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6.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35" r:id="rId5"/>
    <p:sldMasterId id="2147484269" r:id="rId6"/>
    <p:sldMasterId id="2147484314" r:id="rId7"/>
    <p:sldMasterId id="2147484356" r:id="rId8"/>
    <p:sldMasterId id="2147484398" r:id="rId9"/>
    <p:sldMasterId id="2147484440" r:id="rId10"/>
  </p:sldMasterIdLst>
  <p:notesMasterIdLst>
    <p:notesMasterId r:id="rId126"/>
  </p:notesMasterIdLst>
  <p:handoutMasterIdLst>
    <p:handoutMasterId r:id="rId127"/>
  </p:handoutMasterIdLst>
  <p:sldIdLst>
    <p:sldId id="269" r:id="rId11"/>
    <p:sldId id="2146847750" r:id="rId12"/>
    <p:sldId id="2146846958" r:id="rId13"/>
    <p:sldId id="2146846812" r:id="rId14"/>
    <p:sldId id="5150" r:id="rId15"/>
    <p:sldId id="2146846842" r:id="rId16"/>
    <p:sldId id="2146846844" r:id="rId17"/>
    <p:sldId id="2146846950" r:id="rId18"/>
    <p:sldId id="2146847584" r:id="rId19"/>
    <p:sldId id="2146847586" r:id="rId20"/>
    <p:sldId id="2146846978" r:id="rId21"/>
    <p:sldId id="2146846986" r:id="rId22"/>
    <p:sldId id="2146847587" r:id="rId23"/>
    <p:sldId id="2146847589" r:id="rId24"/>
    <p:sldId id="2146847588" r:id="rId25"/>
    <p:sldId id="2146847234" r:id="rId26"/>
    <p:sldId id="2146847236" r:id="rId27"/>
    <p:sldId id="2146847235" r:id="rId28"/>
    <p:sldId id="2146847238" r:id="rId29"/>
    <p:sldId id="2146847590" r:id="rId30"/>
    <p:sldId id="2146847591" r:id="rId31"/>
    <p:sldId id="2146847656" r:id="rId32"/>
    <p:sldId id="2146847730" r:id="rId33"/>
    <p:sldId id="2146847237" r:id="rId34"/>
    <p:sldId id="2146847731" r:id="rId35"/>
    <p:sldId id="2146847240" r:id="rId36"/>
    <p:sldId id="2146847732" r:id="rId37"/>
    <p:sldId id="2146847242" r:id="rId38"/>
    <p:sldId id="2146847243" r:id="rId39"/>
    <p:sldId id="2146847244" r:id="rId40"/>
    <p:sldId id="2146847245" r:id="rId41"/>
    <p:sldId id="2146846912" r:id="rId42"/>
    <p:sldId id="2146847028" r:id="rId43"/>
    <p:sldId id="2146846929" r:id="rId44"/>
    <p:sldId id="2146847029" r:id="rId45"/>
    <p:sldId id="2146846916" r:id="rId46"/>
    <p:sldId id="2146847755" r:id="rId47"/>
    <p:sldId id="2146846917" r:id="rId48"/>
    <p:sldId id="2146847089" r:id="rId49"/>
    <p:sldId id="2146847795" r:id="rId50"/>
    <p:sldId id="2146847798" r:id="rId51"/>
    <p:sldId id="2146847796" r:id="rId52"/>
    <p:sldId id="2146847816" r:id="rId53"/>
    <p:sldId id="2146847800" r:id="rId54"/>
    <p:sldId id="2146847799" r:id="rId55"/>
    <p:sldId id="2146847801" r:id="rId56"/>
    <p:sldId id="2146847807" r:id="rId57"/>
    <p:sldId id="2146847809" r:id="rId58"/>
    <p:sldId id="2146847820" r:id="rId59"/>
    <p:sldId id="2146847818" r:id="rId60"/>
    <p:sldId id="2146847817" r:id="rId61"/>
    <p:sldId id="2146847790" r:id="rId62"/>
    <p:sldId id="2146847008" r:id="rId63"/>
    <p:sldId id="2146847135" r:id="rId64"/>
    <p:sldId id="2146846968" r:id="rId65"/>
    <p:sldId id="2146847127" r:id="rId66"/>
    <p:sldId id="2146847681" r:id="rId67"/>
    <p:sldId id="2146847705" r:id="rId68"/>
    <p:sldId id="2146847823" r:id="rId69"/>
    <p:sldId id="2146847821" r:id="rId70"/>
    <p:sldId id="2146847825" r:id="rId71"/>
    <p:sldId id="2146847826" r:id="rId72"/>
    <p:sldId id="2146847827" r:id="rId73"/>
    <p:sldId id="2146847128" r:id="rId74"/>
    <p:sldId id="2146847134" r:id="rId75"/>
    <p:sldId id="2146846951" r:id="rId76"/>
    <p:sldId id="2146847129" r:id="rId77"/>
    <p:sldId id="2146847741" r:id="rId78"/>
    <p:sldId id="2146847743" r:id="rId79"/>
    <p:sldId id="2146847744" r:id="rId80"/>
    <p:sldId id="2146847828" r:id="rId81"/>
    <p:sldId id="2146847747" r:id="rId82"/>
    <p:sldId id="2146847746" r:id="rId83"/>
    <p:sldId id="2146847748" r:id="rId84"/>
    <p:sldId id="2146847749" r:id="rId85"/>
    <p:sldId id="2146847637" r:id="rId86"/>
    <p:sldId id="2146847638" r:id="rId87"/>
    <p:sldId id="2146847639" r:id="rId88"/>
    <p:sldId id="2146847752" r:id="rId89"/>
    <p:sldId id="2146847641" r:id="rId90"/>
    <p:sldId id="2146847642" r:id="rId91"/>
    <p:sldId id="2146847643" r:id="rId92"/>
    <p:sldId id="2146847644" r:id="rId93"/>
    <p:sldId id="2146847645" r:id="rId94"/>
    <p:sldId id="2146847649" r:id="rId95"/>
    <p:sldId id="2146847646" r:id="rId96"/>
    <p:sldId id="2146847783" r:id="rId97"/>
    <p:sldId id="2146847770" r:id="rId98"/>
    <p:sldId id="2146847772" r:id="rId99"/>
    <p:sldId id="2146847803" r:id="rId100"/>
    <p:sldId id="2146847804" r:id="rId101"/>
    <p:sldId id="2146847829" r:id="rId102"/>
    <p:sldId id="2146847833" r:id="rId103"/>
    <p:sldId id="2146847813" r:id="rId104"/>
    <p:sldId id="2146847837" r:id="rId105"/>
    <p:sldId id="2146847650" r:id="rId106"/>
    <p:sldId id="2146847651" r:id="rId107"/>
    <p:sldId id="2146847076" r:id="rId108"/>
    <p:sldId id="2146847120" r:id="rId109"/>
    <p:sldId id="2146847078" r:id="rId110"/>
    <p:sldId id="2146847079" r:id="rId111"/>
    <p:sldId id="2146847239" r:id="rId112"/>
    <p:sldId id="2146847082" r:id="rId113"/>
    <p:sldId id="2146847241" r:id="rId114"/>
    <p:sldId id="2146847139" r:id="rId115"/>
    <p:sldId id="2146846953" r:id="rId116"/>
    <p:sldId id="2146847141" r:id="rId117"/>
    <p:sldId id="2146847652" r:id="rId118"/>
    <p:sldId id="2146847140" r:id="rId119"/>
    <p:sldId id="2146847763" r:id="rId120"/>
    <p:sldId id="2146847759" r:id="rId121"/>
    <p:sldId id="2146846954" r:id="rId122"/>
    <p:sldId id="2146846888" r:id="rId123"/>
    <p:sldId id="2146847838" r:id="rId124"/>
    <p:sldId id="301" r:id="rId125"/>
  </p:sldIdLst>
  <p:sldSz cx="24382413" cy="13716000"/>
  <p:notesSz cx="6797675" cy="9926638"/>
  <p:defaultTextStyle>
    <a:defPPr>
      <a:defRPr lang="en-US"/>
    </a:defPPr>
    <a:lvl1pPr marL="0" algn="l" defTabSz="1828569" rtl="0" eaLnBrk="1" latinLnBrk="0" hangingPunct="1">
      <a:defRPr sz="3600" kern="1200">
        <a:solidFill>
          <a:schemeClr val="tx1"/>
        </a:solidFill>
        <a:latin typeface="+mn-lt"/>
        <a:ea typeface="+mn-ea"/>
        <a:cs typeface="+mn-cs"/>
      </a:defRPr>
    </a:lvl1pPr>
    <a:lvl2pPr marL="914284" algn="l" defTabSz="1828569" rtl="0" eaLnBrk="1" latinLnBrk="0" hangingPunct="1">
      <a:defRPr sz="3600" kern="1200">
        <a:solidFill>
          <a:schemeClr val="tx1"/>
        </a:solidFill>
        <a:latin typeface="+mn-lt"/>
        <a:ea typeface="+mn-ea"/>
        <a:cs typeface="+mn-cs"/>
      </a:defRPr>
    </a:lvl2pPr>
    <a:lvl3pPr marL="1828569" algn="l" defTabSz="1828569" rtl="0" eaLnBrk="1" latinLnBrk="0" hangingPunct="1">
      <a:defRPr sz="3600" kern="1200">
        <a:solidFill>
          <a:schemeClr val="tx1"/>
        </a:solidFill>
        <a:latin typeface="+mn-lt"/>
        <a:ea typeface="+mn-ea"/>
        <a:cs typeface="+mn-cs"/>
      </a:defRPr>
    </a:lvl3pPr>
    <a:lvl4pPr marL="2742853" algn="l" defTabSz="1828569" rtl="0" eaLnBrk="1" latinLnBrk="0" hangingPunct="1">
      <a:defRPr sz="3600" kern="1200">
        <a:solidFill>
          <a:schemeClr val="tx1"/>
        </a:solidFill>
        <a:latin typeface="+mn-lt"/>
        <a:ea typeface="+mn-ea"/>
        <a:cs typeface="+mn-cs"/>
      </a:defRPr>
    </a:lvl4pPr>
    <a:lvl5pPr marL="3657137" algn="l" defTabSz="1828569" rtl="0" eaLnBrk="1" latinLnBrk="0" hangingPunct="1">
      <a:defRPr sz="3600" kern="1200">
        <a:solidFill>
          <a:schemeClr val="tx1"/>
        </a:solidFill>
        <a:latin typeface="+mn-lt"/>
        <a:ea typeface="+mn-ea"/>
        <a:cs typeface="+mn-cs"/>
      </a:defRPr>
    </a:lvl5pPr>
    <a:lvl6pPr marL="4571421" algn="l" defTabSz="1828569" rtl="0" eaLnBrk="1" latinLnBrk="0" hangingPunct="1">
      <a:defRPr sz="3600" kern="1200">
        <a:solidFill>
          <a:schemeClr val="tx1"/>
        </a:solidFill>
        <a:latin typeface="+mn-lt"/>
        <a:ea typeface="+mn-ea"/>
        <a:cs typeface="+mn-cs"/>
      </a:defRPr>
    </a:lvl6pPr>
    <a:lvl7pPr marL="5485706" algn="l" defTabSz="1828569" rtl="0" eaLnBrk="1" latinLnBrk="0" hangingPunct="1">
      <a:defRPr sz="3600" kern="1200">
        <a:solidFill>
          <a:schemeClr val="tx1"/>
        </a:solidFill>
        <a:latin typeface="+mn-lt"/>
        <a:ea typeface="+mn-ea"/>
        <a:cs typeface="+mn-cs"/>
      </a:defRPr>
    </a:lvl7pPr>
    <a:lvl8pPr marL="6399990" algn="l" defTabSz="1828569" rtl="0" eaLnBrk="1" latinLnBrk="0" hangingPunct="1">
      <a:defRPr sz="3600" kern="1200">
        <a:solidFill>
          <a:schemeClr val="tx1"/>
        </a:solidFill>
        <a:latin typeface="+mn-lt"/>
        <a:ea typeface="+mn-ea"/>
        <a:cs typeface="+mn-cs"/>
      </a:defRPr>
    </a:lvl8pPr>
    <a:lvl9pPr marL="7314274" algn="l" defTabSz="182856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C66101-0ADD-41FC-9E6F-9BE778C83784}">
          <p14:sldIdLst>
            <p14:sldId id="269"/>
            <p14:sldId id="2146847750"/>
          </p14:sldIdLst>
        </p14:section>
        <p14:section name="Introduzione" id="{0A0D4C2F-2D8F-42CF-98DB-3FCC15AF03A6}">
          <p14:sldIdLst>
            <p14:sldId id="2146846958"/>
            <p14:sldId id="2146846812"/>
          </p14:sldIdLst>
        </p14:section>
        <p14:section name="Launchpad FIORI" id="{62AFF1BA-D265-459B-AFFD-B2AB2C4F9536}">
          <p14:sldIdLst>
            <p14:sldId id="5150"/>
            <p14:sldId id="2146846842"/>
            <p14:sldId id="2146846844"/>
          </p14:sldIdLst>
        </p14:section>
        <p14:section name="IPE Apertura (senza contratto)" id="{F06CDD4B-D5EB-4854-9F9F-3118BAB96F92}">
          <p14:sldIdLst>
            <p14:sldId id="2146846950"/>
            <p14:sldId id="2146847584"/>
            <p14:sldId id="2146847586"/>
            <p14:sldId id="2146846978"/>
            <p14:sldId id="2146846986"/>
            <p14:sldId id="2146847587"/>
            <p14:sldId id="2146847589"/>
            <p14:sldId id="2146847588"/>
            <p14:sldId id="2146847234"/>
            <p14:sldId id="2146847236"/>
            <p14:sldId id="2146847235"/>
            <p14:sldId id="2146847238"/>
            <p14:sldId id="2146847590"/>
            <p14:sldId id="2146847591"/>
            <p14:sldId id="2146847656"/>
            <p14:sldId id="2146847730"/>
            <p14:sldId id="2146847237"/>
            <p14:sldId id="2146847731"/>
            <p14:sldId id="2146847240"/>
            <p14:sldId id="2146847732"/>
            <p14:sldId id="2146847242"/>
            <p14:sldId id="2146847243"/>
            <p14:sldId id="2146847244"/>
            <p14:sldId id="2146847245"/>
            <p14:sldId id="2146846912"/>
            <p14:sldId id="2146847028"/>
            <p14:sldId id="2146846929"/>
            <p14:sldId id="2146847029"/>
            <p14:sldId id="2146846916"/>
            <p14:sldId id="2146847755"/>
            <p14:sldId id="2146846917"/>
            <p14:sldId id="2146847089"/>
            <p14:sldId id="2146847795"/>
            <p14:sldId id="2146847798"/>
            <p14:sldId id="2146847796"/>
            <p14:sldId id="2146847816"/>
            <p14:sldId id="2146847800"/>
            <p14:sldId id="2146847799"/>
            <p14:sldId id="2146847801"/>
            <p14:sldId id="2146847807"/>
            <p14:sldId id="2146847809"/>
            <p14:sldId id="2146847820"/>
            <p14:sldId id="2146847818"/>
            <p14:sldId id="2146847817"/>
            <p14:sldId id="2146847790"/>
            <p14:sldId id="2146847008"/>
            <p14:sldId id="2146847135"/>
          </p14:sldIdLst>
        </p14:section>
        <p14:section name="IPE Variazione (senza contratto)" id="{0CF8BFD4-8EFB-41DF-98FA-396ABCC6D2B9}">
          <p14:sldIdLst>
            <p14:sldId id="2146846968"/>
            <p14:sldId id="2146847127"/>
            <p14:sldId id="2146847681"/>
            <p14:sldId id="2146847705"/>
            <p14:sldId id="2146847823"/>
            <p14:sldId id="2146847821"/>
            <p14:sldId id="2146847825"/>
            <p14:sldId id="2146847826"/>
            <p14:sldId id="2146847827"/>
            <p14:sldId id="2146847128"/>
            <p14:sldId id="2146847134"/>
          </p14:sldIdLst>
        </p14:section>
        <p14:section name="Atto Annullamento (senza contratto)" id="{3B6015A8-D9D4-4BC6-A2EB-9CEED0F01DEB}">
          <p14:sldIdLst>
            <p14:sldId id="2146846951"/>
            <p14:sldId id="2146847129"/>
            <p14:sldId id="2146847741"/>
            <p14:sldId id="2146847743"/>
            <p14:sldId id="2146847744"/>
            <p14:sldId id="2146847828"/>
            <p14:sldId id="2146847747"/>
            <p14:sldId id="2146847746"/>
            <p14:sldId id="2146847748"/>
            <p14:sldId id="2146847749"/>
          </p14:sldIdLst>
        </p14:section>
        <p14:section name="IPE Apertura Spesa Delegata" id="{33C55BBD-7313-4B91-A5FC-27CEA5B06500}">
          <p14:sldIdLst>
            <p14:sldId id="2146847637"/>
            <p14:sldId id="2146847638"/>
            <p14:sldId id="2146847639"/>
            <p14:sldId id="2146847752"/>
            <p14:sldId id="2146847641"/>
            <p14:sldId id="2146847642"/>
            <p14:sldId id="2146847643"/>
            <p14:sldId id="2146847644"/>
            <p14:sldId id="2146847645"/>
            <p14:sldId id="2146847649"/>
            <p14:sldId id="2146847646"/>
            <p14:sldId id="2146847783"/>
            <p14:sldId id="2146847770"/>
            <p14:sldId id="2146847772"/>
            <p14:sldId id="2146847803"/>
            <p14:sldId id="2146847804"/>
            <p14:sldId id="2146847829"/>
            <p14:sldId id="2146847833"/>
            <p14:sldId id="2146847813"/>
            <p14:sldId id="2146847837"/>
            <p14:sldId id="2146847650"/>
            <p14:sldId id="2146847651"/>
          </p14:sldIdLst>
        </p14:section>
        <p14:section name="Invio alla Firma" id="{9CE3B119-CEF6-4D93-9E5C-FF71D183E2BE}">
          <p14:sldIdLst>
            <p14:sldId id="2146847076"/>
            <p14:sldId id="2146847120"/>
            <p14:sldId id="2146847078"/>
            <p14:sldId id="2146847079"/>
            <p14:sldId id="2146847239"/>
          </p14:sldIdLst>
        </p14:section>
        <p14:section name="Firma Decreto impegno" id="{93CD9138-9BF6-428D-9B56-A1CC758705F7}">
          <p14:sldIdLst>
            <p14:sldId id="2146847082"/>
            <p14:sldId id="2146847241"/>
            <p14:sldId id="2146847139"/>
          </p14:sldIdLst>
        </p14:section>
        <p14:section name="Ricerca e visualizzazione Lista Decreti di impegno" id="{CE9E6228-68E5-462F-B7E4-EEF22C6F7D3D}">
          <p14:sldIdLst>
            <p14:sldId id="2146846953"/>
            <p14:sldId id="2146847141"/>
            <p14:sldId id="2146847652"/>
            <p14:sldId id="2146847140"/>
            <p14:sldId id="2146847763"/>
            <p14:sldId id="2146847759"/>
            <p14:sldId id="2146846954"/>
            <p14:sldId id="2146846888"/>
            <p14:sldId id="2146847838"/>
            <p14:sldId id="301"/>
          </p14:sldIdLst>
        </p14:section>
      </p14:sectionLst>
    </p:ext>
    <p:ext uri="{EFAFB233-063F-42B5-8137-9DF3F51BA10A}">
      <p15:sldGuideLst xmlns:p15="http://schemas.microsoft.com/office/powerpoint/2012/main">
        <p15:guide id="1" orient="horz" pos="4320">
          <p15:clr>
            <a:srgbClr val="A4A3A4"/>
          </p15:clr>
        </p15:guide>
        <p15:guide id="2" pos="7679">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Floridia, Silvia" initials="FS" lastIdx="3" clrIdx="6">
    <p:extLst>
      <p:ext uri="{19B8F6BF-5375-455C-9EA6-DF929625EA0E}">
        <p15:presenceInfo xmlns:p15="http://schemas.microsoft.com/office/powerpoint/2012/main" userId="S::silvia.floridia@accenture.com::59ca9e17-5e9e-41c1-bcaa-f63b33043687" providerId="AD"/>
      </p:ext>
    </p:extLst>
  </p:cmAuthor>
  <p:cmAuthor id="1" name="Carlo Iannone Gmail" initials="CIG" lastIdx="1" clrIdx="0"/>
  <p:cmAuthor id="8" name="Picozzi, Valentina" initials="PV" lastIdx="2" clrIdx="7">
    <p:extLst>
      <p:ext uri="{19B8F6BF-5375-455C-9EA6-DF929625EA0E}">
        <p15:presenceInfo xmlns:p15="http://schemas.microsoft.com/office/powerpoint/2012/main" userId="S::valentina.picozzi@accenture.com::9de6e8c1-cd02-421a-9eb5-721f6178ffdf" providerId="AD"/>
      </p:ext>
    </p:extLst>
  </p:cmAuthor>
  <p:cmAuthor id="2" name="Panzironi, Flavia" initials="PF" lastIdx="12" clrIdx="1">
    <p:extLst>
      <p:ext uri="{19B8F6BF-5375-455C-9EA6-DF929625EA0E}">
        <p15:presenceInfo xmlns:p15="http://schemas.microsoft.com/office/powerpoint/2012/main" userId="S::flavia.panzironi@accenture.com::2605e054-86b8-47a6-8c99-cd9580752c93" providerId="AD"/>
      </p:ext>
    </p:extLst>
  </p:cmAuthor>
  <p:cmAuthor id="3" name="PACCHIAROTTI DOMENICO" initials="PD" lastIdx="6" clrIdx="2">
    <p:extLst>
      <p:ext uri="{19B8F6BF-5375-455C-9EA6-DF929625EA0E}">
        <p15:presenceInfo xmlns:p15="http://schemas.microsoft.com/office/powerpoint/2012/main" userId="S-1-5-21-557467652-188112398-619646970-28726" providerId="AD"/>
      </p:ext>
    </p:extLst>
  </p:cmAuthor>
  <p:cmAuthor id="4" name="Bonini, Alessandro" initials="BA" lastIdx="11" clrIdx="3">
    <p:extLst>
      <p:ext uri="{19B8F6BF-5375-455C-9EA6-DF929625EA0E}">
        <p15:presenceInfo xmlns:p15="http://schemas.microsoft.com/office/powerpoint/2012/main" userId="S::alessandro.bonini@accenture.com::bda5a98c-6611-4a92-8cac-7c4093766d83" providerId="AD"/>
      </p:ext>
    </p:extLst>
  </p:cmAuthor>
  <p:cmAuthor id="5" name="Sarmati Tiziana" initials="ST" lastIdx="13" clrIdx="4">
    <p:extLst>
      <p:ext uri="{19B8F6BF-5375-455C-9EA6-DF929625EA0E}">
        <p15:presenceInfo xmlns:p15="http://schemas.microsoft.com/office/powerpoint/2012/main" userId="S::tiziana.sarmati@rgsp.tesoro.it::ceaeda90-27a3-4b07-b016-d841913fd308" providerId="AD"/>
      </p:ext>
    </p:extLst>
  </p:cmAuthor>
  <p:cmAuthor id="6" name="Bove, Rosa" initials="BR" lastIdx="3" clrIdx="5">
    <p:extLst>
      <p:ext uri="{19B8F6BF-5375-455C-9EA6-DF929625EA0E}">
        <p15:presenceInfo xmlns:p15="http://schemas.microsoft.com/office/powerpoint/2012/main" userId="S::rosa.bove@accenture.com::8404dc8c-251c-4f97-ad7e-5a94e1e3cb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DEF7"/>
    <a:srgbClr val="D2EEFF"/>
    <a:srgbClr val="B9E1FD"/>
    <a:srgbClr val="FFFFFF"/>
    <a:srgbClr val="E6F4FE"/>
    <a:srgbClr val="E1F4FF"/>
    <a:srgbClr val="F2F2F2"/>
    <a:srgbClr val="EBF9FF"/>
    <a:srgbClr val="F1FAFF"/>
    <a:srgbClr val="C6D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91814B-6905-4F28-A1D3-E4B8D23AAE4E}" v="5522" vWet="5524" dt="2022-11-14T13:24:48.366"/>
    <p1510:client id="{CD9D7DE9-CF4C-4078-BE9A-2FFF23A6BA8B}" v="2588" vWet="2592" dt="2022-11-14T11:06:30.395"/>
    <p1510:client id="{F9952792-57C3-4A98-98DC-4DB6858D911C}" v="9050" dt="2022-11-14T13:34:16.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0" d="100"/>
          <a:sy n="30" d="100"/>
        </p:scale>
        <p:origin x="816" y="32"/>
      </p:cViewPr>
      <p:guideLst>
        <p:guide orient="horz" pos="4320"/>
        <p:guide pos="7679"/>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microsoft.com/office/2015/10/relationships/revisionInfo" Target="revisionInfo.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presProps" Target="presProps.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viewProps" Target="viewProp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theme" Target="theme/theme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tableStyles" Target="tableStyle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gostino, Ciro" userId="522b68d4-162f-4dc7-a4d9-e6a12496a8af" providerId="ADAL" clId="{D15D9A6E-C0BB-4368-922C-C673C01320BA}"/>
    <pc:docChg chg="undo custSel modSld sldOrd">
      <pc:chgData name="d'Agostino, Ciro" userId="522b68d4-162f-4dc7-a4d9-e6a12496a8af" providerId="ADAL" clId="{D15D9A6E-C0BB-4368-922C-C673C01320BA}" dt="2022-09-12T17:03:12.052" v="5" actId="20578"/>
      <pc:docMkLst>
        <pc:docMk/>
      </pc:docMkLst>
      <pc:sldChg chg="ord">
        <pc:chgData name="d'Agostino, Ciro" userId="522b68d4-162f-4dc7-a4d9-e6a12496a8af" providerId="ADAL" clId="{D15D9A6E-C0BB-4368-922C-C673C01320BA}" dt="2022-09-09T16:15:01.491" v="2" actId="20578"/>
        <pc:sldMkLst>
          <pc:docMk/>
          <pc:sldMk cId="928744094" sldId="2146847071"/>
        </pc:sldMkLst>
      </pc:sldChg>
      <pc:sldChg chg="ord">
        <pc:chgData name="d'Agostino, Ciro" userId="522b68d4-162f-4dc7-a4d9-e6a12496a8af" providerId="ADAL" clId="{D15D9A6E-C0BB-4368-922C-C673C01320BA}" dt="2022-09-12T17:03:12.052" v="5" actId="20578"/>
        <pc:sldMkLst>
          <pc:docMk/>
          <pc:sldMk cId="4112937017" sldId="2146847094"/>
        </pc:sldMkLst>
      </pc:sldChg>
    </pc:docChg>
  </pc:docChgLst>
  <pc:docChgLst>
    <pc:chgData name="De Marinis, Roberta Vita" userId="dc24b251-f01b-455d-bf89-e2be86f657a2" providerId="ADAL" clId="{FDD990CB-6D46-4785-9709-7A586114BDA6}"/>
    <pc:docChg chg="undo redo custSel addSld delSld modSld sldOrd modSection">
      <pc:chgData name="De Marinis, Roberta Vita" userId="dc24b251-f01b-455d-bf89-e2be86f657a2" providerId="ADAL" clId="{FDD990CB-6D46-4785-9709-7A586114BDA6}" dt="2022-10-24T14:14:41.041" v="16904" actId="1036"/>
      <pc:docMkLst>
        <pc:docMk/>
      </pc:docMkLst>
      <pc:sldChg chg="addSp delSp modSp mod">
        <pc:chgData name="De Marinis, Roberta Vita" userId="dc24b251-f01b-455d-bf89-e2be86f657a2" providerId="ADAL" clId="{FDD990CB-6D46-4785-9709-7A586114BDA6}" dt="2022-10-04T12:14:25.278" v="3404" actId="478"/>
        <pc:sldMkLst>
          <pc:docMk/>
          <pc:sldMk cId="757528014" sldId="2146846844"/>
        </pc:sldMkLst>
        <pc:grpChg chg="mod">
          <ac:chgData name="De Marinis, Roberta Vita" userId="dc24b251-f01b-455d-bf89-e2be86f657a2" providerId="ADAL" clId="{FDD990CB-6D46-4785-9709-7A586114BDA6}" dt="2022-10-04T07:37:42.760" v="764" actId="1076"/>
          <ac:grpSpMkLst>
            <pc:docMk/>
            <pc:sldMk cId="757528014" sldId="2146846844"/>
            <ac:grpSpMk id="7" creationId="{54FAE338-321E-5C95-4952-2EB9C417ACDF}"/>
          </ac:grpSpMkLst>
        </pc:grpChg>
        <pc:picChg chg="add del mod">
          <ac:chgData name="De Marinis, Roberta Vita" userId="dc24b251-f01b-455d-bf89-e2be86f657a2" providerId="ADAL" clId="{FDD990CB-6D46-4785-9709-7A586114BDA6}" dt="2022-10-04T12:14:25.278" v="3404" actId="478"/>
          <ac:picMkLst>
            <pc:docMk/>
            <pc:sldMk cId="757528014" sldId="2146846844"/>
            <ac:picMk id="14" creationId="{2E415724-0A9F-FC0E-EEA9-D48A78B45F1B}"/>
          </ac:picMkLst>
        </pc:picChg>
      </pc:sldChg>
      <pc:sldChg chg="addSp delSp modSp mod">
        <pc:chgData name="De Marinis, Roberta Vita" userId="dc24b251-f01b-455d-bf89-e2be86f657a2" providerId="ADAL" clId="{FDD990CB-6D46-4785-9709-7A586114BDA6}" dt="2022-10-18T09:47:58.815" v="9832" actId="14100"/>
        <pc:sldMkLst>
          <pc:docMk/>
          <pc:sldMk cId="4129212682" sldId="2146846888"/>
        </pc:sldMkLst>
        <pc:picChg chg="add mod">
          <ac:chgData name="De Marinis, Roberta Vita" userId="dc24b251-f01b-455d-bf89-e2be86f657a2" providerId="ADAL" clId="{FDD990CB-6D46-4785-9709-7A586114BDA6}" dt="2022-10-18T09:47:53.531" v="9831" actId="1076"/>
          <ac:picMkLst>
            <pc:docMk/>
            <pc:sldMk cId="4129212682" sldId="2146846888"/>
            <ac:picMk id="3" creationId="{28A86C75-F907-FD8E-C352-ABAE828062FF}"/>
          </ac:picMkLst>
        </pc:picChg>
        <pc:picChg chg="mod">
          <ac:chgData name="De Marinis, Roberta Vita" userId="dc24b251-f01b-455d-bf89-e2be86f657a2" providerId="ADAL" clId="{FDD990CB-6D46-4785-9709-7A586114BDA6}" dt="2022-10-18T09:47:58.815" v="9832" actId="14100"/>
          <ac:picMkLst>
            <pc:docMk/>
            <pc:sldMk cId="4129212682" sldId="2146846888"/>
            <ac:picMk id="140" creationId="{124322FA-DD0B-4D91-8682-E9116B0882F0}"/>
          </ac:picMkLst>
        </pc:picChg>
        <pc:picChg chg="del">
          <ac:chgData name="De Marinis, Roberta Vita" userId="dc24b251-f01b-455d-bf89-e2be86f657a2" providerId="ADAL" clId="{FDD990CB-6D46-4785-9709-7A586114BDA6}" dt="2022-10-18T09:47:47.605" v="9829" actId="478"/>
          <ac:picMkLst>
            <pc:docMk/>
            <pc:sldMk cId="4129212682" sldId="2146846888"/>
            <ac:picMk id="235" creationId="{DCB378CC-5EBE-4902-B18A-6B49051990A5}"/>
          </ac:picMkLst>
        </pc:picChg>
      </pc:sldChg>
      <pc:sldChg chg="addSp delSp modSp mod">
        <pc:chgData name="De Marinis, Roberta Vita" userId="dc24b251-f01b-455d-bf89-e2be86f657a2" providerId="ADAL" clId="{FDD990CB-6D46-4785-9709-7A586114BDA6}" dt="2022-10-18T09:48:17.084" v="9837" actId="1076"/>
        <pc:sldMkLst>
          <pc:docMk/>
          <pc:sldMk cId="2179627414" sldId="2146846893"/>
        </pc:sldMkLst>
        <pc:picChg chg="add mod">
          <ac:chgData name="De Marinis, Roberta Vita" userId="dc24b251-f01b-455d-bf89-e2be86f657a2" providerId="ADAL" clId="{FDD990CB-6D46-4785-9709-7A586114BDA6}" dt="2022-10-18T09:48:17.084" v="9837" actId="1076"/>
          <ac:picMkLst>
            <pc:docMk/>
            <pc:sldMk cId="2179627414" sldId="2146846893"/>
            <ac:picMk id="8" creationId="{F5227439-F267-671A-9D3A-920FC079E74F}"/>
          </ac:picMkLst>
        </pc:picChg>
        <pc:picChg chg="del">
          <ac:chgData name="De Marinis, Roberta Vita" userId="dc24b251-f01b-455d-bf89-e2be86f657a2" providerId="ADAL" clId="{FDD990CB-6D46-4785-9709-7A586114BDA6}" dt="2022-10-18T09:48:05.533" v="9833" actId="478"/>
          <ac:picMkLst>
            <pc:docMk/>
            <pc:sldMk cId="2179627414" sldId="2146846893"/>
            <ac:picMk id="119" creationId="{2EDB3644-C4AA-48D1-A916-A553EC2F9F79}"/>
          </ac:picMkLst>
        </pc:picChg>
      </pc:sldChg>
      <pc:sldChg chg="addSp delSp modSp mod">
        <pc:chgData name="De Marinis, Roberta Vita" userId="dc24b251-f01b-455d-bf89-e2be86f657a2" providerId="ADAL" clId="{FDD990CB-6D46-4785-9709-7A586114BDA6}" dt="2022-10-18T09:48:33.042" v="9840" actId="1076"/>
        <pc:sldMkLst>
          <pc:docMk/>
          <pc:sldMk cId="682276273" sldId="2146846894"/>
        </pc:sldMkLst>
        <pc:picChg chg="add mod">
          <ac:chgData name="De Marinis, Roberta Vita" userId="dc24b251-f01b-455d-bf89-e2be86f657a2" providerId="ADAL" clId="{FDD990CB-6D46-4785-9709-7A586114BDA6}" dt="2022-10-18T09:48:33.042" v="9840" actId="1076"/>
          <ac:picMkLst>
            <pc:docMk/>
            <pc:sldMk cId="682276273" sldId="2146846894"/>
            <ac:picMk id="4" creationId="{828426C6-A09B-89E0-092D-26E1C5BB74F2}"/>
          </ac:picMkLst>
        </pc:picChg>
        <pc:picChg chg="del">
          <ac:chgData name="De Marinis, Roberta Vita" userId="dc24b251-f01b-455d-bf89-e2be86f657a2" providerId="ADAL" clId="{FDD990CB-6D46-4785-9709-7A586114BDA6}" dt="2022-10-18T09:48:27.024" v="9838" actId="478"/>
          <ac:picMkLst>
            <pc:docMk/>
            <pc:sldMk cId="682276273" sldId="2146846894"/>
            <ac:picMk id="55" creationId="{741F4359-1AEF-4BAA-AEC7-695B830B4714}"/>
          </ac:picMkLst>
        </pc:picChg>
      </pc:sldChg>
      <pc:sldChg chg="addSp delSp modSp mod">
        <pc:chgData name="De Marinis, Roberta Vita" userId="dc24b251-f01b-455d-bf89-e2be86f657a2" providerId="ADAL" clId="{FDD990CB-6D46-4785-9709-7A586114BDA6}" dt="2022-10-07T15:44:25.018" v="4542" actId="1076"/>
        <pc:sldMkLst>
          <pc:docMk/>
          <pc:sldMk cId="2258971617" sldId="2146846912"/>
        </pc:sldMkLst>
        <pc:spChg chg="add mod">
          <ac:chgData name="De Marinis, Roberta Vita" userId="dc24b251-f01b-455d-bf89-e2be86f657a2" providerId="ADAL" clId="{FDD990CB-6D46-4785-9709-7A586114BDA6}" dt="2022-10-04T10:17:34.267" v="3402" actId="20577"/>
          <ac:spMkLst>
            <pc:docMk/>
            <pc:sldMk cId="2258971617" sldId="2146846912"/>
            <ac:spMk id="6" creationId="{E1A06B2A-9CC5-1234-710A-B637319F1ABA}"/>
          </ac:spMkLst>
        </pc:spChg>
        <pc:spChg chg="mod">
          <ac:chgData name="De Marinis, Roberta Vita" userId="dc24b251-f01b-455d-bf89-e2be86f657a2" providerId="ADAL" clId="{FDD990CB-6D46-4785-9709-7A586114BDA6}" dt="2022-09-30T15:01:48.469" v="134" actId="1076"/>
          <ac:spMkLst>
            <pc:docMk/>
            <pc:sldMk cId="2258971617" sldId="2146846912"/>
            <ac:spMk id="10" creationId="{EE934599-87A2-4DF6-A89D-795C77AECE58}"/>
          </ac:spMkLst>
        </pc:spChg>
        <pc:spChg chg="del mod">
          <ac:chgData name="De Marinis, Roberta Vita" userId="dc24b251-f01b-455d-bf89-e2be86f657a2" providerId="ADAL" clId="{FDD990CB-6D46-4785-9709-7A586114BDA6}" dt="2022-09-30T14:56:14.636" v="62" actId="478"/>
          <ac:spMkLst>
            <pc:docMk/>
            <pc:sldMk cId="2258971617" sldId="2146846912"/>
            <ac:spMk id="15" creationId="{87861D11-DDB2-4C2F-B4A1-B915E686A5C9}"/>
          </ac:spMkLst>
        </pc:spChg>
        <pc:spChg chg="add mod">
          <ac:chgData name="De Marinis, Roberta Vita" userId="dc24b251-f01b-455d-bf89-e2be86f657a2" providerId="ADAL" clId="{FDD990CB-6D46-4785-9709-7A586114BDA6}" dt="2022-09-30T14:57:46.315" v="66" actId="14100"/>
          <ac:spMkLst>
            <pc:docMk/>
            <pc:sldMk cId="2258971617" sldId="2146846912"/>
            <ac:spMk id="17" creationId="{C679F591-FE83-37A4-6AD8-5D7A4F2A5EF9}"/>
          </ac:spMkLst>
        </pc:spChg>
        <pc:spChg chg="add mod">
          <ac:chgData name="De Marinis, Roberta Vita" userId="dc24b251-f01b-455d-bf89-e2be86f657a2" providerId="ADAL" clId="{FDD990CB-6D46-4785-9709-7A586114BDA6}" dt="2022-09-30T16:08:34.816" v="490" actId="13926"/>
          <ac:spMkLst>
            <pc:docMk/>
            <pc:sldMk cId="2258971617" sldId="2146846912"/>
            <ac:spMk id="18" creationId="{D0F53607-C46C-73C7-8839-8691BD3F14A7}"/>
          </ac:spMkLst>
        </pc:spChg>
        <pc:spChg chg="add mod ord">
          <ac:chgData name="De Marinis, Roberta Vita" userId="dc24b251-f01b-455d-bf89-e2be86f657a2" providerId="ADAL" clId="{FDD990CB-6D46-4785-9709-7A586114BDA6}" dt="2022-10-07T15:12:15.484" v="4332" actId="1076"/>
          <ac:spMkLst>
            <pc:docMk/>
            <pc:sldMk cId="2258971617" sldId="2146846912"/>
            <ac:spMk id="20" creationId="{B1E07BB8-64D8-34B7-3EE1-C0D56CD2D564}"/>
          </ac:spMkLst>
        </pc:spChg>
        <pc:spChg chg="mod">
          <ac:chgData name="De Marinis, Roberta Vita" userId="dc24b251-f01b-455d-bf89-e2be86f657a2" providerId="ADAL" clId="{FDD990CB-6D46-4785-9709-7A586114BDA6}" dt="2022-09-30T15:01:34.975" v="131" actId="1076"/>
          <ac:spMkLst>
            <pc:docMk/>
            <pc:sldMk cId="2258971617" sldId="2146846912"/>
            <ac:spMk id="116" creationId="{8ECF5C5A-AE00-42A5-84C8-72F8D56D2A56}"/>
          </ac:spMkLst>
        </pc:spChg>
        <pc:grpChg chg="del">
          <ac:chgData name="De Marinis, Roberta Vita" userId="dc24b251-f01b-455d-bf89-e2be86f657a2" providerId="ADAL" clId="{FDD990CB-6D46-4785-9709-7A586114BDA6}" dt="2022-09-30T14:55:32.325" v="56" actId="478"/>
          <ac:grpSpMkLst>
            <pc:docMk/>
            <pc:sldMk cId="2258971617" sldId="2146846912"/>
            <ac:grpSpMk id="11" creationId="{570013DA-6B6F-4C89-AAF2-360784072297}"/>
          </ac:grpSpMkLst>
        </pc:grpChg>
        <pc:grpChg chg="mod">
          <ac:chgData name="De Marinis, Roberta Vita" userId="dc24b251-f01b-455d-bf89-e2be86f657a2" providerId="ADAL" clId="{FDD990CB-6D46-4785-9709-7A586114BDA6}" dt="2022-09-30T14:55:26.745" v="54" actId="1076"/>
          <ac:grpSpMkLst>
            <pc:docMk/>
            <pc:sldMk cId="2258971617" sldId="2146846912"/>
            <ac:grpSpMk id="12" creationId="{C42F8289-E1E8-2554-C4E7-E23B72D88E57}"/>
          </ac:grpSpMkLst>
        </pc:grpChg>
        <pc:grpChg chg="del">
          <ac:chgData name="De Marinis, Roberta Vita" userId="dc24b251-f01b-455d-bf89-e2be86f657a2" providerId="ADAL" clId="{FDD990CB-6D46-4785-9709-7A586114BDA6}" dt="2022-09-30T15:01:52.032" v="135" actId="478"/>
          <ac:grpSpMkLst>
            <pc:docMk/>
            <pc:sldMk cId="2258971617" sldId="2146846912"/>
            <ac:grpSpMk id="103" creationId="{5F5C8E39-7257-452C-8540-D2A5355678F6}"/>
          </ac:grpSpMkLst>
        </pc:grpChg>
        <pc:picChg chg="mod">
          <ac:chgData name="De Marinis, Roberta Vita" userId="dc24b251-f01b-455d-bf89-e2be86f657a2" providerId="ADAL" clId="{FDD990CB-6D46-4785-9709-7A586114BDA6}" dt="2022-09-30T15:02:02.864" v="136" actId="1076"/>
          <ac:picMkLst>
            <pc:docMk/>
            <pc:sldMk cId="2258971617" sldId="2146846912"/>
            <ac:picMk id="5" creationId="{972B5EC8-BEF2-4340-84D0-57E4BD511987}"/>
          </ac:picMkLst>
        </pc:picChg>
        <pc:picChg chg="del">
          <ac:chgData name="De Marinis, Roberta Vita" userId="dc24b251-f01b-455d-bf89-e2be86f657a2" providerId="ADAL" clId="{FDD990CB-6D46-4785-9709-7A586114BDA6}" dt="2022-09-30T14:55:21.155" v="52" actId="478"/>
          <ac:picMkLst>
            <pc:docMk/>
            <pc:sldMk cId="2258971617" sldId="2146846912"/>
            <ac:picMk id="6" creationId="{7A47318F-667F-4477-98D6-0A6583F64975}"/>
          </ac:picMkLst>
        </pc:picChg>
        <pc:picChg chg="add mod ord">
          <ac:chgData name="De Marinis, Roberta Vita" userId="dc24b251-f01b-455d-bf89-e2be86f657a2" providerId="ADAL" clId="{FDD990CB-6D46-4785-9709-7A586114BDA6}" dt="2022-10-07T15:12:07.546" v="4331" actId="1076"/>
          <ac:picMkLst>
            <pc:docMk/>
            <pc:sldMk cId="2258971617" sldId="2146846912"/>
            <ac:picMk id="6" creationId="{FD9392EF-8CE8-70C5-4E6E-0B11FA0EEEED}"/>
          </ac:picMkLst>
        </pc:picChg>
        <pc:picChg chg="mod">
          <ac:chgData name="De Marinis, Roberta Vita" userId="dc24b251-f01b-455d-bf89-e2be86f657a2" providerId="ADAL" clId="{FDD990CB-6D46-4785-9709-7A586114BDA6}" dt="2022-09-30T15:02:44.565" v="143" actId="1076"/>
          <ac:picMkLst>
            <pc:docMk/>
            <pc:sldMk cId="2258971617" sldId="2146846912"/>
            <ac:picMk id="8" creationId="{0F382C8C-5972-401F-BD83-39671EB239C4}"/>
          </ac:picMkLst>
        </pc:picChg>
        <pc:picChg chg="del">
          <ac:chgData name="De Marinis, Roberta Vita" userId="dc24b251-f01b-455d-bf89-e2be86f657a2" providerId="ADAL" clId="{FDD990CB-6D46-4785-9709-7A586114BDA6}" dt="2022-09-30T14:55:24.393" v="53" actId="478"/>
          <ac:picMkLst>
            <pc:docMk/>
            <pc:sldMk cId="2258971617" sldId="2146846912"/>
            <ac:picMk id="9" creationId="{B594846B-CA67-4B2C-9149-86AFA8F1C5EC}"/>
          </ac:picMkLst>
        </pc:picChg>
        <pc:picChg chg="mod">
          <ac:chgData name="De Marinis, Roberta Vita" userId="dc24b251-f01b-455d-bf89-e2be86f657a2" providerId="ADAL" clId="{FDD990CB-6D46-4785-9709-7A586114BDA6}" dt="2022-09-30T15:01:30.683" v="130" actId="1076"/>
          <ac:picMkLst>
            <pc:docMk/>
            <pc:sldMk cId="2258971617" sldId="2146846912"/>
            <ac:picMk id="13" creationId="{2458E814-2EFA-49AC-9A6E-F02347715B1A}"/>
          </ac:picMkLst>
        </pc:picChg>
        <pc:picChg chg="mod">
          <ac:chgData name="De Marinis, Roberta Vita" userId="dc24b251-f01b-455d-bf89-e2be86f657a2" providerId="ADAL" clId="{FDD990CB-6D46-4785-9709-7A586114BDA6}" dt="2022-10-07T15:44:15.929" v="4541" actId="1076"/>
          <ac:picMkLst>
            <pc:docMk/>
            <pc:sldMk cId="2258971617" sldId="2146846912"/>
            <ac:picMk id="15" creationId="{DB3E5201-34CA-4FA7-CC5B-C6B69472C736}"/>
          </ac:picMkLst>
        </pc:picChg>
        <pc:picChg chg="add mod">
          <ac:chgData name="De Marinis, Roberta Vita" userId="dc24b251-f01b-455d-bf89-e2be86f657a2" providerId="ADAL" clId="{FDD990CB-6D46-4785-9709-7A586114BDA6}" dt="2022-09-30T16:08:10.683" v="482" actId="1076"/>
          <ac:picMkLst>
            <pc:docMk/>
            <pc:sldMk cId="2258971617" sldId="2146846912"/>
            <ac:picMk id="19" creationId="{74A6393E-1C35-D55B-8E4D-9F19695EF50B}"/>
          </ac:picMkLst>
        </pc:picChg>
        <pc:picChg chg="add del mod modCrop">
          <ac:chgData name="De Marinis, Roberta Vita" userId="dc24b251-f01b-455d-bf89-e2be86f657a2" providerId="ADAL" clId="{FDD990CB-6D46-4785-9709-7A586114BDA6}" dt="2022-09-30T16:07:40.248" v="475" actId="478"/>
          <ac:picMkLst>
            <pc:docMk/>
            <pc:sldMk cId="2258971617" sldId="2146846912"/>
            <ac:picMk id="24" creationId="{87CDCD2B-F31F-9791-0E36-A5CD884CD924}"/>
          </ac:picMkLst>
        </pc:picChg>
        <pc:picChg chg="add mod">
          <ac:chgData name="De Marinis, Roberta Vita" userId="dc24b251-f01b-455d-bf89-e2be86f657a2" providerId="ADAL" clId="{FDD990CB-6D46-4785-9709-7A586114BDA6}" dt="2022-09-30T16:07:55.613" v="479" actId="1076"/>
          <ac:picMkLst>
            <pc:docMk/>
            <pc:sldMk cId="2258971617" sldId="2146846912"/>
            <ac:picMk id="26" creationId="{C348F169-8FF1-610A-72BA-F456C671AC71}"/>
          </ac:picMkLst>
        </pc:picChg>
        <pc:picChg chg="del">
          <ac:chgData name="De Marinis, Roberta Vita" userId="dc24b251-f01b-455d-bf89-e2be86f657a2" providerId="ADAL" clId="{FDD990CB-6D46-4785-9709-7A586114BDA6}" dt="2022-09-30T14:55:32.325" v="56" actId="478"/>
          <ac:picMkLst>
            <pc:docMk/>
            <pc:sldMk cId="2258971617" sldId="2146846912"/>
            <ac:picMk id="47" creationId="{65097E07-B57D-42DF-8005-FC36F7280F96}"/>
          </ac:picMkLst>
        </pc:picChg>
        <pc:picChg chg="del">
          <ac:chgData name="De Marinis, Roberta Vita" userId="dc24b251-f01b-455d-bf89-e2be86f657a2" providerId="ADAL" clId="{FDD990CB-6D46-4785-9709-7A586114BDA6}" dt="2022-09-30T14:55:28.237" v="55" actId="478"/>
          <ac:picMkLst>
            <pc:docMk/>
            <pc:sldMk cId="2258971617" sldId="2146846912"/>
            <ac:picMk id="50" creationId="{2F9F0B11-98A6-4230-80F0-B6D48C0CBAD1}"/>
          </ac:picMkLst>
        </pc:picChg>
        <pc:picChg chg="mod">
          <ac:chgData name="De Marinis, Roberta Vita" userId="dc24b251-f01b-455d-bf89-e2be86f657a2" providerId="ADAL" clId="{FDD990CB-6D46-4785-9709-7A586114BDA6}" dt="2022-09-30T15:02:33.419" v="141" actId="14100"/>
          <ac:picMkLst>
            <pc:docMk/>
            <pc:sldMk cId="2258971617" sldId="2146846912"/>
            <ac:picMk id="60" creationId="{2922B28B-26BF-4D59-8A2D-7C24513406ED}"/>
          </ac:picMkLst>
        </pc:picChg>
        <pc:picChg chg="mod">
          <ac:chgData name="De Marinis, Roberta Vita" userId="dc24b251-f01b-455d-bf89-e2be86f657a2" providerId="ADAL" clId="{FDD990CB-6D46-4785-9709-7A586114BDA6}" dt="2022-09-30T15:02:11.105" v="138" actId="1076"/>
          <ac:picMkLst>
            <pc:docMk/>
            <pc:sldMk cId="2258971617" sldId="2146846912"/>
            <ac:picMk id="61" creationId="{BC7EAC09-DB0E-4D33-9222-928E165FE46C}"/>
          </ac:picMkLst>
        </pc:picChg>
        <pc:picChg chg="mod">
          <ac:chgData name="De Marinis, Roberta Vita" userId="dc24b251-f01b-455d-bf89-e2be86f657a2" providerId="ADAL" clId="{FDD990CB-6D46-4785-9709-7A586114BDA6}" dt="2022-09-30T15:02:39.028" v="142" actId="1076"/>
          <ac:picMkLst>
            <pc:docMk/>
            <pc:sldMk cId="2258971617" sldId="2146846912"/>
            <ac:picMk id="63" creationId="{7A829FFC-229F-44AA-925E-C165E5FABF85}"/>
          </ac:picMkLst>
        </pc:picChg>
        <pc:picChg chg="mod">
          <ac:chgData name="De Marinis, Roberta Vita" userId="dc24b251-f01b-455d-bf89-e2be86f657a2" providerId="ADAL" clId="{FDD990CB-6D46-4785-9709-7A586114BDA6}" dt="2022-09-30T16:11:07.531" v="517" actId="1076"/>
          <ac:picMkLst>
            <pc:docMk/>
            <pc:sldMk cId="2258971617" sldId="2146846912"/>
            <ac:picMk id="66" creationId="{CC13899F-F6C6-4883-AC1E-FADE178EB14A}"/>
          </ac:picMkLst>
        </pc:picChg>
        <pc:picChg chg="mod">
          <ac:chgData name="De Marinis, Roberta Vita" userId="dc24b251-f01b-455d-bf89-e2be86f657a2" providerId="ADAL" clId="{FDD990CB-6D46-4785-9709-7A586114BDA6}" dt="2022-09-30T16:11:04.549" v="516" actId="1076"/>
          <ac:picMkLst>
            <pc:docMk/>
            <pc:sldMk cId="2258971617" sldId="2146846912"/>
            <ac:picMk id="67" creationId="{A749DFB5-8C06-4709-B1DB-94E66AB85572}"/>
          </ac:picMkLst>
        </pc:picChg>
        <pc:picChg chg="mod">
          <ac:chgData name="De Marinis, Roberta Vita" userId="dc24b251-f01b-455d-bf89-e2be86f657a2" providerId="ADAL" clId="{FDD990CB-6D46-4785-9709-7A586114BDA6}" dt="2022-10-07T15:44:25.018" v="4542" actId="1076"/>
          <ac:picMkLst>
            <pc:docMk/>
            <pc:sldMk cId="2258971617" sldId="2146846912"/>
            <ac:picMk id="69" creationId="{75DCCE34-9A2E-4B21-B299-71773374BBC7}"/>
          </ac:picMkLst>
        </pc:picChg>
        <pc:picChg chg="del">
          <ac:chgData name="De Marinis, Roberta Vita" userId="dc24b251-f01b-455d-bf89-e2be86f657a2" providerId="ADAL" clId="{FDD990CB-6D46-4785-9709-7A586114BDA6}" dt="2022-09-30T14:55:36.542" v="57" actId="478"/>
          <ac:picMkLst>
            <pc:docMk/>
            <pc:sldMk cId="2258971617" sldId="2146846912"/>
            <ac:picMk id="70" creationId="{6F9800E2-12A4-49FA-B7A3-1160C50EE949}"/>
          </ac:picMkLst>
        </pc:picChg>
        <pc:picChg chg="mod">
          <ac:chgData name="De Marinis, Roberta Vita" userId="dc24b251-f01b-455d-bf89-e2be86f657a2" providerId="ADAL" clId="{FDD990CB-6D46-4785-9709-7A586114BDA6}" dt="2022-09-30T15:02:26.386" v="140" actId="1076"/>
          <ac:picMkLst>
            <pc:docMk/>
            <pc:sldMk cId="2258971617" sldId="2146846912"/>
            <ac:picMk id="76" creationId="{12379424-4400-47DC-8C8D-27256CAA7847}"/>
          </ac:picMkLst>
        </pc:picChg>
        <pc:picChg chg="mod">
          <ac:chgData name="De Marinis, Roberta Vita" userId="dc24b251-f01b-455d-bf89-e2be86f657a2" providerId="ADAL" clId="{FDD990CB-6D46-4785-9709-7A586114BDA6}" dt="2022-09-30T15:03:14.604" v="149" actId="1076"/>
          <ac:picMkLst>
            <pc:docMk/>
            <pc:sldMk cId="2258971617" sldId="2146846912"/>
            <ac:picMk id="77" creationId="{73F9C996-F7D9-42BB-8B22-18F357DC54E7}"/>
          </ac:picMkLst>
        </pc:picChg>
        <pc:picChg chg="del">
          <ac:chgData name="De Marinis, Roberta Vita" userId="dc24b251-f01b-455d-bf89-e2be86f657a2" providerId="ADAL" clId="{FDD990CB-6D46-4785-9709-7A586114BDA6}" dt="2022-10-06T15:55:26.737" v="4123" actId="478"/>
          <ac:picMkLst>
            <pc:docMk/>
            <pc:sldMk cId="2258971617" sldId="2146846912"/>
            <ac:picMk id="84" creationId="{79A9322D-7102-4201-990B-A4A01FB3BAF4}"/>
          </ac:picMkLst>
        </pc:picChg>
        <pc:picChg chg="mod">
          <ac:chgData name="De Marinis, Roberta Vita" userId="dc24b251-f01b-455d-bf89-e2be86f657a2" providerId="ADAL" clId="{FDD990CB-6D46-4785-9709-7A586114BDA6}" dt="2022-09-30T15:01:17.749" v="127" actId="1076"/>
          <ac:picMkLst>
            <pc:docMk/>
            <pc:sldMk cId="2258971617" sldId="2146846912"/>
            <ac:picMk id="100" creationId="{F4DAFFE5-4A28-4D71-B9BB-C791897352F3}"/>
          </ac:picMkLst>
        </pc:picChg>
        <pc:picChg chg="mod">
          <ac:chgData name="De Marinis, Roberta Vita" userId="dc24b251-f01b-455d-bf89-e2be86f657a2" providerId="ADAL" clId="{FDD990CB-6D46-4785-9709-7A586114BDA6}" dt="2022-09-30T15:01:23.832" v="128" actId="1076"/>
          <ac:picMkLst>
            <pc:docMk/>
            <pc:sldMk cId="2258971617" sldId="2146846912"/>
            <ac:picMk id="101" creationId="{7B9982B9-8779-48E4-91FB-7A62BCC5478C}"/>
          </ac:picMkLst>
        </pc:picChg>
        <pc:picChg chg="del">
          <ac:chgData name="De Marinis, Roberta Vita" userId="dc24b251-f01b-455d-bf89-e2be86f657a2" providerId="ADAL" clId="{FDD990CB-6D46-4785-9709-7A586114BDA6}" dt="2022-09-30T15:01:52.032" v="135" actId="478"/>
          <ac:picMkLst>
            <pc:docMk/>
            <pc:sldMk cId="2258971617" sldId="2146846912"/>
            <ac:picMk id="105" creationId="{B255F2C6-931A-4062-94AA-FF0C6F0D3CEC}"/>
          </ac:picMkLst>
        </pc:picChg>
        <pc:picChg chg="del">
          <ac:chgData name="De Marinis, Roberta Vita" userId="dc24b251-f01b-455d-bf89-e2be86f657a2" providerId="ADAL" clId="{FDD990CB-6D46-4785-9709-7A586114BDA6}" dt="2022-09-30T14:57:01.481" v="63" actId="478"/>
          <ac:picMkLst>
            <pc:docMk/>
            <pc:sldMk cId="2258971617" sldId="2146846912"/>
            <ac:picMk id="114" creationId="{DA79E534-ED8C-4EFB-A269-8A281F5E4FF9}"/>
          </ac:picMkLst>
        </pc:picChg>
        <pc:picChg chg="mod">
          <ac:chgData name="De Marinis, Roberta Vita" userId="dc24b251-f01b-455d-bf89-e2be86f657a2" providerId="ADAL" clId="{FDD990CB-6D46-4785-9709-7A586114BDA6}" dt="2022-09-30T15:01:40.462" v="132" actId="1076"/>
          <ac:picMkLst>
            <pc:docMk/>
            <pc:sldMk cId="2258971617" sldId="2146846912"/>
            <ac:picMk id="117" creationId="{DC756763-3919-4EE9-B631-8CBED4AED7AE}"/>
          </ac:picMkLst>
        </pc:picChg>
      </pc:sldChg>
      <pc:sldChg chg="addSp delSp modSp mod">
        <pc:chgData name="De Marinis, Roberta Vita" userId="dc24b251-f01b-455d-bf89-e2be86f657a2" providerId="ADAL" clId="{FDD990CB-6D46-4785-9709-7A586114BDA6}" dt="2022-09-30T15:00:49.480" v="125" actId="21"/>
        <pc:sldMkLst>
          <pc:docMk/>
          <pc:sldMk cId="3430298203" sldId="2146846915"/>
        </pc:sldMkLst>
        <pc:spChg chg="add del mod">
          <ac:chgData name="De Marinis, Roberta Vita" userId="dc24b251-f01b-455d-bf89-e2be86f657a2" providerId="ADAL" clId="{FDD990CB-6D46-4785-9709-7A586114BDA6}" dt="2022-09-30T15:00:49.480" v="125" actId="21"/>
          <ac:spMkLst>
            <pc:docMk/>
            <pc:sldMk cId="3430298203" sldId="2146846915"/>
            <ac:spMk id="8" creationId="{5A6C546E-3A1E-BE7C-F616-DD81EE638196}"/>
          </ac:spMkLst>
        </pc:spChg>
      </pc:sldChg>
      <pc:sldChg chg="modSp mod">
        <pc:chgData name="De Marinis, Roberta Vita" userId="dc24b251-f01b-455d-bf89-e2be86f657a2" providerId="ADAL" clId="{FDD990CB-6D46-4785-9709-7A586114BDA6}" dt="2022-10-19T10:53:48.036" v="13045" actId="14100"/>
        <pc:sldMkLst>
          <pc:docMk/>
          <pc:sldMk cId="1645430123" sldId="2146846929"/>
        </pc:sldMkLst>
        <pc:picChg chg="mod">
          <ac:chgData name="De Marinis, Roberta Vita" userId="dc24b251-f01b-455d-bf89-e2be86f657a2" providerId="ADAL" clId="{FDD990CB-6D46-4785-9709-7A586114BDA6}" dt="2022-10-19T10:53:36.468" v="13043" actId="1076"/>
          <ac:picMkLst>
            <pc:docMk/>
            <pc:sldMk cId="1645430123" sldId="2146846929"/>
            <ac:picMk id="8" creationId="{64A22226-E632-413E-AD9C-130E99BDB66F}"/>
          </ac:picMkLst>
        </pc:picChg>
        <pc:picChg chg="mod">
          <ac:chgData name="De Marinis, Roberta Vita" userId="dc24b251-f01b-455d-bf89-e2be86f657a2" providerId="ADAL" clId="{FDD990CB-6D46-4785-9709-7A586114BDA6}" dt="2022-10-19T10:53:48.036" v="13045" actId="14100"/>
          <ac:picMkLst>
            <pc:docMk/>
            <pc:sldMk cId="1645430123" sldId="2146846929"/>
            <ac:picMk id="10" creationId="{3CDE6175-11B5-4675-843D-D037395C5C86}"/>
          </ac:picMkLst>
        </pc:picChg>
      </pc:sldChg>
      <pc:sldChg chg="addSp modSp mod">
        <pc:chgData name="De Marinis, Roberta Vita" userId="dc24b251-f01b-455d-bf89-e2be86f657a2" providerId="ADAL" clId="{FDD990CB-6D46-4785-9709-7A586114BDA6}" dt="2022-09-30T16:19:00.237" v="564" actId="13926"/>
        <pc:sldMkLst>
          <pc:docMk/>
          <pc:sldMk cId="2144613592" sldId="2146846960"/>
        </pc:sldMkLst>
        <pc:spChg chg="add mod">
          <ac:chgData name="De Marinis, Roberta Vita" userId="dc24b251-f01b-455d-bf89-e2be86f657a2" providerId="ADAL" clId="{FDD990CB-6D46-4785-9709-7A586114BDA6}" dt="2022-09-30T16:19:00.237" v="564" actId="13926"/>
          <ac:spMkLst>
            <pc:docMk/>
            <pc:sldMk cId="2144613592" sldId="2146846960"/>
            <ac:spMk id="11" creationId="{7C589BED-BA4E-8EF1-CBAC-A88B38F76E0E}"/>
          </ac:spMkLst>
        </pc:spChg>
        <pc:grpChg chg="add mod">
          <ac:chgData name="De Marinis, Roberta Vita" userId="dc24b251-f01b-455d-bf89-e2be86f657a2" providerId="ADAL" clId="{FDD990CB-6D46-4785-9709-7A586114BDA6}" dt="2022-09-30T16:18:50.334" v="560"/>
          <ac:grpSpMkLst>
            <pc:docMk/>
            <pc:sldMk cId="2144613592" sldId="2146846960"/>
            <ac:grpSpMk id="13" creationId="{D9BA3DCF-BE31-2F2B-9D64-8C6810B93931}"/>
          </ac:grpSpMkLst>
        </pc:grpChg>
        <pc:grpChg chg="mod">
          <ac:chgData name="De Marinis, Roberta Vita" userId="dc24b251-f01b-455d-bf89-e2be86f657a2" providerId="ADAL" clId="{FDD990CB-6D46-4785-9709-7A586114BDA6}" dt="2022-09-30T16:18:50.334" v="560"/>
          <ac:grpSpMkLst>
            <pc:docMk/>
            <pc:sldMk cId="2144613592" sldId="2146846960"/>
            <ac:grpSpMk id="14" creationId="{7A4E05DB-D68A-0288-7EA8-08881188AD8C}"/>
          </ac:grpSpMkLst>
        </pc:grpChg>
        <pc:picChg chg="add mod">
          <ac:chgData name="De Marinis, Roberta Vita" userId="dc24b251-f01b-455d-bf89-e2be86f657a2" providerId="ADAL" clId="{FDD990CB-6D46-4785-9709-7A586114BDA6}" dt="2022-09-30T16:18:50.334" v="560"/>
          <ac:picMkLst>
            <pc:docMk/>
            <pc:sldMk cId="2144613592" sldId="2146846960"/>
            <ac:picMk id="12" creationId="{84142A97-3E25-83E1-895F-7CA97A8E83B8}"/>
          </ac:picMkLst>
        </pc:picChg>
        <pc:picChg chg="mod">
          <ac:chgData name="De Marinis, Roberta Vita" userId="dc24b251-f01b-455d-bf89-e2be86f657a2" providerId="ADAL" clId="{FDD990CB-6D46-4785-9709-7A586114BDA6}" dt="2022-09-30T16:18:50.334" v="560"/>
          <ac:picMkLst>
            <pc:docMk/>
            <pc:sldMk cId="2144613592" sldId="2146846960"/>
            <ac:picMk id="15" creationId="{43FC74D1-20F8-1D00-69CD-C2DEFA8D61D6}"/>
          </ac:picMkLst>
        </pc:picChg>
        <pc:picChg chg="mod">
          <ac:chgData name="De Marinis, Roberta Vita" userId="dc24b251-f01b-455d-bf89-e2be86f657a2" providerId="ADAL" clId="{FDD990CB-6D46-4785-9709-7A586114BDA6}" dt="2022-09-30T16:18:50.334" v="560"/>
          <ac:picMkLst>
            <pc:docMk/>
            <pc:sldMk cId="2144613592" sldId="2146846960"/>
            <ac:picMk id="19" creationId="{48CC944E-D8FD-EC8F-28D0-E97F4CFA0487}"/>
          </ac:picMkLst>
        </pc:picChg>
        <pc:picChg chg="mod">
          <ac:chgData name="De Marinis, Roberta Vita" userId="dc24b251-f01b-455d-bf89-e2be86f657a2" providerId="ADAL" clId="{FDD990CB-6D46-4785-9709-7A586114BDA6}" dt="2022-09-30T16:18:50.334" v="560"/>
          <ac:picMkLst>
            <pc:docMk/>
            <pc:sldMk cId="2144613592" sldId="2146846960"/>
            <ac:picMk id="20" creationId="{91BF718E-320D-4E6E-BCE9-A254AEFB2160}"/>
          </ac:picMkLst>
        </pc:picChg>
        <pc:picChg chg="add mod">
          <ac:chgData name="De Marinis, Roberta Vita" userId="dc24b251-f01b-455d-bf89-e2be86f657a2" providerId="ADAL" clId="{FDD990CB-6D46-4785-9709-7A586114BDA6}" dt="2022-09-30T16:18:50.334" v="560"/>
          <ac:picMkLst>
            <pc:docMk/>
            <pc:sldMk cId="2144613592" sldId="2146846960"/>
            <ac:picMk id="22" creationId="{D77EFD58-7B28-5832-C740-C940C006958E}"/>
          </ac:picMkLst>
        </pc:picChg>
      </pc:sldChg>
      <pc:sldChg chg="addSp modSp">
        <pc:chgData name="De Marinis, Roberta Vita" userId="dc24b251-f01b-455d-bf89-e2be86f657a2" providerId="ADAL" clId="{FDD990CB-6D46-4785-9709-7A586114BDA6}" dt="2022-10-05T08:40:38.800" v="3491"/>
        <pc:sldMkLst>
          <pc:docMk/>
          <pc:sldMk cId="607756687" sldId="2146847014"/>
        </pc:sldMkLst>
        <pc:spChg chg="add mod">
          <ac:chgData name="De Marinis, Roberta Vita" userId="dc24b251-f01b-455d-bf89-e2be86f657a2" providerId="ADAL" clId="{FDD990CB-6D46-4785-9709-7A586114BDA6}" dt="2022-10-05T08:40:38.800" v="3491"/>
          <ac:spMkLst>
            <pc:docMk/>
            <pc:sldMk cId="607756687" sldId="2146847014"/>
            <ac:spMk id="5" creationId="{11CE68BB-59B9-463A-5A09-F6596F2FD44C}"/>
          </ac:spMkLst>
        </pc:spChg>
      </pc:sldChg>
      <pc:sldChg chg="addSp delSp modSp mod">
        <pc:chgData name="De Marinis, Roberta Vita" userId="dc24b251-f01b-455d-bf89-e2be86f657a2" providerId="ADAL" clId="{FDD990CB-6D46-4785-9709-7A586114BDA6}" dt="2022-10-19T09:38:42.053" v="13028" actId="1076"/>
        <pc:sldMkLst>
          <pc:docMk/>
          <pc:sldMk cId="1026851320" sldId="2146847029"/>
        </pc:sldMkLst>
        <pc:spChg chg="del">
          <ac:chgData name="De Marinis, Roberta Vita" userId="dc24b251-f01b-455d-bf89-e2be86f657a2" providerId="ADAL" clId="{FDD990CB-6D46-4785-9709-7A586114BDA6}" dt="2022-09-30T14:58:57.132" v="75" actId="478"/>
          <ac:spMkLst>
            <pc:docMk/>
            <pc:sldMk cId="1026851320" sldId="2146847029"/>
            <ac:spMk id="3" creationId="{24DC8A37-FE86-4301-AF21-C038E375D696}"/>
          </ac:spMkLst>
        </pc:spChg>
        <pc:spChg chg="del">
          <ac:chgData name="De Marinis, Roberta Vita" userId="dc24b251-f01b-455d-bf89-e2be86f657a2" providerId="ADAL" clId="{FDD990CB-6D46-4785-9709-7A586114BDA6}" dt="2022-09-30T14:59:07.704" v="77" actId="478"/>
          <ac:spMkLst>
            <pc:docMk/>
            <pc:sldMk cId="1026851320" sldId="2146847029"/>
            <ac:spMk id="6" creationId="{655C34E8-94FB-4788-BA3A-79F826E1826D}"/>
          </ac:spMkLst>
        </pc:spChg>
        <pc:spChg chg="add del mod">
          <ac:chgData name="De Marinis, Roberta Vita" userId="dc24b251-f01b-455d-bf89-e2be86f657a2" providerId="ADAL" clId="{FDD990CB-6D46-4785-9709-7A586114BDA6}" dt="2022-09-30T15:05:48.365" v="206" actId="478"/>
          <ac:spMkLst>
            <pc:docMk/>
            <pc:sldMk cId="1026851320" sldId="2146847029"/>
            <ac:spMk id="7" creationId="{9518E42C-1661-3409-E8CB-82DA26498DBD}"/>
          </ac:spMkLst>
        </pc:spChg>
        <pc:spChg chg="add mod">
          <ac:chgData name="De Marinis, Roberta Vita" userId="dc24b251-f01b-455d-bf89-e2be86f657a2" providerId="ADAL" clId="{FDD990CB-6D46-4785-9709-7A586114BDA6}" dt="2022-09-30T16:18:29.137" v="559" actId="13926"/>
          <ac:spMkLst>
            <pc:docMk/>
            <pc:sldMk cId="1026851320" sldId="2146847029"/>
            <ac:spMk id="8" creationId="{DEA6269D-D882-C780-156D-25E48E169B84}"/>
          </ac:spMkLst>
        </pc:spChg>
        <pc:spChg chg="add mod">
          <ac:chgData name="De Marinis, Roberta Vita" userId="dc24b251-f01b-455d-bf89-e2be86f657a2" providerId="ADAL" clId="{FDD990CB-6D46-4785-9709-7A586114BDA6}" dt="2022-10-11T13:57:34.270" v="4722" actId="1076"/>
          <ac:spMkLst>
            <pc:docMk/>
            <pc:sldMk cId="1026851320" sldId="2146847029"/>
            <ac:spMk id="11" creationId="{33E13203-AE11-B137-38A9-5AD0AB11B83E}"/>
          </ac:spMkLst>
        </pc:spChg>
        <pc:spChg chg="mod">
          <ac:chgData name="De Marinis, Roberta Vita" userId="dc24b251-f01b-455d-bf89-e2be86f657a2" providerId="ADAL" clId="{FDD990CB-6D46-4785-9709-7A586114BDA6}" dt="2022-10-19T09:38:42.053" v="13028" actId="1076"/>
          <ac:spMkLst>
            <pc:docMk/>
            <pc:sldMk cId="1026851320" sldId="2146847029"/>
            <ac:spMk id="165" creationId="{E225C250-D993-433B-BA4F-D2CD86BF46C3}"/>
          </ac:spMkLst>
        </pc:spChg>
        <pc:spChg chg="del">
          <ac:chgData name="De Marinis, Roberta Vita" userId="dc24b251-f01b-455d-bf89-e2be86f657a2" providerId="ADAL" clId="{FDD990CB-6D46-4785-9709-7A586114BDA6}" dt="2022-09-30T14:58:43.435" v="73" actId="478"/>
          <ac:spMkLst>
            <pc:docMk/>
            <pc:sldMk cId="1026851320" sldId="2146847029"/>
            <ac:spMk id="179" creationId="{C30DD53C-1FCD-4A0C-9853-16A6026AF858}"/>
          </ac:spMkLst>
        </pc:spChg>
        <pc:spChg chg="mod">
          <ac:chgData name="De Marinis, Roberta Vita" userId="dc24b251-f01b-455d-bf89-e2be86f657a2" providerId="ADAL" clId="{FDD990CB-6D46-4785-9709-7A586114BDA6}" dt="2022-09-30T16:09:05.002" v="497" actId="1076"/>
          <ac:spMkLst>
            <pc:docMk/>
            <pc:sldMk cId="1026851320" sldId="2146847029"/>
            <ac:spMk id="181" creationId="{8CB88294-39EB-4A4B-B5AE-35B0C02B4743}"/>
          </ac:spMkLst>
        </pc:spChg>
        <pc:grpChg chg="mod">
          <ac:chgData name="De Marinis, Roberta Vita" userId="dc24b251-f01b-455d-bf89-e2be86f657a2" providerId="ADAL" clId="{FDD990CB-6D46-4785-9709-7A586114BDA6}" dt="2022-09-30T16:16:55.569" v="533" actId="1076"/>
          <ac:grpSpMkLst>
            <pc:docMk/>
            <pc:sldMk cId="1026851320" sldId="2146847029"/>
            <ac:grpSpMk id="4" creationId="{25921049-0855-4A31-ADFF-C42C83B5F016}"/>
          </ac:grpSpMkLst>
        </pc:grpChg>
        <pc:grpChg chg="del">
          <ac:chgData name="De Marinis, Roberta Vita" userId="dc24b251-f01b-455d-bf89-e2be86f657a2" providerId="ADAL" clId="{FDD990CB-6D46-4785-9709-7A586114BDA6}" dt="2022-10-04T07:38:55.766" v="768" actId="478"/>
          <ac:grpSpMkLst>
            <pc:docMk/>
            <pc:sldMk cId="1026851320" sldId="2146847029"/>
            <ac:grpSpMk id="90" creationId="{8CD04A3A-69DB-440E-9319-D2E156FEF5A6}"/>
          </ac:grpSpMkLst>
        </pc:grpChg>
        <pc:grpChg chg="del">
          <ac:chgData name="De Marinis, Roberta Vita" userId="dc24b251-f01b-455d-bf89-e2be86f657a2" providerId="ADAL" clId="{FDD990CB-6D46-4785-9709-7A586114BDA6}" dt="2022-09-30T14:58:33.929" v="71" actId="478"/>
          <ac:grpSpMkLst>
            <pc:docMk/>
            <pc:sldMk cId="1026851320" sldId="2146847029"/>
            <ac:grpSpMk id="133" creationId="{821A4AC8-4E93-4899-9563-E74C55554199}"/>
          </ac:grpSpMkLst>
        </pc:grpChg>
        <pc:grpChg chg="del">
          <ac:chgData name="De Marinis, Roberta Vita" userId="dc24b251-f01b-455d-bf89-e2be86f657a2" providerId="ADAL" clId="{FDD990CB-6D46-4785-9709-7A586114BDA6}" dt="2022-09-30T14:58:47.294" v="74" actId="478"/>
          <ac:grpSpMkLst>
            <pc:docMk/>
            <pc:sldMk cId="1026851320" sldId="2146847029"/>
            <ac:grpSpMk id="171" creationId="{D3571E1C-4814-4463-A68E-FE1756D155D8}"/>
          </ac:grpSpMkLst>
        </pc:grpChg>
        <pc:picChg chg="add mod">
          <ac:chgData name="De Marinis, Roberta Vita" userId="dc24b251-f01b-455d-bf89-e2be86f657a2" providerId="ADAL" clId="{FDD990CB-6D46-4785-9709-7A586114BDA6}" dt="2022-10-07T15:12:23.005" v="4335"/>
          <ac:picMkLst>
            <pc:docMk/>
            <pc:sldMk cId="1026851320" sldId="2146847029"/>
            <ac:picMk id="2" creationId="{C73B8DB0-6EDB-DD05-29BA-539AE57BA81E}"/>
          </ac:picMkLst>
        </pc:picChg>
        <pc:picChg chg="add mod modCrop">
          <ac:chgData name="De Marinis, Roberta Vita" userId="dc24b251-f01b-455d-bf89-e2be86f657a2" providerId="ADAL" clId="{FDD990CB-6D46-4785-9709-7A586114BDA6}" dt="2022-10-06T09:13:39.107" v="3798" actId="1076"/>
          <ac:picMkLst>
            <pc:docMk/>
            <pc:sldMk cId="1026851320" sldId="2146847029"/>
            <ac:picMk id="6" creationId="{0D997AF2-B9FD-CAE3-BAA9-A1437CAE5125}"/>
          </ac:picMkLst>
        </pc:picChg>
        <pc:picChg chg="add del mod">
          <ac:chgData name="De Marinis, Roberta Vita" userId="dc24b251-f01b-455d-bf89-e2be86f657a2" providerId="ADAL" clId="{FDD990CB-6D46-4785-9709-7A586114BDA6}" dt="2022-10-07T15:12:22.245" v="4334" actId="478"/>
          <ac:picMkLst>
            <pc:docMk/>
            <pc:sldMk cId="1026851320" sldId="2146847029"/>
            <ac:picMk id="9" creationId="{DE55241B-3D6D-DDAC-E532-6B97DFB990D6}"/>
          </ac:picMkLst>
        </pc:picChg>
        <pc:picChg chg="add mod">
          <ac:chgData name="De Marinis, Roberta Vita" userId="dc24b251-f01b-455d-bf89-e2be86f657a2" providerId="ADAL" clId="{FDD990CB-6D46-4785-9709-7A586114BDA6}" dt="2022-09-30T16:17:56.978" v="547"/>
          <ac:picMkLst>
            <pc:docMk/>
            <pc:sldMk cId="1026851320" sldId="2146847029"/>
            <ac:picMk id="10" creationId="{6FF4CA44-1C88-7327-4EB7-37B0E77B3B3C}"/>
          </ac:picMkLst>
        </pc:picChg>
        <pc:picChg chg="mod">
          <ac:chgData name="De Marinis, Roberta Vita" userId="dc24b251-f01b-455d-bf89-e2be86f657a2" providerId="ADAL" clId="{FDD990CB-6D46-4785-9709-7A586114BDA6}" dt="2022-09-30T16:10:30.280" v="509" actId="1076"/>
          <ac:picMkLst>
            <pc:docMk/>
            <pc:sldMk cId="1026851320" sldId="2146847029"/>
            <ac:picMk id="78" creationId="{FF2DB9B9-D3A5-4A45-A8A7-A11E958DCBF0}"/>
          </ac:picMkLst>
        </pc:picChg>
        <pc:picChg chg="mod">
          <ac:chgData name="De Marinis, Roberta Vita" userId="dc24b251-f01b-455d-bf89-e2be86f657a2" providerId="ADAL" clId="{FDD990CB-6D46-4785-9709-7A586114BDA6}" dt="2022-09-30T16:10:39.438" v="511" actId="1076"/>
          <ac:picMkLst>
            <pc:docMk/>
            <pc:sldMk cId="1026851320" sldId="2146847029"/>
            <ac:picMk id="79" creationId="{F3BCE120-881F-49A8-A95B-1EA2EB4E6F63}"/>
          </ac:picMkLst>
        </pc:picChg>
        <pc:picChg chg="mod">
          <ac:chgData name="De Marinis, Roberta Vita" userId="dc24b251-f01b-455d-bf89-e2be86f657a2" providerId="ADAL" clId="{FDD990CB-6D46-4785-9709-7A586114BDA6}" dt="2022-09-30T16:10:50.310" v="513" actId="1076"/>
          <ac:picMkLst>
            <pc:docMk/>
            <pc:sldMk cId="1026851320" sldId="2146847029"/>
            <ac:picMk id="80" creationId="{C913A00A-5CBE-4C6A-AEDA-70B2DAC47DE1}"/>
          </ac:picMkLst>
        </pc:picChg>
        <pc:picChg chg="mod">
          <ac:chgData name="De Marinis, Roberta Vita" userId="dc24b251-f01b-455d-bf89-e2be86f657a2" providerId="ADAL" clId="{FDD990CB-6D46-4785-9709-7A586114BDA6}" dt="2022-09-30T16:10:02.100" v="507" actId="14100"/>
          <ac:picMkLst>
            <pc:docMk/>
            <pc:sldMk cId="1026851320" sldId="2146847029"/>
            <ac:picMk id="82" creationId="{84B39928-5257-4A58-B4EB-8A5946BECA49}"/>
          </ac:picMkLst>
        </pc:picChg>
        <pc:picChg chg="mod">
          <ac:chgData name="De Marinis, Roberta Vita" userId="dc24b251-f01b-455d-bf89-e2be86f657a2" providerId="ADAL" clId="{FDD990CB-6D46-4785-9709-7A586114BDA6}" dt="2022-09-30T16:09:46.619" v="503" actId="1076"/>
          <ac:picMkLst>
            <pc:docMk/>
            <pc:sldMk cId="1026851320" sldId="2146847029"/>
            <ac:picMk id="83" creationId="{CB94C86C-ABE6-42DC-936C-B11B8AB20AC0}"/>
          </ac:picMkLst>
        </pc:picChg>
        <pc:picChg chg="mod">
          <ac:chgData name="De Marinis, Roberta Vita" userId="dc24b251-f01b-455d-bf89-e2be86f657a2" providerId="ADAL" clId="{FDD990CB-6D46-4785-9709-7A586114BDA6}" dt="2022-09-30T16:10:36.111" v="510" actId="1076"/>
          <ac:picMkLst>
            <pc:docMk/>
            <pc:sldMk cId="1026851320" sldId="2146847029"/>
            <ac:picMk id="86" creationId="{43A72BCB-39FC-426A-BA7B-34115CAF61B2}"/>
          </ac:picMkLst>
        </pc:picChg>
        <pc:picChg chg="mod ord">
          <ac:chgData name="De Marinis, Roberta Vita" userId="dc24b251-f01b-455d-bf89-e2be86f657a2" providerId="ADAL" clId="{FDD990CB-6D46-4785-9709-7A586114BDA6}" dt="2022-09-30T16:17:27.227" v="542" actId="1076"/>
          <ac:picMkLst>
            <pc:docMk/>
            <pc:sldMk cId="1026851320" sldId="2146847029"/>
            <ac:picMk id="88" creationId="{4188BF11-2F2F-4D3E-8637-3958D01B7B91}"/>
          </ac:picMkLst>
        </pc:picChg>
        <pc:picChg chg="mod">
          <ac:chgData name="De Marinis, Roberta Vita" userId="dc24b251-f01b-455d-bf89-e2be86f657a2" providerId="ADAL" clId="{FDD990CB-6D46-4785-9709-7A586114BDA6}" dt="2022-09-30T16:10:45.848" v="512" actId="1076"/>
          <ac:picMkLst>
            <pc:docMk/>
            <pc:sldMk cId="1026851320" sldId="2146847029"/>
            <ac:picMk id="89" creationId="{5F3A08DC-8E45-44FA-97AB-4E8D1920CE84}"/>
          </ac:picMkLst>
        </pc:picChg>
        <pc:picChg chg="mod topLvl">
          <ac:chgData name="De Marinis, Roberta Vita" userId="dc24b251-f01b-455d-bf89-e2be86f657a2" providerId="ADAL" clId="{FDD990CB-6D46-4785-9709-7A586114BDA6}" dt="2022-10-04T07:38:55.766" v="768" actId="478"/>
          <ac:picMkLst>
            <pc:docMk/>
            <pc:sldMk cId="1026851320" sldId="2146847029"/>
            <ac:picMk id="108" creationId="{B170B193-8629-4912-9D8A-EE950F38A1FB}"/>
          </ac:picMkLst>
        </pc:picChg>
        <pc:picChg chg="del topLvl">
          <ac:chgData name="De Marinis, Roberta Vita" userId="dc24b251-f01b-455d-bf89-e2be86f657a2" providerId="ADAL" clId="{FDD990CB-6D46-4785-9709-7A586114BDA6}" dt="2022-10-04T07:38:55.766" v="768" actId="478"/>
          <ac:picMkLst>
            <pc:docMk/>
            <pc:sldMk cId="1026851320" sldId="2146847029"/>
            <ac:picMk id="132" creationId="{E8BDA9E2-2117-46B6-A426-072BD2D86F99}"/>
          </ac:picMkLst>
        </pc:picChg>
        <pc:picChg chg="del">
          <ac:chgData name="De Marinis, Roberta Vita" userId="dc24b251-f01b-455d-bf89-e2be86f657a2" providerId="ADAL" clId="{FDD990CB-6D46-4785-9709-7A586114BDA6}" dt="2022-09-30T14:58:30.202" v="70" actId="478"/>
          <ac:picMkLst>
            <pc:docMk/>
            <pc:sldMk cId="1026851320" sldId="2146847029"/>
            <ac:picMk id="134" creationId="{58D9D0E7-64E1-49A1-8126-D784049A8D1A}"/>
          </ac:picMkLst>
        </pc:picChg>
        <pc:picChg chg="del">
          <ac:chgData name="De Marinis, Roberta Vita" userId="dc24b251-f01b-455d-bf89-e2be86f657a2" providerId="ADAL" clId="{FDD990CB-6D46-4785-9709-7A586114BDA6}" dt="2022-09-30T14:58:33.929" v="71" actId="478"/>
          <ac:picMkLst>
            <pc:docMk/>
            <pc:sldMk cId="1026851320" sldId="2146847029"/>
            <ac:picMk id="135" creationId="{1A4D0CB9-B794-4AB0-95D4-44D4AB196CAA}"/>
          </ac:picMkLst>
        </pc:picChg>
        <pc:picChg chg="del">
          <ac:chgData name="De Marinis, Roberta Vita" userId="dc24b251-f01b-455d-bf89-e2be86f657a2" providerId="ADAL" clId="{FDD990CB-6D46-4785-9709-7A586114BDA6}" dt="2022-09-30T14:58:23.219" v="68" actId="478"/>
          <ac:picMkLst>
            <pc:docMk/>
            <pc:sldMk cId="1026851320" sldId="2146847029"/>
            <ac:picMk id="136" creationId="{8FBE349F-DBF0-473F-988C-2FA2BC1868F5}"/>
          </ac:picMkLst>
        </pc:picChg>
        <pc:picChg chg="del">
          <ac:chgData name="De Marinis, Roberta Vita" userId="dc24b251-f01b-455d-bf89-e2be86f657a2" providerId="ADAL" clId="{FDD990CB-6D46-4785-9709-7A586114BDA6}" dt="2022-09-30T14:58:26.647" v="69" actId="478"/>
          <ac:picMkLst>
            <pc:docMk/>
            <pc:sldMk cId="1026851320" sldId="2146847029"/>
            <ac:picMk id="137" creationId="{24D602D8-CC49-4723-87E8-3E783CA8C4D6}"/>
          </ac:picMkLst>
        </pc:picChg>
        <pc:picChg chg="del">
          <ac:chgData name="De Marinis, Roberta Vita" userId="dc24b251-f01b-455d-bf89-e2be86f657a2" providerId="ADAL" clId="{FDD990CB-6D46-4785-9709-7A586114BDA6}" dt="2022-09-30T14:58:38.619" v="72" actId="478"/>
          <ac:picMkLst>
            <pc:docMk/>
            <pc:sldMk cId="1026851320" sldId="2146847029"/>
            <ac:picMk id="145" creationId="{302D19D3-7E19-4D08-B542-2061A452EE6A}"/>
          </ac:picMkLst>
        </pc:picChg>
        <pc:picChg chg="mod">
          <ac:chgData name="De Marinis, Roberta Vita" userId="dc24b251-f01b-455d-bf89-e2be86f657a2" providerId="ADAL" clId="{FDD990CB-6D46-4785-9709-7A586114BDA6}" dt="2022-09-30T16:08:44.025" v="491" actId="1076"/>
          <ac:picMkLst>
            <pc:docMk/>
            <pc:sldMk cId="1026851320" sldId="2146847029"/>
            <ac:picMk id="156" creationId="{027E104F-7A3A-4FF3-9EEA-44C16E1199B4}"/>
          </ac:picMkLst>
        </pc:picChg>
        <pc:picChg chg="mod">
          <ac:chgData name="De Marinis, Roberta Vita" userId="dc24b251-f01b-455d-bf89-e2be86f657a2" providerId="ADAL" clId="{FDD990CB-6D46-4785-9709-7A586114BDA6}" dt="2022-09-30T16:08:47.497" v="492" actId="1076"/>
          <ac:picMkLst>
            <pc:docMk/>
            <pc:sldMk cId="1026851320" sldId="2146847029"/>
            <ac:picMk id="157" creationId="{CE5FEA9A-350C-487B-B2A2-59BF5377B09B}"/>
          </ac:picMkLst>
        </pc:picChg>
        <pc:picChg chg="mod">
          <ac:chgData name="De Marinis, Roberta Vita" userId="dc24b251-f01b-455d-bf89-e2be86f657a2" providerId="ADAL" clId="{FDD990CB-6D46-4785-9709-7A586114BDA6}" dt="2022-09-30T16:08:53.092" v="494" actId="1076"/>
          <ac:picMkLst>
            <pc:docMk/>
            <pc:sldMk cId="1026851320" sldId="2146847029"/>
            <ac:picMk id="160" creationId="{BBB311FB-3F8E-4072-98E0-85B4B055B615}"/>
          </ac:picMkLst>
        </pc:picChg>
        <pc:picChg chg="mod ord">
          <ac:chgData name="De Marinis, Roberta Vita" userId="dc24b251-f01b-455d-bf89-e2be86f657a2" providerId="ADAL" clId="{FDD990CB-6D46-4785-9709-7A586114BDA6}" dt="2022-09-30T16:17:22.037" v="541" actId="14100"/>
          <ac:picMkLst>
            <pc:docMk/>
            <pc:sldMk cId="1026851320" sldId="2146847029"/>
            <ac:picMk id="162" creationId="{0CCBBCE2-8FE5-4F82-BDFB-74FC4C9494A4}"/>
          </ac:picMkLst>
        </pc:picChg>
        <pc:picChg chg="mod">
          <ac:chgData name="De Marinis, Roberta Vita" userId="dc24b251-f01b-455d-bf89-e2be86f657a2" providerId="ADAL" clId="{FDD990CB-6D46-4785-9709-7A586114BDA6}" dt="2022-09-30T16:10:12.450" v="508" actId="1076"/>
          <ac:picMkLst>
            <pc:docMk/>
            <pc:sldMk cId="1026851320" sldId="2146847029"/>
            <ac:picMk id="166" creationId="{68A985CD-081F-4DBC-8335-1058CD71F225}"/>
          </ac:picMkLst>
        </pc:picChg>
        <pc:picChg chg="mod">
          <ac:chgData name="De Marinis, Roberta Vita" userId="dc24b251-f01b-455d-bf89-e2be86f657a2" providerId="ADAL" clId="{FDD990CB-6D46-4785-9709-7A586114BDA6}" dt="2022-09-30T16:17:31.064" v="543" actId="1076"/>
          <ac:picMkLst>
            <pc:docMk/>
            <pc:sldMk cId="1026851320" sldId="2146847029"/>
            <ac:picMk id="167" creationId="{496D4E29-1AF8-4CAD-9888-E6F6D3C20FA3}"/>
          </ac:picMkLst>
        </pc:picChg>
        <pc:picChg chg="del">
          <ac:chgData name="De Marinis, Roberta Vita" userId="dc24b251-f01b-455d-bf89-e2be86f657a2" providerId="ADAL" clId="{FDD990CB-6D46-4785-9709-7A586114BDA6}" dt="2022-09-30T14:58:47.294" v="74" actId="478"/>
          <ac:picMkLst>
            <pc:docMk/>
            <pc:sldMk cId="1026851320" sldId="2146847029"/>
            <ac:picMk id="173" creationId="{7DA9A850-9C58-4F72-A7C2-63DF2AB60318}"/>
          </ac:picMkLst>
        </pc:picChg>
        <pc:picChg chg="del">
          <ac:chgData name="De Marinis, Roberta Vita" userId="dc24b251-f01b-455d-bf89-e2be86f657a2" providerId="ADAL" clId="{FDD990CB-6D46-4785-9709-7A586114BDA6}" dt="2022-09-30T14:59:00.951" v="76" actId="478"/>
          <ac:picMkLst>
            <pc:docMk/>
            <pc:sldMk cId="1026851320" sldId="2146847029"/>
            <ac:picMk id="180" creationId="{8737325B-7323-4000-92AE-6304EA73577A}"/>
          </ac:picMkLst>
        </pc:picChg>
        <pc:picChg chg="mod">
          <ac:chgData name="De Marinis, Roberta Vita" userId="dc24b251-f01b-455d-bf89-e2be86f657a2" providerId="ADAL" clId="{FDD990CB-6D46-4785-9709-7A586114BDA6}" dt="2022-09-30T16:09:08.964" v="498" actId="1076"/>
          <ac:picMkLst>
            <pc:docMk/>
            <pc:sldMk cId="1026851320" sldId="2146847029"/>
            <ac:picMk id="182" creationId="{89007EB3-C2F9-4917-8F83-92A1AA407037}"/>
          </ac:picMkLst>
        </pc:picChg>
      </pc:sldChg>
      <pc:sldChg chg="addSp delSp modSp mod">
        <pc:chgData name="De Marinis, Roberta Vita" userId="dc24b251-f01b-455d-bf89-e2be86f657a2" providerId="ADAL" clId="{FDD990CB-6D46-4785-9709-7A586114BDA6}" dt="2022-10-18T09:48:46.037" v="9843" actId="1076"/>
        <pc:sldMkLst>
          <pc:docMk/>
          <pc:sldMk cId="2990883816" sldId="2146847046"/>
        </pc:sldMkLst>
        <pc:picChg chg="add mod">
          <ac:chgData name="De Marinis, Roberta Vita" userId="dc24b251-f01b-455d-bf89-e2be86f657a2" providerId="ADAL" clId="{FDD990CB-6D46-4785-9709-7A586114BDA6}" dt="2022-10-18T09:48:46.037" v="9843" actId="1076"/>
          <ac:picMkLst>
            <pc:docMk/>
            <pc:sldMk cId="2990883816" sldId="2146847046"/>
            <ac:picMk id="4" creationId="{E87300D9-90CE-6FD3-B423-A01FFB597DC0}"/>
          </ac:picMkLst>
        </pc:picChg>
        <pc:picChg chg="del">
          <ac:chgData name="De Marinis, Roberta Vita" userId="dc24b251-f01b-455d-bf89-e2be86f657a2" providerId="ADAL" clId="{FDD990CB-6D46-4785-9709-7A586114BDA6}" dt="2022-10-18T09:48:37.900" v="9841" actId="478"/>
          <ac:picMkLst>
            <pc:docMk/>
            <pc:sldMk cId="2990883816" sldId="2146847046"/>
            <ac:picMk id="55" creationId="{741F4359-1AEF-4BAA-AEC7-695B830B4714}"/>
          </ac:picMkLst>
        </pc:picChg>
      </pc:sldChg>
      <pc:sldChg chg="del">
        <pc:chgData name="De Marinis, Roberta Vita" userId="dc24b251-f01b-455d-bf89-e2be86f657a2" providerId="ADAL" clId="{FDD990CB-6D46-4785-9709-7A586114BDA6}" dt="2022-10-18T14:42:46.643" v="12018" actId="2696"/>
        <pc:sldMkLst>
          <pc:docMk/>
          <pc:sldMk cId="4165323287" sldId="2146847047"/>
        </pc:sldMkLst>
      </pc:sldChg>
      <pc:sldChg chg="addSp delSp modSp mod">
        <pc:chgData name="De Marinis, Roberta Vita" userId="dc24b251-f01b-455d-bf89-e2be86f657a2" providerId="ADAL" clId="{FDD990CB-6D46-4785-9709-7A586114BDA6}" dt="2022-10-18T15:44:02.080" v="12533" actId="1036"/>
        <pc:sldMkLst>
          <pc:docMk/>
          <pc:sldMk cId="3783184657" sldId="2146847078"/>
        </pc:sldMkLst>
        <pc:spChg chg="add mod">
          <ac:chgData name="De Marinis, Roberta Vita" userId="dc24b251-f01b-455d-bf89-e2be86f657a2" providerId="ADAL" clId="{FDD990CB-6D46-4785-9709-7A586114BDA6}" dt="2022-10-05T08:38:58.312" v="3485" actId="1076"/>
          <ac:spMkLst>
            <pc:docMk/>
            <pc:sldMk cId="3783184657" sldId="2146847078"/>
            <ac:spMk id="7" creationId="{FCFAAC9F-8F06-66FF-AC00-27E2C753C25C}"/>
          </ac:spMkLst>
        </pc:spChg>
        <pc:picChg chg="mod">
          <ac:chgData name="De Marinis, Roberta Vita" userId="dc24b251-f01b-455d-bf89-e2be86f657a2" providerId="ADAL" clId="{FDD990CB-6D46-4785-9709-7A586114BDA6}" dt="2022-10-11T10:51:16.068" v="4558" actId="14100"/>
          <ac:picMkLst>
            <pc:docMk/>
            <pc:sldMk cId="3783184657" sldId="2146847078"/>
            <ac:picMk id="5" creationId="{B1B87F5A-05A6-096E-17B4-688ADD4B43AD}"/>
          </ac:picMkLst>
        </pc:picChg>
        <pc:picChg chg="mod">
          <ac:chgData name="De Marinis, Roberta Vita" userId="dc24b251-f01b-455d-bf89-e2be86f657a2" providerId="ADAL" clId="{FDD990CB-6D46-4785-9709-7A586114BDA6}" dt="2022-10-11T10:51:10.254" v="4557" actId="14100"/>
          <ac:picMkLst>
            <pc:docMk/>
            <pc:sldMk cId="3783184657" sldId="2146847078"/>
            <ac:picMk id="9" creationId="{EF2161F6-F25A-D6CE-2B1F-E1F8A24D1787}"/>
          </ac:picMkLst>
        </pc:picChg>
        <pc:picChg chg="add mod">
          <ac:chgData name="De Marinis, Roberta Vita" userId="dc24b251-f01b-455d-bf89-e2be86f657a2" providerId="ADAL" clId="{FDD990CB-6D46-4785-9709-7A586114BDA6}" dt="2022-10-18T09:45:09.374" v="9799" actId="1076"/>
          <ac:picMkLst>
            <pc:docMk/>
            <pc:sldMk cId="3783184657" sldId="2146847078"/>
            <ac:picMk id="13" creationId="{DB781CE1-8E16-0363-DC4F-0F1C6F208C9A}"/>
          </ac:picMkLst>
        </pc:picChg>
        <pc:picChg chg="del">
          <ac:chgData name="De Marinis, Roberta Vita" userId="dc24b251-f01b-455d-bf89-e2be86f657a2" providerId="ADAL" clId="{FDD990CB-6D46-4785-9709-7A586114BDA6}" dt="2022-10-18T09:44:47.581" v="9792" actId="478"/>
          <ac:picMkLst>
            <pc:docMk/>
            <pc:sldMk cId="3783184657" sldId="2146847078"/>
            <ac:picMk id="121" creationId="{E17AA085-4D0A-4858-A008-4712E5E123EF}"/>
          </ac:picMkLst>
        </pc:picChg>
        <pc:picChg chg="mod">
          <ac:chgData name="De Marinis, Roberta Vita" userId="dc24b251-f01b-455d-bf89-e2be86f657a2" providerId="ADAL" clId="{FDD990CB-6D46-4785-9709-7A586114BDA6}" dt="2022-10-18T15:44:02.080" v="12533" actId="1036"/>
          <ac:picMkLst>
            <pc:docMk/>
            <pc:sldMk cId="3783184657" sldId="2146847078"/>
            <ac:picMk id="125" creationId="{67379EDF-B661-4B07-96F8-C7D6FFBBCBCF}"/>
          </ac:picMkLst>
        </pc:picChg>
        <pc:picChg chg="mod">
          <ac:chgData name="De Marinis, Roberta Vita" userId="dc24b251-f01b-455d-bf89-e2be86f657a2" providerId="ADAL" clId="{FDD990CB-6D46-4785-9709-7A586114BDA6}" dt="2022-10-18T09:44:58.625" v="9795" actId="1076"/>
          <ac:picMkLst>
            <pc:docMk/>
            <pc:sldMk cId="3783184657" sldId="2146847078"/>
            <ac:picMk id="155" creationId="{C4656C3C-34CB-4C67-85E3-4E4953823385}"/>
          </ac:picMkLst>
        </pc:picChg>
      </pc:sldChg>
      <pc:sldChg chg="addSp delSp modSp del mod">
        <pc:chgData name="De Marinis, Roberta Vita" userId="dc24b251-f01b-455d-bf89-e2be86f657a2" providerId="ADAL" clId="{FDD990CB-6D46-4785-9709-7A586114BDA6}" dt="2022-10-18T12:31:05.879" v="10154" actId="2696"/>
        <pc:sldMkLst>
          <pc:docMk/>
          <pc:sldMk cId="3436890044" sldId="2146847090"/>
        </pc:sldMkLst>
        <pc:picChg chg="add mod">
          <ac:chgData name="De Marinis, Roberta Vita" userId="dc24b251-f01b-455d-bf89-e2be86f657a2" providerId="ADAL" clId="{FDD990CB-6D46-4785-9709-7A586114BDA6}" dt="2022-10-18T09:41:30.331" v="9752" actId="1076"/>
          <ac:picMkLst>
            <pc:docMk/>
            <pc:sldMk cId="3436890044" sldId="2146847090"/>
            <ac:picMk id="2" creationId="{ADAF2160-FF4B-0016-9148-6EB5806D2385}"/>
          </ac:picMkLst>
        </pc:picChg>
        <pc:picChg chg="del">
          <ac:chgData name="De Marinis, Roberta Vita" userId="dc24b251-f01b-455d-bf89-e2be86f657a2" providerId="ADAL" clId="{FDD990CB-6D46-4785-9709-7A586114BDA6}" dt="2022-10-18T09:41:25.859" v="9750" actId="478"/>
          <ac:picMkLst>
            <pc:docMk/>
            <pc:sldMk cId="3436890044" sldId="2146847090"/>
            <ac:picMk id="61" creationId="{156C71FA-D4AA-47DA-8DD0-ABC86408592C}"/>
          </ac:picMkLst>
        </pc:picChg>
        <pc:picChg chg="mod">
          <ac:chgData name="De Marinis, Roberta Vita" userId="dc24b251-f01b-455d-bf89-e2be86f657a2" providerId="ADAL" clId="{FDD990CB-6D46-4785-9709-7A586114BDA6}" dt="2022-10-18T08:45:27.425" v="9722" actId="1076"/>
          <ac:picMkLst>
            <pc:docMk/>
            <pc:sldMk cId="3436890044" sldId="2146847090"/>
            <ac:picMk id="78" creationId="{6ED697A0-3CB3-4434-924B-66CB4602E9EE}"/>
          </ac:picMkLst>
        </pc:picChg>
      </pc:sldChg>
      <pc:sldChg chg="addSp delSp modSp mod">
        <pc:chgData name="De Marinis, Roberta Vita" userId="dc24b251-f01b-455d-bf89-e2be86f657a2" providerId="ADAL" clId="{FDD990CB-6D46-4785-9709-7A586114BDA6}" dt="2022-10-18T09:42:41.716" v="9765" actId="1076"/>
        <pc:sldMkLst>
          <pc:docMk/>
          <pc:sldMk cId="3333678295" sldId="2146847096"/>
        </pc:sldMkLst>
        <pc:grpChg chg="mod">
          <ac:chgData name="De Marinis, Roberta Vita" userId="dc24b251-f01b-455d-bf89-e2be86f657a2" providerId="ADAL" clId="{FDD990CB-6D46-4785-9709-7A586114BDA6}" dt="2022-10-18T09:42:19.817" v="9759" actId="1076"/>
          <ac:grpSpMkLst>
            <pc:docMk/>
            <pc:sldMk cId="3333678295" sldId="2146847096"/>
            <ac:grpSpMk id="35" creationId="{3471299E-4953-42B5-BAA0-836EADB42BAC}"/>
          </ac:grpSpMkLst>
        </pc:grpChg>
        <pc:picChg chg="add mod">
          <ac:chgData name="De Marinis, Roberta Vita" userId="dc24b251-f01b-455d-bf89-e2be86f657a2" providerId="ADAL" clId="{FDD990CB-6D46-4785-9709-7A586114BDA6}" dt="2022-10-18T09:42:37.448" v="9764" actId="1076"/>
          <ac:picMkLst>
            <pc:docMk/>
            <pc:sldMk cId="3333678295" sldId="2146847096"/>
            <ac:picMk id="8" creationId="{0BB6D257-177B-8F45-D4DD-98CB8108A7E8}"/>
          </ac:picMkLst>
        </pc:picChg>
        <pc:picChg chg="mod">
          <ac:chgData name="De Marinis, Roberta Vita" userId="dc24b251-f01b-455d-bf89-e2be86f657a2" providerId="ADAL" clId="{FDD990CB-6D46-4785-9709-7A586114BDA6}" dt="2022-10-18T09:42:41.716" v="9765" actId="1076"/>
          <ac:picMkLst>
            <pc:docMk/>
            <pc:sldMk cId="3333678295" sldId="2146847096"/>
            <ac:picMk id="42" creationId="{683157D4-654A-4817-A8EF-BC5C22517A50}"/>
          </ac:picMkLst>
        </pc:picChg>
        <pc:picChg chg="del">
          <ac:chgData name="De Marinis, Roberta Vita" userId="dc24b251-f01b-455d-bf89-e2be86f657a2" providerId="ADAL" clId="{FDD990CB-6D46-4785-9709-7A586114BDA6}" dt="2022-10-18T09:42:22.782" v="9760" actId="478"/>
          <ac:picMkLst>
            <pc:docMk/>
            <pc:sldMk cId="3333678295" sldId="2146847096"/>
            <ac:picMk id="406" creationId="{61B13693-CD18-4890-97B8-A3C0BC01CFB7}"/>
          </ac:picMkLst>
        </pc:picChg>
      </pc:sldChg>
      <pc:sldChg chg="addSp delSp modSp mod">
        <pc:chgData name="De Marinis, Roberta Vita" userId="dc24b251-f01b-455d-bf89-e2be86f657a2" providerId="ADAL" clId="{FDD990CB-6D46-4785-9709-7A586114BDA6}" dt="2022-10-18T15:43:42.080" v="12531" actId="14100"/>
        <pc:sldMkLst>
          <pc:docMk/>
          <pc:sldMk cId="3174634829" sldId="2146847102"/>
        </pc:sldMkLst>
        <pc:picChg chg="add mod">
          <ac:chgData name="De Marinis, Roberta Vita" userId="dc24b251-f01b-455d-bf89-e2be86f657a2" providerId="ADAL" clId="{FDD990CB-6D46-4785-9709-7A586114BDA6}" dt="2022-10-18T15:43:35.149" v="12529" actId="14100"/>
          <ac:picMkLst>
            <pc:docMk/>
            <pc:sldMk cId="3174634829" sldId="2146847102"/>
            <ac:picMk id="5" creationId="{43A5E4B3-DBAF-CC63-2C58-E67D05686131}"/>
          </ac:picMkLst>
        </pc:picChg>
        <pc:picChg chg="del">
          <ac:chgData name="De Marinis, Roberta Vita" userId="dc24b251-f01b-455d-bf89-e2be86f657a2" providerId="ADAL" clId="{FDD990CB-6D46-4785-9709-7A586114BDA6}" dt="2022-10-18T15:43:19.866" v="12524" actId="478"/>
          <ac:picMkLst>
            <pc:docMk/>
            <pc:sldMk cId="3174634829" sldId="2146847102"/>
            <ac:picMk id="119" creationId="{2EDB3644-C4AA-48D1-A916-A553EC2F9F79}"/>
          </ac:picMkLst>
        </pc:picChg>
        <pc:picChg chg="mod">
          <ac:chgData name="De Marinis, Roberta Vita" userId="dc24b251-f01b-455d-bf89-e2be86f657a2" providerId="ADAL" clId="{FDD990CB-6D46-4785-9709-7A586114BDA6}" dt="2022-10-18T15:43:42.080" v="12531" actId="14100"/>
          <ac:picMkLst>
            <pc:docMk/>
            <pc:sldMk cId="3174634829" sldId="2146847102"/>
            <ac:picMk id="120" creationId="{FD36F961-1332-4D84-A377-AB3B579DF32C}"/>
          </ac:picMkLst>
        </pc:picChg>
      </pc:sldChg>
      <pc:sldChg chg="addSp delSp modSp mod">
        <pc:chgData name="De Marinis, Roberta Vita" userId="dc24b251-f01b-455d-bf89-e2be86f657a2" providerId="ADAL" clId="{FDD990CB-6D46-4785-9709-7A586114BDA6}" dt="2022-10-18T09:42:14.842" v="9758" actId="1076"/>
        <pc:sldMkLst>
          <pc:docMk/>
          <pc:sldMk cId="2049616396" sldId="2146847119"/>
        </pc:sldMkLst>
        <pc:grpChg chg="del">
          <ac:chgData name="De Marinis, Roberta Vita" userId="dc24b251-f01b-455d-bf89-e2be86f657a2" providerId="ADAL" clId="{FDD990CB-6D46-4785-9709-7A586114BDA6}" dt="2022-10-18T09:42:07.144" v="9755" actId="478"/>
          <ac:grpSpMkLst>
            <pc:docMk/>
            <pc:sldMk cId="2049616396" sldId="2146847119"/>
            <ac:grpSpMk id="391" creationId="{B4E47A06-0887-40FB-8C16-0C478188BABD}"/>
          </ac:grpSpMkLst>
        </pc:grpChg>
        <pc:picChg chg="add mod">
          <ac:chgData name="De Marinis, Roberta Vita" userId="dc24b251-f01b-455d-bf89-e2be86f657a2" providerId="ADAL" clId="{FDD990CB-6D46-4785-9709-7A586114BDA6}" dt="2022-10-18T09:42:14.842" v="9758" actId="1076"/>
          <ac:picMkLst>
            <pc:docMk/>
            <pc:sldMk cId="2049616396" sldId="2146847119"/>
            <ac:picMk id="2" creationId="{66148FD5-2752-A50D-D233-AC91B82A8FC5}"/>
          </ac:picMkLst>
        </pc:picChg>
        <pc:picChg chg="del">
          <ac:chgData name="De Marinis, Roberta Vita" userId="dc24b251-f01b-455d-bf89-e2be86f657a2" providerId="ADAL" clId="{FDD990CB-6D46-4785-9709-7A586114BDA6}" dt="2022-10-18T09:42:07.144" v="9755" actId="478"/>
          <ac:picMkLst>
            <pc:docMk/>
            <pc:sldMk cId="2049616396" sldId="2146847119"/>
            <ac:picMk id="392" creationId="{DDC4B02A-BE1D-4C49-84FB-1F18224B2FF8}"/>
          </ac:picMkLst>
        </pc:picChg>
        <pc:picChg chg="mod">
          <ac:chgData name="De Marinis, Roberta Vita" userId="dc24b251-f01b-455d-bf89-e2be86f657a2" providerId="ADAL" clId="{FDD990CB-6D46-4785-9709-7A586114BDA6}" dt="2022-10-18T09:42:12.242" v="9757" actId="1076"/>
          <ac:picMkLst>
            <pc:docMk/>
            <pc:sldMk cId="2049616396" sldId="2146847119"/>
            <ac:picMk id="393" creationId="{85429D41-FFB0-4CFB-A072-8FED4D7B4AE4}"/>
          </ac:picMkLst>
        </pc:picChg>
      </pc:sldChg>
      <pc:sldChg chg="addSp delSp modSp mod">
        <pc:chgData name="De Marinis, Roberta Vita" userId="dc24b251-f01b-455d-bf89-e2be86f657a2" providerId="ADAL" clId="{FDD990CB-6D46-4785-9709-7A586114BDA6}" dt="2022-10-18T09:44:43.050" v="9791" actId="1076"/>
        <pc:sldMkLst>
          <pc:docMk/>
          <pc:sldMk cId="1855258536" sldId="2146847120"/>
        </pc:sldMkLst>
        <pc:grpChg chg="del">
          <ac:chgData name="De Marinis, Roberta Vita" userId="dc24b251-f01b-455d-bf89-e2be86f657a2" providerId="ADAL" clId="{FDD990CB-6D46-4785-9709-7A586114BDA6}" dt="2022-10-18T09:44:30.551" v="9787" actId="478"/>
          <ac:grpSpMkLst>
            <pc:docMk/>
            <pc:sldMk cId="1855258536" sldId="2146847120"/>
            <ac:grpSpMk id="340" creationId="{F64A0E30-EF3C-2697-B596-914084253AC0}"/>
          </ac:grpSpMkLst>
        </pc:grpChg>
        <pc:picChg chg="add mod">
          <ac:chgData name="De Marinis, Roberta Vita" userId="dc24b251-f01b-455d-bf89-e2be86f657a2" providerId="ADAL" clId="{FDD990CB-6D46-4785-9709-7A586114BDA6}" dt="2022-10-18T09:44:43.050" v="9791" actId="1076"/>
          <ac:picMkLst>
            <pc:docMk/>
            <pc:sldMk cId="1855258536" sldId="2146847120"/>
            <ac:picMk id="2" creationId="{433DBB05-C1D3-A182-EBEA-8E70C1E8E6CE}"/>
          </ac:picMkLst>
        </pc:picChg>
        <pc:picChg chg="del">
          <ac:chgData name="De Marinis, Roberta Vita" userId="dc24b251-f01b-455d-bf89-e2be86f657a2" providerId="ADAL" clId="{FDD990CB-6D46-4785-9709-7A586114BDA6}" dt="2022-10-18T09:44:30.551" v="9787" actId="478"/>
          <ac:picMkLst>
            <pc:docMk/>
            <pc:sldMk cId="1855258536" sldId="2146847120"/>
            <ac:picMk id="341" creationId="{2D8AC66E-FF3B-CD9C-61F7-B11B62734811}"/>
          </ac:picMkLst>
        </pc:picChg>
        <pc:picChg chg="mod">
          <ac:chgData name="De Marinis, Roberta Vita" userId="dc24b251-f01b-455d-bf89-e2be86f657a2" providerId="ADAL" clId="{FDD990CB-6D46-4785-9709-7A586114BDA6}" dt="2022-10-18T09:44:39.578" v="9790" actId="1076"/>
          <ac:picMkLst>
            <pc:docMk/>
            <pc:sldMk cId="1855258536" sldId="2146847120"/>
            <ac:picMk id="342" creationId="{B4634274-523B-9784-E754-271F92982596}"/>
          </ac:picMkLst>
        </pc:picChg>
      </pc:sldChg>
      <pc:sldChg chg="addSp delSp modSp del mod ord">
        <pc:chgData name="De Marinis, Roberta Vita" userId="dc24b251-f01b-455d-bf89-e2be86f657a2" providerId="ADAL" clId="{FDD990CB-6D46-4785-9709-7A586114BDA6}" dt="2022-10-06T16:15:41.706" v="4221"/>
        <pc:sldMkLst>
          <pc:docMk/>
          <pc:sldMk cId="4157432295" sldId="2146847125"/>
        </pc:sldMkLst>
        <pc:spChg chg="add mod">
          <ac:chgData name="De Marinis, Roberta Vita" userId="dc24b251-f01b-455d-bf89-e2be86f657a2" providerId="ADAL" clId="{FDD990CB-6D46-4785-9709-7A586114BDA6}" dt="2022-10-06T13:22:53.814" v="3926" actId="20577"/>
          <ac:spMkLst>
            <pc:docMk/>
            <pc:sldMk cId="4157432295" sldId="2146847125"/>
            <ac:spMk id="3" creationId="{38C663CC-E1F3-141E-8478-7393A64E06D2}"/>
          </ac:spMkLst>
        </pc:spChg>
        <pc:spChg chg="add mod">
          <ac:chgData name="De Marinis, Roberta Vita" userId="dc24b251-f01b-455d-bf89-e2be86f657a2" providerId="ADAL" clId="{FDD990CB-6D46-4785-9709-7A586114BDA6}" dt="2022-10-06T16:14:27.612" v="4217" actId="1076"/>
          <ac:spMkLst>
            <pc:docMk/>
            <pc:sldMk cId="4157432295" sldId="2146847125"/>
            <ac:spMk id="14" creationId="{BC5E5200-F1D7-2444-1028-AB3FF706E242}"/>
          </ac:spMkLst>
        </pc:spChg>
        <pc:spChg chg="mod">
          <ac:chgData name="De Marinis, Roberta Vita" userId="dc24b251-f01b-455d-bf89-e2be86f657a2" providerId="ADAL" clId="{FDD990CB-6D46-4785-9709-7A586114BDA6}" dt="2022-10-06T16:14:02.281" v="4210" actId="164"/>
          <ac:spMkLst>
            <pc:docMk/>
            <pc:sldMk cId="4157432295" sldId="2146847125"/>
            <ac:spMk id="83" creationId="{2A76FFA1-4057-448E-85D2-B72225D3A799}"/>
          </ac:spMkLst>
        </pc:spChg>
        <pc:spChg chg="del">
          <ac:chgData name="De Marinis, Roberta Vita" userId="dc24b251-f01b-455d-bf89-e2be86f657a2" providerId="ADAL" clId="{FDD990CB-6D46-4785-9709-7A586114BDA6}" dt="2022-09-30T14:57:32.813" v="64" actId="21"/>
          <ac:spMkLst>
            <pc:docMk/>
            <pc:sldMk cId="4157432295" sldId="2146847125"/>
            <ac:spMk id="87" creationId="{198BF070-1921-440A-AB29-7C38547C8237}"/>
          </ac:spMkLst>
        </pc:spChg>
        <pc:spChg chg="del">
          <ac:chgData name="De Marinis, Roberta Vita" userId="dc24b251-f01b-455d-bf89-e2be86f657a2" providerId="ADAL" clId="{FDD990CB-6D46-4785-9709-7A586114BDA6}" dt="2022-10-06T16:08:55.197" v="4167" actId="478"/>
          <ac:spMkLst>
            <pc:docMk/>
            <pc:sldMk cId="4157432295" sldId="2146847125"/>
            <ac:spMk id="94" creationId="{061C2EB4-E48A-4FEF-9962-8EC4B1502EB5}"/>
          </ac:spMkLst>
        </pc:spChg>
        <pc:spChg chg="del">
          <ac:chgData name="De Marinis, Roberta Vita" userId="dc24b251-f01b-455d-bf89-e2be86f657a2" providerId="ADAL" clId="{FDD990CB-6D46-4785-9709-7A586114BDA6}" dt="2022-10-06T16:09:02.485" v="4168" actId="478"/>
          <ac:spMkLst>
            <pc:docMk/>
            <pc:sldMk cId="4157432295" sldId="2146847125"/>
            <ac:spMk id="102" creationId="{5AC1AC92-19F2-43A0-8C7B-C82ACFE99D21}"/>
          </ac:spMkLst>
        </pc:spChg>
        <pc:grpChg chg="add mod">
          <ac:chgData name="De Marinis, Roberta Vita" userId="dc24b251-f01b-455d-bf89-e2be86f657a2" providerId="ADAL" clId="{FDD990CB-6D46-4785-9709-7A586114BDA6}" dt="2022-10-06T16:13:55.927" v="4209" actId="1076"/>
          <ac:grpSpMkLst>
            <pc:docMk/>
            <pc:sldMk cId="4157432295" sldId="2146847125"/>
            <ac:grpSpMk id="10" creationId="{734A6A7B-31C3-CB2B-8E92-B8B7F91FC44D}"/>
          </ac:grpSpMkLst>
        </pc:grpChg>
        <pc:grpChg chg="add mod">
          <ac:chgData name="De Marinis, Roberta Vita" userId="dc24b251-f01b-455d-bf89-e2be86f657a2" providerId="ADAL" clId="{FDD990CB-6D46-4785-9709-7A586114BDA6}" dt="2022-10-06T16:14:15.849" v="4214" actId="1076"/>
          <ac:grpSpMkLst>
            <pc:docMk/>
            <pc:sldMk cId="4157432295" sldId="2146847125"/>
            <ac:grpSpMk id="11" creationId="{5BE53AAF-3500-9B7E-A0AE-C3641A096E7D}"/>
          </ac:grpSpMkLst>
        </pc:grpChg>
        <pc:grpChg chg="mod">
          <ac:chgData name="De Marinis, Roberta Vita" userId="dc24b251-f01b-455d-bf89-e2be86f657a2" providerId="ADAL" clId="{FDD990CB-6D46-4785-9709-7A586114BDA6}" dt="2022-10-06T16:13:52.267" v="4208" actId="164"/>
          <ac:grpSpMkLst>
            <pc:docMk/>
            <pc:sldMk cId="4157432295" sldId="2146847125"/>
            <ac:grpSpMk id="58" creationId="{BCDDFDD6-EAC8-46E9-A704-68886DD7AA08}"/>
          </ac:grpSpMkLst>
        </pc:grpChg>
        <pc:grpChg chg="mod">
          <ac:chgData name="De Marinis, Roberta Vita" userId="dc24b251-f01b-455d-bf89-e2be86f657a2" providerId="ADAL" clId="{FDD990CB-6D46-4785-9709-7A586114BDA6}" dt="2022-10-06T16:13:52.267" v="4208" actId="164"/>
          <ac:grpSpMkLst>
            <pc:docMk/>
            <pc:sldMk cId="4157432295" sldId="2146847125"/>
            <ac:grpSpMk id="64" creationId="{A425393B-B495-4146-9742-E540AA4780D0}"/>
          </ac:grpSpMkLst>
        </pc:grpChg>
        <pc:grpChg chg="mod">
          <ac:chgData name="De Marinis, Roberta Vita" userId="dc24b251-f01b-455d-bf89-e2be86f657a2" providerId="ADAL" clId="{FDD990CB-6D46-4785-9709-7A586114BDA6}" dt="2022-10-06T16:14:02.281" v="4210" actId="164"/>
          <ac:grpSpMkLst>
            <pc:docMk/>
            <pc:sldMk cId="4157432295" sldId="2146847125"/>
            <ac:grpSpMk id="74" creationId="{9F218F18-3DB1-44C0-9565-C1D67EFC6F8D}"/>
          </ac:grpSpMkLst>
        </pc:grpChg>
        <pc:picChg chg="mod">
          <ac:chgData name="De Marinis, Roberta Vita" userId="dc24b251-f01b-455d-bf89-e2be86f657a2" providerId="ADAL" clId="{FDD990CB-6D46-4785-9709-7A586114BDA6}" dt="2022-10-06T16:13:52.267" v="4208" actId="164"/>
          <ac:picMkLst>
            <pc:docMk/>
            <pc:sldMk cId="4157432295" sldId="2146847125"/>
            <ac:picMk id="5" creationId="{972B5EC8-BEF2-4340-84D0-57E4BD511987}"/>
          </ac:picMkLst>
        </pc:picChg>
        <pc:picChg chg="del">
          <ac:chgData name="De Marinis, Roberta Vita" userId="dc24b251-f01b-455d-bf89-e2be86f657a2" providerId="ADAL" clId="{FDD990CB-6D46-4785-9709-7A586114BDA6}" dt="2022-10-06T16:08:50.115" v="4165" actId="478"/>
          <ac:picMkLst>
            <pc:docMk/>
            <pc:sldMk cId="4157432295" sldId="2146847125"/>
            <ac:picMk id="6" creationId="{7A47318F-667F-4477-98D6-0A6583F64975}"/>
          </ac:picMkLst>
        </pc:picChg>
        <pc:picChg chg="mod">
          <ac:chgData name="De Marinis, Roberta Vita" userId="dc24b251-f01b-455d-bf89-e2be86f657a2" providerId="ADAL" clId="{FDD990CB-6D46-4785-9709-7A586114BDA6}" dt="2022-10-06T16:14:02.281" v="4210" actId="164"/>
          <ac:picMkLst>
            <pc:docMk/>
            <pc:sldMk cId="4157432295" sldId="2146847125"/>
            <ac:picMk id="7" creationId="{91C5F1E1-B8A1-415C-B405-0F1962E6F1B4}"/>
          </ac:picMkLst>
        </pc:picChg>
        <pc:picChg chg="mod">
          <ac:chgData name="De Marinis, Roberta Vita" userId="dc24b251-f01b-455d-bf89-e2be86f657a2" providerId="ADAL" clId="{FDD990CB-6D46-4785-9709-7A586114BDA6}" dt="2022-10-06T16:13:52.267" v="4208" actId="164"/>
          <ac:picMkLst>
            <pc:docMk/>
            <pc:sldMk cId="4157432295" sldId="2146847125"/>
            <ac:picMk id="8" creationId="{0F382C8C-5972-401F-BD83-39671EB239C4}"/>
          </ac:picMkLst>
        </pc:picChg>
        <pc:picChg chg="del">
          <ac:chgData name="De Marinis, Roberta Vita" userId="dc24b251-f01b-455d-bf89-e2be86f657a2" providerId="ADAL" clId="{FDD990CB-6D46-4785-9709-7A586114BDA6}" dt="2022-10-06T16:08:52.413" v="4166" actId="478"/>
          <ac:picMkLst>
            <pc:docMk/>
            <pc:sldMk cId="4157432295" sldId="2146847125"/>
            <ac:picMk id="9" creationId="{B594846B-CA67-4B2C-9149-86AFA8F1C5EC}"/>
          </ac:picMkLst>
        </pc:picChg>
        <pc:picChg chg="add mod">
          <ac:chgData name="De Marinis, Roberta Vita" userId="dc24b251-f01b-455d-bf89-e2be86f657a2" providerId="ADAL" clId="{FDD990CB-6D46-4785-9709-7A586114BDA6}" dt="2022-10-06T16:14:10.926" v="4213" actId="1076"/>
          <ac:picMkLst>
            <pc:docMk/>
            <pc:sldMk cId="4157432295" sldId="2146847125"/>
            <ac:picMk id="12" creationId="{E989761E-EB93-2203-AE9F-5A310639369B}"/>
          </ac:picMkLst>
        </pc:picChg>
        <pc:picChg chg="add mod">
          <ac:chgData name="De Marinis, Roberta Vita" userId="dc24b251-f01b-455d-bf89-e2be86f657a2" providerId="ADAL" clId="{FDD990CB-6D46-4785-9709-7A586114BDA6}" dt="2022-10-06T16:14:23.131" v="4216" actId="1076"/>
          <ac:picMkLst>
            <pc:docMk/>
            <pc:sldMk cId="4157432295" sldId="2146847125"/>
            <ac:picMk id="13" creationId="{6A81584C-270D-7DA4-F0D5-34908B4C43D3}"/>
          </ac:picMkLst>
        </pc:picChg>
        <pc:picChg chg="del">
          <ac:chgData name="De Marinis, Roberta Vita" userId="dc24b251-f01b-455d-bf89-e2be86f657a2" providerId="ADAL" clId="{FDD990CB-6D46-4785-9709-7A586114BDA6}" dt="2022-10-06T16:09:02.485" v="4168" actId="478"/>
          <ac:picMkLst>
            <pc:docMk/>
            <pc:sldMk cId="4157432295" sldId="2146847125"/>
            <ac:picMk id="47" creationId="{65097E07-B57D-42DF-8005-FC36F7280F96}"/>
          </ac:picMkLst>
        </pc:picChg>
        <pc:picChg chg="del">
          <ac:chgData name="De Marinis, Roberta Vita" userId="dc24b251-f01b-455d-bf89-e2be86f657a2" providerId="ADAL" clId="{FDD990CB-6D46-4785-9709-7A586114BDA6}" dt="2022-10-06T16:09:02.485" v="4168" actId="478"/>
          <ac:picMkLst>
            <pc:docMk/>
            <pc:sldMk cId="4157432295" sldId="2146847125"/>
            <ac:picMk id="50" creationId="{2F9F0B11-98A6-4230-80F0-B6D48C0CBAD1}"/>
          </ac:picMkLst>
        </pc:picChg>
        <pc:picChg chg="mod">
          <ac:chgData name="De Marinis, Roberta Vita" userId="dc24b251-f01b-455d-bf89-e2be86f657a2" providerId="ADAL" clId="{FDD990CB-6D46-4785-9709-7A586114BDA6}" dt="2022-10-06T16:13:52.267" v="4208" actId="164"/>
          <ac:picMkLst>
            <pc:docMk/>
            <pc:sldMk cId="4157432295" sldId="2146847125"/>
            <ac:picMk id="63" creationId="{7A829FFC-229F-44AA-925E-C165E5FABF85}"/>
          </ac:picMkLst>
        </pc:picChg>
        <pc:picChg chg="mod">
          <ac:chgData name="De Marinis, Roberta Vita" userId="dc24b251-f01b-455d-bf89-e2be86f657a2" providerId="ADAL" clId="{FDD990CB-6D46-4785-9709-7A586114BDA6}" dt="2022-10-06T16:13:52.267" v="4208" actId="164"/>
          <ac:picMkLst>
            <pc:docMk/>
            <pc:sldMk cId="4157432295" sldId="2146847125"/>
            <ac:picMk id="69" creationId="{75DCCE34-9A2E-4B21-B299-71773374BBC7}"/>
          </ac:picMkLst>
        </pc:picChg>
        <pc:picChg chg="del">
          <ac:chgData name="De Marinis, Roberta Vita" userId="dc24b251-f01b-455d-bf89-e2be86f657a2" providerId="ADAL" clId="{FDD990CB-6D46-4785-9709-7A586114BDA6}" dt="2022-10-06T16:09:02.485" v="4168" actId="478"/>
          <ac:picMkLst>
            <pc:docMk/>
            <pc:sldMk cId="4157432295" sldId="2146847125"/>
            <ac:picMk id="70" creationId="{6F9800E2-12A4-49FA-B7A3-1160C50EE949}"/>
          </ac:picMkLst>
        </pc:picChg>
        <pc:picChg chg="mod">
          <ac:chgData name="De Marinis, Roberta Vita" userId="dc24b251-f01b-455d-bf89-e2be86f657a2" providerId="ADAL" clId="{FDD990CB-6D46-4785-9709-7A586114BDA6}" dt="2022-10-06T16:14:02.281" v="4210" actId="164"/>
          <ac:picMkLst>
            <pc:docMk/>
            <pc:sldMk cId="4157432295" sldId="2146847125"/>
            <ac:picMk id="75" creationId="{539938B0-EC2D-4038-A5A4-5AFA8BE41C2B}"/>
          </ac:picMkLst>
        </pc:picChg>
        <pc:picChg chg="mod">
          <ac:chgData name="De Marinis, Roberta Vita" userId="dc24b251-f01b-455d-bf89-e2be86f657a2" providerId="ADAL" clId="{FDD990CB-6D46-4785-9709-7A586114BDA6}" dt="2022-10-06T16:13:52.267" v="4208" actId="164"/>
          <ac:picMkLst>
            <pc:docMk/>
            <pc:sldMk cId="4157432295" sldId="2146847125"/>
            <ac:picMk id="76" creationId="{12379424-4400-47DC-8C8D-27256CAA7847}"/>
          </ac:picMkLst>
        </pc:picChg>
        <pc:picChg chg="mod">
          <ac:chgData name="De Marinis, Roberta Vita" userId="dc24b251-f01b-455d-bf89-e2be86f657a2" providerId="ADAL" clId="{FDD990CB-6D46-4785-9709-7A586114BDA6}" dt="2022-10-06T16:13:52.267" v="4208" actId="164"/>
          <ac:picMkLst>
            <pc:docMk/>
            <pc:sldMk cId="4157432295" sldId="2146847125"/>
            <ac:picMk id="77" creationId="{73F9C996-F7D9-42BB-8B22-18F357DC54E7}"/>
          </ac:picMkLst>
        </pc:picChg>
        <pc:picChg chg="mod">
          <ac:chgData name="De Marinis, Roberta Vita" userId="dc24b251-f01b-455d-bf89-e2be86f657a2" providerId="ADAL" clId="{FDD990CB-6D46-4785-9709-7A586114BDA6}" dt="2022-10-06T16:14:02.281" v="4210" actId="164"/>
          <ac:picMkLst>
            <pc:docMk/>
            <pc:sldMk cId="4157432295" sldId="2146847125"/>
            <ac:picMk id="82" creationId="{B0627B03-EF5F-4C25-ABF8-BA31A6937803}"/>
          </ac:picMkLst>
        </pc:picChg>
        <pc:picChg chg="del">
          <ac:chgData name="De Marinis, Roberta Vita" userId="dc24b251-f01b-455d-bf89-e2be86f657a2" providerId="ADAL" clId="{FDD990CB-6D46-4785-9709-7A586114BDA6}" dt="2022-10-06T16:09:05.439" v="4169" actId="478"/>
          <ac:picMkLst>
            <pc:docMk/>
            <pc:sldMk cId="4157432295" sldId="2146847125"/>
            <ac:picMk id="108" creationId="{C7388AE1-0193-4A87-8425-C7187FD60C6B}"/>
          </ac:picMkLst>
        </pc:picChg>
        <pc:picChg chg="del">
          <ac:chgData name="De Marinis, Roberta Vita" userId="dc24b251-f01b-455d-bf89-e2be86f657a2" providerId="ADAL" clId="{FDD990CB-6D46-4785-9709-7A586114BDA6}" dt="2022-10-06T16:09:02.485" v="4168" actId="478"/>
          <ac:picMkLst>
            <pc:docMk/>
            <pc:sldMk cId="4157432295" sldId="2146847125"/>
            <ac:picMk id="112" creationId="{E86DFD88-9001-437B-822B-059BE39E189D}"/>
          </ac:picMkLst>
        </pc:picChg>
        <pc:picChg chg="mod">
          <ac:chgData name="De Marinis, Roberta Vita" userId="dc24b251-f01b-455d-bf89-e2be86f657a2" providerId="ADAL" clId="{FDD990CB-6D46-4785-9709-7A586114BDA6}" dt="2022-10-06T16:14:02.281" v="4210" actId="164"/>
          <ac:picMkLst>
            <pc:docMk/>
            <pc:sldMk cId="4157432295" sldId="2146847125"/>
            <ac:picMk id="113" creationId="{6B402BAE-2AB8-4128-AC48-AA5401977E2A}"/>
          </ac:picMkLst>
        </pc:picChg>
      </pc:sldChg>
      <pc:sldChg chg="addSp delSp modSp mod">
        <pc:chgData name="De Marinis, Roberta Vita" userId="dc24b251-f01b-455d-bf89-e2be86f657a2" providerId="ADAL" clId="{FDD990CB-6D46-4785-9709-7A586114BDA6}" dt="2022-10-24T12:25:27.663" v="16625" actId="1037"/>
        <pc:sldMkLst>
          <pc:docMk/>
          <pc:sldMk cId="18498109" sldId="2146847134"/>
        </pc:sldMkLst>
        <pc:spChg chg="mod">
          <ac:chgData name="De Marinis, Roberta Vita" userId="dc24b251-f01b-455d-bf89-e2be86f657a2" providerId="ADAL" clId="{FDD990CB-6D46-4785-9709-7A586114BDA6}" dt="2022-10-05T08:36:07.206" v="3463"/>
          <ac:spMkLst>
            <pc:docMk/>
            <pc:sldMk cId="18498109" sldId="2146847134"/>
            <ac:spMk id="38" creationId="{F972CCD0-AF46-D075-A397-12041310E638}"/>
          </ac:spMkLst>
        </pc:spChg>
        <pc:grpChg chg="add del mod">
          <ac:chgData name="De Marinis, Roberta Vita" userId="dc24b251-f01b-455d-bf89-e2be86f657a2" providerId="ADAL" clId="{FDD990CB-6D46-4785-9709-7A586114BDA6}" dt="2022-10-05T08:36:23.881" v="3465" actId="478"/>
          <ac:grpSpMkLst>
            <pc:docMk/>
            <pc:sldMk cId="18498109" sldId="2146847134"/>
            <ac:grpSpMk id="5" creationId="{A5B8716F-4F51-0326-3033-AF67F2225353}"/>
          </ac:grpSpMkLst>
        </pc:grpChg>
        <pc:grpChg chg="mod">
          <ac:chgData name="De Marinis, Roberta Vita" userId="dc24b251-f01b-455d-bf89-e2be86f657a2" providerId="ADAL" clId="{FDD990CB-6D46-4785-9709-7A586114BDA6}" dt="2022-10-05T08:36:07.206" v="3463"/>
          <ac:grpSpMkLst>
            <pc:docMk/>
            <pc:sldMk cId="18498109" sldId="2146847134"/>
            <ac:grpSpMk id="7" creationId="{55F15E61-0D7D-3049-4473-46E556B759A1}"/>
          </ac:grpSpMkLst>
        </pc:grpChg>
        <pc:picChg chg="mod">
          <ac:chgData name="De Marinis, Roberta Vita" userId="dc24b251-f01b-455d-bf89-e2be86f657a2" providerId="ADAL" clId="{FDD990CB-6D46-4785-9709-7A586114BDA6}" dt="2022-10-05T08:36:07.206" v="3463"/>
          <ac:picMkLst>
            <pc:docMk/>
            <pc:sldMk cId="18498109" sldId="2146847134"/>
            <ac:picMk id="8" creationId="{ADCB24BC-3E81-A901-70D6-8CD9744EC81B}"/>
          </ac:picMkLst>
        </pc:picChg>
        <pc:picChg chg="add del mod">
          <ac:chgData name="De Marinis, Roberta Vita" userId="dc24b251-f01b-455d-bf89-e2be86f657a2" providerId="ADAL" clId="{FDD990CB-6D46-4785-9709-7A586114BDA6}" dt="2022-10-24T12:11:06.767" v="16523" actId="478"/>
          <ac:picMkLst>
            <pc:docMk/>
            <pc:sldMk cId="18498109" sldId="2146847134"/>
            <ac:picMk id="9" creationId="{037A7BAE-4EC5-A929-D5AF-D543555FE965}"/>
          </ac:picMkLst>
        </pc:picChg>
        <pc:picChg chg="mod">
          <ac:chgData name="De Marinis, Roberta Vita" userId="dc24b251-f01b-455d-bf89-e2be86f657a2" providerId="ADAL" clId="{FDD990CB-6D46-4785-9709-7A586114BDA6}" dt="2022-10-05T08:36:07.206" v="3463"/>
          <ac:picMkLst>
            <pc:docMk/>
            <pc:sldMk cId="18498109" sldId="2146847134"/>
            <ac:picMk id="9" creationId="{734AB21D-9FC8-B0AA-3C18-B7BCB78B50E1}"/>
          </ac:picMkLst>
        </pc:picChg>
        <pc:picChg chg="mod">
          <ac:chgData name="De Marinis, Roberta Vita" userId="dc24b251-f01b-455d-bf89-e2be86f657a2" providerId="ADAL" clId="{FDD990CB-6D46-4785-9709-7A586114BDA6}" dt="2022-10-05T08:36:07.206" v="3463"/>
          <ac:picMkLst>
            <pc:docMk/>
            <pc:sldMk cId="18498109" sldId="2146847134"/>
            <ac:picMk id="11" creationId="{CC291863-1FCB-2CA5-9A3C-8E5F287B25B3}"/>
          </ac:picMkLst>
        </pc:picChg>
        <pc:picChg chg="del">
          <ac:chgData name="De Marinis, Roberta Vita" userId="dc24b251-f01b-455d-bf89-e2be86f657a2" providerId="ADAL" clId="{FDD990CB-6D46-4785-9709-7A586114BDA6}" dt="2022-10-24T12:08:42.975" v="16501" actId="478"/>
          <ac:picMkLst>
            <pc:docMk/>
            <pc:sldMk cId="18498109" sldId="2146847134"/>
            <ac:picMk id="12" creationId="{472F5845-3AD1-4900-AF45-79836293D463}"/>
          </ac:picMkLst>
        </pc:picChg>
        <pc:picChg chg="add mod">
          <ac:chgData name="De Marinis, Roberta Vita" userId="dc24b251-f01b-455d-bf89-e2be86f657a2" providerId="ADAL" clId="{FDD990CB-6D46-4785-9709-7A586114BDA6}" dt="2022-10-24T12:09:32.617" v="16510" actId="1076"/>
          <ac:picMkLst>
            <pc:docMk/>
            <pc:sldMk cId="18498109" sldId="2146847134"/>
            <ac:picMk id="13" creationId="{5E9BE5DE-E68D-960A-A4D8-E38FF40A2163}"/>
          </ac:picMkLst>
        </pc:picChg>
        <pc:picChg chg="mod">
          <ac:chgData name="De Marinis, Roberta Vita" userId="dc24b251-f01b-455d-bf89-e2be86f657a2" providerId="ADAL" clId="{FDD990CB-6D46-4785-9709-7A586114BDA6}" dt="2022-10-05T08:36:07.206" v="3463"/>
          <ac:picMkLst>
            <pc:docMk/>
            <pc:sldMk cId="18498109" sldId="2146847134"/>
            <ac:picMk id="13" creationId="{F822FEFC-471B-2C8E-BFF9-7B94F7EC19F7}"/>
          </ac:picMkLst>
        </pc:picChg>
        <pc:picChg chg="mod">
          <ac:chgData name="De Marinis, Roberta Vita" userId="dc24b251-f01b-455d-bf89-e2be86f657a2" providerId="ADAL" clId="{FDD990CB-6D46-4785-9709-7A586114BDA6}" dt="2022-10-05T08:36:07.206" v="3463"/>
          <ac:picMkLst>
            <pc:docMk/>
            <pc:sldMk cId="18498109" sldId="2146847134"/>
            <ac:picMk id="15" creationId="{BF4C5884-FCBC-68DC-9530-A3C2545B8CE1}"/>
          </ac:picMkLst>
        </pc:picChg>
        <pc:picChg chg="mod">
          <ac:chgData name="De Marinis, Roberta Vita" userId="dc24b251-f01b-455d-bf89-e2be86f657a2" providerId="ADAL" clId="{FDD990CB-6D46-4785-9709-7A586114BDA6}" dt="2022-10-05T08:36:07.206" v="3463"/>
          <ac:picMkLst>
            <pc:docMk/>
            <pc:sldMk cId="18498109" sldId="2146847134"/>
            <ac:picMk id="16" creationId="{0956A485-04B7-ED55-DA38-E905B1414FDB}"/>
          </ac:picMkLst>
        </pc:picChg>
        <pc:picChg chg="add mod modCrop">
          <ac:chgData name="De Marinis, Roberta Vita" userId="dc24b251-f01b-455d-bf89-e2be86f657a2" providerId="ADAL" clId="{FDD990CB-6D46-4785-9709-7A586114BDA6}" dt="2022-10-24T12:11:15.631" v="16525" actId="1076"/>
          <ac:picMkLst>
            <pc:docMk/>
            <pc:sldMk cId="18498109" sldId="2146847134"/>
            <ac:picMk id="16" creationId="{BA125FA4-F0C6-F957-20A7-D5953E7D1217}"/>
          </ac:picMkLst>
        </pc:picChg>
        <pc:picChg chg="mod">
          <ac:chgData name="De Marinis, Roberta Vita" userId="dc24b251-f01b-455d-bf89-e2be86f657a2" providerId="ADAL" clId="{FDD990CB-6D46-4785-9709-7A586114BDA6}" dt="2022-10-05T08:36:07.206" v="3463"/>
          <ac:picMkLst>
            <pc:docMk/>
            <pc:sldMk cId="18498109" sldId="2146847134"/>
            <ac:picMk id="17" creationId="{152EF400-8C40-289D-48CD-04DC7D1CFC4D}"/>
          </ac:picMkLst>
        </pc:picChg>
        <pc:picChg chg="add mod ord">
          <ac:chgData name="De Marinis, Roberta Vita" userId="dc24b251-f01b-455d-bf89-e2be86f657a2" providerId="ADAL" clId="{FDD990CB-6D46-4785-9709-7A586114BDA6}" dt="2022-10-24T12:25:27.663" v="16625" actId="1037"/>
          <ac:picMkLst>
            <pc:docMk/>
            <pc:sldMk cId="18498109" sldId="2146847134"/>
            <ac:picMk id="18" creationId="{3CFD8949-6F40-2DD5-580A-A997F7EA58F2}"/>
          </ac:picMkLst>
        </pc:picChg>
        <pc:picChg chg="mod">
          <ac:chgData name="De Marinis, Roberta Vita" userId="dc24b251-f01b-455d-bf89-e2be86f657a2" providerId="ADAL" clId="{FDD990CB-6D46-4785-9709-7A586114BDA6}" dt="2022-10-05T08:36:07.206" v="3463"/>
          <ac:picMkLst>
            <pc:docMk/>
            <pc:sldMk cId="18498109" sldId="2146847134"/>
            <ac:picMk id="18" creationId="{98BDDBA2-D466-1C78-9326-A527CC101F41}"/>
          </ac:picMkLst>
        </pc:picChg>
        <pc:picChg chg="mod">
          <ac:chgData name="De Marinis, Roberta Vita" userId="dc24b251-f01b-455d-bf89-e2be86f657a2" providerId="ADAL" clId="{FDD990CB-6D46-4785-9709-7A586114BDA6}" dt="2022-10-05T08:36:07.206" v="3463"/>
          <ac:picMkLst>
            <pc:docMk/>
            <pc:sldMk cId="18498109" sldId="2146847134"/>
            <ac:picMk id="19" creationId="{F2CE92CF-8A58-F15C-1F93-F25F6063DB88}"/>
          </ac:picMkLst>
        </pc:picChg>
        <pc:picChg chg="mod">
          <ac:chgData name="De Marinis, Roberta Vita" userId="dc24b251-f01b-455d-bf89-e2be86f657a2" providerId="ADAL" clId="{FDD990CB-6D46-4785-9709-7A586114BDA6}" dt="2022-10-05T08:36:07.206" v="3463"/>
          <ac:picMkLst>
            <pc:docMk/>
            <pc:sldMk cId="18498109" sldId="2146847134"/>
            <ac:picMk id="20" creationId="{D5F564CE-2659-7F4F-DAB6-DC77D67DDEC9}"/>
          </ac:picMkLst>
        </pc:picChg>
        <pc:picChg chg="mod">
          <ac:chgData name="De Marinis, Roberta Vita" userId="dc24b251-f01b-455d-bf89-e2be86f657a2" providerId="ADAL" clId="{FDD990CB-6D46-4785-9709-7A586114BDA6}" dt="2022-10-05T08:36:07.206" v="3463"/>
          <ac:picMkLst>
            <pc:docMk/>
            <pc:sldMk cId="18498109" sldId="2146847134"/>
            <ac:picMk id="21" creationId="{18364563-448D-CE83-61CA-A857C49F9D7E}"/>
          </ac:picMkLst>
        </pc:picChg>
        <pc:picChg chg="mod">
          <ac:chgData name="De Marinis, Roberta Vita" userId="dc24b251-f01b-455d-bf89-e2be86f657a2" providerId="ADAL" clId="{FDD990CB-6D46-4785-9709-7A586114BDA6}" dt="2022-10-05T08:36:07.206" v="3463"/>
          <ac:picMkLst>
            <pc:docMk/>
            <pc:sldMk cId="18498109" sldId="2146847134"/>
            <ac:picMk id="22" creationId="{7F4E429A-261A-D34E-1DD2-6975AD427A5C}"/>
          </ac:picMkLst>
        </pc:picChg>
        <pc:picChg chg="mod">
          <ac:chgData name="De Marinis, Roberta Vita" userId="dc24b251-f01b-455d-bf89-e2be86f657a2" providerId="ADAL" clId="{FDD990CB-6D46-4785-9709-7A586114BDA6}" dt="2022-10-05T08:36:07.206" v="3463"/>
          <ac:picMkLst>
            <pc:docMk/>
            <pc:sldMk cId="18498109" sldId="2146847134"/>
            <ac:picMk id="23" creationId="{00E0DC7A-E9EF-7E4E-FDCA-DFD25EC1DEA5}"/>
          </ac:picMkLst>
        </pc:picChg>
        <pc:picChg chg="mod">
          <ac:chgData name="De Marinis, Roberta Vita" userId="dc24b251-f01b-455d-bf89-e2be86f657a2" providerId="ADAL" clId="{FDD990CB-6D46-4785-9709-7A586114BDA6}" dt="2022-10-05T08:36:07.206" v="3463"/>
          <ac:picMkLst>
            <pc:docMk/>
            <pc:sldMk cId="18498109" sldId="2146847134"/>
            <ac:picMk id="24" creationId="{36E24601-DB3C-AB1D-6E9E-A0A6FD6E9AE1}"/>
          </ac:picMkLst>
        </pc:picChg>
        <pc:picChg chg="mod">
          <ac:chgData name="De Marinis, Roberta Vita" userId="dc24b251-f01b-455d-bf89-e2be86f657a2" providerId="ADAL" clId="{FDD990CB-6D46-4785-9709-7A586114BDA6}" dt="2022-10-05T08:36:07.206" v="3463"/>
          <ac:picMkLst>
            <pc:docMk/>
            <pc:sldMk cId="18498109" sldId="2146847134"/>
            <ac:picMk id="25" creationId="{E897D0D5-6D6C-33B5-3FFE-1F1FF328D788}"/>
          </ac:picMkLst>
        </pc:picChg>
        <pc:picChg chg="mod">
          <ac:chgData name="De Marinis, Roberta Vita" userId="dc24b251-f01b-455d-bf89-e2be86f657a2" providerId="ADAL" clId="{FDD990CB-6D46-4785-9709-7A586114BDA6}" dt="2022-10-05T08:36:07.206" v="3463"/>
          <ac:picMkLst>
            <pc:docMk/>
            <pc:sldMk cId="18498109" sldId="2146847134"/>
            <ac:picMk id="26" creationId="{A72AC730-4505-3EE4-558E-F4C1F74508B6}"/>
          </ac:picMkLst>
        </pc:picChg>
        <pc:picChg chg="mod">
          <ac:chgData name="De Marinis, Roberta Vita" userId="dc24b251-f01b-455d-bf89-e2be86f657a2" providerId="ADAL" clId="{FDD990CB-6D46-4785-9709-7A586114BDA6}" dt="2022-10-05T08:36:07.206" v="3463"/>
          <ac:picMkLst>
            <pc:docMk/>
            <pc:sldMk cId="18498109" sldId="2146847134"/>
            <ac:picMk id="27" creationId="{01EA04A5-8DEA-E91B-8BDE-B149746073A8}"/>
          </ac:picMkLst>
        </pc:picChg>
        <pc:picChg chg="mod">
          <ac:chgData name="De Marinis, Roberta Vita" userId="dc24b251-f01b-455d-bf89-e2be86f657a2" providerId="ADAL" clId="{FDD990CB-6D46-4785-9709-7A586114BDA6}" dt="2022-10-05T08:36:07.206" v="3463"/>
          <ac:picMkLst>
            <pc:docMk/>
            <pc:sldMk cId="18498109" sldId="2146847134"/>
            <ac:picMk id="29" creationId="{3CFBF5BA-8373-FCDF-4D9F-2B1DEF447B4A}"/>
          </ac:picMkLst>
        </pc:picChg>
        <pc:picChg chg="mod">
          <ac:chgData name="De Marinis, Roberta Vita" userId="dc24b251-f01b-455d-bf89-e2be86f657a2" providerId="ADAL" clId="{FDD990CB-6D46-4785-9709-7A586114BDA6}" dt="2022-10-05T08:36:07.206" v="3463"/>
          <ac:picMkLst>
            <pc:docMk/>
            <pc:sldMk cId="18498109" sldId="2146847134"/>
            <ac:picMk id="30" creationId="{BE147C08-7BAD-B4C7-FDCD-3CD27E79B309}"/>
          </ac:picMkLst>
        </pc:picChg>
        <pc:picChg chg="mod">
          <ac:chgData name="De Marinis, Roberta Vita" userId="dc24b251-f01b-455d-bf89-e2be86f657a2" providerId="ADAL" clId="{FDD990CB-6D46-4785-9709-7A586114BDA6}" dt="2022-10-05T08:36:07.206" v="3463"/>
          <ac:picMkLst>
            <pc:docMk/>
            <pc:sldMk cId="18498109" sldId="2146847134"/>
            <ac:picMk id="32" creationId="{7534A9EC-E258-9D79-649B-5BBCE19F203E}"/>
          </ac:picMkLst>
        </pc:picChg>
        <pc:picChg chg="mod">
          <ac:chgData name="De Marinis, Roberta Vita" userId="dc24b251-f01b-455d-bf89-e2be86f657a2" providerId="ADAL" clId="{FDD990CB-6D46-4785-9709-7A586114BDA6}" dt="2022-10-05T08:36:07.206" v="3463"/>
          <ac:picMkLst>
            <pc:docMk/>
            <pc:sldMk cId="18498109" sldId="2146847134"/>
            <ac:picMk id="33" creationId="{22977E6F-3D37-5742-4B4B-99B2E53C8EC1}"/>
          </ac:picMkLst>
        </pc:picChg>
        <pc:picChg chg="mod">
          <ac:chgData name="De Marinis, Roberta Vita" userId="dc24b251-f01b-455d-bf89-e2be86f657a2" providerId="ADAL" clId="{FDD990CB-6D46-4785-9709-7A586114BDA6}" dt="2022-10-05T08:36:07.206" v="3463"/>
          <ac:picMkLst>
            <pc:docMk/>
            <pc:sldMk cId="18498109" sldId="2146847134"/>
            <ac:picMk id="34" creationId="{C7A9E848-8A89-7898-4847-3496245D6E94}"/>
          </ac:picMkLst>
        </pc:picChg>
        <pc:picChg chg="mod">
          <ac:chgData name="De Marinis, Roberta Vita" userId="dc24b251-f01b-455d-bf89-e2be86f657a2" providerId="ADAL" clId="{FDD990CB-6D46-4785-9709-7A586114BDA6}" dt="2022-10-05T08:36:07.206" v="3463"/>
          <ac:picMkLst>
            <pc:docMk/>
            <pc:sldMk cId="18498109" sldId="2146847134"/>
            <ac:picMk id="35" creationId="{0446F55F-E0D3-0F6B-DE4B-08FF96824384}"/>
          </ac:picMkLst>
        </pc:picChg>
        <pc:picChg chg="mod">
          <ac:chgData name="De Marinis, Roberta Vita" userId="dc24b251-f01b-455d-bf89-e2be86f657a2" providerId="ADAL" clId="{FDD990CB-6D46-4785-9709-7A586114BDA6}" dt="2022-10-05T08:36:07.206" v="3463"/>
          <ac:picMkLst>
            <pc:docMk/>
            <pc:sldMk cId="18498109" sldId="2146847134"/>
            <ac:picMk id="36" creationId="{F112E28F-F750-879A-6962-7CC2CA7E4F67}"/>
          </ac:picMkLst>
        </pc:picChg>
        <pc:picChg chg="mod">
          <ac:chgData name="De Marinis, Roberta Vita" userId="dc24b251-f01b-455d-bf89-e2be86f657a2" providerId="ADAL" clId="{FDD990CB-6D46-4785-9709-7A586114BDA6}" dt="2022-10-05T08:36:07.206" v="3463"/>
          <ac:picMkLst>
            <pc:docMk/>
            <pc:sldMk cId="18498109" sldId="2146847134"/>
            <ac:picMk id="37" creationId="{CA19C202-37F7-02FA-B397-AE683016798F}"/>
          </ac:picMkLst>
        </pc:picChg>
        <pc:picChg chg="mod">
          <ac:chgData name="De Marinis, Roberta Vita" userId="dc24b251-f01b-455d-bf89-e2be86f657a2" providerId="ADAL" clId="{FDD990CB-6D46-4785-9709-7A586114BDA6}" dt="2022-10-05T08:36:07.206" v="3463"/>
          <ac:picMkLst>
            <pc:docMk/>
            <pc:sldMk cId="18498109" sldId="2146847134"/>
            <ac:picMk id="44" creationId="{FAF217CE-BB4B-4F04-F56F-B09397F83A9A}"/>
          </ac:picMkLst>
        </pc:picChg>
        <pc:picChg chg="mod">
          <ac:chgData name="De Marinis, Roberta Vita" userId="dc24b251-f01b-455d-bf89-e2be86f657a2" providerId="ADAL" clId="{FDD990CB-6D46-4785-9709-7A586114BDA6}" dt="2022-10-05T08:36:07.206" v="3463"/>
          <ac:picMkLst>
            <pc:docMk/>
            <pc:sldMk cId="18498109" sldId="2146847134"/>
            <ac:picMk id="66" creationId="{430D1C10-20E0-6122-7A09-95AE9D15D777}"/>
          </ac:picMkLst>
        </pc:picChg>
        <pc:picChg chg="mod">
          <ac:chgData name="De Marinis, Roberta Vita" userId="dc24b251-f01b-455d-bf89-e2be86f657a2" providerId="ADAL" clId="{FDD990CB-6D46-4785-9709-7A586114BDA6}" dt="2022-10-05T08:36:07.206" v="3463"/>
          <ac:picMkLst>
            <pc:docMk/>
            <pc:sldMk cId="18498109" sldId="2146847134"/>
            <ac:picMk id="74" creationId="{29CB7C72-A1F5-F099-AC4C-001A8E26A641}"/>
          </ac:picMkLst>
        </pc:picChg>
        <pc:picChg chg="mod">
          <ac:chgData name="De Marinis, Roberta Vita" userId="dc24b251-f01b-455d-bf89-e2be86f657a2" providerId="ADAL" clId="{FDD990CB-6D46-4785-9709-7A586114BDA6}" dt="2022-10-05T08:36:07.206" v="3463"/>
          <ac:picMkLst>
            <pc:docMk/>
            <pc:sldMk cId="18498109" sldId="2146847134"/>
            <ac:picMk id="92" creationId="{6B25987B-5539-38E2-779D-3FDA3A4AFE18}"/>
          </ac:picMkLst>
        </pc:picChg>
        <pc:picChg chg="mod">
          <ac:chgData name="De Marinis, Roberta Vita" userId="dc24b251-f01b-455d-bf89-e2be86f657a2" providerId="ADAL" clId="{FDD990CB-6D46-4785-9709-7A586114BDA6}" dt="2022-10-05T08:36:07.206" v="3463"/>
          <ac:picMkLst>
            <pc:docMk/>
            <pc:sldMk cId="18498109" sldId="2146847134"/>
            <ac:picMk id="93" creationId="{951699CE-E688-6C58-21A9-3F8EAAC6AA90}"/>
          </ac:picMkLst>
        </pc:picChg>
        <pc:picChg chg="add del mod">
          <ac:chgData name="De Marinis, Roberta Vita" userId="dc24b251-f01b-455d-bf89-e2be86f657a2" providerId="ADAL" clId="{FDD990CB-6D46-4785-9709-7A586114BDA6}" dt="2022-10-05T08:36:23.881" v="3465" actId="478"/>
          <ac:picMkLst>
            <pc:docMk/>
            <pc:sldMk cId="18498109" sldId="2146847134"/>
            <ac:picMk id="94" creationId="{3EA934A0-B642-E723-1386-ED339C495879}"/>
          </ac:picMkLst>
        </pc:picChg>
        <pc:picChg chg="add del mod">
          <ac:chgData name="De Marinis, Roberta Vita" userId="dc24b251-f01b-455d-bf89-e2be86f657a2" providerId="ADAL" clId="{FDD990CB-6D46-4785-9709-7A586114BDA6}" dt="2022-10-05T08:36:23.881" v="3465" actId="478"/>
          <ac:picMkLst>
            <pc:docMk/>
            <pc:sldMk cId="18498109" sldId="2146847134"/>
            <ac:picMk id="95" creationId="{992D9342-A6D6-E332-8935-26A84585F6C8}"/>
          </ac:picMkLst>
        </pc:picChg>
        <pc:cxnChg chg="mod">
          <ac:chgData name="De Marinis, Roberta Vita" userId="dc24b251-f01b-455d-bf89-e2be86f657a2" providerId="ADAL" clId="{FDD990CB-6D46-4785-9709-7A586114BDA6}" dt="2022-10-05T08:36:07.206" v="3463"/>
          <ac:cxnSpMkLst>
            <pc:docMk/>
            <pc:sldMk cId="18498109" sldId="2146847134"/>
            <ac:cxnSpMk id="28" creationId="{255C56C9-3975-1457-FED1-5BBDB05747C4}"/>
          </ac:cxnSpMkLst>
        </pc:cxnChg>
        <pc:cxnChg chg="mod">
          <ac:chgData name="De Marinis, Roberta Vita" userId="dc24b251-f01b-455d-bf89-e2be86f657a2" providerId="ADAL" clId="{FDD990CB-6D46-4785-9709-7A586114BDA6}" dt="2022-10-05T08:36:07.206" v="3463"/>
          <ac:cxnSpMkLst>
            <pc:docMk/>
            <pc:sldMk cId="18498109" sldId="2146847134"/>
            <ac:cxnSpMk id="31" creationId="{3EECCFAE-2BD0-16C1-1E81-4F41C343DB87}"/>
          </ac:cxnSpMkLst>
        </pc:cxnChg>
        <pc:cxnChg chg="mod">
          <ac:chgData name="De Marinis, Roberta Vita" userId="dc24b251-f01b-455d-bf89-e2be86f657a2" providerId="ADAL" clId="{FDD990CB-6D46-4785-9709-7A586114BDA6}" dt="2022-10-05T08:36:07.206" v="3463"/>
          <ac:cxnSpMkLst>
            <pc:docMk/>
            <pc:sldMk cId="18498109" sldId="2146847134"/>
            <ac:cxnSpMk id="75" creationId="{4046BEF1-9B72-7E78-7FDB-10174FB81BFD}"/>
          </ac:cxnSpMkLst>
        </pc:cxnChg>
        <pc:cxnChg chg="mod">
          <ac:chgData name="De Marinis, Roberta Vita" userId="dc24b251-f01b-455d-bf89-e2be86f657a2" providerId="ADAL" clId="{FDD990CB-6D46-4785-9709-7A586114BDA6}" dt="2022-10-05T08:36:07.206" v="3463"/>
          <ac:cxnSpMkLst>
            <pc:docMk/>
            <pc:sldMk cId="18498109" sldId="2146847134"/>
            <ac:cxnSpMk id="76" creationId="{01E293E3-1873-6300-6818-84FE6B380CB4}"/>
          </ac:cxnSpMkLst>
        </pc:cxnChg>
        <pc:cxnChg chg="mod">
          <ac:chgData name="De Marinis, Roberta Vita" userId="dc24b251-f01b-455d-bf89-e2be86f657a2" providerId="ADAL" clId="{FDD990CB-6D46-4785-9709-7A586114BDA6}" dt="2022-10-05T08:36:07.206" v="3463"/>
          <ac:cxnSpMkLst>
            <pc:docMk/>
            <pc:sldMk cId="18498109" sldId="2146847134"/>
            <ac:cxnSpMk id="77" creationId="{9E209E9E-77BA-CD43-F8AA-78DD50C14BB0}"/>
          </ac:cxnSpMkLst>
        </pc:cxnChg>
        <pc:cxnChg chg="mod">
          <ac:chgData name="De Marinis, Roberta Vita" userId="dc24b251-f01b-455d-bf89-e2be86f657a2" providerId="ADAL" clId="{FDD990CB-6D46-4785-9709-7A586114BDA6}" dt="2022-10-05T08:36:07.206" v="3463"/>
          <ac:cxnSpMkLst>
            <pc:docMk/>
            <pc:sldMk cId="18498109" sldId="2146847134"/>
            <ac:cxnSpMk id="78" creationId="{EC7B2167-66BE-D3B1-F0CC-9A228EA5FAD0}"/>
          </ac:cxnSpMkLst>
        </pc:cxnChg>
        <pc:cxnChg chg="mod">
          <ac:chgData name="De Marinis, Roberta Vita" userId="dc24b251-f01b-455d-bf89-e2be86f657a2" providerId="ADAL" clId="{FDD990CB-6D46-4785-9709-7A586114BDA6}" dt="2022-10-05T08:36:07.206" v="3463"/>
          <ac:cxnSpMkLst>
            <pc:docMk/>
            <pc:sldMk cId="18498109" sldId="2146847134"/>
            <ac:cxnSpMk id="79" creationId="{D1F7F42F-1BF2-0D44-373E-84FDE945A4FA}"/>
          </ac:cxnSpMkLst>
        </pc:cxnChg>
        <pc:cxnChg chg="mod">
          <ac:chgData name="De Marinis, Roberta Vita" userId="dc24b251-f01b-455d-bf89-e2be86f657a2" providerId="ADAL" clId="{FDD990CB-6D46-4785-9709-7A586114BDA6}" dt="2022-10-05T08:36:07.206" v="3463"/>
          <ac:cxnSpMkLst>
            <pc:docMk/>
            <pc:sldMk cId="18498109" sldId="2146847134"/>
            <ac:cxnSpMk id="80" creationId="{549A5220-18D0-4C9E-D5CA-30D712791F2C}"/>
          </ac:cxnSpMkLst>
        </pc:cxnChg>
        <pc:cxnChg chg="mod">
          <ac:chgData name="De Marinis, Roberta Vita" userId="dc24b251-f01b-455d-bf89-e2be86f657a2" providerId="ADAL" clId="{FDD990CB-6D46-4785-9709-7A586114BDA6}" dt="2022-10-05T08:36:07.206" v="3463"/>
          <ac:cxnSpMkLst>
            <pc:docMk/>
            <pc:sldMk cId="18498109" sldId="2146847134"/>
            <ac:cxnSpMk id="81" creationId="{6E798743-3808-B8FE-F63D-67CF725A1DB8}"/>
          </ac:cxnSpMkLst>
        </pc:cxnChg>
        <pc:cxnChg chg="mod">
          <ac:chgData name="De Marinis, Roberta Vita" userId="dc24b251-f01b-455d-bf89-e2be86f657a2" providerId="ADAL" clId="{FDD990CB-6D46-4785-9709-7A586114BDA6}" dt="2022-10-05T08:36:07.206" v="3463"/>
          <ac:cxnSpMkLst>
            <pc:docMk/>
            <pc:sldMk cId="18498109" sldId="2146847134"/>
            <ac:cxnSpMk id="89" creationId="{4BDE1163-AC78-2D06-9AF9-ECD0CB0BDEDA}"/>
          </ac:cxnSpMkLst>
        </pc:cxnChg>
        <pc:cxnChg chg="mod">
          <ac:chgData name="De Marinis, Roberta Vita" userId="dc24b251-f01b-455d-bf89-e2be86f657a2" providerId="ADAL" clId="{FDD990CB-6D46-4785-9709-7A586114BDA6}" dt="2022-10-05T08:36:07.206" v="3463"/>
          <ac:cxnSpMkLst>
            <pc:docMk/>
            <pc:sldMk cId="18498109" sldId="2146847134"/>
            <ac:cxnSpMk id="90" creationId="{F52917BA-60F6-3BD1-4CBF-3510F8D72AD6}"/>
          </ac:cxnSpMkLst>
        </pc:cxnChg>
        <pc:cxnChg chg="mod">
          <ac:chgData name="De Marinis, Roberta Vita" userId="dc24b251-f01b-455d-bf89-e2be86f657a2" providerId="ADAL" clId="{FDD990CB-6D46-4785-9709-7A586114BDA6}" dt="2022-10-05T08:36:07.206" v="3463"/>
          <ac:cxnSpMkLst>
            <pc:docMk/>
            <pc:sldMk cId="18498109" sldId="2146847134"/>
            <ac:cxnSpMk id="91" creationId="{581FD4E9-D1E8-3988-5B31-459D3B24DEF7}"/>
          </ac:cxnSpMkLst>
        </pc:cxnChg>
      </pc:sldChg>
      <pc:sldChg chg="addSp delSp modSp mod">
        <pc:chgData name="De Marinis, Roberta Vita" userId="dc24b251-f01b-455d-bf89-e2be86f657a2" providerId="ADAL" clId="{FDD990CB-6D46-4785-9709-7A586114BDA6}" dt="2022-10-24T12:30:08.388" v="16648" actId="1076"/>
        <pc:sldMkLst>
          <pc:docMk/>
          <pc:sldMk cId="239823528" sldId="2146847135"/>
        </pc:sldMkLst>
        <pc:spChg chg="add mod">
          <ac:chgData name="De Marinis, Roberta Vita" userId="dc24b251-f01b-455d-bf89-e2be86f657a2" providerId="ADAL" clId="{FDD990CB-6D46-4785-9709-7A586114BDA6}" dt="2022-10-18T15:45:56.131" v="12600" actId="20577"/>
          <ac:spMkLst>
            <pc:docMk/>
            <pc:sldMk cId="239823528" sldId="2146847135"/>
            <ac:spMk id="7" creationId="{10062A7B-4AC0-2D0C-9F98-F6A8D6798E3A}"/>
          </ac:spMkLst>
        </pc:spChg>
        <pc:picChg chg="add mod">
          <ac:chgData name="De Marinis, Roberta Vita" userId="dc24b251-f01b-455d-bf89-e2be86f657a2" providerId="ADAL" clId="{FDD990CB-6D46-4785-9709-7A586114BDA6}" dt="2022-10-20T12:21:25.081" v="13050" actId="1076"/>
          <ac:picMkLst>
            <pc:docMk/>
            <pc:sldMk cId="239823528" sldId="2146847135"/>
            <ac:picMk id="7" creationId="{71AE7B97-9ADB-BA4F-6D4A-91A45D948C04}"/>
          </ac:picMkLst>
        </pc:picChg>
        <pc:picChg chg="add del mod">
          <ac:chgData name="De Marinis, Roberta Vita" userId="dc24b251-f01b-455d-bf89-e2be86f657a2" providerId="ADAL" clId="{FDD990CB-6D46-4785-9709-7A586114BDA6}" dt="2022-10-24T12:29:52.356" v="16643" actId="478"/>
          <ac:picMkLst>
            <pc:docMk/>
            <pc:sldMk cId="239823528" sldId="2146847135"/>
            <ac:picMk id="7" creationId="{7AB06D8C-F2E8-E3F3-C44E-A067A2F6867E}"/>
          </ac:picMkLst>
        </pc:picChg>
        <pc:picChg chg="add mod">
          <ac:chgData name="De Marinis, Roberta Vita" userId="dc24b251-f01b-455d-bf89-e2be86f657a2" providerId="ADAL" clId="{FDD990CB-6D46-4785-9709-7A586114BDA6}" dt="2022-10-04T15:16:27.470" v="3411" actId="1076"/>
          <ac:picMkLst>
            <pc:docMk/>
            <pc:sldMk cId="239823528" sldId="2146847135"/>
            <ac:picMk id="9" creationId="{F03D0EC3-B9CB-B64E-1131-6632C7B3AE6A}"/>
          </ac:picMkLst>
        </pc:picChg>
        <pc:picChg chg="add mod modCrop">
          <ac:chgData name="De Marinis, Roberta Vita" userId="dc24b251-f01b-455d-bf89-e2be86f657a2" providerId="ADAL" clId="{FDD990CB-6D46-4785-9709-7A586114BDA6}" dt="2022-10-18T15:50:06.995" v="12627" actId="1076"/>
          <ac:picMkLst>
            <pc:docMk/>
            <pc:sldMk cId="239823528" sldId="2146847135"/>
            <ac:picMk id="12" creationId="{557384C6-C974-E7F0-B51C-DB54209808D0}"/>
          </ac:picMkLst>
        </pc:picChg>
        <pc:picChg chg="add mod">
          <ac:chgData name="De Marinis, Roberta Vita" userId="dc24b251-f01b-455d-bf89-e2be86f657a2" providerId="ADAL" clId="{FDD990CB-6D46-4785-9709-7A586114BDA6}" dt="2022-10-04T15:19:13.224" v="3422" actId="1076"/>
          <ac:picMkLst>
            <pc:docMk/>
            <pc:sldMk cId="239823528" sldId="2146847135"/>
            <ac:picMk id="13" creationId="{CEBB4393-4F10-7019-6191-F809983ACF9E}"/>
          </ac:picMkLst>
        </pc:picChg>
        <pc:picChg chg="add mod">
          <ac:chgData name="De Marinis, Roberta Vita" userId="dc24b251-f01b-455d-bf89-e2be86f657a2" providerId="ADAL" clId="{FDD990CB-6D46-4785-9709-7A586114BDA6}" dt="2022-10-24T12:30:08.388" v="16648" actId="1076"/>
          <ac:picMkLst>
            <pc:docMk/>
            <pc:sldMk cId="239823528" sldId="2146847135"/>
            <ac:picMk id="14" creationId="{7A7BBAF1-8B3F-1552-C80B-0A0A82BC694F}"/>
          </ac:picMkLst>
        </pc:picChg>
        <pc:picChg chg="add del mod modCrop">
          <ac:chgData name="De Marinis, Roberta Vita" userId="dc24b251-f01b-455d-bf89-e2be86f657a2" providerId="ADAL" clId="{FDD990CB-6D46-4785-9709-7A586114BDA6}" dt="2022-10-04T15:45:47.718" v="3432" actId="478"/>
          <ac:picMkLst>
            <pc:docMk/>
            <pc:sldMk cId="239823528" sldId="2146847135"/>
            <ac:picMk id="17" creationId="{8705E11F-9249-5373-D506-EC227F3F0369}"/>
          </ac:picMkLst>
        </pc:picChg>
        <pc:picChg chg="del">
          <ac:chgData name="De Marinis, Roberta Vita" userId="dc24b251-f01b-455d-bf89-e2be86f657a2" providerId="ADAL" clId="{FDD990CB-6D46-4785-9709-7A586114BDA6}" dt="2022-10-24T12:28:16.704" v="16639" actId="478"/>
          <ac:picMkLst>
            <pc:docMk/>
            <pc:sldMk cId="239823528" sldId="2146847135"/>
            <ac:picMk id="78" creationId="{9801E133-06DF-2EA9-38A4-60F478059245}"/>
          </ac:picMkLst>
        </pc:picChg>
        <pc:picChg chg="add del mod">
          <ac:chgData name="De Marinis, Roberta Vita" userId="dc24b251-f01b-455d-bf89-e2be86f657a2" providerId="ADAL" clId="{FDD990CB-6D46-4785-9709-7A586114BDA6}" dt="2022-10-18T15:48:33.918" v="12613" actId="478"/>
          <ac:picMkLst>
            <pc:docMk/>
            <pc:sldMk cId="239823528" sldId="2146847135"/>
            <ac:picMk id="118" creationId="{72BC2965-059C-7BE4-8CB1-268F49F240C0}"/>
          </ac:picMkLst>
        </pc:picChg>
      </pc:sldChg>
      <pc:sldChg chg="addSp delSp modSp mod">
        <pc:chgData name="De Marinis, Roberta Vita" userId="dc24b251-f01b-455d-bf89-e2be86f657a2" providerId="ADAL" clId="{FDD990CB-6D46-4785-9709-7A586114BDA6}" dt="2022-10-18T09:46:02.377" v="9812" actId="1076"/>
        <pc:sldMkLst>
          <pc:docMk/>
          <pc:sldMk cId="2774603998" sldId="2146847139"/>
        </pc:sldMkLst>
        <pc:picChg chg="add mod">
          <ac:chgData name="De Marinis, Roberta Vita" userId="dc24b251-f01b-455d-bf89-e2be86f657a2" providerId="ADAL" clId="{FDD990CB-6D46-4785-9709-7A586114BDA6}" dt="2022-10-18T09:46:02.377" v="9812" actId="1076"/>
          <ac:picMkLst>
            <pc:docMk/>
            <pc:sldMk cId="2774603998" sldId="2146847139"/>
            <ac:picMk id="6" creationId="{6E9A8961-B66A-09C5-1809-90DF3C28216F}"/>
          </ac:picMkLst>
        </pc:picChg>
        <pc:picChg chg="del">
          <ac:chgData name="De Marinis, Roberta Vita" userId="dc24b251-f01b-455d-bf89-e2be86f657a2" providerId="ADAL" clId="{FDD990CB-6D46-4785-9709-7A586114BDA6}" dt="2022-10-18T09:45:56.885" v="9810" actId="478"/>
          <ac:picMkLst>
            <pc:docMk/>
            <pc:sldMk cId="2774603998" sldId="2146847139"/>
            <ac:picMk id="209" creationId="{5FB35868-6FE8-DF28-F934-19CD3104E47B}"/>
          </ac:picMkLst>
        </pc:picChg>
      </pc:sldChg>
      <pc:sldChg chg="addSp delSp modSp mod">
        <pc:chgData name="De Marinis, Roberta Vita" userId="dc24b251-f01b-455d-bf89-e2be86f657a2" providerId="ADAL" clId="{FDD990CB-6D46-4785-9709-7A586114BDA6}" dt="2022-10-18T09:47:36.016" v="9828" actId="1076"/>
        <pc:sldMkLst>
          <pc:docMk/>
          <pc:sldMk cId="3369255699" sldId="2146847140"/>
        </pc:sldMkLst>
        <pc:grpChg chg="del">
          <ac:chgData name="De Marinis, Roberta Vita" userId="dc24b251-f01b-455d-bf89-e2be86f657a2" providerId="ADAL" clId="{FDD990CB-6D46-4785-9709-7A586114BDA6}" dt="2022-10-18T09:47:29.957" v="9826" actId="478"/>
          <ac:grpSpMkLst>
            <pc:docMk/>
            <pc:sldMk cId="3369255699" sldId="2146847140"/>
            <ac:grpSpMk id="329" creationId="{6FC05CFC-0902-4FD6-97EC-E6363CE30E2B}"/>
          </ac:grpSpMkLst>
        </pc:grpChg>
        <pc:picChg chg="add mod">
          <ac:chgData name="De Marinis, Roberta Vita" userId="dc24b251-f01b-455d-bf89-e2be86f657a2" providerId="ADAL" clId="{FDD990CB-6D46-4785-9709-7A586114BDA6}" dt="2022-10-18T09:47:36.016" v="9828" actId="1076"/>
          <ac:picMkLst>
            <pc:docMk/>
            <pc:sldMk cId="3369255699" sldId="2146847140"/>
            <ac:picMk id="3" creationId="{BD733F9A-AB58-07D7-1284-9B1A479B1567}"/>
          </ac:picMkLst>
        </pc:picChg>
        <pc:picChg chg="del">
          <ac:chgData name="De Marinis, Roberta Vita" userId="dc24b251-f01b-455d-bf89-e2be86f657a2" providerId="ADAL" clId="{FDD990CB-6D46-4785-9709-7A586114BDA6}" dt="2022-10-18T09:47:29.957" v="9826" actId="478"/>
          <ac:picMkLst>
            <pc:docMk/>
            <pc:sldMk cId="3369255699" sldId="2146847140"/>
            <ac:picMk id="330" creationId="{B301F5C1-84FB-4C9F-95E5-76380A31FC9A}"/>
          </ac:picMkLst>
        </pc:picChg>
      </pc:sldChg>
      <pc:sldChg chg="addSp delSp modSp mod">
        <pc:chgData name="De Marinis, Roberta Vita" userId="dc24b251-f01b-455d-bf89-e2be86f657a2" providerId="ADAL" clId="{FDD990CB-6D46-4785-9709-7A586114BDA6}" dt="2022-10-18T09:47:00.671" v="9820" actId="1076"/>
        <pc:sldMkLst>
          <pc:docMk/>
          <pc:sldMk cId="1507841239" sldId="2146847141"/>
        </pc:sldMkLst>
        <pc:grpChg chg="del">
          <ac:chgData name="De Marinis, Roberta Vita" userId="dc24b251-f01b-455d-bf89-e2be86f657a2" providerId="ADAL" clId="{FDD990CB-6D46-4785-9709-7A586114BDA6}" dt="2022-10-18T09:46:53.565" v="9818" actId="478"/>
          <ac:grpSpMkLst>
            <pc:docMk/>
            <pc:sldMk cId="1507841239" sldId="2146847141"/>
            <ac:grpSpMk id="329" creationId="{6FC05CFC-0902-4FD6-97EC-E6363CE30E2B}"/>
          </ac:grpSpMkLst>
        </pc:grpChg>
        <pc:picChg chg="add mod">
          <ac:chgData name="De Marinis, Roberta Vita" userId="dc24b251-f01b-455d-bf89-e2be86f657a2" providerId="ADAL" clId="{FDD990CB-6D46-4785-9709-7A586114BDA6}" dt="2022-10-18T09:47:00.671" v="9820" actId="1076"/>
          <ac:picMkLst>
            <pc:docMk/>
            <pc:sldMk cId="1507841239" sldId="2146847141"/>
            <ac:picMk id="2" creationId="{933E2519-59D0-74BD-37EF-9017893FD294}"/>
          </ac:picMkLst>
        </pc:picChg>
        <pc:picChg chg="del">
          <ac:chgData name="De Marinis, Roberta Vita" userId="dc24b251-f01b-455d-bf89-e2be86f657a2" providerId="ADAL" clId="{FDD990CB-6D46-4785-9709-7A586114BDA6}" dt="2022-10-18T09:46:53.565" v="9818" actId="478"/>
          <ac:picMkLst>
            <pc:docMk/>
            <pc:sldMk cId="1507841239" sldId="2146847141"/>
            <ac:picMk id="330" creationId="{B301F5C1-84FB-4C9F-95E5-76380A31FC9A}"/>
          </ac:picMkLst>
        </pc:picChg>
      </pc:sldChg>
      <pc:sldChg chg="addSp delSp modSp mod">
        <pc:chgData name="De Marinis, Roberta Vita" userId="dc24b251-f01b-455d-bf89-e2be86f657a2" providerId="ADAL" clId="{FDD990CB-6D46-4785-9709-7A586114BDA6}" dt="2022-10-18T09:46:25.592" v="9817" actId="1076"/>
        <pc:sldMkLst>
          <pc:docMk/>
          <pc:sldMk cId="1441471066" sldId="2146847229"/>
        </pc:sldMkLst>
        <pc:grpChg chg="del">
          <ac:chgData name="De Marinis, Roberta Vita" userId="dc24b251-f01b-455d-bf89-e2be86f657a2" providerId="ADAL" clId="{FDD990CB-6D46-4785-9709-7A586114BDA6}" dt="2022-10-18T09:46:08.282" v="9813" actId="478"/>
          <ac:grpSpMkLst>
            <pc:docMk/>
            <pc:sldMk cId="1441471066" sldId="2146847229"/>
            <ac:grpSpMk id="244" creationId="{7CB4B283-03E6-4071-8EA3-771B9E110F82}"/>
          </ac:grpSpMkLst>
        </pc:grpChg>
        <pc:picChg chg="add mod">
          <ac:chgData name="De Marinis, Roberta Vita" userId="dc24b251-f01b-455d-bf89-e2be86f657a2" providerId="ADAL" clId="{FDD990CB-6D46-4785-9709-7A586114BDA6}" dt="2022-10-18T09:46:25.592" v="9817" actId="1076"/>
          <ac:picMkLst>
            <pc:docMk/>
            <pc:sldMk cId="1441471066" sldId="2146847229"/>
            <ac:picMk id="2" creationId="{76A44E01-12F3-C290-E711-B7BCD5E1016A}"/>
          </ac:picMkLst>
        </pc:picChg>
        <pc:picChg chg="del">
          <ac:chgData name="De Marinis, Roberta Vita" userId="dc24b251-f01b-455d-bf89-e2be86f657a2" providerId="ADAL" clId="{FDD990CB-6D46-4785-9709-7A586114BDA6}" dt="2022-10-18T09:46:08.282" v="9813" actId="478"/>
          <ac:picMkLst>
            <pc:docMk/>
            <pc:sldMk cId="1441471066" sldId="2146847229"/>
            <ac:picMk id="245" creationId="{FAA9692D-F12C-4091-AE9F-C9B8A6E81119}"/>
          </ac:picMkLst>
        </pc:picChg>
        <pc:picChg chg="mod">
          <ac:chgData name="De Marinis, Roberta Vita" userId="dc24b251-f01b-455d-bf89-e2be86f657a2" providerId="ADAL" clId="{FDD990CB-6D46-4785-9709-7A586114BDA6}" dt="2022-10-18T09:46:23.525" v="9816" actId="1076"/>
          <ac:picMkLst>
            <pc:docMk/>
            <pc:sldMk cId="1441471066" sldId="2146847229"/>
            <ac:picMk id="246" creationId="{6FBAE137-B7D7-4AAD-9402-2DCAB718445D}"/>
          </ac:picMkLst>
        </pc:picChg>
      </pc:sldChg>
      <pc:sldChg chg="del">
        <pc:chgData name="De Marinis, Roberta Vita" userId="dc24b251-f01b-455d-bf89-e2be86f657a2" providerId="ADAL" clId="{FDD990CB-6D46-4785-9709-7A586114BDA6}" dt="2022-10-18T14:42:46.643" v="12018" actId="2696"/>
        <pc:sldMkLst>
          <pc:docMk/>
          <pc:sldMk cId="1903433681" sldId="2146847231"/>
        </pc:sldMkLst>
      </pc:sldChg>
      <pc:sldChg chg="addSp modSp mod">
        <pc:chgData name="De Marinis, Roberta Vita" userId="dc24b251-f01b-455d-bf89-e2be86f657a2" providerId="ADAL" clId="{FDD990CB-6D46-4785-9709-7A586114BDA6}" dt="2022-10-06T08:16:22.131" v="3785" actId="1076"/>
        <pc:sldMkLst>
          <pc:docMk/>
          <pc:sldMk cId="2819354443" sldId="2146847234"/>
        </pc:sldMkLst>
        <pc:picChg chg="add mod">
          <ac:chgData name="De Marinis, Roberta Vita" userId="dc24b251-f01b-455d-bf89-e2be86f657a2" providerId="ADAL" clId="{FDD990CB-6D46-4785-9709-7A586114BDA6}" dt="2022-10-06T08:16:22.131" v="3785" actId="1076"/>
          <ac:picMkLst>
            <pc:docMk/>
            <pc:sldMk cId="2819354443" sldId="2146847234"/>
            <ac:picMk id="4" creationId="{97350B9D-78D9-6486-E68B-C2E804259ABE}"/>
          </ac:picMkLst>
        </pc:picChg>
      </pc:sldChg>
      <pc:sldChg chg="addSp modSp mod">
        <pc:chgData name="De Marinis, Roberta Vita" userId="dc24b251-f01b-455d-bf89-e2be86f657a2" providerId="ADAL" clId="{FDD990CB-6D46-4785-9709-7A586114BDA6}" dt="2022-10-06T08:16:44.461" v="3788" actId="1076"/>
        <pc:sldMkLst>
          <pc:docMk/>
          <pc:sldMk cId="2112536295" sldId="2146847235"/>
        </pc:sldMkLst>
        <pc:picChg chg="add mod">
          <ac:chgData name="De Marinis, Roberta Vita" userId="dc24b251-f01b-455d-bf89-e2be86f657a2" providerId="ADAL" clId="{FDD990CB-6D46-4785-9709-7A586114BDA6}" dt="2022-10-06T08:16:44.461" v="3788" actId="1076"/>
          <ac:picMkLst>
            <pc:docMk/>
            <pc:sldMk cId="2112536295" sldId="2146847235"/>
            <ac:picMk id="2" creationId="{781241CA-93E4-B01B-8587-97EB145B7075}"/>
          </ac:picMkLst>
        </pc:picChg>
      </pc:sldChg>
      <pc:sldChg chg="modSp mod">
        <pc:chgData name="De Marinis, Roberta Vita" userId="dc24b251-f01b-455d-bf89-e2be86f657a2" providerId="ADAL" clId="{FDD990CB-6D46-4785-9709-7A586114BDA6}" dt="2022-10-21T09:35:36.340" v="14947" actId="1035"/>
        <pc:sldMkLst>
          <pc:docMk/>
          <pc:sldMk cId="2630610117" sldId="2146847237"/>
        </pc:sldMkLst>
        <pc:spChg chg="mod">
          <ac:chgData name="De Marinis, Roberta Vita" userId="dc24b251-f01b-455d-bf89-e2be86f657a2" providerId="ADAL" clId="{FDD990CB-6D46-4785-9709-7A586114BDA6}" dt="2022-10-21T09:35:36.340" v="14947" actId="1035"/>
          <ac:spMkLst>
            <pc:docMk/>
            <pc:sldMk cId="2630610117" sldId="2146847237"/>
            <ac:spMk id="48" creationId="{83406FA1-A9DA-45AD-86BD-45FDA02D1182}"/>
          </ac:spMkLst>
        </pc:spChg>
        <pc:picChg chg="mod">
          <ac:chgData name="De Marinis, Roberta Vita" userId="dc24b251-f01b-455d-bf89-e2be86f657a2" providerId="ADAL" clId="{FDD990CB-6D46-4785-9709-7A586114BDA6}" dt="2022-10-21T09:35:30.068" v="14940" actId="1035"/>
          <ac:picMkLst>
            <pc:docMk/>
            <pc:sldMk cId="2630610117" sldId="2146847237"/>
            <ac:picMk id="114" creationId="{993EC126-E7B9-4A08-A7C0-EFCF159B986A}"/>
          </ac:picMkLst>
        </pc:picChg>
        <pc:cxnChg chg="mod">
          <ac:chgData name="De Marinis, Roberta Vita" userId="dc24b251-f01b-455d-bf89-e2be86f657a2" providerId="ADAL" clId="{FDD990CB-6D46-4785-9709-7A586114BDA6}" dt="2022-10-21T09:35:27.733" v="14937" actId="1076"/>
          <ac:cxnSpMkLst>
            <pc:docMk/>
            <pc:sldMk cId="2630610117" sldId="2146847237"/>
            <ac:cxnSpMk id="52" creationId="{F087037F-850D-4BE9-9789-53BC662923B4}"/>
          </ac:cxnSpMkLst>
        </pc:cxnChg>
      </pc:sldChg>
      <pc:sldChg chg="addSp delSp modSp mod">
        <pc:chgData name="De Marinis, Roberta Vita" userId="dc24b251-f01b-455d-bf89-e2be86f657a2" providerId="ADAL" clId="{FDD990CB-6D46-4785-9709-7A586114BDA6}" dt="2022-10-18T09:45:26.916" v="9803" actId="1076"/>
        <pc:sldMkLst>
          <pc:docMk/>
          <pc:sldMk cId="3046202542" sldId="2146847239"/>
        </pc:sldMkLst>
        <pc:spChg chg="add mod">
          <ac:chgData name="De Marinis, Roberta Vita" userId="dc24b251-f01b-455d-bf89-e2be86f657a2" providerId="ADAL" clId="{FDD990CB-6D46-4785-9709-7A586114BDA6}" dt="2022-10-05T08:39:29.924" v="3490" actId="20577"/>
          <ac:spMkLst>
            <pc:docMk/>
            <pc:sldMk cId="3046202542" sldId="2146847239"/>
            <ac:spMk id="5" creationId="{9CA2CEE6-B3BA-B453-8D38-756A070907F5}"/>
          </ac:spMkLst>
        </pc:spChg>
        <pc:grpChg chg="mod">
          <ac:chgData name="De Marinis, Roberta Vita" userId="dc24b251-f01b-455d-bf89-e2be86f657a2" providerId="ADAL" clId="{FDD990CB-6D46-4785-9709-7A586114BDA6}" dt="2022-10-18T09:45:26.916" v="9803" actId="1076"/>
          <ac:grpSpMkLst>
            <pc:docMk/>
            <pc:sldMk cId="3046202542" sldId="2146847239"/>
            <ac:grpSpMk id="30" creationId="{F55F391F-AB2F-45E0-809F-BFD699D2B91F}"/>
          </ac:grpSpMkLst>
        </pc:grpChg>
        <pc:picChg chg="add mod">
          <ac:chgData name="De Marinis, Roberta Vita" userId="dc24b251-f01b-455d-bf89-e2be86f657a2" providerId="ADAL" clId="{FDD990CB-6D46-4785-9709-7A586114BDA6}" dt="2022-10-18T09:45:26.430" v="9802" actId="1076"/>
          <ac:picMkLst>
            <pc:docMk/>
            <pc:sldMk cId="3046202542" sldId="2146847239"/>
            <ac:picMk id="6" creationId="{01F15B58-E900-3815-905F-31BEF4A27F79}"/>
          </ac:picMkLst>
        </pc:picChg>
        <pc:picChg chg="del">
          <ac:chgData name="De Marinis, Roberta Vita" userId="dc24b251-f01b-455d-bf89-e2be86f657a2" providerId="ADAL" clId="{FDD990CB-6D46-4785-9709-7A586114BDA6}" dt="2022-10-18T09:45:17.503" v="9800" actId="478"/>
          <ac:picMkLst>
            <pc:docMk/>
            <pc:sldMk cId="3046202542" sldId="2146847239"/>
            <ac:picMk id="206" creationId="{E563BFC3-77BC-1274-605E-8FBFBC61CCE2}"/>
          </ac:picMkLst>
        </pc:picChg>
      </pc:sldChg>
      <pc:sldChg chg="modSp mod">
        <pc:chgData name="De Marinis, Roberta Vita" userId="dc24b251-f01b-455d-bf89-e2be86f657a2" providerId="ADAL" clId="{FDD990CB-6D46-4785-9709-7A586114BDA6}" dt="2022-10-21T13:12:37.013" v="15789" actId="1036"/>
        <pc:sldMkLst>
          <pc:docMk/>
          <pc:sldMk cId="1881834622" sldId="2146847240"/>
        </pc:sldMkLst>
        <pc:spChg chg="mod">
          <ac:chgData name="De Marinis, Roberta Vita" userId="dc24b251-f01b-455d-bf89-e2be86f657a2" providerId="ADAL" clId="{FDD990CB-6D46-4785-9709-7A586114BDA6}" dt="2022-10-21T13:12:37.013" v="15789" actId="1036"/>
          <ac:spMkLst>
            <pc:docMk/>
            <pc:sldMk cId="1881834622" sldId="2146847240"/>
            <ac:spMk id="48" creationId="{83406FA1-A9DA-45AD-86BD-45FDA02D1182}"/>
          </ac:spMkLst>
        </pc:spChg>
        <pc:picChg chg="mod">
          <ac:chgData name="De Marinis, Roberta Vita" userId="dc24b251-f01b-455d-bf89-e2be86f657a2" providerId="ADAL" clId="{FDD990CB-6D46-4785-9709-7A586114BDA6}" dt="2022-10-21T13:12:28.029" v="15779" actId="1035"/>
          <ac:picMkLst>
            <pc:docMk/>
            <pc:sldMk cId="1881834622" sldId="2146847240"/>
            <ac:picMk id="54" creationId="{5480939B-65EE-48D9-B828-3826812D37D8}"/>
          </ac:picMkLst>
        </pc:picChg>
        <pc:cxnChg chg="mod">
          <ac:chgData name="De Marinis, Roberta Vita" userId="dc24b251-f01b-455d-bf89-e2be86f657a2" providerId="ADAL" clId="{FDD990CB-6D46-4785-9709-7A586114BDA6}" dt="2022-10-21T13:12:24.735" v="15776" actId="1037"/>
          <ac:cxnSpMkLst>
            <pc:docMk/>
            <pc:sldMk cId="1881834622" sldId="2146847240"/>
            <ac:cxnSpMk id="52" creationId="{F087037F-850D-4BE9-9789-53BC662923B4}"/>
          </ac:cxnSpMkLst>
        </pc:cxnChg>
      </pc:sldChg>
      <pc:sldChg chg="addSp delSp modSp mod">
        <pc:chgData name="De Marinis, Roberta Vita" userId="dc24b251-f01b-455d-bf89-e2be86f657a2" providerId="ADAL" clId="{FDD990CB-6D46-4785-9709-7A586114BDA6}" dt="2022-10-18T09:45:51.598" v="9809" actId="1076"/>
        <pc:sldMkLst>
          <pc:docMk/>
          <pc:sldMk cId="2380093518" sldId="2146847241"/>
        </pc:sldMkLst>
        <pc:grpChg chg="mod">
          <ac:chgData name="De Marinis, Roberta Vita" userId="dc24b251-f01b-455d-bf89-e2be86f657a2" providerId="ADAL" clId="{FDD990CB-6D46-4785-9709-7A586114BDA6}" dt="2022-10-18T09:45:40.964" v="9807" actId="1076"/>
          <ac:grpSpMkLst>
            <pc:docMk/>
            <pc:sldMk cId="2380093518" sldId="2146847241"/>
            <ac:grpSpMk id="62" creationId="{2F24A06F-76CA-4592-BABB-F252CC46D8A5}"/>
          </ac:grpSpMkLst>
        </pc:grpChg>
        <pc:grpChg chg="del">
          <ac:chgData name="De Marinis, Roberta Vita" userId="dc24b251-f01b-455d-bf89-e2be86f657a2" providerId="ADAL" clId="{FDD990CB-6D46-4785-9709-7A586114BDA6}" dt="2022-10-18T09:45:33.013" v="9804" actId="478"/>
          <ac:grpSpMkLst>
            <pc:docMk/>
            <pc:sldMk cId="2380093518" sldId="2146847241"/>
            <ac:grpSpMk id="329" creationId="{6FC05CFC-0902-4FD6-97EC-E6363CE30E2B}"/>
          </ac:grpSpMkLst>
        </pc:grpChg>
        <pc:picChg chg="add mod">
          <ac:chgData name="De Marinis, Roberta Vita" userId="dc24b251-f01b-455d-bf89-e2be86f657a2" providerId="ADAL" clId="{FDD990CB-6D46-4785-9709-7A586114BDA6}" dt="2022-10-18T09:45:51.598" v="9809" actId="1076"/>
          <ac:picMkLst>
            <pc:docMk/>
            <pc:sldMk cId="2380093518" sldId="2146847241"/>
            <ac:picMk id="2" creationId="{7F93E36E-32CF-8646-BAF7-59F9B625C4BA}"/>
          </ac:picMkLst>
        </pc:picChg>
        <pc:picChg chg="del">
          <ac:chgData name="De Marinis, Roberta Vita" userId="dc24b251-f01b-455d-bf89-e2be86f657a2" providerId="ADAL" clId="{FDD990CB-6D46-4785-9709-7A586114BDA6}" dt="2022-10-18T09:45:33.013" v="9804" actId="478"/>
          <ac:picMkLst>
            <pc:docMk/>
            <pc:sldMk cId="2380093518" sldId="2146847241"/>
            <ac:picMk id="330" creationId="{B301F5C1-84FB-4C9F-95E5-76380A31FC9A}"/>
          </ac:picMkLst>
        </pc:picChg>
        <pc:picChg chg="mod">
          <ac:chgData name="De Marinis, Roberta Vita" userId="dc24b251-f01b-455d-bf89-e2be86f657a2" providerId="ADAL" clId="{FDD990CB-6D46-4785-9709-7A586114BDA6}" dt="2022-10-18T09:45:46.734" v="9808" actId="1076"/>
          <ac:picMkLst>
            <pc:docMk/>
            <pc:sldMk cId="2380093518" sldId="2146847241"/>
            <ac:picMk id="331" creationId="{D1C69C00-13E4-43E2-BC8A-78974191F7E9}"/>
          </ac:picMkLst>
        </pc:picChg>
      </pc:sldChg>
      <pc:sldChg chg="addSp delSp modSp mod">
        <pc:chgData name="De Marinis, Roberta Vita" userId="dc24b251-f01b-455d-bf89-e2be86f657a2" providerId="ADAL" clId="{FDD990CB-6D46-4785-9709-7A586114BDA6}" dt="2022-10-21T15:33:39.401" v="16087"/>
        <pc:sldMkLst>
          <pc:docMk/>
          <pc:sldMk cId="732951105" sldId="2146847242"/>
        </pc:sldMkLst>
        <pc:spChg chg="mod">
          <ac:chgData name="De Marinis, Roberta Vita" userId="dc24b251-f01b-455d-bf89-e2be86f657a2" providerId="ADAL" clId="{FDD990CB-6D46-4785-9709-7A586114BDA6}" dt="2022-10-20T14:29:25.111" v="13095" actId="20577"/>
          <ac:spMkLst>
            <pc:docMk/>
            <pc:sldMk cId="732951105" sldId="2146847242"/>
            <ac:spMk id="58" creationId="{1B57F334-8844-4B4E-B058-AF32ADBE9E94}"/>
          </ac:spMkLst>
        </pc:spChg>
        <pc:grpChg chg="add mod">
          <ac:chgData name="De Marinis, Roberta Vita" userId="dc24b251-f01b-455d-bf89-e2be86f657a2" providerId="ADAL" clId="{FDD990CB-6D46-4785-9709-7A586114BDA6}" dt="2022-10-21T15:33:39.401" v="16087"/>
          <ac:grpSpMkLst>
            <pc:docMk/>
            <pc:sldMk cId="732951105" sldId="2146847242"/>
            <ac:grpSpMk id="2" creationId="{6D20CCAC-FD00-61BE-3293-1F32C0B14C57}"/>
          </ac:grpSpMkLst>
        </pc:grpChg>
        <pc:grpChg chg="mod">
          <ac:chgData name="De Marinis, Roberta Vita" userId="dc24b251-f01b-455d-bf89-e2be86f657a2" providerId="ADAL" clId="{FDD990CB-6D46-4785-9709-7A586114BDA6}" dt="2022-10-21T15:33:39.401" v="16087"/>
          <ac:grpSpMkLst>
            <pc:docMk/>
            <pc:sldMk cId="732951105" sldId="2146847242"/>
            <ac:grpSpMk id="8" creationId="{43B860C5-3C3A-6731-02ED-1A0248F2E3EE}"/>
          </ac:grpSpMkLst>
        </pc:grpChg>
        <pc:grpChg chg="mod">
          <ac:chgData name="De Marinis, Roberta Vita" userId="dc24b251-f01b-455d-bf89-e2be86f657a2" providerId="ADAL" clId="{FDD990CB-6D46-4785-9709-7A586114BDA6}" dt="2022-10-21T15:33:39.401" v="16087"/>
          <ac:grpSpMkLst>
            <pc:docMk/>
            <pc:sldMk cId="732951105" sldId="2146847242"/>
            <ac:grpSpMk id="12" creationId="{563B1C3A-6ECC-21B9-30BD-164A489B735E}"/>
          </ac:grpSpMkLst>
        </pc:grpChg>
        <pc:grpChg chg="mod">
          <ac:chgData name="De Marinis, Roberta Vita" userId="dc24b251-f01b-455d-bf89-e2be86f657a2" providerId="ADAL" clId="{FDD990CB-6D46-4785-9709-7A586114BDA6}" dt="2022-10-21T15:33:39.401" v="16087"/>
          <ac:grpSpMkLst>
            <pc:docMk/>
            <pc:sldMk cId="732951105" sldId="2146847242"/>
            <ac:grpSpMk id="19" creationId="{8964D034-1C7D-6C43-5287-5B278657910E}"/>
          </ac:grpSpMkLst>
        </pc:grpChg>
        <pc:grpChg chg="mod">
          <ac:chgData name="De Marinis, Roberta Vita" userId="dc24b251-f01b-455d-bf89-e2be86f657a2" providerId="ADAL" clId="{FDD990CB-6D46-4785-9709-7A586114BDA6}" dt="2022-10-21T15:33:39.401" v="16087"/>
          <ac:grpSpMkLst>
            <pc:docMk/>
            <pc:sldMk cId="732951105" sldId="2146847242"/>
            <ac:grpSpMk id="20" creationId="{ADFE9A42-AFD0-4EC9-8069-72B59A10D9E4}"/>
          </ac:grpSpMkLst>
        </pc:grpChg>
        <pc:picChg chg="mod">
          <ac:chgData name="De Marinis, Roberta Vita" userId="dc24b251-f01b-455d-bf89-e2be86f657a2" providerId="ADAL" clId="{FDD990CB-6D46-4785-9709-7A586114BDA6}" dt="2022-10-21T15:33:39.401" v="16087"/>
          <ac:picMkLst>
            <pc:docMk/>
            <pc:sldMk cId="732951105" sldId="2146847242"/>
            <ac:picMk id="9" creationId="{68791D3C-BBD0-E393-AEC1-BBB2BE319D22}"/>
          </ac:picMkLst>
        </pc:picChg>
        <pc:picChg chg="mod">
          <ac:chgData name="De Marinis, Roberta Vita" userId="dc24b251-f01b-455d-bf89-e2be86f657a2" providerId="ADAL" clId="{FDD990CB-6D46-4785-9709-7A586114BDA6}" dt="2022-10-21T15:33:39.401" v="16087"/>
          <ac:picMkLst>
            <pc:docMk/>
            <pc:sldMk cId="732951105" sldId="2146847242"/>
            <ac:picMk id="10" creationId="{2C4ADC9E-A8AE-C6ED-356E-CFE36222075F}"/>
          </ac:picMkLst>
        </pc:picChg>
        <pc:picChg chg="mod">
          <ac:chgData name="De Marinis, Roberta Vita" userId="dc24b251-f01b-455d-bf89-e2be86f657a2" providerId="ADAL" clId="{FDD990CB-6D46-4785-9709-7A586114BDA6}" dt="2022-10-21T15:33:39.401" v="16087"/>
          <ac:picMkLst>
            <pc:docMk/>
            <pc:sldMk cId="732951105" sldId="2146847242"/>
            <ac:picMk id="11" creationId="{8F0FF566-22E0-70CD-6DED-E04EEB7221A5}"/>
          </ac:picMkLst>
        </pc:picChg>
        <pc:picChg chg="mod">
          <ac:chgData name="De Marinis, Roberta Vita" userId="dc24b251-f01b-455d-bf89-e2be86f657a2" providerId="ADAL" clId="{FDD990CB-6D46-4785-9709-7A586114BDA6}" dt="2022-10-21T15:33:39.401" v="16087"/>
          <ac:picMkLst>
            <pc:docMk/>
            <pc:sldMk cId="732951105" sldId="2146847242"/>
            <ac:picMk id="13" creationId="{4FAC0F44-703D-C3D0-DBAE-0879497FE1DB}"/>
          </ac:picMkLst>
        </pc:picChg>
        <pc:picChg chg="mod">
          <ac:chgData name="De Marinis, Roberta Vita" userId="dc24b251-f01b-455d-bf89-e2be86f657a2" providerId="ADAL" clId="{FDD990CB-6D46-4785-9709-7A586114BDA6}" dt="2022-10-21T15:33:39.401" v="16087"/>
          <ac:picMkLst>
            <pc:docMk/>
            <pc:sldMk cId="732951105" sldId="2146847242"/>
            <ac:picMk id="14" creationId="{21635A70-99AD-DBB7-36E0-D5E136B5478D}"/>
          </ac:picMkLst>
        </pc:picChg>
        <pc:picChg chg="mod">
          <ac:chgData name="De Marinis, Roberta Vita" userId="dc24b251-f01b-455d-bf89-e2be86f657a2" providerId="ADAL" clId="{FDD990CB-6D46-4785-9709-7A586114BDA6}" dt="2022-10-21T15:33:39.401" v="16087"/>
          <ac:picMkLst>
            <pc:docMk/>
            <pc:sldMk cId="732951105" sldId="2146847242"/>
            <ac:picMk id="15" creationId="{7DE8BFF1-26D8-38E0-9829-E1799DA6F694}"/>
          </ac:picMkLst>
        </pc:picChg>
        <pc:picChg chg="mod">
          <ac:chgData name="De Marinis, Roberta Vita" userId="dc24b251-f01b-455d-bf89-e2be86f657a2" providerId="ADAL" clId="{FDD990CB-6D46-4785-9709-7A586114BDA6}" dt="2022-10-21T15:33:39.401" v="16087"/>
          <ac:picMkLst>
            <pc:docMk/>
            <pc:sldMk cId="732951105" sldId="2146847242"/>
            <ac:picMk id="18" creationId="{7798381B-B4A6-8801-9970-B015D938BA5C}"/>
          </ac:picMkLst>
        </pc:picChg>
        <pc:picChg chg="mod">
          <ac:chgData name="De Marinis, Roberta Vita" userId="dc24b251-f01b-455d-bf89-e2be86f657a2" providerId="ADAL" clId="{FDD990CB-6D46-4785-9709-7A586114BDA6}" dt="2022-10-21T15:33:39.401" v="16087"/>
          <ac:picMkLst>
            <pc:docMk/>
            <pc:sldMk cId="732951105" sldId="2146847242"/>
            <ac:picMk id="22" creationId="{27079BD8-A007-CB09-1C9A-1D4ADF0C1A4F}"/>
          </ac:picMkLst>
        </pc:picChg>
        <pc:picChg chg="mod">
          <ac:chgData name="De Marinis, Roberta Vita" userId="dc24b251-f01b-455d-bf89-e2be86f657a2" providerId="ADAL" clId="{FDD990CB-6D46-4785-9709-7A586114BDA6}" dt="2022-10-21T15:33:39.401" v="16087"/>
          <ac:picMkLst>
            <pc:docMk/>
            <pc:sldMk cId="732951105" sldId="2146847242"/>
            <ac:picMk id="24" creationId="{3D242875-6630-DF64-06F6-4E1B15133A7B}"/>
          </ac:picMkLst>
        </pc:picChg>
        <pc:picChg chg="mod">
          <ac:chgData name="De Marinis, Roberta Vita" userId="dc24b251-f01b-455d-bf89-e2be86f657a2" providerId="ADAL" clId="{FDD990CB-6D46-4785-9709-7A586114BDA6}" dt="2022-10-21T15:33:39.401" v="16087"/>
          <ac:picMkLst>
            <pc:docMk/>
            <pc:sldMk cId="732951105" sldId="2146847242"/>
            <ac:picMk id="25" creationId="{93D8291C-4783-6723-8617-F6E143A26EB9}"/>
          </ac:picMkLst>
        </pc:picChg>
        <pc:picChg chg="mod">
          <ac:chgData name="De Marinis, Roberta Vita" userId="dc24b251-f01b-455d-bf89-e2be86f657a2" providerId="ADAL" clId="{FDD990CB-6D46-4785-9709-7A586114BDA6}" dt="2022-10-21T15:33:39.401" v="16087"/>
          <ac:picMkLst>
            <pc:docMk/>
            <pc:sldMk cId="732951105" sldId="2146847242"/>
            <ac:picMk id="26" creationId="{456218CD-E27F-57A8-2F25-18BB912E1E69}"/>
          </ac:picMkLst>
        </pc:picChg>
        <pc:picChg chg="mod">
          <ac:chgData name="De Marinis, Roberta Vita" userId="dc24b251-f01b-455d-bf89-e2be86f657a2" providerId="ADAL" clId="{FDD990CB-6D46-4785-9709-7A586114BDA6}" dt="2022-10-21T15:33:39.401" v="16087"/>
          <ac:picMkLst>
            <pc:docMk/>
            <pc:sldMk cId="732951105" sldId="2146847242"/>
            <ac:picMk id="28" creationId="{55238078-A182-CB7F-DEA5-D72736FA6CFA}"/>
          </ac:picMkLst>
        </pc:picChg>
        <pc:picChg chg="mod">
          <ac:chgData name="De Marinis, Roberta Vita" userId="dc24b251-f01b-455d-bf89-e2be86f657a2" providerId="ADAL" clId="{FDD990CB-6D46-4785-9709-7A586114BDA6}" dt="2022-10-21T15:33:39.401" v="16087"/>
          <ac:picMkLst>
            <pc:docMk/>
            <pc:sldMk cId="732951105" sldId="2146847242"/>
            <ac:picMk id="30" creationId="{3EE8B462-AC21-056A-5550-39C09C17AA1C}"/>
          </ac:picMkLst>
        </pc:picChg>
        <pc:picChg chg="mod">
          <ac:chgData name="De Marinis, Roberta Vita" userId="dc24b251-f01b-455d-bf89-e2be86f657a2" providerId="ADAL" clId="{FDD990CB-6D46-4785-9709-7A586114BDA6}" dt="2022-10-21T15:33:39.401" v="16087"/>
          <ac:picMkLst>
            <pc:docMk/>
            <pc:sldMk cId="732951105" sldId="2146847242"/>
            <ac:picMk id="31" creationId="{FD42596B-EC5A-4C5E-A4B0-443C39A7689B}"/>
          </ac:picMkLst>
        </pc:picChg>
        <pc:picChg chg="mod">
          <ac:chgData name="De Marinis, Roberta Vita" userId="dc24b251-f01b-455d-bf89-e2be86f657a2" providerId="ADAL" clId="{FDD990CB-6D46-4785-9709-7A586114BDA6}" dt="2022-10-21T15:33:39.401" v="16087"/>
          <ac:picMkLst>
            <pc:docMk/>
            <pc:sldMk cId="732951105" sldId="2146847242"/>
            <ac:picMk id="32" creationId="{D7A35EF2-04B2-48D4-EDDD-31300D8F26E2}"/>
          </ac:picMkLst>
        </pc:picChg>
        <pc:picChg chg="mod">
          <ac:chgData name="De Marinis, Roberta Vita" userId="dc24b251-f01b-455d-bf89-e2be86f657a2" providerId="ADAL" clId="{FDD990CB-6D46-4785-9709-7A586114BDA6}" dt="2022-10-21T15:33:39.401" v="16087"/>
          <ac:picMkLst>
            <pc:docMk/>
            <pc:sldMk cId="732951105" sldId="2146847242"/>
            <ac:picMk id="33" creationId="{E05BB9AE-8E21-84EB-7AAA-D14B821E84F3}"/>
          </ac:picMkLst>
        </pc:picChg>
        <pc:picChg chg="mod">
          <ac:chgData name="De Marinis, Roberta Vita" userId="dc24b251-f01b-455d-bf89-e2be86f657a2" providerId="ADAL" clId="{FDD990CB-6D46-4785-9709-7A586114BDA6}" dt="2022-10-21T15:33:39.401" v="16087"/>
          <ac:picMkLst>
            <pc:docMk/>
            <pc:sldMk cId="732951105" sldId="2146847242"/>
            <ac:picMk id="36" creationId="{46331002-F064-73C8-73CD-577377D2E7F6}"/>
          </ac:picMkLst>
        </pc:picChg>
        <pc:picChg chg="mod">
          <ac:chgData name="De Marinis, Roberta Vita" userId="dc24b251-f01b-455d-bf89-e2be86f657a2" providerId="ADAL" clId="{FDD990CB-6D46-4785-9709-7A586114BDA6}" dt="2022-10-21T15:33:39.401" v="16087"/>
          <ac:picMkLst>
            <pc:docMk/>
            <pc:sldMk cId="732951105" sldId="2146847242"/>
            <ac:picMk id="37" creationId="{FABE8F82-410F-677D-2D0B-26B2E602EADE}"/>
          </ac:picMkLst>
        </pc:picChg>
        <pc:picChg chg="mod">
          <ac:chgData name="De Marinis, Roberta Vita" userId="dc24b251-f01b-455d-bf89-e2be86f657a2" providerId="ADAL" clId="{FDD990CB-6D46-4785-9709-7A586114BDA6}" dt="2022-10-21T15:33:39.401" v="16087"/>
          <ac:picMkLst>
            <pc:docMk/>
            <pc:sldMk cId="732951105" sldId="2146847242"/>
            <ac:picMk id="38" creationId="{0F44C0EF-2F21-FCED-8F4F-93B8074A2972}"/>
          </ac:picMkLst>
        </pc:picChg>
        <pc:picChg chg="add mod">
          <ac:chgData name="De Marinis, Roberta Vita" userId="dc24b251-f01b-455d-bf89-e2be86f657a2" providerId="ADAL" clId="{FDD990CB-6D46-4785-9709-7A586114BDA6}" dt="2022-10-21T15:33:39.401" v="16087"/>
          <ac:picMkLst>
            <pc:docMk/>
            <pc:sldMk cId="732951105" sldId="2146847242"/>
            <ac:picMk id="39" creationId="{EDA020A8-BB3C-A5E8-73B0-ED30F7BEE853}"/>
          </ac:picMkLst>
        </pc:picChg>
        <pc:picChg chg="add mod">
          <ac:chgData name="De Marinis, Roberta Vita" userId="dc24b251-f01b-455d-bf89-e2be86f657a2" providerId="ADAL" clId="{FDD990CB-6D46-4785-9709-7A586114BDA6}" dt="2022-10-21T15:33:39.401" v="16087"/>
          <ac:picMkLst>
            <pc:docMk/>
            <pc:sldMk cId="732951105" sldId="2146847242"/>
            <ac:picMk id="40" creationId="{1CB0E463-1E6C-00F2-B40E-72DBE676A766}"/>
          </ac:picMkLst>
        </pc:picChg>
        <pc:picChg chg="add mod">
          <ac:chgData name="De Marinis, Roberta Vita" userId="dc24b251-f01b-455d-bf89-e2be86f657a2" providerId="ADAL" clId="{FDD990CB-6D46-4785-9709-7A586114BDA6}" dt="2022-10-21T15:33:39.401" v="16087"/>
          <ac:picMkLst>
            <pc:docMk/>
            <pc:sldMk cId="732951105" sldId="2146847242"/>
            <ac:picMk id="41" creationId="{B809AACF-40CF-B828-C4B2-C3D80E958999}"/>
          </ac:picMkLst>
        </pc:picChg>
        <pc:picChg chg="add mod">
          <ac:chgData name="De Marinis, Roberta Vita" userId="dc24b251-f01b-455d-bf89-e2be86f657a2" providerId="ADAL" clId="{FDD990CB-6D46-4785-9709-7A586114BDA6}" dt="2022-10-21T15:33:39.401" v="16087"/>
          <ac:picMkLst>
            <pc:docMk/>
            <pc:sldMk cId="732951105" sldId="2146847242"/>
            <ac:picMk id="42" creationId="{A5464408-657A-B474-2D8E-A37BFB5D9922}"/>
          </ac:picMkLst>
        </pc:picChg>
        <pc:picChg chg="add mod">
          <ac:chgData name="De Marinis, Roberta Vita" userId="dc24b251-f01b-455d-bf89-e2be86f657a2" providerId="ADAL" clId="{FDD990CB-6D46-4785-9709-7A586114BDA6}" dt="2022-10-21T15:33:39.401" v="16087"/>
          <ac:picMkLst>
            <pc:docMk/>
            <pc:sldMk cId="732951105" sldId="2146847242"/>
            <ac:picMk id="43" creationId="{C112FB09-8745-009F-C282-7F62B52B5D65}"/>
          </ac:picMkLst>
        </pc:picChg>
        <pc:cxnChg chg="mod">
          <ac:chgData name="De Marinis, Roberta Vita" userId="dc24b251-f01b-455d-bf89-e2be86f657a2" providerId="ADAL" clId="{FDD990CB-6D46-4785-9709-7A586114BDA6}" dt="2022-10-21T15:33:39.401" v="16087"/>
          <ac:cxnSpMkLst>
            <pc:docMk/>
            <pc:sldMk cId="732951105" sldId="2146847242"/>
            <ac:cxnSpMk id="17" creationId="{5CBA9536-D35B-EDB3-77C5-BA70BDD349DC}"/>
          </ac:cxnSpMkLst>
        </pc:cxnChg>
        <pc:cxnChg chg="del">
          <ac:chgData name="De Marinis, Roberta Vita" userId="dc24b251-f01b-455d-bf89-e2be86f657a2" providerId="ADAL" clId="{FDD990CB-6D46-4785-9709-7A586114BDA6}" dt="2022-10-20T14:11:43.744" v="13064" actId="478"/>
          <ac:cxnSpMkLst>
            <pc:docMk/>
            <pc:sldMk cId="732951105" sldId="2146847242"/>
            <ac:cxnSpMk id="52" creationId="{F087037F-850D-4BE9-9789-53BC662923B4}"/>
          </ac:cxnSpMkLst>
        </pc:cxnChg>
      </pc:sldChg>
      <pc:sldChg chg="delSp modSp mod">
        <pc:chgData name="De Marinis, Roberta Vita" userId="dc24b251-f01b-455d-bf89-e2be86f657a2" providerId="ADAL" clId="{FDD990CB-6D46-4785-9709-7A586114BDA6}" dt="2022-10-21T13:12:57.291" v="15854" actId="478"/>
        <pc:sldMkLst>
          <pc:docMk/>
          <pc:sldMk cId="223694934" sldId="2146847243"/>
        </pc:sldMkLst>
        <pc:picChg chg="mod">
          <ac:chgData name="De Marinis, Roberta Vita" userId="dc24b251-f01b-455d-bf89-e2be86f657a2" providerId="ADAL" clId="{FDD990CB-6D46-4785-9709-7A586114BDA6}" dt="2022-10-21T13:12:54.533" v="15853" actId="1035"/>
          <ac:picMkLst>
            <pc:docMk/>
            <pc:sldMk cId="223694934" sldId="2146847243"/>
            <ac:picMk id="61" creationId="{205B0AA1-11F5-4094-9FC8-22CD937ADD55}"/>
          </ac:picMkLst>
        </pc:picChg>
        <pc:cxnChg chg="del">
          <ac:chgData name="De Marinis, Roberta Vita" userId="dc24b251-f01b-455d-bf89-e2be86f657a2" providerId="ADAL" clId="{FDD990CB-6D46-4785-9709-7A586114BDA6}" dt="2022-10-21T13:12:57.291" v="15854" actId="478"/>
          <ac:cxnSpMkLst>
            <pc:docMk/>
            <pc:sldMk cId="223694934" sldId="2146847243"/>
            <ac:cxnSpMk id="52" creationId="{F087037F-850D-4BE9-9789-53BC662923B4}"/>
          </ac:cxnSpMkLst>
        </pc:cxnChg>
        <pc:cxnChg chg="mod">
          <ac:chgData name="De Marinis, Roberta Vita" userId="dc24b251-f01b-455d-bf89-e2be86f657a2" providerId="ADAL" clId="{FDD990CB-6D46-4785-9709-7A586114BDA6}" dt="2022-10-21T13:12:52.149" v="15849" actId="1037"/>
          <ac:cxnSpMkLst>
            <pc:docMk/>
            <pc:sldMk cId="223694934" sldId="2146847243"/>
            <ac:cxnSpMk id="59" creationId="{AB608466-6CBB-4C8E-8017-04F378240336}"/>
          </ac:cxnSpMkLst>
        </pc:cxnChg>
      </pc:sldChg>
      <pc:sldChg chg="modSp mod">
        <pc:chgData name="De Marinis, Roberta Vita" userId="dc24b251-f01b-455d-bf89-e2be86f657a2" providerId="ADAL" clId="{FDD990CB-6D46-4785-9709-7A586114BDA6}" dt="2022-10-20T14:22:43.402" v="13083" actId="1076"/>
        <pc:sldMkLst>
          <pc:docMk/>
          <pc:sldMk cId="274226516" sldId="2146847244"/>
        </pc:sldMkLst>
        <pc:spChg chg="mod">
          <ac:chgData name="De Marinis, Roberta Vita" userId="dc24b251-f01b-455d-bf89-e2be86f657a2" providerId="ADAL" clId="{FDD990CB-6D46-4785-9709-7A586114BDA6}" dt="2022-10-20T14:22:38.902" v="13082" actId="1076"/>
          <ac:spMkLst>
            <pc:docMk/>
            <pc:sldMk cId="274226516" sldId="2146847244"/>
            <ac:spMk id="48" creationId="{83406FA1-A9DA-45AD-86BD-45FDA02D1182}"/>
          </ac:spMkLst>
        </pc:spChg>
        <pc:picChg chg="mod">
          <ac:chgData name="De Marinis, Roberta Vita" userId="dc24b251-f01b-455d-bf89-e2be86f657a2" providerId="ADAL" clId="{FDD990CB-6D46-4785-9709-7A586114BDA6}" dt="2022-10-20T14:22:43.402" v="13083" actId="1076"/>
          <ac:picMkLst>
            <pc:docMk/>
            <pc:sldMk cId="274226516" sldId="2146847244"/>
            <ac:picMk id="55" creationId="{14A0BDA5-4D87-403D-BE06-12C15F43A1CD}"/>
          </ac:picMkLst>
        </pc:picChg>
        <pc:cxnChg chg="mod">
          <ac:chgData name="De Marinis, Roberta Vita" userId="dc24b251-f01b-455d-bf89-e2be86f657a2" providerId="ADAL" clId="{FDD990CB-6D46-4785-9709-7A586114BDA6}" dt="2022-10-20T14:22:32.846" v="13080" actId="1076"/>
          <ac:cxnSpMkLst>
            <pc:docMk/>
            <pc:sldMk cId="274226516" sldId="2146847244"/>
            <ac:cxnSpMk id="52" creationId="{F087037F-850D-4BE9-9789-53BC662923B4}"/>
          </ac:cxnSpMkLst>
        </pc:cxnChg>
      </pc:sldChg>
      <pc:sldChg chg="delSp mod">
        <pc:chgData name="De Marinis, Roberta Vita" userId="dc24b251-f01b-455d-bf89-e2be86f657a2" providerId="ADAL" clId="{FDD990CB-6D46-4785-9709-7A586114BDA6}" dt="2022-10-20T14:29:40.851" v="13096" actId="478"/>
        <pc:sldMkLst>
          <pc:docMk/>
          <pc:sldMk cId="3323633760" sldId="2146847245"/>
        </pc:sldMkLst>
        <pc:cxnChg chg="del">
          <ac:chgData name="De Marinis, Roberta Vita" userId="dc24b251-f01b-455d-bf89-e2be86f657a2" providerId="ADAL" clId="{FDD990CB-6D46-4785-9709-7A586114BDA6}" dt="2022-10-20T14:29:40.851" v="13096" actId="478"/>
          <ac:cxnSpMkLst>
            <pc:docMk/>
            <pc:sldMk cId="3323633760" sldId="2146847245"/>
            <ac:cxnSpMk id="52" creationId="{F087037F-850D-4BE9-9789-53BC662923B4}"/>
          </ac:cxnSpMkLst>
        </pc:cxnChg>
      </pc:sldChg>
      <pc:sldChg chg="addSp delSp modSp mod">
        <pc:chgData name="De Marinis, Roberta Vita" userId="dc24b251-f01b-455d-bf89-e2be86f657a2" providerId="ADAL" clId="{FDD990CB-6D46-4785-9709-7A586114BDA6}" dt="2022-10-18T08:02:49.420" v="9705" actId="14100"/>
        <pc:sldMkLst>
          <pc:docMk/>
          <pc:sldMk cId="3143869928" sldId="2146847479"/>
        </pc:sldMkLst>
        <pc:spChg chg="mod">
          <ac:chgData name="De Marinis, Roberta Vita" userId="dc24b251-f01b-455d-bf89-e2be86f657a2" providerId="ADAL" clId="{FDD990CB-6D46-4785-9709-7A586114BDA6}" dt="2022-10-03T10:05:11.786" v="647" actId="13926"/>
          <ac:spMkLst>
            <pc:docMk/>
            <pc:sldMk cId="3143869928" sldId="2146847479"/>
            <ac:spMk id="2" creationId="{0612E55A-78F9-4CCC-A610-EBA4E838C1EE}"/>
          </ac:spMkLst>
        </pc:spChg>
        <pc:picChg chg="add del mod">
          <ac:chgData name="De Marinis, Roberta Vita" userId="dc24b251-f01b-455d-bf89-e2be86f657a2" providerId="ADAL" clId="{FDD990CB-6D46-4785-9709-7A586114BDA6}" dt="2022-10-03T10:25:15.006" v="648" actId="478"/>
          <ac:picMkLst>
            <pc:docMk/>
            <pc:sldMk cId="3143869928" sldId="2146847479"/>
            <ac:picMk id="3" creationId="{A6D2D256-456C-66A2-3B77-BC22480B34E3}"/>
          </ac:picMkLst>
        </pc:picChg>
        <pc:picChg chg="add del mod">
          <ac:chgData name="De Marinis, Roberta Vita" userId="dc24b251-f01b-455d-bf89-e2be86f657a2" providerId="ADAL" clId="{FDD990CB-6D46-4785-9709-7A586114BDA6}" dt="2022-10-03T10:04:39.100" v="579" actId="478"/>
          <ac:picMkLst>
            <pc:docMk/>
            <pc:sldMk cId="3143869928" sldId="2146847479"/>
            <ac:picMk id="5" creationId="{71A2A0FD-C7D7-76B6-E961-1BFE2ED57656}"/>
          </ac:picMkLst>
        </pc:picChg>
        <pc:picChg chg="add mod">
          <ac:chgData name="De Marinis, Roberta Vita" userId="dc24b251-f01b-455d-bf89-e2be86f657a2" providerId="ADAL" clId="{FDD990CB-6D46-4785-9709-7A586114BDA6}" dt="2022-10-18T08:02:36.795" v="9703" actId="1076"/>
          <ac:picMkLst>
            <pc:docMk/>
            <pc:sldMk cId="3143869928" sldId="2146847479"/>
            <ac:picMk id="5" creationId="{763FA38E-9990-4D52-5E62-FD90112EA5BB}"/>
          </ac:picMkLst>
        </pc:picChg>
        <pc:picChg chg="add del mod">
          <ac:chgData name="De Marinis, Roberta Vita" userId="dc24b251-f01b-455d-bf89-e2be86f657a2" providerId="ADAL" clId="{FDD990CB-6D46-4785-9709-7A586114BDA6}" dt="2022-10-03T10:04:37.328" v="578" actId="478"/>
          <ac:picMkLst>
            <pc:docMk/>
            <pc:sldMk cId="3143869928" sldId="2146847479"/>
            <ac:picMk id="6" creationId="{F78CFD8F-4BB2-F6EE-991F-23184B23F3AF}"/>
          </ac:picMkLst>
        </pc:picChg>
        <pc:picChg chg="add mod modCrop">
          <ac:chgData name="De Marinis, Roberta Vita" userId="dc24b251-f01b-455d-bf89-e2be86f657a2" providerId="ADAL" clId="{FDD990CB-6D46-4785-9709-7A586114BDA6}" dt="2022-10-17T15:32:38.430" v="9442" actId="14100"/>
          <ac:picMkLst>
            <pc:docMk/>
            <pc:sldMk cId="3143869928" sldId="2146847479"/>
            <ac:picMk id="7" creationId="{724861AE-DFDB-D311-C43E-916DBA0145DA}"/>
          </ac:picMkLst>
        </pc:picChg>
        <pc:picChg chg="add del mod modCrop">
          <ac:chgData name="De Marinis, Roberta Vita" userId="dc24b251-f01b-455d-bf89-e2be86f657a2" providerId="ADAL" clId="{FDD990CB-6D46-4785-9709-7A586114BDA6}" dt="2022-10-17T15:30:26.564" v="9412" actId="478"/>
          <ac:picMkLst>
            <pc:docMk/>
            <pc:sldMk cId="3143869928" sldId="2146847479"/>
            <ac:picMk id="8" creationId="{3FEA05B8-7B90-1C18-C81A-AF4FAB624BAC}"/>
          </ac:picMkLst>
        </pc:picChg>
        <pc:picChg chg="add mod modCrop">
          <ac:chgData name="De Marinis, Roberta Vita" userId="dc24b251-f01b-455d-bf89-e2be86f657a2" providerId="ADAL" clId="{FDD990CB-6D46-4785-9709-7A586114BDA6}" dt="2022-10-18T08:02:49.420" v="9705" actId="14100"/>
          <ac:picMkLst>
            <pc:docMk/>
            <pc:sldMk cId="3143869928" sldId="2146847479"/>
            <ac:picMk id="9" creationId="{70735D08-6A61-5066-C50C-B3969A2E988E}"/>
          </ac:picMkLst>
        </pc:picChg>
        <pc:picChg chg="add del mod modCrop">
          <ac:chgData name="De Marinis, Roberta Vita" userId="dc24b251-f01b-455d-bf89-e2be86f657a2" providerId="ADAL" clId="{FDD990CB-6D46-4785-9709-7A586114BDA6}" dt="2022-10-17T15:30:16.297" v="9409" actId="478"/>
          <ac:picMkLst>
            <pc:docMk/>
            <pc:sldMk cId="3143869928" sldId="2146847479"/>
            <ac:picMk id="10" creationId="{4BBED747-AE5C-5083-7B51-62D45B2DEDCD}"/>
          </ac:picMkLst>
        </pc:picChg>
        <pc:picChg chg="del">
          <ac:chgData name="De Marinis, Roberta Vita" userId="dc24b251-f01b-455d-bf89-e2be86f657a2" providerId="ADAL" clId="{FDD990CB-6D46-4785-9709-7A586114BDA6}" dt="2022-09-30T15:30:13.518" v="345" actId="478"/>
          <ac:picMkLst>
            <pc:docMk/>
            <pc:sldMk cId="3143869928" sldId="2146847479"/>
            <ac:picMk id="17" creationId="{37BB51D8-F06F-4C12-8A08-ED73CF690ED3}"/>
          </ac:picMkLst>
        </pc:picChg>
      </pc:sldChg>
      <pc:sldChg chg="addSp delSp modSp del mod">
        <pc:chgData name="De Marinis, Roberta Vita" userId="dc24b251-f01b-455d-bf89-e2be86f657a2" providerId="ADAL" clId="{FDD990CB-6D46-4785-9709-7A586114BDA6}" dt="2022-10-18T12:31:05.879" v="10154" actId="2696"/>
        <pc:sldMkLst>
          <pc:docMk/>
          <pc:sldMk cId="110859694" sldId="2146847537"/>
        </pc:sldMkLst>
        <pc:grpChg chg="del">
          <ac:chgData name="De Marinis, Roberta Vita" userId="dc24b251-f01b-455d-bf89-e2be86f657a2" providerId="ADAL" clId="{FDD990CB-6D46-4785-9709-7A586114BDA6}" dt="2022-10-18T09:36:00.185" v="9740" actId="478"/>
          <ac:grpSpMkLst>
            <pc:docMk/>
            <pc:sldMk cId="110859694" sldId="2146847537"/>
            <ac:grpSpMk id="391" creationId="{B4E47A06-0887-40FB-8C16-0C478188BABD}"/>
          </ac:grpSpMkLst>
        </pc:grpChg>
        <pc:picChg chg="add mod">
          <ac:chgData name="De Marinis, Roberta Vita" userId="dc24b251-f01b-455d-bf89-e2be86f657a2" providerId="ADAL" clId="{FDD990CB-6D46-4785-9709-7A586114BDA6}" dt="2022-10-18T09:36:08.262" v="9742" actId="1076"/>
          <ac:picMkLst>
            <pc:docMk/>
            <pc:sldMk cId="110859694" sldId="2146847537"/>
            <ac:picMk id="2" creationId="{9615F55A-52E4-5488-E945-D0467D3805A3}"/>
          </ac:picMkLst>
        </pc:picChg>
        <pc:picChg chg="del">
          <ac:chgData name="De Marinis, Roberta Vita" userId="dc24b251-f01b-455d-bf89-e2be86f657a2" providerId="ADAL" clId="{FDD990CB-6D46-4785-9709-7A586114BDA6}" dt="2022-10-18T09:36:00.185" v="9740" actId="478"/>
          <ac:picMkLst>
            <pc:docMk/>
            <pc:sldMk cId="110859694" sldId="2146847537"/>
            <ac:picMk id="392" creationId="{DDC4B02A-BE1D-4C49-84FB-1F18224B2FF8}"/>
          </ac:picMkLst>
        </pc:picChg>
        <pc:picChg chg="mod">
          <ac:chgData name="De Marinis, Roberta Vita" userId="dc24b251-f01b-455d-bf89-e2be86f657a2" providerId="ADAL" clId="{FDD990CB-6D46-4785-9709-7A586114BDA6}" dt="2022-10-18T09:36:14.147" v="9743" actId="1076"/>
          <ac:picMkLst>
            <pc:docMk/>
            <pc:sldMk cId="110859694" sldId="2146847537"/>
            <ac:picMk id="393" creationId="{85429D41-FFB0-4CFB-A072-8FED4D7B4AE4}"/>
          </ac:picMkLst>
        </pc:picChg>
      </pc:sldChg>
      <pc:sldChg chg="addSp delSp modSp mod">
        <pc:chgData name="De Marinis, Roberta Vita" userId="dc24b251-f01b-455d-bf89-e2be86f657a2" providerId="ADAL" clId="{FDD990CB-6D46-4785-9709-7A586114BDA6}" dt="2022-10-13T13:51:15.619" v="6665" actId="478"/>
        <pc:sldMkLst>
          <pc:docMk/>
          <pc:sldMk cId="1575673323" sldId="2146847538"/>
        </pc:sldMkLst>
        <pc:spChg chg="add del mod">
          <ac:chgData name="De Marinis, Roberta Vita" userId="dc24b251-f01b-455d-bf89-e2be86f657a2" providerId="ADAL" clId="{FDD990CB-6D46-4785-9709-7A586114BDA6}" dt="2022-10-13T13:51:15.619" v="6665" actId="478"/>
          <ac:spMkLst>
            <pc:docMk/>
            <pc:sldMk cId="1575673323" sldId="2146847538"/>
            <ac:spMk id="2" creationId="{3988E185-CE39-4A1E-C251-FA27ACFE554B}"/>
          </ac:spMkLst>
        </pc:spChg>
        <pc:picChg chg="add del mod">
          <ac:chgData name="De Marinis, Roberta Vita" userId="dc24b251-f01b-455d-bf89-e2be86f657a2" providerId="ADAL" clId="{FDD990CB-6D46-4785-9709-7A586114BDA6}" dt="2022-10-12T15:14:59.165" v="6321" actId="478"/>
          <ac:picMkLst>
            <pc:docMk/>
            <pc:sldMk cId="1575673323" sldId="2146847538"/>
            <ac:picMk id="5" creationId="{7673258E-71F6-E883-4529-D48CEDB4A58D}"/>
          </ac:picMkLst>
        </pc:picChg>
        <pc:picChg chg="add mod">
          <ac:chgData name="De Marinis, Roberta Vita" userId="dc24b251-f01b-455d-bf89-e2be86f657a2" providerId="ADAL" clId="{FDD990CB-6D46-4785-9709-7A586114BDA6}" dt="2022-10-12T15:15:40.527" v="6326" actId="1076"/>
          <ac:picMkLst>
            <pc:docMk/>
            <pc:sldMk cId="1575673323" sldId="2146847538"/>
            <ac:picMk id="20" creationId="{E9E3E1AA-F8C0-FC8B-9E2F-7531178774A1}"/>
          </ac:picMkLst>
        </pc:picChg>
        <pc:picChg chg="del">
          <ac:chgData name="De Marinis, Roberta Vita" userId="dc24b251-f01b-455d-bf89-e2be86f657a2" providerId="ADAL" clId="{FDD990CB-6D46-4785-9709-7A586114BDA6}" dt="2022-10-12T15:12:47.627" v="6296" actId="478"/>
          <ac:picMkLst>
            <pc:docMk/>
            <pc:sldMk cId="1575673323" sldId="2146847538"/>
            <ac:picMk id="60" creationId="{9AB76860-C276-4B80-B209-D0C3ACC5074E}"/>
          </ac:picMkLst>
        </pc:picChg>
        <pc:picChg chg="del">
          <ac:chgData name="De Marinis, Roberta Vita" userId="dc24b251-f01b-455d-bf89-e2be86f657a2" providerId="ADAL" clId="{FDD990CB-6D46-4785-9709-7A586114BDA6}" dt="2022-10-12T15:15:48.689" v="6327" actId="478"/>
          <ac:picMkLst>
            <pc:docMk/>
            <pc:sldMk cId="1575673323" sldId="2146847538"/>
            <ac:picMk id="239" creationId="{A4D06A61-CC53-403F-8F8E-B7ADCBC520A5}"/>
          </ac:picMkLst>
        </pc:picChg>
        <pc:picChg chg="del mod">
          <ac:chgData name="De Marinis, Roberta Vita" userId="dc24b251-f01b-455d-bf89-e2be86f657a2" providerId="ADAL" clId="{FDD990CB-6D46-4785-9709-7A586114BDA6}" dt="2022-10-12T15:14:47.464" v="6318" actId="478"/>
          <ac:picMkLst>
            <pc:docMk/>
            <pc:sldMk cId="1575673323" sldId="2146847538"/>
            <ac:picMk id="241" creationId="{FBCDCDA6-9AB6-4A9D-B2B9-7A5E29D3B943}"/>
          </ac:picMkLst>
        </pc:picChg>
        <pc:picChg chg="del mod">
          <ac:chgData name="De Marinis, Roberta Vita" userId="dc24b251-f01b-455d-bf89-e2be86f657a2" providerId="ADAL" clId="{FDD990CB-6D46-4785-9709-7A586114BDA6}" dt="2022-10-12T15:14:27.186" v="6312" actId="478"/>
          <ac:picMkLst>
            <pc:docMk/>
            <pc:sldMk cId="1575673323" sldId="2146847538"/>
            <ac:picMk id="242" creationId="{68538276-F038-4450-BB33-3A8A95274EAD}"/>
          </ac:picMkLst>
        </pc:picChg>
        <pc:cxnChg chg="mod ord">
          <ac:chgData name="De Marinis, Roberta Vita" userId="dc24b251-f01b-455d-bf89-e2be86f657a2" providerId="ADAL" clId="{FDD990CB-6D46-4785-9709-7A586114BDA6}" dt="2022-10-12T15:14:16.458" v="6310" actId="14100"/>
          <ac:cxnSpMkLst>
            <pc:docMk/>
            <pc:sldMk cId="1575673323" sldId="2146847538"/>
            <ac:cxnSpMk id="93" creationId="{B1135C8C-5B4A-40E1-9C9C-CA7A5CE2DF4E}"/>
          </ac:cxnSpMkLst>
        </pc:cxnChg>
        <pc:cxnChg chg="mod ord">
          <ac:chgData name="De Marinis, Roberta Vita" userId="dc24b251-f01b-455d-bf89-e2be86f657a2" providerId="ADAL" clId="{FDD990CB-6D46-4785-9709-7A586114BDA6}" dt="2022-10-12T15:14:39.733" v="6315" actId="166"/>
          <ac:cxnSpMkLst>
            <pc:docMk/>
            <pc:sldMk cId="1575673323" sldId="2146847538"/>
            <ac:cxnSpMk id="94" creationId="{59D3F368-97C2-49B1-8EEE-1343CE34B11F}"/>
          </ac:cxnSpMkLst>
        </pc:cxnChg>
        <pc:cxnChg chg="mod">
          <ac:chgData name="De Marinis, Roberta Vita" userId="dc24b251-f01b-455d-bf89-e2be86f657a2" providerId="ADAL" clId="{FDD990CB-6D46-4785-9709-7A586114BDA6}" dt="2022-10-12T15:14:52.165" v="6319" actId="14100"/>
          <ac:cxnSpMkLst>
            <pc:docMk/>
            <pc:sldMk cId="1575673323" sldId="2146847538"/>
            <ac:cxnSpMk id="95" creationId="{6FA99D33-5362-4F9E-BA15-E5CE5A383F7D}"/>
          </ac:cxnSpMkLst>
        </pc:cxnChg>
        <pc:cxnChg chg="mod">
          <ac:chgData name="De Marinis, Roberta Vita" userId="dc24b251-f01b-455d-bf89-e2be86f657a2" providerId="ADAL" clId="{FDD990CB-6D46-4785-9709-7A586114BDA6}" dt="2022-10-12T15:14:55.963" v="6320" actId="14100"/>
          <ac:cxnSpMkLst>
            <pc:docMk/>
            <pc:sldMk cId="1575673323" sldId="2146847538"/>
            <ac:cxnSpMk id="96" creationId="{BA9B0284-7215-4C72-9CF4-15BB1743D931}"/>
          </ac:cxnSpMkLst>
        </pc:cxnChg>
        <pc:cxnChg chg="mod">
          <ac:chgData name="De Marinis, Roberta Vita" userId="dc24b251-f01b-455d-bf89-e2be86f657a2" providerId="ADAL" clId="{FDD990CB-6D46-4785-9709-7A586114BDA6}" dt="2022-10-12T15:12:59.743" v="6297" actId="1076"/>
          <ac:cxnSpMkLst>
            <pc:docMk/>
            <pc:sldMk cId="1575673323" sldId="2146847538"/>
            <ac:cxnSpMk id="199" creationId="{D3176463-C942-4CBA-8551-BCF3BDAFA36A}"/>
          </ac:cxnSpMkLst>
        </pc:cxnChg>
        <pc:cxnChg chg="mod">
          <ac:chgData name="De Marinis, Roberta Vita" userId="dc24b251-f01b-455d-bf89-e2be86f657a2" providerId="ADAL" clId="{FDD990CB-6D46-4785-9709-7A586114BDA6}" dt="2022-10-12T15:14:11.388" v="6309" actId="1076"/>
          <ac:cxnSpMkLst>
            <pc:docMk/>
            <pc:sldMk cId="1575673323" sldId="2146847538"/>
            <ac:cxnSpMk id="229" creationId="{4BACF266-D125-47FF-9BEB-4ED8D948E1FE}"/>
          </ac:cxnSpMkLst>
        </pc:cxnChg>
      </pc:sldChg>
      <pc:sldChg chg="del">
        <pc:chgData name="De Marinis, Roberta Vita" userId="dc24b251-f01b-455d-bf89-e2be86f657a2" providerId="ADAL" clId="{FDD990CB-6D46-4785-9709-7A586114BDA6}" dt="2022-10-18T14:42:46.643" v="12018" actId="2696"/>
        <pc:sldMkLst>
          <pc:docMk/>
          <pc:sldMk cId="1547523942" sldId="2146847547"/>
        </pc:sldMkLst>
      </pc:sldChg>
      <pc:sldChg chg="addSp delSp modSp mod">
        <pc:chgData name="De Marinis, Roberta Vita" userId="dc24b251-f01b-455d-bf89-e2be86f657a2" providerId="ADAL" clId="{FDD990CB-6D46-4785-9709-7A586114BDA6}" dt="2022-10-11T14:00:52.148" v="4753" actId="1076"/>
        <pc:sldMkLst>
          <pc:docMk/>
          <pc:sldMk cId="1555176177" sldId="2146847553"/>
        </pc:sldMkLst>
        <pc:spChg chg="add mod">
          <ac:chgData name="De Marinis, Roberta Vita" userId="dc24b251-f01b-455d-bf89-e2be86f657a2" providerId="ADAL" clId="{FDD990CB-6D46-4785-9709-7A586114BDA6}" dt="2022-09-30T16:19:58.912" v="577" actId="13926"/>
          <ac:spMkLst>
            <pc:docMk/>
            <pc:sldMk cId="1555176177" sldId="2146847553"/>
            <ac:spMk id="5" creationId="{0EE89595-9E0C-9FB5-9724-D43B3DD5B8AE}"/>
          </ac:spMkLst>
        </pc:spChg>
        <pc:grpChg chg="mod">
          <ac:chgData name="De Marinis, Roberta Vita" userId="dc24b251-f01b-455d-bf89-e2be86f657a2" providerId="ADAL" clId="{FDD990CB-6D46-4785-9709-7A586114BDA6}" dt="2022-10-03T13:12:12.287" v="712" actId="1076"/>
          <ac:grpSpMkLst>
            <pc:docMk/>
            <pc:sldMk cId="1555176177" sldId="2146847553"/>
            <ac:grpSpMk id="161" creationId="{A3EC8E50-C90C-2DFA-17F7-D27E53F8E0CA}"/>
          </ac:grpSpMkLst>
        </pc:grpChg>
        <pc:picChg chg="add mod">
          <ac:chgData name="De Marinis, Roberta Vita" userId="dc24b251-f01b-455d-bf89-e2be86f657a2" providerId="ADAL" clId="{FDD990CB-6D46-4785-9709-7A586114BDA6}" dt="2022-09-30T16:19:41.423" v="568" actId="14100"/>
          <ac:picMkLst>
            <pc:docMk/>
            <pc:sldMk cId="1555176177" sldId="2146847553"/>
            <ac:picMk id="6" creationId="{DB24FD9B-B89C-1EF0-0183-A60E3ADD70D3}"/>
          </ac:picMkLst>
        </pc:picChg>
        <pc:picChg chg="add del mod">
          <ac:chgData name="De Marinis, Roberta Vita" userId="dc24b251-f01b-455d-bf89-e2be86f657a2" providerId="ADAL" clId="{FDD990CB-6D46-4785-9709-7A586114BDA6}" dt="2022-10-03T13:14:11.548" v="733" actId="478"/>
          <ac:picMkLst>
            <pc:docMk/>
            <pc:sldMk cId="1555176177" sldId="2146847553"/>
            <ac:picMk id="9" creationId="{FF127BA4-E2AC-CB27-D059-633EE6EBBCEA}"/>
          </ac:picMkLst>
        </pc:picChg>
        <pc:picChg chg="add del mod ord modCrop">
          <ac:chgData name="De Marinis, Roberta Vita" userId="dc24b251-f01b-455d-bf89-e2be86f657a2" providerId="ADAL" clId="{FDD990CB-6D46-4785-9709-7A586114BDA6}" dt="2022-10-05T10:24:05.962" v="3540" actId="478"/>
          <ac:picMkLst>
            <pc:docMk/>
            <pc:sldMk cId="1555176177" sldId="2146847553"/>
            <ac:picMk id="11" creationId="{C3E46646-0152-DBA1-2274-52BDDCB3C7E0}"/>
          </ac:picMkLst>
        </pc:picChg>
        <pc:picChg chg="add del mod">
          <ac:chgData name="De Marinis, Roberta Vita" userId="dc24b251-f01b-455d-bf89-e2be86f657a2" providerId="ADAL" clId="{FDD990CB-6D46-4785-9709-7A586114BDA6}" dt="2022-10-05T10:24:03.867" v="3539" actId="478"/>
          <ac:picMkLst>
            <pc:docMk/>
            <pc:sldMk cId="1555176177" sldId="2146847553"/>
            <ac:picMk id="12" creationId="{FB18B605-2CEB-24EC-46D6-90BCEE78E0E7}"/>
          </ac:picMkLst>
        </pc:picChg>
        <pc:picChg chg="mod">
          <ac:chgData name="De Marinis, Roberta Vita" userId="dc24b251-f01b-455d-bf89-e2be86f657a2" providerId="ADAL" clId="{FDD990CB-6D46-4785-9709-7A586114BDA6}" dt="2022-10-11T14:00:45.403" v="4751" actId="1076"/>
          <ac:picMkLst>
            <pc:docMk/>
            <pc:sldMk cId="1555176177" sldId="2146847553"/>
            <ac:picMk id="181" creationId="{97597461-FB35-286A-3A91-8AEEBD9F024B}"/>
          </ac:picMkLst>
        </pc:picChg>
        <pc:picChg chg="mod">
          <ac:chgData name="De Marinis, Roberta Vita" userId="dc24b251-f01b-455d-bf89-e2be86f657a2" providerId="ADAL" clId="{FDD990CB-6D46-4785-9709-7A586114BDA6}" dt="2022-10-11T14:00:42.748" v="4750" actId="1076"/>
          <ac:picMkLst>
            <pc:docMk/>
            <pc:sldMk cId="1555176177" sldId="2146847553"/>
            <ac:picMk id="182" creationId="{6B3A2DD9-1407-1DB5-01B4-AB7CDD65209A}"/>
          </ac:picMkLst>
        </pc:picChg>
        <pc:picChg chg="mod">
          <ac:chgData name="De Marinis, Roberta Vita" userId="dc24b251-f01b-455d-bf89-e2be86f657a2" providerId="ADAL" clId="{FDD990CB-6D46-4785-9709-7A586114BDA6}" dt="2022-10-11T14:00:49.272" v="4752" actId="1076"/>
          <ac:picMkLst>
            <pc:docMk/>
            <pc:sldMk cId="1555176177" sldId="2146847553"/>
            <ac:picMk id="183" creationId="{2B854AA6-3852-13DF-63F3-310ED9985D76}"/>
          </ac:picMkLst>
        </pc:picChg>
        <pc:picChg chg="mod">
          <ac:chgData name="De Marinis, Roberta Vita" userId="dc24b251-f01b-455d-bf89-e2be86f657a2" providerId="ADAL" clId="{FDD990CB-6D46-4785-9709-7A586114BDA6}" dt="2022-10-11T14:00:52.148" v="4753" actId="1076"/>
          <ac:picMkLst>
            <pc:docMk/>
            <pc:sldMk cId="1555176177" sldId="2146847553"/>
            <ac:picMk id="184" creationId="{D09100CD-A126-F0E5-F84A-F1C4B01D3D1D}"/>
          </ac:picMkLst>
        </pc:picChg>
        <pc:picChg chg="del">
          <ac:chgData name="De Marinis, Roberta Vita" userId="dc24b251-f01b-455d-bf89-e2be86f657a2" providerId="ADAL" clId="{FDD990CB-6D46-4785-9709-7A586114BDA6}" dt="2022-10-03T15:18:25.811" v="751" actId="478"/>
          <ac:picMkLst>
            <pc:docMk/>
            <pc:sldMk cId="1555176177" sldId="2146847553"/>
            <ac:picMk id="195" creationId="{327CC5E4-0B80-4536-FDC2-C89547F72F41}"/>
          </ac:picMkLst>
        </pc:picChg>
        <pc:picChg chg="mod">
          <ac:chgData name="De Marinis, Roberta Vita" userId="dc24b251-f01b-455d-bf89-e2be86f657a2" providerId="ADAL" clId="{FDD990CB-6D46-4785-9709-7A586114BDA6}" dt="2022-10-03T13:12:23.905" v="714" actId="14100"/>
          <ac:picMkLst>
            <pc:docMk/>
            <pc:sldMk cId="1555176177" sldId="2146847553"/>
            <ac:picMk id="254" creationId="{E362A1B3-1C32-B477-F6D0-85E2A27E2E6A}"/>
          </ac:picMkLst>
        </pc:picChg>
        <pc:cxnChg chg="mod">
          <ac:chgData name="De Marinis, Roberta Vita" userId="dc24b251-f01b-455d-bf89-e2be86f657a2" providerId="ADAL" clId="{FDD990CB-6D46-4785-9709-7A586114BDA6}" dt="2022-10-03T13:15:17.911" v="744" actId="1076"/>
          <ac:cxnSpMkLst>
            <pc:docMk/>
            <pc:sldMk cId="1555176177" sldId="2146847553"/>
            <ac:cxnSpMk id="80" creationId="{5F0EDB2B-FE07-4EB2-8EAE-075925091A7D}"/>
          </ac:cxnSpMkLst>
        </pc:cxnChg>
      </pc:sldChg>
      <pc:sldChg chg="addSp delSp modSp mod">
        <pc:chgData name="De Marinis, Roberta Vita" userId="dc24b251-f01b-455d-bf89-e2be86f657a2" providerId="ADAL" clId="{FDD990CB-6D46-4785-9709-7A586114BDA6}" dt="2022-10-18T09:42:54.137" v="9768" actId="1076"/>
        <pc:sldMkLst>
          <pc:docMk/>
          <pc:sldMk cId="3108597682" sldId="2146847562"/>
        </pc:sldMkLst>
        <pc:picChg chg="add mod">
          <ac:chgData name="De Marinis, Roberta Vita" userId="dc24b251-f01b-455d-bf89-e2be86f657a2" providerId="ADAL" clId="{FDD990CB-6D46-4785-9709-7A586114BDA6}" dt="2022-10-18T09:42:54.137" v="9768" actId="1076"/>
          <ac:picMkLst>
            <pc:docMk/>
            <pc:sldMk cId="3108597682" sldId="2146847562"/>
            <ac:picMk id="2" creationId="{45193AEF-6BCF-8E03-6F00-036ECF59C943}"/>
          </ac:picMkLst>
        </pc:picChg>
        <pc:picChg chg="del">
          <ac:chgData name="De Marinis, Roberta Vita" userId="dc24b251-f01b-455d-bf89-e2be86f657a2" providerId="ADAL" clId="{FDD990CB-6D46-4785-9709-7A586114BDA6}" dt="2022-10-18T09:42:47.460" v="9766" actId="478"/>
          <ac:picMkLst>
            <pc:docMk/>
            <pc:sldMk cId="3108597682" sldId="2146847562"/>
            <ac:picMk id="406" creationId="{61B13693-CD18-4890-97B8-A3C0BC01CFB7}"/>
          </ac:picMkLst>
        </pc:picChg>
      </pc:sldChg>
      <pc:sldChg chg="addSp delSp modSp mod">
        <pc:chgData name="De Marinis, Roberta Vita" userId="dc24b251-f01b-455d-bf89-e2be86f657a2" providerId="ADAL" clId="{FDD990CB-6D46-4785-9709-7A586114BDA6}" dt="2022-10-18T09:44:04.611" v="9783" actId="14100"/>
        <pc:sldMkLst>
          <pc:docMk/>
          <pc:sldMk cId="947203379" sldId="2146847563"/>
        </pc:sldMkLst>
        <pc:picChg chg="add mod modCrop">
          <ac:chgData name="De Marinis, Roberta Vita" userId="dc24b251-f01b-455d-bf89-e2be86f657a2" providerId="ADAL" clId="{FDD990CB-6D46-4785-9709-7A586114BDA6}" dt="2022-10-18T09:44:04.611" v="9783" actId="14100"/>
          <ac:picMkLst>
            <pc:docMk/>
            <pc:sldMk cId="947203379" sldId="2146847563"/>
            <ac:picMk id="2" creationId="{DC14A909-C28C-AB57-5D59-EDB424AB3EFC}"/>
          </ac:picMkLst>
        </pc:picChg>
        <pc:picChg chg="mod">
          <ac:chgData name="De Marinis, Roberta Vita" userId="dc24b251-f01b-455d-bf89-e2be86f657a2" providerId="ADAL" clId="{FDD990CB-6D46-4785-9709-7A586114BDA6}" dt="2022-10-18T09:43:15.116" v="9773" actId="1076"/>
          <ac:picMkLst>
            <pc:docMk/>
            <pc:sldMk cId="947203379" sldId="2146847563"/>
            <ac:picMk id="42" creationId="{683157D4-654A-4817-A8EF-BC5C22517A50}"/>
          </ac:picMkLst>
        </pc:picChg>
        <pc:picChg chg="del">
          <ac:chgData name="De Marinis, Roberta Vita" userId="dc24b251-f01b-455d-bf89-e2be86f657a2" providerId="ADAL" clId="{FDD990CB-6D46-4785-9709-7A586114BDA6}" dt="2022-10-18T09:42:59.482" v="9769" actId="478"/>
          <ac:picMkLst>
            <pc:docMk/>
            <pc:sldMk cId="947203379" sldId="2146847563"/>
            <ac:picMk id="406" creationId="{61B13693-CD18-4890-97B8-A3C0BC01CFB7}"/>
          </ac:picMkLst>
        </pc:picChg>
      </pc:sldChg>
      <pc:sldChg chg="addSp delSp modSp mod">
        <pc:chgData name="De Marinis, Roberta Vita" userId="dc24b251-f01b-455d-bf89-e2be86f657a2" providerId="ADAL" clId="{FDD990CB-6D46-4785-9709-7A586114BDA6}" dt="2022-10-18T09:44:17.647" v="9786" actId="1076"/>
        <pc:sldMkLst>
          <pc:docMk/>
          <pc:sldMk cId="2342021589" sldId="2146847564"/>
        </pc:sldMkLst>
        <pc:picChg chg="add mod">
          <ac:chgData name="De Marinis, Roberta Vita" userId="dc24b251-f01b-455d-bf89-e2be86f657a2" providerId="ADAL" clId="{FDD990CB-6D46-4785-9709-7A586114BDA6}" dt="2022-10-18T09:44:12.833" v="9785"/>
          <ac:picMkLst>
            <pc:docMk/>
            <pc:sldMk cId="2342021589" sldId="2146847564"/>
            <ac:picMk id="2" creationId="{4D25CB54-6C3D-D997-CDC9-92CB14C2EA04}"/>
          </ac:picMkLst>
        </pc:picChg>
        <pc:picChg chg="mod">
          <ac:chgData name="De Marinis, Roberta Vita" userId="dc24b251-f01b-455d-bf89-e2be86f657a2" providerId="ADAL" clId="{FDD990CB-6D46-4785-9709-7A586114BDA6}" dt="2022-10-18T09:44:17.647" v="9786" actId="1076"/>
          <ac:picMkLst>
            <pc:docMk/>
            <pc:sldMk cId="2342021589" sldId="2146847564"/>
            <ac:picMk id="42" creationId="{683157D4-654A-4817-A8EF-BC5C22517A50}"/>
          </ac:picMkLst>
        </pc:picChg>
        <pc:picChg chg="del">
          <ac:chgData name="De Marinis, Roberta Vita" userId="dc24b251-f01b-455d-bf89-e2be86f657a2" providerId="ADAL" clId="{FDD990CB-6D46-4785-9709-7A586114BDA6}" dt="2022-10-18T09:44:12.423" v="9784" actId="478"/>
          <ac:picMkLst>
            <pc:docMk/>
            <pc:sldMk cId="2342021589" sldId="2146847564"/>
            <ac:picMk id="406" creationId="{61B13693-CD18-4890-97B8-A3C0BC01CFB7}"/>
          </ac:picMkLst>
        </pc:picChg>
      </pc:sldChg>
      <pc:sldChg chg="del">
        <pc:chgData name="De Marinis, Roberta Vita" userId="dc24b251-f01b-455d-bf89-e2be86f657a2" providerId="ADAL" clId="{FDD990CB-6D46-4785-9709-7A586114BDA6}" dt="2022-10-18T14:53:06.617" v="12111" actId="2696"/>
        <pc:sldMkLst>
          <pc:docMk/>
          <pc:sldMk cId="3340280215" sldId="2146847566"/>
        </pc:sldMkLst>
      </pc:sldChg>
      <pc:sldChg chg="del">
        <pc:chgData name="De Marinis, Roberta Vita" userId="dc24b251-f01b-455d-bf89-e2be86f657a2" providerId="ADAL" clId="{FDD990CB-6D46-4785-9709-7A586114BDA6}" dt="2022-10-18T14:42:46.643" v="12018" actId="2696"/>
        <pc:sldMkLst>
          <pc:docMk/>
          <pc:sldMk cId="754232199" sldId="2146847567"/>
        </pc:sldMkLst>
      </pc:sldChg>
      <pc:sldChg chg="del">
        <pc:chgData name="De Marinis, Roberta Vita" userId="dc24b251-f01b-455d-bf89-e2be86f657a2" providerId="ADAL" clId="{FDD990CB-6D46-4785-9709-7A586114BDA6}" dt="2022-10-18T14:42:46.643" v="12018" actId="2696"/>
        <pc:sldMkLst>
          <pc:docMk/>
          <pc:sldMk cId="2390103802" sldId="2146847572"/>
        </pc:sldMkLst>
      </pc:sldChg>
      <pc:sldChg chg="del">
        <pc:chgData name="De Marinis, Roberta Vita" userId="dc24b251-f01b-455d-bf89-e2be86f657a2" providerId="ADAL" clId="{FDD990CB-6D46-4785-9709-7A586114BDA6}" dt="2022-10-18T14:42:46.643" v="12018" actId="2696"/>
        <pc:sldMkLst>
          <pc:docMk/>
          <pc:sldMk cId="2899772309" sldId="2146847573"/>
        </pc:sldMkLst>
      </pc:sldChg>
      <pc:sldChg chg="del">
        <pc:chgData name="De Marinis, Roberta Vita" userId="dc24b251-f01b-455d-bf89-e2be86f657a2" providerId="ADAL" clId="{FDD990CB-6D46-4785-9709-7A586114BDA6}" dt="2022-10-18T14:42:46.643" v="12018" actId="2696"/>
        <pc:sldMkLst>
          <pc:docMk/>
          <pc:sldMk cId="621925171" sldId="2146847574"/>
        </pc:sldMkLst>
      </pc:sldChg>
      <pc:sldChg chg="del">
        <pc:chgData name="De Marinis, Roberta Vita" userId="dc24b251-f01b-455d-bf89-e2be86f657a2" providerId="ADAL" clId="{FDD990CB-6D46-4785-9709-7A586114BDA6}" dt="2022-10-18T14:42:46.643" v="12018" actId="2696"/>
        <pc:sldMkLst>
          <pc:docMk/>
          <pc:sldMk cId="1922645439" sldId="2146847575"/>
        </pc:sldMkLst>
      </pc:sldChg>
      <pc:sldChg chg="modSp del mod">
        <pc:chgData name="De Marinis, Roberta Vita" userId="dc24b251-f01b-455d-bf89-e2be86f657a2" providerId="ADAL" clId="{FDD990CB-6D46-4785-9709-7A586114BDA6}" dt="2022-10-18T14:42:46.643" v="12018" actId="2696"/>
        <pc:sldMkLst>
          <pc:docMk/>
          <pc:sldMk cId="2478059897" sldId="2146847576"/>
        </pc:sldMkLst>
        <pc:picChg chg="mod">
          <ac:chgData name="De Marinis, Roberta Vita" userId="dc24b251-f01b-455d-bf89-e2be86f657a2" providerId="ADAL" clId="{FDD990CB-6D46-4785-9709-7A586114BDA6}" dt="2022-10-18T13:36:02.123" v="11099" actId="1035"/>
          <ac:picMkLst>
            <pc:docMk/>
            <pc:sldMk cId="2478059897" sldId="2146847576"/>
            <ac:picMk id="113" creationId="{4111D257-5B19-9B75-E688-A39AFF48AF3A}"/>
          </ac:picMkLst>
        </pc:picChg>
      </pc:sldChg>
      <pc:sldChg chg="del">
        <pc:chgData name="De Marinis, Roberta Vita" userId="dc24b251-f01b-455d-bf89-e2be86f657a2" providerId="ADAL" clId="{FDD990CB-6D46-4785-9709-7A586114BDA6}" dt="2022-10-18T14:42:46.643" v="12018" actId="2696"/>
        <pc:sldMkLst>
          <pc:docMk/>
          <pc:sldMk cId="3796588986" sldId="2146847577"/>
        </pc:sldMkLst>
      </pc:sldChg>
      <pc:sldChg chg="addSp delSp modSp mod">
        <pc:chgData name="De Marinis, Roberta Vita" userId="dc24b251-f01b-455d-bf89-e2be86f657a2" providerId="ADAL" clId="{FDD990CB-6D46-4785-9709-7A586114BDA6}" dt="2022-10-18T09:39:35.618" v="9749" actId="1076"/>
        <pc:sldMkLst>
          <pc:docMk/>
          <pc:sldMk cId="3375156861" sldId="2146847586"/>
        </pc:sldMkLst>
        <pc:grpChg chg="del">
          <ac:chgData name="De Marinis, Roberta Vita" userId="dc24b251-f01b-455d-bf89-e2be86f657a2" providerId="ADAL" clId="{FDD990CB-6D46-4785-9709-7A586114BDA6}" dt="2022-10-18T09:39:18.187" v="9744" actId="478"/>
          <ac:grpSpMkLst>
            <pc:docMk/>
            <pc:sldMk cId="3375156861" sldId="2146847586"/>
            <ac:grpSpMk id="244" creationId="{7CB4B283-03E6-4071-8EA3-771B9E110F82}"/>
          </ac:grpSpMkLst>
        </pc:grpChg>
        <pc:picChg chg="add mod">
          <ac:chgData name="De Marinis, Roberta Vita" userId="dc24b251-f01b-455d-bf89-e2be86f657a2" providerId="ADAL" clId="{FDD990CB-6D46-4785-9709-7A586114BDA6}" dt="2022-10-18T09:39:31.301" v="9748" actId="1076"/>
          <ac:picMkLst>
            <pc:docMk/>
            <pc:sldMk cId="3375156861" sldId="2146847586"/>
            <ac:picMk id="2" creationId="{46DEF31E-A06C-DF00-1D63-CF5E89971E57}"/>
          </ac:picMkLst>
        </pc:picChg>
        <pc:picChg chg="del">
          <ac:chgData name="De Marinis, Roberta Vita" userId="dc24b251-f01b-455d-bf89-e2be86f657a2" providerId="ADAL" clId="{FDD990CB-6D46-4785-9709-7A586114BDA6}" dt="2022-10-18T09:39:18.187" v="9744" actId="478"/>
          <ac:picMkLst>
            <pc:docMk/>
            <pc:sldMk cId="3375156861" sldId="2146847586"/>
            <ac:picMk id="245" creationId="{FAA9692D-F12C-4091-AE9F-C9B8A6E81119}"/>
          </ac:picMkLst>
        </pc:picChg>
        <pc:picChg chg="mod">
          <ac:chgData name="De Marinis, Roberta Vita" userId="dc24b251-f01b-455d-bf89-e2be86f657a2" providerId="ADAL" clId="{FDD990CB-6D46-4785-9709-7A586114BDA6}" dt="2022-10-18T09:39:35.618" v="9749" actId="1076"/>
          <ac:picMkLst>
            <pc:docMk/>
            <pc:sldMk cId="3375156861" sldId="2146847586"/>
            <ac:picMk id="246" creationId="{6FBAE137-B7D7-4AAD-9402-2DCAB718445D}"/>
          </ac:picMkLst>
        </pc:picChg>
      </pc:sldChg>
      <pc:sldChg chg="addSp modSp mod">
        <pc:chgData name="De Marinis, Roberta Vita" userId="dc24b251-f01b-455d-bf89-e2be86f657a2" providerId="ADAL" clId="{FDD990CB-6D46-4785-9709-7A586114BDA6}" dt="2022-10-18T15:46:50.531" v="12612" actId="20577"/>
        <pc:sldMkLst>
          <pc:docMk/>
          <pc:sldMk cId="4214431326" sldId="2146847587"/>
        </pc:sldMkLst>
        <pc:spChg chg="mod">
          <ac:chgData name="De Marinis, Roberta Vita" userId="dc24b251-f01b-455d-bf89-e2be86f657a2" providerId="ADAL" clId="{FDD990CB-6D46-4785-9709-7A586114BDA6}" dt="2022-10-07T15:41:20.091" v="4530" actId="20577"/>
          <ac:spMkLst>
            <pc:docMk/>
            <pc:sldMk cId="4214431326" sldId="2146847587"/>
            <ac:spMk id="80" creationId="{4568AF4A-C99A-48D8-B30A-1B6E71195CAF}"/>
          </ac:spMkLst>
        </pc:spChg>
        <pc:spChg chg="mod">
          <ac:chgData name="De Marinis, Roberta Vita" userId="dc24b251-f01b-455d-bf89-e2be86f657a2" providerId="ADAL" clId="{FDD990CB-6D46-4785-9709-7A586114BDA6}" dt="2022-10-18T15:46:50.531" v="12612" actId="20577"/>
          <ac:spMkLst>
            <pc:docMk/>
            <pc:sldMk cId="4214431326" sldId="2146847587"/>
            <ac:spMk id="86" creationId="{8AC6137C-C5C5-4C51-8E79-3413ECCFAE2E}"/>
          </ac:spMkLst>
        </pc:spChg>
        <pc:picChg chg="add mod modCrop">
          <ac:chgData name="De Marinis, Roberta Vita" userId="dc24b251-f01b-455d-bf89-e2be86f657a2" providerId="ADAL" clId="{FDD990CB-6D46-4785-9709-7A586114BDA6}" dt="2022-10-07T15:42:33.491" v="4540" actId="14100"/>
          <ac:picMkLst>
            <pc:docMk/>
            <pc:sldMk cId="4214431326" sldId="2146847587"/>
            <ac:picMk id="5" creationId="{B212D618-7668-D62C-C9EC-68332B74B2E3}"/>
          </ac:picMkLst>
        </pc:picChg>
      </pc:sldChg>
      <pc:sldChg chg="modSp mod">
        <pc:chgData name="De Marinis, Roberta Vita" userId="dc24b251-f01b-455d-bf89-e2be86f657a2" providerId="ADAL" clId="{FDD990CB-6D46-4785-9709-7A586114BDA6}" dt="2022-10-11T16:06:01.652" v="5392" actId="1076"/>
        <pc:sldMkLst>
          <pc:docMk/>
          <pc:sldMk cId="2843424224" sldId="2146847588"/>
        </pc:sldMkLst>
        <pc:grpChg chg="mod">
          <ac:chgData name="De Marinis, Roberta Vita" userId="dc24b251-f01b-455d-bf89-e2be86f657a2" providerId="ADAL" clId="{FDD990CB-6D46-4785-9709-7A586114BDA6}" dt="2022-10-11T16:06:01.652" v="5392" actId="1076"/>
          <ac:grpSpMkLst>
            <pc:docMk/>
            <pc:sldMk cId="2843424224" sldId="2146847588"/>
            <ac:grpSpMk id="10" creationId="{F3974AFA-251A-49B8-B364-1B7736A0E7AB}"/>
          </ac:grpSpMkLst>
        </pc:grpChg>
      </pc:sldChg>
      <pc:sldChg chg="addSp delSp modSp mod">
        <pc:chgData name="De Marinis, Roberta Vita" userId="dc24b251-f01b-455d-bf89-e2be86f657a2" providerId="ADAL" clId="{FDD990CB-6D46-4785-9709-7A586114BDA6}" dt="2022-10-20T13:43:22.377" v="13063" actId="164"/>
        <pc:sldMkLst>
          <pc:docMk/>
          <pc:sldMk cId="4243583077" sldId="2146847589"/>
        </pc:sldMkLst>
        <pc:spChg chg="mod">
          <ac:chgData name="De Marinis, Roberta Vita" userId="dc24b251-f01b-455d-bf89-e2be86f657a2" providerId="ADAL" clId="{FDD990CB-6D46-4785-9709-7A586114BDA6}" dt="2022-09-30T16:03:37.113" v="456" actId="13926"/>
          <ac:spMkLst>
            <pc:docMk/>
            <pc:sldMk cId="4243583077" sldId="2146847589"/>
            <ac:spMk id="3" creationId="{FA23DD68-A85D-4991-92B9-9B7191088F5E}"/>
          </ac:spMkLst>
        </pc:spChg>
        <pc:grpChg chg="mod">
          <ac:chgData name="De Marinis, Roberta Vita" userId="dc24b251-f01b-455d-bf89-e2be86f657a2" providerId="ADAL" clId="{FDD990CB-6D46-4785-9709-7A586114BDA6}" dt="2022-09-30T16:01:15.766" v="427" actId="1076"/>
          <ac:grpSpMkLst>
            <pc:docMk/>
            <pc:sldMk cId="4243583077" sldId="2146847589"/>
            <ac:grpSpMk id="2" creationId="{38B60DD9-63DF-D61C-8A7B-C0257669940F}"/>
          </ac:grpSpMkLst>
        </pc:grpChg>
        <pc:grpChg chg="add mod">
          <ac:chgData name="De Marinis, Roberta Vita" userId="dc24b251-f01b-455d-bf89-e2be86f657a2" providerId="ADAL" clId="{FDD990CB-6D46-4785-9709-7A586114BDA6}" dt="2022-10-20T13:43:22.377" v="13063" actId="164"/>
          <ac:grpSpMkLst>
            <pc:docMk/>
            <pc:sldMk cId="4243583077" sldId="2146847589"/>
            <ac:grpSpMk id="2" creationId="{BBABD4FC-6D37-B48D-6718-1F8F5E4C6C3F}"/>
          </ac:grpSpMkLst>
        </pc:grpChg>
        <pc:picChg chg="add mod">
          <ac:chgData name="De Marinis, Roberta Vita" userId="dc24b251-f01b-455d-bf89-e2be86f657a2" providerId="ADAL" clId="{FDD990CB-6D46-4785-9709-7A586114BDA6}" dt="2022-10-20T13:43:22.377" v="13063" actId="164"/>
          <ac:picMkLst>
            <pc:docMk/>
            <pc:sldMk cId="4243583077" sldId="2146847589"/>
            <ac:picMk id="7" creationId="{94A276C2-1FA7-9644-B939-3261C2868057}"/>
          </ac:picMkLst>
        </pc:picChg>
        <pc:picChg chg="add mod">
          <ac:chgData name="De Marinis, Roberta Vita" userId="dc24b251-f01b-455d-bf89-e2be86f657a2" providerId="ADAL" clId="{FDD990CB-6D46-4785-9709-7A586114BDA6}" dt="2022-10-20T13:43:22.377" v="13063" actId="164"/>
          <ac:picMkLst>
            <pc:docMk/>
            <pc:sldMk cId="4243583077" sldId="2146847589"/>
            <ac:picMk id="8" creationId="{188F790C-2569-80DC-AA93-87610D0C32B4}"/>
          </ac:picMkLst>
        </pc:picChg>
        <pc:picChg chg="add del mod">
          <ac:chgData name="De Marinis, Roberta Vita" userId="dc24b251-f01b-455d-bf89-e2be86f657a2" providerId="ADAL" clId="{FDD990CB-6D46-4785-9709-7A586114BDA6}" dt="2022-10-03T10:32:50.240" v="674" actId="478"/>
          <ac:picMkLst>
            <pc:docMk/>
            <pc:sldMk cId="4243583077" sldId="2146847589"/>
            <ac:picMk id="9" creationId="{B065B4BA-B2BC-0C03-4D5E-19192B3CECED}"/>
          </ac:picMkLst>
        </pc:picChg>
        <pc:picChg chg="add mod">
          <ac:chgData name="De Marinis, Roberta Vita" userId="dc24b251-f01b-455d-bf89-e2be86f657a2" providerId="ADAL" clId="{FDD990CB-6D46-4785-9709-7A586114BDA6}" dt="2022-10-20T13:43:22.377" v="13063" actId="164"/>
          <ac:picMkLst>
            <pc:docMk/>
            <pc:sldMk cId="4243583077" sldId="2146847589"/>
            <ac:picMk id="10" creationId="{899723A6-164F-DE2E-CED0-976FE1A595FE}"/>
          </ac:picMkLst>
        </pc:picChg>
        <pc:picChg chg="add del mod">
          <ac:chgData name="De Marinis, Roberta Vita" userId="dc24b251-f01b-455d-bf89-e2be86f657a2" providerId="ADAL" clId="{FDD990CB-6D46-4785-9709-7A586114BDA6}" dt="2022-10-03T10:33:33.703" v="680" actId="478"/>
          <ac:picMkLst>
            <pc:docMk/>
            <pc:sldMk cId="4243583077" sldId="2146847589"/>
            <ac:picMk id="12" creationId="{39902F6C-B866-875D-BF19-427999318232}"/>
          </ac:picMkLst>
        </pc:picChg>
        <pc:picChg chg="mod">
          <ac:chgData name="De Marinis, Roberta Vita" userId="dc24b251-f01b-455d-bf89-e2be86f657a2" providerId="ADAL" clId="{FDD990CB-6D46-4785-9709-7A586114BDA6}" dt="2022-10-20T13:43:22.377" v="13063" actId="164"/>
          <ac:picMkLst>
            <pc:docMk/>
            <pc:sldMk cId="4243583077" sldId="2146847589"/>
            <ac:picMk id="13" creationId="{4BE8DD05-2C6F-0BB9-1CFF-D026E2D3ABF7}"/>
          </ac:picMkLst>
        </pc:picChg>
        <pc:picChg chg="add mod modCrop">
          <ac:chgData name="De Marinis, Roberta Vita" userId="dc24b251-f01b-455d-bf89-e2be86f657a2" providerId="ADAL" clId="{FDD990CB-6D46-4785-9709-7A586114BDA6}" dt="2022-10-20T13:43:22.377" v="13063" actId="164"/>
          <ac:picMkLst>
            <pc:docMk/>
            <pc:sldMk cId="4243583077" sldId="2146847589"/>
            <ac:picMk id="14" creationId="{44866CFD-CE2C-E83A-D707-8AF13F66FE45}"/>
          </ac:picMkLst>
        </pc:picChg>
        <pc:picChg chg="mod">
          <ac:chgData name="De Marinis, Roberta Vita" userId="dc24b251-f01b-455d-bf89-e2be86f657a2" providerId="ADAL" clId="{FDD990CB-6D46-4785-9709-7A586114BDA6}" dt="2022-10-20T13:43:22.377" v="13063" actId="164"/>
          <ac:picMkLst>
            <pc:docMk/>
            <pc:sldMk cId="4243583077" sldId="2146847589"/>
            <ac:picMk id="16" creationId="{9940DCAB-9535-2CCD-ACC3-F3516A2034A8}"/>
          </ac:picMkLst>
        </pc:picChg>
        <pc:picChg chg="mod">
          <ac:chgData name="De Marinis, Roberta Vita" userId="dc24b251-f01b-455d-bf89-e2be86f657a2" providerId="ADAL" clId="{FDD990CB-6D46-4785-9709-7A586114BDA6}" dt="2022-10-20T13:43:22.377" v="13063" actId="164"/>
          <ac:picMkLst>
            <pc:docMk/>
            <pc:sldMk cId="4243583077" sldId="2146847589"/>
            <ac:picMk id="18" creationId="{714A77DC-4BA7-2055-FE03-A7C3B69922C8}"/>
          </ac:picMkLst>
        </pc:picChg>
        <pc:picChg chg="mod">
          <ac:chgData name="De Marinis, Roberta Vita" userId="dc24b251-f01b-455d-bf89-e2be86f657a2" providerId="ADAL" clId="{FDD990CB-6D46-4785-9709-7A586114BDA6}" dt="2022-10-20T13:43:22.377" v="13063" actId="164"/>
          <ac:picMkLst>
            <pc:docMk/>
            <pc:sldMk cId="4243583077" sldId="2146847589"/>
            <ac:picMk id="20" creationId="{545C9334-B67F-A56F-1D17-B38FC93AEA49}"/>
          </ac:picMkLst>
        </pc:picChg>
        <pc:picChg chg="mod">
          <ac:chgData name="De Marinis, Roberta Vita" userId="dc24b251-f01b-455d-bf89-e2be86f657a2" providerId="ADAL" clId="{FDD990CB-6D46-4785-9709-7A586114BDA6}" dt="2022-10-20T13:43:22.377" v="13063" actId="164"/>
          <ac:picMkLst>
            <pc:docMk/>
            <pc:sldMk cId="4243583077" sldId="2146847589"/>
            <ac:picMk id="22" creationId="{D4088E9E-5D5A-CD57-B549-715F94411064}"/>
          </ac:picMkLst>
        </pc:picChg>
        <pc:picChg chg="mod">
          <ac:chgData name="De Marinis, Roberta Vita" userId="dc24b251-f01b-455d-bf89-e2be86f657a2" providerId="ADAL" clId="{FDD990CB-6D46-4785-9709-7A586114BDA6}" dt="2022-10-20T13:43:22.377" v="13063" actId="164"/>
          <ac:picMkLst>
            <pc:docMk/>
            <pc:sldMk cId="4243583077" sldId="2146847589"/>
            <ac:picMk id="24" creationId="{B41AC608-0012-BFE2-1000-7DB8692671B9}"/>
          </ac:picMkLst>
        </pc:picChg>
        <pc:picChg chg="mod">
          <ac:chgData name="De Marinis, Roberta Vita" userId="dc24b251-f01b-455d-bf89-e2be86f657a2" providerId="ADAL" clId="{FDD990CB-6D46-4785-9709-7A586114BDA6}" dt="2022-10-20T13:43:22.377" v="13063" actId="164"/>
          <ac:picMkLst>
            <pc:docMk/>
            <pc:sldMk cId="4243583077" sldId="2146847589"/>
            <ac:picMk id="41" creationId="{53EA8B26-6C6E-DA57-34D7-67E7A5674099}"/>
          </ac:picMkLst>
        </pc:picChg>
        <pc:picChg chg="mod">
          <ac:chgData name="De Marinis, Roberta Vita" userId="dc24b251-f01b-455d-bf89-e2be86f657a2" providerId="ADAL" clId="{FDD990CB-6D46-4785-9709-7A586114BDA6}" dt="2022-10-20T13:43:22.377" v="13063" actId="164"/>
          <ac:picMkLst>
            <pc:docMk/>
            <pc:sldMk cId="4243583077" sldId="2146847589"/>
            <ac:picMk id="42" creationId="{83184D4A-6A2B-FC9F-011F-D4FA045EA42B}"/>
          </ac:picMkLst>
        </pc:picChg>
        <pc:picChg chg="del mod">
          <ac:chgData name="De Marinis, Roberta Vita" userId="dc24b251-f01b-455d-bf89-e2be86f657a2" providerId="ADAL" clId="{FDD990CB-6D46-4785-9709-7A586114BDA6}" dt="2022-09-30T16:02:44.824" v="445" actId="478"/>
          <ac:picMkLst>
            <pc:docMk/>
            <pc:sldMk cId="4243583077" sldId="2146847589"/>
            <ac:picMk id="43" creationId="{8262CBE4-F32A-8764-68BF-4F0ACFACFC28}"/>
          </ac:picMkLst>
        </pc:picChg>
        <pc:picChg chg="mod">
          <ac:chgData name="De Marinis, Roberta Vita" userId="dc24b251-f01b-455d-bf89-e2be86f657a2" providerId="ADAL" clId="{FDD990CB-6D46-4785-9709-7A586114BDA6}" dt="2022-10-20T13:43:22.377" v="13063" actId="164"/>
          <ac:picMkLst>
            <pc:docMk/>
            <pc:sldMk cId="4243583077" sldId="2146847589"/>
            <ac:picMk id="44" creationId="{65C2104D-20D6-3565-25B1-21956B8C671F}"/>
          </ac:picMkLst>
        </pc:picChg>
        <pc:picChg chg="mod">
          <ac:chgData name="De Marinis, Roberta Vita" userId="dc24b251-f01b-455d-bf89-e2be86f657a2" providerId="ADAL" clId="{FDD990CB-6D46-4785-9709-7A586114BDA6}" dt="2022-10-20T13:43:22.377" v="13063" actId="164"/>
          <ac:picMkLst>
            <pc:docMk/>
            <pc:sldMk cId="4243583077" sldId="2146847589"/>
            <ac:picMk id="45" creationId="{CAE08F5B-CC93-E199-4BF5-D1ECAFBA4F4C}"/>
          </ac:picMkLst>
        </pc:picChg>
      </pc:sldChg>
      <pc:sldChg chg="addSp modSp">
        <pc:chgData name="De Marinis, Roberta Vita" userId="dc24b251-f01b-455d-bf89-e2be86f657a2" providerId="ADAL" clId="{FDD990CB-6D46-4785-9709-7A586114BDA6}" dt="2022-10-06T08:16:51" v="3789"/>
        <pc:sldMkLst>
          <pc:docMk/>
          <pc:sldMk cId="1332813750" sldId="2146847590"/>
        </pc:sldMkLst>
        <pc:picChg chg="add mod">
          <ac:chgData name="De Marinis, Roberta Vita" userId="dc24b251-f01b-455d-bf89-e2be86f657a2" providerId="ADAL" clId="{FDD990CB-6D46-4785-9709-7A586114BDA6}" dt="2022-10-06T08:16:51" v="3789"/>
          <ac:picMkLst>
            <pc:docMk/>
            <pc:sldMk cId="1332813750" sldId="2146847590"/>
            <ac:picMk id="2" creationId="{95E66079-5D7B-9728-BBA3-BA80F0BBCD53}"/>
          </ac:picMkLst>
        </pc:picChg>
      </pc:sldChg>
      <pc:sldChg chg="addSp delSp modSp mod">
        <pc:chgData name="De Marinis, Roberta Vita" userId="dc24b251-f01b-455d-bf89-e2be86f657a2" providerId="ADAL" clId="{FDD990CB-6D46-4785-9709-7A586114BDA6}" dt="2022-10-06T10:29:48.348" v="3802" actId="21"/>
        <pc:sldMkLst>
          <pc:docMk/>
          <pc:sldMk cId="518957779" sldId="2146847591"/>
        </pc:sldMkLst>
        <pc:grpChg chg="add mod">
          <ac:chgData name="De Marinis, Roberta Vita" userId="dc24b251-f01b-455d-bf89-e2be86f657a2" providerId="ADAL" clId="{FDD990CB-6D46-4785-9709-7A586114BDA6}" dt="2022-09-30T13:27:15.471" v="47" actId="1076"/>
          <ac:grpSpMkLst>
            <pc:docMk/>
            <pc:sldMk cId="518957779" sldId="2146847591"/>
            <ac:grpSpMk id="3" creationId="{B346A57B-239F-CEB2-9712-676286A7831B}"/>
          </ac:grpSpMkLst>
        </pc:grpChg>
        <pc:picChg chg="mod">
          <ac:chgData name="De Marinis, Roberta Vita" userId="dc24b251-f01b-455d-bf89-e2be86f657a2" providerId="ADAL" clId="{FDD990CB-6D46-4785-9709-7A586114BDA6}" dt="2022-09-30T12:59:28.334" v="0"/>
          <ac:picMkLst>
            <pc:docMk/>
            <pc:sldMk cId="518957779" sldId="2146847591"/>
            <ac:picMk id="4" creationId="{43E6F8AA-EC91-19C0-A573-4FA993C2FD14}"/>
          </ac:picMkLst>
        </pc:picChg>
        <pc:picChg chg="del">
          <ac:chgData name="De Marinis, Roberta Vita" userId="dc24b251-f01b-455d-bf89-e2be86f657a2" providerId="ADAL" clId="{FDD990CB-6D46-4785-9709-7A586114BDA6}" dt="2022-09-30T12:59:38.634" v="4" actId="478"/>
          <ac:picMkLst>
            <pc:docMk/>
            <pc:sldMk cId="518957779" sldId="2146847591"/>
            <ac:picMk id="5" creationId="{B8EEFE67-8F7F-4F01-81D6-DB93F5942C1A}"/>
          </ac:picMkLst>
        </pc:picChg>
        <pc:picChg chg="mod">
          <ac:chgData name="De Marinis, Roberta Vita" userId="dc24b251-f01b-455d-bf89-e2be86f657a2" providerId="ADAL" clId="{FDD990CB-6D46-4785-9709-7A586114BDA6}" dt="2022-09-30T12:59:28.334" v="0"/>
          <ac:picMkLst>
            <pc:docMk/>
            <pc:sldMk cId="518957779" sldId="2146847591"/>
            <ac:picMk id="6" creationId="{EB675B7D-51DC-8B33-78FD-718B875559B2}"/>
          </ac:picMkLst>
        </pc:picChg>
        <pc:picChg chg="add del mod">
          <ac:chgData name="De Marinis, Roberta Vita" userId="dc24b251-f01b-455d-bf89-e2be86f657a2" providerId="ADAL" clId="{FDD990CB-6D46-4785-9709-7A586114BDA6}" dt="2022-10-06T10:29:48.348" v="3802" actId="21"/>
          <ac:picMkLst>
            <pc:docMk/>
            <pc:sldMk cId="518957779" sldId="2146847591"/>
            <ac:picMk id="7" creationId="{4A5CE80A-C4B1-0E4B-2326-A22591260FCF}"/>
          </ac:picMkLst>
        </pc:picChg>
        <pc:picChg chg="del mod">
          <ac:chgData name="De Marinis, Roberta Vita" userId="dc24b251-f01b-455d-bf89-e2be86f657a2" providerId="ADAL" clId="{FDD990CB-6D46-4785-9709-7A586114BDA6}" dt="2022-09-30T13:15:16.727" v="24" actId="478"/>
          <ac:picMkLst>
            <pc:docMk/>
            <pc:sldMk cId="518957779" sldId="2146847591"/>
            <ac:picMk id="7" creationId="{F3A00416-78C8-B8F4-C2C0-8E420ED04F3E}"/>
          </ac:picMkLst>
        </pc:picChg>
        <pc:picChg chg="del">
          <ac:chgData name="De Marinis, Roberta Vita" userId="dc24b251-f01b-455d-bf89-e2be86f657a2" providerId="ADAL" clId="{FDD990CB-6D46-4785-9709-7A586114BDA6}" dt="2022-09-30T12:59:33.962" v="2" actId="478"/>
          <ac:picMkLst>
            <pc:docMk/>
            <pc:sldMk cId="518957779" sldId="2146847591"/>
            <ac:picMk id="8" creationId="{18516F46-5A47-4D40-86AF-BC4B985D877D}"/>
          </ac:picMkLst>
        </pc:picChg>
        <pc:picChg chg="del mod">
          <ac:chgData name="De Marinis, Roberta Vita" userId="dc24b251-f01b-455d-bf89-e2be86f657a2" providerId="ADAL" clId="{FDD990CB-6D46-4785-9709-7A586114BDA6}" dt="2022-09-30T13:15:07.832" v="21" actId="478"/>
          <ac:picMkLst>
            <pc:docMk/>
            <pc:sldMk cId="518957779" sldId="2146847591"/>
            <ac:picMk id="9" creationId="{48E746C4-F107-0D15-590B-E1C799713598}"/>
          </ac:picMkLst>
        </pc:picChg>
        <pc:picChg chg="del">
          <ac:chgData name="De Marinis, Roberta Vita" userId="dc24b251-f01b-455d-bf89-e2be86f657a2" providerId="ADAL" clId="{FDD990CB-6D46-4785-9709-7A586114BDA6}" dt="2022-09-30T12:59:44.236" v="6" actId="478"/>
          <ac:picMkLst>
            <pc:docMk/>
            <pc:sldMk cId="518957779" sldId="2146847591"/>
            <ac:picMk id="10" creationId="{AA1CC60B-AF88-4E5E-BF76-ED80D218BA0E}"/>
          </ac:picMkLst>
        </pc:picChg>
        <pc:picChg chg="mod">
          <ac:chgData name="De Marinis, Roberta Vita" userId="dc24b251-f01b-455d-bf89-e2be86f657a2" providerId="ADAL" clId="{FDD990CB-6D46-4785-9709-7A586114BDA6}" dt="2022-09-30T13:15:30.585" v="27" actId="1076"/>
          <ac:picMkLst>
            <pc:docMk/>
            <pc:sldMk cId="518957779" sldId="2146847591"/>
            <ac:picMk id="11" creationId="{BD595C9F-ABEE-D57A-BF59-924C7B7B036F}"/>
          </ac:picMkLst>
        </pc:picChg>
        <pc:picChg chg="add mod modCrop">
          <ac:chgData name="De Marinis, Roberta Vita" userId="dc24b251-f01b-455d-bf89-e2be86f657a2" providerId="ADAL" clId="{FDD990CB-6D46-4785-9709-7A586114BDA6}" dt="2022-09-30T13:16:30.683" v="37" actId="1076"/>
          <ac:picMkLst>
            <pc:docMk/>
            <pc:sldMk cId="518957779" sldId="2146847591"/>
            <ac:picMk id="12" creationId="{69A1092A-0407-7319-1B96-FD7F82CF28E8}"/>
          </ac:picMkLst>
        </pc:picChg>
        <pc:cxnChg chg="del">
          <ac:chgData name="De Marinis, Roberta Vita" userId="dc24b251-f01b-455d-bf89-e2be86f657a2" providerId="ADAL" clId="{FDD990CB-6D46-4785-9709-7A586114BDA6}" dt="2022-09-30T12:59:40.823" v="5" actId="478"/>
          <ac:cxnSpMkLst>
            <pc:docMk/>
            <pc:sldMk cId="518957779" sldId="2146847591"/>
            <ac:cxnSpMk id="55" creationId="{16ECD1EE-07F3-4272-BB2A-36E4F9C75631}"/>
          </ac:cxnSpMkLst>
        </pc:cxnChg>
        <pc:cxnChg chg="del">
          <ac:chgData name="De Marinis, Roberta Vita" userId="dc24b251-f01b-455d-bf89-e2be86f657a2" providerId="ADAL" clId="{FDD990CB-6D46-4785-9709-7A586114BDA6}" dt="2022-09-30T12:59:36.482" v="3" actId="478"/>
          <ac:cxnSpMkLst>
            <pc:docMk/>
            <pc:sldMk cId="518957779" sldId="2146847591"/>
            <ac:cxnSpMk id="61" creationId="{FBF82322-0098-4C9B-B4C2-687F7C1BECA7}"/>
          </ac:cxnSpMkLst>
        </pc:cxnChg>
      </pc:sldChg>
      <pc:sldChg chg="addSp delSp modSp add del mod">
        <pc:chgData name="De Marinis, Roberta Vita" userId="dc24b251-f01b-455d-bf89-e2be86f657a2" providerId="ADAL" clId="{FDD990CB-6D46-4785-9709-7A586114BDA6}" dt="2022-10-05T14:38:17.830" v="3750" actId="2696"/>
        <pc:sldMkLst>
          <pc:docMk/>
          <pc:sldMk cId="3096527464" sldId="2146847592"/>
        </pc:sldMkLst>
        <pc:spChg chg="add mod">
          <ac:chgData name="De Marinis, Roberta Vita" userId="dc24b251-f01b-455d-bf89-e2be86f657a2" providerId="ADAL" clId="{FDD990CB-6D46-4785-9709-7A586114BDA6}" dt="2022-10-05T10:40:15.076" v="3586" actId="255"/>
          <ac:spMkLst>
            <pc:docMk/>
            <pc:sldMk cId="3096527464" sldId="2146847592"/>
            <ac:spMk id="2" creationId="{BEA34187-426D-C992-3ECF-B97B05330489}"/>
          </ac:spMkLst>
        </pc:spChg>
        <pc:spChg chg="add del mod">
          <ac:chgData name="De Marinis, Roberta Vita" userId="dc24b251-f01b-455d-bf89-e2be86f657a2" providerId="ADAL" clId="{FDD990CB-6D46-4785-9709-7A586114BDA6}" dt="2022-10-05T14:21:40.359" v="3695" actId="478"/>
          <ac:spMkLst>
            <pc:docMk/>
            <pc:sldMk cId="3096527464" sldId="2146847592"/>
            <ac:spMk id="33" creationId="{78137A8C-B1F1-AA10-F521-077265C5E415}"/>
          </ac:spMkLst>
        </pc:spChg>
        <pc:spChg chg="del">
          <ac:chgData name="De Marinis, Roberta Vita" userId="dc24b251-f01b-455d-bf89-e2be86f657a2" providerId="ADAL" clId="{FDD990CB-6D46-4785-9709-7A586114BDA6}" dt="2022-09-30T13:05:27.918" v="20" actId="478"/>
          <ac:spMkLst>
            <pc:docMk/>
            <pc:sldMk cId="3096527464" sldId="2146847592"/>
            <ac:spMk id="50" creationId="{8672EA96-7514-4185-AA7C-0CDCDD214B89}"/>
          </ac:spMkLst>
        </pc:spChg>
        <pc:grpChg chg="del">
          <ac:chgData name="De Marinis, Roberta Vita" userId="dc24b251-f01b-455d-bf89-e2be86f657a2" providerId="ADAL" clId="{FDD990CB-6D46-4785-9709-7A586114BDA6}" dt="2022-09-30T13:04:56.194" v="15" actId="478"/>
          <ac:grpSpMkLst>
            <pc:docMk/>
            <pc:sldMk cId="3096527464" sldId="2146847592"/>
            <ac:grpSpMk id="3" creationId="{B346A57B-239F-CEB2-9712-676286A7831B}"/>
          </ac:grpSpMkLst>
        </pc:grpChg>
        <pc:grpChg chg="add del mod ord">
          <ac:chgData name="De Marinis, Roberta Vita" userId="dc24b251-f01b-455d-bf89-e2be86f657a2" providerId="ADAL" clId="{FDD990CB-6D46-4785-9709-7A586114BDA6}" dt="2022-10-05T14:17:07.936" v="3655" actId="478"/>
          <ac:grpSpMkLst>
            <pc:docMk/>
            <pc:sldMk cId="3096527464" sldId="2146847592"/>
            <ac:grpSpMk id="5" creationId="{22141B47-E016-C70D-4E4E-BCC63DB22CB7}"/>
          </ac:grpSpMkLst>
        </pc:grpChg>
        <pc:grpChg chg="add mod ord">
          <ac:chgData name="De Marinis, Roberta Vita" userId="dc24b251-f01b-455d-bf89-e2be86f657a2" providerId="ADAL" clId="{FDD990CB-6D46-4785-9709-7A586114BDA6}" dt="2022-10-05T14:18:29.915" v="3668" actId="166"/>
          <ac:grpSpMkLst>
            <pc:docMk/>
            <pc:sldMk cId="3096527464" sldId="2146847592"/>
            <ac:grpSpMk id="23" creationId="{D2ED7600-1F5E-63A9-210B-40608C1E8B42}"/>
          </ac:grpSpMkLst>
        </pc:grpChg>
        <pc:picChg chg="add mod">
          <ac:chgData name="De Marinis, Roberta Vita" userId="dc24b251-f01b-455d-bf89-e2be86f657a2" providerId="ADAL" clId="{FDD990CB-6D46-4785-9709-7A586114BDA6}" dt="2022-10-05T13:39:41.312" v="3589" actId="1076"/>
          <ac:picMkLst>
            <pc:docMk/>
            <pc:sldMk cId="3096527464" sldId="2146847592"/>
            <ac:picMk id="6" creationId="{F23345AE-6E6A-2763-0C71-AA7432375E37}"/>
          </ac:picMkLst>
        </pc:picChg>
        <pc:picChg chg="mod">
          <ac:chgData name="De Marinis, Roberta Vita" userId="dc24b251-f01b-455d-bf89-e2be86f657a2" providerId="ADAL" clId="{FDD990CB-6D46-4785-9709-7A586114BDA6}" dt="2022-09-30T13:27:40.467" v="51" actId="1076"/>
          <ac:picMkLst>
            <pc:docMk/>
            <pc:sldMk cId="3096527464" sldId="2146847592"/>
            <ac:picMk id="8" creationId="{2DDAE67B-7903-E076-A432-60F32B0B3FAE}"/>
          </ac:picMkLst>
        </pc:picChg>
        <pc:picChg chg="add mod">
          <ac:chgData name="De Marinis, Roberta Vita" userId="dc24b251-f01b-455d-bf89-e2be86f657a2" providerId="ADAL" clId="{FDD990CB-6D46-4785-9709-7A586114BDA6}" dt="2022-10-05T13:39:52.743" v="3592" actId="1076"/>
          <ac:picMkLst>
            <pc:docMk/>
            <pc:sldMk cId="3096527464" sldId="2146847592"/>
            <ac:picMk id="9" creationId="{1CD03CB5-3865-C48F-B781-98440A942CC6}"/>
          </ac:picMkLst>
        </pc:picChg>
        <pc:picChg chg="mod">
          <ac:chgData name="De Marinis, Roberta Vita" userId="dc24b251-f01b-455d-bf89-e2be86f657a2" providerId="ADAL" clId="{FDD990CB-6D46-4785-9709-7A586114BDA6}" dt="2022-09-30T13:27:36.613" v="50" actId="1076"/>
          <ac:picMkLst>
            <pc:docMk/>
            <pc:sldMk cId="3096527464" sldId="2146847592"/>
            <ac:picMk id="10" creationId="{DE8E4711-5EE1-8076-39D7-11F03F2FDE5C}"/>
          </ac:picMkLst>
        </pc:picChg>
        <pc:picChg chg="add mod modCrop">
          <ac:chgData name="De Marinis, Roberta Vita" userId="dc24b251-f01b-455d-bf89-e2be86f657a2" providerId="ADAL" clId="{FDD990CB-6D46-4785-9709-7A586114BDA6}" dt="2022-10-05T13:41:36.238" v="3602" actId="1076"/>
          <ac:picMkLst>
            <pc:docMk/>
            <pc:sldMk cId="3096527464" sldId="2146847592"/>
            <ac:picMk id="12" creationId="{301B5D6E-4D01-A5C2-2FEE-374B1E8C703B}"/>
          </ac:picMkLst>
        </pc:picChg>
        <pc:picChg chg="del mod">
          <ac:chgData name="De Marinis, Roberta Vita" userId="dc24b251-f01b-455d-bf89-e2be86f657a2" providerId="ADAL" clId="{FDD990CB-6D46-4785-9709-7A586114BDA6}" dt="2022-09-30T13:17:05.834" v="39" actId="478"/>
          <ac:picMkLst>
            <pc:docMk/>
            <pc:sldMk cId="3096527464" sldId="2146847592"/>
            <ac:picMk id="12" creationId="{CD7897F3-727D-AC53-AE22-509AD37B68DF}"/>
          </ac:picMkLst>
        </pc:picChg>
        <pc:picChg chg="del mod">
          <ac:chgData name="De Marinis, Roberta Vita" userId="dc24b251-f01b-455d-bf89-e2be86f657a2" providerId="ADAL" clId="{FDD990CB-6D46-4785-9709-7A586114BDA6}" dt="2022-09-30T13:17:09.536" v="40" actId="478"/>
          <ac:picMkLst>
            <pc:docMk/>
            <pc:sldMk cId="3096527464" sldId="2146847592"/>
            <ac:picMk id="13" creationId="{EE2BB31E-28B6-4A5D-C477-2A25F6B02E1F}"/>
          </ac:picMkLst>
        </pc:picChg>
        <pc:picChg chg="mod">
          <ac:chgData name="De Marinis, Roberta Vita" userId="dc24b251-f01b-455d-bf89-e2be86f657a2" providerId="ADAL" clId="{FDD990CB-6D46-4785-9709-7A586114BDA6}" dt="2022-09-30T13:17:18.969" v="42" actId="1076"/>
          <ac:picMkLst>
            <pc:docMk/>
            <pc:sldMk cId="3096527464" sldId="2146847592"/>
            <ac:picMk id="14" creationId="{7D186834-8FDB-F37A-4598-850B8FDE60FE}"/>
          </ac:picMkLst>
        </pc:picChg>
        <pc:picChg chg="add mod ord">
          <ac:chgData name="De Marinis, Roberta Vita" userId="dc24b251-f01b-455d-bf89-e2be86f657a2" providerId="ADAL" clId="{FDD990CB-6D46-4785-9709-7A586114BDA6}" dt="2022-10-05T14:19:21.154" v="3675" actId="1076"/>
          <ac:picMkLst>
            <pc:docMk/>
            <pc:sldMk cId="3096527464" sldId="2146847592"/>
            <ac:picMk id="15" creationId="{FD1EE45B-DBB0-5F85-4615-5678865DF9C9}"/>
          </ac:picMkLst>
        </pc:picChg>
        <pc:picChg chg="add mod">
          <ac:chgData name="De Marinis, Roberta Vita" userId="dc24b251-f01b-455d-bf89-e2be86f657a2" providerId="ADAL" clId="{FDD990CB-6D46-4785-9709-7A586114BDA6}" dt="2022-10-05T13:43:01.930" v="3607" actId="14100"/>
          <ac:picMkLst>
            <pc:docMk/>
            <pc:sldMk cId="3096527464" sldId="2146847592"/>
            <ac:picMk id="16" creationId="{09A9F09D-4028-FE1F-5AD9-4D4A955E3E92}"/>
          </ac:picMkLst>
        </pc:picChg>
        <pc:picChg chg="add del mod">
          <ac:chgData name="De Marinis, Roberta Vita" userId="dc24b251-f01b-455d-bf89-e2be86f657a2" providerId="ADAL" clId="{FDD990CB-6D46-4785-9709-7A586114BDA6}" dt="2022-10-05T14:10:27.519" v="3641" actId="478"/>
          <ac:picMkLst>
            <pc:docMk/>
            <pc:sldMk cId="3096527464" sldId="2146847592"/>
            <ac:picMk id="18" creationId="{9DBE5C80-D8F3-B107-F1DE-074E799073C1}"/>
          </ac:picMkLst>
        </pc:picChg>
        <pc:picChg chg="add del mod">
          <ac:chgData name="De Marinis, Roberta Vita" userId="dc24b251-f01b-455d-bf89-e2be86f657a2" providerId="ADAL" clId="{FDD990CB-6D46-4785-9709-7A586114BDA6}" dt="2022-10-05T14:09:24.426" v="3640" actId="478"/>
          <ac:picMkLst>
            <pc:docMk/>
            <pc:sldMk cId="3096527464" sldId="2146847592"/>
            <ac:picMk id="20" creationId="{E3AADB86-CD4B-3EBE-B268-54439CB80DCD}"/>
          </ac:picMkLst>
        </pc:picChg>
        <pc:picChg chg="add del mod modCrop">
          <ac:chgData name="De Marinis, Roberta Vita" userId="dc24b251-f01b-455d-bf89-e2be86f657a2" providerId="ADAL" clId="{FDD990CB-6D46-4785-9709-7A586114BDA6}" dt="2022-10-05T14:16:28.403" v="3651" actId="478"/>
          <ac:picMkLst>
            <pc:docMk/>
            <pc:sldMk cId="3096527464" sldId="2146847592"/>
            <ac:picMk id="22" creationId="{B7CECBCC-A37B-C679-8D30-70BD7F46E42E}"/>
          </ac:picMkLst>
        </pc:picChg>
        <pc:picChg chg="mod">
          <ac:chgData name="De Marinis, Roberta Vita" userId="dc24b251-f01b-455d-bf89-e2be86f657a2" providerId="ADAL" clId="{FDD990CB-6D46-4785-9709-7A586114BDA6}" dt="2022-10-05T14:16:37.111" v="3652"/>
          <ac:picMkLst>
            <pc:docMk/>
            <pc:sldMk cId="3096527464" sldId="2146847592"/>
            <ac:picMk id="24" creationId="{22D6BE02-09F1-6950-476F-0B5E393622EF}"/>
          </ac:picMkLst>
        </pc:picChg>
        <pc:picChg chg="mod">
          <ac:chgData name="De Marinis, Roberta Vita" userId="dc24b251-f01b-455d-bf89-e2be86f657a2" providerId="ADAL" clId="{FDD990CB-6D46-4785-9709-7A586114BDA6}" dt="2022-10-05T14:16:37.111" v="3652"/>
          <ac:picMkLst>
            <pc:docMk/>
            <pc:sldMk cId="3096527464" sldId="2146847592"/>
            <ac:picMk id="25" creationId="{5B7A4AEF-58C4-8B2A-DC89-900C618CCF19}"/>
          </ac:picMkLst>
        </pc:picChg>
        <pc:picChg chg="mod ord">
          <ac:chgData name="De Marinis, Roberta Vita" userId="dc24b251-f01b-455d-bf89-e2be86f657a2" providerId="ADAL" clId="{FDD990CB-6D46-4785-9709-7A586114BDA6}" dt="2022-10-05T14:19:13.987" v="3673" actId="1076"/>
          <ac:picMkLst>
            <pc:docMk/>
            <pc:sldMk cId="3096527464" sldId="2146847592"/>
            <ac:picMk id="26" creationId="{A0568368-1F9E-D977-6265-1AF6C92E8585}"/>
          </ac:picMkLst>
        </pc:picChg>
        <pc:picChg chg="add mod ord">
          <ac:chgData name="De Marinis, Roberta Vita" userId="dc24b251-f01b-455d-bf89-e2be86f657a2" providerId="ADAL" clId="{FDD990CB-6D46-4785-9709-7A586114BDA6}" dt="2022-10-05T14:19:27.084" v="3676" actId="1076"/>
          <ac:picMkLst>
            <pc:docMk/>
            <pc:sldMk cId="3096527464" sldId="2146847592"/>
            <ac:picMk id="28" creationId="{2A73BD7E-2FFD-6E7A-47B6-FC01446B9A85}"/>
          </ac:picMkLst>
        </pc:picChg>
        <pc:picChg chg="add mod">
          <ac:chgData name="De Marinis, Roberta Vita" userId="dc24b251-f01b-455d-bf89-e2be86f657a2" providerId="ADAL" clId="{FDD990CB-6D46-4785-9709-7A586114BDA6}" dt="2022-10-05T14:19:51.347" v="3681" actId="14100"/>
          <ac:picMkLst>
            <pc:docMk/>
            <pc:sldMk cId="3096527464" sldId="2146847592"/>
            <ac:picMk id="30" creationId="{BA79AAE3-F7A0-1FA6-002F-31DE5A8D4371}"/>
          </ac:picMkLst>
        </pc:picChg>
        <pc:picChg chg="add mod">
          <ac:chgData name="De Marinis, Roberta Vita" userId="dc24b251-f01b-455d-bf89-e2be86f657a2" providerId="ADAL" clId="{FDD990CB-6D46-4785-9709-7A586114BDA6}" dt="2022-10-05T14:21:26.053" v="3692" actId="1076"/>
          <ac:picMkLst>
            <pc:docMk/>
            <pc:sldMk cId="3096527464" sldId="2146847592"/>
            <ac:picMk id="32" creationId="{FA8D9A23-9FFE-BC7B-451C-7F9BA9FA5F67}"/>
          </ac:picMkLst>
        </pc:picChg>
        <pc:picChg chg="add mod">
          <ac:chgData name="De Marinis, Roberta Vita" userId="dc24b251-f01b-455d-bf89-e2be86f657a2" providerId="ADAL" clId="{FDD990CB-6D46-4785-9709-7A586114BDA6}" dt="2022-10-05T14:22:04.944" v="3698" actId="1076"/>
          <ac:picMkLst>
            <pc:docMk/>
            <pc:sldMk cId="3096527464" sldId="2146847592"/>
            <ac:picMk id="35" creationId="{87171967-3D80-1A35-4E5F-E25E37C5DE3C}"/>
          </ac:picMkLst>
        </pc:picChg>
      </pc:sldChg>
      <pc:sldChg chg="delSp modSp mod">
        <pc:chgData name="De Marinis, Roberta Vita" userId="dc24b251-f01b-455d-bf89-e2be86f657a2" providerId="ADAL" clId="{FDD990CB-6D46-4785-9709-7A586114BDA6}" dt="2022-10-18T08:04:22.838" v="9711"/>
        <pc:sldMkLst>
          <pc:docMk/>
          <pc:sldMk cId="2932382883" sldId="2146847593"/>
        </pc:sldMkLst>
        <pc:spChg chg="del">
          <ac:chgData name="De Marinis, Roberta Vita" userId="dc24b251-f01b-455d-bf89-e2be86f657a2" providerId="ADAL" clId="{FDD990CB-6D46-4785-9709-7A586114BDA6}" dt="2022-10-03T10:28:46.128" v="665" actId="478"/>
          <ac:spMkLst>
            <pc:docMk/>
            <pc:sldMk cId="2932382883" sldId="2146847593"/>
            <ac:spMk id="35" creationId="{BA1198AE-1C5C-464F-9738-94CF9F85B885}"/>
          </ac:spMkLst>
        </pc:spChg>
        <pc:spChg chg="mod">
          <ac:chgData name="De Marinis, Roberta Vita" userId="dc24b251-f01b-455d-bf89-e2be86f657a2" providerId="ADAL" clId="{FDD990CB-6D46-4785-9709-7A586114BDA6}" dt="2022-10-18T08:04:22.838" v="9711"/>
          <ac:spMkLst>
            <pc:docMk/>
            <pc:sldMk cId="2932382883" sldId="2146847593"/>
            <ac:spMk id="93" creationId="{A0838087-0734-43DA-B5A2-2460221D3BA6}"/>
          </ac:spMkLst>
        </pc:spChg>
      </pc:sldChg>
      <pc:sldChg chg="addSp modSp mod">
        <pc:chgData name="De Marinis, Roberta Vita" userId="dc24b251-f01b-455d-bf89-e2be86f657a2" providerId="ADAL" clId="{FDD990CB-6D46-4785-9709-7A586114BDA6}" dt="2022-10-18T15:55:14.630" v="12823" actId="1037"/>
        <pc:sldMkLst>
          <pc:docMk/>
          <pc:sldMk cId="2570370725" sldId="2146847595"/>
        </pc:sldMkLst>
        <pc:picChg chg="add mod">
          <ac:chgData name="De Marinis, Roberta Vita" userId="dc24b251-f01b-455d-bf89-e2be86f657a2" providerId="ADAL" clId="{FDD990CB-6D46-4785-9709-7A586114BDA6}" dt="2022-10-07T08:25:59.722" v="4228" actId="1076"/>
          <ac:picMkLst>
            <pc:docMk/>
            <pc:sldMk cId="2570370725" sldId="2146847595"/>
            <ac:picMk id="5" creationId="{EFBD1344-E3D2-9FA3-A89B-B4CC6715EBE1}"/>
          </ac:picMkLst>
        </pc:picChg>
        <pc:picChg chg="add mod">
          <ac:chgData name="De Marinis, Roberta Vita" userId="dc24b251-f01b-455d-bf89-e2be86f657a2" providerId="ADAL" clId="{FDD990CB-6D46-4785-9709-7A586114BDA6}" dt="2022-10-07T08:26:14.118" v="4231" actId="1076"/>
          <ac:picMkLst>
            <pc:docMk/>
            <pc:sldMk cId="2570370725" sldId="2146847595"/>
            <ac:picMk id="6" creationId="{53915918-FED8-44D1-EA41-1952DEA98179}"/>
          </ac:picMkLst>
        </pc:picChg>
        <pc:picChg chg="add mod">
          <ac:chgData name="De Marinis, Roberta Vita" userId="dc24b251-f01b-455d-bf89-e2be86f657a2" providerId="ADAL" clId="{FDD990CB-6D46-4785-9709-7A586114BDA6}" dt="2022-10-07T08:26:25.352" v="4233" actId="1076"/>
          <ac:picMkLst>
            <pc:docMk/>
            <pc:sldMk cId="2570370725" sldId="2146847595"/>
            <ac:picMk id="7" creationId="{D69BA2FA-3C84-0E54-E2DB-2765CD157E95}"/>
          </ac:picMkLst>
        </pc:picChg>
        <pc:picChg chg="mod">
          <ac:chgData name="De Marinis, Roberta Vita" userId="dc24b251-f01b-455d-bf89-e2be86f657a2" providerId="ADAL" clId="{FDD990CB-6D46-4785-9709-7A586114BDA6}" dt="2022-10-18T15:55:14.630" v="12823" actId="1037"/>
          <ac:picMkLst>
            <pc:docMk/>
            <pc:sldMk cId="2570370725" sldId="2146847595"/>
            <ac:picMk id="26" creationId="{ECCBD6D9-2182-B0D3-9D3A-DDE27F47259C}"/>
          </ac:picMkLst>
        </pc:picChg>
      </pc:sldChg>
      <pc:sldChg chg="addSp delSp modSp mod">
        <pc:chgData name="De Marinis, Roberta Vita" userId="dc24b251-f01b-455d-bf89-e2be86f657a2" providerId="ADAL" clId="{FDD990CB-6D46-4785-9709-7A586114BDA6}" dt="2022-10-21T07:55:19.372" v="13627" actId="1035"/>
        <pc:sldMkLst>
          <pc:docMk/>
          <pc:sldMk cId="831132500" sldId="2146847597"/>
        </pc:sldMkLst>
        <pc:spChg chg="add del mod">
          <ac:chgData name="De Marinis, Roberta Vita" userId="dc24b251-f01b-455d-bf89-e2be86f657a2" providerId="ADAL" clId="{FDD990CB-6D46-4785-9709-7A586114BDA6}" dt="2022-10-06T16:01:59.370" v="4142" actId="478"/>
          <ac:spMkLst>
            <pc:docMk/>
            <pc:sldMk cId="831132500" sldId="2146847597"/>
            <ac:spMk id="2" creationId="{9DBBC0D5-06AC-C881-FB4B-8C4335EC7878}"/>
          </ac:spMkLst>
        </pc:spChg>
        <pc:grpChg chg="mod">
          <ac:chgData name="De Marinis, Roberta Vita" userId="dc24b251-f01b-455d-bf89-e2be86f657a2" providerId="ADAL" clId="{FDD990CB-6D46-4785-9709-7A586114BDA6}" dt="2022-10-18T15:55:06.387" v="12819" actId="1038"/>
          <ac:grpSpMkLst>
            <pc:docMk/>
            <pc:sldMk cId="831132500" sldId="2146847597"/>
            <ac:grpSpMk id="11" creationId="{B6CAF115-4D45-A0CD-C489-0E9FC92B32EF}"/>
          </ac:grpSpMkLst>
        </pc:grpChg>
        <pc:grpChg chg="del">
          <ac:chgData name="De Marinis, Roberta Vita" userId="dc24b251-f01b-455d-bf89-e2be86f657a2" providerId="ADAL" clId="{FDD990CB-6D46-4785-9709-7A586114BDA6}" dt="2022-10-06T16:01:21.233" v="4136" actId="478"/>
          <ac:grpSpMkLst>
            <pc:docMk/>
            <pc:sldMk cId="831132500" sldId="2146847597"/>
            <ac:grpSpMk id="26" creationId="{F9D92840-BF4B-95FD-D160-55B72C2F0394}"/>
          </ac:grpSpMkLst>
        </pc:grpChg>
        <pc:picChg chg="topLvl">
          <ac:chgData name="De Marinis, Roberta Vita" userId="dc24b251-f01b-455d-bf89-e2be86f657a2" providerId="ADAL" clId="{FDD990CB-6D46-4785-9709-7A586114BDA6}" dt="2022-10-06T16:01:21.233" v="4136" actId="478"/>
          <ac:picMkLst>
            <pc:docMk/>
            <pc:sldMk cId="831132500" sldId="2146847597"/>
            <ac:picMk id="3" creationId="{FA266E91-1180-BCCF-7E8A-7703ED97636A}"/>
          </ac:picMkLst>
        </pc:picChg>
        <pc:picChg chg="add del mod">
          <ac:chgData name="De Marinis, Roberta Vita" userId="dc24b251-f01b-455d-bf89-e2be86f657a2" providerId="ADAL" clId="{FDD990CB-6D46-4785-9709-7A586114BDA6}" dt="2022-10-21T07:54:42.681" v="13626" actId="478"/>
          <ac:picMkLst>
            <pc:docMk/>
            <pc:sldMk cId="831132500" sldId="2146847597"/>
            <ac:picMk id="4" creationId="{0460212F-EF3C-5C58-3659-44CD02ECBFC6}"/>
          </ac:picMkLst>
        </pc:picChg>
        <pc:picChg chg="add del mod">
          <ac:chgData name="De Marinis, Roberta Vita" userId="dc24b251-f01b-455d-bf89-e2be86f657a2" providerId="ADAL" clId="{FDD990CB-6D46-4785-9709-7A586114BDA6}" dt="2022-10-06T16:01:09.409" v="4133" actId="478"/>
          <ac:picMkLst>
            <pc:docMk/>
            <pc:sldMk cId="831132500" sldId="2146847597"/>
            <ac:picMk id="6" creationId="{CAEC68B4-7A5F-E746-7628-AAAF0EEF6CC1}"/>
          </ac:picMkLst>
        </pc:picChg>
        <pc:picChg chg="add mod">
          <ac:chgData name="De Marinis, Roberta Vita" userId="dc24b251-f01b-455d-bf89-e2be86f657a2" providerId="ADAL" clId="{FDD990CB-6D46-4785-9709-7A586114BDA6}" dt="2022-10-21T07:54:32.220" v="13623" actId="1076"/>
          <ac:picMkLst>
            <pc:docMk/>
            <pc:sldMk cId="831132500" sldId="2146847597"/>
            <ac:picMk id="7" creationId="{76BF7770-1838-FAD6-1FD0-2E5E88F90550}"/>
          </ac:picMkLst>
        </pc:picChg>
        <pc:picChg chg="add mod">
          <ac:chgData name="De Marinis, Roberta Vita" userId="dc24b251-f01b-455d-bf89-e2be86f657a2" providerId="ADAL" clId="{FDD990CB-6D46-4785-9709-7A586114BDA6}" dt="2022-10-06T16:01:48.699" v="4141" actId="14100"/>
          <ac:picMkLst>
            <pc:docMk/>
            <pc:sldMk cId="831132500" sldId="2146847597"/>
            <ac:picMk id="8" creationId="{EDEB943F-B83B-6A4C-CC2C-30CE31DEC640}"/>
          </ac:picMkLst>
        </pc:picChg>
        <pc:picChg chg="add mod">
          <ac:chgData name="De Marinis, Roberta Vita" userId="dc24b251-f01b-455d-bf89-e2be86f657a2" providerId="ADAL" clId="{FDD990CB-6D46-4785-9709-7A586114BDA6}" dt="2022-10-21T07:55:19.372" v="13627" actId="1035"/>
          <ac:picMkLst>
            <pc:docMk/>
            <pc:sldMk cId="831132500" sldId="2146847597"/>
            <ac:picMk id="10" creationId="{93052A46-D37D-E45A-A058-97ED8113D4FB}"/>
          </ac:picMkLst>
        </pc:picChg>
        <pc:picChg chg="del">
          <ac:chgData name="De Marinis, Roberta Vita" userId="dc24b251-f01b-455d-bf89-e2be86f657a2" providerId="ADAL" clId="{FDD990CB-6D46-4785-9709-7A586114BDA6}" dt="2022-10-06T16:01:07.638" v="4132" actId="478"/>
          <ac:picMkLst>
            <pc:docMk/>
            <pc:sldMk cId="831132500" sldId="2146847597"/>
            <ac:picMk id="13" creationId="{A2169407-5424-563A-B1E0-FC4C394F28F0}"/>
          </ac:picMkLst>
        </pc:picChg>
        <pc:picChg chg="add mod">
          <ac:chgData name="De Marinis, Roberta Vita" userId="dc24b251-f01b-455d-bf89-e2be86f657a2" providerId="ADAL" clId="{FDD990CB-6D46-4785-9709-7A586114BDA6}" dt="2022-10-07T14:27:16.551" v="4278" actId="1076"/>
          <ac:picMkLst>
            <pc:docMk/>
            <pc:sldMk cId="831132500" sldId="2146847597"/>
            <ac:picMk id="28" creationId="{FB310441-0E64-C3A6-D02D-94F566090A9B}"/>
          </ac:picMkLst>
        </pc:picChg>
        <pc:picChg chg="add mod">
          <ac:chgData name="De Marinis, Roberta Vita" userId="dc24b251-f01b-455d-bf89-e2be86f657a2" providerId="ADAL" clId="{FDD990CB-6D46-4785-9709-7A586114BDA6}" dt="2022-10-07T14:27:46.227" v="4284" actId="1076"/>
          <ac:picMkLst>
            <pc:docMk/>
            <pc:sldMk cId="831132500" sldId="2146847597"/>
            <ac:picMk id="29" creationId="{E4C63A91-69D2-07A8-CA5F-4A187C00BF2F}"/>
          </ac:picMkLst>
        </pc:picChg>
        <pc:picChg chg="add mod">
          <ac:chgData name="De Marinis, Roberta Vita" userId="dc24b251-f01b-455d-bf89-e2be86f657a2" providerId="ADAL" clId="{FDD990CB-6D46-4785-9709-7A586114BDA6}" dt="2022-10-07T14:27:20.959" v="4279" actId="1076"/>
          <ac:picMkLst>
            <pc:docMk/>
            <pc:sldMk cId="831132500" sldId="2146847597"/>
            <ac:picMk id="30" creationId="{55CEA9FA-7568-8C3D-AC54-80E49CD7905B}"/>
          </ac:picMkLst>
        </pc:picChg>
        <pc:picChg chg="add mod">
          <ac:chgData name="De Marinis, Roberta Vita" userId="dc24b251-f01b-455d-bf89-e2be86f657a2" providerId="ADAL" clId="{FDD990CB-6D46-4785-9709-7A586114BDA6}" dt="2022-10-07T14:28:03.659" v="4286" actId="1076"/>
          <ac:picMkLst>
            <pc:docMk/>
            <pc:sldMk cId="831132500" sldId="2146847597"/>
            <ac:picMk id="31" creationId="{CA62A827-AA70-4B43-BB21-08EE2CF48EE5}"/>
          </ac:picMkLst>
        </pc:picChg>
        <pc:picChg chg="mod">
          <ac:chgData name="De Marinis, Roberta Vita" userId="dc24b251-f01b-455d-bf89-e2be86f657a2" providerId="ADAL" clId="{FDD990CB-6D46-4785-9709-7A586114BDA6}" dt="2022-10-21T07:53:27.874" v="13619" actId="1035"/>
          <ac:picMkLst>
            <pc:docMk/>
            <pc:sldMk cId="831132500" sldId="2146847597"/>
            <ac:picMk id="48" creationId="{D9DE8C56-C339-4947-A2C7-C2D8E408C785}"/>
          </ac:picMkLst>
        </pc:picChg>
        <pc:picChg chg="del">
          <ac:chgData name="De Marinis, Roberta Vita" userId="dc24b251-f01b-455d-bf89-e2be86f657a2" providerId="ADAL" clId="{FDD990CB-6D46-4785-9709-7A586114BDA6}" dt="2022-10-06T16:01:17.609" v="4135" actId="478"/>
          <ac:picMkLst>
            <pc:docMk/>
            <pc:sldMk cId="831132500" sldId="2146847597"/>
            <ac:picMk id="57" creationId="{7BFE4D28-B2C1-3AF3-A233-57D4392D4B2B}"/>
          </ac:picMkLst>
        </pc:picChg>
        <pc:picChg chg="del">
          <ac:chgData name="De Marinis, Roberta Vita" userId="dc24b251-f01b-455d-bf89-e2be86f657a2" providerId="ADAL" clId="{FDD990CB-6D46-4785-9709-7A586114BDA6}" dt="2022-10-06T16:01:13.938" v="4134" actId="478"/>
          <ac:picMkLst>
            <pc:docMk/>
            <pc:sldMk cId="831132500" sldId="2146847597"/>
            <ac:picMk id="58" creationId="{79BB7436-6D97-8E1E-7FA1-4D0A2ADAB29B}"/>
          </ac:picMkLst>
        </pc:picChg>
        <pc:picChg chg="del topLvl">
          <ac:chgData name="De Marinis, Roberta Vita" userId="dc24b251-f01b-455d-bf89-e2be86f657a2" providerId="ADAL" clId="{FDD990CB-6D46-4785-9709-7A586114BDA6}" dt="2022-10-06T16:01:21.233" v="4136" actId="478"/>
          <ac:picMkLst>
            <pc:docMk/>
            <pc:sldMk cId="831132500" sldId="2146847597"/>
            <ac:picMk id="59" creationId="{6FE311AF-DE01-F28C-2CAE-19D1F54E98BB}"/>
          </ac:picMkLst>
        </pc:picChg>
      </pc:sldChg>
      <pc:sldChg chg="addSp delSp modSp mod">
        <pc:chgData name="De Marinis, Roberta Vita" userId="dc24b251-f01b-455d-bf89-e2be86f657a2" providerId="ADAL" clId="{FDD990CB-6D46-4785-9709-7A586114BDA6}" dt="2022-10-21T07:56:58.682" v="13635" actId="1038"/>
        <pc:sldMkLst>
          <pc:docMk/>
          <pc:sldMk cId="266390589" sldId="2146847598"/>
        </pc:sldMkLst>
        <pc:spChg chg="add del mod">
          <ac:chgData name="De Marinis, Roberta Vita" userId="dc24b251-f01b-455d-bf89-e2be86f657a2" providerId="ADAL" clId="{FDD990CB-6D46-4785-9709-7A586114BDA6}" dt="2022-10-07T15:07:23.449" v="4307" actId="478"/>
          <ac:spMkLst>
            <pc:docMk/>
            <pc:sldMk cId="266390589" sldId="2146847598"/>
            <ac:spMk id="12" creationId="{3B14BD9F-8F13-7FF8-F580-597365810379}"/>
          </ac:spMkLst>
        </pc:spChg>
        <pc:spChg chg="add del mod">
          <ac:chgData name="De Marinis, Roberta Vita" userId="dc24b251-f01b-455d-bf89-e2be86f657a2" providerId="ADAL" clId="{FDD990CB-6D46-4785-9709-7A586114BDA6}" dt="2022-10-10T13:48:50.923" v="4546" actId="478"/>
          <ac:spMkLst>
            <pc:docMk/>
            <pc:sldMk cId="266390589" sldId="2146847598"/>
            <ac:spMk id="25" creationId="{B1EC62F8-EA49-9D4F-A1C8-478FBD00DDAC}"/>
          </ac:spMkLst>
        </pc:spChg>
        <pc:spChg chg="add del mod">
          <ac:chgData name="De Marinis, Roberta Vita" userId="dc24b251-f01b-455d-bf89-e2be86f657a2" providerId="ADAL" clId="{FDD990CB-6D46-4785-9709-7A586114BDA6}" dt="2022-10-07T15:07:13.300" v="4303" actId="478"/>
          <ac:spMkLst>
            <pc:docMk/>
            <pc:sldMk cId="266390589" sldId="2146847598"/>
            <ac:spMk id="28" creationId="{6E4D5BC2-8450-4B24-15DC-38D8B26BAED7}"/>
          </ac:spMkLst>
        </pc:spChg>
        <pc:spChg chg="mod">
          <ac:chgData name="De Marinis, Roberta Vita" userId="dc24b251-f01b-455d-bf89-e2be86f657a2" providerId="ADAL" clId="{FDD990CB-6D46-4785-9709-7A586114BDA6}" dt="2022-10-07T15:07:08.852" v="4302"/>
          <ac:spMkLst>
            <pc:docMk/>
            <pc:sldMk cId="266390589" sldId="2146847598"/>
            <ac:spMk id="33" creationId="{CAB40F52-D208-6480-52F9-DDAB7BA0E5DB}"/>
          </ac:spMkLst>
        </pc:spChg>
        <pc:spChg chg="mod">
          <ac:chgData name="De Marinis, Roberta Vita" userId="dc24b251-f01b-455d-bf89-e2be86f657a2" providerId="ADAL" clId="{FDD990CB-6D46-4785-9709-7A586114BDA6}" dt="2022-10-07T15:36:07.172" v="4512" actId="20577"/>
          <ac:spMkLst>
            <pc:docMk/>
            <pc:sldMk cId="266390589" sldId="2146847598"/>
            <ac:spMk id="34" creationId="{425D7BBD-3E48-DD0F-F927-D563276758BC}"/>
          </ac:spMkLst>
        </pc:spChg>
        <pc:spChg chg="mod">
          <ac:chgData name="De Marinis, Roberta Vita" userId="dc24b251-f01b-455d-bf89-e2be86f657a2" providerId="ADAL" clId="{FDD990CB-6D46-4785-9709-7A586114BDA6}" dt="2022-10-07T15:07:08.852" v="4302"/>
          <ac:spMkLst>
            <pc:docMk/>
            <pc:sldMk cId="266390589" sldId="2146847598"/>
            <ac:spMk id="42" creationId="{6916C3EC-DDE8-08EB-078D-8FD3187C9387}"/>
          </ac:spMkLst>
        </pc:spChg>
        <pc:grpChg chg="add del mod">
          <ac:chgData name="De Marinis, Roberta Vita" userId="dc24b251-f01b-455d-bf89-e2be86f657a2" providerId="ADAL" clId="{FDD990CB-6D46-4785-9709-7A586114BDA6}" dt="2022-10-07T15:32:58.713" v="4487" actId="478"/>
          <ac:grpSpMkLst>
            <pc:docMk/>
            <pc:sldMk cId="266390589" sldId="2146847598"/>
            <ac:grpSpMk id="29" creationId="{3251F5A1-A59F-AB60-47A1-B26578C45BDF}"/>
          </ac:grpSpMkLst>
        </pc:grpChg>
        <pc:grpChg chg="del mod topLvl">
          <ac:chgData name="De Marinis, Roberta Vita" userId="dc24b251-f01b-455d-bf89-e2be86f657a2" providerId="ADAL" clId="{FDD990CB-6D46-4785-9709-7A586114BDA6}" dt="2022-10-10T13:50:32.789" v="4548" actId="478"/>
          <ac:grpSpMkLst>
            <pc:docMk/>
            <pc:sldMk cId="266390589" sldId="2146847598"/>
            <ac:grpSpMk id="30" creationId="{4C436660-545B-D25D-3C52-1FA0BDF02E78}"/>
          </ac:grpSpMkLst>
        </pc:grpChg>
        <pc:picChg chg="add del mod">
          <ac:chgData name="De Marinis, Roberta Vita" userId="dc24b251-f01b-455d-bf89-e2be86f657a2" providerId="ADAL" clId="{FDD990CB-6D46-4785-9709-7A586114BDA6}" dt="2022-10-17T09:11:39.245" v="8442" actId="478"/>
          <ac:picMkLst>
            <pc:docMk/>
            <pc:sldMk cId="266390589" sldId="2146847598"/>
            <ac:picMk id="7" creationId="{7C14CF58-4C14-37C4-2214-6848CF33D20A}"/>
          </ac:picMkLst>
        </pc:picChg>
        <pc:picChg chg="mod">
          <ac:chgData name="De Marinis, Roberta Vita" userId="dc24b251-f01b-455d-bf89-e2be86f657a2" providerId="ADAL" clId="{FDD990CB-6D46-4785-9709-7A586114BDA6}" dt="2022-10-10T13:51:10.583" v="4551" actId="1076"/>
          <ac:picMkLst>
            <pc:docMk/>
            <pc:sldMk cId="266390589" sldId="2146847598"/>
            <ac:picMk id="9" creationId="{2ADD6FE4-40DF-AA70-91B5-A0A192856DFF}"/>
          </ac:picMkLst>
        </pc:picChg>
        <pc:picChg chg="add mod">
          <ac:chgData name="De Marinis, Roberta Vita" userId="dc24b251-f01b-455d-bf89-e2be86f657a2" providerId="ADAL" clId="{FDD990CB-6D46-4785-9709-7A586114BDA6}" dt="2022-10-21T07:56:52.499" v="13634" actId="1037"/>
          <ac:picMkLst>
            <pc:docMk/>
            <pc:sldMk cId="266390589" sldId="2146847598"/>
            <ac:picMk id="12" creationId="{B276FE8B-8140-DE23-6E51-E0C8B8CF84BA}"/>
          </ac:picMkLst>
        </pc:picChg>
        <pc:picChg chg="mod">
          <ac:chgData name="De Marinis, Roberta Vita" userId="dc24b251-f01b-455d-bf89-e2be86f657a2" providerId="ADAL" clId="{FDD990CB-6D46-4785-9709-7A586114BDA6}" dt="2022-10-21T07:56:38.010" v="13630" actId="1076"/>
          <ac:picMkLst>
            <pc:docMk/>
            <pc:sldMk cId="266390589" sldId="2146847598"/>
            <ac:picMk id="13" creationId="{A2169407-5424-563A-B1E0-FC4C394F28F0}"/>
          </ac:picMkLst>
        </pc:picChg>
        <pc:picChg chg="add mod">
          <ac:chgData name="De Marinis, Roberta Vita" userId="dc24b251-f01b-455d-bf89-e2be86f657a2" providerId="ADAL" clId="{FDD990CB-6D46-4785-9709-7A586114BDA6}" dt="2022-10-21T07:56:58.682" v="13635" actId="1038"/>
          <ac:picMkLst>
            <pc:docMk/>
            <pc:sldMk cId="266390589" sldId="2146847598"/>
            <ac:picMk id="14" creationId="{3B7D8D9E-F88E-2BB0-05FD-A33879049814}"/>
          </ac:picMkLst>
        </pc:picChg>
        <pc:picChg chg="add del mod">
          <ac:chgData name="De Marinis, Roberta Vita" userId="dc24b251-f01b-455d-bf89-e2be86f657a2" providerId="ADAL" clId="{FDD990CB-6D46-4785-9709-7A586114BDA6}" dt="2022-10-10T13:48:45.641" v="4545" actId="478"/>
          <ac:picMkLst>
            <pc:docMk/>
            <pc:sldMk cId="266390589" sldId="2146847598"/>
            <ac:picMk id="22" creationId="{9A5B5862-8C6E-5468-856F-38DF586D7BB9}"/>
          </ac:picMkLst>
        </pc:picChg>
        <pc:picChg chg="add del mod">
          <ac:chgData name="De Marinis, Roberta Vita" userId="dc24b251-f01b-455d-bf89-e2be86f657a2" providerId="ADAL" clId="{FDD990CB-6D46-4785-9709-7A586114BDA6}" dt="2022-10-07T15:07:20.073" v="4305" actId="478"/>
          <ac:picMkLst>
            <pc:docMk/>
            <pc:sldMk cId="266390589" sldId="2146847598"/>
            <ac:picMk id="24" creationId="{3C5EE491-8FE6-95B0-F4F3-792C23199DC3}"/>
          </ac:picMkLst>
        </pc:picChg>
        <pc:picChg chg="add del mod">
          <ac:chgData name="De Marinis, Roberta Vita" userId="dc24b251-f01b-455d-bf89-e2be86f657a2" providerId="ADAL" clId="{FDD990CB-6D46-4785-9709-7A586114BDA6}" dt="2022-10-07T15:07:19.161" v="4304" actId="478"/>
          <ac:picMkLst>
            <pc:docMk/>
            <pc:sldMk cId="266390589" sldId="2146847598"/>
            <ac:picMk id="26" creationId="{3641764C-6A54-A9CD-B5FA-717FBEF5D5A2}"/>
          </ac:picMkLst>
        </pc:picChg>
        <pc:picChg chg="add del mod">
          <ac:chgData name="De Marinis, Roberta Vita" userId="dc24b251-f01b-455d-bf89-e2be86f657a2" providerId="ADAL" clId="{FDD990CB-6D46-4785-9709-7A586114BDA6}" dt="2022-10-07T15:07:21.040" v="4306" actId="478"/>
          <ac:picMkLst>
            <pc:docMk/>
            <pc:sldMk cId="266390589" sldId="2146847598"/>
            <ac:picMk id="27" creationId="{5BD8F9F0-3EA4-5943-801F-A682A2FDEB36}"/>
          </ac:picMkLst>
        </pc:picChg>
        <pc:picChg chg="del mod">
          <ac:chgData name="De Marinis, Roberta Vita" userId="dc24b251-f01b-455d-bf89-e2be86f657a2" providerId="ADAL" clId="{FDD990CB-6D46-4785-9709-7A586114BDA6}" dt="2022-10-07T15:31:51.222" v="4432" actId="478"/>
          <ac:picMkLst>
            <pc:docMk/>
            <pc:sldMk cId="266390589" sldId="2146847598"/>
            <ac:picMk id="31" creationId="{1C68D7A4-F8AF-5348-3138-AF4A9C618FDC}"/>
          </ac:picMkLst>
        </pc:picChg>
        <pc:picChg chg="del mod topLvl">
          <ac:chgData name="De Marinis, Roberta Vita" userId="dc24b251-f01b-455d-bf89-e2be86f657a2" providerId="ADAL" clId="{FDD990CB-6D46-4785-9709-7A586114BDA6}" dt="2022-10-07T15:32:58.713" v="4487" actId="478"/>
          <ac:picMkLst>
            <pc:docMk/>
            <pc:sldMk cId="266390589" sldId="2146847598"/>
            <ac:picMk id="32" creationId="{487AB74F-3B35-4B82-E2B5-FF4A47E70458}"/>
          </ac:picMkLst>
        </pc:picChg>
        <pc:picChg chg="mod">
          <ac:chgData name="De Marinis, Roberta Vita" userId="dc24b251-f01b-455d-bf89-e2be86f657a2" providerId="ADAL" clId="{FDD990CB-6D46-4785-9709-7A586114BDA6}" dt="2022-10-07T15:07:08.852" v="4302"/>
          <ac:picMkLst>
            <pc:docMk/>
            <pc:sldMk cId="266390589" sldId="2146847598"/>
            <ac:picMk id="37" creationId="{C5908401-4432-D50F-22D7-F99302F22BAA}"/>
          </ac:picMkLst>
        </pc:picChg>
        <pc:picChg chg="mod">
          <ac:chgData name="De Marinis, Roberta Vita" userId="dc24b251-f01b-455d-bf89-e2be86f657a2" providerId="ADAL" clId="{FDD990CB-6D46-4785-9709-7A586114BDA6}" dt="2022-10-07T15:32:16.213" v="4440" actId="1076"/>
          <ac:picMkLst>
            <pc:docMk/>
            <pc:sldMk cId="266390589" sldId="2146847598"/>
            <ac:picMk id="38" creationId="{318BDC4B-8330-DE3C-4CBD-C2DED33FD298}"/>
          </ac:picMkLst>
        </pc:picChg>
        <pc:picChg chg="add mod modCrop">
          <ac:chgData name="De Marinis, Roberta Vita" userId="dc24b251-f01b-455d-bf89-e2be86f657a2" providerId="ADAL" clId="{FDD990CB-6D46-4785-9709-7A586114BDA6}" dt="2022-10-07T15:32:40.074" v="4448" actId="1076"/>
          <ac:picMkLst>
            <pc:docMk/>
            <pc:sldMk cId="266390589" sldId="2146847598"/>
            <ac:picMk id="46" creationId="{73C43947-2235-4E79-D0EC-8744EBA9B15C}"/>
          </ac:picMkLst>
        </pc:picChg>
        <pc:cxnChg chg="add del mod">
          <ac:chgData name="De Marinis, Roberta Vita" userId="dc24b251-f01b-455d-bf89-e2be86f657a2" providerId="ADAL" clId="{FDD990CB-6D46-4785-9709-7A586114BDA6}" dt="2022-10-07T15:07:25.506" v="4308" actId="478"/>
          <ac:cxnSpMkLst>
            <pc:docMk/>
            <pc:sldMk cId="266390589" sldId="2146847598"/>
            <ac:cxnSpMk id="14" creationId="{7399F70D-F2CD-0A2C-C4CE-6E49F4EB74B6}"/>
          </ac:cxnSpMkLst>
        </pc:cxnChg>
        <pc:cxnChg chg="add del mod">
          <ac:chgData name="De Marinis, Roberta Vita" userId="dc24b251-f01b-455d-bf89-e2be86f657a2" providerId="ADAL" clId="{FDD990CB-6D46-4785-9709-7A586114BDA6}" dt="2022-10-17T15:39:54.463" v="9492" actId="478"/>
          <ac:cxnSpMkLst>
            <pc:docMk/>
            <pc:sldMk cId="266390589" sldId="2146847598"/>
            <ac:cxnSpMk id="21" creationId="{A9415966-9D4D-C84E-23C1-15A081C3DD10}"/>
          </ac:cxnSpMkLst>
        </pc:cxnChg>
        <pc:cxnChg chg="mod">
          <ac:chgData name="De Marinis, Roberta Vita" userId="dc24b251-f01b-455d-bf89-e2be86f657a2" providerId="ADAL" clId="{FDD990CB-6D46-4785-9709-7A586114BDA6}" dt="2022-10-07T15:07:08.852" v="4302"/>
          <ac:cxnSpMkLst>
            <pc:docMk/>
            <pc:sldMk cId="266390589" sldId="2146847598"/>
            <ac:cxnSpMk id="35" creationId="{CE476968-B35E-AA39-A5A6-817FA54BD7BD}"/>
          </ac:cxnSpMkLst>
        </pc:cxnChg>
        <pc:cxnChg chg="mod">
          <ac:chgData name="De Marinis, Roberta Vita" userId="dc24b251-f01b-455d-bf89-e2be86f657a2" providerId="ADAL" clId="{FDD990CB-6D46-4785-9709-7A586114BDA6}" dt="2022-10-07T15:07:08.852" v="4302"/>
          <ac:cxnSpMkLst>
            <pc:docMk/>
            <pc:sldMk cId="266390589" sldId="2146847598"/>
            <ac:cxnSpMk id="36" creationId="{BFFB5B88-F048-30E1-4332-B98EFE17BB25}"/>
          </ac:cxnSpMkLst>
        </pc:cxnChg>
      </pc:sldChg>
      <pc:sldChg chg="addSp delSp modSp del mod">
        <pc:chgData name="De Marinis, Roberta Vita" userId="dc24b251-f01b-455d-bf89-e2be86f657a2" providerId="ADAL" clId="{FDD990CB-6D46-4785-9709-7A586114BDA6}" dt="2022-10-17T14:31:15.924" v="9221" actId="2696"/>
        <pc:sldMkLst>
          <pc:docMk/>
          <pc:sldMk cId="1673932483" sldId="2146847600"/>
        </pc:sldMkLst>
        <pc:spChg chg="add del mod">
          <ac:chgData name="De Marinis, Roberta Vita" userId="dc24b251-f01b-455d-bf89-e2be86f657a2" providerId="ADAL" clId="{FDD990CB-6D46-4785-9709-7A586114BDA6}" dt="2022-10-17T07:42:17.326" v="8123" actId="478"/>
          <ac:spMkLst>
            <pc:docMk/>
            <pc:sldMk cId="1673932483" sldId="2146847600"/>
            <ac:spMk id="2" creationId="{671140D4-DE4B-32E5-D020-DBA84CA97590}"/>
          </ac:spMkLst>
        </pc:spChg>
        <pc:spChg chg="add del mod">
          <ac:chgData name="De Marinis, Roberta Vita" userId="dc24b251-f01b-455d-bf89-e2be86f657a2" providerId="ADAL" clId="{FDD990CB-6D46-4785-9709-7A586114BDA6}" dt="2022-10-06T16:05:16.522" v="4163" actId="478"/>
          <ac:spMkLst>
            <pc:docMk/>
            <pc:sldMk cId="1673932483" sldId="2146847600"/>
            <ac:spMk id="5" creationId="{D6954B41-6377-A00F-DAF0-4EEEE0756A69}"/>
          </ac:spMkLst>
        </pc:spChg>
        <pc:spChg chg="add del mod">
          <ac:chgData name="De Marinis, Roberta Vita" userId="dc24b251-f01b-455d-bf89-e2be86f657a2" providerId="ADAL" clId="{FDD990CB-6D46-4785-9709-7A586114BDA6}" dt="2022-10-06T15:52:34.552" v="3997"/>
          <ac:spMkLst>
            <pc:docMk/>
            <pc:sldMk cId="1673932483" sldId="2146847600"/>
            <ac:spMk id="12" creationId="{605F5A35-2272-1A2F-49A8-884EAF296B3F}"/>
          </ac:spMkLst>
        </pc:spChg>
        <pc:spChg chg="add del mod">
          <ac:chgData name="De Marinis, Roberta Vita" userId="dc24b251-f01b-455d-bf89-e2be86f657a2" providerId="ADAL" clId="{FDD990CB-6D46-4785-9709-7A586114BDA6}" dt="2022-10-17T08:57:06.480" v="8345" actId="478"/>
          <ac:spMkLst>
            <pc:docMk/>
            <pc:sldMk cId="1673932483" sldId="2146847600"/>
            <ac:spMk id="13" creationId="{248C03F3-AA66-04AE-5197-579447A15233}"/>
          </ac:spMkLst>
        </pc:spChg>
        <pc:spChg chg="add del mod">
          <ac:chgData name="De Marinis, Roberta Vita" userId="dc24b251-f01b-455d-bf89-e2be86f657a2" providerId="ADAL" clId="{FDD990CB-6D46-4785-9709-7A586114BDA6}" dt="2022-10-06T16:05:13.336" v="4162" actId="478"/>
          <ac:spMkLst>
            <pc:docMk/>
            <pc:sldMk cId="1673932483" sldId="2146847600"/>
            <ac:spMk id="13" creationId="{391424BF-19BE-7DA0-3340-88FE4195959F}"/>
          </ac:spMkLst>
        </pc:spChg>
        <pc:spChg chg="mod">
          <ac:chgData name="De Marinis, Roberta Vita" userId="dc24b251-f01b-455d-bf89-e2be86f657a2" providerId="ADAL" clId="{FDD990CB-6D46-4785-9709-7A586114BDA6}" dt="2022-10-17T07:32:04.708" v="8103" actId="6549"/>
          <ac:spMkLst>
            <pc:docMk/>
            <pc:sldMk cId="1673932483" sldId="2146847600"/>
            <ac:spMk id="132" creationId="{FA101827-73F9-C017-86FA-AFE2221F4486}"/>
          </ac:spMkLst>
        </pc:spChg>
        <pc:spChg chg="del">
          <ac:chgData name="De Marinis, Roberta Vita" userId="dc24b251-f01b-455d-bf89-e2be86f657a2" providerId="ADAL" clId="{FDD990CB-6D46-4785-9709-7A586114BDA6}" dt="2022-10-17T07:36:42.943" v="8116" actId="478"/>
          <ac:spMkLst>
            <pc:docMk/>
            <pc:sldMk cId="1673932483" sldId="2146847600"/>
            <ac:spMk id="162" creationId="{1283037C-508A-00DB-062D-B310A1191FD3}"/>
          </ac:spMkLst>
        </pc:spChg>
        <pc:spChg chg="del">
          <ac:chgData name="De Marinis, Roberta Vita" userId="dc24b251-f01b-455d-bf89-e2be86f657a2" providerId="ADAL" clId="{FDD990CB-6D46-4785-9709-7A586114BDA6}" dt="2022-10-17T07:36:35.220" v="8115" actId="478"/>
          <ac:spMkLst>
            <pc:docMk/>
            <pc:sldMk cId="1673932483" sldId="2146847600"/>
            <ac:spMk id="163" creationId="{2D239EDF-CA3B-4FF3-FA19-7C382D13C709}"/>
          </ac:spMkLst>
        </pc:spChg>
        <pc:spChg chg="del">
          <ac:chgData name="De Marinis, Roberta Vita" userId="dc24b251-f01b-455d-bf89-e2be86f657a2" providerId="ADAL" clId="{FDD990CB-6D46-4785-9709-7A586114BDA6}" dt="2022-10-17T07:36:42.943" v="8116" actId="478"/>
          <ac:spMkLst>
            <pc:docMk/>
            <pc:sldMk cId="1673932483" sldId="2146847600"/>
            <ac:spMk id="268" creationId="{7AEC546F-6C52-11C6-C5B3-FBAE96AD4857}"/>
          </ac:spMkLst>
        </pc:spChg>
        <pc:spChg chg="del">
          <ac:chgData name="De Marinis, Roberta Vita" userId="dc24b251-f01b-455d-bf89-e2be86f657a2" providerId="ADAL" clId="{FDD990CB-6D46-4785-9709-7A586114BDA6}" dt="2022-10-17T07:36:42.943" v="8116" actId="478"/>
          <ac:spMkLst>
            <pc:docMk/>
            <pc:sldMk cId="1673932483" sldId="2146847600"/>
            <ac:spMk id="269" creationId="{854847D8-0F4B-C00F-686E-6C94ADD86C11}"/>
          </ac:spMkLst>
        </pc:spChg>
        <pc:spChg chg="del">
          <ac:chgData name="De Marinis, Roberta Vita" userId="dc24b251-f01b-455d-bf89-e2be86f657a2" providerId="ADAL" clId="{FDD990CB-6D46-4785-9709-7A586114BDA6}" dt="2022-10-17T07:36:42.943" v="8116" actId="478"/>
          <ac:spMkLst>
            <pc:docMk/>
            <pc:sldMk cId="1673932483" sldId="2146847600"/>
            <ac:spMk id="270" creationId="{DA79B1B6-B822-4601-1B81-62BA4B96841B}"/>
          </ac:spMkLst>
        </pc:spChg>
        <pc:spChg chg="del">
          <ac:chgData name="De Marinis, Roberta Vita" userId="dc24b251-f01b-455d-bf89-e2be86f657a2" providerId="ADAL" clId="{FDD990CB-6D46-4785-9709-7A586114BDA6}" dt="2022-10-17T07:36:42.943" v="8116" actId="478"/>
          <ac:spMkLst>
            <pc:docMk/>
            <pc:sldMk cId="1673932483" sldId="2146847600"/>
            <ac:spMk id="271" creationId="{A7BEED80-FE26-1D7F-3E41-B11593BBC85A}"/>
          </ac:spMkLst>
        </pc:spChg>
        <pc:spChg chg="del">
          <ac:chgData name="De Marinis, Roberta Vita" userId="dc24b251-f01b-455d-bf89-e2be86f657a2" providerId="ADAL" clId="{FDD990CB-6D46-4785-9709-7A586114BDA6}" dt="2022-10-17T07:36:42.943" v="8116" actId="478"/>
          <ac:spMkLst>
            <pc:docMk/>
            <pc:sldMk cId="1673932483" sldId="2146847600"/>
            <ac:spMk id="272" creationId="{B03F9A0E-399B-97CC-F315-73DB6F7BE6B7}"/>
          </ac:spMkLst>
        </pc:spChg>
        <pc:spChg chg="del">
          <ac:chgData name="De Marinis, Roberta Vita" userId="dc24b251-f01b-455d-bf89-e2be86f657a2" providerId="ADAL" clId="{FDD990CB-6D46-4785-9709-7A586114BDA6}" dt="2022-10-17T07:36:42.943" v="8116" actId="478"/>
          <ac:spMkLst>
            <pc:docMk/>
            <pc:sldMk cId="1673932483" sldId="2146847600"/>
            <ac:spMk id="273" creationId="{3373B04F-C117-7D66-4C54-8CC75E89245A}"/>
          </ac:spMkLst>
        </pc:spChg>
        <pc:spChg chg="del">
          <ac:chgData name="De Marinis, Roberta Vita" userId="dc24b251-f01b-455d-bf89-e2be86f657a2" providerId="ADAL" clId="{FDD990CB-6D46-4785-9709-7A586114BDA6}" dt="2022-10-17T07:36:42.943" v="8116" actId="478"/>
          <ac:spMkLst>
            <pc:docMk/>
            <pc:sldMk cId="1673932483" sldId="2146847600"/>
            <ac:spMk id="274" creationId="{63AC28F0-54DF-6BAA-D42D-3205842F3D2D}"/>
          </ac:spMkLst>
        </pc:spChg>
        <pc:grpChg chg="add mod">
          <ac:chgData name="De Marinis, Roberta Vita" userId="dc24b251-f01b-455d-bf89-e2be86f657a2" providerId="ADAL" clId="{FDD990CB-6D46-4785-9709-7A586114BDA6}" dt="2022-10-06T14:15:44.614" v="3936" actId="1076"/>
          <ac:grpSpMkLst>
            <pc:docMk/>
            <pc:sldMk cId="1673932483" sldId="2146847600"/>
            <ac:grpSpMk id="6" creationId="{B53A77C2-586C-E6D5-C7AB-149201757870}"/>
          </ac:grpSpMkLst>
        </pc:grpChg>
        <pc:grpChg chg="del">
          <ac:chgData name="De Marinis, Roberta Vita" userId="dc24b251-f01b-455d-bf89-e2be86f657a2" providerId="ADAL" clId="{FDD990CB-6D46-4785-9709-7A586114BDA6}" dt="2022-10-17T07:36:25.877" v="8113" actId="478"/>
          <ac:grpSpMkLst>
            <pc:docMk/>
            <pc:sldMk cId="1673932483" sldId="2146847600"/>
            <ac:grpSpMk id="161" creationId="{A3EC8E50-C90C-2DFA-17F7-D27E53F8E0CA}"/>
          </ac:grpSpMkLst>
        </pc:grpChg>
        <pc:picChg chg="del">
          <ac:chgData name="De Marinis, Roberta Vita" userId="dc24b251-f01b-455d-bf89-e2be86f657a2" providerId="ADAL" clId="{FDD990CB-6D46-4785-9709-7A586114BDA6}" dt="2022-10-17T07:36:54.823" v="8120" actId="478"/>
          <ac:picMkLst>
            <pc:docMk/>
            <pc:sldMk cId="1673932483" sldId="2146847600"/>
            <ac:picMk id="4" creationId="{9EEBFD9A-0788-EFC7-F4AB-9AA547B0BAE6}"/>
          </ac:picMkLst>
        </pc:picChg>
        <pc:picChg chg="mod">
          <ac:chgData name="De Marinis, Roberta Vita" userId="dc24b251-f01b-455d-bf89-e2be86f657a2" providerId="ADAL" clId="{FDD990CB-6D46-4785-9709-7A586114BDA6}" dt="2022-10-06T13:28:06.638" v="3931"/>
          <ac:picMkLst>
            <pc:docMk/>
            <pc:sldMk cId="1673932483" sldId="2146847600"/>
            <ac:picMk id="7" creationId="{2C935081-1706-B517-91E6-7DD0183768BB}"/>
          </ac:picMkLst>
        </pc:picChg>
        <pc:picChg chg="del">
          <ac:chgData name="De Marinis, Roberta Vita" userId="dc24b251-f01b-455d-bf89-e2be86f657a2" providerId="ADAL" clId="{FDD990CB-6D46-4785-9709-7A586114BDA6}" dt="2022-10-17T07:36:42.943" v="8116" actId="478"/>
          <ac:picMkLst>
            <pc:docMk/>
            <pc:sldMk cId="1673932483" sldId="2146847600"/>
            <ac:picMk id="8" creationId="{192B4DB1-BDA2-7FA3-F7A2-5EC45C8BF8E9}"/>
          </ac:picMkLst>
        </pc:picChg>
        <pc:picChg chg="mod">
          <ac:chgData name="De Marinis, Roberta Vita" userId="dc24b251-f01b-455d-bf89-e2be86f657a2" providerId="ADAL" clId="{FDD990CB-6D46-4785-9709-7A586114BDA6}" dt="2022-10-06T13:28:06.638" v="3931"/>
          <ac:picMkLst>
            <pc:docMk/>
            <pc:sldMk cId="1673932483" sldId="2146847600"/>
            <ac:picMk id="9" creationId="{993197D7-B418-AFC2-83B3-1CEC2F01F255}"/>
          </ac:picMkLst>
        </pc:picChg>
        <pc:picChg chg="mod">
          <ac:chgData name="De Marinis, Roberta Vita" userId="dc24b251-f01b-455d-bf89-e2be86f657a2" providerId="ADAL" clId="{FDD990CB-6D46-4785-9709-7A586114BDA6}" dt="2022-10-06T13:28:06.638" v="3931"/>
          <ac:picMkLst>
            <pc:docMk/>
            <pc:sldMk cId="1673932483" sldId="2146847600"/>
            <ac:picMk id="10" creationId="{38EBAB36-85C0-2D72-2C48-59FD9B2875CC}"/>
          </ac:picMkLst>
        </pc:picChg>
        <pc:picChg chg="add mod">
          <ac:chgData name="De Marinis, Roberta Vita" userId="dc24b251-f01b-455d-bf89-e2be86f657a2" providerId="ADAL" clId="{FDD990CB-6D46-4785-9709-7A586114BDA6}" dt="2022-10-17T10:00:36.328" v="8503" actId="1076"/>
          <ac:picMkLst>
            <pc:docMk/>
            <pc:sldMk cId="1673932483" sldId="2146847600"/>
            <ac:picMk id="11" creationId="{2C45A393-7973-0364-2D19-5B013977EDE6}"/>
          </ac:picMkLst>
        </pc:picChg>
        <pc:picChg chg="del">
          <ac:chgData name="De Marinis, Roberta Vita" userId="dc24b251-f01b-455d-bf89-e2be86f657a2" providerId="ADAL" clId="{FDD990CB-6D46-4785-9709-7A586114BDA6}" dt="2022-10-17T07:36:54.823" v="8120" actId="478"/>
          <ac:picMkLst>
            <pc:docMk/>
            <pc:sldMk cId="1673932483" sldId="2146847600"/>
            <ac:picMk id="14" creationId="{8BDD1A7A-9F55-BB2F-C4CD-DAED7174D3DC}"/>
          </ac:picMkLst>
        </pc:picChg>
        <pc:picChg chg="del">
          <ac:chgData name="De Marinis, Roberta Vita" userId="dc24b251-f01b-455d-bf89-e2be86f657a2" providerId="ADAL" clId="{FDD990CB-6D46-4785-9709-7A586114BDA6}" dt="2022-10-17T07:36:54.823" v="8120" actId="478"/>
          <ac:picMkLst>
            <pc:docMk/>
            <pc:sldMk cId="1673932483" sldId="2146847600"/>
            <ac:picMk id="16" creationId="{B5C68C9A-A57F-AD2E-DBF1-D2CAF7650555}"/>
          </ac:picMkLst>
        </pc:picChg>
        <pc:picChg chg="del">
          <ac:chgData name="De Marinis, Roberta Vita" userId="dc24b251-f01b-455d-bf89-e2be86f657a2" providerId="ADAL" clId="{FDD990CB-6D46-4785-9709-7A586114BDA6}" dt="2022-10-17T07:36:42.943" v="8116" actId="478"/>
          <ac:picMkLst>
            <pc:docMk/>
            <pc:sldMk cId="1673932483" sldId="2146847600"/>
            <ac:picMk id="17" creationId="{F0310DAF-AADD-A022-846E-A203D3ABC249}"/>
          </ac:picMkLst>
        </pc:picChg>
        <pc:picChg chg="add del mod modCrop">
          <ac:chgData name="De Marinis, Roberta Vita" userId="dc24b251-f01b-455d-bf89-e2be86f657a2" providerId="ADAL" clId="{FDD990CB-6D46-4785-9709-7A586114BDA6}" dt="2022-10-17T07:36:46.752" v="8117" actId="478"/>
          <ac:picMkLst>
            <pc:docMk/>
            <pc:sldMk cId="1673932483" sldId="2146847600"/>
            <ac:picMk id="18" creationId="{38B6D696-3BE5-AC8F-FCB7-2FA4E736EEE0}"/>
          </ac:picMkLst>
        </pc:picChg>
        <pc:picChg chg="del">
          <ac:chgData name="De Marinis, Roberta Vita" userId="dc24b251-f01b-455d-bf89-e2be86f657a2" providerId="ADAL" clId="{FDD990CB-6D46-4785-9709-7A586114BDA6}" dt="2022-10-17T07:36:42.943" v="8116" actId="478"/>
          <ac:picMkLst>
            <pc:docMk/>
            <pc:sldMk cId="1673932483" sldId="2146847600"/>
            <ac:picMk id="19" creationId="{415DAEBD-4C38-C1E4-DE0A-3C4516869328}"/>
          </ac:picMkLst>
        </pc:picChg>
        <pc:picChg chg="del">
          <ac:chgData name="De Marinis, Roberta Vita" userId="dc24b251-f01b-455d-bf89-e2be86f657a2" providerId="ADAL" clId="{FDD990CB-6D46-4785-9709-7A586114BDA6}" dt="2022-10-17T07:36:42.943" v="8116" actId="478"/>
          <ac:picMkLst>
            <pc:docMk/>
            <pc:sldMk cId="1673932483" sldId="2146847600"/>
            <ac:picMk id="21" creationId="{192C80EC-002E-C0EE-36F5-761B1F174381}"/>
          </ac:picMkLst>
        </pc:picChg>
        <pc:picChg chg="add del mod">
          <ac:chgData name="De Marinis, Roberta Vita" userId="dc24b251-f01b-455d-bf89-e2be86f657a2" providerId="ADAL" clId="{FDD990CB-6D46-4785-9709-7A586114BDA6}" dt="2022-10-17T07:36:46.752" v="8117" actId="478"/>
          <ac:picMkLst>
            <pc:docMk/>
            <pc:sldMk cId="1673932483" sldId="2146847600"/>
            <ac:picMk id="22" creationId="{5BA5317C-C0C7-81B0-4286-929C129F996F}"/>
          </ac:picMkLst>
        </pc:picChg>
        <pc:picChg chg="del">
          <ac:chgData name="De Marinis, Roberta Vita" userId="dc24b251-f01b-455d-bf89-e2be86f657a2" providerId="ADAL" clId="{FDD990CB-6D46-4785-9709-7A586114BDA6}" dt="2022-10-17T07:36:54.823" v="8120" actId="478"/>
          <ac:picMkLst>
            <pc:docMk/>
            <pc:sldMk cId="1673932483" sldId="2146847600"/>
            <ac:picMk id="23" creationId="{0750B803-3C4D-FD92-D10D-94AD47C1A042}"/>
          </ac:picMkLst>
        </pc:picChg>
        <pc:picChg chg="del">
          <ac:chgData name="De Marinis, Roberta Vita" userId="dc24b251-f01b-455d-bf89-e2be86f657a2" providerId="ADAL" clId="{FDD990CB-6D46-4785-9709-7A586114BDA6}" dt="2022-10-17T07:36:58.748" v="8122" actId="478"/>
          <ac:picMkLst>
            <pc:docMk/>
            <pc:sldMk cId="1673932483" sldId="2146847600"/>
            <ac:picMk id="24" creationId="{BC647C00-A33F-AAC0-C0DF-1F17CF820869}"/>
          </ac:picMkLst>
        </pc:picChg>
        <pc:picChg chg="del">
          <ac:chgData name="De Marinis, Roberta Vita" userId="dc24b251-f01b-455d-bf89-e2be86f657a2" providerId="ADAL" clId="{FDD990CB-6D46-4785-9709-7A586114BDA6}" dt="2022-10-17T07:36:42.943" v="8116" actId="478"/>
          <ac:picMkLst>
            <pc:docMk/>
            <pc:sldMk cId="1673932483" sldId="2146847600"/>
            <ac:picMk id="25" creationId="{F563EEBB-1349-894A-AD54-F53E383EFC86}"/>
          </ac:picMkLst>
        </pc:picChg>
        <pc:picChg chg="del">
          <ac:chgData name="De Marinis, Roberta Vita" userId="dc24b251-f01b-455d-bf89-e2be86f657a2" providerId="ADAL" clId="{FDD990CB-6D46-4785-9709-7A586114BDA6}" dt="2022-10-17T07:36:42.943" v="8116" actId="478"/>
          <ac:picMkLst>
            <pc:docMk/>
            <pc:sldMk cId="1673932483" sldId="2146847600"/>
            <ac:picMk id="29" creationId="{2534B32C-DF14-F0AC-6382-830A7D6C877A}"/>
          </ac:picMkLst>
        </pc:picChg>
        <pc:picChg chg="del">
          <ac:chgData name="De Marinis, Roberta Vita" userId="dc24b251-f01b-455d-bf89-e2be86f657a2" providerId="ADAL" clId="{FDD990CB-6D46-4785-9709-7A586114BDA6}" dt="2022-10-17T07:36:42.943" v="8116" actId="478"/>
          <ac:picMkLst>
            <pc:docMk/>
            <pc:sldMk cId="1673932483" sldId="2146847600"/>
            <ac:picMk id="31" creationId="{CE29D2D5-72EA-5D44-9760-FBC7B55755DD}"/>
          </ac:picMkLst>
        </pc:picChg>
        <pc:picChg chg="del">
          <ac:chgData name="De Marinis, Roberta Vita" userId="dc24b251-f01b-455d-bf89-e2be86f657a2" providerId="ADAL" clId="{FDD990CB-6D46-4785-9709-7A586114BDA6}" dt="2022-10-17T07:36:42.943" v="8116" actId="478"/>
          <ac:picMkLst>
            <pc:docMk/>
            <pc:sldMk cId="1673932483" sldId="2146847600"/>
            <ac:picMk id="35" creationId="{79C6E4EA-8984-977E-4E19-B0B3ED488E93}"/>
          </ac:picMkLst>
        </pc:picChg>
        <pc:picChg chg="del">
          <ac:chgData name="De Marinis, Roberta Vita" userId="dc24b251-f01b-455d-bf89-e2be86f657a2" providerId="ADAL" clId="{FDD990CB-6D46-4785-9709-7A586114BDA6}" dt="2022-10-17T07:36:42.943" v="8116" actId="478"/>
          <ac:picMkLst>
            <pc:docMk/>
            <pc:sldMk cId="1673932483" sldId="2146847600"/>
            <ac:picMk id="45" creationId="{6F2E7A27-2D48-971A-84DF-5F828A5B78B8}"/>
          </ac:picMkLst>
        </pc:picChg>
        <pc:picChg chg="del">
          <ac:chgData name="De Marinis, Roberta Vita" userId="dc24b251-f01b-455d-bf89-e2be86f657a2" providerId="ADAL" clId="{FDD990CB-6D46-4785-9709-7A586114BDA6}" dt="2022-10-17T07:36:54.823" v="8120" actId="478"/>
          <ac:picMkLst>
            <pc:docMk/>
            <pc:sldMk cId="1673932483" sldId="2146847600"/>
            <ac:picMk id="106" creationId="{895DAC77-ED06-435E-FF7A-3555A36FD975}"/>
          </ac:picMkLst>
        </pc:picChg>
        <pc:picChg chg="del">
          <ac:chgData name="De Marinis, Roberta Vita" userId="dc24b251-f01b-455d-bf89-e2be86f657a2" providerId="ADAL" clId="{FDD990CB-6D46-4785-9709-7A586114BDA6}" dt="2022-10-17T07:36:42.943" v="8116" actId="478"/>
          <ac:picMkLst>
            <pc:docMk/>
            <pc:sldMk cId="1673932483" sldId="2146847600"/>
            <ac:picMk id="115" creationId="{23DB16B0-5BED-BF32-C9F5-3A6F43AD3346}"/>
          </ac:picMkLst>
        </pc:picChg>
        <pc:picChg chg="del">
          <ac:chgData name="De Marinis, Roberta Vita" userId="dc24b251-f01b-455d-bf89-e2be86f657a2" providerId="ADAL" clId="{FDD990CB-6D46-4785-9709-7A586114BDA6}" dt="2022-10-17T07:36:42.943" v="8116" actId="478"/>
          <ac:picMkLst>
            <pc:docMk/>
            <pc:sldMk cId="1673932483" sldId="2146847600"/>
            <ac:picMk id="116" creationId="{5A874B56-406D-3619-C834-E454F7771DB1}"/>
          </ac:picMkLst>
        </pc:picChg>
        <pc:picChg chg="del">
          <ac:chgData name="De Marinis, Roberta Vita" userId="dc24b251-f01b-455d-bf89-e2be86f657a2" providerId="ADAL" clId="{FDD990CB-6D46-4785-9709-7A586114BDA6}" dt="2022-10-17T07:36:42.943" v="8116" actId="478"/>
          <ac:picMkLst>
            <pc:docMk/>
            <pc:sldMk cId="1673932483" sldId="2146847600"/>
            <ac:picMk id="117" creationId="{DFAA0C8D-75C9-E626-6D0D-2BFDF77E7FF2}"/>
          </ac:picMkLst>
        </pc:picChg>
        <pc:picChg chg="del">
          <ac:chgData name="De Marinis, Roberta Vita" userId="dc24b251-f01b-455d-bf89-e2be86f657a2" providerId="ADAL" clId="{FDD990CB-6D46-4785-9709-7A586114BDA6}" dt="2022-10-17T07:36:42.943" v="8116" actId="478"/>
          <ac:picMkLst>
            <pc:docMk/>
            <pc:sldMk cId="1673932483" sldId="2146847600"/>
            <ac:picMk id="118" creationId="{567959E8-D9C2-5EAA-E867-563380CEB191}"/>
          </ac:picMkLst>
        </pc:picChg>
        <pc:picChg chg="del">
          <ac:chgData name="De Marinis, Roberta Vita" userId="dc24b251-f01b-455d-bf89-e2be86f657a2" providerId="ADAL" clId="{FDD990CB-6D46-4785-9709-7A586114BDA6}" dt="2022-10-17T07:36:42.943" v="8116" actId="478"/>
          <ac:picMkLst>
            <pc:docMk/>
            <pc:sldMk cId="1673932483" sldId="2146847600"/>
            <ac:picMk id="119" creationId="{A6A9A341-3A89-7152-AF2E-454F92C3CADC}"/>
          </ac:picMkLst>
        </pc:picChg>
        <pc:picChg chg="del">
          <ac:chgData name="De Marinis, Roberta Vita" userId="dc24b251-f01b-455d-bf89-e2be86f657a2" providerId="ADAL" clId="{FDD990CB-6D46-4785-9709-7A586114BDA6}" dt="2022-10-17T07:36:42.943" v="8116" actId="478"/>
          <ac:picMkLst>
            <pc:docMk/>
            <pc:sldMk cId="1673932483" sldId="2146847600"/>
            <ac:picMk id="125" creationId="{9FD1279A-44C3-4F26-BC42-510CFF560C75}"/>
          </ac:picMkLst>
        </pc:picChg>
        <pc:picChg chg="del">
          <ac:chgData name="De Marinis, Roberta Vita" userId="dc24b251-f01b-455d-bf89-e2be86f657a2" providerId="ADAL" clId="{FDD990CB-6D46-4785-9709-7A586114BDA6}" dt="2022-10-17T07:36:42.943" v="8116" actId="478"/>
          <ac:picMkLst>
            <pc:docMk/>
            <pc:sldMk cId="1673932483" sldId="2146847600"/>
            <ac:picMk id="147" creationId="{C87F1231-137A-C83B-81A8-BD17EEEED966}"/>
          </ac:picMkLst>
        </pc:picChg>
        <pc:picChg chg="del">
          <ac:chgData name="De Marinis, Roberta Vita" userId="dc24b251-f01b-455d-bf89-e2be86f657a2" providerId="ADAL" clId="{FDD990CB-6D46-4785-9709-7A586114BDA6}" dt="2022-10-17T07:36:42.943" v="8116" actId="478"/>
          <ac:picMkLst>
            <pc:docMk/>
            <pc:sldMk cId="1673932483" sldId="2146847600"/>
            <ac:picMk id="156" creationId="{7C92C347-C9CE-2E10-0855-F9FE9233A2FD}"/>
          </ac:picMkLst>
        </pc:picChg>
        <pc:picChg chg="del">
          <ac:chgData name="De Marinis, Roberta Vita" userId="dc24b251-f01b-455d-bf89-e2be86f657a2" providerId="ADAL" clId="{FDD990CB-6D46-4785-9709-7A586114BDA6}" dt="2022-10-17T07:36:42.943" v="8116" actId="478"/>
          <ac:picMkLst>
            <pc:docMk/>
            <pc:sldMk cId="1673932483" sldId="2146847600"/>
            <ac:picMk id="157" creationId="{2DD12831-AFBE-ED85-4680-1B37E10CB230}"/>
          </ac:picMkLst>
        </pc:picChg>
        <pc:picChg chg="del">
          <ac:chgData name="De Marinis, Roberta Vita" userId="dc24b251-f01b-455d-bf89-e2be86f657a2" providerId="ADAL" clId="{FDD990CB-6D46-4785-9709-7A586114BDA6}" dt="2022-10-17T07:36:42.943" v="8116" actId="478"/>
          <ac:picMkLst>
            <pc:docMk/>
            <pc:sldMk cId="1673932483" sldId="2146847600"/>
            <ac:picMk id="158" creationId="{92EFDF2B-50CD-A29C-3FF7-93ACA39872F8}"/>
          </ac:picMkLst>
        </pc:picChg>
        <pc:picChg chg="mod">
          <ac:chgData name="De Marinis, Roberta Vita" userId="dc24b251-f01b-455d-bf89-e2be86f657a2" providerId="ADAL" clId="{FDD990CB-6D46-4785-9709-7A586114BDA6}" dt="2022-10-06T13:28:28.276" v="3934" actId="14100"/>
          <ac:picMkLst>
            <pc:docMk/>
            <pc:sldMk cId="1673932483" sldId="2146847600"/>
            <ac:picMk id="264" creationId="{6440826B-B02F-8E95-4D71-FCCE7000E7D0}"/>
          </ac:picMkLst>
        </pc:picChg>
        <pc:picChg chg="del">
          <ac:chgData name="De Marinis, Roberta Vita" userId="dc24b251-f01b-455d-bf89-e2be86f657a2" providerId="ADAL" clId="{FDD990CB-6D46-4785-9709-7A586114BDA6}" dt="2022-10-17T07:36:42.943" v="8116" actId="478"/>
          <ac:picMkLst>
            <pc:docMk/>
            <pc:sldMk cId="1673932483" sldId="2146847600"/>
            <ac:picMk id="275" creationId="{02BB517A-DFDE-4D1E-153C-F4F4815B541C}"/>
          </ac:picMkLst>
        </pc:picChg>
        <pc:picChg chg="del">
          <ac:chgData name="De Marinis, Roberta Vita" userId="dc24b251-f01b-455d-bf89-e2be86f657a2" providerId="ADAL" clId="{FDD990CB-6D46-4785-9709-7A586114BDA6}" dt="2022-10-17T07:36:42.943" v="8116" actId="478"/>
          <ac:picMkLst>
            <pc:docMk/>
            <pc:sldMk cId="1673932483" sldId="2146847600"/>
            <ac:picMk id="276" creationId="{DE89AF9D-BD83-9B96-D37C-651F2E35C353}"/>
          </ac:picMkLst>
        </pc:picChg>
        <pc:picChg chg="del">
          <ac:chgData name="De Marinis, Roberta Vita" userId="dc24b251-f01b-455d-bf89-e2be86f657a2" providerId="ADAL" clId="{FDD990CB-6D46-4785-9709-7A586114BDA6}" dt="2022-10-17T07:36:42.943" v="8116" actId="478"/>
          <ac:picMkLst>
            <pc:docMk/>
            <pc:sldMk cId="1673932483" sldId="2146847600"/>
            <ac:picMk id="277" creationId="{F5D5E093-99C4-5BC9-1F39-7CC78FA68BA1}"/>
          </ac:picMkLst>
        </pc:picChg>
        <pc:picChg chg="del">
          <ac:chgData name="De Marinis, Roberta Vita" userId="dc24b251-f01b-455d-bf89-e2be86f657a2" providerId="ADAL" clId="{FDD990CB-6D46-4785-9709-7A586114BDA6}" dt="2022-10-17T07:36:42.943" v="8116" actId="478"/>
          <ac:picMkLst>
            <pc:docMk/>
            <pc:sldMk cId="1673932483" sldId="2146847600"/>
            <ac:picMk id="278" creationId="{0FD152FB-8007-74A6-B42E-60E5A990C556}"/>
          </ac:picMkLst>
        </pc:picChg>
        <pc:picChg chg="del">
          <ac:chgData name="De Marinis, Roberta Vita" userId="dc24b251-f01b-455d-bf89-e2be86f657a2" providerId="ADAL" clId="{FDD990CB-6D46-4785-9709-7A586114BDA6}" dt="2022-10-17T07:36:42.943" v="8116" actId="478"/>
          <ac:picMkLst>
            <pc:docMk/>
            <pc:sldMk cId="1673932483" sldId="2146847600"/>
            <ac:picMk id="279" creationId="{8B3E41B4-ECFB-F481-DB06-0D59AFE2A083}"/>
          </ac:picMkLst>
        </pc:picChg>
        <pc:picChg chg="del">
          <ac:chgData name="De Marinis, Roberta Vita" userId="dc24b251-f01b-455d-bf89-e2be86f657a2" providerId="ADAL" clId="{FDD990CB-6D46-4785-9709-7A586114BDA6}" dt="2022-10-17T07:36:42.943" v="8116" actId="478"/>
          <ac:picMkLst>
            <pc:docMk/>
            <pc:sldMk cId="1673932483" sldId="2146847600"/>
            <ac:picMk id="280" creationId="{185D64C7-A234-4AF1-0655-2E8EF7676F2C}"/>
          </ac:picMkLst>
        </pc:picChg>
        <pc:picChg chg="del">
          <ac:chgData name="De Marinis, Roberta Vita" userId="dc24b251-f01b-455d-bf89-e2be86f657a2" providerId="ADAL" clId="{FDD990CB-6D46-4785-9709-7A586114BDA6}" dt="2022-10-17T07:36:42.943" v="8116" actId="478"/>
          <ac:picMkLst>
            <pc:docMk/>
            <pc:sldMk cId="1673932483" sldId="2146847600"/>
            <ac:picMk id="281" creationId="{38B4FECD-AF02-D118-B7E7-11491221ED3B}"/>
          </ac:picMkLst>
        </pc:picChg>
        <pc:picChg chg="del">
          <ac:chgData name="De Marinis, Roberta Vita" userId="dc24b251-f01b-455d-bf89-e2be86f657a2" providerId="ADAL" clId="{FDD990CB-6D46-4785-9709-7A586114BDA6}" dt="2022-10-17T07:36:42.943" v="8116" actId="478"/>
          <ac:picMkLst>
            <pc:docMk/>
            <pc:sldMk cId="1673932483" sldId="2146847600"/>
            <ac:picMk id="282" creationId="{01F9D110-2BD1-3632-8949-61441959C3A9}"/>
          </ac:picMkLst>
        </pc:picChg>
        <pc:picChg chg="del">
          <ac:chgData name="De Marinis, Roberta Vita" userId="dc24b251-f01b-455d-bf89-e2be86f657a2" providerId="ADAL" clId="{FDD990CB-6D46-4785-9709-7A586114BDA6}" dt="2022-10-17T07:36:42.943" v="8116" actId="478"/>
          <ac:picMkLst>
            <pc:docMk/>
            <pc:sldMk cId="1673932483" sldId="2146847600"/>
            <ac:picMk id="283" creationId="{6A6BEE2D-D6B6-6F5D-55A5-5DCE9908B677}"/>
          </ac:picMkLst>
        </pc:picChg>
        <pc:picChg chg="del">
          <ac:chgData name="De Marinis, Roberta Vita" userId="dc24b251-f01b-455d-bf89-e2be86f657a2" providerId="ADAL" clId="{FDD990CB-6D46-4785-9709-7A586114BDA6}" dt="2022-10-17T07:36:42.943" v="8116" actId="478"/>
          <ac:picMkLst>
            <pc:docMk/>
            <pc:sldMk cId="1673932483" sldId="2146847600"/>
            <ac:picMk id="284" creationId="{16E050CD-97AC-E5C3-BB70-EB77F9F465DA}"/>
          </ac:picMkLst>
        </pc:picChg>
        <pc:picChg chg="del">
          <ac:chgData name="De Marinis, Roberta Vita" userId="dc24b251-f01b-455d-bf89-e2be86f657a2" providerId="ADAL" clId="{FDD990CB-6D46-4785-9709-7A586114BDA6}" dt="2022-10-17T07:36:42.943" v="8116" actId="478"/>
          <ac:picMkLst>
            <pc:docMk/>
            <pc:sldMk cId="1673932483" sldId="2146847600"/>
            <ac:picMk id="285" creationId="{2E600519-A464-8151-562A-26F65FA7F414}"/>
          </ac:picMkLst>
        </pc:picChg>
        <pc:picChg chg="del">
          <ac:chgData name="De Marinis, Roberta Vita" userId="dc24b251-f01b-455d-bf89-e2be86f657a2" providerId="ADAL" clId="{FDD990CB-6D46-4785-9709-7A586114BDA6}" dt="2022-10-17T07:36:42.943" v="8116" actId="478"/>
          <ac:picMkLst>
            <pc:docMk/>
            <pc:sldMk cId="1673932483" sldId="2146847600"/>
            <ac:picMk id="286" creationId="{0CBBF984-75D8-A466-6D1A-B2588C2A659D}"/>
          </ac:picMkLst>
        </pc:picChg>
        <pc:picChg chg="del">
          <ac:chgData name="De Marinis, Roberta Vita" userId="dc24b251-f01b-455d-bf89-e2be86f657a2" providerId="ADAL" clId="{FDD990CB-6D46-4785-9709-7A586114BDA6}" dt="2022-10-17T07:36:42.943" v="8116" actId="478"/>
          <ac:picMkLst>
            <pc:docMk/>
            <pc:sldMk cId="1673932483" sldId="2146847600"/>
            <ac:picMk id="287" creationId="{8E90FE46-9BA1-B9FD-16DA-229E5E7F8230}"/>
          </ac:picMkLst>
        </pc:picChg>
        <pc:picChg chg="del">
          <ac:chgData name="De Marinis, Roberta Vita" userId="dc24b251-f01b-455d-bf89-e2be86f657a2" providerId="ADAL" clId="{FDD990CB-6D46-4785-9709-7A586114BDA6}" dt="2022-10-17T07:36:42.943" v="8116" actId="478"/>
          <ac:picMkLst>
            <pc:docMk/>
            <pc:sldMk cId="1673932483" sldId="2146847600"/>
            <ac:picMk id="289" creationId="{EECFDAB0-7C9C-DEA2-0936-0F1197846322}"/>
          </ac:picMkLst>
        </pc:picChg>
        <pc:cxnChg chg="del">
          <ac:chgData name="De Marinis, Roberta Vita" userId="dc24b251-f01b-455d-bf89-e2be86f657a2" providerId="ADAL" clId="{FDD990CB-6D46-4785-9709-7A586114BDA6}" dt="2022-10-17T07:36:56.658" v="8121" actId="478"/>
          <ac:cxnSpMkLst>
            <pc:docMk/>
            <pc:sldMk cId="1673932483" sldId="2146847600"/>
            <ac:cxnSpMk id="102" creationId="{1C1A65ED-14A4-7158-78EE-B1EC13F5935B}"/>
          </ac:cxnSpMkLst>
        </pc:cxnChg>
        <pc:cxnChg chg="del">
          <ac:chgData name="De Marinis, Roberta Vita" userId="dc24b251-f01b-455d-bf89-e2be86f657a2" providerId="ADAL" clId="{FDD990CB-6D46-4785-9709-7A586114BDA6}" dt="2022-10-17T07:36:42.943" v="8116" actId="478"/>
          <ac:cxnSpMkLst>
            <pc:docMk/>
            <pc:sldMk cId="1673932483" sldId="2146847600"/>
            <ac:cxnSpMk id="107" creationId="{4480A726-D043-75DF-F3CF-C9BD79584A02}"/>
          </ac:cxnSpMkLst>
        </pc:cxnChg>
      </pc:sldChg>
      <pc:sldChg chg="modSp mod">
        <pc:chgData name="De Marinis, Roberta Vita" userId="dc24b251-f01b-455d-bf89-e2be86f657a2" providerId="ADAL" clId="{FDD990CB-6D46-4785-9709-7A586114BDA6}" dt="2022-10-04T16:24:38.792" v="3456" actId="13926"/>
        <pc:sldMkLst>
          <pc:docMk/>
          <pc:sldMk cId="3595101773" sldId="2146847633"/>
        </pc:sldMkLst>
        <pc:spChg chg="mod">
          <ac:chgData name="De Marinis, Roberta Vita" userId="dc24b251-f01b-455d-bf89-e2be86f657a2" providerId="ADAL" clId="{FDD990CB-6D46-4785-9709-7A586114BDA6}" dt="2022-10-04T16:24:38.792" v="3456" actId="13926"/>
          <ac:spMkLst>
            <pc:docMk/>
            <pc:sldMk cId="3595101773" sldId="2146847633"/>
            <ac:spMk id="3" creationId="{3B7D76A1-716B-46DD-85D1-920870ABADDD}"/>
          </ac:spMkLst>
        </pc:spChg>
      </pc:sldChg>
      <pc:sldChg chg="addSp delSp modSp mod">
        <pc:chgData name="De Marinis, Roberta Vita" userId="dc24b251-f01b-455d-bf89-e2be86f657a2" providerId="ADAL" clId="{FDD990CB-6D46-4785-9709-7A586114BDA6}" dt="2022-10-05T13:43:52.148" v="3608" actId="1076"/>
        <pc:sldMkLst>
          <pc:docMk/>
          <pc:sldMk cId="849692554" sldId="2146847634"/>
        </pc:sldMkLst>
        <pc:spChg chg="mod">
          <ac:chgData name="De Marinis, Roberta Vita" userId="dc24b251-f01b-455d-bf89-e2be86f657a2" providerId="ADAL" clId="{FDD990CB-6D46-4785-9709-7A586114BDA6}" dt="2022-10-05T13:43:52.148" v="3608" actId="1076"/>
          <ac:spMkLst>
            <pc:docMk/>
            <pc:sldMk cId="849692554" sldId="2146847634"/>
            <ac:spMk id="34" creationId="{791E0AE7-C829-971D-7BB9-BBFE69E4BD52}"/>
          </ac:spMkLst>
        </pc:spChg>
        <pc:grpChg chg="mod">
          <ac:chgData name="De Marinis, Roberta Vita" userId="dc24b251-f01b-455d-bf89-e2be86f657a2" providerId="ADAL" clId="{FDD990CB-6D46-4785-9709-7A586114BDA6}" dt="2022-10-05T10:06:49.197" v="3499" actId="1076"/>
          <ac:grpSpMkLst>
            <pc:docMk/>
            <pc:sldMk cId="849692554" sldId="2146847634"/>
            <ac:grpSpMk id="164" creationId="{27212F52-CB34-F6D8-D3DB-251F7B7AD2E7}"/>
          </ac:grpSpMkLst>
        </pc:grpChg>
        <pc:picChg chg="add mod modCrop">
          <ac:chgData name="De Marinis, Roberta Vita" userId="dc24b251-f01b-455d-bf89-e2be86f657a2" providerId="ADAL" clId="{FDD990CB-6D46-4785-9709-7A586114BDA6}" dt="2022-10-05T10:11:16.302" v="3534" actId="1076"/>
          <ac:picMkLst>
            <pc:docMk/>
            <pc:sldMk cId="849692554" sldId="2146847634"/>
            <ac:picMk id="7" creationId="{9BBCDCFB-3B2E-3B08-99FC-7D9BAE353DE2}"/>
          </ac:picMkLst>
        </pc:picChg>
        <pc:picChg chg="add del mod">
          <ac:chgData name="De Marinis, Roberta Vita" userId="dc24b251-f01b-455d-bf89-e2be86f657a2" providerId="ADAL" clId="{FDD990CB-6D46-4785-9709-7A586114BDA6}" dt="2022-10-05T10:08:07.537" v="3506" actId="478"/>
          <ac:picMkLst>
            <pc:docMk/>
            <pc:sldMk cId="849692554" sldId="2146847634"/>
            <ac:picMk id="14" creationId="{AEDB08E6-606F-18E4-52D7-59A8FA60E1B8}"/>
          </ac:picMkLst>
        </pc:picChg>
        <pc:picChg chg="add del mod">
          <ac:chgData name="De Marinis, Roberta Vita" userId="dc24b251-f01b-455d-bf89-e2be86f657a2" providerId="ADAL" clId="{FDD990CB-6D46-4785-9709-7A586114BDA6}" dt="2022-10-05T10:24:48.242" v="3546" actId="478"/>
          <ac:picMkLst>
            <pc:docMk/>
            <pc:sldMk cId="849692554" sldId="2146847634"/>
            <ac:picMk id="16" creationId="{D06B5424-4C84-6358-A9CE-1F5AAC854E0F}"/>
          </ac:picMkLst>
        </pc:picChg>
        <pc:picChg chg="add del mod ord modCrop">
          <ac:chgData name="De Marinis, Roberta Vita" userId="dc24b251-f01b-455d-bf89-e2be86f657a2" providerId="ADAL" clId="{FDD990CB-6D46-4785-9709-7A586114BDA6}" dt="2022-10-05T10:24:43.282" v="3543" actId="478"/>
          <ac:picMkLst>
            <pc:docMk/>
            <pc:sldMk cId="849692554" sldId="2146847634"/>
            <ac:picMk id="18" creationId="{2BD75BF4-ECF8-95B7-948D-EB07718D92F7}"/>
          </ac:picMkLst>
        </pc:picChg>
        <pc:picChg chg="add del mod">
          <ac:chgData name="De Marinis, Roberta Vita" userId="dc24b251-f01b-455d-bf89-e2be86f657a2" providerId="ADAL" clId="{FDD990CB-6D46-4785-9709-7A586114BDA6}" dt="2022-10-05T10:24:46.002" v="3545" actId="478"/>
          <ac:picMkLst>
            <pc:docMk/>
            <pc:sldMk cId="849692554" sldId="2146847634"/>
            <ac:picMk id="19" creationId="{9185E68C-8135-77DE-E1EF-8345C3B96E9B}"/>
          </ac:picMkLst>
        </pc:picChg>
        <pc:picChg chg="add del mod">
          <ac:chgData name="De Marinis, Roberta Vita" userId="dc24b251-f01b-455d-bf89-e2be86f657a2" providerId="ADAL" clId="{FDD990CB-6D46-4785-9709-7A586114BDA6}" dt="2022-10-05T10:11:06.443" v="3532" actId="478"/>
          <ac:picMkLst>
            <pc:docMk/>
            <pc:sldMk cId="849692554" sldId="2146847634"/>
            <ac:picMk id="27" creationId="{4551792B-828A-F1A3-065E-63D4B0B229CA}"/>
          </ac:picMkLst>
        </pc:picChg>
        <pc:picChg chg="mod modCrop">
          <ac:chgData name="De Marinis, Roberta Vita" userId="dc24b251-f01b-455d-bf89-e2be86f657a2" providerId="ADAL" clId="{FDD990CB-6D46-4785-9709-7A586114BDA6}" dt="2022-10-05T10:06:29.242" v="3495" actId="732"/>
          <ac:picMkLst>
            <pc:docMk/>
            <pc:sldMk cId="849692554" sldId="2146847634"/>
            <ac:picMk id="49" creationId="{4F873BF4-BA8C-F32E-4515-A5C669BADE73}"/>
          </ac:picMkLst>
        </pc:picChg>
        <pc:picChg chg="mod">
          <ac:chgData name="De Marinis, Roberta Vita" userId="dc24b251-f01b-455d-bf89-e2be86f657a2" providerId="ADAL" clId="{FDD990CB-6D46-4785-9709-7A586114BDA6}" dt="2022-10-05T10:08:13.567" v="3507" actId="1076"/>
          <ac:picMkLst>
            <pc:docMk/>
            <pc:sldMk cId="849692554" sldId="2146847634"/>
            <ac:picMk id="254" creationId="{E362A1B3-1C32-B477-F6D0-85E2A27E2E6A}"/>
          </ac:picMkLst>
        </pc:picChg>
      </pc:sldChg>
      <pc:sldChg chg="addSp delSp modSp mod">
        <pc:chgData name="De Marinis, Roberta Vita" userId="dc24b251-f01b-455d-bf89-e2be86f657a2" providerId="ADAL" clId="{FDD990CB-6D46-4785-9709-7A586114BDA6}" dt="2022-10-05T10:24:15.683" v="3542" actId="478"/>
        <pc:sldMkLst>
          <pc:docMk/>
          <pc:sldMk cId="467480958" sldId="2146847636"/>
        </pc:sldMkLst>
        <pc:spChg chg="del">
          <ac:chgData name="De Marinis, Roberta Vita" userId="dc24b251-f01b-455d-bf89-e2be86f657a2" providerId="ADAL" clId="{FDD990CB-6D46-4785-9709-7A586114BDA6}" dt="2022-10-03T15:18:40.205" v="755" actId="478"/>
          <ac:spMkLst>
            <pc:docMk/>
            <pc:sldMk cId="467480958" sldId="2146847636"/>
            <ac:spMk id="31" creationId="{E643D06E-00E4-AF26-DB4D-AFCD3F991585}"/>
          </ac:spMkLst>
        </pc:spChg>
        <pc:spChg chg="del">
          <ac:chgData name="De Marinis, Roberta Vita" userId="dc24b251-f01b-455d-bf89-e2be86f657a2" providerId="ADAL" clId="{FDD990CB-6D46-4785-9709-7A586114BDA6}" dt="2022-10-03T15:19:04.217" v="761" actId="478"/>
          <ac:spMkLst>
            <pc:docMk/>
            <pc:sldMk cId="467480958" sldId="2146847636"/>
            <ac:spMk id="32" creationId="{01ECC474-7DB7-5775-86AB-ACD961ECD4DC}"/>
          </ac:spMkLst>
        </pc:spChg>
        <pc:spChg chg="del">
          <ac:chgData name="De Marinis, Roberta Vita" userId="dc24b251-f01b-455d-bf89-e2be86f657a2" providerId="ADAL" clId="{FDD990CB-6D46-4785-9709-7A586114BDA6}" dt="2022-10-03T15:19:01.437" v="760" actId="478"/>
          <ac:spMkLst>
            <pc:docMk/>
            <pc:sldMk cId="467480958" sldId="2146847636"/>
            <ac:spMk id="33" creationId="{FFFF166D-D87F-5171-5CAD-43C02EA44DB2}"/>
          </ac:spMkLst>
        </pc:spChg>
        <pc:spChg chg="del">
          <ac:chgData name="De Marinis, Roberta Vita" userId="dc24b251-f01b-455d-bf89-e2be86f657a2" providerId="ADAL" clId="{FDD990CB-6D46-4785-9709-7A586114BDA6}" dt="2022-10-03T15:18:38.121" v="754" actId="478"/>
          <ac:spMkLst>
            <pc:docMk/>
            <pc:sldMk cId="467480958" sldId="2146847636"/>
            <ac:spMk id="34" creationId="{1879AC44-1B3B-F0E5-4285-21A40DEE4883}"/>
          </ac:spMkLst>
        </pc:spChg>
        <pc:spChg chg="add del mod">
          <ac:chgData name="De Marinis, Roberta Vita" userId="dc24b251-f01b-455d-bf89-e2be86f657a2" providerId="ADAL" clId="{FDD990CB-6D46-4785-9709-7A586114BDA6}" dt="2022-10-03T15:18:52.626" v="757" actId="478"/>
          <ac:spMkLst>
            <pc:docMk/>
            <pc:sldMk cId="467480958" sldId="2146847636"/>
            <ac:spMk id="129" creationId="{D98897DA-E97D-D47A-E36B-C47C92EBD1EA}"/>
          </ac:spMkLst>
        </pc:spChg>
        <pc:spChg chg="add mod">
          <ac:chgData name="De Marinis, Roberta Vita" userId="dc24b251-f01b-455d-bf89-e2be86f657a2" providerId="ADAL" clId="{FDD990CB-6D46-4785-9709-7A586114BDA6}" dt="2022-10-03T15:18:59.491" v="759" actId="1076"/>
          <ac:spMkLst>
            <pc:docMk/>
            <pc:sldMk cId="467480958" sldId="2146847636"/>
            <ac:spMk id="131" creationId="{C1FE2BA6-206C-4ECD-6C08-6700CEDF9D53}"/>
          </ac:spMkLst>
        </pc:spChg>
        <pc:spChg chg="add mod">
          <ac:chgData name="De Marinis, Roberta Vita" userId="dc24b251-f01b-455d-bf89-e2be86f657a2" providerId="ADAL" clId="{FDD990CB-6D46-4785-9709-7A586114BDA6}" dt="2022-10-03T15:19:09.227" v="763" actId="1076"/>
          <ac:spMkLst>
            <pc:docMk/>
            <pc:sldMk cId="467480958" sldId="2146847636"/>
            <ac:spMk id="133" creationId="{6CF760A5-9B19-E628-6A2C-036CC30F373E}"/>
          </ac:spMkLst>
        </pc:spChg>
        <pc:picChg chg="mod">
          <ac:chgData name="De Marinis, Roberta Vita" userId="dc24b251-f01b-455d-bf89-e2be86f657a2" providerId="ADAL" clId="{FDD990CB-6D46-4785-9709-7A586114BDA6}" dt="2022-10-03T14:03:03.103" v="749" actId="1076"/>
          <ac:picMkLst>
            <pc:docMk/>
            <pc:sldMk cId="467480958" sldId="2146847636"/>
            <ac:picMk id="14" creationId="{C850982F-5251-4DE7-4CD1-7E39C663E158}"/>
          </ac:picMkLst>
        </pc:picChg>
        <pc:picChg chg="mod">
          <ac:chgData name="De Marinis, Roberta Vita" userId="dc24b251-f01b-455d-bf89-e2be86f657a2" providerId="ADAL" clId="{FDD990CB-6D46-4785-9709-7A586114BDA6}" dt="2022-10-03T14:03:08.355" v="750" actId="1076"/>
          <ac:picMkLst>
            <pc:docMk/>
            <pc:sldMk cId="467480958" sldId="2146847636"/>
            <ac:picMk id="16" creationId="{23A0CE0D-ED3D-6EDC-7354-11F45D4FDA7A}"/>
          </ac:picMkLst>
        </pc:picChg>
        <pc:picChg chg="add mod ord modCrop">
          <ac:chgData name="De Marinis, Roberta Vita" userId="dc24b251-f01b-455d-bf89-e2be86f657a2" providerId="ADAL" clId="{FDD990CB-6D46-4785-9709-7A586114BDA6}" dt="2022-10-04T07:50:08.969" v="785" actId="1076"/>
          <ac:picMkLst>
            <pc:docMk/>
            <pc:sldMk cId="467480958" sldId="2146847636"/>
            <ac:picMk id="19" creationId="{4ED75658-1F44-5581-20E1-81070048A70D}"/>
          </ac:picMkLst>
        </pc:picChg>
        <pc:picChg chg="add mod">
          <ac:chgData name="De Marinis, Roberta Vita" userId="dc24b251-f01b-455d-bf89-e2be86f657a2" providerId="ADAL" clId="{FDD990CB-6D46-4785-9709-7A586114BDA6}" dt="2022-10-04T07:50:29.430" v="787" actId="1076"/>
          <ac:picMkLst>
            <pc:docMk/>
            <pc:sldMk cId="467480958" sldId="2146847636"/>
            <ac:picMk id="20" creationId="{ADBE293E-01A0-2AD2-6019-00930D04CFAD}"/>
          </ac:picMkLst>
        </pc:picChg>
        <pc:picChg chg="add mod">
          <ac:chgData name="De Marinis, Roberta Vita" userId="dc24b251-f01b-455d-bf89-e2be86f657a2" providerId="ADAL" clId="{FDD990CB-6D46-4785-9709-7A586114BDA6}" dt="2022-10-04T07:50:39.891" v="789" actId="1076"/>
          <ac:picMkLst>
            <pc:docMk/>
            <pc:sldMk cId="467480958" sldId="2146847636"/>
            <ac:picMk id="21" creationId="{F9BC9526-39F9-C0D5-4447-FE6FA748EAD0}"/>
          </ac:picMkLst>
        </pc:picChg>
        <pc:picChg chg="mod">
          <ac:chgData name="De Marinis, Roberta Vita" userId="dc24b251-f01b-455d-bf89-e2be86f657a2" providerId="ADAL" clId="{FDD990CB-6D46-4785-9709-7A586114BDA6}" dt="2022-10-03T14:02:44.657" v="747" actId="1076"/>
          <ac:picMkLst>
            <pc:docMk/>
            <pc:sldMk cId="467480958" sldId="2146847636"/>
            <ac:picMk id="51" creationId="{A38CC826-F642-4B4D-9CAE-5B4352DB1D9E}"/>
          </ac:picMkLst>
        </pc:picChg>
        <pc:picChg chg="mod">
          <ac:chgData name="De Marinis, Roberta Vita" userId="dc24b251-f01b-455d-bf89-e2be86f657a2" providerId="ADAL" clId="{FDD990CB-6D46-4785-9709-7A586114BDA6}" dt="2022-10-03T14:02:56.886" v="748" actId="1076"/>
          <ac:picMkLst>
            <pc:docMk/>
            <pc:sldMk cId="467480958" sldId="2146847636"/>
            <ac:picMk id="52" creationId="{A07CAB05-4D7B-26D5-7775-980DCBFA8EF5}"/>
          </ac:picMkLst>
        </pc:picChg>
        <pc:picChg chg="del mod">
          <ac:chgData name="De Marinis, Roberta Vita" userId="dc24b251-f01b-455d-bf89-e2be86f657a2" providerId="ADAL" clId="{FDD990CB-6D46-4785-9709-7A586114BDA6}" dt="2022-10-05T10:24:15.683" v="3542" actId="478"/>
          <ac:picMkLst>
            <pc:docMk/>
            <pc:sldMk cId="467480958" sldId="2146847636"/>
            <ac:picMk id="125" creationId="{A919BCDF-9C91-07F9-7FA1-6BE569E71A86}"/>
          </ac:picMkLst>
        </pc:picChg>
        <pc:picChg chg="del mod">
          <ac:chgData name="De Marinis, Roberta Vita" userId="dc24b251-f01b-455d-bf89-e2be86f657a2" providerId="ADAL" clId="{FDD990CB-6D46-4785-9709-7A586114BDA6}" dt="2022-10-05T10:24:11.484" v="3541" actId="478"/>
          <ac:picMkLst>
            <pc:docMk/>
            <pc:sldMk cId="467480958" sldId="2146847636"/>
            <ac:picMk id="126" creationId="{3CAA1D25-80BB-8366-CC07-4B419662E866}"/>
          </ac:picMkLst>
        </pc:picChg>
        <pc:cxnChg chg="mod">
          <ac:chgData name="De Marinis, Roberta Vita" userId="dc24b251-f01b-455d-bf89-e2be86f657a2" providerId="ADAL" clId="{FDD990CB-6D46-4785-9709-7A586114BDA6}" dt="2022-10-03T14:02:30.467" v="745" actId="1076"/>
          <ac:cxnSpMkLst>
            <pc:docMk/>
            <pc:sldMk cId="467480958" sldId="2146847636"/>
            <ac:cxnSpMk id="100" creationId="{6AAA32BC-CBF7-662F-0F81-A23E8276E0AD}"/>
          </ac:cxnSpMkLst>
        </pc:cxnChg>
        <pc:cxnChg chg="mod">
          <ac:chgData name="De Marinis, Roberta Vita" userId="dc24b251-f01b-455d-bf89-e2be86f657a2" providerId="ADAL" clId="{FDD990CB-6D46-4785-9709-7A586114BDA6}" dt="2022-10-03T14:02:40.053" v="746" actId="1076"/>
          <ac:cxnSpMkLst>
            <pc:docMk/>
            <pc:sldMk cId="467480958" sldId="2146847636"/>
            <ac:cxnSpMk id="111" creationId="{7A5562BB-C80A-7932-C3BE-6352E5B788C7}"/>
          </ac:cxnSpMkLst>
        </pc:cxnChg>
      </pc:sldChg>
      <pc:sldChg chg="addSp modSp mod">
        <pc:chgData name="De Marinis, Roberta Vita" userId="dc24b251-f01b-455d-bf89-e2be86f657a2" providerId="ADAL" clId="{FDD990CB-6D46-4785-9709-7A586114BDA6}" dt="2022-10-21T13:13:44.613" v="15861" actId="1036"/>
        <pc:sldMkLst>
          <pc:docMk/>
          <pc:sldMk cId="358512838" sldId="2146847639"/>
        </pc:sldMkLst>
        <pc:picChg chg="add mod">
          <ac:chgData name="De Marinis, Roberta Vita" userId="dc24b251-f01b-455d-bf89-e2be86f657a2" providerId="ADAL" clId="{FDD990CB-6D46-4785-9709-7A586114BDA6}" dt="2022-10-21T13:13:44.613" v="15861" actId="1036"/>
          <ac:picMkLst>
            <pc:docMk/>
            <pc:sldMk cId="358512838" sldId="2146847639"/>
            <ac:picMk id="2" creationId="{E9D93188-C7E5-3851-8681-DA02B1FD98FB}"/>
          </ac:picMkLst>
        </pc:picChg>
        <pc:picChg chg="mod">
          <ac:chgData name="De Marinis, Roberta Vita" userId="dc24b251-f01b-455d-bf89-e2be86f657a2" providerId="ADAL" clId="{FDD990CB-6D46-4785-9709-7A586114BDA6}" dt="2022-10-21T13:13:41.603" v="15860" actId="1037"/>
          <ac:picMkLst>
            <pc:docMk/>
            <pc:sldMk cId="358512838" sldId="2146847639"/>
            <ac:picMk id="246" creationId="{6FBAE137-B7D7-4AAD-9402-2DCAB718445D}"/>
          </ac:picMkLst>
        </pc:picChg>
      </pc:sldChg>
      <pc:sldChg chg="addSp delSp modSp mod">
        <pc:chgData name="De Marinis, Roberta Vita" userId="dc24b251-f01b-455d-bf89-e2be86f657a2" providerId="ADAL" clId="{FDD990CB-6D46-4785-9709-7A586114BDA6}" dt="2022-10-21T08:44:32.681" v="14112" actId="1035"/>
        <pc:sldMkLst>
          <pc:docMk/>
          <pc:sldMk cId="1530341783" sldId="2146847642"/>
        </pc:sldMkLst>
        <pc:spChg chg="add mod">
          <ac:chgData name="De Marinis, Roberta Vita" userId="dc24b251-f01b-455d-bf89-e2be86f657a2" providerId="ADAL" clId="{FDD990CB-6D46-4785-9709-7A586114BDA6}" dt="2022-10-07T15:37:48.360" v="4520" actId="1076"/>
          <ac:spMkLst>
            <pc:docMk/>
            <pc:sldMk cId="1530341783" sldId="2146847642"/>
            <ac:spMk id="8" creationId="{59D45326-A086-F0D8-494F-9F6C0B773296}"/>
          </ac:spMkLst>
        </pc:spChg>
        <pc:spChg chg="add mod">
          <ac:chgData name="De Marinis, Roberta Vita" userId="dc24b251-f01b-455d-bf89-e2be86f657a2" providerId="ADAL" clId="{FDD990CB-6D46-4785-9709-7A586114BDA6}" dt="2022-10-07T15:37:58.965" v="4524" actId="1076"/>
          <ac:spMkLst>
            <pc:docMk/>
            <pc:sldMk cId="1530341783" sldId="2146847642"/>
            <ac:spMk id="9" creationId="{10C9C044-1B16-FE27-4063-A16B023CB470}"/>
          </ac:spMkLst>
        </pc:spChg>
        <pc:spChg chg="mod">
          <ac:chgData name="De Marinis, Roberta Vita" userId="dc24b251-f01b-455d-bf89-e2be86f657a2" providerId="ADAL" clId="{FDD990CB-6D46-4785-9709-7A586114BDA6}" dt="2022-10-21T08:44:32.681" v="14112" actId="1035"/>
          <ac:spMkLst>
            <pc:docMk/>
            <pc:sldMk cId="1530341783" sldId="2146847642"/>
            <ac:spMk id="80" creationId="{023CA5C9-9BE4-408E-B26D-7916375E7C17}"/>
          </ac:spMkLst>
        </pc:spChg>
        <pc:spChg chg="mod">
          <ac:chgData name="De Marinis, Roberta Vita" userId="dc24b251-f01b-455d-bf89-e2be86f657a2" providerId="ADAL" clId="{FDD990CB-6D46-4785-9709-7A586114BDA6}" dt="2022-10-06T16:10:41.663" v="4180" actId="1076"/>
          <ac:spMkLst>
            <pc:docMk/>
            <pc:sldMk cId="1530341783" sldId="2146847642"/>
            <ac:spMk id="129" creationId="{37CF30E7-DD9E-B1D0-5940-0F75A9C50316}"/>
          </ac:spMkLst>
        </pc:spChg>
        <pc:grpChg chg="del">
          <ac:chgData name="De Marinis, Roberta Vita" userId="dc24b251-f01b-455d-bf89-e2be86f657a2" providerId="ADAL" clId="{FDD990CB-6D46-4785-9709-7A586114BDA6}" dt="2022-10-06T16:09:12.071" v="4170" actId="478"/>
          <ac:grpSpMkLst>
            <pc:docMk/>
            <pc:sldMk cId="1530341783" sldId="2146847642"/>
            <ac:grpSpMk id="11" creationId="{570013DA-6B6F-4C89-AAF2-360784072297}"/>
          </ac:grpSpMkLst>
        </pc:grpChg>
        <pc:grpChg chg="del">
          <ac:chgData name="De Marinis, Roberta Vita" userId="dc24b251-f01b-455d-bf89-e2be86f657a2" providerId="ADAL" clId="{FDD990CB-6D46-4785-9709-7A586114BDA6}" dt="2022-10-06T16:09:12.071" v="4170" actId="478"/>
          <ac:grpSpMkLst>
            <pc:docMk/>
            <pc:sldMk cId="1530341783" sldId="2146847642"/>
            <ac:grpSpMk id="110" creationId="{8746ADAB-36B1-47B7-8BD6-92B6BA65098F}"/>
          </ac:grpSpMkLst>
        </pc:grpChg>
        <pc:grpChg chg="mod">
          <ac:chgData name="De Marinis, Roberta Vita" userId="dc24b251-f01b-455d-bf89-e2be86f657a2" providerId="ADAL" clId="{FDD990CB-6D46-4785-9709-7A586114BDA6}" dt="2022-10-06T16:10:34.799" v="4178" actId="1076"/>
          <ac:grpSpMkLst>
            <pc:docMk/>
            <pc:sldMk cId="1530341783" sldId="2146847642"/>
            <ac:grpSpMk id="124" creationId="{A39717E6-AE78-551F-27C2-D093ADBBDE64}"/>
          </ac:grpSpMkLst>
        </pc:grpChg>
        <pc:picChg chg="add del mod">
          <ac:chgData name="De Marinis, Roberta Vita" userId="dc24b251-f01b-455d-bf89-e2be86f657a2" providerId="ADAL" clId="{FDD990CB-6D46-4785-9709-7A586114BDA6}" dt="2022-10-07T15:37:29.381" v="4516" actId="478"/>
          <ac:picMkLst>
            <pc:docMk/>
            <pc:sldMk cId="1530341783" sldId="2146847642"/>
            <ac:picMk id="3" creationId="{EE60EBCF-AEC0-8BE8-ECCC-3B383B021BE2}"/>
          </ac:picMkLst>
        </pc:picChg>
        <pc:picChg chg="add mod">
          <ac:chgData name="De Marinis, Roberta Vita" userId="dc24b251-f01b-455d-bf89-e2be86f657a2" providerId="ADAL" clId="{FDD990CB-6D46-4785-9709-7A586114BDA6}" dt="2022-10-07T15:37:56.579" v="4523" actId="1076"/>
          <ac:picMkLst>
            <pc:docMk/>
            <pc:sldMk cId="1530341783" sldId="2146847642"/>
            <ac:picMk id="4" creationId="{9C3CAC04-8F6A-12B0-01EC-6CAC4254CE10}"/>
          </ac:picMkLst>
        </pc:picChg>
        <pc:picChg chg="add mod">
          <ac:chgData name="De Marinis, Roberta Vita" userId="dc24b251-f01b-455d-bf89-e2be86f657a2" providerId="ADAL" clId="{FDD990CB-6D46-4785-9709-7A586114BDA6}" dt="2022-10-06T16:11:02.549" v="4185" actId="1076"/>
          <ac:picMkLst>
            <pc:docMk/>
            <pc:sldMk cId="1530341783" sldId="2146847642"/>
            <ac:picMk id="7" creationId="{B0ABE934-7EB1-F714-35DA-9DBEFA2E4594}"/>
          </ac:picMkLst>
        </pc:picChg>
        <pc:picChg chg="mod">
          <ac:chgData name="De Marinis, Roberta Vita" userId="dc24b251-f01b-455d-bf89-e2be86f657a2" providerId="ADAL" clId="{FDD990CB-6D46-4785-9709-7A586114BDA6}" dt="2022-10-06T16:10:46.556" v="4181" actId="1076"/>
          <ac:picMkLst>
            <pc:docMk/>
            <pc:sldMk cId="1530341783" sldId="2146847642"/>
            <ac:picMk id="122" creationId="{87DA12B6-43D9-9711-1EB6-12B7067871C4}"/>
          </ac:picMkLst>
        </pc:picChg>
        <pc:picChg chg="mod">
          <ac:chgData name="De Marinis, Roberta Vita" userId="dc24b251-f01b-455d-bf89-e2be86f657a2" providerId="ADAL" clId="{FDD990CB-6D46-4785-9709-7A586114BDA6}" dt="2022-10-06T16:10:28.833" v="4177" actId="1076"/>
          <ac:picMkLst>
            <pc:docMk/>
            <pc:sldMk cId="1530341783" sldId="2146847642"/>
            <ac:picMk id="123" creationId="{B36E7482-3F2E-363C-FC69-416018E9581C}"/>
          </ac:picMkLst>
        </pc:picChg>
        <pc:picChg chg="mod">
          <ac:chgData name="De Marinis, Roberta Vita" userId="dc24b251-f01b-455d-bf89-e2be86f657a2" providerId="ADAL" clId="{FDD990CB-6D46-4785-9709-7A586114BDA6}" dt="2022-10-06T16:10:34.799" v="4178" actId="1076"/>
          <ac:picMkLst>
            <pc:docMk/>
            <pc:sldMk cId="1530341783" sldId="2146847642"/>
            <ac:picMk id="127" creationId="{547439D6-04CA-AC29-4794-2564E8F6BAA9}"/>
          </ac:picMkLst>
        </pc:picChg>
        <pc:picChg chg="mod">
          <ac:chgData name="De Marinis, Roberta Vita" userId="dc24b251-f01b-455d-bf89-e2be86f657a2" providerId="ADAL" clId="{FDD990CB-6D46-4785-9709-7A586114BDA6}" dt="2022-10-06T16:10:56.122" v="4184" actId="1076"/>
          <ac:picMkLst>
            <pc:docMk/>
            <pc:sldMk cId="1530341783" sldId="2146847642"/>
            <ac:picMk id="128" creationId="{E51394F5-3076-50CF-6B3B-44D334507276}"/>
          </ac:picMkLst>
        </pc:picChg>
      </pc:sldChg>
      <pc:sldChg chg="modSp mod">
        <pc:chgData name="De Marinis, Roberta Vita" userId="dc24b251-f01b-455d-bf89-e2be86f657a2" providerId="ADAL" clId="{FDD990CB-6D46-4785-9709-7A586114BDA6}" dt="2022-10-21T08:44:42.423" v="14128" actId="1036"/>
        <pc:sldMkLst>
          <pc:docMk/>
          <pc:sldMk cId="1551906418" sldId="2146847643"/>
        </pc:sldMkLst>
        <pc:spChg chg="mod">
          <ac:chgData name="De Marinis, Roberta Vita" userId="dc24b251-f01b-455d-bf89-e2be86f657a2" providerId="ADAL" clId="{FDD990CB-6D46-4785-9709-7A586114BDA6}" dt="2022-10-21T08:44:42.423" v="14128" actId="1036"/>
          <ac:spMkLst>
            <pc:docMk/>
            <pc:sldMk cId="1551906418" sldId="2146847643"/>
            <ac:spMk id="59" creationId="{F6009FDF-09E3-430B-B7AB-E533A13ABA5F}"/>
          </ac:spMkLst>
        </pc:spChg>
      </pc:sldChg>
      <pc:sldChg chg="modSp mod">
        <pc:chgData name="De Marinis, Roberta Vita" userId="dc24b251-f01b-455d-bf89-e2be86f657a2" providerId="ADAL" clId="{FDD990CB-6D46-4785-9709-7A586114BDA6}" dt="2022-10-21T08:44:51.550" v="14139" actId="1038"/>
        <pc:sldMkLst>
          <pc:docMk/>
          <pc:sldMk cId="597203626" sldId="2146847644"/>
        </pc:sldMkLst>
        <pc:spChg chg="mod">
          <ac:chgData name="De Marinis, Roberta Vita" userId="dc24b251-f01b-455d-bf89-e2be86f657a2" providerId="ADAL" clId="{FDD990CB-6D46-4785-9709-7A586114BDA6}" dt="2022-10-21T08:44:51.550" v="14139" actId="1038"/>
          <ac:spMkLst>
            <pc:docMk/>
            <pc:sldMk cId="597203626" sldId="2146847644"/>
            <ac:spMk id="53" creationId="{0A387F7B-5C2F-469C-B31D-03B2EC0DD917}"/>
          </ac:spMkLst>
        </pc:spChg>
      </pc:sldChg>
      <pc:sldChg chg="addSp delSp modSp mod">
        <pc:chgData name="De Marinis, Roberta Vita" userId="dc24b251-f01b-455d-bf89-e2be86f657a2" providerId="ADAL" clId="{FDD990CB-6D46-4785-9709-7A586114BDA6}" dt="2022-10-21T08:45:03.299" v="14164" actId="1035"/>
        <pc:sldMkLst>
          <pc:docMk/>
          <pc:sldMk cId="3314080453" sldId="2146847645"/>
        </pc:sldMkLst>
        <pc:spChg chg="del">
          <ac:chgData name="De Marinis, Roberta Vita" userId="dc24b251-f01b-455d-bf89-e2be86f657a2" providerId="ADAL" clId="{FDD990CB-6D46-4785-9709-7A586114BDA6}" dt="2022-10-06T16:12:16.784" v="4191" actId="478"/>
          <ac:spMkLst>
            <pc:docMk/>
            <pc:sldMk cId="3314080453" sldId="2146847645"/>
            <ac:spMk id="3" creationId="{24DC8A37-FE86-4301-AF21-C038E375D696}"/>
          </ac:spMkLst>
        </pc:spChg>
        <pc:spChg chg="add mod">
          <ac:chgData name="De Marinis, Roberta Vita" userId="dc24b251-f01b-455d-bf89-e2be86f657a2" providerId="ADAL" clId="{FDD990CB-6D46-4785-9709-7A586114BDA6}" dt="2022-10-07T15:38:04.087" v="4525" actId="1076"/>
          <ac:spMkLst>
            <pc:docMk/>
            <pc:sldMk cId="3314080453" sldId="2146847645"/>
            <ac:spMk id="8" creationId="{74AE585E-A954-26A3-BD8C-95FF553BD5FF}"/>
          </ac:spMkLst>
        </pc:spChg>
        <pc:spChg chg="add mod">
          <ac:chgData name="De Marinis, Roberta Vita" userId="dc24b251-f01b-455d-bf89-e2be86f657a2" providerId="ADAL" clId="{FDD990CB-6D46-4785-9709-7A586114BDA6}" dt="2022-10-07T15:38:16.368" v="4529" actId="1076"/>
          <ac:spMkLst>
            <pc:docMk/>
            <pc:sldMk cId="3314080453" sldId="2146847645"/>
            <ac:spMk id="10" creationId="{C912DDDB-5F01-832D-EA8D-E17F88FDFF1A}"/>
          </ac:spMkLst>
        </pc:spChg>
        <pc:spChg chg="mod">
          <ac:chgData name="De Marinis, Roberta Vita" userId="dc24b251-f01b-455d-bf89-e2be86f657a2" providerId="ADAL" clId="{FDD990CB-6D46-4785-9709-7A586114BDA6}" dt="2022-10-21T08:45:03.299" v="14164" actId="1035"/>
          <ac:spMkLst>
            <pc:docMk/>
            <pc:sldMk cId="3314080453" sldId="2146847645"/>
            <ac:spMk id="53" creationId="{0A387F7B-5C2F-469C-B31D-03B2EC0DD917}"/>
          </ac:spMkLst>
        </pc:spChg>
        <pc:spChg chg="del">
          <ac:chgData name="De Marinis, Roberta Vita" userId="dc24b251-f01b-455d-bf89-e2be86f657a2" providerId="ADAL" clId="{FDD990CB-6D46-4785-9709-7A586114BDA6}" dt="2022-10-06T16:12:07.892" v="4189" actId="478"/>
          <ac:spMkLst>
            <pc:docMk/>
            <pc:sldMk cId="3314080453" sldId="2146847645"/>
            <ac:spMk id="179" creationId="{C30DD53C-1FCD-4A0C-9853-16A6026AF858}"/>
          </ac:spMkLst>
        </pc:spChg>
        <pc:grpChg chg="add mod">
          <ac:chgData name="De Marinis, Roberta Vita" userId="dc24b251-f01b-455d-bf89-e2be86f657a2" providerId="ADAL" clId="{FDD990CB-6D46-4785-9709-7A586114BDA6}" dt="2022-10-06T16:12:54.589" v="4199" actId="1076"/>
          <ac:grpSpMkLst>
            <pc:docMk/>
            <pc:sldMk cId="3314080453" sldId="2146847645"/>
            <ac:grpSpMk id="4" creationId="{79070177-E599-4FCC-F3E2-C84DD2791E7F}"/>
          </ac:grpSpMkLst>
        </pc:grpChg>
        <pc:grpChg chg="mod">
          <ac:chgData name="De Marinis, Roberta Vita" userId="dc24b251-f01b-455d-bf89-e2be86f657a2" providerId="ADAL" clId="{FDD990CB-6D46-4785-9709-7A586114BDA6}" dt="2022-10-06T16:12:31.814" v="4194" actId="1076"/>
          <ac:grpSpMkLst>
            <pc:docMk/>
            <pc:sldMk cId="3314080453" sldId="2146847645"/>
            <ac:grpSpMk id="67" creationId="{5320B587-A7BF-4309-BF96-81B0A617E40A}"/>
          </ac:grpSpMkLst>
        </pc:grpChg>
        <pc:grpChg chg="mod">
          <ac:chgData name="De Marinis, Roberta Vita" userId="dc24b251-f01b-455d-bf89-e2be86f657a2" providerId="ADAL" clId="{FDD990CB-6D46-4785-9709-7A586114BDA6}" dt="2022-10-06T16:12:51.120" v="4198" actId="1076"/>
          <ac:grpSpMkLst>
            <pc:docMk/>
            <pc:sldMk cId="3314080453" sldId="2146847645"/>
            <ac:grpSpMk id="72" creationId="{4053340E-7131-4240-B68E-2BADD3E319EE}"/>
          </ac:grpSpMkLst>
        </pc:grpChg>
        <pc:grpChg chg="mod">
          <ac:chgData name="De Marinis, Roberta Vita" userId="dc24b251-f01b-455d-bf89-e2be86f657a2" providerId="ADAL" clId="{FDD990CB-6D46-4785-9709-7A586114BDA6}" dt="2022-10-06T16:12:26.139" v="4192" actId="1076"/>
          <ac:grpSpMkLst>
            <pc:docMk/>
            <pc:sldMk cId="3314080453" sldId="2146847645"/>
            <ac:grpSpMk id="75" creationId="{2C883C6D-1993-4A98-9C4F-27BAE6F6FFBB}"/>
          </ac:grpSpMkLst>
        </pc:grpChg>
        <pc:grpChg chg="mod">
          <ac:chgData name="De Marinis, Roberta Vita" userId="dc24b251-f01b-455d-bf89-e2be86f657a2" providerId="ADAL" clId="{FDD990CB-6D46-4785-9709-7A586114BDA6}" dt="2022-10-06T16:12:59.551" v="4200" actId="1076"/>
          <ac:grpSpMkLst>
            <pc:docMk/>
            <pc:sldMk cId="3314080453" sldId="2146847645"/>
            <ac:grpSpMk id="85" creationId="{CEC4431F-DBD2-4ECC-BD24-6CE7990EAAE4}"/>
          </ac:grpSpMkLst>
        </pc:grpChg>
        <pc:grpChg chg="del">
          <ac:chgData name="De Marinis, Roberta Vita" userId="dc24b251-f01b-455d-bf89-e2be86f657a2" providerId="ADAL" clId="{FDD990CB-6D46-4785-9709-7A586114BDA6}" dt="2022-10-06T16:12:07.892" v="4189" actId="478"/>
          <ac:grpSpMkLst>
            <pc:docMk/>
            <pc:sldMk cId="3314080453" sldId="2146847645"/>
            <ac:grpSpMk id="133" creationId="{821A4AC8-4E93-4899-9563-E74C55554199}"/>
          </ac:grpSpMkLst>
        </pc:grpChg>
        <pc:grpChg chg="del">
          <ac:chgData name="De Marinis, Roberta Vita" userId="dc24b251-f01b-455d-bf89-e2be86f657a2" providerId="ADAL" clId="{FDD990CB-6D46-4785-9709-7A586114BDA6}" dt="2022-10-06T16:12:11.944" v="4190" actId="478"/>
          <ac:grpSpMkLst>
            <pc:docMk/>
            <pc:sldMk cId="3314080453" sldId="2146847645"/>
            <ac:grpSpMk id="171" creationId="{D3571E1C-4814-4463-A68E-FE1756D155D8}"/>
          </ac:grpSpMkLst>
        </pc:grpChg>
        <pc:picChg chg="add mod">
          <ac:chgData name="De Marinis, Roberta Vita" userId="dc24b251-f01b-455d-bf89-e2be86f657a2" providerId="ADAL" clId="{FDD990CB-6D46-4785-9709-7A586114BDA6}" dt="2022-10-07T07:48:28.093" v="4223" actId="1076"/>
          <ac:picMkLst>
            <pc:docMk/>
            <pc:sldMk cId="3314080453" sldId="2146847645"/>
            <ac:picMk id="3" creationId="{D574F862-D013-3AF7-B0AE-E66893EC0E5E}"/>
          </ac:picMkLst>
        </pc:picChg>
        <pc:picChg chg="add del mod">
          <ac:chgData name="De Marinis, Roberta Vita" userId="dc24b251-f01b-455d-bf89-e2be86f657a2" providerId="ADAL" clId="{FDD990CB-6D46-4785-9709-7A586114BDA6}" dt="2022-10-07T15:38:05.810" v="4526" actId="478"/>
          <ac:picMkLst>
            <pc:docMk/>
            <pc:sldMk cId="3314080453" sldId="2146847645"/>
            <ac:picMk id="6" creationId="{F54AA2D0-20A0-F8C4-11CF-37FE377C66E8}"/>
          </ac:picMkLst>
        </pc:picChg>
        <pc:picChg chg="add mod">
          <ac:chgData name="De Marinis, Roberta Vita" userId="dc24b251-f01b-455d-bf89-e2be86f657a2" providerId="ADAL" clId="{FDD990CB-6D46-4785-9709-7A586114BDA6}" dt="2022-10-06T16:13:36.943" v="4206" actId="1076"/>
          <ac:picMkLst>
            <pc:docMk/>
            <pc:sldMk cId="3314080453" sldId="2146847645"/>
            <ac:picMk id="7" creationId="{6DCF2058-7946-8AAD-0E50-7794256BD944}"/>
          </ac:picMkLst>
        </pc:picChg>
        <pc:picChg chg="add mod">
          <ac:chgData name="De Marinis, Roberta Vita" userId="dc24b251-f01b-455d-bf89-e2be86f657a2" providerId="ADAL" clId="{FDD990CB-6D46-4785-9709-7A586114BDA6}" dt="2022-10-07T15:38:13.503" v="4528" actId="1076"/>
          <ac:picMkLst>
            <pc:docMk/>
            <pc:sldMk cId="3314080453" sldId="2146847645"/>
            <ac:picMk id="9" creationId="{9471BE81-15AF-570F-92F4-D80ADDF427B8}"/>
          </ac:picMkLst>
        </pc:picChg>
        <pc:picChg chg="mod">
          <ac:chgData name="De Marinis, Roberta Vita" userId="dc24b251-f01b-455d-bf89-e2be86f657a2" providerId="ADAL" clId="{FDD990CB-6D46-4785-9709-7A586114BDA6}" dt="2022-10-06T16:13:12.920" v="4203" actId="1076"/>
          <ac:picMkLst>
            <pc:docMk/>
            <pc:sldMk cId="3314080453" sldId="2146847645"/>
            <ac:picMk id="60" creationId="{E5A1A907-E267-4198-A230-851A8995BE73}"/>
          </ac:picMkLst>
        </pc:picChg>
        <pc:picChg chg="mod">
          <ac:chgData name="De Marinis, Roberta Vita" userId="dc24b251-f01b-455d-bf89-e2be86f657a2" providerId="ADAL" clId="{FDD990CB-6D46-4785-9709-7A586114BDA6}" dt="2022-10-06T16:12:44.197" v="4196" actId="164"/>
          <ac:picMkLst>
            <pc:docMk/>
            <pc:sldMk cId="3314080453" sldId="2146847645"/>
            <ac:picMk id="64" creationId="{1D99DA7A-EB6A-44D5-ABE0-13BC53AF6579}"/>
          </ac:picMkLst>
        </pc:picChg>
        <pc:picChg chg="mod">
          <ac:chgData name="De Marinis, Roberta Vita" userId="dc24b251-f01b-455d-bf89-e2be86f657a2" providerId="ADAL" clId="{FDD990CB-6D46-4785-9709-7A586114BDA6}" dt="2022-10-06T16:12:29.328" v="4193" actId="1076"/>
          <ac:picMkLst>
            <pc:docMk/>
            <pc:sldMk cId="3314080453" sldId="2146847645"/>
            <ac:picMk id="65" creationId="{FB5AD70D-6E8F-4C40-A405-E6A8FB3FB135}"/>
          </ac:picMkLst>
        </pc:picChg>
        <pc:picChg chg="mod">
          <ac:chgData name="De Marinis, Roberta Vita" userId="dc24b251-f01b-455d-bf89-e2be86f657a2" providerId="ADAL" clId="{FDD990CB-6D46-4785-9709-7A586114BDA6}" dt="2022-10-06T16:12:44.197" v="4196" actId="164"/>
          <ac:picMkLst>
            <pc:docMk/>
            <pc:sldMk cId="3314080453" sldId="2146847645"/>
            <ac:picMk id="66" creationId="{D7413928-B1C4-43E1-BDD1-46DFF5A48D74}"/>
          </ac:picMkLst>
        </pc:picChg>
        <pc:picChg chg="del">
          <ac:chgData name="De Marinis, Roberta Vita" userId="dc24b251-f01b-455d-bf89-e2be86f657a2" providerId="ADAL" clId="{FDD990CB-6D46-4785-9709-7A586114BDA6}" dt="2022-10-06T16:13:04.769" v="4201" actId="478"/>
          <ac:picMkLst>
            <pc:docMk/>
            <pc:sldMk cId="3314080453" sldId="2146847645"/>
            <ac:picMk id="84" creationId="{4BABE849-06F2-4923-96BC-0C7D66152373}"/>
          </ac:picMkLst>
        </pc:picChg>
        <pc:picChg chg="del">
          <ac:chgData name="De Marinis, Roberta Vita" userId="dc24b251-f01b-455d-bf89-e2be86f657a2" providerId="ADAL" clId="{FDD990CB-6D46-4785-9709-7A586114BDA6}" dt="2022-10-06T16:12:16.784" v="4191" actId="478"/>
          <ac:picMkLst>
            <pc:docMk/>
            <pc:sldMk cId="3314080453" sldId="2146847645"/>
            <ac:picMk id="180" creationId="{8737325B-7323-4000-92AE-6304EA73577A}"/>
          </ac:picMkLst>
        </pc:picChg>
      </pc:sldChg>
      <pc:sldChg chg="addSp delSp modSp mod">
        <pc:chgData name="De Marinis, Roberta Vita" userId="dc24b251-f01b-455d-bf89-e2be86f657a2" providerId="ADAL" clId="{FDD990CB-6D46-4785-9709-7A586114BDA6}" dt="2022-10-18T15:54:57.557" v="12814" actId="1036"/>
        <pc:sldMkLst>
          <pc:docMk/>
          <pc:sldMk cId="3308190260" sldId="2146847646"/>
        </pc:sldMkLst>
        <pc:grpChg chg="mod">
          <ac:chgData name="De Marinis, Roberta Vita" userId="dc24b251-f01b-455d-bf89-e2be86f657a2" providerId="ADAL" clId="{FDD990CB-6D46-4785-9709-7A586114BDA6}" dt="2022-10-18T15:54:57.557" v="12814" actId="1036"/>
          <ac:grpSpMkLst>
            <pc:docMk/>
            <pc:sldMk cId="3308190260" sldId="2146847646"/>
            <ac:grpSpMk id="11" creationId="{B6CAF115-4D45-A0CD-C489-0E9FC92B32EF}"/>
          </ac:grpSpMkLst>
        </pc:grpChg>
        <pc:grpChg chg="mod">
          <ac:chgData name="De Marinis, Roberta Vita" userId="dc24b251-f01b-455d-bf89-e2be86f657a2" providerId="ADAL" clId="{FDD990CB-6D46-4785-9709-7A586114BDA6}" dt="2022-10-18T15:54:51.171" v="12798" actId="1036"/>
          <ac:grpSpMkLst>
            <pc:docMk/>
            <pc:sldMk cId="3308190260" sldId="2146847646"/>
            <ac:grpSpMk id="19" creationId="{0FFFEA45-05FE-4C42-8AD7-EB86F04220C7}"/>
          </ac:grpSpMkLst>
        </pc:grpChg>
        <pc:picChg chg="mod">
          <ac:chgData name="De Marinis, Roberta Vita" userId="dc24b251-f01b-455d-bf89-e2be86f657a2" providerId="ADAL" clId="{FDD990CB-6D46-4785-9709-7A586114BDA6}" dt="2022-10-06T15:56:11.259" v="4127" actId="14100"/>
          <ac:picMkLst>
            <pc:docMk/>
            <pc:sldMk cId="3308190260" sldId="2146847646"/>
            <ac:picMk id="3" creationId="{8E313B2C-FC87-EC47-9AA6-F327FC465105}"/>
          </ac:picMkLst>
        </pc:picChg>
        <pc:picChg chg="add mod">
          <ac:chgData name="De Marinis, Roberta Vita" userId="dc24b251-f01b-455d-bf89-e2be86f657a2" providerId="ADAL" clId="{FDD990CB-6D46-4785-9709-7A586114BDA6}" dt="2022-10-06T15:55:09.277" v="4122" actId="1076"/>
          <ac:picMkLst>
            <pc:docMk/>
            <pc:sldMk cId="3308190260" sldId="2146847646"/>
            <ac:picMk id="9" creationId="{2543F4AE-B71E-1FB7-CC2A-1A1347D6BEEE}"/>
          </ac:picMkLst>
        </pc:picChg>
        <pc:picChg chg="add mod">
          <ac:chgData name="De Marinis, Roberta Vita" userId="dc24b251-f01b-455d-bf89-e2be86f657a2" providerId="ADAL" clId="{FDD990CB-6D46-4785-9709-7A586114BDA6}" dt="2022-10-06T15:56:05.548" v="4126" actId="1076"/>
          <ac:picMkLst>
            <pc:docMk/>
            <pc:sldMk cId="3308190260" sldId="2146847646"/>
            <ac:picMk id="10" creationId="{1C2865F5-35B5-53FA-9B13-F31DF3CC826C}"/>
          </ac:picMkLst>
        </pc:picChg>
        <pc:picChg chg="mod">
          <ac:chgData name="De Marinis, Roberta Vita" userId="dc24b251-f01b-455d-bf89-e2be86f657a2" providerId="ADAL" clId="{FDD990CB-6D46-4785-9709-7A586114BDA6}" dt="2022-10-14T13:33:30.521" v="7884" actId="1076"/>
          <ac:picMkLst>
            <pc:docMk/>
            <pc:sldMk cId="3308190260" sldId="2146847646"/>
            <ac:picMk id="14" creationId="{19E5878A-A36F-F5A2-74B4-3A58C340A9B9}"/>
          </ac:picMkLst>
        </pc:picChg>
        <pc:picChg chg="del">
          <ac:chgData name="De Marinis, Roberta Vita" userId="dc24b251-f01b-455d-bf89-e2be86f657a2" providerId="ADAL" clId="{FDD990CB-6D46-4785-9709-7A586114BDA6}" dt="2022-10-06T15:53:40.809" v="4116" actId="478"/>
          <ac:picMkLst>
            <pc:docMk/>
            <pc:sldMk cId="3308190260" sldId="2146847646"/>
            <ac:picMk id="15" creationId="{878024F4-BC22-1E56-97B0-2CCF17A25D5E}"/>
          </ac:picMkLst>
        </pc:picChg>
        <pc:picChg chg="mod">
          <ac:chgData name="De Marinis, Roberta Vita" userId="dc24b251-f01b-455d-bf89-e2be86f657a2" providerId="ADAL" clId="{FDD990CB-6D46-4785-9709-7A586114BDA6}" dt="2022-10-06T15:53:47.316" v="4117" actId="1076"/>
          <ac:picMkLst>
            <pc:docMk/>
            <pc:sldMk cId="3308190260" sldId="2146847646"/>
            <ac:picMk id="87" creationId="{5C736259-E4DB-4879-BF7F-3B36044D1EB9}"/>
          </ac:picMkLst>
        </pc:picChg>
      </pc:sldChg>
      <pc:sldChg chg="modSp mod">
        <pc:chgData name="De Marinis, Roberta Vita" userId="dc24b251-f01b-455d-bf89-e2be86f657a2" providerId="ADAL" clId="{FDD990CB-6D46-4785-9709-7A586114BDA6}" dt="2022-10-21T08:45:23.577" v="14175" actId="1036"/>
        <pc:sldMkLst>
          <pc:docMk/>
          <pc:sldMk cId="3450892028" sldId="2146847649"/>
        </pc:sldMkLst>
        <pc:spChg chg="mod">
          <ac:chgData name="De Marinis, Roberta Vita" userId="dc24b251-f01b-455d-bf89-e2be86f657a2" providerId="ADAL" clId="{FDD990CB-6D46-4785-9709-7A586114BDA6}" dt="2022-10-21T08:45:23.577" v="14175" actId="1036"/>
          <ac:spMkLst>
            <pc:docMk/>
            <pc:sldMk cId="3450892028" sldId="2146847649"/>
            <ac:spMk id="48" creationId="{EBF4F81C-3E0C-4384-B1C6-6A89F57F058D}"/>
          </ac:spMkLst>
        </pc:spChg>
      </pc:sldChg>
      <pc:sldChg chg="modSp mod">
        <pc:chgData name="De Marinis, Roberta Vita" userId="dc24b251-f01b-455d-bf89-e2be86f657a2" providerId="ADAL" clId="{FDD990CB-6D46-4785-9709-7A586114BDA6}" dt="2022-10-21T09:30:54.997" v="14916" actId="1036"/>
        <pc:sldMkLst>
          <pc:docMk/>
          <pc:sldMk cId="1129202224" sldId="2146847650"/>
        </pc:sldMkLst>
        <pc:spChg chg="mod">
          <ac:chgData name="De Marinis, Roberta Vita" userId="dc24b251-f01b-455d-bf89-e2be86f657a2" providerId="ADAL" clId="{FDD990CB-6D46-4785-9709-7A586114BDA6}" dt="2022-10-21T09:30:54.997" v="14916" actId="1036"/>
          <ac:spMkLst>
            <pc:docMk/>
            <pc:sldMk cId="1129202224" sldId="2146847650"/>
            <ac:spMk id="93" creationId="{A0838087-0734-43DA-B5A2-2460221D3BA6}"/>
          </ac:spMkLst>
        </pc:spChg>
      </pc:sldChg>
      <pc:sldChg chg="addSp delSp modSp mod">
        <pc:chgData name="De Marinis, Roberta Vita" userId="dc24b251-f01b-455d-bf89-e2be86f657a2" providerId="ADAL" clId="{FDD990CB-6D46-4785-9709-7A586114BDA6}" dt="2022-10-20T17:13:03.303" v="13388" actId="1037"/>
        <pc:sldMkLst>
          <pc:docMk/>
          <pc:sldMk cId="1130529086" sldId="2146847651"/>
        </pc:sldMkLst>
        <pc:spChg chg="mod">
          <ac:chgData name="De Marinis, Roberta Vita" userId="dc24b251-f01b-455d-bf89-e2be86f657a2" providerId="ADAL" clId="{FDD990CB-6D46-4785-9709-7A586114BDA6}" dt="2022-10-19T08:58:31.924" v="12985" actId="14100"/>
          <ac:spMkLst>
            <pc:docMk/>
            <pc:sldMk cId="1130529086" sldId="2146847651"/>
            <ac:spMk id="42" creationId="{ADB54830-90E2-407E-B70B-84194715F8CF}"/>
          </ac:spMkLst>
        </pc:spChg>
        <pc:spChg chg="mod">
          <ac:chgData name="De Marinis, Roberta Vita" userId="dc24b251-f01b-455d-bf89-e2be86f657a2" providerId="ADAL" clId="{FDD990CB-6D46-4785-9709-7A586114BDA6}" dt="2022-10-05T09:51:58.850" v="3492" actId="14100"/>
          <ac:spMkLst>
            <pc:docMk/>
            <pc:sldMk cId="1130529086" sldId="2146847651"/>
            <ac:spMk id="50" creationId="{D5059479-AB91-3B7E-BCCD-3BA3291DDEFE}"/>
          </ac:spMkLst>
        </pc:spChg>
        <pc:spChg chg="mod">
          <ac:chgData name="De Marinis, Roberta Vita" userId="dc24b251-f01b-455d-bf89-e2be86f657a2" providerId="ADAL" clId="{FDD990CB-6D46-4785-9709-7A586114BDA6}" dt="2022-10-05T08:35:29.861" v="3462" actId="207"/>
          <ac:spMkLst>
            <pc:docMk/>
            <pc:sldMk cId="1130529086" sldId="2146847651"/>
            <ac:spMk id="63" creationId="{E328DC38-DBC5-4BCF-57B8-E424DF71CBA8}"/>
          </ac:spMkLst>
        </pc:spChg>
        <pc:grpChg chg="add del mod">
          <ac:chgData name="De Marinis, Roberta Vita" userId="dc24b251-f01b-455d-bf89-e2be86f657a2" providerId="ADAL" clId="{FDD990CB-6D46-4785-9709-7A586114BDA6}" dt="2022-10-06T15:23:32.293" v="3977" actId="478"/>
          <ac:grpSpMkLst>
            <pc:docMk/>
            <pc:sldMk cId="1130529086" sldId="2146847651"/>
            <ac:grpSpMk id="2" creationId="{E23C7ABB-3A4A-483C-BF64-B4AAE3D373D7}"/>
          </ac:grpSpMkLst>
        </pc:grpChg>
        <pc:grpChg chg="add del mod">
          <ac:chgData name="De Marinis, Roberta Vita" userId="dc24b251-f01b-455d-bf89-e2be86f657a2" providerId="ADAL" clId="{FDD990CB-6D46-4785-9709-7A586114BDA6}" dt="2022-10-06T15:22:23.634" v="3965" actId="478"/>
          <ac:grpSpMkLst>
            <pc:docMk/>
            <pc:sldMk cId="1130529086" sldId="2146847651"/>
            <ac:grpSpMk id="5" creationId="{8A731D70-4ACD-21A2-9DEB-0031A9587EA5}"/>
          </ac:grpSpMkLst>
        </pc:grpChg>
        <pc:grpChg chg="mod">
          <ac:chgData name="De Marinis, Roberta Vita" userId="dc24b251-f01b-455d-bf89-e2be86f657a2" providerId="ADAL" clId="{FDD990CB-6D46-4785-9709-7A586114BDA6}" dt="2022-10-05T08:35:29.861" v="3462" actId="207"/>
          <ac:grpSpMkLst>
            <pc:docMk/>
            <pc:sldMk cId="1130529086" sldId="2146847651"/>
            <ac:grpSpMk id="8" creationId="{A8DB2057-55FC-52E2-73D3-F2E8720871F1}"/>
          </ac:grpSpMkLst>
        </pc:grpChg>
        <pc:picChg chg="del">
          <ac:chgData name="De Marinis, Roberta Vita" userId="dc24b251-f01b-455d-bf89-e2be86f657a2" providerId="ADAL" clId="{FDD990CB-6D46-4785-9709-7A586114BDA6}" dt="2022-10-06T15:23:49.885" v="3983" actId="478"/>
          <ac:picMkLst>
            <pc:docMk/>
            <pc:sldMk cId="1130529086" sldId="2146847651"/>
            <ac:picMk id="3" creationId="{92F13F41-67DF-282A-8B6D-720ED5D3FD9D}"/>
          </ac:picMkLst>
        </pc:picChg>
        <pc:picChg chg="add mod">
          <ac:chgData name="De Marinis, Roberta Vita" userId="dc24b251-f01b-455d-bf89-e2be86f657a2" providerId="ADAL" clId="{FDD990CB-6D46-4785-9709-7A586114BDA6}" dt="2022-10-18T15:50:38.459" v="12634" actId="1076"/>
          <ac:picMkLst>
            <pc:docMk/>
            <pc:sldMk cId="1130529086" sldId="2146847651"/>
            <ac:picMk id="5" creationId="{19291FDC-31BD-A638-91D7-1E8273009E6B}"/>
          </ac:picMkLst>
        </pc:picChg>
        <pc:picChg chg="del">
          <ac:chgData name="De Marinis, Roberta Vita" userId="dc24b251-f01b-455d-bf89-e2be86f657a2" providerId="ADAL" clId="{FDD990CB-6D46-4785-9709-7A586114BDA6}" dt="2022-10-06T15:23:46.659" v="3982" actId="478"/>
          <ac:picMkLst>
            <pc:docMk/>
            <pc:sldMk cId="1130529086" sldId="2146847651"/>
            <ac:picMk id="6" creationId="{ACDD402E-BA2D-4DFF-AA54-B9AD8D396C17}"/>
          </ac:picMkLst>
        </pc:picChg>
        <pc:picChg chg="del">
          <ac:chgData name="De Marinis, Roberta Vita" userId="dc24b251-f01b-455d-bf89-e2be86f657a2" providerId="ADAL" clId="{FDD990CB-6D46-4785-9709-7A586114BDA6}" dt="2022-10-06T15:23:37.832" v="3979" actId="478"/>
          <ac:picMkLst>
            <pc:docMk/>
            <pc:sldMk cId="1130529086" sldId="2146847651"/>
            <ac:picMk id="7" creationId="{E3779F54-90D9-C045-E785-31A657A13417}"/>
          </ac:picMkLst>
        </pc:picChg>
        <pc:picChg chg="add del">
          <ac:chgData name="De Marinis, Roberta Vita" userId="dc24b251-f01b-455d-bf89-e2be86f657a2" providerId="ADAL" clId="{FDD990CB-6D46-4785-9709-7A586114BDA6}" dt="2022-10-06T15:23:36.071" v="3978" actId="478"/>
          <ac:picMkLst>
            <pc:docMk/>
            <pc:sldMk cId="1130529086" sldId="2146847651"/>
            <ac:picMk id="9" creationId="{6C92AA4C-F9D8-E92C-9D11-AB85B5F57C89}"/>
          </ac:picMkLst>
        </pc:picChg>
        <pc:picChg chg="mod">
          <ac:chgData name="De Marinis, Roberta Vita" userId="dc24b251-f01b-455d-bf89-e2be86f657a2" providerId="ADAL" clId="{FDD990CB-6D46-4785-9709-7A586114BDA6}" dt="2022-10-05T08:35:29.861" v="3462" actId="207"/>
          <ac:picMkLst>
            <pc:docMk/>
            <pc:sldMk cId="1130529086" sldId="2146847651"/>
            <ac:picMk id="10" creationId="{AF69E2D1-12C2-26BD-A8E5-2D0F4B035400}"/>
          </ac:picMkLst>
        </pc:picChg>
        <pc:picChg chg="mod">
          <ac:chgData name="De Marinis, Roberta Vita" userId="dc24b251-f01b-455d-bf89-e2be86f657a2" providerId="ADAL" clId="{FDD990CB-6D46-4785-9709-7A586114BDA6}" dt="2022-10-05T08:35:29.861" v="3462" actId="207"/>
          <ac:picMkLst>
            <pc:docMk/>
            <pc:sldMk cId="1130529086" sldId="2146847651"/>
            <ac:picMk id="11" creationId="{4D54F639-46F6-5122-CAC9-C25645A297F6}"/>
          </ac:picMkLst>
        </pc:picChg>
        <pc:picChg chg="mod">
          <ac:chgData name="De Marinis, Roberta Vita" userId="dc24b251-f01b-455d-bf89-e2be86f657a2" providerId="ADAL" clId="{FDD990CB-6D46-4785-9709-7A586114BDA6}" dt="2022-10-05T08:35:29.861" v="3462" actId="207"/>
          <ac:picMkLst>
            <pc:docMk/>
            <pc:sldMk cId="1130529086" sldId="2146847651"/>
            <ac:picMk id="12" creationId="{13D3E637-10B1-679E-5509-CF2E68531292}"/>
          </ac:picMkLst>
        </pc:picChg>
        <pc:picChg chg="mod">
          <ac:chgData name="De Marinis, Roberta Vita" userId="dc24b251-f01b-455d-bf89-e2be86f657a2" providerId="ADAL" clId="{FDD990CB-6D46-4785-9709-7A586114BDA6}" dt="2022-10-05T08:35:29.861" v="3462" actId="207"/>
          <ac:picMkLst>
            <pc:docMk/>
            <pc:sldMk cId="1130529086" sldId="2146847651"/>
            <ac:picMk id="14" creationId="{1B07FEB7-3276-0F7C-B956-B925B3B1091D}"/>
          </ac:picMkLst>
        </pc:picChg>
        <pc:picChg chg="mod">
          <ac:chgData name="De Marinis, Roberta Vita" userId="dc24b251-f01b-455d-bf89-e2be86f657a2" providerId="ADAL" clId="{FDD990CB-6D46-4785-9709-7A586114BDA6}" dt="2022-10-05T08:35:29.861" v="3462" actId="207"/>
          <ac:picMkLst>
            <pc:docMk/>
            <pc:sldMk cId="1130529086" sldId="2146847651"/>
            <ac:picMk id="15" creationId="{4BF5EE2F-1D2E-4AD1-26F2-D20B91BE1825}"/>
          </ac:picMkLst>
        </pc:picChg>
        <pc:picChg chg="mod">
          <ac:chgData name="De Marinis, Roberta Vita" userId="dc24b251-f01b-455d-bf89-e2be86f657a2" providerId="ADAL" clId="{FDD990CB-6D46-4785-9709-7A586114BDA6}" dt="2022-10-05T08:35:29.861" v="3462" actId="207"/>
          <ac:picMkLst>
            <pc:docMk/>
            <pc:sldMk cId="1130529086" sldId="2146847651"/>
            <ac:picMk id="16" creationId="{B7BE97CA-9847-B1DE-7212-7B1B515247D9}"/>
          </ac:picMkLst>
        </pc:picChg>
        <pc:picChg chg="mod">
          <ac:chgData name="De Marinis, Roberta Vita" userId="dc24b251-f01b-455d-bf89-e2be86f657a2" providerId="ADAL" clId="{FDD990CB-6D46-4785-9709-7A586114BDA6}" dt="2022-10-07T07:49:02.012" v="4225"/>
          <ac:picMkLst>
            <pc:docMk/>
            <pc:sldMk cId="1130529086" sldId="2146847651"/>
            <ac:picMk id="17" creationId="{428F1845-E5AB-D1EC-101C-987F33A6E92B}"/>
          </ac:picMkLst>
        </pc:picChg>
        <pc:picChg chg="mod">
          <ac:chgData name="De Marinis, Roberta Vita" userId="dc24b251-f01b-455d-bf89-e2be86f657a2" providerId="ADAL" clId="{FDD990CB-6D46-4785-9709-7A586114BDA6}" dt="2022-10-05T08:35:29.861" v="3462" actId="207"/>
          <ac:picMkLst>
            <pc:docMk/>
            <pc:sldMk cId="1130529086" sldId="2146847651"/>
            <ac:picMk id="18" creationId="{0354A456-C2E5-EDB8-37AE-A613377CF76A}"/>
          </ac:picMkLst>
        </pc:picChg>
        <pc:picChg chg="add del">
          <ac:chgData name="De Marinis, Roberta Vita" userId="dc24b251-f01b-455d-bf89-e2be86f657a2" providerId="ADAL" clId="{FDD990CB-6D46-4785-9709-7A586114BDA6}" dt="2022-10-06T15:23:42.554" v="3981" actId="478"/>
          <ac:picMkLst>
            <pc:docMk/>
            <pc:sldMk cId="1130529086" sldId="2146847651"/>
            <ac:picMk id="19" creationId="{77BFE468-97CF-2BE5-2B10-60E98BCB87DB}"/>
          </ac:picMkLst>
        </pc:picChg>
        <pc:picChg chg="mod">
          <ac:chgData name="De Marinis, Roberta Vita" userId="dc24b251-f01b-455d-bf89-e2be86f657a2" providerId="ADAL" clId="{FDD990CB-6D46-4785-9709-7A586114BDA6}" dt="2022-10-05T08:35:29.861" v="3462" actId="207"/>
          <ac:picMkLst>
            <pc:docMk/>
            <pc:sldMk cId="1130529086" sldId="2146847651"/>
            <ac:picMk id="20" creationId="{0FB001A6-93BE-5C50-6283-A797D7E5BBDD}"/>
          </ac:picMkLst>
        </pc:picChg>
        <pc:picChg chg="mod">
          <ac:chgData name="De Marinis, Roberta Vita" userId="dc24b251-f01b-455d-bf89-e2be86f657a2" providerId="ADAL" clId="{FDD990CB-6D46-4785-9709-7A586114BDA6}" dt="2022-10-05T08:35:29.861" v="3462" actId="207"/>
          <ac:picMkLst>
            <pc:docMk/>
            <pc:sldMk cId="1130529086" sldId="2146847651"/>
            <ac:picMk id="21" creationId="{D5025431-4BB6-0423-AC81-E6E0FB46A4CD}"/>
          </ac:picMkLst>
        </pc:picChg>
        <pc:picChg chg="mod">
          <ac:chgData name="De Marinis, Roberta Vita" userId="dc24b251-f01b-455d-bf89-e2be86f657a2" providerId="ADAL" clId="{FDD990CB-6D46-4785-9709-7A586114BDA6}" dt="2022-10-05T08:35:29.861" v="3462" actId="207"/>
          <ac:picMkLst>
            <pc:docMk/>
            <pc:sldMk cId="1130529086" sldId="2146847651"/>
            <ac:picMk id="22" creationId="{C321A299-24B6-7A29-DD11-23BAA4366B1D}"/>
          </ac:picMkLst>
        </pc:picChg>
        <pc:picChg chg="mod">
          <ac:chgData name="De Marinis, Roberta Vita" userId="dc24b251-f01b-455d-bf89-e2be86f657a2" providerId="ADAL" clId="{FDD990CB-6D46-4785-9709-7A586114BDA6}" dt="2022-10-05T08:35:29.861" v="3462" actId="207"/>
          <ac:picMkLst>
            <pc:docMk/>
            <pc:sldMk cId="1130529086" sldId="2146847651"/>
            <ac:picMk id="23" creationId="{09B2E45D-324F-0B0E-07D1-136B8DF4B598}"/>
          </ac:picMkLst>
        </pc:picChg>
        <pc:picChg chg="mod">
          <ac:chgData name="De Marinis, Roberta Vita" userId="dc24b251-f01b-455d-bf89-e2be86f657a2" providerId="ADAL" clId="{FDD990CB-6D46-4785-9709-7A586114BDA6}" dt="2022-10-05T08:35:29.861" v="3462" actId="207"/>
          <ac:picMkLst>
            <pc:docMk/>
            <pc:sldMk cId="1130529086" sldId="2146847651"/>
            <ac:picMk id="24" creationId="{89C972F8-8903-6565-6185-4BB07CCB8AB3}"/>
          </ac:picMkLst>
        </pc:picChg>
        <pc:picChg chg="del">
          <ac:chgData name="De Marinis, Roberta Vita" userId="dc24b251-f01b-455d-bf89-e2be86f657a2" providerId="ADAL" clId="{FDD990CB-6D46-4785-9709-7A586114BDA6}" dt="2022-10-06T15:23:08.329" v="3975" actId="478"/>
          <ac:picMkLst>
            <pc:docMk/>
            <pc:sldMk cId="1130529086" sldId="2146847651"/>
            <ac:picMk id="25" creationId="{7D9446FC-5EBD-4E0F-9C73-0D2005450774}"/>
          </ac:picMkLst>
        </pc:picChg>
        <pc:picChg chg="mod">
          <ac:chgData name="De Marinis, Roberta Vita" userId="dc24b251-f01b-455d-bf89-e2be86f657a2" providerId="ADAL" clId="{FDD990CB-6D46-4785-9709-7A586114BDA6}" dt="2022-10-05T08:35:29.861" v="3462" actId="207"/>
          <ac:picMkLst>
            <pc:docMk/>
            <pc:sldMk cId="1130529086" sldId="2146847651"/>
            <ac:picMk id="26" creationId="{BFE87F71-85BF-6AF3-4A2E-B0EAAAF2081C}"/>
          </ac:picMkLst>
        </pc:picChg>
        <pc:picChg chg="mod">
          <ac:chgData name="De Marinis, Roberta Vita" userId="dc24b251-f01b-455d-bf89-e2be86f657a2" providerId="ADAL" clId="{FDD990CB-6D46-4785-9709-7A586114BDA6}" dt="2022-10-05T08:35:29.861" v="3462" actId="207"/>
          <ac:picMkLst>
            <pc:docMk/>
            <pc:sldMk cId="1130529086" sldId="2146847651"/>
            <ac:picMk id="27" creationId="{76D689BA-37A6-BA7E-CBFB-EAAE8CBFE875}"/>
          </ac:picMkLst>
        </pc:picChg>
        <pc:picChg chg="mod">
          <ac:chgData name="De Marinis, Roberta Vita" userId="dc24b251-f01b-455d-bf89-e2be86f657a2" providerId="ADAL" clId="{FDD990CB-6D46-4785-9709-7A586114BDA6}" dt="2022-10-05T08:35:29.861" v="3462" actId="207"/>
          <ac:picMkLst>
            <pc:docMk/>
            <pc:sldMk cId="1130529086" sldId="2146847651"/>
            <ac:picMk id="28" creationId="{846174D5-57AF-FCFF-B73B-A35179722380}"/>
          </ac:picMkLst>
        </pc:picChg>
        <pc:picChg chg="mod">
          <ac:chgData name="De Marinis, Roberta Vita" userId="dc24b251-f01b-455d-bf89-e2be86f657a2" providerId="ADAL" clId="{FDD990CB-6D46-4785-9709-7A586114BDA6}" dt="2022-10-06T14:22:16.755" v="3940" actId="14100"/>
          <ac:picMkLst>
            <pc:docMk/>
            <pc:sldMk cId="1130529086" sldId="2146847651"/>
            <ac:picMk id="29" creationId="{600F2A02-9636-95DC-A055-D68CC00F6890}"/>
          </ac:picMkLst>
        </pc:picChg>
        <pc:picChg chg="mod">
          <ac:chgData name="De Marinis, Roberta Vita" userId="dc24b251-f01b-455d-bf89-e2be86f657a2" providerId="ADAL" clId="{FDD990CB-6D46-4785-9709-7A586114BDA6}" dt="2022-10-05T08:35:29.861" v="3462" actId="207"/>
          <ac:picMkLst>
            <pc:docMk/>
            <pc:sldMk cId="1130529086" sldId="2146847651"/>
            <ac:picMk id="30" creationId="{17750FD6-9149-F036-271F-E8D626DA310B}"/>
          </ac:picMkLst>
        </pc:picChg>
        <pc:picChg chg="mod">
          <ac:chgData name="De Marinis, Roberta Vita" userId="dc24b251-f01b-455d-bf89-e2be86f657a2" providerId="ADAL" clId="{FDD990CB-6D46-4785-9709-7A586114BDA6}" dt="2022-10-05T08:35:29.861" v="3462" actId="207"/>
          <ac:picMkLst>
            <pc:docMk/>
            <pc:sldMk cId="1130529086" sldId="2146847651"/>
            <ac:picMk id="32" creationId="{06EF0A97-B060-688C-3AD5-9FF8F284EBBF}"/>
          </ac:picMkLst>
        </pc:picChg>
        <pc:picChg chg="mod">
          <ac:chgData name="De Marinis, Roberta Vita" userId="dc24b251-f01b-455d-bf89-e2be86f657a2" providerId="ADAL" clId="{FDD990CB-6D46-4785-9709-7A586114BDA6}" dt="2022-10-05T08:35:29.861" v="3462" actId="207"/>
          <ac:picMkLst>
            <pc:docMk/>
            <pc:sldMk cId="1130529086" sldId="2146847651"/>
            <ac:picMk id="33" creationId="{AA305122-0412-BC8E-3636-4B0B7F7ABD0E}"/>
          </ac:picMkLst>
        </pc:picChg>
        <pc:picChg chg="mod">
          <ac:chgData name="De Marinis, Roberta Vita" userId="dc24b251-f01b-455d-bf89-e2be86f657a2" providerId="ADAL" clId="{FDD990CB-6D46-4785-9709-7A586114BDA6}" dt="2022-10-05T08:35:29.861" v="3462" actId="207"/>
          <ac:picMkLst>
            <pc:docMk/>
            <pc:sldMk cId="1130529086" sldId="2146847651"/>
            <ac:picMk id="35" creationId="{6F4975B5-066E-D381-2130-AE3653A68E02}"/>
          </ac:picMkLst>
        </pc:picChg>
        <pc:picChg chg="mod">
          <ac:chgData name="De Marinis, Roberta Vita" userId="dc24b251-f01b-455d-bf89-e2be86f657a2" providerId="ADAL" clId="{FDD990CB-6D46-4785-9709-7A586114BDA6}" dt="2022-10-05T08:35:29.861" v="3462" actId="207"/>
          <ac:picMkLst>
            <pc:docMk/>
            <pc:sldMk cId="1130529086" sldId="2146847651"/>
            <ac:picMk id="36" creationId="{6751C72B-866B-C5F4-724A-E09293754E8A}"/>
          </ac:picMkLst>
        </pc:picChg>
        <pc:picChg chg="mod">
          <ac:chgData name="De Marinis, Roberta Vita" userId="dc24b251-f01b-455d-bf89-e2be86f657a2" providerId="ADAL" clId="{FDD990CB-6D46-4785-9709-7A586114BDA6}" dt="2022-10-05T08:35:29.861" v="3462" actId="207"/>
          <ac:picMkLst>
            <pc:docMk/>
            <pc:sldMk cId="1130529086" sldId="2146847651"/>
            <ac:picMk id="37" creationId="{8A6283CA-D9AC-52A6-39AC-A6CD6A5D2908}"/>
          </ac:picMkLst>
        </pc:picChg>
        <pc:picChg chg="mod">
          <ac:chgData name="De Marinis, Roberta Vita" userId="dc24b251-f01b-455d-bf89-e2be86f657a2" providerId="ADAL" clId="{FDD990CB-6D46-4785-9709-7A586114BDA6}" dt="2022-10-05T08:35:29.861" v="3462" actId="207"/>
          <ac:picMkLst>
            <pc:docMk/>
            <pc:sldMk cId="1130529086" sldId="2146847651"/>
            <ac:picMk id="38" creationId="{7F3A6167-E181-FE73-0766-05E1EA64C8CD}"/>
          </ac:picMkLst>
        </pc:picChg>
        <pc:picChg chg="del">
          <ac:chgData name="De Marinis, Roberta Vita" userId="dc24b251-f01b-455d-bf89-e2be86f657a2" providerId="ADAL" clId="{FDD990CB-6D46-4785-9709-7A586114BDA6}" dt="2022-10-06T15:23:52.584" v="3984" actId="478"/>
          <ac:picMkLst>
            <pc:docMk/>
            <pc:sldMk cId="1130529086" sldId="2146847651"/>
            <ac:picMk id="41" creationId="{2C507135-637D-46C0-A310-BB98031C9321}"/>
          </ac:picMkLst>
        </pc:picChg>
        <pc:picChg chg="mod">
          <ac:chgData name="De Marinis, Roberta Vita" userId="dc24b251-f01b-455d-bf89-e2be86f657a2" providerId="ADAL" clId="{FDD990CB-6D46-4785-9709-7A586114BDA6}" dt="2022-10-05T08:35:29.861" v="3462" actId="207"/>
          <ac:picMkLst>
            <pc:docMk/>
            <pc:sldMk cId="1130529086" sldId="2146847651"/>
            <ac:picMk id="44" creationId="{9C085666-7087-C60E-DD2D-EFEFF4CEBC53}"/>
          </ac:picMkLst>
        </pc:picChg>
        <pc:picChg chg="mod">
          <ac:chgData name="De Marinis, Roberta Vita" userId="dc24b251-f01b-455d-bf89-e2be86f657a2" providerId="ADAL" clId="{FDD990CB-6D46-4785-9709-7A586114BDA6}" dt="2022-10-05T08:35:29.861" v="3462" actId="207"/>
          <ac:picMkLst>
            <pc:docMk/>
            <pc:sldMk cId="1130529086" sldId="2146847651"/>
            <ac:picMk id="51" creationId="{C2F0BA86-2CAA-16FD-503E-FC2ECA3AA9C7}"/>
          </ac:picMkLst>
        </pc:picChg>
        <pc:picChg chg="add del">
          <ac:chgData name="De Marinis, Roberta Vita" userId="dc24b251-f01b-455d-bf89-e2be86f657a2" providerId="ADAL" clId="{FDD990CB-6D46-4785-9709-7A586114BDA6}" dt="2022-10-06T15:23:40.228" v="3980" actId="478"/>
          <ac:picMkLst>
            <pc:docMk/>
            <pc:sldMk cId="1130529086" sldId="2146847651"/>
            <ac:picMk id="62" creationId="{AA0DA1BF-1A12-D905-ABE6-0F072D32E5F3}"/>
          </ac:picMkLst>
        </pc:picChg>
        <pc:picChg chg="mod">
          <ac:chgData name="De Marinis, Roberta Vita" userId="dc24b251-f01b-455d-bf89-e2be86f657a2" providerId="ADAL" clId="{FDD990CB-6D46-4785-9709-7A586114BDA6}" dt="2022-10-05T08:35:29.861" v="3462" actId="207"/>
          <ac:picMkLst>
            <pc:docMk/>
            <pc:sldMk cId="1130529086" sldId="2146847651"/>
            <ac:picMk id="67" creationId="{A4782BEA-BD09-F6BC-3355-593C1137CD05}"/>
          </ac:picMkLst>
        </pc:picChg>
        <pc:picChg chg="mod">
          <ac:chgData name="De Marinis, Roberta Vita" userId="dc24b251-f01b-455d-bf89-e2be86f657a2" providerId="ADAL" clId="{FDD990CB-6D46-4785-9709-7A586114BDA6}" dt="2022-10-05T08:35:29.861" v="3462" actId="207"/>
          <ac:picMkLst>
            <pc:docMk/>
            <pc:sldMk cId="1130529086" sldId="2146847651"/>
            <ac:picMk id="76" creationId="{EB690C87-0006-3FF1-5531-5C2A6495581F}"/>
          </ac:picMkLst>
        </pc:picChg>
        <pc:picChg chg="mod">
          <ac:chgData name="De Marinis, Roberta Vita" userId="dc24b251-f01b-455d-bf89-e2be86f657a2" providerId="ADAL" clId="{FDD990CB-6D46-4785-9709-7A586114BDA6}" dt="2022-10-05T08:35:29.861" v="3462" actId="207"/>
          <ac:picMkLst>
            <pc:docMk/>
            <pc:sldMk cId="1130529086" sldId="2146847651"/>
            <ac:picMk id="77" creationId="{A23E5762-DE84-C165-2B98-1B6ABFDEF43E}"/>
          </ac:picMkLst>
        </pc:picChg>
        <pc:picChg chg="mod">
          <ac:chgData name="De Marinis, Roberta Vita" userId="dc24b251-f01b-455d-bf89-e2be86f657a2" providerId="ADAL" clId="{FDD990CB-6D46-4785-9709-7A586114BDA6}" dt="2022-10-05T08:35:29.861" v="3462" actId="207"/>
          <ac:picMkLst>
            <pc:docMk/>
            <pc:sldMk cId="1130529086" sldId="2146847651"/>
            <ac:picMk id="95" creationId="{F3E90B21-EE16-9197-C5B2-FBCB17D88F0D}"/>
          </ac:picMkLst>
        </pc:picChg>
        <pc:picChg chg="mod">
          <ac:chgData name="De Marinis, Roberta Vita" userId="dc24b251-f01b-455d-bf89-e2be86f657a2" providerId="ADAL" clId="{FDD990CB-6D46-4785-9709-7A586114BDA6}" dt="2022-10-05T08:35:29.861" v="3462" actId="207"/>
          <ac:picMkLst>
            <pc:docMk/>
            <pc:sldMk cId="1130529086" sldId="2146847651"/>
            <ac:picMk id="96" creationId="{F9C10332-A60E-22C3-7480-24C18C023072}"/>
          </ac:picMkLst>
        </pc:picChg>
        <pc:picChg chg="add del mod ord">
          <ac:chgData name="De Marinis, Roberta Vita" userId="dc24b251-f01b-455d-bf89-e2be86f657a2" providerId="ADAL" clId="{FDD990CB-6D46-4785-9709-7A586114BDA6}" dt="2022-10-20T17:13:03.303" v="13388" actId="1037"/>
          <ac:picMkLst>
            <pc:docMk/>
            <pc:sldMk cId="1130529086" sldId="2146847651"/>
            <ac:picMk id="97" creationId="{E7D1D5D2-2C9B-30BA-D82F-79E45AA2D9AE}"/>
          </ac:picMkLst>
        </pc:picChg>
        <pc:picChg chg="add del mod ord">
          <ac:chgData name="De Marinis, Roberta Vita" userId="dc24b251-f01b-455d-bf89-e2be86f657a2" providerId="ADAL" clId="{FDD990CB-6D46-4785-9709-7A586114BDA6}" dt="2022-10-18T15:50:23.488" v="12628" actId="478"/>
          <ac:picMkLst>
            <pc:docMk/>
            <pc:sldMk cId="1130529086" sldId="2146847651"/>
            <ac:picMk id="98" creationId="{F5E15710-0CF9-7A29-B96B-783C93DC3191}"/>
          </ac:picMkLst>
        </pc:picChg>
        <pc:picChg chg="add mod">
          <ac:chgData name="De Marinis, Roberta Vita" userId="dc24b251-f01b-455d-bf89-e2be86f657a2" providerId="ADAL" clId="{FDD990CB-6D46-4785-9709-7A586114BDA6}" dt="2022-10-19T08:58:27.053" v="12984" actId="14100"/>
          <ac:picMkLst>
            <pc:docMk/>
            <pc:sldMk cId="1130529086" sldId="2146847651"/>
            <ac:picMk id="101" creationId="{75195685-5C66-4F10-2CE5-35C83F9B2B75}"/>
          </ac:picMkLst>
        </pc:picChg>
        <pc:cxnChg chg="mod">
          <ac:chgData name="De Marinis, Roberta Vita" userId="dc24b251-f01b-455d-bf89-e2be86f657a2" providerId="ADAL" clId="{FDD990CB-6D46-4785-9709-7A586114BDA6}" dt="2022-10-05T08:35:29.861" v="3462" actId="207"/>
          <ac:cxnSpMkLst>
            <pc:docMk/>
            <pc:sldMk cId="1130529086" sldId="2146847651"/>
            <ac:cxnSpMk id="31" creationId="{6EE2A436-38C8-99DF-68F8-DF642AF30937}"/>
          </ac:cxnSpMkLst>
        </pc:cxnChg>
        <pc:cxnChg chg="mod">
          <ac:chgData name="De Marinis, Roberta Vita" userId="dc24b251-f01b-455d-bf89-e2be86f657a2" providerId="ADAL" clId="{FDD990CB-6D46-4785-9709-7A586114BDA6}" dt="2022-10-05T08:35:29.861" v="3462" actId="207"/>
          <ac:cxnSpMkLst>
            <pc:docMk/>
            <pc:sldMk cId="1130529086" sldId="2146847651"/>
            <ac:cxnSpMk id="34" creationId="{EA7DB764-7486-0EF6-E489-F30A189B1033}"/>
          </ac:cxnSpMkLst>
        </pc:cxnChg>
        <pc:cxnChg chg="mod">
          <ac:chgData name="De Marinis, Roberta Vita" userId="dc24b251-f01b-455d-bf89-e2be86f657a2" providerId="ADAL" clId="{FDD990CB-6D46-4785-9709-7A586114BDA6}" dt="2022-10-05T08:35:29.861" v="3462" actId="207"/>
          <ac:cxnSpMkLst>
            <pc:docMk/>
            <pc:sldMk cId="1130529086" sldId="2146847651"/>
            <ac:cxnSpMk id="78" creationId="{DA296FF0-2D19-C3CF-7B01-B13E6C002D65}"/>
          </ac:cxnSpMkLst>
        </pc:cxnChg>
        <pc:cxnChg chg="mod">
          <ac:chgData name="De Marinis, Roberta Vita" userId="dc24b251-f01b-455d-bf89-e2be86f657a2" providerId="ADAL" clId="{FDD990CB-6D46-4785-9709-7A586114BDA6}" dt="2022-10-05T08:35:29.861" v="3462" actId="207"/>
          <ac:cxnSpMkLst>
            <pc:docMk/>
            <pc:sldMk cId="1130529086" sldId="2146847651"/>
            <ac:cxnSpMk id="79" creationId="{AA39EFB6-7129-E940-8B85-7327A1B02F9F}"/>
          </ac:cxnSpMkLst>
        </pc:cxnChg>
        <pc:cxnChg chg="mod">
          <ac:chgData name="De Marinis, Roberta Vita" userId="dc24b251-f01b-455d-bf89-e2be86f657a2" providerId="ADAL" clId="{FDD990CB-6D46-4785-9709-7A586114BDA6}" dt="2022-10-05T08:35:29.861" v="3462" actId="207"/>
          <ac:cxnSpMkLst>
            <pc:docMk/>
            <pc:sldMk cId="1130529086" sldId="2146847651"/>
            <ac:cxnSpMk id="80" creationId="{1F70E16F-0D14-D5F5-1DCB-387B1A7CEDD6}"/>
          </ac:cxnSpMkLst>
        </pc:cxnChg>
        <pc:cxnChg chg="mod">
          <ac:chgData name="De Marinis, Roberta Vita" userId="dc24b251-f01b-455d-bf89-e2be86f657a2" providerId="ADAL" clId="{FDD990CB-6D46-4785-9709-7A586114BDA6}" dt="2022-10-05T08:35:29.861" v="3462" actId="207"/>
          <ac:cxnSpMkLst>
            <pc:docMk/>
            <pc:sldMk cId="1130529086" sldId="2146847651"/>
            <ac:cxnSpMk id="81" creationId="{BE09D13E-24C8-87D5-CC95-6A9B335105C2}"/>
          </ac:cxnSpMkLst>
        </pc:cxnChg>
        <pc:cxnChg chg="mod">
          <ac:chgData name="De Marinis, Roberta Vita" userId="dc24b251-f01b-455d-bf89-e2be86f657a2" providerId="ADAL" clId="{FDD990CB-6D46-4785-9709-7A586114BDA6}" dt="2022-10-05T08:35:29.861" v="3462" actId="207"/>
          <ac:cxnSpMkLst>
            <pc:docMk/>
            <pc:sldMk cId="1130529086" sldId="2146847651"/>
            <ac:cxnSpMk id="89" creationId="{51DC70C5-A5E7-7E33-2100-81FAC5ACF736}"/>
          </ac:cxnSpMkLst>
        </pc:cxnChg>
        <pc:cxnChg chg="mod">
          <ac:chgData name="De Marinis, Roberta Vita" userId="dc24b251-f01b-455d-bf89-e2be86f657a2" providerId="ADAL" clId="{FDD990CB-6D46-4785-9709-7A586114BDA6}" dt="2022-10-05T08:35:29.861" v="3462" actId="207"/>
          <ac:cxnSpMkLst>
            <pc:docMk/>
            <pc:sldMk cId="1130529086" sldId="2146847651"/>
            <ac:cxnSpMk id="90" creationId="{EABD63ED-9E0E-6CEA-F527-C53005592429}"/>
          </ac:cxnSpMkLst>
        </pc:cxnChg>
        <pc:cxnChg chg="mod">
          <ac:chgData name="De Marinis, Roberta Vita" userId="dc24b251-f01b-455d-bf89-e2be86f657a2" providerId="ADAL" clId="{FDD990CB-6D46-4785-9709-7A586114BDA6}" dt="2022-10-05T08:35:29.861" v="3462" actId="207"/>
          <ac:cxnSpMkLst>
            <pc:docMk/>
            <pc:sldMk cId="1130529086" sldId="2146847651"/>
            <ac:cxnSpMk id="91" creationId="{BAB436D9-8489-5C5C-A5D4-0F5438B5E397}"/>
          </ac:cxnSpMkLst>
        </pc:cxnChg>
        <pc:cxnChg chg="mod">
          <ac:chgData name="De Marinis, Roberta Vita" userId="dc24b251-f01b-455d-bf89-e2be86f657a2" providerId="ADAL" clId="{FDD990CB-6D46-4785-9709-7A586114BDA6}" dt="2022-10-05T08:35:29.861" v="3462" actId="207"/>
          <ac:cxnSpMkLst>
            <pc:docMk/>
            <pc:sldMk cId="1130529086" sldId="2146847651"/>
            <ac:cxnSpMk id="92" creationId="{EE31B9B5-2AC9-0773-D021-9BB9C7E06660}"/>
          </ac:cxnSpMkLst>
        </pc:cxnChg>
        <pc:cxnChg chg="mod">
          <ac:chgData name="De Marinis, Roberta Vita" userId="dc24b251-f01b-455d-bf89-e2be86f657a2" providerId="ADAL" clId="{FDD990CB-6D46-4785-9709-7A586114BDA6}" dt="2022-10-05T08:35:29.861" v="3462" actId="207"/>
          <ac:cxnSpMkLst>
            <pc:docMk/>
            <pc:sldMk cId="1130529086" sldId="2146847651"/>
            <ac:cxnSpMk id="93" creationId="{3E71016D-F5AC-061C-CCFA-005DC249DA54}"/>
          </ac:cxnSpMkLst>
        </pc:cxnChg>
        <pc:cxnChg chg="mod">
          <ac:chgData name="De Marinis, Roberta Vita" userId="dc24b251-f01b-455d-bf89-e2be86f657a2" providerId="ADAL" clId="{FDD990CB-6D46-4785-9709-7A586114BDA6}" dt="2022-10-05T08:35:29.861" v="3462" actId="207"/>
          <ac:cxnSpMkLst>
            <pc:docMk/>
            <pc:sldMk cId="1130529086" sldId="2146847651"/>
            <ac:cxnSpMk id="94" creationId="{78D28788-77C9-290B-9CA4-34F38689EB15}"/>
          </ac:cxnSpMkLst>
        </pc:cxnChg>
      </pc:sldChg>
      <pc:sldChg chg="addSp delSp modSp mod">
        <pc:chgData name="De Marinis, Roberta Vita" userId="dc24b251-f01b-455d-bf89-e2be86f657a2" providerId="ADAL" clId="{FDD990CB-6D46-4785-9709-7A586114BDA6}" dt="2022-10-18T09:47:18.087" v="9825" actId="1076"/>
        <pc:sldMkLst>
          <pc:docMk/>
          <pc:sldMk cId="2674895521" sldId="2146847652"/>
        </pc:sldMkLst>
        <pc:grpChg chg="del">
          <ac:chgData name="De Marinis, Roberta Vita" userId="dc24b251-f01b-455d-bf89-e2be86f657a2" providerId="ADAL" clId="{FDD990CB-6D46-4785-9709-7A586114BDA6}" dt="2022-10-18T09:47:05.899" v="9821" actId="478"/>
          <ac:grpSpMkLst>
            <pc:docMk/>
            <pc:sldMk cId="2674895521" sldId="2146847652"/>
            <ac:grpSpMk id="329" creationId="{6FC05CFC-0902-4FD6-97EC-E6363CE30E2B}"/>
          </ac:grpSpMkLst>
        </pc:grpChg>
        <pc:picChg chg="add mod">
          <ac:chgData name="De Marinis, Roberta Vita" userId="dc24b251-f01b-455d-bf89-e2be86f657a2" providerId="ADAL" clId="{FDD990CB-6D46-4785-9709-7A586114BDA6}" dt="2022-10-18T09:47:18.087" v="9825" actId="1076"/>
          <ac:picMkLst>
            <pc:docMk/>
            <pc:sldMk cId="2674895521" sldId="2146847652"/>
            <ac:picMk id="4" creationId="{CB5B873E-EE77-6618-44D1-FB004DB6EDAB}"/>
          </ac:picMkLst>
        </pc:picChg>
        <pc:picChg chg="del">
          <ac:chgData name="De Marinis, Roberta Vita" userId="dc24b251-f01b-455d-bf89-e2be86f657a2" providerId="ADAL" clId="{FDD990CB-6D46-4785-9709-7A586114BDA6}" dt="2022-10-18T09:47:05.899" v="9821" actId="478"/>
          <ac:picMkLst>
            <pc:docMk/>
            <pc:sldMk cId="2674895521" sldId="2146847652"/>
            <ac:picMk id="330" creationId="{B301F5C1-84FB-4C9F-95E5-76380A31FC9A}"/>
          </ac:picMkLst>
        </pc:picChg>
        <pc:picChg chg="mod">
          <ac:chgData name="De Marinis, Roberta Vita" userId="dc24b251-f01b-455d-bf89-e2be86f657a2" providerId="ADAL" clId="{FDD990CB-6D46-4785-9709-7A586114BDA6}" dt="2022-10-18T09:47:15.360" v="9824" actId="1076"/>
          <ac:picMkLst>
            <pc:docMk/>
            <pc:sldMk cId="2674895521" sldId="2146847652"/>
            <ac:picMk id="331" creationId="{D1C69C00-13E4-43E2-BC8A-78974191F7E9}"/>
          </ac:picMkLst>
        </pc:picChg>
      </pc:sldChg>
      <pc:sldChg chg="addSp delSp modSp mod">
        <pc:chgData name="De Marinis, Roberta Vita" userId="dc24b251-f01b-455d-bf89-e2be86f657a2" providerId="ADAL" clId="{FDD990CB-6D46-4785-9709-7A586114BDA6}" dt="2022-10-21T12:42:34.217" v="15572" actId="1038"/>
        <pc:sldMkLst>
          <pc:docMk/>
          <pc:sldMk cId="3530460167" sldId="2146847654"/>
        </pc:sldMkLst>
        <pc:spChg chg="del mod">
          <ac:chgData name="De Marinis, Roberta Vita" userId="dc24b251-f01b-455d-bf89-e2be86f657a2" providerId="ADAL" clId="{FDD990CB-6D46-4785-9709-7A586114BDA6}" dt="2022-10-11T14:58:38.094" v="4929" actId="478"/>
          <ac:spMkLst>
            <pc:docMk/>
            <pc:sldMk cId="3530460167" sldId="2146847654"/>
            <ac:spMk id="6" creationId="{42C423DD-5BE2-C274-00FF-B95A0F9B0C1B}"/>
          </ac:spMkLst>
        </pc:spChg>
        <pc:spChg chg="del">
          <ac:chgData name="De Marinis, Roberta Vita" userId="dc24b251-f01b-455d-bf89-e2be86f657a2" providerId="ADAL" clId="{FDD990CB-6D46-4785-9709-7A586114BDA6}" dt="2022-10-11T13:43:18.875" v="4640" actId="21"/>
          <ac:spMkLst>
            <pc:docMk/>
            <pc:sldMk cId="3530460167" sldId="2146847654"/>
            <ac:spMk id="10" creationId="{8ED7F986-57F7-BA8E-FC32-8281F49021D2}"/>
          </ac:spMkLst>
        </pc:spChg>
        <pc:spChg chg="add del mod">
          <ac:chgData name="De Marinis, Roberta Vita" userId="dc24b251-f01b-455d-bf89-e2be86f657a2" providerId="ADAL" clId="{FDD990CB-6D46-4785-9709-7A586114BDA6}" dt="2022-10-11T13:46:18.425" v="4668" actId="478"/>
          <ac:spMkLst>
            <pc:docMk/>
            <pc:sldMk cId="3530460167" sldId="2146847654"/>
            <ac:spMk id="35" creationId="{8BBA47BB-E746-D975-D56A-31DECEFC20FB}"/>
          </ac:spMkLst>
        </pc:spChg>
        <pc:spChg chg="add mod">
          <ac:chgData name="De Marinis, Roberta Vita" userId="dc24b251-f01b-455d-bf89-e2be86f657a2" providerId="ADAL" clId="{FDD990CB-6D46-4785-9709-7A586114BDA6}" dt="2022-10-11T14:08:21.626" v="4811" actId="164"/>
          <ac:spMkLst>
            <pc:docMk/>
            <pc:sldMk cId="3530460167" sldId="2146847654"/>
            <ac:spMk id="49" creationId="{9E5A86F2-D730-AADB-5F57-55BE16424820}"/>
          </ac:spMkLst>
        </pc:spChg>
        <pc:spChg chg="add mod">
          <ac:chgData name="De Marinis, Roberta Vita" userId="dc24b251-f01b-455d-bf89-e2be86f657a2" providerId="ADAL" clId="{FDD990CB-6D46-4785-9709-7A586114BDA6}" dt="2022-10-11T14:08:21.626" v="4811" actId="164"/>
          <ac:spMkLst>
            <pc:docMk/>
            <pc:sldMk cId="3530460167" sldId="2146847654"/>
            <ac:spMk id="51" creationId="{F44728E9-A761-9E8D-8872-9E6CB699A592}"/>
          </ac:spMkLst>
        </pc:spChg>
        <pc:spChg chg="add mod">
          <ac:chgData name="De Marinis, Roberta Vita" userId="dc24b251-f01b-455d-bf89-e2be86f657a2" providerId="ADAL" clId="{FDD990CB-6D46-4785-9709-7A586114BDA6}" dt="2022-10-11T14:08:21.626" v="4811" actId="164"/>
          <ac:spMkLst>
            <pc:docMk/>
            <pc:sldMk cId="3530460167" sldId="2146847654"/>
            <ac:spMk id="53" creationId="{492EBD5A-D21F-7ADC-71C4-058C76A84C1F}"/>
          </ac:spMkLst>
        </pc:spChg>
        <pc:spChg chg="add del mod">
          <ac:chgData name="De Marinis, Roberta Vita" userId="dc24b251-f01b-455d-bf89-e2be86f657a2" providerId="ADAL" clId="{FDD990CB-6D46-4785-9709-7A586114BDA6}" dt="2022-10-21T07:47:09.687" v="13521" actId="478"/>
          <ac:spMkLst>
            <pc:docMk/>
            <pc:sldMk cId="3530460167" sldId="2146847654"/>
            <ac:spMk id="54" creationId="{3FE88957-4C8C-22D4-898D-D71DD9BAD0CB}"/>
          </ac:spMkLst>
        </pc:spChg>
        <pc:spChg chg="add mod">
          <ac:chgData name="De Marinis, Roberta Vita" userId="dc24b251-f01b-455d-bf89-e2be86f657a2" providerId="ADAL" clId="{FDD990CB-6D46-4785-9709-7A586114BDA6}" dt="2022-10-11T14:08:21.626" v="4811" actId="164"/>
          <ac:spMkLst>
            <pc:docMk/>
            <pc:sldMk cId="3530460167" sldId="2146847654"/>
            <ac:spMk id="55" creationId="{BE5C763A-3BAD-B455-4529-1D1F076A186B}"/>
          </ac:spMkLst>
        </pc:spChg>
        <pc:spChg chg="add mod">
          <ac:chgData name="De Marinis, Roberta Vita" userId="dc24b251-f01b-455d-bf89-e2be86f657a2" providerId="ADAL" clId="{FDD990CB-6D46-4785-9709-7A586114BDA6}" dt="2022-10-11T14:08:21.626" v="4811" actId="164"/>
          <ac:spMkLst>
            <pc:docMk/>
            <pc:sldMk cId="3530460167" sldId="2146847654"/>
            <ac:spMk id="60" creationId="{B938D00B-66ED-82BB-FF30-67DBFCA9F402}"/>
          </ac:spMkLst>
        </pc:spChg>
        <pc:spChg chg="del">
          <ac:chgData name="De Marinis, Roberta Vita" userId="dc24b251-f01b-455d-bf89-e2be86f657a2" providerId="ADAL" clId="{FDD990CB-6D46-4785-9709-7A586114BDA6}" dt="2022-10-11T13:46:18.425" v="4668" actId="478"/>
          <ac:spMkLst>
            <pc:docMk/>
            <pc:sldMk cId="3530460167" sldId="2146847654"/>
            <ac:spMk id="73" creationId="{DB8D40DA-B015-4174-AA2A-6C15F61311F8}"/>
          </ac:spMkLst>
        </pc:spChg>
        <pc:spChg chg="del mod">
          <ac:chgData name="De Marinis, Roberta Vita" userId="dc24b251-f01b-455d-bf89-e2be86f657a2" providerId="ADAL" clId="{FDD990CB-6D46-4785-9709-7A586114BDA6}" dt="2022-10-11T13:46:18.425" v="4668" actId="478"/>
          <ac:spMkLst>
            <pc:docMk/>
            <pc:sldMk cId="3530460167" sldId="2146847654"/>
            <ac:spMk id="74" creationId="{BEF4C2D4-2D1A-414E-B6D9-C940DE98BCD2}"/>
          </ac:spMkLst>
        </pc:spChg>
        <pc:spChg chg="del mod ord">
          <ac:chgData name="De Marinis, Roberta Vita" userId="dc24b251-f01b-455d-bf89-e2be86f657a2" providerId="ADAL" clId="{FDD990CB-6D46-4785-9709-7A586114BDA6}" dt="2022-10-11T13:46:18.425" v="4668" actId="478"/>
          <ac:spMkLst>
            <pc:docMk/>
            <pc:sldMk cId="3530460167" sldId="2146847654"/>
            <ac:spMk id="75" creationId="{F0FB5F94-5E6C-4E07-9E67-9D58C12D0755}"/>
          </ac:spMkLst>
        </pc:spChg>
        <pc:spChg chg="mod">
          <ac:chgData name="De Marinis, Roberta Vita" userId="dc24b251-f01b-455d-bf89-e2be86f657a2" providerId="ADAL" clId="{FDD990CB-6D46-4785-9709-7A586114BDA6}" dt="2022-10-12T14:09:50.137" v="6073" actId="571"/>
          <ac:spMkLst>
            <pc:docMk/>
            <pc:sldMk cId="3530460167" sldId="2146847654"/>
            <ac:spMk id="78" creationId="{87B0C0A9-31EC-5F98-2E2E-5CFC28AF72A4}"/>
          </ac:spMkLst>
        </pc:spChg>
        <pc:spChg chg="mod">
          <ac:chgData name="De Marinis, Roberta Vita" userId="dc24b251-f01b-455d-bf89-e2be86f657a2" providerId="ADAL" clId="{FDD990CB-6D46-4785-9709-7A586114BDA6}" dt="2022-10-12T14:09:50.137" v="6073" actId="571"/>
          <ac:spMkLst>
            <pc:docMk/>
            <pc:sldMk cId="3530460167" sldId="2146847654"/>
            <ac:spMk id="104" creationId="{DEEE4F62-B538-91D9-E823-5A37CAF21F7D}"/>
          </ac:spMkLst>
        </pc:spChg>
        <pc:spChg chg="mod">
          <ac:chgData name="De Marinis, Roberta Vita" userId="dc24b251-f01b-455d-bf89-e2be86f657a2" providerId="ADAL" clId="{FDD990CB-6D46-4785-9709-7A586114BDA6}" dt="2022-10-12T14:09:50.137" v="6073" actId="571"/>
          <ac:spMkLst>
            <pc:docMk/>
            <pc:sldMk cId="3530460167" sldId="2146847654"/>
            <ac:spMk id="106" creationId="{F60BAEDE-EB3F-8578-FDB9-AA5D06453182}"/>
          </ac:spMkLst>
        </pc:spChg>
        <pc:spChg chg="mod">
          <ac:chgData name="De Marinis, Roberta Vita" userId="dc24b251-f01b-455d-bf89-e2be86f657a2" providerId="ADAL" clId="{FDD990CB-6D46-4785-9709-7A586114BDA6}" dt="2022-10-12T14:09:50.137" v="6073" actId="571"/>
          <ac:spMkLst>
            <pc:docMk/>
            <pc:sldMk cId="3530460167" sldId="2146847654"/>
            <ac:spMk id="108" creationId="{28C7928D-E40A-1AC2-98FC-DF342004AF5C}"/>
          </ac:spMkLst>
        </pc:spChg>
        <pc:spChg chg="mod">
          <ac:chgData name="De Marinis, Roberta Vita" userId="dc24b251-f01b-455d-bf89-e2be86f657a2" providerId="ADAL" clId="{FDD990CB-6D46-4785-9709-7A586114BDA6}" dt="2022-10-12T14:09:50.137" v="6073" actId="571"/>
          <ac:spMkLst>
            <pc:docMk/>
            <pc:sldMk cId="3530460167" sldId="2146847654"/>
            <ac:spMk id="109" creationId="{4F8E2B22-24B4-F7D8-066F-379ED7F32993}"/>
          </ac:spMkLst>
        </pc:spChg>
        <pc:spChg chg="mod">
          <ac:chgData name="De Marinis, Roberta Vita" userId="dc24b251-f01b-455d-bf89-e2be86f657a2" providerId="ADAL" clId="{FDD990CB-6D46-4785-9709-7A586114BDA6}" dt="2022-10-12T14:09:50.137" v="6073" actId="571"/>
          <ac:spMkLst>
            <pc:docMk/>
            <pc:sldMk cId="3530460167" sldId="2146847654"/>
            <ac:spMk id="110" creationId="{DD082DE1-286D-2B65-2AA1-1E3FDCD732E4}"/>
          </ac:spMkLst>
        </pc:spChg>
        <pc:spChg chg="mod">
          <ac:chgData name="De Marinis, Roberta Vita" userId="dc24b251-f01b-455d-bf89-e2be86f657a2" providerId="ADAL" clId="{FDD990CB-6D46-4785-9709-7A586114BDA6}" dt="2022-10-12T14:09:50.137" v="6073" actId="571"/>
          <ac:spMkLst>
            <pc:docMk/>
            <pc:sldMk cId="3530460167" sldId="2146847654"/>
            <ac:spMk id="114" creationId="{EEE192FA-3D46-CFD2-F80A-A50A0469F839}"/>
          </ac:spMkLst>
        </pc:spChg>
        <pc:spChg chg="mod">
          <ac:chgData name="De Marinis, Roberta Vita" userId="dc24b251-f01b-455d-bf89-e2be86f657a2" providerId="ADAL" clId="{FDD990CB-6D46-4785-9709-7A586114BDA6}" dt="2022-10-18T10:17:59.691" v="9913" actId="1076"/>
          <ac:spMkLst>
            <pc:docMk/>
            <pc:sldMk cId="3530460167" sldId="2146847654"/>
            <ac:spMk id="120" creationId="{E67556AB-3C4F-42E7-94AC-51507424E9BE}"/>
          </ac:spMkLst>
        </pc:spChg>
        <pc:spChg chg="mod">
          <ac:chgData name="De Marinis, Roberta Vita" userId="dc24b251-f01b-455d-bf89-e2be86f657a2" providerId="ADAL" clId="{FDD990CB-6D46-4785-9709-7A586114BDA6}" dt="2022-10-18T10:18:03.297" v="9914" actId="1076"/>
          <ac:spMkLst>
            <pc:docMk/>
            <pc:sldMk cId="3530460167" sldId="2146847654"/>
            <ac:spMk id="150" creationId="{DB929BD7-0A57-4939-8594-711C9CCB3245}"/>
          </ac:spMkLst>
        </pc:spChg>
        <pc:spChg chg="mod">
          <ac:chgData name="De Marinis, Roberta Vita" userId="dc24b251-f01b-455d-bf89-e2be86f657a2" providerId="ADAL" clId="{FDD990CB-6D46-4785-9709-7A586114BDA6}" dt="2022-10-11T14:08:21.626" v="4811" actId="164"/>
          <ac:spMkLst>
            <pc:docMk/>
            <pc:sldMk cId="3530460167" sldId="2146847654"/>
            <ac:spMk id="204" creationId="{EA407ACD-8BFD-3C67-E97B-6430B69CA61C}"/>
          </ac:spMkLst>
        </pc:spChg>
        <pc:grpChg chg="add mod">
          <ac:chgData name="De Marinis, Roberta Vita" userId="dc24b251-f01b-455d-bf89-e2be86f657a2" providerId="ADAL" clId="{FDD990CB-6D46-4785-9709-7A586114BDA6}" dt="2022-10-12T08:08:47.802" v="5551" actId="164"/>
          <ac:grpSpMkLst>
            <pc:docMk/>
            <pc:sldMk cId="3530460167" sldId="2146847654"/>
            <ac:grpSpMk id="14" creationId="{470E7D2B-CCFB-4DE7-3D8B-E396F66DBA9D}"/>
          </ac:grpSpMkLst>
        </pc:grpChg>
        <pc:grpChg chg="add mod">
          <ac:chgData name="De Marinis, Roberta Vita" userId="dc24b251-f01b-455d-bf89-e2be86f657a2" providerId="ADAL" clId="{FDD990CB-6D46-4785-9709-7A586114BDA6}" dt="2022-10-12T14:09:50.137" v="6073" actId="571"/>
          <ac:grpSpMkLst>
            <pc:docMk/>
            <pc:sldMk cId="3530460167" sldId="2146847654"/>
            <ac:grpSpMk id="31" creationId="{B2CC65AA-FF45-B627-9164-0D622D006A81}"/>
          </ac:grpSpMkLst>
        </pc:grpChg>
        <pc:grpChg chg="mod">
          <ac:chgData name="De Marinis, Roberta Vita" userId="dc24b251-f01b-455d-bf89-e2be86f657a2" providerId="ADAL" clId="{FDD990CB-6D46-4785-9709-7A586114BDA6}" dt="2022-10-12T14:09:50.137" v="6073" actId="571"/>
          <ac:grpSpMkLst>
            <pc:docMk/>
            <pc:sldMk cId="3530460167" sldId="2146847654"/>
            <ac:grpSpMk id="33" creationId="{A2322CE9-900B-2255-EFFC-F6B7A57F41D3}"/>
          </ac:grpSpMkLst>
        </pc:grpChg>
        <pc:grpChg chg="mod">
          <ac:chgData name="De Marinis, Roberta Vita" userId="dc24b251-f01b-455d-bf89-e2be86f657a2" providerId="ADAL" clId="{FDD990CB-6D46-4785-9709-7A586114BDA6}" dt="2022-10-12T14:09:50.137" v="6073" actId="571"/>
          <ac:grpSpMkLst>
            <pc:docMk/>
            <pc:sldMk cId="3530460167" sldId="2146847654"/>
            <ac:grpSpMk id="34" creationId="{50537A39-B2DC-D450-1B0F-2125E46F3160}"/>
          </ac:grpSpMkLst>
        </pc:grpChg>
        <pc:grpChg chg="mod">
          <ac:chgData name="De Marinis, Roberta Vita" userId="dc24b251-f01b-455d-bf89-e2be86f657a2" providerId="ADAL" clId="{FDD990CB-6D46-4785-9709-7A586114BDA6}" dt="2022-10-12T14:09:50.137" v="6073" actId="571"/>
          <ac:grpSpMkLst>
            <pc:docMk/>
            <pc:sldMk cId="3530460167" sldId="2146847654"/>
            <ac:grpSpMk id="57" creationId="{3C7DC978-C4BB-50F4-64E9-8400B78CC3B3}"/>
          </ac:grpSpMkLst>
        </pc:grpChg>
        <pc:grpChg chg="add mod">
          <ac:chgData name="De Marinis, Roberta Vita" userId="dc24b251-f01b-455d-bf89-e2be86f657a2" providerId="ADAL" clId="{FDD990CB-6D46-4785-9709-7A586114BDA6}" dt="2022-10-12T08:08:47.802" v="5551" actId="164"/>
          <ac:grpSpMkLst>
            <pc:docMk/>
            <pc:sldMk cId="3530460167" sldId="2146847654"/>
            <ac:grpSpMk id="72" creationId="{C009F4BF-B750-ED4C-ED8D-89D4BBD806C2}"/>
          </ac:grpSpMkLst>
        </pc:grpChg>
        <pc:grpChg chg="add mod">
          <ac:chgData name="De Marinis, Roberta Vita" userId="dc24b251-f01b-455d-bf89-e2be86f657a2" providerId="ADAL" clId="{FDD990CB-6D46-4785-9709-7A586114BDA6}" dt="2022-10-11T14:36:01.429" v="4914" actId="164"/>
          <ac:grpSpMkLst>
            <pc:docMk/>
            <pc:sldMk cId="3530460167" sldId="2146847654"/>
            <ac:grpSpMk id="85" creationId="{9F60ED0A-9466-CE21-0CFE-88264ABFE004}"/>
          </ac:grpSpMkLst>
        </pc:grpChg>
        <pc:grpChg chg="add mod">
          <ac:chgData name="De Marinis, Roberta Vita" userId="dc24b251-f01b-455d-bf89-e2be86f657a2" providerId="ADAL" clId="{FDD990CB-6D46-4785-9709-7A586114BDA6}" dt="2022-10-12T08:08:47.802" v="5551" actId="164"/>
          <ac:grpSpMkLst>
            <pc:docMk/>
            <pc:sldMk cId="3530460167" sldId="2146847654"/>
            <ac:grpSpMk id="88" creationId="{A3635C15-D438-E828-6A2E-8DC1299CF531}"/>
          </ac:grpSpMkLst>
        </pc:grpChg>
        <pc:grpChg chg="mod">
          <ac:chgData name="De Marinis, Roberta Vita" userId="dc24b251-f01b-455d-bf89-e2be86f657a2" providerId="ADAL" clId="{FDD990CB-6D46-4785-9709-7A586114BDA6}" dt="2022-10-11T13:48:29.469" v="4688" actId="1076"/>
          <ac:grpSpMkLst>
            <pc:docMk/>
            <pc:sldMk cId="3530460167" sldId="2146847654"/>
            <ac:grpSpMk id="219" creationId="{B1BF7321-FB38-109D-6FEB-96DD60D47E21}"/>
          </ac:grpSpMkLst>
        </pc:grpChg>
        <pc:picChg chg="add mod">
          <ac:chgData name="De Marinis, Roberta Vita" userId="dc24b251-f01b-455d-bf89-e2be86f657a2" providerId="ADAL" clId="{FDD990CB-6D46-4785-9709-7A586114BDA6}" dt="2022-10-21T12:42:34.217" v="15572" actId="1038"/>
          <ac:picMkLst>
            <pc:docMk/>
            <pc:sldMk cId="3530460167" sldId="2146847654"/>
            <ac:picMk id="2" creationId="{F024569B-6ADF-6829-287E-C8CC1741C4ED}"/>
          </ac:picMkLst>
        </pc:picChg>
        <pc:picChg chg="mod">
          <ac:chgData name="De Marinis, Roberta Vita" userId="dc24b251-f01b-455d-bf89-e2be86f657a2" providerId="ADAL" clId="{FDD990CB-6D46-4785-9709-7A586114BDA6}" dt="2022-10-21T12:42:27.893" v="15570" actId="14100"/>
          <ac:picMkLst>
            <pc:docMk/>
            <pc:sldMk cId="3530460167" sldId="2146847654"/>
            <ac:picMk id="4" creationId="{75D993A6-AA05-21AF-5502-18E25FD5D9C4}"/>
          </ac:picMkLst>
        </pc:picChg>
        <pc:picChg chg="add del mod modCrop">
          <ac:chgData name="De Marinis, Roberta Vita" userId="dc24b251-f01b-455d-bf89-e2be86f657a2" providerId="ADAL" clId="{FDD990CB-6D46-4785-9709-7A586114BDA6}" dt="2022-10-07T15:26:07.473" v="4413" actId="478"/>
          <ac:picMkLst>
            <pc:docMk/>
            <pc:sldMk cId="3530460167" sldId="2146847654"/>
            <ac:picMk id="5" creationId="{EC08640C-97D6-EC5F-2DE3-641A9AFB834B}"/>
          </ac:picMkLst>
        </pc:picChg>
        <pc:picChg chg="add del mod">
          <ac:chgData name="De Marinis, Roberta Vita" userId="dc24b251-f01b-455d-bf89-e2be86f657a2" providerId="ADAL" clId="{FDD990CB-6D46-4785-9709-7A586114BDA6}" dt="2022-10-11T13:31:54.746" v="4568" actId="478"/>
          <ac:picMkLst>
            <pc:docMk/>
            <pc:sldMk cId="3530460167" sldId="2146847654"/>
            <ac:picMk id="7" creationId="{517AA13C-3A58-BD6D-265C-8CC94AAED181}"/>
          </ac:picMkLst>
        </pc:picChg>
        <pc:picChg chg="del mod">
          <ac:chgData name="De Marinis, Roberta Vita" userId="dc24b251-f01b-455d-bf89-e2be86f657a2" providerId="ADAL" clId="{FDD990CB-6D46-4785-9709-7A586114BDA6}" dt="2022-10-07T15:09:42.463" v="4311" actId="478"/>
          <ac:picMkLst>
            <pc:docMk/>
            <pc:sldMk cId="3530460167" sldId="2146847654"/>
            <ac:picMk id="7" creationId="{9BBCDCFB-3B2E-3B08-99FC-7D9BAE353DE2}"/>
          </ac:picMkLst>
        </pc:picChg>
        <pc:picChg chg="del mod">
          <ac:chgData name="De Marinis, Roberta Vita" userId="dc24b251-f01b-455d-bf89-e2be86f657a2" providerId="ADAL" clId="{FDD990CB-6D46-4785-9709-7A586114BDA6}" dt="2022-10-11T14:58:39.460" v="4930" actId="478"/>
          <ac:picMkLst>
            <pc:docMk/>
            <pc:sldMk cId="3530460167" sldId="2146847654"/>
            <ac:picMk id="8" creationId="{C9144C94-15C4-7096-FC1E-AC2973DADA2A}"/>
          </ac:picMkLst>
        </pc:picChg>
        <pc:picChg chg="add del mod modCrop">
          <ac:chgData name="De Marinis, Roberta Vita" userId="dc24b251-f01b-455d-bf89-e2be86f657a2" providerId="ADAL" clId="{FDD990CB-6D46-4785-9709-7A586114BDA6}" dt="2022-10-07T15:26:09.556" v="4414" actId="478"/>
          <ac:picMkLst>
            <pc:docMk/>
            <pc:sldMk cId="3530460167" sldId="2146847654"/>
            <ac:picMk id="9" creationId="{A5B9DECD-E8A7-69D0-FB2A-8D0689687236}"/>
          </ac:picMkLst>
        </pc:picChg>
        <pc:picChg chg="del">
          <ac:chgData name="De Marinis, Roberta Vita" userId="dc24b251-f01b-455d-bf89-e2be86f657a2" providerId="ADAL" clId="{FDD990CB-6D46-4785-9709-7A586114BDA6}" dt="2022-10-11T13:43:18.875" v="4640" actId="21"/>
          <ac:picMkLst>
            <pc:docMk/>
            <pc:sldMk cId="3530460167" sldId="2146847654"/>
            <ac:picMk id="11" creationId="{2E87D08A-1287-6168-C90E-52B2D7F35B52}"/>
          </ac:picMkLst>
        </pc:picChg>
        <pc:picChg chg="mod">
          <ac:chgData name="De Marinis, Roberta Vita" userId="dc24b251-f01b-455d-bf89-e2be86f657a2" providerId="ADAL" clId="{FDD990CB-6D46-4785-9709-7A586114BDA6}" dt="2022-10-12T09:12:38.438" v="5662" actId="1076"/>
          <ac:picMkLst>
            <pc:docMk/>
            <pc:sldMk cId="3530460167" sldId="2146847654"/>
            <ac:picMk id="12" creationId="{FE8BA717-B7FB-F8E5-3C04-A2C47F441723}"/>
          </ac:picMkLst>
        </pc:picChg>
        <pc:picChg chg="mod">
          <ac:chgData name="De Marinis, Roberta Vita" userId="dc24b251-f01b-455d-bf89-e2be86f657a2" providerId="ADAL" clId="{FDD990CB-6D46-4785-9709-7A586114BDA6}" dt="2022-10-12T09:12:42.041" v="5663" actId="1076"/>
          <ac:picMkLst>
            <pc:docMk/>
            <pc:sldMk cId="3530460167" sldId="2146847654"/>
            <ac:picMk id="13" creationId="{FCCD9F3E-5713-0863-98E5-F88A116D1B39}"/>
          </ac:picMkLst>
        </pc:picChg>
        <pc:picChg chg="add del mod modCrop">
          <ac:chgData name="De Marinis, Roberta Vita" userId="dc24b251-f01b-455d-bf89-e2be86f657a2" providerId="ADAL" clId="{FDD990CB-6D46-4785-9709-7A586114BDA6}" dt="2022-10-11T13:46:12.609" v="4667" actId="478"/>
          <ac:picMkLst>
            <pc:docMk/>
            <pc:sldMk cId="3530460167" sldId="2146847654"/>
            <ac:picMk id="14" creationId="{B1032321-C8FD-9C27-0A70-B2E837714A91}"/>
          </ac:picMkLst>
        </pc:picChg>
        <pc:picChg chg="add del mod modCrop">
          <ac:chgData name="De Marinis, Roberta Vita" userId="dc24b251-f01b-455d-bf89-e2be86f657a2" providerId="ADAL" clId="{FDD990CB-6D46-4785-9709-7A586114BDA6}" dt="2022-10-07T15:26:05.439" v="4412" actId="478"/>
          <ac:picMkLst>
            <pc:docMk/>
            <pc:sldMk cId="3530460167" sldId="2146847654"/>
            <ac:picMk id="15" creationId="{D8E48AF0-E8EC-1595-10B9-C00F634DE563}"/>
          </ac:picMkLst>
        </pc:picChg>
        <pc:picChg chg="add mod">
          <ac:chgData name="De Marinis, Roberta Vita" userId="dc24b251-f01b-455d-bf89-e2be86f657a2" providerId="ADAL" clId="{FDD990CB-6D46-4785-9709-7A586114BDA6}" dt="2022-10-11T14:08:21.626" v="4811" actId="164"/>
          <ac:picMkLst>
            <pc:docMk/>
            <pc:sldMk cId="3530460167" sldId="2146847654"/>
            <ac:picMk id="16" creationId="{62C1DB2E-BB98-8F3F-AC0F-5A7E0CD09B91}"/>
          </ac:picMkLst>
        </pc:picChg>
        <pc:picChg chg="add mod">
          <ac:chgData name="De Marinis, Roberta Vita" userId="dc24b251-f01b-455d-bf89-e2be86f657a2" providerId="ADAL" clId="{FDD990CB-6D46-4785-9709-7A586114BDA6}" dt="2022-10-11T14:08:21.626" v="4811" actId="164"/>
          <ac:picMkLst>
            <pc:docMk/>
            <pc:sldMk cId="3530460167" sldId="2146847654"/>
            <ac:picMk id="17" creationId="{B0B69C32-1A7A-AA3E-12A0-D685258F7DAE}"/>
          </ac:picMkLst>
        </pc:picChg>
        <pc:picChg chg="add mod">
          <ac:chgData name="De Marinis, Roberta Vita" userId="dc24b251-f01b-455d-bf89-e2be86f657a2" providerId="ADAL" clId="{FDD990CB-6D46-4785-9709-7A586114BDA6}" dt="2022-10-11T14:08:21.626" v="4811" actId="164"/>
          <ac:picMkLst>
            <pc:docMk/>
            <pc:sldMk cId="3530460167" sldId="2146847654"/>
            <ac:picMk id="18" creationId="{8484F2F4-0945-DAF3-45AE-263CEE57B0D2}"/>
          </ac:picMkLst>
        </pc:picChg>
        <pc:picChg chg="add del mod">
          <ac:chgData name="De Marinis, Roberta Vita" userId="dc24b251-f01b-455d-bf89-e2be86f657a2" providerId="ADAL" clId="{FDD990CB-6D46-4785-9709-7A586114BDA6}" dt="2022-10-11T13:45:54.537" v="4660" actId="478"/>
          <ac:picMkLst>
            <pc:docMk/>
            <pc:sldMk cId="3530460167" sldId="2146847654"/>
            <ac:picMk id="19" creationId="{93652769-3E0D-5FA0-AF2C-862227566FD8}"/>
          </ac:picMkLst>
        </pc:picChg>
        <pc:picChg chg="mod">
          <ac:chgData name="De Marinis, Roberta Vita" userId="dc24b251-f01b-455d-bf89-e2be86f657a2" providerId="ADAL" clId="{FDD990CB-6D46-4785-9709-7A586114BDA6}" dt="2022-10-11T14:08:21.626" v="4811" actId="164"/>
          <ac:picMkLst>
            <pc:docMk/>
            <pc:sldMk cId="3530460167" sldId="2146847654"/>
            <ac:picMk id="20" creationId="{6F9B967D-B7D9-B0FA-0F0C-E445E2E14B3F}"/>
          </ac:picMkLst>
        </pc:picChg>
        <pc:picChg chg="mod">
          <ac:chgData name="De Marinis, Roberta Vita" userId="dc24b251-f01b-455d-bf89-e2be86f657a2" providerId="ADAL" clId="{FDD990CB-6D46-4785-9709-7A586114BDA6}" dt="2022-10-11T14:08:21.626" v="4811" actId="164"/>
          <ac:picMkLst>
            <pc:docMk/>
            <pc:sldMk cId="3530460167" sldId="2146847654"/>
            <ac:picMk id="21" creationId="{0F16EA3A-88CB-2AED-3AA6-A2ED8FAFD03A}"/>
          </ac:picMkLst>
        </pc:picChg>
        <pc:picChg chg="mod">
          <ac:chgData name="De Marinis, Roberta Vita" userId="dc24b251-f01b-455d-bf89-e2be86f657a2" providerId="ADAL" clId="{FDD990CB-6D46-4785-9709-7A586114BDA6}" dt="2022-10-11T14:08:21.626" v="4811" actId="164"/>
          <ac:picMkLst>
            <pc:docMk/>
            <pc:sldMk cId="3530460167" sldId="2146847654"/>
            <ac:picMk id="22" creationId="{98CCAB91-09A8-01B9-0499-2695AEC1B9F2}"/>
          </ac:picMkLst>
        </pc:picChg>
        <pc:picChg chg="mod">
          <ac:chgData name="De Marinis, Roberta Vita" userId="dc24b251-f01b-455d-bf89-e2be86f657a2" providerId="ADAL" clId="{FDD990CB-6D46-4785-9709-7A586114BDA6}" dt="2022-10-11T14:08:21.626" v="4811" actId="164"/>
          <ac:picMkLst>
            <pc:docMk/>
            <pc:sldMk cId="3530460167" sldId="2146847654"/>
            <ac:picMk id="23" creationId="{2C040523-4530-1059-ED9F-8EE939E61F27}"/>
          </ac:picMkLst>
        </pc:picChg>
        <pc:picChg chg="mod">
          <ac:chgData name="De Marinis, Roberta Vita" userId="dc24b251-f01b-455d-bf89-e2be86f657a2" providerId="ADAL" clId="{FDD990CB-6D46-4785-9709-7A586114BDA6}" dt="2022-10-21T12:41:49.661" v="15568" actId="1035"/>
          <ac:picMkLst>
            <pc:docMk/>
            <pc:sldMk cId="3530460167" sldId="2146847654"/>
            <ac:picMk id="24" creationId="{2C806357-1E20-DEAD-0E23-97E4DCBD9B91}"/>
          </ac:picMkLst>
        </pc:picChg>
        <pc:picChg chg="mod modCrop">
          <ac:chgData name="De Marinis, Roberta Vita" userId="dc24b251-f01b-455d-bf89-e2be86f657a2" providerId="ADAL" clId="{FDD990CB-6D46-4785-9709-7A586114BDA6}" dt="2022-10-11T14:08:21.626" v="4811" actId="164"/>
          <ac:picMkLst>
            <pc:docMk/>
            <pc:sldMk cId="3530460167" sldId="2146847654"/>
            <ac:picMk id="25" creationId="{7CFE650F-4D3B-6D78-DCED-B4B278935AA0}"/>
          </ac:picMkLst>
        </pc:picChg>
        <pc:picChg chg="mod">
          <ac:chgData name="De Marinis, Roberta Vita" userId="dc24b251-f01b-455d-bf89-e2be86f657a2" providerId="ADAL" clId="{FDD990CB-6D46-4785-9709-7A586114BDA6}" dt="2022-10-21T12:41:40.701" v="15567" actId="1035"/>
          <ac:picMkLst>
            <pc:docMk/>
            <pc:sldMk cId="3530460167" sldId="2146847654"/>
            <ac:picMk id="26" creationId="{EDCDF7AB-A067-D333-4FB8-1450CD84A38A}"/>
          </ac:picMkLst>
        </pc:picChg>
        <pc:picChg chg="add mod">
          <ac:chgData name="De Marinis, Roberta Vita" userId="dc24b251-f01b-455d-bf89-e2be86f657a2" providerId="ADAL" clId="{FDD990CB-6D46-4785-9709-7A586114BDA6}" dt="2022-10-12T13:33:29.054" v="5773" actId="1076"/>
          <ac:picMkLst>
            <pc:docMk/>
            <pc:sldMk cId="3530460167" sldId="2146847654"/>
            <ac:picMk id="27" creationId="{3797C590-4D7D-A446-90B9-C4A9F86425A8}"/>
          </ac:picMkLst>
        </pc:picChg>
        <pc:picChg chg="del mod">
          <ac:chgData name="De Marinis, Roberta Vita" userId="dc24b251-f01b-455d-bf89-e2be86f657a2" providerId="ADAL" clId="{FDD990CB-6D46-4785-9709-7A586114BDA6}" dt="2022-10-11T13:46:00.286" v="4662" actId="478"/>
          <ac:picMkLst>
            <pc:docMk/>
            <pc:sldMk cId="3530460167" sldId="2146847654"/>
            <ac:picMk id="28" creationId="{EB5A14F9-25BF-A162-D04B-CD41106E0380}"/>
          </ac:picMkLst>
        </pc:picChg>
        <pc:picChg chg="add mod">
          <ac:chgData name="De Marinis, Roberta Vita" userId="dc24b251-f01b-455d-bf89-e2be86f657a2" providerId="ADAL" clId="{FDD990CB-6D46-4785-9709-7A586114BDA6}" dt="2022-10-12T13:48:19.014" v="5886" actId="1076"/>
          <ac:picMkLst>
            <pc:docMk/>
            <pc:sldMk cId="3530460167" sldId="2146847654"/>
            <ac:picMk id="29" creationId="{B1C14EC8-4D66-AEDC-1578-3647754541F6}"/>
          </ac:picMkLst>
        </pc:picChg>
        <pc:picChg chg="del mod">
          <ac:chgData name="De Marinis, Roberta Vita" userId="dc24b251-f01b-455d-bf89-e2be86f657a2" providerId="ADAL" clId="{FDD990CB-6D46-4785-9709-7A586114BDA6}" dt="2022-10-11T13:46:02.727" v="4663" actId="478"/>
          <ac:picMkLst>
            <pc:docMk/>
            <pc:sldMk cId="3530460167" sldId="2146847654"/>
            <ac:picMk id="30" creationId="{8450534C-F1B4-F414-DBFB-DA7682D44C84}"/>
          </ac:picMkLst>
        </pc:picChg>
        <pc:picChg chg="add mod">
          <ac:chgData name="De Marinis, Roberta Vita" userId="dc24b251-f01b-455d-bf89-e2be86f657a2" providerId="ADAL" clId="{FDD990CB-6D46-4785-9709-7A586114BDA6}" dt="2022-10-12T13:49:22.412" v="5894" actId="1076"/>
          <ac:picMkLst>
            <pc:docMk/>
            <pc:sldMk cId="3530460167" sldId="2146847654"/>
            <ac:picMk id="30" creationId="{D6D504CE-528A-4326-92CB-B4D4BE89CAD4}"/>
          </ac:picMkLst>
        </pc:picChg>
        <pc:picChg chg="add del mod">
          <ac:chgData name="De Marinis, Roberta Vita" userId="dc24b251-f01b-455d-bf89-e2be86f657a2" providerId="ADAL" clId="{FDD990CB-6D46-4785-9709-7A586114BDA6}" dt="2022-10-11T13:45:57.006" v="4661" actId="478"/>
          <ac:picMkLst>
            <pc:docMk/>
            <pc:sldMk cId="3530460167" sldId="2146847654"/>
            <ac:picMk id="34" creationId="{632003D3-FAAC-D846-2840-2C5D2676BFA9}"/>
          </ac:picMkLst>
        </pc:picChg>
        <pc:picChg chg="add mod">
          <ac:chgData name="De Marinis, Roberta Vita" userId="dc24b251-f01b-455d-bf89-e2be86f657a2" providerId="ADAL" clId="{FDD990CB-6D46-4785-9709-7A586114BDA6}" dt="2022-10-11T14:08:21.626" v="4811" actId="164"/>
          <ac:picMkLst>
            <pc:docMk/>
            <pc:sldMk cId="3530460167" sldId="2146847654"/>
            <ac:picMk id="36" creationId="{3D8B0E58-0F94-DDB0-4CCB-02C92FAB3DE2}"/>
          </ac:picMkLst>
        </pc:picChg>
        <pc:picChg chg="add del mod">
          <ac:chgData name="De Marinis, Roberta Vita" userId="dc24b251-f01b-455d-bf89-e2be86f657a2" providerId="ADAL" clId="{FDD990CB-6D46-4785-9709-7A586114BDA6}" dt="2022-10-11T13:44:25.633" v="4652" actId="478"/>
          <ac:picMkLst>
            <pc:docMk/>
            <pc:sldMk cId="3530460167" sldId="2146847654"/>
            <ac:picMk id="39" creationId="{A0998641-C49B-27A9-71C9-CA3D41B27B81}"/>
          </ac:picMkLst>
        </pc:picChg>
        <pc:picChg chg="add mod modCrop">
          <ac:chgData name="De Marinis, Roberta Vita" userId="dc24b251-f01b-455d-bf89-e2be86f657a2" providerId="ADAL" clId="{FDD990CB-6D46-4785-9709-7A586114BDA6}" dt="2022-10-21T08:53:44.936" v="14404" actId="1038"/>
          <ac:picMkLst>
            <pc:docMk/>
            <pc:sldMk cId="3530460167" sldId="2146847654"/>
            <ac:picMk id="48" creationId="{D441BD4F-A395-F979-34CF-1B9A739033B2}"/>
          </ac:picMkLst>
        </pc:picChg>
        <pc:picChg chg="del">
          <ac:chgData name="De Marinis, Roberta Vita" userId="dc24b251-f01b-455d-bf89-e2be86f657a2" providerId="ADAL" clId="{FDD990CB-6D46-4785-9709-7A586114BDA6}" dt="2022-10-06T12:25:08.672" v="3807" actId="478"/>
          <ac:picMkLst>
            <pc:docMk/>
            <pc:sldMk cId="3530460167" sldId="2146847654"/>
            <ac:picMk id="49" creationId="{4F873BF4-BA8C-F32E-4515-A5C669BADE73}"/>
          </ac:picMkLst>
        </pc:picChg>
        <pc:picChg chg="add mod">
          <ac:chgData name="De Marinis, Roberta Vita" userId="dc24b251-f01b-455d-bf89-e2be86f657a2" providerId="ADAL" clId="{FDD990CB-6D46-4785-9709-7A586114BDA6}" dt="2022-10-11T14:08:21.626" v="4811" actId="164"/>
          <ac:picMkLst>
            <pc:docMk/>
            <pc:sldMk cId="3530460167" sldId="2146847654"/>
            <ac:picMk id="50" creationId="{CC0B378D-4941-72CF-4661-0ED68DA3C88B}"/>
          </ac:picMkLst>
        </pc:picChg>
        <pc:picChg chg="add mod">
          <ac:chgData name="De Marinis, Roberta Vita" userId="dc24b251-f01b-455d-bf89-e2be86f657a2" providerId="ADAL" clId="{FDD990CB-6D46-4785-9709-7A586114BDA6}" dt="2022-10-11T14:08:21.626" v="4811" actId="164"/>
          <ac:picMkLst>
            <pc:docMk/>
            <pc:sldMk cId="3530460167" sldId="2146847654"/>
            <ac:picMk id="52" creationId="{566E7288-FAD6-1963-56B1-1267CB4F874C}"/>
          </ac:picMkLst>
        </pc:picChg>
        <pc:picChg chg="add del mod ord">
          <ac:chgData name="De Marinis, Roberta Vita" userId="dc24b251-f01b-455d-bf89-e2be86f657a2" providerId="ADAL" clId="{FDD990CB-6D46-4785-9709-7A586114BDA6}" dt="2022-10-11T15:04:03.124" v="4956" actId="478"/>
          <ac:picMkLst>
            <pc:docMk/>
            <pc:sldMk cId="3530460167" sldId="2146847654"/>
            <ac:picMk id="56" creationId="{49FC6DB6-0494-4532-3726-F350A4DB53F4}"/>
          </ac:picMkLst>
        </pc:picChg>
        <pc:picChg chg="add mod modCrop">
          <ac:chgData name="De Marinis, Roberta Vita" userId="dc24b251-f01b-455d-bf89-e2be86f657a2" providerId="ADAL" clId="{FDD990CB-6D46-4785-9709-7A586114BDA6}" dt="2022-10-11T14:08:21.626" v="4811" actId="164"/>
          <ac:picMkLst>
            <pc:docMk/>
            <pc:sldMk cId="3530460167" sldId="2146847654"/>
            <ac:picMk id="58" creationId="{F9030680-6831-9E00-556B-A54FC59DFE21}"/>
          </ac:picMkLst>
        </pc:picChg>
        <pc:picChg chg="add mod">
          <ac:chgData name="De Marinis, Roberta Vita" userId="dc24b251-f01b-455d-bf89-e2be86f657a2" providerId="ADAL" clId="{FDD990CB-6D46-4785-9709-7A586114BDA6}" dt="2022-10-12T13:20:29.176" v="5706" actId="1076"/>
          <ac:picMkLst>
            <pc:docMk/>
            <pc:sldMk cId="3530460167" sldId="2146847654"/>
            <ac:picMk id="59" creationId="{9AE2A7B8-E1BE-E0E1-5EC6-B60D0C80B0AA}"/>
          </ac:picMkLst>
        </pc:picChg>
        <pc:picChg chg="add mod modCrop">
          <ac:chgData name="De Marinis, Roberta Vita" userId="dc24b251-f01b-455d-bf89-e2be86f657a2" providerId="ADAL" clId="{FDD990CB-6D46-4785-9709-7A586114BDA6}" dt="2022-10-12T08:29:42.443" v="5657"/>
          <ac:picMkLst>
            <pc:docMk/>
            <pc:sldMk cId="3530460167" sldId="2146847654"/>
            <ac:picMk id="61" creationId="{8B28CE4C-CE83-5998-E514-E4CCD036B747}"/>
          </ac:picMkLst>
        </pc:picChg>
        <pc:picChg chg="mod">
          <ac:chgData name="De Marinis, Roberta Vita" userId="dc24b251-f01b-455d-bf89-e2be86f657a2" providerId="ADAL" clId="{FDD990CB-6D46-4785-9709-7A586114BDA6}" dt="2022-10-12T14:09:50.137" v="6073" actId="571"/>
          <ac:picMkLst>
            <pc:docMk/>
            <pc:sldMk cId="3530460167" sldId="2146847654"/>
            <ac:picMk id="62" creationId="{D21097DA-4CAA-C10A-9920-5685AD41D16E}"/>
          </ac:picMkLst>
        </pc:picChg>
        <pc:picChg chg="mod">
          <ac:chgData name="De Marinis, Roberta Vita" userId="dc24b251-f01b-455d-bf89-e2be86f657a2" providerId="ADAL" clId="{FDD990CB-6D46-4785-9709-7A586114BDA6}" dt="2022-10-12T14:09:50.137" v="6073" actId="571"/>
          <ac:picMkLst>
            <pc:docMk/>
            <pc:sldMk cId="3530460167" sldId="2146847654"/>
            <ac:picMk id="63" creationId="{401ED363-9313-5D18-AC27-AAA14CE1D34E}"/>
          </ac:picMkLst>
        </pc:picChg>
        <pc:picChg chg="add del mod modCrop">
          <ac:chgData name="De Marinis, Roberta Vita" userId="dc24b251-f01b-455d-bf89-e2be86f657a2" providerId="ADAL" clId="{FDD990CB-6D46-4785-9709-7A586114BDA6}" dt="2022-10-11T14:07:43.123" v="4807" actId="478"/>
          <ac:picMkLst>
            <pc:docMk/>
            <pc:sldMk cId="3530460167" sldId="2146847654"/>
            <ac:picMk id="63" creationId="{5DAF28F9-4B3F-BE25-E7EE-8D10F9C06A04}"/>
          </ac:picMkLst>
        </pc:picChg>
        <pc:picChg chg="mod">
          <ac:chgData name="De Marinis, Roberta Vita" userId="dc24b251-f01b-455d-bf89-e2be86f657a2" providerId="ADAL" clId="{FDD990CB-6D46-4785-9709-7A586114BDA6}" dt="2022-10-12T14:09:50.137" v="6073" actId="571"/>
          <ac:picMkLst>
            <pc:docMk/>
            <pc:sldMk cId="3530460167" sldId="2146847654"/>
            <ac:picMk id="64" creationId="{2EB7D338-C1E5-570C-ADA5-11BE92A35473}"/>
          </ac:picMkLst>
        </pc:picChg>
        <pc:picChg chg="add mod">
          <ac:chgData name="De Marinis, Roberta Vita" userId="dc24b251-f01b-455d-bf89-e2be86f657a2" providerId="ADAL" clId="{FDD990CB-6D46-4785-9709-7A586114BDA6}" dt="2022-10-11T14:08:21.626" v="4811" actId="164"/>
          <ac:picMkLst>
            <pc:docMk/>
            <pc:sldMk cId="3530460167" sldId="2146847654"/>
            <ac:picMk id="65" creationId="{D33CB86E-8326-57B5-9F3E-3CBC35168F09}"/>
          </ac:picMkLst>
        </pc:picChg>
        <pc:picChg chg="mod">
          <ac:chgData name="De Marinis, Roberta Vita" userId="dc24b251-f01b-455d-bf89-e2be86f657a2" providerId="ADAL" clId="{FDD990CB-6D46-4785-9709-7A586114BDA6}" dt="2022-10-12T14:09:50.137" v="6073" actId="571"/>
          <ac:picMkLst>
            <pc:docMk/>
            <pc:sldMk cId="3530460167" sldId="2146847654"/>
            <ac:picMk id="66" creationId="{E91A8A18-384A-5A7C-6584-1EA79074BB75}"/>
          </ac:picMkLst>
        </pc:picChg>
        <pc:picChg chg="add del mod modCrop">
          <ac:chgData name="De Marinis, Roberta Vita" userId="dc24b251-f01b-455d-bf89-e2be86f657a2" providerId="ADAL" clId="{FDD990CB-6D46-4785-9709-7A586114BDA6}" dt="2022-10-12T08:06:24.557" v="5528" actId="478"/>
          <ac:picMkLst>
            <pc:docMk/>
            <pc:sldMk cId="3530460167" sldId="2146847654"/>
            <ac:picMk id="67" creationId="{F653A6B0-2DA2-7957-C82A-3CB89FBF8239}"/>
          </ac:picMkLst>
        </pc:picChg>
        <pc:picChg chg="add del mod">
          <ac:chgData name="De Marinis, Roberta Vita" userId="dc24b251-f01b-455d-bf89-e2be86f657a2" providerId="ADAL" clId="{FDD990CB-6D46-4785-9709-7A586114BDA6}" dt="2022-10-12T08:06:28.803" v="5529" actId="478"/>
          <ac:picMkLst>
            <pc:docMk/>
            <pc:sldMk cId="3530460167" sldId="2146847654"/>
            <ac:picMk id="68" creationId="{A6AFBF70-55D9-C06C-FB2A-E7577DE22C01}"/>
          </ac:picMkLst>
        </pc:picChg>
        <pc:picChg chg="add del mod">
          <ac:chgData name="De Marinis, Roberta Vita" userId="dc24b251-f01b-455d-bf89-e2be86f657a2" providerId="ADAL" clId="{FDD990CB-6D46-4785-9709-7A586114BDA6}" dt="2022-10-12T08:06:31.992" v="5530" actId="478"/>
          <ac:picMkLst>
            <pc:docMk/>
            <pc:sldMk cId="3530460167" sldId="2146847654"/>
            <ac:picMk id="69" creationId="{20CE569C-6E53-8491-EF48-D0151D7D8180}"/>
          </ac:picMkLst>
        </pc:picChg>
        <pc:picChg chg="add del mod">
          <ac:chgData name="De Marinis, Roberta Vita" userId="dc24b251-f01b-455d-bf89-e2be86f657a2" providerId="ADAL" clId="{FDD990CB-6D46-4785-9709-7A586114BDA6}" dt="2022-10-12T08:06:36.144" v="5531" actId="478"/>
          <ac:picMkLst>
            <pc:docMk/>
            <pc:sldMk cId="3530460167" sldId="2146847654"/>
            <ac:picMk id="70" creationId="{6DB159C0-E613-387B-7795-1AA9E9ECE204}"/>
          </ac:picMkLst>
        </pc:picChg>
        <pc:picChg chg="mod">
          <ac:chgData name="De Marinis, Roberta Vita" userId="dc24b251-f01b-455d-bf89-e2be86f657a2" providerId="ADAL" clId="{FDD990CB-6D46-4785-9709-7A586114BDA6}" dt="2022-10-12T14:09:50.137" v="6073" actId="571"/>
          <ac:picMkLst>
            <pc:docMk/>
            <pc:sldMk cId="3530460167" sldId="2146847654"/>
            <ac:picMk id="73" creationId="{4AEBAE91-CDD5-D6DB-5850-CD918B660756}"/>
          </ac:picMkLst>
        </pc:picChg>
        <pc:picChg chg="mod">
          <ac:chgData name="De Marinis, Roberta Vita" userId="dc24b251-f01b-455d-bf89-e2be86f657a2" providerId="ADAL" clId="{FDD990CB-6D46-4785-9709-7A586114BDA6}" dt="2022-10-12T14:09:50.137" v="6073" actId="571"/>
          <ac:picMkLst>
            <pc:docMk/>
            <pc:sldMk cId="3530460167" sldId="2146847654"/>
            <ac:picMk id="74" creationId="{8F113B04-7F57-904A-4AF8-04A1FDB8D1D9}"/>
          </ac:picMkLst>
        </pc:picChg>
        <pc:picChg chg="mod">
          <ac:chgData name="De Marinis, Roberta Vita" userId="dc24b251-f01b-455d-bf89-e2be86f657a2" providerId="ADAL" clId="{FDD990CB-6D46-4785-9709-7A586114BDA6}" dt="2022-10-12T14:09:50.137" v="6073" actId="571"/>
          <ac:picMkLst>
            <pc:docMk/>
            <pc:sldMk cId="3530460167" sldId="2146847654"/>
            <ac:picMk id="75" creationId="{DA22A145-B7F7-E7F6-ACEE-1C219C9E4DA9}"/>
          </ac:picMkLst>
        </pc:picChg>
        <pc:picChg chg="mod">
          <ac:chgData name="De Marinis, Roberta Vita" userId="dc24b251-f01b-455d-bf89-e2be86f657a2" providerId="ADAL" clId="{FDD990CB-6D46-4785-9709-7A586114BDA6}" dt="2022-10-11T14:08:21.626" v="4811" actId="164"/>
          <ac:picMkLst>
            <pc:docMk/>
            <pc:sldMk cId="3530460167" sldId="2146847654"/>
            <ac:picMk id="77" creationId="{BAA906E6-6FA5-4855-BB14-1938A163FBD3}"/>
          </ac:picMkLst>
        </pc:picChg>
        <pc:picChg chg="add mod modCrop">
          <ac:chgData name="De Marinis, Roberta Vita" userId="dc24b251-f01b-455d-bf89-e2be86f657a2" providerId="ADAL" clId="{FDD990CB-6D46-4785-9709-7A586114BDA6}" dt="2022-10-12T13:49:27.472" v="5895" actId="1076"/>
          <ac:picMkLst>
            <pc:docMk/>
            <pc:sldMk cId="3530460167" sldId="2146847654"/>
            <ac:picMk id="82" creationId="{9C523403-3B68-3330-20F0-E6A2AAAE0C1B}"/>
          </ac:picMkLst>
        </pc:picChg>
        <pc:picChg chg="mod">
          <ac:chgData name="De Marinis, Roberta Vita" userId="dc24b251-f01b-455d-bf89-e2be86f657a2" providerId="ADAL" clId="{FDD990CB-6D46-4785-9709-7A586114BDA6}" dt="2022-10-12T14:09:50.137" v="6073" actId="571"/>
          <ac:picMkLst>
            <pc:docMk/>
            <pc:sldMk cId="3530460167" sldId="2146847654"/>
            <ac:picMk id="83" creationId="{E2B9DAD0-6BE4-5444-925C-0824A0B264B5}"/>
          </ac:picMkLst>
        </pc:picChg>
        <pc:picChg chg="add mod modCrop">
          <ac:chgData name="De Marinis, Roberta Vita" userId="dc24b251-f01b-455d-bf89-e2be86f657a2" providerId="ADAL" clId="{FDD990CB-6D46-4785-9709-7A586114BDA6}" dt="2022-10-12T13:49:05.628" v="5892" actId="1076"/>
          <ac:picMkLst>
            <pc:docMk/>
            <pc:sldMk cId="3530460167" sldId="2146847654"/>
            <ac:picMk id="84" creationId="{BAAF8864-0CF6-50D7-41D4-680447C35BB6}"/>
          </ac:picMkLst>
        </pc:picChg>
        <pc:picChg chg="add mod">
          <ac:chgData name="De Marinis, Roberta Vita" userId="dc24b251-f01b-455d-bf89-e2be86f657a2" providerId="ADAL" clId="{FDD990CB-6D46-4785-9709-7A586114BDA6}" dt="2022-10-12T13:48:28.520" v="5887" actId="1076"/>
          <ac:picMkLst>
            <pc:docMk/>
            <pc:sldMk cId="3530460167" sldId="2146847654"/>
            <ac:picMk id="86" creationId="{55DF27FC-FF8E-1355-CBCA-894731BAA952}"/>
          </ac:picMkLst>
        </pc:picChg>
        <pc:picChg chg="add mod">
          <ac:chgData name="De Marinis, Roberta Vita" userId="dc24b251-f01b-455d-bf89-e2be86f657a2" providerId="ADAL" clId="{FDD990CB-6D46-4785-9709-7A586114BDA6}" dt="2022-10-11T14:36:01.429" v="4914" actId="164"/>
          <ac:picMkLst>
            <pc:docMk/>
            <pc:sldMk cId="3530460167" sldId="2146847654"/>
            <ac:picMk id="87" creationId="{C74BAD44-9B66-482C-AAC8-8E98ED0A9286}"/>
          </ac:picMkLst>
        </pc:picChg>
        <pc:picChg chg="mod">
          <ac:chgData name="De Marinis, Roberta Vita" userId="dc24b251-f01b-455d-bf89-e2be86f657a2" providerId="ADAL" clId="{FDD990CB-6D46-4785-9709-7A586114BDA6}" dt="2022-10-12T14:09:50.137" v="6073" actId="571"/>
          <ac:picMkLst>
            <pc:docMk/>
            <pc:sldMk cId="3530460167" sldId="2146847654"/>
            <ac:picMk id="89" creationId="{71050C8C-8450-4017-0D71-1EE7CA5C702F}"/>
          </ac:picMkLst>
        </pc:picChg>
        <pc:picChg chg="mod">
          <ac:chgData name="De Marinis, Roberta Vita" userId="dc24b251-f01b-455d-bf89-e2be86f657a2" providerId="ADAL" clId="{FDD990CB-6D46-4785-9709-7A586114BDA6}" dt="2022-10-12T14:09:50.137" v="6073" actId="571"/>
          <ac:picMkLst>
            <pc:docMk/>
            <pc:sldMk cId="3530460167" sldId="2146847654"/>
            <ac:picMk id="90" creationId="{AAC1F162-2BD2-D5F4-AF0D-3FDB97C89D52}"/>
          </ac:picMkLst>
        </pc:picChg>
        <pc:picChg chg="mod">
          <ac:chgData name="De Marinis, Roberta Vita" userId="dc24b251-f01b-455d-bf89-e2be86f657a2" providerId="ADAL" clId="{FDD990CB-6D46-4785-9709-7A586114BDA6}" dt="2022-10-12T14:09:50.137" v="6073" actId="571"/>
          <ac:picMkLst>
            <pc:docMk/>
            <pc:sldMk cId="3530460167" sldId="2146847654"/>
            <ac:picMk id="91" creationId="{2ACAF64B-B1BD-519B-1DC2-700F8A1B2EBC}"/>
          </ac:picMkLst>
        </pc:picChg>
        <pc:picChg chg="mod">
          <ac:chgData name="De Marinis, Roberta Vita" userId="dc24b251-f01b-455d-bf89-e2be86f657a2" providerId="ADAL" clId="{FDD990CB-6D46-4785-9709-7A586114BDA6}" dt="2022-10-12T14:09:50.137" v="6073" actId="571"/>
          <ac:picMkLst>
            <pc:docMk/>
            <pc:sldMk cId="3530460167" sldId="2146847654"/>
            <ac:picMk id="92" creationId="{C46E0592-6595-CB77-A2CC-3ACFDDD7A18B}"/>
          </ac:picMkLst>
        </pc:picChg>
        <pc:picChg chg="mod">
          <ac:chgData name="De Marinis, Roberta Vita" userId="dc24b251-f01b-455d-bf89-e2be86f657a2" providerId="ADAL" clId="{FDD990CB-6D46-4785-9709-7A586114BDA6}" dt="2022-10-12T14:09:50.137" v="6073" actId="571"/>
          <ac:picMkLst>
            <pc:docMk/>
            <pc:sldMk cId="3530460167" sldId="2146847654"/>
            <ac:picMk id="93" creationId="{59A4840F-E1DD-CED1-F9EA-CF40C6BCB473}"/>
          </ac:picMkLst>
        </pc:picChg>
        <pc:picChg chg="mod">
          <ac:chgData name="De Marinis, Roberta Vita" userId="dc24b251-f01b-455d-bf89-e2be86f657a2" providerId="ADAL" clId="{FDD990CB-6D46-4785-9709-7A586114BDA6}" dt="2022-10-12T14:09:50.137" v="6073" actId="571"/>
          <ac:picMkLst>
            <pc:docMk/>
            <pc:sldMk cId="3530460167" sldId="2146847654"/>
            <ac:picMk id="94" creationId="{F28FEC8E-F0CD-2A42-1214-F0ACDEFE2866}"/>
          </ac:picMkLst>
        </pc:picChg>
        <pc:picChg chg="mod">
          <ac:chgData name="De Marinis, Roberta Vita" userId="dc24b251-f01b-455d-bf89-e2be86f657a2" providerId="ADAL" clId="{FDD990CB-6D46-4785-9709-7A586114BDA6}" dt="2022-10-12T14:09:50.137" v="6073" actId="571"/>
          <ac:picMkLst>
            <pc:docMk/>
            <pc:sldMk cId="3530460167" sldId="2146847654"/>
            <ac:picMk id="96" creationId="{68A0BE7A-4A4A-74DB-2275-13E7E468442A}"/>
          </ac:picMkLst>
        </pc:picChg>
        <pc:picChg chg="mod">
          <ac:chgData name="De Marinis, Roberta Vita" userId="dc24b251-f01b-455d-bf89-e2be86f657a2" providerId="ADAL" clId="{FDD990CB-6D46-4785-9709-7A586114BDA6}" dt="2022-10-12T14:09:50.137" v="6073" actId="571"/>
          <ac:picMkLst>
            <pc:docMk/>
            <pc:sldMk cId="3530460167" sldId="2146847654"/>
            <ac:picMk id="97" creationId="{10C60472-A138-6AB4-1405-AE2FD478EB9A}"/>
          </ac:picMkLst>
        </pc:picChg>
        <pc:picChg chg="mod">
          <ac:chgData name="De Marinis, Roberta Vita" userId="dc24b251-f01b-455d-bf89-e2be86f657a2" providerId="ADAL" clId="{FDD990CB-6D46-4785-9709-7A586114BDA6}" dt="2022-10-12T14:09:50.137" v="6073" actId="571"/>
          <ac:picMkLst>
            <pc:docMk/>
            <pc:sldMk cId="3530460167" sldId="2146847654"/>
            <ac:picMk id="98" creationId="{10C9F4C0-5B4B-BF01-9A63-BCB89D74C2A1}"/>
          </ac:picMkLst>
        </pc:picChg>
        <pc:picChg chg="mod">
          <ac:chgData name="De Marinis, Roberta Vita" userId="dc24b251-f01b-455d-bf89-e2be86f657a2" providerId="ADAL" clId="{FDD990CB-6D46-4785-9709-7A586114BDA6}" dt="2022-10-12T14:09:50.137" v="6073" actId="571"/>
          <ac:picMkLst>
            <pc:docMk/>
            <pc:sldMk cId="3530460167" sldId="2146847654"/>
            <ac:picMk id="99" creationId="{98F6D39E-7F14-1B8E-27B3-843FD4412E6B}"/>
          </ac:picMkLst>
        </pc:picChg>
        <pc:picChg chg="mod">
          <ac:chgData name="De Marinis, Roberta Vita" userId="dc24b251-f01b-455d-bf89-e2be86f657a2" providerId="ADAL" clId="{FDD990CB-6D46-4785-9709-7A586114BDA6}" dt="2022-10-12T14:09:50.137" v="6073" actId="571"/>
          <ac:picMkLst>
            <pc:docMk/>
            <pc:sldMk cId="3530460167" sldId="2146847654"/>
            <ac:picMk id="100" creationId="{5F78368C-47D4-6B97-0045-26EC97E15B3D}"/>
          </ac:picMkLst>
        </pc:picChg>
        <pc:picChg chg="mod">
          <ac:chgData name="De Marinis, Roberta Vita" userId="dc24b251-f01b-455d-bf89-e2be86f657a2" providerId="ADAL" clId="{FDD990CB-6D46-4785-9709-7A586114BDA6}" dt="2022-10-12T14:09:50.137" v="6073" actId="571"/>
          <ac:picMkLst>
            <pc:docMk/>
            <pc:sldMk cId="3530460167" sldId="2146847654"/>
            <ac:picMk id="101" creationId="{D31B16B8-499C-C0D5-6833-D797A09E3349}"/>
          </ac:picMkLst>
        </pc:picChg>
        <pc:picChg chg="mod">
          <ac:chgData name="De Marinis, Roberta Vita" userId="dc24b251-f01b-455d-bf89-e2be86f657a2" providerId="ADAL" clId="{FDD990CB-6D46-4785-9709-7A586114BDA6}" dt="2022-10-12T14:09:50.137" v="6073" actId="571"/>
          <ac:picMkLst>
            <pc:docMk/>
            <pc:sldMk cId="3530460167" sldId="2146847654"/>
            <ac:picMk id="102" creationId="{A33E2541-3D3B-A642-5A25-AC08F548A0D8}"/>
          </ac:picMkLst>
        </pc:picChg>
        <pc:picChg chg="mod">
          <ac:chgData name="De Marinis, Roberta Vita" userId="dc24b251-f01b-455d-bf89-e2be86f657a2" providerId="ADAL" clId="{FDD990CB-6D46-4785-9709-7A586114BDA6}" dt="2022-10-12T14:09:50.137" v="6073" actId="571"/>
          <ac:picMkLst>
            <pc:docMk/>
            <pc:sldMk cId="3530460167" sldId="2146847654"/>
            <ac:picMk id="103" creationId="{77DFB768-17E3-D80F-D3D6-BEDE213B3220}"/>
          </ac:picMkLst>
        </pc:picChg>
        <pc:picChg chg="mod">
          <ac:chgData name="De Marinis, Roberta Vita" userId="dc24b251-f01b-455d-bf89-e2be86f657a2" providerId="ADAL" clId="{FDD990CB-6D46-4785-9709-7A586114BDA6}" dt="2022-10-12T14:09:50.137" v="6073" actId="571"/>
          <ac:picMkLst>
            <pc:docMk/>
            <pc:sldMk cId="3530460167" sldId="2146847654"/>
            <ac:picMk id="105" creationId="{2495A037-673D-D05F-B32C-493A4CC7C500}"/>
          </ac:picMkLst>
        </pc:picChg>
        <pc:picChg chg="mod">
          <ac:chgData name="De Marinis, Roberta Vita" userId="dc24b251-f01b-455d-bf89-e2be86f657a2" providerId="ADAL" clId="{FDD990CB-6D46-4785-9709-7A586114BDA6}" dt="2022-10-12T14:09:50.137" v="6073" actId="571"/>
          <ac:picMkLst>
            <pc:docMk/>
            <pc:sldMk cId="3530460167" sldId="2146847654"/>
            <ac:picMk id="107" creationId="{B2D81320-A8FB-7110-63EB-B1261DB72EBF}"/>
          </ac:picMkLst>
        </pc:picChg>
        <pc:picChg chg="mod">
          <ac:chgData name="De Marinis, Roberta Vita" userId="dc24b251-f01b-455d-bf89-e2be86f657a2" providerId="ADAL" clId="{FDD990CB-6D46-4785-9709-7A586114BDA6}" dt="2022-10-12T14:09:50.137" v="6073" actId="571"/>
          <ac:picMkLst>
            <pc:docMk/>
            <pc:sldMk cId="3530460167" sldId="2146847654"/>
            <ac:picMk id="111" creationId="{AEB06CD9-3A71-0172-13DA-9A15F011ACF2}"/>
          </ac:picMkLst>
        </pc:picChg>
        <pc:picChg chg="mod">
          <ac:chgData name="De Marinis, Roberta Vita" userId="dc24b251-f01b-455d-bf89-e2be86f657a2" providerId="ADAL" clId="{FDD990CB-6D46-4785-9709-7A586114BDA6}" dt="2022-10-12T14:09:50.137" v="6073" actId="571"/>
          <ac:picMkLst>
            <pc:docMk/>
            <pc:sldMk cId="3530460167" sldId="2146847654"/>
            <ac:picMk id="112" creationId="{0983ABF3-81A2-FE36-40A6-7720151E8078}"/>
          </ac:picMkLst>
        </pc:picChg>
        <pc:picChg chg="mod">
          <ac:chgData name="De Marinis, Roberta Vita" userId="dc24b251-f01b-455d-bf89-e2be86f657a2" providerId="ADAL" clId="{FDD990CB-6D46-4785-9709-7A586114BDA6}" dt="2022-10-12T14:09:50.137" v="6073" actId="571"/>
          <ac:picMkLst>
            <pc:docMk/>
            <pc:sldMk cId="3530460167" sldId="2146847654"/>
            <ac:picMk id="115" creationId="{68D7F449-3CD3-933C-5E64-A64A923831AC}"/>
          </ac:picMkLst>
        </pc:picChg>
        <pc:picChg chg="mod">
          <ac:chgData name="De Marinis, Roberta Vita" userId="dc24b251-f01b-455d-bf89-e2be86f657a2" providerId="ADAL" clId="{FDD990CB-6D46-4785-9709-7A586114BDA6}" dt="2022-10-12T14:09:50.137" v="6073" actId="571"/>
          <ac:picMkLst>
            <pc:docMk/>
            <pc:sldMk cId="3530460167" sldId="2146847654"/>
            <ac:picMk id="116" creationId="{9C3BAB95-7869-7DFE-9D95-92E1B0066105}"/>
          </ac:picMkLst>
        </pc:picChg>
        <pc:picChg chg="mod">
          <ac:chgData name="De Marinis, Roberta Vita" userId="dc24b251-f01b-455d-bf89-e2be86f657a2" providerId="ADAL" clId="{FDD990CB-6D46-4785-9709-7A586114BDA6}" dt="2022-10-12T14:09:50.137" v="6073" actId="571"/>
          <ac:picMkLst>
            <pc:docMk/>
            <pc:sldMk cId="3530460167" sldId="2146847654"/>
            <ac:picMk id="117" creationId="{846C06B0-07E8-EA3D-4535-EDCC138AD96F}"/>
          </ac:picMkLst>
        </pc:picChg>
        <pc:picChg chg="add mod">
          <ac:chgData name="De Marinis, Roberta Vita" userId="dc24b251-f01b-455d-bf89-e2be86f657a2" providerId="ADAL" clId="{FDD990CB-6D46-4785-9709-7A586114BDA6}" dt="2022-10-12T14:09:50.137" v="6073" actId="571"/>
          <ac:picMkLst>
            <pc:docMk/>
            <pc:sldMk cId="3530460167" sldId="2146847654"/>
            <ac:picMk id="119" creationId="{C989FB4B-4818-8136-36B7-52B9056E6747}"/>
          </ac:picMkLst>
        </pc:picChg>
        <pc:picChg chg="del mod ord">
          <ac:chgData name="De Marinis, Roberta Vita" userId="dc24b251-f01b-455d-bf89-e2be86f657a2" providerId="ADAL" clId="{FDD990CB-6D46-4785-9709-7A586114BDA6}" dt="2022-10-11T13:46:09.979" v="4666" actId="478"/>
          <ac:picMkLst>
            <pc:docMk/>
            <pc:sldMk cId="3530460167" sldId="2146847654"/>
            <ac:picMk id="201" creationId="{394D5A24-8339-6630-1DC8-873DBD5586EA}"/>
          </ac:picMkLst>
        </pc:picChg>
        <pc:picChg chg="mod">
          <ac:chgData name="De Marinis, Roberta Vita" userId="dc24b251-f01b-455d-bf89-e2be86f657a2" providerId="ADAL" clId="{FDD990CB-6D46-4785-9709-7A586114BDA6}" dt="2022-10-11T14:08:21.626" v="4811" actId="164"/>
          <ac:picMkLst>
            <pc:docMk/>
            <pc:sldMk cId="3530460167" sldId="2146847654"/>
            <ac:picMk id="215" creationId="{4F59490F-A905-D4EB-70D9-BA165F1FC60C}"/>
          </ac:picMkLst>
        </pc:picChg>
        <pc:picChg chg="mod">
          <ac:chgData name="De Marinis, Roberta Vita" userId="dc24b251-f01b-455d-bf89-e2be86f657a2" providerId="ADAL" clId="{FDD990CB-6D46-4785-9709-7A586114BDA6}" dt="2022-10-11T14:08:21.626" v="4811" actId="164"/>
          <ac:picMkLst>
            <pc:docMk/>
            <pc:sldMk cId="3530460167" sldId="2146847654"/>
            <ac:picMk id="216" creationId="{DFB7A2D8-5D3B-853C-593B-67A8E8D8675B}"/>
          </ac:picMkLst>
        </pc:picChg>
        <pc:picChg chg="del mod">
          <ac:chgData name="De Marinis, Roberta Vita" userId="dc24b251-f01b-455d-bf89-e2be86f657a2" providerId="ADAL" clId="{FDD990CB-6D46-4785-9709-7A586114BDA6}" dt="2022-10-11T13:44:22.662" v="4651" actId="478"/>
          <ac:picMkLst>
            <pc:docMk/>
            <pc:sldMk cId="3530460167" sldId="2146847654"/>
            <ac:picMk id="220" creationId="{CCAE06A8-848C-DAFA-3FA2-11D05F98F9C2}"/>
          </ac:picMkLst>
        </pc:picChg>
        <pc:picChg chg="del">
          <ac:chgData name="De Marinis, Roberta Vita" userId="dc24b251-f01b-455d-bf89-e2be86f657a2" providerId="ADAL" clId="{FDD990CB-6D46-4785-9709-7A586114BDA6}" dt="2022-10-11T13:41:06.214" v="4619" actId="478"/>
          <ac:picMkLst>
            <pc:docMk/>
            <pc:sldMk cId="3530460167" sldId="2146847654"/>
            <ac:picMk id="225" creationId="{C4CF5BC4-53CD-BF76-3C7D-AA287F135811}"/>
          </ac:picMkLst>
        </pc:picChg>
        <pc:picChg chg="mod">
          <ac:chgData name="De Marinis, Roberta Vita" userId="dc24b251-f01b-455d-bf89-e2be86f657a2" providerId="ADAL" clId="{FDD990CB-6D46-4785-9709-7A586114BDA6}" dt="2022-10-11T14:08:21.626" v="4811" actId="164"/>
          <ac:picMkLst>
            <pc:docMk/>
            <pc:sldMk cId="3530460167" sldId="2146847654"/>
            <ac:picMk id="258" creationId="{C39C5ADA-A1DF-CFE5-D784-A9D5DDDF5C93}"/>
          </ac:picMkLst>
        </pc:picChg>
        <pc:cxnChg chg="add mod">
          <ac:chgData name="De Marinis, Roberta Vita" userId="dc24b251-f01b-455d-bf89-e2be86f657a2" providerId="ADAL" clId="{FDD990CB-6D46-4785-9709-7A586114BDA6}" dt="2022-10-12T08:08:47.802" v="5551" actId="164"/>
          <ac:cxnSpMkLst>
            <pc:docMk/>
            <pc:sldMk cId="3530460167" sldId="2146847654"/>
            <ac:cxnSpMk id="6" creationId="{4F877DC0-F7C9-FEEC-1E48-E26F26D37250}"/>
          </ac:cxnSpMkLst>
        </pc:cxnChg>
        <pc:cxnChg chg="add mod">
          <ac:chgData name="De Marinis, Roberta Vita" userId="dc24b251-f01b-455d-bf89-e2be86f657a2" providerId="ADAL" clId="{FDD990CB-6D46-4785-9709-7A586114BDA6}" dt="2022-10-12T08:08:47.802" v="5551" actId="164"/>
          <ac:cxnSpMkLst>
            <pc:docMk/>
            <pc:sldMk cId="3530460167" sldId="2146847654"/>
            <ac:cxnSpMk id="8" creationId="{53E0A9C4-A20B-6C71-F7D1-FAAADC557220}"/>
          </ac:cxnSpMkLst>
        </pc:cxnChg>
        <pc:cxnChg chg="add mod">
          <ac:chgData name="De Marinis, Roberta Vita" userId="dc24b251-f01b-455d-bf89-e2be86f657a2" providerId="ADAL" clId="{FDD990CB-6D46-4785-9709-7A586114BDA6}" dt="2022-10-12T08:08:47.802" v="5551" actId="164"/>
          <ac:cxnSpMkLst>
            <pc:docMk/>
            <pc:sldMk cId="3530460167" sldId="2146847654"/>
            <ac:cxnSpMk id="10" creationId="{A5875FD7-9F2F-0F40-256A-89E0623EB45D}"/>
          </ac:cxnSpMkLst>
        </pc:cxnChg>
        <pc:cxnChg chg="add mod">
          <ac:chgData name="De Marinis, Roberta Vita" userId="dc24b251-f01b-455d-bf89-e2be86f657a2" providerId="ADAL" clId="{FDD990CB-6D46-4785-9709-7A586114BDA6}" dt="2022-10-12T08:08:47.802" v="5551" actId="164"/>
          <ac:cxnSpMkLst>
            <pc:docMk/>
            <pc:sldMk cId="3530460167" sldId="2146847654"/>
            <ac:cxnSpMk id="11" creationId="{B5455CD2-AE55-FC0A-C392-96D4F04E84BB}"/>
          </ac:cxnSpMkLst>
        </pc:cxnChg>
        <pc:cxnChg chg="add mod">
          <ac:chgData name="De Marinis, Roberta Vita" userId="dc24b251-f01b-455d-bf89-e2be86f657a2" providerId="ADAL" clId="{FDD990CB-6D46-4785-9709-7A586114BDA6}" dt="2022-10-12T13:32:03.443" v="5766" actId="1076"/>
          <ac:cxnSpMkLst>
            <pc:docMk/>
            <pc:sldMk cId="3530460167" sldId="2146847654"/>
            <ac:cxnSpMk id="15" creationId="{329FFBAE-F63F-83D2-7643-716BEB58021F}"/>
          </ac:cxnSpMkLst>
        </pc:cxnChg>
        <pc:cxnChg chg="add del mod">
          <ac:chgData name="De Marinis, Roberta Vita" userId="dc24b251-f01b-455d-bf89-e2be86f657a2" providerId="ADAL" clId="{FDD990CB-6D46-4785-9709-7A586114BDA6}" dt="2022-10-11T13:46:07.770" v="4665" actId="478"/>
          <ac:cxnSpMkLst>
            <pc:docMk/>
            <pc:sldMk cId="3530460167" sldId="2146847654"/>
            <ac:cxnSpMk id="29" creationId="{5D7E82CA-516C-B28E-F39F-6E3C6C69D038}"/>
          </ac:cxnSpMkLst>
        </pc:cxnChg>
        <pc:cxnChg chg="del mod">
          <ac:chgData name="De Marinis, Roberta Vita" userId="dc24b251-f01b-455d-bf89-e2be86f657a2" providerId="ADAL" clId="{FDD990CB-6D46-4785-9709-7A586114BDA6}" dt="2022-10-11T13:45:51.761" v="4659" actId="478"/>
          <ac:cxnSpMkLst>
            <pc:docMk/>
            <pc:sldMk cId="3530460167" sldId="2146847654"/>
            <ac:cxnSpMk id="31" creationId="{A8C854A6-4166-7483-91B2-159DCD630775}"/>
          </ac:cxnSpMkLst>
        </pc:cxnChg>
        <pc:cxnChg chg="mod">
          <ac:chgData name="De Marinis, Roberta Vita" userId="dc24b251-f01b-455d-bf89-e2be86f657a2" providerId="ADAL" clId="{FDD990CB-6D46-4785-9709-7A586114BDA6}" dt="2022-10-11T14:08:21.626" v="4811" actId="164"/>
          <ac:cxnSpMkLst>
            <pc:docMk/>
            <pc:sldMk cId="3530460167" sldId="2146847654"/>
            <ac:cxnSpMk id="32" creationId="{E26F1F56-8629-4C96-56B0-7AAF3657F257}"/>
          </ac:cxnSpMkLst>
        </pc:cxnChg>
        <pc:cxnChg chg="mod">
          <ac:chgData name="De Marinis, Roberta Vita" userId="dc24b251-f01b-455d-bf89-e2be86f657a2" providerId="ADAL" clId="{FDD990CB-6D46-4785-9709-7A586114BDA6}" dt="2022-10-12T14:09:50.137" v="6073" actId="571"/>
          <ac:cxnSpMkLst>
            <pc:docMk/>
            <pc:sldMk cId="3530460167" sldId="2146847654"/>
            <ac:cxnSpMk id="35" creationId="{2BD45B4A-5B0E-B5A0-D208-0D8A73EBD412}"/>
          </ac:cxnSpMkLst>
        </pc:cxnChg>
        <pc:cxnChg chg="mod">
          <ac:chgData name="De Marinis, Roberta Vita" userId="dc24b251-f01b-455d-bf89-e2be86f657a2" providerId="ADAL" clId="{FDD990CB-6D46-4785-9709-7A586114BDA6}" dt="2022-10-12T14:09:50.137" v="6073" actId="571"/>
          <ac:cxnSpMkLst>
            <pc:docMk/>
            <pc:sldMk cId="3530460167" sldId="2146847654"/>
            <ac:cxnSpMk id="37" creationId="{BCFBCC94-335D-5B07-444C-347265AD43FD}"/>
          </ac:cxnSpMkLst>
        </pc:cxnChg>
        <pc:cxnChg chg="mod">
          <ac:chgData name="De Marinis, Roberta Vita" userId="dc24b251-f01b-455d-bf89-e2be86f657a2" providerId="ADAL" clId="{FDD990CB-6D46-4785-9709-7A586114BDA6}" dt="2022-10-12T14:09:50.137" v="6073" actId="571"/>
          <ac:cxnSpMkLst>
            <pc:docMk/>
            <pc:sldMk cId="3530460167" sldId="2146847654"/>
            <ac:cxnSpMk id="39" creationId="{15D2CEFD-62B1-248B-A973-3EDF4629D23A}"/>
          </ac:cxnSpMkLst>
        </pc:cxnChg>
        <pc:cxnChg chg="mod">
          <ac:chgData name="De Marinis, Roberta Vita" userId="dc24b251-f01b-455d-bf89-e2be86f657a2" providerId="ADAL" clId="{FDD990CB-6D46-4785-9709-7A586114BDA6}" dt="2022-10-12T14:09:50.137" v="6073" actId="571"/>
          <ac:cxnSpMkLst>
            <pc:docMk/>
            <pc:sldMk cId="3530460167" sldId="2146847654"/>
            <ac:cxnSpMk id="45" creationId="{F06121AF-0452-88F4-FF6A-61D110373451}"/>
          </ac:cxnSpMkLst>
        </pc:cxnChg>
        <pc:cxnChg chg="add mod">
          <ac:chgData name="De Marinis, Roberta Vita" userId="dc24b251-f01b-455d-bf89-e2be86f657a2" providerId="ADAL" clId="{FDD990CB-6D46-4785-9709-7A586114BDA6}" dt="2022-10-11T14:08:21.626" v="4811" actId="164"/>
          <ac:cxnSpMkLst>
            <pc:docMk/>
            <pc:sldMk cId="3530460167" sldId="2146847654"/>
            <ac:cxnSpMk id="71" creationId="{572D15C2-64F0-4D90-2898-88F67785FA0B}"/>
          </ac:cxnSpMkLst>
        </pc:cxnChg>
        <pc:cxnChg chg="mod">
          <ac:chgData name="De Marinis, Roberta Vita" userId="dc24b251-f01b-455d-bf89-e2be86f657a2" providerId="ADAL" clId="{FDD990CB-6D46-4785-9709-7A586114BDA6}" dt="2022-10-12T14:09:50.137" v="6073" actId="571"/>
          <ac:cxnSpMkLst>
            <pc:docMk/>
            <pc:sldMk cId="3530460167" sldId="2146847654"/>
            <ac:cxnSpMk id="95" creationId="{EE13CA85-5858-7321-E6F8-448DED99FD7E}"/>
          </ac:cxnSpMkLst>
        </pc:cxnChg>
        <pc:cxnChg chg="mod">
          <ac:chgData name="De Marinis, Roberta Vita" userId="dc24b251-f01b-455d-bf89-e2be86f657a2" providerId="ADAL" clId="{FDD990CB-6D46-4785-9709-7A586114BDA6}" dt="2022-10-12T14:09:50.137" v="6073" actId="571"/>
          <ac:cxnSpMkLst>
            <pc:docMk/>
            <pc:sldMk cId="3530460167" sldId="2146847654"/>
            <ac:cxnSpMk id="118" creationId="{F3C96DD8-DD69-36BD-95AE-F6B4D4593F9F}"/>
          </ac:cxnSpMkLst>
        </pc:cxnChg>
        <pc:cxnChg chg="mod">
          <ac:chgData name="De Marinis, Roberta Vita" userId="dc24b251-f01b-455d-bf89-e2be86f657a2" providerId="ADAL" clId="{FDD990CB-6D46-4785-9709-7A586114BDA6}" dt="2022-10-12T13:32:08.825" v="5767" actId="1076"/>
          <ac:cxnSpMkLst>
            <pc:docMk/>
            <pc:sldMk cId="3530460167" sldId="2146847654"/>
            <ac:cxnSpMk id="228" creationId="{6F8477F3-7EBF-9899-F449-8FBDF494BC4D}"/>
          </ac:cxnSpMkLst>
        </pc:cxnChg>
        <pc:cxnChg chg="del">
          <ac:chgData name="De Marinis, Roberta Vita" userId="dc24b251-f01b-455d-bf89-e2be86f657a2" providerId="ADAL" clId="{FDD990CB-6D46-4785-9709-7A586114BDA6}" dt="2022-10-11T13:46:05.511" v="4664" actId="478"/>
          <ac:cxnSpMkLst>
            <pc:docMk/>
            <pc:sldMk cId="3530460167" sldId="2146847654"/>
            <ac:cxnSpMk id="230" creationId="{349C004D-D45C-6001-1CFB-82AEA979DCB1}"/>
          </ac:cxnSpMkLst>
        </pc:cxnChg>
        <pc:cxnChg chg="del ord">
          <ac:chgData name="De Marinis, Roberta Vita" userId="dc24b251-f01b-455d-bf89-e2be86f657a2" providerId="ADAL" clId="{FDD990CB-6D46-4785-9709-7A586114BDA6}" dt="2022-10-11T13:41:35.946" v="4623" actId="478"/>
          <ac:cxnSpMkLst>
            <pc:docMk/>
            <pc:sldMk cId="3530460167" sldId="2146847654"/>
            <ac:cxnSpMk id="235" creationId="{ACEB0E6F-5222-3176-5276-4F3D03966E33}"/>
          </ac:cxnSpMkLst>
        </pc:cxnChg>
        <pc:cxnChg chg="mod ord">
          <ac:chgData name="De Marinis, Roberta Vita" userId="dc24b251-f01b-455d-bf89-e2be86f657a2" providerId="ADAL" clId="{FDD990CB-6D46-4785-9709-7A586114BDA6}" dt="2022-10-11T13:49:41.843" v="4697" actId="1076"/>
          <ac:cxnSpMkLst>
            <pc:docMk/>
            <pc:sldMk cId="3530460167" sldId="2146847654"/>
            <ac:cxnSpMk id="240" creationId="{1BA02003-EE03-5578-56A5-730E2EA421B1}"/>
          </ac:cxnSpMkLst>
        </pc:cxnChg>
      </pc:sldChg>
      <pc:sldChg chg="addSp delSp modSp mod">
        <pc:chgData name="De Marinis, Roberta Vita" userId="dc24b251-f01b-455d-bf89-e2be86f657a2" providerId="ADAL" clId="{FDD990CB-6D46-4785-9709-7A586114BDA6}" dt="2022-10-06T10:29:50.496" v="3803"/>
        <pc:sldMkLst>
          <pc:docMk/>
          <pc:sldMk cId="223343390" sldId="2146847656"/>
        </pc:sldMkLst>
        <pc:picChg chg="add mod">
          <ac:chgData name="De Marinis, Roberta Vita" userId="dc24b251-f01b-455d-bf89-e2be86f657a2" providerId="ADAL" clId="{FDD990CB-6D46-4785-9709-7A586114BDA6}" dt="2022-10-06T10:29:50.496" v="3803"/>
          <ac:picMkLst>
            <pc:docMk/>
            <pc:sldMk cId="223343390" sldId="2146847656"/>
            <ac:picMk id="3" creationId="{B7E9EAED-1225-BBB0-6D6D-9114A0DE7B2D}"/>
          </ac:picMkLst>
        </pc:picChg>
        <pc:picChg chg="del">
          <ac:chgData name="De Marinis, Roberta Vita" userId="dc24b251-f01b-455d-bf89-e2be86f657a2" providerId="ADAL" clId="{FDD990CB-6D46-4785-9709-7A586114BDA6}" dt="2022-10-05T14:38:06.015" v="3748" actId="478"/>
          <ac:picMkLst>
            <pc:docMk/>
            <pc:sldMk cId="223343390" sldId="2146847656"/>
            <ac:picMk id="11" creationId="{BD595C9F-ABEE-D57A-BF59-924C7B7B036F}"/>
          </ac:picMkLst>
        </pc:picChg>
        <pc:picChg chg="mod">
          <ac:chgData name="De Marinis, Roberta Vita" userId="dc24b251-f01b-455d-bf89-e2be86f657a2" providerId="ADAL" clId="{FDD990CB-6D46-4785-9709-7A586114BDA6}" dt="2022-10-05T14:37:50.409" v="3747" actId="14100"/>
          <ac:picMkLst>
            <pc:docMk/>
            <pc:sldMk cId="223343390" sldId="2146847656"/>
            <ac:picMk id="15" creationId="{76EB7EFA-0346-598D-DF5E-356991909C36}"/>
          </ac:picMkLst>
        </pc:picChg>
        <pc:picChg chg="del">
          <ac:chgData name="De Marinis, Roberta Vita" userId="dc24b251-f01b-455d-bf89-e2be86f657a2" providerId="ADAL" clId="{FDD990CB-6D46-4785-9709-7A586114BDA6}" dt="2022-10-05T14:31:45.745" v="3705" actId="478"/>
          <ac:picMkLst>
            <pc:docMk/>
            <pc:sldMk cId="223343390" sldId="2146847656"/>
            <ac:picMk id="20" creationId="{27D0F3EA-D2D3-CDB9-FDA0-457E944ACDFF}"/>
          </ac:picMkLst>
        </pc:picChg>
        <pc:picChg chg="mod">
          <ac:chgData name="De Marinis, Roberta Vita" userId="dc24b251-f01b-455d-bf89-e2be86f657a2" providerId="ADAL" clId="{FDD990CB-6D46-4785-9709-7A586114BDA6}" dt="2022-10-05T14:38:11.347" v="3749" actId="1076"/>
          <ac:picMkLst>
            <pc:docMk/>
            <pc:sldMk cId="223343390" sldId="2146847656"/>
            <ac:picMk id="21" creationId="{103196EB-F2FC-B3D4-4EC2-28AD0E325460}"/>
          </ac:picMkLst>
        </pc:picChg>
        <pc:picChg chg="add mod">
          <ac:chgData name="De Marinis, Roberta Vita" userId="dc24b251-f01b-455d-bf89-e2be86f657a2" providerId="ADAL" clId="{FDD990CB-6D46-4785-9709-7A586114BDA6}" dt="2022-10-05T14:32:16.534" v="3707" actId="14100"/>
          <ac:picMkLst>
            <pc:docMk/>
            <pc:sldMk cId="223343390" sldId="2146847656"/>
            <ac:picMk id="25" creationId="{D14DC462-0875-8EBE-9FDD-F7C05352C5EF}"/>
          </ac:picMkLst>
        </pc:picChg>
        <pc:picChg chg="add mod modCrop">
          <ac:chgData name="De Marinis, Roberta Vita" userId="dc24b251-f01b-455d-bf89-e2be86f657a2" providerId="ADAL" clId="{FDD990CB-6D46-4785-9709-7A586114BDA6}" dt="2022-10-05T14:33:59.790" v="3713" actId="732"/>
          <ac:picMkLst>
            <pc:docMk/>
            <pc:sldMk cId="223343390" sldId="2146847656"/>
            <ac:picMk id="30" creationId="{DDE17D10-105D-81C9-9D66-1A6725A40A4E}"/>
          </ac:picMkLst>
        </pc:picChg>
        <pc:picChg chg="add mod modCrop">
          <ac:chgData name="De Marinis, Roberta Vita" userId="dc24b251-f01b-455d-bf89-e2be86f657a2" providerId="ADAL" clId="{FDD990CB-6D46-4785-9709-7A586114BDA6}" dt="2022-10-05T14:35:11.370" v="3725" actId="14100"/>
          <ac:picMkLst>
            <pc:docMk/>
            <pc:sldMk cId="223343390" sldId="2146847656"/>
            <ac:picMk id="32" creationId="{BBA7517A-E6FD-8893-D6AA-72D42A2F3A09}"/>
          </ac:picMkLst>
        </pc:picChg>
        <pc:picChg chg="add mod ord modCrop">
          <ac:chgData name="De Marinis, Roberta Vita" userId="dc24b251-f01b-455d-bf89-e2be86f657a2" providerId="ADAL" clId="{FDD990CB-6D46-4785-9709-7A586114BDA6}" dt="2022-10-05T14:37:36.970" v="3745" actId="14100"/>
          <ac:picMkLst>
            <pc:docMk/>
            <pc:sldMk cId="223343390" sldId="2146847656"/>
            <ac:picMk id="35" creationId="{215DC152-C841-5EC4-4D66-D99B2BF4F634}"/>
          </ac:picMkLst>
        </pc:picChg>
        <pc:picChg chg="add mod">
          <ac:chgData name="De Marinis, Roberta Vita" userId="dc24b251-f01b-455d-bf89-e2be86f657a2" providerId="ADAL" clId="{FDD990CB-6D46-4785-9709-7A586114BDA6}" dt="2022-10-05T14:36:15.728" v="3734" actId="1076"/>
          <ac:picMkLst>
            <pc:docMk/>
            <pc:sldMk cId="223343390" sldId="2146847656"/>
            <ac:picMk id="37" creationId="{FE2F6377-0D9C-73E2-595A-92C07F8F5EFC}"/>
          </ac:picMkLst>
        </pc:picChg>
        <pc:picChg chg="add mod">
          <ac:chgData name="De Marinis, Roberta Vita" userId="dc24b251-f01b-455d-bf89-e2be86f657a2" providerId="ADAL" clId="{FDD990CB-6D46-4785-9709-7A586114BDA6}" dt="2022-10-05T14:36:39.994" v="3740" actId="14100"/>
          <ac:picMkLst>
            <pc:docMk/>
            <pc:sldMk cId="223343390" sldId="2146847656"/>
            <ac:picMk id="39" creationId="{FA26BD9A-18C8-9BB1-3D00-7E665765BE04}"/>
          </ac:picMkLst>
        </pc:picChg>
        <pc:picChg chg="add mod">
          <ac:chgData name="De Marinis, Roberta Vita" userId="dc24b251-f01b-455d-bf89-e2be86f657a2" providerId="ADAL" clId="{FDD990CB-6D46-4785-9709-7A586114BDA6}" dt="2022-10-05T14:36:35.229" v="3739" actId="14100"/>
          <ac:picMkLst>
            <pc:docMk/>
            <pc:sldMk cId="223343390" sldId="2146847656"/>
            <ac:picMk id="40" creationId="{88F390FB-ED87-9632-10ED-8980764DE17C}"/>
          </ac:picMkLst>
        </pc:picChg>
      </pc:sldChg>
      <pc:sldChg chg="addSp delSp modSp mod">
        <pc:chgData name="De Marinis, Roberta Vita" userId="dc24b251-f01b-455d-bf89-e2be86f657a2" providerId="ADAL" clId="{FDD990CB-6D46-4785-9709-7A586114BDA6}" dt="2022-10-24T12:26:29.695" v="16630" actId="14100"/>
        <pc:sldMkLst>
          <pc:docMk/>
          <pc:sldMk cId="35209464" sldId="2146847657"/>
        </pc:sldMkLst>
        <pc:spChg chg="add mod">
          <ac:chgData name="De Marinis, Roberta Vita" userId="dc24b251-f01b-455d-bf89-e2be86f657a2" providerId="ADAL" clId="{FDD990CB-6D46-4785-9709-7A586114BDA6}" dt="2022-10-21T09:37:32.344" v="14954" actId="1037"/>
          <ac:spMkLst>
            <pc:docMk/>
            <pc:sldMk cId="35209464" sldId="2146847657"/>
            <ac:spMk id="9" creationId="{74E08E85-F89B-0A31-B9E9-C37C594141B7}"/>
          </ac:spMkLst>
        </pc:spChg>
        <pc:spChg chg="mod ord">
          <ac:chgData name="De Marinis, Roberta Vita" userId="dc24b251-f01b-455d-bf89-e2be86f657a2" providerId="ADAL" clId="{FDD990CB-6D46-4785-9709-7A586114BDA6}" dt="2022-10-20T17:06:24.797" v="13316" actId="1037"/>
          <ac:spMkLst>
            <pc:docMk/>
            <pc:sldMk cId="35209464" sldId="2146847657"/>
            <ac:spMk id="10" creationId="{8ED7F986-57F7-BA8E-FC32-8281F49021D2}"/>
          </ac:spMkLst>
        </pc:spChg>
        <pc:spChg chg="add del mod">
          <ac:chgData name="De Marinis, Roberta Vita" userId="dc24b251-f01b-455d-bf89-e2be86f657a2" providerId="ADAL" clId="{FDD990CB-6D46-4785-9709-7A586114BDA6}" dt="2022-10-12T13:52:14.575" v="5916" actId="478"/>
          <ac:spMkLst>
            <pc:docMk/>
            <pc:sldMk cId="35209464" sldId="2146847657"/>
            <ac:spMk id="14" creationId="{BFF304A7-D6E4-9934-5DB1-0C7464CAD725}"/>
          </ac:spMkLst>
        </pc:spChg>
        <pc:spChg chg="mod">
          <ac:chgData name="De Marinis, Roberta Vita" userId="dc24b251-f01b-455d-bf89-e2be86f657a2" providerId="ADAL" clId="{FDD990CB-6D46-4785-9709-7A586114BDA6}" dt="2022-10-07T15:26:01.122" v="4411" actId="1076"/>
          <ac:spMkLst>
            <pc:docMk/>
            <pc:sldMk cId="35209464" sldId="2146847657"/>
            <ac:spMk id="34" creationId="{791E0AE7-C829-971D-7BB9-BBFE69E4BD52}"/>
          </ac:spMkLst>
        </pc:spChg>
        <pc:spChg chg="del mod">
          <ac:chgData name="De Marinis, Roberta Vita" userId="dc24b251-f01b-455d-bf89-e2be86f657a2" providerId="ADAL" clId="{FDD990CB-6D46-4785-9709-7A586114BDA6}" dt="2022-10-11T14:37:37.198" v="4924" actId="478"/>
          <ac:spMkLst>
            <pc:docMk/>
            <pc:sldMk cId="35209464" sldId="2146847657"/>
            <ac:spMk id="73" creationId="{DB8D40DA-B015-4174-AA2A-6C15F61311F8}"/>
          </ac:spMkLst>
        </pc:spChg>
        <pc:spChg chg="mod ord">
          <ac:chgData name="De Marinis, Roberta Vita" userId="dc24b251-f01b-455d-bf89-e2be86f657a2" providerId="ADAL" clId="{FDD990CB-6D46-4785-9709-7A586114BDA6}" dt="2022-10-12T13:45:30.238" v="5858" actId="1076"/>
          <ac:spMkLst>
            <pc:docMk/>
            <pc:sldMk cId="35209464" sldId="2146847657"/>
            <ac:spMk id="74" creationId="{BEF4C2D4-2D1A-414E-B6D9-C940DE98BCD2}"/>
          </ac:spMkLst>
        </pc:spChg>
        <pc:spChg chg="mod">
          <ac:chgData name="De Marinis, Roberta Vita" userId="dc24b251-f01b-455d-bf89-e2be86f657a2" providerId="ADAL" clId="{FDD990CB-6D46-4785-9709-7A586114BDA6}" dt="2022-10-12T13:28:00.558" v="5760" actId="1076"/>
          <ac:spMkLst>
            <pc:docMk/>
            <pc:sldMk cId="35209464" sldId="2146847657"/>
            <ac:spMk id="75" creationId="{F0FB5F94-5E6C-4E07-9E67-9D58C12D0755}"/>
          </ac:spMkLst>
        </pc:spChg>
        <pc:spChg chg="mod ord">
          <ac:chgData name="De Marinis, Roberta Vita" userId="dc24b251-f01b-455d-bf89-e2be86f657a2" providerId="ADAL" clId="{FDD990CB-6D46-4785-9709-7A586114BDA6}" dt="2022-10-12T13:28:00.558" v="5760" actId="1076"/>
          <ac:spMkLst>
            <pc:docMk/>
            <pc:sldMk cId="35209464" sldId="2146847657"/>
            <ac:spMk id="84" creationId="{7E2C9047-5024-4388-9D6C-37CE63E95093}"/>
          </ac:spMkLst>
        </pc:spChg>
        <pc:spChg chg="mod ord">
          <ac:chgData name="De Marinis, Roberta Vita" userId="dc24b251-f01b-455d-bf89-e2be86f657a2" providerId="ADAL" clId="{FDD990CB-6D46-4785-9709-7A586114BDA6}" dt="2022-10-12T13:28:00.558" v="5760" actId="1076"/>
          <ac:spMkLst>
            <pc:docMk/>
            <pc:sldMk cId="35209464" sldId="2146847657"/>
            <ac:spMk id="85" creationId="{594DBD26-0EDA-44D3-913D-0568A8B04E60}"/>
          </ac:spMkLst>
        </pc:spChg>
        <pc:spChg chg="mod ord">
          <ac:chgData name="De Marinis, Roberta Vita" userId="dc24b251-f01b-455d-bf89-e2be86f657a2" providerId="ADAL" clId="{FDD990CB-6D46-4785-9709-7A586114BDA6}" dt="2022-10-11T15:06:17.743" v="4963" actId="1076"/>
          <ac:spMkLst>
            <pc:docMk/>
            <pc:sldMk cId="35209464" sldId="2146847657"/>
            <ac:spMk id="87" creationId="{AB9BB8BD-0988-4AA5-8039-862A673A3FE5}"/>
          </ac:spMkLst>
        </pc:spChg>
        <pc:spChg chg="mod ord">
          <ac:chgData name="De Marinis, Roberta Vita" userId="dc24b251-f01b-455d-bf89-e2be86f657a2" providerId="ADAL" clId="{FDD990CB-6D46-4785-9709-7A586114BDA6}" dt="2022-10-12T13:28:00.558" v="5760" actId="1076"/>
          <ac:spMkLst>
            <pc:docMk/>
            <pc:sldMk cId="35209464" sldId="2146847657"/>
            <ac:spMk id="98" creationId="{C128F798-B558-4B37-927A-4D43A7669E5F}"/>
          </ac:spMkLst>
        </pc:spChg>
        <pc:spChg chg="del mod ord">
          <ac:chgData name="De Marinis, Roberta Vita" userId="dc24b251-f01b-455d-bf89-e2be86f657a2" providerId="ADAL" clId="{FDD990CB-6D46-4785-9709-7A586114BDA6}" dt="2022-10-21T07:47:29.398" v="13524" actId="478"/>
          <ac:spMkLst>
            <pc:docMk/>
            <pc:sldMk cId="35209464" sldId="2146847657"/>
            <ac:spMk id="99" creationId="{8EBC4E15-F6F0-4BAB-A7A4-B6913CD5E698}"/>
          </ac:spMkLst>
        </pc:spChg>
        <pc:spChg chg="mod">
          <ac:chgData name="De Marinis, Roberta Vita" userId="dc24b251-f01b-455d-bf89-e2be86f657a2" providerId="ADAL" clId="{FDD990CB-6D46-4785-9709-7A586114BDA6}" dt="2022-10-20T17:06:19.992" v="13315" actId="255"/>
          <ac:spMkLst>
            <pc:docMk/>
            <pc:sldMk cId="35209464" sldId="2146847657"/>
            <ac:spMk id="102" creationId="{6B934A83-F47C-4951-B306-A28E7FF9FD10}"/>
          </ac:spMkLst>
        </pc:spChg>
        <pc:spChg chg="mod ord">
          <ac:chgData name="De Marinis, Roberta Vita" userId="dc24b251-f01b-455d-bf89-e2be86f657a2" providerId="ADAL" clId="{FDD990CB-6D46-4785-9709-7A586114BDA6}" dt="2022-10-12T13:28:00.558" v="5760" actId="1076"/>
          <ac:spMkLst>
            <pc:docMk/>
            <pc:sldMk cId="35209464" sldId="2146847657"/>
            <ac:spMk id="107" creationId="{E5289C1C-103C-422C-A949-697594B4E1C1}"/>
          </ac:spMkLst>
        </pc:spChg>
        <pc:spChg chg="del mod ord">
          <ac:chgData name="De Marinis, Roberta Vita" userId="dc24b251-f01b-455d-bf89-e2be86f657a2" providerId="ADAL" clId="{FDD990CB-6D46-4785-9709-7A586114BDA6}" dt="2022-10-21T07:47:31.926" v="13525" actId="478"/>
          <ac:spMkLst>
            <pc:docMk/>
            <pc:sldMk cId="35209464" sldId="2146847657"/>
            <ac:spMk id="108" creationId="{62D87FBD-F75F-4A0E-A002-FA4E6535C567}"/>
          </ac:spMkLst>
        </pc:spChg>
        <pc:spChg chg="mod ord">
          <ac:chgData name="De Marinis, Roberta Vita" userId="dc24b251-f01b-455d-bf89-e2be86f657a2" providerId="ADAL" clId="{FDD990CB-6D46-4785-9709-7A586114BDA6}" dt="2022-10-12T13:28:00.558" v="5760" actId="1076"/>
          <ac:spMkLst>
            <pc:docMk/>
            <pc:sldMk cId="35209464" sldId="2146847657"/>
            <ac:spMk id="109" creationId="{572B9EE5-F446-47CE-80CE-C176835248C8}"/>
          </ac:spMkLst>
        </pc:spChg>
        <pc:spChg chg="mod ord">
          <ac:chgData name="De Marinis, Roberta Vita" userId="dc24b251-f01b-455d-bf89-e2be86f657a2" providerId="ADAL" clId="{FDD990CB-6D46-4785-9709-7A586114BDA6}" dt="2022-10-12T13:28:00.558" v="5760" actId="1076"/>
          <ac:spMkLst>
            <pc:docMk/>
            <pc:sldMk cId="35209464" sldId="2146847657"/>
            <ac:spMk id="110" creationId="{91F6FF69-A1D3-4868-89CF-3DD54F4282C7}"/>
          </ac:spMkLst>
        </pc:spChg>
        <pc:grpChg chg="mod">
          <ac:chgData name="De Marinis, Roberta Vita" userId="dc24b251-f01b-455d-bf89-e2be86f657a2" providerId="ADAL" clId="{FDD990CB-6D46-4785-9709-7A586114BDA6}" dt="2022-10-12T13:28:00.558" v="5760" actId="1076"/>
          <ac:grpSpMkLst>
            <pc:docMk/>
            <pc:sldMk cId="35209464" sldId="2146847657"/>
            <ac:grpSpMk id="5" creationId="{DC680168-DB03-28F0-88F6-36823A45DBFF}"/>
          </ac:grpSpMkLst>
        </pc:grpChg>
        <pc:grpChg chg="mod ord">
          <ac:chgData name="De Marinis, Roberta Vita" userId="dc24b251-f01b-455d-bf89-e2be86f657a2" providerId="ADAL" clId="{FDD990CB-6D46-4785-9709-7A586114BDA6}" dt="2022-10-11T14:32:55.576" v="4894" actId="1076"/>
          <ac:grpSpMkLst>
            <pc:docMk/>
            <pc:sldMk cId="35209464" sldId="2146847657"/>
            <ac:grpSpMk id="9" creationId="{80EB7FFF-1FD2-CDFA-0049-68FFA3AB6BFC}"/>
          </ac:grpSpMkLst>
        </pc:grpChg>
        <pc:picChg chg="add mod">
          <ac:chgData name="De Marinis, Roberta Vita" userId="dc24b251-f01b-455d-bf89-e2be86f657a2" providerId="ADAL" clId="{FDD990CB-6D46-4785-9709-7A586114BDA6}" dt="2022-10-13T13:35:44.602" v="6495" actId="1076"/>
          <ac:picMkLst>
            <pc:docMk/>
            <pc:sldMk cId="35209464" sldId="2146847657"/>
            <ac:picMk id="4" creationId="{0E076462-F7FB-1335-898B-FF7957687C89}"/>
          </ac:picMkLst>
        </pc:picChg>
        <pc:picChg chg="add del mod">
          <ac:chgData name="De Marinis, Roberta Vita" userId="dc24b251-f01b-455d-bf89-e2be86f657a2" providerId="ADAL" clId="{FDD990CB-6D46-4785-9709-7A586114BDA6}" dt="2022-10-07T15:23:01.420" v="4376" actId="478"/>
          <ac:picMkLst>
            <pc:docMk/>
            <pc:sldMk cId="35209464" sldId="2146847657"/>
            <ac:picMk id="4" creationId="{877BCF82-2BFA-4DB2-82FF-A134455AC8C6}"/>
          </ac:picMkLst>
        </pc:picChg>
        <pc:picChg chg="add del mod">
          <ac:chgData name="De Marinis, Roberta Vita" userId="dc24b251-f01b-455d-bf89-e2be86f657a2" providerId="ADAL" clId="{FDD990CB-6D46-4785-9709-7A586114BDA6}" dt="2022-10-07T15:23:04.015" v="4377" actId="478"/>
          <ac:picMkLst>
            <pc:docMk/>
            <pc:sldMk cId="35209464" sldId="2146847657"/>
            <ac:picMk id="7" creationId="{1D126CE0-F531-1734-D4E6-CA25BDF6B555}"/>
          </ac:picMkLst>
        </pc:picChg>
        <pc:picChg chg="add mod modCrop">
          <ac:chgData name="De Marinis, Roberta Vita" userId="dc24b251-f01b-455d-bf89-e2be86f657a2" providerId="ADAL" clId="{FDD990CB-6D46-4785-9709-7A586114BDA6}" dt="2022-10-12T13:41:47.921" v="5823" actId="1076"/>
          <ac:picMkLst>
            <pc:docMk/>
            <pc:sldMk cId="35209464" sldId="2146847657"/>
            <ac:picMk id="7" creationId="{BE0C2B38-AEB1-98BD-0C07-67E1A2894ECB}"/>
          </ac:picMkLst>
        </pc:picChg>
        <pc:picChg chg="del">
          <ac:chgData name="De Marinis, Roberta Vita" userId="dc24b251-f01b-455d-bf89-e2be86f657a2" providerId="ADAL" clId="{FDD990CB-6D46-4785-9709-7A586114BDA6}" dt="2022-10-21T16:26:54.938" v="16089" actId="478"/>
          <ac:picMkLst>
            <pc:docMk/>
            <pc:sldMk cId="35209464" sldId="2146847657"/>
            <ac:picMk id="11" creationId="{6045FE63-F225-7A2D-F33F-5BDE1BDB636A}"/>
          </ac:picMkLst>
        </pc:picChg>
        <pc:picChg chg="mod ord">
          <ac:chgData name="De Marinis, Roberta Vita" userId="dc24b251-f01b-455d-bf89-e2be86f657a2" providerId="ADAL" clId="{FDD990CB-6D46-4785-9709-7A586114BDA6}" dt="2022-10-20T17:06:26.889" v="13318" actId="1076"/>
          <ac:picMkLst>
            <pc:docMk/>
            <pc:sldMk cId="35209464" sldId="2146847657"/>
            <ac:picMk id="12" creationId="{737E493B-E977-A2DC-C91A-07DC3F3D736F}"/>
          </ac:picMkLst>
        </pc:picChg>
        <pc:picChg chg="add mod">
          <ac:chgData name="De Marinis, Roberta Vita" userId="dc24b251-f01b-455d-bf89-e2be86f657a2" providerId="ADAL" clId="{FDD990CB-6D46-4785-9709-7A586114BDA6}" dt="2022-10-24T12:26:29.695" v="16630" actId="14100"/>
          <ac:picMkLst>
            <pc:docMk/>
            <pc:sldMk cId="35209464" sldId="2146847657"/>
            <ac:picMk id="14" creationId="{83AC1C18-3DFF-0224-E31F-E499A06C8996}"/>
          </ac:picMkLst>
        </pc:picChg>
        <pc:picChg chg="add del mod">
          <ac:chgData name="De Marinis, Roberta Vita" userId="dc24b251-f01b-455d-bf89-e2be86f657a2" providerId="ADAL" clId="{FDD990CB-6D46-4785-9709-7A586114BDA6}" dt="2022-10-07T15:22:59.305" v="4375" actId="478"/>
          <ac:picMkLst>
            <pc:docMk/>
            <pc:sldMk cId="35209464" sldId="2146847657"/>
            <ac:picMk id="14" creationId="{DC773C9D-B95A-32BB-BD4D-D5CFA26EF37F}"/>
          </ac:picMkLst>
        </pc:picChg>
        <pc:picChg chg="del">
          <ac:chgData name="De Marinis, Roberta Vita" userId="dc24b251-f01b-455d-bf89-e2be86f657a2" providerId="ADAL" clId="{FDD990CB-6D46-4785-9709-7A586114BDA6}" dt="2022-10-21T16:26:52.031" v="16088" actId="478"/>
          <ac:picMkLst>
            <pc:docMk/>
            <pc:sldMk cId="35209464" sldId="2146847657"/>
            <ac:picMk id="14" creationId="{DF6A5A93-3345-E205-8276-98604295E656}"/>
          </ac:picMkLst>
        </pc:picChg>
        <pc:picChg chg="add del mod">
          <ac:chgData name="De Marinis, Roberta Vita" userId="dc24b251-f01b-455d-bf89-e2be86f657a2" providerId="ADAL" clId="{FDD990CB-6D46-4785-9709-7A586114BDA6}" dt="2022-10-14T08:05:33.511" v="7098" actId="478"/>
          <ac:picMkLst>
            <pc:docMk/>
            <pc:sldMk cId="35209464" sldId="2146847657"/>
            <ac:picMk id="14" creationId="{FFB8B526-349E-9FCC-DBBF-91B4150AC937}"/>
          </ac:picMkLst>
        </pc:picChg>
        <pc:picChg chg="add del mod modCrop">
          <ac:chgData name="De Marinis, Roberta Vita" userId="dc24b251-f01b-455d-bf89-e2be86f657a2" providerId="ADAL" clId="{FDD990CB-6D46-4785-9709-7A586114BDA6}" dt="2022-10-12T13:40:46.156" v="5812" actId="478"/>
          <ac:picMkLst>
            <pc:docMk/>
            <pc:sldMk cId="35209464" sldId="2146847657"/>
            <ac:picMk id="16" creationId="{3F455BCD-F907-F6ED-E8BC-783C1783469C}"/>
          </ac:picMkLst>
        </pc:picChg>
        <pc:picChg chg="add del mod">
          <ac:chgData name="De Marinis, Roberta Vita" userId="dc24b251-f01b-455d-bf89-e2be86f657a2" providerId="ADAL" clId="{FDD990CB-6D46-4785-9709-7A586114BDA6}" dt="2022-10-07T15:25:47.644" v="4407" actId="478"/>
          <ac:picMkLst>
            <pc:docMk/>
            <pc:sldMk cId="35209464" sldId="2146847657"/>
            <ac:picMk id="16" creationId="{5B1981D2-ECF9-0CFE-0000-6FA43F1CB07F}"/>
          </ac:picMkLst>
        </pc:picChg>
        <pc:picChg chg="add mod">
          <ac:chgData name="De Marinis, Roberta Vita" userId="dc24b251-f01b-455d-bf89-e2be86f657a2" providerId="ADAL" clId="{FDD990CB-6D46-4785-9709-7A586114BDA6}" dt="2022-10-14T08:05:40.121" v="7100" actId="1076"/>
          <ac:picMkLst>
            <pc:docMk/>
            <pc:sldMk cId="35209464" sldId="2146847657"/>
            <ac:picMk id="16" creationId="{615A3031-AAC0-CF1D-99F4-D0EB06422AF0}"/>
          </ac:picMkLst>
        </pc:picChg>
        <pc:picChg chg="add mod">
          <ac:chgData name="De Marinis, Roberta Vita" userId="dc24b251-f01b-455d-bf89-e2be86f657a2" providerId="ADAL" clId="{FDD990CB-6D46-4785-9709-7A586114BDA6}" dt="2022-10-12T13:44:42.672" v="5848" actId="1076"/>
          <ac:picMkLst>
            <pc:docMk/>
            <pc:sldMk cId="35209464" sldId="2146847657"/>
            <ac:picMk id="18" creationId="{C4BAB021-F819-F5E3-3F04-4ACA01914A87}"/>
          </ac:picMkLst>
        </pc:picChg>
        <pc:picChg chg="add del mod">
          <ac:chgData name="De Marinis, Roberta Vita" userId="dc24b251-f01b-455d-bf89-e2be86f657a2" providerId="ADAL" clId="{FDD990CB-6D46-4785-9709-7A586114BDA6}" dt="2022-10-07T15:25:49.394" v="4408" actId="478"/>
          <ac:picMkLst>
            <pc:docMk/>
            <pc:sldMk cId="35209464" sldId="2146847657"/>
            <ac:picMk id="18" creationId="{FD7693FA-094B-C5FD-D5FF-2F021CAA4FC0}"/>
          </ac:picMkLst>
        </pc:picChg>
        <pc:picChg chg="add del mod">
          <ac:chgData name="De Marinis, Roberta Vita" userId="dc24b251-f01b-455d-bf89-e2be86f657a2" providerId="ADAL" clId="{FDD990CB-6D46-4785-9709-7A586114BDA6}" dt="2022-10-07T15:25:45.902" v="4406" actId="478"/>
          <ac:picMkLst>
            <pc:docMk/>
            <pc:sldMk cId="35209464" sldId="2146847657"/>
            <ac:picMk id="19" creationId="{6DD275E4-EBE6-92FB-83FB-CC1B25A2C40C}"/>
          </ac:picMkLst>
        </pc:picChg>
        <pc:picChg chg="add mod">
          <ac:chgData name="De Marinis, Roberta Vita" userId="dc24b251-f01b-455d-bf89-e2be86f657a2" providerId="ADAL" clId="{FDD990CB-6D46-4785-9709-7A586114BDA6}" dt="2022-10-12T13:44:49.801" v="5849" actId="1076"/>
          <ac:picMkLst>
            <pc:docMk/>
            <pc:sldMk cId="35209464" sldId="2146847657"/>
            <ac:picMk id="19" creationId="{9DCB8423-20BE-5DFE-A573-F1254535737D}"/>
          </ac:picMkLst>
        </pc:picChg>
        <pc:picChg chg="add mod">
          <ac:chgData name="De Marinis, Roberta Vita" userId="dc24b251-f01b-455d-bf89-e2be86f657a2" providerId="ADAL" clId="{FDD990CB-6D46-4785-9709-7A586114BDA6}" dt="2022-10-07T15:25:55.098" v="4410" actId="1076"/>
          <ac:picMkLst>
            <pc:docMk/>
            <pc:sldMk cId="35209464" sldId="2146847657"/>
            <ac:picMk id="27" creationId="{48040C94-EA78-6B50-3FB1-5D29454E0BA0}"/>
          </ac:picMkLst>
        </pc:picChg>
        <pc:picChg chg="mod">
          <ac:chgData name="De Marinis, Roberta Vita" userId="dc24b251-f01b-455d-bf89-e2be86f657a2" providerId="ADAL" clId="{FDD990CB-6D46-4785-9709-7A586114BDA6}" dt="2022-10-12T13:28:00.558" v="5760" actId="1076"/>
          <ac:picMkLst>
            <pc:docMk/>
            <pc:sldMk cId="35209464" sldId="2146847657"/>
            <ac:picMk id="28" creationId="{EB5A14F9-25BF-A162-D04B-CD41106E0380}"/>
          </ac:picMkLst>
        </pc:picChg>
        <pc:picChg chg="del">
          <ac:chgData name="De Marinis, Roberta Vita" userId="dc24b251-f01b-455d-bf89-e2be86f657a2" providerId="ADAL" clId="{FDD990CB-6D46-4785-9709-7A586114BDA6}" dt="2022-10-07T15:23:07.780" v="4378" actId="478"/>
          <ac:picMkLst>
            <pc:docMk/>
            <pc:sldMk cId="35209464" sldId="2146847657"/>
            <ac:picMk id="29" creationId="{FC474E26-70D1-B748-0346-AC407ECB98D8}"/>
          </ac:picMkLst>
        </pc:picChg>
        <pc:picChg chg="mod">
          <ac:chgData name="De Marinis, Roberta Vita" userId="dc24b251-f01b-455d-bf89-e2be86f657a2" providerId="ADAL" clId="{FDD990CB-6D46-4785-9709-7A586114BDA6}" dt="2022-10-12T13:28:00.558" v="5760" actId="1076"/>
          <ac:picMkLst>
            <pc:docMk/>
            <pc:sldMk cId="35209464" sldId="2146847657"/>
            <ac:picMk id="30" creationId="{8450534C-F1B4-F414-DBFB-DA7682D44C84}"/>
          </ac:picMkLst>
        </pc:picChg>
        <pc:picChg chg="del">
          <ac:chgData name="De Marinis, Roberta Vita" userId="dc24b251-f01b-455d-bf89-e2be86f657a2" providerId="ADAL" clId="{FDD990CB-6D46-4785-9709-7A586114BDA6}" dt="2022-10-06T12:26:26.813" v="3826" actId="478"/>
          <ac:picMkLst>
            <pc:docMk/>
            <pc:sldMk cId="35209464" sldId="2146847657"/>
            <ac:picMk id="33" creationId="{6C3CCA11-B272-A1C5-3C9B-9FA3BD0FAC0C}"/>
          </ac:picMkLst>
        </pc:picChg>
        <pc:picChg chg="add mod">
          <ac:chgData name="De Marinis, Roberta Vita" userId="dc24b251-f01b-455d-bf89-e2be86f657a2" providerId="ADAL" clId="{FDD990CB-6D46-4785-9709-7A586114BDA6}" dt="2022-10-07T15:25:55.098" v="4410" actId="1076"/>
          <ac:picMkLst>
            <pc:docMk/>
            <pc:sldMk cId="35209464" sldId="2146847657"/>
            <ac:picMk id="33" creationId="{CB4D4EDC-DA30-B8E5-ACD6-C3B80E85D23E}"/>
          </ac:picMkLst>
        </pc:picChg>
        <pc:picChg chg="add mod">
          <ac:chgData name="De Marinis, Roberta Vita" userId="dc24b251-f01b-455d-bf89-e2be86f657a2" providerId="ADAL" clId="{FDD990CB-6D46-4785-9709-7A586114BDA6}" dt="2022-10-07T15:25:55.098" v="4410" actId="1076"/>
          <ac:picMkLst>
            <pc:docMk/>
            <pc:sldMk cId="35209464" sldId="2146847657"/>
            <ac:picMk id="35" creationId="{3D7007A6-A967-311E-3483-49A5EED256E8}"/>
          </ac:picMkLst>
        </pc:picChg>
        <pc:picChg chg="add mod">
          <ac:chgData name="De Marinis, Roberta Vita" userId="dc24b251-f01b-455d-bf89-e2be86f657a2" providerId="ADAL" clId="{FDD990CB-6D46-4785-9709-7A586114BDA6}" dt="2022-10-12T13:42:02.922" v="5825" actId="1076"/>
          <ac:picMkLst>
            <pc:docMk/>
            <pc:sldMk cId="35209464" sldId="2146847657"/>
            <ac:picMk id="37" creationId="{4F438024-3FCA-740A-6039-547E63C114F8}"/>
          </ac:picMkLst>
        </pc:picChg>
        <pc:picChg chg="add mod">
          <ac:chgData name="De Marinis, Roberta Vita" userId="dc24b251-f01b-455d-bf89-e2be86f657a2" providerId="ADAL" clId="{FDD990CB-6D46-4785-9709-7A586114BDA6}" dt="2022-10-12T13:44:52.425" v="5850" actId="1076"/>
          <ac:picMkLst>
            <pc:docMk/>
            <pc:sldMk cId="35209464" sldId="2146847657"/>
            <ac:picMk id="39" creationId="{067E3A65-C7A0-254C-6E88-C14B0B2C398B}"/>
          </ac:picMkLst>
        </pc:picChg>
        <pc:picChg chg="add mod">
          <ac:chgData name="De Marinis, Roberta Vita" userId="dc24b251-f01b-455d-bf89-e2be86f657a2" providerId="ADAL" clId="{FDD990CB-6D46-4785-9709-7A586114BDA6}" dt="2022-10-12T13:45:03.174" v="5852" actId="1076"/>
          <ac:picMkLst>
            <pc:docMk/>
            <pc:sldMk cId="35209464" sldId="2146847657"/>
            <ac:picMk id="45" creationId="{CAABA48C-2DF9-BE71-0A51-C29D67F7CA93}"/>
          </ac:picMkLst>
        </pc:picChg>
        <pc:picChg chg="add mod modCrop">
          <ac:chgData name="De Marinis, Roberta Vita" userId="dc24b251-f01b-455d-bf89-e2be86f657a2" providerId="ADAL" clId="{FDD990CB-6D46-4785-9709-7A586114BDA6}" dt="2022-10-12T13:46:59.677" v="5879" actId="1076"/>
          <ac:picMkLst>
            <pc:docMk/>
            <pc:sldMk cId="35209464" sldId="2146847657"/>
            <ac:picMk id="48" creationId="{0D4C160F-DECB-8715-AD1A-F8A0D96FC7FE}"/>
          </ac:picMkLst>
        </pc:picChg>
        <pc:picChg chg="add del mod">
          <ac:chgData name="De Marinis, Roberta Vita" userId="dc24b251-f01b-455d-bf89-e2be86f657a2" providerId="ADAL" clId="{FDD990CB-6D46-4785-9709-7A586114BDA6}" dt="2022-10-12T13:44:13.296" v="5840" actId="478"/>
          <ac:picMkLst>
            <pc:docMk/>
            <pc:sldMk cId="35209464" sldId="2146847657"/>
            <ac:picMk id="50" creationId="{F087EC73-78C2-13D1-CA27-537092431C15}"/>
          </ac:picMkLst>
        </pc:picChg>
        <pc:picChg chg="add mod">
          <ac:chgData name="De Marinis, Roberta Vita" userId="dc24b251-f01b-455d-bf89-e2be86f657a2" providerId="ADAL" clId="{FDD990CB-6D46-4785-9709-7A586114BDA6}" dt="2022-10-12T13:44:57.156" v="5851" actId="1076"/>
          <ac:picMkLst>
            <pc:docMk/>
            <pc:sldMk cId="35209464" sldId="2146847657"/>
            <ac:picMk id="52" creationId="{3AACA729-24A9-8556-F32A-FC7DE4360A4B}"/>
          </ac:picMkLst>
        </pc:picChg>
        <pc:picChg chg="add mod">
          <ac:chgData name="De Marinis, Roberta Vita" userId="dc24b251-f01b-455d-bf89-e2be86f657a2" providerId="ADAL" clId="{FDD990CB-6D46-4785-9709-7A586114BDA6}" dt="2022-10-12T13:52:06.189" v="5915" actId="1076"/>
          <ac:picMkLst>
            <pc:docMk/>
            <pc:sldMk cId="35209464" sldId="2146847657"/>
            <ac:picMk id="53" creationId="{04B85D1D-9E6F-B700-0083-87D595D89BD8}"/>
          </ac:picMkLst>
        </pc:picChg>
        <pc:picChg chg="mod">
          <ac:chgData name="De Marinis, Roberta Vita" userId="dc24b251-f01b-455d-bf89-e2be86f657a2" providerId="ADAL" clId="{FDD990CB-6D46-4785-9709-7A586114BDA6}" dt="2022-10-12T13:28:00.558" v="5760" actId="1076"/>
          <ac:picMkLst>
            <pc:docMk/>
            <pc:sldMk cId="35209464" sldId="2146847657"/>
            <ac:picMk id="77" creationId="{BAA906E6-6FA5-4855-BB14-1938A163FBD3}"/>
          </ac:picMkLst>
        </pc:picChg>
        <pc:picChg chg="mod modCrop">
          <ac:chgData name="De Marinis, Roberta Vita" userId="dc24b251-f01b-455d-bf89-e2be86f657a2" providerId="ADAL" clId="{FDD990CB-6D46-4785-9709-7A586114BDA6}" dt="2022-10-12T13:39:15.113" v="5806" actId="14100"/>
          <ac:picMkLst>
            <pc:docMk/>
            <pc:sldMk cId="35209464" sldId="2146847657"/>
            <ac:picMk id="83" creationId="{561B36B3-155B-45C1-9D98-3790AF62A140}"/>
          </ac:picMkLst>
        </pc:picChg>
        <pc:picChg chg="mod">
          <ac:chgData name="De Marinis, Roberta Vita" userId="dc24b251-f01b-455d-bf89-e2be86f657a2" providerId="ADAL" clId="{FDD990CB-6D46-4785-9709-7A586114BDA6}" dt="2022-10-12T13:28:00.558" v="5760" actId="1076"/>
          <ac:picMkLst>
            <pc:docMk/>
            <pc:sldMk cId="35209464" sldId="2146847657"/>
            <ac:picMk id="201" creationId="{394D5A24-8339-6630-1DC8-873DBD5586EA}"/>
          </ac:picMkLst>
        </pc:picChg>
        <pc:cxnChg chg="mod">
          <ac:chgData name="De Marinis, Roberta Vita" userId="dc24b251-f01b-455d-bf89-e2be86f657a2" providerId="ADAL" clId="{FDD990CB-6D46-4785-9709-7A586114BDA6}" dt="2022-10-12T13:28:00.558" v="5760" actId="1076"/>
          <ac:cxnSpMkLst>
            <pc:docMk/>
            <pc:sldMk cId="35209464" sldId="2146847657"/>
            <ac:cxnSpMk id="31" creationId="{A8C854A6-4166-7483-91B2-159DCD630775}"/>
          </ac:cxnSpMkLst>
        </pc:cxnChg>
        <pc:cxnChg chg="mod">
          <ac:chgData name="De Marinis, Roberta Vita" userId="dc24b251-f01b-455d-bf89-e2be86f657a2" providerId="ADAL" clId="{FDD990CB-6D46-4785-9709-7A586114BDA6}" dt="2022-10-12T13:28:00.558" v="5760" actId="1076"/>
          <ac:cxnSpMkLst>
            <pc:docMk/>
            <pc:sldMk cId="35209464" sldId="2146847657"/>
            <ac:cxnSpMk id="32" creationId="{E26F1F56-8629-4C96-56B0-7AAF3657F257}"/>
          </ac:cxnSpMkLst>
        </pc:cxnChg>
        <pc:cxnChg chg="add del mod">
          <ac:chgData name="De Marinis, Roberta Vita" userId="dc24b251-f01b-455d-bf89-e2be86f657a2" providerId="ADAL" clId="{FDD990CB-6D46-4785-9709-7A586114BDA6}" dt="2022-10-12T13:41:30.747" v="5821" actId="478"/>
          <ac:cxnSpMkLst>
            <pc:docMk/>
            <pc:sldMk cId="35209464" sldId="2146847657"/>
            <ac:cxnSpMk id="36" creationId="{B13FAB84-7B85-7F44-B2F0-98D7D8306DFF}"/>
          </ac:cxnSpMkLst>
        </pc:cxnChg>
        <pc:cxnChg chg="mod">
          <ac:chgData name="De Marinis, Roberta Vita" userId="dc24b251-f01b-455d-bf89-e2be86f657a2" providerId="ADAL" clId="{FDD990CB-6D46-4785-9709-7A586114BDA6}" dt="2022-10-12T13:41:59.935" v="5824" actId="1076"/>
          <ac:cxnSpMkLst>
            <pc:docMk/>
            <pc:sldMk cId="35209464" sldId="2146847657"/>
            <ac:cxnSpMk id="228" creationId="{6F8477F3-7EBF-9899-F449-8FBDF494BC4D}"/>
          </ac:cxnSpMkLst>
        </pc:cxnChg>
        <pc:cxnChg chg="mod">
          <ac:chgData name="De Marinis, Roberta Vita" userId="dc24b251-f01b-455d-bf89-e2be86f657a2" providerId="ADAL" clId="{FDD990CB-6D46-4785-9709-7A586114BDA6}" dt="2022-10-12T13:34:23.852" v="5779" actId="1076"/>
          <ac:cxnSpMkLst>
            <pc:docMk/>
            <pc:sldMk cId="35209464" sldId="2146847657"/>
            <ac:cxnSpMk id="245" creationId="{F5C74F97-9B8D-838B-9698-C9773A5B1876}"/>
          </ac:cxnSpMkLst>
        </pc:cxnChg>
      </pc:sldChg>
      <pc:sldChg chg="addSp delSp modSp mod">
        <pc:chgData name="De Marinis, Roberta Vita" userId="dc24b251-f01b-455d-bf89-e2be86f657a2" providerId="ADAL" clId="{FDD990CB-6D46-4785-9709-7A586114BDA6}" dt="2022-10-06T12:27:18.526" v="3838" actId="1076"/>
        <pc:sldMkLst>
          <pc:docMk/>
          <pc:sldMk cId="684393827" sldId="2146847658"/>
        </pc:sldMkLst>
        <pc:spChg chg="mod">
          <ac:chgData name="De Marinis, Roberta Vita" userId="dc24b251-f01b-455d-bf89-e2be86f657a2" providerId="ADAL" clId="{FDD990CB-6D46-4785-9709-7A586114BDA6}" dt="2022-10-06T12:27:18.526" v="3838" actId="1076"/>
          <ac:spMkLst>
            <pc:docMk/>
            <pc:sldMk cId="684393827" sldId="2146847658"/>
            <ac:spMk id="34" creationId="{791E0AE7-C829-971D-7BB9-BBFE69E4BD52}"/>
          </ac:spMkLst>
        </pc:spChg>
        <pc:picChg chg="add mod">
          <ac:chgData name="De Marinis, Roberta Vita" userId="dc24b251-f01b-455d-bf89-e2be86f657a2" providerId="ADAL" clId="{FDD990CB-6D46-4785-9709-7A586114BDA6}" dt="2022-10-06T12:27:13.508" v="3836"/>
          <ac:picMkLst>
            <pc:docMk/>
            <pc:sldMk cId="684393827" sldId="2146847658"/>
            <ac:picMk id="7" creationId="{E07A2740-7E50-242B-DDC6-DBDD8108AE98}"/>
          </ac:picMkLst>
        </pc:picChg>
        <pc:picChg chg="add mod">
          <ac:chgData name="De Marinis, Roberta Vita" userId="dc24b251-f01b-455d-bf89-e2be86f657a2" providerId="ADAL" clId="{FDD990CB-6D46-4785-9709-7A586114BDA6}" dt="2022-10-06T12:27:13.508" v="3836"/>
          <ac:picMkLst>
            <pc:docMk/>
            <pc:sldMk cId="684393827" sldId="2146847658"/>
            <ac:picMk id="16" creationId="{F03904FC-9864-1062-8557-78664074B5D4}"/>
          </ac:picMkLst>
        </pc:picChg>
        <pc:picChg chg="del">
          <ac:chgData name="De Marinis, Roberta Vita" userId="dc24b251-f01b-455d-bf89-e2be86f657a2" providerId="ADAL" clId="{FDD990CB-6D46-4785-9709-7A586114BDA6}" dt="2022-10-06T12:27:10.235" v="3834" actId="478"/>
          <ac:picMkLst>
            <pc:docMk/>
            <pc:sldMk cId="684393827" sldId="2146847658"/>
            <ac:picMk id="29" creationId="{FC474E26-70D1-B748-0346-AC407ECB98D8}"/>
          </ac:picMkLst>
        </pc:picChg>
        <pc:picChg chg="del">
          <ac:chgData name="De Marinis, Roberta Vita" userId="dc24b251-f01b-455d-bf89-e2be86f657a2" providerId="ADAL" clId="{FDD990CB-6D46-4785-9709-7A586114BDA6}" dt="2022-10-06T12:27:12.800" v="3835" actId="478"/>
          <ac:picMkLst>
            <pc:docMk/>
            <pc:sldMk cId="684393827" sldId="2146847658"/>
            <ac:picMk id="33" creationId="{6C3CCA11-B272-A1C5-3C9B-9FA3BD0FAC0C}"/>
          </ac:picMkLst>
        </pc:picChg>
      </pc:sldChg>
      <pc:sldChg chg="del">
        <pc:chgData name="De Marinis, Roberta Vita" userId="dc24b251-f01b-455d-bf89-e2be86f657a2" providerId="ADAL" clId="{FDD990CB-6D46-4785-9709-7A586114BDA6}" dt="2022-10-05T16:49:17.647" v="3780" actId="2696"/>
        <pc:sldMkLst>
          <pc:docMk/>
          <pc:sldMk cId="1557560306" sldId="2146847659"/>
        </pc:sldMkLst>
      </pc:sldChg>
      <pc:sldChg chg="del">
        <pc:chgData name="De Marinis, Roberta Vita" userId="dc24b251-f01b-455d-bf89-e2be86f657a2" providerId="ADAL" clId="{FDD990CB-6D46-4785-9709-7A586114BDA6}" dt="2022-10-05T16:49:44.176" v="3781" actId="2696"/>
        <pc:sldMkLst>
          <pc:docMk/>
          <pc:sldMk cId="2526417971" sldId="2146847660"/>
        </pc:sldMkLst>
      </pc:sldChg>
      <pc:sldChg chg="modSp mod">
        <pc:chgData name="De Marinis, Roberta Vita" userId="dc24b251-f01b-455d-bf89-e2be86f657a2" providerId="ADAL" clId="{FDD990CB-6D46-4785-9709-7A586114BDA6}" dt="2022-10-21T08:59:55.559" v="14511" actId="20577"/>
        <pc:sldMkLst>
          <pc:docMk/>
          <pc:sldMk cId="2335274339" sldId="2146847662"/>
        </pc:sldMkLst>
        <pc:spChg chg="mod">
          <ac:chgData name="De Marinis, Roberta Vita" userId="dc24b251-f01b-455d-bf89-e2be86f657a2" providerId="ADAL" clId="{FDD990CB-6D46-4785-9709-7A586114BDA6}" dt="2022-10-21T08:59:55.559" v="14511" actId="20577"/>
          <ac:spMkLst>
            <pc:docMk/>
            <pc:sldMk cId="2335274339" sldId="2146847662"/>
            <ac:spMk id="86" creationId="{8AC6137C-C5C5-4C51-8E79-3413ECCFAE2E}"/>
          </ac:spMkLst>
        </pc:spChg>
      </pc:sldChg>
      <pc:sldChg chg="addSp delSp modSp mod">
        <pc:chgData name="De Marinis, Roberta Vita" userId="dc24b251-f01b-455d-bf89-e2be86f657a2" providerId="ADAL" clId="{FDD990CB-6D46-4785-9709-7A586114BDA6}" dt="2022-10-24T08:03:31.799" v="16137" actId="13926"/>
        <pc:sldMkLst>
          <pc:docMk/>
          <pc:sldMk cId="1619125151" sldId="2146847663"/>
        </pc:sldMkLst>
        <pc:spChg chg="add mod">
          <ac:chgData name="De Marinis, Roberta Vita" userId="dc24b251-f01b-455d-bf89-e2be86f657a2" providerId="ADAL" clId="{FDD990CB-6D46-4785-9709-7A586114BDA6}" dt="2022-10-13T13:41:07.292" v="6644" actId="20577"/>
          <ac:spMkLst>
            <pc:docMk/>
            <pc:sldMk cId="1619125151" sldId="2146847663"/>
            <ac:spMk id="4" creationId="{5A16654D-9C03-B164-3574-88BE505362D9}"/>
          </ac:spMkLst>
        </pc:spChg>
        <pc:spChg chg="mod">
          <ac:chgData name="De Marinis, Roberta Vita" userId="dc24b251-f01b-455d-bf89-e2be86f657a2" providerId="ADAL" clId="{FDD990CB-6D46-4785-9709-7A586114BDA6}" dt="2022-10-12T14:19:27.852" v="6153" actId="1076"/>
          <ac:spMkLst>
            <pc:docMk/>
            <pc:sldMk cId="1619125151" sldId="2146847663"/>
            <ac:spMk id="6" creationId="{42C423DD-5BE2-C274-00FF-B95A0F9B0C1B}"/>
          </ac:spMkLst>
        </pc:spChg>
        <pc:spChg chg="add del mod">
          <ac:chgData name="De Marinis, Roberta Vita" userId="dc24b251-f01b-455d-bf89-e2be86f657a2" providerId="ADAL" clId="{FDD990CB-6D46-4785-9709-7A586114BDA6}" dt="2022-10-20T16:57:55.301" v="13199" actId="478"/>
          <ac:spMkLst>
            <pc:docMk/>
            <pc:sldMk cId="1619125151" sldId="2146847663"/>
            <ac:spMk id="16" creationId="{47AF62F8-9A3B-C257-8CC3-25D63D6E9931}"/>
          </ac:spMkLst>
        </pc:spChg>
        <pc:spChg chg="add del mod">
          <ac:chgData name="De Marinis, Roberta Vita" userId="dc24b251-f01b-455d-bf89-e2be86f657a2" providerId="ADAL" clId="{FDD990CB-6D46-4785-9709-7A586114BDA6}" dt="2022-10-12T08:11:09.739" v="5581" actId="478"/>
          <ac:spMkLst>
            <pc:docMk/>
            <pc:sldMk cId="1619125151" sldId="2146847663"/>
            <ac:spMk id="16" creationId="{967563D6-4878-73FC-1D5C-97BF17B845B8}"/>
          </ac:spMkLst>
        </pc:spChg>
        <pc:spChg chg="mod">
          <ac:chgData name="De Marinis, Roberta Vita" userId="dc24b251-f01b-455d-bf89-e2be86f657a2" providerId="ADAL" clId="{FDD990CB-6D46-4785-9709-7A586114BDA6}" dt="2022-10-05T16:46:49.383" v="3751"/>
          <ac:spMkLst>
            <pc:docMk/>
            <pc:sldMk cId="1619125151" sldId="2146847663"/>
            <ac:spMk id="16" creationId="{A2254A29-19EC-DFE9-B054-7D147950857A}"/>
          </ac:spMkLst>
        </pc:spChg>
        <pc:spChg chg="add mod">
          <ac:chgData name="De Marinis, Roberta Vita" userId="dc24b251-f01b-455d-bf89-e2be86f657a2" providerId="ADAL" clId="{FDD990CB-6D46-4785-9709-7A586114BDA6}" dt="2022-10-20T17:23:33.908" v="13407" actId="1076"/>
          <ac:spMkLst>
            <pc:docMk/>
            <pc:sldMk cId="1619125151" sldId="2146847663"/>
            <ac:spMk id="16" creationId="{F37B1557-D152-69C6-ADDF-AD398D62E886}"/>
          </ac:spMkLst>
        </pc:spChg>
        <pc:spChg chg="del">
          <ac:chgData name="De Marinis, Roberta Vita" userId="dc24b251-f01b-455d-bf89-e2be86f657a2" providerId="ADAL" clId="{FDD990CB-6D46-4785-9709-7A586114BDA6}" dt="2022-10-05T16:48:58.792" v="3779" actId="478"/>
          <ac:spMkLst>
            <pc:docMk/>
            <pc:sldMk cId="1619125151" sldId="2146847663"/>
            <ac:spMk id="34" creationId="{791E0AE7-C829-971D-7BB9-BBFE69E4BD52}"/>
          </ac:spMkLst>
        </pc:spChg>
        <pc:spChg chg="add del mod">
          <ac:chgData name="De Marinis, Roberta Vita" userId="dc24b251-f01b-455d-bf89-e2be86f657a2" providerId="ADAL" clId="{FDD990CB-6D46-4785-9709-7A586114BDA6}" dt="2022-10-20T16:58:13.928" v="13203" actId="478"/>
          <ac:spMkLst>
            <pc:docMk/>
            <pc:sldMk cId="1619125151" sldId="2146847663"/>
            <ac:spMk id="35" creationId="{137D55A0-5775-B406-82F1-FA39DED71879}"/>
          </ac:spMkLst>
        </pc:spChg>
        <pc:spChg chg="add del mod">
          <ac:chgData name="De Marinis, Roberta Vita" userId="dc24b251-f01b-455d-bf89-e2be86f657a2" providerId="ADAL" clId="{FDD990CB-6D46-4785-9709-7A586114BDA6}" dt="2022-10-20T17:24:10.375" v="13417" actId="478"/>
          <ac:spMkLst>
            <pc:docMk/>
            <pc:sldMk cId="1619125151" sldId="2146847663"/>
            <ac:spMk id="35" creationId="{F988D144-FECB-04DD-6C3D-2BCF158871FD}"/>
          </ac:spMkLst>
        </pc:spChg>
        <pc:spChg chg="add del mod topLvl">
          <ac:chgData name="De Marinis, Roberta Vita" userId="dc24b251-f01b-455d-bf89-e2be86f657a2" providerId="ADAL" clId="{FDD990CB-6D46-4785-9709-7A586114BDA6}" dt="2022-10-11T15:39:45.189" v="5280" actId="1076"/>
          <ac:spMkLst>
            <pc:docMk/>
            <pc:sldMk cId="1619125151" sldId="2146847663"/>
            <ac:spMk id="37" creationId="{A9A7648C-9BD8-D997-DC87-036D4B7DBBFA}"/>
          </ac:spMkLst>
        </pc:spChg>
        <pc:spChg chg="add mod">
          <ac:chgData name="De Marinis, Roberta Vita" userId="dc24b251-f01b-455d-bf89-e2be86f657a2" providerId="ADAL" clId="{FDD990CB-6D46-4785-9709-7A586114BDA6}" dt="2022-10-20T17:19:42.750" v="13401" actId="1038"/>
          <ac:spMkLst>
            <pc:docMk/>
            <pc:sldMk cId="1619125151" sldId="2146847663"/>
            <ac:spMk id="39" creationId="{2FE9615E-F8CB-CF29-8470-0A59D9768D51}"/>
          </ac:spMkLst>
        </pc:spChg>
        <pc:spChg chg="add mod">
          <ac:chgData name="De Marinis, Roberta Vita" userId="dc24b251-f01b-455d-bf89-e2be86f657a2" providerId="ADAL" clId="{FDD990CB-6D46-4785-9709-7A586114BDA6}" dt="2022-10-20T17:19:35.401" v="13399" actId="1035"/>
          <ac:spMkLst>
            <pc:docMk/>
            <pc:sldMk cId="1619125151" sldId="2146847663"/>
            <ac:spMk id="50" creationId="{1D570043-87B3-575E-A278-5F5B0DCDBB69}"/>
          </ac:spMkLst>
        </pc:spChg>
        <pc:spChg chg="add del mod">
          <ac:chgData name="De Marinis, Roberta Vita" userId="dc24b251-f01b-455d-bf89-e2be86f657a2" providerId="ADAL" clId="{FDD990CB-6D46-4785-9709-7A586114BDA6}" dt="2022-10-05T16:47:42.295" v="3763" actId="478"/>
          <ac:spMkLst>
            <pc:docMk/>
            <pc:sldMk cId="1619125151" sldId="2146847663"/>
            <ac:spMk id="53" creationId="{A4B14811-05D2-19ED-B5E2-D693C9BC2BB4}"/>
          </ac:spMkLst>
        </pc:spChg>
        <pc:spChg chg="add mod">
          <ac:chgData name="De Marinis, Roberta Vita" userId="dc24b251-f01b-455d-bf89-e2be86f657a2" providerId="ADAL" clId="{FDD990CB-6D46-4785-9709-7A586114BDA6}" dt="2022-10-20T16:57:26.675" v="13195" actId="1038"/>
          <ac:spMkLst>
            <pc:docMk/>
            <pc:sldMk cId="1619125151" sldId="2146847663"/>
            <ac:spMk id="54" creationId="{F97B9BED-2381-1F2A-50DE-FCA463C902AD}"/>
          </ac:spMkLst>
        </pc:spChg>
        <pc:spChg chg="add mod">
          <ac:chgData name="De Marinis, Roberta Vita" userId="dc24b251-f01b-455d-bf89-e2be86f657a2" providerId="ADAL" clId="{FDD990CB-6D46-4785-9709-7A586114BDA6}" dt="2022-10-05T16:47:51.563" v="3765" actId="1076"/>
          <ac:spMkLst>
            <pc:docMk/>
            <pc:sldMk cId="1619125151" sldId="2146847663"/>
            <ac:spMk id="55" creationId="{285A3C25-097D-4D10-E755-6CCB136112C4}"/>
          </ac:spMkLst>
        </pc:spChg>
        <pc:spChg chg="add del mod">
          <ac:chgData name="De Marinis, Roberta Vita" userId="dc24b251-f01b-455d-bf89-e2be86f657a2" providerId="ADAL" clId="{FDD990CB-6D46-4785-9709-7A586114BDA6}" dt="2022-10-20T16:58:17.984" v="13204" actId="478"/>
          <ac:spMkLst>
            <pc:docMk/>
            <pc:sldMk cId="1619125151" sldId="2146847663"/>
            <ac:spMk id="56" creationId="{0CF92789-C6EF-4C83-D410-50D87771FA4D}"/>
          </ac:spMkLst>
        </pc:spChg>
        <pc:spChg chg="add del mod">
          <ac:chgData name="De Marinis, Roberta Vita" userId="dc24b251-f01b-455d-bf89-e2be86f657a2" providerId="ADAL" clId="{FDD990CB-6D46-4785-9709-7A586114BDA6}" dt="2022-10-20T17:24:06.858" v="13416" actId="478"/>
          <ac:spMkLst>
            <pc:docMk/>
            <pc:sldMk cId="1619125151" sldId="2146847663"/>
            <ac:spMk id="56" creationId="{8A9C0C0C-01CE-1802-A061-83C914B449C0}"/>
          </ac:spMkLst>
        </pc:spChg>
        <pc:spChg chg="add mod">
          <ac:chgData name="De Marinis, Roberta Vita" userId="dc24b251-f01b-455d-bf89-e2be86f657a2" providerId="ADAL" clId="{FDD990CB-6D46-4785-9709-7A586114BDA6}" dt="2022-10-20T17:24:20.456" v="13419" actId="1076"/>
          <ac:spMkLst>
            <pc:docMk/>
            <pc:sldMk cId="1619125151" sldId="2146847663"/>
            <ac:spMk id="57" creationId="{32E9555A-C7B2-F753-C0D6-ECA5AAE4151B}"/>
          </ac:spMkLst>
        </pc:spChg>
        <pc:spChg chg="add mod">
          <ac:chgData name="De Marinis, Roberta Vita" userId="dc24b251-f01b-455d-bf89-e2be86f657a2" providerId="ADAL" clId="{FDD990CB-6D46-4785-9709-7A586114BDA6}" dt="2022-10-11T15:37:09.733" v="5257" actId="1076"/>
          <ac:spMkLst>
            <pc:docMk/>
            <pc:sldMk cId="1619125151" sldId="2146847663"/>
            <ac:spMk id="57" creationId="{FCF02A7D-21FD-E4EF-AA0C-A9F8C7B83C12}"/>
          </ac:spMkLst>
        </pc:spChg>
        <pc:spChg chg="add mod">
          <ac:chgData name="De Marinis, Roberta Vita" userId="dc24b251-f01b-455d-bf89-e2be86f657a2" providerId="ADAL" clId="{FDD990CB-6D46-4785-9709-7A586114BDA6}" dt="2022-10-20T17:24:32.718" v="13421" actId="1076"/>
          <ac:spMkLst>
            <pc:docMk/>
            <pc:sldMk cId="1619125151" sldId="2146847663"/>
            <ac:spMk id="58" creationId="{BE328942-BCC9-3ECD-745D-365E67359358}"/>
          </ac:spMkLst>
        </pc:spChg>
        <pc:spChg chg="add mod">
          <ac:chgData name="De Marinis, Roberta Vita" userId="dc24b251-f01b-455d-bf89-e2be86f657a2" providerId="ADAL" clId="{FDD990CB-6D46-4785-9709-7A586114BDA6}" dt="2022-10-20T13:14:40.841" v="13059" actId="164"/>
          <ac:spMkLst>
            <pc:docMk/>
            <pc:sldMk cId="1619125151" sldId="2146847663"/>
            <ac:spMk id="59" creationId="{7F70603F-CC85-B95A-51BE-FABA93AACEDF}"/>
          </ac:spMkLst>
        </pc:spChg>
        <pc:spChg chg="add mod">
          <ac:chgData name="De Marinis, Roberta Vita" userId="dc24b251-f01b-455d-bf89-e2be86f657a2" providerId="ADAL" clId="{FDD990CB-6D46-4785-9709-7A586114BDA6}" dt="2022-10-20T13:14:40.841" v="13059" actId="164"/>
          <ac:spMkLst>
            <pc:docMk/>
            <pc:sldMk cId="1619125151" sldId="2146847663"/>
            <ac:spMk id="60" creationId="{EA1ABCC9-24FC-28F1-D6B8-C93BDC8ABD31}"/>
          </ac:spMkLst>
        </pc:spChg>
        <pc:spChg chg="add del mod">
          <ac:chgData name="De Marinis, Roberta Vita" userId="dc24b251-f01b-455d-bf89-e2be86f657a2" providerId="ADAL" clId="{FDD990CB-6D46-4785-9709-7A586114BDA6}" dt="2022-10-11T15:29:18.313" v="5182" actId="478"/>
          <ac:spMkLst>
            <pc:docMk/>
            <pc:sldMk cId="1619125151" sldId="2146847663"/>
            <ac:spMk id="61" creationId="{3138B4FF-B8AB-FFBE-66C0-DD7CA92C2685}"/>
          </ac:spMkLst>
        </pc:spChg>
        <pc:spChg chg="add del mod">
          <ac:chgData name="De Marinis, Roberta Vita" userId="dc24b251-f01b-455d-bf89-e2be86f657a2" providerId="ADAL" clId="{FDD990CB-6D46-4785-9709-7A586114BDA6}" dt="2022-10-11T15:29:18.313" v="5182" actId="478"/>
          <ac:spMkLst>
            <pc:docMk/>
            <pc:sldMk cId="1619125151" sldId="2146847663"/>
            <ac:spMk id="63" creationId="{1B24AB59-A981-A87E-CB3D-36B1E948807A}"/>
          </ac:spMkLst>
        </pc:spChg>
        <pc:spChg chg="add del mod">
          <ac:chgData name="De Marinis, Roberta Vita" userId="dc24b251-f01b-455d-bf89-e2be86f657a2" providerId="ADAL" clId="{FDD990CB-6D46-4785-9709-7A586114BDA6}" dt="2022-10-11T15:29:18.313" v="5182" actId="478"/>
          <ac:spMkLst>
            <pc:docMk/>
            <pc:sldMk cId="1619125151" sldId="2146847663"/>
            <ac:spMk id="64" creationId="{C74EC2FC-68FB-7CB1-0E42-1B662203A1EF}"/>
          </ac:spMkLst>
        </pc:spChg>
        <pc:spChg chg="add del mod">
          <ac:chgData name="De Marinis, Roberta Vita" userId="dc24b251-f01b-455d-bf89-e2be86f657a2" providerId="ADAL" clId="{FDD990CB-6D46-4785-9709-7A586114BDA6}" dt="2022-10-21T08:54:27.108" v="14405" actId="478"/>
          <ac:spMkLst>
            <pc:docMk/>
            <pc:sldMk cId="1619125151" sldId="2146847663"/>
            <ac:spMk id="65" creationId="{4E388C0E-B9A4-87E7-5C83-FE88430276BF}"/>
          </ac:spMkLst>
        </pc:spChg>
        <pc:spChg chg="add del mod">
          <ac:chgData name="De Marinis, Roberta Vita" userId="dc24b251-f01b-455d-bf89-e2be86f657a2" providerId="ADAL" clId="{FDD990CB-6D46-4785-9709-7A586114BDA6}" dt="2022-10-20T16:57:58.132" v="13200" actId="478"/>
          <ac:spMkLst>
            <pc:docMk/>
            <pc:sldMk cId="1619125151" sldId="2146847663"/>
            <ac:spMk id="66" creationId="{408D9319-CE95-33BF-073B-E169FFB0721C}"/>
          </ac:spMkLst>
        </pc:spChg>
        <pc:spChg chg="mod">
          <ac:chgData name="De Marinis, Roberta Vita" userId="dc24b251-f01b-455d-bf89-e2be86f657a2" providerId="ADAL" clId="{FDD990CB-6D46-4785-9709-7A586114BDA6}" dt="2022-10-24T08:03:31.799" v="16137" actId="13926"/>
          <ac:spMkLst>
            <pc:docMk/>
            <pc:sldMk cId="1619125151" sldId="2146847663"/>
            <ac:spMk id="66" creationId="{916FFF97-1884-49A7-AAB9-E595DA765199}"/>
          </ac:spMkLst>
        </pc:spChg>
        <pc:spChg chg="del mod">
          <ac:chgData name="De Marinis, Roberta Vita" userId="dc24b251-f01b-455d-bf89-e2be86f657a2" providerId="ADAL" clId="{FDD990CB-6D46-4785-9709-7A586114BDA6}" dt="2022-10-11T15:28:12.323" v="5167" actId="478"/>
          <ac:spMkLst>
            <pc:docMk/>
            <pc:sldMk cId="1619125151" sldId="2146847663"/>
            <ac:spMk id="73" creationId="{DB8D40DA-B015-4174-AA2A-6C15F61311F8}"/>
          </ac:spMkLst>
        </pc:spChg>
        <pc:spChg chg="mod">
          <ac:chgData name="De Marinis, Roberta Vita" userId="dc24b251-f01b-455d-bf89-e2be86f657a2" providerId="ADAL" clId="{FDD990CB-6D46-4785-9709-7A586114BDA6}" dt="2022-10-20T17:07:15.791" v="13328" actId="1038"/>
          <ac:spMkLst>
            <pc:docMk/>
            <pc:sldMk cId="1619125151" sldId="2146847663"/>
            <ac:spMk id="74" creationId="{BEF4C2D4-2D1A-414E-B6D9-C940DE98BCD2}"/>
          </ac:spMkLst>
        </pc:spChg>
        <pc:spChg chg="add del mod">
          <ac:chgData name="De Marinis, Roberta Vita" userId="dc24b251-f01b-455d-bf89-e2be86f657a2" providerId="ADAL" clId="{FDD990CB-6D46-4785-9709-7A586114BDA6}" dt="2022-10-11T15:29:40.022" v="5186" actId="478"/>
          <ac:spMkLst>
            <pc:docMk/>
            <pc:sldMk cId="1619125151" sldId="2146847663"/>
            <ac:spMk id="75" creationId="{F0FB5F94-5E6C-4E07-9E67-9D58C12D0755}"/>
          </ac:spMkLst>
        </pc:spChg>
        <pc:spChg chg="mod">
          <ac:chgData name="De Marinis, Roberta Vita" userId="dc24b251-f01b-455d-bf89-e2be86f657a2" providerId="ADAL" clId="{FDD990CB-6D46-4785-9709-7A586114BDA6}" dt="2022-10-11T15:37:34.859" v="5262" actId="1076"/>
          <ac:spMkLst>
            <pc:docMk/>
            <pc:sldMk cId="1619125151" sldId="2146847663"/>
            <ac:spMk id="84" creationId="{7E2C9047-5024-4388-9D6C-37CE63E95093}"/>
          </ac:spMkLst>
        </pc:spChg>
        <pc:spChg chg="mod">
          <ac:chgData name="De Marinis, Roberta Vita" userId="dc24b251-f01b-455d-bf89-e2be86f657a2" providerId="ADAL" clId="{FDD990CB-6D46-4785-9709-7A586114BDA6}" dt="2022-10-12T14:19:58.431" v="6158" actId="1076"/>
          <ac:spMkLst>
            <pc:docMk/>
            <pc:sldMk cId="1619125151" sldId="2146847663"/>
            <ac:spMk id="85" creationId="{594DBD26-0EDA-44D3-913D-0568A8B04E60}"/>
          </ac:spMkLst>
        </pc:spChg>
        <pc:spChg chg="del mod">
          <ac:chgData name="De Marinis, Roberta Vita" userId="dc24b251-f01b-455d-bf89-e2be86f657a2" providerId="ADAL" clId="{FDD990CB-6D46-4785-9709-7A586114BDA6}" dt="2022-10-20T17:23:47.212" v="13410" actId="478"/>
          <ac:spMkLst>
            <pc:docMk/>
            <pc:sldMk cId="1619125151" sldId="2146847663"/>
            <ac:spMk id="98" creationId="{C128F798-B558-4B37-927A-4D43A7669E5F}"/>
          </ac:spMkLst>
        </pc:spChg>
        <pc:spChg chg="del mod">
          <ac:chgData name="De Marinis, Roberta Vita" userId="dc24b251-f01b-455d-bf89-e2be86f657a2" providerId="ADAL" clId="{FDD990CB-6D46-4785-9709-7A586114BDA6}" dt="2022-10-11T15:29:27.696" v="5184" actId="478"/>
          <ac:spMkLst>
            <pc:docMk/>
            <pc:sldMk cId="1619125151" sldId="2146847663"/>
            <ac:spMk id="99" creationId="{8EBC4E15-F6F0-4BAB-A7A4-B6913CD5E698}"/>
          </ac:spMkLst>
        </pc:spChg>
        <pc:spChg chg="del mod">
          <ac:chgData name="De Marinis, Roberta Vita" userId="dc24b251-f01b-455d-bf89-e2be86f657a2" providerId="ADAL" clId="{FDD990CB-6D46-4785-9709-7A586114BDA6}" dt="2022-10-20T17:23:44.968" v="13409" actId="478"/>
          <ac:spMkLst>
            <pc:docMk/>
            <pc:sldMk cId="1619125151" sldId="2146847663"/>
            <ac:spMk id="107" creationId="{E5289C1C-103C-422C-A949-697594B4E1C1}"/>
          </ac:spMkLst>
        </pc:spChg>
        <pc:spChg chg="del mod">
          <ac:chgData name="De Marinis, Roberta Vita" userId="dc24b251-f01b-455d-bf89-e2be86f657a2" providerId="ADAL" clId="{FDD990CB-6D46-4785-9709-7A586114BDA6}" dt="2022-10-21T08:54:37.018" v="14406" actId="478"/>
          <ac:spMkLst>
            <pc:docMk/>
            <pc:sldMk cId="1619125151" sldId="2146847663"/>
            <ac:spMk id="108" creationId="{62D87FBD-F75F-4A0E-A002-FA4E6535C567}"/>
          </ac:spMkLst>
        </pc:spChg>
        <pc:spChg chg="del mod">
          <ac:chgData name="De Marinis, Roberta Vita" userId="dc24b251-f01b-455d-bf89-e2be86f657a2" providerId="ADAL" clId="{FDD990CB-6D46-4785-9709-7A586114BDA6}" dt="2022-10-11T15:28:18.797" v="5169" actId="478"/>
          <ac:spMkLst>
            <pc:docMk/>
            <pc:sldMk cId="1619125151" sldId="2146847663"/>
            <ac:spMk id="109" creationId="{572B9EE5-F446-47CE-80CE-C176835248C8}"/>
          </ac:spMkLst>
        </pc:spChg>
        <pc:spChg chg="del mod">
          <ac:chgData name="De Marinis, Roberta Vita" userId="dc24b251-f01b-455d-bf89-e2be86f657a2" providerId="ADAL" clId="{FDD990CB-6D46-4785-9709-7A586114BDA6}" dt="2022-10-11T15:28:21.957" v="5170" actId="478"/>
          <ac:spMkLst>
            <pc:docMk/>
            <pc:sldMk cId="1619125151" sldId="2146847663"/>
            <ac:spMk id="110" creationId="{91F6FF69-A1D3-4868-89CF-3DD54F4282C7}"/>
          </ac:spMkLst>
        </pc:spChg>
        <pc:spChg chg="del mod">
          <ac:chgData name="De Marinis, Roberta Vita" userId="dc24b251-f01b-455d-bf89-e2be86f657a2" providerId="ADAL" clId="{FDD990CB-6D46-4785-9709-7A586114BDA6}" dt="2022-10-20T17:23:25.996" v="13406" actId="478"/>
          <ac:spMkLst>
            <pc:docMk/>
            <pc:sldMk cId="1619125151" sldId="2146847663"/>
            <ac:spMk id="112" creationId="{D17EE41D-8FA6-4A33-AF56-627E5276364D}"/>
          </ac:spMkLst>
        </pc:spChg>
        <pc:spChg chg="del mod">
          <ac:chgData name="De Marinis, Roberta Vita" userId="dc24b251-f01b-455d-bf89-e2be86f657a2" providerId="ADAL" clId="{FDD990CB-6D46-4785-9709-7A586114BDA6}" dt="2022-10-21T08:54:39.947" v="14407" actId="478"/>
          <ac:spMkLst>
            <pc:docMk/>
            <pc:sldMk cId="1619125151" sldId="2146847663"/>
            <ac:spMk id="114" creationId="{1356BEAA-96FD-4B5D-945F-BC2EF64017C8}"/>
          </ac:spMkLst>
        </pc:spChg>
        <pc:spChg chg="mod">
          <ac:chgData name="De Marinis, Roberta Vita" userId="dc24b251-f01b-455d-bf89-e2be86f657a2" providerId="ADAL" clId="{FDD990CB-6D46-4785-9709-7A586114BDA6}" dt="2022-10-12T14:03:49.484" v="6019" actId="1076"/>
          <ac:spMkLst>
            <pc:docMk/>
            <pc:sldMk cId="1619125151" sldId="2146847663"/>
            <ac:spMk id="115" creationId="{BDC04B20-D68D-4605-AC9A-2DA6029E2C22}"/>
          </ac:spMkLst>
        </pc:spChg>
        <pc:spChg chg="mod">
          <ac:chgData name="De Marinis, Roberta Vita" userId="dc24b251-f01b-455d-bf89-e2be86f657a2" providerId="ADAL" clId="{FDD990CB-6D46-4785-9709-7A586114BDA6}" dt="2022-10-20T13:14:40.841" v="13059" actId="164"/>
          <ac:spMkLst>
            <pc:docMk/>
            <pc:sldMk cId="1619125151" sldId="2146847663"/>
            <ac:spMk id="116" creationId="{4443B7D4-D350-41CE-981F-490A7864CC8D}"/>
          </ac:spMkLst>
        </pc:spChg>
        <pc:spChg chg="mod">
          <ac:chgData name="De Marinis, Roberta Vita" userId="dc24b251-f01b-455d-bf89-e2be86f657a2" providerId="ADAL" clId="{FDD990CB-6D46-4785-9709-7A586114BDA6}" dt="2022-10-20T16:57:16.011" v="13194" actId="1036"/>
          <ac:spMkLst>
            <pc:docMk/>
            <pc:sldMk cId="1619125151" sldId="2146847663"/>
            <ac:spMk id="117" creationId="{1862BBE6-8209-4A97-8B2F-EBB10BF3B1E5}"/>
          </ac:spMkLst>
        </pc:spChg>
        <pc:spChg chg="mod">
          <ac:chgData name="De Marinis, Roberta Vita" userId="dc24b251-f01b-455d-bf89-e2be86f657a2" providerId="ADAL" clId="{FDD990CB-6D46-4785-9709-7A586114BDA6}" dt="2022-10-20T17:06:49.241" v="13319" actId="1038"/>
          <ac:spMkLst>
            <pc:docMk/>
            <pc:sldMk cId="1619125151" sldId="2146847663"/>
            <ac:spMk id="121" creationId="{434CB1D0-9687-4DB0-83BB-6095D6E68CC3}"/>
          </ac:spMkLst>
        </pc:spChg>
        <pc:spChg chg="add del mod">
          <ac:chgData name="De Marinis, Roberta Vita" userId="dc24b251-f01b-455d-bf89-e2be86f657a2" providerId="ADAL" clId="{FDD990CB-6D46-4785-9709-7A586114BDA6}" dt="2022-10-21T08:58:49.008" v="14474" actId="478"/>
          <ac:spMkLst>
            <pc:docMk/>
            <pc:sldMk cId="1619125151" sldId="2146847663"/>
            <ac:spMk id="122" creationId="{6DE56452-F0F4-4D63-BC14-E6E3CA072531}"/>
          </ac:spMkLst>
        </pc:spChg>
        <pc:spChg chg="mod">
          <ac:chgData name="De Marinis, Roberta Vita" userId="dc24b251-f01b-455d-bf89-e2be86f657a2" providerId="ADAL" clId="{FDD990CB-6D46-4785-9709-7A586114BDA6}" dt="2022-10-12T14:03:42.938" v="6017" actId="1076"/>
          <ac:spMkLst>
            <pc:docMk/>
            <pc:sldMk cId="1619125151" sldId="2146847663"/>
            <ac:spMk id="123" creationId="{3B1B23F1-4F2A-4A0D-A71B-04560B19A331}"/>
          </ac:spMkLst>
        </pc:spChg>
        <pc:spChg chg="mod">
          <ac:chgData name="De Marinis, Roberta Vita" userId="dc24b251-f01b-455d-bf89-e2be86f657a2" providerId="ADAL" clId="{FDD990CB-6D46-4785-9709-7A586114BDA6}" dt="2022-10-20T13:14:40.841" v="13059" actId="164"/>
          <ac:spMkLst>
            <pc:docMk/>
            <pc:sldMk cId="1619125151" sldId="2146847663"/>
            <ac:spMk id="124" creationId="{454A6AE9-AA1D-4BCC-A250-73F7D903CD23}"/>
          </ac:spMkLst>
        </pc:spChg>
        <pc:spChg chg="mod">
          <ac:chgData name="De Marinis, Roberta Vita" userId="dc24b251-f01b-455d-bf89-e2be86f657a2" providerId="ADAL" clId="{FDD990CB-6D46-4785-9709-7A586114BDA6}" dt="2022-10-12T14:03:10.131" v="6012" actId="1076"/>
          <ac:spMkLst>
            <pc:docMk/>
            <pc:sldMk cId="1619125151" sldId="2146847663"/>
            <ac:spMk id="126" creationId="{A4E91084-6468-402E-A863-86658842E25E}"/>
          </ac:spMkLst>
        </pc:spChg>
        <pc:spChg chg="mod">
          <ac:chgData name="De Marinis, Roberta Vita" userId="dc24b251-f01b-455d-bf89-e2be86f657a2" providerId="ADAL" clId="{FDD990CB-6D46-4785-9709-7A586114BDA6}" dt="2022-10-20T13:14:40.841" v="13059" actId="164"/>
          <ac:spMkLst>
            <pc:docMk/>
            <pc:sldMk cId="1619125151" sldId="2146847663"/>
            <ac:spMk id="171" creationId="{8662425B-189F-4438-B7D7-68A9FE167C13}"/>
          </ac:spMkLst>
        </pc:spChg>
        <pc:spChg chg="mod">
          <ac:chgData name="De Marinis, Roberta Vita" userId="dc24b251-f01b-455d-bf89-e2be86f657a2" providerId="ADAL" clId="{FDD990CB-6D46-4785-9709-7A586114BDA6}" dt="2022-10-12T14:17:49.587" v="6139" actId="1076"/>
          <ac:spMkLst>
            <pc:docMk/>
            <pc:sldMk cId="1619125151" sldId="2146847663"/>
            <ac:spMk id="204" creationId="{EA407ACD-8BFD-3C67-E97B-6430B69CA61C}"/>
          </ac:spMkLst>
        </pc:spChg>
        <pc:grpChg chg="mod">
          <ac:chgData name="De Marinis, Roberta Vita" userId="dc24b251-f01b-455d-bf89-e2be86f657a2" providerId="ADAL" clId="{FDD990CB-6D46-4785-9709-7A586114BDA6}" dt="2022-10-20T13:14:40.841" v="13059" actId="164"/>
          <ac:grpSpMkLst>
            <pc:docMk/>
            <pc:sldMk cId="1619125151" sldId="2146847663"/>
            <ac:grpSpMk id="2" creationId="{9438473D-4CBB-3A1F-E9CD-D4BAD50AD33E}"/>
          </ac:grpSpMkLst>
        </pc:grpChg>
        <pc:grpChg chg="add mod">
          <ac:chgData name="De Marinis, Roberta Vita" userId="dc24b251-f01b-455d-bf89-e2be86f657a2" providerId="ADAL" clId="{FDD990CB-6D46-4785-9709-7A586114BDA6}" dt="2022-10-20T17:07:01.767" v="13324" actId="1076"/>
          <ac:grpSpMkLst>
            <pc:docMk/>
            <pc:sldMk cId="1619125151" sldId="2146847663"/>
            <ac:grpSpMk id="4" creationId="{E73987D9-59DD-8FB9-FF84-F9AD1BF825EA}"/>
          </ac:grpSpMkLst>
        </pc:grpChg>
        <pc:grpChg chg="mod">
          <ac:chgData name="De Marinis, Roberta Vita" userId="dc24b251-f01b-455d-bf89-e2be86f657a2" providerId="ADAL" clId="{FDD990CB-6D46-4785-9709-7A586114BDA6}" dt="2022-10-11T15:20:19.297" v="5090" actId="164"/>
          <ac:grpSpMkLst>
            <pc:docMk/>
            <pc:sldMk cId="1619125151" sldId="2146847663"/>
            <ac:grpSpMk id="5" creationId="{DC680168-DB03-28F0-88F6-36823A45DBFF}"/>
          </ac:grpSpMkLst>
        </pc:grpChg>
        <pc:grpChg chg="mod">
          <ac:chgData name="De Marinis, Roberta Vita" userId="dc24b251-f01b-455d-bf89-e2be86f657a2" providerId="ADAL" clId="{FDD990CB-6D46-4785-9709-7A586114BDA6}" dt="2022-10-11T15:20:19.297" v="5090" actId="164"/>
          <ac:grpSpMkLst>
            <pc:docMk/>
            <pc:sldMk cId="1619125151" sldId="2146847663"/>
            <ac:grpSpMk id="9" creationId="{80EB7FFF-1FD2-CDFA-0049-68FFA3AB6BFC}"/>
          </ac:grpSpMkLst>
        </pc:grpChg>
        <pc:grpChg chg="add mod">
          <ac:chgData name="De Marinis, Roberta Vita" userId="dc24b251-f01b-455d-bf89-e2be86f657a2" providerId="ADAL" clId="{FDD990CB-6D46-4785-9709-7A586114BDA6}" dt="2022-10-05T16:47:16.558" v="3756" actId="1076"/>
          <ac:grpSpMkLst>
            <pc:docMk/>
            <pc:sldMk cId="1619125151" sldId="2146847663"/>
            <ac:grpSpMk id="14" creationId="{BF6A5207-336E-C0BE-7C1B-F211F270496B}"/>
          </ac:grpSpMkLst>
        </pc:grpChg>
        <pc:grpChg chg="add del mod">
          <ac:chgData name="De Marinis, Roberta Vita" userId="dc24b251-f01b-455d-bf89-e2be86f657a2" providerId="ADAL" clId="{FDD990CB-6D46-4785-9709-7A586114BDA6}" dt="2022-10-20T13:14:40.841" v="13059" actId="164"/>
          <ac:grpSpMkLst>
            <pc:docMk/>
            <pc:sldMk cId="1619125151" sldId="2146847663"/>
            <ac:grpSpMk id="19" creationId="{B2A2DDAA-FCEE-1126-9BE8-D024A77EFF6C}"/>
          </ac:grpSpMkLst>
        </pc:grpChg>
        <pc:grpChg chg="add mod">
          <ac:chgData name="De Marinis, Roberta Vita" userId="dc24b251-f01b-455d-bf89-e2be86f657a2" providerId="ADAL" clId="{FDD990CB-6D46-4785-9709-7A586114BDA6}" dt="2022-10-20T13:14:40.841" v="13059" actId="164"/>
          <ac:grpSpMkLst>
            <pc:docMk/>
            <pc:sldMk cId="1619125151" sldId="2146847663"/>
            <ac:grpSpMk id="34" creationId="{5C40808C-09AC-996B-F02A-FC262D95D3FE}"/>
          </ac:grpSpMkLst>
        </pc:grpChg>
        <pc:grpChg chg="mod">
          <ac:chgData name="De Marinis, Roberta Vita" userId="dc24b251-f01b-455d-bf89-e2be86f657a2" providerId="ADAL" clId="{FDD990CB-6D46-4785-9709-7A586114BDA6}" dt="2022-10-20T13:14:40.841" v="13059" actId="164"/>
          <ac:grpSpMkLst>
            <pc:docMk/>
            <pc:sldMk cId="1619125151" sldId="2146847663"/>
            <ac:grpSpMk id="174" creationId="{19071D69-E79C-695F-44DD-49693A2861DC}"/>
          </ac:grpSpMkLst>
        </pc:grpChg>
        <pc:grpChg chg="mod">
          <ac:chgData name="De Marinis, Roberta Vita" userId="dc24b251-f01b-455d-bf89-e2be86f657a2" providerId="ADAL" clId="{FDD990CB-6D46-4785-9709-7A586114BDA6}" dt="2022-10-20T13:14:40.841" v="13059" actId="164"/>
          <ac:grpSpMkLst>
            <pc:docMk/>
            <pc:sldMk cId="1619125151" sldId="2146847663"/>
            <ac:grpSpMk id="253" creationId="{782A3972-492E-31F4-8C6C-EDCB04B25377}"/>
          </ac:grpSpMkLst>
        </pc:grpChg>
        <pc:picChg chg="mod">
          <ac:chgData name="De Marinis, Roberta Vita" userId="dc24b251-f01b-455d-bf89-e2be86f657a2" providerId="ADAL" clId="{FDD990CB-6D46-4785-9709-7A586114BDA6}" dt="2022-10-11T15:22:06.378" v="5110" actId="1076"/>
          <ac:picMkLst>
            <pc:docMk/>
            <pc:sldMk cId="1619125151" sldId="2146847663"/>
            <ac:picMk id="3" creationId="{5B6B7227-56C8-E590-E2B4-75D5E58DE7E6}"/>
          </ac:picMkLst>
        </pc:picChg>
        <pc:picChg chg="add del mod">
          <ac:chgData name="De Marinis, Roberta Vita" userId="dc24b251-f01b-455d-bf89-e2be86f657a2" providerId="ADAL" clId="{FDD990CB-6D46-4785-9709-7A586114BDA6}" dt="2022-10-13T10:34:46.564" v="6464"/>
          <ac:picMkLst>
            <pc:docMk/>
            <pc:sldMk cId="1619125151" sldId="2146847663"/>
            <ac:picMk id="4" creationId="{3E64E304-E1C4-F90A-26AF-F838B4CDDD53}"/>
          </ac:picMkLst>
        </pc:picChg>
        <pc:picChg chg="add del mod">
          <ac:chgData name="De Marinis, Roberta Vita" userId="dc24b251-f01b-455d-bf89-e2be86f657a2" providerId="ADAL" clId="{FDD990CB-6D46-4785-9709-7A586114BDA6}" dt="2022-10-07T15:23:19.733" v="4380" actId="478"/>
          <ac:picMkLst>
            <pc:docMk/>
            <pc:sldMk cId="1619125151" sldId="2146847663"/>
            <ac:picMk id="4" creationId="{CDB186BF-727A-2A33-BD97-622C3006DAED}"/>
          </ac:picMkLst>
        </pc:picChg>
        <pc:picChg chg="add mod">
          <ac:chgData name="De Marinis, Roberta Vita" userId="dc24b251-f01b-455d-bf89-e2be86f657a2" providerId="ADAL" clId="{FDD990CB-6D46-4785-9709-7A586114BDA6}" dt="2022-10-20T13:14:40.841" v="13059" actId="164"/>
          <ac:picMkLst>
            <pc:docMk/>
            <pc:sldMk cId="1619125151" sldId="2146847663"/>
            <ac:picMk id="7" creationId="{3F56AC80-2023-B073-59AF-B08A8CF3CA79}"/>
          </ac:picMkLst>
        </pc:picChg>
        <pc:picChg chg="mod">
          <ac:chgData name="De Marinis, Roberta Vita" userId="dc24b251-f01b-455d-bf89-e2be86f657a2" providerId="ADAL" clId="{FDD990CB-6D46-4785-9709-7A586114BDA6}" dt="2022-10-12T14:19:38.523" v="6155" actId="1076"/>
          <ac:picMkLst>
            <pc:docMk/>
            <pc:sldMk cId="1619125151" sldId="2146847663"/>
            <ac:picMk id="8" creationId="{C9144C94-15C4-7096-FC1E-AC2973DADA2A}"/>
          </ac:picMkLst>
        </pc:picChg>
        <pc:picChg chg="mod">
          <ac:chgData name="De Marinis, Roberta Vita" userId="dc24b251-f01b-455d-bf89-e2be86f657a2" providerId="ADAL" clId="{FDD990CB-6D46-4785-9709-7A586114BDA6}" dt="2022-10-12T14:19:31.777" v="6154" actId="1076"/>
          <ac:picMkLst>
            <pc:docMk/>
            <pc:sldMk cId="1619125151" sldId="2146847663"/>
            <ac:picMk id="12" creationId="{737E493B-E977-A2DC-C91A-07DC3F3D736F}"/>
          </ac:picMkLst>
        </pc:picChg>
        <pc:picChg chg="add del mod">
          <ac:chgData name="De Marinis, Roberta Vita" userId="dc24b251-f01b-455d-bf89-e2be86f657a2" providerId="ADAL" clId="{FDD990CB-6D46-4785-9709-7A586114BDA6}" dt="2022-10-07T15:25:28.304" v="4402" actId="478"/>
          <ac:picMkLst>
            <pc:docMk/>
            <pc:sldMk cId="1619125151" sldId="2146847663"/>
            <ac:picMk id="14" creationId="{C78D7573-0F13-677B-07BD-44004E4E43BB}"/>
          </ac:picMkLst>
        </pc:picChg>
        <pc:picChg chg="add del mod">
          <ac:chgData name="De Marinis, Roberta Vita" userId="dc24b251-f01b-455d-bf89-e2be86f657a2" providerId="ADAL" clId="{FDD990CB-6D46-4785-9709-7A586114BDA6}" dt="2022-10-12T08:11:02.693" v="5578" actId="22"/>
          <ac:picMkLst>
            <pc:docMk/>
            <pc:sldMk cId="1619125151" sldId="2146847663"/>
            <ac:picMk id="14" creationId="{DCEEBB88-C72D-37FA-C065-47AE99BE9ABE}"/>
          </ac:picMkLst>
        </pc:picChg>
        <pc:picChg chg="add del mod modCrop">
          <ac:chgData name="De Marinis, Roberta Vita" userId="dc24b251-f01b-455d-bf89-e2be86f657a2" providerId="ADAL" clId="{FDD990CB-6D46-4785-9709-7A586114BDA6}" dt="2022-10-11T15:15:03.576" v="5058" actId="478"/>
          <ac:picMkLst>
            <pc:docMk/>
            <pc:sldMk cId="1619125151" sldId="2146847663"/>
            <ac:picMk id="14" creationId="{F797ECFF-1404-97B1-573D-20A630ABD80E}"/>
          </ac:picMkLst>
        </pc:picChg>
        <pc:picChg chg="add mod">
          <ac:chgData name="De Marinis, Roberta Vita" userId="dc24b251-f01b-455d-bf89-e2be86f657a2" providerId="ADAL" clId="{FDD990CB-6D46-4785-9709-7A586114BDA6}" dt="2022-10-13T13:53:29.004" v="6675" actId="1076"/>
          <ac:picMkLst>
            <pc:docMk/>
            <pc:sldMk cId="1619125151" sldId="2146847663"/>
            <ac:picMk id="14" creationId="{F94C2E04-0B1F-84AA-868B-46D55DBB4C56}"/>
          </ac:picMkLst>
        </pc:picChg>
        <pc:picChg chg="add del mod">
          <ac:chgData name="De Marinis, Roberta Vita" userId="dc24b251-f01b-455d-bf89-e2be86f657a2" providerId="ADAL" clId="{FDD990CB-6D46-4785-9709-7A586114BDA6}" dt="2022-10-07T15:25:26.271" v="4401" actId="478"/>
          <ac:picMkLst>
            <pc:docMk/>
            <pc:sldMk cId="1619125151" sldId="2146847663"/>
            <ac:picMk id="16" creationId="{A66F0234-03F7-894C-1E8C-0DFA7C2E84C6}"/>
          </ac:picMkLst>
        </pc:picChg>
        <pc:picChg chg="add del mod">
          <ac:chgData name="De Marinis, Roberta Vita" userId="dc24b251-f01b-455d-bf89-e2be86f657a2" providerId="ADAL" clId="{FDD990CB-6D46-4785-9709-7A586114BDA6}" dt="2022-10-07T15:25:30.415" v="4403" actId="478"/>
          <ac:picMkLst>
            <pc:docMk/>
            <pc:sldMk cId="1619125151" sldId="2146847663"/>
            <ac:picMk id="18" creationId="{60FE2676-0877-7E90-063A-31C0B20259AF}"/>
          </ac:picMkLst>
        </pc:picChg>
        <pc:picChg chg="mod">
          <ac:chgData name="De Marinis, Roberta Vita" userId="dc24b251-f01b-455d-bf89-e2be86f657a2" providerId="ADAL" clId="{FDD990CB-6D46-4785-9709-7A586114BDA6}" dt="2022-10-05T16:46:49.383" v="3751"/>
          <ac:picMkLst>
            <pc:docMk/>
            <pc:sldMk cId="1619125151" sldId="2146847663"/>
            <ac:picMk id="18" creationId="{81B21199-9762-E2E3-5547-5FDB429FBF19}"/>
          </ac:picMkLst>
        </pc:picChg>
        <pc:picChg chg="add del mod">
          <ac:chgData name="De Marinis, Roberta Vita" userId="dc24b251-f01b-455d-bf89-e2be86f657a2" providerId="ADAL" clId="{FDD990CB-6D46-4785-9709-7A586114BDA6}" dt="2022-10-11T15:25:24.727" v="5142" actId="478"/>
          <ac:picMkLst>
            <pc:docMk/>
            <pc:sldMk cId="1619125151" sldId="2146847663"/>
            <ac:picMk id="18" creationId="{8E3DEB2D-E445-79F5-CF88-DFDED262ABEE}"/>
          </ac:picMkLst>
        </pc:picChg>
        <pc:picChg chg="mod">
          <ac:chgData name="De Marinis, Roberta Vita" userId="dc24b251-f01b-455d-bf89-e2be86f657a2" providerId="ADAL" clId="{FDD990CB-6D46-4785-9709-7A586114BDA6}" dt="2022-10-12T14:04:33.341" v="6026" actId="1076"/>
          <ac:picMkLst>
            <pc:docMk/>
            <pc:sldMk cId="1619125151" sldId="2146847663"/>
            <ac:picMk id="20" creationId="{6F9B967D-B7D9-B0FA-0F0C-E445E2E14B3F}"/>
          </ac:picMkLst>
        </pc:picChg>
        <pc:picChg chg="mod">
          <ac:chgData name="De Marinis, Roberta Vita" userId="dc24b251-f01b-455d-bf89-e2be86f657a2" providerId="ADAL" clId="{FDD990CB-6D46-4785-9709-7A586114BDA6}" dt="2022-10-12T14:04:44.775" v="6028" actId="1076"/>
          <ac:picMkLst>
            <pc:docMk/>
            <pc:sldMk cId="1619125151" sldId="2146847663"/>
            <ac:picMk id="21" creationId="{0F16EA3A-88CB-2AED-3AA6-A2ED8FAFD03A}"/>
          </ac:picMkLst>
        </pc:picChg>
        <pc:picChg chg="mod">
          <ac:chgData name="De Marinis, Roberta Vita" userId="dc24b251-f01b-455d-bf89-e2be86f657a2" providerId="ADAL" clId="{FDD990CB-6D46-4785-9709-7A586114BDA6}" dt="2022-10-12T14:04:47.502" v="6029" actId="1076"/>
          <ac:picMkLst>
            <pc:docMk/>
            <pc:sldMk cId="1619125151" sldId="2146847663"/>
            <ac:picMk id="22" creationId="{98CCAB91-09A8-01B9-0499-2695AEC1B9F2}"/>
          </ac:picMkLst>
        </pc:picChg>
        <pc:picChg chg="mod">
          <ac:chgData name="De Marinis, Roberta Vita" userId="dc24b251-f01b-455d-bf89-e2be86f657a2" providerId="ADAL" clId="{FDD990CB-6D46-4785-9709-7A586114BDA6}" dt="2022-10-12T14:05:01.695" v="6031" actId="1076"/>
          <ac:picMkLst>
            <pc:docMk/>
            <pc:sldMk cId="1619125151" sldId="2146847663"/>
            <ac:picMk id="23" creationId="{2C040523-4530-1059-ED9F-8EE939E61F27}"/>
          </ac:picMkLst>
        </pc:picChg>
        <pc:picChg chg="mod">
          <ac:chgData name="De Marinis, Roberta Vita" userId="dc24b251-f01b-455d-bf89-e2be86f657a2" providerId="ADAL" clId="{FDD990CB-6D46-4785-9709-7A586114BDA6}" dt="2022-10-12T14:04:41.294" v="6027" actId="1076"/>
          <ac:picMkLst>
            <pc:docMk/>
            <pc:sldMk cId="1619125151" sldId="2146847663"/>
            <ac:picMk id="24" creationId="{2C806357-1E20-DEAD-0E23-97E4DCBD9B91}"/>
          </ac:picMkLst>
        </pc:picChg>
        <pc:picChg chg="mod modCrop">
          <ac:chgData name="De Marinis, Roberta Vita" userId="dc24b251-f01b-455d-bf89-e2be86f657a2" providerId="ADAL" clId="{FDD990CB-6D46-4785-9709-7A586114BDA6}" dt="2022-10-12T14:12:10.573" v="6101" actId="14100"/>
          <ac:picMkLst>
            <pc:docMk/>
            <pc:sldMk cId="1619125151" sldId="2146847663"/>
            <ac:picMk id="25" creationId="{7CFE650F-4D3B-6D78-DCED-B4B278935AA0}"/>
          </ac:picMkLst>
        </pc:picChg>
        <pc:picChg chg="mod">
          <ac:chgData name="De Marinis, Roberta Vita" userId="dc24b251-f01b-455d-bf89-e2be86f657a2" providerId="ADAL" clId="{FDD990CB-6D46-4785-9709-7A586114BDA6}" dt="2022-10-12T14:05:05.817" v="6032" actId="1076"/>
          <ac:picMkLst>
            <pc:docMk/>
            <pc:sldMk cId="1619125151" sldId="2146847663"/>
            <ac:picMk id="26" creationId="{EDCDF7AB-A067-D333-4FB8-1450CD84A38A}"/>
          </ac:picMkLst>
        </pc:picChg>
        <pc:picChg chg="add mod">
          <ac:chgData name="De Marinis, Roberta Vita" userId="dc24b251-f01b-455d-bf89-e2be86f657a2" providerId="ADAL" clId="{FDD990CB-6D46-4785-9709-7A586114BDA6}" dt="2022-10-21T08:58:56.711" v="14483" actId="1036"/>
          <ac:picMkLst>
            <pc:docMk/>
            <pc:sldMk cId="1619125151" sldId="2146847663"/>
            <ac:picMk id="27" creationId="{BFD9F79D-8C24-54B0-F385-3475836E5B85}"/>
          </ac:picMkLst>
        </pc:picChg>
        <pc:picChg chg="mod">
          <ac:chgData name="De Marinis, Roberta Vita" userId="dc24b251-f01b-455d-bf89-e2be86f657a2" providerId="ADAL" clId="{FDD990CB-6D46-4785-9709-7A586114BDA6}" dt="2022-10-12T14:07:52.861" v="6055" actId="1076"/>
          <ac:picMkLst>
            <pc:docMk/>
            <pc:sldMk cId="1619125151" sldId="2146847663"/>
            <ac:picMk id="28" creationId="{EB5A14F9-25BF-A162-D04B-CD41106E0380}"/>
          </ac:picMkLst>
        </pc:picChg>
        <pc:picChg chg="add mod">
          <ac:chgData name="De Marinis, Roberta Vita" userId="dc24b251-f01b-455d-bf89-e2be86f657a2" providerId="ADAL" clId="{FDD990CB-6D46-4785-9709-7A586114BDA6}" dt="2022-10-21T08:58:53.791" v="14479" actId="1036"/>
          <ac:picMkLst>
            <pc:docMk/>
            <pc:sldMk cId="1619125151" sldId="2146847663"/>
            <ac:picMk id="29" creationId="{E52304AB-62B7-94CA-805F-6CFE07EEF210}"/>
          </ac:picMkLst>
        </pc:picChg>
        <pc:picChg chg="del">
          <ac:chgData name="De Marinis, Roberta Vita" userId="dc24b251-f01b-455d-bf89-e2be86f657a2" providerId="ADAL" clId="{FDD990CB-6D46-4785-9709-7A586114BDA6}" dt="2022-10-06T12:24:59.226" v="3804" actId="478"/>
          <ac:picMkLst>
            <pc:docMk/>
            <pc:sldMk cId="1619125151" sldId="2146847663"/>
            <ac:picMk id="29" creationId="{FC474E26-70D1-B748-0346-AC407ECB98D8}"/>
          </ac:picMkLst>
        </pc:picChg>
        <pc:picChg chg="mod">
          <ac:chgData name="De Marinis, Roberta Vita" userId="dc24b251-f01b-455d-bf89-e2be86f657a2" providerId="ADAL" clId="{FDD990CB-6D46-4785-9709-7A586114BDA6}" dt="2022-10-20T13:14:40.841" v="13059" actId="164"/>
          <ac:picMkLst>
            <pc:docMk/>
            <pc:sldMk cId="1619125151" sldId="2146847663"/>
            <ac:picMk id="30" creationId="{8450534C-F1B4-F414-DBFB-DA7682D44C84}"/>
          </ac:picMkLst>
        </pc:picChg>
        <pc:picChg chg="del">
          <ac:chgData name="De Marinis, Roberta Vita" userId="dc24b251-f01b-455d-bf89-e2be86f657a2" providerId="ADAL" clId="{FDD990CB-6D46-4785-9709-7A586114BDA6}" dt="2022-10-06T12:26:49.151" v="3831" actId="478"/>
          <ac:picMkLst>
            <pc:docMk/>
            <pc:sldMk cId="1619125151" sldId="2146847663"/>
            <ac:picMk id="33" creationId="{6C3CCA11-B272-A1C5-3C9B-9FA3BD0FAC0C}"/>
          </ac:picMkLst>
        </pc:picChg>
        <pc:picChg chg="add mod">
          <ac:chgData name="De Marinis, Roberta Vita" userId="dc24b251-f01b-455d-bf89-e2be86f657a2" providerId="ADAL" clId="{FDD990CB-6D46-4785-9709-7A586114BDA6}" dt="2022-10-21T08:59:09.375" v="14490" actId="1035"/>
          <ac:picMkLst>
            <pc:docMk/>
            <pc:sldMk cId="1619125151" sldId="2146847663"/>
            <ac:picMk id="33" creationId="{AE4FF919-2A7D-88AE-97FB-E3511836E794}"/>
          </ac:picMkLst>
        </pc:picChg>
        <pc:picChg chg="add del">
          <ac:chgData name="De Marinis, Roberta Vita" userId="dc24b251-f01b-455d-bf89-e2be86f657a2" providerId="ADAL" clId="{FDD990CB-6D46-4785-9709-7A586114BDA6}" dt="2022-10-06T12:26:53.810" v="3833" actId="478"/>
          <ac:picMkLst>
            <pc:docMk/>
            <pc:sldMk cId="1619125151" sldId="2146847663"/>
            <ac:picMk id="34" creationId="{B72BBD7E-5984-DA95-8BC4-40412384DC9A}"/>
          </ac:picMkLst>
        </pc:picChg>
        <pc:picChg chg="del mod">
          <ac:chgData name="De Marinis, Roberta Vita" userId="dc24b251-f01b-455d-bf89-e2be86f657a2" providerId="ADAL" clId="{FDD990CB-6D46-4785-9709-7A586114BDA6}" dt="2022-10-12T14:13:43.903" v="6115" actId="478"/>
          <ac:picMkLst>
            <pc:docMk/>
            <pc:sldMk cId="1619125151" sldId="2146847663"/>
            <ac:picMk id="35" creationId="{5DC2685D-4C06-3E55-5C7C-0BC5ABE461AB}"/>
          </ac:picMkLst>
        </pc:picChg>
        <pc:picChg chg="del mod">
          <ac:chgData name="De Marinis, Roberta Vita" userId="dc24b251-f01b-455d-bf89-e2be86f657a2" providerId="ADAL" clId="{FDD990CB-6D46-4785-9709-7A586114BDA6}" dt="2022-10-12T13:55:46.110" v="5937" actId="478"/>
          <ac:picMkLst>
            <pc:docMk/>
            <pc:sldMk cId="1619125151" sldId="2146847663"/>
            <ac:picMk id="39" creationId="{01384200-4FC6-1737-F1C1-290187E2D6D6}"/>
          </ac:picMkLst>
        </pc:picChg>
        <pc:picChg chg="add del mod modCrop">
          <ac:chgData name="De Marinis, Roberta Vita" userId="dc24b251-f01b-455d-bf89-e2be86f657a2" providerId="ADAL" clId="{FDD990CB-6D46-4785-9709-7A586114BDA6}" dt="2022-10-14T08:04:18.682" v="7085" actId="478"/>
          <ac:picMkLst>
            <pc:docMk/>
            <pc:sldMk cId="1619125151" sldId="2146847663"/>
            <ac:picMk id="39" creationId="{06954769-480F-611C-8554-175D844E64C2}"/>
          </ac:picMkLst>
        </pc:picChg>
        <pc:picChg chg="mod">
          <ac:chgData name="De Marinis, Roberta Vita" userId="dc24b251-f01b-455d-bf89-e2be86f657a2" providerId="ADAL" clId="{FDD990CB-6D46-4785-9709-7A586114BDA6}" dt="2022-10-13T13:53:13.288" v="6674" actId="1076"/>
          <ac:picMkLst>
            <pc:docMk/>
            <pc:sldMk cId="1619125151" sldId="2146847663"/>
            <ac:picMk id="46" creationId="{0A35D5AF-DDA1-4D42-9C01-996458BA1F4E}"/>
          </ac:picMkLst>
        </pc:picChg>
        <pc:picChg chg="mod ord topLvl">
          <ac:chgData name="De Marinis, Roberta Vita" userId="dc24b251-f01b-455d-bf89-e2be86f657a2" providerId="ADAL" clId="{FDD990CB-6D46-4785-9709-7A586114BDA6}" dt="2022-10-11T15:40:09.199" v="5284" actId="1076"/>
          <ac:picMkLst>
            <pc:docMk/>
            <pc:sldMk cId="1619125151" sldId="2146847663"/>
            <ac:picMk id="52" creationId="{94AADE25-B7DF-ADA7-FF7E-6C7FB89C203F}"/>
          </ac:picMkLst>
        </pc:picChg>
        <pc:picChg chg="add mod modCrop">
          <ac:chgData name="De Marinis, Roberta Vita" userId="dc24b251-f01b-455d-bf89-e2be86f657a2" providerId="ADAL" clId="{FDD990CB-6D46-4785-9709-7A586114BDA6}" dt="2022-10-20T13:14:40.841" v="13059" actId="164"/>
          <ac:picMkLst>
            <pc:docMk/>
            <pc:sldMk cId="1619125151" sldId="2146847663"/>
            <ac:picMk id="53" creationId="{258C74EF-DF96-3198-6C54-A2AAFFD4213B}"/>
          </ac:picMkLst>
        </pc:picChg>
        <pc:picChg chg="add del mod">
          <ac:chgData name="De Marinis, Roberta Vita" userId="dc24b251-f01b-455d-bf89-e2be86f657a2" providerId="ADAL" clId="{FDD990CB-6D46-4785-9709-7A586114BDA6}" dt="2022-10-07T15:23:23.259" v="4382" actId="478"/>
          <ac:picMkLst>
            <pc:docMk/>
            <pc:sldMk cId="1619125151" sldId="2146847663"/>
            <ac:picMk id="53" creationId="{F4667D27-DBC3-7222-BCF1-5CCF595A01E1}"/>
          </ac:picMkLst>
        </pc:picChg>
        <pc:picChg chg="add del mod">
          <ac:chgData name="De Marinis, Roberta Vita" userId="dc24b251-f01b-455d-bf89-e2be86f657a2" providerId="ADAL" clId="{FDD990CB-6D46-4785-9709-7A586114BDA6}" dt="2022-10-20T13:14:40.841" v="13059" actId="164"/>
          <ac:picMkLst>
            <pc:docMk/>
            <pc:sldMk cId="1619125151" sldId="2146847663"/>
            <ac:picMk id="55" creationId="{B4E51811-BD2B-BF84-D310-0A2BB9959ACB}"/>
          </ac:picMkLst>
        </pc:picChg>
        <pc:picChg chg="add del mod">
          <ac:chgData name="De Marinis, Roberta Vita" userId="dc24b251-f01b-455d-bf89-e2be86f657a2" providerId="ADAL" clId="{FDD990CB-6D46-4785-9709-7A586114BDA6}" dt="2022-10-14T08:04:05.467" v="7081" actId="478"/>
          <ac:picMkLst>
            <pc:docMk/>
            <pc:sldMk cId="1619125151" sldId="2146847663"/>
            <ac:picMk id="57" creationId="{60525AA0-53A8-A358-0A15-A12BDB6CBB68}"/>
          </ac:picMkLst>
        </pc:picChg>
        <pc:picChg chg="add del mod">
          <ac:chgData name="De Marinis, Roberta Vita" userId="dc24b251-f01b-455d-bf89-e2be86f657a2" providerId="ADAL" clId="{FDD990CB-6D46-4785-9709-7A586114BDA6}" dt="2022-10-07T15:23:21.382" v="4381" actId="478"/>
          <ac:picMkLst>
            <pc:docMk/>
            <pc:sldMk cId="1619125151" sldId="2146847663"/>
            <ac:picMk id="57" creationId="{BABBDBD9-C0A8-FA5E-F225-AFFCB6D08114}"/>
          </ac:picMkLst>
        </pc:picChg>
        <pc:picChg chg="add mod">
          <ac:chgData name="De Marinis, Roberta Vita" userId="dc24b251-f01b-455d-bf89-e2be86f657a2" providerId="ADAL" clId="{FDD990CB-6D46-4785-9709-7A586114BDA6}" dt="2022-10-11T15:37:15.253" v="5258" actId="1076"/>
          <ac:picMkLst>
            <pc:docMk/>
            <pc:sldMk cId="1619125151" sldId="2146847663"/>
            <ac:picMk id="58" creationId="{E31BA681-041C-E711-3992-DACDB1136EE8}"/>
          </ac:picMkLst>
        </pc:picChg>
        <pc:picChg chg="add mod modCrop">
          <ac:chgData name="De Marinis, Roberta Vita" userId="dc24b251-f01b-455d-bf89-e2be86f657a2" providerId="ADAL" clId="{FDD990CB-6D46-4785-9709-7A586114BDA6}" dt="2022-10-20T13:14:40.841" v="13059" actId="164"/>
          <ac:picMkLst>
            <pc:docMk/>
            <pc:sldMk cId="1619125151" sldId="2146847663"/>
            <ac:picMk id="61" creationId="{0836A898-3B65-1CDB-3920-9AF5C81AE8C1}"/>
          </ac:picMkLst>
        </pc:picChg>
        <pc:picChg chg="add del mod">
          <ac:chgData name="De Marinis, Roberta Vita" userId="dc24b251-f01b-455d-bf89-e2be86f657a2" providerId="ADAL" clId="{FDD990CB-6D46-4785-9709-7A586114BDA6}" dt="2022-10-11T15:29:18.313" v="5182" actId="478"/>
          <ac:picMkLst>
            <pc:docMk/>
            <pc:sldMk cId="1619125151" sldId="2146847663"/>
            <ac:picMk id="62" creationId="{877E1297-1724-DB27-650E-2C63EADC384B}"/>
          </ac:picMkLst>
        </pc:picChg>
        <pc:picChg chg="add mod">
          <ac:chgData name="De Marinis, Roberta Vita" userId="dc24b251-f01b-455d-bf89-e2be86f657a2" providerId="ADAL" clId="{FDD990CB-6D46-4785-9709-7A586114BDA6}" dt="2022-10-20T13:14:40.841" v="13059" actId="164"/>
          <ac:picMkLst>
            <pc:docMk/>
            <pc:sldMk cId="1619125151" sldId="2146847663"/>
            <ac:picMk id="62" creationId="{F8A01D4C-E013-6F02-6F73-0D6253EC865D}"/>
          </ac:picMkLst>
        </pc:picChg>
        <pc:picChg chg="add mod modCrop">
          <ac:chgData name="De Marinis, Roberta Vita" userId="dc24b251-f01b-455d-bf89-e2be86f657a2" providerId="ADAL" clId="{FDD990CB-6D46-4785-9709-7A586114BDA6}" dt="2022-10-20T13:14:40.841" v="13059" actId="164"/>
          <ac:picMkLst>
            <pc:docMk/>
            <pc:sldMk cId="1619125151" sldId="2146847663"/>
            <ac:picMk id="64" creationId="{C7BEBF2E-B851-6E56-7261-151FFDF5EDBF}"/>
          </ac:picMkLst>
        </pc:picChg>
        <pc:picChg chg="add mod modCrop">
          <ac:chgData name="De Marinis, Roberta Vita" userId="dc24b251-f01b-455d-bf89-e2be86f657a2" providerId="ADAL" clId="{FDD990CB-6D46-4785-9709-7A586114BDA6}" dt="2022-10-24T08:03:14.757" v="16127" actId="14100"/>
          <ac:picMkLst>
            <pc:docMk/>
            <pc:sldMk cId="1619125151" sldId="2146847663"/>
            <ac:picMk id="65" creationId="{216387C4-A7DC-60E1-8427-FC45DCCA0DDC}"/>
          </ac:picMkLst>
        </pc:picChg>
        <pc:picChg chg="add del mod modCrop">
          <ac:chgData name="De Marinis, Roberta Vita" userId="dc24b251-f01b-455d-bf89-e2be86f657a2" providerId="ADAL" clId="{FDD990CB-6D46-4785-9709-7A586114BDA6}" dt="2022-10-12T13:52:33.104" v="5917" actId="478"/>
          <ac:picMkLst>
            <pc:docMk/>
            <pc:sldMk cId="1619125151" sldId="2146847663"/>
            <ac:picMk id="69" creationId="{C80AED70-2F03-AADD-1E8C-13A92C7BCC11}"/>
          </ac:picMkLst>
        </pc:picChg>
        <pc:picChg chg="add mod">
          <ac:chgData name="De Marinis, Roberta Vita" userId="dc24b251-f01b-455d-bf89-e2be86f657a2" providerId="ADAL" clId="{FDD990CB-6D46-4785-9709-7A586114BDA6}" dt="2022-10-20T13:14:40.841" v="13059" actId="164"/>
          <ac:picMkLst>
            <pc:docMk/>
            <pc:sldMk cId="1619125151" sldId="2146847663"/>
            <ac:picMk id="70" creationId="{267BA059-58BC-4FA0-2D15-312FC9D60E69}"/>
          </ac:picMkLst>
        </pc:picChg>
        <pc:picChg chg="add mod">
          <ac:chgData name="De Marinis, Roberta Vita" userId="dc24b251-f01b-455d-bf89-e2be86f657a2" providerId="ADAL" clId="{FDD990CB-6D46-4785-9709-7A586114BDA6}" dt="2022-10-20T13:14:40.841" v="13059" actId="164"/>
          <ac:picMkLst>
            <pc:docMk/>
            <pc:sldMk cId="1619125151" sldId="2146847663"/>
            <ac:picMk id="71" creationId="{00E1342A-5C1A-6709-3980-11BB0B373909}"/>
          </ac:picMkLst>
        </pc:picChg>
        <pc:picChg chg="del mod">
          <ac:chgData name="De Marinis, Roberta Vita" userId="dc24b251-f01b-455d-bf89-e2be86f657a2" providerId="ADAL" clId="{FDD990CB-6D46-4785-9709-7A586114BDA6}" dt="2022-10-11T15:28:15.689" v="5168" actId="478"/>
          <ac:picMkLst>
            <pc:docMk/>
            <pc:sldMk cId="1619125151" sldId="2146847663"/>
            <ac:picMk id="77" creationId="{BAA906E6-6FA5-4855-BB14-1938A163FBD3}"/>
          </ac:picMkLst>
        </pc:picChg>
        <pc:picChg chg="del mod">
          <ac:chgData name="De Marinis, Roberta Vita" userId="dc24b251-f01b-455d-bf89-e2be86f657a2" providerId="ADAL" clId="{FDD990CB-6D46-4785-9709-7A586114BDA6}" dt="2022-10-12T13:56:27.377" v="5944" actId="478"/>
          <ac:picMkLst>
            <pc:docMk/>
            <pc:sldMk cId="1619125151" sldId="2146847663"/>
            <ac:picMk id="78" creationId="{1F998A86-21D7-4A9A-4254-BBC44F8FBEC7}"/>
          </ac:picMkLst>
        </pc:picChg>
        <pc:picChg chg="mod">
          <ac:chgData name="De Marinis, Roberta Vita" userId="dc24b251-f01b-455d-bf89-e2be86f657a2" providerId="ADAL" clId="{FDD990CB-6D46-4785-9709-7A586114BDA6}" dt="2022-10-11T15:21:45.179" v="5104" actId="1076"/>
          <ac:picMkLst>
            <pc:docMk/>
            <pc:sldMk cId="1619125151" sldId="2146847663"/>
            <ac:picMk id="79" creationId="{CAD46512-655D-4477-B992-B2A023AA88D9}"/>
          </ac:picMkLst>
        </pc:picChg>
        <pc:picChg chg="del mod">
          <ac:chgData name="De Marinis, Roberta Vita" userId="dc24b251-f01b-455d-bf89-e2be86f657a2" providerId="ADAL" clId="{FDD990CB-6D46-4785-9709-7A586114BDA6}" dt="2022-10-12T13:56:29.577" v="5945" actId="478"/>
          <ac:picMkLst>
            <pc:docMk/>
            <pc:sldMk cId="1619125151" sldId="2146847663"/>
            <ac:picMk id="82" creationId="{13A8EA91-25AB-9177-5E17-86CF4DBF8276}"/>
          </ac:picMkLst>
        </pc:picChg>
        <pc:picChg chg="mod">
          <ac:chgData name="De Marinis, Roberta Vita" userId="dc24b251-f01b-455d-bf89-e2be86f657a2" providerId="ADAL" clId="{FDD990CB-6D46-4785-9709-7A586114BDA6}" dt="2022-10-12T14:57:13.836" v="6275" actId="1076"/>
          <ac:picMkLst>
            <pc:docMk/>
            <pc:sldMk cId="1619125151" sldId="2146847663"/>
            <ac:picMk id="83" creationId="{561B36B3-155B-45C1-9D98-3790AF62A140}"/>
          </ac:picMkLst>
        </pc:picChg>
        <pc:picChg chg="mod">
          <ac:chgData name="De Marinis, Roberta Vita" userId="dc24b251-f01b-455d-bf89-e2be86f657a2" providerId="ADAL" clId="{FDD990CB-6D46-4785-9709-7A586114BDA6}" dt="2022-10-12T14:03:58.450" v="6020" actId="1076"/>
          <ac:picMkLst>
            <pc:docMk/>
            <pc:sldMk cId="1619125151" sldId="2146847663"/>
            <ac:picMk id="86" creationId="{A2002B59-2BD3-70C1-F32C-9F52EC571829}"/>
          </ac:picMkLst>
        </pc:picChg>
        <pc:picChg chg="del mod">
          <ac:chgData name="De Marinis, Roberta Vita" userId="dc24b251-f01b-455d-bf89-e2be86f657a2" providerId="ADAL" clId="{FDD990CB-6D46-4785-9709-7A586114BDA6}" dt="2022-10-12T13:56:32.438" v="5946" actId="478"/>
          <ac:picMkLst>
            <pc:docMk/>
            <pc:sldMk cId="1619125151" sldId="2146847663"/>
            <ac:picMk id="87" creationId="{3C5CF397-419C-5CEE-5FFA-B1F73CCBE149}"/>
          </ac:picMkLst>
        </pc:picChg>
        <pc:picChg chg="mod">
          <ac:chgData name="De Marinis, Roberta Vita" userId="dc24b251-f01b-455d-bf89-e2be86f657a2" providerId="ADAL" clId="{FDD990CB-6D46-4785-9709-7A586114BDA6}" dt="2022-10-12T14:18:20.271" v="6144" actId="1076"/>
          <ac:picMkLst>
            <pc:docMk/>
            <pc:sldMk cId="1619125151" sldId="2146847663"/>
            <ac:picMk id="88" creationId="{95C6DCE8-6934-4B72-6A62-B44EFCB88EDE}"/>
          </ac:picMkLst>
        </pc:picChg>
        <pc:picChg chg="add del mod">
          <ac:chgData name="De Marinis, Roberta Vita" userId="dc24b251-f01b-455d-bf89-e2be86f657a2" providerId="ADAL" clId="{FDD990CB-6D46-4785-9709-7A586114BDA6}" dt="2022-10-11T15:43:24.986" v="5312" actId="478"/>
          <ac:picMkLst>
            <pc:docMk/>
            <pc:sldMk cId="1619125151" sldId="2146847663"/>
            <ac:picMk id="89" creationId="{0ABEB5C8-0D83-9117-BF49-9398EF456649}"/>
          </ac:picMkLst>
        </pc:picChg>
        <pc:picChg chg="add mod modCrop">
          <ac:chgData name="De Marinis, Roberta Vita" userId="dc24b251-f01b-455d-bf89-e2be86f657a2" providerId="ADAL" clId="{FDD990CB-6D46-4785-9709-7A586114BDA6}" dt="2022-10-20T13:14:40.841" v="13059" actId="164"/>
          <ac:picMkLst>
            <pc:docMk/>
            <pc:sldMk cId="1619125151" sldId="2146847663"/>
            <ac:picMk id="90" creationId="{D34C63F4-7A98-A106-416D-FA0E87DBBDB8}"/>
          </ac:picMkLst>
        </pc:picChg>
        <pc:picChg chg="add del mod">
          <ac:chgData name="De Marinis, Roberta Vita" userId="dc24b251-f01b-455d-bf89-e2be86f657a2" providerId="ADAL" clId="{FDD990CB-6D46-4785-9709-7A586114BDA6}" dt="2022-10-12T13:52:35.819" v="5918" actId="478"/>
          <ac:picMkLst>
            <pc:docMk/>
            <pc:sldMk cId="1619125151" sldId="2146847663"/>
            <ac:picMk id="92" creationId="{F7C5F6CA-8363-B98D-EF5D-60BAB0635B2D}"/>
          </ac:picMkLst>
        </pc:picChg>
        <pc:picChg chg="add mod">
          <ac:chgData name="De Marinis, Roberta Vita" userId="dc24b251-f01b-455d-bf89-e2be86f657a2" providerId="ADAL" clId="{FDD990CB-6D46-4785-9709-7A586114BDA6}" dt="2022-10-20T13:14:40.841" v="13059" actId="164"/>
          <ac:picMkLst>
            <pc:docMk/>
            <pc:sldMk cId="1619125151" sldId="2146847663"/>
            <ac:picMk id="103" creationId="{442A7F4F-18BD-3A69-1B54-DFB8E63D4762}"/>
          </ac:picMkLst>
        </pc:picChg>
        <pc:picChg chg="add mod">
          <ac:chgData name="De Marinis, Roberta Vita" userId="dc24b251-f01b-455d-bf89-e2be86f657a2" providerId="ADAL" clId="{FDD990CB-6D46-4785-9709-7A586114BDA6}" dt="2022-10-20T13:14:40.841" v="13059" actId="164"/>
          <ac:picMkLst>
            <pc:docMk/>
            <pc:sldMk cId="1619125151" sldId="2146847663"/>
            <ac:picMk id="111" creationId="{54974F53-F045-C5D9-14B8-198C1F692377}"/>
          </ac:picMkLst>
        </pc:picChg>
        <pc:picChg chg="mod">
          <ac:chgData name="De Marinis, Roberta Vita" userId="dc24b251-f01b-455d-bf89-e2be86f657a2" providerId="ADAL" clId="{FDD990CB-6D46-4785-9709-7A586114BDA6}" dt="2022-10-11T15:22:10.199" v="5111" actId="1076"/>
          <ac:picMkLst>
            <pc:docMk/>
            <pc:sldMk cId="1619125151" sldId="2146847663"/>
            <ac:picMk id="113" creationId="{D513D9FD-AE88-423B-AE1C-E2286E50FB9A}"/>
          </ac:picMkLst>
        </pc:picChg>
        <pc:picChg chg="add mod">
          <ac:chgData name="De Marinis, Roberta Vita" userId="dc24b251-f01b-455d-bf89-e2be86f657a2" providerId="ADAL" clId="{FDD990CB-6D46-4785-9709-7A586114BDA6}" dt="2022-10-20T13:14:40.841" v="13059" actId="164"/>
          <ac:picMkLst>
            <pc:docMk/>
            <pc:sldMk cId="1619125151" sldId="2146847663"/>
            <ac:picMk id="118" creationId="{6AD5F887-A6EF-4F7D-CF2D-710E75EA71FB}"/>
          </ac:picMkLst>
        </pc:picChg>
        <pc:picChg chg="add mod">
          <ac:chgData name="De Marinis, Roberta Vita" userId="dc24b251-f01b-455d-bf89-e2be86f657a2" providerId="ADAL" clId="{FDD990CB-6D46-4785-9709-7A586114BDA6}" dt="2022-10-20T13:14:40.841" v="13059" actId="164"/>
          <ac:picMkLst>
            <pc:docMk/>
            <pc:sldMk cId="1619125151" sldId="2146847663"/>
            <ac:picMk id="119" creationId="{145848B4-CF9F-B189-4447-C76316E38851}"/>
          </ac:picMkLst>
        </pc:picChg>
        <pc:picChg chg="add mod modCrop">
          <ac:chgData name="De Marinis, Roberta Vita" userId="dc24b251-f01b-455d-bf89-e2be86f657a2" providerId="ADAL" clId="{FDD990CB-6D46-4785-9709-7A586114BDA6}" dt="2022-10-20T13:14:40.841" v="13059" actId="164"/>
          <ac:picMkLst>
            <pc:docMk/>
            <pc:sldMk cId="1619125151" sldId="2146847663"/>
            <ac:picMk id="120" creationId="{82CBB78C-AA83-9CD0-AEB4-BE75FB86251E}"/>
          </ac:picMkLst>
        </pc:picChg>
        <pc:picChg chg="add del mod">
          <ac:chgData name="De Marinis, Roberta Vita" userId="dc24b251-f01b-455d-bf89-e2be86f657a2" providerId="ADAL" clId="{FDD990CB-6D46-4785-9709-7A586114BDA6}" dt="2022-10-12T14:11:15.185" v="6088" actId="478"/>
          <ac:picMkLst>
            <pc:docMk/>
            <pc:sldMk cId="1619125151" sldId="2146847663"/>
            <ac:picMk id="125" creationId="{CEE0807D-E6FC-CA00-4449-B05C3490AE7C}"/>
          </ac:picMkLst>
        </pc:picChg>
        <pc:picChg chg="add mod">
          <ac:chgData name="De Marinis, Roberta Vita" userId="dc24b251-f01b-455d-bf89-e2be86f657a2" providerId="ADAL" clId="{FDD990CB-6D46-4785-9709-7A586114BDA6}" dt="2022-10-20T13:14:40.841" v="13059" actId="164"/>
          <ac:picMkLst>
            <pc:docMk/>
            <pc:sldMk cId="1619125151" sldId="2146847663"/>
            <ac:picMk id="127" creationId="{B41A8D39-5247-0692-5412-F8A3634226AC}"/>
          </ac:picMkLst>
        </pc:picChg>
        <pc:picChg chg="mod">
          <ac:chgData name="De Marinis, Roberta Vita" userId="dc24b251-f01b-455d-bf89-e2be86f657a2" providerId="ADAL" clId="{FDD990CB-6D46-4785-9709-7A586114BDA6}" dt="2022-10-12T14:03:14.589" v="6013" actId="1076"/>
          <ac:picMkLst>
            <pc:docMk/>
            <pc:sldMk cId="1619125151" sldId="2146847663"/>
            <ac:picMk id="128" creationId="{14D10B9E-A0B0-4410-BB10-3E9516FAED3D}"/>
          </ac:picMkLst>
        </pc:picChg>
        <pc:picChg chg="add mod">
          <ac:chgData name="De Marinis, Roberta Vita" userId="dc24b251-f01b-455d-bf89-e2be86f657a2" providerId="ADAL" clId="{FDD990CB-6D46-4785-9709-7A586114BDA6}" dt="2022-10-20T13:14:40.841" v="13059" actId="164"/>
          <ac:picMkLst>
            <pc:docMk/>
            <pc:sldMk cId="1619125151" sldId="2146847663"/>
            <ac:picMk id="129" creationId="{F769FBA2-F663-9011-D7DB-C178EA4A92E4}"/>
          </ac:picMkLst>
        </pc:picChg>
        <pc:picChg chg="add mod">
          <ac:chgData name="De Marinis, Roberta Vita" userId="dc24b251-f01b-455d-bf89-e2be86f657a2" providerId="ADAL" clId="{FDD990CB-6D46-4785-9709-7A586114BDA6}" dt="2022-10-20T13:14:40.841" v="13059" actId="164"/>
          <ac:picMkLst>
            <pc:docMk/>
            <pc:sldMk cId="1619125151" sldId="2146847663"/>
            <ac:picMk id="130" creationId="{C3C69B0A-926C-C57A-D2D8-5941A4E562A1}"/>
          </ac:picMkLst>
        </pc:picChg>
        <pc:picChg chg="add mod modCrop">
          <ac:chgData name="De Marinis, Roberta Vita" userId="dc24b251-f01b-455d-bf89-e2be86f657a2" providerId="ADAL" clId="{FDD990CB-6D46-4785-9709-7A586114BDA6}" dt="2022-10-20T13:14:40.841" v="13059" actId="164"/>
          <ac:picMkLst>
            <pc:docMk/>
            <pc:sldMk cId="1619125151" sldId="2146847663"/>
            <ac:picMk id="131" creationId="{81050E2D-927E-408B-85D1-7E3A9DD31F4C}"/>
          </ac:picMkLst>
        </pc:picChg>
        <pc:picChg chg="add mod">
          <ac:chgData name="De Marinis, Roberta Vita" userId="dc24b251-f01b-455d-bf89-e2be86f657a2" providerId="ADAL" clId="{FDD990CB-6D46-4785-9709-7A586114BDA6}" dt="2022-10-20T13:14:40.841" v="13059" actId="164"/>
          <ac:picMkLst>
            <pc:docMk/>
            <pc:sldMk cId="1619125151" sldId="2146847663"/>
            <ac:picMk id="133" creationId="{5D2975CB-2BE1-9531-AF29-813B5DD5E23C}"/>
          </ac:picMkLst>
        </pc:picChg>
        <pc:picChg chg="add mod modCrop">
          <ac:chgData name="De Marinis, Roberta Vita" userId="dc24b251-f01b-455d-bf89-e2be86f657a2" providerId="ADAL" clId="{FDD990CB-6D46-4785-9709-7A586114BDA6}" dt="2022-10-12T14:15:34.644" v="6127" actId="1076"/>
          <ac:picMkLst>
            <pc:docMk/>
            <pc:sldMk cId="1619125151" sldId="2146847663"/>
            <ac:picMk id="135" creationId="{4468E744-DE35-DD4D-56CD-3B25EFB280D8}"/>
          </ac:picMkLst>
        </pc:picChg>
        <pc:picChg chg="add del mod">
          <ac:chgData name="De Marinis, Roberta Vita" userId="dc24b251-f01b-455d-bf89-e2be86f657a2" providerId="ADAL" clId="{FDD990CB-6D46-4785-9709-7A586114BDA6}" dt="2022-10-12T14:55:55.212" v="6271" actId="478"/>
          <ac:picMkLst>
            <pc:docMk/>
            <pc:sldMk cId="1619125151" sldId="2146847663"/>
            <ac:picMk id="136" creationId="{BF331118-E0F2-727F-ED00-91071137A489}"/>
          </ac:picMkLst>
        </pc:picChg>
        <pc:picChg chg="add del mod">
          <ac:chgData name="De Marinis, Roberta Vita" userId="dc24b251-f01b-455d-bf89-e2be86f657a2" providerId="ADAL" clId="{FDD990CB-6D46-4785-9709-7A586114BDA6}" dt="2022-10-12T14:55:57.225" v="6272" actId="478"/>
          <ac:picMkLst>
            <pc:docMk/>
            <pc:sldMk cId="1619125151" sldId="2146847663"/>
            <ac:picMk id="137" creationId="{5CC7FF64-C92E-21CB-1EA0-035A73456452}"/>
          </ac:picMkLst>
        </pc:picChg>
        <pc:picChg chg="add mod modCrop">
          <ac:chgData name="De Marinis, Roberta Vita" userId="dc24b251-f01b-455d-bf89-e2be86f657a2" providerId="ADAL" clId="{FDD990CB-6D46-4785-9709-7A586114BDA6}" dt="2022-10-20T13:14:40.841" v="13059" actId="164"/>
          <ac:picMkLst>
            <pc:docMk/>
            <pc:sldMk cId="1619125151" sldId="2146847663"/>
            <ac:picMk id="148" creationId="{EF1C42BB-964C-9CBE-154F-E502F4DB44C3}"/>
          </ac:picMkLst>
        </pc:picChg>
        <pc:picChg chg="add mod">
          <ac:chgData name="De Marinis, Roberta Vita" userId="dc24b251-f01b-455d-bf89-e2be86f657a2" providerId="ADAL" clId="{FDD990CB-6D46-4785-9709-7A586114BDA6}" dt="2022-10-21T08:59:22.879" v="14493" actId="1036"/>
          <ac:picMkLst>
            <pc:docMk/>
            <pc:sldMk cId="1619125151" sldId="2146847663"/>
            <ac:picMk id="149" creationId="{FB86A7C6-27C3-7B75-C069-815446CA0222}"/>
          </ac:picMkLst>
        </pc:picChg>
        <pc:picChg chg="mod">
          <ac:chgData name="De Marinis, Roberta Vita" userId="dc24b251-f01b-455d-bf89-e2be86f657a2" providerId="ADAL" clId="{FDD990CB-6D46-4785-9709-7A586114BDA6}" dt="2022-10-12T14:09:01.002" v="6065" actId="1076"/>
          <ac:picMkLst>
            <pc:docMk/>
            <pc:sldMk cId="1619125151" sldId="2146847663"/>
            <ac:picMk id="201" creationId="{394D5A24-8339-6630-1DC8-873DBD5586EA}"/>
          </ac:picMkLst>
        </pc:picChg>
        <pc:picChg chg="mod">
          <ac:chgData name="De Marinis, Roberta Vita" userId="dc24b251-f01b-455d-bf89-e2be86f657a2" providerId="ADAL" clId="{FDD990CB-6D46-4785-9709-7A586114BDA6}" dt="2022-10-12T14:08:47.536" v="6063" actId="1076"/>
          <ac:picMkLst>
            <pc:docMk/>
            <pc:sldMk cId="1619125151" sldId="2146847663"/>
            <ac:picMk id="220" creationId="{CCAE06A8-848C-DAFA-3FA2-11D05F98F9C2}"/>
          </ac:picMkLst>
        </pc:picChg>
        <pc:picChg chg="mod">
          <ac:chgData name="De Marinis, Roberta Vita" userId="dc24b251-f01b-455d-bf89-e2be86f657a2" providerId="ADAL" clId="{FDD990CB-6D46-4785-9709-7A586114BDA6}" dt="2022-10-12T14:08:51.051" v="6064" actId="1076"/>
          <ac:picMkLst>
            <pc:docMk/>
            <pc:sldMk cId="1619125151" sldId="2146847663"/>
            <ac:picMk id="225" creationId="{C4CF5BC4-53CD-BF76-3C7D-AA287F135811}"/>
          </ac:picMkLst>
        </pc:picChg>
        <pc:picChg chg="mod">
          <ac:chgData name="De Marinis, Roberta Vita" userId="dc24b251-f01b-455d-bf89-e2be86f657a2" providerId="ADAL" clId="{FDD990CB-6D46-4785-9709-7A586114BDA6}" dt="2022-10-21T08:59:18.475" v="14492" actId="14100"/>
          <ac:picMkLst>
            <pc:docMk/>
            <pc:sldMk cId="1619125151" sldId="2146847663"/>
            <ac:picMk id="264" creationId="{6440826B-B02F-8E95-4D71-FCCE7000E7D0}"/>
          </ac:picMkLst>
        </pc:picChg>
        <pc:cxnChg chg="del mod">
          <ac:chgData name="De Marinis, Roberta Vita" userId="dc24b251-f01b-455d-bf89-e2be86f657a2" providerId="ADAL" clId="{FDD990CB-6D46-4785-9709-7A586114BDA6}" dt="2022-10-12T14:00:25.056" v="5979" actId="478"/>
          <ac:cxnSpMkLst>
            <pc:docMk/>
            <pc:sldMk cId="1619125151" sldId="2146847663"/>
            <ac:cxnSpMk id="7" creationId="{C7C983BB-F354-D71B-4DDF-8DBD96DD468C}"/>
          </ac:cxnSpMkLst>
        </pc:cxnChg>
        <pc:cxnChg chg="add mod">
          <ac:chgData name="De Marinis, Roberta Vita" userId="dc24b251-f01b-455d-bf89-e2be86f657a2" providerId="ADAL" clId="{FDD990CB-6D46-4785-9709-7A586114BDA6}" dt="2022-10-20T13:14:40.841" v="13059" actId="164"/>
          <ac:cxnSpMkLst>
            <pc:docMk/>
            <pc:sldMk cId="1619125151" sldId="2146847663"/>
            <ac:cxnSpMk id="18" creationId="{9EF416FD-E444-64C8-7EC8-76730DBCDB5C}"/>
          </ac:cxnSpMkLst>
        </pc:cxnChg>
        <pc:cxnChg chg="mod">
          <ac:chgData name="De Marinis, Roberta Vita" userId="dc24b251-f01b-455d-bf89-e2be86f657a2" providerId="ADAL" clId="{FDD990CB-6D46-4785-9709-7A586114BDA6}" dt="2022-10-12T14:19:52.149" v="6157" actId="1076"/>
          <ac:cxnSpMkLst>
            <pc:docMk/>
            <pc:sldMk cId="1619125151" sldId="2146847663"/>
            <ac:cxnSpMk id="31" creationId="{A8C854A6-4166-7483-91B2-159DCD630775}"/>
          </ac:cxnSpMkLst>
        </pc:cxnChg>
        <pc:cxnChg chg="mod">
          <ac:chgData name="De Marinis, Roberta Vita" userId="dc24b251-f01b-455d-bf89-e2be86f657a2" providerId="ADAL" clId="{FDD990CB-6D46-4785-9709-7A586114BDA6}" dt="2022-10-11T15:27:01.492" v="5157" actId="1076"/>
          <ac:cxnSpMkLst>
            <pc:docMk/>
            <pc:sldMk cId="1619125151" sldId="2146847663"/>
            <ac:cxnSpMk id="32" creationId="{E26F1F56-8629-4C96-56B0-7AAF3657F257}"/>
          </ac:cxnSpMkLst>
        </pc:cxnChg>
        <pc:cxnChg chg="add mod">
          <ac:chgData name="De Marinis, Roberta Vita" userId="dc24b251-f01b-455d-bf89-e2be86f657a2" providerId="ADAL" clId="{FDD990CB-6D46-4785-9709-7A586114BDA6}" dt="2022-10-21T07:47:58.760" v="13552" actId="1037"/>
          <ac:cxnSpMkLst>
            <pc:docMk/>
            <pc:sldMk cId="1619125151" sldId="2146847663"/>
            <ac:cxnSpMk id="35" creationId="{6007EA0D-B8E9-8566-DF66-6B762346B7D8}"/>
          </ac:cxnSpMkLst>
        </pc:cxnChg>
        <pc:cxnChg chg="mod">
          <ac:chgData name="De Marinis, Roberta Vita" userId="dc24b251-f01b-455d-bf89-e2be86f657a2" providerId="ADAL" clId="{FDD990CB-6D46-4785-9709-7A586114BDA6}" dt="2022-10-12T14:01:00.281" v="5982" actId="1076"/>
          <ac:cxnSpMkLst>
            <pc:docMk/>
            <pc:sldMk cId="1619125151" sldId="2146847663"/>
            <ac:cxnSpMk id="36" creationId="{711B8D9A-42AA-EFFB-4952-5E1590E93286}"/>
          </ac:cxnSpMkLst>
        </pc:cxnChg>
        <pc:cxnChg chg="mod">
          <ac:chgData name="De Marinis, Roberta Vita" userId="dc24b251-f01b-455d-bf89-e2be86f657a2" providerId="ADAL" clId="{FDD990CB-6D46-4785-9709-7A586114BDA6}" dt="2022-10-12T14:18:50.297" v="6147" actId="14100"/>
          <ac:cxnSpMkLst>
            <pc:docMk/>
            <pc:sldMk cId="1619125151" sldId="2146847663"/>
            <ac:cxnSpMk id="45" creationId="{57916EC6-F31C-0E19-DFF5-E78F97201037}"/>
          </ac:cxnSpMkLst>
        </pc:cxnChg>
        <pc:cxnChg chg="mod">
          <ac:chgData name="De Marinis, Roberta Vita" userId="dc24b251-f01b-455d-bf89-e2be86f657a2" providerId="ADAL" clId="{FDD990CB-6D46-4785-9709-7A586114BDA6}" dt="2022-10-12T14:18:56.981" v="6148" actId="14100"/>
          <ac:cxnSpMkLst>
            <pc:docMk/>
            <pc:sldMk cId="1619125151" sldId="2146847663"/>
            <ac:cxnSpMk id="48" creationId="{F233791F-EB91-4D5C-5231-DC87B38B4471}"/>
          </ac:cxnSpMkLst>
        </pc:cxnChg>
        <pc:cxnChg chg="mod">
          <ac:chgData name="De Marinis, Roberta Vita" userId="dc24b251-f01b-455d-bf89-e2be86f657a2" providerId="ADAL" clId="{FDD990CB-6D46-4785-9709-7A586114BDA6}" dt="2022-10-20T13:14:40.841" v="13059" actId="164"/>
          <ac:cxnSpMkLst>
            <pc:docMk/>
            <pc:sldMk cId="1619125151" sldId="2146847663"/>
            <ac:cxnSpMk id="49" creationId="{B6209E1E-7520-6FA3-16EB-73B65593C092}"/>
          </ac:cxnSpMkLst>
        </pc:cxnChg>
        <pc:cxnChg chg="del mod">
          <ac:chgData name="De Marinis, Roberta Vita" userId="dc24b251-f01b-455d-bf89-e2be86f657a2" providerId="ADAL" clId="{FDD990CB-6D46-4785-9709-7A586114BDA6}" dt="2022-10-11T15:35:24.048" v="5237" actId="478"/>
          <ac:cxnSpMkLst>
            <pc:docMk/>
            <pc:sldMk cId="1619125151" sldId="2146847663"/>
            <ac:cxnSpMk id="50" creationId="{6E1F2742-F043-21DA-67C5-ABC257672268}"/>
          </ac:cxnSpMkLst>
        </pc:cxnChg>
        <pc:cxnChg chg="mod">
          <ac:chgData name="De Marinis, Roberta Vita" userId="dc24b251-f01b-455d-bf89-e2be86f657a2" providerId="ADAL" clId="{FDD990CB-6D46-4785-9709-7A586114BDA6}" dt="2022-10-20T13:14:40.841" v="13059" actId="164"/>
          <ac:cxnSpMkLst>
            <pc:docMk/>
            <pc:sldMk cId="1619125151" sldId="2146847663"/>
            <ac:cxnSpMk id="51" creationId="{237CF4E3-98EF-E110-46BC-53CB6A4463CE}"/>
          </ac:cxnSpMkLst>
        </pc:cxnChg>
        <pc:cxnChg chg="add mod">
          <ac:chgData name="De Marinis, Roberta Vita" userId="dc24b251-f01b-455d-bf89-e2be86f657a2" providerId="ADAL" clId="{FDD990CB-6D46-4785-9709-7A586114BDA6}" dt="2022-10-20T13:14:40.841" v="13059" actId="164"/>
          <ac:cxnSpMkLst>
            <pc:docMk/>
            <pc:sldMk cId="1619125151" sldId="2146847663"/>
            <ac:cxnSpMk id="67" creationId="{12B9D0D0-7856-B284-A4FE-5020EA55C217}"/>
          </ac:cxnSpMkLst>
        </pc:cxnChg>
        <pc:cxnChg chg="add del mod">
          <ac:chgData name="De Marinis, Roberta Vita" userId="dc24b251-f01b-455d-bf89-e2be86f657a2" providerId="ADAL" clId="{FDD990CB-6D46-4785-9709-7A586114BDA6}" dt="2022-10-12T13:52:39.226" v="5919" actId="478"/>
          <ac:cxnSpMkLst>
            <pc:docMk/>
            <pc:sldMk cId="1619125151" sldId="2146847663"/>
            <ac:cxnSpMk id="72" creationId="{31B1BD2B-A703-55C5-6DE1-67486FC4D857}"/>
          </ac:cxnSpMkLst>
        </pc:cxnChg>
        <pc:cxnChg chg="del">
          <ac:chgData name="De Marinis, Roberta Vita" userId="dc24b251-f01b-455d-bf89-e2be86f657a2" providerId="ADAL" clId="{FDD990CB-6D46-4785-9709-7A586114BDA6}" dt="2022-10-11T15:21:55.995" v="5107" actId="478"/>
          <ac:cxnSpMkLst>
            <pc:docMk/>
            <pc:sldMk cId="1619125151" sldId="2146847663"/>
            <ac:cxnSpMk id="76" creationId="{A40779B2-22AF-487D-82A7-DE1D3A0C6A05}"/>
          </ac:cxnSpMkLst>
        </pc:cxnChg>
        <pc:cxnChg chg="mod">
          <ac:chgData name="De Marinis, Roberta Vita" userId="dc24b251-f01b-455d-bf89-e2be86f657a2" providerId="ADAL" clId="{FDD990CB-6D46-4785-9709-7A586114BDA6}" dt="2022-10-11T15:21:50.832" v="5106" actId="1076"/>
          <ac:cxnSpMkLst>
            <pc:docMk/>
            <pc:sldMk cId="1619125151" sldId="2146847663"/>
            <ac:cxnSpMk id="80" creationId="{5F0EDB2B-FE07-4EB2-8EAE-075925091A7D}"/>
          </ac:cxnSpMkLst>
        </pc:cxnChg>
        <pc:cxnChg chg="add del mod">
          <ac:chgData name="De Marinis, Roberta Vita" userId="dc24b251-f01b-455d-bf89-e2be86f657a2" providerId="ADAL" clId="{FDD990CB-6D46-4785-9709-7A586114BDA6}" dt="2022-10-12T14:00:08.256" v="5976" actId="478"/>
          <ac:cxnSpMkLst>
            <pc:docMk/>
            <pc:sldMk cId="1619125151" sldId="2146847663"/>
            <ac:cxnSpMk id="93" creationId="{70AEFDD6-6BC8-1A44-3ACD-098FB0D63C92}"/>
          </ac:cxnSpMkLst>
        </pc:cxnChg>
        <pc:cxnChg chg="add mod">
          <ac:chgData name="De Marinis, Roberta Vita" userId="dc24b251-f01b-455d-bf89-e2be86f657a2" providerId="ADAL" clId="{FDD990CB-6D46-4785-9709-7A586114BDA6}" dt="2022-10-20T13:14:40.841" v="13059" actId="164"/>
          <ac:cxnSpMkLst>
            <pc:docMk/>
            <pc:sldMk cId="1619125151" sldId="2146847663"/>
            <ac:cxnSpMk id="95" creationId="{24CAAFF0-BF02-687F-2D21-6A11253C6520}"/>
          </ac:cxnSpMkLst>
        </pc:cxnChg>
        <pc:cxnChg chg="add mod">
          <ac:chgData name="De Marinis, Roberta Vita" userId="dc24b251-f01b-455d-bf89-e2be86f657a2" providerId="ADAL" clId="{FDD990CB-6D46-4785-9709-7A586114BDA6}" dt="2022-10-20T13:14:40.841" v="13059" actId="164"/>
          <ac:cxnSpMkLst>
            <pc:docMk/>
            <pc:sldMk cId="1619125151" sldId="2146847663"/>
            <ac:cxnSpMk id="96" creationId="{3169B2E4-7B72-12A9-1F55-ABC1FE34E80B}"/>
          </ac:cxnSpMkLst>
        </pc:cxnChg>
        <pc:cxnChg chg="add mod">
          <ac:chgData name="De Marinis, Roberta Vita" userId="dc24b251-f01b-455d-bf89-e2be86f657a2" providerId="ADAL" clId="{FDD990CB-6D46-4785-9709-7A586114BDA6}" dt="2022-10-20T13:14:40.841" v="13059" actId="164"/>
          <ac:cxnSpMkLst>
            <pc:docMk/>
            <pc:sldMk cId="1619125151" sldId="2146847663"/>
            <ac:cxnSpMk id="97" creationId="{51CE6C45-3952-BB86-97F4-85ADDFBCA809}"/>
          </ac:cxnSpMkLst>
        </pc:cxnChg>
        <pc:cxnChg chg="add mod">
          <ac:chgData name="De Marinis, Roberta Vita" userId="dc24b251-f01b-455d-bf89-e2be86f657a2" providerId="ADAL" clId="{FDD990CB-6D46-4785-9709-7A586114BDA6}" dt="2022-10-20T13:14:40.841" v="13059" actId="164"/>
          <ac:cxnSpMkLst>
            <pc:docMk/>
            <pc:sldMk cId="1619125151" sldId="2146847663"/>
            <ac:cxnSpMk id="100" creationId="{7956AA39-E9B9-EEED-5F92-E8BF911A296B}"/>
          </ac:cxnSpMkLst>
        </pc:cxnChg>
        <pc:cxnChg chg="add mod">
          <ac:chgData name="De Marinis, Roberta Vita" userId="dc24b251-f01b-455d-bf89-e2be86f657a2" providerId="ADAL" clId="{FDD990CB-6D46-4785-9709-7A586114BDA6}" dt="2022-10-20T13:14:40.841" v="13059" actId="164"/>
          <ac:cxnSpMkLst>
            <pc:docMk/>
            <pc:sldMk cId="1619125151" sldId="2146847663"/>
            <ac:cxnSpMk id="101" creationId="{64789303-7FD9-847C-2424-4725229A55C9}"/>
          </ac:cxnSpMkLst>
        </pc:cxnChg>
        <pc:cxnChg chg="add mod">
          <ac:chgData name="De Marinis, Roberta Vita" userId="dc24b251-f01b-455d-bf89-e2be86f657a2" providerId="ADAL" clId="{FDD990CB-6D46-4785-9709-7A586114BDA6}" dt="2022-10-20T13:14:40.841" v="13059" actId="164"/>
          <ac:cxnSpMkLst>
            <pc:docMk/>
            <pc:sldMk cId="1619125151" sldId="2146847663"/>
            <ac:cxnSpMk id="102" creationId="{4023472D-B6FB-DD1C-6C5C-703FABF5E650}"/>
          </ac:cxnSpMkLst>
        </pc:cxnChg>
        <pc:cxnChg chg="add mod">
          <ac:chgData name="De Marinis, Roberta Vita" userId="dc24b251-f01b-455d-bf89-e2be86f657a2" providerId="ADAL" clId="{FDD990CB-6D46-4785-9709-7A586114BDA6}" dt="2022-10-20T13:14:40.841" v="13059" actId="164"/>
          <ac:cxnSpMkLst>
            <pc:docMk/>
            <pc:sldMk cId="1619125151" sldId="2146847663"/>
            <ac:cxnSpMk id="132" creationId="{E2964F2D-EE40-2ACB-6D46-BE0AF8D97B9C}"/>
          </ac:cxnSpMkLst>
        </pc:cxnChg>
        <pc:cxnChg chg="mod">
          <ac:chgData name="De Marinis, Roberta Vita" userId="dc24b251-f01b-455d-bf89-e2be86f657a2" providerId="ADAL" clId="{FDD990CB-6D46-4785-9709-7A586114BDA6}" dt="2022-10-20T13:14:40.841" v="13059" actId="164"/>
          <ac:cxnSpMkLst>
            <pc:docMk/>
            <pc:sldMk cId="1619125151" sldId="2146847663"/>
            <ac:cxnSpMk id="143" creationId="{B4210711-664C-4414-86ED-C9BEDEBFF3A6}"/>
          </ac:cxnSpMkLst>
        </pc:cxnChg>
        <pc:cxnChg chg="add mod">
          <ac:chgData name="De Marinis, Roberta Vita" userId="dc24b251-f01b-455d-bf89-e2be86f657a2" providerId="ADAL" clId="{FDD990CB-6D46-4785-9709-7A586114BDA6}" dt="2022-10-20T13:14:40.841" v="13059" actId="164"/>
          <ac:cxnSpMkLst>
            <pc:docMk/>
            <pc:sldMk cId="1619125151" sldId="2146847663"/>
            <ac:cxnSpMk id="147" creationId="{A84F6C83-1046-5A75-3C8D-B15B04E5E73C}"/>
          </ac:cxnSpMkLst>
        </pc:cxnChg>
        <pc:cxnChg chg="mod">
          <ac:chgData name="De Marinis, Roberta Vita" userId="dc24b251-f01b-455d-bf89-e2be86f657a2" providerId="ADAL" clId="{FDD990CB-6D46-4785-9709-7A586114BDA6}" dt="2022-10-12T14:16:16.168" v="6132" actId="1076"/>
          <ac:cxnSpMkLst>
            <pc:docMk/>
            <pc:sldMk cId="1619125151" sldId="2146847663"/>
            <ac:cxnSpMk id="228" creationId="{6F8477F3-7EBF-9899-F449-8FBDF494BC4D}"/>
          </ac:cxnSpMkLst>
        </pc:cxnChg>
        <pc:cxnChg chg="mod">
          <ac:chgData name="De Marinis, Roberta Vita" userId="dc24b251-f01b-455d-bf89-e2be86f657a2" providerId="ADAL" clId="{FDD990CB-6D46-4785-9709-7A586114BDA6}" dt="2022-10-12T14:19:23.258" v="6152" actId="14100"/>
          <ac:cxnSpMkLst>
            <pc:docMk/>
            <pc:sldMk cId="1619125151" sldId="2146847663"/>
            <ac:cxnSpMk id="230" creationId="{349C004D-D45C-6001-1CFB-82AEA979DCB1}"/>
          </ac:cxnSpMkLst>
        </pc:cxnChg>
        <pc:cxnChg chg="mod">
          <ac:chgData name="De Marinis, Roberta Vita" userId="dc24b251-f01b-455d-bf89-e2be86f657a2" providerId="ADAL" clId="{FDD990CB-6D46-4785-9709-7A586114BDA6}" dt="2022-10-12T14:19:16.871" v="6151" actId="14100"/>
          <ac:cxnSpMkLst>
            <pc:docMk/>
            <pc:sldMk cId="1619125151" sldId="2146847663"/>
            <ac:cxnSpMk id="235" creationId="{ACEB0E6F-5222-3176-5276-4F3D03966E33}"/>
          </ac:cxnSpMkLst>
        </pc:cxnChg>
        <pc:cxnChg chg="mod">
          <ac:chgData name="De Marinis, Roberta Vita" userId="dc24b251-f01b-455d-bf89-e2be86f657a2" providerId="ADAL" clId="{FDD990CB-6D46-4785-9709-7A586114BDA6}" dt="2022-10-12T14:18:45.534" v="6146" actId="14100"/>
          <ac:cxnSpMkLst>
            <pc:docMk/>
            <pc:sldMk cId="1619125151" sldId="2146847663"/>
            <ac:cxnSpMk id="238" creationId="{F85B215F-7212-DDFD-27C1-27CC3F6D29D6}"/>
          </ac:cxnSpMkLst>
        </pc:cxnChg>
      </pc:sldChg>
      <pc:sldChg chg="addSp delSp modSp mod">
        <pc:chgData name="De Marinis, Roberta Vita" userId="dc24b251-f01b-455d-bf89-e2be86f657a2" providerId="ADAL" clId="{FDD990CB-6D46-4785-9709-7A586114BDA6}" dt="2022-10-21T16:27:13.024" v="16091" actId="478"/>
        <pc:sldMkLst>
          <pc:docMk/>
          <pc:sldMk cId="2022605372" sldId="2146847664"/>
        </pc:sldMkLst>
        <pc:spChg chg="mod">
          <ac:chgData name="De Marinis, Roberta Vita" userId="dc24b251-f01b-455d-bf89-e2be86f657a2" providerId="ADAL" clId="{FDD990CB-6D46-4785-9709-7A586114BDA6}" dt="2022-10-13T13:43:41.285" v="6658" actId="1076"/>
          <ac:spMkLst>
            <pc:docMk/>
            <pc:sldMk cId="2022605372" sldId="2146847664"/>
            <ac:spMk id="2" creationId="{F59BC8EA-BA3E-4E64-9B23-0559766253EF}"/>
          </ac:spMkLst>
        </pc:spChg>
        <pc:spChg chg="add mod ord">
          <ac:chgData name="De Marinis, Roberta Vita" userId="dc24b251-f01b-455d-bf89-e2be86f657a2" providerId="ADAL" clId="{FDD990CB-6D46-4785-9709-7A586114BDA6}" dt="2022-10-07T15:27:09.396" v="4426" actId="1076"/>
          <ac:spMkLst>
            <pc:docMk/>
            <pc:sldMk cId="2022605372" sldId="2146847664"/>
            <ac:spMk id="6" creationId="{E867A7F4-EC5F-7DDB-96EC-0CC73D866ECC}"/>
          </ac:spMkLst>
        </pc:spChg>
        <pc:spChg chg="add mod">
          <ac:chgData name="De Marinis, Roberta Vita" userId="dc24b251-f01b-455d-bf89-e2be86f657a2" providerId="ADAL" clId="{FDD990CB-6D46-4785-9709-7A586114BDA6}" dt="2022-10-20T17:00:22.209" v="13261" actId="1076"/>
          <ac:spMkLst>
            <pc:docMk/>
            <pc:sldMk cId="2022605372" sldId="2146847664"/>
            <ac:spMk id="17" creationId="{61F836B9-BD97-89B1-2338-C624E5AC09E0}"/>
          </ac:spMkLst>
        </pc:spChg>
        <pc:picChg chg="del">
          <ac:chgData name="De Marinis, Roberta Vita" userId="dc24b251-f01b-455d-bf89-e2be86f657a2" providerId="ADAL" clId="{FDD990CB-6D46-4785-9709-7A586114BDA6}" dt="2022-10-21T16:27:13.024" v="16091" actId="478"/>
          <ac:picMkLst>
            <pc:docMk/>
            <pc:sldMk cId="2022605372" sldId="2146847664"/>
            <ac:picMk id="2" creationId="{3280E8E4-C14C-A3F1-FCBE-427B3904E611}"/>
          </ac:picMkLst>
        </pc:picChg>
        <pc:picChg chg="add del mod">
          <ac:chgData name="De Marinis, Roberta Vita" userId="dc24b251-f01b-455d-bf89-e2be86f657a2" providerId="ADAL" clId="{FDD990CB-6D46-4785-9709-7A586114BDA6}" dt="2022-10-07T15:26:50.190" v="4421" actId="478"/>
          <ac:picMkLst>
            <pc:docMk/>
            <pc:sldMk cId="2022605372" sldId="2146847664"/>
            <ac:picMk id="5" creationId="{1494FFEB-B41E-B4C8-33E9-1EE548F2A3AF}"/>
          </ac:picMkLst>
        </pc:picChg>
        <pc:picChg chg="add mod">
          <ac:chgData name="De Marinis, Roberta Vita" userId="dc24b251-f01b-455d-bf89-e2be86f657a2" providerId="ADAL" clId="{FDD990CB-6D46-4785-9709-7A586114BDA6}" dt="2022-10-14T13:06:46.040" v="7864" actId="1076"/>
          <ac:picMkLst>
            <pc:docMk/>
            <pc:sldMk cId="2022605372" sldId="2146847664"/>
            <ac:picMk id="5" creationId="{5834108D-8DB6-3564-4977-58355B7E9B0F}"/>
          </ac:picMkLst>
        </pc:picChg>
        <pc:picChg chg="add mod modCrop">
          <ac:chgData name="De Marinis, Roberta Vita" userId="dc24b251-f01b-455d-bf89-e2be86f657a2" providerId="ADAL" clId="{FDD990CB-6D46-4785-9709-7A586114BDA6}" dt="2022-10-20T17:01:42.072" v="13282" actId="1038"/>
          <ac:picMkLst>
            <pc:docMk/>
            <pc:sldMk cId="2022605372" sldId="2146847664"/>
            <ac:picMk id="7" creationId="{620D7FD0-51ED-7348-794D-E9E4CF6F4DA6}"/>
          </ac:picMkLst>
        </pc:picChg>
        <pc:picChg chg="del mod">
          <ac:chgData name="De Marinis, Roberta Vita" userId="dc24b251-f01b-455d-bf89-e2be86f657a2" providerId="ADAL" clId="{FDD990CB-6D46-4785-9709-7A586114BDA6}" dt="2022-10-07T15:23:55.483" v="4391" actId="478"/>
          <ac:picMkLst>
            <pc:docMk/>
            <pc:sldMk cId="2022605372" sldId="2146847664"/>
            <ac:picMk id="7" creationId="{9BBCDCFB-3B2E-3B08-99FC-7D9BAE353DE2}"/>
          </ac:picMkLst>
        </pc:picChg>
        <pc:picChg chg="add mod">
          <ac:chgData name="De Marinis, Roberta Vita" userId="dc24b251-f01b-455d-bf89-e2be86f657a2" providerId="ADAL" clId="{FDD990CB-6D46-4785-9709-7A586114BDA6}" dt="2022-10-07T15:26:57.596" v="4423" actId="1076"/>
          <ac:picMkLst>
            <pc:docMk/>
            <pc:sldMk cId="2022605372" sldId="2146847664"/>
            <ac:picMk id="8" creationId="{D42967D9-CCAD-6544-D6AE-11034C255B7C}"/>
          </ac:picMkLst>
        </pc:picChg>
        <pc:picChg chg="add del mod">
          <ac:chgData name="De Marinis, Roberta Vita" userId="dc24b251-f01b-455d-bf89-e2be86f657a2" providerId="ADAL" clId="{FDD990CB-6D46-4785-9709-7A586114BDA6}" dt="2022-10-07T15:27:10.847" v="4427" actId="478"/>
          <ac:picMkLst>
            <pc:docMk/>
            <pc:sldMk cId="2022605372" sldId="2146847664"/>
            <ac:picMk id="9" creationId="{A127DAC2-3E15-08EB-FC15-D6ED0DCD0C8D}"/>
          </ac:picMkLst>
        </pc:picChg>
        <pc:picChg chg="add mod">
          <ac:chgData name="De Marinis, Roberta Vita" userId="dc24b251-f01b-455d-bf89-e2be86f657a2" providerId="ADAL" clId="{FDD990CB-6D46-4785-9709-7A586114BDA6}" dt="2022-10-14T13:07:57.610" v="7872" actId="1076"/>
          <ac:picMkLst>
            <pc:docMk/>
            <pc:sldMk cId="2022605372" sldId="2146847664"/>
            <ac:picMk id="9" creationId="{EBFADFD3-EA97-7E4A-77AD-454525FFDBAB}"/>
          </ac:picMkLst>
        </pc:picChg>
        <pc:picChg chg="mod">
          <ac:chgData name="De Marinis, Roberta Vita" userId="dc24b251-f01b-455d-bf89-e2be86f657a2" providerId="ADAL" clId="{FDD990CB-6D46-4785-9709-7A586114BDA6}" dt="2022-10-21T12:44:08.279" v="15586" actId="1036"/>
          <ac:picMkLst>
            <pc:docMk/>
            <pc:sldMk cId="2022605372" sldId="2146847664"/>
            <ac:picMk id="12" creationId="{FE8BA717-B7FB-F8E5-3C04-A2C47F441723}"/>
          </ac:picMkLst>
        </pc:picChg>
        <pc:picChg chg="mod">
          <ac:chgData name="De Marinis, Roberta Vita" userId="dc24b251-f01b-455d-bf89-e2be86f657a2" providerId="ADAL" clId="{FDD990CB-6D46-4785-9709-7A586114BDA6}" dt="2022-10-21T12:44:04.957" v="15583" actId="1036"/>
          <ac:picMkLst>
            <pc:docMk/>
            <pc:sldMk cId="2022605372" sldId="2146847664"/>
            <ac:picMk id="13" creationId="{FCCD9F3E-5713-0863-98E5-F88A116D1B39}"/>
          </ac:picMkLst>
        </pc:picChg>
        <pc:picChg chg="add mod">
          <ac:chgData name="De Marinis, Roberta Vita" userId="dc24b251-f01b-455d-bf89-e2be86f657a2" providerId="ADAL" clId="{FDD990CB-6D46-4785-9709-7A586114BDA6}" dt="2022-10-07T15:26:57.596" v="4423" actId="1076"/>
          <ac:picMkLst>
            <pc:docMk/>
            <pc:sldMk cId="2022605372" sldId="2146847664"/>
            <ac:picMk id="14" creationId="{87C030F5-E6E1-C560-D6CE-94BA6D545E28}"/>
          </ac:picMkLst>
        </pc:picChg>
        <pc:picChg chg="add mod">
          <ac:chgData name="De Marinis, Roberta Vita" userId="dc24b251-f01b-455d-bf89-e2be86f657a2" providerId="ADAL" clId="{FDD990CB-6D46-4785-9709-7A586114BDA6}" dt="2022-10-07T15:27:53.919" v="4431" actId="14100"/>
          <ac:picMkLst>
            <pc:docMk/>
            <pc:sldMk cId="2022605372" sldId="2146847664"/>
            <ac:picMk id="15" creationId="{0CB3E804-88D2-BC8B-9010-DFD09C24A8E3}"/>
          </ac:picMkLst>
        </pc:picChg>
        <pc:picChg chg="add del">
          <ac:chgData name="De Marinis, Roberta Vita" userId="dc24b251-f01b-455d-bf89-e2be86f657a2" providerId="ADAL" clId="{FDD990CB-6D46-4785-9709-7A586114BDA6}" dt="2022-10-11T15:01:01.693" v="4950" actId="478"/>
          <ac:picMkLst>
            <pc:docMk/>
            <pc:sldMk cId="2022605372" sldId="2146847664"/>
            <ac:picMk id="16" creationId="{3D28780A-DB5A-E99B-785E-8C2335E3AF79}"/>
          </ac:picMkLst>
        </pc:picChg>
        <pc:picChg chg="add mod">
          <ac:chgData name="De Marinis, Roberta Vita" userId="dc24b251-f01b-455d-bf89-e2be86f657a2" providerId="ADAL" clId="{FDD990CB-6D46-4785-9709-7A586114BDA6}" dt="2022-10-14T13:07:25.933" v="7867" actId="1076"/>
          <ac:picMkLst>
            <pc:docMk/>
            <pc:sldMk cId="2022605372" sldId="2146847664"/>
            <ac:picMk id="16" creationId="{DBFC75F1-0D3A-681F-7675-D69EF0E4B502}"/>
          </ac:picMkLst>
        </pc:picChg>
        <pc:picChg chg="add mod">
          <ac:chgData name="De Marinis, Roberta Vita" userId="dc24b251-f01b-455d-bf89-e2be86f657a2" providerId="ADAL" clId="{FDD990CB-6D46-4785-9709-7A586114BDA6}" dt="2022-10-14T13:07:50.824" v="7871" actId="1076"/>
          <ac:picMkLst>
            <pc:docMk/>
            <pc:sldMk cId="2022605372" sldId="2146847664"/>
            <ac:picMk id="18" creationId="{D18F0CB0-8620-9503-95B1-035C1D998189}"/>
          </ac:picMkLst>
        </pc:picChg>
        <pc:picChg chg="del">
          <ac:chgData name="De Marinis, Roberta Vita" userId="dc24b251-f01b-455d-bf89-e2be86f657a2" providerId="ADAL" clId="{FDD990CB-6D46-4785-9709-7A586114BDA6}" dt="2022-10-21T16:27:10.031" v="16090" actId="478"/>
          <ac:picMkLst>
            <pc:docMk/>
            <pc:sldMk cId="2022605372" sldId="2146847664"/>
            <ac:picMk id="19" creationId="{D598F98C-02FB-686E-F2BB-2F28BC0028CF}"/>
          </ac:picMkLst>
        </pc:picChg>
        <pc:picChg chg="add mod modCrop">
          <ac:chgData name="De Marinis, Roberta Vita" userId="dc24b251-f01b-455d-bf89-e2be86f657a2" providerId="ADAL" clId="{FDD990CB-6D46-4785-9709-7A586114BDA6}" dt="2022-10-20T17:01:30.158" v="13279" actId="1036"/>
          <ac:picMkLst>
            <pc:docMk/>
            <pc:sldMk cId="2022605372" sldId="2146847664"/>
            <ac:picMk id="27" creationId="{03D129EA-4AD4-60FD-DABA-07169D7B1422}"/>
          </ac:picMkLst>
        </pc:picChg>
        <pc:picChg chg="del">
          <ac:chgData name="De Marinis, Roberta Vita" userId="dc24b251-f01b-455d-bf89-e2be86f657a2" providerId="ADAL" clId="{FDD990CB-6D46-4785-9709-7A586114BDA6}" dt="2022-10-07T15:19:59.571" v="4348" actId="478"/>
          <ac:picMkLst>
            <pc:docMk/>
            <pc:sldMk cId="2022605372" sldId="2146847664"/>
            <ac:picMk id="49" creationId="{4F873BF4-BA8C-F32E-4515-A5C669BADE73}"/>
          </ac:picMkLst>
        </pc:picChg>
        <pc:picChg chg="add mod">
          <ac:chgData name="De Marinis, Roberta Vita" userId="dc24b251-f01b-455d-bf89-e2be86f657a2" providerId="ADAL" clId="{FDD990CB-6D46-4785-9709-7A586114BDA6}" dt="2022-10-21T07:48:54.063" v="13559" actId="14100"/>
          <ac:picMkLst>
            <pc:docMk/>
            <pc:sldMk cId="2022605372" sldId="2146847664"/>
            <ac:picMk id="97" creationId="{833CFA4A-E93D-DAF6-B6BA-16A97F179E6F}"/>
          </ac:picMkLst>
        </pc:picChg>
        <pc:picChg chg="add del mod">
          <ac:chgData name="De Marinis, Roberta Vita" userId="dc24b251-f01b-455d-bf89-e2be86f657a2" providerId="ADAL" clId="{FDD990CB-6D46-4785-9709-7A586114BDA6}" dt="2022-10-21T12:31:14.653" v="15122" actId="478"/>
          <ac:picMkLst>
            <pc:docMk/>
            <pc:sldMk cId="2022605372" sldId="2146847664"/>
            <ac:picMk id="100" creationId="{A1609E94-DB11-1517-8DC3-3DF89171A217}"/>
          </ac:picMkLst>
        </pc:picChg>
        <pc:picChg chg="add mod">
          <ac:chgData name="De Marinis, Roberta Vita" userId="dc24b251-f01b-455d-bf89-e2be86f657a2" providerId="ADAL" clId="{FDD990CB-6D46-4785-9709-7A586114BDA6}" dt="2022-10-21T12:31:21.483" v="15123" actId="1076"/>
          <ac:picMkLst>
            <pc:docMk/>
            <pc:sldMk cId="2022605372" sldId="2146847664"/>
            <ac:picMk id="101" creationId="{E861811F-19DA-6D0A-A671-D6869B8ACB8D}"/>
          </ac:picMkLst>
        </pc:picChg>
        <pc:picChg chg="mod">
          <ac:chgData name="De Marinis, Roberta Vita" userId="dc24b251-f01b-455d-bf89-e2be86f657a2" providerId="ADAL" clId="{FDD990CB-6D46-4785-9709-7A586114BDA6}" dt="2022-10-14T13:08:11.472" v="7874" actId="14100"/>
          <ac:picMkLst>
            <pc:docMk/>
            <pc:sldMk cId="2022605372" sldId="2146847664"/>
            <ac:picMk id="224" creationId="{0C9E2842-9B84-5786-C9AE-80A90D0B83B4}"/>
          </ac:picMkLst>
        </pc:picChg>
        <pc:picChg chg="mod">
          <ac:chgData name="De Marinis, Roberta Vita" userId="dc24b251-f01b-455d-bf89-e2be86f657a2" providerId="ADAL" clId="{FDD990CB-6D46-4785-9709-7A586114BDA6}" dt="2022-10-21T10:43:36.414" v="14983" actId="14100"/>
          <ac:picMkLst>
            <pc:docMk/>
            <pc:sldMk cId="2022605372" sldId="2146847664"/>
            <ac:picMk id="326" creationId="{CDD893D1-A584-DD1C-E2BF-115962280066}"/>
          </ac:picMkLst>
        </pc:picChg>
        <pc:cxnChg chg="add del mod">
          <ac:chgData name="De Marinis, Roberta Vita" userId="dc24b251-f01b-455d-bf89-e2be86f657a2" providerId="ADAL" clId="{FDD990CB-6D46-4785-9709-7A586114BDA6}" dt="2022-10-21T10:43:51.542" v="14986" actId="478"/>
          <ac:cxnSpMkLst>
            <pc:docMk/>
            <pc:sldMk cId="2022605372" sldId="2146847664"/>
            <ac:cxnSpMk id="98" creationId="{46237876-BA1A-E351-BDBF-D0B000F004FE}"/>
          </ac:cxnSpMkLst>
        </pc:cxnChg>
        <pc:cxnChg chg="add mod">
          <ac:chgData name="De Marinis, Roberta Vita" userId="dc24b251-f01b-455d-bf89-e2be86f657a2" providerId="ADAL" clId="{FDD990CB-6D46-4785-9709-7A586114BDA6}" dt="2022-10-21T10:44:06.266" v="14990" actId="1036"/>
          <ac:cxnSpMkLst>
            <pc:docMk/>
            <pc:sldMk cId="2022605372" sldId="2146847664"/>
            <ac:cxnSpMk id="99" creationId="{A45EB41E-8E78-DDAB-1EB2-785C7740CDBB}"/>
          </ac:cxnSpMkLst>
        </pc:cxnChg>
      </pc:sldChg>
      <pc:sldChg chg="modSp mod">
        <pc:chgData name="De Marinis, Roberta Vita" userId="dc24b251-f01b-455d-bf89-e2be86f657a2" providerId="ADAL" clId="{FDD990CB-6D46-4785-9709-7A586114BDA6}" dt="2022-10-21T09:00:06.358" v="14521" actId="20577"/>
        <pc:sldMkLst>
          <pc:docMk/>
          <pc:sldMk cId="3860802766" sldId="2146847665"/>
        </pc:sldMkLst>
        <pc:spChg chg="mod">
          <ac:chgData name="De Marinis, Roberta Vita" userId="dc24b251-f01b-455d-bf89-e2be86f657a2" providerId="ADAL" clId="{FDD990CB-6D46-4785-9709-7A586114BDA6}" dt="2022-10-21T09:00:06.358" v="14521" actId="20577"/>
          <ac:spMkLst>
            <pc:docMk/>
            <pc:sldMk cId="3860802766" sldId="2146847665"/>
            <ac:spMk id="86" creationId="{8AC6137C-C5C5-4C51-8E79-3413ECCFAE2E}"/>
          </ac:spMkLst>
        </pc:spChg>
      </pc:sldChg>
      <pc:sldChg chg="addSp delSp modSp mod">
        <pc:chgData name="De Marinis, Roberta Vita" userId="dc24b251-f01b-455d-bf89-e2be86f657a2" providerId="ADAL" clId="{FDD990CB-6D46-4785-9709-7A586114BDA6}" dt="2022-10-24T12:27:07.953" v="16638" actId="1037"/>
        <pc:sldMkLst>
          <pc:docMk/>
          <pc:sldMk cId="2122252" sldId="2146847666"/>
        </pc:sldMkLst>
        <pc:spChg chg="add del mod">
          <ac:chgData name="De Marinis, Roberta Vita" userId="dc24b251-f01b-455d-bf89-e2be86f657a2" providerId="ADAL" clId="{FDD990CB-6D46-4785-9709-7A586114BDA6}" dt="2022-10-20T16:59:02.717" v="13211" actId="478"/>
          <ac:spMkLst>
            <pc:docMk/>
            <pc:sldMk cId="2122252" sldId="2146847666"/>
            <ac:spMk id="4" creationId="{C2AC2B0B-0B45-A95B-0A27-534997D1FE51}"/>
          </ac:spMkLst>
        </pc:spChg>
        <pc:spChg chg="add del mod">
          <ac:chgData name="De Marinis, Roberta Vita" userId="dc24b251-f01b-455d-bf89-e2be86f657a2" providerId="ADAL" clId="{FDD990CB-6D46-4785-9709-7A586114BDA6}" dt="2022-10-20T16:59:32.383" v="13252" actId="478"/>
          <ac:spMkLst>
            <pc:docMk/>
            <pc:sldMk cId="2122252" sldId="2146847666"/>
            <ac:spMk id="5" creationId="{2A6DF29C-8D76-CA7D-D68D-73060573081F}"/>
          </ac:spMkLst>
        </pc:spChg>
        <pc:spChg chg="mod topLvl">
          <ac:chgData name="De Marinis, Roberta Vita" userId="dc24b251-f01b-455d-bf89-e2be86f657a2" providerId="ADAL" clId="{FDD990CB-6D46-4785-9709-7A586114BDA6}" dt="2022-10-14T13:03:34.807" v="7854" actId="164"/>
          <ac:spMkLst>
            <pc:docMk/>
            <pc:sldMk cId="2122252" sldId="2146847666"/>
            <ac:spMk id="6" creationId="{42C423DD-5BE2-C274-00FF-B95A0F9B0C1B}"/>
          </ac:spMkLst>
        </pc:spChg>
        <pc:spChg chg="add mod">
          <ac:chgData name="De Marinis, Roberta Vita" userId="dc24b251-f01b-455d-bf89-e2be86f657a2" providerId="ADAL" clId="{FDD990CB-6D46-4785-9709-7A586114BDA6}" dt="2022-10-21T08:58:39.238" v="14472" actId="1036"/>
          <ac:spMkLst>
            <pc:docMk/>
            <pc:sldMk cId="2122252" sldId="2146847666"/>
            <ac:spMk id="9" creationId="{01A5607C-44A3-2617-CD9E-9B644E6D470B}"/>
          </ac:spMkLst>
        </pc:spChg>
        <pc:spChg chg="mod topLvl">
          <ac:chgData name="De Marinis, Roberta Vita" userId="dc24b251-f01b-455d-bf89-e2be86f657a2" providerId="ADAL" clId="{FDD990CB-6D46-4785-9709-7A586114BDA6}" dt="2022-10-20T16:58:52.969" v="13210" actId="404"/>
          <ac:spMkLst>
            <pc:docMk/>
            <pc:sldMk cId="2122252" sldId="2146847666"/>
            <ac:spMk id="10" creationId="{8ED7F986-57F7-BA8E-FC32-8281F49021D2}"/>
          </ac:spMkLst>
        </pc:spChg>
        <pc:spChg chg="add mod">
          <ac:chgData name="De Marinis, Roberta Vita" userId="dc24b251-f01b-455d-bf89-e2be86f657a2" providerId="ADAL" clId="{FDD990CB-6D46-4785-9709-7A586114BDA6}" dt="2022-10-20T16:59:48.055" v="13257" actId="1076"/>
          <ac:spMkLst>
            <pc:docMk/>
            <pc:sldMk cId="2122252" sldId="2146847666"/>
            <ac:spMk id="11" creationId="{CC6BAF1F-21C5-C524-CEDB-0EFC4B186B78}"/>
          </ac:spMkLst>
        </pc:spChg>
        <pc:spChg chg="mod">
          <ac:chgData name="De Marinis, Roberta Vita" userId="dc24b251-f01b-455d-bf89-e2be86f657a2" providerId="ADAL" clId="{FDD990CB-6D46-4785-9709-7A586114BDA6}" dt="2022-10-07T15:26:33.612" v="4417" actId="1076"/>
          <ac:spMkLst>
            <pc:docMk/>
            <pc:sldMk cId="2122252" sldId="2146847666"/>
            <ac:spMk id="34" creationId="{791E0AE7-C829-971D-7BB9-BBFE69E4BD52}"/>
          </ac:spMkLst>
        </pc:spChg>
        <pc:spChg chg="add mod">
          <ac:chgData name="De Marinis, Roberta Vita" userId="dc24b251-f01b-455d-bf89-e2be86f657a2" providerId="ADAL" clId="{FDD990CB-6D46-4785-9709-7A586114BDA6}" dt="2022-10-20T17:07:40.691" v="13331" actId="1076"/>
          <ac:spMkLst>
            <pc:docMk/>
            <pc:sldMk cId="2122252" sldId="2146847666"/>
            <ac:spMk id="53" creationId="{EDD2AE46-49FB-AA94-6EC5-25E23A63BFFA}"/>
          </ac:spMkLst>
        </pc:spChg>
        <pc:spChg chg="mod">
          <ac:chgData name="De Marinis, Roberta Vita" userId="dc24b251-f01b-455d-bf89-e2be86f657a2" providerId="ADAL" clId="{FDD990CB-6D46-4785-9709-7A586114BDA6}" dt="2022-10-14T13:03:34.807" v="7854" actId="164"/>
          <ac:spMkLst>
            <pc:docMk/>
            <pc:sldMk cId="2122252" sldId="2146847666"/>
            <ac:spMk id="73" creationId="{DB8D40DA-B015-4174-AA2A-6C15F61311F8}"/>
          </ac:spMkLst>
        </pc:spChg>
        <pc:spChg chg="mod">
          <ac:chgData name="De Marinis, Roberta Vita" userId="dc24b251-f01b-455d-bf89-e2be86f657a2" providerId="ADAL" clId="{FDD990CB-6D46-4785-9709-7A586114BDA6}" dt="2022-10-14T13:03:34.807" v="7854" actId="164"/>
          <ac:spMkLst>
            <pc:docMk/>
            <pc:sldMk cId="2122252" sldId="2146847666"/>
            <ac:spMk id="74" creationId="{BEF4C2D4-2D1A-414E-B6D9-C940DE98BCD2}"/>
          </ac:spMkLst>
        </pc:spChg>
        <pc:spChg chg="del mod">
          <ac:chgData name="De Marinis, Roberta Vita" userId="dc24b251-f01b-455d-bf89-e2be86f657a2" providerId="ADAL" clId="{FDD990CB-6D46-4785-9709-7A586114BDA6}" dt="2022-10-20T16:59:06.739" v="13212" actId="478"/>
          <ac:spMkLst>
            <pc:docMk/>
            <pc:sldMk cId="2122252" sldId="2146847666"/>
            <ac:spMk id="75" creationId="{F0FB5F94-5E6C-4E07-9E67-9D58C12D0755}"/>
          </ac:spMkLst>
        </pc:spChg>
        <pc:spChg chg="mod">
          <ac:chgData name="De Marinis, Roberta Vita" userId="dc24b251-f01b-455d-bf89-e2be86f657a2" providerId="ADAL" clId="{FDD990CB-6D46-4785-9709-7A586114BDA6}" dt="2022-10-12T08:16:13.821" v="5618" actId="164"/>
          <ac:spMkLst>
            <pc:docMk/>
            <pc:sldMk cId="2122252" sldId="2146847666"/>
            <ac:spMk id="104" creationId="{0F50A586-A472-4D40-B9C3-40716A787571}"/>
          </ac:spMkLst>
        </pc:spChg>
        <pc:spChg chg="del mod">
          <ac:chgData name="De Marinis, Roberta Vita" userId="dc24b251-f01b-455d-bf89-e2be86f657a2" providerId="ADAL" clId="{FDD990CB-6D46-4785-9709-7A586114BDA6}" dt="2022-10-21T07:48:14.863" v="13553" actId="478"/>
          <ac:spMkLst>
            <pc:docMk/>
            <pc:sldMk cId="2122252" sldId="2146847666"/>
            <ac:spMk id="105" creationId="{BE8C0053-5225-4D8F-A967-D47801243B51}"/>
          </ac:spMkLst>
        </pc:spChg>
        <pc:spChg chg="mod">
          <ac:chgData name="De Marinis, Roberta Vita" userId="dc24b251-f01b-455d-bf89-e2be86f657a2" providerId="ADAL" clId="{FDD990CB-6D46-4785-9709-7A586114BDA6}" dt="2022-10-12T08:16:13.821" v="5618" actId="164"/>
          <ac:spMkLst>
            <pc:docMk/>
            <pc:sldMk cId="2122252" sldId="2146847666"/>
            <ac:spMk id="106" creationId="{EED69932-435D-4862-9C80-09416192956A}"/>
          </ac:spMkLst>
        </pc:spChg>
        <pc:spChg chg="del mod">
          <ac:chgData name="De Marinis, Roberta Vita" userId="dc24b251-f01b-455d-bf89-e2be86f657a2" providerId="ADAL" clId="{FDD990CB-6D46-4785-9709-7A586114BDA6}" dt="2022-10-21T07:48:21.623" v="13554" actId="478"/>
          <ac:spMkLst>
            <pc:docMk/>
            <pc:sldMk cId="2122252" sldId="2146847666"/>
            <ac:spMk id="107" creationId="{049A9E96-FA8F-4159-B547-D3D912191473}"/>
          </ac:spMkLst>
        </pc:spChg>
        <pc:spChg chg="mod">
          <ac:chgData name="De Marinis, Roberta Vita" userId="dc24b251-f01b-455d-bf89-e2be86f657a2" providerId="ADAL" clId="{FDD990CB-6D46-4785-9709-7A586114BDA6}" dt="2022-10-12T08:16:13.821" v="5618" actId="164"/>
          <ac:spMkLst>
            <pc:docMk/>
            <pc:sldMk cId="2122252" sldId="2146847666"/>
            <ac:spMk id="108" creationId="{2C9D1C0F-0888-4412-A205-1785FFC33F9E}"/>
          </ac:spMkLst>
        </pc:spChg>
        <pc:spChg chg="mod">
          <ac:chgData name="De Marinis, Roberta Vita" userId="dc24b251-f01b-455d-bf89-e2be86f657a2" providerId="ADAL" clId="{FDD990CB-6D46-4785-9709-7A586114BDA6}" dt="2022-10-12T14:50:44.214" v="6269" actId="1076"/>
          <ac:spMkLst>
            <pc:docMk/>
            <pc:sldMk cId="2122252" sldId="2146847666"/>
            <ac:spMk id="109" creationId="{9DA92209-3CDB-4570-98C8-697CB71864AD}"/>
          </ac:spMkLst>
        </pc:spChg>
        <pc:spChg chg="mod">
          <ac:chgData name="De Marinis, Roberta Vita" userId="dc24b251-f01b-455d-bf89-e2be86f657a2" providerId="ADAL" clId="{FDD990CB-6D46-4785-9709-7A586114BDA6}" dt="2022-10-12T08:16:13.821" v="5618" actId="164"/>
          <ac:spMkLst>
            <pc:docMk/>
            <pc:sldMk cId="2122252" sldId="2146847666"/>
            <ac:spMk id="110" creationId="{BDC56B01-8485-4DA7-BA80-7DC35E752AD0}"/>
          </ac:spMkLst>
        </pc:spChg>
        <pc:spChg chg="mod">
          <ac:chgData name="De Marinis, Roberta Vita" userId="dc24b251-f01b-455d-bf89-e2be86f657a2" providerId="ADAL" clId="{FDD990CB-6D46-4785-9709-7A586114BDA6}" dt="2022-10-12T08:16:13.821" v="5618" actId="164"/>
          <ac:spMkLst>
            <pc:docMk/>
            <pc:sldMk cId="2122252" sldId="2146847666"/>
            <ac:spMk id="111" creationId="{C8C626A3-3655-42A1-BE4F-65D049E94F1A}"/>
          </ac:spMkLst>
        </pc:spChg>
        <pc:spChg chg="del mod">
          <ac:chgData name="De Marinis, Roberta Vita" userId="dc24b251-f01b-455d-bf89-e2be86f657a2" providerId="ADAL" clId="{FDD990CB-6D46-4785-9709-7A586114BDA6}" dt="2022-10-20T16:59:36.612" v="13253" actId="478"/>
          <ac:spMkLst>
            <pc:docMk/>
            <pc:sldMk cId="2122252" sldId="2146847666"/>
            <ac:spMk id="112" creationId="{C989A148-4142-4D70-8E4F-1896EC0AB6EB}"/>
          </ac:spMkLst>
        </pc:spChg>
        <pc:spChg chg="mod">
          <ac:chgData name="De Marinis, Roberta Vita" userId="dc24b251-f01b-455d-bf89-e2be86f657a2" providerId="ADAL" clId="{FDD990CB-6D46-4785-9709-7A586114BDA6}" dt="2022-10-12T08:16:13.821" v="5618" actId="164"/>
          <ac:spMkLst>
            <pc:docMk/>
            <pc:sldMk cId="2122252" sldId="2146847666"/>
            <ac:spMk id="116" creationId="{299129B3-5FF3-4B74-A68D-BF0B1C69FD31}"/>
          </ac:spMkLst>
        </pc:spChg>
        <pc:spChg chg="mod">
          <ac:chgData name="De Marinis, Roberta Vita" userId="dc24b251-f01b-455d-bf89-e2be86f657a2" providerId="ADAL" clId="{FDD990CB-6D46-4785-9709-7A586114BDA6}" dt="2022-10-20T13:17:02.934" v="13060" actId="164"/>
          <ac:spMkLst>
            <pc:docMk/>
            <pc:sldMk cId="2122252" sldId="2146847666"/>
            <ac:spMk id="118" creationId="{907BB8FD-0495-48E8-ADAD-E554AD52E842}"/>
          </ac:spMkLst>
        </pc:spChg>
        <pc:spChg chg="mod ord">
          <ac:chgData name="De Marinis, Roberta Vita" userId="dc24b251-f01b-455d-bf89-e2be86f657a2" providerId="ADAL" clId="{FDD990CB-6D46-4785-9709-7A586114BDA6}" dt="2022-10-21T09:03:18.038" v="14525" actId="1076"/>
          <ac:spMkLst>
            <pc:docMk/>
            <pc:sldMk cId="2122252" sldId="2146847666"/>
            <ac:spMk id="119" creationId="{CB8A1616-51C3-44A5-B8FE-C24067D07D87}"/>
          </ac:spMkLst>
        </pc:spChg>
        <pc:spChg chg="del mod">
          <ac:chgData name="De Marinis, Roberta Vita" userId="dc24b251-f01b-455d-bf89-e2be86f657a2" providerId="ADAL" clId="{FDD990CB-6D46-4785-9709-7A586114BDA6}" dt="2022-10-20T17:07:29.555" v="13330" actId="478"/>
          <ac:spMkLst>
            <pc:docMk/>
            <pc:sldMk cId="2122252" sldId="2146847666"/>
            <ac:spMk id="120" creationId="{4B2FA672-D61D-4E27-B575-DAF396086924}"/>
          </ac:spMkLst>
        </pc:spChg>
        <pc:spChg chg="mod">
          <ac:chgData name="De Marinis, Roberta Vita" userId="dc24b251-f01b-455d-bf89-e2be86f657a2" providerId="ADAL" clId="{FDD990CB-6D46-4785-9709-7A586114BDA6}" dt="2022-10-12T08:16:13.821" v="5618" actId="164"/>
          <ac:spMkLst>
            <pc:docMk/>
            <pc:sldMk cId="2122252" sldId="2146847666"/>
            <ac:spMk id="122" creationId="{2878CE93-138A-49F6-9BA3-7133359FBBD2}"/>
          </ac:spMkLst>
        </pc:spChg>
        <pc:spChg chg="mod">
          <ac:chgData name="De Marinis, Roberta Vita" userId="dc24b251-f01b-455d-bf89-e2be86f657a2" providerId="ADAL" clId="{FDD990CB-6D46-4785-9709-7A586114BDA6}" dt="2022-10-12T08:16:13.821" v="5618" actId="164"/>
          <ac:spMkLst>
            <pc:docMk/>
            <pc:sldMk cId="2122252" sldId="2146847666"/>
            <ac:spMk id="123" creationId="{8614E904-8620-43F5-8783-282A1ECEB25F}"/>
          </ac:spMkLst>
        </pc:spChg>
        <pc:spChg chg="mod">
          <ac:chgData name="De Marinis, Roberta Vita" userId="dc24b251-f01b-455d-bf89-e2be86f657a2" providerId="ADAL" clId="{FDD990CB-6D46-4785-9709-7A586114BDA6}" dt="2022-10-14T13:03:34.807" v="7854" actId="164"/>
          <ac:spMkLst>
            <pc:docMk/>
            <pc:sldMk cId="2122252" sldId="2146847666"/>
            <ac:spMk id="204" creationId="{EA407ACD-8BFD-3C67-E97B-6430B69CA61C}"/>
          </ac:spMkLst>
        </pc:spChg>
        <pc:spChg chg="mod">
          <ac:chgData name="De Marinis, Roberta Vita" userId="dc24b251-f01b-455d-bf89-e2be86f657a2" providerId="ADAL" clId="{FDD990CB-6D46-4785-9709-7A586114BDA6}" dt="2022-10-24T08:04:29.189" v="16150" actId="13926"/>
          <ac:spMkLst>
            <pc:docMk/>
            <pc:sldMk cId="2122252" sldId="2146847666"/>
            <ac:spMk id="242" creationId="{11DBA109-5E62-442D-85F0-29DA6D743337}"/>
          </ac:spMkLst>
        </pc:spChg>
        <pc:grpChg chg="del mod">
          <ac:chgData name="De Marinis, Roberta Vita" userId="dc24b251-f01b-455d-bf89-e2be86f657a2" providerId="ADAL" clId="{FDD990CB-6D46-4785-9709-7A586114BDA6}" dt="2022-10-13T13:42:59.319" v="6653" actId="478"/>
          <ac:grpSpMkLst>
            <pc:docMk/>
            <pc:sldMk cId="2122252" sldId="2146847666"/>
            <ac:grpSpMk id="5" creationId="{DC680168-DB03-28F0-88F6-36823A45DBFF}"/>
          </ac:grpSpMkLst>
        </pc:grpChg>
        <pc:grpChg chg="add mod">
          <ac:chgData name="De Marinis, Roberta Vita" userId="dc24b251-f01b-455d-bf89-e2be86f657a2" providerId="ADAL" clId="{FDD990CB-6D46-4785-9709-7A586114BDA6}" dt="2022-10-20T13:17:02.934" v="13060" actId="164"/>
          <ac:grpSpMkLst>
            <pc:docMk/>
            <pc:sldMk cId="2122252" sldId="2146847666"/>
            <ac:grpSpMk id="8" creationId="{A38132CB-B054-9C75-33E8-C7179FFA0082}"/>
          </ac:grpSpMkLst>
        </pc:grpChg>
        <pc:grpChg chg="del mod">
          <ac:chgData name="De Marinis, Roberta Vita" userId="dc24b251-f01b-455d-bf89-e2be86f657a2" providerId="ADAL" clId="{FDD990CB-6D46-4785-9709-7A586114BDA6}" dt="2022-10-13T13:42:35.295" v="6650" actId="478"/>
          <ac:grpSpMkLst>
            <pc:docMk/>
            <pc:sldMk cId="2122252" sldId="2146847666"/>
            <ac:grpSpMk id="9" creationId="{80EB7FFF-1FD2-CDFA-0049-68FFA3AB6BFC}"/>
          </ac:grpSpMkLst>
        </pc:grpChg>
        <pc:grpChg chg="add mod">
          <ac:chgData name="De Marinis, Roberta Vita" userId="dc24b251-f01b-455d-bf89-e2be86f657a2" providerId="ADAL" clId="{FDD990CB-6D46-4785-9709-7A586114BDA6}" dt="2022-10-20T13:17:02.934" v="13060" actId="164"/>
          <ac:grpSpMkLst>
            <pc:docMk/>
            <pc:sldMk cId="2122252" sldId="2146847666"/>
            <ac:grpSpMk id="27" creationId="{2B30D68A-2B88-4875-8E55-9982CCE60B6A}"/>
          </ac:grpSpMkLst>
        </pc:grpChg>
        <pc:grpChg chg="add mod">
          <ac:chgData name="De Marinis, Roberta Vita" userId="dc24b251-f01b-455d-bf89-e2be86f657a2" providerId="ADAL" clId="{FDD990CB-6D46-4785-9709-7A586114BDA6}" dt="2022-10-20T13:17:02.934" v="13060" actId="164"/>
          <ac:grpSpMkLst>
            <pc:docMk/>
            <pc:sldMk cId="2122252" sldId="2146847666"/>
            <ac:grpSpMk id="86" creationId="{AF3CE917-D661-23C3-C70A-9120C9DC6627}"/>
          </ac:grpSpMkLst>
        </pc:grpChg>
        <pc:grpChg chg="mod">
          <ac:chgData name="De Marinis, Roberta Vita" userId="dc24b251-f01b-455d-bf89-e2be86f657a2" providerId="ADAL" clId="{FDD990CB-6D46-4785-9709-7A586114BDA6}" dt="2022-10-20T13:17:02.934" v="13060" actId="164"/>
          <ac:grpSpMkLst>
            <pc:docMk/>
            <pc:sldMk cId="2122252" sldId="2146847666"/>
            <ac:grpSpMk id="174" creationId="{19071D69-E79C-695F-44DD-49693A2861DC}"/>
          </ac:grpSpMkLst>
        </pc:grpChg>
        <pc:grpChg chg="mod">
          <ac:chgData name="De Marinis, Roberta Vita" userId="dc24b251-f01b-455d-bf89-e2be86f657a2" providerId="ADAL" clId="{FDD990CB-6D46-4785-9709-7A586114BDA6}" dt="2022-10-11T16:03:44.425" v="5377" actId="1076"/>
          <ac:grpSpMkLst>
            <pc:docMk/>
            <pc:sldMk cId="2122252" sldId="2146847666"/>
            <ac:grpSpMk id="253" creationId="{782A3972-492E-31F4-8C6C-EDCB04B25377}"/>
          </ac:grpSpMkLst>
        </pc:grpChg>
        <pc:picChg chg="mod">
          <ac:chgData name="De Marinis, Roberta Vita" userId="dc24b251-f01b-455d-bf89-e2be86f657a2" providerId="ADAL" clId="{FDD990CB-6D46-4785-9709-7A586114BDA6}" dt="2022-10-11T16:03:23.946" v="5374" actId="1076"/>
          <ac:picMkLst>
            <pc:docMk/>
            <pc:sldMk cId="2122252" sldId="2146847666"/>
            <ac:picMk id="3" creationId="{5B6B7227-56C8-E590-E2B4-75D5E58DE7E6}"/>
          </ac:picMkLst>
        </pc:picChg>
        <pc:picChg chg="add del mod">
          <ac:chgData name="De Marinis, Roberta Vita" userId="dc24b251-f01b-455d-bf89-e2be86f657a2" providerId="ADAL" clId="{FDD990CB-6D46-4785-9709-7A586114BDA6}" dt="2022-10-07T15:23:30.721" v="4384" actId="478"/>
          <ac:picMkLst>
            <pc:docMk/>
            <pc:sldMk cId="2122252" sldId="2146847666"/>
            <ac:picMk id="4" creationId="{1411D899-A8C1-0D26-A3DD-62AAF5C8E9A1}"/>
          </ac:picMkLst>
        </pc:picChg>
        <pc:picChg chg="add del mod modCrop">
          <ac:chgData name="De Marinis, Roberta Vita" userId="dc24b251-f01b-455d-bf89-e2be86f657a2" providerId="ADAL" clId="{FDD990CB-6D46-4785-9709-7A586114BDA6}" dt="2022-10-13T10:31:34.817" v="6447" actId="478"/>
          <ac:picMkLst>
            <pc:docMk/>
            <pc:sldMk cId="2122252" sldId="2146847666"/>
            <ac:picMk id="4" creationId="{A8D93FD2-EC48-9278-46F8-9CF27CACE9BC}"/>
          </ac:picMkLst>
        </pc:picChg>
        <pc:picChg chg="add del mod">
          <ac:chgData name="De Marinis, Roberta Vita" userId="dc24b251-f01b-455d-bf89-e2be86f657a2" providerId="ADAL" clId="{FDD990CB-6D46-4785-9709-7A586114BDA6}" dt="2022-10-13T13:42:54.081" v="6652" actId="478"/>
          <ac:picMkLst>
            <pc:docMk/>
            <pc:sldMk cId="2122252" sldId="2146847666"/>
            <ac:picMk id="4" creationId="{EA17CE2D-ADD4-9BF6-43DA-99D789B91069}"/>
          </ac:picMkLst>
        </pc:picChg>
        <pc:picChg chg="del">
          <ac:chgData name="De Marinis, Roberta Vita" userId="dc24b251-f01b-455d-bf89-e2be86f657a2" providerId="ADAL" clId="{FDD990CB-6D46-4785-9709-7A586114BDA6}" dt="2022-10-07T15:23:33.365" v="4385" actId="478"/>
          <ac:picMkLst>
            <pc:docMk/>
            <pc:sldMk cId="2122252" sldId="2146847666"/>
            <ac:picMk id="7" creationId="{E07A2740-7E50-242B-DDC6-DBDD8108AE98}"/>
          </ac:picMkLst>
        </pc:picChg>
        <pc:picChg chg="add mod modCrop">
          <ac:chgData name="De Marinis, Roberta Vita" userId="dc24b251-f01b-455d-bf89-e2be86f657a2" providerId="ADAL" clId="{FDD990CB-6D46-4785-9709-7A586114BDA6}" dt="2022-10-14T13:03:34.807" v="7854" actId="164"/>
          <ac:picMkLst>
            <pc:docMk/>
            <pc:sldMk cId="2122252" sldId="2146847666"/>
            <ac:picMk id="7" creationId="{EFDB14F3-71BB-77B7-7235-41F28163B7DE}"/>
          </ac:picMkLst>
        </pc:picChg>
        <pc:picChg chg="del topLvl">
          <ac:chgData name="De Marinis, Roberta Vita" userId="dc24b251-f01b-455d-bf89-e2be86f657a2" providerId="ADAL" clId="{FDD990CB-6D46-4785-9709-7A586114BDA6}" dt="2022-10-13T13:42:59.319" v="6653" actId="478"/>
          <ac:picMkLst>
            <pc:docMk/>
            <pc:sldMk cId="2122252" sldId="2146847666"/>
            <ac:picMk id="8" creationId="{C9144C94-15C4-7096-FC1E-AC2973DADA2A}"/>
          </ac:picMkLst>
        </pc:picChg>
        <pc:picChg chg="add del mod">
          <ac:chgData name="De Marinis, Roberta Vita" userId="dc24b251-f01b-455d-bf89-e2be86f657a2" providerId="ADAL" clId="{FDD990CB-6D46-4785-9709-7A586114BDA6}" dt="2022-10-14T08:03:18.101" v="7073" actId="478"/>
          <ac:picMkLst>
            <pc:docMk/>
            <pc:sldMk cId="2122252" sldId="2146847666"/>
            <ac:picMk id="9" creationId="{6852D4F5-E5C8-11CC-EC02-5F0AD56654F2}"/>
          </ac:picMkLst>
        </pc:picChg>
        <pc:picChg chg="del mod topLvl">
          <ac:chgData name="De Marinis, Roberta Vita" userId="dc24b251-f01b-455d-bf89-e2be86f657a2" providerId="ADAL" clId="{FDD990CB-6D46-4785-9709-7A586114BDA6}" dt="2022-10-13T13:42:35.295" v="6650" actId="478"/>
          <ac:picMkLst>
            <pc:docMk/>
            <pc:sldMk cId="2122252" sldId="2146847666"/>
            <ac:picMk id="11" creationId="{2E87D08A-1287-6168-C90E-52B2D7F35B52}"/>
          </ac:picMkLst>
        </pc:picChg>
        <pc:picChg chg="add del mod">
          <ac:chgData name="De Marinis, Roberta Vita" userId="dc24b251-f01b-455d-bf89-e2be86f657a2" providerId="ADAL" clId="{FDD990CB-6D46-4785-9709-7A586114BDA6}" dt="2022-10-14T08:03:20.240" v="7074" actId="478"/>
          <ac:picMkLst>
            <pc:docMk/>
            <pc:sldMk cId="2122252" sldId="2146847666"/>
            <ac:picMk id="11" creationId="{2F46D781-B912-3009-18BD-12CF57F252DE}"/>
          </ac:picMkLst>
        </pc:picChg>
        <pc:picChg chg="mod">
          <ac:chgData name="De Marinis, Roberta Vita" userId="dc24b251-f01b-455d-bf89-e2be86f657a2" providerId="ADAL" clId="{FDD990CB-6D46-4785-9709-7A586114BDA6}" dt="2022-10-14T13:03:34.807" v="7854" actId="164"/>
          <ac:picMkLst>
            <pc:docMk/>
            <pc:sldMk cId="2122252" sldId="2146847666"/>
            <ac:picMk id="12" creationId="{737E493B-E977-A2DC-C91A-07DC3F3D736F}"/>
          </ac:picMkLst>
        </pc:picChg>
        <pc:picChg chg="mod">
          <ac:chgData name="De Marinis, Roberta Vita" userId="dc24b251-f01b-455d-bf89-e2be86f657a2" providerId="ADAL" clId="{FDD990CB-6D46-4785-9709-7A586114BDA6}" dt="2022-10-11T16:03:39.308" v="5376" actId="1076"/>
          <ac:picMkLst>
            <pc:docMk/>
            <pc:sldMk cId="2122252" sldId="2146847666"/>
            <ac:picMk id="13" creationId="{A5AACFC7-0DA2-41B5-C214-C39D8DA118BA}"/>
          </ac:picMkLst>
        </pc:picChg>
        <pc:picChg chg="add del mod">
          <ac:chgData name="De Marinis, Roberta Vita" userId="dc24b251-f01b-455d-bf89-e2be86f657a2" providerId="ADAL" clId="{FDD990CB-6D46-4785-9709-7A586114BDA6}" dt="2022-10-07T15:26:38.345" v="4418" actId="478"/>
          <ac:picMkLst>
            <pc:docMk/>
            <pc:sldMk cId="2122252" sldId="2146847666"/>
            <ac:picMk id="14" creationId="{F65B8808-9898-0537-5F8A-5C225777B032}"/>
          </ac:picMkLst>
        </pc:picChg>
        <pc:picChg chg="add del mod">
          <ac:chgData name="De Marinis, Roberta Vita" userId="dc24b251-f01b-455d-bf89-e2be86f657a2" providerId="ADAL" clId="{FDD990CB-6D46-4785-9709-7A586114BDA6}" dt="2022-10-13T10:32:08.196" v="6450" actId="478"/>
          <ac:picMkLst>
            <pc:docMk/>
            <pc:sldMk cId="2122252" sldId="2146847666"/>
            <ac:picMk id="16" creationId="{85DD881B-1E32-789E-B07D-28BD87D073FE}"/>
          </ac:picMkLst>
        </pc:picChg>
        <pc:picChg chg="add del mod">
          <ac:chgData name="De Marinis, Roberta Vita" userId="dc24b251-f01b-455d-bf89-e2be86f657a2" providerId="ADAL" clId="{FDD990CB-6D46-4785-9709-7A586114BDA6}" dt="2022-10-13T13:42:30.599" v="6649" actId="478"/>
          <ac:picMkLst>
            <pc:docMk/>
            <pc:sldMk cId="2122252" sldId="2146847666"/>
            <ac:picMk id="16" creationId="{B37F0B42-3011-4004-F15E-1AF2C67C4378}"/>
          </ac:picMkLst>
        </pc:picChg>
        <pc:picChg chg="del">
          <ac:chgData name="De Marinis, Roberta Vita" userId="dc24b251-f01b-455d-bf89-e2be86f657a2" providerId="ADAL" clId="{FDD990CB-6D46-4785-9709-7A586114BDA6}" dt="2022-10-07T15:23:35.460" v="4386" actId="478"/>
          <ac:picMkLst>
            <pc:docMk/>
            <pc:sldMk cId="2122252" sldId="2146847666"/>
            <ac:picMk id="16" creationId="{F03904FC-9864-1062-8557-78664074B5D4}"/>
          </ac:picMkLst>
        </pc:picChg>
        <pc:picChg chg="add del mod">
          <ac:chgData name="De Marinis, Roberta Vita" userId="dc24b251-f01b-455d-bf89-e2be86f657a2" providerId="ADAL" clId="{FDD990CB-6D46-4785-9709-7A586114BDA6}" dt="2022-10-07T15:26:38.345" v="4418" actId="478"/>
          <ac:picMkLst>
            <pc:docMk/>
            <pc:sldMk cId="2122252" sldId="2146847666"/>
            <ac:picMk id="18" creationId="{0F623A0E-C8B3-D43B-EB2B-C8675162D0B6}"/>
          </ac:picMkLst>
        </pc:picChg>
        <pc:picChg chg="add mod">
          <ac:chgData name="De Marinis, Roberta Vita" userId="dc24b251-f01b-455d-bf89-e2be86f657a2" providerId="ADAL" clId="{FDD990CB-6D46-4785-9709-7A586114BDA6}" dt="2022-10-21T09:00:46.294" v="14523" actId="1038"/>
          <ac:picMkLst>
            <pc:docMk/>
            <pc:sldMk cId="2122252" sldId="2146847666"/>
            <ac:picMk id="18" creationId="{6651C886-862B-C753-C595-08318AB79AB2}"/>
          </ac:picMkLst>
        </pc:picChg>
        <pc:picChg chg="add del mod">
          <ac:chgData name="De Marinis, Roberta Vita" userId="dc24b251-f01b-455d-bf89-e2be86f657a2" providerId="ADAL" clId="{FDD990CB-6D46-4785-9709-7A586114BDA6}" dt="2022-10-07T15:24:43.736" v="4392" actId="478"/>
          <ac:picMkLst>
            <pc:docMk/>
            <pc:sldMk cId="2122252" sldId="2146847666"/>
            <ac:picMk id="19" creationId="{9C2352AB-54ED-F260-4896-0497DFC03103}"/>
          </ac:picMkLst>
        </pc:picChg>
        <pc:picChg chg="mod">
          <ac:chgData name="De Marinis, Roberta Vita" userId="dc24b251-f01b-455d-bf89-e2be86f657a2" providerId="ADAL" clId="{FDD990CB-6D46-4785-9709-7A586114BDA6}" dt="2022-10-14T13:03:34.807" v="7854" actId="164"/>
          <ac:picMkLst>
            <pc:docMk/>
            <pc:sldMk cId="2122252" sldId="2146847666"/>
            <ac:picMk id="20" creationId="{6F9B967D-B7D9-B0FA-0F0C-E445E2E14B3F}"/>
          </ac:picMkLst>
        </pc:picChg>
        <pc:picChg chg="mod">
          <ac:chgData name="De Marinis, Roberta Vita" userId="dc24b251-f01b-455d-bf89-e2be86f657a2" providerId="ADAL" clId="{FDD990CB-6D46-4785-9709-7A586114BDA6}" dt="2022-10-14T13:03:34.807" v="7854" actId="164"/>
          <ac:picMkLst>
            <pc:docMk/>
            <pc:sldMk cId="2122252" sldId="2146847666"/>
            <ac:picMk id="21" creationId="{0F16EA3A-88CB-2AED-3AA6-A2ED8FAFD03A}"/>
          </ac:picMkLst>
        </pc:picChg>
        <pc:picChg chg="mod">
          <ac:chgData name="De Marinis, Roberta Vita" userId="dc24b251-f01b-455d-bf89-e2be86f657a2" providerId="ADAL" clId="{FDD990CB-6D46-4785-9709-7A586114BDA6}" dt="2022-10-14T13:03:34.807" v="7854" actId="164"/>
          <ac:picMkLst>
            <pc:docMk/>
            <pc:sldMk cId="2122252" sldId="2146847666"/>
            <ac:picMk id="22" creationId="{98CCAB91-09A8-01B9-0499-2695AEC1B9F2}"/>
          </ac:picMkLst>
        </pc:picChg>
        <pc:picChg chg="mod">
          <ac:chgData name="De Marinis, Roberta Vita" userId="dc24b251-f01b-455d-bf89-e2be86f657a2" providerId="ADAL" clId="{FDD990CB-6D46-4785-9709-7A586114BDA6}" dt="2022-10-14T13:03:34.807" v="7854" actId="164"/>
          <ac:picMkLst>
            <pc:docMk/>
            <pc:sldMk cId="2122252" sldId="2146847666"/>
            <ac:picMk id="23" creationId="{2C040523-4530-1059-ED9F-8EE939E61F27}"/>
          </ac:picMkLst>
        </pc:picChg>
        <pc:picChg chg="mod">
          <ac:chgData name="De Marinis, Roberta Vita" userId="dc24b251-f01b-455d-bf89-e2be86f657a2" providerId="ADAL" clId="{FDD990CB-6D46-4785-9709-7A586114BDA6}" dt="2022-10-14T13:03:34.807" v="7854" actId="164"/>
          <ac:picMkLst>
            <pc:docMk/>
            <pc:sldMk cId="2122252" sldId="2146847666"/>
            <ac:picMk id="24" creationId="{2C806357-1E20-DEAD-0E23-97E4DCBD9B91}"/>
          </ac:picMkLst>
        </pc:picChg>
        <pc:picChg chg="mod modCrop">
          <ac:chgData name="De Marinis, Roberta Vita" userId="dc24b251-f01b-455d-bf89-e2be86f657a2" providerId="ADAL" clId="{FDD990CB-6D46-4785-9709-7A586114BDA6}" dt="2022-10-14T13:03:34.807" v="7854" actId="164"/>
          <ac:picMkLst>
            <pc:docMk/>
            <pc:sldMk cId="2122252" sldId="2146847666"/>
            <ac:picMk id="25" creationId="{7CFE650F-4D3B-6D78-DCED-B4B278935AA0}"/>
          </ac:picMkLst>
        </pc:picChg>
        <pc:picChg chg="mod">
          <ac:chgData name="De Marinis, Roberta Vita" userId="dc24b251-f01b-455d-bf89-e2be86f657a2" providerId="ADAL" clId="{FDD990CB-6D46-4785-9709-7A586114BDA6}" dt="2022-10-14T13:03:34.807" v="7854" actId="164"/>
          <ac:picMkLst>
            <pc:docMk/>
            <pc:sldMk cId="2122252" sldId="2146847666"/>
            <ac:picMk id="26" creationId="{EDCDF7AB-A067-D333-4FB8-1450CD84A38A}"/>
          </ac:picMkLst>
        </pc:picChg>
        <pc:picChg chg="add del mod">
          <ac:chgData name="De Marinis, Roberta Vita" userId="dc24b251-f01b-455d-bf89-e2be86f657a2" providerId="ADAL" clId="{FDD990CB-6D46-4785-9709-7A586114BDA6}" dt="2022-10-07T15:26:38.345" v="4418" actId="478"/>
          <ac:picMkLst>
            <pc:docMk/>
            <pc:sldMk cId="2122252" sldId="2146847666"/>
            <ac:picMk id="27" creationId="{B2DF19BC-99E6-1E35-E491-EDF578768D33}"/>
          </ac:picMkLst>
        </pc:picChg>
        <pc:picChg chg="mod">
          <ac:chgData name="De Marinis, Roberta Vita" userId="dc24b251-f01b-455d-bf89-e2be86f657a2" providerId="ADAL" clId="{FDD990CB-6D46-4785-9709-7A586114BDA6}" dt="2022-10-21T08:58:27.967" v="14466" actId="1036"/>
          <ac:picMkLst>
            <pc:docMk/>
            <pc:sldMk cId="2122252" sldId="2146847666"/>
            <ac:picMk id="28" creationId="{EB5A14F9-25BF-A162-D04B-CD41106E0380}"/>
          </ac:picMkLst>
        </pc:picChg>
        <pc:picChg chg="add mod">
          <ac:chgData name="De Marinis, Roberta Vita" userId="dc24b251-f01b-455d-bf89-e2be86f657a2" providerId="ADAL" clId="{FDD990CB-6D46-4785-9709-7A586114BDA6}" dt="2022-10-14T13:03:34.807" v="7854" actId="164"/>
          <ac:picMkLst>
            <pc:docMk/>
            <pc:sldMk cId="2122252" sldId="2146847666"/>
            <ac:picMk id="29" creationId="{9756FC9D-42D9-0E6A-76AF-D3E855488780}"/>
          </ac:picMkLst>
        </pc:picChg>
        <pc:picChg chg="mod">
          <ac:chgData name="De Marinis, Roberta Vita" userId="dc24b251-f01b-455d-bf89-e2be86f657a2" providerId="ADAL" clId="{FDD990CB-6D46-4785-9709-7A586114BDA6}" dt="2022-10-14T13:03:34.807" v="7854" actId="164"/>
          <ac:picMkLst>
            <pc:docMk/>
            <pc:sldMk cId="2122252" sldId="2146847666"/>
            <ac:picMk id="30" creationId="{8450534C-F1B4-F414-DBFB-DA7682D44C84}"/>
          </ac:picMkLst>
        </pc:picChg>
        <pc:picChg chg="add mod">
          <ac:chgData name="De Marinis, Roberta Vita" userId="dc24b251-f01b-455d-bf89-e2be86f657a2" providerId="ADAL" clId="{FDD990CB-6D46-4785-9709-7A586114BDA6}" dt="2022-10-14T13:03:34.807" v="7854" actId="164"/>
          <ac:picMkLst>
            <pc:docMk/>
            <pc:sldMk cId="2122252" sldId="2146847666"/>
            <ac:picMk id="33" creationId="{8D388B00-8406-7ECC-A1E6-4D1C841097A0}"/>
          </ac:picMkLst>
        </pc:picChg>
        <pc:picChg chg="add mod">
          <ac:chgData name="De Marinis, Roberta Vita" userId="dc24b251-f01b-455d-bf89-e2be86f657a2" providerId="ADAL" clId="{FDD990CB-6D46-4785-9709-7A586114BDA6}" dt="2022-10-24T08:04:17.308" v="16140" actId="1076"/>
          <ac:picMkLst>
            <pc:docMk/>
            <pc:sldMk cId="2122252" sldId="2146847666"/>
            <ac:picMk id="34" creationId="{DFB47E0E-4099-C901-054E-3E220C23F079}"/>
          </ac:picMkLst>
        </pc:picChg>
        <pc:picChg chg="add mod">
          <ac:chgData name="De Marinis, Roberta Vita" userId="dc24b251-f01b-455d-bf89-e2be86f657a2" providerId="ADAL" clId="{FDD990CB-6D46-4785-9709-7A586114BDA6}" dt="2022-10-20T13:17:02.934" v="13060" actId="164"/>
          <ac:picMkLst>
            <pc:docMk/>
            <pc:sldMk cId="2122252" sldId="2146847666"/>
            <ac:picMk id="35" creationId="{7B369C7C-69A8-CC59-53C2-FE3E9F9577B9}"/>
          </ac:picMkLst>
        </pc:picChg>
        <pc:picChg chg="mod">
          <ac:chgData name="De Marinis, Roberta Vita" userId="dc24b251-f01b-455d-bf89-e2be86f657a2" providerId="ADAL" clId="{FDD990CB-6D46-4785-9709-7A586114BDA6}" dt="2022-10-21T12:32:03.989" v="15136" actId="1038"/>
          <ac:picMkLst>
            <pc:docMk/>
            <pc:sldMk cId="2122252" sldId="2146847666"/>
            <ac:picMk id="36" creationId="{70CE90D8-FD9D-2A1A-3D30-128E9B6D4A0F}"/>
          </ac:picMkLst>
        </pc:picChg>
        <pc:picChg chg="add mod">
          <ac:chgData name="De Marinis, Roberta Vita" userId="dc24b251-f01b-455d-bf89-e2be86f657a2" providerId="ADAL" clId="{FDD990CB-6D46-4785-9709-7A586114BDA6}" dt="2022-10-14T13:03:34.807" v="7854" actId="164"/>
          <ac:picMkLst>
            <pc:docMk/>
            <pc:sldMk cId="2122252" sldId="2146847666"/>
            <ac:picMk id="37" creationId="{43E1DA2D-1BB5-54A8-2A64-8C10817114DB}"/>
          </ac:picMkLst>
        </pc:picChg>
        <pc:picChg chg="add del mod">
          <ac:chgData name="De Marinis, Roberta Vita" userId="dc24b251-f01b-455d-bf89-e2be86f657a2" providerId="ADAL" clId="{FDD990CB-6D46-4785-9709-7A586114BDA6}" dt="2022-10-13T13:43:09.711" v="6655" actId="478"/>
          <ac:picMkLst>
            <pc:docMk/>
            <pc:sldMk cId="2122252" sldId="2146847666"/>
            <ac:picMk id="37" creationId="{7EAD0D02-D82F-3588-C096-1B9EEBCF9FFD}"/>
          </ac:picMkLst>
        </pc:picChg>
        <pc:picChg chg="add del mod modCrop">
          <ac:chgData name="De Marinis, Roberta Vita" userId="dc24b251-f01b-455d-bf89-e2be86f657a2" providerId="ADAL" clId="{FDD990CB-6D46-4785-9709-7A586114BDA6}" dt="2022-10-12T14:44:44.284" v="6225" actId="478"/>
          <ac:picMkLst>
            <pc:docMk/>
            <pc:sldMk cId="2122252" sldId="2146847666"/>
            <ac:picMk id="37" creationId="{8C2B3B18-6423-437B-7FE5-966818653430}"/>
          </ac:picMkLst>
        </pc:picChg>
        <pc:picChg chg="add mod">
          <ac:chgData name="De Marinis, Roberta Vita" userId="dc24b251-f01b-455d-bf89-e2be86f657a2" providerId="ADAL" clId="{FDD990CB-6D46-4785-9709-7A586114BDA6}" dt="2022-10-13T13:52:52.639" v="6671" actId="1076"/>
          <ac:picMkLst>
            <pc:docMk/>
            <pc:sldMk cId="2122252" sldId="2146847666"/>
            <ac:picMk id="39" creationId="{25E4F42E-AD74-0336-3CCF-D51DA3CAE541}"/>
          </ac:picMkLst>
        </pc:picChg>
        <pc:picChg chg="add del mod">
          <ac:chgData name="De Marinis, Roberta Vita" userId="dc24b251-f01b-455d-bf89-e2be86f657a2" providerId="ADAL" clId="{FDD990CB-6D46-4785-9709-7A586114BDA6}" dt="2022-10-12T14:48:19.487" v="6247" actId="478"/>
          <ac:picMkLst>
            <pc:docMk/>
            <pc:sldMk cId="2122252" sldId="2146847666"/>
            <ac:picMk id="39" creationId="{7DBE331D-F5A2-B24F-6D58-B66B2E872470}"/>
          </ac:picMkLst>
        </pc:picChg>
        <pc:picChg chg="add mod">
          <ac:chgData name="De Marinis, Roberta Vita" userId="dc24b251-f01b-455d-bf89-e2be86f657a2" providerId="ADAL" clId="{FDD990CB-6D46-4785-9709-7A586114BDA6}" dt="2022-10-14T13:03:34.807" v="7854" actId="164"/>
          <ac:picMkLst>
            <pc:docMk/>
            <pc:sldMk cId="2122252" sldId="2146847666"/>
            <ac:picMk id="45" creationId="{121D2B7B-4C7F-22AA-6143-1E4610C45D54}"/>
          </ac:picMkLst>
        </pc:picChg>
        <pc:picChg chg="add del mod">
          <ac:chgData name="De Marinis, Roberta Vita" userId="dc24b251-f01b-455d-bf89-e2be86f657a2" providerId="ADAL" clId="{FDD990CB-6D46-4785-9709-7A586114BDA6}" dt="2022-10-13T10:33:43.368" v="6455" actId="478"/>
          <ac:picMkLst>
            <pc:docMk/>
            <pc:sldMk cId="2122252" sldId="2146847666"/>
            <ac:picMk id="45" creationId="{4DB203C3-28C1-E60A-2829-BA21305FC5AD}"/>
          </ac:picMkLst>
        </pc:picChg>
        <pc:picChg chg="mod">
          <ac:chgData name="De Marinis, Roberta Vita" userId="dc24b251-f01b-455d-bf89-e2be86f657a2" providerId="ADAL" clId="{FDD990CB-6D46-4785-9709-7A586114BDA6}" dt="2022-10-13T13:52:47.197" v="6670" actId="1076"/>
          <ac:picMkLst>
            <pc:docMk/>
            <pc:sldMk cId="2122252" sldId="2146847666"/>
            <ac:picMk id="46" creationId="{0A35D5AF-DDA1-4D42-9C01-996458BA1F4E}"/>
          </ac:picMkLst>
        </pc:picChg>
        <pc:picChg chg="add mod">
          <ac:chgData name="De Marinis, Roberta Vita" userId="dc24b251-f01b-455d-bf89-e2be86f657a2" providerId="ADAL" clId="{FDD990CB-6D46-4785-9709-7A586114BDA6}" dt="2022-10-14T13:03:34.807" v="7854" actId="164"/>
          <ac:picMkLst>
            <pc:docMk/>
            <pc:sldMk cId="2122252" sldId="2146847666"/>
            <ac:picMk id="52" creationId="{7225244A-8474-478E-9098-F4FFE8A42BDE}"/>
          </ac:picMkLst>
        </pc:picChg>
        <pc:picChg chg="add mod">
          <ac:chgData name="De Marinis, Roberta Vita" userId="dc24b251-f01b-455d-bf89-e2be86f657a2" providerId="ADAL" clId="{FDD990CB-6D46-4785-9709-7A586114BDA6}" dt="2022-10-14T13:03:34.807" v="7854" actId="164"/>
          <ac:picMkLst>
            <pc:docMk/>
            <pc:sldMk cId="2122252" sldId="2146847666"/>
            <ac:picMk id="54" creationId="{41F90E45-EBB0-2CD0-B168-2D95FCA52E3F}"/>
          </ac:picMkLst>
        </pc:picChg>
        <pc:picChg chg="add mod">
          <ac:chgData name="De Marinis, Roberta Vita" userId="dc24b251-f01b-455d-bf89-e2be86f657a2" providerId="ADAL" clId="{FDD990CB-6D46-4785-9709-7A586114BDA6}" dt="2022-10-14T13:05:25.507" v="7859" actId="1076"/>
          <ac:picMkLst>
            <pc:docMk/>
            <pc:sldMk cId="2122252" sldId="2146847666"/>
            <ac:picMk id="55" creationId="{0F8CCAA7-3FC2-3F80-6E59-0CCAC5A0FC52}"/>
          </ac:picMkLst>
        </pc:picChg>
        <pc:picChg chg="add mod">
          <ac:chgData name="De Marinis, Roberta Vita" userId="dc24b251-f01b-455d-bf89-e2be86f657a2" providerId="ADAL" clId="{FDD990CB-6D46-4785-9709-7A586114BDA6}" dt="2022-10-20T13:17:02.934" v="13060" actId="164"/>
          <ac:picMkLst>
            <pc:docMk/>
            <pc:sldMk cId="2122252" sldId="2146847666"/>
            <ac:picMk id="59" creationId="{83676695-A881-0510-6654-6A2A2C63578E}"/>
          </ac:picMkLst>
        </pc:picChg>
        <pc:picChg chg="add mod modCrop">
          <ac:chgData name="De Marinis, Roberta Vita" userId="dc24b251-f01b-455d-bf89-e2be86f657a2" providerId="ADAL" clId="{FDD990CB-6D46-4785-9709-7A586114BDA6}" dt="2022-10-14T13:03:34.807" v="7854" actId="164"/>
          <ac:picMkLst>
            <pc:docMk/>
            <pc:sldMk cId="2122252" sldId="2146847666"/>
            <ac:picMk id="61" creationId="{E5287C06-4AAE-7F66-CD45-C5B8A82BA92A}"/>
          </ac:picMkLst>
        </pc:picChg>
        <pc:picChg chg="add mod">
          <ac:chgData name="De Marinis, Roberta Vita" userId="dc24b251-f01b-455d-bf89-e2be86f657a2" providerId="ADAL" clId="{FDD990CB-6D46-4785-9709-7A586114BDA6}" dt="2022-10-14T13:03:34.807" v="7854" actId="164"/>
          <ac:picMkLst>
            <pc:docMk/>
            <pc:sldMk cId="2122252" sldId="2146847666"/>
            <ac:picMk id="63" creationId="{FD70C84E-A12A-004D-2549-FFCB4C8A3419}"/>
          </ac:picMkLst>
        </pc:picChg>
        <pc:picChg chg="add mod modCrop">
          <ac:chgData name="De Marinis, Roberta Vita" userId="dc24b251-f01b-455d-bf89-e2be86f657a2" providerId="ADAL" clId="{FDD990CB-6D46-4785-9709-7A586114BDA6}" dt="2022-10-14T13:03:34.807" v="7854" actId="164"/>
          <ac:picMkLst>
            <pc:docMk/>
            <pc:sldMk cId="2122252" sldId="2146847666"/>
            <ac:picMk id="67" creationId="{DD7C2278-8857-04C5-87EC-FC69D91B694E}"/>
          </ac:picMkLst>
        </pc:picChg>
        <pc:picChg chg="add mod">
          <ac:chgData name="De Marinis, Roberta Vita" userId="dc24b251-f01b-455d-bf89-e2be86f657a2" providerId="ADAL" clId="{FDD990CB-6D46-4785-9709-7A586114BDA6}" dt="2022-10-20T13:17:02.934" v="13060" actId="164"/>
          <ac:picMkLst>
            <pc:docMk/>
            <pc:sldMk cId="2122252" sldId="2146847666"/>
            <ac:picMk id="68" creationId="{F150BB5F-CBEB-E4E4-6077-026CAD20B02B}"/>
          </ac:picMkLst>
        </pc:picChg>
        <pc:picChg chg="add mod">
          <ac:chgData name="De Marinis, Roberta Vita" userId="dc24b251-f01b-455d-bf89-e2be86f657a2" providerId="ADAL" clId="{FDD990CB-6D46-4785-9709-7A586114BDA6}" dt="2022-10-21T12:31:40.561" v="15129" actId="1038"/>
          <ac:picMkLst>
            <pc:docMk/>
            <pc:sldMk cId="2122252" sldId="2146847666"/>
            <ac:picMk id="69" creationId="{51B24404-2EFC-C5B2-3748-29AD6C5612DB}"/>
          </ac:picMkLst>
        </pc:picChg>
        <pc:picChg chg="mod">
          <ac:chgData name="De Marinis, Roberta Vita" userId="dc24b251-f01b-455d-bf89-e2be86f657a2" providerId="ADAL" clId="{FDD990CB-6D46-4785-9709-7A586114BDA6}" dt="2022-10-21T12:31:58.744" v="15133" actId="1035"/>
          <ac:picMkLst>
            <pc:docMk/>
            <pc:sldMk cId="2122252" sldId="2146847666"/>
            <ac:picMk id="75" creationId="{50D84991-26DD-15C4-EA71-E15CD044CC44}"/>
          </ac:picMkLst>
        </pc:picChg>
        <pc:picChg chg="mod">
          <ac:chgData name="De Marinis, Roberta Vita" userId="dc24b251-f01b-455d-bf89-e2be86f657a2" providerId="ADAL" clId="{FDD990CB-6D46-4785-9709-7A586114BDA6}" dt="2022-10-14T13:03:34.807" v="7854" actId="164"/>
          <ac:picMkLst>
            <pc:docMk/>
            <pc:sldMk cId="2122252" sldId="2146847666"/>
            <ac:picMk id="77" creationId="{BAA906E6-6FA5-4855-BB14-1938A163FBD3}"/>
          </ac:picMkLst>
        </pc:picChg>
        <pc:picChg chg="add mod">
          <ac:chgData name="De Marinis, Roberta Vita" userId="dc24b251-f01b-455d-bf89-e2be86f657a2" providerId="ADAL" clId="{FDD990CB-6D46-4785-9709-7A586114BDA6}" dt="2022-10-24T12:27:07.953" v="16638" actId="1037"/>
          <ac:picMkLst>
            <pc:docMk/>
            <pc:sldMk cId="2122252" sldId="2146847666"/>
            <ac:picMk id="78" creationId="{0E808685-4104-84AE-F9DB-FA1EF0047A11}"/>
          </ac:picMkLst>
        </pc:picChg>
        <pc:picChg chg="add mod">
          <ac:chgData name="De Marinis, Roberta Vita" userId="dc24b251-f01b-455d-bf89-e2be86f657a2" providerId="ADAL" clId="{FDD990CB-6D46-4785-9709-7A586114BDA6}" dt="2022-10-14T13:03:34.807" v="7854" actId="164"/>
          <ac:picMkLst>
            <pc:docMk/>
            <pc:sldMk cId="2122252" sldId="2146847666"/>
            <ac:picMk id="78" creationId="{4C66EC96-30AC-4AB4-293E-EA016A568CF4}"/>
          </ac:picMkLst>
        </pc:picChg>
        <pc:picChg chg="mod">
          <ac:chgData name="De Marinis, Roberta Vita" userId="dc24b251-f01b-455d-bf89-e2be86f657a2" providerId="ADAL" clId="{FDD990CB-6D46-4785-9709-7A586114BDA6}" dt="2022-10-11T16:03:12.170" v="5371" actId="1076"/>
          <ac:picMkLst>
            <pc:docMk/>
            <pc:sldMk cId="2122252" sldId="2146847666"/>
            <ac:picMk id="79" creationId="{CAD46512-655D-4477-B992-B2A023AA88D9}"/>
          </ac:picMkLst>
        </pc:picChg>
        <pc:picChg chg="mod">
          <ac:chgData name="De Marinis, Roberta Vita" userId="dc24b251-f01b-455d-bf89-e2be86f657a2" providerId="ADAL" clId="{FDD990CB-6D46-4785-9709-7A586114BDA6}" dt="2022-10-20T13:17:02.934" v="13060" actId="164"/>
          <ac:picMkLst>
            <pc:docMk/>
            <pc:sldMk cId="2122252" sldId="2146847666"/>
            <ac:picMk id="82" creationId="{BFA149A6-7784-45B3-89BE-667F256F2843}"/>
          </ac:picMkLst>
        </pc:picChg>
        <pc:picChg chg="add mod">
          <ac:chgData name="De Marinis, Roberta Vita" userId="dc24b251-f01b-455d-bf89-e2be86f657a2" providerId="ADAL" clId="{FDD990CB-6D46-4785-9709-7A586114BDA6}" dt="2022-10-21T12:31:46.335" v="15130" actId="1037"/>
          <ac:picMkLst>
            <pc:docMk/>
            <pc:sldMk cId="2122252" sldId="2146847666"/>
            <ac:picMk id="83" creationId="{829C914A-25E0-5515-EF25-653AF2EC6BFF}"/>
          </ac:picMkLst>
        </pc:picChg>
        <pc:picChg chg="add mod">
          <ac:chgData name="De Marinis, Roberta Vita" userId="dc24b251-f01b-455d-bf89-e2be86f657a2" providerId="ADAL" clId="{FDD990CB-6D46-4785-9709-7A586114BDA6}" dt="2022-10-14T13:03:34.807" v="7854" actId="164"/>
          <ac:picMkLst>
            <pc:docMk/>
            <pc:sldMk cId="2122252" sldId="2146847666"/>
            <ac:picMk id="84" creationId="{CB0C459C-1382-2B22-886C-AD0B114DB726}"/>
          </ac:picMkLst>
        </pc:picChg>
        <pc:picChg chg="mod">
          <ac:chgData name="De Marinis, Roberta Vita" userId="dc24b251-f01b-455d-bf89-e2be86f657a2" providerId="ADAL" clId="{FDD990CB-6D46-4785-9709-7A586114BDA6}" dt="2022-10-12T08:18:44.924" v="5636" actId="1076"/>
          <ac:picMkLst>
            <pc:docMk/>
            <pc:sldMk cId="2122252" sldId="2146847666"/>
            <ac:picMk id="96" creationId="{D0B13C61-0C6D-4004-A8A7-CFEFD7F4AF34}"/>
          </ac:picMkLst>
        </pc:picChg>
        <pc:picChg chg="mod">
          <ac:chgData name="De Marinis, Roberta Vita" userId="dc24b251-f01b-455d-bf89-e2be86f657a2" providerId="ADAL" clId="{FDD990CB-6D46-4785-9709-7A586114BDA6}" dt="2022-10-12T08:16:13.821" v="5618" actId="164"/>
          <ac:picMkLst>
            <pc:docMk/>
            <pc:sldMk cId="2122252" sldId="2146847666"/>
            <ac:picMk id="97" creationId="{7B6504A1-E446-43F8-B812-4875A6C40175}"/>
          </ac:picMkLst>
        </pc:picChg>
        <pc:picChg chg="mod">
          <ac:chgData name="De Marinis, Roberta Vita" userId="dc24b251-f01b-455d-bf89-e2be86f657a2" providerId="ADAL" clId="{FDD990CB-6D46-4785-9709-7A586114BDA6}" dt="2022-10-12T08:16:13.821" v="5618" actId="164"/>
          <ac:picMkLst>
            <pc:docMk/>
            <pc:sldMk cId="2122252" sldId="2146847666"/>
            <ac:picMk id="98" creationId="{83114A02-CA59-4C04-A4FA-5245FA5BB93A}"/>
          </ac:picMkLst>
        </pc:picChg>
        <pc:picChg chg="mod">
          <ac:chgData name="De Marinis, Roberta Vita" userId="dc24b251-f01b-455d-bf89-e2be86f657a2" providerId="ADAL" clId="{FDD990CB-6D46-4785-9709-7A586114BDA6}" dt="2022-10-20T17:26:53.162" v="13424" actId="1037"/>
          <ac:picMkLst>
            <pc:docMk/>
            <pc:sldMk cId="2122252" sldId="2146847666"/>
            <ac:picMk id="99" creationId="{635DF8E4-8F95-45CF-BA61-F58F8F250903}"/>
          </ac:picMkLst>
        </pc:picChg>
        <pc:picChg chg="mod">
          <ac:chgData name="De Marinis, Roberta Vita" userId="dc24b251-f01b-455d-bf89-e2be86f657a2" providerId="ADAL" clId="{FDD990CB-6D46-4785-9709-7A586114BDA6}" dt="2022-10-12T08:16:13.821" v="5618" actId="164"/>
          <ac:picMkLst>
            <pc:docMk/>
            <pc:sldMk cId="2122252" sldId="2146847666"/>
            <ac:picMk id="100" creationId="{CD661E28-B767-4AD0-9069-3EDDFA9366BF}"/>
          </ac:picMkLst>
        </pc:picChg>
        <pc:picChg chg="mod">
          <ac:chgData name="De Marinis, Roberta Vita" userId="dc24b251-f01b-455d-bf89-e2be86f657a2" providerId="ADAL" clId="{FDD990CB-6D46-4785-9709-7A586114BDA6}" dt="2022-10-11T16:03:34.090" v="5375" actId="1076"/>
          <ac:picMkLst>
            <pc:docMk/>
            <pc:sldMk cId="2122252" sldId="2146847666"/>
            <ac:picMk id="113" creationId="{D513D9FD-AE88-423B-AE1C-E2286E50FB9A}"/>
          </ac:picMkLst>
        </pc:picChg>
        <pc:picChg chg="mod">
          <ac:chgData name="De Marinis, Roberta Vita" userId="dc24b251-f01b-455d-bf89-e2be86f657a2" providerId="ADAL" clId="{FDD990CB-6D46-4785-9709-7A586114BDA6}" dt="2022-10-12T08:16:13.821" v="5618" actId="164"/>
          <ac:picMkLst>
            <pc:docMk/>
            <pc:sldMk cId="2122252" sldId="2146847666"/>
            <ac:picMk id="117" creationId="{DAC9B6AD-C001-408E-BB56-82CA16F19E5A}"/>
          </ac:picMkLst>
        </pc:picChg>
        <pc:picChg chg="mod">
          <ac:chgData name="De Marinis, Roberta Vita" userId="dc24b251-f01b-455d-bf89-e2be86f657a2" providerId="ADAL" clId="{FDD990CB-6D46-4785-9709-7A586114BDA6}" dt="2022-10-14T13:03:34.807" v="7854" actId="164"/>
          <ac:picMkLst>
            <pc:docMk/>
            <pc:sldMk cId="2122252" sldId="2146847666"/>
            <ac:picMk id="201" creationId="{394D5A24-8339-6630-1DC8-873DBD5586EA}"/>
          </ac:picMkLst>
        </pc:picChg>
        <pc:picChg chg="mod">
          <ac:chgData name="De Marinis, Roberta Vita" userId="dc24b251-f01b-455d-bf89-e2be86f657a2" providerId="ADAL" clId="{FDD990CB-6D46-4785-9709-7A586114BDA6}" dt="2022-10-21T12:31:30.727" v="15126" actId="1035"/>
          <ac:picMkLst>
            <pc:docMk/>
            <pc:sldMk cId="2122252" sldId="2146847666"/>
            <ac:picMk id="220" creationId="{CCAE06A8-848C-DAFA-3FA2-11D05F98F9C2}"/>
          </ac:picMkLst>
        </pc:picChg>
        <pc:picChg chg="mod">
          <ac:chgData name="De Marinis, Roberta Vita" userId="dc24b251-f01b-455d-bf89-e2be86f657a2" providerId="ADAL" clId="{FDD990CB-6D46-4785-9709-7A586114BDA6}" dt="2022-10-11T16:08:47.474" v="5424" actId="1076"/>
          <ac:picMkLst>
            <pc:docMk/>
            <pc:sldMk cId="2122252" sldId="2146847666"/>
            <ac:picMk id="225" creationId="{C4CF5BC4-53CD-BF76-3C7D-AA287F135811}"/>
          </ac:picMkLst>
        </pc:picChg>
        <pc:picChg chg="mod">
          <ac:chgData name="De Marinis, Roberta Vita" userId="dc24b251-f01b-455d-bf89-e2be86f657a2" providerId="ADAL" clId="{FDD990CB-6D46-4785-9709-7A586114BDA6}" dt="2022-10-21T08:58:28.424" v="14467" actId="14100"/>
          <ac:picMkLst>
            <pc:docMk/>
            <pc:sldMk cId="2122252" sldId="2146847666"/>
            <ac:picMk id="264" creationId="{6440826B-B02F-8E95-4D71-FCCE7000E7D0}"/>
          </ac:picMkLst>
        </pc:picChg>
        <pc:cxnChg chg="add mod">
          <ac:chgData name="De Marinis, Roberta Vita" userId="dc24b251-f01b-455d-bf89-e2be86f657a2" providerId="ADAL" clId="{FDD990CB-6D46-4785-9709-7A586114BDA6}" dt="2022-10-20T13:17:02.934" v="13060" actId="164"/>
          <ac:cxnSpMkLst>
            <pc:docMk/>
            <pc:sldMk cId="2122252" sldId="2146847666"/>
            <ac:cxnSpMk id="14" creationId="{C819B817-C194-FF76-85AF-F44CFB0D04E9}"/>
          </ac:cxnSpMkLst>
        </pc:cxnChg>
        <pc:cxnChg chg="add mod">
          <ac:chgData name="De Marinis, Roberta Vita" userId="dc24b251-f01b-455d-bf89-e2be86f657a2" providerId="ADAL" clId="{FDD990CB-6D46-4785-9709-7A586114BDA6}" dt="2022-10-12T08:16:13.821" v="5618" actId="164"/>
          <ac:cxnSpMkLst>
            <pc:docMk/>
            <pc:sldMk cId="2122252" sldId="2146847666"/>
            <ac:cxnSpMk id="19" creationId="{B09C59A0-E01A-D16E-104C-30D6F134E81D}"/>
          </ac:cxnSpMkLst>
        </pc:cxnChg>
        <pc:cxnChg chg="mod">
          <ac:chgData name="De Marinis, Roberta Vita" userId="dc24b251-f01b-455d-bf89-e2be86f657a2" providerId="ADAL" clId="{FDD990CB-6D46-4785-9709-7A586114BDA6}" dt="2022-10-20T13:17:02.934" v="13060" actId="164"/>
          <ac:cxnSpMkLst>
            <pc:docMk/>
            <pc:sldMk cId="2122252" sldId="2146847666"/>
            <ac:cxnSpMk id="31" creationId="{A8C854A6-4166-7483-91B2-159DCD630775}"/>
          </ac:cxnSpMkLst>
        </pc:cxnChg>
        <pc:cxnChg chg="mod">
          <ac:chgData name="De Marinis, Roberta Vita" userId="dc24b251-f01b-455d-bf89-e2be86f657a2" providerId="ADAL" clId="{FDD990CB-6D46-4785-9709-7A586114BDA6}" dt="2022-10-21T08:58:26.209" v="14463" actId="1036"/>
          <ac:cxnSpMkLst>
            <pc:docMk/>
            <pc:sldMk cId="2122252" sldId="2146847666"/>
            <ac:cxnSpMk id="32" creationId="{E26F1F56-8629-4C96-56B0-7AAF3657F257}"/>
          </ac:cxnSpMkLst>
        </pc:cxnChg>
        <pc:cxnChg chg="add del mod">
          <ac:chgData name="De Marinis, Roberta Vita" userId="dc24b251-f01b-455d-bf89-e2be86f657a2" providerId="ADAL" clId="{FDD990CB-6D46-4785-9709-7A586114BDA6}" dt="2022-10-14T07:58:34.327" v="7060" actId="478"/>
          <ac:cxnSpMkLst>
            <pc:docMk/>
            <pc:sldMk cId="2122252" sldId="2146847666"/>
            <ac:cxnSpMk id="36" creationId="{5292CD91-3B2D-3BD9-4011-B084F7B0EB68}"/>
          </ac:cxnSpMkLst>
        </pc:cxnChg>
        <pc:cxnChg chg="add del mod">
          <ac:chgData name="De Marinis, Roberta Vita" userId="dc24b251-f01b-455d-bf89-e2be86f657a2" providerId="ADAL" clId="{FDD990CB-6D46-4785-9709-7A586114BDA6}" dt="2022-10-13T08:05:49.580" v="6445" actId="478"/>
          <ac:cxnSpMkLst>
            <pc:docMk/>
            <pc:sldMk cId="2122252" sldId="2146847666"/>
            <ac:cxnSpMk id="39" creationId="{995A52E6-2A71-44F9-142B-88FFA8028FDC}"/>
          </ac:cxnSpMkLst>
        </pc:cxnChg>
        <pc:cxnChg chg="add mod">
          <ac:chgData name="De Marinis, Roberta Vita" userId="dc24b251-f01b-455d-bf89-e2be86f657a2" providerId="ADAL" clId="{FDD990CB-6D46-4785-9709-7A586114BDA6}" dt="2022-10-14T13:03:34.807" v="7854" actId="164"/>
          <ac:cxnSpMkLst>
            <pc:docMk/>
            <pc:sldMk cId="2122252" sldId="2146847666"/>
            <ac:cxnSpMk id="48" creationId="{374DCB35-FA89-5E35-6F5E-546D44B1044F}"/>
          </ac:cxnSpMkLst>
        </pc:cxnChg>
        <pc:cxnChg chg="add mod">
          <ac:chgData name="De Marinis, Roberta Vita" userId="dc24b251-f01b-455d-bf89-e2be86f657a2" providerId="ADAL" clId="{FDD990CB-6D46-4785-9709-7A586114BDA6}" dt="2022-10-14T13:03:34.807" v="7854" actId="164"/>
          <ac:cxnSpMkLst>
            <pc:docMk/>
            <pc:sldMk cId="2122252" sldId="2146847666"/>
            <ac:cxnSpMk id="49" creationId="{4730BE2E-FAC9-1A8C-B709-EE3C9570EDB5}"/>
          </ac:cxnSpMkLst>
        </pc:cxnChg>
        <pc:cxnChg chg="add mod">
          <ac:chgData name="De Marinis, Roberta Vita" userId="dc24b251-f01b-455d-bf89-e2be86f657a2" providerId="ADAL" clId="{FDD990CB-6D46-4785-9709-7A586114BDA6}" dt="2022-10-14T13:03:34.807" v="7854" actId="164"/>
          <ac:cxnSpMkLst>
            <pc:docMk/>
            <pc:sldMk cId="2122252" sldId="2146847666"/>
            <ac:cxnSpMk id="50" creationId="{CD7454AA-4B89-D0E4-BAF3-6E7D7AF4C01E}"/>
          </ac:cxnSpMkLst>
        </pc:cxnChg>
        <pc:cxnChg chg="add mod">
          <ac:chgData name="De Marinis, Roberta Vita" userId="dc24b251-f01b-455d-bf89-e2be86f657a2" providerId="ADAL" clId="{FDD990CB-6D46-4785-9709-7A586114BDA6}" dt="2022-10-14T13:03:34.807" v="7854" actId="164"/>
          <ac:cxnSpMkLst>
            <pc:docMk/>
            <pc:sldMk cId="2122252" sldId="2146847666"/>
            <ac:cxnSpMk id="51" creationId="{87D664A6-D558-6E93-7417-521BC528BBC7}"/>
          </ac:cxnSpMkLst>
        </pc:cxnChg>
        <pc:cxnChg chg="add mod">
          <ac:chgData name="De Marinis, Roberta Vita" userId="dc24b251-f01b-455d-bf89-e2be86f657a2" providerId="ADAL" clId="{FDD990CB-6D46-4785-9709-7A586114BDA6}" dt="2022-10-20T13:17:02.934" v="13060" actId="164"/>
          <ac:cxnSpMkLst>
            <pc:docMk/>
            <pc:sldMk cId="2122252" sldId="2146847666"/>
            <ac:cxnSpMk id="56" creationId="{9E04F829-4D6B-0EF3-59B6-703022714928}"/>
          </ac:cxnSpMkLst>
        </pc:cxnChg>
        <pc:cxnChg chg="add mod">
          <ac:chgData name="De Marinis, Roberta Vita" userId="dc24b251-f01b-455d-bf89-e2be86f657a2" providerId="ADAL" clId="{FDD990CB-6D46-4785-9709-7A586114BDA6}" dt="2022-10-20T13:17:02.934" v="13060" actId="164"/>
          <ac:cxnSpMkLst>
            <pc:docMk/>
            <pc:sldMk cId="2122252" sldId="2146847666"/>
            <ac:cxnSpMk id="57" creationId="{2C0E3EC6-DE0A-41FC-CE12-E21B4B66C57D}"/>
          </ac:cxnSpMkLst>
        </pc:cxnChg>
        <pc:cxnChg chg="add mod">
          <ac:chgData name="De Marinis, Roberta Vita" userId="dc24b251-f01b-455d-bf89-e2be86f657a2" providerId="ADAL" clId="{FDD990CB-6D46-4785-9709-7A586114BDA6}" dt="2022-10-20T13:17:02.934" v="13060" actId="164"/>
          <ac:cxnSpMkLst>
            <pc:docMk/>
            <pc:sldMk cId="2122252" sldId="2146847666"/>
            <ac:cxnSpMk id="58" creationId="{8976115E-04FE-ADE5-5CA2-3A5ED4AA105E}"/>
          </ac:cxnSpMkLst>
        </pc:cxnChg>
        <pc:cxnChg chg="add mod">
          <ac:chgData name="De Marinis, Roberta Vita" userId="dc24b251-f01b-455d-bf89-e2be86f657a2" providerId="ADAL" clId="{FDD990CB-6D46-4785-9709-7A586114BDA6}" dt="2022-10-20T13:17:02.934" v="13060" actId="164"/>
          <ac:cxnSpMkLst>
            <pc:docMk/>
            <pc:sldMk cId="2122252" sldId="2146847666"/>
            <ac:cxnSpMk id="60" creationId="{8D8AB8CA-7504-C471-20A7-DAEF430A8158}"/>
          </ac:cxnSpMkLst>
        </pc:cxnChg>
        <pc:cxnChg chg="add mod">
          <ac:chgData name="De Marinis, Roberta Vita" userId="dc24b251-f01b-455d-bf89-e2be86f657a2" providerId="ADAL" clId="{FDD990CB-6D46-4785-9709-7A586114BDA6}" dt="2022-10-14T13:03:34.807" v="7854" actId="164"/>
          <ac:cxnSpMkLst>
            <pc:docMk/>
            <pc:sldMk cId="2122252" sldId="2146847666"/>
            <ac:cxnSpMk id="62" creationId="{DC728A8B-3005-8118-74E8-868240F5165A}"/>
          </ac:cxnSpMkLst>
        </pc:cxnChg>
        <pc:cxnChg chg="add del mod">
          <ac:chgData name="De Marinis, Roberta Vita" userId="dc24b251-f01b-455d-bf89-e2be86f657a2" providerId="ADAL" clId="{FDD990CB-6D46-4785-9709-7A586114BDA6}" dt="2022-10-12T14:47:17.650" v="6237"/>
          <ac:cxnSpMkLst>
            <pc:docMk/>
            <pc:sldMk cId="2122252" sldId="2146847666"/>
            <ac:cxnSpMk id="63" creationId="{9221F32F-3753-0E6E-3CCA-8726C2B9A033}"/>
          </ac:cxnSpMkLst>
        </pc:cxnChg>
        <pc:cxnChg chg="add mod">
          <ac:chgData name="De Marinis, Roberta Vita" userId="dc24b251-f01b-455d-bf89-e2be86f657a2" providerId="ADAL" clId="{FDD990CB-6D46-4785-9709-7A586114BDA6}" dt="2022-10-14T13:03:34.807" v="7854" actId="164"/>
          <ac:cxnSpMkLst>
            <pc:docMk/>
            <pc:sldMk cId="2122252" sldId="2146847666"/>
            <ac:cxnSpMk id="64" creationId="{8F6D0836-BA99-0E15-E6BC-2E01B833152F}"/>
          </ac:cxnSpMkLst>
        </pc:cxnChg>
        <pc:cxnChg chg="add mod">
          <ac:chgData name="De Marinis, Roberta Vita" userId="dc24b251-f01b-455d-bf89-e2be86f657a2" providerId="ADAL" clId="{FDD990CB-6D46-4785-9709-7A586114BDA6}" dt="2022-10-14T13:03:34.807" v="7854" actId="164"/>
          <ac:cxnSpMkLst>
            <pc:docMk/>
            <pc:sldMk cId="2122252" sldId="2146847666"/>
            <ac:cxnSpMk id="65" creationId="{0C1587EC-A571-BE72-0F7D-50F88F1684D1}"/>
          </ac:cxnSpMkLst>
        </pc:cxnChg>
        <pc:cxnChg chg="add mod">
          <ac:chgData name="De Marinis, Roberta Vita" userId="dc24b251-f01b-455d-bf89-e2be86f657a2" providerId="ADAL" clId="{FDD990CB-6D46-4785-9709-7A586114BDA6}" dt="2022-10-14T13:03:34.807" v="7854" actId="164"/>
          <ac:cxnSpMkLst>
            <pc:docMk/>
            <pc:sldMk cId="2122252" sldId="2146847666"/>
            <ac:cxnSpMk id="66" creationId="{62B60B13-BF15-8BAF-BE5C-49BBA391456C}"/>
          </ac:cxnSpMkLst>
        </pc:cxnChg>
        <pc:cxnChg chg="add mod">
          <ac:chgData name="De Marinis, Roberta Vita" userId="dc24b251-f01b-455d-bf89-e2be86f657a2" providerId="ADAL" clId="{FDD990CB-6D46-4785-9709-7A586114BDA6}" dt="2022-10-14T13:03:34.807" v="7854" actId="164"/>
          <ac:cxnSpMkLst>
            <pc:docMk/>
            <pc:sldMk cId="2122252" sldId="2146847666"/>
            <ac:cxnSpMk id="70" creationId="{28E0E6F5-C1B2-1F02-B083-DEBB62885915}"/>
          </ac:cxnSpMkLst>
        </pc:cxnChg>
        <pc:cxnChg chg="add mod">
          <ac:chgData name="De Marinis, Roberta Vita" userId="dc24b251-f01b-455d-bf89-e2be86f657a2" providerId="ADAL" clId="{FDD990CB-6D46-4785-9709-7A586114BDA6}" dt="2022-10-14T13:03:34.807" v="7854" actId="164"/>
          <ac:cxnSpMkLst>
            <pc:docMk/>
            <pc:sldMk cId="2122252" sldId="2146847666"/>
            <ac:cxnSpMk id="71" creationId="{57DFD93C-C26B-6F84-FE6A-1002B256C174}"/>
          </ac:cxnSpMkLst>
        </pc:cxnChg>
        <pc:cxnChg chg="add mod">
          <ac:chgData name="De Marinis, Roberta Vita" userId="dc24b251-f01b-455d-bf89-e2be86f657a2" providerId="ADAL" clId="{FDD990CB-6D46-4785-9709-7A586114BDA6}" dt="2022-10-14T13:03:34.807" v="7854" actId="164"/>
          <ac:cxnSpMkLst>
            <pc:docMk/>
            <pc:sldMk cId="2122252" sldId="2146847666"/>
            <ac:cxnSpMk id="72" creationId="{F1060CA8-F0BD-7DF3-99BE-7EED3D172B05}"/>
          </ac:cxnSpMkLst>
        </pc:cxnChg>
        <pc:cxnChg chg="add mod">
          <ac:chgData name="De Marinis, Roberta Vita" userId="dc24b251-f01b-455d-bf89-e2be86f657a2" providerId="ADAL" clId="{FDD990CB-6D46-4785-9709-7A586114BDA6}" dt="2022-10-14T13:03:34.807" v="7854" actId="164"/>
          <ac:cxnSpMkLst>
            <pc:docMk/>
            <pc:sldMk cId="2122252" sldId="2146847666"/>
            <ac:cxnSpMk id="76" creationId="{9516DFCA-212F-25ED-F2A9-D068D412C52B}"/>
          </ac:cxnSpMkLst>
        </pc:cxnChg>
        <pc:cxnChg chg="mod">
          <ac:chgData name="De Marinis, Roberta Vita" userId="dc24b251-f01b-455d-bf89-e2be86f657a2" providerId="ADAL" clId="{FDD990CB-6D46-4785-9709-7A586114BDA6}" dt="2022-10-11T16:03:18.559" v="5372" actId="1076"/>
          <ac:cxnSpMkLst>
            <pc:docMk/>
            <pc:sldMk cId="2122252" sldId="2146847666"/>
            <ac:cxnSpMk id="80" creationId="{5F0EDB2B-FE07-4EB2-8EAE-075925091A7D}"/>
          </ac:cxnSpMkLst>
        </pc:cxnChg>
        <pc:cxnChg chg="add mod">
          <ac:chgData name="De Marinis, Roberta Vita" userId="dc24b251-f01b-455d-bf89-e2be86f657a2" providerId="ADAL" clId="{FDD990CB-6D46-4785-9709-7A586114BDA6}" dt="2022-10-20T13:17:02.934" v="13060" actId="164"/>
          <ac:cxnSpMkLst>
            <pc:docMk/>
            <pc:sldMk cId="2122252" sldId="2146847666"/>
            <ac:cxnSpMk id="85" creationId="{F928ECB0-DE56-45C1-BC52-3F0B1A1B8EF1}"/>
          </ac:cxnSpMkLst>
        </pc:cxnChg>
        <pc:cxnChg chg="mod">
          <ac:chgData name="De Marinis, Roberta Vita" userId="dc24b251-f01b-455d-bf89-e2be86f657a2" providerId="ADAL" clId="{FDD990CB-6D46-4785-9709-7A586114BDA6}" dt="2022-10-11T16:13:09.578" v="5470" actId="1076"/>
          <ac:cxnSpMkLst>
            <pc:docMk/>
            <pc:sldMk cId="2122252" sldId="2146847666"/>
            <ac:cxnSpMk id="87" creationId="{7C38F93E-6360-4A56-824E-11B112731B8A}"/>
          </ac:cxnSpMkLst>
        </pc:cxnChg>
        <pc:cxnChg chg="del mod">
          <ac:chgData name="De Marinis, Roberta Vita" userId="dc24b251-f01b-455d-bf89-e2be86f657a2" providerId="ADAL" clId="{FDD990CB-6D46-4785-9709-7A586114BDA6}" dt="2022-10-11T16:11:35.592" v="5453" actId="478"/>
          <ac:cxnSpMkLst>
            <pc:docMk/>
            <pc:sldMk cId="2122252" sldId="2146847666"/>
            <ac:cxnSpMk id="88" creationId="{D139CC59-E290-44D1-910A-BE7693A9F59D}"/>
          </ac:cxnSpMkLst>
        </pc:cxnChg>
        <pc:cxnChg chg="mod">
          <ac:chgData name="De Marinis, Roberta Vita" userId="dc24b251-f01b-455d-bf89-e2be86f657a2" providerId="ADAL" clId="{FDD990CB-6D46-4785-9709-7A586114BDA6}" dt="2022-10-12T14:50:09.121" v="6265" actId="1076"/>
          <ac:cxnSpMkLst>
            <pc:docMk/>
            <pc:sldMk cId="2122252" sldId="2146847666"/>
            <ac:cxnSpMk id="91" creationId="{5DD25561-F31C-4598-A78B-DBC4A1C7AB1F}"/>
          </ac:cxnSpMkLst>
        </pc:cxnChg>
        <pc:cxnChg chg="mod">
          <ac:chgData name="De Marinis, Roberta Vita" userId="dc24b251-f01b-455d-bf89-e2be86f657a2" providerId="ADAL" clId="{FDD990CB-6D46-4785-9709-7A586114BDA6}" dt="2022-10-12T08:16:13.821" v="5618" actId="164"/>
          <ac:cxnSpMkLst>
            <pc:docMk/>
            <pc:sldMk cId="2122252" sldId="2146847666"/>
            <ac:cxnSpMk id="92" creationId="{808CE7E3-C353-432C-B5B0-A4834C7C55C0}"/>
          </ac:cxnSpMkLst>
        </pc:cxnChg>
        <pc:cxnChg chg="del mod">
          <ac:chgData name="De Marinis, Roberta Vita" userId="dc24b251-f01b-455d-bf89-e2be86f657a2" providerId="ADAL" clId="{FDD990CB-6D46-4785-9709-7A586114BDA6}" dt="2022-10-12T08:18:59.331" v="5637" actId="478"/>
          <ac:cxnSpMkLst>
            <pc:docMk/>
            <pc:sldMk cId="2122252" sldId="2146847666"/>
            <ac:cxnSpMk id="93" creationId="{0BF388CE-7B2E-4858-B7C1-BFED397BEA3D}"/>
          </ac:cxnSpMkLst>
        </pc:cxnChg>
        <pc:cxnChg chg="mod">
          <ac:chgData name="De Marinis, Roberta Vita" userId="dc24b251-f01b-455d-bf89-e2be86f657a2" providerId="ADAL" clId="{FDD990CB-6D46-4785-9709-7A586114BDA6}" dt="2022-10-12T08:16:13.821" v="5618" actId="164"/>
          <ac:cxnSpMkLst>
            <pc:docMk/>
            <pc:sldMk cId="2122252" sldId="2146847666"/>
            <ac:cxnSpMk id="94" creationId="{801634D9-A8FD-4725-A53A-6EA69303720F}"/>
          </ac:cxnSpMkLst>
        </pc:cxnChg>
        <pc:cxnChg chg="mod">
          <ac:chgData name="De Marinis, Roberta Vita" userId="dc24b251-f01b-455d-bf89-e2be86f657a2" providerId="ADAL" clId="{FDD990CB-6D46-4785-9709-7A586114BDA6}" dt="2022-10-12T08:16:13.821" v="5618" actId="164"/>
          <ac:cxnSpMkLst>
            <pc:docMk/>
            <pc:sldMk cId="2122252" sldId="2146847666"/>
            <ac:cxnSpMk id="95" creationId="{02D733E9-C5E5-438E-8ECF-D16C191B2B0C}"/>
          </ac:cxnSpMkLst>
        </pc:cxnChg>
        <pc:cxnChg chg="mod">
          <ac:chgData name="De Marinis, Roberta Vita" userId="dc24b251-f01b-455d-bf89-e2be86f657a2" providerId="ADAL" clId="{FDD990CB-6D46-4785-9709-7A586114BDA6}" dt="2022-10-12T14:40:35.832" v="6187" actId="1076"/>
          <ac:cxnSpMkLst>
            <pc:docMk/>
            <pc:sldMk cId="2122252" sldId="2146847666"/>
            <ac:cxnSpMk id="228" creationId="{6F8477F3-7EBF-9899-F449-8FBDF494BC4D}"/>
          </ac:cxnSpMkLst>
        </pc:cxnChg>
        <pc:cxnChg chg="mod">
          <ac:chgData name="De Marinis, Roberta Vita" userId="dc24b251-f01b-455d-bf89-e2be86f657a2" providerId="ADAL" clId="{FDD990CB-6D46-4785-9709-7A586114BDA6}" dt="2022-10-11T16:07:46.797" v="5410" actId="1076"/>
          <ac:cxnSpMkLst>
            <pc:docMk/>
            <pc:sldMk cId="2122252" sldId="2146847666"/>
            <ac:cxnSpMk id="230" creationId="{349C004D-D45C-6001-1CFB-82AEA979DCB1}"/>
          </ac:cxnSpMkLst>
        </pc:cxnChg>
        <pc:cxnChg chg="mod">
          <ac:chgData name="De Marinis, Roberta Vita" userId="dc24b251-f01b-455d-bf89-e2be86f657a2" providerId="ADAL" clId="{FDD990CB-6D46-4785-9709-7A586114BDA6}" dt="2022-10-11T16:08:42.313" v="5423" actId="1076"/>
          <ac:cxnSpMkLst>
            <pc:docMk/>
            <pc:sldMk cId="2122252" sldId="2146847666"/>
            <ac:cxnSpMk id="235" creationId="{ACEB0E6F-5222-3176-5276-4F3D03966E33}"/>
          </ac:cxnSpMkLst>
        </pc:cxnChg>
        <pc:cxnChg chg="mod">
          <ac:chgData name="De Marinis, Roberta Vita" userId="dc24b251-f01b-455d-bf89-e2be86f657a2" providerId="ADAL" clId="{FDD990CB-6D46-4785-9709-7A586114BDA6}" dt="2022-10-12T14:50:19.059" v="6266" actId="1076"/>
          <ac:cxnSpMkLst>
            <pc:docMk/>
            <pc:sldMk cId="2122252" sldId="2146847666"/>
            <ac:cxnSpMk id="238" creationId="{F85B215F-7212-DDFD-27C1-27CC3F6D29D6}"/>
          </ac:cxnSpMkLst>
        </pc:cxnChg>
        <pc:cxnChg chg="mod">
          <ac:chgData name="De Marinis, Roberta Vita" userId="dc24b251-f01b-455d-bf89-e2be86f657a2" providerId="ADAL" clId="{FDD990CB-6D46-4785-9709-7A586114BDA6}" dt="2022-10-13T08:04:14.943" v="6437" actId="1076"/>
          <ac:cxnSpMkLst>
            <pc:docMk/>
            <pc:sldMk cId="2122252" sldId="2146847666"/>
            <ac:cxnSpMk id="240" creationId="{1BA02003-EE03-5578-56A5-730E2EA421B1}"/>
          </ac:cxnSpMkLst>
        </pc:cxnChg>
        <pc:cxnChg chg="mod">
          <ac:chgData name="De Marinis, Roberta Vita" userId="dc24b251-f01b-455d-bf89-e2be86f657a2" providerId="ADAL" clId="{FDD990CB-6D46-4785-9709-7A586114BDA6}" dt="2022-10-12T14:39:25.836" v="6173" actId="1076"/>
          <ac:cxnSpMkLst>
            <pc:docMk/>
            <pc:sldMk cId="2122252" sldId="2146847666"/>
            <ac:cxnSpMk id="245" creationId="{F5C74F97-9B8D-838B-9698-C9773A5B1876}"/>
          </ac:cxnSpMkLst>
        </pc:cxnChg>
      </pc:sldChg>
      <pc:sldChg chg="addSp modSp mod">
        <pc:chgData name="De Marinis, Roberta Vita" userId="dc24b251-f01b-455d-bf89-e2be86f657a2" providerId="ADAL" clId="{FDD990CB-6D46-4785-9709-7A586114BDA6}" dt="2022-10-21T13:18:38.289" v="16001" actId="1037"/>
        <pc:sldMkLst>
          <pc:docMk/>
          <pc:sldMk cId="1748986587" sldId="2146847667"/>
        </pc:sldMkLst>
        <pc:picChg chg="add mod">
          <ac:chgData name="De Marinis, Roberta Vita" userId="dc24b251-f01b-455d-bf89-e2be86f657a2" providerId="ADAL" clId="{FDD990CB-6D46-4785-9709-7A586114BDA6}" dt="2022-10-21T13:18:38.289" v="16001" actId="1037"/>
          <ac:picMkLst>
            <pc:docMk/>
            <pc:sldMk cId="1748986587" sldId="2146847667"/>
            <ac:picMk id="3" creationId="{C818C826-0F0A-D52C-DD34-A2F8D4CC9C6D}"/>
          </ac:picMkLst>
        </pc:picChg>
      </pc:sldChg>
      <pc:sldChg chg="addSp delSp modSp mod">
        <pc:chgData name="De Marinis, Roberta Vita" userId="dc24b251-f01b-455d-bf89-e2be86f657a2" providerId="ADAL" clId="{FDD990CB-6D46-4785-9709-7A586114BDA6}" dt="2022-10-07T10:40:38.726" v="4276" actId="1076"/>
        <pc:sldMkLst>
          <pc:docMk/>
          <pc:sldMk cId="2249407437" sldId="2146847667"/>
        </pc:sldMkLst>
        <pc:spChg chg="mod">
          <ac:chgData name="De Marinis, Roberta Vita" userId="dc24b251-f01b-455d-bf89-e2be86f657a2" providerId="ADAL" clId="{FDD990CB-6D46-4785-9709-7A586114BDA6}" dt="2022-10-07T10:38:57.519" v="4253" actId="20577"/>
          <ac:spMkLst>
            <pc:docMk/>
            <pc:sldMk cId="2249407437" sldId="2146847667"/>
            <ac:spMk id="78" creationId="{6A9CE992-90F5-4C45-B93D-D92896E02E11}"/>
          </ac:spMkLst>
        </pc:spChg>
        <pc:grpChg chg="mod">
          <ac:chgData name="De Marinis, Roberta Vita" userId="dc24b251-f01b-455d-bf89-e2be86f657a2" providerId="ADAL" clId="{FDD990CB-6D46-4785-9709-7A586114BDA6}" dt="2022-10-07T10:39:53.598" v="4264" actId="1076"/>
          <ac:grpSpMkLst>
            <pc:docMk/>
            <pc:sldMk cId="2249407437" sldId="2146847667"/>
            <ac:grpSpMk id="224" creationId="{E053C5F5-636C-4E83-AE9C-255BDC9FDEA8}"/>
          </ac:grpSpMkLst>
        </pc:grpChg>
        <pc:picChg chg="add mod">
          <ac:chgData name="De Marinis, Roberta Vita" userId="dc24b251-f01b-455d-bf89-e2be86f657a2" providerId="ADAL" clId="{FDD990CB-6D46-4785-9709-7A586114BDA6}" dt="2022-10-07T10:40:38.726" v="4276" actId="1076"/>
          <ac:picMkLst>
            <pc:docMk/>
            <pc:sldMk cId="2249407437" sldId="2146847667"/>
            <ac:picMk id="2" creationId="{F49C0420-75EE-427B-7EC6-FBE0E4D4AE67}"/>
          </ac:picMkLst>
        </pc:picChg>
        <pc:picChg chg="del">
          <ac:chgData name="De Marinis, Roberta Vita" userId="dc24b251-f01b-455d-bf89-e2be86f657a2" providerId="ADAL" clId="{FDD990CB-6D46-4785-9709-7A586114BDA6}" dt="2022-10-07T10:39:09.734" v="4254" actId="478"/>
          <ac:picMkLst>
            <pc:docMk/>
            <pc:sldMk cId="2249407437" sldId="2146847667"/>
            <ac:picMk id="3" creationId="{5276A903-B6A6-6D82-51DA-23F5904C57A4}"/>
          </ac:picMkLst>
        </pc:picChg>
        <pc:picChg chg="mod">
          <ac:chgData name="De Marinis, Roberta Vita" userId="dc24b251-f01b-455d-bf89-e2be86f657a2" providerId="ADAL" clId="{FDD990CB-6D46-4785-9709-7A586114BDA6}" dt="2022-10-07T10:40:29.093" v="4273" actId="1076"/>
          <ac:picMkLst>
            <pc:docMk/>
            <pc:sldMk cId="2249407437" sldId="2146847667"/>
            <ac:picMk id="12" creationId="{DD81A6B5-94C0-4389-877A-7BC8E11711F6}"/>
          </ac:picMkLst>
        </pc:picChg>
        <pc:picChg chg="mod">
          <ac:chgData name="De Marinis, Roberta Vita" userId="dc24b251-f01b-455d-bf89-e2be86f657a2" providerId="ADAL" clId="{FDD990CB-6D46-4785-9709-7A586114BDA6}" dt="2022-10-07T10:40:25.470" v="4272" actId="14100"/>
          <ac:picMkLst>
            <pc:docMk/>
            <pc:sldMk cId="2249407437" sldId="2146847667"/>
            <ac:picMk id="98" creationId="{0BB7E3CD-5B76-470B-9AC7-E9832018969A}"/>
          </ac:picMkLst>
        </pc:picChg>
        <pc:cxnChg chg="mod">
          <ac:chgData name="De Marinis, Roberta Vita" userId="dc24b251-f01b-455d-bf89-e2be86f657a2" providerId="ADAL" clId="{FDD990CB-6D46-4785-9709-7A586114BDA6}" dt="2022-10-07T10:40:34.500" v="4275" actId="1076"/>
          <ac:cxnSpMkLst>
            <pc:docMk/>
            <pc:sldMk cId="2249407437" sldId="2146847667"/>
            <ac:cxnSpMk id="99" creationId="{0BADE486-173C-46E8-AC96-20F8A1DD340B}"/>
          </ac:cxnSpMkLst>
        </pc:cxnChg>
      </pc:sldChg>
      <pc:sldChg chg="addSp delSp modSp del mod">
        <pc:chgData name="De Marinis, Roberta Vita" userId="dc24b251-f01b-455d-bf89-e2be86f657a2" providerId="ADAL" clId="{FDD990CB-6D46-4785-9709-7A586114BDA6}" dt="2022-10-07T16:14:48.555" v="4543" actId="2696"/>
        <pc:sldMkLst>
          <pc:docMk/>
          <pc:sldMk cId="803340448" sldId="2146847668"/>
        </pc:sldMkLst>
        <pc:spChg chg="add mod">
          <ac:chgData name="De Marinis, Roberta Vita" userId="dc24b251-f01b-455d-bf89-e2be86f657a2" providerId="ADAL" clId="{FDD990CB-6D46-4785-9709-7A586114BDA6}" dt="2022-10-07T14:53:38.773" v="4297" actId="1076"/>
          <ac:spMkLst>
            <pc:docMk/>
            <pc:sldMk cId="803340448" sldId="2146847668"/>
            <ac:spMk id="15" creationId="{23349591-EDA4-52ED-8474-EBA2649B6DA5}"/>
          </ac:spMkLst>
        </pc:spChg>
        <pc:picChg chg="add del">
          <ac:chgData name="De Marinis, Roberta Vita" userId="dc24b251-f01b-455d-bf89-e2be86f657a2" providerId="ADAL" clId="{FDD990CB-6D46-4785-9709-7A586114BDA6}" dt="2022-10-07T14:52:02.972" v="4288" actId="478"/>
          <ac:picMkLst>
            <pc:docMk/>
            <pc:sldMk cId="803340448" sldId="2146847668"/>
            <ac:picMk id="11" creationId="{D074AA06-DEA6-6290-E0A1-BE1070C2073B}"/>
          </ac:picMkLst>
        </pc:picChg>
      </pc:sldChg>
      <pc:sldChg chg="del">
        <pc:chgData name="De Marinis, Roberta Vita" userId="dc24b251-f01b-455d-bf89-e2be86f657a2" providerId="ADAL" clId="{FDD990CB-6D46-4785-9709-7A586114BDA6}" dt="2022-10-07T16:14:53.639" v="4544" actId="2696"/>
        <pc:sldMkLst>
          <pc:docMk/>
          <pc:sldMk cId="2472836745" sldId="2146847670"/>
        </pc:sldMkLst>
      </pc:sldChg>
      <pc:sldChg chg="modSp mod">
        <pc:chgData name="De Marinis, Roberta Vita" userId="dc24b251-f01b-455d-bf89-e2be86f657a2" providerId="ADAL" clId="{FDD990CB-6D46-4785-9709-7A586114BDA6}" dt="2022-10-14T09:26:54.920" v="7405" actId="1076"/>
        <pc:sldMkLst>
          <pc:docMk/>
          <pc:sldMk cId="1939751912" sldId="2146847671"/>
        </pc:sldMkLst>
        <pc:picChg chg="mod">
          <ac:chgData name="De Marinis, Roberta Vita" userId="dc24b251-f01b-455d-bf89-e2be86f657a2" providerId="ADAL" clId="{FDD990CB-6D46-4785-9709-7A586114BDA6}" dt="2022-10-14T09:26:54.920" v="7405" actId="1076"/>
          <ac:picMkLst>
            <pc:docMk/>
            <pc:sldMk cId="1939751912" sldId="2146847671"/>
            <ac:picMk id="7" creationId="{28128E03-BC31-6051-6EA6-508DEDC01336}"/>
          </ac:picMkLst>
        </pc:picChg>
      </pc:sldChg>
      <pc:sldChg chg="addSp delSp modSp add mod">
        <pc:chgData name="De Marinis, Roberta Vita" userId="dc24b251-f01b-455d-bf89-e2be86f657a2" providerId="ADAL" clId="{FDD990CB-6D46-4785-9709-7A586114BDA6}" dt="2022-10-21T10:46:33.722" v="14992" actId="20577"/>
        <pc:sldMkLst>
          <pc:docMk/>
          <pc:sldMk cId="3980405657" sldId="2146847672"/>
        </pc:sldMkLst>
        <pc:spChg chg="mod">
          <ac:chgData name="De Marinis, Roberta Vita" userId="dc24b251-f01b-455d-bf89-e2be86f657a2" providerId="ADAL" clId="{FDD990CB-6D46-4785-9709-7A586114BDA6}" dt="2022-10-21T09:19:57.463" v="14827" actId="20577"/>
          <ac:spMkLst>
            <pc:docMk/>
            <pc:sldMk cId="3980405657" sldId="2146847672"/>
            <ac:spMk id="34" creationId="{425D7BBD-3E48-DD0F-F927-D563276758BC}"/>
          </ac:spMkLst>
        </pc:spChg>
        <pc:spChg chg="mod">
          <ac:chgData name="De Marinis, Roberta Vita" userId="dc24b251-f01b-455d-bf89-e2be86f657a2" providerId="ADAL" clId="{FDD990CB-6D46-4785-9709-7A586114BDA6}" dt="2022-10-21T10:46:33.722" v="14992" actId="20577"/>
          <ac:spMkLst>
            <pc:docMk/>
            <pc:sldMk cId="3980405657" sldId="2146847672"/>
            <ac:spMk id="64" creationId="{89D81F93-B39B-4189-A6AB-89E1E12C0316}"/>
          </ac:spMkLst>
        </pc:spChg>
        <pc:spChg chg="del">
          <ac:chgData name="De Marinis, Roberta Vita" userId="dc24b251-f01b-455d-bf89-e2be86f657a2" providerId="ADAL" clId="{FDD990CB-6D46-4785-9709-7A586114BDA6}" dt="2022-10-10T13:50:36.728" v="4549" actId="478"/>
          <ac:spMkLst>
            <pc:docMk/>
            <pc:sldMk cId="3980405657" sldId="2146847672"/>
            <ac:spMk id="75" creationId="{E1DD84A7-038E-4202-C5B3-8479E75C7197}"/>
          </ac:spMkLst>
        </pc:spChg>
        <pc:picChg chg="mod">
          <ac:chgData name="De Marinis, Roberta Vita" userId="dc24b251-f01b-455d-bf89-e2be86f657a2" providerId="ADAL" clId="{FDD990CB-6D46-4785-9709-7A586114BDA6}" dt="2022-10-21T07:57:23.497" v="13641" actId="1038"/>
          <ac:picMkLst>
            <pc:docMk/>
            <pc:sldMk cId="3980405657" sldId="2146847672"/>
            <ac:picMk id="8" creationId="{262F541F-0E25-5E84-D45B-F48C537BCCF9}"/>
          </ac:picMkLst>
        </pc:picChg>
        <pc:picChg chg="add mod">
          <ac:chgData name="De Marinis, Roberta Vita" userId="dc24b251-f01b-455d-bf89-e2be86f657a2" providerId="ADAL" clId="{FDD990CB-6D46-4785-9709-7A586114BDA6}" dt="2022-10-21T07:57:13.405" v="13639" actId="1076"/>
          <ac:picMkLst>
            <pc:docMk/>
            <pc:sldMk cId="3980405657" sldId="2146847672"/>
            <ac:picMk id="12" creationId="{6BB79DB4-0E3C-78BE-CF43-A65E30437D06}"/>
          </ac:picMkLst>
        </pc:picChg>
        <pc:picChg chg="add mod">
          <ac:chgData name="De Marinis, Roberta Vita" userId="dc24b251-f01b-455d-bf89-e2be86f657a2" providerId="ADAL" clId="{FDD990CB-6D46-4785-9709-7A586114BDA6}" dt="2022-10-21T07:57:19.116" v="13640" actId="1076"/>
          <ac:picMkLst>
            <pc:docMk/>
            <pc:sldMk cId="3980405657" sldId="2146847672"/>
            <ac:picMk id="14" creationId="{BF648A6F-4C67-568A-90C4-B9348EE941AB}"/>
          </ac:picMkLst>
        </pc:picChg>
        <pc:picChg chg="mod">
          <ac:chgData name="De Marinis, Roberta Vita" userId="dc24b251-f01b-455d-bf89-e2be86f657a2" providerId="ADAL" clId="{FDD990CB-6D46-4785-9709-7A586114BDA6}" dt="2022-10-21T07:57:08.018" v="13638" actId="1076"/>
          <ac:picMkLst>
            <pc:docMk/>
            <pc:sldMk cId="3980405657" sldId="2146847672"/>
            <ac:picMk id="44" creationId="{D21F5F81-A22F-446E-6D51-7152572DA356}"/>
          </ac:picMkLst>
        </pc:picChg>
      </pc:sldChg>
      <pc:sldChg chg="del">
        <pc:chgData name="De Marinis, Roberta Vita" userId="dc24b251-f01b-455d-bf89-e2be86f657a2" providerId="ADAL" clId="{FDD990CB-6D46-4785-9709-7A586114BDA6}" dt="2022-10-12T13:28:33.750" v="5763" actId="2696"/>
        <pc:sldMkLst>
          <pc:docMk/>
          <pc:sldMk cId="3439610817" sldId="2146847673"/>
        </pc:sldMkLst>
      </pc:sldChg>
      <pc:sldChg chg="add del">
        <pc:chgData name="De Marinis, Roberta Vita" userId="dc24b251-f01b-455d-bf89-e2be86f657a2" providerId="ADAL" clId="{FDD990CB-6D46-4785-9709-7A586114BDA6}" dt="2022-10-11T14:27:35.107" v="4837"/>
        <pc:sldMkLst>
          <pc:docMk/>
          <pc:sldMk cId="1535589084" sldId="2146847674"/>
        </pc:sldMkLst>
      </pc:sldChg>
      <pc:sldChg chg="addSp delSp modSp add mod">
        <pc:chgData name="De Marinis, Roberta Vita" userId="dc24b251-f01b-455d-bf89-e2be86f657a2" providerId="ADAL" clId="{FDD990CB-6D46-4785-9709-7A586114BDA6}" dt="2022-10-21T12:43:23.241" v="15580" actId="1035"/>
        <pc:sldMkLst>
          <pc:docMk/>
          <pc:sldMk cId="1610274355" sldId="2146847674"/>
        </pc:sldMkLst>
        <pc:spChg chg="mod">
          <ac:chgData name="De Marinis, Roberta Vita" userId="dc24b251-f01b-455d-bf89-e2be86f657a2" providerId="ADAL" clId="{FDD990CB-6D46-4785-9709-7A586114BDA6}" dt="2022-10-12T13:26:39.125" v="5754" actId="164"/>
          <ac:spMkLst>
            <pc:docMk/>
            <pc:sldMk cId="1610274355" sldId="2146847674"/>
            <ac:spMk id="49" creationId="{9E5A86F2-D730-AADB-5F57-55BE16424820}"/>
          </ac:spMkLst>
        </pc:spChg>
        <pc:spChg chg="mod">
          <ac:chgData name="De Marinis, Roberta Vita" userId="dc24b251-f01b-455d-bf89-e2be86f657a2" providerId="ADAL" clId="{FDD990CB-6D46-4785-9709-7A586114BDA6}" dt="2022-10-12T13:26:39.125" v="5754" actId="164"/>
          <ac:spMkLst>
            <pc:docMk/>
            <pc:sldMk cId="1610274355" sldId="2146847674"/>
            <ac:spMk id="51" creationId="{F44728E9-A761-9E8D-8872-9E6CB699A592}"/>
          </ac:spMkLst>
        </pc:spChg>
        <pc:spChg chg="mod">
          <ac:chgData name="De Marinis, Roberta Vita" userId="dc24b251-f01b-455d-bf89-e2be86f657a2" providerId="ADAL" clId="{FDD990CB-6D46-4785-9709-7A586114BDA6}" dt="2022-10-12T13:26:39.125" v="5754" actId="164"/>
          <ac:spMkLst>
            <pc:docMk/>
            <pc:sldMk cId="1610274355" sldId="2146847674"/>
            <ac:spMk id="53" creationId="{492EBD5A-D21F-7ADC-71C4-058C76A84C1F}"/>
          </ac:spMkLst>
        </pc:spChg>
        <pc:spChg chg="del mod">
          <ac:chgData name="De Marinis, Roberta Vita" userId="dc24b251-f01b-455d-bf89-e2be86f657a2" providerId="ADAL" clId="{FDD990CB-6D46-4785-9709-7A586114BDA6}" dt="2022-10-21T07:47:18.574" v="13522" actId="478"/>
          <ac:spMkLst>
            <pc:docMk/>
            <pc:sldMk cId="1610274355" sldId="2146847674"/>
            <ac:spMk id="54" creationId="{3FE88957-4C8C-22D4-898D-D71DD9BAD0CB}"/>
          </ac:spMkLst>
        </pc:spChg>
        <pc:spChg chg="mod">
          <ac:chgData name="De Marinis, Roberta Vita" userId="dc24b251-f01b-455d-bf89-e2be86f657a2" providerId="ADAL" clId="{FDD990CB-6D46-4785-9709-7A586114BDA6}" dt="2022-10-12T13:26:39.125" v="5754" actId="164"/>
          <ac:spMkLst>
            <pc:docMk/>
            <pc:sldMk cId="1610274355" sldId="2146847674"/>
            <ac:spMk id="55" creationId="{BE5C763A-3BAD-B455-4529-1D1F076A186B}"/>
          </ac:spMkLst>
        </pc:spChg>
        <pc:spChg chg="mod">
          <ac:chgData name="De Marinis, Roberta Vita" userId="dc24b251-f01b-455d-bf89-e2be86f657a2" providerId="ADAL" clId="{FDD990CB-6D46-4785-9709-7A586114BDA6}" dt="2022-10-12T13:26:39.125" v="5754" actId="164"/>
          <ac:spMkLst>
            <pc:docMk/>
            <pc:sldMk cId="1610274355" sldId="2146847674"/>
            <ac:spMk id="60" creationId="{B938D00B-66ED-82BB-FF30-67DBFCA9F402}"/>
          </ac:spMkLst>
        </pc:spChg>
        <pc:spChg chg="mod">
          <ac:chgData name="De Marinis, Roberta Vita" userId="dc24b251-f01b-455d-bf89-e2be86f657a2" providerId="ADAL" clId="{FDD990CB-6D46-4785-9709-7A586114BDA6}" dt="2022-10-12T13:26:39.125" v="5754" actId="164"/>
          <ac:spMkLst>
            <pc:docMk/>
            <pc:sldMk cId="1610274355" sldId="2146847674"/>
            <ac:spMk id="204" creationId="{EA407ACD-8BFD-3C67-E97B-6430B69CA61C}"/>
          </ac:spMkLst>
        </pc:spChg>
        <pc:spChg chg="mod">
          <ac:chgData name="De Marinis, Roberta Vita" userId="dc24b251-f01b-455d-bf89-e2be86f657a2" providerId="ADAL" clId="{FDD990CB-6D46-4785-9709-7A586114BDA6}" dt="2022-10-12T13:26:39.125" v="5754" actId="164"/>
          <ac:spMkLst>
            <pc:docMk/>
            <pc:sldMk cId="1610274355" sldId="2146847674"/>
            <ac:spMk id="263" creationId="{3B8CFB18-B2C1-19E7-93E9-C8BA63AD79BD}"/>
          </ac:spMkLst>
        </pc:spChg>
        <pc:grpChg chg="mod">
          <ac:chgData name="De Marinis, Roberta Vita" userId="dc24b251-f01b-455d-bf89-e2be86f657a2" providerId="ADAL" clId="{FDD990CB-6D46-4785-9709-7A586114BDA6}" dt="2022-10-12T13:26:39.125" v="5754" actId="164"/>
          <ac:grpSpMkLst>
            <pc:docMk/>
            <pc:sldMk cId="1610274355" sldId="2146847674"/>
            <ac:grpSpMk id="14" creationId="{470E7D2B-CCFB-4DE7-3D8B-E396F66DBA9D}"/>
          </ac:grpSpMkLst>
        </pc:grpChg>
        <pc:grpChg chg="add mod">
          <ac:chgData name="De Marinis, Roberta Vita" userId="dc24b251-f01b-455d-bf89-e2be86f657a2" providerId="ADAL" clId="{FDD990CB-6D46-4785-9709-7A586114BDA6}" dt="2022-10-12T13:24:44.703" v="5733" actId="164"/>
          <ac:grpSpMkLst>
            <pc:docMk/>
            <pc:sldMk cId="1610274355" sldId="2146847674"/>
            <ac:grpSpMk id="15" creationId="{E12D6169-630A-E124-60D2-89124CF9C34E}"/>
          </ac:grpSpMkLst>
        </pc:grpChg>
        <pc:grpChg chg="add mod">
          <ac:chgData name="De Marinis, Roberta Vita" userId="dc24b251-f01b-455d-bf89-e2be86f657a2" providerId="ADAL" clId="{FDD990CB-6D46-4785-9709-7A586114BDA6}" dt="2022-10-12T13:26:39.125" v="5754" actId="164"/>
          <ac:grpSpMkLst>
            <pc:docMk/>
            <pc:sldMk cId="1610274355" sldId="2146847674"/>
            <ac:grpSpMk id="27" creationId="{2778BD61-27C7-38B6-5CD8-AD23392B177B}"/>
          </ac:grpSpMkLst>
        </pc:grpChg>
        <pc:grpChg chg="mod">
          <ac:chgData name="De Marinis, Roberta Vita" userId="dc24b251-f01b-455d-bf89-e2be86f657a2" providerId="ADAL" clId="{FDD990CB-6D46-4785-9709-7A586114BDA6}" dt="2022-10-12T13:26:39.125" v="5754" actId="164"/>
          <ac:grpSpMkLst>
            <pc:docMk/>
            <pc:sldMk cId="1610274355" sldId="2146847674"/>
            <ac:grpSpMk id="72" creationId="{C009F4BF-B750-ED4C-ED8D-89D4BBD806C2}"/>
          </ac:grpSpMkLst>
        </pc:grpChg>
        <pc:grpChg chg="mod">
          <ac:chgData name="De Marinis, Roberta Vita" userId="dc24b251-f01b-455d-bf89-e2be86f657a2" providerId="ADAL" clId="{FDD990CB-6D46-4785-9709-7A586114BDA6}" dt="2022-10-12T13:26:39.125" v="5754" actId="164"/>
          <ac:grpSpMkLst>
            <pc:docMk/>
            <pc:sldMk cId="1610274355" sldId="2146847674"/>
            <ac:grpSpMk id="85" creationId="{9F60ED0A-9466-CE21-0CFE-88264ABFE004}"/>
          </ac:grpSpMkLst>
        </pc:grpChg>
        <pc:grpChg chg="mod">
          <ac:chgData name="De Marinis, Roberta Vita" userId="dc24b251-f01b-455d-bf89-e2be86f657a2" providerId="ADAL" clId="{FDD990CB-6D46-4785-9709-7A586114BDA6}" dt="2022-10-12T13:26:39.125" v="5754" actId="164"/>
          <ac:grpSpMkLst>
            <pc:docMk/>
            <pc:sldMk cId="1610274355" sldId="2146847674"/>
            <ac:grpSpMk id="88" creationId="{A3635C15-D438-E828-6A2E-8DC1299CF531}"/>
          </ac:grpSpMkLst>
        </pc:grpChg>
        <pc:grpChg chg="mod">
          <ac:chgData name="De Marinis, Roberta Vita" userId="dc24b251-f01b-455d-bf89-e2be86f657a2" providerId="ADAL" clId="{FDD990CB-6D46-4785-9709-7A586114BDA6}" dt="2022-10-12T13:26:01.570" v="5745" actId="1076"/>
          <ac:grpSpMkLst>
            <pc:docMk/>
            <pc:sldMk cId="1610274355" sldId="2146847674"/>
            <ac:grpSpMk id="219" creationId="{B1BF7321-FB38-109D-6FEB-96DD60D47E21}"/>
          </ac:grpSpMkLst>
        </pc:grpChg>
        <pc:grpChg chg="mod">
          <ac:chgData name="De Marinis, Roberta Vita" userId="dc24b251-f01b-455d-bf89-e2be86f657a2" providerId="ADAL" clId="{FDD990CB-6D46-4785-9709-7A586114BDA6}" dt="2022-10-12T13:26:39.125" v="5754" actId="164"/>
          <ac:grpSpMkLst>
            <pc:docMk/>
            <pc:sldMk cId="1610274355" sldId="2146847674"/>
            <ac:grpSpMk id="260" creationId="{71AFBDF2-BBCF-7090-E7CD-FA67101816B8}"/>
          </ac:grpSpMkLst>
        </pc:grpChg>
        <pc:picChg chg="mod">
          <ac:chgData name="De Marinis, Roberta Vita" userId="dc24b251-f01b-455d-bf89-e2be86f657a2" providerId="ADAL" clId="{FDD990CB-6D46-4785-9709-7A586114BDA6}" dt="2022-10-21T12:42:54.420" v="15573" actId="14100"/>
          <ac:picMkLst>
            <pc:docMk/>
            <pc:sldMk cId="1610274355" sldId="2146847674"/>
            <ac:picMk id="4" creationId="{75D993A6-AA05-21AF-5502-18E25FD5D9C4}"/>
          </ac:picMkLst>
        </pc:picChg>
        <pc:picChg chg="add mod">
          <ac:chgData name="De Marinis, Roberta Vita" userId="dc24b251-f01b-455d-bf89-e2be86f657a2" providerId="ADAL" clId="{FDD990CB-6D46-4785-9709-7A586114BDA6}" dt="2022-10-12T13:26:39.125" v="5754" actId="164"/>
          <ac:picMkLst>
            <pc:docMk/>
            <pc:sldMk cId="1610274355" sldId="2146847674"/>
            <ac:picMk id="5" creationId="{8655FBFE-C1E1-1D3A-C7B4-8ECC1A1A70B6}"/>
          </ac:picMkLst>
        </pc:picChg>
        <pc:picChg chg="add mod modCrop">
          <ac:chgData name="De Marinis, Roberta Vita" userId="dc24b251-f01b-455d-bf89-e2be86f657a2" providerId="ADAL" clId="{FDD990CB-6D46-4785-9709-7A586114BDA6}" dt="2022-10-12T13:26:51.396" v="5757" actId="1076"/>
          <ac:picMkLst>
            <pc:docMk/>
            <pc:sldMk cId="1610274355" sldId="2146847674"/>
            <ac:picMk id="9" creationId="{39509ACE-4BF9-BDBB-48F0-882B98B398B3}"/>
          </ac:picMkLst>
        </pc:picChg>
        <pc:picChg chg="mod">
          <ac:chgData name="De Marinis, Roberta Vita" userId="dc24b251-f01b-455d-bf89-e2be86f657a2" providerId="ADAL" clId="{FDD990CB-6D46-4785-9709-7A586114BDA6}" dt="2022-10-12T13:26:39.125" v="5754" actId="164"/>
          <ac:picMkLst>
            <pc:docMk/>
            <pc:sldMk cId="1610274355" sldId="2146847674"/>
            <ac:picMk id="12" creationId="{FE8BA717-B7FB-F8E5-3C04-A2C47F441723}"/>
          </ac:picMkLst>
        </pc:picChg>
        <pc:picChg chg="mod">
          <ac:chgData name="De Marinis, Roberta Vita" userId="dc24b251-f01b-455d-bf89-e2be86f657a2" providerId="ADAL" clId="{FDD990CB-6D46-4785-9709-7A586114BDA6}" dt="2022-10-12T13:26:39.125" v="5754" actId="164"/>
          <ac:picMkLst>
            <pc:docMk/>
            <pc:sldMk cId="1610274355" sldId="2146847674"/>
            <ac:picMk id="13" creationId="{FCCD9F3E-5713-0863-98E5-F88A116D1B39}"/>
          </ac:picMkLst>
        </pc:picChg>
        <pc:picChg chg="mod">
          <ac:chgData name="De Marinis, Roberta Vita" userId="dc24b251-f01b-455d-bf89-e2be86f657a2" providerId="ADAL" clId="{FDD990CB-6D46-4785-9709-7A586114BDA6}" dt="2022-10-12T13:26:39.125" v="5754" actId="164"/>
          <ac:picMkLst>
            <pc:docMk/>
            <pc:sldMk cId="1610274355" sldId="2146847674"/>
            <ac:picMk id="16" creationId="{62C1DB2E-BB98-8F3F-AC0F-5A7E0CD09B91}"/>
          </ac:picMkLst>
        </pc:picChg>
        <pc:picChg chg="mod">
          <ac:chgData name="De Marinis, Roberta Vita" userId="dc24b251-f01b-455d-bf89-e2be86f657a2" providerId="ADAL" clId="{FDD990CB-6D46-4785-9709-7A586114BDA6}" dt="2022-10-12T13:26:39.125" v="5754" actId="164"/>
          <ac:picMkLst>
            <pc:docMk/>
            <pc:sldMk cId="1610274355" sldId="2146847674"/>
            <ac:picMk id="17" creationId="{B0B69C32-1A7A-AA3E-12A0-D685258F7DAE}"/>
          </ac:picMkLst>
        </pc:picChg>
        <pc:picChg chg="mod">
          <ac:chgData name="De Marinis, Roberta Vita" userId="dc24b251-f01b-455d-bf89-e2be86f657a2" providerId="ADAL" clId="{FDD990CB-6D46-4785-9709-7A586114BDA6}" dt="2022-10-12T13:26:39.125" v="5754" actId="164"/>
          <ac:picMkLst>
            <pc:docMk/>
            <pc:sldMk cId="1610274355" sldId="2146847674"/>
            <ac:picMk id="18" creationId="{8484F2F4-0945-DAF3-45AE-263CEE57B0D2}"/>
          </ac:picMkLst>
        </pc:picChg>
        <pc:picChg chg="mod">
          <ac:chgData name="De Marinis, Roberta Vita" userId="dc24b251-f01b-455d-bf89-e2be86f657a2" providerId="ADAL" clId="{FDD990CB-6D46-4785-9709-7A586114BDA6}" dt="2022-10-12T13:26:39.125" v="5754" actId="164"/>
          <ac:picMkLst>
            <pc:docMk/>
            <pc:sldMk cId="1610274355" sldId="2146847674"/>
            <ac:picMk id="20" creationId="{6F9B967D-B7D9-B0FA-0F0C-E445E2E14B3F}"/>
          </ac:picMkLst>
        </pc:picChg>
        <pc:picChg chg="mod">
          <ac:chgData name="De Marinis, Roberta Vita" userId="dc24b251-f01b-455d-bf89-e2be86f657a2" providerId="ADAL" clId="{FDD990CB-6D46-4785-9709-7A586114BDA6}" dt="2022-10-12T13:26:39.125" v="5754" actId="164"/>
          <ac:picMkLst>
            <pc:docMk/>
            <pc:sldMk cId="1610274355" sldId="2146847674"/>
            <ac:picMk id="21" creationId="{0F16EA3A-88CB-2AED-3AA6-A2ED8FAFD03A}"/>
          </ac:picMkLst>
        </pc:picChg>
        <pc:picChg chg="mod">
          <ac:chgData name="De Marinis, Roberta Vita" userId="dc24b251-f01b-455d-bf89-e2be86f657a2" providerId="ADAL" clId="{FDD990CB-6D46-4785-9709-7A586114BDA6}" dt="2022-10-12T13:26:39.125" v="5754" actId="164"/>
          <ac:picMkLst>
            <pc:docMk/>
            <pc:sldMk cId="1610274355" sldId="2146847674"/>
            <ac:picMk id="22" creationId="{98CCAB91-09A8-01B9-0499-2695AEC1B9F2}"/>
          </ac:picMkLst>
        </pc:picChg>
        <pc:picChg chg="mod">
          <ac:chgData name="De Marinis, Roberta Vita" userId="dc24b251-f01b-455d-bf89-e2be86f657a2" providerId="ADAL" clId="{FDD990CB-6D46-4785-9709-7A586114BDA6}" dt="2022-10-12T13:26:39.125" v="5754" actId="164"/>
          <ac:picMkLst>
            <pc:docMk/>
            <pc:sldMk cId="1610274355" sldId="2146847674"/>
            <ac:picMk id="23" creationId="{2C040523-4530-1059-ED9F-8EE939E61F27}"/>
          </ac:picMkLst>
        </pc:picChg>
        <pc:picChg chg="mod">
          <ac:chgData name="De Marinis, Roberta Vita" userId="dc24b251-f01b-455d-bf89-e2be86f657a2" providerId="ADAL" clId="{FDD990CB-6D46-4785-9709-7A586114BDA6}" dt="2022-10-21T12:43:12.688" v="15577" actId="1035"/>
          <ac:picMkLst>
            <pc:docMk/>
            <pc:sldMk cId="1610274355" sldId="2146847674"/>
            <ac:picMk id="24" creationId="{2C806357-1E20-DEAD-0E23-97E4DCBD9B91}"/>
          </ac:picMkLst>
        </pc:picChg>
        <pc:picChg chg="mod">
          <ac:chgData name="De Marinis, Roberta Vita" userId="dc24b251-f01b-455d-bf89-e2be86f657a2" providerId="ADAL" clId="{FDD990CB-6D46-4785-9709-7A586114BDA6}" dt="2022-10-12T13:26:39.125" v="5754" actId="164"/>
          <ac:picMkLst>
            <pc:docMk/>
            <pc:sldMk cId="1610274355" sldId="2146847674"/>
            <ac:picMk id="25" creationId="{7CFE650F-4D3B-6D78-DCED-B4B278935AA0}"/>
          </ac:picMkLst>
        </pc:picChg>
        <pc:picChg chg="mod">
          <ac:chgData name="De Marinis, Roberta Vita" userId="dc24b251-f01b-455d-bf89-e2be86f657a2" providerId="ADAL" clId="{FDD990CB-6D46-4785-9709-7A586114BDA6}" dt="2022-10-21T12:43:23.241" v="15580" actId="1035"/>
          <ac:picMkLst>
            <pc:docMk/>
            <pc:sldMk cId="1610274355" sldId="2146847674"/>
            <ac:picMk id="26" creationId="{EDCDF7AB-A067-D333-4FB8-1450CD84A38A}"/>
          </ac:picMkLst>
        </pc:picChg>
        <pc:picChg chg="add mod">
          <ac:chgData name="De Marinis, Roberta Vita" userId="dc24b251-f01b-455d-bf89-e2be86f657a2" providerId="ADAL" clId="{FDD990CB-6D46-4785-9709-7A586114BDA6}" dt="2022-10-12T13:50:07.570" v="5900" actId="1076"/>
          <ac:picMkLst>
            <pc:docMk/>
            <pc:sldMk cId="1610274355" sldId="2146847674"/>
            <ac:picMk id="31" creationId="{6F8E1534-F4AE-3D22-2515-8EF9DF02172A}"/>
          </ac:picMkLst>
        </pc:picChg>
        <pc:picChg chg="add mod">
          <ac:chgData name="De Marinis, Roberta Vita" userId="dc24b251-f01b-455d-bf89-e2be86f657a2" providerId="ADAL" clId="{FDD990CB-6D46-4785-9709-7A586114BDA6}" dt="2022-10-12T13:51:29.500" v="5913"/>
          <ac:picMkLst>
            <pc:docMk/>
            <pc:sldMk cId="1610274355" sldId="2146847674"/>
            <ac:picMk id="33" creationId="{E4400428-B3F5-DFC1-1E89-6B11C749ECFE}"/>
          </ac:picMkLst>
        </pc:picChg>
        <pc:picChg chg="add del mod">
          <ac:chgData name="De Marinis, Roberta Vita" userId="dc24b251-f01b-455d-bf89-e2be86f657a2" providerId="ADAL" clId="{FDD990CB-6D46-4785-9709-7A586114BDA6}" dt="2022-10-12T14:56:37.228" v="6274" actId="478"/>
          <ac:picMkLst>
            <pc:docMk/>
            <pc:sldMk cId="1610274355" sldId="2146847674"/>
            <ac:picMk id="34" creationId="{83B57C38-8080-2D0C-2A84-381349980C63}"/>
          </ac:picMkLst>
        </pc:picChg>
        <pc:picChg chg="mod">
          <ac:chgData name="De Marinis, Roberta Vita" userId="dc24b251-f01b-455d-bf89-e2be86f657a2" providerId="ADAL" clId="{FDD990CB-6D46-4785-9709-7A586114BDA6}" dt="2022-10-12T13:26:39.125" v="5754" actId="164"/>
          <ac:picMkLst>
            <pc:docMk/>
            <pc:sldMk cId="1610274355" sldId="2146847674"/>
            <ac:picMk id="36" creationId="{3D8B0E58-0F94-DDB0-4CCB-02C92FAB3DE2}"/>
          </ac:picMkLst>
        </pc:picChg>
        <pc:picChg chg="mod">
          <ac:chgData name="De Marinis, Roberta Vita" userId="dc24b251-f01b-455d-bf89-e2be86f657a2" providerId="ADAL" clId="{FDD990CB-6D46-4785-9709-7A586114BDA6}" dt="2022-10-18T15:53:01.195" v="12638" actId="14100"/>
          <ac:picMkLst>
            <pc:docMk/>
            <pc:sldMk cId="1610274355" sldId="2146847674"/>
            <ac:picMk id="48" creationId="{D441BD4F-A395-F979-34CF-1B9A739033B2}"/>
          </ac:picMkLst>
        </pc:picChg>
        <pc:picChg chg="mod">
          <ac:chgData name="De Marinis, Roberta Vita" userId="dc24b251-f01b-455d-bf89-e2be86f657a2" providerId="ADAL" clId="{FDD990CB-6D46-4785-9709-7A586114BDA6}" dt="2022-10-12T13:26:39.125" v="5754" actId="164"/>
          <ac:picMkLst>
            <pc:docMk/>
            <pc:sldMk cId="1610274355" sldId="2146847674"/>
            <ac:picMk id="50" creationId="{CC0B378D-4941-72CF-4661-0ED68DA3C88B}"/>
          </ac:picMkLst>
        </pc:picChg>
        <pc:picChg chg="mod">
          <ac:chgData name="De Marinis, Roberta Vita" userId="dc24b251-f01b-455d-bf89-e2be86f657a2" providerId="ADAL" clId="{FDD990CB-6D46-4785-9709-7A586114BDA6}" dt="2022-10-12T13:26:39.125" v="5754" actId="164"/>
          <ac:picMkLst>
            <pc:docMk/>
            <pc:sldMk cId="1610274355" sldId="2146847674"/>
            <ac:picMk id="52" creationId="{566E7288-FAD6-1963-56B1-1267CB4F874C}"/>
          </ac:picMkLst>
        </pc:picChg>
        <pc:picChg chg="mod">
          <ac:chgData name="De Marinis, Roberta Vita" userId="dc24b251-f01b-455d-bf89-e2be86f657a2" providerId="ADAL" clId="{FDD990CB-6D46-4785-9709-7A586114BDA6}" dt="2022-10-12T13:26:39.125" v="5754" actId="164"/>
          <ac:picMkLst>
            <pc:docMk/>
            <pc:sldMk cId="1610274355" sldId="2146847674"/>
            <ac:picMk id="56" creationId="{49FC6DB6-0494-4532-3726-F350A4DB53F4}"/>
          </ac:picMkLst>
        </pc:picChg>
        <pc:picChg chg="mod">
          <ac:chgData name="De Marinis, Roberta Vita" userId="dc24b251-f01b-455d-bf89-e2be86f657a2" providerId="ADAL" clId="{FDD990CB-6D46-4785-9709-7A586114BDA6}" dt="2022-10-12T13:26:39.125" v="5754" actId="164"/>
          <ac:picMkLst>
            <pc:docMk/>
            <pc:sldMk cId="1610274355" sldId="2146847674"/>
            <ac:picMk id="58" creationId="{F9030680-6831-9E00-556B-A54FC59DFE21}"/>
          </ac:picMkLst>
        </pc:picChg>
        <pc:picChg chg="del">
          <ac:chgData name="De Marinis, Roberta Vita" userId="dc24b251-f01b-455d-bf89-e2be86f657a2" providerId="ADAL" clId="{FDD990CB-6D46-4785-9709-7A586114BDA6}" dt="2022-10-12T13:16:45.233" v="5697" actId="478"/>
          <ac:picMkLst>
            <pc:docMk/>
            <pc:sldMk cId="1610274355" sldId="2146847674"/>
            <ac:picMk id="59" creationId="{9AE2A7B8-E1BE-E0E1-5EC6-B60D0C80B0AA}"/>
          </ac:picMkLst>
        </pc:picChg>
        <pc:picChg chg="mod">
          <ac:chgData name="De Marinis, Roberta Vita" userId="dc24b251-f01b-455d-bf89-e2be86f657a2" providerId="ADAL" clId="{FDD990CB-6D46-4785-9709-7A586114BDA6}" dt="2022-10-12T13:26:39.125" v="5754" actId="164"/>
          <ac:picMkLst>
            <pc:docMk/>
            <pc:sldMk cId="1610274355" sldId="2146847674"/>
            <ac:picMk id="61" creationId="{8B28CE4C-CE83-5998-E514-E4CCD036B747}"/>
          </ac:picMkLst>
        </pc:picChg>
        <pc:picChg chg="mod">
          <ac:chgData name="De Marinis, Roberta Vita" userId="dc24b251-f01b-455d-bf89-e2be86f657a2" providerId="ADAL" clId="{FDD990CB-6D46-4785-9709-7A586114BDA6}" dt="2022-10-12T13:26:39.125" v="5754" actId="164"/>
          <ac:picMkLst>
            <pc:docMk/>
            <pc:sldMk cId="1610274355" sldId="2146847674"/>
            <ac:picMk id="65" creationId="{D33CB86E-8326-57B5-9F3E-3CBC35168F09}"/>
          </ac:picMkLst>
        </pc:picChg>
        <pc:picChg chg="mod">
          <ac:chgData name="De Marinis, Roberta Vita" userId="dc24b251-f01b-455d-bf89-e2be86f657a2" providerId="ADAL" clId="{FDD990CB-6D46-4785-9709-7A586114BDA6}" dt="2022-10-12T13:26:39.125" v="5754" actId="164"/>
          <ac:picMkLst>
            <pc:docMk/>
            <pc:sldMk cId="1610274355" sldId="2146847674"/>
            <ac:picMk id="77" creationId="{BAA906E6-6FA5-4855-BB14-1938A163FBD3}"/>
          </ac:picMkLst>
        </pc:picChg>
        <pc:picChg chg="mod">
          <ac:chgData name="De Marinis, Roberta Vita" userId="dc24b251-f01b-455d-bf89-e2be86f657a2" providerId="ADAL" clId="{FDD990CB-6D46-4785-9709-7A586114BDA6}" dt="2022-10-12T13:50:13.509" v="5901" actId="1076"/>
          <ac:picMkLst>
            <pc:docMk/>
            <pc:sldMk cId="1610274355" sldId="2146847674"/>
            <ac:picMk id="82" creationId="{9C523403-3B68-3330-20F0-E6A2AAAE0C1B}"/>
          </ac:picMkLst>
        </pc:picChg>
        <pc:picChg chg="mod modCrop">
          <ac:chgData name="De Marinis, Roberta Vita" userId="dc24b251-f01b-455d-bf89-e2be86f657a2" providerId="ADAL" clId="{FDD990CB-6D46-4785-9709-7A586114BDA6}" dt="2022-10-12T13:51:02.148" v="5912" actId="1076"/>
          <ac:picMkLst>
            <pc:docMk/>
            <pc:sldMk cId="1610274355" sldId="2146847674"/>
            <ac:picMk id="84" creationId="{BAAF8864-0CF6-50D7-41D4-680447C35BB6}"/>
          </ac:picMkLst>
        </pc:picChg>
        <pc:picChg chg="mod">
          <ac:chgData name="De Marinis, Roberta Vita" userId="dc24b251-f01b-455d-bf89-e2be86f657a2" providerId="ADAL" clId="{FDD990CB-6D46-4785-9709-7A586114BDA6}" dt="2022-10-12T13:49:56.981" v="5898" actId="1076"/>
          <ac:picMkLst>
            <pc:docMk/>
            <pc:sldMk cId="1610274355" sldId="2146847674"/>
            <ac:picMk id="86" creationId="{55DF27FC-FF8E-1355-CBCA-894731BAA952}"/>
          </ac:picMkLst>
        </pc:picChg>
        <pc:picChg chg="mod">
          <ac:chgData name="De Marinis, Roberta Vita" userId="dc24b251-f01b-455d-bf89-e2be86f657a2" providerId="ADAL" clId="{FDD990CB-6D46-4785-9709-7A586114BDA6}" dt="2022-10-12T13:26:39.125" v="5754" actId="164"/>
          <ac:picMkLst>
            <pc:docMk/>
            <pc:sldMk cId="1610274355" sldId="2146847674"/>
            <ac:picMk id="87" creationId="{C74BAD44-9B66-482C-AAC8-8E98ED0A9286}"/>
          </ac:picMkLst>
        </pc:picChg>
        <pc:picChg chg="mod">
          <ac:chgData name="De Marinis, Roberta Vita" userId="dc24b251-f01b-455d-bf89-e2be86f657a2" providerId="ADAL" clId="{FDD990CB-6D46-4785-9709-7A586114BDA6}" dt="2022-10-12T13:26:39.125" v="5754" actId="164"/>
          <ac:picMkLst>
            <pc:docMk/>
            <pc:sldMk cId="1610274355" sldId="2146847674"/>
            <ac:picMk id="113" creationId="{D513D9FD-AE88-423B-AE1C-E2286E50FB9A}"/>
          </ac:picMkLst>
        </pc:picChg>
        <pc:picChg chg="mod">
          <ac:chgData name="De Marinis, Roberta Vita" userId="dc24b251-f01b-455d-bf89-e2be86f657a2" providerId="ADAL" clId="{FDD990CB-6D46-4785-9709-7A586114BDA6}" dt="2022-10-12T13:26:39.125" v="5754" actId="164"/>
          <ac:picMkLst>
            <pc:docMk/>
            <pc:sldMk cId="1610274355" sldId="2146847674"/>
            <ac:picMk id="215" creationId="{4F59490F-A905-D4EB-70D9-BA165F1FC60C}"/>
          </ac:picMkLst>
        </pc:picChg>
        <pc:picChg chg="mod">
          <ac:chgData name="De Marinis, Roberta Vita" userId="dc24b251-f01b-455d-bf89-e2be86f657a2" providerId="ADAL" clId="{FDD990CB-6D46-4785-9709-7A586114BDA6}" dt="2022-10-12T13:26:39.125" v="5754" actId="164"/>
          <ac:picMkLst>
            <pc:docMk/>
            <pc:sldMk cId="1610274355" sldId="2146847674"/>
            <ac:picMk id="216" creationId="{DFB7A2D8-5D3B-853C-593B-67A8E8D8675B}"/>
          </ac:picMkLst>
        </pc:picChg>
        <pc:picChg chg="mod">
          <ac:chgData name="De Marinis, Roberta Vita" userId="dc24b251-f01b-455d-bf89-e2be86f657a2" providerId="ADAL" clId="{FDD990CB-6D46-4785-9709-7A586114BDA6}" dt="2022-10-12T13:26:39.125" v="5754" actId="164"/>
          <ac:picMkLst>
            <pc:docMk/>
            <pc:sldMk cId="1610274355" sldId="2146847674"/>
            <ac:picMk id="258" creationId="{C39C5ADA-A1DF-CFE5-D784-A9D5DDDF5C93}"/>
          </ac:picMkLst>
        </pc:picChg>
        <pc:picChg chg="mod">
          <ac:chgData name="De Marinis, Roberta Vita" userId="dc24b251-f01b-455d-bf89-e2be86f657a2" providerId="ADAL" clId="{FDD990CB-6D46-4785-9709-7A586114BDA6}" dt="2022-10-12T13:26:39.125" v="5754" actId="164"/>
          <ac:picMkLst>
            <pc:docMk/>
            <pc:sldMk cId="1610274355" sldId="2146847674"/>
            <ac:picMk id="264" creationId="{6440826B-B02F-8E95-4D71-FCCE7000E7D0}"/>
          </ac:picMkLst>
        </pc:picChg>
        <pc:cxnChg chg="mod">
          <ac:chgData name="De Marinis, Roberta Vita" userId="dc24b251-f01b-455d-bf89-e2be86f657a2" providerId="ADAL" clId="{FDD990CB-6D46-4785-9709-7A586114BDA6}" dt="2022-10-12T13:26:39.125" v="5754" actId="164"/>
          <ac:cxnSpMkLst>
            <pc:docMk/>
            <pc:sldMk cId="1610274355" sldId="2146847674"/>
            <ac:cxnSpMk id="6" creationId="{4F877DC0-F7C9-FEEC-1E48-E26F26D37250}"/>
          </ac:cxnSpMkLst>
        </pc:cxnChg>
        <pc:cxnChg chg="mod">
          <ac:chgData name="De Marinis, Roberta Vita" userId="dc24b251-f01b-455d-bf89-e2be86f657a2" providerId="ADAL" clId="{FDD990CB-6D46-4785-9709-7A586114BDA6}" dt="2022-10-12T13:26:39.125" v="5754" actId="164"/>
          <ac:cxnSpMkLst>
            <pc:docMk/>
            <pc:sldMk cId="1610274355" sldId="2146847674"/>
            <ac:cxnSpMk id="8" creationId="{53E0A9C4-A20B-6C71-F7D1-FAAADC557220}"/>
          </ac:cxnSpMkLst>
        </pc:cxnChg>
        <pc:cxnChg chg="mod">
          <ac:chgData name="De Marinis, Roberta Vita" userId="dc24b251-f01b-455d-bf89-e2be86f657a2" providerId="ADAL" clId="{FDD990CB-6D46-4785-9709-7A586114BDA6}" dt="2022-10-12T13:26:39.125" v="5754" actId="164"/>
          <ac:cxnSpMkLst>
            <pc:docMk/>
            <pc:sldMk cId="1610274355" sldId="2146847674"/>
            <ac:cxnSpMk id="10" creationId="{A5875FD7-9F2F-0F40-256A-89E0623EB45D}"/>
          </ac:cxnSpMkLst>
        </pc:cxnChg>
        <pc:cxnChg chg="mod">
          <ac:chgData name="De Marinis, Roberta Vita" userId="dc24b251-f01b-455d-bf89-e2be86f657a2" providerId="ADAL" clId="{FDD990CB-6D46-4785-9709-7A586114BDA6}" dt="2022-10-12T13:26:39.125" v="5754" actId="164"/>
          <ac:cxnSpMkLst>
            <pc:docMk/>
            <pc:sldMk cId="1610274355" sldId="2146847674"/>
            <ac:cxnSpMk id="11" creationId="{B5455CD2-AE55-FC0A-C392-96D4F04E84BB}"/>
          </ac:cxnSpMkLst>
        </pc:cxnChg>
        <pc:cxnChg chg="add mod">
          <ac:chgData name="De Marinis, Roberta Vita" userId="dc24b251-f01b-455d-bf89-e2be86f657a2" providerId="ADAL" clId="{FDD990CB-6D46-4785-9709-7A586114BDA6}" dt="2022-10-12T13:49:49.471" v="5897" actId="14100"/>
          <ac:cxnSpMkLst>
            <pc:docMk/>
            <pc:sldMk cId="1610274355" sldId="2146847674"/>
            <ac:cxnSpMk id="28" creationId="{41610F93-08E2-A44A-3F68-FA4C79BC0682}"/>
          </ac:cxnSpMkLst>
        </pc:cxnChg>
        <pc:cxnChg chg="mod">
          <ac:chgData name="De Marinis, Roberta Vita" userId="dc24b251-f01b-455d-bf89-e2be86f657a2" providerId="ADAL" clId="{FDD990CB-6D46-4785-9709-7A586114BDA6}" dt="2022-10-12T13:26:39.125" v="5754" actId="164"/>
          <ac:cxnSpMkLst>
            <pc:docMk/>
            <pc:sldMk cId="1610274355" sldId="2146847674"/>
            <ac:cxnSpMk id="32" creationId="{E26F1F56-8629-4C96-56B0-7AAF3657F257}"/>
          </ac:cxnSpMkLst>
        </pc:cxnChg>
        <pc:cxnChg chg="mod">
          <ac:chgData name="De Marinis, Roberta Vita" userId="dc24b251-f01b-455d-bf89-e2be86f657a2" providerId="ADAL" clId="{FDD990CB-6D46-4785-9709-7A586114BDA6}" dt="2022-10-12T13:26:39.125" v="5754" actId="164"/>
          <ac:cxnSpMkLst>
            <pc:docMk/>
            <pc:sldMk cId="1610274355" sldId="2146847674"/>
            <ac:cxnSpMk id="71" creationId="{572D15C2-64F0-4D90-2898-88F67785FA0B}"/>
          </ac:cxnSpMkLst>
        </pc:cxnChg>
        <pc:cxnChg chg="mod">
          <ac:chgData name="De Marinis, Roberta Vita" userId="dc24b251-f01b-455d-bf89-e2be86f657a2" providerId="ADAL" clId="{FDD990CB-6D46-4785-9709-7A586114BDA6}" dt="2022-10-12T13:26:39.125" v="5754" actId="164"/>
          <ac:cxnSpMkLst>
            <pc:docMk/>
            <pc:sldMk cId="1610274355" sldId="2146847674"/>
            <ac:cxnSpMk id="143" creationId="{B4210711-664C-4414-86ED-C9BEDEBFF3A6}"/>
          </ac:cxnSpMkLst>
        </pc:cxnChg>
        <pc:cxnChg chg="mod">
          <ac:chgData name="De Marinis, Roberta Vita" userId="dc24b251-f01b-455d-bf89-e2be86f657a2" providerId="ADAL" clId="{FDD990CB-6D46-4785-9709-7A586114BDA6}" dt="2022-10-12T13:49:46.122" v="5896" actId="14100"/>
          <ac:cxnSpMkLst>
            <pc:docMk/>
            <pc:sldMk cId="1610274355" sldId="2146847674"/>
            <ac:cxnSpMk id="228" creationId="{6F8477F3-7EBF-9899-F449-8FBDF494BC4D}"/>
          </ac:cxnSpMkLst>
        </pc:cxnChg>
        <pc:cxnChg chg="mod">
          <ac:chgData name="De Marinis, Roberta Vita" userId="dc24b251-f01b-455d-bf89-e2be86f657a2" providerId="ADAL" clId="{FDD990CB-6D46-4785-9709-7A586114BDA6}" dt="2022-10-12T13:26:39.125" v="5754" actId="164"/>
          <ac:cxnSpMkLst>
            <pc:docMk/>
            <pc:sldMk cId="1610274355" sldId="2146847674"/>
            <ac:cxnSpMk id="267" creationId="{863C6F6E-31A8-E15A-1303-F52122043C6A}"/>
          </ac:cxnSpMkLst>
        </pc:cxnChg>
      </pc:sldChg>
      <pc:sldChg chg="delSp modSp mod">
        <pc:chgData name="De Marinis, Roberta Vita" userId="dc24b251-f01b-455d-bf89-e2be86f657a2" providerId="ADAL" clId="{FDD990CB-6D46-4785-9709-7A586114BDA6}" dt="2022-10-18T09:35:50.876" v="9739" actId="1076"/>
        <pc:sldMkLst>
          <pc:docMk/>
          <pc:sldMk cId="204722503" sldId="2146847675"/>
        </pc:sldMkLst>
        <pc:spChg chg="mod">
          <ac:chgData name="De Marinis, Roberta Vita" userId="dc24b251-f01b-455d-bf89-e2be86f657a2" providerId="ADAL" clId="{FDD990CB-6D46-4785-9709-7A586114BDA6}" dt="2022-10-18T09:35:50.876" v="9739" actId="1076"/>
          <ac:spMkLst>
            <pc:docMk/>
            <pc:sldMk cId="204722503" sldId="2146847675"/>
            <ac:spMk id="378" creationId="{1FC182AE-4A8A-4E67-869E-39781B5E40B5}"/>
          </ac:spMkLst>
        </pc:spChg>
        <pc:picChg chg="mod">
          <ac:chgData name="De Marinis, Roberta Vita" userId="dc24b251-f01b-455d-bf89-e2be86f657a2" providerId="ADAL" clId="{FDD990CB-6D46-4785-9709-7A586114BDA6}" dt="2022-10-18T09:35:37.475" v="9736" actId="14100"/>
          <ac:picMkLst>
            <pc:docMk/>
            <pc:sldMk cId="204722503" sldId="2146847675"/>
            <ac:picMk id="6" creationId="{443C6AAB-A6BC-ECC1-91A1-EDC12947456C}"/>
          </ac:picMkLst>
        </pc:picChg>
        <pc:picChg chg="mod">
          <ac:chgData name="De Marinis, Roberta Vita" userId="dc24b251-f01b-455d-bf89-e2be86f657a2" providerId="ADAL" clId="{FDD990CB-6D46-4785-9709-7A586114BDA6}" dt="2022-10-18T09:35:42.734" v="9737" actId="1076"/>
          <ac:picMkLst>
            <pc:docMk/>
            <pc:sldMk cId="204722503" sldId="2146847675"/>
            <ac:picMk id="93" creationId="{3C0B47E0-EE0A-43EB-A038-508BBA02D367}"/>
          </ac:picMkLst>
        </pc:picChg>
        <pc:picChg chg="del">
          <ac:chgData name="De Marinis, Roberta Vita" userId="dc24b251-f01b-455d-bf89-e2be86f657a2" providerId="ADAL" clId="{FDD990CB-6D46-4785-9709-7A586114BDA6}" dt="2022-10-18T09:35:11.332" v="9729" actId="478"/>
          <ac:picMkLst>
            <pc:docMk/>
            <pc:sldMk cId="204722503" sldId="2146847675"/>
            <ac:picMk id="392" creationId="{DDC4B02A-BE1D-4C49-84FB-1F18224B2FF8}"/>
          </ac:picMkLst>
        </pc:picChg>
      </pc:sldChg>
      <pc:sldChg chg="addSp delSp modSp add mod">
        <pc:chgData name="De Marinis, Roberta Vita" userId="dc24b251-f01b-455d-bf89-e2be86f657a2" providerId="ADAL" clId="{FDD990CB-6D46-4785-9709-7A586114BDA6}" dt="2022-10-21T13:17:35.186" v="15922" actId="1037"/>
        <pc:sldMkLst>
          <pc:docMk/>
          <pc:sldMk cId="1909445344" sldId="2146847676"/>
        </pc:sldMkLst>
        <pc:spChg chg="mod">
          <ac:chgData name="De Marinis, Roberta Vita" userId="dc24b251-f01b-455d-bf89-e2be86f657a2" providerId="ADAL" clId="{FDD990CB-6D46-4785-9709-7A586114BDA6}" dt="2022-10-13T16:26:21.147" v="6943" actId="14100"/>
          <ac:spMkLst>
            <pc:docMk/>
            <pc:sldMk cId="1909445344" sldId="2146847676"/>
            <ac:spMk id="4" creationId="{5539F1FF-067A-40FE-9793-30AEAE8BA1A9}"/>
          </ac:spMkLst>
        </pc:spChg>
        <pc:spChg chg="add mod">
          <ac:chgData name="De Marinis, Roberta Vita" userId="dc24b251-f01b-455d-bf89-e2be86f657a2" providerId="ADAL" clId="{FDD990CB-6D46-4785-9709-7A586114BDA6}" dt="2022-10-18T15:53:43.480" v="12643" actId="164"/>
          <ac:spMkLst>
            <pc:docMk/>
            <pc:sldMk cId="1909445344" sldId="2146847676"/>
            <ac:spMk id="24" creationId="{4B833119-A58A-C050-BBDF-8B44D8AC8831}"/>
          </ac:spMkLst>
        </pc:spChg>
        <pc:spChg chg="add del mod">
          <ac:chgData name="De Marinis, Roberta Vita" userId="dc24b251-f01b-455d-bf89-e2be86f657a2" providerId="ADAL" clId="{FDD990CB-6D46-4785-9709-7A586114BDA6}" dt="2022-10-13T16:03:53.568" v="6768" actId="478"/>
          <ac:spMkLst>
            <pc:docMk/>
            <pc:sldMk cId="1909445344" sldId="2146847676"/>
            <ac:spMk id="26" creationId="{F31BC331-DF65-E455-B9ED-0BC36B2836BC}"/>
          </ac:spMkLst>
        </pc:spChg>
        <pc:spChg chg="add del mod">
          <ac:chgData name="De Marinis, Roberta Vita" userId="dc24b251-f01b-455d-bf89-e2be86f657a2" providerId="ADAL" clId="{FDD990CB-6D46-4785-9709-7A586114BDA6}" dt="2022-10-13T16:03:53.568" v="6768" actId="478"/>
          <ac:spMkLst>
            <pc:docMk/>
            <pc:sldMk cId="1909445344" sldId="2146847676"/>
            <ac:spMk id="27" creationId="{48B011D7-B55F-420C-3F7C-74AD0234498D}"/>
          </ac:spMkLst>
        </pc:spChg>
        <pc:spChg chg="add del mod">
          <ac:chgData name="De Marinis, Roberta Vita" userId="dc24b251-f01b-455d-bf89-e2be86f657a2" providerId="ADAL" clId="{FDD990CB-6D46-4785-9709-7A586114BDA6}" dt="2022-10-14T10:42:32.506" v="7716" actId="478"/>
          <ac:spMkLst>
            <pc:docMk/>
            <pc:sldMk cId="1909445344" sldId="2146847676"/>
            <ac:spMk id="28" creationId="{6F0B3973-CE97-0388-DB16-6B12C2D665FE}"/>
          </ac:spMkLst>
        </pc:spChg>
        <pc:spChg chg="add del mod">
          <ac:chgData name="De Marinis, Roberta Vita" userId="dc24b251-f01b-455d-bf89-e2be86f657a2" providerId="ADAL" clId="{FDD990CB-6D46-4785-9709-7A586114BDA6}" dt="2022-10-13T16:04:27.922" v="6773" actId="478"/>
          <ac:spMkLst>
            <pc:docMk/>
            <pc:sldMk cId="1909445344" sldId="2146847676"/>
            <ac:spMk id="30" creationId="{690073A6-125D-B582-FB7F-9B7F364D7A5F}"/>
          </ac:spMkLst>
        </pc:spChg>
        <pc:spChg chg="add del mod">
          <ac:chgData name="De Marinis, Roberta Vita" userId="dc24b251-f01b-455d-bf89-e2be86f657a2" providerId="ADAL" clId="{FDD990CB-6D46-4785-9709-7A586114BDA6}" dt="2022-10-13T16:04:27.922" v="6773" actId="478"/>
          <ac:spMkLst>
            <pc:docMk/>
            <pc:sldMk cId="1909445344" sldId="2146847676"/>
            <ac:spMk id="31" creationId="{177A1545-8833-CF97-85AF-DB184EE295E4}"/>
          </ac:spMkLst>
        </pc:spChg>
        <pc:spChg chg="add del mod">
          <ac:chgData name="De Marinis, Roberta Vita" userId="dc24b251-f01b-455d-bf89-e2be86f657a2" providerId="ADAL" clId="{FDD990CB-6D46-4785-9709-7A586114BDA6}" dt="2022-10-13T16:04:27.922" v="6773" actId="478"/>
          <ac:spMkLst>
            <pc:docMk/>
            <pc:sldMk cId="1909445344" sldId="2146847676"/>
            <ac:spMk id="32" creationId="{DD978DDC-3521-49D7-E67F-E3C11BB4C456}"/>
          </ac:spMkLst>
        </pc:spChg>
        <pc:spChg chg="add del mod">
          <ac:chgData name="De Marinis, Roberta Vita" userId="dc24b251-f01b-455d-bf89-e2be86f657a2" providerId="ADAL" clId="{FDD990CB-6D46-4785-9709-7A586114BDA6}" dt="2022-10-13T16:04:27.922" v="6773" actId="478"/>
          <ac:spMkLst>
            <pc:docMk/>
            <pc:sldMk cId="1909445344" sldId="2146847676"/>
            <ac:spMk id="35" creationId="{91DBF028-E4FC-943C-DBA8-6BE2D1E3FB6E}"/>
          </ac:spMkLst>
        </pc:spChg>
        <pc:spChg chg="add del mod">
          <ac:chgData name="De Marinis, Roberta Vita" userId="dc24b251-f01b-455d-bf89-e2be86f657a2" providerId="ADAL" clId="{FDD990CB-6D46-4785-9709-7A586114BDA6}" dt="2022-10-14T10:43:14.735" v="7728" actId="478"/>
          <ac:spMkLst>
            <pc:docMk/>
            <pc:sldMk cId="1909445344" sldId="2146847676"/>
            <ac:spMk id="35" creationId="{CFC3E81E-4B17-A8D7-5201-5EDACCC3155C}"/>
          </ac:spMkLst>
        </pc:spChg>
        <pc:spChg chg="add del mod">
          <ac:chgData name="De Marinis, Roberta Vita" userId="dc24b251-f01b-455d-bf89-e2be86f657a2" providerId="ADAL" clId="{FDD990CB-6D46-4785-9709-7A586114BDA6}" dt="2022-10-13T16:04:27.922" v="6773" actId="478"/>
          <ac:spMkLst>
            <pc:docMk/>
            <pc:sldMk cId="1909445344" sldId="2146847676"/>
            <ac:spMk id="42" creationId="{2398B295-48D5-DDEC-A98A-ADF102C4DD8B}"/>
          </ac:spMkLst>
        </pc:spChg>
        <pc:spChg chg="add del mod">
          <ac:chgData name="De Marinis, Roberta Vita" userId="dc24b251-f01b-455d-bf89-e2be86f657a2" providerId="ADAL" clId="{FDD990CB-6D46-4785-9709-7A586114BDA6}" dt="2022-10-13T16:04:27.922" v="6773" actId="478"/>
          <ac:spMkLst>
            <pc:docMk/>
            <pc:sldMk cId="1909445344" sldId="2146847676"/>
            <ac:spMk id="43" creationId="{B5E0FD3C-E313-CB68-9F16-10F8BD4D3C8E}"/>
          </ac:spMkLst>
        </pc:spChg>
        <pc:spChg chg="add del mod">
          <ac:chgData name="De Marinis, Roberta Vita" userId="dc24b251-f01b-455d-bf89-e2be86f657a2" providerId="ADAL" clId="{FDD990CB-6D46-4785-9709-7A586114BDA6}" dt="2022-10-14T10:43:41.564" v="7733" actId="478"/>
          <ac:spMkLst>
            <pc:docMk/>
            <pc:sldMk cId="1909445344" sldId="2146847676"/>
            <ac:spMk id="51" creationId="{FCBC3848-E393-A8D4-A42D-B28C0952047A}"/>
          </ac:spMkLst>
        </pc:spChg>
        <pc:spChg chg="add mod">
          <ac:chgData name="De Marinis, Roberta Vita" userId="dc24b251-f01b-455d-bf89-e2be86f657a2" providerId="ADAL" clId="{FDD990CB-6D46-4785-9709-7A586114BDA6}" dt="2022-10-18T15:53:43.480" v="12643" actId="164"/>
          <ac:spMkLst>
            <pc:docMk/>
            <pc:sldMk cId="1909445344" sldId="2146847676"/>
            <ac:spMk id="54" creationId="{BFF7D936-E860-48E2-7FC3-3340C27F2FF3}"/>
          </ac:spMkLst>
        </pc:spChg>
        <pc:spChg chg="add mod">
          <ac:chgData name="De Marinis, Roberta Vita" userId="dc24b251-f01b-455d-bf89-e2be86f657a2" providerId="ADAL" clId="{FDD990CB-6D46-4785-9709-7A586114BDA6}" dt="2022-10-18T15:53:43.480" v="12643" actId="164"/>
          <ac:spMkLst>
            <pc:docMk/>
            <pc:sldMk cId="1909445344" sldId="2146847676"/>
            <ac:spMk id="64" creationId="{6CE2B546-8675-8322-4BE4-B8AA28ED328C}"/>
          </ac:spMkLst>
        </pc:spChg>
        <pc:spChg chg="mod">
          <ac:chgData name="De Marinis, Roberta Vita" userId="dc24b251-f01b-455d-bf89-e2be86f657a2" providerId="ADAL" clId="{FDD990CB-6D46-4785-9709-7A586114BDA6}" dt="2022-10-18T13:45:32.839" v="11129" actId="164"/>
          <ac:spMkLst>
            <pc:docMk/>
            <pc:sldMk cId="1909445344" sldId="2146847676"/>
            <ac:spMk id="83" creationId="{746E7C18-157F-434B-9E03-FAE8C7F4E564}"/>
          </ac:spMkLst>
        </pc:spChg>
        <pc:spChg chg="mod">
          <ac:chgData name="De Marinis, Roberta Vita" userId="dc24b251-f01b-455d-bf89-e2be86f657a2" providerId="ADAL" clId="{FDD990CB-6D46-4785-9709-7A586114BDA6}" dt="2022-10-18T15:53:43.480" v="12643" actId="164"/>
          <ac:spMkLst>
            <pc:docMk/>
            <pc:sldMk cId="1909445344" sldId="2146847676"/>
            <ac:spMk id="85" creationId="{DB06483E-F757-44A6-A974-2999C5036149}"/>
          </ac:spMkLst>
        </pc:spChg>
        <pc:spChg chg="mod">
          <ac:chgData name="De Marinis, Roberta Vita" userId="dc24b251-f01b-455d-bf89-e2be86f657a2" providerId="ADAL" clId="{FDD990CB-6D46-4785-9709-7A586114BDA6}" dt="2022-10-14T15:10:32.691" v="8015" actId="1076"/>
          <ac:spMkLst>
            <pc:docMk/>
            <pc:sldMk cId="1909445344" sldId="2146847676"/>
            <ac:spMk id="97" creationId="{E0F0C83B-99E6-49B1-9A45-7C0D24062F42}"/>
          </ac:spMkLst>
        </pc:spChg>
        <pc:spChg chg="del mod">
          <ac:chgData name="De Marinis, Roberta Vita" userId="dc24b251-f01b-455d-bf89-e2be86f657a2" providerId="ADAL" clId="{FDD990CB-6D46-4785-9709-7A586114BDA6}" dt="2022-10-13T16:03:53.568" v="6768" actId="478"/>
          <ac:spMkLst>
            <pc:docMk/>
            <pc:sldMk cId="1909445344" sldId="2146847676"/>
            <ac:spMk id="105" creationId="{87133186-A248-4325-9097-36FF04DAADE2}"/>
          </ac:spMkLst>
        </pc:spChg>
        <pc:spChg chg="mod">
          <ac:chgData name="De Marinis, Roberta Vita" userId="dc24b251-f01b-455d-bf89-e2be86f657a2" providerId="ADAL" clId="{FDD990CB-6D46-4785-9709-7A586114BDA6}" dt="2022-10-14T12:25:56.402" v="7817"/>
          <ac:spMkLst>
            <pc:docMk/>
            <pc:sldMk cId="1909445344" sldId="2146847676"/>
            <ac:spMk id="105" creationId="{C7ACF747-00D0-72E9-A2A7-99488ABB0423}"/>
          </ac:spMkLst>
        </pc:spChg>
        <pc:spChg chg="del mod">
          <ac:chgData name="De Marinis, Roberta Vita" userId="dc24b251-f01b-455d-bf89-e2be86f657a2" providerId="ADAL" clId="{FDD990CB-6D46-4785-9709-7A586114BDA6}" dt="2022-10-13T16:03:53.568" v="6768" actId="478"/>
          <ac:spMkLst>
            <pc:docMk/>
            <pc:sldMk cId="1909445344" sldId="2146847676"/>
            <ac:spMk id="106" creationId="{C81F1227-0DA6-422C-B4CD-47BA556AA1DF}"/>
          </ac:spMkLst>
        </pc:spChg>
        <pc:spChg chg="del mod">
          <ac:chgData name="De Marinis, Roberta Vita" userId="dc24b251-f01b-455d-bf89-e2be86f657a2" providerId="ADAL" clId="{FDD990CB-6D46-4785-9709-7A586114BDA6}" dt="2022-10-13T16:03:44.229" v="6766" actId="478"/>
          <ac:spMkLst>
            <pc:docMk/>
            <pc:sldMk cId="1909445344" sldId="2146847676"/>
            <ac:spMk id="107" creationId="{18081280-682F-49A7-B8CB-2FF6FA067DE4}"/>
          </ac:spMkLst>
        </pc:spChg>
        <pc:spChg chg="del mod">
          <ac:chgData name="De Marinis, Roberta Vita" userId="dc24b251-f01b-455d-bf89-e2be86f657a2" providerId="ADAL" clId="{FDD990CB-6D46-4785-9709-7A586114BDA6}" dt="2022-10-13T16:03:44.229" v="6766" actId="478"/>
          <ac:spMkLst>
            <pc:docMk/>
            <pc:sldMk cId="1909445344" sldId="2146847676"/>
            <ac:spMk id="108" creationId="{0C4EE6A9-628F-4A42-8044-5E811FC576B6}"/>
          </ac:spMkLst>
        </pc:spChg>
        <pc:spChg chg="del mod">
          <ac:chgData name="De Marinis, Roberta Vita" userId="dc24b251-f01b-455d-bf89-e2be86f657a2" providerId="ADAL" clId="{FDD990CB-6D46-4785-9709-7A586114BDA6}" dt="2022-10-13T16:03:44.229" v="6766" actId="478"/>
          <ac:spMkLst>
            <pc:docMk/>
            <pc:sldMk cId="1909445344" sldId="2146847676"/>
            <ac:spMk id="109" creationId="{15B78B05-1954-4A04-ADAB-80733D70CC3C}"/>
          </ac:spMkLst>
        </pc:spChg>
        <pc:spChg chg="del mod">
          <ac:chgData name="De Marinis, Roberta Vita" userId="dc24b251-f01b-455d-bf89-e2be86f657a2" providerId="ADAL" clId="{FDD990CB-6D46-4785-9709-7A586114BDA6}" dt="2022-10-13T16:03:44.229" v="6766" actId="478"/>
          <ac:spMkLst>
            <pc:docMk/>
            <pc:sldMk cId="1909445344" sldId="2146847676"/>
            <ac:spMk id="110" creationId="{980F84FF-5CB9-4153-9481-88CB41DC616B}"/>
          </ac:spMkLst>
        </pc:spChg>
        <pc:spChg chg="del mod">
          <ac:chgData name="De Marinis, Roberta Vita" userId="dc24b251-f01b-455d-bf89-e2be86f657a2" providerId="ADAL" clId="{FDD990CB-6D46-4785-9709-7A586114BDA6}" dt="2022-10-13T16:04:03.590" v="6769" actId="478"/>
          <ac:spMkLst>
            <pc:docMk/>
            <pc:sldMk cId="1909445344" sldId="2146847676"/>
            <ac:spMk id="111" creationId="{8A85AD30-AF4B-464E-8FD6-37BDDF96829B}"/>
          </ac:spMkLst>
        </pc:spChg>
        <pc:spChg chg="del mod">
          <ac:chgData name="De Marinis, Roberta Vita" userId="dc24b251-f01b-455d-bf89-e2be86f657a2" providerId="ADAL" clId="{FDD990CB-6D46-4785-9709-7A586114BDA6}" dt="2022-10-13T16:03:53.568" v="6768" actId="478"/>
          <ac:spMkLst>
            <pc:docMk/>
            <pc:sldMk cId="1909445344" sldId="2146847676"/>
            <ac:spMk id="112" creationId="{621B8EFC-8F44-4892-BBC3-DDD982C85AD6}"/>
          </ac:spMkLst>
        </pc:spChg>
        <pc:spChg chg="del mod">
          <ac:chgData name="De Marinis, Roberta Vita" userId="dc24b251-f01b-455d-bf89-e2be86f657a2" providerId="ADAL" clId="{FDD990CB-6D46-4785-9709-7A586114BDA6}" dt="2022-10-13T16:03:53.568" v="6768" actId="478"/>
          <ac:spMkLst>
            <pc:docMk/>
            <pc:sldMk cId="1909445344" sldId="2146847676"/>
            <ac:spMk id="113" creationId="{9413A9B2-6A4F-4BC8-BE35-54F22684CD60}"/>
          </ac:spMkLst>
        </pc:spChg>
        <pc:spChg chg="del mod">
          <ac:chgData name="De Marinis, Roberta Vita" userId="dc24b251-f01b-455d-bf89-e2be86f657a2" providerId="ADAL" clId="{FDD990CB-6D46-4785-9709-7A586114BDA6}" dt="2022-10-13T16:03:53.568" v="6768" actId="478"/>
          <ac:spMkLst>
            <pc:docMk/>
            <pc:sldMk cId="1909445344" sldId="2146847676"/>
            <ac:spMk id="114" creationId="{CD8360F9-98E4-4A05-BC3F-ED3682082CA7}"/>
          </ac:spMkLst>
        </pc:spChg>
        <pc:spChg chg="del mod">
          <ac:chgData name="De Marinis, Roberta Vita" userId="dc24b251-f01b-455d-bf89-e2be86f657a2" providerId="ADAL" clId="{FDD990CB-6D46-4785-9709-7A586114BDA6}" dt="2022-10-13T16:04:03.590" v="6769" actId="478"/>
          <ac:spMkLst>
            <pc:docMk/>
            <pc:sldMk cId="1909445344" sldId="2146847676"/>
            <ac:spMk id="115" creationId="{7551A3D5-4456-40BB-BC62-401DEA435097}"/>
          </ac:spMkLst>
        </pc:spChg>
        <pc:spChg chg="del mod">
          <ac:chgData name="De Marinis, Roberta Vita" userId="dc24b251-f01b-455d-bf89-e2be86f657a2" providerId="ADAL" clId="{FDD990CB-6D46-4785-9709-7A586114BDA6}" dt="2022-10-13T16:03:18.108" v="6764" actId="478"/>
          <ac:spMkLst>
            <pc:docMk/>
            <pc:sldMk cId="1909445344" sldId="2146847676"/>
            <ac:spMk id="116" creationId="{D7692BA8-C969-4757-8512-D09AFFF953B9}"/>
          </ac:spMkLst>
        </pc:spChg>
        <pc:spChg chg="del mod">
          <ac:chgData name="De Marinis, Roberta Vita" userId="dc24b251-f01b-455d-bf89-e2be86f657a2" providerId="ADAL" clId="{FDD990CB-6D46-4785-9709-7A586114BDA6}" dt="2022-10-13T16:05:49.804" v="6779" actId="478"/>
          <ac:spMkLst>
            <pc:docMk/>
            <pc:sldMk cId="1909445344" sldId="2146847676"/>
            <ac:spMk id="117" creationId="{FFC4DF06-EE05-4DB7-8910-3D0C5430BC93}"/>
          </ac:spMkLst>
        </pc:spChg>
        <pc:spChg chg="del mod">
          <ac:chgData name="De Marinis, Roberta Vita" userId="dc24b251-f01b-455d-bf89-e2be86f657a2" providerId="ADAL" clId="{FDD990CB-6D46-4785-9709-7A586114BDA6}" dt="2022-10-13T16:05:46.403" v="6778" actId="478"/>
          <ac:spMkLst>
            <pc:docMk/>
            <pc:sldMk cId="1909445344" sldId="2146847676"/>
            <ac:spMk id="118" creationId="{0D4FA31E-18B0-480A-8736-89AE94EF927B}"/>
          </ac:spMkLst>
        </pc:spChg>
        <pc:spChg chg="del mod">
          <ac:chgData name="De Marinis, Roberta Vita" userId="dc24b251-f01b-455d-bf89-e2be86f657a2" providerId="ADAL" clId="{FDD990CB-6D46-4785-9709-7A586114BDA6}" dt="2022-10-13T16:04:35.277" v="6774" actId="478"/>
          <ac:spMkLst>
            <pc:docMk/>
            <pc:sldMk cId="1909445344" sldId="2146847676"/>
            <ac:spMk id="120" creationId="{3BC66BBC-EDAB-452C-895F-6DC7D44097D2}"/>
          </ac:spMkLst>
        </pc:spChg>
        <pc:spChg chg="del mod">
          <ac:chgData name="De Marinis, Roberta Vita" userId="dc24b251-f01b-455d-bf89-e2be86f657a2" providerId="ADAL" clId="{FDD990CB-6D46-4785-9709-7A586114BDA6}" dt="2022-10-13T16:04:35.277" v="6774" actId="478"/>
          <ac:spMkLst>
            <pc:docMk/>
            <pc:sldMk cId="1909445344" sldId="2146847676"/>
            <ac:spMk id="121" creationId="{8AFE7C01-7362-4CA0-84DB-CCB9FB9A27B0}"/>
          </ac:spMkLst>
        </pc:spChg>
        <pc:spChg chg="del mod">
          <ac:chgData name="De Marinis, Roberta Vita" userId="dc24b251-f01b-455d-bf89-e2be86f657a2" providerId="ADAL" clId="{FDD990CB-6D46-4785-9709-7A586114BDA6}" dt="2022-10-13T16:05:19.560" v="6776" actId="478"/>
          <ac:spMkLst>
            <pc:docMk/>
            <pc:sldMk cId="1909445344" sldId="2146847676"/>
            <ac:spMk id="122" creationId="{BC4A2E91-99E0-4639-88E1-32664200773E}"/>
          </ac:spMkLst>
        </pc:spChg>
        <pc:spChg chg="del mod">
          <ac:chgData name="De Marinis, Roberta Vita" userId="dc24b251-f01b-455d-bf89-e2be86f657a2" providerId="ADAL" clId="{FDD990CB-6D46-4785-9709-7A586114BDA6}" dt="2022-10-13T16:05:19.560" v="6776" actId="478"/>
          <ac:spMkLst>
            <pc:docMk/>
            <pc:sldMk cId="1909445344" sldId="2146847676"/>
            <ac:spMk id="123" creationId="{2EB398BD-E91B-42D8-9A59-1CACE7DA7BFC}"/>
          </ac:spMkLst>
        </pc:spChg>
        <pc:spChg chg="del mod">
          <ac:chgData name="De Marinis, Roberta Vita" userId="dc24b251-f01b-455d-bf89-e2be86f657a2" providerId="ADAL" clId="{FDD990CB-6D46-4785-9709-7A586114BDA6}" dt="2022-10-13T16:06:24.339" v="6787" actId="478"/>
          <ac:spMkLst>
            <pc:docMk/>
            <pc:sldMk cId="1909445344" sldId="2146847676"/>
            <ac:spMk id="124" creationId="{B62B5C5E-AF43-417B-817E-ADA3DB61CE2C}"/>
          </ac:spMkLst>
        </pc:spChg>
        <pc:spChg chg="del mod">
          <ac:chgData name="De Marinis, Roberta Vita" userId="dc24b251-f01b-455d-bf89-e2be86f657a2" providerId="ADAL" clId="{FDD990CB-6D46-4785-9709-7A586114BDA6}" dt="2022-10-13T16:04:35.277" v="6774" actId="478"/>
          <ac:spMkLst>
            <pc:docMk/>
            <pc:sldMk cId="1909445344" sldId="2146847676"/>
            <ac:spMk id="125" creationId="{FBE3AA08-0840-438E-A35F-AE96A19B9B92}"/>
          </ac:spMkLst>
        </pc:spChg>
        <pc:spChg chg="del mod">
          <ac:chgData name="De Marinis, Roberta Vita" userId="dc24b251-f01b-455d-bf89-e2be86f657a2" providerId="ADAL" clId="{FDD990CB-6D46-4785-9709-7A586114BDA6}" dt="2022-10-13T16:04:35.277" v="6774" actId="478"/>
          <ac:spMkLst>
            <pc:docMk/>
            <pc:sldMk cId="1909445344" sldId="2146847676"/>
            <ac:spMk id="126" creationId="{296378E4-89E2-44DC-82DE-A5DCF668C2AF}"/>
          </ac:spMkLst>
        </pc:spChg>
        <pc:spChg chg="del mod">
          <ac:chgData name="De Marinis, Roberta Vita" userId="dc24b251-f01b-455d-bf89-e2be86f657a2" providerId="ADAL" clId="{FDD990CB-6D46-4785-9709-7A586114BDA6}" dt="2022-10-13T16:04:35.277" v="6774" actId="478"/>
          <ac:spMkLst>
            <pc:docMk/>
            <pc:sldMk cId="1909445344" sldId="2146847676"/>
            <ac:spMk id="127" creationId="{52A465E1-DD3E-4A6E-8C8E-F228BAD2BCB6}"/>
          </ac:spMkLst>
        </pc:spChg>
        <pc:spChg chg="del mod">
          <ac:chgData name="De Marinis, Roberta Vita" userId="dc24b251-f01b-455d-bf89-e2be86f657a2" providerId="ADAL" clId="{FDD990CB-6D46-4785-9709-7A586114BDA6}" dt="2022-10-13T16:04:35.277" v="6774" actId="478"/>
          <ac:spMkLst>
            <pc:docMk/>
            <pc:sldMk cId="1909445344" sldId="2146847676"/>
            <ac:spMk id="128" creationId="{A85C9A99-9DA2-4DE8-BA00-F1B153738732}"/>
          </ac:spMkLst>
        </pc:spChg>
        <pc:spChg chg="del mod">
          <ac:chgData name="De Marinis, Roberta Vita" userId="dc24b251-f01b-455d-bf89-e2be86f657a2" providerId="ADAL" clId="{FDD990CB-6D46-4785-9709-7A586114BDA6}" dt="2022-10-13T16:04:27.922" v="6773" actId="478"/>
          <ac:spMkLst>
            <pc:docMk/>
            <pc:sldMk cId="1909445344" sldId="2146847676"/>
            <ac:spMk id="129" creationId="{A2785155-8B85-48A2-9B64-21CA1A6D152B}"/>
          </ac:spMkLst>
        </pc:spChg>
        <pc:spChg chg="del mod">
          <ac:chgData name="De Marinis, Roberta Vita" userId="dc24b251-f01b-455d-bf89-e2be86f657a2" providerId="ADAL" clId="{FDD990CB-6D46-4785-9709-7A586114BDA6}" dt="2022-10-13T16:04:27.922" v="6773" actId="478"/>
          <ac:spMkLst>
            <pc:docMk/>
            <pc:sldMk cId="1909445344" sldId="2146847676"/>
            <ac:spMk id="130" creationId="{2773EE2D-EFFE-46D0-8233-442B99B9D699}"/>
          </ac:spMkLst>
        </pc:spChg>
        <pc:spChg chg="del mod">
          <ac:chgData name="De Marinis, Roberta Vita" userId="dc24b251-f01b-455d-bf89-e2be86f657a2" providerId="ADAL" clId="{FDD990CB-6D46-4785-9709-7A586114BDA6}" dt="2022-10-13T16:04:27.922" v="6773" actId="478"/>
          <ac:spMkLst>
            <pc:docMk/>
            <pc:sldMk cId="1909445344" sldId="2146847676"/>
            <ac:spMk id="131" creationId="{670E061F-8E54-4190-B1C1-3B96C8073BF9}"/>
          </ac:spMkLst>
        </pc:spChg>
        <pc:spChg chg="del mod">
          <ac:chgData name="De Marinis, Roberta Vita" userId="dc24b251-f01b-455d-bf89-e2be86f657a2" providerId="ADAL" clId="{FDD990CB-6D46-4785-9709-7A586114BDA6}" dt="2022-10-13T16:04:27.922" v="6773" actId="478"/>
          <ac:spMkLst>
            <pc:docMk/>
            <pc:sldMk cId="1909445344" sldId="2146847676"/>
            <ac:spMk id="132" creationId="{05E448CE-1E38-4CB7-9436-6B85351BF071}"/>
          </ac:spMkLst>
        </pc:spChg>
        <pc:spChg chg="del mod">
          <ac:chgData name="De Marinis, Roberta Vita" userId="dc24b251-f01b-455d-bf89-e2be86f657a2" providerId="ADAL" clId="{FDD990CB-6D46-4785-9709-7A586114BDA6}" dt="2022-10-13T16:04:27.922" v="6773" actId="478"/>
          <ac:spMkLst>
            <pc:docMk/>
            <pc:sldMk cId="1909445344" sldId="2146847676"/>
            <ac:spMk id="133" creationId="{6F4933CA-B1D2-4BFE-94A3-EFE5327CABFF}"/>
          </ac:spMkLst>
        </pc:spChg>
        <pc:spChg chg="del mod">
          <ac:chgData name="De Marinis, Roberta Vita" userId="dc24b251-f01b-455d-bf89-e2be86f657a2" providerId="ADAL" clId="{FDD990CB-6D46-4785-9709-7A586114BDA6}" dt="2022-10-13T16:04:27.922" v="6773" actId="478"/>
          <ac:spMkLst>
            <pc:docMk/>
            <pc:sldMk cId="1909445344" sldId="2146847676"/>
            <ac:spMk id="134" creationId="{B8427A23-A7D8-4475-A131-50F4C07A9382}"/>
          </ac:spMkLst>
        </pc:spChg>
        <pc:spChg chg="del mod">
          <ac:chgData name="De Marinis, Roberta Vita" userId="dc24b251-f01b-455d-bf89-e2be86f657a2" providerId="ADAL" clId="{FDD990CB-6D46-4785-9709-7A586114BDA6}" dt="2022-10-13T16:06:13.626" v="6783" actId="478"/>
          <ac:spMkLst>
            <pc:docMk/>
            <pc:sldMk cId="1909445344" sldId="2146847676"/>
            <ac:spMk id="135" creationId="{8FEA6498-9C3F-44A0-90C4-824CCC2F46DF}"/>
          </ac:spMkLst>
        </pc:spChg>
        <pc:spChg chg="del mod">
          <ac:chgData name="De Marinis, Roberta Vita" userId="dc24b251-f01b-455d-bf89-e2be86f657a2" providerId="ADAL" clId="{FDD990CB-6D46-4785-9709-7A586114BDA6}" dt="2022-10-13T16:05:19.560" v="6776" actId="478"/>
          <ac:spMkLst>
            <pc:docMk/>
            <pc:sldMk cId="1909445344" sldId="2146847676"/>
            <ac:spMk id="136" creationId="{8F648A86-B322-42CB-BC58-E9D9E9F93678}"/>
          </ac:spMkLst>
        </pc:spChg>
        <pc:spChg chg="del mod">
          <ac:chgData name="De Marinis, Roberta Vita" userId="dc24b251-f01b-455d-bf89-e2be86f657a2" providerId="ADAL" clId="{FDD990CB-6D46-4785-9709-7A586114BDA6}" dt="2022-10-13T16:05:19.560" v="6776" actId="478"/>
          <ac:spMkLst>
            <pc:docMk/>
            <pc:sldMk cId="1909445344" sldId="2146847676"/>
            <ac:spMk id="137" creationId="{979BA6CC-1663-420C-A59D-F914E07A782F}"/>
          </ac:spMkLst>
        </pc:spChg>
        <pc:spChg chg="del mod">
          <ac:chgData name="De Marinis, Roberta Vita" userId="dc24b251-f01b-455d-bf89-e2be86f657a2" providerId="ADAL" clId="{FDD990CB-6D46-4785-9709-7A586114BDA6}" dt="2022-10-13T16:05:19.560" v="6776" actId="478"/>
          <ac:spMkLst>
            <pc:docMk/>
            <pc:sldMk cId="1909445344" sldId="2146847676"/>
            <ac:spMk id="138" creationId="{24B1778F-3376-418F-8917-C04DE429A924}"/>
          </ac:spMkLst>
        </pc:spChg>
        <pc:spChg chg="del mod">
          <ac:chgData name="De Marinis, Roberta Vita" userId="dc24b251-f01b-455d-bf89-e2be86f657a2" providerId="ADAL" clId="{FDD990CB-6D46-4785-9709-7A586114BDA6}" dt="2022-10-13T16:05:19.560" v="6776" actId="478"/>
          <ac:spMkLst>
            <pc:docMk/>
            <pc:sldMk cId="1909445344" sldId="2146847676"/>
            <ac:spMk id="139" creationId="{CEAE8929-3F59-459E-A808-E59E6F123755}"/>
          </ac:spMkLst>
        </pc:spChg>
        <pc:spChg chg="del mod">
          <ac:chgData name="De Marinis, Roberta Vita" userId="dc24b251-f01b-455d-bf89-e2be86f657a2" providerId="ADAL" clId="{FDD990CB-6D46-4785-9709-7A586114BDA6}" dt="2022-10-13T16:05:19.560" v="6776" actId="478"/>
          <ac:spMkLst>
            <pc:docMk/>
            <pc:sldMk cId="1909445344" sldId="2146847676"/>
            <ac:spMk id="140" creationId="{32AE5360-C49F-48FF-8A27-E76316F828F7}"/>
          </ac:spMkLst>
        </pc:spChg>
        <pc:spChg chg="del mod">
          <ac:chgData name="De Marinis, Roberta Vita" userId="dc24b251-f01b-455d-bf89-e2be86f657a2" providerId="ADAL" clId="{FDD990CB-6D46-4785-9709-7A586114BDA6}" dt="2022-10-13T16:05:19.560" v="6776" actId="478"/>
          <ac:spMkLst>
            <pc:docMk/>
            <pc:sldMk cId="1909445344" sldId="2146847676"/>
            <ac:spMk id="141" creationId="{449798C6-B9DB-4B61-A899-74992C587723}"/>
          </ac:spMkLst>
        </pc:spChg>
        <pc:spChg chg="del mod">
          <ac:chgData name="De Marinis, Roberta Vita" userId="dc24b251-f01b-455d-bf89-e2be86f657a2" providerId="ADAL" clId="{FDD990CB-6D46-4785-9709-7A586114BDA6}" dt="2022-10-13T16:05:19.560" v="6776" actId="478"/>
          <ac:spMkLst>
            <pc:docMk/>
            <pc:sldMk cId="1909445344" sldId="2146847676"/>
            <ac:spMk id="142" creationId="{94DFD1E5-E923-4CBF-B996-C26B0B09429D}"/>
          </ac:spMkLst>
        </pc:spChg>
        <pc:spChg chg="del mod">
          <ac:chgData name="De Marinis, Roberta Vita" userId="dc24b251-f01b-455d-bf89-e2be86f657a2" providerId="ADAL" clId="{FDD990CB-6D46-4785-9709-7A586114BDA6}" dt="2022-10-13T16:06:05.269" v="6781" actId="478"/>
          <ac:spMkLst>
            <pc:docMk/>
            <pc:sldMk cId="1909445344" sldId="2146847676"/>
            <ac:spMk id="147" creationId="{77C23DAF-9B4D-4538-9CD6-E141B88636D7}"/>
          </ac:spMkLst>
        </pc:spChg>
        <pc:spChg chg="del mod">
          <ac:chgData name="De Marinis, Roberta Vita" userId="dc24b251-f01b-455d-bf89-e2be86f657a2" providerId="ADAL" clId="{FDD990CB-6D46-4785-9709-7A586114BDA6}" dt="2022-10-13T16:04:17.957" v="6771" actId="478"/>
          <ac:spMkLst>
            <pc:docMk/>
            <pc:sldMk cId="1909445344" sldId="2146847676"/>
            <ac:spMk id="196" creationId="{EA73D01F-A329-4F92-A18D-87F5FFF25C56}"/>
          </ac:spMkLst>
        </pc:spChg>
        <pc:spChg chg="del mod">
          <ac:chgData name="De Marinis, Roberta Vita" userId="dc24b251-f01b-455d-bf89-e2be86f657a2" providerId="ADAL" clId="{FDD990CB-6D46-4785-9709-7A586114BDA6}" dt="2022-10-13T16:04:17.957" v="6771" actId="478"/>
          <ac:spMkLst>
            <pc:docMk/>
            <pc:sldMk cId="1909445344" sldId="2146847676"/>
            <ac:spMk id="198" creationId="{594C8134-6A82-46E5-A747-BBDDB2100FC2}"/>
          </ac:spMkLst>
        </pc:spChg>
        <pc:spChg chg="del mod">
          <ac:chgData name="De Marinis, Roberta Vita" userId="dc24b251-f01b-455d-bf89-e2be86f657a2" providerId="ADAL" clId="{FDD990CB-6D46-4785-9709-7A586114BDA6}" dt="2022-10-13T16:04:17.957" v="6771" actId="478"/>
          <ac:spMkLst>
            <pc:docMk/>
            <pc:sldMk cId="1909445344" sldId="2146847676"/>
            <ac:spMk id="203" creationId="{888829DC-7FB3-4049-92EE-D126B207E982}"/>
          </ac:spMkLst>
        </pc:spChg>
        <pc:spChg chg="del mod">
          <ac:chgData name="De Marinis, Roberta Vita" userId="dc24b251-f01b-455d-bf89-e2be86f657a2" providerId="ADAL" clId="{FDD990CB-6D46-4785-9709-7A586114BDA6}" dt="2022-10-13T16:04:17.957" v="6771" actId="478"/>
          <ac:spMkLst>
            <pc:docMk/>
            <pc:sldMk cId="1909445344" sldId="2146847676"/>
            <ac:spMk id="212" creationId="{A85549D1-FCA7-4FCD-B3A4-D4CC8B01122F}"/>
          </ac:spMkLst>
        </pc:spChg>
        <pc:spChg chg="del mod">
          <ac:chgData name="De Marinis, Roberta Vita" userId="dc24b251-f01b-455d-bf89-e2be86f657a2" providerId="ADAL" clId="{FDD990CB-6D46-4785-9709-7A586114BDA6}" dt="2022-10-13T16:04:17.957" v="6771" actId="478"/>
          <ac:spMkLst>
            <pc:docMk/>
            <pc:sldMk cId="1909445344" sldId="2146847676"/>
            <ac:spMk id="214" creationId="{EDBBB583-CE25-4241-87AC-2066218E5A2C}"/>
          </ac:spMkLst>
        </pc:spChg>
        <pc:spChg chg="del mod">
          <ac:chgData name="De Marinis, Roberta Vita" userId="dc24b251-f01b-455d-bf89-e2be86f657a2" providerId="ADAL" clId="{FDD990CB-6D46-4785-9709-7A586114BDA6}" dt="2022-10-13T16:04:17.957" v="6771" actId="478"/>
          <ac:spMkLst>
            <pc:docMk/>
            <pc:sldMk cId="1909445344" sldId="2146847676"/>
            <ac:spMk id="217" creationId="{CE40E4ED-DC6F-498A-88A7-6E3F28BC98EA}"/>
          </ac:spMkLst>
        </pc:spChg>
        <pc:spChg chg="mod">
          <ac:chgData name="De Marinis, Roberta Vita" userId="dc24b251-f01b-455d-bf89-e2be86f657a2" providerId="ADAL" clId="{FDD990CB-6D46-4785-9709-7A586114BDA6}" dt="2022-10-14T10:43:08.319" v="7726" actId="14100"/>
          <ac:spMkLst>
            <pc:docMk/>
            <pc:sldMk cId="1909445344" sldId="2146847676"/>
            <ac:spMk id="219" creationId="{4343A730-2A80-4353-A21C-6C55DC677278}"/>
          </ac:spMkLst>
        </pc:spChg>
        <pc:spChg chg="del mod">
          <ac:chgData name="De Marinis, Roberta Vita" userId="dc24b251-f01b-455d-bf89-e2be86f657a2" providerId="ADAL" clId="{FDD990CB-6D46-4785-9709-7A586114BDA6}" dt="2022-10-13T16:04:17.957" v="6771" actId="478"/>
          <ac:spMkLst>
            <pc:docMk/>
            <pc:sldMk cId="1909445344" sldId="2146847676"/>
            <ac:spMk id="222" creationId="{6DB6C64D-2B17-4E6C-B209-8F6774D6DC0C}"/>
          </ac:spMkLst>
        </pc:spChg>
        <pc:spChg chg="del mod">
          <ac:chgData name="De Marinis, Roberta Vita" userId="dc24b251-f01b-455d-bf89-e2be86f657a2" providerId="ADAL" clId="{FDD990CB-6D46-4785-9709-7A586114BDA6}" dt="2022-10-13T16:04:17.957" v="6771" actId="478"/>
          <ac:spMkLst>
            <pc:docMk/>
            <pc:sldMk cId="1909445344" sldId="2146847676"/>
            <ac:spMk id="223" creationId="{014EEB14-ED96-4F87-BBD2-9A58DC7BEA3E}"/>
          </ac:spMkLst>
        </pc:spChg>
        <pc:spChg chg="del mod">
          <ac:chgData name="De Marinis, Roberta Vita" userId="dc24b251-f01b-455d-bf89-e2be86f657a2" providerId="ADAL" clId="{FDD990CB-6D46-4785-9709-7A586114BDA6}" dt="2022-10-13T16:04:17.957" v="6771" actId="478"/>
          <ac:spMkLst>
            <pc:docMk/>
            <pc:sldMk cId="1909445344" sldId="2146847676"/>
            <ac:spMk id="225" creationId="{17740050-67A2-499D-9EDD-F8BB195A07A2}"/>
          </ac:spMkLst>
        </pc:spChg>
        <pc:spChg chg="del mod">
          <ac:chgData name="De Marinis, Roberta Vita" userId="dc24b251-f01b-455d-bf89-e2be86f657a2" providerId="ADAL" clId="{FDD990CB-6D46-4785-9709-7A586114BDA6}" dt="2022-10-13T16:04:17.957" v="6771" actId="478"/>
          <ac:spMkLst>
            <pc:docMk/>
            <pc:sldMk cId="1909445344" sldId="2146847676"/>
            <ac:spMk id="226" creationId="{457F79A3-1F0C-42CB-AB73-B0F7680CE0BF}"/>
          </ac:spMkLst>
        </pc:spChg>
        <pc:spChg chg="del mod">
          <ac:chgData name="De Marinis, Roberta Vita" userId="dc24b251-f01b-455d-bf89-e2be86f657a2" providerId="ADAL" clId="{FDD990CB-6D46-4785-9709-7A586114BDA6}" dt="2022-10-13T16:04:17.957" v="6771" actId="478"/>
          <ac:spMkLst>
            <pc:docMk/>
            <pc:sldMk cId="1909445344" sldId="2146847676"/>
            <ac:spMk id="227" creationId="{B446A8D1-1EEB-4A7E-93FE-4F4F3D73B853}"/>
          </ac:spMkLst>
        </pc:spChg>
        <pc:spChg chg="del mod">
          <ac:chgData name="De Marinis, Roberta Vita" userId="dc24b251-f01b-455d-bf89-e2be86f657a2" providerId="ADAL" clId="{FDD990CB-6D46-4785-9709-7A586114BDA6}" dt="2022-10-13T16:04:17.957" v="6771" actId="478"/>
          <ac:spMkLst>
            <pc:docMk/>
            <pc:sldMk cId="1909445344" sldId="2146847676"/>
            <ac:spMk id="228" creationId="{AD812A85-5762-42B4-B167-3F2C02F9A9D0}"/>
          </ac:spMkLst>
        </pc:spChg>
        <pc:spChg chg="del mod">
          <ac:chgData name="De Marinis, Roberta Vita" userId="dc24b251-f01b-455d-bf89-e2be86f657a2" providerId="ADAL" clId="{FDD990CB-6D46-4785-9709-7A586114BDA6}" dt="2022-10-13T16:06:21.503" v="6786" actId="478"/>
          <ac:spMkLst>
            <pc:docMk/>
            <pc:sldMk cId="1909445344" sldId="2146847676"/>
            <ac:spMk id="230" creationId="{B15A7254-B20A-4AAB-8069-216A533D19D4}"/>
          </ac:spMkLst>
        </pc:spChg>
        <pc:spChg chg="del mod">
          <ac:chgData name="De Marinis, Roberta Vita" userId="dc24b251-f01b-455d-bf89-e2be86f657a2" providerId="ADAL" clId="{FDD990CB-6D46-4785-9709-7A586114BDA6}" dt="2022-10-13T16:05:04.824" v="6775" actId="478"/>
          <ac:spMkLst>
            <pc:docMk/>
            <pc:sldMk cId="1909445344" sldId="2146847676"/>
            <ac:spMk id="238" creationId="{5A60544B-90F0-464C-BF2A-2BCBC6A828E1}"/>
          </ac:spMkLst>
        </pc:spChg>
        <pc:spChg chg="del mod">
          <ac:chgData name="De Marinis, Roberta Vita" userId="dc24b251-f01b-455d-bf89-e2be86f657a2" providerId="ADAL" clId="{FDD990CB-6D46-4785-9709-7A586114BDA6}" dt="2022-10-13T16:05:04.824" v="6775" actId="478"/>
          <ac:spMkLst>
            <pc:docMk/>
            <pc:sldMk cId="1909445344" sldId="2146847676"/>
            <ac:spMk id="240" creationId="{39C27C28-4EC0-4B06-B210-EAD213A04EC5}"/>
          </ac:spMkLst>
        </pc:spChg>
        <pc:spChg chg="del mod">
          <ac:chgData name="De Marinis, Roberta Vita" userId="dc24b251-f01b-455d-bf89-e2be86f657a2" providerId="ADAL" clId="{FDD990CB-6D46-4785-9709-7A586114BDA6}" dt="2022-10-13T16:05:04.824" v="6775" actId="478"/>
          <ac:spMkLst>
            <pc:docMk/>
            <pc:sldMk cId="1909445344" sldId="2146847676"/>
            <ac:spMk id="243" creationId="{40F6FB32-3A5B-446B-A1FB-8D07ACE90769}"/>
          </ac:spMkLst>
        </pc:spChg>
        <pc:spChg chg="del mod">
          <ac:chgData name="De Marinis, Roberta Vita" userId="dc24b251-f01b-455d-bf89-e2be86f657a2" providerId="ADAL" clId="{FDD990CB-6D46-4785-9709-7A586114BDA6}" dt="2022-10-13T16:05:04.824" v="6775" actId="478"/>
          <ac:spMkLst>
            <pc:docMk/>
            <pc:sldMk cId="1909445344" sldId="2146847676"/>
            <ac:spMk id="244" creationId="{69915B1A-4186-4549-9B6F-31A227CC684C}"/>
          </ac:spMkLst>
        </pc:spChg>
        <pc:spChg chg="del mod">
          <ac:chgData name="De Marinis, Roberta Vita" userId="dc24b251-f01b-455d-bf89-e2be86f657a2" providerId="ADAL" clId="{FDD990CB-6D46-4785-9709-7A586114BDA6}" dt="2022-10-13T16:05:04.824" v="6775" actId="478"/>
          <ac:spMkLst>
            <pc:docMk/>
            <pc:sldMk cId="1909445344" sldId="2146847676"/>
            <ac:spMk id="245" creationId="{95FD9B2A-FC01-4886-AAA0-BBA917333179}"/>
          </ac:spMkLst>
        </pc:spChg>
        <pc:spChg chg="del mod">
          <ac:chgData name="De Marinis, Roberta Vita" userId="dc24b251-f01b-455d-bf89-e2be86f657a2" providerId="ADAL" clId="{FDD990CB-6D46-4785-9709-7A586114BDA6}" dt="2022-10-13T16:05:04.824" v="6775" actId="478"/>
          <ac:spMkLst>
            <pc:docMk/>
            <pc:sldMk cId="1909445344" sldId="2146847676"/>
            <ac:spMk id="246" creationId="{CE58B356-D13C-4312-AA8E-5247AE28EFE2}"/>
          </ac:spMkLst>
        </pc:spChg>
        <pc:spChg chg="del mod">
          <ac:chgData name="De Marinis, Roberta Vita" userId="dc24b251-f01b-455d-bf89-e2be86f657a2" providerId="ADAL" clId="{FDD990CB-6D46-4785-9709-7A586114BDA6}" dt="2022-10-13T16:05:04.824" v="6775" actId="478"/>
          <ac:spMkLst>
            <pc:docMk/>
            <pc:sldMk cId="1909445344" sldId="2146847676"/>
            <ac:spMk id="247" creationId="{3B58B194-D026-4376-BEEE-D4E32CA5D8A9}"/>
          </ac:spMkLst>
        </pc:spChg>
        <pc:spChg chg="del mod">
          <ac:chgData name="De Marinis, Roberta Vita" userId="dc24b251-f01b-455d-bf89-e2be86f657a2" providerId="ADAL" clId="{FDD990CB-6D46-4785-9709-7A586114BDA6}" dt="2022-10-13T16:05:04.824" v="6775" actId="478"/>
          <ac:spMkLst>
            <pc:docMk/>
            <pc:sldMk cId="1909445344" sldId="2146847676"/>
            <ac:spMk id="248" creationId="{03AB9D97-BEA2-42E5-A7A3-45481CE263C4}"/>
          </ac:spMkLst>
        </pc:spChg>
        <pc:spChg chg="del mod">
          <ac:chgData name="De Marinis, Roberta Vita" userId="dc24b251-f01b-455d-bf89-e2be86f657a2" providerId="ADAL" clId="{FDD990CB-6D46-4785-9709-7A586114BDA6}" dt="2022-10-13T16:05:04.824" v="6775" actId="478"/>
          <ac:spMkLst>
            <pc:docMk/>
            <pc:sldMk cId="1909445344" sldId="2146847676"/>
            <ac:spMk id="249" creationId="{E597914C-3080-4421-8B7E-8437698D725A}"/>
          </ac:spMkLst>
        </pc:spChg>
        <pc:spChg chg="del mod">
          <ac:chgData name="De Marinis, Roberta Vita" userId="dc24b251-f01b-455d-bf89-e2be86f657a2" providerId="ADAL" clId="{FDD990CB-6D46-4785-9709-7A586114BDA6}" dt="2022-10-13T16:05:04.824" v="6775" actId="478"/>
          <ac:spMkLst>
            <pc:docMk/>
            <pc:sldMk cId="1909445344" sldId="2146847676"/>
            <ac:spMk id="250" creationId="{89FD88A3-73C0-4300-83A5-4003E4A6E7CF}"/>
          </ac:spMkLst>
        </pc:spChg>
        <pc:spChg chg="del mod">
          <ac:chgData name="De Marinis, Roberta Vita" userId="dc24b251-f01b-455d-bf89-e2be86f657a2" providerId="ADAL" clId="{FDD990CB-6D46-4785-9709-7A586114BDA6}" dt="2022-10-13T16:05:04.824" v="6775" actId="478"/>
          <ac:spMkLst>
            <pc:docMk/>
            <pc:sldMk cId="1909445344" sldId="2146847676"/>
            <ac:spMk id="251" creationId="{6907B16D-93F7-49E3-9D75-5D57EA34056C}"/>
          </ac:spMkLst>
        </pc:spChg>
        <pc:spChg chg="mod">
          <ac:chgData name="De Marinis, Roberta Vita" userId="dc24b251-f01b-455d-bf89-e2be86f657a2" providerId="ADAL" clId="{FDD990CB-6D46-4785-9709-7A586114BDA6}" dt="2022-10-12T16:30:50.768" v="6414" actId="164"/>
          <ac:spMkLst>
            <pc:docMk/>
            <pc:sldMk cId="1909445344" sldId="2146847676"/>
            <ac:spMk id="266" creationId="{186BDD05-0DBC-43AD-B1ED-2157B5B9ABDA}"/>
          </ac:spMkLst>
        </pc:spChg>
        <pc:spChg chg="del">
          <ac:chgData name="De Marinis, Roberta Vita" userId="dc24b251-f01b-455d-bf89-e2be86f657a2" providerId="ADAL" clId="{FDD990CB-6D46-4785-9709-7A586114BDA6}" dt="2022-10-14T12:22:51.515" v="7811" actId="478"/>
          <ac:spMkLst>
            <pc:docMk/>
            <pc:sldMk cId="1909445344" sldId="2146847676"/>
            <ac:spMk id="272" creationId="{678F4E25-EB3B-4C5B-BA53-FA8820B0A86B}"/>
          </ac:spMkLst>
        </pc:spChg>
        <pc:grpChg chg="mod">
          <ac:chgData name="De Marinis, Roberta Vita" userId="dc24b251-f01b-455d-bf89-e2be86f657a2" providerId="ADAL" clId="{FDD990CB-6D46-4785-9709-7A586114BDA6}" dt="2022-10-18T13:45:32.839" v="11129" actId="164"/>
          <ac:grpSpMkLst>
            <pc:docMk/>
            <pc:sldMk cId="1909445344" sldId="2146847676"/>
            <ac:grpSpMk id="2" creationId="{0C140A12-74D5-4E08-8A6E-E6F0E1EC4045}"/>
          </ac:grpSpMkLst>
        </pc:grpChg>
        <pc:grpChg chg="add mod">
          <ac:chgData name="De Marinis, Roberta Vita" userId="dc24b251-f01b-455d-bf89-e2be86f657a2" providerId="ADAL" clId="{FDD990CB-6D46-4785-9709-7A586114BDA6}" dt="2022-10-13T16:24:28.712" v="6925" actId="1076"/>
          <ac:grpSpMkLst>
            <pc:docMk/>
            <pc:sldMk cId="1909445344" sldId="2146847676"/>
            <ac:grpSpMk id="2" creationId="{A95C0CC6-9F64-DE86-F3FE-50D04E5DD9BA}"/>
          </ac:grpSpMkLst>
        </pc:grpChg>
        <pc:grpChg chg="mod">
          <ac:chgData name="De Marinis, Roberta Vita" userId="dc24b251-f01b-455d-bf89-e2be86f657a2" providerId="ADAL" clId="{FDD990CB-6D46-4785-9709-7A586114BDA6}" dt="2022-10-18T13:45:32.839" v="11129" actId="164"/>
          <ac:grpSpMkLst>
            <pc:docMk/>
            <pc:sldMk cId="1909445344" sldId="2146847676"/>
            <ac:grpSpMk id="4" creationId="{85CE0666-7D2F-43C8-B824-38DDC51E6EC3}"/>
          </ac:grpSpMkLst>
        </pc:grpChg>
        <pc:grpChg chg="add mod">
          <ac:chgData name="De Marinis, Roberta Vita" userId="dc24b251-f01b-455d-bf89-e2be86f657a2" providerId="ADAL" clId="{FDD990CB-6D46-4785-9709-7A586114BDA6}" dt="2022-10-18T15:53:50.106" v="12644" actId="164"/>
          <ac:grpSpMkLst>
            <pc:docMk/>
            <pc:sldMk cId="1909445344" sldId="2146847676"/>
            <ac:grpSpMk id="8" creationId="{C253A26F-534B-BFD7-BD5B-A42444056AEB}"/>
          </ac:grpSpMkLst>
        </pc:grpChg>
        <pc:grpChg chg="add mod">
          <ac:chgData name="De Marinis, Roberta Vita" userId="dc24b251-f01b-455d-bf89-e2be86f657a2" providerId="ADAL" clId="{FDD990CB-6D46-4785-9709-7A586114BDA6}" dt="2022-10-18T15:53:50.106" v="12644" actId="164"/>
          <ac:grpSpMkLst>
            <pc:docMk/>
            <pc:sldMk cId="1909445344" sldId="2146847676"/>
            <ac:grpSpMk id="45" creationId="{E7F1DB7F-26F9-745F-4498-43A4CF7B579C}"/>
          </ac:grpSpMkLst>
        </pc:grpChg>
        <pc:grpChg chg="add mod">
          <ac:chgData name="De Marinis, Roberta Vita" userId="dc24b251-f01b-455d-bf89-e2be86f657a2" providerId="ADAL" clId="{FDD990CB-6D46-4785-9709-7A586114BDA6}" dt="2022-10-18T15:53:59.809" v="12700" actId="1038"/>
          <ac:grpSpMkLst>
            <pc:docMk/>
            <pc:sldMk cId="1909445344" sldId="2146847676"/>
            <ac:grpSpMk id="46" creationId="{C270CCBD-A5E5-4C19-B8A1-DF929920DF8B}"/>
          </ac:grpSpMkLst>
        </pc:grpChg>
        <pc:grpChg chg="del mod">
          <ac:chgData name="De Marinis, Roberta Vita" userId="dc24b251-f01b-455d-bf89-e2be86f657a2" providerId="ADAL" clId="{FDD990CB-6D46-4785-9709-7A586114BDA6}" dt="2022-10-14T08:14:06.088" v="7106" actId="478"/>
          <ac:grpSpMkLst>
            <pc:docMk/>
            <pc:sldMk cId="1909445344" sldId="2146847676"/>
            <ac:grpSpMk id="46" creationId="{E6696D62-20F1-4F92-A464-BF4C5D142DFB}"/>
          </ac:grpSpMkLst>
        </pc:grpChg>
        <pc:grpChg chg="mod">
          <ac:chgData name="De Marinis, Roberta Vita" userId="dc24b251-f01b-455d-bf89-e2be86f657a2" providerId="ADAL" clId="{FDD990CB-6D46-4785-9709-7A586114BDA6}" dt="2022-10-13T16:04:23.118" v="6772" actId="571"/>
          <ac:grpSpMkLst>
            <pc:docMk/>
            <pc:sldMk cId="1909445344" sldId="2146847676"/>
            <ac:grpSpMk id="47" creationId="{FB787CA8-8997-43D0-A5F7-8F3EC5403560}"/>
          </ac:grpSpMkLst>
        </pc:grpChg>
        <pc:grpChg chg="mod">
          <ac:chgData name="De Marinis, Roberta Vita" userId="dc24b251-f01b-455d-bf89-e2be86f657a2" providerId="ADAL" clId="{FDD990CB-6D46-4785-9709-7A586114BDA6}" dt="2022-10-13T16:04:23.118" v="6772" actId="571"/>
          <ac:grpSpMkLst>
            <pc:docMk/>
            <pc:sldMk cId="1909445344" sldId="2146847676"/>
            <ac:grpSpMk id="48" creationId="{3B1B53B8-8DE2-4497-AD80-F71A8BA98423}"/>
          </ac:grpSpMkLst>
        </pc:grpChg>
        <pc:grpChg chg="add del mod">
          <ac:chgData name="De Marinis, Roberta Vita" userId="dc24b251-f01b-455d-bf89-e2be86f657a2" providerId="ADAL" clId="{FDD990CB-6D46-4785-9709-7A586114BDA6}" dt="2022-10-14T12:25:58.735" v="7818"/>
          <ac:grpSpMkLst>
            <pc:docMk/>
            <pc:sldMk cId="1909445344" sldId="2146847676"/>
            <ac:grpSpMk id="92" creationId="{3574FFD7-AA1F-5D06-C38C-F898DB6D49D3}"/>
          </ac:grpSpMkLst>
        </pc:grpChg>
        <pc:grpChg chg="mod">
          <ac:chgData name="De Marinis, Roberta Vita" userId="dc24b251-f01b-455d-bf89-e2be86f657a2" providerId="ADAL" clId="{FDD990CB-6D46-4785-9709-7A586114BDA6}" dt="2022-10-14T12:25:56.402" v="7817"/>
          <ac:grpSpMkLst>
            <pc:docMk/>
            <pc:sldMk cId="1909445344" sldId="2146847676"/>
            <ac:grpSpMk id="102" creationId="{1E35C5B4-5142-9869-B0F8-A52CF597129F}"/>
          </ac:grpSpMkLst>
        </pc:grpChg>
        <pc:grpChg chg="mod">
          <ac:chgData name="De Marinis, Roberta Vita" userId="dc24b251-f01b-455d-bf89-e2be86f657a2" providerId="ADAL" clId="{FDD990CB-6D46-4785-9709-7A586114BDA6}" dt="2022-10-14T12:25:56.402" v="7817"/>
          <ac:grpSpMkLst>
            <pc:docMk/>
            <pc:sldMk cId="1909445344" sldId="2146847676"/>
            <ac:grpSpMk id="104" creationId="{D28ED5AD-D270-BEFE-CE87-4822C4B12F99}"/>
          </ac:grpSpMkLst>
        </pc:grpChg>
        <pc:grpChg chg="mod">
          <ac:chgData name="De Marinis, Roberta Vita" userId="dc24b251-f01b-455d-bf89-e2be86f657a2" providerId="ADAL" clId="{FDD990CB-6D46-4785-9709-7A586114BDA6}" dt="2022-10-14T12:25:56.402" v="7817"/>
          <ac:grpSpMkLst>
            <pc:docMk/>
            <pc:sldMk cId="1909445344" sldId="2146847676"/>
            <ac:grpSpMk id="106" creationId="{88E52193-9BC4-718F-EA40-9B5CF87CA84A}"/>
          </ac:grpSpMkLst>
        </pc:grpChg>
        <pc:grpChg chg="del mod">
          <ac:chgData name="De Marinis, Roberta Vita" userId="dc24b251-f01b-455d-bf89-e2be86f657a2" providerId="ADAL" clId="{FDD990CB-6D46-4785-9709-7A586114BDA6}" dt="2022-10-13T16:05:53.068" v="6780" actId="478"/>
          <ac:grpSpMkLst>
            <pc:docMk/>
            <pc:sldMk cId="1909445344" sldId="2146847676"/>
            <ac:grpSpMk id="216" creationId="{17D9D001-22E2-4FC5-8DD1-6AD6F8D5EEA1}"/>
          </ac:grpSpMkLst>
        </pc:grpChg>
        <pc:grpChg chg="mod">
          <ac:chgData name="De Marinis, Roberta Vita" userId="dc24b251-f01b-455d-bf89-e2be86f657a2" providerId="ADAL" clId="{FDD990CB-6D46-4785-9709-7A586114BDA6}" dt="2022-10-13T16:04:23.118" v="6772" actId="571"/>
          <ac:grpSpMkLst>
            <pc:docMk/>
            <pc:sldMk cId="1909445344" sldId="2146847676"/>
            <ac:grpSpMk id="221" creationId="{7DA9F3BF-9485-4C12-9DE3-8372948C3BB9}"/>
          </ac:grpSpMkLst>
        </pc:grpChg>
        <pc:grpChg chg="mod">
          <ac:chgData name="De Marinis, Roberta Vita" userId="dc24b251-f01b-455d-bf89-e2be86f657a2" providerId="ADAL" clId="{FDD990CB-6D46-4785-9709-7A586114BDA6}" dt="2022-10-18T15:53:50.106" v="12644" actId="164"/>
          <ac:grpSpMkLst>
            <pc:docMk/>
            <pc:sldMk cId="1909445344" sldId="2146847676"/>
            <ac:grpSpMk id="224" creationId="{E053C5F5-636C-4E83-AE9C-255BDC9FDEA8}"/>
          </ac:grpSpMkLst>
        </pc:grpChg>
        <pc:picChg chg="mod">
          <ac:chgData name="De Marinis, Roberta Vita" userId="dc24b251-f01b-455d-bf89-e2be86f657a2" providerId="ADAL" clId="{FDD990CB-6D46-4785-9709-7A586114BDA6}" dt="2022-10-20T13:19:39.718" v="13062" actId="1076"/>
          <ac:picMkLst>
            <pc:docMk/>
            <pc:sldMk cId="1909445344" sldId="2146847676"/>
            <ac:picMk id="3" creationId="{5276A903-B6A6-6D82-51DA-23F5904C57A4}"/>
          </ac:picMkLst>
        </pc:picChg>
        <pc:picChg chg="add del mod modCrop">
          <ac:chgData name="De Marinis, Roberta Vita" userId="dc24b251-f01b-455d-bf89-e2be86f657a2" providerId="ADAL" clId="{FDD990CB-6D46-4785-9709-7A586114BDA6}" dt="2022-10-12T16:06:36.078" v="6348" actId="478"/>
          <ac:picMkLst>
            <pc:docMk/>
            <pc:sldMk cId="1909445344" sldId="2146847676"/>
            <ac:picMk id="5" creationId="{636DCA3A-7516-3ACC-D7DB-6228761B5086}"/>
          </ac:picMkLst>
        </pc:picChg>
        <pc:picChg chg="mod">
          <ac:chgData name="De Marinis, Roberta Vita" userId="dc24b251-f01b-455d-bf89-e2be86f657a2" providerId="ADAL" clId="{FDD990CB-6D46-4785-9709-7A586114BDA6}" dt="2022-10-12T16:30:50.768" v="6414" actId="164"/>
          <ac:picMkLst>
            <pc:docMk/>
            <pc:sldMk cId="1909445344" sldId="2146847676"/>
            <ac:picMk id="6" creationId="{74B98751-C548-4DCC-B629-ECD226B14B0E}"/>
          </ac:picMkLst>
        </pc:picChg>
        <pc:picChg chg="add del mod">
          <ac:chgData name="De Marinis, Roberta Vita" userId="dc24b251-f01b-455d-bf89-e2be86f657a2" providerId="ADAL" clId="{FDD990CB-6D46-4785-9709-7A586114BDA6}" dt="2022-10-14T08:33:22.413" v="7120" actId="478"/>
          <ac:picMkLst>
            <pc:docMk/>
            <pc:sldMk cId="1909445344" sldId="2146847676"/>
            <ac:picMk id="7" creationId="{3BD54064-3175-0E52-8CA2-301D7D013AB2}"/>
          </ac:picMkLst>
        </pc:picChg>
        <pc:picChg chg="add mod">
          <ac:chgData name="De Marinis, Roberta Vita" userId="dc24b251-f01b-455d-bf89-e2be86f657a2" providerId="ADAL" clId="{FDD990CB-6D46-4785-9709-7A586114BDA6}" dt="2022-10-18T15:53:43.480" v="12643" actId="164"/>
          <ac:picMkLst>
            <pc:docMk/>
            <pc:sldMk cId="1909445344" sldId="2146847676"/>
            <ac:picMk id="7" creationId="{5F5D121E-CB1D-F5D1-E34D-F027E36C14FB}"/>
          </ac:picMkLst>
        </pc:picChg>
        <pc:picChg chg="add del mod">
          <ac:chgData name="De Marinis, Roberta Vita" userId="dc24b251-f01b-455d-bf89-e2be86f657a2" providerId="ADAL" clId="{FDD990CB-6D46-4785-9709-7A586114BDA6}" dt="2022-10-13T16:01:49.845" v="6749" actId="478"/>
          <ac:picMkLst>
            <pc:docMk/>
            <pc:sldMk cId="1909445344" sldId="2146847676"/>
            <ac:picMk id="7" creationId="{80021AB2-0714-5368-8310-49CF8C6692F9}"/>
          </ac:picMkLst>
        </pc:picChg>
        <pc:picChg chg="mod">
          <ac:chgData name="De Marinis, Roberta Vita" userId="dc24b251-f01b-455d-bf89-e2be86f657a2" providerId="ADAL" clId="{FDD990CB-6D46-4785-9709-7A586114BDA6}" dt="2022-10-12T16:30:50.768" v="6414" actId="164"/>
          <ac:picMkLst>
            <pc:docMk/>
            <pc:sldMk cId="1909445344" sldId="2146847676"/>
            <ac:picMk id="8" creationId="{D8733260-C1A2-4428-9E0C-D2323A63704B}"/>
          </ac:picMkLst>
        </pc:picChg>
        <pc:picChg chg="del mod">
          <ac:chgData name="De Marinis, Roberta Vita" userId="dc24b251-f01b-455d-bf89-e2be86f657a2" providerId="ADAL" clId="{FDD990CB-6D46-4785-9709-7A586114BDA6}" dt="2022-10-13T15:46:58.416" v="6742" actId="478"/>
          <ac:picMkLst>
            <pc:docMk/>
            <pc:sldMk cId="1909445344" sldId="2146847676"/>
            <ac:picMk id="9" creationId="{7925455D-CE8B-438A-80A5-E8E3F24B0ABA}"/>
          </ac:picMkLst>
        </pc:picChg>
        <pc:picChg chg="add mod">
          <ac:chgData name="De Marinis, Roberta Vita" userId="dc24b251-f01b-455d-bf89-e2be86f657a2" providerId="ADAL" clId="{FDD990CB-6D46-4785-9709-7A586114BDA6}" dt="2022-10-14T08:14:36.538" v="7112" actId="1076"/>
          <ac:picMkLst>
            <pc:docMk/>
            <pc:sldMk cId="1909445344" sldId="2146847676"/>
            <ac:picMk id="9" creationId="{E33CF990-FCE9-7ED4-B835-B7AE64AE0E6F}"/>
          </ac:picMkLst>
        </pc:picChg>
        <pc:picChg chg="mod">
          <ac:chgData name="De Marinis, Roberta Vita" userId="dc24b251-f01b-455d-bf89-e2be86f657a2" providerId="ADAL" clId="{FDD990CB-6D46-4785-9709-7A586114BDA6}" dt="2022-10-12T16:30:50.768" v="6414" actId="164"/>
          <ac:picMkLst>
            <pc:docMk/>
            <pc:sldMk cId="1909445344" sldId="2146847676"/>
            <ac:picMk id="10" creationId="{995A0C94-684A-47AB-884A-06BB752DBED5}"/>
          </ac:picMkLst>
        </pc:picChg>
        <pc:picChg chg="add del mod">
          <ac:chgData name="De Marinis, Roberta Vita" userId="dc24b251-f01b-455d-bf89-e2be86f657a2" providerId="ADAL" clId="{FDD990CB-6D46-4785-9709-7A586114BDA6}" dt="2022-10-13T16:18:10.626" v="6877" actId="478"/>
          <ac:picMkLst>
            <pc:docMk/>
            <pc:sldMk cId="1909445344" sldId="2146847676"/>
            <ac:picMk id="11" creationId="{0F7AE80F-4429-4C63-581B-EBEFD6ED01F0}"/>
          </ac:picMkLst>
        </pc:picChg>
        <pc:picChg chg="add del mod">
          <ac:chgData name="De Marinis, Roberta Vita" userId="dc24b251-f01b-455d-bf89-e2be86f657a2" providerId="ADAL" clId="{FDD990CB-6D46-4785-9709-7A586114BDA6}" dt="2022-10-12T16:16:58.939" v="6364" actId="478"/>
          <ac:picMkLst>
            <pc:docMk/>
            <pc:sldMk cId="1909445344" sldId="2146847676"/>
            <ac:picMk id="11" creationId="{9E927746-469F-CAA8-1454-8779ACBA3EB1}"/>
          </ac:picMkLst>
        </pc:picChg>
        <pc:picChg chg="add mod ord">
          <ac:chgData name="De Marinis, Roberta Vita" userId="dc24b251-f01b-455d-bf89-e2be86f657a2" providerId="ADAL" clId="{FDD990CB-6D46-4785-9709-7A586114BDA6}" dt="2022-10-14T08:14:46.394" v="7115" actId="1076"/>
          <ac:picMkLst>
            <pc:docMk/>
            <pc:sldMk cId="1909445344" sldId="2146847676"/>
            <ac:picMk id="11" creationId="{A47D1447-7E57-9776-6EAB-240084142518}"/>
          </ac:picMkLst>
        </pc:picChg>
        <pc:picChg chg="mod">
          <ac:chgData name="De Marinis, Roberta Vita" userId="dc24b251-f01b-455d-bf89-e2be86f657a2" providerId="ADAL" clId="{FDD990CB-6D46-4785-9709-7A586114BDA6}" dt="2022-10-14T10:42:58.047" v="7723" actId="14100"/>
          <ac:picMkLst>
            <pc:docMk/>
            <pc:sldMk cId="1909445344" sldId="2146847676"/>
            <ac:picMk id="12" creationId="{DD81A6B5-94C0-4389-877A-7BC8E11711F6}"/>
          </ac:picMkLst>
        </pc:picChg>
        <pc:picChg chg="add mod">
          <ac:chgData name="De Marinis, Roberta Vita" userId="dc24b251-f01b-455d-bf89-e2be86f657a2" providerId="ADAL" clId="{FDD990CB-6D46-4785-9709-7A586114BDA6}" dt="2022-10-18T15:53:43.480" v="12643" actId="164"/>
          <ac:picMkLst>
            <pc:docMk/>
            <pc:sldMk cId="1909445344" sldId="2146847676"/>
            <ac:picMk id="14" creationId="{F7499CB4-7824-4693-5469-A52291DD1F5F}"/>
          </ac:picMkLst>
        </pc:picChg>
        <pc:picChg chg="add del mod">
          <ac:chgData name="De Marinis, Roberta Vita" userId="dc24b251-f01b-455d-bf89-e2be86f657a2" providerId="ADAL" clId="{FDD990CB-6D46-4785-9709-7A586114BDA6}" dt="2022-10-14T08:35:49.571" v="7128" actId="478"/>
          <ac:picMkLst>
            <pc:docMk/>
            <pc:sldMk cId="1909445344" sldId="2146847676"/>
            <ac:picMk id="15" creationId="{8BCF9878-B409-EFD4-B01F-D64C3F07354F}"/>
          </ac:picMkLst>
        </pc:picChg>
        <pc:picChg chg="del mod">
          <ac:chgData name="De Marinis, Roberta Vita" userId="dc24b251-f01b-455d-bf89-e2be86f657a2" providerId="ADAL" clId="{FDD990CB-6D46-4785-9709-7A586114BDA6}" dt="2022-10-14T08:33:39.959" v="7122" actId="478"/>
          <ac:picMkLst>
            <pc:docMk/>
            <pc:sldMk cId="1909445344" sldId="2146847676"/>
            <ac:picMk id="16" creationId="{EE8A6F2E-8076-43A2-82BE-92D035D7F9BA}"/>
          </ac:picMkLst>
        </pc:picChg>
        <pc:picChg chg="add mod">
          <ac:chgData name="De Marinis, Roberta Vita" userId="dc24b251-f01b-455d-bf89-e2be86f657a2" providerId="ADAL" clId="{FDD990CB-6D46-4785-9709-7A586114BDA6}" dt="2022-10-13T16:18:08.177" v="6876" actId="1076"/>
          <ac:picMkLst>
            <pc:docMk/>
            <pc:sldMk cId="1909445344" sldId="2146847676"/>
            <ac:picMk id="18" creationId="{104E840C-91F5-15E7-BF06-C860A7FE601F}"/>
          </ac:picMkLst>
        </pc:picChg>
        <pc:picChg chg="add mod">
          <ac:chgData name="De Marinis, Roberta Vita" userId="dc24b251-f01b-455d-bf89-e2be86f657a2" providerId="ADAL" clId="{FDD990CB-6D46-4785-9709-7A586114BDA6}" dt="2022-10-18T15:53:43.480" v="12643" actId="164"/>
          <ac:picMkLst>
            <pc:docMk/>
            <pc:sldMk cId="1909445344" sldId="2146847676"/>
            <ac:picMk id="19" creationId="{1662F682-6B96-4CE1-DB89-C402C5AB0B24}"/>
          </ac:picMkLst>
        </pc:picChg>
        <pc:picChg chg="del mod modCrop">
          <ac:chgData name="De Marinis, Roberta Vita" userId="dc24b251-f01b-455d-bf89-e2be86f657a2" providerId="ADAL" clId="{FDD990CB-6D46-4785-9709-7A586114BDA6}" dt="2022-10-14T08:14:06.088" v="7106" actId="478"/>
          <ac:picMkLst>
            <pc:docMk/>
            <pc:sldMk cId="1909445344" sldId="2146847676"/>
            <ac:picMk id="19" creationId="{18BB35E6-58AB-4270-BD09-DE37FA252782}"/>
          </ac:picMkLst>
        </pc:picChg>
        <pc:picChg chg="mod ord modCrop">
          <ac:chgData name="De Marinis, Roberta Vita" userId="dc24b251-f01b-455d-bf89-e2be86f657a2" providerId="ADAL" clId="{FDD990CB-6D46-4785-9709-7A586114BDA6}" dt="2022-10-13T16:16:51.376" v="6862" actId="1076"/>
          <ac:picMkLst>
            <pc:docMk/>
            <pc:sldMk cId="1909445344" sldId="2146847676"/>
            <ac:picMk id="20" creationId="{E9E3E1AA-F8C0-FC8B-9E2F-7531178774A1}"/>
          </ac:picMkLst>
        </pc:picChg>
        <pc:picChg chg="add mod">
          <ac:chgData name="De Marinis, Roberta Vita" userId="dc24b251-f01b-455d-bf89-e2be86f657a2" providerId="ADAL" clId="{FDD990CB-6D46-4785-9709-7A586114BDA6}" dt="2022-10-18T15:53:43.480" v="12643" actId="164"/>
          <ac:picMkLst>
            <pc:docMk/>
            <pc:sldMk cId="1909445344" sldId="2146847676"/>
            <ac:picMk id="20" creationId="{F8BE73FB-87D7-40C8-9FBB-21A20CF3488A}"/>
          </ac:picMkLst>
        </pc:picChg>
        <pc:picChg chg="del">
          <ac:chgData name="De Marinis, Roberta Vita" userId="dc24b251-f01b-455d-bf89-e2be86f657a2" providerId="ADAL" clId="{FDD990CB-6D46-4785-9709-7A586114BDA6}" dt="2022-10-13T16:01:54.884" v="6750" actId="478"/>
          <ac:picMkLst>
            <pc:docMk/>
            <pc:sldMk cId="1909445344" sldId="2146847676"/>
            <ac:picMk id="21" creationId="{2E6B5C36-0269-4BB9-B6CE-A9A1D6462E4C}"/>
          </ac:picMkLst>
        </pc:picChg>
        <pc:picChg chg="add mod">
          <ac:chgData name="De Marinis, Roberta Vita" userId="dc24b251-f01b-455d-bf89-e2be86f657a2" providerId="ADAL" clId="{FDD990CB-6D46-4785-9709-7A586114BDA6}" dt="2022-10-18T15:53:43.480" v="12643" actId="164"/>
          <ac:picMkLst>
            <pc:docMk/>
            <pc:sldMk cId="1909445344" sldId="2146847676"/>
            <ac:picMk id="21" creationId="{C08FDD9D-340D-5B05-9E55-4D61303ECD02}"/>
          </ac:picMkLst>
        </pc:picChg>
        <pc:picChg chg="add mod">
          <ac:chgData name="De Marinis, Roberta Vita" userId="dc24b251-f01b-455d-bf89-e2be86f657a2" providerId="ADAL" clId="{FDD990CB-6D46-4785-9709-7A586114BDA6}" dt="2022-10-18T15:53:43.480" v="12643" actId="164"/>
          <ac:picMkLst>
            <pc:docMk/>
            <pc:sldMk cId="1909445344" sldId="2146847676"/>
            <ac:picMk id="22" creationId="{761FCB98-BB41-AD14-E0FD-DD88391969AE}"/>
          </ac:picMkLst>
        </pc:picChg>
        <pc:picChg chg="add del mod modCrop">
          <ac:chgData name="De Marinis, Roberta Vita" userId="dc24b251-f01b-455d-bf89-e2be86f657a2" providerId="ADAL" clId="{FDD990CB-6D46-4785-9709-7A586114BDA6}" dt="2022-10-13T16:35:24.511" v="6987" actId="478"/>
          <ac:picMkLst>
            <pc:docMk/>
            <pc:sldMk cId="1909445344" sldId="2146847676"/>
            <ac:picMk id="23" creationId="{089D5D05-0777-F26A-72C0-0004F6DB1D82}"/>
          </ac:picMkLst>
        </pc:picChg>
        <pc:picChg chg="add mod">
          <ac:chgData name="De Marinis, Roberta Vita" userId="dc24b251-f01b-455d-bf89-e2be86f657a2" providerId="ADAL" clId="{FDD990CB-6D46-4785-9709-7A586114BDA6}" dt="2022-10-18T15:53:43.480" v="12643" actId="164"/>
          <ac:picMkLst>
            <pc:docMk/>
            <pc:sldMk cId="1909445344" sldId="2146847676"/>
            <ac:picMk id="23" creationId="{44FF6CD1-98B4-9106-EBEE-27250F33624B}"/>
          </ac:picMkLst>
        </pc:picChg>
        <pc:picChg chg="add mod">
          <ac:chgData name="De Marinis, Roberta Vita" userId="dc24b251-f01b-455d-bf89-e2be86f657a2" providerId="ADAL" clId="{FDD990CB-6D46-4785-9709-7A586114BDA6}" dt="2022-10-14T08:34:01.849" v="7126" actId="1076"/>
          <ac:picMkLst>
            <pc:docMk/>
            <pc:sldMk cId="1909445344" sldId="2146847676"/>
            <ac:picMk id="23" creationId="{67467F3C-F355-A3C9-A974-B513476E7BB2}"/>
          </ac:picMkLst>
        </pc:picChg>
        <pc:picChg chg="add mod">
          <ac:chgData name="De Marinis, Roberta Vita" userId="dc24b251-f01b-455d-bf89-e2be86f657a2" providerId="ADAL" clId="{FDD990CB-6D46-4785-9709-7A586114BDA6}" dt="2022-10-21T07:49:15.736" v="13562" actId="1036"/>
          <ac:picMkLst>
            <pc:docMk/>
            <pc:sldMk cId="1909445344" sldId="2146847676"/>
            <ac:picMk id="23" creationId="{7035E414-9F01-E02C-D4D8-18BBE4412D48}"/>
          </ac:picMkLst>
        </pc:picChg>
        <pc:picChg chg="add mod">
          <ac:chgData name="De Marinis, Roberta Vita" userId="dc24b251-f01b-455d-bf89-e2be86f657a2" providerId="ADAL" clId="{FDD990CB-6D46-4785-9709-7A586114BDA6}" dt="2022-10-18T15:53:43.480" v="12643" actId="164"/>
          <ac:picMkLst>
            <pc:docMk/>
            <pc:sldMk cId="1909445344" sldId="2146847676"/>
            <ac:picMk id="25" creationId="{46D1C79F-6AB9-CA17-13F4-635157803DC2}"/>
          </ac:picMkLst>
        </pc:picChg>
        <pc:picChg chg="add mod">
          <ac:chgData name="De Marinis, Roberta Vita" userId="dc24b251-f01b-455d-bf89-e2be86f657a2" providerId="ADAL" clId="{FDD990CB-6D46-4785-9709-7A586114BDA6}" dt="2022-10-18T15:53:43.480" v="12643" actId="164"/>
          <ac:picMkLst>
            <pc:docMk/>
            <pc:sldMk cId="1909445344" sldId="2146847676"/>
            <ac:picMk id="26" creationId="{6AC497F6-A2F4-55A0-A277-0E02D9172F51}"/>
          </ac:picMkLst>
        </pc:picChg>
        <pc:picChg chg="add mod">
          <ac:chgData name="De Marinis, Roberta Vita" userId="dc24b251-f01b-455d-bf89-e2be86f657a2" providerId="ADAL" clId="{FDD990CB-6D46-4785-9709-7A586114BDA6}" dt="2022-10-18T13:51:52.284" v="11717" actId="1038"/>
          <ac:picMkLst>
            <pc:docMk/>
            <pc:sldMk cId="1909445344" sldId="2146847676"/>
            <ac:picMk id="27" creationId="{6C531B0F-6E91-C5A5-6DDA-5F2E871A2912}"/>
          </ac:picMkLst>
        </pc:picChg>
        <pc:picChg chg="add del mod">
          <ac:chgData name="De Marinis, Roberta Vita" userId="dc24b251-f01b-455d-bf89-e2be86f657a2" providerId="ADAL" clId="{FDD990CB-6D46-4785-9709-7A586114BDA6}" dt="2022-10-13T16:03:53.568" v="6768" actId="478"/>
          <ac:picMkLst>
            <pc:docMk/>
            <pc:sldMk cId="1909445344" sldId="2146847676"/>
            <ac:picMk id="28" creationId="{D99A17C3-6E16-4488-C1B0-0916FDAC587B}"/>
          </ac:picMkLst>
        </pc:picChg>
        <pc:picChg chg="add del mod">
          <ac:chgData name="De Marinis, Roberta Vita" userId="dc24b251-f01b-455d-bf89-e2be86f657a2" providerId="ADAL" clId="{FDD990CB-6D46-4785-9709-7A586114BDA6}" dt="2022-10-14T10:42:34.702" v="7717" actId="478"/>
          <ac:picMkLst>
            <pc:docMk/>
            <pc:sldMk cId="1909445344" sldId="2146847676"/>
            <ac:picMk id="30" creationId="{34DC4207-C8CA-382E-C0EC-4F6A3B244DEE}"/>
          </ac:picMkLst>
        </pc:picChg>
        <pc:picChg chg="add mod">
          <ac:chgData name="De Marinis, Roberta Vita" userId="dc24b251-f01b-455d-bf89-e2be86f657a2" providerId="ADAL" clId="{FDD990CB-6D46-4785-9709-7A586114BDA6}" dt="2022-10-18T15:53:43.480" v="12643" actId="164"/>
          <ac:picMkLst>
            <pc:docMk/>
            <pc:sldMk cId="1909445344" sldId="2146847676"/>
            <ac:picMk id="30" creationId="{7E02520C-CC66-EB5D-FE1E-9BB7139B7996}"/>
          </ac:picMkLst>
        </pc:picChg>
        <pc:picChg chg="add del mod">
          <ac:chgData name="De Marinis, Roberta Vita" userId="dc24b251-f01b-455d-bf89-e2be86f657a2" providerId="ADAL" clId="{FDD990CB-6D46-4785-9709-7A586114BDA6}" dt="2022-10-14T10:42:43.017" v="7719" actId="478"/>
          <ac:picMkLst>
            <pc:docMk/>
            <pc:sldMk cId="1909445344" sldId="2146847676"/>
            <ac:picMk id="31" creationId="{48FFD15F-9BA2-65F0-8497-AF6B64E5B937}"/>
          </ac:picMkLst>
        </pc:picChg>
        <pc:picChg chg="add del mod">
          <ac:chgData name="De Marinis, Roberta Vita" userId="dc24b251-f01b-455d-bf89-e2be86f657a2" providerId="ADAL" clId="{FDD990CB-6D46-4785-9709-7A586114BDA6}" dt="2022-10-14T10:42:39.970" v="7718" actId="478"/>
          <ac:picMkLst>
            <pc:docMk/>
            <pc:sldMk cId="1909445344" sldId="2146847676"/>
            <ac:picMk id="32" creationId="{B4D81743-E0E5-4FC3-506E-BF776163AC7A}"/>
          </ac:picMkLst>
        </pc:picChg>
        <pc:picChg chg="del mod">
          <ac:chgData name="De Marinis, Roberta Vita" userId="dc24b251-f01b-455d-bf89-e2be86f657a2" providerId="ADAL" clId="{FDD990CB-6D46-4785-9709-7A586114BDA6}" dt="2022-10-13T16:06:52.079" v="6790" actId="478"/>
          <ac:picMkLst>
            <pc:docMk/>
            <pc:sldMk cId="1909445344" sldId="2146847676"/>
            <ac:picMk id="33" creationId="{7B3DDDC4-FF73-4B0A-BEDF-953B4D7CA5D0}"/>
          </ac:picMkLst>
        </pc:picChg>
        <pc:picChg chg="mod">
          <ac:chgData name="De Marinis, Roberta Vita" userId="dc24b251-f01b-455d-bf89-e2be86f657a2" providerId="ADAL" clId="{FDD990CB-6D46-4785-9709-7A586114BDA6}" dt="2022-10-13T16:04:23.118" v="6772" actId="571"/>
          <ac:picMkLst>
            <pc:docMk/>
            <pc:sldMk cId="1909445344" sldId="2146847676"/>
            <ac:picMk id="39" creationId="{05377A6A-4E2B-41C3-8970-7ADDB0E56A36}"/>
          </ac:picMkLst>
        </pc:picChg>
        <pc:picChg chg="add del mod">
          <ac:chgData name="De Marinis, Roberta Vita" userId="dc24b251-f01b-455d-bf89-e2be86f657a2" providerId="ADAL" clId="{FDD990CB-6D46-4785-9709-7A586114BDA6}" dt="2022-10-14T10:43:46.193" v="7735" actId="478"/>
          <ac:picMkLst>
            <pc:docMk/>
            <pc:sldMk cId="1909445344" sldId="2146847676"/>
            <ac:picMk id="42" creationId="{3F9A183B-7823-BD45-0600-6B2DBD353C93}"/>
          </ac:picMkLst>
        </pc:picChg>
        <pc:picChg chg="add mod">
          <ac:chgData name="De Marinis, Roberta Vita" userId="dc24b251-f01b-455d-bf89-e2be86f657a2" providerId="ADAL" clId="{FDD990CB-6D46-4785-9709-7A586114BDA6}" dt="2022-10-18T15:53:43.480" v="12643" actId="164"/>
          <ac:picMkLst>
            <pc:docMk/>
            <pc:sldMk cId="1909445344" sldId="2146847676"/>
            <ac:picMk id="42" creationId="{C301C8F9-64D1-ABB2-9ABC-3EF315961541}"/>
          </ac:picMkLst>
        </pc:picChg>
        <pc:picChg chg="add mod">
          <ac:chgData name="De Marinis, Roberta Vita" userId="dc24b251-f01b-455d-bf89-e2be86f657a2" providerId="ADAL" clId="{FDD990CB-6D46-4785-9709-7A586114BDA6}" dt="2022-10-18T15:53:43.480" v="12643" actId="164"/>
          <ac:picMkLst>
            <pc:docMk/>
            <pc:sldMk cId="1909445344" sldId="2146847676"/>
            <ac:picMk id="43" creationId="{20A92511-5796-2F73-8980-DE3BAC2CB4FC}"/>
          </ac:picMkLst>
        </pc:picChg>
        <pc:picChg chg="add del mod">
          <ac:chgData name="De Marinis, Roberta Vita" userId="dc24b251-f01b-455d-bf89-e2be86f657a2" providerId="ADAL" clId="{FDD990CB-6D46-4785-9709-7A586114BDA6}" dt="2022-10-14T10:43:48.773" v="7736" actId="478"/>
          <ac:picMkLst>
            <pc:docMk/>
            <pc:sldMk cId="1909445344" sldId="2146847676"/>
            <ac:picMk id="43" creationId="{FFABEF28-4F88-45D3-EC34-6B8510A7B034}"/>
          </ac:picMkLst>
        </pc:picChg>
        <pc:picChg chg="add del mod">
          <ac:chgData name="De Marinis, Roberta Vita" userId="dc24b251-f01b-455d-bf89-e2be86f657a2" providerId="ADAL" clId="{FDD990CB-6D46-4785-9709-7A586114BDA6}" dt="2022-10-14T10:43:51.086" v="7737" actId="478"/>
          <ac:picMkLst>
            <pc:docMk/>
            <pc:sldMk cId="1909445344" sldId="2146847676"/>
            <ac:picMk id="44" creationId="{729BC841-03B1-D889-8C18-A8F1650F5137}"/>
          </ac:picMkLst>
        </pc:picChg>
        <pc:picChg chg="add mod">
          <ac:chgData name="De Marinis, Roberta Vita" userId="dc24b251-f01b-455d-bf89-e2be86f657a2" providerId="ADAL" clId="{FDD990CB-6D46-4785-9709-7A586114BDA6}" dt="2022-10-18T15:53:43.480" v="12643" actId="164"/>
          <ac:picMkLst>
            <pc:docMk/>
            <pc:sldMk cId="1909445344" sldId="2146847676"/>
            <ac:picMk id="44" creationId="{B4087C17-0FE0-3A82-0311-7EE8C57A9BFB}"/>
          </ac:picMkLst>
        </pc:picChg>
        <pc:picChg chg="add del mod">
          <ac:chgData name="De Marinis, Roberta Vita" userId="dc24b251-f01b-455d-bf89-e2be86f657a2" providerId="ADAL" clId="{FDD990CB-6D46-4785-9709-7A586114BDA6}" dt="2022-10-13T16:13:09.613" v="6829" actId="478"/>
          <ac:picMkLst>
            <pc:docMk/>
            <pc:sldMk cId="1909445344" sldId="2146847676"/>
            <ac:picMk id="44" creationId="{B54FE5C9-D0A1-200C-C934-A9CD6230768F}"/>
          </ac:picMkLst>
        </pc:picChg>
        <pc:picChg chg="add del mod modCrop">
          <ac:chgData name="De Marinis, Roberta Vita" userId="dc24b251-f01b-455d-bf89-e2be86f657a2" providerId="ADAL" clId="{FDD990CB-6D46-4785-9709-7A586114BDA6}" dt="2022-10-14T10:48:35.068" v="7753" actId="478"/>
          <ac:picMkLst>
            <pc:docMk/>
            <pc:sldMk cId="1909445344" sldId="2146847676"/>
            <ac:picMk id="45" creationId="{83A2B3E0-AEBF-B27B-43A0-28FD80F32377}"/>
          </ac:picMkLst>
        </pc:picChg>
        <pc:picChg chg="add del mod modCrop">
          <ac:chgData name="De Marinis, Roberta Vita" userId="dc24b251-f01b-455d-bf89-e2be86f657a2" providerId="ADAL" clId="{FDD990CB-6D46-4785-9709-7A586114BDA6}" dt="2022-10-13T16:19:40.081" v="6885" actId="478"/>
          <ac:picMkLst>
            <pc:docMk/>
            <pc:sldMk cId="1909445344" sldId="2146847676"/>
            <ac:picMk id="50" creationId="{CCF09521-64B4-D84B-11C1-2493994C036A}"/>
          </ac:picMkLst>
        </pc:picChg>
        <pc:picChg chg="add mod">
          <ac:chgData name="De Marinis, Roberta Vita" userId="dc24b251-f01b-455d-bf89-e2be86f657a2" providerId="ADAL" clId="{FDD990CB-6D46-4785-9709-7A586114BDA6}" dt="2022-10-18T15:53:43.480" v="12643" actId="164"/>
          <ac:picMkLst>
            <pc:docMk/>
            <pc:sldMk cId="1909445344" sldId="2146847676"/>
            <ac:picMk id="57" creationId="{ED1EF14C-71D4-D67C-5D9C-64981FCF0615}"/>
          </ac:picMkLst>
        </pc:picChg>
        <pc:picChg chg="add mod">
          <ac:chgData name="De Marinis, Roberta Vita" userId="dc24b251-f01b-455d-bf89-e2be86f657a2" providerId="ADAL" clId="{FDD990CB-6D46-4785-9709-7A586114BDA6}" dt="2022-10-18T15:53:43.480" v="12643" actId="164"/>
          <ac:picMkLst>
            <pc:docMk/>
            <pc:sldMk cId="1909445344" sldId="2146847676"/>
            <ac:picMk id="59" creationId="{5471D745-6C7F-8E91-5736-6D8819D89EE2}"/>
          </ac:picMkLst>
        </pc:picChg>
        <pc:picChg chg="del mod">
          <ac:chgData name="De Marinis, Roberta Vita" userId="dc24b251-f01b-455d-bf89-e2be86f657a2" providerId="ADAL" clId="{FDD990CB-6D46-4785-9709-7A586114BDA6}" dt="2022-10-13T16:26:59.888" v="6949" actId="478"/>
          <ac:picMkLst>
            <pc:docMk/>
            <pc:sldMk cId="1909445344" sldId="2146847676"/>
            <ac:picMk id="59" creationId="{E829BAA8-21AD-47DF-9650-32A95BB544F0}"/>
          </ac:picMkLst>
        </pc:picChg>
        <pc:picChg chg="add mod">
          <ac:chgData name="De Marinis, Roberta Vita" userId="dc24b251-f01b-455d-bf89-e2be86f657a2" providerId="ADAL" clId="{FDD990CB-6D46-4785-9709-7A586114BDA6}" dt="2022-10-18T15:53:43.480" v="12643" actId="164"/>
          <ac:picMkLst>
            <pc:docMk/>
            <pc:sldMk cId="1909445344" sldId="2146847676"/>
            <ac:picMk id="61" creationId="{E9259F1C-B667-66A0-5550-CF9FC68E2572}"/>
          </ac:picMkLst>
        </pc:picChg>
        <pc:picChg chg="add mod">
          <ac:chgData name="De Marinis, Roberta Vita" userId="dc24b251-f01b-455d-bf89-e2be86f657a2" providerId="ADAL" clId="{FDD990CB-6D46-4785-9709-7A586114BDA6}" dt="2022-10-18T15:53:43.480" v="12643" actId="164"/>
          <ac:picMkLst>
            <pc:docMk/>
            <pc:sldMk cId="1909445344" sldId="2146847676"/>
            <ac:picMk id="62" creationId="{01A02B11-7139-4521-9E67-9DF0521EB12D}"/>
          </ac:picMkLst>
        </pc:picChg>
        <pc:picChg chg="add mod">
          <ac:chgData name="De Marinis, Roberta Vita" userId="dc24b251-f01b-455d-bf89-e2be86f657a2" providerId="ADAL" clId="{FDD990CB-6D46-4785-9709-7A586114BDA6}" dt="2022-10-21T07:49:27.258" v="13617" actId="1036"/>
          <ac:picMkLst>
            <pc:docMk/>
            <pc:sldMk cId="1909445344" sldId="2146847676"/>
            <ac:picMk id="63" creationId="{35CA42E8-53C4-27FC-6E8A-E00290EF2969}"/>
          </ac:picMkLst>
        </pc:picChg>
        <pc:picChg chg="add mod">
          <ac:chgData name="De Marinis, Roberta Vita" userId="dc24b251-f01b-455d-bf89-e2be86f657a2" providerId="ADAL" clId="{FDD990CB-6D46-4785-9709-7A586114BDA6}" dt="2022-10-21T13:17:35.186" v="15922" actId="1037"/>
          <ac:picMkLst>
            <pc:docMk/>
            <pc:sldMk cId="1909445344" sldId="2146847676"/>
            <ac:picMk id="65" creationId="{EFFE3F7B-8745-8EE9-0EFC-C9BF1CF554E2}"/>
          </ac:picMkLst>
        </pc:picChg>
        <pc:picChg chg="add del mod modCrop">
          <ac:chgData name="De Marinis, Roberta Vita" userId="dc24b251-f01b-455d-bf89-e2be86f657a2" providerId="ADAL" clId="{FDD990CB-6D46-4785-9709-7A586114BDA6}" dt="2022-10-14T08:35:41.213" v="7127" actId="478"/>
          <ac:picMkLst>
            <pc:docMk/>
            <pc:sldMk cId="1909445344" sldId="2146847676"/>
            <ac:picMk id="66" creationId="{3C245357-B2F5-4865-4077-736A3F80BC73}"/>
          </ac:picMkLst>
        </pc:picChg>
        <pc:picChg chg="add mod">
          <ac:chgData name="De Marinis, Roberta Vita" userId="dc24b251-f01b-455d-bf89-e2be86f657a2" providerId="ADAL" clId="{FDD990CB-6D46-4785-9709-7A586114BDA6}" dt="2022-10-20T17:02:26.678" v="13285" actId="14100"/>
          <ac:picMkLst>
            <pc:docMk/>
            <pc:sldMk cId="1909445344" sldId="2146847676"/>
            <ac:picMk id="70" creationId="{93F5B859-E8D6-4AAF-5B5B-70A47D0A7D3D}"/>
          </ac:picMkLst>
        </pc:picChg>
        <pc:picChg chg="add mod">
          <ac:chgData name="De Marinis, Roberta Vita" userId="dc24b251-f01b-455d-bf89-e2be86f657a2" providerId="ADAL" clId="{FDD990CB-6D46-4785-9709-7A586114BDA6}" dt="2022-10-18T15:53:43.480" v="12643" actId="164"/>
          <ac:picMkLst>
            <pc:docMk/>
            <pc:sldMk cId="1909445344" sldId="2146847676"/>
            <ac:picMk id="73" creationId="{E3CBA4D9-227B-1AB5-9DA2-A71EBE6C680F}"/>
          </ac:picMkLst>
        </pc:picChg>
        <pc:picChg chg="add del mod">
          <ac:chgData name="De Marinis, Roberta Vita" userId="dc24b251-f01b-455d-bf89-e2be86f657a2" providerId="ADAL" clId="{FDD990CB-6D46-4785-9709-7A586114BDA6}" dt="2022-10-14T10:50:37.265" v="7775" actId="478"/>
          <ac:picMkLst>
            <pc:docMk/>
            <pc:sldMk cId="1909445344" sldId="2146847676"/>
            <ac:picMk id="76" creationId="{2A9DC227-51A8-D981-4413-1BD5B40018BD}"/>
          </ac:picMkLst>
        </pc:picChg>
        <pc:picChg chg="add mod">
          <ac:chgData name="De Marinis, Roberta Vita" userId="dc24b251-f01b-455d-bf89-e2be86f657a2" providerId="ADAL" clId="{FDD990CB-6D46-4785-9709-7A586114BDA6}" dt="2022-10-14T10:50:29.780" v="7773" actId="14100"/>
          <ac:picMkLst>
            <pc:docMk/>
            <pc:sldMk cId="1909445344" sldId="2146847676"/>
            <ac:picMk id="77" creationId="{97D7984D-9D7F-82D4-70BE-F953F32DA800}"/>
          </ac:picMkLst>
        </pc:picChg>
        <pc:picChg chg="add mod">
          <ac:chgData name="De Marinis, Roberta Vita" userId="dc24b251-f01b-455d-bf89-e2be86f657a2" providerId="ADAL" clId="{FDD990CB-6D46-4785-9709-7A586114BDA6}" dt="2022-10-14T10:50:41.884" v="7776" actId="1076"/>
          <ac:picMkLst>
            <pc:docMk/>
            <pc:sldMk cId="1909445344" sldId="2146847676"/>
            <ac:picMk id="79" creationId="{891B7F02-21A7-4796-353E-852E302355AA}"/>
          </ac:picMkLst>
        </pc:picChg>
        <pc:picChg chg="add mod">
          <ac:chgData name="De Marinis, Roberta Vita" userId="dc24b251-f01b-455d-bf89-e2be86f657a2" providerId="ADAL" clId="{FDD990CB-6D46-4785-9709-7A586114BDA6}" dt="2022-10-14T10:50:51.419" v="7778" actId="1076"/>
          <ac:picMkLst>
            <pc:docMk/>
            <pc:sldMk cId="1909445344" sldId="2146847676"/>
            <ac:picMk id="80" creationId="{156FD358-B233-BBD9-5065-529227AAEA78}"/>
          </ac:picMkLst>
        </pc:picChg>
        <pc:picChg chg="add mod">
          <ac:chgData name="De Marinis, Roberta Vita" userId="dc24b251-f01b-455d-bf89-e2be86f657a2" providerId="ADAL" clId="{FDD990CB-6D46-4785-9709-7A586114BDA6}" dt="2022-10-14T10:50:59.469" v="7780" actId="1076"/>
          <ac:picMkLst>
            <pc:docMk/>
            <pc:sldMk cId="1909445344" sldId="2146847676"/>
            <ac:picMk id="81" creationId="{23FA1212-1858-19B2-AAF4-106821E220DB}"/>
          </ac:picMkLst>
        </pc:picChg>
        <pc:picChg chg="mod">
          <ac:chgData name="De Marinis, Roberta Vita" userId="dc24b251-f01b-455d-bf89-e2be86f657a2" providerId="ADAL" clId="{FDD990CB-6D46-4785-9709-7A586114BDA6}" dt="2022-10-18T13:45:32.839" v="11129" actId="164"/>
          <ac:picMkLst>
            <pc:docMk/>
            <pc:sldMk cId="1909445344" sldId="2146847676"/>
            <ac:picMk id="82" creationId="{74BE8302-B2C9-4BBF-9EBF-38083A97C949}"/>
          </ac:picMkLst>
        </pc:picChg>
        <pc:picChg chg="mod">
          <ac:chgData name="De Marinis, Roberta Vita" userId="dc24b251-f01b-455d-bf89-e2be86f657a2" providerId="ADAL" clId="{FDD990CB-6D46-4785-9709-7A586114BDA6}" dt="2022-10-18T15:53:43.480" v="12643" actId="164"/>
          <ac:picMkLst>
            <pc:docMk/>
            <pc:sldMk cId="1909445344" sldId="2146847676"/>
            <ac:picMk id="84" creationId="{AEB8957E-6E18-4559-9CA2-368ECDF824CE}"/>
          </ac:picMkLst>
        </pc:picChg>
        <pc:picChg chg="mod">
          <ac:chgData name="De Marinis, Roberta Vita" userId="dc24b251-f01b-455d-bf89-e2be86f657a2" providerId="ADAL" clId="{FDD990CB-6D46-4785-9709-7A586114BDA6}" dt="2022-10-18T15:53:43.480" v="12643" actId="164"/>
          <ac:picMkLst>
            <pc:docMk/>
            <pc:sldMk cId="1909445344" sldId="2146847676"/>
            <ac:picMk id="86" creationId="{2F1A4AE3-3CA2-4234-BA92-3D7AA35B1C9A}"/>
          </ac:picMkLst>
        </pc:picChg>
        <pc:picChg chg="mod">
          <ac:chgData name="De Marinis, Roberta Vita" userId="dc24b251-f01b-455d-bf89-e2be86f657a2" providerId="ADAL" clId="{FDD990CB-6D46-4785-9709-7A586114BDA6}" dt="2022-10-18T15:53:43.480" v="12643" actId="164"/>
          <ac:picMkLst>
            <pc:docMk/>
            <pc:sldMk cId="1909445344" sldId="2146847676"/>
            <ac:picMk id="87" creationId="{37173613-DB08-489D-8C37-EE9E83C4152E}"/>
          </ac:picMkLst>
        </pc:picChg>
        <pc:picChg chg="mod">
          <ac:chgData name="De Marinis, Roberta Vita" userId="dc24b251-f01b-455d-bf89-e2be86f657a2" providerId="ADAL" clId="{FDD990CB-6D46-4785-9709-7A586114BDA6}" dt="2022-10-18T15:53:43.480" v="12643" actId="164"/>
          <ac:picMkLst>
            <pc:docMk/>
            <pc:sldMk cId="1909445344" sldId="2146847676"/>
            <ac:picMk id="88" creationId="{71EB36B4-6ACD-4E28-A4FA-4B0A30CA1ADA}"/>
          </ac:picMkLst>
        </pc:picChg>
        <pc:picChg chg="mod">
          <ac:chgData name="De Marinis, Roberta Vita" userId="dc24b251-f01b-455d-bf89-e2be86f657a2" providerId="ADAL" clId="{FDD990CB-6D46-4785-9709-7A586114BDA6}" dt="2022-10-18T15:53:43.480" v="12643" actId="164"/>
          <ac:picMkLst>
            <pc:docMk/>
            <pc:sldMk cId="1909445344" sldId="2146847676"/>
            <ac:picMk id="89" creationId="{9C646630-8C0B-4AC5-ACB8-0769401685C8}"/>
          </ac:picMkLst>
        </pc:picChg>
        <pc:picChg chg="add mod">
          <ac:chgData name="De Marinis, Roberta Vita" userId="dc24b251-f01b-455d-bf89-e2be86f657a2" providerId="ADAL" clId="{FDD990CB-6D46-4785-9709-7A586114BDA6}" dt="2022-10-18T13:51:47.705" v="11713" actId="1038"/>
          <ac:picMkLst>
            <pc:docMk/>
            <pc:sldMk cId="1909445344" sldId="2146847676"/>
            <ac:picMk id="91" creationId="{A67A8F33-FA0F-25F3-68DD-FB3A9C1E5ADE}"/>
          </ac:picMkLst>
        </pc:picChg>
        <pc:picChg chg="mod">
          <ac:chgData name="De Marinis, Roberta Vita" userId="dc24b251-f01b-455d-bf89-e2be86f657a2" providerId="ADAL" clId="{FDD990CB-6D46-4785-9709-7A586114BDA6}" dt="2022-10-14T10:42:55.242" v="7722" actId="14100"/>
          <ac:picMkLst>
            <pc:docMk/>
            <pc:sldMk cId="1909445344" sldId="2146847676"/>
            <ac:picMk id="98" creationId="{0BB7E3CD-5B76-470B-9AC7-E9832018969A}"/>
          </ac:picMkLst>
        </pc:picChg>
        <pc:picChg chg="mod">
          <ac:chgData name="De Marinis, Roberta Vita" userId="dc24b251-f01b-455d-bf89-e2be86f657a2" providerId="ADAL" clId="{FDD990CB-6D46-4785-9709-7A586114BDA6}" dt="2022-10-18T13:48:55.429" v="11379" actId="14100"/>
          <ac:picMkLst>
            <pc:docMk/>
            <pc:sldMk cId="1909445344" sldId="2146847676"/>
            <ac:picMk id="100" creationId="{CAAD3F11-BAA5-4B11-AF89-B7FD6F555937}"/>
          </ac:picMkLst>
        </pc:picChg>
        <pc:picChg chg="del mod">
          <ac:chgData name="De Marinis, Roberta Vita" userId="dc24b251-f01b-455d-bf89-e2be86f657a2" providerId="ADAL" clId="{FDD990CB-6D46-4785-9709-7A586114BDA6}" dt="2022-10-13T16:02:25.351" v="6757" actId="478"/>
          <ac:picMkLst>
            <pc:docMk/>
            <pc:sldMk cId="1909445344" sldId="2146847676"/>
            <ac:picMk id="103" creationId="{923F32D6-9799-4B0B-BE7A-8A36929D0120}"/>
          </ac:picMkLst>
        </pc:picChg>
        <pc:picChg chg="mod">
          <ac:chgData name="De Marinis, Roberta Vita" userId="dc24b251-f01b-455d-bf89-e2be86f657a2" providerId="ADAL" clId="{FDD990CB-6D46-4785-9709-7A586114BDA6}" dt="2022-10-14T12:25:56.402" v="7817"/>
          <ac:picMkLst>
            <pc:docMk/>
            <pc:sldMk cId="1909445344" sldId="2146847676"/>
            <ac:picMk id="103" creationId="{92B35A8E-3F32-4E2C-613C-3891AB011DC6}"/>
          </ac:picMkLst>
        </pc:picChg>
        <pc:picChg chg="mod">
          <ac:chgData name="De Marinis, Roberta Vita" userId="dc24b251-f01b-455d-bf89-e2be86f657a2" providerId="ADAL" clId="{FDD990CB-6D46-4785-9709-7A586114BDA6}" dt="2022-10-14T12:25:56.402" v="7817"/>
          <ac:picMkLst>
            <pc:docMk/>
            <pc:sldMk cId="1909445344" sldId="2146847676"/>
            <ac:picMk id="108" creationId="{75705192-DC6F-AD61-BC0B-B21ADAAC2FE5}"/>
          </ac:picMkLst>
        </pc:picChg>
        <pc:picChg chg="mod">
          <ac:chgData name="De Marinis, Roberta Vita" userId="dc24b251-f01b-455d-bf89-e2be86f657a2" providerId="ADAL" clId="{FDD990CB-6D46-4785-9709-7A586114BDA6}" dt="2022-10-14T12:25:56.402" v="7817"/>
          <ac:picMkLst>
            <pc:docMk/>
            <pc:sldMk cId="1909445344" sldId="2146847676"/>
            <ac:picMk id="109" creationId="{C0756BB8-1EF9-2EED-866D-D9BB8D7A3DEF}"/>
          </ac:picMkLst>
        </pc:picChg>
        <pc:picChg chg="mod">
          <ac:chgData name="De Marinis, Roberta Vita" userId="dc24b251-f01b-455d-bf89-e2be86f657a2" providerId="ADAL" clId="{FDD990CB-6D46-4785-9709-7A586114BDA6}" dt="2022-10-21T12:44:28.610" v="15593" actId="1038"/>
          <ac:picMkLst>
            <pc:docMk/>
            <pc:sldMk cId="1909445344" sldId="2146847676"/>
            <ac:picMk id="115" creationId="{7C0E5D32-C653-47B8-88F1-12674ADDE9E1}"/>
          </ac:picMkLst>
        </pc:picChg>
        <pc:picChg chg="add mod">
          <ac:chgData name="De Marinis, Roberta Vita" userId="dc24b251-f01b-455d-bf89-e2be86f657a2" providerId="ADAL" clId="{FDD990CB-6D46-4785-9709-7A586114BDA6}" dt="2022-10-14T15:07:11.101" v="7985" actId="1076"/>
          <ac:picMkLst>
            <pc:docMk/>
            <pc:sldMk cId="1909445344" sldId="2146847676"/>
            <ac:picMk id="119" creationId="{9782A81E-5618-A6DA-75AA-79F6AB642F91}"/>
          </ac:picMkLst>
        </pc:picChg>
        <pc:picChg chg="add mod">
          <ac:chgData name="De Marinis, Roberta Vita" userId="dc24b251-f01b-455d-bf89-e2be86f657a2" providerId="ADAL" clId="{FDD990CB-6D46-4785-9709-7A586114BDA6}" dt="2022-10-18T15:53:43.480" v="12643" actId="164"/>
          <ac:picMkLst>
            <pc:docMk/>
            <pc:sldMk cId="1909445344" sldId="2146847676"/>
            <ac:picMk id="122" creationId="{D8F2FF05-1ED0-EBDE-55E1-BBE065D8FD62}"/>
          </ac:picMkLst>
        </pc:picChg>
        <pc:picChg chg="add mod modCrop">
          <ac:chgData name="De Marinis, Roberta Vita" userId="dc24b251-f01b-455d-bf89-e2be86f657a2" providerId="ADAL" clId="{FDD990CB-6D46-4785-9709-7A586114BDA6}" dt="2022-10-18T13:45:32.839" v="11129" actId="164"/>
          <ac:picMkLst>
            <pc:docMk/>
            <pc:sldMk cId="1909445344" sldId="2146847676"/>
            <ac:picMk id="128" creationId="{9BD09A8F-9274-95F2-9896-D3DB8F05D820}"/>
          </ac:picMkLst>
        </pc:picChg>
        <pc:picChg chg="add mod">
          <ac:chgData name="De Marinis, Roberta Vita" userId="dc24b251-f01b-455d-bf89-e2be86f657a2" providerId="ADAL" clId="{FDD990CB-6D46-4785-9709-7A586114BDA6}" dt="2022-10-14T08:06:03.564" v="7101" actId="1076"/>
          <ac:picMkLst>
            <pc:docMk/>
            <pc:sldMk cId="1909445344" sldId="2146847676"/>
            <ac:picMk id="143" creationId="{229D78F7-4AB4-8383-F949-B8A970CA2218}"/>
          </ac:picMkLst>
        </pc:picChg>
        <pc:picChg chg="add mod">
          <ac:chgData name="De Marinis, Roberta Vita" userId="dc24b251-f01b-455d-bf89-e2be86f657a2" providerId="ADAL" clId="{FDD990CB-6D46-4785-9709-7A586114BDA6}" dt="2022-10-13T16:37:15.707" v="7010" actId="1076"/>
          <ac:picMkLst>
            <pc:docMk/>
            <pc:sldMk cId="1909445344" sldId="2146847676"/>
            <ac:picMk id="145" creationId="{E569F203-1FE6-436C-8D73-237DAD4F9B27}"/>
          </ac:picMkLst>
        </pc:picChg>
        <pc:picChg chg="add mod">
          <ac:chgData name="De Marinis, Roberta Vita" userId="dc24b251-f01b-455d-bf89-e2be86f657a2" providerId="ADAL" clId="{FDD990CB-6D46-4785-9709-7A586114BDA6}" dt="2022-10-13T16:29:51.695" v="6970" actId="1076"/>
          <ac:picMkLst>
            <pc:docMk/>
            <pc:sldMk cId="1909445344" sldId="2146847676"/>
            <ac:picMk id="146" creationId="{446FC434-B49B-AB6B-D74F-4002BF892927}"/>
          </ac:picMkLst>
        </pc:picChg>
        <pc:picChg chg="add mod">
          <ac:chgData name="De Marinis, Roberta Vita" userId="dc24b251-f01b-455d-bf89-e2be86f657a2" providerId="ADAL" clId="{FDD990CB-6D46-4785-9709-7A586114BDA6}" dt="2022-10-18T15:53:43.480" v="12643" actId="164"/>
          <ac:picMkLst>
            <pc:docMk/>
            <pc:sldMk cId="1909445344" sldId="2146847676"/>
            <ac:picMk id="148" creationId="{7355BE2C-06A6-1F2A-A9EF-08AC9BBE3B9F}"/>
          </ac:picMkLst>
        </pc:picChg>
        <pc:picChg chg="del mod">
          <ac:chgData name="De Marinis, Roberta Vita" userId="dc24b251-f01b-455d-bf89-e2be86f657a2" providerId="ADAL" clId="{FDD990CB-6D46-4785-9709-7A586114BDA6}" dt="2022-10-13T16:06:52.079" v="6790" actId="478"/>
          <ac:picMkLst>
            <pc:docMk/>
            <pc:sldMk cId="1909445344" sldId="2146847676"/>
            <ac:picMk id="158" creationId="{41166020-7E0E-47AB-857C-3EB4AE23CF94}"/>
          </ac:picMkLst>
        </pc:picChg>
        <pc:picChg chg="del mod">
          <ac:chgData name="De Marinis, Roberta Vita" userId="dc24b251-f01b-455d-bf89-e2be86f657a2" providerId="ADAL" clId="{FDD990CB-6D46-4785-9709-7A586114BDA6}" dt="2022-10-13T16:06:52.079" v="6790" actId="478"/>
          <ac:picMkLst>
            <pc:docMk/>
            <pc:sldMk cId="1909445344" sldId="2146847676"/>
            <ac:picMk id="160" creationId="{2C82BEB1-35B0-4E57-A2A1-09BF9D4C0EBA}"/>
          </ac:picMkLst>
        </pc:picChg>
        <pc:picChg chg="del mod">
          <ac:chgData name="De Marinis, Roberta Vita" userId="dc24b251-f01b-455d-bf89-e2be86f657a2" providerId="ADAL" clId="{FDD990CB-6D46-4785-9709-7A586114BDA6}" dt="2022-10-13T16:07:26.304" v="6791" actId="478"/>
          <ac:picMkLst>
            <pc:docMk/>
            <pc:sldMk cId="1909445344" sldId="2146847676"/>
            <ac:picMk id="161" creationId="{61DB9457-CE6F-4F21-BF30-98528AD58EA0}"/>
          </ac:picMkLst>
        </pc:picChg>
        <pc:picChg chg="del mod">
          <ac:chgData name="De Marinis, Roberta Vita" userId="dc24b251-f01b-455d-bf89-e2be86f657a2" providerId="ADAL" clId="{FDD990CB-6D46-4785-9709-7A586114BDA6}" dt="2022-10-13T16:07:26.304" v="6791" actId="478"/>
          <ac:picMkLst>
            <pc:docMk/>
            <pc:sldMk cId="1909445344" sldId="2146847676"/>
            <ac:picMk id="162" creationId="{A205E83F-D5FC-417D-A758-5D35F961E011}"/>
          </ac:picMkLst>
        </pc:picChg>
        <pc:picChg chg="del mod">
          <ac:chgData name="De Marinis, Roberta Vita" userId="dc24b251-f01b-455d-bf89-e2be86f657a2" providerId="ADAL" clId="{FDD990CB-6D46-4785-9709-7A586114BDA6}" dt="2022-10-13T16:07:26.304" v="6791" actId="478"/>
          <ac:picMkLst>
            <pc:docMk/>
            <pc:sldMk cId="1909445344" sldId="2146847676"/>
            <ac:picMk id="165" creationId="{CF242CE3-A484-4A47-BD6A-3D20B8A4A0A0}"/>
          </ac:picMkLst>
        </pc:picChg>
        <pc:picChg chg="del mod">
          <ac:chgData name="De Marinis, Roberta Vita" userId="dc24b251-f01b-455d-bf89-e2be86f657a2" providerId="ADAL" clId="{FDD990CB-6D46-4785-9709-7A586114BDA6}" dt="2022-10-13T16:06:52.079" v="6790" actId="478"/>
          <ac:picMkLst>
            <pc:docMk/>
            <pc:sldMk cId="1909445344" sldId="2146847676"/>
            <ac:picMk id="166" creationId="{3FF159BF-B8D2-48CA-821B-ACF4CF644BB6}"/>
          </ac:picMkLst>
        </pc:picChg>
        <pc:picChg chg="del mod">
          <ac:chgData name="De Marinis, Roberta Vita" userId="dc24b251-f01b-455d-bf89-e2be86f657a2" providerId="ADAL" clId="{FDD990CB-6D46-4785-9709-7A586114BDA6}" dt="2022-10-13T16:07:35.602" v="6792" actId="478"/>
          <ac:picMkLst>
            <pc:docMk/>
            <pc:sldMk cId="1909445344" sldId="2146847676"/>
            <ac:picMk id="168" creationId="{DFB69507-21E3-457A-A120-82C02B5E6A74}"/>
          </ac:picMkLst>
        </pc:picChg>
        <pc:picChg chg="del mod">
          <ac:chgData name="De Marinis, Roberta Vita" userId="dc24b251-f01b-455d-bf89-e2be86f657a2" providerId="ADAL" clId="{FDD990CB-6D46-4785-9709-7A586114BDA6}" dt="2022-10-13T16:07:35.602" v="6792" actId="478"/>
          <ac:picMkLst>
            <pc:docMk/>
            <pc:sldMk cId="1909445344" sldId="2146847676"/>
            <ac:picMk id="169" creationId="{B9650418-40E9-4A5E-9282-C71185601CFE}"/>
          </ac:picMkLst>
        </pc:picChg>
        <pc:picChg chg="del mod">
          <ac:chgData name="De Marinis, Roberta Vita" userId="dc24b251-f01b-455d-bf89-e2be86f657a2" providerId="ADAL" clId="{FDD990CB-6D46-4785-9709-7A586114BDA6}" dt="2022-10-13T16:06:52.079" v="6790" actId="478"/>
          <ac:picMkLst>
            <pc:docMk/>
            <pc:sldMk cId="1909445344" sldId="2146847676"/>
            <ac:picMk id="171" creationId="{86EF0BCD-14B5-4B07-9846-00DF75C843A2}"/>
          </ac:picMkLst>
        </pc:picChg>
        <pc:picChg chg="del mod">
          <ac:chgData name="De Marinis, Roberta Vita" userId="dc24b251-f01b-455d-bf89-e2be86f657a2" providerId="ADAL" clId="{FDD990CB-6D46-4785-9709-7A586114BDA6}" dt="2022-10-13T16:07:26.304" v="6791" actId="478"/>
          <ac:picMkLst>
            <pc:docMk/>
            <pc:sldMk cId="1909445344" sldId="2146847676"/>
            <ac:picMk id="172" creationId="{AC9177AA-55FC-4A58-9421-082924B2A5A0}"/>
          </ac:picMkLst>
        </pc:picChg>
        <pc:picChg chg="del mod">
          <ac:chgData name="De Marinis, Roberta Vita" userId="dc24b251-f01b-455d-bf89-e2be86f657a2" providerId="ADAL" clId="{FDD990CB-6D46-4785-9709-7A586114BDA6}" dt="2022-10-13T16:07:26.304" v="6791" actId="478"/>
          <ac:picMkLst>
            <pc:docMk/>
            <pc:sldMk cId="1909445344" sldId="2146847676"/>
            <ac:picMk id="173" creationId="{B98013A2-259B-44E3-9463-1050BF7BB768}"/>
          </ac:picMkLst>
        </pc:picChg>
        <pc:picChg chg="del mod">
          <ac:chgData name="De Marinis, Roberta Vita" userId="dc24b251-f01b-455d-bf89-e2be86f657a2" providerId="ADAL" clId="{FDD990CB-6D46-4785-9709-7A586114BDA6}" dt="2022-10-13T16:07:26.304" v="6791" actId="478"/>
          <ac:picMkLst>
            <pc:docMk/>
            <pc:sldMk cId="1909445344" sldId="2146847676"/>
            <ac:picMk id="174" creationId="{8536B755-4657-4ED7-8319-C14D7EA060C0}"/>
          </ac:picMkLst>
        </pc:picChg>
        <pc:picChg chg="del mod">
          <ac:chgData name="De Marinis, Roberta Vita" userId="dc24b251-f01b-455d-bf89-e2be86f657a2" providerId="ADAL" clId="{FDD990CB-6D46-4785-9709-7A586114BDA6}" dt="2022-10-13T16:06:52.079" v="6790" actId="478"/>
          <ac:picMkLst>
            <pc:docMk/>
            <pc:sldMk cId="1909445344" sldId="2146847676"/>
            <ac:picMk id="175" creationId="{AAE93412-0E52-45F6-BD60-CD7D764E132A}"/>
          </ac:picMkLst>
        </pc:picChg>
        <pc:picChg chg="del mod">
          <ac:chgData name="De Marinis, Roberta Vita" userId="dc24b251-f01b-455d-bf89-e2be86f657a2" providerId="ADAL" clId="{FDD990CB-6D46-4785-9709-7A586114BDA6}" dt="2022-10-13T16:06:52.079" v="6790" actId="478"/>
          <ac:picMkLst>
            <pc:docMk/>
            <pc:sldMk cId="1909445344" sldId="2146847676"/>
            <ac:picMk id="176" creationId="{64E7A864-825F-40A6-81B8-3E1976DDEDBE}"/>
          </ac:picMkLst>
        </pc:picChg>
        <pc:picChg chg="del mod">
          <ac:chgData name="De Marinis, Roberta Vita" userId="dc24b251-f01b-455d-bf89-e2be86f657a2" providerId="ADAL" clId="{FDD990CB-6D46-4785-9709-7A586114BDA6}" dt="2022-10-13T16:07:26.304" v="6791" actId="478"/>
          <ac:picMkLst>
            <pc:docMk/>
            <pc:sldMk cId="1909445344" sldId="2146847676"/>
            <ac:picMk id="177" creationId="{E187A170-3635-4C2B-B002-96E780BF18CD}"/>
          </ac:picMkLst>
        </pc:picChg>
        <pc:picChg chg="del mod">
          <ac:chgData name="De Marinis, Roberta Vita" userId="dc24b251-f01b-455d-bf89-e2be86f657a2" providerId="ADAL" clId="{FDD990CB-6D46-4785-9709-7A586114BDA6}" dt="2022-10-13T16:06:52.079" v="6790" actId="478"/>
          <ac:picMkLst>
            <pc:docMk/>
            <pc:sldMk cId="1909445344" sldId="2146847676"/>
            <ac:picMk id="185" creationId="{3B9BA7A6-DFA6-4C85-9189-D8AB326E34EB}"/>
          </ac:picMkLst>
        </pc:picChg>
        <pc:picChg chg="del mod">
          <ac:chgData name="De Marinis, Roberta Vita" userId="dc24b251-f01b-455d-bf89-e2be86f657a2" providerId="ADAL" clId="{FDD990CB-6D46-4785-9709-7A586114BDA6}" dt="2022-10-13T16:06:52.079" v="6790" actId="478"/>
          <ac:picMkLst>
            <pc:docMk/>
            <pc:sldMk cId="1909445344" sldId="2146847676"/>
            <ac:picMk id="186" creationId="{B117E291-0587-46FF-92B1-C59DE89037F7}"/>
          </ac:picMkLst>
        </pc:picChg>
        <pc:picChg chg="del mod">
          <ac:chgData name="De Marinis, Roberta Vita" userId="dc24b251-f01b-455d-bf89-e2be86f657a2" providerId="ADAL" clId="{FDD990CB-6D46-4785-9709-7A586114BDA6}" dt="2022-10-13T16:06:52.079" v="6790" actId="478"/>
          <ac:picMkLst>
            <pc:docMk/>
            <pc:sldMk cId="1909445344" sldId="2146847676"/>
            <ac:picMk id="187" creationId="{2BCDF4BD-803D-47B3-A836-733562CA2B53}"/>
          </ac:picMkLst>
        </pc:picChg>
        <pc:picChg chg="del mod">
          <ac:chgData name="De Marinis, Roberta Vita" userId="dc24b251-f01b-455d-bf89-e2be86f657a2" providerId="ADAL" clId="{FDD990CB-6D46-4785-9709-7A586114BDA6}" dt="2022-10-13T16:07:26.304" v="6791" actId="478"/>
          <ac:picMkLst>
            <pc:docMk/>
            <pc:sldMk cId="1909445344" sldId="2146847676"/>
            <ac:picMk id="188" creationId="{CF4CCA12-12CA-46E9-8A85-5AF0F258BA17}"/>
          </ac:picMkLst>
        </pc:picChg>
        <pc:picChg chg="del mod">
          <ac:chgData name="De Marinis, Roberta Vita" userId="dc24b251-f01b-455d-bf89-e2be86f657a2" providerId="ADAL" clId="{FDD990CB-6D46-4785-9709-7A586114BDA6}" dt="2022-10-13T16:07:26.304" v="6791" actId="478"/>
          <ac:picMkLst>
            <pc:docMk/>
            <pc:sldMk cId="1909445344" sldId="2146847676"/>
            <ac:picMk id="189" creationId="{16DB8FD9-A35A-4B30-9CAC-A153F6A0F2C1}"/>
          </ac:picMkLst>
        </pc:picChg>
        <pc:picChg chg="del mod">
          <ac:chgData name="De Marinis, Roberta Vita" userId="dc24b251-f01b-455d-bf89-e2be86f657a2" providerId="ADAL" clId="{FDD990CB-6D46-4785-9709-7A586114BDA6}" dt="2022-10-13T16:07:35.602" v="6792" actId="478"/>
          <ac:picMkLst>
            <pc:docMk/>
            <pc:sldMk cId="1909445344" sldId="2146847676"/>
            <ac:picMk id="190" creationId="{CF15B0A3-D1A3-4006-9518-1F79028331FB}"/>
          </ac:picMkLst>
        </pc:picChg>
        <pc:picChg chg="del mod">
          <ac:chgData name="De Marinis, Roberta Vita" userId="dc24b251-f01b-455d-bf89-e2be86f657a2" providerId="ADAL" clId="{FDD990CB-6D46-4785-9709-7A586114BDA6}" dt="2022-10-13T16:06:52.079" v="6790" actId="478"/>
          <ac:picMkLst>
            <pc:docMk/>
            <pc:sldMk cId="1909445344" sldId="2146847676"/>
            <ac:picMk id="191" creationId="{A5265F13-95A7-4ADF-A3B9-46D924A1C774}"/>
          </ac:picMkLst>
        </pc:picChg>
        <pc:picChg chg="del mod">
          <ac:chgData name="De Marinis, Roberta Vita" userId="dc24b251-f01b-455d-bf89-e2be86f657a2" providerId="ADAL" clId="{FDD990CB-6D46-4785-9709-7A586114BDA6}" dt="2022-10-13T16:06:52.079" v="6790" actId="478"/>
          <ac:picMkLst>
            <pc:docMk/>
            <pc:sldMk cId="1909445344" sldId="2146847676"/>
            <ac:picMk id="192" creationId="{5894D120-0B44-4F86-B38E-A3EE61022910}"/>
          </ac:picMkLst>
        </pc:picChg>
        <pc:picChg chg="del mod">
          <ac:chgData name="De Marinis, Roberta Vita" userId="dc24b251-f01b-455d-bf89-e2be86f657a2" providerId="ADAL" clId="{FDD990CB-6D46-4785-9709-7A586114BDA6}" dt="2022-10-13T16:07:35.602" v="6792" actId="478"/>
          <ac:picMkLst>
            <pc:docMk/>
            <pc:sldMk cId="1909445344" sldId="2146847676"/>
            <ac:picMk id="193" creationId="{3C7F963A-2F3B-4096-9DE4-DCC64D2EFA80}"/>
          </ac:picMkLst>
        </pc:picChg>
        <pc:picChg chg="del mod">
          <ac:chgData name="De Marinis, Roberta Vita" userId="dc24b251-f01b-455d-bf89-e2be86f657a2" providerId="ADAL" clId="{FDD990CB-6D46-4785-9709-7A586114BDA6}" dt="2022-10-14T08:33:45.841" v="7124" actId="478"/>
          <ac:picMkLst>
            <pc:docMk/>
            <pc:sldMk cId="1909445344" sldId="2146847676"/>
            <ac:picMk id="195" creationId="{7FAE9B83-3CA3-4109-9944-64FE1CE086CC}"/>
          </ac:picMkLst>
        </pc:picChg>
        <pc:picChg chg="mod">
          <ac:chgData name="De Marinis, Roberta Vita" userId="dc24b251-f01b-455d-bf89-e2be86f657a2" providerId="ADAL" clId="{FDD990CB-6D46-4785-9709-7A586114BDA6}" dt="2022-10-13T16:26:26.128" v="6944" actId="1076"/>
          <ac:picMkLst>
            <pc:docMk/>
            <pc:sldMk cId="1909445344" sldId="2146847676"/>
            <ac:picMk id="200" creationId="{313B9DC4-D168-47C9-8E82-1BD7C3C65A77}"/>
          </ac:picMkLst>
        </pc:picChg>
        <pc:picChg chg="mod">
          <ac:chgData name="De Marinis, Roberta Vita" userId="dc24b251-f01b-455d-bf89-e2be86f657a2" providerId="ADAL" clId="{FDD990CB-6D46-4785-9709-7A586114BDA6}" dt="2022-10-12T16:30:50.768" v="6414" actId="164"/>
          <ac:picMkLst>
            <pc:docMk/>
            <pc:sldMk cId="1909445344" sldId="2146847676"/>
            <ac:picMk id="201" creationId="{6F88E221-337E-4641-92AA-BAE621FF3F34}"/>
          </ac:picMkLst>
        </pc:picChg>
        <pc:picChg chg="del mod">
          <ac:chgData name="De Marinis, Roberta Vita" userId="dc24b251-f01b-455d-bf89-e2be86f657a2" providerId="ADAL" clId="{FDD990CB-6D46-4785-9709-7A586114BDA6}" dt="2022-10-13T16:04:06.902" v="6770" actId="478"/>
          <ac:picMkLst>
            <pc:docMk/>
            <pc:sldMk cId="1909445344" sldId="2146847676"/>
            <ac:picMk id="202" creationId="{82B907CE-017B-4500-8034-1FED4979828D}"/>
          </ac:picMkLst>
        </pc:picChg>
        <pc:picChg chg="del mod">
          <ac:chgData name="De Marinis, Roberta Vita" userId="dc24b251-f01b-455d-bf89-e2be86f657a2" providerId="ADAL" clId="{FDD990CB-6D46-4785-9709-7A586114BDA6}" dt="2022-10-13T16:05:04.824" v="6775" actId="478"/>
          <ac:picMkLst>
            <pc:docMk/>
            <pc:sldMk cId="1909445344" sldId="2146847676"/>
            <ac:picMk id="206" creationId="{F15E727A-9993-4B5A-A508-9DFA9ABEAFED}"/>
          </ac:picMkLst>
        </pc:picChg>
        <pc:picChg chg="del mod">
          <ac:chgData name="De Marinis, Roberta Vita" userId="dc24b251-f01b-455d-bf89-e2be86f657a2" providerId="ADAL" clId="{FDD990CB-6D46-4785-9709-7A586114BDA6}" dt="2022-10-13T16:04:03.590" v="6769" actId="478"/>
          <ac:picMkLst>
            <pc:docMk/>
            <pc:sldMk cId="1909445344" sldId="2146847676"/>
            <ac:picMk id="207" creationId="{74F33538-DB2F-4214-9CA1-DB5D227444A8}"/>
          </ac:picMkLst>
        </pc:picChg>
        <pc:picChg chg="del mod">
          <ac:chgData name="De Marinis, Roberta Vita" userId="dc24b251-f01b-455d-bf89-e2be86f657a2" providerId="ADAL" clId="{FDD990CB-6D46-4785-9709-7A586114BDA6}" dt="2022-10-13T16:03:09.232" v="6763" actId="478"/>
          <ac:picMkLst>
            <pc:docMk/>
            <pc:sldMk cId="1909445344" sldId="2146847676"/>
            <ac:picMk id="208" creationId="{25D0D593-D738-49D0-A402-53E7C3C2846D}"/>
          </ac:picMkLst>
        </pc:picChg>
        <pc:picChg chg="del mod">
          <ac:chgData name="De Marinis, Roberta Vita" userId="dc24b251-f01b-455d-bf89-e2be86f657a2" providerId="ADAL" clId="{FDD990CB-6D46-4785-9709-7A586114BDA6}" dt="2022-10-13T16:04:03.590" v="6769" actId="478"/>
          <ac:picMkLst>
            <pc:docMk/>
            <pc:sldMk cId="1909445344" sldId="2146847676"/>
            <ac:picMk id="209" creationId="{6AC142A6-0A01-42A6-BA4A-6673056A866E}"/>
          </ac:picMkLst>
        </pc:picChg>
        <pc:picChg chg="del mod">
          <ac:chgData name="De Marinis, Roberta Vita" userId="dc24b251-f01b-455d-bf89-e2be86f657a2" providerId="ADAL" clId="{FDD990CB-6D46-4785-9709-7A586114BDA6}" dt="2022-10-13T16:03:44.229" v="6766" actId="478"/>
          <ac:picMkLst>
            <pc:docMk/>
            <pc:sldMk cId="1909445344" sldId="2146847676"/>
            <ac:picMk id="210" creationId="{9B3D48B7-3088-4948-ADC5-F6950588BBC0}"/>
          </ac:picMkLst>
        </pc:picChg>
        <pc:picChg chg="del mod">
          <ac:chgData name="De Marinis, Roberta Vita" userId="dc24b251-f01b-455d-bf89-e2be86f657a2" providerId="ADAL" clId="{FDD990CB-6D46-4785-9709-7A586114BDA6}" dt="2022-10-13T16:05:53.068" v="6780" actId="478"/>
          <ac:picMkLst>
            <pc:docMk/>
            <pc:sldMk cId="1909445344" sldId="2146847676"/>
            <ac:picMk id="211" creationId="{EA8FC3B2-DB44-43CE-B987-8A6DDE037851}"/>
          </ac:picMkLst>
        </pc:picChg>
        <pc:picChg chg="del mod">
          <ac:chgData name="De Marinis, Roberta Vita" userId="dc24b251-f01b-455d-bf89-e2be86f657a2" providerId="ADAL" clId="{FDD990CB-6D46-4785-9709-7A586114BDA6}" dt="2022-10-13T16:05:38.553" v="6777" actId="478"/>
          <ac:picMkLst>
            <pc:docMk/>
            <pc:sldMk cId="1909445344" sldId="2146847676"/>
            <ac:picMk id="213" creationId="{166D2C76-C150-4274-8875-6EB4616AB53E}"/>
          </ac:picMkLst>
        </pc:picChg>
        <pc:picChg chg="mod">
          <ac:chgData name="De Marinis, Roberta Vita" userId="dc24b251-f01b-455d-bf89-e2be86f657a2" providerId="ADAL" clId="{FDD990CB-6D46-4785-9709-7A586114BDA6}" dt="2022-10-13T16:04:23.118" v="6772" actId="571"/>
          <ac:picMkLst>
            <pc:docMk/>
            <pc:sldMk cId="1909445344" sldId="2146847676"/>
            <ac:picMk id="218" creationId="{F0F0AF31-DD69-407D-AC88-DF13096144F2}"/>
          </ac:picMkLst>
        </pc:picChg>
        <pc:picChg chg="mod">
          <ac:chgData name="De Marinis, Roberta Vita" userId="dc24b251-f01b-455d-bf89-e2be86f657a2" providerId="ADAL" clId="{FDD990CB-6D46-4785-9709-7A586114BDA6}" dt="2022-10-13T16:14:03.652" v="6837" actId="1076"/>
          <ac:picMkLst>
            <pc:docMk/>
            <pc:sldMk cId="1909445344" sldId="2146847676"/>
            <ac:picMk id="231" creationId="{E34C9B95-A17D-40A2-A414-7E134E8A34E0}"/>
          </ac:picMkLst>
        </pc:picChg>
        <pc:picChg chg="mod">
          <ac:chgData name="De Marinis, Roberta Vita" userId="dc24b251-f01b-455d-bf89-e2be86f657a2" providerId="ADAL" clId="{FDD990CB-6D46-4785-9709-7A586114BDA6}" dt="2022-10-12T16:30:50.768" v="6414" actId="164"/>
          <ac:picMkLst>
            <pc:docMk/>
            <pc:sldMk cId="1909445344" sldId="2146847676"/>
            <ac:picMk id="232" creationId="{55746BA1-829E-4C65-AD14-42B85D2A8E5F}"/>
          </ac:picMkLst>
        </pc:picChg>
        <pc:picChg chg="add del mod">
          <ac:chgData name="De Marinis, Roberta Vita" userId="dc24b251-f01b-455d-bf89-e2be86f657a2" providerId="ADAL" clId="{FDD990CB-6D46-4785-9709-7A586114BDA6}" dt="2022-10-13T16:07:50.369" v="6794" actId="1076"/>
          <ac:picMkLst>
            <pc:docMk/>
            <pc:sldMk cId="1909445344" sldId="2146847676"/>
            <ac:picMk id="233" creationId="{20C0FB6B-4B01-4DF4-9EB7-948E8BD62F8D}"/>
          </ac:picMkLst>
        </pc:picChg>
        <pc:picChg chg="del mod">
          <ac:chgData name="De Marinis, Roberta Vita" userId="dc24b251-f01b-455d-bf89-e2be86f657a2" providerId="ADAL" clId="{FDD990CB-6D46-4785-9709-7A586114BDA6}" dt="2022-10-13T15:45:46.071" v="6734" actId="478"/>
          <ac:picMkLst>
            <pc:docMk/>
            <pc:sldMk cId="1909445344" sldId="2146847676"/>
            <ac:picMk id="235" creationId="{7AB74DFA-E6E1-4794-B8AF-1193F49B24BF}"/>
          </ac:picMkLst>
        </pc:picChg>
        <pc:picChg chg="del mod">
          <ac:chgData name="De Marinis, Roberta Vita" userId="dc24b251-f01b-455d-bf89-e2be86f657a2" providerId="ADAL" clId="{FDD990CB-6D46-4785-9709-7A586114BDA6}" dt="2022-10-13T15:45:52.608" v="6735" actId="478"/>
          <ac:picMkLst>
            <pc:docMk/>
            <pc:sldMk cId="1909445344" sldId="2146847676"/>
            <ac:picMk id="236" creationId="{55C7B2C5-7BDB-47B6-9F17-C659B2ED7738}"/>
          </ac:picMkLst>
        </pc:picChg>
        <pc:picChg chg="del">
          <ac:chgData name="De Marinis, Roberta Vita" userId="dc24b251-f01b-455d-bf89-e2be86f657a2" providerId="ADAL" clId="{FDD990CB-6D46-4785-9709-7A586114BDA6}" dt="2022-10-14T08:33:13.288" v="7117" actId="478"/>
          <ac:picMkLst>
            <pc:docMk/>
            <pc:sldMk cId="1909445344" sldId="2146847676"/>
            <ac:picMk id="264" creationId="{2E616244-6051-47F8-B98F-96A21C477E61}"/>
          </ac:picMkLst>
        </pc:picChg>
        <pc:picChg chg="del mod">
          <ac:chgData name="De Marinis, Roberta Vita" userId="dc24b251-f01b-455d-bf89-e2be86f657a2" providerId="ADAL" clId="{FDD990CB-6D46-4785-9709-7A586114BDA6}" dt="2022-10-13T16:07:40.175" v="6793" actId="478"/>
          <ac:picMkLst>
            <pc:docMk/>
            <pc:sldMk cId="1909445344" sldId="2146847676"/>
            <ac:picMk id="265" creationId="{6B119C71-5D0A-485F-8D86-221677A65BB3}"/>
          </ac:picMkLst>
        </pc:picChg>
        <pc:picChg chg="mod">
          <ac:chgData name="De Marinis, Roberta Vita" userId="dc24b251-f01b-455d-bf89-e2be86f657a2" providerId="ADAL" clId="{FDD990CB-6D46-4785-9709-7A586114BDA6}" dt="2022-10-18T13:51:42.748" v="11709" actId="1038"/>
          <ac:picMkLst>
            <pc:docMk/>
            <pc:sldMk cId="1909445344" sldId="2146847676"/>
            <ac:picMk id="269" creationId="{CBB1A5CE-1D74-40DD-92FC-1B4AFCD5D433}"/>
          </ac:picMkLst>
        </pc:picChg>
        <pc:picChg chg="mod">
          <ac:chgData name="De Marinis, Roberta Vita" userId="dc24b251-f01b-455d-bf89-e2be86f657a2" providerId="ADAL" clId="{FDD990CB-6D46-4785-9709-7A586114BDA6}" dt="2022-10-14T15:08:57.634" v="8000" actId="1076"/>
          <ac:picMkLst>
            <pc:docMk/>
            <pc:sldMk cId="1909445344" sldId="2146847676"/>
            <ac:picMk id="270" creationId="{331B0854-4E58-4C6F-BE9B-9606A2AE196B}"/>
          </ac:picMkLst>
        </pc:picChg>
        <pc:picChg chg="mod">
          <ac:chgData name="De Marinis, Roberta Vita" userId="dc24b251-f01b-455d-bf89-e2be86f657a2" providerId="ADAL" clId="{FDD990CB-6D46-4785-9709-7A586114BDA6}" dt="2022-10-18T13:51:37.969" v="11707" actId="1076"/>
          <ac:picMkLst>
            <pc:docMk/>
            <pc:sldMk cId="1909445344" sldId="2146847676"/>
            <ac:picMk id="271" creationId="{3F537494-2205-45FB-8AAD-CA92F3DF308E}"/>
          </ac:picMkLst>
        </pc:picChg>
        <pc:cxnChg chg="add mod">
          <ac:chgData name="De Marinis, Roberta Vita" userId="dc24b251-f01b-455d-bf89-e2be86f657a2" providerId="ADAL" clId="{FDD990CB-6D46-4785-9709-7A586114BDA6}" dt="2022-10-18T15:53:43.480" v="12643" actId="164"/>
          <ac:cxnSpMkLst>
            <pc:docMk/>
            <pc:sldMk cId="1909445344" sldId="2146847676"/>
            <ac:cxnSpMk id="13" creationId="{BEB2BCC4-ABEE-BAC4-5C21-064D0A84CE11}"/>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15" creationId="{B41F000D-F973-3D2F-9B33-08B03A59FFF3}"/>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16" creationId="{5355A5D9-16B6-E412-7AA6-B3CCF3920D86}"/>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17" creationId="{80A838D1-9841-0960-ECE9-BD211048CD72}"/>
          </ac:cxnSpMkLst>
        </pc:cxnChg>
        <pc:cxnChg chg="add del mod">
          <ac:chgData name="De Marinis, Roberta Vita" userId="dc24b251-f01b-455d-bf89-e2be86f657a2" providerId="ADAL" clId="{FDD990CB-6D46-4785-9709-7A586114BDA6}" dt="2022-10-18T13:48:02.225" v="11312" actId="478"/>
          <ac:cxnSpMkLst>
            <pc:docMk/>
            <pc:sldMk cId="1909445344" sldId="2146847676"/>
            <ac:cxnSpMk id="18" creationId="{2FAE79DF-5AC4-D30D-B2FB-947BE4A66A62}"/>
          </ac:cxnSpMkLst>
        </pc:cxnChg>
        <pc:cxnChg chg="add del mod">
          <ac:chgData name="De Marinis, Roberta Vita" userId="dc24b251-f01b-455d-bf89-e2be86f657a2" providerId="ADAL" clId="{FDD990CB-6D46-4785-9709-7A586114BDA6}" dt="2022-10-13T16:03:18.108" v="6764" actId="478"/>
          <ac:cxnSpMkLst>
            <pc:docMk/>
            <pc:sldMk cId="1909445344" sldId="2146847676"/>
            <ac:cxnSpMk id="24" creationId="{AA4B4E91-B83D-7B6B-6D38-5CDFB9F96B8A}"/>
          </ac:cxnSpMkLst>
        </pc:cxnChg>
        <pc:cxnChg chg="add del mod">
          <ac:chgData name="De Marinis, Roberta Vita" userId="dc24b251-f01b-455d-bf89-e2be86f657a2" providerId="ADAL" clId="{FDD990CB-6D46-4785-9709-7A586114BDA6}" dt="2022-10-13T16:03:18.108" v="6764" actId="478"/>
          <ac:cxnSpMkLst>
            <pc:docMk/>
            <pc:sldMk cId="1909445344" sldId="2146847676"/>
            <ac:cxnSpMk id="25" creationId="{3281E138-3F51-99B9-489C-B9C8D869D0A3}"/>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28" creationId="{9447CEE6-A277-448D-D907-C24D1B52925F}"/>
          </ac:cxnSpMkLst>
        </pc:cxnChg>
        <pc:cxnChg chg="add del mod">
          <ac:chgData name="De Marinis, Roberta Vita" userId="dc24b251-f01b-455d-bf89-e2be86f657a2" providerId="ADAL" clId="{FDD990CB-6D46-4785-9709-7A586114BDA6}" dt="2022-10-14T10:42:04.016" v="7709" actId="478"/>
          <ac:cxnSpMkLst>
            <pc:docMk/>
            <pc:sldMk cId="1909445344" sldId="2146847676"/>
            <ac:cxnSpMk id="33" creationId="{AF1AD371-A863-BD9C-E7B5-232C3E4E5E58}"/>
          </ac:cxnSpMkLst>
        </pc:cxnChg>
        <pc:cxnChg chg="add del mod">
          <ac:chgData name="De Marinis, Roberta Vita" userId="dc24b251-f01b-455d-bf89-e2be86f657a2" providerId="ADAL" clId="{FDD990CB-6D46-4785-9709-7A586114BDA6}" dt="2022-10-14T10:44:15.068" v="7742" actId="478"/>
          <ac:cxnSpMkLst>
            <pc:docMk/>
            <pc:sldMk cId="1909445344" sldId="2146847676"/>
            <ac:cxnSpMk id="50" creationId="{8AF7F3DE-6BCC-4423-7213-0268CC48C1F6}"/>
          </ac:cxnSpMkLst>
        </pc:cxnChg>
        <pc:cxnChg chg="add del mod">
          <ac:chgData name="De Marinis, Roberta Vita" userId="dc24b251-f01b-455d-bf89-e2be86f657a2" providerId="ADAL" clId="{FDD990CB-6D46-4785-9709-7A586114BDA6}" dt="2022-10-13T16:14:55.576" v="6849"/>
          <ac:cxnSpMkLst>
            <pc:docMk/>
            <pc:sldMk cId="1909445344" sldId="2146847676"/>
            <ac:cxnSpMk id="51" creationId="{B30F7694-5091-679A-B8AC-042EFF318877}"/>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53" creationId="{2B3A79B9-8111-0DF3-ECE1-9E4340238E20}"/>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55" creationId="{DA200F5F-D6CA-F12E-111E-C1925D8D4341}"/>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56" creationId="{172BBB41-3FF9-570F-289C-B310F4CB66F2}"/>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58" creationId="{05E16328-DBBA-42A0-E436-BFE003CD4F08}"/>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60" creationId="{8F814B7A-EDB3-E326-1B57-FC5B51E2A222}"/>
          </ac:cxnSpMkLst>
        </pc:cxnChg>
        <pc:cxnChg chg="add del mod">
          <ac:chgData name="De Marinis, Roberta Vita" userId="dc24b251-f01b-455d-bf89-e2be86f657a2" providerId="ADAL" clId="{FDD990CB-6D46-4785-9709-7A586114BDA6}" dt="2022-10-14T10:44:59.138" v="7748" actId="478"/>
          <ac:cxnSpMkLst>
            <pc:docMk/>
            <pc:sldMk cId="1909445344" sldId="2146847676"/>
            <ac:cxnSpMk id="63" creationId="{746A63BF-F813-DB75-9398-DFAF8232FE96}"/>
          </ac:cxnSpMkLst>
        </pc:cxnChg>
        <pc:cxnChg chg="del mod">
          <ac:chgData name="De Marinis, Roberta Vita" userId="dc24b251-f01b-455d-bf89-e2be86f657a2" providerId="ADAL" clId="{FDD990CB-6D46-4785-9709-7A586114BDA6}" dt="2022-10-13T16:03:30.276" v="6765" actId="478"/>
          <ac:cxnSpMkLst>
            <pc:docMk/>
            <pc:sldMk cId="1909445344" sldId="2146847676"/>
            <ac:cxnSpMk id="68" creationId="{FA6DA71C-EBD6-479E-8B3C-9CF966463882}"/>
          </ac:cxnSpMkLst>
        </pc:cxnChg>
        <pc:cxnChg chg="del mod">
          <ac:chgData name="De Marinis, Roberta Vita" userId="dc24b251-f01b-455d-bf89-e2be86f657a2" providerId="ADAL" clId="{FDD990CB-6D46-4785-9709-7A586114BDA6}" dt="2022-10-14T08:33:43.056" v="7123" actId="478"/>
          <ac:cxnSpMkLst>
            <pc:docMk/>
            <pc:sldMk cId="1909445344" sldId="2146847676"/>
            <ac:cxnSpMk id="69" creationId="{64099F40-3CDA-4F95-82C9-DE413176325F}"/>
          </ac:cxnSpMkLst>
        </pc:cxnChg>
        <pc:cxnChg chg="del mod">
          <ac:chgData name="De Marinis, Roberta Vita" userId="dc24b251-f01b-455d-bf89-e2be86f657a2" providerId="ADAL" clId="{FDD990CB-6D46-4785-9709-7A586114BDA6}" dt="2022-10-13T16:03:30.276" v="6765" actId="478"/>
          <ac:cxnSpMkLst>
            <pc:docMk/>
            <pc:sldMk cId="1909445344" sldId="2146847676"/>
            <ac:cxnSpMk id="74" creationId="{09F55427-4D57-4DF8-BEA2-965A07916726}"/>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74" creationId="{18BB4B81-BE98-6291-8507-1218FB5F5539}"/>
          </ac:cxnSpMkLst>
        </pc:cxnChg>
        <pc:cxnChg chg="del mod">
          <ac:chgData name="De Marinis, Roberta Vita" userId="dc24b251-f01b-455d-bf89-e2be86f657a2" providerId="ADAL" clId="{FDD990CB-6D46-4785-9709-7A586114BDA6}" dt="2022-10-13T16:03:30.276" v="6765" actId="478"/>
          <ac:cxnSpMkLst>
            <pc:docMk/>
            <pc:sldMk cId="1909445344" sldId="2146847676"/>
            <ac:cxnSpMk id="75" creationId="{7B20C14A-BB95-46B6-AD53-2017A9B6BB1D}"/>
          </ac:cxnSpMkLst>
        </pc:cxnChg>
        <pc:cxnChg chg="del mod">
          <ac:chgData name="De Marinis, Roberta Vita" userId="dc24b251-f01b-455d-bf89-e2be86f657a2" providerId="ADAL" clId="{FDD990CB-6D46-4785-9709-7A586114BDA6}" dt="2022-10-13T16:03:30.276" v="6765" actId="478"/>
          <ac:cxnSpMkLst>
            <pc:docMk/>
            <pc:sldMk cId="1909445344" sldId="2146847676"/>
            <ac:cxnSpMk id="76" creationId="{17C53A1D-CCC8-4C50-A701-65A862D29A59}"/>
          </ac:cxnSpMkLst>
        </pc:cxnChg>
        <pc:cxnChg chg="del mod">
          <ac:chgData name="De Marinis, Roberta Vita" userId="dc24b251-f01b-455d-bf89-e2be86f657a2" providerId="ADAL" clId="{FDD990CB-6D46-4785-9709-7A586114BDA6}" dt="2022-10-13T16:03:30.276" v="6765" actId="478"/>
          <ac:cxnSpMkLst>
            <pc:docMk/>
            <pc:sldMk cId="1909445344" sldId="2146847676"/>
            <ac:cxnSpMk id="79" creationId="{3E1989B3-84EA-4729-BABF-729DCCB85B05}"/>
          </ac:cxnSpMkLst>
        </pc:cxnChg>
        <pc:cxnChg chg="del mod">
          <ac:chgData name="De Marinis, Roberta Vita" userId="dc24b251-f01b-455d-bf89-e2be86f657a2" providerId="ADAL" clId="{FDD990CB-6D46-4785-9709-7A586114BDA6}" dt="2022-10-13T16:03:30.276" v="6765" actId="478"/>
          <ac:cxnSpMkLst>
            <pc:docMk/>
            <pc:sldMk cId="1909445344" sldId="2146847676"/>
            <ac:cxnSpMk id="80" creationId="{1EA5931B-F0BA-489A-B753-FD3F5A772877}"/>
          </ac:cxnSpMkLst>
        </pc:cxnChg>
        <pc:cxnChg chg="del">
          <ac:chgData name="De Marinis, Roberta Vita" userId="dc24b251-f01b-455d-bf89-e2be86f657a2" providerId="ADAL" clId="{FDD990CB-6D46-4785-9709-7A586114BDA6}" dt="2022-10-13T16:02:28.858" v="6759" actId="478"/>
          <ac:cxnSpMkLst>
            <pc:docMk/>
            <pc:sldMk cId="1909445344" sldId="2146847676"/>
            <ac:cxnSpMk id="84" creationId="{112734E2-6A58-4634-A5A3-54A6D8D2AC31}"/>
          </ac:cxnSpMkLst>
        </pc:cxnChg>
        <pc:cxnChg chg="del mod">
          <ac:chgData name="De Marinis, Roberta Vita" userId="dc24b251-f01b-455d-bf89-e2be86f657a2" providerId="ADAL" clId="{FDD990CB-6D46-4785-9709-7A586114BDA6}" dt="2022-10-13T16:03:18.108" v="6764" actId="478"/>
          <ac:cxnSpMkLst>
            <pc:docMk/>
            <pc:sldMk cId="1909445344" sldId="2146847676"/>
            <ac:cxnSpMk id="87" creationId="{AB721ED4-1228-45ED-83CC-80139B7C8832}"/>
          </ac:cxnSpMkLst>
        </pc:cxnChg>
        <pc:cxnChg chg="del mod">
          <ac:chgData name="De Marinis, Roberta Vita" userId="dc24b251-f01b-455d-bf89-e2be86f657a2" providerId="ADAL" clId="{FDD990CB-6D46-4785-9709-7A586114BDA6}" dt="2022-10-13T16:03:18.108" v="6764" actId="478"/>
          <ac:cxnSpMkLst>
            <pc:docMk/>
            <pc:sldMk cId="1909445344" sldId="2146847676"/>
            <ac:cxnSpMk id="88" creationId="{B108263F-CDF5-40FF-A8F8-172782867F77}"/>
          </ac:cxnSpMkLst>
        </pc:cxnChg>
        <pc:cxnChg chg="del mod">
          <ac:chgData name="De Marinis, Roberta Vita" userId="dc24b251-f01b-455d-bf89-e2be86f657a2" providerId="ADAL" clId="{FDD990CB-6D46-4785-9709-7A586114BDA6}" dt="2022-10-13T16:03:30.276" v="6765" actId="478"/>
          <ac:cxnSpMkLst>
            <pc:docMk/>
            <pc:sldMk cId="1909445344" sldId="2146847676"/>
            <ac:cxnSpMk id="89" creationId="{062F0F66-150B-4974-8F74-489FBB2B621A}"/>
          </ac:cxnSpMkLst>
        </pc:cxnChg>
        <pc:cxnChg chg="del mod">
          <ac:chgData name="De Marinis, Roberta Vita" userId="dc24b251-f01b-455d-bf89-e2be86f657a2" providerId="ADAL" clId="{FDD990CB-6D46-4785-9709-7A586114BDA6}" dt="2022-10-13T16:03:30.276" v="6765" actId="478"/>
          <ac:cxnSpMkLst>
            <pc:docMk/>
            <pc:sldMk cId="1909445344" sldId="2146847676"/>
            <ac:cxnSpMk id="90" creationId="{F6503BCF-58F2-49C2-8301-054574768AC4}"/>
          </ac:cxnSpMkLst>
        </pc:cxnChg>
        <pc:cxnChg chg="del">
          <ac:chgData name="De Marinis, Roberta Vita" userId="dc24b251-f01b-455d-bf89-e2be86f657a2" providerId="ADAL" clId="{FDD990CB-6D46-4785-9709-7A586114BDA6}" dt="2022-10-13T16:02:37.490" v="6760" actId="478"/>
          <ac:cxnSpMkLst>
            <pc:docMk/>
            <pc:sldMk cId="1909445344" sldId="2146847676"/>
            <ac:cxnSpMk id="91" creationId="{7E3E0C4C-E2E4-48F8-8DCE-0A70B402B922}"/>
          </ac:cxnSpMkLst>
        </pc:cxnChg>
        <pc:cxnChg chg="mod">
          <ac:chgData name="De Marinis, Roberta Vita" userId="dc24b251-f01b-455d-bf89-e2be86f657a2" providerId="ADAL" clId="{FDD990CB-6D46-4785-9709-7A586114BDA6}" dt="2022-10-18T13:49:39.317" v="11442" actId="14100"/>
          <ac:cxnSpMkLst>
            <pc:docMk/>
            <pc:sldMk cId="1909445344" sldId="2146847676"/>
            <ac:cxnSpMk id="93" creationId="{B1135C8C-5B4A-40E1-9C9C-CA7A5CE2DF4E}"/>
          </ac:cxnSpMkLst>
        </pc:cxnChg>
        <pc:cxnChg chg="mod">
          <ac:chgData name="De Marinis, Roberta Vita" userId="dc24b251-f01b-455d-bf89-e2be86f657a2" providerId="ADAL" clId="{FDD990CB-6D46-4785-9709-7A586114BDA6}" dt="2022-10-18T13:49:47.192" v="11443" actId="14100"/>
          <ac:cxnSpMkLst>
            <pc:docMk/>
            <pc:sldMk cId="1909445344" sldId="2146847676"/>
            <ac:cxnSpMk id="94" creationId="{59D3F368-97C2-49B1-8EEE-1343CE34B11F}"/>
          </ac:cxnSpMkLst>
        </pc:cxnChg>
        <pc:cxnChg chg="mod">
          <ac:chgData name="De Marinis, Roberta Vita" userId="dc24b251-f01b-455d-bf89-e2be86f657a2" providerId="ADAL" clId="{FDD990CB-6D46-4785-9709-7A586114BDA6}" dt="2022-10-18T13:49:54.716" v="11444" actId="14100"/>
          <ac:cxnSpMkLst>
            <pc:docMk/>
            <pc:sldMk cId="1909445344" sldId="2146847676"/>
            <ac:cxnSpMk id="95" creationId="{6FA99D33-5362-4F9E-BA15-E5CE5A383F7D}"/>
          </ac:cxnSpMkLst>
        </pc:cxnChg>
        <pc:cxnChg chg="mod">
          <ac:chgData name="De Marinis, Roberta Vita" userId="dc24b251-f01b-455d-bf89-e2be86f657a2" providerId="ADAL" clId="{FDD990CB-6D46-4785-9709-7A586114BDA6}" dt="2022-10-18T13:50:04.109" v="11445" actId="14100"/>
          <ac:cxnSpMkLst>
            <pc:docMk/>
            <pc:sldMk cId="1909445344" sldId="2146847676"/>
            <ac:cxnSpMk id="96" creationId="{BA9B0284-7215-4C72-9CF4-15BB1743D931}"/>
          </ac:cxnSpMkLst>
        </pc:cxnChg>
        <pc:cxnChg chg="mod">
          <ac:chgData name="De Marinis, Roberta Vita" userId="dc24b251-f01b-455d-bf89-e2be86f657a2" providerId="ADAL" clId="{FDD990CB-6D46-4785-9709-7A586114BDA6}" dt="2022-10-14T10:43:01.821" v="7724" actId="1076"/>
          <ac:cxnSpMkLst>
            <pc:docMk/>
            <pc:sldMk cId="1909445344" sldId="2146847676"/>
            <ac:cxnSpMk id="99" creationId="{0BADE486-173C-46E8-AC96-20F8A1DD340B}"/>
          </ac:cxnSpMkLst>
        </pc:cxnChg>
        <pc:cxnChg chg="mod">
          <ac:chgData name="De Marinis, Roberta Vita" userId="dc24b251-f01b-455d-bf89-e2be86f657a2" providerId="ADAL" clId="{FDD990CB-6D46-4785-9709-7A586114BDA6}" dt="2022-10-13T16:04:23.118" v="6772" actId="571"/>
          <ac:cxnSpMkLst>
            <pc:docMk/>
            <pc:sldMk cId="1909445344" sldId="2146847676"/>
            <ac:cxnSpMk id="101" creationId="{2E75227B-CA59-43AE-B414-641DCCBEBD6F}"/>
          </ac:cxnSpMkLst>
        </pc:cxnChg>
        <pc:cxnChg chg="del">
          <ac:chgData name="De Marinis, Roberta Vita" userId="dc24b251-f01b-455d-bf89-e2be86f657a2" providerId="ADAL" clId="{FDD990CB-6D46-4785-9709-7A586114BDA6}" dt="2022-10-13T16:02:40.121" v="6761" actId="478"/>
          <ac:cxnSpMkLst>
            <pc:docMk/>
            <pc:sldMk cId="1909445344" sldId="2146847676"/>
            <ac:cxnSpMk id="104" creationId="{4BDB82C8-3A00-418C-B33F-B7E19D15437C}"/>
          </ac:cxnSpMkLst>
        </pc:cxnChg>
        <pc:cxnChg chg="mod">
          <ac:chgData name="De Marinis, Roberta Vita" userId="dc24b251-f01b-455d-bf89-e2be86f657a2" providerId="ADAL" clId="{FDD990CB-6D46-4785-9709-7A586114BDA6}" dt="2022-10-14T12:25:56.402" v="7817"/>
          <ac:cxnSpMkLst>
            <pc:docMk/>
            <pc:sldMk cId="1909445344" sldId="2146847676"/>
            <ac:cxnSpMk id="107" creationId="{162453F2-7E7D-BD29-081D-4F429D55104A}"/>
          </ac:cxnSpMkLst>
        </pc:cxnChg>
        <pc:cxnChg chg="mod">
          <ac:chgData name="De Marinis, Roberta Vita" userId="dc24b251-f01b-455d-bf89-e2be86f657a2" providerId="ADAL" clId="{FDD990CB-6D46-4785-9709-7A586114BDA6}" dt="2022-10-14T12:25:56.402" v="7817"/>
          <ac:cxnSpMkLst>
            <pc:docMk/>
            <pc:sldMk cId="1909445344" sldId="2146847676"/>
            <ac:cxnSpMk id="110" creationId="{AE4D1E0A-269B-FC05-49E5-87901CC56749}"/>
          </ac:cxnSpMkLst>
        </pc:cxnChg>
        <pc:cxnChg chg="mod">
          <ac:chgData name="De Marinis, Roberta Vita" userId="dc24b251-f01b-455d-bf89-e2be86f657a2" providerId="ADAL" clId="{FDD990CB-6D46-4785-9709-7A586114BDA6}" dt="2022-10-14T12:25:56.402" v="7817"/>
          <ac:cxnSpMkLst>
            <pc:docMk/>
            <pc:sldMk cId="1909445344" sldId="2146847676"/>
            <ac:cxnSpMk id="111" creationId="{2FE9EA3D-2B95-683E-31B8-1DDD5968B195}"/>
          </ac:cxnSpMkLst>
        </pc:cxnChg>
        <pc:cxnChg chg="mod">
          <ac:chgData name="De Marinis, Roberta Vita" userId="dc24b251-f01b-455d-bf89-e2be86f657a2" providerId="ADAL" clId="{FDD990CB-6D46-4785-9709-7A586114BDA6}" dt="2022-10-14T12:25:56.402" v="7817"/>
          <ac:cxnSpMkLst>
            <pc:docMk/>
            <pc:sldMk cId="1909445344" sldId="2146847676"/>
            <ac:cxnSpMk id="112" creationId="{2D5EA1AD-92FA-0C14-BC7B-7954C2142D11}"/>
          </ac:cxnSpMkLst>
        </pc:cxnChg>
        <pc:cxnChg chg="mod">
          <ac:chgData name="De Marinis, Roberta Vita" userId="dc24b251-f01b-455d-bf89-e2be86f657a2" providerId="ADAL" clId="{FDD990CB-6D46-4785-9709-7A586114BDA6}" dt="2022-10-14T12:25:56.402" v="7817"/>
          <ac:cxnSpMkLst>
            <pc:docMk/>
            <pc:sldMk cId="1909445344" sldId="2146847676"/>
            <ac:cxnSpMk id="113" creationId="{E5505368-F515-48D1-EDA1-CE4784ED9C9C}"/>
          </ac:cxnSpMkLst>
        </pc:cxnChg>
        <pc:cxnChg chg="add del mod">
          <ac:chgData name="De Marinis, Roberta Vita" userId="dc24b251-f01b-455d-bf89-e2be86f657a2" providerId="ADAL" clId="{FDD990CB-6D46-4785-9709-7A586114BDA6}" dt="2022-10-14T12:25:58.735" v="7818"/>
          <ac:cxnSpMkLst>
            <pc:docMk/>
            <pc:sldMk cId="1909445344" sldId="2146847676"/>
            <ac:cxnSpMk id="114" creationId="{D2D0D2BC-6B8D-B1D4-86AF-A9793FCDA2AB}"/>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117" creationId="{8C0B680F-DCE1-318B-FF0B-33DCD1660782}"/>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118" creationId="{A7F7E510-DFA1-7AEA-DFF4-6F95BF7AF0B8}"/>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120" creationId="{8770923D-2615-6FE4-A60A-FD4F4089C856}"/>
          </ac:cxnSpMkLst>
        </pc:cxnChg>
        <pc:cxnChg chg="add del mod">
          <ac:chgData name="De Marinis, Roberta Vita" userId="dc24b251-f01b-455d-bf89-e2be86f657a2" providerId="ADAL" clId="{FDD990CB-6D46-4785-9709-7A586114BDA6}" dt="2022-10-14T15:07:14.964" v="7987" actId="478"/>
          <ac:cxnSpMkLst>
            <pc:docMk/>
            <pc:sldMk cId="1909445344" sldId="2146847676"/>
            <ac:cxnSpMk id="121" creationId="{9C3F052D-6A05-969F-B491-05206931571D}"/>
          </ac:cxnSpMkLst>
        </pc:cxnChg>
        <pc:cxnChg chg="add mod">
          <ac:chgData name="De Marinis, Roberta Vita" userId="dc24b251-f01b-455d-bf89-e2be86f657a2" providerId="ADAL" clId="{FDD990CB-6D46-4785-9709-7A586114BDA6}" dt="2022-10-18T15:53:43.480" v="12643" actId="164"/>
          <ac:cxnSpMkLst>
            <pc:docMk/>
            <pc:sldMk cId="1909445344" sldId="2146847676"/>
            <ac:cxnSpMk id="129" creationId="{BB93F1C3-3AB7-8B90-D46A-3C04DF52CA46}"/>
          </ac:cxnSpMkLst>
        </pc:cxnChg>
        <pc:cxnChg chg="add mod">
          <ac:chgData name="De Marinis, Roberta Vita" userId="dc24b251-f01b-455d-bf89-e2be86f657a2" providerId="ADAL" clId="{FDD990CB-6D46-4785-9709-7A586114BDA6}" dt="2022-10-18T13:45:32.839" v="11129" actId="164"/>
          <ac:cxnSpMkLst>
            <pc:docMk/>
            <pc:sldMk cId="1909445344" sldId="2146847676"/>
            <ac:cxnSpMk id="130" creationId="{2B32E07E-A597-637A-E98B-74EEECF12F54}"/>
          </ac:cxnSpMkLst>
        </pc:cxnChg>
        <pc:cxnChg chg="del mod">
          <ac:chgData name="De Marinis, Roberta Vita" userId="dc24b251-f01b-455d-bf89-e2be86f657a2" providerId="ADAL" clId="{FDD990CB-6D46-4785-9709-7A586114BDA6}" dt="2022-10-13T15:42:03.866" v="6709" actId="478"/>
          <ac:cxnSpMkLst>
            <pc:docMk/>
            <pc:sldMk cId="1909445344" sldId="2146847676"/>
            <ac:cxnSpMk id="197" creationId="{BB6349D6-643C-4D25-BD1E-DB18668A594E}"/>
          </ac:cxnSpMkLst>
        </pc:cxnChg>
        <pc:cxnChg chg="mod">
          <ac:chgData name="De Marinis, Roberta Vita" userId="dc24b251-f01b-455d-bf89-e2be86f657a2" providerId="ADAL" clId="{FDD990CB-6D46-4785-9709-7A586114BDA6}" dt="2022-10-13T16:25:51.377" v="6937" actId="14100"/>
          <ac:cxnSpMkLst>
            <pc:docMk/>
            <pc:sldMk cId="1909445344" sldId="2146847676"/>
            <ac:cxnSpMk id="199" creationId="{D3176463-C942-4CBA-8551-BCF3BDAFA36A}"/>
          </ac:cxnSpMkLst>
        </pc:cxnChg>
        <pc:cxnChg chg="del mod">
          <ac:chgData name="De Marinis, Roberta Vita" userId="dc24b251-f01b-455d-bf89-e2be86f657a2" providerId="ADAL" clId="{FDD990CB-6D46-4785-9709-7A586114BDA6}" dt="2022-10-14T10:42:46.836" v="7720" actId="478"/>
          <ac:cxnSpMkLst>
            <pc:docMk/>
            <pc:sldMk cId="1909445344" sldId="2146847676"/>
            <ac:cxnSpMk id="220" creationId="{AB5C0159-A574-443E-92C0-8508D4576F07}"/>
          </ac:cxnSpMkLst>
        </pc:cxnChg>
        <pc:cxnChg chg="mod">
          <ac:chgData name="De Marinis, Roberta Vita" userId="dc24b251-f01b-455d-bf89-e2be86f657a2" providerId="ADAL" clId="{FDD990CB-6D46-4785-9709-7A586114BDA6}" dt="2022-10-13T16:26:48.573" v="6948" actId="14100"/>
          <ac:cxnSpMkLst>
            <pc:docMk/>
            <pc:sldMk cId="1909445344" sldId="2146847676"/>
            <ac:cxnSpMk id="229" creationId="{4BACF266-D125-47FF-9BEB-4ED8D948E1FE}"/>
          </ac:cxnSpMkLst>
        </pc:cxnChg>
      </pc:sldChg>
      <pc:sldChg chg="addSp delSp modSp add mod">
        <pc:chgData name="De Marinis, Roberta Vita" userId="dc24b251-f01b-455d-bf89-e2be86f657a2" providerId="ADAL" clId="{FDD990CB-6D46-4785-9709-7A586114BDA6}" dt="2022-10-14T09:24:46.276" v="7396" actId="14100"/>
        <pc:sldMkLst>
          <pc:docMk/>
          <pc:sldMk cId="1938019317" sldId="2146847677"/>
        </pc:sldMkLst>
        <pc:spChg chg="add mod">
          <ac:chgData name="De Marinis, Roberta Vita" userId="dc24b251-f01b-455d-bf89-e2be86f657a2" providerId="ADAL" clId="{FDD990CB-6D46-4785-9709-7A586114BDA6}" dt="2022-10-14T09:04:08.469" v="7334" actId="1076"/>
          <ac:spMkLst>
            <pc:docMk/>
            <pc:sldMk cId="1938019317" sldId="2146847677"/>
            <ac:spMk id="2" creationId="{3AEF3FCE-863B-0B10-5D5E-126A3C4DB5B9}"/>
          </ac:spMkLst>
        </pc:spChg>
        <pc:spChg chg="add mod">
          <ac:chgData name="De Marinis, Roberta Vita" userId="dc24b251-f01b-455d-bf89-e2be86f657a2" providerId="ADAL" clId="{FDD990CB-6D46-4785-9709-7A586114BDA6}" dt="2022-10-14T09:24:26.926" v="7394" actId="1076"/>
          <ac:spMkLst>
            <pc:docMk/>
            <pc:sldMk cId="1938019317" sldId="2146847677"/>
            <ac:spMk id="5" creationId="{6B3236A3-8F8C-75A4-563D-1C2DD56F0B30}"/>
          </ac:spMkLst>
        </pc:spChg>
        <pc:spChg chg="add mod">
          <ac:chgData name="De Marinis, Roberta Vita" userId="dc24b251-f01b-455d-bf89-e2be86f657a2" providerId="ADAL" clId="{FDD990CB-6D46-4785-9709-7A586114BDA6}" dt="2022-10-14T09:22:56.453" v="7386"/>
          <ac:spMkLst>
            <pc:docMk/>
            <pc:sldMk cId="1938019317" sldId="2146847677"/>
            <ac:spMk id="11" creationId="{13073BAD-9404-D5F8-7FF7-382624A458A2}"/>
          </ac:spMkLst>
        </pc:spChg>
        <pc:spChg chg="add mod">
          <ac:chgData name="De Marinis, Roberta Vita" userId="dc24b251-f01b-455d-bf89-e2be86f657a2" providerId="ADAL" clId="{FDD990CB-6D46-4785-9709-7A586114BDA6}" dt="2022-10-14T09:22:56.453" v="7386"/>
          <ac:spMkLst>
            <pc:docMk/>
            <pc:sldMk cId="1938019317" sldId="2146847677"/>
            <ac:spMk id="14" creationId="{3C9D097C-947C-9501-B1D4-B850A0921F75}"/>
          </ac:spMkLst>
        </pc:spChg>
        <pc:spChg chg="add mod">
          <ac:chgData name="De Marinis, Roberta Vita" userId="dc24b251-f01b-455d-bf89-e2be86f657a2" providerId="ADAL" clId="{FDD990CB-6D46-4785-9709-7A586114BDA6}" dt="2022-10-14T09:22:56.453" v="7386"/>
          <ac:spMkLst>
            <pc:docMk/>
            <pc:sldMk cId="1938019317" sldId="2146847677"/>
            <ac:spMk id="15" creationId="{173C51AD-8DB5-D35D-43BE-3A72A67F354F}"/>
          </ac:spMkLst>
        </pc:spChg>
        <pc:spChg chg="add mod">
          <ac:chgData name="De Marinis, Roberta Vita" userId="dc24b251-f01b-455d-bf89-e2be86f657a2" providerId="ADAL" clId="{FDD990CB-6D46-4785-9709-7A586114BDA6}" dt="2022-10-14T09:22:56.453" v="7386"/>
          <ac:spMkLst>
            <pc:docMk/>
            <pc:sldMk cId="1938019317" sldId="2146847677"/>
            <ac:spMk id="17" creationId="{00D17A5B-087A-5A03-0A85-086DEE28C6EE}"/>
          </ac:spMkLst>
        </pc:spChg>
        <pc:spChg chg="add mod">
          <ac:chgData name="De Marinis, Roberta Vita" userId="dc24b251-f01b-455d-bf89-e2be86f657a2" providerId="ADAL" clId="{FDD990CB-6D46-4785-9709-7A586114BDA6}" dt="2022-10-14T09:22:56.453" v="7386"/>
          <ac:spMkLst>
            <pc:docMk/>
            <pc:sldMk cId="1938019317" sldId="2146847677"/>
            <ac:spMk id="18" creationId="{90336181-EE3D-6D7A-78C4-F1E2446C8B45}"/>
          </ac:spMkLst>
        </pc:spChg>
        <pc:spChg chg="add mod">
          <ac:chgData name="De Marinis, Roberta Vita" userId="dc24b251-f01b-455d-bf89-e2be86f657a2" providerId="ADAL" clId="{FDD990CB-6D46-4785-9709-7A586114BDA6}" dt="2022-10-14T09:22:56.453" v="7386"/>
          <ac:spMkLst>
            <pc:docMk/>
            <pc:sldMk cId="1938019317" sldId="2146847677"/>
            <ac:spMk id="22" creationId="{814F0FC9-E133-0887-97AA-21ED2D6C3A90}"/>
          </ac:spMkLst>
        </pc:spChg>
        <pc:spChg chg="add mod">
          <ac:chgData name="De Marinis, Roberta Vita" userId="dc24b251-f01b-455d-bf89-e2be86f657a2" providerId="ADAL" clId="{FDD990CB-6D46-4785-9709-7A586114BDA6}" dt="2022-10-14T09:22:56.453" v="7386"/>
          <ac:spMkLst>
            <pc:docMk/>
            <pc:sldMk cId="1938019317" sldId="2146847677"/>
            <ac:spMk id="23" creationId="{A1296ABE-BFB6-B544-BA54-B18D15050CD9}"/>
          </ac:spMkLst>
        </pc:spChg>
        <pc:spChg chg="add mod">
          <ac:chgData name="De Marinis, Roberta Vita" userId="dc24b251-f01b-455d-bf89-e2be86f657a2" providerId="ADAL" clId="{FDD990CB-6D46-4785-9709-7A586114BDA6}" dt="2022-10-14T09:22:56.453" v="7386"/>
          <ac:spMkLst>
            <pc:docMk/>
            <pc:sldMk cId="1938019317" sldId="2146847677"/>
            <ac:spMk id="24" creationId="{668D14AF-D18C-D19A-1D79-5EE683FFE72E}"/>
          </ac:spMkLst>
        </pc:spChg>
        <pc:spChg chg="add mod">
          <ac:chgData name="De Marinis, Roberta Vita" userId="dc24b251-f01b-455d-bf89-e2be86f657a2" providerId="ADAL" clId="{FDD990CB-6D46-4785-9709-7A586114BDA6}" dt="2022-10-14T09:22:56.453" v="7386"/>
          <ac:spMkLst>
            <pc:docMk/>
            <pc:sldMk cId="1938019317" sldId="2146847677"/>
            <ac:spMk id="25" creationId="{055AEE0E-1B66-9897-2D4A-56951BA4FF8F}"/>
          </ac:spMkLst>
        </pc:spChg>
        <pc:spChg chg="add mod">
          <ac:chgData name="De Marinis, Roberta Vita" userId="dc24b251-f01b-455d-bf89-e2be86f657a2" providerId="ADAL" clId="{FDD990CB-6D46-4785-9709-7A586114BDA6}" dt="2022-10-14T09:22:56.453" v="7386"/>
          <ac:spMkLst>
            <pc:docMk/>
            <pc:sldMk cId="1938019317" sldId="2146847677"/>
            <ac:spMk id="26" creationId="{1FD830A2-DAAD-5BB6-61A2-B07EC77B540E}"/>
          </ac:spMkLst>
        </pc:spChg>
        <pc:spChg chg="add mod">
          <ac:chgData name="De Marinis, Roberta Vita" userId="dc24b251-f01b-455d-bf89-e2be86f657a2" providerId="ADAL" clId="{FDD990CB-6D46-4785-9709-7A586114BDA6}" dt="2022-10-14T09:22:56.453" v="7386"/>
          <ac:spMkLst>
            <pc:docMk/>
            <pc:sldMk cId="1938019317" sldId="2146847677"/>
            <ac:spMk id="27" creationId="{1FB72445-0F40-17A7-4A3E-A7C246589AC3}"/>
          </ac:spMkLst>
        </pc:spChg>
        <pc:spChg chg="add del mod">
          <ac:chgData name="De Marinis, Roberta Vita" userId="dc24b251-f01b-455d-bf89-e2be86f657a2" providerId="ADAL" clId="{FDD990CB-6D46-4785-9709-7A586114BDA6}" dt="2022-10-14T09:23:11.746" v="7388" actId="478"/>
          <ac:spMkLst>
            <pc:docMk/>
            <pc:sldMk cId="1938019317" sldId="2146847677"/>
            <ac:spMk id="28" creationId="{1B9074E9-966E-29B2-2705-B7174B58C95E}"/>
          </ac:spMkLst>
        </pc:spChg>
        <pc:spChg chg="add del mod">
          <ac:chgData name="De Marinis, Roberta Vita" userId="dc24b251-f01b-455d-bf89-e2be86f657a2" providerId="ADAL" clId="{FDD990CB-6D46-4785-9709-7A586114BDA6}" dt="2022-10-14T09:23:11.746" v="7388" actId="478"/>
          <ac:spMkLst>
            <pc:docMk/>
            <pc:sldMk cId="1938019317" sldId="2146847677"/>
            <ac:spMk id="30" creationId="{FBA57C15-8469-329C-7BBB-89D4A4D82D38}"/>
          </ac:spMkLst>
        </pc:spChg>
        <pc:spChg chg="add del mod">
          <ac:chgData name="De Marinis, Roberta Vita" userId="dc24b251-f01b-455d-bf89-e2be86f657a2" providerId="ADAL" clId="{FDD990CB-6D46-4785-9709-7A586114BDA6}" dt="2022-10-14T09:23:11.746" v="7388" actId="478"/>
          <ac:spMkLst>
            <pc:docMk/>
            <pc:sldMk cId="1938019317" sldId="2146847677"/>
            <ac:spMk id="31" creationId="{3FFC1DEE-901B-B90E-A1F5-71C363A784AF}"/>
          </ac:spMkLst>
        </pc:spChg>
        <pc:spChg chg="add del mod">
          <ac:chgData name="De Marinis, Roberta Vita" userId="dc24b251-f01b-455d-bf89-e2be86f657a2" providerId="ADAL" clId="{FDD990CB-6D46-4785-9709-7A586114BDA6}" dt="2022-10-14T09:23:11.746" v="7388" actId="478"/>
          <ac:spMkLst>
            <pc:docMk/>
            <pc:sldMk cId="1938019317" sldId="2146847677"/>
            <ac:spMk id="32" creationId="{B2DEDCCA-7E51-9A26-6807-DB371049FD4E}"/>
          </ac:spMkLst>
        </pc:spChg>
        <pc:spChg chg="add del mod">
          <ac:chgData name="De Marinis, Roberta Vita" userId="dc24b251-f01b-455d-bf89-e2be86f657a2" providerId="ADAL" clId="{FDD990CB-6D46-4785-9709-7A586114BDA6}" dt="2022-10-14T09:23:11.746" v="7388" actId="478"/>
          <ac:spMkLst>
            <pc:docMk/>
            <pc:sldMk cId="1938019317" sldId="2146847677"/>
            <ac:spMk id="35" creationId="{493AD632-044E-B227-11B4-1AE405B9DFF0}"/>
          </ac:spMkLst>
        </pc:spChg>
        <pc:spChg chg="add del mod">
          <ac:chgData name="De Marinis, Roberta Vita" userId="dc24b251-f01b-455d-bf89-e2be86f657a2" providerId="ADAL" clId="{FDD990CB-6D46-4785-9709-7A586114BDA6}" dt="2022-10-14T09:23:11.746" v="7388" actId="478"/>
          <ac:spMkLst>
            <pc:docMk/>
            <pc:sldMk cId="1938019317" sldId="2146847677"/>
            <ac:spMk id="42" creationId="{71E1FF80-F004-433D-C1BB-734C24C7E287}"/>
          </ac:spMkLst>
        </pc:spChg>
        <pc:spChg chg="add del mod">
          <ac:chgData name="De Marinis, Roberta Vita" userId="dc24b251-f01b-455d-bf89-e2be86f657a2" providerId="ADAL" clId="{FDD990CB-6D46-4785-9709-7A586114BDA6}" dt="2022-10-14T09:23:11.746" v="7388" actId="478"/>
          <ac:spMkLst>
            <pc:docMk/>
            <pc:sldMk cId="1938019317" sldId="2146847677"/>
            <ac:spMk id="43" creationId="{AC0CF852-7246-8604-DDDA-EA7D9819840C}"/>
          </ac:spMkLst>
        </pc:spChg>
        <pc:spChg chg="add del mod">
          <ac:chgData name="De Marinis, Roberta Vita" userId="dc24b251-f01b-455d-bf89-e2be86f657a2" providerId="ADAL" clId="{FDD990CB-6D46-4785-9709-7A586114BDA6}" dt="2022-10-14T09:23:11.746" v="7388" actId="478"/>
          <ac:spMkLst>
            <pc:docMk/>
            <pc:sldMk cId="1938019317" sldId="2146847677"/>
            <ac:spMk id="44" creationId="{E8FE4635-66B3-05E7-9F6C-93F498458E63}"/>
          </ac:spMkLst>
        </pc:spChg>
        <pc:spChg chg="add del mod">
          <ac:chgData name="De Marinis, Roberta Vita" userId="dc24b251-f01b-455d-bf89-e2be86f657a2" providerId="ADAL" clId="{FDD990CB-6D46-4785-9709-7A586114BDA6}" dt="2022-10-14T09:23:11.746" v="7388" actId="478"/>
          <ac:spMkLst>
            <pc:docMk/>
            <pc:sldMk cId="1938019317" sldId="2146847677"/>
            <ac:spMk id="45" creationId="{ED575D4E-CB19-CD5F-4923-E74B7FDB2C8F}"/>
          </ac:spMkLst>
        </pc:spChg>
        <pc:spChg chg="add del mod">
          <ac:chgData name="De Marinis, Roberta Vita" userId="dc24b251-f01b-455d-bf89-e2be86f657a2" providerId="ADAL" clId="{FDD990CB-6D46-4785-9709-7A586114BDA6}" dt="2022-10-14T09:23:11.746" v="7388" actId="478"/>
          <ac:spMkLst>
            <pc:docMk/>
            <pc:sldMk cId="1938019317" sldId="2146847677"/>
            <ac:spMk id="50" creationId="{78A17BEA-43CA-355D-FAEC-8F8019425613}"/>
          </ac:spMkLst>
        </pc:spChg>
        <pc:spChg chg="add del mod">
          <ac:chgData name="De Marinis, Roberta Vita" userId="dc24b251-f01b-455d-bf89-e2be86f657a2" providerId="ADAL" clId="{FDD990CB-6D46-4785-9709-7A586114BDA6}" dt="2022-10-14T09:23:11.746" v="7388" actId="478"/>
          <ac:spMkLst>
            <pc:docMk/>
            <pc:sldMk cId="1938019317" sldId="2146847677"/>
            <ac:spMk id="51" creationId="{CCBC722A-60E8-BEBD-C5A1-B2BF4C1B729B}"/>
          </ac:spMkLst>
        </pc:spChg>
        <pc:spChg chg="add del mod">
          <ac:chgData name="De Marinis, Roberta Vita" userId="dc24b251-f01b-455d-bf89-e2be86f657a2" providerId="ADAL" clId="{FDD990CB-6D46-4785-9709-7A586114BDA6}" dt="2022-10-14T09:23:11.746" v="7388" actId="478"/>
          <ac:spMkLst>
            <pc:docMk/>
            <pc:sldMk cId="1938019317" sldId="2146847677"/>
            <ac:spMk id="53" creationId="{097B0629-C775-49F9-31D7-94EBE310CB1A}"/>
          </ac:spMkLst>
        </pc:spChg>
        <pc:spChg chg="mod">
          <ac:chgData name="De Marinis, Roberta Vita" userId="dc24b251-f01b-455d-bf89-e2be86f657a2" providerId="ADAL" clId="{FDD990CB-6D46-4785-9709-7A586114BDA6}" dt="2022-10-14T09:21:49.591" v="7385" actId="1076"/>
          <ac:spMkLst>
            <pc:docMk/>
            <pc:sldMk cId="1938019317" sldId="2146847677"/>
            <ac:spMk id="146" creationId="{A89ADE15-65A0-43B8-A497-63A5C10CA075}"/>
          </ac:spMkLst>
        </pc:spChg>
        <pc:spChg chg="mod">
          <ac:chgData name="De Marinis, Roberta Vita" userId="dc24b251-f01b-455d-bf89-e2be86f657a2" providerId="ADAL" clId="{FDD990CB-6D46-4785-9709-7A586114BDA6}" dt="2022-10-14T09:04:11.411" v="7335" actId="1076"/>
          <ac:spMkLst>
            <pc:docMk/>
            <pc:sldMk cId="1938019317" sldId="2146847677"/>
            <ac:spMk id="230" creationId="{B15A7254-B20A-4AAB-8069-216A533D19D4}"/>
          </ac:spMkLst>
        </pc:spChg>
        <pc:spChg chg="mod">
          <ac:chgData name="De Marinis, Roberta Vita" userId="dc24b251-f01b-455d-bf89-e2be86f657a2" providerId="ADAL" clId="{FDD990CB-6D46-4785-9709-7A586114BDA6}" dt="2022-10-14T09:05:05.929" v="7345" actId="1076"/>
          <ac:spMkLst>
            <pc:docMk/>
            <pc:sldMk cId="1938019317" sldId="2146847677"/>
            <ac:spMk id="252" creationId="{67D05BE7-826A-4BF2-8166-003844C7C99C}"/>
          </ac:spMkLst>
        </pc:spChg>
        <pc:grpChg chg="mod">
          <ac:chgData name="De Marinis, Roberta Vita" userId="dc24b251-f01b-455d-bf89-e2be86f657a2" providerId="ADAL" clId="{FDD990CB-6D46-4785-9709-7A586114BDA6}" dt="2022-10-14T09:21:44.144" v="7384" actId="1076"/>
          <ac:grpSpMkLst>
            <pc:docMk/>
            <pc:sldMk cId="1938019317" sldId="2146847677"/>
            <ac:grpSpMk id="224" creationId="{E053C5F5-636C-4E83-AE9C-255BDC9FDEA8}"/>
          </ac:grpSpMkLst>
        </pc:grpChg>
        <pc:picChg chg="add del mod">
          <ac:chgData name="De Marinis, Roberta Vita" userId="dc24b251-f01b-455d-bf89-e2be86f657a2" providerId="ADAL" clId="{FDD990CB-6D46-4785-9709-7A586114BDA6}" dt="2022-10-13T16:34:09.801" v="6977" actId="478"/>
          <ac:picMkLst>
            <pc:docMk/>
            <pc:sldMk cId="1938019317" sldId="2146847677"/>
            <ac:picMk id="2" creationId="{60D0084A-5483-38CE-40CD-610142A4B16A}"/>
          </ac:picMkLst>
        </pc:picChg>
        <pc:picChg chg="add mod">
          <ac:chgData name="De Marinis, Roberta Vita" userId="dc24b251-f01b-455d-bf89-e2be86f657a2" providerId="ADAL" clId="{FDD990CB-6D46-4785-9709-7A586114BDA6}" dt="2022-10-13T16:34:32.420" v="6986" actId="1076"/>
          <ac:picMkLst>
            <pc:docMk/>
            <pc:sldMk cId="1938019317" sldId="2146847677"/>
            <ac:picMk id="7" creationId="{AB566511-22D6-8DF6-8CD0-75D1050A6534}"/>
          </ac:picMkLst>
        </pc:picChg>
        <pc:picChg chg="del">
          <ac:chgData name="De Marinis, Roberta Vita" userId="dc24b251-f01b-455d-bf89-e2be86f657a2" providerId="ADAL" clId="{FDD990CB-6D46-4785-9709-7A586114BDA6}" dt="2022-10-12T16:21:12.937" v="6403" actId="478"/>
          <ac:picMkLst>
            <pc:docMk/>
            <pc:sldMk cId="1938019317" sldId="2146847677"/>
            <ac:picMk id="11" creationId="{9E927746-469F-CAA8-1454-8779ACBA3EB1}"/>
          </ac:picMkLst>
        </pc:picChg>
        <pc:picChg chg="mod">
          <ac:chgData name="De Marinis, Roberta Vita" userId="dc24b251-f01b-455d-bf89-e2be86f657a2" providerId="ADAL" clId="{FDD990CB-6D46-4785-9709-7A586114BDA6}" dt="2022-10-14T09:24:46.276" v="7396" actId="14100"/>
          <ac:picMkLst>
            <pc:docMk/>
            <pc:sldMk cId="1938019317" sldId="2146847677"/>
            <ac:picMk id="231" creationId="{E34C9B95-A17D-40A2-A414-7E134E8A34E0}"/>
          </ac:picMkLst>
        </pc:picChg>
      </pc:sldChg>
      <pc:sldChg chg="addSp delSp modSp mod delAnim modAnim">
        <pc:chgData name="De Marinis, Roberta Vita" userId="dc24b251-f01b-455d-bf89-e2be86f657a2" providerId="ADAL" clId="{FDD990CB-6D46-4785-9709-7A586114BDA6}" dt="2022-10-21T07:47:23.351" v="13523" actId="478"/>
        <pc:sldMkLst>
          <pc:docMk/>
          <pc:sldMk cId="242132100" sldId="2146847679"/>
        </pc:sldMkLst>
        <pc:spChg chg="add mod">
          <ac:chgData name="De Marinis, Roberta Vita" userId="dc24b251-f01b-455d-bf89-e2be86f657a2" providerId="ADAL" clId="{FDD990CB-6D46-4785-9709-7A586114BDA6}" dt="2022-10-13T14:06:17.908" v="6705" actId="14100"/>
          <ac:spMkLst>
            <pc:docMk/>
            <pc:sldMk cId="242132100" sldId="2146847679"/>
            <ac:spMk id="2" creationId="{AE1CB1F0-B370-188C-97BA-7E3678D7568C}"/>
          </ac:spMkLst>
        </pc:spChg>
        <pc:spChg chg="add mod">
          <ac:chgData name="De Marinis, Roberta Vita" userId="dc24b251-f01b-455d-bf89-e2be86f657a2" providerId="ADAL" clId="{FDD990CB-6D46-4785-9709-7A586114BDA6}" dt="2022-10-13T14:06:02.557" v="6702" actId="1076"/>
          <ac:spMkLst>
            <pc:docMk/>
            <pc:sldMk cId="242132100" sldId="2146847679"/>
            <ac:spMk id="7" creationId="{5C5C454B-79D4-4625-E916-1FF3FA3EAA29}"/>
          </ac:spMkLst>
        </pc:spChg>
        <pc:spChg chg="add mod">
          <ac:chgData name="De Marinis, Roberta Vita" userId="dc24b251-f01b-455d-bf89-e2be86f657a2" providerId="ADAL" clId="{FDD990CB-6D46-4785-9709-7A586114BDA6}" dt="2022-10-13T14:05:57.496" v="6701" actId="1076"/>
          <ac:spMkLst>
            <pc:docMk/>
            <pc:sldMk cId="242132100" sldId="2146847679"/>
            <ac:spMk id="15" creationId="{9F65E49C-9633-37AD-0248-78D9619620C5}"/>
          </ac:spMkLst>
        </pc:spChg>
        <pc:spChg chg="add mod">
          <ac:chgData name="De Marinis, Roberta Vita" userId="dc24b251-f01b-455d-bf89-e2be86f657a2" providerId="ADAL" clId="{FDD990CB-6D46-4785-9709-7A586114BDA6}" dt="2022-10-13T14:05:50.127" v="6699" actId="1076"/>
          <ac:spMkLst>
            <pc:docMk/>
            <pc:sldMk cId="242132100" sldId="2146847679"/>
            <ac:spMk id="19" creationId="{5D643622-3DE3-A769-CF0B-A3C3637ACCE1}"/>
          </ac:spMkLst>
        </pc:spChg>
        <pc:spChg chg="add mod">
          <ac:chgData name="De Marinis, Roberta Vita" userId="dc24b251-f01b-455d-bf89-e2be86f657a2" providerId="ADAL" clId="{FDD990CB-6D46-4785-9709-7A586114BDA6}" dt="2022-10-13T14:06:23.488" v="6706" actId="14100"/>
          <ac:spMkLst>
            <pc:docMk/>
            <pc:sldMk cId="242132100" sldId="2146847679"/>
            <ac:spMk id="27" creationId="{21358634-3623-F5BE-6869-DCFE963199D6}"/>
          </ac:spMkLst>
        </pc:spChg>
        <pc:spChg chg="add mod">
          <ac:chgData name="De Marinis, Roberta Vita" userId="dc24b251-f01b-455d-bf89-e2be86f657a2" providerId="ADAL" clId="{FDD990CB-6D46-4785-9709-7A586114BDA6}" dt="2022-10-13T14:04:14.899" v="6683" actId="1076"/>
          <ac:spMkLst>
            <pc:docMk/>
            <pc:sldMk cId="242132100" sldId="2146847679"/>
            <ac:spMk id="29" creationId="{5E322105-0AAA-A203-0562-F887CD3A8B9E}"/>
          </ac:spMkLst>
        </pc:spChg>
        <pc:spChg chg="add mod">
          <ac:chgData name="De Marinis, Roberta Vita" userId="dc24b251-f01b-455d-bf89-e2be86f657a2" providerId="ADAL" clId="{FDD990CB-6D46-4785-9709-7A586114BDA6}" dt="2022-10-13T14:04:58.350" v="6690" actId="1076"/>
          <ac:spMkLst>
            <pc:docMk/>
            <pc:sldMk cId="242132100" sldId="2146847679"/>
            <ac:spMk id="30" creationId="{90581F0B-6CC4-1EFB-6859-4421C2A12D0B}"/>
          </ac:spMkLst>
        </pc:spChg>
        <pc:spChg chg="add mod">
          <ac:chgData name="De Marinis, Roberta Vita" userId="dc24b251-f01b-455d-bf89-e2be86f657a2" providerId="ADAL" clId="{FDD990CB-6D46-4785-9709-7A586114BDA6}" dt="2022-10-13T14:02:57.330" v="6678"/>
          <ac:spMkLst>
            <pc:docMk/>
            <pc:sldMk cId="242132100" sldId="2146847679"/>
            <ac:spMk id="34" creationId="{31EC456A-5C82-9AD9-84D0-7E2E9DA6DD4E}"/>
          </ac:spMkLst>
        </pc:spChg>
        <pc:spChg chg="add del mod">
          <ac:chgData name="De Marinis, Roberta Vita" userId="dc24b251-f01b-455d-bf89-e2be86f657a2" providerId="ADAL" clId="{FDD990CB-6D46-4785-9709-7A586114BDA6}" dt="2022-10-13T14:03:40.550" v="6680" actId="478"/>
          <ac:spMkLst>
            <pc:docMk/>
            <pc:sldMk cId="242132100" sldId="2146847679"/>
            <ac:spMk id="35" creationId="{F6AC42DA-C49A-5BD8-5A02-B51A17DEB454}"/>
          </ac:spMkLst>
        </pc:spChg>
        <pc:spChg chg="add del mod">
          <ac:chgData name="De Marinis, Roberta Vita" userId="dc24b251-f01b-455d-bf89-e2be86f657a2" providerId="ADAL" clId="{FDD990CB-6D46-4785-9709-7A586114BDA6}" dt="2022-10-13T14:03:40.550" v="6680" actId="478"/>
          <ac:spMkLst>
            <pc:docMk/>
            <pc:sldMk cId="242132100" sldId="2146847679"/>
            <ac:spMk id="37" creationId="{89D1AAD3-2E54-11A1-5B94-B504800D6AA1}"/>
          </ac:spMkLst>
        </pc:spChg>
        <pc:spChg chg="add del mod">
          <ac:chgData name="De Marinis, Roberta Vita" userId="dc24b251-f01b-455d-bf89-e2be86f657a2" providerId="ADAL" clId="{FDD990CB-6D46-4785-9709-7A586114BDA6}" dt="2022-10-13T14:03:40.550" v="6680" actId="478"/>
          <ac:spMkLst>
            <pc:docMk/>
            <pc:sldMk cId="242132100" sldId="2146847679"/>
            <ac:spMk id="39" creationId="{FEAB3803-0B1B-9FF9-7404-7EBB05335B9D}"/>
          </ac:spMkLst>
        </pc:spChg>
        <pc:spChg chg="add del mod">
          <ac:chgData name="De Marinis, Roberta Vita" userId="dc24b251-f01b-455d-bf89-e2be86f657a2" providerId="ADAL" clId="{FDD990CB-6D46-4785-9709-7A586114BDA6}" dt="2022-10-13T14:03:40.550" v="6680" actId="478"/>
          <ac:spMkLst>
            <pc:docMk/>
            <pc:sldMk cId="242132100" sldId="2146847679"/>
            <ac:spMk id="45" creationId="{77A41DDE-149B-F8E6-B48D-B79437CA46D8}"/>
          </ac:spMkLst>
        </pc:spChg>
        <pc:spChg chg="del">
          <ac:chgData name="De Marinis, Roberta Vita" userId="dc24b251-f01b-455d-bf89-e2be86f657a2" providerId="ADAL" clId="{FDD990CB-6D46-4785-9709-7A586114BDA6}" dt="2022-10-21T07:47:23.351" v="13523" actId="478"/>
          <ac:spMkLst>
            <pc:docMk/>
            <pc:sldMk cId="242132100" sldId="2146847679"/>
            <ac:spMk id="54" creationId="{3FE88957-4C8C-22D4-898D-D71DD9BAD0CB}"/>
          </ac:spMkLst>
        </pc:spChg>
        <pc:cxnChg chg="add mod">
          <ac:chgData name="De Marinis, Roberta Vita" userId="dc24b251-f01b-455d-bf89-e2be86f657a2" providerId="ADAL" clId="{FDD990CB-6D46-4785-9709-7A586114BDA6}" dt="2022-10-13T14:04:50.292" v="6689" actId="14100"/>
          <ac:cxnSpMkLst>
            <pc:docMk/>
            <pc:sldMk cId="242132100" sldId="2146847679"/>
            <ac:cxnSpMk id="57" creationId="{07431658-5B14-E113-3EB1-BFB195549C0C}"/>
          </ac:cxnSpMkLst>
        </pc:cxnChg>
        <pc:cxnChg chg="add mod">
          <ac:chgData name="De Marinis, Roberta Vita" userId="dc24b251-f01b-455d-bf89-e2be86f657a2" providerId="ADAL" clId="{FDD990CB-6D46-4785-9709-7A586114BDA6}" dt="2022-10-13T14:04:30.196" v="6687" actId="14100"/>
          <ac:cxnSpMkLst>
            <pc:docMk/>
            <pc:sldMk cId="242132100" sldId="2146847679"/>
            <ac:cxnSpMk id="59" creationId="{3404DE96-CDD0-DE74-79B1-F2E322B6901A}"/>
          </ac:cxnSpMkLst>
        </pc:cxnChg>
        <pc:cxnChg chg="add mod">
          <ac:chgData name="De Marinis, Roberta Vita" userId="dc24b251-f01b-455d-bf89-e2be86f657a2" providerId="ADAL" clId="{FDD990CB-6D46-4785-9709-7A586114BDA6}" dt="2022-10-13T14:06:05.887" v="6703" actId="1076"/>
          <ac:cxnSpMkLst>
            <pc:docMk/>
            <pc:sldMk cId="242132100" sldId="2146847679"/>
            <ac:cxnSpMk id="67" creationId="{41E16620-2AE5-94C1-E5D4-DC5C7AB040D8}"/>
          </ac:cxnSpMkLst>
        </pc:cxnChg>
        <pc:cxnChg chg="add mod">
          <ac:chgData name="De Marinis, Roberta Vita" userId="dc24b251-f01b-455d-bf89-e2be86f657a2" providerId="ADAL" clId="{FDD990CB-6D46-4785-9709-7A586114BDA6}" dt="2022-10-13T14:06:11.459" v="6704" actId="1076"/>
          <ac:cxnSpMkLst>
            <pc:docMk/>
            <pc:sldMk cId="242132100" sldId="2146847679"/>
            <ac:cxnSpMk id="68" creationId="{F847EEB5-56E0-3F75-D368-3EFB607884FB}"/>
          </ac:cxnSpMkLst>
        </pc:cxnChg>
      </pc:sldChg>
      <pc:sldChg chg="add del">
        <pc:chgData name="De Marinis, Roberta Vita" userId="dc24b251-f01b-455d-bf89-e2be86f657a2" providerId="ADAL" clId="{FDD990CB-6D46-4785-9709-7A586114BDA6}" dt="2022-10-13T13:51:11.923" v="6664"/>
        <pc:sldMkLst>
          <pc:docMk/>
          <pc:sldMk cId="3710730927" sldId="2146847679"/>
        </pc:sldMkLst>
      </pc:sldChg>
      <pc:sldChg chg="addSp delSp modSp add mod">
        <pc:chgData name="De Marinis, Roberta Vita" userId="dc24b251-f01b-455d-bf89-e2be86f657a2" providerId="ADAL" clId="{FDD990CB-6D46-4785-9709-7A586114BDA6}" dt="2022-10-24T08:04:54.088" v="16152" actId="1035"/>
        <pc:sldMkLst>
          <pc:docMk/>
          <pc:sldMk cId="1918589086" sldId="2146847680"/>
        </pc:sldMkLst>
        <pc:spChg chg="mod">
          <ac:chgData name="De Marinis, Roberta Vita" userId="dc24b251-f01b-455d-bf89-e2be86f657a2" providerId="ADAL" clId="{FDD990CB-6D46-4785-9709-7A586114BDA6}" dt="2022-10-18T15:54:20.349" v="12730" actId="164"/>
          <ac:spMkLst>
            <pc:docMk/>
            <pc:sldMk cId="1918589086" sldId="2146847680"/>
            <ac:spMk id="30" creationId="{85C3216B-6479-4737-A22E-62BAC1414577}"/>
          </ac:spMkLst>
        </pc:spChg>
        <pc:spChg chg="add del mod">
          <ac:chgData name="De Marinis, Roberta Vita" userId="dc24b251-f01b-455d-bf89-e2be86f657a2" providerId="ADAL" clId="{FDD990CB-6D46-4785-9709-7A586114BDA6}" dt="2022-10-14T08:50:22.861" v="7259" actId="478"/>
          <ac:spMkLst>
            <pc:docMk/>
            <pc:sldMk cId="1918589086" sldId="2146847680"/>
            <ac:spMk id="87" creationId="{51B83CD3-7C39-B54D-5024-7E9F3D70EC4C}"/>
          </ac:spMkLst>
        </pc:spChg>
        <pc:spChg chg="add del mod">
          <ac:chgData name="De Marinis, Roberta Vita" userId="dc24b251-f01b-455d-bf89-e2be86f657a2" providerId="ADAL" clId="{FDD990CB-6D46-4785-9709-7A586114BDA6}" dt="2022-10-14T08:50:17.906" v="7257" actId="478"/>
          <ac:spMkLst>
            <pc:docMk/>
            <pc:sldMk cId="1918589086" sldId="2146847680"/>
            <ac:spMk id="88" creationId="{4DF3A0F0-BCBD-E321-979F-CA42726A217D}"/>
          </ac:spMkLst>
        </pc:spChg>
        <pc:spChg chg="add del mod">
          <ac:chgData name="De Marinis, Roberta Vita" userId="dc24b251-f01b-455d-bf89-e2be86f657a2" providerId="ADAL" clId="{FDD990CB-6D46-4785-9709-7A586114BDA6}" dt="2022-10-14T08:50:20.705" v="7258" actId="478"/>
          <ac:spMkLst>
            <pc:docMk/>
            <pc:sldMk cId="1918589086" sldId="2146847680"/>
            <ac:spMk id="89" creationId="{4E5BA512-A73D-40D6-7784-3F5ECA4250D8}"/>
          </ac:spMkLst>
        </pc:spChg>
        <pc:spChg chg="add del mod">
          <ac:chgData name="De Marinis, Roberta Vita" userId="dc24b251-f01b-455d-bf89-e2be86f657a2" providerId="ADAL" clId="{FDD990CB-6D46-4785-9709-7A586114BDA6}" dt="2022-10-14T08:50:17.906" v="7257" actId="478"/>
          <ac:spMkLst>
            <pc:docMk/>
            <pc:sldMk cId="1918589086" sldId="2146847680"/>
            <ac:spMk id="90" creationId="{6DCA225E-C49D-64E9-5257-63AA451AF724}"/>
          </ac:spMkLst>
        </pc:spChg>
        <pc:spChg chg="add del mod">
          <ac:chgData name="De Marinis, Roberta Vita" userId="dc24b251-f01b-455d-bf89-e2be86f657a2" providerId="ADAL" clId="{FDD990CB-6D46-4785-9709-7A586114BDA6}" dt="2022-10-14T08:50:17.906" v="7257" actId="478"/>
          <ac:spMkLst>
            <pc:docMk/>
            <pc:sldMk cId="1918589086" sldId="2146847680"/>
            <ac:spMk id="91" creationId="{5A2F4135-E71E-EC62-5C50-D06FEA5D941C}"/>
          </ac:spMkLst>
        </pc:spChg>
        <pc:spChg chg="add del mod">
          <ac:chgData name="De Marinis, Roberta Vita" userId="dc24b251-f01b-455d-bf89-e2be86f657a2" providerId="ADAL" clId="{FDD990CB-6D46-4785-9709-7A586114BDA6}" dt="2022-10-14T08:50:17.906" v="7257" actId="478"/>
          <ac:spMkLst>
            <pc:docMk/>
            <pc:sldMk cId="1918589086" sldId="2146847680"/>
            <ac:spMk id="92" creationId="{24082ADD-B3BC-3D7E-C21A-D1873F3EA379}"/>
          </ac:spMkLst>
        </pc:spChg>
        <pc:spChg chg="del">
          <ac:chgData name="De Marinis, Roberta Vita" userId="dc24b251-f01b-455d-bf89-e2be86f657a2" providerId="ADAL" clId="{FDD990CB-6D46-4785-9709-7A586114BDA6}" dt="2022-10-14T08:36:08.406" v="7133" actId="478"/>
          <ac:spMkLst>
            <pc:docMk/>
            <pc:sldMk cId="1918589086" sldId="2146847680"/>
            <ac:spMk id="97" creationId="{E0F0C83B-99E6-49B1-9A45-7C0D24062F42}"/>
          </ac:spMkLst>
        </pc:spChg>
        <pc:spChg chg="add del mod">
          <ac:chgData name="De Marinis, Roberta Vita" userId="dc24b251-f01b-455d-bf89-e2be86f657a2" providerId="ADAL" clId="{FDD990CB-6D46-4785-9709-7A586114BDA6}" dt="2022-10-14T08:50:17.906" v="7257" actId="478"/>
          <ac:spMkLst>
            <pc:docMk/>
            <pc:sldMk cId="1918589086" sldId="2146847680"/>
            <ac:spMk id="102" creationId="{1D7947EF-BFCE-5B78-9162-5A8FA65C28CF}"/>
          </ac:spMkLst>
        </pc:spChg>
        <pc:spChg chg="add del mod">
          <ac:chgData name="De Marinis, Roberta Vita" userId="dc24b251-f01b-455d-bf89-e2be86f657a2" providerId="ADAL" clId="{FDD990CB-6D46-4785-9709-7A586114BDA6}" dt="2022-10-14T08:50:17.906" v="7257" actId="478"/>
          <ac:spMkLst>
            <pc:docMk/>
            <pc:sldMk cId="1918589086" sldId="2146847680"/>
            <ac:spMk id="103" creationId="{A2CABDBB-3BB1-AB54-9501-4AB59E187B83}"/>
          </ac:spMkLst>
        </pc:spChg>
        <pc:spChg chg="add del mod">
          <ac:chgData name="De Marinis, Roberta Vita" userId="dc24b251-f01b-455d-bf89-e2be86f657a2" providerId="ADAL" clId="{FDD990CB-6D46-4785-9709-7A586114BDA6}" dt="2022-10-14T08:50:08.710" v="7256" actId="478"/>
          <ac:spMkLst>
            <pc:docMk/>
            <pc:sldMk cId="1918589086" sldId="2146847680"/>
            <ac:spMk id="104" creationId="{1CDF11C5-F9B0-8F14-CC04-E98A07C87D68}"/>
          </ac:spMkLst>
        </pc:spChg>
        <pc:spChg chg="add del mod">
          <ac:chgData name="De Marinis, Roberta Vita" userId="dc24b251-f01b-455d-bf89-e2be86f657a2" providerId="ADAL" clId="{FDD990CB-6D46-4785-9709-7A586114BDA6}" dt="2022-10-14T08:50:06.208" v="7255" actId="478"/>
          <ac:spMkLst>
            <pc:docMk/>
            <pc:sldMk cId="1918589086" sldId="2146847680"/>
            <ac:spMk id="105" creationId="{969808F8-EB90-CC98-A283-A6B7EB09C3A4}"/>
          </ac:spMkLst>
        </pc:spChg>
        <pc:spChg chg="add del mod">
          <ac:chgData name="De Marinis, Roberta Vita" userId="dc24b251-f01b-455d-bf89-e2be86f657a2" providerId="ADAL" clId="{FDD990CB-6D46-4785-9709-7A586114BDA6}" dt="2022-10-14T08:58:48.232" v="7284" actId="478"/>
          <ac:spMkLst>
            <pc:docMk/>
            <pc:sldMk cId="1918589086" sldId="2146847680"/>
            <ac:spMk id="106" creationId="{103EFCBD-0FA9-2F3F-DB17-C79790058443}"/>
          </ac:spMkLst>
        </pc:spChg>
        <pc:spChg chg="add del mod">
          <ac:chgData name="De Marinis, Roberta Vita" userId="dc24b251-f01b-455d-bf89-e2be86f657a2" providerId="ADAL" clId="{FDD990CB-6D46-4785-9709-7A586114BDA6}" dt="2022-10-14T08:50:38.082" v="7261" actId="478"/>
          <ac:spMkLst>
            <pc:docMk/>
            <pc:sldMk cId="1918589086" sldId="2146847680"/>
            <ac:spMk id="107" creationId="{5BD966D8-2E87-5DFE-10E1-DBA1DCA98A55}"/>
          </ac:spMkLst>
        </pc:spChg>
        <pc:spChg chg="add del mod">
          <ac:chgData name="De Marinis, Roberta Vita" userId="dc24b251-f01b-455d-bf89-e2be86f657a2" providerId="ADAL" clId="{FDD990CB-6D46-4785-9709-7A586114BDA6}" dt="2022-10-14T08:50:38.082" v="7261" actId="478"/>
          <ac:spMkLst>
            <pc:docMk/>
            <pc:sldMk cId="1918589086" sldId="2146847680"/>
            <ac:spMk id="108" creationId="{46895200-25F3-6886-130B-1761BCFF5365}"/>
          </ac:spMkLst>
        </pc:spChg>
        <pc:spChg chg="add del mod">
          <ac:chgData name="De Marinis, Roberta Vita" userId="dc24b251-f01b-455d-bf89-e2be86f657a2" providerId="ADAL" clId="{FDD990CB-6D46-4785-9709-7A586114BDA6}" dt="2022-10-14T08:50:38.082" v="7261" actId="478"/>
          <ac:spMkLst>
            <pc:docMk/>
            <pc:sldMk cId="1918589086" sldId="2146847680"/>
            <ac:spMk id="109" creationId="{B5A171B3-5FCE-8125-34C1-714D8D1A2F74}"/>
          </ac:spMkLst>
        </pc:spChg>
        <pc:spChg chg="add del mod">
          <ac:chgData name="De Marinis, Roberta Vita" userId="dc24b251-f01b-455d-bf89-e2be86f657a2" providerId="ADAL" clId="{FDD990CB-6D46-4785-9709-7A586114BDA6}" dt="2022-10-14T08:50:38.082" v="7261" actId="478"/>
          <ac:spMkLst>
            <pc:docMk/>
            <pc:sldMk cId="1918589086" sldId="2146847680"/>
            <ac:spMk id="110" creationId="{05584C34-614C-419F-8B0C-FA92C91D7F58}"/>
          </ac:spMkLst>
        </pc:spChg>
        <pc:spChg chg="add del mod">
          <ac:chgData name="De Marinis, Roberta Vita" userId="dc24b251-f01b-455d-bf89-e2be86f657a2" providerId="ADAL" clId="{FDD990CB-6D46-4785-9709-7A586114BDA6}" dt="2022-10-14T08:50:38.082" v="7261" actId="478"/>
          <ac:spMkLst>
            <pc:docMk/>
            <pc:sldMk cId="1918589086" sldId="2146847680"/>
            <ac:spMk id="111" creationId="{BB6E29A8-C57D-1F55-5CEA-E1E67EA89A14}"/>
          </ac:spMkLst>
        </pc:spChg>
        <pc:spChg chg="add del mod">
          <ac:chgData name="De Marinis, Roberta Vita" userId="dc24b251-f01b-455d-bf89-e2be86f657a2" providerId="ADAL" clId="{FDD990CB-6D46-4785-9709-7A586114BDA6}" dt="2022-10-14T08:50:38.082" v="7261" actId="478"/>
          <ac:spMkLst>
            <pc:docMk/>
            <pc:sldMk cId="1918589086" sldId="2146847680"/>
            <ac:spMk id="112" creationId="{4DC1B129-173D-AFAB-401F-2691324C61A3}"/>
          </ac:spMkLst>
        </pc:spChg>
        <pc:spChg chg="add del mod">
          <ac:chgData name="De Marinis, Roberta Vita" userId="dc24b251-f01b-455d-bf89-e2be86f657a2" providerId="ADAL" clId="{FDD990CB-6D46-4785-9709-7A586114BDA6}" dt="2022-10-14T08:50:38.082" v="7261" actId="478"/>
          <ac:spMkLst>
            <pc:docMk/>
            <pc:sldMk cId="1918589086" sldId="2146847680"/>
            <ac:spMk id="113" creationId="{ED816A32-5751-AC78-6392-474C2B6AB064}"/>
          </ac:spMkLst>
        </pc:spChg>
        <pc:spChg chg="add del mod">
          <ac:chgData name="De Marinis, Roberta Vita" userId="dc24b251-f01b-455d-bf89-e2be86f657a2" providerId="ADAL" clId="{FDD990CB-6D46-4785-9709-7A586114BDA6}" dt="2022-10-14T08:50:38.082" v="7261" actId="478"/>
          <ac:spMkLst>
            <pc:docMk/>
            <pc:sldMk cId="1918589086" sldId="2146847680"/>
            <ac:spMk id="114" creationId="{63B189F4-BD8B-32F1-793F-C0C6131E593A}"/>
          </ac:spMkLst>
        </pc:spChg>
        <pc:spChg chg="add del mod">
          <ac:chgData name="De Marinis, Roberta Vita" userId="dc24b251-f01b-455d-bf89-e2be86f657a2" providerId="ADAL" clId="{FDD990CB-6D46-4785-9709-7A586114BDA6}" dt="2022-10-14T08:50:38.082" v="7261" actId="478"/>
          <ac:spMkLst>
            <pc:docMk/>
            <pc:sldMk cId="1918589086" sldId="2146847680"/>
            <ac:spMk id="115" creationId="{4B5D03FC-753A-3DAD-DEA4-3569B90AC72B}"/>
          </ac:spMkLst>
        </pc:spChg>
        <pc:spChg chg="add del mod">
          <ac:chgData name="De Marinis, Roberta Vita" userId="dc24b251-f01b-455d-bf89-e2be86f657a2" providerId="ADAL" clId="{FDD990CB-6D46-4785-9709-7A586114BDA6}" dt="2022-10-14T08:50:38.082" v="7261" actId="478"/>
          <ac:spMkLst>
            <pc:docMk/>
            <pc:sldMk cId="1918589086" sldId="2146847680"/>
            <ac:spMk id="116" creationId="{E4271F86-5971-7985-69A8-63256586D7F8}"/>
          </ac:spMkLst>
        </pc:spChg>
        <pc:spChg chg="add del mod">
          <ac:chgData name="De Marinis, Roberta Vita" userId="dc24b251-f01b-455d-bf89-e2be86f657a2" providerId="ADAL" clId="{FDD990CB-6D46-4785-9709-7A586114BDA6}" dt="2022-10-14T08:50:38.082" v="7261" actId="478"/>
          <ac:spMkLst>
            <pc:docMk/>
            <pc:sldMk cId="1918589086" sldId="2146847680"/>
            <ac:spMk id="117" creationId="{B79D296C-D527-C6DA-FC75-C2D2C9C02A96}"/>
          </ac:spMkLst>
        </pc:spChg>
        <pc:spChg chg="add del mod">
          <ac:chgData name="De Marinis, Roberta Vita" userId="dc24b251-f01b-455d-bf89-e2be86f657a2" providerId="ADAL" clId="{FDD990CB-6D46-4785-9709-7A586114BDA6}" dt="2022-10-14T08:58:07.401" v="7271" actId="478"/>
          <ac:spMkLst>
            <pc:docMk/>
            <pc:sldMk cId="1918589086" sldId="2146847680"/>
            <ac:spMk id="118" creationId="{62AF6B3C-D1CB-C2E0-6F92-3096E9C8DA5A}"/>
          </ac:spMkLst>
        </pc:spChg>
        <pc:spChg chg="add del mod">
          <ac:chgData name="De Marinis, Roberta Vita" userId="dc24b251-f01b-455d-bf89-e2be86f657a2" providerId="ADAL" clId="{FDD990CB-6D46-4785-9709-7A586114BDA6}" dt="2022-10-14T08:58:03.718" v="7270"/>
          <ac:spMkLst>
            <pc:docMk/>
            <pc:sldMk cId="1918589086" sldId="2146847680"/>
            <ac:spMk id="120" creationId="{FEF38E00-E475-EE0D-479D-87E078880839}"/>
          </ac:spMkLst>
        </pc:spChg>
        <pc:spChg chg="add mod">
          <ac:chgData name="De Marinis, Roberta Vita" userId="dc24b251-f01b-455d-bf89-e2be86f657a2" providerId="ADAL" clId="{FDD990CB-6D46-4785-9709-7A586114BDA6}" dt="2022-10-18T15:54:20.349" v="12730" actId="164"/>
          <ac:spMkLst>
            <pc:docMk/>
            <pc:sldMk cId="1918589086" sldId="2146847680"/>
            <ac:spMk id="121" creationId="{ABB4F1F5-4583-6FAD-690E-A990818DAE3B}"/>
          </ac:spMkLst>
        </pc:spChg>
        <pc:spChg chg="add del mod">
          <ac:chgData name="De Marinis, Roberta Vita" userId="dc24b251-f01b-455d-bf89-e2be86f657a2" providerId="ADAL" clId="{FDD990CB-6D46-4785-9709-7A586114BDA6}" dt="2022-10-14T09:00:13.362" v="7303" actId="478"/>
          <ac:spMkLst>
            <pc:docMk/>
            <pc:sldMk cId="1918589086" sldId="2146847680"/>
            <ac:spMk id="122" creationId="{C3E13AB5-FAA9-ED3F-40B0-662EB9065565}"/>
          </ac:spMkLst>
        </pc:spChg>
        <pc:spChg chg="add del mod">
          <ac:chgData name="De Marinis, Roberta Vita" userId="dc24b251-f01b-455d-bf89-e2be86f657a2" providerId="ADAL" clId="{FDD990CB-6D46-4785-9709-7A586114BDA6}" dt="2022-10-14T09:01:03.345" v="7318" actId="478"/>
          <ac:spMkLst>
            <pc:docMk/>
            <pc:sldMk cId="1918589086" sldId="2146847680"/>
            <ac:spMk id="123" creationId="{73D157D2-ACAD-0726-277E-16FD0AB988EA}"/>
          </ac:spMkLst>
        </pc:spChg>
        <pc:spChg chg="add del mod">
          <ac:chgData name="De Marinis, Roberta Vita" userId="dc24b251-f01b-455d-bf89-e2be86f657a2" providerId="ADAL" clId="{FDD990CB-6D46-4785-9709-7A586114BDA6}" dt="2022-10-14T09:01:27.768" v="7321" actId="478"/>
          <ac:spMkLst>
            <pc:docMk/>
            <pc:sldMk cId="1918589086" sldId="2146847680"/>
            <ac:spMk id="124" creationId="{A1EE93AB-4C2D-8B56-2A31-80BF822B6145}"/>
          </ac:spMkLst>
        </pc:spChg>
        <pc:spChg chg="add del mod">
          <ac:chgData name="De Marinis, Roberta Vita" userId="dc24b251-f01b-455d-bf89-e2be86f657a2" providerId="ADAL" clId="{FDD990CB-6D46-4785-9709-7A586114BDA6}" dt="2022-10-14T09:01:37.181" v="7324" actId="478"/>
          <ac:spMkLst>
            <pc:docMk/>
            <pc:sldMk cId="1918589086" sldId="2146847680"/>
            <ac:spMk id="125" creationId="{3345CEA3-4386-6D31-AC0F-BB8AC7CFBA47}"/>
          </ac:spMkLst>
        </pc:spChg>
        <pc:spChg chg="add mod">
          <ac:chgData name="De Marinis, Roberta Vita" userId="dc24b251-f01b-455d-bf89-e2be86f657a2" providerId="ADAL" clId="{FDD990CB-6D46-4785-9709-7A586114BDA6}" dt="2022-10-18T15:54:20.349" v="12730" actId="164"/>
          <ac:spMkLst>
            <pc:docMk/>
            <pc:sldMk cId="1918589086" sldId="2146847680"/>
            <ac:spMk id="126" creationId="{32ABAB4C-85A3-6BA1-013C-0C90CD223434}"/>
          </ac:spMkLst>
        </pc:spChg>
        <pc:spChg chg="add mod">
          <ac:chgData name="De Marinis, Roberta Vita" userId="dc24b251-f01b-455d-bf89-e2be86f657a2" providerId="ADAL" clId="{FDD990CB-6D46-4785-9709-7A586114BDA6}" dt="2022-10-18T15:54:20.349" v="12730" actId="164"/>
          <ac:spMkLst>
            <pc:docMk/>
            <pc:sldMk cId="1918589086" sldId="2146847680"/>
            <ac:spMk id="127" creationId="{9CC6E3A1-8617-4E09-83F4-534B1424D1BF}"/>
          </ac:spMkLst>
        </pc:spChg>
        <pc:spChg chg="add mod">
          <ac:chgData name="De Marinis, Roberta Vita" userId="dc24b251-f01b-455d-bf89-e2be86f657a2" providerId="ADAL" clId="{FDD990CB-6D46-4785-9709-7A586114BDA6}" dt="2022-10-18T15:54:20.349" v="12730" actId="164"/>
          <ac:spMkLst>
            <pc:docMk/>
            <pc:sldMk cId="1918589086" sldId="2146847680"/>
            <ac:spMk id="128" creationId="{7293002D-9DD2-D226-A912-2F8F9D1AF57B}"/>
          </ac:spMkLst>
        </pc:spChg>
        <pc:spChg chg="add mod">
          <ac:chgData name="De Marinis, Roberta Vita" userId="dc24b251-f01b-455d-bf89-e2be86f657a2" providerId="ADAL" clId="{FDD990CB-6D46-4785-9709-7A586114BDA6}" dt="2022-10-18T15:54:20.349" v="12730" actId="164"/>
          <ac:spMkLst>
            <pc:docMk/>
            <pc:sldMk cId="1918589086" sldId="2146847680"/>
            <ac:spMk id="129" creationId="{487302A7-8A98-3F34-2AE1-E236489C149F}"/>
          </ac:spMkLst>
        </pc:spChg>
        <pc:spChg chg="add del mod">
          <ac:chgData name="De Marinis, Roberta Vita" userId="dc24b251-f01b-455d-bf89-e2be86f657a2" providerId="ADAL" clId="{FDD990CB-6D46-4785-9709-7A586114BDA6}" dt="2022-10-14T08:59:50.530" v="7300" actId="478"/>
          <ac:spMkLst>
            <pc:docMk/>
            <pc:sldMk cId="1918589086" sldId="2146847680"/>
            <ac:spMk id="130" creationId="{3C12A955-7980-47CC-849F-49472AA2DF92}"/>
          </ac:spMkLst>
        </pc:spChg>
        <pc:spChg chg="add del mod">
          <ac:chgData name="De Marinis, Roberta Vita" userId="dc24b251-f01b-455d-bf89-e2be86f657a2" providerId="ADAL" clId="{FDD990CB-6D46-4785-9709-7A586114BDA6}" dt="2022-10-14T09:00:25.576" v="7307" actId="478"/>
          <ac:spMkLst>
            <pc:docMk/>
            <pc:sldMk cId="1918589086" sldId="2146847680"/>
            <ac:spMk id="131" creationId="{DF2F0FCA-45F3-9A73-30A8-DA311C292332}"/>
          </ac:spMkLst>
        </pc:spChg>
        <pc:spChg chg="add del mod">
          <ac:chgData name="De Marinis, Roberta Vita" userId="dc24b251-f01b-455d-bf89-e2be86f657a2" providerId="ADAL" clId="{FDD990CB-6D46-4785-9709-7A586114BDA6}" dt="2022-10-14T09:00:38.864" v="7311" actId="478"/>
          <ac:spMkLst>
            <pc:docMk/>
            <pc:sldMk cId="1918589086" sldId="2146847680"/>
            <ac:spMk id="132" creationId="{CC3A2CAD-3E48-A681-7BBB-DC0F604D4533}"/>
          </ac:spMkLst>
        </pc:spChg>
        <pc:spChg chg="add del mod">
          <ac:chgData name="De Marinis, Roberta Vita" userId="dc24b251-f01b-455d-bf89-e2be86f657a2" providerId="ADAL" clId="{FDD990CB-6D46-4785-9709-7A586114BDA6}" dt="2022-10-14T09:00:51.924" v="7315" actId="478"/>
          <ac:spMkLst>
            <pc:docMk/>
            <pc:sldMk cId="1918589086" sldId="2146847680"/>
            <ac:spMk id="133" creationId="{91B05AFE-B5FB-817A-A312-F40A2228AF44}"/>
          </ac:spMkLst>
        </pc:spChg>
        <pc:spChg chg="add mod">
          <ac:chgData name="De Marinis, Roberta Vita" userId="dc24b251-f01b-455d-bf89-e2be86f657a2" providerId="ADAL" clId="{FDD990CB-6D46-4785-9709-7A586114BDA6}" dt="2022-10-18T15:54:20.349" v="12730" actId="164"/>
          <ac:spMkLst>
            <pc:docMk/>
            <pc:sldMk cId="1918589086" sldId="2146847680"/>
            <ac:spMk id="134" creationId="{AF67A4B0-AF57-E583-F7A8-A00230DD3050}"/>
          </ac:spMkLst>
        </pc:spChg>
        <pc:spChg chg="add mod">
          <ac:chgData name="De Marinis, Roberta Vita" userId="dc24b251-f01b-455d-bf89-e2be86f657a2" providerId="ADAL" clId="{FDD990CB-6D46-4785-9709-7A586114BDA6}" dt="2022-10-18T15:54:20.349" v="12730" actId="164"/>
          <ac:spMkLst>
            <pc:docMk/>
            <pc:sldMk cId="1918589086" sldId="2146847680"/>
            <ac:spMk id="135" creationId="{5D5F0A7F-3C6E-7358-5042-DB94A0B99F1E}"/>
          </ac:spMkLst>
        </pc:spChg>
        <pc:spChg chg="add mod">
          <ac:chgData name="De Marinis, Roberta Vita" userId="dc24b251-f01b-455d-bf89-e2be86f657a2" providerId="ADAL" clId="{FDD990CB-6D46-4785-9709-7A586114BDA6}" dt="2022-10-18T15:54:20.349" v="12730" actId="164"/>
          <ac:spMkLst>
            <pc:docMk/>
            <pc:sldMk cId="1918589086" sldId="2146847680"/>
            <ac:spMk id="136" creationId="{3C0E99F3-B872-F993-42C2-B59D41A69F60}"/>
          </ac:spMkLst>
        </pc:spChg>
        <pc:spChg chg="add mod">
          <ac:chgData name="De Marinis, Roberta Vita" userId="dc24b251-f01b-455d-bf89-e2be86f657a2" providerId="ADAL" clId="{FDD990CB-6D46-4785-9709-7A586114BDA6}" dt="2022-10-24T08:04:43.224" v="16151" actId="1036"/>
          <ac:spMkLst>
            <pc:docMk/>
            <pc:sldMk cId="1918589086" sldId="2146847680"/>
            <ac:spMk id="137" creationId="{23078D98-D568-DBA3-2D74-2847CC491F3D}"/>
          </ac:spMkLst>
        </pc:spChg>
        <pc:spChg chg="add mod">
          <ac:chgData name="De Marinis, Roberta Vita" userId="dc24b251-f01b-455d-bf89-e2be86f657a2" providerId="ADAL" clId="{FDD990CB-6D46-4785-9709-7A586114BDA6}" dt="2022-10-18T15:54:20.349" v="12730" actId="164"/>
          <ac:spMkLst>
            <pc:docMk/>
            <pc:sldMk cId="1918589086" sldId="2146847680"/>
            <ac:spMk id="138" creationId="{2CAB2D56-44FA-DC74-D4CA-B0EBAEC69EB8}"/>
          </ac:spMkLst>
        </pc:spChg>
        <pc:spChg chg="add mod">
          <ac:chgData name="De Marinis, Roberta Vita" userId="dc24b251-f01b-455d-bf89-e2be86f657a2" providerId="ADAL" clId="{FDD990CB-6D46-4785-9709-7A586114BDA6}" dt="2022-10-18T15:54:20.349" v="12730" actId="164"/>
          <ac:spMkLst>
            <pc:docMk/>
            <pc:sldMk cId="1918589086" sldId="2146847680"/>
            <ac:spMk id="139" creationId="{E3E78072-855F-B27A-7415-FB313BAE9807}"/>
          </ac:spMkLst>
        </pc:spChg>
        <pc:spChg chg="add mod">
          <ac:chgData name="De Marinis, Roberta Vita" userId="dc24b251-f01b-455d-bf89-e2be86f657a2" providerId="ADAL" clId="{FDD990CB-6D46-4785-9709-7A586114BDA6}" dt="2022-10-18T15:54:20.349" v="12730" actId="164"/>
          <ac:spMkLst>
            <pc:docMk/>
            <pc:sldMk cId="1918589086" sldId="2146847680"/>
            <ac:spMk id="140" creationId="{C2ADA177-5D5D-03AA-ACCA-F16C200B29F9}"/>
          </ac:spMkLst>
        </pc:spChg>
        <pc:spChg chg="add del mod">
          <ac:chgData name="De Marinis, Roberta Vita" userId="dc24b251-f01b-455d-bf89-e2be86f657a2" providerId="ADAL" clId="{FDD990CB-6D46-4785-9709-7A586114BDA6}" dt="2022-10-14T10:16:20.153" v="7684" actId="478"/>
          <ac:spMkLst>
            <pc:docMk/>
            <pc:sldMk cId="1918589086" sldId="2146847680"/>
            <ac:spMk id="141" creationId="{0BE11678-EFD4-619E-0991-7568A5A176B1}"/>
          </ac:spMkLst>
        </pc:spChg>
        <pc:spChg chg="add del mod">
          <ac:chgData name="De Marinis, Roberta Vita" userId="dc24b251-f01b-455d-bf89-e2be86f657a2" providerId="ADAL" clId="{FDD990CB-6D46-4785-9709-7A586114BDA6}" dt="2022-10-14T09:04:33.821" v="7338" actId="478"/>
          <ac:spMkLst>
            <pc:docMk/>
            <pc:sldMk cId="1918589086" sldId="2146847680"/>
            <ac:spMk id="142" creationId="{394A4B35-E6B8-ADCB-2E1A-92ACD4BE9AAB}"/>
          </ac:spMkLst>
        </pc:spChg>
        <pc:spChg chg="add del mod">
          <ac:chgData name="De Marinis, Roberta Vita" userId="dc24b251-f01b-455d-bf89-e2be86f657a2" providerId="ADAL" clId="{FDD990CB-6D46-4785-9709-7A586114BDA6}" dt="2022-10-14T14:58:10.417" v="7887" actId="478"/>
          <ac:spMkLst>
            <pc:docMk/>
            <pc:sldMk cId="1918589086" sldId="2146847680"/>
            <ac:spMk id="144" creationId="{0FFE01DE-26BD-3DCE-53C6-98B414374B45}"/>
          </ac:spMkLst>
        </pc:spChg>
        <pc:spChg chg="add del mod">
          <ac:chgData name="De Marinis, Roberta Vita" userId="dc24b251-f01b-455d-bf89-e2be86f657a2" providerId="ADAL" clId="{FDD990CB-6D46-4785-9709-7A586114BDA6}" dt="2022-10-14T14:58:10.417" v="7887" actId="478"/>
          <ac:spMkLst>
            <pc:docMk/>
            <pc:sldMk cId="1918589086" sldId="2146847680"/>
            <ac:spMk id="145" creationId="{9A0EACFD-417F-E1DB-31BB-B86702E08AC4}"/>
          </ac:spMkLst>
        </pc:spChg>
        <pc:spChg chg="add del mod">
          <ac:chgData name="De Marinis, Roberta Vita" userId="dc24b251-f01b-455d-bf89-e2be86f657a2" providerId="ADAL" clId="{FDD990CB-6D46-4785-9709-7A586114BDA6}" dt="2022-10-14T14:58:10.417" v="7887" actId="478"/>
          <ac:spMkLst>
            <pc:docMk/>
            <pc:sldMk cId="1918589086" sldId="2146847680"/>
            <ac:spMk id="146" creationId="{ACDB3032-B53E-A793-1136-C95193862E9B}"/>
          </ac:spMkLst>
        </pc:spChg>
        <pc:spChg chg="add del mod">
          <ac:chgData name="De Marinis, Roberta Vita" userId="dc24b251-f01b-455d-bf89-e2be86f657a2" providerId="ADAL" clId="{FDD990CB-6D46-4785-9709-7A586114BDA6}" dt="2022-10-14T14:58:10.417" v="7887" actId="478"/>
          <ac:spMkLst>
            <pc:docMk/>
            <pc:sldMk cId="1918589086" sldId="2146847680"/>
            <ac:spMk id="147" creationId="{F18E91DC-3DA4-E7E2-E2EF-5F651BCBE737}"/>
          </ac:spMkLst>
        </pc:spChg>
        <pc:spChg chg="add del mod">
          <ac:chgData name="De Marinis, Roberta Vita" userId="dc24b251-f01b-455d-bf89-e2be86f657a2" providerId="ADAL" clId="{FDD990CB-6D46-4785-9709-7A586114BDA6}" dt="2022-10-14T14:58:10.417" v="7887" actId="478"/>
          <ac:spMkLst>
            <pc:docMk/>
            <pc:sldMk cId="1918589086" sldId="2146847680"/>
            <ac:spMk id="149" creationId="{2383CEE6-E54A-C3D0-8225-5B9936B33579}"/>
          </ac:spMkLst>
        </pc:spChg>
        <pc:spChg chg="add del mod">
          <ac:chgData name="De Marinis, Roberta Vita" userId="dc24b251-f01b-455d-bf89-e2be86f657a2" providerId="ADAL" clId="{FDD990CB-6D46-4785-9709-7A586114BDA6}" dt="2022-10-14T14:57:56.959" v="7886" actId="478"/>
          <ac:spMkLst>
            <pc:docMk/>
            <pc:sldMk cId="1918589086" sldId="2146847680"/>
            <ac:spMk id="150" creationId="{D71AC10D-D90A-C0F4-DA2B-218796B93EF5}"/>
          </ac:spMkLst>
        </pc:spChg>
        <pc:spChg chg="add del mod">
          <ac:chgData name="De Marinis, Roberta Vita" userId="dc24b251-f01b-455d-bf89-e2be86f657a2" providerId="ADAL" clId="{FDD990CB-6D46-4785-9709-7A586114BDA6}" dt="2022-10-14T14:57:56.959" v="7886" actId="478"/>
          <ac:spMkLst>
            <pc:docMk/>
            <pc:sldMk cId="1918589086" sldId="2146847680"/>
            <ac:spMk id="151" creationId="{29A5199A-C5A9-2345-4B69-271AA9A2E7F1}"/>
          </ac:spMkLst>
        </pc:spChg>
        <pc:spChg chg="add del mod">
          <ac:chgData name="De Marinis, Roberta Vita" userId="dc24b251-f01b-455d-bf89-e2be86f657a2" providerId="ADAL" clId="{FDD990CB-6D46-4785-9709-7A586114BDA6}" dt="2022-10-14T14:57:56.959" v="7886" actId="478"/>
          <ac:spMkLst>
            <pc:docMk/>
            <pc:sldMk cId="1918589086" sldId="2146847680"/>
            <ac:spMk id="152" creationId="{44EB1F80-8B78-7200-9CED-01335858FB06}"/>
          </ac:spMkLst>
        </pc:spChg>
        <pc:spChg chg="add del mod">
          <ac:chgData name="De Marinis, Roberta Vita" userId="dc24b251-f01b-455d-bf89-e2be86f657a2" providerId="ADAL" clId="{FDD990CB-6D46-4785-9709-7A586114BDA6}" dt="2022-10-14T14:57:56.959" v="7886" actId="478"/>
          <ac:spMkLst>
            <pc:docMk/>
            <pc:sldMk cId="1918589086" sldId="2146847680"/>
            <ac:spMk id="153" creationId="{F7056B63-B7A4-0A47-3075-86F9225A8680}"/>
          </ac:spMkLst>
        </pc:spChg>
        <pc:spChg chg="add del mod">
          <ac:chgData name="De Marinis, Roberta Vita" userId="dc24b251-f01b-455d-bf89-e2be86f657a2" providerId="ADAL" clId="{FDD990CB-6D46-4785-9709-7A586114BDA6}" dt="2022-10-14T14:57:56.959" v="7886" actId="478"/>
          <ac:spMkLst>
            <pc:docMk/>
            <pc:sldMk cId="1918589086" sldId="2146847680"/>
            <ac:spMk id="154" creationId="{513D130B-9AC5-CDE1-2CD1-A87F4F446352}"/>
          </ac:spMkLst>
        </pc:spChg>
        <pc:spChg chg="add del mod">
          <ac:chgData name="De Marinis, Roberta Vita" userId="dc24b251-f01b-455d-bf89-e2be86f657a2" providerId="ADAL" clId="{FDD990CB-6D46-4785-9709-7A586114BDA6}" dt="2022-10-14T14:57:56.959" v="7886" actId="478"/>
          <ac:spMkLst>
            <pc:docMk/>
            <pc:sldMk cId="1918589086" sldId="2146847680"/>
            <ac:spMk id="155" creationId="{658E47F7-8559-EBF5-D635-9FEB084E85CD}"/>
          </ac:spMkLst>
        </pc:spChg>
        <pc:spChg chg="add del mod">
          <ac:chgData name="De Marinis, Roberta Vita" userId="dc24b251-f01b-455d-bf89-e2be86f657a2" providerId="ADAL" clId="{FDD990CB-6D46-4785-9709-7A586114BDA6}" dt="2022-10-14T14:58:10.417" v="7887" actId="478"/>
          <ac:spMkLst>
            <pc:docMk/>
            <pc:sldMk cId="1918589086" sldId="2146847680"/>
            <ac:spMk id="156" creationId="{B81DC7FF-52FA-5533-D8B3-2A293E596877}"/>
          </ac:spMkLst>
        </pc:spChg>
        <pc:spChg chg="add del mod">
          <ac:chgData name="De Marinis, Roberta Vita" userId="dc24b251-f01b-455d-bf89-e2be86f657a2" providerId="ADAL" clId="{FDD990CB-6D46-4785-9709-7A586114BDA6}" dt="2022-10-14T15:02:47.871" v="7945" actId="478"/>
          <ac:spMkLst>
            <pc:docMk/>
            <pc:sldMk cId="1918589086" sldId="2146847680"/>
            <ac:spMk id="157" creationId="{3CAEAD5C-0E53-6932-004B-9B63C0931711}"/>
          </ac:spMkLst>
        </pc:spChg>
        <pc:spChg chg="add del mod">
          <ac:chgData name="De Marinis, Roberta Vita" userId="dc24b251-f01b-455d-bf89-e2be86f657a2" providerId="ADAL" clId="{FDD990CB-6D46-4785-9709-7A586114BDA6}" dt="2022-10-14T15:02:47.871" v="7945" actId="478"/>
          <ac:spMkLst>
            <pc:docMk/>
            <pc:sldMk cId="1918589086" sldId="2146847680"/>
            <ac:spMk id="158" creationId="{9A9D8B62-9604-41AE-E58B-80B26BE6751B}"/>
          </ac:spMkLst>
        </pc:spChg>
        <pc:spChg chg="add del mod">
          <ac:chgData name="De Marinis, Roberta Vita" userId="dc24b251-f01b-455d-bf89-e2be86f657a2" providerId="ADAL" clId="{FDD990CB-6D46-4785-9709-7A586114BDA6}" dt="2022-10-14T15:02:47.871" v="7945" actId="478"/>
          <ac:spMkLst>
            <pc:docMk/>
            <pc:sldMk cId="1918589086" sldId="2146847680"/>
            <ac:spMk id="159" creationId="{E396EBEB-DC7E-8A1C-D452-49822BFAC2C3}"/>
          </ac:spMkLst>
        </pc:spChg>
        <pc:spChg chg="add del mod">
          <ac:chgData name="De Marinis, Roberta Vita" userId="dc24b251-f01b-455d-bf89-e2be86f657a2" providerId="ADAL" clId="{FDD990CB-6D46-4785-9709-7A586114BDA6}" dt="2022-10-14T15:02:47.871" v="7945" actId="478"/>
          <ac:spMkLst>
            <pc:docMk/>
            <pc:sldMk cId="1918589086" sldId="2146847680"/>
            <ac:spMk id="160" creationId="{31C8868A-A75B-B8BD-587B-C8369E4FEEFF}"/>
          </ac:spMkLst>
        </pc:spChg>
        <pc:spChg chg="add del mod">
          <ac:chgData name="De Marinis, Roberta Vita" userId="dc24b251-f01b-455d-bf89-e2be86f657a2" providerId="ADAL" clId="{FDD990CB-6D46-4785-9709-7A586114BDA6}" dt="2022-10-14T15:02:47.871" v="7945" actId="478"/>
          <ac:spMkLst>
            <pc:docMk/>
            <pc:sldMk cId="1918589086" sldId="2146847680"/>
            <ac:spMk id="161" creationId="{A4738E17-C664-A0C1-CD02-AC94C809D22E}"/>
          </ac:spMkLst>
        </pc:spChg>
        <pc:spChg chg="add del mod">
          <ac:chgData name="De Marinis, Roberta Vita" userId="dc24b251-f01b-455d-bf89-e2be86f657a2" providerId="ADAL" clId="{FDD990CB-6D46-4785-9709-7A586114BDA6}" dt="2022-10-14T15:02:47.871" v="7945" actId="478"/>
          <ac:spMkLst>
            <pc:docMk/>
            <pc:sldMk cId="1918589086" sldId="2146847680"/>
            <ac:spMk id="162" creationId="{19EF632D-82AB-892C-4C0B-13188B5BD540}"/>
          </ac:spMkLst>
        </pc:spChg>
        <pc:spChg chg="add del mod">
          <ac:chgData name="De Marinis, Roberta Vita" userId="dc24b251-f01b-455d-bf89-e2be86f657a2" providerId="ADAL" clId="{FDD990CB-6D46-4785-9709-7A586114BDA6}" dt="2022-10-14T15:02:47.871" v="7945" actId="478"/>
          <ac:spMkLst>
            <pc:docMk/>
            <pc:sldMk cId="1918589086" sldId="2146847680"/>
            <ac:spMk id="163" creationId="{541C32B7-5312-6F46-8AAA-C2A67B25EB69}"/>
          </ac:spMkLst>
        </pc:spChg>
        <pc:spChg chg="add del mod">
          <ac:chgData name="De Marinis, Roberta Vita" userId="dc24b251-f01b-455d-bf89-e2be86f657a2" providerId="ADAL" clId="{FDD990CB-6D46-4785-9709-7A586114BDA6}" dt="2022-10-14T15:02:47.871" v="7945" actId="478"/>
          <ac:spMkLst>
            <pc:docMk/>
            <pc:sldMk cId="1918589086" sldId="2146847680"/>
            <ac:spMk id="164" creationId="{1F504DB9-2E58-FC87-303D-E2C727B39B91}"/>
          </ac:spMkLst>
        </pc:spChg>
        <pc:spChg chg="add del mod">
          <ac:chgData name="De Marinis, Roberta Vita" userId="dc24b251-f01b-455d-bf89-e2be86f657a2" providerId="ADAL" clId="{FDD990CB-6D46-4785-9709-7A586114BDA6}" dt="2022-10-14T15:02:47.871" v="7945" actId="478"/>
          <ac:spMkLst>
            <pc:docMk/>
            <pc:sldMk cId="1918589086" sldId="2146847680"/>
            <ac:spMk id="165" creationId="{7DFBB807-4364-0FC9-23A5-7D4729280DCC}"/>
          </ac:spMkLst>
        </pc:spChg>
        <pc:spChg chg="add del mod">
          <ac:chgData name="De Marinis, Roberta Vita" userId="dc24b251-f01b-455d-bf89-e2be86f657a2" providerId="ADAL" clId="{FDD990CB-6D46-4785-9709-7A586114BDA6}" dt="2022-10-14T15:02:47.871" v="7945" actId="478"/>
          <ac:spMkLst>
            <pc:docMk/>
            <pc:sldMk cId="1918589086" sldId="2146847680"/>
            <ac:spMk id="166" creationId="{4CCF65B9-85E8-8D93-ECF7-5ABB07EEEFB5}"/>
          </ac:spMkLst>
        </pc:spChg>
        <pc:spChg chg="add del mod">
          <ac:chgData name="De Marinis, Roberta Vita" userId="dc24b251-f01b-455d-bf89-e2be86f657a2" providerId="ADAL" clId="{FDD990CB-6D46-4785-9709-7A586114BDA6}" dt="2022-10-14T15:02:47.871" v="7945" actId="478"/>
          <ac:spMkLst>
            <pc:docMk/>
            <pc:sldMk cId="1918589086" sldId="2146847680"/>
            <ac:spMk id="167" creationId="{30B8CAF0-6413-56E1-80BD-DD5A7C7D7C64}"/>
          </ac:spMkLst>
        </pc:spChg>
        <pc:spChg chg="add del mod">
          <ac:chgData name="De Marinis, Roberta Vita" userId="dc24b251-f01b-455d-bf89-e2be86f657a2" providerId="ADAL" clId="{FDD990CB-6D46-4785-9709-7A586114BDA6}" dt="2022-10-14T15:02:47.871" v="7945" actId="478"/>
          <ac:spMkLst>
            <pc:docMk/>
            <pc:sldMk cId="1918589086" sldId="2146847680"/>
            <ac:spMk id="168" creationId="{CC19DD4E-F71F-8AD9-883D-DBC2F9215EB6}"/>
          </ac:spMkLst>
        </pc:spChg>
        <pc:spChg chg="add mod">
          <ac:chgData name="De Marinis, Roberta Vita" userId="dc24b251-f01b-455d-bf89-e2be86f657a2" providerId="ADAL" clId="{FDD990CB-6D46-4785-9709-7A586114BDA6}" dt="2022-10-18T15:54:20.349" v="12730" actId="164"/>
          <ac:spMkLst>
            <pc:docMk/>
            <pc:sldMk cId="1918589086" sldId="2146847680"/>
            <ac:spMk id="169" creationId="{3DB1257A-9981-487D-D2FB-76FBC17E537F}"/>
          </ac:spMkLst>
        </pc:spChg>
        <pc:spChg chg="add mod">
          <ac:chgData name="De Marinis, Roberta Vita" userId="dc24b251-f01b-455d-bf89-e2be86f657a2" providerId="ADAL" clId="{FDD990CB-6D46-4785-9709-7A586114BDA6}" dt="2022-10-18T15:54:20.349" v="12730" actId="164"/>
          <ac:spMkLst>
            <pc:docMk/>
            <pc:sldMk cId="1918589086" sldId="2146847680"/>
            <ac:spMk id="170" creationId="{98A0BA90-85FF-8CFB-1A62-D1BE0C17E39D}"/>
          </ac:spMkLst>
        </pc:spChg>
        <pc:spChg chg="mod">
          <ac:chgData name="De Marinis, Roberta Vita" userId="dc24b251-f01b-455d-bf89-e2be86f657a2" providerId="ADAL" clId="{FDD990CB-6D46-4785-9709-7A586114BDA6}" dt="2022-10-18T15:54:20.349" v="12730" actId="164"/>
          <ac:spMkLst>
            <pc:docMk/>
            <pc:sldMk cId="1918589086" sldId="2146847680"/>
            <ac:spMk id="185" creationId="{AC7CAEB0-20A2-48A0-A090-59EF0BF2C129}"/>
          </ac:spMkLst>
        </pc:spChg>
        <pc:spChg chg="mod">
          <ac:chgData name="De Marinis, Roberta Vita" userId="dc24b251-f01b-455d-bf89-e2be86f657a2" providerId="ADAL" clId="{FDD990CB-6D46-4785-9709-7A586114BDA6}" dt="2022-10-24T08:04:54.088" v="16152" actId="1035"/>
          <ac:spMkLst>
            <pc:docMk/>
            <pc:sldMk cId="1918589086" sldId="2146847680"/>
            <ac:spMk id="187" creationId="{4FCF44DC-9EDA-4ABB-B377-8FAE47551E22}"/>
          </ac:spMkLst>
        </pc:spChg>
        <pc:spChg chg="mod">
          <ac:chgData name="De Marinis, Roberta Vita" userId="dc24b251-f01b-455d-bf89-e2be86f657a2" providerId="ADAL" clId="{FDD990CB-6D46-4785-9709-7A586114BDA6}" dt="2022-10-14T13:08:51.230" v="7875" actId="14100"/>
          <ac:spMkLst>
            <pc:docMk/>
            <pc:sldMk cId="1918589086" sldId="2146847680"/>
            <ac:spMk id="219" creationId="{4343A730-2A80-4353-A21C-6C55DC677278}"/>
          </ac:spMkLst>
        </pc:spChg>
        <pc:spChg chg="add del mod">
          <ac:chgData name="De Marinis, Roberta Vita" userId="dc24b251-f01b-455d-bf89-e2be86f657a2" providerId="ADAL" clId="{FDD990CB-6D46-4785-9709-7A586114BDA6}" dt="2022-10-14T12:29:45.208" v="7838" actId="478"/>
          <ac:spMkLst>
            <pc:docMk/>
            <pc:sldMk cId="1918589086" sldId="2146847680"/>
            <ac:spMk id="243" creationId="{3B4E2401-A620-E008-E8C4-8FCE87648512}"/>
          </ac:spMkLst>
        </pc:spChg>
        <pc:spChg chg="add del mod">
          <ac:chgData name="De Marinis, Roberta Vita" userId="dc24b251-f01b-455d-bf89-e2be86f657a2" providerId="ADAL" clId="{FDD990CB-6D46-4785-9709-7A586114BDA6}" dt="2022-10-14T14:57:56.959" v="7886" actId="478"/>
          <ac:spMkLst>
            <pc:docMk/>
            <pc:sldMk cId="1918589086" sldId="2146847680"/>
            <ac:spMk id="244" creationId="{C00D0984-77AF-3ABD-B2F8-16F4C4B3D216}"/>
          </ac:spMkLst>
        </pc:spChg>
        <pc:spChg chg="add del mod">
          <ac:chgData name="De Marinis, Roberta Vita" userId="dc24b251-f01b-455d-bf89-e2be86f657a2" providerId="ADAL" clId="{FDD990CB-6D46-4785-9709-7A586114BDA6}" dt="2022-10-14T14:57:56.959" v="7886" actId="478"/>
          <ac:spMkLst>
            <pc:docMk/>
            <pc:sldMk cId="1918589086" sldId="2146847680"/>
            <ac:spMk id="245" creationId="{2A7CF7A2-C746-66C5-1DC5-08ED8FAF0F09}"/>
          </ac:spMkLst>
        </pc:spChg>
        <pc:spChg chg="add del mod">
          <ac:chgData name="De Marinis, Roberta Vita" userId="dc24b251-f01b-455d-bf89-e2be86f657a2" providerId="ADAL" clId="{FDD990CB-6D46-4785-9709-7A586114BDA6}" dt="2022-10-14T14:57:56.959" v="7886" actId="478"/>
          <ac:spMkLst>
            <pc:docMk/>
            <pc:sldMk cId="1918589086" sldId="2146847680"/>
            <ac:spMk id="246" creationId="{C794266C-E712-61A6-EF24-679074E5B6D8}"/>
          </ac:spMkLst>
        </pc:spChg>
        <pc:spChg chg="add del mod">
          <ac:chgData name="De Marinis, Roberta Vita" userId="dc24b251-f01b-455d-bf89-e2be86f657a2" providerId="ADAL" clId="{FDD990CB-6D46-4785-9709-7A586114BDA6}" dt="2022-10-14T14:57:56.959" v="7886" actId="478"/>
          <ac:spMkLst>
            <pc:docMk/>
            <pc:sldMk cId="1918589086" sldId="2146847680"/>
            <ac:spMk id="247" creationId="{421F2EA2-303F-9511-8B9E-BE16A2E75446}"/>
          </ac:spMkLst>
        </pc:spChg>
        <pc:spChg chg="add del mod">
          <ac:chgData name="De Marinis, Roberta Vita" userId="dc24b251-f01b-455d-bf89-e2be86f657a2" providerId="ADAL" clId="{FDD990CB-6D46-4785-9709-7A586114BDA6}" dt="2022-10-14T14:57:56.959" v="7886" actId="478"/>
          <ac:spMkLst>
            <pc:docMk/>
            <pc:sldMk cId="1918589086" sldId="2146847680"/>
            <ac:spMk id="248" creationId="{DDD87C84-E186-B9E1-1DF8-E1DCA2508A3E}"/>
          </ac:spMkLst>
        </pc:spChg>
        <pc:spChg chg="add del mod">
          <ac:chgData name="De Marinis, Roberta Vita" userId="dc24b251-f01b-455d-bf89-e2be86f657a2" providerId="ADAL" clId="{FDD990CB-6D46-4785-9709-7A586114BDA6}" dt="2022-10-14T14:57:56.959" v="7886" actId="478"/>
          <ac:spMkLst>
            <pc:docMk/>
            <pc:sldMk cId="1918589086" sldId="2146847680"/>
            <ac:spMk id="249" creationId="{081FD1FC-ABAC-658A-5E4D-8C37D9387847}"/>
          </ac:spMkLst>
        </pc:spChg>
        <pc:spChg chg="add mod">
          <ac:chgData name="De Marinis, Roberta Vita" userId="dc24b251-f01b-455d-bf89-e2be86f657a2" providerId="ADAL" clId="{FDD990CB-6D46-4785-9709-7A586114BDA6}" dt="2022-10-18T15:54:20.349" v="12730" actId="164"/>
          <ac:spMkLst>
            <pc:docMk/>
            <pc:sldMk cId="1918589086" sldId="2146847680"/>
            <ac:spMk id="250" creationId="{0E717A06-7F5D-9FFE-583D-F52D61FA83BA}"/>
          </ac:spMkLst>
        </pc:spChg>
        <pc:spChg chg="add mod">
          <ac:chgData name="De Marinis, Roberta Vita" userId="dc24b251-f01b-455d-bf89-e2be86f657a2" providerId="ADAL" clId="{FDD990CB-6D46-4785-9709-7A586114BDA6}" dt="2022-10-18T15:54:20.349" v="12730" actId="164"/>
          <ac:spMkLst>
            <pc:docMk/>
            <pc:sldMk cId="1918589086" sldId="2146847680"/>
            <ac:spMk id="251" creationId="{871D294F-88B8-F519-56DB-A493FDC28253}"/>
          </ac:spMkLst>
        </pc:spChg>
        <pc:spChg chg="add mod">
          <ac:chgData name="De Marinis, Roberta Vita" userId="dc24b251-f01b-455d-bf89-e2be86f657a2" providerId="ADAL" clId="{FDD990CB-6D46-4785-9709-7A586114BDA6}" dt="2022-10-18T15:54:20.349" v="12730" actId="164"/>
          <ac:spMkLst>
            <pc:docMk/>
            <pc:sldMk cId="1918589086" sldId="2146847680"/>
            <ac:spMk id="252" creationId="{4219DF11-A6D8-ED0E-DA49-D3C0F0E3527F}"/>
          </ac:spMkLst>
        </pc:spChg>
        <pc:spChg chg="add mod">
          <ac:chgData name="De Marinis, Roberta Vita" userId="dc24b251-f01b-455d-bf89-e2be86f657a2" providerId="ADAL" clId="{FDD990CB-6D46-4785-9709-7A586114BDA6}" dt="2022-10-20T17:08:02.932" v="13332" actId="1037"/>
          <ac:spMkLst>
            <pc:docMk/>
            <pc:sldMk cId="1918589086" sldId="2146847680"/>
            <ac:spMk id="253" creationId="{003C0BD1-8986-5479-A0AD-650B24441606}"/>
          </ac:spMkLst>
        </pc:spChg>
        <pc:spChg chg="add mod">
          <ac:chgData name="De Marinis, Roberta Vita" userId="dc24b251-f01b-455d-bf89-e2be86f657a2" providerId="ADAL" clId="{FDD990CB-6D46-4785-9709-7A586114BDA6}" dt="2022-10-18T15:54:20.349" v="12730" actId="164"/>
          <ac:spMkLst>
            <pc:docMk/>
            <pc:sldMk cId="1918589086" sldId="2146847680"/>
            <ac:spMk id="254" creationId="{1A732F7D-07D9-2415-9982-C61E7925E50E}"/>
          </ac:spMkLst>
        </pc:spChg>
        <pc:spChg chg="add mod">
          <ac:chgData name="De Marinis, Roberta Vita" userId="dc24b251-f01b-455d-bf89-e2be86f657a2" providerId="ADAL" clId="{FDD990CB-6D46-4785-9709-7A586114BDA6}" dt="2022-10-18T15:54:20.349" v="12730" actId="164"/>
          <ac:spMkLst>
            <pc:docMk/>
            <pc:sldMk cId="1918589086" sldId="2146847680"/>
            <ac:spMk id="255" creationId="{237C253C-2BC9-6467-F636-16CD31EEA3F9}"/>
          </ac:spMkLst>
        </pc:spChg>
        <pc:spChg chg="add mod">
          <ac:chgData name="De Marinis, Roberta Vita" userId="dc24b251-f01b-455d-bf89-e2be86f657a2" providerId="ADAL" clId="{FDD990CB-6D46-4785-9709-7A586114BDA6}" dt="2022-10-18T15:54:20.349" v="12730" actId="164"/>
          <ac:spMkLst>
            <pc:docMk/>
            <pc:sldMk cId="1918589086" sldId="2146847680"/>
            <ac:spMk id="256" creationId="{B0A518C6-52DA-2C3B-215D-C29C5AA2257F}"/>
          </ac:spMkLst>
        </pc:spChg>
        <pc:spChg chg="add mod">
          <ac:chgData name="De Marinis, Roberta Vita" userId="dc24b251-f01b-455d-bf89-e2be86f657a2" providerId="ADAL" clId="{FDD990CB-6D46-4785-9709-7A586114BDA6}" dt="2022-10-18T15:54:20.349" v="12730" actId="164"/>
          <ac:spMkLst>
            <pc:docMk/>
            <pc:sldMk cId="1918589086" sldId="2146847680"/>
            <ac:spMk id="257" creationId="{B03AAD2C-7AB9-0754-7516-4D284328DA1E}"/>
          </ac:spMkLst>
        </pc:spChg>
        <pc:spChg chg="add mod">
          <ac:chgData name="De Marinis, Roberta Vita" userId="dc24b251-f01b-455d-bf89-e2be86f657a2" providerId="ADAL" clId="{FDD990CB-6D46-4785-9709-7A586114BDA6}" dt="2022-10-18T15:54:20.349" v="12730" actId="164"/>
          <ac:spMkLst>
            <pc:docMk/>
            <pc:sldMk cId="1918589086" sldId="2146847680"/>
            <ac:spMk id="258" creationId="{E9999F4F-ACBA-83BB-451A-6CECA311B289}"/>
          </ac:spMkLst>
        </pc:spChg>
        <pc:spChg chg="add mod">
          <ac:chgData name="De Marinis, Roberta Vita" userId="dc24b251-f01b-455d-bf89-e2be86f657a2" providerId="ADAL" clId="{FDD990CB-6D46-4785-9709-7A586114BDA6}" dt="2022-10-18T15:54:20.349" v="12730" actId="164"/>
          <ac:spMkLst>
            <pc:docMk/>
            <pc:sldMk cId="1918589086" sldId="2146847680"/>
            <ac:spMk id="259" creationId="{4F217955-914E-64E2-F950-1961F9F3F68C}"/>
          </ac:spMkLst>
        </pc:spChg>
        <pc:spChg chg="add mod">
          <ac:chgData name="De Marinis, Roberta Vita" userId="dc24b251-f01b-455d-bf89-e2be86f657a2" providerId="ADAL" clId="{FDD990CB-6D46-4785-9709-7A586114BDA6}" dt="2022-10-18T15:54:20.349" v="12730" actId="164"/>
          <ac:spMkLst>
            <pc:docMk/>
            <pc:sldMk cId="1918589086" sldId="2146847680"/>
            <ac:spMk id="260" creationId="{CE1C8192-9F77-E72E-C54D-A84F99391A75}"/>
          </ac:spMkLst>
        </pc:spChg>
        <pc:spChg chg="add mod">
          <ac:chgData name="De Marinis, Roberta Vita" userId="dc24b251-f01b-455d-bf89-e2be86f657a2" providerId="ADAL" clId="{FDD990CB-6D46-4785-9709-7A586114BDA6}" dt="2022-10-18T15:54:20.349" v="12730" actId="164"/>
          <ac:spMkLst>
            <pc:docMk/>
            <pc:sldMk cId="1918589086" sldId="2146847680"/>
            <ac:spMk id="261" creationId="{9B7738C8-B20F-6C31-C3CC-4995D331268B}"/>
          </ac:spMkLst>
        </pc:spChg>
        <pc:spChg chg="add del mod">
          <ac:chgData name="De Marinis, Roberta Vita" userId="dc24b251-f01b-455d-bf89-e2be86f657a2" providerId="ADAL" clId="{FDD990CB-6D46-4785-9709-7A586114BDA6}" dt="2022-10-14T15:02:32.991" v="7941"/>
          <ac:spMkLst>
            <pc:docMk/>
            <pc:sldMk cId="1918589086" sldId="2146847680"/>
            <ac:spMk id="262" creationId="{1F6A7876-0F2D-CF14-CA32-0B7FC6FB04E7}"/>
          </ac:spMkLst>
        </pc:spChg>
        <pc:spChg chg="add del mod">
          <ac:chgData name="De Marinis, Roberta Vita" userId="dc24b251-f01b-455d-bf89-e2be86f657a2" providerId="ADAL" clId="{FDD990CB-6D46-4785-9709-7A586114BDA6}" dt="2022-10-14T15:02:32.991" v="7941"/>
          <ac:spMkLst>
            <pc:docMk/>
            <pc:sldMk cId="1918589086" sldId="2146847680"/>
            <ac:spMk id="263" creationId="{A7193F6D-70D4-2480-9C26-02321E0ADAD0}"/>
          </ac:spMkLst>
        </pc:spChg>
        <pc:spChg chg="add del mod">
          <ac:chgData name="De Marinis, Roberta Vita" userId="dc24b251-f01b-455d-bf89-e2be86f657a2" providerId="ADAL" clId="{FDD990CB-6D46-4785-9709-7A586114BDA6}" dt="2022-10-14T15:02:32.991" v="7941"/>
          <ac:spMkLst>
            <pc:docMk/>
            <pc:sldMk cId="1918589086" sldId="2146847680"/>
            <ac:spMk id="264" creationId="{0D54F740-57CB-9EEA-5430-A92240DA7F5C}"/>
          </ac:spMkLst>
        </pc:spChg>
        <pc:spChg chg="add del mod">
          <ac:chgData name="De Marinis, Roberta Vita" userId="dc24b251-f01b-455d-bf89-e2be86f657a2" providerId="ADAL" clId="{FDD990CB-6D46-4785-9709-7A586114BDA6}" dt="2022-10-14T15:02:32.991" v="7941"/>
          <ac:spMkLst>
            <pc:docMk/>
            <pc:sldMk cId="1918589086" sldId="2146847680"/>
            <ac:spMk id="265" creationId="{E8E3C976-EEA0-43AF-E6C8-CCC3AECF696D}"/>
          </ac:spMkLst>
        </pc:spChg>
        <pc:spChg chg="add del mod">
          <ac:chgData name="De Marinis, Roberta Vita" userId="dc24b251-f01b-455d-bf89-e2be86f657a2" providerId="ADAL" clId="{FDD990CB-6D46-4785-9709-7A586114BDA6}" dt="2022-10-14T15:02:32.991" v="7941"/>
          <ac:spMkLst>
            <pc:docMk/>
            <pc:sldMk cId="1918589086" sldId="2146847680"/>
            <ac:spMk id="269" creationId="{47FAA44E-7BF7-DA63-E3E5-D121E163744E}"/>
          </ac:spMkLst>
        </pc:spChg>
        <pc:spChg chg="add del mod">
          <ac:chgData name="De Marinis, Roberta Vita" userId="dc24b251-f01b-455d-bf89-e2be86f657a2" providerId="ADAL" clId="{FDD990CB-6D46-4785-9709-7A586114BDA6}" dt="2022-10-14T15:02:32.991" v="7941"/>
          <ac:spMkLst>
            <pc:docMk/>
            <pc:sldMk cId="1918589086" sldId="2146847680"/>
            <ac:spMk id="270" creationId="{9DB20E0A-8F63-8E96-7A1B-1241AC4144F5}"/>
          </ac:spMkLst>
        </pc:spChg>
        <pc:spChg chg="add del mod">
          <ac:chgData name="De Marinis, Roberta Vita" userId="dc24b251-f01b-455d-bf89-e2be86f657a2" providerId="ADAL" clId="{FDD990CB-6D46-4785-9709-7A586114BDA6}" dt="2022-10-14T15:02:32.991" v="7941"/>
          <ac:spMkLst>
            <pc:docMk/>
            <pc:sldMk cId="1918589086" sldId="2146847680"/>
            <ac:spMk id="271" creationId="{58C55894-3A70-D169-648D-8FB5827CA671}"/>
          </ac:spMkLst>
        </pc:spChg>
        <pc:spChg chg="add del mod">
          <ac:chgData name="De Marinis, Roberta Vita" userId="dc24b251-f01b-455d-bf89-e2be86f657a2" providerId="ADAL" clId="{FDD990CB-6D46-4785-9709-7A586114BDA6}" dt="2022-10-14T15:02:32.991" v="7941"/>
          <ac:spMkLst>
            <pc:docMk/>
            <pc:sldMk cId="1918589086" sldId="2146847680"/>
            <ac:spMk id="272" creationId="{D1CF69A4-1CD0-120F-64FA-0D5303ACDFBB}"/>
          </ac:spMkLst>
        </pc:spChg>
        <pc:spChg chg="add del mod">
          <ac:chgData name="De Marinis, Roberta Vita" userId="dc24b251-f01b-455d-bf89-e2be86f657a2" providerId="ADAL" clId="{FDD990CB-6D46-4785-9709-7A586114BDA6}" dt="2022-10-14T15:02:32.991" v="7941"/>
          <ac:spMkLst>
            <pc:docMk/>
            <pc:sldMk cId="1918589086" sldId="2146847680"/>
            <ac:spMk id="273" creationId="{6380196C-BA6F-6EB0-4EEE-D2093B18E04F}"/>
          </ac:spMkLst>
        </pc:spChg>
        <pc:spChg chg="add del mod">
          <ac:chgData name="De Marinis, Roberta Vita" userId="dc24b251-f01b-455d-bf89-e2be86f657a2" providerId="ADAL" clId="{FDD990CB-6D46-4785-9709-7A586114BDA6}" dt="2022-10-14T15:02:32.991" v="7941"/>
          <ac:spMkLst>
            <pc:docMk/>
            <pc:sldMk cId="1918589086" sldId="2146847680"/>
            <ac:spMk id="274" creationId="{1A6AAE3D-3FC9-B7A4-2684-FEE5A8AB4BC1}"/>
          </ac:spMkLst>
        </pc:spChg>
        <pc:spChg chg="add del mod">
          <ac:chgData name="De Marinis, Roberta Vita" userId="dc24b251-f01b-455d-bf89-e2be86f657a2" providerId="ADAL" clId="{FDD990CB-6D46-4785-9709-7A586114BDA6}" dt="2022-10-14T15:02:32.991" v="7941"/>
          <ac:spMkLst>
            <pc:docMk/>
            <pc:sldMk cId="1918589086" sldId="2146847680"/>
            <ac:spMk id="275" creationId="{4B7CF4B9-B7FC-9F45-EAB7-DA5D6AF4FC93}"/>
          </ac:spMkLst>
        </pc:spChg>
        <pc:spChg chg="add del mod">
          <ac:chgData name="De Marinis, Roberta Vita" userId="dc24b251-f01b-455d-bf89-e2be86f657a2" providerId="ADAL" clId="{FDD990CB-6D46-4785-9709-7A586114BDA6}" dt="2022-10-14T15:02:32.991" v="7941"/>
          <ac:spMkLst>
            <pc:docMk/>
            <pc:sldMk cId="1918589086" sldId="2146847680"/>
            <ac:spMk id="276" creationId="{B3065A4C-7A92-CA9F-F9E1-A4E8490A8AB2}"/>
          </ac:spMkLst>
        </pc:spChg>
        <pc:spChg chg="add mod">
          <ac:chgData name="De Marinis, Roberta Vita" userId="dc24b251-f01b-455d-bf89-e2be86f657a2" providerId="ADAL" clId="{FDD990CB-6D46-4785-9709-7A586114BDA6}" dt="2022-10-18T15:54:20.349" v="12730" actId="164"/>
          <ac:spMkLst>
            <pc:docMk/>
            <pc:sldMk cId="1918589086" sldId="2146847680"/>
            <ac:spMk id="277" creationId="{F4A1D986-ACA9-06D7-BC98-FEA7F1D25080}"/>
          </ac:spMkLst>
        </pc:spChg>
        <pc:spChg chg="add mod">
          <ac:chgData name="De Marinis, Roberta Vita" userId="dc24b251-f01b-455d-bf89-e2be86f657a2" providerId="ADAL" clId="{FDD990CB-6D46-4785-9709-7A586114BDA6}" dt="2022-10-18T15:54:20.349" v="12730" actId="164"/>
          <ac:spMkLst>
            <pc:docMk/>
            <pc:sldMk cId="1918589086" sldId="2146847680"/>
            <ac:spMk id="278" creationId="{AF835CA7-C37E-5856-DD19-A67195170018}"/>
          </ac:spMkLst>
        </pc:spChg>
        <pc:spChg chg="add mod">
          <ac:chgData name="De Marinis, Roberta Vita" userId="dc24b251-f01b-455d-bf89-e2be86f657a2" providerId="ADAL" clId="{FDD990CB-6D46-4785-9709-7A586114BDA6}" dt="2022-10-18T15:54:20.349" v="12730" actId="164"/>
          <ac:spMkLst>
            <pc:docMk/>
            <pc:sldMk cId="1918589086" sldId="2146847680"/>
            <ac:spMk id="279" creationId="{A17F12C1-0217-172D-7C3E-5BA28A85BA8F}"/>
          </ac:spMkLst>
        </pc:spChg>
        <pc:spChg chg="add mod">
          <ac:chgData name="De Marinis, Roberta Vita" userId="dc24b251-f01b-455d-bf89-e2be86f657a2" providerId="ADAL" clId="{FDD990CB-6D46-4785-9709-7A586114BDA6}" dt="2022-10-18T15:54:20.349" v="12730" actId="164"/>
          <ac:spMkLst>
            <pc:docMk/>
            <pc:sldMk cId="1918589086" sldId="2146847680"/>
            <ac:spMk id="280" creationId="{96272999-C5AF-B19E-F0BB-C8D3B10E5DE8}"/>
          </ac:spMkLst>
        </pc:spChg>
        <pc:spChg chg="add mod">
          <ac:chgData name="De Marinis, Roberta Vita" userId="dc24b251-f01b-455d-bf89-e2be86f657a2" providerId="ADAL" clId="{FDD990CB-6D46-4785-9709-7A586114BDA6}" dt="2022-10-20T17:03:55.371" v="13300" actId="1038"/>
          <ac:spMkLst>
            <pc:docMk/>
            <pc:sldMk cId="1918589086" sldId="2146847680"/>
            <ac:spMk id="281" creationId="{70C9F80C-1B8F-F67D-25DB-5D555404A2F0}"/>
          </ac:spMkLst>
        </pc:spChg>
        <pc:spChg chg="add mod">
          <ac:chgData name="De Marinis, Roberta Vita" userId="dc24b251-f01b-455d-bf89-e2be86f657a2" providerId="ADAL" clId="{FDD990CB-6D46-4785-9709-7A586114BDA6}" dt="2022-10-18T15:54:20.349" v="12730" actId="164"/>
          <ac:spMkLst>
            <pc:docMk/>
            <pc:sldMk cId="1918589086" sldId="2146847680"/>
            <ac:spMk id="282" creationId="{2558B22B-6E58-4173-127F-BA9FC84110FD}"/>
          </ac:spMkLst>
        </pc:spChg>
        <pc:spChg chg="add mod">
          <ac:chgData name="De Marinis, Roberta Vita" userId="dc24b251-f01b-455d-bf89-e2be86f657a2" providerId="ADAL" clId="{FDD990CB-6D46-4785-9709-7A586114BDA6}" dt="2022-10-18T15:54:20.349" v="12730" actId="164"/>
          <ac:spMkLst>
            <pc:docMk/>
            <pc:sldMk cId="1918589086" sldId="2146847680"/>
            <ac:spMk id="283" creationId="{60D4402F-94D8-3774-6F32-4DBA53B19E1B}"/>
          </ac:spMkLst>
        </pc:spChg>
        <pc:spChg chg="add mod">
          <ac:chgData name="De Marinis, Roberta Vita" userId="dc24b251-f01b-455d-bf89-e2be86f657a2" providerId="ADAL" clId="{FDD990CB-6D46-4785-9709-7A586114BDA6}" dt="2022-10-18T15:54:20.349" v="12730" actId="164"/>
          <ac:spMkLst>
            <pc:docMk/>
            <pc:sldMk cId="1918589086" sldId="2146847680"/>
            <ac:spMk id="284" creationId="{AD8CE0DB-ABD5-FF8D-2556-7FDD4C6C7810}"/>
          </ac:spMkLst>
        </pc:spChg>
        <pc:spChg chg="add mod">
          <ac:chgData name="De Marinis, Roberta Vita" userId="dc24b251-f01b-455d-bf89-e2be86f657a2" providerId="ADAL" clId="{FDD990CB-6D46-4785-9709-7A586114BDA6}" dt="2022-10-18T15:54:20.349" v="12730" actId="164"/>
          <ac:spMkLst>
            <pc:docMk/>
            <pc:sldMk cId="1918589086" sldId="2146847680"/>
            <ac:spMk id="285" creationId="{B363BB61-B483-2E3B-CD16-AF910DA0074B}"/>
          </ac:spMkLst>
        </pc:spChg>
        <pc:spChg chg="add mod">
          <ac:chgData name="De Marinis, Roberta Vita" userId="dc24b251-f01b-455d-bf89-e2be86f657a2" providerId="ADAL" clId="{FDD990CB-6D46-4785-9709-7A586114BDA6}" dt="2022-10-18T15:54:20.349" v="12730" actId="164"/>
          <ac:spMkLst>
            <pc:docMk/>
            <pc:sldMk cId="1918589086" sldId="2146847680"/>
            <ac:spMk id="286" creationId="{F86FF58C-DFB1-A21E-2CF0-FF3BAD3F0921}"/>
          </ac:spMkLst>
        </pc:spChg>
        <pc:spChg chg="add mod">
          <ac:chgData name="De Marinis, Roberta Vita" userId="dc24b251-f01b-455d-bf89-e2be86f657a2" providerId="ADAL" clId="{FDD990CB-6D46-4785-9709-7A586114BDA6}" dt="2022-10-18T15:54:20.349" v="12730" actId="164"/>
          <ac:spMkLst>
            <pc:docMk/>
            <pc:sldMk cId="1918589086" sldId="2146847680"/>
            <ac:spMk id="287" creationId="{E11B5791-D16E-A952-8C73-E2F565747FA9}"/>
          </ac:spMkLst>
        </pc:spChg>
        <pc:spChg chg="add mod">
          <ac:chgData name="De Marinis, Roberta Vita" userId="dc24b251-f01b-455d-bf89-e2be86f657a2" providerId="ADAL" clId="{FDD990CB-6D46-4785-9709-7A586114BDA6}" dt="2022-10-18T15:54:20.349" v="12730" actId="164"/>
          <ac:spMkLst>
            <pc:docMk/>
            <pc:sldMk cId="1918589086" sldId="2146847680"/>
            <ac:spMk id="288" creationId="{6A1265F8-346F-FF9C-D349-A014F63C1F83}"/>
          </ac:spMkLst>
        </pc:spChg>
        <pc:grpChg chg="mod">
          <ac:chgData name="De Marinis, Roberta Vita" userId="dc24b251-f01b-455d-bf89-e2be86f657a2" providerId="ADAL" clId="{FDD990CB-6D46-4785-9709-7A586114BDA6}" dt="2022-10-18T15:54:20.349" v="12730" actId="164"/>
          <ac:grpSpMkLst>
            <pc:docMk/>
            <pc:sldMk cId="1918589086" sldId="2146847680"/>
            <ac:grpSpMk id="2" creationId="{A95C0CC6-9F64-DE86-F3FE-50D04E5DD9BA}"/>
          </ac:grpSpMkLst>
        </pc:grpChg>
        <pc:grpChg chg="add mod">
          <ac:chgData name="De Marinis, Roberta Vita" userId="dc24b251-f01b-455d-bf89-e2be86f657a2" providerId="ADAL" clId="{FDD990CB-6D46-4785-9709-7A586114BDA6}" dt="2022-10-18T15:54:28.264" v="12778" actId="1038"/>
          <ac:grpSpMkLst>
            <pc:docMk/>
            <pc:sldMk cId="1918589086" sldId="2146847680"/>
            <ac:grpSpMk id="18" creationId="{4557E090-DC37-B462-95EF-D50E1814DA3C}"/>
          </ac:grpSpMkLst>
        </pc:grpChg>
        <pc:grpChg chg="mod">
          <ac:chgData name="De Marinis, Roberta Vita" userId="dc24b251-f01b-455d-bf89-e2be86f657a2" providerId="ADAL" clId="{FDD990CB-6D46-4785-9709-7A586114BDA6}" dt="2022-10-18T15:54:20.349" v="12730" actId="164"/>
          <ac:grpSpMkLst>
            <pc:docMk/>
            <pc:sldMk cId="1918589086" sldId="2146847680"/>
            <ac:grpSpMk id="224" creationId="{E053C5F5-636C-4E83-AE9C-255BDC9FDEA8}"/>
          </ac:grpSpMkLst>
        </pc:grpChg>
        <pc:picChg chg="mod">
          <ac:chgData name="De Marinis, Roberta Vita" userId="dc24b251-f01b-455d-bf89-e2be86f657a2" providerId="ADAL" clId="{FDD990CB-6D46-4785-9709-7A586114BDA6}" dt="2022-10-14T08:46:12.730" v="7222" actId="1076"/>
          <ac:picMkLst>
            <pc:docMk/>
            <pc:sldMk cId="1918589086" sldId="2146847680"/>
            <ac:picMk id="3" creationId="{5276A903-B6A6-6D82-51DA-23F5904C57A4}"/>
          </ac:picMkLst>
        </pc:picChg>
        <pc:picChg chg="mod">
          <ac:chgData name="De Marinis, Roberta Vita" userId="dc24b251-f01b-455d-bf89-e2be86f657a2" providerId="ADAL" clId="{FDD990CB-6D46-4785-9709-7A586114BDA6}" dt="2022-10-18T15:54:20.349" v="12730" actId="164"/>
          <ac:picMkLst>
            <pc:docMk/>
            <pc:sldMk cId="1918589086" sldId="2146847680"/>
            <ac:picMk id="5" creationId="{6A04C2ED-7B30-EFBF-B766-691D17DE7000}"/>
          </ac:picMkLst>
        </pc:picChg>
        <pc:picChg chg="mod">
          <ac:chgData name="De Marinis, Roberta Vita" userId="dc24b251-f01b-455d-bf89-e2be86f657a2" providerId="ADAL" clId="{FDD990CB-6D46-4785-9709-7A586114BDA6}" dt="2022-10-18T15:54:20.349" v="12730" actId="164"/>
          <ac:picMkLst>
            <pc:docMk/>
            <pc:sldMk cId="1918589086" sldId="2146847680"/>
            <ac:picMk id="7" creationId="{8AD0AA06-B8FF-6F89-AB27-C148568A37CE}"/>
          </ac:picMkLst>
        </pc:picChg>
        <pc:picChg chg="add mod">
          <ac:chgData name="De Marinis, Roberta Vita" userId="dc24b251-f01b-455d-bf89-e2be86f657a2" providerId="ADAL" clId="{FDD990CB-6D46-4785-9709-7A586114BDA6}" dt="2022-10-18T15:54:20.349" v="12730" actId="164"/>
          <ac:picMkLst>
            <pc:docMk/>
            <pc:sldMk cId="1918589086" sldId="2146847680"/>
            <ac:picMk id="9" creationId="{B62AD753-9BC9-4E00-4108-53A0C96CFAB1}"/>
          </ac:picMkLst>
        </pc:picChg>
        <pc:picChg chg="mod">
          <ac:chgData name="De Marinis, Roberta Vita" userId="dc24b251-f01b-455d-bf89-e2be86f657a2" providerId="ADAL" clId="{FDD990CB-6D46-4785-9709-7A586114BDA6}" dt="2022-10-18T15:54:20.349" v="12730" actId="164"/>
          <ac:picMkLst>
            <pc:docMk/>
            <pc:sldMk cId="1918589086" sldId="2146847680"/>
            <ac:picMk id="11" creationId="{BC83999F-E9E4-2D8B-B0C8-EC37D1016E2B}"/>
          </ac:picMkLst>
        </pc:picChg>
        <pc:picChg chg="mod">
          <ac:chgData name="De Marinis, Roberta Vita" userId="dc24b251-f01b-455d-bf89-e2be86f657a2" providerId="ADAL" clId="{FDD990CB-6D46-4785-9709-7A586114BDA6}" dt="2022-10-14T08:46:06.738" v="7220" actId="1076"/>
          <ac:picMkLst>
            <pc:docMk/>
            <pc:sldMk cId="1918589086" sldId="2146847680"/>
            <ac:picMk id="12" creationId="{DD81A6B5-94C0-4389-877A-7BC8E11711F6}"/>
          </ac:picMkLst>
        </pc:picChg>
        <pc:picChg chg="mod">
          <ac:chgData name="De Marinis, Roberta Vita" userId="dc24b251-f01b-455d-bf89-e2be86f657a2" providerId="ADAL" clId="{FDD990CB-6D46-4785-9709-7A586114BDA6}" dt="2022-10-18T15:54:20.349" v="12730" actId="164"/>
          <ac:picMkLst>
            <pc:docMk/>
            <pc:sldMk cId="1918589086" sldId="2146847680"/>
            <ac:picMk id="13" creationId="{DE808B4F-1E9D-3F4C-DDF9-C91164A5662A}"/>
          </ac:picMkLst>
        </pc:picChg>
        <pc:picChg chg="mod">
          <ac:chgData name="De Marinis, Roberta Vita" userId="dc24b251-f01b-455d-bf89-e2be86f657a2" providerId="ADAL" clId="{FDD990CB-6D46-4785-9709-7A586114BDA6}" dt="2022-10-20T17:03:39.462" v="13299" actId="14100"/>
          <ac:picMkLst>
            <pc:docMk/>
            <pc:sldMk cId="1918589086" sldId="2146847680"/>
            <ac:picMk id="14" creationId="{F7499CB4-7824-4693-5469-A52291DD1F5F}"/>
          </ac:picMkLst>
        </pc:picChg>
        <pc:picChg chg="mod">
          <ac:chgData name="De Marinis, Roberta Vita" userId="dc24b251-f01b-455d-bf89-e2be86f657a2" providerId="ADAL" clId="{FDD990CB-6D46-4785-9709-7A586114BDA6}" dt="2022-10-18T15:54:20.349" v="12730" actId="164"/>
          <ac:picMkLst>
            <pc:docMk/>
            <pc:sldMk cId="1918589086" sldId="2146847680"/>
            <ac:picMk id="15" creationId="{B8A3BA85-0B40-8C75-AD52-F79880F051E7}"/>
          </ac:picMkLst>
        </pc:picChg>
        <pc:picChg chg="mod">
          <ac:chgData name="De Marinis, Roberta Vita" userId="dc24b251-f01b-455d-bf89-e2be86f657a2" providerId="ADAL" clId="{FDD990CB-6D46-4785-9709-7A586114BDA6}" dt="2022-10-18T15:54:20.349" v="12730" actId="164"/>
          <ac:picMkLst>
            <pc:docMk/>
            <pc:sldMk cId="1918589086" sldId="2146847680"/>
            <ac:picMk id="16" creationId="{DE00072C-1BE6-F86F-FB06-C522E63D0A47}"/>
          </ac:picMkLst>
        </pc:picChg>
        <pc:picChg chg="del">
          <ac:chgData name="De Marinis, Roberta Vita" userId="dc24b251-f01b-455d-bf89-e2be86f657a2" providerId="ADAL" clId="{FDD990CB-6D46-4785-9709-7A586114BDA6}" dt="2022-10-14T09:33:46.135" v="7501" actId="478"/>
          <ac:picMkLst>
            <pc:docMk/>
            <pc:sldMk cId="1918589086" sldId="2146847680"/>
            <ac:picMk id="18" creationId="{104E840C-91F5-15E7-BF06-C860A7FE601F}"/>
          </ac:picMkLst>
        </pc:picChg>
        <pc:picChg chg="mod">
          <ac:chgData name="De Marinis, Roberta Vita" userId="dc24b251-f01b-455d-bf89-e2be86f657a2" providerId="ADAL" clId="{FDD990CB-6D46-4785-9709-7A586114BDA6}" dt="2022-10-18T15:54:20.349" v="12730" actId="164"/>
          <ac:picMkLst>
            <pc:docMk/>
            <pc:sldMk cId="1918589086" sldId="2146847680"/>
            <ac:picMk id="19" creationId="{C07093C0-CC6F-D9F4-18DD-74EB989A8E69}"/>
          </ac:picMkLst>
        </pc:picChg>
        <pc:picChg chg="mod">
          <ac:chgData name="De Marinis, Roberta Vita" userId="dc24b251-f01b-455d-bf89-e2be86f657a2" providerId="ADAL" clId="{FDD990CB-6D46-4785-9709-7A586114BDA6}" dt="2022-10-18T15:54:20.349" v="12730" actId="164"/>
          <ac:picMkLst>
            <pc:docMk/>
            <pc:sldMk cId="1918589086" sldId="2146847680"/>
            <ac:picMk id="21" creationId="{C08FDD9D-340D-5B05-9E55-4D61303ECD02}"/>
          </ac:picMkLst>
        </pc:picChg>
        <pc:picChg chg="mod">
          <ac:chgData name="De Marinis, Roberta Vita" userId="dc24b251-f01b-455d-bf89-e2be86f657a2" providerId="ADAL" clId="{FDD990CB-6D46-4785-9709-7A586114BDA6}" dt="2022-10-20T17:03:29.057" v="13297" actId="14100"/>
          <ac:picMkLst>
            <pc:docMk/>
            <pc:sldMk cId="1918589086" sldId="2146847680"/>
            <ac:picMk id="22" creationId="{761FCB98-BB41-AD14-E0FD-DD88391969AE}"/>
          </ac:picMkLst>
        </pc:picChg>
        <pc:picChg chg="del">
          <ac:chgData name="De Marinis, Roberta Vita" userId="dc24b251-f01b-455d-bf89-e2be86f657a2" providerId="ADAL" clId="{FDD990CB-6D46-4785-9709-7A586114BDA6}" dt="2022-10-14T08:36:15.469" v="7136" actId="478"/>
          <ac:picMkLst>
            <pc:docMk/>
            <pc:sldMk cId="1918589086" sldId="2146847680"/>
            <ac:picMk id="23" creationId="{67467F3C-F355-A3C9-A974-B513476E7BB2}"/>
          </ac:picMkLst>
        </pc:picChg>
        <pc:picChg chg="mod">
          <ac:chgData name="De Marinis, Roberta Vita" userId="dc24b251-f01b-455d-bf89-e2be86f657a2" providerId="ADAL" clId="{FDD990CB-6D46-4785-9709-7A586114BDA6}" dt="2022-10-18T15:54:20.349" v="12730" actId="164"/>
          <ac:picMkLst>
            <pc:docMk/>
            <pc:sldMk cId="1918589086" sldId="2146847680"/>
            <ac:picMk id="23" creationId="{C27B8E21-8F3A-2BE4-1E43-F190127A02DB}"/>
          </ac:picMkLst>
        </pc:picChg>
        <pc:picChg chg="mod">
          <ac:chgData name="De Marinis, Roberta Vita" userId="dc24b251-f01b-455d-bf89-e2be86f657a2" providerId="ADAL" clId="{FDD990CB-6D46-4785-9709-7A586114BDA6}" dt="2022-10-18T15:54:20.349" v="12730" actId="164"/>
          <ac:picMkLst>
            <pc:docMk/>
            <pc:sldMk cId="1918589086" sldId="2146847680"/>
            <ac:picMk id="24" creationId="{DFEB3AE2-95C2-A3F0-C3E5-FD3741B02E64}"/>
          </ac:picMkLst>
        </pc:picChg>
        <pc:picChg chg="mod">
          <ac:chgData name="De Marinis, Roberta Vita" userId="dc24b251-f01b-455d-bf89-e2be86f657a2" providerId="ADAL" clId="{FDD990CB-6D46-4785-9709-7A586114BDA6}" dt="2022-10-18T15:54:20.349" v="12730" actId="164"/>
          <ac:picMkLst>
            <pc:docMk/>
            <pc:sldMk cId="1918589086" sldId="2146847680"/>
            <ac:picMk id="25" creationId="{A8BE0E13-2AFF-68F9-E5A2-ED338F8AA88B}"/>
          </ac:picMkLst>
        </pc:picChg>
        <pc:picChg chg="mod">
          <ac:chgData name="De Marinis, Roberta Vita" userId="dc24b251-f01b-455d-bf89-e2be86f657a2" providerId="ADAL" clId="{FDD990CB-6D46-4785-9709-7A586114BDA6}" dt="2022-10-18T15:54:20.349" v="12730" actId="164"/>
          <ac:picMkLst>
            <pc:docMk/>
            <pc:sldMk cId="1918589086" sldId="2146847680"/>
            <ac:picMk id="26" creationId="{EA17B1B9-2496-DF40-D411-2A90CEF803B9}"/>
          </ac:picMkLst>
        </pc:picChg>
        <pc:picChg chg="mod">
          <ac:chgData name="De Marinis, Roberta Vita" userId="dc24b251-f01b-455d-bf89-e2be86f657a2" providerId="ADAL" clId="{FDD990CB-6D46-4785-9709-7A586114BDA6}" dt="2022-10-18T15:54:20.349" v="12730" actId="164"/>
          <ac:picMkLst>
            <pc:docMk/>
            <pc:sldMk cId="1918589086" sldId="2146847680"/>
            <ac:picMk id="27" creationId="{4DF351E7-5287-BACB-A650-9545C20A06D1}"/>
          </ac:picMkLst>
        </pc:picChg>
        <pc:picChg chg="add mod">
          <ac:chgData name="De Marinis, Roberta Vita" userId="dc24b251-f01b-455d-bf89-e2be86f657a2" providerId="ADAL" clId="{FDD990CB-6D46-4785-9709-7A586114BDA6}" dt="2022-10-21T13:17:40.206" v="15926" actId="1037"/>
          <ac:picMkLst>
            <pc:docMk/>
            <pc:sldMk cId="1918589086" sldId="2146847680"/>
            <ac:picMk id="31" creationId="{DBEB21A6-B909-0174-F0B1-DEF61ADF770E}"/>
          </ac:picMkLst>
        </pc:picChg>
        <pc:picChg chg="mod">
          <ac:chgData name="De Marinis, Roberta Vita" userId="dc24b251-f01b-455d-bf89-e2be86f657a2" providerId="ADAL" clId="{FDD990CB-6D46-4785-9709-7A586114BDA6}" dt="2022-10-18T15:54:20.349" v="12730" actId="164"/>
          <ac:picMkLst>
            <pc:docMk/>
            <pc:sldMk cId="1918589086" sldId="2146847680"/>
            <ac:picMk id="35" creationId="{B537317B-2263-4A8E-87A5-44EB33FE2400}"/>
          </ac:picMkLst>
        </pc:picChg>
        <pc:picChg chg="del">
          <ac:chgData name="De Marinis, Roberta Vita" userId="dc24b251-f01b-455d-bf89-e2be86f657a2" providerId="ADAL" clId="{FDD990CB-6D46-4785-9709-7A586114BDA6}" dt="2022-10-14T10:51:06.181" v="7781" actId="478"/>
          <ac:picMkLst>
            <pc:docMk/>
            <pc:sldMk cId="1918589086" sldId="2146847680"/>
            <ac:picMk id="45" creationId="{83A2B3E0-AEBF-B27B-43A0-28FD80F32377}"/>
          </ac:picMkLst>
        </pc:picChg>
        <pc:picChg chg="mod">
          <ac:chgData name="De Marinis, Roberta Vita" userId="dc24b251-f01b-455d-bf89-e2be86f657a2" providerId="ADAL" clId="{FDD990CB-6D46-4785-9709-7A586114BDA6}" dt="2022-10-18T15:54:20.349" v="12730" actId="164"/>
          <ac:picMkLst>
            <pc:docMk/>
            <pc:sldMk cId="1918589086" sldId="2146847680"/>
            <ac:picMk id="62" creationId="{01A02B11-7139-4521-9E67-9DF0521EB12D}"/>
          </ac:picMkLst>
        </pc:picChg>
        <pc:picChg chg="del mod">
          <ac:chgData name="De Marinis, Roberta Vita" userId="dc24b251-f01b-455d-bf89-e2be86f657a2" providerId="ADAL" clId="{FDD990CB-6D46-4785-9709-7A586114BDA6}" dt="2022-10-14T08:38:07.551" v="7149" actId="478"/>
          <ac:picMkLst>
            <pc:docMk/>
            <pc:sldMk cId="1918589086" sldId="2146847680"/>
            <ac:picMk id="70" creationId="{93F5B859-E8D6-4AAF-5B5B-70A47D0A7D3D}"/>
          </ac:picMkLst>
        </pc:picChg>
        <pc:picChg chg="mod">
          <ac:chgData name="De Marinis, Roberta Vita" userId="dc24b251-f01b-455d-bf89-e2be86f657a2" providerId="ADAL" clId="{FDD990CB-6D46-4785-9709-7A586114BDA6}" dt="2022-10-14T08:45:53.464" v="7215" actId="14100"/>
          <ac:picMkLst>
            <pc:docMk/>
            <pc:sldMk cId="1918589086" sldId="2146847680"/>
            <ac:picMk id="98" creationId="{0BB7E3CD-5B76-470B-9AC7-E9832018969A}"/>
          </ac:picMkLst>
        </pc:picChg>
        <pc:picChg chg="del mod">
          <ac:chgData name="De Marinis, Roberta Vita" userId="dc24b251-f01b-455d-bf89-e2be86f657a2" providerId="ADAL" clId="{FDD990CB-6D46-4785-9709-7A586114BDA6}" dt="2022-10-14T08:36:05.210" v="7132" actId="478"/>
          <ac:picMkLst>
            <pc:docMk/>
            <pc:sldMk cId="1918589086" sldId="2146847680"/>
            <ac:picMk id="119" creationId="{9782A81E-5618-A6DA-75AA-79F6AB642F91}"/>
          </ac:picMkLst>
        </pc:picChg>
        <pc:picChg chg="del">
          <ac:chgData name="De Marinis, Roberta Vita" userId="dc24b251-f01b-455d-bf89-e2be86f657a2" providerId="ADAL" clId="{FDD990CB-6D46-4785-9709-7A586114BDA6}" dt="2022-10-14T08:36:15.469" v="7136" actId="478"/>
          <ac:picMkLst>
            <pc:docMk/>
            <pc:sldMk cId="1918589086" sldId="2146847680"/>
            <ac:picMk id="143" creationId="{229D78F7-4AB4-8383-F949-B8A970CA2218}"/>
          </ac:picMkLst>
        </pc:picChg>
        <pc:picChg chg="mod">
          <ac:chgData name="De Marinis, Roberta Vita" userId="dc24b251-f01b-455d-bf89-e2be86f657a2" providerId="ADAL" clId="{FDD990CB-6D46-4785-9709-7A586114BDA6}" dt="2022-10-20T17:03:22.510" v="13296"/>
          <ac:picMkLst>
            <pc:docMk/>
            <pc:sldMk cId="1918589086" sldId="2146847680"/>
            <ac:picMk id="148" creationId="{7355BE2C-06A6-1F2A-A9EF-08AC9BBE3B9F}"/>
          </ac:picMkLst>
        </pc:picChg>
        <pc:picChg chg="add del mod">
          <ac:chgData name="De Marinis, Roberta Vita" userId="dc24b251-f01b-455d-bf89-e2be86f657a2" providerId="ADAL" clId="{FDD990CB-6D46-4785-9709-7A586114BDA6}" dt="2022-10-20T17:02:43.952" v="13289" actId="478"/>
          <ac:picMkLst>
            <pc:docMk/>
            <pc:sldMk cId="1918589086" sldId="2146847680"/>
            <ac:picMk id="171" creationId="{65A55B3F-F653-3E85-6AC3-4EAD8C5E509A}"/>
          </ac:picMkLst>
        </pc:picChg>
        <pc:picChg chg="add del mod">
          <ac:chgData name="De Marinis, Roberta Vita" userId="dc24b251-f01b-455d-bf89-e2be86f657a2" providerId="ADAL" clId="{FDD990CB-6D46-4785-9709-7A586114BDA6}" dt="2022-10-14T09:33:26.083" v="7495" actId="478"/>
          <ac:picMkLst>
            <pc:docMk/>
            <pc:sldMk cId="1918589086" sldId="2146847680"/>
            <ac:picMk id="173" creationId="{F1BF7036-159C-D152-D681-D0D68569089B}"/>
          </ac:picMkLst>
        </pc:picChg>
        <pc:picChg chg="add mod">
          <ac:chgData name="De Marinis, Roberta Vita" userId="dc24b251-f01b-455d-bf89-e2be86f657a2" providerId="ADAL" clId="{FDD990CB-6D46-4785-9709-7A586114BDA6}" dt="2022-10-18T15:54:20.349" v="12730" actId="164"/>
          <ac:picMkLst>
            <pc:docMk/>
            <pc:sldMk cId="1918589086" sldId="2146847680"/>
            <ac:picMk id="175" creationId="{B5D887AA-83DF-2243-FF8C-0225FC8F82ED}"/>
          </ac:picMkLst>
        </pc:picChg>
        <pc:picChg chg="add mod">
          <ac:chgData name="De Marinis, Roberta Vita" userId="dc24b251-f01b-455d-bf89-e2be86f657a2" providerId="ADAL" clId="{FDD990CB-6D46-4785-9709-7A586114BDA6}" dt="2022-10-18T15:54:20.349" v="12730" actId="164"/>
          <ac:picMkLst>
            <pc:docMk/>
            <pc:sldMk cId="1918589086" sldId="2146847680"/>
            <ac:picMk id="176" creationId="{13D15C83-6970-BC54-747A-E9018CAA4D04}"/>
          </ac:picMkLst>
        </pc:picChg>
        <pc:picChg chg="add del mod modCrop">
          <ac:chgData name="De Marinis, Roberta Vita" userId="dc24b251-f01b-455d-bf89-e2be86f657a2" providerId="ADAL" clId="{FDD990CB-6D46-4785-9709-7A586114BDA6}" dt="2022-10-20T17:02:47.917" v="13290" actId="478"/>
          <ac:picMkLst>
            <pc:docMk/>
            <pc:sldMk cId="1918589086" sldId="2146847680"/>
            <ac:picMk id="178" creationId="{80A989C6-543C-AEFF-D6B6-31C4AD381F18}"/>
          </ac:picMkLst>
        </pc:picChg>
        <pc:picChg chg="add del mod">
          <ac:chgData name="De Marinis, Roberta Vita" userId="dc24b251-f01b-455d-bf89-e2be86f657a2" providerId="ADAL" clId="{FDD990CB-6D46-4785-9709-7A586114BDA6}" dt="2022-10-14T10:51:08.789" v="7782" actId="478"/>
          <ac:picMkLst>
            <pc:docMk/>
            <pc:sldMk cId="1918589086" sldId="2146847680"/>
            <ac:picMk id="179" creationId="{B504F254-2F4B-4CF8-DC9B-A914A41FE91D}"/>
          </ac:picMkLst>
        </pc:picChg>
        <pc:picChg chg="add mod">
          <ac:chgData name="De Marinis, Roberta Vita" userId="dc24b251-f01b-455d-bf89-e2be86f657a2" providerId="ADAL" clId="{FDD990CB-6D46-4785-9709-7A586114BDA6}" dt="2022-10-18T15:54:20.349" v="12730" actId="164"/>
          <ac:picMkLst>
            <pc:docMk/>
            <pc:sldMk cId="1918589086" sldId="2146847680"/>
            <ac:picMk id="182" creationId="{CB934BF3-F0FE-845E-AD67-06E353CA0E7F}"/>
          </ac:picMkLst>
        </pc:picChg>
        <pc:picChg chg="add mod">
          <ac:chgData name="De Marinis, Roberta Vita" userId="dc24b251-f01b-455d-bf89-e2be86f657a2" providerId="ADAL" clId="{FDD990CB-6D46-4785-9709-7A586114BDA6}" dt="2022-10-18T15:54:20.349" v="12730" actId="164"/>
          <ac:picMkLst>
            <pc:docMk/>
            <pc:sldMk cId="1918589086" sldId="2146847680"/>
            <ac:picMk id="183" creationId="{C79BC332-8F5A-9877-3D21-201E8CADB831}"/>
          </ac:picMkLst>
        </pc:picChg>
        <pc:picChg chg="add del mod">
          <ac:chgData name="De Marinis, Roberta Vita" userId="dc24b251-f01b-455d-bf89-e2be86f657a2" providerId="ADAL" clId="{FDD990CB-6D46-4785-9709-7A586114BDA6}" dt="2022-10-14T10:51:10.972" v="7783" actId="478"/>
          <ac:picMkLst>
            <pc:docMk/>
            <pc:sldMk cId="1918589086" sldId="2146847680"/>
            <ac:picMk id="184" creationId="{51570851-D43B-5EAD-55E9-B0982F978E08}"/>
          </ac:picMkLst>
        </pc:picChg>
        <pc:picChg chg="add mod">
          <ac:chgData name="De Marinis, Roberta Vita" userId="dc24b251-f01b-455d-bf89-e2be86f657a2" providerId="ADAL" clId="{FDD990CB-6D46-4785-9709-7A586114BDA6}" dt="2022-10-18T15:54:20.349" v="12730" actId="164"/>
          <ac:picMkLst>
            <pc:docMk/>
            <pc:sldMk cId="1918589086" sldId="2146847680"/>
            <ac:picMk id="189" creationId="{64199418-CE41-A403-962E-3F1C66C11D91}"/>
          </ac:picMkLst>
        </pc:picChg>
        <pc:picChg chg="add mod">
          <ac:chgData name="De Marinis, Roberta Vita" userId="dc24b251-f01b-455d-bf89-e2be86f657a2" providerId="ADAL" clId="{FDD990CB-6D46-4785-9709-7A586114BDA6}" dt="2022-10-18T15:54:20.349" v="12730" actId="164"/>
          <ac:picMkLst>
            <pc:docMk/>
            <pc:sldMk cId="1918589086" sldId="2146847680"/>
            <ac:picMk id="190" creationId="{B8E2B9B7-56B9-5868-15A1-5BDAE4E8287A}"/>
          </ac:picMkLst>
        </pc:picChg>
        <pc:picChg chg="add mod">
          <ac:chgData name="De Marinis, Roberta Vita" userId="dc24b251-f01b-455d-bf89-e2be86f657a2" providerId="ADAL" clId="{FDD990CB-6D46-4785-9709-7A586114BDA6}" dt="2022-10-18T15:54:20.349" v="12730" actId="164"/>
          <ac:picMkLst>
            <pc:docMk/>
            <pc:sldMk cId="1918589086" sldId="2146847680"/>
            <ac:picMk id="191" creationId="{2A2D22DC-B15B-3327-8773-BBB6736F3DC5}"/>
          </ac:picMkLst>
        </pc:picChg>
        <pc:picChg chg="add mod">
          <ac:chgData name="De Marinis, Roberta Vita" userId="dc24b251-f01b-455d-bf89-e2be86f657a2" providerId="ADAL" clId="{FDD990CB-6D46-4785-9709-7A586114BDA6}" dt="2022-10-18T15:54:20.349" v="12730" actId="164"/>
          <ac:picMkLst>
            <pc:docMk/>
            <pc:sldMk cId="1918589086" sldId="2146847680"/>
            <ac:picMk id="192" creationId="{DAE651EA-6144-1C3B-E342-4BEA157174A8}"/>
          </ac:picMkLst>
        </pc:picChg>
        <pc:picChg chg="add mod">
          <ac:chgData name="De Marinis, Roberta Vita" userId="dc24b251-f01b-455d-bf89-e2be86f657a2" providerId="ADAL" clId="{FDD990CB-6D46-4785-9709-7A586114BDA6}" dt="2022-10-18T15:54:20.349" v="12730" actId="164"/>
          <ac:picMkLst>
            <pc:docMk/>
            <pc:sldMk cId="1918589086" sldId="2146847680"/>
            <ac:picMk id="193" creationId="{294AD751-9CAC-DD0D-5DB3-069F86F9D252}"/>
          </ac:picMkLst>
        </pc:picChg>
        <pc:picChg chg="add mod">
          <ac:chgData name="De Marinis, Roberta Vita" userId="dc24b251-f01b-455d-bf89-e2be86f657a2" providerId="ADAL" clId="{FDD990CB-6D46-4785-9709-7A586114BDA6}" dt="2022-10-18T15:54:20.349" v="12730" actId="164"/>
          <ac:picMkLst>
            <pc:docMk/>
            <pc:sldMk cId="1918589086" sldId="2146847680"/>
            <ac:picMk id="194" creationId="{B552EE5A-F5D3-44A1-351F-8D9373D37F08}"/>
          </ac:picMkLst>
        </pc:picChg>
        <pc:picChg chg="add mod">
          <ac:chgData name="De Marinis, Roberta Vita" userId="dc24b251-f01b-455d-bf89-e2be86f657a2" providerId="ADAL" clId="{FDD990CB-6D46-4785-9709-7A586114BDA6}" dt="2022-10-18T15:54:20.349" v="12730" actId="164"/>
          <ac:picMkLst>
            <pc:docMk/>
            <pc:sldMk cId="1918589086" sldId="2146847680"/>
            <ac:picMk id="195" creationId="{8A6445A4-3A4B-989F-2B83-9E77A74DABB4}"/>
          </ac:picMkLst>
        </pc:picChg>
        <pc:picChg chg="add mod">
          <ac:chgData name="De Marinis, Roberta Vita" userId="dc24b251-f01b-455d-bf89-e2be86f657a2" providerId="ADAL" clId="{FDD990CB-6D46-4785-9709-7A586114BDA6}" dt="2022-10-18T15:54:20.349" v="12730" actId="164"/>
          <ac:picMkLst>
            <pc:docMk/>
            <pc:sldMk cId="1918589086" sldId="2146847680"/>
            <ac:picMk id="196" creationId="{A2934DB0-CBBB-6E6A-B864-147D2F7527F9}"/>
          </ac:picMkLst>
        </pc:picChg>
        <pc:picChg chg="add mod">
          <ac:chgData name="De Marinis, Roberta Vita" userId="dc24b251-f01b-455d-bf89-e2be86f657a2" providerId="ADAL" clId="{FDD990CB-6D46-4785-9709-7A586114BDA6}" dt="2022-10-18T15:54:20.349" v="12730" actId="164"/>
          <ac:picMkLst>
            <pc:docMk/>
            <pc:sldMk cId="1918589086" sldId="2146847680"/>
            <ac:picMk id="198" creationId="{C2797569-7CC7-F3FD-9BDF-982012B174C3}"/>
          </ac:picMkLst>
        </pc:picChg>
        <pc:picChg chg="del mod">
          <ac:chgData name="De Marinis, Roberta Vita" userId="dc24b251-f01b-455d-bf89-e2be86f657a2" providerId="ADAL" clId="{FDD990CB-6D46-4785-9709-7A586114BDA6}" dt="2022-10-20T17:02:36.830" v="13287" actId="478"/>
          <ac:picMkLst>
            <pc:docMk/>
            <pc:sldMk cId="1918589086" sldId="2146847680"/>
            <ac:picMk id="202" creationId="{26FFBB87-874F-4AF6-AA11-BBB319B0BEA4}"/>
          </ac:picMkLst>
        </pc:picChg>
        <pc:picChg chg="add mod">
          <ac:chgData name="De Marinis, Roberta Vita" userId="dc24b251-f01b-455d-bf89-e2be86f657a2" providerId="ADAL" clId="{FDD990CB-6D46-4785-9709-7A586114BDA6}" dt="2022-10-18T15:54:20.349" v="12730" actId="164"/>
          <ac:picMkLst>
            <pc:docMk/>
            <pc:sldMk cId="1918589086" sldId="2146847680"/>
            <ac:picMk id="203" creationId="{5CBDADD7-8B1F-FDD6-7F0D-1985E1A8FCA6}"/>
          </ac:picMkLst>
        </pc:picChg>
        <pc:picChg chg="add mod">
          <ac:chgData name="De Marinis, Roberta Vita" userId="dc24b251-f01b-455d-bf89-e2be86f657a2" providerId="ADAL" clId="{FDD990CB-6D46-4785-9709-7A586114BDA6}" dt="2022-10-18T15:54:20.349" v="12730" actId="164"/>
          <ac:picMkLst>
            <pc:docMk/>
            <pc:sldMk cId="1918589086" sldId="2146847680"/>
            <ac:picMk id="205" creationId="{511C054D-BF38-9746-D519-97AB762346A1}"/>
          </ac:picMkLst>
        </pc:picChg>
        <pc:picChg chg="add mod">
          <ac:chgData name="De Marinis, Roberta Vita" userId="dc24b251-f01b-455d-bf89-e2be86f657a2" providerId="ADAL" clId="{FDD990CB-6D46-4785-9709-7A586114BDA6}" dt="2022-10-18T15:54:20.349" v="12730" actId="164"/>
          <ac:picMkLst>
            <pc:docMk/>
            <pc:sldMk cId="1918589086" sldId="2146847680"/>
            <ac:picMk id="207" creationId="{EDED5767-0E06-170F-0E7B-27B42D6EEBA5}"/>
          </ac:picMkLst>
        </pc:picChg>
        <pc:picChg chg="add mod">
          <ac:chgData name="De Marinis, Roberta Vita" userId="dc24b251-f01b-455d-bf89-e2be86f657a2" providerId="ADAL" clId="{FDD990CB-6D46-4785-9709-7A586114BDA6}" dt="2022-10-18T15:54:20.349" v="12730" actId="164"/>
          <ac:picMkLst>
            <pc:docMk/>
            <pc:sldMk cId="1918589086" sldId="2146847680"/>
            <ac:picMk id="209" creationId="{82B2FD54-F7E5-FC53-16D2-332F9073DB40}"/>
          </ac:picMkLst>
        </pc:picChg>
        <pc:picChg chg="add del mod">
          <ac:chgData name="De Marinis, Roberta Vita" userId="dc24b251-f01b-455d-bf89-e2be86f657a2" providerId="ADAL" clId="{FDD990CB-6D46-4785-9709-7A586114BDA6}" dt="2022-10-20T17:02:40.424" v="13288" actId="478"/>
          <ac:picMkLst>
            <pc:docMk/>
            <pc:sldMk cId="1918589086" sldId="2146847680"/>
            <ac:picMk id="211" creationId="{EE9A73BA-F328-C406-532A-5B0884C8EED6}"/>
          </ac:picMkLst>
        </pc:picChg>
        <pc:picChg chg="add del mod">
          <ac:chgData name="De Marinis, Roberta Vita" userId="dc24b251-f01b-455d-bf89-e2be86f657a2" providerId="ADAL" clId="{FDD990CB-6D46-4785-9709-7A586114BDA6}" dt="2022-10-20T17:02:52.064" v="13291" actId="478"/>
          <ac:picMkLst>
            <pc:docMk/>
            <pc:sldMk cId="1918589086" sldId="2146847680"/>
            <ac:picMk id="213" creationId="{BF487DED-3D8C-2912-3B78-AC42B0F2E26A}"/>
          </ac:picMkLst>
        </pc:picChg>
        <pc:picChg chg="add del mod">
          <ac:chgData name="De Marinis, Roberta Vita" userId="dc24b251-f01b-455d-bf89-e2be86f657a2" providerId="ADAL" clId="{FDD990CB-6D46-4785-9709-7A586114BDA6}" dt="2022-10-20T17:03:11.673" v="13295" actId="478"/>
          <ac:picMkLst>
            <pc:docMk/>
            <pc:sldMk cId="1918589086" sldId="2146847680"/>
            <ac:picMk id="214" creationId="{07B3DE02-0595-20E1-ED97-B14A649058F8}"/>
          </ac:picMkLst>
        </pc:picChg>
        <pc:picChg chg="add del mod">
          <ac:chgData name="De Marinis, Roberta Vita" userId="dc24b251-f01b-455d-bf89-e2be86f657a2" providerId="ADAL" clId="{FDD990CB-6D46-4785-9709-7A586114BDA6}" dt="2022-10-20T17:03:07.934" v="13294" actId="478"/>
          <ac:picMkLst>
            <pc:docMk/>
            <pc:sldMk cId="1918589086" sldId="2146847680"/>
            <ac:picMk id="215" creationId="{3178402A-3196-C410-8A41-320CBBDAC826}"/>
          </ac:picMkLst>
        </pc:picChg>
        <pc:picChg chg="add mod">
          <ac:chgData name="De Marinis, Roberta Vita" userId="dc24b251-f01b-455d-bf89-e2be86f657a2" providerId="ADAL" clId="{FDD990CB-6D46-4785-9709-7A586114BDA6}" dt="2022-10-18T15:54:20.349" v="12730" actId="164"/>
          <ac:picMkLst>
            <pc:docMk/>
            <pc:sldMk cId="1918589086" sldId="2146847680"/>
            <ac:picMk id="216" creationId="{E5F90771-F5C4-59AE-25AB-E2D22398B6B1}"/>
          </ac:picMkLst>
        </pc:picChg>
        <pc:picChg chg="add mod">
          <ac:chgData name="De Marinis, Roberta Vita" userId="dc24b251-f01b-455d-bf89-e2be86f657a2" providerId="ADAL" clId="{FDD990CB-6D46-4785-9709-7A586114BDA6}" dt="2022-10-18T15:54:20.349" v="12730" actId="164"/>
          <ac:picMkLst>
            <pc:docMk/>
            <pc:sldMk cId="1918589086" sldId="2146847680"/>
            <ac:picMk id="217" creationId="{ABB1CE2C-526A-2475-AEF9-8979CF02543E}"/>
          </ac:picMkLst>
        </pc:picChg>
        <pc:picChg chg="mod">
          <ac:chgData name="De Marinis, Roberta Vita" userId="dc24b251-f01b-455d-bf89-e2be86f657a2" providerId="ADAL" clId="{FDD990CB-6D46-4785-9709-7A586114BDA6}" dt="2022-10-14T13:09:15.275" v="7880" actId="1076"/>
          <ac:picMkLst>
            <pc:docMk/>
            <pc:sldMk cId="1918589086" sldId="2146847680"/>
            <ac:picMk id="218" creationId="{F0F0AF31-DD69-407D-AC88-DF13096144F2}"/>
          </ac:picMkLst>
        </pc:picChg>
        <pc:picChg chg="add mod">
          <ac:chgData name="De Marinis, Roberta Vita" userId="dc24b251-f01b-455d-bf89-e2be86f657a2" providerId="ADAL" clId="{FDD990CB-6D46-4785-9709-7A586114BDA6}" dt="2022-10-18T15:54:20.349" v="12730" actId="164"/>
          <ac:picMkLst>
            <pc:docMk/>
            <pc:sldMk cId="1918589086" sldId="2146847680"/>
            <ac:picMk id="222" creationId="{E5F378C4-AB3B-2245-98E6-D20997B83A7C}"/>
          </ac:picMkLst>
        </pc:picChg>
        <pc:picChg chg="add mod">
          <ac:chgData name="De Marinis, Roberta Vita" userId="dc24b251-f01b-455d-bf89-e2be86f657a2" providerId="ADAL" clId="{FDD990CB-6D46-4785-9709-7A586114BDA6}" dt="2022-10-18T15:54:20.349" v="12730" actId="164"/>
          <ac:picMkLst>
            <pc:docMk/>
            <pc:sldMk cId="1918589086" sldId="2146847680"/>
            <ac:picMk id="223" creationId="{39F16AF6-BC16-3C8D-81FF-6BDA3FBBD900}"/>
          </ac:picMkLst>
        </pc:picChg>
        <pc:picChg chg="add mod">
          <ac:chgData name="De Marinis, Roberta Vita" userId="dc24b251-f01b-455d-bf89-e2be86f657a2" providerId="ADAL" clId="{FDD990CB-6D46-4785-9709-7A586114BDA6}" dt="2022-10-18T15:54:20.349" v="12730" actId="164"/>
          <ac:picMkLst>
            <pc:docMk/>
            <pc:sldMk cId="1918589086" sldId="2146847680"/>
            <ac:picMk id="225" creationId="{CAD3DA1D-EA0C-8B1E-FADC-566C097BAF41}"/>
          </ac:picMkLst>
        </pc:picChg>
        <pc:picChg chg="add mod">
          <ac:chgData name="De Marinis, Roberta Vita" userId="dc24b251-f01b-455d-bf89-e2be86f657a2" providerId="ADAL" clId="{FDD990CB-6D46-4785-9709-7A586114BDA6}" dt="2022-10-18T15:54:20.349" v="12730" actId="164"/>
          <ac:picMkLst>
            <pc:docMk/>
            <pc:sldMk cId="1918589086" sldId="2146847680"/>
            <ac:picMk id="226" creationId="{259F5EBE-FF03-E056-2D04-7C54D0ABA380}"/>
          </ac:picMkLst>
        </pc:picChg>
        <pc:picChg chg="add mod">
          <ac:chgData name="De Marinis, Roberta Vita" userId="dc24b251-f01b-455d-bf89-e2be86f657a2" providerId="ADAL" clId="{FDD990CB-6D46-4785-9709-7A586114BDA6}" dt="2022-10-18T15:54:20.349" v="12730" actId="164"/>
          <ac:picMkLst>
            <pc:docMk/>
            <pc:sldMk cId="1918589086" sldId="2146847680"/>
            <ac:picMk id="227" creationId="{B552761D-B7E5-F8C6-0364-03F3F0D232A8}"/>
          </ac:picMkLst>
        </pc:picChg>
        <pc:picChg chg="add mod">
          <ac:chgData name="De Marinis, Roberta Vita" userId="dc24b251-f01b-455d-bf89-e2be86f657a2" providerId="ADAL" clId="{FDD990CB-6D46-4785-9709-7A586114BDA6}" dt="2022-10-18T15:54:20.349" v="12730" actId="164"/>
          <ac:picMkLst>
            <pc:docMk/>
            <pc:sldMk cId="1918589086" sldId="2146847680"/>
            <ac:picMk id="228" creationId="{27ED9A39-5946-F8E6-3D74-C1805E5F4019}"/>
          </ac:picMkLst>
        </pc:picChg>
        <pc:picChg chg="add mod">
          <ac:chgData name="De Marinis, Roberta Vita" userId="dc24b251-f01b-455d-bf89-e2be86f657a2" providerId="ADAL" clId="{FDD990CB-6D46-4785-9709-7A586114BDA6}" dt="2022-10-18T15:54:20.349" v="12730" actId="164"/>
          <ac:picMkLst>
            <pc:docMk/>
            <pc:sldMk cId="1918589086" sldId="2146847680"/>
            <ac:picMk id="230" creationId="{EBDEAE5B-830E-4D53-244F-C842A28D4BEF}"/>
          </ac:picMkLst>
        </pc:picChg>
        <pc:picChg chg="add mod">
          <ac:chgData name="De Marinis, Roberta Vita" userId="dc24b251-f01b-455d-bf89-e2be86f657a2" providerId="ADAL" clId="{FDD990CB-6D46-4785-9709-7A586114BDA6}" dt="2022-10-18T15:54:20.349" v="12730" actId="164"/>
          <ac:picMkLst>
            <pc:docMk/>
            <pc:sldMk cId="1918589086" sldId="2146847680"/>
            <ac:picMk id="234" creationId="{476566B9-02B5-2228-BBD4-8437268A2CD5}"/>
          </ac:picMkLst>
        </pc:picChg>
        <pc:picChg chg="add mod">
          <ac:chgData name="De Marinis, Roberta Vita" userId="dc24b251-f01b-455d-bf89-e2be86f657a2" providerId="ADAL" clId="{FDD990CB-6D46-4785-9709-7A586114BDA6}" dt="2022-10-18T15:54:20.349" v="12730" actId="164"/>
          <ac:picMkLst>
            <pc:docMk/>
            <pc:sldMk cId="1918589086" sldId="2146847680"/>
            <ac:picMk id="235" creationId="{924F3A73-1D1F-B45D-854B-4CB6831551E3}"/>
          </ac:picMkLst>
        </pc:picChg>
        <pc:picChg chg="add mod">
          <ac:chgData name="De Marinis, Roberta Vita" userId="dc24b251-f01b-455d-bf89-e2be86f657a2" providerId="ADAL" clId="{FDD990CB-6D46-4785-9709-7A586114BDA6}" dt="2022-10-18T15:54:20.349" v="12730" actId="164"/>
          <ac:picMkLst>
            <pc:docMk/>
            <pc:sldMk cId="1918589086" sldId="2146847680"/>
            <ac:picMk id="236" creationId="{E7931542-A1DA-6C12-B75A-2F8A8DC7CA82}"/>
          </ac:picMkLst>
        </pc:picChg>
        <pc:picChg chg="add mod">
          <ac:chgData name="De Marinis, Roberta Vita" userId="dc24b251-f01b-455d-bf89-e2be86f657a2" providerId="ADAL" clId="{FDD990CB-6D46-4785-9709-7A586114BDA6}" dt="2022-10-18T15:54:20.349" v="12730" actId="164"/>
          <ac:picMkLst>
            <pc:docMk/>
            <pc:sldMk cId="1918589086" sldId="2146847680"/>
            <ac:picMk id="237" creationId="{F16BD824-5A7D-61E4-EA86-3671CCF21F76}"/>
          </ac:picMkLst>
        </pc:picChg>
        <pc:picChg chg="add mod">
          <ac:chgData name="De Marinis, Roberta Vita" userId="dc24b251-f01b-455d-bf89-e2be86f657a2" providerId="ADAL" clId="{FDD990CB-6D46-4785-9709-7A586114BDA6}" dt="2022-10-18T15:54:20.349" v="12730" actId="164"/>
          <ac:picMkLst>
            <pc:docMk/>
            <pc:sldMk cId="1918589086" sldId="2146847680"/>
            <ac:picMk id="238" creationId="{B56ACA00-9482-CFE3-0ADA-8F60CE1689DE}"/>
          </ac:picMkLst>
        </pc:picChg>
        <pc:picChg chg="add mod">
          <ac:chgData name="De Marinis, Roberta Vita" userId="dc24b251-f01b-455d-bf89-e2be86f657a2" providerId="ADAL" clId="{FDD990CB-6D46-4785-9709-7A586114BDA6}" dt="2022-10-18T15:54:20.349" v="12730" actId="164"/>
          <ac:picMkLst>
            <pc:docMk/>
            <pc:sldMk cId="1918589086" sldId="2146847680"/>
            <ac:picMk id="239" creationId="{A8E1CF13-A63B-AC26-3CAE-1723B3917CF1}"/>
          </ac:picMkLst>
        </pc:picChg>
        <pc:picChg chg="add mod">
          <ac:chgData name="De Marinis, Roberta Vita" userId="dc24b251-f01b-455d-bf89-e2be86f657a2" providerId="ADAL" clId="{FDD990CB-6D46-4785-9709-7A586114BDA6}" dt="2022-10-18T15:54:20.349" v="12730" actId="164"/>
          <ac:picMkLst>
            <pc:docMk/>
            <pc:sldMk cId="1918589086" sldId="2146847680"/>
            <ac:picMk id="240" creationId="{B8904F2E-FD1D-F6AB-965D-A277AD3F1FBD}"/>
          </ac:picMkLst>
        </pc:picChg>
        <pc:picChg chg="add del mod">
          <ac:chgData name="De Marinis, Roberta Vita" userId="dc24b251-f01b-455d-bf89-e2be86f657a2" providerId="ADAL" clId="{FDD990CB-6D46-4785-9709-7A586114BDA6}" dt="2022-10-20T17:03:02.655" v="13293" actId="478"/>
          <ac:picMkLst>
            <pc:docMk/>
            <pc:sldMk cId="1918589086" sldId="2146847680"/>
            <ac:picMk id="241" creationId="{C396F39F-3467-BD29-5BCC-4A7F1E5B3E76}"/>
          </ac:picMkLst>
        </pc:picChg>
        <pc:picChg chg="add del mod">
          <ac:chgData name="De Marinis, Roberta Vita" userId="dc24b251-f01b-455d-bf89-e2be86f657a2" providerId="ADAL" clId="{FDD990CB-6D46-4785-9709-7A586114BDA6}" dt="2022-10-20T17:02:58.880" v="13292" actId="478"/>
          <ac:picMkLst>
            <pc:docMk/>
            <pc:sldMk cId="1918589086" sldId="2146847680"/>
            <ac:picMk id="242" creationId="{1D88C3EC-6A12-8844-8155-03C2D6FB0917}"/>
          </ac:picMkLst>
        </pc:picChg>
        <pc:picChg chg="del">
          <ac:chgData name="De Marinis, Roberta Vita" userId="dc24b251-f01b-455d-bf89-e2be86f657a2" providerId="ADAL" clId="{FDD990CB-6D46-4785-9709-7A586114BDA6}" dt="2022-10-14T08:36:12.273" v="7135" actId="478"/>
          <ac:picMkLst>
            <pc:docMk/>
            <pc:sldMk cId="1918589086" sldId="2146847680"/>
            <ac:picMk id="267" creationId="{8DE4CA9E-D25A-43F7-82F8-BA94DA4F225D}"/>
          </ac:picMkLst>
        </pc:picChg>
        <pc:picChg chg="del">
          <ac:chgData name="De Marinis, Roberta Vita" userId="dc24b251-f01b-455d-bf89-e2be86f657a2" providerId="ADAL" clId="{FDD990CB-6D46-4785-9709-7A586114BDA6}" dt="2022-10-14T08:36:10.525" v="7134" actId="478"/>
          <ac:picMkLst>
            <pc:docMk/>
            <pc:sldMk cId="1918589086" sldId="2146847680"/>
            <ac:picMk id="268" creationId="{6BF3C01A-DB80-4A50-8ECA-AF4041C4C210}"/>
          </ac:picMkLst>
        </pc:picChg>
        <pc:picChg chg="add del">
          <ac:chgData name="De Marinis, Roberta Vita" userId="dc24b251-f01b-455d-bf89-e2be86f657a2" providerId="ADAL" clId="{FDD990CB-6D46-4785-9709-7A586114BDA6}" dt="2022-10-14T15:04:17.347" v="7958" actId="22"/>
          <ac:picMkLst>
            <pc:docMk/>
            <pc:sldMk cId="1918589086" sldId="2146847680"/>
            <ac:picMk id="290" creationId="{1C95C059-2E62-2E16-D011-FEA2D84D35F5}"/>
          </ac:picMkLst>
        </pc:picChg>
        <pc:picChg chg="add del mod">
          <ac:chgData name="De Marinis, Roberta Vita" userId="dc24b251-f01b-455d-bf89-e2be86f657a2" providerId="ADAL" clId="{FDD990CB-6D46-4785-9709-7A586114BDA6}" dt="2022-10-20T17:02:33.343" v="13286" actId="478"/>
          <ac:picMkLst>
            <pc:docMk/>
            <pc:sldMk cId="1918589086" sldId="2146847680"/>
            <ac:picMk id="292" creationId="{DF98E3B1-9D1C-FFD7-9685-0FA867AB33FA}"/>
          </ac:picMkLst>
        </pc:picChg>
        <pc:cxnChg chg="mod">
          <ac:chgData name="De Marinis, Roberta Vita" userId="dc24b251-f01b-455d-bf89-e2be86f657a2" providerId="ADAL" clId="{FDD990CB-6D46-4785-9709-7A586114BDA6}" dt="2022-10-18T15:54:20.349" v="12730" actId="164"/>
          <ac:cxnSpMkLst>
            <pc:docMk/>
            <pc:sldMk cId="1918589086" sldId="2146847680"/>
            <ac:cxnSpMk id="17" creationId="{80A838D1-9841-0960-ECE9-BD211048CD72}"/>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28" creationId="{F2C260A5-CB4E-705C-ED8A-0D967BDCF023}"/>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32" creationId="{C0ACD760-25B8-5731-7642-5685A5D6A601}"/>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33" creationId="{7777BD92-0CB4-6F85-8699-E0CB3DA55881}"/>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46" creationId="{23FBEE14-8ECE-28BE-6651-D25A419A87E1}"/>
          </ac:cxnSpMkLst>
        </pc:cxnChg>
        <pc:cxnChg chg="mod">
          <ac:chgData name="De Marinis, Roberta Vita" userId="dc24b251-f01b-455d-bf89-e2be86f657a2" providerId="ADAL" clId="{FDD990CB-6D46-4785-9709-7A586114BDA6}" dt="2022-10-18T15:54:20.349" v="12730" actId="164"/>
          <ac:cxnSpMkLst>
            <pc:docMk/>
            <pc:sldMk cId="1918589086" sldId="2146847680"/>
            <ac:cxnSpMk id="53" creationId="{2B3A79B9-8111-0DF3-ECE1-9E4340238E20}"/>
          </ac:cxnSpMkLst>
        </pc:cxnChg>
        <pc:cxnChg chg="mod">
          <ac:chgData name="De Marinis, Roberta Vita" userId="dc24b251-f01b-455d-bf89-e2be86f657a2" providerId="ADAL" clId="{FDD990CB-6D46-4785-9709-7A586114BDA6}" dt="2022-10-18T15:54:20.349" v="12730" actId="164"/>
          <ac:cxnSpMkLst>
            <pc:docMk/>
            <pc:sldMk cId="1918589086" sldId="2146847680"/>
            <ac:cxnSpMk id="55" creationId="{DA200F5F-D6CA-F12E-111E-C1925D8D4341}"/>
          </ac:cxnSpMkLst>
        </pc:cxnChg>
        <pc:cxnChg chg="mod">
          <ac:chgData name="De Marinis, Roberta Vita" userId="dc24b251-f01b-455d-bf89-e2be86f657a2" providerId="ADAL" clId="{FDD990CB-6D46-4785-9709-7A586114BDA6}" dt="2022-10-18T15:54:20.349" v="12730" actId="164"/>
          <ac:cxnSpMkLst>
            <pc:docMk/>
            <pc:sldMk cId="1918589086" sldId="2146847680"/>
            <ac:cxnSpMk id="58" creationId="{05E16328-DBBA-42A0-E436-BFE003CD4F08}"/>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59" creationId="{95903C99-BCA3-0247-A6F5-1BEC555B3C4B}"/>
          </ac:cxnSpMkLst>
        </pc:cxnChg>
        <pc:cxnChg chg="mod">
          <ac:chgData name="De Marinis, Roberta Vita" userId="dc24b251-f01b-455d-bf89-e2be86f657a2" providerId="ADAL" clId="{FDD990CB-6D46-4785-9709-7A586114BDA6}" dt="2022-10-18T15:54:20.349" v="12730" actId="164"/>
          <ac:cxnSpMkLst>
            <pc:docMk/>
            <pc:sldMk cId="1918589086" sldId="2146847680"/>
            <ac:cxnSpMk id="60" creationId="{8F814B7A-EDB3-E326-1B57-FC5B51E2A222}"/>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61" creationId="{D32F2EF8-6254-48C9-5B52-F8B485B10707}"/>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63" creationId="{4149BD87-953B-C10E-7BC1-B10A92523ACC}"/>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64" creationId="{3766BA60-DD83-4AA8-61A3-68A5F2C6DF8F}"/>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65" creationId="{0EB6C6B0-420A-D694-2725-2B6B7BB441AD}"/>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66" creationId="{14C1A6CF-312C-8330-F69A-BC8BC57BC545}"/>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67" creationId="{4C369427-D890-538D-E132-7F2B6C13A241}"/>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68" creationId="{C9F89DE3-A236-C495-4F23-4C07894F9B68}"/>
          </ac:cxnSpMkLst>
        </pc:cxnChg>
        <pc:cxnChg chg="mod">
          <ac:chgData name="De Marinis, Roberta Vita" userId="dc24b251-f01b-455d-bf89-e2be86f657a2" providerId="ADAL" clId="{FDD990CB-6D46-4785-9709-7A586114BDA6}" dt="2022-10-14T08:46:57.351" v="7229" actId="14100"/>
          <ac:cxnSpMkLst>
            <pc:docMk/>
            <pc:sldMk cId="1918589086" sldId="2146847680"/>
            <ac:cxnSpMk id="93" creationId="{B1135C8C-5B4A-40E1-9C9C-CA7A5CE2DF4E}"/>
          </ac:cxnSpMkLst>
        </pc:cxnChg>
        <pc:cxnChg chg="mod">
          <ac:chgData name="De Marinis, Roberta Vita" userId="dc24b251-f01b-455d-bf89-e2be86f657a2" providerId="ADAL" clId="{FDD990CB-6D46-4785-9709-7A586114BDA6}" dt="2022-10-14T08:39:39.172" v="7159" actId="14100"/>
          <ac:cxnSpMkLst>
            <pc:docMk/>
            <pc:sldMk cId="1918589086" sldId="2146847680"/>
            <ac:cxnSpMk id="94" creationId="{59D3F368-97C2-49B1-8EEE-1343CE34B11F}"/>
          </ac:cxnSpMkLst>
        </pc:cxnChg>
        <pc:cxnChg chg="mod">
          <ac:chgData name="De Marinis, Roberta Vita" userId="dc24b251-f01b-455d-bf89-e2be86f657a2" providerId="ADAL" clId="{FDD990CB-6D46-4785-9709-7A586114BDA6}" dt="2022-10-14T08:45:00.834" v="7207" actId="14100"/>
          <ac:cxnSpMkLst>
            <pc:docMk/>
            <pc:sldMk cId="1918589086" sldId="2146847680"/>
            <ac:cxnSpMk id="95" creationId="{6FA99D33-5362-4F9E-BA15-E5CE5A383F7D}"/>
          </ac:cxnSpMkLst>
        </pc:cxnChg>
        <pc:cxnChg chg="mod">
          <ac:chgData name="De Marinis, Roberta Vita" userId="dc24b251-f01b-455d-bf89-e2be86f657a2" providerId="ADAL" clId="{FDD990CB-6D46-4785-9709-7A586114BDA6}" dt="2022-10-14T08:40:29.604" v="7163" actId="14100"/>
          <ac:cxnSpMkLst>
            <pc:docMk/>
            <pc:sldMk cId="1918589086" sldId="2146847680"/>
            <ac:cxnSpMk id="96" creationId="{BA9B0284-7215-4C72-9CF4-15BB1743D931}"/>
          </ac:cxnSpMkLst>
        </pc:cxnChg>
        <pc:cxnChg chg="mod">
          <ac:chgData name="De Marinis, Roberta Vita" userId="dc24b251-f01b-455d-bf89-e2be86f657a2" providerId="ADAL" clId="{FDD990CB-6D46-4785-9709-7A586114BDA6}" dt="2022-10-14T08:45:58.621" v="7217" actId="1076"/>
          <ac:cxnSpMkLst>
            <pc:docMk/>
            <pc:sldMk cId="1918589086" sldId="2146847680"/>
            <ac:cxnSpMk id="99" creationId="{0BADE486-173C-46E8-AC96-20F8A1DD340B}"/>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180" creationId="{B4141DA4-74BE-4654-861C-9768EEDED906}"/>
          </ac:cxnSpMkLst>
        </pc:cxnChg>
        <pc:cxnChg chg="add mod">
          <ac:chgData name="De Marinis, Roberta Vita" userId="dc24b251-f01b-455d-bf89-e2be86f657a2" providerId="ADAL" clId="{FDD990CB-6D46-4785-9709-7A586114BDA6}" dt="2022-10-18T15:54:20.349" v="12730" actId="164"/>
          <ac:cxnSpMkLst>
            <pc:docMk/>
            <pc:sldMk cId="1918589086" sldId="2146847680"/>
            <ac:cxnSpMk id="181" creationId="{89A85A8A-4719-2D08-15BF-7A17EC2B13C9}"/>
          </ac:cxnSpMkLst>
        </pc:cxnChg>
        <pc:cxnChg chg="mod">
          <ac:chgData name="De Marinis, Roberta Vita" userId="dc24b251-f01b-455d-bf89-e2be86f657a2" providerId="ADAL" clId="{FDD990CB-6D46-4785-9709-7A586114BDA6}" dt="2022-10-18T15:54:20.349" v="12730" actId="164"/>
          <ac:cxnSpMkLst>
            <pc:docMk/>
            <pc:sldMk cId="1918589086" sldId="2146847680"/>
            <ac:cxnSpMk id="197" creationId="{A7E1607F-4BB9-4BC1-B8AC-F063DFAF2D6B}"/>
          </ac:cxnSpMkLst>
        </pc:cxnChg>
        <pc:cxnChg chg="del">
          <ac:chgData name="De Marinis, Roberta Vita" userId="dc24b251-f01b-455d-bf89-e2be86f657a2" providerId="ADAL" clId="{FDD990CB-6D46-4785-9709-7A586114BDA6}" dt="2022-10-14T08:46:19.149" v="7223" actId="478"/>
          <ac:cxnSpMkLst>
            <pc:docMk/>
            <pc:sldMk cId="1918589086" sldId="2146847680"/>
            <ac:cxnSpMk id="220" creationId="{AB5C0159-A574-443E-92C0-8508D4576F07}"/>
          </ac:cxnSpMkLst>
        </pc:cxnChg>
      </pc:sldChg>
      <pc:sldChg chg="addSp delSp modSp mod">
        <pc:chgData name="De Marinis, Roberta Vita" userId="dc24b251-f01b-455d-bf89-e2be86f657a2" providerId="ADAL" clId="{FDD990CB-6D46-4785-9709-7A586114BDA6}" dt="2022-10-21T09:31:16.006" v="14928" actId="20577"/>
        <pc:sldMkLst>
          <pc:docMk/>
          <pc:sldMk cId="1545439223" sldId="2146847681"/>
        </pc:sldMkLst>
        <pc:spChg chg="add mod">
          <ac:chgData name="De Marinis, Roberta Vita" userId="dc24b251-f01b-455d-bf89-e2be86f657a2" providerId="ADAL" clId="{FDD990CB-6D46-4785-9709-7A586114BDA6}" dt="2022-10-14T10:09:54.415" v="7635" actId="164"/>
          <ac:spMkLst>
            <pc:docMk/>
            <pc:sldMk cId="1545439223" sldId="2146847681"/>
            <ac:spMk id="14" creationId="{74AF9ACD-DE93-B61E-8154-BEB46231A4E8}"/>
          </ac:spMkLst>
        </pc:spChg>
        <pc:spChg chg="add del mod">
          <ac:chgData name="De Marinis, Roberta Vita" userId="dc24b251-f01b-455d-bf89-e2be86f657a2" providerId="ADAL" clId="{FDD990CB-6D46-4785-9709-7A586114BDA6}" dt="2022-10-14T10:09:01.361" v="7625" actId="478"/>
          <ac:spMkLst>
            <pc:docMk/>
            <pc:sldMk cId="1545439223" sldId="2146847681"/>
            <ac:spMk id="15" creationId="{EE3F82FE-7F32-C83B-884F-2D80E28A7B86}"/>
          </ac:spMkLst>
        </pc:spChg>
        <pc:spChg chg="add mod">
          <ac:chgData name="De Marinis, Roberta Vita" userId="dc24b251-f01b-455d-bf89-e2be86f657a2" providerId="ADAL" clId="{FDD990CB-6D46-4785-9709-7A586114BDA6}" dt="2022-10-14T10:09:54.415" v="7635" actId="164"/>
          <ac:spMkLst>
            <pc:docMk/>
            <pc:sldMk cId="1545439223" sldId="2146847681"/>
            <ac:spMk id="16" creationId="{5993AAB8-11E1-33A1-39F3-6304A046FD24}"/>
          </ac:spMkLst>
        </pc:spChg>
        <pc:spChg chg="add mod">
          <ac:chgData name="De Marinis, Roberta Vita" userId="dc24b251-f01b-455d-bf89-e2be86f657a2" providerId="ADAL" clId="{FDD990CB-6D46-4785-9709-7A586114BDA6}" dt="2022-10-14T10:10:12.639" v="7638" actId="164"/>
          <ac:spMkLst>
            <pc:docMk/>
            <pc:sldMk cId="1545439223" sldId="2146847681"/>
            <ac:spMk id="17" creationId="{605B13B3-5D1C-F53B-C01C-7B499EC49EA2}"/>
          </ac:spMkLst>
        </pc:spChg>
        <pc:spChg chg="mod">
          <ac:chgData name="De Marinis, Roberta Vita" userId="dc24b251-f01b-455d-bf89-e2be86f657a2" providerId="ADAL" clId="{FDD990CB-6D46-4785-9709-7A586114BDA6}" dt="2022-10-21T09:31:16.006" v="14928" actId="20577"/>
          <ac:spMkLst>
            <pc:docMk/>
            <pc:sldMk cId="1545439223" sldId="2146847681"/>
            <ac:spMk id="135" creationId="{93CBA148-3119-49C1-8837-A0CD5EA48036}"/>
          </ac:spMkLst>
        </pc:spChg>
        <pc:grpChg chg="add mod">
          <ac:chgData name="De Marinis, Roberta Vita" userId="dc24b251-f01b-455d-bf89-e2be86f657a2" providerId="ADAL" clId="{FDD990CB-6D46-4785-9709-7A586114BDA6}" dt="2022-10-14T10:10:25.855" v="7641" actId="164"/>
          <ac:grpSpMkLst>
            <pc:docMk/>
            <pc:sldMk cId="1545439223" sldId="2146847681"/>
            <ac:grpSpMk id="13" creationId="{84E60426-CB23-509C-8D6B-F3C22941EFFA}"/>
          </ac:grpSpMkLst>
        </pc:grpChg>
        <pc:grpChg chg="add mod">
          <ac:chgData name="De Marinis, Roberta Vita" userId="dc24b251-f01b-455d-bf89-e2be86f657a2" providerId="ADAL" clId="{FDD990CB-6D46-4785-9709-7A586114BDA6}" dt="2022-10-14T10:10:12.639" v="7638" actId="164"/>
          <ac:grpSpMkLst>
            <pc:docMk/>
            <pc:sldMk cId="1545439223" sldId="2146847681"/>
            <ac:grpSpMk id="18" creationId="{22C70CC8-8B13-BEC5-19F4-E2826AE9A7AE}"/>
          </ac:grpSpMkLst>
        </pc:grpChg>
        <pc:grpChg chg="add mod">
          <ac:chgData name="De Marinis, Roberta Vita" userId="dc24b251-f01b-455d-bf89-e2be86f657a2" providerId="ADAL" clId="{FDD990CB-6D46-4785-9709-7A586114BDA6}" dt="2022-10-14T10:10:25.855" v="7641" actId="164"/>
          <ac:grpSpMkLst>
            <pc:docMk/>
            <pc:sldMk cId="1545439223" sldId="2146847681"/>
            <ac:grpSpMk id="19" creationId="{C48CB1AA-760D-858E-0B07-2DFC7F91AFE6}"/>
          </ac:grpSpMkLst>
        </pc:grpChg>
        <pc:grpChg chg="add mod">
          <ac:chgData name="De Marinis, Roberta Vita" userId="dc24b251-f01b-455d-bf89-e2be86f657a2" providerId="ADAL" clId="{FDD990CB-6D46-4785-9709-7A586114BDA6}" dt="2022-10-14T10:10:28.532" v="7642" actId="1076"/>
          <ac:grpSpMkLst>
            <pc:docMk/>
            <pc:sldMk cId="1545439223" sldId="2146847681"/>
            <ac:grpSpMk id="20" creationId="{6518FC52-40CF-C09E-D206-3DDD32A50981}"/>
          </ac:grpSpMkLst>
        </pc:grpChg>
        <pc:picChg chg="add mod">
          <ac:chgData name="De Marinis, Roberta Vita" userId="dc24b251-f01b-455d-bf89-e2be86f657a2" providerId="ADAL" clId="{FDD990CB-6D46-4785-9709-7A586114BDA6}" dt="2022-10-14T09:58:21.899" v="7597" actId="164"/>
          <ac:picMkLst>
            <pc:docMk/>
            <pc:sldMk cId="1545439223" sldId="2146847681"/>
            <ac:picMk id="9" creationId="{6B2F6698-5816-8556-6562-A1FD542A131A}"/>
          </ac:picMkLst>
        </pc:picChg>
        <pc:picChg chg="add mod">
          <ac:chgData name="De Marinis, Roberta Vita" userId="dc24b251-f01b-455d-bf89-e2be86f657a2" providerId="ADAL" clId="{FDD990CB-6D46-4785-9709-7A586114BDA6}" dt="2022-10-14T09:58:21.899" v="7597" actId="164"/>
          <ac:picMkLst>
            <pc:docMk/>
            <pc:sldMk cId="1545439223" sldId="2146847681"/>
            <ac:picMk id="12" creationId="{90A09074-F5AC-2D14-5D74-94DECED2BFB8}"/>
          </ac:picMkLst>
        </pc:picChg>
      </pc:sldChg>
      <pc:sldChg chg="addSp delSp modSp mod">
        <pc:chgData name="De Marinis, Roberta Vita" userId="dc24b251-f01b-455d-bf89-e2be86f657a2" providerId="ADAL" clId="{FDD990CB-6D46-4785-9709-7A586114BDA6}" dt="2022-10-18T09:42:00.121" v="9754"/>
        <pc:sldMkLst>
          <pc:docMk/>
          <pc:sldMk cId="1614151420" sldId="2146847684"/>
        </pc:sldMkLst>
        <pc:spChg chg="mod">
          <ac:chgData name="De Marinis, Roberta Vita" userId="dc24b251-f01b-455d-bf89-e2be86f657a2" providerId="ADAL" clId="{FDD990CB-6D46-4785-9709-7A586114BDA6}" dt="2022-10-18T08:45:50.402" v="9725" actId="1076"/>
          <ac:spMkLst>
            <pc:docMk/>
            <pc:sldMk cId="1614151420" sldId="2146847684"/>
            <ac:spMk id="378" creationId="{1FC182AE-4A8A-4E67-869E-39781B5E40B5}"/>
          </ac:spMkLst>
        </pc:spChg>
        <pc:grpChg chg="del">
          <ac:chgData name="De Marinis, Roberta Vita" userId="dc24b251-f01b-455d-bf89-e2be86f657a2" providerId="ADAL" clId="{FDD990CB-6D46-4785-9709-7A586114BDA6}" dt="2022-10-18T08:28:24.221" v="9716" actId="478"/>
          <ac:grpSpMkLst>
            <pc:docMk/>
            <pc:sldMk cId="1614151420" sldId="2146847684"/>
            <ac:grpSpMk id="391" creationId="{B4E47A06-0887-40FB-8C16-0C478188BABD}"/>
          </ac:grpSpMkLst>
        </pc:grpChg>
        <pc:picChg chg="mod">
          <ac:chgData name="De Marinis, Roberta Vita" userId="dc24b251-f01b-455d-bf89-e2be86f657a2" providerId="ADAL" clId="{FDD990CB-6D46-4785-9709-7A586114BDA6}" dt="2022-10-18T08:09:34.668" v="9713" actId="14100"/>
          <ac:picMkLst>
            <pc:docMk/>
            <pc:sldMk cId="1614151420" sldId="2146847684"/>
            <ac:picMk id="3" creationId="{8DC20D1B-6DE2-484F-94BD-A9048BDDCC9F}"/>
          </ac:picMkLst>
        </pc:picChg>
        <pc:picChg chg="add del mod">
          <ac:chgData name="De Marinis, Roberta Vita" userId="dc24b251-f01b-455d-bf89-e2be86f657a2" providerId="ADAL" clId="{FDD990CB-6D46-4785-9709-7A586114BDA6}" dt="2022-10-18T08:45:12.420" v="9720" actId="478"/>
          <ac:picMkLst>
            <pc:docMk/>
            <pc:sldMk cId="1614151420" sldId="2146847684"/>
            <ac:picMk id="6" creationId="{2FD81907-263F-242E-D07D-72F3E2A7ED02}"/>
          </ac:picMkLst>
        </pc:picChg>
        <pc:picChg chg="add mod">
          <ac:chgData name="De Marinis, Roberta Vita" userId="dc24b251-f01b-455d-bf89-e2be86f657a2" providerId="ADAL" clId="{FDD990CB-6D46-4785-9709-7A586114BDA6}" dt="2022-10-18T08:45:44.310" v="9724" actId="1076"/>
          <ac:picMkLst>
            <pc:docMk/>
            <pc:sldMk cId="1614151420" sldId="2146847684"/>
            <ac:picMk id="7" creationId="{AB64D658-A902-AC71-FE32-52AB6C2BCC1C}"/>
          </ac:picMkLst>
        </pc:picChg>
        <pc:picChg chg="add mod">
          <ac:chgData name="De Marinis, Roberta Vita" userId="dc24b251-f01b-455d-bf89-e2be86f657a2" providerId="ADAL" clId="{FDD990CB-6D46-4785-9709-7A586114BDA6}" dt="2022-10-18T09:42:00.121" v="9754"/>
          <ac:picMkLst>
            <pc:docMk/>
            <pc:sldMk cId="1614151420" sldId="2146847684"/>
            <ac:picMk id="8" creationId="{BDD3DD55-4073-6743-D631-F52D4867F44E}"/>
          </ac:picMkLst>
        </pc:picChg>
        <pc:picChg chg="del">
          <ac:chgData name="De Marinis, Roberta Vita" userId="dc24b251-f01b-455d-bf89-e2be86f657a2" providerId="ADAL" clId="{FDD990CB-6D46-4785-9709-7A586114BDA6}" dt="2022-10-18T09:41:59.697" v="9753" actId="478"/>
          <ac:picMkLst>
            <pc:docMk/>
            <pc:sldMk cId="1614151420" sldId="2146847684"/>
            <ac:picMk id="392" creationId="{DDC4B02A-BE1D-4C49-84FB-1F18224B2FF8}"/>
          </ac:picMkLst>
        </pc:picChg>
        <pc:picChg chg="del">
          <ac:chgData name="De Marinis, Roberta Vita" userId="dc24b251-f01b-455d-bf89-e2be86f657a2" providerId="ADAL" clId="{FDD990CB-6D46-4785-9709-7A586114BDA6}" dt="2022-10-18T08:28:24.221" v="9716" actId="478"/>
          <ac:picMkLst>
            <pc:docMk/>
            <pc:sldMk cId="1614151420" sldId="2146847684"/>
            <ac:picMk id="393" creationId="{85429D41-FFB0-4CFB-A072-8FED4D7B4AE4}"/>
          </ac:picMkLst>
        </pc:picChg>
      </pc:sldChg>
      <pc:sldChg chg="addSp delSp modSp del mod">
        <pc:chgData name="De Marinis, Roberta Vita" userId="dc24b251-f01b-455d-bf89-e2be86f657a2" providerId="ADAL" clId="{FDD990CB-6D46-4785-9709-7A586114BDA6}" dt="2022-10-21T09:13:36.537" v="14555" actId="2696"/>
        <pc:sldMkLst>
          <pc:docMk/>
          <pc:sldMk cId="2031451798" sldId="2146847685"/>
        </pc:sldMkLst>
        <pc:picChg chg="add mod">
          <ac:chgData name="De Marinis, Roberta Vita" userId="dc24b251-f01b-455d-bf89-e2be86f657a2" providerId="ADAL" clId="{FDD990CB-6D46-4785-9709-7A586114BDA6}" dt="2022-10-21T07:57:52.033" v="13644" actId="14100"/>
          <ac:picMkLst>
            <pc:docMk/>
            <pc:sldMk cId="2031451798" sldId="2146847685"/>
            <ac:picMk id="22" creationId="{5E0B0645-6750-36C4-5D19-1F907DFA5311}"/>
          </ac:picMkLst>
        </pc:picChg>
        <pc:picChg chg="add mod modCrop">
          <ac:chgData name="De Marinis, Roberta Vita" userId="dc24b251-f01b-455d-bf89-e2be86f657a2" providerId="ADAL" clId="{FDD990CB-6D46-4785-9709-7A586114BDA6}" dt="2022-10-21T08:04:01.459" v="13769" actId="1076"/>
          <ac:picMkLst>
            <pc:docMk/>
            <pc:sldMk cId="2031451798" sldId="2146847685"/>
            <ac:picMk id="27" creationId="{EDB4539F-F732-46D2-4B9B-99565B8000E8}"/>
          </ac:picMkLst>
        </pc:picChg>
        <pc:picChg chg="del">
          <ac:chgData name="De Marinis, Roberta Vita" userId="dc24b251-f01b-455d-bf89-e2be86f657a2" providerId="ADAL" clId="{FDD990CB-6D46-4785-9709-7A586114BDA6}" dt="2022-10-21T07:57:37.180" v="13642" actId="478"/>
          <ac:picMkLst>
            <pc:docMk/>
            <pc:sldMk cId="2031451798" sldId="2146847685"/>
            <ac:picMk id="114" creationId="{2BC696F1-AFFE-44C5-B3A0-C201814B25C9}"/>
          </ac:picMkLst>
        </pc:picChg>
      </pc:sldChg>
      <pc:sldChg chg="addSp delSp modSp add mod">
        <pc:chgData name="De Marinis, Roberta Vita" userId="dc24b251-f01b-455d-bf89-e2be86f657a2" providerId="ADAL" clId="{FDD990CB-6D46-4785-9709-7A586114BDA6}" dt="2022-10-17T16:16:29.583" v="9681" actId="1076"/>
        <pc:sldMkLst>
          <pc:docMk/>
          <pc:sldMk cId="2176637713" sldId="2146847685"/>
        </pc:sldMkLst>
        <pc:spChg chg="del">
          <ac:chgData name="De Marinis, Roberta Vita" userId="dc24b251-f01b-455d-bf89-e2be86f657a2" providerId="ADAL" clId="{FDD990CB-6D46-4785-9709-7A586114BDA6}" dt="2022-10-17T08:55:36.692" v="8323" actId="478"/>
          <ac:spMkLst>
            <pc:docMk/>
            <pc:sldMk cId="2176637713" sldId="2146847685"/>
            <ac:spMk id="2" creationId="{671140D4-DE4B-32E5-D020-DBA84CA97590}"/>
          </ac:spMkLst>
        </pc:spChg>
        <pc:spChg chg="mod">
          <ac:chgData name="De Marinis, Roberta Vita" userId="dc24b251-f01b-455d-bf89-e2be86f657a2" providerId="ADAL" clId="{FDD990CB-6D46-4785-9709-7A586114BDA6}" dt="2022-10-17T16:16:29.583" v="9681" actId="1076"/>
          <ac:spMkLst>
            <pc:docMk/>
            <pc:sldMk cId="2176637713" sldId="2146847685"/>
            <ac:spMk id="13" creationId="{248C03F3-AA66-04AE-5197-579447A15233}"/>
          </ac:spMkLst>
        </pc:spChg>
        <pc:spChg chg="mod">
          <ac:chgData name="De Marinis, Roberta Vita" userId="dc24b251-f01b-455d-bf89-e2be86f657a2" providerId="ADAL" clId="{FDD990CB-6D46-4785-9709-7A586114BDA6}" dt="2022-10-17T14:48:48.457" v="9355" actId="14100"/>
          <ac:spMkLst>
            <pc:docMk/>
            <pc:sldMk cId="2176637713" sldId="2146847685"/>
            <ac:spMk id="169" creationId="{0E99993C-1CAF-F8AB-D069-2B81E1684434}"/>
          </ac:spMkLst>
        </pc:spChg>
        <pc:picChg chg="del mod">
          <ac:chgData name="De Marinis, Roberta Vita" userId="dc24b251-f01b-455d-bf89-e2be86f657a2" providerId="ADAL" clId="{FDD990CB-6D46-4785-9709-7A586114BDA6}" dt="2022-10-17T08:49:28.337" v="8312" actId="478"/>
          <ac:picMkLst>
            <pc:docMk/>
            <pc:sldMk cId="2176637713" sldId="2146847685"/>
            <ac:picMk id="11" creationId="{2C45A393-7973-0364-2D19-5B013977EDE6}"/>
          </ac:picMkLst>
        </pc:picChg>
        <pc:picChg chg="add mod">
          <ac:chgData name="De Marinis, Roberta Vita" userId="dc24b251-f01b-455d-bf89-e2be86f657a2" providerId="ADAL" clId="{FDD990CB-6D46-4785-9709-7A586114BDA6}" dt="2022-10-17T09:35:55.773" v="8499" actId="1076"/>
          <ac:picMkLst>
            <pc:docMk/>
            <pc:sldMk cId="2176637713" sldId="2146847685"/>
            <ac:picMk id="12" creationId="{BF6CBE74-4DD1-FB05-8833-77530F7E48D4}"/>
          </ac:picMkLst>
        </pc:picChg>
        <pc:picChg chg="del">
          <ac:chgData name="De Marinis, Roberta Vita" userId="dc24b251-f01b-455d-bf89-e2be86f657a2" providerId="ADAL" clId="{FDD990CB-6D46-4785-9709-7A586114BDA6}" dt="2022-10-17T14:31:46.413" v="9224" actId="478"/>
          <ac:picMkLst>
            <pc:docMk/>
            <pc:sldMk cId="2176637713" sldId="2146847685"/>
            <ac:picMk id="17" creationId="{F0310DAF-AADD-A022-846E-A203D3ABC249}"/>
          </ac:picMkLst>
        </pc:picChg>
        <pc:picChg chg="del">
          <ac:chgData name="De Marinis, Roberta Vita" userId="dc24b251-f01b-455d-bf89-e2be86f657a2" providerId="ADAL" clId="{FDD990CB-6D46-4785-9709-7A586114BDA6}" dt="2022-10-17T08:38:35.886" v="8304" actId="478"/>
          <ac:picMkLst>
            <pc:docMk/>
            <pc:sldMk cId="2176637713" sldId="2146847685"/>
            <ac:picMk id="18" creationId="{38B6D696-3BE5-AC8F-FCB7-2FA4E736EEE0}"/>
          </ac:picMkLst>
        </pc:picChg>
        <pc:picChg chg="add mod">
          <ac:chgData name="De Marinis, Roberta Vita" userId="dc24b251-f01b-455d-bf89-e2be86f657a2" providerId="ADAL" clId="{FDD990CB-6D46-4785-9709-7A586114BDA6}" dt="2022-10-17T14:45:48.736" v="9317" actId="1076"/>
          <ac:picMkLst>
            <pc:docMk/>
            <pc:sldMk cId="2176637713" sldId="2146847685"/>
            <ac:picMk id="20" creationId="{CC4375C3-7ADE-D0A7-97F8-A028BA1EA77E}"/>
          </ac:picMkLst>
        </pc:picChg>
        <pc:picChg chg="del">
          <ac:chgData name="De Marinis, Roberta Vita" userId="dc24b251-f01b-455d-bf89-e2be86f657a2" providerId="ADAL" clId="{FDD990CB-6D46-4785-9709-7A586114BDA6}" dt="2022-10-17T08:37:18.205" v="8303" actId="478"/>
          <ac:picMkLst>
            <pc:docMk/>
            <pc:sldMk cId="2176637713" sldId="2146847685"/>
            <ac:picMk id="22" creationId="{5BA5317C-C0C7-81B0-4286-929C129F996F}"/>
          </ac:picMkLst>
        </pc:picChg>
        <pc:picChg chg="add del mod modCrop">
          <ac:chgData name="De Marinis, Roberta Vita" userId="dc24b251-f01b-455d-bf89-e2be86f657a2" providerId="ADAL" clId="{FDD990CB-6D46-4785-9709-7A586114BDA6}" dt="2022-10-17T14:48:47.460" v="9354" actId="22"/>
          <ac:picMkLst>
            <pc:docMk/>
            <pc:sldMk cId="2176637713" sldId="2146847685"/>
            <ac:picMk id="27" creationId="{0F225267-CA7C-C9E3-5A83-6AF84BEBA2EB}"/>
          </ac:picMkLst>
        </pc:picChg>
        <pc:picChg chg="add del mod">
          <ac:chgData name="De Marinis, Roberta Vita" userId="dc24b251-f01b-455d-bf89-e2be86f657a2" providerId="ADAL" clId="{FDD990CB-6D46-4785-9709-7A586114BDA6}" dt="2022-10-17T14:48:41.143" v="9345"/>
          <ac:picMkLst>
            <pc:docMk/>
            <pc:sldMk cId="2176637713" sldId="2146847685"/>
            <ac:picMk id="28" creationId="{7FA7200F-3AC4-775A-BB5A-AEC4A7C93724}"/>
          </ac:picMkLst>
        </pc:picChg>
        <pc:picChg chg="add del mod">
          <ac:chgData name="De Marinis, Roberta Vita" userId="dc24b251-f01b-455d-bf89-e2be86f657a2" providerId="ADAL" clId="{FDD990CB-6D46-4785-9709-7A586114BDA6}" dt="2022-10-17T14:48:49.893" v="9357" actId="1076"/>
          <ac:picMkLst>
            <pc:docMk/>
            <pc:sldMk cId="2176637713" sldId="2146847685"/>
            <ac:picMk id="29" creationId="{2534B32C-DF14-F0AC-6382-830A7D6C877A}"/>
          </ac:picMkLst>
        </pc:picChg>
        <pc:picChg chg="mod">
          <ac:chgData name="De Marinis, Roberta Vita" userId="dc24b251-f01b-455d-bf89-e2be86f657a2" providerId="ADAL" clId="{FDD990CB-6D46-4785-9709-7A586114BDA6}" dt="2022-10-17T09:05:21.239" v="8349" actId="1076"/>
          <ac:picMkLst>
            <pc:docMk/>
            <pc:sldMk cId="2176637713" sldId="2146847685"/>
            <ac:picMk id="227" creationId="{CDD0B97D-E4A3-76B4-9483-AEA96DD1CB85}"/>
          </ac:picMkLst>
        </pc:picChg>
        <pc:picChg chg="add del mod">
          <ac:chgData name="De Marinis, Roberta Vita" userId="dc24b251-f01b-455d-bf89-e2be86f657a2" providerId="ADAL" clId="{FDD990CB-6D46-4785-9709-7A586114BDA6}" dt="2022-10-17T14:48:49.157" v="9356" actId="1076"/>
          <ac:picMkLst>
            <pc:docMk/>
            <pc:sldMk cId="2176637713" sldId="2146847685"/>
            <ac:picMk id="277" creationId="{F5D5E093-99C4-5BC9-1F39-7CC78FA68BA1}"/>
          </ac:picMkLst>
        </pc:picChg>
      </pc:sldChg>
      <pc:sldChg chg="addSp delSp modSp del mod">
        <pc:chgData name="De Marinis, Roberta Vita" userId="dc24b251-f01b-455d-bf89-e2be86f657a2" providerId="ADAL" clId="{FDD990CB-6D46-4785-9709-7A586114BDA6}" dt="2022-10-17T13:32:49.242" v="8539" actId="2696"/>
        <pc:sldMkLst>
          <pc:docMk/>
          <pc:sldMk cId="950231404" sldId="2146847686"/>
        </pc:sldMkLst>
        <pc:spChg chg="add mod">
          <ac:chgData name="De Marinis, Roberta Vita" userId="dc24b251-f01b-455d-bf89-e2be86f657a2" providerId="ADAL" clId="{FDD990CB-6D46-4785-9709-7A586114BDA6}" dt="2022-10-17T08:50:26.500" v="8313" actId="1076"/>
          <ac:spMkLst>
            <pc:docMk/>
            <pc:sldMk cId="950231404" sldId="2146847686"/>
            <ac:spMk id="45" creationId="{8C0C1C0C-D509-2C01-6FF3-2B25C689C31D}"/>
          </ac:spMkLst>
        </pc:spChg>
        <pc:spChg chg="mod">
          <ac:chgData name="De Marinis, Roberta Vita" userId="dc24b251-f01b-455d-bf89-e2be86f657a2" providerId="ADAL" clId="{FDD990CB-6D46-4785-9709-7A586114BDA6}" dt="2022-10-17T08:24:15.281" v="8193" actId="1076"/>
          <ac:spMkLst>
            <pc:docMk/>
            <pc:sldMk cId="950231404" sldId="2146847686"/>
            <ac:spMk id="49" creationId="{9E5A86F2-D730-AADB-5F57-55BE16424820}"/>
          </ac:spMkLst>
        </pc:spChg>
        <pc:spChg chg="del">
          <ac:chgData name="De Marinis, Roberta Vita" userId="dc24b251-f01b-455d-bf89-e2be86f657a2" providerId="ADAL" clId="{FDD990CB-6D46-4785-9709-7A586114BDA6}" dt="2022-10-17T07:46:14.280" v="8152" actId="478"/>
          <ac:spMkLst>
            <pc:docMk/>
            <pc:sldMk cId="950231404" sldId="2146847686"/>
            <ac:spMk id="51" creationId="{F44728E9-A761-9E8D-8872-9E6CB699A592}"/>
          </ac:spMkLst>
        </pc:spChg>
        <pc:spChg chg="mod">
          <ac:chgData name="De Marinis, Roberta Vita" userId="dc24b251-f01b-455d-bf89-e2be86f657a2" providerId="ADAL" clId="{FDD990CB-6D46-4785-9709-7A586114BDA6}" dt="2022-10-17T08:27:40.295" v="8223" actId="1037"/>
          <ac:spMkLst>
            <pc:docMk/>
            <pc:sldMk cId="950231404" sldId="2146847686"/>
            <ac:spMk id="53" creationId="{492EBD5A-D21F-7ADC-71C4-058C76A84C1F}"/>
          </ac:spMkLst>
        </pc:spChg>
        <pc:spChg chg="mod">
          <ac:chgData name="De Marinis, Roberta Vita" userId="dc24b251-f01b-455d-bf89-e2be86f657a2" providerId="ADAL" clId="{FDD990CB-6D46-4785-9709-7A586114BDA6}" dt="2022-10-17T09:11:02.567" v="8438" actId="1036"/>
          <ac:spMkLst>
            <pc:docMk/>
            <pc:sldMk cId="950231404" sldId="2146847686"/>
            <ac:spMk id="54" creationId="{3FE88957-4C8C-22D4-898D-D71DD9BAD0CB}"/>
          </ac:spMkLst>
        </pc:spChg>
        <pc:spChg chg="mod">
          <ac:chgData name="De Marinis, Roberta Vita" userId="dc24b251-f01b-455d-bf89-e2be86f657a2" providerId="ADAL" clId="{FDD990CB-6D46-4785-9709-7A586114BDA6}" dt="2022-10-17T08:24:05.245" v="8191" actId="1076"/>
          <ac:spMkLst>
            <pc:docMk/>
            <pc:sldMk cId="950231404" sldId="2146847686"/>
            <ac:spMk id="55" creationId="{BE5C763A-3BAD-B455-4529-1D1F076A186B}"/>
          </ac:spMkLst>
        </pc:spChg>
        <pc:spChg chg="del">
          <ac:chgData name="De Marinis, Roberta Vita" userId="dc24b251-f01b-455d-bf89-e2be86f657a2" providerId="ADAL" clId="{FDD990CB-6D46-4785-9709-7A586114BDA6}" dt="2022-10-17T07:45:54.346" v="8147" actId="478"/>
          <ac:spMkLst>
            <pc:docMk/>
            <pc:sldMk cId="950231404" sldId="2146847686"/>
            <ac:spMk id="60" creationId="{B938D00B-66ED-82BB-FF30-67DBFCA9F402}"/>
          </ac:spMkLst>
        </pc:spChg>
        <pc:spChg chg="mod">
          <ac:chgData name="De Marinis, Roberta Vita" userId="dc24b251-f01b-455d-bf89-e2be86f657a2" providerId="ADAL" clId="{FDD990CB-6D46-4785-9709-7A586114BDA6}" dt="2022-10-17T10:12:12.722" v="8535" actId="20577"/>
          <ac:spMkLst>
            <pc:docMk/>
            <pc:sldMk cId="950231404" sldId="2146847686"/>
            <ac:spMk id="81" creationId="{75A3393A-EA2B-4B3A-B577-E3BAFDF30112}"/>
          </ac:spMkLst>
        </pc:spChg>
        <pc:grpChg chg="mod">
          <ac:chgData name="De Marinis, Roberta Vita" userId="dc24b251-f01b-455d-bf89-e2be86f657a2" providerId="ADAL" clId="{FDD990CB-6D46-4785-9709-7A586114BDA6}" dt="2022-10-17T08:32:35.383" v="8252" actId="1076"/>
          <ac:grpSpMkLst>
            <pc:docMk/>
            <pc:sldMk cId="950231404" sldId="2146847686"/>
            <ac:grpSpMk id="14" creationId="{470E7D2B-CCFB-4DE7-3D8B-E396F66DBA9D}"/>
          </ac:grpSpMkLst>
        </pc:grpChg>
        <pc:grpChg chg="del">
          <ac:chgData name="De Marinis, Roberta Vita" userId="dc24b251-f01b-455d-bf89-e2be86f657a2" providerId="ADAL" clId="{FDD990CB-6D46-4785-9709-7A586114BDA6}" dt="2022-10-17T08:13:27.569" v="8158" actId="478"/>
          <ac:grpSpMkLst>
            <pc:docMk/>
            <pc:sldMk cId="950231404" sldId="2146847686"/>
            <ac:grpSpMk id="88" creationId="{A3635C15-D438-E828-6A2E-8DC1299CF531}"/>
          </ac:grpSpMkLst>
        </pc:grpChg>
        <pc:grpChg chg="mod">
          <ac:chgData name="De Marinis, Roberta Vita" userId="dc24b251-f01b-455d-bf89-e2be86f657a2" providerId="ADAL" clId="{FDD990CB-6D46-4785-9709-7A586114BDA6}" dt="2022-10-17T08:32:23.022" v="8251" actId="1076"/>
          <ac:grpSpMkLst>
            <pc:docMk/>
            <pc:sldMk cId="950231404" sldId="2146847686"/>
            <ac:grpSpMk id="219" creationId="{B1BF7321-FB38-109D-6FEB-96DD60D47E21}"/>
          </ac:grpSpMkLst>
        </pc:grpChg>
        <pc:picChg chg="del">
          <ac:chgData name="De Marinis, Roberta Vita" userId="dc24b251-f01b-455d-bf89-e2be86f657a2" providerId="ADAL" clId="{FDD990CB-6D46-4785-9709-7A586114BDA6}" dt="2022-10-17T09:11:30.615" v="8440" actId="478"/>
          <ac:picMkLst>
            <pc:docMk/>
            <pc:sldMk cId="950231404" sldId="2146847686"/>
            <ac:picMk id="3" creationId="{5B6B7227-56C8-E590-E2B4-75D5E58DE7E6}"/>
          </ac:picMkLst>
        </pc:picChg>
        <pc:picChg chg="del">
          <ac:chgData name="De Marinis, Roberta Vita" userId="dc24b251-f01b-455d-bf89-e2be86f657a2" providerId="ADAL" clId="{FDD990CB-6D46-4785-9709-7A586114BDA6}" dt="2022-10-17T07:46:08.004" v="8150" actId="478"/>
          <ac:picMkLst>
            <pc:docMk/>
            <pc:sldMk cId="950231404" sldId="2146847686"/>
            <ac:picMk id="5" creationId="{8655FBFE-C1E1-1D3A-C7B4-8ECC1A1A70B6}"/>
          </ac:picMkLst>
        </pc:picChg>
        <pc:picChg chg="del">
          <ac:chgData name="De Marinis, Roberta Vita" userId="dc24b251-f01b-455d-bf89-e2be86f657a2" providerId="ADAL" clId="{FDD990CB-6D46-4785-9709-7A586114BDA6}" dt="2022-10-17T07:45:48.520" v="8146" actId="478"/>
          <ac:picMkLst>
            <pc:docMk/>
            <pc:sldMk cId="950231404" sldId="2146847686"/>
            <ac:picMk id="9" creationId="{39509ACE-4BF9-BDBB-48F0-882B98B398B3}"/>
          </ac:picMkLst>
        </pc:picChg>
        <pc:picChg chg="add mod">
          <ac:chgData name="De Marinis, Roberta Vita" userId="dc24b251-f01b-455d-bf89-e2be86f657a2" providerId="ADAL" clId="{FDD990CB-6D46-4785-9709-7A586114BDA6}" dt="2022-10-17T08:35:37.708" v="8289" actId="1076"/>
          <ac:picMkLst>
            <pc:docMk/>
            <pc:sldMk cId="950231404" sldId="2146847686"/>
            <ac:picMk id="15" creationId="{B6C20BDE-7879-F059-5A2E-D31C70B13C04}"/>
          </ac:picMkLst>
        </pc:picChg>
        <pc:picChg chg="mod">
          <ac:chgData name="De Marinis, Roberta Vita" userId="dc24b251-f01b-455d-bf89-e2be86f657a2" providerId="ADAL" clId="{FDD990CB-6D46-4785-9709-7A586114BDA6}" dt="2022-10-17T08:50:41.309" v="8316" actId="1076"/>
          <ac:picMkLst>
            <pc:docMk/>
            <pc:sldMk cId="950231404" sldId="2146847686"/>
            <ac:picMk id="16" creationId="{62C1DB2E-BB98-8F3F-AC0F-5A7E0CD09B91}"/>
          </ac:picMkLst>
        </pc:picChg>
        <pc:picChg chg="add del mod">
          <ac:chgData name="De Marinis, Roberta Vita" userId="dc24b251-f01b-455d-bf89-e2be86f657a2" providerId="ADAL" clId="{FDD990CB-6D46-4785-9709-7A586114BDA6}" dt="2022-10-17T08:50:47.523" v="8317" actId="1076"/>
          <ac:picMkLst>
            <pc:docMk/>
            <pc:sldMk cId="950231404" sldId="2146847686"/>
            <ac:picMk id="17" creationId="{B0B69C32-1A7A-AA3E-12A0-D685258F7DAE}"/>
          </ac:picMkLst>
        </pc:picChg>
        <pc:picChg chg="del mod">
          <ac:chgData name="De Marinis, Roberta Vita" userId="dc24b251-f01b-455d-bf89-e2be86f657a2" providerId="ADAL" clId="{FDD990CB-6D46-4785-9709-7A586114BDA6}" dt="2022-10-17T08:32:05.349" v="8248" actId="478"/>
          <ac:picMkLst>
            <pc:docMk/>
            <pc:sldMk cId="950231404" sldId="2146847686"/>
            <ac:picMk id="18" creationId="{8484F2F4-0945-DAF3-45AE-263CEE57B0D2}"/>
          </ac:picMkLst>
        </pc:picChg>
        <pc:picChg chg="add mod">
          <ac:chgData name="De Marinis, Roberta Vita" userId="dc24b251-f01b-455d-bf89-e2be86f657a2" providerId="ADAL" clId="{FDD990CB-6D46-4785-9709-7A586114BDA6}" dt="2022-10-17T08:36:02.669" v="8294" actId="1076"/>
          <ac:picMkLst>
            <pc:docMk/>
            <pc:sldMk cId="950231404" sldId="2146847686"/>
            <ac:picMk id="27" creationId="{A18CADC6-2270-B88C-8A40-6DBBC0187C0C}"/>
          </ac:picMkLst>
        </pc:picChg>
        <pc:picChg chg="add mod">
          <ac:chgData name="De Marinis, Roberta Vita" userId="dc24b251-f01b-455d-bf89-e2be86f657a2" providerId="ADAL" clId="{FDD990CB-6D46-4785-9709-7A586114BDA6}" dt="2022-10-17T08:32:15.769" v="8250" actId="1076"/>
          <ac:picMkLst>
            <pc:docMk/>
            <pc:sldMk cId="950231404" sldId="2146847686"/>
            <ac:picMk id="29" creationId="{7C171958-D2FF-CC8A-BC18-01BD563C4C42}"/>
          </ac:picMkLst>
        </pc:picChg>
        <pc:picChg chg="add del mod modCrop">
          <ac:chgData name="De Marinis, Roberta Vita" userId="dc24b251-f01b-455d-bf89-e2be86f657a2" providerId="ADAL" clId="{FDD990CB-6D46-4785-9709-7A586114BDA6}" dt="2022-10-17T08:50:28.273" v="8314" actId="478"/>
          <ac:picMkLst>
            <pc:docMk/>
            <pc:sldMk cId="950231404" sldId="2146847686"/>
            <ac:picMk id="30" creationId="{11D087B8-B1DE-38BB-8BE8-F367C21A52E1}"/>
          </ac:picMkLst>
        </pc:picChg>
        <pc:picChg chg="del">
          <ac:chgData name="De Marinis, Roberta Vita" userId="dc24b251-f01b-455d-bf89-e2be86f657a2" providerId="ADAL" clId="{FDD990CB-6D46-4785-9709-7A586114BDA6}" dt="2022-10-17T07:46:10.556" v="8151" actId="478"/>
          <ac:picMkLst>
            <pc:docMk/>
            <pc:sldMk cId="950231404" sldId="2146847686"/>
            <ac:picMk id="31" creationId="{6F8E1534-F4AE-3D22-2515-8EF9DF02172A}"/>
          </ac:picMkLst>
        </pc:picChg>
        <pc:picChg chg="mod">
          <ac:chgData name="De Marinis, Roberta Vita" userId="dc24b251-f01b-455d-bf89-e2be86f657a2" providerId="ADAL" clId="{FDD990CB-6D46-4785-9709-7A586114BDA6}" dt="2022-10-17T08:25:32.671" v="8205" actId="1076"/>
          <ac:picMkLst>
            <pc:docMk/>
            <pc:sldMk cId="950231404" sldId="2146847686"/>
            <ac:picMk id="33" creationId="{E4400428-B3F5-DFC1-1E89-6B11C749ECFE}"/>
          </ac:picMkLst>
        </pc:picChg>
        <pc:picChg chg="add del mod">
          <ac:chgData name="De Marinis, Roberta Vita" userId="dc24b251-f01b-455d-bf89-e2be86f657a2" providerId="ADAL" clId="{FDD990CB-6D46-4785-9709-7A586114BDA6}" dt="2022-10-17T08:36:28.126" v="8296" actId="478"/>
          <ac:picMkLst>
            <pc:docMk/>
            <pc:sldMk cId="950231404" sldId="2146847686"/>
            <ac:picMk id="37" creationId="{986925F7-BE4E-A1C8-AE5A-7FEFB1526FB9}"/>
          </ac:picMkLst>
        </pc:picChg>
        <pc:picChg chg="add del mod">
          <ac:chgData name="De Marinis, Roberta Vita" userId="dc24b251-f01b-455d-bf89-e2be86f657a2" providerId="ADAL" clId="{FDD990CB-6D46-4785-9709-7A586114BDA6}" dt="2022-10-17T08:36:28.126" v="8296" actId="478"/>
          <ac:picMkLst>
            <pc:docMk/>
            <pc:sldMk cId="950231404" sldId="2146847686"/>
            <ac:picMk id="39" creationId="{4B5D4F1B-2BC4-134F-394F-22A62249F233}"/>
          </ac:picMkLst>
        </pc:picChg>
        <pc:picChg chg="mod modCrop">
          <ac:chgData name="De Marinis, Roberta Vita" userId="dc24b251-f01b-455d-bf89-e2be86f657a2" providerId="ADAL" clId="{FDD990CB-6D46-4785-9709-7A586114BDA6}" dt="2022-10-17T08:36:58.613" v="8302" actId="14100"/>
          <ac:picMkLst>
            <pc:docMk/>
            <pc:sldMk cId="950231404" sldId="2146847686"/>
            <ac:picMk id="48" creationId="{D441BD4F-A395-F979-34CF-1B9A739033B2}"/>
          </ac:picMkLst>
        </pc:picChg>
        <pc:picChg chg="del mod">
          <ac:chgData name="De Marinis, Roberta Vita" userId="dc24b251-f01b-455d-bf89-e2be86f657a2" providerId="ADAL" clId="{FDD990CB-6D46-4785-9709-7A586114BDA6}" dt="2022-10-17T08:27:58.180" v="8229" actId="478"/>
          <ac:picMkLst>
            <pc:docMk/>
            <pc:sldMk cId="950231404" sldId="2146847686"/>
            <ac:picMk id="50" creationId="{CC0B378D-4941-72CF-4661-0ED68DA3C88B}"/>
          </ac:picMkLst>
        </pc:picChg>
        <pc:picChg chg="del">
          <ac:chgData name="De Marinis, Roberta Vita" userId="dc24b251-f01b-455d-bf89-e2be86f657a2" providerId="ADAL" clId="{FDD990CB-6D46-4785-9709-7A586114BDA6}" dt="2022-10-17T07:46:17.583" v="8153" actId="478"/>
          <ac:picMkLst>
            <pc:docMk/>
            <pc:sldMk cId="950231404" sldId="2146847686"/>
            <ac:picMk id="52" creationId="{566E7288-FAD6-1963-56B1-1267CB4F874C}"/>
          </ac:picMkLst>
        </pc:picChg>
        <pc:picChg chg="del">
          <ac:chgData name="De Marinis, Roberta Vita" userId="dc24b251-f01b-455d-bf89-e2be86f657a2" providerId="ADAL" clId="{FDD990CB-6D46-4785-9709-7A586114BDA6}" dt="2022-10-17T08:16:32.179" v="8185" actId="478"/>
          <ac:picMkLst>
            <pc:docMk/>
            <pc:sldMk cId="950231404" sldId="2146847686"/>
            <ac:picMk id="56" creationId="{49FC6DB6-0494-4532-3726-F350A4DB53F4}"/>
          </ac:picMkLst>
        </pc:picChg>
        <pc:picChg chg="add del mod">
          <ac:chgData name="De Marinis, Roberta Vita" userId="dc24b251-f01b-455d-bf89-e2be86f657a2" providerId="ADAL" clId="{FDD990CB-6D46-4785-9709-7A586114BDA6}" dt="2022-10-17T09:35:24.248" v="8497" actId="478"/>
          <ac:picMkLst>
            <pc:docMk/>
            <pc:sldMk cId="950231404" sldId="2146847686"/>
            <ac:picMk id="57" creationId="{319BD920-A91B-FF78-E258-504B75BB9358}"/>
          </ac:picMkLst>
        </pc:picChg>
        <pc:picChg chg="del">
          <ac:chgData name="De Marinis, Roberta Vita" userId="dc24b251-f01b-455d-bf89-e2be86f657a2" providerId="ADAL" clId="{FDD990CB-6D46-4785-9709-7A586114BDA6}" dt="2022-10-17T07:46:03.473" v="8149" actId="478"/>
          <ac:picMkLst>
            <pc:docMk/>
            <pc:sldMk cId="950231404" sldId="2146847686"/>
            <ac:picMk id="58" creationId="{F9030680-6831-9E00-556B-A54FC59DFE21}"/>
          </ac:picMkLst>
        </pc:picChg>
        <pc:picChg chg="add mod">
          <ac:chgData name="De Marinis, Roberta Vita" userId="dc24b251-f01b-455d-bf89-e2be86f657a2" providerId="ADAL" clId="{FDD990CB-6D46-4785-9709-7A586114BDA6}" dt="2022-10-17T09:35:31.124" v="8498"/>
          <ac:picMkLst>
            <pc:docMk/>
            <pc:sldMk cId="950231404" sldId="2146847686"/>
            <ac:picMk id="59" creationId="{AF34E99F-2C4A-3DF4-F3F9-29DB9835429D}"/>
          </ac:picMkLst>
        </pc:picChg>
        <pc:picChg chg="del">
          <ac:chgData name="De Marinis, Roberta Vita" userId="dc24b251-f01b-455d-bf89-e2be86f657a2" providerId="ADAL" clId="{FDD990CB-6D46-4785-9709-7A586114BDA6}" dt="2022-10-17T08:16:25.520" v="8184" actId="478"/>
          <ac:picMkLst>
            <pc:docMk/>
            <pc:sldMk cId="950231404" sldId="2146847686"/>
            <ac:picMk id="61" creationId="{8B28CE4C-CE83-5998-E514-E4CCD036B747}"/>
          </ac:picMkLst>
        </pc:picChg>
        <pc:picChg chg="mod">
          <ac:chgData name="De Marinis, Roberta Vita" userId="dc24b251-f01b-455d-bf89-e2be86f657a2" providerId="ADAL" clId="{FDD990CB-6D46-4785-9709-7A586114BDA6}" dt="2022-10-17T08:34:49.335" v="8282" actId="1076"/>
          <ac:picMkLst>
            <pc:docMk/>
            <pc:sldMk cId="950231404" sldId="2146847686"/>
            <ac:picMk id="65" creationId="{D33CB86E-8326-57B5-9F3E-3CBC35168F09}"/>
          </ac:picMkLst>
        </pc:picChg>
        <pc:picChg chg="mod">
          <ac:chgData name="De Marinis, Roberta Vita" userId="dc24b251-f01b-455d-bf89-e2be86f657a2" providerId="ADAL" clId="{FDD990CB-6D46-4785-9709-7A586114BDA6}" dt="2022-10-17T09:34:54.366" v="8496" actId="1076"/>
          <ac:picMkLst>
            <pc:docMk/>
            <pc:sldMk cId="950231404" sldId="2146847686"/>
            <ac:picMk id="82" creationId="{9C523403-3B68-3330-20F0-E6A2AAAE0C1B}"/>
          </ac:picMkLst>
        </pc:picChg>
        <pc:picChg chg="mod">
          <ac:chgData name="De Marinis, Roberta Vita" userId="dc24b251-f01b-455d-bf89-e2be86f657a2" providerId="ADAL" clId="{FDD990CB-6D46-4785-9709-7A586114BDA6}" dt="2022-10-17T09:34:44.103" v="8494" actId="1076"/>
          <ac:picMkLst>
            <pc:docMk/>
            <pc:sldMk cId="950231404" sldId="2146847686"/>
            <ac:picMk id="84" creationId="{BAAF8864-0CF6-50D7-41D4-680447C35BB6}"/>
          </ac:picMkLst>
        </pc:picChg>
        <pc:picChg chg="del">
          <ac:chgData name="De Marinis, Roberta Vita" userId="dc24b251-f01b-455d-bf89-e2be86f657a2" providerId="ADAL" clId="{FDD990CB-6D46-4785-9709-7A586114BDA6}" dt="2022-10-17T07:45:58.212" v="8148" actId="478"/>
          <ac:picMkLst>
            <pc:docMk/>
            <pc:sldMk cId="950231404" sldId="2146847686"/>
            <ac:picMk id="86" creationId="{55DF27FC-FF8E-1355-CBCA-894731BAA952}"/>
          </ac:picMkLst>
        </pc:picChg>
        <pc:picChg chg="del">
          <ac:chgData name="De Marinis, Roberta Vita" userId="dc24b251-f01b-455d-bf89-e2be86f657a2" providerId="ADAL" clId="{FDD990CB-6D46-4785-9709-7A586114BDA6}" dt="2022-10-17T08:13:27.569" v="8158" actId="478"/>
          <ac:picMkLst>
            <pc:docMk/>
            <pc:sldMk cId="950231404" sldId="2146847686"/>
            <ac:picMk id="87" creationId="{C74BAD44-9B66-482C-AAC8-8E98ED0A9286}"/>
          </ac:picMkLst>
        </pc:picChg>
        <pc:cxnChg chg="mod">
          <ac:chgData name="De Marinis, Roberta Vita" userId="dc24b251-f01b-455d-bf89-e2be86f657a2" providerId="ADAL" clId="{FDD990CB-6D46-4785-9709-7A586114BDA6}" dt="2022-10-17T08:35:07.667" v="8285" actId="1076"/>
          <ac:cxnSpMkLst>
            <pc:docMk/>
            <pc:sldMk cId="950231404" sldId="2146847686"/>
            <ac:cxnSpMk id="6" creationId="{4F877DC0-F7C9-FEEC-1E48-E26F26D37250}"/>
          </ac:cxnSpMkLst>
        </pc:cxnChg>
        <pc:cxnChg chg="add mod">
          <ac:chgData name="De Marinis, Roberta Vita" userId="dc24b251-f01b-455d-bf89-e2be86f657a2" providerId="ADAL" clId="{FDD990CB-6D46-4785-9709-7A586114BDA6}" dt="2022-10-17T09:10:48.790" v="8436" actId="1076"/>
          <ac:cxnSpMkLst>
            <pc:docMk/>
            <pc:sldMk cId="950231404" sldId="2146847686"/>
            <ac:cxnSpMk id="7" creationId="{099618F5-1735-2E4C-0442-B8AA56F6499D}"/>
          </ac:cxnSpMkLst>
        </pc:cxnChg>
        <pc:cxnChg chg="mod">
          <ac:chgData name="De Marinis, Roberta Vita" userId="dc24b251-f01b-455d-bf89-e2be86f657a2" providerId="ADAL" clId="{FDD990CB-6D46-4785-9709-7A586114BDA6}" dt="2022-10-17T09:34:34.213" v="8492" actId="1076"/>
          <ac:cxnSpMkLst>
            <pc:docMk/>
            <pc:sldMk cId="950231404" sldId="2146847686"/>
            <ac:cxnSpMk id="8" creationId="{53E0A9C4-A20B-6C71-F7D1-FAAADC557220}"/>
          </ac:cxnSpMkLst>
        </pc:cxnChg>
        <pc:cxnChg chg="mod">
          <ac:chgData name="De Marinis, Roberta Vita" userId="dc24b251-f01b-455d-bf89-e2be86f657a2" providerId="ADAL" clId="{FDD990CB-6D46-4785-9709-7A586114BDA6}" dt="2022-10-17T08:34:54.403" v="8283" actId="1076"/>
          <ac:cxnSpMkLst>
            <pc:docMk/>
            <pc:sldMk cId="950231404" sldId="2146847686"/>
            <ac:cxnSpMk id="10" creationId="{A5875FD7-9F2F-0F40-256A-89E0623EB45D}"/>
          </ac:cxnSpMkLst>
        </pc:cxnChg>
        <pc:cxnChg chg="mod">
          <ac:chgData name="De Marinis, Roberta Vita" userId="dc24b251-f01b-455d-bf89-e2be86f657a2" providerId="ADAL" clId="{FDD990CB-6D46-4785-9709-7A586114BDA6}" dt="2022-10-17T08:34:43.420" v="8280" actId="1076"/>
          <ac:cxnSpMkLst>
            <pc:docMk/>
            <pc:sldMk cId="950231404" sldId="2146847686"/>
            <ac:cxnSpMk id="11" creationId="{B5455CD2-AE55-FC0A-C392-96D4F04E84BB}"/>
          </ac:cxnSpMkLst>
        </pc:cxnChg>
        <pc:cxnChg chg="mod">
          <ac:chgData name="De Marinis, Roberta Vita" userId="dc24b251-f01b-455d-bf89-e2be86f657a2" providerId="ADAL" clId="{FDD990CB-6D46-4785-9709-7A586114BDA6}" dt="2022-10-17T08:35:31.901" v="8288" actId="14100"/>
          <ac:cxnSpMkLst>
            <pc:docMk/>
            <pc:sldMk cId="950231404" sldId="2146847686"/>
            <ac:cxnSpMk id="28" creationId="{41610F93-08E2-A44A-3F68-FA4C79BC0682}"/>
          </ac:cxnSpMkLst>
        </pc:cxnChg>
        <pc:cxnChg chg="mod">
          <ac:chgData name="De Marinis, Roberta Vita" userId="dc24b251-f01b-455d-bf89-e2be86f657a2" providerId="ADAL" clId="{FDD990CB-6D46-4785-9709-7A586114BDA6}" dt="2022-10-17T08:25:49.457" v="8209" actId="1076"/>
          <ac:cxnSpMkLst>
            <pc:docMk/>
            <pc:sldMk cId="950231404" sldId="2146847686"/>
            <ac:cxnSpMk id="71" creationId="{572D15C2-64F0-4D90-2898-88F67785FA0B}"/>
          </ac:cxnSpMkLst>
        </pc:cxnChg>
        <pc:cxnChg chg="mod">
          <ac:chgData name="De Marinis, Roberta Vita" userId="dc24b251-f01b-455d-bf89-e2be86f657a2" providerId="ADAL" clId="{FDD990CB-6D46-4785-9709-7A586114BDA6}" dt="2022-10-17T08:35:25.912" v="8287" actId="14100"/>
          <ac:cxnSpMkLst>
            <pc:docMk/>
            <pc:sldMk cId="950231404" sldId="2146847686"/>
            <ac:cxnSpMk id="228" creationId="{6F8477F3-7EBF-9899-F449-8FBDF494BC4D}"/>
          </ac:cxnSpMkLst>
        </pc:cxnChg>
        <pc:cxnChg chg="del">
          <ac:chgData name="De Marinis, Roberta Vita" userId="dc24b251-f01b-455d-bf89-e2be86f657a2" providerId="ADAL" clId="{FDD990CB-6D46-4785-9709-7A586114BDA6}" dt="2022-10-17T08:15:31.641" v="8178" actId="478"/>
          <ac:cxnSpMkLst>
            <pc:docMk/>
            <pc:sldMk cId="950231404" sldId="2146847686"/>
            <ac:cxnSpMk id="240" creationId="{1BA02003-EE03-5578-56A5-730E2EA421B1}"/>
          </ac:cxnSpMkLst>
        </pc:cxnChg>
      </pc:sldChg>
      <pc:sldChg chg="modSp del mod">
        <pc:chgData name="De Marinis, Roberta Vita" userId="dc24b251-f01b-455d-bf89-e2be86f657a2" providerId="ADAL" clId="{FDD990CB-6D46-4785-9709-7A586114BDA6}" dt="2022-10-17T16:19:27.007" v="9694" actId="2696"/>
        <pc:sldMkLst>
          <pc:docMk/>
          <pc:sldMk cId="3817614225" sldId="2146847687"/>
        </pc:sldMkLst>
        <pc:spChg chg="mod">
          <ac:chgData name="De Marinis, Roberta Vita" userId="dc24b251-f01b-455d-bf89-e2be86f657a2" providerId="ADAL" clId="{FDD990CB-6D46-4785-9709-7A586114BDA6}" dt="2022-10-17T08:38:56.689" v="8307" actId="1076"/>
          <ac:spMkLst>
            <pc:docMk/>
            <pc:sldMk cId="3817614225" sldId="2146847687"/>
            <ac:spMk id="45" creationId="{8C0C1C0C-D509-2C01-6FF3-2B25C689C31D}"/>
          </ac:spMkLst>
        </pc:spChg>
        <pc:spChg chg="mod">
          <ac:chgData name="De Marinis, Roberta Vita" userId="dc24b251-f01b-455d-bf89-e2be86f657a2" providerId="ADAL" clId="{FDD990CB-6D46-4785-9709-7A586114BDA6}" dt="2022-10-17T10:12:34.463" v="8538" actId="20577"/>
          <ac:spMkLst>
            <pc:docMk/>
            <pc:sldMk cId="3817614225" sldId="2146847687"/>
            <ac:spMk id="81" creationId="{75A3393A-EA2B-4B3A-B577-E3BAFDF30112}"/>
          </ac:spMkLst>
        </pc:spChg>
        <pc:picChg chg="mod">
          <ac:chgData name="De Marinis, Roberta Vita" userId="dc24b251-f01b-455d-bf89-e2be86f657a2" providerId="ADAL" clId="{FDD990CB-6D46-4785-9709-7A586114BDA6}" dt="2022-10-17T16:10:43.179" v="9624" actId="1076"/>
          <ac:picMkLst>
            <pc:docMk/>
            <pc:sldMk cId="3817614225" sldId="2146847687"/>
            <ac:picMk id="30" creationId="{11D087B8-B1DE-38BB-8BE8-F367C21A52E1}"/>
          </ac:picMkLst>
        </pc:picChg>
      </pc:sldChg>
      <pc:sldChg chg="addSp modSp mod">
        <pc:chgData name="De Marinis, Roberta Vita" userId="dc24b251-f01b-455d-bf89-e2be86f657a2" providerId="ADAL" clId="{FDD990CB-6D46-4785-9709-7A586114BDA6}" dt="2022-10-21T13:18:31.472" v="15998" actId="1036"/>
        <pc:sldMkLst>
          <pc:docMk/>
          <pc:sldMk cId="172089502" sldId="2146847688"/>
        </pc:sldMkLst>
        <pc:picChg chg="add mod">
          <ac:chgData name="De Marinis, Roberta Vita" userId="dc24b251-f01b-455d-bf89-e2be86f657a2" providerId="ADAL" clId="{FDD990CB-6D46-4785-9709-7A586114BDA6}" dt="2022-10-21T13:18:31.472" v="15998" actId="1036"/>
          <ac:picMkLst>
            <pc:docMk/>
            <pc:sldMk cId="172089502" sldId="2146847688"/>
            <ac:picMk id="3" creationId="{11420E35-DD7A-4818-464B-6CBD856AF147}"/>
          </ac:picMkLst>
        </pc:picChg>
        <pc:picChg chg="mod">
          <ac:chgData name="De Marinis, Roberta Vita" userId="dc24b251-f01b-455d-bf89-e2be86f657a2" providerId="ADAL" clId="{FDD990CB-6D46-4785-9709-7A586114BDA6}" dt="2022-10-21T12:39:42.524" v="15469" actId="1037"/>
          <ac:picMkLst>
            <pc:docMk/>
            <pc:sldMk cId="172089502" sldId="2146847688"/>
            <ac:picMk id="12" creationId="{DD81A6B5-94C0-4389-877A-7BC8E11711F6}"/>
          </ac:picMkLst>
        </pc:picChg>
        <pc:picChg chg="mod">
          <ac:chgData name="De Marinis, Roberta Vita" userId="dc24b251-f01b-455d-bf89-e2be86f657a2" providerId="ADAL" clId="{FDD990CB-6D46-4785-9709-7A586114BDA6}" dt="2022-10-21T12:39:54.538" v="15487" actId="1038"/>
          <ac:picMkLst>
            <pc:docMk/>
            <pc:sldMk cId="172089502" sldId="2146847688"/>
            <ac:picMk id="31" creationId="{C65F3F1D-ADFE-DF1D-138F-A89CE65CEA56}"/>
          </ac:picMkLst>
        </pc:picChg>
      </pc:sldChg>
      <pc:sldChg chg="addSp delSp modSp mod">
        <pc:chgData name="De Marinis, Roberta Vita" userId="dc24b251-f01b-455d-bf89-e2be86f657a2" providerId="ADAL" clId="{FDD990CB-6D46-4785-9709-7A586114BDA6}" dt="2022-10-20T16:52:36.027" v="13161" actId="1038"/>
        <pc:sldMkLst>
          <pc:docMk/>
          <pc:sldMk cId="3995870295" sldId="2146847688"/>
        </pc:sldMkLst>
        <pc:spChg chg="mod">
          <ac:chgData name="De Marinis, Roberta Vita" userId="dc24b251-f01b-455d-bf89-e2be86f657a2" providerId="ADAL" clId="{FDD990CB-6D46-4785-9709-7A586114BDA6}" dt="2022-10-18T15:57:13.229" v="12863" actId="164"/>
          <ac:spMkLst>
            <pc:docMk/>
            <pc:sldMk cId="3995870295" sldId="2146847688"/>
            <ac:spMk id="30" creationId="{85C3216B-6479-4737-A22E-62BAC1414577}"/>
          </ac:spMkLst>
        </pc:spChg>
        <pc:spChg chg="mod">
          <ac:chgData name="De Marinis, Roberta Vita" userId="dc24b251-f01b-455d-bf89-e2be86f657a2" providerId="ADAL" clId="{FDD990CB-6D46-4785-9709-7A586114BDA6}" dt="2022-10-17T10:12:28.768" v="8537" actId="20577"/>
          <ac:spMkLst>
            <pc:docMk/>
            <pc:sldMk cId="3995870295" sldId="2146847688"/>
            <ac:spMk id="78" creationId="{6A9CE992-90F5-4C45-B93D-D92896E02E11}"/>
          </ac:spMkLst>
        </pc:spChg>
        <pc:spChg chg="mod">
          <ac:chgData name="De Marinis, Roberta Vita" userId="dc24b251-f01b-455d-bf89-e2be86f657a2" providerId="ADAL" clId="{FDD990CB-6D46-4785-9709-7A586114BDA6}" dt="2022-10-18T15:57:13.229" v="12863" actId="164"/>
          <ac:spMkLst>
            <pc:docMk/>
            <pc:sldMk cId="3995870295" sldId="2146847688"/>
            <ac:spMk id="121" creationId="{ABB4F1F5-4583-6FAD-690E-A990818DAE3B}"/>
          </ac:spMkLst>
        </pc:spChg>
        <pc:spChg chg="mod">
          <ac:chgData name="De Marinis, Roberta Vita" userId="dc24b251-f01b-455d-bf89-e2be86f657a2" providerId="ADAL" clId="{FDD990CB-6D46-4785-9709-7A586114BDA6}" dt="2022-10-18T15:57:13.229" v="12863" actId="164"/>
          <ac:spMkLst>
            <pc:docMk/>
            <pc:sldMk cId="3995870295" sldId="2146847688"/>
            <ac:spMk id="126" creationId="{32ABAB4C-85A3-6BA1-013C-0C90CD223434}"/>
          </ac:spMkLst>
        </pc:spChg>
        <pc:spChg chg="mod">
          <ac:chgData name="De Marinis, Roberta Vita" userId="dc24b251-f01b-455d-bf89-e2be86f657a2" providerId="ADAL" clId="{FDD990CB-6D46-4785-9709-7A586114BDA6}" dt="2022-10-18T15:57:13.229" v="12863" actId="164"/>
          <ac:spMkLst>
            <pc:docMk/>
            <pc:sldMk cId="3995870295" sldId="2146847688"/>
            <ac:spMk id="127" creationId="{9CC6E3A1-8617-4E09-83F4-534B1424D1BF}"/>
          </ac:spMkLst>
        </pc:spChg>
        <pc:spChg chg="mod">
          <ac:chgData name="De Marinis, Roberta Vita" userId="dc24b251-f01b-455d-bf89-e2be86f657a2" providerId="ADAL" clId="{FDD990CB-6D46-4785-9709-7A586114BDA6}" dt="2022-10-18T15:57:13.229" v="12863" actId="164"/>
          <ac:spMkLst>
            <pc:docMk/>
            <pc:sldMk cId="3995870295" sldId="2146847688"/>
            <ac:spMk id="128" creationId="{7293002D-9DD2-D226-A912-2F8F9D1AF57B}"/>
          </ac:spMkLst>
        </pc:spChg>
        <pc:spChg chg="mod">
          <ac:chgData name="De Marinis, Roberta Vita" userId="dc24b251-f01b-455d-bf89-e2be86f657a2" providerId="ADAL" clId="{FDD990CB-6D46-4785-9709-7A586114BDA6}" dt="2022-10-18T15:57:13.229" v="12863" actId="164"/>
          <ac:spMkLst>
            <pc:docMk/>
            <pc:sldMk cId="3995870295" sldId="2146847688"/>
            <ac:spMk id="129" creationId="{487302A7-8A98-3F34-2AE1-E236489C149F}"/>
          </ac:spMkLst>
        </pc:spChg>
        <pc:spChg chg="mod">
          <ac:chgData name="De Marinis, Roberta Vita" userId="dc24b251-f01b-455d-bf89-e2be86f657a2" providerId="ADAL" clId="{FDD990CB-6D46-4785-9709-7A586114BDA6}" dt="2022-10-18T15:57:13.229" v="12863" actId="164"/>
          <ac:spMkLst>
            <pc:docMk/>
            <pc:sldMk cId="3995870295" sldId="2146847688"/>
            <ac:spMk id="134" creationId="{AF67A4B0-AF57-E583-F7A8-A00230DD3050}"/>
          </ac:spMkLst>
        </pc:spChg>
        <pc:spChg chg="mod">
          <ac:chgData name="De Marinis, Roberta Vita" userId="dc24b251-f01b-455d-bf89-e2be86f657a2" providerId="ADAL" clId="{FDD990CB-6D46-4785-9709-7A586114BDA6}" dt="2022-10-18T15:57:13.229" v="12863" actId="164"/>
          <ac:spMkLst>
            <pc:docMk/>
            <pc:sldMk cId="3995870295" sldId="2146847688"/>
            <ac:spMk id="135" creationId="{5D5F0A7F-3C6E-7358-5042-DB94A0B99F1E}"/>
          </ac:spMkLst>
        </pc:spChg>
        <pc:spChg chg="mod">
          <ac:chgData name="De Marinis, Roberta Vita" userId="dc24b251-f01b-455d-bf89-e2be86f657a2" providerId="ADAL" clId="{FDD990CB-6D46-4785-9709-7A586114BDA6}" dt="2022-10-18T15:57:13.229" v="12863" actId="164"/>
          <ac:spMkLst>
            <pc:docMk/>
            <pc:sldMk cId="3995870295" sldId="2146847688"/>
            <ac:spMk id="136" creationId="{3C0E99F3-B872-F993-42C2-B59D41A69F60}"/>
          </ac:spMkLst>
        </pc:spChg>
        <pc:spChg chg="mod">
          <ac:chgData name="De Marinis, Roberta Vita" userId="dc24b251-f01b-455d-bf89-e2be86f657a2" providerId="ADAL" clId="{FDD990CB-6D46-4785-9709-7A586114BDA6}" dt="2022-10-18T15:57:13.229" v="12863" actId="164"/>
          <ac:spMkLst>
            <pc:docMk/>
            <pc:sldMk cId="3995870295" sldId="2146847688"/>
            <ac:spMk id="137" creationId="{23078D98-D568-DBA3-2D74-2847CC491F3D}"/>
          </ac:spMkLst>
        </pc:spChg>
        <pc:spChg chg="mod">
          <ac:chgData name="De Marinis, Roberta Vita" userId="dc24b251-f01b-455d-bf89-e2be86f657a2" providerId="ADAL" clId="{FDD990CB-6D46-4785-9709-7A586114BDA6}" dt="2022-10-18T15:57:13.229" v="12863" actId="164"/>
          <ac:spMkLst>
            <pc:docMk/>
            <pc:sldMk cId="3995870295" sldId="2146847688"/>
            <ac:spMk id="138" creationId="{2CAB2D56-44FA-DC74-D4CA-B0EBAEC69EB8}"/>
          </ac:spMkLst>
        </pc:spChg>
        <pc:spChg chg="mod">
          <ac:chgData name="De Marinis, Roberta Vita" userId="dc24b251-f01b-455d-bf89-e2be86f657a2" providerId="ADAL" clId="{FDD990CB-6D46-4785-9709-7A586114BDA6}" dt="2022-10-18T15:57:13.229" v="12863" actId="164"/>
          <ac:spMkLst>
            <pc:docMk/>
            <pc:sldMk cId="3995870295" sldId="2146847688"/>
            <ac:spMk id="139" creationId="{E3E78072-855F-B27A-7415-FB313BAE9807}"/>
          </ac:spMkLst>
        </pc:spChg>
        <pc:spChg chg="mod">
          <ac:chgData name="De Marinis, Roberta Vita" userId="dc24b251-f01b-455d-bf89-e2be86f657a2" providerId="ADAL" clId="{FDD990CB-6D46-4785-9709-7A586114BDA6}" dt="2022-10-18T15:57:13.229" v="12863" actId="164"/>
          <ac:spMkLst>
            <pc:docMk/>
            <pc:sldMk cId="3995870295" sldId="2146847688"/>
            <ac:spMk id="140" creationId="{C2ADA177-5D5D-03AA-ACCA-F16C200B29F9}"/>
          </ac:spMkLst>
        </pc:spChg>
        <pc:spChg chg="mod">
          <ac:chgData name="De Marinis, Roberta Vita" userId="dc24b251-f01b-455d-bf89-e2be86f657a2" providerId="ADAL" clId="{FDD990CB-6D46-4785-9709-7A586114BDA6}" dt="2022-10-20T16:52:36.027" v="13161" actId="1038"/>
          <ac:spMkLst>
            <pc:docMk/>
            <pc:sldMk cId="3995870295" sldId="2146847688"/>
            <ac:spMk id="169" creationId="{3DB1257A-9981-487D-D2FB-76FBC17E537F}"/>
          </ac:spMkLst>
        </pc:spChg>
        <pc:spChg chg="mod">
          <ac:chgData name="De Marinis, Roberta Vita" userId="dc24b251-f01b-455d-bf89-e2be86f657a2" providerId="ADAL" clId="{FDD990CB-6D46-4785-9709-7A586114BDA6}" dt="2022-10-18T15:57:13.229" v="12863" actId="164"/>
          <ac:spMkLst>
            <pc:docMk/>
            <pc:sldMk cId="3995870295" sldId="2146847688"/>
            <ac:spMk id="170" creationId="{98A0BA90-85FF-8CFB-1A62-D1BE0C17E39D}"/>
          </ac:spMkLst>
        </pc:spChg>
        <pc:spChg chg="mod">
          <ac:chgData name="De Marinis, Roberta Vita" userId="dc24b251-f01b-455d-bf89-e2be86f657a2" providerId="ADAL" clId="{FDD990CB-6D46-4785-9709-7A586114BDA6}" dt="2022-10-18T15:57:13.229" v="12863" actId="164"/>
          <ac:spMkLst>
            <pc:docMk/>
            <pc:sldMk cId="3995870295" sldId="2146847688"/>
            <ac:spMk id="185" creationId="{AC7CAEB0-20A2-48A0-A090-59EF0BF2C129}"/>
          </ac:spMkLst>
        </pc:spChg>
        <pc:spChg chg="mod">
          <ac:chgData name="De Marinis, Roberta Vita" userId="dc24b251-f01b-455d-bf89-e2be86f657a2" providerId="ADAL" clId="{FDD990CB-6D46-4785-9709-7A586114BDA6}" dt="2022-10-18T15:57:38.461" v="12884" actId="164"/>
          <ac:spMkLst>
            <pc:docMk/>
            <pc:sldMk cId="3995870295" sldId="2146847688"/>
            <ac:spMk id="187" creationId="{4FCF44DC-9EDA-4ABB-B377-8FAE47551E22}"/>
          </ac:spMkLst>
        </pc:spChg>
        <pc:spChg chg="mod">
          <ac:chgData name="De Marinis, Roberta Vita" userId="dc24b251-f01b-455d-bf89-e2be86f657a2" providerId="ADAL" clId="{FDD990CB-6D46-4785-9709-7A586114BDA6}" dt="2022-10-18T15:57:13.229" v="12863" actId="164"/>
          <ac:spMkLst>
            <pc:docMk/>
            <pc:sldMk cId="3995870295" sldId="2146847688"/>
            <ac:spMk id="250" creationId="{0E717A06-7F5D-9FFE-583D-F52D61FA83BA}"/>
          </ac:spMkLst>
        </pc:spChg>
        <pc:spChg chg="mod">
          <ac:chgData name="De Marinis, Roberta Vita" userId="dc24b251-f01b-455d-bf89-e2be86f657a2" providerId="ADAL" clId="{FDD990CB-6D46-4785-9709-7A586114BDA6}" dt="2022-10-18T15:57:13.229" v="12863" actId="164"/>
          <ac:spMkLst>
            <pc:docMk/>
            <pc:sldMk cId="3995870295" sldId="2146847688"/>
            <ac:spMk id="251" creationId="{871D294F-88B8-F519-56DB-A493FDC28253}"/>
          </ac:spMkLst>
        </pc:spChg>
        <pc:spChg chg="mod">
          <ac:chgData name="De Marinis, Roberta Vita" userId="dc24b251-f01b-455d-bf89-e2be86f657a2" providerId="ADAL" clId="{FDD990CB-6D46-4785-9709-7A586114BDA6}" dt="2022-10-18T15:57:13.229" v="12863" actId="164"/>
          <ac:spMkLst>
            <pc:docMk/>
            <pc:sldMk cId="3995870295" sldId="2146847688"/>
            <ac:spMk id="252" creationId="{4219DF11-A6D8-ED0E-DA49-D3C0F0E3527F}"/>
          </ac:spMkLst>
        </pc:spChg>
        <pc:spChg chg="mod">
          <ac:chgData name="De Marinis, Roberta Vita" userId="dc24b251-f01b-455d-bf89-e2be86f657a2" providerId="ADAL" clId="{FDD990CB-6D46-4785-9709-7A586114BDA6}" dt="2022-10-18T15:57:13.229" v="12863" actId="164"/>
          <ac:spMkLst>
            <pc:docMk/>
            <pc:sldMk cId="3995870295" sldId="2146847688"/>
            <ac:spMk id="253" creationId="{003C0BD1-8986-5479-A0AD-650B24441606}"/>
          </ac:spMkLst>
        </pc:spChg>
        <pc:spChg chg="mod">
          <ac:chgData name="De Marinis, Roberta Vita" userId="dc24b251-f01b-455d-bf89-e2be86f657a2" providerId="ADAL" clId="{FDD990CB-6D46-4785-9709-7A586114BDA6}" dt="2022-10-18T15:57:13.229" v="12863" actId="164"/>
          <ac:spMkLst>
            <pc:docMk/>
            <pc:sldMk cId="3995870295" sldId="2146847688"/>
            <ac:spMk id="254" creationId="{1A732F7D-07D9-2415-9982-C61E7925E50E}"/>
          </ac:spMkLst>
        </pc:spChg>
        <pc:spChg chg="mod">
          <ac:chgData name="De Marinis, Roberta Vita" userId="dc24b251-f01b-455d-bf89-e2be86f657a2" providerId="ADAL" clId="{FDD990CB-6D46-4785-9709-7A586114BDA6}" dt="2022-10-18T15:57:13.229" v="12863" actId="164"/>
          <ac:spMkLst>
            <pc:docMk/>
            <pc:sldMk cId="3995870295" sldId="2146847688"/>
            <ac:spMk id="255" creationId="{237C253C-2BC9-6467-F636-16CD31EEA3F9}"/>
          </ac:spMkLst>
        </pc:spChg>
        <pc:spChg chg="mod">
          <ac:chgData name="De Marinis, Roberta Vita" userId="dc24b251-f01b-455d-bf89-e2be86f657a2" providerId="ADAL" clId="{FDD990CB-6D46-4785-9709-7A586114BDA6}" dt="2022-10-18T15:57:13.229" v="12863" actId="164"/>
          <ac:spMkLst>
            <pc:docMk/>
            <pc:sldMk cId="3995870295" sldId="2146847688"/>
            <ac:spMk id="256" creationId="{B0A518C6-52DA-2C3B-215D-C29C5AA2257F}"/>
          </ac:spMkLst>
        </pc:spChg>
        <pc:spChg chg="mod">
          <ac:chgData name="De Marinis, Roberta Vita" userId="dc24b251-f01b-455d-bf89-e2be86f657a2" providerId="ADAL" clId="{FDD990CB-6D46-4785-9709-7A586114BDA6}" dt="2022-10-18T15:57:13.229" v="12863" actId="164"/>
          <ac:spMkLst>
            <pc:docMk/>
            <pc:sldMk cId="3995870295" sldId="2146847688"/>
            <ac:spMk id="257" creationId="{B03AAD2C-7AB9-0754-7516-4D284328DA1E}"/>
          </ac:spMkLst>
        </pc:spChg>
        <pc:spChg chg="mod">
          <ac:chgData name="De Marinis, Roberta Vita" userId="dc24b251-f01b-455d-bf89-e2be86f657a2" providerId="ADAL" clId="{FDD990CB-6D46-4785-9709-7A586114BDA6}" dt="2022-10-18T15:57:13.229" v="12863" actId="164"/>
          <ac:spMkLst>
            <pc:docMk/>
            <pc:sldMk cId="3995870295" sldId="2146847688"/>
            <ac:spMk id="258" creationId="{E9999F4F-ACBA-83BB-451A-6CECA311B289}"/>
          </ac:spMkLst>
        </pc:spChg>
        <pc:spChg chg="mod">
          <ac:chgData name="De Marinis, Roberta Vita" userId="dc24b251-f01b-455d-bf89-e2be86f657a2" providerId="ADAL" clId="{FDD990CB-6D46-4785-9709-7A586114BDA6}" dt="2022-10-18T15:57:13.229" v="12863" actId="164"/>
          <ac:spMkLst>
            <pc:docMk/>
            <pc:sldMk cId="3995870295" sldId="2146847688"/>
            <ac:spMk id="259" creationId="{4F217955-914E-64E2-F950-1961F9F3F68C}"/>
          </ac:spMkLst>
        </pc:spChg>
        <pc:spChg chg="mod">
          <ac:chgData name="De Marinis, Roberta Vita" userId="dc24b251-f01b-455d-bf89-e2be86f657a2" providerId="ADAL" clId="{FDD990CB-6D46-4785-9709-7A586114BDA6}" dt="2022-10-18T15:57:13.229" v="12863" actId="164"/>
          <ac:spMkLst>
            <pc:docMk/>
            <pc:sldMk cId="3995870295" sldId="2146847688"/>
            <ac:spMk id="260" creationId="{CE1C8192-9F77-E72E-C54D-A84F99391A75}"/>
          </ac:spMkLst>
        </pc:spChg>
        <pc:spChg chg="mod">
          <ac:chgData name="De Marinis, Roberta Vita" userId="dc24b251-f01b-455d-bf89-e2be86f657a2" providerId="ADAL" clId="{FDD990CB-6D46-4785-9709-7A586114BDA6}" dt="2022-10-18T15:57:13.229" v="12863" actId="164"/>
          <ac:spMkLst>
            <pc:docMk/>
            <pc:sldMk cId="3995870295" sldId="2146847688"/>
            <ac:spMk id="261" creationId="{9B7738C8-B20F-6C31-C3CC-4995D331268B}"/>
          </ac:spMkLst>
        </pc:spChg>
        <pc:spChg chg="mod">
          <ac:chgData name="De Marinis, Roberta Vita" userId="dc24b251-f01b-455d-bf89-e2be86f657a2" providerId="ADAL" clId="{FDD990CB-6D46-4785-9709-7A586114BDA6}" dt="2022-10-18T15:57:13.229" v="12863" actId="164"/>
          <ac:spMkLst>
            <pc:docMk/>
            <pc:sldMk cId="3995870295" sldId="2146847688"/>
            <ac:spMk id="277" creationId="{F4A1D986-ACA9-06D7-BC98-FEA7F1D25080}"/>
          </ac:spMkLst>
        </pc:spChg>
        <pc:spChg chg="mod">
          <ac:chgData name="De Marinis, Roberta Vita" userId="dc24b251-f01b-455d-bf89-e2be86f657a2" providerId="ADAL" clId="{FDD990CB-6D46-4785-9709-7A586114BDA6}" dt="2022-10-18T15:57:13.229" v="12863" actId="164"/>
          <ac:spMkLst>
            <pc:docMk/>
            <pc:sldMk cId="3995870295" sldId="2146847688"/>
            <ac:spMk id="278" creationId="{AF835CA7-C37E-5856-DD19-A67195170018}"/>
          </ac:spMkLst>
        </pc:spChg>
        <pc:spChg chg="mod">
          <ac:chgData name="De Marinis, Roberta Vita" userId="dc24b251-f01b-455d-bf89-e2be86f657a2" providerId="ADAL" clId="{FDD990CB-6D46-4785-9709-7A586114BDA6}" dt="2022-10-18T15:57:13.229" v="12863" actId="164"/>
          <ac:spMkLst>
            <pc:docMk/>
            <pc:sldMk cId="3995870295" sldId="2146847688"/>
            <ac:spMk id="279" creationId="{A17F12C1-0217-172D-7C3E-5BA28A85BA8F}"/>
          </ac:spMkLst>
        </pc:spChg>
        <pc:spChg chg="mod">
          <ac:chgData name="De Marinis, Roberta Vita" userId="dc24b251-f01b-455d-bf89-e2be86f657a2" providerId="ADAL" clId="{FDD990CB-6D46-4785-9709-7A586114BDA6}" dt="2022-10-18T15:57:13.229" v="12863" actId="164"/>
          <ac:spMkLst>
            <pc:docMk/>
            <pc:sldMk cId="3995870295" sldId="2146847688"/>
            <ac:spMk id="280" creationId="{96272999-C5AF-B19E-F0BB-C8D3B10E5DE8}"/>
          </ac:spMkLst>
        </pc:spChg>
        <pc:spChg chg="mod">
          <ac:chgData name="De Marinis, Roberta Vita" userId="dc24b251-f01b-455d-bf89-e2be86f657a2" providerId="ADAL" clId="{FDD990CB-6D46-4785-9709-7A586114BDA6}" dt="2022-10-18T15:57:13.229" v="12863" actId="164"/>
          <ac:spMkLst>
            <pc:docMk/>
            <pc:sldMk cId="3995870295" sldId="2146847688"/>
            <ac:spMk id="281" creationId="{70C9F80C-1B8F-F67D-25DB-5D555404A2F0}"/>
          </ac:spMkLst>
        </pc:spChg>
        <pc:spChg chg="mod">
          <ac:chgData name="De Marinis, Roberta Vita" userId="dc24b251-f01b-455d-bf89-e2be86f657a2" providerId="ADAL" clId="{FDD990CB-6D46-4785-9709-7A586114BDA6}" dt="2022-10-18T15:57:13.229" v="12863" actId="164"/>
          <ac:spMkLst>
            <pc:docMk/>
            <pc:sldMk cId="3995870295" sldId="2146847688"/>
            <ac:spMk id="282" creationId="{2558B22B-6E58-4173-127F-BA9FC84110FD}"/>
          </ac:spMkLst>
        </pc:spChg>
        <pc:spChg chg="mod">
          <ac:chgData name="De Marinis, Roberta Vita" userId="dc24b251-f01b-455d-bf89-e2be86f657a2" providerId="ADAL" clId="{FDD990CB-6D46-4785-9709-7A586114BDA6}" dt="2022-10-18T15:57:13.229" v="12863" actId="164"/>
          <ac:spMkLst>
            <pc:docMk/>
            <pc:sldMk cId="3995870295" sldId="2146847688"/>
            <ac:spMk id="283" creationId="{60D4402F-94D8-3774-6F32-4DBA53B19E1B}"/>
          </ac:spMkLst>
        </pc:spChg>
        <pc:spChg chg="mod">
          <ac:chgData name="De Marinis, Roberta Vita" userId="dc24b251-f01b-455d-bf89-e2be86f657a2" providerId="ADAL" clId="{FDD990CB-6D46-4785-9709-7A586114BDA6}" dt="2022-10-18T15:57:13.229" v="12863" actId="164"/>
          <ac:spMkLst>
            <pc:docMk/>
            <pc:sldMk cId="3995870295" sldId="2146847688"/>
            <ac:spMk id="284" creationId="{AD8CE0DB-ABD5-FF8D-2556-7FDD4C6C7810}"/>
          </ac:spMkLst>
        </pc:spChg>
        <pc:spChg chg="mod">
          <ac:chgData name="De Marinis, Roberta Vita" userId="dc24b251-f01b-455d-bf89-e2be86f657a2" providerId="ADAL" clId="{FDD990CB-6D46-4785-9709-7A586114BDA6}" dt="2022-10-18T15:57:13.229" v="12863" actId="164"/>
          <ac:spMkLst>
            <pc:docMk/>
            <pc:sldMk cId="3995870295" sldId="2146847688"/>
            <ac:spMk id="285" creationId="{B363BB61-B483-2E3B-CD16-AF910DA0074B}"/>
          </ac:spMkLst>
        </pc:spChg>
        <pc:spChg chg="mod">
          <ac:chgData name="De Marinis, Roberta Vita" userId="dc24b251-f01b-455d-bf89-e2be86f657a2" providerId="ADAL" clId="{FDD990CB-6D46-4785-9709-7A586114BDA6}" dt="2022-10-18T15:57:13.229" v="12863" actId="164"/>
          <ac:spMkLst>
            <pc:docMk/>
            <pc:sldMk cId="3995870295" sldId="2146847688"/>
            <ac:spMk id="286" creationId="{F86FF58C-DFB1-A21E-2CF0-FF3BAD3F0921}"/>
          </ac:spMkLst>
        </pc:spChg>
        <pc:spChg chg="mod">
          <ac:chgData name="De Marinis, Roberta Vita" userId="dc24b251-f01b-455d-bf89-e2be86f657a2" providerId="ADAL" clId="{FDD990CB-6D46-4785-9709-7A586114BDA6}" dt="2022-10-18T15:57:13.229" v="12863" actId="164"/>
          <ac:spMkLst>
            <pc:docMk/>
            <pc:sldMk cId="3995870295" sldId="2146847688"/>
            <ac:spMk id="287" creationId="{E11B5791-D16E-A952-8C73-E2F565747FA9}"/>
          </ac:spMkLst>
        </pc:spChg>
        <pc:spChg chg="mod">
          <ac:chgData name="De Marinis, Roberta Vita" userId="dc24b251-f01b-455d-bf89-e2be86f657a2" providerId="ADAL" clId="{FDD990CB-6D46-4785-9709-7A586114BDA6}" dt="2022-10-18T15:57:13.229" v="12863" actId="164"/>
          <ac:spMkLst>
            <pc:docMk/>
            <pc:sldMk cId="3995870295" sldId="2146847688"/>
            <ac:spMk id="288" creationId="{6A1265F8-346F-FF9C-D349-A014F63C1F83}"/>
          </ac:spMkLst>
        </pc:spChg>
        <pc:grpChg chg="mod">
          <ac:chgData name="De Marinis, Roberta Vita" userId="dc24b251-f01b-455d-bf89-e2be86f657a2" providerId="ADAL" clId="{FDD990CB-6D46-4785-9709-7A586114BDA6}" dt="2022-10-18T15:57:13.229" v="12863" actId="164"/>
          <ac:grpSpMkLst>
            <pc:docMk/>
            <pc:sldMk cId="3995870295" sldId="2146847688"/>
            <ac:grpSpMk id="2" creationId="{A95C0CC6-9F64-DE86-F3FE-50D04E5DD9BA}"/>
          </ac:grpSpMkLst>
        </pc:grpChg>
        <pc:grpChg chg="add mod">
          <ac:chgData name="De Marinis, Roberta Vita" userId="dc24b251-f01b-455d-bf89-e2be86f657a2" providerId="ADAL" clId="{FDD990CB-6D46-4785-9709-7A586114BDA6}" dt="2022-10-18T15:57:38.461" v="12884" actId="164"/>
          <ac:grpSpMkLst>
            <pc:docMk/>
            <pc:sldMk cId="3995870295" sldId="2146847688"/>
            <ac:grpSpMk id="51" creationId="{A2BEDED9-BDC4-D77C-31F1-F6FD95F2A475}"/>
          </ac:grpSpMkLst>
        </pc:grpChg>
        <pc:grpChg chg="add mod">
          <ac:chgData name="De Marinis, Roberta Vita" userId="dc24b251-f01b-455d-bf89-e2be86f657a2" providerId="ADAL" clId="{FDD990CB-6D46-4785-9709-7A586114BDA6}" dt="2022-10-18T15:57:58.699" v="12903" actId="164"/>
          <ac:grpSpMkLst>
            <pc:docMk/>
            <pc:sldMk cId="3995870295" sldId="2146847688"/>
            <ac:grpSpMk id="54" creationId="{0BB2B0B1-5CC2-CF85-5166-56D4CE0870BC}"/>
          </ac:grpSpMkLst>
        </pc:grpChg>
        <pc:grpChg chg="add del mod">
          <ac:chgData name="De Marinis, Roberta Vita" userId="dc24b251-f01b-455d-bf89-e2be86f657a2" providerId="ADAL" clId="{FDD990CB-6D46-4785-9709-7A586114BDA6}" dt="2022-10-20T16:51:44.980" v="13151" actId="478"/>
          <ac:grpSpMkLst>
            <pc:docMk/>
            <pc:sldMk cId="3995870295" sldId="2146847688"/>
            <ac:grpSpMk id="56" creationId="{1FC309C5-9ACF-3609-7248-EE20263C0F3D}"/>
          </ac:grpSpMkLst>
        </pc:grpChg>
        <pc:grpChg chg="mod">
          <ac:chgData name="De Marinis, Roberta Vita" userId="dc24b251-f01b-455d-bf89-e2be86f657a2" providerId="ADAL" clId="{FDD990CB-6D46-4785-9709-7A586114BDA6}" dt="2022-10-18T15:57:58.699" v="12903" actId="164"/>
          <ac:grpSpMkLst>
            <pc:docMk/>
            <pc:sldMk cId="3995870295" sldId="2146847688"/>
            <ac:grpSpMk id="224" creationId="{E053C5F5-636C-4E83-AE9C-255BDC9FDEA8}"/>
          </ac:grpSpMkLst>
        </pc:grpChg>
        <pc:picChg chg="del">
          <ac:chgData name="De Marinis, Roberta Vita" userId="dc24b251-f01b-455d-bf89-e2be86f657a2" providerId="ADAL" clId="{FDD990CB-6D46-4785-9709-7A586114BDA6}" dt="2022-10-17T09:11:25.298" v="8439" actId="478"/>
          <ac:picMkLst>
            <pc:docMk/>
            <pc:sldMk cId="3995870295" sldId="2146847688"/>
            <ac:picMk id="3" creationId="{5276A903-B6A6-6D82-51DA-23F5904C57A4}"/>
          </ac:picMkLst>
        </pc:picChg>
        <pc:picChg chg="mod">
          <ac:chgData name="De Marinis, Roberta Vita" userId="dc24b251-f01b-455d-bf89-e2be86f657a2" providerId="ADAL" clId="{FDD990CB-6D46-4785-9709-7A586114BDA6}" dt="2022-10-18T15:57:13.229" v="12863" actId="164"/>
          <ac:picMkLst>
            <pc:docMk/>
            <pc:sldMk cId="3995870295" sldId="2146847688"/>
            <ac:picMk id="5" creationId="{6A04C2ED-7B30-EFBF-B766-691D17DE7000}"/>
          </ac:picMkLst>
        </pc:picChg>
        <pc:picChg chg="mod">
          <ac:chgData name="De Marinis, Roberta Vita" userId="dc24b251-f01b-455d-bf89-e2be86f657a2" providerId="ADAL" clId="{FDD990CB-6D46-4785-9709-7A586114BDA6}" dt="2022-10-18T15:57:13.229" v="12863" actId="164"/>
          <ac:picMkLst>
            <pc:docMk/>
            <pc:sldMk cId="3995870295" sldId="2146847688"/>
            <ac:picMk id="7" creationId="{8AD0AA06-B8FF-6F89-AB27-C148568A37CE}"/>
          </ac:picMkLst>
        </pc:picChg>
        <pc:picChg chg="mod">
          <ac:chgData name="De Marinis, Roberta Vita" userId="dc24b251-f01b-455d-bf89-e2be86f657a2" providerId="ADAL" clId="{FDD990CB-6D46-4785-9709-7A586114BDA6}" dt="2022-10-18T15:57:13.229" v="12863" actId="164"/>
          <ac:picMkLst>
            <pc:docMk/>
            <pc:sldMk cId="3995870295" sldId="2146847688"/>
            <ac:picMk id="9" creationId="{B62AD753-9BC9-4E00-4108-53A0C96CFAB1}"/>
          </ac:picMkLst>
        </pc:picChg>
        <pc:picChg chg="mod">
          <ac:chgData name="De Marinis, Roberta Vita" userId="dc24b251-f01b-455d-bf89-e2be86f657a2" providerId="ADAL" clId="{FDD990CB-6D46-4785-9709-7A586114BDA6}" dt="2022-10-18T15:57:13.229" v="12863" actId="164"/>
          <ac:picMkLst>
            <pc:docMk/>
            <pc:sldMk cId="3995870295" sldId="2146847688"/>
            <ac:picMk id="11" creationId="{BC83999F-E9E4-2D8B-B0C8-EC37D1016E2B}"/>
          </ac:picMkLst>
        </pc:picChg>
        <pc:picChg chg="mod">
          <ac:chgData name="De Marinis, Roberta Vita" userId="dc24b251-f01b-455d-bf89-e2be86f657a2" providerId="ADAL" clId="{FDD990CB-6D46-4785-9709-7A586114BDA6}" dt="2022-10-18T15:57:13.229" v="12863" actId="164"/>
          <ac:picMkLst>
            <pc:docMk/>
            <pc:sldMk cId="3995870295" sldId="2146847688"/>
            <ac:picMk id="13" creationId="{DE808B4F-1E9D-3F4C-DDF9-C91164A5662A}"/>
          </ac:picMkLst>
        </pc:picChg>
        <pc:picChg chg="mod">
          <ac:chgData name="De Marinis, Roberta Vita" userId="dc24b251-f01b-455d-bf89-e2be86f657a2" providerId="ADAL" clId="{FDD990CB-6D46-4785-9709-7A586114BDA6}" dt="2022-10-18T15:57:13.229" v="12863" actId="164"/>
          <ac:picMkLst>
            <pc:docMk/>
            <pc:sldMk cId="3995870295" sldId="2146847688"/>
            <ac:picMk id="14" creationId="{F7499CB4-7824-4693-5469-A52291DD1F5F}"/>
          </ac:picMkLst>
        </pc:picChg>
        <pc:picChg chg="mod">
          <ac:chgData name="De Marinis, Roberta Vita" userId="dc24b251-f01b-455d-bf89-e2be86f657a2" providerId="ADAL" clId="{FDD990CB-6D46-4785-9709-7A586114BDA6}" dt="2022-10-18T15:57:13.229" v="12863" actId="164"/>
          <ac:picMkLst>
            <pc:docMk/>
            <pc:sldMk cId="3995870295" sldId="2146847688"/>
            <ac:picMk id="15" creationId="{B8A3BA85-0B40-8C75-AD52-F79880F051E7}"/>
          </ac:picMkLst>
        </pc:picChg>
        <pc:picChg chg="mod">
          <ac:chgData name="De Marinis, Roberta Vita" userId="dc24b251-f01b-455d-bf89-e2be86f657a2" providerId="ADAL" clId="{FDD990CB-6D46-4785-9709-7A586114BDA6}" dt="2022-10-18T15:57:13.229" v="12863" actId="164"/>
          <ac:picMkLst>
            <pc:docMk/>
            <pc:sldMk cId="3995870295" sldId="2146847688"/>
            <ac:picMk id="16" creationId="{DE00072C-1BE6-F86F-FB06-C522E63D0A47}"/>
          </ac:picMkLst>
        </pc:picChg>
        <pc:picChg chg="add del mod">
          <ac:chgData name="De Marinis, Roberta Vita" userId="dc24b251-f01b-455d-bf89-e2be86f657a2" providerId="ADAL" clId="{FDD990CB-6D46-4785-9709-7A586114BDA6}" dt="2022-10-17T09:12:54.064" v="8468" actId="478"/>
          <ac:picMkLst>
            <pc:docMk/>
            <pc:sldMk cId="3995870295" sldId="2146847688"/>
            <ac:picMk id="18" creationId="{99EDB440-A7E0-D397-4165-348E520D44ED}"/>
          </ac:picMkLst>
        </pc:picChg>
        <pc:picChg chg="mod">
          <ac:chgData name="De Marinis, Roberta Vita" userId="dc24b251-f01b-455d-bf89-e2be86f657a2" providerId="ADAL" clId="{FDD990CB-6D46-4785-9709-7A586114BDA6}" dt="2022-10-18T15:57:13.229" v="12863" actId="164"/>
          <ac:picMkLst>
            <pc:docMk/>
            <pc:sldMk cId="3995870295" sldId="2146847688"/>
            <ac:picMk id="19" creationId="{C07093C0-CC6F-D9F4-18DD-74EB989A8E69}"/>
          </ac:picMkLst>
        </pc:picChg>
        <pc:picChg chg="mod">
          <ac:chgData name="De Marinis, Roberta Vita" userId="dc24b251-f01b-455d-bf89-e2be86f657a2" providerId="ADAL" clId="{FDD990CB-6D46-4785-9709-7A586114BDA6}" dt="2022-10-18T15:57:13.229" v="12863" actId="164"/>
          <ac:picMkLst>
            <pc:docMk/>
            <pc:sldMk cId="3995870295" sldId="2146847688"/>
            <ac:picMk id="21" creationId="{C08FDD9D-340D-5B05-9E55-4D61303ECD02}"/>
          </ac:picMkLst>
        </pc:picChg>
        <pc:picChg chg="mod">
          <ac:chgData name="De Marinis, Roberta Vita" userId="dc24b251-f01b-455d-bf89-e2be86f657a2" providerId="ADAL" clId="{FDD990CB-6D46-4785-9709-7A586114BDA6}" dt="2022-10-18T15:57:13.229" v="12863" actId="164"/>
          <ac:picMkLst>
            <pc:docMk/>
            <pc:sldMk cId="3995870295" sldId="2146847688"/>
            <ac:picMk id="22" creationId="{761FCB98-BB41-AD14-E0FD-DD88391969AE}"/>
          </ac:picMkLst>
        </pc:picChg>
        <pc:picChg chg="mod">
          <ac:chgData name="De Marinis, Roberta Vita" userId="dc24b251-f01b-455d-bf89-e2be86f657a2" providerId="ADAL" clId="{FDD990CB-6D46-4785-9709-7A586114BDA6}" dt="2022-10-18T15:57:13.229" v="12863" actId="164"/>
          <ac:picMkLst>
            <pc:docMk/>
            <pc:sldMk cId="3995870295" sldId="2146847688"/>
            <ac:picMk id="23" creationId="{C27B8E21-8F3A-2BE4-1E43-F190127A02DB}"/>
          </ac:picMkLst>
        </pc:picChg>
        <pc:picChg chg="mod">
          <ac:chgData name="De Marinis, Roberta Vita" userId="dc24b251-f01b-455d-bf89-e2be86f657a2" providerId="ADAL" clId="{FDD990CB-6D46-4785-9709-7A586114BDA6}" dt="2022-10-18T15:57:13.229" v="12863" actId="164"/>
          <ac:picMkLst>
            <pc:docMk/>
            <pc:sldMk cId="3995870295" sldId="2146847688"/>
            <ac:picMk id="24" creationId="{DFEB3AE2-95C2-A3F0-C3E5-FD3741B02E64}"/>
          </ac:picMkLst>
        </pc:picChg>
        <pc:picChg chg="mod">
          <ac:chgData name="De Marinis, Roberta Vita" userId="dc24b251-f01b-455d-bf89-e2be86f657a2" providerId="ADAL" clId="{FDD990CB-6D46-4785-9709-7A586114BDA6}" dt="2022-10-18T15:57:13.229" v="12863" actId="164"/>
          <ac:picMkLst>
            <pc:docMk/>
            <pc:sldMk cId="3995870295" sldId="2146847688"/>
            <ac:picMk id="25" creationId="{A8BE0E13-2AFF-68F9-E5A2-ED338F8AA88B}"/>
          </ac:picMkLst>
        </pc:picChg>
        <pc:picChg chg="mod">
          <ac:chgData name="De Marinis, Roberta Vita" userId="dc24b251-f01b-455d-bf89-e2be86f657a2" providerId="ADAL" clId="{FDD990CB-6D46-4785-9709-7A586114BDA6}" dt="2022-10-18T15:57:13.229" v="12863" actId="164"/>
          <ac:picMkLst>
            <pc:docMk/>
            <pc:sldMk cId="3995870295" sldId="2146847688"/>
            <ac:picMk id="26" creationId="{EA17B1B9-2496-DF40-D411-2A90CEF803B9}"/>
          </ac:picMkLst>
        </pc:picChg>
        <pc:picChg chg="mod">
          <ac:chgData name="De Marinis, Roberta Vita" userId="dc24b251-f01b-455d-bf89-e2be86f657a2" providerId="ADAL" clId="{FDD990CB-6D46-4785-9709-7A586114BDA6}" dt="2022-10-18T15:57:13.229" v="12863" actId="164"/>
          <ac:picMkLst>
            <pc:docMk/>
            <pc:sldMk cId="3995870295" sldId="2146847688"/>
            <ac:picMk id="27" creationId="{4DF351E7-5287-BACB-A650-9545C20A06D1}"/>
          </ac:picMkLst>
        </pc:picChg>
        <pc:picChg chg="mod">
          <ac:chgData name="De Marinis, Roberta Vita" userId="dc24b251-f01b-455d-bf89-e2be86f657a2" providerId="ADAL" clId="{FDD990CB-6D46-4785-9709-7A586114BDA6}" dt="2022-10-18T15:57:58.699" v="12903" actId="164"/>
          <ac:picMkLst>
            <pc:docMk/>
            <pc:sldMk cId="3995870295" sldId="2146847688"/>
            <ac:picMk id="29" creationId="{219EC43A-47C8-4B27-B0A0-6C3D80C55CC9}"/>
          </ac:picMkLst>
        </pc:picChg>
        <pc:picChg chg="add mod">
          <ac:chgData name="De Marinis, Roberta Vita" userId="dc24b251-f01b-455d-bf89-e2be86f657a2" providerId="ADAL" clId="{FDD990CB-6D46-4785-9709-7A586114BDA6}" dt="2022-10-18T15:57:31.966" v="12883" actId="1076"/>
          <ac:picMkLst>
            <pc:docMk/>
            <pc:sldMk cId="3995870295" sldId="2146847688"/>
            <ac:picMk id="31" creationId="{C65F3F1D-ADFE-DF1D-138F-A89CE65CEA56}"/>
          </ac:picMkLst>
        </pc:picChg>
        <pc:picChg chg="mod">
          <ac:chgData name="De Marinis, Roberta Vita" userId="dc24b251-f01b-455d-bf89-e2be86f657a2" providerId="ADAL" clId="{FDD990CB-6D46-4785-9709-7A586114BDA6}" dt="2022-10-18T15:57:38.461" v="12884" actId="164"/>
          <ac:picMkLst>
            <pc:docMk/>
            <pc:sldMk cId="3995870295" sldId="2146847688"/>
            <ac:picMk id="35" creationId="{B537317B-2263-4A8E-87A5-44EB33FE2400}"/>
          </ac:picMkLst>
        </pc:picChg>
        <pc:picChg chg="add del mod">
          <ac:chgData name="De Marinis, Roberta Vita" userId="dc24b251-f01b-455d-bf89-e2be86f657a2" providerId="ADAL" clId="{FDD990CB-6D46-4785-9709-7A586114BDA6}" dt="2022-10-17T16:05:39.296" v="9590" actId="478"/>
          <ac:picMkLst>
            <pc:docMk/>
            <pc:sldMk cId="3995870295" sldId="2146847688"/>
            <ac:picMk id="42" creationId="{D4345272-FE3F-FF4A-FD30-2735068D8573}"/>
          </ac:picMkLst>
        </pc:picChg>
        <pc:picChg chg="add del mod">
          <ac:chgData name="De Marinis, Roberta Vita" userId="dc24b251-f01b-455d-bf89-e2be86f657a2" providerId="ADAL" clId="{FDD990CB-6D46-4785-9709-7A586114BDA6}" dt="2022-10-20T16:51:47.421" v="13152" actId="478"/>
          <ac:picMkLst>
            <pc:docMk/>
            <pc:sldMk cId="3995870295" sldId="2146847688"/>
            <ac:picMk id="43" creationId="{1D6291EF-DDD2-3DC8-6E87-7FE6C3FAF4E4}"/>
          </ac:picMkLst>
        </pc:picChg>
        <pc:picChg chg="add mod">
          <ac:chgData name="De Marinis, Roberta Vita" userId="dc24b251-f01b-455d-bf89-e2be86f657a2" providerId="ADAL" clId="{FDD990CB-6D46-4785-9709-7A586114BDA6}" dt="2022-10-18T15:57:13.229" v="12863" actId="164"/>
          <ac:picMkLst>
            <pc:docMk/>
            <pc:sldMk cId="3995870295" sldId="2146847688"/>
            <ac:picMk id="44" creationId="{D3A22C21-2E77-E83E-1D7A-960E5D291029}"/>
          </ac:picMkLst>
        </pc:picChg>
        <pc:picChg chg="add del mod">
          <ac:chgData name="De Marinis, Roberta Vita" userId="dc24b251-f01b-455d-bf89-e2be86f657a2" providerId="ADAL" clId="{FDD990CB-6D46-4785-9709-7A586114BDA6}" dt="2022-10-17T16:08:27.340" v="9612" actId="478"/>
          <ac:picMkLst>
            <pc:docMk/>
            <pc:sldMk cId="3995870295" sldId="2146847688"/>
            <ac:picMk id="45" creationId="{662AB8DE-76F9-76ED-E415-D5CE420F2011}"/>
          </ac:picMkLst>
        </pc:picChg>
        <pc:picChg chg="add mod">
          <ac:chgData name="De Marinis, Roberta Vita" userId="dc24b251-f01b-455d-bf89-e2be86f657a2" providerId="ADAL" clId="{FDD990CB-6D46-4785-9709-7A586114BDA6}" dt="2022-10-18T15:57:13.229" v="12863" actId="164"/>
          <ac:picMkLst>
            <pc:docMk/>
            <pc:sldMk cId="3995870295" sldId="2146847688"/>
            <ac:picMk id="50" creationId="{2A5EB834-38FE-2E56-D29C-1578038A7065}"/>
          </ac:picMkLst>
        </pc:picChg>
        <pc:picChg chg="mod">
          <ac:chgData name="De Marinis, Roberta Vita" userId="dc24b251-f01b-455d-bf89-e2be86f657a2" providerId="ADAL" clId="{FDD990CB-6D46-4785-9709-7A586114BDA6}" dt="2022-10-18T15:57:13.229" v="12863" actId="164"/>
          <ac:picMkLst>
            <pc:docMk/>
            <pc:sldMk cId="3995870295" sldId="2146847688"/>
            <ac:picMk id="62" creationId="{01A02B11-7139-4521-9E67-9DF0521EB12D}"/>
          </ac:picMkLst>
        </pc:picChg>
        <pc:picChg chg="del">
          <ac:chgData name="De Marinis, Roberta Vita" userId="dc24b251-f01b-455d-bf89-e2be86f657a2" providerId="ADAL" clId="{FDD990CB-6D46-4785-9709-7A586114BDA6}" dt="2022-10-17T16:07:14.370" v="9603" actId="478"/>
          <ac:picMkLst>
            <pc:docMk/>
            <pc:sldMk cId="3995870295" sldId="2146847688"/>
            <ac:picMk id="148" creationId="{7355BE2C-06A6-1F2A-A9EF-08AC9BBE3B9F}"/>
          </ac:picMkLst>
        </pc:picChg>
        <pc:picChg chg="del mod">
          <ac:chgData name="De Marinis, Roberta Vita" userId="dc24b251-f01b-455d-bf89-e2be86f657a2" providerId="ADAL" clId="{FDD990CB-6D46-4785-9709-7A586114BDA6}" dt="2022-10-20T16:52:01.900" v="13158" actId="478"/>
          <ac:picMkLst>
            <pc:docMk/>
            <pc:sldMk cId="3995870295" sldId="2146847688"/>
            <ac:picMk id="171" creationId="{65A55B3F-F653-3E85-6AC3-4EAD8C5E509A}"/>
          </ac:picMkLst>
        </pc:picChg>
        <pc:picChg chg="del">
          <ac:chgData name="De Marinis, Roberta Vita" userId="dc24b251-f01b-455d-bf89-e2be86f657a2" providerId="ADAL" clId="{FDD990CB-6D46-4785-9709-7A586114BDA6}" dt="2022-10-17T16:04:55.588" v="9584" actId="478"/>
          <ac:picMkLst>
            <pc:docMk/>
            <pc:sldMk cId="3995870295" sldId="2146847688"/>
            <ac:picMk id="175" creationId="{B5D887AA-83DF-2243-FF8C-0225FC8F82ED}"/>
          </ac:picMkLst>
        </pc:picChg>
        <pc:picChg chg="mod">
          <ac:chgData name="De Marinis, Roberta Vita" userId="dc24b251-f01b-455d-bf89-e2be86f657a2" providerId="ADAL" clId="{FDD990CB-6D46-4785-9709-7A586114BDA6}" dt="2022-10-18T15:57:13.229" v="12863" actId="164"/>
          <ac:picMkLst>
            <pc:docMk/>
            <pc:sldMk cId="3995870295" sldId="2146847688"/>
            <ac:picMk id="176" creationId="{13D15C83-6970-BC54-747A-E9018CAA4D04}"/>
          </ac:picMkLst>
        </pc:picChg>
        <pc:picChg chg="del mod">
          <ac:chgData name="De Marinis, Roberta Vita" userId="dc24b251-f01b-455d-bf89-e2be86f657a2" providerId="ADAL" clId="{FDD990CB-6D46-4785-9709-7A586114BDA6}" dt="2022-10-20T16:51:54.341" v="13155" actId="478"/>
          <ac:picMkLst>
            <pc:docMk/>
            <pc:sldMk cId="3995870295" sldId="2146847688"/>
            <ac:picMk id="178" creationId="{80A989C6-543C-AEFF-D6B6-31C4AD381F18}"/>
          </ac:picMkLst>
        </pc:picChg>
        <pc:picChg chg="mod">
          <ac:chgData name="De Marinis, Roberta Vita" userId="dc24b251-f01b-455d-bf89-e2be86f657a2" providerId="ADAL" clId="{FDD990CB-6D46-4785-9709-7A586114BDA6}" dt="2022-10-18T15:57:13.229" v="12863" actId="164"/>
          <ac:picMkLst>
            <pc:docMk/>
            <pc:sldMk cId="3995870295" sldId="2146847688"/>
            <ac:picMk id="182" creationId="{CB934BF3-F0FE-845E-AD67-06E353CA0E7F}"/>
          </ac:picMkLst>
        </pc:picChg>
        <pc:picChg chg="mod">
          <ac:chgData name="De Marinis, Roberta Vita" userId="dc24b251-f01b-455d-bf89-e2be86f657a2" providerId="ADAL" clId="{FDD990CB-6D46-4785-9709-7A586114BDA6}" dt="2022-10-18T15:57:13.229" v="12863" actId="164"/>
          <ac:picMkLst>
            <pc:docMk/>
            <pc:sldMk cId="3995870295" sldId="2146847688"/>
            <ac:picMk id="183" creationId="{C79BC332-8F5A-9877-3D21-201E8CADB831}"/>
          </ac:picMkLst>
        </pc:picChg>
        <pc:picChg chg="mod">
          <ac:chgData name="De Marinis, Roberta Vita" userId="dc24b251-f01b-455d-bf89-e2be86f657a2" providerId="ADAL" clId="{FDD990CB-6D46-4785-9709-7A586114BDA6}" dt="2022-10-18T15:57:13.229" v="12863" actId="164"/>
          <ac:picMkLst>
            <pc:docMk/>
            <pc:sldMk cId="3995870295" sldId="2146847688"/>
            <ac:picMk id="189" creationId="{64199418-CE41-A403-962E-3F1C66C11D91}"/>
          </ac:picMkLst>
        </pc:picChg>
        <pc:picChg chg="mod">
          <ac:chgData name="De Marinis, Roberta Vita" userId="dc24b251-f01b-455d-bf89-e2be86f657a2" providerId="ADAL" clId="{FDD990CB-6D46-4785-9709-7A586114BDA6}" dt="2022-10-18T15:57:13.229" v="12863" actId="164"/>
          <ac:picMkLst>
            <pc:docMk/>
            <pc:sldMk cId="3995870295" sldId="2146847688"/>
            <ac:picMk id="190" creationId="{B8E2B9B7-56B9-5868-15A1-5BDAE4E8287A}"/>
          </ac:picMkLst>
        </pc:picChg>
        <pc:picChg chg="mod">
          <ac:chgData name="De Marinis, Roberta Vita" userId="dc24b251-f01b-455d-bf89-e2be86f657a2" providerId="ADAL" clId="{FDD990CB-6D46-4785-9709-7A586114BDA6}" dt="2022-10-18T15:57:13.229" v="12863" actId="164"/>
          <ac:picMkLst>
            <pc:docMk/>
            <pc:sldMk cId="3995870295" sldId="2146847688"/>
            <ac:picMk id="191" creationId="{2A2D22DC-B15B-3327-8773-BBB6736F3DC5}"/>
          </ac:picMkLst>
        </pc:picChg>
        <pc:picChg chg="mod">
          <ac:chgData name="De Marinis, Roberta Vita" userId="dc24b251-f01b-455d-bf89-e2be86f657a2" providerId="ADAL" clId="{FDD990CB-6D46-4785-9709-7A586114BDA6}" dt="2022-10-18T15:57:13.229" v="12863" actId="164"/>
          <ac:picMkLst>
            <pc:docMk/>
            <pc:sldMk cId="3995870295" sldId="2146847688"/>
            <ac:picMk id="192" creationId="{DAE651EA-6144-1C3B-E342-4BEA157174A8}"/>
          </ac:picMkLst>
        </pc:picChg>
        <pc:picChg chg="mod">
          <ac:chgData name="De Marinis, Roberta Vita" userId="dc24b251-f01b-455d-bf89-e2be86f657a2" providerId="ADAL" clId="{FDD990CB-6D46-4785-9709-7A586114BDA6}" dt="2022-10-18T15:57:13.229" v="12863" actId="164"/>
          <ac:picMkLst>
            <pc:docMk/>
            <pc:sldMk cId="3995870295" sldId="2146847688"/>
            <ac:picMk id="193" creationId="{294AD751-9CAC-DD0D-5DB3-069F86F9D252}"/>
          </ac:picMkLst>
        </pc:picChg>
        <pc:picChg chg="mod">
          <ac:chgData name="De Marinis, Roberta Vita" userId="dc24b251-f01b-455d-bf89-e2be86f657a2" providerId="ADAL" clId="{FDD990CB-6D46-4785-9709-7A586114BDA6}" dt="2022-10-18T15:57:13.229" v="12863" actId="164"/>
          <ac:picMkLst>
            <pc:docMk/>
            <pc:sldMk cId="3995870295" sldId="2146847688"/>
            <ac:picMk id="194" creationId="{B552EE5A-F5D3-44A1-351F-8D9373D37F08}"/>
          </ac:picMkLst>
        </pc:picChg>
        <pc:picChg chg="mod">
          <ac:chgData name="De Marinis, Roberta Vita" userId="dc24b251-f01b-455d-bf89-e2be86f657a2" providerId="ADAL" clId="{FDD990CB-6D46-4785-9709-7A586114BDA6}" dt="2022-10-18T15:57:13.229" v="12863" actId="164"/>
          <ac:picMkLst>
            <pc:docMk/>
            <pc:sldMk cId="3995870295" sldId="2146847688"/>
            <ac:picMk id="195" creationId="{8A6445A4-3A4B-989F-2B83-9E77A74DABB4}"/>
          </ac:picMkLst>
        </pc:picChg>
        <pc:picChg chg="mod">
          <ac:chgData name="De Marinis, Roberta Vita" userId="dc24b251-f01b-455d-bf89-e2be86f657a2" providerId="ADAL" clId="{FDD990CB-6D46-4785-9709-7A586114BDA6}" dt="2022-10-18T15:57:13.229" v="12863" actId="164"/>
          <ac:picMkLst>
            <pc:docMk/>
            <pc:sldMk cId="3995870295" sldId="2146847688"/>
            <ac:picMk id="196" creationId="{A2934DB0-CBBB-6E6A-B864-147D2F7527F9}"/>
          </ac:picMkLst>
        </pc:picChg>
        <pc:picChg chg="mod">
          <ac:chgData name="De Marinis, Roberta Vita" userId="dc24b251-f01b-455d-bf89-e2be86f657a2" providerId="ADAL" clId="{FDD990CB-6D46-4785-9709-7A586114BDA6}" dt="2022-10-18T15:57:13.229" v="12863" actId="164"/>
          <ac:picMkLst>
            <pc:docMk/>
            <pc:sldMk cId="3995870295" sldId="2146847688"/>
            <ac:picMk id="198" creationId="{C2797569-7CC7-F3FD-9BDF-982012B174C3}"/>
          </ac:picMkLst>
        </pc:picChg>
        <pc:picChg chg="del mod">
          <ac:chgData name="De Marinis, Roberta Vita" userId="dc24b251-f01b-455d-bf89-e2be86f657a2" providerId="ADAL" clId="{FDD990CB-6D46-4785-9709-7A586114BDA6}" dt="2022-10-20T16:51:41.498" v="13149" actId="478"/>
          <ac:picMkLst>
            <pc:docMk/>
            <pc:sldMk cId="3995870295" sldId="2146847688"/>
            <ac:picMk id="202" creationId="{26FFBB87-874F-4AF6-AA11-BBB319B0BEA4}"/>
          </ac:picMkLst>
        </pc:picChg>
        <pc:picChg chg="mod">
          <ac:chgData name="De Marinis, Roberta Vita" userId="dc24b251-f01b-455d-bf89-e2be86f657a2" providerId="ADAL" clId="{FDD990CB-6D46-4785-9709-7A586114BDA6}" dt="2022-10-18T15:57:13.229" v="12863" actId="164"/>
          <ac:picMkLst>
            <pc:docMk/>
            <pc:sldMk cId="3995870295" sldId="2146847688"/>
            <ac:picMk id="203" creationId="{5CBDADD7-8B1F-FDD6-7F0D-1985E1A8FCA6}"/>
          </ac:picMkLst>
        </pc:picChg>
        <pc:picChg chg="mod">
          <ac:chgData name="De Marinis, Roberta Vita" userId="dc24b251-f01b-455d-bf89-e2be86f657a2" providerId="ADAL" clId="{FDD990CB-6D46-4785-9709-7A586114BDA6}" dt="2022-10-18T15:57:13.229" v="12863" actId="164"/>
          <ac:picMkLst>
            <pc:docMk/>
            <pc:sldMk cId="3995870295" sldId="2146847688"/>
            <ac:picMk id="205" creationId="{511C054D-BF38-9746-D519-97AB762346A1}"/>
          </ac:picMkLst>
        </pc:picChg>
        <pc:picChg chg="mod">
          <ac:chgData name="De Marinis, Roberta Vita" userId="dc24b251-f01b-455d-bf89-e2be86f657a2" providerId="ADAL" clId="{FDD990CB-6D46-4785-9709-7A586114BDA6}" dt="2022-10-18T15:57:13.229" v="12863" actId="164"/>
          <ac:picMkLst>
            <pc:docMk/>
            <pc:sldMk cId="3995870295" sldId="2146847688"/>
            <ac:picMk id="207" creationId="{EDED5767-0E06-170F-0E7B-27B42D6EEBA5}"/>
          </ac:picMkLst>
        </pc:picChg>
        <pc:picChg chg="mod">
          <ac:chgData name="De Marinis, Roberta Vita" userId="dc24b251-f01b-455d-bf89-e2be86f657a2" providerId="ADAL" clId="{FDD990CB-6D46-4785-9709-7A586114BDA6}" dt="2022-10-18T15:57:13.229" v="12863" actId="164"/>
          <ac:picMkLst>
            <pc:docMk/>
            <pc:sldMk cId="3995870295" sldId="2146847688"/>
            <ac:picMk id="209" creationId="{82B2FD54-F7E5-FC53-16D2-332F9073DB40}"/>
          </ac:picMkLst>
        </pc:picChg>
        <pc:picChg chg="del mod">
          <ac:chgData name="De Marinis, Roberta Vita" userId="dc24b251-f01b-455d-bf89-e2be86f657a2" providerId="ADAL" clId="{FDD990CB-6D46-4785-9709-7A586114BDA6}" dt="2022-10-20T16:51:59.513" v="13157" actId="478"/>
          <ac:picMkLst>
            <pc:docMk/>
            <pc:sldMk cId="3995870295" sldId="2146847688"/>
            <ac:picMk id="211" creationId="{EE9A73BA-F328-C406-532A-5B0884C8EED6}"/>
          </ac:picMkLst>
        </pc:picChg>
        <pc:picChg chg="del mod">
          <ac:chgData name="De Marinis, Roberta Vita" userId="dc24b251-f01b-455d-bf89-e2be86f657a2" providerId="ADAL" clId="{FDD990CB-6D46-4785-9709-7A586114BDA6}" dt="2022-10-20T16:51:57.356" v="13156" actId="478"/>
          <ac:picMkLst>
            <pc:docMk/>
            <pc:sldMk cId="3995870295" sldId="2146847688"/>
            <ac:picMk id="213" creationId="{BF487DED-3D8C-2912-3B78-AC42B0F2E26A}"/>
          </ac:picMkLst>
        </pc:picChg>
        <pc:picChg chg="del mod">
          <ac:chgData name="De Marinis, Roberta Vita" userId="dc24b251-f01b-455d-bf89-e2be86f657a2" providerId="ADAL" clId="{FDD990CB-6D46-4785-9709-7A586114BDA6}" dt="2022-10-20T16:51:52.122" v="13154" actId="478"/>
          <ac:picMkLst>
            <pc:docMk/>
            <pc:sldMk cId="3995870295" sldId="2146847688"/>
            <ac:picMk id="214" creationId="{07B3DE02-0595-20E1-ED97-B14A649058F8}"/>
          </ac:picMkLst>
        </pc:picChg>
        <pc:picChg chg="del mod">
          <ac:chgData name="De Marinis, Roberta Vita" userId="dc24b251-f01b-455d-bf89-e2be86f657a2" providerId="ADAL" clId="{FDD990CB-6D46-4785-9709-7A586114BDA6}" dt="2022-10-20T16:51:50.228" v="13153" actId="478"/>
          <ac:picMkLst>
            <pc:docMk/>
            <pc:sldMk cId="3995870295" sldId="2146847688"/>
            <ac:picMk id="215" creationId="{3178402A-3196-C410-8A41-320CBBDAC826}"/>
          </ac:picMkLst>
        </pc:picChg>
        <pc:picChg chg="mod">
          <ac:chgData name="De Marinis, Roberta Vita" userId="dc24b251-f01b-455d-bf89-e2be86f657a2" providerId="ADAL" clId="{FDD990CB-6D46-4785-9709-7A586114BDA6}" dt="2022-10-18T15:57:13.229" v="12863" actId="164"/>
          <ac:picMkLst>
            <pc:docMk/>
            <pc:sldMk cId="3995870295" sldId="2146847688"/>
            <ac:picMk id="216" creationId="{E5F90771-F5C4-59AE-25AB-E2D22398B6B1}"/>
          </ac:picMkLst>
        </pc:picChg>
        <pc:picChg chg="mod">
          <ac:chgData name="De Marinis, Roberta Vita" userId="dc24b251-f01b-455d-bf89-e2be86f657a2" providerId="ADAL" clId="{FDD990CB-6D46-4785-9709-7A586114BDA6}" dt="2022-10-18T15:57:13.229" v="12863" actId="164"/>
          <ac:picMkLst>
            <pc:docMk/>
            <pc:sldMk cId="3995870295" sldId="2146847688"/>
            <ac:picMk id="217" creationId="{ABB1CE2C-526A-2475-AEF9-8979CF02543E}"/>
          </ac:picMkLst>
        </pc:picChg>
        <pc:picChg chg="mod">
          <ac:chgData name="De Marinis, Roberta Vita" userId="dc24b251-f01b-455d-bf89-e2be86f657a2" providerId="ADAL" clId="{FDD990CB-6D46-4785-9709-7A586114BDA6}" dt="2022-10-18T15:57:13.229" v="12863" actId="164"/>
          <ac:picMkLst>
            <pc:docMk/>
            <pc:sldMk cId="3995870295" sldId="2146847688"/>
            <ac:picMk id="222" creationId="{E5F378C4-AB3B-2245-98E6-D20997B83A7C}"/>
          </ac:picMkLst>
        </pc:picChg>
        <pc:picChg chg="mod">
          <ac:chgData name="De Marinis, Roberta Vita" userId="dc24b251-f01b-455d-bf89-e2be86f657a2" providerId="ADAL" clId="{FDD990CB-6D46-4785-9709-7A586114BDA6}" dt="2022-10-18T15:57:13.229" v="12863" actId="164"/>
          <ac:picMkLst>
            <pc:docMk/>
            <pc:sldMk cId="3995870295" sldId="2146847688"/>
            <ac:picMk id="223" creationId="{39F16AF6-BC16-3C8D-81FF-6BDA3FBBD900}"/>
          </ac:picMkLst>
        </pc:picChg>
        <pc:picChg chg="mod">
          <ac:chgData name="De Marinis, Roberta Vita" userId="dc24b251-f01b-455d-bf89-e2be86f657a2" providerId="ADAL" clId="{FDD990CB-6D46-4785-9709-7A586114BDA6}" dt="2022-10-18T15:57:13.229" v="12863" actId="164"/>
          <ac:picMkLst>
            <pc:docMk/>
            <pc:sldMk cId="3995870295" sldId="2146847688"/>
            <ac:picMk id="225" creationId="{CAD3DA1D-EA0C-8B1E-FADC-566C097BAF41}"/>
          </ac:picMkLst>
        </pc:picChg>
        <pc:picChg chg="mod">
          <ac:chgData name="De Marinis, Roberta Vita" userId="dc24b251-f01b-455d-bf89-e2be86f657a2" providerId="ADAL" clId="{FDD990CB-6D46-4785-9709-7A586114BDA6}" dt="2022-10-18T15:57:13.229" v="12863" actId="164"/>
          <ac:picMkLst>
            <pc:docMk/>
            <pc:sldMk cId="3995870295" sldId="2146847688"/>
            <ac:picMk id="226" creationId="{259F5EBE-FF03-E056-2D04-7C54D0ABA380}"/>
          </ac:picMkLst>
        </pc:picChg>
        <pc:picChg chg="mod">
          <ac:chgData name="De Marinis, Roberta Vita" userId="dc24b251-f01b-455d-bf89-e2be86f657a2" providerId="ADAL" clId="{FDD990CB-6D46-4785-9709-7A586114BDA6}" dt="2022-10-18T15:57:13.229" v="12863" actId="164"/>
          <ac:picMkLst>
            <pc:docMk/>
            <pc:sldMk cId="3995870295" sldId="2146847688"/>
            <ac:picMk id="227" creationId="{B552761D-B7E5-F8C6-0364-03F3F0D232A8}"/>
          </ac:picMkLst>
        </pc:picChg>
        <pc:picChg chg="mod">
          <ac:chgData name="De Marinis, Roberta Vita" userId="dc24b251-f01b-455d-bf89-e2be86f657a2" providerId="ADAL" clId="{FDD990CB-6D46-4785-9709-7A586114BDA6}" dt="2022-10-18T15:57:13.229" v="12863" actId="164"/>
          <ac:picMkLst>
            <pc:docMk/>
            <pc:sldMk cId="3995870295" sldId="2146847688"/>
            <ac:picMk id="228" creationId="{27ED9A39-5946-F8E6-3D74-C1805E5F4019}"/>
          </ac:picMkLst>
        </pc:picChg>
        <pc:picChg chg="mod">
          <ac:chgData name="De Marinis, Roberta Vita" userId="dc24b251-f01b-455d-bf89-e2be86f657a2" providerId="ADAL" clId="{FDD990CB-6D46-4785-9709-7A586114BDA6}" dt="2022-10-18T15:57:13.229" v="12863" actId="164"/>
          <ac:picMkLst>
            <pc:docMk/>
            <pc:sldMk cId="3995870295" sldId="2146847688"/>
            <ac:picMk id="230" creationId="{EBDEAE5B-830E-4D53-244F-C842A28D4BEF}"/>
          </ac:picMkLst>
        </pc:picChg>
        <pc:picChg chg="mod">
          <ac:chgData name="De Marinis, Roberta Vita" userId="dc24b251-f01b-455d-bf89-e2be86f657a2" providerId="ADAL" clId="{FDD990CB-6D46-4785-9709-7A586114BDA6}" dt="2022-10-18T15:57:13.229" v="12863" actId="164"/>
          <ac:picMkLst>
            <pc:docMk/>
            <pc:sldMk cId="3995870295" sldId="2146847688"/>
            <ac:picMk id="234" creationId="{476566B9-02B5-2228-BBD4-8437268A2CD5}"/>
          </ac:picMkLst>
        </pc:picChg>
        <pc:picChg chg="mod">
          <ac:chgData name="De Marinis, Roberta Vita" userId="dc24b251-f01b-455d-bf89-e2be86f657a2" providerId="ADAL" clId="{FDD990CB-6D46-4785-9709-7A586114BDA6}" dt="2022-10-18T15:57:13.229" v="12863" actId="164"/>
          <ac:picMkLst>
            <pc:docMk/>
            <pc:sldMk cId="3995870295" sldId="2146847688"/>
            <ac:picMk id="235" creationId="{924F3A73-1D1F-B45D-854B-4CB6831551E3}"/>
          </ac:picMkLst>
        </pc:picChg>
        <pc:picChg chg="mod">
          <ac:chgData name="De Marinis, Roberta Vita" userId="dc24b251-f01b-455d-bf89-e2be86f657a2" providerId="ADAL" clId="{FDD990CB-6D46-4785-9709-7A586114BDA6}" dt="2022-10-18T15:57:13.229" v="12863" actId="164"/>
          <ac:picMkLst>
            <pc:docMk/>
            <pc:sldMk cId="3995870295" sldId="2146847688"/>
            <ac:picMk id="236" creationId="{E7931542-A1DA-6C12-B75A-2F8A8DC7CA82}"/>
          </ac:picMkLst>
        </pc:picChg>
        <pc:picChg chg="mod">
          <ac:chgData name="De Marinis, Roberta Vita" userId="dc24b251-f01b-455d-bf89-e2be86f657a2" providerId="ADAL" clId="{FDD990CB-6D46-4785-9709-7A586114BDA6}" dt="2022-10-18T15:57:13.229" v="12863" actId="164"/>
          <ac:picMkLst>
            <pc:docMk/>
            <pc:sldMk cId="3995870295" sldId="2146847688"/>
            <ac:picMk id="237" creationId="{F16BD824-5A7D-61E4-EA86-3671CCF21F76}"/>
          </ac:picMkLst>
        </pc:picChg>
        <pc:picChg chg="mod">
          <ac:chgData name="De Marinis, Roberta Vita" userId="dc24b251-f01b-455d-bf89-e2be86f657a2" providerId="ADAL" clId="{FDD990CB-6D46-4785-9709-7A586114BDA6}" dt="2022-10-18T15:57:13.229" v="12863" actId="164"/>
          <ac:picMkLst>
            <pc:docMk/>
            <pc:sldMk cId="3995870295" sldId="2146847688"/>
            <ac:picMk id="238" creationId="{B56ACA00-9482-CFE3-0ADA-8F60CE1689DE}"/>
          </ac:picMkLst>
        </pc:picChg>
        <pc:picChg chg="mod">
          <ac:chgData name="De Marinis, Roberta Vita" userId="dc24b251-f01b-455d-bf89-e2be86f657a2" providerId="ADAL" clId="{FDD990CB-6D46-4785-9709-7A586114BDA6}" dt="2022-10-18T15:57:13.229" v="12863" actId="164"/>
          <ac:picMkLst>
            <pc:docMk/>
            <pc:sldMk cId="3995870295" sldId="2146847688"/>
            <ac:picMk id="239" creationId="{A8E1CF13-A63B-AC26-3CAE-1723B3917CF1}"/>
          </ac:picMkLst>
        </pc:picChg>
        <pc:picChg chg="mod">
          <ac:chgData name="De Marinis, Roberta Vita" userId="dc24b251-f01b-455d-bf89-e2be86f657a2" providerId="ADAL" clId="{FDD990CB-6D46-4785-9709-7A586114BDA6}" dt="2022-10-18T15:57:13.229" v="12863" actId="164"/>
          <ac:picMkLst>
            <pc:docMk/>
            <pc:sldMk cId="3995870295" sldId="2146847688"/>
            <ac:picMk id="240" creationId="{B8904F2E-FD1D-F6AB-965D-A277AD3F1FBD}"/>
          </ac:picMkLst>
        </pc:picChg>
        <pc:picChg chg="del mod">
          <ac:chgData name="De Marinis, Roberta Vita" userId="dc24b251-f01b-455d-bf89-e2be86f657a2" providerId="ADAL" clId="{FDD990CB-6D46-4785-9709-7A586114BDA6}" dt="2022-10-20T16:52:25.767" v="13160" actId="478"/>
          <ac:picMkLst>
            <pc:docMk/>
            <pc:sldMk cId="3995870295" sldId="2146847688"/>
            <ac:picMk id="241" creationId="{C396F39F-3467-BD29-5BCC-4A7F1E5B3E76}"/>
          </ac:picMkLst>
        </pc:picChg>
        <pc:picChg chg="del mod">
          <ac:chgData name="De Marinis, Roberta Vita" userId="dc24b251-f01b-455d-bf89-e2be86f657a2" providerId="ADAL" clId="{FDD990CB-6D46-4785-9709-7A586114BDA6}" dt="2022-10-20T16:52:23.271" v="13159" actId="478"/>
          <ac:picMkLst>
            <pc:docMk/>
            <pc:sldMk cId="3995870295" sldId="2146847688"/>
            <ac:picMk id="242" creationId="{1D88C3EC-6A12-8844-8155-03C2D6FB0917}"/>
          </ac:picMkLst>
        </pc:picChg>
        <pc:picChg chg="del">
          <ac:chgData name="De Marinis, Roberta Vita" userId="dc24b251-f01b-455d-bf89-e2be86f657a2" providerId="ADAL" clId="{FDD990CB-6D46-4785-9709-7A586114BDA6}" dt="2022-10-17T16:05:00.099" v="9585" actId="478"/>
          <ac:picMkLst>
            <pc:docMk/>
            <pc:sldMk cId="3995870295" sldId="2146847688"/>
            <ac:picMk id="292" creationId="{DF98E3B1-9D1C-FFD7-9685-0FA867AB33FA}"/>
          </ac:picMkLst>
        </pc:picChg>
        <pc:cxnChg chg="mod">
          <ac:chgData name="De Marinis, Roberta Vita" userId="dc24b251-f01b-455d-bf89-e2be86f657a2" providerId="ADAL" clId="{FDD990CB-6D46-4785-9709-7A586114BDA6}" dt="2022-10-18T15:57:13.229" v="12863" actId="164"/>
          <ac:cxnSpMkLst>
            <pc:docMk/>
            <pc:sldMk cId="3995870295" sldId="2146847688"/>
            <ac:cxnSpMk id="17" creationId="{80A838D1-9841-0960-ECE9-BD211048CD72}"/>
          </ac:cxnSpMkLst>
        </pc:cxnChg>
        <pc:cxnChg chg="mod">
          <ac:chgData name="De Marinis, Roberta Vita" userId="dc24b251-f01b-455d-bf89-e2be86f657a2" providerId="ADAL" clId="{FDD990CB-6D46-4785-9709-7A586114BDA6}" dt="2022-10-18T15:57:13.229" v="12863" actId="164"/>
          <ac:cxnSpMkLst>
            <pc:docMk/>
            <pc:sldMk cId="3995870295" sldId="2146847688"/>
            <ac:cxnSpMk id="28" creationId="{F2C260A5-CB4E-705C-ED8A-0D967BDCF023}"/>
          </ac:cxnSpMkLst>
        </pc:cxnChg>
        <pc:cxnChg chg="mod">
          <ac:chgData name="De Marinis, Roberta Vita" userId="dc24b251-f01b-455d-bf89-e2be86f657a2" providerId="ADAL" clId="{FDD990CB-6D46-4785-9709-7A586114BDA6}" dt="2022-10-18T15:57:13.229" v="12863" actId="164"/>
          <ac:cxnSpMkLst>
            <pc:docMk/>
            <pc:sldMk cId="3995870295" sldId="2146847688"/>
            <ac:cxnSpMk id="32" creationId="{C0ACD760-25B8-5731-7642-5685A5D6A601}"/>
          </ac:cxnSpMkLst>
        </pc:cxnChg>
        <pc:cxnChg chg="mod">
          <ac:chgData name="De Marinis, Roberta Vita" userId="dc24b251-f01b-455d-bf89-e2be86f657a2" providerId="ADAL" clId="{FDD990CB-6D46-4785-9709-7A586114BDA6}" dt="2022-10-18T15:57:13.229" v="12863" actId="164"/>
          <ac:cxnSpMkLst>
            <pc:docMk/>
            <pc:sldMk cId="3995870295" sldId="2146847688"/>
            <ac:cxnSpMk id="33" creationId="{7777BD92-0CB4-6F85-8699-E0CB3DA55881}"/>
          </ac:cxnSpMkLst>
        </pc:cxnChg>
        <pc:cxnChg chg="mod">
          <ac:chgData name="De Marinis, Roberta Vita" userId="dc24b251-f01b-455d-bf89-e2be86f657a2" providerId="ADAL" clId="{FDD990CB-6D46-4785-9709-7A586114BDA6}" dt="2022-10-18T15:57:13.229" v="12863" actId="164"/>
          <ac:cxnSpMkLst>
            <pc:docMk/>
            <pc:sldMk cId="3995870295" sldId="2146847688"/>
            <ac:cxnSpMk id="46" creationId="{23FBEE14-8ECE-28BE-6651-D25A419A87E1}"/>
          </ac:cxnSpMkLst>
        </pc:cxnChg>
        <pc:cxnChg chg="mod">
          <ac:chgData name="De Marinis, Roberta Vita" userId="dc24b251-f01b-455d-bf89-e2be86f657a2" providerId="ADAL" clId="{FDD990CB-6D46-4785-9709-7A586114BDA6}" dt="2022-10-18T15:57:13.229" v="12863" actId="164"/>
          <ac:cxnSpMkLst>
            <pc:docMk/>
            <pc:sldMk cId="3995870295" sldId="2146847688"/>
            <ac:cxnSpMk id="53" creationId="{2B3A79B9-8111-0DF3-ECE1-9E4340238E20}"/>
          </ac:cxnSpMkLst>
        </pc:cxnChg>
        <pc:cxnChg chg="mod">
          <ac:chgData name="De Marinis, Roberta Vita" userId="dc24b251-f01b-455d-bf89-e2be86f657a2" providerId="ADAL" clId="{FDD990CB-6D46-4785-9709-7A586114BDA6}" dt="2022-10-18T15:57:13.229" v="12863" actId="164"/>
          <ac:cxnSpMkLst>
            <pc:docMk/>
            <pc:sldMk cId="3995870295" sldId="2146847688"/>
            <ac:cxnSpMk id="55" creationId="{DA200F5F-D6CA-F12E-111E-C1925D8D4341}"/>
          </ac:cxnSpMkLst>
        </pc:cxnChg>
        <pc:cxnChg chg="mod">
          <ac:chgData name="De Marinis, Roberta Vita" userId="dc24b251-f01b-455d-bf89-e2be86f657a2" providerId="ADAL" clId="{FDD990CB-6D46-4785-9709-7A586114BDA6}" dt="2022-10-18T15:57:13.229" v="12863" actId="164"/>
          <ac:cxnSpMkLst>
            <pc:docMk/>
            <pc:sldMk cId="3995870295" sldId="2146847688"/>
            <ac:cxnSpMk id="58" creationId="{05E16328-DBBA-42A0-E436-BFE003CD4F08}"/>
          </ac:cxnSpMkLst>
        </pc:cxnChg>
        <pc:cxnChg chg="mod">
          <ac:chgData name="De Marinis, Roberta Vita" userId="dc24b251-f01b-455d-bf89-e2be86f657a2" providerId="ADAL" clId="{FDD990CB-6D46-4785-9709-7A586114BDA6}" dt="2022-10-18T15:57:13.229" v="12863" actId="164"/>
          <ac:cxnSpMkLst>
            <pc:docMk/>
            <pc:sldMk cId="3995870295" sldId="2146847688"/>
            <ac:cxnSpMk id="59" creationId="{95903C99-BCA3-0247-A6F5-1BEC555B3C4B}"/>
          </ac:cxnSpMkLst>
        </pc:cxnChg>
        <pc:cxnChg chg="mod">
          <ac:chgData name="De Marinis, Roberta Vita" userId="dc24b251-f01b-455d-bf89-e2be86f657a2" providerId="ADAL" clId="{FDD990CB-6D46-4785-9709-7A586114BDA6}" dt="2022-10-18T15:57:13.229" v="12863" actId="164"/>
          <ac:cxnSpMkLst>
            <pc:docMk/>
            <pc:sldMk cId="3995870295" sldId="2146847688"/>
            <ac:cxnSpMk id="60" creationId="{8F814B7A-EDB3-E326-1B57-FC5B51E2A222}"/>
          </ac:cxnSpMkLst>
        </pc:cxnChg>
        <pc:cxnChg chg="mod">
          <ac:chgData name="De Marinis, Roberta Vita" userId="dc24b251-f01b-455d-bf89-e2be86f657a2" providerId="ADAL" clId="{FDD990CB-6D46-4785-9709-7A586114BDA6}" dt="2022-10-18T15:57:13.229" v="12863" actId="164"/>
          <ac:cxnSpMkLst>
            <pc:docMk/>
            <pc:sldMk cId="3995870295" sldId="2146847688"/>
            <ac:cxnSpMk id="61" creationId="{D32F2EF8-6254-48C9-5B52-F8B485B10707}"/>
          </ac:cxnSpMkLst>
        </pc:cxnChg>
        <pc:cxnChg chg="mod">
          <ac:chgData name="De Marinis, Roberta Vita" userId="dc24b251-f01b-455d-bf89-e2be86f657a2" providerId="ADAL" clId="{FDD990CB-6D46-4785-9709-7A586114BDA6}" dt="2022-10-18T15:57:13.229" v="12863" actId="164"/>
          <ac:cxnSpMkLst>
            <pc:docMk/>
            <pc:sldMk cId="3995870295" sldId="2146847688"/>
            <ac:cxnSpMk id="63" creationId="{4149BD87-953B-C10E-7BC1-B10A92523ACC}"/>
          </ac:cxnSpMkLst>
        </pc:cxnChg>
        <pc:cxnChg chg="mod">
          <ac:chgData name="De Marinis, Roberta Vita" userId="dc24b251-f01b-455d-bf89-e2be86f657a2" providerId="ADAL" clId="{FDD990CB-6D46-4785-9709-7A586114BDA6}" dt="2022-10-18T15:57:13.229" v="12863" actId="164"/>
          <ac:cxnSpMkLst>
            <pc:docMk/>
            <pc:sldMk cId="3995870295" sldId="2146847688"/>
            <ac:cxnSpMk id="64" creationId="{3766BA60-DD83-4AA8-61A3-68A5F2C6DF8F}"/>
          </ac:cxnSpMkLst>
        </pc:cxnChg>
        <pc:cxnChg chg="mod">
          <ac:chgData name="De Marinis, Roberta Vita" userId="dc24b251-f01b-455d-bf89-e2be86f657a2" providerId="ADAL" clId="{FDD990CB-6D46-4785-9709-7A586114BDA6}" dt="2022-10-18T15:57:13.229" v="12863" actId="164"/>
          <ac:cxnSpMkLst>
            <pc:docMk/>
            <pc:sldMk cId="3995870295" sldId="2146847688"/>
            <ac:cxnSpMk id="65" creationId="{0EB6C6B0-420A-D694-2725-2B6B7BB441AD}"/>
          </ac:cxnSpMkLst>
        </pc:cxnChg>
        <pc:cxnChg chg="mod">
          <ac:chgData name="De Marinis, Roberta Vita" userId="dc24b251-f01b-455d-bf89-e2be86f657a2" providerId="ADAL" clId="{FDD990CB-6D46-4785-9709-7A586114BDA6}" dt="2022-10-18T15:57:13.229" v="12863" actId="164"/>
          <ac:cxnSpMkLst>
            <pc:docMk/>
            <pc:sldMk cId="3995870295" sldId="2146847688"/>
            <ac:cxnSpMk id="66" creationId="{14C1A6CF-312C-8330-F69A-BC8BC57BC545}"/>
          </ac:cxnSpMkLst>
        </pc:cxnChg>
        <pc:cxnChg chg="mod">
          <ac:chgData name="De Marinis, Roberta Vita" userId="dc24b251-f01b-455d-bf89-e2be86f657a2" providerId="ADAL" clId="{FDD990CB-6D46-4785-9709-7A586114BDA6}" dt="2022-10-18T15:57:13.229" v="12863" actId="164"/>
          <ac:cxnSpMkLst>
            <pc:docMk/>
            <pc:sldMk cId="3995870295" sldId="2146847688"/>
            <ac:cxnSpMk id="67" creationId="{4C369427-D890-538D-E132-7F2B6C13A241}"/>
          </ac:cxnSpMkLst>
        </pc:cxnChg>
        <pc:cxnChg chg="mod">
          <ac:chgData name="De Marinis, Roberta Vita" userId="dc24b251-f01b-455d-bf89-e2be86f657a2" providerId="ADAL" clId="{FDD990CB-6D46-4785-9709-7A586114BDA6}" dt="2022-10-18T15:57:13.229" v="12863" actId="164"/>
          <ac:cxnSpMkLst>
            <pc:docMk/>
            <pc:sldMk cId="3995870295" sldId="2146847688"/>
            <ac:cxnSpMk id="68" creationId="{C9F89DE3-A236-C495-4F23-4C07894F9B68}"/>
          </ac:cxnSpMkLst>
        </pc:cxnChg>
        <pc:cxnChg chg="mod">
          <ac:chgData name="De Marinis, Roberta Vita" userId="dc24b251-f01b-455d-bf89-e2be86f657a2" providerId="ADAL" clId="{FDD990CB-6D46-4785-9709-7A586114BDA6}" dt="2022-10-17T09:12:37.514" v="8466" actId="1076"/>
          <ac:cxnSpMkLst>
            <pc:docMk/>
            <pc:sldMk cId="3995870295" sldId="2146847688"/>
            <ac:cxnSpMk id="99" creationId="{0BADE486-173C-46E8-AC96-20F8A1DD340B}"/>
          </ac:cxnSpMkLst>
        </pc:cxnChg>
        <pc:cxnChg chg="mod">
          <ac:chgData name="De Marinis, Roberta Vita" userId="dc24b251-f01b-455d-bf89-e2be86f657a2" providerId="ADAL" clId="{FDD990CB-6D46-4785-9709-7A586114BDA6}" dt="2022-10-18T15:57:13.229" v="12863" actId="164"/>
          <ac:cxnSpMkLst>
            <pc:docMk/>
            <pc:sldMk cId="3995870295" sldId="2146847688"/>
            <ac:cxnSpMk id="180" creationId="{B4141DA4-74BE-4654-861C-9768EEDED906}"/>
          </ac:cxnSpMkLst>
        </pc:cxnChg>
        <pc:cxnChg chg="mod">
          <ac:chgData name="De Marinis, Roberta Vita" userId="dc24b251-f01b-455d-bf89-e2be86f657a2" providerId="ADAL" clId="{FDD990CB-6D46-4785-9709-7A586114BDA6}" dt="2022-10-18T15:57:13.229" v="12863" actId="164"/>
          <ac:cxnSpMkLst>
            <pc:docMk/>
            <pc:sldMk cId="3995870295" sldId="2146847688"/>
            <ac:cxnSpMk id="181" creationId="{89A85A8A-4719-2D08-15BF-7A17EC2B13C9}"/>
          </ac:cxnSpMkLst>
        </pc:cxnChg>
        <pc:cxnChg chg="mod">
          <ac:chgData name="De Marinis, Roberta Vita" userId="dc24b251-f01b-455d-bf89-e2be86f657a2" providerId="ADAL" clId="{FDD990CB-6D46-4785-9709-7A586114BDA6}" dt="2022-10-18T15:57:38.461" v="12884" actId="164"/>
          <ac:cxnSpMkLst>
            <pc:docMk/>
            <pc:sldMk cId="3995870295" sldId="2146847688"/>
            <ac:cxnSpMk id="197" creationId="{A7E1607F-4BB9-4BC1-B8AC-F063DFAF2D6B}"/>
          </ac:cxnSpMkLst>
        </pc:cxnChg>
      </pc:sldChg>
      <pc:sldChg chg="addSp delSp modSp add mod">
        <pc:chgData name="De Marinis, Roberta Vita" userId="dc24b251-f01b-455d-bf89-e2be86f657a2" providerId="ADAL" clId="{FDD990CB-6D46-4785-9709-7A586114BDA6}" dt="2022-10-20T15:26:15.176" v="13104" actId="1076"/>
        <pc:sldMkLst>
          <pc:docMk/>
          <pc:sldMk cId="1906534128" sldId="2146847689"/>
        </pc:sldMkLst>
        <pc:spChg chg="mod">
          <ac:chgData name="De Marinis, Roberta Vita" userId="dc24b251-f01b-455d-bf89-e2be86f657a2" providerId="ADAL" clId="{FDD990CB-6D46-4785-9709-7A586114BDA6}" dt="2022-10-17T15:50:35.126" v="9525" actId="1076"/>
          <ac:spMkLst>
            <pc:docMk/>
            <pc:sldMk cId="1906534128" sldId="2146847689"/>
            <ac:spMk id="13" creationId="{248C03F3-AA66-04AE-5197-579447A15233}"/>
          </ac:spMkLst>
        </pc:spChg>
        <pc:spChg chg="add mod">
          <ac:chgData name="De Marinis, Roberta Vita" userId="dc24b251-f01b-455d-bf89-e2be86f657a2" providerId="ADAL" clId="{FDD990CB-6D46-4785-9709-7A586114BDA6}" dt="2022-10-20T15:26:15.176" v="13104" actId="1076"/>
          <ac:spMkLst>
            <pc:docMk/>
            <pc:sldMk cId="1906534128" sldId="2146847689"/>
            <ac:spMk id="37" creationId="{89FE748F-5D4B-72B6-4E92-DF9627D43117}"/>
          </ac:spMkLst>
        </pc:spChg>
        <pc:spChg chg="mod">
          <ac:chgData name="De Marinis, Roberta Vita" userId="dc24b251-f01b-455d-bf89-e2be86f657a2" providerId="ADAL" clId="{FDD990CB-6D46-4785-9709-7A586114BDA6}" dt="2022-10-18T15:56:24.898" v="12828" actId="164"/>
          <ac:spMkLst>
            <pc:docMk/>
            <pc:sldMk cId="1906534128" sldId="2146847689"/>
            <ac:spMk id="73" creationId="{635222EE-85B4-8E27-87ED-AA11AF9631A2}"/>
          </ac:spMkLst>
        </pc:spChg>
        <pc:spChg chg="mod">
          <ac:chgData name="De Marinis, Roberta Vita" userId="dc24b251-f01b-455d-bf89-e2be86f657a2" providerId="ADAL" clId="{FDD990CB-6D46-4785-9709-7A586114BDA6}" dt="2022-10-18T15:56:24.898" v="12828" actId="164"/>
          <ac:spMkLst>
            <pc:docMk/>
            <pc:sldMk cId="1906534128" sldId="2146847689"/>
            <ac:spMk id="75" creationId="{B8AB3101-D3E1-5D89-0DAA-6500CD5A432B}"/>
          </ac:spMkLst>
        </pc:spChg>
        <pc:spChg chg="mod">
          <ac:chgData name="De Marinis, Roberta Vita" userId="dc24b251-f01b-455d-bf89-e2be86f657a2" providerId="ADAL" clId="{FDD990CB-6D46-4785-9709-7A586114BDA6}" dt="2022-10-18T15:56:24.898" v="12828" actId="164"/>
          <ac:spMkLst>
            <pc:docMk/>
            <pc:sldMk cId="1906534128" sldId="2146847689"/>
            <ac:spMk id="78" creationId="{816DE4F0-8F49-1359-DCB4-E864CFB3E685}"/>
          </ac:spMkLst>
        </pc:spChg>
        <pc:spChg chg="del mod">
          <ac:chgData name="De Marinis, Roberta Vita" userId="dc24b251-f01b-455d-bf89-e2be86f657a2" providerId="ADAL" clId="{FDD990CB-6D46-4785-9709-7A586114BDA6}" dt="2022-10-17T14:40:11.769" v="9284" actId="478"/>
          <ac:spMkLst>
            <pc:docMk/>
            <pc:sldMk cId="1906534128" sldId="2146847689"/>
            <ac:spMk id="81" creationId="{75A3393A-EA2B-4B3A-B577-E3BAFDF30112}"/>
          </ac:spMkLst>
        </pc:spChg>
        <pc:spChg chg="mod">
          <ac:chgData name="De Marinis, Roberta Vita" userId="dc24b251-f01b-455d-bf89-e2be86f657a2" providerId="ADAL" clId="{FDD990CB-6D46-4785-9709-7A586114BDA6}" dt="2022-10-18T15:56:24.898" v="12828" actId="164"/>
          <ac:spMkLst>
            <pc:docMk/>
            <pc:sldMk cId="1906534128" sldId="2146847689"/>
            <ac:spMk id="83" creationId="{E766B008-881A-48C8-BA90-D2200C472DB6}"/>
          </ac:spMkLst>
        </pc:spChg>
        <pc:spChg chg="mod">
          <ac:chgData name="De Marinis, Roberta Vita" userId="dc24b251-f01b-455d-bf89-e2be86f657a2" providerId="ADAL" clId="{FDD990CB-6D46-4785-9709-7A586114BDA6}" dt="2022-10-18T15:56:24.898" v="12828" actId="164"/>
          <ac:spMkLst>
            <pc:docMk/>
            <pc:sldMk cId="1906534128" sldId="2146847689"/>
            <ac:spMk id="86" creationId="{0F697A6D-D612-F45E-0A99-6FF673516769}"/>
          </ac:spMkLst>
        </pc:spChg>
        <pc:spChg chg="mod">
          <ac:chgData name="De Marinis, Roberta Vita" userId="dc24b251-f01b-455d-bf89-e2be86f657a2" providerId="ADAL" clId="{FDD990CB-6D46-4785-9709-7A586114BDA6}" dt="2022-10-18T15:56:24.898" v="12828" actId="164"/>
          <ac:spMkLst>
            <pc:docMk/>
            <pc:sldMk cId="1906534128" sldId="2146847689"/>
            <ac:spMk id="100" creationId="{A24E1BC8-D767-82D0-9FC9-ACA2A462F02B}"/>
          </ac:spMkLst>
        </pc:spChg>
        <pc:spChg chg="mod">
          <ac:chgData name="De Marinis, Roberta Vita" userId="dc24b251-f01b-455d-bf89-e2be86f657a2" providerId="ADAL" clId="{FDD990CB-6D46-4785-9709-7A586114BDA6}" dt="2022-10-18T15:56:24.898" v="12828" actId="164"/>
          <ac:spMkLst>
            <pc:docMk/>
            <pc:sldMk cId="1906534128" sldId="2146847689"/>
            <ac:spMk id="101" creationId="{0BB9FDC3-57ED-6D52-8003-8FEF1BDDB706}"/>
          </ac:spMkLst>
        </pc:spChg>
        <pc:spChg chg="mod">
          <ac:chgData name="De Marinis, Roberta Vita" userId="dc24b251-f01b-455d-bf89-e2be86f657a2" providerId="ADAL" clId="{FDD990CB-6D46-4785-9709-7A586114BDA6}" dt="2022-10-18T15:56:24.898" v="12828" actId="164"/>
          <ac:spMkLst>
            <pc:docMk/>
            <pc:sldMk cId="1906534128" sldId="2146847689"/>
            <ac:spMk id="103" creationId="{D547467C-47DD-A9D0-FB2A-DAA9D259EA18}"/>
          </ac:spMkLst>
        </pc:spChg>
        <pc:spChg chg="mod">
          <ac:chgData name="De Marinis, Roberta Vita" userId="dc24b251-f01b-455d-bf89-e2be86f657a2" providerId="ADAL" clId="{FDD990CB-6D46-4785-9709-7A586114BDA6}" dt="2022-10-18T15:56:24.898" v="12828" actId="164"/>
          <ac:spMkLst>
            <pc:docMk/>
            <pc:sldMk cId="1906534128" sldId="2146847689"/>
            <ac:spMk id="104" creationId="{DC4D7A77-2AC4-E99E-94F3-F8B290662763}"/>
          </ac:spMkLst>
        </pc:spChg>
        <pc:spChg chg="mod">
          <ac:chgData name="De Marinis, Roberta Vita" userId="dc24b251-f01b-455d-bf89-e2be86f657a2" providerId="ADAL" clId="{FDD990CB-6D46-4785-9709-7A586114BDA6}" dt="2022-10-17T15:34:18.885" v="9450" actId="164"/>
          <ac:spMkLst>
            <pc:docMk/>
            <pc:sldMk cId="1906534128" sldId="2146847689"/>
            <ac:spMk id="162" creationId="{1283037C-508A-00DB-062D-B310A1191FD3}"/>
          </ac:spMkLst>
        </pc:spChg>
        <pc:spChg chg="mod">
          <ac:chgData name="De Marinis, Roberta Vita" userId="dc24b251-f01b-455d-bf89-e2be86f657a2" providerId="ADAL" clId="{FDD990CB-6D46-4785-9709-7A586114BDA6}" dt="2022-10-17T15:34:18.885" v="9450" actId="164"/>
          <ac:spMkLst>
            <pc:docMk/>
            <pc:sldMk cId="1906534128" sldId="2146847689"/>
            <ac:spMk id="163" creationId="{2D239EDF-CA3B-4FF3-FA19-7C382D13C709}"/>
          </ac:spMkLst>
        </pc:spChg>
        <pc:spChg chg="mod">
          <ac:chgData name="De Marinis, Roberta Vita" userId="dc24b251-f01b-455d-bf89-e2be86f657a2" providerId="ADAL" clId="{FDD990CB-6D46-4785-9709-7A586114BDA6}" dt="2022-10-17T14:49:29.587" v="9364" actId="14100"/>
          <ac:spMkLst>
            <pc:docMk/>
            <pc:sldMk cId="1906534128" sldId="2146847689"/>
            <ac:spMk id="169" creationId="{0E99993C-1CAF-F8AB-D069-2B81E1684434}"/>
          </ac:spMkLst>
        </pc:spChg>
        <pc:spChg chg="del">
          <ac:chgData name="De Marinis, Roberta Vita" userId="dc24b251-f01b-455d-bf89-e2be86f657a2" providerId="ADAL" clId="{FDD990CB-6D46-4785-9709-7A586114BDA6}" dt="2022-10-17T09:08:44.469" v="8379" actId="478"/>
          <ac:spMkLst>
            <pc:docMk/>
            <pc:sldMk cId="1906534128" sldId="2146847689"/>
            <ac:spMk id="223" creationId="{40A06EBA-F1FA-5D02-E0CC-174BA87BFFDE}"/>
          </ac:spMkLst>
        </pc:spChg>
        <pc:spChg chg="del">
          <ac:chgData name="De Marinis, Roberta Vita" userId="dc24b251-f01b-455d-bf89-e2be86f657a2" providerId="ADAL" clId="{FDD990CB-6D46-4785-9709-7A586114BDA6}" dt="2022-10-17T09:08:36.075" v="8377" actId="478"/>
          <ac:spMkLst>
            <pc:docMk/>
            <pc:sldMk cId="1906534128" sldId="2146847689"/>
            <ac:spMk id="263" creationId="{3B8CFB18-B2C1-19E7-93E9-C8BA63AD79BD}"/>
          </ac:spMkLst>
        </pc:spChg>
        <pc:spChg chg="mod">
          <ac:chgData name="De Marinis, Roberta Vita" userId="dc24b251-f01b-455d-bf89-e2be86f657a2" providerId="ADAL" clId="{FDD990CB-6D46-4785-9709-7A586114BDA6}" dt="2022-10-17T15:34:18.885" v="9450" actId="164"/>
          <ac:spMkLst>
            <pc:docMk/>
            <pc:sldMk cId="1906534128" sldId="2146847689"/>
            <ac:spMk id="268" creationId="{7AEC546F-6C52-11C6-C5B3-FBAE96AD4857}"/>
          </ac:spMkLst>
        </pc:spChg>
        <pc:spChg chg="mod">
          <ac:chgData name="De Marinis, Roberta Vita" userId="dc24b251-f01b-455d-bf89-e2be86f657a2" providerId="ADAL" clId="{FDD990CB-6D46-4785-9709-7A586114BDA6}" dt="2022-10-17T15:34:18.885" v="9450" actId="164"/>
          <ac:spMkLst>
            <pc:docMk/>
            <pc:sldMk cId="1906534128" sldId="2146847689"/>
            <ac:spMk id="269" creationId="{854847D8-0F4B-C00F-686E-6C94ADD86C11}"/>
          </ac:spMkLst>
        </pc:spChg>
        <pc:spChg chg="mod">
          <ac:chgData name="De Marinis, Roberta Vita" userId="dc24b251-f01b-455d-bf89-e2be86f657a2" providerId="ADAL" clId="{FDD990CB-6D46-4785-9709-7A586114BDA6}" dt="2022-10-17T15:34:18.885" v="9450" actId="164"/>
          <ac:spMkLst>
            <pc:docMk/>
            <pc:sldMk cId="1906534128" sldId="2146847689"/>
            <ac:spMk id="270" creationId="{DA79B1B6-B822-4601-1B81-62BA4B96841B}"/>
          </ac:spMkLst>
        </pc:spChg>
        <pc:spChg chg="mod">
          <ac:chgData name="De Marinis, Roberta Vita" userId="dc24b251-f01b-455d-bf89-e2be86f657a2" providerId="ADAL" clId="{FDD990CB-6D46-4785-9709-7A586114BDA6}" dt="2022-10-17T15:34:18.885" v="9450" actId="164"/>
          <ac:spMkLst>
            <pc:docMk/>
            <pc:sldMk cId="1906534128" sldId="2146847689"/>
            <ac:spMk id="271" creationId="{A7BEED80-FE26-1D7F-3E41-B11593BBC85A}"/>
          </ac:spMkLst>
        </pc:spChg>
        <pc:spChg chg="del">
          <ac:chgData name="De Marinis, Roberta Vita" userId="dc24b251-f01b-455d-bf89-e2be86f657a2" providerId="ADAL" clId="{FDD990CB-6D46-4785-9709-7A586114BDA6}" dt="2022-10-17T09:06:13.343" v="8354" actId="478"/>
          <ac:spMkLst>
            <pc:docMk/>
            <pc:sldMk cId="1906534128" sldId="2146847689"/>
            <ac:spMk id="272" creationId="{B03F9A0E-399B-97CC-F315-73DB6F7BE6B7}"/>
          </ac:spMkLst>
        </pc:spChg>
        <pc:spChg chg="del">
          <ac:chgData name="De Marinis, Roberta Vita" userId="dc24b251-f01b-455d-bf89-e2be86f657a2" providerId="ADAL" clId="{FDD990CB-6D46-4785-9709-7A586114BDA6}" dt="2022-10-17T09:06:13.343" v="8354" actId="478"/>
          <ac:spMkLst>
            <pc:docMk/>
            <pc:sldMk cId="1906534128" sldId="2146847689"/>
            <ac:spMk id="273" creationId="{3373B04F-C117-7D66-4C54-8CC75E89245A}"/>
          </ac:spMkLst>
        </pc:spChg>
        <pc:spChg chg="del">
          <ac:chgData name="De Marinis, Roberta Vita" userId="dc24b251-f01b-455d-bf89-e2be86f657a2" providerId="ADAL" clId="{FDD990CB-6D46-4785-9709-7A586114BDA6}" dt="2022-10-17T09:06:13.343" v="8354" actId="478"/>
          <ac:spMkLst>
            <pc:docMk/>
            <pc:sldMk cId="1906534128" sldId="2146847689"/>
            <ac:spMk id="274" creationId="{63AC28F0-54DF-6BAA-D42D-3205842F3D2D}"/>
          </ac:spMkLst>
        </pc:spChg>
        <pc:grpChg chg="add mod">
          <ac:chgData name="De Marinis, Roberta Vita" userId="dc24b251-f01b-455d-bf89-e2be86f657a2" providerId="ADAL" clId="{FDD990CB-6D46-4785-9709-7A586114BDA6}" dt="2022-10-19T09:03:33.140" v="12997" actId="164"/>
          <ac:grpSpMkLst>
            <pc:docMk/>
            <pc:sldMk cId="1906534128" sldId="2146847689"/>
            <ac:grpSpMk id="2" creationId="{06F84885-4DAE-2525-E952-9B09C64BE782}"/>
          </ac:grpSpMkLst>
        </pc:grpChg>
        <pc:grpChg chg="mod">
          <ac:chgData name="De Marinis, Roberta Vita" userId="dc24b251-f01b-455d-bf89-e2be86f657a2" providerId="ADAL" clId="{FDD990CB-6D46-4785-9709-7A586114BDA6}" dt="2022-10-17T09:10:27.421" v="8435" actId="14100"/>
          <ac:grpSpMkLst>
            <pc:docMk/>
            <pc:sldMk cId="1906534128" sldId="2146847689"/>
            <ac:grpSpMk id="6" creationId="{B53A77C2-586C-E6D5-C7AB-149201757870}"/>
          </ac:grpSpMkLst>
        </pc:grpChg>
        <pc:grpChg chg="add mod">
          <ac:chgData name="De Marinis, Roberta Vita" userId="dc24b251-f01b-455d-bf89-e2be86f657a2" providerId="ADAL" clId="{FDD990CB-6D46-4785-9709-7A586114BDA6}" dt="2022-10-19T09:03:33.140" v="12997" actId="164"/>
          <ac:grpSpMkLst>
            <pc:docMk/>
            <pc:sldMk cId="1906534128" sldId="2146847689"/>
            <ac:grpSpMk id="7" creationId="{736F91C0-0ECC-5081-3E2C-BD17AD4C4838}"/>
          </ac:grpSpMkLst>
        </pc:grpChg>
        <pc:grpChg chg="mod">
          <ac:chgData name="De Marinis, Roberta Vita" userId="dc24b251-f01b-455d-bf89-e2be86f657a2" providerId="ADAL" clId="{FDD990CB-6D46-4785-9709-7A586114BDA6}" dt="2022-10-19T09:03:40.131" v="13000" actId="1038"/>
          <ac:grpSpMkLst>
            <pc:docMk/>
            <pc:sldMk cId="1906534128" sldId="2146847689"/>
            <ac:grpSpMk id="20" creationId="{56777E95-2AB7-4090-2C71-418DFDBA18F3}"/>
          </ac:grpSpMkLst>
        </pc:grpChg>
        <pc:grpChg chg="add mod">
          <ac:chgData name="De Marinis, Roberta Vita" userId="dc24b251-f01b-455d-bf89-e2be86f657a2" providerId="ADAL" clId="{FDD990CB-6D46-4785-9709-7A586114BDA6}" dt="2022-10-17T15:34:24.333" v="9451" actId="164"/>
          <ac:grpSpMkLst>
            <pc:docMk/>
            <pc:sldMk cId="1906534128" sldId="2146847689"/>
            <ac:grpSpMk id="28" creationId="{AC3E048E-53BC-83D4-152C-77C9FF9CACD9}"/>
          </ac:grpSpMkLst>
        </pc:grpChg>
        <pc:grpChg chg="add mod">
          <ac:chgData name="De Marinis, Roberta Vita" userId="dc24b251-f01b-455d-bf89-e2be86f657a2" providerId="ADAL" clId="{FDD990CB-6D46-4785-9709-7A586114BDA6}" dt="2022-10-17T15:34:18.885" v="9450" actId="164"/>
          <ac:grpSpMkLst>
            <pc:docMk/>
            <pc:sldMk cId="1906534128" sldId="2146847689"/>
            <ac:grpSpMk id="65" creationId="{3680D268-A32D-57B8-D63F-768A0D47CC08}"/>
          </ac:grpSpMkLst>
        </pc:grpChg>
        <pc:grpChg chg="add mod">
          <ac:chgData name="De Marinis, Roberta Vita" userId="dc24b251-f01b-455d-bf89-e2be86f657a2" providerId="ADAL" clId="{FDD990CB-6D46-4785-9709-7A586114BDA6}" dt="2022-10-17T15:34:24.333" v="9451" actId="164"/>
          <ac:grpSpMkLst>
            <pc:docMk/>
            <pc:sldMk cId="1906534128" sldId="2146847689"/>
            <ac:grpSpMk id="66" creationId="{680E1385-0704-324C-D106-9D18BE14B556}"/>
          </ac:grpSpMkLst>
        </pc:grpChg>
        <pc:grpChg chg="mod">
          <ac:chgData name="De Marinis, Roberta Vita" userId="dc24b251-f01b-455d-bf89-e2be86f657a2" providerId="ADAL" clId="{FDD990CB-6D46-4785-9709-7A586114BDA6}" dt="2022-10-17T15:35:58.362" v="9456" actId="1076"/>
          <ac:grpSpMkLst>
            <pc:docMk/>
            <pc:sldMk cId="1906534128" sldId="2146847689"/>
            <ac:grpSpMk id="161" creationId="{A3EC8E50-C90C-2DFA-17F7-D27E53F8E0CA}"/>
          </ac:grpSpMkLst>
        </pc:grpChg>
        <pc:grpChg chg="del">
          <ac:chgData name="De Marinis, Roberta Vita" userId="dc24b251-f01b-455d-bf89-e2be86f657a2" providerId="ADAL" clId="{FDD990CB-6D46-4785-9709-7A586114BDA6}" dt="2022-10-17T09:08:36.075" v="8377" actId="478"/>
          <ac:grpSpMkLst>
            <pc:docMk/>
            <pc:sldMk cId="1906534128" sldId="2146847689"/>
            <ac:grpSpMk id="260" creationId="{71AFBDF2-BBCF-7090-E7CD-FA67101816B8}"/>
          </ac:grpSpMkLst>
        </pc:grpChg>
        <pc:picChg chg="mod">
          <ac:chgData name="De Marinis, Roberta Vita" userId="dc24b251-f01b-455d-bf89-e2be86f657a2" providerId="ADAL" clId="{FDD990CB-6D46-4785-9709-7A586114BDA6}" dt="2022-10-17T15:34:18.885" v="9450" actId="164"/>
          <ac:picMkLst>
            <pc:docMk/>
            <pc:sldMk cId="1906534128" sldId="2146847689"/>
            <ac:picMk id="4" creationId="{9EEBFD9A-0788-EFC7-F4AB-9AA547B0BAE6}"/>
          </ac:picMkLst>
        </pc:picChg>
        <pc:picChg chg="add mod modCrop">
          <ac:chgData name="De Marinis, Roberta Vita" userId="dc24b251-f01b-455d-bf89-e2be86f657a2" providerId="ADAL" clId="{FDD990CB-6D46-4785-9709-7A586114BDA6}" dt="2022-10-18T15:56:24.898" v="12828" actId="164"/>
          <ac:picMkLst>
            <pc:docMk/>
            <pc:sldMk cId="1906534128" sldId="2146847689"/>
            <ac:picMk id="5" creationId="{2E7D5D24-9E00-F289-79B8-40573AE05FA1}"/>
          </ac:picMkLst>
        </pc:picChg>
        <pc:picChg chg="add mod">
          <ac:chgData name="De Marinis, Roberta Vita" userId="dc24b251-f01b-455d-bf89-e2be86f657a2" providerId="ADAL" clId="{FDD990CB-6D46-4785-9709-7A586114BDA6}" dt="2022-10-18T15:56:24.898" v="12828" actId="164"/>
          <ac:picMkLst>
            <pc:docMk/>
            <pc:sldMk cId="1906534128" sldId="2146847689"/>
            <ac:picMk id="6" creationId="{B4E5D10C-5608-9B6B-D616-AE926E1DBF57}"/>
          </ac:picMkLst>
        </pc:picChg>
        <pc:picChg chg="mod">
          <ac:chgData name="De Marinis, Roberta Vita" userId="dc24b251-f01b-455d-bf89-e2be86f657a2" providerId="ADAL" clId="{FDD990CB-6D46-4785-9709-7A586114BDA6}" dt="2022-10-17T09:10:05.051" v="8429" actId="1076"/>
          <ac:picMkLst>
            <pc:docMk/>
            <pc:sldMk cId="1906534128" sldId="2146847689"/>
            <ac:picMk id="7" creationId="{2C935081-1706-B517-91E6-7DD0183768BB}"/>
          </ac:picMkLst>
        </pc:picChg>
        <pc:picChg chg="mod">
          <ac:chgData name="De Marinis, Roberta Vita" userId="dc24b251-f01b-455d-bf89-e2be86f657a2" providerId="ADAL" clId="{FDD990CB-6D46-4785-9709-7A586114BDA6}" dt="2022-10-17T15:34:18.885" v="9450" actId="164"/>
          <ac:picMkLst>
            <pc:docMk/>
            <pc:sldMk cId="1906534128" sldId="2146847689"/>
            <ac:picMk id="8" creationId="{192B4DB1-BDA2-7FA3-F7A2-5EC45C8BF8E9}"/>
          </ac:picMkLst>
        </pc:picChg>
        <pc:picChg chg="mod">
          <ac:chgData name="De Marinis, Roberta Vita" userId="dc24b251-f01b-455d-bf89-e2be86f657a2" providerId="ADAL" clId="{FDD990CB-6D46-4785-9709-7A586114BDA6}" dt="2022-10-17T15:34:18.885" v="9450" actId="164"/>
          <ac:picMkLst>
            <pc:docMk/>
            <pc:sldMk cId="1906534128" sldId="2146847689"/>
            <ac:picMk id="14" creationId="{8BDD1A7A-9F55-BB2F-C4CD-DAED7174D3DC}"/>
          </ac:picMkLst>
        </pc:picChg>
        <pc:picChg chg="mod">
          <ac:chgData name="De Marinis, Roberta Vita" userId="dc24b251-f01b-455d-bf89-e2be86f657a2" providerId="ADAL" clId="{FDD990CB-6D46-4785-9709-7A586114BDA6}" dt="2022-10-17T15:34:18.885" v="9450" actId="164"/>
          <ac:picMkLst>
            <pc:docMk/>
            <pc:sldMk cId="1906534128" sldId="2146847689"/>
            <ac:picMk id="16" creationId="{B5C68C9A-A57F-AD2E-DBF1-D2CAF7650555}"/>
          </ac:picMkLst>
        </pc:picChg>
        <pc:picChg chg="del mod">
          <ac:chgData name="De Marinis, Roberta Vita" userId="dc24b251-f01b-455d-bf89-e2be86f657a2" providerId="ADAL" clId="{FDD990CB-6D46-4785-9709-7A586114BDA6}" dt="2022-10-17T14:37:00.414" v="9247" actId="478"/>
          <ac:picMkLst>
            <pc:docMk/>
            <pc:sldMk cId="1906534128" sldId="2146847689"/>
            <ac:picMk id="17" creationId="{F0310DAF-AADD-A022-846E-A203D3ABC249}"/>
          </ac:picMkLst>
        </pc:picChg>
        <pc:picChg chg="del mod">
          <ac:chgData name="De Marinis, Roberta Vita" userId="dc24b251-f01b-455d-bf89-e2be86f657a2" providerId="ADAL" clId="{FDD990CB-6D46-4785-9709-7A586114BDA6}" dt="2022-10-17T14:37:06.450" v="9248" actId="478"/>
          <ac:picMkLst>
            <pc:docMk/>
            <pc:sldMk cId="1906534128" sldId="2146847689"/>
            <ac:picMk id="19" creationId="{415DAEBD-4C38-C1E4-DE0A-3C4516869328}"/>
          </ac:picMkLst>
        </pc:picChg>
        <pc:picChg chg="del mod">
          <ac:chgData name="De Marinis, Roberta Vita" userId="dc24b251-f01b-455d-bf89-e2be86f657a2" providerId="ADAL" clId="{FDD990CB-6D46-4785-9709-7A586114BDA6}" dt="2022-10-17T14:37:12.723" v="9249" actId="478"/>
          <ac:picMkLst>
            <pc:docMk/>
            <pc:sldMk cId="1906534128" sldId="2146847689"/>
            <ac:picMk id="21" creationId="{192C80EC-002E-C0EE-36F5-761B1F174381}"/>
          </ac:picMkLst>
        </pc:picChg>
        <pc:picChg chg="mod">
          <ac:chgData name="De Marinis, Roberta Vita" userId="dc24b251-f01b-455d-bf89-e2be86f657a2" providerId="ADAL" clId="{FDD990CB-6D46-4785-9709-7A586114BDA6}" dt="2022-10-18T15:56:24.898" v="12828" actId="164"/>
          <ac:picMkLst>
            <pc:docMk/>
            <pc:sldMk cId="1906534128" sldId="2146847689"/>
            <ac:picMk id="22" creationId="{D991FB13-563E-BC40-2317-207C2CB079B0}"/>
          </ac:picMkLst>
        </pc:picChg>
        <pc:picChg chg="mod">
          <ac:chgData name="De Marinis, Roberta Vita" userId="dc24b251-f01b-455d-bf89-e2be86f657a2" providerId="ADAL" clId="{FDD990CB-6D46-4785-9709-7A586114BDA6}" dt="2022-10-17T15:34:18.885" v="9450" actId="164"/>
          <ac:picMkLst>
            <pc:docMk/>
            <pc:sldMk cId="1906534128" sldId="2146847689"/>
            <ac:picMk id="23" creationId="{0750B803-3C4D-FD92-D10D-94AD47C1A042}"/>
          </ac:picMkLst>
        </pc:picChg>
        <pc:picChg chg="mod">
          <ac:chgData name="De Marinis, Roberta Vita" userId="dc24b251-f01b-455d-bf89-e2be86f657a2" providerId="ADAL" clId="{FDD990CB-6D46-4785-9709-7A586114BDA6}" dt="2022-10-17T15:34:18.885" v="9450" actId="164"/>
          <ac:picMkLst>
            <pc:docMk/>
            <pc:sldMk cId="1906534128" sldId="2146847689"/>
            <ac:picMk id="24" creationId="{BC647C00-A33F-AAC0-C0DF-1F17CF820869}"/>
          </ac:picMkLst>
        </pc:picChg>
        <pc:picChg chg="mod">
          <ac:chgData name="De Marinis, Roberta Vita" userId="dc24b251-f01b-455d-bf89-e2be86f657a2" providerId="ADAL" clId="{FDD990CB-6D46-4785-9709-7A586114BDA6}" dt="2022-10-17T15:34:18.885" v="9450" actId="164"/>
          <ac:picMkLst>
            <pc:docMk/>
            <pc:sldMk cId="1906534128" sldId="2146847689"/>
            <ac:picMk id="25" creationId="{F563EEBB-1349-894A-AD54-F53E383EFC86}"/>
          </ac:picMkLst>
        </pc:picChg>
        <pc:picChg chg="mod">
          <ac:chgData name="De Marinis, Roberta Vita" userId="dc24b251-f01b-455d-bf89-e2be86f657a2" providerId="ADAL" clId="{FDD990CB-6D46-4785-9709-7A586114BDA6}" dt="2022-10-18T15:56:24.898" v="12828" actId="164"/>
          <ac:picMkLst>
            <pc:docMk/>
            <pc:sldMk cId="1906534128" sldId="2146847689"/>
            <ac:picMk id="26" creationId="{1CFF4F32-8E25-3BF9-C901-6DD1C9E5E651}"/>
          </ac:picMkLst>
        </pc:picChg>
        <pc:picChg chg="mod">
          <ac:chgData name="De Marinis, Roberta Vita" userId="dc24b251-f01b-455d-bf89-e2be86f657a2" providerId="ADAL" clId="{FDD990CB-6D46-4785-9709-7A586114BDA6}" dt="2022-10-18T15:56:24.898" v="12828" actId="164"/>
          <ac:picMkLst>
            <pc:docMk/>
            <pc:sldMk cId="1906534128" sldId="2146847689"/>
            <ac:picMk id="27" creationId="{AC99F6B6-F23D-EE28-F3C7-DED51B6944D2}"/>
          </ac:picMkLst>
        </pc:picChg>
        <pc:picChg chg="add del mod">
          <ac:chgData name="De Marinis, Roberta Vita" userId="dc24b251-f01b-455d-bf89-e2be86f657a2" providerId="ADAL" clId="{FDD990CB-6D46-4785-9709-7A586114BDA6}" dt="2022-10-17T14:48:58.922" v="9358" actId="478"/>
          <ac:picMkLst>
            <pc:docMk/>
            <pc:sldMk cId="1906534128" sldId="2146847689"/>
            <ac:picMk id="29" creationId="{2534B32C-DF14-F0AC-6382-830A7D6C877A}"/>
          </ac:picMkLst>
        </pc:picChg>
        <pc:picChg chg="del">
          <ac:chgData name="De Marinis, Roberta Vita" userId="dc24b251-f01b-455d-bf89-e2be86f657a2" providerId="ADAL" clId="{FDD990CB-6D46-4785-9709-7A586114BDA6}" dt="2022-10-17T09:06:03.398" v="8352" actId="478"/>
          <ac:picMkLst>
            <pc:docMk/>
            <pc:sldMk cId="1906534128" sldId="2146847689"/>
            <ac:picMk id="31" creationId="{CE29D2D5-72EA-5D44-9760-FBC7B55755DD}"/>
          </ac:picMkLst>
        </pc:picChg>
        <pc:picChg chg="add mod modCrop">
          <ac:chgData name="De Marinis, Roberta Vita" userId="dc24b251-f01b-455d-bf89-e2be86f657a2" providerId="ADAL" clId="{FDD990CB-6D46-4785-9709-7A586114BDA6}" dt="2022-10-17T14:49:51.774" v="9365" actId="1076"/>
          <ac:picMkLst>
            <pc:docMk/>
            <pc:sldMk cId="1906534128" sldId="2146847689"/>
            <ac:picMk id="32" creationId="{99BB6DCF-042E-E634-5161-CDC1F760C310}"/>
          </ac:picMkLst>
        </pc:picChg>
        <pc:picChg chg="mod">
          <ac:chgData name="De Marinis, Roberta Vita" userId="dc24b251-f01b-455d-bf89-e2be86f657a2" providerId="ADAL" clId="{FDD990CB-6D46-4785-9709-7A586114BDA6}" dt="2022-10-18T15:56:24.898" v="12828" actId="164"/>
          <ac:picMkLst>
            <pc:docMk/>
            <pc:sldMk cId="1906534128" sldId="2146847689"/>
            <ac:picMk id="33" creationId="{7A3580E1-AFE7-0601-A57B-5D5EFCCC2F3E}"/>
          </ac:picMkLst>
        </pc:picChg>
        <pc:picChg chg="mod">
          <ac:chgData name="De Marinis, Roberta Vita" userId="dc24b251-f01b-455d-bf89-e2be86f657a2" providerId="ADAL" clId="{FDD990CB-6D46-4785-9709-7A586114BDA6}" dt="2022-10-18T15:56:24.898" v="12828" actId="164"/>
          <ac:picMkLst>
            <pc:docMk/>
            <pc:sldMk cId="1906534128" sldId="2146847689"/>
            <ac:picMk id="34" creationId="{1AFA142B-3F9C-4F40-72BD-FF34E7C48409}"/>
          </ac:picMkLst>
        </pc:picChg>
        <pc:picChg chg="add del mod">
          <ac:chgData name="De Marinis, Roberta Vita" userId="dc24b251-f01b-455d-bf89-e2be86f657a2" providerId="ADAL" clId="{FDD990CB-6D46-4785-9709-7A586114BDA6}" dt="2022-10-17T14:40:11.769" v="9284" actId="478"/>
          <ac:picMkLst>
            <pc:docMk/>
            <pc:sldMk cId="1906534128" sldId="2146847689"/>
            <ac:picMk id="34" creationId="{E0645D17-5D99-C97F-1DE3-90787E04DBB8}"/>
          </ac:picMkLst>
        </pc:picChg>
        <pc:picChg chg="del mod">
          <ac:chgData name="De Marinis, Roberta Vita" userId="dc24b251-f01b-455d-bf89-e2be86f657a2" providerId="ADAL" clId="{FDD990CB-6D46-4785-9709-7A586114BDA6}" dt="2022-10-17T14:44:09.497" v="9310" actId="478"/>
          <ac:picMkLst>
            <pc:docMk/>
            <pc:sldMk cId="1906534128" sldId="2146847689"/>
            <ac:picMk id="35" creationId="{79C6E4EA-8984-977E-4E19-B0B3ED488E93}"/>
          </ac:picMkLst>
        </pc:picChg>
        <pc:picChg chg="mod">
          <ac:chgData name="De Marinis, Roberta Vita" userId="dc24b251-f01b-455d-bf89-e2be86f657a2" providerId="ADAL" clId="{FDD990CB-6D46-4785-9709-7A586114BDA6}" dt="2022-10-18T15:56:24.898" v="12828" actId="164"/>
          <ac:picMkLst>
            <pc:docMk/>
            <pc:sldMk cId="1906534128" sldId="2146847689"/>
            <ac:picMk id="35" creationId="{9D9E79C8-3FA4-4E63-397E-67FD4967D51F}"/>
          </ac:picMkLst>
        </pc:picChg>
        <pc:picChg chg="del mod">
          <ac:chgData name="De Marinis, Roberta Vita" userId="dc24b251-f01b-455d-bf89-e2be86f657a2" providerId="ADAL" clId="{FDD990CB-6D46-4785-9709-7A586114BDA6}" dt="2022-10-17T15:21:04.394" v="9391" actId="478"/>
          <ac:picMkLst>
            <pc:docMk/>
            <pc:sldMk cId="1906534128" sldId="2146847689"/>
            <ac:picMk id="45" creationId="{6F2E7A27-2D48-971A-84DF-5F828A5B78B8}"/>
          </ac:picMkLst>
        </pc:picChg>
        <pc:picChg chg="mod">
          <ac:chgData name="De Marinis, Roberta Vita" userId="dc24b251-f01b-455d-bf89-e2be86f657a2" providerId="ADAL" clId="{FDD990CB-6D46-4785-9709-7A586114BDA6}" dt="2022-10-19T09:03:33.140" v="12997" actId="164"/>
          <ac:picMkLst>
            <pc:docMk/>
            <pc:sldMk cId="1906534128" sldId="2146847689"/>
            <ac:picMk id="46" creationId="{0A35D5AF-DDA1-4D42-9C01-996458BA1F4E}"/>
          </ac:picMkLst>
        </pc:picChg>
        <pc:picChg chg="add del mod ord">
          <ac:chgData name="De Marinis, Roberta Vita" userId="dc24b251-f01b-455d-bf89-e2be86f657a2" providerId="ADAL" clId="{FDD990CB-6D46-4785-9709-7A586114BDA6}" dt="2022-10-17T15:47:46.292" v="9524" actId="478"/>
          <ac:picMkLst>
            <pc:docMk/>
            <pc:sldMk cId="1906534128" sldId="2146847689"/>
            <ac:picMk id="48" creationId="{95FF6C6A-6228-A9E2-96F9-299F42D52C73}"/>
          </ac:picMkLst>
        </pc:picChg>
        <pc:picChg chg="add mod ord">
          <ac:chgData name="De Marinis, Roberta Vita" userId="dc24b251-f01b-455d-bf89-e2be86f657a2" providerId="ADAL" clId="{FDD990CB-6D46-4785-9709-7A586114BDA6}" dt="2022-10-17T15:34:24.333" v="9451" actId="164"/>
          <ac:picMkLst>
            <pc:docMk/>
            <pc:sldMk cId="1906534128" sldId="2146847689"/>
            <ac:picMk id="50" creationId="{C8CA8B73-6D89-2DEB-3DB8-D12299C80E0B}"/>
          </ac:picMkLst>
        </pc:picChg>
        <pc:picChg chg="add mod ord">
          <ac:chgData name="De Marinis, Roberta Vita" userId="dc24b251-f01b-455d-bf89-e2be86f657a2" providerId="ADAL" clId="{FDD990CB-6D46-4785-9709-7A586114BDA6}" dt="2022-10-17T15:34:24.333" v="9451" actId="164"/>
          <ac:picMkLst>
            <pc:docMk/>
            <pc:sldMk cId="1906534128" sldId="2146847689"/>
            <ac:picMk id="52" creationId="{70100D0A-AA84-4075-F653-C0104FD1EC59}"/>
          </ac:picMkLst>
        </pc:picChg>
        <pc:picChg chg="add del mod ord">
          <ac:chgData name="De Marinis, Roberta Vita" userId="dc24b251-f01b-455d-bf89-e2be86f657a2" providerId="ADAL" clId="{FDD990CB-6D46-4785-9709-7A586114BDA6}" dt="2022-10-17T15:45:47.691" v="9515" actId="1076"/>
          <ac:picMkLst>
            <pc:docMk/>
            <pc:sldMk cId="1906534128" sldId="2146847689"/>
            <ac:picMk id="54" creationId="{48F8C811-04CD-B8DB-0718-D3362A1526A5}"/>
          </ac:picMkLst>
        </pc:picChg>
        <pc:picChg chg="add mod">
          <ac:chgData name="De Marinis, Roberta Vita" userId="dc24b251-f01b-455d-bf89-e2be86f657a2" providerId="ADAL" clId="{FDD990CB-6D46-4785-9709-7A586114BDA6}" dt="2022-10-17T15:34:24.333" v="9451" actId="164"/>
          <ac:picMkLst>
            <pc:docMk/>
            <pc:sldMk cId="1906534128" sldId="2146847689"/>
            <ac:picMk id="55" creationId="{4DF5B30E-3AE3-8A56-B23D-4D714F35FC77}"/>
          </ac:picMkLst>
        </pc:picChg>
        <pc:picChg chg="add del mod">
          <ac:chgData name="De Marinis, Roberta Vita" userId="dc24b251-f01b-455d-bf89-e2be86f657a2" providerId="ADAL" clId="{FDD990CB-6D46-4785-9709-7A586114BDA6}" dt="2022-10-17T14:48:37.738" v="9341"/>
          <ac:picMkLst>
            <pc:docMk/>
            <pc:sldMk cId="1906534128" sldId="2146847689"/>
            <ac:picMk id="56" creationId="{B213C801-AD8F-C774-216C-8E5BFA697AD5}"/>
          </ac:picMkLst>
        </pc:picChg>
        <pc:picChg chg="add del mod">
          <ac:chgData name="De Marinis, Roberta Vita" userId="dc24b251-f01b-455d-bf89-e2be86f657a2" providerId="ADAL" clId="{FDD990CB-6D46-4785-9709-7A586114BDA6}" dt="2022-10-17T14:48:37.738" v="9341"/>
          <ac:picMkLst>
            <pc:docMk/>
            <pc:sldMk cId="1906534128" sldId="2146847689"/>
            <ac:picMk id="57" creationId="{D1E0F53D-01D9-6475-04CB-38C5F1614343}"/>
          </ac:picMkLst>
        </pc:picChg>
        <pc:picChg chg="add mod">
          <ac:chgData name="De Marinis, Roberta Vita" userId="dc24b251-f01b-455d-bf89-e2be86f657a2" providerId="ADAL" clId="{FDD990CB-6D46-4785-9709-7A586114BDA6}" dt="2022-10-17T15:34:24.333" v="9451" actId="164"/>
          <ac:picMkLst>
            <pc:docMk/>
            <pc:sldMk cId="1906534128" sldId="2146847689"/>
            <ac:picMk id="58" creationId="{6E9088A1-EBDD-77E5-2AE4-9FCAD75F9C37}"/>
          </ac:picMkLst>
        </pc:picChg>
        <pc:picChg chg="add mod">
          <ac:chgData name="De Marinis, Roberta Vita" userId="dc24b251-f01b-455d-bf89-e2be86f657a2" providerId="ADAL" clId="{FDD990CB-6D46-4785-9709-7A586114BDA6}" dt="2022-10-17T15:34:24.333" v="9451" actId="164"/>
          <ac:picMkLst>
            <pc:docMk/>
            <pc:sldMk cId="1906534128" sldId="2146847689"/>
            <ac:picMk id="59" creationId="{742C0D41-D0AC-F958-4F90-7A2C7B97DE20}"/>
          </ac:picMkLst>
        </pc:picChg>
        <pc:picChg chg="add mod">
          <ac:chgData name="De Marinis, Roberta Vita" userId="dc24b251-f01b-455d-bf89-e2be86f657a2" providerId="ADAL" clId="{FDD990CB-6D46-4785-9709-7A586114BDA6}" dt="2022-10-17T15:34:24.333" v="9451" actId="164"/>
          <ac:picMkLst>
            <pc:docMk/>
            <pc:sldMk cId="1906534128" sldId="2146847689"/>
            <ac:picMk id="60" creationId="{465F7A15-2BE7-BD5F-F87B-03A2894F853E}"/>
          </ac:picMkLst>
        </pc:picChg>
        <pc:picChg chg="add mod modCrop">
          <ac:chgData name="De Marinis, Roberta Vita" userId="dc24b251-f01b-455d-bf89-e2be86f657a2" providerId="ADAL" clId="{FDD990CB-6D46-4785-9709-7A586114BDA6}" dt="2022-10-17T15:34:24.333" v="9451" actId="164"/>
          <ac:picMkLst>
            <pc:docMk/>
            <pc:sldMk cId="1906534128" sldId="2146847689"/>
            <ac:picMk id="62" creationId="{863AF74F-523B-3015-4532-FDE437A58762}"/>
          </ac:picMkLst>
        </pc:picChg>
        <pc:picChg chg="add del">
          <ac:chgData name="De Marinis, Roberta Vita" userId="dc24b251-f01b-455d-bf89-e2be86f657a2" providerId="ADAL" clId="{FDD990CB-6D46-4785-9709-7A586114BDA6}" dt="2022-10-17T15:36:00.199" v="9457" actId="22"/>
          <ac:picMkLst>
            <pc:docMk/>
            <pc:sldMk cId="1906534128" sldId="2146847689"/>
            <ac:picMk id="68" creationId="{9ECF5EB7-9AAE-5F16-8323-0DA51C50EC37}"/>
          </ac:picMkLst>
        </pc:picChg>
        <pc:picChg chg="add mod">
          <ac:chgData name="De Marinis, Roberta Vita" userId="dc24b251-f01b-455d-bf89-e2be86f657a2" providerId="ADAL" clId="{FDD990CB-6D46-4785-9709-7A586114BDA6}" dt="2022-10-17T15:36:14.352" v="9462" actId="14100"/>
          <ac:picMkLst>
            <pc:docMk/>
            <pc:sldMk cId="1906534128" sldId="2146847689"/>
            <ac:picMk id="70" creationId="{7FD7EA22-1E93-E1DA-F650-636DC133FCD4}"/>
          </ac:picMkLst>
        </pc:picChg>
        <pc:picChg chg="add mod modCrop">
          <ac:chgData name="De Marinis, Roberta Vita" userId="dc24b251-f01b-455d-bf89-e2be86f657a2" providerId="ADAL" clId="{FDD990CB-6D46-4785-9709-7A586114BDA6}" dt="2022-10-17T15:38:11.124" v="9476" actId="14100"/>
          <ac:picMkLst>
            <pc:docMk/>
            <pc:sldMk cId="1906534128" sldId="2146847689"/>
            <ac:picMk id="72" creationId="{54B6A773-18BC-A4D1-C7E7-16FC13F6E683}"/>
          </ac:picMkLst>
        </pc:picChg>
        <pc:picChg chg="add mod modCrop">
          <ac:chgData name="De Marinis, Roberta Vita" userId="dc24b251-f01b-455d-bf89-e2be86f657a2" providerId="ADAL" clId="{FDD990CB-6D46-4785-9709-7A586114BDA6}" dt="2022-10-17T15:39:39.949" v="9491" actId="1076"/>
          <ac:picMkLst>
            <pc:docMk/>
            <pc:sldMk cId="1906534128" sldId="2146847689"/>
            <ac:picMk id="74" creationId="{8C32DB6A-BDD6-C0DA-F6E5-4029FDC7B2D8}"/>
          </ac:picMkLst>
        </pc:picChg>
        <pc:picChg chg="add mod">
          <ac:chgData name="De Marinis, Roberta Vita" userId="dc24b251-f01b-455d-bf89-e2be86f657a2" providerId="ADAL" clId="{FDD990CB-6D46-4785-9709-7A586114BDA6}" dt="2022-10-17T15:41:05.683" v="9500" actId="1076"/>
          <ac:picMkLst>
            <pc:docMk/>
            <pc:sldMk cId="1906534128" sldId="2146847689"/>
            <ac:picMk id="77" creationId="{6BD3A7EE-E0EB-DA80-7023-D87402E83805}"/>
          </ac:picMkLst>
        </pc:picChg>
        <pc:picChg chg="mod">
          <ac:chgData name="De Marinis, Roberta Vita" userId="dc24b251-f01b-455d-bf89-e2be86f657a2" providerId="ADAL" clId="{FDD990CB-6D46-4785-9709-7A586114BDA6}" dt="2022-10-18T15:56:24.898" v="12828" actId="164"/>
          <ac:picMkLst>
            <pc:docMk/>
            <pc:sldMk cId="1906534128" sldId="2146847689"/>
            <ac:picMk id="81" creationId="{5ACEC516-B104-CF3F-857E-A9F809BD8799}"/>
          </ac:picMkLst>
        </pc:picChg>
        <pc:picChg chg="add mod">
          <ac:chgData name="De Marinis, Roberta Vita" userId="dc24b251-f01b-455d-bf89-e2be86f657a2" providerId="ADAL" clId="{FDD990CB-6D46-4785-9709-7A586114BDA6}" dt="2022-10-17T15:43:57.086" v="9511" actId="1076"/>
          <ac:picMkLst>
            <pc:docMk/>
            <pc:sldMk cId="1906534128" sldId="2146847689"/>
            <ac:picMk id="82" creationId="{9EDDB51B-4D8E-CDAF-50AF-87AA0EF44C4E}"/>
          </ac:picMkLst>
        </pc:picChg>
        <pc:picChg chg="add mod">
          <ac:chgData name="De Marinis, Roberta Vita" userId="dc24b251-f01b-455d-bf89-e2be86f657a2" providerId="ADAL" clId="{FDD990CB-6D46-4785-9709-7A586114BDA6}" dt="2022-10-17T15:43:43.344" v="9509" actId="1076"/>
          <ac:picMkLst>
            <pc:docMk/>
            <pc:sldMk cId="1906534128" sldId="2146847689"/>
            <ac:picMk id="84" creationId="{A5B4B1D6-4253-099A-DB9E-962F457ADA1A}"/>
          </ac:picMkLst>
        </pc:picChg>
        <pc:picChg chg="add mod">
          <ac:chgData name="De Marinis, Roberta Vita" userId="dc24b251-f01b-455d-bf89-e2be86f657a2" providerId="ADAL" clId="{FDD990CB-6D46-4785-9709-7A586114BDA6}" dt="2022-10-17T15:44:04.916" v="9513" actId="1076"/>
          <ac:picMkLst>
            <pc:docMk/>
            <pc:sldMk cId="1906534128" sldId="2146847689"/>
            <ac:picMk id="85" creationId="{51F7BCAB-BFD4-5716-981A-BE7C79AC5CFA}"/>
          </ac:picMkLst>
        </pc:picChg>
        <pc:picChg chg="add mod">
          <ac:chgData name="De Marinis, Roberta Vita" userId="dc24b251-f01b-455d-bf89-e2be86f657a2" providerId="ADAL" clId="{FDD990CB-6D46-4785-9709-7A586114BDA6}" dt="2022-10-17T15:47:06.930" v="9523" actId="1076"/>
          <ac:picMkLst>
            <pc:docMk/>
            <pc:sldMk cId="1906534128" sldId="2146847689"/>
            <ac:picMk id="87" creationId="{A7CC5B02-B180-83DE-3C08-BC7017146D3C}"/>
          </ac:picMkLst>
        </pc:picChg>
        <pc:picChg chg="mod">
          <ac:chgData name="De Marinis, Roberta Vita" userId="dc24b251-f01b-455d-bf89-e2be86f657a2" providerId="ADAL" clId="{FDD990CB-6D46-4785-9709-7A586114BDA6}" dt="2022-10-18T15:56:24.898" v="12828" actId="164"/>
          <ac:picMkLst>
            <pc:docMk/>
            <pc:sldMk cId="1906534128" sldId="2146847689"/>
            <ac:picMk id="88" creationId="{7F1429DE-A3C1-EE98-585E-750B11807628}"/>
          </ac:picMkLst>
        </pc:picChg>
        <pc:picChg chg="mod">
          <ac:chgData name="De Marinis, Roberta Vita" userId="dc24b251-f01b-455d-bf89-e2be86f657a2" providerId="ADAL" clId="{FDD990CB-6D46-4785-9709-7A586114BDA6}" dt="2022-10-18T15:56:24.898" v="12828" actId="164"/>
          <ac:picMkLst>
            <pc:docMk/>
            <pc:sldMk cId="1906534128" sldId="2146847689"/>
            <ac:picMk id="89" creationId="{70CF1D91-B832-0249-EFCD-45ADAA925CFD}"/>
          </ac:picMkLst>
        </pc:picChg>
        <pc:picChg chg="mod">
          <ac:chgData name="De Marinis, Roberta Vita" userId="dc24b251-f01b-455d-bf89-e2be86f657a2" providerId="ADAL" clId="{FDD990CB-6D46-4785-9709-7A586114BDA6}" dt="2022-10-18T15:56:24.898" v="12828" actId="164"/>
          <ac:picMkLst>
            <pc:docMk/>
            <pc:sldMk cId="1906534128" sldId="2146847689"/>
            <ac:picMk id="90" creationId="{D81A35A0-2162-711E-5647-90920B368BB7}"/>
          </ac:picMkLst>
        </pc:picChg>
        <pc:picChg chg="mod">
          <ac:chgData name="De Marinis, Roberta Vita" userId="dc24b251-f01b-455d-bf89-e2be86f657a2" providerId="ADAL" clId="{FDD990CB-6D46-4785-9709-7A586114BDA6}" dt="2022-10-18T15:56:24.898" v="12828" actId="164"/>
          <ac:picMkLst>
            <pc:docMk/>
            <pc:sldMk cId="1906534128" sldId="2146847689"/>
            <ac:picMk id="91" creationId="{96850B38-4B07-21E4-D9E6-06EA79A7239D}"/>
          </ac:picMkLst>
        </pc:picChg>
        <pc:picChg chg="mod">
          <ac:chgData name="De Marinis, Roberta Vita" userId="dc24b251-f01b-455d-bf89-e2be86f657a2" providerId="ADAL" clId="{FDD990CB-6D46-4785-9709-7A586114BDA6}" dt="2022-10-18T15:56:24.898" v="12828" actId="164"/>
          <ac:picMkLst>
            <pc:docMk/>
            <pc:sldMk cId="1906534128" sldId="2146847689"/>
            <ac:picMk id="92" creationId="{76238AF6-8B68-77BD-1C11-F22B6E0CD94A}"/>
          </ac:picMkLst>
        </pc:picChg>
        <pc:picChg chg="mod">
          <ac:chgData name="De Marinis, Roberta Vita" userId="dc24b251-f01b-455d-bf89-e2be86f657a2" providerId="ADAL" clId="{FDD990CB-6D46-4785-9709-7A586114BDA6}" dt="2022-10-18T15:56:24.898" v="12828" actId="164"/>
          <ac:picMkLst>
            <pc:docMk/>
            <pc:sldMk cId="1906534128" sldId="2146847689"/>
            <ac:picMk id="93" creationId="{31A81692-3A43-9B7A-55CF-BEDB9ABEA976}"/>
          </ac:picMkLst>
        </pc:picChg>
        <pc:picChg chg="mod">
          <ac:chgData name="De Marinis, Roberta Vita" userId="dc24b251-f01b-455d-bf89-e2be86f657a2" providerId="ADAL" clId="{FDD990CB-6D46-4785-9709-7A586114BDA6}" dt="2022-10-18T15:56:24.898" v="12828" actId="164"/>
          <ac:picMkLst>
            <pc:docMk/>
            <pc:sldMk cId="1906534128" sldId="2146847689"/>
            <ac:picMk id="94" creationId="{1C63632F-8D3F-2230-2C75-E909C3C331C5}"/>
          </ac:picMkLst>
        </pc:picChg>
        <pc:picChg chg="del">
          <ac:chgData name="De Marinis, Roberta Vita" userId="dc24b251-f01b-455d-bf89-e2be86f657a2" providerId="ADAL" clId="{FDD990CB-6D46-4785-9709-7A586114BDA6}" dt="2022-10-17T16:00:49.427" v="9538" actId="478"/>
          <ac:picMkLst>
            <pc:docMk/>
            <pc:sldMk cId="1906534128" sldId="2146847689"/>
            <ac:picMk id="95" creationId="{B2188FC6-EAFB-C667-6370-BE0A4BF53BEE}"/>
          </ac:picMkLst>
        </pc:picChg>
        <pc:picChg chg="mod">
          <ac:chgData name="De Marinis, Roberta Vita" userId="dc24b251-f01b-455d-bf89-e2be86f657a2" providerId="ADAL" clId="{FDD990CB-6D46-4785-9709-7A586114BDA6}" dt="2022-10-18T15:56:24.898" v="12828" actId="164"/>
          <ac:picMkLst>
            <pc:docMk/>
            <pc:sldMk cId="1906534128" sldId="2146847689"/>
            <ac:picMk id="97" creationId="{5185E626-1526-D1EC-1B46-ED1546AF4B8B}"/>
          </ac:picMkLst>
        </pc:picChg>
        <pc:picChg chg="mod">
          <ac:chgData name="De Marinis, Roberta Vita" userId="dc24b251-f01b-455d-bf89-e2be86f657a2" providerId="ADAL" clId="{FDD990CB-6D46-4785-9709-7A586114BDA6}" dt="2022-10-18T15:56:24.898" v="12828" actId="164"/>
          <ac:picMkLst>
            <pc:docMk/>
            <pc:sldMk cId="1906534128" sldId="2146847689"/>
            <ac:picMk id="98" creationId="{33A14A69-9011-0309-5709-54036F2841FF}"/>
          </ac:picMkLst>
        </pc:picChg>
        <pc:picChg chg="mod">
          <ac:chgData name="De Marinis, Roberta Vita" userId="dc24b251-f01b-455d-bf89-e2be86f657a2" providerId="ADAL" clId="{FDD990CB-6D46-4785-9709-7A586114BDA6}" dt="2022-10-18T15:56:24.898" v="12828" actId="164"/>
          <ac:picMkLst>
            <pc:docMk/>
            <pc:sldMk cId="1906534128" sldId="2146847689"/>
            <ac:picMk id="99" creationId="{E6831678-EF27-5989-050A-B31FC9BA5EDA}"/>
          </ac:picMkLst>
        </pc:picChg>
        <pc:picChg chg="mod">
          <ac:chgData name="De Marinis, Roberta Vita" userId="dc24b251-f01b-455d-bf89-e2be86f657a2" providerId="ADAL" clId="{FDD990CB-6D46-4785-9709-7A586114BDA6}" dt="2022-10-17T15:34:18.885" v="9450" actId="164"/>
          <ac:picMkLst>
            <pc:docMk/>
            <pc:sldMk cId="1906534128" sldId="2146847689"/>
            <ac:picMk id="106" creationId="{895DAC77-ED06-435E-FF7A-3555A36FD975}"/>
          </ac:picMkLst>
        </pc:picChg>
        <pc:picChg chg="mod">
          <ac:chgData name="De Marinis, Roberta Vita" userId="dc24b251-f01b-455d-bf89-e2be86f657a2" providerId="ADAL" clId="{FDD990CB-6D46-4785-9709-7A586114BDA6}" dt="2022-10-18T15:56:24.898" v="12828" actId="164"/>
          <ac:picMkLst>
            <pc:docMk/>
            <pc:sldMk cId="1906534128" sldId="2146847689"/>
            <ac:picMk id="109" creationId="{B782527C-620E-B968-D4F0-88B362A89D41}"/>
          </ac:picMkLst>
        </pc:picChg>
        <pc:picChg chg="mod">
          <ac:chgData name="De Marinis, Roberta Vita" userId="dc24b251-f01b-455d-bf89-e2be86f657a2" providerId="ADAL" clId="{FDD990CB-6D46-4785-9709-7A586114BDA6}" dt="2022-10-18T15:56:24.898" v="12828" actId="164"/>
          <ac:picMkLst>
            <pc:docMk/>
            <pc:sldMk cId="1906534128" sldId="2146847689"/>
            <ac:picMk id="110" creationId="{4BC502BC-2D87-A34E-6292-99255EB32D0F}"/>
          </ac:picMkLst>
        </pc:picChg>
        <pc:picChg chg="mod">
          <ac:chgData name="De Marinis, Roberta Vita" userId="dc24b251-f01b-455d-bf89-e2be86f657a2" providerId="ADAL" clId="{FDD990CB-6D46-4785-9709-7A586114BDA6}" dt="2022-10-17T15:34:18.885" v="9450" actId="164"/>
          <ac:picMkLst>
            <pc:docMk/>
            <pc:sldMk cId="1906534128" sldId="2146847689"/>
            <ac:picMk id="115" creationId="{23DB16B0-5BED-BF32-C9F5-3A6F43AD3346}"/>
          </ac:picMkLst>
        </pc:picChg>
        <pc:picChg chg="mod">
          <ac:chgData name="De Marinis, Roberta Vita" userId="dc24b251-f01b-455d-bf89-e2be86f657a2" providerId="ADAL" clId="{FDD990CB-6D46-4785-9709-7A586114BDA6}" dt="2022-10-17T15:34:18.885" v="9450" actId="164"/>
          <ac:picMkLst>
            <pc:docMk/>
            <pc:sldMk cId="1906534128" sldId="2146847689"/>
            <ac:picMk id="116" creationId="{5A874B56-406D-3619-C834-E454F7771DB1}"/>
          </ac:picMkLst>
        </pc:picChg>
        <pc:picChg chg="mod">
          <ac:chgData name="De Marinis, Roberta Vita" userId="dc24b251-f01b-455d-bf89-e2be86f657a2" providerId="ADAL" clId="{FDD990CB-6D46-4785-9709-7A586114BDA6}" dt="2022-10-17T15:34:18.885" v="9450" actId="164"/>
          <ac:picMkLst>
            <pc:docMk/>
            <pc:sldMk cId="1906534128" sldId="2146847689"/>
            <ac:picMk id="117" creationId="{DFAA0C8D-75C9-E626-6D0D-2BFDF77E7FF2}"/>
          </ac:picMkLst>
        </pc:picChg>
        <pc:picChg chg="mod">
          <ac:chgData name="De Marinis, Roberta Vita" userId="dc24b251-f01b-455d-bf89-e2be86f657a2" providerId="ADAL" clId="{FDD990CB-6D46-4785-9709-7A586114BDA6}" dt="2022-10-17T15:34:18.885" v="9450" actId="164"/>
          <ac:picMkLst>
            <pc:docMk/>
            <pc:sldMk cId="1906534128" sldId="2146847689"/>
            <ac:picMk id="118" creationId="{567959E8-D9C2-5EAA-E867-563380CEB191}"/>
          </ac:picMkLst>
        </pc:picChg>
        <pc:picChg chg="del">
          <ac:chgData name="De Marinis, Roberta Vita" userId="dc24b251-f01b-455d-bf89-e2be86f657a2" providerId="ADAL" clId="{FDD990CB-6D46-4785-9709-7A586114BDA6}" dt="2022-10-17T09:06:03.398" v="8352" actId="478"/>
          <ac:picMkLst>
            <pc:docMk/>
            <pc:sldMk cId="1906534128" sldId="2146847689"/>
            <ac:picMk id="119" creationId="{A6A9A341-3A89-7152-AF2E-454F92C3CADC}"/>
          </ac:picMkLst>
        </pc:picChg>
        <pc:picChg chg="mod">
          <ac:chgData name="De Marinis, Roberta Vita" userId="dc24b251-f01b-455d-bf89-e2be86f657a2" providerId="ADAL" clId="{FDD990CB-6D46-4785-9709-7A586114BDA6}" dt="2022-10-17T15:34:18.885" v="9450" actId="164"/>
          <ac:picMkLst>
            <pc:docMk/>
            <pc:sldMk cId="1906534128" sldId="2146847689"/>
            <ac:picMk id="125" creationId="{9FD1279A-44C3-4F26-BC42-510CFF560C75}"/>
          </ac:picMkLst>
        </pc:picChg>
        <pc:picChg chg="del">
          <ac:chgData name="De Marinis, Roberta Vita" userId="dc24b251-f01b-455d-bf89-e2be86f657a2" providerId="ADAL" clId="{FDD990CB-6D46-4785-9709-7A586114BDA6}" dt="2022-10-17T09:06:13.343" v="8354" actId="478"/>
          <ac:picMkLst>
            <pc:docMk/>
            <pc:sldMk cId="1906534128" sldId="2146847689"/>
            <ac:picMk id="147" creationId="{C87F1231-137A-C83B-81A8-BD17EEEED966}"/>
          </ac:picMkLst>
        </pc:picChg>
        <pc:picChg chg="mod">
          <ac:chgData name="De Marinis, Roberta Vita" userId="dc24b251-f01b-455d-bf89-e2be86f657a2" providerId="ADAL" clId="{FDD990CB-6D46-4785-9709-7A586114BDA6}" dt="2022-10-17T15:34:18.885" v="9450" actId="164"/>
          <ac:picMkLst>
            <pc:docMk/>
            <pc:sldMk cId="1906534128" sldId="2146847689"/>
            <ac:picMk id="156" creationId="{7C92C347-C9CE-2E10-0855-F9FE9233A2FD}"/>
          </ac:picMkLst>
        </pc:picChg>
        <pc:picChg chg="mod">
          <ac:chgData name="De Marinis, Roberta Vita" userId="dc24b251-f01b-455d-bf89-e2be86f657a2" providerId="ADAL" clId="{FDD990CB-6D46-4785-9709-7A586114BDA6}" dt="2022-10-17T15:34:18.885" v="9450" actId="164"/>
          <ac:picMkLst>
            <pc:docMk/>
            <pc:sldMk cId="1906534128" sldId="2146847689"/>
            <ac:picMk id="157" creationId="{2DD12831-AFBE-ED85-4680-1B37E10CB230}"/>
          </ac:picMkLst>
        </pc:picChg>
        <pc:picChg chg="del">
          <ac:chgData name="De Marinis, Roberta Vita" userId="dc24b251-f01b-455d-bf89-e2be86f657a2" providerId="ADAL" clId="{FDD990CB-6D46-4785-9709-7A586114BDA6}" dt="2022-10-17T09:06:05.814" v="8353" actId="478"/>
          <ac:picMkLst>
            <pc:docMk/>
            <pc:sldMk cId="1906534128" sldId="2146847689"/>
            <ac:picMk id="158" creationId="{92EFDF2B-50CD-A29C-3FF7-93ACA39872F8}"/>
          </ac:picMkLst>
        </pc:picChg>
        <pc:picChg chg="del">
          <ac:chgData name="De Marinis, Roberta Vita" userId="dc24b251-f01b-455d-bf89-e2be86f657a2" providerId="ADAL" clId="{FDD990CB-6D46-4785-9709-7A586114BDA6}" dt="2022-10-17T15:21:00.630" v="9390" actId="478"/>
          <ac:picMkLst>
            <pc:docMk/>
            <pc:sldMk cId="1906534128" sldId="2146847689"/>
            <ac:picMk id="190" creationId="{61D9FD93-893E-0D38-2A8A-D1098C295C11}"/>
          </ac:picMkLst>
        </pc:picChg>
        <pc:picChg chg="mod">
          <ac:chgData name="De Marinis, Roberta Vita" userId="dc24b251-f01b-455d-bf89-e2be86f657a2" providerId="ADAL" clId="{FDD990CB-6D46-4785-9709-7A586114BDA6}" dt="2022-10-17T09:08:40.828" v="8378" actId="14100"/>
          <ac:picMkLst>
            <pc:docMk/>
            <pc:sldMk cId="1906534128" sldId="2146847689"/>
            <ac:picMk id="224" creationId="{0C9E2842-9B84-5786-C9AE-80A90D0B83B4}"/>
          </ac:picMkLst>
        </pc:picChg>
        <pc:picChg chg="mod modCrop">
          <ac:chgData name="De Marinis, Roberta Vita" userId="dc24b251-f01b-455d-bf89-e2be86f657a2" providerId="ADAL" clId="{FDD990CB-6D46-4785-9709-7A586114BDA6}" dt="2022-10-17T09:07:56.813" v="8368" actId="732"/>
          <ac:picMkLst>
            <pc:docMk/>
            <pc:sldMk cId="1906534128" sldId="2146847689"/>
            <ac:picMk id="227" creationId="{CDD0B97D-E4A3-76B4-9483-AEA96DD1CB85}"/>
          </ac:picMkLst>
        </pc:picChg>
        <pc:picChg chg="mod">
          <ac:chgData name="De Marinis, Roberta Vita" userId="dc24b251-f01b-455d-bf89-e2be86f657a2" providerId="ADAL" clId="{FDD990CB-6D46-4785-9709-7A586114BDA6}" dt="2022-10-17T09:10:25.756" v="8434" actId="14100"/>
          <ac:picMkLst>
            <pc:docMk/>
            <pc:sldMk cId="1906534128" sldId="2146847689"/>
            <ac:picMk id="254" creationId="{E362A1B3-1C32-B477-F6D0-85E2A27E2E6A}"/>
          </ac:picMkLst>
        </pc:picChg>
        <pc:picChg chg="mod">
          <ac:chgData name="De Marinis, Roberta Vita" userId="dc24b251-f01b-455d-bf89-e2be86f657a2" providerId="ADAL" clId="{FDD990CB-6D46-4785-9709-7A586114BDA6}" dt="2022-10-17T09:09:57.282" v="8428" actId="1076"/>
          <ac:picMkLst>
            <pc:docMk/>
            <pc:sldMk cId="1906534128" sldId="2146847689"/>
            <ac:picMk id="264" creationId="{6440826B-B02F-8E95-4D71-FCCE7000E7D0}"/>
          </ac:picMkLst>
        </pc:picChg>
        <pc:picChg chg="mod">
          <ac:chgData name="De Marinis, Roberta Vita" userId="dc24b251-f01b-455d-bf89-e2be86f657a2" providerId="ADAL" clId="{FDD990CB-6D46-4785-9709-7A586114BDA6}" dt="2022-10-17T15:34:18.885" v="9450" actId="164"/>
          <ac:picMkLst>
            <pc:docMk/>
            <pc:sldMk cId="1906534128" sldId="2146847689"/>
            <ac:picMk id="275" creationId="{02BB517A-DFDE-4D1E-153C-F4F4815B541C}"/>
          </ac:picMkLst>
        </pc:picChg>
        <pc:picChg chg="del">
          <ac:chgData name="De Marinis, Roberta Vita" userId="dc24b251-f01b-455d-bf89-e2be86f657a2" providerId="ADAL" clId="{FDD990CB-6D46-4785-9709-7A586114BDA6}" dt="2022-10-17T09:05:50.531" v="8351" actId="478"/>
          <ac:picMkLst>
            <pc:docMk/>
            <pc:sldMk cId="1906534128" sldId="2146847689"/>
            <ac:picMk id="276" creationId="{DE89AF9D-BD83-9B96-D37C-651F2E35C353}"/>
          </ac:picMkLst>
        </pc:picChg>
        <pc:picChg chg="del mod">
          <ac:chgData name="De Marinis, Roberta Vita" userId="dc24b251-f01b-455d-bf89-e2be86f657a2" providerId="ADAL" clId="{FDD990CB-6D46-4785-9709-7A586114BDA6}" dt="2022-10-17T14:49:03.476" v="9359" actId="478"/>
          <ac:picMkLst>
            <pc:docMk/>
            <pc:sldMk cId="1906534128" sldId="2146847689"/>
            <ac:picMk id="277" creationId="{F5D5E093-99C4-5BC9-1F39-7CC78FA68BA1}"/>
          </ac:picMkLst>
        </pc:picChg>
        <pc:picChg chg="del mod">
          <ac:chgData name="De Marinis, Roberta Vita" userId="dc24b251-f01b-455d-bf89-e2be86f657a2" providerId="ADAL" clId="{FDD990CB-6D46-4785-9709-7A586114BDA6}" dt="2022-10-17T15:40:25.862" v="9493" actId="478"/>
          <ac:picMkLst>
            <pc:docMk/>
            <pc:sldMk cId="1906534128" sldId="2146847689"/>
            <ac:picMk id="278" creationId="{0FD152FB-8007-74A6-B42E-60E5A990C556}"/>
          </ac:picMkLst>
        </pc:picChg>
        <pc:picChg chg="del mod">
          <ac:chgData name="De Marinis, Roberta Vita" userId="dc24b251-f01b-455d-bf89-e2be86f657a2" providerId="ADAL" clId="{FDD990CB-6D46-4785-9709-7A586114BDA6}" dt="2022-10-17T15:40:29.693" v="9494" actId="478"/>
          <ac:picMkLst>
            <pc:docMk/>
            <pc:sldMk cId="1906534128" sldId="2146847689"/>
            <ac:picMk id="279" creationId="{8B3E41B4-ECFB-F481-DB06-0D59AFE2A083}"/>
          </ac:picMkLst>
        </pc:picChg>
        <pc:picChg chg="del mod">
          <ac:chgData name="De Marinis, Roberta Vita" userId="dc24b251-f01b-455d-bf89-e2be86f657a2" providerId="ADAL" clId="{FDD990CB-6D46-4785-9709-7A586114BDA6}" dt="2022-10-17T14:44:22.925" v="9313" actId="478"/>
          <ac:picMkLst>
            <pc:docMk/>
            <pc:sldMk cId="1906534128" sldId="2146847689"/>
            <ac:picMk id="280" creationId="{185D64C7-A234-4AF1-0655-2E8EF7676F2C}"/>
          </ac:picMkLst>
        </pc:picChg>
        <pc:picChg chg="del mod">
          <ac:chgData name="De Marinis, Roberta Vita" userId="dc24b251-f01b-455d-bf89-e2be86f657a2" providerId="ADAL" clId="{FDD990CB-6D46-4785-9709-7A586114BDA6}" dt="2022-10-17T15:36:22.615" v="9463" actId="478"/>
          <ac:picMkLst>
            <pc:docMk/>
            <pc:sldMk cId="1906534128" sldId="2146847689"/>
            <ac:picMk id="281" creationId="{38B4FECD-AF02-D118-B7E7-11491221ED3B}"/>
          </ac:picMkLst>
        </pc:picChg>
        <pc:picChg chg="del">
          <ac:chgData name="De Marinis, Roberta Vita" userId="dc24b251-f01b-455d-bf89-e2be86f657a2" providerId="ADAL" clId="{FDD990CB-6D46-4785-9709-7A586114BDA6}" dt="2022-10-17T09:06:03.398" v="8352" actId="478"/>
          <ac:picMkLst>
            <pc:docMk/>
            <pc:sldMk cId="1906534128" sldId="2146847689"/>
            <ac:picMk id="282" creationId="{01F9D110-2BD1-3632-8949-61441959C3A9}"/>
          </ac:picMkLst>
        </pc:picChg>
        <pc:picChg chg="del mod">
          <ac:chgData name="De Marinis, Roberta Vita" userId="dc24b251-f01b-455d-bf89-e2be86f657a2" providerId="ADAL" clId="{FDD990CB-6D46-4785-9709-7A586114BDA6}" dt="2022-10-17T14:44:14.548" v="9311" actId="478"/>
          <ac:picMkLst>
            <pc:docMk/>
            <pc:sldMk cId="1906534128" sldId="2146847689"/>
            <ac:picMk id="283" creationId="{6A6BEE2D-D6B6-6F5D-55A5-5DCE9908B677}"/>
          </ac:picMkLst>
        </pc:picChg>
        <pc:picChg chg="del mod">
          <ac:chgData name="De Marinis, Roberta Vita" userId="dc24b251-f01b-455d-bf89-e2be86f657a2" providerId="ADAL" clId="{FDD990CB-6D46-4785-9709-7A586114BDA6}" dt="2022-10-17T14:44:18.544" v="9312" actId="478"/>
          <ac:picMkLst>
            <pc:docMk/>
            <pc:sldMk cId="1906534128" sldId="2146847689"/>
            <ac:picMk id="284" creationId="{16E050CD-97AC-E5C3-BB70-EB77F9F465DA}"/>
          </ac:picMkLst>
        </pc:picChg>
        <pc:picChg chg="del mod">
          <ac:chgData name="De Marinis, Roberta Vita" userId="dc24b251-f01b-455d-bf89-e2be86f657a2" providerId="ADAL" clId="{FDD990CB-6D46-4785-9709-7A586114BDA6}" dt="2022-10-17T14:44:26.539" v="9314" actId="478"/>
          <ac:picMkLst>
            <pc:docMk/>
            <pc:sldMk cId="1906534128" sldId="2146847689"/>
            <ac:picMk id="285" creationId="{2E600519-A464-8151-562A-26F65FA7F414}"/>
          </ac:picMkLst>
        </pc:picChg>
        <pc:picChg chg="del">
          <ac:chgData name="De Marinis, Roberta Vita" userId="dc24b251-f01b-455d-bf89-e2be86f657a2" providerId="ADAL" clId="{FDD990CB-6D46-4785-9709-7A586114BDA6}" dt="2022-10-17T09:06:03.398" v="8352" actId="478"/>
          <ac:picMkLst>
            <pc:docMk/>
            <pc:sldMk cId="1906534128" sldId="2146847689"/>
            <ac:picMk id="286" creationId="{0CBBF984-75D8-A466-6D1A-B2588C2A659D}"/>
          </ac:picMkLst>
        </pc:picChg>
        <pc:picChg chg="del">
          <ac:chgData name="De Marinis, Roberta Vita" userId="dc24b251-f01b-455d-bf89-e2be86f657a2" providerId="ADAL" clId="{FDD990CB-6D46-4785-9709-7A586114BDA6}" dt="2022-10-17T09:06:03.398" v="8352" actId="478"/>
          <ac:picMkLst>
            <pc:docMk/>
            <pc:sldMk cId="1906534128" sldId="2146847689"/>
            <ac:picMk id="287" creationId="{8E90FE46-9BA1-B9FD-16DA-229E5E7F8230}"/>
          </ac:picMkLst>
        </pc:picChg>
        <pc:picChg chg="del mod">
          <ac:chgData name="De Marinis, Roberta Vita" userId="dc24b251-f01b-455d-bf89-e2be86f657a2" providerId="ADAL" clId="{FDD990CB-6D46-4785-9709-7A586114BDA6}" dt="2022-10-17T15:36:26.308" v="9464" actId="478"/>
          <ac:picMkLst>
            <pc:docMk/>
            <pc:sldMk cId="1906534128" sldId="2146847689"/>
            <ac:picMk id="289" creationId="{EECFDAB0-7C9C-DEA2-0936-0F1197846322}"/>
          </ac:picMkLst>
        </pc:picChg>
        <pc:cxnChg chg="mod">
          <ac:chgData name="De Marinis, Roberta Vita" userId="dc24b251-f01b-455d-bf89-e2be86f657a2" providerId="ADAL" clId="{FDD990CB-6D46-4785-9709-7A586114BDA6}" dt="2022-10-18T15:56:24.898" v="12828" actId="164"/>
          <ac:cxnSpMkLst>
            <pc:docMk/>
            <pc:sldMk cId="1906534128" sldId="2146847689"/>
            <ac:cxnSpMk id="29" creationId="{2872125F-7F6D-70AD-DF2B-463B1F3EA228}"/>
          </ac:cxnSpMkLst>
        </pc:cxnChg>
        <pc:cxnChg chg="mod">
          <ac:chgData name="De Marinis, Roberta Vita" userId="dc24b251-f01b-455d-bf89-e2be86f657a2" providerId="ADAL" clId="{FDD990CB-6D46-4785-9709-7A586114BDA6}" dt="2022-10-18T15:56:24.898" v="12828" actId="164"/>
          <ac:cxnSpMkLst>
            <pc:docMk/>
            <pc:sldMk cId="1906534128" sldId="2146847689"/>
            <ac:cxnSpMk id="30" creationId="{28BEE586-E52C-5C15-4EE9-7973A4CEEDEB}"/>
          </ac:cxnSpMkLst>
        </pc:cxnChg>
        <pc:cxnChg chg="mod">
          <ac:chgData name="De Marinis, Roberta Vita" userId="dc24b251-f01b-455d-bf89-e2be86f657a2" providerId="ADAL" clId="{FDD990CB-6D46-4785-9709-7A586114BDA6}" dt="2022-10-18T15:56:24.898" v="12828" actId="164"/>
          <ac:cxnSpMkLst>
            <pc:docMk/>
            <pc:sldMk cId="1906534128" sldId="2146847689"/>
            <ac:cxnSpMk id="31" creationId="{54747C01-5BAA-4FC9-DEC4-62E64558C380}"/>
          </ac:cxnSpMkLst>
        </pc:cxnChg>
        <pc:cxnChg chg="mod">
          <ac:chgData name="De Marinis, Roberta Vita" userId="dc24b251-f01b-455d-bf89-e2be86f657a2" providerId="ADAL" clId="{FDD990CB-6D46-4785-9709-7A586114BDA6}" dt="2022-10-18T15:56:24.898" v="12828" actId="164"/>
          <ac:cxnSpMkLst>
            <pc:docMk/>
            <pc:sldMk cId="1906534128" sldId="2146847689"/>
            <ac:cxnSpMk id="56" creationId="{8F8FFE64-A21E-3A3B-3DCE-CC62C76A8F11}"/>
          </ac:cxnSpMkLst>
        </pc:cxnChg>
        <pc:cxnChg chg="mod">
          <ac:chgData name="De Marinis, Roberta Vita" userId="dc24b251-f01b-455d-bf89-e2be86f657a2" providerId="ADAL" clId="{FDD990CB-6D46-4785-9709-7A586114BDA6}" dt="2022-10-18T15:56:24.898" v="12828" actId="164"/>
          <ac:cxnSpMkLst>
            <pc:docMk/>
            <pc:sldMk cId="1906534128" sldId="2146847689"/>
            <ac:cxnSpMk id="57" creationId="{220FF453-650D-8BF6-8953-B85C3590A4C3}"/>
          </ac:cxnSpMkLst>
        </pc:cxnChg>
        <pc:cxnChg chg="add mod">
          <ac:chgData name="De Marinis, Roberta Vita" userId="dc24b251-f01b-455d-bf89-e2be86f657a2" providerId="ADAL" clId="{FDD990CB-6D46-4785-9709-7A586114BDA6}" dt="2022-10-17T15:34:24.333" v="9451" actId="164"/>
          <ac:cxnSpMkLst>
            <pc:docMk/>
            <pc:sldMk cId="1906534128" sldId="2146847689"/>
            <ac:cxnSpMk id="63" creationId="{45D25722-5C57-0E8F-DD00-61856CEE0010}"/>
          </ac:cxnSpMkLst>
        </pc:cxnChg>
        <pc:cxnChg chg="mod">
          <ac:chgData name="De Marinis, Roberta Vita" userId="dc24b251-f01b-455d-bf89-e2be86f657a2" providerId="ADAL" clId="{FDD990CB-6D46-4785-9709-7A586114BDA6}" dt="2022-10-17T15:34:18.885" v="9450" actId="164"/>
          <ac:cxnSpMkLst>
            <pc:docMk/>
            <pc:sldMk cId="1906534128" sldId="2146847689"/>
            <ac:cxnSpMk id="102" creationId="{1C1A65ED-14A4-7158-78EE-B1EC13F5935B}"/>
          </ac:cxnSpMkLst>
        </pc:cxnChg>
        <pc:cxnChg chg="mod">
          <ac:chgData name="De Marinis, Roberta Vita" userId="dc24b251-f01b-455d-bf89-e2be86f657a2" providerId="ADAL" clId="{FDD990CB-6D46-4785-9709-7A586114BDA6}" dt="2022-10-17T15:34:18.885" v="9450" actId="164"/>
          <ac:cxnSpMkLst>
            <pc:docMk/>
            <pc:sldMk cId="1906534128" sldId="2146847689"/>
            <ac:cxnSpMk id="107" creationId="{4480A726-D043-75DF-F3CF-C9BD79584A02}"/>
          </ac:cxnSpMkLst>
        </pc:cxnChg>
        <pc:cxnChg chg="mod">
          <ac:chgData name="De Marinis, Roberta Vita" userId="dc24b251-f01b-455d-bf89-e2be86f657a2" providerId="ADAL" clId="{FDD990CB-6D46-4785-9709-7A586114BDA6}" dt="2022-10-17T09:06:58.931" v="8360" actId="14100"/>
          <ac:cxnSpMkLst>
            <pc:docMk/>
            <pc:sldMk cId="1906534128" sldId="2146847689"/>
            <ac:cxnSpMk id="176" creationId="{3E4DE035-7FD2-B7BC-04AB-4754ABA7CD7A}"/>
          </ac:cxnSpMkLst>
        </pc:cxnChg>
        <pc:cxnChg chg="mod">
          <ac:chgData name="De Marinis, Roberta Vita" userId="dc24b251-f01b-455d-bf89-e2be86f657a2" providerId="ADAL" clId="{FDD990CB-6D46-4785-9709-7A586114BDA6}" dt="2022-10-17T09:07:16.703" v="8362" actId="14100"/>
          <ac:cxnSpMkLst>
            <pc:docMk/>
            <pc:sldMk cId="1906534128" sldId="2146847689"/>
            <ac:cxnSpMk id="228" creationId="{6F8477F3-7EBF-9899-F449-8FBDF494BC4D}"/>
          </ac:cxnSpMkLst>
        </pc:cxnChg>
        <pc:cxnChg chg="mod">
          <ac:chgData name="De Marinis, Roberta Vita" userId="dc24b251-f01b-455d-bf89-e2be86f657a2" providerId="ADAL" clId="{FDD990CB-6D46-4785-9709-7A586114BDA6}" dt="2022-10-17T09:06:53.645" v="8359" actId="14100"/>
          <ac:cxnSpMkLst>
            <pc:docMk/>
            <pc:sldMk cId="1906534128" sldId="2146847689"/>
            <ac:cxnSpMk id="230" creationId="{349C004D-D45C-6001-1CFB-82AEA979DCB1}"/>
          </ac:cxnSpMkLst>
        </pc:cxnChg>
        <pc:cxnChg chg="mod">
          <ac:chgData name="De Marinis, Roberta Vita" userId="dc24b251-f01b-455d-bf89-e2be86f657a2" providerId="ADAL" clId="{FDD990CB-6D46-4785-9709-7A586114BDA6}" dt="2022-10-17T09:06:46.552" v="8358" actId="14100"/>
          <ac:cxnSpMkLst>
            <pc:docMk/>
            <pc:sldMk cId="1906534128" sldId="2146847689"/>
            <ac:cxnSpMk id="235" creationId="{ACEB0E6F-5222-3176-5276-4F3D03966E33}"/>
          </ac:cxnSpMkLst>
        </pc:cxnChg>
        <pc:cxnChg chg="mod">
          <ac:chgData name="De Marinis, Roberta Vita" userId="dc24b251-f01b-455d-bf89-e2be86f657a2" providerId="ADAL" clId="{FDD990CB-6D46-4785-9709-7A586114BDA6}" dt="2022-10-17T09:07:08.749" v="8361" actId="14100"/>
          <ac:cxnSpMkLst>
            <pc:docMk/>
            <pc:sldMk cId="1906534128" sldId="2146847689"/>
            <ac:cxnSpMk id="239" creationId="{46728627-C278-D9FD-84FB-B57EC46D9051}"/>
          </ac:cxnSpMkLst>
        </pc:cxnChg>
        <pc:cxnChg chg="mod">
          <ac:chgData name="De Marinis, Roberta Vita" userId="dc24b251-f01b-455d-bf89-e2be86f657a2" providerId="ADAL" clId="{FDD990CB-6D46-4785-9709-7A586114BDA6}" dt="2022-10-17T09:06:38.683" v="8357" actId="14100"/>
          <ac:cxnSpMkLst>
            <pc:docMk/>
            <pc:sldMk cId="1906534128" sldId="2146847689"/>
            <ac:cxnSpMk id="240" creationId="{1BA02003-EE03-5578-56A5-730E2EA421B1}"/>
          </ac:cxnSpMkLst>
        </pc:cxnChg>
        <pc:cxnChg chg="mod">
          <ac:chgData name="De Marinis, Roberta Vita" userId="dc24b251-f01b-455d-bf89-e2be86f657a2" providerId="ADAL" clId="{FDD990CB-6D46-4785-9709-7A586114BDA6}" dt="2022-10-17T09:07:37.923" v="8365" actId="14100"/>
          <ac:cxnSpMkLst>
            <pc:docMk/>
            <pc:sldMk cId="1906534128" sldId="2146847689"/>
            <ac:cxnSpMk id="244" creationId="{58219C49-B54D-99BA-13B6-6292C73EA7DA}"/>
          </ac:cxnSpMkLst>
        </pc:cxnChg>
        <pc:cxnChg chg="mod">
          <ac:chgData name="De Marinis, Roberta Vita" userId="dc24b251-f01b-455d-bf89-e2be86f657a2" providerId="ADAL" clId="{FDD990CB-6D46-4785-9709-7A586114BDA6}" dt="2022-10-17T09:07:22.872" v="8363" actId="14100"/>
          <ac:cxnSpMkLst>
            <pc:docMk/>
            <pc:sldMk cId="1906534128" sldId="2146847689"/>
            <ac:cxnSpMk id="245" creationId="{F5C74F97-9B8D-838B-9698-C9773A5B1876}"/>
          </ac:cxnSpMkLst>
        </pc:cxnChg>
        <pc:cxnChg chg="del mod">
          <ac:chgData name="De Marinis, Roberta Vita" userId="dc24b251-f01b-455d-bf89-e2be86f657a2" providerId="ADAL" clId="{FDD990CB-6D46-4785-9709-7A586114BDA6}" dt="2022-10-17T09:06:23.814" v="8356" actId="478"/>
          <ac:cxnSpMkLst>
            <pc:docMk/>
            <pc:sldMk cId="1906534128" sldId="2146847689"/>
            <ac:cxnSpMk id="248" creationId="{71CEB586-0EF4-1C15-EF77-A5CD29CD90F0}"/>
          </ac:cxnSpMkLst>
        </pc:cxnChg>
        <pc:cxnChg chg="del mod">
          <ac:chgData name="De Marinis, Roberta Vita" userId="dc24b251-f01b-455d-bf89-e2be86f657a2" providerId="ADAL" clId="{FDD990CB-6D46-4785-9709-7A586114BDA6}" dt="2022-10-17T09:07:45.947" v="8367" actId="478"/>
          <ac:cxnSpMkLst>
            <pc:docMk/>
            <pc:sldMk cId="1906534128" sldId="2146847689"/>
            <ac:cxnSpMk id="267" creationId="{863C6F6E-31A8-E15A-1303-F52122043C6A}"/>
          </ac:cxnSpMkLst>
        </pc:cxnChg>
      </pc:sldChg>
      <pc:sldChg chg="addSp delSp modSp mod">
        <pc:chgData name="De Marinis, Roberta Vita" userId="dc24b251-f01b-455d-bf89-e2be86f657a2" providerId="ADAL" clId="{FDD990CB-6D46-4785-9709-7A586114BDA6}" dt="2022-10-21T13:18:18.130" v="15951" actId="1038"/>
        <pc:sldMkLst>
          <pc:docMk/>
          <pc:sldMk cId="2197489093" sldId="2146847690"/>
        </pc:sldMkLst>
        <pc:spChg chg="mod">
          <ac:chgData name="De Marinis, Roberta Vita" userId="dc24b251-f01b-455d-bf89-e2be86f657a2" providerId="ADAL" clId="{FDD990CB-6D46-4785-9709-7A586114BDA6}" dt="2022-10-21T08:32:33.306" v="14026" actId="164"/>
          <ac:spMkLst>
            <pc:docMk/>
            <pc:sldMk cId="2197489093" sldId="2146847690"/>
            <ac:spMk id="3" creationId="{6C556ECA-F207-CE5A-CCEE-915A153E8B56}"/>
          </ac:spMkLst>
        </pc:spChg>
        <pc:spChg chg="mod">
          <ac:chgData name="De Marinis, Roberta Vita" userId="dc24b251-f01b-455d-bf89-e2be86f657a2" providerId="ADAL" clId="{FDD990CB-6D46-4785-9709-7A586114BDA6}" dt="2022-10-21T08:32:33.306" v="14026" actId="164"/>
          <ac:spMkLst>
            <pc:docMk/>
            <pc:sldMk cId="2197489093" sldId="2146847690"/>
            <ac:spMk id="13" creationId="{CE5344A0-499F-4902-F557-F40178387C74}"/>
          </ac:spMkLst>
        </pc:spChg>
        <pc:spChg chg="mod">
          <ac:chgData name="De Marinis, Roberta Vita" userId="dc24b251-f01b-455d-bf89-e2be86f657a2" providerId="ADAL" clId="{FDD990CB-6D46-4785-9709-7A586114BDA6}" dt="2022-10-21T08:32:33.306" v="14026" actId="164"/>
          <ac:spMkLst>
            <pc:docMk/>
            <pc:sldMk cId="2197489093" sldId="2146847690"/>
            <ac:spMk id="18" creationId="{81A99185-D7C1-853F-9A8D-44755056EA8E}"/>
          </ac:spMkLst>
        </pc:spChg>
        <pc:grpChg chg="add mod">
          <ac:chgData name="De Marinis, Roberta Vita" userId="dc24b251-f01b-455d-bf89-e2be86f657a2" providerId="ADAL" clId="{FDD990CB-6D46-4785-9709-7A586114BDA6}" dt="2022-10-21T08:32:33.306" v="14026" actId="164"/>
          <ac:grpSpMkLst>
            <pc:docMk/>
            <pc:sldMk cId="2197489093" sldId="2146847690"/>
            <ac:grpSpMk id="33" creationId="{9C7EBB0A-5571-CD71-45D2-541EFA996968}"/>
          </ac:grpSpMkLst>
        </pc:grpChg>
        <pc:grpChg chg="mod">
          <ac:chgData name="De Marinis, Roberta Vita" userId="dc24b251-f01b-455d-bf89-e2be86f657a2" providerId="ADAL" clId="{FDD990CB-6D46-4785-9709-7A586114BDA6}" dt="2022-10-21T08:51:39.113" v="14400" actId="1076"/>
          <ac:grpSpMkLst>
            <pc:docMk/>
            <pc:sldMk cId="2197489093" sldId="2146847690"/>
            <ac:grpSpMk id="77" creationId="{983BB4A7-D119-4796-64C1-4CD35A980152}"/>
          </ac:grpSpMkLst>
        </pc:grpChg>
        <pc:grpChg chg="mod">
          <ac:chgData name="De Marinis, Roberta Vita" userId="dc24b251-f01b-455d-bf89-e2be86f657a2" providerId="ADAL" clId="{FDD990CB-6D46-4785-9709-7A586114BDA6}" dt="2022-10-21T08:32:40.110" v="14032" actId="1036"/>
          <ac:grpSpMkLst>
            <pc:docMk/>
            <pc:sldMk cId="2197489093" sldId="2146847690"/>
            <ac:grpSpMk id="111" creationId="{70E3044E-A08F-7BA1-2692-D25B851261C9}"/>
          </ac:grpSpMkLst>
        </pc:grpChg>
        <pc:picChg chg="add mod">
          <ac:chgData name="De Marinis, Roberta Vita" userId="dc24b251-f01b-455d-bf89-e2be86f657a2" providerId="ADAL" clId="{FDD990CB-6D46-4785-9709-7A586114BDA6}" dt="2022-10-21T08:32:33.306" v="14026" actId="164"/>
          <ac:picMkLst>
            <pc:docMk/>
            <pc:sldMk cId="2197489093" sldId="2146847690"/>
            <ac:picMk id="2" creationId="{41633C3D-5A02-90FA-FA7E-0DAB6BE9E573}"/>
          </ac:picMkLst>
        </pc:picChg>
        <pc:picChg chg="del mod">
          <ac:chgData name="De Marinis, Roberta Vita" userId="dc24b251-f01b-455d-bf89-e2be86f657a2" providerId="ADAL" clId="{FDD990CB-6D46-4785-9709-7A586114BDA6}" dt="2022-10-21T07:17:09.887" v="13427" actId="478"/>
          <ac:picMkLst>
            <pc:docMk/>
            <pc:sldMk cId="2197489093" sldId="2146847690"/>
            <ac:picMk id="4" creationId="{9A25DD6D-7672-57DE-C70F-A185070B8C7B}"/>
          </ac:picMkLst>
        </pc:picChg>
        <pc:picChg chg="mod">
          <ac:chgData name="De Marinis, Roberta Vita" userId="dc24b251-f01b-455d-bf89-e2be86f657a2" providerId="ADAL" clId="{FDD990CB-6D46-4785-9709-7A586114BDA6}" dt="2022-10-21T12:40:11.433" v="15531" actId="1038"/>
          <ac:picMkLst>
            <pc:docMk/>
            <pc:sldMk cId="2197489093" sldId="2146847690"/>
            <ac:picMk id="6" creationId="{7FCFAD94-8F83-CD0F-86BC-0EE01BA8C24C}"/>
          </ac:picMkLst>
        </pc:picChg>
        <pc:picChg chg="add mod">
          <ac:chgData name="De Marinis, Roberta Vita" userId="dc24b251-f01b-455d-bf89-e2be86f657a2" providerId="ADAL" clId="{FDD990CB-6D46-4785-9709-7A586114BDA6}" dt="2022-10-21T08:32:33.306" v="14026" actId="164"/>
          <ac:picMkLst>
            <pc:docMk/>
            <pc:sldMk cId="2197489093" sldId="2146847690"/>
            <ac:picMk id="15" creationId="{A368D73E-9077-372F-7985-E38D26E18BCC}"/>
          </ac:picMkLst>
        </pc:picChg>
        <pc:picChg chg="del mod">
          <ac:chgData name="De Marinis, Roberta Vita" userId="dc24b251-f01b-455d-bf89-e2be86f657a2" providerId="ADAL" clId="{FDD990CB-6D46-4785-9709-7A586114BDA6}" dt="2022-10-21T07:17:24.623" v="13431" actId="478"/>
          <ac:picMkLst>
            <pc:docMk/>
            <pc:sldMk cId="2197489093" sldId="2146847690"/>
            <ac:picMk id="16" creationId="{9CA0A19E-2628-9B2B-86E8-518316D6CCC8}"/>
          </ac:picMkLst>
        </pc:picChg>
        <pc:picChg chg="del">
          <ac:chgData name="De Marinis, Roberta Vita" userId="dc24b251-f01b-455d-bf89-e2be86f657a2" providerId="ADAL" clId="{FDD990CB-6D46-4785-9709-7A586114BDA6}" dt="2022-10-21T07:17:40.838" v="13433" actId="478"/>
          <ac:picMkLst>
            <pc:docMk/>
            <pc:sldMk cId="2197489093" sldId="2146847690"/>
            <ac:picMk id="19" creationId="{59F91202-296B-990D-F507-F13274E5777F}"/>
          </ac:picMkLst>
        </pc:picChg>
        <pc:picChg chg="mod">
          <ac:chgData name="De Marinis, Roberta Vita" userId="dc24b251-f01b-455d-bf89-e2be86f657a2" providerId="ADAL" clId="{FDD990CB-6D46-4785-9709-7A586114BDA6}" dt="2022-10-21T08:32:33.306" v="14026" actId="164"/>
          <ac:picMkLst>
            <pc:docMk/>
            <pc:sldMk cId="2197489093" sldId="2146847690"/>
            <ac:picMk id="20" creationId="{91FC6085-43CD-8406-EB45-0BDA5EE76DB5}"/>
          </ac:picMkLst>
        </pc:picChg>
        <pc:picChg chg="mod">
          <ac:chgData name="De Marinis, Roberta Vita" userId="dc24b251-f01b-455d-bf89-e2be86f657a2" providerId="ADAL" clId="{FDD990CB-6D46-4785-9709-7A586114BDA6}" dt="2022-10-21T08:32:33.306" v="14026" actId="164"/>
          <ac:picMkLst>
            <pc:docMk/>
            <pc:sldMk cId="2197489093" sldId="2146847690"/>
            <ac:picMk id="23" creationId="{9C8792AD-D83F-A045-FF06-8AE5122DAA00}"/>
          </ac:picMkLst>
        </pc:picChg>
        <pc:picChg chg="mod">
          <ac:chgData name="De Marinis, Roberta Vita" userId="dc24b251-f01b-455d-bf89-e2be86f657a2" providerId="ADAL" clId="{FDD990CB-6D46-4785-9709-7A586114BDA6}" dt="2022-10-21T08:32:33.306" v="14026" actId="164"/>
          <ac:picMkLst>
            <pc:docMk/>
            <pc:sldMk cId="2197489093" sldId="2146847690"/>
            <ac:picMk id="25" creationId="{BA541223-8FF8-494E-B7CA-E7020F523707}"/>
          </ac:picMkLst>
        </pc:picChg>
        <pc:picChg chg="mod">
          <ac:chgData name="De Marinis, Roberta Vita" userId="dc24b251-f01b-455d-bf89-e2be86f657a2" providerId="ADAL" clId="{FDD990CB-6D46-4785-9709-7A586114BDA6}" dt="2022-10-21T08:32:33.306" v="14026" actId="164"/>
          <ac:picMkLst>
            <pc:docMk/>
            <pc:sldMk cId="2197489093" sldId="2146847690"/>
            <ac:picMk id="27" creationId="{943120E1-CCB4-F471-3FB4-EF358353EDF6}"/>
          </ac:picMkLst>
        </pc:picChg>
        <pc:picChg chg="mod">
          <ac:chgData name="De Marinis, Roberta Vita" userId="dc24b251-f01b-455d-bf89-e2be86f657a2" providerId="ADAL" clId="{FDD990CB-6D46-4785-9709-7A586114BDA6}" dt="2022-10-21T08:32:33.306" v="14026" actId="164"/>
          <ac:picMkLst>
            <pc:docMk/>
            <pc:sldMk cId="2197489093" sldId="2146847690"/>
            <ac:picMk id="28" creationId="{E9C21AE3-268A-5711-1529-E31BF1C34F14}"/>
          </ac:picMkLst>
        </pc:picChg>
        <pc:picChg chg="mod">
          <ac:chgData name="De Marinis, Roberta Vita" userId="dc24b251-f01b-455d-bf89-e2be86f657a2" providerId="ADAL" clId="{FDD990CB-6D46-4785-9709-7A586114BDA6}" dt="2022-10-21T08:32:33.306" v="14026" actId="164"/>
          <ac:picMkLst>
            <pc:docMk/>
            <pc:sldMk cId="2197489093" sldId="2146847690"/>
            <ac:picMk id="30" creationId="{87D98302-1B74-77DE-99BA-32FAC743577C}"/>
          </ac:picMkLst>
        </pc:picChg>
        <pc:picChg chg="add mod">
          <ac:chgData name="De Marinis, Roberta Vita" userId="dc24b251-f01b-455d-bf89-e2be86f657a2" providerId="ADAL" clId="{FDD990CB-6D46-4785-9709-7A586114BDA6}" dt="2022-10-21T08:32:33.306" v="14026" actId="164"/>
          <ac:picMkLst>
            <pc:docMk/>
            <pc:sldMk cId="2197489093" sldId="2146847690"/>
            <ac:picMk id="31" creationId="{DD753BA6-2F38-A7A5-2073-111F7AAC942D}"/>
          </ac:picMkLst>
        </pc:picChg>
        <pc:picChg chg="add mod">
          <ac:chgData name="De Marinis, Roberta Vita" userId="dc24b251-f01b-455d-bf89-e2be86f657a2" providerId="ADAL" clId="{FDD990CB-6D46-4785-9709-7A586114BDA6}" dt="2022-10-21T08:43:57.254" v="14108" actId="1076"/>
          <ac:picMkLst>
            <pc:docMk/>
            <pc:sldMk cId="2197489093" sldId="2146847690"/>
            <ac:picMk id="32" creationId="{BBEC3209-1AF6-673F-30F4-592F5EF51C53}"/>
          </ac:picMkLst>
        </pc:picChg>
        <pc:picChg chg="mod">
          <ac:chgData name="De Marinis, Roberta Vita" userId="dc24b251-f01b-455d-bf89-e2be86f657a2" providerId="ADAL" clId="{FDD990CB-6D46-4785-9709-7A586114BDA6}" dt="2022-10-21T08:50:57.993" v="14398" actId="1076"/>
          <ac:picMkLst>
            <pc:docMk/>
            <pc:sldMk cId="2197489093" sldId="2146847690"/>
            <ac:picMk id="81" creationId="{35D664AC-17CE-6119-E604-3BD0FB474567}"/>
          </ac:picMkLst>
        </pc:picChg>
        <pc:picChg chg="mod">
          <ac:chgData name="De Marinis, Roberta Vita" userId="dc24b251-f01b-455d-bf89-e2be86f657a2" providerId="ADAL" clId="{FDD990CB-6D46-4785-9709-7A586114BDA6}" dt="2022-10-21T08:51:50.279" v="14402" actId="1076"/>
          <ac:picMkLst>
            <pc:docMk/>
            <pc:sldMk cId="2197489093" sldId="2146847690"/>
            <ac:picMk id="82" creationId="{C82A2D5B-D2DE-F7D2-D5C1-F88C58F3059B}"/>
          </ac:picMkLst>
        </pc:picChg>
        <pc:picChg chg="mod">
          <ac:chgData name="De Marinis, Roberta Vita" userId="dc24b251-f01b-455d-bf89-e2be86f657a2" providerId="ADAL" clId="{FDD990CB-6D46-4785-9709-7A586114BDA6}" dt="2022-10-21T12:29:35.726" v="15104" actId="1035"/>
          <ac:picMkLst>
            <pc:docMk/>
            <pc:sldMk cId="2197489093" sldId="2146847690"/>
            <ac:picMk id="122" creationId="{CE28D806-92E6-FC38-7721-60B46B1ECA38}"/>
          </ac:picMkLst>
        </pc:picChg>
        <pc:picChg chg="mod">
          <ac:chgData name="De Marinis, Roberta Vita" userId="dc24b251-f01b-455d-bf89-e2be86f657a2" providerId="ADAL" clId="{FDD990CB-6D46-4785-9709-7A586114BDA6}" dt="2022-10-21T12:29:29.889" v="15100" actId="1035"/>
          <ac:picMkLst>
            <pc:docMk/>
            <pc:sldMk cId="2197489093" sldId="2146847690"/>
            <ac:picMk id="124" creationId="{BD91AD18-0CEE-2EE7-B007-67538DDC501C}"/>
          </ac:picMkLst>
        </pc:picChg>
        <pc:picChg chg="add mod">
          <ac:chgData name="De Marinis, Roberta Vita" userId="dc24b251-f01b-455d-bf89-e2be86f657a2" providerId="ADAL" clId="{FDD990CB-6D46-4785-9709-7A586114BDA6}" dt="2022-10-21T13:18:18.130" v="15951" actId="1038"/>
          <ac:picMkLst>
            <pc:docMk/>
            <pc:sldMk cId="2197489093" sldId="2146847690"/>
            <ac:picMk id="176" creationId="{18826FD7-E699-2C1E-5160-3C1EC6CE8C18}"/>
          </ac:picMkLst>
        </pc:picChg>
        <pc:picChg chg="mod">
          <ac:chgData name="De Marinis, Roberta Vita" userId="dc24b251-f01b-455d-bf89-e2be86f657a2" providerId="ADAL" clId="{FDD990CB-6D46-4785-9709-7A586114BDA6}" dt="2022-10-21T08:31:57.567" v="14016" actId="1076"/>
          <ac:picMkLst>
            <pc:docMk/>
            <pc:sldMk cId="2197489093" sldId="2146847690"/>
            <ac:picMk id="218" creationId="{F0F0AF31-DD69-407D-AC88-DF13096144F2}"/>
          </ac:picMkLst>
        </pc:picChg>
      </pc:sldChg>
      <pc:sldChg chg="addSp delSp modSp mod">
        <pc:chgData name="De Marinis, Roberta Vita" userId="dc24b251-f01b-455d-bf89-e2be86f657a2" providerId="ADAL" clId="{FDD990CB-6D46-4785-9709-7A586114BDA6}" dt="2022-10-18T15:56:57.180" v="12860" actId="1038"/>
        <pc:sldMkLst>
          <pc:docMk/>
          <pc:sldMk cId="4163749493" sldId="2146847690"/>
        </pc:sldMkLst>
        <pc:spChg chg="mod">
          <ac:chgData name="De Marinis, Roberta Vita" userId="dc24b251-f01b-455d-bf89-e2be86f657a2" providerId="ADAL" clId="{FDD990CB-6D46-4785-9709-7A586114BDA6}" dt="2022-10-18T14:03:08.454" v="11868" actId="1076"/>
          <ac:spMkLst>
            <pc:docMk/>
            <pc:sldMk cId="4163749493" sldId="2146847690"/>
            <ac:spMk id="5" creationId="{77703BD7-DBB5-481D-8C13-8F40BCB8BDCA}"/>
          </ac:spMkLst>
        </pc:spChg>
        <pc:spChg chg="mod">
          <ac:chgData name="De Marinis, Roberta Vita" userId="dc24b251-f01b-455d-bf89-e2be86f657a2" providerId="ADAL" clId="{FDD990CB-6D46-4785-9709-7A586114BDA6}" dt="2022-10-18T12:41:41.127" v="10236" actId="1076"/>
          <ac:spMkLst>
            <pc:docMk/>
            <pc:sldMk cId="4163749493" sldId="2146847690"/>
            <ac:spMk id="24" creationId="{4B833119-A58A-C050-BBDF-8B44D8AC8831}"/>
          </ac:spMkLst>
        </pc:spChg>
        <pc:spChg chg="mod">
          <ac:chgData name="De Marinis, Roberta Vita" userId="dc24b251-f01b-455d-bf89-e2be86f657a2" providerId="ADAL" clId="{FDD990CB-6D46-4785-9709-7A586114BDA6}" dt="2022-10-18T14:03:00.642" v="11866" actId="164"/>
          <ac:spMkLst>
            <pc:docMk/>
            <pc:sldMk cId="4163749493" sldId="2146847690"/>
            <ac:spMk id="54" creationId="{BFF7D936-E860-48E2-7FC3-3340C27F2FF3}"/>
          </ac:spMkLst>
        </pc:spChg>
        <pc:spChg chg="mod">
          <ac:chgData name="De Marinis, Roberta Vita" userId="dc24b251-f01b-455d-bf89-e2be86f657a2" providerId="ADAL" clId="{FDD990CB-6D46-4785-9709-7A586114BDA6}" dt="2022-10-18T14:03:00.642" v="11866" actId="164"/>
          <ac:spMkLst>
            <pc:docMk/>
            <pc:sldMk cId="4163749493" sldId="2146847690"/>
            <ac:spMk id="64" creationId="{6CE2B546-8675-8322-4BE4-B8AA28ED328C}"/>
          </ac:spMkLst>
        </pc:spChg>
        <pc:spChg chg="mod">
          <ac:chgData name="De Marinis, Roberta Vita" userId="dc24b251-f01b-455d-bf89-e2be86f657a2" providerId="ADAL" clId="{FDD990CB-6D46-4785-9709-7A586114BDA6}" dt="2022-10-17T10:12:22.757" v="8536" actId="20577"/>
          <ac:spMkLst>
            <pc:docMk/>
            <pc:sldMk cId="4163749493" sldId="2146847690"/>
            <ac:spMk id="78" creationId="{6A9CE992-90F5-4C45-B93D-D92896E02E11}"/>
          </ac:spMkLst>
        </pc:spChg>
        <pc:spChg chg="del mod">
          <ac:chgData name="De Marinis, Roberta Vita" userId="dc24b251-f01b-455d-bf89-e2be86f657a2" providerId="ADAL" clId="{FDD990CB-6D46-4785-9709-7A586114BDA6}" dt="2022-10-17T16:03:09.033" v="9568" actId="478"/>
          <ac:spMkLst>
            <pc:docMk/>
            <pc:sldMk cId="4163749493" sldId="2146847690"/>
            <ac:spMk id="83" creationId="{746E7C18-157F-434B-9E03-FAE8C7F4E564}"/>
          </ac:spMkLst>
        </pc:spChg>
        <pc:spChg chg="mod">
          <ac:chgData name="De Marinis, Roberta Vita" userId="dc24b251-f01b-455d-bf89-e2be86f657a2" providerId="ADAL" clId="{FDD990CB-6D46-4785-9709-7A586114BDA6}" dt="2022-10-18T12:43:06.549" v="10255" actId="1076"/>
          <ac:spMkLst>
            <pc:docMk/>
            <pc:sldMk cId="4163749493" sldId="2146847690"/>
            <ac:spMk id="85" creationId="{DB06483E-F757-44A6-A974-2999C5036149}"/>
          </ac:spMkLst>
        </pc:spChg>
        <pc:spChg chg="del mod">
          <ac:chgData name="De Marinis, Roberta Vita" userId="dc24b251-f01b-455d-bf89-e2be86f657a2" providerId="ADAL" clId="{FDD990CB-6D46-4785-9709-7A586114BDA6}" dt="2022-10-18T12:54:20.225" v="10356" actId="478"/>
          <ac:spMkLst>
            <pc:docMk/>
            <pc:sldMk cId="4163749493" sldId="2146847690"/>
            <ac:spMk id="97" creationId="{E0F0C83B-99E6-49B1-9A45-7C0D24062F42}"/>
          </ac:spMkLst>
        </pc:spChg>
        <pc:spChg chg="mod">
          <ac:chgData name="De Marinis, Roberta Vita" userId="dc24b251-f01b-455d-bf89-e2be86f657a2" providerId="ADAL" clId="{FDD990CB-6D46-4785-9709-7A586114BDA6}" dt="2022-10-18T14:03:28.054" v="11871" actId="1076"/>
          <ac:spMkLst>
            <pc:docMk/>
            <pc:sldMk cId="4163749493" sldId="2146847690"/>
            <ac:spMk id="219" creationId="{4343A730-2A80-4353-A21C-6C55DC677278}"/>
          </ac:spMkLst>
        </pc:spChg>
        <pc:grpChg chg="del mod">
          <ac:chgData name="De Marinis, Roberta Vita" userId="dc24b251-f01b-455d-bf89-e2be86f657a2" providerId="ADAL" clId="{FDD990CB-6D46-4785-9709-7A586114BDA6}" dt="2022-10-18T12:54:20.225" v="10356" actId="478"/>
          <ac:grpSpMkLst>
            <pc:docMk/>
            <pc:sldMk cId="4163749493" sldId="2146847690"/>
            <ac:grpSpMk id="2" creationId="{0C140A12-74D5-4E08-8A6E-E6F0E1EC4045}"/>
          </ac:grpSpMkLst>
        </pc:grpChg>
        <pc:grpChg chg="del mod">
          <ac:chgData name="De Marinis, Roberta Vita" userId="dc24b251-f01b-455d-bf89-e2be86f657a2" providerId="ADAL" clId="{FDD990CB-6D46-4785-9709-7A586114BDA6}" dt="2022-10-17T16:02:54.895" v="9563" actId="478"/>
          <ac:grpSpMkLst>
            <pc:docMk/>
            <pc:sldMk cId="4163749493" sldId="2146847690"/>
            <ac:grpSpMk id="4" creationId="{85CE0666-7D2F-43C8-B824-38DDC51E6EC3}"/>
          </ac:grpSpMkLst>
        </pc:grpChg>
        <pc:grpChg chg="add mod">
          <ac:chgData name="De Marinis, Roberta Vita" userId="dc24b251-f01b-455d-bf89-e2be86f657a2" providerId="ADAL" clId="{FDD990CB-6D46-4785-9709-7A586114BDA6}" dt="2022-10-18T14:03:00.642" v="11866" actId="164"/>
          <ac:grpSpMkLst>
            <pc:docMk/>
            <pc:sldMk cId="4163749493" sldId="2146847690"/>
            <ac:grpSpMk id="7" creationId="{23BDD174-9F3C-A357-1C36-BC02B906EF51}"/>
          </ac:grpSpMkLst>
        </pc:grpChg>
        <pc:grpChg chg="add mod">
          <ac:chgData name="De Marinis, Roberta Vita" userId="dc24b251-f01b-455d-bf89-e2be86f657a2" providerId="ADAL" clId="{FDD990CB-6D46-4785-9709-7A586114BDA6}" dt="2022-10-18T14:03:00.642" v="11866" actId="164"/>
          <ac:grpSpMkLst>
            <pc:docMk/>
            <pc:sldMk cId="4163749493" sldId="2146847690"/>
            <ac:grpSpMk id="110" creationId="{B22CB3D1-25DD-D17C-6C8E-7F8C00B54D73}"/>
          </ac:grpSpMkLst>
        </pc:grpChg>
        <pc:grpChg chg="add mod">
          <ac:chgData name="De Marinis, Roberta Vita" userId="dc24b251-f01b-455d-bf89-e2be86f657a2" providerId="ADAL" clId="{FDD990CB-6D46-4785-9709-7A586114BDA6}" dt="2022-10-18T15:56:57.180" v="12860" actId="1038"/>
          <ac:grpSpMkLst>
            <pc:docMk/>
            <pc:sldMk cId="4163749493" sldId="2146847690"/>
            <ac:grpSpMk id="111" creationId="{70E3044E-A08F-7BA1-2692-D25B851261C9}"/>
          </ac:grpSpMkLst>
        </pc:grpChg>
        <pc:grpChg chg="mod">
          <ac:chgData name="De Marinis, Roberta Vita" userId="dc24b251-f01b-455d-bf89-e2be86f657a2" providerId="ADAL" clId="{FDD990CB-6D46-4785-9709-7A586114BDA6}" dt="2022-10-18T14:03:00.642" v="11866" actId="164"/>
          <ac:grpSpMkLst>
            <pc:docMk/>
            <pc:sldMk cId="4163749493" sldId="2146847690"/>
            <ac:grpSpMk id="224" creationId="{E053C5F5-636C-4E83-AE9C-255BDC9FDEA8}"/>
          </ac:grpSpMkLst>
        </pc:grpChg>
        <pc:picChg chg="del">
          <ac:chgData name="De Marinis, Roberta Vita" userId="dc24b251-f01b-455d-bf89-e2be86f657a2" providerId="ADAL" clId="{FDD990CB-6D46-4785-9709-7A586114BDA6}" dt="2022-10-17T10:10:23.537" v="8504" actId="478"/>
          <ac:picMkLst>
            <pc:docMk/>
            <pc:sldMk cId="4163749493" sldId="2146847690"/>
            <ac:picMk id="3" creationId="{5276A903-B6A6-6D82-51DA-23F5904C57A4}"/>
          </ac:picMkLst>
        </pc:picChg>
        <pc:picChg chg="add mod">
          <ac:chgData name="De Marinis, Roberta Vita" userId="dc24b251-f01b-455d-bf89-e2be86f657a2" providerId="ADAL" clId="{FDD990CB-6D46-4785-9709-7A586114BDA6}" dt="2022-10-17T10:11:38.038" v="8518" actId="14100"/>
          <ac:picMkLst>
            <pc:docMk/>
            <pc:sldMk cId="4163749493" sldId="2146847690"/>
            <ac:picMk id="6" creationId="{7FCFAD94-8F83-CD0F-86BC-0EE01BA8C24C}"/>
          </ac:picMkLst>
        </pc:picChg>
        <pc:picChg chg="add mod">
          <ac:chgData name="De Marinis, Roberta Vita" userId="dc24b251-f01b-455d-bf89-e2be86f657a2" providerId="ADAL" clId="{FDD990CB-6D46-4785-9709-7A586114BDA6}" dt="2022-10-18T14:02:43.325" v="11861" actId="164"/>
          <ac:picMkLst>
            <pc:docMk/>
            <pc:sldMk cId="4163749493" sldId="2146847690"/>
            <ac:picMk id="8" creationId="{F5F37F3B-4C7F-EDC4-EEAE-40CE2D4A8BCD}"/>
          </ac:picMkLst>
        </pc:picChg>
        <pc:picChg chg="add mod">
          <ac:chgData name="De Marinis, Roberta Vita" userId="dc24b251-f01b-455d-bf89-e2be86f657a2" providerId="ADAL" clId="{FDD990CB-6D46-4785-9709-7A586114BDA6}" dt="2022-10-18T14:02:43.325" v="11861" actId="164"/>
          <ac:picMkLst>
            <pc:docMk/>
            <pc:sldMk cId="4163749493" sldId="2146847690"/>
            <ac:picMk id="9" creationId="{EB8776CE-B3DD-FF82-F5DA-CC6D46E39B57}"/>
          </ac:picMkLst>
        </pc:picChg>
        <pc:picChg chg="add mod">
          <ac:chgData name="De Marinis, Roberta Vita" userId="dc24b251-f01b-455d-bf89-e2be86f657a2" providerId="ADAL" clId="{FDD990CB-6D46-4785-9709-7A586114BDA6}" dt="2022-10-18T14:02:43.325" v="11861" actId="164"/>
          <ac:picMkLst>
            <pc:docMk/>
            <pc:sldMk cId="4163749493" sldId="2146847690"/>
            <ac:picMk id="10" creationId="{9D4D4468-5053-06E8-ECD9-457AD09C7E81}"/>
          </ac:picMkLst>
        </pc:picChg>
        <pc:picChg chg="add mod">
          <ac:chgData name="De Marinis, Roberta Vita" userId="dc24b251-f01b-455d-bf89-e2be86f657a2" providerId="ADAL" clId="{FDD990CB-6D46-4785-9709-7A586114BDA6}" dt="2022-10-18T14:02:43.325" v="11861" actId="164"/>
          <ac:picMkLst>
            <pc:docMk/>
            <pc:sldMk cId="4163749493" sldId="2146847690"/>
            <ac:picMk id="11" creationId="{E8A43189-C038-70C6-CCBF-65B9D8DD39CC}"/>
          </ac:picMkLst>
        </pc:picChg>
        <pc:picChg chg="mod">
          <ac:chgData name="De Marinis, Roberta Vita" userId="dc24b251-f01b-455d-bf89-e2be86f657a2" providerId="ADAL" clId="{FDD990CB-6D46-4785-9709-7A586114BDA6}" dt="2022-10-17T10:11:20.072" v="8514" actId="14100"/>
          <ac:picMkLst>
            <pc:docMk/>
            <pc:sldMk cId="4163749493" sldId="2146847690"/>
            <ac:picMk id="12" creationId="{DD81A6B5-94C0-4389-877A-7BC8E11711F6}"/>
          </ac:picMkLst>
        </pc:picChg>
        <pc:picChg chg="add del mod">
          <ac:chgData name="De Marinis, Roberta Vita" userId="dc24b251-f01b-455d-bf89-e2be86f657a2" providerId="ADAL" clId="{FDD990CB-6D46-4785-9709-7A586114BDA6}" dt="2022-10-18T12:45:29.851" v="10278" actId="478"/>
          <ac:picMkLst>
            <pc:docMk/>
            <pc:sldMk cId="4163749493" sldId="2146847690"/>
            <ac:picMk id="13" creationId="{3A372DD7-DD31-D247-9DE7-F7BEC3502537}"/>
          </ac:picMkLst>
        </pc:picChg>
        <pc:picChg chg="mod">
          <ac:chgData name="De Marinis, Roberta Vita" userId="dc24b251-f01b-455d-bf89-e2be86f657a2" providerId="ADAL" clId="{FDD990CB-6D46-4785-9709-7A586114BDA6}" dt="2022-10-18T12:44:26.136" v="10264" actId="1076"/>
          <ac:picMkLst>
            <pc:docMk/>
            <pc:sldMk cId="4163749493" sldId="2146847690"/>
            <ac:picMk id="14" creationId="{F7499CB4-7824-4693-5469-A52291DD1F5F}"/>
          </ac:picMkLst>
        </pc:picChg>
        <pc:picChg chg="mod">
          <ac:chgData name="De Marinis, Roberta Vita" userId="dc24b251-f01b-455d-bf89-e2be86f657a2" providerId="ADAL" clId="{FDD990CB-6D46-4785-9709-7A586114BDA6}" dt="2022-10-18T12:42:17.529" v="10244" actId="1076"/>
          <ac:picMkLst>
            <pc:docMk/>
            <pc:sldMk cId="4163749493" sldId="2146847690"/>
            <ac:picMk id="21" creationId="{C08FDD9D-340D-5B05-9E55-4D61303ECD02}"/>
          </ac:picMkLst>
        </pc:picChg>
        <pc:picChg chg="mod">
          <ac:chgData name="De Marinis, Roberta Vita" userId="dc24b251-f01b-455d-bf89-e2be86f657a2" providerId="ADAL" clId="{FDD990CB-6D46-4785-9709-7A586114BDA6}" dt="2022-10-18T12:42:23.068" v="10245" actId="1076"/>
          <ac:picMkLst>
            <pc:docMk/>
            <pc:sldMk cId="4163749493" sldId="2146847690"/>
            <ac:picMk id="22" creationId="{761FCB98-BB41-AD14-E0FD-DD88391969AE}"/>
          </ac:picMkLst>
        </pc:picChg>
        <pc:picChg chg="del mod">
          <ac:chgData name="De Marinis, Roberta Vita" userId="dc24b251-f01b-455d-bf89-e2be86f657a2" providerId="ADAL" clId="{FDD990CB-6D46-4785-9709-7A586114BDA6}" dt="2022-10-17T16:03:57.897" v="9575" actId="478"/>
          <ac:picMkLst>
            <pc:docMk/>
            <pc:sldMk cId="4163749493" sldId="2146847690"/>
            <ac:picMk id="25" creationId="{46D1C79F-6AB9-CA17-13F4-635157803DC2}"/>
          </ac:picMkLst>
        </pc:picChg>
        <pc:picChg chg="mod">
          <ac:chgData name="De Marinis, Roberta Vita" userId="dc24b251-f01b-455d-bf89-e2be86f657a2" providerId="ADAL" clId="{FDD990CB-6D46-4785-9709-7A586114BDA6}" dt="2022-10-18T12:43:14.912" v="10256" actId="1076"/>
          <ac:picMkLst>
            <pc:docMk/>
            <pc:sldMk cId="4163749493" sldId="2146847690"/>
            <ac:picMk id="26" creationId="{6AC497F6-A2F4-55A0-A277-0E02D9172F51}"/>
          </ac:picMkLst>
        </pc:picChg>
        <pc:picChg chg="del">
          <ac:chgData name="De Marinis, Roberta Vita" userId="dc24b251-f01b-455d-bf89-e2be86f657a2" providerId="ADAL" clId="{FDD990CB-6D46-4785-9709-7A586114BDA6}" dt="2022-10-17T16:04:15.150" v="9578" actId="478"/>
          <ac:picMkLst>
            <pc:docMk/>
            <pc:sldMk cId="4163749493" sldId="2146847690"/>
            <ac:picMk id="27" creationId="{6C531B0F-6E91-C5A5-6DDA-5F2E871A2912}"/>
          </ac:picMkLst>
        </pc:picChg>
        <pc:picChg chg="add mod">
          <ac:chgData name="De Marinis, Roberta Vita" userId="dc24b251-f01b-455d-bf89-e2be86f657a2" providerId="ADAL" clId="{FDD990CB-6D46-4785-9709-7A586114BDA6}" dt="2022-10-18T14:02:43.325" v="11861" actId="164"/>
          <ac:picMkLst>
            <pc:docMk/>
            <pc:sldMk cId="4163749493" sldId="2146847690"/>
            <ac:picMk id="35" creationId="{1AE11602-6354-9D35-E52B-F08BD6931B4F}"/>
          </ac:picMkLst>
        </pc:picChg>
        <pc:picChg chg="add mod">
          <ac:chgData name="De Marinis, Roberta Vita" userId="dc24b251-f01b-455d-bf89-e2be86f657a2" providerId="ADAL" clId="{FDD990CB-6D46-4785-9709-7A586114BDA6}" dt="2022-10-18T14:02:43.325" v="11861" actId="164"/>
          <ac:picMkLst>
            <pc:docMk/>
            <pc:sldMk cId="4163749493" sldId="2146847690"/>
            <ac:picMk id="45" creationId="{29D99549-B0AF-8BFF-5424-DA4241B48189}"/>
          </ac:picMkLst>
        </pc:picChg>
        <pc:picChg chg="add mod">
          <ac:chgData name="De Marinis, Roberta Vita" userId="dc24b251-f01b-455d-bf89-e2be86f657a2" providerId="ADAL" clId="{FDD990CB-6D46-4785-9709-7A586114BDA6}" dt="2022-10-18T14:02:43.325" v="11861" actId="164"/>
          <ac:picMkLst>
            <pc:docMk/>
            <pc:sldMk cId="4163749493" sldId="2146847690"/>
            <ac:picMk id="46" creationId="{D78E9E1E-DC1B-DBC0-4B24-51D1B0C214EB}"/>
          </ac:picMkLst>
        </pc:picChg>
        <pc:picChg chg="add mod">
          <ac:chgData name="De Marinis, Roberta Vita" userId="dc24b251-f01b-455d-bf89-e2be86f657a2" providerId="ADAL" clId="{FDD990CB-6D46-4785-9709-7A586114BDA6}" dt="2022-10-18T14:02:43.325" v="11861" actId="164"/>
          <ac:picMkLst>
            <pc:docMk/>
            <pc:sldMk cId="4163749493" sldId="2146847690"/>
            <ac:picMk id="50" creationId="{DCF2387B-E036-C972-5013-AFDCCD667A8E}"/>
          </ac:picMkLst>
        </pc:picChg>
        <pc:picChg chg="mod">
          <ac:chgData name="De Marinis, Roberta Vita" userId="dc24b251-f01b-455d-bf89-e2be86f657a2" providerId="ADAL" clId="{FDD990CB-6D46-4785-9709-7A586114BDA6}" dt="2022-10-18T14:03:00.642" v="11866" actId="164"/>
          <ac:picMkLst>
            <pc:docMk/>
            <pc:sldMk cId="4163749493" sldId="2146847690"/>
            <ac:picMk id="57" creationId="{ED1EF14C-71D4-D67C-5D9C-64981FCF0615}"/>
          </ac:picMkLst>
        </pc:picChg>
        <pc:picChg chg="mod">
          <ac:chgData name="De Marinis, Roberta Vita" userId="dc24b251-f01b-455d-bf89-e2be86f657a2" providerId="ADAL" clId="{FDD990CB-6D46-4785-9709-7A586114BDA6}" dt="2022-10-18T14:03:00.642" v="11866" actId="164"/>
          <ac:picMkLst>
            <pc:docMk/>
            <pc:sldMk cId="4163749493" sldId="2146847690"/>
            <ac:picMk id="59" creationId="{5471D745-6C7F-8E91-5736-6D8819D89EE2}"/>
          </ac:picMkLst>
        </pc:picChg>
        <pc:picChg chg="mod">
          <ac:chgData name="De Marinis, Roberta Vita" userId="dc24b251-f01b-455d-bf89-e2be86f657a2" providerId="ADAL" clId="{FDD990CB-6D46-4785-9709-7A586114BDA6}" dt="2022-10-18T14:03:00.642" v="11866" actId="164"/>
          <ac:picMkLst>
            <pc:docMk/>
            <pc:sldMk cId="4163749493" sldId="2146847690"/>
            <ac:picMk id="61" creationId="{E9259F1C-B667-66A0-5550-CF9FC68E2572}"/>
          </ac:picMkLst>
        </pc:picChg>
        <pc:picChg chg="mod">
          <ac:chgData name="De Marinis, Roberta Vita" userId="dc24b251-f01b-455d-bf89-e2be86f657a2" providerId="ADAL" clId="{FDD990CB-6D46-4785-9709-7A586114BDA6}" dt="2022-10-18T12:43:17.946" v="10257" actId="1076"/>
          <ac:picMkLst>
            <pc:docMk/>
            <pc:sldMk cId="4163749493" sldId="2146847690"/>
            <ac:picMk id="62" creationId="{01A02B11-7139-4521-9E67-9DF0521EB12D}"/>
          </ac:picMkLst>
        </pc:picChg>
        <pc:picChg chg="add mod">
          <ac:chgData name="De Marinis, Roberta Vita" userId="dc24b251-f01b-455d-bf89-e2be86f657a2" providerId="ADAL" clId="{FDD990CB-6D46-4785-9709-7A586114BDA6}" dt="2022-10-18T14:02:43.325" v="11861" actId="164"/>
          <ac:picMkLst>
            <pc:docMk/>
            <pc:sldMk cId="4163749493" sldId="2146847690"/>
            <ac:picMk id="69" creationId="{03E6615C-5D30-BC24-AB41-7542FCD175EF}"/>
          </ac:picMkLst>
        </pc:picChg>
        <pc:picChg chg="mod">
          <ac:chgData name="De Marinis, Roberta Vita" userId="dc24b251-f01b-455d-bf89-e2be86f657a2" providerId="ADAL" clId="{FDD990CB-6D46-4785-9709-7A586114BDA6}" dt="2022-10-18T15:51:23.382" v="12636" actId="1037"/>
          <ac:picMkLst>
            <pc:docMk/>
            <pc:sldMk cId="4163749493" sldId="2146847690"/>
            <ac:picMk id="70" creationId="{93F5B859-E8D6-4AAF-5B5B-70A47D0A7D3D}"/>
          </ac:picMkLst>
        </pc:picChg>
        <pc:picChg chg="add mod">
          <ac:chgData name="De Marinis, Roberta Vita" userId="dc24b251-f01b-455d-bf89-e2be86f657a2" providerId="ADAL" clId="{FDD990CB-6D46-4785-9709-7A586114BDA6}" dt="2022-10-18T14:02:43.325" v="11861" actId="164"/>
          <ac:picMkLst>
            <pc:docMk/>
            <pc:sldMk cId="4163749493" sldId="2146847690"/>
            <ac:picMk id="71" creationId="{577146A4-42DE-8490-481E-99FD6E6A0641}"/>
          </ac:picMkLst>
        </pc:picChg>
        <pc:picChg chg="add mod">
          <ac:chgData name="De Marinis, Roberta Vita" userId="dc24b251-f01b-455d-bf89-e2be86f657a2" providerId="ADAL" clId="{FDD990CB-6D46-4785-9709-7A586114BDA6}" dt="2022-10-18T14:02:43.325" v="11861" actId="164"/>
          <ac:picMkLst>
            <pc:docMk/>
            <pc:sldMk cId="4163749493" sldId="2146847690"/>
            <ac:picMk id="72" creationId="{B5A8630D-9109-D724-AA32-517B077BFBD0}"/>
          </ac:picMkLst>
        </pc:picChg>
        <pc:picChg chg="mod">
          <ac:chgData name="De Marinis, Roberta Vita" userId="dc24b251-f01b-455d-bf89-e2be86f657a2" providerId="ADAL" clId="{FDD990CB-6D46-4785-9709-7A586114BDA6}" dt="2022-10-18T12:43:01.976" v="10254" actId="1076"/>
          <ac:picMkLst>
            <pc:docMk/>
            <pc:sldMk cId="4163749493" sldId="2146847690"/>
            <ac:picMk id="73" creationId="{E3CBA4D9-227B-1AB5-9DA2-A71EBE6C680F}"/>
          </ac:picMkLst>
        </pc:picChg>
        <pc:picChg chg="add mod">
          <ac:chgData name="De Marinis, Roberta Vita" userId="dc24b251-f01b-455d-bf89-e2be86f657a2" providerId="ADAL" clId="{FDD990CB-6D46-4785-9709-7A586114BDA6}" dt="2022-10-18T14:02:43.325" v="11861" actId="164"/>
          <ac:picMkLst>
            <pc:docMk/>
            <pc:sldMk cId="4163749493" sldId="2146847690"/>
            <ac:picMk id="75" creationId="{D74FBB81-698B-39A2-4DB8-522EB00C3730}"/>
          </ac:picMkLst>
        </pc:picChg>
        <pc:picChg chg="add mod">
          <ac:chgData name="De Marinis, Roberta Vita" userId="dc24b251-f01b-455d-bf89-e2be86f657a2" providerId="ADAL" clId="{FDD990CB-6D46-4785-9709-7A586114BDA6}" dt="2022-10-18T14:02:43.325" v="11861" actId="164"/>
          <ac:picMkLst>
            <pc:docMk/>
            <pc:sldMk cId="4163749493" sldId="2146847690"/>
            <ac:picMk id="76" creationId="{7D4F9000-573E-2A0D-8DC8-4D2D058836FF}"/>
          </ac:picMkLst>
        </pc:picChg>
        <pc:picChg chg="del mod">
          <ac:chgData name="De Marinis, Roberta Vita" userId="dc24b251-f01b-455d-bf89-e2be86f657a2" providerId="ADAL" clId="{FDD990CB-6D46-4785-9709-7A586114BDA6}" dt="2022-10-17T16:03:12.435" v="9569" actId="478"/>
          <ac:picMkLst>
            <pc:docMk/>
            <pc:sldMk cId="4163749493" sldId="2146847690"/>
            <ac:picMk id="82" creationId="{74BE8302-B2C9-4BBF-9EBF-38083A97C949}"/>
          </ac:picMkLst>
        </pc:picChg>
        <pc:picChg chg="mod">
          <ac:chgData name="De Marinis, Roberta Vita" userId="dc24b251-f01b-455d-bf89-e2be86f657a2" providerId="ADAL" clId="{FDD990CB-6D46-4785-9709-7A586114BDA6}" dt="2022-10-18T12:44:14.100" v="10263" actId="1076"/>
          <ac:picMkLst>
            <pc:docMk/>
            <pc:sldMk cId="4163749493" sldId="2146847690"/>
            <ac:picMk id="84" creationId="{AEB8957E-6E18-4559-9CA2-368ECDF824CE}"/>
          </ac:picMkLst>
        </pc:picChg>
        <pc:picChg chg="mod">
          <ac:chgData name="De Marinis, Roberta Vita" userId="dc24b251-f01b-455d-bf89-e2be86f657a2" providerId="ADAL" clId="{FDD990CB-6D46-4785-9709-7A586114BDA6}" dt="2022-10-18T12:40:41.567" v="10225" actId="1076"/>
          <ac:picMkLst>
            <pc:docMk/>
            <pc:sldMk cId="4163749493" sldId="2146847690"/>
            <ac:picMk id="86" creationId="{2F1A4AE3-3CA2-4234-BA92-3D7AA35B1C9A}"/>
          </ac:picMkLst>
        </pc:picChg>
        <pc:picChg chg="mod">
          <ac:chgData name="De Marinis, Roberta Vita" userId="dc24b251-f01b-455d-bf89-e2be86f657a2" providerId="ADAL" clId="{FDD990CB-6D46-4785-9709-7A586114BDA6}" dt="2022-10-18T12:40:49.410" v="10228" actId="1076"/>
          <ac:picMkLst>
            <pc:docMk/>
            <pc:sldMk cId="4163749493" sldId="2146847690"/>
            <ac:picMk id="87" creationId="{37173613-DB08-489D-8C37-EE9E83C4152E}"/>
          </ac:picMkLst>
        </pc:picChg>
        <pc:picChg chg="mod">
          <ac:chgData name="De Marinis, Roberta Vita" userId="dc24b251-f01b-455d-bf89-e2be86f657a2" providerId="ADAL" clId="{FDD990CB-6D46-4785-9709-7A586114BDA6}" dt="2022-10-18T12:40:46.946" v="10227" actId="1076"/>
          <ac:picMkLst>
            <pc:docMk/>
            <pc:sldMk cId="4163749493" sldId="2146847690"/>
            <ac:picMk id="88" creationId="{71EB36B4-6ACD-4E28-A4FA-4B0A30CA1ADA}"/>
          </ac:picMkLst>
        </pc:picChg>
        <pc:picChg chg="mod">
          <ac:chgData name="De Marinis, Roberta Vita" userId="dc24b251-f01b-455d-bf89-e2be86f657a2" providerId="ADAL" clId="{FDD990CB-6D46-4785-9709-7A586114BDA6}" dt="2022-10-18T12:40:44.070" v="10226" actId="1076"/>
          <ac:picMkLst>
            <pc:docMk/>
            <pc:sldMk cId="4163749493" sldId="2146847690"/>
            <ac:picMk id="89" creationId="{9C646630-8C0B-4AC5-ACB8-0769401685C8}"/>
          </ac:picMkLst>
        </pc:picChg>
        <pc:picChg chg="del mod">
          <ac:chgData name="De Marinis, Roberta Vita" userId="dc24b251-f01b-455d-bf89-e2be86f657a2" providerId="ADAL" clId="{FDD990CB-6D46-4785-9709-7A586114BDA6}" dt="2022-10-17T16:03:05.950" v="9566" actId="478"/>
          <ac:picMkLst>
            <pc:docMk/>
            <pc:sldMk cId="4163749493" sldId="2146847690"/>
            <ac:picMk id="91" creationId="{A67A8F33-FA0F-25F3-68DD-FB3A9C1E5ADE}"/>
          </ac:picMkLst>
        </pc:picChg>
        <pc:picChg chg="mod">
          <ac:chgData name="De Marinis, Roberta Vita" userId="dc24b251-f01b-455d-bf89-e2be86f657a2" providerId="ADAL" clId="{FDD990CB-6D46-4785-9709-7A586114BDA6}" dt="2022-10-17T10:11:23.054" v="8515" actId="14100"/>
          <ac:picMkLst>
            <pc:docMk/>
            <pc:sldMk cId="4163749493" sldId="2146847690"/>
            <ac:picMk id="98" creationId="{0BB7E3CD-5B76-470B-9AC7-E9832018969A}"/>
          </ac:picMkLst>
        </pc:picChg>
        <pc:picChg chg="mod">
          <ac:chgData name="De Marinis, Roberta Vita" userId="dc24b251-f01b-455d-bf89-e2be86f657a2" providerId="ADAL" clId="{FDD990CB-6D46-4785-9709-7A586114BDA6}" dt="2022-10-18T12:46:29.405" v="10288" actId="14100"/>
          <ac:picMkLst>
            <pc:docMk/>
            <pc:sldMk cId="4163749493" sldId="2146847690"/>
            <ac:picMk id="100" creationId="{CAAD3F11-BAA5-4B11-AF89-B7FD6F555937}"/>
          </ac:picMkLst>
        </pc:picChg>
        <pc:picChg chg="mod">
          <ac:chgData name="De Marinis, Roberta Vita" userId="dc24b251-f01b-455d-bf89-e2be86f657a2" providerId="ADAL" clId="{FDD990CB-6D46-4785-9709-7A586114BDA6}" dt="2022-10-18T12:54:34.142" v="10357" actId="1076"/>
          <ac:picMkLst>
            <pc:docMk/>
            <pc:sldMk cId="4163749493" sldId="2146847690"/>
            <ac:picMk id="115" creationId="{7C0E5D32-C653-47B8-88F1-12674ADDE9E1}"/>
          </ac:picMkLst>
        </pc:picChg>
        <pc:picChg chg="del mod">
          <ac:chgData name="De Marinis, Roberta Vita" userId="dc24b251-f01b-455d-bf89-e2be86f657a2" providerId="ADAL" clId="{FDD990CB-6D46-4785-9709-7A586114BDA6}" dt="2022-10-18T12:45:28.248" v="10277" actId="478"/>
          <ac:picMkLst>
            <pc:docMk/>
            <pc:sldMk cId="4163749493" sldId="2146847690"/>
            <ac:picMk id="119" creationId="{9782A81E-5618-A6DA-75AA-79F6AB642F91}"/>
          </ac:picMkLst>
        </pc:picChg>
        <pc:picChg chg="mod">
          <ac:chgData name="De Marinis, Roberta Vita" userId="dc24b251-f01b-455d-bf89-e2be86f657a2" providerId="ADAL" clId="{FDD990CB-6D46-4785-9709-7A586114BDA6}" dt="2022-10-18T12:47:20.823" v="10301" actId="1076"/>
          <ac:picMkLst>
            <pc:docMk/>
            <pc:sldMk cId="4163749493" sldId="2146847690"/>
            <ac:picMk id="122" creationId="{D8F2FF05-1ED0-EBDE-55E1-BBE065D8FD62}"/>
          </ac:picMkLst>
        </pc:picChg>
        <pc:picChg chg="del mod">
          <ac:chgData name="De Marinis, Roberta Vita" userId="dc24b251-f01b-455d-bf89-e2be86f657a2" providerId="ADAL" clId="{FDD990CB-6D46-4785-9709-7A586114BDA6}" dt="2022-10-17T16:02:59.588" v="9564" actId="478"/>
          <ac:picMkLst>
            <pc:docMk/>
            <pc:sldMk cId="4163749493" sldId="2146847690"/>
            <ac:picMk id="128" creationId="{9BD09A8F-9274-95F2-9896-D3DB8F05D820}"/>
          </ac:picMkLst>
        </pc:picChg>
        <pc:picChg chg="del mod">
          <ac:chgData name="De Marinis, Roberta Vita" userId="dc24b251-f01b-455d-bf89-e2be86f657a2" providerId="ADAL" clId="{FDD990CB-6D46-4785-9709-7A586114BDA6}" dt="2022-10-18T12:42:43.776" v="10250" actId="478"/>
          <ac:picMkLst>
            <pc:docMk/>
            <pc:sldMk cId="4163749493" sldId="2146847690"/>
            <ac:picMk id="148" creationId="{7355BE2C-06A6-1F2A-A9EF-08AC9BBE3B9F}"/>
          </ac:picMkLst>
        </pc:picChg>
        <pc:picChg chg="mod">
          <ac:chgData name="De Marinis, Roberta Vita" userId="dc24b251-f01b-455d-bf89-e2be86f657a2" providerId="ADAL" clId="{FDD990CB-6D46-4785-9709-7A586114BDA6}" dt="2022-10-18T14:03:42.383" v="11874" actId="1037"/>
          <ac:picMkLst>
            <pc:docMk/>
            <pc:sldMk cId="4163749493" sldId="2146847690"/>
            <ac:picMk id="218" creationId="{F0F0AF31-DD69-407D-AC88-DF13096144F2}"/>
          </ac:picMkLst>
        </pc:picChg>
        <pc:picChg chg="del mod">
          <ac:chgData name="De Marinis, Roberta Vita" userId="dc24b251-f01b-455d-bf89-e2be86f657a2" providerId="ADAL" clId="{FDD990CB-6D46-4785-9709-7A586114BDA6}" dt="2022-10-18T12:54:13.469" v="10354" actId="478"/>
          <ac:picMkLst>
            <pc:docMk/>
            <pc:sldMk cId="4163749493" sldId="2146847690"/>
            <ac:picMk id="267" creationId="{8DE4CA9E-D25A-43F7-82F8-BA94DA4F225D}"/>
          </ac:picMkLst>
        </pc:picChg>
        <pc:picChg chg="del mod">
          <ac:chgData name="De Marinis, Roberta Vita" userId="dc24b251-f01b-455d-bf89-e2be86f657a2" providerId="ADAL" clId="{FDD990CB-6D46-4785-9709-7A586114BDA6}" dt="2022-10-18T12:54:17.143" v="10355" actId="478"/>
          <ac:picMkLst>
            <pc:docMk/>
            <pc:sldMk cId="4163749493" sldId="2146847690"/>
            <ac:picMk id="268" creationId="{6BF3C01A-DB80-4A50-8ECA-AF4041C4C210}"/>
          </ac:picMkLst>
        </pc:picChg>
        <pc:picChg chg="mod ord">
          <ac:chgData name="De Marinis, Roberta Vita" userId="dc24b251-f01b-455d-bf89-e2be86f657a2" providerId="ADAL" clId="{FDD990CB-6D46-4785-9709-7A586114BDA6}" dt="2022-10-18T12:49:11.737" v="10320" actId="1076"/>
          <ac:picMkLst>
            <pc:docMk/>
            <pc:sldMk cId="4163749493" sldId="2146847690"/>
            <ac:picMk id="269" creationId="{CBB1A5CE-1D74-40DD-92FC-1B4AFCD5D433}"/>
          </ac:picMkLst>
        </pc:picChg>
        <pc:picChg chg="del">
          <ac:chgData name="De Marinis, Roberta Vita" userId="dc24b251-f01b-455d-bf89-e2be86f657a2" providerId="ADAL" clId="{FDD990CB-6D46-4785-9709-7A586114BDA6}" dt="2022-10-17T16:02:54.895" v="9563" actId="478"/>
          <ac:picMkLst>
            <pc:docMk/>
            <pc:sldMk cId="4163749493" sldId="2146847690"/>
            <ac:picMk id="270" creationId="{331B0854-4E58-4C6F-BE9B-9606A2AE196B}"/>
          </ac:picMkLst>
        </pc:picChg>
        <pc:picChg chg="del">
          <ac:chgData name="De Marinis, Roberta Vita" userId="dc24b251-f01b-455d-bf89-e2be86f657a2" providerId="ADAL" clId="{FDD990CB-6D46-4785-9709-7A586114BDA6}" dt="2022-10-17T16:03:02.925" v="9565" actId="478"/>
          <ac:picMkLst>
            <pc:docMk/>
            <pc:sldMk cId="4163749493" sldId="2146847690"/>
            <ac:picMk id="271" creationId="{3F537494-2205-45FB-8AAD-CA92F3DF308E}"/>
          </ac:picMkLst>
        </pc:picChg>
        <pc:cxnChg chg="mod">
          <ac:chgData name="De Marinis, Roberta Vita" userId="dc24b251-f01b-455d-bf89-e2be86f657a2" providerId="ADAL" clId="{FDD990CB-6D46-4785-9709-7A586114BDA6}" dt="2022-10-18T12:42:29.753" v="10247" actId="1076"/>
          <ac:cxnSpMkLst>
            <pc:docMk/>
            <pc:sldMk cId="4163749493" sldId="2146847690"/>
            <ac:cxnSpMk id="17" creationId="{80A838D1-9841-0960-ECE9-BD211048CD72}"/>
          </ac:cxnSpMkLst>
        </pc:cxnChg>
        <pc:cxnChg chg="add mod">
          <ac:chgData name="De Marinis, Roberta Vita" userId="dc24b251-f01b-455d-bf89-e2be86f657a2" providerId="ADAL" clId="{FDD990CB-6D46-4785-9709-7A586114BDA6}" dt="2022-10-18T14:02:43.325" v="11861" actId="164"/>
          <ac:cxnSpMkLst>
            <pc:docMk/>
            <pc:sldMk cId="4163749493" sldId="2146847690"/>
            <ac:cxnSpMk id="42" creationId="{C5F40A17-02C6-978A-9E19-E787BD633FB6}"/>
          </ac:cxnSpMkLst>
        </pc:cxnChg>
        <pc:cxnChg chg="add mod">
          <ac:chgData name="De Marinis, Roberta Vita" userId="dc24b251-f01b-455d-bf89-e2be86f657a2" providerId="ADAL" clId="{FDD990CB-6D46-4785-9709-7A586114BDA6}" dt="2022-10-18T14:02:43.325" v="11861" actId="164"/>
          <ac:cxnSpMkLst>
            <pc:docMk/>
            <pc:sldMk cId="4163749493" sldId="2146847690"/>
            <ac:cxnSpMk id="43" creationId="{CF2CC087-1563-51FC-B132-1B0E4E54017C}"/>
          </ac:cxnSpMkLst>
        </pc:cxnChg>
        <pc:cxnChg chg="add mod">
          <ac:chgData name="De Marinis, Roberta Vita" userId="dc24b251-f01b-455d-bf89-e2be86f657a2" providerId="ADAL" clId="{FDD990CB-6D46-4785-9709-7A586114BDA6}" dt="2022-10-18T14:02:43.325" v="11861" actId="164"/>
          <ac:cxnSpMkLst>
            <pc:docMk/>
            <pc:sldMk cId="4163749493" sldId="2146847690"/>
            <ac:cxnSpMk id="44" creationId="{98F2940C-51A7-28A6-BA7C-96B67FAB765D}"/>
          </ac:cxnSpMkLst>
        </pc:cxnChg>
        <pc:cxnChg chg="add mod">
          <ac:chgData name="De Marinis, Roberta Vita" userId="dc24b251-f01b-455d-bf89-e2be86f657a2" providerId="ADAL" clId="{FDD990CB-6D46-4785-9709-7A586114BDA6}" dt="2022-10-18T14:02:43.325" v="11861" actId="164"/>
          <ac:cxnSpMkLst>
            <pc:docMk/>
            <pc:sldMk cId="4163749493" sldId="2146847690"/>
            <ac:cxnSpMk id="51" creationId="{652CC6C8-70B2-C57F-21AE-CCE7C987A86A}"/>
          </ac:cxnSpMkLst>
        </pc:cxnChg>
        <pc:cxnChg chg="mod">
          <ac:chgData name="De Marinis, Roberta Vita" userId="dc24b251-f01b-455d-bf89-e2be86f657a2" providerId="ADAL" clId="{FDD990CB-6D46-4785-9709-7A586114BDA6}" dt="2022-10-18T12:43:43.678" v="10259" actId="14100"/>
          <ac:cxnSpMkLst>
            <pc:docMk/>
            <pc:sldMk cId="4163749493" sldId="2146847690"/>
            <ac:cxnSpMk id="53" creationId="{2B3A79B9-8111-0DF3-ECE1-9E4340238E20}"/>
          </ac:cxnSpMkLst>
        </pc:cxnChg>
        <pc:cxnChg chg="mod">
          <ac:chgData name="De Marinis, Roberta Vita" userId="dc24b251-f01b-455d-bf89-e2be86f657a2" providerId="ADAL" clId="{FDD990CB-6D46-4785-9709-7A586114BDA6}" dt="2022-10-18T12:42:00.414" v="10240" actId="1076"/>
          <ac:cxnSpMkLst>
            <pc:docMk/>
            <pc:sldMk cId="4163749493" sldId="2146847690"/>
            <ac:cxnSpMk id="55" creationId="{DA200F5F-D6CA-F12E-111E-C1925D8D4341}"/>
          </ac:cxnSpMkLst>
        </pc:cxnChg>
        <pc:cxnChg chg="mod">
          <ac:chgData name="De Marinis, Roberta Vita" userId="dc24b251-f01b-455d-bf89-e2be86f657a2" providerId="ADAL" clId="{FDD990CB-6D46-4785-9709-7A586114BDA6}" dt="2022-10-17T10:11:06.859" v="8510" actId="164"/>
          <ac:cxnSpMkLst>
            <pc:docMk/>
            <pc:sldMk cId="4163749493" sldId="2146847690"/>
            <ac:cxnSpMk id="56" creationId="{172BBB41-3FF9-570F-289C-B310F4CB66F2}"/>
          </ac:cxnSpMkLst>
        </pc:cxnChg>
        <pc:cxnChg chg="mod">
          <ac:chgData name="De Marinis, Roberta Vita" userId="dc24b251-f01b-455d-bf89-e2be86f657a2" providerId="ADAL" clId="{FDD990CB-6D46-4785-9709-7A586114BDA6}" dt="2022-10-18T12:41:37.522" v="10235" actId="1076"/>
          <ac:cxnSpMkLst>
            <pc:docMk/>
            <pc:sldMk cId="4163749493" sldId="2146847690"/>
            <ac:cxnSpMk id="58" creationId="{05E16328-DBBA-42A0-E436-BFE003CD4F08}"/>
          </ac:cxnSpMkLst>
        </pc:cxnChg>
        <pc:cxnChg chg="mod">
          <ac:chgData name="De Marinis, Roberta Vita" userId="dc24b251-f01b-455d-bf89-e2be86f657a2" providerId="ADAL" clId="{FDD990CB-6D46-4785-9709-7A586114BDA6}" dt="2022-10-18T12:41:27.528" v="10233" actId="1076"/>
          <ac:cxnSpMkLst>
            <pc:docMk/>
            <pc:sldMk cId="4163749493" sldId="2146847690"/>
            <ac:cxnSpMk id="60" creationId="{8F814B7A-EDB3-E326-1B57-FC5B51E2A222}"/>
          </ac:cxnSpMkLst>
        </pc:cxnChg>
        <pc:cxnChg chg="add del mod">
          <ac:chgData name="De Marinis, Roberta Vita" userId="dc24b251-f01b-455d-bf89-e2be86f657a2" providerId="ADAL" clId="{FDD990CB-6D46-4785-9709-7A586114BDA6}" dt="2022-10-18T12:51:39.714" v="10341" actId="478"/>
          <ac:cxnSpMkLst>
            <pc:docMk/>
            <pc:sldMk cId="4163749493" sldId="2146847690"/>
            <ac:cxnSpMk id="63" creationId="{C2B719B0-2B4D-4AF7-EA79-F071588985DD}"/>
          </ac:cxnSpMkLst>
        </pc:cxnChg>
        <pc:cxnChg chg="add mod">
          <ac:chgData name="De Marinis, Roberta Vita" userId="dc24b251-f01b-455d-bf89-e2be86f657a2" providerId="ADAL" clId="{FDD990CB-6D46-4785-9709-7A586114BDA6}" dt="2022-10-18T14:02:43.325" v="11861" actId="164"/>
          <ac:cxnSpMkLst>
            <pc:docMk/>
            <pc:sldMk cId="4163749493" sldId="2146847690"/>
            <ac:cxnSpMk id="65" creationId="{AE11D539-4343-689F-6C19-75E196C9BB30}"/>
          </ac:cxnSpMkLst>
        </pc:cxnChg>
        <pc:cxnChg chg="add mod">
          <ac:chgData name="De Marinis, Roberta Vita" userId="dc24b251-f01b-455d-bf89-e2be86f657a2" providerId="ADAL" clId="{FDD990CB-6D46-4785-9709-7A586114BDA6}" dt="2022-10-18T14:02:43.325" v="11861" actId="164"/>
          <ac:cxnSpMkLst>
            <pc:docMk/>
            <pc:sldMk cId="4163749493" sldId="2146847690"/>
            <ac:cxnSpMk id="66" creationId="{81DFFBC8-0266-590F-5619-ACEA62271F63}"/>
          </ac:cxnSpMkLst>
        </pc:cxnChg>
        <pc:cxnChg chg="add mod">
          <ac:chgData name="De Marinis, Roberta Vita" userId="dc24b251-f01b-455d-bf89-e2be86f657a2" providerId="ADAL" clId="{FDD990CB-6D46-4785-9709-7A586114BDA6}" dt="2022-10-18T14:02:43.325" v="11861" actId="164"/>
          <ac:cxnSpMkLst>
            <pc:docMk/>
            <pc:sldMk cId="4163749493" sldId="2146847690"/>
            <ac:cxnSpMk id="67" creationId="{F0D5B899-95A9-4448-8355-ECDE3BB94038}"/>
          </ac:cxnSpMkLst>
        </pc:cxnChg>
        <pc:cxnChg chg="add mod">
          <ac:chgData name="De Marinis, Roberta Vita" userId="dc24b251-f01b-455d-bf89-e2be86f657a2" providerId="ADAL" clId="{FDD990CB-6D46-4785-9709-7A586114BDA6}" dt="2022-10-18T14:02:43.325" v="11861" actId="164"/>
          <ac:cxnSpMkLst>
            <pc:docMk/>
            <pc:sldMk cId="4163749493" sldId="2146847690"/>
            <ac:cxnSpMk id="68" creationId="{46149348-8E9D-CAF3-2B69-77C1BCFE138D}"/>
          </ac:cxnSpMkLst>
        </pc:cxnChg>
        <pc:cxnChg chg="mod">
          <ac:chgData name="De Marinis, Roberta Vita" userId="dc24b251-f01b-455d-bf89-e2be86f657a2" providerId="ADAL" clId="{FDD990CB-6D46-4785-9709-7A586114BDA6}" dt="2022-10-18T12:42:57.814" v="10253" actId="1076"/>
          <ac:cxnSpMkLst>
            <pc:docMk/>
            <pc:sldMk cId="4163749493" sldId="2146847690"/>
            <ac:cxnSpMk id="74" creationId="{18BB4B81-BE98-6291-8507-1218FB5F5539}"/>
          </ac:cxnSpMkLst>
        </pc:cxnChg>
        <pc:cxnChg chg="mod">
          <ac:chgData name="De Marinis, Roberta Vita" userId="dc24b251-f01b-455d-bf89-e2be86f657a2" providerId="ADAL" clId="{FDD990CB-6D46-4785-9709-7A586114BDA6}" dt="2022-10-18T12:52:06.567" v="10344" actId="14100"/>
          <ac:cxnSpMkLst>
            <pc:docMk/>
            <pc:sldMk cId="4163749493" sldId="2146847690"/>
            <ac:cxnSpMk id="93" creationId="{B1135C8C-5B4A-40E1-9C9C-CA7A5CE2DF4E}"/>
          </ac:cxnSpMkLst>
        </pc:cxnChg>
        <pc:cxnChg chg="mod">
          <ac:chgData name="De Marinis, Roberta Vita" userId="dc24b251-f01b-455d-bf89-e2be86f657a2" providerId="ADAL" clId="{FDD990CB-6D46-4785-9709-7A586114BDA6}" dt="2022-10-18T12:52:59.417" v="10348" actId="14100"/>
          <ac:cxnSpMkLst>
            <pc:docMk/>
            <pc:sldMk cId="4163749493" sldId="2146847690"/>
            <ac:cxnSpMk id="94" creationId="{59D3F368-97C2-49B1-8EEE-1343CE34B11F}"/>
          </ac:cxnSpMkLst>
        </pc:cxnChg>
        <pc:cxnChg chg="mod">
          <ac:chgData name="De Marinis, Roberta Vita" userId="dc24b251-f01b-455d-bf89-e2be86f657a2" providerId="ADAL" clId="{FDD990CB-6D46-4785-9709-7A586114BDA6}" dt="2022-10-18T12:53:15.381" v="10349" actId="14100"/>
          <ac:cxnSpMkLst>
            <pc:docMk/>
            <pc:sldMk cId="4163749493" sldId="2146847690"/>
            <ac:cxnSpMk id="95" creationId="{6FA99D33-5362-4F9E-BA15-E5CE5A383F7D}"/>
          </ac:cxnSpMkLst>
        </pc:cxnChg>
        <pc:cxnChg chg="mod">
          <ac:chgData name="De Marinis, Roberta Vita" userId="dc24b251-f01b-455d-bf89-e2be86f657a2" providerId="ADAL" clId="{FDD990CB-6D46-4785-9709-7A586114BDA6}" dt="2022-10-18T12:53:35.092" v="10350" actId="14100"/>
          <ac:cxnSpMkLst>
            <pc:docMk/>
            <pc:sldMk cId="4163749493" sldId="2146847690"/>
            <ac:cxnSpMk id="96" creationId="{BA9B0284-7215-4C72-9CF4-15BB1743D931}"/>
          </ac:cxnSpMkLst>
        </pc:cxnChg>
        <pc:cxnChg chg="mod">
          <ac:chgData name="De Marinis, Roberta Vita" userId="dc24b251-f01b-455d-bf89-e2be86f657a2" providerId="ADAL" clId="{FDD990CB-6D46-4785-9709-7A586114BDA6}" dt="2022-10-17T10:11:29.414" v="8516" actId="1076"/>
          <ac:cxnSpMkLst>
            <pc:docMk/>
            <pc:sldMk cId="4163749493" sldId="2146847690"/>
            <ac:cxnSpMk id="99" creationId="{0BADE486-173C-46E8-AC96-20F8A1DD340B}"/>
          </ac:cxnSpMkLst>
        </pc:cxnChg>
        <pc:cxnChg chg="mod">
          <ac:chgData name="De Marinis, Roberta Vita" userId="dc24b251-f01b-455d-bf89-e2be86f657a2" providerId="ADAL" clId="{FDD990CB-6D46-4785-9709-7A586114BDA6}" dt="2022-10-18T12:50:43.523" v="10333" actId="14100"/>
          <ac:cxnSpMkLst>
            <pc:docMk/>
            <pc:sldMk cId="4163749493" sldId="2146847690"/>
            <ac:cxnSpMk id="101" creationId="{2E75227B-CA59-43AE-B414-641DCCBEBD6F}"/>
          </ac:cxnSpMkLst>
        </pc:cxnChg>
        <pc:cxnChg chg="add mod">
          <ac:chgData name="De Marinis, Roberta Vita" userId="dc24b251-f01b-455d-bf89-e2be86f657a2" providerId="ADAL" clId="{FDD990CB-6D46-4785-9709-7A586114BDA6}" dt="2022-10-18T14:02:43.325" v="11861" actId="164"/>
          <ac:cxnSpMkLst>
            <pc:docMk/>
            <pc:sldMk cId="4163749493" sldId="2146847690"/>
            <ac:cxnSpMk id="102" creationId="{15F7C65D-EA8A-1870-479A-536EC85E736F}"/>
          </ac:cxnSpMkLst>
        </pc:cxnChg>
        <pc:cxnChg chg="mod">
          <ac:chgData name="De Marinis, Roberta Vita" userId="dc24b251-f01b-455d-bf89-e2be86f657a2" providerId="ADAL" clId="{FDD990CB-6D46-4785-9709-7A586114BDA6}" dt="2022-10-18T12:43:48.739" v="10260" actId="14100"/>
          <ac:cxnSpMkLst>
            <pc:docMk/>
            <pc:sldMk cId="4163749493" sldId="2146847690"/>
            <ac:cxnSpMk id="117" creationId="{8C0B680F-DCE1-318B-FF0B-33DCD1660782}"/>
          </ac:cxnSpMkLst>
        </pc:cxnChg>
        <pc:cxnChg chg="mod">
          <ac:chgData name="De Marinis, Roberta Vita" userId="dc24b251-f01b-455d-bf89-e2be86f657a2" providerId="ADAL" clId="{FDD990CB-6D46-4785-9709-7A586114BDA6}" dt="2022-10-18T12:43:53.208" v="10261" actId="14100"/>
          <ac:cxnSpMkLst>
            <pc:docMk/>
            <pc:sldMk cId="4163749493" sldId="2146847690"/>
            <ac:cxnSpMk id="118" creationId="{A7F7E510-DFA1-7AEA-DFF4-6F95BF7AF0B8}"/>
          </ac:cxnSpMkLst>
        </pc:cxnChg>
        <pc:cxnChg chg="mod">
          <ac:chgData name="De Marinis, Roberta Vita" userId="dc24b251-f01b-455d-bf89-e2be86f657a2" providerId="ADAL" clId="{FDD990CB-6D46-4785-9709-7A586114BDA6}" dt="2022-10-18T14:03:00.642" v="11866" actId="164"/>
          <ac:cxnSpMkLst>
            <pc:docMk/>
            <pc:sldMk cId="4163749493" sldId="2146847690"/>
            <ac:cxnSpMk id="120" creationId="{8770923D-2615-6FE4-A60A-FD4F4089C856}"/>
          </ac:cxnSpMkLst>
        </pc:cxnChg>
        <pc:cxnChg chg="mod">
          <ac:chgData name="De Marinis, Roberta Vita" userId="dc24b251-f01b-455d-bf89-e2be86f657a2" providerId="ADAL" clId="{FDD990CB-6D46-4785-9709-7A586114BDA6}" dt="2022-10-18T12:54:08.470" v="10353" actId="1076"/>
          <ac:cxnSpMkLst>
            <pc:docMk/>
            <pc:sldMk cId="4163749493" sldId="2146847690"/>
            <ac:cxnSpMk id="129" creationId="{BB93F1C3-3AB7-8B90-D46A-3C04DF52CA46}"/>
          </ac:cxnSpMkLst>
        </pc:cxnChg>
        <pc:cxnChg chg="mod">
          <ac:chgData name="De Marinis, Roberta Vita" userId="dc24b251-f01b-455d-bf89-e2be86f657a2" providerId="ADAL" clId="{FDD990CB-6D46-4785-9709-7A586114BDA6}" dt="2022-10-18T12:53:51.246" v="10352" actId="1076"/>
          <ac:cxnSpMkLst>
            <pc:docMk/>
            <pc:sldMk cId="4163749493" sldId="2146847690"/>
            <ac:cxnSpMk id="130" creationId="{2B32E07E-A597-637A-E98B-74EEECF12F54}"/>
          </ac:cxnSpMkLst>
        </pc:cxnChg>
      </pc:sldChg>
      <pc:sldChg chg="addSp delSp modSp add mod">
        <pc:chgData name="De Marinis, Roberta Vita" userId="dc24b251-f01b-455d-bf89-e2be86f657a2" providerId="ADAL" clId="{FDD990CB-6D46-4785-9709-7A586114BDA6}" dt="2022-10-21T16:27:33.190" v="16093" actId="478"/>
        <pc:sldMkLst>
          <pc:docMk/>
          <pc:sldMk cId="243034445" sldId="2146847691"/>
        </pc:sldMkLst>
        <pc:spChg chg="del">
          <ac:chgData name="De Marinis, Roberta Vita" userId="dc24b251-f01b-455d-bf89-e2be86f657a2" providerId="ADAL" clId="{FDD990CB-6D46-4785-9709-7A586114BDA6}" dt="2022-10-21T08:04:32.917" v="13774" actId="478"/>
          <ac:spMkLst>
            <pc:docMk/>
            <pc:sldMk cId="243034445" sldId="2146847691"/>
            <ac:spMk id="54" creationId="{3FE88957-4C8C-22D4-898D-D71DD9BAD0CB}"/>
          </ac:spMkLst>
        </pc:spChg>
        <pc:spChg chg="del">
          <ac:chgData name="De Marinis, Roberta Vita" userId="dc24b251-f01b-455d-bf89-e2be86f657a2" providerId="ADAL" clId="{FDD990CB-6D46-4785-9709-7A586114BDA6}" dt="2022-10-20T17:08:22.707" v="13334" actId="478"/>
          <ac:spMkLst>
            <pc:docMk/>
            <pc:sldMk cId="243034445" sldId="2146847691"/>
            <ac:spMk id="55" creationId="{BE5C763A-3BAD-B455-4529-1D1F076A186B}"/>
          </ac:spMkLst>
        </pc:spChg>
        <pc:spChg chg="mod">
          <ac:chgData name="De Marinis, Roberta Vita" userId="dc24b251-f01b-455d-bf89-e2be86f657a2" providerId="ADAL" clId="{FDD990CB-6D46-4785-9709-7A586114BDA6}" dt="2022-10-20T17:08:30.630" v="13335" actId="1076"/>
          <ac:spMkLst>
            <pc:docMk/>
            <pc:sldMk cId="243034445" sldId="2146847691"/>
            <ac:spMk id="60" creationId="{B938D00B-66ED-82BB-FF30-67DBFCA9F402}"/>
          </ac:spMkLst>
        </pc:spChg>
        <pc:spChg chg="mod">
          <ac:chgData name="De Marinis, Roberta Vita" userId="dc24b251-f01b-455d-bf89-e2be86f657a2" providerId="ADAL" clId="{FDD990CB-6D46-4785-9709-7A586114BDA6}" dt="2022-10-17T13:37:37.925" v="8553" actId="20577"/>
          <ac:spMkLst>
            <pc:docMk/>
            <pc:sldMk cId="243034445" sldId="2146847691"/>
            <ac:spMk id="81" creationId="{75A3393A-EA2B-4B3A-B577-E3BAFDF30112}"/>
          </ac:spMkLst>
        </pc:spChg>
        <pc:spChg chg="mod">
          <ac:chgData name="De Marinis, Roberta Vita" userId="dc24b251-f01b-455d-bf89-e2be86f657a2" providerId="ADAL" clId="{FDD990CB-6D46-4785-9709-7A586114BDA6}" dt="2022-10-18T10:18:46.014" v="9915" actId="1076"/>
          <ac:spMkLst>
            <pc:docMk/>
            <pc:sldMk cId="243034445" sldId="2146847691"/>
            <ac:spMk id="120" creationId="{E67556AB-3C4F-42E7-94AC-51507424E9BE}"/>
          </ac:spMkLst>
        </pc:spChg>
        <pc:spChg chg="mod">
          <ac:chgData name="De Marinis, Roberta Vita" userId="dc24b251-f01b-455d-bf89-e2be86f657a2" providerId="ADAL" clId="{FDD990CB-6D46-4785-9709-7A586114BDA6}" dt="2022-10-18T10:18:50.895" v="9916" actId="1076"/>
          <ac:spMkLst>
            <pc:docMk/>
            <pc:sldMk cId="243034445" sldId="2146847691"/>
            <ac:spMk id="150" creationId="{DB929BD7-0A57-4939-8594-711C9CCB3245}"/>
          </ac:spMkLst>
        </pc:spChg>
        <pc:grpChg chg="mod">
          <ac:chgData name="De Marinis, Roberta Vita" userId="dc24b251-f01b-455d-bf89-e2be86f657a2" providerId="ADAL" clId="{FDD990CB-6D46-4785-9709-7A586114BDA6}" dt="2022-10-18T10:17:12.744" v="9911" actId="1076"/>
          <ac:grpSpMkLst>
            <pc:docMk/>
            <pc:sldMk cId="243034445" sldId="2146847691"/>
            <ac:grpSpMk id="14" creationId="{470E7D2B-CCFB-4DE7-3D8B-E396F66DBA9D}"/>
          </ac:grpSpMkLst>
        </pc:grpChg>
        <pc:picChg chg="add mod">
          <ac:chgData name="De Marinis, Roberta Vita" userId="dc24b251-f01b-455d-bf89-e2be86f657a2" providerId="ADAL" clId="{FDD990CB-6D46-4785-9709-7A586114BDA6}" dt="2022-10-21T12:40:44.599" v="15566" actId="1038"/>
          <ac:picMkLst>
            <pc:docMk/>
            <pc:sldMk cId="243034445" sldId="2146847691"/>
            <ac:picMk id="2" creationId="{902EC0E1-EE96-C8CA-88A6-0E538010724D}"/>
          </ac:picMkLst>
        </pc:picChg>
        <pc:picChg chg="del">
          <ac:chgData name="De Marinis, Roberta Vita" userId="dc24b251-f01b-455d-bf89-e2be86f657a2" providerId="ADAL" clId="{FDD990CB-6D46-4785-9709-7A586114BDA6}" dt="2022-10-17T13:37:11.422" v="8541" actId="478"/>
          <ac:picMkLst>
            <pc:docMk/>
            <pc:sldMk cId="243034445" sldId="2146847691"/>
            <ac:picMk id="3" creationId="{5B6B7227-56C8-E590-E2B4-75D5E58DE7E6}"/>
          </ac:picMkLst>
        </pc:picChg>
        <pc:picChg chg="del">
          <ac:chgData name="De Marinis, Roberta Vita" userId="dc24b251-f01b-455d-bf89-e2be86f657a2" providerId="ADAL" clId="{FDD990CB-6D46-4785-9709-7A586114BDA6}" dt="2022-10-21T16:27:33.190" v="16093" actId="478"/>
          <ac:picMkLst>
            <pc:docMk/>
            <pc:sldMk cId="243034445" sldId="2146847691"/>
            <ac:picMk id="3" creationId="{DB4B0E3C-CB9A-12DE-CA11-219D2CA41E16}"/>
          </ac:picMkLst>
        </pc:picChg>
        <pc:picChg chg="add del mod">
          <ac:chgData name="De Marinis, Roberta Vita" userId="dc24b251-f01b-455d-bf89-e2be86f657a2" providerId="ADAL" clId="{FDD990CB-6D46-4785-9709-7A586114BDA6}" dt="2022-10-21T07:19:02.520" v="13441" actId="478"/>
          <ac:picMkLst>
            <pc:docMk/>
            <pc:sldMk cId="243034445" sldId="2146847691"/>
            <ac:picMk id="5" creationId="{DE1C9F00-8A5D-13F9-3439-994437E548CB}"/>
          </ac:picMkLst>
        </pc:picChg>
        <pc:picChg chg="del">
          <ac:chgData name="De Marinis, Roberta Vita" userId="dc24b251-f01b-455d-bf89-e2be86f657a2" providerId="ADAL" clId="{FDD990CB-6D46-4785-9709-7A586114BDA6}" dt="2022-10-21T16:27:31.062" v="16092" actId="478"/>
          <ac:picMkLst>
            <pc:docMk/>
            <pc:sldMk cId="243034445" sldId="2146847691"/>
            <ac:picMk id="7" creationId="{89D2297E-1007-0584-47CF-FEDEA1780AD8}"/>
          </ac:picMkLst>
        </pc:picChg>
        <pc:picChg chg="mod">
          <ac:chgData name="De Marinis, Roberta Vita" userId="dc24b251-f01b-455d-bf89-e2be86f657a2" providerId="ADAL" clId="{FDD990CB-6D46-4785-9709-7A586114BDA6}" dt="2022-10-21T07:19:15.674" v="13443" actId="1036"/>
          <ac:picMkLst>
            <pc:docMk/>
            <pc:sldMk cId="243034445" sldId="2146847691"/>
            <ac:picMk id="16" creationId="{62C1DB2E-BB98-8F3F-AC0F-5A7E0CD09B91}"/>
          </ac:picMkLst>
        </pc:picChg>
        <pc:picChg chg="mod">
          <ac:chgData name="De Marinis, Roberta Vita" userId="dc24b251-f01b-455d-bf89-e2be86f657a2" providerId="ADAL" clId="{FDD990CB-6D46-4785-9709-7A586114BDA6}" dt="2022-10-21T07:19:27.771" v="13488" actId="1038"/>
          <ac:picMkLst>
            <pc:docMk/>
            <pc:sldMk cId="243034445" sldId="2146847691"/>
            <ac:picMk id="17" creationId="{B0B69C32-1A7A-AA3E-12A0-D685258F7DAE}"/>
          </ac:picMkLst>
        </pc:picChg>
        <pc:picChg chg="mod">
          <ac:chgData name="De Marinis, Roberta Vita" userId="dc24b251-f01b-455d-bf89-e2be86f657a2" providerId="ADAL" clId="{FDD990CB-6D46-4785-9709-7A586114BDA6}" dt="2022-10-19T09:00:42.335" v="12986" actId="1036"/>
          <ac:picMkLst>
            <pc:docMk/>
            <pc:sldMk cId="243034445" sldId="2146847691"/>
            <ac:picMk id="27" creationId="{3797C590-4D7D-A446-90B9-C4A9F86425A8}"/>
          </ac:picMkLst>
        </pc:picChg>
      </pc:sldChg>
      <pc:sldChg chg="addSp delSp modSp add mod">
        <pc:chgData name="De Marinis, Roberta Vita" userId="dc24b251-f01b-455d-bf89-e2be86f657a2" providerId="ADAL" clId="{FDD990CB-6D46-4785-9709-7A586114BDA6}" dt="2022-10-21T16:28:03.405" v="16099" actId="478"/>
        <pc:sldMkLst>
          <pc:docMk/>
          <pc:sldMk cId="3828411998" sldId="2146847692"/>
        </pc:sldMkLst>
        <pc:spChg chg="del">
          <ac:chgData name="De Marinis, Roberta Vita" userId="dc24b251-f01b-455d-bf89-e2be86f657a2" providerId="ADAL" clId="{FDD990CB-6D46-4785-9709-7A586114BDA6}" dt="2022-10-21T08:48:54.539" v="14395" actId="478"/>
          <ac:spMkLst>
            <pc:docMk/>
            <pc:sldMk cId="3828411998" sldId="2146847692"/>
            <ac:spMk id="54" creationId="{3FE88957-4C8C-22D4-898D-D71DD9BAD0CB}"/>
          </ac:spMkLst>
        </pc:spChg>
        <pc:spChg chg="mod">
          <ac:chgData name="De Marinis, Roberta Vita" userId="dc24b251-f01b-455d-bf89-e2be86f657a2" providerId="ADAL" clId="{FDD990CB-6D46-4785-9709-7A586114BDA6}" dt="2022-10-17T13:37:57.684" v="8567" actId="20577"/>
          <ac:spMkLst>
            <pc:docMk/>
            <pc:sldMk cId="3828411998" sldId="2146847692"/>
            <ac:spMk id="81" creationId="{75A3393A-EA2B-4B3A-B577-E3BAFDF30112}"/>
          </ac:spMkLst>
        </pc:spChg>
        <pc:picChg chg="add mod">
          <ac:chgData name="De Marinis, Roberta Vita" userId="dc24b251-f01b-455d-bf89-e2be86f657a2" providerId="ADAL" clId="{FDD990CB-6D46-4785-9709-7A586114BDA6}" dt="2022-10-21T12:39:12.961" v="15396" actId="1036"/>
          <ac:picMkLst>
            <pc:docMk/>
            <pc:sldMk cId="3828411998" sldId="2146847692"/>
            <ac:picMk id="2" creationId="{B46F46B7-7073-CE9F-54BC-B0B936A5FE07}"/>
          </ac:picMkLst>
        </pc:picChg>
        <pc:picChg chg="del">
          <ac:chgData name="De Marinis, Roberta Vita" userId="dc24b251-f01b-455d-bf89-e2be86f657a2" providerId="ADAL" clId="{FDD990CB-6D46-4785-9709-7A586114BDA6}" dt="2022-10-17T13:37:15.223" v="8542" actId="478"/>
          <ac:picMkLst>
            <pc:docMk/>
            <pc:sldMk cId="3828411998" sldId="2146847692"/>
            <ac:picMk id="3" creationId="{5B6B7227-56C8-E590-E2B4-75D5E58DE7E6}"/>
          </ac:picMkLst>
        </pc:picChg>
        <pc:picChg chg="del">
          <ac:chgData name="De Marinis, Roberta Vita" userId="dc24b251-f01b-455d-bf89-e2be86f657a2" providerId="ADAL" clId="{FDD990CB-6D46-4785-9709-7A586114BDA6}" dt="2022-10-21T16:28:03.405" v="16099" actId="478"/>
          <ac:picMkLst>
            <pc:docMk/>
            <pc:sldMk cId="3828411998" sldId="2146847692"/>
            <ac:picMk id="3" creationId="{8B2BF42C-96E3-1588-4A19-72517BEB2BD3}"/>
          </ac:picMkLst>
        </pc:picChg>
        <pc:picChg chg="add mod">
          <ac:chgData name="De Marinis, Roberta Vita" userId="dc24b251-f01b-455d-bf89-e2be86f657a2" providerId="ADAL" clId="{FDD990CB-6D46-4785-9709-7A586114BDA6}" dt="2022-10-17T16:12:45.450" v="9643" actId="1076"/>
          <ac:picMkLst>
            <pc:docMk/>
            <pc:sldMk cId="3828411998" sldId="2146847692"/>
            <ac:picMk id="7" creationId="{AA8E4A03-5043-C1AA-59DC-86E4FD86D604}"/>
          </ac:picMkLst>
        </pc:picChg>
        <pc:picChg chg="del">
          <ac:chgData name="De Marinis, Roberta Vita" userId="dc24b251-f01b-455d-bf89-e2be86f657a2" providerId="ADAL" clId="{FDD990CB-6D46-4785-9709-7A586114BDA6}" dt="2022-10-21T16:28:00.828" v="16098" actId="478"/>
          <ac:picMkLst>
            <pc:docMk/>
            <pc:sldMk cId="3828411998" sldId="2146847692"/>
            <ac:picMk id="15" creationId="{17414BD9-D2AB-2AAF-732B-FFC0689BEFBD}"/>
          </ac:picMkLst>
        </pc:picChg>
        <pc:picChg chg="mod">
          <ac:chgData name="De Marinis, Roberta Vita" userId="dc24b251-f01b-455d-bf89-e2be86f657a2" providerId="ADAL" clId="{FDD990CB-6D46-4785-9709-7A586114BDA6}" dt="2022-10-17T16:12:49.668" v="9644" actId="1076"/>
          <ac:picMkLst>
            <pc:docMk/>
            <pc:sldMk cId="3828411998" sldId="2146847692"/>
            <ac:picMk id="16" creationId="{62C1DB2E-BB98-8F3F-AC0F-5A7E0CD09B91}"/>
          </ac:picMkLst>
        </pc:picChg>
        <pc:picChg chg="mod">
          <ac:chgData name="De Marinis, Roberta Vita" userId="dc24b251-f01b-455d-bf89-e2be86f657a2" providerId="ADAL" clId="{FDD990CB-6D46-4785-9709-7A586114BDA6}" dt="2022-10-17T16:12:52.595" v="9645" actId="1076"/>
          <ac:picMkLst>
            <pc:docMk/>
            <pc:sldMk cId="3828411998" sldId="2146847692"/>
            <ac:picMk id="17" creationId="{B0B69C32-1A7A-AA3E-12A0-D685258F7DAE}"/>
          </ac:picMkLst>
        </pc:picChg>
        <pc:picChg chg="mod">
          <ac:chgData name="De Marinis, Roberta Vita" userId="dc24b251-f01b-455d-bf89-e2be86f657a2" providerId="ADAL" clId="{FDD990CB-6D46-4785-9709-7A586114BDA6}" dt="2022-10-18T15:55:47.628" v="12827" actId="1037"/>
          <ac:picMkLst>
            <pc:docMk/>
            <pc:sldMk cId="3828411998" sldId="2146847692"/>
            <ac:picMk id="48" creationId="{D441BD4F-A395-F979-34CF-1B9A739033B2}"/>
          </ac:picMkLst>
        </pc:picChg>
      </pc:sldChg>
      <pc:sldChg chg="addSp delSp modSp mod">
        <pc:chgData name="De Marinis, Roberta Vita" userId="dc24b251-f01b-455d-bf89-e2be86f657a2" providerId="ADAL" clId="{FDD990CB-6D46-4785-9709-7A586114BDA6}" dt="2022-10-24T13:48:17.398" v="16875" actId="1036"/>
        <pc:sldMkLst>
          <pc:docMk/>
          <pc:sldMk cId="628149331" sldId="2146847693"/>
        </pc:sldMkLst>
        <pc:spChg chg="mod ord">
          <ac:chgData name="De Marinis, Roberta Vita" userId="dc24b251-f01b-455d-bf89-e2be86f657a2" providerId="ADAL" clId="{FDD990CB-6D46-4785-9709-7A586114BDA6}" dt="2022-10-21T12:30:27.985" v="15119" actId="1036"/>
          <ac:spMkLst>
            <pc:docMk/>
            <pc:sldMk cId="628149331" sldId="2146847693"/>
            <ac:spMk id="9" creationId="{74E08E85-F89B-0A31-B9E9-C37C594141B7}"/>
          </ac:spMkLst>
        </pc:spChg>
        <pc:spChg chg="mod">
          <ac:chgData name="De Marinis, Roberta Vita" userId="dc24b251-f01b-455d-bf89-e2be86f657a2" providerId="ADAL" clId="{FDD990CB-6D46-4785-9709-7A586114BDA6}" dt="2022-10-21T09:12:24.235" v="14552" actId="1035"/>
          <ac:spMkLst>
            <pc:docMk/>
            <pc:sldMk cId="628149331" sldId="2146847693"/>
            <ac:spMk id="10" creationId="{8ED7F986-57F7-BA8E-FC32-8281F49021D2}"/>
          </ac:spMkLst>
        </pc:spChg>
        <pc:spChg chg="mod">
          <ac:chgData name="De Marinis, Roberta Vita" userId="dc24b251-f01b-455d-bf89-e2be86f657a2" providerId="ADAL" clId="{FDD990CB-6D46-4785-9709-7A586114BDA6}" dt="2022-10-21T09:12:49.692" v="14553" actId="1076"/>
          <ac:spMkLst>
            <pc:docMk/>
            <pc:sldMk cId="628149331" sldId="2146847693"/>
            <ac:spMk id="34" creationId="{791E0AE7-C829-971D-7BB9-BBFE69E4BD52}"/>
          </ac:spMkLst>
        </pc:spChg>
        <pc:spChg chg="mod">
          <ac:chgData name="De Marinis, Roberta Vita" userId="dc24b251-f01b-455d-bf89-e2be86f657a2" providerId="ADAL" clId="{FDD990CB-6D46-4785-9709-7A586114BDA6}" dt="2022-10-21T15:20:13.709" v="16002" actId="242"/>
          <ac:spMkLst>
            <pc:docMk/>
            <pc:sldMk cId="628149331" sldId="2146847693"/>
            <ac:spMk id="84" creationId="{7E2C9047-5024-4388-9D6C-37CE63E95093}"/>
          </ac:spMkLst>
        </pc:spChg>
        <pc:spChg chg="mod">
          <ac:chgData name="De Marinis, Roberta Vita" userId="dc24b251-f01b-455d-bf89-e2be86f657a2" providerId="ADAL" clId="{FDD990CB-6D46-4785-9709-7A586114BDA6}" dt="2022-10-21T15:20:28.819" v="16005" actId="1036"/>
          <ac:spMkLst>
            <pc:docMk/>
            <pc:sldMk cId="628149331" sldId="2146847693"/>
            <ac:spMk id="85" creationId="{594DBD26-0EDA-44D3-913D-0568A8B04E60}"/>
          </ac:spMkLst>
        </pc:spChg>
        <pc:spChg chg="del">
          <ac:chgData name="De Marinis, Roberta Vita" userId="dc24b251-f01b-455d-bf89-e2be86f657a2" providerId="ADAL" clId="{FDD990CB-6D46-4785-9709-7A586114BDA6}" dt="2022-10-21T09:10:37.176" v="14532" actId="478"/>
          <ac:spMkLst>
            <pc:docMk/>
            <pc:sldMk cId="628149331" sldId="2146847693"/>
            <ac:spMk id="99" creationId="{8EBC4E15-F6F0-4BAB-A7A4-B6913CD5E698}"/>
          </ac:spMkLst>
        </pc:spChg>
        <pc:spChg chg="del">
          <ac:chgData name="De Marinis, Roberta Vita" userId="dc24b251-f01b-455d-bf89-e2be86f657a2" providerId="ADAL" clId="{FDD990CB-6D46-4785-9709-7A586114BDA6}" dt="2022-10-21T09:10:39.736" v="14533" actId="478"/>
          <ac:spMkLst>
            <pc:docMk/>
            <pc:sldMk cId="628149331" sldId="2146847693"/>
            <ac:spMk id="108" creationId="{62D87FBD-F75F-4A0E-A002-FA4E6535C567}"/>
          </ac:spMkLst>
        </pc:spChg>
        <pc:picChg chg="del">
          <ac:chgData name="De Marinis, Roberta Vita" userId="dc24b251-f01b-455d-bf89-e2be86f657a2" providerId="ADAL" clId="{FDD990CB-6D46-4785-9709-7A586114BDA6}" dt="2022-10-21T16:27:40.518" v="16095" actId="478"/>
          <ac:picMkLst>
            <pc:docMk/>
            <pc:sldMk cId="628149331" sldId="2146847693"/>
            <ac:picMk id="3" creationId="{10E91BC1-EA32-085D-B7E6-3736DD013E1F}"/>
          </ac:picMkLst>
        </pc:picChg>
        <pc:picChg chg="mod">
          <ac:chgData name="De Marinis, Roberta Vita" userId="dc24b251-f01b-455d-bf89-e2be86f657a2" providerId="ADAL" clId="{FDD990CB-6D46-4785-9709-7A586114BDA6}" dt="2022-10-21T12:40:30.042" v="15558" actId="1038"/>
          <ac:picMkLst>
            <pc:docMk/>
            <pc:sldMk cId="628149331" sldId="2146847693"/>
            <ac:picMk id="11" creationId="{309DB274-1CF7-A60A-3F1B-4AAB659FC21B}"/>
          </ac:picMkLst>
        </pc:picChg>
        <pc:picChg chg="del">
          <ac:chgData name="De Marinis, Roberta Vita" userId="dc24b251-f01b-455d-bf89-e2be86f657a2" providerId="ADAL" clId="{FDD990CB-6D46-4785-9709-7A586114BDA6}" dt="2022-10-21T16:27:38.177" v="16094" actId="478"/>
          <ac:picMkLst>
            <pc:docMk/>
            <pc:sldMk cId="628149331" sldId="2146847693"/>
            <ac:picMk id="12" creationId="{1D47BE82-0530-78C1-1031-00F612CB25A2}"/>
          </ac:picMkLst>
        </pc:picChg>
        <pc:picChg chg="add mod">
          <ac:chgData name="De Marinis, Roberta Vita" userId="dc24b251-f01b-455d-bf89-e2be86f657a2" providerId="ADAL" clId="{FDD990CB-6D46-4785-9709-7A586114BDA6}" dt="2022-10-24T13:48:17.398" v="16875" actId="1036"/>
          <ac:picMkLst>
            <pc:docMk/>
            <pc:sldMk cId="628149331" sldId="2146847693"/>
            <ac:picMk id="12" creationId="{7EA06D45-FCA9-B15D-F814-B49986C15E7F}"/>
          </ac:picMkLst>
        </pc:picChg>
        <pc:picChg chg="add mod">
          <ac:chgData name="De Marinis, Roberta Vita" userId="dc24b251-f01b-455d-bf89-e2be86f657a2" providerId="ADAL" clId="{FDD990CB-6D46-4785-9709-7A586114BDA6}" dt="2022-10-21T09:11:28.236" v="14543" actId="1076"/>
          <ac:picMkLst>
            <pc:docMk/>
            <pc:sldMk cId="628149331" sldId="2146847693"/>
            <ac:picMk id="37" creationId="{D184B1E7-4263-03A0-5ACA-6A9D61099F5A}"/>
          </ac:picMkLst>
        </pc:picChg>
      </pc:sldChg>
      <pc:sldChg chg="addSp delSp modSp del mod">
        <pc:chgData name="De Marinis, Roberta Vita" userId="dc24b251-f01b-455d-bf89-e2be86f657a2" providerId="ADAL" clId="{FDD990CB-6D46-4785-9709-7A586114BDA6}" dt="2022-10-21T09:09:55.616" v="14528" actId="2696"/>
        <pc:sldMkLst>
          <pc:docMk/>
          <pc:sldMk cId="3260264818" sldId="2146847693"/>
        </pc:sldMkLst>
        <pc:spChg chg="mod">
          <ac:chgData name="De Marinis, Roberta Vita" userId="dc24b251-f01b-455d-bf89-e2be86f657a2" providerId="ADAL" clId="{FDD990CB-6D46-4785-9709-7A586114BDA6}" dt="2022-10-20T17:18:37.008" v="13397" actId="1076"/>
          <ac:spMkLst>
            <pc:docMk/>
            <pc:sldMk cId="3260264818" sldId="2146847693"/>
            <ac:spMk id="9" creationId="{74E08E85-F89B-0A31-B9E9-C37C594141B7}"/>
          </ac:spMkLst>
        </pc:spChg>
        <pc:spChg chg="mod">
          <ac:chgData name="De Marinis, Roberta Vita" userId="dc24b251-f01b-455d-bf89-e2be86f657a2" providerId="ADAL" clId="{FDD990CB-6D46-4785-9709-7A586114BDA6}" dt="2022-10-20T17:08:47.569" v="13338" actId="1035"/>
          <ac:spMkLst>
            <pc:docMk/>
            <pc:sldMk cId="3260264818" sldId="2146847693"/>
            <ac:spMk id="10" creationId="{8ED7F986-57F7-BA8E-FC32-8281F49021D2}"/>
          </ac:spMkLst>
        </pc:spChg>
        <pc:spChg chg="mod">
          <ac:chgData name="De Marinis, Roberta Vita" userId="dc24b251-f01b-455d-bf89-e2be86f657a2" providerId="ADAL" clId="{FDD990CB-6D46-4785-9709-7A586114BDA6}" dt="2022-10-17T16:13:13.259" v="9649" actId="1076"/>
          <ac:spMkLst>
            <pc:docMk/>
            <pc:sldMk cId="3260264818" sldId="2146847693"/>
            <ac:spMk id="34" creationId="{791E0AE7-C829-971D-7BB9-BBFE69E4BD52}"/>
          </ac:spMkLst>
        </pc:spChg>
        <pc:spChg chg="mod">
          <ac:chgData name="De Marinis, Roberta Vita" userId="dc24b251-f01b-455d-bf89-e2be86f657a2" providerId="ADAL" clId="{FDD990CB-6D46-4785-9709-7A586114BDA6}" dt="2022-10-17T13:54:54.656" v="8703" actId="20577"/>
          <ac:spMkLst>
            <pc:docMk/>
            <pc:sldMk cId="3260264818" sldId="2146847693"/>
            <ac:spMk id="74" creationId="{BEF4C2D4-2D1A-414E-B6D9-C940DE98BCD2}"/>
          </ac:spMkLst>
        </pc:spChg>
        <pc:spChg chg="mod">
          <ac:chgData name="De Marinis, Roberta Vita" userId="dc24b251-f01b-455d-bf89-e2be86f657a2" providerId="ADAL" clId="{FDD990CB-6D46-4785-9709-7A586114BDA6}" dt="2022-10-17T13:46:49.360" v="8682" actId="20577"/>
          <ac:spMkLst>
            <pc:docMk/>
            <pc:sldMk cId="3260264818" sldId="2146847693"/>
            <ac:spMk id="81" creationId="{75A3393A-EA2B-4B3A-B577-E3BAFDF30112}"/>
          </ac:spMkLst>
        </pc:spChg>
        <pc:picChg chg="del">
          <ac:chgData name="De Marinis, Roberta Vita" userId="dc24b251-f01b-455d-bf89-e2be86f657a2" providerId="ADAL" clId="{FDD990CB-6D46-4785-9709-7A586114BDA6}" dt="2022-10-17T13:43:01.193" v="8568" actId="478"/>
          <ac:picMkLst>
            <pc:docMk/>
            <pc:sldMk cId="3260264818" sldId="2146847693"/>
            <ac:picMk id="3" creationId="{5B6B7227-56C8-E590-E2B4-75D5E58DE7E6}"/>
          </ac:picMkLst>
        </pc:picChg>
        <pc:picChg chg="mod">
          <ac:chgData name="De Marinis, Roberta Vita" userId="dc24b251-f01b-455d-bf89-e2be86f657a2" providerId="ADAL" clId="{FDD990CB-6D46-4785-9709-7A586114BDA6}" dt="2022-10-20T17:09:38.855" v="13347" actId="1076"/>
          <ac:picMkLst>
            <pc:docMk/>
            <pc:sldMk cId="3260264818" sldId="2146847693"/>
            <ac:picMk id="7" creationId="{BE0C2B38-AEB1-98BD-0C07-67E1A2894ECB}"/>
          </ac:picMkLst>
        </pc:picChg>
        <pc:picChg chg="add mod">
          <ac:chgData name="De Marinis, Roberta Vita" userId="dc24b251-f01b-455d-bf89-e2be86f657a2" providerId="ADAL" clId="{FDD990CB-6D46-4785-9709-7A586114BDA6}" dt="2022-10-17T13:44:07.310" v="8584" actId="14100"/>
          <ac:picMkLst>
            <pc:docMk/>
            <pc:sldMk cId="3260264818" sldId="2146847693"/>
            <ac:picMk id="11" creationId="{309DB274-1CF7-A60A-3F1B-4AAB659FC21B}"/>
          </ac:picMkLst>
        </pc:picChg>
        <pc:picChg chg="del mod">
          <ac:chgData name="De Marinis, Roberta Vita" userId="dc24b251-f01b-455d-bf89-e2be86f657a2" providerId="ADAL" clId="{FDD990CB-6D46-4785-9709-7A586114BDA6}" dt="2022-10-17T13:50:10.370" v="8686" actId="478"/>
          <ac:picMkLst>
            <pc:docMk/>
            <pc:sldMk cId="3260264818" sldId="2146847693"/>
            <ac:picMk id="12" creationId="{737E493B-E977-A2DC-C91A-07DC3F3D736F}"/>
          </ac:picMkLst>
        </pc:picChg>
        <pc:picChg chg="mod">
          <ac:chgData name="De Marinis, Roberta Vita" userId="dc24b251-f01b-455d-bf89-e2be86f657a2" providerId="ADAL" clId="{FDD990CB-6D46-4785-9709-7A586114BDA6}" dt="2022-10-17T16:13:32.979" v="9655" actId="1076"/>
          <ac:picMkLst>
            <pc:docMk/>
            <pc:sldMk cId="3260264818" sldId="2146847693"/>
            <ac:picMk id="27" creationId="{48040C94-EA78-6B50-3FB1-5D29454E0BA0}"/>
          </ac:picMkLst>
        </pc:picChg>
        <pc:picChg chg="mod">
          <ac:chgData name="De Marinis, Roberta Vita" userId="dc24b251-f01b-455d-bf89-e2be86f657a2" providerId="ADAL" clId="{FDD990CB-6D46-4785-9709-7A586114BDA6}" dt="2022-10-17T16:13:20.641" v="9652" actId="1076"/>
          <ac:picMkLst>
            <pc:docMk/>
            <pc:sldMk cId="3260264818" sldId="2146847693"/>
            <ac:picMk id="33" creationId="{CB4D4EDC-DA30-B8E5-ACD6-C3B80E85D23E}"/>
          </ac:picMkLst>
        </pc:picChg>
        <pc:picChg chg="add mod modCrop">
          <ac:chgData name="De Marinis, Roberta Vita" userId="dc24b251-f01b-455d-bf89-e2be86f657a2" providerId="ADAL" clId="{FDD990CB-6D46-4785-9709-7A586114BDA6}" dt="2022-10-17T13:50:50.105" v="8697" actId="1076"/>
          <ac:picMkLst>
            <pc:docMk/>
            <pc:sldMk cId="3260264818" sldId="2146847693"/>
            <ac:picMk id="36" creationId="{B3B76594-B11E-CEFF-871A-22FF140AFFBD}"/>
          </ac:picMkLst>
        </pc:picChg>
        <pc:picChg chg="add mod">
          <ac:chgData name="De Marinis, Roberta Vita" userId="dc24b251-f01b-455d-bf89-e2be86f657a2" providerId="ADAL" clId="{FDD990CB-6D46-4785-9709-7A586114BDA6}" dt="2022-10-17T16:13:29.119" v="9654" actId="1076"/>
          <ac:picMkLst>
            <pc:docMk/>
            <pc:sldMk cId="3260264818" sldId="2146847693"/>
            <ac:picMk id="37" creationId="{4EA72122-DAAC-516E-2324-4BDC09FEDE97}"/>
          </ac:picMkLst>
        </pc:picChg>
        <pc:picChg chg="mod">
          <ac:chgData name="De Marinis, Roberta Vita" userId="dc24b251-f01b-455d-bf89-e2be86f657a2" providerId="ADAL" clId="{FDD990CB-6D46-4785-9709-7A586114BDA6}" dt="2022-10-17T13:43:47.907" v="8577" actId="1076"/>
          <ac:picMkLst>
            <pc:docMk/>
            <pc:sldMk cId="3260264818" sldId="2146847693"/>
            <ac:picMk id="79" creationId="{CAD46512-655D-4477-B992-B2A023AA88D9}"/>
          </ac:picMkLst>
        </pc:picChg>
        <pc:cxnChg chg="del">
          <ac:chgData name="De Marinis, Roberta Vita" userId="dc24b251-f01b-455d-bf89-e2be86f657a2" providerId="ADAL" clId="{FDD990CB-6D46-4785-9709-7A586114BDA6}" dt="2022-10-17T13:44:00.099" v="8582" actId="478"/>
          <ac:cxnSpMkLst>
            <pc:docMk/>
            <pc:sldMk cId="3260264818" sldId="2146847693"/>
            <ac:cxnSpMk id="76" creationId="{A40779B2-22AF-487D-82A7-DE1D3A0C6A05}"/>
          </ac:cxnSpMkLst>
        </pc:cxnChg>
        <pc:cxnChg chg="mod">
          <ac:chgData name="De Marinis, Roberta Vita" userId="dc24b251-f01b-455d-bf89-e2be86f657a2" providerId="ADAL" clId="{FDD990CB-6D46-4785-9709-7A586114BDA6}" dt="2022-10-17T13:43:51.810" v="8579" actId="1076"/>
          <ac:cxnSpMkLst>
            <pc:docMk/>
            <pc:sldMk cId="3260264818" sldId="2146847693"/>
            <ac:cxnSpMk id="80" creationId="{5F0EDB2B-FE07-4EB2-8EAE-075925091A7D}"/>
          </ac:cxnSpMkLst>
        </pc:cxnChg>
      </pc:sldChg>
      <pc:sldChg chg="addSp delSp modSp mod">
        <pc:chgData name="De Marinis, Roberta Vita" userId="dc24b251-f01b-455d-bf89-e2be86f657a2" providerId="ADAL" clId="{FDD990CB-6D46-4785-9709-7A586114BDA6}" dt="2022-10-21T12:39:05.531" v="15392" actId="20577"/>
        <pc:sldMkLst>
          <pc:docMk/>
          <pc:sldMk cId="3007993262" sldId="2146847694"/>
        </pc:sldMkLst>
        <pc:spChg chg="mod">
          <ac:chgData name="De Marinis, Roberta Vita" userId="dc24b251-f01b-455d-bf89-e2be86f657a2" providerId="ADAL" clId="{FDD990CB-6D46-4785-9709-7A586114BDA6}" dt="2022-10-21T12:39:05.531" v="15392" actId="20577"/>
          <ac:spMkLst>
            <pc:docMk/>
            <pc:sldMk cId="3007993262" sldId="2146847694"/>
            <ac:spMk id="86" creationId="{8AC6137C-C5C5-4C51-8E79-3413ECCFAE2E}"/>
          </ac:spMkLst>
        </pc:spChg>
        <pc:grpChg chg="add mod">
          <ac:chgData name="De Marinis, Roberta Vita" userId="dc24b251-f01b-455d-bf89-e2be86f657a2" providerId="ADAL" clId="{FDD990CB-6D46-4785-9709-7A586114BDA6}" dt="2022-10-17T14:00:59.024" v="8964" actId="164"/>
          <ac:grpSpMkLst>
            <pc:docMk/>
            <pc:sldMk cId="3007993262" sldId="2146847694"/>
            <ac:grpSpMk id="49" creationId="{A701D11E-3286-7B34-769A-55A692F8F774}"/>
          </ac:grpSpMkLst>
        </pc:grpChg>
        <pc:grpChg chg="mod">
          <ac:chgData name="De Marinis, Roberta Vita" userId="dc24b251-f01b-455d-bf89-e2be86f657a2" providerId="ADAL" clId="{FDD990CB-6D46-4785-9709-7A586114BDA6}" dt="2022-10-17T15:56:13.651" v="9527" actId="1076"/>
          <ac:grpSpMkLst>
            <pc:docMk/>
            <pc:sldMk cId="3007993262" sldId="2146847694"/>
            <ac:grpSpMk id="79" creationId="{047D8EF1-A5D6-8F32-DCD1-F2D9EDCCF6C7}"/>
          </ac:grpSpMkLst>
        </pc:grpChg>
        <pc:picChg chg="add del mod">
          <ac:chgData name="De Marinis, Roberta Vita" userId="dc24b251-f01b-455d-bf89-e2be86f657a2" providerId="ADAL" clId="{FDD990CB-6D46-4785-9709-7A586114BDA6}" dt="2022-10-17T13:56:50.482" v="8728" actId="22"/>
          <ac:picMkLst>
            <pc:docMk/>
            <pc:sldMk cId="3007993262" sldId="2146847694"/>
            <ac:picMk id="4" creationId="{A1F9CB3A-1D1D-2CD8-B1BA-D32669109784}"/>
          </ac:picMkLst>
        </pc:picChg>
        <pc:picChg chg="add del">
          <ac:chgData name="De Marinis, Roberta Vita" userId="dc24b251-f01b-455d-bf89-e2be86f657a2" providerId="ADAL" clId="{FDD990CB-6D46-4785-9709-7A586114BDA6}" dt="2022-10-17T13:56:51.025" v="8729" actId="478"/>
          <ac:picMkLst>
            <pc:docMk/>
            <pc:sldMk cId="3007993262" sldId="2146847694"/>
            <ac:picMk id="7" creationId="{DC89DB66-F697-B2FB-4B0B-8B3627F50B57}"/>
          </ac:picMkLst>
        </pc:picChg>
        <pc:picChg chg="add mod">
          <ac:chgData name="De Marinis, Roberta Vita" userId="dc24b251-f01b-455d-bf89-e2be86f657a2" providerId="ADAL" clId="{FDD990CB-6D46-4785-9709-7A586114BDA6}" dt="2022-10-17T14:01:04.162" v="8966" actId="1037"/>
          <ac:picMkLst>
            <pc:docMk/>
            <pc:sldMk cId="3007993262" sldId="2146847694"/>
            <ac:picMk id="13" creationId="{8D5A7584-3DD0-F19E-3D14-C396D2597EFC}"/>
          </ac:picMkLst>
        </pc:picChg>
        <pc:picChg chg="add mod">
          <ac:chgData name="De Marinis, Roberta Vita" userId="dc24b251-f01b-455d-bf89-e2be86f657a2" providerId="ADAL" clId="{FDD990CB-6D46-4785-9709-7A586114BDA6}" dt="2022-10-17T14:00:59.024" v="8964" actId="164"/>
          <ac:picMkLst>
            <pc:docMk/>
            <pc:sldMk cId="3007993262" sldId="2146847694"/>
            <ac:picMk id="14" creationId="{DFA926F1-BBF1-7997-96E5-B1A61167125F}"/>
          </ac:picMkLst>
        </pc:picChg>
        <pc:picChg chg="add mod">
          <ac:chgData name="De Marinis, Roberta Vita" userId="dc24b251-f01b-455d-bf89-e2be86f657a2" providerId="ADAL" clId="{FDD990CB-6D46-4785-9709-7A586114BDA6}" dt="2022-10-17T14:00:59.024" v="8964" actId="164"/>
          <ac:picMkLst>
            <pc:docMk/>
            <pc:sldMk cId="3007993262" sldId="2146847694"/>
            <ac:picMk id="15" creationId="{B2F249D5-C572-E961-C57D-4912CF10B198}"/>
          </ac:picMkLst>
        </pc:picChg>
        <pc:picChg chg="add mod">
          <ac:chgData name="De Marinis, Roberta Vita" userId="dc24b251-f01b-455d-bf89-e2be86f657a2" providerId="ADAL" clId="{FDD990CB-6D46-4785-9709-7A586114BDA6}" dt="2022-10-17T14:00:59.024" v="8964" actId="164"/>
          <ac:picMkLst>
            <pc:docMk/>
            <pc:sldMk cId="3007993262" sldId="2146847694"/>
            <ac:picMk id="16" creationId="{CA604200-192A-6BCE-683F-6F0B6BFB08DE}"/>
          </ac:picMkLst>
        </pc:picChg>
        <pc:picChg chg="add mod">
          <ac:chgData name="De Marinis, Roberta Vita" userId="dc24b251-f01b-455d-bf89-e2be86f657a2" providerId="ADAL" clId="{FDD990CB-6D46-4785-9709-7A586114BDA6}" dt="2022-10-17T14:00:59.024" v="8964" actId="164"/>
          <ac:picMkLst>
            <pc:docMk/>
            <pc:sldMk cId="3007993262" sldId="2146847694"/>
            <ac:picMk id="24" creationId="{7194875F-2372-188C-E42D-E11BE4ACC781}"/>
          </ac:picMkLst>
        </pc:picChg>
        <pc:picChg chg="mod ord">
          <ac:chgData name="De Marinis, Roberta Vita" userId="dc24b251-f01b-455d-bf89-e2be86f657a2" providerId="ADAL" clId="{FDD990CB-6D46-4785-9709-7A586114BDA6}" dt="2022-10-17T15:56:27.515" v="9530" actId="1076"/>
          <ac:picMkLst>
            <pc:docMk/>
            <pc:sldMk cId="3007993262" sldId="2146847694"/>
            <ac:picMk id="31" creationId="{87A92F4D-AAC7-46A5-7B78-250BCC47AFAA}"/>
          </ac:picMkLst>
        </pc:picChg>
        <pc:picChg chg="add mod">
          <ac:chgData name="De Marinis, Roberta Vita" userId="dc24b251-f01b-455d-bf89-e2be86f657a2" providerId="ADAL" clId="{FDD990CB-6D46-4785-9709-7A586114BDA6}" dt="2022-10-17T14:00:59.024" v="8964" actId="164"/>
          <ac:picMkLst>
            <pc:docMk/>
            <pc:sldMk cId="3007993262" sldId="2146847694"/>
            <ac:picMk id="32" creationId="{D6439AAD-CB1E-3F2C-4EC9-D5F4650FB822}"/>
          </ac:picMkLst>
        </pc:picChg>
        <pc:picChg chg="add mod">
          <ac:chgData name="De Marinis, Roberta Vita" userId="dc24b251-f01b-455d-bf89-e2be86f657a2" providerId="ADAL" clId="{FDD990CB-6D46-4785-9709-7A586114BDA6}" dt="2022-10-17T14:00:59.024" v="8964" actId="164"/>
          <ac:picMkLst>
            <pc:docMk/>
            <pc:sldMk cId="3007993262" sldId="2146847694"/>
            <ac:picMk id="37" creationId="{68B7A5C0-A8AF-2378-6B65-E3EDC717FB89}"/>
          </ac:picMkLst>
        </pc:picChg>
        <pc:picChg chg="add mod">
          <ac:chgData name="De Marinis, Roberta Vita" userId="dc24b251-f01b-455d-bf89-e2be86f657a2" providerId="ADAL" clId="{FDD990CB-6D46-4785-9709-7A586114BDA6}" dt="2022-10-17T14:00:59.024" v="8964" actId="164"/>
          <ac:picMkLst>
            <pc:docMk/>
            <pc:sldMk cId="3007993262" sldId="2146847694"/>
            <ac:picMk id="41" creationId="{CD77B329-B351-9728-A3DB-25907360A369}"/>
          </ac:picMkLst>
        </pc:picChg>
        <pc:picChg chg="add mod">
          <ac:chgData name="De Marinis, Roberta Vita" userId="dc24b251-f01b-455d-bf89-e2be86f657a2" providerId="ADAL" clId="{FDD990CB-6D46-4785-9709-7A586114BDA6}" dt="2022-10-17T14:00:59.024" v="8964" actId="164"/>
          <ac:picMkLst>
            <pc:docMk/>
            <pc:sldMk cId="3007993262" sldId="2146847694"/>
            <ac:picMk id="43" creationId="{FFDDE8A8-CA7C-0560-E7D9-DAAE5F4DD961}"/>
          </ac:picMkLst>
        </pc:picChg>
        <pc:picChg chg="add mod">
          <ac:chgData name="De Marinis, Roberta Vita" userId="dc24b251-f01b-455d-bf89-e2be86f657a2" providerId="ADAL" clId="{FDD990CB-6D46-4785-9709-7A586114BDA6}" dt="2022-10-17T14:00:59.024" v="8964" actId="164"/>
          <ac:picMkLst>
            <pc:docMk/>
            <pc:sldMk cId="3007993262" sldId="2146847694"/>
            <ac:picMk id="44" creationId="{3FF6C230-A5E8-8231-EAD3-6D9D4540184D}"/>
          </ac:picMkLst>
        </pc:picChg>
        <pc:picChg chg="add mod">
          <ac:chgData name="De Marinis, Roberta Vita" userId="dc24b251-f01b-455d-bf89-e2be86f657a2" providerId="ADAL" clId="{FDD990CB-6D46-4785-9709-7A586114BDA6}" dt="2022-10-17T14:00:59.024" v="8964" actId="164"/>
          <ac:picMkLst>
            <pc:docMk/>
            <pc:sldMk cId="3007993262" sldId="2146847694"/>
            <ac:picMk id="45" creationId="{3FEDA6CF-7DE5-4C5A-972B-D09295C7694B}"/>
          </ac:picMkLst>
        </pc:picChg>
        <pc:picChg chg="add mod">
          <ac:chgData name="De Marinis, Roberta Vita" userId="dc24b251-f01b-455d-bf89-e2be86f657a2" providerId="ADAL" clId="{FDD990CB-6D46-4785-9709-7A586114BDA6}" dt="2022-10-17T14:00:59.024" v="8964" actId="164"/>
          <ac:picMkLst>
            <pc:docMk/>
            <pc:sldMk cId="3007993262" sldId="2146847694"/>
            <ac:picMk id="46" creationId="{8AA552DF-79B4-70EF-B73A-B67B3AC38450}"/>
          </ac:picMkLst>
        </pc:picChg>
        <pc:picChg chg="add mod">
          <ac:chgData name="De Marinis, Roberta Vita" userId="dc24b251-f01b-455d-bf89-e2be86f657a2" providerId="ADAL" clId="{FDD990CB-6D46-4785-9709-7A586114BDA6}" dt="2022-10-17T14:00:59.024" v="8964" actId="164"/>
          <ac:picMkLst>
            <pc:docMk/>
            <pc:sldMk cId="3007993262" sldId="2146847694"/>
            <ac:picMk id="47" creationId="{34B89ED8-2F8C-7E17-DE32-F75973C765DB}"/>
          </ac:picMkLst>
        </pc:picChg>
        <pc:picChg chg="add del mod">
          <ac:chgData name="De Marinis, Roberta Vita" userId="dc24b251-f01b-455d-bf89-e2be86f657a2" providerId="ADAL" clId="{FDD990CB-6D46-4785-9709-7A586114BDA6}" dt="2022-10-17T15:56:30.628" v="9531" actId="478"/>
          <ac:picMkLst>
            <pc:docMk/>
            <pc:sldMk cId="3007993262" sldId="2146847694"/>
            <ac:picMk id="50" creationId="{33D4A428-F462-BF13-B8BE-679DDA5FEAB2}"/>
          </ac:picMkLst>
        </pc:picChg>
        <pc:cxnChg chg="add del mod">
          <ac:chgData name="De Marinis, Roberta Vita" userId="dc24b251-f01b-455d-bf89-e2be86f657a2" providerId="ADAL" clId="{FDD990CB-6D46-4785-9709-7A586114BDA6}" dt="2022-10-17T13:56:47.946" v="8724"/>
          <ac:cxnSpMkLst>
            <pc:docMk/>
            <pc:sldMk cId="3007993262" sldId="2146847694"/>
            <ac:cxnSpMk id="5" creationId="{6F982E45-90D2-AB88-DC2B-6AAB165C094C}"/>
          </ac:cxnSpMkLst>
        </pc:cxnChg>
        <pc:cxnChg chg="add del mod">
          <ac:chgData name="De Marinis, Roberta Vita" userId="dc24b251-f01b-455d-bf89-e2be86f657a2" providerId="ADAL" clId="{FDD990CB-6D46-4785-9709-7A586114BDA6}" dt="2022-10-17T13:56:46.965" v="8722"/>
          <ac:cxnSpMkLst>
            <pc:docMk/>
            <pc:sldMk cId="3007993262" sldId="2146847694"/>
            <ac:cxnSpMk id="6" creationId="{F35093C2-BADD-6E1A-C563-01E5111C9C06}"/>
          </ac:cxnSpMkLst>
        </pc:cxnChg>
        <pc:cxnChg chg="add del mod">
          <ac:chgData name="De Marinis, Roberta Vita" userId="dc24b251-f01b-455d-bf89-e2be86f657a2" providerId="ADAL" clId="{FDD990CB-6D46-4785-9709-7A586114BDA6}" dt="2022-10-17T13:56:45.968" v="8720"/>
          <ac:cxnSpMkLst>
            <pc:docMk/>
            <pc:sldMk cId="3007993262" sldId="2146847694"/>
            <ac:cxnSpMk id="8" creationId="{5D3AB338-DC77-317F-4896-74F67B1B2768}"/>
          </ac:cxnSpMkLst>
        </pc:cxnChg>
      </pc:sldChg>
      <pc:sldChg chg="addSp delSp modSp del mod">
        <pc:chgData name="De Marinis, Roberta Vita" userId="dc24b251-f01b-455d-bf89-e2be86f657a2" providerId="ADAL" clId="{FDD990CB-6D46-4785-9709-7A586114BDA6}" dt="2022-10-17T14:33:19.593" v="9236" actId="2696"/>
        <pc:sldMkLst>
          <pc:docMk/>
          <pc:sldMk cId="3505031304" sldId="2146847695"/>
        </pc:sldMkLst>
        <pc:spChg chg="mod">
          <ac:chgData name="De Marinis, Roberta Vita" userId="dc24b251-f01b-455d-bf89-e2be86f657a2" providerId="ADAL" clId="{FDD990CB-6D46-4785-9709-7A586114BDA6}" dt="2022-10-17T14:21:57.886" v="9126" actId="1076"/>
          <ac:spMkLst>
            <pc:docMk/>
            <pc:sldMk cId="3505031304" sldId="2146847695"/>
            <ac:spMk id="35" creationId="{137D55A0-5775-B406-82F1-FA39DED71879}"/>
          </ac:spMkLst>
        </pc:spChg>
        <pc:spChg chg="add mod">
          <ac:chgData name="De Marinis, Roberta Vita" userId="dc24b251-f01b-455d-bf89-e2be86f657a2" providerId="ADAL" clId="{FDD990CB-6D46-4785-9709-7A586114BDA6}" dt="2022-10-17T14:19:52.818" v="9019" actId="1037"/>
          <ac:spMkLst>
            <pc:docMk/>
            <pc:sldMk cId="3505031304" sldId="2146847695"/>
            <ac:spMk id="50" creationId="{F03DDFAC-460F-8FC6-1BD3-5D2B4BA278DC}"/>
          </ac:spMkLst>
        </pc:spChg>
        <pc:spChg chg="mod">
          <ac:chgData name="De Marinis, Roberta Vita" userId="dc24b251-f01b-455d-bf89-e2be86f657a2" providerId="ADAL" clId="{FDD990CB-6D46-4785-9709-7A586114BDA6}" dt="2022-10-17T14:21:49.999" v="9124" actId="1076"/>
          <ac:spMkLst>
            <pc:docMk/>
            <pc:sldMk cId="3505031304" sldId="2146847695"/>
            <ac:spMk id="54" creationId="{F97B9BED-2381-1F2A-50DE-FCA463C902AD}"/>
          </ac:spMkLst>
        </pc:spChg>
        <pc:spChg chg="mod">
          <ac:chgData name="De Marinis, Roberta Vita" userId="dc24b251-f01b-455d-bf89-e2be86f657a2" providerId="ADAL" clId="{FDD990CB-6D46-4785-9709-7A586114BDA6}" dt="2022-10-17T14:01:27.779" v="8971" actId="20577"/>
          <ac:spMkLst>
            <pc:docMk/>
            <pc:sldMk cId="3505031304" sldId="2146847695"/>
            <ac:spMk id="74" creationId="{BEF4C2D4-2D1A-414E-B6D9-C940DE98BCD2}"/>
          </ac:spMkLst>
        </pc:spChg>
        <pc:spChg chg="mod">
          <ac:chgData name="De Marinis, Roberta Vita" userId="dc24b251-f01b-455d-bf89-e2be86f657a2" providerId="ADAL" clId="{FDD990CB-6D46-4785-9709-7A586114BDA6}" dt="2022-10-17T13:46:37.210" v="8662" actId="20577"/>
          <ac:spMkLst>
            <pc:docMk/>
            <pc:sldMk cId="3505031304" sldId="2146847695"/>
            <ac:spMk id="81" creationId="{75A3393A-EA2B-4B3A-B577-E3BAFDF30112}"/>
          </ac:spMkLst>
        </pc:spChg>
        <pc:spChg chg="mod">
          <ac:chgData name="De Marinis, Roberta Vita" userId="dc24b251-f01b-455d-bf89-e2be86f657a2" providerId="ADAL" clId="{FDD990CB-6D46-4785-9709-7A586114BDA6}" dt="2022-10-17T14:21:45.284" v="9123" actId="1076"/>
          <ac:spMkLst>
            <pc:docMk/>
            <pc:sldMk cId="3505031304" sldId="2146847695"/>
            <ac:spMk id="121" creationId="{434CB1D0-9687-4DB0-83BB-6095D6E68CC3}"/>
          </ac:spMkLst>
        </pc:spChg>
        <pc:spChg chg="del mod">
          <ac:chgData name="De Marinis, Roberta Vita" userId="dc24b251-f01b-455d-bf89-e2be86f657a2" providerId="ADAL" clId="{FDD990CB-6D46-4785-9709-7A586114BDA6}" dt="2022-10-17T14:22:00.093" v="9127" actId="478"/>
          <ac:spMkLst>
            <pc:docMk/>
            <pc:sldMk cId="3505031304" sldId="2146847695"/>
            <ac:spMk id="122" creationId="{6DE56452-F0F4-4D63-BC14-E6E3CA072531}"/>
          </ac:spMkLst>
        </pc:spChg>
        <pc:spChg chg="mod">
          <ac:chgData name="De Marinis, Roberta Vita" userId="dc24b251-f01b-455d-bf89-e2be86f657a2" providerId="ADAL" clId="{FDD990CB-6D46-4785-9709-7A586114BDA6}" dt="2022-10-17T14:21:33.822" v="9121" actId="1076"/>
          <ac:spMkLst>
            <pc:docMk/>
            <pc:sldMk cId="3505031304" sldId="2146847695"/>
            <ac:spMk id="124" creationId="{454A6AE9-AA1D-4BCC-A250-73F7D903CD23}"/>
          </ac:spMkLst>
        </pc:spChg>
        <pc:spChg chg="del">
          <ac:chgData name="De Marinis, Roberta Vita" userId="dc24b251-f01b-455d-bf89-e2be86f657a2" providerId="ADAL" clId="{FDD990CB-6D46-4785-9709-7A586114BDA6}" dt="2022-10-17T14:19:40.548" v="9016" actId="21"/>
          <ac:spMkLst>
            <pc:docMk/>
            <pc:sldMk cId="3505031304" sldId="2146847695"/>
            <ac:spMk id="126" creationId="{A4E91084-6468-402E-A863-86658842E25E}"/>
          </ac:spMkLst>
        </pc:spChg>
        <pc:grpChg chg="mod">
          <ac:chgData name="De Marinis, Roberta Vita" userId="dc24b251-f01b-455d-bf89-e2be86f657a2" providerId="ADAL" clId="{FDD990CB-6D46-4785-9709-7A586114BDA6}" dt="2022-10-17T14:21:08.759" v="9120" actId="1076"/>
          <ac:grpSpMkLst>
            <pc:docMk/>
            <pc:sldMk cId="3505031304" sldId="2146847695"/>
            <ac:grpSpMk id="19" creationId="{B2A2DDAA-FCEE-1126-9BE8-D024A77EFF6C}"/>
          </ac:grpSpMkLst>
        </pc:grpChg>
        <pc:grpChg chg="mod">
          <ac:chgData name="De Marinis, Roberta Vita" userId="dc24b251-f01b-455d-bf89-e2be86f657a2" providerId="ADAL" clId="{FDD990CB-6D46-4785-9709-7A586114BDA6}" dt="2022-10-17T14:20:52.434" v="9118" actId="1076"/>
          <ac:grpSpMkLst>
            <pc:docMk/>
            <pc:sldMk cId="3505031304" sldId="2146847695"/>
            <ac:grpSpMk id="34" creationId="{5C40808C-09AC-996B-F02A-FC262D95D3FE}"/>
          </ac:grpSpMkLst>
        </pc:grpChg>
        <pc:picChg chg="del">
          <ac:chgData name="De Marinis, Roberta Vita" userId="dc24b251-f01b-455d-bf89-e2be86f657a2" providerId="ADAL" clId="{FDD990CB-6D46-4785-9709-7A586114BDA6}" dt="2022-10-17T13:43:08.466" v="8569" actId="478"/>
          <ac:picMkLst>
            <pc:docMk/>
            <pc:sldMk cId="3505031304" sldId="2146847695"/>
            <ac:picMk id="3" creationId="{5B6B7227-56C8-E590-E2B4-75D5E58DE7E6}"/>
          </ac:picMkLst>
        </pc:picChg>
        <pc:picChg chg="add mod">
          <ac:chgData name="De Marinis, Roberta Vita" userId="dc24b251-f01b-455d-bf89-e2be86f657a2" providerId="ADAL" clId="{FDD990CB-6D46-4785-9709-7A586114BDA6}" dt="2022-10-17T14:01:24.048" v="8969" actId="1076"/>
          <ac:picMkLst>
            <pc:docMk/>
            <pc:sldMk cId="3505031304" sldId="2146847695"/>
            <ac:picMk id="4" creationId="{05970610-00C4-27C2-25E8-CEF0D460B3F5}"/>
          </ac:picMkLst>
        </pc:picChg>
        <pc:picChg chg="mod ord">
          <ac:chgData name="De Marinis, Roberta Vita" userId="dc24b251-f01b-455d-bf89-e2be86f657a2" providerId="ADAL" clId="{FDD990CB-6D46-4785-9709-7A586114BDA6}" dt="2022-10-17T14:20:42.454" v="9116" actId="1035"/>
          <ac:picMkLst>
            <pc:docMk/>
            <pc:sldMk cId="3505031304" sldId="2146847695"/>
            <ac:picMk id="7" creationId="{3F56AC80-2023-B073-59AF-B08A8CF3CA79}"/>
          </ac:picMkLst>
        </pc:picChg>
        <pc:picChg chg="del">
          <ac:chgData name="De Marinis, Roberta Vita" userId="dc24b251-f01b-455d-bf89-e2be86f657a2" providerId="ADAL" clId="{FDD990CB-6D46-4785-9709-7A586114BDA6}" dt="2022-10-17T14:01:16.487" v="8967" actId="478"/>
          <ac:picMkLst>
            <pc:docMk/>
            <pc:sldMk cId="3505031304" sldId="2146847695"/>
            <ac:picMk id="12" creationId="{737E493B-E977-A2DC-C91A-07DC3F3D736F}"/>
          </ac:picMkLst>
        </pc:picChg>
        <pc:picChg chg="mod">
          <ac:chgData name="De Marinis, Roberta Vita" userId="dc24b251-f01b-455d-bf89-e2be86f657a2" providerId="ADAL" clId="{FDD990CB-6D46-4785-9709-7A586114BDA6}" dt="2022-10-17T14:22:53.751" v="9132" actId="1076"/>
          <ac:picMkLst>
            <pc:docMk/>
            <pc:sldMk cId="3505031304" sldId="2146847695"/>
            <ac:picMk id="24" creationId="{2C806357-1E20-DEAD-0E23-97E4DCBD9B91}"/>
          </ac:picMkLst>
        </pc:picChg>
        <pc:picChg chg="mod">
          <ac:chgData name="De Marinis, Roberta Vita" userId="dc24b251-f01b-455d-bf89-e2be86f657a2" providerId="ADAL" clId="{FDD990CB-6D46-4785-9709-7A586114BDA6}" dt="2022-10-17T14:23:00.417" v="9133" actId="1076"/>
          <ac:picMkLst>
            <pc:docMk/>
            <pc:sldMk cId="3505031304" sldId="2146847695"/>
            <ac:picMk id="26" creationId="{EDCDF7AB-A067-D333-4FB8-1450CD84A38A}"/>
          </ac:picMkLst>
        </pc:picChg>
        <pc:picChg chg="add mod ord">
          <ac:chgData name="De Marinis, Roberta Vita" userId="dc24b251-f01b-455d-bf89-e2be86f657a2" providerId="ADAL" clId="{FDD990CB-6D46-4785-9709-7A586114BDA6}" dt="2022-10-17T14:20:06.758" v="9022" actId="1076"/>
          <ac:picMkLst>
            <pc:docMk/>
            <pc:sldMk cId="3505031304" sldId="2146847695"/>
            <ac:picMk id="39" creationId="{DE6BAE48-48C0-CB0F-9A24-0E7AEADEFC7E}"/>
          </ac:picMkLst>
        </pc:picChg>
        <pc:picChg chg="mod">
          <ac:chgData name="De Marinis, Roberta Vita" userId="dc24b251-f01b-455d-bf89-e2be86f657a2" providerId="ADAL" clId="{FDD990CB-6D46-4785-9709-7A586114BDA6}" dt="2022-10-17T14:22:13.445" v="9128" actId="1076"/>
          <ac:picMkLst>
            <pc:docMk/>
            <pc:sldMk cId="3505031304" sldId="2146847695"/>
            <ac:picMk id="62" creationId="{F8A01D4C-E013-6F02-6F73-0D6253EC865D}"/>
          </ac:picMkLst>
        </pc:picChg>
        <pc:picChg chg="mod">
          <ac:chgData name="De Marinis, Roberta Vita" userId="dc24b251-f01b-455d-bf89-e2be86f657a2" providerId="ADAL" clId="{FDD990CB-6D46-4785-9709-7A586114BDA6}" dt="2022-10-17T14:26:50.309" v="9172" actId="1076"/>
          <ac:picMkLst>
            <pc:docMk/>
            <pc:sldMk cId="3505031304" sldId="2146847695"/>
            <ac:picMk id="90" creationId="{D34C63F4-7A98-A106-416D-FA0E87DBBDB8}"/>
          </ac:picMkLst>
        </pc:picChg>
        <pc:picChg chg="del">
          <ac:chgData name="De Marinis, Roberta Vita" userId="dc24b251-f01b-455d-bf89-e2be86f657a2" providerId="ADAL" clId="{FDD990CB-6D46-4785-9709-7A586114BDA6}" dt="2022-10-17T14:01:32.039" v="8972" actId="478"/>
          <ac:picMkLst>
            <pc:docMk/>
            <pc:sldMk cId="3505031304" sldId="2146847695"/>
            <ac:picMk id="128" creationId="{14D10B9E-A0B0-4410-BB10-3E9516FAED3D}"/>
          </ac:picMkLst>
        </pc:picChg>
        <pc:picChg chg="mod">
          <ac:chgData name="De Marinis, Roberta Vita" userId="dc24b251-f01b-455d-bf89-e2be86f657a2" providerId="ADAL" clId="{FDD990CB-6D46-4785-9709-7A586114BDA6}" dt="2022-10-17T14:22:23.127" v="9129" actId="1076"/>
          <ac:picMkLst>
            <pc:docMk/>
            <pc:sldMk cId="3505031304" sldId="2146847695"/>
            <ac:picMk id="148" creationId="{EF1C42BB-964C-9CBE-154F-E502F4DB44C3}"/>
          </ac:picMkLst>
        </pc:picChg>
        <pc:picChg chg="mod modCrop">
          <ac:chgData name="De Marinis, Roberta Vita" userId="dc24b251-f01b-455d-bf89-e2be86f657a2" providerId="ADAL" clId="{FDD990CB-6D46-4785-9709-7A586114BDA6}" dt="2022-10-17T14:22:34.153" v="9131" actId="732"/>
          <ac:picMkLst>
            <pc:docMk/>
            <pc:sldMk cId="3505031304" sldId="2146847695"/>
            <ac:picMk id="149" creationId="{FB86A7C6-27C3-7B75-C069-815446CA0222}"/>
          </ac:picMkLst>
        </pc:picChg>
      </pc:sldChg>
      <pc:sldChg chg="addSp delSp modSp mod">
        <pc:chgData name="De Marinis, Roberta Vita" userId="dc24b251-f01b-455d-bf89-e2be86f657a2" providerId="ADAL" clId="{FDD990CB-6D46-4785-9709-7A586114BDA6}" dt="2022-10-21T12:38:50.385" v="15381" actId="20577"/>
        <pc:sldMkLst>
          <pc:docMk/>
          <pc:sldMk cId="2896904333" sldId="2146847696"/>
        </pc:sldMkLst>
        <pc:spChg chg="mod">
          <ac:chgData name="De Marinis, Roberta Vita" userId="dc24b251-f01b-455d-bf89-e2be86f657a2" providerId="ADAL" clId="{FDD990CB-6D46-4785-9709-7A586114BDA6}" dt="2022-10-21T12:38:50.385" v="15381" actId="20577"/>
          <ac:spMkLst>
            <pc:docMk/>
            <pc:sldMk cId="2896904333" sldId="2146847696"/>
            <ac:spMk id="86" creationId="{8AC6137C-C5C5-4C51-8E79-3413ECCFAE2E}"/>
          </ac:spMkLst>
        </pc:spChg>
        <pc:grpChg chg="add mod">
          <ac:chgData name="De Marinis, Roberta Vita" userId="dc24b251-f01b-455d-bf89-e2be86f657a2" providerId="ADAL" clId="{FDD990CB-6D46-4785-9709-7A586114BDA6}" dt="2022-10-19T09:02:14.922" v="12989" actId="1076"/>
          <ac:grpSpMkLst>
            <pc:docMk/>
            <pc:sldMk cId="2896904333" sldId="2146847696"/>
            <ac:grpSpMk id="2" creationId="{68476D33-2772-128A-FBC1-C8A45BD892B6}"/>
          </ac:grpSpMkLst>
        </pc:grpChg>
        <pc:picChg chg="mod">
          <ac:chgData name="De Marinis, Roberta Vita" userId="dc24b251-f01b-455d-bf89-e2be86f657a2" providerId="ADAL" clId="{FDD990CB-6D46-4785-9709-7A586114BDA6}" dt="2022-10-19T09:01:59.986" v="12987"/>
          <ac:picMkLst>
            <pc:docMk/>
            <pc:sldMk cId="2896904333" sldId="2146847696"/>
            <ac:picMk id="3" creationId="{4824F141-C3EA-C39B-3496-E6BC20AAB5DB}"/>
          </ac:picMkLst>
        </pc:picChg>
        <pc:picChg chg="mod">
          <ac:chgData name="De Marinis, Roberta Vita" userId="dc24b251-f01b-455d-bf89-e2be86f657a2" providerId="ADAL" clId="{FDD990CB-6D46-4785-9709-7A586114BDA6}" dt="2022-10-19T09:01:59.986" v="12987"/>
          <ac:picMkLst>
            <pc:docMk/>
            <pc:sldMk cId="2896904333" sldId="2146847696"/>
            <ac:picMk id="4" creationId="{9719286F-FE82-E494-FC73-FF4D48FB9729}"/>
          </ac:picMkLst>
        </pc:picChg>
        <pc:picChg chg="mod">
          <ac:chgData name="De Marinis, Roberta Vita" userId="dc24b251-f01b-455d-bf89-e2be86f657a2" providerId="ADAL" clId="{FDD990CB-6D46-4785-9709-7A586114BDA6}" dt="2022-10-19T09:01:59.986" v="12987"/>
          <ac:picMkLst>
            <pc:docMk/>
            <pc:sldMk cId="2896904333" sldId="2146847696"/>
            <ac:picMk id="5" creationId="{E2ECA734-A50B-20DA-72EB-5EB1198D3044}"/>
          </ac:picMkLst>
        </pc:picChg>
        <pc:picChg chg="mod">
          <ac:chgData name="De Marinis, Roberta Vita" userId="dc24b251-f01b-455d-bf89-e2be86f657a2" providerId="ADAL" clId="{FDD990CB-6D46-4785-9709-7A586114BDA6}" dt="2022-10-19T09:01:59.986" v="12987"/>
          <ac:picMkLst>
            <pc:docMk/>
            <pc:sldMk cId="2896904333" sldId="2146847696"/>
            <ac:picMk id="6" creationId="{19FDD7FE-A9FE-7FD0-54D5-8DB076AD0220}"/>
          </ac:picMkLst>
        </pc:picChg>
        <pc:picChg chg="mod">
          <ac:chgData name="De Marinis, Roberta Vita" userId="dc24b251-f01b-455d-bf89-e2be86f657a2" providerId="ADAL" clId="{FDD990CB-6D46-4785-9709-7A586114BDA6}" dt="2022-10-19T09:01:59.986" v="12987"/>
          <ac:picMkLst>
            <pc:docMk/>
            <pc:sldMk cId="2896904333" sldId="2146847696"/>
            <ac:picMk id="8" creationId="{FBA2B67E-980E-A9E9-7DA2-59A1991D671E}"/>
          </ac:picMkLst>
        </pc:picChg>
        <pc:picChg chg="mod">
          <ac:chgData name="De Marinis, Roberta Vita" userId="dc24b251-f01b-455d-bf89-e2be86f657a2" providerId="ADAL" clId="{FDD990CB-6D46-4785-9709-7A586114BDA6}" dt="2022-10-19T09:01:59.986" v="12987"/>
          <ac:picMkLst>
            <pc:docMk/>
            <pc:sldMk cId="2896904333" sldId="2146847696"/>
            <ac:picMk id="10" creationId="{2A23E672-6404-47E2-BD66-916599579154}"/>
          </ac:picMkLst>
        </pc:picChg>
        <pc:picChg chg="mod">
          <ac:chgData name="De Marinis, Roberta Vita" userId="dc24b251-f01b-455d-bf89-e2be86f657a2" providerId="ADAL" clId="{FDD990CB-6D46-4785-9709-7A586114BDA6}" dt="2022-10-19T09:01:59.986" v="12987"/>
          <ac:picMkLst>
            <pc:docMk/>
            <pc:sldMk cId="2896904333" sldId="2146847696"/>
            <ac:picMk id="11" creationId="{C741764D-961B-2B7C-CFB1-5CE951CD8312}"/>
          </ac:picMkLst>
        </pc:picChg>
        <pc:picChg chg="mod">
          <ac:chgData name="De Marinis, Roberta Vita" userId="dc24b251-f01b-455d-bf89-e2be86f657a2" providerId="ADAL" clId="{FDD990CB-6D46-4785-9709-7A586114BDA6}" dt="2022-10-19T09:01:59.986" v="12987"/>
          <ac:picMkLst>
            <pc:docMk/>
            <pc:sldMk cId="2896904333" sldId="2146847696"/>
            <ac:picMk id="12" creationId="{3A70FF7D-F084-E338-19C4-B1AEA520353B}"/>
          </ac:picMkLst>
        </pc:picChg>
        <pc:picChg chg="mod">
          <ac:chgData name="De Marinis, Roberta Vita" userId="dc24b251-f01b-455d-bf89-e2be86f657a2" providerId="ADAL" clId="{FDD990CB-6D46-4785-9709-7A586114BDA6}" dt="2022-10-19T09:01:59.986" v="12987"/>
          <ac:picMkLst>
            <pc:docMk/>
            <pc:sldMk cId="2896904333" sldId="2146847696"/>
            <ac:picMk id="13" creationId="{7948E84E-9086-2CA0-70C7-9E26EB930C8E}"/>
          </ac:picMkLst>
        </pc:picChg>
        <pc:picChg chg="mod">
          <ac:chgData name="De Marinis, Roberta Vita" userId="dc24b251-f01b-455d-bf89-e2be86f657a2" providerId="ADAL" clId="{FDD990CB-6D46-4785-9709-7A586114BDA6}" dt="2022-10-19T09:01:59.986" v="12987"/>
          <ac:picMkLst>
            <pc:docMk/>
            <pc:sldMk cId="2896904333" sldId="2146847696"/>
            <ac:picMk id="14" creationId="{1A179E70-ECF6-28D9-D4BC-A3E464B425BD}"/>
          </ac:picMkLst>
        </pc:picChg>
        <pc:picChg chg="mod">
          <ac:chgData name="De Marinis, Roberta Vita" userId="dc24b251-f01b-455d-bf89-e2be86f657a2" providerId="ADAL" clId="{FDD990CB-6D46-4785-9709-7A586114BDA6}" dt="2022-10-19T09:01:59.986" v="12987"/>
          <ac:picMkLst>
            <pc:docMk/>
            <pc:sldMk cId="2896904333" sldId="2146847696"/>
            <ac:picMk id="15" creationId="{D6E3C4DC-E618-54B9-E8FA-2B67534C3E1F}"/>
          </ac:picMkLst>
        </pc:picChg>
        <pc:picChg chg="mod">
          <ac:chgData name="De Marinis, Roberta Vita" userId="dc24b251-f01b-455d-bf89-e2be86f657a2" providerId="ADAL" clId="{FDD990CB-6D46-4785-9709-7A586114BDA6}" dt="2022-10-19T09:01:59.986" v="12987"/>
          <ac:picMkLst>
            <pc:docMk/>
            <pc:sldMk cId="2896904333" sldId="2146847696"/>
            <ac:picMk id="16" creationId="{3A683921-0D2B-F7D8-E988-A81BDB08CC67}"/>
          </ac:picMkLst>
        </pc:picChg>
        <pc:picChg chg="mod">
          <ac:chgData name="De Marinis, Roberta Vita" userId="dc24b251-f01b-455d-bf89-e2be86f657a2" providerId="ADAL" clId="{FDD990CB-6D46-4785-9709-7A586114BDA6}" dt="2022-10-19T09:01:59.986" v="12987"/>
          <ac:picMkLst>
            <pc:docMk/>
            <pc:sldMk cId="2896904333" sldId="2146847696"/>
            <ac:picMk id="24" creationId="{E88C2BF5-BFC6-849A-8C4E-028551F34DF5}"/>
          </ac:picMkLst>
        </pc:picChg>
        <pc:picChg chg="del">
          <ac:chgData name="De Marinis, Roberta Vita" userId="dc24b251-f01b-455d-bf89-e2be86f657a2" providerId="ADAL" clId="{FDD990CB-6D46-4785-9709-7A586114BDA6}" dt="2022-10-17T14:23:27.956" v="9134" actId="478"/>
          <ac:picMkLst>
            <pc:docMk/>
            <pc:sldMk cId="2896904333" sldId="2146847696"/>
            <ac:picMk id="60" creationId="{089F912A-BF05-45FB-B0D5-14418C154E0C}"/>
          </ac:picMkLst>
        </pc:picChg>
      </pc:sldChg>
      <pc:sldChg chg="addSp delSp modSp mod">
        <pc:chgData name="De Marinis, Roberta Vita" userId="dc24b251-f01b-455d-bf89-e2be86f657a2" providerId="ADAL" clId="{FDD990CB-6D46-4785-9709-7A586114BDA6}" dt="2022-10-21T12:48:10.709" v="15606" actId="1036"/>
        <pc:sldMkLst>
          <pc:docMk/>
          <pc:sldMk cId="3727166553" sldId="2146847697"/>
        </pc:sldMkLst>
        <pc:spChg chg="mod">
          <ac:chgData name="De Marinis, Roberta Vita" userId="dc24b251-f01b-455d-bf89-e2be86f657a2" providerId="ADAL" clId="{FDD990CB-6D46-4785-9709-7A586114BDA6}" dt="2022-10-20T17:11:44.299" v="13375" actId="1038"/>
          <ac:spMkLst>
            <pc:docMk/>
            <pc:sldMk cId="3727166553" sldId="2146847697"/>
            <ac:spMk id="4" creationId="{C2AC2B0B-0B45-A95B-0A27-534997D1FE51}"/>
          </ac:spMkLst>
        </pc:spChg>
        <pc:spChg chg="del">
          <ac:chgData name="De Marinis, Roberta Vita" userId="dc24b251-f01b-455d-bf89-e2be86f657a2" providerId="ADAL" clId="{FDD990CB-6D46-4785-9709-7A586114BDA6}" dt="2022-10-17T14:24:01.250" v="9141" actId="478"/>
          <ac:spMkLst>
            <pc:docMk/>
            <pc:sldMk cId="3727166553" sldId="2146847697"/>
            <ac:spMk id="5" creationId="{2A6DF29C-8D76-CA7D-D68D-73060573081F}"/>
          </ac:spMkLst>
        </pc:spChg>
        <pc:spChg chg="mod">
          <ac:chgData name="De Marinis, Roberta Vita" userId="dc24b251-f01b-455d-bf89-e2be86f657a2" providerId="ADAL" clId="{FDD990CB-6D46-4785-9709-7A586114BDA6}" dt="2022-10-20T17:11:57.343" v="13377" actId="404"/>
          <ac:spMkLst>
            <pc:docMk/>
            <pc:sldMk cId="3727166553" sldId="2146847697"/>
            <ac:spMk id="10" creationId="{8ED7F986-57F7-BA8E-FC32-8281F49021D2}"/>
          </ac:spMkLst>
        </pc:spChg>
        <pc:spChg chg="mod">
          <ac:chgData name="De Marinis, Roberta Vita" userId="dc24b251-f01b-455d-bf89-e2be86f657a2" providerId="ADAL" clId="{FDD990CB-6D46-4785-9709-7A586114BDA6}" dt="2022-10-21T12:36:36.253" v="15157" actId="164"/>
          <ac:spMkLst>
            <pc:docMk/>
            <pc:sldMk cId="3727166553" sldId="2146847697"/>
            <ac:spMk id="34" creationId="{791E0AE7-C829-971D-7BB9-BBFE69E4BD52}"/>
          </ac:spMkLst>
        </pc:spChg>
        <pc:spChg chg="del">
          <ac:chgData name="De Marinis, Roberta Vita" userId="dc24b251-f01b-455d-bf89-e2be86f657a2" providerId="ADAL" clId="{FDD990CB-6D46-4785-9709-7A586114BDA6}" dt="2022-10-17T14:23:58.242" v="9140" actId="478"/>
          <ac:spMkLst>
            <pc:docMk/>
            <pc:sldMk cId="3727166553" sldId="2146847697"/>
            <ac:spMk id="53" creationId="{EDD2AE46-49FB-AA94-6EC5-25E23A63BFFA}"/>
          </ac:spMkLst>
        </pc:spChg>
        <pc:spChg chg="mod">
          <ac:chgData name="De Marinis, Roberta Vita" userId="dc24b251-f01b-455d-bf89-e2be86f657a2" providerId="ADAL" clId="{FDD990CB-6D46-4785-9709-7A586114BDA6}" dt="2022-10-20T17:18:01.885" v="13393" actId="1038"/>
          <ac:spMkLst>
            <pc:docMk/>
            <pc:sldMk cId="3727166553" sldId="2146847697"/>
            <ac:spMk id="74" creationId="{BEF4C2D4-2D1A-414E-B6D9-C940DE98BCD2}"/>
          </ac:spMkLst>
        </pc:spChg>
        <pc:spChg chg="del">
          <ac:chgData name="De Marinis, Roberta Vita" userId="dc24b251-f01b-455d-bf89-e2be86f657a2" providerId="ADAL" clId="{FDD990CB-6D46-4785-9709-7A586114BDA6}" dt="2022-10-20T17:11:27.305" v="13370" actId="478"/>
          <ac:spMkLst>
            <pc:docMk/>
            <pc:sldMk cId="3727166553" sldId="2146847697"/>
            <ac:spMk id="75" creationId="{F0FB5F94-5E6C-4E07-9E67-9D58C12D0755}"/>
          </ac:spMkLst>
        </pc:spChg>
        <pc:spChg chg="mod">
          <ac:chgData name="De Marinis, Roberta Vita" userId="dc24b251-f01b-455d-bf89-e2be86f657a2" providerId="ADAL" clId="{FDD990CB-6D46-4785-9709-7A586114BDA6}" dt="2022-10-17T13:46:12.887" v="8642" actId="20577"/>
          <ac:spMkLst>
            <pc:docMk/>
            <pc:sldMk cId="3727166553" sldId="2146847697"/>
            <ac:spMk id="81" creationId="{75A3393A-EA2B-4B3A-B577-E3BAFDF30112}"/>
          </ac:spMkLst>
        </pc:spChg>
        <pc:spChg chg="mod">
          <ac:chgData name="De Marinis, Roberta Vita" userId="dc24b251-f01b-455d-bf89-e2be86f657a2" providerId="ADAL" clId="{FDD990CB-6D46-4785-9709-7A586114BDA6}" dt="2022-10-21T12:36:36.253" v="15157" actId="164"/>
          <ac:spMkLst>
            <pc:docMk/>
            <pc:sldMk cId="3727166553" sldId="2146847697"/>
            <ac:spMk id="118" creationId="{907BB8FD-0495-48E8-ADAD-E554AD52E842}"/>
          </ac:spMkLst>
        </pc:spChg>
        <pc:spChg chg="mod ord">
          <ac:chgData name="De Marinis, Roberta Vita" userId="dc24b251-f01b-455d-bf89-e2be86f657a2" providerId="ADAL" clId="{FDD990CB-6D46-4785-9709-7A586114BDA6}" dt="2022-10-21T12:37:19.773" v="15318" actId="1076"/>
          <ac:spMkLst>
            <pc:docMk/>
            <pc:sldMk cId="3727166553" sldId="2146847697"/>
            <ac:spMk id="119" creationId="{CB8A1616-51C3-44A5-B8FE-C24067D07D87}"/>
          </ac:spMkLst>
        </pc:spChg>
        <pc:grpChg chg="mod">
          <ac:chgData name="De Marinis, Roberta Vita" userId="dc24b251-f01b-455d-bf89-e2be86f657a2" providerId="ADAL" clId="{FDD990CB-6D46-4785-9709-7A586114BDA6}" dt="2022-10-21T12:36:36.253" v="15157" actId="164"/>
          <ac:grpSpMkLst>
            <pc:docMk/>
            <pc:sldMk cId="3727166553" sldId="2146847697"/>
            <ac:grpSpMk id="2" creationId="{9438473D-4CBB-3A1F-E9CD-D4BAD50AD33E}"/>
          </ac:grpSpMkLst>
        </pc:grpChg>
        <pc:grpChg chg="add mod">
          <ac:chgData name="De Marinis, Roberta Vita" userId="dc24b251-f01b-455d-bf89-e2be86f657a2" providerId="ADAL" clId="{FDD990CB-6D46-4785-9709-7A586114BDA6}" dt="2022-10-21T12:37:59.472" v="15347" actId="1036"/>
          <ac:grpSpMkLst>
            <pc:docMk/>
            <pc:sldMk cId="3727166553" sldId="2146847697"/>
            <ac:grpSpMk id="3" creationId="{ABDB4622-3EC0-BC13-42DB-0BAB76E51ABB}"/>
          </ac:grpSpMkLst>
        </pc:grpChg>
        <pc:grpChg chg="del">
          <ac:chgData name="De Marinis, Roberta Vita" userId="dc24b251-f01b-455d-bf89-e2be86f657a2" providerId="ADAL" clId="{FDD990CB-6D46-4785-9709-7A586114BDA6}" dt="2022-10-17T14:23:43.872" v="9135" actId="478"/>
          <ac:grpSpMkLst>
            <pc:docMk/>
            <pc:sldMk cId="3727166553" sldId="2146847697"/>
            <ac:grpSpMk id="27" creationId="{2B30D68A-2B88-4875-8E55-9982CCE60B6A}"/>
          </ac:grpSpMkLst>
        </pc:grpChg>
        <pc:grpChg chg="mod">
          <ac:chgData name="De Marinis, Roberta Vita" userId="dc24b251-f01b-455d-bf89-e2be86f657a2" providerId="ADAL" clId="{FDD990CB-6D46-4785-9709-7A586114BDA6}" dt="2022-10-17T13:45:07.795" v="8603" actId="1035"/>
          <ac:grpSpMkLst>
            <pc:docMk/>
            <pc:sldMk cId="3727166553" sldId="2146847697"/>
            <ac:grpSpMk id="38" creationId="{4CCE1D2D-8F4F-40F3-948B-42E5E7B74380}"/>
          </ac:grpSpMkLst>
        </pc:grpChg>
        <pc:grpChg chg="mod">
          <ac:chgData name="De Marinis, Roberta Vita" userId="dc24b251-f01b-455d-bf89-e2be86f657a2" providerId="ADAL" clId="{FDD990CB-6D46-4785-9709-7A586114BDA6}" dt="2022-10-21T12:36:36.253" v="15157" actId="164"/>
          <ac:grpSpMkLst>
            <pc:docMk/>
            <pc:sldMk cId="3727166553" sldId="2146847697"/>
            <ac:grpSpMk id="86" creationId="{AF3CE917-D661-23C3-C70A-9120C9DC6627}"/>
          </ac:grpSpMkLst>
        </pc:grpChg>
        <pc:grpChg chg="mod">
          <ac:chgData name="De Marinis, Roberta Vita" userId="dc24b251-f01b-455d-bf89-e2be86f657a2" providerId="ADAL" clId="{FDD990CB-6D46-4785-9709-7A586114BDA6}" dt="2022-10-21T12:36:36.253" v="15157" actId="164"/>
          <ac:grpSpMkLst>
            <pc:docMk/>
            <pc:sldMk cId="3727166553" sldId="2146847697"/>
            <ac:grpSpMk id="174" creationId="{19071D69-E79C-695F-44DD-49693A2861DC}"/>
          </ac:grpSpMkLst>
        </pc:grpChg>
        <pc:grpChg chg="mod">
          <ac:chgData name="De Marinis, Roberta Vita" userId="dc24b251-f01b-455d-bf89-e2be86f657a2" providerId="ADAL" clId="{FDD990CB-6D46-4785-9709-7A586114BDA6}" dt="2022-10-17T14:29:07.083" v="9215" actId="1076"/>
          <ac:grpSpMkLst>
            <pc:docMk/>
            <pc:sldMk cId="3727166553" sldId="2146847697"/>
            <ac:grpSpMk id="253" creationId="{782A3972-492E-31F4-8C6C-EDCB04B25377}"/>
          </ac:grpSpMkLst>
        </pc:grpChg>
        <pc:grpChg chg="del">
          <ac:chgData name="De Marinis, Roberta Vita" userId="dc24b251-f01b-455d-bf89-e2be86f657a2" providerId="ADAL" clId="{FDD990CB-6D46-4785-9709-7A586114BDA6}" dt="2022-10-21T12:38:18.117" v="15348" actId="478"/>
          <ac:grpSpMkLst>
            <pc:docMk/>
            <pc:sldMk cId="3727166553" sldId="2146847697"/>
            <ac:grpSpMk id="260" creationId="{71AFBDF2-BBCF-7090-E7CD-FA67101816B8}"/>
          </ac:grpSpMkLst>
        </pc:grpChg>
        <pc:picChg chg="del">
          <ac:chgData name="De Marinis, Roberta Vita" userId="dc24b251-f01b-455d-bf89-e2be86f657a2" providerId="ADAL" clId="{FDD990CB-6D46-4785-9709-7A586114BDA6}" dt="2022-10-17T13:43:15.513" v="8570" actId="478"/>
          <ac:picMkLst>
            <pc:docMk/>
            <pc:sldMk cId="3727166553" sldId="2146847697"/>
            <ac:picMk id="3" creationId="{5B6B7227-56C8-E590-E2B4-75D5E58DE7E6}"/>
          </ac:picMkLst>
        </pc:picChg>
        <pc:picChg chg="mod">
          <ac:chgData name="De Marinis, Roberta Vita" userId="dc24b251-f01b-455d-bf89-e2be86f657a2" providerId="ADAL" clId="{FDD990CB-6D46-4785-9709-7A586114BDA6}" dt="2022-10-21T12:28:37.010" v="15086" actId="1036"/>
          <ac:picMkLst>
            <pc:docMk/>
            <pc:sldMk cId="3727166553" sldId="2146847697"/>
            <ac:picMk id="7" creationId="{EFDB14F3-71BB-77B7-7235-41F28163B7DE}"/>
          </ac:picMkLst>
        </pc:picChg>
        <pc:picChg chg="add mod">
          <ac:chgData name="De Marinis, Roberta Vita" userId="dc24b251-f01b-455d-bf89-e2be86f657a2" providerId="ADAL" clId="{FDD990CB-6D46-4785-9709-7A586114BDA6}" dt="2022-10-21T12:38:26.793" v="15361" actId="1036"/>
          <ac:picMkLst>
            <pc:docMk/>
            <pc:sldMk cId="3727166553" sldId="2146847697"/>
            <ac:picMk id="8" creationId="{CEDC17EE-2DCA-1AF1-6D65-C20A9C084908}"/>
          </ac:picMkLst>
        </pc:picChg>
        <pc:picChg chg="mod">
          <ac:chgData name="De Marinis, Roberta Vita" userId="dc24b251-f01b-455d-bf89-e2be86f657a2" providerId="ADAL" clId="{FDD990CB-6D46-4785-9709-7A586114BDA6}" dt="2022-10-21T12:48:10.709" v="15606" actId="1036"/>
          <ac:picMkLst>
            <pc:docMk/>
            <pc:sldMk cId="3727166553" sldId="2146847697"/>
            <ac:picMk id="29" creationId="{9756FC9D-42D9-0E6A-76AF-D3E855488780}"/>
          </ac:picMkLst>
        </pc:picChg>
        <pc:picChg chg="mod">
          <ac:chgData name="De Marinis, Roberta Vita" userId="dc24b251-f01b-455d-bf89-e2be86f657a2" providerId="ADAL" clId="{FDD990CB-6D46-4785-9709-7A586114BDA6}" dt="2022-10-17T16:15:14.700" v="9673" actId="1076"/>
          <ac:picMkLst>
            <pc:docMk/>
            <pc:sldMk cId="3727166553" sldId="2146847697"/>
            <ac:picMk id="33" creationId="{8D388B00-8406-7ECC-A1E6-4D1C841097A0}"/>
          </ac:picMkLst>
        </pc:picChg>
        <pc:picChg chg="mod">
          <ac:chgData name="De Marinis, Roberta Vita" userId="dc24b251-f01b-455d-bf89-e2be86f657a2" providerId="ADAL" clId="{FDD990CB-6D46-4785-9709-7A586114BDA6}" dt="2022-10-21T12:36:36.253" v="15157" actId="164"/>
          <ac:picMkLst>
            <pc:docMk/>
            <pc:sldMk cId="3727166553" sldId="2146847697"/>
            <ac:picMk id="35" creationId="{7B369C7C-69A8-CC59-53C2-FE3E9F9577B9}"/>
          </ac:picMkLst>
        </pc:picChg>
        <pc:picChg chg="del">
          <ac:chgData name="De Marinis, Roberta Vita" userId="dc24b251-f01b-455d-bf89-e2be86f657a2" providerId="ADAL" clId="{FDD990CB-6D46-4785-9709-7A586114BDA6}" dt="2022-10-17T14:24:16.803" v="9146" actId="478"/>
          <ac:picMkLst>
            <pc:docMk/>
            <pc:sldMk cId="3727166553" sldId="2146847697"/>
            <ac:picMk id="45" creationId="{121D2B7B-4C7F-22AA-6143-1E4610C45D54}"/>
          </ac:picMkLst>
        </pc:picChg>
        <pc:picChg chg="del">
          <ac:chgData name="De Marinis, Roberta Vita" userId="dc24b251-f01b-455d-bf89-e2be86f657a2" providerId="ADAL" clId="{FDD990CB-6D46-4785-9709-7A586114BDA6}" dt="2022-10-17T14:24:04.367" v="9142" actId="478"/>
          <ac:picMkLst>
            <pc:docMk/>
            <pc:sldMk cId="3727166553" sldId="2146847697"/>
            <ac:picMk id="52" creationId="{7225244A-8474-478E-9098-F4FFE8A42BDE}"/>
          </ac:picMkLst>
        </pc:picChg>
        <pc:picChg chg="mod">
          <ac:chgData name="De Marinis, Roberta Vita" userId="dc24b251-f01b-455d-bf89-e2be86f657a2" providerId="ADAL" clId="{FDD990CB-6D46-4785-9709-7A586114BDA6}" dt="2022-10-21T12:36:36.253" v="15157" actId="164"/>
          <ac:picMkLst>
            <pc:docMk/>
            <pc:sldMk cId="3727166553" sldId="2146847697"/>
            <ac:picMk id="59" creationId="{83676695-A881-0510-6654-6A2A2C63578E}"/>
          </ac:picMkLst>
        </pc:picChg>
        <pc:picChg chg="del">
          <ac:chgData name="De Marinis, Roberta Vita" userId="dc24b251-f01b-455d-bf89-e2be86f657a2" providerId="ADAL" clId="{FDD990CB-6D46-4785-9709-7A586114BDA6}" dt="2022-10-17T14:24:13.710" v="9145" actId="478"/>
          <ac:picMkLst>
            <pc:docMk/>
            <pc:sldMk cId="3727166553" sldId="2146847697"/>
            <ac:picMk id="63" creationId="{FD70C84E-A12A-004D-2549-FFCB4C8A3419}"/>
          </ac:picMkLst>
        </pc:picChg>
        <pc:picChg chg="del">
          <ac:chgData name="De Marinis, Roberta Vita" userId="dc24b251-f01b-455d-bf89-e2be86f657a2" providerId="ADAL" clId="{FDD990CB-6D46-4785-9709-7A586114BDA6}" dt="2022-10-17T14:23:50.451" v="9138" actId="478"/>
          <ac:picMkLst>
            <pc:docMk/>
            <pc:sldMk cId="3727166553" sldId="2146847697"/>
            <ac:picMk id="67" creationId="{DD7C2278-8857-04C5-87EC-FC69D91B694E}"/>
          </ac:picMkLst>
        </pc:picChg>
        <pc:picChg chg="del">
          <ac:chgData name="De Marinis, Roberta Vita" userId="dc24b251-f01b-455d-bf89-e2be86f657a2" providerId="ADAL" clId="{FDD990CB-6D46-4785-9709-7A586114BDA6}" dt="2022-10-17T14:23:43.872" v="9135" actId="478"/>
          <ac:picMkLst>
            <pc:docMk/>
            <pc:sldMk cId="3727166553" sldId="2146847697"/>
            <ac:picMk id="68" creationId="{F150BB5F-CBEB-E4E4-6077-026CAD20B02B}"/>
          </ac:picMkLst>
        </pc:picChg>
        <pc:picChg chg="del">
          <ac:chgData name="De Marinis, Roberta Vita" userId="dc24b251-f01b-455d-bf89-e2be86f657a2" providerId="ADAL" clId="{FDD990CB-6D46-4785-9709-7A586114BDA6}" dt="2022-10-17T14:24:10.464" v="9144" actId="478"/>
          <ac:picMkLst>
            <pc:docMk/>
            <pc:sldMk cId="3727166553" sldId="2146847697"/>
            <ac:picMk id="78" creationId="{4C66EC96-30AC-4AB4-293E-EA016A568CF4}"/>
          </ac:picMkLst>
        </pc:picChg>
        <pc:picChg chg="mod">
          <ac:chgData name="De Marinis, Roberta Vita" userId="dc24b251-f01b-455d-bf89-e2be86f657a2" providerId="ADAL" clId="{FDD990CB-6D46-4785-9709-7A586114BDA6}" dt="2022-10-21T12:38:35.577" v="15371" actId="1076"/>
          <ac:picMkLst>
            <pc:docMk/>
            <pc:sldMk cId="3727166553" sldId="2146847697"/>
            <ac:picMk id="79" creationId="{CAD46512-655D-4477-B992-B2A023AA88D9}"/>
          </ac:picMkLst>
        </pc:picChg>
        <pc:picChg chg="del">
          <ac:chgData name="De Marinis, Roberta Vita" userId="dc24b251-f01b-455d-bf89-e2be86f657a2" providerId="ADAL" clId="{FDD990CB-6D46-4785-9709-7A586114BDA6}" dt="2022-10-17T14:23:52.997" v="9139" actId="478"/>
          <ac:picMkLst>
            <pc:docMk/>
            <pc:sldMk cId="3727166553" sldId="2146847697"/>
            <ac:picMk id="82" creationId="{BFA149A6-7784-45B3-89BE-667F256F2843}"/>
          </ac:picMkLst>
        </pc:picChg>
        <pc:picChg chg="mod">
          <ac:chgData name="De Marinis, Roberta Vita" userId="dc24b251-f01b-455d-bf89-e2be86f657a2" providerId="ADAL" clId="{FDD990CB-6D46-4785-9709-7A586114BDA6}" dt="2022-10-21T12:28:26.283" v="15081" actId="1037"/>
          <ac:picMkLst>
            <pc:docMk/>
            <pc:sldMk cId="3727166553" sldId="2146847697"/>
            <ac:picMk id="83" creationId="{829C914A-25E0-5515-EF25-653AF2EC6BFF}"/>
          </ac:picMkLst>
        </pc:picChg>
        <pc:picChg chg="del">
          <ac:chgData name="De Marinis, Roberta Vita" userId="dc24b251-f01b-455d-bf89-e2be86f657a2" providerId="ADAL" clId="{FDD990CB-6D46-4785-9709-7A586114BDA6}" dt="2022-10-17T14:24:07.529" v="9143" actId="478"/>
          <ac:picMkLst>
            <pc:docMk/>
            <pc:sldMk cId="3727166553" sldId="2146847697"/>
            <ac:picMk id="84" creationId="{CB0C459C-1382-2B22-886C-AD0B114DB726}"/>
          </ac:picMkLst>
        </pc:picChg>
        <pc:picChg chg="add mod">
          <ac:chgData name="De Marinis, Roberta Vita" userId="dc24b251-f01b-455d-bf89-e2be86f657a2" providerId="ADAL" clId="{FDD990CB-6D46-4785-9709-7A586114BDA6}" dt="2022-10-21T12:36:36.253" v="15157" actId="164"/>
          <ac:picMkLst>
            <pc:docMk/>
            <pc:sldMk cId="3727166553" sldId="2146847697"/>
            <ac:picMk id="101" creationId="{CD0F0539-202C-2577-52FA-C5B72F83B743}"/>
          </ac:picMkLst>
        </pc:picChg>
        <pc:picChg chg="add mod">
          <ac:chgData name="De Marinis, Roberta Vita" userId="dc24b251-f01b-455d-bf89-e2be86f657a2" providerId="ADAL" clId="{FDD990CB-6D46-4785-9709-7A586114BDA6}" dt="2022-10-21T12:36:36.253" v="15157" actId="164"/>
          <ac:picMkLst>
            <pc:docMk/>
            <pc:sldMk cId="3727166553" sldId="2146847697"/>
            <ac:picMk id="102" creationId="{5B3CB8A1-2F56-BA1C-6BD5-A45839D95918}"/>
          </ac:picMkLst>
        </pc:picChg>
        <pc:picChg chg="mod">
          <ac:chgData name="De Marinis, Roberta Vita" userId="dc24b251-f01b-455d-bf89-e2be86f657a2" providerId="ADAL" clId="{FDD990CB-6D46-4785-9709-7A586114BDA6}" dt="2022-10-21T12:36:36.253" v="15157" actId="164"/>
          <ac:picMkLst>
            <pc:docMk/>
            <pc:sldMk cId="3727166553" sldId="2146847697"/>
            <ac:picMk id="113" creationId="{D513D9FD-AE88-423B-AE1C-E2286E50FB9A}"/>
          </ac:picMkLst>
        </pc:picChg>
        <pc:picChg chg="del mod">
          <ac:chgData name="De Marinis, Roberta Vita" userId="dc24b251-f01b-455d-bf89-e2be86f657a2" providerId="ADAL" clId="{FDD990CB-6D46-4785-9709-7A586114BDA6}" dt="2022-10-21T12:28:17.959" v="15079" actId="478"/>
          <ac:picMkLst>
            <pc:docMk/>
            <pc:sldMk cId="3727166553" sldId="2146847697"/>
            <ac:picMk id="201" creationId="{394D5A24-8339-6630-1DC8-873DBD5586EA}"/>
          </ac:picMkLst>
        </pc:picChg>
        <pc:picChg chg="mod">
          <ac:chgData name="De Marinis, Roberta Vita" userId="dc24b251-f01b-455d-bf89-e2be86f657a2" providerId="ADAL" clId="{FDD990CB-6D46-4785-9709-7A586114BDA6}" dt="2022-10-21T12:28:31.066" v="15084" actId="1037"/>
          <ac:picMkLst>
            <pc:docMk/>
            <pc:sldMk cId="3727166553" sldId="2146847697"/>
            <ac:picMk id="220" creationId="{CCAE06A8-848C-DAFA-3FA2-11D05F98F9C2}"/>
          </ac:picMkLst>
        </pc:picChg>
        <pc:picChg chg="del">
          <ac:chgData name="De Marinis, Roberta Vita" userId="dc24b251-f01b-455d-bf89-e2be86f657a2" providerId="ADAL" clId="{FDD990CB-6D46-4785-9709-7A586114BDA6}" dt="2022-10-21T12:36:54.791" v="15257" actId="478"/>
          <ac:picMkLst>
            <pc:docMk/>
            <pc:sldMk cId="3727166553" sldId="2146847697"/>
            <ac:picMk id="264" creationId="{6440826B-B02F-8E95-4D71-FCCE7000E7D0}"/>
          </ac:picMkLst>
        </pc:picChg>
        <pc:cxnChg chg="mod">
          <ac:chgData name="De Marinis, Roberta Vita" userId="dc24b251-f01b-455d-bf89-e2be86f657a2" providerId="ADAL" clId="{FDD990CB-6D46-4785-9709-7A586114BDA6}" dt="2022-10-21T12:36:36.253" v="15157" actId="164"/>
          <ac:cxnSpMkLst>
            <pc:docMk/>
            <pc:sldMk cId="3727166553" sldId="2146847697"/>
            <ac:cxnSpMk id="14" creationId="{C819B817-C194-FF76-85AF-F44CFB0D04E9}"/>
          </ac:cxnSpMkLst>
        </pc:cxnChg>
        <pc:cxnChg chg="mod">
          <ac:chgData name="De Marinis, Roberta Vita" userId="dc24b251-f01b-455d-bf89-e2be86f657a2" providerId="ADAL" clId="{FDD990CB-6D46-4785-9709-7A586114BDA6}" dt="2022-10-21T12:36:36.253" v="15157" actId="164"/>
          <ac:cxnSpMkLst>
            <pc:docMk/>
            <pc:sldMk cId="3727166553" sldId="2146847697"/>
            <ac:cxnSpMk id="31" creationId="{A8C854A6-4166-7483-91B2-159DCD630775}"/>
          </ac:cxnSpMkLst>
        </pc:cxnChg>
        <pc:cxnChg chg="mod">
          <ac:chgData name="De Marinis, Roberta Vita" userId="dc24b251-f01b-455d-bf89-e2be86f657a2" providerId="ADAL" clId="{FDD990CB-6D46-4785-9709-7A586114BDA6}" dt="2022-10-21T12:36:36.253" v="15157" actId="164"/>
          <ac:cxnSpMkLst>
            <pc:docMk/>
            <pc:sldMk cId="3727166553" sldId="2146847697"/>
            <ac:cxnSpMk id="32" creationId="{E26F1F56-8629-4C96-56B0-7AAF3657F257}"/>
          </ac:cxnSpMkLst>
        </pc:cxnChg>
        <pc:cxnChg chg="add del">
          <ac:chgData name="De Marinis, Roberta Vita" userId="dc24b251-f01b-455d-bf89-e2be86f657a2" providerId="ADAL" clId="{FDD990CB-6D46-4785-9709-7A586114BDA6}" dt="2022-10-17T14:28:52.825" v="9196" actId="478"/>
          <ac:cxnSpMkLst>
            <pc:docMk/>
            <pc:sldMk cId="3727166553" sldId="2146847697"/>
            <ac:cxnSpMk id="48" creationId="{374DCB35-FA89-5E35-6F5E-546D44B1044F}"/>
          </ac:cxnSpMkLst>
        </pc:cxnChg>
        <pc:cxnChg chg="add del">
          <ac:chgData name="De Marinis, Roberta Vita" userId="dc24b251-f01b-455d-bf89-e2be86f657a2" providerId="ADAL" clId="{FDD990CB-6D46-4785-9709-7A586114BDA6}" dt="2022-10-17T14:28:55.515" v="9201" actId="478"/>
          <ac:cxnSpMkLst>
            <pc:docMk/>
            <pc:sldMk cId="3727166553" sldId="2146847697"/>
            <ac:cxnSpMk id="49" creationId="{4730BE2E-FAC9-1A8C-B709-EE3C9570EDB5}"/>
          </ac:cxnSpMkLst>
        </pc:cxnChg>
        <pc:cxnChg chg="add del">
          <ac:chgData name="De Marinis, Roberta Vita" userId="dc24b251-f01b-455d-bf89-e2be86f657a2" providerId="ADAL" clId="{FDD990CB-6D46-4785-9709-7A586114BDA6}" dt="2022-10-17T14:28:57.005" v="9205" actId="478"/>
          <ac:cxnSpMkLst>
            <pc:docMk/>
            <pc:sldMk cId="3727166553" sldId="2146847697"/>
            <ac:cxnSpMk id="50" creationId="{CD7454AA-4B89-D0E4-BAF3-6E7D7AF4C01E}"/>
          </ac:cxnSpMkLst>
        </pc:cxnChg>
        <pc:cxnChg chg="add del">
          <ac:chgData name="De Marinis, Roberta Vita" userId="dc24b251-f01b-455d-bf89-e2be86f657a2" providerId="ADAL" clId="{FDD990CB-6D46-4785-9709-7A586114BDA6}" dt="2022-10-17T14:28:59.314" v="9210" actId="478"/>
          <ac:cxnSpMkLst>
            <pc:docMk/>
            <pc:sldMk cId="3727166553" sldId="2146847697"/>
            <ac:cxnSpMk id="51" creationId="{87D664A6-D558-6E93-7417-521BC528BBC7}"/>
          </ac:cxnSpMkLst>
        </pc:cxnChg>
        <pc:cxnChg chg="mod">
          <ac:chgData name="De Marinis, Roberta Vita" userId="dc24b251-f01b-455d-bf89-e2be86f657a2" providerId="ADAL" clId="{FDD990CB-6D46-4785-9709-7A586114BDA6}" dt="2022-10-21T12:36:36.253" v="15157" actId="164"/>
          <ac:cxnSpMkLst>
            <pc:docMk/>
            <pc:sldMk cId="3727166553" sldId="2146847697"/>
            <ac:cxnSpMk id="56" creationId="{9E04F829-4D6B-0EF3-59B6-703022714928}"/>
          </ac:cxnSpMkLst>
        </pc:cxnChg>
        <pc:cxnChg chg="del">
          <ac:chgData name="De Marinis, Roberta Vita" userId="dc24b251-f01b-455d-bf89-e2be86f657a2" providerId="ADAL" clId="{FDD990CB-6D46-4785-9709-7A586114BDA6}" dt="2022-10-17T14:23:43.872" v="9135" actId="478"/>
          <ac:cxnSpMkLst>
            <pc:docMk/>
            <pc:sldMk cId="3727166553" sldId="2146847697"/>
            <ac:cxnSpMk id="57" creationId="{2C0E3EC6-DE0A-41FC-CE12-E21B4B66C57D}"/>
          </ac:cxnSpMkLst>
        </pc:cxnChg>
        <pc:cxnChg chg="del">
          <ac:chgData name="De Marinis, Roberta Vita" userId="dc24b251-f01b-455d-bf89-e2be86f657a2" providerId="ADAL" clId="{FDD990CB-6D46-4785-9709-7A586114BDA6}" dt="2022-10-17T14:23:43.872" v="9135" actId="478"/>
          <ac:cxnSpMkLst>
            <pc:docMk/>
            <pc:sldMk cId="3727166553" sldId="2146847697"/>
            <ac:cxnSpMk id="58" creationId="{8976115E-04FE-ADE5-5CA2-3A5ED4AA105E}"/>
          </ac:cxnSpMkLst>
        </pc:cxnChg>
        <pc:cxnChg chg="mod">
          <ac:chgData name="De Marinis, Roberta Vita" userId="dc24b251-f01b-455d-bf89-e2be86f657a2" providerId="ADAL" clId="{FDD990CB-6D46-4785-9709-7A586114BDA6}" dt="2022-10-21T12:36:36.253" v="15157" actId="164"/>
          <ac:cxnSpMkLst>
            <pc:docMk/>
            <pc:sldMk cId="3727166553" sldId="2146847697"/>
            <ac:cxnSpMk id="60" creationId="{8D8AB8CA-7504-C471-20A7-DAEF430A8158}"/>
          </ac:cxnSpMkLst>
        </pc:cxnChg>
        <pc:cxnChg chg="add del mod">
          <ac:chgData name="De Marinis, Roberta Vita" userId="dc24b251-f01b-455d-bf89-e2be86f657a2" providerId="ADAL" clId="{FDD990CB-6D46-4785-9709-7A586114BDA6}" dt="2022-10-17T14:28:54.860" v="9200" actId="14100"/>
          <ac:cxnSpMkLst>
            <pc:docMk/>
            <pc:sldMk cId="3727166553" sldId="2146847697"/>
            <ac:cxnSpMk id="62" creationId="{DC728A8B-3005-8118-74E8-868240F5165A}"/>
          </ac:cxnSpMkLst>
        </pc:cxnChg>
        <pc:cxnChg chg="add del mod">
          <ac:chgData name="De Marinis, Roberta Vita" userId="dc24b251-f01b-455d-bf89-e2be86f657a2" providerId="ADAL" clId="{FDD990CB-6D46-4785-9709-7A586114BDA6}" dt="2022-10-17T14:28:56.311" v="9203" actId="14100"/>
          <ac:cxnSpMkLst>
            <pc:docMk/>
            <pc:sldMk cId="3727166553" sldId="2146847697"/>
            <ac:cxnSpMk id="64" creationId="{8F6D0836-BA99-0E15-E6BC-2E01B833152F}"/>
          </ac:cxnSpMkLst>
        </pc:cxnChg>
        <pc:cxnChg chg="mod">
          <ac:chgData name="De Marinis, Roberta Vita" userId="dc24b251-f01b-455d-bf89-e2be86f657a2" providerId="ADAL" clId="{FDD990CB-6D46-4785-9709-7A586114BDA6}" dt="2022-10-17T14:28:58.150" v="9208" actId="14100"/>
          <ac:cxnSpMkLst>
            <pc:docMk/>
            <pc:sldMk cId="3727166553" sldId="2146847697"/>
            <ac:cxnSpMk id="65" creationId="{0C1587EC-A571-BE72-0F7D-50F88F1684D1}"/>
          </ac:cxnSpMkLst>
        </pc:cxnChg>
        <pc:cxnChg chg="mod">
          <ac:chgData name="De Marinis, Roberta Vita" userId="dc24b251-f01b-455d-bf89-e2be86f657a2" providerId="ADAL" clId="{FDD990CB-6D46-4785-9709-7A586114BDA6}" dt="2022-10-17T14:29:00.023" v="9212" actId="14100"/>
          <ac:cxnSpMkLst>
            <pc:docMk/>
            <pc:sldMk cId="3727166553" sldId="2146847697"/>
            <ac:cxnSpMk id="66" creationId="{62B60B13-BF15-8BAF-BE5C-49BBA391456C}"/>
          </ac:cxnSpMkLst>
        </pc:cxnChg>
        <pc:cxnChg chg="add del">
          <ac:chgData name="De Marinis, Roberta Vita" userId="dc24b251-f01b-455d-bf89-e2be86f657a2" providerId="ADAL" clId="{FDD990CB-6D46-4785-9709-7A586114BDA6}" dt="2022-10-17T14:28:53.928" v="9197" actId="478"/>
          <ac:cxnSpMkLst>
            <pc:docMk/>
            <pc:sldMk cId="3727166553" sldId="2146847697"/>
            <ac:cxnSpMk id="70" creationId="{28E0E6F5-C1B2-1F02-B083-DEBB62885915}"/>
          </ac:cxnSpMkLst>
        </pc:cxnChg>
        <pc:cxnChg chg="add del">
          <ac:chgData name="De Marinis, Roberta Vita" userId="dc24b251-f01b-455d-bf89-e2be86f657a2" providerId="ADAL" clId="{FDD990CB-6D46-4785-9709-7A586114BDA6}" dt="2022-10-17T14:28:56.556" v="9204" actId="478"/>
          <ac:cxnSpMkLst>
            <pc:docMk/>
            <pc:sldMk cId="3727166553" sldId="2146847697"/>
            <ac:cxnSpMk id="71" creationId="{57DFD93C-C26B-6F84-FE6A-1002B256C174}"/>
          </ac:cxnSpMkLst>
        </pc:cxnChg>
        <pc:cxnChg chg="add del">
          <ac:chgData name="De Marinis, Roberta Vita" userId="dc24b251-f01b-455d-bf89-e2be86f657a2" providerId="ADAL" clId="{FDD990CB-6D46-4785-9709-7A586114BDA6}" dt="2022-10-17T14:28:57.547" v="9206" actId="478"/>
          <ac:cxnSpMkLst>
            <pc:docMk/>
            <pc:sldMk cId="3727166553" sldId="2146847697"/>
            <ac:cxnSpMk id="72" creationId="{F1060CA8-F0BD-7DF3-99BE-7EED3D172B05}"/>
          </ac:cxnSpMkLst>
        </pc:cxnChg>
        <pc:cxnChg chg="add del">
          <ac:chgData name="De Marinis, Roberta Vita" userId="dc24b251-f01b-455d-bf89-e2be86f657a2" providerId="ADAL" clId="{FDD990CB-6D46-4785-9709-7A586114BDA6}" dt="2022-10-17T14:28:58.904" v="9209" actId="478"/>
          <ac:cxnSpMkLst>
            <pc:docMk/>
            <pc:sldMk cId="3727166553" sldId="2146847697"/>
            <ac:cxnSpMk id="76" creationId="{9516DFCA-212F-25ED-F2A9-D068D412C52B}"/>
          </ac:cxnSpMkLst>
        </pc:cxnChg>
        <pc:cxnChg chg="mod">
          <ac:chgData name="De Marinis, Roberta Vita" userId="dc24b251-f01b-455d-bf89-e2be86f657a2" providerId="ADAL" clId="{FDD990CB-6D46-4785-9709-7A586114BDA6}" dt="2022-10-21T12:38:30.404" v="15369" actId="1035"/>
          <ac:cxnSpMkLst>
            <pc:docMk/>
            <pc:sldMk cId="3727166553" sldId="2146847697"/>
            <ac:cxnSpMk id="80" creationId="{5F0EDB2B-FE07-4EB2-8EAE-075925091A7D}"/>
          </ac:cxnSpMkLst>
        </pc:cxnChg>
        <pc:cxnChg chg="del">
          <ac:chgData name="De Marinis, Roberta Vita" userId="dc24b251-f01b-455d-bf89-e2be86f657a2" providerId="ADAL" clId="{FDD990CB-6D46-4785-9709-7A586114BDA6}" dt="2022-10-17T14:23:43.872" v="9135" actId="478"/>
          <ac:cxnSpMkLst>
            <pc:docMk/>
            <pc:sldMk cId="3727166553" sldId="2146847697"/>
            <ac:cxnSpMk id="85" creationId="{F928ECB0-DE56-45C1-BC52-3F0B1A1B8EF1}"/>
          </ac:cxnSpMkLst>
        </pc:cxnChg>
        <pc:cxnChg chg="mod">
          <ac:chgData name="De Marinis, Roberta Vita" userId="dc24b251-f01b-455d-bf89-e2be86f657a2" providerId="ADAL" clId="{FDD990CB-6D46-4785-9709-7A586114BDA6}" dt="2022-10-21T12:36:36.253" v="15157" actId="164"/>
          <ac:cxnSpMkLst>
            <pc:docMk/>
            <pc:sldMk cId="3727166553" sldId="2146847697"/>
            <ac:cxnSpMk id="143" creationId="{B4210711-664C-4414-86ED-C9BEDEBFF3A6}"/>
          </ac:cxnSpMkLst>
        </pc:cxnChg>
        <pc:cxnChg chg="mod ord">
          <ac:chgData name="De Marinis, Roberta Vita" userId="dc24b251-f01b-455d-bf89-e2be86f657a2" providerId="ADAL" clId="{FDD990CB-6D46-4785-9709-7A586114BDA6}" dt="2022-10-17T14:28:54.304" v="9198" actId="14100"/>
          <ac:cxnSpMkLst>
            <pc:docMk/>
            <pc:sldMk cId="3727166553" sldId="2146847697"/>
            <ac:cxnSpMk id="231" creationId="{7F936768-2D98-D33E-0EFA-21A7390CEA60}"/>
          </ac:cxnSpMkLst>
        </pc:cxnChg>
        <pc:cxnChg chg="mod">
          <ac:chgData name="De Marinis, Roberta Vita" userId="dc24b251-f01b-455d-bf89-e2be86f657a2" providerId="ADAL" clId="{FDD990CB-6D46-4785-9709-7A586114BDA6}" dt="2022-10-17T14:28:55.987" v="9202" actId="14100"/>
          <ac:cxnSpMkLst>
            <pc:docMk/>
            <pc:sldMk cId="3727166553" sldId="2146847697"/>
            <ac:cxnSpMk id="232" creationId="{13C4ACF1-CEF2-7928-B993-FAC00C6002A6}"/>
          </ac:cxnSpMkLst>
        </pc:cxnChg>
        <pc:cxnChg chg="mod">
          <ac:chgData name="De Marinis, Roberta Vita" userId="dc24b251-f01b-455d-bf89-e2be86f657a2" providerId="ADAL" clId="{FDD990CB-6D46-4785-9709-7A586114BDA6}" dt="2022-10-17T14:28:57.832" v="9207" actId="14100"/>
          <ac:cxnSpMkLst>
            <pc:docMk/>
            <pc:sldMk cId="3727166553" sldId="2146847697"/>
            <ac:cxnSpMk id="233" creationId="{152155F1-701C-0D97-A94B-7C365A13EF18}"/>
          </ac:cxnSpMkLst>
        </pc:cxnChg>
        <pc:cxnChg chg="add del">
          <ac:chgData name="De Marinis, Roberta Vita" userId="dc24b251-f01b-455d-bf89-e2be86f657a2" providerId="ADAL" clId="{FDD990CB-6D46-4785-9709-7A586114BDA6}" dt="2022-10-17T14:28:52.190" v="9195" actId="478"/>
          <ac:cxnSpMkLst>
            <pc:docMk/>
            <pc:sldMk cId="3727166553" sldId="2146847697"/>
            <ac:cxnSpMk id="238" creationId="{F85B215F-7212-DDFD-27C1-27CC3F6D29D6}"/>
          </ac:cxnSpMkLst>
        </pc:cxnChg>
        <pc:cxnChg chg="mod">
          <ac:chgData name="De Marinis, Roberta Vita" userId="dc24b251-f01b-455d-bf89-e2be86f657a2" providerId="ADAL" clId="{FDD990CB-6D46-4785-9709-7A586114BDA6}" dt="2022-10-17T14:28:59.726" v="9211" actId="14100"/>
          <ac:cxnSpMkLst>
            <pc:docMk/>
            <pc:sldMk cId="3727166553" sldId="2146847697"/>
            <ac:cxnSpMk id="248" creationId="{71CEB586-0EF4-1C15-EF77-A5CD29CD90F0}"/>
          </ac:cxnSpMkLst>
        </pc:cxnChg>
        <pc:cxnChg chg="del">
          <ac:chgData name="De Marinis, Roberta Vita" userId="dc24b251-f01b-455d-bf89-e2be86f657a2" providerId="ADAL" clId="{FDD990CB-6D46-4785-9709-7A586114BDA6}" dt="2022-10-21T12:38:18.117" v="15348" actId="478"/>
          <ac:cxnSpMkLst>
            <pc:docMk/>
            <pc:sldMk cId="3727166553" sldId="2146847697"/>
            <ac:cxnSpMk id="267" creationId="{863C6F6E-31A8-E15A-1303-F52122043C6A}"/>
          </ac:cxnSpMkLst>
        </pc:cxnChg>
      </pc:sldChg>
      <pc:sldChg chg="addSp delSp modSp mod">
        <pc:chgData name="De Marinis, Roberta Vita" userId="dc24b251-f01b-455d-bf89-e2be86f657a2" providerId="ADAL" clId="{FDD990CB-6D46-4785-9709-7A586114BDA6}" dt="2022-10-21T16:28:16.385" v="16101" actId="478"/>
        <pc:sldMkLst>
          <pc:docMk/>
          <pc:sldMk cId="621720469" sldId="2146847698"/>
        </pc:sldMkLst>
        <pc:spChg chg="mod">
          <ac:chgData name="De Marinis, Roberta Vita" userId="dc24b251-f01b-455d-bf89-e2be86f657a2" providerId="ADAL" clId="{FDD990CB-6D46-4785-9709-7A586114BDA6}" dt="2022-10-17T16:15:45.138" v="9678" actId="1076"/>
          <ac:spMkLst>
            <pc:docMk/>
            <pc:sldMk cId="621720469" sldId="2146847698"/>
            <ac:spMk id="6" creationId="{E867A7F4-EC5F-7DDB-96EC-0CC73D866ECC}"/>
          </ac:spMkLst>
        </pc:spChg>
        <pc:spChg chg="add mod">
          <ac:chgData name="De Marinis, Roberta Vita" userId="dc24b251-f01b-455d-bf89-e2be86f657a2" providerId="ADAL" clId="{FDD990CB-6D46-4785-9709-7A586114BDA6}" dt="2022-10-17T16:16:21.238" v="9680" actId="1076"/>
          <ac:spMkLst>
            <pc:docMk/>
            <pc:sldMk cId="621720469" sldId="2146847698"/>
            <ac:spMk id="19" creationId="{5887964C-00DD-9703-D99B-7FD8BA33F369}"/>
          </ac:spMkLst>
        </pc:spChg>
        <pc:spChg chg="mod">
          <ac:chgData name="De Marinis, Roberta Vita" userId="dc24b251-f01b-455d-bf89-e2be86f657a2" providerId="ADAL" clId="{FDD990CB-6D46-4785-9709-7A586114BDA6}" dt="2022-10-17T16:17:02.900" v="9683" actId="1076"/>
          <ac:spMkLst>
            <pc:docMk/>
            <pc:sldMk cId="621720469" sldId="2146847698"/>
            <ac:spMk id="78" creationId="{B0901644-D79A-4730-ADC5-773087C34815}"/>
          </ac:spMkLst>
        </pc:spChg>
        <pc:spChg chg="mod">
          <ac:chgData name="De Marinis, Roberta Vita" userId="dc24b251-f01b-455d-bf89-e2be86f657a2" providerId="ADAL" clId="{FDD990CB-6D46-4785-9709-7A586114BDA6}" dt="2022-10-17T13:46:04.220" v="8628" actId="20577"/>
          <ac:spMkLst>
            <pc:docMk/>
            <pc:sldMk cId="621720469" sldId="2146847698"/>
            <ac:spMk id="81" creationId="{75A3393A-EA2B-4B3A-B577-E3BAFDF30112}"/>
          </ac:spMkLst>
        </pc:spChg>
        <pc:picChg chg="add mod">
          <ac:chgData name="De Marinis, Roberta Vita" userId="dc24b251-f01b-455d-bf89-e2be86f657a2" providerId="ADAL" clId="{FDD990CB-6D46-4785-9709-7A586114BDA6}" dt="2022-10-21T12:37:41.665" v="15328" actId="1076"/>
          <ac:picMkLst>
            <pc:docMk/>
            <pc:sldMk cId="621720469" sldId="2146847698"/>
            <ac:picMk id="2" creationId="{1E169638-E44E-E523-B52E-F290B3AF4643}"/>
          </ac:picMkLst>
        </pc:picChg>
        <pc:picChg chg="del">
          <ac:chgData name="De Marinis, Roberta Vita" userId="dc24b251-f01b-455d-bf89-e2be86f657a2" providerId="ADAL" clId="{FDD990CB-6D46-4785-9709-7A586114BDA6}" dt="2022-10-17T13:43:19.730" v="8571" actId="478"/>
          <ac:picMkLst>
            <pc:docMk/>
            <pc:sldMk cId="621720469" sldId="2146847698"/>
            <ac:picMk id="3" creationId="{5B6B7227-56C8-E590-E2B4-75D5E58DE7E6}"/>
          </ac:picMkLst>
        </pc:picChg>
        <pc:picChg chg="del">
          <ac:chgData name="De Marinis, Roberta Vita" userId="dc24b251-f01b-455d-bf89-e2be86f657a2" providerId="ADAL" clId="{FDD990CB-6D46-4785-9709-7A586114BDA6}" dt="2022-10-21T16:28:16.385" v="16101" actId="478"/>
          <ac:picMkLst>
            <pc:docMk/>
            <pc:sldMk cId="621720469" sldId="2146847698"/>
            <ac:picMk id="3" creationId="{CA76CFD3-135D-CD65-2FBB-7E7896D302E4}"/>
          </ac:picMkLst>
        </pc:picChg>
        <pc:picChg chg="mod">
          <ac:chgData name="De Marinis, Roberta Vita" userId="dc24b251-f01b-455d-bf89-e2be86f657a2" providerId="ADAL" clId="{FDD990CB-6D46-4785-9709-7A586114BDA6}" dt="2022-10-17T14:30:59.395" v="9220" actId="14100"/>
          <ac:picMkLst>
            <pc:docMk/>
            <pc:sldMk cId="621720469" sldId="2146847698"/>
            <ac:picMk id="7" creationId="{620D7FD0-51ED-7348-794D-E9E4CF6F4DA6}"/>
          </ac:picMkLst>
        </pc:picChg>
        <pc:picChg chg="mod">
          <ac:chgData name="De Marinis, Roberta Vita" userId="dc24b251-f01b-455d-bf89-e2be86f657a2" providerId="ADAL" clId="{FDD990CB-6D46-4785-9709-7A586114BDA6}" dt="2022-10-17T16:15:40.374" v="9677" actId="1076"/>
          <ac:picMkLst>
            <pc:docMk/>
            <pc:sldMk cId="621720469" sldId="2146847698"/>
            <ac:picMk id="8" creationId="{D42967D9-CCAD-6544-D6AE-11034C255B7C}"/>
          </ac:picMkLst>
        </pc:picChg>
        <pc:picChg chg="mod">
          <ac:chgData name="De Marinis, Roberta Vita" userId="dc24b251-f01b-455d-bf89-e2be86f657a2" providerId="ADAL" clId="{FDD990CB-6D46-4785-9709-7A586114BDA6}" dt="2022-10-21T12:27:59.968" v="15076" actId="1038"/>
          <ac:picMkLst>
            <pc:docMk/>
            <pc:sldMk cId="621720469" sldId="2146847698"/>
            <ac:picMk id="9" creationId="{EBFADFD3-EA97-7E4A-77AD-454525FFDBAB}"/>
          </ac:picMkLst>
        </pc:picChg>
        <pc:picChg chg="mod">
          <ac:chgData name="De Marinis, Roberta Vita" userId="dc24b251-f01b-455d-bf89-e2be86f657a2" providerId="ADAL" clId="{FDD990CB-6D46-4785-9709-7A586114BDA6}" dt="2022-10-19T09:02:42.615" v="12990" actId="1036"/>
          <ac:picMkLst>
            <pc:docMk/>
            <pc:sldMk cId="621720469" sldId="2146847698"/>
            <ac:picMk id="12" creationId="{FE8BA717-B7FB-F8E5-3C04-A2C47F441723}"/>
          </ac:picMkLst>
        </pc:picChg>
        <pc:picChg chg="mod">
          <ac:chgData name="De Marinis, Roberta Vita" userId="dc24b251-f01b-455d-bf89-e2be86f657a2" providerId="ADAL" clId="{FDD990CB-6D46-4785-9709-7A586114BDA6}" dt="2022-10-19T09:02:49.910" v="12992" actId="1036"/>
          <ac:picMkLst>
            <pc:docMk/>
            <pc:sldMk cId="621720469" sldId="2146847698"/>
            <ac:picMk id="13" creationId="{FCCD9F3E-5713-0863-98E5-F88A116D1B39}"/>
          </ac:picMkLst>
        </pc:picChg>
        <pc:picChg chg="mod">
          <ac:chgData name="De Marinis, Roberta Vita" userId="dc24b251-f01b-455d-bf89-e2be86f657a2" providerId="ADAL" clId="{FDD990CB-6D46-4785-9709-7A586114BDA6}" dt="2022-10-17T16:15:30.636" v="9675" actId="1076"/>
          <ac:picMkLst>
            <pc:docMk/>
            <pc:sldMk cId="621720469" sldId="2146847698"/>
            <ac:picMk id="15" creationId="{0CB3E804-88D2-BC8B-9010-DFD09C24A8E3}"/>
          </ac:picMkLst>
        </pc:picChg>
        <pc:picChg chg="add mod">
          <ac:chgData name="De Marinis, Roberta Vita" userId="dc24b251-f01b-455d-bf89-e2be86f657a2" providerId="ADAL" clId="{FDD990CB-6D46-4785-9709-7A586114BDA6}" dt="2022-10-17T16:15:47.754" v="9679"/>
          <ac:picMkLst>
            <pc:docMk/>
            <pc:sldMk cId="621720469" sldId="2146847698"/>
            <ac:picMk id="27" creationId="{CF79EBEA-B99E-32B5-944D-0DB07950AF22}"/>
          </ac:picMkLst>
        </pc:picChg>
        <pc:picChg chg="del">
          <ac:chgData name="De Marinis, Roberta Vita" userId="dc24b251-f01b-455d-bf89-e2be86f657a2" providerId="ADAL" clId="{FDD990CB-6D46-4785-9709-7A586114BDA6}" dt="2022-10-21T16:28:14.433" v="16100" actId="478"/>
          <ac:picMkLst>
            <pc:docMk/>
            <pc:sldMk cId="621720469" sldId="2146847698"/>
            <ac:picMk id="29" creationId="{3F700ED1-224D-D1CF-C55F-BA8E14320259}"/>
          </ac:picMkLst>
        </pc:picChg>
        <pc:picChg chg="add mod">
          <ac:chgData name="De Marinis, Roberta Vita" userId="dc24b251-f01b-455d-bf89-e2be86f657a2" providerId="ADAL" clId="{FDD990CB-6D46-4785-9709-7A586114BDA6}" dt="2022-10-21T12:28:04.378" v="15077" actId="1038"/>
          <ac:picMkLst>
            <pc:docMk/>
            <pc:sldMk cId="621720469" sldId="2146847698"/>
            <ac:picMk id="30" creationId="{726DF4F7-C77D-32B7-18E1-CF71AB41F85B}"/>
          </ac:picMkLst>
        </pc:picChg>
        <pc:picChg chg="add mod">
          <ac:chgData name="De Marinis, Roberta Vita" userId="dc24b251-f01b-455d-bf89-e2be86f657a2" providerId="ADAL" clId="{FDD990CB-6D46-4785-9709-7A586114BDA6}" dt="2022-10-21T12:29:00.242" v="15090" actId="1035"/>
          <ac:picMkLst>
            <pc:docMk/>
            <pc:sldMk cId="621720469" sldId="2146847698"/>
            <ac:picMk id="33" creationId="{2690E21E-D632-5538-A4DB-0B4610AC425A}"/>
          </ac:picMkLst>
        </pc:picChg>
        <pc:picChg chg="add mod">
          <ac:chgData name="De Marinis, Roberta Vita" userId="dc24b251-f01b-455d-bf89-e2be86f657a2" providerId="ADAL" clId="{FDD990CB-6D46-4785-9709-7A586114BDA6}" dt="2022-10-21T12:29:03.495" v="15091" actId="1037"/>
          <ac:picMkLst>
            <pc:docMk/>
            <pc:sldMk cId="621720469" sldId="2146847698"/>
            <ac:picMk id="34" creationId="{446C29D9-C328-5689-77A4-FEF5621C4F31}"/>
          </ac:picMkLst>
        </pc:picChg>
        <pc:picChg chg="mod">
          <ac:chgData name="De Marinis, Roberta Vita" userId="dc24b251-f01b-455d-bf89-e2be86f657a2" providerId="ADAL" clId="{FDD990CB-6D46-4785-9709-7A586114BDA6}" dt="2022-10-17T14:30:52.811" v="9218" actId="1076"/>
          <ac:picMkLst>
            <pc:docMk/>
            <pc:sldMk cId="621720469" sldId="2146847698"/>
            <ac:picMk id="224" creationId="{0C9E2842-9B84-5786-C9AE-80A90D0B83B4}"/>
          </ac:picMkLst>
        </pc:picChg>
      </pc:sldChg>
      <pc:sldChg chg="addSp delSp modSp mod">
        <pc:chgData name="De Marinis, Roberta Vita" userId="dc24b251-f01b-455d-bf89-e2be86f657a2" providerId="ADAL" clId="{FDD990CB-6D46-4785-9709-7A586114BDA6}" dt="2022-10-21T12:27:16.385" v="14994" actId="1037"/>
        <pc:sldMkLst>
          <pc:docMk/>
          <pc:sldMk cId="61006562" sldId="2146847699"/>
        </pc:sldMkLst>
        <pc:spChg chg="mod">
          <ac:chgData name="De Marinis, Roberta Vita" userId="dc24b251-f01b-455d-bf89-e2be86f657a2" providerId="ADAL" clId="{FDD990CB-6D46-4785-9709-7A586114BDA6}" dt="2022-10-20T17:10:15.070" v="13354" actId="1076"/>
          <ac:spMkLst>
            <pc:docMk/>
            <pc:sldMk cId="61006562" sldId="2146847699"/>
            <ac:spMk id="16" creationId="{47AF62F8-9A3B-C257-8CC3-25D63D6E9931}"/>
          </ac:spMkLst>
        </pc:spChg>
        <pc:spChg chg="mod">
          <ac:chgData name="De Marinis, Roberta Vita" userId="dc24b251-f01b-455d-bf89-e2be86f657a2" providerId="ADAL" clId="{FDD990CB-6D46-4785-9709-7A586114BDA6}" dt="2022-10-20T17:18:21.677" v="13396" actId="1035"/>
          <ac:spMkLst>
            <pc:docMk/>
            <pc:sldMk cId="61006562" sldId="2146847699"/>
            <ac:spMk id="35" creationId="{137D55A0-5775-B406-82F1-FA39DED71879}"/>
          </ac:spMkLst>
        </pc:spChg>
        <pc:spChg chg="mod">
          <ac:chgData name="De Marinis, Roberta Vita" userId="dc24b251-f01b-455d-bf89-e2be86f657a2" providerId="ADAL" clId="{FDD990CB-6D46-4785-9709-7A586114BDA6}" dt="2022-10-17T14:33:09.116" v="9235" actId="20577"/>
          <ac:spMkLst>
            <pc:docMk/>
            <pc:sldMk cId="61006562" sldId="2146847699"/>
            <ac:spMk id="54" creationId="{F97B9BED-2381-1F2A-50DE-FCA463C902AD}"/>
          </ac:spMkLst>
        </pc:spChg>
        <pc:spChg chg="del">
          <ac:chgData name="De Marinis, Roberta Vita" userId="dc24b251-f01b-455d-bf89-e2be86f657a2" providerId="ADAL" clId="{FDD990CB-6D46-4785-9709-7A586114BDA6}" dt="2022-10-20T17:10:42.163" v="13360" actId="478"/>
          <ac:spMkLst>
            <pc:docMk/>
            <pc:sldMk cId="61006562" sldId="2146847699"/>
            <ac:spMk id="56" creationId="{0CF92789-C6EF-4C83-D410-50D87771FA4D}"/>
          </ac:spMkLst>
        </pc:spChg>
        <pc:spChg chg="del">
          <ac:chgData name="De Marinis, Roberta Vita" userId="dc24b251-f01b-455d-bf89-e2be86f657a2" providerId="ADAL" clId="{FDD990CB-6D46-4785-9709-7A586114BDA6}" dt="2022-10-20T17:10:08.229" v="13353" actId="478"/>
          <ac:spMkLst>
            <pc:docMk/>
            <pc:sldMk cId="61006562" sldId="2146847699"/>
            <ac:spMk id="66" creationId="{408D9319-CE95-33BF-073B-E169FFB0721C}"/>
          </ac:spMkLst>
        </pc:spChg>
        <pc:spChg chg="mod">
          <ac:chgData name="De Marinis, Roberta Vita" userId="dc24b251-f01b-455d-bf89-e2be86f657a2" providerId="ADAL" clId="{FDD990CB-6D46-4785-9709-7A586114BDA6}" dt="2022-10-20T17:11:13.095" v="13368" actId="1038"/>
          <ac:spMkLst>
            <pc:docMk/>
            <pc:sldMk cId="61006562" sldId="2146847699"/>
            <ac:spMk id="74" creationId="{BEF4C2D4-2D1A-414E-B6D9-C940DE98BCD2}"/>
          </ac:spMkLst>
        </pc:spChg>
        <pc:spChg chg="mod">
          <ac:chgData name="De Marinis, Roberta Vita" userId="dc24b251-f01b-455d-bf89-e2be86f657a2" providerId="ADAL" clId="{FDD990CB-6D46-4785-9709-7A586114BDA6}" dt="2022-10-17T14:33:25.877" v="9246" actId="20577"/>
          <ac:spMkLst>
            <pc:docMk/>
            <pc:sldMk cId="61006562" sldId="2146847699"/>
            <ac:spMk id="81" creationId="{75A3393A-EA2B-4B3A-B577-E3BAFDF30112}"/>
          </ac:spMkLst>
        </pc:spChg>
        <pc:spChg chg="mod">
          <ac:chgData name="De Marinis, Roberta Vita" userId="dc24b251-f01b-455d-bf89-e2be86f657a2" providerId="ADAL" clId="{FDD990CB-6D46-4785-9709-7A586114BDA6}" dt="2022-10-20T17:11:07.202" v="13367" actId="1036"/>
          <ac:spMkLst>
            <pc:docMk/>
            <pc:sldMk cId="61006562" sldId="2146847699"/>
            <ac:spMk id="114" creationId="{1356BEAA-96FD-4B5D-945F-BC2EF64017C8}"/>
          </ac:spMkLst>
        </pc:spChg>
        <pc:spChg chg="mod">
          <ac:chgData name="De Marinis, Roberta Vita" userId="dc24b251-f01b-455d-bf89-e2be86f657a2" providerId="ADAL" clId="{FDD990CB-6D46-4785-9709-7A586114BDA6}" dt="2022-10-20T17:10:53.935" v="13362" actId="1038"/>
          <ac:spMkLst>
            <pc:docMk/>
            <pc:sldMk cId="61006562" sldId="2146847699"/>
            <ac:spMk id="121" creationId="{434CB1D0-9687-4DB0-83BB-6095D6E68CC3}"/>
          </ac:spMkLst>
        </pc:spChg>
        <pc:spChg chg="mod">
          <ac:chgData name="De Marinis, Roberta Vita" userId="dc24b251-f01b-455d-bf89-e2be86f657a2" providerId="ADAL" clId="{FDD990CB-6D46-4785-9709-7A586114BDA6}" dt="2022-10-20T17:11:02.807" v="13366" actId="1036"/>
          <ac:spMkLst>
            <pc:docMk/>
            <pc:sldMk cId="61006562" sldId="2146847699"/>
            <ac:spMk id="122" creationId="{6DE56452-F0F4-4D63-BC14-E6E3CA072531}"/>
          </ac:spMkLst>
        </pc:spChg>
        <pc:picChg chg="add mod">
          <ac:chgData name="De Marinis, Roberta Vita" userId="dc24b251-f01b-455d-bf89-e2be86f657a2" providerId="ADAL" clId="{FDD990CB-6D46-4785-9709-7A586114BDA6}" dt="2022-10-17T14:32:41.746" v="9225"/>
          <ac:picMkLst>
            <pc:docMk/>
            <pc:sldMk cId="61006562" sldId="2146847699"/>
            <ac:picMk id="4" creationId="{7D3FC341-0E06-6758-A382-76D07B495F10}"/>
          </ac:picMkLst>
        </pc:picChg>
        <pc:picChg chg="mod">
          <ac:chgData name="De Marinis, Roberta Vita" userId="dc24b251-f01b-455d-bf89-e2be86f657a2" providerId="ADAL" clId="{FDD990CB-6D46-4785-9709-7A586114BDA6}" dt="2022-10-17T16:14:02.900" v="9661" actId="1076"/>
          <ac:picMkLst>
            <pc:docMk/>
            <pc:sldMk cId="61006562" sldId="2146847699"/>
            <ac:picMk id="27" creationId="{BFD9F79D-8C24-54B0-F385-3475836E5B85}"/>
          </ac:picMkLst>
        </pc:picChg>
        <pc:picChg chg="mod">
          <ac:chgData name="De Marinis, Roberta Vita" userId="dc24b251-f01b-455d-bf89-e2be86f657a2" providerId="ADAL" clId="{FDD990CB-6D46-4785-9709-7A586114BDA6}" dt="2022-10-17T16:13:58.492" v="9660" actId="1076"/>
          <ac:picMkLst>
            <pc:docMk/>
            <pc:sldMk cId="61006562" sldId="2146847699"/>
            <ac:picMk id="29" creationId="{E52304AB-62B7-94CA-805F-6CFE07EEF210}"/>
          </ac:picMkLst>
        </pc:picChg>
        <pc:picChg chg="mod">
          <ac:chgData name="De Marinis, Roberta Vita" userId="dc24b251-f01b-455d-bf89-e2be86f657a2" providerId="ADAL" clId="{FDD990CB-6D46-4785-9709-7A586114BDA6}" dt="2022-10-17T16:14:15.984" v="9663" actId="1076"/>
          <ac:picMkLst>
            <pc:docMk/>
            <pc:sldMk cId="61006562" sldId="2146847699"/>
            <ac:picMk id="33" creationId="{AE4FF919-2A7D-88AE-97FB-E3511836E794}"/>
          </ac:picMkLst>
        </pc:picChg>
        <pc:picChg chg="add mod">
          <ac:chgData name="De Marinis, Roberta Vita" userId="dc24b251-f01b-455d-bf89-e2be86f657a2" providerId="ADAL" clId="{FDD990CB-6D46-4785-9709-7A586114BDA6}" dt="2022-10-17T14:33:01.125" v="9227" actId="1076"/>
          <ac:picMkLst>
            <pc:docMk/>
            <pc:sldMk cId="61006562" sldId="2146847699"/>
            <ac:picMk id="39" creationId="{C1CB5DE1-95D9-02D2-90F1-F678DEEDA2EE}"/>
          </ac:picMkLst>
        </pc:picChg>
        <pc:picChg chg="add mod">
          <ac:chgData name="De Marinis, Roberta Vita" userId="dc24b251-f01b-455d-bf89-e2be86f657a2" providerId="ADAL" clId="{FDD990CB-6D46-4785-9709-7A586114BDA6}" dt="2022-10-17T16:14:08.310" v="9662" actId="1076"/>
          <ac:picMkLst>
            <pc:docMk/>
            <pc:sldMk cId="61006562" sldId="2146847699"/>
            <ac:picMk id="50" creationId="{7FEB5CF1-034E-E0D8-FA87-F07486DFCDEC}"/>
          </ac:picMkLst>
        </pc:picChg>
        <pc:picChg chg="mod">
          <ac:chgData name="De Marinis, Roberta Vita" userId="dc24b251-f01b-455d-bf89-e2be86f657a2" providerId="ADAL" clId="{FDD990CB-6D46-4785-9709-7A586114BDA6}" dt="2022-10-21T12:27:16.385" v="14994" actId="1037"/>
          <ac:picMkLst>
            <pc:docMk/>
            <pc:sldMk cId="61006562" sldId="2146847699"/>
            <ac:picMk id="86" creationId="{A2002B59-2BD3-70C1-F32C-9F52EC571829}"/>
          </ac:picMkLst>
        </pc:picChg>
        <pc:picChg chg="mod">
          <ac:chgData name="De Marinis, Roberta Vita" userId="dc24b251-f01b-455d-bf89-e2be86f657a2" providerId="ADAL" clId="{FDD990CB-6D46-4785-9709-7A586114BDA6}" dt="2022-10-21T12:27:05.956" v="14993" actId="1037"/>
          <ac:picMkLst>
            <pc:docMk/>
            <pc:sldMk cId="61006562" sldId="2146847699"/>
            <ac:picMk id="88" creationId="{95C6DCE8-6934-4B72-6A62-B44EFCB88EDE}"/>
          </ac:picMkLst>
        </pc:picChg>
      </pc:sldChg>
      <pc:sldChg chg="modSp del mod">
        <pc:chgData name="De Marinis, Roberta Vita" userId="dc24b251-f01b-455d-bf89-e2be86f657a2" providerId="ADAL" clId="{FDD990CB-6D46-4785-9709-7A586114BDA6}" dt="2022-10-17T16:17:42.022" v="9685" actId="2696"/>
        <pc:sldMkLst>
          <pc:docMk/>
          <pc:sldMk cId="1369742770" sldId="2146847700"/>
        </pc:sldMkLst>
        <pc:spChg chg="mod">
          <ac:chgData name="De Marinis, Roberta Vita" userId="dc24b251-f01b-455d-bf89-e2be86f657a2" providerId="ADAL" clId="{FDD990CB-6D46-4785-9709-7A586114BDA6}" dt="2022-10-17T16:17:37.257" v="9684" actId="1076"/>
          <ac:spMkLst>
            <pc:docMk/>
            <pc:sldMk cId="1369742770" sldId="2146847700"/>
            <ac:spMk id="34" creationId="{791E0AE7-C829-971D-7BB9-BBFE69E4BD52}"/>
          </ac:spMkLst>
        </pc:spChg>
      </pc:sldChg>
      <pc:sldChg chg="addSp delSp modSp mod">
        <pc:chgData name="De Marinis, Roberta Vita" userId="dc24b251-f01b-455d-bf89-e2be86f657a2" providerId="ADAL" clId="{FDD990CB-6D46-4785-9709-7A586114BDA6}" dt="2022-10-20T17:15:13.078" v="13390" actId="1037"/>
        <pc:sldMkLst>
          <pc:docMk/>
          <pc:sldMk cId="1526104923" sldId="2146847700"/>
        </pc:sldMkLst>
        <pc:spChg chg="add mod">
          <ac:chgData name="De Marinis, Roberta Vita" userId="dc24b251-f01b-455d-bf89-e2be86f657a2" providerId="ADAL" clId="{FDD990CB-6D46-4785-9709-7A586114BDA6}" dt="2022-10-17T16:18:38.407" v="9691" actId="1076"/>
          <ac:spMkLst>
            <pc:docMk/>
            <pc:sldMk cId="1526104923" sldId="2146847700"/>
            <ac:spMk id="3" creationId="{A768FDE7-EDE7-393E-4412-73968412C0BD}"/>
          </ac:spMkLst>
        </pc:spChg>
        <pc:spChg chg="add mod">
          <ac:chgData name="De Marinis, Roberta Vita" userId="dc24b251-f01b-455d-bf89-e2be86f657a2" providerId="ADAL" clId="{FDD990CB-6D46-4785-9709-7A586114BDA6}" dt="2022-10-17T16:18:52.650" v="9692"/>
          <ac:spMkLst>
            <pc:docMk/>
            <pc:sldMk cId="1526104923" sldId="2146847700"/>
            <ac:spMk id="7" creationId="{4B9323EE-22EE-2124-68A8-57500354FC1C}"/>
          </ac:spMkLst>
        </pc:spChg>
        <pc:spChg chg="del">
          <ac:chgData name="De Marinis, Roberta Vita" userId="dc24b251-f01b-455d-bf89-e2be86f657a2" providerId="ADAL" clId="{FDD990CB-6D46-4785-9709-7A586114BDA6}" dt="2022-10-20T17:12:20.657" v="13380" actId="478"/>
          <ac:spMkLst>
            <pc:docMk/>
            <pc:sldMk cId="1526104923" sldId="2146847700"/>
            <ac:spMk id="55" creationId="{BE5C763A-3BAD-B455-4529-1D1F076A186B}"/>
          </ac:spMkLst>
        </pc:spChg>
        <pc:spChg chg="mod">
          <ac:chgData name="De Marinis, Roberta Vita" userId="dc24b251-f01b-455d-bf89-e2be86f657a2" providerId="ADAL" clId="{FDD990CB-6D46-4785-9709-7A586114BDA6}" dt="2022-10-20T17:12:34.687" v="13383" actId="1038"/>
          <ac:spMkLst>
            <pc:docMk/>
            <pc:sldMk cId="1526104923" sldId="2146847700"/>
            <ac:spMk id="60" creationId="{B938D00B-66ED-82BB-FF30-67DBFCA9F402}"/>
          </ac:spMkLst>
        </pc:spChg>
        <pc:spChg chg="del">
          <ac:chgData name="De Marinis, Roberta Vita" userId="dc24b251-f01b-455d-bf89-e2be86f657a2" providerId="ADAL" clId="{FDD990CB-6D46-4785-9709-7A586114BDA6}" dt="2022-10-17T16:18:16.534" v="9689" actId="478"/>
          <ac:spMkLst>
            <pc:docMk/>
            <pc:sldMk cId="1526104923" sldId="2146847700"/>
            <ac:spMk id="120" creationId="{E67556AB-3C4F-42E7-94AC-51507424E9BE}"/>
          </ac:spMkLst>
        </pc:spChg>
        <pc:spChg chg="del mod">
          <ac:chgData name="De Marinis, Roberta Vita" userId="dc24b251-f01b-455d-bf89-e2be86f657a2" providerId="ADAL" clId="{FDD990CB-6D46-4785-9709-7A586114BDA6}" dt="2022-10-17T16:18:10.603" v="9687" actId="478"/>
          <ac:spMkLst>
            <pc:docMk/>
            <pc:sldMk cId="1526104923" sldId="2146847700"/>
            <ac:spMk id="150" creationId="{DB929BD7-0A57-4939-8594-711C9CCB3245}"/>
          </ac:spMkLst>
        </pc:spChg>
        <pc:grpChg chg="mod">
          <ac:chgData name="De Marinis, Roberta Vita" userId="dc24b251-f01b-455d-bf89-e2be86f657a2" providerId="ADAL" clId="{FDD990CB-6D46-4785-9709-7A586114BDA6}" dt="2022-10-20T17:12:23.742" v="13381" actId="1076"/>
          <ac:grpSpMkLst>
            <pc:docMk/>
            <pc:sldMk cId="1526104923" sldId="2146847700"/>
            <ac:grpSpMk id="14" creationId="{470E7D2B-CCFB-4DE7-3D8B-E396F66DBA9D}"/>
          </ac:grpSpMkLst>
        </pc:grpChg>
        <pc:picChg chg="del">
          <ac:chgData name="De Marinis, Roberta Vita" userId="dc24b251-f01b-455d-bf89-e2be86f657a2" providerId="ADAL" clId="{FDD990CB-6D46-4785-9709-7A586114BDA6}" dt="2022-10-17T16:18:13.513" v="9688" actId="478"/>
          <ac:picMkLst>
            <pc:docMk/>
            <pc:sldMk cId="1526104923" sldId="2146847700"/>
            <ac:picMk id="27" creationId="{3797C590-4D7D-A446-90B9-C4A9F86425A8}"/>
          </ac:picMkLst>
        </pc:picChg>
        <pc:picChg chg="mod">
          <ac:chgData name="De Marinis, Roberta Vita" userId="dc24b251-f01b-455d-bf89-e2be86f657a2" providerId="ADAL" clId="{FDD990CB-6D46-4785-9709-7A586114BDA6}" dt="2022-10-17T16:19:03.017" v="9693" actId="1076"/>
          <ac:picMkLst>
            <pc:docMk/>
            <pc:sldMk cId="1526104923" sldId="2146847700"/>
            <ac:picMk id="48" creationId="{D441BD4F-A395-F979-34CF-1B9A739033B2}"/>
          </ac:picMkLst>
        </pc:picChg>
        <pc:picChg chg="mod">
          <ac:chgData name="De Marinis, Roberta Vita" userId="dc24b251-f01b-455d-bf89-e2be86f657a2" providerId="ADAL" clId="{FDD990CB-6D46-4785-9709-7A586114BDA6}" dt="2022-10-20T17:15:10.185" v="13389" actId="1037"/>
          <ac:picMkLst>
            <pc:docMk/>
            <pc:sldMk cId="1526104923" sldId="2146847700"/>
            <ac:picMk id="82" creationId="{9C523403-3B68-3330-20F0-E6A2AAAE0C1B}"/>
          </ac:picMkLst>
        </pc:picChg>
        <pc:picChg chg="mod">
          <ac:chgData name="De Marinis, Roberta Vita" userId="dc24b251-f01b-455d-bf89-e2be86f657a2" providerId="ADAL" clId="{FDD990CB-6D46-4785-9709-7A586114BDA6}" dt="2022-10-20T17:15:13.078" v="13390" actId="1037"/>
          <ac:picMkLst>
            <pc:docMk/>
            <pc:sldMk cId="1526104923" sldId="2146847700"/>
            <ac:picMk id="84" creationId="{BAAF8864-0CF6-50D7-41D4-680447C35BB6}"/>
          </ac:picMkLst>
        </pc:picChg>
      </pc:sldChg>
      <pc:sldChg chg="delSp modSp del mod">
        <pc:chgData name="De Marinis, Roberta Vita" userId="dc24b251-f01b-455d-bf89-e2be86f657a2" providerId="ADAL" clId="{FDD990CB-6D46-4785-9709-7A586114BDA6}" dt="2022-10-21T08:33:40.499" v="14035" actId="2696"/>
        <pc:sldMkLst>
          <pc:docMk/>
          <pc:sldMk cId="1910156580" sldId="2146847700"/>
        </pc:sldMkLst>
        <pc:spChg chg="mod">
          <ac:chgData name="De Marinis, Roberta Vita" userId="dc24b251-f01b-455d-bf89-e2be86f657a2" providerId="ADAL" clId="{FDD990CB-6D46-4785-9709-7A586114BDA6}" dt="2022-10-21T08:26:13.792" v="13916" actId="1038"/>
          <ac:spMkLst>
            <pc:docMk/>
            <pc:sldMk cId="1910156580" sldId="2146847700"/>
            <ac:spMk id="7" creationId="{4B9323EE-22EE-2124-68A8-57500354FC1C}"/>
          </ac:spMkLst>
        </pc:spChg>
        <pc:spChg chg="del">
          <ac:chgData name="De Marinis, Roberta Vita" userId="dc24b251-f01b-455d-bf89-e2be86f657a2" providerId="ADAL" clId="{FDD990CB-6D46-4785-9709-7A586114BDA6}" dt="2022-10-21T08:33:33.179" v="14034" actId="478"/>
          <ac:spMkLst>
            <pc:docMk/>
            <pc:sldMk cId="1910156580" sldId="2146847700"/>
            <ac:spMk id="54" creationId="{3FE88957-4C8C-22D4-898D-D71DD9BAD0CB}"/>
          </ac:spMkLst>
        </pc:spChg>
        <pc:picChg chg="del">
          <ac:chgData name="De Marinis, Roberta Vita" userId="dc24b251-f01b-455d-bf89-e2be86f657a2" providerId="ADAL" clId="{FDD990CB-6D46-4785-9709-7A586114BDA6}" dt="2022-10-21T08:26:09.340" v="13891" actId="478"/>
          <ac:picMkLst>
            <pc:docMk/>
            <pc:sldMk cId="1910156580" sldId="2146847700"/>
            <ac:picMk id="5" creationId="{DE1C9F00-8A5D-13F9-3439-994437E548CB}"/>
          </ac:picMkLst>
        </pc:picChg>
        <pc:picChg chg="mod">
          <ac:chgData name="De Marinis, Roberta Vita" userId="dc24b251-f01b-455d-bf89-e2be86f657a2" providerId="ADAL" clId="{FDD990CB-6D46-4785-9709-7A586114BDA6}" dt="2022-10-21T08:26:22.218" v="13957" actId="1038"/>
          <ac:picMkLst>
            <pc:docMk/>
            <pc:sldMk cId="1910156580" sldId="2146847700"/>
            <ac:picMk id="16" creationId="{62C1DB2E-BB98-8F3F-AC0F-5A7E0CD09B91}"/>
          </ac:picMkLst>
        </pc:picChg>
        <pc:picChg chg="mod">
          <ac:chgData name="De Marinis, Roberta Vita" userId="dc24b251-f01b-455d-bf89-e2be86f657a2" providerId="ADAL" clId="{FDD990CB-6D46-4785-9709-7A586114BDA6}" dt="2022-10-21T08:26:29.178" v="13993" actId="1037"/>
          <ac:picMkLst>
            <pc:docMk/>
            <pc:sldMk cId="1910156580" sldId="2146847700"/>
            <ac:picMk id="17" creationId="{B0B69C32-1A7A-AA3E-12A0-D685258F7DAE}"/>
          </ac:picMkLst>
        </pc:picChg>
      </pc:sldChg>
      <pc:sldChg chg="modSp mod">
        <pc:chgData name="De Marinis, Roberta Vita" userId="dc24b251-f01b-455d-bf89-e2be86f657a2" providerId="ADAL" clId="{FDD990CB-6D46-4785-9709-7A586114BDA6}" dt="2022-10-18T08:04:16.131" v="9709"/>
        <pc:sldMkLst>
          <pc:docMk/>
          <pc:sldMk cId="1656084912" sldId="2146847701"/>
        </pc:sldMkLst>
        <pc:spChg chg="mod">
          <ac:chgData name="De Marinis, Roberta Vita" userId="dc24b251-f01b-455d-bf89-e2be86f657a2" providerId="ADAL" clId="{FDD990CB-6D46-4785-9709-7A586114BDA6}" dt="2022-10-18T08:04:16.131" v="9709"/>
          <ac:spMkLst>
            <pc:docMk/>
            <pc:sldMk cId="1656084912" sldId="2146847701"/>
            <ac:spMk id="93" creationId="{A0838087-0734-43DA-B5A2-2460221D3BA6}"/>
          </ac:spMkLst>
        </pc:spChg>
      </pc:sldChg>
      <pc:sldChg chg="addSp delSp modSp mod">
        <pc:chgData name="De Marinis, Roberta Vita" userId="dc24b251-f01b-455d-bf89-e2be86f657a2" providerId="ADAL" clId="{FDD990CB-6D46-4785-9709-7A586114BDA6}" dt="2022-10-18T10:35:19.382" v="9984" actId="478"/>
        <pc:sldMkLst>
          <pc:docMk/>
          <pc:sldMk cId="1879885783" sldId="2146847702"/>
        </pc:sldMkLst>
        <pc:spChg chg="mod">
          <ac:chgData name="De Marinis, Roberta Vita" userId="dc24b251-f01b-455d-bf89-e2be86f657a2" providerId="ADAL" clId="{FDD990CB-6D46-4785-9709-7A586114BDA6}" dt="2022-10-18T09:54:18.884" v="9849"/>
          <ac:spMkLst>
            <pc:docMk/>
            <pc:sldMk cId="1879885783" sldId="2146847702"/>
            <ac:spMk id="58" creationId="{AD5542E5-E790-A3B4-AE7E-397D388DAC8C}"/>
          </ac:spMkLst>
        </pc:spChg>
        <pc:spChg chg="mod">
          <ac:chgData name="De Marinis, Roberta Vita" userId="dc24b251-f01b-455d-bf89-e2be86f657a2" providerId="ADAL" clId="{FDD990CB-6D46-4785-9709-7A586114BDA6}" dt="2022-10-18T09:54:18.884" v="9849"/>
          <ac:spMkLst>
            <pc:docMk/>
            <pc:sldMk cId="1879885783" sldId="2146847702"/>
            <ac:spMk id="61" creationId="{4E2069E4-2256-ED1A-227A-1EA40C4DEA6E}"/>
          </ac:spMkLst>
        </pc:spChg>
        <pc:spChg chg="mod">
          <ac:chgData name="De Marinis, Roberta Vita" userId="dc24b251-f01b-455d-bf89-e2be86f657a2" providerId="ADAL" clId="{FDD990CB-6D46-4785-9709-7A586114BDA6}" dt="2022-10-18T09:54:18.884" v="9849"/>
          <ac:spMkLst>
            <pc:docMk/>
            <pc:sldMk cId="1879885783" sldId="2146847702"/>
            <ac:spMk id="63" creationId="{78FED622-96D6-A571-2BD7-7AD654A66658}"/>
          </ac:spMkLst>
        </pc:spChg>
        <pc:spChg chg="mod">
          <ac:chgData name="De Marinis, Roberta Vita" userId="dc24b251-f01b-455d-bf89-e2be86f657a2" providerId="ADAL" clId="{FDD990CB-6D46-4785-9709-7A586114BDA6}" dt="2022-10-18T09:54:18.884" v="9849"/>
          <ac:spMkLst>
            <pc:docMk/>
            <pc:sldMk cId="1879885783" sldId="2146847702"/>
            <ac:spMk id="68" creationId="{8280FBAC-D50C-F9C0-D31E-167EB14C7330}"/>
          </ac:spMkLst>
        </pc:spChg>
        <pc:spChg chg="mod">
          <ac:chgData name="De Marinis, Roberta Vita" userId="dc24b251-f01b-455d-bf89-e2be86f657a2" providerId="ADAL" clId="{FDD990CB-6D46-4785-9709-7A586114BDA6}" dt="2022-10-18T09:54:18.884" v="9849"/>
          <ac:spMkLst>
            <pc:docMk/>
            <pc:sldMk cId="1879885783" sldId="2146847702"/>
            <ac:spMk id="69" creationId="{182947E9-8077-2D57-3260-BD7072627C47}"/>
          </ac:spMkLst>
        </pc:spChg>
        <pc:spChg chg="mod">
          <ac:chgData name="De Marinis, Roberta Vita" userId="dc24b251-f01b-455d-bf89-e2be86f657a2" providerId="ADAL" clId="{FDD990CB-6D46-4785-9709-7A586114BDA6}" dt="2022-10-18T09:54:18.884" v="9849"/>
          <ac:spMkLst>
            <pc:docMk/>
            <pc:sldMk cId="1879885783" sldId="2146847702"/>
            <ac:spMk id="72" creationId="{8A40D3EC-3C44-FED7-39A9-992645D2912C}"/>
          </ac:spMkLst>
        </pc:spChg>
        <pc:spChg chg="mod">
          <ac:chgData name="De Marinis, Roberta Vita" userId="dc24b251-f01b-455d-bf89-e2be86f657a2" providerId="ADAL" clId="{FDD990CB-6D46-4785-9709-7A586114BDA6}" dt="2022-10-18T09:54:18.884" v="9849"/>
          <ac:spMkLst>
            <pc:docMk/>
            <pc:sldMk cId="1879885783" sldId="2146847702"/>
            <ac:spMk id="73" creationId="{700B5ACF-3245-DABF-EE2A-DC62E763E91F}"/>
          </ac:spMkLst>
        </pc:spChg>
        <pc:spChg chg="mod">
          <ac:chgData name="De Marinis, Roberta Vita" userId="dc24b251-f01b-455d-bf89-e2be86f657a2" providerId="ADAL" clId="{FDD990CB-6D46-4785-9709-7A586114BDA6}" dt="2022-10-18T09:54:18.884" v="9849"/>
          <ac:spMkLst>
            <pc:docMk/>
            <pc:sldMk cId="1879885783" sldId="2146847702"/>
            <ac:spMk id="75" creationId="{20A670D4-201B-87DB-DB97-317FEB2BEF00}"/>
          </ac:spMkLst>
        </pc:spChg>
        <pc:spChg chg="mod">
          <ac:chgData name="De Marinis, Roberta Vita" userId="dc24b251-f01b-455d-bf89-e2be86f657a2" providerId="ADAL" clId="{FDD990CB-6D46-4785-9709-7A586114BDA6}" dt="2022-10-18T09:54:18.884" v="9849"/>
          <ac:spMkLst>
            <pc:docMk/>
            <pc:sldMk cId="1879885783" sldId="2146847702"/>
            <ac:spMk id="76" creationId="{79CE9EC0-57A2-B4B6-2A07-152903983AA6}"/>
          </ac:spMkLst>
        </pc:spChg>
        <pc:spChg chg="mod">
          <ac:chgData name="De Marinis, Roberta Vita" userId="dc24b251-f01b-455d-bf89-e2be86f657a2" providerId="ADAL" clId="{FDD990CB-6D46-4785-9709-7A586114BDA6}" dt="2022-10-18T09:54:18.884" v="9849"/>
          <ac:spMkLst>
            <pc:docMk/>
            <pc:sldMk cId="1879885783" sldId="2146847702"/>
            <ac:spMk id="105" creationId="{38ABA3F1-8DC2-1B8B-9A96-FF0960FE9026}"/>
          </ac:spMkLst>
        </pc:spChg>
        <pc:spChg chg="mod">
          <ac:chgData name="De Marinis, Roberta Vita" userId="dc24b251-f01b-455d-bf89-e2be86f657a2" providerId="ADAL" clId="{FDD990CB-6D46-4785-9709-7A586114BDA6}" dt="2022-10-18T09:54:18.884" v="9849"/>
          <ac:spMkLst>
            <pc:docMk/>
            <pc:sldMk cId="1879885783" sldId="2146847702"/>
            <ac:spMk id="135" creationId="{047F51E1-D40A-A90A-FA17-11D031C958A3}"/>
          </ac:spMkLst>
        </pc:spChg>
        <pc:spChg chg="mod">
          <ac:chgData name="De Marinis, Roberta Vita" userId="dc24b251-f01b-455d-bf89-e2be86f657a2" providerId="ADAL" clId="{FDD990CB-6D46-4785-9709-7A586114BDA6}" dt="2022-10-18T09:54:18.884" v="9849"/>
          <ac:spMkLst>
            <pc:docMk/>
            <pc:sldMk cId="1879885783" sldId="2146847702"/>
            <ac:spMk id="136" creationId="{48548035-800A-8FAF-7C4E-CA1920E9C720}"/>
          </ac:spMkLst>
        </pc:spChg>
        <pc:spChg chg="mod">
          <ac:chgData name="De Marinis, Roberta Vita" userId="dc24b251-f01b-455d-bf89-e2be86f657a2" providerId="ADAL" clId="{FDD990CB-6D46-4785-9709-7A586114BDA6}" dt="2022-10-18T09:54:18.884" v="9849"/>
          <ac:spMkLst>
            <pc:docMk/>
            <pc:sldMk cId="1879885783" sldId="2146847702"/>
            <ac:spMk id="137" creationId="{372296C2-A960-FF70-87B7-4A5F9518848B}"/>
          </ac:spMkLst>
        </pc:spChg>
        <pc:spChg chg="mod">
          <ac:chgData name="De Marinis, Roberta Vita" userId="dc24b251-f01b-455d-bf89-e2be86f657a2" providerId="ADAL" clId="{FDD990CB-6D46-4785-9709-7A586114BDA6}" dt="2022-10-18T09:54:18.884" v="9849"/>
          <ac:spMkLst>
            <pc:docMk/>
            <pc:sldMk cId="1879885783" sldId="2146847702"/>
            <ac:spMk id="138" creationId="{268C14FD-EDC6-BBBA-ADAB-025828CC22AE}"/>
          </ac:spMkLst>
        </pc:spChg>
        <pc:spChg chg="mod">
          <ac:chgData name="De Marinis, Roberta Vita" userId="dc24b251-f01b-455d-bf89-e2be86f657a2" providerId="ADAL" clId="{FDD990CB-6D46-4785-9709-7A586114BDA6}" dt="2022-10-18T09:54:18.884" v="9849"/>
          <ac:spMkLst>
            <pc:docMk/>
            <pc:sldMk cId="1879885783" sldId="2146847702"/>
            <ac:spMk id="141" creationId="{A4EEF218-F480-0DA2-97C4-6D85EA823C81}"/>
          </ac:spMkLst>
        </pc:spChg>
        <pc:spChg chg="mod">
          <ac:chgData name="De Marinis, Roberta Vita" userId="dc24b251-f01b-455d-bf89-e2be86f657a2" providerId="ADAL" clId="{FDD990CB-6D46-4785-9709-7A586114BDA6}" dt="2022-10-18T09:54:18.884" v="9849"/>
          <ac:spMkLst>
            <pc:docMk/>
            <pc:sldMk cId="1879885783" sldId="2146847702"/>
            <ac:spMk id="142" creationId="{245C29DA-84EE-C9D5-CD7E-A2066CED1B3D}"/>
          </ac:spMkLst>
        </pc:spChg>
        <pc:spChg chg="mod">
          <ac:chgData name="De Marinis, Roberta Vita" userId="dc24b251-f01b-455d-bf89-e2be86f657a2" providerId="ADAL" clId="{FDD990CB-6D46-4785-9709-7A586114BDA6}" dt="2022-10-18T09:54:18.884" v="9849"/>
          <ac:spMkLst>
            <pc:docMk/>
            <pc:sldMk cId="1879885783" sldId="2146847702"/>
            <ac:spMk id="145" creationId="{47E686D3-1F65-B604-9806-4FD2035AF861}"/>
          </ac:spMkLst>
        </pc:spChg>
        <pc:spChg chg="mod">
          <ac:chgData name="De Marinis, Roberta Vita" userId="dc24b251-f01b-455d-bf89-e2be86f657a2" providerId="ADAL" clId="{FDD990CB-6D46-4785-9709-7A586114BDA6}" dt="2022-10-18T09:54:18.884" v="9849"/>
          <ac:spMkLst>
            <pc:docMk/>
            <pc:sldMk cId="1879885783" sldId="2146847702"/>
            <ac:spMk id="152" creationId="{9D8C984D-4ACA-A15B-8639-386205C66701}"/>
          </ac:spMkLst>
        </pc:spChg>
        <pc:spChg chg="mod">
          <ac:chgData name="De Marinis, Roberta Vita" userId="dc24b251-f01b-455d-bf89-e2be86f657a2" providerId="ADAL" clId="{FDD990CB-6D46-4785-9709-7A586114BDA6}" dt="2022-10-18T09:54:18.884" v="9849"/>
          <ac:spMkLst>
            <pc:docMk/>
            <pc:sldMk cId="1879885783" sldId="2146847702"/>
            <ac:spMk id="172" creationId="{D9346596-660B-F9DC-E497-004EBC0E2200}"/>
          </ac:spMkLst>
        </pc:spChg>
        <pc:spChg chg="mod">
          <ac:chgData name="De Marinis, Roberta Vita" userId="dc24b251-f01b-455d-bf89-e2be86f657a2" providerId="ADAL" clId="{FDD990CB-6D46-4785-9709-7A586114BDA6}" dt="2022-10-18T09:54:18.884" v="9849"/>
          <ac:spMkLst>
            <pc:docMk/>
            <pc:sldMk cId="1879885783" sldId="2146847702"/>
            <ac:spMk id="193" creationId="{C8E7398C-A755-928E-EACF-88F9FD4DDBF4}"/>
          </ac:spMkLst>
        </pc:spChg>
        <pc:spChg chg="mod">
          <ac:chgData name="De Marinis, Roberta Vita" userId="dc24b251-f01b-455d-bf89-e2be86f657a2" providerId="ADAL" clId="{FDD990CB-6D46-4785-9709-7A586114BDA6}" dt="2022-10-18T09:54:18.884" v="9849"/>
          <ac:spMkLst>
            <pc:docMk/>
            <pc:sldMk cId="1879885783" sldId="2146847702"/>
            <ac:spMk id="218" creationId="{81B0BE85-86F7-0EE4-C4AF-822F0C77976F}"/>
          </ac:spMkLst>
        </pc:spChg>
        <pc:spChg chg="mod">
          <ac:chgData name="De Marinis, Roberta Vita" userId="dc24b251-f01b-455d-bf89-e2be86f657a2" providerId="ADAL" clId="{FDD990CB-6D46-4785-9709-7A586114BDA6}" dt="2022-10-18T10:19:00.896" v="9917"/>
          <ac:spMkLst>
            <pc:docMk/>
            <pc:sldMk cId="1879885783" sldId="2146847702"/>
            <ac:spMk id="234" creationId="{B31D83C5-2E46-03EA-B3C9-1EE2FC5B6EF3}"/>
          </ac:spMkLst>
        </pc:spChg>
        <pc:spChg chg="del mod">
          <ac:chgData name="De Marinis, Roberta Vita" userId="dc24b251-f01b-455d-bf89-e2be86f657a2" providerId="ADAL" clId="{FDD990CB-6D46-4785-9709-7A586114BDA6}" dt="2022-10-18T10:20:03.036" v="9932" actId="478"/>
          <ac:spMkLst>
            <pc:docMk/>
            <pc:sldMk cId="1879885783" sldId="2146847702"/>
            <ac:spMk id="268" creationId="{7EF2B995-DFA4-CE63-9608-A6A4EFB3764A}"/>
          </ac:spMkLst>
        </pc:spChg>
        <pc:spChg chg="mod">
          <ac:chgData name="De Marinis, Roberta Vita" userId="dc24b251-f01b-455d-bf89-e2be86f657a2" providerId="ADAL" clId="{FDD990CB-6D46-4785-9709-7A586114BDA6}" dt="2022-10-18T10:19:00.896" v="9917"/>
          <ac:spMkLst>
            <pc:docMk/>
            <pc:sldMk cId="1879885783" sldId="2146847702"/>
            <ac:spMk id="285" creationId="{96387178-22E6-EE0E-003B-AAA75055D5C3}"/>
          </ac:spMkLst>
        </pc:spChg>
        <pc:spChg chg="mod">
          <ac:chgData name="De Marinis, Roberta Vita" userId="dc24b251-f01b-455d-bf89-e2be86f657a2" providerId="ADAL" clId="{FDD990CB-6D46-4785-9709-7A586114BDA6}" dt="2022-10-18T10:19:00.896" v="9917"/>
          <ac:spMkLst>
            <pc:docMk/>
            <pc:sldMk cId="1879885783" sldId="2146847702"/>
            <ac:spMk id="287" creationId="{AB5392A7-BCF1-D242-45D7-589B51288C8C}"/>
          </ac:spMkLst>
        </pc:spChg>
        <pc:spChg chg="mod">
          <ac:chgData name="De Marinis, Roberta Vita" userId="dc24b251-f01b-455d-bf89-e2be86f657a2" providerId="ADAL" clId="{FDD990CB-6D46-4785-9709-7A586114BDA6}" dt="2022-10-18T10:19:00.896" v="9917"/>
          <ac:spMkLst>
            <pc:docMk/>
            <pc:sldMk cId="1879885783" sldId="2146847702"/>
            <ac:spMk id="289" creationId="{37BB6132-ED65-B28E-7C48-7AE79B1661F9}"/>
          </ac:spMkLst>
        </pc:spChg>
        <pc:spChg chg="mod">
          <ac:chgData name="De Marinis, Roberta Vita" userId="dc24b251-f01b-455d-bf89-e2be86f657a2" providerId="ADAL" clId="{FDD990CB-6D46-4785-9709-7A586114BDA6}" dt="2022-10-18T10:19:00.896" v="9917"/>
          <ac:spMkLst>
            <pc:docMk/>
            <pc:sldMk cId="1879885783" sldId="2146847702"/>
            <ac:spMk id="290" creationId="{5D489EC9-AA5B-93B3-4FF5-DFF80DA6D3C6}"/>
          </ac:spMkLst>
        </pc:spChg>
        <pc:spChg chg="mod">
          <ac:chgData name="De Marinis, Roberta Vita" userId="dc24b251-f01b-455d-bf89-e2be86f657a2" providerId="ADAL" clId="{FDD990CB-6D46-4785-9709-7A586114BDA6}" dt="2022-10-18T10:19:00.896" v="9917"/>
          <ac:spMkLst>
            <pc:docMk/>
            <pc:sldMk cId="1879885783" sldId="2146847702"/>
            <ac:spMk id="291" creationId="{3924A795-7320-BC71-76F2-BEFF15D336C5}"/>
          </ac:spMkLst>
        </pc:spChg>
        <pc:spChg chg="mod">
          <ac:chgData name="De Marinis, Roberta Vita" userId="dc24b251-f01b-455d-bf89-e2be86f657a2" providerId="ADAL" clId="{FDD990CB-6D46-4785-9709-7A586114BDA6}" dt="2022-10-18T10:19:00.896" v="9917"/>
          <ac:spMkLst>
            <pc:docMk/>
            <pc:sldMk cId="1879885783" sldId="2146847702"/>
            <ac:spMk id="294" creationId="{C7E52B60-26C9-C3A3-04E2-6997E45AA4A5}"/>
          </ac:spMkLst>
        </pc:spChg>
        <pc:spChg chg="add del mod">
          <ac:chgData name="De Marinis, Roberta Vita" userId="dc24b251-f01b-455d-bf89-e2be86f657a2" providerId="ADAL" clId="{FDD990CB-6D46-4785-9709-7A586114BDA6}" dt="2022-10-18T10:35:09.431" v="9979" actId="478"/>
          <ac:spMkLst>
            <pc:docMk/>
            <pc:sldMk cId="1879885783" sldId="2146847702"/>
            <ac:spMk id="306" creationId="{F32FC8BF-6A04-442B-460B-C159FC7547B9}"/>
          </ac:spMkLst>
        </pc:spChg>
        <pc:spChg chg="add del mod">
          <ac:chgData name="De Marinis, Roberta Vita" userId="dc24b251-f01b-455d-bf89-e2be86f657a2" providerId="ADAL" clId="{FDD990CB-6D46-4785-9709-7A586114BDA6}" dt="2022-10-18T10:35:05.746" v="9978" actId="478"/>
          <ac:spMkLst>
            <pc:docMk/>
            <pc:sldMk cId="1879885783" sldId="2146847702"/>
            <ac:spMk id="317" creationId="{A1F9AE04-6DCE-F9F9-000E-4B6C5C059C72}"/>
          </ac:spMkLst>
        </pc:spChg>
        <pc:spChg chg="add del mod">
          <ac:chgData name="De Marinis, Roberta Vita" userId="dc24b251-f01b-455d-bf89-e2be86f657a2" providerId="ADAL" clId="{FDD990CB-6D46-4785-9709-7A586114BDA6}" dt="2022-10-18T10:35:05.746" v="9978" actId="478"/>
          <ac:spMkLst>
            <pc:docMk/>
            <pc:sldMk cId="1879885783" sldId="2146847702"/>
            <ac:spMk id="328" creationId="{43780815-7915-033A-6BF0-7A10D96F790E}"/>
          </ac:spMkLst>
        </pc:spChg>
        <pc:spChg chg="add del mod">
          <ac:chgData name="De Marinis, Roberta Vita" userId="dc24b251-f01b-455d-bf89-e2be86f657a2" providerId="ADAL" clId="{FDD990CB-6D46-4785-9709-7A586114BDA6}" dt="2022-10-18T10:35:05.746" v="9978" actId="478"/>
          <ac:spMkLst>
            <pc:docMk/>
            <pc:sldMk cId="1879885783" sldId="2146847702"/>
            <ac:spMk id="330" creationId="{65F3B7FC-D1FD-35C6-93A0-06940F067B8F}"/>
          </ac:spMkLst>
        </pc:spChg>
        <pc:spChg chg="add del mod">
          <ac:chgData name="De Marinis, Roberta Vita" userId="dc24b251-f01b-455d-bf89-e2be86f657a2" providerId="ADAL" clId="{FDD990CB-6D46-4785-9709-7A586114BDA6}" dt="2022-10-18T10:35:05.746" v="9978" actId="478"/>
          <ac:spMkLst>
            <pc:docMk/>
            <pc:sldMk cId="1879885783" sldId="2146847702"/>
            <ac:spMk id="333" creationId="{0AF6E546-654B-0FC9-8A6B-CD9C72C0D81E}"/>
          </ac:spMkLst>
        </pc:spChg>
        <pc:spChg chg="add del mod">
          <ac:chgData name="De Marinis, Roberta Vita" userId="dc24b251-f01b-455d-bf89-e2be86f657a2" providerId="ADAL" clId="{FDD990CB-6D46-4785-9709-7A586114BDA6}" dt="2022-10-18T10:35:05.746" v="9978" actId="478"/>
          <ac:spMkLst>
            <pc:docMk/>
            <pc:sldMk cId="1879885783" sldId="2146847702"/>
            <ac:spMk id="334" creationId="{115253C9-5F5A-20B5-7137-A4C034C2B454}"/>
          </ac:spMkLst>
        </pc:spChg>
        <pc:spChg chg="add del mod">
          <ac:chgData name="De Marinis, Roberta Vita" userId="dc24b251-f01b-455d-bf89-e2be86f657a2" providerId="ADAL" clId="{FDD990CB-6D46-4785-9709-7A586114BDA6}" dt="2022-10-18T10:35:05.746" v="9978" actId="478"/>
          <ac:spMkLst>
            <pc:docMk/>
            <pc:sldMk cId="1879885783" sldId="2146847702"/>
            <ac:spMk id="336" creationId="{97784200-CA27-BEED-1DDF-D3C686537213}"/>
          </ac:spMkLst>
        </pc:spChg>
        <pc:spChg chg="add del mod">
          <ac:chgData name="De Marinis, Roberta Vita" userId="dc24b251-f01b-455d-bf89-e2be86f657a2" providerId="ADAL" clId="{FDD990CB-6D46-4785-9709-7A586114BDA6}" dt="2022-10-18T10:35:05.746" v="9978" actId="478"/>
          <ac:spMkLst>
            <pc:docMk/>
            <pc:sldMk cId="1879885783" sldId="2146847702"/>
            <ac:spMk id="343" creationId="{24C1A0EE-7404-F604-EA95-ABFDE072508C}"/>
          </ac:spMkLst>
        </pc:spChg>
        <pc:spChg chg="add del mod">
          <ac:chgData name="De Marinis, Roberta Vita" userId="dc24b251-f01b-455d-bf89-e2be86f657a2" providerId="ADAL" clId="{FDD990CB-6D46-4785-9709-7A586114BDA6}" dt="2022-10-18T10:35:09.431" v="9979" actId="478"/>
          <ac:spMkLst>
            <pc:docMk/>
            <pc:sldMk cId="1879885783" sldId="2146847702"/>
            <ac:spMk id="344" creationId="{26F521C3-E8A6-0E23-E07E-702F9E989424}"/>
          </ac:spMkLst>
        </pc:spChg>
        <pc:spChg chg="add del mod">
          <ac:chgData name="De Marinis, Roberta Vita" userId="dc24b251-f01b-455d-bf89-e2be86f657a2" providerId="ADAL" clId="{FDD990CB-6D46-4785-9709-7A586114BDA6}" dt="2022-10-18T10:35:05.746" v="9978" actId="478"/>
          <ac:spMkLst>
            <pc:docMk/>
            <pc:sldMk cId="1879885783" sldId="2146847702"/>
            <ac:spMk id="345" creationId="{DE4CD23C-C327-D32F-CED7-C4B84AF861A0}"/>
          </ac:spMkLst>
        </pc:spChg>
        <pc:spChg chg="add del mod">
          <ac:chgData name="De Marinis, Roberta Vita" userId="dc24b251-f01b-455d-bf89-e2be86f657a2" providerId="ADAL" clId="{FDD990CB-6D46-4785-9709-7A586114BDA6}" dt="2022-10-18T10:35:05.746" v="9978" actId="478"/>
          <ac:spMkLst>
            <pc:docMk/>
            <pc:sldMk cId="1879885783" sldId="2146847702"/>
            <ac:spMk id="348" creationId="{5AAAF5AF-21D7-F4D7-6E4D-0FA00147965A}"/>
          </ac:spMkLst>
        </pc:spChg>
        <pc:spChg chg="mod">
          <ac:chgData name="De Marinis, Roberta Vita" userId="dc24b251-f01b-455d-bf89-e2be86f657a2" providerId="ADAL" clId="{FDD990CB-6D46-4785-9709-7A586114BDA6}" dt="2022-10-18T10:34:08.673" v="9964"/>
          <ac:spMkLst>
            <pc:docMk/>
            <pc:sldMk cId="1879885783" sldId="2146847702"/>
            <ac:spMk id="358" creationId="{8F883537-CA3B-5B7B-54EE-85CFA74B2392}"/>
          </ac:spMkLst>
        </pc:spChg>
        <pc:spChg chg="add del mod">
          <ac:chgData name="De Marinis, Roberta Vita" userId="dc24b251-f01b-455d-bf89-e2be86f657a2" providerId="ADAL" clId="{FDD990CB-6D46-4785-9709-7A586114BDA6}" dt="2022-10-18T10:35:05.746" v="9978" actId="478"/>
          <ac:spMkLst>
            <pc:docMk/>
            <pc:sldMk cId="1879885783" sldId="2146847702"/>
            <ac:spMk id="369" creationId="{343CA793-55C6-2343-D1A6-C7C0D36D0FD2}"/>
          </ac:spMkLst>
        </pc:spChg>
        <pc:spChg chg="add del mod">
          <ac:chgData name="De Marinis, Roberta Vita" userId="dc24b251-f01b-455d-bf89-e2be86f657a2" providerId="ADAL" clId="{FDD990CB-6D46-4785-9709-7A586114BDA6}" dt="2022-10-18T10:35:05.746" v="9978" actId="478"/>
          <ac:spMkLst>
            <pc:docMk/>
            <pc:sldMk cId="1879885783" sldId="2146847702"/>
            <ac:spMk id="376" creationId="{39B849A1-A527-2F94-D0B9-576D4F41280E}"/>
          </ac:spMkLst>
        </pc:spChg>
        <pc:spChg chg="add del mod">
          <ac:chgData name="De Marinis, Roberta Vita" userId="dc24b251-f01b-455d-bf89-e2be86f657a2" providerId="ADAL" clId="{FDD990CB-6D46-4785-9709-7A586114BDA6}" dt="2022-10-18T10:35:05.746" v="9978" actId="478"/>
          <ac:spMkLst>
            <pc:docMk/>
            <pc:sldMk cId="1879885783" sldId="2146847702"/>
            <ac:spMk id="385" creationId="{2526AABA-E56C-07AE-9DB7-EDCD6436431D}"/>
          </ac:spMkLst>
        </pc:spChg>
        <pc:spChg chg="add del mod">
          <ac:chgData name="De Marinis, Roberta Vita" userId="dc24b251-f01b-455d-bf89-e2be86f657a2" providerId="ADAL" clId="{FDD990CB-6D46-4785-9709-7A586114BDA6}" dt="2022-10-18T10:35:05.746" v="9978" actId="478"/>
          <ac:spMkLst>
            <pc:docMk/>
            <pc:sldMk cId="1879885783" sldId="2146847702"/>
            <ac:spMk id="387" creationId="{F346CF59-A679-1F3A-7542-8C7F6B398570}"/>
          </ac:spMkLst>
        </pc:spChg>
        <pc:spChg chg="add del mod">
          <ac:chgData name="De Marinis, Roberta Vita" userId="dc24b251-f01b-455d-bf89-e2be86f657a2" providerId="ADAL" clId="{FDD990CB-6D46-4785-9709-7A586114BDA6}" dt="2022-10-18T10:35:05.746" v="9978" actId="478"/>
          <ac:spMkLst>
            <pc:docMk/>
            <pc:sldMk cId="1879885783" sldId="2146847702"/>
            <ac:spMk id="389" creationId="{0A0954CA-3B2B-5C93-7525-539BA8F05510}"/>
          </ac:spMkLst>
        </pc:spChg>
        <pc:spChg chg="add del mod">
          <ac:chgData name="De Marinis, Roberta Vita" userId="dc24b251-f01b-455d-bf89-e2be86f657a2" providerId="ADAL" clId="{FDD990CB-6D46-4785-9709-7A586114BDA6}" dt="2022-10-18T10:35:09.431" v="9979" actId="478"/>
          <ac:spMkLst>
            <pc:docMk/>
            <pc:sldMk cId="1879885783" sldId="2146847702"/>
            <ac:spMk id="390" creationId="{169ACD66-E8DE-4306-EE0C-5AB566CC15A6}"/>
          </ac:spMkLst>
        </pc:spChg>
        <pc:spChg chg="add del mod">
          <ac:chgData name="De Marinis, Roberta Vita" userId="dc24b251-f01b-455d-bf89-e2be86f657a2" providerId="ADAL" clId="{FDD990CB-6D46-4785-9709-7A586114BDA6}" dt="2022-10-18T10:35:09.431" v="9979" actId="478"/>
          <ac:spMkLst>
            <pc:docMk/>
            <pc:sldMk cId="1879885783" sldId="2146847702"/>
            <ac:spMk id="391" creationId="{07DBB35A-73AE-23E1-6217-179F79E205F5}"/>
          </ac:spMkLst>
        </pc:spChg>
        <pc:spChg chg="add del mod">
          <ac:chgData name="De Marinis, Roberta Vita" userId="dc24b251-f01b-455d-bf89-e2be86f657a2" providerId="ADAL" clId="{FDD990CB-6D46-4785-9709-7A586114BDA6}" dt="2022-10-18T10:35:05.746" v="9978" actId="478"/>
          <ac:spMkLst>
            <pc:docMk/>
            <pc:sldMk cId="1879885783" sldId="2146847702"/>
            <ac:spMk id="392" creationId="{6B2F315E-AD46-5A1C-8E93-536BC89DF7D3}"/>
          </ac:spMkLst>
        </pc:spChg>
        <pc:spChg chg="add del mod">
          <ac:chgData name="De Marinis, Roberta Vita" userId="dc24b251-f01b-455d-bf89-e2be86f657a2" providerId="ADAL" clId="{FDD990CB-6D46-4785-9709-7A586114BDA6}" dt="2022-10-18T10:35:05.746" v="9978" actId="478"/>
          <ac:spMkLst>
            <pc:docMk/>
            <pc:sldMk cId="1879885783" sldId="2146847702"/>
            <ac:spMk id="393" creationId="{BF5C8835-159A-165A-2AA5-714EB331C1C0}"/>
          </ac:spMkLst>
        </pc:spChg>
        <pc:spChg chg="add del mod">
          <ac:chgData name="De Marinis, Roberta Vita" userId="dc24b251-f01b-455d-bf89-e2be86f657a2" providerId="ADAL" clId="{FDD990CB-6D46-4785-9709-7A586114BDA6}" dt="2022-10-18T10:35:05.746" v="9978" actId="478"/>
          <ac:spMkLst>
            <pc:docMk/>
            <pc:sldMk cId="1879885783" sldId="2146847702"/>
            <ac:spMk id="395" creationId="{CE68C3F5-3143-C9B3-6B70-22BE1C7A997E}"/>
          </ac:spMkLst>
        </pc:spChg>
        <pc:spChg chg="add del mod">
          <ac:chgData name="De Marinis, Roberta Vita" userId="dc24b251-f01b-455d-bf89-e2be86f657a2" providerId="ADAL" clId="{FDD990CB-6D46-4785-9709-7A586114BDA6}" dt="2022-10-18T10:35:05.746" v="9978" actId="478"/>
          <ac:spMkLst>
            <pc:docMk/>
            <pc:sldMk cId="1879885783" sldId="2146847702"/>
            <ac:spMk id="411" creationId="{FB727DBE-6A35-6796-0C6F-035B54F3EAF7}"/>
          </ac:spMkLst>
        </pc:spChg>
        <pc:spChg chg="add del mod">
          <ac:chgData name="De Marinis, Roberta Vita" userId="dc24b251-f01b-455d-bf89-e2be86f657a2" providerId="ADAL" clId="{FDD990CB-6D46-4785-9709-7A586114BDA6}" dt="2022-10-18T10:35:09.431" v="9979" actId="478"/>
          <ac:spMkLst>
            <pc:docMk/>
            <pc:sldMk cId="1879885783" sldId="2146847702"/>
            <ac:spMk id="412" creationId="{0A56065E-D5BD-93C5-10F0-3E2E169187CB}"/>
          </ac:spMkLst>
        </pc:spChg>
        <pc:spChg chg="add del mod">
          <ac:chgData name="De Marinis, Roberta Vita" userId="dc24b251-f01b-455d-bf89-e2be86f657a2" providerId="ADAL" clId="{FDD990CB-6D46-4785-9709-7A586114BDA6}" dt="2022-10-18T10:35:09.431" v="9979" actId="478"/>
          <ac:spMkLst>
            <pc:docMk/>
            <pc:sldMk cId="1879885783" sldId="2146847702"/>
            <ac:spMk id="413" creationId="{51E997AB-A9EA-F6E7-9AB2-E351E43B8D27}"/>
          </ac:spMkLst>
        </pc:spChg>
        <pc:spChg chg="add del mod">
          <ac:chgData name="De Marinis, Roberta Vita" userId="dc24b251-f01b-455d-bf89-e2be86f657a2" providerId="ADAL" clId="{FDD990CB-6D46-4785-9709-7A586114BDA6}" dt="2022-10-18T10:35:09.431" v="9979" actId="478"/>
          <ac:spMkLst>
            <pc:docMk/>
            <pc:sldMk cId="1879885783" sldId="2146847702"/>
            <ac:spMk id="414" creationId="{563BF199-436C-17EE-DDE0-702E6E0AED01}"/>
          </ac:spMkLst>
        </pc:spChg>
        <pc:spChg chg="add del mod">
          <ac:chgData name="De Marinis, Roberta Vita" userId="dc24b251-f01b-455d-bf89-e2be86f657a2" providerId="ADAL" clId="{FDD990CB-6D46-4785-9709-7A586114BDA6}" dt="2022-10-18T10:35:05.746" v="9978" actId="478"/>
          <ac:spMkLst>
            <pc:docMk/>
            <pc:sldMk cId="1879885783" sldId="2146847702"/>
            <ac:spMk id="415" creationId="{617BCD54-61CF-735A-034E-DA6B07587675}"/>
          </ac:spMkLst>
        </pc:spChg>
        <pc:spChg chg="add del mod">
          <ac:chgData name="De Marinis, Roberta Vita" userId="dc24b251-f01b-455d-bf89-e2be86f657a2" providerId="ADAL" clId="{FDD990CB-6D46-4785-9709-7A586114BDA6}" dt="2022-10-18T10:35:09.431" v="9979" actId="478"/>
          <ac:spMkLst>
            <pc:docMk/>
            <pc:sldMk cId="1879885783" sldId="2146847702"/>
            <ac:spMk id="416" creationId="{EB67D04F-CC89-470F-D30A-AF1B342C7811}"/>
          </ac:spMkLst>
        </pc:spChg>
        <pc:spChg chg="add del mod">
          <ac:chgData name="De Marinis, Roberta Vita" userId="dc24b251-f01b-455d-bf89-e2be86f657a2" providerId="ADAL" clId="{FDD990CB-6D46-4785-9709-7A586114BDA6}" dt="2022-10-18T10:35:05.746" v="9978" actId="478"/>
          <ac:spMkLst>
            <pc:docMk/>
            <pc:sldMk cId="1879885783" sldId="2146847702"/>
            <ac:spMk id="418" creationId="{9AA59F4F-523F-F7BC-6BC4-83C45E65BB36}"/>
          </ac:spMkLst>
        </pc:spChg>
        <pc:spChg chg="add del mod">
          <ac:chgData name="De Marinis, Roberta Vita" userId="dc24b251-f01b-455d-bf89-e2be86f657a2" providerId="ADAL" clId="{FDD990CB-6D46-4785-9709-7A586114BDA6}" dt="2022-10-18T10:35:09.431" v="9979" actId="478"/>
          <ac:spMkLst>
            <pc:docMk/>
            <pc:sldMk cId="1879885783" sldId="2146847702"/>
            <ac:spMk id="419" creationId="{9504F625-C849-707A-996C-0EC4E3B887CE}"/>
          </ac:spMkLst>
        </pc:spChg>
        <pc:spChg chg="add del mod">
          <ac:chgData name="De Marinis, Roberta Vita" userId="dc24b251-f01b-455d-bf89-e2be86f657a2" providerId="ADAL" clId="{FDD990CB-6D46-4785-9709-7A586114BDA6}" dt="2022-10-18T10:35:09.431" v="9979" actId="478"/>
          <ac:spMkLst>
            <pc:docMk/>
            <pc:sldMk cId="1879885783" sldId="2146847702"/>
            <ac:spMk id="421" creationId="{C3088839-2382-A017-6663-13451AA5A718}"/>
          </ac:spMkLst>
        </pc:spChg>
        <pc:spChg chg="add del mod">
          <ac:chgData name="De Marinis, Roberta Vita" userId="dc24b251-f01b-455d-bf89-e2be86f657a2" providerId="ADAL" clId="{FDD990CB-6D46-4785-9709-7A586114BDA6}" dt="2022-10-18T10:35:05.746" v="9978" actId="478"/>
          <ac:spMkLst>
            <pc:docMk/>
            <pc:sldMk cId="1879885783" sldId="2146847702"/>
            <ac:spMk id="422" creationId="{12DF4B6F-FA38-7210-9FEC-C45C747E6151}"/>
          </ac:spMkLst>
        </pc:spChg>
        <pc:spChg chg="add del mod">
          <ac:chgData name="De Marinis, Roberta Vita" userId="dc24b251-f01b-455d-bf89-e2be86f657a2" providerId="ADAL" clId="{FDD990CB-6D46-4785-9709-7A586114BDA6}" dt="2022-10-18T10:35:05.746" v="9978" actId="478"/>
          <ac:spMkLst>
            <pc:docMk/>
            <pc:sldMk cId="1879885783" sldId="2146847702"/>
            <ac:spMk id="423" creationId="{CC6884C4-61F4-7A3D-B433-BADA67800EF4}"/>
          </ac:spMkLst>
        </pc:spChg>
        <pc:spChg chg="add del mod">
          <ac:chgData name="De Marinis, Roberta Vita" userId="dc24b251-f01b-455d-bf89-e2be86f657a2" providerId="ADAL" clId="{FDD990CB-6D46-4785-9709-7A586114BDA6}" dt="2022-10-18T10:35:09.431" v="9979" actId="478"/>
          <ac:spMkLst>
            <pc:docMk/>
            <pc:sldMk cId="1879885783" sldId="2146847702"/>
            <ac:spMk id="424" creationId="{509F7584-2832-0A11-B37B-0D57F12CE66A}"/>
          </ac:spMkLst>
        </pc:spChg>
        <pc:spChg chg="add del mod">
          <ac:chgData name="De Marinis, Roberta Vita" userId="dc24b251-f01b-455d-bf89-e2be86f657a2" providerId="ADAL" clId="{FDD990CB-6D46-4785-9709-7A586114BDA6}" dt="2022-10-18T10:35:05.746" v="9978" actId="478"/>
          <ac:spMkLst>
            <pc:docMk/>
            <pc:sldMk cId="1879885783" sldId="2146847702"/>
            <ac:spMk id="425" creationId="{2D2090C7-7B57-4F74-39B2-DA8A6F65B906}"/>
          </ac:spMkLst>
        </pc:spChg>
        <pc:grpChg chg="del">
          <ac:chgData name="De Marinis, Roberta Vita" userId="dc24b251-f01b-455d-bf89-e2be86f657a2" providerId="ADAL" clId="{FDD990CB-6D46-4785-9709-7A586114BDA6}" dt="2022-10-18T09:52:51.895" v="9844" actId="478"/>
          <ac:grpSpMkLst>
            <pc:docMk/>
            <pc:sldMk cId="1879885783" sldId="2146847702"/>
            <ac:grpSpMk id="4" creationId="{2F25A52C-4B78-F594-8144-8EEC1D187061}"/>
          </ac:grpSpMkLst>
        </pc:grpChg>
        <pc:grpChg chg="add del mod">
          <ac:chgData name="De Marinis, Roberta Vita" userId="dc24b251-f01b-455d-bf89-e2be86f657a2" providerId="ADAL" clId="{FDD990CB-6D46-4785-9709-7A586114BDA6}" dt="2022-10-18T09:56:03.353" v="9851" actId="478"/>
          <ac:grpSpMkLst>
            <pc:docMk/>
            <pc:sldMk cId="1879885783" sldId="2146847702"/>
            <ac:grpSpMk id="36" creationId="{E82DFE9B-A090-337C-6E48-1169A9D505AC}"/>
          </ac:grpSpMkLst>
        </pc:grpChg>
        <pc:grpChg chg="mod">
          <ac:chgData name="De Marinis, Roberta Vita" userId="dc24b251-f01b-455d-bf89-e2be86f657a2" providerId="ADAL" clId="{FDD990CB-6D46-4785-9709-7A586114BDA6}" dt="2022-10-18T09:54:18.884" v="9849"/>
          <ac:grpSpMkLst>
            <pc:docMk/>
            <pc:sldMk cId="1879885783" sldId="2146847702"/>
            <ac:grpSpMk id="57" creationId="{C81749B3-38B1-42AE-4EB5-7CB13DC1D4D9}"/>
          </ac:grpSpMkLst>
        </pc:grpChg>
        <pc:grpChg chg="mod">
          <ac:chgData name="De Marinis, Roberta Vita" userId="dc24b251-f01b-455d-bf89-e2be86f657a2" providerId="ADAL" clId="{FDD990CB-6D46-4785-9709-7A586114BDA6}" dt="2022-10-18T09:54:18.884" v="9849"/>
          <ac:grpSpMkLst>
            <pc:docMk/>
            <pc:sldMk cId="1879885783" sldId="2146847702"/>
            <ac:grpSpMk id="77" creationId="{A636D142-7F44-D821-989A-248B6D8F0C8D}"/>
          </ac:grpSpMkLst>
        </pc:grpChg>
        <pc:grpChg chg="mod">
          <ac:chgData name="De Marinis, Roberta Vita" userId="dc24b251-f01b-455d-bf89-e2be86f657a2" providerId="ADAL" clId="{FDD990CB-6D46-4785-9709-7A586114BDA6}" dt="2022-10-18T09:54:18.884" v="9849"/>
          <ac:grpSpMkLst>
            <pc:docMk/>
            <pc:sldMk cId="1879885783" sldId="2146847702"/>
            <ac:grpSpMk id="155" creationId="{3253A2FA-B8EB-4328-9A2A-00A0F964AEB3}"/>
          </ac:grpSpMkLst>
        </pc:grpChg>
        <pc:grpChg chg="mod">
          <ac:chgData name="De Marinis, Roberta Vita" userId="dc24b251-f01b-455d-bf89-e2be86f657a2" providerId="ADAL" clId="{FDD990CB-6D46-4785-9709-7A586114BDA6}" dt="2022-10-18T09:54:18.884" v="9849"/>
          <ac:grpSpMkLst>
            <pc:docMk/>
            <pc:sldMk cId="1879885783" sldId="2146847702"/>
            <ac:grpSpMk id="167" creationId="{77D30306-4E3D-E028-C9B8-58A7440CB28F}"/>
          </ac:grpSpMkLst>
        </pc:grpChg>
        <pc:grpChg chg="mod">
          <ac:chgData name="De Marinis, Roberta Vita" userId="dc24b251-f01b-455d-bf89-e2be86f657a2" providerId="ADAL" clId="{FDD990CB-6D46-4785-9709-7A586114BDA6}" dt="2022-10-18T09:54:18.884" v="9849"/>
          <ac:grpSpMkLst>
            <pc:docMk/>
            <pc:sldMk cId="1879885783" sldId="2146847702"/>
            <ac:grpSpMk id="205" creationId="{2A9F0077-C28D-43CE-39A9-9A39E0958809}"/>
          </ac:grpSpMkLst>
        </pc:grpChg>
        <pc:grpChg chg="mod">
          <ac:chgData name="De Marinis, Roberta Vita" userId="dc24b251-f01b-455d-bf89-e2be86f657a2" providerId="ADAL" clId="{FDD990CB-6D46-4785-9709-7A586114BDA6}" dt="2022-10-18T09:54:18.884" v="9849"/>
          <ac:grpSpMkLst>
            <pc:docMk/>
            <pc:sldMk cId="1879885783" sldId="2146847702"/>
            <ac:grpSpMk id="210" creationId="{A154E49E-BA43-3DD5-632E-FC2E19E44FDF}"/>
          </ac:grpSpMkLst>
        </pc:grpChg>
        <pc:grpChg chg="mod">
          <ac:chgData name="De Marinis, Roberta Vita" userId="dc24b251-f01b-455d-bf89-e2be86f657a2" providerId="ADAL" clId="{FDD990CB-6D46-4785-9709-7A586114BDA6}" dt="2022-10-18T09:54:18.884" v="9849"/>
          <ac:grpSpMkLst>
            <pc:docMk/>
            <pc:sldMk cId="1879885783" sldId="2146847702"/>
            <ac:grpSpMk id="213" creationId="{D59A9FB9-9EDE-25E7-A812-B8543F3622C2}"/>
          </ac:grpSpMkLst>
        </pc:grpChg>
        <pc:grpChg chg="add del mod">
          <ac:chgData name="De Marinis, Roberta Vita" userId="dc24b251-f01b-455d-bf89-e2be86f657a2" providerId="ADAL" clId="{FDD990CB-6D46-4785-9709-7A586114BDA6}" dt="2022-10-18T10:19:53.448" v="9930" actId="478"/>
          <ac:grpSpMkLst>
            <pc:docMk/>
            <pc:sldMk cId="1879885783" sldId="2146847702"/>
            <ac:grpSpMk id="229" creationId="{0572ED9F-E21E-5D79-0460-DEC0CE78D7D7}"/>
          </ac:grpSpMkLst>
        </pc:grpChg>
        <pc:grpChg chg="add del mod">
          <ac:chgData name="De Marinis, Roberta Vita" userId="dc24b251-f01b-455d-bf89-e2be86f657a2" providerId="ADAL" clId="{FDD990CB-6D46-4785-9709-7A586114BDA6}" dt="2022-10-18T10:33:40.020" v="9960" actId="478"/>
          <ac:grpSpMkLst>
            <pc:docMk/>
            <pc:sldMk cId="1879885783" sldId="2146847702"/>
            <ac:grpSpMk id="241" creationId="{28028D7A-CFB9-3A83-0A89-A1424F049EE8}"/>
          </ac:grpSpMkLst>
        </pc:grpChg>
        <pc:grpChg chg="mod">
          <ac:chgData name="De Marinis, Roberta Vita" userId="dc24b251-f01b-455d-bf89-e2be86f657a2" providerId="ADAL" clId="{FDD990CB-6D46-4785-9709-7A586114BDA6}" dt="2022-10-18T10:19:00.896" v="9917"/>
          <ac:grpSpMkLst>
            <pc:docMk/>
            <pc:sldMk cId="1879885783" sldId="2146847702"/>
            <ac:grpSpMk id="242" creationId="{2EFFADE2-E13F-26AB-6E80-FDE4EC840A88}"/>
          </ac:grpSpMkLst>
        </pc:grpChg>
        <pc:grpChg chg="mod">
          <ac:chgData name="De Marinis, Roberta Vita" userId="dc24b251-f01b-455d-bf89-e2be86f657a2" providerId="ADAL" clId="{FDD990CB-6D46-4785-9709-7A586114BDA6}" dt="2022-10-18T10:19:00.896" v="9917"/>
          <ac:grpSpMkLst>
            <pc:docMk/>
            <pc:sldMk cId="1879885783" sldId="2146847702"/>
            <ac:grpSpMk id="246" creationId="{1D96CF9A-DA49-14E8-1156-D1128957F36C}"/>
          </ac:grpSpMkLst>
        </pc:grpChg>
        <pc:grpChg chg="mod">
          <ac:chgData name="De Marinis, Roberta Vita" userId="dc24b251-f01b-455d-bf89-e2be86f657a2" providerId="ADAL" clId="{FDD990CB-6D46-4785-9709-7A586114BDA6}" dt="2022-10-18T10:19:00.896" v="9917"/>
          <ac:grpSpMkLst>
            <pc:docMk/>
            <pc:sldMk cId="1879885783" sldId="2146847702"/>
            <ac:grpSpMk id="252" creationId="{E7EA2D16-1D29-5269-D70A-F0993F8CAA62}"/>
          </ac:grpSpMkLst>
        </pc:grpChg>
        <pc:grpChg chg="add del mod">
          <ac:chgData name="De Marinis, Roberta Vita" userId="dc24b251-f01b-455d-bf89-e2be86f657a2" providerId="ADAL" clId="{FDD990CB-6D46-4785-9709-7A586114BDA6}" dt="2022-10-18T10:35:09.431" v="9979" actId="478"/>
          <ac:grpSpMkLst>
            <pc:docMk/>
            <pc:sldMk cId="1879885783" sldId="2146847702"/>
            <ac:grpSpMk id="350" creationId="{50656CF6-AD7D-1680-0887-C013189B3149}"/>
          </ac:grpSpMkLst>
        </pc:grpChg>
        <pc:picChg chg="del">
          <ac:chgData name="De Marinis, Roberta Vita" userId="dc24b251-f01b-455d-bf89-e2be86f657a2" providerId="ADAL" clId="{FDD990CB-6D46-4785-9709-7A586114BDA6}" dt="2022-10-18T09:52:57.995" v="9845" actId="478"/>
          <ac:picMkLst>
            <pc:docMk/>
            <pc:sldMk cId="1879885783" sldId="2146847702"/>
            <ac:picMk id="39" creationId="{91096119-A3F7-6648-260A-B17149A90CAF}"/>
          </ac:picMkLst>
        </pc:picChg>
        <pc:picChg chg="add mod">
          <ac:chgData name="De Marinis, Roberta Vita" userId="dc24b251-f01b-455d-bf89-e2be86f657a2" providerId="ADAL" clId="{FDD990CB-6D46-4785-9709-7A586114BDA6}" dt="2022-10-18T09:30:55.965" v="9728" actId="1076"/>
          <ac:picMkLst>
            <pc:docMk/>
            <pc:sldMk cId="1879885783" sldId="2146847702"/>
            <ac:picMk id="50" creationId="{81512A47-627D-1E07-75D3-E4296EA84677}"/>
          </ac:picMkLst>
        </pc:picChg>
        <pc:picChg chg="mod">
          <ac:chgData name="De Marinis, Roberta Vita" userId="dc24b251-f01b-455d-bf89-e2be86f657a2" providerId="ADAL" clId="{FDD990CB-6D46-4785-9709-7A586114BDA6}" dt="2022-10-18T09:54:18.884" v="9849"/>
          <ac:picMkLst>
            <pc:docMk/>
            <pc:sldMk cId="1879885783" sldId="2146847702"/>
            <ac:picMk id="82" creationId="{7833ECF3-19A1-C5EB-2026-5BEFCF7C751D}"/>
          </ac:picMkLst>
        </pc:picChg>
        <pc:picChg chg="mod">
          <ac:chgData name="De Marinis, Roberta Vita" userId="dc24b251-f01b-455d-bf89-e2be86f657a2" providerId="ADAL" clId="{FDD990CB-6D46-4785-9709-7A586114BDA6}" dt="2022-10-18T09:54:18.884" v="9849"/>
          <ac:picMkLst>
            <pc:docMk/>
            <pc:sldMk cId="1879885783" sldId="2146847702"/>
            <ac:picMk id="87" creationId="{E0DB318F-4896-F0AA-FB77-1D4F1378CB7E}"/>
          </ac:picMkLst>
        </pc:picChg>
        <pc:picChg chg="mod">
          <ac:chgData name="De Marinis, Roberta Vita" userId="dc24b251-f01b-455d-bf89-e2be86f657a2" providerId="ADAL" clId="{FDD990CB-6D46-4785-9709-7A586114BDA6}" dt="2022-10-18T09:54:18.884" v="9849"/>
          <ac:picMkLst>
            <pc:docMk/>
            <pc:sldMk cId="1879885783" sldId="2146847702"/>
            <ac:picMk id="89" creationId="{C993632A-5A75-E990-8363-3E408CDD60B2}"/>
          </ac:picMkLst>
        </pc:picChg>
        <pc:picChg chg="mod">
          <ac:chgData name="De Marinis, Roberta Vita" userId="dc24b251-f01b-455d-bf89-e2be86f657a2" providerId="ADAL" clId="{FDD990CB-6D46-4785-9709-7A586114BDA6}" dt="2022-10-18T09:54:18.884" v="9849"/>
          <ac:picMkLst>
            <pc:docMk/>
            <pc:sldMk cId="1879885783" sldId="2146847702"/>
            <ac:picMk id="90" creationId="{77F6AA65-D636-956A-5EB8-00394D8E210A}"/>
          </ac:picMkLst>
        </pc:picChg>
        <pc:picChg chg="mod">
          <ac:chgData name="De Marinis, Roberta Vita" userId="dc24b251-f01b-455d-bf89-e2be86f657a2" providerId="ADAL" clId="{FDD990CB-6D46-4785-9709-7A586114BDA6}" dt="2022-10-18T09:54:18.884" v="9849"/>
          <ac:picMkLst>
            <pc:docMk/>
            <pc:sldMk cId="1879885783" sldId="2146847702"/>
            <ac:picMk id="91" creationId="{DBABD79C-5A85-ADCB-3E67-BAD824074D9D}"/>
          </ac:picMkLst>
        </pc:picChg>
        <pc:picChg chg="mod">
          <ac:chgData name="De Marinis, Roberta Vita" userId="dc24b251-f01b-455d-bf89-e2be86f657a2" providerId="ADAL" clId="{FDD990CB-6D46-4785-9709-7A586114BDA6}" dt="2022-10-18T09:54:18.884" v="9849"/>
          <ac:picMkLst>
            <pc:docMk/>
            <pc:sldMk cId="1879885783" sldId="2146847702"/>
            <ac:picMk id="92" creationId="{64A6176E-A531-F63A-3A07-D48269A62A25}"/>
          </ac:picMkLst>
        </pc:picChg>
        <pc:picChg chg="mod">
          <ac:chgData name="De Marinis, Roberta Vita" userId="dc24b251-f01b-455d-bf89-e2be86f657a2" providerId="ADAL" clId="{FDD990CB-6D46-4785-9709-7A586114BDA6}" dt="2022-10-18T09:54:18.884" v="9849"/>
          <ac:picMkLst>
            <pc:docMk/>
            <pc:sldMk cId="1879885783" sldId="2146847702"/>
            <ac:picMk id="102" creationId="{5F581FB8-83C2-5DE1-DDFF-C2B6E90FDB8A}"/>
          </ac:picMkLst>
        </pc:picChg>
        <pc:picChg chg="mod">
          <ac:chgData name="De Marinis, Roberta Vita" userId="dc24b251-f01b-455d-bf89-e2be86f657a2" providerId="ADAL" clId="{FDD990CB-6D46-4785-9709-7A586114BDA6}" dt="2022-10-18T09:54:18.884" v="9849"/>
          <ac:picMkLst>
            <pc:docMk/>
            <pc:sldMk cId="1879885783" sldId="2146847702"/>
            <ac:picMk id="104" creationId="{C9BF9ACE-724A-C96C-3E2E-4185EC022C79}"/>
          </ac:picMkLst>
        </pc:picChg>
        <pc:picChg chg="mod">
          <ac:chgData name="De Marinis, Roberta Vita" userId="dc24b251-f01b-455d-bf89-e2be86f657a2" providerId="ADAL" clId="{FDD990CB-6D46-4785-9709-7A586114BDA6}" dt="2022-10-18T09:54:18.884" v="9849"/>
          <ac:picMkLst>
            <pc:docMk/>
            <pc:sldMk cId="1879885783" sldId="2146847702"/>
            <ac:picMk id="106" creationId="{E11177F8-30F2-00B8-FD42-CDED398F7227}"/>
          </ac:picMkLst>
        </pc:picChg>
        <pc:picChg chg="mod">
          <ac:chgData name="De Marinis, Roberta Vita" userId="dc24b251-f01b-455d-bf89-e2be86f657a2" providerId="ADAL" clId="{FDD990CB-6D46-4785-9709-7A586114BDA6}" dt="2022-10-18T09:54:18.884" v="9849"/>
          <ac:picMkLst>
            <pc:docMk/>
            <pc:sldMk cId="1879885783" sldId="2146847702"/>
            <ac:picMk id="109" creationId="{B973754A-A432-3C6C-C528-90BF25FE0C8A}"/>
          </ac:picMkLst>
        </pc:picChg>
        <pc:picChg chg="mod">
          <ac:chgData name="De Marinis, Roberta Vita" userId="dc24b251-f01b-455d-bf89-e2be86f657a2" providerId="ADAL" clId="{FDD990CB-6D46-4785-9709-7A586114BDA6}" dt="2022-10-18T09:54:18.884" v="9849"/>
          <ac:picMkLst>
            <pc:docMk/>
            <pc:sldMk cId="1879885783" sldId="2146847702"/>
            <ac:picMk id="110" creationId="{B691846E-0A67-FAB7-F095-0DC8A6406F8B}"/>
          </ac:picMkLst>
        </pc:picChg>
        <pc:picChg chg="del">
          <ac:chgData name="De Marinis, Roberta Vita" userId="dc24b251-f01b-455d-bf89-e2be86f657a2" providerId="ADAL" clId="{FDD990CB-6D46-4785-9709-7A586114BDA6}" dt="2022-10-18T10:06:34.051" v="9892" actId="478"/>
          <ac:picMkLst>
            <pc:docMk/>
            <pc:sldMk cId="1879885783" sldId="2146847702"/>
            <ac:picMk id="113" creationId="{D513D9FD-AE88-423B-AE1C-E2286E50FB9A}"/>
          </ac:picMkLst>
        </pc:picChg>
        <pc:picChg chg="mod">
          <ac:chgData name="De Marinis, Roberta Vita" userId="dc24b251-f01b-455d-bf89-e2be86f657a2" providerId="ADAL" clId="{FDD990CB-6D46-4785-9709-7A586114BDA6}" dt="2022-10-18T09:54:18.884" v="9849"/>
          <ac:picMkLst>
            <pc:docMk/>
            <pc:sldMk cId="1879885783" sldId="2146847702"/>
            <ac:picMk id="125" creationId="{3F2158C1-D66B-90FA-EF60-93F65C8DD59E}"/>
          </ac:picMkLst>
        </pc:picChg>
        <pc:picChg chg="mod">
          <ac:chgData name="De Marinis, Roberta Vita" userId="dc24b251-f01b-455d-bf89-e2be86f657a2" providerId="ADAL" clId="{FDD990CB-6D46-4785-9709-7A586114BDA6}" dt="2022-10-18T09:54:18.884" v="9849"/>
          <ac:picMkLst>
            <pc:docMk/>
            <pc:sldMk cId="1879885783" sldId="2146847702"/>
            <ac:picMk id="134" creationId="{19F77A14-33AD-97A7-162E-7D9FFF032D3D}"/>
          </ac:picMkLst>
        </pc:picChg>
        <pc:picChg chg="mod">
          <ac:chgData name="De Marinis, Roberta Vita" userId="dc24b251-f01b-455d-bf89-e2be86f657a2" providerId="ADAL" clId="{FDD990CB-6D46-4785-9709-7A586114BDA6}" dt="2022-10-18T09:54:18.884" v="9849"/>
          <ac:picMkLst>
            <pc:docMk/>
            <pc:sldMk cId="1879885783" sldId="2146847702"/>
            <ac:picMk id="139" creationId="{D01B3673-40B1-33CB-736F-61372E996B0E}"/>
          </ac:picMkLst>
        </pc:picChg>
        <pc:picChg chg="mod">
          <ac:chgData name="De Marinis, Roberta Vita" userId="dc24b251-f01b-455d-bf89-e2be86f657a2" providerId="ADAL" clId="{FDD990CB-6D46-4785-9709-7A586114BDA6}" dt="2022-10-18T09:54:18.884" v="9849"/>
          <ac:picMkLst>
            <pc:docMk/>
            <pc:sldMk cId="1879885783" sldId="2146847702"/>
            <ac:picMk id="140" creationId="{75D6B787-4FA0-6D49-C673-87849E25AE23}"/>
          </ac:picMkLst>
        </pc:picChg>
        <pc:picChg chg="mod">
          <ac:chgData name="De Marinis, Roberta Vita" userId="dc24b251-f01b-455d-bf89-e2be86f657a2" providerId="ADAL" clId="{FDD990CB-6D46-4785-9709-7A586114BDA6}" dt="2022-10-18T09:54:18.884" v="9849"/>
          <ac:picMkLst>
            <pc:docMk/>
            <pc:sldMk cId="1879885783" sldId="2146847702"/>
            <ac:picMk id="144" creationId="{43ABE260-8522-B935-9DD8-BAFACAC3F5EE}"/>
          </ac:picMkLst>
        </pc:picChg>
        <pc:picChg chg="mod">
          <ac:chgData name="De Marinis, Roberta Vita" userId="dc24b251-f01b-455d-bf89-e2be86f657a2" providerId="ADAL" clId="{FDD990CB-6D46-4785-9709-7A586114BDA6}" dt="2022-10-18T09:54:18.884" v="9849"/>
          <ac:picMkLst>
            <pc:docMk/>
            <pc:sldMk cId="1879885783" sldId="2146847702"/>
            <ac:picMk id="146" creationId="{32E89336-F65C-B13F-4AC7-82524A11F1A5}"/>
          </ac:picMkLst>
        </pc:picChg>
        <pc:picChg chg="mod">
          <ac:chgData name="De Marinis, Roberta Vita" userId="dc24b251-f01b-455d-bf89-e2be86f657a2" providerId="ADAL" clId="{FDD990CB-6D46-4785-9709-7A586114BDA6}" dt="2022-10-18T09:54:18.884" v="9849"/>
          <ac:picMkLst>
            <pc:docMk/>
            <pc:sldMk cId="1879885783" sldId="2146847702"/>
            <ac:picMk id="150" creationId="{960093CA-0D67-AFBF-C459-D89788BEB94A}"/>
          </ac:picMkLst>
        </pc:picChg>
        <pc:picChg chg="mod">
          <ac:chgData name="De Marinis, Roberta Vita" userId="dc24b251-f01b-455d-bf89-e2be86f657a2" providerId="ADAL" clId="{FDD990CB-6D46-4785-9709-7A586114BDA6}" dt="2022-10-18T09:54:18.884" v="9849"/>
          <ac:picMkLst>
            <pc:docMk/>
            <pc:sldMk cId="1879885783" sldId="2146847702"/>
            <ac:picMk id="151" creationId="{D9DD9650-927C-58F0-6552-0A72B9C1C0E3}"/>
          </ac:picMkLst>
        </pc:picChg>
        <pc:picChg chg="mod">
          <ac:chgData name="De Marinis, Roberta Vita" userId="dc24b251-f01b-455d-bf89-e2be86f657a2" providerId="ADAL" clId="{FDD990CB-6D46-4785-9709-7A586114BDA6}" dt="2022-10-18T09:54:18.884" v="9849"/>
          <ac:picMkLst>
            <pc:docMk/>
            <pc:sldMk cId="1879885783" sldId="2146847702"/>
            <ac:picMk id="153" creationId="{5103B2C3-F8D4-0730-095A-817062614796}"/>
          </ac:picMkLst>
        </pc:picChg>
        <pc:picChg chg="mod">
          <ac:chgData name="De Marinis, Roberta Vita" userId="dc24b251-f01b-455d-bf89-e2be86f657a2" providerId="ADAL" clId="{FDD990CB-6D46-4785-9709-7A586114BDA6}" dt="2022-10-18T09:54:18.884" v="9849"/>
          <ac:picMkLst>
            <pc:docMk/>
            <pc:sldMk cId="1879885783" sldId="2146847702"/>
            <ac:picMk id="154" creationId="{76B3D8C1-8EDC-DDC8-6450-FE2448D631A4}"/>
          </ac:picMkLst>
        </pc:picChg>
        <pc:picChg chg="mod">
          <ac:chgData name="De Marinis, Roberta Vita" userId="dc24b251-f01b-455d-bf89-e2be86f657a2" providerId="ADAL" clId="{FDD990CB-6D46-4785-9709-7A586114BDA6}" dt="2022-10-18T09:54:18.884" v="9849"/>
          <ac:picMkLst>
            <pc:docMk/>
            <pc:sldMk cId="1879885783" sldId="2146847702"/>
            <ac:picMk id="156" creationId="{2F602081-76FC-33A7-2F7C-80D508B455AC}"/>
          </ac:picMkLst>
        </pc:picChg>
        <pc:picChg chg="mod">
          <ac:chgData name="De Marinis, Roberta Vita" userId="dc24b251-f01b-455d-bf89-e2be86f657a2" providerId="ADAL" clId="{FDD990CB-6D46-4785-9709-7A586114BDA6}" dt="2022-10-18T09:54:18.884" v="9849"/>
          <ac:picMkLst>
            <pc:docMk/>
            <pc:sldMk cId="1879885783" sldId="2146847702"/>
            <ac:picMk id="157" creationId="{078BB716-12A5-60FD-B2F1-BFC816A71763}"/>
          </ac:picMkLst>
        </pc:picChg>
        <pc:picChg chg="mod">
          <ac:chgData name="De Marinis, Roberta Vita" userId="dc24b251-f01b-455d-bf89-e2be86f657a2" providerId="ADAL" clId="{FDD990CB-6D46-4785-9709-7A586114BDA6}" dt="2022-10-18T09:54:18.884" v="9849"/>
          <ac:picMkLst>
            <pc:docMk/>
            <pc:sldMk cId="1879885783" sldId="2146847702"/>
            <ac:picMk id="158" creationId="{4E887DDE-D31F-29B8-1E95-FB3F68253930}"/>
          </ac:picMkLst>
        </pc:picChg>
        <pc:picChg chg="mod">
          <ac:chgData name="De Marinis, Roberta Vita" userId="dc24b251-f01b-455d-bf89-e2be86f657a2" providerId="ADAL" clId="{FDD990CB-6D46-4785-9709-7A586114BDA6}" dt="2022-10-18T09:54:18.884" v="9849"/>
          <ac:picMkLst>
            <pc:docMk/>
            <pc:sldMk cId="1879885783" sldId="2146847702"/>
            <ac:picMk id="159" creationId="{6D9D8796-E0C5-4549-EF54-6FA0AC069B4F}"/>
          </ac:picMkLst>
        </pc:picChg>
        <pc:picChg chg="mod">
          <ac:chgData name="De Marinis, Roberta Vita" userId="dc24b251-f01b-455d-bf89-e2be86f657a2" providerId="ADAL" clId="{FDD990CB-6D46-4785-9709-7A586114BDA6}" dt="2022-10-18T09:54:18.884" v="9849"/>
          <ac:picMkLst>
            <pc:docMk/>
            <pc:sldMk cId="1879885783" sldId="2146847702"/>
            <ac:picMk id="160" creationId="{4ABCC12E-9A21-041C-369A-09E165691337}"/>
          </ac:picMkLst>
        </pc:picChg>
        <pc:picChg chg="mod">
          <ac:chgData name="De Marinis, Roberta Vita" userId="dc24b251-f01b-455d-bf89-e2be86f657a2" providerId="ADAL" clId="{FDD990CB-6D46-4785-9709-7A586114BDA6}" dt="2022-10-18T09:54:18.884" v="9849"/>
          <ac:picMkLst>
            <pc:docMk/>
            <pc:sldMk cId="1879885783" sldId="2146847702"/>
            <ac:picMk id="161" creationId="{E1E9B25A-AAAF-5C04-B8D2-04EA18047FCD}"/>
          </ac:picMkLst>
        </pc:picChg>
        <pc:picChg chg="mod">
          <ac:chgData name="De Marinis, Roberta Vita" userId="dc24b251-f01b-455d-bf89-e2be86f657a2" providerId="ADAL" clId="{FDD990CB-6D46-4785-9709-7A586114BDA6}" dt="2022-10-18T09:54:18.884" v="9849"/>
          <ac:picMkLst>
            <pc:docMk/>
            <pc:sldMk cId="1879885783" sldId="2146847702"/>
            <ac:picMk id="162" creationId="{25AA04B7-ACD4-CA01-8095-803E8A820F3E}"/>
          </ac:picMkLst>
        </pc:picChg>
        <pc:picChg chg="mod">
          <ac:chgData name="De Marinis, Roberta Vita" userId="dc24b251-f01b-455d-bf89-e2be86f657a2" providerId="ADAL" clId="{FDD990CB-6D46-4785-9709-7A586114BDA6}" dt="2022-10-18T09:54:18.884" v="9849"/>
          <ac:picMkLst>
            <pc:docMk/>
            <pc:sldMk cId="1879885783" sldId="2146847702"/>
            <ac:picMk id="163" creationId="{D7C1436F-E761-4507-F9CE-8214B167ADAC}"/>
          </ac:picMkLst>
        </pc:picChg>
        <pc:picChg chg="mod">
          <ac:chgData name="De Marinis, Roberta Vita" userId="dc24b251-f01b-455d-bf89-e2be86f657a2" providerId="ADAL" clId="{FDD990CB-6D46-4785-9709-7A586114BDA6}" dt="2022-10-18T09:54:18.884" v="9849"/>
          <ac:picMkLst>
            <pc:docMk/>
            <pc:sldMk cId="1879885783" sldId="2146847702"/>
            <ac:picMk id="164" creationId="{7357D107-E551-EB6D-670E-53F29A1C38DD}"/>
          </ac:picMkLst>
        </pc:picChg>
        <pc:picChg chg="mod">
          <ac:chgData name="De Marinis, Roberta Vita" userId="dc24b251-f01b-455d-bf89-e2be86f657a2" providerId="ADAL" clId="{FDD990CB-6D46-4785-9709-7A586114BDA6}" dt="2022-10-18T09:54:18.884" v="9849"/>
          <ac:picMkLst>
            <pc:docMk/>
            <pc:sldMk cId="1879885783" sldId="2146847702"/>
            <ac:picMk id="166" creationId="{8BCED139-A418-ED7A-8DF1-2D2F1253C35B}"/>
          </ac:picMkLst>
        </pc:picChg>
        <pc:picChg chg="mod">
          <ac:chgData name="De Marinis, Roberta Vita" userId="dc24b251-f01b-455d-bf89-e2be86f657a2" providerId="ADAL" clId="{FDD990CB-6D46-4785-9709-7A586114BDA6}" dt="2022-10-18T09:54:18.884" v="9849"/>
          <ac:picMkLst>
            <pc:docMk/>
            <pc:sldMk cId="1879885783" sldId="2146847702"/>
            <ac:picMk id="168" creationId="{28964CDB-5485-A02E-986A-80EB47CDBF1B}"/>
          </ac:picMkLst>
        </pc:picChg>
        <pc:picChg chg="mod">
          <ac:chgData name="De Marinis, Roberta Vita" userId="dc24b251-f01b-455d-bf89-e2be86f657a2" providerId="ADAL" clId="{FDD990CB-6D46-4785-9709-7A586114BDA6}" dt="2022-10-18T09:54:18.884" v="9849"/>
          <ac:picMkLst>
            <pc:docMk/>
            <pc:sldMk cId="1879885783" sldId="2146847702"/>
            <ac:picMk id="169" creationId="{7BD55280-8D93-EA20-87C6-0367E2E01EE6}"/>
          </ac:picMkLst>
        </pc:picChg>
        <pc:picChg chg="mod">
          <ac:chgData name="De Marinis, Roberta Vita" userId="dc24b251-f01b-455d-bf89-e2be86f657a2" providerId="ADAL" clId="{FDD990CB-6D46-4785-9709-7A586114BDA6}" dt="2022-10-18T09:54:18.884" v="9849"/>
          <ac:picMkLst>
            <pc:docMk/>
            <pc:sldMk cId="1879885783" sldId="2146847702"/>
            <ac:picMk id="170" creationId="{313CFF81-966E-A65D-993E-E5D245C764E3}"/>
          </ac:picMkLst>
        </pc:picChg>
        <pc:picChg chg="mod">
          <ac:chgData name="De Marinis, Roberta Vita" userId="dc24b251-f01b-455d-bf89-e2be86f657a2" providerId="ADAL" clId="{FDD990CB-6D46-4785-9709-7A586114BDA6}" dt="2022-10-18T09:54:18.884" v="9849"/>
          <ac:picMkLst>
            <pc:docMk/>
            <pc:sldMk cId="1879885783" sldId="2146847702"/>
            <ac:picMk id="173" creationId="{B4D8DBF4-A94B-77D7-F510-30B3CEF822C1}"/>
          </ac:picMkLst>
        </pc:picChg>
        <pc:picChg chg="mod">
          <ac:chgData name="De Marinis, Roberta Vita" userId="dc24b251-f01b-455d-bf89-e2be86f657a2" providerId="ADAL" clId="{FDD990CB-6D46-4785-9709-7A586114BDA6}" dt="2022-10-18T09:54:18.884" v="9849"/>
          <ac:picMkLst>
            <pc:docMk/>
            <pc:sldMk cId="1879885783" sldId="2146847702"/>
            <ac:picMk id="175" creationId="{F8345A16-4DD1-8255-5C1C-D94CEABD5B54}"/>
          </ac:picMkLst>
        </pc:picChg>
        <pc:picChg chg="mod">
          <ac:chgData name="De Marinis, Roberta Vita" userId="dc24b251-f01b-455d-bf89-e2be86f657a2" providerId="ADAL" clId="{FDD990CB-6D46-4785-9709-7A586114BDA6}" dt="2022-10-18T09:54:18.884" v="9849"/>
          <ac:picMkLst>
            <pc:docMk/>
            <pc:sldMk cId="1879885783" sldId="2146847702"/>
            <ac:picMk id="176" creationId="{FC2B8B19-BC5A-02B8-C164-AF15A2FE7ED1}"/>
          </ac:picMkLst>
        </pc:picChg>
        <pc:picChg chg="mod">
          <ac:chgData name="De Marinis, Roberta Vita" userId="dc24b251-f01b-455d-bf89-e2be86f657a2" providerId="ADAL" clId="{FDD990CB-6D46-4785-9709-7A586114BDA6}" dt="2022-10-18T09:54:18.884" v="9849"/>
          <ac:picMkLst>
            <pc:docMk/>
            <pc:sldMk cId="1879885783" sldId="2146847702"/>
            <ac:picMk id="177" creationId="{BEAA94C1-7E68-5C6E-F146-DEE0CB3223F2}"/>
          </ac:picMkLst>
        </pc:picChg>
        <pc:picChg chg="mod">
          <ac:chgData name="De Marinis, Roberta Vita" userId="dc24b251-f01b-455d-bf89-e2be86f657a2" providerId="ADAL" clId="{FDD990CB-6D46-4785-9709-7A586114BDA6}" dt="2022-10-18T09:54:18.884" v="9849"/>
          <ac:picMkLst>
            <pc:docMk/>
            <pc:sldMk cId="1879885783" sldId="2146847702"/>
            <ac:picMk id="179" creationId="{FFFC54DD-09E3-AEA1-8185-3558BA6D5832}"/>
          </ac:picMkLst>
        </pc:picChg>
        <pc:picChg chg="mod">
          <ac:chgData name="De Marinis, Roberta Vita" userId="dc24b251-f01b-455d-bf89-e2be86f657a2" providerId="ADAL" clId="{FDD990CB-6D46-4785-9709-7A586114BDA6}" dt="2022-10-18T09:54:18.884" v="9849"/>
          <ac:picMkLst>
            <pc:docMk/>
            <pc:sldMk cId="1879885783" sldId="2146847702"/>
            <ac:picMk id="196" creationId="{98711814-A975-4314-73DD-BA0CF2FD4868}"/>
          </ac:picMkLst>
        </pc:picChg>
        <pc:picChg chg="mod">
          <ac:chgData name="De Marinis, Roberta Vita" userId="dc24b251-f01b-455d-bf89-e2be86f657a2" providerId="ADAL" clId="{FDD990CB-6D46-4785-9709-7A586114BDA6}" dt="2022-10-18T09:54:18.884" v="9849"/>
          <ac:picMkLst>
            <pc:docMk/>
            <pc:sldMk cId="1879885783" sldId="2146847702"/>
            <ac:picMk id="197" creationId="{4041151E-520D-AF5C-1C19-5827232485AE}"/>
          </ac:picMkLst>
        </pc:picChg>
        <pc:picChg chg="mod">
          <ac:chgData name="De Marinis, Roberta Vita" userId="dc24b251-f01b-455d-bf89-e2be86f657a2" providerId="ADAL" clId="{FDD990CB-6D46-4785-9709-7A586114BDA6}" dt="2022-10-18T09:54:18.884" v="9849"/>
          <ac:picMkLst>
            <pc:docMk/>
            <pc:sldMk cId="1879885783" sldId="2146847702"/>
            <ac:picMk id="199" creationId="{BB4E8A96-72D8-7E40-21CF-B2BC173F6594}"/>
          </ac:picMkLst>
        </pc:picChg>
        <pc:picChg chg="mod">
          <ac:chgData name="De Marinis, Roberta Vita" userId="dc24b251-f01b-455d-bf89-e2be86f657a2" providerId="ADAL" clId="{FDD990CB-6D46-4785-9709-7A586114BDA6}" dt="2022-10-18T09:54:18.884" v="9849"/>
          <ac:picMkLst>
            <pc:docMk/>
            <pc:sldMk cId="1879885783" sldId="2146847702"/>
            <ac:picMk id="200" creationId="{5770BC79-ABDB-186E-F15D-C93C71346C8A}"/>
          </ac:picMkLst>
        </pc:picChg>
        <pc:picChg chg="mod">
          <ac:chgData name="De Marinis, Roberta Vita" userId="dc24b251-f01b-455d-bf89-e2be86f657a2" providerId="ADAL" clId="{FDD990CB-6D46-4785-9709-7A586114BDA6}" dt="2022-10-18T09:54:18.884" v="9849"/>
          <ac:picMkLst>
            <pc:docMk/>
            <pc:sldMk cId="1879885783" sldId="2146847702"/>
            <ac:picMk id="202" creationId="{DD7B4B69-0CD5-DCFF-FCA4-E3FBDC1743B7}"/>
          </ac:picMkLst>
        </pc:picChg>
        <pc:picChg chg="mod">
          <ac:chgData name="De Marinis, Roberta Vita" userId="dc24b251-f01b-455d-bf89-e2be86f657a2" providerId="ADAL" clId="{FDD990CB-6D46-4785-9709-7A586114BDA6}" dt="2022-10-18T09:54:18.884" v="9849"/>
          <ac:picMkLst>
            <pc:docMk/>
            <pc:sldMk cId="1879885783" sldId="2146847702"/>
            <ac:picMk id="203" creationId="{C1AE7E53-E2DA-880D-771B-1570AB38D43F}"/>
          </ac:picMkLst>
        </pc:picChg>
        <pc:picChg chg="mod">
          <ac:chgData name="De Marinis, Roberta Vita" userId="dc24b251-f01b-455d-bf89-e2be86f657a2" providerId="ADAL" clId="{FDD990CB-6D46-4785-9709-7A586114BDA6}" dt="2022-10-18T09:54:18.884" v="9849"/>
          <ac:picMkLst>
            <pc:docMk/>
            <pc:sldMk cId="1879885783" sldId="2146847702"/>
            <ac:picMk id="206" creationId="{870D8229-6859-231B-ABD1-0A4ADC34C9C4}"/>
          </ac:picMkLst>
        </pc:picChg>
        <pc:picChg chg="mod">
          <ac:chgData name="De Marinis, Roberta Vita" userId="dc24b251-f01b-455d-bf89-e2be86f657a2" providerId="ADAL" clId="{FDD990CB-6D46-4785-9709-7A586114BDA6}" dt="2022-10-18T09:54:18.884" v="9849"/>
          <ac:picMkLst>
            <pc:docMk/>
            <pc:sldMk cId="1879885783" sldId="2146847702"/>
            <ac:picMk id="208" creationId="{7FCE17A6-4623-A3F6-0D87-CD0BBA27875B}"/>
          </ac:picMkLst>
        </pc:picChg>
        <pc:picChg chg="mod">
          <ac:chgData name="De Marinis, Roberta Vita" userId="dc24b251-f01b-455d-bf89-e2be86f657a2" providerId="ADAL" clId="{FDD990CB-6D46-4785-9709-7A586114BDA6}" dt="2022-10-18T09:54:18.884" v="9849"/>
          <ac:picMkLst>
            <pc:docMk/>
            <pc:sldMk cId="1879885783" sldId="2146847702"/>
            <ac:picMk id="209" creationId="{6F3190B1-7913-1858-B4FC-7B58382D632F}"/>
          </ac:picMkLst>
        </pc:picChg>
        <pc:picChg chg="mod">
          <ac:chgData name="De Marinis, Roberta Vita" userId="dc24b251-f01b-455d-bf89-e2be86f657a2" providerId="ADAL" clId="{FDD990CB-6D46-4785-9709-7A586114BDA6}" dt="2022-10-18T09:54:18.884" v="9849"/>
          <ac:picMkLst>
            <pc:docMk/>
            <pc:sldMk cId="1879885783" sldId="2146847702"/>
            <ac:picMk id="211" creationId="{ED7D227E-7CE5-6286-8D88-F951FF7E7FD9}"/>
          </ac:picMkLst>
        </pc:picChg>
        <pc:picChg chg="mod">
          <ac:chgData name="De Marinis, Roberta Vita" userId="dc24b251-f01b-455d-bf89-e2be86f657a2" providerId="ADAL" clId="{FDD990CB-6D46-4785-9709-7A586114BDA6}" dt="2022-10-18T09:54:18.884" v="9849"/>
          <ac:picMkLst>
            <pc:docMk/>
            <pc:sldMk cId="1879885783" sldId="2146847702"/>
            <ac:picMk id="212" creationId="{4D47A8C4-6F96-F7A1-45DA-766B7ADB0465}"/>
          </ac:picMkLst>
        </pc:picChg>
        <pc:picChg chg="mod">
          <ac:chgData name="De Marinis, Roberta Vita" userId="dc24b251-f01b-455d-bf89-e2be86f657a2" providerId="ADAL" clId="{FDD990CB-6D46-4785-9709-7A586114BDA6}" dt="2022-10-18T09:54:18.884" v="9849"/>
          <ac:picMkLst>
            <pc:docMk/>
            <pc:sldMk cId="1879885783" sldId="2146847702"/>
            <ac:picMk id="214" creationId="{1CB818AA-B254-6B80-A125-CC5D0C20A5ED}"/>
          </ac:picMkLst>
        </pc:picChg>
        <pc:picChg chg="mod">
          <ac:chgData name="De Marinis, Roberta Vita" userId="dc24b251-f01b-455d-bf89-e2be86f657a2" providerId="ADAL" clId="{FDD990CB-6D46-4785-9709-7A586114BDA6}" dt="2022-10-18T09:54:18.884" v="9849"/>
          <ac:picMkLst>
            <pc:docMk/>
            <pc:sldMk cId="1879885783" sldId="2146847702"/>
            <ac:picMk id="217" creationId="{BE30D1D5-BD44-428E-67A8-28AA81BDE59B}"/>
          </ac:picMkLst>
        </pc:picChg>
        <pc:picChg chg="mod">
          <ac:chgData name="De Marinis, Roberta Vita" userId="dc24b251-f01b-455d-bf89-e2be86f657a2" providerId="ADAL" clId="{FDD990CB-6D46-4785-9709-7A586114BDA6}" dt="2022-10-18T09:54:18.884" v="9849"/>
          <ac:picMkLst>
            <pc:docMk/>
            <pc:sldMk cId="1879885783" sldId="2146847702"/>
            <ac:picMk id="221" creationId="{D6A4C1F2-8CB3-AE41-3E2E-71893A0AA8A5}"/>
          </ac:picMkLst>
        </pc:picChg>
        <pc:picChg chg="mod">
          <ac:chgData name="De Marinis, Roberta Vita" userId="dc24b251-f01b-455d-bf89-e2be86f657a2" providerId="ADAL" clId="{FDD990CB-6D46-4785-9709-7A586114BDA6}" dt="2022-10-18T09:54:18.884" v="9849"/>
          <ac:picMkLst>
            <pc:docMk/>
            <pc:sldMk cId="1879885783" sldId="2146847702"/>
            <ac:picMk id="222" creationId="{6F1E6390-C9A3-8065-BB7F-B775BC6562F0}"/>
          </ac:picMkLst>
        </pc:picChg>
        <pc:picChg chg="mod">
          <ac:chgData name="De Marinis, Roberta Vita" userId="dc24b251-f01b-455d-bf89-e2be86f657a2" providerId="ADAL" clId="{FDD990CB-6D46-4785-9709-7A586114BDA6}" dt="2022-10-18T09:54:18.884" v="9849"/>
          <ac:picMkLst>
            <pc:docMk/>
            <pc:sldMk cId="1879885783" sldId="2146847702"/>
            <ac:picMk id="223" creationId="{2CA3AB76-C3C9-B2E7-1076-6EB65E3FEA1A}"/>
          </ac:picMkLst>
        </pc:picChg>
        <pc:picChg chg="mod">
          <ac:chgData name="De Marinis, Roberta Vita" userId="dc24b251-f01b-455d-bf89-e2be86f657a2" providerId="ADAL" clId="{FDD990CB-6D46-4785-9709-7A586114BDA6}" dt="2022-10-18T10:19:00.896" v="9917"/>
          <ac:picMkLst>
            <pc:docMk/>
            <pc:sldMk cId="1879885783" sldId="2146847702"/>
            <ac:picMk id="236" creationId="{D1250B69-6019-0E26-B2AA-36AF23B79A11}"/>
          </ac:picMkLst>
        </pc:picChg>
        <pc:picChg chg="add del mod">
          <ac:chgData name="De Marinis, Roberta Vita" userId="dc24b251-f01b-455d-bf89-e2be86f657a2" providerId="ADAL" clId="{FDD990CB-6D46-4785-9709-7A586114BDA6}" dt="2022-10-18T10:19:15.968" v="9921" actId="478"/>
          <ac:picMkLst>
            <pc:docMk/>
            <pc:sldMk cId="1879885783" sldId="2146847702"/>
            <ac:picMk id="240" creationId="{4D5274B5-C031-3187-0E13-B277A602F8E4}"/>
          </ac:picMkLst>
        </pc:picChg>
        <pc:picChg chg="mod">
          <ac:chgData name="De Marinis, Roberta Vita" userId="dc24b251-f01b-455d-bf89-e2be86f657a2" providerId="ADAL" clId="{FDD990CB-6D46-4785-9709-7A586114BDA6}" dt="2022-10-18T10:19:00.896" v="9917"/>
          <ac:picMkLst>
            <pc:docMk/>
            <pc:sldMk cId="1879885783" sldId="2146847702"/>
            <ac:picMk id="254" creationId="{5C008351-2AA0-1C17-3416-FCECDE3EE0E5}"/>
          </ac:picMkLst>
        </pc:picChg>
        <pc:picChg chg="mod">
          <ac:chgData name="De Marinis, Roberta Vita" userId="dc24b251-f01b-455d-bf89-e2be86f657a2" providerId="ADAL" clId="{FDD990CB-6D46-4785-9709-7A586114BDA6}" dt="2022-10-18T10:19:00.896" v="9917"/>
          <ac:picMkLst>
            <pc:docMk/>
            <pc:sldMk cId="1879885783" sldId="2146847702"/>
            <ac:picMk id="255" creationId="{97372753-D516-9C60-7366-23F0A8EEEA92}"/>
          </ac:picMkLst>
        </pc:picChg>
        <pc:picChg chg="mod">
          <ac:chgData name="De Marinis, Roberta Vita" userId="dc24b251-f01b-455d-bf89-e2be86f657a2" providerId="ADAL" clId="{FDD990CB-6D46-4785-9709-7A586114BDA6}" dt="2022-10-18T10:19:00.896" v="9917"/>
          <ac:picMkLst>
            <pc:docMk/>
            <pc:sldMk cId="1879885783" sldId="2146847702"/>
            <ac:picMk id="256" creationId="{3D4A1899-97F5-01AE-5CB7-08C25AC8DB8E}"/>
          </ac:picMkLst>
        </pc:picChg>
        <pc:picChg chg="mod">
          <ac:chgData name="De Marinis, Roberta Vita" userId="dc24b251-f01b-455d-bf89-e2be86f657a2" providerId="ADAL" clId="{FDD990CB-6D46-4785-9709-7A586114BDA6}" dt="2022-10-18T10:19:00.896" v="9917"/>
          <ac:picMkLst>
            <pc:docMk/>
            <pc:sldMk cId="1879885783" sldId="2146847702"/>
            <ac:picMk id="257" creationId="{D005B5AD-07F4-0AE6-B568-AC725CE27F1B}"/>
          </ac:picMkLst>
        </pc:picChg>
        <pc:picChg chg="mod">
          <ac:chgData name="De Marinis, Roberta Vita" userId="dc24b251-f01b-455d-bf89-e2be86f657a2" providerId="ADAL" clId="{FDD990CB-6D46-4785-9709-7A586114BDA6}" dt="2022-10-18T10:19:00.896" v="9917"/>
          <ac:picMkLst>
            <pc:docMk/>
            <pc:sldMk cId="1879885783" sldId="2146847702"/>
            <ac:picMk id="261" creationId="{A0C4BDFF-7293-B7DC-92DB-6138ABDBA706}"/>
          </ac:picMkLst>
        </pc:picChg>
        <pc:picChg chg="del mod">
          <ac:chgData name="De Marinis, Roberta Vita" userId="dc24b251-f01b-455d-bf89-e2be86f657a2" providerId="ADAL" clId="{FDD990CB-6D46-4785-9709-7A586114BDA6}" dt="2022-10-18T10:20:26.336" v="9941" actId="478"/>
          <ac:picMkLst>
            <pc:docMk/>
            <pc:sldMk cId="1879885783" sldId="2146847702"/>
            <ac:picMk id="262" creationId="{7F1E50B3-B5A9-BC02-EB69-B8BA4E4577E5}"/>
          </ac:picMkLst>
        </pc:picChg>
        <pc:picChg chg="del mod">
          <ac:chgData name="De Marinis, Roberta Vita" userId="dc24b251-f01b-455d-bf89-e2be86f657a2" providerId="ADAL" clId="{FDD990CB-6D46-4785-9709-7A586114BDA6}" dt="2022-10-18T10:20:23.610" v="9940" actId="478"/>
          <ac:picMkLst>
            <pc:docMk/>
            <pc:sldMk cId="1879885783" sldId="2146847702"/>
            <ac:picMk id="266" creationId="{30614B7B-B7DB-F186-9FFE-E3F0162BA40C}"/>
          </ac:picMkLst>
        </pc:picChg>
        <pc:picChg chg="del mod">
          <ac:chgData name="De Marinis, Roberta Vita" userId="dc24b251-f01b-455d-bf89-e2be86f657a2" providerId="ADAL" clId="{FDD990CB-6D46-4785-9709-7A586114BDA6}" dt="2022-10-18T10:20:08.538" v="9934" actId="478"/>
          <ac:picMkLst>
            <pc:docMk/>
            <pc:sldMk cId="1879885783" sldId="2146847702"/>
            <ac:picMk id="269" creationId="{69936669-C064-A350-8572-616BD23FF305}"/>
          </ac:picMkLst>
        </pc:picChg>
        <pc:picChg chg="del mod">
          <ac:chgData name="De Marinis, Roberta Vita" userId="dc24b251-f01b-455d-bf89-e2be86f657a2" providerId="ADAL" clId="{FDD990CB-6D46-4785-9709-7A586114BDA6}" dt="2022-10-18T10:19:32.241" v="9926" actId="478"/>
          <ac:picMkLst>
            <pc:docMk/>
            <pc:sldMk cId="1879885783" sldId="2146847702"/>
            <ac:picMk id="270" creationId="{23E7DF84-BA9C-4115-3FF2-32BC628FBEE5}"/>
          </ac:picMkLst>
        </pc:picChg>
        <pc:picChg chg="del mod">
          <ac:chgData name="De Marinis, Roberta Vita" userId="dc24b251-f01b-455d-bf89-e2be86f657a2" providerId="ADAL" clId="{FDD990CB-6D46-4785-9709-7A586114BDA6}" dt="2022-10-18T10:19:42.598" v="9928" actId="478"/>
          <ac:picMkLst>
            <pc:docMk/>
            <pc:sldMk cId="1879885783" sldId="2146847702"/>
            <ac:picMk id="271" creationId="{FC532C49-0532-885E-7ACC-B1CA0533BF37}"/>
          </ac:picMkLst>
        </pc:picChg>
        <pc:picChg chg="add del mod">
          <ac:chgData name="De Marinis, Roberta Vita" userId="dc24b251-f01b-455d-bf89-e2be86f657a2" providerId="ADAL" clId="{FDD990CB-6D46-4785-9709-7A586114BDA6}" dt="2022-10-18T10:21:25.373" v="9951" actId="478"/>
          <ac:picMkLst>
            <pc:docMk/>
            <pc:sldMk cId="1879885783" sldId="2146847702"/>
            <ac:picMk id="272" creationId="{F8AE0BD4-1296-1676-71AB-AC1E6791AAF9}"/>
          </ac:picMkLst>
        </pc:picChg>
        <pc:picChg chg="del mod">
          <ac:chgData name="De Marinis, Roberta Vita" userId="dc24b251-f01b-455d-bf89-e2be86f657a2" providerId="ADAL" clId="{FDD990CB-6D46-4785-9709-7A586114BDA6}" dt="2022-10-18T10:20:05.652" v="9933" actId="478"/>
          <ac:picMkLst>
            <pc:docMk/>
            <pc:sldMk cId="1879885783" sldId="2146847702"/>
            <ac:picMk id="273" creationId="{685F1817-B6EB-FFF1-E869-699DD19F98D3}"/>
          </ac:picMkLst>
        </pc:picChg>
        <pc:picChg chg="del mod">
          <ac:chgData name="De Marinis, Roberta Vita" userId="dc24b251-f01b-455d-bf89-e2be86f657a2" providerId="ADAL" clId="{FDD990CB-6D46-4785-9709-7A586114BDA6}" dt="2022-10-18T10:20:11.332" v="9935" actId="478"/>
          <ac:picMkLst>
            <pc:docMk/>
            <pc:sldMk cId="1879885783" sldId="2146847702"/>
            <ac:picMk id="274" creationId="{C2099295-5C2E-63C2-9BFE-CEBACB959DD2}"/>
          </ac:picMkLst>
        </pc:picChg>
        <pc:picChg chg="del mod">
          <ac:chgData name="De Marinis, Roberta Vita" userId="dc24b251-f01b-455d-bf89-e2be86f657a2" providerId="ADAL" clId="{FDD990CB-6D46-4785-9709-7A586114BDA6}" dt="2022-10-18T10:20:14.644" v="9936" actId="478"/>
          <ac:picMkLst>
            <pc:docMk/>
            <pc:sldMk cId="1879885783" sldId="2146847702"/>
            <ac:picMk id="275" creationId="{20844C7D-80DF-4BCE-BAB9-3005B12F3E98}"/>
          </ac:picMkLst>
        </pc:picChg>
        <pc:picChg chg="mod">
          <ac:chgData name="De Marinis, Roberta Vita" userId="dc24b251-f01b-455d-bf89-e2be86f657a2" providerId="ADAL" clId="{FDD990CB-6D46-4785-9709-7A586114BDA6}" dt="2022-10-18T10:19:00.896" v="9917"/>
          <ac:picMkLst>
            <pc:docMk/>
            <pc:sldMk cId="1879885783" sldId="2146847702"/>
            <ac:picMk id="277" creationId="{A4D40DE4-49BE-988E-20C0-D4226BC059C6}"/>
          </ac:picMkLst>
        </pc:picChg>
        <pc:picChg chg="del mod">
          <ac:chgData name="De Marinis, Roberta Vita" userId="dc24b251-f01b-455d-bf89-e2be86f657a2" providerId="ADAL" clId="{FDD990CB-6D46-4785-9709-7A586114BDA6}" dt="2022-10-18T10:19:20.768" v="9922" actId="478"/>
          <ac:picMkLst>
            <pc:docMk/>
            <pc:sldMk cId="1879885783" sldId="2146847702"/>
            <ac:picMk id="278" creationId="{947B6EF9-2276-09AF-8C1E-749446A923B0}"/>
          </ac:picMkLst>
        </pc:picChg>
        <pc:picChg chg="del mod">
          <ac:chgData name="De Marinis, Roberta Vita" userId="dc24b251-f01b-455d-bf89-e2be86f657a2" providerId="ADAL" clId="{FDD990CB-6D46-4785-9709-7A586114BDA6}" dt="2022-10-18T10:19:24.754" v="9923" actId="478"/>
          <ac:picMkLst>
            <pc:docMk/>
            <pc:sldMk cId="1879885783" sldId="2146847702"/>
            <ac:picMk id="279" creationId="{74A0D9F5-71CB-09C9-9AA2-C71A2C7225E6}"/>
          </ac:picMkLst>
        </pc:picChg>
        <pc:picChg chg="del mod">
          <ac:chgData name="De Marinis, Roberta Vita" userId="dc24b251-f01b-455d-bf89-e2be86f657a2" providerId="ADAL" clId="{FDD990CB-6D46-4785-9709-7A586114BDA6}" dt="2022-10-18T10:19:59.035" v="9931" actId="478"/>
          <ac:picMkLst>
            <pc:docMk/>
            <pc:sldMk cId="1879885783" sldId="2146847702"/>
            <ac:picMk id="280" creationId="{6967A061-F1DA-429C-B6E4-AD53113C0A44}"/>
          </ac:picMkLst>
        </pc:picChg>
        <pc:picChg chg="del mod">
          <ac:chgData name="De Marinis, Roberta Vita" userId="dc24b251-f01b-455d-bf89-e2be86f657a2" providerId="ADAL" clId="{FDD990CB-6D46-4785-9709-7A586114BDA6}" dt="2022-10-18T10:19:59.035" v="9931" actId="478"/>
          <ac:picMkLst>
            <pc:docMk/>
            <pc:sldMk cId="1879885783" sldId="2146847702"/>
            <ac:picMk id="281" creationId="{B573A996-4F87-BC6B-B8A5-7BF317DE5BB2}"/>
          </ac:picMkLst>
        </pc:picChg>
        <pc:picChg chg="del mod">
          <ac:chgData name="De Marinis, Roberta Vita" userId="dc24b251-f01b-455d-bf89-e2be86f657a2" providerId="ADAL" clId="{FDD990CB-6D46-4785-9709-7A586114BDA6}" dt="2022-10-18T10:19:59.035" v="9931" actId="478"/>
          <ac:picMkLst>
            <pc:docMk/>
            <pc:sldMk cId="1879885783" sldId="2146847702"/>
            <ac:picMk id="282" creationId="{073653C6-4BD9-88E4-BE24-E011F5E55B59}"/>
          </ac:picMkLst>
        </pc:picChg>
        <pc:picChg chg="mod">
          <ac:chgData name="De Marinis, Roberta Vita" userId="dc24b251-f01b-455d-bf89-e2be86f657a2" providerId="ADAL" clId="{FDD990CB-6D46-4785-9709-7A586114BDA6}" dt="2022-10-18T10:19:00.896" v="9917"/>
          <ac:picMkLst>
            <pc:docMk/>
            <pc:sldMk cId="1879885783" sldId="2146847702"/>
            <ac:picMk id="283" creationId="{A2521713-2C52-CD33-C6F7-19306B06C20E}"/>
          </ac:picMkLst>
        </pc:picChg>
        <pc:picChg chg="mod">
          <ac:chgData name="De Marinis, Roberta Vita" userId="dc24b251-f01b-455d-bf89-e2be86f657a2" providerId="ADAL" clId="{FDD990CB-6D46-4785-9709-7A586114BDA6}" dt="2022-10-18T10:19:00.896" v="9917"/>
          <ac:picMkLst>
            <pc:docMk/>
            <pc:sldMk cId="1879885783" sldId="2146847702"/>
            <ac:picMk id="284" creationId="{6EDF0B1D-C79F-D406-4E77-2F4D7738B987}"/>
          </ac:picMkLst>
        </pc:picChg>
        <pc:picChg chg="mod">
          <ac:chgData name="De Marinis, Roberta Vita" userId="dc24b251-f01b-455d-bf89-e2be86f657a2" providerId="ADAL" clId="{FDD990CB-6D46-4785-9709-7A586114BDA6}" dt="2022-10-18T10:19:00.896" v="9917"/>
          <ac:picMkLst>
            <pc:docMk/>
            <pc:sldMk cId="1879885783" sldId="2146847702"/>
            <ac:picMk id="286" creationId="{E1519F35-DD7F-BC52-48A1-BAF8F98D2336}"/>
          </ac:picMkLst>
        </pc:picChg>
        <pc:picChg chg="mod">
          <ac:chgData name="De Marinis, Roberta Vita" userId="dc24b251-f01b-455d-bf89-e2be86f657a2" providerId="ADAL" clId="{FDD990CB-6D46-4785-9709-7A586114BDA6}" dt="2022-10-18T10:19:00.896" v="9917"/>
          <ac:picMkLst>
            <pc:docMk/>
            <pc:sldMk cId="1879885783" sldId="2146847702"/>
            <ac:picMk id="288" creationId="{E723B205-EB70-27A4-58E2-D21D564F3008}"/>
          </ac:picMkLst>
        </pc:picChg>
        <pc:picChg chg="mod">
          <ac:chgData name="De Marinis, Roberta Vita" userId="dc24b251-f01b-455d-bf89-e2be86f657a2" providerId="ADAL" clId="{FDD990CB-6D46-4785-9709-7A586114BDA6}" dt="2022-10-18T10:19:00.896" v="9917"/>
          <ac:picMkLst>
            <pc:docMk/>
            <pc:sldMk cId="1879885783" sldId="2146847702"/>
            <ac:picMk id="292" creationId="{52759406-37F4-A14A-E2EE-A396D20AD114}"/>
          </ac:picMkLst>
        </pc:picChg>
        <pc:picChg chg="mod">
          <ac:chgData name="De Marinis, Roberta Vita" userId="dc24b251-f01b-455d-bf89-e2be86f657a2" providerId="ADAL" clId="{FDD990CB-6D46-4785-9709-7A586114BDA6}" dt="2022-10-18T10:19:00.896" v="9917"/>
          <ac:picMkLst>
            <pc:docMk/>
            <pc:sldMk cId="1879885783" sldId="2146847702"/>
            <ac:picMk id="293" creationId="{2E4D3ACA-61F0-013F-6EF0-34D1E3EAA28B}"/>
          </ac:picMkLst>
        </pc:picChg>
        <pc:picChg chg="mod">
          <ac:chgData name="De Marinis, Roberta Vita" userId="dc24b251-f01b-455d-bf89-e2be86f657a2" providerId="ADAL" clId="{FDD990CB-6D46-4785-9709-7A586114BDA6}" dt="2022-10-18T10:19:00.896" v="9917"/>
          <ac:picMkLst>
            <pc:docMk/>
            <pc:sldMk cId="1879885783" sldId="2146847702"/>
            <ac:picMk id="295" creationId="{BEAEE531-399A-FD40-77C4-F17E2AC85217}"/>
          </ac:picMkLst>
        </pc:picChg>
        <pc:picChg chg="add mod">
          <ac:chgData name="De Marinis, Roberta Vita" userId="dc24b251-f01b-455d-bf89-e2be86f657a2" providerId="ADAL" clId="{FDD990CB-6D46-4785-9709-7A586114BDA6}" dt="2022-10-18T10:33:32.237" v="9958" actId="1076"/>
          <ac:picMkLst>
            <pc:docMk/>
            <pc:sldMk cId="1879885783" sldId="2146847702"/>
            <ac:picMk id="298" creationId="{D6640DF9-508C-AE90-72A7-E0BAE5E14F13}"/>
          </ac:picMkLst>
        </pc:picChg>
        <pc:picChg chg="add del mod">
          <ac:chgData name="De Marinis, Roberta Vita" userId="dc24b251-f01b-455d-bf89-e2be86f657a2" providerId="ADAL" clId="{FDD990CB-6D46-4785-9709-7A586114BDA6}" dt="2022-10-18T10:33:45.456" v="9962" actId="478"/>
          <ac:picMkLst>
            <pc:docMk/>
            <pc:sldMk cId="1879885783" sldId="2146847702"/>
            <ac:picMk id="299" creationId="{7D115FC9-945D-5718-C962-23D881F44C60}"/>
          </ac:picMkLst>
        </pc:picChg>
        <pc:picChg chg="add del mod">
          <ac:chgData name="De Marinis, Roberta Vita" userId="dc24b251-f01b-455d-bf89-e2be86f657a2" providerId="ADAL" clId="{FDD990CB-6D46-4785-9709-7A586114BDA6}" dt="2022-10-18T10:33:47.538" v="9963" actId="478"/>
          <ac:picMkLst>
            <pc:docMk/>
            <pc:sldMk cId="1879885783" sldId="2146847702"/>
            <ac:picMk id="300" creationId="{465929DC-0603-02E8-907A-515561340F2A}"/>
          </ac:picMkLst>
        </pc:picChg>
        <pc:picChg chg="add del mod">
          <ac:chgData name="De Marinis, Roberta Vita" userId="dc24b251-f01b-455d-bf89-e2be86f657a2" providerId="ADAL" clId="{FDD990CB-6D46-4785-9709-7A586114BDA6}" dt="2022-10-18T10:35:09.431" v="9979" actId="478"/>
          <ac:picMkLst>
            <pc:docMk/>
            <pc:sldMk cId="1879885783" sldId="2146847702"/>
            <ac:picMk id="301" creationId="{28492189-C356-D8E6-4010-890D3050CBE5}"/>
          </ac:picMkLst>
        </pc:picChg>
        <pc:picChg chg="add mod">
          <ac:chgData name="De Marinis, Roberta Vita" userId="dc24b251-f01b-455d-bf89-e2be86f657a2" providerId="ADAL" clId="{FDD990CB-6D46-4785-9709-7A586114BDA6}" dt="2022-10-18T10:33:42.481" v="9961" actId="571"/>
          <ac:picMkLst>
            <pc:docMk/>
            <pc:sldMk cId="1879885783" sldId="2146847702"/>
            <ac:picMk id="302" creationId="{4247D315-F134-7407-83E5-417C32A75DAA}"/>
          </ac:picMkLst>
        </pc:picChg>
        <pc:picChg chg="add mod">
          <ac:chgData name="De Marinis, Roberta Vita" userId="dc24b251-f01b-455d-bf89-e2be86f657a2" providerId="ADAL" clId="{FDD990CB-6D46-4785-9709-7A586114BDA6}" dt="2022-10-18T10:33:42.481" v="9961" actId="571"/>
          <ac:picMkLst>
            <pc:docMk/>
            <pc:sldMk cId="1879885783" sldId="2146847702"/>
            <ac:picMk id="303" creationId="{B85697FE-73DC-AC16-9CE1-8BB5EF8334FF}"/>
          </ac:picMkLst>
        </pc:picChg>
        <pc:picChg chg="add mod">
          <ac:chgData name="De Marinis, Roberta Vita" userId="dc24b251-f01b-455d-bf89-e2be86f657a2" providerId="ADAL" clId="{FDD990CB-6D46-4785-9709-7A586114BDA6}" dt="2022-10-18T10:34:08.673" v="9964"/>
          <ac:picMkLst>
            <pc:docMk/>
            <pc:sldMk cId="1879885783" sldId="2146847702"/>
            <ac:picMk id="304" creationId="{5D7511BA-9E69-B535-71F1-F60BE811CA82}"/>
          </ac:picMkLst>
        </pc:picChg>
        <pc:picChg chg="add del mod">
          <ac:chgData name="De Marinis, Roberta Vita" userId="dc24b251-f01b-455d-bf89-e2be86f657a2" providerId="ADAL" clId="{FDD990CB-6D46-4785-9709-7A586114BDA6}" dt="2022-10-18T10:35:05.746" v="9978" actId="478"/>
          <ac:picMkLst>
            <pc:docMk/>
            <pc:sldMk cId="1879885783" sldId="2146847702"/>
            <ac:picMk id="308" creationId="{A2096CCB-DF30-1642-B177-17C7A6F9923F}"/>
          </ac:picMkLst>
        </pc:picChg>
        <pc:picChg chg="add del mod">
          <ac:chgData name="De Marinis, Roberta Vita" userId="dc24b251-f01b-455d-bf89-e2be86f657a2" providerId="ADAL" clId="{FDD990CB-6D46-4785-9709-7A586114BDA6}" dt="2022-10-18T10:35:09.431" v="9979" actId="478"/>
          <ac:picMkLst>
            <pc:docMk/>
            <pc:sldMk cId="1879885783" sldId="2146847702"/>
            <ac:picMk id="309" creationId="{515D111C-35AD-A7F2-940C-1195D95F25D6}"/>
          </ac:picMkLst>
        </pc:picChg>
        <pc:picChg chg="add del mod">
          <ac:chgData name="De Marinis, Roberta Vita" userId="dc24b251-f01b-455d-bf89-e2be86f657a2" providerId="ADAL" clId="{FDD990CB-6D46-4785-9709-7A586114BDA6}" dt="2022-10-18T10:35:09.431" v="9979" actId="478"/>
          <ac:picMkLst>
            <pc:docMk/>
            <pc:sldMk cId="1879885783" sldId="2146847702"/>
            <ac:picMk id="310" creationId="{8F5D4D14-E96B-D4E4-0A3F-A717ECCE5D4D}"/>
          </ac:picMkLst>
        </pc:picChg>
        <pc:picChg chg="add del mod">
          <ac:chgData name="De Marinis, Roberta Vita" userId="dc24b251-f01b-455d-bf89-e2be86f657a2" providerId="ADAL" clId="{FDD990CB-6D46-4785-9709-7A586114BDA6}" dt="2022-10-18T10:35:05.746" v="9978" actId="478"/>
          <ac:picMkLst>
            <pc:docMk/>
            <pc:sldMk cId="1879885783" sldId="2146847702"/>
            <ac:picMk id="311" creationId="{2226DA16-E2AA-90B2-772D-0AA03A5A8AFD}"/>
          </ac:picMkLst>
        </pc:picChg>
        <pc:picChg chg="add del mod">
          <ac:chgData name="De Marinis, Roberta Vita" userId="dc24b251-f01b-455d-bf89-e2be86f657a2" providerId="ADAL" clId="{FDD990CB-6D46-4785-9709-7A586114BDA6}" dt="2022-10-18T10:35:05.746" v="9978" actId="478"/>
          <ac:picMkLst>
            <pc:docMk/>
            <pc:sldMk cId="1879885783" sldId="2146847702"/>
            <ac:picMk id="312" creationId="{15138395-AE50-3C8F-B3CE-1A53065FE6A1}"/>
          </ac:picMkLst>
        </pc:picChg>
        <pc:picChg chg="add del mod">
          <ac:chgData name="De Marinis, Roberta Vita" userId="dc24b251-f01b-455d-bf89-e2be86f657a2" providerId="ADAL" clId="{FDD990CB-6D46-4785-9709-7A586114BDA6}" dt="2022-10-18T10:35:05.746" v="9978" actId="478"/>
          <ac:picMkLst>
            <pc:docMk/>
            <pc:sldMk cId="1879885783" sldId="2146847702"/>
            <ac:picMk id="313" creationId="{61719441-4AA4-1DEA-DD2E-F83A8E35E25D}"/>
          </ac:picMkLst>
        </pc:picChg>
        <pc:picChg chg="add del mod">
          <ac:chgData name="De Marinis, Roberta Vita" userId="dc24b251-f01b-455d-bf89-e2be86f657a2" providerId="ADAL" clId="{FDD990CB-6D46-4785-9709-7A586114BDA6}" dt="2022-10-18T10:35:09.431" v="9979" actId="478"/>
          <ac:picMkLst>
            <pc:docMk/>
            <pc:sldMk cId="1879885783" sldId="2146847702"/>
            <ac:picMk id="314" creationId="{F4BAE548-EDED-B3A3-35D4-F5B6C2B5E33C}"/>
          </ac:picMkLst>
        </pc:picChg>
        <pc:picChg chg="add del mod">
          <ac:chgData name="De Marinis, Roberta Vita" userId="dc24b251-f01b-455d-bf89-e2be86f657a2" providerId="ADAL" clId="{FDD990CB-6D46-4785-9709-7A586114BDA6}" dt="2022-10-18T10:35:05.746" v="9978" actId="478"/>
          <ac:picMkLst>
            <pc:docMk/>
            <pc:sldMk cId="1879885783" sldId="2146847702"/>
            <ac:picMk id="315" creationId="{9D13E277-1F22-166A-B1B3-6E37D4417D23}"/>
          </ac:picMkLst>
        </pc:picChg>
        <pc:picChg chg="add del mod">
          <ac:chgData name="De Marinis, Roberta Vita" userId="dc24b251-f01b-455d-bf89-e2be86f657a2" providerId="ADAL" clId="{FDD990CB-6D46-4785-9709-7A586114BDA6}" dt="2022-10-18T10:35:09.431" v="9979" actId="478"/>
          <ac:picMkLst>
            <pc:docMk/>
            <pc:sldMk cId="1879885783" sldId="2146847702"/>
            <ac:picMk id="316" creationId="{3246EB7F-EF4A-7A4A-533C-3FBB497BCE91}"/>
          </ac:picMkLst>
        </pc:picChg>
        <pc:picChg chg="add del mod">
          <ac:chgData name="De Marinis, Roberta Vita" userId="dc24b251-f01b-455d-bf89-e2be86f657a2" providerId="ADAL" clId="{FDD990CB-6D46-4785-9709-7A586114BDA6}" dt="2022-10-18T10:35:05.746" v="9978" actId="478"/>
          <ac:picMkLst>
            <pc:docMk/>
            <pc:sldMk cId="1879885783" sldId="2146847702"/>
            <ac:picMk id="318" creationId="{7EA925F6-E16D-18DA-CB7E-E55A5CB55539}"/>
          </ac:picMkLst>
        </pc:picChg>
        <pc:picChg chg="add del mod">
          <ac:chgData name="De Marinis, Roberta Vita" userId="dc24b251-f01b-455d-bf89-e2be86f657a2" providerId="ADAL" clId="{FDD990CB-6D46-4785-9709-7A586114BDA6}" dt="2022-10-18T10:35:05.746" v="9978" actId="478"/>
          <ac:picMkLst>
            <pc:docMk/>
            <pc:sldMk cId="1879885783" sldId="2146847702"/>
            <ac:picMk id="319" creationId="{C0C651FA-0CFA-C421-1C9C-DD7CFBF068DB}"/>
          </ac:picMkLst>
        </pc:picChg>
        <pc:picChg chg="add del mod">
          <ac:chgData name="De Marinis, Roberta Vita" userId="dc24b251-f01b-455d-bf89-e2be86f657a2" providerId="ADAL" clId="{FDD990CB-6D46-4785-9709-7A586114BDA6}" dt="2022-10-18T10:35:05.746" v="9978" actId="478"/>
          <ac:picMkLst>
            <pc:docMk/>
            <pc:sldMk cId="1879885783" sldId="2146847702"/>
            <ac:picMk id="320" creationId="{575E45B9-BE77-9FE1-D154-761F8FBFAF29}"/>
          </ac:picMkLst>
        </pc:picChg>
        <pc:picChg chg="add del mod">
          <ac:chgData name="De Marinis, Roberta Vita" userId="dc24b251-f01b-455d-bf89-e2be86f657a2" providerId="ADAL" clId="{FDD990CB-6D46-4785-9709-7A586114BDA6}" dt="2022-10-18T10:35:09.431" v="9979" actId="478"/>
          <ac:picMkLst>
            <pc:docMk/>
            <pc:sldMk cId="1879885783" sldId="2146847702"/>
            <ac:picMk id="321" creationId="{9FE953FB-5470-63A7-8A14-168937ADF377}"/>
          </ac:picMkLst>
        </pc:picChg>
        <pc:picChg chg="add del mod">
          <ac:chgData name="De Marinis, Roberta Vita" userId="dc24b251-f01b-455d-bf89-e2be86f657a2" providerId="ADAL" clId="{FDD990CB-6D46-4785-9709-7A586114BDA6}" dt="2022-10-18T10:35:05.746" v="9978" actId="478"/>
          <ac:picMkLst>
            <pc:docMk/>
            <pc:sldMk cId="1879885783" sldId="2146847702"/>
            <ac:picMk id="322" creationId="{CF21FA74-B0DD-C22A-6F3E-E1B1D0DAD82F}"/>
          </ac:picMkLst>
        </pc:picChg>
        <pc:picChg chg="add del mod">
          <ac:chgData name="De Marinis, Roberta Vita" userId="dc24b251-f01b-455d-bf89-e2be86f657a2" providerId="ADAL" clId="{FDD990CB-6D46-4785-9709-7A586114BDA6}" dt="2022-10-18T10:35:05.746" v="9978" actId="478"/>
          <ac:picMkLst>
            <pc:docMk/>
            <pc:sldMk cId="1879885783" sldId="2146847702"/>
            <ac:picMk id="323" creationId="{FD5E7731-63EF-D188-8E8E-A84B7BA844CB}"/>
          </ac:picMkLst>
        </pc:picChg>
        <pc:picChg chg="add del mod">
          <ac:chgData name="De Marinis, Roberta Vita" userId="dc24b251-f01b-455d-bf89-e2be86f657a2" providerId="ADAL" clId="{FDD990CB-6D46-4785-9709-7A586114BDA6}" dt="2022-10-18T10:35:09.431" v="9979" actId="478"/>
          <ac:picMkLst>
            <pc:docMk/>
            <pc:sldMk cId="1879885783" sldId="2146847702"/>
            <ac:picMk id="324" creationId="{63E7B2E4-78F6-C0F6-8C81-41E949F22C0D}"/>
          </ac:picMkLst>
        </pc:picChg>
        <pc:picChg chg="add del mod">
          <ac:chgData name="De Marinis, Roberta Vita" userId="dc24b251-f01b-455d-bf89-e2be86f657a2" providerId="ADAL" clId="{FDD990CB-6D46-4785-9709-7A586114BDA6}" dt="2022-10-18T10:35:05.746" v="9978" actId="478"/>
          <ac:picMkLst>
            <pc:docMk/>
            <pc:sldMk cId="1879885783" sldId="2146847702"/>
            <ac:picMk id="325" creationId="{ECC3F5F6-73B6-5E12-AD16-DA6936BE15A4}"/>
          </ac:picMkLst>
        </pc:picChg>
        <pc:picChg chg="add del mod">
          <ac:chgData name="De Marinis, Roberta Vita" userId="dc24b251-f01b-455d-bf89-e2be86f657a2" providerId="ADAL" clId="{FDD990CB-6D46-4785-9709-7A586114BDA6}" dt="2022-10-18T10:35:05.746" v="9978" actId="478"/>
          <ac:picMkLst>
            <pc:docMk/>
            <pc:sldMk cId="1879885783" sldId="2146847702"/>
            <ac:picMk id="329" creationId="{D25A6EDF-3654-D8AB-ED98-6FF4EA1A5338}"/>
          </ac:picMkLst>
        </pc:picChg>
        <pc:picChg chg="add del mod">
          <ac:chgData name="De Marinis, Roberta Vita" userId="dc24b251-f01b-455d-bf89-e2be86f657a2" providerId="ADAL" clId="{FDD990CB-6D46-4785-9709-7A586114BDA6}" dt="2022-10-18T10:35:05.746" v="9978" actId="478"/>
          <ac:picMkLst>
            <pc:docMk/>
            <pc:sldMk cId="1879885783" sldId="2146847702"/>
            <ac:picMk id="331" creationId="{F04B0D75-8696-DEA1-0E41-891FD86FB1AE}"/>
          </ac:picMkLst>
        </pc:picChg>
        <pc:picChg chg="add del mod">
          <ac:chgData name="De Marinis, Roberta Vita" userId="dc24b251-f01b-455d-bf89-e2be86f657a2" providerId="ADAL" clId="{FDD990CB-6D46-4785-9709-7A586114BDA6}" dt="2022-10-18T10:35:05.746" v="9978" actId="478"/>
          <ac:picMkLst>
            <pc:docMk/>
            <pc:sldMk cId="1879885783" sldId="2146847702"/>
            <ac:picMk id="332" creationId="{9CFE092E-A4D0-5FFA-B2A6-23B1C755EF2D}"/>
          </ac:picMkLst>
        </pc:picChg>
        <pc:picChg chg="add del mod">
          <ac:chgData name="De Marinis, Roberta Vita" userId="dc24b251-f01b-455d-bf89-e2be86f657a2" providerId="ADAL" clId="{FDD990CB-6D46-4785-9709-7A586114BDA6}" dt="2022-10-18T10:35:05.746" v="9978" actId="478"/>
          <ac:picMkLst>
            <pc:docMk/>
            <pc:sldMk cId="1879885783" sldId="2146847702"/>
            <ac:picMk id="335" creationId="{121F903C-D6D1-1968-7E6E-F1231D069CF9}"/>
          </ac:picMkLst>
        </pc:picChg>
        <pc:picChg chg="add del mod">
          <ac:chgData name="De Marinis, Roberta Vita" userId="dc24b251-f01b-455d-bf89-e2be86f657a2" providerId="ADAL" clId="{FDD990CB-6D46-4785-9709-7A586114BDA6}" dt="2022-10-18T10:35:05.746" v="9978" actId="478"/>
          <ac:picMkLst>
            <pc:docMk/>
            <pc:sldMk cId="1879885783" sldId="2146847702"/>
            <ac:picMk id="337" creationId="{CBD441B0-706B-A3D5-B7F7-9EB72FCBF7B2}"/>
          </ac:picMkLst>
        </pc:picChg>
        <pc:picChg chg="add del mod">
          <ac:chgData name="De Marinis, Roberta Vita" userId="dc24b251-f01b-455d-bf89-e2be86f657a2" providerId="ADAL" clId="{FDD990CB-6D46-4785-9709-7A586114BDA6}" dt="2022-10-18T10:35:05.746" v="9978" actId="478"/>
          <ac:picMkLst>
            <pc:docMk/>
            <pc:sldMk cId="1879885783" sldId="2146847702"/>
            <ac:picMk id="338" creationId="{BE65EE14-C526-A08B-9C9C-79D0D55452BA}"/>
          </ac:picMkLst>
        </pc:picChg>
        <pc:picChg chg="add del mod">
          <ac:chgData name="De Marinis, Roberta Vita" userId="dc24b251-f01b-455d-bf89-e2be86f657a2" providerId="ADAL" clId="{FDD990CB-6D46-4785-9709-7A586114BDA6}" dt="2022-10-18T10:35:05.746" v="9978" actId="478"/>
          <ac:picMkLst>
            <pc:docMk/>
            <pc:sldMk cId="1879885783" sldId="2146847702"/>
            <ac:picMk id="340" creationId="{2DC524A3-6D0A-FF3B-A6AF-FC61BA55FD07}"/>
          </ac:picMkLst>
        </pc:picChg>
        <pc:picChg chg="add del mod">
          <ac:chgData name="De Marinis, Roberta Vita" userId="dc24b251-f01b-455d-bf89-e2be86f657a2" providerId="ADAL" clId="{FDD990CB-6D46-4785-9709-7A586114BDA6}" dt="2022-10-18T10:35:05.746" v="9978" actId="478"/>
          <ac:picMkLst>
            <pc:docMk/>
            <pc:sldMk cId="1879885783" sldId="2146847702"/>
            <ac:picMk id="341" creationId="{C2E5DF80-48A6-A52F-E718-8F7244FF0327}"/>
          </ac:picMkLst>
        </pc:picChg>
        <pc:picChg chg="add del mod">
          <ac:chgData name="De Marinis, Roberta Vita" userId="dc24b251-f01b-455d-bf89-e2be86f657a2" providerId="ADAL" clId="{FDD990CB-6D46-4785-9709-7A586114BDA6}" dt="2022-10-18T10:35:05.746" v="9978" actId="478"/>
          <ac:picMkLst>
            <pc:docMk/>
            <pc:sldMk cId="1879885783" sldId="2146847702"/>
            <ac:picMk id="342" creationId="{EBB6040C-6B21-308E-9FF8-FB80B509C01A}"/>
          </ac:picMkLst>
        </pc:picChg>
        <pc:picChg chg="add del mod">
          <ac:chgData name="De Marinis, Roberta Vita" userId="dc24b251-f01b-455d-bf89-e2be86f657a2" providerId="ADAL" clId="{FDD990CB-6D46-4785-9709-7A586114BDA6}" dt="2022-10-18T10:35:05.746" v="9978" actId="478"/>
          <ac:picMkLst>
            <pc:docMk/>
            <pc:sldMk cId="1879885783" sldId="2146847702"/>
            <ac:picMk id="347" creationId="{C154CCE4-E164-539A-D1A4-684A198B97E6}"/>
          </ac:picMkLst>
        </pc:picChg>
        <pc:picChg chg="mod">
          <ac:chgData name="De Marinis, Roberta Vita" userId="dc24b251-f01b-455d-bf89-e2be86f657a2" providerId="ADAL" clId="{FDD990CB-6D46-4785-9709-7A586114BDA6}" dt="2022-10-18T10:34:08.673" v="9964"/>
          <ac:picMkLst>
            <pc:docMk/>
            <pc:sldMk cId="1879885783" sldId="2146847702"/>
            <ac:picMk id="351" creationId="{47203E56-D34B-F67C-54CD-722441C9B881}"/>
          </ac:picMkLst>
        </pc:picChg>
        <pc:picChg chg="mod">
          <ac:chgData name="De Marinis, Roberta Vita" userId="dc24b251-f01b-455d-bf89-e2be86f657a2" providerId="ADAL" clId="{FDD990CB-6D46-4785-9709-7A586114BDA6}" dt="2022-10-18T10:34:08.673" v="9964"/>
          <ac:picMkLst>
            <pc:docMk/>
            <pc:sldMk cId="1879885783" sldId="2146847702"/>
            <ac:picMk id="352" creationId="{704A726B-D0C5-5CDE-64B6-FD16B2E39885}"/>
          </ac:picMkLst>
        </pc:picChg>
        <pc:picChg chg="add del mod">
          <ac:chgData name="De Marinis, Roberta Vita" userId="dc24b251-f01b-455d-bf89-e2be86f657a2" providerId="ADAL" clId="{FDD990CB-6D46-4785-9709-7A586114BDA6}" dt="2022-10-18T10:35:05.746" v="9978" actId="478"/>
          <ac:picMkLst>
            <pc:docMk/>
            <pc:sldMk cId="1879885783" sldId="2146847702"/>
            <ac:picMk id="364" creationId="{F2B956ED-86EF-FB89-8CCE-819CD5703FD2}"/>
          </ac:picMkLst>
        </pc:picChg>
        <pc:picChg chg="add del mod">
          <ac:chgData name="De Marinis, Roberta Vita" userId="dc24b251-f01b-455d-bf89-e2be86f657a2" providerId="ADAL" clId="{FDD990CB-6D46-4785-9709-7A586114BDA6}" dt="2022-10-18T10:35:05.746" v="9978" actId="478"/>
          <ac:picMkLst>
            <pc:docMk/>
            <pc:sldMk cId="1879885783" sldId="2146847702"/>
            <ac:picMk id="365" creationId="{F5953EC1-7393-868A-39C3-92BA37F12B17}"/>
          </ac:picMkLst>
        </pc:picChg>
        <pc:picChg chg="add del mod">
          <ac:chgData name="De Marinis, Roberta Vita" userId="dc24b251-f01b-455d-bf89-e2be86f657a2" providerId="ADAL" clId="{FDD990CB-6D46-4785-9709-7A586114BDA6}" dt="2022-10-18T10:35:05.746" v="9978" actId="478"/>
          <ac:picMkLst>
            <pc:docMk/>
            <pc:sldMk cId="1879885783" sldId="2146847702"/>
            <ac:picMk id="366" creationId="{3C4233BD-34AC-4CE5-D608-2A3F0D12B6A2}"/>
          </ac:picMkLst>
        </pc:picChg>
        <pc:picChg chg="add del mod">
          <ac:chgData name="De Marinis, Roberta Vita" userId="dc24b251-f01b-455d-bf89-e2be86f657a2" providerId="ADAL" clId="{FDD990CB-6D46-4785-9709-7A586114BDA6}" dt="2022-10-18T10:35:09.431" v="9979" actId="478"/>
          <ac:picMkLst>
            <pc:docMk/>
            <pc:sldMk cId="1879885783" sldId="2146847702"/>
            <ac:picMk id="367" creationId="{BD52A379-BF20-2C8F-CC27-4559355AA63C}"/>
          </ac:picMkLst>
        </pc:picChg>
        <pc:picChg chg="add del mod">
          <ac:chgData name="De Marinis, Roberta Vita" userId="dc24b251-f01b-455d-bf89-e2be86f657a2" providerId="ADAL" clId="{FDD990CB-6D46-4785-9709-7A586114BDA6}" dt="2022-10-18T10:35:05.746" v="9978" actId="478"/>
          <ac:picMkLst>
            <pc:docMk/>
            <pc:sldMk cId="1879885783" sldId="2146847702"/>
            <ac:picMk id="368" creationId="{94D79CFD-C393-48F8-6829-64291CAE95A7}"/>
          </ac:picMkLst>
        </pc:picChg>
        <pc:picChg chg="add del mod">
          <ac:chgData name="De Marinis, Roberta Vita" userId="dc24b251-f01b-455d-bf89-e2be86f657a2" providerId="ADAL" clId="{FDD990CB-6D46-4785-9709-7A586114BDA6}" dt="2022-10-18T10:35:09.431" v="9979" actId="478"/>
          <ac:picMkLst>
            <pc:docMk/>
            <pc:sldMk cId="1879885783" sldId="2146847702"/>
            <ac:picMk id="370" creationId="{EC7D1848-A3FE-A06F-D352-BD0A8FAFD507}"/>
          </ac:picMkLst>
        </pc:picChg>
        <pc:picChg chg="add del mod">
          <ac:chgData name="De Marinis, Roberta Vita" userId="dc24b251-f01b-455d-bf89-e2be86f657a2" providerId="ADAL" clId="{FDD990CB-6D46-4785-9709-7A586114BDA6}" dt="2022-10-18T10:35:05.746" v="9978" actId="478"/>
          <ac:picMkLst>
            <pc:docMk/>
            <pc:sldMk cId="1879885783" sldId="2146847702"/>
            <ac:picMk id="371" creationId="{7B0CB990-5A8C-A8F0-D94E-364602D8638C}"/>
          </ac:picMkLst>
        </pc:picChg>
        <pc:picChg chg="add del mod">
          <ac:chgData name="De Marinis, Roberta Vita" userId="dc24b251-f01b-455d-bf89-e2be86f657a2" providerId="ADAL" clId="{FDD990CB-6D46-4785-9709-7A586114BDA6}" dt="2022-10-18T10:35:05.746" v="9978" actId="478"/>
          <ac:picMkLst>
            <pc:docMk/>
            <pc:sldMk cId="1879885783" sldId="2146847702"/>
            <ac:picMk id="374" creationId="{DB861762-B217-C553-C990-3C813D1EEE7B}"/>
          </ac:picMkLst>
        </pc:picChg>
        <pc:picChg chg="add del mod">
          <ac:chgData name="De Marinis, Roberta Vita" userId="dc24b251-f01b-455d-bf89-e2be86f657a2" providerId="ADAL" clId="{FDD990CB-6D46-4785-9709-7A586114BDA6}" dt="2022-10-18T10:35:05.746" v="9978" actId="478"/>
          <ac:picMkLst>
            <pc:docMk/>
            <pc:sldMk cId="1879885783" sldId="2146847702"/>
            <ac:picMk id="375" creationId="{9471F38E-3055-1F5A-0D2F-16338F38FEF5}"/>
          </ac:picMkLst>
        </pc:picChg>
        <pc:picChg chg="add del mod">
          <ac:chgData name="De Marinis, Roberta Vita" userId="dc24b251-f01b-455d-bf89-e2be86f657a2" providerId="ADAL" clId="{FDD990CB-6D46-4785-9709-7A586114BDA6}" dt="2022-10-18T10:35:05.746" v="9978" actId="478"/>
          <ac:picMkLst>
            <pc:docMk/>
            <pc:sldMk cId="1879885783" sldId="2146847702"/>
            <ac:picMk id="377" creationId="{668B20E6-DAE9-8665-CBBA-D409D6DFE414}"/>
          </ac:picMkLst>
        </pc:picChg>
        <pc:picChg chg="add del mod">
          <ac:chgData name="De Marinis, Roberta Vita" userId="dc24b251-f01b-455d-bf89-e2be86f657a2" providerId="ADAL" clId="{FDD990CB-6D46-4785-9709-7A586114BDA6}" dt="2022-10-18T10:35:05.746" v="9978" actId="478"/>
          <ac:picMkLst>
            <pc:docMk/>
            <pc:sldMk cId="1879885783" sldId="2146847702"/>
            <ac:picMk id="378" creationId="{81536B24-BD93-DF1C-5D83-E48E35B75B62}"/>
          </ac:picMkLst>
        </pc:picChg>
        <pc:picChg chg="add del mod">
          <ac:chgData name="De Marinis, Roberta Vita" userId="dc24b251-f01b-455d-bf89-e2be86f657a2" providerId="ADAL" clId="{FDD990CB-6D46-4785-9709-7A586114BDA6}" dt="2022-10-18T10:35:05.746" v="9978" actId="478"/>
          <ac:picMkLst>
            <pc:docMk/>
            <pc:sldMk cId="1879885783" sldId="2146847702"/>
            <ac:picMk id="379" creationId="{C3375514-7196-2716-33EE-7CD5C0B810C0}"/>
          </ac:picMkLst>
        </pc:picChg>
        <pc:picChg chg="add del mod">
          <ac:chgData name="De Marinis, Roberta Vita" userId="dc24b251-f01b-455d-bf89-e2be86f657a2" providerId="ADAL" clId="{FDD990CB-6D46-4785-9709-7A586114BDA6}" dt="2022-10-18T10:35:05.746" v="9978" actId="478"/>
          <ac:picMkLst>
            <pc:docMk/>
            <pc:sldMk cId="1879885783" sldId="2146847702"/>
            <ac:picMk id="380" creationId="{E2214AAA-B02F-5313-1FDC-05DB40550B99}"/>
          </ac:picMkLst>
        </pc:picChg>
        <pc:picChg chg="add del mod">
          <ac:chgData name="De Marinis, Roberta Vita" userId="dc24b251-f01b-455d-bf89-e2be86f657a2" providerId="ADAL" clId="{FDD990CB-6D46-4785-9709-7A586114BDA6}" dt="2022-10-18T10:35:05.746" v="9978" actId="478"/>
          <ac:picMkLst>
            <pc:docMk/>
            <pc:sldMk cId="1879885783" sldId="2146847702"/>
            <ac:picMk id="381" creationId="{BD9047E3-D63F-5685-D175-114534340246}"/>
          </ac:picMkLst>
        </pc:picChg>
        <pc:picChg chg="add del mod">
          <ac:chgData name="De Marinis, Roberta Vita" userId="dc24b251-f01b-455d-bf89-e2be86f657a2" providerId="ADAL" clId="{FDD990CB-6D46-4785-9709-7A586114BDA6}" dt="2022-10-18T10:35:09.431" v="9979" actId="478"/>
          <ac:picMkLst>
            <pc:docMk/>
            <pc:sldMk cId="1879885783" sldId="2146847702"/>
            <ac:picMk id="386" creationId="{6C1AE4D6-4EE6-9BBA-F158-05BA1A6FE09A}"/>
          </ac:picMkLst>
        </pc:picChg>
        <pc:picChg chg="add del mod">
          <ac:chgData name="De Marinis, Roberta Vita" userId="dc24b251-f01b-455d-bf89-e2be86f657a2" providerId="ADAL" clId="{FDD990CB-6D46-4785-9709-7A586114BDA6}" dt="2022-10-18T10:35:05.746" v="9978" actId="478"/>
          <ac:picMkLst>
            <pc:docMk/>
            <pc:sldMk cId="1879885783" sldId="2146847702"/>
            <ac:picMk id="388" creationId="{B9ED0805-F1B9-CA85-6BF6-CB76F927CBB3}"/>
          </ac:picMkLst>
        </pc:picChg>
        <pc:picChg chg="add del mod">
          <ac:chgData name="De Marinis, Roberta Vita" userId="dc24b251-f01b-455d-bf89-e2be86f657a2" providerId="ADAL" clId="{FDD990CB-6D46-4785-9709-7A586114BDA6}" dt="2022-10-18T10:35:05.746" v="9978" actId="478"/>
          <ac:picMkLst>
            <pc:docMk/>
            <pc:sldMk cId="1879885783" sldId="2146847702"/>
            <ac:picMk id="396" creationId="{E2847C36-B2DC-0392-4ECB-96927B1CDB34}"/>
          </ac:picMkLst>
        </pc:picChg>
        <pc:picChg chg="add del mod">
          <ac:chgData name="De Marinis, Roberta Vita" userId="dc24b251-f01b-455d-bf89-e2be86f657a2" providerId="ADAL" clId="{FDD990CB-6D46-4785-9709-7A586114BDA6}" dt="2022-10-18T10:35:05.746" v="9978" actId="478"/>
          <ac:picMkLst>
            <pc:docMk/>
            <pc:sldMk cId="1879885783" sldId="2146847702"/>
            <ac:picMk id="397" creationId="{180514FE-CC2A-BC41-EC54-D18B8B37BECD}"/>
          </ac:picMkLst>
        </pc:picChg>
        <pc:picChg chg="add del mod">
          <ac:chgData name="De Marinis, Roberta Vita" userId="dc24b251-f01b-455d-bf89-e2be86f657a2" providerId="ADAL" clId="{FDD990CB-6D46-4785-9709-7A586114BDA6}" dt="2022-10-18T10:35:05.746" v="9978" actId="478"/>
          <ac:picMkLst>
            <pc:docMk/>
            <pc:sldMk cId="1879885783" sldId="2146847702"/>
            <ac:picMk id="398" creationId="{D0468FDF-F028-4BB8-7E5F-2EC7D8082375}"/>
          </ac:picMkLst>
        </pc:picChg>
        <pc:picChg chg="add del mod">
          <ac:chgData name="De Marinis, Roberta Vita" userId="dc24b251-f01b-455d-bf89-e2be86f657a2" providerId="ADAL" clId="{FDD990CB-6D46-4785-9709-7A586114BDA6}" dt="2022-10-18T10:35:05.746" v="9978" actId="478"/>
          <ac:picMkLst>
            <pc:docMk/>
            <pc:sldMk cId="1879885783" sldId="2146847702"/>
            <ac:picMk id="399" creationId="{211CC373-91CE-987A-2AE0-670668990C81}"/>
          </ac:picMkLst>
        </pc:picChg>
        <pc:picChg chg="add del mod">
          <ac:chgData name="De Marinis, Roberta Vita" userId="dc24b251-f01b-455d-bf89-e2be86f657a2" providerId="ADAL" clId="{FDD990CB-6D46-4785-9709-7A586114BDA6}" dt="2022-10-18T10:35:17.291" v="9983" actId="478"/>
          <ac:picMkLst>
            <pc:docMk/>
            <pc:sldMk cId="1879885783" sldId="2146847702"/>
            <ac:picMk id="400" creationId="{9A8E5E66-AD53-6386-C7C4-45FF2EDE58C5}"/>
          </ac:picMkLst>
        </pc:picChg>
        <pc:picChg chg="add del mod">
          <ac:chgData name="De Marinis, Roberta Vita" userId="dc24b251-f01b-455d-bf89-e2be86f657a2" providerId="ADAL" clId="{FDD990CB-6D46-4785-9709-7A586114BDA6}" dt="2022-10-18T10:35:05.746" v="9978" actId="478"/>
          <ac:picMkLst>
            <pc:docMk/>
            <pc:sldMk cId="1879885783" sldId="2146847702"/>
            <ac:picMk id="402" creationId="{2AED3414-B420-2353-5414-52004A3AF54F}"/>
          </ac:picMkLst>
        </pc:picChg>
        <pc:picChg chg="add del mod">
          <ac:chgData name="De Marinis, Roberta Vita" userId="dc24b251-f01b-455d-bf89-e2be86f657a2" providerId="ADAL" clId="{FDD990CB-6D46-4785-9709-7A586114BDA6}" dt="2022-10-18T10:35:05.746" v="9978" actId="478"/>
          <ac:picMkLst>
            <pc:docMk/>
            <pc:sldMk cId="1879885783" sldId="2146847702"/>
            <ac:picMk id="403" creationId="{759853EE-4279-3E2F-F1B6-A178805E09B3}"/>
          </ac:picMkLst>
        </pc:picChg>
        <pc:picChg chg="add del mod">
          <ac:chgData name="De Marinis, Roberta Vita" userId="dc24b251-f01b-455d-bf89-e2be86f657a2" providerId="ADAL" clId="{FDD990CB-6D46-4785-9709-7A586114BDA6}" dt="2022-10-18T10:35:05.746" v="9978" actId="478"/>
          <ac:picMkLst>
            <pc:docMk/>
            <pc:sldMk cId="1879885783" sldId="2146847702"/>
            <ac:picMk id="405" creationId="{B64484B1-FE20-9942-E868-58F78872622B}"/>
          </ac:picMkLst>
        </pc:picChg>
        <pc:picChg chg="add del mod">
          <ac:chgData name="De Marinis, Roberta Vita" userId="dc24b251-f01b-455d-bf89-e2be86f657a2" providerId="ADAL" clId="{FDD990CB-6D46-4785-9709-7A586114BDA6}" dt="2022-10-18T10:35:05.746" v="9978" actId="478"/>
          <ac:picMkLst>
            <pc:docMk/>
            <pc:sldMk cId="1879885783" sldId="2146847702"/>
            <ac:picMk id="410" creationId="{089EA3D2-D13C-1964-93F0-1C5BA6856150}"/>
          </ac:picMkLst>
        </pc:picChg>
        <pc:cxnChg chg="mod">
          <ac:chgData name="De Marinis, Roberta Vita" userId="dc24b251-f01b-455d-bf89-e2be86f657a2" providerId="ADAL" clId="{FDD990CB-6D46-4785-9709-7A586114BDA6}" dt="2022-10-18T09:54:18.884" v="9849"/>
          <ac:cxnSpMkLst>
            <pc:docMk/>
            <pc:sldMk cId="1879885783" sldId="2146847702"/>
            <ac:cxnSpMk id="78" creationId="{9CB6E647-DFD8-A61A-BB5E-B632A228C041}"/>
          </ac:cxnSpMkLst>
        </pc:cxnChg>
        <pc:cxnChg chg="mod">
          <ac:chgData name="De Marinis, Roberta Vita" userId="dc24b251-f01b-455d-bf89-e2be86f657a2" providerId="ADAL" clId="{FDD990CB-6D46-4785-9709-7A586114BDA6}" dt="2022-10-18T09:54:18.884" v="9849"/>
          <ac:cxnSpMkLst>
            <pc:docMk/>
            <pc:sldMk cId="1879885783" sldId="2146847702"/>
            <ac:cxnSpMk id="79" creationId="{46A2703F-6256-E846-0D35-311C7B755179}"/>
          </ac:cxnSpMkLst>
        </pc:cxnChg>
        <pc:cxnChg chg="del">
          <ac:chgData name="De Marinis, Roberta Vita" userId="dc24b251-f01b-455d-bf89-e2be86f657a2" providerId="ADAL" clId="{FDD990CB-6D46-4785-9709-7A586114BDA6}" dt="2022-10-18T09:53:06.277" v="9848" actId="478"/>
          <ac:cxnSpMkLst>
            <pc:docMk/>
            <pc:sldMk cId="1879885783" sldId="2146847702"/>
            <ac:cxnSpMk id="93" creationId="{68371F08-C634-6D24-3A19-EC9C777E7FDB}"/>
          </ac:cxnSpMkLst>
        </pc:cxnChg>
        <pc:cxnChg chg="del">
          <ac:chgData name="De Marinis, Roberta Vita" userId="dc24b251-f01b-455d-bf89-e2be86f657a2" providerId="ADAL" clId="{FDD990CB-6D46-4785-9709-7A586114BDA6}" dt="2022-10-18T09:53:01.756" v="9846" actId="478"/>
          <ac:cxnSpMkLst>
            <pc:docMk/>
            <pc:sldMk cId="1879885783" sldId="2146847702"/>
            <ac:cxnSpMk id="94" creationId="{98B6CDCB-6CBB-CFFD-4DA7-EAF264AE7E68}"/>
          </ac:cxnSpMkLst>
        </pc:cxnChg>
        <pc:cxnChg chg="del">
          <ac:chgData name="De Marinis, Roberta Vita" userId="dc24b251-f01b-455d-bf89-e2be86f657a2" providerId="ADAL" clId="{FDD990CB-6D46-4785-9709-7A586114BDA6}" dt="2022-10-18T09:53:03.829" v="9847" actId="478"/>
          <ac:cxnSpMkLst>
            <pc:docMk/>
            <pc:sldMk cId="1879885783" sldId="2146847702"/>
            <ac:cxnSpMk id="99" creationId="{51537AFF-F6C5-BFE0-90E1-7FD7A57C375C}"/>
          </ac:cxnSpMkLst>
        </pc:cxnChg>
        <pc:cxnChg chg="mod">
          <ac:chgData name="De Marinis, Roberta Vita" userId="dc24b251-f01b-455d-bf89-e2be86f657a2" providerId="ADAL" clId="{FDD990CB-6D46-4785-9709-7A586114BDA6}" dt="2022-10-18T09:54:18.884" v="9849"/>
          <ac:cxnSpMkLst>
            <pc:docMk/>
            <pc:sldMk cId="1879885783" sldId="2146847702"/>
            <ac:cxnSpMk id="165" creationId="{CBBA43D8-E84A-A460-FE5B-761982328BE6}"/>
          </ac:cxnSpMkLst>
        </pc:cxnChg>
        <pc:cxnChg chg="mod">
          <ac:chgData name="De Marinis, Roberta Vita" userId="dc24b251-f01b-455d-bf89-e2be86f657a2" providerId="ADAL" clId="{FDD990CB-6D46-4785-9709-7A586114BDA6}" dt="2022-10-18T09:54:18.884" v="9849"/>
          <ac:cxnSpMkLst>
            <pc:docMk/>
            <pc:sldMk cId="1879885783" sldId="2146847702"/>
            <ac:cxnSpMk id="178" creationId="{A161A29E-5A31-9450-487D-D7734377AC7B}"/>
          </ac:cxnSpMkLst>
        </pc:cxnChg>
        <pc:cxnChg chg="mod">
          <ac:chgData name="De Marinis, Roberta Vita" userId="dc24b251-f01b-455d-bf89-e2be86f657a2" providerId="ADAL" clId="{FDD990CB-6D46-4785-9709-7A586114BDA6}" dt="2022-10-18T09:54:18.884" v="9849"/>
          <ac:cxnSpMkLst>
            <pc:docMk/>
            <pc:sldMk cId="1879885783" sldId="2146847702"/>
            <ac:cxnSpMk id="180" creationId="{BFC9D944-AC5C-8CEF-C45C-F5EAE87E98EE}"/>
          </ac:cxnSpMkLst>
        </pc:cxnChg>
        <pc:cxnChg chg="mod">
          <ac:chgData name="De Marinis, Roberta Vita" userId="dc24b251-f01b-455d-bf89-e2be86f657a2" providerId="ADAL" clId="{FDD990CB-6D46-4785-9709-7A586114BDA6}" dt="2022-10-18T09:54:18.884" v="9849"/>
          <ac:cxnSpMkLst>
            <pc:docMk/>
            <pc:sldMk cId="1879885783" sldId="2146847702"/>
            <ac:cxnSpMk id="181" creationId="{91991FA3-81B3-6269-6509-C71AE03E2D65}"/>
          </ac:cxnSpMkLst>
        </pc:cxnChg>
        <pc:cxnChg chg="mod">
          <ac:chgData name="De Marinis, Roberta Vita" userId="dc24b251-f01b-455d-bf89-e2be86f657a2" providerId="ADAL" clId="{FDD990CB-6D46-4785-9709-7A586114BDA6}" dt="2022-10-18T09:54:18.884" v="9849"/>
          <ac:cxnSpMkLst>
            <pc:docMk/>
            <pc:sldMk cId="1879885783" sldId="2146847702"/>
            <ac:cxnSpMk id="182" creationId="{2723901E-6FA9-7F6B-B89B-D36B32553BE2}"/>
          </ac:cxnSpMkLst>
        </pc:cxnChg>
        <pc:cxnChg chg="mod">
          <ac:chgData name="De Marinis, Roberta Vita" userId="dc24b251-f01b-455d-bf89-e2be86f657a2" providerId="ADAL" clId="{FDD990CB-6D46-4785-9709-7A586114BDA6}" dt="2022-10-18T09:54:18.884" v="9849"/>
          <ac:cxnSpMkLst>
            <pc:docMk/>
            <pc:sldMk cId="1879885783" sldId="2146847702"/>
            <ac:cxnSpMk id="183" creationId="{A6F60998-F05E-2F37-6AB1-9EF456182C2D}"/>
          </ac:cxnSpMkLst>
        </pc:cxnChg>
        <pc:cxnChg chg="mod">
          <ac:chgData name="De Marinis, Roberta Vita" userId="dc24b251-f01b-455d-bf89-e2be86f657a2" providerId="ADAL" clId="{FDD990CB-6D46-4785-9709-7A586114BDA6}" dt="2022-10-18T09:54:18.884" v="9849"/>
          <ac:cxnSpMkLst>
            <pc:docMk/>
            <pc:sldMk cId="1879885783" sldId="2146847702"/>
            <ac:cxnSpMk id="184" creationId="{8FE74D13-5ACB-FD45-0C84-B9D1CEFF98F7}"/>
          </ac:cxnSpMkLst>
        </pc:cxnChg>
        <pc:cxnChg chg="mod">
          <ac:chgData name="De Marinis, Roberta Vita" userId="dc24b251-f01b-455d-bf89-e2be86f657a2" providerId="ADAL" clId="{FDD990CB-6D46-4785-9709-7A586114BDA6}" dt="2022-10-18T09:54:18.884" v="9849"/>
          <ac:cxnSpMkLst>
            <pc:docMk/>
            <pc:sldMk cId="1879885783" sldId="2146847702"/>
            <ac:cxnSpMk id="185" creationId="{8283B9AF-9662-E02D-2EAB-A489483E324A}"/>
          </ac:cxnSpMkLst>
        </pc:cxnChg>
        <pc:cxnChg chg="mod">
          <ac:chgData name="De Marinis, Roberta Vita" userId="dc24b251-f01b-455d-bf89-e2be86f657a2" providerId="ADAL" clId="{FDD990CB-6D46-4785-9709-7A586114BDA6}" dt="2022-10-18T09:54:18.884" v="9849"/>
          <ac:cxnSpMkLst>
            <pc:docMk/>
            <pc:sldMk cId="1879885783" sldId="2146847702"/>
            <ac:cxnSpMk id="186" creationId="{A59BB0E5-8466-CAD0-7C00-F557D7FFBEFD}"/>
          </ac:cxnSpMkLst>
        </pc:cxnChg>
        <pc:cxnChg chg="mod">
          <ac:chgData name="De Marinis, Roberta Vita" userId="dc24b251-f01b-455d-bf89-e2be86f657a2" providerId="ADAL" clId="{FDD990CB-6D46-4785-9709-7A586114BDA6}" dt="2022-10-18T09:54:18.884" v="9849"/>
          <ac:cxnSpMkLst>
            <pc:docMk/>
            <pc:sldMk cId="1879885783" sldId="2146847702"/>
            <ac:cxnSpMk id="187" creationId="{73DA7B2E-0166-CB9C-27F6-3EAC09B99E54}"/>
          </ac:cxnSpMkLst>
        </pc:cxnChg>
        <pc:cxnChg chg="mod">
          <ac:chgData name="De Marinis, Roberta Vita" userId="dc24b251-f01b-455d-bf89-e2be86f657a2" providerId="ADAL" clId="{FDD990CB-6D46-4785-9709-7A586114BDA6}" dt="2022-10-18T09:54:18.884" v="9849"/>
          <ac:cxnSpMkLst>
            <pc:docMk/>
            <pc:sldMk cId="1879885783" sldId="2146847702"/>
            <ac:cxnSpMk id="188" creationId="{39D67493-83D1-3688-85D5-8B8D5C1EDD51}"/>
          </ac:cxnSpMkLst>
        </pc:cxnChg>
        <pc:cxnChg chg="mod">
          <ac:chgData name="De Marinis, Roberta Vita" userId="dc24b251-f01b-455d-bf89-e2be86f657a2" providerId="ADAL" clId="{FDD990CB-6D46-4785-9709-7A586114BDA6}" dt="2022-10-18T09:54:18.884" v="9849"/>
          <ac:cxnSpMkLst>
            <pc:docMk/>
            <pc:sldMk cId="1879885783" sldId="2146847702"/>
            <ac:cxnSpMk id="189" creationId="{6E47C74D-5B55-DC1D-9E73-9F4E1C2E7227}"/>
          </ac:cxnSpMkLst>
        </pc:cxnChg>
        <pc:cxnChg chg="mod">
          <ac:chgData name="De Marinis, Roberta Vita" userId="dc24b251-f01b-455d-bf89-e2be86f657a2" providerId="ADAL" clId="{FDD990CB-6D46-4785-9709-7A586114BDA6}" dt="2022-10-18T09:54:18.884" v="9849"/>
          <ac:cxnSpMkLst>
            <pc:docMk/>
            <pc:sldMk cId="1879885783" sldId="2146847702"/>
            <ac:cxnSpMk id="190" creationId="{FCBCDC27-6854-AB85-E9E2-A1EBB9E65FC2}"/>
          </ac:cxnSpMkLst>
        </pc:cxnChg>
        <pc:cxnChg chg="mod">
          <ac:chgData name="De Marinis, Roberta Vita" userId="dc24b251-f01b-455d-bf89-e2be86f657a2" providerId="ADAL" clId="{FDD990CB-6D46-4785-9709-7A586114BDA6}" dt="2022-10-18T09:54:18.884" v="9849"/>
          <ac:cxnSpMkLst>
            <pc:docMk/>
            <pc:sldMk cId="1879885783" sldId="2146847702"/>
            <ac:cxnSpMk id="191" creationId="{C053203D-0898-7D94-2DFA-6F48963AC74C}"/>
          </ac:cxnSpMkLst>
        </pc:cxnChg>
        <pc:cxnChg chg="mod">
          <ac:chgData name="De Marinis, Roberta Vita" userId="dc24b251-f01b-455d-bf89-e2be86f657a2" providerId="ADAL" clId="{FDD990CB-6D46-4785-9709-7A586114BDA6}" dt="2022-10-18T09:54:18.884" v="9849"/>
          <ac:cxnSpMkLst>
            <pc:docMk/>
            <pc:sldMk cId="1879885783" sldId="2146847702"/>
            <ac:cxnSpMk id="192" creationId="{325C9AA5-FBE2-F570-9BBF-23252EA032A3}"/>
          </ac:cxnSpMkLst>
        </pc:cxnChg>
        <pc:cxnChg chg="mod">
          <ac:chgData name="De Marinis, Roberta Vita" userId="dc24b251-f01b-455d-bf89-e2be86f657a2" providerId="ADAL" clId="{FDD990CB-6D46-4785-9709-7A586114BDA6}" dt="2022-10-18T09:54:18.884" v="9849"/>
          <ac:cxnSpMkLst>
            <pc:docMk/>
            <pc:sldMk cId="1879885783" sldId="2146847702"/>
            <ac:cxnSpMk id="194" creationId="{EC080134-2DCF-F170-F8B3-61E85735E19D}"/>
          </ac:cxnSpMkLst>
        </pc:cxnChg>
        <pc:cxnChg chg="mod">
          <ac:chgData name="De Marinis, Roberta Vita" userId="dc24b251-f01b-455d-bf89-e2be86f657a2" providerId="ADAL" clId="{FDD990CB-6D46-4785-9709-7A586114BDA6}" dt="2022-10-18T09:54:18.884" v="9849"/>
          <ac:cxnSpMkLst>
            <pc:docMk/>
            <pc:sldMk cId="1879885783" sldId="2146847702"/>
            <ac:cxnSpMk id="195" creationId="{E54664BD-98DB-6050-014B-FACB1E59E7CB}"/>
          </ac:cxnSpMkLst>
        </pc:cxnChg>
        <pc:cxnChg chg="mod">
          <ac:chgData name="De Marinis, Roberta Vita" userId="dc24b251-f01b-455d-bf89-e2be86f657a2" providerId="ADAL" clId="{FDD990CB-6D46-4785-9709-7A586114BDA6}" dt="2022-10-18T09:54:18.884" v="9849"/>
          <ac:cxnSpMkLst>
            <pc:docMk/>
            <pc:sldMk cId="1879885783" sldId="2146847702"/>
            <ac:cxnSpMk id="198" creationId="{8159F733-C8F6-76CF-C32D-736920D9281A}"/>
          </ac:cxnSpMkLst>
        </pc:cxnChg>
        <pc:cxnChg chg="mod">
          <ac:chgData name="De Marinis, Roberta Vita" userId="dc24b251-f01b-455d-bf89-e2be86f657a2" providerId="ADAL" clId="{FDD990CB-6D46-4785-9709-7A586114BDA6}" dt="2022-10-18T09:54:18.884" v="9849"/>
          <ac:cxnSpMkLst>
            <pc:docMk/>
            <pc:sldMk cId="1879885783" sldId="2146847702"/>
            <ac:cxnSpMk id="227" creationId="{A1ECD063-7EF7-92BC-BBEF-EB41D5E9E0AA}"/>
          </ac:cxnSpMkLst>
        </pc:cxnChg>
        <pc:cxnChg chg="mod">
          <ac:chgData name="De Marinis, Roberta Vita" userId="dc24b251-f01b-455d-bf89-e2be86f657a2" providerId="ADAL" clId="{FDD990CB-6D46-4785-9709-7A586114BDA6}" dt="2022-10-18T10:19:00.896" v="9917"/>
          <ac:cxnSpMkLst>
            <pc:docMk/>
            <pc:sldMk cId="1879885783" sldId="2146847702"/>
            <ac:cxnSpMk id="237" creationId="{883BD119-CD37-7AA6-5253-62F580145A2D}"/>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239" creationId="{F2BA58D5-F146-6248-0133-C631CBAF60C9}"/>
          </ac:cxnSpMkLst>
        </pc:cxnChg>
        <pc:cxnChg chg="mod">
          <ac:chgData name="De Marinis, Roberta Vita" userId="dc24b251-f01b-455d-bf89-e2be86f657a2" providerId="ADAL" clId="{FDD990CB-6D46-4785-9709-7A586114BDA6}" dt="2022-10-18T10:19:00.896" v="9917"/>
          <ac:cxnSpMkLst>
            <pc:docMk/>
            <pc:sldMk cId="1879885783" sldId="2146847702"/>
            <ac:cxnSpMk id="247" creationId="{B9F90DC3-D752-2A80-0C8B-AFE893DA0BB0}"/>
          </ac:cxnSpMkLst>
        </pc:cxnChg>
        <pc:cxnChg chg="mod">
          <ac:chgData name="De Marinis, Roberta Vita" userId="dc24b251-f01b-455d-bf89-e2be86f657a2" providerId="ADAL" clId="{FDD990CB-6D46-4785-9709-7A586114BDA6}" dt="2022-10-18T10:19:00.896" v="9917"/>
          <ac:cxnSpMkLst>
            <pc:docMk/>
            <pc:sldMk cId="1879885783" sldId="2146847702"/>
            <ac:cxnSpMk id="249" creationId="{7AE78790-242F-88E7-4837-B651D96FE046}"/>
          </ac:cxnSpMkLst>
        </pc:cxnChg>
        <pc:cxnChg chg="mod">
          <ac:chgData name="De Marinis, Roberta Vita" userId="dc24b251-f01b-455d-bf89-e2be86f657a2" providerId="ADAL" clId="{FDD990CB-6D46-4785-9709-7A586114BDA6}" dt="2022-10-18T10:19:00.896" v="9917"/>
          <ac:cxnSpMkLst>
            <pc:docMk/>
            <pc:sldMk cId="1879885783" sldId="2146847702"/>
            <ac:cxnSpMk id="250" creationId="{191112EC-319B-C47D-9440-1F4F8830DB98}"/>
          </ac:cxnSpMkLst>
        </pc:cxnChg>
        <pc:cxnChg chg="mod">
          <ac:chgData name="De Marinis, Roberta Vita" userId="dc24b251-f01b-455d-bf89-e2be86f657a2" providerId="ADAL" clId="{FDD990CB-6D46-4785-9709-7A586114BDA6}" dt="2022-10-18T10:19:00.896" v="9917"/>
          <ac:cxnSpMkLst>
            <pc:docMk/>
            <pc:sldMk cId="1879885783" sldId="2146847702"/>
            <ac:cxnSpMk id="251" creationId="{0967DB84-C058-E2E6-597E-9B0DCAF0F356}"/>
          </ac:cxnSpMkLst>
        </pc:cxnChg>
        <pc:cxnChg chg="mod">
          <ac:chgData name="De Marinis, Roberta Vita" userId="dc24b251-f01b-455d-bf89-e2be86f657a2" providerId="ADAL" clId="{FDD990CB-6D46-4785-9709-7A586114BDA6}" dt="2022-10-18T10:19:00.896" v="9917"/>
          <ac:cxnSpMkLst>
            <pc:docMk/>
            <pc:sldMk cId="1879885783" sldId="2146847702"/>
            <ac:cxnSpMk id="276" creationId="{C033514B-E33E-639B-7954-D0BBD0303E18}"/>
          </ac:cxnSpMkLst>
        </pc:cxnChg>
        <pc:cxnChg chg="mod">
          <ac:chgData name="De Marinis, Roberta Vita" userId="dc24b251-f01b-455d-bf89-e2be86f657a2" providerId="ADAL" clId="{FDD990CB-6D46-4785-9709-7A586114BDA6}" dt="2022-10-18T10:19:00.896" v="9917"/>
          <ac:cxnSpMkLst>
            <pc:docMk/>
            <pc:sldMk cId="1879885783" sldId="2146847702"/>
            <ac:cxnSpMk id="296" creationId="{E057DF5C-033C-1571-349F-12A9C550A103}"/>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297" creationId="{6FE6BD91-73AD-7A4D-3F5A-8E50ABB4B58B}"/>
          </ac:cxnSpMkLst>
        </pc:cxnChg>
        <pc:cxnChg chg="add mod">
          <ac:chgData name="De Marinis, Roberta Vita" userId="dc24b251-f01b-455d-bf89-e2be86f657a2" providerId="ADAL" clId="{FDD990CB-6D46-4785-9709-7A586114BDA6}" dt="2022-10-18T10:34:08.673" v="9964"/>
          <ac:cxnSpMkLst>
            <pc:docMk/>
            <pc:sldMk cId="1879885783" sldId="2146847702"/>
            <ac:cxnSpMk id="305" creationId="{6F3BDF6E-627B-8B04-95F5-8D168E3F8998}"/>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07" creationId="{C8461AC9-C772-6ABC-002A-A29157C53E1C}"/>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26" creationId="{F9625064-E206-D6F9-CD3F-8D653F3B5736}"/>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27" creationId="{B61B5F6B-DE99-7FA6-2013-277F7D7451D5}"/>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39" creationId="{A921BA5E-5C43-3D55-DB67-85A40D83E4D1}"/>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46" creationId="{C3A63B2E-581C-2AD2-F99C-8FB171C590AC}"/>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49" creationId="{6C36ED75-8F12-5B94-9388-B6CC22F394B5}"/>
          </ac:cxnSpMkLst>
        </pc:cxnChg>
        <pc:cxnChg chg="mod">
          <ac:chgData name="De Marinis, Roberta Vita" userId="dc24b251-f01b-455d-bf89-e2be86f657a2" providerId="ADAL" clId="{FDD990CB-6D46-4785-9709-7A586114BDA6}" dt="2022-10-18T10:34:08.673" v="9964"/>
          <ac:cxnSpMkLst>
            <pc:docMk/>
            <pc:sldMk cId="1879885783" sldId="2146847702"/>
            <ac:cxnSpMk id="353" creationId="{05D49445-BA4B-AF17-D304-569066954766}"/>
          </ac:cxnSpMkLst>
        </pc:cxnChg>
        <pc:cxnChg chg="mod">
          <ac:chgData name="De Marinis, Roberta Vita" userId="dc24b251-f01b-455d-bf89-e2be86f657a2" providerId="ADAL" clId="{FDD990CB-6D46-4785-9709-7A586114BDA6}" dt="2022-10-18T10:34:08.673" v="9964"/>
          <ac:cxnSpMkLst>
            <pc:docMk/>
            <pc:sldMk cId="1879885783" sldId="2146847702"/>
            <ac:cxnSpMk id="354" creationId="{E05006C1-9367-E1F8-34BE-D892C6660407}"/>
          </ac:cxnSpMkLst>
        </pc:cxnChg>
        <pc:cxnChg chg="mod">
          <ac:chgData name="De Marinis, Roberta Vita" userId="dc24b251-f01b-455d-bf89-e2be86f657a2" providerId="ADAL" clId="{FDD990CB-6D46-4785-9709-7A586114BDA6}" dt="2022-10-18T10:34:08.673" v="9964"/>
          <ac:cxnSpMkLst>
            <pc:docMk/>
            <pc:sldMk cId="1879885783" sldId="2146847702"/>
            <ac:cxnSpMk id="355" creationId="{7E8516FD-2210-90DA-5FE5-473539E4D9AB}"/>
          </ac:cxnSpMkLst>
        </pc:cxnChg>
        <pc:cxnChg chg="mod">
          <ac:chgData name="De Marinis, Roberta Vita" userId="dc24b251-f01b-455d-bf89-e2be86f657a2" providerId="ADAL" clId="{FDD990CB-6D46-4785-9709-7A586114BDA6}" dt="2022-10-18T10:34:08.673" v="9964"/>
          <ac:cxnSpMkLst>
            <pc:docMk/>
            <pc:sldMk cId="1879885783" sldId="2146847702"/>
            <ac:cxnSpMk id="356" creationId="{F0BDDAB1-C7A1-02C7-09F1-0CA45049A7F6}"/>
          </ac:cxnSpMkLst>
        </pc:cxnChg>
        <pc:cxnChg chg="mod">
          <ac:chgData name="De Marinis, Roberta Vita" userId="dc24b251-f01b-455d-bf89-e2be86f657a2" providerId="ADAL" clId="{FDD990CB-6D46-4785-9709-7A586114BDA6}" dt="2022-10-18T10:34:08.673" v="9964"/>
          <ac:cxnSpMkLst>
            <pc:docMk/>
            <pc:sldMk cId="1879885783" sldId="2146847702"/>
            <ac:cxnSpMk id="357" creationId="{C5B2949E-0B66-FCC5-02B3-D43ED195A177}"/>
          </ac:cxnSpMkLst>
        </pc:cxnChg>
        <pc:cxnChg chg="mod">
          <ac:chgData name="De Marinis, Roberta Vita" userId="dc24b251-f01b-455d-bf89-e2be86f657a2" providerId="ADAL" clId="{FDD990CB-6D46-4785-9709-7A586114BDA6}" dt="2022-10-18T10:34:08.673" v="9964"/>
          <ac:cxnSpMkLst>
            <pc:docMk/>
            <pc:sldMk cId="1879885783" sldId="2146847702"/>
            <ac:cxnSpMk id="359" creationId="{B629A270-D22A-B1E9-E456-3C212DE805A6}"/>
          </ac:cxnSpMkLst>
        </pc:cxnChg>
        <pc:cxnChg chg="mod">
          <ac:chgData name="De Marinis, Roberta Vita" userId="dc24b251-f01b-455d-bf89-e2be86f657a2" providerId="ADAL" clId="{FDD990CB-6D46-4785-9709-7A586114BDA6}" dt="2022-10-18T10:34:08.673" v="9964"/>
          <ac:cxnSpMkLst>
            <pc:docMk/>
            <pc:sldMk cId="1879885783" sldId="2146847702"/>
            <ac:cxnSpMk id="360" creationId="{5D417A09-F54E-A0E5-06AF-79D9986FCBB1}"/>
          </ac:cxnSpMkLst>
        </pc:cxnChg>
        <pc:cxnChg chg="mod">
          <ac:chgData name="De Marinis, Roberta Vita" userId="dc24b251-f01b-455d-bf89-e2be86f657a2" providerId="ADAL" clId="{FDD990CB-6D46-4785-9709-7A586114BDA6}" dt="2022-10-18T10:34:08.673" v="9964"/>
          <ac:cxnSpMkLst>
            <pc:docMk/>
            <pc:sldMk cId="1879885783" sldId="2146847702"/>
            <ac:cxnSpMk id="361" creationId="{8AC79E29-6880-DDDA-AD12-24EBD0F1B523}"/>
          </ac:cxnSpMkLst>
        </pc:cxnChg>
        <pc:cxnChg chg="mod">
          <ac:chgData name="De Marinis, Roberta Vita" userId="dc24b251-f01b-455d-bf89-e2be86f657a2" providerId="ADAL" clId="{FDD990CB-6D46-4785-9709-7A586114BDA6}" dt="2022-10-18T10:34:08.673" v="9964"/>
          <ac:cxnSpMkLst>
            <pc:docMk/>
            <pc:sldMk cId="1879885783" sldId="2146847702"/>
            <ac:cxnSpMk id="362" creationId="{77F57C50-C004-6003-1700-F3A06FD3DD33}"/>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63" creationId="{FF2075D1-D2D3-4589-2023-92F9464CF7BA}"/>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72" creationId="{42769BE9-0DC3-B504-8E6F-2C9B431023FF}"/>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73" creationId="{F3A6036A-57AA-D19D-1B87-7C32B60353BE}"/>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82" creationId="{8549FF37-EB04-ECCE-BFED-F7FF3275A5AB}"/>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83" creationId="{A218C06F-1E5E-DA65-2C49-958CA168ACDA}"/>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84" creationId="{480457E0-0FC0-C7FD-0E97-BDBABB8E20E9}"/>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394" creationId="{D427B5E7-68D2-6FD8-C47B-342850C82E36}"/>
          </ac:cxnSpMkLst>
        </pc:cxnChg>
        <pc:cxnChg chg="add del mod">
          <ac:chgData name="De Marinis, Roberta Vita" userId="dc24b251-f01b-455d-bf89-e2be86f657a2" providerId="ADAL" clId="{FDD990CB-6D46-4785-9709-7A586114BDA6}" dt="2022-10-18T10:35:12.578" v="9981" actId="478"/>
          <ac:cxnSpMkLst>
            <pc:docMk/>
            <pc:sldMk cId="1879885783" sldId="2146847702"/>
            <ac:cxnSpMk id="401" creationId="{B4AC96EF-3FDC-2637-CF45-F02CCD4B99D2}"/>
          </ac:cxnSpMkLst>
        </pc:cxnChg>
        <pc:cxnChg chg="add del mod">
          <ac:chgData name="De Marinis, Roberta Vita" userId="dc24b251-f01b-455d-bf89-e2be86f657a2" providerId="ADAL" clId="{FDD990CB-6D46-4785-9709-7A586114BDA6}" dt="2022-10-18T10:35:19.382" v="9984" actId="478"/>
          <ac:cxnSpMkLst>
            <pc:docMk/>
            <pc:sldMk cId="1879885783" sldId="2146847702"/>
            <ac:cxnSpMk id="404" creationId="{37D21FF3-84E4-3F16-A620-0076B7D9235B}"/>
          </ac:cxnSpMkLst>
        </pc:cxnChg>
        <pc:cxnChg chg="add del mod">
          <ac:chgData name="De Marinis, Roberta Vita" userId="dc24b251-f01b-455d-bf89-e2be86f657a2" providerId="ADAL" clId="{FDD990CB-6D46-4785-9709-7A586114BDA6}" dt="2022-10-18T10:35:15.275" v="9982" actId="478"/>
          <ac:cxnSpMkLst>
            <pc:docMk/>
            <pc:sldMk cId="1879885783" sldId="2146847702"/>
            <ac:cxnSpMk id="406" creationId="{6957B6EC-D4FA-6B5E-ADB5-74194A38C521}"/>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407" creationId="{A913D255-2B57-7009-09C2-D5B7C2BC43AE}"/>
          </ac:cxnSpMkLst>
        </pc:cxnChg>
        <pc:cxnChg chg="add del mod">
          <ac:chgData name="De Marinis, Roberta Vita" userId="dc24b251-f01b-455d-bf89-e2be86f657a2" providerId="ADAL" clId="{FDD990CB-6D46-4785-9709-7A586114BDA6}" dt="2022-10-18T10:35:05.746" v="9978" actId="478"/>
          <ac:cxnSpMkLst>
            <pc:docMk/>
            <pc:sldMk cId="1879885783" sldId="2146847702"/>
            <ac:cxnSpMk id="408" creationId="{86FE05C8-C85B-9616-252A-420CF52F7924}"/>
          </ac:cxnSpMkLst>
        </pc:cxnChg>
        <pc:cxnChg chg="add del mod">
          <ac:chgData name="De Marinis, Roberta Vita" userId="dc24b251-f01b-455d-bf89-e2be86f657a2" providerId="ADAL" clId="{FDD990CB-6D46-4785-9709-7A586114BDA6}" dt="2022-10-18T10:35:05.746" v="9978" actId="478"/>
          <ac:cxnSpMkLst>
            <pc:docMk/>
            <pc:sldMk cId="1879885783" sldId="2146847702"/>
            <ac:cxnSpMk id="409" creationId="{41DFBECB-7E5A-E7F9-9617-2DD7220FAD43}"/>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417" creationId="{F9BA55DE-4523-25A2-DA33-4CF87725FC01}"/>
          </ac:cxnSpMkLst>
        </pc:cxnChg>
        <pc:cxnChg chg="add del mod">
          <ac:chgData name="De Marinis, Roberta Vita" userId="dc24b251-f01b-455d-bf89-e2be86f657a2" providerId="ADAL" clId="{FDD990CB-6D46-4785-9709-7A586114BDA6}" dt="2022-10-18T10:35:09.431" v="9979" actId="478"/>
          <ac:cxnSpMkLst>
            <pc:docMk/>
            <pc:sldMk cId="1879885783" sldId="2146847702"/>
            <ac:cxnSpMk id="420" creationId="{4E3EA2EE-D116-FB4D-15F7-82B73E582A4E}"/>
          </ac:cxnSpMkLst>
        </pc:cxnChg>
      </pc:sldChg>
      <pc:sldChg chg="addSp modSp mod">
        <pc:chgData name="De Marinis, Roberta Vita" userId="dc24b251-f01b-455d-bf89-e2be86f657a2" providerId="ADAL" clId="{FDD990CB-6D46-4785-9709-7A586114BDA6}" dt="2022-10-18T10:11:40.288" v="9904" actId="1037"/>
        <pc:sldMkLst>
          <pc:docMk/>
          <pc:sldMk cId="1854965388" sldId="2146847703"/>
        </pc:sldMkLst>
        <pc:spChg chg="mod">
          <ac:chgData name="De Marinis, Roberta Vita" userId="dc24b251-f01b-455d-bf89-e2be86f657a2" providerId="ADAL" clId="{FDD990CB-6D46-4785-9709-7A586114BDA6}" dt="2022-10-18T10:11:31.416" v="9902" actId="1037"/>
          <ac:spMkLst>
            <pc:docMk/>
            <pc:sldMk cId="1854965388" sldId="2146847703"/>
            <ac:spMk id="35" creationId="{137D55A0-5775-B406-82F1-FA39DED71879}"/>
          </ac:spMkLst>
        </pc:spChg>
        <pc:spChg chg="mod">
          <ac:chgData name="De Marinis, Roberta Vita" userId="dc24b251-f01b-455d-bf89-e2be86f657a2" providerId="ADAL" clId="{FDD990CB-6D46-4785-9709-7A586114BDA6}" dt="2022-10-18T10:03:23.504" v="9876" actId="1076"/>
          <ac:spMkLst>
            <pc:docMk/>
            <pc:sldMk cId="1854965388" sldId="2146847703"/>
            <ac:spMk id="74" creationId="{BEF4C2D4-2D1A-414E-B6D9-C940DE98BCD2}"/>
          </ac:spMkLst>
        </pc:spChg>
        <pc:spChg chg="mod">
          <ac:chgData name="De Marinis, Roberta Vita" userId="dc24b251-f01b-455d-bf89-e2be86f657a2" providerId="ADAL" clId="{FDD990CB-6D46-4785-9709-7A586114BDA6}" dt="2022-10-18T09:58:58.885" v="9853"/>
          <ac:spMkLst>
            <pc:docMk/>
            <pc:sldMk cId="1854965388" sldId="2146847703"/>
            <ac:spMk id="81" creationId="{75A3393A-EA2B-4B3A-B577-E3BAFDF30112}"/>
          </ac:spMkLst>
        </pc:spChg>
        <pc:spChg chg="mod">
          <ac:chgData name="De Marinis, Roberta Vita" userId="dc24b251-f01b-455d-bf89-e2be86f657a2" providerId="ADAL" clId="{FDD990CB-6D46-4785-9709-7A586114BDA6}" dt="2022-10-18T10:11:08.538" v="9901" actId="1035"/>
          <ac:spMkLst>
            <pc:docMk/>
            <pc:sldMk cId="1854965388" sldId="2146847703"/>
            <ac:spMk id="85" creationId="{594DBD26-0EDA-44D3-913D-0568A8B04E60}"/>
          </ac:spMkLst>
        </pc:spChg>
        <pc:spChg chg="mod">
          <ac:chgData name="De Marinis, Roberta Vita" userId="dc24b251-f01b-455d-bf89-e2be86f657a2" providerId="ADAL" clId="{FDD990CB-6D46-4785-9709-7A586114BDA6}" dt="2022-10-18T10:11:40.288" v="9904" actId="1037"/>
          <ac:spMkLst>
            <pc:docMk/>
            <pc:sldMk cId="1854965388" sldId="2146847703"/>
            <ac:spMk id="122" creationId="{6DE56452-F0F4-4D63-BC14-E6E3CA072531}"/>
          </ac:spMkLst>
        </pc:spChg>
        <pc:spChg chg="mod">
          <ac:chgData name="De Marinis, Roberta Vita" userId="dc24b251-f01b-455d-bf89-e2be86f657a2" providerId="ADAL" clId="{FDD990CB-6D46-4785-9709-7A586114BDA6}" dt="2022-10-18T10:11:35.507" v="9903" actId="1037"/>
          <ac:spMkLst>
            <pc:docMk/>
            <pc:sldMk cId="1854965388" sldId="2146847703"/>
            <ac:spMk id="159" creationId="{B6BB670F-7AC2-B989-77DD-A57220F61A56}"/>
          </ac:spMkLst>
        </pc:spChg>
        <pc:spChg chg="mod">
          <ac:chgData name="De Marinis, Roberta Vita" userId="dc24b251-f01b-455d-bf89-e2be86f657a2" providerId="ADAL" clId="{FDD990CB-6D46-4785-9709-7A586114BDA6}" dt="2022-10-18T10:03:17.302" v="9875" actId="1076"/>
          <ac:spMkLst>
            <pc:docMk/>
            <pc:sldMk cId="1854965388" sldId="2146847703"/>
            <ac:spMk id="171" creationId="{8662425B-189F-4438-B7D7-68A9FE167C13}"/>
          </ac:spMkLst>
        </pc:spChg>
        <pc:picChg chg="add mod modCrop">
          <ac:chgData name="De Marinis, Roberta Vita" userId="dc24b251-f01b-455d-bf89-e2be86f657a2" providerId="ADAL" clId="{FDD990CB-6D46-4785-9709-7A586114BDA6}" dt="2022-10-18T10:02:53.771" v="9874" actId="1076"/>
          <ac:picMkLst>
            <pc:docMk/>
            <pc:sldMk cId="1854965388" sldId="2146847703"/>
            <ac:picMk id="2" creationId="{05FD5FCE-FF71-016F-6DE5-925CDF4C217A}"/>
          </ac:picMkLst>
        </pc:picChg>
        <pc:picChg chg="add mod ord">
          <ac:chgData name="De Marinis, Roberta Vita" userId="dc24b251-f01b-455d-bf89-e2be86f657a2" providerId="ADAL" clId="{FDD990CB-6D46-4785-9709-7A586114BDA6}" dt="2022-10-18T10:05:20.310" v="9888" actId="1076"/>
          <ac:picMkLst>
            <pc:docMk/>
            <pc:sldMk cId="1854965388" sldId="2146847703"/>
            <ac:picMk id="4" creationId="{EED6786F-1BFC-AF40-EFCF-4E2688DCD545}"/>
          </ac:picMkLst>
        </pc:picChg>
        <pc:picChg chg="add mod">
          <ac:chgData name="De Marinis, Roberta Vita" userId="dc24b251-f01b-455d-bf89-e2be86f657a2" providerId="ADAL" clId="{FDD990CB-6D46-4785-9709-7A586114BDA6}" dt="2022-10-18T10:05:07.596" v="9884" actId="1076"/>
          <ac:picMkLst>
            <pc:docMk/>
            <pc:sldMk cId="1854965388" sldId="2146847703"/>
            <ac:picMk id="5" creationId="{09145A78-D64B-8EFF-8BA8-ADC4A5F70AC6}"/>
          </ac:picMkLst>
        </pc:picChg>
        <pc:picChg chg="add mod">
          <ac:chgData name="De Marinis, Roberta Vita" userId="dc24b251-f01b-455d-bf89-e2be86f657a2" providerId="ADAL" clId="{FDD990CB-6D46-4785-9709-7A586114BDA6}" dt="2022-10-18T10:05:43.003" v="9891" actId="1076"/>
          <ac:picMkLst>
            <pc:docMk/>
            <pc:sldMk cId="1854965388" sldId="2146847703"/>
            <ac:picMk id="9" creationId="{72CB31F9-C1D9-589B-7198-11495FB8BEDB}"/>
          </ac:picMkLst>
        </pc:picChg>
      </pc:sldChg>
      <pc:sldChg chg="addSp delSp modSp mod">
        <pc:chgData name="De Marinis, Roberta Vita" userId="dc24b251-f01b-455d-bf89-e2be86f657a2" providerId="ADAL" clId="{FDD990CB-6D46-4785-9709-7A586114BDA6}" dt="2022-10-24T13:02:01.313" v="16661" actId="1076"/>
        <pc:sldMkLst>
          <pc:docMk/>
          <pc:sldMk cId="4220829620" sldId="2146847705"/>
        </pc:sldMkLst>
        <pc:grpChg chg="mod">
          <ac:chgData name="De Marinis, Roberta Vita" userId="dc24b251-f01b-455d-bf89-e2be86f657a2" providerId="ADAL" clId="{FDD990CB-6D46-4785-9709-7A586114BDA6}" dt="2022-10-24T13:01:52.668" v="16659" actId="1076"/>
          <ac:grpSpMkLst>
            <pc:docMk/>
            <pc:sldMk cId="4220829620" sldId="2146847705"/>
            <ac:grpSpMk id="17" creationId="{C5704E8C-1667-5104-9065-AAFAA4BE9630}"/>
          </ac:grpSpMkLst>
        </pc:grpChg>
        <pc:picChg chg="add mod">
          <ac:chgData name="De Marinis, Roberta Vita" userId="dc24b251-f01b-455d-bf89-e2be86f657a2" providerId="ADAL" clId="{FDD990CB-6D46-4785-9709-7A586114BDA6}" dt="2022-10-24T09:19:45.219" v="16170" actId="1076"/>
          <ac:picMkLst>
            <pc:docMk/>
            <pc:sldMk cId="4220829620" sldId="2146847705"/>
            <ac:picMk id="2" creationId="{AE44406E-4A79-9264-247A-8E46F99C720A}"/>
          </ac:picMkLst>
        </pc:picChg>
        <pc:picChg chg="mod">
          <ac:chgData name="De Marinis, Roberta Vita" userId="dc24b251-f01b-455d-bf89-e2be86f657a2" providerId="ADAL" clId="{FDD990CB-6D46-4785-9709-7A586114BDA6}" dt="2022-10-19T08:48:29.917" v="12974" actId="14100"/>
          <ac:picMkLst>
            <pc:docMk/>
            <pc:sldMk cId="4220829620" sldId="2146847705"/>
            <ac:picMk id="7" creationId="{5482B6A4-6B9C-4D14-A392-18DB2C27C5C7}"/>
          </ac:picMkLst>
        </pc:picChg>
        <pc:picChg chg="mod">
          <ac:chgData name="De Marinis, Roberta Vita" userId="dc24b251-f01b-455d-bf89-e2be86f657a2" providerId="ADAL" clId="{FDD990CB-6D46-4785-9709-7A586114BDA6}" dt="2022-10-19T08:49:01.285" v="12978" actId="14100"/>
          <ac:picMkLst>
            <pc:docMk/>
            <pc:sldMk cId="4220829620" sldId="2146847705"/>
            <ac:picMk id="10" creationId="{C76494B9-6E62-48FF-B70E-193A150DC379}"/>
          </ac:picMkLst>
        </pc:picChg>
        <pc:picChg chg="add mod ord">
          <ac:chgData name="De Marinis, Roberta Vita" userId="dc24b251-f01b-455d-bf89-e2be86f657a2" providerId="ADAL" clId="{FDD990CB-6D46-4785-9709-7A586114BDA6}" dt="2022-10-24T13:02:01.313" v="16661" actId="1076"/>
          <ac:picMkLst>
            <pc:docMk/>
            <pc:sldMk cId="4220829620" sldId="2146847705"/>
            <ac:picMk id="12" creationId="{FDB180DF-04E5-A2C1-407A-F7496D42C17E}"/>
          </ac:picMkLst>
        </pc:picChg>
        <pc:picChg chg="del">
          <ac:chgData name="De Marinis, Roberta Vita" userId="dc24b251-f01b-455d-bf89-e2be86f657a2" providerId="ADAL" clId="{FDD990CB-6D46-4785-9709-7A586114BDA6}" dt="2022-10-24T13:00:35.129" v="16649" actId="478"/>
          <ac:picMkLst>
            <pc:docMk/>
            <pc:sldMk cId="4220829620" sldId="2146847705"/>
            <ac:picMk id="14" creationId="{D938DF62-719D-4579-A950-54CEED6F6574}"/>
          </ac:picMkLst>
        </pc:picChg>
        <pc:picChg chg="mod">
          <ac:chgData name="De Marinis, Roberta Vita" userId="dc24b251-f01b-455d-bf89-e2be86f657a2" providerId="ADAL" clId="{FDD990CB-6D46-4785-9709-7A586114BDA6}" dt="2022-10-19T08:48:40.114" v="12975" actId="1076"/>
          <ac:picMkLst>
            <pc:docMk/>
            <pc:sldMk cId="4220829620" sldId="2146847705"/>
            <ac:picMk id="16" creationId="{54783EE7-D21F-4F0D-A3C6-B0B53B4EB35F}"/>
          </ac:picMkLst>
        </pc:picChg>
        <pc:picChg chg="add mod">
          <ac:chgData name="De Marinis, Roberta Vita" userId="dc24b251-f01b-455d-bf89-e2be86f657a2" providerId="ADAL" clId="{FDD990CB-6D46-4785-9709-7A586114BDA6}" dt="2022-10-24T13:01:48.404" v="16657" actId="1036"/>
          <ac:picMkLst>
            <pc:docMk/>
            <pc:sldMk cId="4220829620" sldId="2146847705"/>
            <ac:picMk id="20" creationId="{FBAFB305-9615-2127-0D4F-91E98492F5B4}"/>
          </ac:picMkLst>
        </pc:picChg>
        <pc:picChg chg="mod">
          <ac:chgData name="De Marinis, Roberta Vita" userId="dc24b251-f01b-455d-bf89-e2be86f657a2" providerId="ADAL" clId="{FDD990CB-6D46-4785-9709-7A586114BDA6}" dt="2022-10-19T08:48:47.251" v="12976" actId="14100"/>
          <ac:picMkLst>
            <pc:docMk/>
            <pc:sldMk cId="4220829620" sldId="2146847705"/>
            <ac:picMk id="379" creationId="{1D196986-10C4-4DCB-BA1A-2094CA6F7E1C}"/>
          </ac:picMkLst>
        </pc:picChg>
      </pc:sldChg>
      <pc:sldChg chg="modSp mod">
        <pc:chgData name="De Marinis, Roberta Vita" userId="dc24b251-f01b-455d-bf89-e2be86f657a2" providerId="ADAL" clId="{FDD990CB-6D46-4785-9709-7A586114BDA6}" dt="2022-10-18T09:59:07.662" v="9855"/>
        <pc:sldMkLst>
          <pc:docMk/>
          <pc:sldMk cId="3102060251" sldId="2146847706"/>
        </pc:sldMkLst>
        <pc:spChg chg="mod">
          <ac:chgData name="De Marinis, Roberta Vita" userId="dc24b251-f01b-455d-bf89-e2be86f657a2" providerId="ADAL" clId="{FDD990CB-6D46-4785-9709-7A586114BDA6}" dt="2022-10-18T09:59:07.662" v="9855"/>
          <ac:spMkLst>
            <pc:docMk/>
            <pc:sldMk cId="3102060251" sldId="2146847706"/>
            <ac:spMk id="81" creationId="{75A3393A-EA2B-4B3A-B577-E3BAFDF30112}"/>
          </ac:spMkLst>
        </pc:spChg>
      </pc:sldChg>
      <pc:sldChg chg="addSp delSp modSp mod">
        <pc:chgData name="De Marinis, Roberta Vita" userId="dc24b251-f01b-455d-bf89-e2be86f657a2" providerId="ADAL" clId="{FDD990CB-6D46-4785-9709-7A586114BDA6}" dt="2022-10-20T16:56:42.710" v="13193" actId="1076"/>
        <pc:sldMkLst>
          <pc:docMk/>
          <pc:sldMk cId="1432208012" sldId="2146847707"/>
        </pc:sldMkLst>
        <pc:spChg chg="mod">
          <ac:chgData name="De Marinis, Roberta Vita" userId="dc24b251-f01b-455d-bf89-e2be86f657a2" providerId="ADAL" clId="{FDD990CB-6D46-4785-9709-7A586114BDA6}" dt="2022-10-18T10:10:42.765" v="9900" actId="14100"/>
          <ac:spMkLst>
            <pc:docMk/>
            <pc:sldMk cId="1432208012" sldId="2146847707"/>
            <ac:spMk id="64" creationId="{B3A6FEAA-B07C-4802-811B-F8ECBB0F543A}"/>
          </ac:spMkLst>
        </pc:spChg>
        <pc:spChg chg="mod">
          <ac:chgData name="De Marinis, Roberta Vita" userId="dc24b251-f01b-455d-bf89-e2be86f657a2" providerId="ADAL" clId="{FDD990CB-6D46-4785-9709-7A586114BDA6}" dt="2022-10-18T09:59:14.003" v="9857"/>
          <ac:spMkLst>
            <pc:docMk/>
            <pc:sldMk cId="1432208012" sldId="2146847707"/>
            <ac:spMk id="86" creationId="{8AC6137C-C5C5-4C51-8E79-3413ECCFAE2E}"/>
          </ac:spMkLst>
        </pc:spChg>
        <pc:picChg chg="add del mod">
          <ac:chgData name="De Marinis, Roberta Vita" userId="dc24b251-f01b-455d-bf89-e2be86f657a2" providerId="ADAL" clId="{FDD990CB-6D46-4785-9709-7A586114BDA6}" dt="2022-10-18T10:13:55.504" v="9905" actId="478"/>
          <ac:picMkLst>
            <pc:docMk/>
            <pc:sldMk cId="1432208012" sldId="2146847707"/>
            <ac:picMk id="3" creationId="{11E68190-6911-9F23-CDD7-AC72A92F2B86}"/>
          </ac:picMkLst>
        </pc:picChg>
        <pc:picChg chg="add mod">
          <ac:chgData name="De Marinis, Roberta Vita" userId="dc24b251-f01b-455d-bf89-e2be86f657a2" providerId="ADAL" clId="{FDD990CB-6D46-4785-9709-7A586114BDA6}" dt="2022-10-18T10:15:01.510" v="9906"/>
          <ac:picMkLst>
            <pc:docMk/>
            <pc:sldMk cId="1432208012" sldId="2146847707"/>
            <ac:picMk id="4" creationId="{5918204A-0625-E478-6A3C-0CD94D733880}"/>
          </ac:picMkLst>
        </pc:picChg>
        <pc:picChg chg="del mod">
          <ac:chgData name="De Marinis, Roberta Vita" userId="dc24b251-f01b-455d-bf89-e2be86f657a2" providerId="ADAL" clId="{FDD990CB-6D46-4785-9709-7A586114BDA6}" dt="2022-10-18T09:59:52.740" v="9863" actId="478"/>
          <ac:picMkLst>
            <pc:docMk/>
            <pc:sldMk cId="1432208012" sldId="2146847707"/>
            <ac:picMk id="30" creationId="{315AE157-46C9-6633-5B23-B7511FA691B6}"/>
          </ac:picMkLst>
        </pc:picChg>
        <pc:picChg chg="mod">
          <ac:chgData name="De Marinis, Roberta Vita" userId="dc24b251-f01b-455d-bf89-e2be86f657a2" providerId="ADAL" clId="{FDD990CB-6D46-4785-9709-7A586114BDA6}" dt="2022-10-20T16:56:36.463" v="13192" actId="1076"/>
          <ac:picMkLst>
            <pc:docMk/>
            <pc:sldMk cId="1432208012" sldId="2146847707"/>
            <ac:picMk id="51" creationId="{5CCEDE1D-813E-AB93-D954-8754D64C7E5E}"/>
          </ac:picMkLst>
        </pc:picChg>
        <pc:picChg chg="mod">
          <ac:chgData name="De Marinis, Roberta Vita" userId="dc24b251-f01b-455d-bf89-e2be86f657a2" providerId="ADAL" clId="{FDD990CB-6D46-4785-9709-7A586114BDA6}" dt="2022-10-20T16:56:42.710" v="13193" actId="1076"/>
          <ac:picMkLst>
            <pc:docMk/>
            <pc:sldMk cId="1432208012" sldId="2146847707"/>
            <ac:picMk id="59" creationId="{C2EAD821-22E9-4478-BE31-E54EF16460F3}"/>
          </ac:picMkLst>
        </pc:picChg>
        <pc:picChg chg="del mod">
          <ac:chgData name="De Marinis, Roberta Vita" userId="dc24b251-f01b-455d-bf89-e2be86f657a2" providerId="ADAL" clId="{FDD990CB-6D46-4785-9709-7A586114BDA6}" dt="2022-10-18T09:59:41.019" v="9861" actId="478"/>
          <ac:picMkLst>
            <pc:docMk/>
            <pc:sldMk cId="1432208012" sldId="2146847707"/>
            <ac:picMk id="60" creationId="{089F912A-BF05-45FB-B0D5-14418C154E0C}"/>
          </ac:picMkLst>
        </pc:picChg>
        <pc:picChg chg="del">
          <ac:chgData name="De Marinis, Roberta Vita" userId="dc24b251-f01b-455d-bf89-e2be86f657a2" providerId="ADAL" clId="{FDD990CB-6D46-4785-9709-7A586114BDA6}" dt="2022-10-18T10:10:20.024" v="9893" actId="478"/>
          <ac:picMkLst>
            <pc:docMk/>
            <pc:sldMk cId="1432208012" sldId="2146847707"/>
            <ac:picMk id="73" creationId="{9F822C88-DFC5-4DBE-AB0C-75C22163310E}"/>
          </ac:picMkLst>
        </pc:picChg>
      </pc:sldChg>
      <pc:sldChg chg="addSp delSp modSp mod">
        <pc:chgData name="De Marinis, Roberta Vita" userId="dc24b251-f01b-455d-bf89-e2be86f657a2" providerId="ADAL" clId="{FDD990CB-6D46-4785-9709-7A586114BDA6}" dt="2022-10-21T09:58:18.892" v="14982" actId="1036"/>
        <pc:sldMkLst>
          <pc:docMk/>
          <pc:sldMk cId="4004875549" sldId="2146847708"/>
        </pc:sldMkLst>
        <pc:spChg chg="mod">
          <ac:chgData name="De Marinis, Roberta Vita" userId="dc24b251-f01b-455d-bf89-e2be86f657a2" providerId="ADAL" clId="{FDD990CB-6D46-4785-9709-7A586114BDA6}" dt="2022-10-21T07:45:33.390" v="13515" actId="207"/>
          <ac:spMkLst>
            <pc:docMk/>
            <pc:sldMk cId="4004875549" sldId="2146847708"/>
            <ac:spMk id="16" creationId="{47AF62F8-9A3B-C257-8CC3-25D63D6E9931}"/>
          </ac:spMkLst>
        </pc:spChg>
        <pc:spChg chg="mod">
          <ac:chgData name="De Marinis, Roberta Vita" userId="dc24b251-f01b-455d-bf89-e2be86f657a2" providerId="ADAL" clId="{FDD990CB-6D46-4785-9709-7A586114BDA6}" dt="2022-10-21T07:45:41.304" v="13517" actId="2085"/>
          <ac:spMkLst>
            <pc:docMk/>
            <pc:sldMk cId="4004875549" sldId="2146847708"/>
            <ac:spMk id="35" creationId="{137D55A0-5775-B406-82F1-FA39DED71879}"/>
          </ac:spMkLst>
        </pc:spChg>
        <pc:spChg chg="add mod">
          <ac:chgData name="De Marinis, Roberta Vita" userId="dc24b251-f01b-455d-bf89-e2be86f657a2" providerId="ADAL" clId="{FDD990CB-6D46-4785-9709-7A586114BDA6}" dt="2022-10-19T08:50:40.462" v="12983" actId="1076"/>
          <ac:spMkLst>
            <pc:docMk/>
            <pc:sldMk cId="4004875549" sldId="2146847708"/>
            <ac:spMk id="56" creationId="{A083C20D-DADB-9D31-F814-9BA40232B605}"/>
          </ac:spMkLst>
        </pc:spChg>
        <pc:spChg chg="add del mod">
          <ac:chgData name="De Marinis, Roberta Vita" userId="dc24b251-f01b-455d-bf89-e2be86f657a2" providerId="ADAL" clId="{FDD990CB-6D46-4785-9709-7A586114BDA6}" dt="2022-10-19T09:39:00.840" v="13031" actId="478"/>
          <ac:spMkLst>
            <pc:docMk/>
            <pc:sldMk cId="4004875549" sldId="2146847708"/>
            <ac:spMk id="66" creationId="{9D6DAA63-784B-B457-014F-CF782B50B3B5}"/>
          </ac:spMkLst>
        </pc:spChg>
        <pc:spChg chg="mod">
          <ac:chgData name="De Marinis, Roberta Vita" userId="dc24b251-f01b-455d-bf89-e2be86f657a2" providerId="ADAL" clId="{FDD990CB-6D46-4785-9709-7A586114BDA6}" dt="2022-10-21T09:33:14.453" v="14931" actId="1038"/>
          <ac:spMkLst>
            <pc:docMk/>
            <pc:sldMk cId="4004875549" sldId="2146847708"/>
            <ac:spMk id="81" creationId="{75A3393A-EA2B-4B3A-B577-E3BAFDF30112}"/>
          </ac:spMkLst>
        </pc:spChg>
        <pc:spChg chg="add del">
          <ac:chgData name="De Marinis, Roberta Vita" userId="dc24b251-f01b-455d-bf89-e2be86f657a2" providerId="ADAL" clId="{FDD990CB-6D46-4785-9709-7A586114BDA6}" dt="2022-10-21T09:52:33.921" v="14973" actId="478"/>
          <ac:spMkLst>
            <pc:docMk/>
            <pc:sldMk cId="4004875549" sldId="2146847708"/>
            <ac:spMk id="91" creationId="{23203302-1E4E-18DE-7447-15A5BB058E47}"/>
          </ac:spMkLst>
        </pc:spChg>
        <pc:spChg chg="mod">
          <ac:chgData name="De Marinis, Roberta Vita" userId="dc24b251-f01b-455d-bf89-e2be86f657a2" providerId="ADAL" clId="{FDD990CB-6D46-4785-9709-7A586114BDA6}" dt="2022-10-18T10:38:49.895" v="10001" actId="1035"/>
          <ac:spMkLst>
            <pc:docMk/>
            <pc:sldMk cId="4004875549" sldId="2146847708"/>
            <ac:spMk id="92" creationId="{5AA24BB3-C323-FF50-69DA-694C12F27ACC}"/>
          </ac:spMkLst>
        </pc:spChg>
        <pc:spChg chg="add mod">
          <ac:chgData name="De Marinis, Roberta Vita" userId="dc24b251-f01b-455d-bf89-e2be86f657a2" providerId="ADAL" clId="{FDD990CB-6D46-4785-9709-7A586114BDA6}" dt="2022-10-19T09:39:23.026" v="13039" actId="1076"/>
          <ac:spMkLst>
            <pc:docMk/>
            <pc:sldMk cId="4004875549" sldId="2146847708"/>
            <ac:spMk id="97" creationId="{105CCFAF-6808-3665-670C-7791B776AB18}"/>
          </ac:spMkLst>
        </pc:spChg>
        <pc:spChg chg="add del">
          <ac:chgData name="De Marinis, Roberta Vita" userId="dc24b251-f01b-455d-bf89-e2be86f657a2" providerId="ADAL" clId="{FDD990CB-6D46-4785-9709-7A586114BDA6}" dt="2022-10-21T09:52:47.457" v="14975" actId="478"/>
          <ac:spMkLst>
            <pc:docMk/>
            <pc:sldMk cId="4004875549" sldId="2146847708"/>
            <ac:spMk id="108" creationId="{62D87FBD-F75F-4A0E-A002-FA4E6535C567}"/>
          </ac:spMkLst>
        </pc:spChg>
        <pc:spChg chg="mod">
          <ac:chgData name="De Marinis, Roberta Vita" userId="dc24b251-f01b-455d-bf89-e2be86f657a2" providerId="ADAL" clId="{FDD990CB-6D46-4785-9709-7A586114BDA6}" dt="2022-10-18T10:32:09.082" v="9952" actId="1035"/>
          <ac:spMkLst>
            <pc:docMk/>
            <pc:sldMk cId="4004875549" sldId="2146847708"/>
            <ac:spMk id="123" creationId="{3B1B23F1-4F2A-4A0D-A71B-04560B19A331}"/>
          </ac:spMkLst>
        </pc:spChg>
        <pc:spChg chg="add del">
          <ac:chgData name="De Marinis, Roberta Vita" userId="dc24b251-f01b-455d-bf89-e2be86f657a2" providerId="ADAL" clId="{FDD990CB-6D46-4785-9709-7A586114BDA6}" dt="2022-10-21T09:52:36.865" v="14974" actId="478"/>
          <ac:spMkLst>
            <pc:docMk/>
            <pc:sldMk cId="4004875549" sldId="2146847708"/>
            <ac:spMk id="151" creationId="{DAEADE61-E3B8-49A9-8C9C-A352EE24C0A2}"/>
          </ac:spMkLst>
        </pc:spChg>
        <pc:spChg chg="add del">
          <ac:chgData name="De Marinis, Roberta Vita" userId="dc24b251-f01b-455d-bf89-e2be86f657a2" providerId="ADAL" clId="{FDD990CB-6D46-4785-9709-7A586114BDA6}" dt="2022-10-21T09:58:12.504" v="14978" actId="478"/>
          <ac:spMkLst>
            <pc:docMk/>
            <pc:sldMk cId="4004875549" sldId="2146847708"/>
            <ac:spMk id="169" creationId="{4F6CC58F-08F2-4021-AEAE-05E6DFDDAAD2}"/>
          </ac:spMkLst>
        </pc:spChg>
        <pc:spChg chg="mod">
          <ac:chgData name="De Marinis, Roberta Vita" userId="dc24b251-f01b-455d-bf89-e2be86f657a2" providerId="ADAL" clId="{FDD990CB-6D46-4785-9709-7A586114BDA6}" dt="2022-10-21T09:58:18.892" v="14982" actId="1036"/>
          <ac:spMkLst>
            <pc:docMk/>
            <pc:sldMk cId="4004875549" sldId="2146847708"/>
            <ac:spMk id="179" creationId="{BC3E08A2-32EC-4C3B-8C6D-9D8069EC984C}"/>
          </ac:spMkLst>
        </pc:spChg>
        <pc:spChg chg="add mod">
          <ac:chgData name="De Marinis, Roberta Vita" userId="dc24b251-f01b-455d-bf89-e2be86f657a2" providerId="ADAL" clId="{FDD990CB-6D46-4785-9709-7A586114BDA6}" dt="2022-10-18T14:47:32.746" v="12062" actId="1076"/>
          <ac:spMkLst>
            <pc:docMk/>
            <pc:sldMk cId="4004875549" sldId="2146847708"/>
            <ac:spMk id="257" creationId="{D4E06E60-31F3-A93C-6384-E8B59CD508DD}"/>
          </ac:spMkLst>
        </pc:spChg>
        <pc:grpChg chg="add mod">
          <ac:chgData name="De Marinis, Roberta Vita" userId="dc24b251-f01b-455d-bf89-e2be86f657a2" providerId="ADAL" clId="{FDD990CB-6D46-4785-9709-7A586114BDA6}" dt="2022-10-19T09:39:18.470" v="13038" actId="14100"/>
          <ac:grpSpMkLst>
            <pc:docMk/>
            <pc:sldMk cId="4004875549" sldId="2146847708"/>
            <ac:grpSpMk id="72" creationId="{7332208E-7807-1FCF-C195-496D00BB751F}"/>
          </ac:grpSpMkLst>
        </pc:grpChg>
        <pc:grpChg chg="mod">
          <ac:chgData name="De Marinis, Roberta Vita" userId="dc24b251-f01b-455d-bf89-e2be86f657a2" providerId="ADAL" clId="{FDD990CB-6D46-4785-9709-7A586114BDA6}" dt="2022-10-19T09:38:54.163" v="13029"/>
          <ac:grpSpMkLst>
            <pc:docMk/>
            <pc:sldMk cId="4004875549" sldId="2146847708"/>
            <ac:grpSpMk id="85" creationId="{A965ED3F-0CE2-CACE-02DA-A4355A362BB3}"/>
          </ac:grpSpMkLst>
        </pc:grpChg>
        <pc:picChg chg="del">
          <ac:chgData name="De Marinis, Roberta Vita" userId="dc24b251-f01b-455d-bf89-e2be86f657a2" providerId="ADAL" clId="{FDD990CB-6D46-4785-9709-7A586114BDA6}" dt="2022-10-19T09:49:38.485" v="13041" actId="478"/>
          <ac:picMkLst>
            <pc:docMk/>
            <pc:sldMk cId="4004875549" sldId="2146847708"/>
            <ac:picMk id="3" creationId="{5B6B7227-56C8-E590-E2B4-75D5E58DE7E6}"/>
          </ac:picMkLst>
        </pc:picChg>
        <pc:picChg chg="add del mod">
          <ac:chgData name="De Marinis, Roberta Vita" userId="dc24b251-f01b-455d-bf89-e2be86f657a2" providerId="ADAL" clId="{FDD990CB-6D46-4785-9709-7A586114BDA6}" dt="2022-10-19T09:39:05.015" v="13034" actId="478"/>
          <ac:picMkLst>
            <pc:docMk/>
            <pc:sldMk cId="4004875549" sldId="2146847708"/>
            <ac:picMk id="59" creationId="{90CD31DA-0AEB-2E1C-0FDC-31AC2DB52557}"/>
          </ac:picMkLst>
        </pc:picChg>
        <pc:picChg chg="add del mod">
          <ac:chgData name="De Marinis, Roberta Vita" userId="dc24b251-f01b-455d-bf89-e2be86f657a2" providerId="ADAL" clId="{FDD990CB-6D46-4785-9709-7A586114BDA6}" dt="2022-10-19T09:39:03.047" v="13032" actId="478"/>
          <ac:picMkLst>
            <pc:docMk/>
            <pc:sldMk cId="4004875549" sldId="2146847708"/>
            <ac:picMk id="60" creationId="{F9AF3634-7E1D-733D-66F9-1DB11731E41F}"/>
          </ac:picMkLst>
        </pc:picChg>
        <pc:picChg chg="mod">
          <ac:chgData name="De Marinis, Roberta Vita" userId="dc24b251-f01b-455d-bf89-e2be86f657a2" providerId="ADAL" clId="{FDD990CB-6D46-4785-9709-7A586114BDA6}" dt="2022-10-19T09:38:54.163" v="13029"/>
          <ac:picMkLst>
            <pc:docMk/>
            <pc:sldMk cId="4004875549" sldId="2146847708"/>
            <ac:picMk id="76" creationId="{9CD74CBF-3424-493D-291E-2C0B0D66226C}"/>
          </ac:picMkLst>
        </pc:picChg>
        <pc:picChg chg="mod">
          <ac:chgData name="De Marinis, Roberta Vita" userId="dc24b251-f01b-455d-bf89-e2be86f657a2" providerId="ADAL" clId="{FDD990CB-6D46-4785-9709-7A586114BDA6}" dt="2022-10-19T09:38:54.163" v="13029"/>
          <ac:picMkLst>
            <pc:docMk/>
            <pc:sldMk cId="4004875549" sldId="2146847708"/>
            <ac:picMk id="77" creationId="{D2F80CC2-E4AC-F7EA-B7BD-41B13641ABDF}"/>
          </ac:picMkLst>
        </pc:picChg>
        <pc:picChg chg="mod">
          <ac:chgData name="De Marinis, Roberta Vita" userId="dc24b251-f01b-455d-bf89-e2be86f657a2" providerId="ADAL" clId="{FDD990CB-6D46-4785-9709-7A586114BDA6}" dt="2022-10-19T09:38:54.163" v="13029"/>
          <ac:picMkLst>
            <pc:docMk/>
            <pc:sldMk cId="4004875549" sldId="2146847708"/>
            <ac:picMk id="94" creationId="{66512A4C-D6EF-3089-00FD-D7CC83BD0583}"/>
          </ac:picMkLst>
        </pc:picChg>
        <pc:picChg chg="mod">
          <ac:chgData name="De Marinis, Roberta Vita" userId="dc24b251-f01b-455d-bf89-e2be86f657a2" providerId="ADAL" clId="{FDD990CB-6D46-4785-9709-7A586114BDA6}" dt="2022-10-19T09:38:54.163" v="13029"/>
          <ac:picMkLst>
            <pc:docMk/>
            <pc:sldMk cId="4004875549" sldId="2146847708"/>
            <ac:picMk id="95" creationId="{D6F810F7-03F8-43B2-D0A8-D92E72325EF0}"/>
          </ac:picMkLst>
        </pc:picChg>
        <pc:picChg chg="mod">
          <ac:chgData name="De Marinis, Roberta Vita" userId="dc24b251-f01b-455d-bf89-e2be86f657a2" providerId="ADAL" clId="{FDD990CB-6D46-4785-9709-7A586114BDA6}" dt="2022-10-19T09:38:54.163" v="13029"/>
          <ac:picMkLst>
            <pc:docMk/>
            <pc:sldMk cId="4004875549" sldId="2146847708"/>
            <ac:picMk id="96" creationId="{73AA51CC-92EC-BC38-D3E4-99EDD6BF088F}"/>
          </ac:picMkLst>
        </pc:picChg>
        <pc:picChg chg="add mod">
          <ac:chgData name="De Marinis, Roberta Vita" userId="dc24b251-f01b-455d-bf89-e2be86f657a2" providerId="ADAL" clId="{FDD990CB-6D46-4785-9709-7A586114BDA6}" dt="2022-10-19T09:39:26.274" v="13040" actId="1076"/>
          <ac:picMkLst>
            <pc:docMk/>
            <pc:sldMk cId="4004875549" sldId="2146847708"/>
            <ac:picMk id="103" creationId="{755B32F6-D891-D048-BE7E-6AC008F8F737}"/>
          </ac:picMkLst>
        </pc:picChg>
        <pc:picChg chg="add mod">
          <ac:chgData name="De Marinis, Roberta Vita" userId="dc24b251-f01b-455d-bf89-e2be86f657a2" providerId="ADAL" clId="{FDD990CB-6D46-4785-9709-7A586114BDA6}" dt="2022-10-18T10:37:07.142" v="9986" actId="1076"/>
          <ac:picMkLst>
            <pc:docMk/>
            <pc:sldMk cId="4004875549" sldId="2146847708"/>
            <ac:picMk id="142" creationId="{2AF698DB-D119-BDB6-ABA8-5E5156BFFAD8}"/>
          </ac:picMkLst>
        </pc:picChg>
        <pc:picChg chg="add mod modCrop">
          <ac:chgData name="De Marinis, Roberta Vita" userId="dc24b251-f01b-455d-bf89-e2be86f657a2" providerId="ADAL" clId="{FDD990CB-6D46-4785-9709-7A586114BDA6}" dt="2022-10-18T15:41:26.847" v="12504" actId="1035"/>
          <ac:picMkLst>
            <pc:docMk/>
            <pc:sldMk cId="4004875549" sldId="2146847708"/>
            <ac:picMk id="144" creationId="{F59A3AC1-4A6D-9C4D-2079-A81DA80F1F89}"/>
          </ac:picMkLst>
        </pc:picChg>
        <pc:cxnChg chg="mod">
          <ac:chgData name="De Marinis, Roberta Vita" userId="dc24b251-f01b-455d-bf89-e2be86f657a2" providerId="ADAL" clId="{FDD990CB-6D46-4785-9709-7A586114BDA6}" dt="2022-10-18T10:38:25.179" v="9996" actId="1076"/>
          <ac:cxnSpMkLst>
            <pc:docMk/>
            <pc:sldMk cId="4004875549" sldId="2146847708"/>
            <ac:cxnSpMk id="51" creationId="{237CF4E3-98EF-E110-46BC-53CB6A4463CE}"/>
          </ac:cxnSpMkLst>
        </pc:cxnChg>
        <pc:cxnChg chg="mod">
          <ac:chgData name="De Marinis, Roberta Vita" userId="dc24b251-f01b-455d-bf89-e2be86f657a2" providerId="ADAL" clId="{FDD990CB-6D46-4785-9709-7A586114BDA6}" dt="2022-10-18T10:32:19.427" v="9953" actId="14100"/>
          <ac:cxnSpMkLst>
            <pc:docMk/>
            <pc:sldMk cId="4004875549" sldId="2146847708"/>
            <ac:cxnSpMk id="95" creationId="{24CAAFF0-BF02-687F-2D21-6A11253C6520}"/>
          </ac:cxnSpMkLst>
        </pc:cxnChg>
        <pc:cxnChg chg="mod">
          <ac:chgData name="De Marinis, Roberta Vita" userId="dc24b251-f01b-455d-bf89-e2be86f657a2" providerId="ADAL" clId="{FDD990CB-6D46-4785-9709-7A586114BDA6}" dt="2022-10-18T10:32:28.448" v="9954" actId="14100"/>
          <ac:cxnSpMkLst>
            <pc:docMk/>
            <pc:sldMk cId="4004875549" sldId="2146847708"/>
            <ac:cxnSpMk id="97" creationId="{51CE6C45-3952-BB86-97F4-85ADDFBCA809}"/>
          </ac:cxnSpMkLst>
        </pc:cxnChg>
        <pc:cxnChg chg="mod">
          <ac:chgData name="De Marinis, Roberta Vita" userId="dc24b251-f01b-455d-bf89-e2be86f657a2" providerId="ADAL" clId="{FDD990CB-6D46-4785-9709-7A586114BDA6}" dt="2022-10-18T10:32:38.996" v="9955" actId="14100"/>
          <ac:cxnSpMkLst>
            <pc:docMk/>
            <pc:sldMk cId="4004875549" sldId="2146847708"/>
            <ac:cxnSpMk id="109" creationId="{A5FDBCDA-A899-987F-9719-950086440978}"/>
          </ac:cxnSpMkLst>
        </pc:cxnChg>
      </pc:sldChg>
      <pc:sldChg chg="addSp delSp modSp mod">
        <pc:chgData name="De Marinis, Roberta Vita" userId="dc24b251-f01b-455d-bf89-e2be86f657a2" providerId="ADAL" clId="{FDD990CB-6D46-4785-9709-7A586114BDA6}" dt="2022-10-24T12:16:42.055" v="16603" actId="478"/>
        <pc:sldMkLst>
          <pc:docMk/>
          <pc:sldMk cId="898062746" sldId="2146847709"/>
        </pc:sldMkLst>
        <pc:spChg chg="mod">
          <ac:chgData name="De Marinis, Roberta Vita" userId="dc24b251-f01b-455d-bf89-e2be86f657a2" providerId="ADAL" clId="{FDD990CB-6D46-4785-9709-7A586114BDA6}" dt="2022-10-18T10:46:53.335" v="10039" actId="571"/>
          <ac:spMkLst>
            <pc:docMk/>
            <pc:sldMk cId="898062746" sldId="2146847709"/>
            <ac:spMk id="6" creationId="{42C423DD-5BE2-C274-00FF-B95A0F9B0C1B}"/>
          </ac:spMkLst>
        </pc:spChg>
        <pc:spChg chg="mod">
          <ac:chgData name="De Marinis, Roberta Vita" userId="dc24b251-f01b-455d-bf89-e2be86f657a2" providerId="ADAL" clId="{FDD990CB-6D46-4785-9709-7A586114BDA6}" dt="2022-10-18T14:48:37.864" v="12075" actId="14100"/>
          <ac:spMkLst>
            <pc:docMk/>
            <pc:sldMk cId="898062746" sldId="2146847709"/>
            <ac:spMk id="10" creationId="{8ED7F986-57F7-BA8E-FC32-8281F49021D2}"/>
          </ac:spMkLst>
        </pc:spChg>
        <pc:spChg chg="add mod">
          <ac:chgData name="De Marinis, Roberta Vita" userId="dc24b251-f01b-455d-bf89-e2be86f657a2" providerId="ADAL" clId="{FDD990CB-6D46-4785-9709-7A586114BDA6}" dt="2022-10-24T12:03:03.665" v="16378" actId="1076"/>
          <ac:spMkLst>
            <pc:docMk/>
            <pc:sldMk cId="898062746" sldId="2146847709"/>
            <ac:spMk id="11" creationId="{B1C4370C-73E8-A80D-1869-5BB05FDFD63B}"/>
          </ac:spMkLst>
        </pc:spChg>
        <pc:spChg chg="add mod">
          <ac:chgData name="De Marinis, Roberta Vita" userId="dc24b251-f01b-455d-bf89-e2be86f657a2" providerId="ADAL" clId="{FDD990CB-6D46-4785-9709-7A586114BDA6}" dt="2022-10-24T12:04:34.966" v="16417" actId="14100"/>
          <ac:spMkLst>
            <pc:docMk/>
            <pc:sldMk cId="898062746" sldId="2146847709"/>
            <ac:spMk id="12" creationId="{FA409D7D-EBF2-4FA4-7E54-0E04D8F1B598}"/>
          </ac:spMkLst>
        </pc:spChg>
        <pc:spChg chg="mod">
          <ac:chgData name="De Marinis, Roberta Vita" userId="dc24b251-f01b-455d-bf89-e2be86f657a2" providerId="ADAL" clId="{FDD990CB-6D46-4785-9709-7A586114BDA6}" dt="2022-10-18T10:46:53.335" v="10039" actId="571"/>
          <ac:spMkLst>
            <pc:docMk/>
            <pc:sldMk cId="898062746" sldId="2146847709"/>
            <ac:spMk id="16" creationId="{47AF62F8-9A3B-C257-8CC3-25D63D6E9931}"/>
          </ac:spMkLst>
        </pc:spChg>
        <pc:spChg chg="mod">
          <ac:chgData name="De Marinis, Roberta Vita" userId="dc24b251-f01b-455d-bf89-e2be86f657a2" providerId="ADAL" clId="{FDD990CB-6D46-4785-9709-7A586114BDA6}" dt="2022-10-20T16:55:20.511" v="13186" actId="255"/>
          <ac:spMkLst>
            <pc:docMk/>
            <pc:sldMk cId="898062746" sldId="2146847709"/>
            <ac:spMk id="19" creationId="{9DD5B9C6-5788-8FBF-506E-A119C1D21CBC}"/>
          </ac:spMkLst>
        </pc:spChg>
        <pc:spChg chg="mod">
          <ac:chgData name="De Marinis, Roberta Vita" userId="dc24b251-f01b-455d-bf89-e2be86f657a2" providerId="ADAL" clId="{FDD990CB-6D46-4785-9709-7A586114BDA6}" dt="2022-10-18T10:46:53.335" v="10039" actId="571"/>
          <ac:spMkLst>
            <pc:docMk/>
            <pc:sldMk cId="898062746" sldId="2146847709"/>
            <ac:spMk id="34" creationId="{6A9DCBC5-59B1-5025-A3F6-861E7AA395AC}"/>
          </ac:spMkLst>
        </pc:spChg>
        <pc:spChg chg="add mod">
          <ac:chgData name="De Marinis, Roberta Vita" userId="dc24b251-f01b-455d-bf89-e2be86f657a2" providerId="ADAL" clId="{FDD990CB-6D46-4785-9709-7A586114BDA6}" dt="2022-10-24T12:04:28.767" v="16416" actId="14100"/>
          <ac:spMkLst>
            <pc:docMk/>
            <pc:sldMk cId="898062746" sldId="2146847709"/>
            <ac:spMk id="34" creationId="{BE1C2BF8-8733-F533-5C05-B34DB83B984F}"/>
          </ac:spMkLst>
        </pc:spChg>
        <pc:spChg chg="mod">
          <ac:chgData name="De Marinis, Roberta Vita" userId="dc24b251-f01b-455d-bf89-e2be86f657a2" providerId="ADAL" clId="{FDD990CB-6D46-4785-9709-7A586114BDA6}" dt="2022-10-21T07:44:50.159" v="13508" actId="1038"/>
          <ac:spMkLst>
            <pc:docMk/>
            <pc:sldMk cId="898062746" sldId="2146847709"/>
            <ac:spMk id="35" creationId="{137D55A0-5775-B406-82F1-FA39DED71879}"/>
          </ac:spMkLst>
        </pc:spChg>
        <pc:spChg chg="mod">
          <ac:chgData name="De Marinis, Roberta Vita" userId="dc24b251-f01b-455d-bf89-e2be86f657a2" providerId="ADAL" clId="{FDD990CB-6D46-4785-9709-7A586114BDA6}" dt="2022-10-18T10:46:53.335" v="10039" actId="571"/>
          <ac:spMkLst>
            <pc:docMk/>
            <pc:sldMk cId="898062746" sldId="2146847709"/>
            <ac:spMk id="37" creationId="{A9A7648C-9BD8-D997-DC87-036D4B7DBBFA}"/>
          </ac:spMkLst>
        </pc:spChg>
        <pc:spChg chg="mod">
          <ac:chgData name="De Marinis, Roberta Vita" userId="dc24b251-f01b-455d-bf89-e2be86f657a2" providerId="ADAL" clId="{FDD990CB-6D46-4785-9709-7A586114BDA6}" dt="2022-10-24T12:03:28.106" v="16389" actId="1036"/>
          <ac:spMkLst>
            <pc:docMk/>
            <pc:sldMk cId="898062746" sldId="2146847709"/>
            <ac:spMk id="54" creationId="{F97B9BED-2381-1F2A-50DE-FCA463C902AD}"/>
          </ac:spMkLst>
        </pc:spChg>
        <pc:spChg chg="mod">
          <ac:chgData name="De Marinis, Roberta Vita" userId="dc24b251-f01b-455d-bf89-e2be86f657a2" providerId="ADAL" clId="{FDD990CB-6D46-4785-9709-7A586114BDA6}" dt="2022-10-18T10:46:53.335" v="10039" actId="571"/>
          <ac:spMkLst>
            <pc:docMk/>
            <pc:sldMk cId="898062746" sldId="2146847709"/>
            <ac:spMk id="57" creationId="{535C2DAD-703A-7119-E505-1859A7084371}"/>
          </ac:spMkLst>
        </pc:spChg>
        <pc:spChg chg="mod">
          <ac:chgData name="De Marinis, Roberta Vita" userId="dc24b251-f01b-455d-bf89-e2be86f657a2" providerId="ADAL" clId="{FDD990CB-6D46-4785-9709-7A586114BDA6}" dt="2022-10-18T10:46:53.335" v="10039" actId="571"/>
          <ac:spMkLst>
            <pc:docMk/>
            <pc:sldMk cId="898062746" sldId="2146847709"/>
            <ac:spMk id="58" creationId="{72015E95-32AB-62E8-B3A8-13D8EBD6898E}"/>
          </ac:spMkLst>
        </pc:spChg>
        <pc:spChg chg="add del mod">
          <ac:chgData name="De Marinis, Roberta Vita" userId="dc24b251-f01b-455d-bf89-e2be86f657a2" providerId="ADAL" clId="{FDD990CB-6D46-4785-9709-7A586114BDA6}" dt="2022-10-24T12:04:11.969" v="16412" actId="478"/>
          <ac:spMkLst>
            <pc:docMk/>
            <pc:sldMk cId="898062746" sldId="2146847709"/>
            <ac:spMk id="65" creationId="{4E388C0E-B9A4-87E7-5C83-FE88430276BF}"/>
          </ac:spMkLst>
        </pc:spChg>
        <pc:spChg chg="add mod">
          <ac:chgData name="De Marinis, Roberta Vita" userId="dc24b251-f01b-455d-bf89-e2be86f657a2" providerId="ADAL" clId="{FDD990CB-6D46-4785-9709-7A586114BDA6}" dt="2022-10-18T10:46:53.335" v="10039" actId="571"/>
          <ac:spMkLst>
            <pc:docMk/>
            <pc:sldMk cId="898062746" sldId="2146847709"/>
            <ac:spMk id="69" creationId="{BB6B017C-9A9D-F03E-4994-A76AE64DCF71}"/>
          </ac:spMkLst>
        </pc:spChg>
        <pc:spChg chg="mod">
          <ac:chgData name="De Marinis, Roberta Vita" userId="dc24b251-f01b-455d-bf89-e2be86f657a2" providerId="ADAL" clId="{FDD990CB-6D46-4785-9709-7A586114BDA6}" dt="2022-10-18T10:46:53.335" v="10039" actId="571"/>
          <ac:spMkLst>
            <pc:docMk/>
            <pc:sldMk cId="898062746" sldId="2146847709"/>
            <ac:spMk id="73" creationId="{C29843E6-9CD3-9D5E-C6CE-73E0E9067657}"/>
          </ac:spMkLst>
        </pc:spChg>
        <pc:spChg chg="add del mod">
          <ac:chgData name="De Marinis, Roberta Vita" userId="dc24b251-f01b-455d-bf89-e2be86f657a2" providerId="ADAL" clId="{FDD990CB-6D46-4785-9709-7A586114BDA6}" dt="2022-10-24T12:16:32.770" v="16600"/>
          <ac:spMkLst>
            <pc:docMk/>
            <pc:sldMk cId="898062746" sldId="2146847709"/>
            <ac:spMk id="74" creationId="{30C3E56E-26B1-0660-6678-6FBDC73C9A98}"/>
          </ac:spMkLst>
        </pc:spChg>
        <pc:spChg chg="mod">
          <ac:chgData name="De Marinis, Roberta Vita" userId="dc24b251-f01b-455d-bf89-e2be86f657a2" providerId="ADAL" clId="{FDD990CB-6D46-4785-9709-7A586114BDA6}" dt="2022-10-20T15:29:29.541" v="13125" actId="1035"/>
          <ac:spMkLst>
            <pc:docMk/>
            <pc:sldMk cId="898062746" sldId="2146847709"/>
            <ac:spMk id="74" creationId="{BEF4C2D4-2D1A-414E-B6D9-C940DE98BCD2}"/>
          </ac:spMkLst>
        </pc:spChg>
        <pc:spChg chg="mod">
          <ac:chgData name="De Marinis, Roberta Vita" userId="dc24b251-f01b-455d-bf89-e2be86f657a2" providerId="ADAL" clId="{FDD990CB-6D46-4785-9709-7A586114BDA6}" dt="2022-10-18T10:46:53.335" v="10039" actId="571"/>
          <ac:spMkLst>
            <pc:docMk/>
            <pc:sldMk cId="898062746" sldId="2146847709"/>
            <ac:spMk id="75" creationId="{A0D003C6-250D-B93B-B3C7-56DF489D559F}"/>
          </ac:spMkLst>
        </pc:spChg>
        <pc:spChg chg="add del mod">
          <ac:chgData name="De Marinis, Roberta Vita" userId="dc24b251-f01b-455d-bf89-e2be86f657a2" providerId="ADAL" clId="{FDD990CB-6D46-4785-9709-7A586114BDA6}" dt="2022-10-24T12:16:31.208" v="16598"/>
          <ac:spMkLst>
            <pc:docMk/>
            <pc:sldMk cId="898062746" sldId="2146847709"/>
            <ac:spMk id="75" creationId="{B6B20FE2-7FF8-2017-2492-8CB0A43B6BD6}"/>
          </ac:spMkLst>
        </pc:spChg>
        <pc:spChg chg="mod">
          <ac:chgData name="De Marinis, Roberta Vita" userId="dc24b251-f01b-455d-bf89-e2be86f657a2" providerId="ADAL" clId="{FDD990CB-6D46-4785-9709-7A586114BDA6}" dt="2022-10-18T10:46:53.335" v="10039" actId="571"/>
          <ac:spMkLst>
            <pc:docMk/>
            <pc:sldMk cId="898062746" sldId="2146847709"/>
            <ac:spMk id="82" creationId="{721C01B7-FCFD-E416-6C45-5EA967A7783E}"/>
          </ac:spMkLst>
        </pc:spChg>
        <pc:spChg chg="add del mod">
          <ac:chgData name="De Marinis, Roberta Vita" userId="dc24b251-f01b-455d-bf89-e2be86f657a2" providerId="ADAL" clId="{FDD990CB-6D46-4785-9709-7A586114BDA6}" dt="2022-10-24T12:16:28.525" v="16595"/>
          <ac:spMkLst>
            <pc:docMk/>
            <pc:sldMk cId="898062746" sldId="2146847709"/>
            <ac:spMk id="82" creationId="{BAA47BC5-3D68-D6BD-CE6A-7EBFCB5F4536}"/>
          </ac:spMkLst>
        </pc:spChg>
        <pc:spChg chg="mod">
          <ac:chgData name="De Marinis, Roberta Vita" userId="dc24b251-f01b-455d-bf89-e2be86f657a2" providerId="ADAL" clId="{FDD990CB-6D46-4785-9709-7A586114BDA6}" dt="2022-10-18T10:46:53.335" v="10039" actId="571"/>
          <ac:spMkLst>
            <pc:docMk/>
            <pc:sldMk cId="898062746" sldId="2146847709"/>
            <ac:spMk id="84" creationId="{7E2C9047-5024-4388-9D6C-37CE63E95093}"/>
          </ac:spMkLst>
        </pc:spChg>
        <pc:spChg chg="add del mod">
          <ac:chgData name="De Marinis, Roberta Vita" userId="dc24b251-f01b-455d-bf89-e2be86f657a2" providerId="ADAL" clId="{FDD990CB-6D46-4785-9709-7A586114BDA6}" dt="2022-10-24T12:16:26.770" v="16593"/>
          <ac:spMkLst>
            <pc:docMk/>
            <pc:sldMk cId="898062746" sldId="2146847709"/>
            <ac:spMk id="86" creationId="{96FF3C6C-3D8B-1629-C99F-60917648D0B3}"/>
          </ac:spMkLst>
        </pc:spChg>
        <pc:spChg chg="mod">
          <ac:chgData name="De Marinis, Roberta Vita" userId="dc24b251-f01b-455d-bf89-e2be86f657a2" providerId="ADAL" clId="{FDD990CB-6D46-4785-9709-7A586114BDA6}" dt="2022-10-18T10:46:53.335" v="10039" actId="571"/>
          <ac:spMkLst>
            <pc:docMk/>
            <pc:sldMk cId="898062746" sldId="2146847709"/>
            <ac:spMk id="89" creationId="{AD290E87-F072-2F35-A913-69028243C607}"/>
          </ac:spMkLst>
        </pc:spChg>
        <pc:spChg chg="del mod">
          <ac:chgData name="De Marinis, Roberta Vita" userId="dc24b251-f01b-455d-bf89-e2be86f657a2" providerId="ADAL" clId="{FDD990CB-6D46-4785-9709-7A586114BDA6}" dt="2022-10-18T11:07:41.548" v="10139" actId="478"/>
          <ac:spMkLst>
            <pc:docMk/>
            <pc:sldMk cId="898062746" sldId="2146847709"/>
            <ac:spMk id="90" creationId="{231C4A6D-B723-2B50-E09F-2298DBA4759C}"/>
          </ac:spMkLst>
        </pc:spChg>
        <pc:spChg chg="mod">
          <ac:chgData name="De Marinis, Roberta Vita" userId="dc24b251-f01b-455d-bf89-e2be86f657a2" providerId="ADAL" clId="{FDD990CB-6D46-4785-9709-7A586114BDA6}" dt="2022-10-24T12:04:53.172" v="16432" actId="1035"/>
          <ac:spMkLst>
            <pc:docMk/>
            <pc:sldMk cId="898062746" sldId="2146847709"/>
            <ac:spMk id="90" creationId="{E4B31FEA-C85C-72AB-5D16-8E18F3FF152D}"/>
          </ac:spMkLst>
        </pc:spChg>
        <pc:spChg chg="mod">
          <ac:chgData name="De Marinis, Roberta Vita" userId="dc24b251-f01b-455d-bf89-e2be86f657a2" providerId="ADAL" clId="{FDD990CB-6D46-4785-9709-7A586114BDA6}" dt="2022-10-18T10:46:53.335" v="10039" actId="571"/>
          <ac:spMkLst>
            <pc:docMk/>
            <pc:sldMk cId="898062746" sldId="2146847709"/>
            <ac:spMk id="91" creationId="{23203302-1E4E-18DE-7447-15A5BB058E47}"/>
          </ac:spMkLst>
        </pc:spChg>
        <pc:spChg chg="add del mod">
          <ac:chgData name="De Marinis, Roberta Vita" userId="dc24b251-f01b-455d-bf89-e2be86f657a2" providerId="ADAL" clId="{FDD990CB-6D46-4785-9709-7A586114BDA6}" dt="2022-10-21T09:52:32.048" v="14970" actId="478"/>
          <ac:spMkLst>
            <pc:docMk/>
            <pc:sldMk cId="898062746" sldId="2146847709"/>
            <ac:spMk id="92" creationId="{5AA24BB3-C323-FF50-69DA-694C12F27ACC}"/>
          </ac:spMkLst>
        </pc:spChg>
        <pc:spChg chg="mod">
          <ac:chgData name="De Marinis, Roberta Vita" userId="dc24b251-f01b-455d-bf89-e2be86f657a2" providerId="ADAL" clId="{FDD990CB-6D46-4785-9709-7A586114BDA6}" dt="2022-10-18T10:46:53.335" v="10039" actId="571"/>
          <ac:spMkLst>
            <pc:docMk/>
            <pc:sldMk cId="898062746" sldId="2146847709"/>
            <ac:spMk id="98" creationId="{C128F798-B558-4B37-927A-4D43A7669E5F}"/>
          </ac:spMkLst>
        </pc:spChg>
        <pc:spChg chg="add del mod">
          <ac:chgData name="De Marinis, Roberta Vita" userId="dc24b251-f01b-455d-bf89-e2be86f657a2" providerId="ADAL" clId="{FDD990CB-6D46-4785-9709-7A586114BDA6}" dt="2022-10-21T09:52:32.554" v="14971" actId="478"/>
          <ac:spMkLst>
            <pc:docMk/>
            <pc:sldMk cId="898062746" sldId="2146847709"/>
            <ac:spMk id="108" creationId="{62D87FBD-F75F-4A0E-A002-FA4E6535C567}"/>
          </ac:spMkLst>
        </pc:spChg>
        <pc:spChg chg="mod">
          <ac:chgData name="De Marinis, Roberta Vita" userId="dc24b251-f01b-455d-bf89-e2be86f657a2" providerId="ADAL" clId="{FDD990CB-6D46-4785-9709-7A586114BDA6}" dt="2022-10-18T10:46:53.335" v="10039" actId="571"/>
          <ac:spMkLst>
            <pc:docMk/>
            <pc:sldMk cId="898062746" sldId="2146847709"/>
            <ac:spMk id="112" creationId="{D17EE41D-8FA6-4A33-AF56-627E5276364D}"/>
          </ac:spMkLst>
        </pc:spChg>
        <pc:spChg chg="add del mod">
          <ac:chgData name="De Marinis, Roberta Vita" userId="dc24b251-f01b-455d-bf89-e2be86f657a2" providerId="ADAL" clId="{FDD990CB-6D46-4785-9709-7A586114BDA6}" dt="2022-10-24T12:02:28.314" v="16356" actId="478"/>
          <ac:spMkLst>
            <pc:docMk/>
            <pc:sldMk cId="898062746" sldId="2146847709"/>
            <ac:spMk id="114" creationId="{5EEC5D51-7863-A1B6-1C86-85E4799B3B2D}"/>
          </ac:spMkLst>
        </pc:spChg>
        <pc:spChg chg="mod">
          <ac:chgData name="De Marinis, Roberta Vita" userId="dc24b251-f01b-455d-bf89-e2be86f657a2" providerId="ADAL" clId="{FDD990CB-6D46-4785-9709-7A586114BDA6}" dt="2022-10-18T10:46:53.335" v="10039" actId="571"/>
          <ac:spMkLst>
            <pc:docMk/>
            <pc:sldMk cId="898062746" sldId="2146847709"/>
            <ac:spMk id="116" creationId="{4443B7D4-D350-41CE-981F-490A7864CC8D}"/>
          </ac:spMkLst>
        </pc:spChg>
        <pc:spChg chg="mod">
          <ac:chgData name="De Marinis, Roberta Vita" userId="dc24b251-f01b-455d-bf89-e2be86f657a2" providerId="ADAL" clId="{FDD990CB-6D46-4785-9709-7A586114BDA6}" dt="2022-10-24T12:05:16.448" v="16459" actId="1035"/>
          <ac:spMkLst>
            <pc:docMk/>
            <pc:sldMk cId="898062746" sldId="2146847709"/>
            <ac:spMk id="117" creationId="{EF75BD7B-99B1-96F7-EB65-8103CF35ED61}"/>
          </ac:spMkLst>
        </pc:spChg>
        <pc:spChg chg="mod">
          <ac:chgData name="De Marinis, Roberta Vita" userId="dc24b251-f01b-455d-bf89-e2be86f657a2" providerId="ADAL" clId="{FDD990CB-6D46-4785-9709-7A586114BDA6}" dt="2022-10-18T10:46:53.335" v="10039" actId="571"/>
          <ac:spMkLst>
            <pc:docMk/>
            <pc:sldMk cId="898062746" sldId="2146847709"/>
            <ac:spMk id="121" creationId="{434CB1D0-9687-4DB0-83BB-6095D6E68CC3}"/>
          </ac:spMkLst>
        </pc:spChg>
        <pc:spChg chg="mod">
          <ac:chgData name="De Marinis, Roberta Vita" userId="dc24b251-f01b-455d-bf89-e2be86f657a2" providerId="ADAL" clId="{FDD990CB-6D46-4785-9709-7A586114BDA6}" dt="2022-10-24T12:00:54.610" v="16305" actId="164"/>
          <ac:spMkLst>
            <pc:docMk/>
            <pc:sldMk cId="898062746" sldId="2146847709"/>
            <ac:spMk id="122" creationId="{5E7228A8-192B-C7A8-9439-F23170B838B8}"/>
          </ac:spMkLst>
        </pc:spChg>
        <pc:spChg chg="add mod">
          <ac:chgData name="De Marinis, Roberta Vita" userId="dc24b251-f01b-455d-bf89-e2be86f657a2" providerId="ADAL" clId="{FDD990CB-6D46-4785-9709-7A586114BDA6}" dt="2022-10-18T10:46:53.335" v="10039" actId="571"/>
          <ac:spMkLst>
            <pc:docMk/>
            <pc:sldMk cId="898062746" sldId="2146847709"/>
            <ac:spMk id="122" creationId="{9408D5E3-0E4D-C0FB-AA34-BFA6ECFAF7A9}"/>
          </ac:spMkLst>
        </pc:spChg>
        <pc:spChg chg="mod">
          <ac:chgData name="De Marinis, Roberta Vita" userId="dc24b251-f01b-455d-bf89-e2be86f657a2" providerId="ADAL" clId="{FDD990CB-6D46-4785-9709-7A586114BDA6}" dt="2022-10-18T10:46:53.335" v="10039" actId="571"/>
          <ac:spMkLst>
            <pc:docMk/>
            <pc:sldMk cId="898062746" sldId="2146847709"/>
            <ac:spMk id="123" creationId="{3B1B23F1-4F2A-4A0D-A71B-04560B19A331}"/>
          </ac:spMkLst>
        </pc:spChg>
        <pc:spChg chg="mod">
          <ac:chgData name="De Marinis, Roberta Vita" userId="dc24b251-f01b-455d-bf89-e2be86f657a2" providerId="ADAL" clId="{FDD990CB-6D46-4785-9709-7A586114BDA6}" dt="2022-10-18T10:46:53.335" v="10039" actId="571"/>
          <ac:spMkLst>
            <pc:docMk/>
            <pc:sldMk cId="898062746" sldId="2146847709"/>
            <ac:spMk id="124" creationId="{454A6AE9-AA1D-4BCC-A250-73F7D903CD23}"/>
          </ac:spMkLst>
        </pc:spChg>
        <pc:spChg chg="mod">
          <ac:chgData name="De Marinis, Roberta Vita" userId="dc24b251-f01b-455d-bf89-e2be86f657a2" providerId="ADAL" clId="{FDD990CB-6D46-4785-9709-7A586114BDA6}" dt="2022-10-18T10:46:53.335" v="10039" actId="571"/>
          <ac:spMkLst>
            <pc:docMk/>
            <pc:sldMk cId="898062746" sldId="2146847709"/>
            <ac:spMk id="126" creationId="{A4E91084-6468-402E-A863-86658842E25E}"/>
          </ac:spMkLst>
        </pc:spChg>
        <pc:spChg chg="add mod">
          <ac:chgData name="De Marinis, Roberta Vita" userId="dc24b251-f01b-455d-bf89-e2be86f657a2" providerId="ADAL" clId="{FDD990CB-6D46-4785-9709-7A586114BDA6}" dt="2022-10-20T16:54:31.540" v="13178" actId="404"/>
          <ac:spMkLst>
            <pc:docMk/>
            <pc:sldMk cId="898062746" sldId="2146847709"/>
            <ac:spMk id="134" creationId="{3509BB36-E210-047A-C851-D2B0A9600191}"/>
          </ac:spMkLst>
        </pc:spChg>
        <pc:spChg chg="add mod">
          <ac:chgData name="De Marinis, Roberta Vita" userId="dc24b251-f01b-455d-bf89-e2be86f657a2" providerId="ADAL" clId="{FDD990CB-6D46-4785-9709-7A586114BDA6}" dt="2022-10-20T16:54:34.702" v="13179" actId="404"/>
          <ac:spMkLst>
            <pc:docMk/>
            <pc:sldMk cId="898062746" sldId="2146847709"/>
            <ac:spMk id="135" creationId="{BC4BCF13-8C92-0DFB-DE9E-6FB5D8FAE5ED}"/>
          </ac:spMkLst>
        </pc:spChg>
        <pc:spChg chg="add mod">
          <ac:chgData name="De Marinis, Roberta Vita" userId="dc24b251-f01b-455d-bf89-e2be86f657a2" providerId="ADAL" clId="{FDD990CB-6D46-4785-9709-7A586114BDA6}" dt="2022-10-20T16:54:39.573" v="13181" actId="242"/>
          <ac:spMkLst>
            <pc:docMk/>
            <pc:sldMk cId="898062746" sldId="2146847709"/>
            <ac:spMk id="136" creationId="{475AA055-8C86-E51D-E69F-03FD1C5A86AC}"/>
          </ac:spMkLst>
        </pc:spChg>
        <pc:spChg chg="add mod">
          <ac:chgData name="De Marinis, Roberta Vita" userId="dc24b251-f01b-455d-bf89-e2be86f657a2" providerId="ADAL" clId="{FDD990CB-6D46-4785-9709-7A586114BDA6}" dt="2022-10-24T12:05:54.964" v="16471" actId="1035"/>
          <ac:spMkLst>
            <pc:docMk/>
            <pc:sldMk cId="898062746" sldId="2146847709"/>
            <ac:spMk id="137" creationId="{AA04EF2E-C63F-5325-221E-8AD018DFF349}"/>
          </ac:spMkLst>
        </pc:spChg>
        <pc:spChg chg="add mod">
          <ac:chgData name="De Marinis, Roberta Vita" userId="dc24b251-f01b-455d-bf89-e2be86f657a2" providerId="ADAL" clId="{FDD990CB-6D46-4785-9709-7A586114BDA6}" dt="2022-10-24T12:06:04.216" v="16476" actId="1035"/>
          <ac:spMkLst>
            <pc:docMk/>
            <pc:sldMk cId="898062746" sldId="2146847709"/>
            <ac:spMk id="140" creationId="{FFE13A9A-644E-CF7A-7BB9-8FF770298801}"/>
          </ac:spMkLst>
        </pc:spChg>
        <pc:spChg chg="add mod">
          <ac:chgData name="De Marinis, Roberta Vita" userId="dc24b251-f01b-455d-bf89-e2be86f657a2" providerId="ADAL" clId="{FDD990CB-6D46-4785-9709-7A586114BDA6}" dt="2022-10-20T16:53:52.575" v="13169" actId="1036"/>
          <ac:spMkLst>
            <pc:docMk/>
            <pc:sldMk cId="898062746" sldId="2146847709"/>
            <ac:spMk id="145" creationId="{81678484-7C3E-A7CD-6203-B9E40910B28B}"/>
          </ac:spMkLst>
        </pc:spChg>
        <pc:spChg chg="add mod">
          <ac:chgData name="De Marinis, Roberta Vita" userId="dc24b251-f01b-455d-bf89-e2be86f657a2" providerId="ADAL" clId="{FDD990CB-6D46-4785-9709-7A586114BDA6}" dt="2022-10-21T07:45:07.100" v="13512" actId="1036"/>
          <ac:spMkLst>
            <pc:docMk/>
            <pc:sldMk cId="898062746" sldId="2146847709"/>
            <ac:spMk id="146" creationId="{0E7AC925-0001-70F8-6666-71C852FDDA52}"/>
          </ac:spMkLst>
        </pc:spChg>
        <pc:spChg chg="add del mod">
          <ac:chgData name="De Marinis, Roberta Vita" userId="dc24b251-f01b-455d-bf89-e2be86f657a2" providerId="ADAL" clId="{FDD990CB-6D46-4785-9709-7A586114BDA6}" dt="2022-10-18T10:54:46.577" v="10119" actId="478"/>
          <ac:spMkLst>
            <pc:docMk/>
            <pc:sldMk cId="898062746" sldId="2146847709"/>
            <ac:spMk id="147" creationId="{A8A6ED9F-053E-C282-F2A0-A53D96EC1C8C}"/>
          </ac:spMkLst>
        </pc:spChg>
        <pc:spChg chg="add del mod">
          <ac:chgData name="De Marinis, Roberta Vita" userId="dc24b251-f01b-455d-bf89-e2be86f657a2" providerId="ADAL" clId="{FDD990CB-6D46-4785-9709-7A586114BDA6}" dt="2022-10-18T10:50:00.938" v="10073" actId="478"/>
          <ac:spMkLst>
            <pc:docMk/>
            <pc:sldMk cId="898062746" sldId="2146847709"/>
            <ac:spMk id="150" creationId="{9EC9BF84-863B-0003-F6D4-F4B2BCA38445}"/>
          </ac:spMkLst>
        </pc:spChg>
        <pc:spChg chg="add mod">
          <ac:chgData name="De Marinis, Roberta Vita" userId="dc24b251-f01b-455d-bf89-e2be86f657a2" providerId="ADAL" clId="{FDD990CB-6D46-4785-9709-7A586114BDA6}" dt="2022-10-20T16:53:31.634" v="13162" actId="242"/>
          <ac:spMkLst>
            <pc:docMk/>
            <pc:sldMk cId="898062746" sldId="2146847709"/>
            <ac:spMk id="151" creationId="{773EF949-6F17-D515-F7E1-3E66FA750509}"/>
          </ac:spMkLst>
        </pc:spChg>
        <pc:spChg chg="del mod">
          <ac:chgData name="De Marinis, Roberta Vita" userId="dc24b251-f01b-455d-bf89-e2be86f657a2" providerId="ADAL" clId="{FDD990CB-6D46-4785-9709-7A586114BDA6}" dt="2022-10-18T11:07:16.149" v="10131" actId="478"/>
          <ac:spMkLst>
            <pc:docMk/>
            <pc:sldMk cId="898062746" sldId="2146847709"/>
            <ac:spMk id="154" creationId="{B7461843-6AD1-0E74-83D1-3220CCB78B35}"/>
          </ac:spMkLst>
        </pc:spChg>
        <pc:spChg chg="add del mod">
          <ac:chgData name="De Marinis, Roberta Vita" userId="dc24b251-f01b-455d-bf89-e2be86f657a2" providerId="ADAL" clId="{FDD990CB-6D46-4785-9709-7A586114BDA6}" dt="2022-10-20T16:54:05.490" v="13174" actId="1037"/>
          <ac:spMkLst>
            <pc:docMk/>
            <pc:sldMk cId="898062746" sldId="2146847709"/>
            <ac:spMk id="155" creationId="{EDCAA578-8726-AF20-1A50-2C5A8D3A3069}"/>
          </ac:spMkLst>
        </pc:spChg>
        <pc:spChg chg="add mod">
          <ac:chgData name="De Marinis, Roberta Vita" userId="dc24b251-f01b-455d-bf89-e2be86f657a2" providerId="ADAL" clId="{FDD990CB-6D46-4785-9709-7A586114BDA6}" dt="2022-10-20T16:54:11.535" v="13175" actId="1036"/>
          <ac:spMkLst>
            <pc:docMk/>
            <pc:sldMk cId="898062746" sldId="2146847709"/>
            <ac:spMk id="156" creationId="{26931182-24B7-6188-C1AC-7A978905B5A3}"/>
          </ac:spMkLst>
        </pc:spChg>
        <pc:spChg chg="add mod">
          <ac:chgData name="De Marinis, Roberta Vita" userId="dc24b251-f01b-455d-bf89-e2be86f657a2" providerId="ADAL" clId="{FDD990CB-6D46-4785-9709-7A586114BDA6}" dt="2022-10-18T13:09:27.181" v="10731" actId="164"/>
          <ac:spMkLst>
            <pc:docMk/>
            <pc:sldMk cId="898062746" sldId="2146847709"/>
            <ac:spMk id="157" creationId="{B8C30647-A327-2166-2076-484943636DB7}"/>
          </ac:spMkLst>
        </pc:spChg>
        <pc:spChg chg="add mod">
          <ac:chgData name="De Marinis, Roberta Vita" userId="dc24b251-f01b-455d-bf89-e2be86f657a2" providerId="ADAL" clId="{FDD990CB-6D46-4785-9709-7A586114BDA6}" dt="2022-10-18T13:41:59.626" v="11104" actId="1038"/>
          <ac:spMkLst>
            <pc:docMk/>
            <pc:sldMk cId="898062746" sldId="2146847709"/>
            <ac:spMk id="158" creationId="{E32711E1-A516-0129-D7A3-2E354B6220A5}"/>
          </ac:spMkLst>
        </pc:spChg>
        <pc:spChg chg="add mod">
          <ac:chgData name="De Marinis, Roberta Vita" userId="dc24b251-f01b-455d-bf89-e2be86f657a2" providerId="ADAL" clId="{FDD990CB-6D46-4785-9709-7A586114BDA6}" dt="2022-10-20T16:53:57.592" v="13170" actId="1038"/>
          <ac:spMkLst>
            <pc:docMk/>
            <pc:sldMk cId="898062746" sldId="2146847709"/>
            <ac:spMk id="159" creationId="{BA461FBF-1513-31BC-669E-467AC770DCD6}"/>
          </ac:spMkLst>
        </pc:spChg>
        <pc:spChg chg="mod">
          <ac:chgData name="De Marinis, Roberta Vita" userId="dc24b251-f01b-455d-bf89-e2be86f657a2" providerId="ADAL" clId="{FDD990CB-6D46-4785-9709-7A586114BDA6}" dt="2022-10-18T10:46:53.335" v="10039" actId="571"/>
          <ac:spMkLst>
            <pc:docMk/>
            <pc:sldMk cId="898062746" sldId="2146847709"/>
            <ac:spMk id="160" creationId="{F0D3A90D-0867-7142-CF23-5F2B02588D2A}"/>
          </ac:spMkLst>
        </pc:spChg>
        <pc:spChg chg="mod">
          <ac:chgData name="De Marinis, Roberta Vita" userId="dc24b251-f01b-455d-bf89-e2be86f657a2" providerId="ADAL" clId="{FDD990CB-6D46-4785-9709-7A586114BDA6}" dt="2022-10-18T10:46:53.335" v="10039" actId="571"/>
          <ac:spMkLst>
            <pc:docMk/>
            <pc:sldMk cId="898062746" sldId="2146847709"/>
            <ac:spMk id="161" creationId="{1C40516B-24F4-881D-1D0C-1F762BA1C7CE}"/>
          </ac:spMkLst>
        </pc:spChg>
        <pc:spChg chg="add del mod">
          <ac:chgData name="De Marinis, Roberta Vita" userId="dc24b251-f01b-455d-bf89-e2be86f657a2" providerId="ADAL" clId="{FDD990CB-6D46-4785-9709-7A586114BDA6}" dt="2022-10-18T10:51:43.508" v="10092" actId="478"/>
          <ac:spMkLst>
            <pc:docMk/>
            <pc:sldMk cId="898062746" sldId="2146847709"/>
            <ac:spMk id="162" creationId="{6B18D982-4482-D03E-C9F2-5A33706EE103}"/>
          </ac:spMkLst>
        </pc:spChg>
        <pc:spChg chg="add del mod">
          <ac:chgData name="De Marinis, Roberta Vita" userId="dc24b251-f01b-455d-bf89-e2be86f657a2" providerId="ADAL" clId="{FDD990CB-6D46-4785-9709-7A586114BDA6}" dt="2022-10-18T10:51:49.249" v="10094" actId="478"/>
          <ac:spMkLst>
            <pc:docMk/>
            <pc:sldMk cId="898062746" sldId="2146847709"/>
            <ac:spMk id="163" creationId="{EB3FA3EA-D3A5-2ED4-0B1F-A1125C0B8ADE}"/>
          </ac:spMkLst>
        </pc:spChg>
        <pc:spChg chg="add mod">
          <ac:chgData name="De Marinis, Roberta Vita" userId="dc24b251-f01b-455d-bf89-e2be86f657a2" providerId="ADAL" clId="{FDD990CB-6D46-4785-9709-7A586114BDA6}" dt="2022-10-24T12:06:20.355" v="16485" actId="1037"/>
          <ac:spMkLst>
            <pc:docMk/>
            <pc:sldMk cId="898062746" sldId="2146847709"/>
            <ac:spMk id="164" creationId="{BD25FBE8-8C8C-DD18-BFAB-58CE9F6FEFC6}"/>
          </ac:spMkLst>
        </pc:spChg>
        <pc:spChg chg="add del mod">
          <ac:chgData name="De Marinis, Roberta Vita" userId="dc24b251-f01b-455d-bf89-e2be86f657a2" providerId="ADAL" clId="{FDD990CB-6D46-4785-9709-7A586114BDA6}" dt="2022-10-21T09:52:30.922" v="14968" actId="478"/>
          <ac:spMkLst>
            <pc:docMk/>
            <pc:sldMk cId="898062746" sldId="2146847709"/>
            <ac:spMk id="165" creationId="{13861F4B-D5FC-DB23-1154-760982FA0E63}"/>
          </ac:spMkLst>
        </pc:spChg>
        <pc:spChg chg="add mod">
          <ac:chgData name="De Marinis, Roberta Vita" userId="dc24b251-f01b-455d-bf89-e2be86f657a2" providerId="ADAL" clId="{FDD990CB-6D46-4785-9709-7A586114BDA6}" dt="2022-10-21T07:44:56.396" v="13510" actId="207"/>
          <ac:spMkLst>
            <pc:docMk/>
            <pc:sldMk cId="898062746" sldId="2146847709"/>
            <ac:spMk id="166" creationId="{4EFC10F2-AD21-14BB-ACEB-0F58DC6546AA}"/>
          </ac:spMkLst>
        </pc:spChg>
        <pc:spChg chg="add mod">
          <ac:chgData name="De Marinis, Roberta Vita" userId="dc24b251-f01b-455d-bf89-e2be86f657a2" providerId="ADAL" clId="{FDD990CB-6D46-4785-9709-7A586114BDA6}" dt="2022-10-18T13:09:59.566" v="10737" actId="1035"/>
          <ac:spMkLst>
            <pc:docMk/>
            <pc:sldMk cId="898062746" sldId="2146847709"/>
            <ac:spMk id="168" creationId="{313791E1-2E19-B6DB-F408-BF3380D211D7}"/>
          </ac:spMkLst>
        </pc:spChg>
        <pc:spChg chg="add mod">
          <ac:chgData name="De Marinis, Roberta Vita" userId="dc24b251-f01b-455d-bf89-e2be86f657a2" providerId="ADAL" clId="{FDD990CB-6D46-4785-9709-7A586114BDA6}" dt="2022-10-18T13:09:45.547" v="10735" actId="1035"/>
          <ac:spMkLst>
            <pc:docMk/>
            <pc:sldMk cId="898062746" sldId="2146847709"/>
            <ac:spMk id="169" creationId="{1EA5EBD0-D163-1372-850A-EC11FEEA069C}"/>
          </ac:spMkLst>
        </pc:spChg>
        <pc:spChg chg="mod">
          <ac:chgData name="De Marinis, Roberta Vita" userId="dc24b251-f01b-455d-bf89-e2be86f657a2" providerId="ADAL" clId="{FDD990CB-6D46-4785-9709-7A586114BDA6}" dt="2022-10-18T10:46:53.335" v="10039" actId="571"/>
          <ac:spMkLst>
            <pc:docMk/>
            <pc:sldMk cId="898062746" sldId="2146847709"/>
            <ac:spMk id="171" creationId="{8662425B-189F-4438-B7D7-68A9FE167C13}"/>
          </ac:spMkLst>
        </pc:spChg>
        <pc:spChg chg="add mod">
          <ac:chgData name="De Marinis, Roberta Vita" userId="dc24b251-f01b-455d-bf89-e2be86f657a2" providerId="ADAL" clId="{FDD990CB-6D46-4785-9709-7A586114BDA6}" dt="2022-10-18T14:00:20.929" v="11852" actId="1037"/>
          <ac:spMkLst>
            <pc:docMk/>
            <pc:sldMk cId="898062746" sldId="2146847709"/>
            <ac:spMk id="176" creationId="{C4D8842B-8DDE-C6EB-DD5A-67BAB21F21A9}"/>
          </ac:spMkLst>
        </pc:spChg>
        <pc:spChg chg="mod">
          <ac:chgData name="De Marinis, Roberta Vita" userId="dc24b251-f01b-455d-bf89-e2be86f657a2" providerId="ADAL" clId="{FDD990CB-6D46-4785-9709-7A586114BDA6}" dt="2022-10-24T12:06:14.466" v="16484" actId="1035"/>
          <ac:spMkLst>
            <pc:docMk/>
            <pc:sldMk cId="898062746" sldId="2146847709"/>
            <ac:spMk id="179" creationId="{5F3FEFFC-4AE7-4E26-9F28-B754204AA23E}"/>
          </ac:spMkLst>
        </pc:spChg>
        <pc:spChg chg="mod">
          <ac:chgData name="De Marinis, Roberta Vita" userId="dc24b251-f01b-455d-bf89-e2be86f657a2" providerId="ADAL" clId="{FDD990CB-6D46-4785-9709-7A586114BDA6}" dt="2022-10-24T12:10:17.539" v="16518" actId="20577"/>
          <ac:spMkLst>
            <pc:docMk/>
            <pc:sldMk cId="898062746" sldId="2146847709"/>
            <ac:spMk id="184" creationId="{56626390-F0E3-4057-989D-78A7DBDDC00F}"/>
          </ac:spMkLst>
        </pc:spChg>
        <pc:spChg chg="mod">
          <ac:chgData name="De Marinis, Roberta Vita" userId="dc24b251-f01b-455d-bf89-e2be86f657a2" providerId="ADAL" clId="{FDD990CB-6D46-4785-9709-7A586114BDA6}" dt="2022-10-24T12:04:57.897" v="16439" actId="1035"/>
          <ac:spMkLst>
            <pc:docMk/>
            <pc:sldMk cId="898062746" sldId="2146847709"/>
            <ac:spMk id="194" creationId="{8A8FC189-22A1-4CA7-A322-A2EE73EFFFBF}"/>
          </ac:spMkLst>
        </pc:spChg>
        <pc:spChg chg="mod">
          <ac:chgData name="De Marinis, Roberta Vita" userId="dc24b251-f01b-455d-bf89-e2be86f657a2" providerId="ADAL" clId="{FDD990CB-6D46-4785-9709-7A586114BDA6}" dt="2022-10-24T12:05:11.706" v="16451" actId="1035"/>
          <ac:spMkLst>
            <pc:docMk/>
            <pc:sldMk cId="898062746" sldId="2146847709"/>
            <ac:spMk id="196" creationId="{279ACEBE-1F9F-4275-BE43-70CE950AA39C}"/>
          </ac:spMkLst>
        </pc:spChg>
        <pc:spChg chg="del mod">
          <ac:chgData name="De Marinis, Roberta Vita" userId="dc24b251-f01b-455d-bf89-e2be86f657a2" providerId="ADAL" clId="{FDD990CB-6D46-4785-9709-7A586114BDA6}" dt="2022-10-24T12:03:57.258" v="16409" actId="478"/>
          <ac:spMkLst>
            <pc:docMk/>
            <pc:sldMk cId="898062746" sldId="2146847709"/>
            <ac:spMk id="197" creationId="{9029BE81-6175-43F8-9DDF-64CA6574E7D6}"/>
          </ac:spMkLst>
        </pc:spChg>
        <pc:spChg chg="mod">
          <ac:chgData name="De Marinis, Roberta Vita" userId="dc24b251-f01b-455d-bf89-e2be86f657a2" providerId="ADAL" clId="{FDD990CB-6D46-4785-9709-7A586114BDA6}" dt="2022-10-24T12:00:54.610" v="16305" actId="164"/>
          <ac:spMkLst>
            <pc:docMk/>
            <pc:sldMk cId="898062746" sldId="2146847709"/>
            <ac:spMk id="203" creationId="{CB1DC75D-57D4-4E72-8E8B-F2A1D6EB2F68}"/>
          </ac:spMkLst>
        </pc:spChg>
        <pc:spChg chg="mod">
          <ac:chgData name="De Marinis, Roberta Vita" userId="dc24b251-f01b-455d-bf89-e2be86f657a2" providerId="ADAL" clId="{FDD990CB-6D46-4785-9709-7A586114BDA6}" dt="2022-10-18T10:46:53.335" v="10039" actId="571"/>
          <ac:spMkLst>
            <pc:docMk/>
            <pc:sldMk cId="898062746" sldId="2146847709"/>
            <ac:spMk id="204" creationId="{EA407ACD-8BFD-3C67-E97B-6430B69CA61C}"/>
          </ac:spMkLst>
        </pc:spChg>
        <pc:spChg chg="mod">
          <ac:chgData name="De Marinis, Roberta Vita" userId="dc24b251-f01b-455d-bf89-e2be86f657a2" providerId="ADAL" clId="{FDD990CB-6D46-4785-9709-7A586114BDA6}" dt="2022-10-24T12:03:21.100" v="16386" actId="1035"/>
          <ac:spMkLst>
            <pc:docMk/>
            <pc:sldMk cId="898062746" sldId="2146847709"/>
            <ac:spMk id="206" creationId="{6D8C9733-CAFF-42A3-BCEA-A5E4A74670CA}"/>
          </ac:spMkLst>
        </pc:spChg>
        <pc:spChg chg="mod">
          <ac:chgData name="De Marinis, Roberta Vita" userId="dc24b251-f01b-455d-bf89-e2be86f657a2" providerId="ADAL" clId="{FDD990CB-6D46-4785-9709-7A586114BDA6}" dt="2022-10-24T12:03:10.168" v="16384" actId="1035"/>
          <ac:spMkLst>
            <pc:docMk/>
            <pc:sldMk cId="898062746" sldId="2146847709"/>
            <ac:spMk id="207" creationId="{2172A1FD-6DA9-4C98-A64B-1F4F008DDF1D}"/>
          </ac:spMkLst>
        </pc:spChg>
        <pc:spChg chg="mod">
          <ac:chgData name="De Marinis, Roberta Vita" userId="dc24b251-f01b-455d-bf89-e2be86f657a2" providerId="ADAL" clId="{FDD990CB-6D46-4785-9709-7A586114BDA6}" dt="2022-10-24T12:04:42.716" v="16425" actId="1035"/>
          <ac:spMkLst>
            <pc:docMk/>
            <pc:sldMk cId="898062746" sldId="2146847709"/>
            <ac:spMk id="209" creationId="{66E0B9E0-81EE-4199-9078-264D6EA3BAD6}"/>
          </ac:spMkLst>
        </pc:spChg>
        <pc:spChg chg="mod">
          <ac:chgData name="De Marinis, Roberta Vita" userId="dc24b251-f01b-455d-bf89-e2be86f657a2" providerId="ADAL" clId="{FDD990CB-6D46-4785-9709-7A586114BDA6}" dt="2022-10-18T10:46:53.335" v="10039" actId="571"/>
          <ac:spMkLst>
            <pc:docMk/>
            <pc:sldMk cId="898062746" sldId="2146847709"/>
            <ac:spMk id="243" creationId="{170C48F9-D4F1-D0F9-8E8A-E6649DF11701}"/>
          </ac:spMkLst>
        </pc:spChg>
        <pc:spChg chg="mod">
          <ac:chgData name="De Marinis, Roberta Vita" userId="dc24b251-f01b-455d-bf89-e2be86f657a2" providerId="ADAL" clId="{FDD990CB-6D46-4785-9709-7A586114BDA6}" dt="2022-10-18T10:46:53.335" v="10039" actId="571"/>
          <ac:spMkLst>
            <pc:docMk/>
            <pc:sldMk cId="898062746" sldId="2146847709"/>
            <ac:spMk id="263" creationId="{3B8CFB18-B2C1-19E7-93E9-C8BA63AD79BD}"/>
          </ac:spMkLst>
        </pc:spChg>
        <pc:spChg chg="del mod">
          <ac:chgData name="De Marinis, Roberta Vita" userId="dc24b251-f01b-455d-bf89-e2be86f657a2" providerId="ADAL" clId="{FDD990CB-6D46-4785-9709-7A586114BDA6}" dt="2022-10-24T12:16:42.055" v="16603" actId="478"/>
          <ac:spMkLst>
            <pc:docMk/>
            <pc:sldMk cId="898062746" sldId="2146847709"/>
            <ac:spMk id="374" creationId="{2DBA1A8F-F286-4BEF-A385-85EC764CBA98}"/>
          </ac:spMkLst>
        </pc:spChg>
        <pc:spChg chg="mod">
          <ac:chgData name="De Marinis, Roberta Vita" userId="dc24b251-f01b-455d-bf89-e2be86f657a2" providerId="ADAL" clId="{FDD990CB-6D46-4785-9709-7A586114BDA6}" dt="2022-10-24T12:02:49.276" v="16371" actId="1035"/>
          <ac:spMkLst>
            <pc:docMk/>
            <pc:sldMk cId="898062746" sldId="2146847709"/>
            <ac:spMk id="375" creationId="{4161ECBE-9387-4E3A-B17E-CDB5973E0F7B}"/>
          </ac:spMkLst>
        </pc:spChg>
        <pc:spChg chg="mod">
          <ac:chgData name="De Marinis, Roberta Vita" userId="dc24b251-f01b-455d-bf89-e2be86f657a2" providerId="ADAL" clId="{FDD990CB-6D46-4785-9709-7A586114BDA6}" dt="2022-10-24T12:02:45.960" v="16368" actId="1035"/>
          <ac:spMkLst>
            <pc:docMk/>
            <pc:sldMk cId="898062746" sldId="2146847709"/>
            <ac:spMk id="376" creationId="{7EE1F5A9-77A4-49AF-9069-FDDF811D341A}"/>
          </ac:spMkLst>
        </pc:spChg>
        <pc:spChg chg="mod">
          <ac:chgData name="De Marinis, Roberta Vita" userId="dc24b251-f01b-455d-bf89-e2be86f657a2" providerId="ADAL" clId="{FDD990CB-6D46-4785-9709-7A586114BDA6}" dt="2022-10-24T12:02:33.147" v="16358" actId="1035"/>
          <ac:spMkLst>
            <pc:docMk/>
            <pc:sldMk cId="898062746" sldId="2146847709"/>
            <ac:spMk id="377" creationId="{F84469F6-C55A-4B6B-AFE9-0AEA7A830010}"/>
          </ac:spMkLst>
        </pc:spChg>
        <pc:spChg chg="mod">
          <ac:chgData name="De Marinis, Roberta Vita" userId="dc24b251-f01b-455d-bf89-e2be86f657a2" providerId="ADAL" clId="{FDD990CB-6D46-4785-9709-7A586114BDA6}" dt="2022-10-24T12:02:53.622" v="16376" actId="1035"/>
          <ac:spMkLst>
            <pc:docMk/>
            <pc:sldMk cId="898062746" sldId="2146847709"/>
            <ac:spMk id="378" creationId="{6D55CDF3-EE40-43C2-B8C2-94657CF7629B}"/>
          </ac:spMkLst>
        </pc:spChg>
        <pc:grpChg chg="add mod">
          <ac:chgData name="De Marinis, Roberta Vita" userId="dc24b251-f01b-455d-bf89-e2be86f657a2" providerId="ADAL" clId="{FDD990CB-6D46-4785-9709-7A586114BDA6}" dt="2022-10-24T12:01:02.190" v="16312" actId="1036"/>
          <ac:grpSpMkLst>
            <pc:docMk/>
            <pc:sldMk cId="898062746" sldId="2146847709"/>
            <ac:grpSpMk id="10" creationId="{1ED256EA-F436-E2B4-35AC-7AEA63B8D239}"/>
          </ac:grpSpMkLst>
        </pc:grpChg>
        <pc:grpChg chg="mod">
          <ac:chgData name="De Marinis, Roberta Vita" userId="dc24b251-f01b-455d-bf89-e2be86f657a2" providerId="ADAL" clId="{FDD990CB-6D46-4785-9709-7A586114BDA6}" dt="2022-10-18T10:46:53.335" v="10039" actId="571"/>
          <ac:grpSpMkLst>
            <pc:docMk/>
            <pc:sldMk cId="898062746" sldId="2146847709"/>
            <ac:grpSpMk id="49" creationId="{84A65DEE-2F08-A55C-28D9-2033C84EE5DB}"/>
          </ac:grpSpMkLst>
        </pc:grpChg>
        <pc:grpChg chg="mod">
          <ac:chgData name="De Marinis, Roberta Vita" userId="dc24b251-f01b-455d-bf89-e2be86f657a2" providerId="ADAL" clId="{FDD990CB-6D46-4785-9709-7A586114BDA6}" dt="2022-10-24T12:00:54.610" v="16305" actId="164"/>
          <ac:grpSpMkLst>
            <pc:docMk/>
            <pc:sldMk cId="898062746" sldId="2146847709"/>
            <ac:grpSpMk id="69" creationId="{0D357C3C-6EF1-4889-A62B-81559D5D8694}"/>
          </ac:grpSpMkLst>
        </pc:grpChg>
        <pc:grpChg chg="add mod ord">
          <ac:chgData name="De Marinis, Roberta Vita" userId="dc24b251-f01b-455d-bf89-e2be86f657a2" providerId="ADAL" clId="{FDD990CB-6D46-4785-9709-7A586114BDA6}" dt="2022-10-18T13:15:31.134" v="10745" actId="166"/>
          <ac:grpSpMkLst>
            <pc:docMk/>
            <pc:sldMk cId="898062746" sldId="2146847709"/>
            <ac:grpSpMk id="177" creationId="{9F59A33D-940F-DC7B-7524-951CB15B2234}"/>
          </ac:grpSpMkLst>
        </pc:grpChg>
        <pc:grpChg chg="mod">
          <ac:chgData name="De Marinis, Roberta Vita" userId="dc24b251-f01b-455d-bf89-e2be86f657a2" providerId="ADAL" clId="{FDD990CB-6D46-4785-9709-7A586114BDA6}" dt="2022-10-24T12:01:36.665" v="16334" actId="1035"/>
          <ac:grpSpMkLst>
            <pc:docMk/>
            <pc:sldMk cId="898062746" sldId="2146847709"/>
            <ac:grpSpMk id="181" creationId="{548184CD-A259-4B72-B256-81ED54B12A25}"/>
          </ac:grpSpMkLst>
        </pc:grpChg>
        <pc:grpChg chg="mod">
          <ac:chgData name="De Marinis, Roberta Vita" userId="dc24b251-f01b-455d-bf89-e2be86f657a2" providerId="ADAL" clId="{FDD990CB-6D46-4785-9709-7A586114BDA6}" dt="2022-10-24T12:00:46.490" v="16304" actId="1035"/>
          <ac:grpSpMkLst>
            <pc:docMk/>
            <pc:sldMk cId="898062746" sldId="2146847709"/>
            <ac:grpSpMk id="211" creationId="{02BAC0D6-B55D-1D94-5D7A-2D10B4CB049E}"/>
          </ac:grpSpMkLst>
        </pc:grpChg>
        <pc:grpChg chg="mod">
          <ac:chgData name="De Marinis, Roberta Vita" userId="dc24b251-f01b-455d-bf89-e2be86f657a2" providerId="ADAL" clId="{FDD990CB-6D46-4785-9709-7A586114BDA6}" dt="2022-10-18T10:46:53.335" v="10039" actId="571"/>
          <ac:grpSpMkLst>
            <pc:docMk/>
            <pc:sldMk cId="898062746" sldId="2146847709"/>
            <ac:grpSpMk id="219" creationId="{B1BF7321-FB38-109D-6FEB-96DD60D47E21}"/>
          </ac:grpSpMkLst>
        </pc:grpChg>
        <pc:picChg chg="mod">
          <ac:chgData name="De Marinis, Roberta Vita" userId="dc24b251-f01b-455d-bf89-e2be86f657a2" providerId="ADAL" clId="{FDD990CB-6D46-4785-9709-7A586114BDA6}" dt="2022-10-18T10:46:53.335" v="10039" actId="571"/>
          <ac:picMkLst>
            <pc:docMk/>
            <pc:sldMk cId="898062746" sldId="2146847709"/>
            <ac:picMk id="2" creationId="{05FD5FCE-FF71-016F-6DE5-925CDF4C217A}"/>
          </ac:picMkLst>
        </pc:picChg>
        <pc:picChg chg="mod">
          <ac:chgData name="De Marinis, Roberta Vita" userId="dc24b251-f01b-455d-bf89-e2be86f657a2" providerId="ADAL" clId="{FDD990CB-6D46-4785-9709-7A586114BDA6}" dt="2022-10-24T12:01:41.873" v="16337" actId="1036"/>
          <ac:picMkLst>
            <pc:docMk/>
            <pc:sldMk cId="898062746" sldId="2146847709"/>
            <ac:picMk id="3" creationId="{5B6B7227-56C8-E590-E2B4-75D5E58DE7E6}"/>
          </ac:picMkLst>
        </pc:picChg>
        <pc:picChg chg="mod">
          <ac:chgData name="De Marinis, Roberta Vita" userId="dc24b251-f01b-455d-bf89-e2be86f657a2" providerId="ADAL" clId="{FDD990CB-6D46-4785-9709-7A586114BDA6}" dt="2022-10-18T10:46:53.335" v="10039" actId="571"/>
          <ac:picMkLst>
            <pc:docMk/>
            <pc:sldMk cId="898062746" sldId="2146847709"/>
            <ac:picMk id="4" creationId="{EED6786F-1BFC-AF40-EFCF-4E2688DCD545}"/>
          </ac:picMkLst>
        </pc:picChg>
        <pc:picChg chg="mod">
          <ac:chgData name="De Marinis, Roberta Vita" userId="dc24b251-f01b-455d-bf89-e2be86f657a2" providerId="ADAL" clId="{FDD990CB-6D46-4785-9709-7A586114BDA6}" dt="2022-10-18T10:46:53.335" v="10039" actId="571"/>
          <ac:picMkLst>
            <pc:docMk/>
            <pc:sldMk cId="898062746" sldId="2146847709"/>
            <ac:picMk id="5" creationId="{09145A78-D64B-8EFF-8BA8-ADC4A5F70AC6}"/>
          </ac:picMkLst>
        </pc:picChg>
        <pc:picChg chg="add mod">
          <ac:chgData name="De Marinis, Roberta Vita" userId="dc24b251-f01b-455d-bf89-e2be86f657a2" providerId="ADAL" clId="{FDD990CB-6D46-4785-9709-7A586114BDA6}" dt="2022-10-24T12:00:54.610" v="16305" actId="164"/>
          <ac:picMkLst>
            <pc:docMk/>
            <pc:sldMk cId="898062746" sldId="2146847709"/>
            <ac:picMk id="6" creationId="{56B2F292-F905-3356-7770-63A663FC6972}"/>
          </ac:picMkLst>
        </pc:picChg>
        <pc:picChg chg="mod">
          <ac:chgData name="De Marinis, Roberta Vita" userId="dc24b251-f01b-455d-bf89-e2be86f657a2" providerId="ADAL" clId="{FDD990CB-6D46-4785-9709-7A586114BDA6}" dt="2022-10-18T10:46:53.335" v="10039" actId="571"/>
          <ac:picMkLst>
            <pc:docMk/>
            <pc:sldMk cId="898062746" sldId="2146847709"/>
            <ac:picMk id="7" creationId="{3F56AC80-2023-B073-59AF-B08A8CF3CA79}"/>
          </ac:picMkLst>
        </pc:picChg>
        <pc:picChg chg="add mod">
          <ac:chgData name="De Marinis, Roberta Vita" userId="dc24b251-f01b-455d-bf89-e2be86f657a2" providerId="ADAL" clId="{FDD990CB-6D46-4785-9709-7A586114BDA6}" dt="2022-10-24T12:00:54.610" v="16305" actId="164"/>
          <ac:picMkLst>
            <pc:docMk/>
            <pc:sldMk cId="898062746" sldId="2146847709"/>
            <ac:picMk id="7" creationId="{904E7F99-85A5-70EB-4F64-706C43113CF6}"/>
          </ac:picMkLst>
        </pc:picChg>
        <pc:picChg chg="add mod">
          <ac:chgData name="De Marinis, Roberta Vita" userId="dc24b251-f01b-455d-bf89-e2be86f657a2" providerId="ADAL" clId="{FDD990CB-6D46-4785-9709-7A586114BDA6}" dt="2022-10-24T12:05:59.721" v="16475" actId="1038"/>
          <ac:picMkLst>
            <pc:docMk/>
            <pc:sldMk cId="898062746" sldId="2146847709"/>
            <ac:picMk id="8" creationId="{166E1DD2-D666-E162-F3D3-7BDC206B2393}"/>
          </ac:picMkLst>
        </pc:picChg>
        <pc:picChg chg="mod">
          <ac:chgData name="De Marinis, Roberta Vita" userId="dc24b251-f01b-455d-bf89-e2be86f657a2" providerId="ADAL" clId="{FDD990CB-6D46-4785-9709-7A586114BDA6}" dt="2022-10-18T10:46:53.335" v="10039" actId="571"/>
          <ac:picMkLst>
            <pc:docMk/>
            <pc:sldMk cId="898062746" sldId="2146847709"/>
            <ac:picMk id="8" creationId="{C9144C94-15C4-7096-FC1E-AC2973DADA2A}"/>
          </ac:picMkLst>
        </pc:picChg>
        <pc:picChg chg="mod">
          <ac:chgData name="De Marinis, Roberta Vita" userId="dc24b251-f01b-455d-bf89-e2be86f657a2" providerId="ADAL" clId="{FDD990CB-6D46-4785-9709-7A586114BDA6}" dt="2022-10-18T10:46:53.335" v="10039" actId="571"/>
          <ac:picMkLst>
            <pc:docMk/>
            <pc:sldMk cId="898062746" sldId="2146847709"/>
            <ac:picMk id="9" creationId="{72CB31F9-C1D9-589B-7198-11495FB8BEDB}"/>
          </ac:picMkLst>
        </pc:picChg>
        <pc:picChg chg="mod">
          <ac:chgData name="De Marinis, Roberta Vita" userId="dc24b251-f01b-455d-bf89-e2be86f657a2" providerId="ADAL" clId="{FDD990CB-6D46-4785-9709-7A586114BDA6}" dt="2022-10-18T14:48:24.714" v="12074" actId="1038"/>
          <ac:picMkLst>
            <pc:docMk/>
            <pc:sldMk cId="898062746" sldId="2146847709"/>
            <ac:picMk id="11" creationId="{2E87D08A-1287-6168-C90E-52B2D7F35B52}"/>
          </ac:picMkLst>
        </pc:picChg>
        <pc:picChg chg="mod">
          <ac:chgData name="De Marinis, Roberta Vita" userId="dc24b251-f01b-455d-bf89-e2be86f657a2" providerId="ADAL" clId="{FDD990CB-6D46-4785-9709-7A586114BDA6}" dt="2022-10-20T15:17:54.645" v="13099" actId="14100"/>
          <ac:picMkLst>
            <pc:docMk/>
            <pc:sldMk cId="898062746" sldId="2146847709"/>
            <ac:picMk id="12" creationId="{737E493B-E977-A2DC-C91A-07DC3F3D736F}"/>
          </ac:picMkLst>
        </pc:picChg>
        <pc:picChg chg="mod">
          <ac:chgData name="De Marinis, Roberta Vita" userId="dc24b251-f01b-455d-bf89-e2be86f657a2" providerId="ADAL" clId="{FDD990CB-6D46-4785-9709-7A586114BDA6}" dt="2022-10-18T13:59:28.019" v="11840" actId="14100"/>
          <ac:picMkLst>
            <pc:docMk/>
            <pc:sldMk cId="898062746" sldId="2146847709"/>
            <ac:picMk id="13" creationId="{A5AACFC7-0DA2-41B5-C214-C39D8DA118BA}"/>
          </ac:picMkLst>
        </pc:picChg>
        <pc:picChg chg="mod">
          <ac:chgData name="De Marinis, Roberta Vita" userId="dc24b251-f01b-455d-bf89-e2be86f657a2" providerId="ADAL" clId="{FDD990CB-6D46-4785-9709-7A586114BDA6}" dt="2022-10-18T10:46:53.335" v="10039" actId="571"/>
          <ac:picMkLst>
            <pc:docMk/>
            <pc:sldMk cId="898062746" sldId="2146847709"/>
            <ac:picMk id="15" creationId="{66E72A2C-17F2-36C1-ED22-4D981F3C020E}"/>
          </ac:picMkLst>
        </pc:picChg>
        <pc:picChg chg="mod">
          <ac:chgData name="De Marinis, Roberta Vita" userId="dc24b251-f01b-455d-bf89-e2be86f657a2" providerId="ADAL" clId="{FDD990CB-6D46-4785-9709-7A586114BDA6}" dt="2022-10-18T10:46:53.335" v="10039" actId="571"/>
          <ac:picMkLst>
            <pc:docMk/>
            <pc:sldMk cId="898062746" sldId="2146847709"/>
            <ac:picMk id="17" creationId="{C1949673-8C53-9874-766E-6D23DB2B911B}"/>
          </ac:picMkLst>
        </pc:picChg>
        <pc:picChg chg="mod">
          <ac:chgData name="De Marinis, Roberta Vita" userId="dc24b251-f01b-455d-bf89-e2be86f657a2" providerId="ADAL" clId="{FDD990CB-6D46-4785-9709-7A586114BDA6}" dt="2022-10-18T10:46:53.335" v="10039" actId="571"/>
          <ac:picMkLst>
            <pc:docMk/>
            <pc:sldMk cId="898062746" sldId="2146847709"/>
            <ac:picMk id="20" creationId="{6F9B967D-B7D9-B0FA-0F0C-E445E2E14B3F}"/>
          </ac:picMkLst>
        </pc:picChg>
        <pc:picChg chg="mod">
          <ac:chgData name="De Marinis, Roberta Vita" userId="dc24b251-f01b-455d-bf89-e2be86f657a2" providerId="ADAL" clId="{FDD990CB-6D46-4785-9709-7A586114BDA6}" dt="2022-10-18T10:46:53.335" v="10039" actId="571"/>
          <ac:picMkLst>
            <pc:docMk/>
            <pc:sldMk cId="898062746" sldId="2146847709"/>
            <ac:picMk id="21" creationId="{0F16EA3A-88CB-2AED-3AA6-A2ED8FAFD03A}"/>
          </ac:picMkLst>
        </pc:picChg>
        <pc:picChg chg="mod">
          <ac:chgData name="De Marinis, Roberta Vita" userId="dc24b251-f01b-455d-bf89-e2be86f657a2" providerId="ADAL" clId="{FDD990CB-6D46-4785-9709-7A586114BDA6}" dt="2022-10-18T10:46:53.335" v="10039" actId="571"/>
          <ac:picMkLst>
            <pc:docMk/>
            <pc:sldMk cId="898062746" sldId="2146847709"/>
            <ac:picMk id="22" creationId="{98CCAB91-09A8-01B9-0499-2695AEC1B9F2}"/>
          </ac:picMkLst>
        </pc:picChg>
        <pc:picChg chg="mod">
          <ac:chgData name="De Marinis, Roberta Vita" userId="dc24b251-f01b-455d-bf89-e2be86f657a2" providerId="ADAL" clId="{FDD990CB-6D46-4785-9709-7A586114BDA6}" dt="2022-10-18T10:46:53.335" v="10039" actId="571"/>
          <ac:picMkLst>
            <pc:docMk/>
            <pc:sldMk cId="898062746" sldId="2146847709"/>
            <ac:picMk id="23" creationId="{2C040523-4530-1059-ED9F-8EE939E61F27}"/>
          </ac:picMkLst>
        </pc:picChg>
        <pc:picChg chg="mod">
          <ac:chgData name="De Marinis, Roberta Vita" userId="dc24b251-f01b-455d-bf89-e2be86f657a2" providerId="ADAL" clId="{FDD990CB-6D46-4785-9709-7A586114BDA6}" dt="2022-10-18T10:46:53.335" v="10039" actId="571"/>
          <ac:picMkLst>
            <pc:docMk/>
            <pc:sldMk cId="898062746" sldId="2146847709"/>
            <ac:picMk id="24" creationId="{2C806357-1E20-DEAD-0E23-97E4DCBD9B91}"/>
          </ac:picMkLst>
        </pc:picChg>
        <pc:picChg chg="mod">
          <ac:chgData name="De Marinis, Roberta Vita" userId="dc24b251-f01b-455d-bf89-e2be86f657a2" providerId="ADAL" clId="{FDD990CB-6D46-4785-9709-7A586114BDA6}" dt="2022-10-18T10:46:53.335" v="10039" actId="571"/>
          <ac:picMkLst>
            <pc:docMk/>
            <pc:sldMk cId="898062746" sldId="2146847709"/>
            <ac:picMk id="25" creationId="{7CFE650F-4D3B-6D78-DCED-B4B278935AA0}"/>
          </ac:picMkLst>
        </pc:picChg>
        <pc:picChg chg="mod">
          <ac:chgData name="De Marinis, Roberta Vita" userId="dc24b251-f01b-455d-bf89-e2be86f657a2" providerId="ADAL" clId="{FDD990CB-6D46-4785-9709-7A586114BDA6}" dt="2022-10-18T10:46:53.335" v="10039" actId="571"/>
          <ac:picMkLst>
            <pc:docMk/>
            <pc:sldMk cId="898062746" sldId="2146847709"/>
            <ac:picMk id="26" creationId="{EDCDF7AB-A067-D333-4FB8-1450CD84A38A}"/>
          </ac:picMkLst>
        </pc:picChg>
        <pc:picChg chg="mod">
          <ac:chgData name="De Marinis, Roberta Vita" userId="dc24b251-f01b-455d-bf89-e2be86f657a2" providerId="ADAL" clId="{FDD990CB-6D46-4785-9709-7A586114BDA6}" dt="2022-10-24T12:01:24.166" v="16327" actId="1036"/>
          <ac:picMkLst>
            <pc:docMk/>
            <pc:sldMk cId="898062746" sldId="2146847709"/>
            <ac:picMk id="27" creationId="{BFD9F79D-8C24-54B0-F385-3475836E5B85}"/>
          </ac:picMkLst>
        </pc:picChg>
        <pc:picChg chg="mod">
          <ac:chgData name="De Marinis, Roberta Vita" userId="dc24b251-f01b-455d-bf89-e2be86f657a2" providerId="ADAL" clId="{FDD990CB-6D46-4785-9709-7A586114BDA6}" dt="2022-10-18T10:46:53.335" v="10039" actId="571"/>
          <ac:picMkLst>
            <pc:docMk/>
            <pc:sldMk cId="898062746" sldId="2146847709"/>
            <ac:picMk id="28" creationId="{EB5A14F9-25BF-A162-D04B-CD41106E0380}"/>
          </ac:picMkLst>
        </pc:picChg>
        <pc:picChg chg="mod">
          <ac:chgData name="De Marinis, Roberta Vita" userId="dc24b251-f01b-455d-bf89-e2be86f657a2" providerId="ADAL" clId="{FDD990CB-6D46-4785-9709-7A586114BDA6}" dt="2022-10-24T12:01:20.667" v="16325" actId="1036"/>
          <ac:picMkLst>
            <pc:docMk/>
            <pc:sldMk cId="898062746" sldId="2146847709"/>
            <ac:picMk id="29" creationId="{E52304AB-62B7-94CA-805F-6CFE07EEF210}"/>
          </ac:picMkLst>
        </pc:picChg>
        <pc:picChg chg="mod">
          <ac:chgData name="De Marinis, Roberta Vita" userId="dc24b251-f01b-455d-bf89-e2be86f657a2" providerId="ADAL" clId="{FDD990CB-6D46-4785-9709-7A586114BDA6}" dt="2022-10-21T12:33:29.033" v="15145" actId="1037"/>
          <ac:picMkLst>
            <pc:docMk/>
            <pc:sldMk cId="898062746" sldId="2146847709"/>
            <ac:picMk id="30" creationId="{8450534C-F1B4-F414-DBFB-DA7682D44C84}"/>
          </ac:picMkLst>
        </pc:picChg>
        <pc:picChg chg="mod">
          <ac:chgData name="De Marinis, Roberta Vita" userId="dc24b251-f01b-455d-bf89-e2be86f657a2" providerId="ADAL" clId="{FDD990CB-6D46-4785-9709-7A586114BDA6}" dt="2022-10-18T13:59:33.240" v="11842" actId="14100"/>
          <ac:picMkLst>
            <pc:docMk/>
            <pc:sldMk cId="898062746" sldId="2146847709"/>
            <ac:picMk id="33" creationId="{AE4FF919-2A7D-88AE-97FB-E3511836E794}"/>
          </ac:picMkLst>
        </pc:picChg>
        <pc:picChg chg="add mod">
          <ac:chgData name="De Marinis, Roberta Vita" userId="dc24b251-f01b-455d-bf89-e2be86f657a2" providerId="ADAL" clId="{FDD990CB-6D46-4785-9709-7A586114BDA6}" dt="2022-10-24T12:06:55.583" v="16490" actId="1076"/>
          <ac:picMkLst>
            <pc:docMk/>
            <pc:sldMk cId="898062746" sldId="2146847709"/>
            <ac:picMk id="37" creationId="{6E484579-3C93-8CEE-CF06-030FABC29816}"/>
          </ac:picMkLst>
        </pc:picChg>
        <pc:picChg chg="mod">
          <ac:chgData name="De Marinis, Roberta Vita" userId="dc24b251-f01b-455d-bf89-e2be86f657a2" providerId="ADAL" clId="{FDD990CB-6D46-4785-9709-7A586114BDA6}" dt="2022-10-18T10:46:53.335" v="10039" actId="571"/>
          <ac:picMkLst>
            <pc:docMk/>
            <pc:sldMk cId="898062746" sldId="2146847709"/>
            <ac:picMk id="39" creationId="{C41083E1-1A6D-1777-F0BB-16826E267A33}"/>
          </ac:picMkLst>
        </pc:picChg>
        <pc:picChg chg="add mod">
          <ac:chgData name="De Marinis, Roberta Vita" userId="dc24b251-f01b-455d-bf89-e2be86f657a2" providerId="ADAL" clId="{FDD990CB-6D46-4785-9709-7A586114BDA6}" dt="2022-10-20T15:18:17.537" v="13101" actId="1076"/>
          <ac:picMkLst>
            <pc:docMk/>
            <pc:sldMk cId="898062746" sldId="2146847709"/>
            <ac:picMk id="49" creationId="{7FBC21B6-A2ED-3D38-E86D-9B93842FD81D}"/>
          </ac:picMkLst>
        </pc:picChg>
        <pc:picChg chg="add del mod">
          <ac:chgData name="De Marinis, Roberta Vita" userId="dc24b251-f01b-455d-bf89-e2be86f657a2" providerId="ADAL" clId="{FDD990CB-6D46-4785-9709-7A586114BDA6}" dt="2022-10-24T12:11:22.426" v="16526" actId="478"/>
          <ac:picMkLst>
            <pc:docMk/>
            <pc:sldMk cId="898062746" sldId="2146847709"/>
            <ac:picMk id="52" creationId="{80151E8F-D84B-3D11-A6E7-6B7CD01C9F34}"/>
          </ac:picMkLst>
        </pc:picChg>
        <pc:picChg chg="mod">
          <ac:chgData name="De Marinis, Roberta Vita" userId="dc24b251-f01b-455d-bf89-e2be86f657a2" providerId="ADAL" clId="{FDD990CB-6D46-4785-9709-7A586114BDA6}" dt="2022-10-20T15:18:25.555" v="13102" actId="1076"/>
          <ac:picMkLst>
            <pc:docMk/>
            <pc:sldMk cId="898062746" sldId="2146847709"/>
            <ac:picMk id="52" creationId="{94AADE25-B7DF-ADA7-FF7E-6C7FB89C203F}"/>
          </ac:picMkLst>
        </pc:picChg>
        <pc:picChg chg="mod">
          <ac:chgData name="De Marinis, Roberta Vita" userId="dc24b251-f01b-455d-bf89-e2be86f657a2" providerId="ADAL" clId="{FDD990CB-6D46-4785-9709-7A586114BDA6}" dt="2022-10-18T10:46:53.335" v="10039" actId="571"/>
          <ac:picMkLst>
            <pc:docMk/>
            <pc:sldMk cId="898062746" sldId="2146847709"/>
            <ac:picMk id="53" creationId="{258C74EF-DF96-3198-6C54-A2AAFFD4213B}"/>
          </ac:picMkLst>
        </pc:picChg>
        <pc:picChg chg="mod">
          <ac:chgData name="De Marinis, Roberta Vita" userId="dc24b251-f01b-455d-bf89-e2be86f657a2" providerId="ADAL" clId="{FDD990CB-6D46-4785-9709-7A586114BDA6}" dt="2022-10-18T10:46:53.335" v="10039" actId="571"/>
          <ac:picMkLst>
            <pc:docMk/>
            <pc:sldMk cId="898062746" sldId="2146847709"/>
            <ac:picMk id="55" creationId="{B4E51811-BD2B-BF84-D310-0A2BB9959ACB}"/>
          </ac:picMkLst>
        </pc:picChg>
        <pc:picChg chg="mod">
          <ac:chgData name="De Marinis, Roberta Vita" userId="dc24b251-f01b-455d-bf89-e2be86f657a2" providerId="ADAL" clId="{FDD990CB-6D46-4785-9709-7A586114BDA6}" dt="2022-10-18T13:09:27.181" v="10731" actId="164"/>
          <ac:picMkLst>
            <pc:docMk/>
            <pc:sldMk cId="898062746" sldId="2146847709"/>
            <ac:picMk id="56" creationId="{CCE3ED79-ABB5-F121-369F-03FB14701EDB}"/>
          </ac:picMkLst>
        </pc:picChg>
        <pc:picChg chg="mod">
          <ac:chgData name="De Marinis, Roberta Vita" userId="dc24b251-f01b-455d-bf89-e2be86f657a2" providerId="ADAL" clId="{FDD990CB-6D46-4785-9709-7A586114BDA6}" dt="2022-10-18T10:46:53.335" v="10039" actId="571"/>
          <ac:picMkLst>
            <pc:docMk/>
            <pc:sldMk cId="898062746" sldId="2146847709"/>
            <ac:picMk id="62" creationId="{F8A01D4C-E013-6F02-6F73-0D6253EC865D}"/>
          </ac:picMkLst>
        </pc:picChg>
        <pc:picChg chg="mod">
          <ac:chgData name="De Marinis, Roberta Vita" userId="dc24b251-f01b-455d-bf89-e2be86f657a2" providerId="ADAL" clId="{FDD990CB-6D46-4785-9709-7A586114BDA6}" dt="2022-10-18T10:46:53.335" v="10039" actId="571"/>
          <ac:picMkLst>
            <pc:docMk/>
            <pc:sldMk cId="898062746" sldId="2146847709"/>
            <ac:picMk id="64" creationId="{C7BEBF2E-B851-6E56-7261-151FFDF5EDBF}"/>
          </ac:picMkLst>
        </pc:picChg>
        <pc:picChg chg="mod">
          <ac:chgData name="De Marinis, Roberta Vita" userId="dc24b251-f01b-455d-bf89-e2be86f657a2" providerId="ADAL" clId="{FDD990CB-6D46-4785-9709-7A586114BDA6}" dt="2022-10-18T10:46:53.335" v="10039" actId="571"/>
          <ac:picMkLst>
            <pc:docMk/>
            <pc:sldMk cId="898062746" sldId="2146847709"/>
            <ac:picMk id="70" creationId="{267BA059-58BC-4FA0-2D15-312FC9D60E69}"/>
          </ac:picMkLst>
        </pc:picChg>
        <pc:picChg chg="add mod modCrop">
          <ac:chgData name="De Marinis, Roberta Vita" userId="dc24b251-f01b-455d-bf89-e2be86f657a2" providerId="ADAL" clId="{FDD990CB-6D46-4785-9709-7A586114BDA6}" dt="2022-10-24T12:14:51.300" v="16575" actId="1035"/>
          <ac:picMkLst>
            <pc:docMk/>
            <pc:sldMk cId="898062746" sldId="2146847709"/>
            <ac:picMk id="70" creationId="{E72F2B19-E5FC-52F5-2DA1-64EC7B686222}"/>
          </ac:picMkLst>
        </pc:picChg>
        <pc:picChg chg="mod">
          <ac:chgData name="De Marinis, Roberta Vita" userId="dc24b251-f01b-455d-bf89-e2be86f657a2" providerId="ADAL" clId="{FDD990CB-6D46-4785-9709-7A586114BDA6}" dt="2022-10-18T10:46:53.335" v="10039" actId="571"/>
          <ac:picMkLst>
            <pc:docMk/>
            <pc:sldMk cId="898062746" sldId="2146847709"/>
            <ac:picMk id="71" creationId="{00E1342A-5C1A-6709-3980-11BB0B373909}"/>
          </ac:picMkLst>
        </pc:picChg>
        <pc:picChg chg="add del mod">
          <ac:chgData name="De Marinis, Roberta Vita" userId="dc24b251-f01b-455d-bf89-e2be86f657a2" providerId="ADAL" clId="{FDD990CB-6D46-4785-9709-7A586114BDA6}" dt="2022-10-24T12:16:35.280" v="16602" actId="478"/>
          <ac:picMkLst>
            <pc:docMk/>
            <pc:sldMk cId="898062746" sldId="2146847709"/>
            <ac:picMk id="71" creationId="{251326D1-5C2F-C5E8-B5C6-AAACB2565FA2}"/>
          </ac:picMkLst>
        </pc:picChg>
        <pc:picChg chg="mod">
          <ac:chgData name="De Marinis, Roberta Vita" userId="dc24b251-f01b-455d-bf89-e2be86f657a2" providerId="ADAL" clId="{FDD990CB-6D46-4785-9709-7A586114BDA6}" dt="2022-10-18T13:57:57.980" v="11750" actId="1036"/>
          <ac:picMkLst>
            <pc:docMk/>
            <pc:sldMk cId="898062746" sldId="2146847709"/>
            <ac:picMk id="79" creationId="{CAD46512-655D-4477-B992-B2A023AA88D9}"/>
          </ac:picMkLst>
        </pc:picChg>
        <pc:picChg chg="mod">
          <ac:chgData name="De Marinis, Roberta Vita" userId="dc24b251-f01b-455d-bf89-e2be86f657a2" providerId="ADAL" clId="{FDD990CB-6D46-4785-9709-7A586114BDA6}" dt="2022-10-18T10:46:53.335" v="10039" actId="571"/>
          <ac:picMkLst>
            <pc:docMk/>
            <pc:sldMk cId="898062746" sldId="2146847709"/>
            <ac:picMk id="83" creationId="{561B36B3-155B-45C1-9D98-3790AF62A140}"/>
          </ac:picMkLst>
        </pc:picChg>
        <pc:picChg chg="mod">
          <ac:chgData name="De Marinis, Roberta Vita" userId="dc24b251-f01b-455d-bf89-e2be86f657a2" providerId="ADAL" clId="{FDD990CB-6D46-4785-9709-7A586114BDA6}" dt="2022-10-18T10:46:53.335" v="10039" actId="571"/>
          <ac:picMkLst>
            <pc:docMk/>
            <pc:sldMk cId="898062746" sldId="2146847709"/>
            <ac:picMk id="86" creationId="{A2002B59-2BD3-70C1-F32C-9F52EC571829}"/>
          </ac:picMkLst>
        </pc:picChg>
        <pc:picChg chg="mod">
          <ac:chgData name="De Marinis, Roberta Vita" userId="dc24b251-f01b-455d-bf89-e2be86f657a2" providerId="ADAL" clId="{FDD990CB-6D46-4785-9709-7A586114BDA6}" dt="2022-10-18T10:46:53.335" v="10039" actId="571"/>
          <ac:picMkLst>
            <pc:docMk/>
            <pc:sldMk cId="898062746" sldId="2146847709"/>
            <ac:picMk id="88" creationId="{95C6DCE8-6934-4B72-6A62-B44EFCB88EDE}"/>
          </ac:picMkLst>
        </pc:picChg>
        <pc:picChg chg="mod">
          <ac:chgData name="De Marinis, Roberta Vita" userId="dc24b251-f01b-455d-bf89-e2be86f657a2" providerId="ADAL" clId="{FDD990CB-6D46-4785-9709-7A586114BDA6}" dt="2022-10-18T13:09:27.181" v="10731" actId="164"/>
          <ac:picMkLst>
            <pc:docMk/>
            <pc:sldMk cId="898062746" sldId="2146847709"/>
            <ac:picMk id="97" creationId="{5341CD1F-406D-7C17-9343-2D18F3CA0C30}"/>
          </ac:picMkLst>
        </pc:picChg>
        <pc:picChg chg="mod">
          <ac:chgData name="De Marinis, Roberta Vita" userId="dc24b251-f01b-455d-bf89-e2be86f657a2" providerId="ADAL" clId="{FDD990CB-6D46-4785-9709-7A586114BDA6}" dt="2022-10-18T13:09:27.181" v="10731" actId="164"/>
          <ac:picMkLst>
            <pc:docMk/>
            <pc:sldMk cId="898062746" sldId="2146847709"/>
            <ac:picMk id="102" creationId="{1A710484-9F6A-BEEA-B449-B51D837B8B2F}"/>
          </ac:picMkLst>
        </pc:picChg>
        <pc:picChg chg="mod">
          <ac:chgData name="De Marinis, Roberta Vita" userId="dc24b251-f01b-455d-bf89-e2be86f657a2" providerId="ADAL" clId="{FDD990CB-6D46-4785-9709-7A586114BDA6}" dt="2022-10-18T13:09:27.181" v="10731" actId="164"/>
          <ac:picMkLst>
            <pc:docMk/>
            <pc:sldMk cId="898062746" sldId="2146847709"/>
            <ac:picMk id="103" creationId="{4B2BC4AF-62B2-6A2B-2142-662503157C46}"/>
          </ac:picMkLst>
        </pc:picChg>
        <pc:picChg chg="mod">
          <ac:chgData name="De Marinis, Roberta Vita" userId="dc24b251-f01b-455d-bf89-e2be86f657a2" providerId="ADAL" clId="{FDD990CB-6D46-4785-9709-7A586114BDA6}" dt="2022-10-18T13:09:27.181" v="10731" actId="164"/>
          <ac:picMkLst>
            <pc:docMk/>
            <pc:sldMk cId="898062746" sldId="2146847709"/>
            <ac:picMk id="104" creationId="{CB3EA14C-CF09-FA52-87AF-9C83430D4D4F}"/>
          </ac:picMkLst>
        </pc:picChg>
        <pc:picChg chg="mod">
          <ac:chgData name="De Marinis, Roberta Vita" userId="dc24b251-f01b-455d-bf89-e2be86f657a2" providerId="ADAL" clId="{FDD990CB-6D46-4785-9709-7A586114BDA6}" dt="2022-10-18T13:09:27.181" v="10731" actId="164"/>
          <ac:picMkLst>
            <pc:docMk/>
            <pc:sldMk cId="898062746" sldId="2146847709"/>
            <ac:picMk id="105" creationId="{EDDF4C8A-4E00-7969-5D66-AEA1AEC36D08}"/>
          </ac:picMkLst>
        </pc:picChg>
        <pc:picChg chg="mod">
          <ac:chgData name="De Marinis, Roberta Vita" userId="dc24b251-f01b-455d-bf89-e2be86f657a2" providerId="ADAL" clId="{FDD990CB-6D46-4785-9709-7A586114BDA6}" dt="2022-10-18T13:09:27.181" v="10731" actId="164"/>
          <ac:picMkLst>
            <pc:docMk/>
            <pc:sldMk cId="898062746" sldId="2146847709"/>
            <ac:picMk id="106" creationId="{BC112863-2E74-9C94-0D5B-8359D12A5869}"/>
          </ac:picMkLst>
        </pc:picChg>
        <pc:picChg chg="mod">
          <ac:chgData name="De Marinis, Roberta Vita" userId="dc24b251-f01b-455d-bf89-e2be86f657a2" providerId="ADAL" clId="{FDD990CB-6D46-4785-9709-7A586114BDA6}" dt="2022-10-18T13:09:27.181" v="10731" actId="164"/>
          <ac:picMkLst>
            <pc:docMk/>
            <pc:sldMk cId="898062746" sldId="2146847709"/>
            <ac:picMk id="107" creationId="{A56C8020-7728-2E34-05E3-CEB1D502FA62}"/>
          </ac:picMkLst>
        </pc:picChg>
        <pc:picChg chg="mod">
          <ac:chgData name="De Marinis, Roberta Vita" userId="dc24b251-f01b-455d-bf89-e2be86f657a2" providerId="ADAL" clId="{FDD990CB-6D46-4785-9709-7A586114BDA6}" dt="2022-10-18T13:09:27.181" v="10731" actId="164"/>
          <ac:picMkLst>
            <pc:docMk/>
            <pc:sldMk cId="898062746" sldId="2146847709"/>
            <ac:picMk id="110" creationId="{2A0F4CA9-9F2A-134C-B7E9-2EB550618E4F}"/>
          </ac:picMkLst>
        </pc:picChg>
        <pc:picChg chg="mod">
          <ac:chgData name="De Marinis, Roberta Vita" userId="dc24b251-f01b-455d-bf89-e2be86f657a2" providerId="ADAL" clId="{FDD990CB-6D46-4785-9709-7A586114BDA6}" dt="2022-10-18T13:09:27.181" v="10731" actId="164"/>
          <ac:picMkLst>
            <pc:docMk/>
            <pc:sldMk cId="898062746" sldId="2146847709"/>
            <ac:picMk id="111" creationId="{7373C5C8-704D-519D-5459-51B4A3B9AD65}"/>
          </ac:picMkLst>
        </pc:picChg>
        <pc:picChg chg="mod">
          <ac:chgData name="De Marinis, Roberta Vita" userId="dc24b251-f01b-455d-bf89-e2be86f657a2" providerId="ADAL" clId="{FDD990CB-6D46-4785-9709-7A586114BDA6}" dt="2022-10-24T12:01:50.600" v="16344" actId="1038"/>
          <ac:picMkLst>
            <pc:docMk/>
            <pc:sldMk cId="898062746" sldId="2146847709"/>
            <ac:picMk id="113" creationId="{D513D9FD-AE88-423B-AE1C-E2286E50FB9A}"/>
          </ac:picMkLst>
        </pc:picChg>
        <pc:picChg chg="add mod">
          <ac:chgData name="De Marinis, Roberta Vita" userId="dc24b251-f01b-455d-bf89-e2be86f657a2" providerId="ADAL" clId="{FDD990CB-6D46-4785-9709-7A586114BDA6}" dt="2022-10-18T10:46:53.335" v="10039" actId="571"/>
          <ac:picMkLst>
            <pc:docMk/>
            <pc:sldMk cId="898062746" sldId="2146847709"/>
            <ac:picMk id="117" creationId="{9C309ECE-B744-37E1-45E1-4245D2779CFE}"/>
          </ac:picMkLst>
        </pc:picChg>
        <pc:picChg chg="mod">
          <ac:chgData name="De Marinis, Roberta Vita" userId="dc24b251-f01b-455d-bf89-e2be86f657a2" providerId="ADAL" clId="{FDD990CB-6D46-4785-9709-7A586114BDA6}" dt="2022-10-18T10:46:53.335" v="10039" actId="571"/>
          <ac:picMkLst>
            <pc:docMk/>
            <pc:sldMk cId="898062746" sldId="2146847709"/>
            <ac:picMk id="118" creationId="{6AD5F887-A6EF-4F7D-CF2D-710E75EA71FB}"/>
          </ac:picMkLst>
        </pc:picChg>
        <pc:picChg chg="mod">
          <ac:chgData name="De Marinis, Roberta Vita" userId="dc24b251-f01b-455d-bf89-e2be86f657a2" providerId="ADAL" clId="{FDD990CB-6D46-4785-9709-7A586114BDA6}" dt="2022-10-21T12:34:21.817" v="15156" actId="1038"/>
          <ac:picMkLst>
            <pc:docMk/>
            <pc:sldMk cId="898062746" sldId="2146847709"/>
            <ac:picMk id="119" creationId="{145848B4-CF9F-B189-4447-C76316E38851}"/>
          </ac:picMkLst>
        </pc:picChg>
        <pc:picChg chg="mod">
          <ac:chgData name="De Marinis, Roberta Vita" userId="dc24b251-f01b-455d-bf89-e2be86f657a2" providerId="ADAL" clId="{FDD990CB-6D46-4785-9709-7A586114BDA6}" dt="2022-10-18T10:46:53.335" v="10039" actId="571"/>
          <ac:picMkLst>
            <pc:docMk/>
            <pc:sldMk cId="898062746" sldId="2146847709"/>
            <ac:picMk id="120" creationId="{82CBB78C-AA83-9CD0-AEB4-BE75FB86251E}"/>
          </ac:picMkLst>
        </pc:picChg>
        <pc:picChg chg="mod">
          <ac:chgData name="De Marinis, Roberta Vita" userId="dc24b251-f01b-455d-bf89-e2be86f657a2" providerId="ADAL" clId="{FDD990CB-6D46-4785-9709-7A586114BDA6}" dt="2022-10-18T10:46:53.335" v="10039" actId="571"/>
          <ac:picMkLst>
            <pc:docMk/>
            <pc:sldMk cId="898062746" sldId="2146847709"/>
            <ac:picMk id="127" creationId="{B41A8D39-5247-0692-5412-F8A3634226AC}"/>
          </ac:picMkLst>
        </pc:picChg>
        <pc:picChg chg="mod">
          <ac:chgData name="De Marinis, Roberta Vita" userId="dc24b251-f01b-455d-bf89-e2be86f657a2" providerId="ADAL" clId="{FDD990CB-6D46-4785-9709-7A586114BDA6}" dt="2022-10-18T14:47:50.029" v="12063" actId="14100"/>
          <ac:picMkLst>
            <pc:docMk/>
            <pc:sldMk cId="898062746" sldId="2146847709"/>
            <ac:picMk id="128" creationId="{14D10B9E-A0B0-4410-BB10-3E9516FAED3D}"/>
          </ac:picMkLst>
        </pc:picChg>
        <pc:picChg chg="mod">
          <ac:chgData name="De Marinis, Roberta Vita" userId="dc24b251-f01b-455d-bf89-e2be86f657a2" providerId="ADAL" clId="{FDD990CB-6D46-4785-9709-7A586114BDA6}" dt="2022-10-18T10:46:53.335" v="10039" actId="571"/>
          <ac:picMkLst>
            <pc:docMk/>
            <pc:sldMk cId="898062746" sldId="2146847709"/>
            <ac:picMk id="129" creationId="{F769FBA2-F663-9011-D7DB-C178EA4A92E4}"/>
          </ac:picMkLst>
        </pc:picChg>
        <pc:picChg chg="mod">
          <ac:chgData name="De Marinis, Roberta Vita" userId="dc24b251-f01b-455d-bf89-e2be86f657a2" providerId="ADAL" clId="{FDD990CB-6D46-4785-9709-7A586114BDA6}" dt="2022-10-18T10:46:53.335" v="10039" actId="571"/>
          <ac:picMkLst>
            <pc:docMk/>
            <pc:sldMk cId="898062746" sldId="2146847709"/>
            <ac:picMk id="130" creationId="{C3C69B0A-926C-C57A-D2D8-5941A4E562A1}"/>
          </ac:picMkLst>
        </pc:picChg>
        <pc:picChg chg="mod">
          <ac:chgData name="De Marinis, Roberta Vita" userId="dc24b251-f01b-455d-bf89-e2be86f657a2" providerId="ADAL" clId="{FDD990CB-6D46-4785-9709-7A586114BDA6}" dt="2022-10-18T10:46:53.335" v="10039" actId="571"/>
          <ac:picMkLst>
            <pc:docMk/>
            <pc:sldMk cId="898062746" sldId="2146847709"/>
            <ac:picMk id="131" creationId="{81050E2D-927E-408B-85D1-7E3A9DD31F4C}"/>
          </ac:picMkLst>
        </pc:picChg>
        <pc:picChg chg="mod">
          <ac:chgData name="De Marinis, Roberta Vita" userId="dc24b251-f01b-455d-bf89-e2be86f657a2" providerId="ADAL" clId="{FDD990CB-6D46-4785-9709-7A586114BDA6}" dt="2022-10-18T13:09:27.181" v="10731" actId="164"/>
          <ac:picMkLst>
            <pc:docMk/>
            <pc:sldMk cId="898062746" sldId="2146847709"/>
            <ac:picMk id="132" creationId="{63D49475-A379-4C3D-60BB-DA33BF23BA16}"/>
          </ac:picMkLst>
        </pc:picChg>
        <pc:picChg chg="mod">
          <ac:chgData name="De Marinis, Roberta Vita" userId="dc24b251-f01b-455d-bf89-e2be86f657a2" providerId="ADAL" clId="{FDD990CB-6D46-4785-9709-7A586114BDA6}" dt="2022-10-18T10:46:53.335" v="10039" actId="571"/>
          <ac:picMkLst>
            <pc:docMk/>
            <pc:sldMk cId="898062746" sldId="2146847709"/>
            <ac:picMk id="133" creationId="{5D2975CB-2BE1-9531-AF29-813B5DD5E23C}"/>
          </ac:picMkLst>
        </pc:picChg>
        <pc:picChg chg="add del mod">
          <ac:chgData name="De Marinis, Roberta Vita" userId="dc24b251-f01b-455d-bf89-e2be86f657a2" providerId="ADAL" clId="{FDD990CB-6D46-4785-9709-7A586114BDA6}" dt="2022-10-24T11:50:20.557" v="16286" actId="478"/>
          <ac:picMkLst>
            <pc:docMk/>
            <pc:sldMk cId="898062746" sldId="2146847709"/>
            <ac:picMk id="138" creationId="{3B3446C6-53BA-9DAB-E523-1D9ED6A34854}"/>
          </ac:picMkLst>
        </pc:picChg>
        <pc:picChg chg="add mod">
          <ac:chgData name="De Marinis, Roberta Vita" userId="dc24b251-f01b-455d-bf89-e2be86f657a2" providerId="ADAL" clId="{FDD990CB-6D46-4785-9709-7A586114BDA6}" dt="2022-10-18T13:09:27.181" v="10731" actId="164"/>
          <ac:picMkLst>
            <pc:docMk/>
            <pc:sldMk cId="898062746" sldId="2146847709"/>
            <ac:picMk id="139" creationId="{9F403DCD-670D-D338-C0E7-A8ED8E25BC5F}"/>
          </ac:picMkLst>
        </pc:picChg>
        <pc:picChg chg="add mod">
          <ac:chgData name="De Marinis, Roberta Vita" userId="dc24b251-f01b-455d-bf89-e2be86f657a2" providerId="ADAL" clId="{FDD990CB-6D46-4785-9709-7A586114BDA6}" dt="2022-10-18T13:09:27.181" v="10731" actId="164"/>
          <ac:picMkLst>
            <pc:docMk/>
            <pc:sldMk cId="898062746" sldId="2146847709"/>
            <ac:picMk id="141" creationId="{DC0CBE84-BBD3-60DF-B049-A902A74A37FD}"/>
          </ac:picMkLst>
        </pc:picChg>
        <pc:picChg chg="mod">
          <ac:chgData name="De Marinis, Roberta Vita" userId="dc24b251-f01b-455d-bf89-e2be86f657a2" providerId="ADAL" clId="{FDD990CB-6D46-4785-9709-7A586114BDA6}" dt="2022-10-18T10:46:53.335" v="10039" actId="571"/>
          <ac:picMkLst>
            <pc:docMk/>
            <pc:sldMk cId="898062746" sldId="2146847709"/>
            <ac:picMk id="142" creationId="{2AF698DB-D119-BDB6-ABA8-5E5156BFFAD8}"/>
          </ac:picMkLst>
        </pc:picChg>
        <pc:picChg chg="mod">
          <ac:chgData name="De Marinis, Roberta Vita" userId="dc24b251-f01b-455d-bf89-e2be86f657a2" providerId="ADAL" clId="{FDD990CB-6D46-4785-9709-7A586114BDA6}" dt="2022-10-24T12:00:54.610" v="16305" actId="164"/>
          <ac:picMkLst>
            <pc:docMk/>
            <pc:sldMk cId="898062746" sldId="2146847709"/>
            <ac:picMk id="143" creationId="{2447F162-6489-A893-05B1-676B9D846A93}"/>
          </ac:picMkLst>
        </pc:picChg>
        <pc:picChg chg="mod">
          <ac:chgData name="De Marinis, Roberta Vita" userId="dc24b251-f01b-455d-bf89-e2be86f657a2" providerId="ADAL" clId="{FDD990CB-6D46-4785-9709-7A586114BDA6}" dt="2022-10-18T10:46:53.335" v="10039" actId="571"/>
          <ac:picMkLst>
            <pc:docMk/>
            <pc:sldMk cId="898062746" sldId="2146847709"/>
            <ac:picMk id="144" creationId="{F59A3AC1-4A6D-9C4D-2079-A81DA80F1F89}"/>
          </ac:picMkLst>
        </pc:picChg>
        <pc:picChg chg="mod">
          <ac:chgData name="De Marinis, Roberta Vita" userId="dc24b251-f01b-455d-bf89-e2be86f657a2" providerId="ADAL" clId="{FDD990CB-6D46-4785-9709-7A586114BDA6}" dt="2022-10-24T12:00:54.610" v="16305" actId="164"/>
          <ac:picMkLst>
            <pc:docMk/>
            <pc:sldMk cId="898062746" sldId="2146847709"/>
            <ac:picMk id="147" creationId="{7379AEC1-914E-A5B6-451B-2070355CC157}"/>
          </ac:picMkLst>
        </pc:picChg>
        <pc:picChg chg="mod">
          <ac:chgData name="De Marinis, Roberta Vita" userId="dc24b251-f01b-455d-bf89-e2be86f657a2" providerId="ADAL" clId="{FDD990CB-6D46-4785-9709-7A586114BDA6}" dt="2022-10-18T10:46:53.335" v="10039" actId="571"/>
          <ac:picMkLst>
            <pc:docMk/>
            <pc:sldMk cId="898062746" sldId="2146847709"/>
            <ac:picMk id="148" creationId="{EF1C42BB-964C-9CBE-154F-E502F4DB44C3}"/>
          </ac:picMkLst>
        </pc:picChg>
        <pc:picChg chg="mod">
          <ac:chgData name="De Marinis, Roberta Vita" userId="dc24b251-f01b-455d-bf89-e2be86f657a2" providerId="ADAL" clId="{FDD990CB-6D46-4785-9709-7A586114BDA6}" dt="2022-10-18T10:46:53.335" v="10039" actId="571"/>
          <ac:picMkLst>
            <pc:docMk/>
            <pc:sldMk cId="898062746" sldId="2146847709"/>
            <ac:picMk id="149" creationId="{FB86A7C6-27C3-7B75-C069-815446CA0222}"/>
          </ac:picMkLst>
        </pc:picChg>
        <pc:picChg chg="mod">
          <ac:chgData name="De Marinis, Roberta Vita" userId="dc24b251-f01b-455d-bf89-e2be86f657a2" providerId="ADAL" clId="{FDD990CB-6D46-4785-9709-7A586114BDA6}" dt="2022-10-24T12:00:54.610" v="16305" actId="164"/>
          <ac:picMkLst>
            <pc:docMk/>
            <pc:sldMk cId="898062746" sldId="2146847709"/>
            <ac:picMk id="150" creationId="{D60A9C69-B584-B6B9-4C1F-D1A32FA9B67A}"/>
          </ac:picMkLst>
        </pc:picChg>
        <pc:picChg chg="mod">
          <ac:chgData name="De Marinis, Roberta Vita" userId="dc24b251-f01b-455d-bf89-e2be86f657a2" providerId="ADAL" clId="{FDD990CB-6D46-4785-9709-7A586114BDA6}" dt="2022-10-18T10:46:53.335" v="10039" actId="571"/>
          <ac:picMkLst>
            <pc:docMk/>
            <pc:sldMk cId="898062746" sldId="2146847709"/>
            <ac:picMk id="152" creationId="{E88051FD-C7B0-5BA8-77F1-3D0C6E7901B0}"/>
          </ac:picMkLst>
        </pc:picChg>
        <pc:picChg chg="mod">
          <ac:chgData name="De Marinis, Roberta Vita" userId="dc24b251-f01b-455d-bf89-e2be86f657a2" providerId="ADAL" clId="{FDD990CB-6D46-4785-9709-7A586114BDA6}" dt="2022-10-24T12:09:46.032" v="16515" actId="1037"/>
          <ac:picMkLst>
            <pc:docMk/>
            <pc:sldMk cId="898062746" sldId="2146847709"/>
            <ac:picMk id="153" creationId="{36DFA78F-973F-24C7-66E9-23F269DF5C8D}"/>
          </ac:picMkLst>
        </pc:picChg>
        <pc:picChg chg="mod">
          <ac:chgData name="De Marinis, Roberta Vita" userId="dc24b251-f01b-455d-bf89-e2be86f657a2" providerId="ADAL" clId="{FDD990CB-6D46-4785-9709-7A586114BDA6}" dt="2022-10-24T12:00:54.610" v="16305" actId="164"/>
          <ac:picMkLst>
            <pc:docMk/>
            <pc:sldMk cId="898062746" sldId="2146847709"/>
            <ac:picMk id="154" creationId="{DCB10749-C88B-711F-5D22-4431E9DC7CEE}"/>
          </ac:picMkLst>
        </pc:picChg>
        <pc:picChg chg="mod">
          <ac:chgData name="De Marinis, Roberta Vita" userId="dc24b251-f01b-455d-bf89-e2be86f657a2" providerId="ADAL" clId="{FDD990CB-6D46-4785-9709-7A586114BDA6}" dt="2022-10-24T12:00:54.610" v="16305" actId="164"/>
          <ac:picMkLst>
            <pc:docMk/>
            <pc:sldMk cId="898062746" sldId="2146847709"/>
            <ac:picMk id="162" creationId="{101BE11A-930A-71F0-2535-ECFB4FF035C8}"/>
          </ac:picMkLst>
        </pc:picChg>
        <pc:picChg chg="mod">
          <ac:chgData name="De Marinis, Roberta Vita" userId="dc24b251-f01b-455d-bf89-e2be86f657a2" providerId="ADAL" clId="{FDD990CB-6D46-4785-9709-7A586114BDA6}" dt="2022-10-24T12:00:54.610" v="16305" actId="164"/>
          <ac:picMkLst>
            <pc:docMk/>
            <pc:sldMk cId="898062746" sldId="2146847709"/>
            <ac:picMk id="163" creationId="{1F109397-1BA3-69A0-6377-88CF5F017295}"/>
          </ac:picMkLst>
        </pc:picChg>
        <pc:picChg chg="add mod">
          <ac:chgData name="De Marinis, Roberta Vita" userId="dc24b251-f01b-455d-bf89-e2be86f657a2" providerId="ADAL" clId="{FDD990CB-6D46-4785-9709-7A586114BDA6}" dt="2022-10-24T12:15:04.828" v="16578" actId="1037"/>
          <ac:picMkLst>
            <pc:docMk/>
            <pc:sldMk cId="898062746" sldId="2146847709"/>
            <ac:picMk id="167" creationId="{B41BE855-4760-5365-8515-B89E49BB4001}"/>
          </ac:picMkLst>
        </pc:picChg>
        <pc:picChg chg="mod">
          <ac:chgData name="De Marinis, Roberta Vita" userId="dc24b251-f01b-455d-bf89-e2be86f657a2" providerId="ADAL" clId="{FDD990CB-6D46-4785-9709-7A586114BDA6}" dt="2022-10-24T12:00:54.610" v="16305" actId="164"/>
          <ac:picMkLst>
            <pc:docMk/>
            <pc:sldMk cId="898062746" sldId="2146847709"/>
            <ac:picMk id="170" creationId="{51DAD992-AAF3-BCC0-57BA-F6F6708E78D0}"/>
          </ac:picMkLst>
        </pc:picChg>
        <pc:picChg chg="mod">
          <ac:chgData name="De Marinis, Roberta Vita" userId="dc24b251-f01b-455d-bf89-e2be86f657a2" providerId="ADAL" clId="{FDD990CB-6D46-4785-9709-7A586114BDA6}" dt="2022-10-24T12:08:08.968" v="16499" actId="1037"/>
          <ac:picMkLst>
            <pc:docMk/>
            <pc:sldMk cId="898062746" sldId="2146847709"/>
            <ac:picMk id="172" creationId="{54F81FB5-F24C-A710-A990-B59A96820910}"/>
          </ac:picMkLst>
        </pc:picChg>
        <pc:picChg chg="mod">
          <ac:chgData name="De Marinis, Roberta Vita" userId="dc24b251-f01b-455d-bf89-e2be86f657a2" providerId="ADAL" clId="{FDD990CB-6D46-4785-9709-7A586114BDA6}" dt="2022-10-24T12:00:54.610" v="16305" actId="164"/>
          <ac:picMkLst>
            <pc:docMk/>
            <pc:sldMk cId="898062746" sldId="2146847709"/>
            <ac:picMk id="173" creationId="{18C38C8C-942B-774A-3045-1D4433F0BC14}"/>
          </ac:picMkLst>
        </pc:picChg>
        <pc:picChg chg="mod">
          <ac:chgData name="De Marinis, Roberta Vita" userId="dc24b251-f01b-455d-bf89-e2be86f657a2" providerId="ADAL" clId="{FDD990CB-6D46-4785-9709-7A586114BDA6}" dt="2022-10-24T12:02:02.200" v="16352" actId="1037"/>
          <ac:picMkLst>
            <pc:docMk/>
            <pc:sldMk cId="898062746" sldId="2146847709"/>
            <ac:picMk id="183" creationId="{C4DAF9CC-D726-4905-95E1-EDC2A9086B77}"/>
          </ac:picMkLst>
        </pc:picChg>
        <pc:picChg chg="mod">
          <ac:chgData name="De Marinis, Roberta Vita" userId="dc24b251-f01b-455d-bf89-e2be86f657a2" providerId="ADAL" clId="{FDD990CB-6D46-4785-9709-7A586114BDA6}" dt="2022-10-24T12:00:54.610" v="16305" actId="164"/>
          <ac:picMkLst>
            <pc:docMk/>
            <pc:sldMk cId="898062746" sldId="2146847709"/>
            <ac:picMk id="185" creationId="{E4C986B1-375A-44A2-B96C-2E21021897BB}"/>
          </ac:picMkLst>
        </pc:picChg>
        <pc:picChg chg="mod">
          <ac:chgData name="De Marinis, Roberta Vita" userId="dc24b251-f01b-455d-bf89-e2be86f657a2" providerId="ADAL" clId="{FDD990CB-6D46-4785-9709-7A586114BDA6}" dt="2022-10-24T12:00:54.610" v="16305" actId="164"/>
          <ac:picMkLst>
            <pc:docMk/>
            <pc:sldMk cId="898062746" sldId="2146847709"/>
            <ac:picMk id="186" creationId="{732FD50E-B66B-44E6-99A4-46913519B604}"/>
          </ac:picMkLst>
        </pc:picChg>
        <pc:picChg chg="mod">
          <ac:chgData name="De Marinis, Roberta Vita" userId="dc24b251-f01b-455d-bf89-e2be86f657a2" providerId="ADAL" clId="{FDD990CB-6D46-4785-9709-7A586114BDA6}" dt="2022-10-24T12:00:54.610" v="16305" actId="164"/>
          <ac:picMkLst>
            <pc:docMk/>
            <pc:sldMk cId="898062746" sldId="2146847709"/>
            <ac:picMk id="187" creationId="{42B9091B-7EA0-41B0-BA7A-8F4DAF3F49C9}"/>
          </ac:picMkLst>
        </pc:picChg>
        <pc:picChg chg="mod">
          <ac:chgData name="De Marinis, Roberta Vita" userId="dc24b251-f01b-455d-bf89-e2be86f657a2" providerId="ADAL" clId="{FDD990CB-6D46-4785-9709-7A586114BDA6}" dt="2022-10-24T12:00:54.610" v="16305" actId="164"/>
          <ac:picMkLst>
            <pc:docMk/>
            <pc:sldMk cId="898062746" sldId="2146847709"/>
            <ac:picMk id="188" creationId="{DC97BCDE-2258-435E-A93B-CA5EA300BDF3}"/>
          </ac:picMkLst>
        </pc:picChg>
        <pc:picChg chg="mod">
          <ac:chgData name="De Marinis, Roberta Vita" userId="dc24b251-f01b-455d-bf89-e2be86f657a2" providerId="ADAL" clId="{FDD990CB-6D46-4785-9709-7A586114BDA6}" dt="2022-10-24T12:00:54.610" v="16305" actId="164"/>
          <ac:picMkLst>
            <pc:docMk/>
            <pc:sldMk cId="898062746" sldId="2146847709"/>
            <ac:picMk id="189" creationId="{B69A39E9-3701-465D-9A54-B962914F1D60}"/>
          </ac:picMkLst>
        </pc:picChg>
        <pc:picChg chg="mod">
          <ac:chgData name="De Marinis, Roberta Vita" userId="dc24b251-f01b-455d-bf89-e2be86f657a2" providerId="ADAL" clId="{FDD990CB-6D46-4785-9709-7A586114BDA6}" dt="2022-10-24T12:00:54.610" v="16305" actId="164"/>
          <ac:picMkLst>
            <pc:docMk/>
            <pc:sldMk cId="898062746" sldId="2146847709"/>
            <ac:picMk id="190" creationId="{F5D25F68-E0E4-48CA-BDFC-1670F6B9D3DC}"/>
          </ac:picMkLst>
        </pc:picChg>
        <pc:picChg chg="mod">
          <ac:chgData name="De Marinis, Roberta Vita" userId="dc24b251-f01b-455d-bf89-e2be86f657a2" providerId="ADAL" clId="{FDD990CB-6D46-4785-9709-7A586114BDA6}" dt="2022-10-24T12:00:54.610" v="16305" actId="164"/>
          <ac:picMkLst>
            <pc:docMk/>
            <pc:sldMk cId="898062746" sldId="2146847709"/>
            <ac:picMk id="191" creationId="{2A45DECC-F416-45B8-B8C9-512FF345B112}"/>
          </ac:picMkLst>
        </pc:picChg>
        <pc:picChg chg="mod">
          <ac:chgData name="De Marinis, Roberta Vita" userId="dc24b251-f01b-455d-bf89-e2be86f657a2" providerId="ADAL" clId="{FDD990CB-6D46-4785-9709-7A586114BDA6}" dt="2022-10-24T12:01:57.709" v="16350" actId="1036"/>
          <ac:picMkLst>
            <pc:docMk/>
            <pc:sldMk cId="898062746" sldId="2146847709"/>
            <ac:picMk id="192" creationId="{CDD934D7-05B8-408B-9E46-E53A00E03337}"/>
          </ac:picMkLst>
        </pc:picChg>
        <pc:picChg chg="mod">
          <ac:chgData name="De Marinis, Roberta Vita" userId="dc24b251-f01b-455d-bf89-e2be86f657a2" providerId="ADAL" clId="{FDD990CB-6D46-4785-9709-7A586114BDA6}" dt="2022-10-24T12:08:15.663" v="16500" actId="1037"/>
          <ac:picMkLst>
            <pc:docMk/>
            <pc:sldMk cId="898062746" sldId="2146847709"/>
            <ac:picMk id="193" creationId="{B30AD83E-9E78-4418-ACA6-EFFCE576F1B9}"/>
          </ac:picMkLst>
        </pc:picChg>
        <pc:picChg chg="mod">
          <ac:chgData name="De Marinis, Roberta Vita" userId="dc24b251-f01b-455d-bf89-e2be86f657a2" providerId="ADAL" clId="{FDD990CB-6D46-4785-9709-7A586114BDA6}" dt="2022-10-24T12:05:07.173" v="16444" actId="1035"/>
          <ac:picMkLst>
            <pc:docMk/>
            <pc:sldMk cId="898062746" sldId="2146847709"/>
            <ac:picMk id="195" creationId="{85C88493-710C-4C70-B963-48B622E8E5B9}"/>
          </ac:picMkLst>
        </pc:picChg>
        <pc:picChg chg="mod">
          <ac:chgData name="De Marinis, Roberta Vita" userId="dc24b251-f01b-455d-bf89-e2be86f657a2" providerId="ADAL" clId="{FDD990CB-6D46-4785-9709-7A586114BDA6}" dt="2022-10-24T12:03:39.057" v="16395" actId="1036"/>
          <ac:picMkLst>
            <pc:docMk/>
            <pc:sldMk cId="898062746" sldId="2146847709"/>
            <ac:picMk id="198" creationId="{C36B8714-C2CE-43EA-8981-F413B1386C67}"/>
          </ac:picMkLst>
        </pc:picChg>
        <pc:picChg chg="mod">
          <ac:chgData name="De Marinis, Roberta Vita" userId="dc24b251-f01b-455d-bf89-e2be86f657a2" providerId="ADAL" clId="{FDD990CB-6D46-4785-9709-7A586114BDA6}" dt="2022-10-24T12:03:48.368" v="16406" actId="1036"/>
          <ac:picMkLst>
            <pc:docMk/>
            <pc:sldMk cId="898062746" sldId="2146847709"/>
            <ac:picMk id="199" creationId="{9AE16E98-F419-4E48-90E8-2AA32AF0FF2A}"/>
          </ac:picMkLst>
        </pc:picChg>
        <pc:picChg chg="mod">
          <ac:chgData name="De Marinis, Roberta Vita" userId="dc24b251-f01b-455d-bf89-e2be86f657a2" providerId="ADAL" clId="{FDD990CB-6D46-4785-9709-7A586114BDA6}" dt="2022-10-24T12:03:42.639" v="16399" actId="1035"/>
          <ac:picMkLst>
            <pc:docMk/>
            <pc:sldMk cId="898062746" sldId="2146847709"/>
            <ac:picMk id="200" creationId="{774041EB-E5A5-4ADD-AEA6-14F54886AB0C}"/>
          </ac:picMkLst>
        </pc:picChg>
        <pc:picChg chg="mod">
          <ac:chgData name="De Marinis, Roberta Vita" userId="dc24b251-f01b-455d-bf89-e2be86f657a2" providerId="ADAL" clId="{FDD990CB-6D46-4785-9709-7A586114BDA6}" dt="2022-10-24T12:00:54.610" v="16305" actId="164"/>
          <ac:picMkLst>
            <pc:docMk/>
            <pc:sldMk cId="898062746" sldId="2146847709"/>
            <ac:picMk id="205" creationId="{315B6B5D-D49F-42BF-84EA-216F3EEFFCF1}"/>
          </ac:picMkLst>
        </pc:picChg>
        <pc:picChg chg="mod">
          <ac:chgData name="De Marinis, Roberta Vita" userId="dc24b251-f01b-455d-bf89-e2be86f657a2" providerId="ADAL" clId="{FDD990CB-6D46-4785-9709-7A586114BDA6}" dt="2022-10-18T10:46:53.335" v="10039" actId="571"/>
          <ac:picMkLst>
            <pc:docMk/>
            <pc:sldMk cId="898062746" sldId="2146847709"/>
            <ac:picMk id="215" creationId="{4F59490F-A905-D4EB-70D9-BA165F1FC60C}"/>
          </ac:picMkLst>
        </pc:picChg>
        <pc:picChg chg="mod">
          <ac:chgData name="De Marinis, Roberta Vita" userId="dc24b251-f01b-455d-bf89-e2be86f657a2" providerId="ADAL" clId="{FDD990CB-6D46-4785-9709-7A586114BDA6}" dt="2022-10-18T10:46:53.335" v="10039" actId="571"/>
          <ac:picMkLst>
            <pc:docMk/>
            <pc:sldMk cId="898062746" sldId="2146847709"/>
            <ac:picMk id="216" creationId="{DFB7A2D8-5D3B-853C-593B-67A8E8D8675B}"/>
          </ac:picMkLst>
        </pc:picChg>
        <pc:picChg chg="mod">
          <ac:chgData name="De Marinis, Roberta Vita" userId="dc24b251-f01b-455d-bf89-e2be86f657a2" providerId="ADAL" clId="{FDD990CB-6D46-4785-9709-7A586114BDA6}" dt="2022-10-18T10:46:53.335" v="10039" actId="571"/>
          <ac:picMkLst>
            <pc:docMk/>
            <pc:sldMk cId="898062746" sldId="2146847709"/>
            <ac:picMk id="224" creationId="{0C9E2842-9B84-5786-C9AE-80A90D0B83B4}"/>
          </ac:picMkLst>
        </pc:picChg>
        <pc:picChg chg="mod">
          <ac:chgData name="De Marinis, Roberta Vita" userId="dc24b251-f01b-455d-bf89-e2be86f657a2" providerId="ADAL" clId="{FDD990CB-6D46-4785-9709-7A586114BDA6}" dt="2022-10-18T10:46:53.335" v="10039" actId="571"/>
          <ac:picMkLst>
            <pc:docMk/>
            <pc:sldMk cId="898062746" sldId="2146847709"/>
            <ac:picMk id="226" creationId="{246F3F3C-FA20-8B5F-FA39-A9D29AD17EDA}"/>
          </ac:picMkLst>
        </pc:picChg>
        <pc:picChg chg="mod">
          <ac:chgData name="De Marinis, Roberta Vita" userId="dc24b251-f01b-455d-bf89-e2be86f657a2" providerId="ADAL" clId="{FDD990CB-6D46-4785-9709-7A586114BDA6}" dt="2022-10-18T10:46:53.335" v="10039" actId="571"/>
          <ac:picMkLst>
            <pc:docMk/>
            <pc:sldMk cId="898062746" sldId="2146847709"/>
            <ac:picMk id="258" creationId="{C39C5ADA-A1DF-CFE5-D784-A9D5DDDF5C93}"/>
          </ac:picMkLst>
        </pc:picChg>
        <pc:picChg chg="mod">
          <ac:chgData name="De Marinis, Roberta Vita" userId="dc24b251-f01b-455d-bf89-e2be86f657a2" providerId="ADAL" clId="{FDD990CB-6D46-4785-9709-7A586114BDA6}" dt="2022-10-18T10:46:53.335" v="10039" actId="571"/>
          <ac:picMkLst>
            <pc:docMk/>
            <pc:sldMk cId="898062746" sldId="2146847709"/>
            <ac:picMk id="259" creationId="{381D8BE0-C02F-22EC-F48B-C5DA90237708}"/>
          </ac:picMkLst>
        </pc:picChg>
        <pc:picChg chg="add mod">
          <ac:chgData name="De Marinis, Roberta Vita" userId="dc24b251-f01b-455d-bf89-e2be86f657a2" providerId="ADAL" clId="{FDD990CB-6D46-4785-9709-7A586114BDA6}" dt="2022-10-18T13:09:27.181" v="10731" actId="164"/>
          <ac:picMkLst>
            <pc:docMk/>
            <pc:sldMk cId="898062746" sldId="2146847709"/>
            <ac:picMk id="260" creationId="{2C4A2EAA-4C56-CB25-9ED0-324C9E6E90C8}"/>
          </ac:picMkLst>
        </pc:picChg>
        <pc:picChg chg="add mod modCrop">
          <ac:chgData name="De Marinis, Roberta Vita" userId="dc24b251-f01b-455d-bf89-e2be86f657a2" providerId="ADAL" clId="{FDD990CB-6D46-4785-9709-7A586114BDA6}" dt="2022-10-18T13:17:57.116" v="10813" actId="14100"/>
          <ac:picMkLst>
            <pc:docMk/>
            <pc:sldMk cId="898062746" sldId="2146847709"/>
            <ac:picMk id="261" creationId="{ABDB3349-F62E-FF09-4C56-3EF322A9B753}"/>
          </ac:picMkLst>
        </pc:picChg>
        <pc:picChg chg="mod">
          <ac:chgData name="De Marinis, Roberta Vita" userId="dc24b251-f01b-455d-bf89-e2be86f657a2" providerId="ADAL" clId="{FDD990CB-6D46-4785-9709-7A586114BDA6}" dt="2022-10-18T10:46:53.335" v="10039" actId="571"/>
          <ac:picMkLst>
            <pc:docMk/>
            <pc:sldMk cId="898062746" sldId="2146847709"/>
            <ac:picMk id="264" creationId="{6440826B-B02F-8E95-4D71-FCCE7000E7D0}"/>
          </ac:picMkLst>
        </pc:picChg>
        <pc:picChg chg="mod">
          <ac:chgData name="De Marinis, Roberta Vita" userId="dc24b251-f01b-455d-bf89-e2be86f657a2" providerId="ADAL" clId="{FDD990CB-6D46-4785-9709-7A586114BDA6}" dt="2022-10-18T10:46:53.335" v="10039" actId="571"/>
          <ac:picMkLst>
            <pc:docMk/>
            <pc:sldMk cId="898062746" sldId="2146847709"/>
            <ac:picMk id="265" creationId="{08EC3075-20B1-F13B-3469-B24519D5CC2A}"/>
          </ac:picMkLst>
        </pc:picChg>
        <pc:picChg chg="add del mod">
          <ac:chgData name="De Marinis, Roberta Vita" userId="dc24b251-f01b-455d-bf89-e2be86f657a2" providerId="ADAL" clId="{FDD990CB-6D46-4785-9709-7A586114BDA6}" dt="2022-10-18T14:49:34.867" v="12084" actId="478"/>
          <ac:picMkLst>
            <pc:docMk/>
            <pc:sldMk cId="898062746" sldId="2146847709"/>
            <ac:picMk id="348" creationId="{36E7CE3B-C98C-5967-78BC-70DD86F77C98}"/>
          </ac:picMkLst>
        </pc:picChg>
        <pc:picChg chg="add mod">
          <ac:chgData name="De Marinis, Roberta Vita" userId="dc24b251-f01b-455d-bf89-e2be86f657a2" providerId="ADAL" clId="{FDD990CB-6D46-4785-9709-7A586114BDA6}" dt="2022-10-24T12:01:28.571" v="16329" actId="1035"/>
          <ac:picMkLst>
            <pc:docMk/>
            <pc:sldMk cId="898062746" sldId="2146847709"/>
            <ac:picMk id="350" creationId="{282F1174-DACA-1AB8-B182-151B45AA85FA}"/>
          </ac:picMkLst>
        </pc:picChg>
        <pc:cxnChg chg="mod">
          <ac:chgData name="De Marinis, Roberta Vita" userId="dc24b251-f01b-455d-bf89-e2be86f657a2" providerId="ADAL" clId="{FDD990CB-6D46-4785-9709-7A586114BDA6}" dt="2022-10-18T10:46:53.335" v="10039" actId="571"/>
          <ac:cxnSpMkLst>
            <pc:docMk/>
            <pc:sldMk cId="898062746" sldId="2146847709"/>
            <ac:cxnSpMk id="18" creationId="{9EF416FD-E444-64C8-7EC8-76730DBCDB5C}"/>
          </ac:cxnSpMkLst>
        </pc:cxnChg>
        <pc:cxnChg chg="mod">
          <ac:chgData name="De Marinis, Roberta Vita" userId="dc24b251-f01b-455d-bf89-e2be86f657a2" providerId="ADAL" clId="{FDD990CB-6D46-4785-9709-7A586114BDA6}" dt="2022-10-18T10:46:53.335" v="10039" actId="571"/>
          <ac:cxnSpMkLst>
            <pc:docMk/>
            <pc:sldMk cId="898062746" sldId="2146847709"/>
            <ac:cxnSpMk id="31" creationId="{A8C854A6-4166-7483-91B2-159DCD630775}"/>
          </ac:cxnSpMkLst>
        </pc:cxnChg>
        <pc:cxnChg chg="mod">
          <ac:chgData name="De Marinis, Roberta Vita" userId="dc24b251-f01b-455d-bf89-e2be86f657a2" providerId="ADAL" clId="{FDD990CB-6D46-4785-9709-7A586114BDA6}" dt="2022-10-18T10:46:53.335" v="10039" actId="571"/>
          <ac:cxnSpMkLst>
            <pc:docMk/>
            <pc:sldMk cId="898062746" sldId="2146847709"/>
            <ac:cxnSpMk id="32" creationId="{E26F1F56-8629-4C96-56B0-7AAF3657F257}"/>
          </ac:cxnSpMkLst>
        </pc:cxnChg>
        <pc:cxnChg chg="mod">
          <ac:chgData name="De Marinis, Roberta Vita" userId="dc24b251-f01b-455d-bf89-e2be86f657a2" providerId="ADAL" clId="{FDD990CB-6D46-4785-9709-7A586114BDA6}" dt="2022-10-18T10:46:53.335" v="10039" actId="571"/>
          <ac:cxnSpMkLst>
            <pc:docMk/>
            <pc:sldMk cId="898062746" sldId="2146847709"/>
            <ac:cxnSpMk id="36" creationId="{711B8D9A-42AA-EFFB-4952-5E1590E93286}"/>
          </ac:cxnSpMkLst>
        </pc:cxnChg>
        <pc:cxnChg chg="mod">
          <ac:chgData name="De Marinis, Roberta Vita" userId="dc24b251-f01b-455d-bf89-e2be86f657a2" providerId="ADAL" clId="{FDD990CB-6D46-4785-9709-7A586114BDA6}" dt="2022-10-18T10:46:53.335" v="10039" actId="571"/>
          <ac:cxnSpMkLst>
            <pc:docMk/>
            <pc:sldMk cId="898062746" sldId="2146847709"/>
            <ac:cxnSpMk id="45" creationId="{57916EC6-F31C-0E19-DFF5-E78F97201037}"/>
          </ac:cxnSpMkLst>
        </pc:cxnChg>
        <pc:cxnChg chg="mod">
          <ac:chgData name="De Marinis, Roberta Vita" userId="dc24b251-f01b-455d-bf89-e2be86f657a2" providerId="ADAL" clId="{FDD990CB-6D46-4785-9709-7A586114BDA6}" dt="2022-10-18T10:46:53.335" v="10039" actId="571"/>
          <ac:cxnSpMkLst>
            <pc:docMk/>
            <pc:sldMk cId="898062746" sldId="2146847709"/>
            <ac:cxnSpMk id="48" creationId="{F233791F-EB91-4D5C-5231-DC87B38B4471}"/>
          </ac:cxnSpMkLst>
        </pc:cxnChg>
        <pc:cxnChg chg="mod">
          <ac:chgData name="De Marinis, Roberta Vita" userId="dc24b251-f01b-455d-bf89-e2be86f657a2" providerId="ADAL" clId="{FDD990CB-6D46-4785-9709-7A586114BDA6}" dt="2022-10-18T10:46:53.335" v="10039" actId="571"/>
          <ac:cxnSpMkLst>
            <pc:docMk/>
            <pc:sldMk cId="898062746" sldId="2146847709"/>
            <ac:cxnSpMk id="50" creationId="{B8F283FE-850D-BFB1-05C8-2D215912F5FD}"/>
          </ac:cxnSpMkLst>
        </pc:cxnChg>
        <pc:cxnChg chg="mod">
          <ac:chgData name="De Marinis, Roberta Vita" userId="dc24b251-f01b-455d-bf89-e2be86f657a2" providerId="ADAL" clId="{FDD990CB-6D46-4785-9709-7A586114BDA6}" dt="2022-10-18T11:08:20.765" v="10145" actId="14100"/>
          <ac:cxnSpMkLst>
            <pc:docMk/>
            <pc:sldMk cId="898062746" sldId="2146847709"/>
            <ac:cxnSpMk id="51" creationId="{237CF4E3-98EF-E110-46BC-53CB6A4463CE}"/>
          </ac:cxnSpMkLst>
        </pc:cxnChg>
        <pc:cxnChg chg="mod">
          <ac:chgData name="De Marinis, Roberta Vita" userId="dc24b251-f01b-455d-bf89-e2be86f657a2" providerId="ADAL" clId="{FDD990CB-6D46-4785-9709-7A586114BDA6}" dt="2022-10-18T13:09:27.181" v="10731" actId="164"/>
          <ac:cxnSpMkLst>
            <pc:docMk/>
            <pc:sldMk cId="898062746" sldId="2146847709"/>
            <ac:cxnSpMk id="59" creationId="{63B7EB72-AD7E-70AB-09AF-290B3ADD68CD}"/>
          </ac:cxnSpMkLst>
        </pc:cxnChg>
        <pc:cxnChg chg="mod">
          <ac:chgData name="De Marinis, Roberta Vita" userId="dc24b251-f01b-455d-bf89-e2be86f657a2" providerId="ADAL" clId="{FDD990CB-6D46-4785-9709-7A586114BDA6}" dt="2022-10-18T13:09:27.181" v="10731" actId="164"/>
          <ac:cxnSpMkLst>
            <pc:docMk/>
            <pc:sldMk cId="898062746" sldId="2146847709"/>
            <ac:cxnSpMk id="60" creationId="{125F601D-F33A-D1B3-9502-C63F64575026}"/>
          </ac:cxnSpMkLst>
        </pc:cxnChg>
        <pc:cxnChg chg="mod">
          <ac:chgData name="De Marinis, Roberta Vita" userId="dc24b251-f01b-455d-bf89-e2be86f657a2" providerId="ADAL" clId="{FDD990CB-6D46-4785-9709-7A586114BDA6}" dt="2022-10-18T10:46:53.335" v="10039" actId="571"/>
          <ac:cxnSpMkLst>
            <pc:docMk/>
            <pc:sldMk cId="898062746" sldId="2146847709"/>
            <ac:cxnSpMk id="61" creationId="{49062A49-4A65-49D9-C903-B5FC61950FD3}"/>
          </ac:cxnSpMkLst>
        </pc:cxnChg>
        <pc:cxnChg chg="mod">
          <ac:chgData name="De Marinis, Roberta Vita" userId="dc24b251-f01b-455d-bf89-e2be86f657a2" providerId="ADAL" clId="{FDD990CB-6D46-4785-9709-7A586114BDA6}" dt="2022-10-18T13:17:02.309" v="10753" actId="1038"/>
          <ac:cxnSpMkLst>
            <pc:docMk/>
            <pc:sldMk cId="898062746" sldId="2146847709"/>
            <ac:cxnSpMk id="63" creationId="{BF11A5C2-61EA-57B9-5115-A8DA796813E3}"/>
          </ac:cxnSpMkLst>
        </pc:cxnChg>
        <pc:cxnChg chg="mod">
          <ac:chgData name="De Marinis, Roberta Vita" userId="dc24b251-f01b-455d-bf89-e2be86f657a2" providerId="ADAL" clId="{FDD990CB-6D46-4785-9709-7A586114BDA6}" dt="2022-10-18T13:09:27.181" v="10731" actId="164"/>
          <ac:cxnSpMkLst>
            <pc:docMk/>
            <pc:sldMk cId="898062746" sldId="2146847709"/>
            <ac:cxnSpMk id="66" creationId="{FC539B9F-840E-7D4D-A69D-2D0867D55143}"/>
          </ac:cxnSpMkLst>
        </pc:cxnChg>
        <pc:cxnChg chg="mod">
          <ac:chgData name="De Marinis, Roberta Vita" userId="dc24b251-f01b-455d-bf89-e2be86f657a2" providerId="ADAL" clId="{FDD990CB-6D46-4785-9709-7A586114BDA6}" dt="2022-10-18T10:46:53.335" v="10039" actId="571"/>
          <ac:cxnSpMkLst>
            <pc:docMk/>
            <pc:sldMk cId="898062746" sldId="2146847709"/>
            <ac:cxnSpMk id="67" creationId="{12B9D0D0-7856-B284-A4FE-5020EA55C217}"/>
          </ac:cxnSpMkLst>
        </pc:cxnChg>
        <pc:cxnChg chg="mod">
          <ac:chgData name="De Marinis, Roberta Vita" userId="dc24b251-f01b-455d-bf89-e2be86f657a2" providerId="ADAL" clId="{FDD990CB-6D46-4785-9709-7A586114BDA6}" dt="2022-10-18T11:08:27.088" v="10146" actId="14100"/>
          <ac:cxnSpMkLst>
            <pc:docMk/>
            <pc:sldMk cId="898062746" sldId="2146847709"/>
            <ac:cxnSpMk id="68" creationId="{C392C752-D33A-332B-303F-C3AB83D36867}"/>
          </ac:cxnSpMkLst>
        </pc:cxnChg>
        <pc:cxnChg chg="mod">
          <ac:chgData name="De Marinis, Roberta Vita" userId="dc24b251-f01b-455d-bf89-e2be86f657a2" providerId="ADAL" clId="{FDD990CB-6D46-4785-9709-7A586114BDA6}" dt="2022-10-18T13:16:48.413" v="10749" actId="1038"/>
          <ac:cxnSpMkLst>
            <pc:docMk/>
            <pc:sldMk cId="898062746" sldId="2146847709"/>
            <ac:cxnSpMk id="72" creationId="{D8BF7A61-40D6-6186-5BC8-AA62A2F5CBEE}"/>
          </ac:cxnSpMkLst>
        </pc:cxnChg>
        <pc:cxnChg chg="mod">
          <ac:chgData name="De Marinis, Roberta Vita" userId="dc24b251-f01b-455d-bf89-e2be86f657a2" providerId="ADAL" clId="{FDD990CB-6D46-4785-9709-7A586114BDA6}" dt="2022-10-18T13:16:54.633" v="10751" actId="1038"/>
          <ac:cxnSpMkLst>
            <pc:docMk/>
            <pc:sldMk cId="898062746" sldId="2146847709"/>
            <ac:cxnSpMk id="76" creationId="{15FC19F4-8D01-1EFD-C852-2BC2AD19D68B}"/>
          </ac:cxnSpMkLst>
        </pc:cxnChg>
        <pc:cxnChg chg="mod">
          <ac:chgData name="De Marinis, Roberta Vita" userId="dc24b251-f01b-455d-bf89-e2be86f657a2" providerId="ADAL" clId="{FDD990CB-6D46-4785-9709-7A586114BDA6}" dt="2022-10-18T13:09:27.181" v="10731" actId="164"/>
          <ac:cxnSpMkLst>
            <pc:docMk/>
            <pc:sldMk cId="898062746" sldId="2146847709"/>
            <ac:cxnSpMk id="77" creationId="{15DEF7A8-2B29-B724-D2C0-B42196AB4997}"/>
          </ac:cxnSpMkLst>
        </pc:cxnChg>
        <pc:cxnChg chg="mod">
          <ac:chgData name="De Marinis, Roberta Vita" userId="dc24b251-f01b-455d-bf89-e2be86f657a2" providerId="ADAL" clId="{FDD990CB-6D46-4785-9709-7A586114BDA6}" dt="2022-10-18T10:46:53.335" v="10039" actId="571"/>
          <ac:cxnSpMkLst>
            <pc:docMk/>
            <pc:sldMk cId="898062746" sldId="2146847709"/>
            <ac:cxnSpMk id="78" creationId="{D3F2242A-7CDC-A3A1-70E9-BFDBF3D00E85}"/>
          </ac:cxnSpMkLst>
        </pc:cxnChg>
        <pc:cxnChg chg="mod">
          <ac:chgData name="De Marinis, Roberta Vita" userId="dc24b251-f01b-455d-bf89-e2be86f657a2" providerId="ADAL" clId="{FDD990CB-6D46-4785-9709-7A586114BDA6}" dt="2022-10-18T13:58:00.896" v="11751" actId="1036"/>
          <ac:cxnSpMkLst>
            <pc:docMk/>
            <pc:sldMk cId="898062746" sldId="2146847709"/>
            <ac:cxnSpMk id="80" creationId="{5F0EDB2B-FE07-4EB2-8EAE-075925091A7D}"/>
          </ac:cxnSpMkLst>
        </pc:cxnChg>
        <pc:cxnChg chg="mod">
          <ac:chgData name="De Marinis, Roberta Vita" userId="dc24b251-f01b-455d-bf89-e2be86f657a2" providerId="ADAL" clId="{FDD990CB-6D46-4785-9709-7A586114BDA6}" dt="2022-10-18T13:09:27.181" v="10731" actId="164"/>
          <ac:cxnSpMkLst>
            <pc:docMk/>
            <pc:sldMk cId="898062746" sldId="2146847709"/>
            <ac:cxnSpMk id="85" creationId="{2211AB31-AB63-55AA-0BE5-CE61D2F13BBE}"/>
          </ac:cxnSpMkLst>
        </pc:cxnChg>
        <pc:cxnChg chg="mod">
          <ac:chgData name="De Marinis, Roberta Vita" userId="dc24b251-f01b-455d-bf89-e2be86f657a2" providerId="ADAL" clId="{FDD990CB-6D46-4785-9709-7A586114BDA6}" dt="2022-10-18T10:46:53.335" v="10039" actId="571"/>
          <ac:cxnSpMkLst>
            <pc:docMk/>
            <pc:sldMk cId="898062746" sldId="2146847709"/>
            <ac:cxnSpMk id="87" creationId="{8F785D11-72E6-2FE8-BD78-0BDC04132B63}"/>
          </ac:cxnSpMkLst>
        </pc:cxnChg>
        <pc:cxnChg chg="mod ord">
          <ac:chgData name="De Marinis, Roberta Vita" userId="dc24b251-f01b-455d-bf89-e2be86f657a2" providerId="ADAL" clId="{FDD990CB-6D46-4785-9709-7A586114BDA6}" dt="2022-10-18T13:15:35.947" v="10746" actId="166"/>
          <ac:cxnSpMkLst>
            <pc:docMk/>
            <pc:sldMk cId="898062746" sldId="2146847709"/>
            <ac:cxnSpMk id="93" creationId="{0033A78B-62BC-E524-E620-07DCC5F8D607}"/>
          </ac:cxnSpMkLst>
        </pc:cxnChg>
        <pc:cxnChg chg="mod">
          <ac:chgData name="De Marinis, Roberta Vita" userId="dc24b251-f01b-455d-bf89-e2be86f657a2" providerId="ADAL" clId="{FDD990CB-6D46-4785-9709-7A586114BDA6}" dt="2022-10-18T13:09:27.181" v="10731" actId="164"/>
          <ac:cxnSpMkLst>
            <pc:docMk/>
            <pc:sldMk cId="898062746" sldId="2146847709"/>
            <ac:cxnSpMk id="94" creationId="{664AFE88-8892-A5B2-94BA-E3BAD8A81337}"/>
          </ac:cxnSpMkLst>
        </pc:cxnChg>
        <pc:cxnChg chg="mod">
          <ac:chgData name="De Marinis, Roberta Vita" userId="dc24b251-f01b-455d-bf89-e2be86f657a2" providerId="ADAL" clId="{FDD990CB-6D46-4785-9709-7A586114BDA6}" dt="2022-10-18T13:09:27.181" v="10731" actId="164"/>
          <ac:cxnSpMkLst>
            <pc:docMk/>
            <pc:sldMk cId="898062746" sldId="2146847709"/>
            <ac:cxnSpMk id="95" creationId="{D73B8D6E-31B4-D47C-D120-BF1D65F13BAC}"/>
          </ac:cxnSpMkLst>
        </pc:cxnChg>
        <pc:cxnChg chg="mod">
          <ac:chgData name="De Marinis, Roberta Vita" userId="dc24b251-f01b-455d-bf89-e2be86f657a2" providerId="ADAL" clId="{FDD990CB-6D46-4785-9709-7A586114BDA6}" dt="2022-10-18T13:09:27.181" v="10731" actId="164"/>
          <ac:cxnSpMkLst>
            <pc:docMk/>
            <pc:sldMk cId="898062746" sldId="2146847709"/>
            <ac:cxnSpMk id="96" creationId="{A9CAB227-04C6-4C9A-776F-10D1B435639C}"/>
          </ac:cxnSpMkLst>
        </pc:cxnChg>
        <pc:cxnChg chg="mod">
          <ac:chgData name="De Marinis, Roberta Vita" userId="dc24b251-f01b-455d-bf89-e2be86f657a2" providerId="ADAL" clId="{FDD990CB-6D46-4785-9709-7A586114BDA6}" dt="2022-10-18T10:46:53.335" v="10039" actId="571"/>
          <ac:cxnSpMkLst>
            <pc:docMk/>
            <pc:sldMk cId="898062746" sldId="2146847709"/>
            <ac:cxnSpMk id="99" creationId="{AE78B944-05C4-59FB-0E1B-6993DE7FF086}"/>
          </ac:cxnSpMkLst>
        </pc:cxnChg>
        <pc:cxnChg chg="mod">
          <ac:chgData name="De Marinis, Roberta Vita" userId="dc24b251-f01b-455d-bf89-e2be86f657a2" providerId="ADAL" clId="{FDD990CB-6D46-4785-9709-7A586114BDA6}" dt="2022-10-18T10:46:53.335" v="10039" actId="571"/>
          <ac:cxnSpMkLst>
            <pc:docMk/>
            <pc:sldMk cId="898062746" sldId="2146847709"/>
            <ac:cxnSpMk id="100" creationId="{E0898386-6E9D-BDB2-A775-59600C608687}"/>
          </ac:cxnSpMkLst>
        </pc:cxnChg>
        <pc:cxnChg chg="mod">
          <ac:chgData name="De Marinis, Roberta Vita" userId="dc24b251-f01b-455d-bf89-e2be86f657a2" providerId="ADAL" clId="{FDD990CB-6D46-4785-9709-7A586114BDA6}" dt="2022-10-18T10:46:53.335" v="10039" actId="571"/>
          <ac:cxnSpMkLst>
            <pc:docMk/>
            <pc:sldMk cId="898062746" sldId="2146847709"/>
            <ac:cxnSpMk id="101" creationId="{C035C043-4C4B-3F58-F4C4-50A39C371AED}"/>
          </ac:cxnSpMkLst>
        </pc:cxnChg>
        <pc:cxnChg chg="mod">
          <ac:chgData name="De Marinis, Roberta Vita" userId="dc24b251-f01b-455d-bf89-e2be86f657a2" providerId="ADAL" clId="{FDD990CB-6D46-4785-9709-7A586114BDA6}" dt="2022-10-18T13:09:27.181" v="10731" actId="164"/>
          <ac:cxnSpMkLst>
            <pc:docMk/>
            <pc:sldMk cId="898062746" sldId="2146847709"/>
            <ac:cxnSpMk id="109" creationId="{E0A1B9B2-D6CD-A517-4D75-EA0E512F75CA}"/>
          </ac:cxnSpMkLst>
        </pc:cxnChg>
        <pc:cxnChg chg="add mod">
          <ac:chgData name="De Marinis, Roberta Vita" userId="dc24b251-f01b-455d-bf89-e2be86f657a2" providerId="ADAL" clId="{FDD990CB-6D46-4785-9709-7A586114BDA6}" dt="2022-10-18T10:46:53.335" v="10039" actId="571"/>
          <ac:cxnSpMkLst>
            <pc:docMk/>
            <pc:sldMk cId="898062746" sldId="2146847709"/>
            <ac:cxnSpMk id="114" creationId="{207C63F3-1771-6151-B242-906026625366}"/>
          </ac:cxnSpMkLst>
        </pc:cxnChg>
        <pc:cxnChg chg="mod">
          <ac:chgData name="De Marinis, Roberta Vita" userId="dc24b251-f01b-455d-bf89-e2be86f657a2" providerId="ADAL" clId="{FDD990CB-6D46-4785-9709-7A586114BDA6}" dt="2022-10-18T13:09:27.181" v="10731" actId="164"/>
          <ac:cxnSpMkLst>
            <pc:docMk/>
            <pc:sldMk cId="898062746" sldId="2146847709"/>
            <ac:cxnSpMk id="115" creationId="{2E6BED1A-AD08-D8E5-A4B2-2801B6FFCEC8}"/>
          </ac:cxnSpMkLst>
        </pc:cxnChg>
        <pc:cxnChg chg="mod">
          <ac:chgData name="De Marinis, Roberta Vita" userId="dc24b251-f01b-455d-bf89-e2be86f657a2" providerId="ADAL" clId="{FDD990CB-6D46-4785-9709-7A586114BDA6}" dt="2022-10-18T10:46:53.335" v="10039" actId="571"/>
          <ac:cxnSpMkLst>
            <pc:docMk/>
            <pc:sldMk cId="898062746" sldId="2146847709"/>
            <ac:cxnSpMk id="125" creationId="{7C10242E-2480-7C14-B1DA-D7567F932057}"/>
          </ac:cxnSpMkLst>
        </pc:cxnChg>
        <pc:cxnChg chg="del mod">
          <ac:chgData name="De Marinis, Roberta Vita" userId="dc24b251-f01b-455d-bf89-e2be86f657a2" providerId="ADAL" clId="{FDD990CB-6D46-4785-9709-7A586114BDA6}" dt="2022-10-18T13:58:22.364" v="11787" actId="478"/>
          <ac:cxnSpMkLst>
            <pc:docMk/>
            <pc:sldMk cId="898062746" sldId="2146847709"/>
            <ac:cxnSpMk id="143" creationId="{B4210711-664C-4414-86ED-C9BEDEBFF3A6}"/>
          </ac:cxnSpMkLst>
        </pc:cxnChg>
        <pc:cxnChg chg="add del mod">
          <ac:chgData name="De Marinis, Roberta Vita" userId="dc24b251-f01b-455d-bf89-e2be86f657a2" providerId="ADAL" clId="{FDD990CB-6D46-4785-9709-7A586114BDA6}" dt="2022-10-18T13:17:41.938" v="10811" actId="478"/>
          <ac:cxnSpMkLst>
            <pc:docMk/>
            <pc:sldMk cId="898062746" sldId="2146847709"/>
            <ac:cxnSpMk id="178" creationId="{BB629850-5D39-2167-F3CE-D95645B55D83}"/>
          </ac:cxnSpMkLst>
        </pc:cxnChg>
        <pc:cxnChg chg="mod">
          <ac:chgData name="De Marinis, Roberta Vita" userId="dc24b251-f01b-455d-bf89-e2be86f657a2" providerId="ADAL" clId="{FDD990CB-6D46-4785-9709-7A586114BDA6}" dt="2022-10-18T10:46:53.335" v="10039" actId="571"/>
          <ac:cxnSpMkLst>
            <pc:docMk/>
            <pc:sldMk cId="898062746" sldId="2146847709"/>
            <ac:cxnSpMk id="228" creationId="{6F8477F3-7EBF-9899-F449-8FBDF494BC4D}"/>
          </ac:cxnSpMkLst>
        </pc:cxnChg>
        <pc:cxnChg chg="mod">
          <ac:chgData name="De Marinis, Roberta Vita" userId="dc24b251-f01b-455d-bf89-e2be86f657a2" providerId="ADAL" clId="{FDD990CB-6D46-4785-9709-7A586114BDA6}" dt="2022-10-18T10:46:53.335" v="10039" actId="571"/>
          <ac:cxnSpMkLst>
            <pc:docMk/>
            <pc:sldMk cId="898062746" sldId="2146847709"/>
            <ac:cxnSpMk id="230" creationId="{349C004D-D45C-6001-1CFB-82AEA979DCB1}"/>
          </ac:cxnSpMkLst>
        </pc:cxnChg>
        <pc:cxnChg chg="mod">
          <ac:chgData name="De Marinis, Roberta Vita" userId="dc24b251-f01b-455d-bf89-e2be86f657a2" providerId="ADAL" clId="{FDD990CB-6D46-4785-9709-7A586114BDA6}" dt="2022-10-18T10:46:53.335" v="10039" actId="571"/>
          <ac:cxnSpMkLst>
            <pc:docMk/>
            <pc:sldMk cId="898062746" sldId="2146847709"/>
            <ac:cxnSpMk id="235" creationId="{ACEB0E6F-5222-3176-5276-4F3D03966E33}"/>
          </ac:cxnSpMkLst>
        </pc:cxnChg>
        <pc:cxnChg chg="mod">
          <ac:chgData name="De Marinis, Roberta Vita" userId="dc24b251-f01b-455d-bf89-e2be86f657a2" providerId="ADAL" clId="{FDD990CB-6D46-4785-9709-7A586114BDA6}" dt="2022-10-18T10:46:53.335" v="10039" actId="571"/>
          <ac:cxnSpMkLst>
            <pc:docMk/>
            <pc:sldMk cId="898062746" sldId="2146847709"/>
            <ac:cxnSpMk id="238" creationId="{F85B215F-7212-DDFD-27C1-27CC3F6D29D6}"/>
          </ac:cxnSpMkLst>
        </pc:cxnChg>
        <pc:cxnChg chg="mod">
          <ac:chgData name="De Marinis, Roberta Vita" userId="dc24b251-f01b-455d-bf89-e2be86f657a2" providerId="ADAL" clId="{FDD990CB-6D46-4785-9709-7A586114BDA6}" dt="2022-10-18T10:46:53.335" v="10039" actId="571"/>
          <ac:cxnSpMkLst>
            <pc:docMk/>
            <pc:sldMk cId="898062746" sldId="2146847709"/>
            <ac:cxnSpMk id="244" creationId="{58219C49-B54D-99BA-13B6-6292C73EA7DA}"/>
          </ac:cxnSpMkLst>
        </pc:cxnChg>
        <pc:cxnChg chg="mod">
          <ac:chgData name="De Marinis, Roberta Vita" userId="dc24b251-f01b-455d-bf89-e2be86f657a2" providerId="ADAL" clId="{FDD990CB-6D46-4785-9709-7A586114BDA6}" dt="2022-10-18T10:46:53.335" v="10039" actId="571"/>
          <ac:cxnSpMkLst>
            <pc:docMk/>
            <pc:sldMk cId="898062746" sldId="2146847709"/>
            <ac:cxnSpMk id="245" creationId="{F5C74F97-9B8D-838B-9698-C9773A5B1876}"/>
          </ac:cxnSpMkLst>
        </pc:cxnChg>
        <pc:cxnChg chg="mod">
          <ac:chgData name="De Marinis, Roberta Vita" userId="dc24b251-f01b-455d-bf89-e2be86f657a2" providerId="ADAL" clId="{FDD990CB-6D46-4785-9709-7A586114BDA6}" dt="2022-10-18T10:46:53.335" v="10039" actId="571"/>
          <ac:cxnSpMkLst>
            <pc:docMk/>
            <pc:sldMk cId="898062746" sldId="2146847709"/>
            <ac:cxnSpMk id="267" creationId="{863C6F6E-31A8-E15A-1303-F52122043C6A}"/>
          </ac:cxnSpMkLst>
        </pc:cxnChg>
        <pc:cxnChg chg="add del mod">
          <ac:chgData name="De Marinis, Roberta Vita" userId="dc24b251-f01b-455d-bf89-e2be86f657a2" providerId="ADAL" clId="{FDD990CB-6D46-4785-9709-7A586114BDA6}" dt="2022-10-18T14:52:49.915" v="12108"/>
          <ac:cxnSpMkLst>
            <pc:docMk/>
            <pc:sldMk cId="898062746" sldId="2146847709"/>
            <ac:cxnSpMk id="349" creationId="{E2765B93-9193-31FA-1192-E823626FF8D6}"/>
          </ac:cxnSpMkLst>
        </pc:cxnChg>
      </pc:sldChg>
      <pc:sldChg chg="addSp delSp modSp mod">
        <pc:chgData name="De Marinis, Roberta Vita" userId="dc24b251-f01b-455d-bf89-e2be86f657a2" providerId="ADAL" clId="{FDD990CB-6D46-4785-9709-7A586114BDA6}" dt="2022-10-24T13:30:03.510" v="16871" actId="1076"/>
        <pc:sldMkLst>
          <pc:docMk/>
          <pc:sldMk cId="3502924429" sldId="2146847713"/>
        </pc:sldMkLst>
        <pc:picChg chg="del">
          <ac:chgData name="De Marinis, Roberta Vita" userId="dc24b251-f01b-455d-bf89-e2be86f657a2" providerId="ADAL" clId="{FDD990CB-6D46-4785-9709-7A586114BDA6}" dt="2022-10-24T13:29:47.950" v="16865" actId="478"/>
          <ac:picMkLst>
            <pc:docMk/>
            <pc:sldMk cId="3502924429" sldId="2146847713"/>
            <ac:picMk id="5" creationId="{B08897A4-D8F7-CDB9-3366-906A3482CC80}"/>
          </ac:picMkLst>
        </pc:picChg>
        <pc:picChg chg="add mod">
          <ac:chgData name="De Marinis, Roberta Vita" userId="dc24b251-f01b-455d-bf89-e2be86f657a2" providerId="ADAL" clId="{FDD990CB-6D46-4785-9709-7A586114BDA6}" dt="2022-10-24T13:30:03.510" v="16871" actId="1076"/>
          <ac:picMkLst>
            <pc:docMk/>
            <pc:sldMk cId="3502924429" sldId="2146847713"/>
            <ac:picMk id="6" creationId="{14909A5B-B238-0A72-D20B-25B366204728}"/>
          </ac:picMkLst>
        </pc:picChg>
      </pc:sldChg>
      <pc:sldChg chg="addSp delSp modSp mod">
        <pc:chgData name="De Marinis, Roberta Vita" userId="dc24b251-f01b-455d-bf89-e2be86f657a2" providerId="ADAL" clId="{FDD990CB-6D46-4785-9709-7A586114BDA6}" dt="2022-10-24T13:30:13.768" v="16874" actId="1076"/>
        <pc:sldMkLst>
          <pc:docMk/>
          <pc:sldMk cId="3549472725" sldId="2146847715"/>
        </pc:sldMkLst>
        <pc:spChg chg="mod">
          <ac:chgData name="De Marinis, Roberta Vita" userId="dc24b251-f01b-455d-bf89-e2be86f657a2" providerId="ADAL" clId="{FDD990CB-6D46-4785-9709-7A586114BDA6}" dt="2022-10-18T15:42:45.025" v="12522" actId="1076"/>
          <ac:spMkLst>
            <pc:docMk/>
            <pc:sldMk cId="3549472725" sldId="2146847715"/>
            <ac:spMk id="151" creationId="{2820F13D-C327-4DA9-8183-8DDE35322F7B}"/>
          </ac:spMkLst>
        </pc:spChg>
        <pc:spChg chg="mod">
          <ac:chgData name="De Marinis, Roberta Vita" userId="dc24b251-f01b-455d-bf89-e2be86f657a2" providerId="ADAL" clId="{FDD990CB-6D46-4785-9709-7A586114BDA6}" dt="2022-10-18T15:42:51.537" v="12523" actId="1076"/>
          <ac:spMkLst>
            <pc:docMk/>
            <pc:sldMk cId="3549472725" sldId="2146847715"/>
            <ac:spMk id="155" creationId="{5BEE0824-408B-40C6-B129-9794D3E4E001}"/>
          </ac:spMkLst>
        </pc:spChg>
        <pc:spChg chg="mod">
          <ac:chgData name="De Marinis, Roberta Vita" userId="dc24b251-f01b-455d-bf89-e2be86f657a2" providerId="ADAL" clId="{FDD990CB-6D46-4785-9709-7A586114BDA6}" dt="2022-10-18T15:42:37.148" v="12505" actId="1076"/>
          <ac:spMkLst>
            <pc:docMk/>
            <pc:sldMk cId="3549472725" sldId="2146847715"/>
            <ac:spMk id="156" creationId="{A4D262B7-B421-485A-B004-601B988524C8}"/>
          </ac:spMkLst>
        </pc:spChg>
        <pc:picChg chg="add mod">
          <ac:chgData name="De Marinis, Roberta Vita" userId="dc24b251-f01b-455d-bf89-e2be86f657a2" providerId="ADAL" clId="{FDD990CB-6D46-4785-9709-7A586114BDA6}" dt="2022-10-24T13:30:13.768" v="16874" actId="1076"/>
          <ac:picMkLst>
            <pc:docMk/>
            <pc:sldMk cId="3549472725" sldId="2146847715"/>
            <ac:picMk id="4" creationId="{322982F0-2F32-D478-DB69-898873A5FEC2}"/>
          </ac:picMkLst>
        </pc:picChg>
        <pc:picChg chg="del mod">
          <ac:chgData name="De Marinis, Roberta Vita" userId="dc24b251-f01b-455d-bf89-e2be86f657a2" providerId="ADAL" clId="{FDD990CB-6D46-4785-9709-7A586114BDA6}" dt="2022-10-24T13:29:27.663" v="16863" actId="478"/>
          <ac:picMkLst>
            <pc:docMk/>
            <pc:sldMk cId="3549472725" sldId="2146847715"/>
            <ac:picMk id="9" creationId="{3BC67D00-C6F0-BCBF-7CD4-05A74FC1B519}"/>
          </ac:picMkLst>
        </pc:picChg>
        <pc:picChg chg="mod">
          <ac:chgData name="De Marinis, Roberta Vita" userId="dc24b251-f01b-455d-bf89-e2be86f657a2" providerId="ADAL" clId="{FDD990CB-6D46-4785-9709-7A586114BDA6}" dt="2022-10-18T15:42:43.677" v="12521" actId="1038"/>
          <ac:picMkLst>
            <pc:docMk/>
            <pc:sldMk cId="3549472725" sldId="2146847715"/>
            <ac:picMk id="152" creationId="{065DA76C-46DC-4052-9B00-070F23514AE4}"/>
          </ac:picMkLst>
        </pc:picChg>
        <pc:cxnChg chg="mod">
          <ac:chgData name="De Marinis, Roberta Vita" userId="dc24b251-f01b-455d-bf89-e2be86f657a2" providerId="ADAL" clId="{FDD990CB-6D46-4785-9709-7A586114BDA6}" dt="2022-10-18T15:42:45.025" v="12522" actId="1076"/>
          <ac:cxnSpMkLst>
            <pc:docMk/>
            <pc:sldMk cId="3549472725" sldId="2146847715"/>
            <ac:cxnSpMk id="5" creationId="{BF3D5572-7EB9-4A96-BE2C-9AAF0332E274}"/>
          </ac:cxnSpMkLst>
        </pc:cxnChg>
      </pc:sldChg>
      <pc:sldChg chg="addSp delSp modSp del mod">
        <pc:chgData name="De Marinis, Roberta Vita" userId="dc24b251-f01b-455d-bf89-e2be86f657a2" providerId="ADAL" clId="{FDD990CB-6D46-4785-9709-7A586114BDA6}" dt="2022-10-18T12:54:59.461" v="10360" actId="2696"/>
        <pc:sldMkLst>
          <pc:docMk/>
          <pc:sldMk cId="3042425719" sldId="2146847716"/>
        </pc:sldMkLst>
        <pc:spChg chg="add mod">
          <ac:chgData name="De Marinis, Roberta Vita" userId="dc24b251-f01b-455d-bf89-e2be86f657a2" providerId="ADAL" clId="{FDD990CB-6D46-4785-9709-7A586114BDA6}" dt="2022-10-18T12:36:19.144" v="10182" actId="1076"/>
          <ac:spMkLst>
            <pc:docMk/>
            <pc:sldMk cId="3042425719" sldId="2146847716"/>
            <ac:spMk id="4" creationId="{C5202B9A-A346-6C82-F23B-D9AC3E9E792E}"/>
          </ac:spMkLst>
        </pc:spChg>
        <pc:spChg chg="mod">
          <ac:chgData name="De Marinis, Roberta Vita" userId="dc24b251-f01b-455d-bf89-e2be86f657a2" providerId="ADAL" clId="{FDD990CB-6D46-4785-9709-7A586114BDA6}" dt="2022-10-18T12:35:23.458" v="10176" actId="1076"/>
          <ac:spMkLst>
            <pc:docMk/>
            <pc:sldMk cId="3042425719" sldId="2146847716"/>
            <ac:spMk id="54" creationId="{BFF7D936-E860-48E2-7FC3-3340C27F2FF3}"/>
          </ac:spMkLst>
        </pc:spChg>
        <pc:spChg chg="mod">
          <ac:chgData name="De Marinis, Roberta Vita" userId="dc24b251-f01b-455d-bf89-e2be86f657a2" providerId="ADAL" clId="{FDD990CB-6D46-4785-9709-7A586114BDA6}" dt="2022-10-18T12:34:10.492" v="10168" actId="1076"/>
          <ac:spMkLst>
            <pc:docMk/>
            <pc:sldMk cId="3042425719" sldId="2146847716"/>
            <ac:spMk id="97" creationId="{E0F0C83B-99E6-49B1-9A45-7C0D24062F42}"/>
          </ac:spMkLst>
        </pc:spChg>
        <pc:spChg chg="mod">
          <ac:chgData name="De Marinis, Roberta Vita" userId="dc24b251-f01b-455d-bf89-e2be86f657a2" providerId="ADAL" clId="{FDD990CB-6D46-4785-9709-7A586114BDA6}" dt="2022-10-18T12:34:56.351" v="10172" actId="1076"/>
          <ac:spMkLst>
            <pc:docMk/>
            <pc:sldMk cId="3042425719" sldId="2146847716"/>
            <ac:spMk id="219" creationId="{4343A730-2A80-4353-A21C-6C55DC677278}"/>
          </ac:spMkLst>
        </pc:spChg>
        <pc:grpChg chg="mod">
          <ac:chgData name="De Marinis, Roberta Vita" userId="dc24b251-f01b-455d-bf89-e2be86f657a2" providerId="ADAL" clId="{FDD990CB-6D46-4785-9709-7A586114BDA6}" dt="2022-10-18T12:33:37.758" v="10164" actId="1076"/>
          <ac:grpSpMkLst>
            <pc:docMk/>
            <pc:sldMk cId="3042425719" sldId="2146847716"/>
            <ac:grpSpMk id="7" creationId="{23BDD174-9F3C-A357-1C36-BC02B906EF51}"/>
          </ac:grpSpMkLst>
        </pc:grpChg>
        <pc:picChg chg="del">
          <ac:chgData name="De Marinis, Roberta Vita" userId="dc24b251-f01b-455d-bf89-e2be86f657a2" providerId="ADAL" clId="{FDD990CB-6D46-4785-9709-7A586114BDA6}" dt="2022-10-18T12:36:23.372" v="10183" actId="478"/>
          <ac:picMkLst>
            <pc:docMk/>
            <pc:sldMk cId="3042425719" sldId="2146847716"/>
            <ac:picMk id="10" creationId="{9D4D4468-5053-06E8-ECD9-457AD09C7E81}"/>
          </ac:picMkLst>
        </pc:picChg>
        <pc:picChg chg="mod">
          <ac:chgData name="De Marinis, Roberta Vita" userId="dc24b251-f01b-455d-bf89-e2be86f657a2" providerId="ADAL" clId="{FDD990CB-6D46-4785-9709-7A586114BDA6}" dt="2022-10-18T12:33:10.886" v="10161" actId="1076"/>
          <ac:picMkLst>
            <pc:docMk/>
            <pc:sldMk cId="3042425719" sldId="2146847716"/>
            <ac:picMk id="115" creationId="{7C0E5D32-C653-47B8-88F1-12674ADDE9E1}"/>
          </ac:picMkLst>
        </pc:picChg>
        <pc:picChg chg="mod">
          <ac:chgData name="De Marinis, Roberta Vita" userId="dc24b251-f01b-455d-bf89-e2be86f657a2" providerId="ADAL" clId="{FDD990CB-6D46-4785-9709-7A586114BDA6}" dt="2022-10-18T12:34:19.366" v="10169" actId="1076"/>
          <ac:picMkLst>
            <pc:docMk/>
            <pc:sldMk cId="3042425719" sldId="2146847716"/>
            <ac:picMk id="119" creationId="{9782A81E-5618-A6DA-75AA-79F6AB642F91}"/>
          </ac:picMkLst>
        </pc:picChg>
        <pc:picChg chg="mod">
          <ac:chgData name="De Marinis, Roberta Vita" userId="dc24b251-f01b-455d-bf89-e2be86f657a2" providerId="ADAL" clId="{FDD990CB-6D46-4785-9709-7A586114BDA6}" dt="2022-10-18T12:34:06.033" v="10167" actId="1076"/>
          <ac:picMkLst>
            <pc:docMk/>
            <pc:sldMk cId="3042425719" sldId="2146847716"/>
            <ac:picMk id="268" creationId="{6BF3C01A-DB80-4A50-8ECA-AF4041C4C210}"/>
          </ac:picMkLst>
        </pc:picChg>
        <pc:picChg chg="mod">
          <ac:chgData name="De Marinis, Roberta Vita" userId="dc24b251-f01b-455d-bf89-e2be86f657a2" providerId="ADAL" clId="{FDD990CB-6D46-4785-9709-7A586114BDA6}" dt="2022-10-18T12:36:03.589" v="10178" actId="1076"/>
          <ac:picMkLst>
            <pc:docMk/>
            <pc:sldMk cId="3042425719" sldId="2146847716"/>
            <ac:picMk id="269" creationId="{CBB1A5CE-1D74-40DD-92FC-1B4AFCD5D433}"/>
          </ac:picMkLst>
        </pc:picChg>
        <pc:cxnChg chg="mod">
          <ac:chgData name="De Marinis, Roberta Vita" userId="dc24b251-f01b-455d-bf89-e2be86f657a2" providerId="ADAL" clId="{FDD990CB-6D46-4785-9709-7A586114BDA6}" dt="2022-10-18T12:35:22.918" v="10175" actId="14100"/>
          <ac:cxnSpMkLst>
            <pc:docMk/>
            <pc:sldMk cId="3042425719" sldId="2146847716"/>
            <ac:cxnSpMk id="56" creationId="{172BBB41-3FF9-570F-289C-B310F4CB66F2}"/>
          </ac:cxnSpMkLst>
        </pc:cxnChg>
        <pc:cxnChg chg="mod">
          <ac:chgData name="De Marinis, Roberta Vita" userId="dc24b251-f01b-455d-bf89-e2be86f657a2" providerId="ADAL" clId="{FDD990CB-6D46-4785-9709-7A586114BDA6}" dt="2022-10-18T12:35:23.458" v="10176" actId="1076"/>
          <ac:cxnSpMkLst>
            <pc:docMk/>
            <pc:sldMk cId="3042425719" sldId="2146847716"/>
            <ac:cxnSpMk id="96" creationId="{BA9B0284-7215-4C72-9CF4-15BB1743D931}"/>
          </ac:cxnSpMkLst>
        </pc:cxnChg>
        <pc:cxnChg chg="mod">
          <ac:chgData name="De Marinis, Roberta Vita" userId="dc24b251-f01b-455d-bf89-e2be86f657a2" providerId="ADAL" clId="{FDD990CB-6D46-4785-9709-7A586114BDA6}" dt="2022-10-18T12:34:29.156" v="10170" actId="1076"/>
          <ac:cxnSpMkLst>
            <pc:docMk/>
            <pc:sldMk cId="3042425719" sldId="2146847716"/>
            <ac:cxnSpMk id="129" creationId="{BB93F1C3-3AB7-8B90-D46A-3C04DF52CA46}"/>
          </ac:cxnSpMkLst>
        </pc:cxnChg>
      </pc:sldChg>
      <pc:sldChg chg="addSp delSp modSp mod">
        <pc:chgData name="De Marinis, Roberta Vita" userId="dc24b251-f01b-455d-bf89-e2be86f657a2" providerId="ADAL" clId="{FDD990CB-6D46-4785-9709-7A586114BDA6}" dt="2022-10-24T12:25:13.477" v="16623" actId="14100"/>
        <pc:sldMkLst>
          <pc:docMk/>
          <pc:sldMk cId="2376743371" sldId="2146847717"/>
        </pc:sldMkLst>
        <pc:spChg chg="del mod">
          <ac:chgData name="De Marinis, Roberta Vita" userId="dc24b251-f01b-455d-bf89-e2be86f657a2" providerId="ADAL" clId="{FDD990CB-6D46-4785-9709-7A586114BDA6}" dt="2022-10-18T13:33:10.637" v="11032" actId="478"/>
          <ac:spMkLst>
            <pc:docMk/>
            <pc:sldMk cId="2376743371" sldId="2146847717"/>
            <ac:spMk id="30" creationId="{85C3216B-6479-4737-A22E-62BAC1414577}"/>
          </ac:spMkLst>
        </pc:spChg>
        <pc:spChg chg="mod">
          <ac:chgData name="De Marinis, Roberta Vita" userId="dc24b251-f01b-455d-bf89-e2be86f657a2" providerId="ADAL" clId="{FDD990CB-6D46-4785-9709-7A586114BDA6}" dt="2022-10-18T14:46:19.913" v="12057"/>
          <ac:spMkLst>
            <pc:docMk/>
            <pc:sldMk cId="2376743371" sldId="2146847717"/>
            <ac:spMk id="78" creationId="{6A9CE992-90F5-4C45-B93D-D92896E02E11}"/>
          </ac:spMkLst>
        </pc:spChg>
        <pc:spChg chg="mod">
          <ac:chgData name="De Marinis, Roberta Vita" userId="dc24b251-f01b-455d-bf89-e2be86f657a2" providerId="ADAL" clId="{FDD990CB-6D46-4785-9709-7A586114BDA6}" dt="2022-10-18T14:55:28.147" v="12124" actId="20577"/>
          <ac:spMkLst>
            <pc:docMk/>
            <pc:sldMk cId="2376743371" sldId="2146847717"/>
            <ac:spMk id="121" creationId="{ABB4F1F5-4583-6FAD-690E-A990818DAE3B}"/>
          </ac:spMkLst>
        </pc:spChg>
        <pc:spChg chg="mod">
          <ac:chgData name="De Marinis, Roberta Vita" userId="dc24b251-f01b-455d-bf89-e2be86f657a2" providerId="ADAL" clId="{FDD990CB-6D46-4785-9709-7A586114BDA6}" dt="2022-10-18T14:55:11.448" v="12117" actId="20577"/>
          <ac:spMkLst>
            <pc:docMk/>
            <pc:sldMk cId="2376743371" sldId="2146847717"/>
            <ac:spMk id="126" creationId="{32ABAB4C-85A3-6BA1-013C-0C90CD223434}"/>
          </ac:spMkLst>
        </pc:spChg>
        <pc:spChg chg="mod">
          <ac:chgData name="De Marinis, Roberta Vita" userId="dc24b251-f01b-455d-bf89-e2be86f657a2" providerId="ADAL" clId="{FDD990CB-6D46-4785-9709-7A586114BDA6}" dt="2022-10-18T14:55:14.654" v="12118" actId="20577"/>
          <ac:spMkLst>
            <pc:docMk/>
            <pc:sldMk cId="2376743371" sldId="2146847717"/>
            <ac:spMk id="127" creationId="{9CC6E3A1-8617-4E09-83F4-534B1424D1BF}"/>
          </ac:spMkLst>
        </pc:spChg>
        <pc:spChg chg="mod">
          <ac:chgData name="De Marinis, Roberta Vita" userId="dc24b251-f01b-455d-bf89-e2be86f657a2" providerId="ADAL" clId="{FDD990CB-6D46-4785-9709-7A586114BDA6}" dt="2022-10-18T13:29:23.314" v="10911" actId="164"/>
          <ac:spMkLst>
            <pc:docMk/>
            <pc:sldMk cId="2376743371" sldId="2146847717"/>
            <ac:spMk id="128" creationId="{7293002D-9DD2-D226-A912-2F8F9D1AF57B}"/>
          </ac:spMkLst>
        </pc:spChg>
        <pc:spChg chg="mod">
          <ac:chgData name="De Marinis, Roberta Vita" userId="dc24b251-f01b-455d-bf89-e2be86f657a2" providerId="ADAL" clId="{FDD990CB-6D46-4785-9709-7A586114BDA6}" dt="2022-10-18T13:29:23.314" v="10911" actId="164"/>
          <ac:spMkLst>
            <pc:docMk/>
            <pc:sldMk cId="2376743371" sldId="2146847717"/>
            <ac:spMk id="129" creationId="{487302A7-8A98-3F34-2AE1-E236489C149F}"/>
          </ac:spMkLst>
        </pc:spChg>
        <pc:spChg chg="mod">
          <ac:chgData name="De Marinis, Roberta Vita" userId="dc24b251-f01b-455d-bf89-e2be86f657a2" providerId="ADAL" clId="{FDD990CB-6D46-4785-9709-7A586114BDA6}" dt="2022-10-18T14:55:17.289" v="12119" actId="20577"/>
          <ac:spMkLst>
            <pc:docMk/>
            <pc:sldMk cId="2376743371" sldId="2146847717"/>
            <ac:spMk id="134" creationId="{AF67A4B0-AF57-E583-F7A8-A00230DD3050}"/>
          </ac:spMkLst>
        </pc:spChg>
        <pc:spChg chg="mod">
          <ac:chgData name="De Marinis, Roberta Vita" userId="dc24b251-f01b-455d-bf89-e2be86f657a2" providerId="ADAL" clId="{FDD990CB-6D46-4785-9709-7A586114BDA6}" dt="2022-10-18T13:29:23.314" v="10911" actId="164"/>
          <ac:spMkLst>
            <pc:docMk/>
            <pc:sldMk cId="2376743371" sldId="2146847717"/>
            <ac:spMk id="135" creationId="{5D5F0A7F-3C6E-7358-5042-DB94A0B99F1E}"/>
          </ac:spMkLst>
        </pc:spChg>
        <pc:spChg chg="mod">
          <ac:chgData name="De Marinis, Roberta Vita" userId="dc24b251-f01b-455d-bf89-e2be86f657a2" providerId="ADAL" clId="{FDD990CB-6D46-4785-9709-7A586114BDA6}" dt="2022-10-18T13:29:23.314" v="10911" actId="164"/>
          <ac:spMkLst>
            <pc:docMk/>
            <pc:sldMk cId="2376743371" sldId="2146847717"/>
            <ac:spMk id="136" creationId="{3C0E99F3-B872-F993-42C2-B59D41A69F60}"/>
          </ac:spMkLst>
        </pc:spChg>
        <pc:spChg chg="mod">
          <ac:chgData name="De Marinis, Roberta Vita" userId="dc24b251-f01b-455d-bf89-e2be86f657a2" providerId="ADAL" clId="{FDD990CB-6D46-4785-9709-7A586114BDA6}" dt="2022-10-18T13:29:23.314" v="10911" actId="164"/>
          <ac:spMkLst>
            <pc:docMk/>
            <pc:sldMk cId="2376743371" sldId="2146847717"/>
            <ac:spMk id="137" creationId="{23078D98-D568-DBA3-2D74-2847CC491F3D}"/>
          </ac:spMkLst>
        </pc:spChg>
        <pc:spChg chg="mod">
          <ac:chgData name="De Marinis, Roberta Vita" userId="dc24b251-f01b-455d-bf89-e2be86f657a2" providerId="ADAL" clId="{FDD990CB-6D46-4785-9709-7A586114BDA6}" dt="2022-10-18T14:55:03.389" v="12116" actId="20577"/>
          <ac:spMkLst>
            <pc:docMk/>
            <pc:sldMk cId="2376743371" sldId="2146847717"/>
            <ac:spMk id="138" creationId="{2CAB2D56-44FA-DC74-D4CA-B0EBAEC69EB8}"/>
          </ac:spMkLst>
        </pc:spChg>
        <pc:spChg chg="mod">
          <ac:chgData name="De Marinis, Roberta Vita" userId="dc24b251-f01b-455d-bf89-e2be86f657a2" providerId="ADAL" clId="{FDD990CB-6D46-4785-9709-7A586114BDA6}" dt="2022-10-18T14:55:25.063" v="12121" actId="20577"/>
          <ac:spMkLst>
            <pc:docMk/>
            <pc:sldMk cId="2376743371" sldId="2146847717"/>
            <ac:spMk id="139" creationId="{E3E78072-855F-B27A-7415-FB313BAE9807}"/>
          </ac:spMkLst>
        </pc:spChg>
        <pc:spChg chg="mod">
          <ac:chgData name="De Marinis, Roberta Vita" userId="dc24b251-f01b-455d-bf89-e2be86f657a2" providerId="ADAL" clId="{FDD990CB-6D46-4785-9709-7A586114BDA6}" dt="2022-10-18T14:55:23.264" v="12120" actId="20577"/>
          <ac:spMkLst>
            <pc:docMk/>
            <pc:sldMk cId="2376743371" sldId="2146847717"/>
            <ac:spMk id="140" creationId="{C2ADA177-5D5D-03AA-ACCA-F16C200B29F9}"/>
          </ac:spMkLst>
        </pc:spChg>
        <pc:spChg chg="mod">
          <ac:chgData name="De Marinis, Roberta Vita" userId="dc24b251-f01b-455d-bf89-e2be86f657a2" providerId="ADAL" clId="{FDD990CB-6D46-4785-9709-7A586114BDA6}" dt="2022-10-18T13:29:23.314" v="10911" actId="164"/>
          <ac:spMkLst>
            <pc:docMk/>
            <pc:sldMk cId="2376743371" sldId="2146847717"/>
            <ac:spMk id="169" creationId="{3DB1257A-9981-487D-D2FB-76FBC17E537F}"/>
          </ac:spMkLst>
        </pc:spChg>
        <pc:spChg chg="mod">
          <ac:chgData name="De Marinis, Roberta Vita" userId="dc24b251-f01b-455d-bf89-e2be86f657a2" providerId="ADAL" clId="{FDD990CB-6D46-4785-9709-7A586114BDA6}" dt="2022-10-18T13:29:23.314" v="10911" actId="164"/>
          <ac:spMkLst>
            <pc:docMk/>
            <pc:sldMk cId="2376743371" sldId="2146847717"/>
            <ac:spMk id="170" creationId="{98A0BA90-85FF-8CFB-1A62-D1BE0C17E39D}"/>
          </ac:spMkLst>
        </pc:spChg>
        <pc:spChg chg="mod">
          <ac:chgData name="De Marinis, Roberta Vita" userId="dc24b251-f01b-455d-bf89-e2be86f657a2" providerId="ADAL" clId="{FDD990CB-6D46-4785-9709-7A586114BDA6}" dt="2022-10-18T15:00:28.687" v="12195" actId="1076"/>
          <ac:spMkLst>
            <pc:docMk/>
            <pc:sldMk cId="2376743371" sldId="2146847717"/>
            <ac:spMk id="185" creationId="{AC7CAEB0-20A2-48A0-A090-59EF0BF2C129}"/>
          </ac:spMkLst>
        </pc:spChg>
        <pc:spChg chg="mod">
          <ac:chgData name="De Marinis, Roberta Vita" userId="dc24b251-f01b-455d-bf89-e2be86f657a2" providerId="ADAL" clId="{FDD990CB-6D46-4785-9709-7A586114BDA6}" dt="2022-10-18T14:54:59.718" v="12113" actId="20577"/>
          <ac:spMkLst>
            <pc:docMk/>
            <pc:sldMk cId="2376743371" sldId="2146847717"/>
            <ac:spMk id="187" creationId="{4FCF44DC-9EDA-4ABB-B377-8FAE47551E22}"/>
          </ac:spMkLst>
        </pc:spChg>
        <pc:spChg chg="mod">
          <ac:chgData name="De Marinis, Roberta Vita" userId="dc24b251-f01b-455d-bf89-e2be86f657a2" providerId="ADAL" clId="{FDD990CB-6D46-4785-9709-7A586114BDA6}" dt="2022-10-21T13:14:55.371" v="15864" actId="1076"/>
          <ac:spMkLst>
            <pc:docMk/>
            <pc:sldMk cId="2376743371" sldId="2146847717"/>
            <ac:spMk id="219" creationId="{4343A730-2A80-4353-A21C-6C55DC677278}"/>
          </ac:spMkLst>
        </pc:spChg>
        <pc:spChg chg="mod">
          <ac:chgData name="De Marinis, Roberta Vita" userId="dc24b251-f01b-455d-bf89-e2be86f657a2" providerId="ADAL" clId="{FDD990CB-6D46-4785-9709-7A586114BDA6}" dt="2022-10-18T13:29:23.314" v="10911" actId="164"/>
          <ac:spMkLst>
            <pc:docMk/>
            <pc:sldMk cId="2376743371" sldId="2146847717"/>
            <ac:spMk id="250" creationId="{0E717A06-7F5D-9FFE-583D-F52D61FA83BA}"/>
          </ac:spMkLst>
        </pc:spChg>
        <pc:spChg chg="mod">
          <ac:chgData name="De Marinis, Roberta Vita" userId="dc24b251-f01b-455d-bf89-e2be86f657a2" providerId="ADAL" clId="{FDD990CB-6D46-4785-9709-7A586114BDA6}" dt="2022-10-18T13:29:23.314" v="10911" actId="164"/>
          <ac:spMkLst>
            <pc:docMk/>
            <pc:sldMk cId="2376743371" sldId="2146847717"/>
            <ac:spMk id="251" creationId="{871D294F-88B8-F519-56DB-A493FDC28253}"/>
          </ac:spMkLst>
        </pc:spChg>
        <pc:spChg chg="mod">
          <ac:chgData name="De Marinis, Roberta Vita" userId="dc24b251-f01b-455d-bf89-e2be86f657a2" providerId="ADAL" clId="{FDD990CB-6D46-4785-9709-7A586114BDA6}" dt="2022-10-18T13:29:23.314" v="10911" actId="164"/>
          <ac:spMkLst>
            <pc:docMk/>
            <pc:sldMk cId="2376743371" sldId="2146847717"/>
            <ac:spMk id="252" creationId="{4219DF11-A6D8-ED0E-DA49-D3C0F0E3527F}"/>
          </ac:spMkLst>
        </pc:spChg>
        <pc:spChg chg="mod">
          <ac:chgData name="De Marinis, Roberta Vita" userId="dc24b251-f01b-455d-bf89-e2be86f657a2" providerId="ADAL" clId="{FDD990CB-6D46-4785-9709-7A586114BDA6}" dt="2022-10-18T13:29:23.314" v="10911" actId="164"/>
          <ac:spMkLst>
            <pc:docMk/>
            <pc:sldMk cId="2376743371" sldId="2146847717"/>
            <ac:spMk id="253" creationId="{003C0BD1-8986-5479-A0AD-650B24441606}"/>
          </ac:spMkLst>
        </pc:spChg>
        <pc:spChg chg="mod">
          <ac:chgData name="De Marinis, Roberta Vita" userId="dc24b251-f01b-455d-bf89-e2be86f657a2" providerId="ADAL" clId="{FDD990CB-6D46-4785-9709-7A586114BDA6}" dt="2022-10-18T13:29:23.314" v="10911" actId="164"/>
          <ac:spMkLst>
            <pc:docMk/>
            <pc:sldMk cId="2376743371" sldId="2146847717"/>
            <ac:spMk id="254" creationId="{1A732F7D-07D9-2415-9982-C61E7925E50E}"/>
          </ac:spMkLst>
        </pc:spChg>
        <pc:spChg chg="mod">
          <ac:chgData name="De Marinis, Roberta Vita" userId="dc24b251-f01b-455d-bf89-e2be86f657a2" providerId="ADAL" clId="{FDD990CB-6D46-4785-9709-7A586114BDA6}" dt="2022-10-18T13:29:23.314" v="10911" actId="164"/>
          <ac:spMkLst>
            <pc:docMk/>
            <pc:sldMk cId="2376743371" sldId="2146847717"/>
            <ac:spMk id="255" creationId="{237C253C-2BC9-6467-F636-16CD31EEA3F9}"/>
          </ac:spMkLst>
        </pc:spChg>
        <pc:spChg chg="mod">
          <ac:chgData name="De Marinis, Roberta Vita" userId="dc24b251-f01b-455d-bf89-e2be86f657a2" providerId="ADAL" clId="{FDD990CB-6D46-4785-9709-7A586114BDA6}" dt="2022-10-18T15:06:24.635" v="12337" actId="1038"/>
          <ac:spMkLst>
            <pc:docMk/>
            <pc:sldMk cId="2376743371" sldId="2146847717"/>
            <ac:spMk id="256" creationId="{B0A518C6-52DA-2C3B-215D-C29C5AA2257F}"/>
          </ac:spMkLst>
        </pc:spChg>
        <pc:spChg chg="mod">
          <ac:chgData name="De Marinis, Roberta Vita" userId="dc24b251-f01b-455d-bf89-e2be86f657a2" providerId="ADAL" clId="{FDD990CB-6D46-4785-9709-7A586114BDA6}" dt="2022-10-18T13:29:23.314" v="10911" actId="164"/>
          <ac:spMkLst>
            <pc:docMk/>
            <pc:sldMk cId="2376743371" sldId="2146847717"/>
            <ac:spMk id="257" creationId="{B03AAD2C-7AB9-0754-7516-4D284328DA1E}"/>
          </ac:spMkLst>
        </pc:spChg>
        <pc:spChg chg="mod">
          <ac:chgData name="De Marinis, Roberta Vita" userId="dc24b251-f01b-455d-bf89-e2be86f657a2" providerId="ADAL" clId="{FDD990CB-6D46-4785-9709-7A586114BDA6}" dt="2022-10-18T13:29:23.314" v="10911" actId="164"/>
          <ac:spMkLst>
            <pc:docMk/>
            <pc:sldMk cId="2376743371" sldId="2146847717"/>
            <ac:spMk id="258" creationId="{E9999F4F-ACBA-83BB-451A-6CECA311B289}"/>
          </ac:spMkLst>
        </pc:spChg>
        <pc:spChg chg="mod">
          <ac:chgData name="De Marinis, Roberta Vita" userId="dc24b251-f01b-455d-bf89-e2be86f657a2" providerId="ADAL" clId="{FDD990CB-6D46-4785-9709-7A586114BDA6}" dt="2022-10-18T15:10:36.631" v="12389" actId="1036"/>
          <ac:spMkLst>
            <pc:docMk/>
            <pc:sldMk cId="2376743371" sldId="2146847717"/>
            <ac:spMk id="259" creationId="{4F217955-914E-64E2-F950-1961F9F3F68C}"/>
          </ac:spMkLst>
        </pc:spChg>
        <pc:spChg chg="mod">
          <ac:chgData name="De Marinis, Roberta Vita" userId="dc24b251-f01b-455d-bf89-e2be86f657a2" providerId="ADAL" clId="{FDD990CB-6D46-4785-9709-7A586114BDA6}" dt="2022-10-18T13:29:23.314" v="10911" actId="164"/>
          <ac:spMkLst>
            <pc:docMk/>
            <pc:sldMk cId="2376743371" sldId="2146847717"/>
            <ac:spMk id="260" creationId="{CE1C8192-9F77-E72E-C54D-A84F99391A75}"/>
          </ac:spMkLst>
        </pc:spChg>
        <pc:spChg chg="mod">
          <ac:chgData name="De Marinis, Roberta Vita" userId="dc24b251-f01b-455d-bf89-e2be86f657a2" providerId="ADAL" clId="{FDD990CB-6D46-4785-9709-7A586114BDA6}" dt="2022-10-18T13:29:23.314" v="10911" actId="164"/>
          <ac:spMkLst>
            <pc:docMk/>
            <pc:sldMk cId="2376743371" sldId="2146847717"/>
            <ac:spMk id="261" creationId="{9B7738C8-B20F-6C31-C3CC-4995D331268B}"/>
          </ac:spMkLst>
        </pc:spChg>
        <pc:spChg chg="mod">
          <ac:chgData name="De Marinis, Roberta Vita" userId="dc24b251-f01b-455d-bf89-e2be86f657a2" providerId="ADAL" clId="{FDD990CB-6D46-4785-9709-7A586114BDA6}" dt="2022-10-18T13:29:23.314" v="10911" actId="164"/>
          <ac:spMkLst>
            <pc:docMk/>
            <pc:sldMk cId="2376743371" sldId="2146847717"/>
            <ac:spMk id="277" creationId="{F4A1D986-ACA9-06D7-BC98-FEA7F1D25080}"/>
          </ac:spMkLst>
        </pc:spChg>
        <pc:spChg chg="mod">
          <ac:chgData name="De Marinis, Roberta Vita" userId="dc24b251-f01b-455d-bf89-e2be86f657a2" providerId="ADAL" clId="{FDD990CB-6D46-4785-9709-7A586114BDA6}" dt="2022-10-18T13:29:23.314" v="10911" actId="164"/>
          <ac:spMkLst>
            <pc:docMk/>
            <pc:sldMk cId="2376743371" sldId="2146847717"/>
            <ac:spMk id="278" creationId="{AF835CA7-C37E-5856-DD19-A67195170018}"/>
          </ac:spMkLst>
        </pc:spChg>
        <pc:spChg chg="mod">
          <ac:chgData name="De Marinis, Roberta Vita" userId="dc24b251-f01b-455d-bf89-e2be86f657a2" providerId="ADAL" clId="{FDD990CB-6D46-4785-9709-7A586114BDA6}" dt="2022-10-18T13:29:23.314" v="10911" actId="164"/>
          <ac:spMkLst>
            <pc:docMk/>
            <pc:sldMk cId="2376743371" sldId="2146847717"/>
            <ac:spMk id="279" creationId="{A17F12C1-0217-172D-7C3E-5BA28A85BA8F}"/>
          </ac:spMkLst>
        </pc:spChg>
        <pc:spChg chg="mod">
          <ac:chgData name="De Marinis, Roberta Vita" userId="dc24b251-f01b-455d-bf89-e2be86f657a2" providerId="ADAL" clId="{FDD990CB-6D46-4785-9709-7A586114BDA6}" dt="2022-10-18T13:29:23.314" v="10911" actId="164"/>
          <ac:spMkLst>
            <pc:docMk/>
            <pc:sldMk cId="2376743371" sldId="2146847717"/>
            <ac:spMk id="280" creationId="{96272999-C5AF-B19E-F0BB-C8D3B10E5DE8}"/>
          </ac:spMkLst>
        </pc:spChg>
        <pc:spChg chg="mod">
          <ac:chgData name="De Marinis, Roberta Vita" userId="dc24b251-f01b-455d-bf89-e2be86f657a2" providerId="ADAL" clId="{FDD990CB-6D46-4785-9709-7A586114BDA6}" dt="2022-10-18T13:29:23.314" v="10911" actId="164"/>
          <ac:spMkLst>
            <pc:docMk/>
            <pc:sldMk cId="2376743371" sldId="2146847717"/>
            <ac:spMk id="281" creationId="{70C9F80C-1B8F-F67D-25DB-5D555404A2F0}"/>
          </ac:spMkLst>
        </pc:spChg>
        <pc:spChg chg="mod">
          <ac:chgData name="De Marinis, Roberta Vita" userId="dc24b251-f01b-455d-bf89-e2be86f657a2" providerId="ADAL" clId="{FDD990CB-6D46-4785-9709-7A586114BDA6}" dt="2022-10-18T13:29:23.314" v="10911" actId="164"/>
          <ac:spMkLst>
            <pc:docMk/>
            <pc:sldMk cId="2376743371" sldId="2146847717"/>
            <ac:spMk id="282" creationId="{2558B22B-6E58-4173-127F-BA9FC84110FD}"/>
          </ac:spMkLst>
        </pc:spChg>
        <pc:spChg chg="mod">
          <ac:chgData name="De Marinis, Roberta Vita" userId="dc24b251-f01b-455d-bf89-e2be86f657a2" providerId="ADAL" clId="{FDD990CB-6D46-4785-9709-7A586114BDA6}" dt="2022-10-18T13:29:23.314" v="10911" actId="164"/>
          <ac:spMkLst>
            <pc:docMk/>
            <pc:sldMk cId="2376743371" sldId="2146847717"/>
            <ac:spMk id="283" creationId="{60D4402F-94D8-3774-6F32-4DBA53B19E1B}"/>
          </ac:spMkLst>
        </pc:spChg>
        <pc:spChg chg="mod">
          <ac:chgData name="De Marinis, Roberta Vita" userId="dc24b251-f01b-455d-bf89-e2be86f657a2" providerId="ADAL" clId="{FDD990CB-6D46-4785-9709-7A586114BDA6}" dt="2022-10-18T13:29:23.314" v="10911" actId="164"/>
          <ac:spMkLst>
            <pc:docMk/>
            <pc:sldMk cId="2376743371" sldId="2146847717"/>
            <ac:spMk id="284" creationId="{AD8CE0DB-ABD5-FF8D-2556-7FDD4C6C7810}"/>
          </ac:spMkLst>
        </pc:spChg>
        <pc:spChg chg="mod">
          <ac:chgData name="De Marinis, Roberta Vita" userId="dc24b251-f01b-455d-bf89-e2be86f657a2" providerId="ADAL" clId="{FDD990CB-6D46-4785-9709-7A586114BDA6}" dt="2022-10-18T13:29:23.314" v="10911" actId="164"/>
          <ac:spMkLst>
            <pc:docMk/>
            <pc:sldMk cId="2376743371" sldId="2146847717"/>
            <ac:spMk id="285" creationId="{B363BB61-B483-2E3B-CD16-AF910DA0074B}"/>
          </ac:spMkLst>
        </pc:spChg>
        <pc:spChg chg="mod">
          <ac:chgData name="De Marinis, Roberta Vita" userId="dc24b251-f01b-455d-bf89-e2be86f657a2" providerId="ADAL" clId="{FDD990CB-6D46-4785-9709-7A586114BDA6}" dt="2022-10-18T15:10:38.825" v="12390" actId="1036"/>
          <ac:spMkLst>
            <pc:docMk/>
            <pc:sldMk cId="2376743371" sldId="2146847717"/>
            <ac:spMk id="286" creationId="{F86FF58C-DFB1-A21E-2CF0-FF3BAD3F0921}"/>
          </ac:spMkLst>
        </pc:spChg>
        <pc:spChg chg="mod">
          <ac:chgData name="De Marinis, Roberta Vita" userId="dc24b251-f01b-455d-bf89-e2be86f657a2" providerId="ADAL" clId="{FDD990CB-6D46-4785-9709-7A586114BDA6}" dt="2022-10-18T13:29:23.314" v="10911" actId="164"/>
          <ac:spMkLst>
            <pc:docMk/>
            <pc:sldMk cId="2376743371" sldId="2146847717"/>
            <ac:spMk id="287" creationId="{E11B5791-D16E-A952-8C73-E2F565747FA9}"/>
          </ac:spMkLst>
        </pc:spChg>
        <pc:spChg chg="mod">
          <ac:chgData name="De Marinis, Roberta Vita" userId="dc24b251-f01b-455d-bf89-e2be86f657a2" providerId="ADAL" clId="{FDD990CB-6D46-4785-9709-7A586114BDA6}" dt="2022-10-18T13:29:23.314" v="10911" actId="164"/>
          <ac:spMkLst>
            <pc:docMk/>
            <pc:sldMk cId="2376743371" sldId="2146847717"/>
            <ac:spMk id="288" creationId="{6A1265F8-346F-FF9C-D349-A014F63C1F83}"/>
          </ac:spMkLst>
        </pc:spChg>
        <pc:spChg chg="add mod">
          <ac:chgData name="De Marinis, Roberta Vita" userId="dc24b251-f01b-455d-bf89-e2be86f657a2" providerId="ADAL" clId="{FDD990CB-6D46-4785-9709-7A586114BDA6}" dt="2022-10-18T15:05:30.459" v="12326" actId="1037"/>
          <ac:spMkLst>
            <pc:docMk/>
            <pc:sldMk cId="2376743371" sldId="2146847717"/>
            <ac:spMk id="328" creationId="{56612110-548C-C423-F934-637C296C325E}"/>
          </ac:spMkLst>
        </pc:spChg>
        <pc:spChg chg="add mod">
          <ac:chgData name="De Marinis, Roberta Vita" userId="dc24b251-f01b-455d-bf89-e2be86f657a2" providerId="ADAL" clId="{FDD990CB-6D46-4785-9709-7A586114BDA6}" dt="2022-10-18T15:09:56.354" v="12382" actId="1037"/>
          <ac:spMkLst>
            <pc:docMk/>
            <pc:sldMk cId="2376743371" sldId="2146847717"/>
            <ac:spMk id="333" creationId="{57DE3D8D-37EB-1FDC-89E1-EF7402E2DC23}"/>
          </ac:spMkLst>
        </pc:spChg>
        <pc:spChg chg="add mod">
          <ac:chgData name="De Marinis, Roberta Vita" userId="dc24b251-f01b-455d-bf89-e2be86f657a2" providerId="ADAL" clId="{FDD990CB-6D46-4785-9709-7A586114BDA6}" dt="2022-10-18T15:10:52.261" v="12394" actId="1037"/>
          <ac:spMkLst>
            <pc:docMk/>
            <pc:sldMk cId="2376743371" sldId="2146847717"/>
            <ac:spMk id="334" creationId="{0D3E89B9-0795-9F6C-9F9B-24064AC70C47}"/>
          </ac:spMkLst>
        </pc:spChg>
        <pc:spChg chg="add mod">
          <ac:chgData name="De Marinis, Roberta Vita" userId="dc24b251-f01b-455d-bf89-e2be86f657a2" providerId="ADAL" clId="{FDD990CB-6D46-4785-9709-7A586114BDA6}" dt="2022-10-18T15:10:00.732" v="12383" actId="1035"/>
          <ac:spMkLst>
            <pc:docMk/>
            <pc:sldMk cId="2376743371" sldId="2146847717"/>
            <ac:spMk id="335" creationId="{E10D84E4-258A-21F1-5114-3E7AB81BD170}"/>
          </ac:spMkLst>
        </pc:spChg>
        <pc:spChg chg="add mod">
          <ac:chgData name="De Marinis, Roberta Vita" userId="dc24b251-f01b-455d-bf89-e2be86f657a2" providerId="ADAL" clId="{FDD990CB-6D46-4785-9709-7A586114BDA6}" dt="2022-10-18T15:10:56.142" v="12395" actId="1036"/>
          <ac:spMkLst>
            <pc:docMk/>
            <pc:sldMk cId="2376743371" sldId="2146847717"/>
            <ac:spMk id="336" creationId="{2CC4EE9B-17B3-91C6-5940-7BEE038AA143}"/>
          </ac:spMkLst>
        </pc:spChg>
        <pc:spChg chg="add mod">
          <ac:chgData name="De Marinis, Roberta Vita" userId="dc24b251-f01b-455d-bf89-e2be86f657a2" providerId="ADAL" clId="{FDD990CB-6D46-4785-9709-7A586114BDA6}" dt="2022-10-18T15:09:21.887" v="12362" actId="121"/>
          <ac:spMkLst>
            <pc:docMk/>
            <pc:sldMk cId="2376743371" sldId="2146847717"/>
            <ac:spMk id="337" creationId="{C55A32D1-A542-18C7-A8D6-B37F18D9D8F5}"/>
          </ac:spMkLst>
        </pc:spChg>
        <pc:spChg chg="add mod">
          <ac:chgData name="De Marinis, Roberta Vita" userId="dc24b251-f01b-455d-bf89-e2be86f657a2" providerId="ADAL" clId="{FDD990CB-6D46-4785-9709-7A586114BDA6}" dt="2022-10-18T15:05:18.424" v="12320" actId="1038"/>
          <ac:spMkLst>
            <pc:docMk/>
            <pc:sldMk cId="2376743371" sldId="2146847717"/>
            <ac:spMk id="338" creationId="{C5C5F471-16A4-C89E-4E2A-962FB583BFDC}"/>
          </ac:spMkLst>
        </pc:spChg>
        <pc:spChg chg="add mod">
          <ac:chgData name="De Marinis, Roberta Vita" userId="dc24b251-f01b-455d-bf89-e2be86f657a2" providerId="ADAL" clId="{FDD990CB-6D46-4785-9709-7A586114BDA6}" dt="2022-10-18T15:09:28.949" v="12368" actId="121"/>
          <ac:spMkLst>
            <pc:docMk/>
            <pc:sldMk cId="2376743371" sldId="2146847717"/>
            <ac:spMk id="339" creationId="{C5633DAC-8172-DD14-305D-84661DB7BB8A}"/>
          </ac:spMkLst>
        </pc:spChg>
        <pc:spChg chg="add mod">
          <ac:chgData name="De Marinis, Roberta Vita" userId="dc24b251-f01b-455d-bf89-e2be86f657a2" providerId="ADAL" clId="{FDD990CB-6D46-4785-9709-7A586114BDA6}" dt="2022-10-18T15:05:23.176" v="12322" actId="1038"/>
          <ac:spMkLst>
            <pc:docMk/>
            <pc:sldMk cId="2376743371" sldId="2146847717"/>
            <ac:spMk id="340" creationId="{8F819703-5E72-A4FD-4F6B-8E0A7B3B1065}"/>
          </ac:spMkLst>
        </pc:spChg>
        <pc:spChg chg="add mod">
          <ac:chgData name="De Marinis, Roberta Vita" userId="dc24b251-f01b-455d-bf89-e2be86f657a2" providerId="ADAL" clId="{FDD990CB-6D46-4785-9709-7A586114BDA6}" dt="2022-10-18T15:03:59.127" v="12280" actId="1076"/>
          <ac:spMkLst>
            <pc:docMk/>
            <pc:sldMk cId="2376743371" sldId="2146847717"/>
            <ac:spMk id="341" creationId="{709347BA-AAE4-CB2F-3FC9-27C22984F90B}"/>
          </ac:spMkLst>
        </pc:spChg>
        <pc:spChg chg="add mod">
          <ac:chgData name="De Marinis, Roberta Vita" userId="dc24b251-f01b-455d-bf89-e2be86f657a2" providerId="ADAL" clId="{FDD990CB-6D46-4785-9709-7A586114BDA6}" dt="2022-10-18T15:09:06.821" v="12350" actId="121"/>
          <ac:spMkLst>
            <pc:docMk/>
            <pc:sldMk cId="2376743371" sldId="2146847717"/>
            <ac:spMk id="342" creationId="{DD2D5FBB-30A4-49C3-9759-A55275481E12}"/>
          </ac:spMkLst>
        </pc:spChg>
        <pc:spChg chg="add mod">
          <ac:chgData name="De Marinis, Roberta Vita" userId="dc24b251-f01b-455d-bf89-e2be86f657a2" providerId="ADAL" clId="{FDD990CB-6D46-4785-9709-7A586114BDA6}" dt="2022-10-18T15:05:38.631" v="12331" actId="1037"/>
          <ac:spMkLst>
            <pc:docMk/>
            <pc:sldMk cId="2376743371" sldId="2146847717"/>
            <ac:spMk id="343" creationId="{05D9FA80-5037-0BA9-88C0-4886D12FA6B5}"/>
          </ac:spMkLst>
        </pc:spChg>
        <pc:grpChg chg="mod">
          <ac:chgData name="De Marinis, Roberta Vita" userId="dc24b251-f01b-455d-bf89-e2be86f657a2" providerId="ADAL" clId="{FDD990CB-6D46-4785-9709-7A586114BDA6}" dt="2022-10-18T13:29:23.314" v="10911" actId="164"/>
          <ac:grpSpMkLst>
            <pc:docMk/>
            <pc:sldMk cId="2376743371" sldId="2146847717"/>
            <ac:grpSpMk id="2" creationId="{A95C0CC6-9F64-DE86-F3FE-50D04E5DD9BA}"/>
          </ac:grpSpMkLst>
        </pc:grpChg>
        <pc:grpChg chg="add mod">
          <ac:chgData name="De Marinis, Roberta Vita" userId="dc24b251-f01b-455d-bf89-e2be86f657a2" providerId="ADAL" clId="{FDD990CB-6D46-4785-9709-7A586114BDA6}" dt="2022-10-18T13:29:36.928" v="10914" actId="164"/>
          <ac:grpSpMkLst>
            <pc:docMk/>
            <pc:sldMk cId="2376743371" sldId="2146847717"/>
            <ac:grpSpMk id="42" creationId="{9E047F50-6E40-1FB0-75C9-315278320F7C}"/>
          </ac:grpSpMkLst>
        </pc:grpChg>
        <pc:grpChg chg="add mod">
          <ac:chgData name="De Marinis, Roberta Vita" userId="dc24b251-f01b-455d-bf89-e2be86f657a2" providerId="ADAL" clId="{FDD990CB-6D46-4785-9709-7A586114BDA6}" dt="2022-10-18T13:29:45.301" v="10915" actId="14100"/>
          <ac:grpSpMkLst>
            <pc:docMk/>
            <pc:sldMk cId="2376743371" sldId="2146847717"/>
            <ac:grpSpMk id="45" creationId="{A7D7C32F-FB53-0876-A4A6-B4ECDC9AE10D}"/>
          </ac:grpSpMkLst>
        </pc:grpChg>
        <pc:grpChg chg="mod">
          <ac:chgData name="De Marinis, Roberta Vita" userId="dc24b251-f01b-455d-bf89-e2be86f657a2" providerId="ADAL" clId="{FDD990CB-6D46-4785-9709-7A586114BDA6}" dt="2022-10-21T13:15:19.219" v="15901" actId="1036"/>
          <ac:grpSpMkLst>
            <pc:docMk/>
            <pc:sldMk cId="2376743371" sldId="2146847717"/>
            <ac:grpSpMk id="47" creationId="{FB787CA8-8997-43D0-A5F7-8F3EC5403560}"/>
          </ac:grpSpMkLst>
        </pc:grpChg>
        <pc:grpChg chg="mod">
          <ac:chgData name="De Marinis, Roberta Vita" userId="dc24b251-f01b-455d-bf89-e2be86f657a2" providerId="ADAL" clId="{FDD990CB-6D46-4785-9709-7A586114BDA6}" dt="2022-10-18T14:20:13.121" v="11895" actId="14100"/>
          <ac:grpSpMkLst>
            <pc:docMk/>
            <pc:sldMk cId="2376743371" sldId="2146847717"/>
            <ac:grpSpMk id="224" creationId="{E053C5F5-636C-4E83-AE9C-255BDC9FDEA8}"/>
          </ac:grpSpMkLst>
        </pc:grpChg>
        <pc:picChg chg="add mod">
          <ac:chgData name="De Marinis, Roberta Vita" userId="dc24b251-f01b-455d-bf89-e2be86f657a2" providerId="ADAL" clId="{FDD990CB-6D46-4785-9709-7A586114BDA6}" dt="2022-10-19T09:20:15.067" v="13023" actId="1038"/>
          <ac:picMkLst>
            <pc:docMk/>
            <pc:sldMk cId="2376743371" sldId="2146847717"/>
            <ac:picMk id="2" creationId="{F1E707D7-D41B-F1FD-8D52-CD980AF73E85}"/>
          </ac:picMkLst>
        </pc:picChg>
        <pc:picChg chg="add del mod">
          <ac:chgData name="De Marinis, Roberta Vita" userId="dc24b251-f01b-455d-bf89-e2be86f657a2" providerId="ADAL" clId="{FDD990CB-6D46-4785-9709-7A586114BDA6}" dt="2022-10-18T14:33:42.555" v="11949" actId="478"/>
          <ac:picMkLst>
            <pc:docMk/>
            <pc:sldMk cId="2376743371" sldId="2146847717"/>
            <ac:picMk id="3" creationId="{37E78F46-012B-3612-FCCE-E231FDC537E7}"/>
          </ac:picMkLst>
        </pc:picChg>
        <pc:picChg chg="mod">
          <ac:chgData name="De Marinis, Roberta Vita" userId="dc24b251-f01b-455d-bf89-e2be86f657a2" providerId="ADAL" clId="{FDD990CB-6D46-4785-9709-7A586114BDA6}" dt="2022-10-18T13:29:23.314" v="10911" actId="164"/>
          <ac:picMkLst>
            <pc:docMk/>
            <pc:sldMk cId="2376743371" sldId="2146847717"/>
            <ac:picMk id="5" creationId="{6A04C2ED-7B30-EFBF-B766-691D17DE7000}"/>
          </ac:picMkLst>
        </pc:picChg>
        <pc:picChg chg="mod">
          <ac:chgData name="De Marinis, Roberta Vita" userId="dc24b251-f01b-455d-bf89-e2be86f657a2" providerId="ADAL" clId="{FDD990CB-6D46-4785-9709-7A586114BDA6}" dt="2022-10-18T13:29:23.314" v="10911" actId="164"/>
          <ac:picMkLst>
            <pc:docMk/>
            <pc:sldMk cId="2376743371" sldId="2146847717"/>
            <ac:picMk id="7" creationId="{8AD0AA06-B8FF-6F89-AB27-C148568A37CE}"/>
          </ac:picMkLst>
        </pc:picChg>
        <pc:picChg chg="mod">
          <ac:chgData name="De Marinis, Roberta Vita" userId="dc24b251-f01b-455d-bf89-e2be86f657a2" providerId="ADAL" clId="{FDD990CB-6D46-4785-9709-7A586114BDA6}" dt="2022-10-24T12:25:13.477" v="16623" actId="14100"/>
          <ac:picMkLst>
            <pc:docMk/>
            <pc:sldMk cId="2376743371" sldId="2146847717"/>
            <ac:picMk id="9" creationId="{B62AD753-9BC9-4E00-4108-53A0C96CFAB1}"/>
          </ac:picMkLst>
        </pc:picChg>
        <pc:picChg chg="mod">
          <ac:chgData name="De Marinis, Roberta Vita" userId="dc24b251-f01b-455d-bf89-e2be86f657a2" providerId="ADAL" clId="{FDD990CB-6D46-4785-9709-7A586114BDA6}" dt="2022-10-18T15:10:23.736" v="12387" actId="1076"/>
          <ac:picMkLst>
            <pc:docMk/>
            <pc:sldMk cId="2376743371" sldId="2146847717"/>
            <ac:picMk id="11" creationId="{BC83999F-E9E4-2D8B-B0C8-EC37D1016E2B}"/>
          </ac:picMkLst>
        </pc:picChg>
        <pc:picChg chg="mod">
          <ac:chgData name="De Marinis, Roberta Vita" userId="dc24b251-f01b-455d-bf89-e2be86f657a2" providerId="ADAL" clId="{FDD990CB-6D46-4785-9709-7A586114BDA6}" dt="2022-10-18T13:29:23.314" v="10911" actId="164"/>
          <ac:picMkLst>
            <pc:docMk/>
            <pc:sldMk cId="2376743371" sldId="2146847717"/>
            <ac:picMk id="13" creationId="{DE808B4F-1E9D-3F4C-DDF9-C91164A5662A}"/>
          </ac:picMkLst>
        </pc:picChg>
        <pc:picChg chg="mod">
          <ac:chgData name="De Marinis, Roberta Vita" userId="dc24b251-f01b-455d-bf89-e2be86f657a2" providerId="ADAL" clId="{FDD990CB-6D46-4785-9709-7A586114BDA6}" dt="2022-10-18T14:40:05.020" v="12013" actId="1037"/>
          <ac:picMkLst>
            <pc:docMk/>
            <pc:sldMk cId="2376743371" sldId="2146847717"/>
            <ac:picMk id="14" creationId="{F7499CB4-7824-4693-5469-A52291DD1F5F}"/>
          </ac:picMkLst>
        </pc:picChg>
        <pc:picChg chg="mod">
          <ac:chgData name="De Marinis, Roberta Vita" userId="dc24b251-f01b-455d-bf89-e2be86f657a2" providerId="ADAL" clId="{FDD990CB-6D46-4785-9709-7A586114BDA6}" dt="2022-10-18T13:29:23.314" v="10911" actId="164"/>
          <ac:picMkLst>
            <pc:docMk/>
            <pc:sldMk cId="2376743371" sldId="2146847717"/>
            <ac:picMk id="15" creationId="{B8A3BA85-0B40-8C75-AD52-F79880F051E7}"/>
          </ac:picMkLst>
        </pc:picChg>
        <pc:picChg chg="mod">
          <ac:chgData name="De Marinis, Roberta Vita" userId="dc24b251-f01b-455d-bf89-e2be86f657a2" providerId="ADAL" clId="{FDD990CB-6D46-4785-9709-7A586114BDA6}" dt="2022-10-18T13:29:23.314" v="10911" actId="164"/>
          <ac:picMkLst>
            <pc:docMk/>
            <pc:sldMk cId="2376743371" sldId="2146847717"/>
            <ac:picMk id="16" creationId="{DE00072C-1BE6-F86F-FB06-C522E63D0A47}"/>
          </ac:picMkLst>
        </pc:picChg>
        <pc:picChg chg="add mod">
          <ac:chgData name="De Marinis, Roberta Vita" userId="dc24b251-f01b-455d-bf89-e2be86f657a2" providerId="ADAL" clId="{FDD990CB-6D46-4785-9709-7A586114BDA6}" dt="2022-10-20T17:05:48.001" v="13312" actId="14100"/>
          <ac:picMkLst>
            <pc:docMk/>
            <pc:sldMk cId="2376743371" sldId="2146847717"/>
            <ac:picMk id="18" creationId="{AE160CB6-CCC7-9A4D-BBEC-4E74EAAAE1F3}"/>
          </ac:picMkLst>
        </pc:picChg>
        <pc:picChg chg="mod">
          <ac:chgData name="De Marinis, Roberta Vita" userId="dc24b251-f01b-455d-bf89-e2be86f657a2" providerId="ADAL" clId="{FDD990CB-6D46-4785-9709-7A586114BDA6}" dt="2022-10-18T13:29:23.314" v="10911" actId="164"/>
          <ac:picMkLst>
            <pc:docMk/>
            <pc:sldMk cId="2376743371" sldId="2146847717"/>
            <ac:picMk id="19" creationId="{C07093C0-CC6F-D9F4-18DD-74EB989A8E69}"/>
          </ac:picMkLst>
        </pc:picChg>
        <pc:picChg chg="mod">
          <ac:chgData name="De Marinis, Roberta Vita" userId="dc24b251-f01b-455d-bf89-e2be86f657a2" providerId="ADAL" clId="{FDD990CB-6D46-4785-9709-7A586114BDA6}" dt="2022-10-18T14:40:07.005" v="12015" actId="1037"/>
          <ac:picMkLst>
            <pc:docMk/>
            <pc:sldMk cId="2376743371" sldId="2146847717"/>
            <ac:picMk id="20" creationId="{E9E3E1AA-F8C0-FC8B-9E2F-7531178774A1}"/>
          </ac:picMkLst>
        </pc:picChg>
        <pc:picChg chg="del mod">
          <ac:chgData name="De Marinis, Roberta Vita" userId="dc24b251-f01b-455d-bf89-e2be86f657a2" providerId="ADAL" clId="{FDD990CB-6D46-4785-9709-7A586114BDA6}" dt="2022-10-18T14:33:38.666" v="11948" actId="478"/>
          <ac:picMkLst>
            <pc:docMk/>
            <pc:sldMk cId="2376743371" sldId="2146847717"/>
            <ac:picMk id="21" creationId="{C08FDD9D-340D-5B05-9E55-4D61303ECD02}"/>
          </ac:picMkLst>
        </pc:picChg>
        <pc:picChg chg="add mod">
          <ac:chgData name="De Marinis, Roberta Vita" userId="dc24b251-f01b-455d-bf89-e2be86f657a2" providerId="ADAL" clId="{FDD990CB-6D46-4785-9709-7A586114BDA6}" dt="2022-10-21T13:16:55.501" v="15917" actId="1037"/>
          <ac:picMkLst>
            <pc:docMk/>
            <pc:sldMk cId="2376743371" sldId="2146847717"/>
            <ac:picMk id="21" creationId="{DEA7C627-4218-B83F-B101-4489CDB3F60D}"/>
          </ac:picMkLst>
        </pc:picChg>
        <pc:picChg chg="mod">
          <ac:chgData name="De Marinis, Roberta Vita" userId="dc24b251-f01b-455d-bf89-e2be86f657a2" providerId="ADAL" clId="{FDD990CB-6D46-4785-9709-7A586114BDA6}" dt="2022-10-18T14:44:07.962" v="12046" actId="14100"/>
          <ac:picMkLst>
            <pc:docMk/>
            <pc:sldMk cId="2376743371" sldId="2146847717"/>
            <ac:picMk id="22" creationId="{761FCB98-BB41-AD14-E0FD-DD88391969AE}"/>
          </ac:picMkLst>
        </pc:picChg>
        <pc:picChg chg="mod">
          <ac:chgData name="De Marinis, Roberta Vita" userId="dc24b251-f01b-455d-bf89-e2be86f657a2" providerId="ADAL" clId="{FDD990CB-6D46-4785-9709-7A586114BDA6}" dt="2022-10-24T12:24:40.254" v="16622" actId="1036"/>
          <ac:picMkLst>
            <pc:docMk/>
            <pc:sldMk cId="2376743371" sldId="2146847717"/>
            <ac:picMk id="23" creationId="{C27B8E21-8F3A-2BE4-1E43-F190127A02DB}"/>
          </ac:picMkLst>
        </pc:picChg>
        <pc:picChg chg="mod">
          <ac:chgData name="De Marinis, Roberta Vita" userId="dc24b251-f01b-455d-bf89-e2be86f657a2" providerId="ADAL" clId="{FDD990CB-6D46-4785-9709-7A586114BDA6}" dt="2022-10-18T13:29:23.314" v="10911" actId="164"/>
          <ac:picMkLst>
            <pc:docMk/>
            <pc:sldMk cId="2376743371" sldId="2146847717"/>
            <ac:picMk id="24" creationId="{DFEB3AE2-95C2-A3F0-C3E5-FD3741B02E64}"/>
          </ac:picMkLst>
        </pc:picChg>
        <pc:picChg chg="mod">
          <ac:chgData name="De Marinis, Roberta Vita" userId="dc24b251-f01b-455d-bf89-e2be86f657a2" providerId="ADAL" clId="{FDD990CB-6D46-4785-9709-7A586114BDA6}" dt="2022-10-18T13:29:23.314" v="10911" actId="164"/>
          <ac:picMkLst>
            <pc:docMk/>
            <pc:sldMk cId="2376743371" sldId="2146847717"/>
            <ac:picMk id="25" creationId="{A8BE0E13-2AFF-68F9-E5A2-ED338F8AA88B}"/>
          </ac:picMkLst>
        </pc:picChg>
        <pc:picChg chg="mod">
          <ac:chgData name="De Marinis, Roberta Vita" userId="dc24b251-f01b-455d-bf89-e2be86f657a2" providerId="ADAL" clId="{FDD990CB-6D46-4785-9709-7A586114BDA6}" dt="2022-10-18T13:29:23.314" v="10911" actId="164"/>
          <ac:picMkLst>
            <pc:docMk/>
            <pc:sldMk cId="2376743371" sldId="2146847717"/>
            <ac:picMk id="26" creationId="{EA17B1B9-2496-DF40-D411-2A90CEF803B9}"/>
          </ac:picMkLst>
        </pc:picChg>
        <pc:picChg chg="mod">
          <ac:chgData name="De Marinis, Roberta Vita" userId="dc24b251-f01b-455d-bf89-e2be86f657a2" providerId="ADAL" clId="{FDD990CB-6D46-4785-9709-7A586114BDA6}" dt="2022-10-18T15:10:42.207" v="12392" actId="1036"/>
          <ac:picMkLst>
            <pc:docMk/>
            <pc:sldMk cId="2376743371" sldId="2146847717"/>
            <ac:picMk id="27" creationId="{4DF351E7-5287-BACB-A650-9545C20A06D1}"/>
          </ac:picMkLst>
        </pc:picChg>
        <pc:picChg chg="mod">
          <ac:chgData name="De Marinis, Roberta Vita" userId="dc24b251-f01b-455d-bf89-e2be86f657a2" providerId="ADAL" clId="{FDD990CB-6D46-4785-9709-7A586114BDA6}" dt="2022-10-18T13:29:29.675" v="10913" actId="1076"/>
          <ac:picMkLst>
            <pc:docMk/>
            <pc:sldMk cId="2376743371" sldId="2146847717"/>
            <ac:picMk id="31" creationId="{C65F3F1D-ADFE-DF1D-138F-A89CE65CEA56}"/>
          </ac:picMkLst>
        </pc:picChg>
        <pc:picChg chg="mod">
          <ac:chgData name="De Marinis, Roberta Vita" userId="dc24b251-f01b-455d-bf89-e2be86f657a2" providerId="ADAL" clId="{FDD990CB-6D46-4785-9709-7A586114BDA6}" dt="2022-10-18T13:32:17.337" v="10965" actId="1035"/>
          <ac:picMkLst>
            <pc:docMk/>
            <pc:sldMk cId="2376743371" sldId="2146847717"/>
            <ac:picMk id="35" creationId="{B537317B-2263-4A8E-87A5-44EB33FE2400}"/>
          </ac:picMkLst>
        </pc:picChg>
        <pc:picChg chg="del mod">
          <ac:chgData name="De Marinis, Roberta Vita" userId="dc24b251-f01b-455d-bf89-e2be86f657a2" providerId="ADAL" clId="{FDD990CB-6D46-4785-9709-7A586114BDA6}" dt="2022-10-18T15:01:03.077" v="12265" actId="478"/>
          <ac:picMkLst>
            <pc:docMk/>
            <pc:sldMk cId="2376743371" sldId="2146847717"/>
            <ac:picMk id="43" creationId="{1D6291EF-DDD2-3DC8-6E87-7FE6C3FAF4E4}"/>
          </ac:picMkLst>
        </pc:picChg>
        <pc:picChg chg="del">
          <ac:chgData name="De Marinis, Roberta Vita" userId="dc24b251-f01b-455d-bf89-e2be86f657a2" providerId="ADAL" clId="{FDD990CB-6D46-4785-9709-7A586114BDA6}" dt="2022-10-18T13:27:52.202" v="10899" actId="478"/>
          <ac:picMkLst>
            <pc:docMk/>
            <pc:sldMk cId="2376743371" sldId="2146847717"/>
            <ac:picMk id="44" creationId="{D3A22C21-2E77-E83E-1D7A-960E5D291029}"/>
          </ac:picMkLst>
        </pc:picChg>
        <pc:picChg chg="del">
          <ac:chgData name="De Marinis, Roberta Vita" userId="dc24b251-f01b-455d-bf89-e2be86f657a2" providerId="ADAL" clId="{FDD990CB-6D46-4785-9709-7A586114BDA6}" dt="2022-10-18T13:27:57.694" v="10902" actId="478"/>
          <ac:picMkLst>
            <pc:docMk/>
            <pc:sldMk cId="2376743371" sldId="2146847717"/>
            <ac:picMk id="50" creationId="{2A5EB834-38FE-2E56-D29C-1578038A7065}"/>
          </ac:picMkLst>
        </pc:picChg>
        <pc:picChg chg="mod">
          <ac:chgData name="De Marinis, Roberta Vita" userId="dc24b251-f01b-455d-bf89-e2be86f657a2" providerId="ADAL" clId="{FDD990CB-6D46-4785-9709-7A586114BDA6}" dt="2022-10-18T14:59:50.623" v="12188" actId="1038"/>
          <ac:picMkLst>
            <pc:docMk/>
            <pc:sldMk cId="2376743371" sldId="2146847717"/>
            <ac:picMk id="62" creationId="{01A02B11-7139-4521-9E67-9DF0521EB12D}"/>
          </ac:picMkLst>
        </pc:picChg>
        <pc:picChg chg="add del mod">
          <ac:chgData name="De Marinis, Roberta Vita" userId="dc24b251-f01b-455d-bf89-e2be86f657a2" providerId="ADAL" clId="{FDD990CB-6D46-4785-9709-7A586114BDA6}" dt="2022-10-18T14:46:24.125" v="12058" actId="478"/>
          <ac:picMkLst>
            <pc:docMk/>
            <pc:sldMk cId="2376743371" sldId="2146847717"/>
            <ac:picMk id="69" creationId="{87CF8902-AC50-7BF8-553D-496CB6A235F0}"/>
          </ac:picMkLst>
        </pc:picChg>
        <pc:picChg chg="mod">
          <ac:chgData name="De Marinis, Roberta Vita" userId="dc24b251-f01b-455d-bf89-e2be86f657a2" providerId="ADAL" clId="{FDD990CB-6D46-4785-9709-7A586114BDA6}" dt="2022-10-18T14:58:54.070" v="12131" actId="14100"/>
          <ac:picMkLst>
            <pc:docMk/>
            <pc:sldMk cId="2376743371" sldId="2146847717"/>
            <ac:picMk id="100" creationId="{CAAD3F11-BAA5-4B11-AF89-B7FD6F555937}"/>
          </ac:picMkLst>
        </pc:picChg>
        <pc:picChg chg="del mod">
          <ac:chgData name="De Marinis, Roberta Vita" userId="dc24b251-f01b-455d-bf89-e2be86f657a2" providerId="ADAL" clId="{FDD990CB-6D46-4785-9709-7A586114BDA6}" dt="2022-10-20T17:05:28.040" v="13310" actId="478"/>
          <ac:picMkLst>
            <pc:docMk/>
            <pc:sldMk cId="2376743371" sldId="2146847717"/>
            <ac:picMk id="171" creationId="{65A55B3F-F653-3E85-6AC3-4EAD8C5E509A}"/>
          </ac:picMkLst>
        </pc:picChg>
        <pc:picChg chg="mod">
          <ac:chgData name="De Marinis, Roberta Vita" userId="dc24b251-f01b-455d-bf89-e2be86f657a2" providerId="ADAL" clId="{FDD990CB-6D46-4785-9709-7A586114BDA6}" dt="2022-10-18T14:37:59.505" v="11984" actId="1076"/>
          <ac:picMkLst>
            <pc:docMk/>
            <pc:sldMk cId="2376743371" sldId="2146847717"/>
            <ac:picMk id="176" creationId="{13D15C83-6970-BC54-747A-E9018CAA4D04}"/>
          </ac:picMkLst>
        </pc:picChg>
        <pc:picChg chg="del mod">
          <ac:chgData name="De Marinis, Roberta Vita" userId="dc24b251-f01b-455d-bf89-e2be86f657a2" providerId="ADAL" clId="{FDD990CB-6D46-4785-9709-7A586114BDA6}" dt="2022-10-20T17:05:20.177" v="13305" actId="478"/>
          <ac:picMkLst>
            <pc:docMk/>
            <pc:sldMk cId="2376743371" sldId="2146847717"/>
            <ac:picMk id="178" creationId="{80A989C6-543C-AEFF-D6B6-31C4AD381F18}"/>
          </ac:picMkLst>
        </pc:picChg>
        <pc:picChg chg="mod">
          <ac:chgData name="De Marinis, Roberta Vita" userId="dc24b251-f01b-455d-bf89-e2be86f657a2" providerId="ADAL" clId="{FDD990CB-6D46-4785-9709-7A586114BDA6}" dt="2022-10-18T15:37:45.272" v="12448" actId="1038"/>
          <ac:picMkLst>
            <pc:docMk/>
            <pc:sldMk cId="2376743371" sldId="2146847717"/>
            <ac:picMk id="182" creationId="{CB934BF3-F0FE-845E-AD67-06E353CA0E7F}"/>
          </ac:picMkLst>
        </pc:picChg>
        <pc:picChg chg="mod">
          <ac:chgData name="De Marinis, Roberta Vita" userId="dc24b251-f01b-455d-bf89-e2be86f657a2" providerId="ADAL" clId="{FDD990CB-6D46-4785-9709-7A586114BDA6}" dt="2022-10-18T15:38:00.712" v="12475" actId="1038"/>
          <ac:picMkLst>
            <pc:docMk/>
            <pc:sldMk cId="2376743371" sldId="2146847717"/>
            <ac:picMk id="183" creationId="{C79BC332-8F5A-9877-3D21-201E8CADB831}"/>
          </ac:picMkLst>
        </pc:picChg>
        <pc:picChg chg="mod">
          <ac:chgData name="De Marinis, Roberta Vita" userId="dc24b251-f01b-455d-bf89-e2be86f657a2" providerId="ADAL" clId="{FDD990CB-6D46-4785-9709-7A586114BDA6}" dt="2022-10-18T13:29:23.314" v="10911" actId="164"/>
          <ac:picMkLst>
            <pc:docMk/>
            <pc:sldMk cId="2376743371" sldId="2146847717"/>
            <ac:picMk id="189" creationId="{64199418-CE41-A403-962E-3F1C66C11D91}"/>
          </ac:picMkLst>
        </pc:picChg>
        <pc:picChg chg="mod">
          <ac:chgData name="De Marinis, Roberta Vita" userId="dc24b251-f01b-455d-bf89-e2be86f657a2" providerId="ADAL" clId="{FDD990CB-6D46-4785-9709-7A586114BDA6}" dt="2022-10-18T13:29:23.314" v="10911" actId="164"/>
          <ac:picMkLst>
            <pc:docMk/>
            <pc:sldMk cId="2376743371" sldId="2146847717"/>
            <ac:picMk id="190" creationId="{B8E2B9B7-56B9-5868-15A1-5BDAE4E8287A}"/>
          </ac:picMkLst>
        </pc:picChg>
        <pc:picChg chg="mod">
          <ac:chgData name="De Marinis, Roberta Vita" userId="dc24b251-f01b-455d-bf89-e2be86f657a2" providerId="ADAL" clId="{FDD990CB-6D46-4785-9709-7A586114BDA6}" dt="2022-10-18T13:29:23.314" v="10911" actId="164"/>
          <ac:picMkLst>
            <pc:docMk/>
            <pc:sldMk cId="2376743371" sldId="2146847717"/>
            <ac:picMk id="191" creationId="{2A2D22DC-B15B-3327-8773-BBB6736F3DC5}"/>
          </ac:picMkLst>
        </pc:picChg>
        <pc:picChg chg="mod">
          <ac:chgData name="De Marinis, Roberta Vita" userId="dc24b251-f01b-455d-bf89-e2be86f657a2" providerId="ADAL" clId="{FDD990CB-6D46-4785-9709-7A586114BDA6}" dt="2022-10-18T13:29:23.314" v="10911" actId="164"/>
          <ac:picMkLst>
            <pc:docMk/>
            <pc:sldMk cId="2376743371" sldId="2146847717"/>
            <ac:picMk id="192" creationId="{DAE651EA-6144-1C3B-E342-4BEA157174A8}"/>
          </ac:picMkLst>
        </pc:picChg>
        <pc:picChg chg="mod">
          <ac:chgData name="De Marinis, Roberta Vita" userId="dc24b251-f01b-455d-bf89-e2be86f657a2" providerId="ADAL" clId="{FDD990CB-6D46-4785-9709-7A586114BDA6}" dt="2022-10-18T13:29:23.314" v="10911" actId="164"/>
          <ac:picMkLst>
            <pc:docMk/>
            <pc:sldMk cId="2376743371" sldId="2146847717"/>
            <ac:picMk id="193" creationId="{294AD751-9CAC-DD0D-5DB3-069F86F9D252}"/>
          </ac:picMkLst>
        </pc:picChg>
        <pc:picChg chg="mod">
          <ac:chgData name="De Marinis, Roberta Vita" userId="dc24b251-f01b-455d-bf89-e2be86f657a2" providerId="ADAL" clId="{FDD990CB-6D46-4785-9709-7A586114BDA6}" dt="2022-10-18T13:29:23.314" v="10911" actId="164"/>
          <ac:picMkLst>
            <pc:docMk/>
            <pc:sldMk cId="2376743371" sldId="2146847717"/>
            <ac:picMk id="194" creationId="{B552EE5A-F5D3-44A1-351F-8D9373D37F08}"/>
          </ac:picMkLst>
        </pc:picChg>
        <pc:picChg chg="mod">
          <ac:chgData name="De Marinis, Roberta Vita" userId="dc24b251-f01b-455d-bf89-e2be86f657a2" providerId="ADAL" clId="{FDD990CB-6D46-4785-9709-7A586114BDA6}" dt="2022-10-18T13:29:23.314" v="10911" actId="164"/>
          <ac:picMkLst>
            <pc:docMk/>
            <pc:sldMk cId="2376743371" sldId="2146847717"/>
            <ac:picMk id="195" creationId="{8A6445A4-3A4B-989F-2B83-9E77A74DABB4}"/>
          </ac:picMkLst>
        </pc:picChg>
        <pc:picChg chg="mod">
          <ac:chgData name="De Marinis, Roberta Vita" userId="dc24b251-f01b-455d-bf89-e2be86f657a2" providerId="ADAL" clId="{FDD990CB-6D46-4785-9709-7A586114BDA6}" dt="2022-10-18T13:29:23.314" v="10911" actId="164"/>
          <ac:picMkLst>
            <pc:docMk/>
            <pc:sldMk cId="2376743371" sldId="2146847717"/>
            <ac:picMk id="196" creationId="{A2934DB0-CBBB-6E6A-B864-147D2F7527F9}"/>
          </ac:picMkLst>
        </pc:picChg>
        <pc:picChg chg="mod">
          <ac:chgData name="De Marinis, Roberta Vita" userId="dc24b251-f01b-455d-bf89-e2be86f657a2" providerId="ADAL" clId="{FDD990CB-6D46-4785-9709-7A586114BDA6}" dt="2022-10-18T13:29:23.314" v="10911" actId="164"/>
          <ac:picMkLst>
            <pc:docMk/>
            <pc:sldMk cId="2376743371" sldId="2146847717"/>
            <ac:picMk id="198" creationId="{C2797569-7CC7-F3FD-9BDF-982012B174C3}"/>
          </ac:picMkLst>
        </pc:picChg>
        <pc:picChg chg="mod">
          <ac:chgData name="De Marinis, Roberta Vita" userId="dc24b251-f01b-455d-bf89-e2be86f657a2" providerId="ADAL" clId="{FDD990CB-6D46-4785-9709-7A586114BDA6}" dt="2022-10-18T15:11:52.796" v="12407" actId="1076"/>
          <ac:picMkLst>
            <pc:docMk/>
            <pc:sldMk cId="2376743371" sldId="2146847717"/>
            <ac:picMk id="200" creationId="{313B9DC4-D168-47C9-8E82-1BD7C3C65A77}"/>
          </ac:picMkLst>
        </pc:picChg>
        <pc:picChg chg="del mod">
          <ac:chgData name="De Marinis, Roberta Vita" userId="dc24b251-f01b-455d-bf89-e2be86f657a2" providerId="ADAL" clId="{FDD990CB-6D46-4785-9709-7A586114BDA6}" dt="2022-10-19T09:17:34.362" v="13007" actId="478"/>
          <ac:picMkLst>
            <pc:docMk/>
            <pc:sldMk cId="2376743371" sldId="2146847717"/>
            <ac:picMk id="202" creationId="{26FFBB87-874F-4AF6-AA11-BBB319B0BEA4}"/>
          </ac:picMkLst>
        </pc:picChg>
        <pc:picChg chg="mod">
          <ac:chgData name="De Marinis, Roberta Vita" userId="dc24b251-f01b-455d-bf89-e2be86f657a2" providerId="ADAL" clId="{FDD990CB-6D46-4785-9709-7A586114BDA6}" dt="2022-10-18T13:29:23.314" v="10911" actId="164"/>
          <ac:picMkLst>
            <pc:docMk/>
            <pc:sldMk cId="2376743371" sldId="2146847717"/>
            <ac:picMk id="203" creationId="{5CBDADD7-8B1F-FDD6-7F0D-1985E1A8FCA6}"/>
          </ac:picMkLst>
        </pc:picChg>
        <pc:picChg chg="mod">
          <ac:chgData name="De Marinis, Roberta Vita" userId="dc24b251-f01b-455d-bf89-e2be86f657a2" providerId="ADAL" clId="{FDD990CB-6D46-4785-9709-7A586114BDA6}" dt="2022-10-18T13:29:23.314" v="10911" actId="164"/>
          <ac:picMkLst>
            <pc:docMk/>
            <pc:sldMk cId="2376743371" sldId="2146847717"/>
            <ac:picMk id="205" creationId="{511C054D-BF38-9746-D519-97AB762346A1}"/>
          </ac:picMkLst>
        </pc:picChg>
        <pc:picChg chg="mod">
          <ac:chgData name="De Marinis, Roberta Vita" userId="dc24b251-f01b-455d-bf89-e2be86f657a2" providerId="ADAL" clId="{FDD990CB-6D46-4785-9709-7A586114BDA6}" dt="2022-10-18T13:29:23.314" v="10911" actId="164"/>
          <ac:picMkLst>
            <pc:docMk/>
            <pc:sldMk cId="2376743371" sldId="2146847717"/>
            <ac:picMk id="207" creationId="{EDED5767-0E06-170F-0E7B-27B42D6EEBA5}"/>
          </ac:picMkLst>
        </pc:picChg>
        <pc:picChg chg="del mod">
          <ac:chgData name="De Marinis, Roberta Vita" userId="dc24b251-f01b-455d-bf89-e2be86f657a2" providerId="ADAL" clId="{FDD990CB-6D46-4785-9709-7A586114BDA6}" dt="2022-10-18T15:11:41.242" v="12400" actId="478"/>
          <ac:picMkLst>
            <pc:docMk/>
            <pc:sldMk cId="2376743371" sldId="2146847717"/>
            <ac:picMk id="209" creationId="{82B2FD54-F7E5-FC53-16D2-332F9073DB40}"/>
          </ac:picMkLst>
        </pc:picChg>
        <pc:picChg chg="del mod">
          <ac:chgData name="De Marinis, Roberta Vita" userId="dc24b251-f01b-455d-bf89-e2be86f657a2" providerId="ADAL" clId="{FDD990CB-6D46-4785-9709-7A586114BDA6}" dt="2022-10-20T17:05:23.450" v="13307" actId="478"/>
          <ac:picMkLst>
            <pc:docMk/>
            <pc:sldMk cId="2376743371" sldId="2146847717"/>
            <ac:picMk id="211" creationId="{EE9A73BA-F328-C406-532A-5B0884C8EED6}"/>
          </ac:picMkLst>
        </pc:picChg>
        <pc:picChg chg="del mod">
          <ac:chgData name="De Marinis, Roberta Vita" userId="dc24b251-f01b-455d-bf89-e2be86f657a2" providerId="ADAL" clId="{FDD990CB-6D46-4785-9709-7A586114BDA6}" dt="2022-10-20T17:05:20.993" v="13306" actId="478"/>
          <ac:picMkLst>
            <pc:docMk/>
            <pc:sldMk cId="2376743371" sldId="2146847717"/>
            <ac:picMk id="213" creationId="{BF487DED-3D8C-2912-3B78-AC42B0F2E26A}"/>
          </ac:picMkLst>
        </pc:picChg>
        <pc:picChg chg="del mod">
          <ac:chgData name="De Marinis, Roberta Vita" userId="dc24b251-f01b-455d-bf89-e2be86f657a2" providerId="ADAL" clId="{FDD990CB-6D46-4785-9709-7A586114BDA6}" dt="2022-10-20T17:05:18.439" v="13304" actId="478"/>
          <ac:picMkLst>
            <pc:docMk/>
            <pc:sldMk cId="2376743371" sldId="2146847717"/>
            <ac:picMk id="214" creationId="{07B3DE02-0595-20E1-ED97-B14A649058F8}"/>
          </ac:picMkLst>
        </pc:picChg>
        <pc:picChg chg="del mod">
          <ac:chgData name="De Marinis, Roberta Vita" userId="dc24b251-f01b-455d-bf89-e2be86f657a2" providerId="ADAL" clId="{FDD990CB-6D46-4785-9709-7A586114BDA6}" dt="2022-10-20T17:05:16.933" v="13303" actId="478"/>
          <ac:picMkLst>
            <pc:docMk/>
            <pc:sldMk cId="2376743371" sldId="2146847717"/>
            <ac:picMk id="215" creationId="{3178402A-3196-C410-8A41-320CBBDAC826}"/>
          </ac:picMkLst>
        </pc:picChg>
        <pc:picChg chg="mod">
          <ac:chgData name="De Marinis, Roberta Vita" userId="dc24b251-f01b-455d-bf89-e2be86f657a2" providerId="ADAL" clId="{FDD990CB-6D46-4785-9709-7A586114BDA6}" dt="2022-10-18T14:59:47.690" v="12187" actId="1036"/>
          <ac:picMkLst>
            <pc:docMk/>
            <pc:sldMk cId="2376743371" sldId="2146847717"/>
            <ac:picMk id="216" creationId="{E5F90771-F5C4-59AE-25AB-E2D22398B6B1}"/>
          </ac:picMkLst>
        </pc:picChg>
        <pc:picChg chg="mod">
          <ac:chgData name="De Marinis, Roberta Vita" userId="dc24b251-f01b-455d-bf89-e2be86f657a2" providerId="ADAL" clId="{FDD990CB-6D46-4785-9709-7A586114BDA6}" dt="2022-10-18T13:29:23.314" v="10911" actId="164"/>
          <ac:picMkLst>
            <pc:docMk/>
            <pc:sldMk cId="2376743371" sldId="2146847717"/>
            <ac:picMk id="217" creationId="{ABB1CE2C-526A-2475-AEF9-8979CF02543E}"/>
          </ac:picMkLst>
        </pc:picChg>
        <pc:picChg chg="mod">
          <ac:chgData name="De Marinis, Roberta Vita" userId="dc24b251-f01b-455d-bf89-e2be86f657a2" providerId="ADAL" clId="{FDD990CB-6D46-4785-9709-7A586114BDA6}" dt="2022-10-21T13:15:07.635" v="15897" actId="1037"/>
          <ac:picMkLst>
            <pc:docMk/>
            <pc:sldMk cId="2376743371" sldId="2146847717"/>
            <ac:picMk id="218" creationId="{F0F0AF31-DD69-407D-AC88-DF13096144F2}"/>
          </ac:picMkLst>
        </pc:picChg>
        <pc:picChg chg="mod">
          <ac:chgData name="De Marinis, Roberta Vita" userId="dc24b251-f01b-455d-bf89-e2be86f657a2" providerId="ADAL" clId="{FDD990CB-6D46-4785-9709-7A586114BDA6}" dt="2022-10-18T13:29:23.314" v="10911" actId="164"/>
          <ac:picMkLst>
            <pc:docMk/>
            <pc:sldMk cId="2376743371" sldId="2146847717"/>
            <ac:picMk id="222" creationId="{E5F378C4-AB3B-2245-98E6-D20997B83A7C}"/>
          </ac:picMkLst>
        </pc:picChg>
        <pc:picChg chg="mod">
          <ac:chgData name="De Marinis, Roberta Vita" userId="dc24b251-f01b-455d-bf89-e2be86f657a2" providerId="ADAL" clId="{FDD990CB-6D46-4785-9709-7A586114BDA6}" dt="2022-10-18T13:29:23.314" v="10911" actId="164"/>
          <ac:picMkLst>
            <pc:docMk/>
            <pc:sldMk cId="2376743371" sldId="2146847717"/>
            <ac:picMk id="223" creationId="{39F16AF6-BC16-3C8D-81FF-6BDA3FBBD900}"/>
          </ac:picMkLst>
        </pc:picChg>
        <pc:picChg chg="mod">
          <ac:chgData name="De Marinis, Roberta Vita" userId="dc24b251-f01b-455d-bf89-e2be86f657a2" providerId="ADAL" clId="{FDD990CB-6D46-4785-9709-7A586114BDA6}" dt="2022-10-18T13:29:23.314" v="10911" actId="164"/>
          <ac:picMkLst>
            <pc:docMk/>
            <pc:sldMk cId="2376743371" sldId="2146847717"/>
            <ac:picMk id="225" creationId="{CAD3DA1D-EA0C-8B1E-FADC-566C097BAF41}"/>
          </ac:picMkLst>
        </pc:picChg>
        <pc:picChg chg="mod">
          <ac:chgData name="De Marinis, Roberta Vita" userId="dc24b251-f01b-455d-bf89-e2be86f657a2" providerId="ADAL" clId="{FDD990CB-6D46-4785-9709-7A586114BDA6}" dt="2022-10-18T13:29:23.314" v="10911" actId="164"/>
          <ac:picMkLst>
            <pc:docMk/>
            <pc:sldMk cId="2376743371" sldId="2146847717"/>
            <ac:picMk id="226" creationId="{259F5EBE-FF03-E056-2D04-7C54D0ABA380}"/>
          </ac:picMkLst>
        </pc:picChg>
        <pc:picChg chg="mod">
          <ac:chgData name="De Marinis, Roberta Vita" userId="dc24b251-f01b-455d-bf89-e2be86f657a2" providerId="ADAL" clId="{FDD990CB-6D46-4785-9709-7A586114BDA6}" dt="2022-10-18T13:29:23.314" v="10911" actId="164"/>
          <ac:picMkLst>
            <pc:docMk/>
            <pc:sldMk cId="2376743371" sldId="2146847717"/>
            <ac:picMk id="227" creationId="{B552761D-B7E5-F8C6-0364-03F3F0D232A8}"/>
          </ac:picMkLst>
        </pc:picChg>
        <pc:picChg chg="mod">
          <ac:chgData name="De Marinis, Roberta Vita" userId="dc24b251-f01b-455d-bf89-e2be86f657a2" providerId="ADAL" clId="{FDD990CB-6D46-4785-9709-7A586114BDA6}" dt="2022-10-18T13:29:23.314" v="10911" actId="164"/>
          <ac:picMkLst>
            <pc:docMk/>
            <pc:sldMk cId="2376743371" sldId="2146847717"/>
            <ac:picMk id="228" creationId="{27ED9A39-5946-F8E6-3D74-C1805E5F4019}"/>
          </ac:picMkLst>
        </pc:picChg>
        <pc:picChg chg="mod">
          <ac:chgData name="De Marinis, Roberta Vita" userId="dc24b251-f01b-455d-bf89-e2be86f657a2" providerId="ADAL" clId="{FDD990CB-6D46-4785-9709-7A586114BDA6}" dt="2022-10-18T13:29:23.314" v="10911" actId="164"/>
          <ac:picMkLst>
            <pc:docMk/>
            <pc:sldMk cId="2376743371" sldId="2146847717"/>
            <ac:picMk id="230" creationId="{EBDEAE5B-830E-4D53-244F-C842A28D4BEF}"/>
          </ac:picMkLst>
        </pc:picChg>
        <pc:picChg chg="mod">
          <ac:chgData name="De Marinis, Roberta Vita" userId="dc24b251-f01b-455d-bf89-e2be86f657a2" providerId="ADAL" clId="{FDD990CB-6D46-4785-9709-7A586114BDA6}" dt="2022-10-18T13:29:23.314" v="10911" actId="164"/>
          <ac:picMkLst>
            <pc:docMk/>
            <pc:sldMk cId="2376743371" sldId="2146847717"/>
            <ac:picMk id="234" creationId="{476566B9-02B5-2228-BBD4-8437268A2CD5}"/>
          </ac:picMkLst>
        </pc:picChg>
        <pc:picChg chg="mod">
          <ac:chgData name="De Marinis, Roberta Vita" userId="dc24b251-f01b-455d-bf89-e2be86f657a2" providerId="ADAL" clId="{FDD990CB-6D46-4785-9709-7A586114BDA6}" dt="2022-10-18T13:29:23.314" v="10911" actId="164"/>
          <ac:picMkLst>
            <pc:docMk/>
            <pc:sldMk cId="2376743371" sldId="2146847717"/>
            <ac:picMk id="235" creationId="{924F3A73-1D1F-B45D-854B-4CB6831551E3}"/>
          </ac:picMkLst>
        </pc:picChg>
        <pc:picChg chg="mod">
          <ac:chgData name="De Marinis, Roberta Vita" userId="dc24b251-f01b-455d-bf89-e2be86f657a2" providerId="ADAL" clId="{FDD990CB-6D46-4785-9709-7A586114BDA6}" dt="2022-10-18T13:29:23.314" v="10911" actId="164"/>
          <ac:picMkLst>
            <pc:docMk/>
            <pc:sldMk cId="2376743371" sldId="2146847717"/>
            <ac:picMk id="236" creationId="{E7931542-A1DA-6C12-B75A-2F8A8DC7CA82}"/>
          </ac:picMkLst>
        </pc:picChg>
        <pc:picChg chg="mod">
          <ac:chgData name="De Marinis, Roberta Vita" userId="dc24b251-f01b-455d-bf89-e2be86f657a2" providerId="ADAL" clId="{FDD990CB-6D46-4785-9709-7A586114BDA6}" dt="2022-10-18T13:29:23.314" v="10911" actId="164"/>
          <ac:picMkLst>
            <pc:docMk/>
            <pc:sldMk cId="2376743371" sldId="2146847717"/>
            <ac:picMk id="237" creationId="{F16BD824-5A7D-61E4-EA86-3671CCF21F76}"/>
          </ac:picMkLst>
        </pc:picChg>
        <pc:picChg chg="del mod">
          <ac:chgData name="De Marinis, Roberta Vita" userId="dc24b251-f01b-455d-bf89-e2be86f657a2" providerId="ADAL" clId="{FDD990CB-6D46-4785-9709-7A586114BDA6}" dt="2022-10-18T15:00:16.385" v="12191" actId="478"/>
          <ac:picMkLst>
            <pc:docMk/>
            <pc:sldMk cId="2376743371" sldId="2146847717"/>
            <ac:picMk id="238" creationId="{B56ACA00-9482-CFE3-0ADA-8F60CE1689DE}"/>
          </ac:picMkLst>
        </pc:picChg>
        <pc:picChg chg="del mod">
          <ac:chgData name="De Marinis, Roberta Vita" userId="dc24b251-f01b-455d-bf89-e2be86f657a2" providerId="ADAL" clId="{FDD990CB-6D46-4785-9709-7A586114BDA6}" dt="2022-10-18T15:00:44.647" v="12201" actId="478"/>
          <ac:picMkLst>
            <pc:docMk/>
            <pc:sldMk cId="2376743371" sldId="2146847717"/>
            <ac:picMk id="239" creationId="{A8E1CF13-A63B-AC26-3CAE-1723B3917CF1}"/>
          </ac:picMkLst>
        </pc:picChg>
        <pc:picChg chg="del mod">
          <ac:chgData name="De Marinis, Roberta Vita" userId="dc24b251-f01b-455d-bf89-e2be86f657a2" providerId="ADAL" clId="{FDD990CB-6D46-4785-9709-7A586114BDA6}" dt="2022-10-18T15:00:47.312" v="12202" actId="478"/>
          <ac:picMkLst>
            <pc:docMk/>
            <pc:sldMk cId="2376743371" sldId="2146847717"/>
            <ac:picMk id="240" creationId="{B8904F2E-FD1D-F6AB-965D-A277AD3F1FBD}"/>
          </ac:picMkLst>
        </pc:picChg>
        <pc:picChg chg="del mod">
          <ac:chgData name="De Marinis, Roberta Vita" userId="dc24b251-f01b-455d-bf89-e2be86f657a2" providerId="ADAL" clId="{FDD990CB-6D46-4785-9709-7A586114BDA6}" dt="2022-10-20T17:05:26.451" v="13309" actId="478"/>
          <ac:picMkLst>
            <pc:docMk/>
            <pc:sldMk cId="2376743371" sldId="2146847717"/>
            <ac:picMk id="241" creationId="{C396F39F-3467-BD29-5BCC-4A7F1E5B3E76}"/>
          </ac:picMkLst>
        </pc:picChg>
        <pc:picChg chg="del mod">
          <ac:chgData name="De Marinis, Roberta Vita" userId="dc24b251-f01b-455d-bf89-e2be86f657a2" providerId="ADAL" clId="{FDD990CB-6D46-4785-9709-7A586114BDA6}" dt="2022-10-20T17:05:24.919" v="13308" actId="478"/>
          <ac:picMkLst>
            <pc:docMk/>
            <pc:sldMk cId="2376743371" sldId="2146847717"/>
            <ac:picMk id="242" creationId="{1D88C3EC-6A12-8844-8155-03C2D6FB0917}"/>
          </ac:picMkLst>
        </pc:picChg>
        <pc:picChg chg="mod">
          <ac:chgData name="De Marinis, Roberta Vita" userId="dc24b251-f01b-455d-bf89-e2be86f657a2" providerId="ADAL" clId="{FDD990CB-6D46-4785-9709-7A586114BDA6}" dt="2022-10-18T15:11:14.308" v="12396" actId="1076"/>
          <ac:picMkLst>
            <pc:docMk/>
            <pc:sldMk cId="2376743371" sldId="2146847717"/>
            <ac:picMk id="316" creationId="{EE831825-DB41-F143-D5CE-1ED81546589B}"/>
          </ac:picMkLst>
        </pc:picChg>
        <pc:picChg chg="add mod modCrop">
          <ac:chgData name="De Marinis, Roberta Vita" userId="dc24b251-f01b-455d-bf89-e2be86f657a2" providerId="ADAL" clId="{FDD990CB-6D46-4785-9709-7A586114BDA6}" dt="2022-10-18T14:46:27.146" v="12059" actId="1037"/>
          <ac:picMkLst>
            <pc:docMk/>
            <pc:sldMk cId="2376743371" sldId="2146847717"/>
            <ac:picMk id="318" creationId="{4F318388-38C4-EFE7-DBE5-A4FF52A23B8B}"/>
          </ac:picMkLst>
        </pc:picChg>
        <pc:picChg chg="add mod modCrop">
          <ac:chgData name="De Marinis, Roberta Vita" userId="dc24b251-f01b-455d-bf89-e2be86f657a2" providerId="ADAL" clId="{FDD990CB-6D46-4785-9709-7A586114BDA6}" dt="2022-10-18T14:40:01.835" v="12010" actId="1037"/>
          <ac:picMkLst>
            <pc:docMk/>
            <pc:sldMk cId="2376743371" sldId="2146847717"/>
            <ac:picMk id="320" creationId="{EB0D9BEE-08A1-5E0E-B937-861F35505E7F}"/>
          </ac:picMkLst>
        </pc:picChg>
        <pc:picChg chg="add mod">
          <ac:chgData name="De Marinis, Roberta Vita" userId="dc24b251-f01b-455d-bf89-e2be86f657a2" providerId="ADAL" clId="{FDD990CB-6D46-4785-9709-7A586114BDA6}" dt="2022-10-18T14:40:09.098" v="12016" actId="1037"/>
          <ac:picMkLst>
            <pc:docMk/>
            <pc:sldMk cId="2376743371" sldId="2146847717"/>
            <ac:picMk id="322" creationId="{65A335A5-5FD5-42EB-DC23-24487425AF74}"/>
          </ac:picMkLst>
        </pc:picChg>
        <pc:picChg chg="add mod">
          <ac:chgData name="De Marinis, Roberta Vita" userId="dc24b251-f01b-455d-bf89-e2be86f657a2" providerId="ADAL" clId="{FDD990CB-6D46-4785-9709-7A586114BDA6}" dt="2022-10-18T14:45:17.004" v="12053" actId="1076"/>
          <ac:picMkLst>
            <pc:docMk/>
            <pc:sldMk cId="2376743371" sldId="2146847717"/>
            <ac:picMk id="324" creationId="{0FFB13AB-0262-2D2B-AFFE-7942D6C754B4}"/>
          </ac:picMkLst>
        </pc:picChg>
        <pc:picChg chg="add mod">
          <ac:chgData name="De Marinis, Roberta Vita" userId="dc24b251-f01b-455d-bf89-e2be86f657a2" providerId="ADAL" clId="{FDD990CB-6D46-4785-9709-7A586114BDA6}" dt="2022-10-18T14:51:00.704" v="12100" actId="1037"/>
          <ac:picMkLst>
            <pc:docMk/>
            <pc:sldMk cId="2376743371" sldId="2146847717"/>
            <ac:picMk id="325" creationId="{902FDEB9-8AC1-AA41-5988-95E14F476180}"/>
          </ac:picMkLst>
        </pc:picChg>
        <pc:picChg chg="add mod">
          <ac:chgData name="De Marinis, Roberta Vita" userId="dc24b251-f01b-455d-bf89-e2be86f657a2" providerId="ADAL" clId="{FDD990CB-6D46-4785-9709-7A586114BDA6}" dt="2022-10-18T14:51:32.572" v="12105" actId="14100"/>
          <ac:picMkLst>
            <pc:docMk/>
            <pc:sldMk cId="2376743371" sldId="2146847717"/>
            <ac:picMk id="326" creationId="{395BC75B-3146-741D-DC54-ADFEA950C7E1}"/>
          </ac:picMkLst>
        </pc:picChg>
        <pc:picChg chg="add mod">
          <ac:chgData name="De Marinis, Roberta Vita" userId="dc24b251-f01b-455d-bf89-e2be86f657a2" providerId="ADAL" clId="{FDD990CB-6D46-4785-9709-7A586114BDA6}" dt="2022-10-18T14:51:26.425" v="12104" actId="14100"/>
          <ac:picMkLst>
            <pc:docMk/>
            <pc:sldMk cId="2376743371" sldId="2146847717"/>
            <ac:picMk id="327" creationId="{95FD7B43-EB48-82B3-D46B-3FE1ACA2FBB1}"/>
          </ac:picMkLst>
        </pc:picChg>
        <pc:picChg chg="add mod">
          <ac:chgData name="De Marinis, Roberta Vita" userId="dc24b251-f01b-455d-bf89-e2be86f657a2" providerId="ADAL" clId="{FDD990CB-6D46-4785-9709-7A586114BDA6}" dt="2022-10-18T15:00:33.138" v="12198" actId="1038"/>
          <ac:picMkLst>
            <pc:docMk/>
            <pc:sldMk cId="2376743371" sldId="2146847717"/>
            <ac:picMk id="329" creationId="{CE2972E7-AD50-A355-363C-BBF9BE465F0D}"/>
          </ac:picMkLst>
        </pc:picChg>
        <pc:picChg chg="add del mod">
          <ac:chgData name="De Marinis, Roberta Vita" userId="dc24b251-f01b-455d-bf89-e2be86f657a2" providerId="ADAL" clId="{FDD990CB-6D46-4785-9709-7A586114BDA6}" dt="2022-10-18T15:00:58.657" v="12264" actId="478"/>
          <ac:picMkLst>
            <pc:docMk/>
            <pc:sldMk cId="2376743371" sldId="2146847717"/>
            <ac:picMk id="331" creationId="{FF534814-A9B0-2CAF-7482-A00E8DCBEC11}"/>
          </ac:picMkLst>
        </pc:picChg>
        <pc:picChg chg="add mod">
          <ac:chgData name="De Marinis, Roberta Vita" userId="dc24b251-f01b-455d-bf89-e2be86f657a2" providerId="ADAL" clId="{FDD990CB-6D46-4785-9709-7A586114BDA6}" dt="2022-10-18T15:11:45.516" v="12406" actId="1036"/>
          <ac:picMkLst>
            <pc:docMk/>
            <pc:sldMk cId="2376743371" sldId="2146847717"/>
            <ac:picMk id="332" creationId="{B12CAA08-D869-E50A-4997-72F9F77DE07B}"/>
          </ac:picMkLst>
        </pc:picChg>
        <pc:picChg chg="add del mod">
          <ac:chgData name="De Marinis, Roberta Vita" userId="dc24b251-f01b-455d-bf89-e2be86f657a2" providerId="ADAL" clId="{FDD990CB-6D46-4785-9709-7A586114BDA6}" dt="2022-10-18T15:15:28.977" v="12412" actId="478"/>
          <ac:picMkLst>
            <pc:docMk/>
            <pc:sldMk cId="2376743371" sldId="2146847717"/>
            <ac:picMk id="344" creationId="{1B53E620-556E-DFCB-DE8B-C39790B30978}"/>
          </ac:picMkLst>
        </pc:picChg>
        <pc:picChg chg="add mod modCrop">
          <ac:chgData name="De Marinis, Roberta Vita" userId="dc24b251-f01b-455d-bf89-e2be86f657a2" providerId="ADAL" clId="{FDD990CB-6D46-4785-9709-7A586114BDA6}" dt="2022-10-18T15:38:29.236" v="12502" actId="1038"/>
          <ac:picMkLst>
            <pc:docMk/>
            <pc:sldMk cId="2376743371" sldId="2146847717"/>
            <ac:picMk id="346" creationId="{1234A75A-1217-60A2-3D89-7720D8215D4F}"/>
          </ac:picMkLst>
        </pc:picChg>
        <pc:picChg chg="add mod">
          <ac:chgData name="De Marinis, Roberta Vita" userId="dc24b251-f01b-455d-bf89-e2be86f657a2" providerId="ADAL" clId="{FDD990CB-6D46-4785-9709-7A586114BDA6}" dt="2022-10-18T15:37:30.973" v="12424" actId="1076"/>
          <ac:picMkLst>
            <pc:docMk/>
            <pc:sldMk cId="2376743371" sldId="2146847717"/>
            <ac:picMk id="347" creationId="{42BA57B0-A491-2FB9-7677-C9E70859C894}"/>
          </ac:picMkLst>
        </pc:picChg>
        <pc:picChg chg="add del mod">
          <ac:chgData name="De Marinis, Roberta Vita" userId="dc24b251-f01b-455d-bf89-e2be86f657a2" providerId="ADAL" clId="{FDD990CB-6D46-4785-9709-7A586114BDA6}" dt="2022-10-18T15:38:22.402" v="12496" actId="478"/>
          <ac:picMkLst>
            <pc:docMk/>
            <pc:sldMk cId="2376743371" sldId="2146847717"/>
            <ac:picMk id="348" creationId="{67BF65F8-37D1-C49F-4CFA-3557CF2BD1F2}"/>
          </ac:picMkLst>
        </pc:picChg>
        <pc:cxnChg chg="add mod">
          <ac:chgData name="De Marinis, Roberta Vita" userId="dc24b251-f01b-455d-bf89-e2be86f657a2" providerId="ADAL" clId="{FDD990CB-6D46-4785-9709-7A586114BDA6}" dt="2022-10-19T09:20:10.570" v="13021" actId="1076"/>
          <ac:cxnSpMkLst>
            <pc:docMk/>
            <pc:sldMk cId="2376743371" sldId="2146847717"/>
            <ac:cxnSpMk id="3" creationId="{E0ED1DE6-5FA6-3EBC-EF2E-C2528302B319}"/>
          </ac:cxnSpMkLst>
        </pc:cxnChg>
        <pc:cxnChg chg="mod">
          <ac:chgData name="De Marinis, Roberta Vita" userId="dc24b251-f01b-455d-bf89-e2be86f657a2" providerId="ADAL" clId="{FDD990CB-6D46-4785-9709-7A586114BDA6}" dt="2022-10-18T13:29:23.314" v="10911" actId="164"/>
          <ac:cxnSpMkLst>
            <pc:docMk/>
            <pc:sldMk cId="2376743371" sldId="2146847717"/>
            <ac:cxnSpMk id="17" creationId="{80A838D1-9841-0960-ECE9-BD211048CD72}"/>
          </ac:cxnSpMkLst>
        </pc:cxnChg>
        <pc:cxnChg chg="mod">
          <ac:chgData name="De Marinis, Roberta Vita" userId="dc24b251-f01b-455d-bf89-e2be86f657a2" providerId="ADAL" clId="{FDD990CB-6D46-4785-9709-7A586114BDA6}" dt="2022-10-18T13:29:23.314" v="10911" actId="164"/>
          <ac:cxnSpMkLst>
            <pc:docMk/>
            <pc:sldMk cId="2376743371" sldId="2146847717"/>
            <ac:cxnSpMk id="28" creationId="{F2C260A5-CB4E-705C-ED8A-0D967BDCF023}"/>
          </ac:cxnSpMkLst>
        </pc:cxnChg>
        <pc:cxnChg chg="mod">
          <ac:chgData name="De Marinis, Roberta Vita" userId="dc24b251-f01b-455d-bf89-e2be86f657a2" providerId="ADAL" clId="{FDD990CB-6D46-4785-9709-7A586114BDA6}" dt="2022-10-18T13:29:23.314" v="10911" actId="164"/>
          <ac:cxnSpMkLst>
            <pc:docMk/>
            <pc:sldMk cId="2376743371" sldId="2146847717"/>
            <ac:cxnSpMk id="32" creationId="{C0ACD760-25B8-5731-7642-5685A5D6A601}"/>
          </ac:cxnSpMkLst>
        </pc:cxnChg>
        <pc:cxnChg chg="mod">
          <ac:chgData name="De Marinis, Roberta Vita" userId="dc24b251-f01b-455d-bf89-e2be86f657a2" providerId="ADAL" clId="{FDD990CB-6D46-4785-9709-7A586114BDA6}" dt="2022-10-18T13:29:23.314" v="10911" actId="164"/>
          <ac:cxnSpMkLst>
            <pc:docMk/>
            <pc:sldMk cId="2376743371" sldId="2146847717"/>
            <ac:cxnSpMk id="33" creationId="{7777BD92-0CB4-6F85-8699-E0CB3DA55881}"/>
          </ac:cxnSpMkLst>
        </pc:cxnChg>
        <pc:cxnChg chg="mod">
          <ac:chgData name="De Marinis, Roberta Vita" userId="dc24b251-f01b-455d-bf89-e2be86f657a2" providerId="ADAL" clId="{FDD990CB-6D46-4785-9709-7A586114BDA6}" dt="2022-10-18T13:29:23.314" v="10911" actId="164"/>
          <ac:cxnSpMkLst>
            <pc:docMk/>
            <pc:sldMk cId="2376743371" sldId="2146847717"/>
            <ac:cxnSpMk id="46" creationId="{23FBEE14-8ECE-28BE-6651-D25A419A87E1}"/>
          </ac:cxnSpMkLst>
        </pc:cxnChg>
        <pc:cxnChg chg="mod">
          <ac:chgData name="De Marinis, Roberta Vita" userId="dc24b251-f01b-455d-bf89-e2be86f657a2" providerId="ADAL" clId="{FDD990CB-6D46-4785-9709-7A586114BDA6}" dt="2022-10-18T15:00:25.347" v="12194" actId="1076"/>
          <ac:cxnSpMkLst>
            <pc:docMk/>
            <pc:sldMk cId="2376743371" sldId="2146847717"/>
            <ac:cxnSpMk id="53" creationId="{2B3A79B9-8111-0DF3-ECE1-9E4340238E20}"/>
          </ac:cxnSpMkLst>
        </pc:cxnChg>
        <pc:cxnChg chg="mod">
          <ac:chgData name="De Marinis, Roberta Vita" userId="dc24b251-f01b-455d-bf89-e2be86f657a2" providerId="ADAL" clId="{FDD990CB-6D46-4785-9709-7A586114BDA6}" dt="2022-10-18T13:29:23.314" v="10911" actId="164"/>
          <ac:cxnSpMkLst>
            <pc:docMk/>
            <pc:sldMk cId="2376743371" sldId="2146847717"/>
            <ac:cxnSpMk id="55" creationId="{DA200F5F-D6CA-F12E-111E-C1925D8D4341}"/>
          </ac:cxnSpMkLst>
        </pc:cxnChg>
        <pc:cxnChg chg="mod">
          <ac:chgData name="De Marinis, Roberta Vita" userId="dc24b251-f01b-455d-bf89-e2be86f657a2" providerId="ADAL" clId="{FDD990CB-6D46-4785-9709-7A586114BDA6}" dt="2022-10-18T13:29:23.314" v="10911" actId="164"/>
          <ac:cxnSpMkLst>
            <pc:docMk/>
            <pc:sldMk cId="2376743371" sldId="2146847717"/>
            <ac:cxnSpMk id="58" creationId="{05E16328-DBBA-42A0-E436-BFE003CD4F08}"/>
          </ac:cxnSpMkLst>
        </pc:cxnChg>
        <pc:cxnChg chg="mod">
          <ac:chgData name="De Marinis, Roberta Vita" userId="dc24b251-f01b-455d-bf89-e2be86f657a2" providerId="ADAL" clId="{FDD990CB-6D46-4785-9709-7A586114BDA6}" dt="2022-10-18T13:29:23.314" v="10911" actId="164"/>
          <ac:cxnSpMkLst>
            <pc:docMk/>
            <pc:sldMk cId="2376743371" sldId="2146847717"/>
            <ac:cxnSpMk id="59" creationId="{95903C99-BCA3-0247-A6F5-1BEC555B3C4B}"/>
          </ac:cxnSpMkLst>
        </pc:cxnChg>
        <pc:cxnChg chg="mod">
          <ac:chgData name="De Marinis, Roberta Vita" userId="dc24b251-f01b-455d-bf89-e2be86f657a2" providerId="ADAL" clId="{FDD990CB-6D46-4785-9709-7A586114BDA6}" dt="2022-10-18T14:37:55.758" v="11983" actId="1076"/>
          <ac:cxnSpMkLst>
            <pc:docMk/>
            <pc:sldMk cId="2376743371" sldId="2146847717"/>
            <ac:cxnSpMk id="60" creationId="{8F814B7A-EDB3-E326-1B57-FC5B51E2A222}"/>
          </ac:cxnSpMkLst>
        </pc:cxnChg>
        <pc:cxnChg chg="mod">
          <ac:chgData name="De Marinis, Roberta Vita" userId="dc24b251-f01b-455d-bf89-e2be86f657a2" providerId="ADAL" clId="{FDD990CB-6D46-4785-9709-7A586114BDA6}" dt="2022-10-18T15:10:14.175" v="12385" actId="1076"/>
          <ac:cxnSpMkLst>
            <pc:docMk/>
            <pc:sldMk cId="2376743371" sldId="2146847717"/>
            <ac:cxnSpMk id="61" creationId="{D32F2EF8-6254-48C9-5B52-F8B485B10707}"/>
          </ac:cxnSpMkLst>
        </pc:cxnChg>
        <pc:cxnChg chg="mod">
          <ac:chgData name="De Marinis, Roberta Vita" userId="dc24b251-f01b-455d-bf89-e2be86f657a2" providerId="ADAL" clId="{FDD990CB-6D46-4785-9709-7A586114BDA6}" dt="2022-10-18T13:29:23.314" v="10911" actId="164"/>
          <ac:cxnSpMkLst>
            <pc:docMk/>
            <pc:sldMk cId="2376743371" sldId="2146847717"/>
            <ac:cxnSpMk id="63" creationId="{4149BD87-953B-C10E-7BC1-B10A92523ACC}"/>
          </ac:cxnSpMkLst>
        </pc:cxnChg>
        <pc:cxnChg chg="mod">
          <ac:chgData name="De Marinis, Roberta Vita" userId="dc24b251-f01b-455d-bf89-e2be86f657a2" providerId="ADAL" clId="{FDD990CB-6D46-4785-9709-7A586114BDA6}" dt="2022-10-18T13:29:23.314" v="10911" actId="164"/>
          <ac:cxnSpMkLst>
            <pc:docMk/>
            <pc:sldMk cId="2376743371" sldId="2146847717"/>
            <ac:cxnSpMk id="64" creationId="{3766BA60-DD83-4AA8-61A3-68A5F2C6DF8F}"/>
          </ac:cxnSpMkLst>
        </pc:cxnChg>
        <pc:cxnChg chg="mod">
          <ac:chgData name="De Marinis, Roberta Vita" userId="dc24b251-f01b-455d-bf89-e2be86f657a2" providerId="ADAL" clId="{FDD990CB-6D46-4785-9709-7A586114BDA6}" dt="2022-10-18T13:29:23.314" v="10911" actId="164"/>
          <ac:cxnSpMkLst>
            <pc:docMk/>
            <pc:sldMk cId="2376743371" sldId="2146847717"/>
            <ac:cxnSpMk id="65" creationId="{0EB6C6B0-420A-D694-2725-2B6B7BB441AD}"/>
          </ac:cxnSpMkLst>
        </pc:cxnChg>
        <pc:cxnChg chg="mod">
          <ac:chgData name="De Marinis, Roberta Vita" userId="dc24b251-f01b-455d-bf89-e2be86f657a2" providerId="ADAL" clId="{FDD990CB-6D46-4785-9709-7A586114BDA6}" dt="2022-10-19T09:19:21.288" v="13016" actId="1037"/>
          <ac:cxnSpMkLst>
            <pc:docMk/>
            <pc:sldMk cId="2376743371" sldId="2146847717"/>
            <ac:cxnSpMk id="66" creationId="{14C1A6CF-312C-8330-F69A-BC8BC57BC545}"/>
          </ac:cxnSpMkLst>
        </pc:cxnChg>
        <pc:cxnChg chg="mod">
          <ac:chgData name="De Marinis, Roberta Vita" userId="dc24b251-f01b-455d-bf89-e2be86f657a2" providerId="ADAL" clId="{FDD990CB-6D46-4785-9709-7A586114BDA6}" dt="2022-10-18T13:29:23.314" v="10911" actId="164"/>
          <ac:cxnSpMkLst>
            <pc:docMk/>
            <pc:sldMk cId="2376743371" sldId="2146847717"/>
            <ac:cxnSpMk id="67" creationId="{4C369427-D890-538D-E132-7F2B6C13A241}"/>
          </ac:cxnSpMkLst>
        </pc:cxnChg>
        <pc:cxnChg chg="mod">
          <ac:chgData name="De Marinis, Roberta Vita" userId="dc24b251-f01b-455d-bf89-e2be86f657a2" providerId="ADAL" clId="{FDD990CB-6D46-4785-9709-7A586114BDA6}" dt="2022-10-18T13:33:40.698" v="11047" actId="1036"/>
          <ac:cxnSpMkLst>
            <pc:docMk/>
            <pc:sldMk cId="2376743371" sldId="2146847717"/>
            <ac:cxnSpMk id="68" creationId="{C9F89DE3-A236-C495-4F23-4C07894F9B68}"/>
          </ac:cxnSpMkLst>
        </pc:cxnChg>
        <pc:cxnChg chg="mod">
          <ac:chgData name="De Marinis, Roberta Vita" userId="dc24b251-f01b-455d-bf89-e2be86f657a2" providerId="ADAL" clId="{FDD990CB-6D46-4785-9709-7A586114BDA6}" dt="2022-10-19T09:19:15.302" v="13013" actId="14100"/>
          <ac:cxnSpMkLst>
            <pc:docMk/>
            <pc:sldMk cId="2376743371" sldId="2146847717"/>
            <ac:cxnSpMk id="93" creationId="{B1135C8C-5B4A-40E1-9C9C-CA7A5CE2DF4E}"/>
          </ac:cxnSpMkLst>
        </pc:cxnChg>
        <pc:cxnChg chg="mod">
          <ac:chgData name="De Marinis, Roberta Vita" userId="dc24b251-f01b-455d-bf89-e2be86f657a2" providerId="ADAL" clId="{FDD990CB-6D46-4785-9709-7A586114BDA6}" dt="2022-10-19T09:19:40.105" v="13017" actId="14100"/>
          <ac:cxnSpMkLst>
            <pc:docMk/>
            <pc:sldMk cId="2376743371" sldId="2146847717"/>
            <ac:cxnSpMk id="94" creationId="{59D3F368-97C2-49B1-8EEE-1343CE34B11F}"/>
          </ac:cxnSpMkLst>
        </pc:cxnChg>
        <pc:cxnChg chg="mod">
          <ac:chgData name="De Marinis, Roberta Vita" userId="dc24b251-f01b-455d-bf89-e2be86f657a2" providerId="ADAL" clId="{FDD990CB-6D46-4785-9709-7A586114BDA6}" dt="2022-10-19T09:19:55.339" v="13018" actId="14100"/>
          <ac:cxnSpMkLst>
            <pc:docMk/>
            <pc:sldMk cId="2376743371" sldId="2146847717"/>
            <ac:cxnSpMk id="95" creationId="{6FA99D33-5362-4F9E-BA15-E5CE5A383F7D}"/>
          </ac:cxnSpMkLst>
        </pc:cxnChg>
        <pc:cxnChg chg="mod">
          <ac:chgData name="De Marinis, Roberta Vita" userId="dc24b251-f01b-455d-bf89-e2be86f657a2" providerId="ADAL" clId="{FDD990CB-6D46-4785-9709-7A586114BDA6}" dt="2022-10-19T09:20:02.572" v="13019" actId="14100"/>
          <ac:cxnSpMkLst>
            <pc:docMk/>
            <pc:sldMk cId="2376743371" sldId="2146847717"/>
            <ac:cxnSpMk id="96" creationId="{BA9B0284-7215-4C72-9CF4-15BB1743D931}"/>
          </ac:cxnSpMkLst>
        </pc:cxnChg>
        <pc:cxnChg chg="mod">
          <ac:chgData name="De Marinis, Roberta Vita" userId="dc24b251-f01b-455d-bf89-e2be86f657a2" providerId="ADAL" clId="{FDD990CB-6D46-4785-9709-7A586114BDA6}" dt="2022-10-18T13:29:23.314" v="10911" actId="164"/>
          <ac:cxnSpMkLst>
            <pc:docMk/>
            <pc:sldMk cId="2376743371" sldId="2146847717"/>
            <ac:cxnSpMk id="180" creationId="{B4141DA4-74BE-4654-861C-9768EEDED906}"/>
          </ac:cxnSpMkLst>
        </pc:cxnChg>
        <pc:cxnChg chg="mod">
          <ac:chgData name="De Marinis, Roberta Vita" userId="dc24b251-f01b-455d-bf89-e2be86f657a2" providerId="ADAL" clId="{FDD990CB-6D46-4785-9709-7A586114BDA6}" dt="2022-10-18T15:38:09.078" v="12493" actId="1038"/>
          <ac:cxnSpMkLst>
            <pc:docMk/>
            <pc:sldMk cId="2376743371" sldId="2146847717"/>
            <ac:cxnSpMk id="181" creationId="{89A85A8A-4719-2D08-15BF-7A17EC2B13C9}"/>
          </ac:cxnSpMkLst>
        </pc:cxnChg>
        <pc:cxnChg chg="mod">
          <ac:chgData name="De Marinis, Roberta Vita" userId="dc24b251-f01b-455d-bf89-e2be86f657a2" providerId="ADAL" clId="{FDD990CB-6D46-4785-9709-7A586114BDA6}" dt="2022-10-18T13:33:28.607" v="11035" actId="1076"/>
          <ac:cxnSpMkLst>
            <pc:docMk/>
            <pc:sldMk cId="2376743371" sldId="2146847717"/>
            <ac:cxnSpMk id="197" creationId="{A7E1607F-4BB9-4BC1-B8AC-F063DFAF2D6B}"/>
          </ac:cxnSpMkLst>
        </pc:cxnChg>
        <pc:cxnChg chg="mod">
          <ac:chgData name="De Marinis, Roberta Vita" userId="dc24b251-f01b-455d-bf89-e2be86f657a2" providerId="ADAL" clId="{FDD990CB-6D46-4785-9709-7A586114BDA6}" dt="2022-10-18T14:38:33.489" v="11992" actId="1076"/>
          <ac:cxnSpMkLst>
            <pc:docMk/>
            <pc:sldMk cId="2376743371" sldId="2146847717"/>
            <ac:cxnSpMk id="199" creationId="{D3176463-C942-4CBA-8551-BCF3BDAFA36A}"/>
          </ac:cxnSpMkLst>
        </pc:cxnChg>
        <pc:cxnChg chg="del">
          <ac:chgData name="De Marinis, Roberta Vita" userId="dc24b251-f01b-455d-bf89-e2be86f657a2" providerId="ADAL" clId="{FDD990CB-6D46-4785-9709-7A586114BDA6}" dt="2022-10-18T14:59:11.585" v="12135" actId="478"/>
          <ac:cxnSpMkLst>
            <pc:docMk/>
            <pc:sldMk cId="2376743371" sldId="2146847717"/>
            <ac:cxnSpMk id="315" creationId="{41372B8A-8796-4184-EB0D-2B429186C350}"/>
          </ac:cxnSpMkLst>
        </pc:cxnChg>
        <pc:cxnChg chg="mod">
          <ac:chgData name="De Marinis, Roberta Vita" userId="dc24b251-f01b-455d-bf89-e2be86f657a2" providerId="ADAL" clId="{FDD990CB-6D46-4785-9709-7A586114BDA6}" dt="2022-10-18T15:37:56.419" v="12468" actId="1038"/>
          <ac:cxnSpMkLst>
            <pc:docMk/>
            <pc:sldMk cId="2376743371" sldId="2146847717"/>
            <ac:cxnSpMk id="330" creationId="{93411FB7-91CB-DFB3-106F-84EB67EDB993}"/>
          </ac:cxnSpMkLst>
        </pc:cxnChg>
      </pc:sldChg>
      <pc:sldChg chg="addSp delSp modSp mod">
        <pc:chgData name="De Marinis, Roberta Vita" userId="dc24b251-f01b-455d-bf89-e2be86f657a2" providerId="ADAL" clId="{FDD990CB-6D46-4785-9709-7A586114BDA6}" dt="2022-10-24T12:24:23.042" v="16612" actId="1076"/>
        <pc:sldMkLst>
          <pc:docMk/>
          <pc:sldMk cId="2242668789" sldId="2146847719"/>
        </pc:sldMkLst>
        <pc:spChg chg="mod">
          <ac:chgData name="De Marinis, Roberta Vita" userId="dc24b251-f01b-455d-bf89-e2be86f657a2" providerId="ADAL" clId="{FDD990CB-6D46-4785-9709-7A586114BDA6}" dt="2022-10-18T14:16:11.891" v="11881" actId="1076"/>
          <ac:spMkLst>
            <pc:docMk/>
            <pc:sldMk cId="2242668789" sldId="2146847719"/>
            <ac:spMk id="5" creationId="{77703BD7-DBB5-481D-8C13-8F40BCB8BDCA}"/>
          </ac:spMkLst>
        </pc:spChg>
        <pc:spChg chg="mod">
          <ac:chgData name="De Marinis, Roberta Vita" userId="dc24b251-f01b-455d-bf89-e2be86f657a2" providerId="ADAL" clId="{FDD990CB-6D46-4785-9709-7A586114BDA6}" dt="2022-10-20T17:05:09.394" v="13302" actId="1076"/>
          <ac:spMkLst>
            <pc:docMk/>
            <pc:sldMk cId="2242668789" sldId="2146847719"/>
            <ac:spMk id="24" creationId="{4B833119-A58A-C050-BBDF-8B44D8AC8831}"/>
          </ac:spMkLst>
        </pc:spChg>
        <pc:spChg chg="mod">
          <ac:chgData name="De Marinis, Roberta Vita" userId="dc24b251-f01b-455d-bf89-e2be86f657a2" providerId="ADAL" clId="{FDD990CB-6D46-4785-9709-7A586114BDA6}" dt="2022-10-18T14:16:02.005" v="11879" actId="164"/>
          <ac:spMkLst>
            <pc:docMk/>
            <pc:sldMk cId="2242668789" sldId="2146847719"/>
            <ac:spMk id="54" creationId="{BFF7D936-E860-48E2-7FC3-3340C27F2FF3}"/>
          </ac:spMkLst>
        </pc:spChg>
        <pc:spChg chg="mod">
          <ac:chgData name="De Marinis, Roberta Vita" userId="dc24b251-f01b-455d-bf89-e2be86f657a2" providerId="ADAL" clId="{FDD990CB-6D46-4785-9709-7A586114BDA6}" dt="2022-10-18T14:16:02.005" v="11879" actId="164"/>
          <ac:spMkLst>
            <pc:docMk/>
            <pc:sldMk cId="2242668789" sldId="2146847719"/>
            <ac:spMk id="64" creationId="{6CE2B546-8675-8322-4BE4-B8AA28ED328C}"/>
          </ac:spMkLst>
        </pc:spChg>
        <pc:spChg chg="mod">
          <ac:chgData name="De Marinis, Roberta Vita" userId="dc24b251-f01b-455d-bf89-e2be86f657a2" providerId="ADAL" clId="{FDD990CB-6D46-4785-9709-7A586114BDA6}" dt="2022-10-18T14:46:13.092" v="12055"/>
          <ac:spMkLst>
            <pc:docMk/>
            <pc:sldMk cId="2242668789" sldId="2146847719"/>
            <ac:spMk id="78" creationId="{6A9CE992-90F5-4C45-B93D-D92896E02E11}"/>
          </ac:spMkLst>
        </pc:spChg>
        <pc:spChg chg="add mod">
          <ac:chgData name="De Marinis, Roberta Vita" userId="dc24b251-f01b-455d-bf89-e2be86f657a2" providerId="ADAL" clId="{FDD990CB-6D46-4785-9709-7A586114BDA6}" dt="2022-10-18T14:16:02.005" v="11879" actId="164"/>
          <ac:spMkLst>
            <pc:docMk/>
            <pc:sldMk cId="2242668789" sldId="2146847719"/>
            <ac:spMk id="82" creationId="{25CC3F1E-F0DE-9E3E-2C75-16AF142A649A}"/>
          </ac:spMkLst>
        </pc:spChg>
        <pc:spChg chg="mod">
          <ac:chgData name="De Marinis, Roberta Vita" userId="dc24b251-f01b-455d-bf89-e2be86f657a2" providerId="ADAL" clId="{FDD990CB-6D46-4785-9709-7A586114BDA6}" dt="2022-10-18T13:21:13.542" v="10870" actId="20577"/>
          <ac:spMkLst>
            <pc:docMk/>
            <pc:sldMk cId="2242668789" sldId="2146847719"/>
            <ac:spMk id="85" creationId="{DB06483E-F757-44A6-A974-2999C5036149}"/>
          </ac:spMkLst>
        </pc:spChg>
        <pc:spChg chg="add mod">
          <ac:chgData name="De Marinis, Roberta Vita" userId="dc24b251-f01b-455d-bf89-e2be86f657a2" providerId="ADAL" clId="{FDD990CB-6D46-4785-9709-7A586114BDA6}" dt="2022-10-18T14:16:02.005" v="11879" actId="164"/>
          <ac:spMkLst>
            <pc:docMk/>
            <pc:sldMk cId="2242668789" sldId="2146847719"/>
            <ac:spMk id="91" creationId="{E6FAB0D6-FB52-3D88-7B8C-66CA5E518B82}"/>
          </ac:spMkLst>
        </pc:spChg>
        <pc:grpChg chg="mod">
          <ac:chgData name="De Marinis, Roberta Vita" userId="dc24b251-f01b-455d-bf89-e2be86f657a2" providerId="ADAL" clId="{FDD990CB-6D46-4785-9709-7A586114BDA6}" dt="2022-10-18T14:16:02.005" v="11879" actId="164"/>
          <ac:grpSpMkLst>
            <pc:docMk/>
            <pc:sldMk cId="2242668789" sldId="2146847719"/>
            <ac:grpSpMk id="7" creationId="{23BDD174-9F3C-A357-1C36-BC02B906EF51}"/>
          </ac:grpSpMkLst>
        </pc:grpChg>
        <pc:grpChg chg="add mod">
          <ac:chgData name="De Marinis, Roberta Vita" userId="dc24b251-f01b-455d-bf89-e2be86f657a2" providerId="ADAL" clId="{FDD990CB-6D46-4785-9709-7A586114BDA6}" dt="2022-10-18T15:58:56.176" v="12962" actId="1038"/>
          <ac:grpSpMkLst>
            <pc:docMk/>
            <pc:sldMk cId="2242668789" sldId="2146847719"/>
            <ac:grpSpMk id="105" creationId="{B3F996ED-DDCC-39F2-41AC-27BEA0263EFC}"/>
          </ac:grpSpMkLst>
        </pc:grpChg>
        <pc:grpChg chg="add mod">
          <ac:chgData name="De Marinis, Roberta Vita" userId="dc24b251-f01b-455d-bf89-e2be86f657a2" providerId="ADAL" clId="{FDD990CB-6D46-4785-9709-7A586114BDA6}" dt="2022-10-18T15:59:13.558" v="12973" actId="1037"/>
          <ac:grpSpMkLst>
            <pc:docMk/>
            <pc:sldMk cId="2242668789" sldId="2146847719"/>
            <ac:grpSpMk id="114" creationId="{277DF70E-708D-CA85-EE95-870776AC5A16}"/>
          </ac:grpSpMkLst>
        </pc:grpChg>
        <pc:grpChg chg="mod">
          <ac:chgData name="De Marinis, Roberta Vita" userId="dc24b251-f01b-455d-bf89-e2be86f657a2" providerId="ADAL" clId="{FDD990CB-6D46-4785-9709-7A586114BDA6}" dt="2022-10-18T14:16:02.005" v="11879" actId="164"/>
          <ac:grpSpMkLst>
            <pc:docMk/>
            <pc:sldMk cId="2242668789" sldId="2146847719"/>
            <ac:grpSpMk id="224" creationId="{E053C5F5-636C-4E83-AE9C-255BDC9FDEA8}"/>
          </ac:grpSpMkLst>
        </pc:grpChg>
        <pc:picChg chg="add mod">
          <ac:chgData name="De Marinis, Roberta Vita" userId="dc24b251-f01b-455d-bf89-e2be86f657a2" providerId="ADAL" clId="{FDD990CB-6D46-4785-9709-7A586114BDA6}" dt="2022-10-19T09:17:13.450" v="13006" actId="1076"/>
          <ac:picMkLst>
            <pc:docMk/>
            <pc:sldMk cId="2242668789" sldId="2146847719"/>
            <ac:picMk id="3" creationId="{A530D9C9-385F-B0E5-F204-29CE2D52AB48}"/>
          </ac:picMkLst>
        </pc:picChg>
        <pc:picChg chg="add mod">
          <ac:chgData name="De Marinis, Roberta Vita" userId="dc24b251-f01b-455d-bf89-e2be86f657a2" providerId="ADAL" clId="{FDD990CB-6D46-4785-9709-7A586114BDA6}" dt="2022-10-18T14:30:35.654" v="11946" actId="1037"/>
          <ac:picMkLst>
            <pc:docMk/>
            <pc:sldMk cId="2242668789" sldId="2146847719"/>
            <ac:picMk id="4" creationId="{F40D6244-06D3-4DC2-B084-4FA0619EAAFD}"/>
          </ac:picMkLst>
        </pc:picChg>
        <pc:picChg chg="add mod">
          <ac:chgData name="De Marinis, Roberta Vita" userId="dc24b251-f01b-455d-bf89-e2be86f657a2" providerId="ADAL" clId="{FDD990CB-6D46-4785-9709-7A586114BDA6}" dt="2022-10-24T12:13:56.554" v="16561" actId="1036"/>
          <ac:picMkLst>
            <pc:docMk/>
            <pc:sldMk cId="2242668789" sldId="2146847719"/>
            <ac:picMk id="5" creationId="{6B216E9A-94D2-B1C7-5751-3DF85EF30FF6}"/>
          </ac:picMkLst>
        </pc:picChg>
        <pc:picChg chg="mod">
          <ac:chgData name="De Marinis, Roberta Vita" userId="dc24b251-f01b-455d-bf89-e2be86f657a2" providerId="ADAL" clId="{FDD990CB-6D46-4785-9709-7A586114BDA6}" dt="2022-10-18T15:59:00.159" v="12964" actId="1076"/>
          <ac:picMkLst>
            <pc:docMk/>
            <pc:sldMk cId="2242668789" sldId="2146847719"/>
            <ac:picMk id="6" creationId="{7FCFAD94-8F83-CD0F-86BC-0EE01BA8C24C}"/>
          </ac:picMkLst>
        </pc:picChg>
        <pc:picChg chg="del">
          <ac:chgData name="De Marinis, Roberta Vita" userId="dc24b251-f01b-455d-bf89-e2be86f657a2" providerId="ADAL" clId="{FDD990CB-6D46-4785-9709-7A586114BDA6}" dt="2022-10-18T13:21:09.404" v="10868" actId="478"/>
          <ac:picMkLst>
            <pc:docMk/>
            <pc:sldMk cId="2242668789" sldId="2146847719"/>
            <ac:picMk id="8" creationId="{F5F37F3B-4C7F-EDC4-EEAE-40CE2D4A8BCD}"/>
          </ac:picMkLst>
        </pc:picChg>
        <pc:picChg chg="add del mod">
          <ac:chgData name="De Marinis, Roberta Vita" userId="dc24b251-f01b-455d-bf89-e2be86f657a2" providerId="ADAL" clId="{FDD990CB-6D46-4785-9709-7A586114BDA6}" dt="2022-10-20T17:15:48.233" v="13392" actId="478"/>
          <ac:picMkLst>
            <pc:docMk/>
            <pc:sldMk cId="2242668789" sldId="2146847719"/>
            <ac:picMk id="9" creationId="{4F25D42F-CBE2-BCF4-F8F9-F233F24A33C5}"/>
          </ac:picMkLst>
        </pc:picChg>
        <pc:picChg chg="del mod">
          <ac:chgData name="De Marinis, Roberta Vita" userId="dc24b251-f01b-455d-bf89-e2be86f657a2" providerId="ADAL" clId="{FDD990CB-6D46-4785-9709-7A586114BDA6}" dt="2022-10-18T13:05:55.129" v="10622" actId="478"/>
          <ac:picMkLst>
            <pc:docMk/>
            <pc:sldMk cId="2242668789" sldId="2146847719"/>
            <ac:picMk id="9" creationId="{EB8776CE-B3DD-FF82-F5DA-CC6D46E39B57}"/>
          </ac:picMkLst>
        </pc:picChg>
        <pc:picChg chg="add mod">
          <ac:chgData name="De Marinis, Roberta Vita" userId="dc24b251-f01b-455d-bf89-e2be86f657a2" providerId="ADAL" clId="{FDD990CB-6D46-4785-9709-7A586114BDA6}" dt="2022-10-21T09:44:52.354" v="14956" actId="1076"/>
          <ac:picMkLst>
            <pc:docMk/>
            <pc:sldMk cId="2242668789" sldId="2146847719"/>
            <ac:picMk id="9" creationId="{F94EA4D9-E921-07AD-89B9-181406EA3563}"/>
          </ac:picMkLst>
        </pc:picChg>
        <pc:picChg chg="del mod">
          <ac:chgData name="De Marinis, Roberta Vita" userId="dc24b251-f01b-455d-bf89-e2be86f657a2" providerId="ADAL" clId="{FDD990CB-6D46-4785-9709-7A586114BDA6}" dt="2022-10-18T13:08:31.811" v="10719" actId="478"/>
          <ac:picMkLst>
            <pc:docMk/>
            <pc:sldMk cId="2242668789" sldId="2146847719"/>
            <ac:picMk id="10" creationId="{9D4D4468-5053-06E8-ECD9-457AD09C7E81}"/>
          </ac:picMkLst>
        </pc:picChg>
        <pc:picChg chg="del">
          <ac:chgData name="De Marinis, Roberta Vita" userId="dc24b251-f01b-455d-bf89-e2be86f657a2" providerId="ADAL" clId="{FDD990CB-6D46-4785-9709-7A586114BDA6}" dt="2022-10-18T12:56:40.050" v="10389" actId="478"/>
          <ac:picMkLst>
            <pc:docMk/>
            <pc:sldMk cId="2242668789" sldId="2146847719"/>
            <ac:picMk id="11" creationId="{E8A43189-C038-70C6-CCBF-65B9D8DD39CC}"/>
          </ac:picMkLst>
        </pc:picChg>
        <pc:picChg chg="mod">
          <ac:chgData name="De Marinis, Roberta Vita" userId="dc24b251-f01b-455d-bf89-e2be86f657a2" providerId="ADAL" clId="{FDD990CB-6D46-4785-9709-7A586114BDA6}" dt="2022-10-18T14:29:38.225" v="11934" actId="1076"/>
          <ac:picMkLst>
            <pc:docMk/>
            <pc:sldMk cId="2242668789" sldId="2146847719"/>
            <ac:picMk id="14" creationId="{F7499CB4-7824-4693-5469-A52291DD1F5F}"/>
          </ac:picMkLst>
        </pc:picChg>
        <pc:picChg chg="add mod">
          <ac:chgData name="De Marinis, Roberta Vita" userId="dc24b251-f01b-455d-bf89-e2be86f657a2" providerId="ADAL" clId="{FDD990CB-6D46-4785-9709-7A586114BDA6}" dt="2022-10-18T14:27:48.950" v="11922" actId="1076"/>
          <ac:picMkLst>
            <pc:docMk/>
            <pc:sldMk cId="2242668789" sldId="2146847719"/>
            <ac:picMk id="15" creationId="{DF558761-F11F-19FF-4CA1-4DF235E7B877}"/>
          </ac:picMkLst>
        </pc:picChg>
        <pc:picChg chg="add mod">
          <ac:chgData name="De Marinis, Roberta Vita" userId="dc24b251-f01b-455d-bf89-e2be86f657a2" providerId="ADAL" clId="{FDD990CB-6D46-4785-9709-7A586114BDA6}" dt="2022-10-18T14:30:08.625" v="11940" actId="1076"/>
          <ac:picMkLst>
            <pc:docMk/>
            <pc:sldMk cId="2242668789" sldId="2146847719"/>
            <ac:picMk id="18" creationId="{855A39D0-5A7B-1D87-9F39-68E06AA784B4}"/>
          </ac:picMkLst>
        </pc:picChg>
        <pc:picChg chg="add mod">
          <ac:chgData name="De Marinis, Roberta Vita" userId="dc24b251-f01b-455d-bf89-e2be86f657a2" providerId="ADAL" clId="{FDD990CB-6D46-4785-9709-7A586114BDA6}" dt="2022-10-21T12:49:41.314" v="15630" actId="1076"/>
          <ac:picMkLst>
            <pc:docMk/>
            <pc:sldMk cId="2242668789" sldId="2146847719"/>
            <ac:picMk id="19" creationId="{A3E6BF00-E916-3237-2D1D-71C127A93BA6}"/>
          </ac:picMkLst>
        </pc:picChg>
        <pc:picChg chg="add mod">
          <ac:chgData name="De Marinis, Roberta Vita" userId="dc24b251-f01b-455d-bf89-e2be86f657a2" providerId="ADAL" clId="{FDD990CB-6D46-4785-9709-7A586114BDA6}" dt="2022-10-18T14:30:16.816" v="11942" actId="1076"/>
          <ac:picMkLst>
            <pc:docMk/>
            <pc:sldMk cId="2242668789" sldId="2146847719"/>
            <ac:picMk id="20" creationId="{B34EDFCF-2DAA-CD85-1F13-3BC07E612F90}"/>
          </ac:picMkLst>
        </pc:picChg>
        <pc:picChg chg="del">
          <ac:chgData name="De Marinis, Roberta Vita" userId="dc24b251-f01b-455d-bf89-e2be86f657a2" providerId="ADAL" clId="{FDD990CB-6D46-4785-9709-7A586114BDA6}" dt="2022-10-18T14:24:36.600" v="11898" actId="478"/>
          <ac:picMkLst>
            <pc:docMk/>
            <pc:sldMk cId="2242668789" sldId="2146847719"/>
            <ac:picMk id="21" creationId="{C08FDD9D-340D-5B05-9E55-4D61303ECD02}"/>
          </ac:picMkLst>
        </pc:picChg>
        <pc:picChg chg="add mod">
          <ac:chgData name="De Marinis, Roberta Vita" userId="dc24b251-f01b-455d-bf89-e2be86f657a2" providerId="ADAL" clId="{FDD990CB-6D46-4785-9709-7A586114BDA6}" dt="2022-10-24T12:14:07.953" v="16564" actId="1036"/>
          <ac:picMkLst>
            <pc:docMk/>
            <pc:sldMk cId="2242668789" sldId="2146847719"/>
            <ac:picMk id="21" creationId="{DCF52885-223E-4BEC-E567-B62B3AC60208}"/>
          </ac:picMkLst>
        </pc:picChg>
        <pc:picChg chg="mod">
          <ac:chgData name="De Marinis, Roberta Vita" userId="dc24b251-f01b-455d-bf89-e2be86f657a2" providerId="ADAL" clId="{FDD990CB-6D46-4785-9709-7A586114BDA6}" dt="2022-10-24T12:14:33.150" v="16573" actId="1036"/>
          <ac:picMkLst>
            <pc:docMk/>
            <pc:sldMk cId="2242668789" sldId="2146847719"/>
            <ac:picMk id="22" creationId="{761FCB98-BB41-AD14-E0FD-DD88391969AE}"/>
          </ac:picMkLst>
        </pc:picChg>
        <pc:picChg chg="add mod">
          <ac:chgData name="De Marinis, Roberta Vita" userId="dc24b251-f01b-455d-bf89-e2be86f657a2" providerId="ADAL" clId="{FDD990CB-6D46-4785-9709-7A586114BDA6}" dt="2022-10-21T12:49:29.702" v="15628" actId="1038"/>
          <ac:picMkLst>
            <pc:docMk/>
            <pc:sldMk cId="2242668789" sldId="2146847719"/>
            <ac:picMk id="23" creationId="{FA12E0A1-C5ED-5049-8E86-29525B6FB56E}"/>
          </ac:picMkLst>
        </pc:picChg>
        <pc:picChg chg="add mod">
          <ac:chgData name="De Marinis, Roberta Vita" userId="dc24b251-f01b-455d-bf89-e2be86f657a2" providerId="ADAL" clId="{FDD990CB-6D46-4785-9709-7A586114BDA6}" dt="2022-10-21T13:16:45.250" v="15913" actId="1036"/>
          <ac:picMkLst>
            <pc:docMk/>
            <pc:sldMk cId="2242668789" sldId="2146847719"/>
            <ac:picMk id="25" creationId="{35393808-31D9-538B-6BCF-429EA8B543D9}"/>
          </ac:picMkLst>
        </pc:picChg>
        <pc:picChg chg="add mod">
          <ac:chgData name="De Marinis, Roberta Vita" userId="dc24b251-f01b-455d-bf89-e2be86f657a2" providerId="ADAL" clId="{FDD990CB-6D46-4785-9709-7A586114BDA6}" dt="2022-10-24T12:24:23.042" v="16612" actId="1076"/>
          <ac:picMkLst>
            <pc:docMk/>
            <pc:sldMk cId="2242668789" sldId="2146847719"/>
            <ac:picMk id="27" creationId="{309C18C9-ADF3-043B-8036-F63D3CA3A70F}"/>
          </ac:picMkLst>
        </pc:picChg>
        <pc:picChg chg="mod">
          <ac:chgData name="De Marinis, Roberta Vita" userId="dc24b251-f01b-455d-bf89-e2be86f657a2" providerId="ADAL" clId="{FDD990CB-6D46-4785-9709-7A586114BDA6}" dt="2022-10-18T15:59:07.437" v="12965" actId="164"/>
          <ac:picMkLst>
            <pc:docMk/>
            <pc:sldMk cId="2242668789" sldId="2146847719"/>
            <ac:picMk id="29" creationId="{219EC43A-47C8-4B27-B0A0-6C3D80C55CC9}"/>
          </ac:picMkLst>
        </pc:picChg>
        <pc:picChg chg="add del mod">
          <ac:chgData name="De Marinis, Roberta Vita" userId="dc24b251-f01b-455d-bf89-e2be86f657a2" providerId="ADAL" clId="{FDD990CB-6D46-4785-9709-7A586114BDA6}" dt="2022-10-18T13:12:38.413" v="10741" actId="478"/>
          <ac:picMkLst>
            <pc:docMk/>
            <pc:sldMk cId="2242668789" sldId="2146847719"/>
            <ac:picMk id="31" creationId="{490894E2-6E26-27E7-F70F-5AAB87573FA5}"/>
          </ac:picMkLst>
        </pc:picChg>
        <pc:picChg chg="add mod">
          <ac:chgData name="De Marinis, Roberta Vita" userId="dc24b251-f01b-455d-bf89-e2be86f657a2" providerId="ADAL" clId="{FDD990CB-6D46-4785-9709-7A586114BDA6}" dt="2022-10-18T14:49:04.743" v="12079" actId="1036"/>
          <ac:picMkLst>
            <pc:docMk/>
            <pc:sldMk cId="2242668789" sldId="2146847719"/>
            <ac:picMk id="32" creationId="{DF537FA2-16CF-9434-3E67-1C399E4D751F}"/>
          </ac:picMkLst>
        </pc:picChg>
        <pc:picChg chg="del">
          <ac:chgData name="De Marinis, Roberta Vita" userId="dc24b251-f01b-455d-bf89-e2be86f657a2" providerId="ADAL" clId="{FDD990CB-6D46-4785-9709-7A586114BDA6}" dt="2022-10-18T12:56:37.974" v="10388" actId="478"/>
          <ac:picMkLst>
            <pc:docMk/>
            <pc:sldMk cId="2242668789" sldId="2146847719"/>
            <ac:picMk id="35" creationId="{1AE11602-6354-9D35-E52B-F08BD6931B4F}"/>
          </ac:picMkLst>
        </pc:picChg>
        <pc:picChg chg="del">
          <ac:chgData name="De Marinis, Roberta Vita" userId="dc24b251-f01b-455d-bf89-e2be86f657a2" providerId="ADAL" clId="{FDD990CB-6D46-4785-9709-7A586114BDA6}" dt="2022-10-18T13:38:47.010" v="11102" actId="478"/>
          <ac:picMkLst>
            <pc:docMk/>
            <pc:sldMk cId="2242668789" sldId="2146847719"/>
            <ac:picMk id="39" creationId="{05377A6A-4E2B-41C3-8970-7ADDB0E56A36}"/>
          </ac:picMkLst>
        </pc:picChg>
        <pc:picChg chg="mod">
          <ac:chgData name="De Marinis, Roberta Vita" userId="dc24b251-f01b-455d-bf89-e2be86f657a2" providerId="ADAL" clId="{FDD990CB-6D46-4785-9709-7A586114BDA6}" dt="2022-10-24T12:13:43.694" v="16558" actId="1037"/>
          <ac:picMkLst>
            <pc:docMk/>
            <pc:sldMk cId="2242668789" sldId="2146847719"/>
            <ac:picMk id="45" creationId="{29D99549-B0AF-8BFF-5424-DA4241B48189}"/>
          </ac:picMkLst>
        </pc:picChg>
        <pc:picChg chg="del mod">
          <ac:chgData name="De Marinis, Roberta Vita" userId="dc24b251-f01b-455d-bf89-e2be86f657a2" providerId="ADAL" clId="{FDD990CB-6D46-4785-9709-7A586114BDA6}" dt="2022-10-18T14:26:25.284" v="11909" actId="478"/>
          <ac:picMkLst>
            <pc:docMk/>
            <pc:sldMk cId="2242668789" sldId="2146847719"/>
            <ac:picMk id="46" creationId="{D78E9E1E-DC1B-DBC0-4B24-51D1B0C214EB}"/>
          </ac:picMkLst>
        </pc:picChg>
        <pc:picChg chg="mod">
          <ac:chgData name="De Marinis, Roberta Vita" userId="dc24b251-f01b-455d-bf89-e2be86f657a2" providerId="ADAL" clId="{FDD990CB-6D46-4785-9709-7A586114BDA6}" dt="2022-10-18T14:16:02.005" v="11879" actId="164"/>
          <ac:picMkLst>
            <pc:docMk/>
            <pc:sldMk cId="2242668789" sldId="2146847719"/>
            <ac:picMk id="50" creationId="{DCF2387B-E036-C972-5013-AFDCCD667A8E}"/>
          </ac:picMkLst>
        </pc:picChg>
        <pc:picChg chg="mod">
          <ac:chgData name="De Marinis, Roberta Vita" userId="dc24b251-f01b-455d-bf89-e2be86f657a2" providerId="ADAL" clId="{FDD990CB-6D46-4785-9709-7A586114BDA6}" dt="2022-10-18T14:16:02.005" v="11879" actId="164"/>
          <ac:picMkLst>
            <pc:docMk/>
            <pc:sldMk cId="2242668789" sldId="2146847719"/>
            <ac:picMk id="57" creationId="{ED1EF14C-71D4-D67C-5D9C-64981FCF0615}"/>
          </ac:picMkLst>
        </pc:picChg>
        <pc:picChg chg="mod">
          <ac:chgData name="De Marinis, Roberta Vita" userId="dc24b251-f01b-455d-bf89-e2be86f657a2" providerId="ADAL" clId="{FDD990CB-6D46-4785-9709-7A586114BDA6}" dt="2022-10-18T14:16:02.005" v="11879" actId="164"/>
          <ac:picMkLst>
            <pc:docMk/>
            <pc:sldMk cId="2242668789" sldId="2146847719"/>
            <ac:picMk id="59" creationId="{5471D745-6C7F-8E91-5736-6D8819D89EE2}"/>
          </ac:picMkLst>
        </pc:picChg>
        <pc:picChg chg="mod">
          <ac:chgData name="De Marinis, Roberta Vita" userId="dc24b251-f01b-455d-bf89-e2be86f657a2" providerId="ADAL" clId="{FDD990CB-6D46-4785-9709-7A586114BDA6}" dt="2022-10-18T14:16:02.005" v="11879" actId="164"/>
          <ac:picMkLst>
            <pc:docMk/>
            <pc:sldMk cId="2242668789" sldId="2146847719"/>
            <ac:picMk id="61" creationId="{E9259F1C-B667-66A0-5550-CF9FC68E2572}"/>
          </ac:picMkLst>
        </pc:picChg>
        <pc:picChg chg="mod">
          <ac:chgData name="De Marinis, Roberta Vita" userId="dc24b251-f01b-455d-bf89-e2be86f657a2" providerId="ADAL" clId="{FDD990CB-6D46-4785-9709-7A586114BDA6}" dt="2022-10-18T13:19:51.334" v="10856" actId="1037"/>
          <ac:picMkLst>
            <pc:docMk/>
            <pc:sldMk cId="2242668789" sldId="2146847719"/>
            <ac:picMk id="62" creationId="{01A02B11-7139-4521-9E67-9DF0521EB12D}"/>
          </ac:picMkLst>
        </pc:picChg>
        <pc:picChg chg="mod">
          <ac:chgData name="De Marinis, Roberta Vita" userId="dc24b251-f01b-455d-bf89-e2be86f657a2" providerId="ADAL" clId="{FDD990CB-6D46-4785-9709-7A586114BDA6}" dt="2022-10-18T14:16:02.005" v="11879" actId="164"/>
          <ac:picMkLst>
            <pc:docMk/>
            <pc:sldMk cId="2242668789" sldId="2146847719"/>
            <ac:picMk id="69" creationId="{03E6615C-5D30-BC24-AB41-7542FCD175EF}"/>
          </ac:picMkLst>
        </pc:picChg>
        <pc:picChg chg="mod">
          <ac:chgData name="De Marinis, Roberta Vita" userId="dc24b251-f01b-455d-bf89-e2be86f657a2" providerId="ADAL" clId="{FDD990CB-6D46-4785-9709-7A586114BDA6}" dt="2022-10-18T13:01:56.933" v="10427" actId="1076"/>
          <ac:picMkLst>
            <pc:docMk/>
            <pc:sldMk cId="2242668789" sldId="2146847719"/>
            <ac:picMk id="70" creationId="{93F5B859-E8D6-4AAF-5B5B-70A47D0A7D3D}"/>
          </ac:picMkLst>
        </pc:picChg>
        <pc:picChg chg="del">
          <ac:chgData name="De Marinis, Roberta Vita" userId="dc24b251-f01b-455d-bf89-e2be86f657a2" providerId="ADAL" clId="{FDD990CB-6D46-4785-9709-7A586114BDA6}" dt="2022-10-18T12:55:52.286" v="10374" actId="478"/>
          <ac:picMkLst>
            <pc:docMk/>
            <pc:sldMk cId="2242668789" sldId="2146847719"/>
            <ac:picMk id="71" creationId="{577146A4-42DE-8490-481E-99FD6E6A0641}"/>
          </ac:picMkLst>
        </pc:picChg>
        <pc:picChg chg="mod">
          <ac:chgData name="De Marinis, Roberta Vita" userId="dc24b251-f01b-455d-bf89-e2be86f657a2" providerId="ADAL" clId="{FDD990CB-6D46-4785-9709-7A586114BDA6}" dt="2022-10-18T14:16:02.005" v="11879" actId="164"/>
          <ac:picMkLst>
            <pc:docMk/>
            <pc:sldMk cId="2242668789" sldId="2146847719"/>
            <ac:picMk id="72" creationId="{B5A8630D-9109-D724-AA32-517B077BFBD0}"/>
          </ac:picMkLst>
        </pc:picChg>
        <pc:picChg chg="del mod">
          <ac:chgData name="De Marinis, Roberta Vita" userId="dc24b251-f01b-455d-bf89-e2be86f657a2" providerId="ADAL" clId="{FDD990CB-6D46-4785-9709-7A586114BDA6}" dt="2022-10-18T13:18:59.866" v="10844" actId="478"/>
          <ac:picMkLst>
            <pc:docMk/>
            <pc:sldMk cId="2242668789" sldId="2146847719"/>
            <ac:picMk id="73" creationId="{E3CBA4D9-227B-1AB5-9DA2-A71EBE6C680F}"/>
          </ac:picMkLst>
        </pc:picChg>
        <pc:picChg chg="add del mod">
          <ac:chgData name="De Marinis, Roberta Vita" userId="dc24b251-f01b-455d-bf89-e2be86f657a2" providerId="ADAL" clId="{FDD990CB-6D46-4785-9709-7A586114BDA6}" dt="2022-10-21T12:49:23.297" v="15611" actId="478"/>
          <ac:picMkLst>
            <pc:docMk/>
            <pc:sldMk cId="2242668789" sldId="2146847719"/>
            <ac:picMk id="75" creationId="{D74FBB81-698B-39A2-4DB8-522EB00C3730}"/>
          </ac:picMkLst>
        </pc:picChg>
        <pc:picChg chg="mod">
          <ac:chgData name="De Marinis, Roberta Vita" userId="dc24b251-f01b-455d-bf89-e2be86f657a2" providerId="ADAL" clId="{FDD990CB-6D46-4785-9709-7A586114BDA6}" dt="2022-10-18T14:16:02.005" v="11879" actId="164"/>
          <ac:picMkLst>
            <pc:docMk/>
            <pc:sldMk cId="2242668789" sldId="2146847719"/>
            <ac:picMk id="76" creationId="{7D4F9000-573E-2A0D-8DC8-4D2D058836FF}"/>
          </ac:picMkLst>
        </pc:picChg>
        <pc:picChg chg="add del mod">
          <ac:chgData name="De Marinis, Roberta Vita" userId="dc24b251-f01b-455d-bf89-e2be86f657a2" providerId="ADAL" clId="{FDD990CB-6D46-4785-9709-7A586114BDA6}" dt="2022-10-19T09:17:04.273" v="13005" actId="478"/>
          <ac:picMkLst>
            <pc:docMk/>
            <pc:sldMk cId="2242668789" sldId="2146847719"/>
            <ac:picMk id="77" creationId="{AB1B48C2-9E31-8513-7624-9BF4D8FBFD5A}"/>
          </ac:picMkLst>
        </pc:picChg>
        <pc:picChg chg="add mod">
          <ac:chgData name="De Marinis, Roberta Vita" userId="dc24b251-f01b-455d-bf89-e2be86f657a2" providerId="ADAL" clId="{FDD990CB-6D46-4785-9709-7A586114BDA6}" dt="2022-10-18T14:16:02.005" v="11879" actId="164"/>
          <ac:picMkLst>
            <pc:docMk/>
            <pc:sldMk cId="2242668789" sldId="2146847719"/>
            <ac:picMk id="79" creationId="{BD47895C-4BD4-17D8-AF6B-59716748DC78}"/>
          </ac:picMkLst>
        </pc:picChg>
        <pc:picChg chg="add mod">
          <ac:chgData name="De Marinis, Roberta Vita" userId="dc24b251-f01b-455d-bf89-e2be86f657a2" providerId="ADAL" clId="{FDD990CB-6D46-4785-9709-7A586114BDA6}" dt="2022-10-18T14:16:02.005" v="11879" actId="164"/>
          <ac:picMkLst>
            <pc:docMk/>
            <pc:sldMk cId="2242668789" sldId="2146847719"/>
            <ac:picMk id="80" creationId="{7B3CEBEF-734C-16FF-4BD9-F0A68BE4B4AF}"/>
          </ac:picMkLst>
        </pc:picChg>
        <pc:picChg chg="add del mod">
          <ac:chgData name="De Marinis, Roberta Vita" userId="dc24b251-f01b-455d-bf89-e2be86f657a2" providerId="ADAL" clId="{FDD990CB-6D46-4785-9709-7A586114BDA6}" dt="2022-10-18T13:22:10.736" v="10889" actId="478"/>
          <ac:picMkLst>
            <pc:docMk/>
            <pc:sldMk cId="2242668789" sldId="2146847719"/>
            <ac:picMk id="81" creationId="{BE0730FC-089F-E948-0D25-2D79B4A1195C}"/>
          </ac:picMkLst>
        </pc:picChg>
        <pc:picChg chg="mod">
          <ac:chgData name="De Marinis, Roberta Vita" userId="dc24b251-f01b-455d-bf89-e2be86f657a2" providerId="ADAL" clId="{FDD990CB-6D46-4785-9709-7A586114BDA6}" dt="2022-10-18T14:29:29.819" v="11933" actId="1076"/>
          <ac:picMkLst>
            <pc:docMk/>
            <pc:sldMk cId="2242668789" sldId="2146847719"/>
            <ac:picMk id="84" creationId="{AEB8957E-6E18-4559-9CA2-368ECDF824CE}"/>
          </ac:picMkLst>
        </pc:picChg>
        <pc:picChg chg="mod">
          <ac:chgData name="De Marinis, Roberta Vita" userId="dc24b251-f01b-455d-bf89-e2be86f657a2" providerId="ADAL" clId="{FDD990CB-6D46-4785-9709-7A586114BDA6}" dt="2022-10-18T13:19:46.029" v="10854" actId="1038"/>
          <ac:picMkLst>
            <pc:docMk/>
            <pc:sldMk cId="2242668789" sldId="2146847719"/>
            <ac:picMk id="86" creationId="{2F1A4AE3-3CA2-4234-BA92-3D7AA35B1C9A}"/>
          </ac:picMkLst>
        </pc:picChg>
        <pc:picChg chg="mod modCrop">
          <ac:chgData name="De Marinis, Roberta Vita" userId="dc24b251-f01b-455d-bf89-e2be86f657a2" providerId="ADAL" clId="{FDD990CB-6D46-4785-9709-7A586114BDA6}" dt="2022-10-18T13:18:55.062" v="10843" actId="1035"/>
          <ac:picMkLst>
            <pc:docMk/>
            <pc:sldMk cId="2242668789" sldId="2146847719"/>
            <ac:picMk id="87" creationId="{37173613-DB08-489D-8C37-EE9E83C4152E}"/>
          </ac:picMkLst>
        </pc:picChg>
        <pc:picChg chg="mod">
          <ac:chgData name="De Marinis, Roberta Vita" userId="dc24b251-f01b-455d-bf89-e2be86f657a2" providerId="ADAL" clId="{FDD990CB-6D46-4785-9709-7A586114BDA6}" dt="2022-10-18T13:19:48.588" v="10855" actId="1037"/>
          <ac:picMkLst>
            <pc:docMk/>
            <pc:sldMk cId="2242668789" sldId="2146847719"/>
            <ac:picMk id="88" creationId="{71EB36B4-6ACD-4E28-A4FA-4B0A30CA1ADA}"/>
          </ac:picMkLst>
        </pc:picChg>
        <pc:picChg chg="del mod">
          <ac:chgData name="De Marinis, Roberta Vita" userId="dc24b251-f01b-455d-bf89-e2be86f657a2" providerId="ADAL" clId="{FDD990CB-6D46-4785-9709-7A586114BDA6}" dt="2022-10-18T13:19:02.875" v="10845" actId="478"/>
          <ac:picMkLst>
            <pc:docMk/>
            <pc:sldMk cId="2242668789" sldId="2146847719"/>
            <ac:picMk id="89" creationId="{9C646630-8C0B-4AC5-ACB8-0769401685C8}"/>
          </ac:picMkLst>
        </pc:picChg>
        <pc:picChg chg="add mod">
          <ac:chgData name="De Marinis, Roberta Vita" userId="dc24b251-f01b-455d-bf89-e2be86f657a2" providerId="ADAL" clId="{FDD990CB-6D46-4785-9709-7A586114BDA6}" dt="2022-10-18T14:48:59.290" v="12077" actId="1038"/>
          <ac:picMkLst>
            <pc:docMk/>
            <pc:sldMk cId="2242668789" sldId="2146847719"/>
            <ac:picMk id="90" creationId="{22FB69B0-A50F-6977-65BA-C7BF13FB0B72}"/>
          </ac:picMkLst>
        </pc:picChg>
        <pc:picChg chg="add mod">
          <ac:chgData name="De Marinis, Roberta Vita" userId="dc24b251-f01b-455d-bf89-e2be86f657a2" providerId="ADAL" clId="{FDD990CB-6D46-4785-9709-7A586114BDA6}" dt="2022-10-18T14:16:02.005" v="11879" actId="164"/>
          <ac:picMkLst>
            <pc:docMk/>
            <pc:sldMk cId="2242668789" sldId="2146847719"/>
            <ac:picMk id="92" creationId="{C94D2789-0F8F-4083-54A5-E2891322C030}"/>
          </ac:picMkLst>
        </pc:picChg>
        <pc:picChg chg="add mod">
          <ac:chgData name="De Marinis, Roberta Vita" userId="dc24b251-f01b-455d-bf89-e2be86f657a2" providerId="ADAL" clId="{FDD990CB-6D46-4785-9709-7A586114BDA6}" dt="2022-10-18T14:16:02.005" v="11879" actId="164"/>
          <ac:picMkLst>
            <pc:docMk/>
            <pc:sldMk cId="2242668789" sldId="2146847719"/>
            <ac:picMk id="97" creationId="{43F3A2DE-542D-1E12-6DFE-E6DEE1713496}"/>
          </ac:picMkLst>
        </pc:picChg>
        <pc:picChg chg="mod">
          <ac:chgData name="De Marinis, Roberta Vita" userId="dc24b251-f01b-455d-bf89-e2be86f657a2" providerId="ADAL" clId="{FDD990CB-6D46-4785-9709-7A586114BDA6}" dt="2022-10-18T13:06:38.865" v="10712" actId="14100"/>
          <ac:picMkLst>
            <pc:docMk/>
            <pc:sldMk cId="2242668789" sldId="2146847719"/>
            <ac:picMk id="100" creationId="{CAAD3F11-BAA5-4B11-AF89-B7FD6F555937}"/>
          </ac:picMkLst>
        </pc:picChg>
        <pc:picChg chg="add mod">
          <ac:chgData name="De Marinis, Roberta Vita" userId="dc24b251-f01b-455d-bf89-e2be86f657a2" providerId="ADAL" clId="{FDD990CB-6D46-4785-9709-7A586114BDA6}" dt="2022-10-18T14:16:02.005" v="11879" actId="164"/>
          <ac:picMkLst>
            <pc:docMk/>
            <pc:sldMk cId="2242668789" sldId="2146847719"/>
            <ac:picMk id="103" creationId="{1EA64D4D-E2AF-91A0-4ABC-E2F1E7C9AB1B}"/>
          </ac:picMkLst>
        </pc:picChg>
        <pc:picChg chg="add mod modCrop">
          <ac:chgData name="De Marinis, Roberta Vita" userId="dc24b251-f01b-455d-bf89-e2be86f657a2" providerId="ADAL" clId="{FDD990CB-6D46-4785-9709-7A586114BDA6}" dt="2022-10-21T12:48:50.058" v="15608" actId="1037"/>
          <ac:picMkLst>
            <pc:docMk/>
            <pc:sldMk cId="2242668789" sldId="2146847719"/>
            <ac:picMk id="107" creationId="{B52F7BF9-93C7-108D-6C26-C3EBB79D9200}"/>
          </ac:picMkLst>
        </pc:picChg>
        <pc:picChg chg="add mod">
          <ac:chgData name="De Marinis, Roberta Vita" userId="dc24b251-f01b-455d-bf89-e2be86f657a2" providerId="ADAL" clId="{FDD990CB-6D46-4785-9709-7A586114BDA6}" dt="2022-10-18T15:59:07.437" v="12965" actId="164"/>
          <ac:picMkLst>
            <pc:docMk/>
            <pc:sldMk cId="2242668789" sldId="2146847719"/>
            <ac:picMk id="108" creationId="{654DAEFB-EB8A-B9FF-448C-F9C352ACE931}"/>
          </ac:picMkLst>
        </pc:picChg>
        <pc:picChg chg="add del mod">
          <ac:chgData name="De Marinis, Roberta Vita" userId="dc24b251-f01b-455d-bf89-e2be86f657a2" providerId="ADAL" clId="{FDD990CB-6D46-4785-9709-7A586114BDA6}" dt="2022-10-18T14:26:54.143" v="11916"/>
          <ac:picMkLst>
            <pc:docMk/>
            <pc:sldMk cId="2242668789" sldId="2146847719"/>
            <ac:picMk id="109" creationId="{2608E609-ECF2-F78D-EAB6-1649154463F9}"/>
          </ac:picMkLst>
        </pc:picChg>
        <pc:picChg chg="mod">
          <ac:chgData name="De Marinis, Roberta Vita" userId="dc24b251-f01b-455d-bf89-e2be86f657a2" providerId="ADAL" clId="{FDD990CB-6D46-4785-9709-7A586114BDA6}" dt="2022-10-20T17:04:16.480" v="13301" actId="14100"/>
          <ac:picMkLst>
            <pc:docMk/>
            <pc:sldMk cId="2242668789" sldId="2146847719"/>
            <ac:picMk id="110" creationId="{A664E257-C9FB-4A89-A86F-E767EE320019}"/>
          </ac:picMkLst>
        </pc:picChg>
        <pc:picChg chg="add del mod">
          <ac:chgData name="De Marinis, Roberta Vita" userId="dc24b251-f01b-455d-bf89-e2be86f657a2" providerId="ADAL" clId="{FDD990CB-6D46-4785-9709-7A586114BDA6}" dt="2022-10-18T14:40:34.815" v="12017" actId="478"/>
          <ac:picMkLst>
            <pc:docMk/>
            <pc:sldMk cId="2242668789" sldId="2146847719"/>
            <ac:picMk id="111" creationId="{B2FFF13B-B7E5-7412-A602-CDBBB695E883}"/>
          </ac:picMkLst>
        </pc:picChg>
        <pc:picChg chg="add del mod">
          <ac:chgData name="De Marinis, Roberta Vita" userId="dc24b251-f01b-455d-bf89-e2be86f657a2" providerId="ADAL" clId="{FDD990CB-6D46-4785-9709-7A586114BDA6}" dt="2022-10-18T14:50:20.577" v="12089" actId="21"/>
          <ac:picMkLst>
            <pc:docMk/>
            <pc:sldMk cId="2242668789" sldId="2146847719"/>
            <ac:picMk id="113" creationId="{89E043E6-26BA-F905-A5AE-EAE27FA8C4AA}"/>
          </ac:picMkLst>
        </pc:picChg>
        <pc:picChg chg="mod">
          <ac:chgData name="De Marinis, Roberta Vita" userId="dc24b251-f01b-455d-bf89-e2be86f657a2" providerId="ADAL" clId="{FDD990CB-6D46-4785-9709-7A586114BDA6}" dt="2022-10-18T13:18:15.967" v="10816" actId="1038"/>
          <ac:picMkLst>
            <pc:docMk/>
            <pc:sldMk cId="2242668789" sldId="2146847719"/>
            <ac:picMk id="115" creationId="{7C0E5D32-C653-47B8-88F1-12674ADDE9E1}"/>
          </ac:picMkLst>
        </pc:picChg>
        <pc:picChg chg="mod">
          <ac:chgData name="De Marinis, Roberta Vita" userId="dc24b251-f01b-455d-bf89-e2be86f657a2" providerId="ADAL" clId="{FDD990CB-6D46-4785-9709-7A586114BDA6}" dt="2022-10-18T13:02:08.016" v="10429" actId="1076"/>
          <ac:picMkLst>
            <pc:docMk/>
            <pc:sldMk cId="2242668789" sldId="2146847719"/>
            <ac:picMk id="122" creationId="{D8F2FF05-1ED0-EBDE-55E1-BBE065D8FD62}"/>
          </ac:picMkLst>
        </pc:picChg>
        <pc:picChg chg="mod">
          <ac:chgData name="De Marinis, Roberta Vita" userId="dc24b251-f01b-455d-bf89-e2be86f657a2" providerId="ADAL" clId="{FDD990CB-6D46-4785-9709-7A586114BDA6}" dt="2022-10-18T14:16:57.732" v="11893" actId="14100"/>
          <ac:picMkLst>
            <pc:docMk/>
            <pc:sldMk cId="2242668789" sldId="2146847719"/>
            <ac:picMk id="218" creationId="{F0F0AF31-DD69-407D-AC88-DF13096144F2}"/>
          </ac:picMkLst>
        </pc:picChg>
        <pc:picChg chg="mod">
          <ac:chgData name="De Marinis, Roberta Vita" userId="dc24b251-f01b-455d-bf89-e2be86f657a2" providerId="ADAL" clId="{FDD990CB-6D46-4785-9709-7A586114BDA6}" dt="2022-10-18T13:06:02.289" v="10706" actId="1035"/>
          <ac:picMkLst>
            <pc:docMk/>
            <pc:sldMk cId="2242668789" sldId="2146847719"/>
            <ac:picMk id="269" creationId="{CBB1A5CE-1D74-40DD-92FC-1B4AFCD5D433}"/>
          </ac:picMkLst>
        </pc:picChg>
        <pc:cxnChg chg="add mod">
          <ac:chgData name="De Marinis, Roberta Vita" userId="dc24b251-f01b-455d-bf89-e2be86f657a2" providerId="ADAL" clId="{FDD990CB-6D46-4785-9709-7A586114BDA6}" dt="2022-10-18T14:16:02.005" v="11879" actId="164"/>
          <ac:cxnSpMkLst>
            <pc:docMk/>
            <pc:sldMk cId="2242668789" sldId="2146847719"/>
            <ac:cxnSpMk id="2" creationId="{7F3E2E7C-FF56-678C-1CC1-8851A3DB1AA7}"/>
          </ac:cxnSpMkLst>
        </pc:cxnChg>
        <pc:cxnChg chg="add del mod">
          <ac:chgData name="De Marinis, Roberta Vita" userId="dc24b251-f01b-455d-bf89-e2be86f657a2" providerId="ADAL" clId="{FDD990CB-6D46-4785-9709-7A586114BDA6}" dt="2022-10-18T13:24:48.168" v="10898" actId="478"/>
          <ac:cxnSpMkLst>
            <pc:docMk/>
            <pc:sldMk cId="2242668789" sldId="2146847719"/>
            <ac:cxnSpMk id="16" creationId="{5D9D4DB5-869C-FCAA-9A60-AD9E2E2B3D42}"/>
          </ac:cxnSpMkLst>
        </pc:cxnChg>
        <pc:cxnChg chg="add mod">
          <ac:chgData name="De Marinis, Roberta Vita" userId="dc24b251-f01b-455d-bf89-e2be86f657a2" providerId="ADAL" clId="{FDD990CB-6D46-4785-9709-7A586114BDA6}" dt="2022-10-18T14:16:02.005" v="11879" actId="164"/>
          <ac:cxnSpMkLst>
            <pc:docMk/>
            <pc:sldMk cId="2242668789" sldId="2146847719"/>
            <ac:cxnSpMk id="33" creationId="{8AC6CFCA-7B65-BC5D-CB58-89FF42179031}"/>
          </ac:cxnSpMkLst>
        </pc:cxnChg>
        <pc:cxnChg chg="mod">
          <ac:chgData name="De Marinis, Roberta Vita" userId="dc24b251-f01b-455d-bf89-e2be86f657a2" providerId="ADAL" clId="{FDD990CB-6D46-4785-9709-7A586114BDA6}" dt="2022-10-18T14:16:02.005" v="11879" actId="164"/>
          <ac:cxnSpMkLst>
            <pc:docMk/>
            <pc:sldMk cId="2242668789" sldId="2146847719"/>
            <ac:cxnSpMk id="42" creationId="{C5F40A17-02C6-978A-9E19-E787BD633FB6}"/>
          </ac:cxnSpMkLst>
        </pc:cxnChg>
        <pc:cxnChg chg="mod">
          <ac:chgData name="De Marinis, Roberta Vita" userId="dc24b251-f01b-455d-bf89-e2be86f657a2" providerId="ADAL" clId="{FDD990CB-6D46-4785-9709-7A586114BDA6}" dt="2022-10-18T14:16:02.005" v="11879" actId="164"/>
          <ac:cxnSpMkLst>
            <pc:docMk/>
            <pc:sldMk cId="2242668789" sldId="2146847719"/>
            <ac:cxnSpMk id="43" creationId="{CF2CC087-1563-51FC-B132-1B0E4E54017C}"/>
          </ac:cxnSpMkLst>
        </pc:cxnChg>
        <pc:cxnChg chg="mod">
          <ac:chgData name="De Marinis, Roberta Vita" userId="dc24b251-f01b-455d-bf89-e2be86f657a2" providerId="ADAL" clId="{FDD990CB-6D46-4785-9709-7A586114BDA6}" dt="2022-10-18T14:16:02.005" v="11879" actId="164"/>
          <ac:cxnSpMkLst>
            <pc:docMk/>
            <pc:sldMk cId="2242668789" sldId="2146847719"/>
            <ac:cxnSpMk id="44" creationId="{98F2940C-51A7-28A6-BA7C-96B67FAB765D}"/>
          </ac:cxnSpMkLst>
        </pc:cxnChg>
        <pc:cxnChg chg="del mod">
          <ac:chgData name="De Marinis, Roberta Vita" userId="dc24b251-f01b-455d-bf89-e2be86f657a2" providerId="ADAL" clId="{FDD990CB-6D46-4785-9709-7A586114BDA6}" dt="2022-10-18T13:05:28.248" v="10573" actId="478"/>
          <ac:cxnSpMkLst>
            <pc:docMk/>
            <pc:sldMk cId="2242668789" sldId="2146847719"/>
            <ac:cxnSpMk id="51" creationId="{652CC6C8-70B2-C57F-21AE-CCE7C987A86A}"/>
          </ac:cxnSpMkLst>
        </pc:cxnChg>
        <pc:cxnChg chg="del mod">
          <ac:chgData name="De Marinis, Roberta Vita" userId="dc24b251-f01b-455d-bf89-e2be86f657a2" providerId="ADAL" clId="{FDD990CB-6D46-4785-9709-7A586114BDA6}" dt="2022-10-18T12:59:47.012" v="10405" actId="478"/>
          <ac:cxnSpMkLst>
            <pc:docMk/>
            <pc:sldMk cId="2242668789" sldId="2146847719"/>
            <ac:cxnSpMk id="60" creationId="{8F814B7A-EDB3-E326-1B57-FC5B51E2A222}"/>
          </ac:cxnSpMkLst>
        </pc:cxnChg>
        <pc:cxnChg chg="mod">
          <ac:chgData name="De Marinis, Roberta Vita" userId="dc24b251-f01b-455d-bf89-e2be86f657a2" providerId="ADAL" clId="{FDD990CB-6D46-4785-9709-7A586114BDA6}" dt="2022-10-18T14:16:02.005" v="11879" actId="164"/>
          <ac:cxnSpMkLst>
            <pc:docMk/>
            <pc:sldMk cId="2242668789" sldId="2146847719"/>
            <ac:cxnSpMk id="65" creationId="{AE11D539-4343-689F-6C19-75E196C9BB30}"/>
          </ac:cxnSpMkLst>
        </pc:cxnChg>
        <pc:cxnChg chg="mod">
          <ac:chgData name="De Marinis, Roberta Vita" userId="dc24b251-f01b-455d-bf89-e2be86f657a2" providerId="ADAL" clId="{FDD990CB-6D46-4785-9709-7A586114BDA6}" dt="2022-10-18T14:16:02.005" v="11879" actId="164"/>
          <ac:cxnSpMkLst>
            <pc:docMk/>
            <pc:sldMk cId="2242668789" sldId="2146847719"/>
            <ac:cxnSpMk id="66" creationId="{81DFFBC8-0266-590F-5619-ACEA62271F63}"/>
          </ac:cxnSpMkLst>
        </pc:cxnChg>
        <pc:cxnChg chg="mod">
          <ac:chgData name="De Marinis, Roberta Vita" userId="dc24b251-f01b-455d-bf89-e2be86f657a2" providerId="ADAL" clId="{FDD990CB-6D46-4785-9709-7A586114BDA6}" dt="2022-10-18T14:16:02.005" v="11879" actId="164"/>
          <ac:cxnSpMkLst>
            <pc:docMk/>
            <pc:sldMk cId="2242668789" sldId="2146847719"/>
            <ac:cxnSpMk id="67" creationId="{F0D5B899-95A9-4448-8355-ECDE3BB94038}"/>
          </ac:cxnSpMkLst>
        </pc:cxnChg>
        <pc:cxnChg chg="mod">
          <ac:chgData name="De Marinis, Roberta Vita" userId="dc24b251-f01b-455d-bf89-e2be86f657a2" providerId="ADAL" clId="{FDD990CB-6D46-4785-9709-7A586114BDA6}" dt="2022-10-18T14:16:02.005" v="11879" actId="164"/>
          <ac:cxnSpMkLst>
            <pc:docMk/>
            <pc:sldMk cId="2242668789" sldId="2146847719"/>
            <ac:cxnSpMk id="68" creationId="{46149348-8E9D-CAF3-2B69-77C1BCFE138D}"/>
          </ac:cxnSpMkLst>
        </pc:cxnChg>
        <pc:cxnChg chg="mod">
          <ac:chgData name="De Marinis, Roberta Vita" userId="dc24b251-f01b-455d-bf89-e2be86f657a2" providerId="ADAL" clId="{FDD990CB-6D46-4785-9709-7A586114BDA6}" dt="2022-10-18T13:06:45.770" v="10713" actId="14100"/>
          <ac:cxnSpMkLst>
            <pc:docMk/>
            <pc:sldMk cId="2242668789" sldId="2146847719"/>
            <ac:cxnSpMk id="93" creationId="{B1135C8C-5B4A-40E1-9C9C-CA7A5CE2DF4E}"/>
          </ac:cxnSpMkLst>
        </pc:cxnChg>
        <pc:cxnChg chg="mod">
          <ac:chgData name="De Marinis, Roberta Vita" userId="dc24b251-f01b-455d-bf89-e2be86f657a2" providerId="ADAL" clId="{FDD990CB-6D46-4785-9709-7A586114BDA6}" dt="2022-10-18T13:06:52.375" v="10714" actId="14100"/>
          <ac:cxnSpMkLst>
            <pc:docMk/>
            <pc:sldMk cId="2242668789" sldId="2146847719"/>
            <ac:cxnSpMk id="94" creationId="{59D3F368-97C2-49B1-8EEE-1343CE34B11F}"/>
          </ac:cxnSpMkLst>
        </pc:cxnChg>
        <pc:cxnChg chg="mod">
          <ac:chgData name="De Marinis, Roberta Vita" userId="dc24b251-f01b-455d-bf89-e2be86f657a2" providerId="ADAL" clId="{FDD990CB-6D46-4785-9709-7A586114BDA6}" dt="2022-10-18T13:06:56.928" v="10715" actId="14100"/>
          <ac:cxnSpMkLst>
            <pc:docMk/>
            <pc:sldMk cId="2242668789" sldId="2146847719"/>
            <ac:cxnSpMk id="95" creationId="{6FA99D33-5362-4F9E-BA15-E5CE5A383F7D}"/>
          </ac:cxnSpMkLst>
        </pc:cxnChg>
        <pc:cxnChg chg="mod">
          <ac:chgData name="De Marinis, Roberta Vita" userId="dc24b251-f01b-455d-bf89-e2be86f657a2" providerId="ADAL" clId="{FDD990CB-6D46-4785-9709-7A586114BDA6}" dt="2022-10-18T13:07:01.667" v="10716" actId="14100"/>
          <ac:cxnSpMkLst>
            <pc:docMk/>
            <pc:sldMk cId="2242668789" sldId="2146847719"/>
            <ac:cxnSpMk id="96" creationId="{BA9B0284-7215-4C72-9CF4-15BB1743D931}"/>
          </ac:cxnSpMkLst>
        </pc:cxnChg>
        <pc:cxnChg chg="mod">
          <ac:chgData name="De Marinis, Roberta Vita" userId="dc24b251-f01b-455d-bf89-e2be86f657a2" providerId="ADAL" clId="{FDD990CB-6D46-4785-9709-7A586114BDA6}" dt="2022-10-18T14:16:30.674" v="11889" actId="1038"/>
          <ac:cxnSpMkLst>
            <pc:docMk/>
            <pc:sldMk cId="2242668789" sldId="2146847719"/>
            <ac:cxnSpMk id="102" creationId="{15F7C65D-EA8A-1870-479A-536EC85E736F}"/>
          </ac:cxnSpMkLst>
        </pc:cxnChg>
        <pc:cxnChg chg="add mod">
          <ac:chgData name="De Marinis, Roberta Vita" userId="dc24b251-f01b-455d-bf89-e2be86f657a2" providerId="ADAL" clId="{FDD990CB-6D46-4785-9709-7A586114BDA6}" dt="2022-10-18T14:29:55.913" v="11937" actId="1076"/>
          <ac:cxnSpMkLst>
            <pc:docMk/>
            <pc:sldMk cId="2242668789" sldId="2146847719"/>
            <ac:cxnSpMk id="104" creationId="{C53B4EC4-E81D-39DC-8794-61FD3038411E}"/>
          </ac:cxnSpMkLst>
        </pc:cxnChg>
        <pc:cxnChg chg="mod">
          <ac:chgData name="De Marinis, Roberta Vita" userId="dc24b251-f01b-455d-bf89-e2be86f657a2" providerId="ADAL" clId="{FDD990CB-6D46-4785-9709-7A586114BDA6}" dt="2022-10-18T13:19:38.092" v="10851" actId="1076"/>
          <ac:cxnSpMkLst>
            <pc:docMk/>
            <pc:sldMk cId="2242668789" sldId="2146847719"/>
            <ac:cxnSpMk id="117" creationId="{8C0B680F-DCE1-318B-FF0B-33DCD1660782}"/>
          </ac:cxnSpMkLst>
        </pc:cxnChg>
        <pc:cxnChg chg="mod">
          <ac:chgData name="De Marinis, Roberta Vita" userId="dc24b251-f01b-455d-bf89-e2be86f657a2" providerId="ADAL" clId="{FDD990CB-6D46-4785-9709-7A586114BDA6}" dt="2022-10-18T14:16:02.005" v="11879" actId="164"/>
          <ac:cxnSpMkLst>
            <pc:docMk/>
            <pc:sldMk cId="2242668789" sldId="2146847719"/>
            <ac:cxnSpMk id="120" creationId="{8770923D-2615-6FE4-A60A-FD4F4089C856}"/>
          </ac:cxnSpMkLst>
        </pc:cxnChg>
        <pc:cxnChg chg="mod">
          <ac:chgData name="De Marinis, Roberta Vita" userId="dc24b251-f01b-455d-bf89-e2be86f657a2" providerId="ADAL" clId="{FDD990CB-6D46-4785-9709-7A586114BDA6}" dt="2022-10-18T13:05:01.395" v="10552" actId="1035"/>
          <ac:cxnSpMkLst>
            <pc:docMk/>
            <pc:sldMk cId="2242668789" sldId="2146847719"/>
            <ac:cxnSpMk id="129" creationId="{BB93F1C3-3AB7-8B90-D46A-3C04DF52CA46}"/>
          </ac:cxnSpMkLst>
        </pc:cxnChg>
        <pc:cxnChg chg="mod">
          <ac:chgData name="De Marinis, Roberta Vita" userId="dc24b251-f01b-455d-bf89-e2be86f657a2" providerId="ADAL" clId="{FDD990CB-6D46-4785-9709-7A586114BDA6}" dt="2022-10-18T13:02:01.614" v="10428" actId="1076"/>
          <ac:cxnSpMkLst>
            <pc:docMk/>
            <pc:sldMk cId="2242668789" sldId="2146847719"/>
            <ac:cxnSpMk id="130" creationId="{2B32E07E-A597-637A-E98B-74EEECF12F54}"/>
          </ac:cxnSpMkLst>
        </pc:cxnChg>
      </pc:sldChg>
      <pc:sldChg chg="del">
        <pc:chgData name="De Marinis, Roberta Vita" userId="dc24b251-f01b-455d-bf89-e2be86f657a2" providerId="ADAL" clId="{FDD990CB-6D46-4785-9709-7A586114BDA6}" dt="2022-10-18T12:35:52.899" v="10177" actId="2696"/>
        <pc:sldMkLst>
          <pc:docMk/>
          <pc:sldMk cId="2353817625" sldId="2146847719"/>
        </pc:sldMkLst>
      </pc:sldChg>
      <pc:sldChg chg="modSp mod">
        <pc:chgData name="De Marinis, Roberta Vita" userId="dc24b251-f01b-455d-bf89-e2be86f657a2" providerId="ADAL" clId="{FDD990CB-6D46-4785-9709-7A586114BDA6}" dt="2022-10-18T15:13:30.457" v="12408" actId="1036"/>
        <pc:sldMkLst>
          <pc:docMk/>
          <pc:sldMk cId="162062587" sldId="2146847721"/>
        </pc:sldMkLst>
        <pc:spChg chg="mod">
          <ac:chgData name="De Marinis, Roberta Vita" userId="dc24b251-f01b-455d-bf89-e2be86f657a2" providerId="ADAL" clId="{FDD990CB-6D46-4785-9709-7A586114BDA6}" dt="2022-10-18T15:13:30.457" v="12408" actId="1036"/>
          <ac:spMkLst>
            <pc:docMk/>
            <pc:sldMk cId="162062587" sldId="2146847721"/>
            <ac:spMk id="196" creationId="{EA73D01F-A329-4F92-A18D-87F5FFF25C56}"/>
          </ac:spMkLst>
        </pc:spChg>
      </pc:sldChg>
      <pc:sldChg chg="modSp mod">
        <pc:chgData name="De Marinis, Roberta Vita" userId="dc24b251-f01b-455d-bf89-e2be86f657a2" providerId="ADAL" clId="{FDD990CB-6D46-4785-9709-7A586114BDA6}" dt="2022-10-20T12:38:19.210" v="13058" actId="1036"/>
        <pc:sldMkLst>
          <pc:docMk/>
          <pc:sldMk cId="1632576865" sldId="2146847730"/>
        </pc:sldMkLst>
        <pc:picChg chg="mod">
          <ac:chgData name="De Marinis, Roberta Vita" userId="dc24b251-f01b-455d-bf89-e2be86f657a2" providerId="ADAL" clId="{FDD990CB-6D46-4785-9709-7A586114BDA6}" dt="2022-10-20T12:38:19.210" v="13058" actId="1036"/>
          <ac:picMkLst>
            <pc:docMk/>
            <pc:sldMk cId="1632576865" sldId="2146847730"/>
            <ac:picMk id="54" creationId="{67B3C71D-F7D5-47F1-8DB9-8CED3D211EE6}"/>
          </ac:picMkLst>
        </pc:picChg>
      </pc:sldChg>
      <pc:sldChg chg="addSp delSp modSp mod">
        <pc:chgData name="De Marinis, Roberta Vita" userId="dc24b251-f01b-455d-bf89-e2be86f657a2" providerId="ADAL" clId="{FDD990CB-6D46-4785-9709-7A586114BDA6}" dt="2022-10-21T15:33:13.903" v="16086" actId="1036"/>
        <pc:sldMkLst>
          <pc:docMk/>
          <pc:sldMk cId="897789754" sldId="2146847731"/>
        </pc:sldMkLst>
        <pc:spChg chg="del">
          <ac:chgData name="De Marinis, Roberta Vita" userId="dc24b251-f01b-455d-bf89-e2be86f657a2" providerId="ADAL" clId="{FDD990CB-6D46-4785-9709-7A586114BDA6}" dt="2022-10-21T15:26:31.761" v="16007" actId="478"/>
          <ac:spMkLst>
            <pc:docMk/>
            <pc:sldMk cId="897789754" sldId="2146847731"/>
            <ac:spMk id="7" creationId="{D1A53F9D-A460-4A02-B93F-CD4F0509C863}"/>
          </ac:spMkLst>
        </pc:spChg>
        <pc:spChg chg="del mod">
          <ac:chgData name="De Marinis, Roberta Vita" userId="dc24b251-f01b-455d-bf89-e2be86f657a2" providerId="ADAL" clId="{FDD990CB-6D46-4785-9709-7A586114BDA6}" dt="2022-10-21T15:27:23.608" v="16013" actId="478"/>
          <ac:spMkLst>
            <pc:docMk/>
            <pc:sldMk cId="897789754" sldId="2146847731"/>
            <ac:spMk id="55" creationId="{9E08152C-F32E-4F16-918B-9220DBF6AD77}"/>
          </ac:spMkLst>
        </pc:spChg>
        <pc:spChg chg="del">
          <ac:chgData name="De Marinis, Roberta Vita" userId="dc24b251-f01b-455d-bf89-e2be86f657a2" providerId="ADAL" clId="{FDD990CB-6D46-4785-9709-7A586114BDA6}" dt="2022-10-21T15:29:15.331" v="16032" actId="478"/>
          <ac:spMkLst>
            <pc:docMk/>
            <pc:sldMk cId="897789754" sldId="2146847731"/>
            <ac:spMk id="56" creationId="{EFA39FBA-0878-4FDE-9969-82B61A525078}"/>
          </ac:spMkLst>
        </pc:spChg>
        <pc:spChg chg="del">
          <ac:chgData name="De Marinis, Roberta Vita" userId="dc24b251-f01b-455d-bf89-e2be86f657a2" providerId="ADAL" clId="{FDD990CB-6D46-4785-9709-7A586114BDA6}" dt="2022-10-21T15:32:15.938" v="16063" actId="478"/>
          <ac:spMkLst>
            <pc:docMk/>
            <pc:sldMk cId="897789754" sldId="2146847731"/>
            <ac:spMk id="58" creationId="{1B57F334-8844-4B4E-B058-AF32ADBE9E94}"/>
          </ac:spMkLst>
        </pc:spChg>
        <pc:spChg chg="del">
          <ac:chgData name="De Marinis, Roberta Vita" userId="dc24b251-f01b-455d-bf89-e2be86f657a2" providerId="ADAL" clId="{FDD990CB-6D46-4785-9709-7A586114BDA6}" dt="2022-10-21T15:29:45.733" v="16039" actId="478"/>
          <ac:spMkLst>
            <pc:docMk/>
            <pc:sldMk cId="897789754" sldId="2146847731"/>
            <ac:spMk id="59" creationId="{89FB23E3-BDDD-40C4-AB99-5FAA7E2482F2}"/>
          </ac:spMkLst>
        </pc:spChg>
        <pc:grpChg chg="mod">
          <ac:chgData name="De Marinis, Roberta Vita" userId="dc24b251-f01b-455d-bf89-e2be86f657a2" providerId="ADAL" clId="{FDD990CB-6D46-4785-9709-7A586114BDA6}" dt="2022-10-21T15:30:21.394" v="16051" actId="1076"/>
          <ac:grpSpMkLst>
            <pc:docMk/>
            <pc:sldMk cId="897789754" sldId="2146847731"/>
            <ac:grpSpMk id="3" creationId="{E466C184-8E2F-8BB8-28DC-36164B4C9597}"/>
          </ac:grpSpMkLst>
        </pc:grpChg>
        <pc:grpChg chg="mod">
          <ac:chgData name="De Marinis, Roberta Vita" userId="dc24b251-f01b-455d-bf89-e2be86f657a2" providerId="ADAL" clId="{FDD990CB-6D46-4785-9709-7A586114BDA6}" dt="2022-10-21T15:32:50.028" v="16073" actId="1076"/>
          <ac:grpSpMkLst>
            <pc:docMk/>
            <pc:sldMk cId="897789754" sldId="2146847731"/>
            <ac:grpSpMk id="53" creationId="{5A672D2E-7C9F-4453-9934-255FA249034C}"/>
          </ac:grpSpMkLst>
        </pc:grpChg>
        <pc:picChg chg="add mod">
          <ac:chgData name="De Marinis, Roberta Vita" userId="dc24b251-f01b-455d-bf89-e2be86f657a2" providerId="ADAL" clId="{FDD990CB-6D46-4785-9709-7A586114BDA6}" dt="2022-10-21T15:26:45.517" v="16011" actId="1035"/>
          <ac:picMkLst>
            <pc:docMk/>
            <pc:sldMk cId="897789754" sldId="2146847731"/>
            <ac:picMk id="8" creationId="{76F06F61-3611-4D38-36D8-96FBF9BA82BF}"/>
          </ac:picMkLst>
        </pc:picChg>
        <pc:picChg chg="add mod">
          <ac:chgData name="De Marinis, Roberta Vita" userId="dc24b251-f01b-455d-bf89-e2be86f657a2" providerId="ADAL" clId="{FDD990CB-6D46-4785-9709-7A586114BDA6}" dt="2022-10-21T15:33:13.903" v="16086" actId="1036"/>
          <ac:picMkLst>
            <pc:docMk/>
            <pc:sldMk cId="897789754" sldId="2146847731"/>
            <ac:picMk id="10" creationId="{F033AE5E-65FB-BE3B-FFC0-009C98B9A97E}"/>
          </ac:picMkLst>
        </pc:picChg>
        <pc:picChg chg="add mod modCrop">
          <ac:chgData name="De Marinis, Roberta Vita" userId="dc24b251-f01b-455d-bf89-e2be86f657a2" providerId="ADAL" clId="{FDD990CB-6D46-4785-9709-7A586114BDA6}" dt="2022-10-21T15:31:04.506" v="16057"/>
          <ac:picMkLst>
            <pc:docMk/>
            <pc:sldMk cId="897789754" sldId="2146847731"/>
            <ac:picMk id="12" creationId="{68755D48-7F4A-A048-CCA9-8AB3D7CC6447}"/>
          </ac:picMkLst>
        </pc:picChg>
        <pc:picChg chg="add mod modCrop">
          <ac:chgData name="De Marinis, Roberta Vita" userId="dc24b251-f01b-455d-bf89-e2be86f657a2" providerId="ADAL" clId="{FDD990CB-6D46-4785-9709-7A586114BDA6}" dt="2022-10-21T15:31:17.508" v="16059"/>
          <ac:picMkLst>
            <pc:docMk/>
            <pc:sldMk cId="897789754" sldId="2146847731"/>
            <ac:picMk id="13" creationId="{1512FD5E-2A98-3314-7906-D12EE93376ED}"/>
          </ac:picMkLst>
        </pc:picChg>
        <pc:picChg chg="add mod modCrop">
          <ac:chgData name="De Marinis, Roberta Vita" userId="dc24b251-f01b-455d-bf89-e2be86f657a2" providerId="ADAL" clId="{FDD990CB-6D46-4785-9709-7A586114BDA6}" dt="2022-10-21T15:32:46.494" v="16071"/>
          <ac:picMkLst>
            <pc:docMk/>
            <pc:sldMk cId="897789754" sldId="2146847731"/>
            <ac:picMk id="15" creationId="{CD571D62-502A-E2C0-DB18-DA3E5B7FE22D}"/>
          </ac:picMkLst>
        </pc:picChg>
      </pc:sldChg>
      <pc:sldChg chg="modSp mod">
        <pc:chgData name="De Marinis, Roberta Vita" userId="dc24b251-f01b-455d-bf89-e2be86f657a2" providerId="ADAL" clId="{FDD990CB-6D46-4785-9709-7A586114BDA6}" dt="2022-10-21T13:12:11.822" v="15706" actId="1036"/>
        <pc:sldMkLst>
          <pc:docMk/>
          <pc:sldMk cId="4044360533" sldId="2146847732"/>
        </pc:sldMkLst>
        <pc:spChg chg="mod">
          <ac:chgData name="De Marinis, Roberta Vita" userId="dc24b251-f01b-455d-bf89-e2be86f657a2" providerId="ADAL" clId="{FDD990CB-6D46-4785-9709-7A586114BDA6}" dt="2022-10-21T13:12:11.822" v="15706" actId="1036"/>
          <ac:spMkLst>
            <pc:docMk/>
            <pc:sldMk cId="4044360533" sldId="2146847732"/>
            <ac:spMk id="48" creationId="{83406FA1-A9DA-45AD-86BD-45FDA02D1182}"/>
          </ac:spMkLst>
        </pc:spChg>
        <pc:picChg chg="mod">
          <ac:chgData name="De Marinis, Roberta Vita" userId="dc24b251-f01b-455d-bf89-e2be86f657a2" providerId="ADAL" clId="{FDD990CB-6D46-4785-9709-7A586114BDA6}" dt="2022-10-21T13:12:01.934" v="15660" actId="1035"/>
          <ac:picMkLst>
            <pc:docMk/>
            <pc:sldMk cId="4044360533" sldId="2146847732"/>
            <ac:picMk id="55" creationId="{5F49C1C1-079D-4103-BF6C-D7873962615C}"/>
          </ac:picMkLst>
        </pc:picChg>
        <pc:cxnChg chg="mod">
          <ac:chgData name="De Marinis, Roberta Vita" userId="dc24b251-f01b-455d-bf89-e2be86f657a2" providerId="ADAL" clId="{FDD990CB-6D46-4785-9709-7A586114BDA6}" dt="2022-10-21T13:11:57.096" v="15649" actId="1035"/>
          <ac:cxnSpMkLst>
            <pc:docMk/>
            <pc:sldMk cId="4044360533" sldId="2146847732"/>
            <ac:cxnSpMk id="52" creationId="{F087037F-850D-4BE9-9789-53BC662923B4}"/>
          </ac:cxnSpMkLst>
        </pc:cxnChg>
      </pc:sldChg>
      <pc:sldChg chg="addSp delSp modSp mod">
        <pc:chgData name="De Marinis, Roberta Vita" userId="dc24b251-f01b-455d-bf89-e2be86f657a2" providerId="ADAL" clId="{FDD990CB-6D46-4785-9709-7A586114BDA6}" dt="2022-10-21T16:27:50.671" v="16097" actId="478"/>
        <pc:sldMkLst>
          <pc:docMk/>
          <pc:sldMk cId="1407262495" sldId="2146847735"/>
        </pc:sldMkLst>
        <pc:spChg chg="mod">
          <ac:chgData name="De Marinis, Roberta Vita" userId="dc24b251-f01b-455d-bf89-e2be86f657a2" providerId="ADAL" clId="{FDD990CB-6D46-4785-9709-7A586114BDA6}" dt="2022-10-21T08:07:45.645" v="13799" actId="1036"/>
          <ac:spMkLst>
            <pc:docMk/>
            <pc:sldMk cId="1407262495" sldId="2146847735"/>
            <ac:spMk id="6" creationId="{D1C20EA8-C4EE-5F8A-E89F-B6FCEA353CA5}"/>
          </ac:spMkLst>
        </pc:spChg>
        <pc:grpChg chg="mod">
          <ac:chgData name="De Marinis, Roberta Vita" userId="dc24b251-f01b-455d-bf89-e2be86f657a2" providerId="ADAL" clId="{FDD990CB-6D46-4785-9709-7A586114BDA6}" dt="2022-10-21T07:58:32.847" v="13651" actId="1076"/>
          <ac:grpSpMkLst>
            <pc:docMk/>
            <pc:sldMk cId="1407262495" sldId="2146847735"/>
            <ac:grpSpMk id="26" creationId="{909F900A-39DC-A59D-04FD-85DC33F11DBF}"/>
          </ac:grpSpMkLst>
        </pc:grpChg>
        <pc:grpChg chg="mod">
          <ac:chgData name="De Marinis, Roberta Vita" userId="dc24b251-f01b-455d-bf89-e2be86f657a2" providerId="ADAL" clId="{FDD990CB-6D46-4785-9709-7A586114BDA6}" dt="2022-10-21T08:46:45.213" v="14225" actId="1037"/>
          <ac:grpSpMkLst>
            <pc:docMk/>
            <pc:sldMk cId="1407262495" sldId="2146847735"/>
            <ac:grpSpMk id="31" creationId="{B586F002-2B16-32ED-9F6A-D79A5C80FC40}"/>
          </ac:grpSpMkLst>
        </pc:grpChg>
        <pc:grpChg chg="del">
          <ac:chgData name="De Marinis, Roberta Vita" userId="dc24b251-f01b-455d-bf89-e2be86f657a2" providerId="ADAL" clId="{FDD990CB-6D46-4785-9709-7A586114BDA6}" dt="2022-10-21T08:02:38.334" v="13762" actId="478"/>
          <ac:grpSpMkLst>
            <pc:docMk/>
            <pc:sldMk cId="1407262495" sldId="2146847735"/>
            <ac:grpSpMk id="219" creationId="{890AFBE4-1D49-DF19-0615-C2B9A8F2DD13}"/>
          </ac:grpSpMkLst>
        </pc:grpChg>
        <pc:grpChg chg="mod">
          <ac:chgData name="De Marinis, Roberta Vita" userId="dc24b251-f01b-455d-bf89-e2be86f657a2" providerId="ADAL" clId="{FDD990CB-6D46-4785-9709-7A586114BDA6}" dt="2022-10-21T08:47:21.286" v="14388" actId="1037"/>
          <ac:grpSpMkLst>
            <pc:docMk/>
            <pc:sldMk cId="1407262495" sldId="2146847735"/>
            <ac:grpSpMk id="244" creationId="{EC43BEFF-E521-6F8F-F654-FDA8606CA1BC}"/>
          </ac:grpSpMkLst>
        </pc:grpChg>
        <pc:grpChg chg="add mod">
          <ac:chgData name="De Marinis, Roberta Vita" userId="dc24b251-f01b-455d-bf89-e2be86f657a2" providerId="ADAL" clId="{FDD990CB-6D46-4785-9709-7A586114BDA6}" dt="2022-10-21T08:42:26.115" v="14049" actId="164"/>
          <ac:grpSpMkLst>
            <pc:docMk/>
            <pc:sldMk cId="1407262495" sldId="2146847735"/>
            <ac:grpSpMk id="564" creationId="{FA6C6974-991C-C0A6-05CB-8B9D8B7CFFCC}"/>
          </ac:grpSpMkLst>
        </pc:grpChg>
        <pc:picChg chg="add del mod">
          <ac:chgData name="De Marinis, Roberta Vita" userId="dc24b251-f01b-455d-bf89-e2be86f657a2" providerId="ADAL" clId="{FDD990CB-6D46-4785-9709-7A586114BDA6}" dt="2022-10-21T08:32:59.320" v="14033" actId="478"/>
          <ac:picMkLst>
            <pc:docMk/>
            <pc:sldMk cId="1407262495" sldId="2146847735"/>
            <ac:picMk id="2" creationId="{7B52CD2F-74D6-444F-3CD7-797753263B84}"/>
          </ac:picMkLst>
        </pc:picChg>
        <pc:picChg chg="mod">
          <ac:chgData name="De Marinis, Roberta Vita" userId="dc24b251-f01b-455d-bf89-e2be86f657a2" providerId="ADAL" clId="{FDD990CB-6D46-4785-9709-7A586114BDA6}" dt="2022-10-21T08:29:58.954" v="14000" actId="1037"/>
          <ac:picMkLst>
            <pc:docMk/>
            <pc:sldMk cId="1407262495" sldId="2146847735"/>
            <ac:picMk id="4" creationId="{797E03DC-500C-2405-1D6F-1CC3C8D67886}"/>
          </ac:picMkLst>
        </pc:picChg>
        <pc:picChg chg="add mod">
          <ac:chgData name="De Marinis, Roberta Vita" userId="dc24b251-f01b-455d-bf89-e2be86f657a2" providerId="ADAL" clId="{FDD990CB-6D46-4785-9709-7A586114BDA6}" dt="2022-10-21T08:21:00.551" v="13880" actId="14100"/>
          <ac:picMkLst>
            <pc:docMk/>
            <pc:sldMk cId="1407262495" sldId="2146847735"/>
            <ac:picMk id="5" creationId="{C630DAA3-AC1B-D72D-812F-D094E5E8A497}"/>
          </ac:picMkLst>
        </pc:picChg>
        <pc:picChg chg="mod">
          <ac:chgData name="De Marinis, Roberta Vita" userId="dc24b251-f01b-455d-bf89-e2be86f657a2" providerId="ADAL" clId="{FDD990CB-6D46-4785-9709-7A586114BDA6}" dt="2022-10-21T08:02:21.791" v="13760" actId="1035"/>
          <ac:picMkLst>
            <pc:docMk/>
            <pc:sldMk cId="1407262495" sldId="2146847735"/>
            <ac:picMk id="13" creationId="{6ABBF952-7C35-D24E-6933-CFCFA076571F}"/>
          </ac:picMkLst>
        </pc:picChg>
        <pc:picChg chg="add mod">
          <ac:chgData name="De Marinis, Roberta Vita" userId="dc24b251-f01b-455d-bf89-e2be86f657a2" providerId="ADAL" clId="{FDD990CB-6D46-4785-9709-7A586114BDA6}" dt="2022-10-21T09:04:52.925" v="14527" actId="1037"/>
          <ac:picMkLst>
            <pc:docMk/>
            <pc:sldMk cId="1407262495" sldId="2146847735"/>
            <ac:picMk id="21" creationId="{FEA3FCF2-AC57-FC9D-1298-441B0A7E96C0}"/>
          </ac:picMkLst>
        </pc:picChg>
        <pc:picChg chg="mod">
          <ac:chgData name="De Marinis, Roberta Vita" userId="dc24b251-f01b-455d-bf89-e2be86f657a2" providerId="ADAL" clId="{FDD990CB-6D46-4785-9709-7A586114BDA6}" dt="2022-10-21T08:01:17.337" v="13678" actId="1035"/>
          <ac:picMkLst>
            <pc:docMk/>
            <pc:sldMk cId="1407262495" sldId="2146847735"/>
            <ac:picMk id="22" creationId="{6D7F0A95-F456-41FC-9647-48F42DB7CFE0}"/>
          </ac:picMkLst>
        </pc:picChg>
        <pc:picChg chg="mod modCrop">
          <ac:chgData name="De Marinis, Roberta Vita" userId="dc24b251-f01b-455d-bf89-e2be86f657a2" providerId="ADAL" clId="{FDD990CB-6D46-4785-9709-7A586114BDA6}" dt="2022-10-21T08:02:10.415" v="13738" actId="1036"/>
          <ac:picMkLst>
            <pc:docMk/>
            <pc:sldMk cId="1407262495" sldId="2146847735"/>
            <ac:picMk id="25" creationId="{24506FAC-8B2E-09BF-0013-0DD7B0B9D66D}"/>
          </ac:picMkLst>
        </pc:picChg>
        <pc:picChg chg="del">
          <ac:chgData name="De Marinis, Roberta Vita" userId="dc24b251-f01b-455d-bf89-e2be86f657a2" providerId="ADAL" clId="{FDD990CB-6D46-4785-9709-7A586114BDA6}" dt="2022-10-21T08:02:29.243" v="13761" actId="478"/>
          <ac:picMkLst>
            <pc:docMk/>
            <pc:sldMk cId="1407262495" sldId="2146847735"/>
            <ac:picMk id="27" creationId="{8CFF37E3-5071-B68B-3378-0E9B72B7C607}"/>
          </ac:picMkLst>
        </pc:picChg>
        <pc:picChg chg="add del mod">
          <ac:chgData name="De Marinis, Roberta Vita" userId="dc24b251-f01b-455d-bf89-e2be86f657a2" providerId="ADAL" clId="{FDD990CB-6D46-4785-9709-7A586114BDA6}" dt="2022-10-21T08:21:35.943" v="13887" actId="478"/>
          <ac:picMkLst>
            <pc:docMk/>
            <pc:sldMk cId="1407262495" sldId="2146847735"/>
            <ac:picMk id="31" creationId="{5991BCD2-D2A4-2167-C572-B0B6050BA5E1}"/>
          </ac:picMkLst>
        </pc:picChg>
        <pc:picChg chg="del">
          <ac:chgData name="De Marinis, Roberta Vita" userId="dc24b251-f01b-455d-bf89-e2be86f657a2" providerId="ADAL" clId="{FDD990CB-6D46-4785-9709-7A586114BDA6}" dt="2022-10-21T08:10:17.870" v="13804" actId="478"/>
          <ac:picMkLst>
            <pc:docMk/>
            <pc:sldMk cId="1407262495" sldId="2146847735"/>
            <ac:picMk id="69" creationId="{00E8E092-3851-30C5-4652-021B99124834}"/>
          </ac:picMkLst>
        </pc:picChg>
        <pc:picChg chg="del">
          <ac:chgData name="De Marinis, Roberta Vita" userId="dc24b251-f01b-455d-bf89-e2be86f657a2" providerId="ADAL" clId="{FDD990CB-6D46-4785-9709-7A586114BDA6}" dt="2022-10-21T07:59:04.428" v="13652" actId="478"/>
          <ac:picMkLst>
            <pc:docMk/>
            <pc:sldMk cId="1407262495" sldId="2146847735"/>
            <ac:picMk id="71" creationId="{55C8E686-FFBA-026F-5E93-C7BDAA812000}"/>
          </ac:picMkLst>
        </pc:picChg>
        <pc:picChg chg="del">
          <ac:chgData name="De Marinis, Roberta Vita" userId="dc24b251-f01b-455d-bf89-e2be86f657a2" providerId="ADAL" clId="{FDD990CB-6D46-4785-9709-7A586114BDA6}" dt="2022-10-21T07:59:09.828" v="13653" actId="478"/>
          <ac:picMkLst>
            <pc:docMk/>
            <pc:sldMk cId="1407262495" sldId="2146847735"/>
            <ac:picMk id="73" creationId="{8308E6AE-2018-4117-6407-9886440FBE7E}"/>
          </ac:picMkLst>
        </pc:picChg>
        <pc:picChg chg="mod">
          <ac:chgData name="De Marinis, Roberta Vita" userId="dc24b251-f01b-455d-bf89-e2be86f657a2" providerId="ADAL" clId="{FDD990CB-6D46-4785-9709-7A586114BDA6}" dt="2022-10-21T09:15:18.509" v="14561" actId="1076"/>
          <ac:picMkLst>
            <pc:docMk/>
            <pc:sldMk cId="1407262495" sldId="2146847735"/>
            <ac:picMk id="105" creationId="{89DDCC65-C5EF-5BAB-EA57-B729FE58CD74}"/>
          </ac:picMkLst>
        </pc:picChg>
        <pc:picChg chg="del">
          <ac:chgData name="De Marinis, Roberta Vita" userId="dc24b251-f01b-455d-bf89-e2be86f657a2" providerId="ADAL" clId="{FDD990CB-6D46-4785-9709-7A586114BDA6}" dt="2022-10-21T08:07:24.540" v="13776" actId="478"/>
          <ac:picMkLst>
            <pc:docMk/>
            <pc:sldMk cId="1407262495" sldId="2146847735"/>
            <ac:picMk id="124" creationId="{86F0CC32-85C8-3BBC-CCB0-DAB1DEDB0B8A}"/>
          </ac:picMkLst>
        </pc:picChg>
        <pc:picChg chg="del">
          <ac:chgData name="De Marinis, Roberta Vita" userId="dc24b251-f01b-455d-bf89-e2be86f657a2" providerId="ADAL" clId="{FDD990CB-6D46-4785-9709-7A586114BDA6}" dt="2022-10-21T07:59:16.446" v="13654" actId="478"/>
          <ac:picMkLst>
            <pc:docMk/>
            <pc:sldMk cId="1407262495" sldId="2146847735"/>
            <ac:picMk id="126" creationId="{BF8015CE-4CD4-64F7-7194-6D83CF4BD3E0}"/>
          </ac:picMkLst>
        </pc:picChg>
        <pc:picChg chg="del">
          <ac:chgData name="De Marinis, Roberta Vita" userId="dc24b251-f01b-455d-bf89-e2be86f657a2" providerId="ADAL" clId="{FDD990CB-6D46-4785-9709-7A586114BDA6}" dt="2022-10-21T07:59:19.234" v="13655" actId="478"/>
          <ac:picMkLst>
            <pc:docMk/>
            <pc:sldMk cId="1407262495" sldId="2146847735"/>
            <ac:picMk id="127" creationId="{7D1AF8C5-D3C9-2FEE-56ED-37C50A324579}"/>
          </ac:picMkLst>
        </pc:picChg>
        <pc:picChg chg="del">
          <ac:chgData name="De Marinis, Roberta Vita" userId="dc24b251-f01b-455d-bf89-e2be86f657a2" providerId="ADAL" clId="{FDD990CB-6D46-4785-9709-7A586114BDA6}" dt="2022-10-21T07:59:22.381" v="13656" actId="478"/>
          <ac:picMkLst>
            <pc:docMk/>
            <pc:sldMk cId="1407262495" sldId="2146847735"/>
            <ac:picMk id="128" creationId="{48A4A6D6-17EA-3DA9-EBD3-4563FBAF0AE2}"/>
          </ac:picMkLst>
        </pc:picChg>
        <pc:picChg chg="del">
          <ac:chgData name="De Marinis, Roberta Vita" userId="dc24b251-f01b-455d-bf89-e2be86f657a2" providerId="ADAL" clId="{FDD990CB-6D46-4785-9709-7A586114BDA6}" dt="2022-10-21T16:27:50.671" v="16097" actId="478"/>
          <ac:picMkLst>
            <pc:docMk/>
            <pc:sldMk cId="1407262495" sldId="2146847735"/>
            <ac:picMk id="142" creationId="{01B4AA9E-34BC-BDF4-10A2-4CA5589BF638}"/>
          </ac:picMkLst>
        </pc:picChg>
        <pc:picChg chg="del">
          <ac:chgData name="De Marinis, Roberta Vita" userId="dc24b251-f01b-455d-bf89-e2be86f657a2" providerId="ADAL" clId="{FDD990CB-6D46-4785-9709-7A586114BDA6}" dt="2022-10-21T16:27:47.097" v="16096" actId="478"/>
          <ac:picMkLst>
            <pc:docMk/>
            <pc:sldMk cId="1407262495" sldId="2146847735"/>
            <ac:picMk id="143" creationId="{A9A620C4-D840-392D-49BE-91871EC036B5}"/>
          </ac:picMkLst>
        </pc:picChg>
        <pc:picChg chg="del">
          <ac:chgData name="De Marinis, Roberta Vita" userId="dc24b251-f01b-455d-bf89-e2be86f657a2" providerId="ADAL" clId="{FDD990CB-6D46-4785-9709-7A586114BDA6}" dt="2022-10-21T08:39:27.746" v="14041" actId="478"/>
          <ac:picMkLst>
            <pc:docMk/>
            <pc:sldMk cId="1407262495" sldId="2146847735"/>
            <ac:picMk id="153" creationId="{0ECB216D-A92B-13B9-F9B3-243240E88883}"/>
          </ac:picMkLst>
        </pc:picChg>
        <pc:picChg chg="mod">
          <ac:chgData name="De Marinis, Roberta Vita" userId="dc24b251-f01b-455d-bf89-e2be86f657a2" providerId="ADAL" clId="{FDD990CB-6D46-4785-9709-7A586114BDA6}" dt="2022-10-21T08:09:47.390" v="13803" actId="1036"/>
          <ac:picMkLst>
            <pc:docMk/>
            <pc:sldMk cId="1407262495" sldId="2146847735"/>
            <ac:picMk id="172" creationId="{10573CF6-F4AD-C32E-0490-51FFB12ECF50}"/>
          </ac:picMkLst>
        </pc:picChg>
        <pc:picChg chg="del">
          <ac:chgData name="De Marinis, Roberta Vita" userId="dc24b251-f01b-455d-bf89-e2be86f657a2" providerId="ADAL" clId="{FDD990CB-6D46-4785-9709-7A586114BDA6}" dt="2022-10-21T08:09:43.111" v="13802" actId="478"/>
          <ac:picMkLst>
            <pc:docMk/>
            <pc:sldMk cId="1407262495" sldId="2146847735"/>
            <ac:picMk id="204" creationId="{00E8E092-3851-30C5-4652-021B99124834}"/>
          </ac:picMkLst>
        </pc:picChg>
        <pc:picChg chg="mod">
          <ac:chgData name="De Marinis, Roberta Vita" userId="dc24b251-f01b-455d-bf89-e2be86f657a2" providerId="ADAL" clId="{FDD990CB-6D46-4785-9709-7A586114BDA6}" dt="2022-10-21T08:30:14.552" v="14004" actId="1037"/>
          <ac:picMkLst>
            <pc:docMk/>
            <pc:sldMk cId="1407262495" sldId="2146847735"/>
            <ac:picMk id="206" creationId="{B601AA5E-CBBA-D341-2062-E62D42F4D1E7}"/>
          </ac:picMkLst>
        </pc:picChg>
        <pc:picChg chg="del">
          <ac:chgData name="De Marinis, Roberta Vita" userId="dc24b251-f01b-455d-bf89-e2be86f657a2" providerId="ADAL" clId="{FDD990CB-6D46-4785-9709-7A586114BDA6}" dt="2022-10-21T08:02:38.334" v="13762" actId="478"/>
          <ac:picMkLst>
            <pc:docMk/>
            <pc:sldMk cId="1407262495" sldId="2146847735"/>
            <ac:picMk id="220" creationId="{89DDCC65-C5EF-5BAB-EA57-B729FE58CD74}"/>
          </ac:picMkLst>
        </pc:picChg>
        <pc:picChg chg="del">
          <ac:chgData name="De Marinis, Roberta Vita" userId="dc24b251-f01b-455d-bf89-e2be86f657a2" providerId="ADAL" clId="{FDD990CB-6D46-4785-9709-7A586114BDA6}" dt="2022-10-21T08:07:21.509" v="13775" actId="478"/>
          <ac:picMkLst>
            <pc:docMk/>
            <pc:sldMk cId="1407262495" sldId="2146847735"/>
            <ac:picMk id="239" creationId="{86F0CC32-85C8-3BBC-CCB0-DAB1DEDB0B8A}"/>
          </ac:picMkLst>
        </pc:picChg>
        <pc:picChg chg="del mod">
          <ac:chgData name="De Marinis, Roberta Vita" userId="dc24b251-f01b-455d-bf89-e2be86f657a2" providerId="ADAL" clId="{FDD990CB-6D46-4785-9709-7A586114BDA6}" dt="2022-10-21T12:47:14.139" v="15598" actId="478"/>
          <ac:picMkLst>
            <pc:docMk/>
            <pc:sldMk cId="1407262495" sldId="2146847735"/>
            <ac:picMk id="392" creationId="{0397E243-5053-42C9-AF01-BAB2EAEFECEA}"/>
          </ac:picMkLst>
        </pc:picChg>
        <pc:picChg chg="mod">
          <ac:chgData name="De Marinis, Roberta Vita" userId="dc24b251-f01b-455d-bf89-e2be86f657a2" providerId="ADAL" clId="{FDD990CB-6D46-4785-9709-7A586114BDA6}" dt="2022-10-21T12:47:23.307" v="15601" actId="1037"/>
          <ac:picMkLst>
            <pc:docMk/>
            <pc:sldMk cId="1407262495" sldId="2146847735"/>
            <ac:picMk id="428" creationId="{61BC2467-4F52-6F4B-F50F-73F65BBF77FA}"/>
          </ac:picMkLst>
        </pc:picChg>
        <pc:picChg chg="add mod">
          <ac:chgData name="De Marinis, Roberta Vita" userId="dc24b251-f01b-455d-bf89-e2be86f657a2" providerId="ADAL" clId="{FDD990CB-6D46-4785-9709-7A586114BDA6}" dt="2022-10-21T08:20:55.473" v="13879" actId="1035"/>
          <ac:picMkLst>
            <pc:docMk/>
            <pc:sldMk cId="1407262495" sldId="2146847735"/>
            <ac:picMk id="439" creationId="{6728B230-8751-A272-843E-538857479927}"/>
          </ac:picMkLst>
        </pc:picChg>
        <pc:picChg chg="add del mod">
          <ac:chgData name="De Marinis, Roberta Vita" userId="dc24b251-f01b-455d-bf89-e2be86f657a2" providerId="ADAL" clId="{FDD990CB-6D46-4785-9709-7A586114BDA6}" dt="2022-10-21T08:21:18.415" v="13883" actId="478"/>
          <ac:picMkLst>
            <pc:docMk/>
            <pc:sldMk cId="1407262495" sldId="2146847735"/>
            <ac:picMk id="440" creationId="{A50BCE5C-D743-41BA-BB54-7505B06420A7}"/>
          </ac:picMkLst>
        </pc:picChg>
        <pc:picChg chg="add mod">
          <ac:chgData name="De Marinis, Roberta Vita" userId="dc24b251-f01b-455d-bf89-e2be86f657a2" providerId="ADAL" clId="{FDD990CB-6D46-4785-9709-7A586114BDA6}" dt="2022-10-21T08:20:46.890" v="13876" actId="1036"/>
          <ac:picMkLst>
            <pc:docMk/>
            <pc:sldMk cId="1407262495" sldId="2146847735"/>
            <ac:picMk id="442" creationId="{B6ABEF62-54C3-16C0-B1B8-4CF1CC9A51DA}"/>
          </ac:picMkLst>
        </pc:picChg>
        <pc:picChg chg="add mod">
          <ac:chgData name="De Marinis, Roberta Vita" userId="dc24b251-f01b-455d-bf89-e2be86f657a2" providerId="ADAL" clId="{FDD990CB-6D46-4785-9709-7A586114BDA6}" dt="2022-10-21T08:21:11.778" v="13882" actId="1076"/>
          <ac:picMkLst>
            <pc:docMk/>
            <pc:sldMk cId="1407262495" sldId="2146847735"/>
            <ac:picMk id="443" creationId="{0D1852B5-E3B0-FA4E-4A69-45AFA81F4FEF}"/>
          </ac:picMkLst>
        </pc:picChg>
        <pc:picChg chg="add mod">
          <ac:chgData name="De Marinis, Roberta Vita" userId="dc24b251-f01b-455d-bf89-e2be86f657a2" providerId="ADAL" clId="{FDD990CB-6D46-4785-9709-7A586114BDA6}" dt="2022-10-21T08:21:27.442" v="13886" actId="1037"/>
          <ac:picMkLst>
            <pc:docMk/>
            <pc:sldMk cId="1407262495" sldId="2146847735"/>
            <ac:picMk id="444" creationId="{68BB09BB-8855-01DA-CCA0-7BD67F80EFBC}"/>
          </ac:picMkLst>
        </pc:picChg>
        <pc:picChg chg="add mod">
          <ac:chgData name="De Marinis, Roberta Vita" userId="dc24b251-f01b-455d-bf89-e2be86f657a2" providerId="ADAL" clId="{FDD990CB-6D46-4785-9709-7A586114BDA6}" dt="2022-10-21T08:21:46.147" v="13890" actId="1036"/>
          <ac:picMkLst>
            <pc:docMk/>
            <pc:sldMk cId="1407262495" sldId="2146847735"/>
            <ac:picMk id="445" creationId="{F177160B-87EA-A7C4-1C98-F81C949AAC74}"/>
          </ac:picMkLst>
        </pc:picChg>
        <pc:picChg chg="add mod">
          <ac:chgData name="De Marinis, Roberta Vita" userId="dc24b251-f01b-455d-bf89-e2be86f657a2" providerId="ADAL" clId="{FDD990CB-6D46-4785-9709-7A586114BDA6}" dt="2022-10-21T08:30:29.615" v="14006" actId="1037"/>
          <ac:picMkLst>
            <pc:docMk/>
            <pc:sldMk cId="1407262495" sldId="2146847735"/>
            <ac:picMk id="447" creationId="{4596A7CD-36AA-4BED-EF61-77C9AD4C3ADA}"/>
          </ac:picMkLst>
        </pc:picChg>
        <pc:picChg chg="add mod">
          <ac:chgData name="De Marinis, Roberta Vita" userId="dc24b251-f01b-455d-bf89-e2be86f657a2" providerId="ADAL" clId="{FDD990CB-6D46-4785-9709-7A586114BDA6}" dt="2022-10-21T08:48:01.928" v="14394" actId="1038"/>
          <ac:picMkLst>
            <pc:docMk/>
            <pc:sldMk cId="1407262495" sldId="2146847735"/>
            <ac:picMk id="448" creationId="{29D344F4-554A-32BB-B5EA-5A8D8060C387}"/>
          </ac:picMkLst>
        </pc:picChg>
        <pc:picChg chg="add del mod">
          <ac:chgData name="De Marinis, Roberta Vita" userId="dc24b251-f01b-455d-bf89-e2be86f657a2" providerId="ADAL" clId="{FDD990CB-6D46-4785-9709-7A586114BDA6}" dt="2022-10-21T08:30:53.530" v="14011" actId="478"/>
          <ac:picMkLst>
            <pc:docMk/>
            <pc:sldMk cId="1407262495" sldId="2146847735"/>
            <ac:picMk id="448" creationId="{8B5AF088-AF73-05F3-7633-18CFECB17C2C}"/>
          </ac:picMkLst>
        </pc:picChg>
        <pc:picChg chg="add mod">
          <ac:chgData name="De Marinis, Roberta Vita" userId="dc24b251-f01b-455d-bf89-e2be86f657a2" providerId="ADAL" clId="{FDD990CB-6D46-4785-9709-7A586114BDA6}" dt="2022-10-21T08:31:01.004" v="14013" actId="1076"/>
          <ac:picMkLst>
            <pc:docMk/>
            <pc:sldMk cId="1407262495" sldId="2146847735"/>
            <ac:picMk id="449" creationId="{48064990-A7C5-1D50-E44D-7CCD2996C2E0}"/>
          </ac:picMkLst>
        </pc:picChg>
        <pc:picChg chg="add mod">
          <ac:chgData name="De Marinis, Roberta Vita" userId="dc24b251-f01b-455d-bf89-e2be86f657a2" providerId="ADAL" clId="{FDD990CB-6D46-4785-9709-7A586114BDA6}" dt="2022-10-21T08:47:44.171" v="14391" actId="1076"/>
          <ac:picMkLst>
            <pc:docMk/>
            <pc:sldMk cId="1407262495" sldId="2146847735"/>
            <ac:picMk id="449" creationId="{FC4CA817-54B4-7052-F692-488F02211723}"/>
          </ac:picMkLst>
        </pc:picChg>
        <pc:picChg chg="mod">
          <ac:chgData name="De Marinis, Roberta Vita" userId="dc24b251-f01b-455d-bf89-e2be86f657a2" providerId="ADAL" clId="{FDD990CB-6D46-4785-9709-7A586114BDA6}" dt="2022-10-21T12:47:31.528" v="15603" actId="14100"/>
          <ac:picMkLst>
            <pc:docMk/>
            <pc:sldMk cId="1407262495" sldId="2146847735"/>
            <ac:picMk id="496" creationId="{1D04DEF4-3BA6-9A19-CD19-E86DEE5F46FF}"/>
          </ac:picMkLst>
        </pc:picChg>
        <pc:picChg chg="mod">
          <ac:chgData name="De Marinis, Roberta Vita" userId="dc24b251-f01b-455d-bf89-e2be86f657a2" providerId="ADAL" clId="{FDD990CB-6D46-4785-9709-7A586114BDA6}" dt="2022-10-21T08:43:13.593" v="14080" actId="1036"/>
          <ac:picMkLst>
            <pc:docMk/>
            <pc:sldMk cId="1407262495" sldId="2146847735"/>
            <ac:picMk id="511" creationId="{26F38E20-4958-745E-DAE9-8994B97DD2EC}"/>
          </ac:picMkLst>
        </pc:picChg>
        <pc:picChg chg="add mod">
          <ac:chgData name="De Marinis, Roberta Vita" userId="dc24b251-f01b-455d-bf89-e2be86f657a2" providerId="ADAL" clId="{FDD990CB-6D46-4785-9709-7A586114BDA6}" dt="2022-10-21T08:47:37.880" v="14390" actId="1076"/>
          <ac:picMkLst>
            <pc:docMk/>
            <pc:sldMk cId="1407262495" sldId="2146847735"/>
            <ac:picMk id="563" creationId="{6C67EFDC-762D-2C33-0A48-0DC54EA9B6C9}"/>
          </ac:picMkLst>
        </pc:picChg>
        <pc:picChg chg="add mod">
          <ac:chgData name="De Marinis, Roberta Vita" userId="dc24b251-f01b-455d-bf89-e2be86f657a2" providerId="ADAL" clId="{FDD990CB-6D46-4785-9709-7A586114BDA6}" dt="2022-10-21T08:47:57.212" v="14393" actId="1076"/>
          <ac:picMkLst>
            <pc:docMk/>
            <pc:sldMk cId="1407262495" sldId="2146847735"/>
            <ac:picMk id="565" creationId="{48991480-4F2A-6C91-FA0F-8A877085EC99}"/>
          </ac:picMkLst>
        </pc:picChg>
        <pc:cxnChg chg="del">
          <ac:chgData name="De Marinis, Roberta Vita" userId="dc24b251-f01b-455d-bf89-e2be86f657a2" providerId="ADAL" clId="{FDD990CB-6D46-4785-9709-7A586114BDA6}" dt="2022-10-21T08:02:15.746" v="13740" actId="478"/>
          <ac:cxnSpMkLst>
            <pc:docMk/>
            <pc:sldMk cId="1407262495" sldId="2146847735"/>
            <ac:cxnSpMk id="21" creationId="{FA2358D4-FC43-F3C7-F192-DE08AAB566FD}"/>
          </ac:cxnSpMkLst>
        </pc:cxnChg>
        <pc:cxnChg chg="mod">
          <ac:chgData name="De Marinis, Roberta Vita" userId="dc24b251-f01b-455d-bf89-e2be86f657a2" providerId="ADAL" clId="{FDD990CB-6D46-4785-9709-7A586114BDA6}" dt="2022-10-21T08:02:13.140" v="13739" actId="1035"/>
          <ac:cxnSpMkLst>
            <pc:docMk/>
            <pc:sldMk cId="1407262495" sldId="2146847735"/>
            <ac:cxnSpMk id="23" creationId="{A55A083C-905D-4234-FD70-45792E2935C3}"/>
          </ac:cxnSpMkLst>
        </pc:cxnChg>
        <pc:cxnChg chg="ord">
          <ac:chgData name="De Marinis, Roberta Vita" userId="dc24b251-f01b-455d-bf89-e2be86f657a2" providerId="ADAL" clId="{FDD990CB-6D46-4785-9709-7A586114BDA6}" dt="2022-10-21T08:39:49.153" v="14047" actId="166"/>
          <ac:cxnSpMkLst>
            <pc:docMk/>
            <pc:sldMk cId="1407262495" sldId="2146847735"/>
            <ac:cxnSpMk id="390" creationId="{7E96E2BC-9516-381C-77BF-7275689A9B25}"/>
          </ac:cxnSpMkLst>
        </pc:cxnChg>
      </pc:sldChg>
      <pc:sldChg chg="delSp del mod">
        <pc:chgData name="De Marinis, Roberta Vita" userId="dc24b251-f01b-455d-bf89-e2be86f657a2" providerId="ADAL" clId="{FDD990CB-6D46-4785-9709-7A586114BDA6}" dt="2022-10-21T09:12:54.720" v="14554" actId="2696"/>
        <pc:sldMkLst>
          <pc:docMk/>
          <pc:sldMk cId="4227663165" sldId="2146847736"/>
        </pc:sldMkLst>
        <pc:spChg chg="del">
          <ac:chgData name="De Marinis, Roberta Vita" userId="dc24b251-f01b-455d-bf89-e2be86f657a2" providerId="ADAL" clId="{FDD990CB-6D46-4785-9709-7A586114BDA6}" dt="2022-10-21T08:04:28.972" v="13773" actId="478"/>
          <ac:spMkLst>
            <pc:docMk/>
            <pc:sldMk cId="4227663165" sldId="2146847736"/>
            <ac:spMk id="54" creationId="{3FE88957-4C8C-22D4-898D-D71DD9BAD0CB}"/>
          </ac:spMkLst>
        </pc:spChg>
      </pc:sldChg>
      <pc:sldChg chg="addSp modSp mod">
        <pc:chgData name="De Marinis, Roberta Vita" userId="dc24b251-f01b-455d-bf89-e2be86f657a2" providerId="ADAL" clId="{FDD990CB-6D46-4785-9709-7A586114BDA6}" dt="2022-10-24T12:17:13.309" v="16610" actId="404"/>
        <pc:sldMkLst>
          <pc:docMk/>
          <pc:sldMk cId="3867885592" sldId="2146847738"/>
        </pc:sldMkLst>
        <pc:spChg chg="mod">
          <ac:chgData name="De Marinis, Roberta Vita" userId="dc24b251-f01b-455d-bf89-e2be86f657a2" providerId="ADAL" clId="{FDD990CB-6D46-4785-9709-7A586114BDA6}" dt="2022-10-24T09:21:17.342" v="16204" actId="164"/>
          <ac:spMkLst>
            <pc:docMk/>
            <pc:sldMk cId="3867885592" sldId="2146847738"/>
            <ac:spMk id="17" creationId="{C56F8AB2-E96C-E872-C15C-50E725C74AD7}"/>
          </ac:spMkLst>
        </pc:spChg>
        <pc:spChg chg="mod">
          <ac:chgData name="De Marinis, Roberta Vita" userId="dc24b251-f01b-455d-bf89-e2be86f657a2" providerId="ADAL" clId="{FDD990CB-6D46-4785-9709-7A586114BDA6}" dt="2022-10-24T12:17:00.922" v="16608" actId="1037"/>
          <ac:spMkLst>
            <pc:docMk/>
            <pc:sldMk cId="3867885592" sldId="2146847738"/>
            <ac:spMk id="168" creationId="{167E9E47-79FF-4D2D-AF50-DE4E2CC75181}"/>
          </ac:spMkLst>
        </pc:spChg>
        <pc:spChg chg="mod">
          <ac:chgData name="De Marinis, Roberta Vita" userId="dc24b251-f01b-455d-bf89-e2be86f657a2" providerId="ADAL" clId="{FDD990CB-6D46-4785-9709-7A586114BDA6}" dt="2022-10-24T08:07:29.907" v="16167" actId="1035"/>
          <ac:spMkLst>
            <pc:docMk/>
            <pc:sldMk cId="3867885592" sldId="2146847738"/>
            <ac:spMk id="169" creationId="{4F6CC58F-08F2-4021-AEAE-05E6DFDDAAD2}"/>
          </ac:spMkLst>
        </pc:spChg>
        <pc:spChg chg="mod">
          <ac:chgData name="De Marinis, Roberta Vita" userId="dc24b251-f01b-455d-bf89-e2be86f657a2" providerId="ADAL" clId="{FDD990CB-6D46-4785-9709-7A586114BDA6}" dt="2022-10-24T12:17:13.309" v="16610" actId="404"/>
          <ac:spMkLst>
            <pc:docMk/>
            <pc:sldMk cId="3867885592" sldId="2146847738"/>
            <ac:spMk id="172" creationId="{202C4912-BF0A-488E-A239-3B94259741B7}"/>
          </ac:spMkLst>
        </pc:spChg>
        <pc:spChg chg="mod">
          <ac:chgData name="De Marinis, Roberta Vita" userId="dc24b251-f01b-455d-bf89-e2be86f657a2" providerId="ADAL" clId="{FDD990CB-6D46-4785-9709-7A586114BDA6}" dt="2022-10-24T12:17:08.561" v="16609" actId="404"/>
          <ac:spMkLst>
            <pc:docMk/>
            <pc:sldMk cId="3867885592" sldId="2146847738"/>
            <ac:spMk id="173" creationId="{CF697FE5-773D-4681-9B65-859B4540C5CC}"/>
          </ac:spMkLst>
        </pc:spChg>
        <pc:grpChg chg="mod">
          <ac:chgData name="De Marinis, Roberta Vita" userId="dc24b251-f01b-455d-bf89-e2be86f657a2" providerId="ADAL" clId="{FDD990CB-6D46-4785-9709-7A586114BDA6}" dt="2022-10-24T09:21:17.342" v="16204" actId="164"/>
          <ac:grpSpMkLst>
            <pc:docMk/>
            <pc:sldMk cId="3867885592" sldId="2146847738"/>
            <ac:grpSpMk id="8" creationId="{437B6F46-3F0F-E9E2-6CF1-ECE81EAD8262}"/>
          </ac:grpSpMkLst>
        </pc:grpChg>
        <pc:grpChg chg="add mod">
          <ac:chgData name="De Marinis, Roberta Vita" userId="dc24b251-f01b-455d-bf89-e2be86f657a2" providerId="ADAL" clId="{FDD990CB-6D46-4785-9709-7A586114BDA6}" dt="2022-10-24T09:21:21.767" v="16223" actId="1036"/>
          <ac:grpSpMkLst>
            <pc:docMk/>
            <pc:sldMk cId="3867885592" sldId="2146847738"/>
            <ac:grpSpMk id="27" creationId="{F83B5564-BE3F-0182-49DC-75509D6E8393}"/>
          </ac:grpSpMkLst>
        </pc:grpChg>
        <pc:grpChg chg="mod">
          <ac:chgData name="De Marinis, Roberta Vita" userId="dc24b251-f01b-455d-bf89-e2be86f657a2" providerId="ADAL" clId="{FDD990CB-6D46-4785-9709-7A586114BDA6}" dt="2022-10-24T09:21:27.515" v="16237" actId="1036"/>
          <ac:grpSpMkLst>
            <pc:docMk/>
            <pc:sldMk cId="3867885592" sldId="2146847738"/>
            <ac:grpSpMk id="49" creationId="{5FD56A8C-5546-029D-1C86-08ED99337EB2}"/>
          </ac:grpSpMkLst>
        </pc:grpChg>
        <pc:picChg chg="mod">
          <ac:chgData name="De Marinis, Roberta Vita" userId="dc24b251-f01b-455d-bf89-e2be86f657a2" providerId="ADAL" clId="{FDD990CB-6D46-4785-9709-7A586114BDA6}" dt="2022-10-24T09:21:17.342" v="16204" actId="164"/>
          <ac:picMkLst>
            <pc:docMk/>
            <pc:sldMk cId="3867885592" sldId="2146847738"/>
            <ac:picMk id="10" creationId="{B53F0359-EDAE-BADA-B974-30A0D695981C}"/>
          </ac:picMkLst>
        </pc:picChg>
        <pc:picChg chg="mod">
          <ac:chgData name="De Marinis, Roberta Vita" userId="dc24b251-f01b-455d-bf89-e2be86f657a2" providerId="ADAL" clId="{FDD990CB-6D46-4785-9709-7A586114BDA6}" dt="2022-10-24T09:21:17.342" v="16204" actId="164"/>
          <ac:picMkLst>
            <pc:docMk/>
            <pc:sldMk cId="3867885592" sldId="2146847738"/>
            <ac:picMk id="11" creationId="{3CDDE44C-E7FD-26D4-85B0-D7A7F9A18C38}"/>
          </ac:picMkLst>
        </pc:picChg>
        <pc:picChg chg="mod">
          <ac:chgData name="De Marinis, Roberta Vita" userId="dc24b251-f01b-455d-bf89-e2be86f657a2" providerId="ADAL" clId="{FDD990CB-6D46-4785-9709-7A586114BDA6}" dt="2022-10-24T09:21:17.342" v="16204" actId="164"/>
          <ac:picMkLst>
            <pc:docMk/>
            <pc:sldMk cId="3867885592" sldId="2146847738"/>
            <ac:picMk id="13" creationId="{D6815AB4-3F67-9699-B969-B642E166DA6E}"/>
          </ac:picMkLst>
        </pc:picChg>
        <pc:picChg chg="add mod">
          <ac:chgData name="De Marinis, Roberta Vita" userId="dc24b251-f01b-455d-bf89-e2be86f657a2" providerId="ADAL" clId="{FDD990CB-6D46-4785-9709-7A586114BDA6}" dt="2022-10-24T12:00:28.165" v="16295" actId="1076"/>
          <ac:picMkLst>
            <pc:docMk/>
            <pc:sldMk cId="3867885592" sldId="2146847738"/>
            <ac:picMk id="29" creationId="{F2A3AD9E-F2C4-7647-AB68-8AF5B1AFF8D6}"/>
          </ac:picMkLst>
        </pc:picChg>
        <pc:picChg chg="mod">
          <ac:chgData name="De Marinis, Roberta Vita" userId="dc24b251-f01b-455d-bf89-e2be86f657a2" providerId="ADAL" clId="{FDD990CB-6D46-4785-9709-7A586114BDA6}" dt="2022-10-24T09:21:17.342" v="16204" actId="164"/>
          <ac:picMkLst>
            <pc:docMk/>
            <pc:sldMk cId="3867885592" sldId="2146847738"/>
            <ac:picMk id="52" creationId="{4A481216-5588-BFC7-6368-BECF851D3735}"/>
          </ac:picMkLst>
        </pc:picChg>
        <pc:picChg chg="mod">
          <ac:chgData name="De Marinis, Roberta Vita" userId="dc24b251-f01b-455d-bf89-e2be86f657a2" providerId="ADAL" clId="{FDD990CB-6D46-4785-9709-7A586114BDA6}" dt="2022-10-21T12:32:54.629" v="15140" actId="1035"/>
          <ac:picMkLst>
            <pc:docMk/>
            <pc:sldMk cId="3867885592" sldId="2146847738"/>
            <ac:picMk id="159" creationId="{C8B0AA63-6DE0-4899-9FD4-56ED491BC85F}"/>
          </ac:picMkLst>
        </pc:picChg>
        <pc:picChg chg="mod">
          <ac:chgData name="De Marinis, Roberta Vita" userId="dc24b251-f01b-455d-bf89-e2be86f657a2" providerId="ADAL" clId="{FDD990CB-6D46-4785-9709-7A586114BDA6}" dt="2022-10-21T12:32:50.117" v="15138" actId="1035"/>
          <ac:picMkLst>
            <pc:docMk/>
            <pc:sldMk cId="3867885592" sldId="2146847738"/>
            <ac:picMk id="162" creationId="{C153C66B-AB76-4099-8428-71900EE41FD2}"/>
          </ac:picMkLst>
        </pc:picChg>
        <pc:picChg chg="mod">
          <ac:chgData name="De Marinis, Roberta Vita" userId="dc24b251-f01b-455d-bf89-e2be86f657a2" providerId="ADAL" clId="{FDD990CB-6D46-4785-9709-7A586114BDA6}" dt="2022-10-24T09:21:32.787" v="16255" actId="1036"/>
          <ac:picMkLst>
            <pc:docMk/>
            <pc:sldMk cId="3867885592" sldId="2146847738"/>
            <ac:picMk id="182" creationId="{65E98E29-F7A2-4C4C-B0FF-8B383983CB28}"/>
          </ac:picMkLst>
        </pc:picChg>
      </pc:sldChg>
      <pc:sldChg chg="addSp delSp modSp mod">
        <pc:chgData name="De Marinis, Roberta Vita" userId="dc24b251-f01b-455d-bf89-e2be86f657a2" providerId="ADAL" clId="{FDD990CB-6D46-4785-9709-7A586114BDA6}" dt="2022-10-24T13:56:19.956" v="16876" actId="1035"/>
        <pc:sldMkLst>
          <pc:docMk/>
          <pc:sldMk cId="2385433449" sldId="2146847741"/>
        </pc:sldMkLst>
        <pc:picChg chg="add del mod">
          <ac:chgData name="De Marinis, Roberta Vita" userId="dc24b251-f01b-455d-bf89-e2be86f657a2" providerId="ADAL" clId="{FDD990CB-6D46-4785-9709-7A586114BDA6}" dt="2022-10-24T09:49:32.072" v="16258" actId="478"/>
          <ac:picMkLst>
            <pc:docMk/>
            <pc:sldMk cId="2385433449" sldId="2146847741"/>
            <ac:picMk id="2" creationId="{FD6ED4C5-A142-476C-E6F7-B7D4C76974D2}"/>
          </ac:picMkLst>
        </pc:picChg>
        <pc:picChg chg="add del mod">
          <ac:chgData name="De Marinis, Roberta Vita" userId="dc24b251-f01b-455d-bf89-e2be86f657a2" providerId="ADAL" clId="{FDD990CB-6D46-4785-9709-7A586114BDA6}" dt="2022-10-24T09:49:34.806" v="16260" actId="478"/>
          <ac:picMkLst>
            <pc:docMk/>
            <pc:sldMk cId="2385433449" sldId="2146847741"/>
            <ac:picMk id="4" creationId="{8B999832-3B41-6F7A-4506-DB7E585835C8}"/>
          </ac:picMkLst>
        </pc:picChg>
        <pc:picChg chg="add mod">
          <ac:chgData name="De Marinis, Roberta Vita" userId="dc24b251-f01b-455d-bf89-e2be86f657a2" providerId="ADAL" clId="{FDD990CB-6D46-4785-9709-7A586114BDA6}" dt="2022-10-24T09:49:56.050" v="16268" actId="1038"/>
          <ac:picMkLst>
            <pc:docMk/>
            <pc:sldMk cId="2385433449" sldId="2146847741"/>
            <ac:picMk id="6" creationId="{4C8A8803-7AAF-851B-BD94-DD00DC55A099}"/>
          </ac:picMkLst>
        </pc:picChg>
        <pc:picChg chg="add del">
          <ac:chgData name="De Marinis, Roberta Vita" userId="dc24b251-f01b-455d-bf89-e2be86f657a2" providerId="ADAL" clId="{FDD990CB-6D46-4785-9709-7A586114BDA6}" dt="2022-10-24T13:08:07.954" v="16664" actId="478"/>
          <ac:picMkLst>
            <pc:docMk/>
            <pc:sldMk cId="2385433449" sldId="2146847741"/>
            <ac:picMk id="11" creationId="{9230374A-0BF8-5310-790B-187E33D5C128}"/>
          </ac:picMkLst>
        </pc:picChg>
        <pc:picChg chg="add mod ord">
          <ac:chgData name="De Marinis, Roberta Vita" userId="dc24b251-f01b-455d-bf89-e2be86f657a2" providerId="ADAL" clId="{FDD990CB-6D46-4785-9709-7A586114BDA6}" dt="2022-10-24T13:09:59.041" v="16689" actId="1038"/>
          <ac:picMkLst>
            <pc:docMk/>
            <pc:sldMk cId="2385433449" sldId="2146847741"/>
            <ac:picMk id="14" creationId="{D4EE57F2-3D6E-77D9-A44A-353CB1A6F3FF}"/>
          </ac:picMkLst>
        </pc:picChg>
        <pc:picChg chg="mod">
          <ac:chgData name="De Marinis, Roberta Vita" userId="dc24b251-f01b-455d-bf89-e2be86f657a2" providerId="ADAL" clId="{FDD990CB-6D46-4785-9709-7A586114BDA6}" dt="2022-10-24T13:56:19.956" v="16876" actId="1035"/>
          <ac:picMkLst>
            <pc:docMk/>
            <pc:sldMk cId="2385433449" sldId="2146847741"/>
            <ac:picMk id="15" creationId="{33568230-050D-8F51-BC24-86E72FA72317}"/>
          </ac:picMkLst>
        </pc:picChg>
        <pc:picChg chg="add mod">
          <ac:chgData name="De Marinis, Roberta Vita" userId="dc24b251-f01b-455d-bf89-e2be86f657a2" providerId="ADAL" clId="{FDD990CB-6D46-4785-9709-7A586114BDA6}" dt="2022-10-24T13:08:39.985" v="16671" actId="14100"/>
          <ac:picMkLst>
            <pc:docMk/>
            <pc:sldMk cId="2385433449" sldId="2146847741"/>
            <ac:picMk id="17" creationId="{14C3FBC6-DE76-78FC-4678-718EAA6EE062}"/>
          </ac:picMkLst>
        </pc:picChg>
        <pc:picChg chg="add mod">
          <ac:chgData name="De Marinis, Roberta Vita" userId="dc24b251-f01b-455d-bf89-e2be86f657a2" providerId="ADAL" clId="{FDD990CB-6D46-4785-9709-7A586114BDA6}" dt="2022-10-24T13:08:53.048" v="16675" actId="1076"/>
          <ac:picMkLst>
            <pc:docMk/>
            <pc:sldMk cId="2385433449" sldId="2146847741"/>
            <ac:picMk id="18" creationId="{7AD195C6-3455-6FF0-2E27-C23630D73433}"/>
          </ac:picMkLst>
        </pc:picChg>
        <pc:picChg chg="add del mod">
          <ac:chgData name="De Marinis, Roberta Vita" userId="dc24b251-f01b-455d-bf89-e2be86f657a2" providerId="ADAL" clId="{FDD990CB-6D46-4785-9709-7A586114BDA6}" dt="2022-10-24T13:22:18.753" v="16816" actId="478"/>
          <ac:picMkLst>
            <pc:docMk/>
            <pc:sldMk cId="2385433449" sldId="2146847741"/>
            <ac:picMk id="19" creationId="{CF4EB94C-621F-7806-2B15-308EF670DCEC}"/>
          </ac:picMkLst>
        </pc:picChg>
        <pc:picChg chg="del">
          <ac:chgData name="De Marinis, Roberta Vita" userId="dc24b251-f01b-455d-bf89-e2be86f657a2" providerId="ADAL" clId="{FDD990CB-6D46-4785-9709-7A586114BDA6}" dt="2022-10-24T13:08:04.243" v="16662" actId="478"/>
          <ac:picMkLst>
            <pc:docMk/>
            <pc:sldMk cId="2385433449" sldId="2146847741"/>
            <ac:picMk id="109" creationId="{E6D05438-AD87-413C-9EB1-145B5362C6CC}"/>
          </ac:picMkLst>
        </pc:picChg>
      </pc:sldChg>
      <pc:sldChg chg="addSp delSp modSp mod">
        <pc:chgData name="De Marinis, Roberta Vita" userId="dc24b251-f01b-455d-bf89-e2be86f657a2" providerId="ADAL" clId="{FDD990CB-6D46-4785-9709-7A586114BDA6}" dt="2022-10-24T13:22:36.959" v="16819" actId="1036"/>
        <pc:sldMkLst>
          <pc:docMk/>
          <pc:sldMk cId="3507147" sldId="2146847743"/>
        </pc:sldMkLst>
        <pc:picChg chg="add mod">
          <ac:chgData name="De Marinis, Roberta Vita" userId="dc24b251-f01b-455d-bf89-e2be86f657a2" providerId="ADAL" clId="{FDD990CB-6D46-4785-9709-7A586114BDA6}" dt="2022-10-24T09:50:09.109" v="16271" actId="1076"/>
          <ac:picMkLst>
            <pc:docMk/>
            <pc:sldMk cId="3507147" sldId="2146847743"/>
            <ac:picMk id="2" creationId="{0D1CE9FF-68D6-0263-3158-6AA155124D36}"/>
          </ac:picMkLst>
        </pc:picChg>
        <pc:picChg chg="add mod ord">
          <ac:chgData name="De Marinis, Roberta Vita" userId="dc24b251-f01b-455d-bf89-e2be86f657a2" providerId="ADAL" clId="{FDD990CB-6D46-4785-9709-7A586114BDA6}" dt="2022-10-24T13:09:36.529" v="16680" actId="167"/>
          <ac:picMkLst>
            <pc:docMk/>
            <pc:sldMk cId="3507147" sldId="2146847743"/>
            <ac:picMk id="4" creationId="{ADA4D102-CB9E-9720-F7A9-D3E2DE5EC464}"/>
          </ac:picMkLst>
        </pc:picChg>
        <pc:picChg chg="add mod">
          <ac:chgData name="De Marinis, Roberta Vita" userId="dc24b251-f01b-455d-bf89-e2be86f657a2" providerId="ADAL" clId="{FDD990CB-6D46-4785-9709-7A586114BDA6}" dt="2022-10-24T13:14:52.114" v="16739" actId="1076"/>
          <ac:picMkLst>
            <pc:docMk/>
            <pc:sldMk cId="3507147" sldId="2146847743"/>
            <ac:picMk id="6" creationId="{E826F61E-6F3D-AD7D-91AF-44F9481E4E61}"/>
          </ac:picMkLst>
        </pc:picChg>
        <pc:picChg chg="add mod">
          <ac:chgData name="De Marinis, Roberta Vita" userId="dc24b251-f01b-455d-bf89-e2be86f657a2" providerId="ADAL" clId="{FDD990CB-6D46-4785-9709-7A586114BDA6}" dt="2022-10-24T13:20:43.184" v="16796" actId="1036"/>
          <ac:picMkLst>
            <pc:docMk/>
            <pc:sldMk cId="3507147" sldId="2146847743"/>
            <ac:picMk id="14" creationId="{A48D4544-2DF0-4747-8037-612FCB904EA0}"/>
          </ac:picMkLst>
        </pc:picChg>
        <pc:picChg chg="add del mod">
          <ac:chgData name="De Marinis, Roberta Vita" userId="dc24b251-f01b-455d-bf89-e2be86f657a2" providerId="ADAL" clId="{FDD990CB-6D46-4785-9709-7A586114BDA6}" dt="2022-10-24T13:20:53.756" v="16799" actId="478"/>
          <ac:picMkLst>
            <pc:docMk/>
            <pc:sldMk cId="3507147" sldId="2146847743"/>
            <ac:picMk id="17" creationId="{7D2A4358-3FF1-340B-DAD0-D270F07D87C0}"/>
          </ac:picMkLst>
        </pc:picChg>
        <pc:picChg chg="add mod">
          <ac:chgData name="De Marinis, Roberta Vita" userId="dc24b251-f01b-455d-bf89-e2be86f657a2" providerId="ADAL" clId="{FDD990CB-6D46-4785-9709-7A586114BDA6}" dt="2022-10-24T13:16:35.718" v="16745" actId="1036"/>
          <ac:picMkLst>
            <pc:docMk/>
            <pc:sldMk cId="3507147" sldId="2146847743"/>
            <ac:picMk id="23" creationId="{F484E914-AC81-E55B-64BE-645AE9B034CD}"/>
          </ac:picMkLst>
        </pc:picChg>
        <pc:picChg chg="add del mod">
          <ac:chgData name="De Marinis, Roberta Vita" userId="dc24b251-f01b-455d-bf89-e2be86f657a2" providerId="ADAL" clId="{FDD990CB-6D46-4785-9709-7A586114BDA6}" dt="2022-10-24T13:22:23.528" v="16817" actId="478"/>
          <ac:picMkLst>
            <pc:docMk/>
            <pc:sldMk cId="3507147" sldId="2146847743"/>
            <ac:picMk id="24" creationId="{5048116A-BDAE-8E53-E92A-510F2D6D961B}"/>
          </ac:picMkLst>
        </pc:picChg>
        <pc:picChg chg="add mod">
          <ac:chgData name="De Marinis, Roberta Vita" userId="dc24b251-f01b-455d-bf89-e2be86f657a2" providerId="ADAL" clId="{FDD990CB-6D46-4785-9709-7A586114BDA6}" dt="2022-10-24T13:22:36.959" v="16819" actId="1036"/>
          <ac:picMkLst>
            <pc:docMk/>
            <pc:sldMk cId="3507147" sldId="2146847743"/>
            <ac:picMk id="25" creationId="{4E723699-F36D-167A-36E1-C5E3822E7681}"/>
          </ac:picMkLst>
        </pc:picChg>
        <pc:picChg chg="add mod">
          <ac:chgData name="De Marinis, Roberta Vita" userId="dc24b251-f01b-455d-bf89-e2be86f657a2" providerId="ADAL" clId="{FDD990CB-6D46-4785-9709-7A586114BDA6}" dt="2022-10-24T13:22:30.023" v="16818"/>
          <ac:picMkLst>
            <pc:docMk/>
            <pc:sldMk cId="3507147" sldId="2146847743"/>
            <ac:picMk id="27" creationId="{BC7A7422-DF4A-ADD2-B96F-A74F81D81DA7}"/>
          </ac:picMkLst>
        </pc:picChg>
        <pc:picChg chg="del mod">
          <ac:chgData name="De Marinis, Roberta Vita" userId="dc24b251-f01b-455d-bf89-e2be86f657a2" providerId="ADAL" clId="{FDD990CB-6D46-4785-9709-7A586114BDA6}" dt="2022-10-24T13:09:43.284" v="16682" actId="478"/>
          <ac:picMkLst>
            <pc:docMk/>
            <pc:sldMk cId="3507147" sldId="2146847743"/>
            <ac:picMk id="109" creationId="{E6D05438-AD87-413C-9EB1-145B5362C6CC}"/>
          </ac:picMkLst>
        </pc:picChg>
        <pc:picChg chg="mod">
          <ac:chgData name="De Marinis, Roberta Vita" userId="dc24b251-f01b-455d-bf89-e2be86f657a2" providerId="ADAL" clId="{FDD990CB-6D46-4785-9709-7A586114BDA6}" dt="2022-10-24T13:09:17.045" v="16677" actId="1038"/>
          <ac:picMkLst>
            <pc:docMk/>
            <pc:sldMk cId="3507147" sldId="2146847743"/>
            <ac:picMk id="146" creationId="{DC7242FA-C0E2-4D58-BB87-384F7132ED34}"/>
          </ac:picMkLst>
        </pc:picChg>
      </pc:sldChg>
      <pc:sldChg chg="addSp delSp modSp mod">
        <pc:chgData name="De Marinis, Roberta Vita" userId="dc24b251-f01b-455d-bf89-e2be86f657a2" providerId="ADAL" clId="{FDD990CB-6D46-4785-9709-7A586114BDA6}" dt="2022-10-24T13:57:02.959" v="16882" actId="1037"/>
        <pc:sldMkLst>
          <pc:docMk/>
          <pc:sldMk cId="2635085996" sldId="2146847744"/>
        </pc:sldMkLst>
        <pc:picChg chg="add mod">
          <ac:chgData name="De Marinis, Roberta Vita" userId="dc24b251-f01b-455d-bf89-e2be86f657a2" providerId="ADAL" clId="{FDD990CB-6D46-4785-9709-7A586114BDA6}" dt="2022-10-24T09:50:18.544" v="16274" actId="1076"/>
          <ac:picMkLst>
            <pc:docMk/>
            <pc:sldMk cId="2635085996" sldId="2146847744"/>
            <ac:picMk id="2" creationId="{F90A94D6-4BAB-10FD-1A32-BBE083C297CA}"/>
          </ac:picMkLst>
        </pc:picChg>
        <pc:picChg chg="add mod ord">
          <ac:chgData name="De Marinis, Roberta Vita" userId="dc24b251-f01b-455d-bf89-e2be86f657a2" providerId="ADAL" clId="{FDD990CB-6D46-4785-9709-7A586114BDA6}" dt="2022-10-24T13:12:26.528" v="16702" actId="1076"/>
          <ac:picMkLst>
            <pc:docMk/>
            <pc:sldMk cId="2635085996" sldId="2146847744"/>
            <ac:picMk id="4" creationId="{5E16DED3-A992-E3DB-7C5B-470970462E09}"/>
          </ac:picMkLst>
        </pc:picChg>
        <pc:picChg chg="add mod">
          <ac:chgData name="De Marinis, Roberta Vita" userId="dc24b251-f01b-455d-bf89-e2be86f657a2" providerId="ADAL" clId="{FDD990CB-6D46-4785-9709-7A586114BDA6}" dt="2022-10-24T13:12:20.467" v="16700" actId="1076"/>
          <ac:picMkLst>
            <pc:docMk/>
            <pc:sldMk cId="2635085996" sldId="2146847744"/>
            <ac:picMk id="5" creationId="{468BAE85-78B9-B5E0-E977-F9EBF680DBF4}"/>
          </ac:picMkLst>
        </pc:picChg>
        <pc:picChg chg="add mod">
          <ac:chgData name="De Marinis, Roberta Vita" userId="dc24b251-f01b-455d-bf89-e2be86f657a2" providerId="ADAL" clId="{FDD990CB-6D46-4785-9709-7A586114BDA6}" dt="2022-10-24T13:12:35.126" v="16704" actId="1076"/>
          <ac:picMkLst>
            <pc:docMk/>
            <pc:sldMk cId="2635085996" sldId="2146847744"/>
            <ac:picMk id="9" creationId="{4DACBFC5-43DE-D642-B5FB-EAE16570481D}"/>
          </ac:picMkLst>
        </pc:picChg>
        <pc:picChg chg="add del mod">
          <ac:chgData name="De Marinis, Roberta Vita" userId="dc24b251-f01b-455d-bf89-e2be86f657a2" providerId="ADAL" clId="{FDD990CB-6D46-4785-9709-7A586114BDA6}" dt="2022-10-24T13:21:37.834" v="16808" actId="478"/>
          <ac:picMkLst>
            <pc:docMk/>
            <pc:sldMk cId="2635085996" sldId="2146847744"/>
            <ac:picMk id="12" creationId="{9AE1306A-253A-F1C7-9E8C-E42D72E8F844}"/>
          </ac:picMkLst>
        </pc:picChg>
        <pc:picChg chg="add del mod">
          <ac:chgData name="De Marinis, Roberta Vita" userId="dc24b251-f01b-455d-bf89-e2be86f657a2" providerId="ADAL" clId="{FDD990CB-6D46-4785-9709-7A586114BDA6}" dt="2022-10-24T13:25:30.485" v="16842" actId="478"/>
          <ac:picMkLst>
            <pc:docMk/>
            <pc:sldMk cId="2635085996" sldId="2146847744"/>
            <ac:picMk id="14" creationId="{AE96BBC6-E76F-E3E2-6A98-554D1A4064DA}"/>
          </ac:picMkLst>
        </pc:picChg>
        <pc:picChg chg="add mod">
          <ac:chgData name="De Marinis, Roberta Vita" userId="dc24b251-f01b-455d-bf89-e2be86f657a2" providerId="ADAL" clId="{FDD990CB-6D46-4785-9709-7A586114BDA6}" dt="2022-10-24T13:26:00.493" v="16848" actId="14100"/>
          <ac:picMkLst>
            <pc:docMk/>
            <pc:sldMk cId="2635085996" sldId="2146847744"/>
            <ac:picMk id="17" creationId="{9FB1C1E8-6AD0-E5A6-5C52-486E4658FF58}"/>
          </ac:picMkLst>
        </pc:picChg>
        <pc:picChg chg="add mod">
          <ac:chgData name="De Marinis, Roberta Vita" userId="dc24b251-f01b-455d-bf89-e2be86f657a2" providerId="ADAL" clId="{FDD990CB-6D46-4785-9709-7A586114BDA6}" dt="2022-10-24T13:57:02.959" v="16882" actId="1037"/>
          <ac:picMkLst>
            <pc:docMk/>
            <pc:sldMk cId="2635085996" sldId="2146847744"/>
            <ac:picMk id="18" creationId="{45EE197A-D59D-66DB-4932-9DBC73FEE67C}"/>
          </ac:picMkLst>
        </pc:picChg>
        <pc:picChg chg="del">
          <ac:chgData name="De Marinis, Roberta Vita" userId="dc24b251-f01b-455d-bf89-e2be86f657a2" providerId="ADAL" clId="{FDD990CB-6D46-4785-9709-7A586114BDA6}" dt="2022-10-24T13:11:34.805" v="16690" actId="478"/>
          <ac:picMkLst>
            <pc:docMk/>
            <pc:sldMk cId="2635085996" sldId="2146847744"/>
            <ac:picMk id="109" creationId="{E6D05438-AD87-413C-9EB1-145B5362C6CC}"/>
          </ac:picMkLst>
        </pc:picChg>
      </pc:sldChg>
      <pc:sldChg chg="addSp modSp mod">
        <pc:chgData name="De Marinis, Roberta Vita" userId="dc24b251-f01b-455d-bf89-e2be86f657a2" providerId="ADAL" clId="{FDD990CB-6D46-4785-9709-7A586114BDA6}" dt="2022-10-24T13:23:23.619" v="16823" actId="1076"/>
        <pc:sldMkLst>
          <pc:docMk/>
          <pc:sldMk cId="4092376154" sldId="2146847746"/>
        </pc:sldMkLst>
        <pc:picChg chg="add mod">
          <ac:chgData name="De Marinis, Roberta Vita" userId="dc24b251-f01b-455d-bf89-e2be86f657a2" providerId="ADAL" clId="{FDD990CB-6D46-4785-9709-7A586114BDA6}" dt="2022-10-24T09:50:47.418" v="16282" actId="1076"/>
          <ac:picMkLst>
            <pc:docMk/>
            <pc:sldMk cId="4092376154" sldId="2146847746"/>
            <ac:picMk id="2" creationId="{B7D078B9-1679-0858-F134-78B86698F539}"/>
          </ac:picMkLst>
        </pc:picChg>
        <pc:picChg chg="add mod">
          <ac:chgData name="De Marinis, Roberta Vita" userId="dc24b251-f01b-455d-bf89-e2be86f657a2" providerId="ADAL" clId="{FDD990CB-6D46-4785-9709-7A586114BDA6}" dt="2022-10-24T13:13:16.010" v="16713" actId="1076"/>
          <ac:picMkLst>
            <pc:docMk/>
            <pc:sldMk cId="4092376154" sldId="2146847746"/>
            <ac:picMk id="4" creationId="{7C59CD83-B16A-98B4-9BCF-DC5FE8A60E76}"/>
          </ac:picMkLst>
        </pc:picChg>
        <pc:picChg chg="add mod">
          <ac:chgData name="De Marinis, Roberta Vita" userId="dc24b251-f01b-455d-bf89-e2be86f657a2" providerId="ADAL" clId="{FDD990CB-6D46-4785-9709-7A586114BDA6}" dt="2022-10-24T13:13:21.159" v="16715" actId="1076"/>
          <ac:picMkLst>
            <pc:docMk/>
            <pc:sldMk cId="4092376154" sldId="2146847746"/>
            <ac:picMk id="5" creationId="{C56CB2D0-2BB6-B267-28D4-9E4109855EE7}"/>
          </ac:picMkLst>
        </pc:picChg>
        <pc:picChg chg="add mod">
          <ac:chgData name="De Marinis, Roberta Vita" userId="dc24b251-f01b-455d-bf89-e2be86f657a2" providerId="ADAL" clId="{FDD990CB-6D46-4785-9709-7A586114BDA6}" dt="2022-10-24T13:14:19.776" v="16737" actId="1038"/>
          <ac:picMkLst>
            <pc:docMk/>
            <pc:sldMk cId="4092376154" sldId="2146847746"/>
            <ac:picMk id="9" creationId="{8BFB505F-6E60-45CE-E90E-065B62CE2F46}"/>
          </ac:picMkLst>
        </pc:picChg>
        <pc:picChg chg="add mod">
          <ac:chgData name="De Marinis, Roberta Vita" userId="dc24b251-f01b-455d-bf89-e2be86f657a2" providerId="ADAL" clId="{FDD990CB-6D46-4785-9709-7A586114BDA6}" dt="2022-10-24T13:23:23.619" v="16823" actId="1076"/>
          <ac:picMkLst>
            <pc:docMk/>
            <pc:sldMk cId="4092376154" sldId="2146847746"/>
            <ac:picMk id="12" creationId="{0CC17597-345C-45B9-8C00-B4E6232965E4}"/>
          </ac:picMkLst>
        </pc:picChg>
      </pc:sldChg>
      <pc:sldChg chg="addSp delSp modSp mod">
        <pc:chgData name="De Marinis, Roberta Vita" userId="dc24b251-f01b-455d-bf89-e2be86f657a2" providerId="ADAL" clId="{FDD990CB-6D46-4785-9709-7A586114BDA6}" dt="2022-10-24T13:23:32.971" v="16824" actId="1038"/>
        <pc:sldMkLst>
          <pc:docMk/>
          <pc:sldMk cId="3068018182" sldId="2146847747"/>
        </pc:sldMkLst>
        <pc:spChg chg="mod">
          <ac:chgData name="De Marinis, Roberta Vita" userId="dc24b251-f01b-455d-bf89-e2be86f657a2" providerId="ADAL" clId="{FDD990CB-6D46-4785-9709-7A586114BDA6}" dt="2022-10-24T13:13:02.150" v="16708" actId="1076"/>
          <ac:spMkLst>
            <pc:docMk/>
            <pc:sldMk cId="3068018182" sldId="2146847747"/>
            <ac:spMk id="11" creationId="{DD2EF57C-3A18-4755-A7E6-21D3D8FD2AC4}"/>
          </ac:spMkLst>
        </pc:spChg>
        <pc:picChg chg="add mod">
          <ac:chgData name="De Marinis, Roberta Vita" userId="dc24b251-f01b-455d-bf89-e2be86f657a2" providerId="ADAL" clId="{FDD990CB-6D46-4785-9709-7A586114BDA6}" dt="2022-10-24T09:50:33.893" v="16279" actId="1038"/>
          <ac:picMkLst>
            <pc:docMk/>
            <pc:sldMk cId="3068018182" sldId="2146847747"/>
            <ac:picMk id="2" creationId="{8A796761-C3FF-2ACC-889A-FB71696543B7}"/>
          </ac:picMkLst>
        </pc:picChg>
        <pc:picChg chg="add mod">
          <ac:chgData name="De Marinis, Roberta Vita" userId="dc24b251-f01b-455d-bf89-e2be86f657a2" providerId="ADAL" clId="{FDD990CB-6D46-4785-9709-7A586114BDA6}" dt="2022-10-24T13:12:56.879" v="16707" actId="1076"/>
          <ac:picMkLst>
            <pc:docMk/>
            <pc:sldMk cId="3068018182" sldId="2146847747"/>
            <ac:picMk id="4" creationId="{8CA1D978-CB39-DC7C-F5BB-E19AF3D4BC3B}"/>
          </ac:picMkLst>
        </pc:picChg>
        <pc:picChg chg="add mod">
          <ac:chgData name="De Marinis, Roberta Vita" userId="dc24b251-f01b-455d-bf89-e2be86f657a2" providerId="ADAL" clId="{FDD990CB-6D46-4785-9709-7A586114BDA6}" dt="2022-10-24T13:13:03.334" v="16709"/>
          <ac:picMkLst>
            <pc:docMk/>
            <pc:sldMk cId="3068018182" sldId="2146847747"/>
            <ac:picMk id="6" creationId="{9E5CDE51-AB54-3042-89ED-126A0E85CA0C}"/>
          </ac:picMkLst>
        </pc:picChg>
        <pc:picChg chg="mod ord">
          <ac:chgData name="De Marinis, Roberta Vita" userId="dc24b251-f01b-455d-bf89-e2be86f657a2" providerId="ADAL" clId="{FDD990CB-6D46-4785-9709-7A586114BDA6}" dt="2022-10-24T13:19:12.809" v="16776" actId="167"/>
          <ac:picMkLst>
            <pc:docMk/>
            <pc:sldMk cId="3068018182" sldId="2146847747"/>
            <ac:picMk id="9" creationId="{1FD86C89-3388-45CC-8163-AA1F7BEC88CF}"/>
          </ac:picMkLst>
        </pc:picChg>
        <pc:picChg chg="add mod">
          <ac:chgData name="De Marinis, Roberta Vita" userId="dc24b251-f01b-455d-bf89-e2be86f657a2" providerId="ADAL" clId="{FDD990CB-6D46-4785-9709-7A586114BDA6}" dt="2022-10-24T13:13:07.853" v="16711" actId="1076"/>
          <ac:picMkLst>
            <pc:docMk/>
            <pc:sldMk cId="3068018182" sldId="2146847747"/>
            <ac:picMk id="14" creationId="{A5052B59-52A8-02F8-902E-57DF060974C9}"/>
          </ac:picMkLst>
        </pc:picChg>
        <pc:picChg chg="add mod">
          <ac:chgData name="De Marinis, Roberta Vita" userId="dc24b251-f01b-455d-bf89-e2be86f657a2" providerId="ADAL" clId="{FDD990CB-6D46-4785-9709-7A586114BDA6}" dt="2022-10-24T13:14:13.874" v="16731" actId="1038"/>
          <ac:picMkLst>
            <pc:docMk/>
            <pc:sldMk cId="3068018182" sldId="2146847747"/>
            <ac:picMk id="17" creationId="{45EC9980-3808-AC50-12BC-1DC0F7989040}"/>
          </ac:picMkLst>
        </pc:picChg>
        <pc:picChg chg="add del mod">
          <ac:chgData name="De Marinis, Roberta Vita" userId="dc24b251-f01b-455d-bf89-e2be86f657a2" providerId="ADAL" clId="{FDD990CB-6D46-4785-9709-7A586114BDA6}" dt="2022-10-24T13:17:31.332" v="16752" actId="478"/>
          <ac:picMkLst>
            <pc:docMk/>
            <pc:sldMk cId="3068018182" sldId="2146847747"/>
            <ac:picMk id="18" creationId="{E572E4D7-0EE2-F50E-7899-444119B5B11D}"/>
          </ac:picMkLst>
        </pc:picChg>
        <pc:picChg chg="add mod">
          <ac:chgData name="De Marinis, Roberta Vita" userId="dc24b251-f01b-455d-bf89-e2be86f657a2" providerId="ADAL" clId="{FDD990CB-6D46-4785-9709-7A586114BDA6}" dt="2022-10-24T13:17:51.898" v="16753"/>
          <ac:picMkLst>
            <pc:docMk/>
            <pc:sldMk cId="3068018182" sldId="2146847747"/>
            <ac:picMk id="19" creationId="{AAF6B393-A780-A307-BC12-16F8B9CF7BB0}"/>
          </ac:picMkLst>
        </pc:picChg>
        <pc:picChg chg="add mod">
          <ac:chgData name="De Marinis, Roberta Vita" userId="dc24b251-f01b-455d-bf89-e2be86f657a2" providerId="ADAL" clId="{FDD990CB-6D46-4785-9709-7A586114BDA6}" dt="2022-10-24T13:23:32.971" v="16824" actId="1038"/>
          <ac:picMkLst>
            <pc:docMk/>
            <pc:sldMk cId="3068018182" sldId="2146847747"/>
            <ac:picMk id="21" creationId="{F9CF844F-B050-0C58-62CA-ED73F0859484}"/>
          </ac:picMkLst>
        </pc:picChg>
        <pc:picChg chg="mod">
          <ac:chgData name="De Marinis, Roberta Vita" userId="dc24b251-f01b-455d-bf89-e2be86f657a2" providerId="ADAL" clId="{FDD990CB-6D46-4785-9709-7A586114BDA6}" dt="2022-10-24T13:18:59.250" v="16773" actId="1036"/>
          <ac:picMkLst>
            <pc:docMk/>
            <pc:sldMk cId="3068018182" sldId="2146847747"/>
            <ac:picMk id="29" creationId="{6EF58866-A67A-4D1E-8B5D-87A03405C236}"/>
          </ac:picMkLst>
        </pc:picChg>
        <pc:picChg chg="mod ord">
          <ac:chgData name="De Marinis, Roberta Vita" userId="dc24b251-f01b-455d-bf89-e2be86f657a2" providerId="ADAL" clId="{FDD990CB-6D46-4785-9709-7A586114BDA6}" dt="2022-10-24T13:19:18.507" v="16777" actId="1076"/>
          <ac:picMkLst>
            <pc:docMk/>
            <pc:sldMk cId="3068018182" sldId="2146847747"/>
            <ac:picMk id="31" creationId="{A0E7C53C-780B-4C60-8B13-EA0346F6FEA0}"/>
          </ac:picMkLst>
        </pc:picChg>
        <pc:picChg chg="del">
          <ac:chgData name="De Marinis, Roberta Vita" userId="dc24b251-f01b-455d-bf89-e2be86f657a2" providerId="ADAL" clId="{FDD990CB-6D46-4785-9709-7A586114BDA6}" dt="2022-10-24T13:12:42.850" v="16705" actId="478"/>
          <ac:picMkLst>
            <pc:docMk/>
            <pc:sldMk cId="3068018182" sldId="2146847747"/>
            <ac:picMk id="109" creationId="{E6D05438-AD87-413C-9EB1-145B5362C6CC}"/>
          </ac:picMkLst>
        </pc:picChg>
      </pc:sldChg>
      <pc:sldChg chg="addSp delSp modSp mod">
        <pc:chgData name="De Marinis, Roberta Vita" userId="dc24b251-f01b-455d-bf89-e2be86f657a2" providerId="ADAL" clId="{FDD990CB-6D46-4785-9709-7A586114BDA6}" dt="2022-10-24T14:14:41.041" v="16904" actId="1036"/>
        <pc:sldMkLst>
          <pc:docMk/>
          <pc:sldMk cId="660178133" sldId="2146847749"/>
        </pc:sldMkLst>
        <pc:spChg chg="mod">
          <ac:chgData name="De Marinis, Roberta Vita" userId="dc24b251-f01b-455d-bf89-e2be86f657a2" providerId="ADAL" clId="{FDD990CB-6D46-4785-9709-7A586114BDA6}" dt="2022-10-24T14:14:41.041" v="16904" actId="1036"/>
          <ac:spMkLst>
            <pc:docMk/>
            <pc:sldMk cId="660178133" sldId="2146847749"/>
            <ac:spMk id="7" creationId="{AEE40A15-484C-4E1D-9409-02A4B6217A6D}"/>
          </ac:spMkLst>
        </pc:spChg>
        <pc:grpChg chg="mod">
          <ac:chgData name="De Marinis, Roberta Vita" userId="dc24b251-f01b-455d-bf89-e2be86f657a2" providerId="ADAL" clId="{FDD990CB-6D46-4785-9709-7A586114BDA6}" dt="2022-10-24T13:13:39.776" v="16721" actId="1076"/>
          <ac:grpSpMkLst>
            <pc:docMk/>
            <pc:sldMk cId="660178133" sldId="2146847749"/>
            <ac:grpSpMk id="2" creationId="{AE60263A-849E-4509-96D4-4F9D149413D2}"/>
          </ac:grpSpMkLst>
        </pc:grpChg>
        <pc:picChg chg="add mod">
          <ac:chgData name="De Marinis, Roberta Vita" userId="dc24b251-f01b-455d-bf89-e2be86f657a2" providerId="ADAL" clId="{FDD990CB-6D46-4785-9709-7A586114BDA6}" dt="2022-10-24T13:24:21.855" v="16836" actId="1076"/>
          <ac:picMkLst>
            <pc:docMk/>
            <pc:sldMk cId="660178133" sldId="2146847749"/>
            <ac:picMk id="8" creationId="{48D7BC56-7858-F9AA-E3B1-037AE6E41972}"/>
          </ac:picMkLst>
        </pc:picChg>
        <pc:picChg chg="add mod">
          <ac:chgData name="De Marinis, Roberta Vita" userId="dc24b251-f01b-455d-bf89-e2be86f657a2" providerId="ADAL" clId="{FDD990CB-6D46-4785-9709-7A586114BDA6}" dt="2022-10-24T13:24:25.411" v="16837" actId="1076"/>
          <ac:picMkLst>
            <pc:docMk/>
            <pc:sldMk cId="660178133" sldId="2146847749"/>
            <ac:picMk id="9" creationId="{792E8FC6-35A4-7E89-CC50-ADC3CC338D89}"/>
          </ac:picMkLst>
        </pc:picChg>
        <pc:picChg chg="add mod">
          <ac:chgData name="De Marinis, Roberta Vita" userId="dc24b251-f01b-455d-bf89-e2be86f657a2" providerId="ADAL" clId="{FDD990CB-6D46-4785-9709-7A586114BDA6}" dt="2022-10-24T13:24:33.691" v="16839" actId="1076"/>
          <ac:picMkLst>
            <pc:docMk/>
            <pc:sldMk cId="660178133" sldId="2146847749"/>
            <ac:picMk id="10" creationId="{2C538C87-E976-B15D-B277-9CEE977E8B77}"/>
          </ac:picMkLst>
        </pc:picChg>
        <pc:picChg chg="add mod">
          <ac:chgData name="De Marinis, Roberta Vita" userId="dc24b251-f01b-455d-bf89-e2be86f657a2" providerId="ADAL" clId="{FDD990CB-6D46-4785-9709-7A586114BDA6}" dt="2022-10-24T13:23:42.265" v="16826" actId="1076"/>
          <ac:picMkLst>
            <pc:docMk/>
            <pc:sldMk cId="660178133" sldId="2146847749"/>
            <ac:picMk id="11" creationId="{9419D279-C93F-6D60-8FE7-96D4FEA183E9}"/>
          </ac:picMkLst>
        </pc:picChg>
        <pc:picChg chg="add mod">
          <ac:chgData name="De Marinis, Roberta Vita" userId="dc24b251-f01b-455d-bf89-e2be86f657a2" providerId="ADAL" clId="{FDD990CB-6D46-4785-9709-7A586114BDA6}" dt="2022-10-24T14:13:59.289" v="16895" actId="1038"/>
          <ac:picMkLst>
            <pc:docMk/>
            <pc:sldMk cId="660178133" sldId="2146847749"/>
            <ac:picMk id="12" creationId="{8389F2E2-A608-01FE-F81B-B1341D51EC85}"/>
          </ac:picMkLst>
        </pc:picChg>
        <pc:picChg chg="add del mod">
          <ac:chgData name="De Marinis, Roberta Vita" userId="dc24b251-f01b-455d-bf89-e2be86f657a2" providerId="ADAL" clId="{FDD990CB-6D46-4785-9709-7A586114BDA6}" dt="2022-10-24T13:27:08.427" v="16861" actId="478"/>
          <ac:picMkLst>
            <pc:docMk/>
            <pc:sldMk cId="660178133" sldId="2146847749"/>
            <ac:picMk id="14" creationId="{F69D61CE-E7D4-1D45-393D-E459144A79BA}"/>
          </ac:picMkLst>
        </pc:picChg>
        <pc:picChg chg="add del mod">
          <ac:chgData name="De Marinis, Roberta Vita" userId="dc24b251-f01b-455d-bf89-e2be86f657a2" providerId="ADAL" clId="{FDD990CB-6D46-4785-9709-7A586114BDA6}" dt="2022-10-24T14:12:42.393" v="16883" actId="478"/>
          <ac:picMkLst>
            <pc:docMk/>
            <pc:sldMk cId="660178133" sldId="2146847749"/>
            <ac:picMk id="16" creationId="{C2E132E4-0BB7-B893-B8B5-FC0EF53EA770}"/>
          </ac:picMkLst>
        </pc:picChg>
        <pc:picChg chg="add mod">
          <ac:chgData name="De Marinis, Roberta Vita" userId="dc24b251-f01b-455d-bf89-e2be86f657a2" providerId="ADAL" clId="{FDD990CB-6D46-4785-9709-7A586114BDA6}" dt="2022-10-24T14:14:32.184" v="16901" actId="1036"/>
          <ac:picMkLst>
            <pc:docMk/>
            <pc:sldMk cId="660178133" sldId="2146847749"/>
            <ac:picMk id="18" creationId="{E387A95D-BDF2-B5A4-F959-A7DFF482A9DA}"/>
          </ac:picMkLst>
        </pc:picChg>
      </pc:sldChg>
    </pc:docChg>
  </pc:docChgLst>
  <pc:docChgLst>
    <pc:chgData name="d'Agostino, Ciro" userId="522b68d4-162f-4dc7-a4d9-e6a12496a8af" providerId="ADAL" clId="{683EDCC4-8D6C-4B5D-82E3-D2C933B52846}"/>
    <pc:docChg chg="undo redo custSel addSld delSld modSld sldOrd modSection">
      <pc:chgData name="d'Agostino, Ciro" userId="522b68d4-162f-4dc7-a4d9-e6a12496a8af" providerId="ADAL" clId="{683EDCC4-8D6C-4B5D-82E3-D2C933B52846}" dt="2022-07-08T14:24:58.758" v="4301" actId="1035"/>
      <pc:docMkLst>
        <pc:docMk/>
      </pc:docMkLst>
      <pc:sldChg chg="addSp delSp modSp mod">
        <pc:chgData name="d'Agostino, Ciro" userId="522b68d4-162f-4dc7-a4d9-e6a12496a8af" providerId="ADAL" clId="{683EDCC4-8D6C-4B5D-82E3-D2C933B52846}" dt="2022-07-08T14:24:58.758" v="4301" actId="1035"/>
        <pc:sldMkLst>
          <pc:docMk/>
          <pc:sldMk cId="4129212682" sldId="2146846888"/>
        </pc:sldMkLst>
        <pc:spChg chg="mod topLvl">
          <ac:chgData name="d'Agostino, Ciro" userId="522b68d4-162f-4dc7-a4d9-e6a12496a8af" providerId="ADAL" clId="{683EDCC4-8D6C-4B5D-82E3-D2C933B52846}" dt="2022-07-08T14:24:50.920" v="4300" actId="1076"/>
          <ac:spMkLst>
            <pc:docMk/>
            <pc:sldMk cId="4129212682" sldId="2146846888"/>
            <ac:spMk id="352" creationId="{BA22A225-8899-4AB3-8CD6-AADE15506068}"/>
          </ac:spMkLst>
        </pc:spChg>
        <pc:grpChg chg="del">
          <ac:chgData name="d'Agostino, Ciro" userId="522b68d4-162f-4dc7-a4d9-e6a12496a8af" providerId="ADAL" clId="{683EDCC4-8D6C-4B5D-82E3-D2C933B52846}" dt="2022-07-08T14:23:26.175" v="4283" actId="165"/>
          <ac:grpSpMkLst>
            <pc:docMk/>
            <pc:sldMk cId="4129212682" sldId="2146846888"/>
            <ac:grpSpMk id="2" creationId="{A5A2F0BE-91B9-F575-CCE9-FBC11700A1C5}"/>
          </ac:grpSpMkLst>
        </pc:grpChg>
        <pc:grpChg chg="mod topLvl">
          <ac:chgData name="d'Agostino, Ciro" userId="522b68d4-162f-4dc7-a4d9-e6a12496a8af" providerId="ADAL" clId="{683EDCC4-8D6C-4B5D-82E3-D2C933B52846}" dt="2022-07-08T14:24:30.950" v="4296" actId="164"/>
          <ac:grpSpMkLst>
            <pc:docMk/>
            <pc:sldMk cId="4129212682" sldId="2146846888"/>
            <ac:grpSpMk id="15" creationId="{0CB3EAFE-073C-43C4-8360-125A627B9EE5}"/>
          </ac:grpSpMkLst>
        </pc:grpChg>
        <pc:grpChg chg="del">
          <ac:chgData name="d'Agostino, Ciro" userId="522b68d4-162f-4dc7-a4d9-e6a12496a8af" providerId="ADAL" clId="{683EDCC4-8D6C-4B5D-82E3-D2C933B52846}" dt="2022-07-08T14:07:59.716" v="3963" actId="21"/>
          <ac:grpSpMkLst>
            <pc:docMk/>
            <pc:sldMk cId="4129212682" sldId="2146846888"/>
            <ac:grpSpMk id="22" creationId="{BC40A47A-FF28-4048-8742-33004BA7D993}"/>
          </ac:grpSpMkLst>
        </pc:grpChg>
        <pc:grpChg chg="del">
          <ac:chgData name="d'Agostino, Ciro" userId="522b68d4-162f-4dc7-a4d9-e6a12496a8af" providerId="ADAL" clId="{683EDCC4-8D6C-4B5D-82E3-D2C933B52846}" dt="2022-07-08T14:07:59.716" v="3963" actId="21"/>
          <ac:grpSpMkLst>
            <pc:docMk/>
            <pc:sldMk cId="4129212682" sldId="2146846888"/>
            <ac:grpSpMk id="23" creationId="{C3D45FCC-9D11-41AD-B921-6A4C45EDC8A8}"/>
          </ac:grpSpMkLst>
        </pc:grpChg>
        <pc:grpChg chg="del">
          <ac:chgData name="d'Agostino, Ciro" userId="522b68d4-162f-4dc7-a4d9-e6a12496a8af" providerId="ADAL" clId="{683EDCC4-8D6C-4B5D-82E3-D2C933B52846}" dt="2022-07-08T14:07:59.716" v="3963" actId="21"/>
          <ac:grpSpMkLst>
            <pc:docMk/>
            <pc:sldMk cId="4129212682" sldId="2146846888"/>
            <ac:grpSpMk id="24" creationId="{DDB66614-E275-415F-9174-206667D42296}"/>
          </ac:grpSpMkLst>
        </pc:grpChg>
        <pc:grpChg chg="add mod">
          <ac:chgData name="d'Agostino, Ciro" userId="522b68d4-162f-4dc7-a4d9-e6a12496a8af" providerId="ADAL" clId="{683EDCC4-8D6C-4B5D-82E3-D2C933B52846}" dt="2022-07-08T14:24:30.950" v="4296" actId="164"/>
          <ac:grpSpMkLst>
            <pc:docMk/>
            <pc:sldMk cId="4129212682" sldId="2146846888"/>
            <ac:grpSpMk id="94" creationId="{4DF4FEC1-381C-6EBA-330A-4957E87A65CE}"/>
          </ac:grpSpMkLst>
        </pc:grpChg>
        <pc:grpChg chg="add mod">
          <ac:chgData name="d'Agostino, Ciro" userId="522b68d4-162f-4dc7-a4d9-e6a12496a8af" providerId="ADAL" clId="{683EDCC4-8D6C-4B5D-82E3-D2C933B52846}" dt="2022-07-08T14:24:46.483" v="4299" actId="14100"/>
          <ac:grpSpMkLst>
            <pc:docMk/>
            <pc:sldMk cId="4129212682" sldId="2146846888"/>
            <ac:grpSpMk id="95" creationId="{3C11E269-1D3B-18FE-D92C-3878A3CF973A}"/>
          </ac:grpSpMkLst>
        </pc:grpChg>
        <pc:grpChg chg="mod topLvl">
          <ac:chgData name="d'Agostino, Ciro" userId="522b68d4-162f-4dc7-a4d9-e6a12496a8af" providerId="ADAL" clId="{683EDCC4-8D6C-4B5D-82E3-D2C933B52846}" dt="2022-07-08T14:23:26.175" v="4283" actId="165"/>
          <ac:grpSpMkLst>
            <pc:docMk/>
            <pc:sldMk cId="4129212682" sldId="2146846888"/>
            <ac:grpSpMk id="327" creationId="{8A53865C-A533-4E26-B6EE-438D8F19C56D}"/>
          </ac:grpSpMkLst>
        </pc:grpChg>
        <pc:grpChg chg="mod">
          <ac:chgData name="d'Agostino, Ciro" userId="522b68d4-162f-4dc7-a4d9-e6a12496a8af" providerId="ADAL" clId="{683EDCC4-8D6C-4B5D-82E3-D2C933B52846}" dt="2022-07-08T14:23:26.175" v="4283" actId="165"/>
          <ac:grpSpMkLst>
            <pc:docMk/>
            <pc:sldMk cId="4129212682" sldId="2146846888"/>
            <ac:grpSpMk id="328" creationId="{0FBEF2D8-3FC0-4938-8E0F-9154869FB609}"/>
          </ac:grpSpMkLst>
        </pc:grpChg>
        <pc:grpChg chg="mod topLvl">
          <ac:chgData name="d'Agostino, Ciro" userId="522b68d4-162f-4dc7-a4d9-e6a12496a8af" providerId="ADAL" clId="{683EDCC4-8D6C-4B5D-82E3-D2C933B52846}" dt="2022-07-08T14:23:26.175" v="4283" actId="165"/>
          <ac:grpSpMkLst>
            <pc:docMk/>
            <pc:sldMk cId="4129212682" sldId="2146846888"/>
            <ac:grpSpMk id="333" creationId="{3D633E91-738E-446E-BC13-55167F9A72F7}"/>
          </ac:grpSpMkLst>
        </pc:grpChg>
        <pc:grpChg chg="mod">
          <ac:chgData name="d'Agostino, Ciro" userId="522b68d4-162f-4dc7-a4d9-e6a12496a8af" providerId="ADAL" clId="{683EDCC4-8D6C-4B5D-82E3-D2C933B52846}" dt="2022-07-08T14:23:26.175" v="4283" actId="165"/>
          <ac:grpSpMkLst>
            <pc:docMk/>
            <pc:sldMk cId="4129212682" sldId="2146846888"/>
            <ac:grpSpMk id="334" creationId="{53F5EA13-F260-42D3-9CF4-72D877328880}"/>
          </ac:grpSpMkLst>
        </pc:grpChg>
        <pc:grpChg chg="mod topLvl">
          <ac:chgData name="d'Agostino, Ciro" userId="522b68d4-162f-4dc7-a4d9-e6a12496a8af" providerId="ADAL" clId="{683EDCC4-8D6C-4B5D-82E3-D2C933B52846}" dt="2022-07-08T14:23:26.175" v="4283" actId="165"/>
          <ac:grpSpMkLst>
            <pc:docMk/>
            <pc:sldMk cId="4129212682" sldId="2146846888"/>
            <ac:grpSpMk id="339" creationId="{E1D82353-BEFE-43B6-AA27-555ECE137ECE}"/>
          </ac:grpSpMkLst>
        </pc:grpChg>
        <pc:grpChg chg="mod">
          <ac:chgData name="d'Agostino, Ciro" userId="522b68d4-162f-4dc7-a4d9-e6a12496a8af" providerId="ADAL" clId="{683EDCC4-8D6C-4B5D-82E3-D2C933B52846}" dt="2022-07-08T14:23:26.175" v="4283" actId="165"/>
          <ac:grpSpMkLst>
            <pc:docMk/>
            <pc:sldMk cId="4129212682" sldId="2146846888"/>
            <ac:grpSpMk id="340" creationId="{F78DB92F-F7BE-4E55-BD3F-F75164B14351}"/>
          </ac:grpSpMkLst>
        </pc:grpChg>
        <pc:picChg chg="mod topLvl">
          <ac:chgData name="d'Agostino, Ciro" userId="522b68d4-162f-4dc7-a4d9-e6a12496a8af" providerId="ADAL" clId="{683EDCC4-8D6C-4B5D-82E3-D2C933B52846}" dt="2022-07-08T14:23:26.175" v="4283" actId="165"/>
          <ac:picMkLst>
            <pc:docMk/>
            <pc:sldMk cId="4129212682" sldId="2146846888"/>
            <ac:picMk id="7" creationId="{76DDB23B-EDF6-4E22-A4C1-E0E8B60F2AE4}"/>
          </ac:picMkLst>
        </pc:picChg>
        <pc:picChg chg="mod">
          <ac:chgData name="d'Agostino, Ciro" userId="522b68d4-162f-4dc7-a4d9-e6a12496a8af" providerId="ADAL" clId="{683EDCC4-8D6C-4B5D-82E3-D2C933B52846}" dt="2022-07-08T14:23:26.175" v="4283" actId="165"/>
          <ac:picMkLst>
            <pc:docMk/>
            <pc:sldMk cId="4129212682" sldId="2146846888"/>
            <ac:picMk id="13" creationId="{1DDB7023-3295-42AC-BF0A-E8CBFB80D1BF}"/>
          </ac:picMkLst>
        </pc:picChg>
        <pc:picChg chg="mod topLvl">
          <ac:chgData name="d'Agostino, Ciro" userId="522b68d4-162f-4dc7-a4d9-e6a12496a8af" providerId="ADAL" clId="{683EDCC4-8D6C-4B5D-82E3-D2C933B52846}" dt="2022-07-08T14:23:33.972" v="4284" actId="164"/>
          <ac:picMkLst>
            <pc:docMk/>
            <pc:sldMk cId="4129212682" sldId="2146846888"/>
            <ac:picMk id="16" creationId="{53B6FFF5-1C5B-41C3-9958-96C7F39A838A}"/>
          </ac:picMkLst>
        </pc:picChg>
        <pc:picChg chg="mod topLvl">
          <ac:chgData name="d'Agostino, Ciro" userId="522b68d4-162f-4dc7-a4d9-e6a12496a8af" providerId="ADAL" clId="{683EDCC4-8D6C-4B5D-82E3-D2C933B52846}" dt="2022-07-08T14:23:33.972" v="4284" actId="164"/>
          <ac:picMkLst>
            <pc:docMk/>
            <pc:sldMk cId="4129212682" sldId="2146846888"/>
            <ac:picMk id="19" creationId="{8B3A5217-FC08-45B6-9178-273EC7EB538C}"/>
          </ac:picMkLst>
        </pc:picChg>
        <pc:picChg chg="mod topLvl">
          <ac:chgData name="d'Agostino, Ciro" userId="522b68d4-162f-4dc7-a4d9-e6a12496a8af" providerId="ADAL" clId="{683EDCC4-8D6C-4B5D-82E3-D2C933B52846}" dt="2022-07-08T14:24:30.950" v="4296" actId="164"/>
          <ac:picMkLst>
            <pc:docMk/>
            <pc:sldMk cId="4129212682" sldId="2146846888"/>
            <ac:picMk id="28" creationId="{32564E0E-46DA-4092-9E74-A91BBC3A1C7F}"/>
          </ac:picMkLst>
        </pc:picChg>
        <pc:picChg chg="mod topLvl">
          <ac:chgData name="d'Agostino, Ciro" userId="522b68d4-162f-4dc7-a4d9-e6a12496a8af" providerId="ADAL" clId="{683EDCC4-8D6C-4B5D-82E3-D2C933B52846}" dt="2022-07-08T14:23:26.175" v="4283" actId="165"/>
          <ac:picMkLst>
            <pc:docMk/>
            <pc:sldMk cId="4129212682" sldId="2146846888"/>
            <ac:picMk id="80" creationId="{0BCE2F20-C4DE-4F8F-9A70-C701952A2190}"/>
          </ac:picMkLst>
        </pc:picChg>
        <pc:picChg chg="mod topLvl">
          <ac:chgData name="d'Agostino, Ciro" userId="522b68d4-162f-4dc7-a4d9-e6a12496a8af" providerId="ADAL" clId="{683EDCC4-8D6C-4B5D-82E3-D2C933B52846}" dt="2022-07-08T14:23:26.175" v="4283" actId="165"/>
          <ac:picMkLst>
            <pc:docMk/>
            <pc:sldMk cId="4129212682" sldId="2146846888"/>
            <ac:picMk id="87" creationId="{F17FAA0F-BAA8-4204-B2FA-2FC452CB0D8A}"/>
          </ac:picMkLst>
        </pc:picChg>
        <pc:picChg chg="add del mod">
          <ac:chgData name="d'Agostino, Ciro" userId="522b68d4-162f-4dc7-a4d9-e6a12496a8af" providerId="ADAL" clId="{683EDCC4-8D6C-4B5D-82E3-D2C933B52846}" dt="2022-07-08T14:23:33.972" v="4284" actId="164"/>
          <ac:picMkLst>
            <pc:docMk/>
            <pc:sldMk cId="4129212682" sldId="2146846888"/>
            <ac:picMk id="93" creationId="{936C105B-BC91-E50A-1947-C1267BA957C9}"/>
          </ac:picMkLst>
        </pc:picChg>
        <pc:picChg chg="mod">
          <ac:chgData name="d'Agostino, Ciro" userId="522b68d4-162f-4dc7-a4d9-e6a12496a8af" providerId="ADAL" clId="{683EDCC4-8D6C-4B5D-82E3-D2C933B52846}" dt="2022-07-08T14:23:26.175" v="4283" actId="165"/>
          <ac:picMkLst>
            <pc:docMk/>
            <pc:sldMk cId="4129212682" sldId="2146846888"/>
            <ac:picMk id="96" creationId="{3AAFFA86-F9CD-404A-8913-9656F0F2E18F}"/>
          </ac:picMkLst>
        </pc:picChg>
        <pc:picChg chg="mod topLvl">
          <ac:chgData name="d'Agostino, Ciro" userId="522b68d4-162f-4dc7-a4d9-e6a12496a8af" providerId="ADAL" clId="{683EDCC4-8D6C-4B5D-82E3-D2C933B52846}" dt="2022-07-08T14:23:26.175" v="4283" actId="165"/>
          <ac:picMkLst>
            <pc:docMk/>
            <pc:sldMk cId="4129212682" sldId="2146846888"/>
            <ac:picMk id="102" creationId="{27578A3D-570A-79EB-FC63-8EAB504A1766}"/>
          </ac:picMkLst>
        </pc:picChg>
        <pc:picChg chg="mod topLvl">
          <ac:chgData name="d'Agostino, Ciro" userId="522b68d4-162f-4dc7-a4d9-e6a12496a8af" providerId="ADAL" clId="{683EDCC4-8D6C-4B5D-82E3-D2C933B52846}" dt="2022-07-08T14:23:26.175" v="4283" actId="165"/>
          <ac:picMkLst>
            <pc:docMk/>
            <pc:sldMk cId="4129212682" sldId="2146846888"/>
            <ac:picMk id="103" creationId="{59B2D910-5A3F-E859-6D43-6A2710A7E467}"/>
          </ac:picMkLst>
        </pc:picChg>
        <pc:picChg chg="mod topLvl">
          <ac:chgData name="d'Agostino, Ciro" userId="522b68d4-162f-4dc7-a4d9-e6a12496a8af" providerId="ADAL" clId="{683EDCC4-8D6C-4B5D-82E3-D2C933B52846}" dt="2022-07-08T14:23:26.175" v="4283" actId="165"/>
          <ac:picMkLst>
            <pc:docMk/>
            <pc:sldMk cId="4129212682" sldId="2146846888"/>
            <ac:picMk id="104" creationId="{27A52CF2-2B47-26E4-24D0-908C53DFEF21}"/>
          </ac:picMkLst>
        </pc:picChg>
        <pc:picChg chg="mod topLvl">
          <ac:chgData name="d'Agostino, Ciro" userId="522b68d4-162f-4dc7-a4d9-e6a12496a8af" providerId="ADAL" clId="{683EDCC4-8D6C-4B5D-82E3-D2C933B52846}" dt="2022-07-08T14:23:26.175" v="4283" actId="165"/>
          <ac:picMkLst>
            <pc:docMk/>
            <pc:sldMk cId="4129212682" sldId="2146846888"/>
            <ac:picMk id="105" creationId="{4469C6BC-EED5-1F6D-A2C5-A0188B6A2FE5}"/>
          </ac:picMkLst>
        </pc:picChg>
        <pc:picChg chg="mod topLvl">
          <ac:chgData name="d'Agostino, Ciro" userId="522b68d4-162f-4dc7-a4d9-e6a12496a8af" providerId="ADAL" clId="{683EDCC4-8D6C-4B5D-82E3-D2C933B52846}" dt="2022-07-08T14:23:26.175" v="4283" actId="165"/>
          <ac:picMkLst>
            <pc:docMk/>
            <pc:sldMk cId="4129212682" sldId="2146846888"/>
            <ac:picMk id="106" creationId="{2BF0DF00-7EF6-6026-1EAE-8E09935CEF43}"/>
          </ac:picMkLst>
        </pc:picChg>
        <pc:picChg chg="del mod">
          <ac:chgData name="d'Agostino, Ciro" userId="522b68d4-162f-4dc7-a4d9-e6a12496a8af" providerId="ADAL" clId="{683EDCC4-8D6C-4B5D-82E3-D2C933B52846}" dt="2022-07-08T14:07:59.716" v="3963" actId="21"/>
          <ac:picMkLst>
            <pc:docMk/>
            <pc:sldMk cId="4129212682" sldId="2146846888"/>
            <ac:picMk id="129" creationId="{F89D21FF-5852-4063-A53F-BE644CB4BACE}"/>
          </ac:picMkLst>
        </pc:picChg>
        <pc:picChg chg="mod topLvl">
          <ac:chgData name="d'Agostino, Ciro" userId="522b68d4-162f-4dc7-a4d9-e6a12496a8af" providerId="ADAL" clId="{683EDCC4-8D6C-4B5D-82E3-D2C933B52846}" dt="2022-07-08T14:24:30.950" v="4296" actId="164"/>
          <ac:picMkLst>
            <pc:docMk/>
            <pc:sldMk cId="4129212682" sldId="2146846888"/>
            <ac:picMk id="140" creationId="{124322FA-DD0B-4D91-8682-E9116B0882F0}"/>
          </ac:picMkLst>
        </pc:picChg>
        <pc:picChg chg="del mod">
          <ac:chgData name="d'Agostino, Ciro" userId="522b68d4-162f-4dc7-a4d9-e6a12496a8af" providerId="ADAL" clId="{683EDCC4-8D6C-4B5D-82E3-D2C933B52846}" dt="2022-07-08T14:07:59.716" v="3963" actId="21"/>
          <ac:picMkLst>
            <pc:docMk/>
            <pc:sldMk cId="4129212682" sldId="2146846888"/>
            <ac:picMk id="141" creationId="{F44D8992-AEDD-42BC-BAC8-2320BE24B860}"/>
          </ac:picMkLst>
        </pc:picChg>
        <pc:picChg chg="del mod">
          <ac:chgData name="d'Agostino, Ciro" userId="522b68d4-162f-4dc7-a4d9-e6a12496a8af" providerId="ADAL" clId="{683EDCC4-8D6C-4B5D-82E3-D2C933B52846}" dt="2022-07-08T14:07:59.716" v="3963" actId="21"/>
          <ac:picMkLst>
            <pc:docMk/>
            <pc:sldMk cId="4129212682" sldId="2146846888"/>
            <ac:picMk id="142" creationId="{3AD0DDE2-CDC5-4D70-85CB-E1B4790DDE40}"/>
          </ac:picMkLst>
        </pc:picChg>
        <pc:picChg chg="del mod">
          <ac:chgData name="d'Agostino, Ciro" userId="522b68d4-162f-4dc7-a4d9-e6a12496a8af" providerId="ADAL" clId="{683EDCC4-8D6C-4B5D-82E3-D2C933B52846}" dt="2022-07-08T14:07:59.716" v="3963" actId="21"/>
          <ac:picMkLst>
            <pc:docMk/>
            <pc:sldMk cId="4129212682" sldId="2146846888"/>
            <ac:picMk id="146" creationId="{2668A769-E35C-4827-8F68-AF3E7D3838CE}"/>
          </ac:picMkLst>
        </pc:picChg>
        <pc:picChg chg="add del mod">
          <ac:chgData name="d'Agostino, Ciro" userId="522b68d4-162f-4dc7-a4d9-e6a12496a8af" providerId="ADAL" clId="{683EDCC4-8D6C-4B5D-82E3-D2C933B52846}" dt="2022-07-08T14:04:17.757" v="3697" actId="478"/>
          <ac:picMkLst>
            <pc:docMk/>
            <pc:sldMk cId="4129212682" sldId="2146846888"/>
            <ac:picMk id="169" creationId="{0FB9F721-F5EF-D107-98A6-953F3E9CAF47}"/>
          </ac:picMkLst>
        </pc:picChg>
        <pc:picChg chg="add del mod modCrop">
          <ac:chgData name="d'Agostino, Ciro" userId="522b68d4-162f-4dc7-a4d9-e6a12496a8af" providerId="ADAL" clId="{683EDCC4-8D6C-4B5D-82E3-D2C933B52846}" dt="2022-07-08T14:05:21.494" v="3777" actId="478"/>
          <ac:picMkLst>
            <pc:docMk/>
            <pc:sldMk cId="4129212682" sldId="2146846888"/>
            <ac:picMk id="170" creationId="{B60933D2-580E-6B65-32AE-2C1C189C31E4}"/>
          </ac:picMkLst>
        </pc:picChg>
        <pc:picChg chg="add del mod">
          <ac:chgData name="d'Agostino, Ciro" userId="522b68d4-162f-4dc7-a4d9-e6a12496a8af" providerId="ADAL" clId="{683EDCC4-8D6C-4B5D-82E3-D2C933B52846}" dt="2022-07-08T14:05:44.215" v="3781" actId="478"/>
          <ac:picMkLst>
            <pc:docMk/>
            <pc:sldMk cId="4129212682" sldId="2146846888"/>
            <ac:picMk id="171" creationId="{356BCD5A-E6F6-904C-5B99-BDFF74E4CADE}"/>
          </ac:picMkLst>
        </pc:picChg>
        <pc:picChg chg="add mod modCrop">
          <ac:chgData name="d'Agostino, Ciro" userId="522b68d4-162f-4dc7-a4d9-e6a12496a8af" providerId="ADAL" clId="{683EDCC4-8D6C-4B5D-82E3-D2C933B52846}" dt="2022-07-08T14:23:33.972" v="4284" actId="164"/>
          <ac:picMkLst>
            <pc:docMk/>
            <pc:sldMk cId="4129212682" sldId="2146846888"/>
            <ac:picMk id="176" creationId="{07199975-F0F8-B816-88B2-94ABBFBC725B}"/>
          </ac:picMkLst>
        </pc:picChg>
        <pc:picChg chg="add mod modCrop">
          <ac:chgData name="d'Agostino, Ciro" userId="522b68d4-162f-4dc7-a4d9-e6a12496a8af" providerId="ADAL" clId="{683EDCC4-8D6C-4B5D-82E3-D2C933B52846}" dt="2022-07-08T14:23:33.972" v="4284" actId="164"/>
          <ac:picMkLst>
            <pc:docMk/>
            <pc:sldMk cId="4129212682" sldId="2146846888"/>
            <ac:picMk id="177" creationId="{B2373827-C39A-96E5-B74C-3F2FD89C177D}"/>
          </ac:picMkLst>
        </pc:picChg>
        <pc:picChg chg="add mod">
          <ac:chgData name="d'Agostino, Ciro" userId="522b68d4-162f-4dc7-a4d9-e6a12496a8af" providerId="ADAL" clId="{683EDCC4-8D6C-4B5D-82E3-D2C933B52846}" dt="2022-07-08T14:23:33.972" v="4284" actId="164"/>
          <ac:picMkLst>
            <pc:docMk/>
            <pc:sldMk cId="4129212682" sldId="2146846888"/>
            <ac:picMk id="178" creationId="{5CEC8E18-4B4B-7ED1-0BF2-E5C2E3FF7F2B}"/>
          </ac:picMkLst>
        </pc:picChg>
        <pc:picChg chg="add mod">
          <ac:chgData name="d'Agostino, Ciro" userId="522b68d4-162f-4dc7-a4d9-e6a12496a8af" providerId="ADAL" clId="{683EDCC4-8D6C-4B5D-82E3-D2C933B52846}" dt="2022-07-08T14:23:33.972" v="4284" actId="164"/>
          <ac:picMkLst>
            <pc:docMk/>
            <pc:sldMk cId="4129212682" sldId="2146846888"/>
            <ac:picMk id="179" creationId="{F2318018-85C4-C6FC-9664-2CC7396035A4}"/>
          </ac:picMkLst>
        </pc:picChg>
        <pc:picChg chg="add mod">
          <ac:chgData name="d'Agostino, Ciro" userId="522b68d4-162f-4dc7-a4d9-e6a12496a8af" providerId="ADAL" clId="{683EDCC4-8D6C-4B5D-82E3-D2C933B52846}" dt="2022-07-08T14:23:33.972" v="4284" actId="164"/>
          <ac:picMkLst>
            <pc:docMk/>
            <pc:sldMk cId="4129212682" sldId="2146846888"/>
            <ac:picMk id="180" creationId="{87AF57B8-145A-C001-CA0C-230780F656B6}"/>
          </ac:picMkLst>
        </pc:picChg>
        <pc:picChg chg="add mod">
          <ac:chgData name="d'Agostino, Ciro" userId="522b68d4-162f-4dc7-a4d9-e6a12496a8af" providerId="ADAL" clId="{683EDCC4-8D6C-4B5D-82E3-D2C933B52846}" dt="2022-07-08T14:23:33.972" v="4284" actId="164"/>
          <ac:picMkLst>
            <pc:docMk/>
            <pc:sldMk cId="4129212682" sldId="2146846888"/>
            <ac:picMk id="181" creationId="{14CCBF68-1A7A-C3AD-A07A-70BF1A76C816}"/>
          </ac:picMkLst>
        </pc:picChg>
        <pc:picChg chg="add mod modCrop">
          <ac:chgData name="d'Agostino, Ciro" userId="522b68d4-162f-4dc7-a4d9-e6a12496a8af" providerId="ADAL" clId="{683EDCC4-8D6C-4B5D-82E3-D2C933B52846}" dt="2022-07-08T14:23:33.972" v="4284" actId="164"/>
          <ac:picMkLst>
            <pc:docMk/>
            <pc:sldMk cId="4129212682" sldId="2146846888"/>
            <ac:picMk id="182" creationId="{84B727C3-BC3A-8EC2-2E52-314D4C79BE52}"/>
          </ac:picMkLst>
        </pc:picChg>
        <pc:picChg chg="add mod modCrop">
          <ac:chgData name="d'Agostino, Ciro" userId="522b68d4-162f-4dc7-a4d9-e6a12496a8af" providerId="ADAL" clId="{683EDCC4-8D6C-4B5D-82E3-D2C933B52846}" dt="2022-07-08T14:23:33.972" v="4284" actId="164"/>
          <ac:picMkLst>
            <pc:docMk/>
            <pc:sldMk cId="4129212682" sldId="2146846888"/>
            <ac:picMk id="183" creationId="{85425E5E-204B-4003-6440-18F2C20C193F}"/>
          </ac:picMkLst>
        </pc:picChg>
        <pc:picChg chg="add mod modCrop">
          <ac:chgData name="d'Agostino, Ciro" userId="522b68d4-162f-4dc7-a4d9-e6a12496a8af" providerId="ADAL" clId="{683EDCC4-8D6C-4B5D-82E3-D2C933B52846}" dt="2022-07-08T14:23:33.972" v="4284" actId="164"/>
          <ac:picMkLst>
            <pc:docMk/>
            <pc:sldMk cId="4129212682" sldId="2146846888"/>
            <ac:picMk id="184" creationId="{00CC9F08-BFC5-7C87-1C3E-F4690BF4D31B}"/>
          </ac:picMkLst>
        </pc:picChg>
        <pc:picChg chg="add mod modCrop">
          <ac:chgData name="d'Agostino, Ciro" userId="522b68d4-162f-4dc7-a4d9-e6a12496a8af" providerId="ADAL" clId="{683EDCC4-8D6C-4B5D-82E3-D2C933B52846}" dt="2022-07-08T14:23:33.972" v="4284" actId="164"/>
          <ac:picMkLst>
            <pc:docMk/>
            <pc:sldMk cId="4129212682" sldId="2146846888"/>
            <ac:picMk id="185" creationId="{8AEF65D7-E05B-96C7-7E36-02809490197F}"/>
          </ac:picMkLst>
        </pc:picChg>
        <pc:picChg chg="add mod modCrop">
          <ac:chgData name="d'Agostino, Ciro" userId="522b68d4-162f-4dc7-a4d9-e6a12496a8af" providerId="ADAL" clId="{683EDCC4-8D6C-4B5D-82E3-D2C933B52846}" dt="2022-07-08T14:23:33.972" v="4284" actId="164"/>
          <ac:picMkLst>
            <pc:docMk/>
            <pc:sldMk cId="4129212682" sldId="2146846888"/>
            <ac:picMk id="186" creationId="{B84CA4E5-A7EA-1D26-A671-78B75B3D02AF}"/>
          </ac:picMkLst>
        </pc:picChg>
        <pc:picChg chg="add mod modCrop">
          <ac:chgData name="d'Agostino, Ciro" userId="522b68d4-162f-4dc7-a4d9-e6a12496a8af" providerId="ADAL" clId="{683EDCC4-8D6C-4B5D-82E3-D2C933B52846}" dt="2022-07-08T14:24:58.758" v="4301" actId="1035"/>
          <ac:picMkLst>
            <pc:docMk/>
            <pc:sldMk cId="4129212682" sldId="2146846888"/>
            <ac:picMk id="187" creationId="{C2E0A2AD-A17A-17F7-D872-5B38844A83F2}"/>
          </ac:picMkLst>
        </pc:picChg>
        <pc:picChg chg="add mod modCrop">
          <ac:chgData name="d'Agostino, Ciro" userId="522b68d4-162f-4dc7-a4d9-e6a12496a8af" providerId="ADAL" clId="{683EDCC4-8D6C-4B5D-82E3-D2C933B52846}" dt="2022-07-08T14:23:33.972" v="4284" actId="164"/>
          <ac:picMkLst>
            <pc:docMk/>
            <pc:sldMk cId="4129212682" sldId="2146846888"/>
            <ac:picMk id="188" creationId="{A998DF94-6991-0B9B-007E-CBDBF2A7AD63}"/>
          </ac:picMkLst>
        </pc:picChg>
        <pc:picChg chg="add mod">
          <ac:chgData name="d'Agostino, Ciro" userId="522b68d4-162f-4dc7-a4d9-e6a12496a8af" providerId="ADAL" clId="{683EDCC4-8D6C-4B5D-82E3-D2C933B52846}" dt="2022-07-08T14:23:33.972" v="4284" actId="164"/>
          <ac:picMkLst>
            <pc:docMk/>
            <pc:sldMk cId="4129212682" sldId="2146846888"/>
            <ac:picMk id="189" creationId="{48638757-985B-2AC4-C13D-F3E32F599C85}"/>
          </ac:picMkLst>
        </pc:picChg>
        <pc:picChg chg="add mod">
          <ac:chgData name="d'Agostino, Ciro" userId="522b68d4-162f-4dc7-a4d9-e6a12496a8af" providerId="ADAL" clId="{683EDCC4-8D6C-4B5D-82E3-D2C933B52846}" dt="2022-07-08T14:23:33.972" v="4284" actId="164"/>
          <ac:picMkLst>
            <pc:docMk/>
            <pc:sldMk cId="4129212682" sldId="2146846888"/>
            <ac:picMk id="190" creationId="{FF6B5A9D-B76A-2582-E4BD-72BCDC3A6CB4}"/>
          </ac:picMkLst>
        </pc:picChg>
        <pc:picChg chg="add mod">
          <ac:chgData name="d'Agostino, Ciro" userId="522b68d4-162f-4dc7-a4d9-e6a12496a8af" providerId="ADAL" clId="{683EDCC4-8D6C-4B5D-82E3-D2C933B52846}" dt="2022-07-08T14:23:33.972" v="4284" actId="164"/>
          <ac:picMkLst>
            <pc:docMk/>
            <pc:sldMk cId="4129212682" sldId="2146846888"/>
            <ac:picMk id="191" creationId="{A9DEAA13-1F92-06F4-98F9-65BAA8640F82}"/>
          </ac:picMkLst>
        </pc:picChg>
        <pc:picChg chg="add mod">
          <ac:chgData name="d'Agostino, Ciro" userId="522b68d4-162f-4dc7-a4d9-e6a12496a8af" providerId="ADAL" clId="{683EDCC4-8D6C-4B5D-82E3-D2C933B52846}" dt="2022-07-08T14:23:33.972" v="4284" actId="164"/>
          <ac:picMkLst>
            <pc:docMk/>
            <pc:sldMk cId="4129212682" sldId="2146846888"/>
            <ac:picMk id="193" creationId="{B6507CD0-DBC0-9DF0-83C8-0111AE32B12A}"/>
          </ac:picMkLst>
        </pc:picChg>
        <pc:picChg chg="add mod">
          <ac:chgData name="d'Agostino, Ciro" userId="522b68d4-162f-4dc7-a4d9-e6a12496a8af" providerId="ADAL" clId="{683EDCC4-8D6C-4B5D-82E3-D2C933B52846}" dt="2022-07-08T14:23:33.972" v="4284" actId="164"/>
          <ac:picMkLst>
            <pc:docMk/>
            <pc:sldMk cId="4129212682" sldId="2146846888"/>
            <ac:picMk id="194" creationId="{AD620A32-7863-8785-E044-034F2C014BBD}"/>
          </ac:picMkLst>
        </pc:picChg>
        <pc:picChg chg="add mod">
          <ac:chgData name="d'Agostino, Ciro" userId="522b68d4-162f-4dc7-a4d9-e6a12496a8af" providerId="ADAL" clId="{683EDCC4-8D6C-4B5D-82E3-D2C933B52846}" dt="2022-07-08T14:23:33.972" v="4284" actId="164"/>
          <ac:picMkLst>
            <pc:docMk/>
            <pc:sldMk cId="4129212682" sldId="2146846888"/>
            <ac:picMk id="195" creationId="{192F5A48-64F8-D79F-1C20-79DEB767BAD1}"/>
          </ac:picMkLst>
        </pc:picChg>
        <pc:picChg chg="mod">
          <ac:chgData name="d'Agostino, Ciro" userId="522b68d4-162f-4dc7-a4d9-e6a12496a8af" providerId="ADAL" clId="{683EDCC4-8D6C-4B5D-82E3-D2C933B52846}" dt="2022-07-08T14:23:26.175" v="4283" actId="165"/>
          <ac:picMkLst>
            <pc:docMk/>
            <pc:sldMk cId="4129212682" sldId="2146846888"/>
            <ac:picMk id="235" creationId="{DCB378CC-5EBE-4902-B18A-6B49051990A5}"/>
          </ac:picMkLst>
        </pc:picChg>
        <pc:picChg chg="mod topLvl">
          <ac:chgData name="d'Agostino, Ciro" userId="522b68d4-162f-4dc7-a4d9-e6a12496a8af" providerId="ADAL" clId="{683EDCC4-8D6C-4B5D-82E3-D2C933B52846}" dt="2022-07-08T14:23:26.175" v="4283" actId="165"/>
          <ac:picMkLst>
            <pc:docMk/>
            <pc:sldMk cId="4129212682" sldId="2146846888"/>
            <ac:picMk id="308" creationId="{E8A04957-C1C7-4712-B845-F02BBB4BAB4B}"/>
          </ac:picMkLst>
        </pc:picChg>
        <pc:picChg chg="mod topLvl">
          <ac:chgData name="d'Agostino, Ciro" userId="522b68d4-162f-4dc7-a4d9-e6a12496a8af" providerId="ADAL" clId="{683EDCC4-8D6C-4B5D-82E3-D2C933B52846}" dt="2022-07-08T14:23:26.175" v="4283" actId="165"/>
          <ac:picMkLst>
            <pc:docMk/>
            <pc:sldMk cId="4129212682" sldId="2146846888"/>
            <ac:picMk id="309" creationId="{C3E801F1-41F4-4D5E-8B44-138460D7B471}"/>
          </ac:picMkLst>
        </pc:picChg>
        <pc:picChg chg="mod topLvl">
          <ac:chgData name="d'Agostino, Ciro" userId="522b68d4-162f-4dc7-a4d9-e6a12496a8af" providerId="ADAL" clId="{683EDCC4-8D6C-4B5D-82E3-D2C933B52846}" dt="2022-07-08T14:23:26.175" v="4283" actId="165"/>
          <ac:picMkLst>
            <pc:docMk/>
            <pc:sldMk cId="4129212682" sldId="2146846888"/>
            <ac:picMk id="310" creationId="{E909EE27-47FD-4179-8426-70F87709FCD8}"/>
          </ac:picMkLst>
        </pc:picChg>
        <pc:picChg chg="mod topLvl">
          <ac:chgData name="d'Agostino, Ciro" userId="522b68d4-162f-4dc7-a4d9-e6a12496a8af" providerId="ADAL" clId="{683EDCC4-8D6C-4B5D-82E3-D2C933B52846}" dt="2022-07-08T14:23:26.175" v="4283" actId="165"/>
          <ac:picMkLst>
            <pc:docMk/>
            <pc:sldMk cId="4129212682" sldId="2146846888"/>
            <ac:picMk id="311" creationId="{43CBA939-A4B7-41B2-82E9-C8DC7F187764}"/>
          </ac:picMkLst>
        </pc:picChg>
        <pc:picChg chg="mod topLvl">
          <ac:chgData name="d'Agostino, Ciro" userId="522b68d4-162f-4dc7-a4d9-e6a12496a8af" providerId="ADAL" clId="{683EDCC4-8D6C-4B5D-82E3-D2C933B52846}" dt="2022-07-08T14:23:26.175" v="4283" actId="165"/>
          <ac:picMkLst>
            <pc:docMk/>
            <pc:sldMk cId="4129212682" sldId="2146846888"/>
            <ac:picMk id="312" creationId="{AD0245F1-1635-4D4D-9CCA-FE913DEA5BBA}"/>
          </ac:picMkLst>
        </pc:picChg>
        <pc:picChg chg="mod topLvl">
          <ac:chgData name="d'Agostino, Ciro" userId="522b68d4-162f-4dc7-a4d9-e6a12496a8af" providerId="ADAL" clId="{683EDCC4-8D6C-4B5D-82E3-D2C933B52846}" dt="2022-07-08T14:23:26.175" v="4283" actId="165"/>
          <ac:picMkLst>
            <pc:docMk/>
            <pc:sldMk cId="4129212682" sldId="2146846888"/>
            <ac:picMk id="313" creationId="{339B2F83-8206-4FAB-B3D0-B256982638E1}"/>
          </ac:picMkLst>
        </pc:picChg>
        <pc:picChg chg="mod topLvl">
          <ac:chgData name="d'Agostino, Ciro" userId="522b68d4-162f-4dc7-a4d9-e6a12496a8af" providerId="ADAL" clId="{683EDCC4-8D6C-4B5D-82E3-D2C933B52846}" dt="2022-07-08T14:23:26.175" v="4283" actId="165"/>
          <ac:picMkLst>
            <pc:docMk/>
            <pc:sldMk cId="4129212682" sldId="2146846888"/>
            <ac:picMk id="314" creationId="{7ED061FA-F632-4E84-BAC7-524CD4960CC2}"/>
          </ac:picMkLst>
        </pc:picChg>
        <pc:picChg chg="mod">
          <ac:chgData name="d'Agostino, Ciro" userId="522b68d4-162f-4dc7-a4d9-e6a12496a8af" providerId="ADAL" clId="{683EDCC4-8D6C-4B5D-82E3-D2C933B52846}" dt="2022-07-08T14:23:26.175" v="4283" actId="165"/>
          <ac:picMkLst>
            <pc:docMk/>
            <pc:sldMk cId="4129212682" sldId="2146846888"/>
            <ac:picMk id="329" creationId="{5F6111F7-7AB9-48AB-90F4-9E1F18736744}"/>
          </ac:picMkLst>
        </pc:picChg>
        <pc:picChg chg="mod">
          <ac:chgData name="d'Agostino, Ciro" userId="522b68d4-162f-4dc7-a4d9-e6a12496a8af" providerId="ADAL" clId="{683EDCC4-8D6C-4B5D-82E3-D2C933B52846}" dt="2022-07-08T14:23:26.175" v="4283" actId="165"/>
          <ac:picMkLst>
            <pc:docMk/>
            <pc:sldMk cId="4129212682" sldId="2146846888"/>
            <ac:picMk id="331" creationId="{89D2F240-B22C-4390-88A2-68E70AECA7BA}"/>
          </ac:picMkLst>
        </pc:picChg>
        <pc:picChg chg="mod">
          <ac:chgData name="d'Agostino, Ciro" userId="522b68d4-162f-4dc7-a4d9-e6a12496a8af" providerId="ADAL" clId="{683EDCC4-8D6C-4B5D-82E3-D2C933B52846}" dt="2022-07-08T14:23:26.175" v="4283" actId="165"/>
          <ac:picMkLst>
            <pc:docMk/>
            <pc:sldMk cId="4129212682" sldId="2146846888"/>
            <ac:picMk id="332" creationId="{870DB941-D9AE-4192-8EE8-F0927102C268}"/>
          </ac:picMkLst>
        </pc:picChg>
        <pc:picChg chg="mod">
          <ac:chgData name="d'Agostino, Ciro" userId="522b68d4-162f-4dc7-a4d9-e6a12496a8af" providerId="ADAL" clId="{683EDCC4-8D6C-4B5D-82E3-D2C933B52846}" dt="2022-07-08T14:23:26.175" v="4283" actId="165"/>
          <ac:picMkLst>
            <pc:docMk/>
            <pc:sldMk cId="4129212682" sldId="2146846888"/>
            <ac:picMk id="335" creationId="{E4F980E2-20D8-4C86-9741-177DCBD67CA6}"/>
          </ac:picMkLst>
        </pc:picChg>
        <pc:picChg chg="mod">
          <ac:chgData name="d'Agostino, Ciro" userId="522b68d4-162f-4dc7-a4d9-e6a12496a8af" providerId="ADAL" clId="{683EDCC4-8D6C-4B5D-82E3-D2C933B52846}" dt="2022-07-08T14:23:26.175" v="4283" actId="165"/>
          <ac:picMkLst>
            <pc:docMk/>
            <pc:sldMk cId="4129212682" sldId="2146846888"/>
            <ac:picMk id="336" creationId="{2BBD0EB8-B0C8-400B-B23D-A6110893E86F}"/>
          </ac:picMkLst>
        </pc:picChg>
        <pc:picChg chg="mod">
          <ac:chgData name="d'Agostino, Ciro" userId="522b68d4-162f-4dc7-a4d9-e6a12496a8af" providerId="ADAL" clId="{683EDCC4-8D6C-4B5D-82E3-D2C933B52846}" dt="2022-07-08T14:23:26.175" v="4283" actId="165"/>
          <ac:picMkLst>
            <pc:docMk/>
            <pc:sldMk cId="4129212682" sldId="2146846888"/>
            <ac:picMk id="337" creationId="{C62B4D4E-E1E7-42E4-9FAF-70BAD1660A99}"/>
          </ac:picMkLst>
        </pc:picChg>
        <pc:picChg chg="mod">
          <ac:chgData name="d'Agostino, Ciro" userId="522b68d4-162f-4dc7-a4d9-e6a12496a8af" providerId="ADAL" clId="{683EDCC4-8D6C-4B5D-82E3-D2C933B52846}" dt="2022-07-08T14:23:26.175" v="4283" actId="165"/>
          <ac:picMkLst>
            <pc:docMk/>
            <pc:sldMk cId="4129212682" sldId="2146846888"/>
            <ac:picMk id="338" creationId="{5E23B9BE-7DF5-407A-96B4-73872BC01DCC}"/>
          </ac:picMkLst>
        </pc:picChg>
        <pc:picChg chg="mod">
          <ac:chgData name="d'Agostino, Ciro" userId="522b68d4-162f-4dc7-a4d9-e6a12496a8af" providerId="ADAL" clId="{683EDCC4-8D6C-4B5D-82E3-D2C933B52846}" dt="2022-07-08T14:23:26.175" v="4283" actId="165"/>
          <ac:picMkLst>
            <pc:docMk/>
            <pc:sldMk cId="4129212682" sldId="2146846888"/>
            <ac:picMk id="341" creationId="{ED09F560-AA8C-4712-8ABE-FC2A9899974B}"/>
          </ac:picMkLst>
        </pc:picChg>
        <pc:picChg chg="mod">
          <ac:chgData name="d'Agostino, Ciro" userId="522b68d4-162f-4dc7-a4d9-e6a12496a8af" providerId="ADAL" clId="{683EDCC4-8D6C-4B5D-82E3-D2C933B52846}" dt="2022-07-08T14:23:26.175" v="4283" actId="165"/>
          <ac:picMkLst>
            <pc:docMk/>
            <pc:sldMk cId="4129212682" sldId="2146846888"/>
            <ac:picMk id="342" creationId="{8CFB84F6-7D2E-4B49-8307-DEC0F86D5FD5}"/>
          </ac:picMkLst>
        </pc:picChg>
        <pc:picChg chg="mod">
          <ac:chgData name="d'Agostino, Ciro" userId="522b68d4-162f-4dc7-a4d9-e6a12496a8af" providerId="ADAL" clId="{683EDCC4-8D6C-4B5D-82E3-D2C933B52846}" dt="2022-07-08T14:23:26.175" v="4283" actId="165"/>
          <ac:picMkLst>
            <pc:docMk/>
            <pc:sldMk cId="4129212682" sldId="2146846888"/>
            <ac:picMk id="343" creationId="{121CFD69-04E9-4EFD-BF80-B1F4F16275F8}"/>
          </ac:picMkLst>
        </pc:picChg>
        <pc:picChg chg="mod">
          <ac:chgData name="d'Agostino, Ciro" userId="522b68d4-162f-4dc7-a4d9-e6a12496a8af" providerId="ADAL" clId="{683EDCC4-8D6C-4B5D-82E3-D2C933B52846}" dt="2022-07-08T14:23:26.175" v="4283" actId="165"/>
          <ac:picMkLst>
            <pc:docMk/>
            <pc:sldMk cId="4129212682" sldId="2146846888"/>
            <ac:picMk id="344" creationId="{2084B6AB-180B-4B4F-BDCF-C873A018D117}"/>
          </ac:picMkLst>
        </pc:picChg>
        <pc:picChg chg="mod topLvl">
          <ac:chgData name="d'Agostino, Ciro" userId="522b68d4-162f-4dc7-a4d9-e6a12496a8af" providerId="ADAL" clId="{683EDCC4-8D6C-4B5D-82E3-D2C933B52846}" dt="2022-07-08T14:23:26.175" v="4283" actId="165"/>
          <ac:picMkLst>
            <pc:docMk/>
            <pc:sldMk cId="4129212682" sldId="2146846888"/>
            <ac:picMk id="346" creationId="{D0A07919-9481-485E-B54D-58D81C06DE46}"/>
          </ac:picMkLst>
        </pc:picChg>
        <pc:picChg chg="mod topLvl">
          <ac:chgData name="d'Agostino, Ciro" userId="522b68d4-162f-4dc7-a4d9-e6a12496a8af" providerId="ADAL" clId="{683EDCC4-8D6C-4B5D-82E3-D2C933B52846}" dt="2022-07-08T14:23:26.175" v="4283" actId="165"/>
          <ac:picMkLst>
            <pc:docMk/>
            <pc:sldMk cId="4129212682" sldId="2146846888"/>
            <ac:picMk id="347" creationId="{DBDFA4A3-1AD8-45ED-9EE2-2F59A2382332}"/>
          </ac:picMkLst>
        </pc:picChg>
        <pc:picChg chg="mod topLvl">
          <ac:chgData name="d'Agostino, Ciro" userId="522b68d4-162f-4dc7-a4d9-e6a12496a8af" providerId="ADAL" clId="{683EDCC4-8D6C-4B5D-82E3-D2C933B52846}" dt="2022-07-08T14:23:26.175" v="4283" actId="165"/>
          <ac:picMkLst>
            <pc:docMk/>
            <pc:sldMk cId="4129212682" sldId="2146846888"/>
            <ac:picMk id="349" creationId="{3B401A3D-45FA-4DAF-B691-18C5532F6E41}"/>
          </ac:picMkLst>
        </pc:picChg>
        <pc:picChg chg="mod">
          <ac:chgData name="d'Agostino, Ciro" userId="522b68d4-162f-4dc7-a4d9-e6a12496a8af" providerId="ADAL" clId="{683EDCC4-8D6C-4B5D-82E3-D2C933B52846}" dt="2022-07-08T14:23:26.175" v="4283" actId="165"/>
          <ac:picMkLst>
            <pc:docMk/>
            <pc:sldMk cId="4129212682" sldId="2146846888"/>
            <ac:picMk id="351" creationId="{75AED61F-430B-4FC7-AB3E-F9FA7F2AA26A}"/>
          </ac:picMkLst>
        </pc:picChg>
        <pc:cxnChg chg="mod">
          <ac:chgData name="d'Agostino, Ciro" userId="522b68d4-162f-4dc7-a4d9-e6a12496a8af" providerId="ADAL" clId="{683EDCC4-8D6C-4B5D-82E3-D2C933B52846}" dt="2022-07-08T14:23:26.175" v="4283" actId="165"/>
          <ac:cxnSpMkLst>
            <pc:docMk/>
            <pc:sldMk cId="4129212682" sldId="2146846888"/>
            <ac:cxnSpMk id="238" creationId="{B3532DC4-5C28-401B-8043-11986DA455E1}"/>
          </ac:cxnSpMkLst>
        </pc:cxnChg>
      </pc:sldChg>
      <pc:sldChg chg="addSp delSp modSp mod">
        <pc:chgData name="d'Agostino, Ciro" userId="522b68d4-162f-4dc7-a4d9-e6a12496a8af" providerId="ADAL" clId="{683EDCC4-8D6C-4B5D-82E3-D2C933B52846}" dt="2022-06-27T10:33:37.839" v="2264" actId="1036"/>
        <pc:sldMkLst>
          <pc:docMk/>
          <pc:sldMk cId="2258971617" sldId="2146846912"/>
        </pc:sldMkLst>
        <pc:picChg chg="mod">
          <ac:chgData name="d'Agostino, Ciro" userId="522b68d4-162f-4dc7-a4d9-e6a12496a8af" providerId="ADAL" clId="{683EDCC4-8D6C-4B5D-82E3-D2C933B52846}" dt="2022-06-27T10:33:37.839" v="2264" actId="1036"/>
          <ac:picMkLst>
            <pc:docMk/>
            <pc:sldMk cId="2258971617" sldId="2146846912"/>
            <ac:picMk id="46" creationId="{2314C8C4-842B-40AF-9201-9263FDA8E6E6}"/>
          </ac:picMkLst>
        </pc:picChg>
        <pc:picChg chg="add del mod">
          <ac:chgData name="d'Agostino, Ciro" userId="522b68d4-162f-4dc7-a4d9-e6a12496a8af" providerId="ADAL" clId="{683EDCC4-8D6C-4B5D-82E3-D2C933B52846}" dt="2022-06-27T10:30:16.385" v="2263"/>
          <ac:picMkLst>
            <pc:docMk/>
            <pc:sldMk cId="2258971617" sldId="2146846912"/>
            <ac:picMk id="87" creationId="{0220568C-2EDA-968F-6B68-D003AB85D2EB}"/>
          </ac:picMkLst>
        </pc:picChg>
        <pc:picChg chg="add del mod">
          <ac:chgData name="d'Agostino, Ciro" userId="522b68d4-162f-4dc7-a4d9-e6a12496a8af" providerId="ADAL" clId="{683EDCC4-8D6C-4B5D-82E3-D2C933B52846}" dt="2022-06-27T10:30:16.385" v="2263"/>
          <ac:picMkLst>
            <pc:docMk/>
            <pc:sldMk cId="2258971617" sldId="2146846912"/>
            <ac:picMk id="88" creationId="{8B7C3DDA-1536-4F79-DAA8-97D5C2F709AA}"/>
          </ac:picMkLst>
        </pc:picChg>
        <pc:picChg chg="add del mod">
          <ac:chgData name="d'Agostino, Ciro" userId="522b68d4-162f-4dc7-a4d9-e6a12496a8af" providerId="ADAL" clId="{683EDCC4-8D6C-4B5D-82E3-D2C933B52846}" dt="2022-06-27T10:30:16.385" v="2263"/>
          <ac:picMkLst>
            <pc:docMk/>
            <pc:sldMk cId="2258971617" sldId="2146846912"/>
            <ac:picMk id="89" creationId="{9BEDFE52-B492-F511-EF93-C8A79998A691}"/>
          </ac:picMkLst>
        </pc:picChg>
      </pc:sldChg>
      <pc:sldChg chg="addSp delSp modSp del mod">
        <pc:chgData name="d'Agostino, Ciro" userId="522b68d4-162f-4dc7-a4d9-e6a12496a8af" providerId="ADAL" clId="{683EDCC4-8D6C-4B5D-82E3-D2C933B52846}" dt="2022-06-23T12:55:09.096" v="437" actId="47"/>
        <pc:sldMkLst>
          <pc:docMk/>
          <pc:sldMk cId="1303235291" sldId="2146847025"/>
        </pc:sldMkLst>
        <pc:spChg chg="del">
          <ac:chgData name="d'Agostino, Ciro" userId="522b68d4-162f-4dc7-a4d9-e6a12496a8af" providerId="ADAL" clId="{683EDCC4-8D6C-4B5D-82E3-D2C933B52846}" dt="2022-06-23T12:50:00.948" v="368" actId="478"/>
          <ac:spMkLst>
            <pc:docMk/>
            <pc:sldMk cId="1303235291" sldId="2146847025"/>
            <ac:spMk id="30" creationId="{56C5B3D7-70AE-4736-AE5C-72484CBFD9E7}"/>
          </ac:spMkLst>
        </pc:spChg>
        <pc:spChg chg="del mod">
          <ac:chgData name="d'Agostino, Ciro" userId="522b68d4-162f-4dc7-a4d9-e6a12496a8af" providerId="ADAL" clId="{683EDCC4-8D6C-4B5D-82E3-D2C933B52846}" dt="2022-06-23T12:50:02.848" v="369" actId="478"/>
          <ac:spMkLst>
            <pc:docMk/>
            <pc:sldMk cId="1303235291" sldId="2146847025"/>
            <ac:spMk id="116" creationId="{3E0616EF-84E0-4800-BBFF-1A15433D6892}"/>
          </ac:spMkLst>
        </pc:spChg>
        <pc:spChg chg="del mod">
          <ac:chgData name="d'Agostino, Ciro" userId="522b68d4-162f-4dc7-a4d9-e6a12496a8af" providerId="ADAL" clId="{683EDCC4-8D6C-4B5D-82E3-D2C933B52846}" dt="2022-06-23T12:50:02.848" v="369" actId="478"/>
          <ac:spMkLst>
            <pc:docMk/>
            <pc:sldMk cId="1303235291" sldId="2146847025"/>
            <ac:spMk id="155" creationId="{463FEA12-C941-4626-A990-BE694C182ADF}"/>
          </ac:spMkLst>
        </pc:spChg>
        <pc:spChg chg="del">
          <ac:chgData name="d'Agostino, Ciro" userId="522b68d4-162f-4dc7-a4d9-e6a12496a8af" providerId="ADAL" clId="{683EDCC4-8D6C-4B5D-82E3-D2C933B52846}" dt="2022-06-23T12:50:02.848" v="369" actId="478"/>
          <ac:spMkLst>
            <pc:docMk/>
            <pc:sldMk cId="1303235291" sldId="2146847025"/>
            <ac:spMk id="156" creationId="{284B94AB-364D-4D66-826C-98D8833CA6F1}"/>
          </ac:spMkLst>
        </pc:spChg>
        <pc:spChg chg="del">
          <ac:chgData name="d'Agostino, Ciro" userId="522b68d4-162f-4dc7-a4d9-e6a12496a8af" providerId="ADAL" clId="{683EDCC4-8D6C-4B5D-82E3-D2C933B52846}" dt="2022-06-23T12:50:02.848" v="369" actId="478"/>
          <ac:spMkLst>
            <pc:docMk/>
            <pc:sldMk cId="1303235291" sldId="2146847025"/>
            <ac:spMk id="157" creationId="{5F0EB7E3-2772-405F-9583-214B17735683}"/>
          </ac:spMkLst>
        </pc:spChg>
        <pc:spChg chg="del">
          <ac:chgData name="d'Agostino, Ciro" userId="522b68d4-162f-4dc7-a4d9-e6a12496a8af" providerId="ADAL" clId="{683EDCC4-8D6C-4B5D-82E3-D2C933B52846}" dt="2022-06-23T12:50:02.848" v="369" actId="478"/>
          <ac:spMkLst>
            <pc:docMk/>
            <pc:sldMk cId="1303235291" sldId="2146847025"/>
            <ac:spMk id="158" creationId="{08E13EF4-7A8E-4EE8-AB1A-D0A78E318BEA}"/>
          </ac:spMkLst>
        </pc:spChg>
        <pc:spChg chg="add mod">
          <ac:chgData name="d'Agostino, Ciro" userId="522b68d4-162f-4dc7-a4d9-e6a12496a8af" providerId="ADAL" clId="{683EDCC4-8D6C-4B5D-82E3-D2C933B52846}" dt="2022-06-23T12:39:59.201" v="258" actId="571"/>
          <ac:spMkLst>
            <pc:docMk/>
            <pc:sldMk cId="1303235291" sldId="2146847025"/>
            <ac:spMk id="161" creationId="{4D27CDC1-C3E7-5FBA-70EB-00427BA94C38}"/>
          </ac:spMkLst>
        </pc:spChg>
        <pc:spChg chg="mod">
          <ac:chgData name="d'Agostino, Ciro" userId="522b68d4-162f-4dc7-a4d9-e6a12496a8af" providerId="ADAL" clId="{683EDCC4-8D6C-4B5D-82E3-D2C933B52846}" dt="2022-06-23T12:50:12.785" v="370"/>
          <ac:spMkLst>
            <pc:docMk/>
            <pc:sldMk cId="1303235291" sldId="2146847025"/>
            <ac:spMk id="183" creationId="{E05C1C61-B7C2-82CF-0093-3FCF0F2DF3A3}"/>
          </ac:spMkLst>
        </pc:spChg>
        <pc:spChg chg="mod">
          <ac:chgData name="d'Agostino, Ciro" userId="522b68d4-162f-4dc7-a4d9-e6a12496a8af" providerId="ADAL" clId="{683EDCC4-8D6C-4B5D-82E3-D2C933B52846}" dt="2022-06-23T12:50:12.785" v="370"/>
          <ac:spMkLst>
            <pc:docMk/>
            <pc:sldMk cId="1303235291" sldId="2146847025"/>
            <ac:spMk id="203" creationId="{FDB8B0D2-0E0D-AB23-65E9-469440E489D3}"/>
          </ac:spMkLst>
        </pc:spChg>
        <pc:spChg chg="mod">
          <ac:chgData name="d'Agostino, Ciro" userId="522b68d4-162f-4dc7-a4d9-e6a12496a8af" providerId="ADAL" clId="{683EDCC4-8D6C-4B5D-82E3-D2C933B52846}" dt="2022-06-23T12:50:33.586" v="374"/>
          <ac:spMkLst>
            <pc:docMk/>
            <pc:sldMk cId="1303235291" sldId="2146847025"/>
            <ac:spMk id="244" creationId="{C57E0D38-AECA-005C-9CB7-40F48D499416}"/>
          </ac:spMkLst>
        </pc:spChg>
        <pc:spChg chg="mod">
          <ac:chgData name="d'Agostino, Ciro" userId="522b68d4-162f-4dc7-a4d9-e6a12496a8af" providerId="ADAL" clId="{683EDCC4-8D6C-4B5D-82E3-D2C933B52846}" dt="2022-06-23T12:50:33.586" v="374"/>
          <ac:spMkLst>
            <pc:docMk/>
            <pc:sldMk cId="1303235291" sldId="2146847025"/>
            <ac:spMk id="249" creationId="{F6270849-61EB-B522-5BD5-F072AC5F340E}"/>
          </ac:spMkLst>
        </pc:spChg>
        <pc:spChg chg="mod">
          <ac:chgData name="d'Agostino, Ciro" userId="522b68d4-162f-4dc7-a4d9-e6a12496a8af" providerId="ADAL" clId="{683EDCC4-8D6C-4B5D-82E3-D2C933B52846}" dt="2022-06-23T12:50:33.586" v="374"/>
          <ac:spMkLst>
            <pc:docMk/>
            <pc:sldMk cId="1303235291" sldId="2146847025"/>
            <ac:spMk id="250" creationId="{46CBCC42-C19B-DA20-AAD0-35E809EB2679}"/>
          </ac:spMkLst>
        </pc:spChg>
        <pc:spChg chg="mod">
          <ac:chgData name="d'Agostino, Ciro" userId="522b68d4-162f-4dc7-a4d9-e6a12496a8af" providerId="ADAL" clId="{683EDCC4-8D6C-4B5D-82E3-D2C933B52846}" dt="2022-06-23T12:50:33.586" v="374"/>
          <ac:spMkLst>
            <pc:docMk/>
            <pc:sldMk cId="1303235291" sldId="2146847025"/>
            <ac:spMk id="251" creationId="{0C14BD08-F2A5-B9CB-C994-C0E02BF7DD32}"/>
          </ac:spMkLst>
        </pc:spChg>
        <pc:spChg chg="mod">
          <ac:chgData name="d'Agostino, Ciro" userId="522b68d4-162f-4dc7-a4d9-e6a12496a8af" providerId="ADAL" clId="{683EDCC4-8D6C-4B5D-82E3-D2C933B52846}" dt="2022-06-23T12:50:33.586" v="374"/>
          <ac:spMkLst>
            <pc:docMk/>
            <pc:sldMk cId="1303235291" sldId="2146847025"/>
            <ac:spMk id="252" creationId="{253B72ED-FCA5-99F8-1849-FC2A7C00EA82}"/>
          </ac:spMkLst>
        </pc:spChg>
        <pc:spChg chg="mod">
          <ac:chgData name="d'Agostino, Ciro" userId="522b68d4-162f-4dc7-a4d9-e6a12496a8af" providerId="ADAL" clId="{683EDCC4-8D6C-4B5D-82E3-D2C933B52846}" dt="2022-06-23T12:50:33.586" v="374"/>
          <ac:spMkLst>
            <pc:docMk/>
            <pc:sldMk cId="1303235291" sldId="2146847025"/>
            <ac:spMk id="253" creationId="{25F98485-01CC-18C5-97E6-3AA26A9CD543}"/>
          </ac:spMkLst>
        </pc:spChg>
        <pc:spChg chg="mod">
          <ac:chgData name="d'Agostino, Ciro" userId="522b68d4-162f-4dc7-a4d9-e6a12496a8af" providerId="ADAL" clId="{683EDCC4-8D6C-4B5D-82E3-D2C933B52846}" dt="2022-06-23T12:50:33.586" v="374"/>
          <ac:spMkLst>
            <pc:docMk/>
            <pc:sldMk cId="1303235291" sldId="2146847025"/>
            <ac:spMk id="279" creationId="{E3E486A8-635E-58C3-E900-17B9F0207283}"/>
          </ac:spMkLst>
        </pc:spChg>
        <pc:spChg chg="mod">
          <ac:chgData name="d'Agostino, Ciro" userId="522b68d4-162f-4dc7-a4d9-e6a12496a8af" providerId="ADAL" clId="{683EDCC4-8D6C-4B5D-82E3-D2C933B52846}" dt="2022-06-23T12:50:33.586" v="374"/>
          <ac:spMkLst>
            <pc:docMk/>
            <pc:sldMk cId="1303235291" sldId="2146847025"/>
            <ac:spMk id="283" creationId="{73145142-04F3-ACDE-3496-8D48B7DCBD34}"/>
          </ac:spMkLst>
        </pc:spChg>
        <pc:spChg chg="mod">
          <ac:chgData name="d'Agostino, Ciro" userId="522b68d4-162f-4dc7-a4d9-e6a12496a8af" providerId="ADAL" clId="{683EDCC4-8D6C-4B5D-82E3-D2C933B52846}" dt="2022-06-23T12:50:33.586" v="374"/>
          <ac:spMkLst>
            <pc:docMk/>
            <pc:sldMk cId="1303235291" sldId="2146847025"/>
            <ac:spMk id="285" creationId="{814BFF2A-0887-4C9A-A9DB-964A4B300780}"/>
          </ac:spMkLst>
        </pc:spChg>
        <pc:spChg chg="mod">
          <ac:chgData name="d'Agostino, Ciro" userId="522b68d4-162f-4dc7-a4d9-e6a12496a8af" providerId="ADAL" clId="{683EDCC4-8D6C-4B5D-82E3-D2C933B52846}" dt="2022-06-23T12:50:33.586" v="374"/>
          <ac:spMkLst>
            <pc:docMk/>
            <pc:sldMk cId="1303235291" sldId="2146847025"/>
            <ac:spMk id="287" creationId="{D70BF5DB-9895-CF49-723D-5B7E94A7B814}"/>
          </ac:spMkLst>
        </pc:spChg>
        <pc:spChg chg="mod">
          <ac:chgData name="d'Agostino, Ciro" userId="522b68d4-162f-4dc7-a4d9-e6a12496a8af" providerId="ADAL" clId="{683EDCC4-8D6C-4B5D-82E3-D2C933B52846}" dt="2022-06-23T12:50:33.586" v="374"/>
          <ac:spMkLst>
            <pc:docMk/>
            <pc:sldMk cId="1303235291" sldId="2146847025"/>
            <ac:spMk id="289" creationId="{67944971-FA19-45B3-51C2-999D633BFB7D}"/>
          </ac:spMkLst>
        </pc:spChg>
        <pc:spChg chg="mod">
          <ac:chgData name="d'Agostino, Ciro" userId="522b68d4-162f-4dc7-a4d9-e6a12496a8af" providerId="ADAL" clId="{683EDCC4-8D6C-4B5D-82E3-D2C933B52846}" dt="2022-06-23T12:50:33.586" v="374"/>
          <ac:spMkLst>
            <pc:docMk/>
            <pc:sldMk cId="1303235291" sldId="2146847025"/>
            <ac:spMk id="292" creationId="{EFE006CF-35BF-E912-B5A5-F9D216F607D4}"/>
          </ac:spMkLst>
        </pc:spChg>
        <pc:spChg chg="mod">
          <ac:chgData name="d'Agostino, Ciro" userId="522b68d4-162f-4dc7-a4d9-e6a12496a8af" providerId="ADAL" clId="{683EDCC4-8D6C-4B5D-82E3-D2C933B52846}" dt="2022-06-23T12:50:33.586" v="374"/>
          <ac:spMkLst>
            <pc:docMk/>
            <pc:sldMk cId="1303235291" sldId="2146847025"/>
            <ac:spMk id="294" creationId="{BD5F2FA9-FFA2-1DCA-2FAE-CA211370223F}"/>
          </ac:spMkLst>
        </pc:spChg>
        <pc:spChg chg="mod">
          <ac:chgData name="d'Agostino, Ciro" userId="522b68d4-162f-4dc7-a4d9-e6a12496a8af" providerId="ADAL" clId="{683EDCC4-8D6C-4B5D-82E3-D2C933B52846}" dt="2022-06-23T12:50:33.586" v="374"/>
          <ac:spMkLst>
            <pc:docMk/>
            <pc:sldMk cId="1303235291" sldId="2146847025"/>
            <ac:spMk id="297" creationId="{2A963487-9CAB-4C27-C973-757228CE13B2}"/>
          </ac:spMkLst>
        </pc:spChg>
        <pc:spChg chg="add del mod">
          <ac:chgData name="d'Agostino, Ciro" userId="522b68d4-162f-4dc7-a4d9-e6a12496a8af" providerId="ADAL" clId="{683EDCC4-8D6C-4B5D-82E3-D2C933B52846}" dt="2022-06-23T12:50:48.661" v="375"/>
          <ac:spMkLst>
            <pc:docMk/>
            <pc:sldMk cId="1303235291" sldId="2146847025"/>
            <ac:spMk id="299" creationId="{8C60B4DC-A8E9-397F-D55A-9A8FB821E8C2}"/>
          </ac:spMkLst>
        </pc:spChg>
        <pc:spChg chg="add del mod">
          <ac:chgData name="d'Agostino, Ciro" userId="522b68d4-162f-4dc7-a4d9-e6a12496a8af" providerId="ADAL" clId="{683EDCC4-8D6C-4B5D-82E3-D2C933B52846}" dt="2022-06-23T12:50:48.661" v="375"/>
          <ac:spMkLst>
            <pc:docMk/>
            <pc:sldMk cId="1303235291" sldId="2146847025"/>
            <ac:spMk id="300" creationId="{5F4C8EE4-7248-BC3C-6016-045F461A1543}"/>
          </ac:spMkLst>
        </pc:spChg>
        <pc:spChg chg="add del mod">
          <ac:chgData name="d'Agostino, Ciro" userId="522b68d4-162f-4dc7-a4d9-e6a12496a8af" providerId="ADAL" clId="{683EDCC4-8D6C-4B5D-82E3-D2C933B52846}" dt="2022-06-23T12:50:48.661" v="375"/>
          <ac:spMkLst>
            <pc:docMk/>
            <pc:sldMk cId="1303235291" sldId="2146847025"/>
            <ac:spMk id="301" creationId="{95B19C4D-4AFE-34B3-E50A-44543F09E77B}"/>
          </ac:spMkLst>
        </pc:spChg>
        <pc:spChg chg="add del mod">
          <ac:chgData name="d'Agostino, Ciro" userId="522b68d4-162f-4dc7-a4d9-e6a12496a8af" providerId="ADAL" clId="{683EDCC4-8D6C-4B5D-82E3-D2C933B52846}" dt="2022-06-23T12:50:48.661" v="375"/>
          <ac:spMkLst>
            <pc:docMk/>
            <pc:sldMk cId="1303235291" sldId="2146847025"/>
            <ac:spMk id="302" creationId="{20EE1629-60DD-16BB-0817-56D0E4332EC3}"/>
          </ac:spMkLst>
        </pc:spChg>
        <pc:spChg chg="add del mod">
          <ac:chgData name="d'Agostino, Ciro" userId="522b68d4-162f-4dc7-a4d9-e6a12496a8af" providerId="ADAL" clId="{683EDCC4-8D6C-4B5D-82E3-D2C933B52846}" dt="2022-06-23T12:50:48.661" v="375"/>
          <ac:spMkLst>
            <pc:docMk/>
            <pc:sldMk cId="1303235291" sldId="2146847025"/>
            <ac:spMk id="303" creationId="{9DAC3A1D-1ABC-0831-FF06-20AC6845DA3F}"/>
          </ac:spMkLst>
        </pc:spChg>
        <pc:spChg chg="add del mod">
          <ac:chgData name="d'Agostino, Ciro" userId="522b68d4-162f-4dc7-a4d9-e6a12496a8af" providerId="ADAL" clId="{683EDCC4-8D6C-4B5D-82E3-D2C933B52846}" dt="2022-06-23T12:50:48.661" v="375"/>
          <ac:spMkLst>
            <pc:docMk/>
            <pc:sldMk cId="1303235291" sldId="2146847025"/>
            <ac:spMk id="311" creationId="{5FBA2469-19B2-0587-0AC7-64469C5F1731}"/>
          </ac:spMkLst>
        </pc:spChg>
        <pc:spChg chg="add del mod">
          <ac:chgData name="d'Agostino, Ciro" userId="522b68d4-162f-4dc7-a4d9-e6a12496a8af" providerId="ADAL" clId="{683EDCC4-8D6C-4B5D-82E3-D2C933B52846}" dt="2022-06-23T12:51:43.026" v="391"/>
          <ac:spMkLst>
            <pc:docMk/>
            <pc:sldMk cId="1303235291" sldId="2146847025"/>
            <ac:spMk id="312" creationId="{72916EA0-A3F7-AFA3-0605-6E2805A192AC}"/>
          </ac:spMkLst>
        </pc:spChg>
        <pc:spChg chg="add del mod">
          <ac:chgData name="d'Agostino, Ciro" userId="522b68d4-162f-4dc7-a4d9-e6a12496a8af" providerId="ADAL" clId="{683EDCC4-8D6C-4B5D-82E3-D2C933B52846}" dt="2022-06-23T12:51:43.026" v="391"/>
          <ac:spMkLst>
            <pc:docMk/>
            <pc:sldMk cId="1303235291" sldId="2146847025"/>
            <ac:spMk id="313" creationId="{DD39BA91-6B90-6501-5FC4-BD8FD7D15192}"/>
          </ac:spMkLst>
        </pc:spChg>
        <pc:spChg chg="add del mod">
          <ac:chgData name="d'Agostino, Ciro" userId="522b68d4-162f-4dc7-a4d9-e6a12496a8af" providerId="ADAL" clId="{683EDCC4-8D6C-4B5D-82E3-D2C933B52846}" dt="2022-06-23T12:51:43.026" v="391"/>
          <ac:spMkLst>
            <pc:docMk/>
            <pc:sldMk cId="1303235291" sldId="2146847025"/>
            <ac:spMk id="314" creationId="{5DC9BE25-9210-8226-FA2A-979F44F7F92D}"/>
          </ac:spMkLst>
        </pc:spChg>
        <pc:spChg chg="add del mod">
          <ac:chgData name="d'Agostino, Ciro" userId="522b68d4-162f-4dc7-a4d9-e6a12496a8af" providerId="ADAL" clId="{683EDCC4-8D6C-4B5D-82E3-D2C933B52846}" dt="2022-06-23T12:51:43.026" v="391"/>
          <ac:spMkLst>
            <pc:docMk/>
            <pc:sldMk cId="1303235291" sldId="2146847025"/>
            <ac:spMk id="315" creationId="{8F93FBA8-7A54-98DC-8AC3-E6346F9687B6}"/>
          </ac:spMkLst>
        </pc:spChg>
        <pc:spChg chg="add del mod">
          <ac:chgData name="d'Agostino, Ciro" userId="522b68d4-162f-4dc7-a4d9-e6a12496a8af" providerId="ADAL" clId="{683EDCC4-8D6C-4B5D-82E3-D2C933B52846}" dt="2022-06-23T12:51:43.026" v="391"/>
          <ac:spMkLst>
            <pc:docMk/>
            <pc:sldMk cId="1303235291" sldId="2146847025"/>
            <ac:spMk id="316" creationId="{FCA8048B-764A-9D21-C4A1-C01E40C24AA9}"/>
          </ac:spMkLst>
        </pc:spChg>
        <pc:spChg chg="add del mod">
          <ac:chgData name="d'Agostino, Ciro" userId="522b68d4-162f-4dc7-a4d9-e6a12496a8af" providerId="ADAL" clId="{683EDCC4-8D6C-4B5D-82E3-D2C933B52846}" dt="2022-06-23T12:51:43.026" v="391"/>
          <ac:spMkLst>
            <pc:docMk/>
            <pc:sldMk cId="1303235291" sldId="2146847025"/>
            <ac:spMk id="317" creationId="{23A47586-8B19-D611-FEA6-6027BC61A820}"/>
          </ac:spMkLst>
        </pc:spChg>
        <pc:spChg chg="add del mod">
          <ac:chgData name="d'Agostino, Ciro" userId="522b68d4-162f-4dc7-a4d9-e6a12496a8af" providerId="ADAL" clId="{683EDCC4-8D6C-4B5D-82E3-D2C933B52846}" dt="2022-06-23T12:51:43.026" v="391"/>
          <ac:spMkLst>
            <pc:docMk/>
            <pc:sldMk cId="1303235291" sldId="2146847025"/>
            <ac:spMk id="318" creationId="{46D2EA2F-5F6E-352B-2D12-2FBC6D0C1BF9}"/>
          </ac:spMkLst>
        </pc:spChg>
        <pc:spChg chg="add del mod">
          <ac:chgData name="d'Agostino, Ciro" userId="522b68d4-162f-4dc7-a4d9-e6a12496a8af" providerId="ADAL" clId="{683EDCC4-8D6C-4B5D-82E3-D2C933B52846}" dt="2022-06-23T12:51:43.026" v="391"/>
          <ac:spMkLst>
            <pc:docMk/>
            <pc:sldMk cId="1303235291" sldId="2146847025"/>
            <ac:spMk id="319" creationId="{90811D60-2D67-96FB-6809-6A2F996483C6}"/>
          </ac:spMkLst>
        </pc:spChg>
        <pc:spChg chg="add del mod">
          <ac:chgData name="d'Agostino, Ciro" userId="522b68d4-162f-4dc7-a4d9-e6a12496a8af" providerId="ADAL" clId="{683EDCC4-8D6C-4B5D-82E3-D2C933B52846}" dt="2022-06-23T12:51:43.026" v="391"/>
          <ac:spMkLst>
            <pc:docMk/>
            <pc:sldMk cId="1303235291" sldId="2146847025"/>
            <ac:spMk id="320" creationId="{7B21CD4B-90A6-A9AA-9482-2AC070158A9C}"/>
          </ac:spMkLst>
        </pc:spChg>
        <pc:spChg chg="mod">
          <ac:chgData name="d'Agostino, Ciro" userId="522b68d4-162f-4dc7-a4d9-e6a12496a8af" providerId="ADAL" clId="{683EDCC4-8D6C-4B5D-82E3-D2C933B52846}" dt="2022-06-23T12:51:03.202" v="376"/>
          <ac:spMkLst>
            <pc:docMk/>
            <pc:sldMk cId="1303235291" sldId="2146847025"/>
            <ac:spMk id="343" creationId="{8196293D-38B8-B983-E514-A64BCF4789FC}"/>
          </ac:spMkLst>
        </pc:spChg>
        <pc:spChg chg="mod">
          <ac:chgData name="d'Agostino, Ciro" userId="522b68d4-162f-4dc7-a4d9-e6a12496a8af" providerId="ADAL" clId="{683EDCC4-8D6C-4B5D-82E3-D2C933B52846}" dt="2022-06-23T12:51:03.202" v="376"/>
          <ac:spMkLst>
            <pc:docMk/>
            <pc:sldMk cId="1303235291" sldId="2146847025"/>
            <ac:spMk id="363" creationId="{14E39BC1-AF6A-BFEC-6C96-EAB2825374D6}"/>
          </ac:spMkLst>
        </pc:spChg>
        <pc:spChg chg="add del mod">
          <ac:chgData name="d'Agostino, Ciro" userId="522b68d4-162f-4dc7-a4d9-e6a12496a8af" providerId="ADAL" clId="{683EDCC4-8D6C-4B5D-82E3-D2C933B52846}" dt="2022-06-23T12:51:43.026" v="391"/>
          <ac:spMkLst>
            <pc:docMk/>
            <pc:sldMk cId="1303235291" sldId="2146847025"/>
            <ac:spMk id="383" creationId="{878D74B5-B682-02F8-4FD6-96A4D5454FA5}"/>
          </ac:spMkLst>
        </pc:spChg>
        <pc:spChg chg="add del mod">
          <ac:chgData name="d'Agostino, Ciro" userId="522b68d4-162f-4dc7-a4d9-e6a12496a8af" providerId="ADAL" clId="{683EDCC4-8D6C-4B5D-82E3-D2C933B52846}" dt="2022-06-23T12:51:43.026" v="391"/>
          <ac:spMkLst>
            <pc:docMk/>
            <pc:sldMk cId="1303235291" sldId="2146847025"/>
            <ac:spMk id="389" creationId="{B5A722AF-BCD3-85EC-90EA-3284239F0FD2}"/>
          </ac:spMkLst>
        </pc:spChg>
        <pc:spChg chg="add del mod">
          <ac:chgData name="d'Agostino, Ciro" userId="522b68d4-162f-4dc7-a4d9-e6a12496a8af" providerId="ADAL" clId="{683EDCC4-8D6C-4B5D-82E3-D2C933B52846}" dt="2022-06-23T12:51:43.026" v="391"/>
          <ac:spMkLst>
            <pc:docMk/>
            <pc:sldMk cId="1303235291" sldId="2146847025"/>
            <ac:spMk id="390" creationId="{F5619971-FFB5-D39E-27E9-E927280A1926}"/>
          </ac:spMkLst>
        </pc:spChg>
        <pc:spChg chg="add del mod">
          <ac:chgData name="d'Agostino, Ciro" userId="522b68d4-162f-4dc7-a4d9-e6a12496a8af" providerId="ADAL" clId="{683EDCC4-8D6C-4B5D-82E3-D2C933B52846}" dt="2022-06-23T12:51:43.026" v="391"/>
          <ac:spMkLst>
            <pc:docMk/>
            <pc:sldMk cId="1303235291" sldId="2146847025"/>
            <ac:spMk id="391" creationId="{3FB4D727-AA7D-7CCF-B801-E4111B8E3618}"/>
          </ac:spMkLst>
        </pc:spChg>
        <pc:spChg chg="add del mod">
          <ac:chgData name="d'Agostino, Ciro" userId="522b68d4-162f-4dc7-a4d9-e6a12496a8af" providerId="ADAL" clId="{683EDCC4-8D6C-4B5D-82E3-D2C933B52846}" dt="2022-06-23T12:51:43.026" v="391"/>
          <ac:spMkLst>
            <pc:docMk/>
            <pc:sldMk cId="1303235291" sldId="2146847025"/>
            <ac:spMk id="392" creationId="{3F3E1132-BC31-299E-CE04-3B866C3AB47B}"/>
          </ac:spMkLst>
        </pc:spChg>
        <pc:spChg chg="add del mod">
          <ac:chgData name="d'Agostino, Ciro" userId="522b68d4-162f-4dc7-a4d9-e6a12496a8af" providerId="ADAL" clId="{683EDCC4-8D6C-4B5D-82E3-D2C933B52846}" dt="2022-06-23T12:51:43.026" v="391"/>
          <ac:spMkLst>
            <pc:docMk/>
            <pc:sldMk cId="1303235291" sldId="2146847025"/>
            <ac:spMk id="395" creationId="{3466E789-D443-0388-7E4D-EA3067AE04BD}"/>
          </ac:spMkLst>
        </pc:spChg>
        <pc:spChg chg="add del mod">
          <ac:chgData name="d'Agostino, Ciro" userId="522b68d4-162f-4dc7-a4d9-e6a12496a8af" providerId="ADAL" clId="{683EDCC4-8D6C-4B5D-82E3-D2C933B52846}" dt="2022-06-23T12:51:43.026" v="391"/>
          <ac:spMkLst>
            <pc:docMk/>
            <pc:sldMk cId="1303235291" sldId="2146847025"/>
            <ac:spMk id="396" creationId="{88D65834-30A9-E359-4D80-26A7A5B5B0BE}"/>
          </ac:spMkLst>
        </pc:spChg>
        <pc:spChg chg="add del mod">
          <ac:chgData name="d'Agostino, Ciro" userId="522b68d4-162f-4dc7-a4d9-e6a12496a8af" providerId="ADAL" clId="{683EDCC4-8D6C-4B5D-82E3-D2C933B52846}" dt="2022-06-23T12:51:43.026" v="391"/>
          <ac:spMkLst>
            <pc:docMk/>
            <pc:sldMk cId="1303235291" sldId="2146847025"/>
            <ac:spMk id="398" creationId="{53D1765A-7AC9-51B1-58FE-707EA5539959}"/>
          </ac:spMkLst>
        </pc:spChg>
        <pc:spChg chg="add del mod">
          <ac:chgData name="d'Agostino, Ciro" userId="522b68d4-162f-4dc7-a4d9-e6a12496a8af" providerId="ADAL" clId="{683EDCC4-8D6C-4B5D-82E3-D2C933B52846}" dt="2022-06-23T12:54:54.910" v="434" actId="21"/>
          <ac:spMkLst>
            <pc:docMk/>
            <pc:sldMk cId="1303235291" sldId="2146847025"/>
            <ac:spMk id="402" creationId="{0A4CF5B5-6C3E-FE59-CD1C-22A638F4F9CA}"/>
          </ac:spMkLst>
        </pc:spChg>
        <pc:spChg chg="add del mod">
          <ac:chgData name="d'Agostino, Ciro" userId="522b68d4-162f-4dc7-a4d9-e6a12496a8af" providerId="ADAL" clId="{683EDCC4-8D6C-4B5D-82E3-D2C933B52846}" dt="2022-06-23T12:54:54.910" v="434" actId="21"/>
          <ac:spMkLst>
            <pc:docMk/>
            <pc:sldMk cId="1303235291" sldId="2146847025"/>
            <ac:spMk id="403" creationId="{3F1E4A83-DF49-6F43-B1AD-900A582C573E}"/>
          </ac:spMkLst>
        </pc:spChg>
        <pc:spChg chg="add del mod">
          <ac:chgData name="d'Agostino, Ciro" userId="522b68d4-162f-4dc7-a4d9-e6a12496a8af" providerId="ADAL" clId="{683EDCC4-8D6C-4B5D-82E3-D2C933B52846}" dt="2022-06-23T12:54:54.910" v="434" actId="21"/>
          <ac:spMkLst>
            <pc:docMk/>
            <pc:sldMk cId="1303235291" sldId="2146847025"/>
            <ac:spMk id="404" creationId="{CE9F6883-9904-2D63-335E-6BD1EA73B06A}"/>
          </ac:spMkLst>
        </pc:spChg>
        <pc:spChg chg="add del mod">
          <ac:chgData name="d'Agostino, Ciro" userId="522b68d4-162f-4dc7-a4d9-e6a12496a8af" providerId="ADAL" clId="{683EDCC4-8D6C-4B5D-82E3-D2C933B52846}" dt="2022-06-23T12:54:54.910" v="434" actId="21"/>
          <ac:spMkLst>
            <pc:docMk/>
            <pc:sldMk cId="1303235291" sldId="2146847025"/>
            <ac:spMk id="405" creationId="{DF3A22E5-11EB-3652-BBCE-85080757F839}"/>
          </ac:spMkLst>
        </pc:spChg>
        <pc:spChg chg="add del mod">
          <ac:chgData name="d'Agostino, Ciro" userId="522b68d4-162f-4dc7-a4d9-e6a12496a8af" providerId="ADAL" clId="{683EDCC4-8D6C-4B5D-82E3-D2C933B52846}" dt="2022-06-23T12:54:54.910" v="434" actId="21"/>
          <ac:spMkLst>
            <pc:docMk/>
            <pc:sldMk cId="1303235291" sldId="2146847025"/>
            <ac:spMk id="406" creationId="{80EEB13D-5568-F975-3B52-A5A799BA73A2}"/>
          </ac:spMkLst>
        </pc:spChg>
        <pc:spChg chg="add del mod">
          <ac:chgData name="d'Agostino, Ciro" userId="522b68d4-162f-4dc7-a4d9-e6a12496a8af" providerId="ADAL" clId="{683EDCC4-8D6C-4B5D-82E3-D2C933B52846}" dt="2022-06-23T12:54:54.910" v="434" actId="21"/>
          <ac:spMkLst>
            <pc:docMk/>
            <pc:sldMk cId="1303235291" sldId="2146847025"/>
            <ac:spMk id="407" creationId="{44354BB6-0F05-2B2E-0D86-D16EBA82898D}"/>
          </ac:spMkLst>
        </pc:spChg>
        <pc:spChg chg="add del mod">
          <ac:chgData name="d'Agostino, Ciro" userId="522b68d4-162f-4dc7-a4d9-e6a12496a8af" providerId="ADAL" clId="{683EDCC4-8D6C-4B5D-82E3-D2C933B52846}" dt="2022-06-23T12:54:54.910" v="434" actId="21"/>
          <ac:spMkLst>
            <pc:docMk/>
            <pc:sldMk cId="1303235291" sldId="2146847025"/>
            <ac:spMk id="408" creationId="{1695875D-1067-68B5-0F57-7DF32F6078A4}"/>
          </ac:spMkLst>
        </pc:spChg>
        <pc:spChg chg="add del mod">
          <ac:chgData name="d'Agostino, Ciro" userId="522b68d4-162f-4dc7-a4d9-e6a12496a8af" providerId="ADAL" clId="{683EDCC4-8D6C-4B5D-82E3-D2C933B52846}" dt="2022-06-23T12:54:54.910" v="434" actId="21"/>
          <ac:spMkLst>
            <pc:docMk/>
            <pc:sldMk cId="1303235291" sldId="2146847025"/>
            <ac:spMk id="409" creationId="{47DEAE19-6642-94E1-D77F-4DE09AB98A8C}"/>
          </ac:spMkLst>
        </pc:spChg>
        <pc:spChg chg="add del mod">
          <ac:chgData name="d'Agostino, Ciro" userId="522b68d4-162f-4dc7-a4d9-e6a12496a8af" providerId="ADAL" clId="{683EDCC4-8D6C-4B5D-82E3-D2C933B52846}" dt="2022-06-23T12:54:54.910" v="434" actId="21"/>
          <ac:spMkLst>
            <pc:docMk/>
            <pc:sldMk cId="1303235291" sldId="2146847025"/>
            <ac:spMk id="410" creationId="{943AA9AB-14D4-95F7-D2A9-E4BD6F16E9B3}"/>
          </ac:spMkLst>
        </pc:spChg>
        <pc:spChg chg="mod">
          <ac:chgData name="d'Agostino, Ciro" userId="522b68d4-162f-4dc7-a4d9-e6a12496a8af" providerId="ADAL" clId="{683EDCC4-8D6C-4B5D-82E3-D2C933B52846}" dt="2022-06-23T12:52:11.479" v="401"/>
          <ac:spMkLst>
            <pc:docMk/>
            <pc:sldMk cId="1303235291" sldId="2146847025"/>
            <ac:spMk id="430" creationId="{EBB17B99-6516-E5B6-78CA-5AD6027CCC50}"/>
          </ac:spMkLst>
        </pc:spChg>
        <pc:spChg chg="mod">
          <ac:chgData name="d'Agostino, Ciro" userId="522b68d4-162f-4dc7-a4d9-e6a12496a8af" providerId="ADAL" clId="{683EDCC4-8D6C-4B5D-82E3-D2C933B52846}" dt="2022-06-23T12:52:11.479" v="401"/>
          <ac:spMkLst>
            <pc:docMk/>
            <pc:sldMk cId="1303235291" sldId="2146847025"/>
            <ac:spMk id="450" creationId="{18BC3CE4-467D-A576-720C-9D9446F7BB99}"/>
          </ac:spMkLst>
        </pc:spChg>
        <pc:spChg chg="add del mod">
          <ac:chgData name="d'Agostino, Ciro" userId="522b68d4-162f-4dc7-a4d9-e6a12496a8af" providerId="ADAL" clId="{683EDCC4-8D6C-4B5D-82E3-D2C933B52846}" dt="2022-06-23T12:54:54.910" v="434" actId="21"/>
          <ac:spMkLst>
            <pc:docMk/>
            <pc:sldMk cId="1303235291" sldId="2146847025"/>
            <ac:spMk id="470" creationId="{1529DA0B-4CC0-A3FE-E5AB-A4AFCE8B8A90}"/>
          </ac:spMkLst>
        </pc:spChg>
        <pc:spChg chg="add del mod">
          <ac:chgData name="d'Agostino, Ciro" userId="522b68d4-162f-4dc7-a4d9-e6a12496a8af" providerId="ADAL" clId="{683EDCC4-8D6C-4B5D-82E3-D2C933B52846}" dt="2022-06-23T12:54:54.910" v="434" actId="21"/>
          <ac:spMkLst>
            <pc:docMk/>
            <pc:sldMk cId="1303235291" sldId="2146847025"/>
            <ac:spMk id="476" creationId="{AEB6FDF7-B6D0-AA6C-8E44-37B1C4E93AF4}"/>
          </ac:spMkLst>
        </pc:spChg>
        <pc:spChg chg="add del mod">
          <ac:chgData name="d'Agostino, Ciro" userId="522b68d4-162f-4dc7-a4d9-e6a12496a8af" providerId="ADAL" clId="{683EDCC4-8D6C-4B5D-82E3-D2C933B52846}" dt="2022-06-23T12:54:54.910" v="434" actId="21"/>
          <ac:spMkLst>
            <pc:docMk/>
            <pc:sldMk cId="1303235291" sldId="2146847025"/>
            <ac:spMk id="477" creationId="{CEBBC32B-E7A7-06D2-0B46-542F69BC4065}"/>
          </ac:spMkLst>
        </pc:spChg>
        <pc:spChg chg="add del mod">
          <ac:chgData name="d'Agostino, Ciro" userId="522b68d4-162f-4dc7-a4d9-e6a12496a8af" providerId="ADAL" clId="{683EDCC4-8D6C-4B5D-82E3-D2C933B52846}" dt="2022-06-23T12:54:54.910" v="434" actId="21"/>
          <ac:spMkLst>
            <pc:docMk/>
            <pc:sldMk cId="1303235291" sldId="2146847025"/>
            <ac:spMk id="478" creationId="{F7E47C2E-4D05-FECD-F26F-BCA815FA677F}"/>
          </ac:spMkLst>
        </pc:spChg>
        <pc:spChg chg="add del mod">
          <ac:chgData name="d'Agostino, Ciro" userId="522b68d4-162f-4dc7-a4d9-e6a12496a8af" providerId="ADAL" clId="{683EDCC4-8D6C-4B5D-82E3-D2C933B52846}" dt="2022-06-23T12:54:54.910" v="434" actId="21"/>
          <ac:spMkLst>
            <pc:docMk/>
            <pc:sldMk cId="1303235291" sldId="2146847025"/>
            <ac:spMk id="479" creationId="{EE464A15-19BE-B21D-D224-8A171FE6CC62}"/>
          </ac:spMkLst>
        </pc:spChg>
        <pc:spChg chg="add del mod">
          <ac:chgData name="d'Agostino, Ciro" userId="522b68d4-162f-4dc7-a4d9-e6a12496a8af" providerId="ADAL" clId="{683EDCC4-8D6C-4B5D-82E3-D2C933B52846}" dt="2022-06-23T12:54:54.910" v="434" actId="21"/>
          <ac:spMkLst>
            <pc:docMk/>
            <pc:sldMk cId="1303235291" sldId="2146847025"/>
            <ac:spMk id="482" creationId="{4F376192-2B3B-276C-0EEE-D94D89E58B54}"/>
          </ac:spMkLst>
        </pc:spChg>
        <pc:spChg chg="add del mod">
          <ac:chgData name="d'Agostino, Ciro" userId="522b68d4-162f-4dc7-a4d9-e6a12496a8af" providerId="ADAL" clId="{683EDCC4-8D6C-4B5D-82E3-D2C933B52846}" dt="2022-06-23T12:54:54.910" v="434" actId="21"/>
          <ac:spMkLst>
            <pc:docMk/>
            <pc:sldMk cId="1303235291" sldId="2146847025"/>
            <ac:spMk id="483" creationId="{9FD1B26F-932D-869F-4B96-C1DE800DC81F}"/>
          </ac:spMkLst>
        </pc:spChg>
        <pc:spChg chg="add del mod">
          <ac:chgData name="d'Agostino, Ciro" userId="522b68d4-162f-4dc7-a4d9-e6a12496a8af" providerId="ADAL" clId="{683EDCC4-8D6C-4B5D-82E3-D2C933B52846}" dt="2022-06-23T12:54:54.910" v="434" actId="21"/>
          <ac:spMkLst>
            <pc:docMk/>
            <pc:sldMk cId="1303235291" sldId="2146847025"/>
            <ac:spMk id="485" creationId="{0EB56BE3-D688-8BF6-80C5-40150DA67073}"/>
          </ac:spMkLst>
        </pc:spChg>
        <pc:grpChg chg="del">
          <ac:chgData name="d'Agostino, Ciro" userId="522b68d4-162f-4dc7-a4d9-e6a12496a8af" providerId="ADAL" clId="{683EDCC4-8D6C-4B5D-82E3-D2C933B52846}" dt="2022-06-23T12:49:58.904" v="367" actId="478"/>
          <ac:grpSpMkLst>
            <pc:docMk/>
            <pc:sldMk cId="1303235291" sldId="2146847025"/>
            <ac:grpSpMk id="21" creationId="{BF811590-D2D0-43AA-8137-8E62B5BA893B}"/>
          </ac:grpSpMkLst>
        </pc:grpChg>
        <pc:grpChg chg="add del mod">
          <ac:chgData name="d'Agostino, Ciro" userId="522b68d4-162f-4dc7-a4d9-e6a12496a8af" providerId="ADAL" clId="{683EDCC4-8D6C-4B5D-82E3-D2C933B52846}" dt="2022-06-23T12:50:15.687" v="371"/>
          <ac:grpSpMkLst>
            <pc:docMk/>
            <pc:sldMk cId="1303235291" sldId="2146847025"/>
            <ac:grpSpMk id="164" creationId="{5059FDB5-B7E1-56FF-0D91-E8AF66F5BE70}"/>
          </ac:grpSpMkLst>
        </pc:grpChg>
        <pc:grpChg chg="mod">
          <ac:chgData name="d'Agostino, Ciro" userId="522b68d4-162f-4dc7-a4d9-e6a12496a8af" providerId="ADAL" clId="{683EDCC4-8D6C-4B5D-82E3-D2C933B52846}" dt="2022-06-23T12:50:12.785" v="370"/>
          <ac:grpSpMkLst>
            <pc:docMk/>
            <pc:sldMk cId="1303235291" sldId="2146847025"/>
            <ac:grpSpMk id="167" creationId="{22EDF1CC-45CD-710E-A0D7-871A5895EC9B}"/>
          </ac:grpSpMkLst>
        </pc:grpChg>
        <pc:grpChg chg="mod">
          <ac:chgData name="d'Agostino, Ciro" userId="522b68d4-162f-4dc7-a4d9-e6a12496a8af" providerId="ADAL" clId="{683EDCC4-8D6C-4B5D-82E3-D2C933B52846}" dt="2022-06-23T12:50:12.785" v="370"/>
          <ac:grpSpMkLst>
            <pc:docMk/>
            <pc:sldMk cId="1303235291" sldId="2146847025"/>
            <ac:grpSpMk id="179" creationId="{DE3FBD2D-7458-F5D6-3A90-E34250EF597C}"/>
          </ac:grpSpMkLst>
        </pc:grpChg>
        <pc:grpChg chg="add del mod">
          <ac:chgData name="d'Agostino, Ciro" userId="522b68d4-162f-4dc7-a4d9-e6a12496a8af" providerId="ADAL" clId="{683EDCC4-8D6C-4B5D-82E3-D2C933B52846}" dt="2022-06-23T12:50:48.661" v="375"/>
          <ac:grpSpMkLst>
            <pc:docMk/>
            <pc:sldMk cId="1303235291" sldId="2146847025"/>
            <ac:grpSpMk id="217" creationId="{7AFAAB66-6579-B0D0-5F63-E194CA5D1056}"/>
          </ac:grpSpMkLst>
        </pc:grpChg>
        <pc:grpChg chg="mod">
          <ac:chgData name="d'Agostino, Ciro" userId="522b68d4-162f-4dc7-a4d9-e6a12496a8af" providerId="ADAL" clId="{683EDCC4-8D6C-4B5D-82E3-D2C933B52846}" dt="2022-06-23T12:50:33.586" v="374"/>
          <ac:grpSpMkLst>
            <pc:docMk/>
            <pc:sldMk cId="1303235291" sldId="2146847025"/>
            <ac:grpSpMk id="218" creationId="{E4C32582-977C-47B1-26CE-CB1FA224559C}"/>
          </ac:grpSpMkLst>
        </pc:grpChg>
        <pc:grpChg chg="mod">
          <ac:chgData name="d'Agostino, Ciro" userId="522b68d4-162f-4dc7-a4d9-e6a12496a8af" providerId="ADAL" clId="{683EDCC4-8D6C-4B5D-82E3-D2C933B52846}" dt="2022-06-23T12:50:33.586" v="374"/>
          <ac:grpSpMkLst>
            <pc:docMk/>
            <pc:sldMk cId="1303235291" sldId="2146847025"/>
            <ac:grpSpMk id="222" creationId="{FCE91D4E-F25E-3F51-207A-BAA88B49899E}"/>
          </ac:grpSpMkLst>
        </pc:grpChg>
        <pc:grpChg chg="mod">
          <ac:chgData name="d'Agostino, Ciro" userId="522b68d4-162f-4dc7-a4d9-e6a12496a8af" providerId="ADAL" clId="{683EDCC4-8D6C-4B5D-82E3-D2C933B52846}" dt="2022-06-23T12:50:33.586" v="374"/>
          <ac:grpSpMkLst>
            <pc:docMk/>
            <pc:sldMk cId="1303235291" sldId="2146847025"/>
            <ac:grpSpMk id="229" creationId="{7DFB8B1F-3091-0D4A-1202-C74664105B0E}"/>
          </ac:grpSpMkLst>
        </pc:grpChg>
        <pc:grpChg chg="mod">
          <ac:chgData name="d'Agostino, Ciro" userId="522b68d4-162f-4dc7-a4d9-e6a12496a8af" providerId="ADAL" clId="{683EDCC4-8D6C-4B5D-82E3-D2C933B52846}" dt="2022-06-23T12:50:33.586" v="374"/>
          <ac:grpSpMkLst>
            <pc:docMk/>
            <pc:sldMk cId="1303235291" sldId="2146847025"/>
            <ac:grpSpMk id="233" creationId="{96C280E8-9BE3-2A87-8F1A-9C51687208C9}"/>
          </ac:grpSpMkLst>
        </pc:grpChg>
        <pc:grpChg chg="mod">
          <ac:chgData name="d'Agostino, Ciro" userId="522b68d4-162f-4dc7-a4d9-e6a12496a8af" providerId="ADAL" clId="{683EDCC4-8D6C-4B5D-82E3-D2C933B52846}" dt="2022-06-23T12:50:33.586" v="374"/>
          <ac:grpSpMkLst>
            <pc:docMk/>
            <pc:sldMk cId="1303235291" sldId="2146847025"/>
            <ac:grpSpMk id="238" creationId="{F6FAF188-B3C1-DE86-CFEB-48D63EDC41F0}"/>
          </ac:grpSpMkLst>
        </pc:grpChg>
        <pc:grpChg chg="add del mod">
          <ac:chgData name="d'Agostino, Ciro" userId="522b68d4-162f-4dc7-a4d9-e6a12496a8af" providerId="ADAL" clId="{683EDCC4-8D6C-4B5D-82E3-D2C933B52846}" dt="2022-06-23T12:51:43.026" v="391"/>
          <ac:grpSpMkLst>
            <pc:docMk/>
            <pc:sldMk cId="1303235291" sldId="2146847025"/>
            <ac:grpSpMk id="324" creationId="{9CC512CE-7116-6E25-2F14-24DCD69586BA}"/>
          </ac:grpSpMkLst>
        </pc:grpChg>
        <pc:grpChg chg="mod">
          <ac:chgData name="d'Agostino, Ciro" userId="522b68d4-162f-4dc7-a4d9-e6a12496a8af" providerId="ADAL" clId="{683EDCC4-8D6C-4B5D-82E3-D2C933B52846}" dt="2022-06-23T12:51:03.202" v="376"/>
          <ac:grpSpMkLst>
            <pc:docMk/>
            <pc:sldMk cId="1303235291" sldId="2146847025"/>
            <ac:grpSpMk id="327" creationId="{C0C5BE93-C66B-A24F-19D9-178732C6864F}"/>
          </ac:grpSpMkLst>
        </pc:grpChg>
        <pc:grpChg chg="mod">
          <ac:chgData name="d'Agostino, Ciro" userId="522b68d4-162f-4dc7-a4d9-e6a12496a8af" providerId="ADAL" clId="{683EDCC4-8D6C-4B5D-82E3-D2C933B52846}" dt="2022-06-23T12:51:03.202" v="376"/>
          <ac:grpSpMkLst>
            <pc:docMk/>
            <pc:sldMk cId="1303235291" sldId="2146847025"/>
            <ac:grpSpMk id="339" creationId="{C1B79365-8194-9ADE-8222-B24051B00C7D}"/>
          </ac:grpSpMkLst>
        </pc:grpChg>
        <pc:grpChg chg="add del mod">
          <ac:chgData name="d'Agostino, Ciro" userId="522b68d4-162f-4dc7-a4d9-e6a12496a8af" providerId="ADAL" clId="{683EDCC4-8D6C-4B5D-82E3-D2C933B52846}" dt="2022-06-23T12:54:54.910" v="434" actId="21"/>
          <ac:grpSpMkLst>
            <pc:docMk/>
            <pc:sldMk cId="1303235291" sldId="2146847025"/>
            <ac:grpSpMk id="411" creationId="{D5FB11F3-EBC9-8690-038F-C87106AA0331}"/>
          </ac:grpSpMkLst>
        </pc:grpChg>
        <pc:grpChg chg="mod">
          <ac:chgData name="d'Agostino, Ciro" userId="522b68d4-162f-4dc7-a4d9-e6a12496a8af" providerId="ADAL" clId="{683EDCC4-8D6C-4B5D-82E3-D2C933B52846}" dt="2022-06-23T12:52:11.479" v="401"/>
          <ac:grpSpMkLst>
            <pc:docMk/>
            <pc:sldMk cId="1303235291" sldId="2146847025"/>
            <ac:grpSpMk id="414" creationId="{EF2A615F-C4CD-6D24-96B2-F16C4D39E904}"/>
          </ac:grpSpMkLst>
        </pc:grpChg>
        <pc:grpChg chg="mod">
          <ac:chgData name="d'Agostino, Ciro" userId="522b68d4-162f-4dc7-a4d9-e6a12496a8af" providerId="ADAL" clId="{683EDCC4-8D6C-4B5D-82E3-D2C933B52846}" dt="2022-06-23T12:52:11.479" v="401"/>
          <ac:grpSpMkLst>
            <pc:docMk/>
            <pc:sldMk cId="1303235291" sldId="2146847025"/>
            <ac:grpSpMk id="426" creationId="{465F5D86-9086-8D70-0D6B-C9D037DE3D3E}"/>
          </ac:grpSpMkLst>
        </pc:grpChg>
        <pc:picChg chg="del">
          <ac:chgData name="d'Agostino, Ciro" userId="522b68d4-162f-4dc7-a4d9-e6a12496a8af" providerId="ADAL" clId="{683EDCC4-8D6C-4B5D-82E3-D2C933B52846}" dt="2022-06-23T12:50:02.848" v="369" actId="478"/>
          <ac:picMkLst>
            <pc:docMk/>
            <pc:sldMk cId="1303235291" sldId="2146847025"/>
            <ac:picMk id="11" creationId="{5C8A9A61-EC60-481B-928B-F98FAAAAE186}"/>
          </ac:picMkLst>
        </pc:picChg>
        <pc:picChg chg="del">
          <ac:chgData name="d'Agostino, Ciro" userId="522b68d4-162f-4dc7-a4d9-e6a12496a8af" providerId="ADAL" clId="{683EDCC4-8D6C-4B5D-82E3-D2C933B52846}" dt="2022-06-23T12:50:02.848" v="369" actId="478"/>
          <ac:picMkLst>
            <pc:docMk/>
            <pc:sldMk cId="1303235291" sldId="2146847025"/>
            <ac:picMk id="25" creationId="{41DBAC49-D108-4420-9053-F413B42C7904}"/>
          </ac:picMkLst>
        </pc:picChg>
        <pc:picChg chg="del">
          <ac:chgData name="d'Agostino, Ciro" userId="522b68d4-162f-4dc7-a4d9-e6a12496a8af" providerId="ADAL" clId="{683EDCC4-8D6C-4B5D-82E3-D2C933B52846}" dt="2022-06-23T12:50:02.848" v="369" actId="478"/>
          <ac:picMkLst>
            <pc:docMk/>
            <pc:sldMk cId="1303235291" sldId="2146847025"/>
            <ac:picMk id="28" creationId="{ED6B0B56-2E86-474B-BAC3-202F34C462E1}"/>
          </ac:picMkLst>
        </pc:picChg>
        <pc:picChg chg="del">
          <ac:chgData name="d'Agostino, Ciro" userId="522b68d4-162f-4dc7-a4d9-e6a12496a8af" providerId="ADAL" clId="{683EDCC4-8D6C-4B5D-82E3-D2C933B52846}" dt="2022-06-23T12:50:02.848" v="369" actId="478"/>
          <ac:picMkLst>
            <pc:docMk/>
            <pc:sldMk cId="1303235291" sldId="2146847025"/>
            <ac:picMk id="31" creationId="{AB1DAA1C-9763-4790-A107-697969D8E64B}"/>
          </ac:picMkLst>
        </pc:picChg>
        <pc:picChg chg="del">
          <ac:chgData name="d'Agostino, Ciro" userId="522b68d4-162f-4dc7-a4d9-e6a12496a8af" providerId="ADAL" clId="{683EDCC4-8D6C-4B5D-82E3-D2C933B52846}" dt="2022-06-23T12:50:02.848" v="369" actId="478"/>
          <ac:picMkLst>
            <pc:docMk/>
            <pc:sldMk cId="1303235291" sldId="2146847025"/>
            <ac:picMk id="35" creationId="{876989B0-BF0E-429F-B7AD-12CC28A74ED3}"/>
          </ac:picMkLst>
        </pc:picChg>
        <pc:picChg chg="del">
          <ac:chgData name="d'Agostino, Ciro" userId="522b68d4-162f-4dc7-a4d9-e6a12496a8af" providerId="ADAL" clId="{683EDCC4-8D6C-4B5D-82E3-D2C933B52846}" dt="2022-06-23T12:50:02.848" v="369" actId="478"/>
          <ac:picMkLst>
            <pc:docMk/>
            <pc:sldMk cId="1303235291" sldId="2146847025"/>
            <ac:picMk id="37" creationId="{316E7B6A-39E2-4916-8A65-6AC98DA39110}"/>
          </ac:picMkLst>
        </pc:picChg>
        <pc:picChg chg="add del">
          <ac:chgData name="d'Agostino, Ciro" userId="522b68d4-162f-4dc7-a4d9-e6a12496a8af" providerId="ADAL" clId="{683EDCC4-8D6C-4B5D-82E3-D2C933B52846}" dt="2022-06-23T12:52:27.537" v="407" actId="478"/>
          <ac:picMkLst>
            <pc:docMk/>
            <pc:sldMk cId="1303235291" sldId="2146847025"/>
            <ac:picMk id="117" creationId="{EF204280-EB72-4CA8-BC91-12F2A111D26F}"/>
          </ac:picMkLst>
        </pc:picChg>
        <pc:picChg chg="del">
          <ac:chgData name="d'Agostino, Ciro" userId="522b68d4-162f-4dc7-a4d9-e6a12496a8af" providerId="ADAL" clId="{683EDCC4-8D6C-4B5D-82E3-D2C933B52846}" dt="2022-06-23T12:50:02.848" v="369" actId="478"/>
          <ac:picMkLst>
            <pc:docMk/>
            <pc:sldMk cId="1303235291" sldId="2146847025"/>
            <ac:picMk id="159" creationId="{0F74BDB0-E98B-4810-8C5C-48838038840F}"/>
          </ac:picMkLst>
        </pc:picChg>
        <pc:picChg chg="mod">
          <ac:chgData name="d'Agostino, Ciro" userId="522b68d4-162f-4dc7-a4d9-e6a12496a8af" providerId="ADAL" clId="{683EDCC4-8D6C-4B5D-82E3-D2C933B52846}" dt="2022-06-23T12:50:12.785" v="370"/>
          <ac:picMkLst>
            <pc:docMk/>
            <pc:sldMk cId="1303235291" sldId="2146847025"/>
            <ac:picMk id="165" creationId="{DB0F1D35-5D99-D884-507A-8B7EE9810F05}"/>
          </ac:picMkLst>
        </pc:picChg>
        <pc:picChg chg="mod">
          <ac:chgData name="d'Agostino, Ciro" userId="522b68d4-162f-4dc7-a4d9-e6a12496a8af" providerId="ADAL" clId="{683EDCC4-8D6C-4B5D-82E3-D2C933B52846}" dt="2022-06-23T12:50:12.785" v="370"/>
          <ac:picMkLst>
            <pc:docMk/>
            <pc:sldMk cId="1303235291" sldId="2146847025"/>
            <ac:picMk id="166" creationId="{53E6B98D-52DC-9AE8-5E00-4028A5989CF9}"/>
          </ac:picMkLst>
        </pc:picChg>
        <pc:picChg chg="mod">
          <ac:chgData name="d'Agostino, Ciro" userId="522b68d4-162f-4dc7-a4d9-e6a12496a8af" providerId="ADAL" clId="{683EDCC4-8D6C-4B5D-82E3-D2C933B52846}" dt="2022-06-23T12:50:12.785" v="370"/>
          <ac:picMkLst>
            <pc:docMk/>
            <pc:sldMk cId="1303235291" sldId="2146847025"/>
            <ac:picMk id="168" creationId="{01A2ED89-A123-CA39-039C-5A43B7A0A973}"/>
          </ac:picMkLst>
        </pc:picChg>
        <pc:picChg chg="mod">
          <ac:chgData name="d'Agostino, Ciro" userId="522b68d4-162f-4dc7-a4d9-e6a12496a8af" providerId="ADAL" clId="{683EDCC4-8D6C-4B5D-82E3-D2C933B52846}" dt="2022-06-23T12:50:12.785" v="370"/>
          <ac:picMkLst>
            <pc:docMk/>
            <pc:sldMk cId="1303235291" sldId="2146847025"/>
            <ac:picMk id="169" creationId="{33BCF251-CDDF-952F-E839-86C4A5C54E7F}"/>
          </ac:picMkLst>
        </pc:picChg>
        <pc:picChg chg="mod">
          <ac:chgData name="d'Agostino, Ciro" userId="522b68d4-162f-4dc7-a4d9-e6a12496a8af" providerId="ADAL" clId="{683EDCC4-8D6C-4B5D-82E3-D2C933B52846}" dt="2022-06-23T12:50:12.785" v="370"/>
          <ac:picMkLst>
            <pc:docMk/>
            <pc:sldMk cId="1303235291" sldId="2146847025"/>
            <ac:picMk id="170" creationId="{34CD5BC9-EB8C-439B-FBE9-84BACBFBAC0C}"/>
          </ac:picMkLst>
        </pc:picChg>
        <pc:picChg chg="mod">
          <ac:chgData name="d'Agostino, Ciro" userId="522b68d4-162f-4dc7-a4d9-e6a12496a8af" providerId="ADAL" clId="{683EDCC4-8D6C-4B5D-82E3-D2C933B52846}" dt="2022-06-23T12:50:12.785" v="370"/>
          <ac:picMkLst>
            <pc:docMk/>
            <pc:sldMk cId="1303235291" sldId="2146847025"/>
            <ac:picMk id="171" creationId="{9A1C4194-A135-CDA9-B9B6-97DE391EF649}"/>
          </ac:picMkLst>
        </pc:picChg>
        <pc:picChg chg="mod">
          <ac:chgData name="d'Agostino, Ciro" userId="522b68d4-162f-4dc7-a4d9-e6a12496a8af" providerId="ADAL" clId="{683EDCC4-8D6C-4B5D-82E3-D2C933B52846}" dt="2022-06-23T12:50:12.785" v="370"/>
          <ac:picMkLst>
            <pc:docMk/>
            <pc:sldMk cId="1303235291" sldId="2146847025"/>
            <ac:picMk id="172" creationId="{B42EDEDD-4415-8E34-EBC1-87841CDE5D69}"/>
          </ac:picMkLst>
        </pc:picChg>
        <pc:picChg chg="mod">
          <ac:chgData name="d'Agostino, Ciro" userId="522b68d4-162f-4dc7-a4d9-e6a12496a8af" providerId="ADAL" clId="{683EDCC4-8D6C-4B5D-82E3-D2C933B52846}" dt="2022-06-23T12:50:12.785" v="370"/>
          <ac:picMkLst>
            <pc:docMk/>
            <pc:sldMk cId="1303235291" sldId="2146847025"/>
            <ac:picMk id="173" creationId="{4FF8B25D-0579-5F28-4B25-969C2992CF6F}"/>
          </ac:picMkLst>
        </pc:picChg>
        <pc:picChg chg="mod">
          <ac:chgData name="d'Agostino, Ciro" userId="522b68d4-162f-4dc7-a4d9-e6a12496a8af" providerId="ADAL" clId="{683EDCC4-8D6C-4B5D-82E3-D2C933B52846}" dt="2022-06-23T12:50:12.785" v="370"/>
          <ac:picMkLst>
            <pc:docMk/>
            <pc:sldMk cId="1303235291" sldId="2146847025"/>
            <ac:picMk id="174" creationId="{BA013EE3-124B-8C31-0E8F-08C7F6BDFEC4}"/>
          </ac:picMkLst>
        </pc:picChg>
        <pc:picChg chg="mod">
          <ac:chgData name="d'Agostino, Ciro" userId="522b68d4-162f-4dc7-a4d9-e6a12496a8af" providerId="ADAL" clId="{683EDCC4-8D6C-4B5D-82E3-D2C933B52846}" dt="2022-06-23T12:50:12.785" v="370"/>
          <ac:picMkLst>
            <pc:docMk/>
            <pc:sldMk cId="1303235291" sldId="2146847025"/>
            <ac:picMk id="175" creationId="{2D43FAA2-AED3-D8BC-358A-109541584C52}"/>
          </ac:picMkLst>
        </pc:picChg>
        <pc:picChg chg="mod">
          <ac:chgData name="d'Agostino, Ciro" userId="522b68d4-162f-4dc7-a4d9-e6a12496a8af" providerId="ADAL" clId="{683EDCC4-8D6C-4B5D-82E3-D2C933B52846}" dt="2022-06-23T12:50:12.785" v="370"/>
          <ac:picMkLst>
            <pc:docMk/>
            <pc:sldMk cId="1303235291" sldId="2146847025"/>
            <ac:picMk id="176" creationId="{F4E140B0-B76D-4397-0D2A-BFFE9B183D9F}"/>
          </ac:picMkLst>
        </pc:picChg>
        <pc:picChg chg="mod">
          <ac:chgData name="d'Agostino, Ciro" userId="522b68d4-162f-4dc7-a4d9-e6a12496a8af" providerId="ADAL" clId="{683EDCC4-8D6C-4B5D-82E3-D2C933B52846}" dt="2022-06-23T12:50:12.785" v="370"/>
          <ac:picMkLst>
            <pc:docMk/>
            <pc:sldMk cId="1303235291" sldId="2146847025"/>
            <ac:picMk id="178" creationId="{A73FF627-B58C-EF96-9A65-555FBA01A25D}"/>
          </ac:picMkLst>
        </pc:picChg>
        <pc:picChg chg="mod">
          <ac:chgData name="d'Agostino, Ciro" userId="522b68d4-162f-4dc7-a4d9-e6a12496a8af" providerId="ADAL" clId="{683EDCC4-8D6C-4B5D-82E3-D2C933B52846}" dt="2022-06-23T12:50:12.785" v="370"/>
          <ac:picMkLst>
            <pc:docMk/>
            <pc:sldMk cId="1303235291" sldId="2146847025"/>
            <ac:picMk id="180" creationId="{FB0C2FF9-F016-9164-02C3-11AA8BCDB166}"/>
          </ac:picMkLst>
        </pc:picChg>
        <pc:picChg chg="mod">
          <ac:chgData name="d'Agostino, Ciro" userId="522b68d4-162f-4dc7-a4d9-e6a12496a8af" providerId="ADAL" clId="{683EDCC4-8D6C-4B5D-82E3-D2C933B52846}" dt="2022-06-23T12:50:12.785" v="370"/>
          <ac:picMkLst>
            <pc:docMk/>
            <pc:sldMk cId="1303235291" sldId="2146847025"/>
            <ac:picMk id="181" creationId="{3D258B09-D8D6-C6B8-2F45-621785135778}"/>
          </ac:picMkLst>
        </pc:picChg>
        <pc:picChg chg="mod">
          <ac:chgData name="d'Agostino, Ciro" userId="522b68d4-162f-4dc7-a4d9-e6a12496a8af" providerId="ADAL" clId="{683EDCC4-8D6C-4B5D-82E3-D2C933B52846}" dt="2022-06-23T12:50:12.785" v="370"/>
          <ac:picMkLst>
            <pc:docMk/>
            <pc:sldMk cId="1303235291" sldId="2146847025"/>
            <ac:picMk id="182" creationId="{66A5158D-A813-3001-096C-7B1424177FC7}"/>
          </ac:picMkLst>
        </pc:picChg>
        <pc:picChg chg="mod">
          <ac:chgData name="d'Agostino, Ciro" userId="522b68d4-162f-4dc7-a4d9-e6a12496a8af" providerId="ADAL" clId="{683EDCC4-8D6C-4B5D-82E3-D2C933B52846}" dt="2022-06-23T12:50:12.785" v="370"/>
          <ac:picMkLst>
            <pc:docMk/>
            <pc:sldMk cId="1303235291" sldId="2146847025"/>
            <ac:picMk id="184" creationId="{05A22A76-966D-03D6-3668-EFCD229E4C7B}"/>
          </ac:picMkLst>
        </pc:picChg>
        <pc:picChg chg="mod">
          <ac:chgData name="d'Agostino, Ciro" userId="522b68d4-162f-4dc7-a4d9-e6a12496a8af" providerId="ADAL" clId="{683EDCC4-8D6C-4B5D-82E3-D2C933B52846}" dt="2022-06-23T12:50:12.785" v="370"/>
          <ac:picMkLst>
            <pc:docMk/>
            <pc:sldMk cId="1303235291" sldId="2146847025"/>
            <ac:picMk id="185" creationId="{A1ADDC42-5225-4233-BF75-EE1B5824133D}"/>
          </ac:picMkLst>
        </pc:picChg>
        <pc:picChg chg="mod">
          <ac:chgData name="d'Agostino, Ciro" userId="522b68d4-162f-4dc7-a4d9-e6a12496a8af" providerId="ADAL" clId="{683EDCC4-8D6C-4B5D-82E3-D2C933B52846}" dt="2022-06-23T12:50:12.785" v="370"/>
          <ac:picMkLst>
            <pc:docMk/>
            <pc:sldMk cId="1303235291" sldId="2146847025"/>
            <ac:picMk id="186" creationId="{233874BE-E8B0-370A-D2FF-41CD673B968C}"/>
          </ac:picMkLst>
        </pc:picChg>
        <pc:picChg chg="mod">
          <ac:chgData name="d'Agostino, Ciro" userId="522b68d4-162f-4dc7-a4d9-e6a12496a8af" providerId="ADAL" clId="{683EDCC4-8D6C-4B5D-82E3-D2C933B52846}" dt="2022-06-23T12:50:12.785" v="370"/>
          <ac:picMkLst>
            <pc:docMk/>
            <pc:sldMk cId="1303235291" sldId="2146847025"/>
            <ac:picMk id="187" creationId="{84A5C816-3A78-28FE-7064-769119069085}"/>
          </ac:picMkLst>
        </pc:picChg>
        <pc:picChg chg="mod">
          <ac:chgData name="d'Agostino, Ciro" userId="522b68d4-162f-4dc7-a4d9-e6a12496a8af" providerId="ADAL" clId="{683EDCC4-8D6C-4B5D-82E3-D2C933B52846}" dt="2022-06-23T12:50:12.785" v="370"/>
          <ac:picMkLst>
            <pc:docMk/>
            <pc:sldMk cId="1303235291" sldId="2146847025"/>
            <ac:picMk id="189" creationId="{419B2725-35BA-942F-9C03-1954F654C957}"/>
          </ac:picMkLst>
        </pc:picChg>
        <pc:picChg chg="mod">
          <ac:chgData name="d'Agostino, Ciro" userId="522b68d4-162f-4dc7-a4d9-e6a12496a8af" providerId="ADAL" clId="{683EDCC4-8D6C-4B5D-82E3-D2C933B52846}" dt="2022-06-23T12:50:12.785" v="370"/>
          <ac:picMkLst>
            <pc:docMk/>
            <pc:sldMk cId="1303235291" sldId="2146847025"/>
            <ac:picMk id="206" creationId="{4C4CEC4B-DFD2-AF75-689A-F8297B2B11AD}"/>
          </ac:picMkLst>
        </pc:picChg>
        <pc:picChg chg="mod">
          <ac:chgData name="d'Agostino, Ciro" userId="522b68d4-162f-4dc7-a4d9-e6a12496a8af" providerId="ADAL" clId="{683EDCC4-8D6C-4B5D-82E3-D2C933B52846}" dt="2022-06-23T12:50:12.785" v="370"/>
          <ac:picMkLst>
            <pc:docMk/>
            <pc:sldMk cId="1303235291" sldId="2146847025"/>
            <ac:picMk id="207" creationId="{DDA759F4-38C3-1FD1-0E6D-36BD38B07F6E}"/>
          </ac:picMkLst>
        </pc:picChg>
        <pc:picChg chg="mod">
          <ac:chgData name="d'Agostino, Ciro" userId="522b68d4-162f-4dc7-a4d9-e6a12496a8af" providerId="ADAL" clId="{683EDCC4-8D6C-4B5D-82E3-D2C933B52846}" dt="2022-06-23T12:50:12.785" v="370"/>
          <ac:picMkLst>
            <pc:docMk/>
            <pc:sldMk cId="1303235291" sldId="2146847025"/>
            <ac:picMk id="209" creationId="{1D4A66F0-E590-655C-6BFB-127877F5078D}"/>
          </ac:picMkLst>
        </pc:picChg>
        <pc:picChg chg="mod">
          <ac:chgData name="d'Agostino, Ciro" userId="522b68d4-162f-4dc7-a4d9-e6a12496a8af" providerId="ADAL" clId="{683EDCC4-8D6C-4B5D-82E3-D2C933B52846}" dt="2022-06-23T12:50:12.785" v="370"/>
          <ac:picMkLst>
            <pc:docMk/>
            <pc:sldMk cId="1303235291" sldId="2146847025"/>
            <ac:picMk id="210" creationId="{375EABF1-36E6-EED3-7970-AC12F3085E5D}"/>
          </ac:picMkLst>
        </pc:picChg>
        <pc:picChg chg="mod">
          <ac:chgData name="d'Agostino, Ciro" userId="522b68d4-162f-4dc7-a4d9-e6a12496a8af" providerId="ADAL" clId="{683EDCC4-8D6C-4B5D-82E3-D2C933B52846}" dt="2022-06-23T12:50:12.785" v="370"/>
          <ac:picMkLst>
            <pc:docMk/>
            <pc:sldMk cId="1303235291" sldId="2146847025"/>
            <ac:picMk id="211" creationId="{D1F12955-F265-6F4C-B3A1-E5F41DE8C771}"/>
          </ac:picMkLst>
        </pc:picChg>
        <pc:picChg chg="mod">
          <ac:chgData name="d'Agostino, Ciro" userId="522b68d4-162f-4dc7-a4d9-e6a12496a8af" providerId="ADAL" clId="{683EDCC4-8D6C-4B5D-82E3-D2C933B52846}" dt="2022-06-23T12:50:12.785" v="370"/>
          <ac:picMkLst>
            <pc:docMk/>
            <pc:sldMk cId="1303235291" sldId="2146847025"/>
            <ac:picMk id="212" creationId="{7A31F558-F343-1188-A7B0-F9EA2B0388DB}"/>
          </ac:picMkLst>
        </pc:picChg>
        <pc:picChg chg="add del mod">
          <ac:chgData name="d'Agostino, Ciro" userId="522b68d4-162f-4dc7-a4d9-e6a12496a8af" providerId="ADAL" clId="{683EDCC4-8D6C-4B5D-82E3-D2C933B52846}" dt="2022-06-23T12:50:48.661" v="375"/>
          <ac:picMkLst>
            <pc:docMk/>
            <pc:sldMk cId="1303235291" sldId="2146847025"/>
            <ac:picMk id="213" creationId="{91151B3A-7107-3DD9-8A3C-656F694D61C9}"/>
          </ac:picMkLst>
        </pc:picChg>
        <pc:picChg chg="add del mod">
          <ac:chgData name="d'Agostino, Ciro" userId="522b68d4-162f-4dc7-a4d9-e6a12496a8af" providerId="ADAL" clId="{683EDCC4-8D6C-4B5D-82E3-D2C933B52846}" dt="2022-06-23T12:50:48.661" v="375"/>
          <ac:picMkLst>
            <pc:docMk/>
            <pc:sldMk cId="1303235291" sldId="2146847025"/>
            <ac:picMk id="214" creationId="{5026EDB4-E154-2DA1-BA80-AC6F4E1AC98D}"/>
          </ac:picMkLst>
        </pc:picChg>
        <pc:picChg chg="add del mod">
          <ac:chgData name="d'Agostino, Ciro" userId="522b68d4-162f-4dc7-a4d9-e6a12496a8af" providerId="ADAL" clId="{683EDCC4-8D6C-4B5D-82E3-D2C933B52846}" dt="2022-06-23T12:50:48.661" v="375"/>
          <ac:picMkLst>
            <pc:docMk/>
            <pc:sldMk cId="1303235291" sldId="2146847025"/>
            <ac:picMk id="216" creationId="{448F5B59-1499-E3AA-81AB-FB8608D49898}"/>
          </ac:picMkLst>
        </pc:picChg>
        <pc:picChg chg="mod">
          <ac:chgData name="d'Agostino, Ciro" userId="522b68d4-162f-4dc7-a4d9-e6a12496a8af" providerId="ADAL" clId="{683EDCC4-8D6C-4B5D-82E3-D2C933B52846}" dt="2022-06-23T12:50:33.586" v="374"/>
          <ac:picMkLst>
            <pc:docMk/>
            <pc:sldMk cId="1303235291" sldId="2146847025"/>
            <ac:picMk id="219" creationId="{DEB6216C-A231-89EB-AE50-BA52D9EB1C05}"/>
          </ac:picMkLst>
        </pc:picChg>
        <pc:picChg chg="mod">
          <ac:chgData name="d'Agostino, Ciro" userId="522b68d4-162f-4dc7-a4d9-e6a12496a8af" providerId="ADAL" clId="{683EDCC4-8D6C-4B5D-82E3-D2C933B52846}" dt="2022-06-23T12:50:33.586" v="374"/>
          <ac:picMkLst>
            <pc:docMk/>
            <pc:sldMk cId="1303235291" sldId="2146847025"/>
            <ac:picMk id="220" creationId="{8EBD277B-84B4-A2F6-6E2D-3C78D8E0D82F}"/>
          </ac:picMkLst>
        </pc:picChg>
        <pc:picChg chg="mod">
          <ac:chgData name="d'Agostino, Ciro" userId="522b68d4-162f-4dc7-a4d9-e6a12496a8af" providerId="ADAL" clId="{683EDCC4-8D6C-4B5D-82E3-D2C933B52846}" dt="2022-06-23T12:50:33.586" v="374"/>
          <ac:picMkLst>
            <pc:docMk/>
            <pc:sldMk cId="1303235291" sldId="2146847025"/>
            <ac:picMk id="221" creationId="{AA1F87BA-9BD4-681B-C3CE-17BC026DF64B}"/>
          </ac:picMkLst>
        </pc:picChg>
        <pc:picChg chg="mod">
          <ac:chgData name="d'Agostino, Ciro" userId="522b68d4-162f-4dc7-a4d9-e6a12496a8af" providerId="ADAL" clId="{683EDCC4-8D6C-4B5D-82E3-D2C933B52846}" dt="2022-06-23T12:50:33.586" v="374"/>
          <ac:picMkLst>
            <pc:docMk/>
            <pc:sldMk cId="1303235291" sldId="2146847025"/>
            <ac:picMk id="223" creationId="{87C5BD29-C250-AF45-CAF8-6F85F60B8EC2}"/>
          </ac:picMkLst>
        </pc:picChg>
        <pc:picChg chg="mod">
          <ac:chgData name="d'Agostino, Ciro" userId="522b68d4-162f-4dc7-a4d9-e6a12496a8af" providerId="ADAL" clId="{683EDCC4-8D6C-4B5D-82E3-D2C933B52846}" dt="2022-06-23T12:50:33.586" v="374"/>
          <ac:picMkLst>
            <pc:docMk/>
            <pc:sldMk cId="1303235291" sldId="2146847025"/>
            <ac:picMk id="224" creationId="{30495216-FA80-F6A5-7FF3-EC7B9414482D}"/>
          </ac:picMkLst>
        </pc:picChg>
        <pc:picChg chg="mod">
          <ac:chgData name="d'Agostino, Ciro" userId="522b68d4-162f-4dc7-a4d9-e6a12496a8af" providerId="ADAL" clId="{683EDCC4-8D6C-4B5D-82E3-D2C933B52846}" dt="2022-06-23T12:50:33.586" v="374"/>
          <ac:picMkLst>
            <pc:docMk/>
            <pc:sldMk cId="1303235291" sldId="2146847025"/>
            <ac:picMk id="225" creationId="{8DFB3873-0F6E-1BE0-17DA-3037D9CDDB5B}"/>
          </ac:picMkLst>
        </pc:picChg>
        <pc:picChg chg="mod">
          <ac:chgData name="d'Agostino, Ciro" userId="522b68d4-162f-4dc7-a4d9-e6a12496a8af" providerId="ADAL" clId="{683EDCC4-8D6C-4B5D-82E3-D2C933B52846}" dt="2022-06-23T12:50:33.586" v="374"/>
          <ac:picMkLst>
            <pc:docMk/>
            <pc:sldMk cId="1303235291" sldId="2146847025"/>
            <ac:picMk id="226" creationId="{A5901F1A-28FB-8B8F-9100-22DAA115E37B}"/>
          </ac:picMkLst>
        </pc:picChg>
        <pc:picChg chg="mod">
          <ac:chgData name="d'Agostino, Ciro" userId="522b68d4-162f-4dc7-a4d9-e6a12496a8af" providerId="ADAL" clId="{683EDCC4-8D6C-4B5D-82E3-D2C933B52846}" dt="2022-06-23T12:50:33.586" v="374"/>
          <ac:picMkLst>
            <pc:docMk/>
            <pc:sldMk cId="1303235291" sldId="2146847025"/>
            <ac:picMk id="227" creationId="{4C6F139F-AB8B-8E7D-72C7-B818ED5641F6}"/>
          </ac:picMkLst>
        </pc:picChg>
        <pc:picChg chg="mod">
          <ac:chgData name="d'Agostino, Ciro" userId="522b68d4-162f-4dc7-a4d9-e6a12496a8af" providerId="ADAL" clId="{683EDCC4-8D6C-4B5D-82E3-D2C933B52846}" dt="2022-06-23T12:50:33.586" v="374"/>
          <ac:picMkLst>
            <pc:docMk/>
            <pc:sldMk cId="1303235291" sldId="2146847025"/>
            <ac:picMk id="228" creationId="{45035D27-2E0E-18EA-1025-BBECBD765812}"/>
          </ac:picMkLst>
        </pc:picChg>
        <pc:picChg chg="mod">
          <ac:chgData name="d'Agostino, Ciro" userId="522b68d4-162f-4dc7-a4d9-e6a12496a8af" providerId="ADAL" clId="{683EDCC4-8D6C-4B5D-82E3-D2C933B52846}" dt="2022-06-23T12:50:33.586" v="374"/>
          <ac:picMkLst>
            <pc:docMk/>
            <pc:sldMk cId="1303235291" sldId="2146847025"/>
            <ac:picMk id="230" creationId="{BFCFB245-DA07-AC94-D8D9-FC351582C6FF}"/>
          </ac:picMkLst>
        </pc:picChg>
        <pc:picChg chg="mod">
          <ac:chgData name="d'Agostino, Ciro" userId="522b68d4-162f-4dc7-a4d9-e6a12496a8af" providerId="ADAL" clId="{683EDCC4-8D6C-4B5D-82E3-D2C933B52846}" dt="2022-06-23T12:50:33.586" v="374"/>
          <ac:picMkLst>
            <pc:docMk/>
            <pc:sldMk cId="1303235291" sldId="2146847025"/>
            <ac:picMk id="231" creationId="{1440304A-D336-CA18-9156-B8A2ACDBA55A}"/>
          </ac:picMkLst>
        </pc:picChg>
        <pc:picChg chg="mod">
          <ac:chgData name="d'Agostino, Ciro" userId="522b68d4-162f-4dc7-a4d9-e6a12496a8af" providerId="ADAL" clId="{683EDCC4-8D6C-4B5D-82E3-D2C933B52846}" dt="2022-06-23T12:50:33.586" v="374"/>
          <ac:picMkLst>
            <pc:docMk/>
            <pc:sldMk cId="1303235291" sldId="2146847025"/>
            <ac:picMk id="232" creationId="{ADA3A522-E511-86BB-A9CA-BD6E728EBD2F}"/>
          </ac:picMkLst>
        </pc:picChg>
        <pc:picChg chg="mod">
          <ac:chgData name="d'Agostino, Ciro" userId="522b68d4-162f-4dc7-a4d9-e6a12496a8af" providerId="ADAL" clId="{683EDCC4-8D6C-4B5D-82E3-D2C933B52846}" dt="2022-06-23T12:50:33.586" v="374"/>
          <ac:picMkLst>
            <pc:docMk/>
            <pc:sldMk cId="1303235291" sldId="2146847025"/>
            <ac:picMk id="234" creationId="{9E3F91F8-3B66-132F-9270-076F906511F0}"/>
          </ac:picMkLst>
        </pc:picChg>
        <pc:picChg chg="mod">
          <ac:chgData name="d'Agostino, Ciro" userId="522b68d4-162f-4dc7-a4d9-e6a12496a8af" providerId="ADAL" clId="{683EDCC4-8D6C-4B5D-82E3-D2C933B52846}" dt="2022-06-23T12:50:33.586" v="374"/>
          <ac:picMkLst>
            <pc:docMk/>
            <pc:sldMk cId="1303235291" sldId="2146847025"/>
            <ac:picMk id="235" creationId="{AA929732-5A65-8522-AAE0-B3D43CEB65FA}"/>
          </ac:picMkLst>
        </pc:picChg>
        <pc:picChg chg="mod">
          <ac:chgData name="d'Agostino, Ciro" userId="522b68d4-162f-4dc7-a4d9-e6a12496a8af" providerId="ADAL" clId="{683EDCC4-8D6C-4B5D-82E3-D2C933B52846}" dt="2022-06-23T12:50:33.586" v="374"/>
          <ac:picMkLst>
            <pc:docMk/>
            <pc:sldMk cId="1303235291" sldId="2146847025"/>
            <ac:picMk id="236" creationId="{F3F4D188-97D0-18B4-308B-5EAF0F9216B3}"/>
          </ac:picMkLst>
        </pc:picChg>
        <pc:picChg chg="mod">
          <ac:chgData name="d'Agostino, Ciro" userId="522b68d4-162f-4dc7-a4d9-e6a12496a8af" providerId="ADAL" clId="{683EDCC4-8D6C-4B5D-82E3-D2C933B52846}" dt="2022-06-23T12:50:33.586" v="374"/>
          <ac:picMkLst>
            <pc:docMk/>
            <pc:sldMk cId="1303235291" sldId="2146847025"/>
            <ac:picMk id="237" creationId="{A3EC5C22-42A6-0918-5F9A-8FEF9929B9FE}"/>
          </ac:picMkLst>
        </pc:picChg>
        <pc:picChg chg="mod">
          <ac:chgData name="d'Agostino, Ciro" userId="522b68d4-162f-4dc7-a4d9-e6a12496a8af" providerId="ADAL" clId="{683EDCC4-8D6C-4B5D-82E3-D2C933B52846}" dt="2022-06-23T12:50:33.586" v="374"/>
          <ac:picMkLst>
            <pc:docMk/>
            <pc:sldMk cId="1303235291" sldId="2146847025"/>
            <ac:picMk id="239" creationId="{3830BF3D-FE9B-0880-A4DF-5F77CF7D2B15}"/>
          </ac:picMkLst>
        </pc:picChg>
        <pc:picChg chg="mod">
          <ac:chgData name="d'Agostino, Ciro" userId="522b68d4-162f-4dc7-a4d9-e6a12496a8af" providerId="ADAL" clId="{683EDCC4-8D6C-4B5D-82E3-D2C933B52846}" dt="2022-06-23T12:50:33.586" v="374"/>
          <ac:picMkLst>
            <pc:docMk/>
            <pc:sldMk cId="1303235291" sldId="2146847025"/>
            <ac:picMk id="240" creationId="{397FE5BF-8F13-F163-56DE-F80E5971B45B}"/>
          </ac:picMkLst>
        </pc:picChg>
        <pc:picChg chg="mod">
          <ac:chgData name="d'Agostino, Ciro" userId="522b68d4-162f-4dc7-a4d9-e6a12496a8af" providerId="ADAL" clId="{683EDCC4-8D6C-4B5D-82E3-D2C933B52846}" dt="2022-06-23T12:50:33.586" v="374"/>
          <ac:picMkLst>
            <pc:docMk/>
            <pc:sldMk cId="1303235291" sldId="2146847025"/>
            <ac:picMk id="241" creationId="{A417F4F1-E8CE-A342-F396-336EE053ABCD}"/>
          </ac:picMkLst>
        </pc:picChg>
        <pc:picChg chg="mod">
          <ac:chgData name="d'Agostino, Ciro" userId="522b68d4-162f-4dc7-a4d9-e6a12496a8af" providerId="ADAL" clId="{683EDCC4-8D6C-4B5D-82E3-D2C933B52846}" dt="2022-06-23T12:50:33.586" v="374"/>
          <ac:picMkLst>
            <pc:docMk/>
            <pc:sldMk cId="1303235291" sldId="2146847025"/>
            <ac:picMk id="242" creationId="{62B8383D-3236-280B-A39D-E4C0201141B2}"/>
          </ac:picMkLst>
        </pc:picChg>
        <pc:picChg chg="mod">
          <ac:chgData name="d'Agostino, Ciro" userId="522b68d4-162f-4dc7-a4d9-e6a12496a8af" providerId="ADAL" clId="{683EDCC4-8D6C-4B5D-82E3-D2C933B52846}" dt="2022-06-23T12:50:33.586" v="374"/>
          <ac:picMkLst>
            <pc:docMk/>
            <pc:sldMk cId="1303235291" sldId="2146847025"/>
            <ac:picMk id="243" creationId="{BB9CD07A-5FB3-8A6D-F6AB-210691C3A2C2}"/>
          </ac:picMkLst>
        </pc:picChg>
        <pc:picChg chg="mod">
          <ac:chgData name="d'Agostino, Ciro" userId="522b68d4-162f-4dc7-a4d9-e6a12496a8af" providerId="ADAL" clId="{683EDCC4-8D6C-4B5D-82E3-D2C933B52846}" dt="2022-06-23T12:50:33.586" v="374"/>
          <ac:picMkLst>
            <pc:docMk/>
            <pc:sldMk cId="1303235291" sldId="2146847025"/>
            <ac:picMk id="245" creationId="{4FEB8751-7929-C09A-BC5D-C58E74D75F2E}"/>
          </ac:picMkLst>
        </pc:picChg>
        <pc:picChg chg="mod">
          <ac:chgData name="d'Agostino, Ciro" userId="522b68d4-162f-4dc7-a4d9-e6a12496a8af" providerId="ADAL" clId="{683EDCC4-8D6C-4B5D-82E3-D2C933B52846}" dt="2022-06-23T12:50:33.586" v="374"/>
          <ac:picMkLst>
            <pc:docMk/>
            <pc:sldMk cId="1303235291" sldId="2146847025"/>
            <ac:picMk id="246" creationId="{32072468-BBAD-DA62-EBCA-B85AE3D75D3D}"/>
          </ac:picMkLst>
        </pc:picChg>
        <pc:picChg chg="mod">
          <ac:chgData name="d'Agostino, Ciro" userId="522b68d4-162f-4dc7-a4d9-e6a12496a8af" providerId="ADAL" clId="{683EDCC4-8D6C-4B5D-82E3-D2C933B52846}" dt="2022-06-23T12:50:33.586" v="374"/>
          <ac:picMkLst>
            <pc:docMk/>
            <pc:sldMk cId="1303235291" sldId="2146847025"/>
            <ac:picMk id="247" creationId="{7B2D2AE5-9FC0-B446-F8FD-99FCCDA9374A}"/>
          </ac:picMkLst>
        </pc:picChg>
        <pc:picChg chg="mod">
          <ac:chgData name="d'Agostino, Ciro" userId="522b68d4-162f-4dc7-a4d9-e6a12496a8af" providerId="ADAL" clId="{683EDCC4-8D6C-4B5D-82E3-D2C933B52846}" dt="2022-06-23T12:50:33.586" v="374"/>
          <ac:picMkLst>
            <pc:docMk/>
            <pc:sldMk cId="1303235291" sldId="2146847025"/>
            <ac:picMk id="248" creationId="{13EFF464-FA16-3115-258C-33F5D72E671F}"/>
          </ac:picMkLst>
        </pc:picChg>
        <pc:picChg chg="mod">
          <ac:chgData name="d'Agostino, Ciro" userId="522b68d4-162f-4dc7-a4d9-e6a12496a8af" providerId="ADAL" clId="{683EDCC4-8D6C-4B5D-82E3-D2C933B52846}" dt="2022-06-23T12:50:33.586" v="374"/>
          <ac:picMkLst>
            <pc:docMk/>
            <pc:sldMk cId="1303235291" sldId="2146847025"/>
            <ac:picMk id="255" creationId="{1818F68F-9CB9-2D8E-C80E-6FBD9B8B87F3}"/>
          </ac:picMkLst>
        </pc:picChg>
        <pc:picChg chg="mod">
          <ac:chgData name="d'Agostino, Ciro" userId="522b68d4-162f-4dc7-a4d9-e6a12496a8af" providerId="ADAL" clId="{683EDCC4-8D6C-4B5D-82E3-D2C933B52846}" dt="2022-06-23T12:50:33.586" v="374"/>
          <ac:picMkLst>
            <pc:docMk/>
            <pc:sldMk cId="1303235291" sldId="2146847025"/>
            <ac:picMk id="257" creationId="{935E7B38-31F2-0CCF-C1DC-521D8AB0D7B5}"/>
          </ac:picMkLst>
        </pc:picChg>
        <pc:picChg chg="mod">
          <ac:chgData name="d'Agostino, Ciro" userId="522b68d4-162f-4dc7-a4d9-e6a12496a8af" providerId="ADAL" clId="{683EDCC4-8D6C-4B5D-82E3-D2C933B52846}" dt="2022-06-23T12:50:33.586" v="374"/>
          <ac:picMkLst>
            <pc:docMk/>
            <pc:sldMk cId="1303235291" sldId="2146847025"/>
            <ac:picMk id="272" creationId="{E0E27CD1-F446-6B8C-87FF-93B9DD236BFB}"/>
          </ac:picMkLst>
        </pc:picChg>
        <pc:picChg chg="mod">
          <ac:chgData name="d'Agostino, Ciro" userId="522b68d4-162f-4dc7-a4d9-e6a12496a8af" providerId="ADAL" clId="{683EDCC4-8D6C-4B5D-82E3-D2C933B52846}" dt="2022-06-23T12:50:33.586" v="374"/>
          <ac:picMkLst>
            <pc:docMk/>
            <pc:sldMk cId="1303235291" sldId="2146847025"/>
            <ac:picMk id="273" creationId="{64B30DC9-F933-6A85-0E72-D31E5F869ED2}"/>
          </ac:picMkLst>
        </pc:picChg>
        <pc:picChg chg="mod">
          <ac:chgData name="d'Agostino, Ciro" userId="522b68d4-162f-4dc7-a4d9-e6a12496a8af" providerId="ADAL" clId="{683EDCC4-8D6C-4B5D-82E3-D2C933B52846}" dt="2022-06-23T12:50:33.586" v="374"/>
          <ac:picMkLst>
            <pc:docMk/>
            <pc:sldMk cId="1303235291" sldId="2146847025"/>
            <ac:picMk id="274" creationId="{24854D3D-723B-F811-8D90-4392D24871FA}"/>
          </ac:picMkLst>
        </pc:picChg>
        <pc:picChg chg="mod">
          <ac:chgData name="d'Agostino, Ciro" userId="522b68d4-162f-4dc7-a4d9-e6a12496a8af" providerId="ADAL" clId="{683EDCC4-8D6C-4B5D-82E3-D2C933B52846}" dt="2022-06-23T12:50:33.586" v="374"/>
          <ac:picMkLst>
            <pc:docMk/>
            <pc:sldMk cId="1303235291" sldId="2146847025"/>
            <ac:picMk id="275" creationId="{BC2A37E4-65E1-0328-6F5E-57788F725970}"/>
          </ac:picMkLst>
        </pc:picChg>
        <pc:picChg chg="mod">
          <ac:chgData name="d'Agostino, Ciro" userId="522b68d4-162f-4dc7-a4d9-e6a12496a8af" providerId="ADAL" clId="{683EDCC4-8D6C-4B5D-82E3-D2C933B52846}" dt="2022-06-23T12:50:33.586" v="374"/>
          <ac:picMkLst>
            <pc:docMk/>
            <pc:sldMk cId="1303235291" sldId="2146847025"/>
            <ac:picMk id="276" creationId="{A469DF83-E435-E644-0473-FE99EBECCD9A}"/>
          </ac:picMkLst>
        </pc:picChg>
        <pc:picChg chg="mod">
          <ac:chgData name="d'Agostino, Ciro" userId="522b68d4-162f-4dc7-a4d9-e6a12496a8af" providerId="ADAL" clId="{683EDCC4-8D6C-4B5D-82E3-D2C933B52846}" dt="2022-06-23T12:50:33.586" v="374"/>
          <ac:picMkLst>
            <pc:docMk/>
            <pc:sldMk cId="1303235291" sldId="2146847025"/>
            <ac:picMk id="277" creationId="{A7A427EF-3303-F07E-8EDE-78F109607901}"/>
          </ac:picMkLst>
        </pc:picChg>
        <pc:picChg chg="mod">
          <ac:chgData name="d'Agostino, Ciro" userId="522b68d4-162f-4dc7-a4d9-e6a12496a8af" providerId="ADAL" clId="{683EDCC4-8D6C-4B5D-82E3-D2C933B52846}" dt="2022-06-23T12:50:33.586" v="374"/>
          <ac:picMkLst>
            <pc:docMk/>
            <pc:sldMk cId="1303235291" sldId="2146847025"/>
            <ac:picMk id="278" creationId="{A7BE05FA-77B6-F162-F2B0-A0BF116A483E}"/>
          </ac:picMkLst>
        </pc:picChg>
        <pc:picChg chg="mod">
          <ac:chgData name="d'Agostino, Ciro" userId="522b68d4-162f-4dc7-a4d9-e6a12496a8af" providerId="ADAL" clId="{683EDCC4-8D6C-4B5D-82E3-D2C933B52846}" dt="2022-06-23T12:50:33.586" v="374"/>
          <ac:picMkLst>
            <pc:docMk/>
            <pc:sldMk cId="1303235291" sldId="2146847025"/>
            <ac:picMk id="282" creationId="{2C529168-7764-D061-78DA-4A8F0AE2B981}"/>
          </ac:picMkLst>
        </pc:picChg>
        <pc:picChg chg="mod">
          <ac:chgData name="d'Agostino, Ciro" userId="522b68d4-162f-4dc7-a4d9-e6a12496a8af" providerId="ADAL" clId="{683EDCC4-8D6C-4B5D-82E3-D2C933B52846}" dt="2022-06-23T12:50:33.586" v="374"/>
          <ac:picMkLst>
            <pc:docMk/>
            <pc:sldMk cId="1303235291" sldId="2146847025"/>
            <ac:picMk id="284" creationId="{A7A5B132-5281-6B44-6C74-40F6240CDC9E}"/>
          </ac:picMkLst>
        </pc:picChg>
        <pc:picChg chg="mod">
          <ac:chgData name="d'Agostino, Ciro" userId="522b68d4-162f-4dc7-a4d9-e6a12496a8af" providerId="ADAL" clId="{683EDCC4-8D6C-4B5D-82E3-D2C933B52846}" dt="2022-06-23T12:50:33.586" v="374"/>
          <ac:picMkLst>
            <pc:docMk/>
            <pc:sldMk cId="1303235291" sldId="2146847025"/>
            <ac:picMk id="286" creationId="{B7291F05-D7FE-29D0-0B23-5EA87C6A32F0}"/>
          </ac:picMkLst>
        </pc:picChg>
        <pc:picChg chg="mod">
          <ac:chgData name="d'Agostino, Ciro" userId="522b68d4-162f-4dc7-a4d9-e6a12496a8af" providerId="ADAL" clId="{683EDCC4-8D6C-4B5D-82E3-D2C933B52846}" dt="2022-06-23T12:50:33.586" v="374"/>
          <ac:picMkLst>
            <pc:docMk/>
            <pc:sldMk cId="1303235291" sldId="2146847025"/>
            <ac:picMk id="288" creationId="{983C8F00-1472-0E9D-20E6-9E78FD4C8681}"/>
          </ac:picMkLst>
        </pc:picChg>
        <pc:picChg chg="mod">
          <ac:chgData name="d'Agostino, Ciro" userId="522b68d4-162f-4dc7-a4d9-e6a12496a8af" providerId="ADAL" clId="{683EDCC4-8D6C-4B5D-82E3-D2C933B52846}" dt="2022-06-23T12:50:33.586" v="374"/>
          <ac:picMkLst>
            <pc:docMk/>
            <pc:sldMk cId="1303235291" sldId="2146847025"/>
            <ac:picMk id="291" creationId="{92610C54-FC89-0FFB-A546-BC0A8B5A29B1}"/>
          </ac:picMkLst>
        </pc:picChg>
        <pc:picChg chg="mod">
          <ac:chgData name="d'Agostino, Ciro" userId="522b68d4-162f-4dc7-a4d9-e6a12496a8af" providerId="ADAL" clId="{683EDCC4-8D6C-4B5D-82E3-D2C933B52846}" dt="2022-06-23T12:50:33.586" v="374"/>
          <ac:picMkLst>
            <pc:docMk/>
            <pc:sldMk cId="1303235291" sldId="2146847025"/>
            <ac:picMk id="293" creationId="{0B9E2416-0CF8-A60B-E242-8B335EA27B92}"/>
          </ac:picMkLst>
        </pc:picChg>
        <pc:picChg chg="mod">
          <ac:chgData name="d'Agostino, Ciro" userId="522b68d4-162f-4dc7-a4d9-e6a12496a8af" providerId="ADAL" clId="{683EDCC4-8D6C-4B5D-82E3-D2C933B52846}" dt="2022-06-23T12:50:33.586" v="374"/>
          <ac:picMkLst>
            <pc:docMk/>
            <pc:sldMk cId="1303235291" sldId="2146847025"/>
            <ac:picMk id="295" creationId="{A10A75ED-3AAB-5F17-7EAD-5EC98F0EBB74}"/>
          </ac:picMkLst>
        </pc:picChg>
        <pc:picChg chg="mod">
          <ac:chgData name="d'Agostino, Ciro" userId="522b68d4-162f-4dc7-a4d9-e6a12496a8af" providerId="ADAL" clId="{683EDCC4-8D6C-4B5D-82E3-D2C933B52846}" dt="2022-06-23T12:50:33.586" v="374"/>
          <ac:picMkLst>
            <pc:docMk/>
            <pc:sldMk cId="1303235291" sldId="2146847025"/>
            <ac:picMk id="296" creationId="{A0F57615-A72C-57E4-AB9D-77C8096C012D}"/>
          </ac:picMkLst>
        </pc:picChg>
        <pc:picChg chg="mod">
          <ac:chgData name="d'Agostino, Ciro" userId="522b68d4-162f-4dc7-a4d9-e6a12496a8af" providerId="ADAL" clId="{683EDCC4-8D6C-4B5D-82E3-D2C933B52846}" dt="2022-06-23T12:50:33.586" v="374"/>
          <ac:picMkLst>
            <pc:docMk/>
            <pc:sldMk cId="1303235291" sldId="2146847025"/>
            <ac:picMk id="298" creationId="{E624B286-3AEC-9AB5-5EF6-5DA99E8649D2}"/>
          </ac:picMkLst>
        </pc:picChg>
        <pc:picChg chg="add del mod">
          <ac:chgData name="d'Agostino, Ciro" userId="522b68d4-162f-4dc7-a4d9-e6a12496a8af" providerId="ADAL" clId="{683EDCC4-8D6C-4B5D-82E3-D2C933B52846}" dt="2022-06-23T12:50:48.661" v="375"/>
          <ac:picMkLst>
            <pc:docMk/>
            <pc:sldMk cId="1303235291" sldId="2146847025"/>
            <ac:picMk id="304" creationId="{0592A679-684D-26CA-794D-D23C8A6B2952}"/>
          </ac:picMkLst>
        </pc:picChg>
        <pc:picChg chg="add del mod">
          <ac:chgData name="d'Agostino, Ciro" userId="522b68d4-162f-4dc7-a4d9-e6a12496a8af" providerId="ADAL" clId="{683EDCC4-8D6C-4B5D-82E3-D2C933B52846}" dt="2022-06-23T12:50:48.661" v="375"/>
          <ac:picMkLst>
            <pc:docMk/>
            <pc:sldMk cId="1303235291" sldId="2146847025"/>
            <ac:picMk id="305" creationId="{0A9572B2-1868-E8B9-A372-0807A71E56CC}"/>
          </ac:picMkLst>
        </pc:picChg>
        <pc:picChg chg="add del mod">
          <ac:chgData name="d'Agostino, Ciro" userId="522b68d4-162f-4dc7-a4d9-e6a12496a8af" providerId="ADAL" clId="{683EDCC4-8D6C-4B5D-82E3-D2C933B52846}" dt="2022-06-23T12:50:48.661" v="375"/>
          <ac:picMkLst>
            <pc:docMk/>
            <pc:sldMk cId="1303235291" sldId="2146847025"/>
            <ac:picMk id="306" creationId="{6C0B1524-4906-0DC4-3CAC-D40AFC544161}"/>
          </ac:picMkLst>
        </pc:picChg>
        <pc:picChg chg="add del mod">
          <ac:chgData name="d'Agostino, Ciro" userId="522b68d4-162f-4dc7-a4d9-e6a12496a8af" providerId="ADAL" clId="{683EDCC4-8D6C-4B5D-82E3-D2C933B52846}" dt="2022-06-23T12:50:48.661" v="375"/>
          <ac:picMkLst>
            <pc:docMk/>
            <pc:sldMk cId="1303235291" sldId="2146847025"/>
            <ac:picMk id="307" creationId="{411B017F-6FFE-097B-53F2-45985A116EF5}"/>
          </ac:picMkLst>
        </pc:picChg>
        <pc:picChg chg="add del mod">
          <ac:chgData name="d'Agostino, Ciro" userId="522b68d4-162f-4dc7-a4d9-e6a12496a8af" providerId="ADAL" clId="{683EDCC4-8D6C-4B5D-82E3-D2C933B52846}" dt="2022-06-23T12:50:48.661" v="375"/>
          <ac:picMkLst>
            <pc:docMk/>
            <pc:sldMk cId="1303235291" sldId="2146847025"/>
            <ac:picMk id="308" creationId="{AF96DCC7-C473-11CC-EEC6-B8D7AC28C116}"/>
          </ac:picMkLst>
        </pc:picChg>
        <pc:picChg chg="add del mod">
          <ac:chgData name="d'Agostino, Ciro" userId="522b68d4-162f-4dc7-a4d9-e6a12496a8af" providerId="ADAL" clId="{683EDCC4-8D6C-4B5D-82E3-D2C933B52846}" dt="2022-06-23T12:50:48.661" v="375"/>
          <ac:picMkLst>
            <pc:docMk/>
            <pc:sldMk cId="1303235291" sldId="2146847025"/>
            <ac:picMk id="309" creationId="{A3584A39-84AE-BD48-B4B5-1D48A875C470}"/>
          </ac:picMkLst>
        </pc:picChg>
        <pc:picChg chg="add del mod">
          <ac:chgData name="d'Agostino, Ciro" userId="522b68d4-162f-4dc7-a4d9-e6a12496a8af" providerId="ADAL" clId="{683EDCC4-8D6C-4B5D-82E3-D2C933B52846}" dt="2022-06-23T12:50:48.661" v="375"/>
          <ac:picMkLst>
            <pc:docMk/>
            <pc:sldMk cId="1303235291" sldId="2146847025"/>
            <ac:picMk id="310" creationId="{62C707F3-B580-4032-728B-E14315BBDEEB}"/>
          </ac:picMkLst>
        </pc:picChg>
        <pc:picChg chg="add del mod">
          <ac:chgData name="d'Agostino, Ciro" userId="522b68d4-162f-4dc7-a4d9-e6a12496a8af" providerId="ADAL" clId="{683EDCC4-8D6C-4B5D-82E3-D2C933B52846}" dt="2022-06-23T12:51:43.026" v="391"/>
          <ac:picMkLst>
            <pc:docMk/>
            <pc:sldMk cId="1303235291" sldId="2146847025"/>
            <ac:picMk id="321" creationId="{2F4858DC-FF5B-0CE0-D084-48F21AB9E3F2}"/>
          </ac:picMkLst>
        </pc:picChg>
        <pc:picChg chg="add del mod">
          <ac:chgData name="d'Agostino, Ciro" userId="522b68d4-162f-4dc7-a4d9-e6a12496a8af" providerId="ADAL" clId="{683EDCC4-8D6C-4B5D-82E3-D2C933B52846}" dt="2022-06-23T12:51:43.026" v="391"/>
          <ac:picMkLst>
            <pc:docMk/>
            <pc:sldMk cId="1303235291" sldId="2146847025"/>
            <ac:picMk id="322" creationId="{EC3419E7-5433-2BD1-590E-71C0C5914970}"/>
          </ac:picMkLst>
        </pc:picChg>
        <pc:picChg chg="add del mod">
          <ac:chgData name="d'Agostino, Ciro" userId="522b68d4-162f-4dc7-a4d9-e6a12496a8af" providerId="ADAL" clId="{683EDCC4-8D6C-4B5D-82E3-D2C933B52846}" dt="2022-06-23T12:51:43.026" v="391"/>
          <ac:picMkLst>
            <pc:docMk/>
            <pc:sldMk cId="1303235291" sldId="2146847025"/>
            <ac:picMk id="323" creationId="{A0685DFC-9B3D-9990-0E0A-02CAAE9E744F}"/>
          </ac:picMkLst>
        </pc:picChg>
        <pc:picChg chg="mod">
          <ac:chgData name="d'Agostino, Ciro" userId="522b68d4-162f-4dc7-a4d9-e6a12496a8af" providerId="ADAL" clId="{683EDCC4-8D6C-4B5D-82E3-D2C933B52846}" dt="2022-06-23T12:51:03.202" v="376"/>
          <ac:picMkLst>
            <pc:docMk/>
            <pc:sldMk cId="1303235291" sldId="2146847025"/>
            <ac:picMk id="325" creationId="{75CE2707-6D57-F6A9-1BD9-7DEB8380AE11}"/>
          </ac:picMkLst>
        </pc:picChg>
        <pc:picChg chg="mod">
          <ac:chgData name="d'Agostino, Ciro" userId="522b68d4-162f-4dc7-a4d9-e6a12496a8af" providerId="ADAL" clId="{683EDCC4-8D6C-4B5D-82E3-D2C933B52846}" dt="2022-06-23T12:51:03.202" v="376"/>
          <ac:picMkLst>
            <pc:docMk/>
            <pc:sldMk cId="1303235291" sldId="2146847025"/>
            <ac:picMk id="326" creationId="{F655C4EF-750A-35D8-1AC8-6FB5C67A79DE}"/>
          </ac:picMkLst>
        </pc:picChg>
        <pc:picChg chg="mod">
          <ac:chgData name="d'Agostino, Ciro" userId="522b68d4-162f-4dc7-a4d9-e6a12496a8af" providerId="ADAL" clId="{683EDCC4-8D6C-4B5D-82E3-D2C933B52846}" dt="2022-06-23T12:51:03.202" v="376"/>
          <ac:picMkLst>
            <pc:docMk/>
            <pc:sldMk cId="1303235291" sldId="2146847025"/>
            <ac:picMk id="328" creationId="{69F91DAE-D8A5-B3A2-1AA5-BBD2AEF1A913}"/>
          </ac:picMkLst>
        </pc:picChg>
        <pc:picChg chg="mod">
          <ac:chgData name="d'Agostino, Ciro" userId="522b68d4-162f-4dc7-a4d9-e6a12496a8af" providerId="ADAL" clId="{683EDCC4-8D6C-4B5D-82E3-D2C933B52846}" dt="2022-06-23T12:51:03.202" v="376"/>
          <ac:picMkLst>
            <pc:docMk/>
            <pc:sldMk cId="1303235291" sldId="2146847025"/>
            <ac:picMk id="329" creationId="{929485A5-5F66-881E-258F-870132D49060}"/>
          </ac:picMkLst>
        </pc:picChg>
        <pc:picChg chg="mod">
          <ac:chgData name="d'Agostino, Ciro" userId="522b68d4-162f-4dc7-a4d9-e6a12496a8af" providerId="ADAL" clId="{683EDCC4-8D6C-4B5D-82E3-D2C933B52846}" dt="2022-06-23T12:51:03.202" v="376"/>
          <ac:picMkLst>
            <pc:docMk/>
            <pc:sldMk cId="1303235291" sldId="2146847025"/>
            <ac:picMk id="330" creationId="{C96C44E4-FBEF-33DA-DECD-841F97CD329A}"/>
          </ac:picMkLst>
        </pc:picChg>
        <pc:picChg chg="mod">
          <ac:chgData name="d'Agostino, Ciro" userId="522b68d4-162f-4dc7-a4d9-e6a12496a8af" providerId="ADAL" clId="{683EDCC4-8D6C-4B5D-82E3-D2C933B52846}" dt="2022-06-23T12:51:03.202" v="376"/>
          <ac:picMkLst>
            <pc:docMk/>
            <pc:sldMk cId="1303235291" sldId="2146847025"/>
            <ac:picMk id="331" creationId="{13C0E665-63BA-307C-EB73-7D0A7076D29A}"/>
          </ac:picMkLst>
        </pc:picChg>
        <pc:picChg chg="mod">
          <ac:chgData name="d'Agostino, Ciro" userId="522b68d4-162f-4dc7-a4d9-e6a12496a8af" providerId="ADAL" clId="{683EDCC4-8D6C-4B5D-82E3-D2C933B52846}" dt="2022-06-23T12:51:03.202" v="376"/>
          <ac:picMkLst>
            <pc:docMk/>
            <pc:sldMk cId="1303235291" sldId="2146847025"/>
            <ac:picMk id="332" creationId="{8CFB87C9-6D51-8681-727E-D0C579C764FD}"/>
          </ac:picMkLst>
        </pc:picChg>
        <pc:picChg chg="mod">
          <ac:chgData name="d'Agostino, Ciro" userId="522b68d4-162f-4dc7-a4d9-e6a12496a8af" providerId="ADAL" clId="{683EDCC4-8D6C-4B5D-82E3-D2C933B52846}" dt="2022-06-23T12:51:03.202" v="376"/>
          <ac:picMkLst>
            <pc:docMk/>
            <pc:sldMk cId="1303235291" sldId="2146847025"/>
            <ac:picMk id="333" creationId="{4E179A90-835F-8D4A-119C-8EF194CF4939}"/>
          </ac:picMkLst>
        </pc:picChg>
        <pc:picChg chg="mod">
          <ac:chgData name="d'Agostino, Ciro" userId="522b68d4-162f-4dc7-a4d9-e6a12496a8af" providerId="ADAL" clId="{683EDCC4-8D6C-4B5D-82E3-D2C933B52846}" dt="2022-06-23T12:51:03.202" v="376"/>
          <ac:picMkLst>
            <pc:docMk/>
            <pc:sldMk cId="1303235291" sldId="2146847025"/>
            <ac:picMk id="334" creationId="{0E4C323E-3308-C684-4C6A-03D5C69FE6C5}"/>
          </ac:picMkLst>
        </pc:picChg>
        <pc:picChg chg="mod">
          <ac:chgData name="d'Agostino, Ciro" userId="522b68d4-162f-4dc7-a4d9-e6a12496a8af" providerId="ADAL" clId="{683EDCC4-8D6C-4B5D-82E3-D2C933B52846}" dt="2022-06-23T12:51:03.202" v="376"/>
          <ac:picMkLst>
            <pc:docMk/>
            <pc:sldMk cId="1303235291" sldId="2146847025"/>
            <ac:picMk id="335" creationId="{D947A364-51BF-A298-56D9-100B4347F805}"/>
          </ac:picMkLst>
        </pc:picChg>
        <pc:picChg chg="mod">
          <ac:chgData name="d'Agostino, Ciro" userId="522b68d4-162f-4dc7-a4d9-e6a12496a8af" providerId="ADAL" clId="{683EDCC4-8D6C-4B5D-82E3-D2C933B52846}" dt="2022-06-23T12:51:03.202" v="376"/>
          <ac:picMkLst>
            <pc:docMk/>
            <pc:sldMk cId="1303235291" sldId="2146847025"/>
            <ac:picMk id="336" creationId="{D7A6151A-9330-DAB1-2939-0A9E20621111}"/>
          </ac:picMkLst>
        </pc:picChg>
        <pc:picChg chg="mod">
          <ac:chgData name="d'Agostino, Ciro" userId="522b68d4-162f-4dc7-a4d9-e6a12496a8af" providerId="ADAL" clId="{683EDCC4-8D6C-4B5D-82E3-D2C933B52846}" dt="2022-06-23T12:51:03.202" v="376"/>
          <ac:picMkLst>
            <pc:docMk/>
            <pc:sldMk cId="1303235291" sldId="2146847025"/>
            <ac:picMk id="338" creationId="{33DC2FB1-7F6B-B39F-65DD-F6E6EE14304D}"/>
          </ac:picMkLst>
        </pc:picChg>
        <pc:picChg chg="mod">
          <ac:chgData name="d'Agostino, Ciro" userId="522b68d4-162f-4dc7-a4d9-e6a12496a8af" providerId="ADAL" clId="{683EDCC4-8D6C-4B5D-82E3-D2C933B52846}" dt="2022-06-23T12:51:03.202" v="376"/>
          <ac:picMkLst>
            <pc:docMk/>
            <pc:sldMk cId="1303235291" sldId="2146847025"/>
            <ac:picMk id="340" creationId="{58AAAED7-74B5-891A-3F63-3E45AA994871}"/>
          </ac:picMkLst>
        </pc:picChg>
        <pc:picChg chg="mod">
          <ac:chgData name="d'Agostino, Ciro" userId="522b68d4-162f-4dc7-a4d9-e6a12496a8af" providerId="ADAL" clId="{683EDCC4-8D6C-4B5D-82E3-D2C933B52846}" dt="2022-06-23T12:51:03.202" v="376"/>
          <ac:picMkLst>
            <pc:docMk/>
            <pc:sldMk cId="1303235291" sldId="2146847025"/>
            <ac:picMk id="341" creationId="{9FB8F902-CC17-1021-503B-52AF87DD7D81}"/>
          </ac:picMkLst>
        </pc:picChg>
        <pc:picChg chg="mod">
          <ac:chgData name="d'Agostino, Ciro" userId="522b68d4-162f-4dc7-a4d9-e6a12496a8af" providerId="ADAL" clId="{683EDCC4-8D6C-4B5D-82E3-D2C933B52846}" dt="2022-06-23T12:51:03.202" v="376"/>
          <ac:picMkLst>
            <pc:docMk/>
            <pc:sldMk cId="1303235291" sldId="2146847025"/>
            <ac:picMk id="342" creationId="{85292B60-3437-5C5E-E2FE-81D012E64ED3}"/>
          </ac:picMkLst>
        </pc:picChg>
        <pc:picChg chg="mod">
          <ac:chgData name="d'Agostino, Ciro" userId="522b68d4-162f-4dc7-a4d9-e6a12496a8af" providerId="ADAL" clId="{683EDCC4-8D6C-4B5D-82E3-D2C933B52846}" dt="2022-06-23T12:51:03.202" v="376"/>
          <ac:picMkLst>
            <pc:docMk/>
            <pc:sldMk cId="1303235291" sldId="2146847025"/>
            <ac:picMk id="344" creationId="{D66BBC2B-92AB-16DB-9EE2-02494988E33C}"/>
          </ac:picMkLst>
        </pc:picChg>
        <pc:picChg chg="mod">
          <ac:chgData name="d'Agostino, Ciro" userId="522b68d4-162f-4dc7-a4d9-e6a12496a8af" providerId="ADAL" clId="{683EDCC4-8D6C-4B5D-82E3-D2C933B52846}" dt="2022-06-23T12:51:03.202" v="376"/>
          <ac:picMkLst>
            <pc:docMk/>
            <pc:sldMk cId="1303235291" sldId="2146847025"/>
            <ac:picMk id="345" creationId="{9B39A613-5574-9C4A-A6EC-9CC3764D9AF0}"/>
          </ac:picMkLst>
        </pc:picChg>
        <pc:picChg chg="mod">
          <ac:chgData name="d'Agostino, Ciro" userId="522b68d4-162f-4dc7-a4d9-e6a12496a8af" providerId="ADAL" clId="{683EDCC4-8D6C-4B5D-82E3-D2C933B52846}" dt="2022-06-23T12:51:03.202" v="376"/>
          <ac:picMkLst>
            <pc:docMk/>
            <pc:sldMk cId="1303235291" sldId="2146847025"/>
            <ac:picMk id="346" creationId="{1EBC472C-591A-F87D-9AD6-C6A1F3E831BB}"/>
          </ac:picMkLst>
        </pc:picChg>
        <pc:picChg chg="mod">
          <ac:chgData name="d'Agostino, Ciro" userId="522b68d4-162f-4dc7-a4d9-e6a12496a8af" providerId="ADAL" clId="{683EDCC4-8D6C-4B5D-82E3-D2C933B52846}" dt="2022-06-23T12:51:03.202" v="376"/>
          <ac:picMkLst>
            <pc:docMk/>
            <pc:sldMk cId="1303235291" sldId="2146847025"/>
            <ac:picMk id="347" creationId="{9EB70E6D-D620-3BE0-B32D-C44DAD935986}"/>
          </ac:picMkLst>
        </pc:picChg>
        <pc:picChg chg="mod">
          <ac:chgData name="d'Agostino, Ciro" userId="522b68d4-162f-4dc7-a4d9-e6a12496a8af" providerId="ADAL" clId="{683EDCC4-8D6C-4B5D-82E3-D2C933B52846}" dt="2022-06-23T12:51:03.202" v="376"/>
          <ac:picMkLst>
            <pc:docMk/>
            <pc:sldMk cId="1303235291" sldId="2146847025"/>
            <ac:picMk id="349" creationId="{B8052A54-9251-3C16-F921-3DC7433F16B4}"/>
          </ac:picMkLst>
        </pc:picChg>
        <pc:picChg chg="mod">
          <ac:chgData name="d'Agostino, Ciro" userId="522b68d4-162f-4dc7-a4d9-e6a12496a8af" providerId="ADAL" clId="{683EDCC4-8D6C-4B5D-82E3-D2C933B52846}" dt="2022-06-23T12:51:03.202" v="376"/>
          <ac:picMkLst>
            <pc:docMk/>
            <pc:sldMk cId="1303235291" sldId="2146847025"/>
            <ac:picMk id="366" creationId="{3D4E3EA0-A6AB-3336-D3B3-6502B930CA74}"/>
          </ac:picMkLst>
        </pc:picChg>
        <pc:picChg chg="mod">
          <ac:chgData name="d'Agostino, Ciro" userId="522b68d4-162f-4dc7-a4d9-e6a12496a8af" providerId="ADAL" clId="{683EDCC4-8D6C-4B5D-82E3-D2C933B52846}" dt="2022-06-23T12:51:03.202" v="376"/>
          <ac:picMkLst>
            <pc:docMk/>
            <pc:sldMk cId="1303235291" sldId="2146847025"/>
            <ac:picMk id="367" creationId="{2734FD01-B049-F3D4-5746-658594440144}"/>
          </ac:picMkLst>
        </pc:picChg>
        <pc:picChg chg="mod">
          <ac:chgData name="d'Agostino, Ciro" userId="522b68d4-162f-4dc7-a4d9-e6a12496a8af" providerId="ADAL" clId="{683EDCC4-8D6C-4B5D-82E3-D2C933B52846}" dt="2022-06-23T12:51:03.202" v="376"/>
          <ac:picMkLst>
            <pc:docMk/>
            <pc:sldMk cId="1303235291" sldId="2146847025"/>
            <ac:picMk id="369" creationId="{EDA3CBF5-6852-5910-4867-6F42260C7BBE}"/>
          </ac:picMkLst>
        </pc:picChg>
        <pc:picChg chg="mod">
          <ac:chgData name="d'Agostino, Ciro" userId="522b68d4-162f-4dc7-a4d9-e6a12496a8af" providerId="ADAL" clId="{683EDCC4-8D6C-4B5D-82E3-D2C933B52846}" dt="2022-06-23T12:51:03.202" v="376"/>
          <ac:picMkLst>
            <pc:docMk/>
            <pc:sldMk cId="1303235291" sldId="2146847025"/>
            <ac:picMk id="370" creationId="{945DF6FC-775C-3190-9235-D0D75B7A8D95}"/>
          </ac:picMkLst>
        </pc:picChg>
        <pc:picChg chg="mod">
          <ac:chgData name="d'Agostino, Ciro" userId="522b68d4-162f-4dc7-a4d9-e6a12496a8af" providerId="ADAL" clId="{683EDCC4-8D6C-4B5D-82E3-D2C933B52846}" dt="2022-06-23T12:51:03.202" v="376"/>
          <ac:picMkLst>
            <pc:docMk/>
            <pc:sldMk cId="1303235291" sldId="2146847025"/>
            <ac:picMk id="371" creationId="{987FE46C-42CE-F765-C3FE-83E7CC397835}"/>
          </ac:picMkLst>
        </pc:picChg>
        <pc:picChg chg="mod">
          <ac:chgData name="d'Agostino, Ciro" userId="522b68d4-162f-4dc7-a4d9-e6a12496a8af" providerId="ADAL" clId="{683EDCC4-8D6C-4B5D-82E3-D2C933B52846}" dt="2022-06-23T12:51:03.202" v="376"/>
          <ac:picMkLst>
            <pc:docMk/>
            <pc:sldMk cId="1303235291" sldId="2146847025"/>
            <ac:picMk id="372" creationId="{8A60D4E0-2B14-9B52-1098-79B52A2A2B83}"/>
          </ac:picMkLst>
        </pc:picChg>
        <pc:picChg chg="add del mod">
          <ac:chgData name="d'Agostino, Ciro" userId="522b68d4-162f-4dc7-a4d9-e6a12496a8af" providerId="ADAL" clId="{683EDCC4-8D6C-4B5D-82E3-D2C933B52846}" dt="2022-06-23T12:51:43.026" v="391"/>
          <ac:picMkLst>
            <pc:docMk/>
            <pc:sldMk cId="1303235291" sldId="2146847025"/>
            <ac:picMk id="375" creationId="{D50AE640-4DAD-7712-F3E9-5C559579824F}"/>
          </ac:picMkLst>
        </pc:picChg>
        <pc:picChg chg="add del mod">
          <ac:chgData name="d'Agostino, Ciro" userId="522b68d4-162f-4dc7-a4d9-e6a12496a8af" providerId="ADAL" clId="{683EDCC4-8D6C-4B5D-82E3-D2C933B52846}" dt="2022-06-23T12:51:43.026" v="391"/>
          <ac:picMkLst>
            <pc:docMk/>
            <pc:sldMk cId="1303235291" sldId="2146847025"/>
            <ac:picMk id="376" creationId="{07318DE2-AC02-27F7-3F54-A9674DB6B835}"/>
          </ac:picMkLst>
        </pc:picChg>
        <pc:picChg chg="add del mod">
          <ac:chgData name="d'Agostino, Ciro" userId="522b68d4-162f-4dc7-a4d9-e6a12496a8af" providerId="ADAL" clId="{683EDCC4-8D6C-4B5D-82E3-D2C933B52846}" dt="2022-06-23T12:51:43.026" v="391"/>
          <ac:picMkLst>
            <pc:docMk/>
            <pc:sldMk cId="1303235291" sldId="2146847025"/>
            <ac:picMk id="377" creationId="{D4E29785-B724-2F3F-6479-4E6ED2D70967}"/>
          </ac:picMkLst>
        </pc:picChg>
        <pc:picChg chg="add del mod">
          <ac:chgData name="d'Agostino, Ciro" userId="522b68d4-162f-4dc7-a4d9-e6a12496a8af" providerId="ADAL" clId="{683EDCC4-8D6C-4B5D-82E3-D2C933B52846}" dt="2022-06-23T12:51:43.026" v="391"/>
          <ac:picMkLst>
            <pc:docMk/>
            <pc:sldMk cId="1303235291" sldId="2146847025"/>
            <ac:picMk id="378" creationId="{71FE2F73-1B02-91B3-E802-CEE27E04BC92}"/>
          </ac:picMkLst>
        </pc:picChg>
        <pc:picChg chg="add del mod">
          <ac:chgData name="d'Agostino, Ciro" userId="522b68d4-162f-4dc7-a4d9-e6a12496a8af" providerId="ADAL" clId="{683EDCC4-8D6C-4B5D-82E3-D2C933B52846}" dt="2022-06-23T12:51:43.026" v="391"/>
          <ac:picMkLst>
            <pc:docMk/>
            <pc:sldMk cId="1303235291" sldId="2146847025"/>
            <ac:picMk id="379" creationId="{02B0D121-BD63-1077-1839-1784B0F7160B}"/>
          </ac:picMkLst>
        </pc:picChg>
        <pc:picChg chg="add del mod">
          <ac:chgData name="d'Agostino, Ciro" userId="522b68d4-162f-4dc7-a4d9-e6a12496a8af" providerId="ADAL" clId="{683EDCC4-8D6C-4B5D-82E3-D2C933B52846}" dt="2022-06-23T12:51:43.026" v="391"/>
          <ac:picMkLst>
            <pc:docMk/>
            <pc:sldMk cId="1303235291" sldId="2146847025"/>
            <ac:picMk id="380" creationId="{CF423D68-5736-32D4-FD2F-094F454B7DEF}"/>
          </ac:picMkLst>
        </pc:picChg>
        <pc:picChg chg="add del mod">
          <ac:chgData name="d'Agostino, Ciro" userId="522b68d4-162f-4dc7-a4d9-e6a12496a8af" providerId="ADAL" clId="{683EDCC4-8D6C-4B5D-82E3-D2C933B52846}" dt="2022-06-23T12:51:43.026" v="391"/>
          <ac:picMkLst>
            <pc:docMk/>
            <pc:sldMk cId="1303235291" sldId="2146847025"/>
            <ac:picMk id="381" creationId="{C8D6EC99-D34B-2AD2-4453-751DE234D445}"/>
          </ac:picMkLst>
        </pc:picChg>
        <pc:picChg chg="add del mod">
          <ac:chgData name="d'Agostino, Ciro" userId="522b68d4-162f-4dc7-a4d9-e6a12496a8af" providerId="ADAL" clId="{683EDCC4-8D6C-4B5D-82E3-D2C933B52846}" dt="2022-06-23T12:51:43.026" v="391"/>
          <ac:picMkLst>
            <pc:docMk/>
            <pc:sldMk cId="1303235291" sldId="2146847025"/>
            <ac:picMk id="382" creationId="{9F98261B-47CD-444F-219B-93C9F5A08A6C}"/>
          </ac:picMkLst>
        </pc:picChg>
        <pc:picChg chg="add del mod">
          <ac:chgData name="d'Agostino, Ciro" userId="522b68d4-162f-4dc7-a4d9-e6a12496a8af" providerId="ADAL" clId="{683EDCC4-8D6C-4B5D-82E3-D2C933B52846}" dt="2022-06-23T12:51:43.026" v="391"/>
          <ac:picMkLst>
            <pc:docMk/>
            <pc:sldMk cId="1303235291" sldId="2146847025"/>
            <ac:picMk id="384" creationId="{2A1BC64C-C25A-A8E9-ED91-84221047CE9E}"/>
          </ac:picMkLst>
        </pc:picChg>
        <pc:picChg chg="add del mod">
          <ac:chgData name="d'Agostino, Ciro" userId="522b68d4-162f-4dc7-a4d9-e6a12496a8af" providerId="ADAL" clId="{683EDCC4-8D6C-4B5D-82E3-D2C933B52846}" dt="2022-06-23T12:51:43.026" v="391"/>
          <ac:picMkLst>
            <pc:docMk/>
            <pc:sldMk cId="1303235291" sldId="2146847025"/>
            <ac:picMk id="385" creationId="{0D19E1FF-D877-EBC2-4B13-23C814920D17}"/>
          </ac:picMkLst>
        </pc:picChg>
        <pc:picChg chg="add del mod">
          <ac:chgData name="d'Agostino, Ciro" userId="522b68d4-162f-4dc7-a4d9-e6a12496a8af" providerId="ADAL" clId="{683EDCC4-8D6C-4B5D-82E3-D2C933B52846}" dt="2022-06-23T12:51:43.026" v="391"/>
          <ac:picMkLst>
            <pc:docMk/>
            <pc:sldMk cId="1303235291" sldId="2146847025"/>
            <ac:picMk id="386" creationId="{5D5B4978-3776-F55B-CCD6-07CA3F59A52E}"/>
          </ac:picMkLst>
        </pc:picChg>
        <pc:picChg chg="add del mod">
          <ac:chgData name="d'Agostino, Ciro" userId="522b68d4-162f-4dc7-a4d9-e6a12496a8af" providerId="ADAL" clId="{683EDCC4-8D6C-4B5D-82E3-D2C933B52846}" dt="2022-06-23T12:51:43.026" v="391"/>
          <ac:picMkLst>
            <pc:docMk/>
            <pc:sldMk cId="1303235291" sldId="2146847025"/>
            <ac:picMk id="387" creationId="{172F342D-F83D-CA04-47AA-61C4D8C70011}"/>
          </ac:picMkLst>
        </pc:picChg>
        <pc:picChg chg="add del mod">
          <ac:chgData name="d'Agostino, Ciro" userId="522b68d4-162f-4dc7-a4d9-e6a12496a8af" providerId="ADAL" clId="{683EDCC4-8D6C-4B5D-82E3-D2C933B52846}" dt="2022-06-23T12:51:43.026" v="391"/>
          <ac:picMkLst>
            <pc:docMk/>
            <pc:sldMk cId="1303235291" sldId="2146847025"/>
            <ac:picMk id="388" creationId="{2D55F8F9-2C48-4841-8E72-155F3E5F43B8}"/>
          </ac:picMkLst>
        </pc:picChg>
        <pc:picChg chg="add del mod">
          <ac:chgData name="d'Agostino, Ciro" userId="522b68d4-162f-4dc7-a4d9-e6a12496a8af" providerId="ADAL" clId="{683EDCC4-8D6C-4B5D-82E3-D2C933B52846}" dt="2022-06-23T12:51:43.026" v="391"/>
          <ac:picMkLst>
            <pc:docMk/>
            <pc:sldMk cId="1303235291" sldId="2146847025"/>
            <ac:picMk id="393" creationId="{2CD1692B-2944-86FF-7ED4-976693F6EA2B}"/>
          </ac:picMkLst>
        </pc:picChg>
        <pc:picChg chg="add del mod">
          <ac:chgData name="d'Agostino, Ciro" userId="522b68d4-162f-4dc7-a4d9-e6a12496a8af" providerId="ADAL" clId="{683EDCC4-8D6C-4B5D-82E3-D2C933B52846}" dt="2022-06-23T12:51:43.026" v="391"/>
          <ac:picMkLst>
            <pc:docMk/>
            <pc:sldMk cId="1303235291" sldId="2146847025"/>
            <ac:picMk id="394" creationId="{314659DB-E9B5-8EC6-CF1F-DBA6BBF2CE0B}"/>
          </ac:picMkLst>
        </pc:picChg>
        <pc:picChg chg="add del mod">
          <ac:chgData name="d'Agostino, Ciro" userId="522b68d4-162f-4dc7-a4d9-e6a12496a8af" providerId="ADAL" clId="{683EDCC4-8D6C-4B5D-82E3-D2C933B52846}" dt="2022-06-23T12:51:43.026" v="391"/>
          <ac:picMkLst>
            <pc:docMk/>
            <pc:sldMk cId="1303235291" sldId="2146847025"/>
            <ac:picMk id="397" creationId="{0F734DCA-0D9D-E25B-80EF-B74090621884}"/>
          </ac:picMkLst>
        </pc:picChg>
        <pc:picChg chg="add del mod">
          <ac:chgData name="d'Agostino, Ciro" userId="522b68d4-162f-4dc7-a4d9-e6a12496a8af" providerId="ADAL" clId="{683EDCC4-8D6C-4B5D-82E3-D2C933B52846}" dt="2022-06-23T12:51:43.026" v="391"/>
          <ac:picMkLst>
            <pc:docMk/>
            <pc:sldMk cId="1303235291" sldId="2146847025"/>
            <ac:picMk id="399" creationId="{E1D7AF62-8888-A872-54A9-DAEA05B9268E}"/>
          </ac:picMkLst>
        </pc:picChg>
        <pc:picChg chg="add del mod">
          <ac:chgData name="d'Agostino, Ciro" userId="522b68d4-162f-4dc7-a4d9-e6a12496a8af" providerId="ADAL" clId="{683EDCC4-8D6C-4B5D-82E3-D2C933B52846}" dt="2022-06-23T12:51:43.026" v="391"/>
          <ac:picMkLst>
            <pc:docMk/>
            <pc:sldMk cId="1303235291" sldId="2146847025"/>
            <ac:picMk id="400" creationId="{03A2B0EA-7796-15E3-477F-0FD9C6238DA9}"/>
          </ac:picMkLst>
        </pc:picChg>
        <pc:picChg chg="add del mod">
          <ac:chgData name="d'Agostino, Ciro" userId="522b68d4-162f-4dc7-a4d9-e6a12496a8af" providerId="ADAL" clId="{683EDCC4-8D6C-4B5D-82E3-D2C933B52846}" dt="2022-06-23T12:51:43.026" v="391"/>
          <ac:picMkLst>
            <pc:docMk/>
            <pc:sldMk cId="1303235291" sldId="2146847025"/>
            <ac:picMk id="401" creationId="{4FF9FFCA-2672-3C53-7CF0-5BC113BDADD7}"/>
          </ac:picMkLst>
        </pc:picChg>
        <pc:picChg chg="mod">
          <ac:chgData name="d'Agostino, Ciro" userId="522b68d4-162f-4dc7-a4d9-e6a12496a8af" providerId="ADAL" clId="{683EDCC4-8D6C-4B5D-82E3-D2C933B52846}" dt="2022-06-23T12:52:11.479" v="401"/>
          <ac:picMkLst>
            <pc:docMk/>
            <pc:sldMk cId="1303235291" sldId="2146847025"/>
            <ac:picMk id="412" creationId="{F1766423-9DC4-915F-6C36-5A6CB19C30AD}"/>
          </ac:picMkLst>
        </pc:picChg>
        <pc:picChg chg="mod">
          <ac:chgData name="d'Agostino, Ciro" userId="522b68d4-162f-4dc7-a4d9-e6a12496a8af" providerId="ADAL" clId="{683EDCC4-8D6C-4B5D-82E3-D2C933B52846}" dt="2022-06-23T12:52:11.479" v="401"/>
          <ac:picMkLst>
            <pc:docMk/>
            <pc:sldMk cId="1303235291" sldId="2146847025"/>
            <ac:picMk id="413" creationId="{04929F40-A35B-657C-7CD8-D9C830CFDDBF}"/>
          </ac:picMkLst>
        </pc:picChg>
        <pc:picChg chg="mod">
          <ac:chgData name="d'Agostino, Ciro" userId="522b68d4-162f-4dc7-a4d9-e6a12496a8af" providerId="ADAL" clId="{683EDCC4-8D6C-4B5D-82E3-D2C933B52846}" dt="2022-06-23T12:52:11.479" v="401"/>
          <ac:picMkLst>
            <pc:docMk/>
            <pc:sldMk cId="1303235291" sldId="2146847025"/>
            <ac:picMk id="415" creationId="{E85EC770-BAFA-FDAC-1135-EE407AD36ECF}"/>
          </ac:picMkLst>
        </pc:picChg>
        <pc:picChg chg="mod">
          <ac:chgData name="d'Agostino, Ciro" userId="522b68d4-162f-4dc7-a4d9-e6a12496a8af" providerId="ADAL" clId="{683EDCC4-8D6C-4B5D-82E3-D2C933B52846}" dt="2022-06-23T12:52:11.479" v="401"/>
          <ac:picMkLst>
            <pc:docMk/>
            <pc:sldMk cId="1303235291" sldId="2146847025"/>
            <ac:picMk id="416" creationId="{6760FBFD-6AA6-174F-A478-165A5F63A156}"/>
          </ac:picMkLst>
        </pc:picChg>
        <pc:picChg chg="mod">
          <ac:chgData name="d'Agostino, Ciro" userId="522b68d4-162f-4dc7-a4d9-e6a12496a8af" providerId="ADAL" clId="{683EDCC4-8D6C-4B5D-82E3-D2C933B52846}" dt="2022-06-23T12:52:11.479" v="401"/>
          <ac:picMkLst>
            <pc:docMk/>
            <pc:sldMk cId="1303235291" sldId="2146847025"/>
            <ac:picMk id="417" creationId="{3547C5C0-DB5D-35A0-2FE1-4840973F2840}"/>
          </ac:picMkLst>
        </pc:picChg>
        <pc:picChg chg="mod">
          <ac:chgData name="d'Agostino, Ciro" userId="522b68d4-162f-4dc7-a4d9-e6a12496a8af" providerId="ADAL" clId="{683EDCC4-8D6C-4B5D-82E3-D2C933B52846}" dt="2022-06-23T12:52:11.479" v="401"/>
          <ac:picMkLst>
            <pc:docMk/>
            <pc:sldMk cId="1303235291" sldId="2146847025"/>
            <ac:picMk id="418" creationId="{4ED65052-D5FB-EDB6-D753-1A6CEB9F6DCD}"/>
          </ac:picMkLst>
        </pc:picChg>
        <pc:picChg chg="mod">
          <ac:chgData name="d'Agostino, Ciro" userId="522b68d4-162f-4dc7-a4d9-e6a12496a8af" providerId="ADAL" clId="{683EDCC4-8D6C-4B5D-82E3-D2C933B52846}" dt="2022-06-23T12:52:11.479" v="401"/>
          <ac:picMkLst>
            <pc:docMk/>
            <pc:sldMk cId="1303235291" sldId="2146847025"/>
            <ac:picMk id="419" creationId="{B800ACE6-E78E-0FB8-1FAB-D32E96D31539}"/>
          </ac:picMkLst>
        </pc:picChg>
        <pc:picChg chg="mod">
          <ac:chgData name="d'Agostino, Ciro" userId="522b68d4-162f-4dc7-a4d9-e6a12496a8af" providerId="ADAL" clId="{683EDCC4-8D6C-4B5D-82E3-D2C933B52846}" dt="2022-06-23T12:52:11.479" v="401"/>
          <ac:picMkLst>
            <pc:docMk/>
            <pc:sldMk cId="1303235291" sldId="2146847025"/>
            <ac:picMk id="420" creationId="{974401DD-6E7A-5C53-3AFF-FEEED3F206F8}"/>
          </ac:picMkLst>
        </pc:picChg>
        <pc:picChg chg="mod">
          <ac:chgData name="d'Agostino, Ciro" userId="522b68d4-162f-4dc7-a4d9-e6a12496a8af" providerId="ADAL" clId="{683EDCC4-8D6C-4B5D-82E3-D2C933B52846}" dt="2022-06-23T12:52:11.479" v="401"/>
          <ac:picMkLst>
            <pc:docMk/>
            <pc:sldMk cId="1303235291" sldId="2146847025"/>
            <ac:picMk id="421" creationId="{3D407E16-A8A3-6191-F043-E7C27AA3B850}"/>
          </ac:picMkLst>
        </pc:picChg>
        <pc:picChg chg="mod">
          <ac:chgData name="d'Agostino, Ciro" userId="522b68d4-162f-4dc7-a4d9-e6a12496a8af" providerId="ADAL" clId="{683EDCC4-8D6C-4B5D-82E3-D2C933B52846}" dt="2022-06-23T12:52:11.479" v="401"/>
          <ac:picMkLst>
            <pc:docMk/>
            <pc:sldMk cId="1303235291" sldId="2146847025"/>
            <ac:picMk id="422" creationId="{EB546C72-6D0B-5570-8594-4B7114208286}"/>
          </ac:picMkLst>
        </pc:picChg>
        <pc:picChg chg="mod">
          <ac:chgData name="d'Agostino, Ciro" userId="522b68d4-162f-4dc7-a4d9-e6a12496a8af" providerId="ADAL" clId="{683EDCC4-8D6C-4B5D-82E3-D2C933B52846}" dt="2022-06-23T12:52:11.479" v="401"/>
          <ac:picMkLst>
            <pc:docMk/>
            <pc:sldMk cId="1303235291" sldId="2146847025"/>
            <ac:picMk id="423" creationId="{D37A289D-BE0D-EF14-0CA9-BF69D9BDD5E6}"/>
          </ac:picMkLst>
        </pc:picChg>
        <pc:picChg chg="mod">
          <ac:chgData name="d'Agostino, Ciro" userId="522b68d4-162f-4dc7-a4d9-e6a12496a8af" providerId="ADAL" clId="{683EDCC4-8D6C-4B5D-82E3-D2C933B52846}" dt="2022-06-23T12:52:11.479" v="401"/>
          <ac:picMkLst>
            <pc:docMk/>
            <pc:sldMk cId="1303235291" sldId="2146847025"/>
            <ac:picMk id="425" creationId="{621CBA7E-E9D6-F46A-EC21-F67625E4E80A}"/>
          </ac:picMkLst>
        </pc:picChg>
        <pc:picChg chg="mod">
          <ac:chgData name="d'Agostino, Ciro" userId="522b68d4-162f-4dc7-a4d9-e6a12496a8af" providerId="ADAL" clId="{683EDCC4-8D6C-4B5D-82E3-D2C933B52846}" dt="2022-06-23T12:52:11.479" v="401"/>
          <ac:picMkLst>
            <pc:docMk/>
            <pc:sldMk cId="1303235291" sldId="2146847025"/>
            <ac:picMk id="427" creationId="{F084C59A-69A8-7554-0728-F4F97F0FBA45}"/>
          </ac:picMkLst>
        </pc:picChg>
        <pc:picChg chg="mod">
          <ac:chgData name="d'Agostino, Ciro" userId="522b68d4-162f-4dc7-a4d9-e6a12496a8af" providerId="ADAL" clId="{683EDCC4-8D6C-4B5D-82E3-D2C933B52846}" dt="2022-06-23T12:52:11.479" v="401"/>
          <ac:picMkLst>
            <pc:docMk/>
            <pc:sldMk cId="1303235291" sldId="2146847025"/>
            <ac:picMk id="428" creationId="{AAE009E2-7745-7C1B-CACB-993AFC9BD016}"/>
          </ac:picMkLst>
        </pc:picChg>
        <pc:picChg chg="mod">
          <ac:chgData name="d'Agostino, Ciro" userId="522b68d4-162f-4dc7-a4d9-e6a12496a8af" providerId="ADAL" clId="{683EDCC4-8D6C-4B5D-82E3-D2C933B52846}" dt="2022-06-23T12:52:11.479" v="401"/>
          <ac:picMkLst>
            <pc:docMk/>
            <pc:sldMk cId="1303235291" sldId="2146847025"/>
            <ac:picMk id="429" creationId="{4ABB16B7-C52B-4E10-1560-3658D91B4948}"/>
          </ac:picMkLst>
        </pc:picChg>
        <pc:picChg chg="mod">
          <ac:chgData name="d'Agostino, Ciro" userId="522b68d4-162f-4dc7-a4d9-e6a12496a8af" providerId="ADAL" clId="{683EDCC4-8D6C-4B5D-82E3-D2C933B52846}" dt="2022-06-23T12:52:11.479" v="401"/>
          <ac:picMkLst>
            <pc:docMk/>
            <pc:sldMk cId="1303235291" sldId="2146847025"/>
            <ac:picMk id="431" creationId="{D71FF2EB-149F-C816-299D-73437415B1C8}"/>
          </ac:picMkLst>
        </pc:picChg>
        <pc:picChg chg="mod">
          <ac:chgData name="d'Agostino, Ciro" userId="522b68d4-162f-4dc7-a4d9-e6a12496a8af" providerId="ADAL" clId="{683EDCC4-8D6C-4B5D-82E3-D2C933B52846}" dt="2022-06-23T12:52:11.479" v="401"/>
          <ac:picMkLst>
            <pc:docMk/>
            <pc:sldMk cId="1303235291" sldId="2146847025"/>
            <ac:picMk id="432" creationId="{E75CC277-A41D-D39A-6744-CFB0B29226A0}"/>
          </ac:picMkLst>
        </pc:picChg>
        <pc:picChg chg="mod">
          <ac:chgData name="d'Agostino, Ciro" userId="522b68d4-162f-4dc7-a4d9-e6a12496a8af" providerId="ADAL" clId="{683EDCC4-8D6C-4B5D-82E3-D2C933B52846}" dt="2022-06-23T12:52:11.479" v="401"/>
          <ac:picMkLst>
            <pc:docMk/>
            <pc:sldMk cId="1303235291" sldId="2146847025"/>
            <ac:picMk id="433" creationId="{C0C1C644-5FA2-2662-E173-778020BCBE39}"/>
          </ac:picMkLst>
        </pc:picChg>
        <pc:picChg chg="mod">
          <ac:chgData name="d'Agostino, Ciro" userId="522b68d4-162f-4dc7-a4d9-e6a12496a8af" providerId="ADAL" clId="{683EDCC4-8D6C-4B5D-82E3-D2C933B52846}" dt="2022-06-23T12:52:11.479" v="401"/>
          <ac:picMkLst>
            <pc:docMk/>
            <pc:sldMk cId="1303235291" sldId="2146847025"/>
            <ac:picMk id="434" creationId="{A9F50202-C840-DD1C-56E0-AB2EFA53484D}"/>
          </ac:picMkLst>
        </pc:picChg>
        <pc:picChg chg="mod">
          <ac:chgData name="d'Agostino, Ciro" userId="522b68d4-162f-4dc7-a4d9-e6a12496a8af" providerId="ADAL" clId="{683EDCC4-8D6C-4B5D-82E3-D2C933B52846}" dt="2022-06-23T12:52:11.479" v="401"/>
          <ac:picMkLst>
            <pc:docMk/>
            <pc:sldMk cId="1303235291" sldId="2146847025"/>
            <ac:picMk id="436" creationId="{1FD28565-1A68-0B2E-B8C4-13BF1E2EA24D}"/>
          </ac:picMkLst>
        </pc:picChg>
        <pc:picChg chg="mod">
          <ac:chgData name="d'Agostino, Ciro" userId="522b68d4-162f-4dc7-a4d9-e6a12496a8af" providerId="ADAL" clId="{683EDCC4-8D6C-4B5D-82E3-D2C933B52846}" dt="2022-06-23T12:52:11.479" v="401"/>
          <ac:picMkLst>
            <pc:docMk/>
            <pc:sldMk cId="1303235291" sldId="2146847025"/>
            <ac:picMk id="453" creationId="{561085DB-B729-29F5-6C12-F30D3AA07F0B}"/>
          </ac:picMkLst>
        </pc:picChg>
        <pc:picChg chg="mod">
          <ac:chgData name="d'Agostino, Ciro" userId="522b68d4-162f-4dc7-a4d9-e6a12496a8af" providerId="ADAL" clId="{683EDCC4-8D6C-4B5D-82E3-D2C933B52846}" dt="2022-06-23T12:52:11.479" v="401"/>
          <ac:picMkLst>
            <pc:docMk/>
            <pc:sldMk cId="1303235291" sldId="2146847025"/>
            <ac:picMk id="454" creationId="{17EC3D36-8F77-B32D-C37A-4D258F8ABB29}"/>
          </ac:picMkLst>
        </pc:picChg>
        <pc:picChg chg="mod">
          <ac:chgData name="d'Agostino, Ciro" userId="522b68d4-162f-4dc7-a4d9-e6a12496a8af" providerId="ADAL" clId="{683EDCC4-8D6C-4B5D-82E3-D2C933B52846}" dt="2022-06-23T12:52:11.479" v="401"/>
          <ac:picMkLst>
            <pc:docMk/>
            <pc:sldMk cId="1303235291" sldId="2146847025"/>
            <ac:picMk id="456" creationId="{B7E26355-5A12-0245-611A-D631A7345845}"/>
          </ac:picMkLst>
        </pc:picChg>
        <pc:picChg chg="mod">
          <ac:chgData name="d'Agostino, Ciro" userId="522b68d4-162f-4dc7-a4d9-e6a12496a8af" providerId="ADAL" clId="{683EDCC4-8D6C-4B5D-82E3-D2C933B52846}" dt="2022-06-23T12:52:11.479" v="401"/>
          <ac:picMkLst>
            <pc:docMk/>
            <pc:sldMk cId="1303235291" sldId="2146847025"/>
            <ac:picMk id="457" creationId="{8CACC0E2-9F34-2C54-38C1-DC1F5BB66706}"/>
          </ac:picMkLst>
        </pc:picChg>
        <pc:picChg chg="mod">
          <ac:chgData name="d'Agostino, Ciro" userId="522b68d4-162f-4dc7-a4d9-e6a12496a8af" providerId="ADAL" clId="{683EDCC4-8D6C-4B5D-82E3-D2C933B52846}" dt="2022-06-23T12:52:11.479" v="401"/>
          <ac:picMkLst>
            <pc:docMk/>
            <pc:sldMk cId="1303235291" sldId="2146847025"/>
            <ac:picMk id="458" creationId="{4A013295-ECA7-91AC-0B86-A1E0B980C78E}"/>
          </ac:picMkLst>
        </pc:picChg>
        <pc:picChg chg="mod">
          <ac:chgData name="d'Agostino, Ciro" userId="522b68d4-162f-4dc7-a4d9-e6a12496a8af" providerId="ADAL" clId="{683EDCC4-8D6C-4B5D-82E3-D2C933B52846}" dt="2022-06-23T12:52:11.479" v="401"/>
          <ac:picMkLst>
            <pc:docMk/>
            <pc:sldMk cId="1303235291" sldId="2146847025"/>
            <ac:picMk id="459" creationId="{C1A663B5-3649-30F0-67FA-F1D67250499F}"/>
          </ac:picMkLst>
        </pc:picChg>
        <pc:picChg chg="add del mod">
          <ac:chgData name="d'Agostino, Ciro" userId="522b68d4-162f-4dc7-a4d9-e6a12496a8af" providerId="ADAL" clId="{683EDCC4-8D6C-4B5D-82E3-D2C933B52846}" dt="2022-06-23T12:54:54.910" v="434" actId="21"/>
          <ac:picMkLst>
            <pc:docMk/>
            <pc:sldMk cId="1303235291" sldId="2146847025"/>
            <ac:picMk id="462" creationId="{510D4019-2A3A-461E-49A4-2021A448AF71}"/>
          </ac:picMkLst>
        </pc:picChg>
        <pc:picChg chg="add del mod">
          <ac:chgData name="d'Agostino, Ciro" userId="522b68d4-162f-4dc7-a4d9-e6a12496a8af" providerId="ADAL" clId="{683EDCC4-8D6C-4B5D-82E3-D2C933B52846}" dt="2022-06-23T12:54:54.910" v="434" actId="21"/>
          <ac:picMkLst>
            <pc:docMk/>
            <pc:sldMk cId="1303235291" sldId="2146847025"/>
            <ac:picMk id="463" creationId="{F86A1E6A-04CE-1309-F658-3F1B2EF20F55}"/>
          </ac:picMkLst>
        </pc:picChg>
        <pc:picChg chg="add del mod">
          <ac:chgData name="d'Agostino, Ciro" userId="522b68d4-162f-4dc7-a4d9-e6a12496a8af" providerId="ADAL" clId="{683EDCC4-8D6C-4B5D-82E3-D2C933B52846}" dt="2022-06-23T12:54:54.910" v="434" actId="21"/>
          <ac:picMkLst>
            <pc:docMk/>
            <pc:sldMk cId="1303235291" sldId="2146847025"/>
            <ac:picMk id="464" creationId="{9304F49A-B341-120A-ED3D-7C12656AD0A6}"/>
          </ac:picMkLst>
        </pc:picChg>
        <pc:picChg chg="add del mod">
          <ac:chgData name="d'Agostino, Ciro" userId="522b68d4-162f-4dc7-a4d9-e6a12496a8af" providerId="ADAL" clId="{683EDCC4-8D6C-4B5D-82E3-D2C933B52846}" dt="2022-06-23T12:54:54.910" v="434" actId="21"/>
          <ac:picMkLst>
            <pc:docMk/>
            <pc:sldMk cId="1303235291" sldId="2146847025"/>
            <ac:picMk id="465" creationId="{DF21C524-45BF-3DB7-26F7-BCA50ECDAE0B}"/>
          </ac:picMkLst>
        </pc:picChg>
        <pc:picChg chg="add del mod">
          <ac:chgData name="d'Agostino, Ciro" userId="522b68d4-162f-4dc7-a4d9-e6a12496a8af" providerId="ADAL" clId="{683EDCC4-8D6C-4B5D-82E3-D2C933B52846}" dt="2022-06-23T12:54:54.910" v="434" actId="21"/>
          <ac:picMkLst>
            <pc:docMk/>
            <pc:sldMk cId="1303235291" sldId="2146847025"/>
            <ac:picMk id="466" creationId="{093555C1-EBCB-F981-BEEB-B24008FF3B5B}"/>
          </ac:picMkLst>
        </pc:picChg>
        <pc:picChg chg="add del mod">
          <ac:chgData name="d'Agostino, Ciro" userId="522b68d4-162f-4dc7-a4d9-e6a12496a8af" providerId="ADAL" clId="{683EDCC4-8D6C-4B5D-82E3-D2C933B52846}" dt="2022-06-23T12:54:54.910" v="434" actId="21"/>
          <ac:picMkLst>
            <pc:docMk/>
            <pc:sldMk cId="1303235291" sldId="2146847025"/>
            <ac:picMk id="467" creationId="{11E87F16-EFEC-804C-1814-229D2DC9E60A}"/>
          </ac:picMkLst>
        </pc:picChg>
        <pc:picChg chg="add del mod">
          <ac:chgData name="d'Agostino, Ciro" userId="522b68d4-162f-4dc7-a4d9-e6a12496a8af" providerId="ADAL" clId="{683EDCC4-8D6C-4B5D-82E3-D2C933B52846}" dt="2022-06-23T12:54:54.910" v="434" actId="21"/>
          <ac:picMkLst>
            <pc:docMk/>
            <pc:sldMk cId="1303235291" sldId="2146847025"/>
            <ac:picMk id="468" creationId="{1663C4E6-6F75-83F4-CF80-17560E5C83E6}"/>
          </ac:picMkLst>
        </pc:picChg>
        <pc:picChg chg="add del mod">
          <ac:chgData name="d'Agostino, Ciro" userId="522b68d4-162f-4dc7-a4d9-e6a12496a8af" providerId="ADAL" clId="{683EDCC4-8D6C-4B5D-82E3-D2C933B52846}" dt="2022-06-23T12:54:54.910" v="434" actId="21"/>
          <ac:picMkLst>
            <pc:docMk/>
            <pc:sldMk cId="1303235291" sldId="2146847025"/>
            <ac:picMk id="469" creationId="{B77D71B4-6C9D-1326-3D42-5420E5FF378F}"/>
          </ac:picMkLst>
        </pc:picChg>
        <pc:picChg chg="add del mod">
          <ac:chgData name="d'Agostino, Ciro" userId="522b68d4-162f-4dc7-a4d9-e6a12496a8af" providerId="ADAL" clId="{683EDCC4-8D6C-4B5D-82E3-D2C933B52846}" dt="2022-06-23T12:54:54.910" v="434" actId="21"/>
          <ac:picMkLst>
            <pc:docMk/>
            <pc:sldMk cId="1303235291" sldId="2146847025"/>
            <ac:picMk id="471" creationId="{0B193D3E-9514-CB4B-88C9-8CD9AD76E7BD}"/>
          </ac:picMkLst>
        </pc:picChg>
        <pc:picChg chg="add del mod">
          <ac:chgData name="d'Agostino, Ciro" userId="522b68d4-162f-4dc7-a4d9-e6a12496a8af" providerId="ADAL" clId="{683EDCC4-8D6C-4B5D-82E3-D2C933B52846}" dt="2022-06-23T12:54:54.910" v="434" actId="21"/>
          <ac:picMkLst>
            <pc:docMk/>
            <pc:sldMk cId="1303235291" sldId="2146847025"/>
            <ac:picMk id="472" creationId="{AB8D2423-42BB-0778-C278-A220718B6F60}"/>
          </ac:picMkLst>
        </pc:picChg>
        <pc:picChg chg="add del mod">
          <ac:chgData name="d'Agostino, Ciro" userId="522b68d4-162f-4dc7-a4d9-e6a12496a8af" providerId="ADAL" clId="{683EDCC4-8D6C-4B5D-82E3-D2C933B52846}" dt="2022-06-23T12:54:54.910" v="434" actId="21"/>
          <ac:picMkLst>
            <pc:docMk/>
            <pc:sldMk cId="1303235291" sldId="2146847025"/>
            <ac:picMk id="473" creationId="{2972039E-8971-0750-EB74-929FB965958B}"/>
          </ac:picMkLst>
        </pc:picChg>
        <pc:picChg chg="add del mod">
          <ac:chgData name="d'Agostino, Ciro" userId="522b68d4-162f-4dc7-a4d9-e6a12496a8af" providerId="ADAL" clId="{683EDCC4-8D6C-4B5D-82E3-D2C933B52846}" dt="2022-06-23T12:54:54.910" v="434" actId="21"/>
          <ac:picMkLst>
            <pc:docMk/>
            <pc:sldMk cId="1303235291" sldId="2146847025"/>
            <ac:picMk id="474" creationId="{9C714ECF-143E-F6A2-6453-5505A4D0F4ED}"/>
          </ac:picMkLst>
        </pc:picChg>
        <pc:picChg chg="add del mod">
          <ac:chgData name="d'Agostino, Ciro" userId="522b68d4-162f-4dc7-a4d9-e6a12496a8af" providerId="ADAL" clId="{683EDCC4-8D6C-4B5D-82E3-D2C933B52846}" dt="2022-06-23T12:54:54.910" v="434" actId="21"/>
          <ac:picMkLst>
            <pc:docMk/>
            <pc:sldMk cId="1303235291" sldId="2146847025"/>
            <ac:picMk id="475" creationId="{23ACA7E1-72B5-C51E-8A2D-A103D6199754}"/>
          </ac:picMkLst>
        </pc:picChg>
        <pc:picChg chg="add del mod">
          <ac:chgData name="d'Agostino, Ciro" userId="522b68d4-162f-4dc7-a4d9-e6a12496a8af" providerId="ADAL" clId="{683EDCC4-8D6C-4B5D-82E3-D2C933B52846}" dt="2022-06-23T12:54:54.910" v="434" actId="21"/>
          <ac:picMkLst>
            <pc:docMk/>
            <pc:sldMk cId="1303235291" sldId="2146847025"/>
            <ac:picMk id="480" creationId="{6181E7DB-ADDC-98C9-F8FC-869A0F68557B}"/>
          </ac:picMkLst>
        </pc:picChg>
        <pc:picChg chg="add del mod">
          <ac:chgData name="d'Agostino, Ciro" userId="522b68d4-162f-4dc7-a4d9-e6a12496a8af" providerId="ADAL" clId="{683EDCC4-8D6C-4B5D-82E3-D2C933B52846}" dt="2022-06-23T12:54:54.910" v="434" actId="21"/>
          <ac:picMkLst>
            <pc:docMk/>
            <pc:sldMk cId="1303235291" sldId="2146847025"/>
            <ac:picMk id="481" creationId="{A18D5D65-0C90-84E3-E446-EBC58E98F21F}"/>
          </ac:picMkLst>
        </pc:picChg>
        <pc:picChg chg="add del mod">
          <ac:chgData name="d'Agostino, Ciro" userId="522b68d4-162f-4dc7-a4d9-e6a12496a8af" providerId="ADAL" clId="{683EDCC4-8D6C-4B5D-82E3-D2C933B52846}" dt="2022-06-23T12:54:54.910" v="434" actId="21"/>
          <ac:picMkLst>
            <pc:docMk/>
            <pc:sldMk cId="1303235291" sldId="2146847025"/>
            <ac:picMk id="484" creationId="{CF5EA1A4-1DFF-627F-64B2-99516C9DFECC}"/>
          </ac:picMkLst>
        </pc:picChg>
        <pc:picChg chg="add del mod">
          <ac:chgData name="d'Agostino, Ciro" userId="522b68d4-162f-4dc7-a4d9-e6a12496a8af" providerId="ADAL" clId="{683EDCC4-8D6C-4B5D-82E3-D2C933B52846}" dt="2022-06-23T12:54:54.910" v="434" actId="21"/>
          <ac:picMkLst>
            <pc:docMk/>
            <pc:sldMk cId="1303235291" sldId="2146847025"/>
            <ac:picMk id="486" creationId="{0BF8CAA5-6051-6058-5489-E0902C3C5046}"/>
          </ac:picMkLst>
        </pc:picChg>
        <pc:picChg chg="add del mod">
          <ac:chgData name="d'Agostino, Ciro" userId="522b68d4-162f-4dc7-a4d9-e6a12496a8af" providerId="ADAL" clId="{683EDCC4-8D6C-4B5D-82E3-D2C933B52846}" dt="2022-06-23T12:54:54.910" v="434" actId="21"/>
          <ac:picMkLst>
            <pc:docMk/>
            <pc:sldMk cId="1303235291" sldId="2146847025"/>
            <ac:picMk id="487" creationId="{88979E22-A96C-4D32-69E0-B2AF5C4E40B5}"/>
          </ac:picMkLst>
        </pc:picChg>
        <pc:picChg chg="add del mod">
          <ac:chgData name="d'Agostino, Ciro" userId="522b68d4-162f-4dc7-a4d9-e6a12496a8af" providerId="ADAL" clId="{683EDCC4-8D6C-4B5D-82E3-D2C933B52846}" dt="2022-06-23T12:54:54.910" v="434" actId="21"/>
          <ac:picMkLst>
            <pc:docMk/>
            <pc:sldMk cId="1303235291" sldId="2146847025"/>
            <ac:picMk id="488" creationId="{AEAA909C-BA39-66BA-C40B-69D2D956DFBE}"/>
          </ac:picMkLst>
        </pc:picChg>
        <pc:cxnChg chg="mod">
          <ac:chgData name="d'Agostino, Ciro" userId="522b68d4-162f-4dc7-a4d9-e6a12496a8af" providerId="ADAL" clId="{683EDCC4-8D6C-4B5D-82E3-D2C933B52846}" dt="2022-06-23T12:50:12.785" v="370"/>
          <ac:cxnSpMkLst>
            <pc:docMk/>
            <pc:sldMk cId="1303235291" sldId="2146847025"/>
            <ac:cxnSpMk id="177" creationId="{CBC31860-E9AB-3163-82D8-926660FEFE63}"/>
          </ac:cxnSpMkLst>
        </pc:cxnChg>
        <pc:cxnChg chg="mod">
          <ac:chgData name="d'Agostino, Ciro" userId="522b68d4-162f-4dc7-a4d9-e6a12496a8af" providerId="ADAL" clId="{683EDCC4-8D6C-4B5D-82E3-D2C933B52846}" dt="2022-06-23T12:50:12.785" v="370"/>
          <ac:cxnSpMkLst>
            <pc:docMk/>
            <pc:sldMk cId="1303235291" sldId="2146847025"/>
            <ac:cxnSpMk id="188" creationId="{1660923C-C6FF-C9B1-30A7-88E937313B27}"/>
          </ac:cxnSpMkLst>
        </pc:cxnChg>
        <pc:cxnChg chg="mod">
          <ac:chgData name="d'Agostino, Ciro" userId="522b68d4-162f-4dc7-a4d9-e6a12496a8af" providerId="ADAL" clId="{683EDCC4-8D6C-4B5D-82E3-D2C933B52846}" dt="2022-06-23T12:50:12.785" v="370"/>
          <ac:cxnSpMkLst>
            <pc:docMk/>
            <pc:sldMk cId="1303235291" sldId="2146847025"/>
            <ac:cxnSpMk id="190" creationId="{B19E4304-0CB9-7884-39B5-AF73E718F82E}"/>
          </ac:cxnSpMkLst>
        </pc:cxnChg>
        <pc:cxnChg chg="mod">
          <ac:chgData name="d'Agostino, Ciro" userId="522b68d4-162f-4dc7-a4d9-e6a12496a8af" providerId="ADAL" clId="{683EDCC4-8D6C-4B5D-82E3-D2C933B52846}" dt="2022-06-23T12:50:12.785" v="370"/>
          <ac:cxnSpMkLst>
            <pc:docMk/>
            <pc:sldMk cId="1303235291" sldId="2146847025"/>
            <ac:cxnSpMk id="191" creationId="{EB59A0F5-5979-772F-8A3D-FE8AFC299DFF}"/>
          </ac:cxnSpMkLst>
        </pc:cxnChg>
        <pc:cxnChg chg="mod">
          <ac:chgData name="d'Agostino, Ciro" userId="522b68d4-162f-4dc7-a4d9-e6a12496a8af" providerId="ADAL" clId="{683EDCC4-8D6C-4B5D-82E3-D2C933B52846}" dt="2022-06-23T12:50:12.785" v="370"/>
          <ac:cxnSpMkLst>
            <pc:docMk/>
            <pc:sldMk cId="1303235291" sldId="2146847025"/>
            <ac:cxnSpMk id="192" creationId="{41B67370-6471-48F5-3FB5-9B219849F618}"/>
          </ac:cxnSpMkLst>
        </pc:cxnChg>
        <pc:cxnChg chg="mod">
          <ac:chgData name="d'Agostino, Ciro" userId="522b68d4-162f-4dc7-a4d9-e6a12496a8af" providerId="ADAL" clId="{683EDCC4-8D6C-4B5D-82E3-D2C933B52846}" dt="2022-06-23T12:50:12.785" v="370"/>
          <ac:cxnSpMkLst>
            <pc:docMk/>
            <pc:sldMk cId="1303235291" sldId="2146847025"/>
            <ac:cxnSpMk id="193" creationId="{A009F213-845F-C7F6-734E-FE3C07B754AA}"/>
          </ac:cxnSpMkLst>
        </pc:cxnChg>
        <pc:cxnChg chg="mod">
          <ac:chgData name="d'Agostino, Ciro" userId="522b68d4-162f-4dc7-a4d9-e6a12496a8af" providerId="ADAL" clId="{683EDCC4-8D6C-4B5D-82E3-D2C933B52846}" dt="2022-06-23T12:50:12.785" v="370"/>
          <ac:cxnSpMkLst>
            <pc:docMk/>
            <pc:sldMk cId="1303235291" sldId="2146847025"/>
            <ac:cxnSpMk id="194" creationId="{9BB3F8C3-82DB-1507-CFB0-CAA4DD5E017E}"/>
          </ac:cxnSpMkLst>
        </pc:cxnChg>
        <pc:cxnChg chg="mod">
          <ac:chgData name="d'Agostino, Ciro" userId="522b68d4-162f-4dc7-a4d9-e6a12496a8af" providerId="ADAL" clId="{683EDCC4-8D6C-4B5D-82E3-D2C933B52846}" dt="2022-06-23T12:50:12.785" v="370"/>
          <ac:cxnSpMkLst>
            <pc:docMk/>
            <pc:sldMk cId="1303235291" sldId="2146847025"/>
            <ac:cxnSpMk id="195" creationId="{596DE33A-F0B1-A49B-B04F-9BBFD7B136E8}"/>
          </ac:cxnSpMkLst>
        </pc:cxnChg>
        <pc:cxnChg chg="mod">
          <ac:chgData name="d'Agostino, Ciro" userId="522b68d4-162f-4dc7-a4d9-e6a12496a8af" providerId="ADAL" clId="{683EDCC4-8D6C-4B5D-82E3-D2C933B52846}" dt="2022-06-23T12:50:12.785" v="370"/>
          <ac:cxnSpMkLst>
            <pc:docMk/>
            <pc:sldMk cId="1303235291" sldId="2146847025"/>
            <ac:cxnSpMk id="196" creationId="{EF37158F-1045-8E72-1F9B-66CB8195667E}"/>
          </ac:cxnSpMkLst>
        </pc:cxnChg>
        <pc:cxnChg chg="mod">
          <ac:chgData name="d'Agostino, Ciro" userId="522b68d4-162f-4dc7-a4d9-e6a12496a8af" providerId="ADAL" clId="{683EDCC4-8D6C-4B5D-82E3-D2C933B52846}" dt="2022-06-23T12:50:12.785" v="370"/>
          <ac:cxnSpMkLst>
            <pc:docMk/>
            <pc:sldMk cId="1303235291" sldId="2146847025"/>
            <ac:cxnSpMk id="197" creationId="{2D518E72-70EE-61E0-0362-AFC42FA150F2}"/>
          </ac:cxnSpMkLst>
        </pc:cxnChg>
        <pc:cxnChg chg="mod">
          <ac:chgData name="d'Agostino, Ciro" userId="522b68d4-162f-4dc7-a4d9-e6a12496a8af" providerId="ADAL" clId="{683EDCC4-8D6C-4B5D-82E3-D2C933B52846}" dt="2022-06-23T12:50:12.785" v="370"/>
          <ac:cxnSpMkLst>
            <pc:docMk/>
            <pc:sldMk cId="1303235291" sldId="2146847025"/>
            <ac:cxnSpMk id="198" creationId="{482DC1CD-0FFF-292F-6F57-AF69023C0B79}"/>
          </ac:cxnSpMkLst>
        </pc:cxnChg>
        <pc:cxnChg chg="mod">
          <ac:chgData name="d'Agostino, Ciro" userId="522b68d4-162f-4dc7-a4d9-e6a12496a8af" providerId="ADAL" clId="{683EDCC4-8D6C-4B5D-82E3-D2C933B52846}" dt="2022-06-23T12:50:12.785" v="370"/>
          <ac:cxnSpMkLst>
            <pc:docMk/>
            <pc:sldMk cId="1303235291" sldId="2146847025"/>
            <ac:cxnSpMk id="199" creationId="{05486E5A-3241-8B48-046F-164CC06AFD23}"/>
          </ac:cxnSpMkLst>
        </pc:cxnChg>
        <pc:cxnChg chg="mod">
          <ac:chgData name="d'Agostino, Ciro" userId="522b68d4-162f-4dc7-a4d9-e6a12496a8af" providerId="ADAL" clId="{683EDCC4-8D6C-4B5D-82E3-D2C933B52846}" dt="2022-06-23T12:50:12.785" v="370"/>
          <ac:cxnSpMkLst>
            <pc:docMk/>
            <pc:sldMk cId="1303235291" sldId="2146847025"/>
            <ac:cxnSpMk id="200" creationId="{D901285B-AC80-394A-E88B-2DA5121FC480}"/>
          </ac:cxnSpMkLst>
        </pc:cxnChg>
        <pc:cxnChg chg="mod">
          <ac:chgData name="d'Agostino, Ciro" userId="522b68d4-162f-4dc7-a4d9-e6a12496a8af" providerId="ADAL" clId="{683EDCC4-8D6C-4B5D-82E3-D2C933B52846}" dt="2022-06-23T12:50:12.785" v="370"/>
          <ac:cxnSpMkLst>
            <pc:docMk/>
            <pc:sldMk cId="1303235291" sldId="2146847025"/>
            <ac:cxnSpMk id="201" creationId="{F96D34F8-073B-F2CA-6803-58297F574CC0}"/>
          </ac:cxnSpMkLst>
        </pc:cxnChg>
        <pc:cxnChg chg="mod">
          <ac:chgData name="d'Agostino, Ciro" userId="522b68d4-162f-4dc7-a4d9-e6a12496a8af" providerId="ADAL" clId="{683EDCC4-8D6C-4B5D-82E3-D2C933B52846}" dt="2022-06-23T12:50:12.785" v="370"/>
          <ac:cxnSpMkLst>
            <pc:docMk/>
            <pc:sldMk cId="1303235291" sldId="2146847025"/>
            <ac:cxnSpMk id="202" creationId="{04544509-EA84-6A9B-8C89-86097E70661A}"/>
          </ac:cxnSpMkLst>
        </pc:cxnChg>
        <pc:cxnChg chg="mod">
          <ac:chgData name="d'Agostino, Ciro" userId="522b68d4-162f-4dc7-a4d9-e6a12496a8af" providerId="ADAL" clId="{683EDCC4-8D6C-4B5D-82E3-D2C933B52846}" dt="2022-06-23T12:50:12.785" v="370"/>
          <ac:cxnSpMkLst>
            <pc:docMk/>
            <pc:sldMk cId="1303235291" sldId="2146847025"/>
            <ac:cxnSpMk id="204" creationId="{C6B8ED3A-D8BC-5507-564C-0316E9B84469}"/>
          </ac:cxnSpMkLst>
        </pc:cxnChg>
        <pc:cxnChg chg="mod">
          <ac:chgData name="d'Agostino, Ciro" userId="522b68d4-162f-4dc7-a4d9-e6a12496a8af" providerId="ADAL" clId="{683EDCC4-8D6C-4B5D-82E3-D2C933B52846}" dt="2022-06-23T12:50:12.785" v="370"/>
          <ac:cxnSpMkLst>
            <pc:docMk/>
            <pc:sldMk cId="1303235291" sldId="2146847025"/>
            <ac:cxnSpMk id="205" creationId="{9AD14A32-D24A-0C0D-B694-A0CC49C74B72}"/>
          </ac:cxnSpMkLst>
        </pc:cxnChg>
        <pc:cxnChg chg="mod">
          <ac:chgData name="d'Agostino, Ciro" userId="522b68d4-162f-4dc7-a4d9-e6a12496a8af" providerId="ADAL" clId="{683EDCC4-8D6C-4B5D-82E3-D2C933B52846}" dt="2022-06-23T12:50:12.785" v="370"/>
          <ac:cxnSpMkLst>
            <pc:docMk/>
            <pc:sldMk cId="1303235291" sldId="2146847025"/>
            <ac:cxnSpMk id="208" creationId="{44892DAA-97A5-C085-3115-02D929DB04E7}"/>
          </ac:cxnSpMkLst>
        </pc:cxnChg>
        <pc:cxnChg chg="add del mod">
          <ac:chgData name="d'Agostino, Ciro" userId="522b68d4-162f-4dc7-a4d9-e6a12496a8af" providerId="ADAL" clId="{683EDCC4-8D6C-4B5D-82E3-D2C933B52846}" dt="2022-06-23T12:50:48.661" v="375"/>
          <ac:cxnSpMkLst>
            <pc:docMk/>
            <pc:sldMk cId="1303235291" sldId="2146847025"/>
            <ac:cxnSpMk id="215" creationId="{A71C005C-7C7D-5EC8-6064-07C877DCCA33}"/>
          </ac:cxnSpMkLst>
        </pc:cxnChg>
        <pc:cxnChg chg="mod">
          <ac:chgData name="d'Agostino, Ciro" userId="522b68d4-162f-4dc7-a4d9-e6a12496a8af" providerId="ADAL" clId="{683EDCC4-8D6C-4B5D-82E3-D2C933B52846}" dt="2022-06-23T12:50:33.586" v="374"/>
          <ac:cxnSpMkLst>
            <pc:docMk/>
            <pc:sldMk cId="1303235291" sldId="2146847025"/>
            <ac:cxnSpMk id="254" creationId="{417343B1-FA5F-B794-37A8-79D085698D72}"/>
          </ac:cxnSpMkLst>
        </pc:cxnChg>
        <pc:cxnChg chg="mod">
          <ac:chgData name="d'Agostino, Ciro" userId="522b68d4-162f-4dc7-a4d9-e6a12496a8af" providerId="ADAL" clId="{683EDCC4-8D6C-4B5D-82E3-D2C933B52846}" dt="2022-06-23T12:50:33.586" v="374"/>
          <ac:cxnSpMkLst>
            <pc:docMk/>
            <pc:sldMk cId="1303235291" sldId="2146847025"/>
            <ac:cxnSpMk id="256" creationId="{F70A147E-39EE-04EA-390F-C31C686C9931}"/>
          </ac:cxnSpMkLst>
        </pc:cxnChg>
        <pc:cxnChg chg="mod">
          <ac:chgData name="d'Agostino, Ciro" userId="522b68d4-162f-4dc7-a4d9-e6a12496a8af" providerId="ADAL" clId="{683EDCC4-8D6C-4B5D-82E3-D2C933B52846}" dt="2022-06-23T12:50:33.586" v="374"/>
          <ac:cxnSpMkLst>
            <pc:docMk/>
            <pc:sldMk cId="1303235291" sldId="2146847025"/>
            <ac:cxnSpMk id="258" creationId="{1B01F735-3455-98A2-1ADB-468B03FFAC1D}"/>
          </ac:cxnSpMkLst>
        </pc:cxnChg>
        <pc:cxnChg chg="mod">
          <ac:chgData name="d'Agostino, Ciro" userId="522b68d4-162f-4dc7-a4d9-e6a12496a8af" providerId="ADAL" clId="{683EDCC4-8D6C-4B5D-82E3-D2C933B52846}" dt="2022-06-23T12:50:33.586" v="374"/>
          <ac:cxnSpMkLst>
            <pc:docMk/>
            <pc:sldMk cId="1303235291" sldId="2146847025"/>
            <ac:cxnSpMk id="259" creationId="{FD61F11E-28D3-F07A-E19B-5E879E1C1BD9}"/>
          </ac:cxnSpMkLst>
        </pc:cxnChg>
        <pc:cxnChg chg="mod">
          <ac:chgData name="d'Agostino, Ciro" userId="522b68d4-162f-4dc7-a4d9-e6a12496a8af" providerId="ADAL" clId="{683EDCC4-8D6C-4B5D-82E3-D2C933B52846}" dt="2022-06-23T12:50:33.586" v="374"/>
          <ac:cxnSpMkLst>
            <pc:docMk/>
            <pc:sldMk cId="1303235291" sldId="2146847025"/>
            <ac:cxnSpMk id="260" creationId="{47E04539-C15D-4FCA-9B49-71C9133262BD}"/>
          </ac:cxnSpMkLst>
        </pc:cxnChg>
        <pc:cxnChg chg="mod">
          <ac:chgData name="d'Agostino, Ciro" userId="522b68d4-162f-4dc7-a4d9-e6a12496a8af" providerId="ADAL" clId="{683EDCC4-8D6C-4B5D-82E3-D2C933B52846}" dt="2022-06-23T12:50:33.586" v="374"/>
          <ac:cxnSpMkLst>
            <pc:docMk/>
            <pc:sldMk cId="1303235291" sldId="2146847025"/>
            <ac:cxnSpMk id="261" creationId="{8790B6CF-8E06-E5C5-E131-5B2AA4A27227}"/>
          </ac:cxnSpMkLst>
        </pc:cxnChg>
        <pc:cxnChg chg="mod">
          <ac:chgData name="d'Agostino, Ciro" userId="522b68d4-162f-4dc7-a4d9-e6a12496a8af" providerId="ADAL" clId="{683EDCC4-8D6C-4B5D-82E3-D2C933B52846}" dt="2022-06-23T12:50:33.586" v="374"/>
          <ac:cxnSpMkLst>
            <pc:docMk/>
            <pc:sldMk cId="1303235291" sldId="2146847025"/>
            <ac:cxnSpMk id="262" creationId="{0E6E9E3A-7E0B-5B1F-0451-3D10D378DC22}"/>
          </ac:cxnSpMkLst>
        </pc:cxnChg>
        <pc:cxnChg chg="mod">
          <ac:chgData name="d'Agostino, Ciro" userId="522b68d4-162f-4dc7-a4d9-e6a12496a8af" providerId="ADAL" clId="{683EDCC4-8D6C-4B5D-82E3-D2C933B52846}" dt="2022-06-23T12:50:33.586" v="374"/>
          <ac:cxnSpMkLst>
            <pc:docMk/>
            <pc:sldMk cId="1303235291" sldId="2146847025"/>
            <ac:cxnSpMk id="263" creationId="{95A81AAA-497B-7E26-8A17-7A93FCAC9EEB}"/>
          </ac:cxnSpMkLst>
        </pc:cxnChg>
        <pc:cxnChg chg="mod">
          <ac:chgData name="d'Agostino, Ciro" userId="522b68d4-162f-4dc7-a4d9-e6a12496a8af" providerId="ADAL" clId="{683EDCC4-8D6C-4B5D-82E3-D2C933B52846}" dt="2022-06-23T12:50:33.586" v="374"/>
          <ac:cxnSpMkLst>
            <pc:docMk/>
            <pc:sldMk cId="1303235291" sldId="2146847025"/>
            <ac:cxnSpMk id="264" creationId="{34972657-31DE-C6EF-4A72-983E67F8AE15}"/>
          </ac:cxnSpMkLst>
        </pc:cxnChg>
        <pc:cxnChg chg="mod">
          <ac:chgData name="d'Agostino, Ciro" userId="522b68d4-162f-4dc7-a4d9-e6a12496a8af" providerId="ADAL" clId="{683EDCC4-8D6C-4B5D-82E3-D2C933B52846}" dt="2022-06-23T12:50:33.586" v="374"/>
          <ac:cxnSpMkLst>
            <pc:docMk/>
            <pc:sldMk cId="1303235291" sldId="2146847025"/>
            <ac:cxnSpMk id="265" creationId="{AC9FB5BA-0C4F-BA11-AB19-A6806FC4D2D8}"/>
          </ac:cxnSpMkLst>
        </pc:cxnChg>
        <pc:cxnChg chg="mod">
          <ac:chgData name="d'Agostino, Ciro" userId="522b68d4-162f-4dc7-a4d9-e6a12496a8af" providerId="ADAL" clId="{683EDCC4-8D6C-4B5D-82E3-D2C933B52846}" dt="2022-06-23T12:50:33.586" v="374"/>
          <ac:cxnSpMkLst>
            <pc:docMk/>
            <pc:sldMk cId="1303235291" sldId="2146847025"/>
            <ac:cxnSpMk id="266" creationId="{9D80DB5C-9D37-3CE7-2985-677E9E298565}"/>
          </ac:cxnSpMkLst>
        </pc:cxnChg>
        <pc:cxnChg chg="mod">
          <ac:chgData name="d'Agostino, Ciro" userId="522b68d4-162f-4dc7-a4d9-e6a12496a8af" providerId="ADAL" clId="{683EDCC4-8D6C-4B5D-82E3-D2C933B52846}" dt="2022-06-23T12:50:33.586" v="374"/>
          <ac:cxnSpMkLst>
            <pc:docMk/>
            <pc:sldMk cId="1303235291" sldId="2146847025"/>
            <ac:cxnSpMk id="267" creationId="{599C5EA3-6D3D-DE94-6F98-EF0B4A26B69F}"/>
          </ac:cxnSpMkLst>
        </pc:cxnChg>
        <pc:cxnChg chg="mod">
          <ac:chgData name="d'Agostino, Ciro" userId="522b68d4-162f-4dc7-a4d9-e6a12496a8af" providerId="ADAL" clId="{683EDCC4-8D6C-4B5D-82E3-D2C933B52846}" dt="2022-06-23T12:50:33.586" v="374"/>
          <ac:cxnSpMkLst>
            <pc:docMk/>
            <pc:sldMk cId="1303235291" sldId="2146847025"/>
            <ac:cxnSpMk id="268" creationId="{0902E0D7-E0C9-F64E-FF39-733AD06FB5A9}"/>
          </ac:cxnSpMkLst>
        </pc:cxnChg>
        <pc:cxnChg chg="mod">
          <ac:chgData name="d'Agostino, Ciro" userId="522b68d4-162f-4dc7-a4d9-e6a12496a8af" providerId="ADAL" clId="{683EDCC4-8D6C-4B5D-82E3-D2C933B52846}" dt="2022-06-23T12:50:33.586" v="374"/>
          <ac:cxnSpMkLst>
            <pc:docMk/>
            <pc:sldMk cId="1303235291" sldId="2146847025"/>
            <ac:cxnSpMk id="269" creationId="{202D8A09-498A-9F47-C796-73EE793F5428}"/>
          </ac:cxnSpMkLst>
        </pc:cxnChg>
        <pc:cxnChg chg="mod">
          <ac:chgData name="d'Agostino, Ciro" userId="522b68d4-162f-4dc7-a4d9-e6a12496a8af" providerId="ADAL" clId="{683EDCC4-8D6C-4B5D-82E3-D2C933B52846}" dt="2022-06-23T12:50:33.586" v="374"/>
          <ac:cxnSpMkLst>
            <pc:docMk/>
            <pc:sldMk cId="1303235291" sldId="2146847025"/>
            <ac:cxnSpMk id="270" creationId="{4DDFC830-9AA8-E26D-5184-E4CE6D8C220D}"/>
          </ac:cxnSpMkLst>
        </pc:cxnChg>
        <pc:cxnChg chg="mod">
          <ac:chgData name="d'Agostino, Ciro" userId="522b68d4-162f-4dc7-a4d9-e6a12496a8af" providerId="ADAL" clId="{683EDCC4-8D6C-4B5D-82E3-D2C933B52846}" dt="2022-06-23T12:50:33.586" v="374"/>
          <ac:cxnSpMkLst>
            <pc:docMk/>
            <pc:sldMk cId="1303235291" sldId="2146847025"/>
            <ac:cxnSpMk id="271" creationId="{00286C93-B570-EB86-175B-7E2B89768FF5}"/>
          </ac:cxnSpMkLst>
        </pc:cxnChg>
        <pc:cxnChg chg="mod">
          <ac:chgData name="d'Agostino, Ciro" userId="522b68d4-162f-4dc7-a4d9-e6a12496a8af" providerId="ADAL" clId="{683EDCC4-8D6C-4B5D-82E3-D2C933B52846}" dt="2022-06-23T12:50:33.586" v="374"/>
          <ac:cxnSpMkLst>
            <pc:docMk/>
            <pc:sldMk cId="1303235291" sldId="2146847025"/>
            <ac:cxnSpMk id="280" creationId="{68D2DF8D-0BDA-238F-35C4-22E1ADA8F694}"/>
          </ac:cxnSpMkLst>
        </pc:cxnChg>
        <pc:cxnChg chg="mod">
          <ac:chgData name="d'Agostino, Ciro" userId="522b68d4-162f-4dc7-a4d9-e6a12496a8af" providerId="ADAL" clId="{683EDCC4-8D6C-4B5D-82E3-D2C933B52846}" dt="2022-06-23T12:50:33.586" v="374"/>
          <ac:cxnSpMkLst>
            <pc:docMk/>
            <pc:sldMk cId="1303235291" sldId="2146847025"/>
            <ac:cxnSpMk id="281" creationId="{873FB9B8-4308-6319-77C0-9952CC637655}"/>
          </ac:cxnSpMkLst>
        </pc:cxnChg>
        <pc:cxnChg chg="mod">
          <ac:chgData name="d'Agostino, Ciro" userId="522b68d4-162f-4dc7-a4d9-e6a12496a8af" providerId="ADAL" clId="{683EDCC4-8D6C-4B5D-82E3-D2C933B52846}" dt="2022-06-23T12:50:33.586" v="374"/>
          <ac:cxnSpMkLst>
            <pc:docMk/>
            <pc:sldMk cId="1303235291" sldId="2146847025"/>
            <ac:cxnSpMk id="290" creationId="{BB482E61-076E-FC72-3B66-1B2875137EB6}"/>
          </ac:cxnSpMkLst>
        </pc:cxnChg>
        <pc:cxnChg chg="mod">
          <ac:chgData name="d'Agostino, Ciro" userId="522b68d4-162f-4dc7-a4d9-e6a12496a8af" providerId="ADAL" clId="{683EDCC4-8D6C-4B5D-82E3-D2C933B52846}" dt="2022-06-23T12:51:03.202" v="376"/>
          <ac:cxnSpMkLst>
            <pc:docMk/>
            <pc:sldMk cId="1303235291" sldId="2146847025"/>
            <ac:cxnSpMk id="337" creationId="{01D65071-4C56-6ED2-A7A9-A2F5339C907D}"/>
          </ac:cxnSpMkLst>
        </pc:cxnChg>
        <pc:cxnChg chg="mod">
          <ac:chgData name="d'Agostino, Ciro" userId="522b68d4-162f-4dc7-a4d9-e6a12496a8af" providerId="ADAL" clId="{683EDCC4-8D6C-4B5D-82E3-D2C933B52846}" dt="2022-06-23T12:51:03.202" v="376"/>
          <ac:cxnSpMkLst>
            <pc:docMk/>
            <pc:sldMk cId="1303235291" sldId="2146847025"/>
            <ac:cxnSpMk id="348" creationId="{4EB2947F-D083-66F7-B374-11DA15C8D2E3}"/>
          </ac:cxnSpMkLst>
        </pc:cxnChg>
        <pc:cxnChg chg="mod">
          <ac:chgData name="d'Agostino, Ciro" userId="522b68d4-162f-4dc7-a4d9-e6a12496a8af" providerId="ADAL" clId="{683EDCC4-8D6C-4B5D-82E3-D2C933B52846}" dt="2022-06-23T12:51:03.202" v="376"/>
          <ac:cxnSpMkLst>
            <pc:docMk/>
            <pc:sldMk cId="1303235291" sldId="2146847025"/>
            <ac:cxnSpMk id="350" creationId="{0DAECAD6-09D3-4324-449D-83DF46F7455D}"/>
          </ac:cxnSpMkLst>
        </pc:cxnChg>
        <pc:cxnChg chg="mod">
          <ac:chgData name="d'Agostino, Ciro" userId="522b68d4-162f-4dc7-a4d9-e6a12496a8af" providerId="ADAL" clId="{683EDCC4-8D6C-4B5D-82E3-D2C933B52846}" dt="2022-06-23T12:51:03.202" v="376"/>
          <ac:cxnSpMkLst>
            <pc:docMk/>
            <pc:sldMk cId="1303235291" sldId="2146847025"/>
            <ac:cxnSpMk id="351" creationId="{F04D8155-BAA3-61D5-FDF7-C08C5A1F64C8}"/>
          </ac:cxnSpMkLst>
        </pc:cxnChg>
        <pc:cxnChg chg="mod">
          <ac:chgData name="d'Agostino, Ciro" userId="522b68d4-162f-4dc7-a4d9-e6a12496a8af" providerId="ADAL" clId="{683EDCC4-8D6C-4B5D-82E3-D2C933B52846}" dt="2022-06-23T12:51:03.202" v="376"/>
          <ac:cxnSpMkLst>
            <pc:docMk/>
            <pc:sldMk cId="1303235291" sldId="2146847025"/>
            <ac:cxnSpMk id="352" creationId="{BF74E572-03F6-9499-EB78-95CB681B1316}"/>
          </ac:cxnSpMkLst>
        </pc:cxnChg>
        <pc:cxnChg chg="mod">
          <ac:chgData name="d'Agostino, Ciro" userId="522b68d4-162f-4dc7-a4d9-e6a12496a8af" providerId="ADAL" clId="{683EDCC4-8D6C-4B5D-82E3-D2C933B52846}" dt="2022-06-23T12:51:03.202" v="376"/>
          <ac:cxnSpMkLst>
            <pc:docMk/>
            <pc:sldMk cId="1303235291" sldId="2146847025"/>
            <ac:cxnSpMk id="353" creationId="{F70FC5FE-46A5-6DF4-5705-A87AE7D7D560}"/>
          </ac:cxnSpMkLst>
        </pc:cxnChg>
        <pc:cxnChg chg="mod">
          <ac:chgData name="d'Agostino, Ciro" userId="522b68d4-162f-4dc7-a4d9-e6a12496a8af" providerId="ADAL" clId="{683EDCC4-8D6C-4B5D-82E3-D2C933B52846}" dt="2022-06-23T12:51:03.202" v="376"/>
          <ac:cxnSpMkLst>
            <pc:docMk/>
            <pc:sldMk cId="1303235291" sldId="2146847025"/>
            <ac:cxnSpMk id="354" creationId="{0C9E03FE-4344-1157-E72F-865995EF3507}"/>
          </ac:cxnSpMkLst>
        </pc:cxnChg>
        <pc:cxnChg chg="mod">
          <ac:chgData name="d'Agostino, Ciro" userId="522b68d4-162f-4dc7-a4d9-e6a12496a8af" providerId="ADAL" clId="{683EDCC4-8D6C-4B5D-82E3-D2C933B52846}" dt="2022-06-23T12:51:03.202" v="376"/>
          <ac:cxnSpMkLst>
            <pc:docMk/>
            <pc:sldMk cId="1303235291" sldId="2146847025"/>
            <ac:cxnSpMk id="355" creationId="{E3EEEE1A-3699-0D19-988F-41723AD65D4A}"/>
          </ac:cxnSpMkLst>
        </pc:cxnChg>
        <pc:cxnChg chg="mod">
          <ac:chgData name="d'Agostino, Ciro" userId="522b68d4-162f-4dc7-a4d9-e6a12496a8af" providerId="ADAL" clId="{683EDCC4-8D6C-4B5D-82E3-D2C933B52846}" dt="2022-06-23T12:51:03.202" v="376"/>
          <ac:cxnSpMkLst>
            <pc:docMk/>
            <pc:sldMk cId="1303235291" sldId="2146847025"/>
            <ac:cxnSpMk id="356" creationId="{0DB1A896-9689-7FEB-CDED-EB7544398FC9}"/>
          </ac:cxnSpMkLst>
        </pc:cxnChg>
        <pc:cxnChg chg="mod">
          <ac:chgData name="d'Agostino, Ciro" userId="522b68d4-162f-4dc7-a4d9-e6a12496a8af" providerId="ADAL" clId="{683EDCC4-8D6C-4B5D-82E3-D2C933B52846}" dt="2022-06-23T12:51:03.202" v="376"/>
          <ac:cxnSpMkLst>
            <pc:docMk/>
            <pc:sldMk cId="1303235291" sldId="2146847025"/>
            <ac:cxnSpMk id="357" creationId="{865B2204-DE96-3142-741C-19CE9F23E042}"/>
          </ac:cxnSpMkLst>
        </pc:cxnChg>
        <pc:cxnChg chg="mod">
          <ac:chgData name="d'Agostino, Ciro" userId="522b68d4-162f-4dc7-a4d9-e6a12496a8af" providerId="ADAL" clId="{683EDCC4-8D6C-4B5D-82E3-D2C933B52846}" dt="2022-06-23T12:51:03.202" v="376"/>
          <ac:cxnSpMkLst>
            <pc:docMk/>
            <pc:sldMk cId="1303235291" sldId="2146847025"/>
            <ac:cxnSpMk id="358" creationId="{C778681E-A9A9-54C0-4FD5-3EDF283A0139}"/>
          </ac:cxnSpMkLst>
        </pc:cxnChg>
        <pc:cxnChg chg="mod">
          <ac:chgData name="d'Agostino, Ciro" userId="522b68d4-162f-4dc7-a4d9-e6a12496a8af" providerId="ADAL" clId="{683EDCC4-8D6C-4B5D-82E3-D2C933B52846}" dt="2022-06-23T12:51:03.202" v="376"/>
          <ac:cxnSpMkLst>
            <pc:docMk/>
            <pc:sldMk cId="1303235291" sldId="2146847025"/>
            <ac:cxnSpMk id="359" creationId="{6B7913D4-377F-32E2-FD44-77B12200EBDA}"/>
          </ac:cxnSpMkLst>
        </pc:cxnChg>
        <pc:cxnChg chg="mod">
          <ac:chgData name="d'Agostino, Ciro" userId="522b68d4-162f-4dc7-a4d9-e6a12496a8af" providerId="ADAL" clId="{683EDCC4-8D6C-4B5D-82E3-D2C933B52846}" dt="2022-06-23T12:51:03.202" v="376"/>
          <ac:cxnSpMkLst>
            <pc:docMk/>
            <pc:sldMk cId="1303235291" sldId="2146847025"/>
            <ac:cxnSpMk id="360" creationId="{221D0412-ECB4-DD41-D9D9-A1F2CAABF576}"/>
          </ac:cxnSpMkLst>
        </pc:cxnChg>
        <pc:cxnChg chg="mod">
          <ac:chgData name="d'Agostino, Ciro" userId="522b68d4-162f-4dc7-a4d9-e6a12496a8af" providerId="ADAL" clId="{683EDCC4-8D6C-4B5D-82E3-D2C933B52846}" dt="2022-06-23T12:51:03.202" v="376"/>
          <ac:cxnSpMkLst>
            <pc:docMk/>
            <pc:sldMk cId="1303235291" sldId="2146847025"/>
            <ac:cxnSpMk id="361" creationId="{EE338335-BD54-73F3-1471-0C2751B59D09}"/>
          </ac:cxnSpMkLst>
        </pc:cxnChg>
        <pc:cxnChg chg="mod">
          <ac:chgData name="d'Agostino, Ciro" userId="522b68d4-162f-4dc7-a4d9-e6a12496a8af" providerId="ADAL" clId="{683EDCC4-8D6C-4B5D-82E3-D2C933B52846}" dt="2022-06-23T12:51:03.202" v="376"/>
          <ac:cxnSpMkLst>
            <pc:docMk/>
            <pc:sldMk cId="1303235291" sldId="2146847025"/>
            <ac:cxnSpMk id="362" creationId="{879EC81C-4ECE-5B83-C9C2-573C0B573FF5}"/>
          </ac:cxnSpMkLst>
        </pc:cxnChg>
        <pc:cxnChg chg="mod">
          <ac:chgData name="d'Agostino, Ciro" userId="522b68d4-162f-4dc7-a4d9-e6a12496a8af" providerId="ADAL" clId="{683EDCC4-8D6C-4B5D-82E3-D2C933B52846}" dt="2022-06-23T12:51:03.202" v="376"/>
          <ac:cxnSpMkLst>
            <pc:docMk/>
            <pc:sldMk cId="1303235291" sldId="2146847025"/>
            <ac:cxnSpMk id="364" creationId="{6506C2BE-4FA3-C1FA-A24D-FEC6FDD0465E}"/>
          </ac:cxnSpMkLst>
        </pc:cxnChg>
        <pc:cxnChg chg="mod">
          <ac:chgData name="d'Agostino, Ciro" userId="522b68d4-162f-4dc7-a4d9-e6a12496a8af" providerId="ADAL" clId="{683EDCC4-8D6C-4B5D-82E3-D2C933B52846}" dt="2022-06-23T12:51:03.202" v="376"/>
          <ac:cxnSpMkLst>
            <pc:docMk/>
            <pc:sldMk cId="1303235291" sldId="2146847025"/>
            <ac:cxnSpMk id="365" creationId="{287F4861-F261-8F53-319E-E9D602DCEFA7}"/>
          </ac:cxnSpMkLst>
        </pc:cxnChg>
        <pc:cxnChg chg="mod">
          <ac:chgData name="d'Agostino, Ciro" userId="522b68d4-162f-4dc7-a4d9-e6a12496a8af" providerId="ADAL" clId="{683EDCC4-8D6C-4B5D-82E3-D2C933B52846}" dt="2022-06-23T12:51:03.202" v="376"/>
          <ac:cxnSpMkLst>
            <pc:docMk/>
            <pc:sldMk cId="1303235291" sldId="2146847025"/>
            <ac:cxnSpMk id="368" creationId="{924B973F-1324-160B-5AB3-E353E1883750}"/>
          </ac:cxnSpMkLst>
        </pc:cxnChg>
        <pc:cxnChg chg="add del mod">
          <ac:chgData name="d'Agostino, Ciro" userId="522b68d4-162f-4dc7-a4d9-e6a12496a8af" providerId="ADAL" clId="{683EDCC4-8D6C-4B5D-82E3-D2C933B52846}" dt="2022-06-23T12:51:43.026" v="391"/>
          <ac:cxnSpMkLst>
            <pc:docMk/>
            <pc:sldMk cId="1303235291" sldId="2146847025"/>
            <ac:cxnSpMk id="373" creationId="{14875771-24E1-DE4B-2093-D1BA6B81D6E3}"/>
          </ac:cxnSpMkLst>
        </pc:cxnChg>
        <pc:cxnChg chg="add del mod">
          <ac:chgData name="d'Agostino, Ciro" userId="522b68d4-162f-4dc7-a4d9-e6a12496a8af" providerId="ADAL" clId="{683EDCC4-8D6C-4B5D-82E3-D2C933B52846}" dt="2022-06-23T12:51:43.026" v="391"/>
          <ac:cxnSpMkLst>
            <pc:docMk/>
            <pc:sldMk cId="1303235291" sldId="2146847025"/>
            <ac:cxnSpMk id="374" creationId="{7FA7B01B-7AB0-FC68-0654-FB6B1395D270}"/>
          </ac:cxnSpMkLst>
        </pc:cxnChg>
        <pc:cxnChg chg="mod">
          <ac:chgData name="d'Agostino, Ciro" userId="522b68d4-162f-4dc7-a4d9-e6a12496a8af" providerId="ADAL" clId="{683EDCC4-8D6C-4B5D-82E3-D2C933B52846}" dt="2022-06-23T12:52:11.479" v="401"/>
          <ac:cxnSpMkLst>
            <pc:docMk/>
            <pc:sldMk cId="1303235291" sldId="2146847025"/>
            <ac:cxnSpMk id="424" creationId="{29219A1C-B32B-3ADC-1940-7EB69D4C4D7B}"/>
          </ac:cxnSpMkLst>
        </pc:cxnChg>
        <pc:cxnChg chg="mod">
          <ac:chgData name="d'Agostino, Ciro" userId="522b68d4-162f-4dc7-a4d9-e6a12496a8af" providerId="ADAL" clId="{683EDCC4-8D6C-4B5D-82E3-D2C933B52846}" dt="2022-06-23T12:52:11.479" v="401"/>
          <ac:cxnSpMkLst>
            <pc:docMk/>
            <pc:sldMk cId="1303235291" sldId="2146847025"/>
            <ac:cxnSpMk id="435" creationId="{D2D6CC19-8F71-9EAB-4F19-B486D929FA14}"/>
          </ac:cxnSpMkLst>
        </pc:cxnChg>
        <pc:cxnChg chg="mod">
          <ac:chgData name="d'Agostino, Ciro" userId="522b68d4-162f-4dc7-a4d9-e6a12496a8af" providerId="ADAL" clId="{683EDCC4-8D6C-4B5D-82E3-D2C933B52846}" dt="2022-06-23T12:52:11.479" v="401"/>
          <ac:cxnSpMkLst>
            <pc:docMk/>
            <pc:sldMk cId="1303235291" sldId="2146847025"/>
            <ac:cxnSpMk id="437" creationId="{6C90C54B-75B6-FE28-4D29-A1B22E3D6581}"/>
          </ac:cxnSpMkLst>
        </pc:cxnChg>
        <pc:cxnChg chg="mod">
          <ac:chgData name="d'Agostino, Ciro" userId="522b68d4-162f-4dc7-a4d9-e6a12496a8af" providerId="ADAL" clId="{683EDCC4-8D6C-4B5D-82E3-D2C933B52846}" dt="2022-06-23T12:52:11.479" v="401"/>
          <ac:cxnSpMkLst>
            <pc:docMk/>
            <pc:sldMk cId="1303235291" sldId="2146847025"/>
            <ac:cxnSpMk id="438" creationId="{1C5AA2FB-A930-D910-98DC-A69D94D4B363}"/>
          </ac:cxnSpMkLst>
        </pc:cxnChg>
        <pc:cxnChg chg="mod">
          <ac:chgData name="d'Agostino, Ciro" userId="522b68d4-162f-4dc7-a4d9-e6a12496a8af" providerId="ADAL" clId="{683EDCC4-8D6C-4B5D-82E3-D2C933B52846}" dt="2022-06-23T12:52:11.479" v="401"/>
          <ac:cxnSpMkLst>
            <pc:docMk/>
            <pc:sldMk cId="1303235291" sldId="2146847025"/>
            <ac:cxnSpMk id="439" creationId="{5ACED76E-98CB-5090-951B-F9626AAFF50D}"/>
          </ac:cxnSpMkLst>
        </pc:cxnChg>
        <pc:cxnChg chg="mod">
          <ac:chgData name="d'Agostino, Ciro" userId="522b68d4-162f-4dc7-a4d9-e6a12496a8af" providerId="ADAL" clId="{683EDCC4-8D6C-4B5D-82E3-D2C933B52846}" dt="2022-06-23T12:52:11.479" v="401"/>
          <ac:cxnSpMkLst>
            <pc:docMk/>
            <pc:sldMk cId="1303235291" sldId="2146847025"/>
            <ac:cxnSpMk id="440" creationId="{AFD237CB-D887-49CC-B86D-7ADABA56E29D}"/>
          </ac:cxnSpMkLst>
        </pc:cxnChg>
        <pc:cxnChg chg="mod">
          <ac:chgData name="d'Agostino, Ciro" userId="522b68d4-162f-4dc7-a4d9-e6a12496a8af" providerId="ADAL" clId="{683EDCC4-8D6C-4B5D-82E3-D2C933B52846}" dt="2022-06-23T12:52:11.479" v="401"/>
          <ac:cxnSpMkLst>
            <pc:docMk/>
            <pc:sldMk cId="1303235291" sldId="2146847025"/>
            <ac:cxnSpMk id="441" creationId="{1D18529D-BF0D-F874-D544-1DDD40DF14B0}"/>
          </ac:cxnSpMkLst>
        </pc:cxnChg>
        <pc:cxnChg chg="mod">
          <ac:chgData name="d'Agostino, Ciro" userId="522b68d4-162f-4dc7-a4d9-e6a12496a8af" providerId="ADAL" clId="{683EDCC4-8D6C-4B5D-82E3-D2C933B52846}" dt="2022-06-23T12:52:11.479" v="401"/>
          <ac:cxnSpMkLst>
            <pc:docMk/>
            <pc:sldMk cId="1303235291" sldId="2146847025"/>
            <ac:cxnSpMk id="442" creationId="{3672D628-2F28-63EF-C10F-2EBAF8ECCEE0}"/>
          </ac:cxnSpMkLst>
        </pc:cxnChg>
        <pc:cxnChg chg="mod">
          <ac:chgData name="d'Agostino, Ciro" userId="522b68d4-162f-4dc7-a4d9-e6a12496a8af" providerId="ADAL" clId="{683EDCC4-8D6C-4B5D-82E3-D2C933B52846}" dt="2022-06-23T12:52:11.479" v="401"/>
          <ac:cxnSpMkLst>
            <pc:docMk/>
            <pc:sldMk cId="1303235291" sldId="2146847025"/>
            <ac:cxnSpMk id="443" creationId="{30129FA2-2B3E-E6E8-288F-1C923CC3BDFC}"/>
          </ac:cxnSpMkLst>
        </pc:cxnChg>
        <pc:cxnChg chg="mod">
          <ac:chgData name="d'Agostino, Ciro" userId="522b68d4-162f-4dc7-a4d9-e6a12496a8af" providerId="ADAL" clId="{683EDCC4-8D6C-4B5D-82E3-D2C933B52846}" dt="2022-06-23T12:52:11.479" v="401"/>
          <ac:cxnSpMkLst>
            <pc:docMk/>
            <pc:sldMk cId="1303235291" sldId="2146847025"/>
            <ac:cxnSpMk id="444" creationId="{FD4202CC-9602-3036-2E7F-BF2D36FDFC35}"/>
          </ac:cxnSpMkLst>
        </pc:cxnChg>
        <pc:cxnChg chg="mod">
          <ac:chgData name="d'Agostino, Ciro" userId="522b68d4-162f-4dc7-a4d9-e6a12496a8af" providerId="ADAL" clId="{683EDCC4-8D6C-4B5D-82E3-D2C933B52846}" dt="2022-06-23T12:52:11.479" v="401"/>
          <ac:cxnSpMkLst>
            <pc:docMk/>
            <pc:sldMk cId="1303235291" sldId="2146847025"/>
            <ac:cxnSpMk id="445" creationId="{69E00FA2-32DF-883F-C799-FF1C12695B4A}"/>
          </ac:cxnSpMkLst>
        </pc:cxnChg>
        <pc:cxnChg chg="mod">
          <ac:chgData name="d'Agostino, Ciro" userId="522b68d4-162f-4dc7-a4d9-e6a12496a8af" providerId="ADAL" clId="{683EDCC4-8D6C-4B5D-82E3-D2C933B52846}" dt="2022-06-23T12:52:11.479" v="401"/>
          <ac:cxnSpMkLst>
            <pc:docMk/>
            <pc:sldMk cId="1303235291" sldId="2146847025"/>
            <ac:cxnSpMk id="446" creationId="{0BA47953-340A-98BF-2AF1-8D6042DAFC36}"/>
          </ac:cxnSpMkLst>
        </pc:cxnChg>
        <pc:cxnChg chg="mod">
          <ac:chgData name="d'Agostino, Ciro" userId="522b68d4-162f-4dc7-a4d9-e6a12496a8af" providerId="ADAL" clId="{683EDCC4-8D6C-4B5D-82E3-D2C933B52846}" dt="2022-06-23T12:52:11.479" v="401"/>
          <ac:cxnSpMkLst>
            <pc:docMk/>
            <pc:sldMk cId="1303235291" sldId="2146847025"/>
            <ac:cxnSpMk id="447" creationId="{554F8F5D-F84A-D5B5-42C6-A00E24C2B348}"/>
          </ac:cxnSpMkLst>
        </pc:cxnChg>
        <pc:cxnChg chg="mod">
          <ac:chgData name="d'Agostino, Ciro" userId="522b68d4-162f-4dc7-a4d9-e6a12496a8af" providerId="ADAL" clId="{683EDCC4-8D6C-4B5D-82E3-D2C933B52846}" dt="2022-06-23T12:52:11.479" v="401"/>
          <ac:cxnSpMkLst>
            <pc:docMk/>
            <pc:sldMk cId="1303235291" sldId="2146847025"/>
            <ac:cxnSpMk id="448" creationId="{3D3203DB-2CE9-0EED-BEC7-B8E19F1AA8E9}"/>
          </ac:cxnSpMkLst>
        </pc:cxnChg>
        <pc:cxnChg chg="mod">
          <ac:chgData name="d'Agostino, Ciro" userId="522b68d4-162f-4dc7-a4d9-e6a12496a8af" providerId="ADAL" clId="{683EDCC4-8D6C-4B5D-82E3-D2C933B52846}" dt="2022-06-23T12:52:11.479" v="401"/>
          <ac:cxnSpMkLst>
            <pc:docMk/>
            <pc:sldMk cId="1303235291" sldId="2146847025"/>
            <ac:cxnSpMk id="449" creationId="{1CF3E22D-F583-5463-4F25-4D9E328DD182}"/>
          </ac:cxnSpMkLst>
        </pc:cxnChg>
        <pc:cxnChg chg="mod">
          <ac:chgData name="d'Agostino, Ciro" userId="522b68d4-162f-4dc7-a4d9-e6a12496a8af" providerId="ADAL" clId="{683EDCC4-8D6C-4B5D-82E3-D2C933B52846}" dt="2022-06-23T12:52:11.479" v="401"/>
          <ac:cxnSpMkLst>
            <pc:docMk/>
            <pc:sldMk cId="1303235291" sldId="2146847025"/>
            <ac:cxnSpMk id="451" creationId="{7964CA6D-DC06-276C-514B-26E8989A088E}"/>
          </ac:cxnSpMkLst>
        </pc:cxnChg>
        <pc:cxnChg chg="mod">
          <ac:chgData name="d'Agostino, Ciro" userId="522b68d4-162f-4dc7-a4d9-e6a12496a8af" providerId="ADAL" clId="{683EDCC4-8D6C-4B5D-82E3-D2C933B52846}" dt="2022-06-23T12:52:11.479" v="401"/>
          <ac:cxnSpMkLst>
            <pc:docMk/>
            <pc:sldMk cId="1303235291" sldId="2146847025"/>
            <ac:cxnSpMk id="452" creationId="{8C3BC84D-0613-AE3B-B668-7EE4E294F1CD}"/>
          </ac:cxnSpMkLst>
        </pc:cxnChg>
        <pc:cxnChg chg="mod">
          <ac:chgData name="d'Agostino, Ciro" userId="522b68d4-162f-4dc7-a4d9-e6a12496a8af" providerId="ADAL" clId="{683EDCC4-8D6C-4B5D-82E3-D2C933B52846}" dt="2022-06-23T12:52:11.479" v="401"/>
          <ac:cxnSpMkLst>
            <pc:docMk/>
            <pc:sldMk cId="1303235291" sldId="2146847025"/>
            <ac:cxnSpMk id="455" creationId="{4B98AD0F-3EF2-59C5-9386-F462CCDDD078}"/>
          </ac:cxnSpMkLst>
        </pc:cxnChg>
        <pc:cxnChg chg="add del mod">
          <ac:chgData name="d'Agostino, Ciro" userId="522b68d4-162f-4dc7-a4d9-e6a12496a8af" providerId="ADAL" clId="{683EDCC4-8D6C-4B5D-82E3-D2C933B52846}" dt="2022-06-23T12:54:54.910" v="434" actId="21"/>
          <ac:cxnSpMkLst>
            <pc:docMk/>
            <pc:sldMk cId="1303235291" sldId="2146847025"/>
            <ac:cxnSpMk id="460" creationId="{AB403270-F0CF-CA2C-999C-DB9B4E379F9E}"/>
          </ac:cxnSpMkLst>
        </pc:cxnChg>
        <pc:cxnChg chg="add del mod">
          <ac:chgData name="d'Agostino, Ciro" userId="522b68d4-162f-4dc7-a4d9-e6a12496a8af" providerId="ADAL" clId="{683EDCC4-8D6C-4B5D-82E3-D2C933B52846}" dt="2022-06-23T12:54:54.910" v="434" actId="21"/>
          <ac:cxnSpMkLst>
            <pc:docMk/>
            <pc:sldMk cId="1303235291" sldId="2146847025"/>
            <ac:cxnSpMk id="461" creationId="{BC23DEA1-3203-24C0-FD31-60F11B47E4F4}"/>
          </ac:cxnSpMkLst>
        </pc:cxnChg>
      </pc:sldChg>
      <pc:sldChg chg="addSp delSp modSp mod">
        <pc:chgData name="d'Agostino, Ciro" userId="522b68d4-162f-4dc7-a4d9-e6a12496a8af" providerId="ADAL" clId="{683EDCC4-8D6C-4B5D-82E3-D2C933B52846}" dt="2022-07-08T08:30:13.336" v="2699" actId="478"/>
        <pc:sldMkLst>
          <pc:docMk/>
          <pc:sldMk cId="3464454192" sldId="2146847035"/>
        </pc:sldMkLst>
        <pc:spChg chg="mod">
          <ac:chgData name="d'Agostino, Ciro" userId="522b68d4-162f-4dc7-a4d9-e6a12496a8af" providerId="ADAL" clId="{683EDCC4-8D6C-4B5D-82E3-D2C933B52846}" dt="2022-07-08T08:30:07.315" v="2689" actId="1036"/>
          <ac:spMkLst>
            <pc:docMk/>
            <pc:sldMk cId="3464454192" sldId="2146847035"/>
            <ac:spMk id="149" creationId="{ACD41D50-BF86-4AF4-95A0-51C406BAD8B8}"/>
          </ac:spMkLst>
        </pc:spChg>
        <pc:spChg chg="mod">
          <ac:chgData name="d'Agostino, Ciro" userId="522b68d4-162f-4dc7-a4d9-e6a12496a8af" providerId="ADAL" clId="{683EDCC4-8D6C-4B5D-82E3-D2C933B52846}" dt="2022-07-08T08:30:07.315" v="2689" actId="1036"/>
          <ac:spMkLst>
            <pc:docMk/>
            <pc:sldMk cId="3464454192" sldId="2146847035"/>
            <ac:spMk id="151" creationId="{DA8CC3F7-208E-45F8-987F-3C078528A1E6}"/>
          </ac:spMkLst>
        </pc:spChg>
        <pc:spChg chg="mod">
          <ac:chgData name="d'Agostino, Ciro" userId="522b68d4-162f-4dc7-a4d9-e6a12496a8af" providerId="ADAL" clId="{683EDCC4-8D6C-4B5D-82E3-D2C933B52846}" dt="2022-07-08T08:30:07.315" v="2689" actId="1036"/>
          <ac:spMkLst>
            <pc:docMk/>
            <pc:sldMk cId="3464454192" sldId="2146847035"/>
            <ac:spMk id="152" creationId="{029591ED-DDF2-4B2F-9060-266A7E8CBFFF}"/>
          </ac:spMkLst>
        </pc:spChg>
        <pc:picChg chg="mod modCrop">
          <ac:chgData name="d'Agostino, Ciro" userId="522b68d4-162f-4dc7-a4d9-e6a12496a8af" providerId="ADAL" clId="{683EDCC4-8D6C-4B5D-82E3-D2C933B52846}" dt="2022-07-08T08:30:09.150" v="2697" actId="732"/>
          <ac:picMkLst>
            <pc:docMk/>
            <pc:sldMk cId="3464454192" sldId="2146847035"/>
            <ac:picMk id="4" creationId="{EFE268B7-FF44-48DF-8007-F377142E5D3B}"/>
          </ac:picMkLst>
        </pc:picChg>
        <pc:picChg chg="mod">
          <ac:chgData name="d'Agostino, Ciro" userId="522b68d4-162f-4dc7-a4d9-e6a12496a8af" providerId="ADAL" clId="{683EDCC4-8D6C-4B5D-82E3-D2C933B52846}" dt="2022-07-08T08:30:08.764" v="2695" actId="1076"/>
          <ac:picMkLst>
            <pc:docMk/>
            <pc:sldMk cId="3464454192" sldId="2146847035"/>
            <ac:picMk id="8" creationId="{7511149B-E93E-406E-AE3D-6EB1FA6EF091}"/>
          </ac:picMkLst>
        </pc:picChg>
        <pc:picChg chg="mod">
          <ac:chgData name="d'Agostino, Ciro" userId="522b68d4-162f-4dc7-a4d9-e6a12496a8af" providerId="ADAL" clId="{683EDCC4-8D6C-4B5D-82E3-D2C933B52846}" dt="2022-07-08T08:30:08.764" v="2695" actId="1076"/>
          <ac:picMkLst>
            <pc:docMk/>
            <pc:sldMk cId="3464454192" sldId="2146847035"/>
            <ac:picMk id="19" creationId="{0A72529C-999B-408B-A1BD-6E3949A2CF59}"/>
          </ac:picMkLst>
        </pc:picChg>
        <pc:picChg chg="mod">
          <ac:chgData name="d'Agostino, Ciro" userId="522b68d4-162f-4dc7-a4d9-e6a12496a8af" providerId="ADAL" clId="{683EDCC4-8D6C-4B5D-82E3-D2C933B52846}" dt="2022-07-08T08:30:08.764" v="2695" actId="1076"/>
          <ac:picMkLst>
            <pc:docMk/>
            <pc:sldMk cId="3464454192" sldId="2146847035"/>
            <ac:picMk id="21" creationId="{115D9DA0-8ED0-4090-934F-94C220D7B5B3}"/>
          </ac:picMkLst>
        </pc:picChg>
        <pc:picChg chg="mod">
          <ac:chgData name="d'Agostino, Ciro" userId="522b68d4-162f-4dc7-a4d9-e6a12496a8af" providerId="ADAL" clId="{683EDCC4-8D6C-4B5D-82E3-D2C933B52846}" dt="2022-07-08T08:26:14.085" v="2522" actId="1076"/>
          <ac:picMkLst>
            <pc:docMk/>
            <pc:sldMk cId="3464454192" sldId="2146847035"/>
            <ac:picMk id="23" creationId="{1EA1A96C-A062-477E-83F2-2880548BE531}"/>
          </ac:picMkLst>
        </pc:picChg>
        <pc:picChg chg="mod">
          <ac:chgData name="d'Agostino, Ciro" userId="522b68d4-162f-4dc7-a4d9-e6a12496a8af" providerId="ADAL" clId="{683EDCC4-8D6C-4B5D-82E3-D2C933B52846}" dt="2022-07-08T08:30:08.764" v="2695" actId="1076"/>
          <ac:picMkLst>
            <pc:docMk/>
            <pc:sldMk cId="3464454192" sldId="2146847035"/>
            <ac:picMk id="25" creationId="{239F9640-817C-471C-B3E5-F81AF6BD3B4C}"/>
          </ac:picMkLst>
        </pc:picChg>
        <pc:picChg chg="mod">
          <ac:chgData name="d'Agostino, Ciro" userId="522b68d4-162f-4dc7-a4d9-e6a12496a8af" providerId="ADAL" clId="{683EDCC4-8D6C-4B5D-82E3-D2C933B52846}" dt="2022-07-08T08:30:08.764" v="2695" actId="1076"/>
          <ac:picMkLst>
            <pc:docMk/>
            <pc:sldMk cId="3464454192" sldId="2146847035"/>
            <ac:picMk id="27" creationId="{92D92AF5-AFF2-487B-8DB8-138E2836B24D}"/>
          </ac:picMkLst>
        </pc:picChg>
        <pc:picChg chg="mod">
          <ac:chgData name="d'Agostino, Ciro" userId="522b68d4-162f-4dc7-a4d9-e6a12496a8af" providerId="ADAL" clId="{683EDCC4-8D6C-4B5D-82E3-D2C933B52846}" dt="2022-07-08T08:30:07.483" v="2690" actId="1076"/>
          <ac:picMkLst>
            <pc:docMk/>
            <pc:sldMk cId="3464454192" sldId="2146847035"/>
            <ac:picMk id="30" creationId="{297248A4-E4B2-4762-BE77-E2304EC77104}"/>
          </ac:picMkLst>
        </pc:picChg>
        <pc:picChg chg="mod">
          <ac:chgData name="d'Agostino, Ciro" userId="522b68d4-162f-4dc7-a4d9-e6a12496a8af" providerId="ADAL" clId="{683EDCC4-8D6C-4B5D-82E3-D2C933B52846}" dt="2022-07-08T08:30:08.764" v="2695" actId="1076"/>
          <ac:picMkLst>
            <pc:docMk/>
            <pc:sldMk cId="3464454192" sldId="2146847035"/>
            <ac:picMk id="127" creationId="{F70ED259-E7A1-4141-9042-230F05B1DB7E}"/>
          </ac:picMkLst>
        </pc:picChg>
        <pc:picChg chg="mod">
          <ac:chgData name="d'Agostino, Ciro" userId="522b68d4-162f-4dc7-a4d9-e6a12496a8af" providerId="ADAL" clId="{683EDCC4-8D6C-4B5D-82E3-D2C933B52846}" dt="2022-07-08T08:26:14.085" v="2522" actId="1076"/>
          <ac:picMkLst>
            <pc:docMk/>
            <pc:sldMk cId="3464454192" sldId="2146847035"/>
            <ac:picMk id="131" creationId="{BA578258-CE73-49F2-82E6-3B65E5B5FE6E}"/>
          </ac:picMkLst>
        </pc:picChg>
        <pc:picChg chg="mod">
          <ac:chgData name="d'Agostino, Ciro" userId="522b68d4-162f-4dc7-a4d9-e6a12496a8af" providerId="ADAL" clId="{683EDCC4-8D6C-4B5D-82E3-D2C933B52846}" dt="2022-07-08T08:30:07.315" v="2689" actId="1036"/>
          <ac:picMkLst>
            <pc:docMk/>
            <pc:sldMk cId="3464454192" sldId="2146847035"/>
            <ac:picMk id="148" creationId="{E75131D8-8AC3-4A2D-8EC4-657A7F64536E}"/>
          </ac:picMkLst>
        </pc:picChg>
        <pc:picChg chg="add del mod">
          <ac:chgData name="d'Agostino, Ciro" userId="522b68d4-162f-4dc7-a4d9-e6a12496a8af" providerId="ADAL" clId="{683EDCC4-8D6C-4B5D-82E3-D2C933B52846}" dt="2022-07-08T08:30:13.336" v="2699" actId="478"/>
          <ac:picMkLst>
            <pc:docMk/>
            <pc:sldMk cId="3464454192" sldId="2146847035"/>
            <ac:picMk id="168" creationId="{E60477F9-1B32-6BE2-88A8-81D930159361}"/>
          </ac:picMkLst>
        </pc:picChg>
        <pc:cxnChg chg="mod">
          <ac:chgData name="d'Agostino, Ciro" userId="522b68d4-162f-4dc7-a4d9-e6a12496a8af" providerId="ADAL" clId="{683EDCC4-8D6C-4B5D-82E3-D2C933B52846}" dt="2022-07-08T08:24:53.373" v="2504" actId="1035"/>
          <ac:cxnSpMkLst>
            <pc:docMk/>
            <pc:sldMk cId="3464454192" sldId="2146847035"/>
            <ac:cxnSpMk id="98" creationId="{2794774F-2A61-4761-89A7-78846966D11F}"/>
          </ac:cxnSpMkLst>
        </pc:cxnChg>
        <pc:cxnChg chg="mod">
          <ac:chgData name="d'Agostino, Ciro" userId="522b68d4-162f-4dc7-a4d9-e6a12496a8af" providerId="ADAL" clId="{683EDCC4-8D6C-4B5D-82E3-D2C933B52846}" dt="2022-07-08T08:25:00.973" v="2521" actId="1035"/>
          <ac:cxnSpMkLst>
            <pc:docMk/>
            <pc:sldMk cId="3464454192" sldId="2146847035"/>
            <ac:cxnSpMk id="99" creationId="{296C9407-350E-4E35-83EB-AEC68704F0F0}"/>
          </ac:cxnSpMkLst>
        </pc:cxnChg>
        <pc:cxnChg chg="mod">
          <ac:chgData name="d'Agostino, Ciro" userId="522b68d4-162f-4dc7-a4d9-e6a12496a8af" providerId="ADAL" clId="{683EDCC4-8D6C-4B5D-82E3-D2C933B52846}" dt="2022-07-08T08:24:21.045" v="2411" actId="1035"/>
          <ac:cxnSpMkLst>
            <pc:docMk/>
            <pc:sldMk cId="3464454192" sldId="2146847035"/>
            <ac:cxnSpMk id="101" creationId="{EA5823C8-F90F-4D6D-9174-00CE3D76BC58}"/>
          </ac:cxnSpMkLst>
        </pc:cxnChg>
        <pc:cxnChg chg="mod">
          <ac:chgData name="d'Agostino, Ciro" userId="522b68d4-162f-4dc7-a4d9-e6a12496a8af" providerId="ADAL" clId="{683EDCC4-8D6C-4B5D-82E3-D2C933B52846}" dt="2022-07-08T08:24:33.202" v="2454" actId="1036"/>
          <ac:cxnSpMkLst>
            <pc:docMk/>
            <pc:sldMk cId="3464454192" sldId="2146847035"/>
            <ac:cxnSpMk id="103" creationId="{36C2B249-7BA1-4385-883C-749E6A3E52AC}"/>
          </ac:cxnSpMkLst>
        </pc:cxnChg>
        <pc:cxnChg chg="mod">
          <ac:chgData name="d'Agostino, Ciro" userId="522b68d4-162f-4dc7-a4d9-e6a12496a8af" providerId="ADAL" clId="{683EDCC4-8D6C-4B5D-82E3-D2C933B52846}" dt="2022-07-08T08:23:59.842" v="2365" actId="1035"/>
          <ac:cxnSpMkLst>
            <pc:docMk/>
            <pc:sldMk cId="3464454192" sldId="2146847035"/>
            <ac:cxnSpMk id="104" creationId="{15F2A875-B6AF-42A5-A679-500F9FA49552}"/>
          </ac:cxnSpMkLst>
        </pc:cxnChg>
        <pc:cxnChg chg="mod ord">
          <ac:chgData name="d'Agostino, Ciro" userId="522b68d4-162f-4dc7-a4d9-e6a12496a8af" providerId="ADAL" clId="{683EDCC4-8D6C-4B5D-82E3-D2C933B52846}" dt="2022-07-08T08:23:48.266" v="2341" actId="1035"/>
          <ac:cxnSpMkLst>
            <pc:docMk/>
            <pc:sldMk cId="3464454192" sldId="2146847035"/>
            <ac:cxnSpMk id="107" creationId="{653D64C2-2A13-41A8-9742-BD5730FD3D94}"/>
          </ac:cxnSpMkLst>
        </pc:cxnChg>
      </pc:sldChg>
      <pc:sldChg chg="modSp mod">
        <pc:chgData name="d'Agostino, Ciro" userId="522b68d4-162f-4dc7-a4d9-e6a12496a8af" providerId="ADAL" clId="{683EDCC4-8D6C-4B5D-82E3-D2C933B52846}" dt="2022-07-08T09:26:39.709" v="3635" actId="1076"/>
        <pc:sldMkLst>
          <pc:docMk/>
          <pc:sldMk cId="3958939284" sldId="2146847035"/>
        </pc:sldMkLst>
        <pc:picChg chg="mod">
          <ac:chgData name="d'Agostino, Ciro" userId="522b68d4-162f-4dc7-a4d9-e6a12496a8af" providerId="ADAL" clId="{683EDCC4-8D6C-4B5D-82E3-D2C933B52846}" dt="2022-07-08T09:26:39.709" v="3635" actId="1076"/>
          <ac:picMkLst>
            <pc:docMk/>
            <pc:sldMk cId="3958939284" sldId="2146847035"/>
            <ac:picMk id="120" creationId="{A1C0C318-8A63-46F7-AC09-8BB0CDA55629}"/>
          </ac:picMkLst>
        </pc:picChg>
      </pc:sldChg>
      <pc:sldChg chg="addSp delSp modSp mod">
        <pc:chgData name="d'Agostino, Ciro" userId="522b68d4-162f-4dc7-a4d9-e6a12496a8af" providerId="ADAL" clId="{683EDCC4-8D6C-4B5D-82E3-D2C933B52846}" dt="2022-07-08T09:01:07.010" v="3590" actId="1036"/>
        <pc:sldMkLst>
          <pc:docMk/>
          <pc:sldMk cId="4165323287" sldId="2146847047"/>
        </pc:sldMkLst>
        <pc:picChg chg="del">
          <ac:chgData name="d'Agostino, Ciro" userId="522b68d4-162f-4dc7-a4d9-e6a12496a8af" providerId="ADAL" clId="{683EDCC4-8D6C-4B5D-82E3-D2C933B52846}" dt="2022-07-08T09:01:02.299" v="3581" actId="478"/>
          <ac:picMkLst>
            <pc:docMk/>
            <pc:sldMk cId="4165323287" sldId="2146847047"/>
            <ac:picMk id="53" creationId="{AA9B985F-BDC7-4201-81F7-E5621DF504A9}"/>
          </ac:picMkLst>
        </pc:picChg>
        <pc:picChg chg="add mod">
          <ac:chgData name="d'Agostino, Ciro" userId="522b68d4-162f-4dc7-a4d9-e6a12496a8af" providerId="ADAL" clId="{683EDCC4-8D6C-4B5D-82E3-D2C933B52846}" dt="2022-07-08T09:01:07.010" v="3590" actId="1036"/>
          <ac:picMkLst>
            <pc:docMk/>
            <pc:sldMk cId="4165323287" sldId="2146847047"/>
            <ac:picMk id="54" creationId="{D8B8A586-C15A-A9F2-3930-8E73D9FD7019}"/>
          </ac:picMkLst>
        </pc:picChg>
      </pc:sldChg>
      <pc:sldChg chg="modSp mod ord">
        <pc:chgData name="d'Agostino, Ciro" userId="522b68d4-162f-4dc7-a4d9-e6a12496a8af" providerId="ADAL" clId="{683EDCC4-8D6C-4B5D-82E3-D2C933B52846}" dt="2022-06-23T16:00:22.950" v="1483"/>
        <pc:sldMkLst>
          <pc:docMk/>
          <pc:sldMk cId="2143652721" sldId="2146847068"/>
        </pc:sldMkLst>
        <pc:picChg chg="mod">
          <ac:chgData name="d'Agostino, Ciro" userId="522b68d4-162f-4dc7-a4d9-e6a12496a8af" providerId="ADAL" clId="{683EDCC4-8D6C-4B5D-82E3-D2C933B52846}" dt="2022-06-23T15:58:30.945" v="1469" actId="1076"/>
          <ac:picMkLst>
            <pc:docMk/>
            <pc:sldMk cId="2143652721" sldId="2146847068"/>
            <ac:picMk id="145" creationId="{807DD7AF-7181-4BD9-8EFD-0CA954EE20FA}"/>
          </ac:picMkLst>
        </pc:picChg>
      </pc:sldChg>
      <pc:sldChg chg="ord">
        <pc:chgData name="d'Agostino, Ciro" userId="522b68d4-162f-4dc7-a4d9-e6a12496a8af" providerId="ADAL" clId="{683EDCC4-8D6C-4B5D-82E3-D2C933B52846}" dt="2022-06-23T15:35:43.005" v="1140"/>
        <pc:sldMkLst>
          <pc:docMk/>
          <pc:sldMk cId="2810187742" sldId="2146847074"/>
        </pc:sldMkLst>
      </pc:sldChg>
      <pc:sldChg chg="modSp mod">
        <pc:chgData name="d'Agostino, Ciro" userId="522b68d4-162f-4dc7-a4d9-e6a12496a8af" providerId="ADAL" clId="{683EDCC4-8D6C-4B5D-82E3-D2C933B52846}" dt="2022-06-27T14:17:44.436" v="2273" actId="1035"/>
        <pc:sldMkLst>
          <pc:docMk/>
          <pc:sldMk cId="3783184657" sldId="2146847078"/>
        </pc:sldMkLst>
        <pc:picChg chg="mod">
          <ac:chgData name="d'Agostino, Ciro" userId="522b68d4-162f-4dc7-a4d9-e6a12496a8af" providerId="ADAL" clId="{683EDCC4-8D6C-4B5D-82E3-D2C933B52846}" dt="2022-06-27T14:17:44.436" v="2273" actId="1035"/>
          <ac:picMkLst>
            <pc:docMk/>
            <pc:sldMk cId="3783184657" sldId="2146847078"/>
            <ac:picMk id="98" creationId="{62730D4F-6A15-42F3-8D6B-BBC6F5C04DF0}"/>
          </ac:picMkLst>
        </pc:picChg>
        <pc:picChg chg="mod">
          <ac:chgData name="d'Agostino, Ciro" userId="522b68d4-162f-4dc7-a4d9-e6a12496a8af" providerId="ADAL" clId="{683EDCC4-8D6C-4B5D-82E3-D2C933B52846}" dt="2022-06-27T14:17:44.436" v="2273" actId="1035"/>
          <ac:picMkLst>
            <pc:docMk/>
            <pc:sldMk cId="3783184657" sldId="2146847078"/>
            <ac:picMk id="137" creationId="{2D5F6754-C29B-4D16-9C87-83EDCD32D086}"/>
          </ac:picMkLst>
        </pc:picChg>
      </pc:sldChg>
      <pc:sldChg chg="addSp delSp modSp mod">
        <pc:chgData name="d'Agostino, Ciro" userId="522b68d4-162f-4dc7-a4d9-e6a12496a8af" providerId="ADAL" clId="{683EDCC4-8D6C-4B5D-82E3-D2C933B52846}" dt="2022-07-04T12:56:56.711" v="2275" actId="1076"/>
        <pc:sldMkLst>
          <pc:docMk/>
          <pc:sldMk cId="3436890044" sldId="2146847090"/>
        </pc:sldMkLst>
        <pc:spChg chg="ord">
          <ac:chgData name="d'Agostino, Ciro" userId="522b68d4-162f-4dc7-a4d9-e6a12496a8af" providerId="ADAL" clId="{683EDCC4-8D6C-4B5D-82E3-D2C933B52846}" dt="2022-06-23T14:11:47.249" v="1029" actId="166"/>
          <ac:spMkLst>
            <pc:docMk/>
            <pc:sldMk cId="3436890044" sldId="2146847090"/>
            <ac:spMk id="73" creationId="{C0E8B202-440E-4A21-8E49-247DAE78CF00}"/>
          </ac:spMkLst>
        </pc:spChg>
        <pc:picChg chg="add mod">
          <ac:chgData name="d'Agostino, Ciro" userId="522b68d4-162f-4dc7-a4d9-e6a12496a8af" providerId="ADAL" clId="{683EDCC4-8D6C-4B5D-82E3-D2C933B52846}" dt="2022-06-23T14:13:45.191" v="1049" actId="14100"/>
          <ac:picMkLst>
            <pc:docMk/>
            <pc:sldMk cId="3436890044" sldId="2146847090"/>
            <ac:picMk id="7" creationId="{6A37D468-6116-2ADF-2118-740AB250328C}"/>
          </ac:picMkLst>
        </pc:picChg>
        <pc:picChg chg="add del mod">
          <ac:chgData name="d'Agostino, Ciro" userId="522b68d4-162f-4dc7-a4d9-e6a12496a8af" providerId="ADAL" clId="{683EDCC4-8D6C-4B5D-82E3-D2C933B52846}" dt="2022-06-23T14:15:15.869" v="1070" actId="478"/>
          <ac:picMkLst>
            <pc:docMk/>
            <pc:sldMk cId="3436890044" sldId="2146847090"/>
            <ac:picMk id="10" creationId="{9E594608-59CE-FFD2-7F9A-2CA691A45DEF}"/>
          </ac:picMkLst>
        </pc:picChg>
        <pc:picChg chg="add mod modCrop">
          <ac:chgData name="d'Agostino, Ciro" userId="522b68d4-162f-4dc7-a4d9-e6a12496a8af" providerId="ADAL" clId="{683EDCC4-8D6C-4B5D-82E3-D2C933B52846}" dt="2022-06-23T14:16:01.141" v="1086" actId="1076"/>
          <ac:picMkLst>
            <pc:docMk/>
            <pc:sldMk cId="3436890044" sldId="2146847090"/>
            <ac:picMk id="13" creationId="{44ECE85D-9B2D-D347-C746-0F57AE66DE2B}"/>
          </ac:picMkLst>
        </pc:picChg>
        <pc:picChg chg="mod modCrop">
          <ac:chgData name="d'Agostino, Ciro" userId="522b68d4-162f-4dc7-a4d9-e6a12496a8af" providerId="ADAL" clId="{683EDCC4-8D6C-4B5D-82E3-D2C933B52846}" dt="2022-06-23T14:11:01.364" v="903" actId="732"/>
          <ac:picMkLst>
            <pc:docMk/>
            <pc:sldMk cId="3436890044" sldId="2146847090"/>
            <ac:picMk id="25" creationId="{C57DCD23-5F3F-4DCD-948E-68391566EB90}"/>
          </ac:picMkLst>
        </pc:picChg>
        <pc:picChg chg="mod ord modCrop">
          <ac:chgData name="d'Agostino, Ciro" userId="522b68d4-162f-4dc7-a4d9-e6a12496a8af" providerId="ADAL" clId="{683EDCC4-8D6C-4B5D-82E3-D2C933B52846}" dt="2022-06-23T14:14:30.720" v="1064" actId="732"/>
          <ac:picMkLst>
            <pc:docMk/>
            <pc:sldMk cId="3436890044" sldId="2146847090"/>
            <ac:picMk id="28" creationId="{92A37729-2F47-4682-BDE5-82F3C495AA42}"/>
          </ac:picMkLst>
        </pc:picChg>
        <pc:picChg chg="add mod modCrop">
          <ac:chgData name="d'Agostino, Ciro" userId="522b68d4-162f-4dc7-a4d9-e6a12496a8af" providerId="ADAL" clId="{683EDCC4-8D6C-4B5D-82E3-D2C933B52846}" dt="2022-06-23T14:11:40.774" v="1028" actId="1038"/>
          <ac:picMkLst>
            <pc:docMk/>
            <pc:sldMk cId="3436890044" sldId="2146847090"/>
            <ac:picMk id="44" creationId="{11DABF76-64D3-637A-FC35-693729521736}"/>
          </ac:picMkLst>
        </pc:picChg>
        <pc:picChg chg="add mod">
          <ac:chgData name="d'Agostino, Ciro" userId="522b68d4-162f-4dc7-a4d9-e6a12496a8af" providerId="ADAL" clId="{683EDCC4-8D6C-4B5D-82E3-D2C933B52846}" dt="2022-06-23T14:16:32.502" v="1094"/>
          <ac:picMkLst>
            <pc:docMk/>
            <pc:sldMk cId="3436890044" sldId="2146847090"/>
            <ac:picMk id="45" creationId="{E3CC0CCF-0019-1830-F2CC-784992E7598E}"/>
          </ac:picMkLst>
        </pc:picChg>
        <pc:picChg chg="add mod">
          <ac:chgData name="d'Agostino, Ciro" userId="522b68d4-162f-4dc7-a4d9-e6a12496a8af" providerId="ADAL" clId="{683EDCC4-8D6C-4B5D-82E3-D2C933B52846}" dt="2022-06-27T11:08:08.265" v="2267"/>
          <ac:picMkLst>
            <pc:docMk/>
            <pc:sldMk cId="3436890044" sldId="2146847090"/>
            <ac:picMk id="46" creationId="{4E5D5907-C4DD-1F8D-B1A7-98A467BDFE5A}"/>
          </ac:picMkLst>
        </pc:picChg>
        <pc:picChg chg="add mod">
          <ac:chgData name="d'Agostino, Ciro" userId="522b68d4-162f-4dc7-a4d9-e6a12496a8af" providerId="ADAL" clId="{683EDCC4-8D6C-4B5D-82E3-D2C933B52846}" dt="2022-06-23T14:14:22.970" v="1063" actId="1076"/>
          <ac:picMkLst>
            <pc:docMk/>
            <pc:sldMk cId="3436890044" sldId="2146847090"/>
            <ac:picMk id="48" creationId="{220B8B29-D5E5-E680-877B-929E6CBAD24B}"/>
          </ac:picMkLst>
        </pc:picChg>
        <pc:picChg chg="add mod">
          <ac:chgData name="d'Agostino, Ciro" userId="522b68d4-162f-4dc7-a4d9-e6a12496a8af" providerId="ADAL" clId="{683EDCC4-8D6C-4B5D-82E3-D2C933B52846}" dt="2022-06-23T14:16:08.280" v="1088" actId="1076"/>
          <ac:picMkLst>
            <pc:docMk/>
            <pc:sldMk cId="3436890044" sldId="2146847090"/>
            <ac:picMk id="53" creationId="{4C56CB93-05F4-268F-C50B-592E834325B1}"/>
          </ac:picMkLst>
        </pc:picChg>
        <pc:picChg chg="add mod">
          <ac:chgData name="d'Agostino, Ciro" userId="522b68d4-162f-4dc7-a4d9-e6a12496a8af" providerId="ADAL" clId="{683EDCC4-8D6C-4B5D-82E3-D2C933B52846}" dt="2022-06-23T14:16:13.808" v="1090" actId="1076"/>
          <ac:picMkLst>
            <pc:docMk/>
            <pc:sldMk cId="3436890044" sldId="2146847090"/>
            <ac:picMk id="54" creationId="{3F878883-8670-7D9F-A401-F58BFC4988B8}"/>
          </ac:picMkLst>
        </pc:picChg>
        <pc:picChg chg="add del mod">
          <ac:chgData name="d'Agostino, Ciro" userId="522b68d4-162f-4dc7-a4d9-e6a12496a8af" providerId="ADAL" clId="{683EDCC4-8D6C-4B5D-82E3-D2C933B52846}" dt="2022-06-23T14:13:57.834" v="1053"/>
          <ac:picMkLst>
            <pc:docMk/>
            <pc:sldMk cId="3436890044" sldId="2146847090"/>
            <ac:picMk id="64" creationId="{22B14CBF-B8FA-4A59-A946-6E16E7AE06C5}"/>
          </ac:picMkLst>
        </pc:picChg>
        <pc:picChg chg="mod">
          <ac:chgData name="d'Agostino, Ciro" userId="522b68d4-162f-4dc7-a4d9-e6a12496a8af" providerId="ADAL" clId="{683EDCC4-8D6C-4B5D-82E3-D2C933B52846}" dt="2022-07-04T12:56:56.711" v="2275" actId="1076"/>
          <ac:picMkLst>
            <pc:docMk/>
            <pc:sldMk cId="3436890044" sldId="2146847090"/>
            <ac:picMk id="409" creationId="{34158088-4923-4584-96F0-5CCC500CE57C}"/>
          </ac:picMkLst>
        </pc:picChg>
      </pc:sldChg>
      <pc:sldChg chg="addSp modSp mod ord">
        <pc:chgData name="d'Agostino, Ciro" userId="522b68d4-162f-4dc7-a4d9-e6a12496a8af" providerId="ADAL" clId="{683EDCC4-8D6C-4B5D-82E3-D2C933B52846}" dt="2022-06-23T13:06:51.839" v="592"/>
        <pc:sldMkLst>
          <pc:docMk/>
          <pc:sldMk cId="1035743112" sldId="2146847092"/>
        </pc:sldMkLst>
        <pc:grpChg chg="mod">
          <ac:chgData name="d'Agostino, Ciro" userId="522b68d4-162f-4dc7-a4d9-e6a12496a8af" providerId="ADAL" clId="{683EDCC4-8D6C-4B5D-82E3-D2C933B52846}" dt="2022-06-23T13:06:30.316" v="590"/>
          <ac:grpSpMkLst>
            <pc:docMk/>
            <pc:sldMk cId="1035743112" sldId="2146847092"/>
            <ac:grpSpMk id="15" creationId="{13956A74-B773-0291-9327-83273A4C57B9}"/>
          </ac:grpSpMkLst>
        </pc:grpChg>
        <pc:inkChg chg="add mod">
          <ac:chgData name="d'Agostino, Ciro" userId="522b68d4-162f-4dc7-a4d9-e6a12496a8af" providerId="ADAL" clId="{683EDCC4-8D6C-4B5D-82E3-D2C933B52846}" dt="2022-06-23T13:06:30.316" v="590"/>
          <ac:inkMkLst>
            <pc:docMk/>
            <pc:sldMk cId="1035743112" sldId="2146847092"/>
            <ac:inkMk id="10" creationId="{C292F341-4297-36B4-9D78-C7B64C2F14A6}"/>
          </ac:inkMkLst>
        </pc:inkChg>
        <pc:inkChg chg="add mod">
          <ac:chgData name="d'Agostino, Ciro" userId="522b68d4-162f-4dc7-a4d9-e6a12496a8af" providerId="ADAL" clId="{683EDCC4-8D6C-4B5D-82E3-D2C933B52846}" dt="2022-06-23T13:06:30.316" v="590"/>
          <ac:inkMkLst>
            <pc:docMk/>
            <pc:sldMk cId="1035743112" sldId="2146847092"/>
            <ac:inkMk id="13" creationId="{4BF3A9F9-CDF9-C224-B238-ABD9117DEA5B}"/>
          </ac:inkMkLst>
        </pc:inkChg>
      </pc:sldChg>
      <pc:sldChg chg="del">
        <pc:chgData name="d'Agostino, Ciro" userId="522b68d4-162f-4dc7-a4d9-e6a12496a8af" providerId="ADAL" clId="{683EDCC4-8D6C-4B5D-82E3-D2C933B52846}" dt="2022-06-23T15:32:13.592" v="1112" actId="47"/>
        <pc:sldMkLst>
          <pc:docMk/>
          <pc:sldMk cId="2675532107" sldId="2146847093"/>
        </pc:sldMkLst>
      </pc:sldChg>
      <pc:sldChg chg="addSp delSp modSp del mod">
        <pc:chgData name="d'Agostino, Ciro" userId="522b68d4-162f-4dc7-a4d9-e6a12496a8af" providerId="ADAL" clId="{683EDCC4-8D6C-4B5D-82E3-D2C933B52846}" dt="2022-06-22T16:23:12.734" v="84" actId="47"/>
        <pc:sldMkLst>
          <pc:docMk/>
          <pc:sldMk cId="836426421" sldId="2146847099"/>
        </pc:sldMkLst>
        <pc:spChg chg="mod">
          <ac:chgData name="d'Agostino, Ciro" userId="522b68d4-162f-4dc7-a4d9-e6a12496a8af" providerId="ADAL" clId="{683EDCC4-8D6C-4B5D-82E3-D2C933B52846}" dt="2022-06-22T16:13:46.241" v="26"/>
          <ac:spMkLst>
            <pc:docMk/>
            <pc:sldMk cId="836426421" sldId="2146847099"/>
            <ac:spMk id="303" creationId="{42465A45-25F4-D9E8-B442-AE16395C6E0A}"/>
          </ac:spMkLst>
        </pc:spChg>
        <pc:spChg chg="mod">
          <ac:chgData name="d'Agostino, Ciro" userId="522b68d4-162f-4dc7-a4d9-e6a12496a8af" providerId="ADAL" clId="{683EDCC4-8D6C-4B5D-82E3-D2C933B52846}" dt="2022-06-22T16:13:46.241" v="26"/>
          <ac:spMkLst>
            <pc:docMk/>
            <pc:sldMk cId="836426421" sldId="2146847099"/>
            <ac:spMk id="343" creationId="{C0C1F24D-A47A-991A-6DD7-BA9AD3BA47C3}"/>
          </ac:spMkLst>
        </pc:spChg>
        <pc:spChg chg="mod">
          <ac:chgData name="d'Agostino, Ciro" userId="522b68d4-162f-4dc7-a4d9-e6a12496a8af" providerId="ADAL" clId="{683EDCC4-8D6C-4B5D-82E3-D2C933B52846}" dt="2022-06-22T16:13:46.241" v="26"/>
          <ac:spMkLst>
            <pc:docMk/>
            <pc:sldMk cId="836426421" sldId="2146847099"/>
            <ac:spMk id="344" creationId="{12235B44-29A2-0CF7-3B51-A60492E83D4A}"/>
          </ac:spMkLst>
        </pc:spChg>
        <pc:spChg chg="mod">
          <ac:chgData name="d'Agostino, Ciro" userId="522b68d4-162f-4dc7-a4d9-e6a12496a8af" providerId="ADAL" clId="{683EDCC4-8D6C-4B5D-82E3-D2C933B52846}" dt="2022-06-22T16:13:46.241" v="26"/>
          <ac:spMkLst>
            <pc:docMk/>
            <pc:sldMk cId="836426421" sldId="2146847099"/>
            <ac:spMk id="345" creationId="{07AA2139-ECF8-0E42-F8DA-5E1D70240E22}"/>
          </ac:spMkLst>
        </pc:spChg>
        <pc:spChg chg="mod">
          <ac:chgData name="d'Agostino, Ciro" userId="522b68d4-162f-4dc7-a4d9-e6a12496a8af" providerId="ADAL" clId="{683EDCC4-8D6C-4B5D-82E3-D2C933B52846}" dt="2022-06-22T16:13:46.241" v="26"/>
          <ac:spMkLst>
            <pc:docMk/>
            <pc:sldMk cId="836426421" sldId="2146847099"/>
            <ac:spMk id="346" creationId="{2BBBE66F-7FD2-E76F-0EBC-579E802BC402}"/>
          </ac:spMkLst>
        </pc:spChg>
        <pc:spChg chg="mod">
          <ac:chgData name="d'Agostino, Ciro" userId="522b68d4-162f-4dc7-a4d9-e6a12496a8af" providerId="ADAL" clId="{683EDCC4-8D6C-4B5D-82E3-D2C933B52846}" dt="2022-06-22T16:13:46.241" v="26"/>
          <ac:spMkLst>
            <pc:docMk/>
            <pc:sldMk cId="836426421" sldId="2146847099"/>
            <ac:spMk id="347" creationId="{11D7FC11-8606-6C56-D371-6039D6E48528}"/>
          </ac:spMkLst>
        </pc:spChg>
        <pc:spChg chg="mod">
          <ac:chgData name="d'Agostino, Ciro" userId="522b68d4-162f-4dc7-a4d9-e6a12496a8af" providerId="ADAL" clId="{683EDCC4-8D6C-4B5D-82E3-D2C933B52846}" dt="2022-06-22T16:13:46.241" v="26"/>
          <ac:spMkLst>
            <pc:docMk/>
            <pc:sldMk cId="836426421" sldId="2146847099"/>
            <ac:spMk id="348" creationId="{6909282E-F354-76FD-B06E-0F10016D5D7C}"/>
          </ac:spMkLst>
        </pc:spChg>
        <pc:spChg chg="mod">
          <ac:chgData name="d'Agostino, Ciro" userId="522b68d4-162f-4dc7-a4d9-e6a12496a8af" providerId="ADAL" clId="{683EDCC4-8D6C-4B5D-82E3-D2C933B52846}" dt="2022-06-22T16:13:46.241" v="26"/>
          <ac:spMkLst>
            <pc:docMk/>
            <pc:sldMk cId="836426421" sldId="2146847099"/>
            <ac:spMk id="349" creationId="{F0BCE7A6-C1F9-E578-5339-AEB234710A4C}"/>
          </ac:spMkLst>
        </pc:spChg>
        <pc:spChg chg="mod">
          <ac:chgData name="d'Agostino, Ciro" userId="522b68d4-162f-4dc7-a4d9-e6a12496a8af" providerId="ADAL" clId="{683EDCC4-8D6C-4B5D-82E3-D2C933B52846}" dt="2022-06-22T16:13:46.241" v="26"/>
          <ac:spMkLst>
            <pc:docMk/>
            <pc:sldMk cId="836426421" sldId="2146847099"/>
            <ac:spMk id="350" creationId="{8D9BAA9E-616F-4723-CAE3-17FC29EABE8A}"/>
          </ac:spMkLst>
        </pc:spChg>
        <pc:spChg chg="mod">
          <ac:chgData name="d'Agostino, Ciro" userId="522b68d4-162f-4dc7-a4d9-e6a12496a8af" providerId="ADAL" clId="{683EDCC4-8D6C-4B5D-82E3-D2C933B52846}" dt="2022-06-22T16:13:46.241" v="26"/>
          <ac:spMkLst>
            <pc:docMk/>
            <pc:sldMk cId="836426421" sldId="2146847099"/>
            <ac:spMk id="351" creationId="{D2190A2E-4BE3-190C-5C53-E8E5A50CAF87}"/>
          </ac:spMkLst>
        </pc:spChg>
        <pc:spChg chg="mod">
          <ac:chgData name="d'Agostino, Ciro" userId="522b68d4-162f-4dc7-a4d9-e6a12496a8af" providerId="ADAL" clId="{683EDCC4-8D6C-4B5D-82E3-D2C933B52846}" dt="2022-06-22T16:13:46.241" v="26"/>
          <ac:spMkLst>
            <pc:docMk/>
            <pc:sldMk cId="836426421" sldId="2146847099"/>
            <ac:spMk id="352" creationId="{E2320B6A-FCE2-E628-F667-33202E776BE1}"/>
          </ac:spMkLst>
        </pc:spChg>
        <pc:spChg chg="mod">
          <ac:chgData name="d'Agostino, Ciro" userId="522b68d4-162f-4dc7-a4d9-e6a12496a8af" providerId="ADAL" clId="{683EDCC4-8D6C-4B5D-82E3-D2C933B52846}" dt="2022-06-22T16:13:46.241" v="26"/>
          <ac:spMkLst>
            <pc:docMk/>
            <pc:sldMk cId="836426421" sldId="2146847099"/>
            <ac:spMk id="353" creationId="{B7FC96AE-74E6-FE64-FE4B-255DDD3FAED2}"/>
          </ac:spMkLst>
        </pc:spChg>
        <pc:spChg chg="mod">
          <ac:chgData name="d'Agostino, Ciro" userId="522b68d4-162f-4dc7-a4d9-e6a12496a8af" providerId="ADAL" clId="{683EDCC4-8D6C-4B5D-82E3-D2C933B52846}" dt="2022-06-22T16:13:46.241" v="26"/>
          <ac:spMkLst>
            <pc:docMk/>
            <pc:sldMk cId="836426421" sldId="2146847099"/>
            <ac:spMk id="354" creationId="{42B8A274-3401-AA9F-8722-1CB88BEB0BC8}"/>
          </ac:spMkLst>
        </pc:spChg>
        <pc:spChg chg="mod">
          <ac:chgData name="d'Agostino, Ciro" userId="522b68d4-162f-4dc7-a4d9-e6a12496a8af" providerId="ADAL" clId="{683EDCC4-8D6C-4B5D-82E3-D2C933B52846}" dt="2022-06-22T16:13:46.241" v="26"/>
          <ac:spMkLst>
            <pc:docMk/>
            <pc:sldMk cId="836426421" sldId="2146847099"/>
            <ac:spMk id="355" creationId="{C36F8A95-A4F3-3900-102C-FBF89F18F668}"/>
          </ac:spMkLst>
        </pc:spChg>
        <pc:spChg chg="mod">
          <ac:chgData name="d'Agostino, Ciro" userId="522b68d4-162f-4dc7-a4d9-e6a12496a8af" providerId="ADAL" clId="{683EDCC4-8D6C-4B5D-82E3-D2C933B52846}" dt="2022-06-22T16:13:46.241" v="26"/>
          <ac:spMkLst>
            <pc:docMk/>
            <pc:sldMk cId="836426421" sldId="2146847099"/>
            <ac:spMk id="356" creationId="{614D60CE-7E6A-22B0-CF07-6F513FC027DE}"/>
          </ac:spMkLst>
        </pc:spChg>
        <pc:spChg chg="mod">
          <ac:chgData name="d'Agostino, Ciro" userId="522b68d4-162f-4dc7-a4d9-e6a12496a8af" providerId="ADAL" clId="{683EDCC4-8D6C-4B5D-82E3-D2C933B52846}" dt="2022-06-22T16:13:46.241" v="26"/>
          <ac:spMkLst>
            <pc:docMk/>
            <pc:sldMk cId="836426421" sldId="2146847099"/>
            <ac:spMk id="357" creationId="{6981D9BC-1DA5-F8BD-1191-6A06D047BBF4}"/>
          </ac:spMkLst>
        </pc:spChg>
        <pc:spChg chg="mod">
          <ac:chgData name="d'Agostino, Ciro" userId="522b68d4-162f-4dc7-a4d9-e6a12496a8af" providerId="ADAL" clId="{683EDCC4-8D6C-4B5D-82E3-D2C933B52846}" dt="2022-06-22T16:13:46.241" v="26"/>
          <ac:spMkLst>
            <pc:docMk/>
            <pc:sldMk cId="836426421" sldId="2146847099"/>
            <ac:spMk id="358" creationId="{148BE899-2A57-38E0-37B7-E0777106A147}"/>
          </ac:spMkLst>
        </pc:spChg>
        <pc:spChg chg="mod">
          <ac:chgData name="d'Agostino, Ciro" userId="522b68d4-162f-4dc7-a4d9-e6a12496a8af" providerId="ADAL" clId="{683EDCC4-8D6C-4B5D-82E3-D2C933B52846}" dt="2022-06-22T16:13:46.241" v="26"/>
          <ac:spMkLst>
            <pc:docMk/>
            <pc:sldMk cId="836426421" sldId="2146847099"/>
            <ac:spMk id="359" creationId="{7A86B7A4-1096-2C0F-3406-9C315DF1EBD3}"/>
          </ac:spMkLst>
        </pc:spChg>
        <pc:spChg chg="mod">
          <ac:chgData name="d'Agostino, Ciro" userId="522b68d4-162f-4dc7-a4d9-e6a12496a8af" providerId="ADAL" clId="{683EDCC4-8D6C-4B5D-82E3-D2C933B52846}" dt="2022-06-22T16:13:46.241" v="26"/>
          <ac:spMkLst>
            <pc:docMk/>
            <pc:sldMk cId="836426421" sldId="2146847099"/>
            <ac:spMk id="360" creationId="{6AD166BB-4EE6-20D8-F1D2-C688521B9F75}"/>
          </ac:spMkLst>
        </pc:spChg>
        <pc:spChg chg="mod">
          <ac:chgData name="d'Agostino, Ciro" userId="522b68d4-162f-4dc7-a4d9-e6a12496a8af" providerId="ADAL" clId="{683EDCC4-8D6C-4B5D-82E3-D2C933B52846}" dt="2022-06-22T16:13:46.241" v="26"/>
          <ac:spMkLst>
            <pc:docMk/>
            <pc:sldMk cId="836426421" sldId="2146847099"/>
            <ac:spMk id="361" creationId="{CA19C225-4353-2D56-EBC8-77D1AFCB5DC9}"/>
          </ac:spMkLst>
        </pc:spChg>
        <pc:spChg chg="mod">
          <ac:chgData name="d'Agostino, Ciro" userId="522b68d4-162f-4dc7-a4d9-e6a12496a8af" providerId="ADAL" clId="{683EDCC4-8D6C-4B5D-82E3-D2C933B52846}" dt="2022-06-22T16:13:46.241" v="26"/>
          <ac:spMkLst>
            <pc:docMk/>
            <pc:sldMk cId="836426421" sldId="2146847099"/>
            <ac:spMk id="362" creationId="{044A2F47-C8FB-5845-03EA-14DFE2490A94}"/>
          </ac:spMkLst>
        </pc:spChg>
        <pc:spChg chg="mod">
          <ac:chgData name="d'Agostino, Ciro" userId="522b68d4-162f-4dc7-a4d9-e6a12496a8af" providerId="ADAL" clId="{683EDCC4-8D6C-4B5D-82E3-D2C933B52846}" dt="2022-06-22T16:13:46.241" v="26"/>
          <ac:spMkLst>
            <pc:docMk/>
            <pc:sldMk cId="836426421" sldId="2146847099"/>
            <ac:spMk id="363" creationId="{41A70B44-2DA2-5AAE-ADDE-9C15D3AD7D69}"/>
          </ac:spMkLst>
        </pc:spChg>
        <pc:spChg chg="mod">
          <ac:chgData name="d'Agostino, Ciro" userId="522b68d4-162f-4dc7-a4d9-e6a12496a8af" providerId="ADAL" clId="{683EDCC4-8D6C-4B5D-82E3-D2C933B52846}" dt="2022-06-22T16:13:46.241" v="26"/>
          <ac:spMkLst>
            <pc:docMk/>
            <pc:sldMk cId="836426421" sldId="2146847099"/>
            <ac:spMk id="364" creationId="{8622BE36-FE6A-CAD0-041A-FF7D3EB29019}"/>
          </ac:spMkLst>
        </pc:spChg>
        <pc:spChg chg="mod">
          <ac:chgData name="d'Agostino, Ciro" userId="522b68d4-162f-4dc7-a4d9-e6a12496a8af" providerId="ADAL" clId="{683EDCC4-8D6C-4B5D-82E3-D2C933B52846}" dt="2022-06-22T16:13:46.241" v="26"/>
          <ac:spMkLst>
            <pc:docMk/>
            <pc:sldMk cId="836426421" sldId="2146847099"/>
            <ac:spMk id="365" creationId="{70FD376F-2D0A-40DD-67F8-12DD0E8FC9FA}"/>
          </ac:spMkLst>
        </pc:spChg>
        <pc:spChg chg="mod">
          <ac:chgData name="d'Agostino, Ciro" userId="522b68d4-162f-4dc7-a4d9-e6a12496a8af" providerId="ADAL" clId="{683EDCC4-8D6C-4B5D-82E3-D2C933B52846}" dt="2022-06-22T16:13:46.241" v="26"/>
          <ac:spMkLst>
            <pc:docMk/>
            <pc:sldMk cId="836426421" sldId="2146847099"/>
            <ac:spMk id="366" creationId="{0F161326-C061-CFED-C6C0-ABC1643FE6E0}"/>
          </ac:spMkLst>
        </pc:spChg>
        <pc:spChg chg="mod">
          <ac:chgData name="d'Agostino, Ciro" userId="522b68d4-162f-4dc7-a4d9-e6a12496a8af" providerId="ADAL" clId="{683EDCC4-8D6C-4B5D-82E3-D2C933B52846}" dt="2022-06-22T16:13:46.241" v="26"/>
          <ac:spMkLst>
            <pc:docMk/>
            <pc:sldMk cId="836426421" sldId="2146847099"/>
            <ac:spMk id="367" creationId="{05B61863-C5CC-5ACD-608F-64ED2430CA40}"/>
          </ac:spMkLst>
        </pc:spChg>
        <pc:spChg chg="mod">
          <ac:chgData name="d'Agostino, Ciro" userId="522b68d4-162f-4dc7-a4d9-e6a12496a8af" providerId="ADAL" clId="{683EDCC4-8D6C-4B5D-82E3-D2C933B52846}" dt="2022-06-22T16:13:46.241" v="26"/>
          <ac:spMkLst>
            <pc:docMk/>
            <pc:sldMk cId="836426421" sldId="2146847099"/>
            <ac:spMk id="368" creationId="{CC19C9C9-C8AE-EBED-4399-910437215AD4}"/>
          </ac:spMkLst>
        </pc:spChg>
        <pc:spChg chg="mod">
          <ac:chgData name="d'Agostino, Ciro" userId="522b68d4-162f-4dc7-a4d9-e6a12496a8af" providerId="ADAL" clId="{683EDCC4-8D6C-4B5D-82E3-D2C933B52846}" dt="2022-06-22T16:13:46.241" v="26"/>
          <ac:spMkLst>
            <pc:docMk/>
            <pc:sldMk cId="836426421" sldId="2146847099"/>
            <ac:spMk id="369" creationId="{05CCCF35-091A-C3AB-52DB-1CB7C60F8EBB}"/>
          </ac:spMkLst>
        </pc:spChg>
        <pc:spChg chg="mod">
          <ac:chgData name="d'Agostino, Ciro" userId="522b68d4-162f-4dc7-a4d9-e6a12496a8af" providerId="ADAL" clId="{683EDCC4-8D6C-4B5D-82E3-D2C933B52846}" dt="2022-06-22T16:13:46.241" v="26"/>
          <ac:spMkLst>
            <pc:docMk/>
            <pc:sldMk cId="836426421" sldId="2146847099"/>
            <ac:spMk id="370" creationId="{3EBB6E6A-A3D0-F295-97F4-A51BFB09F182}"/>
          </ac:spMkLst>
        </pc:spChg>
        <pc:spChg chg="mod">
          <ac:chgData name="d'Agostino, Ciro" userId="522b68d4-162f-4dc7-a4d9-e6a12496a8af" providerId="ADAL" clId="{683EDCC4-8D6C-4B5D-82E3-D2C933B52846}" dt="2022-06-22T16:13:46.241" v="26"/>
          <ac:spMkLst>
            <pc:docMk/>
            <pc:sldMk cId="836426421" sldId="2146847099"/>
            <ac:spMk id="371" creationId="{D0BA4B8B-8822-35D2-6FE8-431AB3EB3D50}"/>
          </ac:spMkLst>
        </pc:spChg>
        <pc:spChg chg="mod">
          <ac:chgData name="d'Agostino, Ciro" userId="522b68d4-162f-4dc7-a4d9-e6a12496a8af" providerId="ADAL" clId="{683EDCC4-8D6C-4B5D-82E3-D2C933B52846}" dt="2022-06-22T16:13:46.241" v="26"/>
          <ac:spMkLst>
            <pc:docMk/>
            <pc:sldMk cId="836426421" sldId="2146847099"/>
            <ac:spMk id="372" creationId="{2ED59221-E072-29E1-BF27-B89C7345C16C}"/>
          </ac:spMkLst>
        </pc:spChg>
        <pc:spChg chg="mod">
          <ac:chgData name="d'Agostino, Ciro" userId="522b68d4-162f-4dc7-a4d9-e6a12496a8af" providerId="ADAL" clId="{683EDCC4-8D6C-4B5D-82E3-D2C933B52846}" dt="2022-06-22T16:13:46.241" v="26"/>
          <ac:spMkLst>
            <pc:docMk/>
            <pc:sldMk cId="836426421" sldId="2146847099"/>
            <ac:spMk id="373" creationId="{FF4E4D2F-6351-E730-73A2-2C55A7CE511B}"/>
          </ac:spMkLst>
        </pc:spChg>
        <pc:spChg chg="mod">
          <ac:chgData name="d'Agostino, Ciro" userId="522b68d4-162f-4dc7-a4d9-e6a12496a8af" providerId="ADAL" clId="{683EDCC4-8D6C-4B5D-82E3-D2C933B52846}" dt="2022-06-22T16:13:46.241" v="26"/>
          <ac:spMkLst>
            <pc:docMk/>
            <pc:sldMk cId="836426421" sldId="2146847099"/>
            <ac:spMk id="374" creationId="{1624FF33-BB5C-8807-655E-7B3BAF3EB555}"/>
          </ac:spMkLst>
        </pc:spChg>
        <pc:spChg chg="mod">
          <ac:chgData name="d'Agostino, Ciro" userId="522b68d4-162f-4dc7-a4d9-e6a12496a8af" providerId="ADAL" clId="{683EDCC4-8D6C-4B5D-82E3-D2C933B52846}" dt="2022-06-22T16:13:46.241" v="26"/>
          <ac:spMkLst>
            <pc:docMk/>
            <pc:sldMk cId="836426421" sldId="2146847099"/>
            <ac:spMk id="375" creationId="{E4E38CBD-C910-CD27-8E7B-DDC99D5BE286}"/>
          </ac:spMkLst>
        </pc:spChg>
        <pc:spChg chg="mod">
          <ac:chgData name="d'Agostino, Ciro" userId="522b68d4-162f-4dc7-a4d9-e6a12496a8af" providerId="ADAL" clId="{683EDCC4-8D6C-4B5D-82E3-D2C933B52846}" dt="2022-06-22T16:13:46.241" v="26"/>
          <ac:spMkLst>
            <pc:docMk/>
            <pc:sldMk cId="836426421" sldId="2146847099"/>
            <ac:spMk id="376" creationId="{D9CF698C-8706-F8F1-99FD-C8C7116097E3}"/>
          </ac:spMkLst>
        </pc:spChg>
        <pc:spChg chg="mod">
          <ac:chgData name="d'Agostino, Ciro" userId="522b68d4-162f-4dc7-a4d9-e6a12496a8af" providerId="ADAL" clId="{683EDCC4-8D6C-4B5D-82E3-D2C933B52846}" dt="2022-06-22T16:13:46.241" v="26"/>
          <ac:spMkLst>
            <pc:docMk/>
            <pc:sldMk cId="836426421" sldId="2146847099"/>
            <ac:spMk id="377" creationId="{9B4E630E-185B-2B23-4A7E-72D7C909A6B9}"/>
          </ac:spMkLst>
        </pc:spChg>
        <pc:spChg chg="mod">
          <ac:chgData name="d'Agostino, Ciro" userId="522b68d4-162f-4dc7-a4d9-e6a12496a8af" providerId="ADAL" clId="{683EDCC4-8D6C-4B5D-82E3-D2C933B52846}" dt="2022-06-22T16:13:46.241" v="26"/>
          <ac:spMkLst>
            <pc:docMk/>
            <pc:sldMk cId="836426421" sldId="2146847099"/>
            <ac:spMk id="378" creationId="{3C7E197C-9C94-DE6E-01C2-73A98E72AD1C}"/>
          </ac:spMkLst>
        </pc:spChg>
        <pc:spChg chg="mod">
          <ac:chgData name="d'Agostino, Ciro" userId="522b68d4-162f-4dc7-a4d9-e6a12496a8af" providerId="ADAL" clId="{683EDCC4-8D6C-4B5D-82E3-D2C933B52846}" dt="2022-06-22T16:13:46.241" v="26"/>
          <ac:spMkLst>
            <pc:docMk/>
            <pc:sldMk cId="836426421" sldId="2146847099"/>
            <ac:spMk id="379" creationId="{5182A1B4-659C-F63B-E305-1A0BA36ED14F}"/>
          </ac:spMkLst>
        </pc:spChg>
        <pc:spChg chg="mod">
          <ac:chgData name="d'Agostino, Ciro" userId="522b68d4-162f-4dc7-a4d9-e6a12496a8af" providerId="ADAL" clId="{683EDCC4-8D6C-4B5D-82E3-D2C933B52846}" dt="2022-06-22T16:13:46.241" v="26"/>
          <ac:spMkLst>
            <pc:docMk/>
            <pc:sldMk cId="836426421" sldId="2146847099"/>
            <ac:spMk id="380" creationId="{39240A14-7042-9A60-A67B-71EE3CD091D1}"/>
          </ac:spMkLst>
        </pc:spChg>
        <pc:spChg chg="mod">
          <ac:chgData name="d'Agostino, Ciro" userId="522b68d4-162f-4dc7-a4d9-e6a12496a8af" providerId="ADAL" clId="{683EDCC4-8D6C-4B5D-82E3-D2C933B52846}" dt="2022-06-22T16:13:46.241" v="26"/>
          <ac:spMkLst>
            <pc:docMk/>
            <pc:sldMk cId="836426421" sldId="2146847099"/>
            <ac:spMk id="381" creationId="{F5B2E154-35A8-CC1B-05C5-46A94FF9787A}"/>
          </ac:spMkLst>
        </pc:spChg>
        <pc:spChg chg="mod">
          <ac:chgData name="d'Agostino, Ciro" userId="522b68d4-162f-4dc7-a4d9-e6a12496a8af" providerId="ADAL" clId="{683EDCC4-8D6C-4B5D-82E3-D2C933B52846}" dt="2022-06-22T16:13:46.241" v="26"/>
          <ac:spMkLst>
            <pc:docMk/>
            <pc:sldMk cId="836426421" sldId="2146847099"/>
            <ac:spMk id="382" creationId="{19247FA5-F1B1-B03C-642B-79A8DAADDEE6}"/>
          </ac:spMkLst>
        </pc:spChg>
        <pc:spChg chg="mod">
          <ac:chgData name="d'Agostino, Ciro" userId="522b68d4-162f-4dc7-a4d9-e6a12496a8af" providerId="ADAL" clId="{683EDCC4-8D6C-4B5D-82E3-D2C933B52846}" dt="2022-06-22T16:13:46.241" v="26"/>
          <ac:spMkLst>
            <pc:docMk/>
            <pc:sldMk cId="836426421" sldId="2146847099"/>
            <ac:spMk id="383" creationId="{C68986A8-C362-37F6-3B77-552EBB9648DA}"/>
          </ac:spMkLst>
        </pc:spChg>
        <pc:spChg chg="mod">
          <ac:chgData name="d'Agostino, Ciro" userId="522b68d4-162f-4dc7-a4d9-e6a12496a8af" providerId="ADAL" clId="{683EDCC4-8D6C-4B5D-82E3-D2C933B52846}" dt="2022-06-22T16:13:46.241" v="26"/>
          <ac:spMkLst>
            <pc:docMk/>
            <pc:sldMk cId="836426421" sldId="2146847099"/>
            <ac:spMk id="384" creationId="{EC32B90E-882A-F32A-A2BF-D0BB1FCF3FCA}"/>
          </ac:spMkLst>
        </pc:spChg>
        <pc:spChg chg="mod">
          <ac:chgData name="d'Agostino, Ciro" userId="522b68d4-162f-4dc7-a4d9-e6a12496a8af" providerId="ADAL" clId="{683EDCC4-8D6C-4B5D-82E3-D2C933B52846}" dt="2022-06-22T16:13:46.241" v="26"/>
          <ac:spMkLst>
            <pc:docMk/>
            <pc:sldMk cId="836426421" sldId="2146847099"/>
            <ac:spMk id="385" creationId="{4474F27E-13DC-889C-F9B6-4542AA9613E1}"/>
          </ac:spMkLst>
        </pc:spChg>
        <pc:spChg chg="mod">
          <ac:chgData name="d'Agostino, Ciro" userId="522b68d4-162f-4dc7-a4d9-e6a12496a8af" providerId="ADAL" clId="{683EDCC4-8D6C-4B5D-82E3-D2C933B52846}" dt="2022-06-22T16:13:46.241" v="26"/>
          <ac:spMkLst>
            <pc:docMk/>
            <pc:sldMk cId="836426421" sldId="2146847099"/>
            <ac:spMk id="386" creationId="{0D6B9DF5-E6C5-7F70-0642-B4447DF5C9B6}"/>
          </ac:spMkLst>
        </pc:spChg>
        <pc:spChg chg="mod">
          <ac:chgData name="d'Agostino, Ciro" userId="522b68d4-162f-4dc7-a4d9-e6a12496a8af" providerId="ADAL" clId="{683EDCC4-8D6C-4B5D-82E3-D2C933B52846}" dt="2022-06-22T16:13:46.241" v="26"/>
          <ac:spMkLst>
            <pc:docMk/>
            <pc:sldMk cId="836426421" sldId="2146847099"/>
            <ac:spMk id="387" creationId="{46EC805F-E59F-695C-FF33-8A789520520D}"/>
          </ac:spMkLst>
        </pc:spChg>
        <pc:spChg chg="mod">
          <ac:chgData name="d'Agostino, Ciro" userId="522b68d4-162f-4dc7-a4d9-e6a12496a8af" providerId="ADAL" clId="{683EDCC4-8D6C-4B5D-82E3-D2C933B52846}" dt="2022-06-22T16:13:46.241" v="26"/>
          <ac:spMkLst>
            <pc:docMk/>
            <pc:sldMk cId="836426421" sldId="2146847099"/>
            <ac:spMk id="388" creationId="{B9AF0F00-0ECC-B2F4-E60C-9F1D327AFF5C}"/>
          </ac:spMkLst>
        </pc:spChg>
        <pc:spChg chg="mod">
          <ac:chgData name="d'Agostino, Ciro" userId="522b68d4-162f-4dc7-a4d9-e6a12496a8af" providerId="ADAL" clId="{683EDCC4-8D6C-4B5D-82E3-D2C933B52846}" dt="2022-06-22T16:13:46.241" v="26"/>
          <ac:spMkLst>
            <pc:docMk/>
            <pc:sldMk cId="836426421" sldId="2146847099"/>
            <ac:spMk id="389" creationId="{341B7900-7E38-C710-FBEC-794DBEBE88E3}"/>
          </ac:spMkLst>
        </pc:spChg>
        <pc:spChg chg="mod">
          <ac:chgData name="d'Agostino, Ciro" userId="522b68d4-162f-4dc7-a4d9-e6a12496a8af" providerId="ADAL" clId="{683EDCC4-8D6C-4B5D-82E3-D2C933B52846}" dt="2022-06-22T16:13:46.241" v="26"/>
          <ac:spMkLst>
            <pc:docMk/>
            <pc:sldMk cId="836426421" sldId="2146847099"/>
            <ac:spMk id="390" creationId="{3724525A-E1B9-DB18-53F6-909EC81D1879}"/>
          </ac:spMkLst>
        </pc:spChg>
        <pc:spChg chg="mod">
          <ac:chgData name="d'Agostino, Ciro" userId="522b68d4-162f-4dc7-a4d9-e6a12496a8af" providerId="ADAL" clId="{683EDCC4-8D6C-4B5D-82E3-D2C933B52846}" dt="2022-06-22T16:13:46.241" v="26"/>
          <ac:spMkLst>
            <pc:docMk/>
            <pc:sldMk cId="836426421" sldId="2146847099"/>
            <ac:spMk id="391" creationId="{385158A6-4321-E587-1922-47FD6FB8D73A}"/>
          </ac:spMkLst>
        </pc:spChg>
        <pc:spChg chg="mod">
          <ac:chgData name="d'Agostino, Ciro" userId="522b68d4-162f-4dc7-a4d9-e6a12496a8af" providerId="ADAL" clId="{683EDCC4-8D6C-4B5D-82E3-D2C933B52846}" dt="2022-06-22T16:13:46.241" v="26"/>
          <ac:spMkLst>
            <pc:docMk/>
            <pc:sldMk cId="836426421" sldId="2146847099"/>
            <ac:spMk id="392" creationId="{E6F0E535-1A09-8C11-E695-4B3E696B5BBA}"/>
          </ac:spMkLst>
        </pc:spChg>
        <pc:spChg chg="mod">
          <ac:chgData name="d'Agostino, Ciro" userId="522b68d4-162f-4dc7-a4d9-e6a12496a8af" providerId="ADAL" clId="{683EDCC4-8D6C-4B5D-82E3-D2C933B52846}" dt="2022-06-22T16:13:46.241" v="26"/>
          <ac:spMkLst>
            <pc:docMk/>
            <pc:sldMk cId="836426421" sldId="2146847099"/>
            <ac:spMk id="393" creationId="{69E24E4D-A676-BD7F-703B-5AFB71D00CF4}"/>
          </ac:spMkLst>
        </pc:spChg>
        <pc:grpChg chg="add del mod">
          <ac:chgData name="d'Agostino, Ciro" userId="522b68d4-162f-4dc7-a4d9-e6a12496a8af" providerId="ADAL" clId="{683EDCC4-8D6C-4B5D-82E3-D2C933B52846}" dt="2022-06-22T16:20:54.295" v="56" actId="478"/>
          <ac:grpSpMkLst>
            <pc:docMk/>
            <pc:sldMk cId="836426421" sldId="2146847099"/>
            <ac:grpSpMk id="9" creationId="{B239A164-7450-6DC8-D68F-14B71B78E4F0}"/>
          </ac:grpSpMkLst>
        </pc:grpChg>
        <pc:grpChg chg="mod">
          <ac:chgData name="d'Agostino, Ciro" userId="522b68d4-162f-4dc7-a4d9-e6a12496a8af" providerId="ADAL" clId="{683EDCC4-8D6C-4B5D-82E3-D2C933B52846}" dt="2022-06-22T16:19:32.015" v="55"/>
          <ac:grpSpMkLst>
            <pc:docMk/>
            <pc:sldMk cId="836426421" sldId="2146847099"/>
            <ac:grpSpMk id="12" creationId="{426D6CB1-6FD6-07DC-804D-38C8649E592F}"/>
          </ac:grpSpMkLst>
        </pc:grpChg>
        <pc:grpChg chg="add del mod">
          <ac:chgData name="d'Agostino, Ciro" userId="522b68d4-162f-4dc7-a4d9-e6a12496a8af" providerId="ADAL" clId="{683EDCC4-8D6C-4B5D-82E3-D2C933B52846}" dt="2022-06-22T16:13:54.112" v="28" actId="478"/>
          <ac:grpSpMkLst>
            <pc:docMk/>
            <pc:sldMk cId="836426421" sldId="2146847099"/>
            <ac:grpSpMk id="290" creationId="{B5B33213-8222-93D8-FF3D-37F84EA059D8}"/>
          </ac:grpSpMkLst>
        </pc:grpChg>
        <pc:grpChg chg="mod">
          <ac:chgData name="d'Agostino, Ciro" userId="522b68d4-162f-4dc7-a4d9-e6a12496a8af" providerId="ADAL" clId="{683EDCC4-8D6C-4B5D-82E3-D2C933B52846}" dt="2022-06-22T16:13:46.241" v="26"/>
          <ac:grpSpMkLst>
            <pc:docMk/>
            <pc:sldMk cId="836426421" sldId="2146847099"/>
            <ac:grpSpMk id="297" creationId="{9B383341-8C09-BD89-9ACF-AF533E372C15}"/>
          </ac:grpSpMkLst>
        </pc:grpChg>
        <pc:grpChg chg="mod">
          <ac:chgData name="d'Agostino, Ciro" userId="522b68d4-162f-4dc7-a4d9-e6a12496a8af" providerId="ADAL" clId="{683EDCC4-8D6C-4B5D-82E3-D2C933B52846}" dt="2022-06-22T16:13:46.241" v="26"/>
          <ac:grpSpMkLst>
            <pc:docMk/>
            <pc:sldMk cId="836426421" sldId="2146847099"/>
            <ac:grpSpMk id="316" creationId="{C9E24B96-50A8-4818-F5E2-E7385E2735A2}"/>
          </ac:grpSpMkLst>
        </pc:grpChg>
        <pc:grpChg chg="mod">
          <ac:chgData name="d'Agostino, Ciro" userId="522b68d4-162f-4dc7-a4d9-e6a12496a8af" providerId="ADAL" clId="{683EDCC4-8D6C-4B5D-82E3-D2C933B52846}" dt="2022-06-22T16:13:46.241" v="26"/>
          <ac:grpSpMkLst>
            <pc:docMk/>
            <pc:sldMk cId="836426421" sldId="2146847099"/>
            <ac:grpSpMk id="326" creationId="{A61A2DC7-458C-FC6E-911C-3FC28FC626DF}"/>
          </ac:grpSpMkLst>
        </pc:grpChg>
        <pc:grpChg chg="mod">
          <ac:chgData name="d'Agostino, Ciro" userId="522b68d4-162f-4dc7-a4d9-e6a12496a8af" providerId="ADAL" clId="{683EDCC4-8D6C-4B5D-82E3-D2C933B52846}" dt="2022-06-22T16:13:46.241" v="26"/>
          <ac:grpSpMkLst>
            <pc:docMk/>
            <pc:sldMk cId="836426421" sldId="2146847099"/>
            <ac:grpSpMk id="341" creationId="{720D3CF9-CCDE-CA42-CD11-0B84893E2E79}"/>
          </ac:grpSpMkLst>
        </pc:grpChg>
        <pc:picChg chg="del">
          <ac:chgData name="d'Agostino, Ciro" userId="522b68d4-162f-4dc7-a4d9-e6a12496a8af" providerId="ADAL" clId="{683EDCC4-8D6C-4B5D-82E3-D2C933B52846}" dt="2022-06-22T16:11:26.247" v="13" actId="21"/>
          <ac:picMkLst>
            <pc:docMk/>
            <pc:sldMk cId="836426421" sldId="2146847099"/>
            <ac:picMk id="21" creationId="{2E6B5C36-0269-4BB9-B6CE-A9A1D6462E4C}"/>
          </ac:picMkLst>
        </pc:picChg>
        <pc:picChg chg="mod">
          <ac:chgData name="d'Agostino, Ciro" userId="522b68d4-162f-4dc7-a4d9-e6a12496a8af" providerId="ADAL" clId="{683EDCC4-8D6C-4B5D-82E3-D2C933B52846}" dt="2022-06-22T16:22:21.719" v="72" actId="14100"/>
          <ac:picMkLst>
            <pc:docMk/>
            <pc:sldMk cId="836426421" sldId="2146847099"/>
            <ac:picMk id="39" creationId="{05377A6A-4E2B-41C3-8970-7ADDB0E56A36}"/>
          </ac:picMkLst>
        </pc:picChg>
        <pc:picChg chg="add del mod modCrop">
          <ac:chgData name="d'Agostino, Ciro" userId="522b68d4-162f-4dc7-a4d9-e6a12496a8af" providerId="ADAL" clId="{683EDCC4-8D6C-4B5D-82E3-D2C933B52846}" dt="2022-06-22T16:22:23.101" v="74" actId="1076"/>
          <ac:picMkLst>
            <pc:docMk/>
            <pc:sldMk cId="836426421" sldId="2146847099"/>
            <ac:picMk id="103" creationId="{923F32D6-9799-4B0B-BE7A-8A36929D0120}"/>
          </ac:picMkLst>
        </pc:picChg>
        <pc:picChg chg="add mod ord modCrop">
          <ac:chgData name="d'Agostino, Ciro" userId="522b68d4-162f-4dc7-a4d9-e6a12496a8af" providerId="ADAL" clId="{683EDCC4-8D6C-4B5D-82E3-D2C933B52846}" dt="2022-06-22T16:22:53.277" v="82" actId="167"/>
          <ac:picMkLst>
            <pc:docMk/>
            <pc:sldMk cId="836426421" sldId="2146847099"/>
            <ac:picMk id="289" creationId="{C3A977E5-F374-5F14-950F-5CB0FBFC62E3}"/>
          </ac:picMkLst>
        </pc:picChg>
        <pc:picChg chg="mod">
          <ac:chgData name="d'Agostino, Ciro" userId="522b68d4-162f-4dc7-a4d9-e6a12496a8af" providerId="ADAL" clId="{683EDCC4-8D6C-4B5D-82E3-D2C933B52846}" dt="2022-06-22T16:13:46.241" v="26"/>
          <ac:picMkLst>
            <pc:docMk/>
            <pc:sldMk cId="836426421" sldId="2146847099"/>
            <ac:picMk id="318" creationId="{15045285-87A0-297D-0F10-70019A03BAFA}"/>
          </ac:picMkLst>
        </pc:picChg>
        <pc:picChg chg="mod">
          <ac:chgData name="d'Agostino, Ciro" userId="522b68d4-162f-4dc7-a4d9-e6a12496a8af" providerId="ADAL" clId="{683EDCC4-8D6C-4B5D-82E3-D2C933B52846}" dt="2022-06-22T16:13:46.241" v="26"/>
          <ac:picMkLst>
            <pc:docMk/>
            <pc:sldMk cId="836426421" sldId="2146847099"/>
            <ac:picMk id="319" creationId="{F0D51329-0F68-CA9F-2874-0E67CFA9DDD2}"/>
          </ac:picMkLst>
        </pc:picChg>
        <pc:picChg chg="mod">
          <ac:chgData name="d'Agostino, Ciro" userId="522b68d4-162f-4dc7-a4d9-e6a12496a8af" providerId="ADAL" clId="{683EDCC4-8D6C-4B5D-82E3-D2C933B52846}" dt="2022-06-22T16:13:46.241" v="26"/>
          <ac:picMkLst>
            <pc:docMk/>
            <pc:sldMk cId="836426421" sldId="2146847099"/>
            <ac:picMk id="320" creationId="{39578CAE-B1E6-8E2C-5CC5-A66BDA274D5A}"/>
          </ac:picMkLst>
        </pc:picChg>
        <pc:picChg chg="mod">
          <ac:chgData name="d'Agostino, Ciro" userId="522b68d4-162f-4dc7-a4d9-e6a12496a8af" providerId="ADAL" clId="{683EDCC4-8D6C-4B5D-82E3-D2C933B52846}" dt="2022-06-22T16:13:46.241" v="26"/>
          <ac:picMkLst>
            <pc:docMk/>
            <pc:sldMk cId="836426421" sldId="2146847099"/>
            <ac:picMk id="321" creationId="{89ACA297-6B5E-F7E1-4521-F343A66BCE12}"/>
          </ac:picMkLst>
        </pc:picChg>
        <pc:picChg chg="mod">
          <ac:chgData name="d'Agostino, Ciro" userId="522b68d4-162f-4dc7-a4d9-e6a12496a8af" providerId="ADAL" clId="{683EDCC4-8D6C-4B5D-82E3-D2C933B52846}" dt="2022-06-22T16:13:46.241" v="26"/>
          <ac:picMkLst>
            <pc:docMk/>
            <pc:sldMk cId="836426421" sldId="2146847099"/>
            <ac:picMk id="322" creationId="{A5EF30BC-0FA4-AF3A-D67C-2C9FF71F3F62}"/>
          </ac:picMkLst>
        </pc:picChg>
        <pc:picChg chg="mod">
          <ac:chgData name="d'Agostino, Ciro" userId="522b68d4-162f-4dc7-a4d9-e6a12496a8af" providerId="ADAL" clId="{683EDCC4-8D6C-4B5D-82E3-D2C933B52846}" dt="2022-06-22T16:13:46.241" v="26"/>
          <ac:picMkLst>
            <pc:docMk/>
            <pc:sldMk cId="836426421" sldId="2146847099"/>
            <ac:picMk id="323" creationId="{C7508D25-E5A4-5B6A-94C6-E947CD5D3BED}"/>
          </ac:picMkLst>
        </pc:picChg>
        <pc:picChg chg="mod">
          <ac:chgData name="d'Agostino, Ciro" userId="522b68d4-162f-4dc7-a4d9-e6a12496a8af" providerId="ADAL" clId="{683EDCC4-8D6C-4B5D-82E3-D2C933B52846}" dt="2022-06-22T16:13:46.241" v="26"/>
          <ac:picMkLst>
            <pc:docMk/>
            <pc:sldMk cId="836426421" sldId="2146847099"/>
            <ac:picMk id="324" creationId="{4B1C6E39-73F8-49B5-D687-E05BB940D300}"/>
          </ac:picMkLst>
        </pc:picChg>
        <pc:picChg chg="mod">
          <ac:chgData name="d'Agostino, Ciro" userId="522b68d4-162f-4dc7-a4d9-e6a12496a8af" providerId="ADAL" clId="{683EDCC4-8D6C-4B5D-82E3-D2C933B52846}" dt="2022-06-22T16:13:46.241" v="26"/>
          <ac:picMkLst>
            <pc:docMk/>
            <pc:sldMk cId="836426421" sldId="2146847099"/>
            <ac:picMk id="325" creationId="{FF42EAA2-761B-9267-58F8-B8FF1EC231E1}"/>
          </ac:picMkLst>
        </pc:picChg>
        <pc:picChg chg="mod">
          <ac:chgData name="d'Agostino, Ciro" userId="522b68d4-162f-4dc7-a4d9-e6a12496a8af" providerId="ADAL" clId="{683EDCC4-8D6C-4B5D-82E3-D2C933B52846}" dt="2022-06-22T16:13:46.241" v="26"/>
          <ac:picMkLst>
            <pc:docMk/>
            <pc:sldMk cId="836426421" sldId="2146847099"/>
            <ac:picMk id="394" creationId="{0BCB30B7-C87A-571E-D5BA-84EA3F451EE6}"/>
          </ac:picMkLst>
        </pc:picChg>
        <pc:picChg chg="mod">
          <ac:chgData name="d'Agostino, Ciro" userId="522b68d4-162f-4dc7-a4d9-e6a12496a8af" providerId="ADAL" clId="{683EDCC4-8D6C-4B5D-82E3-D2C933B52846}" dt="2022-06-22T16:13:46.241" v="26"/>
          <ac:picMkLst>
            <pc:docMk/>
            <pc:sldMk cId="836426421" sldId="2146847099"/>
            <ac:picMk id="395" creationId="{0320B3A4-0286-F2D5-C0FC-295C3B1FC19D}"/>
          </ac:picMkLst>
        </pc:picChg>
        <pc:picChg chg="mod">
          <ac:chgData name="d'Agostino, Ciro" userId="522b68d4-162f-4dc7-a4d9-e6a12496a8af" providerId="ADAL" clId="{683EDCC4-8D6C-4B5D-82E3-D2C933B52846}" dt="2022-06-22T16:13:46.241" v="26"/>
          <ac:picMkLst>
            <pc:docMk/>
            <pc:sldMk cId="836426421" sldId="2146847099"/>
            <ac:picMk id="396" creationId="{5896C72A-5E6B-1504-4470-8307DD4451EC}"/>
          </ac:picMkLst>
        </pc:picChg>
        <pc:picChg chg="mod">
          <ac:chgData name="d'Agostino, Ciro" userId="522b68d4-162f-4dc7-a4d9-e6a12496a8af" providerId="ADAL" clId="{683EDCC4-8D6C-4B5D-82E3-D2C933B52846}" dt="2022-06-22T16:13:46.241" v="26"/>
          <ac:picMkLst>
            <pc:docMk/>
            <pc:sldMk cId="836426421" sldId="2146847099"/>
            <ac:picMk id="397" creationId="{E2BFD93D-234C-A561-1E43-B26328C4372D}"/>
          </ac:picMkLst>
        </pc:picChg>
        <pc:picChg chg="mod">
          <ac:chgData name="d'Agostino, Ciro" userId="522b68d4-162f-4dc7-a4d9-e6a12496a8af" providerId="ADAL" clId="{683EDCC4-8D6C-4B5D-82E3-D2C933B52846}" dt="2022-06-22T16:13:46.241" v="26"/>
          <ac:picMkLst>
            <pc:docMk/>
            <pc:sldMk cId="836426421" sldId="2146847099"/>
            <ac:picMk id="398" creationId="{7434A611-A360-2A11-38B8-E73524EA8D03}"/>
          </ac:picMkLst>
        </pc:picChg>
        <pc:picChg chg="mod">
          <ac:chgData name="d'Agostino, Ciro" userId="522b68d4-162f-4dc7-a4d9-e6a12496a8af" providerId="ADAL" clId="{683EDCC4-8D6C-4B5D-82E3-D2C933B52846}" dt="2022-06-22T16:13:46.241" v="26"/>
          <ac:picMkLst>
            <pc:docMk/>
            <pc:sldMk cId="836426421" sldId="2146847099"/>
            <ac:picMk id="399" creationId="{5F369F40-0BE0-423C-8F3A-D9ED5A59C594}"/>
          </ac:picMkLst>
        </pc:picChg>
        <pc:picChg chg="mod">
          <ac:chgData name="d'Agostino, Ciro" userId="522b68d4-162f-4dc7-a4d9-e6a12496a8af" providerId="ADAL" clId="{683EDCC4-8D6C-4B5D-82E3-D2C933B52846}" dt="2022-06-22T16:13:46.241" v="26"/>
          <ac:picMkLst>
            <pc:docMk/>
            <pc:sldMk cId="836426421" sldId="2146847099"/>
            <ac:picMk id="400" creationId="{9F6E2702-18F3-F576-4CDE-C53BD4983FB2}"/>
          </ac:picMkLst>
        </pc:picChg>
        <pc:picChg chg="mod">
          <ac:chgData name="d'Agostino, Ciro" userId="522b68d4-162f-4dc7-a4d9-e6a12496a8af" providerId="ADAL" clId="{683EDCC4-8D6C-4B5D-82E3-D2C933B52846}" dt="2022-06-22T16:13:46.241" v="26"/>
          <ac:picMkLst>
            <pc:docMk/>
            <pc:sldMk cId="836426421" sldId="2146847099"/>
            <ac:picMk id="401" creationId="{5E9BF611-639D-80E6-678F-CFA25D86A4CE}"/>
          </ac:picMkLst>
        </pc:picChg>
        <pc:picChg chg="mod">
          <ac:chgData name="d'Agostino, Ciro" userId="522b68d4-162f-4dc7-a4d9-e6a12496a8af" providerId="ADAL" clId="{683EDCC4-8D6C-4B5D-82E3-D2C933B52846}" dt="2022-06-22T16:13:46.241" v="26"/>
          <ac:picMkLst>
            <pc:docMk/>
            <pc:sldMk cId="836426421" sldId="2146847099"/>
            <ac:picMk id="402" creationId="{5D485423-394B-6F0F-3A84-819B7C1B6A7A}"/>
          </ac:picMkLst>
        </pc:picChg>
        <pc:picChg chg="mod">
          <ac:chgData name="d'Agostino, Ciro" userId="522b68d4-162f-4dc7-a4d9-e6a12496a8af" providerId="ADAL" clId="{683EDCC4-8D6C-4B5D-82E3-D2C933B52846}" dt="2022-06-22T16:13:46.241" v="26"/>
          <ac:picMkLst>
            <pc:docMk/>
            <pc:sldMk cId="836426421" sldId="2146847099"/>
            <ac:picMk id="403" creationId="{DE1E3A42-809E-0F89-768A-435BB82B3CF9}"/>
          </ac:picMkLst>
        </pc:picChg>
        <pc:picChg chg="mod">
          <ac:chgData name="d'Agostino, Ciro" userId="522b68d4-162f-4dc7-a4d9-e6a12496a8af" providerId="ADAL" clId="{683EDCC4-8D6C-4B5D-82E3-D2C933B52846}" dt="2022-06-22T16:13:46.241" v="26"/>
          <ac:picMkLst>
            <pc:docMk/>
            <pc:sldMk cId="836426421" sldId="2146847099"/>
            <ac:picMk id="404" creationId="{7E13C1F8-7118-D1F4-B63D-43D81063AA61}"/>
          </ac:picMkLst>
        </pc:picChg>
        <pc:picChg chg="mod">
          <ac:chgData name="d'Agostino, Ciro" userId="522b68d4-162f-4dc7-a4d9-e6a12496a8af" providerId="ADAL" clId="{683EDCC4-8D6C-4B5D-82E3-D2C933B52846}" dt="2022-06-22T16:13:46.241" v="26"/>
          <ac:picMkLst>
            <pc:docMk/>
            <pc:sldMk cId="836426421" sldId="2146847099"/>
            <ac:picMk id="405" creationId="{48CB3491-21A5-FB5D-704C-58DE9B76F877}"/>
          </ac:picMkLst>
        </pc:picChg>
        <pc:picChg chg="mod">
          <ac:chgData name="d'Agostino, Ciro" userId="522b68d4-162f-4dc7-a4d9-e6a12496a8af" providerId="ADAL" clId="{683EDCC4-8D6C-4B5D-82E3-D2C933B52846}" dt="2022-06-22T16:13:46.241" v="26"/>
          <ac:picMkLst>
            <pc:docMk/>
            <pc:sldMk cId="836426421" sldId="2146847099"/>
            <ac:picMk id="406" creationId="{7EE76695-D324-D375-BB1B-FEB52D0CC870}"/>
          </ac:picMkLst>
        </pc:picChg>
        <pc:picChg chg="mod">
          <ac:chgData name="d'Agostino, Ciro" userId="522b68d4-162f-4dc7-a4d9-e6a12496a8af" providerId="ADAL" clId="{683EDCC4-8D6C-4B5D-82E3-D2C933B52846}" dt="2022-06-22T16:13:46.241" v="26"/>
          <ac:picMkLst>
            <pc:docMk/>
            <pc:sldMk cId="836426421" sldId="2146847099"/>
            <ac:picMk id="407" creationId="{1CC5C00C-6FFC-7318-1962-E80A05C0E02E}"/>
          </ac:picMkLst>
        </pc:picChg>
        <pc:picChg chg="mod">
          <ac:chgData name="d'Agostino, Ciro" userId="522b68d4-162f-4dc7-a4d9-e6a12496a8af" providerId="ADAL" clId="{683EDCC4-8D6C-4B5D-82E3-D2C933B52846}" dt="2022-06-22T16:13:46.241" v="26"/>
          <ac:picMkLst>
            <pc:docMk/>
            <pc:sldMk cId="836426421" sldId="2146847099"/>
            <ac:picMk id="408" creationId="{C3D192AC-8738-071B-8783-9134305A424B}"/>
          </ac:picMkLst>
        </pc:picChg>
        <pc:picChg chg="mod">
          <ac:chgData name="d'Agostino, Ciro" userId="522b68d4-162f-4dc7-a4d9-e6a12496a8af" providerId="ADAL" clId="{683EDCC4-8D6C-4B5D-82E3-D2C933B52846}" dt="2022-06-22T16:13:46.241" v="26"/>
          <ac:picMkLst>
            <pc:docMk/>
            <pc:sldMk cId="836426421" sldId="2146847099"/>
            <ac:picMk id="409" creationId="{8B5950C2-BD42-2FB2-CA64-C3FCF872961E}"/>
          </ac:picMkLst>
        </pc:picChg>
        <pc:picChg chg="mod">
          <ac:chgData name="d'Agostino, Ciro" userId="522b68d4-162f-4dc7-a4d9-e6a12496a8af" providerId="ADAL" clId="{683EDCC4-8D6C-4B5D-82E3-D2C933B52846}" dt="2022-06-22T16:13:46.241" v="26"/>
          <ac:picMkLst>
            <pc:docMk/>
            <pc:sldMk cId="836426421" sldId="2146847099"/>
            <ac:picMk id="410" creationId="{E36EE04F-8E8B-8DA4-FCD1-27365B8DD97D}"/>
          </ac:picMkLst>
        </pc:picChg>
        <pc:picChg chg="mod">
          <ac:chgData name="d'Agostino, Ciro" userId="522b68d4-162f-4dc7-a4d9-e6a12496a8af" providerId="ADAL" clId="{683EDCC4-8D6C-4B5D-82E3-D2C933B52846}" dt="2022-06-22T16:13:46.241" v="26"/>
          <ac:picMkLst>
            <pc:docMk/>
            <pc:sldMk cId="836426421" sldId="2146847099"/>
            <ac:picMk id="411" creationId="{89B1A51B-25F3-8804-CDCF-B228482C9DFF}"/>
          </ac:picMkLst>
        </pc:picChg>
        <pc:picChg chg="mod">
          <ac:chgData name="d'Agostino, Ciro" userId="522b68d4-162f-4dc7-a4d9-e6a12496a8af" providerId="ADAL" clId="{683EDCC4-8D6C-4B5D-82E3-D2C933B52846}" dt="2022-06-22T16:13:46.241" v="26"/>
          <ac:picMkLst>
            <pc:docMk/>
            <pc:sldMk cId="836426421" sldId="2146847099"/>
            <ac:picMk id="412" creationId="{4C04E9E5-8433-8E8F-3DAA-0428BA678349}"/>
          </ac:picMkLst>
        </pc:picChg>
        <pc:picChg chg="mod">
          <ac:chgData name="d'Agostino, Ciro" userId="522b68d4-162f-4dc7-a4d9-e6a12496a8af" providerId="ADAL" clId="{683EDCC4-8D6C-4B5D-82E3-D2C933B52846}" dt="2022-06-22T16:13:46.241" v="26"/>
          <ac:picMkLst>
            <pc:docMk/>
            <pc:sldMk cId="836426421" sldId="2146847099"/>
            <ac:picMk id="413" creationId="{A4CF4A19-4FC4-A1EA-6A5B-7E4FFBAD8181}"/>
          </ac:picMkLst>
        </pc:picChg>
        <pc:picChg chg="mod">
          <ac:chgData name="d'Agostino, Ciro" userId="522b68d4-162f-4dc7-a4d9-e6a12496a8af" providerId="ADAL" clId="{683EDCC4-8D6C-4B5D-82E3-D2C933B52846}" dt="2022-06-22T16:13:46.241" v="26"/>
          <ac:picMkLst>
            <pc:docMk/>
            <pc:sldMk cId="836426421" sldId="2146847099"/>
            <ac:picMk id="414" creationId="{6D25E982-2863-F6D6-CD1E-3BC0916C30D6}"/>
          </ac:picMkLst>
        </pc:picChg>
        <pc:picChg chg="mod">
          <ac:chgData name="d'Agostino, Ciro" userId="522b68d4-162f-4dc7-a4d9-e6a12496a8af" providerId="ADAL" clId="{683EDCC4-8D6C-4B5D-82E3-D2C933B52846}" dt="2022-06-22T16:13:46.241" v="26"/>
          <ac:picMkLst>
            <pc:docMk/>
            <pc:sldMk cId="836426421" sldId="2146847099"/>
            <ac:picMk id="415" creationId="{3C564ED2-85FF-8AD9-CDA3-8877F1E7A933}"/>
          </ac:picMkLst>
        </pc:picChg>
        <pc:picChg chg="mod">
          <ac:chgData name="d'Agostino, Ciro" userId="522b68d4-162f-4dc7-a4d9-e6a12496a8af" providerId="ADAL" clId="{683EDCC4-8D6C-4B5D-82E3-D2C933B52846}" dt="2022-06-22T16:13:46.241" v="26"/>
          <ac:picMkLst>
            <pc:docMk/>
            <pc:sldMk cId="836426421" sldId="2146847099"/>
            <ac:picMk id="416" creationId="{DAC5A611-D20A-1079-FCE4-B04806C1283E}"/>
          </ac:picMkLst>
        </pc:picChg>
        <pc:picChg chg="mod">
          <ac:chgData name="d'Agostino, Ciro" userId="522b68d4-162f-4dc7-a4d9-e6a12496a8af" providerId="ADAL" clId="{683EDCC4-8D6C-4B5D-82E3-D2C933B52846}" dt="2022-06-22T16:13:46.241" v="26"/>
          <ac:picMkLst>
            <pc:docMk/>
            <pc:sldMk cId="836426421" sldId="2146847099"/>
            <ac:picMk id="417" creationId="{307BEC50-0BAC-1DA4-3A34-BD9B130FDE11}"/>
          </ac:picMkLst>
        </pc:picChg>
        <pc:picChg chg="mod">
          <ac:chgData name="d'Agostino, Ciro" userId="522b68d4-162f-4dc7-a4d9-e6a12496a8af" providerId="ADAL" clId="{683EDCC4-8D6C-4B5D-82E3-D2C933B52846}" dt="2022-06-22T16:13:46.241" v="26"/>
          <ac:picMkLst>
            <pc:docMk/>
            <pc:sldMk cId="836426421" sldId="2146847099"/>
            <ac:picMk id="418" creationId="{B9154011-6723-BBDB-D40E-75AF70A34460}"/>
          </ac:picMkLst>
        </pc:picChg>
        <pc:picChg chg="mod">
          <ac:chgData name="d'Agostino, Ciro" userId="522b68d4-162f-4dc7-a4d9-e6a12496a8af" providerId="ADAL" clId="{683EDCC4-8D6C-4B5D-82E3-D2C933B52846}" dt="2022-06-22T16:13:46.241" v="26"/>
          <ac:picMkLst>
            <pc:docMk/>
            <pc:sldMk cId="836426421" sldId="2146847099"/>
            <ac:picMk id="419" creationId="{C60F90EC-6044-C567-9B3A-4059CAD3443B}"/>
          </ac:picMkLst>
        </pc:picChg>
        <pc:picChg chg="mod">
          <ac:chgData name="d'Agostino, Ciro" userId="522b68d4-162f-4dc7-a4d9-e6a12496a8af" providerId="ADAL" clId="{683EDCC4-8D6C-4B5D-82E3-D2C933B52846}" dt="2022-06-22T16:13:46.241" v="26"/>
          <ac:picMkLst>
            <pc:docMk/>
            <pc:sldMk cId="836426421" sldId="2146847099"/>
            <ac:picMk id="420" creationId="{7340DDD9-28C4-470A-F95C-73BAD1733E0E}"/>
          </ac:picMkLst>
        </pc:picChg>
        <pc:picChg chg="mod">
          <ac:chgData name="d'Agostino, Ciro" userId="522b68d4-162f-4dc7-a4d9-e6a12496a8af" providerId="ADAL" clId="{683EDCC4-8D6C-4B5D-82E3-D2C933B52846}" dt="2022-06-22T16:13:46.241" v="26"/>
          <ac:picMkLst>
            <pc:docMk/>
            <pc:sldMk cId="836426421" sldId="2146847099"/>
            <ac:picMk id="421" creationId="{D74EA143-702C-28DA-EBC1-E4FE12F86B23}"/>
          </ac:picMkLst>
        </pc:picChg>
        <pc:picChg chg="mod">
          <ac:chgData name="d'Agostino, Ciro" userId="522b68d4-162f-4dc7-a4d9-e6a12496a8af" providerId="ADAL" clId="{683EDCC4-8D6C-4B5D-82E3-D2C933B52846}" dt="2022-06-22T16:13:46.241" v="26"/>
          <ac:picMkLst>
            <pc:docMk/>
            <pc:sldMk cId="836426421" sldId="2146847099"/>
            <ac:picMk id="422" creationId="{F80739FD-A6C1-22C5-F5FB-8D72A684619B}"/>
          </ac:picMkLst>
        </pc:picChg>
        <pc:picChg chg="mod">
          <ac:chgData name="d'Agostino, Ciro" userId="522b68d4-162f-4dc7-a4d9-e6a12496a8af" providerId="ADAL" clId="{683EDCC4-8D6C-4B5D-82E3-D2C933B52846}" dt="2022-06-22T16:13:46.241" v="26"/>
          <ac:picMkLst>
            <pc:docMk/>
            <pc:sldMk cId="836426421" sldId="2146847099"/>
            <ac:picMk id="423" creationId="{08F3744D-FDA8-F5CB-15B2-324586C3C924}"/>
          </ac:picMkLst>
        </pc:picChg>
        <pc:picChg chg="mod">
          <ac:chgData name="d'Agostino, Ciro" userId="522b68d4-162f-4dc7-a4d9-e6a12496a8af" providerId="ADAL" clId="{683EDCC4-8D6C-4B5D-82E3-D2C933B52846}" dt="2022-06-22T16:13:46.241" v="26"/>
          <ac:picMkLst>
            <pc:docMk/>
            <pc:sldMk cId="836426421" sldId="2146847099"/>
            <ac:picMk id="424" creationId="{ADF09736-D0B9-07B8-F155-53A9C145CB6E}"/>
          </ac:picMkLst>
        </pc:picChg>
        <pc:picChg chg="mod">
          <ac:chgData name="d'Agostino, Ciro" userId="522b68d4-162f-4dc7-a4d9-e6a12496a8af" providerId="ADAL" clId="{683EDCC4-8D6C-4B5D-82E3-D2C933B52846}" dt="2022-06-22T16:13:46.241" v="26"/>
          <ac:picMkLst>
            <pc:docMk/>
            <pc:sldMk cId="836426421" sldId="2146847099"/>
            <ac:picMk id="425" creationId="{F652740E-962B-244D-A02B-DBDE7323829A}"/>
          </ac:picMkLst>
        </pc:picChg>
        <pc:picChg chg="mod">
          <ac:chgData name="d'Agostino, Ciro" userId="522b68d4-162f-4dc7-a4d9-e6a12496a8af" providerId="ADAL" clId="{683EDCC4-8D6C-4B5D-82E3-D2C933B52846}" dt="2022-06-22T16:13:46.241" v="26"/>
          <ac:picMkLst>
            <pc:docMk/>
            <pc:sldMk cId="836426421" sldId="2146847099"/>
            <ac:picMk id="426" creationId="{95B4723F-A8E1-B7DC-97C4-FCE5332BC33E}"/>
          </ac:picMkLst>
        </pc:picChg>
        <pc:picChg chg="mod">
          <ac:chgData name="d'Agostino, Ciro" userId="522b68d4-162f-4dc7-a4d9-e6a12496a8af" providerId="ADAL" clId="{683EDCC4-8D6C-4B5D-82E3-D2C933B52846}" dt="2022-06-22T16:13:46.241" v="26"/>
          <ac:picMkLst>
            <pc:docMk/>
            <pc:sldMk cId="836426421" sldId="2146847099"/>
            <ac:picMk id="427" creationId="{0959E184-1545-BC9B-9A9A-FAFEA0A7EF3E}"/>
          </ac:picMkLst>
        </pc:picChg>
        <pc:picChg chg="mod">
          <ac:chgData name="d'Agostino, Ciro" userId="522b68d4-162f-4dc7-a4d9-e6a12496a8af" providerId="ADAL" clId="{683EDCC4-8D6C-4B5D-82E3-D2C933B52846}" dt="2022-06-22T16:13:46.241" v="26"/>
          <ac:picMkLst>
            <pc:docMk/>
            <pc:sldMk cId="836426421" sldId="2146847099"/>
            <ac:picMk id="428" creationId="{17A4FFD4-4068-F5DB-6B21-C0BF2204A16F}"/>
          </ac:picMkLst>
        </pc:picChg>
        <pc:picChg chg="mod">
          <ac:chgData name="d'Agostino, Ciro" userId="522b68d4-162f-4dc7-a4d9-e6a12496a8af" providerId="ADAL" clId="{683EDCC4-8D6C-4B5D-82E3-D2C933B52846}" dt="2022-06-22T16:13:46.241" v="26"/>
          <ac:picMkLst>
            <pc:docMk/>
            <pc:sldMk cId="836426421" sldId="2146847099"/>
            <ac:picMk id="429" creationId="{4AE1A5BB-2DC9-19AB-0BC1-98AC456D3430}"/>
          </ac:picMkLst>
        </pc:picChg>
        <pc:picChg chg="mod">
          <ac:chgData name="d'Agostino, Ciro" userId="522b68d4-162f-4dc7-a4d9-e6a12496a8af" providerId="ADAL" clId="{683EDCC4-8D6C-4B5D-82E3-D2C933B52846}" dt="2022-06-22T16:13:46.241" v="26"/>
          <ac:picMkLst>
            <pc:docMk/>
            <pc:sldMk cId="836426421" sldId="2146847099"/>
            <ac:picMk id="430" creationId="{F11CFF9E-8D20-A211-D5EC-4A53AADECD9A}"/>
          </ac:picMkLst>
        </pc:picChg>
        <pc:picChg chg="mod">
          <ac:chgData name="d'Agostino, Ciro" userId="522b68d4-162f-4dc7-a4d9-e6a12496a8af" providerId="ADAL" clId="{683EDCC4-8D6C-4B5D-82E3-D2C933B52846}" dt="2022-06-22T16:13:46.241" v="26"/>
          <ac:picMkLst>
            <pc:docMk/>
            <pc:sldMk cId="836426421" sldId="2146847099"/>
            <ac:picMk id="431" creationId="{EDE48728-7B1E-7700-2C2F-0E11B07BE2B4}"/>
          </ac:picMkLst>
        </pc:picChg>
        <pc:picChg chg="mod">
          <ac:chgData name="d'Agostino, Ciro" userId="522b68d4-162f-4dc7-a4d9-e6a12496a8af" providerId="ADAL" clId="{683EDCC4-8D6C-4B5D-82E3-D2C933B52846}" dt="2022-06-22T16:13:46.241" v="26"/>
          <ac:picMkLst>
            <pc:docMk/>
            <pc:sldMk cId="836426421" sldId="2146847099"/>
            <ac:picMk id="432" creationId="{3DDD7557-0A18-2BE3-2363-5E017D59D723}"/>
          </ac:picMkLst>
        </pc:picChg>
        <pc:picChg chg="mod">
          <ac:chgData name="d'Agostino, Ciro" userId="522b68d4-162f-4dc7-a4d9-e6a12496a8af" providerId="ADAL" clId="{683EDCC4-8D6C-4B5D-82E3-D2C933B52846}" dt="2022-06-22T16:13:46.241" v="26"/>
          <ac:picMkLst>
            <pc:docMk/>
            <pc:sldMk cId="836426421" sldId="2146847099"/>
            <ac:picMk id="433" creationId="{3B2C40DA-CD23-26E6-A87C-DB26D7C71A53}"/>
          </ac:picMkLst>
        </pc:picChg>
        <pc:picChg chg="mod">
          <ac:chgData name="d'Agostino, Ciro" userId="522b68d4-162f-4dc7-a4d9-e6a12496a8af" providerId="ADAL" clId="{683EDCC4-8D6C-4B5D-82E3-D2C933B52846}" dt="2022-06-22T16:13:46.241" v="26"/>
          <ac:picMkLst>
            <pc:docMk/>
            <pc:sldMk cId="836426421" sldId="2146847099"/>
            <ac:picMk id="438" creationId="{D214EB1E-A354-746E-07A7-5576075CA77C}"/>
          </ac:picMkLst>
        </pc:picChg>
        <pc:picChg chg="mod">
          <ac:chgData name="d'Agostino, Ciro" userId="522b68d4-162f-4dc7-a4d9-e6a12496a8af" providerId="ADAL" clId="{683EDCC4-8D6C-4B5D-82E3-D2C933B52846}" dt="2022-06-22T16:13:46.241" v="26"/>
          <ac:picMkLst>
            <pc:docMk/>
            <pc:sldMk cId="836426421" sldId="2146847099"/>
            <ac:picMk id="439" creationId="{A21A0E7F-09D8-3C4B-B107-B9052FF60B77}"/>
          </ac:picMkLst>
        </pc:picChg>
        <pc:picChg chg="mod">
          <ac:chgData name="d'Agostino, Ciro" userId="522b68d4-162f-4dc7-a4d9-e6a12496a8af" providerId="ADAL" clId="{683EDCC4-8D6C-4B5D-82E3-D2C933B52846}" dt="2022-06-22T16:13:46.241" v="26"/>
          <ac:picMkLst>
            <pc:docMk/>
            <pc:sldMk cId="836426421" sldId="2146847099"/>
            <ac:picMk id="440" creationId="{26699B10-30C7-8DC0-D2A8-6F95F8B1E683}"/>
          </ac:picMkLst>
        </pc:picChg>
        <pc:picChg chg="mod">
          <ac:chgData name="d'Agostino, Ciro" userId="522b68d4-162f-4dc7-a4d9-e6a12496a8af" providerId="ADAL" clId="{683EDCC4-8D6C-4B5D-82E3-D2C933B52846}" dt="2022-06-22T16:13:46.241" v="26"/>
          <ac:picMkLst>
            <pc:docMk/>
            <pc:sldMk cId="836426421" sldId="2146847099"/>
            <ac:picMk id="441" creationId="{B1DC051A-C6D0-C8CB-FE2C-B842CD63CE60}"/>
          </ac:picMkLst>
        </pc:picChg>
        <pc:picChg chg="add del mod">
          <ac:chgData name="d'Agostino, Ciro" userId="522b68d4-162f-4dc7-a4d9-e6a12496a8af" providerId="ADAL" clId="{683EDCC4-8D6C-4B5D-82E3-D2C933B52846}" dt="2022-06-22T16:13:54.112" v="28" actId="478"/>
          <ac:picMkLst>
            <pc:docMk/>
            <pc:sldMk cId="836426421" sldId="2146847099"/>
            <ac:picMk id="442" creationId="{4900EF3F-9310-D6FF-A453-55A079D73D31}"/>
          </ac:picMkLst>
        </pc:picChg>
        <pc:picChg chg="add del mod">
          <ac:chgData name="d'Agostino, Ciro" userId="522b68d4-162f-4dc7-a4d9-e6a12496a8af" providerId="ADAL" clId="{683EDCC4-8D6C-4B5D-82E3-D2C933B52846}" dt="2022-06-22T16:13:54.112" v="28" actId="478"/>
          <ac:picMkLst>
            <pc:docMk/>
            <pc:sldMk cId="836426421" sldId="2146847099"/>
            <ac:picMk id="443" creationId="{67419D89-F4CC-FEBA-EA56-27882D9BC5AA}"/>
          </ac:picMkLst>
        </pc:picChg>
        <pc:picChg chg="add del mod">
          <ac:chgData name="d'Agostino, Ciro" userId="522b68d4-162f-4dc7-a4d9-e6a12496a8af" providerId="ADAL" clId="{683EDCC4-8D6C-4B5D-82E3-D2C933B52846}" dt="2022-06-22T16:13:54.112" v="28" actId="478"/>
          <ac:picMkLst>
            <pc:docMk/>
            <pc:sldMk cId="836426421" sldId="2146847099"/>
            <ac:picMk id="444" creationId="{952B8463-653F-870C-7980-D1FC4429D5E5}"/>
          </ac:picMkLst>
        </pc:picChg>
        <pc:picChg chg="add del mod">
          <ac:chgData name="d'Agostino, Ciro" userId="522b68d4-162f-4dc7-a4d9-e6a12496a8af" providerId="ADAL" clId="{683EDCC4-8D6C-4B5D-82E3-D2C933B52846}" dt="2022-06-22T16:13:54.112" v="28" actId="478"/>
          <ac:picMkLst>
            <pc:docMk/>
            <pc:sldMk cId="836426421" sldId="2146847099"/>
            <ac:picMk id="445" creationId="{C26C665C-A30F-7ACD-930C-25F2CA39655E}"/>
          </ac:picMkLst>
        </pc:picChg>
        <pc:picChg chg="add del mod">
          <ac:chgData name="d'Agostino, Ciro" userId="522b68d4-162f-4dc7-a4d9-e6a12496a8af" providerId="ADAL" clId="{683EDCC4-8D6C-4B5D-82E3-D2C933B52846}" dt="2022-06-22T16:13:54.112" v="28" actId="478"/>
          <ac:picMkLst>
            <pc:docMk/>
            <pc:sldMk cId="836426421" sldId="2146847099"/>
            <ac:picMk id="446" creationId="{ADC49662-A48B-A431-81FC-292DABFF6E8A}"/>
          </ac:picMkLst>
        </pc:picChg>
        <pc:picChg chg="add del mod">
          <ac:chgData name="d'Agostino, Ciro" userId="522b68d4-162f-4dc7-a4d9-e6a12496a8af" providerId="ADAL" clId="{683EDCC4-8D6C-4B5D-82E3-D2C933B52846}" dt="2022-06-22T16:13:54.112" v="28" actId="478"/>
          <ac:picMkLst>
            <pc:docMk/>
            <pc:sldMk cId="836426421" sldId="2146847099"/>
            <ac:picMk id="447" creationId="{392953F4-30DC-3532-3A23-6AEC5BEAD5EA}"/>
          </ac:picMkLst>
        </pc:picChg>
        <pc:picChg chg="add del mod">
          <ac:chgData name="d'Agostino, Ciro" userId="522b68d4-162f-4dc7-a4d9-e6a12496a8af" providerId="ADAL" clId="{683EDCC4-8D6C-4B5D-82E3-D2C933B52846}" dt="2022-06-22T16:13:54.112" v="28" actId="478"/>
          <ac:picMkLst>
            <pc:docMk/>
            <pc:sldMk cId="836426421" sldId="2146847099"/>
            <ac:picMk id="448" creationId="{56E2F004-8549-6BC9-211C-B2C941D01DE7}"/>
          </ac:picMkLst>
        </pc:picChg>
        <pc:picChg chg="add del mod">
          <ac:chgData name="d'Agostino, Ciro" userId="522b68d4-162f-4dc7-a4d9-e6a12496a8af" providerId="ADAL" clId="{683EDCC4-8D6C-4B5D-82E3-D2C933B52846}" dt="2022-06-22T16:13:54.112" v="28" actId="478"/>
          <ac:picMkLst>
            <pc:docMk/>
            <pc:sldMk cId="836426421" sldId="2146847099"/>
            <ac:picMk id="449" creationId="{6669292B-CA3E-4BFE-6C90-7B811C5777D6}"/>
          </ac:picMkLst>
        </pc:picChg>
        <pc:picChg chg="add del mod">
          <ac:chgData name="d'Agostino, Ciro" userId="522b68d4-162f-4dc7-a4d9-e6a12496a8af" providerId="ADAL" clId="{683EDCC4-8D6C-4B5D-82E3-D2C933B52846}" dt="2022-06-22T16:13:54.112" v="28" actId="478"/>
          <ac:picMkLst>
            <pc:docMk/>
            <pc:sldMk cId="836426421" sldId="2146847099"/>
            <ac:picMk id="450" creationId="{0CB64280-D2CE-20E0-15C1-7B55ECB26BCD}"/>
          </ac:picMkLst>
        </pc:picChg>
        <pc:picChg chg="add del mod">
          <ac:chgData name="d'Agostino, Ciro" userId="522b68d4-162f-4dc7-a4d9-e6a12496a8af" providerId="ADAL" clId="{683EDCC4-8D6C-4B5D-82E3-D2C933B52846}" dt="2022-06-22T16:13:54.112" v="28" actId="478"/>
          <ac:picMkLst>
            <pc:docMk/>
            <pc:sldMk cId="836426421" sldId="2146847099"/>
            <ac:picMk id="451" creationId="{59A3C36F-0C70-8068-D0AF-337A1B647A9D}"/>
          </ac:picMkLst>
        </pc:picChg>
        <pc:picChg chg="add del mod">
          <ac:chgData name="d'Agostino, Ciro" userId="522b68d4-162f-4dc7-a4d9-e6a12496a8af" providerId="ADAL" clId="{683EDCC4-8D6C-4B5D-82E3-D2C933B52846}" dt="2022-06-22T16:13:54.112" v="28" actId="478"/>
          <ac:picMkLst>
            <pc:docMk/>
            <pc:sldMk cId="836426421" sldId="2146847099"/>
            <ac:picMk id="452" creationId="{091A28B0-7E37-E862-3692-8C453FC075B5}"/>
          </ac:picMkLst>
        </pc:picChg>
        <pc:picChg chg="add del mod">
          <ac:chgData name="d'Agostino, Ciro" userId="522b68d4-162f-4dc7-a4d9-e6a12496a8af" providerId="ADAL" clId="{683EDCC4-8D6C-4B5D-82E3-D2C933B52846}" dt="2022-06-22T16:13:54.112" v="28" actId="478"/>
          <ac:picMkLst>
            <pc:docMk/>
            <pc:sldMk cId="836426421" sldId="2146847099"/>
            <ac:picMk id="453" creationId="{A2D186DE-6F06-3A89-3D62-E7C3211ABC02}"/>
          </ac:picMkLst>
        </pc:picChg>
        <pc:picChg chg="add del mod">
          <ac:chgData name="d'Agostino, Ciro" userId="522b68d4-162f-4dc7-a4d9-e6a12496a8af" providerId="ADAL" clId="{683EDCC4-8D6C-4B5D-82E3-D2C933B52846}" dt="2022-06-22T16:13:54.112" v="28" actId="478"/>
          <ac:picMkLst>
            <pc:docMk/>
            <pc:sldMk cId="836426421" sldId="2146847099"/>
            <ac:picMk id="454" creationId="{E9AB63E8-8EFF-3776-E87F-3F9B50F8D1C6}"/>
          </ac:picMkLst>
        </pc:picChg>
        <pc:picChg chg="add del mod">
          <ac:chgData name="d'Agostino, Ciro" userId="522b68d4-162f-4dc7-a4d9-e6a12496a8af" providerId="ADAL" clId="{683EDCC4-8D6C-4B5D-82E3-D2C933B52846}" dt="2022-06-22T16:13:54.112" v="28" actId="478"/>
          <ac:picMkLst>
            <pc:docMk/>
            <pc:sldMk cId="836426421" sldId="2146847099"/>
            <ac:picMk id="455" creationId="{55E76343-9542-67BB-8F24-3D67B58434DA}"/>
          </ac:picMkLst>
        </pc:picChg>
        <pc:picChg chg="add del mod">
          <ac:chgData name="d'Agostino, Ciro" userId="522b68d4-162f-4dc7-a4d9-e6a12496a8af" providerId="ADAL" clId="{683EDCC4-8D6C-4B5D-82E3-D2C933B52846}" dt="2022-06-22T16:13:54.112" v="28" actId="478"/>
          <ac:picMkLst>
            <pc:docMk/>
            <pc:sldMk cId="836426421" sldId="2146847099"/>
            <ac:picMk id="456" creationId="{7AA8EBA5-70AE-121C-C076-385E3D524526}"/>
          </ac:picMkLst>
        </pc:picChg>
        <pc:picChg chg="add mod">
          <ac:chgData name="d'Agostino, Ciro" userId="522b68d4-162f-4dc7-a4d9-e6a12496a8af" providerId="ADAL" clId="{683EDCC4-8D6C-4B5D-82E3-D2C933B52846}" dt="2022-06-22T16:14:50.036" v="32" actId="1076"/>
          <ac:picMkLst>
            <pc:docMk/>
            <pc:sldMk cId="836426421" sldId="2146847099"/>
            <ac:picMk id="457" creationId="{A32FAB01-2865-770A-A628-2215DB7408F9}"/>
          </ac:picMkLst>
        </pc:picChg>
        <pc:picChg chg="add mod">
          <ac:chgData name="d'Agostino, Ciro" userId="522b68d4-162f-4dc7-a4d9-e6a12496a8af" providerId="ADAL" clId="{683EDCC4-8D6C-4B5D-82E3-D2C933B52846}" dt="2022-06-22T16:14:50.036" v="32" actId="1076"/>
          <ac:picMkLst>
            <pc:docMk/>
            <pc:sldMk cId="836426421" sldId="2146847099"/>
            <ac:picMk id="458" creationId="{7C997300-B8C8-8466-56B2-31C5AFE8B55D}"/>
          </ac:picMkLst>
        </pc:picChg>
        <pc:picChg chg="add mod">
          <ac:chgData name="d'Agostino, Ciro" userId="522b68d4-162f-4dc7-a4d9-e6a12496a8af" providerId="ADAL" clId="{683EDCC4-8D6C-4B5D-82E3-D2C933B52846}" dt="2022-06-22T16:14:50.036" v="32" actId="1076"/>
          <ac:picMkLst>
            <pc:docMk/>
            <pc:sldMk cId="836426421" sldId="2146847099"/>
            <ac:picMk id="459" creationId="{0B954344-43DD-3CB2-1700-5F96B35B4196}"/>
          </ac:picMkLst>
        </pc:picChg>
        <pc:picChg chg="add mod">
          <ac:chgData name="d'Agostino, Ciro" userId="522b68d4-162f-4dc7-a4d9-e6a12496a8af" providerId="ADAL" clId="{683EDCC4-8D6C-4B5D-82E3-D2C933B52846}" dt="2022-06-22T16:14:50.036" v="32" actId="1076"/>
          <ac:picMkLst>
            <pc:docMk/>
            <pc:sldMk cId="836426421" sldId="2146847099"/>
            <ac:picMk id="460" creationId="{3D151410-DF8A-ACDE-C2F7-F5504F1CCACA}"/>
          </ac:picMkLst>
        </pc:picChg>
        <pc:picChg chg="add mod">
          <ac:chgData name="d'Agostino, Ciro" userId="522b68d4-162f-4dc7-a4d9-e6a12496a8af" providerId="ADAL" clId="{683EDCC4-8D6C-4B5D-82E3-D2C933B52846}" dt="2022-06-22T16:14:50.036" v="32" actId="1076"/>
          <ac:picMkLst>
            <pc:docMk/>
            <pc:sldMk cId="836426421" sldId="2146847099"/>
            <ac:picMk id="461" creationId="{7E3F7814-7101-014C-D6AD-78C4CED2E09D}"/>
          </ac:picMkLst>
        </pc:picChg>
        <pc:picChg chg="add mod">
          <ac:chgData name="d'Agostino, Ciro" userId="522b68d4-162f-4dc7-a4d9-e6a12496a8af" providerId="ADAL" clId="{683EDCC4-8D6C-4B5D-82E3-D2C933B52846}" dt="2022-06-22T16:14:50.036" v="32" actId="1076"/>
          <ac:picMkLst>
            <pc:docMk/>
            <pc:sldMk cId="836426421" sldId="2146847099"/>
            <ac:picMk id="462" creationId="{E02CC50B-4AB1-19E3-21CE-18DE8C3F3EF2}"/>
          </ac:picMkLst>
        </pc:picChg>
        <pc:picChg chg="add mod">
          <ac:chgData name="d'Agostino, Ciro" userId="522b68d4-162f-4dc7-a4d9-e6a12496a8af" providerId="ADAL" clId="{683EDCC4-8D6C-4B5D-82E3-D2C933B52846}" dt="2022-06-22T16:14:50.036" v="32" actId="1076"/>
          <ac:picMkLst>
            <pc:docMk/>
            <pc:sldMk cId="836426421" sldId="2146847099"/>
            <ac:picMk id="463" creationId="{1524C38B-1588-8B7D-63E8-C8A294DBBD18}"/>
          </ac:picMkLst>
        </pc:picChg>
        <pc:picChg chg="add mod">
          <ac:chgData name="d'Agostino, Ciro" userId="522b68d4-162f-4dc7-a4d9-e6a12496a8af" providerId="ADAL" clId="{683EDCC4-8D6C-4B5D-82E3-D2C933B52846}" dt="2022-06-22T16:14:50.036" v="32" actId="1076"/>
          <ac:picMkLst>
            <pc:docMk/>
            <pc:sldMk cId="836426421" sldId="2146847099"/>
            <ac:picMk id="464" creationId="{8D09D1CF-1E41-78BF-8B5A-BE721C99B579}"/>
          </ac:picMkLst>
        </pc:picChg>
        <pc:picChg chg="add mod">
          <ac:chgData name="d'Agostino, Ciro" userId="522b68d4-162f-4dc7-a4d9-e6a12496a8af" providerId="ADAL" clId="{683EDCC4-8D6C-4B5D-82E3-D2C933B52846}" dt="2022-06-22T16:15:09.872" v="34" actId="1076"/>
          <ac:picMkLst>
            <pc:docMk/>
            <pc:sldMk cId="836426421" sldId="2146847099"/>
            <ac:picMk id="465" creationId="{97701140-51E4-6F32-02ED-77E80282622D}"/>
          </ac:picMkLst>
        </pc:picChg>
        <pc:picChg chg="add mod">
          <ac:chgData name="d'Agostino, Ciro" userId="522b68d4-162f-4dc7-a4d9-e6a12496a8af" providerId="ADAL" clId="{683EDCC4-8D6C-4B5D-82E3-D2C933B52846}" dt="2022-06-22T16:15:09.872" v="34" actId="1076"/>
          <ac:picMkLst>
            <pc:docMk/>
            <pc:sldMk cId="836426421" sldId="2146847099"/>
            <ac:picMk id="466" creationId="{AF95DD70-D1F3-13F1-D145-7ACEA05A1779}"/>
          </ac:picMkLst>
        </pc:picChg>
        <pc:picChg chg="add mod">
          <ac:chgData name="d'Agostino, Ciro" userId="522b68d4-162f-4dc7-a4d9-e6a12496a8af" providerId="ADAL" clId="{683EDCC4-8D6C-4B5D-82E3-D2C933B52846}" dt="2022-06-22T16:15:09.872" v="34" actId="1076"/>
          <ac:picMkLst>
            <pc:docMk/>
            <pc:sldMk cId="836426421" sldId="2146847099"/>
            <ac:picMk id="467" creationId="{C49FA084-D92D-362C-6AD5-3FE391658746}"/>
          </ac:picMkLst>
        </pc:picChg>
        <pc:picChg chg="add mod">
          <ac:chgData name="d'Agostino, Ciro" userId="522b68d4-162f-4dc7-a4d9-e6a12496a8af" providerId="ADAL" clId="{683EDCC4-8D6C-4B5D-82E3-D2C933B52846}" dt="2022-06-22T16:15:09.872" v="34" actId="1076"/>
          <ac:picMkLst>
            <pc:docMk/>
            <pc:sldMk cId="836426421" sldId="2146847099"/>
            <ac:picMk id="468" creationId="{16B153A2-0415-65B2-B6AA-7F08FDCD5CD9}"/>
          </ac:picMkLst>
        </pc:picChg>
        <pc:picChg chg="add mod">
          <ac:chgData name="d'Agostino, Ciro" userId="522b68d4-162f-4dc7-a4d9-e6a12496a8af" providerId="ADAL" clId="{683EDCC4-8D6C-4B5D-82E3-D2C933B52846}" dt="2022-06-22T16:15:23.440" v="36" actId="1076"/>
          <ac:picMkLst>
            <pc:docMk/>
            <pc:sldMk cId="836426421" sldId="2146847099"/>
            <ac:picMk id="469" creationId="{0CC7FC2E-384A-6A7A-4491-237653EFC091}"/>
          </ac:picMkLst>
        </pc:picChg>
        <pc:picChg chg="add mod">
          <ac:chgData name="d'Agostino, Ciro" userId="522b68d4-162f-4dc7-a4d9-e6a12496a8af" providerId="ADAL" clId="{683EDCC4-8D6C-4B5D-82E3-D2C933B52846}" dt="2022-06-22T16:15:23.440" v="36" actId="1076"/>
          <ac:picMkLst>
            <pc:docMk/>
            <pc:sldMk cId="836426421" sldId="2146847099"/>
            <ac:picMk id="470" creationId="{0F1D6A37-8812-04C4-F82C-BD25E2325938}"/>
          </ac:picMkLst>
        </pc:picChg>
        <pc:inkChg chg="add del mod">
          <ac:chgData name="d'Agostino, Ciro" userId="522b68d4-162f-4dc7-a4d9-e6a12496a8af" providerId="ADAL" clId="{683EDCC4-8D6C-4B5D-82E3-D2C933B52846}" dt="2022-06-22T16:19:32.015" v="55"/>
          <ac:inkMkLst>
            <pc:docMk/>
            <pc:sldMk cId="836426421" sldId="2146847099"/>
            <ac:inkMk id="11" creationId="{877A77F4-0CC9-2214-2A35-B5A3F9ED300B}"/>
          </ac:inkMkLst>
        </pc:inkChg>
        <pc:inkChg chg="add mod">
          <ac:chgData name="d'Agostino, Ciro" userId="522b68d4-162f-4dc7-a4d9-e6a12496a8af" providerId="ADAL" clId="{683EDCC4-8D6C-4B5D-82E3-D2C933B52846}" dt="2022-06-22T16:19:32.015" v="55"/>
          <ac:inkMkLst>
            <pc:docMk/>
            <pc:sldMk cId="836426421" sldId="2146847099"/>
            <ac:inkMk id="14" creationId="{9063204F-AC21-F41B-B83C-E0EFA3A50080}"/>
          </ac:inkMkLst>
        </pc:inkChg>
        <pc:inkChg chg="add mod">
          <ac:chgData name="d'Agostino, Ciro" userId="522b68d4-162f-4dc7-a4d9-e6a12496a8af" providerId="ADAL" clId="{683EDCC4-8D6C-4B5D-82E3-D2C933B52846}" dt="2022-06-22T16:19:32.015" v="55"/>
          <ac:inkMkLst>
            <pc:docMk/>
            <pc:sldMk cId="836426421" sldId="2146847099"/>
            <ac:inkMk id="15" creationId="{47C7E7FF-E538-3D2E-D508-84C1C1D148AF}"/>
          </ac:inkMkLst>
        </pc:inkChg>
        <pc:cxnChg chg="mod">
          <ac:chgData name="d'Agostino, Ciro" userId="522b68d4-162f-4dc7-a4d9-e6a12496a8af" providerId="ADAL" clId="{683EDCC4-8D6C-4B5D-82E3-D2C933B52846}" dt="2022-06-22T16:13:46.241" v="26"/>
          <ac:cxnSpMkLst>
            <pc:docMk/>
            <pc:sldMk cId="836426421" sldId="2146847099"/>
            <ac:cxnSpMk id="327" creationId="{DD277FC4-D4FF-929A-9FE4-F033F46AE87A}"/>
          </ac:cxnSpMkLst>
        </pc:cxnChg>
        <pc:cxnChg chg="mod">
          <ac:chgData name="d'Agostino, Ciro" userId="522b68d4-162f-4dc7-a4d9-e6a12496a8af" providerId="ADAL" clId="{683EDCC4-8D6C-4B5D-82E3-D2C933B52846}" dt="2022-06-22T16:13:46.241" v="26"/>
          <ac:cxnSpMkLst>
            <pc:docMk/>
            <pc:sldMk cId="836426421" sldId="2146847099"/>
            <ac:cxnSpMk id="328" creationId="{0431EC7E-3D4F-0B0D-D6E8-9DD537CDB9D8}"/>
          </ac:cxnSpMkLst>
        </pc:cxnChg>
        <pc:cxnChg chg="mod">
          <ac:chgData name="d'Agostino, Ciro" userId="522b68d4-162f-4dc7-a4d9-e6a12496a8af" providerId="ADAL" clId="{683EDCC4-8D6C-4B5D-82E3-D2C933B52846}" dt="2022-06-22T16:13:46.241" v="26"/>
          <ac:cxnSpMkLst>
            <pc:docMk/>
            <pc:sldMk cId="836426421" sldId="2146847099"/>
            <ac:cxnSpMk id="329" creationId="{E3A56AE4-9339-2E80-4605-E559B72A4DE8}"/>
          </ac:cxnSpMkLst>
        </pc:cxnChg>
        <pc:cxnChg chg="mod">
          <ac:chgData name="d'Agostino, Ciro" userId="522b68d4-162f-4dc7-a4d9-e6a12496a8af" providerId="ADAL" clId="{683EDCC4-8D6C-4B5D-82E3-D2C933B52846}" dt="2022-06-22T16:13:46.241" v="26"/>
          <ac:cxnSpMkLst>
            <pc:docMk/>
            <pc:sldMk cId="836426421" sldId="2146847099"/>
            <ac:cxnSpMk id="330" creationId="{B69C21DB-0BF3-4701-C47B-DD8B792A5D0A}"/>
          </ac:cxnSpMkLst>
        </pc:cxnChg>
        <pc:cxnChg chg="mod">
          <ac:chgData name="d'Agostino, Ciro" userId="522b68d4-162f-4dc7-a4d9-e6a12496a8af" providerId="ADAL" clId="{683EDCC4-8D6C-4B5D-82E3-D2C933B52846}" dt="2022-06-22T16:13:46.241" v="26"/>
          <ac:cxnSpMkLst>
            <pc:docMk/>
            <pc:sldMk cId="836426421" sldId="2146847099"/>
            <ac:cxnSpMk id="331" creationId="{45BDA336-1622-07B7-951A-8E310ECF5E0C}"/>
          </ac:cxnSpMkLst>
        </pc:cxnChg>
        <pc:cxnChg chg="mod">
          <ac:chgData name="d'Agostino, Ciro" userId="522b68d4-162f-4dc7-a4d9-e6a12496a8af" providerId="ADAL" clId="{683EDCC4-8D6C-4B5D-82E3-D2C933B52846}" dt="2022-06-22T16:13:46.241" v="26"/>
          <ac:cxnSpMkLst>
            <pc:docMk/>
            <pc:sldMk cId="836426421" sldId="2146847099"/>
            <ac:cxnSpMk id="332" creationId="{2918F645-4077-6DC0-6575-FE67C2262334}"/>
          </ac:cxnSpMkLst>
        </pc:cxnChg>
        <pc:cxnChg chg="mod">
          <ac:chgData name="d'Agostino, Ciro" userId="522b68d4-162f-4dc7-a4d9-e6a12496a8af" providerId="ADAL" clId="{683EDCC4-8D6C-4B5D-82E3-D2C933B52846}" dt="2022-06-22T16:13:46.241" v="26"/>
          <ac:cxnSpMkLst>
            <pc:docMk/>
            <pc:sldMk cId="836426421" sldId="2146847099"/>
            <ac:cxnSpMk id="333" creationId="{E05A0067-029E-75B5-466A-195EF447E8C7}"/>
          </ac:cxnSpMkLst>
        </pc:cxnChg>
        <pc:cxnChg chg="mod">
          <ac:chgData name="d'Agostino, Ciro" userId="522b68d4-162f-4dc7-a4d9-e6a12496a8af" providerId="ADAL" clId="{683EDCC4-8D6C-4B5D-82E3-D2C933B52846}" dt="2022-06-22T16:13:46.241" v="26"/>
          <ac:cxnSpMkLst>
            <pc:docMk/>
            <pc:sldMk cId="836426421" sldId="2146847099"/>
            <ac:cxnSpMk id="334" creationId="{B699F320-2096-4151-A4B4-702A8EC1DBED}"/>
          </ac:cxnSpMkLst>
        </pc:cxnChg>
        <pc:cxnChg chg="mod">
          <ac:chgData name="d'Agostino, Ciro" userId="522b68d4-162f-4dc7-a4d9-e6a12496a8af" providerId="ADAL" clId="{683EDCC4-8D6C-4B5D-82E3-D2C933B52846}" dt="2022-06-22T16:13:46.241" v="26"/>
          <ac:cxnSpMkLst>
            <pc:docMk/>
            <pc:sldMk cId="836426421" sldId="2146847099"/>
            <ac:cxnSpMk id="335" creationId="{DC98C2CA-44E6-4B49-878E-362C011BF7DA}"/>
          </ac:cxnSpMkLst>
        </pc:cxnChg>
        <pc:cxnChg chg="mod">
          <ac:chgData name="d'Agostino, Ciro" userId="522b68d4-162f-4dc7-a4d9-e6a12496a8af" providerId="ADAL" clId="{683EDCC4-8D6C-4B5D-82E3-D2C933B52846}" dt="2022-06-22T16:13:46.241" v="26"/>
          <ac:cxnSpMkLst>
            <pc:docMk/>
            <pc:sldMk cId="836426421" sldId="2146847099"/>
            <ac:cxnSpMk id="336" creationId="{A28F977D-D11E-D506-1B18-F11E638AA9C1}"/>
          </ac:cxnSpMkLst>
        </pc:cxnChg>
        <pc:cxnChg chg="mod">
          <ac:chgData name="d'Agostino, Ciro" userId="522b68d4-162f-4dc7-a4d9-e6a12496a8af" providerId="ADAL" clId="{683EDCC4-8D6C-4B5D-82E3-D2C933B52846}" dt="2022-06-22T16:13:46.241" v="26"/>
          <ac:cxnSpMkLst>
            <pc:docMk/>
            <pc:sldMk cId="836426421" sldId="2146847099"/>
            <ac:cxnSpMk id="337" creationId="{CD51EE63-B408-2854-8F9E-42943D6BE98A}"/>
          </ac:cxnSpMkLst>
        </pc:cxnChg>
        <pc:cxnChg chg="mod">
          <ac:chgData name="d'Agostino, Ciro" userId="522b68d4-162f-4dc7-a4d9-e6a12496a8af" providerId="ADAL" clId="{683EDCC4-8D6C-4B5D-82E3-D2C933B52846}" dt="2022-06-22T16:13:46.241" v="26"/>
          <ac:cxnSpMkLst>
            <pc:docMk/>
            <pc:sldMk cId="836426421" sldId="2146847099"/>
            <ac:cxnSpMk id="338" creationId="{3FD6C462-12FF-7D84-0231-EEE79CA0FD36}"/>
          </ac:cxnSpMkLst>
        </pc:cxnChg>
        <pc:cxnChg chg="mod">
          <ac:chgData name="d'Agostino, Ciro" userId="522b68d4-162f-4dc7-a4d9-e6a12496a8af" providerId="ADAL" clId="{683EDCC4-8D6C-4B5D-82E3-D2C933B52846}" dt="2022-06-22T16:13:46.241" v="26"/>
          <ac:cxnSpMkLst>
            <pc:docMk/>
            <pc:sldMk cId="836426421" sldId="2146847099"/>
            <ac:cxnSpMk id="339" creationId="{6B8F0DF2-C631-4757-FAF2-F79F0B817828}"/>
          </ac:cxnSpMkLst>
        </pc:cxnChg>
        <pc:cxnChg chg="mod">
          <ac:chgData name="d'Agostino, Ciro" userId="522b68d4-162f-4dc7-a4d9-e6a12496a8af" providerId="ADAL" clId="{683EDCC4-8D6C-4B5D-82E3-D2C933B52846}" dt="2022-06-22T16:13:46.241" v="26"/>
          <ac:cxnSpMkLst>
            <pc:docMk/>
            <pc:sldMk cId="836426421" sldId="2146847099"/>
            <ac:cxnSpMk id="340" creationId="{97D07FDA-7179-76D3-68BB-C01748090FF3}"/>
          </ac:cxnSpMkLst>
        </pc:cxnChg>
        <pc:cxnChg chg="mod">
          <ac:chgData name="d'Agostino, Ciro" userId="522b68d4-162f-4dc7-a4d9-e6a12496a8af" providerId="ADAL" clId="{683EDCC4-8D6C-4B5D-82E3-D2C933B52846}" dt="2022-06-22T16:13:46.241" v="26"/>
          <ac:cxnSpMkLst>
            <pc:docMk/>
            <pc:sldMk cId="836426421" sldId="2146847099"/>
            <ac:cxnSpMk id="342" creationId="{A3DD3EAD-CB61-B841-3F08-67927AF88690}"/>
          </ac:cxnSpMkLst>
        </pc:cxnChg>
        <pc:cxnChg chg="mod">
          <ac:chgData name="d'Agostino, Ciro" userId="522b68d4-162f-4dc7-a4d9-e6a12496a8af" providerId="ADAL" clId="{683EDCC4-8D6C-4B5D-82E3-D2C933B52846}" dt="2022-06-22T16:13:46.241" v="26"/>
          <ac:cxnSpMkLst>
            <pc:docMk/>
            <pc:sldMk cId="836426421" sldId="2146847099"/>
            <ac:cxnSpMk id="434" creationId="{5BA749AC-8D4C-BE64-A4CF-89F9925DB2CD}"/>
          </ac:cxnSpMkLst>
        </pc:cxnChg>
        <pc:cxnChg chg="mod">
          <ac:chgData name="d'Agostino, Ciro" userId="522b68d4-162f-4dc7-a4d9-e6a12496a8af" providerId="ADAL" clId="{683EDCC4-8D6C-4B5D-82E3-D2C933B52846}" dt="2022-06-22T16:13:46.241" v="26"/>
          <ac:cxnSpMkLst>
            <pc:docMk/>
            <pc:sldMk cId="836426421" sldId="2146847099"/>
            <ac:cxnSpMk id="435" creationId="{6BB235A0-1427-F407-C9B9-4BC9929B2DFE}"/>
          </ac:cxnSpMkLst>
        </pc:cxnChg>
        <pc:cxnChg chg="mod">
          <ac:chgData name="d'Agostino, Ciro" userId="522b68d4-162f-4dc7-a4d9-e6a12496a8af" providerId="ADAL" clId="{683EDCC4-8D6C-4B5D-82E3-D2C933B52846}" dt="2022-06-22T16:13:46.241" v="26"/>
          <ac:cxnSpMkLst>
            <pc:docMk/>
            <pc:sldMk cId="836426421" sldId="2146847099"/>
            <ac:cxnSpMk id="436" creationId="{4F1B3A33-DBE2-EB38-936D-F770CBFD390A}"/>
          </ac:cxnSpMkLst>
        </pc:cxnChg>
        <pc:cxnChg chg="mod">
          <ac:chgData name="d'Agostino, Ciro" userId="522b68d4-162f-4dc7-a4d9-e6a12496a8af" providerId="ADAL" clId="{683EDCC4-8D6C-4B5D-82E3-D2C933B52846}" dt="2022-06-22T16:13:46.241" v="26"/>
          <ac:cxnSpMkLst>
            <pc:docMk/>
            <pc:sldMk cId="836426421" sldId="2146847099"/>
            <ac:cxnSpMk id="437" creationId="{B84F545C-B1CF-1F02-C669-B2D13C0528F1}"/>
          </ac:cxnSpMkLst>
        </pc:cxnChg>
      </pc:sldChg>
      <pc:sldChg chg="ord">
        <pc:chgData name="d'Agostino, Ciro" userId="522b68d4-162f-4dc7-a4d9-e6a12496a8af" providerId="ADAL" clId="{683EDCC4-8D6C-4B5D-82E3-D2C933B52846}" dt="2022-06-23T16:01:54.118" v="1493"/>
        <pc:sldMkLst>
          <pc:docMk/>
          <pc:sldMk cId="3465912075" sldId="2146847100"/>
        </pc:sldMkLst>
      </pc:sldChg>
      <pc:sldChg chg="addSp delSp modSp mod">
        <pc:chgData name="d'Agostino, Ciro" userId="522b68d4-162f-4dc7-a4d9-e6a12496a8af" providerId="ADAL" clId="{683EDCC4-8D6C-4B5D-82E3-D2C933B52846}" dt="2022-06-22T16:38:47.356" v="102"/>
        <pc:sldMkLst>
          <pc:docMk/>
          <pc:sldMk cId="3174634829" sldId="2146847102"/>
        </pc:sldMkLst>
        <pc:picChg chg="add del">
          <ac:chgData name="d'Agostino, Ciro" userId="522b68d4-162f-4dc7-a4d9-e6a12496a8af" providerId="ADAL" clId="{683EDCC4-8D6C-4B5D-82E3-D2C933B52846}" dt="2022-06-22T16:37:56.524" v="94" actId="478"/>
          <ac:picMkLst>
            <pc:docMk/>
            <pc:sldMk cId="3174634829" sldId="2146847102"/>
            <ac:picMk id="24" creationId="{61F5F065-7F0D-4EB3-B3B5-846EDCBBFD9D}"/>
          </ac:picMkLst>
        </pc:picChg>
        <pc:picChg chg="add del mod">
          <ac:chgData name="d'Agostino, Ciro" userId="522b68d4-162f-4dc7-a4d9-e6a12496a8af" providerId="ADAL" clId="{683EDCC4-8D6C-4B5D-82E3-D2C933B52846}" dt="2022-06-22T16:38:09.886" v="98"/>
          <ac:picMkLst>
            <pc:docMk/>
            <pc:sldMk cId="3174634829" sldId="2146847102"/>
            <ac:picMk id="69" creationId="{1968D899-9977-50C5-1DFE-EE3DB5E6D804}"/>
          </ac:picMkLst>
        </pc:picChg>
        <pc:picChg chg="add del mod">
          <ac:chgData name="d'Agostino, Ciro" userId="522b68d4-162f-4dc7-a4d9-e6a12496a8af" providerId="ADAL" clId="{683EDCC4-8D6C-4B5D-82E3-D2C933B52846}" dt="2022-06-22T16:38:47.356" v="102"/>
          <ac:picMkLst>
            <pc:docMk/>
            <pc:sldMk cId="3174634829" sldId="2146847102"/>
            <ac:picMk id="70" creationId="{EA1B740F-2932-D3E9-0165-C483DA36F75C}"/>
          </ac:picMkLst>
        </pc:picChg>
        <pc:picChg chg="add del mod">
          <ac:chgData name="d'Agostino, Ciro" userId="522b68d4-162f-4dc7-a4d9-e6a12496a8af" providerId="ADAL" clId="{683EDCC4-8D6C-4B5D-82E3-D2C933B52846}" dt="2022-06-22T16:38:47.356" v="102"/>
          <ac:picMkLst>
            <pc:docMk/>
            <pc:sldMk cId="3174634829" sldId="2146847102"/>
            <ac:picMk id="73" creationId="{868C3E61-A464-DE00-249D-BBACAB160CDC}"/>
          </ac:picMkLst>
        </pc:picChg>
        <pc:picChg chg="add del mod">
          <ac:chgData name="d'Agostino, Ciro" userId="522b68d4-162f-4dc7-a4d9-e6a12496a8af" providerId="ADAL" clId="{683EDCC4-8D6C-4B5D-82E3-D2C933B52846}" dt="2022-06-22T16:38:47.356" v="102"/>
          <ac:picMkLst>
            <pc:docMk/>
            <pc:sldMk cId="3174634829" sldId="2146847102"/>
            <ac:picMk id="74" creationId="{F0E1ECA1-1CDD-D784-866D-01C83F1F2956}"/>
          </ac:picMkLst>
        </pc:picChg>
        <pc:picChg chg="add del mod">
          <ac:chgData name="d'Agostino, Ciro" userId="522b68d4-162f-4dc7-a4d9-e6a12496a8af" providerId="ADAL" clId="{683EDCC4-8D6C-4B5D-82E3-D2C933B52846}" dt="2022-06-22T16:38:47.356" v="102"/>
          <ac:picMkLst>
            <pc:docMk/>
            <pc:sldMk cId="3174634829" sldId="2146847102"/>
            <ac:picMk id="75" creationId="{0F9E6307-44FB-9CD9-66C3-81E9142F05AA}"/>
          </ac:picMkLst>
        </pc:picChg>
      </pc:sldChg>
      <pc:sldChg chg="ord">
        <pc:chgData name="d'Agostino, Ciro" userId="522b68d4-162f-4dc7-a4d9-e6a12496a8af" providerId="ADAL" clId="{683EDCC4-8D6C-4B5D-82E3-D2C933B52846}" dt="2022-06-23T13:51:40.178" v="863" actId="20578"/>
        <pc:sldMkLst>
          <pc:docMk/>
          <pc:sldMk cId="559609144" sldId="2146847146"/>
        </pc:sldMkLst>
      </pc:sldChg>
      <pc:sldChg chg="addSp delSp mod">
        <pc:chgData name="d'Agostino, Ciro" userId="522b68d4-162f-4dc7-a4d9-e6a12496a8af" providerId="ADAL" clId="{683EDCC4-8D6C-4B5D-82E3-D2C933B52846}" dt="2022-06-27T09:27:31.988" v="2261" actId="21"/>
        <pc:sldMkLst>
          <pc:docMk/>
          <pc:sldMk cId="1559176851" sldId="2146847151"/>
        </pc:sldMkLst>
        <pc:spChg chg="add del">
          <ac:chgData name="d'Agostino, Ciro" userId="522b68d4-162f-4dc7-a4d9-e6a12496a8af" providerId="ADAL" clId="{683EDCC4-8D6C-4B5D-82E3-D2C933B52846}" dt="2022-06-27T09:27:31.988" v="2261" actId="21"/>
          <ac:spMkLst>
            <pc:docMk/>
            <pc:sldMk cId="1559176851" sldId="2146847151"/>
            <ac:spMk id="486" creationId="{3DCFE1FE-1114-7626-FD3C-612E77A87C40}"/>
          </ac:spMkLst>
        </pc:spChg>
        <pc:grpChg chg="add del">
          <ac:chgData name="d'Agostino, Ciro" userId="522b68d4-162f-4dc7-a4d9-e6a12496a8af" providerId="ADAL" clId="{683EDCC4-8D6C-4B5D-82E3-D2C933B52846}" dt="2022-06-27T09:27:31.988" v="2261" actId="21"/>
          <ac:grpSpMkLst>
            <pc:docMk/>
            <pc:sldMk cId="1559176851" sldId="2146847151"/>
            <ac:grpSpMk id="62" creationId="{2F24A06F-76CA-4592-BABB-F252CC46D8A5}"/>
          </ac:grpSpMkLst>
        </pc:grpChg>
        <pc:grpChg chg="add del">
          <ac:chgData name="d'Agostino, Ciro" userId="522b68d4-162f-4dc7-a4d9-e6a12496a8af" providerId="ADAL" clId="{683EDCC4-8D6C-4B5D-82E3-D2C933B52846}" dt="2022-06-27T09:27:31.988" v="2261" actId="21"/>
          <ac:grpSpMkLst>
            <pc:docMk/>
            <pc:sldMk cId="1559176851" sldId="2146847151"/>
            <ac:grpSpMk id="290" creationId="{BEF6534E-B781-422D-4952-DDC5368A3B27}"/>
          </ac:grpSpMkLst>
        </pc:grpChg>
        <pc:picChg chg="add del">
          <ac:chgData name="d'Agostino, Ciro" userId="522b68d4-162f-4dc7-a4d9-e6a12496a8af" providerId="ADAL" clId="{683EDCC4-8D6C-4B5D-82E3-D2C933B52846}" dt="2022-06-27T09:27:31.988" v="2261" actId="21"/>
          <ac:picMkLst>
            <pc:docMk/>
            <pc:sldMk cId="1559176851" sldId="2146847151"/>
            <ac:picMk id="198" creationId="{3C1AEBF3-6752-F28E-666E-09BBB021983A}"/>
          </ac:picMkLst>
        </pc:picChg>
        <pc:picChg chg="add del">
          <ac:chgData name="d'Agostino, Ciro" userId="522b68d4-162f-4dc7-a4d9-e6a12496a8af" providerId="ADAL" clId="{683EDCC4-8D6C-4B5D-82E3-D2C933B52846}" dt="2022-06-27T09:27:31.988" v="2261" actId="21"/>
          <ac:picMkLst>
            <pc:docMk/>
            <pc:sldMk cId="1559176851" sldId="2146847151"/>
            <ac:picMk id="487" creationId="{17F7CCF8-D82E-9F5B-9897-827C23D588F8}"/>
          </ac:picMkLst>
        </pc:picChg>
        <pc:picChg chg="add del">
          <ac:chgData name="d'Agostino, Ciro" userId="522b68d4-162f-4dc7-a4d9-e6a12496a8af" providerId="ADAL" clId="{683EDCC4-8D6C-4B5D-82E3-D2C933B52846}" dt="2022-06-27T09:27:31.988" v="2261" actId="21"/>
          <ac:picMkLst>
            <pc:docMk/>
            <pc:sldMk cId="1559176851" sldId="2146847151"/>
            <ac:picMk id="488" creationId="{2E80BB98-F408-1F0C-13EC-C80153DB66DA}"/>
          </ac:picMkLst>
        </pc:picChg>
        <pc:picChg chg="add del">
          <ac:chgData name="d'Agostino, Ciro" userId="522b68d4-162f-4dc7-a4d9-e6a12496a8af" providerId="ADAL" clId="{683EDCC4-8D6C-4B5D-82E3-D2C933B52846}" dt="2022-06-27T09:27:31.988" v="2261" actId="21"/>
          <ac:picMkLst>
            <pc:docMk/>
            <pc:sldMk cId="1559176851" sldId="2146847151"/>
            <ac:picMk id="489" creationId="{0C458979-78A8-6B38-A946-252A928B8DBF}"/>
          </ac:picMkLst>
        </pc:picChg>
        <pc:picChg chg="add del">
          <ac:chgData name="d'Agostino, Ciro" userId="522b68d4-162f-4dc7-a4d9-e6a12496a8af" providerId="ADAL" clId="{683EDCC4-8D6C-4B5D-82E3-D2C933B52846}" dt="2022-06-27T09:27:31.988" v="2261" actId="21"/>
          <ac:picMkLst>
            <pc:docMk/>
            <pc:sldMk cId="1559176851" sldId="2146847151"/>
            <ac:picMk id="490" creationId="{62D2B2A2-E028-1FE4-3309-215AB611245C}"/>
          </ac:picMkLst>
        </pc:picChg>
        <pc:picChg chg="add del">
          <ac:chgData name="d'Agostino, Ciro" userId="522b68d4-162f-4dc7-a4d9-e6a12496a8af" providerId="ADAL" clId="{683EDCC4-8D6C-4B5D-82E3-D2C933B52846}" dt="2022-06-27T09:27:31.988" v="2261" actId="21"/>
          <ac:picMkLst>
            <pc:docMk/>
            <pc:sldMk cId="1559176851" sldId="2146847151"/>
            <ac:picMk id="491" creationId="{B1867849-CBFB-25B3-F82E-D544467E16CB}"/>
          </ac:picMkLst>
        </pc:picChg>
      </pc:sldChg>
      <pc:sldChg chg="addSp delSp modSp mod">
        <pc:chgData name="d'Agostino, Ciro" userId="522b68d4-162f-4dc7-a4d9-e6a12496a8af" providerId="ADAL" clId="{683EDCC4-8D6C-4B5D-82E3-D2C933B52846}" dt="2022-07-08T09:01:29.221" v="3601" actId="1035"/>
        <pc:sldMkLst>
          <pc:docMk/>
          <pc:sldMk cId="1903433681" sldId="2146847231"/>
        </pc:sldMkLst>
        <pc:picChg chg="mod">
          <ac:chgData name="d'Agostino, Ciro" userId="522b68d4-162f-4dc7-a4d9-e6a12496a8af" providerId="ADAL" clId="{683EDCC4-8D6C-4B5D-82E3-D2C933B52846}" dt="2022-06-22T16:18:21.262" v="45" actId="1076"/>
          <ac:picMkLst>
            <pc:docMk/>
            <pc:sldMk cId="1903433681" sldId="2146847231"/>
            <ac:picMk id="5" creationId="{2E6C2102-1289-4FA8-9856-CF2A190F7FFF}"/>
          </ac:picMkLst>
        </pc:picChg>
        <pc:picChg chg="add mod">
          <ac:chgData name="d'Agostino, Ciro" userId="522b68d4-162f-4dc7-a4d9-e6a12496a8af" providerId="ADAL" clId="{683EDCC4-8D6C-4B5D-82E3-D2C933B52846}" dt="2022-07-08T09:01:29.221" v="3601" actId="1035"/>
          <ac:picMkLst>
            <pc:docMk/>
            <pc:sldMk cId="1903433681" sldId="2146847231"/>
            <ac:picMk id="269" creationId="{2AD47989-DB20-67A6-421A-489AF6E6ABAD}"/>
          </ac:picMkLst>
        </pc:picChg>
        <pc:picChg chg="del">
          <ac:chgData name="d'Agostino, Ciro" userId="522b68d4-162f-4dc7-a4d9-e6a12496a8af" providerId="ADAL" clId="{683EDCC4-8D6C-4B5D-82E3-D2C933B52846}" dt="2022-07-08T09:01:20.070" v="3595" actId="478"/>
          <ac:picMkLst>
            <pc:docMk/>
            <pc:sldMk cId="1903433681" sldId="2146847231"/>
            <ac:picMk id="271" creationId="{8184CC99-3940-4701-9BBB-E9A28116004D}"/>
          </ac:picMkLst>
        </pc:picChg>
      </pc:sldChg>
      <pc:sldChg chg="addSp delSp modSp del mod">
        <pc:chgData name="d'Agostino, Ciro" userId="522b68d4-162f-4dc7-a4d9-e6a12496a8af" providerId="ADAL" clId="{683EDCC4-8D6C-4B5D-82E3-D2C933B52846}" dt="2022-06-23T12:52:36.463" v="408" actId="47"/>
        <pc:sldMkLst>
          <pc:docMk/>
          <pc:sldMk cId="1580264089" sldId="2146847483"/>
        </pc:sldMkLst>
        <pc:spChg chg="add del mod">
          <ac:chgData name="d'Agostino, Ciro" userId="522b68d4-162f-4dc7-a4d9-e6a12496a8af" providerId="ADAL" clId="{683EDCC4-8D6C-4B5D-82E3-D2C933B52846}" dt="2022-06-23T12:34:46.777" v="175" actId="478"/>
          <ac:spMkLst>
            <pc:docMk/>
            <pc:sldMk cId="1580264089" sldId="2146847483"/>
            <ac:spMk id="77" creationId="{9043CC42-1D88-425B-9C94-05D758361A6D}"/>
          </ac:spMkLst>
        </pc:spChg>
        <pc:spChg chg="del mod">
          <ac:chgData name="d'Agostino, Ciro" userId="522b68d4-162f-4dc7-a4d9-e6a12496a8af" providerId="ADAL" clId="{683EDCC4-8D6C-4B5D-82E3-D2C933B52846}" dt="2022-06-23T12:41:14.910" v="275" actId="478"/>
          <ac:spMkLst>
            <pc:docMk/>
            <pc:sldMk cId="1580264089" sldId="2146847483"/>
            <ac:spMk id="83" creationId="{DFA4937A-FFB3-4466-823F-CE8128EC8500}"/>
          </ac:spMkLst>
        </pc:spChg>
        <pc:spChg chg="del mod">
          <ac:chgData name="d'Agostino, Ciro" userId="522b68d4-162f-4dc7-a4d9-e6a12496a8af" providerId="ADAL" clId="{683EDCC4-8D6C-4B5D-82E3-D2C933B52846}" dt="2022-06-23T12:43:52.196" v="313" actId="478"/>
          <ac:spMkLst>
            <pc:docMk/>
            <pc:sldMk cId="1580264089" sldId="2146847483"/>
            <ac:spMk id="86" creationId="{074B0943-CBC9-4C28-AB7A-984CB652F8D1}"/>
          </ac:spMkLst>
        </pc:spChg>
        <pc:spChg chg="add del mod">
          <ac:chgData name="d'Agostino, Ciro" userId="522b68d4-162f-4dc7-a4d9-e6a12496a8af" providerId="ADAL" clId="{683EDCC4-8D6C-4B5D-82E3-D2C933B52846}" dt="2022-06-23T12:32:07.127" v="137"/>
          <ac:spMkLst>
            <pc:docMk/>
            <pc:sldMk cId="1580264089" sldId="2146847483"/>
            <ac:spMk id="98" creationId="{95420B9D-B41E-0DB4-6B13-7AC910D5917E}"/>
          </ac:spMkLst>
        </pc:spChg>
        <pc:spChg chg="add del mod">
          <ac:chgData name="d'Agostino, Ciro" userId="522b68d4-162f-4dc7-a4d9-e6a12496a8af" providerId="ADAL" clId="{683EDCC4-8D6C-4B5D-82E3-D2C933B52846}" dt="2022-06-23T12:32:07.127" v="137"/>
          <ac:spMkLst>
            <pc:docMk/>
            <pc:sldMk cId="1580264089" sldId="2146847483"/>
            <ac:spMk id="101" creationId="{5118AD0C-BF98-5A7F-E976-A341201CBAC8}"/>
          </ac:spMkLst>
        </pc:spChg>
        <pc:spChg chg="add del mod">
          <ac:chgData name="d'Agostino, Ciro" userId="522b68d4-162f-4dc7-a4d9-e6a12496a8af" providerId="ADAL" clId="{683EDCC4-8D6C-4B5D-82E3-D2C933B52846}" dt="2022-06-23T12:37:08.301" v="215" actId="478"/>
          <ac:spMkLst>
            <pc:docMk/>
            <pc:sldMk cId="1580264089" sldId="2146847483"/>
            <ac:spMk id="103" creationId="{E2CA93D4-2069-4F2D-A711-7AC1FD16D039}"/>
          </ac:spMkLst>
        </pc:spChg>
        <pc:spChg chg="add del mod">
          <ac:chgData name="d'Agostino, Ciro" userId="522b68d4-162f-4dc7-a4d9-e6a12496a8af" providerId="ADAL" clId="{683EDCC4-8D6C-4B5D-82E3-D2C933B52846}" dt="2022-06-23T12:32:07.127" v="137"/>
          <ac:spMkLst>
            <pc:docMk/>
            <pc:sldMk cId="1580264089" sldId="2146847483"/>
            <ac:spMk id="113" creationId="{B8683ACA-DEDD-388F-08D7-2461561584A3}"/>
          </ac:spMkLst>
        </pc:spChg>
        <pc:spChg chg="add del mod">
          <ac:chgData name="d'Agostino, Ciro" userId="522b68d4-162f-4dc7-a4d9-e6a12496a8af" providerId="ADAL" clId="{683EDCC4-8D6C-4B5D-82E3-D2C933B52846}" dt="2022-06-23T12:37:31.720" v="223" actId="478"/>
          <ac:spMkLst>
            <pc:docMk/>
            <pc:sldMk cId="1580264089" sldId="2146847483"/>
            <ac:spMk id="114" creationId="{9902DE34-CCF0-45B6-B309-F554DB7DFA0C}"/>
          </ac:spMkLst>
        </pc:spChg>
        <pc:spChg chg="del mod">
          <ac:chgData name="d'Agostino, Ciro" userId="522b68d4-162f-4dc7-a4d9-e6a12496a8af" providerId="ADAL" clId="{683EDCC4-8D6C-4B5D-82E3-D2C933B52846}" dt="2022-06-23T12:41:48.019" v="285" actId="478"/>
          <ac:spMkLst>
            <pc:docMk/>
            <pc:sldMk cId="1580264089" sldId="2146847483"/>
            <ac:spMk id="116" creationId="{55E464C5-A1BC-4D92-B06E-D5047609625D}"/>
          </ac:spMkLst>
        </pc:spChg>
        <pc:spChg chg="add del mod">
          <ac:chgData name="d'Agostino, Ciro" userId="522b68d4-162f-4dc7-a4d9-e6a12496a8af" providerId="ADAL" clId="{683EDCC4-8D6C-4B5D-82E3-D2C933B52846}" dt="2022-06-23T12:37:47.083" v="228" actId="478"/>
          <ac:spMkLst>
            <pc:docMk/>
            <pc:sldMk cId="1580264089" sldId="2146847483"/>
            <ac:spMk id="117" creationId="{93701094-522D-4504-82B5-0BCCA58E2FBC}"/>
          </ac:spMkLst>
        </pc:spChg>
        <pc:spChg chg="add del mod">
          <ac:chgData name="d'Agostino, Ciro" userId="522b68d4-162f-4dc7-a4d9-e6a12496a8af" providerId="ADAL" clId="{683EDCC4-8D6C-4B5D-82E3-D2C933B52846}" dt="2022-06-23T12:32:07.127" v="137"/>
          <ac:spMkLst>
            <pc:docMk/>
            <pc:sldMk cId="1580264089" sldId="2146847483"/>
            <ac:spMk id="129" creationId="{075EAD30-4969-E726-D21A-5FC6531B6CA7}"/>
          </ac:spMkLst>
        </pc:spChg>
        <pc:spChg chg="add del mod ord">
          <ac:chgData name="d'Agostino, Ciro" userId="522b68d4-162f-4dc7-a4d9-e6a12496a8af" providerId="ADAL" clId="{683EDCC4-8D6C-4B5D-82E3-D2C933B52846}" dt="2022-06-23T12:36:41.252" v="208" actId="478"/>
          <ac:spMkLst>
            <pc:docMk/>
            <pc:sldMk cId="1580264089" sldId="2146847483"/>
            <ac:spMk id="136" creationId="{B2625314-82B6-B785-3D39-A999F6E844E0}"/>
          </ac:spMkLst>
        </pc:spChg>
        <pc:spChg chg="add mod ord">
          <ac:chgData name="d'Agostino, Ciro" userId="522b68d4-162f-4dc7-a4d9-e6a12496a8af" providerId="ADAL" clId="{683EDCC4-8D6C-4B5D-82E3-D2C933B52846}" dt="2022-06-23T12:37:20.665" v="220" actId="1076"/>
          <ac:spMkLst>
            <pc:docMk/>
            <pc:sldMk cId="1580264089" sldId="2146847483"/>
            <ac:spMk id="137" creationId="{D93DD7D9-4726-3884-BE71-4C93A8C407CB}"/>
          </ac:spMkLst>
        </pc:spChg>
        <pc:spChg chg="add mod ord">
          <ac:chgData name="d'Agostino, Ciro" userId="522b68d4-162f-4dc7-a4d9-e6a12496a8af" providerId="ADAL" clId="{683EDCC4-8D6C-4B5D-82E3-D2C933B52846}" dt="2022-06-23T12:38:03.722" v="239" actId="1076"/>
          <ac:spMkLst>
            <pc:docMk/>
            <pc:sldMk cId="1580264089" sldId="2146847483"/>
            <ac:spMk id="138" creationId="{25E9E238-165E-1D7B-3FDE-29425C0551A2}"/>
          </ac:spMkLst>
        </pc:spChg>
        <pc:spChg chg="add mod ord">
          <ac:chgData name="d'Agostino, Ciro" userId="522b68d4-162f-4dc7-a4d9-e6a12496a8af" providerId="ADAL" clId="{683EDCC4-8D6C-4B5D-82E3-D2C933B52846}" dt="2022-06-23T12:33:30.992" v="162" actId="1076"/>
          <ac:spMkLst>
            <pc:docMk/>
            <pc:sldMk cId="1580264089" sldId="2146847483"/>
            <ac:spMk id="139" creationId="{53963BD0-B6A4-1513-463A-94C464CB534E}"/>
          </ac:spMkLst>
        </pc:spChg>
        <pc:spChg chg="add del mod">
          <ac:chgData name="d'Agostino, Ciro" userId="522b68d4-162f-4dc7-a4d9-e6a12496a8af" providerId="ADAL" clId="{683EDCC4-8D6C-4B5D-82E3-D2C933B52846}" dt="2022-06-23T12:36:22.419" v="203" actId="22"/>
          <ac:spMkLst>
            <pc:docMk/>
            <pc:sldMk cId="1580264089" sldId="2146847483"/>
            <ac:spMk id="140" creationId="{2A0674F0-8EED-C450-8F94-9C44EFBA645B}"/>
          </ac:spMkLst>
        </pc:spChg>
        <pc:spChg chg="add">
          <ac:chgData name="d'Agostino, Ciro" userId="522b68d4-162f-4dc7-a4d9-e6a12496a8af" providerId="ADAL" clId="{683EDCC4-8D6C-4B5D-82E3-D2C933B52846}" dt="2022-06-23T12:36:24.719" v="204" actId="22"/>
          <ac:spMkLst>
            <pc:docMk/>
            <pc:sldMk cId="1580264089" sldId="2146847483"/>
            <ac:spMk id="141" creationId="{CDC8044D-F59D-BA3C-BDAB-26AC00669DD0}"/>
          </ac:spMkLst>
        </pc:spChg>
        <pc:spChg chg="add mod">
          <ac:chgData name="d'Agostino, Ciro" userId="522b68d4-162f-4dc7-a4d9-e6a12496a8af" providerId="ADAL" clId="{683EDCC4-8D6C-4B5D-82E3-D2C933B52846}" dt="2022-06-23T12:36:50.274" v="210" actId="1076"/>
          <ac:spMkLst>
            <pc:docMk/>
            <pc:sldMk cId="1580264089" sldId="2146847483"/>
            <ac:spMk id="142" creationId="{76B42AC6-54C8-7EE0-A4D6-7C2A20519E24}"/>
          </ac:spMkLst>
        </pc:spChg>
        <pc:spChg chg="add del mod">
          <ac:chgData name="d'Agostino, Ciro" userId="522b68d4-162f-4dc7-a4d9-e6a12496a8af" providerId="ADAL" clId="{683EDCC4-8D6C-4B5D-82E3-D2C933B52846}" dt="2022-06-23T12:39:36.011" v="253"/>
          <ac:spMkLst>
            <pc:docMk/>
            <pc:sldMk cId="1580264089" sldId="2146847483"/>
            <ac:spMk id="144" creationId="{7C56E7CD-DE50-FC3F-A928-4C98ECC52A79}"/>
          </ac:spMkLst>
        </pc:spChg>
        <pc:spChg chg="add del mod">
          <ac:chgData name="d'Agostino, Ciro" userId="522b68d4-162f-4dc7-a4d9-e6a12496a8af" providerId="ADAL" clId="{683EDCC4-8D6C-4B5D-82E3-D2C933B52846}" dt="2022-06-23T12:39:36.011" v="253"/>
          <ac:spMkLst>
            <pc:docMk/>
            <pc:sldMk cId="1580264089" sldId="2146847483"/>
            <ac:spMk id="145" creationId="{DFC7D666-CEAC-3E47-64CB-BB60F2A08710}"/>
          </ac:spMkLst>
        </pc:spChg>
        <pc:spChg chg="add mod">
          <ac:chgData name="d'Agostino, Ciro" userId="522b68d4-162f-4dc7-a4d9-e6a12496a8af" providerId="ADAL" clId="{683EDCC4-8D6C-4B5D-82E3-D2C933B52846}" dt="2022-06-23T12:40:09.260" v="263" actId="1076"/>
          <ac:spMkLst>
            <pc:docMk/>
            <pc:sldMk cId="1580264089" sldId="2146847483"/>
            <ac:spMk id="146" creationId="{8A4E38FC-0F22-90B7-5E29-ABBEB4DE1A47}"/>
          </ac:spMkLst>
        </pc:spChg>
        <pc:spChg chg="add mod">
          <ac:chgData name="d'Agostino, Ciro" userId="522b68d4-162f-4dc7-a4d9-e6a12496a8af" providerId="ADAL" clId="{683EDCC4-8D6C-4B5D-82E3-D2C933B52846}" dt="2022-06-23T12:40:13.900" v="264" actId="1076"/>
          <ac:spMkLst>
            <pc:docMk/>
            <pc:sldMk cId="1580264089" sldId="2146847483"/>
            <ac:spMk id="147" creationId="{8F2581F3-B821-1FD1-D0DE-2A5E292A8293}"/>
          </ac:spMkLst>
        </pc:spChg>
        <pc:spChg chg="add mod">
          <ac:chgData name="d'Agostino, Ciro" userId="522b68d4-162f-4dc7-a4d9-e6a12496a8af" providerId="ADAL" clId="{683EDCC4-8D6C-4B5D-82E3-D2C933B52846}" dt="2022-06-23T12:43:02.701" v="302" actId="1076"/>
          <ac:spMkLst>
            <pc:docMk/>
            <pc:sldMk cId="1580264089" sldId="2146847483"/>
            <ac:spMk id="148" creationId="{C576E44E-A6EE-9ED6-0A76-8DD756577583}"/>
          </ac:spMkLst>
        </pc:spChg>
        <pc:spChg chg="add mod">
          <ac:chgData name="d'Agostino, Ciro" userId="522b68d4-162f-4dc7-a4d9-e6a12496a8af" providerId="ADAL" clId="{683EDCC4-8D6C-4B5D-82E3-D2C933B52846}" dt="2022-06-23T12:43:01.999" v="301" actId="1076"/>
          <ac:spMkLst>
            <pc:docMk/>
            <pc:sldMk cId="1580264089" sldId="2146847483"/>
            <ac:spMk id="149" creationId="{123726E9-F901-FA7C-0304-1BC357E4BFD7}"/>
          </ac:spMkLst>
        </pc:spChg>
        <pc:spChg chg="add mod ord">
          <ac:chgData name="d'Agostino, Ciro" userId="522b68d4-162f-4dc7-a4d9-e6a12496a8af" providerId="ADAL" clId="{683EDCC4-8D6C-4B5D-82E3-D2C933B52846}" dt="2022-06-23T12:41:50.483" v="287" actId="1035"/>
          <ac:spMkLst>
            <pc:docMk/>
            <pc:sldMk cId="1580264089" sldId="2146847483"/>
            <ac:spMk id="150" creationId="{0B7C3243-DF11-D992-3C19-B42F42CBE852}"/>
          </ac:spMkLst>
        </pc:spChg>
        <pc:spChg chg="add mod ord">
          <ac:chgData name="d'Agostino, Ciro" userId="522b68d4-162f-4dc7-a4d9-e6a12496a8af" providerId="ADAL" clId="{683EDCC4-8D6C-4B5D-82E3-D2C933B52846}" dt="2022-06-23T12:41:36.318" v="281" actId="1035"/>
          <ac:spMkLst>
            <pc:docMk/>
            <pc:sldMk cId="1580264089" sldId="2146847483"/>
            <ac:spMk id="151" creationId="{8879652A-7E5A-7A20-981C-2AA69C7D83E0}"/>
          </ac:spMkLst>
        </pc:spChg>
        <pc:spChg chg="add del">
          <ac:chgData name="d'Agostino, Ciro" userId="522b68d4-162f-4dc7-a4d9-e6a12496a8af" providerId="ADAL" clId="{683EDCC4-8D6C-4B5D-82E3-D2C933B52846}" dt="2022-06-23T12:41:21.307" v="277" actId="22"/>
          <ac:spMkLst>
            <pc:docMk/>
            <pc:sldMk cId="1580264089" sldId="2146847483"/>
            <ac:spMk id="152" creationId="{9535C09C-E6F8-03C4-EFA5-2E9CD2CD35B0}"/>
          </ac:spMkLst>
        </pc:spChg>
        <pc:spChg chg="add del mod">
          <ac:chgData name="d'Agostino, Ciro" userId="522b68d4-162f-4dc7-a4d9-e6a12496a8af" providerId="ADAL" clId="{683EDCC4-8D6C-4B5D-82E3-D2C933B52846}" dt="2022-06-23T12:42:34.418" v="294"/>
          <ac:spMkLst>
            <pc:docMk/>
            <pc:sldMk cId="1580264089" sldId="2146847483"/>
            <ac:spMk id="153" creationId="{985ED9B5-FCE6-104F-5D37-17BCFC69F1E9}"/>
          </ac:spMkLst>
        </pc:spChg>
        <pc:spChg chg="add del mod">
          <ac:chgData name="d'Agostino, Ciro" userId="522b68d4-162f-4dc7-a4d9-e6a12496a8af" providerId="ADAL" clId="{683EDCC4-8D6C-4B5D-82E3-D2C933B52846}" dt="2022-06-23T12:42:34.418" v="294"/>
          <ac:spMkLst>
            <pc:docMk/>
            <pc:sldMk cId="1580264089" sldId="2146847483"/>
            <ac:spMk id="154" creationId="{60C44581-B10C-EC46-CAA7-EB245AAF0BD4}"/>
          </ac:spMkLst>
        </pc:spChg>
        <pc:spChg chg="mod">
          <ac:chgData name="d'Agostino, Ciro" userId="522b68d4-162f-4dc7-a4d9-e6a12496a8af" providerId="ADAL" clId="{683EDCC4-8D6C-4B5D-82E3-D2C933B52846}" dt="2022-06-23T12:42:29.104" v="291"/>
          <ac:spMkLst>
            <pc:docMk/>
            <pc:sldMk cId="1580264089" sldId="2146847483"/>
            <ac:spMk id="174" creationId="{235F005F-5528-A49B-EBF1-9D344D09895C}"/>
          </ac:spMkLst>
        </pc:spChg>
        <pc:spChg chg="mod">
          <ac:chgData name="d'Agostino, Ciro" userId="522b68d4-162f-4dc7-a4d9-e6a12496a8af" providerId="ADAL" clId="{683EDCC4-8D6C-4B5D-82E3-D2C933B52846}" dt="2022-06-23T12:42:29.104" v="291"/>
          <ac:spMkLst>
            <pc:docMk/>
            <pc:sldMk cId="1580264089" sldId="2146847483"/>
            <ac:spMk id="197" creationId="{E726315E-EEC7-7F8D-0819-6D2BF6E9B088}"/>
          </ac:spMkLst>
        </pc:spChg>
        <pc:spChg chg="add del mod">
          <ac:chgData name="d'Agostino, Ciro" userId="522b68d4-162f-4dc7-a4d9-e6a12496a8af" providerId="ADAL" clId="{683EDCC4-8D6C-4B5D-82E3-D2C933B52846}" dt="2022-06-23T12:42:34.418" v="294"/>
          <ac:spMkLst>
            <pc:docMk/>
            <pc:sldMk cId="1580264089" sldId="2146847483"/>
            <ac:spMk id="207" creationId="{6029165D-B024-1A69-91C5-43210C24E9E2}"/>
          </ac:spMkLst>
        </pc:spChg>
        <pc:spChg chg="add del mod">
          <ac:chgData name="d'Agostino, Ciro" userId="522b68d4-162f-4dc7-a4d9-e6a12496a8af" providerId="ADAL" clId="{683EDCC4-8D6C-4B5D-82E3-D2C933B52846}" dt="2022-06-23T12:42:34.418" v="294"/>
          <ac:spMkLst>
            <pc:docMk/>
            <pc:sldMk cId="1580264089" sldId="2146847483"/>
            <ac:spMk id="208" creationId="{06C3FBDD-62EF-ACC6-A805-0F642A8A4AA4}"/>
          </ac:spMkLst>
        </pc:spChg>
        <pc:spChg chg="add mod ord">
          <ac:chgData name="d'Agostino, Ciro" userId="522b68d4-162f-4dc7-a4d9-e6a12496a8af" providerId="ADAL" clId="{683EDCC4-8D6C-4B5D-82E3-D2C933B52846}" dt="2022-06-23T12:43:45.494" v="311" actId="167"/>
          <ac:spMkLst>
            <pc:docMk/>
            <pc:sldMk cId="1580264089" sldId="2146847483"/>
            <ac:spMk id="209" creationId="{B0498655-9F05-5946-198E-63DF60C36A11}"/>
          </ac:spMkLst>
        </pc:spChg>
        <pc:spChg chg="add del mod">
          <ac:chgData name="d'Agostino, Ciro" userId="522b68d4-162f-4dc7-a4d9-e6a12496a8af" providerId="ADAL" clId="{683EDCC4-8D6C-4B5D-82E3-D2C933B52846}" dt="2022-06-23T12:44:11.771" v="319" actId="478"/>
          <ac:spMkLst>
            <pc:docMk/>
            <pc:sldMk cId="1580264089" sldId="2146847483"/>
            <ac:spMk id="210" creationId="{E49AEEF1-2A32-E0AF-4196-770B0C109F6A}"/>
          </ac:spMkLst>
        </pc:spChg>
        <pc:spChg chg="add mod">
          <ac:chgData name="d'Agostino, Ciro" userId="522b68d4-162f-4dc7-a4d9-e6a12496a8af" providerId="ADAL" clId="{683EDCC4-8D6C-4B5D-82E3-D2C933B52846}" dt="2022-06-23T12:44:32.660" v="325" actId="1076"/>
          <ac:spMkLst>
            <pc:docMk/>
            <pc:sldMk cId="1580264089" sldId="2146847483"/>
            <ac:spMk id="211" creationId="{8CBBD10C-6587-743A-51A4-FF354C7AA7AD}"/>
          </ac:spMkLst>
        </pc:spChg>
        <pc:spChg chg="add mod">
          <ac:chgData name="d'Agostino, Ciro" userId="522b68d4-162f-4dc7-a4d9-e6a12496a8af" providerId="ADAL" clId="{683EDCC4-8D6C-4B5D-82E3-D2C933B52846}" dt="2022-06-23T12:42:52.322" v="298" actId="1035"/>
          <ac:spMkLst>
            <pc:docMk/>
            <pc:sldMk cId="1580264089" sldId="2146847483"/>
            <ac:spMk id="212" creationId="{61F2F5CD-6B39-65EB-2AF2-27839C4C6970}"/>
          </ac:spMkLst>
        </pc:spChg>
        <pc:spChg chg="add mod ord">
          <ac:chgData name="d'Agostino, Ciro" userId="522b68d4-162f-4dc7-a4d9-e6a12496a8af" providerId="ADAL" clId="{683EDCC4-8D6C-4B5D-82E3-D2C933B52846}" dt="2022-06-23T12:43:35.539" v="309" actId="167"/>
          <ac:spMkLst>
            <pc:docMk/>
            <pc:sldMk cId="1580264089" sldId="2146847483"/>
            <ac:spMk id="213" creationId="{E50781F6-6512-E8EC-C600-193D0CDE661B}"/>
          </ac:spMkLst>
        </pc:spChg>
        <pc:spChg chg="add mod ord">
          <ac:chgData name="d'Agostino, Ciro" userId="522b68d4-162f-4dc7-a4d9-e6a12496a8af" providerId="ADAL" clId="{683EDCC4-8D6C-4B5D-82E3-D2C933B52846}" dt="2022-06-23T12:43:35.539" v="309" actId="167"/>
          <ac:spMkLst>
            <pc:docMk/>
            <pc:sldMk cId="1580264089" sldId="2146847483"/>
            <ac:spMk id="214" creationId="{AF0BC210-8BD9-60AB-8C8A-4FCB7E9BBB3B}"/>
          </ac:spMkLst>
        </pc:spChg>
        <pc:spChg chg="add del">
          <ac:chgData name="d'Agostino, Ciro" userId="522b68d4-162f-4dc7-a4d9-e6a12496a8af" providerId="ADAL" clId="{683EDCC4-8D6C-4B5D-82E3-D2C933B52846}" dt="2022-06-23T12:44:16.500" v="321" actId="22"/>
          <ac:spMkLst>
            <pc:docMk/>
            <pc:sldMk cId="1580264089" sldId="2146847483"/>
            <ac:spMk id="215" creationId="{B03D3D7D-C236-4E1F-2959-40FDACB8A442}"/>
          </ac:spMkLst>
        </pc:spChg>
        <pc:spChg chg="add mod">
          <ac:chgData name="d'Agostino, Ciro" userId="522b68d4-162f-4dc7-a4d9-e6a12496a8af" providerId="ADAL" clId="{683EDCC4-8D6C-4B5D-82E3-D2C933B52846}" dt="2022-06-23T12:44:54.485" v="331" actId="1076"/>
          <ac:spMkLst>
            <pc:docMk/>
            <pc:sldMk cId="1580264089" sldId="2146847483"/>
            <ac:spMk id="216" creationId="{6B15932A-0B40-DAAF-9F83-FF220ECEB8B5}"/>
          </ac:spMkLst>
        </pc:spChg>
        <pc:spChg chg="add mod ord">
          <ac:chgData name="d'Agostino, Ciro" userId="522b68d4-162f-4dc7-a4d9-e6a12496a8af" providerId="ADAL" clId="{683EDCC4-8D6C-4B5D-82E3-D2C933B52846}" dt="2022-06-23T12:44:50.879" v="330" actId="1036"/>
          <ac:spMkLst>
            <pc:docMk/>
            <pc:sldMk cId="1580264089" sldId="2146847483"/>
            <ac:spMk id="217" creationId="{C4C3443E-F60E-9579-26FC-3ADF50965EFF}"/>
          </ac:spMkLst>
        </pc:spChg>
        <pc:grpChg chg="mod">
          <ac:chgData name="d'Agostino, Ciro" userId="522b68d4-162f-4dc7-a4d9-e6a12496a8af" providerId="ADAL" clId="{683EDCC4-8D6C-4B5D-82E3-D2C933B52846}" dt="2022-06-23T12:38:08.952" v="241" actId="1076"/>
          <ac:grpSpMkLst>
            <pc:docMk/>
            <pc:sldMk cId="1580264089" sldId="2146847483"/>
            <ac:grpSpMk id="9" creationId="{CAE49463-3B2C-4E97-8B9F-09C76C588B0A}"/>
          </ac:grpSpMkLst>
        </pc:grpChg>
        <pc:grpChg chg="add del mod">
          <ac:chgData name="d'Agostino, Ciro" userId="522b68d4-162f-4dc7-a4d9-e6a12496a8af" providerId="ADAL" clId="{683EDCC4-8D6C-4B5D-82E3-D2C933B52846}" dt="2022-06-23T12:42:34.418" v="294"/>
          <ac:grpSpMkLst>
            <pc:docMk/>
            <pc:sldMk cId="1580264089" sldId="2146847483"/>
            <ac:grpSpMk id="155" creationId="{8E5A5167-F258-79CF-2AEA-DB813E291114}"/>
          </ac:grpSpMkLst>
        </pc:grpChg>
        <pc:grpChg chg="mod">
          <ac:chgData name="d'Agostino, Ciro" userId="522b68d4-162f-4dc7-a4d9-e6a12496a8af" providerId="ADAL" clId="{683EDCC4-8D6C-4B5D-82E3-D2C933B52846}" dt="2022-06-23T12:42:29.104" v="291"/>
          <ac:grpSpMkLst>
            <pc:docMk/>
            <pc:sldMk cId="1580264089" sldId="2146847483"/>
            <ac:grpSpMk id="158" creationId="{EFF4C0BD-51B8-8F33-FCE0-A12FC46395DD}"/>
          </ac:grpSpMkLst>
        </pc:grpChg>
        <pc:grpChg chg="mod">
          <ac:chgData name="d'Agostino, Ciro" userId="522b68d4-162f-4dc7-a4d9-e6a12496a8af" providerId="ADAL" clId="{683EDCC4-8D6C-4B5D-82E3-D2C933B52846}" dt="2022-06-23T12:42:29.104" v="291"/>
          <ac:grpSpMkLst>
            <pc:docMk/>
            <pc:sldMk cId="1580264089" sldId="2146847483"/>
            <ac:grpSpMk id="170" creationId="{36C9C254-D8E4-51D0-DBAA-7C41698A7790}"/>
          </ac:grpSpMkLst>
        </pc:grpChg>
        <pc:picChg chg="add mod ord">
          <ac:chgData name="d'Agostino, Ciro" userId="522b68d4-162f-4dc7-a4d9-e6a12496a8af" providerId="ADAL" clId="{683EDCC4-8D6C-4B5D-82E3-D2C933B52846}" dt="2022-06-23T12:37:00.901" v="213" actId="1076"/>
          <ac:picMkLst>
            <pc:docMk/>
            <pc:sldMk cId="1580264089" sldId="2146847483"/>
            <ac:picMk id="5" creationId="{90B6556D-D173-E6AF-2328-C972FA925CD1}"/>
          </ac:picMkLst>
        </pc:picChg>
        <pc:picChg chg="add mod">
          <ac:chgData name="d'Agostino, Ciro" userId="522b68d4-162f-4dc7-a4d9-e6a12496a8af" providerId="ADAL" clId="{683EDCC4-8D6C-4B5D-82E3-D2C933B52846}" dt="2022-06-23T12:37:24.804" v="221" actId="1076"/>
          <ac:picMkLst>
            <pc:docMk/>
            <pc:sldMk cId="1580264089" sldId="2146847483"/>
            <ac:picMk id="8" creationId="{613E78D2-2251-6727-EC70-5367FDB54EB0}"/>
          </ac:picMkLst>
        </pc:picChg>
        <pc:picChg chg="add mod">
          <ac:chgData name="d'Agostino, Ciro" userId="522b68d4-162f-4dc7-a4d9-e6a12496a8af" providerId="ADAL" clId="{683EDCC4-8D6C-4B5D-82E3-D2C933B52846}" dt="2022-06-23T12:38:16.337" v="242" actId="1076"/>
          <ac:picMkLst>
            <pc:docMk/>
            <pc:sldMk cId="1580264089" sldId="2146847483"/>
            <ac:picMk id="11" creationId="{197A066B-EA47-FC9F-1FF0-206C95759BE8}"/>
          </ac:picMkLst>
        </pc:picChg>
        <pc:picChg chg="add mod">
          <ac:chgData name="d'Agostino, Ciro" userId="522b68d4-162f-4dc7-a4d9-e6a12496a8af" providerId="ADAL" clId="{683EDCC4-8D6C-4B5D-82E3-D2C933B52846}" dt="2022-06-23T12:38:21.212" v="243" actId="1076"/>
          <ac:picMkLst>
            <pc:docMk/>
            <pc:sldMk cId="1580264089" sldId="2146847483"/>
            <ac:picMk id="13" creationId="{FCB0EB4D-7B98-0D6A-7AED-5296168C6529}"/>
          </ac:picMkLst>
        </pc:picChg>
        <pc:picChg chg="add mod">
          <ac:chgData name="d'Agostino, Ciro" userId="522b68d4-162f-4dc7-a4d9-e6a12496a8af" providerId="ADAL" clId="{683EDCC4-8D6C-4B5D-82E3-D2C933B52846}" dt="2022-06-23T12:41:59.858" v="290" actId="1035"/>
          <ac:picMkLst>
            <pc:docMk/>
            <pc:sldMk cId="1580264089" sldId="2146847483"/>
            <ac:picMk id="18" creationId="{18BAD88C-9F19-4351-96EC-9B69776C50FB}"/>
          </ac:picMkLst>
        </pc:picChg>
        <pc:picChg chg="add mod">
          <ac:chgData name="d'Agostino, Ciro" userId="522b68d4-162f-4dc7-a4d9-e6a12496a8af" providerId="ADAL" clId="{683EDCC4-8D6C-4B5D-82E3-D2C933B52846}" dt="2022-06-23T12:41:57.611" v="289" actId="1076"/>
          <ac:picMkLst>
            <pc:docMk/>
            <pc:sldMk cId="1580264089" sldId="2146847483"/>
            <ac:picMk id="20" creationId="{76D8A1CA-A2F4-1D01-960C-DDC0F83D2F0E}"/>
          </ac:picMkLst>
        </pc:picChg>
        <pc:picChg chg="add mod">
          <ac:chgData name="d'Agostino, Ciro" userId="522b68d4-162f-4dc7-a4d9-e6a12496a8af" providerId="ADAL" clId="{683EDCC4-8D6C-4B5D-82E3-D2C933B52846}" dt="2022-06-23T12:43:59.935" v="318" actId="1035"/>
          <ac:picMkLst>
            <pc:docMk/>
            <pc:sldMk cId="1580264089" sldId="2146847483"/>
            <ac:picMk id="22" creationId="{AC2A2C05-0711-BD1F-5B4D-F0F18E41562E}"/>
          </ac:picMkLst>
        </pc:picChg>
        <pc:picChg chg="mod">
          <ac:chgData name="d'Agostino, Ciro" userId="522b68d4-162f-4dc7-a4d9-e6a12496a8af" providerId="ADAL" clId="{683EDCC4-8D6C-4B5D-82E3-D2C933B52846}" dt="2022-06-23T12:48:20.831" v="360" actId="1037"/>
          <ac:picMkLst>
            <pc:docMk/>
            <pc:sldMk cId="1580264089" sldId="2146847483"/>
            <ac:picMk id="47" creationId="{A27AEA93-741C-4549-A6C5-30FD780DCB28}"/>
          </ac:picMkLst>
        </pc:picChg>
        <pc:picChg chg="del">
          <ac:chgData name="d'Agostino, Ciro" userId="522b68d4-162f-4dc7-a4d9-e6a12496a8af" providerId="ADAL" clId="{683EDCC4-8D6C-4B5D-82E3-D2C933B52846}" dt="2022-06-23T12:45:38.269" v="334" actId="478"/>
          <ac:picMkLst>
            <pc:docMk/>
            <pc:sldMk cId="1580264089" sldId="2146847483"/>
            <ac:picMk id="78" creationId="{D119F86C-9EF6-4676-BA96-1282BE2025AF}"/>
          </ac:picMkLst>
        </pc:picChg>
        <pc:picChg chg="del">
          <ac:chgData name="d'Agostino, Ciro" userId="522b68d4-162f-4dc7-a4d9-e6a12496a8af" providerId="ADAL" clId="{683EDCC4-8D6C-4B5D-82E3-D2C933B52846}" dt="2022-06-23T12:38:52.683" v="244" actId="478"/>
          <ac:picMkLst>
            <pc:docMk/>
            <pc:sldMk cId="1580264089" sldId="2146847483"/>
            <ac:picMk id="87" creationId="{F5FDEF67-3721-4B66-959D-24EE3F8A1A3F}"/>
          </ac:picMkLst>
        </pc:picChg>
        <pc:picChg chg="mod modCrop">
          <ac:chgData name="d'Agostino, Ciro" userId="522b68d4-162f-4dc7-a4d9-e6a12496a8af" providerId="ADAL" clId="{683EDCC4-8D6C-4B5D-82E3-D2C933B52846}" dt="2022-06-23T12:49:11.908" v="365" actId="1076"/>
          <ac:picMkLst>
            <pc:docMk/>
            <pc:sldMk cId="1580264089" sldId="2146847483"/>
            <ac:picMk id="88" creationId="{247A3FA7-8015-4858-AC8D-1D648A10673F}"/>
          </ac:picMkLst>
        </pc:picChg>
        <pc:picChg chg="mod modCrop">
          <ac:chgData name="d'Agostino, Ciro" userId="522b68d4-162f-4dc7-a4d9-e6a12496a8af" providerId="ADAL" clId="{683EDCC4-8D6C-4B5D-82E3-D2C933B52846}" dt="2022-06-23T12:46:25.686" v="345" actId="1076"/>
          <ac:picMkLst>
            <pc:docMk/>
            <pc:sldMk cId="1580264089" sldId="2146847483"/>
            <ac:picMk id="90" creationId="{12020127-5F15-4E81-82DE-DAA15EE61A07}"/>
          </ac:picMkLst>
        </pc:picChg>
        <pc:picChg chg="add del mod">
          <ac:chgData name="d'Agostino, Ciro" userId="522b68d4-162f-4dc7-a4d9-e6a12496a8af" providerId="ADAL" clId="{683EDCC4-8D6C-4B5D-82E3-D2C933B52846}" dt="2022-06-23T12:32:07.127" v="137"/>
          <ac:picMkLst>
            <pc:docMk/>
            <pc:sldMk cId="1580264089" sldId="2146847483"/>
            <ac:picMk id="100" creationId="{858007EF-F2D6-BC7C-C44A-040D43476CAF}"/>
          </ac:picMkLst>
        </pc:picChg>
        <pc:picChg chg="add del mod">
          <ac:chgData name="d'Agostino, Ciro" userId="522b68d4-162f-4dc7-a4d9-e6a12496a8af" providerId="ADAL" clId="{683EDCC4-8D6C-4B5D-82E3-D2C933B52846}" dt="2022-06-23T12:32:07.127" v="137"/>
          <ac:picMkLst>
            <pc:docMk/>
            <pc:sldMk cId="1580264089" sldId="2146847483"/>
            <ac:picMk id="111" creationId="{610D70E4-6B30-B427-1846-9CFC257F29A6}"/>
          </ac:picMkLst>
        </pc:picChg>
        <pc:picChg chg="add del mod">
          <ac:chgData name="d'Agostino, Ciro" userId="522b68d4-162f-4dc7-a4d9-e6a12496a8af" providerId="ADAL" clId="{683EDCC4-8D6C-4B5D-82E3-D2C933B52846}" dt="2022-06-23T12:32:07.127" v="137"/>
          <ac:picMkLst>
            <pc:docMk/>
            <pc:sldMk cId="1580264089" sldId="2146847483"/>
            <ac:picMk id="119" creationId="{03D9319E-291F-47E2-3022-A2D8E6B2BDEB}"/>
          </ac:picMkLst>
        </pc:picChg>
        <pc:picChg chg="add del mod">
          <ac:chgData name="d'Agostino, Ciro" userId="522b68d4-162f-4dc7-a4d9-e6a12496a8af" providerId="ADAL" clId="{683EDCC4-8D6C-4B5D-82E3-D2C933B52846}" dt="2022-06-23T12:32:07.127" v="137"/>
          <ac:picMkLst>
            <pc:docMk/>
            <pc:sldMk cId="1580264089" sldId="2146847483"/>
            <ac:picMk id="130" creationId="{BED6A678-F5D8-EDE8-C7D3-FFF4C562B14E}"/>
          </ac:picMkLst>
        </pc:picChg>
        <pc:picChg chg="add mod">
          <ac:chgData name="d'Agostino, Ciro" userId="522b68d4-162f-4dc7-a4d9-e6a12496a8af" providerId="ADAL" clId="{683EDCC4-8D6C-4B5D-82E3-D2C933B52846}" dt="2022-06-23T12:40:01.377" v="261" actId="1076"/>
          <ac:picMkLst>
            <pc:docMk/>
            <pc:sldMk cId="1580264089" sldId="2146847483"/>
            <ac:picMk id="143" creationId="{942BE69A-82A1-3181-1D66-C049D42448E6}"/>
          </ac:picMkLst>
        </pc:picChg>
        <pc:picChg chg="mod">
          <ac:chgData name="d'Agostino, Ciro" userId="522b68d4-162f-4dc7-a4d9-e6a12496a8af" providerId="ADAL" clId="{683EDCC4-8D6C-4B5D-82E3-D2C933B52846}" dt="2022-06-23T12:42:29.104" v="291"/>
          <ac:picMkLst>
            <pc:docMk/>
            <pc:sldMk cId="1580264089" sldId="2146847483"/>
            <ac:picMk id="156" creationId="{7835BAFB-7299-35FE-6F82-5ECEEBF3B828}"/>
          </ac:picMkLst>
        </pc:picChg>
        <pc:picChg chg="mod">
          <ac:chgData name="d'Agostino, Ciro" userId="522b68d4-162f-4dc7-a4d9-e6a12496a8af" providerId="ADAL" clId="{683EDCC4-8D6C-4B5D-82E3-D2C933B52846}" dt="2022-06-23T12:42:29.104" v="291"/>
          <ac:picMkLst>
            <pc:docMk/>
            <pc:sldMk cId="1580264089" sldId="2146847483"/>
            <ac:picMk id="157" creationId="{163C1558-D63B-C18E-7D37-3673A6279B2E}"/>
          </ac:picMkLst>
        </pc:picChg>
        <pc:picChg chg="mod">
          <ac:chgData name="d'Agostino, Ciro" userId="522b68d4-162f-4dc7-a4d9-e6a12496a8af" providerId="ADAL" clId="{683EDCC4-8D6C-4B5D-82E3-D2C933B52846}" dt="2022-06-23T12:42:29.104" v="291"/>
          <ac:picMkLst>
            <pc:docMk/>
            <pc:sldMk cId="1580264089" sldId="2146847483"/>
            <ac:picMk id="159" creationId="{A29F717A-A6BC-887E-95EB-FC2F3E2D95C2}"/>
          </ac:picMkLst>
        </pc:picChg>
        <pc:picChg chg="mod">
          <ac:chgData name="d'Agostino, Ciro" userId="522b68d4-162f-4dc7-a4d9-e6a12496a8af" providerId="ADAL" clId="{683EDCC4-8D6C-4B5D-82E3-D2C933B52846}" dt="2022-06-23T12:42:29.104" v="291"/>
          <ac:picMkLst>
            <pc:docMk/>
            <pc:sldMk cId="1580264089" sldId="2146847483"/>
            <ac:picMk id="160" creationId="{2434099C-4164-DF07-62B9-DD1D184888D8}"/>
          </ac:picMkLst>
        </pc:picChg>
        <pc:picChg chg="mod">
          <ac:chgData name="d'Agostino, Ciro" userId="522b68d4-162f-4dc7-a4d9-e6a12496a8af" providerId="ADAL" clId="{683EDCC4-8D6C-4B5D-82E3-D2C933B52846}" dt="2022-06-23T12:42:29.104" v="291"/>
          <ac:picMkLst>
            <pc:docMk/>
            <pc:sldMk cId="1580264089" sldId="2146847483"/>
            <ac:picMk id="161" creationId="{4C0906F4-A495-DF51-2FDA-120E553475F3}"/>
          </ac:picMkLst>
        </pc:picChg>
        <pc:picChg chg="mod">
          <ac:chgData name="d'Agostino, Ciro" userId="522b68d4-162f-4dc7-a4d9-e6a12496a8af" providerId="ADAL" clId="{683EDCC4-8D6C-4B5D-82E3-D2C933B52846}" dt="2022-06-23T12:42:29.104" v="291"/>
          <ac:picMkLst>
            <pc:docMk/>
            <pc:sldMk cId="1580264089" sldId="2146847483"/>
            <ac:picMk id="162" creationId="{4B5C5ECF-126E-6D5B-2D4F-2D2756D62268}"/>
          </ac:picMkLst>
        </pc:picChg>
        <pc:picChg chg="mod">
          <ac:chgData name="d'Agostino, Ciro" userId="522b68d4-162f-4dc7-a4d9-e6a12496a8af" providerId="ADAL" clId="{683EDCC4-8D6C-4B5D-82E3-D2C933B52846}" dt="2022-06-23T12:42:29.104" v="291"/>
          <ac:picMkLst>
            <pc:docMk/>
            <pc:sldMk cId="1580264089" sldId="2146847483"/>
            <ac:picMk id="163" creationId="{78519415-C2EB-CD92-D857-9990776CBF33}"/>
          </ac:picMkLst>
        </pc:picChg>
        <pc:picChg chg="mod">
          <ac:chgData name="d'Agostino, Ciro" userId="522b68d4-162f-4dc7-a4d9-e6a12496a8af" providerId="ADAL" clId="{683EDCC4-8D6C-4B5D-82E3-D2C933B52846}" dt="2022-06-23T12:42:29.104" v="291"/>
          <ac:picMkLst>
            <pc:docMk/>
            <pc:sldMk cId="1580264089" sldId="2146847483"/>
            <ac:picMk id="164" creationId="{A5A9AEAF-6813-DDFC-D2E5-25117DA1E588}"/>
          </ac:picMkLst>
        </pc:picChg>
        <pc:picChg chg="mod">
          <ac:chgData name="d'Agostino, Ciro" userId="522b68d4-162f-4dc7-a4d9-e6a12496a8af" providerId="ADAL" clId="{683EDCC4-8D6C-4B5D-82E3-D2C933B52846}" dt="2022-06-23T12:42:29.104" v="291"/>
          <ac:picMkLst>
            <pc:docMk/>
            <pc:sldMk cId="1580264089" sldId="2146847483"/>
            <ac:picMk id="165" creationId="{4B043F0B-DBFD-F3F4-C64F-E2ADF948BE48}"/>
          </ac:picMkLst>
        </pc:picChg>
        <pc:picChg chg="mod">
          <ac:chgData name="d'Agostino, Ciro" userId="522b68d4-162f-4dc7-a4d9-e6a12496a8af" providerId="ADAL" clId="{683EDCC4-8D6C-4B5D-82E3-D2C933B52846}" dt="2022-06-23T12:42:29.104" v="291"/>
          <ac:picMkLst>
            <pc:docMk/>
            <pc:sldMk cId="1580264089" sldId="2146847483"/>
            <ac:picMk id="166" creationId="{DF065F38-A1CA-F1F4-B4A2-D92226232A0C}"/>
          </ac:picMkLst>
        </pc:picChg>
        <pc:picChg chg="mod">
          <ac:chgData name="d'Agostino, Ciro" userId="522b68d4-162f-4dc7-a4d9-e6a12496a8af" providerId="ADAL" clId="{683EDCC4-8D6C-4B5D-82E3-D2C933B52846}" dt="2022-06-23T12:42:29.104" v="291"/>
          <ac:picMkLst>
            <pc:docMk/>
            <pc:sldMk cId="1580264089" sldId="2146847483"/>
            <ac:picMk id="167" creationId="{B75C6262-F871-D332-6DDC-1F464190E2BD}"/>
          </ac:picMkLst>
        </pc:picChg>
        <pc:picChg chg="mod">
          <ac:chgData name="d'Agostino, Ciro" userId="522b68d4-162f-4dc7-a4d9-e6a12496a8af" providerId="ADAL" clId="{683EDCC4-8D6C-4B5D-82E3-D2C933B52846}" dt="2022-06-23T12:42:29.104" v="291"/>
          <ac:picMkLst>
            <pc:docMk/>
            <pc:sldMk cId="1580264089" sldId="2146847483"/>
            <ac:picMk id="169" creationId="{48ABF85C-F27E-9260-46B0-E1EAAA4B866D}"/>
          </ac:picMkLst>
        </pc:picChg>
        <pc:picChg chg="mod">
          <ac:chgData name="d'Agostino, Ciro" userId="522b68d4-162f-4dc7-a4d9-e6a12496a8af" providerId="ADAL" clId="{683EDCC4-8D6C-4B5D-82E3-D2C933B52846}" dt="2022-06-23T12:42:29.104" v="291"/>
          <ac:picMkLst>
            <pc:docMk/>
            <pc:sldMk cId="1580264089" sldId="2146847483"/>
            <ac:picMk id="171" creationId="{CABDA77B-C2BA-8636-2ECD-972D4463DDF2}"/>
          </ac:picMkLst>
        </pc:picChg>
        <pc:picChg chg="mod">
          <ac:chgData name="d'Agostino, Ciro" userId="522b68d4-162f-4dc7-a4d9-e6a12496a8af" providerId="ADAL" clId="{683EDCC4-8D6C-4B5D-82E3-D2C933B52846}" dt="2022-06-23T12:42:29.104" v="291"/>
          <ac:picMkLst>
            <pc:docMk/>
            <pc:sldMk cId="1580264089" sldId="2146847483"/>
            <ac:picMk id="172" creationId="{7AAFCFE4-F392-B421-40EB-8ED679F8CA49}"/>
          </ac:picMkLst>
        </pc:picChg>
        <pc:picChg chg="mod">
          <ac:chgData name="d'Agostino, Ciro" userId="522b68d4-162f-4dc7-a4d9-e6a12496a8af" providerId="ADAL" clId="{683EDCC4-8D6C-4B5D-82E3-D2C933B52846}" dt="2022-06-23T12:42:29.104" v="291"/>
          <ac:picMkLst>
            <pc:docMk/>
            <pc:sldMk cId="1580264089" sldId="2146847483"/>
            <ac:picMk id="173" creationId="{B37EE52D-7620-8D09-379D-F2461700E71E}"/>
          </ac:picMkLst>
        </pc:picChg>
        <pc:picChg chg="mod">
          <ac:chgData name="d'Agostino, Ciro" userId="522b68d4-162f-4dc7-a4d9-e6a12496a8af" providerId="ADAL" clId="{683EDCC4-8D6C-4B5D-82E3-D2C933B52846}" dt="2022-06-23T12:42:29.104" v="291"/>
          <ac:picMkLst>
            <pc:docMk/>
            <pc:sldMk cId="1580264089" sldId="2146847483"/>
            <ac:picMk id="175" creationId="{F3790411-DFC9-E46D-FA37-FA5EB9787B36}"/>
          </ac:picMkLst>
        </pc:picChg>
        <pc:picChg chg="mod">
          <ac:chgData name="d'Agostino, Ciro" userId="522b68d4-162f-4dc7-a4d9-e6a12496a8af" providerId="ADAL" clId="{683EDCC4-8D6C-4B5D-82E3-D2C933B52846}" dt="2022-06-23T12:42:29.104" v="291"/>
          <ac:picMkLst>
            <pc:docMk/>
            <pc:sldMk cId="1580264089" sldId="2146847483"/>
            <ac:picMk id="176" creationId="{24F8F7D7-4005-8875-9861-318634753AEA}"/>
          </ac:picMkLst>
        </pc:picChg>
        <pc:picChg chg="mod">
          <ac:chgData name="d'Agostino, Ciro" userId="522b68d4-162f-4dc7-a4d9-e6a12496a8af" providerId="ADAL" clId="{683EDCC4-8D6C-4B5D-82E3-D2C933B52846}" dt="2022-06-23T12:42:29.104" v="291"/>
          <ac:picMkLst>
            <pc:docMk/>
            <pc:sldMk cId="1580264089" sldId="2146847483"/>
            <ac:picMk id="177" creationId="{E193AA52-7F07-ACD4-59D6-87E9584B00D9}"/>
          </ac:picMkLst>
        </pc:picChg>
        <pc:picChg chg="mod">
          <ac:chgData name="d'Agostino, Ciro" userId="522b68d4-162f-4dc7-a4d9-e6a12496a8af" providerId="ADAL" clId="{683EDCC4-8D6C-4B5D-82E3-D2C933B52846}" dt="2022-06-23T12:42:29.104" v="291"/>
          <ac:picMkLst>
            <pc:docMk/>
            <pc:sldMk cId="1580264089" sldId="2146847483"/>
            <ac:picMk id="178" creationId="{2A52EF85-450A-6FBA-95F4-4197AA226464}"/>
          </ac:picMkLst>
        </pc:picChg>
        <pc:picChg chg="mod">
          <ac:chgData name="d'Agostino, Ciro" userId="522b68d4-162f-4dc7-a4d9-e6a12496a8af" providerId="ADAL" clId="{683EDCC4-8D6C-4B5D-82E3-D2C933B52846}" dt="2022-06-23T12:42:29.104" v="291"/>
          <ac:picMkLst>
            <pc:docMk/>
            <pc:sldMk cId="1580264089" sldId="2146847483"/>
            <ac:picMk id="180" creationId="{E48BC0D1-E80B-EFCC-D96C-3CF9105105DC}"/>
          </ac:picMkLst>
        </pc:picChg>
        <pc:picChg chg="del">
          <ac:chgData name="d'Agostino, Ciro" userId="522b68d4-162f-4dc7-a4d9-e6a12496a8af" providerId="ADAL" clId="{683EDCC4-8D6C-4B5D-82E3-D2C933B52846}" dt="2022-06-23T12:45:39.378" v="335" actId="478"/>
          <ac:picMkLst>
            <pc:docMk/>
            <pc:sldMk cId="1580264089" sldId="2146847483"/>
            <ac:picMk id="191" creationId="{C54B125E-CBF6-4E3B-9619-012F4905E2BA}"/>
          </ac:picMkLst>
        </pc:picChg>
        <pc:picChg chg="del">
          <ac:chgData name="d'Agostino, Ciro" userId="522b68d4-162f-4dc7-a4d9-e6a12496a8af" providerId="ADAL" clId="{683EDCC4-8D6C-4B5D-82E3-D2C933B52846}" dt="2022-06-23T12:45:40.216" v="336" actId="478"/>
          <ac:picMkLst>
            <pc:docMk/>
            <pc:sldMk cId="1580264089" sldId="2146847483"/>
            <ac:picMk id="192" creationId="{86AA482F-9EC0-4393-A232-A649D78165CE}"/>
          </ac:picMkLst>
        </pc:picChg>
        <pc:picChg chg="mod">
          <ac:chgData name="d'Agostino, Ciro" userId="522b68d4-162f-4dc7-a4d9-e6a12496a8af" providerId="ADAL" clId="{683EDCC4-8D6C-4B5D-82E3-D2C933B52846}" dt="2022-06-23T12:42:29.104" v="291"/>
          <ac:picMkLst>
            <pc:docMk/>
            <pc:sldMk cId="1580264089" sldId="2146847483"/>
            <ac:picMk id="200" creationId="{55CA8926-157F-792B-A2A6-5AF86B2A2861}"/>
          </ac:picMkLst>
        </pc:picChg>
        <pc:picChg chg="mod">
          <ac:chgData name="d'Agostino, Ciro" userId="522b68d4-162f-4dc7-a4d9-e6a12496a8af" providerId="ADAL" clId="{683EDCC4-8D6C-4B5D-82E3-D2C933B52846}" dt="2022-06-23T12:42:29.104" v="291"/>
          <ac:picMkLst>
            <pc:docMk/>
            <pc:sldMk cId="1580264089" sldId="2146847483"/>
            <ac:picMk id="201" creationId="{1E78A6FB-402C-FA63-958B-83E0E78E9431}"/>
          </ac:picMkLst>
        </pc:picChg>
        <pc:picChg chg="mod">
          <ac:chgData name="d'Agostino, Ciro" userId="522b68d4-162f-4dc7-a4d9-e6a12496a8af" providerId="ADAL" clId="{683EDCC4-8D6C-4B5D-82E3-D2C933B52846}" dt="2022-06-23T12:42:29.104" v="291"/>
          <ac:picMkLst>
            <pc:docMk/>
            <pc:sldMk cId="1580264089" sldId="2146847483"/>
            <ac:picMk id="203" creationId="{1A40035E-133F-C95B-8254-B4C5979E7BCE}"/>
          </ac:picMkLst>
        </pc:picChg>
        <pc:picChg chg="mod">
          <ac:chgData name="d'Agostino, Ciro" userId="522b68d4-162f-4dc7-a4d9-e6a12496a8af" providerId="ADAL" clId="{683EDCC4-8D6C-4B5D-82E3-D2C933B52846}" dt="2022-06-23T12:42:29.104" v="291"/>
          <ac:picMkLst>
            <pc:docMk/>
            <pc:sldMk cId="1580264089" sldId="2146847483"/>
            <ac:picMk id="204" creationId="{8D08965E-8DE3-8020-B21E-DB57A8F35346}"/>
          </ac:picMkLst>
        </pc:picChg>
        <pc:picChg chg="mod">
          <ac:chgData name="d'Agostino, Ciro" userId="522b68d4-162f-4dc7-a4d9-e6a12496a8af" providerId="ADAL" clId="{683EDCC4-8D6C-4B5D-82E3-D2C933B52846}" dt="2022-06-23T12:42:29.104" v="291"/>
          <ac:picMkLst>
            <pc:docMk/>
            <pc:sldMk cId="1580264089" sldId="2146847483"/>
            <ac:picMk id="205" creationId="{4A3CCAF3-7BD1-AE16-D888-76029197CD70}"/>
          </ac:picMkLst>
        </pc:picChg>
        <pc:picChg chg="mod">
          <ac:chgData name="d'Agostino, Ciro" userId="522b68d4-162f-4dc7-a4d9-e6a12496a8af" providerId="ADAL" clId="{683EDCC4-8D6C-4B5D-82E3-D2C933B52846}" dt="2022-06-23T12:42:29.104" v="291"/>
          <ac:picMkLst>
            <pc:docMk/>
            <pc:sldMk cId="1580264089" sldId="2146847483"/>
            <ac:picMk id="206" creationId="{2212037C-5810-596D-E0FC-D84C236381BD}"/>
          </ac:picMkLst>
        </pc:picChg>
        <pc:picChg chg="add mod modCrop">
          <ac:chgData name="d'Agostino, Ciro" userId="522b68d4-162f-4dc7-a4d9-e6a12496a8af" providerId="ADAL" clId="{683EDCC4-8D6C-4B5D-82E3-D2C933B52846}" dt="2022-06-23T12:48:10.294" v="355" actId="1076"/>
          <ac:picMkLst>
            <pc:docMk/>
            <pc:sldMk cId="1580264089" sldId="2146847483"/>
            <ac:picMk id="218" creationId="{5B61486A-0DBE-3219-4A77-6FA04D6F0276}"/>
          </ac:picMkLst>
        </pc:picChg>
        <pc:picChg chg="add mod">
          <ac:chgData name="d'Agostino, Ciro" userId="522b68d4-162f-4dc7-a4d9-e6a12496a8af" providerId="ADAL" clId="{683EDCC4-8D6C-4B5D-82E3-D2C933B52846}" dt="2022-06-23T12:48:59.284" v="362" actId="1076"/>
          <ac:picMkLst>
            <pc:docMk/>
            <pc:sldMk cId="1580264089" sldId="2146847483"/>
            <ac:picMk id="219" creationId="{9ADA825B-6384-51E3-C72B-332096AA1015}"/>
          </ac:picMkLst>
        </pc:picChg>
        <pc:picChg chg="add mod">
          <ac:chgData name="d'Agostino, Ciro" userId="522b68d4-162f-4dc7-a4d9-e6a12496a8af" providerId="ADAL" clId="{683EDCC4-8D6C-4B5D-82E3-D2C933B52846}" dt="2022-06-23T12:49:07.108" v="364" actId="1076"/>
          <ac:picMkLst>
            <pc:docMk/>
            <pc:sldMk cId="1580264089" sldId="2146847483"/>
            <ac:picMk id="220" creationId="{18A6F062-4353-9C6D-C6AE-993790CB7EB8}"/>
          </ac:picMkLst>
        </pc:picChg>
        <pc:cxnChg chg="mod">
          <ac:chgData name="d'Agostino, Ciro" userId="522b68d4-162f-4dc7-a4d9-e6a12496a8af" providerId="ADAL" clId="{683EDCC4-8D6C-4B5D-82E3-D2C933B52846}" dt="2022-06-23T12:42:29.104" v="291"/>
          <ac:cxnSpMkLst>
            <pc:docMk/>
            <pc:sldMk cId="1580264089" sldId="2146847483"/>
            <ac:cxnSpMk id="168" creationId="{8440E181-D49A-7D12-CB7E-1056DA9BBC67}"/>
          </ac:cxnSpMkLst>
        </pc:cxnChg>
        <pc:cxnChg chg="mod">
          <ac:chgData name="d'Agostino, Ciro" userId="522b68d4-162f-4dc7-a4d9-e6a12496a8af" providerId="ADAL" clId="{683EDCC4-8D6C-4B5D-82E3-D2C933B52846}" dt="2022-06-23T12:42:29.104" v="291"/>
          <ac:cxnSpMkLst>
            <pc:docMk/>
            <pc:sldMk cId="1580264089" sldId="2146847483"/>
            <ac:cxnSpMk id="179" creationId="{0C74542A-B9F6-BD8B-FEDB-E79E49370E99}"/>
          </ac:cxnSpMkLst>
        </pc:cxnChg>
        <pc:cxnChg chg="mod">
          <ac:chgData name="d'Agostino, Ciro" userId="522b68d4-162f-4dc7-a4d9-e6a12496a8af" providerId="ADAL" clId="{683EDCC4-8D6C-4B5D-82E3-D2C933B52846}" dt="2022-06-23T12:42:29.104" v="291"/>
          <ac:cxnSpMkLst>
            <pc:docMk/>
            <pc:sldMk cId="1580264089" sldId="2146847483"/>
            <ac:cxnSpMk id="181" creationId="{8C55A0B4-6689-4351-D749-86B0DB613AD9}"/>
          </ac:cxnSpMkLst>
        </pc:cxnChg>
        <pc:cxnChg chg="mod">
          <ac:chgData name="d'Agostino, Ciro" userId="522b68d4-162f-4dc7-a4d9-e6a12496a8af" providerId="ADAL" clId="{683EDCC4-8D6C-4B5D-82E3-D2C933B52846}" dt="2022-06-23T12:42:29.104" v="291"/>
          <ac:cxnSpMkLst>
            <pc:docMk/>
            <pc:sldMk cId="1580264089" sldId="2146847483"/>
            <ac:cxnSpMk id="182" creationId="{BF6A3AB7-6433-CCDE-48A7-28BDFEEA510A}"/>
          </ac:cxnSpMkLst>
        </pc:cxnChg>
        <pc:cxnChg chg="mod">
          <ac:chgData name="d'Agostino, Ciro" userId="522b68d4-162f-4dc7-a4d9-e6a12496a8af" providerId="ADAL" clId="{683EDCC4-8D6C-4B5D-82E3-D2C933B52846}" dt="2022-06-23T12:42:29.104" v="291"/>
          <ac:cxnSpMkLst>
            <pc:docMk/>
            <pc:sldMk cId="1580264089" sldId="2146847483"/>
            <ac:cxnSpMk id="183" creationId="{D79234B7-40E2-F5FE-C1F4-995519735A1C}"/>
          </ac:cxnSpMkLst>
        </pc:cxnChg>
        <pc:cxnChg chg="mod">
          <ac:chgData name="d'Agostino, Ciro" userId="522b68d4-162f-4dc7-a4d9-e6a12496a8af" providerId="ADAL" clId="{683EDCC4-8D6C-4B5D-82E3-D2C933B52846}" dt="2022-06-23T12:42:29.104" v="291"/>
          <ac:cxnSpMkLst>
            <pc:docMk/>
            <pc:sldMk cId="1580264089" sldId="2146847483"/>
            <ac:cxnSpMk id="184" creationId="{8267BBB2-5F7C-FE89-AA2D-9CCA24A8C5B9}"/>
          </ac:cxnSpMkLst>
        </pc:cxnChg>
        <pc:cxnChg chg="mod">
          <ac:chgData name="d'Agostino, Ciro" userId="522b68d4-162f-4dc7-a4d9-e6a12496a8af" providerId="ADAL" clId="{683EDCC4-8D6C-4B5D-82E3-D2C933B52846}" dt="2022-06-23T12:42:29.104" v="291"/>
          <ac:cxnSpMkLst>
            <pc:docMk/>
            <pc:sldMk cId="1580264089" sldId="2146847483"/>
            <ac:cxnSpMk id="185" creationId="{209C6CFD-4D32-5C06-41B0-DA3DFD427BB5}"/>
          </ac:cxnSpMkLst>
        </pc:cxnChg>
        <pc:cxnChg chg="mod">
          <ac:chgData name="d'Agostino, Ciro" userId="522b68d4-162f-4dc7-a4d9-e6a12496a8af" providerId="ADAL" clId="{683EDCC4-8D6C-4B5D-82E3-D2C933B52846}" dt="2022-06-23T12:42:29.104" v="291"/>
          <ac:cxnSpMkLst>
            <pc:docMk/>
            <pc:sldMk cId="1580264089" sldId="2146847483"/>
            <ac:cxnSpMk id="186" creationId="{571E4B6A-B08C-2C91-5660-620D2D770A9A}"/>
          </ac:cxnSpMkLst>
        </pc:cxnChg>
        <pc:cxnChg chg="mod">
          <ac:chgData name="d'Agostino, Ciro" userId="522b68d4-162f-4dc7-a4d9-e6a12496a8af" providerId="ADAL" clId="{683EDCC4-8D6C-4B5D-82E3-D2C933B52846}" dt="2022-06-23T12:42:29.104" v="291"/>
          <ac:cxnSpMkLst>
            <pc:docMk/>
            <pc:sldMk cId="1580264089" sldId="2146847483"/>
            <ac:cxnSpMk id="187" creationId="{F9097352-F113-2175-CF31-154942380DF8}"/>
          </ac:cxnSpMkLst>
        </pc:cxnChg>
        <pc:cxnChg chg="mod">
          <ac:chgData name="d'Agostino, Ciro" userId="522b68d4-162f-4dc7-a4d9-e6a12496a8af" providerId="ADAL" clId="{683EDCC4-8D6C-4B5D-82E3-D2C933B52846}" dt="2022-06-23T12:42:29.104" v="291"/>
          <ac:cxnSpMkLst>
            <pc:docMk/>
            <pc:sldMk cId="1580264089" sldId="2146847483"/>
            <ac:cxnSpMk id="188" creationId="{4F9C678E-4843-9373-CBDB-EDDD898B6540}"/>
          </ac:cxnSpMkLst>
        </pc:cxnChg>
        <pc:cxnChg chg="mod">
          <ac:chgData name="d'Agostino, Ciro" userId="522b68d4-162f-4dc7-a4d9-e6a12496a8af" providerId="ADAL" clId="{683EDCC4-8D6C-4B5D-82E3-D2C933B52846}" dt="2022-06-23T12:42:29.104" v="291"/>
          <ac:cxnSpMkLst>
            <pc:docMk/>
            <pc:sldMk cId="1580264089" sldId="2146847483"/>
            <ac:cxnSpMk id="189" creationId="{5B39341B-5C2C-842F-5FA6-978D68BFEAAC}"/>
          </ac:cxnSpMkLst>
        </pc:cxnChg>
        <pc:cxnChg chg="mod">
          <ac:chgData name="d'Agostino, Ciro" userId="522b68d4-162f-4dc7-a4d9-e6a12496a8af" providerId="ADAL" clId="{683EDCC4-8D6C-4B5D-82E3-D2C933B52846}" dt="2022-06-23T12:42:29.104" v="291"/>
          <ac:cxnSpMkLst>
            <pc:docMk/>
            <pc:sldMk cId="1580264089" sldId="2146847483"/>
            <ac:cxnSpMk id="190" creationId="{6F6B9D15-EA86-8915-EF40-44AF5817ED9C}"/>
          </ac:cxnSpMkLst>
        </pc:cxnChg>
        <pc:cxnChg chg="mod">
          <ac:chgData name="d'Agostino, Ciro" userId="522b68d4-162f-4dc7-a4d9-e6a12496a8af" providerId="ADAL" clId="{683EDCC4-8D6C-4B5D-82E3-D2C933B52846}" dt="2022-06-23T12:42:29.104" v="291"/>
          <ac:cxnSpMkLst>
            <pc:docMk/>
            <pc:sldMk cId="1580264089" sldId="2146847483"/>
            <ac:cxnSpMk id="194" creationId="{1E3D1591-11CA-68E2-C1C1-F9DB74661D4E}"/>
          </ac:cxnSpMkLst>
        </pc:cxnChg>
        <pc:cxnChg chg="mod">
          <ac:chgData name="d'Agostino, Ciro" userId="522b68d4-162f-4dc7-a4d9-e6a12496a8af" providerId="ADAL" clId="{683EDCC4-8D6C-4B5D-82E3-D2C933B52846}" dt="2022-06-23T12:42:29.104" v="291"/>
          <ac:cxnSpMkLst>
            <pc:docMk/>
            <pc:sldMk cId="1580264089" sldId="2146847483"/>
            <ac:cxnSpMk id="195" creationId="{7E7E3A47-0F11-2ADA-8F68-09F4B3373D38}"/>
          </ac:cxnSpMkLst>
        </pc:cxnChg>
        <pc:cxnChg chg="mod">
          <ac:chgData name="d'Agostino, Ciro" userId="522b68d4-162f-4dc7-a4d9-e6a12496a8af" providerId="ADAL" clId="{683EDCC4-8D6C-4B5D-82E3-D2C933B52846}" dt="2022-06-23T12:42:29.104" v="291"/>
          <ac:cxnSpMkLst>
            <pc:docMk/>
            <pc:sldMk cId="1580264089" sldId="2146847483"/>
            <ac:cxnSpMk id="196" creationId="{ACC2FD4C-D44B-7689-8F0C-735B45108ACE}"/>
          </ac:cxnSpMkLst>
        </pc:cxnChg>
        <pc:cxnChg chg="mod">
          <ac:chgData name="d'Agostino, Ciro" userId="522b68d4-162f-4dc7-a4d9-e6a12496a8af" providerId="ADAL" clId="{683EDCC4-8D6C-4B5D-82E3-D2C933B52846}" dt="2022-06-23T12:42:29.104" v="291"/>
          <ac:cxnSpMkLst>
            <pc:docMk/>
            <pc:sldMk cId="1580264089" sldId="2146847483"/>
            <ac:cxnSpMk id="198" creationId="{0A6A8EC1-0664-F31F-672F-BAD114833360}"/>
          </ac:cxnSpMkLst>
        </pc:cxnChg>
        <pc:cxnChg chg="mod">
          <ac:chgData name="d'Agostino, Ciro" userId="522b68d4-162f-4dc7-a4d9-e6a12496a8af" providerId="ADAL" clId="{683EDCC4-8D6C-4B5D-82E3-D2C933B52846}" dt="2022-06-23T12:42:29.104" v="291"/>
          <ac:cxnSpMkLst>
            <pc:docMk/>
            <pc:sldMk cId="1580264089" sldId="2146847483"/>
            <ac:cxnSpMk id="199" creationId="{7040162C-1886-372B-ED82-8E028C3C48C0}"/>
          </ac:cxnSpMkLst>
        </pc:cxnChg>
        <pc:cxnChg chg="mod">
          <ac:chgData name="d'Agostino, Ciro" userId="522b68d4-162f-4dc7-a4d9-e6a12496a8af" providerId="ADAL" clId="{683EDCC4-8D6C-4B5D-82E3-D2C933B52846}" dt="2022-06-23T12:42:29.104" v="291"/>
          <ac:cxnSpMkLst>
            <pc:docMk/>
            <pc:sldMk cId="1580264089" sldId="2146847483"/>
            <ac:cxnSpMk id="202" creationId="{D4DE36A8-8F71-E705-68C1-3B8CC64D3D18}"/>
          </ac:cxnSpMkLst>
        </pc:cxnChg>
      </pc:sldChg>
      <pc:sldChg chg="addSp modSp mod">
        <pc:chgData name="d'Agostino, Ciro" userId="522b68d4-162f-4dc7-a4d9-e6a12496a8af" providerId="ADAL" clId="{683EDCC4-8D6C-4B5D-82E3-D2C933B52846}" dt="2022-06-23T14:42:59.275" v="1095" actId="1076"/>
        <pc:sldMkLst>
          <pc:docMk/>
          <pc:sldMk cId="2889711949" sldId="2146847539"/>
        </pc:sldMkLst>
        <pc:spChg chg="mod">
          <ac:chgData name="d'Agostino, Ciro" userId="522b68d4-162f-4dc7-a4d9-e6a12496a8af" providerId="ADAL" clId="{683EDCC4-8D6C-4B5D-82E3-D2C933B52846}" dt="2022-06-23T13:52:05.580" v="872" actId="1076"/>
          <ac:spMkLst>
            <pc:docMk/>
            <pc:sldMk cId="2889711949" sldId="2146847539"/>
            <ac:spMk id="2" creationId="{B8FDF9E3-106A-EAF3-78A6-950E2CCACB84}"/>
          </ac:spMkLst>
        </pc:spChg>
        <pc:picChg chg="mod">
          <ac:chgData name="d'Agostino, Ciro" userId="522b68d4-162f-4dc7-a4d9-e6a12496a8af" providerId="ADAL" clId="{683EDCC4-8D6C-4B5D-82E3-D2C933B52846}" dt="2022-06-23T13:52:32.835" v="879" actId="108"/>
          <ac:picMkLst>
            <pc:docMk/>
            <pc:sldMk cId="2889711949" sldId="2146847539"/>
            <ac:picMk id="4" creationId="{9212762D-ACE7-4E41-905E-6978A3B9F32A}"/>
          </ac:picMkLst>
        </pc:picChg>
        <pc:picChg chg="mod modCrop">
          <ac:chgData name="d'Agostino, Ciro" userId="522b68d4-162f-4dc7-a4d9-e6a12496a8af" providerId="ADAL" clId="{683EDCC4-8D6C-4B5D-82E3-D2C933B52846}" dt="2022-06-23T13:53:17.134" v="893" actId="732"/>
          <ac:picMkLst>
            <pc:docMk/>
            <pc:sldMk cId="2889711949" sldId="2146847539"/>
            <ac:picMk id="6" creationId="{E4EAE119-59BD-4093-8555-CBEC3E6001B8}"/>
          </ac:picMkLst>
        </pc:picChg>
        <pc:picChg chg="add mod modCrop">
          <ac:chgData name="d'Agostino, Ciro" userId="522b68d4-162f-4dc7-a4d9-e6a12496a8af" providerId="ADAL" clId="{683EDCC4-8D6C-4B5D-82E3-D2C933B52846}" dt="2022-06-23T13:53:31.919" v="896" actId="14100"/>
          <ac:picMkLst>
            <pc:docMk/>
            <pc:sldMk cId="2889711949" sldId="2146847539"/>
            <ac:picMk id="51" creationId="{29971C32-576A-2E1F-C47D-06D6A141A2A9}"/>
          </ac:picMkLst>
        </pc:picChg>
        <pc:picChg chg="mod">
          <ac:chgData name="d'Agostino, Ciro" userId="522b68d4-162f-4dc7-a4d9-e6a12496a8af" providerId="ADAL" clId="{683EDCC4-8D6C-4B5D-82E3-D2C933B52846}" dt="2022-06-23T14:42:59.275" v="1095" actId="1076"/>
          <ac:picMkLst>
            <pc:docMk/>
            <pc:sldMk cId="2889711949" sldId="2146847539"/>
            <ac:picMk id="57" creationId="{C2783510-5583-4E4B-B739-D7EAD690658F}"/>
          </ac:picMkLst>
        </pc:picChg>
      </pc:sldChg>
      <pc:sldChg chg="addSp delSp modSp mod">
        <pc:chgData name="d'Agostino, Ciro" userId="522b68d4-162f-4dc7-a4d9-e6a12496a8af" providerId="ADAL" clId="{683EDCC4-8D6C-4B5D-82E3-D2C933B52846}" dt="2022-06-22T16:41:04.298" v="129" actId="1076"/>
        <pc:sldMkLst>
          <pc:docMk/>
          <pc:sldMk cId="4271162174" sldId="2146847541"/>
        </pc:sldMkLst>
        <pc:picChg chg="del mod">
          <ac:chgData name="d'Agostino, Ciro" userId="522b68d4-162f-4dc7-a4d9-e6a12496a8af" providerId="ADAL" clId="{683EDCC4-8D6C-4B5D-82E3-D2C933B52846}" dt="2022-06-22T16:39:31.880" v="108" actId="478"/>
          <ac:picMkLst>
            <pc:docMk/>
            <pc:sldMk cId="4271162174" sldId="2146847541"/>
            <ac:picMk id="38" creationId="{D04D9087-AE1C-4D16-A879-273E6D9EDEE1}"/>
          </ac:picMkLst>
        </pc:picChg>
        <pc:picChg chg="del">
          <ac:chgData name="d'Agostino, Ciro" userId="522b68d4-162f-4dc7-a4d9-e6a12496a8af" providerId="ADAL" clId="{683EDCC4-8D6C-4B5D-82E3-D2C933B52846}" dt="2022-06-22T16:39:33.304" v="109" actId="478"/>
          <ac:picMkLst>
            <pc:docMk/>
            <pc:sldMk cId="4271162174" sldId="2146847541"/>
            <ac:picMk id="39" creationId="{114946AB-F3E2-7D0F-028A-E2B4DA26344F}"/>
          </ac:picMkLst>
        </pc:picChg>
        <pc:picChg chg="del">
          <ac:chgData name="d'Agostino, Ciro" userId="522b68d4-162f-4dc7-a4d9-e6a12496a8af" providerId="ADAL" clId="{683EDCC4-8D6C-4B5D-82E3-D2C933B52846}" dt="2022-06-22T16:39:31.315" v="107" actId="478"/>
          <ac:picMkLst>
            <pc:docMk/>
            <pc:sldMk cId="4271162174" sldId="2146847541"/>
            <ac:picMk id="40" creationId="{99CA5B26-0712-ED1F-5D53-489F921FDF24}"/>
          </ac:picMkLst>
        </pc:picChg>
        <pc:picChg chg="add mod">
          <ac:chgData name="d'Agostino, Ciro" userId="522b68d4-162f-4dc7-a4d9-e6a12496a8af" providerId="ADAL" clId="{683EDCC4-8D6C-4B5D-82E3-D2C933B52846}" dt="2022-06-22T16:39:42.293" v="112" actId="1076"/>
          <ac:picMkLst>
            <pc:docMk/>
            <pc:sldMk cId="4271162174" sldId="2146847541"/>
            <ac:picMk id="41" creationId="{53EA8B26-6C6E-DA57-34D7-67E7A5674099}"/>
          </ac:picMkLst>
        </pc:picChg>
        <pc:picChg chg="add mod">
          <ac:chgData name="d'Agostino, Ciro" userId="522b68d4-162f-4dc7-a4d9-e6a12496a8af" providerId="ADAL" clId="{683EDCC4-8D6C-4B5D-82E3-D2C933B52846}" dt="2022-06-22T16:39:42.293" v="112" actId="1076"/>
          <ac:picMkLst>
            <pc:docMk/>
            <pc:sldMk cId="4271162174" sldId="2146847541"/>
            <ac:picMk id="42" creationId="{83184D4A-6A2B-FC9F-011F-D4FA045EA42B}"/>
          </ac:picMkLst>
        </pc:picChg>
        <pc:picChg chg="add mod">
          <ac:chgData name="d'Agostino, Ciro" userId="522b68d4-162f-4dc7-a4d9-e6a12496a8af" providerId="ADAL" clId="{683EDCC4-8D6C-4B5D-82E3-D2C933B52846}" dt="2022-06-22T16:41:04.298" v="129" actId="1076"/>
          <ac:picMkLst>
            <pc:docMk/>
            <pc:sldMk cId="4271162174" sldId="2146847541"/>
            <ac:picMk id="43" creationId="{8262CBE4-F32A-8764-68BF-4F0ACFACFC28}"/>
          </ac:picMkLst>
        </pc:picChg>
        <pc:picChg chg="add mod">
          <ac:chgData name="d'Agostino, Ciro" userId="522b68d4-162f-4dc7-a4d9-e6a12496a8af" providerId="ADAL" clId="{683EDCC4-8D6C-4B5D-82E3-D2C933B52846}" dt="2022-06-22T16:40:07.285" v="120" actId="1035"/>
          <ac:picMkLst>
            <pc:docMk/>
            <pc:sldMk cId="4271162174" sldId="2146847541"/>
            <ac:picMk id="44" creationId="{65C2104D-20D6-3565-25B1-21956B8C671F}"/>
          </ac:picMkLst>
        </pc:picChg>
        <pc:picChg chg="add mod">
          <ac:chgData name="d'Agostino, Ciro" userId="522b68d4-162f-4dc7-a4d9-e6a12496a8af" providerId="ADAL" clId="{683EDCC4-8D6C-4B5D-82E3-D2C933B52846}" dt="2022-06-22T16:41:04.298" v="129" actId="1076"/>
          <ac:picMkLst>
            <pc:docMk/>
            <pc:sldMk cId="4271162174" sldId="2146847541"/>
            <ac:picMk id="45" creationId="{CAE08F5B-CC93-E199-4BF5-D1ECAFBA4F4C}"/>
          </ac:picMkLst>
        </pc:picChg>
        <pc:cxnChg chg="mod">
          <ac:chgData name="d'Agostino, Ciro" userId="522b68d4-162f-4dc7-a4d9-e6a12496a8af" providerId="ADAL" clId="{683EDCC4-8D6C-4B5D-82E3-D2C933B52846}" dt="2022-06-22T16:39:35.934" v="111" actId="1076"/>
          <ac:cxnSpMkLst>
            <pc:docMk/>
            <pc:sldMk cId="4271162174" sldId="2146847541"/>
            <ac:cxnSpMk id="37" creationId="{434BA6E1-981D-1047-FD51-CE335A31D4F5}"/>
          </ac:cxnSpMkLst>
        </pc:cxnChg>
      </pc:sldChg>
      <pc:sldChg chg="addSp delSp modSp add del mod ord">
        <pc:chgData name="d'Agostino, Ciro" userId="522b68d4-162f-4dc7-a4d9-e6a12496a8af" providerId="ADAL" clId="{683EDCC4-8D6C-4B5D-82E3-D2C933B52846}" dt="2022-06-22T16:18:42.314" v="46" actId="47"/>
        <pc:sldMkLst>
          <pc:docMk/>
          <pc:sldMk cId="1004691881" sldId="2146847546"/>
        </pc:sldMkLst>
        <pc:spChg chg="add del mod">
          <ac:chgData name="d'Agostino, Ciro" userId="522b68d4-162f-4dc7-a4d9-e6a12496a8af" providerId="ADAL" clId="{683EDCC4-8D6C-4B5D-82E3-D2C933B52846}" dt="2022-06-22T16:10:27.878" v="8" actId="478"/>
          <ac:spMkLst>
            <pc:docMk/>
            <pc:sldMk cId="1004691881" sldId="2146847546"/>
            <ac:spMk id="306" creationId="{03560F34-3691-4795-9EA2-AA5F772EAE99}"/>
          </ac:spMkLst>
        </pc:spChg>
        <pc:spChg chg="add del">
          <ac:chgData name="d'Agostino, Ciro" userId="522b68d4-162f-4dc7-a4d9-e6a12496a8af" providerId="ADAL" clId="{683EDCC4-8D6C-4B5D-82E3-D2C933B52846}" dt="2022-06-22T16:10:31.508" v="10" actId="478"/>
          <ac:spMkLst>
            <pc:docMk/>
            <pc:sldMk cId="1004691881" sldId="2146847546"/>
            <ac:spMk id="309" creationId="{1D679467-1F9B-46A7-96DA-8D85B37BD7FA}"/>
          </ac:spMkLst>
        </pc:spChg>
        <pc:spChg chg="del">
          <ac:chgData name="d'Agostino, Ciro" userId="522b68d4-162f-4dc7-a4d9-e6a12496a8af" providerId="ADAL" clId="{683EDCC4-8D6C-4B5D-82E3-D2C933B52846}" dt="2022-06-22T16:10:33.213" v="11" actId="478"/>
          <ac:spMkLst>
            <pc:docMk/>
            <pc:sldMk cId="1004691881" sldId="2146847546"/>
            <ac:spMk id="312" creationId="{3AFAF8D7-85C9-49CE-9F54-3A51C8B7B30F}"/>
          </ac:spMkLst>
        </pc:spChg>
        <pc:spChg chg="add del mod">
          <ac:chgData name="d'Agostino, Ciro" userId="522b68d4-162f-4dc7-a4d9-e6a12496a8af" providerId="ADAL" clId="{683EDCC4-8D6C-4B5D-82E3-D2C933B52846}" dt="2022-06-22T16:10:26.471" v="7" actId="478"/>
          <ac:spMkLst>
            <pc:docMk/>
            <pc:sldMk cId="1004691881" sldId="2146847546"/>
            <ac:spMk id="313" creationId="{BF42FB1D-D9D0-4F6A-9F82-DD92943ABC1D}"/>
          </ac:spMkLst>
        </pc:spChg>
        <pc:spChg chg="add del">
          <ac:chgData name="d'Agostino, Ciro" userId="522b68d4-162f-4dc7-a4d9-e6a12496a8af" providerId="ADAL" clId="{683EDCC4-8D6C-4B5D-82E3-D2C933B52846}" dt="2022-06-22T16:10:29.681" v="9" actId="478"/>
          <ac:spMkLst>
            <pc:docMk/>
            <pc:sldMk cId="1004691881" sldId="2146847546"/>
            <ac:spMk id="314" creationId="{742FBF39-E8AE-40EA-AB30-B3D5381045B4}"/>
          </ac:spMkLst>
        </pc:spChg>
        <pc:grpChg chg="add del">
          <ac:chgData name="d'Agostino, Ciro" userId="522b68d4-162f-4dc7-a4d9-e6a12496a8af" providerId="ADAL" clId="{683EDCC4-8D6C-4B5D-82E3-D2C933B52846}" dt="2022-06-22T16:10:16.328" v="5" actId="478"/>
          <ac:grpSpMkLst>
            <pc:docMk/>
            <pc:sldMk cId="1004691881" sldId="2146847546"/>
            <ac:grpSpMk id="221" creationId="{7DA9F3BF-9485-4C12-9DE3-8372948C3BB9}"/>
          </ac:grpSpMkLst>
        </pc:grpChg>
        <pc:picChg chg="del">
          <ac:chgData name="d'Agostino, Ciro" userId="522b68d4-162f-4dc7-a4d9-e6a12496a8af" providerId="ADAL" clId="{683EDCC4-8D6C-4B5D-82E3-D2C933B52846}" dt="2022-06-22T16:10:45.862" v="12" actId="478"/>
          <ac:picMkLst>
            <pc:docMk/>
            <pc:sldMk cId="1004691881" sldId="2146847546"/>
            <ac:picMk id="21" creationId="{2E6B5C36-0269-4BB9-B6CE-A9A1D6462E4C}"/>
          </ac:picMkLst>
        </pc:picChg>
        <pc:picChg chg="add del mod modCrop">
          <ac:chgData name="d'Agostino, Ciro" userId="522b68d4-162f-4dc7-a4d9-e6a12496a8af" providerId="ADAL" clId="{683EDCC4-8D6C-4B5D-82E3-D2C933B52846}" dt="2022-06-22T16:12:23.503" v="25" actId="478"/>
          <ac:picMkLst>
            <pc:docMk/>
            <pc:sldMk cId="1004691881" sldId="2146847546"/>
            <ac:picMk id="264" creationId="{842E395E-2F9A-F83B-AC38-DCAEF84B0A69}"/>
          </ac:picMkLst>
        </pc:picChg>
        <pc:picChg chg="add del mod">
          <ac:chgData name="d'Agostino, Ciro" userId="522b68d4-162f-4dc7-a4d9-e6a12496a8af" providerId="ADAL" clId="{683EDCC4-8D6C-4B5D-82E3-D2C933B52846}" dt="2022-06-22T16:15:46.828" v="38"/>
          <ac:picMkLst>
            <pc:docMk/>
            <pc:sldMk cId="1004691881" sldId="2146847546"/>
            <ac:picMk id="266" creationId="{756A7565-9876-86C8-0869-6BEDCE28A0A2}"/>
          </ac:picMkLst>
        </pc:picChg>
        <pc:picChg chg="add del mod">
          <ac:chgData name="d'Agostino, Ciro" userId="522b68d4-162f-4dc7-a4d9-e6a12496a8af" providerId="ADAL" clId="{683EDCC4-8D6C-4B5D-82E3-D2C933B52846}" dt="2022-06-22T16:15:46.828" v="38"/>
          <ac:picMkLst>
            <pc:docMk/>
            <pc:sldMk cId="1004691881" sldId="2146847546"/>
            <ac:picMk id="267" creationId="{28602001-79BE-F2CA-5559-7458AC74B145}"/>
          </ac:picMkLst>
        </pc:picChg>
      </pc:sldChg>
      <pc:sldChg chg="del">
        <pc:chgData name="d'Agostino, Ciro" userId="522b68d4-162f-4dc7-a4d9-e6a12496a8af" providerId="ADAL" clId="{683EDCC4-8D6C-4B5D-82E3-D2C933B52846}" dt="2022-06-22T16:24:34.722" v="85" actId="47"/>
        <pc:sldMkLst>
          <pc:docMk/>
          <pc:sldMk cId="1411814552" sldId="2146847546"/>
        </pc:sldMkLst>
      </pc:sldChg>
      <pc:sldChg chg="addSp delSp modSp add mod">
        <pc:chgData name="d'Agostino, Ciro" userId="522b68d4-162f-4dc7-a4d9-e6a12496a8af" providerId="ADAL" clId="{683EDCC4-8D6C-4B5D-82E3-D2C933B52846}" dt="2022-07-08T09:01:58.931" v="3609"/>
        <pc:sldMkLst>
          <pc:docMk/>
          <pc:sldMk cId="1547523942" sldId="2146847547"/>
        </pc:sldMkLst>
        <pc:picChg chg="mod">
          <ac:chgData name="d'Agostino, Ciro" userId="522b68d4-162f-4dc7-a4d9-e6a12496a8af" providerId="ADAL" clId="{683EDCC4-8D6C-4B5D-82E3-D2C933B52846}" dt="2022-06-22T16:24:50.473" v="87" actId="1076"/>
          <ac:picMkLst>
            <pc:docMk/>
            <pc:sldMk cId="1547523942" sldId="2146847547"/>
            <ac:picMk id="30" creationId="{D7A84C73-AD33-4A19-BD88-00CF2BA484F1}"/>
          </ac:picMkLst>
        </pc:picChg>
        <pc:picChg chg="mod">
          <ac:chgData name="d'Agostino, Ciro" userId="522b68d4-162f-4dc7-a4d9-e6a12496a8af" providerId="ADAL" clId="{683EDCC4-8D6C-4B5D-82E3-D2C933B52846}" dt="2022-06-22T16:24:43.522" v="86" actId="1076"/>
          <ac:picMkLst>
            <pc:docMk/>
            <pc:sldMk cId="1547523942" sldId="2146847547"/>
            <ac:picMk id="32" creationId="{79E009FD-D67D-4DAC-B52E-D130B2589336}"/>
          </ac:picMkLst>
        </pc:picChg>
        <pc:picChg chg="mod">
          <ac:chgData name="d'Agostino, Ciro" userId="522b68d4-162f-4dc7-a4d9-e6a12496a8af" providerId="ADAL" clId="{683EDCC4-8D6C-4B5D-82E3-D2C933B52846}" dt="2022-06-22T16:23:08.126" v="83" actId="14100"/>
          <ac:picMkLst>
            <pc:docMk/>
            <pc:sldMk cId="1547523942" sldId="2146847547"/>
            <ac:picMk id="39" creationId="{05377A6A-4E2B-41C3-8970-7ADDB0E56A36}"/>
          </ac:picMkLst>
        </pc:picChg>
        <pc:picChg chg="del">
          <ac:chgData name="d'Agostino, Ciro" userId="522b68d4-162f-4dc7-a4d9-e6a12496a8af" providerId="ADAL" clId="{683EDCC4-8D6C-4B5D-82E3-D2C933B52846}" dt="2022-06-22T16:22:40.160" v="79" actId="478"/>
          <ac:picMkLst>
            <pc:docMk/>
            <pc:sldMk cId="1547523942" sldId="2146847547"/>
            <ac:picMk id="103" creationId="{923F32D6-9799-4B0B-BE7A-8A36929D0120}"/>
          </ac:picMkLst>
        </pc:picChg>
        <pc:picChg chg="del">
          <ac:chgData name="d'Agostino, Ciro" userId="522b68d4-162f-4dc7-a4d9-e6a12496a8af" providerId="ADAL" clId="{683EDCC4-8D6C-4B5D-82E3-D2C933B52846}" dt="2022-07-08T09:01:57.870" v="3608" actId="478"/>
          <ac:picMkLst>
            <pc:docMk/>
            <pc:sldMk cId="1547523942" sldId="2146847547"/>
            <ac:picMk id="288" creationId="{42A38F1C-77DA-4282-9000-41549527037A}"/>
          </ac:picMkLst>
        </pc:picChg>
        <pc:picChg chg="mod ord">
          <ac:chgData name="d'Agostino, Ciro" userId="522b68d4-162f-4dc7-a4d9-e6a12496a8af" providerId="ADAL" clId="{683EDCC4-8D6C-4B5D-82E3-D2C933B52846}" dt="2022-06-22T16:22:45.268" v="80" actId="167"/>
          <ac:picMkLst>
            <pc:docMk/>
            <pc:sldMk cId="1547523942" sldId="2146847547"/>
            <ac:picMk id="289" creationId="{C3A977E5-F374-5F14-950F-5CB0FBFC62E3}"/>
          </ac:picMkLst>
        </pc:picChg>
        <pc:picChg chg="add mod">
          <ac:chgData name="d'Agostino, Ciro" userId="522b68d4-162f-4dc7-a4d9-e6a12496a8af" providerId="ADAL" clId="{683EDCC4-8D6C-4B5D-82E3-D2C933B52846}" dt="2022-07-08T09:01:58.931" v="3609"/>
          <ac:picMkLst>
            <pc:docMk/>
            <pc:sldMk cId="1547523942" sldId="2146847547"/>
            <ac:picMk id="303" creationId="{7769A01B-D7F6-AB75-AAD7-E1689AC449BC}"/>
          </ac:picMkLst>
        </pc:picChg>
      </pc:sldChg>
      <pc:sldChg chg="addSp delSp modSp add mod ord">
        <pc:chgData name="d'Agostino, Ciro" userId="522b68d4-162f-4dc7-a4d9-e6a12496a8af" providerId="ADAL" clId="{683EDCC4-8D6C-4B5D-82E3-D2C933B52846}" dt="2022-06-23T13:06:51.839" v="592"/>
        <pc:sldMkLst>
          <pc:docMk/>
          <pc:sldMk cId="452635526" sldId="2146847548"/>
        </pc:sldMkLst>
        <pc:spChg chg="add del">
          <ac:chgData name="d'Agostino, Ciro" userId="522b68d4-162f-4dc7-a4d9-e6a12496a8af" providerId="ADAL" clId="{683EDCC4-8D6C-4B5D-82E3-D2C933B52846}" dt="2022-06-23T12:50:23.940" v="373" actId="21"/>
          <ac:spMkLst>
            <pc:docMk/>
            <pc:sldMk cId="452635526" sldId="2146847548"/>
            <ac:spMk id="30" creationId="{56C5B3D7-70AE-4736-AE5C-72484CBFD9E7}"/>
          </ac:spMkLst>
        </pc:spChg>
        <pc:spChg chg="add del">
          <ac:chgData name="d'Agostino, Ciro" userId="522b68d4-162f-4dc7-a4d9-e6a12496a8af" providerId="ADAL" clId="{683EDCC4-8D6C-4B5D-82E3-D2C933B52846}" dt="2022-06-23T12:50:23.940" v="373" actId="21"/>
          <ac:spMkLst>
            <pc:docMk/>
            <pc:sldMk cId="452635526" sldId="2146847548"/>
            <ac:spMk id="116" creationId="{3E0616EF-84E0-4800-BBFF-1A15433D6892}"/>
          </ac:spMkLst>
        </pc:spChg>
        <pc:spChg chg="add del">
          <ac:chgData name="d'Agostino, Ciro" userId="522b68d4-162f-4dc7-a4d9-e6a12496a8af" providerId="ADAL" clId="{683EDCC4-8D6C-4B5D-82E3-D2C933B52846}" dt="2022-06-23T12:50:23.940" v="373" actId="21"/>
          <ac:spMkLst>
            <pc:docMk/>
            <pc:sldMk cId="452635526" sldId="2146847548"/>
            <ac:spMk id="155" creationId="{463FEA12-C941-4626-A990-BE694C182ADF}"/>
          </ac:spMkLst>
        </pc:spChg>
        <pc:spChg chg="add del">
          <ac:chgData name="d'Agostino, Ciro" userId="522b68d4-162f-4dc7-a4d9-e6a12496a8af" providerId="ADAL" clId="{683EDCC4-8D6C-4B5D-82E3-D2C933B52846}" dt="2022-06-23T12:50:23.940" v="373" actId="21"/>
          <ac:spMkLst>
            <pc:docMk/>
            <pc:sldMk cId="452635526" sldId="2146847548"/>
            <ac:spMk id="156" creationId="{284B94AB-364D-4D66-826C-98D8833CA6F1}"/>
          </ac:spMkLst>
        </pc:spChg>
        <pc:spChg chg="add del">
          <ac:chgData name="d'Agostino, Ciro" userId="522b68d4-162f-4dc7-a4d9-e6a12496a8af" providerId="ADAL" clId="{683EDCC4-8D6C-4B5D-82E3-D2C933B52846}" dt="2022-06-23T12:50:23.940" v="373" actId="21"/>
          <ac:spMkLst>
            <pc:docMk/>
            <pc:sldMk cId="452635526" sldId="2146847548"/>
            <ac:spMk id="157" creationId="{5F0EB7E3-2772-405F-9583-214B17735683}"/>
          </ac:spMkLst>
        </pc:spChg>
        <pc:spChg chg="add del">
          <ac:chgData name="d'Agostino, Ciro" userId="522b68d4-162f-4dc7-a4d9-e6a12496a8af" providerId="ADAL" clId="{683EDCC4-8D6C-4B5D-82E3-D2C933B52846}" dt="2022-06-23T12:50:23.940" v="373" actId="21"/>
          <ac:spMkLst>
            <pc:docMk/>
            <pc:sldMk cId="452635526" sldId="2146847548"/>
            <ac:spMk id="158" creationId="{08E13EF4-7A8E-4EE8-AB1A-D0A78E318BEA}"/>
          </ac:spMkLst>
        </pc:spChg>
        <pc:grpChg chg="mod">
          <ac:chgData name="d'Agostino, Ciro" userId="522b68d4-162f-4dc7-a4d9-e6a12496a8af" providerId="ADAL" clId="{683EDCC4-8D6C-4B5D-82E3-D2C933B52846}" dt="2022-06-23T12:52:49.953" v="412"/>
          <ac:grpSpMkLst>
            <pc:docMk/>
            <pc:sldMk cId="452635526" sldId="2146847548"/>
            <ac:grpSpMk id="15" creationId="{DD6837A0-1113-5065-44FB-57BF1800BCE5}"/>
          </ac:grpSpMkLst>
        </pc:grpChg>
        <pc:picChg chg="add del">
          <ac:chgData name="d'Agostino, Ciro" userId="522b68d4-162f-4dc7-a4d9-e6a12496a8af" providerId="ADAL" clId="{683EDCC4-8D6C-4B5D-82E3-D2C933B52846}" dt="2022-06-23T12:50:23.940" v="373" actId="21"/>
          <ac:picMkLst>
            <pc:docMk/>
            <pc:sldMk cId="452635526" sldId="2146847548"/>
            <ac:picMk id="11" creationId="{5C8A9A61-EC60-481B-928B-F98FAAAAE186}"/>
          </ac:picMkLst>
        </pc:picChg>
        <pc:picChg chg="add del">
          <ac:chgData name="d'Agostino, Ciro" userId="522b68d4-162f-4dc7-a4d9-e6a12496a8af" providerId="ADAL" clId="{683EDCC4-8D6C-4B5D-82E3-D2C933B52846}" dt="2022-06-23T12:50:23.940" v="373" actId="21"/>
          <ac:picMkLst>
            <pc:docMk/>
            <pc:sldMk cId="452635526" sldId="2146847548"/>
            <ac:picMk id="25" creationId="{41DBAC49-D108-4420-9053-F413B42C7904}"/>
          </ac:picMkLst>
        </pc:picChg>
        <pc:picChg chg="add del">
          <ac:chgData name="d'Agostino, Ciro" userId="522b68d4-162f-4dc7-a4d9-e6a12496a8af" providerId="ADAL" clId="{683EDCC4-8D6C-4B5D-82E3-D2C933B52846}" dt="2022-06-23T12:50:23.940" v="373" actId="21"/>
          <ac:picMkLst>
            <pc:docMk/>
            <pc:sldMk cId="452635526" sldId="2146847548"/>
            <ac:picMk id="28" creationId="{ED6B0B56-2E86-474B-BAC3-202F34C462E1}"/>
          </ac:picMkLst>
        </pc:picChg>
        <pc:picChg chg="add del">
          <ac:chgData name="d'Agostino, Ciro" userId="522b68d4-162f-4dc7-a4d9-e6a12496a8af" providerId="ADAL" clId="{683EDCC4-8D6C-4B5D-82E3-D2C933B52846}" dt="2022-06-23T12:50:23.940" v="373" actId="21"/>
          <ac:picMkLst>
            <pc:docMk/>
            <pc:sldMk cId="452635526" sldId="2146847548"/>
            <ac:picMk id="31" creationId="{AB1DAA1C-9763-4790-A107-697969D8E64B}"/>
          </ac:picMkLst>
        </pc:picChg>
        <pc:picChg chg="add del">
          <ac:chgData name="d'Agostino, Ciro" userId="522b68d4-162f-4dc7-a4d9-e6a12496a8af" providerId="ADAL" clId="{683EDCC4-8D6C-4B5D-82E3-D2C933B52846}" dt="2022-06-23T12:50:23.940" v="373" actId="21"/>
          <ac:picMkLst>
            <pc:docMk/>
            <pc:sldMk cId="452635526" sldId="2146847548"/>
            <ac:picMk id="35" creationId="{876989B0-BF0E-429F-B7AD-12CC28A74ED3}"/>
          </ac:picMkLst>
        </pc:picChg>
        <pc:picChg chg="add del">
          <ac:chgData name="d'Agostino, Ciro" userId="522b68d4-162f-4dc7-a4d9-e6a12496a8af" providerId="ADAL" clId="{683EDCC4-8D6C-4B5D-82E3-D2C933B52846}" dt="2022-06-23T12:50:23.940" v="373" actId="21"/>
          <ac:picMkLst>
            <pc:docMk/>
            <pc:sldMk cId="452635526" sldId="2146847548"/>
            <ac:picMk id="37" creationId="{316E7B6A-39E2-4916-8A65-6AC98DA39110}"/>
          </ac:picMkLst>
        </pc:picChg>
        <pc:picChg chg="add del">
          <ac:chgData name="d'Agostino, Ciro" userId="522b68d4-162f-4dc7-a4d9-e6a12496a8af" providerId="ADAL" clId="{683EDCC4-8D6C-4B5D-82E3-D2C933B52846}" dt="2022-06-23T12:50:23.940" v="373" actId="21"/>
          <ac:picMkLst>
            <pc:docMk/>
            <pc:sldMk cId="452635526" sldId="2146847548"/>
            <ac:picMk id="117" creationId="{EF204280-EB72-4CA8-BC91-12F2A111D26F}"/>
          </ac:picMkLst>
        </pc:picChg>
        <pc:picChg chg="add del">
          <ac:chgData name="d'Agostino, Ciro" userId="522b68d4-162f-4dc7-a4d9-e6a12496a8af" providerId="ADAL" clId="{683EDCC4-8D6C-4B5D-82E3-D2C933B52846}" dt="2022-06-23T12:50:23.940" v="373" actId="21"/>
          <ac:picMkLst>
            <pc:docMk/>
            <pc:sldMk cId="452635526" sldId="2146847548"/>
            <ac:picMk id="159" creationId="{0F74BDB0-E98B-4810-8C5C-48838038840F}"/>
          </ac:picMkLst>
        </pc:picChg>
        <pc:inkChg chg="add mod">
          <ac:chgData name="d'Agostino, Ciro" userId="522b68d4-162f-4dc7-a4d9-e6a12496a8af" providerId="ADAL" clId="{683EDCC4-8D6C-4B5D-82E3-D2C933B52846}" dt="2022-06-23T12:52:49.953" v="412"/>
          <ac:inkMkLst>
            <pc:docMk/>
            <pc:sldMk cId="452635526" sldId="2146847548"/>
            <ac:inkMk id="10" creationId="{B1FD060C-6C80-C62D-8EF4-1E00BD33286F}"/>
          </ac:inkMkLst>
        </pc:inkChg>
        <pc:inkChg chg="add mod">
          <ac:chgData name="d'Agostino, Ciro" userId="522b68d4-162f-4dc7-a4d9-e6a12496a8af" providerId="ADAL" clId="{683EDCC4-8D6C-4B5D-82E3-D2C933B52846}" dt="2022-06-23T12:52:49.953" v="412"/>
          <ac:inkMkLst>
            <pc:docMk/>
            <pc:sldMk cId="452635526" sldId="2146847548"/>
            <ac:inkMk id="13" creationId="{BECBB111-713C-4383-2630-3C994407AF46}"/>
          </ac:inkMkLst>
        </pc:inkChg>
        <pc:cxnChg chg="add del">
          <ac:chgData name="d'Agostino, Ciro" userId="522b68d4-162f-4dc7-a4d9-e6a12496a8af" providerId="ADAL" clId="{683EDCC4-8D6C-4B5D-82E3-D2C933B52846}" dt="2022-06-23T12:50:23.940" v="373" actId="21"/>
          <ac:cxnSpMkLst>
            <pc:docMk/>
            <pc:sldMk cId="452635526" sldId="2146847548"/>
            <ac:cxnSpMk id="143" creationId="{B4210711-664C-4414-86ED-C9BEDEBFF3A6}"/>
          </ac:cxnSpMkLst>
        </pc:cxnChg>
      </pc:sldChg>
      <pc:sldChg chg="addSp modSp add del mod ord modAnim">
        <pc:chgData name="d'Agostino, Ciro" userId="522b68d4-162f-4dc7-a4d9-e6a12496a8af" providerId="ADAL" clId="{683EDCC4-8D6C-4B5D-82E3-D2C933B52846}" dt="2022-06-23T13:04:40.182" v="571" actId="47"/>
        <pc:sldMkLst>
          <pc:docMk/>
          <pc:sldMk cId="247980530" sldId="2146847549"/>
        </pc:sldMkLst>
        <pc:spChg chg="add mod">
          <ac:chgData name="d'Agostino, Ciro" userId="522b68d4-162f-4dc7-a4d9-e6a12496a8af" providerId="ADAL" clId="{683EDCC4-8D6C-4B5D-82E3-D2C933B52846}" dt="2022-06-23T12:54:18.906" v="433" actId="1076"/>
          <ac:spMkLst>
            <pc:docMk/>
            <pc:sldMk cId="247980530" sldId="2146847549"/>
            <ac:spMk id="117" creationId="{3893D57F-79E2-3B86-0CCB-400F73B89734}"/>
          </ac:spMkLst>
        </pc:spChg>
        <pc:spChg chg="add mod">
          <ac:chgData name="d'Agostino, Ciro" userId="522b68d4-162f-4dc7-a4d9-e6a12496a8af" providerId="ADAL" clId="{683EDCC4-8D6C-4B5D-82E3-D2C933B52846}" dt="2022-06-23T12:54:18.906" v="433" actId="1076"/>
          <ac:spMkLst>
            <pc:docMk/>
            <pc:sldMk cId="247980530" sldId="2146847549"/>
            <ac:spMk id="118" creationId="{17E5CF1E-69A7-E4E2-8D5B-B58487C16A41}"/>
          </ac:spMkLst>
        </pc:spChg>
        <pc:spChg chg="add mod">
          <ac:chgData name="d'Agostino, Ciro" userId="522b68d4-162f-4dc7-a4d9-e6a12496a8af" providerId="ADAL" clId="{683EDCC4-8D6C-4B5D-82E3-D2C933B52846}" dt="2022-06-23T12:54:18.906" v="433" actId="1076"/>
          <ac:spMkLst>
            <pc:docMk/>
            <pc:sldMk cId="247980530" sldId="2146847549"/>
            <ac:spMk id="121" creationId="{21740910-168C-ED13-C90A-5AB08FCDA1B1}"/>
          </ac:spMkLst>
        </pc:spChg>
        <pc:spChg chg="add mod">
          <ac:chgData name="d'Agostino, Ciro" userId="522b68d4-162f-4dc7-a4d9-e6a12496a8af" providerId="ADAL" clId="{683EDCC4-8D6C-4B5D-82E3-D2C933B52846}" dt="2022-06-23T12:54:18.906" v="433" actId="1076"/>
          <ac:spMkLst>
            <pc:docMk/>
            <pc:sldMk cId="247980530" sldId="2146847549"/>
            <ac:spMk id="122" creationId="{FF4BC784-7D33-08B4-4AB0-91B1595078B1}"/>
          </ac:spMkLst>
        </pc:spChg>
        <pc:spChg chg="add mod">
          <ac:chgData name="d'Agostino, Ciro" userId="522b68d4-162f-4dc7-a4d9-e6a12496a8af" providerId="ADAL" clId="{683EDCC4-8D6C-4B5D-82E3-D2C933B52846}" dt="2022-06-23T12:54:18.906" v="433" actId="1076"/>
          <ac:spMkLst>
            <pc:docMk/>
            <pc:sldMk cId="247980530" sldId="2146847549"/>
            <ac:spMk id="123" creationId="{AEF231A1-F8DB-E69B-080C-EEB28432D2D0}"/>
          </ac:spMkLst>
        </pc:spChg>
        <pc:spChg chg="add mod">
          <ac:chgData name="d'Agostino, Ciro" userId="522b68d4-162f-4dc7-a4d9-e6a12496a8af" providerId="ADAL" clId="{683EDCC4-8D6C-4B5D-82E3-D2C933B52846}" dt="2022-06-23T12:54:18.906" v="433" actId="1076"/>
          <ac:spMkLst>
            <pc:docMk/>
            <pc:sldMk cId="247980530" sldId="2146847549"/>
            <ac:spMk id="124" creationId="{16D5CCFD-5B98-3F63-2794-B809DC00A802}"/>
          </ac:spMkLst>
        </pc:spChg>
        <pc:spChg chg="add mod">
          <ac:chgData name="d'Agostino, Ciro" userId="522b68d4-162f-4dc7-a4d9-e6a12496a8af" providerId="ADAL" clId="{683EDCC4-8D6C-4B5D-82E3-D2C933B52846}" dt="2022-06-23T12:54:18.906" v="433" actId="1076"/>
          <ac:spMkLst>
            <pc:docMk/>
            <pc:sldMk cId="247980530" sldId="2146847549"/>
            <ac:spMk id="125" creationId="{09A195BF-7478-26CF-9695-1581718F4C0A}"/>
          </ac:spMkLst>
        </pc:spChg>
        <pc:spChg chg="add mod">
          <ac:chgData name="d'Agostino, Ciro" userId="522b68d4-162f-4dc7-a4d9-e6a12496a8af" providerId="ADAL" clId="{683EDCC4-8D6C-4B5D-82E3-D2C933B52846}" dt="2022-06-23T12:54:18.906" v="433" actId="1076"/>
          <ac:spMkLst>
            <pc:docMk/>
            <pc:sldMk cId="247980530" sldId="2146847549"/>
            <ac:spMk id="127" creationId="{9167E5D2-1CF0-592A-4FE5-8EF1574E5CC8}"/>
          </ac:spMkLst>
        </pc:spChg>
        <pc:spChg chg="add mod">
          <ac:chgData name="d'Agostino, Ciro" userId="522b68d4-162f-4dc7-a4d9-e6a12496a8af" providerId="ADAL" clId="{683EDCC4-8D6C-4B5D-82E3-D2C933B52846}" dt="2022-06-23T12:54:18.906" v="433" actId="1076"/>
          <ac:spMkLst>
            <pc:docMk/>
            <pc:sldMk cId="247980530" sldId="2146847549"/>
            <ac:spMk id="131" creationId="{4916D025-6AC0-7642-CBB8-403E10984B32}"/>
          </ac:spMkLst>
        </pc:spChg>
        <pc:spChg chg="add mod">
          <ac:chgData name="d'Agostino, Ciro" userId="522b68d4-162f-4dc7-a4d9-e6a12496a8af" providerId="ADAL" clId="{683EDCC4-8D6C-4B5D-82E3-D2C933B52846}" dt="2022-06-23T12:54:18.906" v="433" actId="1076"/>
          <ac:spMkLst>
            <pc:docMk/>
            <pc:sldMk cId="247980530" sldId="2146847549"/>
            <ac:spMk id="132" creationId="{388DC8B7-FA86-EBDF-E793-9052E93D68B3}"/>
          </ac:spMkLst>
        </pc:spChg>
        <pc:spChg chg="add mod">
          <ac:chgData name="d'Agostino, Ciro" userId="522b68d4-162f-4dc7-a4d9-e6a12496a8af" providerId="ADAL" clId="{683EDCC4-8D6C-4B5D-82E3-D2C933B52846}" dt="2022-06-23T12:54:18.906" v="433" actId="1076"/>
          <ac:spMkLst>
            <pc:docMk/>
            <pc:sldMk cId="247980530" sldId="2146847549"/>
            <ac:spMk id="133" creationId="{2D8C0060-F423-D0AA-44D9-461E5BF722B0}"/>
          </ac:spMkLst>
        </pc:spChg>
        <pc:picChg chg="add mod">
          <ac:chgData name="d'Agostino, Ciro" userId="522b68d4-162f-4dc7-a4d9-e6a12496a8af" providerId="ADAL" clId="{683EDCC4-8D6C-4B5D-82E3-D2C933B52846}" dt="2022-06-23T12:54:18.906" v="433" actId="1076"/>
          <ac:picMkLst>
            <pc:docMk/>
            <pc:sldMk cId="247980530" sldId="2146847549"/>
            <ac:picMk id="116" creationId="{16A2AEF6-9D8B-218D-F0D1-1D5AB9E20F86}"/>
          </ac:picMkLst>
        </pc:picChg>
        <pc:picChg chg="add mod">
          <ac:chgData name="d'Agostino, Ciro" userId="522b68d4-162f-4dc7-a4d9-e6a12496a8af" providerId="ADAL" clId="{683EDCC4-8D6C-4B5D-82E3-D2C933B52846}" dt="2022-06-23T12:54:18.906" v="433" actId="1076"/>
          <ac:picMkLst>
            <pc:docMk/>
            <pc:sldMk cId="247980530" sldId="2146847549"/>
            <ac:picMk id="129" creationId="{C9DF66ED-E85E-B272-2A5F-D036F4F22BEC}"/>
          </ac:picMkLst>
        </pc:picChg>
        <pc:picChg chg="add mod">
          <ac:chgData name="d'Agostino, Ciro" userId="522b68d4-162f-4dc7-a4d9-e6a12496a8af" providerId="ADAL" clId="{683EDCC4-8D6C-4B5D-82E3-D2C933B52846}" dt="2022-06-23T12:54:18.906" v="433" actId="1076"/>
          <ac:picMkLst>
            <pc:docMk/>
            <pc:sldMk cId="247980530" sldId="2146847549"/>
            <ac:picMk id="130" creationId="{96A2F62A-820A-EF03-3E88-B8EA601223AC}"/>
          </ac:picMkLst>
        </pc:picChg>
        <pc:cxnChg chg="add mod">
          <ac:chgData name="d'Agostino, Ciro" userId="522b68d4-162f-4dc7-a4d9-e6a12496a8af" providerId="ADAL" clId="{683EDCC4-8D6C-4B5D-82E3-D2C933B52846}" dt="2022-06-23T12:54:18.906" v="433" actId="1076"/>
          <ac:cxnSpMkLst>
            <pc:docMk/>
            <pc:sldMk cId="247980530" sldId="2146847549"/>
            <ac:cxnSpMk id="119" creationId="{C2650B01-5DFF-1877-C86F-E989DBEC601A}"/>
          </ac:cxnSpMkLst>
        </pc:cxnChg>
        <pc:cxnChg chg="add mod">
          <ac:chgData name="d'Agostino, Ciro" userId="522b68d4-162f-4dc7-a4d9-e6a12496a8af" providerId="ADAL" clId="{683EDCC4-8D6C-4B5D-82E3-D2C933B52846}" dt="2022-06-23T12:54:18.906" v="433" actId="1076"/>
          <ac:cxnSpMkLst>
            <pc:docMk/>
            <pc:sldMk cId="247980530" sldId="2146847549"/>
            <ac:cxnSpMk id="120" creationId="{F38F97C7-CEAD-7903-2AB5-291CB19802BA}"/>
          </ac:cxnSpMkLst>
        </pc:cxnChg>
        <pc:cxnChg chg="add mod">
          <ac:chgData name="d'Agostino, Ciro" userId="522b68d4-162f-4dc7-a4d9-e6a12496a8af" providerId="ADAL" clId="{683EDCC4-8D6C-4B5D-82E3-D2C933B52846}" dt="2022-06-23T12:54:18.906" v="433" actId="1076"/>
          <ac:cxnSpMkLst>
            <pc:docMk/>
            <pc:sldMk cId="247980530" sldId="2146847549"/>
            <ac:cxnSpMk id="126" creationId="{72F0C5FA-855F-8EB9-1A37-0E6F2C799BF1}"/>
          </ac:cxnSpMkLst>
        </pc:cxnChg>
        <pc:cxnChg chg="add mod">
          <ac:chgData name="d'Agostino, Ciro" userId="522b68d4-162f-4dc7-a4d9-e6a12496a8af" providerId="ADAL" clId="{683EDCC4-8D6C-4B5D-82E3-D2C933B52846}" dt="2022-06-23T12:54:18.906" v="433" actId="1076"/>
          <ac:cxnSpMkLst>
            <pc:docMk/>
            <pc:sldMk cId="247980530" sldId="2146847549"/>
            <ac:cxnSpMk id="128" creationId="{4F074CA7-1B94-5760-8120-CAC6EF9468D9}"/>
          </ac:cxnSpMkLst>
        </pc:cxnChg>
        <pc:cxnChg chg="add mod">
          <ac:chgData name="d'Agostino, Ciro" userId="522b68d4-162f-4dc7-a4d9-e6a12496a8af" providerId="ADAL" clId="{683EDCC4-8D6C-4B5D-82E3-D2C933B52846}" dt="2022-06-23T12:54:18.906" v="433" actId="1076"/>
          <ac:cxnSpMkLst>
            <pc:docMk/>
            <pc:sldMk cId="247980530" sldId="2146847549"/>
            <ac:cxnSpMk id="134" creationId="{38DE0FEE-2353-05B8-82E5-079C85394C16}"/>
          </ac:cxnSpMkLst>
        </pc:cxnChg>
        <pc:cxnChg chg="add mod">
          <ac:chgData name="d'Agostino, Ciro" userId="522b68d4-162f-4dc7-a4d9-e6a12496a8af" providerId="ADAL" clId="{683EDCC4-8D6C-4B5D-82E3-D2C933B52846}" dt="2022-06-23T12:54:18.906" v="433" actId="1076"/>
          <ac:cxnSpMkLst>
            <pc:docMk/>
            <pc:sldMk cId="247980530" sldId="2146847549"/>
            <ac:cxnSpMk id="135" creationId="{016D1039-907F-104E-8452-EB9CAE71A4C0}"/>
          </ac:cxnSpMkLst>
        </pc:cxnChg>
      </pc:sldChg>
      <pc:sldChg chg="addSp delSp modSp new del mod">
        <pc:chgData name="d'Agostino, Ciro" userId="522b68d4-162f-4dc7-a4d9-e6a12496a8af" providerId="ADAL" clId="{683EDCC4-8D6C-4B5D-82E3-D2C933B52846}" dt="2022-06-23T12:52:37.569" v="409" actId="47"/>
        <pc:sldMkLst>
          <pc:docMk/>
          <pc:sldMk cId="1352762097" sldId="2146847549"/>
        </pc:sldMkLst>
        <pc:spChg chg="del">
          <ac:chgData name="d'Agostino, Ciro" userId="522b68d4-162f-4dc7-a4d9-e6a12496a8af" providerId="ADAL" clId="{683EDCC4-8D6C-4B5D-82E3-D2C933B52846}" dt="2022-06-23T12:51:53.320" v="393" actId="478"/>
          <ac:spMkLst>
            <pc:docMk/>
            <pc:sldMk cId="1352762097" sldId="2146847549"/>
            <ac:spMk id="2" creationId="{35F23910-5213-24A7-C472-7AA5A381E760}"/>
          </ac:spMkLst>
        </pc:spChg>
        <pc:spChg chg="del">
          <ac:chgData name="d'Agostino, Ciro" userId="522b68d4-162f-4dc7-a4d9-e6a12496a8af" providerId="ADAL" clId="{683EDCC4-8D6C-4B5D-82E3-D2C933B52846}" dt="2022-06-23T12:51:54.857" v="394" actId="478"/>
          <ac:spMkLst>
            <pc:docMk/>
            <pc:sldMk cId="1352762097" sldId="2146847549"/>
            <ac:spMk id="4" creationId="{ECC51D7D-3D9A-B4F1-8710-3490FD5746B0}"/>
          </ac:spMkLst>
        </pc:spChg>
        <pc:spChg chg="del">
          <ac:chgData name="d'Agostino, Ciro" userId="522b68d4-162f-4dc7-a4d9-e6a12496a8af" providerId="ADAL" clId="{683EDCC4-8D6C-4B5D-82E3-D2C933B52846}" dt="2022-06-23T12:51:55.732" v="395" actId="478"/>
          <ac:spMkLst>
            <pc:docMk/>
            <pc:sldMk cId="1352762097" sldId="2146847549"/>
            <ac:spMk id="5" creationId="{553A7CB1-3EA8-7EEF-C07E-9C671D586535}"/>
          </ac:spMkLst>
        </pc:spChg>
        <pc:spChg chg="add mod">
          <ac:chgData name="d'Agostino, Ciro" userId="522b68d4-162f-4dc7-a4d9-e6a12496a8af" providerId="ADAL" clId="{683EDCC4-8D6C-4B5D-82E3-D2C933B52846}" dt="2022-06-23T12:51:59.103" v="397" actId="1076"/>
          <ac:spMkLst>
            <pc:docMk/>
            <pc:sldMk cId="1352762097" sldId="2146847549"/>
            <ac:spMk id="6" creationId="{F4F5974C-D49E-C074-52AA-C2CC2DD7FFD9}"/>
          </ac:spMkLst>
        </pc:spChg>
        <pc:spChg chg="add mod">
          <ac:chgData name="d'Agostino, Ciro" userId="522b68d4-162f-4dc7-a4d9-e6a12496a8af" providerId="ADAL" clId="{683EDCC4-8D6C-4B5D-82E3-D2C933B52846}" dt="2022-06-23T12:51:59.103" v="397" actId="1076"/>
          <ac:spMkLst>
            <pc:docMk/>
            <pc:sldMk cId="1352762097" sldId="2146847549"/>
            <ac:spMk id="7" creationId="{4B2A8658-2095-AE09-F9D9-7F21D45D857D}"/>
          </ac:spMkLst>
        </pc:spChg>
        <pc:spChg chg="add mod">
          <ac:chgData name="d'Agostino, Ciro" userId="522b68d4-162f-4dc7-a4d9-e6a12496a8af" providerId="ADAL" clId="{683EDCC4-8D6C-4B5D-82E3-D2C933B52846}" dt="2022-06-23T12:51:59.103" v="397" actId="1076"/>
          <ac:spMkLst>
            <pc:docMk/>
            <pc:sldMk cId="1352762097" sldId="2146847549"/>
            <ac:spMk id="8" creationId="{25CE6E2D-7020-4514-BA01-13218D875738}"/>
          </ac:spMkLst>
        </pc:spChg>
        <pc:spChg chg="add mod">
          <ac:chgData name="d'Agostino, Ciro" userId="522b68d4-162f-4dc7-a4d9-e6a12496a8af" providerId="ADAL" clId="{683EDCC4-8D6C-4B5D-82E3-D2C933B52846}" dt="2022-06-23T12:51:59.103" v="397" actId="1076"/>
          <ac:spMkLst>
            <pc:docMk/>
            <pc:sldMk cId="1352762097" sldId="2146847549"/>
            <ac:spMk id="9" creationId="{F2522BD9-294D-E43B-D10D-519151EDF3E8}"/>
          </ac:spMkLst>
        </pc:spChg>
        <pc:spChg chg="add mod">
          <ac:chgData name="d'Agostino, Ciro" userId="522b68d4-162f-4dc7-a4d9-e6a12496a8af" providerId="ADAL" clId="{683EDCC4-8D6C-4B5D-82E3-D2C933B52846}" dt="2022-06-23T12:51:59.103" v="397" actId="1076"/>
          <ac:spMkLst>
            <pc:docMk/>
            <pc:sldMk cId="1352762097" sldId="2146847549"/>
            <ac:spMk id="10" creationId="{D3A5092E-BBD3-C361-BD95-2BD0E1A4EB3F}"/>
          </ac:spMkLst>
        </pc:spChg>
        <pc:spChg chg="add mod">
          <ac:chgData name="d'Agostino, Ciro" userId="522b68d4-162f-4dc7-a4d9-e6a12496a8af" providerId="ADAL" clId="{683EDCC4-8D6C-4B5D-82E3-D2C933B52846}" dt="2022-06-23T12:51:59.103" v="397" actId="1076"/>
          <ac:spMkLst>
            <pc:docMk/>
            <pc:sldMk cId="1352762097" sldId="2146847549"/>
            <ac:spMk id="11" creationId="{6F7DEF5D-E760-BB5A-B16C-ADA4EA5D74F8}"/>
          </ac:spMkLst>
        </pc:spChg>
        <pc:spChg chg="add mod">
          <ac:chgData name="d'Agostino, Ciro" userId="522b68d4-162f-4dc7-a4d9-e6a12496a8af" providerId="ADAL" clId="{683EDCC4-8D6C-4B5D-82E3-D2C933B52846}" dt="2022-06-23T12:51:59.103" v="397" actId="1076"/>
          <ac:spMkLst>
            <pc:docMk/>
            <pc:sldMk cId="1352762097" sldId="2146847549"/>
            <ac:spMk id="12" creationId="{C54D35B5-272A-AC61-9670-911784FA3653}"/>
          </ac:spMkLst>
        </pc:spChg>
        <pc:spChg chg="add mod">
          <ac:chgData name="d'Agostino, Ciro" userId="522b68d4-162f-4dc7-a4d9-e6a12496a8af" providerId="ADAL" clId="{683EDCC4-8D6C-4B5D-82E3-D2C933B52846}" dt="2022-06-23T12:51:59.103" v="397" actId="1076"/>
          <ac:spMkLst>
            <pc:docMk/>
            <pc:sldMk cId="1352762097" sldId="2146847549"/>
            <ac:spMk id="13" creationId="{39376CD5-CEF6-001C-89F2-52E40BD36961}"/>
          </ac:spMkLst>
        </pc:spChg>
        <pc:spChg chg="add mod">
          <ac:chgData name="d'Agostino, Ciro" userId="522b68d4-162f-4dc7-a4d9-e6a12496a8af" providerId="ADAL" clId="{683EDCC4-8D6C-4B5D-82E3-D2C933B52846}" dt="2022-06-23T12:51:59.103" v="397" actId="1076"/>
          <ac:spMkLst>
            <pc:docMk/>
            <pc:sldMk cId="1352762097" sldId="2146847549"/>
            <ac:spMk id="14" creationId="{560821BC-2DFF-B6CA-14C5-253D1A22C4EE}"/>
          </ac:spMkLst>
        </pc:spChg>
        <pc:spChg chg="mod">
          <ac:chgData name="d'Agostino, Ciro" userId="522b68d4-162f-4dc7-a4d9-e6a12496a8af" providerId="ADAL" clId="{683EDCC4-8D6C-4B5D-82E3-D2C933B52846}" dt="2022-06-23T12:51:56.864" v="396"/>
          <ac:spMkLst>
            <pc:docMk/>
            <pc:sldMk cId="1352762097" sldId="2146847549"/>
            <ac:spMk id="37" creationId="{7055FA5B-11A3-BFE4-4A59-C6685B5A4922}"/>
          </ac:spMkLst>
        </pc:spChg>
        <pc:spChg chg="mod">
          <ac:chgData name="d'Agostino, Ciro" userId="522b68d4-162f-4dc7-a4d9-e6a12496a8af" providerId="ADAL" clId="{683EDCC4-8D6C-4B5D-82E3-D2C933B52846}" dt="2022-06-23T12:51:56.864" v="396"/>
          <ac:spMkLst>
            <pc:docMk/>
            <pc:sldMk cId="1352762097" sldId="2146847549"/>
            <ac:spMk id="57" creationId="{3673F00C-F8E5-DA00-71DE-846C1F471A42}"/>
          </ac:spMkLst>
        </pc:spChg>
        <pc:spChg chg="add mod">
          <ac:chgData name="d'Agostino, Ciro" userId="522b68d4-162f-4dc7-a4d9-e6a12496a8af" providerId="ADAL" clId="{683EDCC4-8D6C-4B5D-82E3-D2C933B52846}" dt="2022-06-23T12:51:59.103" v="397" actId="1076"/>
          <ac:spMkLst>
            <pc:docMk/>
            <pc:sldMk cId="1352762097" sldId="2146847549"/>
            <ac:spMk id="77" creationId="{0B3A338E-2DD2-33BC-80AA-C1C9359789C1}"/>
          </ac:spMkLst>
        </pc:spChg>
        <pc:spChg chg="add mod">
          <ac:chgData name="d'Agostino, Ciro" userId="522b68d4-162f-4dc7-a4d9-e6a12496a8af" providerId="ADAL" clId="{683EDCC4-8D6C-4B5D-82E3-D2C933B52846}" dt="2022-06-23T12:51:59.103" v="397" actId="1076"/>
          <ac:spMkLst>
            <pc:docMk/>
            <pc:sldMk cId="1352762097" sldId="2146847549"/>
            <ac:spMk id="83" creationId="{EF61BC35-826E-4459-8E3A-EA11C24A2173}"/>
          </ac:spMkLst>
        </pc:spChg>
        <pc:spChg chg="add mod">
          <ac:chgData name="d'Agostino, Ciro" userId="522b68d4-162f-4dc7-a4d9-e6a12496a8af" providerId="ADAL" clId="{683EDCC4-8D6C-4B5D-82E3-D2C933B52846}" dt="2022-06-23T12:51:59.103" v="397" actId="1076"/>
          <ac:spMkLst>
            <pc:docMk/>
            <pc:sldMk cId="1352762097" sldId="2146847549"/>
            <ac:spMk id="84" creationId="{D04C9404-2E4B-0E06-AE56-57DD457BAFA4}"/>
          </ac:spMkLst>
        </pc:spChg>
        <pc:spChg chg="add mod">
          <ac:chgData name="d'Agostino, Ciro" userId="522b68d4-162f-4dc7-a4d9-e6a12496a8af" providerId="ADAL" clId="{683EDCC4-8D6C-4B5D-82E3-D2C933B52846}" dt="2022-06-23T12:51:59.103" v="397" actId="1076"/>
          <ac:spMkLst>
            <pc:docMk/>
            <pc:sldMk cId="1352762097" sldId="2146847549"/>
            <ac:spMk id="85" creationId="{D9BB1307-ABED-59CD-0059-C0EA805D4CF4}"/>
          </ac:spMkLst>
        </pc:spChg>
        <pc:spChg chg="add mod">
          <ac:chgData name="d'Agostino, Ciro" userId="522b68d4-162f-4dc7-a4d9-e6a12496a8af" providerId="ADAL" clId="{683EDCC4-8D6C-4B5D-82E3-D2C933B52846}" dt="2022-06-23T12:51:59.103" v="397" actId="1076"/>
          <ac:spMkLst>
            <pc:docMk/>
            <pc:sldMk cId="1352762097" sldId="2146847549"/>
            <ac:spMk id="86" creationId="{990E7CCA-3D0C-46E0-3378-FF396AF6334A}"/>
          </ac:spMkLst>
        </pc:spChg>
        <pc:spChg chg="add mod">
          <ac:chgData name="d'Agostino, Ciro" userId="522b68d4-162f-4dc7-a4d9-e6a12496a8af" providerId="ADAL" clId="{683EDCC4-8D6C-4B5D-82E3-D2C933B52846}" dt="2022-06-23T12:51:59.103" v="397" actId="1076"/>
          <ac:spMkLst>
            <pc:docMk/>
            <pc:sldMk cId="1352762097" sldId="2146847549"/>
            <ac:spMk id="89" creationId="{2EF06EBF-0914-0794-C80A-A8B45670993F}"/>
          </ac:spMkLst>
        </pc:spChg>
        <pc:spChg chg="add mod">
          <ac:chgData name="d'Agostino, Ciro" userId="522b68d4-162f-4dc7-a4d9-e6a12496a8af" providerId="ADAL" clId="{683EDCC4-8D6C-4B5D-82E3-D2C933B52846}" dt="2022-06-23T12:51:59.103" v="397" actId="1076"/>
          <ac:spMkLst>
            <pc:docMk/>
            <pc:sldMk cId="1352762097" sldId="2146847549"/>
            <ac:spMk id="90" creationId="{4FB2A07A-9A6C-405F-AA40-B0124877D67D}"/>
          </ac:spMkLst>
        </pc:spChg>
        <pc:spChg chg="add mod">
          <ac:chgData name="d'Agostino, Ciro" userId="522b68d4-162f-4dc7-a4d9-e6a12496a8af" providerId="ADAL" clId="{683EDCC4-8D6C-4B5D-82E3-D2C933B52846}" dt="2022-06-23T12:51:59.103" v="397" actId="1076"/>
          <ac:spMkLst>
            <pc:docMk/>
            <pc:sldMk cId="1352762097" sldId="2146847549"/>
            <ac:spMk id="92" creationId="{0F30C1E7-5866-9819-0884-5ABDCE56FA95}"/>
          </ac:spMkLst>
        </pc:spChg>
        <pc:grpChg chg="add mod">
          <ac:chgData name="d'Agostino, Ciro" userId="522b68d4-162f-4dc7-a4d9-e6a12496a8af" providerId="ADAL" clId="{683EDCC4-8D6C-4B5D-82E3-D2C933B52846}" dt="2022-06-23T12:51:59.103" v="397" actId="1076"/>
          <ac:grpSpMkLst>
            <pc:docMk/>
            <pc:sldMk cId="1352762097" sldId="2146847549"/>
            <ac:grpSpMk id="18" creationId="{4BEF7C33-B538-07D9-A711-EBE4A52DFE3A}"/>
          </ac:grpSpMkLst>
        </pc:grpChg>
        <pc:grpChg chg="mod">
          <ac:chgData name="d'Agostino, Ciro" userId="522b68d4-162f-4dc7-a4d9-e6a12496a8af" providerId="ADAL" clId="{683EDCC4-8D6C-4B5D-82E3-D2C933B52846}" dt="2022-06-23T12:51:56.864" v="396"/>
          <ac:grpSpMkLst>
            <pc:docMk/>
            <pc:sldMk cId="1352762097" sldId="2146847549"/>
            <ac:grpSpMk id="21" creationId="{852D50B5-DF4D-FFD5-F3CC-2C7A9E94128D}"/>
          </ac:grpSpMkLst>
        </pc:grpChg>
        <pc:grpChg chg="mod">
          <ac:chgData name="d'Agostino, Ciro" userId="522b68d4-162f-4dc7-a4d9-e6a12496a8af" providerId="ADAL" clId="{683EDCC4-8D6C-4B5D-82E3-D2C933B52846}" dt="2022-06-23T12:51:56.864" v="396"/>
          <ac:grpSpMkLst>
            <pc:docMk/>
            <pc:sldMk cId="1352762097" sldId="2146847549"/>
            <ac:grpSpMk id="33" creationId="{CF0B6A21-3969-939F-AAF4-5A324CED775B}"/>
          </ac:grpSpMkLst>
        </pc:grpChg>
        <pc:picChg chg="add del mod">
          <ac:chgData name="d'Agostino, Ciro" userId="522b68d4-162f-4dc7-a4d9-e6a12496a8af" providerId="ADAL" clId="{683EDCC4-8D6C-4B5D-82E3-D2C933B52846}" dt="2022-06-23T12:52:01.399" v="398" actId="478"/>
          <ac:picMkLst>
            <pc:docMk/>
            <pc:sldMk cId="1352762097" sldId="2146847549"/>
            <ac:picMk id="15" creationId="{8ABC7557-1F88-2577-9373-9CEB7ECAD5B5}"/>
          </ac:picMkLst>
        </pc:picChg>
        <pc:picChg chg="add del mod">
          <ac:chgData name="d'Agostino, Ciro" userId="522b68d4-162f-4dc7-a4d9-e6a12496a8af" providerId="ADAL" clId="{683EDCC4-8D6C-4B5D-82E3-D2C933B52846}" dt="2022-06-23T12:52:03.847" v="400" actId="478"/>
          <ac:picMkLst>
            <pc:docMk/>
            <pc:sldMk cId="1352762097" sldId="2146847549"/>
            <ac:picMk id="16" creationId="{6CDC1E9A-354A-5EDA-FD34-9A19C014B01E}"/>
          </ac:picMkLst>
        </pc:picChg>
        <pc:picChg chg="add del mod">
          <ac:chgData name="d'Agostino, Ciro" userId="522b68d4-162f-4dc7-a4d9-e6a12496a8af" providerId="ADAL" clId="{683EDCC4-8D6C-4B5D-82E3-D2C933B52846}" dt="2022-06-23T12:52:02.830" v="399" actId="478"/>
          <ac:picMkLst>
            <pc:docMk/>
            <pc:sldMk cId="1352762097" sldId="2146847549"/>
            <ac:picMk id="17" creationId="{A6CC6C0B-8741-576A-2E99-0EB11AA8BA6B}"/>
          </ac:picMkLst>
        </pc:picChg>
        <pc:picChg chg="mod">
          <ac:chgData name="d'Agostino, Ciro" userId="522b68d4-162f-4dc7-a4d9-e6a12496a8af" providerId="ADAL" clId="{683EDCC4-8D6C-4B5D-82E3-D2C933B52846}" dt="2022-06-23T12:51:56.864" v="396"/>
          <ac:picMkLst>
            <pc:docMk/>
            <pc:sldMk cId="1352762097" sldId="2146847549"/>
            <ac:picMk id="19" creationId="{65AB2F9F-645D-C4F2-482F-6A088654E7FB}"/>
          </ac:picMkLst>
        </pc:picChg>
        <pc:picChg chg="mod">
          <ac:chgData name="d'Agostino, Ciro" userId="522b68d4-162f-4dc7-a4d9-e6a12496a8af" providerId="ADAL" clId="{683EDCC4-8D6C-4B5D-82E3-D2C933B52846}" dt="2022-06-23T12:51:56.864" v="396"/>
          <ac:picMkLst>
            <pc:docMk/>
            <pc:sldMk cId="1352762097" sldId="2146847549"/>
            <ac:picMk id="20" creationId="{CD2DC8CD-33A4-1F55-2CD8-62FBC38436B7}"/>
          </ac:picMkLst>
        </pc:picChg>
        <pc:picChg chg="mod">
          <ac:chgData name="d'Agostino, Ciro" userId="522b68d4-162f-4dc7-a4d9-e6a12496a8af" providerId="ADAL" clId="{683EDCC4-8D6C-4B5D-82E3-D2C933B52846}" dt="2022-06-23T12:51:56.864" v="396"/>
          <ac:picMkLst>
            <pc:docMk/>
            <pc:sldMk cId="1352762097" sldId="2146847549"/>
            <ac:picMk id="22" creationId="{2F390CED-3472-1002-26FF-C17A409887FE}"/>
          </ac:picMkLst>
        </pc:picChg>
        <pc:picChg chg="mod">
          <ac:chgData name="d'Agostino, Ciro" userId="522b68d4-162f-4dc7-a4d9-e6a12496a8af" providerId="ADAL" clId="{683EDCC4-8D6C-4B5D-82E3-D2C933B52846}" dt="2022-06-23T12:51:56.864" v="396"/>
          <ac:picMkLst>
            <pc:docMk/>
            <pc:sldMk cId="1352762097" sldId="2146847549"/>
            <ac:picMk id="23" creationId="{CC2B8719-DF06-6907-13DD-8202871BA859}"/>
          </ac:picMkLst>
        </pc:picChg>
        <pc:picChg chg="mod">
          <ac:chgData name="d'Agostino, Ciro" userId="522b68d4-162f-4dc7-a4d9-e6a12496a8af" providerId="ADAL" clId="{683EDCC4-8D6C-4B5D-82E3-D2C933B52846}" dt="2022-06-23T12:51:56.864" v="396"/>
          <ac:picMkLst>
            <pc:docMk/>
            <pc:sldMk cId="1352762097" sldId="2146847549"/>
            <ac:picMk id="24" creationId="{1582E0E7-9823-5E36-451C-9B3B2FDEE361}"/>
          </ac:picMkLst>
        </pc:picChg>
        <pc:picChg chg="mod">
          <ac:chgData name="d'Agostino, Ciro" userId="522b68d4-162f-4dc7-a4d9-e6a12496a8af" providerId="ADAL" clId="{683EDCC4-8D6C-4B5D-82E3-D2C933B52846}" dt="2022-06-23T12:51:56.864" v="396"/>
          <ac:picMkLst>
            <pc:docMk/>
            <pc:sldMk cId="1352762097" sldId="2146847549"/>
            <ac:picMk id="25" creationId="{DF19903D-F9C6-CF05-6AB2-28C605F6AB6A}"/>
          </ac:picMkLst>
        </pc:picChg>
        <pc:picChg chg="mod">
          <ac:chgData name="d'Agostino, Ciro" userId="522b68d4-162f-4dc7-a4d9-e6a12496a8af" providerId="ADAL" clId="{683EDCC4-8D6C-4B5D-82E3-D2C933B52846}" dt="2022-06-23T12:51:56.864" v="396"/>
          <ac:picMkLst>
            <pc:docMk/>
            <pc:sldMk cId="1352762097" sldId="2146847549"/>
            <ac:picMk id="26" creationId="{4A9C5E8B-B8FF-4658-DE1B-C981178178E5}"/>
          </ac:picMkLst>
        </pc:picChg>
        <pc:picChg chg="mod">
          <ac:chgData name="d'Agostino, Ciro" userId="522b68d4-162f-4dc7-a4d9-e6a12496a8af" providerId="ADAL" clId="{683EDCC4-8D6C-4B5D-82E3-D2C933B52846}" dt="2022-06-23T12:51:56.864" v="396"/>
          <ac:picMkLst>
            <pc:docMk/>
            <pc:sldMk cId="1352762097" sldId="2146847549"/>
            <ac:picMk id="27" creationId="{FE074268-6074-5E94-3E32-86597F7FC273}"/>
          </ac:picMkLst>
        </pc:picChg>
        <pc:picChg chg="mod">
          <ac:chgData name="d'Agostino, Ciro" userId="522b68d4-162f-4dc7-a4d9-e6a12496a8af" providerId="ADAL" clId="{683EDCC4-8D6C-4B5D-82E3-D2C933B52846}" dt="2022-06-23T12:51:56.864" v="396"/>
          <ac:picMkLst>
            <pc:docMk/>
            <pc:sldMk cId="1352762097" sldId="2146847549"/>
            <ac:picMk id="28" creationId="{A1C5F6C5-DB42-3DDF-EDCF-2F18850E5A20}"/>
          </ac:picMkLst>
        </pc:picChg>
        <pc:picChg chg="mod">
          <ac:chgData name="d'Agostino, Ciro" userId="522b68d4-162f-4dc7-a4d9-e6a12496a8af" providerId="ADAL" clId="{683EDCC4-8D6C-4B5D-82E3-D2C933B52846}" dt="2022-06-23T12:51:56.864" v="396"/>
          <ac:picMkLst>
            <pc:docMk/>
            <pc:sldMk cId="1352762097" sldId="2146847549"/>
            <ac:picMk id="29" creationId="{2B72DB3A-5E6E-CCED-CBF2-787F5F262C87}"/>
          </ac:picMkLst>
        </pc:picChg>
        <pc:picChg chg="mod">
          <ac:chgData name="d'Agostino, Ciro" userId="522b68d4-162f-4dc7-a4d9-e6a12496a8af" providerId="ADAL" clId="{683EDCC4-8D6C-4B5D-82E3-D2C933B52846}" dt="2022-06-23T12:51:56.864" v="396"/>
          <ac:picMkLst>
            <pc:docMk/>
            <pc:sldMk cId="1352762097" sldId="2146847549"/>
            <ac:picMk id="30" creationId="{EA8B92B6-6F69-F0CB-E9CD-B021ECB67669}"/>
          </ac:picMkLst>
        </pc:picChg>
        <pc:picChg chg="mod">
          <ac:chgData name="d'Agostino, Ciro" userId="522b68d4-162f-4dc7-a4d9-e6a12496a8af" providerId="ADAL" clId="{683EDCC4-8D6C-4B5D-82E3-D2C933B52846}" dt="2022-06-23T12:51:56.864" v="396"/>
          <ac:picMkLst>
            <pc:docMk/>
            <pc:sldMk cId="1352762097" sldId="2146847549"/>
            <ac:picMk id="32" creationId="{D2F2A851-4824-93EB-23C2-855F5E254D84}"/>
          </ac:picMkLst>
        </pc:picChg>
        <pc:picChg chg="mod">
          <ac:chgData name="d'Agostino, Ciro" userId="522b68d4-162f-4dc7-a4d9-e6a12496a8af" providerId="ADAL" clId="{683EDCC4-8D6C-4B5D-82E3-D2C933B52846}" dt="2022-06-23T12:51:56.864" v="396"/>
          <ac:picMkLst>
            <pc:docMk/>
            <pc:sldMk cId="1352762097" sldId="2146847549"/>
            <ac:picMk id="34" creationId="{C9B56D0F-2BF5-B12B-DCD9-ACB9F0E7ABE6}"/>
          </ac:picMkLst>
        </pc:picChg>
        <pc:picChg chg="mod">
          <ac:chgData name="d'Agostino, Ciro" userId="522b68d4-162f-4dc7-a4d9-e6a12496a8af" providerId="ADAL" clId="{683EDCC4-8D6C-4B5D-82E3-D2C933B52846}" dt="2022-06-23T12:51:56.864" v="396"/>
          <ac:picMkLst>
            <pc:docMk/>
            <pc:sldMk cId="1352762097" sldId="2146847549"/>
            <ac:picMk id="35" creationId="{1F19107F-3E26-1172-43FD-1F03BAC369B9}"/>
          </ac:picMkLst>
        </pc:picChg>
        <pc:picChg chg="mod">
          <ac:chgData name="d'Agostino, Ciro" userId="522b68d4-162f-4dc7-a4d9-e6a12496a8af" providerId="ADAL" clId="{683EDCC4-8D6C-4B5D-82E3-D2C933B52846}" dt="2022-06-23T12:51:56.864" v="396"/>
          <ac:picMkLst>
            <pc:docMk/>
            <pc:sldMk cId="1352762097" sldId="2146847549"/>
            <ac:picMk id="36" creationId="{795DA2C6-2825-C2B5-3D22-A1A02E697832}"/>
          </ac:picMkLst>
        </pc:picChg>
        <pc:picChg chg="mod">
          <ac:chgData name="d'Agostino, Ciro" userId="522b68d4-162f-4dc7-a4d9-e6a12496a8af" providerId="ADAL" clId="{683EDCC4-8D6C-4B5D-82E3-D2C933B52846}" dt="2022-06-23T12:51:56.864" v="396"/>
          <ac:picMkLst>
            <pc:docMk/>
            <pc:sldMk cId="1352762097" sldId="2146847549"/>
            <ac:picMk id="38" creationId="{BA203300-E974-78DB-F1B7-FFE87ED2BE57}"/>
          </ac:picMkLst>
        </pc:picChg>
        <pc:picChg chg="mod">
          <ac:chgData name="d'Agostino, Ciro" userId="522b68d4-162f-4dc7-a4d9-e6a12496a8af" providerId="ADAL" clId="{683EDCC4-8D6C-4B5D-82E3-D2C933B52846}" dt="2022-06-23T12:51:56.864" v="396"/>
          <ac:picMkLst>
            <pc:docMk/>
            <pc:sldMk cId="1352762097" sldId="2146847549"/>
            <ac:picMk id="39" creationId="{9496964F-A56C-0D03-9F02-0DFFDF4C875F}"/>
          </ac:picMkLst>
        </pc:picChg>
        <pc:picChg chg="mod">
          <ac:chgData name="d'Agostino, Ciro" userId="522b68d4-162f-4dc7-a4d9-e6a12496a8af" providerId="ADAL" clId="{683EDCC4-8D6C-4B5D-82E3-D2C933B52846}" dt="2022-06-23T12:51:56.864" v="396"/>
          <ac:picMkLst>
            <pc:docMk/>
            <pc:sldMk cId="1352762097" sldId="2146847549"/>
            <ac:picMk id="40" creationId="{14377CDE-5AF8-0E00-3A48-F35346CD3728}"/>
          </ac:picMkLst>
        </pc:picChg>
        <pc:picChg chg="mod">
          <ac:chgData name="d'Agostino, Ciro" userId="522b68d4-162f-4dc7-a4d9-e6a12496a8af" providerId="ADAL" clId="{683EDCC4-8D6C-4B5D-82E3-D2C933B52846}" dt="2022-06-23T12:51:56.864" v="396"/>
          <ac:picMkLst>
            <pc:docMk/>
            <pc:sldMk cId="1352762097" sldId="2146847549"/>
            <ac:picMk id="41" creationId="{8BAA29ED-9AA7-5B69-9E1D-0F63AF2FE237}"/>
          </ac:picMkLst>
        </pc:picChg>
        <pc:picChg chg="mod">
          <ac:chgData name="d'Agostino, Ciro" userId="522b68d4-162f-4dc7-a4d9-e6a12496a8af" providerId="ADAL" clId="{683EDCC4-8D6C-4B5D-82E3-D2C933B52846}" dt="2022-06-23T12:51:56.864" v="396"/>
          <ac:picMkLst>
            <pc:docMk/>
            <pc:sldMk cId="1352762097" sldId="2146847549"/>
            <ac:picMk id="43" creationId="{6EDAD0B6-8635-FFD9-4353-5004EF6CE506}"/>
          </ac:picMkLst>
        </pc:picChg>
        <pc:picChg chg="mod">
          <ac:chgData name="d'Agostino, Ciro" userId="522b68d4-162f-4dc7-a4d9-e6a12496a8af" providerId="ADAL" clId="{683EDCC4-8D6C-4B5D-82E3-D2C933B52846}" dt="2022-06-23T12:51:56.864" v="396"/>
          <ac:picMkLst>
            <pc:docMk/>
            <pc:sldMk cId="1352762097" sldId="2146847549"/>
            <ac:picMk id="60" creationId="{D54AE88B-C21B-87C4-F702-E43B1296E779}"/>
          </ac:picMkLst>
        </pc:picChg>
        <pc:picChg chg="mod">
          <ac:chgData name="d'Agostino, Ciro" userId="522b68d4-162f-4dc7-a4d9-e6a12496a8af" providerId="ADAL" clId="{683EDCC4-8D6C-4B5D-82E3-D2C933B52846}" dt="2022-06-23T12:51:56.864" v="396"/>
          <ac:picMkLst>
            <pc:docMk/>
            <pc:sldMk cId="1352762097" sldId="2146847549"/>
            <ac:picMk id="61" creationId="{6C4065F6-9202-0138-71F9-8FB175B2CDE6}"/>
          </ac:picMkLst>
        </pc:picChg>
        <pc:picChg chg="mod">
          <ac:chgData name="d'Agostino, Ciro" userId="522b68d4-162f-4dc7-a4d9-e6a12496a8af" providerId="ADAL" clId="{683EDCC4-8D6C-4B5D-82E3-D2C933B52846}" dt="2022-06-23T12:51:56.864" v="396"/>
          <ac:picMkLst>
            <pc:docMk/>
            <pc:sldMk cId="1352762097" sldId="2146847549"/>
            <ac:picMk id="63" creationId="{555E1A38-3194-CBE2-A298-437F89CF058D}"/>
          </ac:picMkLst>
        </pc:picChg>
        <pc:picChg chg="mod">
          <ac:chgData name="d'Agostino, Ciro" userId="522b68d4-162f-4dc7-a4d9-e6a12496a8af" providerId="ADAL" clId="{683EDCC4-8D6C-4B5D-82E3-D2C933B52846}" dt="2022-06-23T12:51:56.864" v="396"/>
          <ac:picMkLst>
            <pc:docMk/>
            <pc:sldMk cId="1352762097" sldId="2146847549"/>
            <ac:picMk id="64" creationId="{BC0D53F8-F595-2204-C474-0FBB71BE8486}"/>
          </ac:picMkLst>
        </pc:picChg>
        <pc:picChg chg="mod">
          <ac:chgData name="d'Agostino, Ciro" userId="522b68d4-162f-4dc7-a4d9-e6a12496a8af" providerId="ADAL" clId="{683EDCC4-8D6C-4B5D-82E3-D2C933B52846}" dt="2022-06-23T12:51:56.864" v="396"/>
          <ac:picMkLst>
            <pc:docMk/>
            <pc:sldMk cId="1352762097" sldId="2146847549"/>
            <ac:picMk id="65" creationId="{7CB68ACE-CE3B-AC3B-FF68-AE3AFD10528D}"/>
          </ac:picMkLst>
        </pc:picChg>
        <pc:picChg chg="mod">
          <ac:chgData name="d'Agostino, Ciro" userId="522b68d4-162f-4dc7-a4d9-e6a12496a8af" providerId="ADAL" clId="{683EDCC4-8D6C-4B5D-82E3-D2C933B52846}" dt="2022-06-23T12:51:56.864" v="396"/>
          <ac:picMkLst>
            <pc:docMk/>
            <pc:sldMk cId="1352762097" sldId="2146847549"/>
            <ac:picMk id="66" creationId="{FDFD7CCC-7EAC-620F-4993-006348DA791B}"/>
          </ac:picMkLst>
        </pc:picChg>
        <pc:picChg chg="add mod">
          <ac:chgData name="d'Agostino, Ciro" userId="522b68d4-162f-4dc7-a4d9-e6a12496a8af" providerId="ADAL" clId="{683EDCC4-8D6C-4B5D-82E3-D2C933B52846}" dt="2022-06-23T12:51:59.103" v="397" actId="1076"/>
          <ac:picMkLst>
            <pc:docMk/>
            <pc:sldMk cId="1352762097" sldId="2146847549"/>
            <ac:picMk id="69" creationId="{C581AC56-F013-4DC5-D018-0CA074164D9D}"/>
          </ac:picMkLst>
        </pc:picChg>
        <pc:picChg chg="add mod">
          <ac:chgData name="d'Agostino, Ciro" userId="522b68d4-162f-4dc7-a4d9-e6a12496a8af" providerId="ADAL" clId="{683EDCC4-8D6C-4B5D-82E3-D2C933B52846}" dt="2022-06-23T12:51:59.103" v="397" actId="1076"/>
          <ac:picMkLst>
            <pc:docMk/>
            <pc:sldMk cId="1352762097" sldId="2146847549"/>
            <ac:picMk id="70" creationId="{26757FD0-51F3-086E-09A5-722DFD3CE830}"/>
          </ac:picMkLst>
        </pc:picChg>
        <pc:picChg chg="add mod">
          <ac:chgData name="d'Agostino, Ciro" userId="522b68d4-162f-4dc7-a4d9-e6a12496a8af" providerId="ADAL" clId="{683EDCC4-8D6C-4B5D-82E3-D2C933B52846}" dt="2022-06-23T12:51:59.103" v="397" actId="1076"/>
          <ac:picMkLst>
            <pc:docMk/>
            <pc:sldMk cId="1352762097" sldId="2146847549"/>
            <ac:picMk id="71" creationId="{134D8E56-B102-F472-F985-FE3450F0D1B7}"/>
          </ac:picMkLst>
        </pc:picChg>
        <pc:picChg chg="add mod">
          <ac:chgData name="d'Agostino, Ciro" userId="522b68d4-162f-4dc7-a4d9-e6a12496a8af" providerId="ADAL" clId="{683EDCC4-8D6C-4B5D-82E3-D2C933B52846}" dt="2022-06-23T12:51:59.103" v="397" actId="1076"/>
          <ac:picMkLst>
            <pc:docMk/>
            <pc:sldMk cId="1352762097" sldId="2146847549"/>
            <ac:picMk id="72" creationId="{1D1432FB-B949-9139-C683-06A8320C325C}"/>
          </ac:picMkLst>
        </pc:picChg>
        <pc:picChg chg="add mod">
          <ac:chgData name="d'Agostino, Ciro" userId="522b68d4-162f-4dc7-a4d9-e6a12496a8af" providerId="ADAL" clId="{683EDCC4-8D6C-4B5D-82E3-D2C933B52846}" dt="2022-06-23T12:51:59.103" v="397" actId="1076"/>
          <ac:picMkLst>
            <pc:docMk/>
            <pc:sldMk cId="1352762097" sldId="2146847549"/>
            <ac:picMk id="73" creationId="{C373566B-2684-31D9-7FEB-7E5BB03BE785}"/>
          </ac:picMkLst>
        </pc:picChg>
        <pc:picChg chg="add mod">
          <ac:chgData name="d'Agostino, Ciro" userId="522b68d4-162f-4dc7-a4d9-e6a12496a8af" providerId="ADAL" clId="{683EDCC4-8D6C-4B5D-82E3-D2C933B52846}" dt="2022-06-23T12:51:59.103" v="397" actId="1076"/>
          <ac:picMkLst>
            <pc:docMk/>
            <pc:sldMk cId="1352762097" sldId="2146847549"/>
            <ac:picMk id="74" creationId="{80D4B4C8-D515-6C97-4F42-591DD1130747}"/>
          </ac:picMkLst>
        </pc:picChg>
        <pc:picChg chg="add mod">
          <ac:chgData name="d'Agostino, Ciro" userId="522b68d4-162f-4dc7-a4d9-e6a12496a8af" providerId="ADAL" clId="{683EDCC4-8D6C-4B5D-82E3-D2C933B52846}" dt="2022-06-23T12:51:59.103" v="397" actId="1076"/>
          <ac:picMkLst>
            <pc:docMk/>
            <pc:sldMk cId="1352762097" sldId="2146847549"/>
            <ac:picMk id="75" creationId="{4F47DB13-E0F1-D257-3C4B-A774A14E9AEB}"/>
          </ac:picMkLst>
        </pc:picChg>
        <pc:picChg chg="add mod">
          <ac:chgData name="d'Agostino, Ciro" userId="522b68d4-162f-4dc7-a4d9-e6a12496a8af" providerId="ADAL" clId="{683EDCC4-8D6C-4B5D-82E3-D2C933B52846}" dt="2022-06-23T12:51:59.103" v="397" actId="1076"/>
          <ac:picMkLst>
            <pc:docMk/>
            <pc:sldMk cId="1352762097" sldId="2146847549"/>
            <ac:picMk id="76" creationId="{C3C1DAA4-8954-9B11-BE73-140871A8FEFA}"/>
          </ac:picMkLst>
        </pc:picChg>
        <pc:picChg chg="add mod">
          <ac:chgData name="d'Agostino, Ciro" userId="522b68d4-162f-4dc7-a4d9-e6a12496a8af" providerId="ADAL" clId="{683EDCC4-8D6C-4B5D-82E3-D2C933B52846}" dt="2022-06-23T12:51:59.103" v="397" actId="1076"/>
          <ac:picMkLst>
            <pc:docMk/>
            <pc:sldMk cId="1352762097" sldId="2146847549"/>
            <ac:picMk id="78" creationId="{3C75BE8A-E4FD-7B84-EED8-18FD489081A3}"/>
          </ac:picMkLst>
        </pc:picChg>
        <pc:picChg chg="add mod">
          <ac:chgData name="d'Agostino, Ciro" userId="522b68d4-162f-4dc7-a4d9-e6a12496a8af" providerId="ADAL" clId="{683EDCC4-8D6C-4B5D-82E3-D2C933B52846}" dt="2022-06-23T12:51:59.103" v="397" actId="1076"/>
          <ac:picMkLst>
            <pc:docMk/>
            <pc:sldMk cId="1352762097" sldId="2146847549"/>
            <ac:picMk id="79" creationId="{65E6CFC8-48AD-26B3-7DBB-90725BF5C46D}"/>
          </ac:picMkLst>
        </pc:picChg>
        <pc:picChg chg="add mod">
          <ac:chgData name="d'Agostino, Ciro" userId="522b68d4-162f-4dc7-a4d9-e6a12496a8af" providerId="ADAL" clId="{683EDCC4-8D6C-4B5D-82E3-D2C933B52846}" dt="2022-06-23T12:51:59.103" v="397" actId="1076"/>
          <ac:picMkLst>
            <pc:docMk/>
            <pc:sldMk cId="1352762097" sldId="2146847549"/>
            <ac:picMk id="80" creationId="{1020487E-922E-3037-6F06-345261DE4ECB}"/>
          </ac:picMkLst>
        </pc:picChg>
        <pc:picChg chg="add mod">
          <ac:chgData name="d'Agostino, Ciro" userId="522b68d4-162f-4dc7-a4d9-e6a12496a8af" providerId="ADAL" clId="{683EDCC4-8D6C-4B5D-82E3-D2C933B52846}" dt="2022-06-23T12:51:59.103" v="397" actId="1076"/>
          <ac:picMkLst>
            <pc:docMk/>
            <pc:sldMk cId="1352762097" sldId="2146847549"/>
            <ac:picMk id="81" creationId="{B38B837A-D091-ED01-A6F4-F4583233A293}"/>
          </ac:picMkLst>
        </pc:picChg>
        <pc:picChg chg="add mod">
          <ac:chgData name="d'Agostino, Ciro" userId="522b68d4-162f-4dc7-a4d9-e6a12496a8af" providerId="ADAL" clId="{683EDCC4-8D6C-4B5D-82E3-D2C933B52846}" dt="2022-06-23T12:51:59.103" v="397" actId="1076"/>
          <ac:picMkLst>
            <pc:docMk/>
            <pc:sldMk cId="1352762097" sldId="2146847549"/>
            <ac:picMk id="82" creationId="{5A8B78D2-2A33-899E-CC29-16FF2CC8AD2B}"/>
          </ac:picMkLst>
        </pc:picChg>
        <pc:picChg chg="add mod">
          <ac:chgData name="d'Agostino, Ciro" userId="522b68d4-162f-4dc7-a4d9-e6a12496a8af" providerId="ADAL" clId="{683EDCC4-8D6C-4B5D-82E3-D2C933B52846}" dt="2022-06-23T12:51:59.103" v="397" actId="1076"/>
          <ac:picMkLst>
            <pc:docMk/>
            <pc:sldMk cId="1352762097" sldId="2146847549"/>
            <ac:picMk id="87" creationId="{5DFAADCC-B6D5-B1C1-71D6-EAEAFF68CB5F}"/>
          </ac:picMkLst>
        </pc:picChg>
        <pc:picChg chg="add mod">
          <ac:chgData name="d'Agostino, Ciro" userId="522b68d4-162f-4dc7-a4d9-e6a12496a8af" providerId="ADAL" clId="{683EDCC4-8D6C-4B5D-82E3-D2C933B52846}" dt="2022-06-23T12:51:59.103" v="397" actId="1076"/>
          <ac:picMkLst>
            <pc:docMk/>
            <pc:sldMk cId="1352762097" sldId="2146847549"/>
            <ac:picMk id="88" creationId="{83726CEA-D50E-3EA3-767B-595BCE3F8E43}"/>
          </ac:picMkLst>
        </pc:picChg>
        <pc:picChg chg="add mod">
          <ac:chgData name="d'Agostino, Ciro" userId="522b68d4-162f-4dc7-a4d9-e6a12496a8af" providerId="ADAL" clId="{683EDCC4-8D6C-4B5D-82E3-D2C933B52846}" dt="2022-06-23T12:51:59.103" v="397" actId="1076"/>
          <ac:picMkLst>
            <pc:docMk/>
            <pc:sldMk cId="1352762097" sldId="2146847549"/>
            <ac:picMk id="91" creationId="{D42AB8A3-DDA3-DF35-DF36-DBA01FBA9B9C}"/>
          </ac:picMkLst>
        </pc:picChg>
        <pc:picChg chg="add mod">
          <ac:chgData name="d'Agostino, Ciro" userId="522b68d4-162f-4dc7-a4d9-e6a12496a8af" providerId="ADAL" clId="{683EDCC4-8D6C-4B5D-82E3-D2C933B52846}" dt="2022-06-23T12:51:59.103" v="397" actId="1076"/>
          <ac:picMkLst>
            <pc:docMk/>
            <pc:sldMk cId="1352762097" sldId="2146847549"/>
            <ac:picMk id="93" creationId="{A8CE3EA1-A721-9F70-5815-EF3E04CBFECD}"/>
          </ac:picMkLst>
        </pc:picChg>
        <pc:picChg chg="add mod">
          <ac:chgData name="d'Agostino, Ciro" userId="522b68d4-162f-4dc7-a4d9-e6a12496a8af" providerId="ADAL" clId="{683EDCC4-8D6C-4B5D-82E3-D2C933B52846}" dt="2022-06-23T12:51:59.103" v="397" actId="1076"/>
          <ac:picMkLst>
            <pc:docMk/>
            <pc:sldMk cId="1352762097" sldId="2146847549"/>
            <ac:picMk id="94" creationId="{A78777EB-C0FB-629A-D1D5-0615AAE92AF1}"/>
          </ac:picMkLst>
        </pc:picChg>
        <pc:picChg chg="add mod">
          <ac:chgData name="d'Agostino, Ciro" userId="522b68d4-162f-4dc7-a4d9-e6a12496a8af" providerId="ADAL" clId="{683EDCC4-8D6C-4B5D-82E3-D2C933B52846}" dt="2022-06-23T12:51:59.103" v="397" actId="1076"/>
          <ac:picMkLst>
            <pc:docMk/>
            <pc:sldMk cId="1352762097" sldId="2146847549"/>
            <ac:picMk id="95" creationId="{A8E7B8D1-AC85-2928-2CA6-53FD48928BF6}"/>
          </ac:picMkLst>
        </pc:picChg>
        <pc:cxnChg chg="mod">
          <ac:chgData name="d'Agostino, Ciro" userId="522b68d4-162f-4dc7-a4d9-e6a12496a8af" providerId="ADAL" clId="{683EDCC4-8D6C-4B5D-82E3-D2C933B52846}" dt="2022-06-23T12:51:56.864" v="396"/>
          <ac:cxnSpMkLst>
            <pc:docMk/>
            <pc:sldMk cId="1352762097" sldId="2146847549"/>
            <ac:cxnSpMk id="31" creationId="{11246443-F2BA-E592-F21F-242748441805}"/>
          </ac:cxnSpMkLst>
        </pc:cxnChg>
        <pc:cxnChg chg="mod">
          <ac:chgData name="d'Agostino, Ciro" userId="522b68d4-162f-4dc7-a4d9-e6a12496a8af" providerId="ADAL" clId="{683EDCC4-8D6C-4B5D-82E3-D2C933B52846}" dt="2022-06-23T12:51:56.864" v="396"/>
          <ac:cxnSpMkLst>
            <pc:docMk/>
            <pc:sldMk cId="1352762097" sldId="2146847549"/>
            <ac:cxnSpMk id="42" creationId="{49112144-D3F1-49FF-8686-7AD11F68226B}"/>
          </ac:cxnSpMkLst>
        </pc:cxnChg>
        <pc:cxnChg chg="mod">
          <ac:chgData name="d'Agostino, Ciro" userId="522b68d4-162f-4dc7-a4d9-e6a12496a8af" providerId="ADAL" clId="{683EDCC4-8D6C-4B5D-82E3-D2C933B52846}" dt="2022-06-23T12:51:56.864" v="396"/>
          <ac:cxnSpMkLst>
            <pc:docMk/>
            <pc:sldMk cId="1352762097" sldId="2146847549"/>
            <ac:cxnSpMk id="44" creationId="{0ED53122-2150-B103-FF77-5D940ACBCD18}"/>
          </ac:cxnSpMkLst>
        </pc:cxnChg>
        <pc:cxnChg chg="mod">
          <ac:chgData name="d'Agostino, Ciro" userId="522b68d4-162f-4dc7-a4d9-e6a12496a8af" providerId="ADAL" clId="{683EDCC4-8D6C-4B5D-82E3-D2C933B52846}" dt="2022-06-23T12:51:56.864" v="396"/>
          <ac:cxnSpMkLst>
            <pc:docMk/>
            <pc:sldMk cId="1352762097" sldId="2146847549"/>
            <ac:cxnSpMk id="45" creationId="{50CE23CF-651D-BD63-C5F5-DC99194A8427}"/>
          </ac:cxnSpMkLst>
        </pc:cxnChg>
        <pc:cxnChg chg="mod">
          <ac:chgData name="d'Agostino, Ciro" userId="522b68d4-162f-4dc7-a4d9-e6a12496a8af" providerId="ADAL" clId="{683EDCC4-8D6C-4B5D-82E3-D2C933B52846}" dt="2022-06-23T12:51:56.864" v="396"/>
          <ac:cxnSpMkLst>
            <pc:docMk/>
            <pc:sldMk cId="1352762097" sldId="2146847549"/>
            <ac:cxnSpMk id="46" creationId="{F295A492-95FA-179F-134C-F65CD7E8B111}"/>
          </ac:cxnSpMkLst>
        </pc:cxnChg>
        <pc:cxnChg chg="mod">
          <ac:chgData name="d'Agostino, Ciro" userId="522b68d4-162f-4dc7-a4d9-e6a12496a8af" providerId="ADAL" clId="{683EDCC4-8D6C-4B5D-82E3-D2C933B52846}" dt="2022-06-23T12:51:56.864" v="396"/>
          <ac:cxnSpMkLst>
            <pc:docMk/>
            <pc:sldMk cId="1352762097" sldId="2146847549"/>
            <ac:cxnSpMk id="47" creationId="{42AC286C-4473-B294-9567-0B7E3A2A2081}"/>
          </ac:cxnSpMkLst>
        </pc:cxnChg>
        <pc:cxnChg chg="mod">
          <ac:chgData name="d'Agostino, Ciro" userId="522b68d4-162f-4dc7-a4d9-e6a12496a8af" providerId="ADAL" clId="{683EDCC4-8D6C-4B5D-82E3-D2C933B52846}" dt="2022-06-23T12:51:56.864" v="396"/>
          <ac:cxnSpMkLst>
            <pc:docMk/>
            <pc:sldMk cId="1352762097" sldId="2146847549"/>
            <ac:cxnSpMk id="48" creationId="{90B45A8F-1AAB-D7F4-1C5B-836B72E2CD77}"/>
          </ac:cxnSpMkLst>
        </pc:cxnChg>
        <pc:cxnChg chg="mod">
          <ac:chgData name="d'Agostino, Ciro" userId="522b68d4-162f-4dc7-a4d9-e6a12496a8af" providerId="ADAL" clId="{683EDCC4-8D6C-4B5D-82E3-D2C933B52846}" dt="2022-06-23T12:51:56.864" v="396"/>
          <ac:cxnSpMkLst>
            <pc:docMk/>
            <pc:sldMk cId="1352762097" sldId="2146847549"/>
            <ac:cxnSpMk id="49" creationId="{C4F43FB4-4067-3CCB-A563-6B97656D9B5B}"/>
          </ac:cxnSpMkLst>
        </pc:cxnChg>
        <pc:cxnChg chg="mod">
          <ac:chgData name="d'Agostino, Ciro" userId="522b68d4-162f-4dc7-a4d9-e6a12496a8af" providerId="ADAL" clId="{683EDCC4-8D6C-4B5D-82E3-D2C933B52846}" dt="2022-06-23T12:51:56.864" v="396"/>
          <ac:cxnSpMkLst>
            <pc:docMk/>
            <pc:sldMk cId="1352762097" sldId="2146847549"/>
            <ac:cxnSpMk id="50" creationId="{26AA4EFE-7998-AD41-2F35-2FD115C90F90}"/>
          </ac:cxnSpMkLst>
        </pc:cxnChg>
        <pc:cxnChg chg="mod">
          <ac:chgData name="d'Agostino, Ciro" userId="522b68d4-162f-4dc7-a4d9-e6a12496a8af" providerId="ADAL" clId="{683EDCC4-8D6C-4B5D-82E3-D2C933B52846}" dt="2022-06-23T12:51:56.864" v="396"/>
          <ac:cxnSpMkLst>
            <pc:docMk/>
            <pc:sldMk cId="1352762097" sldId="2146847549"/>
            <ac:cxnSpMk id="51" creationId="{BD7012B7-68F0-A89A-AB54-8918B2B9F283}"/>
          </ac:cxnSpMkLst>
        </pc:cxnChg>
        <pc:cxnChg chg="mod">
          <ac:chgData name="d'Agostino, Ciro" userId="522b68d4-162f-4dc7-a4d9-e6a12496a8af" providerId="ADAL" clId="{683EDCC4-8D6C-4B5D-82E3-D2C933B52846}" dt="2022-06-23T12:51:56.864" v="396"/>
          <ac:cxnSpMkLst>
            <pc:docMk/>
            <pc:sldMk cId="1352762097" sldId="2146847549"/>
            <ac:cxnSpMk id="52" creationId="{97B172DB-A377-91FC-AD6E-6A616507AFA6}"/>
          </ac:cxnSpMkLst>
        </pc:cxnChg>
        <pc:cxnChg chg="mod">
          <ac:chgData name="d'Agostino, Ciro" userId="522b68d4-162f-4dc7-a4d9-e6a12496a8af" providerId="ADAL" clId="{683EDCC4-8D6C-4B5D-82E3-D2C933B52846}" dt="2022-06-23T12:51:56.864" v="396"/>
          <ac:cxnSpMkLst>
            <pc:docMk/>
            <pc:sldMk cId="1352762097" sldId="2146847549"/>
            <ac:cxnSpMk id="53" creationId="{2C119B64-1868-4DC5-F7E2-8E82CDBC2BC5}"/>
          </ac:cxnSpMkLst>
        </pc:cxnChg>
        <pc:cxnChg chg="mod">
          <ac:chgData name="d'Agostino, Ciro" userId="522b68d4-162f-4dc7-a4d9-e6a12496a8af" providerId="ADAL" clId="{683EDCC4-8D6C-4B5D-82E3-D2C933B52846}" dt="2022-06-23T12:51:56.864" v="396"/>
          <ac:cxnSpMkLst>
            <pc:docMk/>
            <pc:sldMk cId="1352762097" sldId="2146847549"/>
            <ac:cxnSpMk id="54" creationId="{C8D51C9C-C98E-4966-E95E-51A626107C25}"/>
          </ac:cxnSpMkLst>
        </pc:cxnChg>
        <pc:cxnChg chg="mod">
          <ac:chgData name="d'Agostino, Ciro" userId="522b68d4-162f-4dc7-a4d9-e6a12496a8af" providerId="ADAL" clId="{683EDCC4-8D6C-4B5D-82E3-D2C933B52846}" dt="2022-06-23T12:51:56.864" v="396"/>
          <ac:cxnSpMkLst>
            <pc:docMk/>
            <pc:sldMk cId="1352762097" sldId="2146847549"/>
            <ac:cxnSpMk id="55" creationId="{551FBF7C-8C5E-2FD1-46BD-BAA6586A68E9}"/>
          </ac:cxnSpMkLst>
        </pc:cxnChg>
        <pc:cxnChg chg="mod">
          <ac:chgData name="d'Agostino, Ciro" userId="522b68d4-162f-4dc7-a4d9-e6a12496a8af" providerId="ADAL" clId="{683EDCC4-8D6C-4B5D-82E3-D2C933B52846}" dt="2022-06-23T12:51:56.864" v="396"/>
          <ac:cxnSpMkLst>
            <pc:docMk/>
            <pc:sldMk cId="1352762097" sldId="2146847549"/>
            <ac:cxnSpMk id="56" creationId="{0F3B507C-E4B1-C4A1-E1E7-785873521CFA}"/>
          </ac:cxnSpMkLst>
        </pc:cxnChg>
        <pc:cxnChg chg="mod">
          <ac:chgData name="d'Agostino, Ciro" userId="522b68d4-162f-4dc7-a4d9-e6a12496a8af" providerId="ADAL" clId="{683EDCC4-8D6C-4B5D-82E3-D2C933B52846}" dt="2022-06-23T12:51:56.864" v="396"/>
          <ac:cxnSpMkLst>
            <pc:docMk/>
            <pc:sldMk cId="1352762097" sldId="2146847549"/>
            <ac:cxnSpMk id="58" creationId="{305E9173-DA23-2F78-67DF-236FD626504D}"/>
          </ac:cxnSpMkLst>
        </pc:cxnChg>
        <pc:cxnChg chg="mod">
          <ac:chgData name="d'Agostino, Ciro" userId="522b68d4-162f-4dc7-a4d9-e6a12496a8af" providerId="ADAL" clId="{683EDCC4-8D6C-4B5D-82E3-D2C933B52846}" dt="2022-06-23T12:51:56.864" v="396"/>
          <ac:cxnSpMkLst>
            <pc:docMk/>
            <pc:sldMk cId="1352762097" sldId="2146847549"/>
            <ac:cxnSpMk id="59" creationId="{2E84DD63-D4A2-AA26-596F-5AED75C8733B}"/>
          </ac:cxnSpMkLst>
        </pc:cxnChg>
        <pc:cxnChg chg="mod">
          <ac:chgData name="d'Agostino, Ciro" userId="522b68d4-162f-4dc7-a4d9-e6a12496a8af" providerId="ADAL" clId="{683EDCC4-8D6C-4B5D-82E3-D2C933B52846}" dt="2022-06-23T12:51:56.864" v="396"/>
          <ac:cxnSpMkLst>
            <pc:docMk/>
            <pc:sldMk cId="1352762097" sldId="2146847549"/>
            <ac:cxnSpMk id="62" creationId="{86EA33CA-355F-F61D-6D64-4928272DAF3D}"/>
          </ac:cxnSpMkLst>
        </pc:cxnChg>
        <pc:cxnChg chg="add mod">
          <ac:chgData name="d'Agostino, Ciro" userId="522b68d4-162f-4dc7-a4d9-e6a12496a8af" providerId="ADAL" clId="{683EDCC4-8D6C-4B5D-82E3-D2C933B52846}" dt="2022-06-23T12:51:59.103" v="397" actId="1076"/>
          <ac:cxnSpMkLst>
            <pc:docMk/>
            <pc:sldMk cId="1352762097" sldId="2146847549"/>
            <ac:cxnSpMk id="67" creationId="{C36ADB70-D484-7BE3-360A-978C6DFACEFB}"/>
          </ac:cxnSpMkLst>
        </pc:cxnChg>
        <pc:cxnChg chg="add mod">
          <ac:chgData name="d'Agostino, Ciro" userId="522b68d4-162f-4dc7-a4d9-e6a12496a8af" providerId="ADAL" clId="{683EDCC4-8D6C-4B5D-82E3-D2C933B52846}" dt="2022-06-23T12:51:59.103" v="397" actId="1076"/>
          <ac:cxnSpMkLst>
            <pc:docMk/>
            <pc:sldMk cId="1352762097" sldId="2146847549"/>
            <ac:cxnSpMk id="68" creationId="{BF3F3CA0-E024-405F-7644-5A71DAB27262}"/>
          </ac:cxnSpMkLst>
        </pc:cxnChg>
      </pc:sldChg>
      <pc:sldChg chg="addSp delSp modSp new add del mod ord delAnim modAnim">
        <pc:chgData name="d'Agostino, Ciro" userId="522b68d4-162f-4dc7-a4d9-e6a12496a8af" providerId="ADAL" clId="{683EDCC4-8D6C-4B5D-82E3-D2C933B52846}" dt="2022-06-23T13:04:12.842" v="570"/>
        <pc:sldMkLst>
          <pc:docMk/>
          <pc:sldMk cId="1472232526" sldId="2146847550"/>
        </pc:sldMkLst>
        <pc:spChg chg="del">
          <ac:chgData name="d'Agostino, Ciro" userId="522b68d4-162f-4dc7-a4d9-e6a12496a8af" providerId="ADAL" clId="{683EDCC4-8D6C-4B5D-82E3-D2C933B52846}" dt="2022-06-23T12:53:27.602" v="418" actId="478"/>
          <ac:spMkLst>
            <pc:docMk/>
            <pc:sldMk cId="1472232526" sldId="2146847550"/>
            <ac:spMk id="2" creationId="{3FF586A2-9C68-448B-6E96-67F6B3B4BD1F}"/>
          </ac:spMkLst>
        </pc:spChg>
        <pc:spChg chg="del">
          <ac:chgData name="d'Agostino, Ciro" userId="522b68d4-162f-4dc7-a4d9-e6a12496a8af" providerId="ADAL" clId="{683EDCC4-8D6C-4B5D-82E3-D2C933B52846}" dt="2022-06-23T12:53:28.276" v="419" actId="478"/>
          <ac:spMkLst>
            <pc:docMk/>
            <pc:sldMk cId="1472232526" sldId="2146847550"/>
            <ac:spMk id="4" creationId="{ABC3E5EF-D583-3324-3256-41D0668F184F}"/>
          </ac:spMkLst>
        </pc:spChg>
        <pc:spChg chg="del">
          <ac:chgData name="d'Agostino, Ciro" userId="522b68d4-162f-4dc7-a4d9-e6a12496a8af" providerId="ADAL" clId="{683EDCC4-8D6C-4B5D-82E3-D2C933B52846}" dt="2022-06-23T12:53:25.717" v="417" actId="478"/>
          <ac:spMkLst>
            <pc:docMk/>
            <pc:sldMk cId="1472232526" sldId="2146847550"/>
            <ac:spMk id="5" creationId="{DE98436E-7D9B-C925-B2ED-78147849E566}"/>
          </ac:spMkLst>
        </pc:spChg>
        <pc:spChg chg="add del mod">
          <ac:chgData name="d'Agostino, Ciro" userId="522b68d4-162f-4dc7-a4d9-e6a12496a8af" providerId="ADAL" clId="{683EDCC4-8D6C-4B5D-82E3-D2C933B52846}" dt="2022-06-23T12:53:53.343" v="430" actId="21"/>
          <ac:spMkLst>
            <pc:docMk/>
            <pc:sldMk cId="1472232526" sldId="2146847550"/>
            <ac:spMk id="10" creationId="{51DC1D3D-8891-46B9-E363-319A63341783}"/>
          </ac:spMkLst>
        </pc:spChg>
        <pc:spChg chg="add del mod">
          <ac:chgData name="d'Agostino, Ciro" userId="522b68d4-162f-4dc7-a4d9-e6a12496a8af" providerId="ADAL" clId="{683EDCC4-8D6C-4B5D-82E3-D2C933B52846}" dt="2022-06-23T12:53:53.343" v="430" actId="21"/>
          <ac:spMkLst>
            <pc:docMk/>
            <pc:sldMk cId="1472232526" sldId="2146847550"/>
            <ac:spMk id="11" creationId="{2FF9913C-10B7-98DC-C45B-8CC7AB356520}"/>
          </ac:spMkLst>
        </pc:spChg>
        <pc:spChg chg="add del mod">
          <ac:chgData name="d'Agostino, Ciro" userId="522b68d4-162f-4dc7-a4d9-e6a12496a8af" providerId="ADAL" clId="{683EDCC4-8D6C-4B5D-82E3-D2C933B52846}" dt="2022-06-23T12:53:53.343" v="430" actId="21"/>
          <ac:spMkLst>
            <pc:docMk/>
            <pc:sldMk cId="1472232526" sldId="2146847550"/>
            <ac:spMk id="14" creationId="{5694FF47-E046-704A-459F-29AC4867B4EA}"/>
          </ac:spMkLst>
        </pc:spChg>
        <pc:spChg chg="add del mod">
          <ac:chgData name="d'Agostino, Ciro" userId="522b68d4-162f-4dc7-a4d9-e6a12496a8af" providerId="ADAL" clId="{683EDCC4-8D6C-4B5D-82E3-D2C933B52846}" dt="2022-06-23T12:53:53.343" v="430" actId="21"/>
          <ac:spMkLst>
            <pc:docMk/>
            <pc:sldMk cId="1472232526" sldId="2146847550"/>
            <ac:spMk id="15" creationId="{2D3D42EF-0904-4178-1392-E43A11F52F85}"/>
          </ac:spMkLst>
        </pc:spChg>
        <pc:spChg chg="add del mod">
          <ac:chgData name="d'Agostino, Ciro" userId="522b68d4-162f-4dc7-a4d9-e6a12496a8af" providerId="ADAL" clId="{683EDCC4-8D6C-4B5D-82E3-D2C933B52846}" dt="2022-06-23T12:53:53.343" v="430" actId="21"/>
          <ac:spMkLst>
            <pc:docMk/>
            <pc:sldMk cId="1472232526" sldId="2146847550"/>
            <ac:spMk id="16" creationId="{17E4EC3F-6182-CFF6-D05C-7ACDFA427EF8}"/>
          </ac:spMkLst>
        </pc:spChg>
        <pc:spChg chg="add del mod">
          <ac:chgData name="d'Agostino, Ciro" userId="522b68d4-162f-4dc7-a4d9-e6a12496a8af" providerId="ADAL" clId="{683EDCC4-8D6C-4B5D-82E3-D2C933B52846}" dt="2022-06-23T12:53:53.343" v="430" actId="21"/>
          <ac:spMkLst>
            <pc:docMk/>
            <pc:sldMk cId="1472232526" sldId="2146847550"/>
            <ac:spMk id="17" creationId="{710E1C50-ABFA-F4D9-DF04-BF2316680CF6}"/>
          </ac:spMkLst>
        </pc:spChg>
        <pc:spChg chg="add del mod">
          <ac:chgData name="d'Agostino, Ciro" userId="522b68d4-162f-4dc7-a4d9-e6a12496a8af" providerId="ADAL" clId="{683EDCC4-8D6C-4B5D-82E3-D2C933B52846}" dt="2022-06-23T12:53:53.343" v="430" actId="21"/>
          <ac:spMkLst>
            <pc:docMk/>
            <pc:sldMk cId="1472232526" sldId="2146847550"/>
            <ac:spMk id="18" creationId="{A9975DEB-8777-97C0-B2D2-28675635A170}"/>
          </ac:spMkLst>
        </pc:spChg>
        <pc:spChg chg="add del mod">
          <ac:chgData name="d'Agostino, Ciro" userId="522b68d4-162f-4dc7-a4d9-e6a12496a8af" providerId="ADAL" clId="{683EDCC4-8D6C-4B5D-82E3-D2C933B52846}" dt="2022-06-23T12:53:53.343" v="430" actId="21"/>
          <ac:spMkLst>
            <pc:docMk/>
            <pc:sldMk cId="1472232526" sldId="2146847550"/>
            <ac:spMk id="20" creationId="{0DFD4918-75C3-9AC6-B0E8-A1D6AF7028CE}"/>
          </ac:spMkLst>
        </pc:spChg>
        <pc:spChg chg="add del mod">
          <ac:chgData name="d'Agostino, Ciro" userId="522b68d4-162f-4dc7-a4d9-e6a12496a8af" providerId="ADAL" clId="{683EDCC4-8D6C-4B5D-82E3-D2C933B52846}" dt="2022-06-23T12:53:53.343" v="430" actId="21"/>
          <ac:spMkLst>
            <pc:docMk/>
            <pc:sldMk cId="1472232526" sldId="2146847550"/>
            <ac:spMk id="26" creationId="{4A1A8260-D1C4-25D3-7150-3214D941D464}"/>
          </ac:spMkLst>
        </pc:spChg>
        <pc:spChg chg="add del mod">
          <ac:chgData name="d'Agostino, Ciro" userId="522b68d4-162f-4dc7-a4d9-e6a12496a8af" providerId="ADAL" clId="{683EDCC4-8D6C-4B5D-82E3-D2C933B52846}" dt="2022-06-23T12:53:53.343" v="430" actId="21"/>
          <ac:spMkLst>
            <pc:docMk/>
            <pc:sldMk cId="1472232526" sldId="2146847550"/>
            <ac:spMk id="27" creationId="{EE22CEB4-170F-9F93-B8E6-4ACBAFD158B2}"/>
          </ac:spMkLst>
        </pc:spChg>
        <pc:spChg chg="add del mod">
          <ac:chgData name="d'Agostino, Ciro" userId="522b68d4-162f-4dc7-a4d9-e6a12496a8af" providerId="ADAL" clId="{683EDCC4-8D6C-4B5D-82E3-D2C933B52846}" dt="2022-06-23T12:53:53.343" v="430" actId="21"/>
          <ac:spMkLst>
            <pc:docMk/>
            <pc:sldMk cId="1472232526" sldId="2146847550"/>
            <ac:spMk id="28" creationId="{3B74ED18-5C5D-3170-F745-AD65989F5682}"/>
          </ac:spMkLst>
        </pc:spChg>
        <pc:spChg chg="add del mod">
          <ac:chgData name="d'Agostino, Ciro" userId="522b68d4-162f-4dc7-a4d9-e6a12496a8af" providerId="ADAL" clId="{683EDCC4-8D6C-4B5D-82E3-D2C933B52846}" dt="2022-06-23T12:53:45.637" v="427" actId="478"/>
          <ac:spMkLst>
            <pc:docMk/>
            <pc:sldMk cId="1472232526" sldId="2146847550"/>
            <ac:spMk id="33" creationId="{87DC023A-A77A-E915-BEC7-A14DCD1EF848}"/>
          </ac:spMkLst>
        </pc:spChg>
        <pc:spChg chg="add mod">
          <ac:chgData name="d'Agostino, Ciro" userId="522b68d4-162f-4dc7-a4d9-e6a12496a8af" providerId="ADAL" clId="{683EDCC4-8D6C-4B5D-82E3-D2C933B52846}" dt="2022-06-23T12:55:00.451" v="436" actId="1076"/>
          <ac:spMkLst>
            <pc:docMk/>
            <pc:sldMk cId="1472232526" sldId="2146847550"/>
            <ac:spMk id="34" creationId="{29D4FD7B-BB26-4A3C-AB35-9E75080FB878}"/>
          </ac:spMkLst>
        </pc:spChg>
        <pc:spChg chg="add mod">
          <ac:chgData name="d'Agostino, Ciro" userId="522b68d4-162f-4dc7-a4d9-e6a12496a8af" providerId="ADAL" clId="{683EDCC4-8D6C-4B5D-82E3-D2C933B52846}" dt="2022-06-23T12:55:00.451" v="436" actId="1076"/>
          <ac:spMkLst>
            <pc:docMk/>
            <pc:sldMk cId="1472232526" sldId="2146847550"/>
            <ac:spMk id="35" creationId="{F8FCA6E2-C0CF-7B0A-0C9F-B9981E99E37D}"/>
          </ac:spMkLst>
        </pc:spChg>
        <pc:spChg chg="add mod">
          <ac:chgData name="d'Agostino, Ciro" userId="522b68d4-162f-4dc7-a4d9-e6a12496a8af" providerId="ADAL" clId="{683EDCC4-8D6C-4B5D-82E3-D2C933B52846}" dt="2022-06-23T12:55:00.451" v="436" actId="1076"/>
          <ac:spMkLst>
            <pc:docMk/>
            <pc:sldMk cId="1472232526" sldId="2146847550"/>
            <ac:spMk id="36" creationId="{52361D5B-43C8-FDA1-81C1-51DEC231BBF9}"/>
          </ac:spMkLst>
        </pc:spChg>
        <pc:spChg chg="add mod">
          <ac:chgData name="d'Agostino, Ciro" userId="522b68d4-162f-4dc7-a4d9-e6a12496a8af" providerId="ADAL" clId="{683EDCC4-8D6C-4B5D-82E3-D2C933B52846}" dt="2022-06-23T12:55:00.451" v="436" actId="1076"/>
          <ac:spMkLst>
            <pc:docMk/>
            <pc:sldMk cId="1472232526" sldId="2146847550"/>
            <ac:spMk id="37" creationId="{75AD7CA6-4DCA-DD17-21B2-357D9C78F4C7}"/>
          </ac:spMkLst>
        </pc:spChg>
        <pc:spChg chg="add mod">
          <ac:chgData name="d'Agostino, Ciro" userId="522b68d4-162f-4dc7-a4d9-e6a12496a8af" providerId="ADAL" clId="{683EDCC4-8D6C-4B5D-82E3-D2C933B52846}" dt="2022-06-23T12:55:00.451" v="436" actId="1076"/>
          <ac:spMkLst>
            <pc:docMk/>
            <pc:sldMk cId="1472232526" sldId="2146847550"/>
            <ac:spMk id="38" creationId="{233C7810-327A-A6AF-F8C0-F822DDCC45EE}"/>
          </ac:spMkLst>
        </pc:spChg>
        <pc:spChg chg="add mod">
          <ac:chgData name="d'Agostino, Ciro" userId="522b68d4-162f-4dc7-a4d9-e6a12496a8af" providerId="ADAL" clId="{683EDCC4-8D6C-4B5D-82E3-D2C933B52846}" dt="2022-06-23T12:55:00.451" v="436" actId="1076"/>
          <ac:spMkLst>
            <pc:docMk/>
            <pc:sldMk cId="1472232526" sldId="2146847550"/>
            <ac:spMk id="39" creationId="{CED72FE4-9E40-EF92-80FB-AFF724047C19}"/>
          </ac:spMkLst>
        </pc:spChg>
        <pc:spChg chg="add mod">
          <ac:chgData name="d'Agostino, Ciro" userId="522b68d4-162f-4dc7-a4d9-e6a12496a8af" providerId="ADAL" clId="{683EDCC4-8D6C-4B5D-82E3-D2C933B52846}" dt="2022-06-23T12:55:00.451" v="436" actId="1076"/>
          <ac:spMkLst>
            <pc:docMk/>
            <pc:sldMk cId="1472232526" sldId="2146847550"/>
            <ac:spMk id="40" creationId="{105190EB-9DBC-0CAE-86E7-1B420219AF9C}"/>
          </ac:spMkLst>
        </pc:spChg>
        <pc:spChg chg="add mod">
          <ac:chgData name="d'Agostino, Ciro" userId="522b68d4-162f-4dc7-a4d9-e6a12496a8af" providerId="ADAL" clId="{683EDCC4-8D6C-4B5D-82E3-D2C933B52846}" dt="2022-06-23T12:55:00.451" v="436" actId="1076"/>
          <ac:spMkLst>
            <pc:docMk/>
            <pc:sldMk cId="1472232526" sldId="2146847550"/>
            <ac:spMk id="41" creationId="{2139C346-D98F-0796-87CE-304F6B6CCC40}"/>
          </ac:spMkLst>
        </pc:spChg>
        <pc:spChg chg="add mod">
          <ac:chgData name="d'Agostino, Ciro" userId="522b68d4-162f-4dc7-a4d9-e6a12496a8af" providerId="ADAL" clId="{683EDCC4-8D6C-4B5D-82E3-D2C933B52846}" dt="2022-06-23T12:55:00.451" v="436" actId="1076"/>
          <ac:spMkLst>
            <pc:docMk/>
            <pc:sldMk cId="1472232526" sldId="2146847550"/>
            <ac:spMk id="42" creationId="{D92177B4-27D2-6554-9760-02BE85C9781E}"/>
          </ac:spMkLst>
        </pc:spChg>
        <pc:spChg chg="mod">
          <ac:chgData name="d'Agostino, Ciro" userId="522b68d4-162f-4dc7-a4d9-e6a12496a8af" providerId="ADAL" clId="{683EDCC4-8D6C-4B5D-82E3-D2C933B52846}" dt="2022-06-23T12:54:58.721" v="435"/>
          <ac:spMkLst>
            <pc:docMk/>
            <pc:sldMk cId="1472232526" sldId="2146847550"/>
            <ac:spMk id="62" creationId="{28BBC12E-D2D3-E8D3-5142-A44EF048D50C}"/>
          </ac:spMkLst>
        </pc:spChg>
        <pc:spChg chg="mod">
          <ac:chgData name="d'Agostino, Ciro" userId="522b68d4-162f-4dc7-a4d9-e6a12496a8af" providerId="ADAL" clId="{683EDCC4-8D6C-4B5D-82E3-D2C933B52846}" dt="2022-06-23T12:54:58.721" v="435"/>
          <ac:spMkLst>
            <pc:docMk/>
            <pc:sldMk cId="1472232526" sldId="2146847550"/>
            <ac:spMk id="82" creationId="{555529DD-8797-A257-F93D-FAC993A65A25}"/>
          </ac:spMkLst>
        </pc:spChg>
        <pc:spChg chg="add mod">
          <ac:chgData name="d'Agostino, Ciro" userId="522b68d4-162f-4dc7-a4d9-e6a12496a8af" providerId="ADAL" clId="{683EDCC4-8D6C-4B5D-82E3-D2C933B52846}" dt="2022-06-23T12:55:00.451" v="436" actId="1076"/>
          <ac:spMkLst>
            <pc:docMk/>
            <pc:sldMk cId="1472232526" sldId="2146847550"/>
            <ac:spMk id="102" creationId="{33BA7406-C5D4-E842-0D99-6556F06164B2}"/>
          </ac:spMkLst>
        </pc:spChg>
        <pc:spChg chg="add mod">
          <ac:chgData name="d'Agostino, Ciro" userId="522b68d4-162f-4dc7-a4d9-e6a12496a8af" providerId="ADAL" clId="{683EDCC4-8D6C-4B5D-82E3-D2C933B52846}" dt="2022-06-23T12:55:00.451" v="436" actId="1076"/>
          <ac:spMkLst>
            <pc:docMk/>
            <pc:sldMk cId="1472232526" sldId="2146847550"/>
            <ac:spMk id="108" creationId="{442A391C-8F4F-C387-8B50-73CEC62D92ED}"/>
          </ac:spMkLst>
        </pc:spChg>
        <pc:spChg chg="add mod">
          <ac:chgData name="d'Agostino, Ciro" userId="522b68d4-162f-4dc7-a4d9-e6a12496a8af" providerId="ADAL" clId="{683EDCC4-8D6C-4B5D-82E3-D2C933B52846}" dt="2022-06-23T12:55:00.451" v="436" actId="1076"/>
          <ac:spMkLst>
            <pc:docMk/>
            <pc:sldMk cId="1472232526" sldId="2146847550"/>
            <ac:spMk id="109" creationId="{C4D13B1D-72CF-0D63-E31F-51F239936A02}"/>
          </ac:spMkLst>
        </pc:spChg>
        <pc:spChg chg="add mod">
          <ac:chgData name="d'Agostino, Ciro" userId="522b68d4-162f-4dc7-a4d9-e6a12496a8af" providerId="ADAL" clId="{683EDCC4-8D6C-4B5D-82E3-D2C933B52846}" dt="2022-06-23T12:55:00.451" v="436" actId="1076"/>
          <ac:spMkLst>
            <pc:docMk/>
            <pc:sldMk cId="1472232526" sldId="2146847550"/>
            <ac:spMk id="110" creationId="{5EBC9148-3B26-0C88-1987-FB7F28363A9B}"/>
          </ac:spMkLst>
        </pc:spChg>
        <pc:spChg chg="add mod">
          <ac:chgData name="d'Agostino, Ciro" userId="522b68d4-162f-4dc7-a4d9-e6a12496a8af" providerId="ADAL" clId="{683EDCC4-8D6C-4B5D-82E3-D2C933B52846}" dt="2022-06-23T12:55:00.451" v="436" actId="1076"/>
          <ac:spMkLst>
            <pc:docMk/>
            <pc:sldMk cId="1472232526" sldId="2146847550"/>
            <ac:spMk id="111" creationId="{EBCEBA51-E85B-2A1C-749F-72F3D9F7360E}"/>
          </ac:spMkLst>
        </pc:spChg>
        <pc:spChg chg="add mod">
          <ac:chgData name="d'Agostino, Ciro" userId="522b68d4-162f-4dc7-a4d9-e6a12496a8af" providerId="ADAL" clId="{683EDCC4-8D6C-4B5D-82E3-D2C933B52846}" dt="2022-06-23T12:55:00.451" v="436" actId="1076"/>
          <ac:spMkLst>
            <pc:docMk/>
            <pc:sldMk cId="1472232526" sldId="2146847550"/>
            <ac:spMk id="114" creationId="{982CC81E-C87A-8C29-4457-BF213619130D}"/>
          </ac:spMkLst>
        </pc:spChg>
        <pc:spChg chg="add mod">
          <ac:chgData name="d'Agostino, Ciro" userId="522b68d4-162f-4dc7-a4d9-e6a12496a8af" providerId="ADAL" clId="{683EDCC4-8D6C-4B5D-82E3-D2C933B52846}" dt="2022-06-23T12:55:00.451" v="436" actId="1076"/>
          <ac:spMkLst>
            <pc:docMk/>
            <pc:sldMk cId="1472232526" sldId="2146847550"/>
            <ac:spMk id="115" creationId="{9057A866-395E-6B15-78D6-8323722869AE}"/>
          </ac:spMkLst>
        </pc:spChg>
        <pc:spChg chg="add mod">
          <ac:chgData name="d'Agostino, Ciro" userId="522b68d4-162f-4dc7-a4d9-e6a12496a8af" providerId="ADAL" clId="{683EDCC4-8D6C-4B5D-82E3-D2C933B52846}" dt="2022-06-23T12:55:00.451" v="436" actId="1076"/>
          <ac:spMkLst>
            <pc:docMk/>
            <pc:sldMk cId="1472232526" sldId="2146847550"/>
            <ac:spMk id="117" creationId="{46186A93-C9BE-7414-2BF8-58D94EF07A21}"/>
          </ac:spMkLst>
        </pc:spChg>
        <pc:spChg chg="add mod">
          <ac:chgData name="d'Agostino, Ciro" userId="522b68d4-162f-4dc7-a4d9-e6a12496a8af" providerId="ADAL" clId="{683EDCC4-8D6C-4B5D-82E3-D2C933B52846}" dt="2022-06-23T12:57:17.208" v="460" actId="1076"/>
          <ac:spMkLst>
            <pc:docMk/>
            <pc:sldMk cId="1472232526" sldId="2146847550"/>
            <ac:spMk id="123" creationId="{6DA4063E-9F47-F57D-9163-1360C84098B2}"/>
          </ac:spMkLst>
        </pc:spChg>
        <pc:spChg chg="mod">
          <ac:chgData name="d'Agostino, Ciro" userId="522b68d4-162f-4dc7-a4d9-e6a12496a8af" providerId="ADAL" clId="{683EDCC4-8D6C-4B5D-82E3-D2C933B52846}" dt="2022-06-23T13:00:57.274" v="501"/>
          <ac:spMkLst>
            <pc:docMk/>
            <pc:sldMk cId="1472232526" sldId="2146847550"/>
            <ac:spMk id="135" creationId="{75878A39-7B1F-8F5A-02BF-FF1CB06A8EC7}"/>
          </ac:spMkLst>
        </pc:spChg>
        <pc:grpChg chg="add mod">
          <ac:chgData name="d'Agostino, Ciro" userId="522b68d4-162f-4dc7-a4d9-e6a12496a8af" providerId="ADAL" clId="{683EDCC4-8D6C-4B5D-82E3-D2C933B52846}" dt="2022-06-23T13:00:59.424" v="503" actId="1076"/>
          <ac:grpSpMkLst>
            <pc:docMk/>
            <pc:sldMk cId="1472232526" sldId="2146847550"/>
            <ac:grpSpMk id="43" creationId="{DAFA8ACF-BDCF-3D1B-8D49-C1994D510DE7}"/>
          </ac:grpSpMkLst>
        </pc:grpChg>
        <pc:grpChg chg="mod">
          <ac:chgData name="d'Agostino, Ciro" userId="522b68d4-162f-4dc7-a4d9-e6a12496a8af" providerId="ADAL" clId="{683EDCC4-8D6C-4B5D-82E3-D2C933B52846}" dt="2022-06-23T12:54:58.721" v="435"/>
          <ac:grpSpMkLst>
            <pc:docMk/>
            <pc:sldMk cId="1472232526" sldId="2146847550"/>
            <ac:grpSpMk id="46" creationId="{BFA78A3F-9B78-5317-DE4D-C8EA2453DC3C}"/>
          </ac:grpSpMkLst>
        </pc:grpChg>
        <pc:grpChg chg="mod">
          <ac:chgData name="d'Agostino, Ciro" userId="522b68d4-162f-4dc7-a4d9-e6a12496a8af" providerId="ADAL" clId="{683EDCC4-8D6C-4B5D-82E3-D2C933B52846}" dt="2022-06-23T12:54:58.721" v="435"/>
          <ac:grpSpMkLst>
            <pc:docMk/>
            <pc:sldMk cId="1472232526" sldId="2146847550"/>
            <ac:grpSpMk id="58" creationId="{3088E639-33F8-176F-248B-A397443FD662}"/>
          </ac:grpSpMkLst>
        </pc:grpChg>
        <pc:grpChg chg="add del mod">
          <ac:chgData name="d'Agostino, Ciro" userId="522b68d4-162f-4dc7-a4d9-e6a12496a8af" providerId="ADAL" clId="{683EDCC4-8D6C-4B5D-82E3-D2C933B52846}" dt="2022-06-23T13:01:01.598" v="504" actId="478"/>
          <ac:grpSpMkLst>
            <pc:docMk/>
            <pc:sldMk cId="1472232526" sldId="2146847550"/>
            <ac:grpSpMk id="124" creationId="{4BCCFCBD-EB7B-53C5-E164-DC9C5D1DD79D}"/>
          </ac:grpSpMkLst>
        </pc:grpChg>
        <pc:grpChg chg="mod">
          <ac:chgData name="d'Agostino, Ciro" userId="522b68d4-162f-4dc7-a4d9-e6a12496a8af" providerId="ADAL" clId="{683EDCC4-8D6C-4B5D-82E3-D2C933B52846}" dt="2022-06-23T13:00:57.274" v="501"/>
          <ac:grpSpMkLst>
            <pc:docMk/>
            <pc:sldMk cId="1472232526" sldId="2146847550"/>
            <ac:grpSpMk id="125" creationId="{12004147-8B20-0D1C-0B93-0C3DD18FBC79}"/>
          </ac:grpSpMkLst>
        </pc:grpChg>
        <pc:grpChg chg="mod">
          <ac:chgData name="d'Agostino, Ciro" userId="522b68d4-162f-4dc7-a4d9-e6a12496a8af" providerId="ADAL" clId="{683EDCC4-8D6C-4B5D-82E3-D2C933B52846}" dt="2022-06-23T13:00:57.274" v="501"/>
          <ac:grpSpMkLst>
            <pc:docMk/>
            <pc:sldMk cId="1472232526" sldId="2146847550"/>
            <ac:grpSpMk id="129" creationId="{79F42DB8-9B1E-1C63-DCA3-F6075051B973}"/>
          </ac:grpSpMkLst>
        </pc:grpChg>
        <pc:grpChg chg="mod">
          <ac:chgData name="d'Agostino, Ciro" userId="522b68d4-162f-4dc7-a4d9-e6a12496a8af" providerId="ADAL" clId="{683EDCC4-8D6C-4B5D-82E3-D2C933B52846}" dt="2022-06-23T13:00:57.274" v="501"/>
          <ac:grpSpMkLst>
            <pc:docMk/>
            <pc:sldMk cId="1472232526" sldId="2146847550"/>
            <ac:grpSpMk id="132" creationId="{51C33305-AC79-8B0C-9733-1EB401CAD07C}"/>
          </ac:grpSpMkLst>
        </pc:grpChg>
        <pc:picChg chg="add del mod">
          <ac:chgData name="d'Agostino, Ciro" userId="522b68d4-162f-4dc7-a4d9-e6a12496a8af" providerId="ADAL" clId="{683EDCC4-8D6C-4B5D-82E3-D2C933B52846}" dt="2022-06-23T12:53:53.343" v="430" actId="21"/>
          <ac:picMkLst>
            <pc:docMk/>
            <pc:sldMk cId="1472232526" sldId="2146847550"/>
            <ac:picMk id="6" creationId="{4393A264-0D69-0142-6D47-868A2249BED8}"/>
          </ac:picMkLst>
        </pc:picChg>
        <pc:picChg chg="add del mod">
          <ac:chgData name="d'Agostino, Ciro" userId="522b68d4-162f-4dc7-a4d9-e6a12496a8af" providerId="ADAL" clId="{683EDCC4-8D6C-4B5D-82E3-D2C933B52846}" dt="2022-06-23T12:53:39.617" v="423" actId="478"/>
          <ac:picMkLst>
            <pc:docMk/>
            <pc:sldMk cId="1472232526" sldId="2146847550"/>
            <ac:picMk id="7" creationId="{44883C9A-A702-B11E-F650-65FEA02FE6AB}"/>
          </ac:picMkLst>
        </pc:picChg>
        <pc:picChg chg="add del mod">
          <ac:chgData name="d'Agostino, Ciro" userId="522b68d4-162f-4dc7-a4d9-e6a12496a8af" providerId="ADAL" clId="{683EDCC4-8D6C-4B5D-82E3-D2C933B52846}" dt="2022-06-23T12:53:42.256" v="425" actId="478"/>
          <ac:picMkLst>
            <pc:docMk/>
            <pc:sldMk cId="1472232526" sldId="2146847550"/>
            <ac:picMk id="8" creationId="{7F5558C3-0DAC-BD03-3312-6F510932E464}"/>
          </ac:picMkLst>
        </pc:picChg>
        <pc:picChg chg="add del mod">
          <ac:chgData name="d'Agostino, Ciro" userId="522b68d4-162f-4dc7-a4d9-e6a12496a8af" providerId="ADAL" clId="{683EDCC4-8D6C-4B5D-82E3-D2C933B52846}" dt="2022-06-23T12:53:46.550" v="428" actId="478"/>
          <ac:picMkLst>
            <pc:docMk/>
            <pc:sldMk cId="1472232526" sldId="2146847550"/>
            <ac:picMk id="22" creationId="{40038A32-BCD6-3CBC-6060-9BE2C84F1AF0}"/>
          </ac:picMkLst>
        </pc:picChg>
        <pc:picChg chg="add del mod">
          <ac:chgData name="d'Agostino, Ciro" userId="522b68d4-162f-4dc7-a4d9-e6a12496a8af" providerId="ADAL" clId="{683EDCC4-8D6C-4B5D-82E3-D2C933B52846}" dt="2022-06-23T12:53:45.637" v="427" actId="478"/>
          <ac:picMkLst>
            <pc:docMk/>
            <pc:sldMk cId="1472232526" sldId="2146847550"/>
            <ac:picMk id="23" creationId="{CF7F8168-D6AF-506F-2488-3AF6FA96170B}"/>
          </ac:picMkLst>
        </pc:picChg>
        <pc:picChg chg="add del mod">
          <ac:chgData name="d'Agostino, Ciro" userId="522b68d4-162f-4dc7-a4d9-e6a12496a8af" providerId="ADAL" clId="{683EDCC4-8D6C-4B5D-82E3-D2C933B52846}" dt="2022-06-23T12:53:53.343" v="430" actId="21"/>
          <ac:picMkLst>
            <pc:docMk/>
            <pc:sldMk cId="1472232526" sldId="2146847550"/>
            <ac:picMk id="24" creationId="{80A06940-63A5-733A-BBDD-C7F200A564C4}"/>
          </ac:picMkLst>
        </pc:picChg>
        <pc:picChg chg="add del mod">
          <ac:chgData name="d'Agostino, Ciro" userId="522b68d4-162f-4dc7-a4d9-e6a12496a8af" providerId="ADAL" clId="{683EDCC4-8D6C-4B5D-82E3-D2C933B52846}" dt="2022-06-23T12:53:53.343" v="430" actId="21"/>
          <ac:picMkLst>
            <pc:docMk/>
            <pc:sldMk cId="1472232526" sldId="2146847550"/>
            <ac:picMk id="25" creationId="{9523DBF0-CEC2-6F7A-FEC2-B7963F9BEECB}"/>
          </ac:picMkLst>
        </pc:picChg>
        <pc:picChg chg="add del mod">
          <ac:chgData name="d'Agostino, Ciro" userId="522b68d4-162f-4dc7-a4d9-e6a12496a8af" providerId="ADAL" clId="{683EDCC4-8D6C-4B5D-82E3-D2C933B52846}" dt="2022-06-23T12:53:45.637" v="427" actId="478"/>
          <ac:picMkLst>
            <pc:docMk/>
            <pc:sldMk cId="1472232526" sldId="2146847550"/>
            <ac:picMk id="31" creationId="{3B283433-F6FF-3AC1-D1EE-FB5137839342}"/>
          </ac:picMkLst>
        </pc:picChg>
        <pc:picChg chg="add del mod">
          <ac:chgData name="d'Agostino, Ciro" userId="522b68d4-162f-4dc7-a4d9-e6a12496a8af" providerId="ADAL" clId="{683EDCC4-8D6C-4B5D-82E3-D2C933B52846}" dt="2022-06-23T12:53:47.376" v="429" actId="478"/>
          <ac:picMkLst>
            <pc:docMk/>
            <pc:sldMk cId="1472232526" sldId="2146847550"/>
            <ac:picMk id="32" creationId="{AAEA1759-9781-98C1-D7C6-51C64F707EA4}"/>
          </ac:picMkLst>
        </pc:picChg>
        <pc:picChg chg="mod">
          <ac:chgData name="d'Agostino, Ciro" userId="522b68d4-162f-4dc7-a4d9-e6a12496a8af" providerId="ADAL" clId="{683EDCC4-8D6C-4B5D-82E3-D2C933B52846}" dt="2022-06-23T12:54:58.721" v="435"/>
          <ac:picMkLst>
            <pc:docMk/>
            <pc:sldMk cId="1472232526" sldId="2146847550"/>
            <ac:picMk id="44" creationId="{6C897D78-5843-6239-0956-72FCD1D829FE}"/>
          </ac:picMkLst>
        </pc:picChg>
        <pc:picChg chg="mod">
          <ac:chgData name="d'Agostino, Ciro" userId="522b68d4-162f-4dc7-a4d9-e6a12496a8af" providerId="ADAL" clId="{683EDCC4-8D6C-4B5D-82E3-D2C933B52846}" dt="2022-06-23T12:54:58.721" v="435"/>
          <ac:picMkLst>
            <pc:docMk/>
            <pc:sldMk cId="1472232526" sldId="2146847550"/>
            <ac:picMk id="45" creationId="{21EBDF2D-A213-2C2E-2E92-9092F41D9F73}"/>
          </ac:picMkLst>
        </pc:picChg>
        <pc:picChg chg="mod">
          <ac:chgData name="d'Agostino, Ciro" userId="522b68d4-162f-4dc7-a4d9-e6a12496a8af" providerId="ADAL" clId="{683EDCC4-8D6C-4B5D-82E3-D2C933B52846}" dt="2022-06-23T12:54:58.721" v="435"/>
          <ac:picMkLst>
            <pc:docMk/>
            <pc:sldMk cId="1472232526" sldId="2146847550"/>
            <ac:picMk id="47" creationId="{625FC68A-3332-B6C3-EDE4-CCD167858ED8}"/>
          </ac:picMkLst>
        </pc:picChg>
        <pc:picChg chg="mod">
          <ac:chgData name="d'Agostino, Ciro" userId="522b68d4-162f-4dc7-a4d9-e6a12496a8af" providerId="ADAL" clId="{683EDCC4-8D6C-4B5D-82E3-D2C933B52846}" dt="2022-06-23T12:54:58.721" v="435"/>
          <ac:picMkLst>
            <pc:docMk/>
            <pc:sldMk cId="1472232526" sldId="2146847550"/>
            <ac:picMk id="48" creationId="{51F83567-D23E-BD42-E4CA-B3A2DCA8564F}"/>
          </ac:picMkLst>
        </pc:picChg>
        <pc:picChg chg="mod">
          <ac:chgData name="d'Agostino, Ciro" userId="522b68d4-162f-4dc7-a4d9-e6a12496a8af" providerId="ADAL" clId="{683EDCC4-8D6C-4B5D-82E3-D2C933B52846}" dt="2022-06-23T12:54:58.721" v="435"/>
          <ac:picMkLst>
            <pc:docMk/>
            <pc:sldMk cId="1472232526" sldId="2146847550"/>
            <ac:picMk id="49" creationId="{029ECB71-6F7B-4860-6965-0349A8E3F7A6}"/>
          </ac:picMkLst>
        </pc:picChg>
        <pc:picChg chg="mod">
          <ac:chgData name="d'Agostino, Ciro" userId="522b68d4-162f-4dc7-a4d9-e6a12496a8af" providerId="ADAL" clId="{683EDCC4-8D6C-4B5D-82E3-D2C933B52846}" dt="2022-06-23T12:54:58.721" v="435"/>
          <ac:picMkLst>
            <pc:docMk/>
            <pc:sldMk cId="1472232526" sldId="2146847550"/>
            <ac:picMk id="50" creationId="{A2CA0F4C-1865-54AE-661C-88162033084B}"/>
          </ac:picMkLst>
        </pc:picChg>
        <pc:picChg chg="mod">
          <ac:chgData name="d'Agostino, Ciro" userId="522b68d4-162f-4dc7-a4d9-e6a12496a8af" providerId="ADAL" clId="{683EDCC4-8D6C-4B5D-82E3-D2C933B52846}" dt="2022-06-23T12:54:58.721" v="435"/>
          <ac:picMkLst>
            <pc:docMk/>
            <pc:sldMk cId="1472232526" sldId="2146847550"/>
            <ac:picMk id="51" creationId="{8E9802BB-547B-F6D3-60B2-F735D8D5C6DE}"/>
          </ac:picMkLst>
        </pc:picChg>
        <pc:picChg chg="mod">
          <ac:chgData name="d'Agostino, Ciro" userId="522b68d4-162f-4dc7-a4d9-e6a12496a8af" providerId="ADAL" clId="{683EDCC4-8D6C-4B5D-82E3-D2C933B52846}" dt="2022-06-23T12:54:58.721" v="435"/>
          <ac:picMkLst>
            <pc:docMk/>
            <pc:sldMk cId="1472232526" sldId="2146847550"/>
            <ac:picMk id="52" creationId="{58486075-0598-4D27-B2AA-344C3EA2E320}"/>
          </ac:picMkLst>
        </pc:picChg>
        <pc:picChg chg="mod">
          <ac:chgData name="d'Agostino, Ciro" userId="522b68d4-162f-4dc7-a4d9-e6a12496a8af" providerId="ADAL" clId="{683EDCC4-8D6C-4B5D-82E3-D2C933B52846}" dt="2022-06-23T12:54:58.721" v="435"/>
          <ac:picMkLst>
            <pc:docMk/>
            <pc:sldMk cId="1472232526" sldId="2146847550"/>
            <ac:picMk id="53" creationId="{6A144187-BCCD-F100-F641-EFB823AE1F9E}"/>
          </ac:picMkLst>
        </pc:picChg>
        <pc:picChg chg="mod">
          <ac:chgData name="d'Agostino, Ciro" userId="522b68d4-162f-4dc7-a4d9-e6a12496a8af" providerId="ADAL" clId="{683EDCC4-8D6C-4B5D-82E3-D2C933B52846}" dt="2022-06-23T12:54:58.721" v="435"/>
          <ac:picMkLst>
            <pc:docMk/>
            <pc:sldMk cId="1472232526" sldId="2146847550"/>
            <ac:picMk id="54" creationId="{818B3C98-9F6E-6FB8-924E-6C5F981AF2E6}"/>
          </ac:picMkLst>
        </pc:picChg>
        <pc:picChg chg="mod">
          <ac:chgData name="d'Agostino, Ciro" userId="522b68d4-162f-4dc7-a4d9-e6a12496a8af" providerId="ADAL" clId="{683EDCC4-8D6C-4B5D-82E3-D2C933B52846}" dt="2022-06-23T12:54:58.721" v="435"/>
          <ac:picMkLst>
            <pc:docMk/>
            <pc:sldMk cId="1472232526" sldId="2146847550"/>
            <ac:picMk id="55" creationId="{30247E1D-555C-C608-9932-8E243DDDECB5}"/>
          </ac:picMkLst>
        </pc:picChg>
        <pc:picChg chg="mod">
          <ac:chgData name="d'Agostino, Ciro" userId="522b68d4-162f-4dc7-a4d9-e6a12496a8af" providerId="ADAL" clId="{683EDCC4-8D6C-4B5D-82E3-D2C933B52846}" dt="2022-06-23T12:54:58.721" v="435"/>
          <ac:picMkLst>
            <pc:docMk/>
            <pc:sldMk cId="1472232526" sldId="2146847550"/>
            <ac:picMk id="57" creationId="{801E27EE-FF1A-9B40-712A-F6915389B465}"/>
          </ac:picMkLst>
        </pc:picChg>
        <pc:picChg chg="mod">
          <ac:chgData name="d'Agostino, Ciro" userId="522b68d4-162f-4dc7-a4d9-e6a12496a8af" providerId="ADAL" clId="{683EDCC4-8D6C-4B5D-82E3-D2C933B52846}" dt="2022-06-23T12:54:58.721" v="435"/>
          <ac:picMkLst>
            <pc:docMk/>
            <pc:sldMk cId="1472232526" sldId="2146847550"/>
            <ac:picMk id="59" creationId="{4C4B85AC-2773-3F38-3CCF-A70463B6E971}"/>
          </ac:picMkLst>
        </pc:picChg>
        <pc:picChg chg="mod">
          <ac:chgData name="d'Agostino, Ciro" userId="522b68d4-162f-4dc7-a4d9-e6a12496a8af" providerId="ADAL" clId="{683EDCC4-8D6C-4B5D-82E3-D2C933B52846}" dt="2022-06-23T12:54:58.721" v="435"/>
          <ac:picMkLst>
            <pc:docMk/>
            <pc:sldMk cId="1472232526" sldId="2146847550"/>
            <ac:picMk id="60" creationId="{6CFD46D8-5810-1595-072E-9CD78517B9FE}"/>
          </ac:picMkLst>
        </pc:picChg>
        <pc:picChg chg="mod">
          <ac:chgData name="d'Agostino, Ciro" userId="522b68d4-162f-4dc7-a4d9-e6a12496a8af" providerId="ADAL" clId="{683EDCC4-8D6C-4B5D-82E3-D2C933B52846}" dt="2022-06-23T12:54:58.721" v="435"/>
          <ac:picMkLst>
            <pc:docMk/>
            <pc:sldMk cId="1472232526" sldId="2146847550"/>
            <ac:picMk id="61" creationId="{8ECEA963-1A11-9D9B-243F-280EEC93D44B}"/>
          </ac:picMkLst>
        </pc:picChg>
        <pc:picChg chg="mod">
          <ac:chgData name="d'Agostino, Ciro" userId="522b68d4-162f-4dc7-a4d9-e6a12496a8af" providerId="ADAL" clId="{683EDCC4-8D6C-4B5D-82E3-D2C933B52846}" dt="2022-06-23T12:54:58.721" v="435"/>
          <ac:picMkLst>
            <pc:docMk/>
            <pc:sldMk cId="1472232526" sldId="2146847550"/>
            <ac:picMk id="63" creationId="{75CFEE25-0533-CE39-733B-2FB0A90BFEE9}"/>
          </ac:picMkLst>
        </pc:picChg>
        <pc:picChg chg="mod">
          <ac:chgData name="d'Agostino, Ciro" userId="522b68d4-162f-4dc7-a4d9-e6a12496a8af" providerId="ADAL" clId="{683EDCC4-8D6C-4B5D-82E3-D2C933B52846}" dt="2022-06-23T12:54:58.721" v="435"/>
          <ac:picMkLst>
            <pc:docMk/>
            <pc:sldMk cId="1472232526" sldId="2146847550"/>
            <ac:picMk id="64" creationId="{7CA21D80-CA60-617B-78F7-1EECE69FA8BE}"/>
          </ac:picMkLst>
        </pc:picChg>
        <pc:picChg chg="mod">
          <ac:chgData name="d'Agostino, Ciro" userId="522b68d4-162f-4dc7-a4d9-e6a12496a8af" providerId="ADAL" clId="{683EDCC4-8D6C-4B5D-82E3-D2C933B52846}" dt="2022-06-23T12:54:58.721" v="435"/>
          <ac:picMkLst>
            <pc:docMk/>
            <pc:sldMk cId="1472232526" sldId="2146847550"/>
            <ac:picMk id="65" creationId="{765C6F45-7EB2-9A80-72FA-0725686FF2B1}"/>
          </ac:picMkLst>
        </pc:picChg>
        <pc:picChg chg="mod">
          <ac:chgData name="d'Agostino, Ciro" userId="522b68d4-162f-4dc7-a4d9-e6a12496a8af" providerId="ADAL" clId="{683EDCC4-8D6C-4B5D-82E3-D2C933B52846}" dt="2022-06-23T12:54:58.721" v="435"/>
          <ac:picMkLst>
            <pc:docMk/>
            <pc:sldMk cId="1472232526" sldId="2146847550"/>
            <ac:picMk id="66" creationId="{6CD1C7B6-59B2-5C65-55F7-4CBB2FA87D25}"/>
          </ac:picMkLst>
        </pc:picChg>
        <pc:picChg chg="mod">
          <ac:chgData name="d'Agostino, Ciro" userId="522b68d4-162f-4dc7-a4d9-e6a12496a8af" providerId="ADAL" clId="{683EDCC4-8D6C-4B5D-82E3-D2C933B52846}" dt="2022-06-23T12:54:58.721" v="435"/>
          <ac:picMkLst>
            <pc:docMk/>
            <pc:sldMk cId="1472232526" sldId="2146847550"/>
            <ac:picMk id="68" creationId="{32729739-CA41-9035-2FD6-712B181054B9}"/>
          </ac:picMkLst>
        </pc:picChg>
        <pc:picChg chg="mod">
          <ac:chgData name="d'Agostino, Ciro" userId="522b68d4-162f-4dc7-a4d9-e6a12496a8af" providerId="ADAL" clId="{683EDCC4-8D6C-4B5D-82E3-D2C933B52846}" dt="2022-06-23T12:54:58.721" v="435"/>
          <ac:picMkLst>
            <pc:docMk/>
            <pc:sldMk cId="1472232526" sldId="2146847550"/>
            <ac:picMk id="85" creationId="{F7E27636-5112-81C3-25FB-D56ECA13E648}"/>
          </ac:picMkLst>
        </pc:picChg>
        <pc:picChg chg="mod">
          <ac:chgData name="d'Agostino, Ciro" userId="522b68d4-162f-4dc7-a4d9-e6a12496a8af" providerId="ADAL" clId="{683EDCC4-8D6C-4B5D-82E3-D2C933B52846}" dt="2022-06-23T12:54:58.721" v="435"/>
          <ac:picMkLst>
            <pc:docMk/>
            <pc:sldMk cId="1472232526" sldId="2146847550"/>
            <ac:picMk id="86" creationId="{4905581E-226B-38D6-4792-E96A8C6AA014}"/>
          </ac:picMkLst>
        </pc:picChg>
        <pc:picChg chg="mod">
          <ac:chgData name="d'Agostino, Ciro" userId="522b68d4-162f-4dc7-a4d9-e6a12496a8af" providerId="ADAL" clId="{683EDCC4-8D6C-4B5D-82E3-D2C933B52846}" dt="2022-06-23T12:54:58.721" v="435"/>
          <ac:picMkLst>
            <pc:docMk/>
            <pc:sldMk cId="1472232526" sldId="2146847550"/>
            <ac:picMk id="88" creationId="{74F73796-B9F8-EA73-33B1-D272F901CB68}"/>
          </ac:picMkLst>
        </pc:picChg>
        <pc:picChg chg="mod">
          <ac:chgData name="d'Agostino, Ciro" userId="522b68d4-162f-4dc7-a4d9-e6a12496a8af" providerId="ADAL" clId="{683EDCC4-8D6C-4B5D-82E3-D2C933B52846}" dt="2022-06-23T12:54:58.721" v="435"/>
          <ac:picMkLst>
            <pc:docMk/>
            <pc:sldMk cId="1472232526" sldId="2146847550"/>
            <ac:picMk id="89" creationId="{6CEAB38B-AAA9-7844-0687-80AD45C47B50}"/>
          </ac:picMkLst>
        </pc:picChg>
        <pc:picChg chg="mod">
          <ac:chgData name="d'Agostino, Ciro" userId="522b68d4-162f-4dc7-a4d9-e6a12496a8af" providerId="ADAL" clId="{683EDCC4-8D6C-4B5D-82E3-D2C933B52846}" dt="2022-06-23T12:54:58.721" v="435"/>
          <ac:picMkLst>
            <pc:docMk/>
            <pc:sldMk cId="1472232526" sldId="2146847550"/>
            <ac:picMk id="90" creationId="{D752384F-1322-812E-E162-6AA42B4D3374}"/>
          </ac:picMkLst>
        </pc:picChg>
        <pc:picChg chg="mod">
          <ac:chgData name="d'Agostino, Ciro" userId="522b68d4-162f-4dc7-a4d9-e6a12496a8af" providerId="ADAL" clId="{683EDCC4-8D6C-4B5D-82E3-D2C933B52846}" dt="2022-06-23T12:54:58.721" v="435"/>
          <ac:picMkLst>
            <pc:docMk/>
            <pc:sldMk cId="1472232526" sldId="2146847550"/>
            <ac:picMk id="91" creationId="{00819A56-8944-FE61-9D95-74EBAABEC967}"/>
          </ac:picMkLst>
        </pc:picChg>
        <pc:picChg chg="add mod">
          <ac:chgData name="d'Agostino, Ciro" userId="522b68d4-162f-4dc7-a4d9-e6a12496a8af" providerId="ADAL" clId="{683EDCC4-8D6C-4B5D-82E3-D2C933B52846}" dt="2022-06-23T12:55:00.451" v="436" actId="1076"/>
          <ac:picMkLst>
            <pc:docMk/>
            <pc:sldMk cId="1472232526" sldId="2146847550"/>
            <ac:picMk id="94" creationId="{E6840E8B-3FC3-41D2-CBD4-458CFAF5D507}"/>
          </ac:picMkLst>
        </pc:picChg>
        <pc:picChg chg="add mod">
          <ac:chgData name="d'Agostino, Ciro" userId="522b68d4-162f-4dc7-a4d9-e6a12496a8af" providerId="ADAL" clId="{683EDCC4-8D6C-4B5D-82E3-D2C933B52846}" dt="2022-06-23T12:55:00.451" v="436" actId="1076"/>
          <ac:picMkLst>
            <pc:docMk/>
            <pc:sldMk cId="1472232526" sldId="2146847550"/>
            <ac:picMk id="95" creationId="{6725676D-18D1-8900-076F-D5C2CF752DE6}"/>
          </ac:picMkLst>
        </pc:picChg>
        <pc:picChg chg="add mod">
          <ac:chgData name="d'Agostino, Ciro" userId="522b68d4-162f-4dc7-a4d9-e6a12496a8af" providerId="ADAL" clId="{683EDCC4-8D6C-4B5D-82E3-D2C933B52846}" dt="2022-06-23T12:55:00.451" v="436" actId="1076"/>
          <ac:picMkLst>
            <pc:docMk/>
            <pc:sldMk cId="1472232526" sldId="2146847550"/>
            <ac:picMk id="96" creationId="{B895F28C-B644-3490-5C8B-8ECF072C7BAC}"/>
          </ac:picMkLst>
        </pc:picChg>
        <pc:picChg chg="add mod">
          <ac:chgData name="d'Agostino, Ciro" userId="522b68d4-162f-4dc7-a4d9-e6a12496a8af" providerId="ADAL" clId="{683EDCC4-8D6C-4B5D-82E3-D2C933B52846}" dt="2022-06-23T12:55:00.451" v="436" actId="1076"/>
          <ac:picMkLst>
            <pc:docMk/>
            <pc:sldMk cId="1472232526" sldId="2146847550"/>
            <ac:picMk id="97" creationId="{4D01F150-2825-73A1-C5BC-CDAEBA1EF4D4}"/>
          </ac:picMkLst>
        </pc:picChg>
        <pc:picChg chg="add mod">
          <ac:chgData name="d'Agostino, Ciro" userId="522b68d4-162f-4dc7-a4d9-e6a12496a8af" providerId="ADAL" clId="{683EDCC4-8D6C-4B5D-82E3-D2C933B52846}" dt="2022-06-23T12:55:00.451" v="436" actId="1076"/>
          <ac:picMkLst>
            <pc:docMk/>
            <pc:sldMk cId="1472232526" sldId="2146847550"/>
            <ac:picMk id="98" creationId="{4542E38D-240C-2297-13E3-36559194750A}"/>
          </ac:picMkLst>
        </pc:picChg>
        <pc:picChg chg="add mod">
          <ac:chgData name="d'Agostino, Ciro" userId="522b68d4-162f-4dc7-a4d9-e6a12496a8af" providerId="ADAL" clId="{683EDCC4-8D6C-4B5D-82E3-D2C933B52846}" dt="2022-06-23T12:55:00.451" v="436" actId="1076"/>
          <ac:picMkLst>
            <pc:docMk/>
            <pc:sldMk cId="1472232526" sldId="2146847550"/>
            <ac:picMk id="99" creationId="{A1EA2C6E-4BB6-5E87-146B-9383CC439251}"/>
          </ac:picMkLst>
        </pc:picChg>
        <pc:picChg chg="add mod">
          <ac:chgData name="d'Agostino, Ciro" userId="522b68d4-162f-4dc7-a4d9-e6a12496a8af" providerId="ADAL" clId="{683EDCC4-8D6C-4B5D-82E3-D2C933B52846}" dt="2022-06-23T12:55:00.451" v="436" actId="1076"/>
          <ac:picMkLst>
            <pc:docMk/>
            <pc:sldMk cId="1472232526" sldId="2146847550"/>
            <ac:picMk id="100" creationId="{47A2A962-4472-67A5-6D07-8A0D2433CB92}"/>
          </ac:picMkLst>
        </pc:picChg>
        <pc:picChg chg="add mod">
          <ac:chgData name="d'Agostino, Ciro" userId="522b68d4-162f-4dc7-a4d9-e6a12496a8af" providerId="ADAL" clId="{683EDCC4-8D6C-4B5D-82E3-D2C933B52846}" dt="2022-06-23T12:55:00.451" v="436" actId="1076"/>
          <ac:picMkLst>
            <pc:docMk/>
            <pc:sldMk cId="1472232526" sldId="2146847550"/>
            <ac:picMk id="101" creationId="{2D961B09-0B18-AE33-D7A5-BB9CDFEB7E8B}"/>
          </ac:picMkLst>
        </pc:picChg>
        <pc:picChg chg="add mod">
          <ac:chgData name="d'Agostino, Ciro" userId="522b68d4-162f-4dc7-a4d9-e6a12496a8af" providerId="ADAL" clId="{683EDCC4-8D6C-4B5D-82E3-D2C933B52846}" dt="2022-06-23T12:55:00.451" v="436" actId="1076"/>
          <ac:picMkLst>
            <pc:docMk/>
            <pc:sldMk cId="1472232526" sldId="2146847550"/>
            <ac:picMk id="103" creationId="{CD94B085-D4A6-BB4A-2D52-99255DAB60BB}"/>
          </ac:picMkLst>
        </pc:picChg>
        <pc:picChg chg="add mod">
          <ac:chgData name="d'Agostino, Ciro" userId="522b68d4-162f-4dc7-a4d9-e6a12496a8af" providerId="ADAL" clId="{683EDCC4-8D6C-4B5D-82E3-D2C933B52846}" dt="2022-06-23T12:55:00.451" v="436" actId="1076"/>
          <ac:picMkLst>
            <pc:docMk/>
            <pc:sldMk cId="1472232526" sldId="2146847550"/>
            <ac:picMk id="104" creationId="{D42972CB-BE1B-FCF9-AB8C-22FD11028A4C}"/>
          </ac:picMkLst>
        </pc:picChg>
        <pc:picChg chg="add mod">
          <ac:chgData name="d'Agostino, Ciro" userId="522b68d4-162f-4dc7-a4d9-e6a12496a8af" providerId="ADAL" clId="{683EDCC4-8D6C-4B5D-82E3-D2C933B52846}" dt="2022-06-23T12:55:00.451" v="436" actId="1076"/>
          <ac:picMkLst>
            <pc:docMk/>
            <pc:sldMk cId="1472232526" sldId="2146847550"/>
            <ac:picMk id="105" creationId="{AC8CBEFB-1390-CC67-01E2-3D850A3777C1}"/>
          </ac:picMkLst>
        </pc:picChg>
        <pc:picChg chg="add mod">
          <ac:chgData name="d'Agostino, Ciro" userId="522b68d4-162f-4dc7-a4d9-e6a12496a8af" providerId="ADAL" clId="{683EDCC4-8D6C-4B5D-82E3-D2C933B52846}" dt="2022-06-23T12:55:00.451" v="436" actId="1076"/>
          <ac:picMkLst>
            <pc:docMk/>
            <pc:sldMk cId="1472232526" sldId="2146847550"/>
            <ac:picMk id="106" creationId="{AED8BE41-D664-4C10-581F-4E4D62E4CA4A}"/>
          </ac:picMkLst>
        </pc:picChg>
        <pc:picChg chg="add mod">
          <ac:chgData name="d'Agostino, Ciro" userId="522b68d4-162f-4dc7-a4d9-e6a12496a8af" providerId="ADAL" clId="{683EDCC4-8D6C-4B5D-82E3-D2C933B52846}" dt="2022-06-23T12:55:00.451" v="436" actId="1076"/>
          <ac:picMkLst>
            <pc:docMk/>
            <pc:sldMk cId="1472232526" sldId="2146847550"/>
            <ac:picMk id="107" creationId="{21F5151C-7AB8-9AED-66ED-07AA27AF785B}"/>
          </ac:picMkLst>
        </pc:picChg>
        <pc:picChg chg="add mod">
          <ac:chgData name="d'Agostino, Ciro" userId="522b68d4-162f-4dc7-a4d9-e6a12496a8af" providerId="ADAL" clId="{683EDCC4-8D6C-4B5D-82E3-D2C933B52846}" dt="2022-06-23T12:55:00.451" v="436" actId="1076"/>
          <ac:picMkLst>
            <pc:docMk/>
            <pc:sldMk cId="1472232526" sldId="2146847550"/>
            <ac:picMk id="112" creationId="{E82897C7-5180-AB48-D94E-A23D6C93F074}"/>
          </ac:picMkLst>
        </pc:picChg>
        <pc:picChg chg="add mod">
          <ac:chgData name="d'Agostino, Ciro" userId="522b68d4-162f-4dc7-a4d9-e6a12496a8af" providerId="ADAL" clId="{683EDCC4-8D6C-4B5D-82E3-D2C933B52846}" dt="2022-06-23T12:55:00.451" v="436" actId="1076"/>
          <ac:picMkLst>
            <pc:docMk/>
            <pc:sldMk cId="1472232526" sldId="2146847550"/>
            <ac:picMk id="113" creationId="{6AFED7D8-CB6C-EF32-1080-160177771EA3}"/>
          </ac:picMkLst>
        </pc:picChg>
        <pc:picChg chg="add mod">
          <ac:chgData name="d'Agostino, Ciro" userId="522b68d4-162f-4dc7-a4d9-e6a12496a8af" providerId="ADAL" clId="{683EDCC4-8D6C-4B5D-82E3-D2C933B52846}" dt="2022-06-23T12:55:00.451" v="436" actId="1076"/>
          <ac:picMkLst>
            <pc:docMk/>
            <pc:sldMk cId="1472232526" sldId="2146847550"/>
            <ac:picMk id="116" creationId="{D5AB7165-EFEE-CF19-8D27-358013B0EBF0}"/>
          </ac:picMkLst>
        </pc:picChg>
        <pc:picChg chg="add mod">
          <ac:chgData name="d'Agostino, Ciro" userId="522b68d4-162f-4dc7-a4d9-e6a12496a8af" providerId="ADAL" clId="{683EDCC4-8D6C-4B5D-82E3-D2C933B52846}" dt="2022-06-23T12:55:00.451" v="436" actId="1076"/>
          <ac:picMkLst>
            <pc:docMk/>
            <pc:sldMk cId="1472232526" sldId="2146847550"/>
            <ac:picMk id="118" creationId="{3B20F3A6-8F8C-46E1-3C0B-AC474DEBBEA9}"/>
          </ac:picMkLst>
        </pc:picChg>
        <pc:picChg chg="add mod">
          <ac:chgData name="d'Agostino, Ciro" userId="522b68d4-162f-4dc7-a4d9-e6a12496a8af" providerId="ADAL" clId="{683EDCC4-8D6C-4B5D-82E3-D2C933B52846}" dt="2022-06-23T12:55:00.451" v="436" actId="1076"/>
          <ac:picMkLst>
            <pc:docMk/>
            <pc:sldMk cId="1472232526" sldId="2146847550"/>
            <ac:picMk id="119" creationId="{ACC442A4-D486-9FFB-27FA-2C27F4BFB650}"/>
          </ac:picMkLst>
        </pc:picChg>
        <pc:picChg chg="add mod">
          <ac:chgData name="d'Agostino, Ciro" userId="522b68d4-162f-4dc7-a4d9-e6a12496a8af" providerId="ADAL" clId="{683EDCC4-8D6C-4B5D-82E3-D2C933B52846}" dt="2022-06-23T12:55:00.451" v="436" actId="1076"/>
          <ac:picMkLst>
            <pc:docMk/>
            <pc:sldMk cId="1472232526" sldId="2146847550"/>
            <ac:picMk id="120" creationId="{95C20C60-2677-C941-02A0-8B02D4B54638}"/>
          </ac:picMkLst>
        </pc:picChg>
        <pc:picChg chg="add del mod">
          <ac:chgData name="d'Agostino, Ciro" userId="522b68d4-162f-4dc7-a4d9-e6a12496a8af" providerId="ADAL" clId="{683EDCC4-8D6C-4B5D-82E3-D2C933B52846}" dt="2022-06-23T12:56:46.745" v="455" actId="478"/>
          <ac:picMkLst>
            <pc:docMk/>
            <pc:sldMk cId="1472232526" sldId="2146847550"/>
            <ac:picMk id="122" creationId="{D40D7CEA-D758-159F-B226-E00828128317}"/>
          </ac:picMkLst>
        </pc:picChg>
        <pc:picChg chg="mod">
          <ac:chgData name="d'Agostino, Ciro" userId="522b68d4-162f-4dc7-a4d9-e6a12496a8af" providerId="ADAL" clId="{683EDCC4-8D6C-4B5D-82E3-D2C933B52846}" dt="2022-06-23T13:00:57.274" v="501"/>
          <ac:picMkLst>
            <pc:docMk/>
            <pc:sldMk cId="1472232526" sldId="2146847550"/>
            <ac:picMk id="126" creationId="{87C4E9EA-C7F0-D6C1-2412-F4195EA4B3AE}"/>
          </ac:picMkLst>
        </pc:picChg>
        <pc:picChg chg="mod">
          <ac:chgData name="d'Agostino, Ciro" userId="522b68d4-162f-4dc7-a4d9-e6a12496a8af" providerId="ADAL" clId="{683EDCC4-8D6C-4B5D-82E3-D2C933B52846}" dt="2022-06-23T13:00:57.274" v="501"/>
          <ac:picMkLst>
            <pc:docMk/>
            <pc:sldMk cId="1472232526" sldId="2146847550"/>
            <ac:picMk id="127" creationId="{98FFC4E6-AB5C-9A11-8635-438CB886D5E8}"/>
          </ac:picMkLst>
        </pc:picChg>
        <pc:picChg chg="mod">
          <ac:chgData name="d'Agostino, Ciro" userId="522b68d4-162f-4dc7-a4d9-e6a12496a8af" providerId="ADAL" clId="{683EDCC4-8D6C-4B5D-82E3-D2C933B52846}" dt="2022-06-23T13:00:57.274" v="501"/>
          <ac:picMkLst>
            <pc:docMk/>
            <pc:sldMk cId="1472232526" sldId="2146847550"/>
            <ac:picMk id="128" creationId="{DBC3C017-16B2-C2BE-FD89-AC4D5AD59D9F}"/>
          </ac:picMkLst>
        </pc:picChg>
        <pc:picChg chg="mod">
          <ac:chgData name="d'Agostino, Ciro" userId="522b68d4-162f-4dc7-a4d9-e6a12496a8af" providerId="ADAL" clId="{683EDCC4-8D6C-4B5D-82E3-D2C933B52846}" dt="2022-06-23T13:00:57.274" v="501"/>
          <ac:picMkLst>
            <pc:docMk/>
            <pc:sldMk cId="1472232526" sldId="2146847550"/>
            <ac:picMk id="130" creationId="{5E2DA1E9-B1A3-8633-CD50-163D88E2438B}"/>
          </ac:picMkLst>
        </pc:picChg>
        <pc:picChg chg="mod">
          <ac:chgData name="d'Agostino, Ciro" userId="522b68d4-162f-4dc7-a4d9-e6a12496a8af" providerId="ADAL" clId="{683EDCC4-8D6C-4B5D-82E3-D2C933B52846}" dt="2022-06-23T13:00:57.274" v="501"/>
          <ac:picMkLst>
            <pc:docMk/>
            <pc:sldMk cId="1472232526" sldId="2146847550"/>
            <ac:picMk id="131" creationId="{90518B86-EAA9-FC67-D253-5A3FB748F2A5}"/>
          </ac:picMkLst>
        </pc:picChg>
        <pc:picChg chg="mod">
          <ac:chgData name="d'Agostino, Ciro" userId="522b68d4-162f-4dc7-a4d9-e6a12496a8af" providerId="ADAL" clId="{683EDCC4-8D6C-4B5D-82E3-D2C933B52846}" dt="2022-06-23T13:00:57.274" v="501"/>
          <ac:picMkLst>
            <pc:docMk/>
            <pc:sldMk cId="1472232526" sldId="2146847550"/>
            <ac:picMk id="133" creationId="{4BB35C22-4DAF-C823-B212-B8805F61F1BD}"/>
          </ac:picMkLst>
        </pc:picChg>
        <pc:picChg chg="mod">
          <ac:chgData name="d'Agostino, Ciro" userId="522b68d4-162f-4dc7-a4d9-e6a12496a8af" providerId="ADAL" clId="{683EDCC4-8D6C-4B5D-82E3-D2C933B52846}" dt="2022-06-23T13:00:57.274" v="501"/>
          <ac:picMkLst>
            <pc:docMk/>
            <pc:sldMk cId="1472232526" sldId="2146847550"/>
            <ac:picMk id="134" creationId="{CA906EA4-6C7F-A61E-EEA1-C5EE01CC3E63}"/>
          </ac:picMkLst>
        </pc:picChg>
        <pc:picChg chg="mod">
          <ac:chgData name="d'Agostino, Ciro" userId="522b68d4-162f-4dc7-a4d9-e6a12496a8af" providerId="ADAL" clId="{683EDCC4-8D6C-4B5D-82E3-D2C933B52846}" dt="2022-06-23T13:00:57.274" v="501"/>
          <ac:picMkLst>
            <pc:docMk/>
            <pc:sldMk cId="1472232526" sldId="2146847550"/>
            <ac:picMk id="136" creationId="{6B8BA8E2-0124-CD29-F798-66657858CF4C}"/>
          </ac:picMkLst>
        </pc:picChg>
        <pc:picChg chg="mod">
          <ac:chgData name="d'Agostino, Ciro" userId="522b68d4-162f-4dc7-a4d9-e6a12496a8af" providerId="ADAL" clId="{683EDCC4-8D6C-4B5D-82E3-D2C933B52846}" dt="2022-06-23T13:00:57.274" v="501"/>
          <ac:picMkLst>
            <pc:docMk/>
            <pc:sldMk cId="1472232526" sldId="2146847550"/>
            <ac:picMk id="137" creationId="{04090EE3-E240-69CF-286C-2459118AB19C}"/>
          </ac:picMkLst>
        </pc:picChg>
        <pc:picChg chg="mod">
          <ac:chgData name="d'Agostino, Ciro" userId="522b68d4-162f-4dc7-a4d9-e6a12496a8af" providerId="ADAL" clId="{683EDCC4-8D6C-4B5D-82E3-D2C933B52846}" dt="2022-06-23T13:00:57.274" v="501"/>
          <ac:picMkLst>
            <pc:docMk/>
            <pc:sldMk cId="1472232526" sldId="2146847550"/>
            <ac:picMk id="138" creationId="{0F3F68BF-63E6-3937-DD04-D6D30CBBA9C4}"/>
          </ac:picMkLst>
        </pc:picChg>
        <pc:cxnChg chg="add del mod">
          <ac:chgData name="d'Agostino, Ciro" userId="522b68d4-162f-4dc7-a4d9-e6a12496a8af" providerId="ADAL" clId="{683EDCC4-8D6C-4B5D-82E3-D2C933B52846}" dt="2022-06-23T12:53:41.502" v="424" actId="478"/>
          <ac:cxnSpMkLst>
            <pc:docMk/>
            <pc:sldMk cId="1472232526" sldId="2146847550"/>
            <ac:cxnSpMk id="9" creationId="{FBB2E4EE-525D-D106-AA48-127F70D577FC}"/>
          </ac:cxnSpMkLst>
        </pc:cxnChg>
        <pc:cxnChg chg="add del mod">
          <ac:chgData name="d'Agostino, Ciro" userId="522b68d4-162f-4dc7-a4d9-e6a12496a8af" providerId="ADAL" clId="{683EDCC4-8D6C-4B5D-82E3-D2C933B52846}" dt="2022-06-23T12:53:53.343" v="430" actId="21"/>
          <ac:cxnSpMkLst>
            <pc:docMk/>
            <pc:sldMk cId="1472232526" sldId="2146847550"/>
            <ac:cxnSpMk id="12" creationId="{7609998A-FE2A-5F49-EC46-1B4709758552}"/>
          </ac:cxnSpMkLst>
        </pc:cxnChg>
        <pc:cxnChg chg="add del mod">
          <ac:chgData name="d'Agostino, Ciro" userId="522b68d4-162f-4dc7-a4d9-e6a12496a8af" providerId="ADAL" clId="{683EDCC4-8D6C-4B5D-82E3-D2C933B52846}" dt="2022-06-23T12:53:53.343" v="430" actId="21"/>
          <ac:cxnSpMkLst>
            <pc:docMk/>
            <pc:sldMk cId="1472232526" sldId="2146847550"/>
            <ac:cxnSpMk id="13" creationId="{038C3BD3-E981-5C39-FE41-6009E70F6615}"/>
          </ac:cxnSpMkLst>
        </pc:cxnChg>
        <pc:cxnChg chg="add del mod">
          <ac:chgData name="d'Agostino, Ciro" userId="522b68d4-162f-4dc7-a4d9-e6a12496a8af" providerId="ADAL" clId="{683EDCC4-8D6C-4B5D-82E3-D2C933B52846}" dt="2022-06-23T12:53:53.343" v="430" actId="21"/>
          <ac:cxnSpMkLst>
            <pc:docMk/>
            <pc:sldMk cId="1472232526" sldId="2146847550"/>
            <ac:cxnSpMk id="19" creationId="{31DB5D64-F57D-6222-7203-52370403A591}"/>
          </ac:cxnSpMkLst>
        </pc:cxnChg>
        <pc:cxnChg chg="add del mod">
          <ac:chgData name="d'Agostino, Ciro" userId="522b68d4-162f-4dc7-a4d9-e6a12496a8af" providerId="ADAL" clId="{683EDCC4-8D6C-4B5D-82E3-D2C933B52846}" dt="2022-06-23T12:53:53.343" v="430" actId="21"/>
          <ac:cxnSpMkLst>
            <pc:docMk/>
            <pc:sldMk cId="1472232526" sldId="2146847550"/>
            <ac:cxnSpMk id="21" creationId="{4BDC20C4-B9EC-B49A-DCF1-F3FD18CC571C}"/>
          </ac:cxnSpMkLst>
        </pc:cxnChg>
        <pc:cxnChg chg="add del mod">
          <ac:chgData name="d'Agostino, Ciro" userId="522b68d4-162f-4dc7-a4d9-e6a12496a8af" providerId="ADAL" clId="{683EDCC4-8D6C-4B5D-82E3-D2C933B52846}" dt="2022-06-23T12:53:53.343" v="430" actId="21"/>
          <ac:cxnSpMkLst>
            <pc:docMk/>
            <pc:sldMk cId="1472232526" sldId="2146847550"/>
            <ac:cxnSpMk id="29" creationId="{861D9D47-624E-5704-9540-8BF64FDACCE9}"/>
          </ac:cxnSpMkLst>
        </pc:cxnChg>
        <pc:cxnChg chg="add del mod">
          <ac:chgData name="d'Agostino, Ciro" userId="522b68d4-162f-4dc7-a4d9-e6a12496a8af" providerId="ADAL" clId="{683EDCC4-8D6C-4B5D-82E3-D2C933B52846}" dt="2022-06-23T12:53:53.343" v="430" actId="21"/>
          <ac:cxnSpMkLst>
            <pc:docMk/>
            <pc:sldMk cId="1472232526" sldId="2146847550"/>
            <ac:cxnSpMk id="30" creationId="{3307AAAE-EAF1-B93F-F4C7-6EE4C949FAF2}"/>
          </ac:cxnSpMkLst>
        </pc:cxnChg>
        <pc:cxnChg chg="mod">
          <ac:chgData name="d'Agostino, Ciro" userId="522b68d4-162f-4dc7-a4d9-e6a12496a8af" providerId="ADAL" clId="{683EDCC4-8D6C-4B5D-82E3-D2C933B52846}" dt="2022-06-23T12:54:58.721" v="435"/>
          <ac:cxnSpMkLst>
            <pc:docMk/>
            <pc:sldMk cId="1472232526" sldId="2146847550"/>
            <ac:cxnSpMk id="56" creationId="{9C9EFF71-4539-5A13-3CFE-1BB0F2758709}"/>
          </ac:cxnSpMkLst>
        </pc:cxnChg>
        <pc:cxnChg chg="mod">
          <ac:chgData name="d'Agostino, Ciro" userId="522b68d4-162f-4dc7-a4d9-e6a12496a8af" providerId="ADAL" clId="{683EDCC4-8D6C-4B5D-82E3-D2C933B52846}" dt="2022-06-23T12:54:58.721" v="435"/>
          <ac:cxnSpMkLst>
            <pc:docMk/>
            <pc:sldMk cId="1472232526" sldId="2146847550"/>
            <ac:cxnSpMk id="67" creationId="{6612C360-0191-F0DC-D29B-63645D9E1E75}"/>
          </ac:cxnSpMkLst>
        </pc:cxnChg>
        <pc:cxnChg chg="mod">
          <ac:chgData name="d'Agostino, Ciro" userId="522b68d4-162f-4dc7-a4d9-e6a12496a8af" providerId="ADAL" clId="{683EDCC4-8D6C-4B5D-82E3-D2C933B52846}" dt="2022-06-23T12:54:58.721" v="435"/>
          <ac:cxnSpMkLst>
            <pc:docMk/>
            <pc:sldMk cId="1472232526" sldId="2146847550"/>
            <ac:cxnSpMk id="69" creationId="{EB53848E-7924-F010-7D48-BD99E165EBED}"/>
          </ac:cxnSpMkLst>
        </pc:cxnChg>
        <pc:cxnChg chg="mod">
          <ac:chgData name="d'Agostino, Ciro" userId="522b68d4-162f-4dc7-a4d9-e6a12496a8af" providerId="ADAL" clId="{683EDCC4-8D6C-4B5D-82E3-D2C933B52846}" dt="2022-06-23T12:54:58.721" v="435"/>
          <ac:cxnSpMkLst>
            <pc:docMk/>
            <pc:sldMk cId="1472232526" sldId="2146847550"/>
            <ac:cxnSpMk id="70" creationId="{43EBA1F7-D340-3753-EB20-C8917F023305}"/>
          </ac:cxnSpMkLst>
        </pc:cxnChg>
        <pc:cxnChg chg="mod">
          <ac:chgData name="d'Agostino, Ciro" userId="522b68d4-162f-4dc7-a4d9-e6a12496a8af" providerId="ADAL" clId="{683EDCC4-8D6C-4B5D-82E3-D2C933B52846}" dt="2022-06-23T12:54:58.721" v="435"/>
          <ac:cxnSpMkLst>
            <pc:docMk/>
            <pc:sldMk cId="1472232526" sldId="2146847550"/>
            <ac:cxnSpMk id="71" creationId="{9B2D76EE-7603-647F-0CDF-BC44BC8DD8D0}"/>
          </ac:cxnSpMkLst>
        </pc:cxnChg>
        <pc:cxnChg chg="mod">
          <ac:chgData name="d'Agostino, Ciro" userId="522b68d4-162f-4dc7-a4d9-e6a12496a8af" providerId="ADAL" clId="{683EDCC4-8D6C-4B5D-82E3-D2C933B52846}" dt="2022-06-23T12:54:58.721" v="435"/>
          <ac:cxnSpMkLst>
            <pc:docMk/>
            <pc:sldMk cId="1472232526" sldId="2146847550"/>
            <ac:cxnSpMk id="72" creationId="{4F5CA757-6F3A-3D36-B792-006C209C3DAB}"/>
          </ac:cxnSpMkLst>
        </pc:cxnChg>
        <pc:cxnChg chg="mod">
          <ac:chgData name="d'Agostino, Ciro" userId="522b68d4-162f-4dc7-a4d9-e6a12496a8af" providerId="ADAL" clId="{683EDCC4-8D6C-4B5D-82E3-D2C933B52846}" dt="2022-06-23T12:54:58.721" v="435"/>
          <ac:cxnSpMkLst>
            <pc:docMk/>
            <pc:sldMk cId="1472232526" sldId="2146847550"/>
            <ac:cxnSpMk id="73" creationId="{713A48A7-1222-9D80-8015-448BAC3B307B}"/>
          </ac:cxnSpMkLst>
        </pc:cxnChg>
        <pc:cxnChg chg="mod">
          <ac:chgData name="d'Agostino, Ciro" userId="522b68d4-162f-4dc7-a4d9-e6a12496a8af" providerId="ADAL" clId="{683EDCC4-8D6C-4B5D-82E3-D2C933B52846}" dt="2022-06-23T12:54:58.721" v="435"/>
          <ac:cxnSpMkLst>
            <pc:docMk/>
            <pc:sldMk cId="1472232526" sldId="2146847550"/>
            <ac:cxnSpMk id="74" creationId="{0E3FFDBC-9B72-5E6C-10F3-EE7075D00E3D}"/>
          </ac:cxnSpMkLst>
        </pc:cxnChg>
        <pc:cxnChg chg="mod">
          <ac:chgData name="d'Agostino, Ciro" userId="522b68d4-162f-4dc7-a4d9-e6a12496a8af" providerId="ADAL" clId="{683EDCC4-8D6C-4B5D-82E3-D2C933B52846}" dt="2022-06-23T12:54:58.721" v="435"/>
          <ac:cxnSpMkLst>
            <pc:docMk/>
            <pc:sldMk cId="1472232526" sldId="2146847550"/>
            <ac:cxnSpMk id="75" creationId="{5ECB6E9E-39E1-9BB0-AAE1-F39AA4C65368}"/>
          </ac:cxnSpMkLst>
        </pc:cxnChg>
        <pc:cxnChg chg="mod">
          <ac:chgData name="d'Agostino, Ciro" userId="522b68d4-162f-4dc7-a4d9-e6a12496a8af" providerId="ADAL" clId="{683EDCC4-8D6C-4B5D-82E3-D2C933B52846}" dt="2022-06-23T12:54:58.721" v="435"/>
          <ac:cxnSpMkLst>
            <pc:docMk/>
            <pc:sldMk cId="1472232526" sldId="2146847550"/>
            <ac:cxnSpMk id="76" creationId="{9E18C830-E8D1-D1DE-485C-44497A3682AA}"/>
          </ac:cxnSpMkLst>
        </pc:cxnChg>
        <pc:cxnChg chg="mod">
          <ac:chgData name="d'Agostino, Ciro" userId="522b68d4-162f-4dc7-a4d9-e6a12496a8af" providerId="ADAL" clId="{683EDCC4-8D6C-4B5D-82E3-D2C933B52846}" dt="2022-06-23T12:54:58.721" v="435"/>
          <ac:cxnSpMkLst>
            <pc:docMk/>
            <pc:sldMk cId="1472232526" sldId="2146847550"/>
            <ac:cxnSpMk id="77" creationId="{00C42EB3-8C03-6D63-0F5B-AC44BEB9FB1B}"/>
          </ac:cxnSpMkLst>
        </pc:cxnChg>
        <pc:cxnChg chg="mod">
          <ac:chgData name="d'Agostino, Ciro" userId="522b68d4-162f-4dc7-a4d9-e6a12496a8af" providerId="ADAL" clId="{683EDCC4-8D6C-4B5D-82E3-D2C933B52846}" dt="2022-06-23T12:54:58.721" v="435"/>
          <ac:cxnSpMkLst>
            <pc:docMk/>
            <pc:sldMk cId="1472232526" sldId="2146847550"/>
            <ac:cxnSpMk id="78" creationId="{3E2057F6-DD7C-FE01-DD18-AB1B2881BD0B}"/>
          </ac:cxnSpMkLst>
        </pc:cxnChg>
        <pc:cxnChg chg="mod">
          <ac:chgData name="d'Agostino, Ciro" userId="522b68d4-162f-4dc7-a4d9-e6a12496a8af" providerId="ADAL" clId="{683EDCC4-8D6C-4B5D-82E3-D2C933B52846}" dt="2022-06-23T12:54:58.721" v="435"/>
          <ac:cxnSpMkLst>
            <pc:docMk/>
            <pc:sldMk cId="1472232526" sldId="2146847550"/>
            <ac:cxnSpMk id="79" creationId="{73AF8C98-3D92-B2BB-46AB-026A971A9182}"/>
          </ac:cxnSpMkLst>
        </pc:cxnChg>
        <pc:cxnChg chg="mod">
          <ac:chgData name="d'Agostino, Ciro" userId="522b68d4-162f-4dc7-a4d9-e6a12496a8af" providerId="ADAL" clId="{683EDCC4-8D6C-4B5D-82E3-D2C933B52846}" dt="2022-06-23T12:54:58.721" v="435"/>
          <ac:cxnSpMkLst>
            <pc:docMk/>
            <pc:sldMk cId="1472232526" sldId="2146847550"/>
            <ac:cxnSpMk id="80" creationId="{4B031E4B-4497-0CA0-ACDD-0E6FCCB14875}"/>
          </ac:cxnSpMkLst>
        </pc:cxnChg>
        <pc:cxnChg chg="mod">
          <ac:chgData name="d'Agostino, Ciro" userId="522b68d4-162f-4dc7-a4d9-e6a12496a8af" providerId="ADAL" clId="{683EDCC4-8D6C-4B5D-82E3-D2C933B52846}" dt="2022-06-23T12:54:58.721" v="435"/>
          <ac:cxnSpMkLst>
            <pc:docMk/>
            <pc:sldMk cId="1472232526" sldId="2146847550"/>
            <ac:cxnSpMk id="81" creationId="{2828CEB1-F8AB-1D14-3BC0-D5FF41A9D58B}"/>
          </ac:cxnSpMkLst>
        </pc:cxnChg>
        <pc:cxnChg chg="mod">
          <ac:chgData name="d'Agostino, Ciro" userId="522b68d4-162f-4dc7-a4d9-e6a12496a8af" providerId="ADAL" clId="{683EDCC4-8D6C-4B5D-82E3-D2C933B52846}" dt="2022-06-23T12:54:58.721" v="435"/>
          <ac:cxnSpMkLst>
            <pc:docMk/>
            <pc:sldMk cId="1472232526" sldId="2146847550"/>
            <ac:cxnSpMk id="83" creationId="{581A726D-AE75-88FD-6F87-1056731CC8D3}"/>
          </ac:cxnSpMkLst>
        </pc:cxnChg>
        <pc:cxnChg chg="mod">
          <ac:chgData name="d'Agostino, Ciro" userId="522b68d4-162f-4dc7-a4d9-e6a12496a8af" providerId="ADAL" clId="{683EDCC4-8D6C-4B5D-82E3-D2C933B52846}" dt="2022-06-23T12:54:58.721" v="435"/>
          <ac:cxnSpMkLst>
            <pc:docMk/>
            <pc:sldMk cId="1472232526" sldId="2146847550"/>
            <ac:cxnSpMk id="84" creationId="{CAF767B0-5880-C3D7-CE62-06AC2C85B9D3}"/>
          </ac:cxnSpMkLst>
        </pc:cxnChg>
        <pc:cxnChg chg="mod">
          <ac:chgData name="d'Agostino, Ciro" userId="522b68d4-162f-4dc7-a4d9-e6a12496a8af" providerId="ADAL" clId="{683EDCC4-8D6C-4B5D-82E3-D2C933B52846}" dt="2022-06-23T12:54:58.721" v="435"/>
          <ac:cxnSpMkLst>
            <pc:docMk/>
            <pc:sldMk cId="1472232526" sldId="2146847550"/>
            <ac:cxnSpMk id="87" creationId="{8014416B-74B0-8DC1-0BC3-78BE01598A15}"/>
          </ac:cxnSpMkLst>
        </pc:cxnChg>
        <pc:cxnChg chg="add mod">
          <ac:chgData name="d'Agostino, Ciro" userId="522b68d4-162f-4dc7-a4d9-e6a12496a8af" providerId="ADAL" clId="{683EDCC4-8D6C-4B5D-82E3-D2C933B52846}" dt="2022-06-23T12:55:00.451" v="436" actId="1076"/>
          <ac:cxnSpMkLst>
            <pc:docMk/>
            <pc:sldMk cId="1472232526" sldId="2146847550"/>
            <ac:cxnSpMk id="92" creationId="{2AE38F70-3DFF-3EF9-3CA4-05CA407CFF09}"/>
          </ac:cxnSpMkLst>
        </pc:cxnChg>
        <pc:cxnChg chg="add mod">
          <ac:chgData name="d'Agostino, Ciro" userId="522b68d4-162f-4dc7-a4d9-e6a12496a8af" providerId="ADAL" clId="{683EDCC4-8D6C-4B5D-82E3-D2C933B52846}" dt="2022-06-23T12:55:00.451" v="436" actId="1076"/>
          <ac:cxnSpMkLst>
            <pc:docMk/>
            <pc:sldMk cId="1472232526" sldId="2146847550"/>
            <ac:cxnSpMk id="93" creationId="{BB80F5B9-5984-F19A-C087-095782D10997}"/>
          </ac:cxnSpMkLst>
        </pc:cxnChg>
        <pc:cxnChg chg="mod">
          <ac:chgData name="d'Agostino, Ciro" userId="522b68d4-162f-4dc7-a4d9-e6a12496a8af" providerId="ADAL" clId="{683EDCC4-8D6C-4B5D-82E3-D2C933B52846}" dt="2022-06-23T13:00:57.274" v="501"/>
          <ac:cxnSpMkLst>
            <pc:docMk/>
            <pc:sldMk cId="1472232526" sldId="2146847550"/>
            <ac:cxnSpMk id="139" creationId="{484F99F5-31DB-DC52-58B7-597EF6A4119C}"/>
          </ac:cxnSpMkLst>
        </pc:cxnChg>
      </pc:sldChg>
      <pc:sldChg chg="addSp delSp modSp add mod modAnim">
        <pc:chgData name="d'Agostino, Ciro" userId="522b68d4-162f-4dc7-a4d9-e6a12496a8af" providerId="ADAL" clId="{683EDCC4-8D6C-4B5D-82E3-D2C933B52846}" dt="2022-06-23T13:07:40.371" v="601" actId="9405"/>
        <pc:sldMkLst>
          <pc:docMk/>
          <pc:sldMk cId="2501382350" sldId="2146847551"/>
        </pc:sldMkLst>
        <pc:spChg chg="del">
          <ac:chgData name="d'Agostino, Ciro" userId="522b68d4-162f-4dc7-a4d9-e6a12496a8af" providerId="ADAL" clId="{683EDCC4-8D6C-4B5D-82E3-D2C933B52846}" dt="2022-06-23T12:58:19.129" v="464" actId="478"/>
          <ac:spMkLst>
            <pc:docMk/>
            <pc:sldMk cId="2501382350" sldId="2146847551"/>
            <ac:spMk id="3" creationId="{D63A3D2B-B078-421F-8011-93F6AC7BB582}"/>
          </ac:spMkLst>
        </pc:spChg>
        <pc:spChg chg="mod">
          <ac:chgData name="d'Agostino, Ciro" userId="522b68d4-162f-4dc7-a4d9-e6a12496a8af" providerId="ADAL" clId="{683EDCC4-8D6C-4B5D-82E3-D2C933B52846}" dt="2022-06-23T12:59:52.689" v="488" actId="165"/>
          <ac:spMkLst>
            <pc:docMk/>
            <pc:sldMk cId="2501382350" sldId="2146847551"/>
            <ac:spMk id="24" creationId="{B21E372F-C776-4108-94D1-29D2368F7A1E}"/>
          </ac:spMkLst>
        </pc:spChg>
        <pc:spChg chg="del mod">
          <ac:chgData name="d'Agostino, Ciro" userId="522b68d4-162f-4dc7-a4d9-e6a12496a8af" providerId="ADAL" clId="{683EDCC4-8D6C-4B5D-82E3-D2C933B52846}" dt="2022-06-23T12:59:26.825" v="478" actId="478"/>
          <ac:spMkLst>
            <pc:docMk/>
            <pc:sldMk cId="2501382350" sldId="2146847551"/>
            <ac:spMk id="30" creationId="{56C5B3D7-70AE-4736-AE5C-72484CBFD9E7}"/>
          </ac:spMkLst>
        </pc:spChg>
        <pc:spChg chg="del">
          <ac:chgData name="d'Agostino, Ciro" userId="522b68d4-162f-4dc7-a4d9-e6a12496a8af" providerId="ADAL" clId="{683EDCC4-8D6C-4B5D-82E3-D2C933B52846}" dt="2022-06-23T12:59:44.268" v="485" actId="478"/>
          <ac:spMkLst>
            <pc:docMk/>
            <pc:sldMk cId="2501382350" sldId="2146847551"/>
            <ac:spMk id="51" creationId="{5A350CEF-9DC1-4050-A5AF-BE768337ADF5}"/>
          </ac:spMkLst>
        </pc:spChg>
        <pc:spChg chg="del">
          <ac:chgData name="d'Agostino, Ciro" userId="522b68d4-162f-4dc7-a4d9-e6a12496a8af" providerId="ADAL" clId="{683EDCC4-8D6C-4B5D-82E3-D2C933B52846}" dt="2022-06-23T12:58:19.129" v="464" actId="478"/>
          <ac:spMkLst>
            <pc:docMk/>
            <pc:sldMk cId="2501382350" sldId="2146847551"/>
            <ac:spMk id="73" creationId="{B3E3BA0E-6FA1-42A4-9422-B25A75B88ACF}"/>
          </ac:spMkLst>
        </pc:spChg>
        <pc:spChg chg="del">
          <ac:chgData name="d'Agostino, Ciro" userId="522b68d4-162f-4dc7-a4d9-e6a12496a8af" providerId="ADAL" clId="{683EDCC4-8D6C-4B5D-82E3-D2C933B52846}" dt="2022-06-23T12:58:19.129" v="464" actId="478"/>
          <ac:spMkLst>
            <pc:docMk/>
            <pc:sldMk cId="2501382350" sldId="2146847551"/>
            <ac:spMk id="74" creationId="{0A436687-D47C-46E8-950C-2586C4BB810D}"/>
          </ac:spMkLst>
        </pc:spChg>
        <pc:spChg chg="del">
          <ac:chgData name="d'Agostino, Ciro" userId="522b68d4-162f-4dc7-a4d9-e6a12496a8af" providerId="ADAL" clId="{683EDCC4-8D6C-4B5D-82E3-D2C933B52846}" dt="2022-06-23T12:57:56.263" v="463" actId="478"/>
          <ac:spMkLst>
            <pc:docMk/>
            <pc:sldMk cId="2501382350" sldId="2146847551"/>
            <ac:spMk id="85" creationId="{5FF1D7C1-89AE-4446-A51B-EDAF4AAD86BB}"/>
          </ac:spMkLst>
        </pc:spChg>
        <pc:spChg chg="del">
          <ac:chgData name="d'Agostino, Ciro" userId="522b68d4-162f-4dc7-a4d9-e6a12496a8af" providerId="ADAL" clId="{683EDCC4-8D6C-4B5D-82E3-D2C933B52846}" dt="2022-06-23T12:58:19.129" v="464" actId="478"/>
          <ac:spMkLst>
            <pc:docMk/>
            <pc:sldMk cId="2501382350" sldId="2146847551"/>
            <ac:spMk id="86" creationId="{3F171AC5-F5E1-4F1C-855F-CDC429FF3DE0}"/>
          </ac:spMkLst>
        </pc:spChg>
        <pc:spChg chg="del">
          <ac:chgData name="d'Agostino, Ciro" userId="522b68d4-162f-4dc7-a4d9-e6a12496a8af" providerId="ADAL" clId="{683EDCC4-8D6C-4B5D-82E3-D2C933B52846}" dt="2022-06-23T12:57:56.263" v="463" actId="478"/>
          <ac:spMkLst>
            <pc:docMk/>
            <pc:sldMk cId="2501382350" sldId="2146847551"/>
            <ac:spMk id="98" creationId="{513313D2-C8FA-461C-B62A-5532DFA9716A}"/>
          </ac:spMkLst>
        </pc:spChg>
        <pc:spChg chg="del">
          <ac:chgData name="d'Agostino, Ciro" userId="522b68d4-162f-4dc7-a4d9-e6a12496a8af" providerId="ADAL" clId="{683EDCC4-8D6C-4B5D-82E3-D2C933B52846}" dt="2022-06-23T12:57:56.263" v="463" actId="478"/>
          <ac:spMkLst>
            <pc:docMk/>
            <pc:sldMk cId="2501382350" sldId="2146847551"/>
            <ac:spMk id="100" creationId="{F6DD1FE1-4CA0-45D8-8B85-CAA1AF932985}"/>
          </ac:spMkLst>
        </pc:spChg>
        <pc:spChg chg="del">
          <ac:chgData name="d'Agostino, Ciro" userId="522b68d4-162f-4dc7-a4d9-e6a12496a8af" providerId="ADAL" clId="{683EDCC4-8D6C-4B5D-82E3-D2C933B52846}" dt="2022-06-23T12:57:56.263" v="463" actId="478"/>
          <ac:spMkLst>
            <pc:docMk/>
            <pc:sldMk cId="2501382350" sldId="2146847551"/>
            <ac:spMk id="101" creationId="{17AC7C37-B0E3-4E8F-AEE6-B20CAECE9D9C}"/>
          </ac:spMkLst>
        </pc:spChg>
        <pc:spChg chg="del">
          <ac:chgData name="d'Agostino, Ciro" userId="522b68d4-162f-4dc7-a4d9-e6a12496a8af" providerId="ADAL" clId="{683EDCC4-8D6C-4B5D-82E3-D2C933B52846}" dt="2022-06-23T12:57:56.263" v="463" actId="478"/>
          <ac:spMkLst>
            <pc:docMk/>
            <pc:sldMk cId="2501382350" sldId="2146847551"/>
            <ac:spMk id="103" creationId="{837E1B74-D87B-4B92-A10A-FAB2F63E529F}"/>
          </ac:spMkLst>
        </pc:spChg>
        <pc:spChg chg="del">
          <ac:chgData name="d'Agostino, Ciro" userId="522b68d4-162f-4dc7-a4d9-e6a12496a8af" providerId="ADAL" clId="{683EDCC4-8D6C-4B5D-82E3-D2C933B52846}" dt="2022-06-23T12:58:19.129" v="464" actId="478"/>
          <ac:spMkLst>
            <pc:docMk/>
            <pc:sldMk cId="2501382350" sldId="2146847551"/>
            <ac:spMk id="104" creationId="{7EDBE668-41E2-4838-9F1E-64A856C6FF9E}"/>
          </ac:spMkLst>
        </pc:spChg>
        <pc:spChg chg="del">
          <ac:chgData name="d'Agostino, Ciro" userId="522b68d4-162f-4dc7-a4d9-e6a12496a8af" providerId="ADAL" clId="{683EDCC4-8D6C-4B5D-82E3-D2C933B52846}" dt="2022-06-23T12:57:56.263" v="463" actId="478"/>
          <ac:spMkLst>
            <pc:docMk/>
            <pc:sldMk cId="2501382350" sldId="2146847551"/>
            <ac:spMk id="107" creationId="{D2E8E1BE-6730-4D67-BD4B-062ADFECC621}"/>
          </ac:spMkLst>
        </pc:spChg>
        <pc:spChg chg="del">
          <ac:chgData name="d'Agostino, Ciro" userId="522b68d4-162f-4dc7-a4d9-e6a12496a8af" providerId="ADAL" clId="{683EDCC4-8D6C-4B5D-82E3-D2C933B52846}" dt="2022-06-23T12:57:56.263" v="463" actId="478"/>
          <ac:spMkLst>
            <pc:docMk/>
            <pc:sldMk cId="2501382350" sldId="2146847551"/>
            <ac:spMk id="109" creationId="{BA6BFF0A-C9D4-43D9-9046-D0A25525CA49}"/>
          </ac:spMkLst>
        </pc:spChg>
        <pc:spChg chg="del">
          <ac:chgData name="d'Agostino, Ciro" userId="522b68d4-162f-4dc7-a4d9-e6a12496a8af" providerId="ADAL" clId="{683EDCC4-8D6C-4B5D-82E3-D2C933B52846}" dt="2022-06-23T12:55:24.410" v="440" actId="478"/>
          <ac:spMkLst>
            <pc:docMk/>
            <pc:sldMk cId="2501382350" sldId="2146847551"/>
            <ac:spMk id="116" creationId="{3E0616EF-84E0-4800-BBFF-1A15433D6892}"/>
          </ac:spMkLst>
        </pc:spChg>
        <pc:spChg chg="del">
          <ac:chgData name="d'Agostino, Ciro" userId="522b68d4-162f-4dc7-a4d9-e6a12496a8af" providerId="ADAL" clId="{683EDCC4-8D6C-4B5D-82E3-D2C933B52846}" dt="2022-06-23T12:55:24.410" v="440" actId="478"/>
          <ac:spMkLst>
            <pc:docMk/>
            <pc:sldMk cId="2501382350" sldId="2146847551"/>
            <ac:spMk id="155" creationId="{463FEA12-C941-4626-A990-BE694C182ADF}"/>
          </ac:spMkLst>
        </pc:spChg>
        <pc:spChg chg="del">
          <ac:chgData name="d'Agostino, Ciro" userId="522b68d4-162f-4dc7-a4d9-e6a12496a8af" providerId="ADAL" clId="{683EDCC4-8D6C-4B5D-82E3-D2C933B52846}" dt="2022-06-23T12:55:24.410" v="440" actId="478"/>
          <ac:spMkLst>
            <pc:docMk/>
            <pc:sldMk cId="2501382350" sldId="2146847551"/>
            <ac:spMk id="156" creationId="{284B94AB-364D-4D66-826C-98D8833CA6F1}"/>
          </ac:spMkLst>
        </pc:spChg>
        <pc:spChg chg="del">
          <ac:chgData name="d'Agostino, Ciro" userId="522b68d4-162f-4dc7-a4d9-e6a12496a8af" providerId="ADAL" clId="{683EDCC4-8D6C-4B5D-82E3-D2C933B52846}" dt="2022-06-23T12:55:24.410" v="440" actId="478"/>
          <ac:spMkLst>
            <pc:docMk/>
            <pc:sldMk cId="2501382350" sldId="2146847551"/>
            <ac:spMk id="157" creationId="{5F0EB7E3-2772-405F-9583-214B17735683}"/>
          </ac:spMkLst>
        </pc:spChg>
        <pc:spChg chg="del">
          <ac:chgData name="d'Agostino, Ciro" userId="522b68d4-162f-4dc7-a4d9-e6a12496a8af" providerId="ADAL" clId="{683EDCC4-8D6C-4B5D-82E3-D2C933B52846}" dt="2022-06-23T12:55:24.410" v="440" actId="478"/>
          <ac:spMkLst>
            <pc:docMk/>
            <pc:sldMk cId="2501382350" sldId="2146847551"/>
            <ac:spMk id="158" creationId="{08E13EF4-7A8E-4EE8-AB1A-D0A78E318BEA}"/>
          </ac:spMkLst>
        </pc:spChg>
        <pc:spChg chg="mod">
          <ac:chgData name="d'Agostino, Ciro" userId="522b68d4-162f-4dc7-a4d9-e6a12496a8af" providerId="ADAL" clId="{683EDCC4-8D6C-4B5D-82E3-D2C933B52846}" dt="2022-06-23T13:03:16.229" v="561"/>
          <ac:spMkLst>
            <pc:docMk/>
            <pc:sldMk cId="2501382350" sldId="2146847551"/>
            <ac:spMk id="165" creationId="{7C70D77A-D768-680C-64D4-D1C45B835EAF}"/>
          </ac:spMkLst>
        </pc:spChg>
        <pc:spChg chg="mod">
          <ac:chgData name="d'Agostino, Ciro" userId="522b68d4-162f-4dc7-a4d9-e6a12496a8af" providerId="ADAL" clId="{683EDCC4-8D6C-4B5D-82E3-D2C933B52846}" dt="2022-06-23T13:03:16.229" v="561"/>
          <ac:spMkLst>
            <pc:docMk/>
            <pc:sldMk cId="2501382350" sldId="2146847551"/>
            <ac:spMk id="166" creationId="{AF9AFCBD-63CC-D12C-1A29-62A5CEE64C89}"/>
          </ac:spMkLst>
        </pc:spChg>
        <pc:spChg chg="mod">
          <ac:chgData name="d'Agostino, Ciro" userId="522b68d4-162f-4dc7-a4d9-e6a12496a8af" providerId="ADAL" clId="{683EDCC4-8D6C-4B5D-82E3-D2C933B52846}" dt="2022-06-23T13:03:16.229" v="561"/>
          <ac:spMkLst>
            <pc:docMk/>
            <pc:sldMk cId="2501382350" sldId="2146847551"/>
            <ac:spMk id="167" creationId="{546203A4-C29C-D8A1-D018-5AE2CAAB5D90}"/>
          </ac:spMkLst>
        </pc:spChg>
        <pc:spChg chg="mod">
          <ac:chgData name="d'Agostino, Ciro" userId="522b68d4-162f-4dc7-a4d9-e6a12496a8af" providerId="ADAL" clId="{683EDCC4-8D6C-4B5D-82E3-D2C933B52846}" dt="2022-06-23T13:03:16.229" v="561"/>
          <ac:spMkLst>
            <pc:docMk/>
            <pc:sldMk cId="2501382350" sldId="2146847551"/>
            <ac:spMk id="168" creationId="{6A794FAC-08A9-FE6B-FB57-55918AA9BBA8}"/>
          </ac:spMkLst>
        </pc:spChg>
        <pc:spChg chg="mod">
          <ac:chgData name="d'Agostino, Ciro" userId="522b68d4-162f-4dc7-a4d9-e6a12496a8af" providerId="ADAL" clId="{683EDCC4-8D6C-4B5D-82E3-D2C933B52846}" dt="2022-06-23T13:03:16.229" v="561"/>
          <ac:spMkLst>
            <pc:docMk/>
            <pc:sldMk cId="2501382350" sldId="2146847551"/>
            <ac:spMk id="169" creationId="{0E99993C-1CAF-F8AB-D069-2B81E1684434}"/>
          </ac:spMkLst>
        </pc:spChg>
        <pc:spChg chg="mod">
          <ac:chgData name="d'Agostino, Ciro" userId="522b68d4-162f-4dc7-a4d9-e6a12496a8af" providerId="ADAL" clId="{683EDCC4-8D6C-4B5D-82E3-D2C933B52846}" dt="2022-06-23T13:03:16.229" v="561"/>
          <ac:spMkLst>
            <pc:docMk/>
            <pc:sldMk cId="2501382350" sldId="2146847551"/>
            <ac:spMk id="170" creationId="{0E07A985-78E6-B9BD-4D90-1FAAC2300B61}"/>
          </ac:spMkLst>
        </pc:spChg>
        <pc:spChg chg="mod">
          <ac:chgData name="d'Agostino, Ciro" userId="522b68d4-162f-4dc7-a4d9-e6a12496a8af" providerId="ADAL" clId="{683EDCC4-8D6C-4B5D-82E3-D2C933B52846}" dt="2022-06-23T13:03:16.229" v="561"/>
          <ac:spMkLst>
            <pc:docMk/>
            <pc:sldMk cId="2501382350" sldId="2146847551"/>
            <ac:spMk id="171" creationId="{CFD65606-AAEE-2C48-E739-214CD4DA7D17}"/>
          </ac:spMkLst>
        </pc:spChg>
        <pc:spChg chg="mod">
          <ac:chgData name="d'Agostino, Ciro" userId="522b68d4-162f-4dc7-a4d9-e6a12496a8af" providerId="ADAL" clId="{683EDCC4-8D6C-4B5D-82E3-D2C933B52846}" dt="2022-06-23T13:03:16.229" v="561"/>
          <ac:spMkLst>
            <pc:docMk/>
            <pc:sldMk cId="2501382350" sldId="2146847551"/>
            <ac:spMk id="172" creationId="{853BDA92-6B87-46B4-D0A4-5A2C9B8A51FD}"/>
          </ac:spMkLst>
        </pc:spChg>
        <pc:spChg chg="mod">
          <ac:chgData name="d'Agostino, Ciro" userId="522b68d4-162f-4dc7-a4d9-e6a12496a8af" providerId="ADAL" clId="{683EDCC4-8D6C-4B5D-82E3-D2C933B52846}" dt="2022-06-23T13:03:16.229" v="561"/>
          <ac:spMkLst>
            <pc:docMk/>
            <pc:sldMk cId="2501382350" sldId="2146847551"/>
            <ac:spMk id="173" creationId="{0E0FFA67-5362-6310-066C-3F557E910952}"/>
          </ac:spMkLst>
        </pc:spChg>
        <pc:spChg chg="mod">
          <ac:chgData name="d'Agostino, Ciro" userId="522b68d4-162f-4dc7-a4d9-e6a12496a8af" providerId="ADAL" clId="{683EDCC4-8D6C-4B5D-82E3-D2C933B52846}" dt="2022-06-23T13:03:16.229" v="561"/>
          <ac:spMkLst>
            <pc:docMk/>
            <pc:sldMk cId="2501382350" sldId="2146847551"/>
            <ac:spMk id="185" creationId="{FFCBF409-9928-816C-0F87-7C5D3448EA57}"/>
          </ac:spMkLst>
        </pc:spChg>
        <pc:spChg chg="mod">
          <ac:chgData name="d'Agostino, Ciro" userId="522b68d4-162f-4dc7-a4d9-e6a12496a8af" providerId="ADAL" clId="{683EDCC4-8D6C-4B5D-82E3-D2C933B52846}" dt="2022-06-23T13:03:16.229" v="561"/>
          <ac:spMkLst>
            <pc:docMk/>
            <pc:sldMk cId="2501382350" sldId="2146847551"/>
            <ac:spMk id="191" creationId="{87617935-8C0E-23A7-3E73-49388FF17BDE}"/>
          </ac:spMkLst>
        </pc:spChg>
        <pc:spChg chg="mod">
          <ac:chgData name="d'Agostino, Ciro" userId="522b68d4-162f-4dc7-a4d9-e6a12496a8af" providerId="ADAL" clId="{683EDCC4-8D6C-4B5D-82E3-D2C933B52846}" dt="2022-06-23T13:03:16.229" v="561"/>
          <ac:spMkLst>
            <pc:docMk/>
            <pc:sldMk cId="2501382350" sldId="2146847551"/>
            <ac:spMk id="192" creationId="{D110F2D4-0CF5-2CEA-EB2F-4F47094340D6}"/>
          </ac:spMkLst>
        </pc:spChg>
        <pc:spChg chg="mod">
          <ac:chgData name="d'Agostino, Ciro" userId="522b68d4-162f-4dc7-a4d9-e6a12496a8af" providerId="ADAL" clId="{683EDCC4-8D6C-4B5D-82E3-D2C933B52846}" dt="2022-06-23T13:03:16.229" v="561"/>
          <ac:spMkLst>
            <pc:docMk/>
            <pc:sldMk cId="2501382350" sldId="2146847551"/>
            <ac:spMk id="193" creationId="{87A0886F-53F8-3E15-999F-85CBEC4819DC}"/>
          </ac:spMkLst>
        </pc:spChg>
        <pc:spChg chg="mod">
          <ac:chgData name="d'Agostino, Ciro" userId="522b68d4-162f-4dc7-a4d9-e6a12496a8af" providerId="ADAL" clId="{683EDCC4-8D6C-4B5D-82E3-D2C933B52846}" dt="2022-06-23T13:03:16.229" v="561"/>
          <ac:spMkLst>
            <pc:docMk/>
            <pc:sldMk cId="2501382350" sldId="2146847551"/>
            <ac:spMk id="194" creationId="{37D0BEB7-1ABF-4846-AD02-8B1484260AA5}"/>
          </ac:spMkLst>
        </pc:spChg>
        <pc:spChg chg="mod">
          <ac:chgData name="d'Agostino, Ciro" userId="522b68d4-162f-4dc7-a4d9-e6a12496a8af" providerId="ADAL" clId="{683EDCC4-8D6C-4B5D-82E3-D2C933B52846}" dt="2022-06-23T13:03:16.229" v="561"/>
          <ac:spMkLst>
            <pc:docMk/>
            <pc:sldMk cId="2501382350" sldId="2146847551"/>
            <ac:spMk id="197" creationId="{75A8A929-EA5D-0E23-2367-12AC97419F4F}"/>
          </ac:spMkLst>
        </pc:spChg>
        <pc:spChg chg="mod">
          <ac:chgData name="d'Agostino, Ciro" userId="522b68d4-162f-4dc7-a4d9-e6a12496a8af" providerId="ADAL" clId="{683EDCC4-8D6C-4B5D-82E3-D2C933B52846}" dt="2022-06-23T13:03:16.229" v="561"/>
          <ac:spMkLst>
            <pc:docMk/>
            <pc:sldMk cId="2501382350" sldId="2146847551"/>
            <ac:spMk id="198" creationId="{8C244A72-60A7-38D4-A8AA-C2B402BDB1B6}"/>
          </ac:spMkLst>
        </pc:spChg>
        <pc:spChg chg="mod">
          <ac:chgData name="d'Agostino, Ciro" userId="522b68d4-162f-4dc7-a4d9-e6a12496a8af" providerId="ADAL" clId="{683EDCC4-8D6C-4B5D-82E3-D2C933B52846}" dt="2022-06-23T13:03:16.229" v="561"/>
          <ac:spMkLst>
            <pc:docMk/>
            <pc:sldMk cId="2501382350" sldId="2146847551"/>
            <ac:spMk id="200" creationId="{3067A4FC-1FF7-292E-92E8-BD51E991D8C9}"/>
          </ac:spMkLst>
        </pc:spChg>
        <pc:spChg chg="mod">
          <ac:chgData name="d'Agostino, Ciro" userId="522b68d4-162f-4dc7-a4d9-e6a12496a8af" providerId="ADAL" clId="{683EDCC4-8D6C-4B5D-82E3-D2C933B52846}" dt="2022-06-23T13:03:16.229" v="561"/>
          <ac:spMkLst>
            <pc:docMk/>
            <pc:sldMk cId="2501382350" sldId="2146847551"/>
            <ac:spMk id="204" creationId="{EA407ACD-8BFD-3C67-E97B-6430B69CA61C}"/>
          </ac:spMkLst>
        </pc:spChg>
        <pc:spChg chg="mod">
          <ac:chgData name="d'Agostino, Ciro" userId="522b68d4-162f-4dc7-a4d9-e6a12496a8af" providerId="ADAL" clId="{683EDCC4-8D6C-4B5D-82E3-D2C933B52846}" dt="2022-06-23T13:03:16.229" v="561"/>
          <ac:spMkLst>
            <pc:docMk/>
            <pc:sldMk cId="2501382350" sldId="2146847551"/>
            <ac:spMk id="223" creationId="{40A06EBA-F1FA-5D02-E0CC-174BA87BFFDE}"/>
          </ac:spMkLst>
        </pc:spChg>
        <pc:spChg chg="mod">
          <ac:chgData name="d'Agostino, Ciro" userId="522b68d4-162f-4dc7-a4d9-e6a12496a8af" providerId="ADAL" clId="{683EDCC4-8D6C-4B5D-82E3-D2C933B52846}" dt="2022-06-23T13:03:16.229" v="561"/>
          <ac:spMkLst>
            <pc:docMk/>
            <pc:sldMk cId="2501382350" sldId="2146847551"/>
            <ac:spMk id="243" creationId="{170C48F9-D4F1-D0F9-8E8A-E6649DF11701}"/>
          </ac:spMkLst>
        </pc:spChg>
        <pc:spChg chg="mod">
          <ac:chgData name="d'Agostino, Ciro" userId="522b68d4-162f-4dc7-a4d9-e6a12496a8af" providerId="ADAL" clId="{683EDCC4-8D6C-4B5D-82E3-D2C933B52846}" dt="2022-06-23T13:03:16.229" v="561"/>
          <ac:spMkLst>
            <pc:docMk/>
            <pc:sldMk cId="2501382350" sldId="2146847551"/>
            <ac:spMk id="263" creationId="{3B8CFB18-B2C1-19E7-93E9-C8BA63AD79BD}"/>
          </ac:spMkLst>
        </pc:spChg>
        <pc:spChg chg="add mod">
          <ac:chgData name="d'Agostino, Ciro" userId="522b68d4-162f-4dc7-a4d9-e6a12496a8af" providerId="ADAL" clId="{683EDCC4-8D6C-4B5D-82E3-D2C933B52846}" dt="2022-06-23T13:05:52.780" v="586" actId="1076"/>
          <ac:spMkLst>
            <pc:docMk/>
            <pc:sldMk cId="2501382350" sldId="2146847551"/>
            <ac:spMk id="269" creationId="{788DB402-F100-98E2-6496-13697493EC09}"/>
          </ac:spMkLst>
        </pc:spChg>
        <pc:spChg chg="add mod">
          <ac:chgData name="d'Agostino, Ciro" userId="522b68d4-162f-4dc7-a4d9-e6a12496a8af" providerId="ADAL" clId="{683EDCC4-8D6C-4B5D-82E3-D2C933B52846}" dt="2022-06-23T13:05:52.780" v="586" actId="1076"/>
          <ac:spMkLst>
            <pc:docMk/>
            <pc:sldMk cId="2501382350" sldId="2146847551"/>
            <ac:spMk id="270" creationId="{EC013320-1688-CA19-DDE2-1137CCBD09B7}"/>
          </ac:spMkLst>
        </pc:spChg>
        <pc:spChg chg="add mod">
          <ac:chgData name="d'Agostino, Ciro" userId="522b68d4-162f-4dc7-a4d9-e6a12496a8af" providerId="ADAL" clId="{683EDCC4-8D6C-4B5D-82E3-D2C933B52846}" dt="2022-06-23T13:05:52.780" v="586" actId="1076"/>
          <ac:spMkLst>
            <pc:docMk/>
            <pc:sldMk cId="2501382350" sldId="2146847551"/>
            <ac:spMk id="273" creationId="{043F1EBC-6813-0920-9833-DE6799DCFE64}"/>
          </ac:spMkLst>
        </pc:spChg>
        <pc:spChg chg="add mod">
          <ac:chgData name="d'Agostino, Ciro" userId="522b68d4-162f-4dc7-a4d9-e6a12496a8af" providerId="ADAL" clId="{683EDCC4-8D6C-4B5D-82E3-D2C933B52846}" dt="2022-06-23T13:05:52.780" v="586" actId="1076"/>
          <ac:spMkLst>
            <pc:docMk/>
            <pc:sldMk cId="2501382350" sldId="2146847551"/>
            <ac:spMk id="274" creationId="{4C16E1F7-AA64-D654-0CAC-67CE6C068761}"/>
          </ac:spMkLst>
        </pc:spChg>
        <pc:spChg chg="add mod">
          <ac:chgData name="d'Agostino, Ciro" userId="522b68d4-162f-4dc7-a4d9-e6a12496a8af" providerId="ADAL" clId="{683EDCC4-8D6C-4B5D-82E3-D2C933B52846}" dt="2022-06-23T13:05:52.780" v="586" actId="1076"/>
          <ac:spMkLst>
            <pc:docMk/>
            <pc:sldMk cId="2501382350" sldId="2146847551"/>
            <ac:spMk id="275" creationId="{7F38D915-4988-F676-956E-0B0379815F67}"/>
          </ac:spMkLst>
        </pc:spChg>
        <pc:spChg chg="add mod">
          <ac:chgData name="d'Agostino, Ciro" userId="522b68d4-162f-4dc7-a4d9-e6a12496a8af" providerId="ADAL" clId="{683EDCC4-8D6C-4B5D-82E3-D2C933B52846}" dt="2022-06-23T13:05:52.780" v="586" actId="1076"/>
          <ac:spMkLst>
            <pc:docMk/>
            <pc:sldMk cId="2501382350" sldId="2146847551"/>
            <ac:spMk id="276" creationId="{A7CA2AAD-9E34-8234-648D-50E5E253055B}"/>
          </ac:spMkLst>
        </pc:spChg>
        <pc:spChg chg="add mod">
          <ac:chgData name="d'Agostino, Ciro" userId="522b68d4-162f-4dc7-a4d9-e6a12496a8af" providerId="ADAL" clId="{683EDCC4-8D6C-4B5D-82E3-D2C933B52846}" dt="2022-06-23T13:05:52.780" v="586" actId="1076"/>
          <ac:spMkLst>
            <pc:docMk/>
            <pc:sldMk cId="2501382350" sldId="2146847551"/>
            <ac:spMk id="277" creationId="{EB66F691-9C32-13CB-DCC6-FBEB33E3D4FA}"/>
          </ac:spMkLst>
        </pc:spChg>
        <pc:spChg chg="add mod">
          <ac:chgData name="d'Agostino, Ciro" userId="522b68d4-162f-4dc7-a4d9-e6a12496a8af" providerId="ADAL" clId="{683EDCC4-8D6C-4B5D-82E3-D2C933B52846}" dt="2022-06-23T13:05:52.780" v="586" actId="1076"/>
          <ac:spMkLst>
            <pc:docMk/>
            <pc:sldMk cId="2501382350" sldId="2146847551"/>
            <ac:spMk id="279" creationId="{020D0E16-33F2-ABFA-95D1-6AF1E042529A}"/>
          </ac:spMkLst>
        </pc:spChg>
        <pc:spChg chg="add mod">
          <ac:chgData name="d'Agostino, Ciro" userId="522b68d4-162f-4dc7-a4d9-e6a12496a8af" providerId="ADAL" clId="{683EDCC4-8D6C-4B5D-82E3-D2C933B52846}" dt="2022-06-23T13:06:06.254" v="587" actId="14100"/>
          <ac:spMkLst>
            <pc:docMk/>
            <pc:sldMk cId="2501382350" sldId="2146847551"/>
            <ac:spMk id="283" creationId="{B2CE36E4-64AA-832E-EDAE-56A9F007038F}"/>
          </ac:spMkLst>
        </pc:spChg>
        <pc:spChg chg="add mod">
          <ac:chgData name="d'Agostino, Ciro" userId="522b68d4-162f-4dc7-a4d9-e6a12496a8af" providerId="ADAL" clId="{683EDCC4-8D6C-4B5D-82E3-D2C933B52846}" dt="2022-06-23T13:05:52.780" v="586" actId="1076"/>
          <ac:spMkLst>
            <pc:docMk/>
            <pc:sldMk cId="2501382350" sldId="2146847551"/>
            <ac:spMk id="284" creationId="{6F3E5A3A-7840-501D-51A2-A039ECBBBF0B}"/>
          </ac:spMkLst>
        </pc:spChg>
        <pc:spChg chg="add mod">
          <ac:chgData name="d'Agostino, Ciro" userId="522b68d4-162f-4dc7-a4d9-e6a12496a8af" providerId="ADAL" clId="{683EDCC4-8D6C-4B5D-82E3-D2C933B52846}" dt="2022-06-23T13:05:52.780" v="586" actId="1076"/>
          <ac:spMkLst>
            <pc:docMk/>
            <pc:sldMk cId="2501382350" sldId="2146847551"/>
            <ac:spMk id="285" creationId="{28D3F941-155D-A25A-DB00-75263B0A5B35}"/>
          </ac:spMkLst>
        </pc:spChg>
        <pc:grpChg chg="mod">
          <ac:chgData name="d'Agostino, Ciro" userId="522b68d4-162f-4dc7-a4d9-e6a12496a8af" providerId="ADAL" clId="{683EDCC4-8D6C-4B5D-82E3-D2C933B52846}" dt="2022-06-23T12:59:52.689" v="488" actId="165"/>
          <ac:grpSpMkLst>
            <pc:docMk/>
            <pc:sldMk cId="2501382350" sldId="2146847551"/>
            <ac:grpSpMk id="4" creationId="{39E03824-039E-4D2C-BF87-F52655DB34DA}"/>
          </ac:grpSpMkLst>
        </pc:grpChg>
        <pc:grpChg chg="mod">
          <ac:chgData name="d'Agostino, Ciro" userId="522b68d4-162f-4dc7-a4d9-e6a12496a8af" providerId="ADAL" clId="{683EDCC4-8D6C-4B5D-82E3-D2C933B52846}" dt="2022-06-23T12:59:52.689" v="488" actId="165"/>
          <ac:grpSpMkLst>
            <pc:docMk/>
            <pc:sldMk cId="2501382350" sldId="2146847551"/>
            <ac:grpSpMk id="14" creationId="{6FD00E35-2A01-43CE-958F-9AD8CCB797F3}"/>
          </ac:grpSpMkLst>
        </pc:grpChg>
        <pc:grpChg chg="del">
          <ac:chgData name="d'Agostino, Ciro" userId="522b68d4-162f-4dc7-a4d9-e6a12496a8af" providerId="ADAL" clId="{683EDCC4-8D6C-4B5D-82E3-D2C933B52846}" dt="2022-06-23T12:55:14.965" v="439" actId="478"/>
          <ac:grpSpMkLst>
            <pc:docMk/>
            <pc:sldMk cId="2501382350" sldId="2146847551"/>
            <ac:grpSpMk id="15" creationId="{DD6837A0-1113-5065-44FB-57BF1800BCE5}"/>
          </ac:grpSpMkLst>
        </pc:grpChg>
        <pc:grpChg chg="del">
          <ac:chgData name="d'Agostino, Ciro" userId="522b68d4-162f-4dc7-a4d9-e6a12496a8af" providerId="ADAL" clId="{683EDCC4-8D6C-4B5D-82E3-D2C933B52846}" dt="2022-06-23T12:59:01.493" v="470" actId="478"/>
          <ac:grpSpMkLst>
            <pc:docMk/>
            <pc:sldMk cId="2501382350" sldId="2146847551"/>
            <ac:grpSpMk id="16" creationId="{B6856586-168A-41E3-87CD-57AE31A669EB}"/>
          </ac:grpSpMkLst>
        </pc:grpChg>
        <pc:grpChg chg="add del mod">
          <ac:chgData name="d'Agostino, Ciro" userId="522b68d4-162f-4dc7-a4d9-e6a12496a8af" providerId="ADAL" clId="{683EDCC4-8D6C-4B5D-82E3-D2C933B52846}" dt="2022-06-23T13:03:08.567" v="560" actId="478"/>
          <ac:grpSpMkLst>
            <pc:docMk/>
            <pc:sldMk cId="2501382350" sldId="2146847551"/>
            <ac:grpSpMk id="17" creationId="{8DBBD256-A43C-543E-2EFC-23D6EDB40F08}"/>
          </ac:grpSpMkLst>
        </pc:grpChg>
        <pc:grpChg chg="del">
          <ac:chgData name="d'Agostino, Ciro" userId="522b68d4-162f-4dc7-a4d9-e6a12496a8af" providerId="ADAL" clId="{683EDCC4-8D6C-4B5D-82E3-D2C933B52846}" dt="2022-06-23T12:58:43.081" v="467" actId="478"/>
          <ac:grpSpMkLst>
            <pc:docMk/>
            <pc:sldMk cId="2501382350" sldId="2146847551"/>
            <ac:grpSpMk id="18" creationId="{7D60EE2D-4F86-451C-9E48-EEC7540F46B2}"/>
          </ac:grpSpMkLst>
        </pc:grpChg>
        <pc:grpChg chg="add del">
          <ac:chgData name="d'Agostino, Ciro" userId="522b68d4-162f-4dc7-a4d9-e6a12496a8af" providerId="ADAL" clId="{683EDCC4-8D6C-4B5D-82E3-D2C933B52846}" dt="2022-06-23T12:59:52.689" v="488" actId="165"/>
          <ac:grpSpMkLst>
            <pc:docMk/>
            <pc:sldMk cId="2501382350" sldId="2146847551"/>
            <ac:grpSpMk id="21" creationId="{BF811590-D2D0-43AA-8137-8E62B5BA893B}"/>
          </ac:grpSpMkLst>
        </pc:grpChg>
        <pc:grpChg chg="add del mod topLvl">
          <ac:chgData name="d'Agostino, Ciro" userId="522b68d4-162f-4dc7-a4d9-e6a12496a8af" providerId="ADAL" clId="{683EDCC4-8D6C-4B5D-82E3-D2C933B52846}" dt="2022-06-23T13:00:41.658" v="498" actId="338"/>
          <ac:grpSpMkLst>
            <pc:docMk/>
            <pc:sldMk cId="2501382350" sldId="2146847551"/>
            <ac:grpSpMk id="32" creationId="{1CA1F846-203D-4241-95CF-91B9B0C8E867}"/>
          </ac:grpSpMkLst>
        </pc:grpChg>
        <pc:grpChg chg="add mod">
          <ac:chgData name="d'Agostino, Ciro" userId="522b68d4-162f-4dc7-a4d9-e6a12496a8af" providerId="ADAL" clId="{683EDCC4-8D6C-4B5D-82E3-D2C933B52846}" dt="2022-06-23T13:03:39.012" v="568" actId="1076"/>
          <ac:grpSpMkLst>
            <pc:docMk/>
            <pc:sldMk cId="2501382350" sldId="2146847551"/>
            <ac:grpSpMk id="161" creationId="{A3EC8E50-C90C-2DFA-17F7-D27E53F8E0CA}"/>
          </ac:grpSpMkLst>
        </pc:grpChg>
        <pc:grpChg chg="mod">
          <ac:chgData name="d'Agostino, Ciro" userId="522b68d4-162f-4dc7-a4d9-e6a12496a8af" providerId="ADAL" clId="{683EDCC4-8D6C-4B5D-82E3-D2C933B52846}" dt="2022-06-23T13:03:16.229" v="561"/>
          <ac:grpSpMkLst>
            <pc:docMk/>
            <pc:sldMk cId="2501382350" sldId="2146847551"/>
            <ac:grpSpMk id="164" creationId="{27212F52-CB34-F6D8-D3DB-251F7B7AD2E7}"/>
          </ac:grpSpMkLst>
        </pc:grpChg>
        <pc:grpChg chg="mod">
          <ac:chgData name="d'Agostino, Ciro" userId="522b68d4-162f-4dc7-a4d9-e6a12496a8af" providerId="ADAL" clId="{683EDCC4-8D6C-4B5D-82E3-D2C933B52846}" dt="2022-06-23T13:03:16.229" v="561"/>
          <ac:grpSpMkLst>
            <pc:docMk/>
            <pc:sldMk cId="2501382350" sldId="2146847551"/>
            <ac:grpSpMk id="174" creationId="{19071D69-E79C-695F-44DD-49693A2861DC}"/>
          </ac:grpSpMkLst>
        </pc:grpChg>
        <pc:grpChg chg="mod">
          <ac:chgData name="d'Agostino, Ciro" userId="522b68d4-162f-4dc7-a4d9-e6a12496a8af" providerId="ADAL" clId="{683EDCC4-8D6C-4B5D-82E3-D2C933B52846}" dt="2022-06-23T13:03:16.229" v="561"/>
          <ac:grpSpMkLst>
            <pc:docMk/>
            <pc:sldMk cId="2501382350" sldId="2146847551"/>
            <ac:grpSpMk id="207" creationId="{F75D9B92-9EC6-5AC3-A296-34DB3F7F560E}"/>
          </ac:grpSpMkLst>
        </pc:grpChg>
        <pc:grpChg chg="mod">
          <ac:chgData name="d'Agostino, Ciro" userId="522b68d4-162f-4dc7-a4d9-e6a12496a8af" providerId="ADAL" clId="{683EDCC4-8D6C-4B5D-82E3-D2C933B52846}" dt="2022-06-23T13:03:16.229" v="561"/>
          <ac:grpSpMkLst>
            <pc:docMk/>
            <pc:sldMk cId="2501382350" sldId="2146847551"/>
            <ac:grpSpMk id="219" creationId="{B1BF7321-FB38-109D-6FEB-96DD60D47E21}"/>
          </ac:grpSpMkLst>
        </pc:grpChg>
        <pc:grpChg chg="mod">
          <ac:chgData name="d'Agostino, Ciro" userId="522b68d4-162f-4dc7-a4d9-e6a12496a8af" providerId="ADAL" clId="{683EDCC4-8D6C-4B5D-82E3-D2C933B52846}" dt="2022-06-23T13:03:16.229" v="561"/>
          <ac:grpSpMkLst>
            <pc:docMk/>
            <pc:sldMk cId="2501382350" sldId="2146847551"/>
            <ac:grpSpMk id="253" creationId="{782A3972-492E-31F4-8C6C-EDCB04B25377}"/>
          </ac:grpSpMkLst>
        </pc:grpChg>
        <pc:grpChg chg="mod">
          <ac:chgData name="d'Agostino, Ciro" userId="522b68d4-162f-4dc7-a4d9-e6a12496a8af" providerId="ADAL" clId="{683EDCC4-8D6C-4B5D-82E3-D2C933B52846}" dt="2022-06-23T13:03:16.229" v="561"/>
          <ac:grpSpMkLst>
            <pc:docMk/>
            <pc:sldMk cId="2501382350" sldId="2146847551"/>
            <ac:grpSpMk id="257" creationId="{F60E5090-FAD5-A573-CEE4-EBEDBACC4F1D}"/>
          </ac:grpSpMkLst>
        </pc:grpChg>
        <pc:grpChg chg="mod">
          <ac:chgData name="d'Agostino, Ciro" userId="522b68d4-162f-4dc7-a4d9-e6a12496a8af" providerId="ADAL" clId="{683EDCC4-8D6C-4B5D-82E3-D2C933B52846}" dt="2022-06-23T13:03:16.229" v="561"/>
          <ac:grpSpMkLst>
            <pc:docMk/>
            <pc:sldMk cId="2501382350" sldId="2146847551"/>
            <ac:grpSpMk id="260" creationId="{71AFBDF2-BBCF-7090-E7CD-FA67101816B8}"/>
          </ac:grpSpMkLst>
        </pc:grpChg>
        <pc:picChg chg="del">
          <ac:chgData name="d'Agostino, Ciro" userId="522b68d4-162f-4dc7-a4d9-e6a12496a8af" providerId="ADAL" clId="{683EDCC4-8D6C-4B5D-82E3-D2C933B52846}" dt="2022-06-23T12:57:25.389" v="461" actId="478"/>
          <ac:picMkLst>
            <pc:docMk/>
            <pc:sldMk cId="2501382350" sldId="2146847551"/>
            <ac:picMk id="5" creationId="{D3138E44-E75F-4D99-9091-AD49F6BAB83E}"/>
          </ac:picMkLst>
        </pc:picChg>
        <pc:picChg chg="del">
          <ac:chgData name="d'Agostino, Ciro" userId="522b68d4-162f-4dc7-a4d9-e6a12496a8af" providerId="ADAL" clId="{683EDCC4-8D6C-4B5D-82E3-D2C933B52846}" dt="2022-06-23T12:58:43.081" v="467" actId="478"/>
          <ac:picMkLst>
            <pc:docMk/>
            <pc:sldMk cId="2501382350" sldId="2146847551"/>
            <ac:picMk id="6" creationId="{B4F1C472-FB9A-4A5D-97DB-ACE27C6140B9}"/>
          </ac:picMkLst>
        </pc:picChg>
        <pc:picChg chg="del">
          <ac:chgData name="d'Agostino, Ciro" userId="522b68d4-162f-4dc7-a4d9-e6a12496a8af" providerId="ADAL" clId="{683EDCC4-8D6C-4B5D-82E3-D2C933B52846}" dt="2022-06-23T12:59:16.050" v="474" actId="478"/>
          <ac:picMkLst>
            <pc:docMk/>
            <pc:sldMk cId="2501382350" sldId="2146847551"/>
            <ac:picMk id="8" creationId="{661C2765-25E2-4038-A3F8-64DE8B3F0E0A}"/>
          </ac:picMkLst>
        </pc:picChg>
        <pc:picChg chg="del">
          <ac:chgData name="d'Agostino, Ciro" userId="522b68d4-162f-4dc7-a4d9-e6a12496a8af" providerId="ADAL" clId="{683EDCC4-8D6C-4B5D-82E3-D2C933B52846}" dt="2022-06-23T12:55:24.410" v="440" actId="478"/>
          <ac:picMkLst>
            <pc:docMk/>
            <pc:sldMk cId="2501382350" sldId="2146847551"/>
            <ac:picMk id="11" creationId="{5C8A9A61-EC60-481B-928B-F98FAAAAE186}"/>
          </ac:picMkLst>
        </pc:picChg>
        <pc:picChg chg="add del mod topLvl">
          <ac:chgData name="d'Agostino, Ciro" userId="522b68d4-162f-4dc7-a4d9-e6a12496a8af" providerId="ADAL" clId="{683EDCC4-8D6C-4B5D-82E3-D2C933B52846}" dt="2022-06-23T13:00:41.658" v="498" actId="338"/>
          <ac:picMkLst>
            <pc:docMk/>
            <pc:sldMk cId="2501382350" sldId="2146847551"/>
            <ac:picMk id="12" creationId="{868F8F63-0AAE-4ABE-B8BA-77439663444D}"/>
          </ac:picMkLst>
        </pc:picChg>
        <pc:picChg chg="del">
          <ac:chgData name="d'Agostino, Ciro" userId="522b68d4-162f-4dc7-a4d9-e6a12496a8af" providerId="ADAL" clId="{683EDCC4-8D6C-4B5D-82E3-D2C933B52846}" dt="2022-06-23T12:57:56.263" v="463" actId="478"/>
          <ac:picMkLst>
            <pc:docMk/>
            <pc:sldMk cId="2501382350" sldId="2146847551"/>
            <ac:picMk id="19" creationId="{E6760FD1-2B2E-4F97-A1F6-08C060722108}"/>
          </ac:picMkLst>
        </pc:picChg>
        <pc:picChg chg="del">
          <ac:chgData name="d'Agostino, Ciro" userId="522b68d4-162f-4dc7-a4d9-e6a12496a8af" providerId="ADAL" clId="{683EDCC4-8D6C-4B5D-82E3-D2C933B52846}" dt="2022-06-23T12:58:56.840" v="469" actId="478"/>
          <ac:picMkLst>
            <pc:docMk/>
            <pc:sldMk cId="2501382350" sldId="2146847551"/>
            <ac:picMk id="20" creationId="{931915AC-64B6-4A40-AAE6-66747D7F3B9F}"/>
          </ac:picMkLst>
        </pc:picChg>
        <pc:picChg chg="del">
          <ac:chgData name="d'Agostino, Ciro" userId="522b68d4-162f-4dc7-a4d9-e6a12496a8af" providerId="ADAL" clId="{683EDCC4-8D6C-4B5D-82E3-D2C933B52846}" dt="2022-06-23T12:57:27.568" v="462" actId="478"/>
          <ac:picMkLst>
            <pc:docMk/>
            <pc:sldMk cId="2501382350" sldId="2146847551"/>
            <ac:picMk id="22" creationId="{C54CBD2E-9390-4336-953E-C1648D1B9BAB}"/>
          </ac:picMkLst>
        </pc:picChg>
        <pc:picChg chg="del">
          <ac:chgData name="d'Agostino, Ciro" userId="522b68d4-162f-4dc7-a4d9-e6a12496a8af" providerId="ADAL" clId="{683EDCC4-8D6C-4B5D-82E3-D2C933B52846}" dt="2022-06-23T12:57:56.263" v="463" actId="478"/>
          <ac:picMkLst>
            <pc:docMk/>
            <pc:sldMk cId="2501382350" sldId="2146847551"/>
            <ac:picMk id="23" creationId="{1F140ED2-11D5-4F12-8413-8BF7F6F05D59}"/>
          </ac:picMkLst>
        </pc:picChg>
        <pc:picChg chg="del">
          <ac:chgData name="d'Agostino, Ciro" userId="522b68d4-162f-4dc7-a4d9-e6a12496a8af" providerId="ADAL" clId="{683EDCC4-8D6C-4B5D-82E3-D2C933B52846}" dt="2022-06-23T12:55:24.410" v="440" actId="478"/>
          <ac:picMkLst>
            <pc:docMk/>
            <pc:sldMk cId="2501382350" sldId="2146847551"/>
            <ac:picMk id="25" creationId="{41DBAC49-D108-4420-9053-F413B42C7904}"/>
          </ac:picMkLst>
        </pc:picChg>
        <pc:picChg chg="mod">
          <ac:chgData name="d'Agostino, Ciro" userId="522b68d4-162f-4dc7-a4d9-e6a12496a8af" providerId="ADAL" clId="{683EDCC4-8D6C-4B5D-82E3-D2C933B52846}" dt="2022-06-23T12:59:52.689" v="488" actId="165"/>
          <ac:picMkLst>
            <pc:docMk/>
            <pc:sldMk cId="2501382350" sldId="2146847551"/>
            <ac:picMk id="26" creationId="{451DD0B7-1DCC-4551-A4B2-7CF0EE0965CF}"/>
          </ac:picMkLst>
        </pc:picChg>
        <pc:picChg chg="del">
          <ac:chgData name="d'Agostino, Ciro" userId="522b68d4-162f-4dc7-a4d9-e6a12496a8af" providerId="ADAL" clId="{683EDCC4-8D6C-4B5D-82E3-D2C933B52846}" dt="2022-06-23T12:55:24.410" v="440" actId="478"/>
          <ac:picMkLst>
            <pc:docMk/>
            <pc:sldMk cId="2501382350" sldId="2146847551"/>
            <ac:picMk id="28" creationId="{ED6B0B56-2E86-474B-BAC3-202F34C462E1}"/>
          </ac:picMkLst>
        </pc:picChg>
        <pc:picChg chg="del">
          <ac:chgData name="d'Agostino, Ciro" userId="522b68d4-162f-4dc7-a4d9-e6a12496a8af" providerId="ADAL" clId="{683EDCC4-8D6C-4B5D-82E3-D2C933B52846}" dt="2022-06-23T12:57:56.263" v="463" actId="478"/>
          <ac:picMkLst>
            <pc:docMk/>
            <pc:sldMk cId="2501382350" sldId="2146847551"/>
            <ac:picMk id="29" creationId="{F3E7F0C1-DEFF-4982-A719-17A3EA320F25}"/>
          </ac:picMkLst>
        </pc:picChg>
        <pc:picChg chg="del">
          <ac:chgData name="d'Agostino, Ciro" userId="522b68d4-162f-4dc7-a4d9-e6a12496a8af" providerId="ADAL" clId="{683EDCC4-8D6C-4B5D-82E3-D2C933B52846}" dt="2022-06-23T12:55:24.410" v="440" actId="478"/>
          <ac:picMkLst>
            <pc:docMk/>
            <pc:sldMk cId="2501382350" sldId="2146847551"/>
            <ac:picMk id="31" creationId="{AB1DAA1C-9763-4790-A107-697969D8E64B}"/>
          </ac:picMkLst>
        </pc:picChg>
        <pc:picChg chg="del">
          <ac:chgData name="d'Agostino, Ciro" userId="522b68d4-162f-4dc7-a4d9-e6a12496a8af" providerId="ADAL" clId="{683EDCC4-8D6C-4B5D-82E3-D2C933B52846}" dt="2022-06-23T12:58:43.081" v="467" actId="478"/>
          <ac:picMkLst>
            <pc:docMk/>
            <pc:sldMk cId="2501382350" sldId="2146847551"/>
            <ac:picMk id="34" creationId="{0DC52367-27D0-49A6-A4A4-05E45CF8E5B8}"/>
          </ac:picMkLst>
        </pc:picChg>
        <pc:picChg chg="del">
          <ac:chgData name="d'Agostino, Ciro" userId="522b68d4-162f-4dc7-a4d9-e6a12496a8af" providerId="ADAL" clId="{683EDCC4-8D6C-4B5D-82E3-D2C933B52846}" dt="2022-06-23T12:55:24.410" v="440" actId="478"/>
          <ac:picMkLst>
            <pc:docMk/>
            <pc:sldMk cId="2501382350" sldId="2146847551"/>
            <ac:picMk id="35" creationId="{876989B0-BF0E-429F-B7AD-12CC28A74ED3}"/>
          </ac:picMkLst>
        </pc:picChg>
        <pc:picChg chg="del">
          <ac:chgData name="d'Agostino, Ciro" userId="522b68d4-162f-4dc7-a4d9-e6a12496a8af" providerId="ADAL" clId="{683EDCC4-8D6C-4B5D-82E3-D2C933B52846}" dt="2022-06-23T12:55:24.410" v="440" actId="478"/>
          <ac:picMkLst>
            <pc:docMk/>
            <pc:sldMk cId="2501382350" sldId="2146847551"/>
            <ac:picMk id="37" creationId="{316E7B6A-39E2-4916-8A65-6AC98DA39110}"/>
          </ac:picMkLst>
        </pc:picChg>
        <pc:picChg chg="del">
          <ac:chgData name="d'Agostino, Ciro" userId="522b68d4-162f-4dc7-a4d9-e6a12496a8af" providerId="ADAL" clId="{683EDCC4-8D6C-4B5D-82E3-D2C933B52846}" dt="2022-06-23T12:57:56.263" v="463" actId="478"/>
          <ac:picMkLst>
            <pc:docMk/>
            <pc:sldMk cId="2501382350" sldId="2146847551"/>
            <ac:picMk id="50" creationId="{E97A529C-12D9-4342-9EF9-FCC32BED8ECB}"/>
          </ac:picMkLst>
        </pc:picChg>
        <pc:picChg chg="del">
          <ac:chgData name="d'Agostino, Ciro" userId="522b68d4-162f-4dc7-a4d9-e6a12496a8af" providerId="ADAL" clId="{683EDCC4-8D6C-4B5D-82E3-D2C933B52846}" dt="2022-06-23T12:57:56.263" v="463" actId="478"/>
          <ac:picMkLst>
            <pc:docMk/>
            <pc:sldMk cId="2501382350" sldId="2146847551"/>
            <ac:picMk id="90" creationId="{DD075A1B-7BC3-4AC1-A214-80A43D07C794}"/>
          </ac:picMkLst>
        </pc:picChg>
        <pc:picChg chg="del">
          <ac:chgData name="d'Agostino, Ciro" userId="522b68d4-162f-4dc7-a4d9-e6a12496a8af" providerId="ADAL" clId="{683EDCC4-8D6C-4B5D-82E3-D2C933B52846}" dt="2022-06-23T12:59:35.652" v="481" actId="478"/>
          <ac:picMkLst>
            <pc:docMk/>
            <pc:sldMk cId="2501382350" sldId="2146847551"/>
            <ac:picMk id="96" creationId="{DC5815AB-55AB-42AF-927D-322D567A7CAA}"/>
          </ac:picMkLst>
        </pc:picChg>
        <pc:picChg chg="del">
          <ac:chgData name="d'Agostino, Ciro" userId="522b68d4-162f-4dc7-a4d9-e6a12496a8af" providerId="ADAL" clId="{683EDCC4-8D6C-4B5D-82E3-D2C933B52846}" dt="2022-06-23T12:57:56.263" v="463" actId="478"/>
          <ac:picMkLst>
            <pc:docMk/>
            <pc:sldMk cId="2501382350" sldId="2146847551"/>
            <ac:picMk id="97" creationId="{7852A0AB-093D-4FEE-8CB9-FDE5C12008B6}"/>
          </ac:picMkLst>
        </pc:picChg>
        <pc:picChg chg="del">
          <ac:chgData name="d'Agostino, Ciro" userId="522b68d4-162f-4dc7-a4d9-e6a12496a8af" providerId="ADAL" clId="{683EDCC4-8D6C-4B5D-82E3-D2C933B52846}" dt="2022-06-23T12:57:56.263" v="463" actId="478"/>
          <ac:picMkLst>
            <pc:docMk/>
            <pc:sldMk cId="2501382350" sldId="2146847551"/>
            <ac:picMk id="99" creationId="{E156ACCF-28B0-481B-889B-65D16FC01D8B}"/>
          </ac:picMkLst>
        </pc:picChg>
        <pc:picChg chg="del">
          <ac:chgData name="d'Agostino, Ciro" userId="522b68d4-162f-4dc7-a4d9-e6a12496a8af" providerId="ADAL" clId="{683EDCC4-8D6C-4B5D-82E3-D2C933B52846}" dt="2022-06-23T12:58:28.053" v="465" actId="478"/>
          <ac:picMkLst>
            <pc:docMk/>
            <pc:sldMk cId="2501382350" sldId="2146847551"/>
            <ac:picMk id="105" creationId="{81F55D58-0615-42EA-8D4B-C7DEB519E6D9}"/>
          </ac:picMkLst>
        </pc:picChg>
        <pc:picChg chg="del">
          <ac:chgData name="d'Agostino, Ciro" userId="522b68d4-162f-4dc7-a4d9-e6a12496a8af" providerId="ADAL" clId="{683EDCC4-8D6C-4B5D-82E3-D2C933B52846}" dt="2022-06-23T12:57:56.263" v="463" actId="478"/>
          <ac:picMkLst>
            <pc:docMk/>
            <pc:sldMk cId="2501382350" sldId="2146847551"/>
            <ac:picMk id="108" creationId="{CF5B5E6F-4719-45E7-A1D4-6762BA0B69C5}"/>
          </ac:picMkLst>
        </pc:picChg>
        <pc:picChg chg="del">
          <ac:chgData name="d'Agostino, Ciro" userId="522b68d4-162f-4dc7-a4d9-e6a12496a8af" providerId="ADAL" clId="{683EDCC4-8D6C-4B5D-82E3-D2C933B52846}" dt="2022-06-23T12:57:56.263" v="463" actId="478"/>
          <ac:picMkLst>
            <pc:docMk/>
            <pc:sldMk cId="2501382350" sldId="2146847551"/>
            <ac:picMk id="110" creationId="{B3CD8D4D-2E8B-4456-9484-CA8EA236A8B9}"/>
          </ac:picMkLst>
        </pc:picChg>
        <pc:picChg chg="mod">
          <ac:chgData name="d'Agostino, Ciro" userId="522b68d4-162f-4dc7-a4d9-e6a12496a8af" providerId="ADAL" clId="{683EDCC4-8D6C-4B5D-82E3-D2C933B52846}" dt="2022-06-23T12:59:52.689" v="488" actId="165"/>
          <ac:picMkLst>
            <pc:docMk/>
            <pc:sldMk cId="2501382350" sldId="2146847551"/>
            <ac:picMk id="111" creationId="{948B565C-3F4A-48BC-B7C0-7EE5A4101E27}"/>
          </ac:picMkLst>
        </pc:picChg>
        <pc:picChg chg="mod">
          <ac:chgData name="d'Agostino, Ciro" userId="522b68d4-162f-4dc7-a4d9-e6a12496a8af" providerId="ADAL" clId="{683EDCC4-8D6C-4B5D-82E3-D2C933B52846}" dt="2022-06-23T12:59:52.689" v="488" actId="165"/>
          <ac:picMkLst>
            <pc:docMk/>
            <pc:sldMk cId="2501382350" sldId="2146847551"/>
            <ac:picMk id="112" creationId="{8F714824-0118-4BAE-AC0A-7B9B0FBC3D6A}"/>
          </ac:picMkLst>
        </pc:picChg>
        <pc:picChg chg="add del">
          <ac:chgData name="d'Agostino, Ciro" userId="522b68d4-162f-4dc7-a4d9-e6a12496a8af" providerId="ADAL" clId="{683EDCC4-8D6C-4B5D-82E3-D2C933B52846}" dt="2022-06-23T13:00:10.689" v="492" actId="21"/>
          <ac:picMkLst>
            <pc:docMk/>
            <pc:sldMk cId="2501382350" sldId="2146847551"/>
            <ac:picMk id="113" creationId="{D513D9FD-AE88-423B-AE1C-E2286E50FB9A}"/>
          </ac:picMkLst>
        </pc:picChg>
        <pc:picChg chg="del mod">
          <ac:chgData name="d'Agostino, Ciro" userId="522b68d4-162f-4dc7-a4d9-e6a12496a8af" providerId="ADAL" clId="{683EDCC4-8D6C-4B5D-82E3-D2C933B52846}" dt="2022-06-23T13:00:19.519" v="493" actId="478"/>
          <ac:picMkLst>
            <pc:docMk/>
            <pc:sldMk cId="2501382350" sldId="2146847551"/>
            <ac:picMk id="114" creationId="{55C94E0E-02E4-4D2D-8A26-1DF470185C20}"/>
          </ac:picMkLst>
        </pc:picChg>
        <pc:picChg chg="del">
          <ac:chgData name="d'Agostino, Ciro" userId="522b68d4-162f-4dc7-a4d9-e6a12496a8af" providerId="ADAL" clId="{683EDCC4-8D6C-4B5D-82E3-D2C933B52846}" dt="2022-06-23T12:58:43.081" v="467" actId="478"/>
          <ac:picMkLst>
            <pc:docMk/>
            <pc:sldMk cId="2501382350" sldId="2146847551"/>
            <ac:picMk id="115" creationId="{F2A5C39A-5DAA-4893-B8EB-8789CA1AC6A9}"/>
          </ac:picMkLst>
        </pc:picChg>
        <pc:picChg chg="del">
          <ac:chgData name="d'Agostino, Ciro" userId="522b68d4-162f-4dc7-a4d9-e6a12496a8af" providerId="ADAL" clId="{683EDCC4-8D6C-4B5D-82E3-D2C933B52846}" dt="2022-06-23T12:56:00.796" v="446" actId="478"/>
          <ac:picMkLst>
            <pc:docMk/>
            <pc:sldMk cId="2501382350" sldId="2146847551"/>
            <ac:picMk id="117" creationId="{EF204280-EB72-4CA8-BC91-12F2A111D26F}"/>
          </ac:picMkLst>
        </pc:picChg>
        <pc:picChg chg="del">
          <ac:chgData name="d'Agostino, Ciro" userId="522b68d4-162f-4dc7-a4d9-e6a12496a8af" providerId="ADAL" clId="{683EDCC4-8D6C-4B5D-82E3-D2C933B52846}" dt="2022-06-23T12:59:01.493" v="470" actId="478"/>
          <ac:picMkLst>
            <pc:docMk/>
            <pc:sldMk cId="2501382350" sldId="2146847551"/>
            <ac:picMk id="118" creationId="{E7AA27B6-CF41-489E-AB20-319E3B58E59D}"/>
          </ac:picMkLst>
        </pc:picChg>
        <pc:picChg chg="mod">
          <ac:chgData name="d'Agostino, Ciro" userId="522b68d4-162f-4dc7-a4d9-e6a12496a8af" providerId="ADAL" clId="{683EDCC4-8D6C-4B5D-82E3-D2C933B52846}" dt="2022-06-23T12:59:52.689" v="488" actId="165"/>
          <ac:picMkLst>
            <pc:docMk/>
            <pc:sldMk cId="2501382350" sldId="2146847551"/>
            <ac:picMk id="120" creationId="{19AE3A18-BFF5-4520-9F5E-42B40862160F}"/>
          </ac:picMkLst>
        </pc:picChg>
        <pc:picChg chg="del">
          <ac:chgData name="d'Agostino, Ciro" userId="522b68d4-162f-4dc7-a4d9-e6a12496a8af" providerId="ADAL" clId="{683EDCC4-8D6C-4B5D-82E3-D2C933B52846}" dt="2022-06-23T12:59:01.493" v="470" actId="478"/>
          <ac:picMkLst>
            <pc:docMk/>
            <pc:sldMk cId="2501382350" sldId="2146847551"/>
            <ac:picMk id="123" creationId="{5C237991-DAA4-4FB9-818B-105CE417610E}"/>
          </ac:picMkLst>
        </pc:picChg>
        <pc:picChg chg="add del mod">
          <ac:chgData name="d'Agostino, Ciro" userId="522b68d4-162f-4dc7-a4d9-e6a12496a8af" providerId="ADAL" clId="{683EDCC4-8D6C-4B5D-82E3-D2C933B52846}" dt="2022-06-23T12:59:52.689" v="488" actId="165"/>
          <ac:picMkLst>
            <pc:docMk/>
            <pc:sldMk cId="2501382350" sldId="2146847551"/>
            <ac:picMk id="124" creationId="{F25562E9-69F1-4EBF-BB4E-2A0EDF752C53}"/>
          </ac:picMkLst>
        </pc:picChg>
        <pc:picChg chg="del">
          <ac:chgData name="d'Agostino, Ciro" userId="522b68d4-162f-4dc7-a4d9-e6a12496a8af" providerId="ADAL" clId="{683EDCC4-8D6C-4B5D-82E3-D2C933B52846}" dt="2022-06-23T12:59:01.493" v="470" actId="478"/>
          <ac:picMkLst>
            <pc:docMk/>
            <pc:sldMk cId="2501382350" sldId="2146847551"/>
            <ac:picMk id="125" creationId="{3881ACF8-AA10-4252-B6AF-721439429998}"/>
          </ac:picMkLst>
        </pc:picChg>
        <pc:picChg chg="del">
          <ac:chgData name="d'Agostino, Ciro" userId="522b68d4-162f-4dc7-a4d9-e6a12496a8af" providerId="ADAL" clId="{683EDCC4-8D6C-4B5D-82E3-D2C933B52846}" dt="2022-06-23T12:58:43.081" v="467" actId="478"/>
          <ac:picMkLst>
            <pc:docMk/>
            <pc:sldMk cId="2501382350" sldId="2146847551"/>
            <ac:picMk id="126" creationId="{D17923EE-7D12-4490-9DEB-965E597B5511}"/>
          </ac:picMkLst>
        </pc:picChg>
        <pc:picChg chg="del">
          <ac:chgData name="d'Agostino, Ciro" userId="522b68d4-162f-4dc7-a4d9-e6a12496a8af" providerId="ADAL" clId="{683EDCC4-8D6C-4B5D-82E3-D2C933B52846}" dt="2022-06-23T12:58:43.081" v="467" actId="478"/>
          <ac:picMkLst>
            <pc:docMk/>
            <pc:sldMk cId="2501382350" sldId="2146847551"/>
            <ac:picMk id="127" creationId="{FC4DCE29-147C-41E4-A5A7-02428EC7ABA7}"/>
          </ac:picMkLst>
        </pc:picChg>
        <pc:picChg chg="del">
          <ac:chgData name="d'Agostino, Ciro" userId="522b68d4-162f-4dc7-a4d9-e6a12496a8af" providerId="ADAL" clId="{683EDCC4-8D6C-4B5D-82E3-D2C933B52846}" dt="2022-06-23T12:58:43.081" v="467" actId="478"/>
          <ac:picMkLst>
            <pc:docMk/>
            <pc:sldMk cId="2501382350" sldId="2146847551"/>
            <ac:picMk id="128" creationId="{3408B57C-2068-4F4E-992E-F44E478C909D}"/>
          </ac:picMkLst>
        </pc:picChg>
        <pc:picChg chg="del">
          <ac:chgData name="d'Agostino, Ciro" userId="522b68d4-162f-4dc7-a4d9-e6a12496a8af" providerId="ADAL" clId="{683EDCC4-8D6C-4B5D-82E3-D2C933B52846}" dt="2022-06-23T12:58:28.053" v="465" actId="478"/>
          <ac:picMkLst>
            <pc:docMk/>
            <pc:sldMk cId="2501382350" sldId="2146847551"/>
            <ac:picMk id="135" creationId="{C60D7EB7-8697-4F6B-B3E4-88896CAF068C}"/>
          </ac:picMkLst>
        </pc:picChg>
        <pc:picChg chg="del">
          <ac:chgData name="d'Agostino, Ciro" userId="522b68d4-162f-4dc7-a4d9-e6a12496a8af" providerId="ADAL" clId="{683EDCC4-8D6C-4B5D-82E3-D2C933B52846}" dt="2022-06-23T12:58:19.129" v="464" actId="478"/>
          <ac:picMkLst>
            <pc:docMk/>
            <pc:sldMk cId="2501382350" sldId="2146847551"/>
            <ac:picMk id="136" creationId="{EC0CE16C-A07F-455C-99AE-6CE331082FFA}"/>
          </ac:picMkLst>
        </pc:picChg>
        <pc:picChg chg="mod">
          <ac:chgData name="d'Agostino, Ciro" userId="522b68d4-162f-4dc7-a4d9-e6a12496a8af" providerId="ADAL" clId="{683EDCC4-8D6C-4B5D-82E3-D2C933B52846}" dt="2022-06-23T12:59:52.689" v="488" actId="165"/>
          <ac:picMkLst>
            <pc:docMk/>
            <pc:sldMk cId="2501382350" sldId="2146847551"/>
            <ac:picMk id="142" creationId="{44116676-2A6E-43EC-93AD-63D8A40192BE}"/>
          </ac:picMkLst>
        </pc:picChg>
        <pc:picChg chg="mod">
          <ac:chgData name="d'Agostino, Ciro" userId="522b68d4-162f-4dc7-a4d9-e6a12496a8af" providerId="ADAL" clId="{683EDCC4-8D6C-4B5D-82E3-D2C933B52846}" dt="2022-06-23T12:59:52.689" v="488" actId="165"/>
          <ac:picMkLst>
            <pc:docMk/>
            <pc:sldMk cId="2501382350" sldId="2146847551"/>
            <ac:picMk id="144" creationId="{073D68AE-C3A5-4917-971E-CA321870F484}"/>
          </ac:picMkLst>
        </pc:picChg>
        <pc:picChg chg="del">
          <ac:chgData name="d'Agostino, Ciro" userId="522b68d4-162f-4dc7-a4d9-e6a12496a8af" providerId="ADAL" clId="{683EDCC4-8D6C-4B5D-82E3-D2C933B52846}" dt="2022-06-23T12:57:56.263" v="463" actId="478"/>
          <ac:picMkLst>
            <pc:docMk/>
            <pc:sldMk cId="2501382350" sldId="2146847551"/>
            <ac:picMk id="145" creationId="{C061477A-B029-44EB-B042-2261F1047611}"/>
          </ac:picMkLst>
        </pc:picChg>
        <pc:picChg chg="del">
          <ac:chgData name="d'Agostino, Ciro" userId="522b68d4-162f-4dc7-a4d9-e6a12496a8af" providerId="ADAL" clId="{683EDCC4-8D6C-4B5D-82E3-D2C933B52846}" dt="2022-06-23T12:58:19.129" v="464" actId="478"/>
          <ac:picMkLst>
            <pc:docMk/>
            <pc:sldMk cId="2501382350" sldId="2146847551"/>
            <ac:picMk id="146" creationId="{6A89833E-C04D-4B5D-B9DE-801F9FC01522}"/>
          </ac:picMkLst>
        </pc:picChg>
        <pc:picChg chg="add del mod topLvl">
          <ac:chgData name="d'Agostino, Ciro" userId="522b68d4-162f-4dc7-a4d9-e6a12496a8af" providerId="ADAL" clId="{683EDCC4-8D6C-4B5D-82E3-D2C933B52846}" dt="2022-06-23T13:00:41.658" v="498" actId="338"/>
          <ac:picMkLst>
            <pc:docMk/>
            <pc:sldMk cId="2501382350" sldId="2146847551"/>
            <ac:picMk id="147" creationId="{6764B53C-68A9-43C4-8E41-971ED7269803}"/>
          </ac:picMkLst>
        </pc:picChg>
        <pc:picChg chg="del">
          <ac:chgData name="d'Agostino, Ciro" userId="522b68d4-162f-4dc7-a4d9-e6a12496a8af" providerId="ADAL" clId="{683EDCC4-8D6C-4B5D-82E3-D2C933B52846}" dt="2022-06-23T12:58:28.053" v="465" actId="478"/>
          <ac:picMkLst>
            <pc:docMk/>
            <pc:sldMk cId="2501382350" sldId="2146847551"/>
            <ac:picMk id="148" creationId="{EDFC91A3-6A6B-4902-9E4C-B08D61691660}"/>
          </ac:picMkLst>
        </pc:picChg>
        <pc:picChg chg="del">
          <ac:chgData name="d'Agostino, Ciro" userId="522b68d4-162f-4dc7-a4d9-e6a12496a8af" providerId="ADAL" clId="{683EDCC4-8D6C-4B5D-82E3-D2C933B52846}" dt="2022-06-23T12:57:56.263" v="463" actId="478"/>
          <ac:picMkLst>
            <pc:docMk/>
            <pc:sldMk cId="2501382350" sldId="2146847551"/>
            <ac:picMk id="149" creationId="{859DF853-60A9-4141-ADBF-09F298C82573}"/>
          </ac:picMkLst>
        </pc:picChg>
        <pc:picChg chg="add del mod topLvl">
          <ac:chgData name="d'Agostino, Ciro" userId="522b68d4-162f-4dc7-a4d9-e6a12496a8af" providerId="ADAL" clId="{683EDCC4-8D6C-4B5D-82E3-D2C933B52846}" dt="2022-06-23T13:00:41.658" v="498" actId="338"/>
          <ac:picMkLst>
            <pc:docMk/>
            <pc:sldMk cId="2501382350" sldId="2146847551"/>
            <ac:picMk id="150" creationId="{6685024C-5F28-47BD-AD6F-31D3D64AEDA3}"/>
          </ac:picMkLst>
        </pc:picChg>
        <pc:picChg chg="del">
          <ac:chgData name="d'Agostino, Ciro" userId="522b68d4-162f-4dc7-a4d9-e6a12496a8af" providerId="ADAL" clId="{683EDCC4-8D6C-4B5D-82E3-D2C933B52846}" dt="2022-06-23T12:59:42.393" v="484" actId="478"/>
          <ac:picMkLst>
            <pc:docMk/>
            <pc:sldMk cId="2501382350" sldId="2146847551"/>
            <ac:picMk id="153" creationId="{5F6E1A35-AE48-4AD6-ADBA-75937AEC1BD5}"/>
          </ac:picMkLst>
        </pc:picChg>
        <pc:picChg chg="del">
          <ac:chgData name="d'Agostino, Ciro" userId="522b68d4-162f-4dc7-a4d9-e6a12496a8af" providerId="ADAL" clId="{683EDCC4-8D6C-4B5D-82E3-D2C933B52846}" dt="2022-06-23T12:58:19.129" v="464" actId="478"/>
          <ac:picMkLst>
            <pc:docMk/>
            <pc:sldMk cId="2501382350" sldId="2146847551"/>
            <ac:picMk id="154" creationId="{19E276D1-9B24-475C-BCB1-344C7399C52E}"/>
          </ac:picMkLst>
        </pc:picChg>
        <pc:picChg chg="del">
          <ac:chgData name="d'Agostino, Ciro" userId="522b68d4-162f-4dc7-a4d9-e6a12496a8af" providerId="ADAL" clId="{683EDCC4-8D6C-4B5D-82E3-D2C933B52846}" dt="2022-06-23T12:55:24.410" v="440" actId="478"/>
          <ac:picMkLst>
            <pc:docMk/>
            <pc:sldMk cId="2501382350" sldId="2146847551"/>
            <ac:picMk id="159" creationId="{0F74BDB0-E98B-4810-8C5C-48838038840F}"/>
          </ac:picMkLst>
        </pc:picChg>
        <pc:picChg chg="mod">
          <ac:chgData name="d'Agostino, Ciro" userId="522b68d4-162f-4dc7-a4d9-e6a12496a8af" providerId="ADAL" clId="{683EDCC4-8D6C-4B5D-82E3-D2C933B52846}" dt="2022-06-23T13:03:16.229" v="561"/>
          <ac:picMkLst>
            <pc:docMk/>
            <pc:sldMk cId="2501382350" sldId="2146847551"/>
            <ac:picMk id="177" creationId="{F956F9BF-5F79-726A-3176-E6CC03D2D56C}"/>
          </ac:picMkLst>
        </pc:picChg>
        <pc:picChg chg="mod">
          <ac:chgData name="d'Agostino, Ciro" userId="522b68d4-162f-4dc7-a4d9-e6a12496a8af" providerId="ADAL" clId="{683EDCC4-8D6C-4B5D-82E3-D2C933B52846}" dt="2022-06-23T13:03:16.229" v="561"/>
          <ac:picMkLst>
            <pc:docMk/>
            <pc:sldMk cId="2501382350" sldId="2146847551"/>
            <ac:picMk id="178" creationId="{28B2A255-186F-139C-75E0-6D35029238E1}"/>
          </ac:picMkLst>
        </pc:picChg>
        <pc:picChg chg="mod">
          <ac:chgData name="d'Agostino, Ciro" userId="522b68d4-162f-4dc7-a4d9-e6a12496a8af" providerId="ADAL" clId="{683EDCC4-8D6C-4B5D-82E3-D2C933B52846}" dt="2022-06-23T13:03:16.229" v="561"/>
          <ac:picMkLst>
            <pc:docMk/>
            <pc:sldMk cId="2501382350" sldId="2146847551"/>
            <ac:picMk id="179" creationId="{2230A169-164E-6DF0-EEE7-10921F89B931}"/>
          </ac:picMkLst>
        </pc:picChg>
        <pc:picChg chg="mod">
          <ac:chgData name="d'Agostino, Ciro" userId="522b68d4-162f-4dc7-a4d9-e6a12496a8af" providerId="ADAL" clId="{683EDCC4-8D6C-4B5D-82E3-D2C933B52846}" dt="2022-06-23T13:03:16.229" v="561"/>
          <ac:picMkLst>
            <pc:docMk/>
            <pc:sldMk cId="2501382350" sldId="2146847551"/>
            <ac:picMk id="180" creationId="{92DD5A60-6BC5-29A2-C350-967347E24525}"/>
          </ac:picMkLst>
        </pc:picChg>
        <pc:picChg chg="mod">
          <ac:chgData name="d'Agostino, Ciro" userId="522b68d4-162f-4dc7-a4d9-e6a12496a8af" providerId="ADAL" clId="{683EDCC4-8D6C-4B5D-82E3-D2C933B52846}" dt="2022-06-23T13:03:16.229" v="561"/>
          <ac:picMkLst>
            <pc:docMk/>
            <pc:sldMk cId="2501382350" sldId="2146847551"/>
            <ac:picMk id="181" creationId="{97597461-FB35-286A-3A91-8AEEBD9F024B}"/>
          </ac:picMkLst>
        </pc:picChg>
        <pc:picChg chg="mod">
          <ac:chgData name="d'Agostino, Ciro" userId="522b68d4-162f-4dc7-a4d9-e6a12496a8af" providerId="ADAL" clId="{683EDCC4-8D6C-4B5D-82E3-D2C933B52846}" dt="2022-06-23T13:03:16.229" v="561"/>
          <ac:picMkLst>
            <pc:docMk/>
            <pc:sldMk cId="2501382350" sldId="2146847551"/>
            <ac:picMk id="182" creationId="{6B3A2DD9-1407-1DB5-01B4-AB7CDD65209A}"/>
          </ac:picMkLst>
        </pc:picChg>
        <pc:picChg chg="mod">
          <ac:chgData name="d'Agostino, Ciro" userId="522b68d4-162f-4dc7-a4d9-e6a12496a8af" providerId="ADAL" clId="{683EDCC4-8D6C-4B5D-82E3-D2C933B52846}" dt="2022-06-23T13:03:16.229" v="561"/>
          <ac:picMkLst>
            <pc:docMk/>
            <pc:sldMk cId="2501382350" sldId="2146847551"/>
            <ac:picMk id="183" creationId="{2B854AA6-3852-13DF-63F3-310ED9985D76}"/>
          </ac:picMkLst>
        </pc:picChg>
        <pc:picChg chg="mod">
          <ac:chgData name="d'Agostino, Ciro" userId="522b68d4-162f-4dc7-a4d9-e6a12496a8af" providerId="ADAL" clId="{683EDCC4-8D6C-4B5D-82E3-D2C933B52846}" dt="2022-06-23T13:03:16.229" v="561"/>
          <ac:picMkLst>
            <pc:docMk/>
            <pc:sldMk cId="2501382350" sldId="2146847551"/>
            <ac:picMk id="184" creationId="{D09100CD-A126-F0E5-F84A-F1C4B01D3D1D}"/>
          </ac:picMkLst>
        </pc:picChg>
        <pc:picChg chg="mod">
          <ac:chgData name="d'Agostino, Ciro" userId="522b68d4-162f-4dc7-a4d9-e6a12496a8af" providerId="ADAL" clId="{683EDCC4-8D6C-4B5D-82E3-D2C933B52846}" dt="2022-06-23T13:03:16.229" v="561"/>
          <ac:picMkLst>
            <pc:docMk/>
            <pc:sldMk cId="2501382350" sldId="2146847551"/>
            <ac:picMk id="186" creationId="{27EB5813-4690-877B-4AC4-4B027911FA80}"/>
          </ac:picMkLst>
        </pc:picChg>
        <pc:picChg chg="mod">
          <ac:chgData name="d'Agostino, Ciro" userId="522b68d4-162f-4dc7-a4d9-e6a12496a8af" providerId="ADAL" clId="{683EDCC4-8D6C-4B5D-82E3-D2C933B52846}" dt="2022-06-23T13:03:16.229" v="561"/>
          <ac:picMkLst>
            <pc:docMk/>
            <pc:sldMk cId="2501382350" sldId="2146847551"/>
            <ac:picMk id="187" creationId="{3F112D77-32F1-74C7-87F8-6C8ABC22B648}"/>
          </ac:picMkLst>
        </pc:picChg>
        <pc:picChg chg="mod">
          <ac:chgData name="d'Agostino, Ciro" userId="522b68d4-162f-4dc7-a4d9-e6a12496a8af" providerId="ADAL" clId="{683EDCC4-8D6C-4B5D-82E3-D2C933B52846}" dt="2022-06-23T13:03:16.229" v="561"/>
          <ac:picMkLst>
            <pc:docMk/>
            <pc:sldMk cId="2501382350" sldId="2146847551"/>
            <ac:picMk id="188" creationId="{B02360A2-43FC-D0F4-FCE6-77EA09C9C34E}"/>
          </ac:picMkLst>
        </pc:picChg>
        <pc:picChg chg="mod">
          <ac:chgData name="d'Agostino, Ciro" userId="522b68d4-162f-4dc7-a4d9-e6a12496a8af" providerId="ADAL" clId="{683EDCC4-8D6C-4B5D-82E3-D2C933B52846}" dt="2022-06-23T13:03:16.229" v="561"/>
          <ac:picMkLst>
            <pc:docMk/>
            <pc:sldMk cId="2501382350" sldId="2146847551"/>
            <ac:picMk id="189" creationId="{5505E2A2-D955-5AD9-A509-9E8B61E40F75}"/>
          </ac:picMkLst>
        </pc:picChg>
        <pc:picChg chg="mod">
          <ac:chgData name="d'Agostino, Ciro" userId="522b68d4-162f-4dc7-a4d9-e6a12496a8af" providerId="ADAL" clId="{683EDCC4-8D6C-4B5D-82E3-D2C933B52846}" dt="2022-06-23T13:03:16.229" v="561"/>
          <ac:picMkLst>
            <pc:docMk/>
            <pc:sldMk cId="2501382350" sldId="2146847551"/>
            <ac:picMk id="190" creationId="{61D9FD93-893E-0D38-2A8A-D1098C295C11}"/>
          </ac:picMkLst>
        </pc:picChg>
        <pc:picChg chg="mod">
          <ac:chgData name="d'Agostino, Ciro" userId="522b68d4-162f-4dc7-a4d9-e6a12496a8af" providerId="ADAL" clId="{683EDCC4-8D6C-4B5D-82E3-D2C933B52846}" dt="2022-06-23T13:03:16.229" v="561"/>
          <ac:picMkLst>
            <pc:docMk/>
            <pc:sldMk cId="2501382350" sldId="2146847551"/>
            <ac:picMk id="195" creationId="{327CC5E4-0B80-4536-FDC2-C89547F72F41}"/>
          </ac:picMkLst>
        </pc:picChg>
        <pc:picChg chg="mod">
          <ac:chgData name="d'Agostino, Ciro" userId="522b68d4-162f-4dc7-a4d9-e6a12496a8af" providerId="ADAL" clId="{683EDCC4-8D6C-4B5D-82E3-D2C933B52846}" dt="2022-06-23T13:03:16.229" v="561"/>
          <ac:picMkLst>
            <pc:docMk/>
            <pc:sldMk cId="2501382350" sldId="2146847551"/>
            <ac:picMk id="196" creationId="{0D66FF5D-A654-BCC4-07F2-334B7FAC51DC}"/>
          </ac:picMkLst>
        </pc:picChg>
        <pc:picChg chg="mod">
          <ac:chgData name="d'Agostino, Ciro" userId="522b68d4-162f-4dc7-a4d9-e6a12496a8af" providerId="ADAL" clId="{683EDCC4-8D6C-4B5D-82E3-D2C933B52846}" dt="2022-06-23T13:03:16.229" v="561"/>
          <ac:picMkLst>
            <pc:docMk/>
            <pc:sldMk cId="2501382350" sldId="2146847551"/>
            <ac:picMk id="199" creationId="{2AF5ED2F-C5BF-FA18-B772-BE3EC083A660}"/>
          </ac:picMkLst>
        </pc:picChg>
        <pc:picChg chg="mod">
          <ac:chgData name="d'Agostino, Ciro" userId="522b68d4-162f-4dc7-a4d9-e6a12496a8af" providerId="ADAL" clId="{683EDCC4-8D6C-4B5D-82E3-D2C933B52846}" dt="2022-06-23T13:03:16.229" v="561"/>
          <ac:picMkLst>
            <pc:docMk/>
            <pc:sldMk cId="2501382350" sldId="2146847551"/>
            <ac:picMk id="201" creationId="{394D5A24-8339-6630-1DC8-873DBD5586EA}"/>
          </ac:picMkLst>
        </pc:picChg>
        <pc:picChg chg="mod">
          <ac:chgData name="d'Agostino, Ciro" userId="522b68d4-162f-4dc7-a4d9-e6a12496a8af" providerId="ADAL" clId="{683EDCC4-8D6C-4B5D-82E3-D2C933B52846}" dt="2022-06-23T13:03:16.229" v="561"/>
          <ac:picMkLst>
            <pc:docMk/>
            <pc:sldMk cId="2501382350" sldId="2146847551"/>
            <ac:picMk id="202" creationId="{0768C61B-9E14-3653-4E5F-7115B96198AB}"/>
          </ac:picMkLst>
        </pc:picChg>
        <pc:picChg chg="mod">
          <ac:chgData name="d'Agostino, Ciro" userId="522b68d4-162f-4dc7-a4d9-e6a12496a8af" providerId="ADAL" clId="{683EDCC4-8D6C-4B5D-82E3-D2C933B52846}" dt="2022-06-23T13:03:16.229" v="561"/>
          <ac:picMkLst>
            <pc:docMk/>
            <pc:sldMk cId="2501382350" sldId="2146847551"/>
            <ac:picMk id="203" creationId="{22BBC947-3594-AE0D-41D9-7EA573BDDC28}"/>
          </ac:picMkLst>
        </pc:picChg>
        <pc:picChg chg="mod">
          <ac:chgData name="d'Agostino, Ciro" userId="522b68d4-162f-4dc7-a4d9-e6a12496a8af" providerId="ADAL" clId="{683EDCC4-8D6C-4B5D-82E3-D2C933B52846}" dt="2022-06-23T13:03:16.229" v="561"/>
          <ac:picMkLst>
            <pc:docMk/>
            <pc:sldMk cId="2501382350" sldId="2146847551"/>
            <ac:picMk id="205" creationId="{72FD48FC-6CC9-EC89-DC5E-BED08BC0BB77}"/>
          </ac:picMkLst>
        </pc:picChg>
        <pc:picChg chg="mod">
          <ac:chgData name="d'Agostino, Ciro" userId="522b68d4-162f-4dc7-a4d9-e6a12496a8af" providerId="ADAL" clId="{683EDCC4-8D6C-4B5D-82E3-D2C933B52846}" dt="2022-06-23T13:03:16.229" v="561"/>
          <ac:picMkLst>
            <pc:docMk/>
            <pc:sldMk cId="2501382350" sldId="2146847551"/>
            <ac:picMk id="206" creationId="{57FE0F6B-ACE3-3316-F832-EDC5E57BEA27}"/>
          </ac:picMkLst>
        </pc:picChg>
        <pc:picChg chg="mod">
          <ac:chgData name="d'Agostino, Ciro" userId="522b68d4-162f-4dc7-a4d9-e6a12496a8af" providerId="ADAL" clId="{683EDCC4-8D6C-4B5D-82E3-D2C933B52846}" dt="2022-06-23T13:03:16.229" v="561"/>
          <ac:picMkLst>
            <pc:docMk/>
            <pc:sldMk cId="2501382350" sldId="2146847551"/>
            <ac:picMk id="208" creationId="{12588922-F4F7-8888-2109-1E8DF86C66CE}"/>
          </ac:picMkLst>
        </pc:picChg>
        <pc:picChg chg="mod">
          <ac:chgData name="d'Agostino, Ciro" userId="522b68d4-162f-4dc7-a4d9-e6a12496a8af" providerId="ADAL" clId="{683EDCC4-8D6C-4B5D-82E3-D2C933B52846}" dt="2022-06-23T13:03:16.229" v="561"/>
          <ac:picMkLst>
            <pc:docMk/>
            <pc:sldMk cId="2501382350" sldId="2146847551"/>
            <ac:picMk id="209" creationId="{1D869AF8-27AD-64C0-508E-67C39EDE4B55}"/>
          </ac:picMkLst>
        </pc:picChg>
        <pc:picChg chg="mod">
          <ac:chgData name="d'Agostino, Ciro" userId="522b68d4-162f-4dc7-a4d9-e6a12496a8af" providerId="ADAL" clId="{683EDCC4-8D6C-4B5D-82E3-D2C933B52846}" dt="2022-06-23T13:03:16.229" v="561"/>
          <ac:picMkLst>
            <pc:docMk/>
            <pc:sldMk cId="2501382350" sldId="2146847551"/>
            <ac:picMk id="210" creationId="{84F1D11A-F355-F260-B9CD-0210EB1B163C}"/>
          </ac:picMkLst>
        </pc:picChg>
        <pc:picChg chg="mod">
          <ac:chgData name="d'Agostino, Ciro" userId="522b68d4-162f-4dc7-a4d9-e6a12496a8af" providerId="ADAL" clId="{683EDCC4-8D6C-4B5D-82E3-D2C933B52846}" dt="2022-06-23T13:03:16.229" v="561"/>
          <ac:picMkLst>
            <pc:docMk/>
            <pc:sldMk cId="2501382350" sldId="2146847551"/>
            <ac:picMk id="211" creationId="{463CA2D9-E89A-0235-7FE1-292B44135D7F}"/>
          </ac:picMkLst>
        </pc:picChg>
        <pc:picChg chg="mod">
          <ac:chgData name="d'Agostino, Ciro" userId="522b68d4-162f-4dc7-a4d9-e6a12496a8af" providerId="ADAL" clId="{683EDCC4-8D6C-4B5D-82E3-D2C933B52846}" dt="2022-06-23T13:03:16.229" v="561"/>
          <ac:picMkLst>
            <pc:docMk/>
            <pc:sldMk cId="2501382350" sldId="2146847551"/>
            <ac:picMk id="212" creationId="{B98FF167-1A08-A2B2-D40B-36D7C1E6B8DC}"/>
          </ac:picMkLst>
        </pc:picChg>
        <pc:picChg chg="mod">
          <ac:chgData name="d'Agostino, Ciro" userId="522b68d4-162f-4dc7-a4d9-e6a12496a8af" providerId="ADAL" clId="{683EDCC4-8D6C-4B5D-82E3-D2C933B52846}" dt="2022-06-23T13:03:16.229" v="561"/>
          <ac:picMkLst>
            <pc:docMk/>
            <pc:sldMk cId="2501382350" sldId="2146847551"/>
            <ac:picMk id="213" creationId="{D9C919F2-D790-E313-5349-6123D9E20CBB}"/>
          </ac:picMkLst>
        </pc:picChg>
        <pc:picChg chg="mod">
          <ac:chgData name="d'Agostino, Ciro" userId="522b68d4-162f-4dc7-a4d9-e6a12496a8af" providerId="ADAL" clId="{683EDCC4-8D6C-4B5D-82E3-D2C933B52846}" dt="2022-06-23T13:03:16.229" v="561"/>
          <ac:picMkLst>
            <pc:docMk/>
            <pc:sldMk cId="2501382350" sldId="2146847551"/>
            <ac:picMk id="214" creationId="{A75B7AA2-4C92-FEFC-4F9F-8C5D55B5AE00}"/>
          </ac:picMkLst>
        </pc:picChg>
        <pc:picChg chg="mod">
          <ac:chgData name="d'Agostino, Ciro" userId="522b68d4-162f-4dc7-a4d9-e6a12496a8af" providerId="ADAL" clId="{683EDCC4-8D6C-4B5D-82E3-D2C933B52846}" dt="2022-06-23T13:03:16.229" v="561"/>
          <ac:picMkLst>
            <pc:docMk/>
            <pc:sldMk cId="2501382350" sldId="2146847551"/>
            <ac:picMk id="215" creationId="{4F59490F-A905-D4EB-70D9-BA165F1FC60C}"/>
          </ac:picMkLst>
        </pc:picChg>
        <pc:picChg chg="mod">
          <ac:chgData name="d'Agostino, Ciro" userId="522b68d4-162f-4dc7-a4d9-e6a12496a8af" providerId="ADAL" clId="{683EDCC4-8D6C-4B5D-82E3-D2C933B52846}" dt="2022-06-23T13:03:16.229" v="561"/>
          <ac:picMkLst>
            <pc:docMk/>
            <pc:sldMk cId="2501382350" sldId="2146847551"/>
            <ac:picMk id="216" creationId="{DFB7A2D8-5D3B-853C-593B-67A8E8D8675B}"/>
          </ac:picMkLst>
        </pc:picChg>
        <pc:picChg chg="mod">
          <ac:chgData name="d'Agostino, Ciro" userId="522b68d4-162f-4dc7-a4d9-e6a12496a8af" providerId="ADAL" clId="{683EDCC4-8D6C-4B5D-82E3-D2C933B52846}" dt="2022-06-23T13:03:16.229" v="561"/>
          <ac:picMkLst>
            <pc:docMk/>
            <pc:sldMk cId="2501382350" sldId="2146847551"/>
            <ac:picMk id="218" creationId="{61A5C994-C7AE-10AC-184C-378F53B11CDE}"/>
          </ac:picMkLst>
        </pc:picChg>
        <pc:picChg chg="mod">
          <ac:chgData name="d'Agostino, Ciro" userId="522b68d4-162f-4dc7-a4d9-e6a12496a8af" providerId="ADAL" clId="{683EDCC4-8D6C-4B5D-82E3-D2C933B52846}" dt="2022-06-23T13:03:16.229" v="561"/>
          <ac:picMkLst>
            <pc:docMk/>
            <pc:sldMk cId="2501382350" sldId="2146847551"/>
            <ac:picMk id="220" creationId="{CCAE06A8-848C-DAFA-3FA2-11D05F98F9C2}"/>
          </ac:picMkLst>
        </pc:picChg>
        <pc:picChg chg="mod">
          <ac:chgData name="d'Agostino, Ciro" userId="522b68d4-162f-4dc7-a4d9-e6a12496a8af" providerId="ADAL" clId="{683EDCC4-8D6C-4B5D-82E3-D2C933B52846}" dt="2022-06-23T13:03:16.229" v="561"/>
          <ac:picMkLst>
            <pc:docMk/>
            <pc:sldMk cId="2501382350" sldId="2146847551"/>
            <ac:picMk id="221" creationId="{BBA9727B-67C0-5134-2774-A77EC6F5BDF4}"/>
          </ac:picMkLst>
        </pc:picChg>
        <pc:picChg chg="mod">
          <ac:chgData name="d'Agostino, Ciro" userId="522b68d4-162f-4dc7-a4d9-e6a12496a8af" providerId="ADAL" clId="{683EDCC4-8D6C-4B5D-82E3-D2C933B52846}" dt="2022-06-23T13:03:16.229" v="561"/>
          <ac:picMkLst>
            <pc:docMk/>
            <pc:sldMk cId="2501382350" sldId="2146847551"/>
            <ac:picMk id="222" creationId="{B1CE884A-F41D-B20E-CD7B-51BC9D3C36B3}"/>
          </ac:picMkLst>
        </pc:picChg>
        <pc:picChg chg="mod">
          <ac:chgData name="d'Agostino, Ciro" userId="522b68d4-162f-4dc7-a4d9-e6a12496a8af" providerId="ADAL" clId="{683EDCC4-8D6C-4B5D-82E3-D2C933B52846}" dt="2022-06-23T13:03:16.229" v="561"/>
          <ac:picMkLst>
            <pc:docMk/>
            <pc:sldMk cId="2501382350" sldId="2146847551"/>
            <ac:picMk id="224" creationId="{0C9E2842-9B84-5786-C9AE-80A90D0B83B4}"/>
          </ac:picMkLst>
        </pc:picChg>
        <pc:picChg chg="mod">
          <ac:chgData name="d'Agostino, Ciro" userId="522b68d4-162f-4dc7-a4d9-e6a12496a8af" providerId="ADAL" clId="{683EDCC4-8D6C-4B5D-82E3-D2C933B52846}" dt="2022-06-23T13:03:16.229" v="561"/>
          <ac:picMkLst>
            <pc:docMk/>
            <pc:sldMk cId="2501382350" sldId="2146847551"/>
            <ac:picMk id="225" creationId="{C4CF5BC4-53CD-BF76-3C7D-AA287F135811}"/>
          </ac:picMkLst>
        </pc:picChg>
        <pc:picChg chg="mod">
          <ac:chgData name="d'Agostino, Ciro" userId="522b68d4-162f-4dc7-a4d9-e6a12496a8af" providerId="ADAL" clId="{683EDCC4-8D6C-4B5D-82E3-D2C933B52846}" dt="2022-06-23T13:03:16.229" v="561"/>
          <ac:picMkLst>
            <pc:docMk/>
            <pc:sldMk cId="2501382350" sldId="2146847551"/>
            <ac:picMk id="226" creationId="{246F3F3C-FA20-8B5F-FA39-A9D29AD17EDA}"/>
          </ac:picMkLst>
        </pc:picChg>
        <pc:picChg chg="mod">
          <ac:chgData name="d'Agostino, Ciro" userId="522b68d4-162f-4dc7-a4d9-e6a12496a8af" providerId="ADAL" clId="{683EDCC4-8D6C-4B5D-82E3-D2C933B52846}" dt="2022-06-23T13:03:16.229" v="561"/>
          <ac:picMkLst>
            <pc:docMk/>
            <pc:sldMk cId="2501382350" sldId="2146847551"/>
            <ac:picMk id="227" creationId="{CDD0B97D-E4A3-76B4-9483-AEA96DD1CB85}"/>
          </ac:picMkLst>
        </pc:picChg>
        <pc:picChg chg="mod">
          <ac:chgData name="d'Agostino, Ciro" userId="522b68d4-162f-4dc7-a4d9-e6a12496a8af" providerId="ADAL" clId="{683EDCC4-8D6C-4B5D-82E3-D2C933B52846}" dt="2022-06-23T13:03:16.229" v="561"/>
          <ac:picMkLst>
            <pc:docMk/>
            <pc:sldMk cId="2501382350" sldId="2146847551"/>
            <ac:picMk id="229" creationId="{D75E0164-8747-BCC6-3EBB-F51CDE528B1E}"/>
          </ac:picMkLst>
        </pc:picChg>
        <pc:picChg chg="mod">
          <ac:chgData name="d'Agostino, Ciro" userId="522b68d4-162f-4dc7-a4d9-e6a12496a8af" providerId="ADAL" clId="{683EDCC4-8D6C-4B5D-82E3-D2C933B52846}" dt="2022-06-23T13:03:16.229" v="561"/>
          <ac:picMkLst>
            <pc:docMk/>
            <pc:sldMk cId="2501382350" sldId="2146847551"/>
            <ac:picMk id="246" creationId="{1EE28677-E957-B674-3840-5D24AE9E92C8}"/>
          </ac:picMkLst>
        </pc:picChg>
        <pc:picChg chg="mod">
          <ac:chgData name="d'Agostino, Ciro" userId="522b68d4-162f-4dc7-a4d9-e6a12496a8af" providerId="ADAL" clId="{683EDCC4-8D6C-4B5D-82E3-D2C933B52846}" dt="2022-06-23T13:03:16.229" v="561"/>
          <ac:picMkLst>
            <pc:docMk/>
            <pc:sldMk cId="2501382350" sldId="2146847551"/>
            <ac:picMk id="247" creationId="{18552CF9-2C24-C21B-E70A-B723C4FF3C41}"/>
          </ac:picMkLst>
        </pc:picChg>
        <pc:picChg chg="mod">
          <ac:chgData name="d'Agostino, Ciro" userId="522b68d4-162f-4dc7-a4d9-e6a12496a8af" providerId="ADAL" clId="{683EDCC4-8D6C-4B5D-82E3-D2C933B52846}" dt="2022-06-23T13:03:16.229" v="561"/>
          <ac:picMkLst>
            <pc:docMk/>
            <pc:sldMk cId="2501382350" sldId="2146847551"/>
            <ac:picMk id="249" creationId="{E1F4907E-C07A-415E-9E9F-01DD93D41EC4}"/>
          </ac:picMkLst>
        </pc:picChg>
        <pc:picChg chg="mod">
          <ac:chgData name="d'Agostino, Ciro" userId="522b68d4-162f-4dc7-a4d9-e6a12496a8af" providerId="ADAL" clId="{683EDCC4-8D6C-4B5D-82E3-D2C933B52846}" dt="2022-06-23T13:03:16.229" v="561"/>
          <ac:picMkLst>
            <pc:docMk/>
            <pc:sldMk cId="2501382350" sldId="2146847551"/>
            <ac:picMk id="250" creationId="{D93547CD-B8E5-5CC9-449F-929A5714D9B7}"/>
          </ac:picMkLst>
        </pc:picChg>
        <pc:picChg chg="mod">
          <ac:chgData name="d'Agostino, Ciro" userId="522b68d4-162f-4dc7-a4d9-e6a12496a8af" providerId="ADAL" clId="{683EDCC4-8D6C-4B5D-82E3-D2C933B52846}" dt="2022-06-23T13:03:16.229" v="561"/>
          <ac:picMkLst>
            <pc:docMk/>
            <pc:sldMk cId="2501382350" sldId="2146847551"/>
            <ac:picMk id="251" creationId="{9D547780-C7FA-0DE7-4967-B4399FEDF8FD}"/>
          </ac:picMkLst>
        </pc:picChg>
        <pc:picChg chg="mod">
          <ac:chgData name="d'Agostino, Ciro" userId="522b68d4-162f-4dc7-a4d9-e6a12496a8af" providerId="ADAL" clId="{683EDCC4-8D6C-4B5D-82E3-D2C933B52846}" dt="2022-06-23T13:03:16.229" v="561"/>
          <ac:picMkLst>
            <pc:docMk/>
            <pc:sldMk cId="2501382350" sldId="2146847551"/>
            <ac:picMk id="252" creationId="{96EF09A5-8436-DCD7-A45F-59899197C017}"/>
          </ac:picMkLst>
        </pc:picChg>
        <pc:picChg chg="mod">
          <ac:chgData name="d'Agostino, Ciro" userId="522b68d4-162f-4dc7-a4d9-e6a12496a8af" providerId="ADAL" clId="{683EDCC4-8D6C-4B5D-82E3-D2C933B52846}" dt="2022-06-23T13:03:16.229" v="561"/>
          <ac:picMkLst>
            <pc:docMk/>
            <pc:sldMk cId="2501382350" sldId="2146847551"/>
            <ac:picMk id="254" creationId="{E362A1B3-1C32-B477-F6D0-85E2A27E2E6A}"/>
          </ac:picMkLst>
        </pc:picChg>
        <pc:picChg chg="mod">
          <ac:chgData name="d'Agostino, Ciro" userId="522b68d4-162f-4dc7-a4d9-e6a12496a8af" providerId="ADAL" clId="{683EDCC4-8D6C-4B5D-82E3-D2C933B52846}" dt="2022-06-23T13:03:16.229" v="561"/>
          <ac:picMkLst>
            <pc:docMk/>
            <pc:sldMk cId="2501382350" sldId="2146847551"/>
            <ac:picMk id="255" creationId="{7347392B-3055-E53C-C209-53ED914C9704}"/>
          </ac:picMkLst>
        </pc:picChg>
        <pc:picChg chg="mod">
          <ac:chgData name="d'Agostino, Ciro" userId="522b68d4-162f-4dc7-a4d9-e6a12496a8af" providerId="ADAL" clId="{683EDCC4-8D6C-4B5D-82E3-D2C933B52846}" dt="2022-06-23T13:03:16.229" v="561"/>
          <ac:picMkLst>
            <pc:docMk/>
            <pc:sldMk cId="2501382350" sldId="2146847551"/>
            <ac:picMk id="256" creationId="{5F4A7BD1-E62A-FC18-9471-7AF3CC8971B7}"/>
          </ac:picMkLst>
        </pc:picChg>
        <pc:picChg chg="mod">
          <ac:chgData name="d'Agostino, Ciro" userId="522b68d4-162f-4dc7-a4d9-e6a12496a8af" providerId="ADAL" clId="{683EDCC4-8D6C-4B5D-82E3-D2C933B52846}" dt="2022-06-23T13:03:16.229" v="561"/>
          <ac:picMkLst>
            <pc:docMk/>
            <pc:sldMk cId="2501382350" sldId="2146847551"/>
            <ac:picMk id="258" creationId="{C39C5ADA-A1DF-CFE5-D784-A9D5DDDF5C93}"/>
          </ac:picMkLst>
        </pc:picChg>
        <pc:picChg chg="mod">
          <ac:chgData name="d'Agostino, Ciro" userId="522b68d4-162f-4dc7-a4d9-e6a12496a8af" providerId="ADAL" clId="{683EDCC4-8D6C-4B5D-82E3-D2C933B52846}" dt="2022-06-23T13:03:16.229" v="561"/>
          <ac:picMkLst>
            <pc:docMk/>
            <pc:sldMk cId="2501382350" sldId="2146847551"/>
            <ac:picMk id="259" creationId="{381D8BE0-C02F-22EC-F48B-C5DA90237708}"/>
          </ac:picMkLst>
        </pc:picChg>
        <pc:picChg chg="mod">
          <ac:chgData name="d'Agostino, Ciro" userId="522b68d4-162f-4dc7-a4d9-e6a12496a8af" providerId="ADAL" clId="{683EDCC4-8D6C-4B5D-82E3-D2C933B52846}" dt="2022-06-23T13:03:16.229" v="561"/>
          <ac:picMkLst>
            <pc:docMk/>
            <pc:sldMk cId="2501382350" sldId="2146847551"/>
            <ac:picMk id="261" creationId="{26859197-05D9-3253-9F79-694B2E3FC045}"/>
          </ac:picMkLst>
        </pc:picChg>
        <pc:picChg chg="mod">
          <ac:chgData name="d'Agostino, Ciro" userId="522b68d4-162f-4dc7-a4d9-e6a12496a8af" providerId="ADAL" clId="{683EDCC4-8D6C-4B5D-82E3-D2C933B52846}" dt="2022-06-23T13:03:16.229" v="561"/>
          <ac:picMkLst>
            <pc:docMk/>
            <pc:sldMk cId="2501382350" sldId="2146847551"/>
            <ac:picMk id="262" creationId="{CA7BFF33-1D52-F731-C2AE-6C6D328CA05E}"/>
          </ac:picMkLst>
        </pc:picChg>
        <pc:picChg chg="mod">
          <ac:chgData name="d'Agostino, Ciro" userId="522b68d4-162f-4dc7-a4d9-e6a12496a8af" providerId="ADAL" clId="{683EDCC4-8D6C-4B5D-82E3-D2C933B52846}" dt="2022-06-23T13:03:16.229" v="561"/>
          <ac:picMkLst>
            <pc:docMk/>
            <pc:sldMk cId="2501382350" sldId="2146847551"/>
            <ac:picMk id="264" creationId="{6440826B-B02F-8E95-4D71-FCCE7000E7D0}"/>
          </ac:picMkLst>
        </pc:picChg>
        <pc:picChg chg="mod">
          <ac:chgData name="d'Agostino, Ciro" userId="522b68d4-162f-4dc7-a4d9-e6a12496a8af" providerId="ADAL" clId="{683EDCC4-8D6C-4B5D-82E3-D2C933B52846}" dt="2022-06-23T13:03:16.229" v="561"/>
          <ac:picMkLst>
            <pc:docMk/>
            <pc:sldMk cId="2501382350" sldId="2146847551"/>
            <ac:picMk id="265" creationId="{08EC3075-20B1-F13B-3469-B24519D5CC2A}"/>
          </ac:picMkLst>
        </pc:picChg>
        <pc:picChg chg="mod">
          <ac:chgData name="d'Agostino, Ciro" userId="522b68d4-162f-4dc7-a4d9-e6a12496a8af" providerId="ADAL" clId="{683EDCC4-8D6C-4B5D-82E3-D2C933B52846}" dt="2022-06-23T13:03:16.229" v="561"/>
          <ac:picMkLst>
            <pc:docMk/>
            <pc:sldMk cId="2501382350" sldId="2146847551"/>
            <ac:picMk id="266" creationId="{2F89D25A-CD98-E83D-661A-49AF04042182}"/>
          </ac:picMkLst>
        </pc:picChg>
        <pc:picChg chg="add mod">
          <ac:chgData name="d'Agostino, Ciro" userId="522b68d4-162f-4dc7-a4d9-e6a12496a8af" providerId="ADAL" clId="{683EDCC4-8D6C-4B5D-82E3-D2C933B52846}" dt="2022-06-23T13:05:52.780" v="586" actId="1076"/>
          <ac:picMkLst>
            <pc:docMk/>
            <pc:sldMk cId="2501382350" sldId="2146847551"/>
            <ac:picMk id="268" creationId="{9B7A6AC9-4606-CF32-113F-218FBAE10C4B}"/>
          </ac:picMkLst>
        </pc:picChg>
        <pc:picChg chg="add mod">
          <ac:chgData name="d'Agostino, Ciro" userId="522b68d4-162f-4dc7-a4d9-e6a12496a8af" providerId="ADAL" clId="{683EDCC4-8D6C-4B5D-82E3-D2C933B52846}" dt="2022-06-23T13:05:52.780" v="586" actId="1076"/>
          <ac:picMkLst>
            <pc:docMk/>
            <pc:sldMk cId="2501382350" sldId="2146847551"/>
            <ac:picMk id="281" creationId="{0262F560-32F6-D93F-20E1-B1195F22A74C}"/>
          </ac:picMkLst>
        </pc:picChg>
        <pc:picChg chg="add mod">
          <ac:chgData name="d'Agostino, Ciro" userId="522b68d4-162f-4dc7-a4d9-e6a12496a8af" providerId="ADAL" clId="{683EDCC4-8D6C-4B5D-82E3-D2C933B52846}" dt="2022-06-23T13:05:52.780" v="586" actId="1076"/>
          <ac:picMkLst>
            <pc:docMk/>
            <pc:sldMk cId="2501382350" sldId="2146847551"/>
            <ac:picMk id="282" creationId="{89DB1F46-7C9F-F8B7-601C-A8FE40CDF693}"/>
          </ac:picMkLst>
        </pc:picChg>
        <pc:inkChg chg="add del">
          <ac:chgData name="d'Agostino, Ciro" userId="522b68d4-162f-4dc7-a4d9-e6a12496a8af" providerId="ADAL" clId="{683EDCC4-8D6C-4B5D-82E3-D2C933B52846}" dt="2022-06-23T13:07:40.371" v="601" actId="9405"/>
          <ac:inkMkLst>
            <pc:docMk/>
            <pc:sldMk cId="2501382350" sldId="2146847551"/>
            <ac:inkMk id="27" creationId="{C30DD019-4DBB-19E8-A3A2-53D97BE6BDA2}"/>
          </ac:inkMkLst>
        </pc:inkChg>
        <pc:cxnChg chg="del">
          <ac:chgData name="d'Agostino, Ciro" userId="522b68d4-162f-4dc7-a4d9-e6a12496a8af" providerId="ADAL" clId="{683EDCC4-8D6C-4B5D-82E3-D2C933B52846}" dt="2022-06-23T12:59:06.362" v="471" actId="478"/>
          <ac:cxnSpMkLst>
            <pc:docMk/>
            <pc:sldMk cId="2501382350" sldId="2146847551"/>
            <ac:cxnSpMk id="88" creationId="{C96B4438-0925-49CE-B2EA-94C66E0CF04B}"/>
          </ac:cxnSpMkLst>
        </pc:cxnChg>
        <pc:cxnChg chg="del">
          <ac:chgData name="d'Agostino, Ciro" userId="522b68d4-162f-4dc7-a4d9-e6a12496a8af" providerId="ADAL" clId="{683EDCC4-8D6C-4B5D-82E3-D2C933B52846}" dt="2022-06-23T12:57:56.263" v="463" actId="478"/>
          <ac:cxnSpMkLst>
            <pc:docMk/>
            <pc:sldMk cId="2501382350" sldId="2146847551"/>
            <ac:cxnSpMk id="92" creationId="{B05D9008-0A87-4D6F-B499-895FEC3BED26}"/>
          </ac:cxnSpMkLst>
        </pc:cxnChg>
        <pc:cxnChg chg="del">
          <ac:chgData name="d'Agostino, Ciro" userId="522b68d4-162f-4dc7-a4d9-e6a12496a8af" providerId="ADAL" clId="{683EDCC4-8D6C-4B5D-82E3-D2C933B52846}" dt="2022-06-23T12:58:19.129" v="464" actId="478"/>
          <ac:cxnSpMkLst>
            <pc:docMk/>
            <pc:sldMk cId="2501382350" sldId="2146847551"/>
            <ac:cxnSpMk id="102" creationId="{9D28CB7A-9A1F-4753-A1A1-1A77112989D3}"/>
          </ac:cxnSpMkLst>
        </pc:cxnChg>
        <pc:cxnChg chg="del">
          <ac:chgData name="d'Agostino, Ciro" userId="522b68d4-162f-4dc7-a4d9-e6a12496a8af" providerId="ADAL" clId="{683EDCC4-8D6C-4B5D-82E3-D2C933B52846}" dt="2022-06-23T12:58:19.129" v="464" actId="478"/>
          <ac:cxnSpMkLst>
            <pc:docMk/>
            <pc:sldMk cId="2501382350" sldId="2146847551"/>
            <ac:cxnSpMk id="119" creationId="{DC50AB00-30CF-4E93-B3DD-54ABD5F32E50}"/>
          </ac:cxnSpMkLst>
        </pc:cxnChg>
        <pc:cxnChg chg="del">
          <ac:chgData name="d'Agostino, Ciro" userId="522b68d4-162f-4dc7-a4d9-e6a12496a8af" providerId="ADAL" clId="{683EDCC4-8D6C-4B5D-82E3-D2C933B52846}" dt="2022-06-23T12:58:19.129" v="464" actId="478"/>
          <ac:cxnSpMkLst>
            <pc:docMk/>
            <pc:sldMk cId="2501382350" sldId="2146847551"/>
            <ac:cxnSpMk id="121" creationId="{4B90C2BF-5F4A-451C-B4D8-ED02D8BA6A47}"/>
          </ac:cxnSpMkLst>
        </pc:cxnChg>
        <pc:cxnChg chg="del">
          <ac:chgData name="d'Agostino, Ciro" userId="522b68d4-162f-4dc7-a4d9-e6a12496a8af" providerId="ADAL" clId="{683EDCC4-8D6C-4B5D-82E3-D2C933B52846}" dt="2022-06-23T12:58:19.129" v="464" actId="478"/>
          <ac:cxnSpMkLst>
            <pc:docMk/>
            <pc:sldMk cId="2501382350" sldId="2146847551"/>
            <ac:cxnSpMk id="122" creationId="{86177D02-B301-4EAD-A62C-C0B1731EF265}"/>
          </ac:cxnSpMkLst>
        </pc:cxnChg>
        <pc:cxnChg chg="del">
          <ac:chgData name="d'Agostino, Ciro" userId="522b68d4-162f-4dc7-a4d9-e6a12496a8af" providerId="ADAL" clId="{683EDCC4-8D6C-4B5D-82E3-D2C933B52846}" dt="2022-06-23T12:58:19.129" v="464" actId="478"/>
          <ac:cxnSpMkLst>
            <pc:docMk/>
            <pc:sldMk cId="2501382350" sldId="2146847551"/>
            <ac:cxnSpMk id="129" creationId="{A3D9A5D6-490C-43FC-BD1F-DD1F1BC5465D}"/>
          </ac:cxnSpMkLst>
        </pc:cxnChg>
        <pc:cxnChg chg="del">
          <ac:chgData name="d'Agostino, Ciro" userId="522b68d4-162f-4dc7-a4d9-e6a12496a8af" providerId="ADAL" clId="{683EDCC4-8D6C-4B5D-82E3-D2C933B52846}" dt="2022-06-23T12:57:56.263" v="463" actId="478"/>
          <ac:cxnSpMkLst>
            <pc:docMk/>
            <pc:sldMk cId="2501382350" sldId="2146847551"/>
            <ac:cxnSpMk id="130" creationId="{6B658A33-37E8-41A2-93DE-414272EB452C}"/>
          </ac:cxnSpMkLst>
        </pc:cxnChg>
        <pc:cxnChg chg="del">
          <ac:chgData name="d'Agostino, Ciro" userId="522b68d4-162f-4dc7-a4d9-e6a12496a8af" providerId="ADAL" clId="{683EDCC4-8D6C-4B5D-82E3-D2C933B52846}" dt="2022-06-23T12:57:56.263" v="463" actId="478"/>
          <ac:cxnSpMkLst>
            <pc:docMk/>
            <pc:sldMk cId="2501382350" sldId="2146847551"/>
            <ac:cxnSpMk id="131" creationId="{73230607-535A-4C5C-A4A3-E5409CFB2BF0}"/>
          </ac:cxnSpMkLst>
        </pc:cxnChg>
        <pc:cxnChg chg="del">
          <ac:chgData name="d'Agostino, Ciro" userId="522b68d4-162f-4dc7-a4d9-e6a12496a8af" providerId="ADAL" clId="{683EDCC4-8D6C-4B5D-82E3-D2C933B52846}" dt="2022-06-23T12:57:56.263" v="463" actId="478"/>
          <ac:cxnSpMkLst>
            <pc:docMk/>
            <pc:sldMk cId="2501382350" sldId="2146847551"/>
            <ac:cxnSpMk id="132" creationId="{7DECF56F-5DF0-47A2-94F8-344A4B8B6188}"/>
          </ac:cxnSpMkLst>
        </pc:cxnChg>
        <pc:cxnChg chg="del">
          <ac:chgData name="d'Agostino, Ciro" userId="522b68d4-162f-4dc7-a4d9-e6a12496a8af" providerId="ADAL" clId="{683EDCC4-8D6C-4B5D-82E3-D2C933B52846}" dt="2022-06-23T12:57:56.263" v="463" actId="478"/>
          <ac:cxnSpMkLst>
            <pc:docMk/>
            <pc:sldMk cId="2501382350" sldId="2146847551"/>
            <ac:cxnSpMk id="133" creationId="{9D297C4F-1DFC-49BD-B9CA-0C970A226BD9}"/>
          </ac:cxnSpMkLst>
        </pc:cxnChg>
        <pc:cxnChg chg="del">
          <ac:chgData name="d'Agostino, Ciro" userId="522b68d4-162f-4dc7-a4d9-e6a12496a8af" providerId="ADAL" clId="{683EDCC4-8D6C-4B5D-82E3-D2C933B52846}" dt="2022-06-23T12:58:28.053" v="465" actId="478"/>
          <ac:cxnSpMkLst>
            <pc:docMk/>
            <pc:sldMk cId="2501382350" sldId="2146847551"/>
            <ac:cxnSpMk id="134" creationId="{6DDF38EE-41B8-494E-916D-048BFBE37E83}"/>
          </ac:cxnSpMkLst>
        </pc:cxnChg>
        <pc:cxnChg chg="del">
          <ac:chgData name="d'Agostino, Ciro" userId="522b68d4-162f-4dc7-a4d9-e6a12496a8af" providerId="ADAL" clId="{683EDCC4-8D6C-4B5D-82E3-D2C933B52846}" dt="2022-06-23T12:58:43.081" v="467" actId="478"/>
          <ac:cxnSpMkLst>
            <pc:docMk/>
            <pc:sldMk cId="2501382350" sldId="2146847551"/>
            <ac:cxnSpMk id="137" creationId="{19FCC45B-E4BA-4C6C-B679-DD2EC32296ED}"/>
          </ac:cxnSpMkLst>
        </pc:cxnChg>
        <pc:cxnChg chg="del">
          <ac:chgData name="d'Agostino, Ciro" userId="522b68d4-162f-4dc7-a4d9-e6a12496a8af" providerId="ADAL" clId="{683EDCC4-8D6C-4B5D-82E3-D2C933B52846}" dt="2022-06-23T12:58:30.985" v="466" actId="478"/>
          <ac:cxnSpMkLst>
            <pc:docMk/>
            <pc:sldMk cId="2501382350" sldId="2146847551"/>
            <ac:cxnSpMk id="138" creationId="{929CD239-C75A-47ED-9B7A-4CA750F0620D}"/>
          </ac:cxnSpMkLst>
        </pc:cxnChg>
        <pc:cxnChg chg="del">
          <ac:chgData name="d'Agostino, Ciro" userId="522b68d4-162f-4dc7-a4d9-e6a12496a8af" providerId="ADAL" clId="{683EDCC4-8D6C-4B5D-82E3-D2C933B52846}" dt="2022-06-23T12:56:03.926" v="447" actId="478"/>
          <ac:cxnSpMkLst>
            <pc:docMk/>
            <pc:sldMk cId="2501382350" sldId="2146847551"/>
            <ac:cxnSpMk id="139" creationId="{17FA52FD-E7CD-4C73-980E-0DFCE6441E40}"/>
          </ac:cxnSpMkLst>
        </pc:cxnChg>
        <pc:cxnChg chg="del">
          <ac:chgData name="d'Agostino, Ciro" userId="522b68d4-162f-4dc7-a4d9-e6a12496a8af" providerId="ADAL" clId="{683EDCC4-8D6C-4B5D-82E3-D2C933B52846}" dt="2022-06-23T12:55:59.286" v="445" actId="478"/>
          <ac:cxnSpMkLst>
            <pc:docMk/>
            <pc:sldMk cId="2501382350" sldId="2146847551"/>
            <ac:cxnSpMk id="140" creationId="{9AFD0A93-9A5E-421B-BCE6-D653F1B20149}"/>
          </ac:cxnSpMkLst>
        </pc:cxnChg>
        <pc:cxnChg chg="del">
          <ac:chgData name="d'Agostino, Ciro" userId="522b68d4-162f-4dc7-a4d9-e6a12496a8af" providerId="ADAL" clId="{683EDCC4-8D6C-4B5D-82E3-D2C933B52846}" dt="2022-06-23T12:58:47.082" v="468" actId="478"/>
          <ac:cxnSpMkLst>
            <pc:docMk/>
            <pc:sldMk cId="2501382350" sldId="2146847551"/>
            <ac:cxnSpMk id="141" creationId="{97151DD1-4D8E-469A-8942-3B258C998037}"/>
          </ac:cxnSpMkLst>
        </pc:cxnChg>
        <pc:cxnChg chg="add del">
          <ac:chgData name="d'Agostino, Ciro" userId="522b68d4-162f-4dc7-a4d9-e6a12496a8af" providerId="ADAL" clId="{683EDCC4-8D6C-4B5D-82E3-D2C933B52846}" dt="2022-06-23T13:00:10.689" v="492" actId="21"/>
          <ac:cxnSpMkLst>
            <pc:docMk/>
            <pc:sldMk cId="2501382350" sldId="2146847551"/>
            <ac:cxnSpMk id="143" creationId="{B4210711-664C-4414-86ED-C9BEDEBFF3A6}"/>
          </ac:cxnSpMkLst>
        </pc:cxnChg>
        <pc:cxnChg chg="mod">
          <ac:chgData name="d'Agostino, Ciro" userId="522b68d4-162f-4dc7-a4d9-e6a12496a8af" providerId="ADAL" clId="{683EDCC4-8D6C-4B5D-82E3-D2C933B52846}" dt="2022-06-23T12:59:52.689" v="488" actId="165"/>
          <ac:cxnSpMkLst>
            <pc:docMk/>
            <pc:sldMk cId="2501382350" sldId="2146847551"/>
            <ac:cxnSpMk id="151" creationId="{C58BA040-09AD-40E5-B720-95B0F102D1D4}"/>
          </ac:cxnSpMkLst>
        </pc:cxnChg>
        <pc:cxnChg chg="del">
          <ac:chgData name="d'Agostino, Ciro" userId="522b68d4-162f-4dc7-a4d9-e6a12496a8af" providerId="ADAL" clId="{683EDCC4-8D6C-4B5D-82E3-D2C933B52846}" dt="2022-06-23T12:58:56.840" v="469" actId="478"/>
          <ac:cxnSpMkLst>
            <pc:docMk/>
            <pc:sldMk cId="2501382350" sldId="2146847551"/>
            <ac:cxnSpMk id="152" creationId="{3F07CD1A-28FE-48AE-8BCF-97F4A4A0DE29}"/>
          </ac:cxnSpMkLst>
        </pc:cxnChg>
        <pc:cxnChg chg="mod">
          <ac:chgData name="d'Agostino, Ciro" userId="522b68d4-162f-4dc7-a4d9-e6a12496a8af" providerId="ADAL" clId="{683EDCC4-8D6C-4B5D-82E3-D2C933B52846}" dt="2022-06-23T13:03:16.229" v="561"/>
          <ac:cxnSpMkLst>
            <pc:docMk/>
            <pc:sldMk cId="2501382350" sldId="2146847551"/>
            <ac:cxnSpMk id="175" creationId="{0A7F5FAE-5195-9744-5399-3FB276075BDC}"/>
          </ac:cxnSpMkLst>
        </pc:cxnChg>
        <pc:cxnChg chg="mod">
          <ac:chgData name="d'Agostino, Ciro" userId="522b68d4-162f-4dc7-a4d9-e6a12496a8af" providerId="ADAL" clId="{683EDCC4-8D6C-4B5D-82E3-D2C933B52846}" dt="2022-06-23T13:03:16.229" v="561"/>
          <ac:cxnSpMkLst>
            <pc:docMk/>
            <pc:sldMk cId="2501382350" sldId="2146847551"/>
            <ac:cxnSpMk id="176" creationId="{3E4DE035-7FD2-B7BC-04AB-4754ABA7CD7A}"/>
          </ac:cxnSpMkLst>
        </pc:cxnChg>
        <pc:cxnChg chg="mod">
          <ac:chgData name="d'Agostino, Ciro" userId="522b68d4-162f-4dc7-a4d9-e6a12496a8af" providerId="ADAL" clId="{683EDCC4-8D6C-4B5D-82E3-D2C933B52846}" dt="2022-06-23T13:03:16.229" v="561"/>
          <ac:cxnSpMkLst>
            <pc:docMk/>
            <pc:sldMk cId="2501382350" sldId="2146847551"/>
            <ac:cxnSpMk id="217" creationId="{7DBB416F-8AF5-3A08-1AD6-144D961FD1E8}"/>
          </ac:cxnSpMkLst>
        </pc:cxnChg>
        <pc:cxnChg chg="mod">
          <ac:chgData name="d'Agostino, Ciro" userId="522b68d4-162f-4dc7-a4d9-e6a12496a8af" providerId="ADAL" clId="{683EDCC4-8D6C-4B5D-82E3-D2C933B52846}" dt="2022-06-23T13:03:16.229" v="561"/>
          <ac:cxnSpMkLst>
            <pc:docMk/>
            <pc:sldMk cId="2501382350" sldId="2146847551"/>
            <ac:cxnSpMk id="228" creationId="{6F8477F3-7EBF-9899-F449-8FBDF494BC4D}"/>
          </ac:cxnSpMkLst>
        </pc:cxnChg>
        <pc:cxnChg chg="mod">
          <ac:chgData name="d'Agostino, Ciro" userId="522b68d4-162f-4dc7-a4d9-e6a12496a8af" providerId="ADAL" clId="{683EDCC4-8D6C-4B5D-82E3-D2C933B52846}" dt="2022-06-23T13:03:16.229" v="561"/>
          <ac:cxnSpMkLst>
            <pc:docMk/>
            <pc:sldMk cId="2501382350" sldId="2146847551"/>
            <ac:cxnSpMk id="230" creationId="{349C004D-D45C-6001-1CFB-82AEA979DCB1}"/>
          </ac:cxnSpMkLst>
        </pc:cxnChg>
        <pc:cxnChg chg="mod">
          <ac:chgData name="d'Agostino, Ciro" userId="522b68d4-162f-4dc7-a4d9-e6a12496a8af" providerId="ADAL" clId="{683EDCC4-8D6C-4B5D-82E3-D2C933B52846}" dt="2022-06-23T13:03:16.229" v="561"/>
          <ac:cxnSpMkLst>
            <pc:docMk/>
            <pc:sldMk cId="2501382350" sldId="2146847551"/>
            <ac:cxnSpMk id="231" creationId="{7F936768-2D98-D33E-0EFA-21A7390CEA60}"/>
          </ac:cxnSpMkLst>
        </pc:cxnChg>
        <pc:cxnChg chg="mod">
          <ac:chgData name="d'Agostino, Ciro" userId="522b68d4-162f-4dc7-a4d9-e6a12496a8af" providerId="ADAL" clId="{683EDCC4-8D6C-4B5D-82E3-D2C933B52846}" dt="2022-06-23T13:03:16.229" v="561"/>
          <ac:cxnSpMkLst>
            <pc:docMk/>
            <pc:sldMk cId="2501382350" sldId="2146847551"/>
            <ac:cxnSpMk id="232" creationId="{13C4ACF1-CEF2-7928-B993-FAC00C6002A6}"/>
          </ac:cxnSpMkLst>
        </pc:cxnChg>
        <pc:cxnChg chg="mod">
          <ac:chgData name="d'Agostino, Ciro" userId="522b68d4-162f-4dc7-a4d9-e6a12496a8af" providerId="ADAL" clId="{683EDCC4-8D6C-4B5D-82E3-D2C933B52846}" dt="2022-06-23T13:03:16.229" v="561"/>
          <ac:cxnSpMkLst>
            <pc:docMk/>
            <pc:sldMk cId="2501382350" sldId="2146847551"/>
            <ac:cxnSpMk id="233" creationId="{152155F1-701C-0D97-A94B-7C365A13EF18}"/>
          </ac:cxnSpMkLst>
        </pc:cxnChg>
        <pc:cxnChg chg="mod">
          <ac:chgData name="d'Agostino, Ciro" userId="522b68d4-162f-4dc7-a4d9-e6a12496a8af" providerId="ADAL" clId="{683EDCC4-8D6C-4B5D-82E3-D2C933B52846}" dt="2022-06-23T13:03:16.229" v="561"/>
          <ac:cxnSpMkLst>
            <pc:docMk/>
            <pc:sldMk cId="2501382350" sldId="2146847551"/>
            <ac:cxnSpMk id="234" creationId="{3BB28A57-FD20-51EB-C432-C9D91F1618C9}"/>
          </ac:cxnSpMkLst>
        </pc:cxnChg>
        <pc:cxnChg chg="mod">
          <ac:chgData name="d'Agostino, Ciro" userId="522b68d4-162f-4dc7-a4d9-e6a12496a8af" providerId="ADAL" clId="{683EDCC4-8D6C-4B5D-82E3-D2C933B52846}" dt="2022-06-23T13:03:16.229" v="561"/>
          <ac:cxnSpMkLst>
            <pc:docMk/>
            <pc:sldMk cId="2501382350" sldId="2146847551"/>
            <ac:cxnSpMk id="235" creationId="{ACEB0E6F-5222-3176-5276-4F3D03966E33}"/>
          </ac:cxnSpMkLst>
        </pc:cxnChg>
        <pc:cxnChg chg="mod">
          <ac:chgData name="d'Agostino, Ciro" userId="522b68d4-162f-4dc7-a4d9-e6a12496a8af" providerId="ADAL" clId="{683EDCC4-8D6C-4B5D-82E3-D2C933B52846}" dt="2022-06-23T13:03:16.229" v="561"/>
          <ac:cxnSpMkLst>
            <pc:docMk/>
            <pc:sldMk cId="2501382350" sldId="2146847551"/>
            <ac:cxnSpMk id="236" creationId="{F218EFC9-8958-6B3F-8B39-288D727746F3}"/>
          </ac:cxnSpMkLst>
        </pc:cxnChg>
        <pc:cxnChg chg="mod">
          <ac:chgData name="d'Agostino, Ciro" userId="522b68d4-162f-4dc7-a4d9-e6a12496a8af" providerId="ADAL" clId="{683EDCC4-8D6C-4B5D-82E3-D2C933B52846}" dt="2022-06-23T13:03:16.229" v="561"/>
          <ac:cxnSpMkLst>
            <pc:docMk/>
            <pc:sldMk cId="2501382350" sldId="2146847551"/>
            <ac:cxnSpMk id="237" creationId="{FD26FB85-3914-7566-971B-E5652A6445BF}"/>
          </ac:cxnSpMkLst>
        </pc:cxnChg>
        <pc:cxnChg chg="mod">
          <ac:chgData name="d'Agostino, Ciro" userId="522b68d4-162f-4dc7-a4d9-e6a12496a8af" providerId="ADAL" clId="{683EDCC4-8D6C-4B5D-82E3-D2C933B52846}" dt="2022-06-23T13:03:16.229" v="561"/>
          <ac:cxnSpMkLst>
            <pc:docMk/>
            <pc:sldMk cId="2501382350" sldId="2146847551"/>
            <ac:cxnSpMk id="238" creationId="{F85B215F-7212-DDFD-27C1-27CC3F6D29D6}"/>
          </ac:cxnSpMkLst>
        </pc:cxnChg>
        <pc:cxnChg chg="mod">
          <ac:chgData name="d'Agostino, Ciro" userId="522b68d4-162f-4dc7-a4d9-e6a12496a8af" providerId="ADAL" clId="{683EDCC4-8D6C-4B5D-82E3-D2C933B52846}" dt="2022-06-23T13:03:16.229" v="561"/>
          <ac:cxnSpMkLst>
            <pc:docMk/>
            <pc:sldMk cId="2501382350" sldId="2146847551"/>
            <ac:cxnSpMk id="239" creationId="{46728627-C278-D9FD-84FB-B57EC46D9051}"/>
          </ac:cxnSpMkLst>
        </pc:cxnChg>
        <pc:cxnChg chg="mod">
          <ac:chgData name="d'Agostino, Ciro" userId="522b68d4-162f-4dc7-a4d9-e6a12496a8af" providerId="ADAL" clId="{683EDCC4-8D6C-4B5D-82E3-D2C933B52846}" dt="2022-06-23T13:03:16.229" v="561"/>
          <ac:cxnSpMkLst>
            <pc:docMk/>
            <pc:sldMk cId="2501382350" sldId="2146847551"/>
            <ac:cxnSpMk id="240" creationId="{1BA02003-EE03-5578-56A5-730E2EA421B1}"/>
          </ac:cxnSpMkLst>
        </pc:cxnChg>
        <pc:cxnChg chg="mod">
          <ac:chgData name="d'Agostino, Ciro" userId="522b68d4-162f-4dc7-a4d9-e6a12496a8af" providerId="ADAL" clId="{683EDCC4-8D6C-4B5D-82E3-D2C933B52846}" dt="2022-06-23T13:03:16.229" v="561"/>
          <ac:cxnSpMkLst>
            <pc:docMk/>
            <pc:sldMk cId="2501382350" sldId="2146847551"/>
            <ac:cxnSpMk id="241" creationId="{83463577-8CFF-208A-7727-E3709FFAAF95}"/>
          </ac:cxnSpMkLst>
        </pc:cxnChg>
        <pc:cxnChg chg="mod">
          <ac:chgData name="d'Agostino, Ciro" userId="522b68d4-162f-4dc7-a4d9-e6a12496a8af" providerId="ADAL" clId="{683EDCC4-8D6C-4B5D-82E3-D2C933B52846}" dt="2022-06-23T13:03:16.229" v="561"/>
          <ac:cxnSpMkLst>
            <pc:docMk/>
            <pc:sldMk cId="2501382350" sldId="2146847551"/>
            <ac:cxnSpMk id="242" creationId="{9B251C71-B195-8011-7E74-90AB4034D87C}"/>
          </ac:cxnSpMkLst>
        </pc:cxnChg>
        <pc:cxnChg chg="mod">
          <ac:chgData name="d'Agostino, Ciro" userId="522b68d4-162f-4dc7-a4d9-e6a12496a8af" providerId="ADAL" clId="{683EDCC4-8D6C-4B5D-82E3-D2C933B52846}" dt="2022-06-23T13:03:16.229" v="561"/>
          <ac:cxnSpMkLst>
            <pc:docMk/>
            <pc:sldMk cId="2501382350" sldId="2146847551"/>
            <ac:cxnSpMk id="244" creationId="{58219C49-B54D-99BA-13B6-6292C73EA7DA}"/>
          </ac:cxnSpMkLst>
        </pc:cxnChg>
        <pc:cxnChg chg="mod">
          <ac:chgData name="d'Agostino, Ciro" userId="522b68d4-162f-4dc7-a4d9-e6a12496a8af" providerId="ADAL" clId="{683EDCC4-8D6C-4B5D-82E3-D2C933B52846}" dt="2022-06-23T13:03:16.229" v="561"/>
          <ac:cxnSpMkLst>
            <pc:docMk/>
            <pc:sldMk cId="2501382350" sldId="2146847551"/>
            <ac:cxnSpMk id="245" creationId="{F5C74F97-9B8D-838B-9698-C9773A5B1876}"/>
          </ac:cxnSpMkLst>
        </pc:cxnChg>
        <pc:cxnChg chg="mod">
          <ac:chgData name="d'Agostino, Ciro" userId="522b68d4-162f-4dc7-a4d9-e6a12496a8af" providerId="ADAL" clId="{683EDCC4-8D6C-4B5D-82E3-D2C933B52846}" dt="2022-06-23T13:03:16.229" v="561"/>
          <ac:cxnSpMkLst>
            <pc:docMk/>
            <pc:sldMk cId="2501382350" sldId="2146847551"/>
            <ac:cxnSpMk id="248" creationId="{71CEB586-0EF4-1C15-EF77-A5CD29CD90F0}"/>
          </ac:cxnSpMkLst>
        </pc:cxnChg>
        <pc:cxnChg chg="mod">
          <ac:chgData name="d'Agostino, Ciro" userId="522b68d4-162f-4dc7-a4d9-e6a12496a8af" providerId="ADAL" clId="{683EDCC4-8D6C-4B5D-82E3-D2C933B52846}" dt="2022-06-23T13:03:16.229" v="561"/>
          <ac:cxnSpMkLst>
            <pc:docMk/>
            <pc:sldMk cId="2501382350" sldId="2146847551"/>
            <ac:cxnSpMk id="267" creationId="{863C6F6E-31A8-E15A-1303-F52122043C6A}"/>
          </ac:cxnSpMkLst>
        </pc:cxnChg>
        <pc:cxnChg chg="add mod">
          <ac:chgData name="d'Agostino, Ciro" userId="522b68d4-162f-4dc7-a4d9-e6a12496a8af" providerId="ADAL" clId="{683EDCC4-8D6C-4B5D-82E3-D2C933B52846}" dt="2022-06-23T13:05:52.780" v="586" actId="1076"/>
          <ac:cxnSpMkLst>
            <pc:docMk/>
            <pc:sldMk cId="2501382350" sldId="2146847551"/>
            <ac:cxnSpMk id="271" creationId="{31A83F56-6A90-D9EE-FEEE-7032226C5675}"/>
          </ac:cxnSpMkLst>
        </pc:cxnChg>
        <pc:cxnChg chg="add mod">
          <ac:chgData name="d'Agostino, Ciro" userId="522b68d4-162f-4dc7-a4d9-e6a12496a8af" providerId="ADAL" clId="{683EDCC4-8D6C-4B5D-82E3-D2C933B52846}" dt="2022-06-23T13:05:52.780" v="586" actId="1076"/>
          <ac:cxnSpMkLst>
            <pc:docMk/>
            <pc:sldMk cId="2501382350" sldId="2146847551"/>
            <ac:cxnSpMk id="272" creationId="{C777ABAB-BF9A-F0AE-0D46-A0B850A837A5}"/>
          </ac:cxnSpMkLst>
        </pc:cxnChg>
        <pc:cxnChg chg="add mod">
          <ac:chgData name="d'Agostino, Ciro" userId="522b68d4-162f-4dc7-a4d9-e6a12496a8af" providerId="ADAL" clId="{683EDCC4-8D6C-4B5D-82E3-D2C933B52846}" dt="2022-06-23T13:05:52.780" v="586" actId="1076"/>
          <ac:cxnSpMkLst>
            <pc:docMk/>
            <pc:sldMk cId="2501382350" sldId="2146847551"/>
            <ac:cxnSpMk id="278" creationId="{74D04DA4-9AC0-1741-5774-3F9017F35ED2}"/>
          </ac:cxnSpMkLst>
        </pc:cxnChg>
        <pc:cxnChg chg="add mod">
          <ac:chgData name="d'Agostino, Ciro" userId="522b68d4-162f-4dc7-a4d9-e6a12496a8af" providerId="ADAL" clId="{683EDCC4-8D6C-4B5D-82E3-D2C933B52846}" dt="2022-06-23T13:05:52.780" v="586" actId="1076"/>
          <ac:cxnSpMkLst>
            <pc:docMk/>
            <pc:sldMk cId="2501382350" sldId="2146847551"/>
            <ac:cxnSpMk id="280" creationId="{54A75715-35DE-03EB-85C1-F534C934E734}"/>
          </ac:cxnSpMkLst>
        </pc:cxnChg>
        <pc:cxnChg chg="add mod">
          <ac:chgData name="d'Agostino, Ciro" userId="522b68d4-162f-4dc7-a4d9-e6a12496a8af" providerId="ADAL" clId="{683EDCC4-8D6C-4B5D-82E3-D2C933B52846}" dt="2022-06-23T13:05:52.780" v="586" actId="1076"/>
          <ac:cxnSpMkLst>
            <pc:docMk/>
            <pc:sldMk cId="2501382350" sldId="2146847551"/>
            <ac:cxnSpMk id="286" creationId="{5FC03276-69A5-ADA3-AFF0-586EE80CA05C}"/>
          </ac:cxnSpMkLst>
        </pc:cxnChg>
        <pc:cxnChg chg="add mod">
          <ac:chgData name="d'Agostino, Ciro" userId="522b68d4-162f-4dc7-a4d9-e6a12496a8af" providerId="ADAL" clId="{683EDCC4-8D6C-4B5D-82E3-D2C933B52846}" dt="2022-06-23T13:05:52.780" v="586" actId="1076"/>
          <ac:cxnSpMkLst>
            <pc:docMk/>
            <pc:sldMk cId="2501382350" sldId="2146847551"/>
            <ac:cxnSpMk id="287" creationId="{28C2ABA5-B516-7662-5C2E-65018589DEE5}"/>
          </ac:cxnSpMkLst>
        </pc:cxnChg>
      </pc:sldChg>
      <pc:sldChg chg="addSp delSp modSp new mod ord">
        <pc:chgData name="d'Agostino, Ciro" userId="522b68d4-162f-4dc7-a4d9-e6a12496a8af" providerId="ADAL" clId="{683EDCC4-8D6C-4B5D-82E3-D2C933B52846}" dt="2022-06-23T13:04:12.842" v="570"/>
        <pc:sldMkLst>
          <pc:docMk/>
          <pc:sldMk cId="1728137337" sldId="2146847552"/>
        </pc:sldMkLst>
        <pc:spChg chg="del">
          <ac:chgData name="d'Agostino, Ciro" userId="522b68d4-162f-4dc7-a4d9-e6a12496a8af" providerId="ADAL" clId="{683EDCC4-8D6C-4B5D-82E3-D2C933B52846}" dt="2022-06-23T13:01:08.454" v="506" actId="478"/>
          <ac:spMkLst>
            <pc:docMk/>
            <pc:sldMk cId="1728137337" sldId="2146847552"/>
            <ac:spMk id="2" creationId="{4AB2C10E-6777-620B-B0E6-C2A747D7A5BA}"/>
          </ac:spMkLst>
        </pc:spChg>
        <pc:spChg chg="del">
          <ac:chgData name="d'Agostino, Ciro" userId="522b68d4-162f-4dc7-a4d9-e6a12496a8af" providerId="ADAL" clId="{683EDCC4-8D6C-4B5D-82E3-D2C933B52846}" dt="2022-06-23T13:01:09.332" v="507" actId="478"/>
          <ac:spMkLst>
            <pc:docMk/>
            <pc:sldMk cId="1728137337" sldId="2146847552"/>
            <ac:spMk id="4" creationId="{A3194FF0-1E31-C54E-5C31-2FD8E740E410}"/>
          </ac:spMkLst>
        </pc:spChg>
        <pc:spChg chg="del">
          <ac:chgData name="d'Agostino, Ciro" userId="522b68d4-162f-4dc7-a4d9-e6a12496a8af" providerId="ADAL" clId="{683EDCC4-8D6C-4B5D-82E3-D2C933B52846}" dt="2022-06-23T13:01:10.851" v="508" actId="478"/>
          <ac:spMkLst>
            <pc:docMk/>
            <pc:sldMk cId="1728137337" sldId="2146847552"/>
            <ac:spMk id="5" creationId="{36F0C470-6E9B-E439-1CFC-BDF390BB01A7}"/>
          </ac:spMkLst>
        </pc:spChg>
        <pc:spChg chg="mod">
          <ac:chgData name="d'Agostino, Ciro" userId="522b68d4-162f-4dc7-a4d9-e6a12496a8af" providerId="ADAL" clId="{683EDCC4-8D6C-4B5D-82E3-D2C933B52846}" dt="2022-06-23T13:01:11.919" v="509"/>
          <ac:spMkLst>
            <pc:docMk/>
            <pc:sldMk cId="1728137337" sldId="2146847552"/>
            <ac:spMk id="17" creationId="{E9078329-30E8-8FD7-7ABC-96034A94321C}"/>
          </ac:spMkLst>
        </pc:spChg>
        <pc:spChg chg="add mod">
          <ac:chgData name="d'Agostino, Ciro" userId="522b68d4-162f-4dc7-a4d9-e6a12496a8af" providerId="ADAL" clId="{683EDCC4-8D6C-4B5D-82E3-D2C933B52846}" dt="2022-06-23T13:02:53.680" v="557" actId="164"/>
          <ac:spMkLst>
            <pc:docMk/>
            <pc:sldMk cId="1728137337" sldId="2146847552"/>
            <ac:spMk id="22" creationId="{004D3A6D-67C6-51CD-EEDE-49BE1114A94D}"/>
          </ac:spMkLst>
        </pc:spChg>
        <pc:spChg chg="add mod">
          <ac:chgData name="d'Agostino, Ciro" userId="522b68d4-162f-4dc7-a4d9-e6a12496a8af" providerId="ADAL" clId="{683EDCC4-8D6C-4B5D-82E3-D2C933B52846}" dt="2022-06-23T13:02:53.680" v="557" actId="164"/>
          <ac:spMkLst>
            <pc:docMk/>
            <pc:sldMk cId="1728137337" sldId="2146847552"/>
            <ac:spMk id="23" creationId="{989BC25B-17BF-0409-900B-8690C39D440E}"/>
          </ac:spMkLst>
        </pc:spChg>
        <pc:spChg chg="add mod">
          <ac:chgData name="d'Agostino, Ciro" userId="522b68d4-162f-4dc7-a4d9-e6a12496a8af" providerId="ADAL" clId="{683EDCC4-8D6C-4B5D-82E3-D2C933B52846}" dt="2022-06-23T13:02:53.680" v="557" actId="164"/>
          <ac:spMkLst>
            <pc:docMk/>
            <pc:sldMk cId="1728137337" sldId="2146847552"/>
            <ac:spMk id="24" creationId="{927980AA-254D-9CC1-9FB5-DE93EB12B364}"/>
          </ac:spMkLst>
        </pc:spChg>
        <pc:spChg chg="add mod">
          <ac:chgData name="d'Agostino, Ciro" userId="522b68d4-162f-4dc7-a4d9-e6a12496a8af" providerId="ADAL" clId="{683EDCC4-8D6C-4B5D-82E3-D2C933B52846}" dt="2022-06-23T13:02:53.680" v="557" actId="164"/>
          <ac:spMkLst>
            <pc:docMk/>
            <pc:sldMk cId="1728137337" sldId="2146847552"/>
            <ac:spMk id="25" creationId="{1825C95B-A8EF-2767-6CC8-136250E25208}"/>
          </ac:spMkLst>
        </pc:spChg>
        <pc:spChg chg="add mod">
          <ac:chgData name="d'Agostino, Ciro" userId="522b68d4-162f-4dc7-a4d9-e6a12496a8af" providerId="ADAL" clId="{683EDCC4-8D6C-4B5D-82E3-D2C933B52846}" dt="2022-06-23T13:02:53.680" v="557" actId="164"/>
          <ac:spMkLst>
            <pc:docMk/>
            <pc:sldMk cId="1728137337" sldId="2146847552"/>
            <ac:spMk id="26" creationId="{A2904EF9-BCDE-7391-C8F7-DA44383B5789}"/>
          </ac:spMkLst>
        </pc:spChg>
        <pc:spChg chg="add mod">
          <ac:chgData name="d'Agostino, Ciro" userId="522b68d4-162f-4dc7-a4d9-e6a12496a8af" providerId="ADAL" clId="{683EDCC4-8D6C-4B5D-82E3-D2C933B52846}" dt="2022-06-23T13:02:53.680" v="557" actId="164"/>
          <ac:spMkLst>
            <pc:docMk/>
            <pc:sldMk cId="1728137337" sldId="2146847552"/>
            <ac:spMk id="27" creationId="{3BE67ACE-2274-8758-6E98-6A57EC512BEF}"/>
          </ac:spMkLst>
        </pc:spChg>
        <pc:spChg chg="add mod">
          <ac:chgData name="d'Agostino, Ciro" userId="522b68d4-162f-4dc7-a4d9-e6a12496a8af" providerId="ADAL" clId="{683EDCC4-8D6C-4B5D-82E3-D2C933B52846}" dt="2022-06-23T13:02:53.680" v="557" actId="164"/>
          <ac:spMkLst>
            <pc:docMk/>
            <pc:sldMk cId="1728137337" sldId="2146847552"/>
            <ac:spMk id="28" creationId="{95A6D5E7-6D7D-EE2A-D3E7-F292E116608C}"/>
          </ac:spMkLst>
        </pc:spChg>
        <pc:spChg chg="add mod">
          <ac:chgData name="d'Agostino, Ciro" userId="522b68d4-162f-4dc7-a4d9-e6a12496a8af" providerId="ADAL" clId="{683EDCC4-8D6C-4B5D-82E3-D2C933B52846}" dt="2022-06-23T13:02:53.680" v="557" actId="164"/>
          <ac:spMkLst>
            <pc:docMk/>
            <pc:sldMk cId="1728137337" sldId="2146847552"/>
            <ac:spMk id="29" creationId="{20216381-5F8D-D207-E320-0EC1CA0DDEDE}"/>
          </ac:spMkLst>
        </pc:spChg>
        <pc:spChg chg="add mod">
          <ac:chgData name="d'Agostino, Ciro" userId="522b68d4-162f-4dc7-a4d9-e6a12496a8af" providerId="ADAL" clId="{683EDCC4-8D6C-4B5D-82E3-D2C933B52846}" dt="2022-06-23T13:02:53.680" v="557" actId="164"/>
          <ac:spMkLst>
            <pc:docMk/>
            <pc:sldMk cId="1728137337" sldId="2146847552"/>
            <ac:spMk id="30" creationId="{60A1406E-6E82-80CD-FF72-0F2F233F3ED4}"/>
          </ac:spMkLst>
        </pc:spChg>
        <pc:spChg chg="mod">
          <ac:chgData name="d'Agostino, Ciro" userId="522b68d4-162f-4dc7-a4d9-e6a12496a8af" providerId="ADAL" clId="{683EDCC4-8D6C-4B5D-82E3-D2C933B52846}" dt="2022-06-23T13:01:27.112" v="514"/>
          <ac:spMkLst>
            <pc:docMk/>
            <pc:sldMk cId="1728137337" sldId="2146847552"/>
            <ac:spMk id="50" creationId="{C8277097-1EB2-71BD-8868-963C37820E5B}"/>
          </ac:spMkLst>
        </pc:spChg>
        <pc:spChg chg="mod">
          <ac:chgData name="d'Agostino, Ciro" userId="522b68d4-162f-4dc7-a4d9-e6a12496a8af" providerId="ADAL" clId="{683EDCC4-8D6C-4B5D-82E3-D2C933B52846}" dt="2022-06-23T13:01:27.112" v="514"/>
          <ac:spMkLst>
            <pc:docMk/>
            <pc:sldMk cId="1728137337" sldId="2146847552"/>
            <ac:spMk id="70" creationId="{C56A6EDF-1832-AE68-CEFD-742457D6508A}"/>
          </ac:spMkLst>
        </pc:spChg>
        <pc:spChg chg="add mod">
          <ac:chgData name="d'Agostino, Ciro" userId="522b68d4-162f-4dc7-a4d9-e6a12496a8af" providerId="ADAL" clId="{683EDCC4-8D6C-4B5D-82E3-D2C933B52846}" dt="2022-06-23T13:02:53.680" v="557" actId="164"/>
          <ac:spMkLst>
            <pc:docMk/>
            <pc:sldMk cId="1728137337" sldId="2146847552"/>
            <ac:spMk id="90" creationId="{0C8B7BB2-DB3A-4856-9806-F16F0DF349EC}"/>
          </ac:spMkLst>
        </pc:spChg>
        <pc:spChg chg="add mod">
          <ac:chgData name="d'Agostino, Ciro" userId="522b68d4-162f-4dc7-a4d9-e6a12496a8af" providerId="ADAL" clId="{683EDCC4-8D6C-4B5D-82E3-D2C933B52846}" dt="2022-06-23T13:02:53.680" v="557" actId="164"/>
          <ac:spMkLst>
            <pc:docMk/>
            <pc:sldMk cId="1728137337" sldId="2146847552"/>
            <ac:spMk id="96" creationId="{753F82A4-1A16-5588-CFAF-77303B1C7890}"/>
          </ac:spMkLst>
        </pc:spChg>
        <pc:spChg chg="add mod">
          <ac:chgData name="d'Agostino, Ciro" userId="522b68d4-162f-4dc7-a4d9-e6a12496a8af" providerId="ADAL" clId="{683EDCC4-8D6C-4B5D-82E3-D2C933B52846}" dt="2022-06-23T13:02:53.680" v="557" actId="164"/>
          <ac:spMkLst>
            <pc:docMk/>
            <pc:sldMk cId="1728137337" sldId="2146847552"/>
            <ac:spMk id="97" creationId="{F755CA86-36CC-7969-3AEF-864A5E460666}"/>
          </ac:spMkLst>
        </pc:spChg>
        <pc:spChg chg="add mod">
          <ac:chgData name="d'Agostino, Ciro" userId="522b68d4-162f-4dc7-a4d9-e6a12496a8af" providerId="ADAL" clId="{683EDCC4-8D6C-4B5D-82E3-D2C933B52846}" dt="2022-06-23T13:02:53.680" v="557" actId="164"/>
          <ac:spMkLst>
            <pc:docMk/>
            <pc:sldMk cId="1728137337" sldId="2146847552"/>
            <ac:spMk id="98" creationId="{BDA8B5AA-BA02-9894-4387-8A4DD6DF9498}"/>
          </ac:spMkLst>
        </pc:spChg>
        <pc:spChg chg="add mod">
          <ac:chgData name="d'Agostino, Ciro" userId="522b68d4-162f-4dc7-a4d9-e6a12496a8af" providerId="ADAL" clId="{683EDCC4-8D6C-4B5D-82E3-D2C933B52846}" dt="2022-06-23T13:02:53.680" v="557" actId="164"/>
          <ac:spMkLst>
            <pc:docMk/>
            <pc:sldMk cId="1728137337" sldId="2146847552"/>
            <ac:spMk id="99" creationId="{D6379787-30E3-C6E6-ACC6-5016C4CE7A0A}"/>
          </ac:spMkLst>
        </pc:spChg>
        <pc:spChg chg="add mod">
          <ac:chgData name="d'Agostino, Ciro" userId="522b68d4-162f-4dc7-a4d9-e6a12496a8af" providerId="ADAL" clId="{683EDCC4-8D6C-4B5D-82E3-D2C933B52846}" dt="2022-06-23T13:02:53.680" v="557" actId="164"/>
          <ac:spMkLst>
            <pc:docMk/>
            <pc:sldMk cId="1728137337" sldId="2146847552"/>
            <ac:spMk id="102" creationId="{8757C220-A2FC-A9C0-5F03-557870DC94F0}"/>
          </ac:spMkLst>
        </pc:spChg>
        <pc:spChg chg="add mod">
          <ac:chgData name="d'Agostino, Ciro" userId="522b68d4-162f-4dc7-a4d9-e6a12496a8af" providerId="ADAL" clId="{683EDCC4-8D6C-4B5D-82E3-D2C933B52846}" dt="2022-06-23T13:02:53.680" v="557" actId="164"/>
          <ac:spMkLst>
            <pc:docMk/>
            <pc:sldMk cId="1728137337" sldId="2146847552"/>
            <ac:spMk id="103" creationId="{E0825EE3-02FF-B90D-FD00-73713217E307}"/>
          </ac:spMkLst>
        </pc:spChg>
        <pc:spChg chg="add mod">
          <ac:chgData name="d'Agostino, Ciro" userId="522b68d4-162f-4dc7-a4d9-e6a12496a8af" providerId="ADAL" clId="{683EDCC4-8D6C-4B5D-82E3-D2C933B52846}" dt="2022-06-23T13:02:53.680" v="557" actId="164"/>
          <ac:spMkLst>
            <pc:docMk/>
            <pc:sldMk cId="1728137337" sldId="2146847552"/>
            <ac:spMk id="105" creationId="{E815A5D8-B0B6-D707-81F5-2E38E3CD32F9}"/>
          </ac:spMkLst>
        </pc:spChg>
        <pc:spChg chg="add mod">
          <ac:chgData name="d'Agostino, Ciro" userId="522b68d4-162f-4dc7-a4d9-e6a12496a8af" providerId="ADAL" clId="{683EDCC4-8D6C-4B5D-82E3-D2C933B52846}" dt="2022-06-23T13:02:53.680" v="557" actId="164"/>
          <ac:spMkLst>
            <pc:docMk/>
            <pc:sldMk cId="1728137337" sldId="2146847552"/>
            <ac:spMk id="109" creationId="{EA650617-9F3A-1804-49EE-F82971838B52}"/>
          </ac:spMkLst>
        </pc:spChg>
        <pc:grpChg chg="add del mod">
          <ac:chgData name="d'Agostino, Ciro" userId="522b68d4-162f-4dc7-a4d9-e6a12496a8af" providerId="ADAL" clId="{683EDCC4-8D6C-4B5D-82E3-D2C933B52846}" dt="2022-06-23T13:02:53.680" v="557" actId="164"/>
          <ac:grpSpMkLst>
            <pc:docMk/>
            <pc:sldMk cId="1728137337" sldId="2146847552"/>
            <ac:grpSpMk id="6" creationId="{C212DF98-A87F-D972-9C58-FE99BF4530E9}"/>
          </ac:grpSpMkLst>
        </pc:grpChg>
        <pc:grpChg chg="mod">
          <ac:chgData name="d'Agostino, Ciro" userId="522b68d4-162f-4dc7-a4d9-e6a12496a8af" providerId="ADAL" clId="{683EDCC4-8D6C-4B5D-82E3-D2C933B52846}" dt="2022-06-23T13:01:11.919" v="509"/>
          <ac:grpSpMkLst>
            <pc:docMk/>
            <pc:sldMk cId="1728137337" sldId="2146847552"/>
            <ac:grpSpMk id="7" creationId="{04D5682C-E08D-1D64-4D64-F4A9924FD5C1}"/>
          </ac:grpSpMkLst>
        </pc:grpChg>
        <pc:grpChg chg="mod">
          <ac:chgData name="d'Agostino, Ciro" userId="522b68d4-162f-4dc7-a4d9-e6a12496a8af" providerId="ADAL" clId="{683EDCC4-8D6C-4B5D-82E3-D2C933B52846}" dt="2022-06-23T13:01:11.919" v="509"/>
          <ac:grpSpMkLst>
            <pc:docMk/>
            <pc:sldMk cId="1728137337" sldId="2146847552"/>
            <ac:grpSpMk id="11" creationId="{61D96C85-A181-4BD1-26A8-A6088EFCD31C}"/>
          </ac:grpSpMkLst>
        </pc:grpChg>
        <pc:grpChg chg="mod">
          <ac:chgData name="d'Agostino, Ciro" userId="522b68d4-162f-4dc7-a4d9-e6a12496a8af" providerId="ADAL" clId="{683EDCC4-8D6C-4B5D-82E3-D2C933B52846}" dt="2022-06-23T13:01:11.919" v="509"/>
          <ac:grpSpMkLst>
            <pc:docMk/>
            <pc:sldMk cId="1728137337" sldId="2146847552"/>
            <ac:grpSpMk id="14" creationId="{74C87E9B-9E10-947F-B65F-679223622436}"/>
          </ac:grpSpMkLst>
        </pc:grpChg>
        <pc:grpChg chg="add mod">
          <ac:chgData name="d'Agostino, Ciro" userId="522b68d4-162f-4dc7-a4d9-e6a12496a8af" providerId="ADAL" clId="{683EDCC4-8D6C-4B5D-82E3-D2C933B52846}" dt="2022-06-23T13:02:53.680" v="557" actId="164"/>
          <ac:grpSpMkLst>
            <pc:docMk/>
            <pc:sldMk cId="1728137337" sldId="2146847552"/>
            <ac:grpSpMk id="31" creationId="{997200BF-1FD5-A63C-E1DC-1114211C9AB7}"/>
          </ac:grpSpMkLst>
        </pc:grpChg>
        <pc:grpChg chg="mod">
          <ac:chgData name="d'Agostino, Ciro" userId="522b68d4-162f-4dc7-a4d9-e6a12496a8af" providerId="ADAL" clId="{683EDCC4-8D6C-4B5D-82E3-D2C933B52846}" dt="2022-06-23T13:01:27.112" v="514"/>
          <ac:grpSpMkLst>
            <pc:docMk/>
            <pc:sldMk cId="1728137337" sldId="2146847552"/>
            <ac:grpSpMk id="34" creationId="{7EEAC453-A3AC-1071-6D58-3A387C734A63}"/>
          </ac:grpSpMkLst>
        </pc:grpChg>
        <pc:grpChg chg="mod">
          <ac:chgData name="d'Agostino, Ciro" userId="522b68d4-162f-4dc7-a4d9-e6a12496a8af" providerId="ADAL" clId="{683EDCC4-8D6C-4B5D-82E3-D2C933B52846}" dt="2022-06-23T13:01:27.112" v="514"/>
          <ac:grpSpMkLst>
            <pc:docMk/>
            <pc:sldMk cId="1728137337" sldId="2146847552"/>
            <ac:grpSpMk id="46" creationId="{AF5BEF7C-F805-1BA2-D87B-7D7535BDD63B}"/>
          </ac:grpSpMkLst>
        </pc:grpChg>
        <pc:grpChg chg="add mod">
          <ac:chgData name="d'Agostino, Ciro" userId="522b68d4-162f-4dc7-a4d9-e6a12496a8af" providerId="ADAL" clId="{683EDCC4-8D6C-4B5D-82E3-D2C933B52846}" dt="2022-06-23T13:02:53.680" v="557" actId="164"/>
          <ac:grpSpMkLst>
            <pc:docMk/>
            <pc:sldMk cId="1728137337" sldId="2146847552"/>
            <ac:grpSpMk id="110" creationId="{0107DB30-26F6-FC26-22F9-CC4DF83E2F5F}"/>
          </ac:grpSpMkLst>
        </pc:grpChg>
        <pc:picChg chg="mod">
          <ac:chgData name="d'Agostino, Ciro" userId="522b68d4-162f-4dc7-a4d9-e6a12496a8af" providerId="ADAL" clId="{683EDCC4-8D6C-4B5D-82E3-D2C933B52846}" dt="2022-06-23T13:01:11.919" v="509"/>
          <ac:picMkLst>
            <pc:docMk/>
            <pc:sldMk cId="1728137337" sldId="2146847552"/>
            <ac:picMk id="8" creationId="{A392450D-A058-93B1-C80E-791B9A195909}"/>
          </ac:picMkLst>
        </pc:picChg>
        <pc:picChg chg="mod">
          <ac:chgData name="d'Agostino, Ciro" userId="522b68d4-162f-4dc7-a4d9-e6a12496a8af" providerId="ADAL" clId="{683EDCC4-8D6C-4B5D-82E3-D2C933B52846}" dt="2022-06-23T13:01:11.919" v="509"/>
          <ac:picMkLst>
            <pc:docMk/>
            <pc:sldMk cId="1728137337" sldId="2146847552"/>
            <ac:picMk id="9" creationId="{EE014554-01F2-E709-43A5-D6A8C8EFD995}"/>
          </ac:picMkLst>
        </pc:picChg>
        <pc:picChg chg="mod">
          <ac:chgData name="d'Agostino, Ciro" userId="522b68d4-162f-4dc7-a4d9-e6a12496a8af" providerId="ADAL" clId="{683EDCC4-8D6C-4B5D-82E3-D2C933B52846}" dt="2022-06-23T13:01:11.919" v="509"/>
          <ac:picMkLst>
            <pc:docMk/>
            <pc:sldMk cId="1728137337" sldId="2146847552"/>
            <ac:picMk id="10" creationId="{24FC920F-7207-6EFA-3FE9-67CD3DD80C64}"/>
          </ac:picMkLst>
        </pc:picChg>
        <pc:picChg chg="mod">
          <ac:chgData name="d'Agostino, Ciro" userId="522b68d4-162f-4dc7-a4d9-e6a12496a8af" providerId="ADAL" clId="{683EDCC4-8D6C-4B5D-82E3-D2C933B52846}" dt="2022-06-23T13:01:11.919" v="509"/>
          <ac:picMkLst>
            <pc:docMk/>
            <pc:sldMk cId="1728137337" sldId="2146847552"/>
            <ac:picMk id="12" creationId="{8C95FFDE-B48F-09FF-0B45-EF17B50F1F32}"/>
          </ac:picMkLst>
        </pc:picChg>
        <pc:picChg chg="mod">
          <ac:chgData name="d'Agostino, Ciro" userId="522b68d4-162f-4dc7-a4d9-e6a12496a8af" providerId="ADAL" clId="{683EDCC4-8D6C-4B5D-82E3-D2C933B52846}" dt="2022-06-23T13:01:11.919" v="509"/>
          <ac:picMkLst>
            <pc:docMk/>
            <pc:sldMk cId="1728137337" sldId="2146847552"/>
            <ac:picMk id="13" creationId="{5AE2B281-6A2F-2ADE-0F9C-485FF9456545}"/>
          </ac:picMkLst>
        </pc:picChg>
        <pc:picChg chg="mod">
          <ac:chgData name="d'Agostino, Ciro" userId="522b68d4-162f-4dc7-a4d9-e6a12496a8af" providerId="ADAL" clId="{683EDCC4-8D6C-4B5D-82E3-D2C933B52846}" dt="2022-06-23T13:01:11.919" v="509"/>
          <ac:picMkLst>
            <pc:docMk/>
            <pc:sldMk cId="1728137337" sldId="2146847552"/>
            <ac:picMk id="15" creationId="{A78F727F-87EB-AE30-F1E4-F30A37B9364C}"/>
          </ac:picMkLst>
        </pc:picChg>
        <pc:picChg chg="mod">
          <ac:chgData name="d'Agostino, Ciro" userId="522b68d4-162f-4dc7-a4d9-e6a12496a8af" providerId="ADAL" clId="{683EDCC4-8D6C-4B5D-82E3-D2C933B52846}" dt="2022-06-23T13:01:11.919" v="509"/>
          <ac:picMkLst>
            <pc:docMk/>
            <pc:sldMk cId="1728137337" sldId="2146847552"/>
            <ac:picMk id="16" creationId="{CA5E6B60-D7B4-8FFE-5E39-59B26FFF21E4}"/>
          </ac:picMkLst>
        </pc:picChg>
        <pc:picChg chg="mod">
          <ac:chgData name="d'Agostino, Ciro" userId="522b68d4-162f-4dc7-a4d9-e6a12496a8af" providerId="ADAL" clId="{683EDCC4-8D6C-4B5D-82E3-D2C933B52846}" dt="2022-06-23T13:01:11.919" v="509"/>
          <ac:picMkLst>
            <pc:docMk/>
            <pc:sldMk cId="1728137337" sldId="2146847552"/>
            <ac:picMk id="18" creationId="{EB802B87-7E07-943E-348A-1A80BFCEF4E4}"/>
          </ac:picMkLst>
        </pc:picChg>
        <pc:picChg chg="mod">
          <ac:chgData name="d'Agostino, Ciro" userId="522b68d4-162f-4dc7-a4d9-e6a12496a8af" providerId="ADAL" clId="{683EDCC4-8D6C-4B5D-82E3-D2C933B52846}" dt="2022-06-23T13:01:11.919" v="509"/>
          <ac:picMkLst>
            <pc:docMk/>
            <pc:sldMk cId="1728137337" sldId="2146847552"/>
            <ac:picMk id="19" creationId="{B6608422-4322-8846-4946-5ED1E42B56B7}"/>
          </ac:picMkLst>
        </pc:picChg>
        <pc:picChg chg="mod">
          <ac:chgData name="d'Agostino, Ciro" userId="522b68d4-162f-4dc7-a4d9-e6a12496a8af" providerId="ADAL" clId="{683EDCC4-8D6C-4B5D-82E3-D2C933B52846}" dt="2022-06-23T13:01:11.919" v="509"/>
          <ac:picMkLst>
            <pc:docMk/>
            <pc:sldMk cId="1728137337" sldId="2146847552"/>
            <ac:picMk id="20" creationId="{5D85D560-E11A-90DC-3F4F-B48BC4E949E0}"/>
          </ac:picMkLst>
        </pc:picChg>
        <pc:picChg chg="mod">
          <ac:chgData name="d'Agostino, Ciro" userId="522b68d4-162f-4dc7-a4d9-e6a12496a8af" providerId="ADAL" clId="{683EDCC4-8D6C-4B5D-82E3-D2C933B52846}" dt="2022-06-23T13:01:27.112" v="514"/>
          <ac:picMkLst>
            <pc:docMk/>
            <pc:sldMk cId="1728137337" sldId="2146847552"/>
            <ac:picMk id="32" creationId="{FC88579C-F73C-B4A9-1BDB-3028ED8A271D}"/>
          </ac:picMkLst>
        </pc:picChg>
        <pc:picChg chg="mod">
          <ac:chgData name="d'Agostino, Ciro" userId="522b68d4-162f-4dc7-a4d9-e6a12496a8af" providerId="ADAL" clId="{683EDCC4-8D6C-4B5D-82E3-D2C933B52846}" dt="2022-06-23T13:01:27.112" v="514"/>
          <ac:picMkLst>
            <pc:docMk/>
            <pc:sldMk cId="1728137337" sldId="2146847552"/>
            <ac:picMk id="33" creationId="{BE2874F3-020E-3CD4-A5D9-C89C79F01DAF}"/>
          </ac:picMkLst>
        </pc:picChg>
        <pc:picChg chg="mod">
          <ac:chgData name="d'Agostino, Ciro" userId="522b68d4-162f-4dc7-a4d9-e6a12496a8af" providerId="ADAL" clId="{683EDCC4-8D6C-4B5D-82E3-D2C933B52846}" dt="2022-06-23T13:01:27.112" v="514"/>
          <ac:picMkLst>
            <pc:docMk/>
            <pc:sldMk cId="1728137337" sldId="2146847552"/>
            <ac:picMk id="35" creationId="{112BAA39-7A9C-BA05-70DA-64056AEDF5F9}"/>
          </ac:picMkLst>
        </pc:picChg>
        <pc:picChg chg="mod">
          <ac:chgData name="d'Agostino, Ciro" userId="522b68d4-162f-4dc7-a4d9-e6a12496a8af" providerId="ADAL" clId="{683EDCC4-8D6C-4B5D-82E3-D2C933B52846}" dt="2022-06-23T13:01:27.112" v="514"/>
          <ac:picMkLst>
            <pc:docMk/>
            <pc:sldMk cId="1728137337" sldId="2146847552"/>
            <ac:picMk id="36" creationId="{F6089382-6679-11EF-F815-ABC9EE79A89E}"/>
          </ac:picMkLst>
        </pc:picChg>
        <pc:picChg chg="mod">
          <ac:chgData name="d'Agostino, Ciro" userId="522b68d4-162f-4dc7-a4d9-e6a12496a8af" providerId="ADAL" clId="{683EDCC4-8D6C-4B5D-82E3-D2C933B52846}" dt="2022-06-23T13:01:27.112" v="514"/>
          <ac:picMkLst>
            <pc:docMk/>
            <pc:sldMk cId="1728137337" sldId="2146847552"/>
            <ac:picMk id="37" creationId="{B05DCD78-F481-721C-05F6-8DE9EBBF4E9A}"/>
          </ac:picMkLst>
        </pc:picChg>
        <pc:picChg chg="mod">
          <ac:chgData name="d'Agostino, Ciro" userId="522b68d4-162f-4dc7-a4d9-e6a12496a8af" providerId="ADAL" clId="{683EDCC4-8D6C-4B5D-82E3-D2C933B52846}" dt="2022-06-23T13:01:27.112" v="514"/>
          <ac:picMkLst>
            <pc:docMk/>
            <pc:sldMk cId="1728137337" sldId="2146847552"/>
            <ac:picMk id="38" creationId="{3ED374E1-BE5E-C498-FA52-87AF1CE02115}"/>
          </ac:picMkLst>
        </pc:picChg>
        <pc:picChg chg="mod">
          <ac:chgData name="d'Agostino, Ciro" userId="522b68d4-162f-4dc7-a4d9-e6a12496a8af" providerId="ADAL" clId="{683EDCC4-8D6C-4B5D-82E3-D2C933B52846}" dt="2022-06-23T13:01:27.112" v="514"/>
          <ac:picMkLst>
            <pc:docMk/>
            <pc:sldMk cId="1728137337" sldId="2146847552"/>
            <ac:picMk id="39" creationId="{EA62980A-3D13-DDDD-A2C0-A0B48DA42625}"/>
          </ac:picMkLst>
        </pc:picChg>
        <pc:picChg chg="mod">
          <ac:chgData name="d'Agostino, Ciro" userId="522b68d4-162f-4dc7-a4d9-e6a12496a8af" providerId="ADAL" clId="{683EDCC4-8D6C-4B5D-82E3-D2C933B52846}" dt="2022-06-23T13:01:27.112" v="514"/>
          <ac:picMkLst>
            <pc:docMk/>
            <pc:sldMk cId="1728137337" sldId="2146847552"/>
            <ac:picMk id="40" creationId="{A100906A-EA84-AFEE-F6C9-C0B0ADC259BC}"/>
          </ac:picMkLst>
        </pc:picChg>
        <pc:picChg chg="mod">
          <ac:chgData name="d'Agostino, Ciro" userId="522b68d4-162f-4dc7-a4d9-e6a12496a8af" providerId="ADAL" clId="{683EDCC4-8D6C-4B5D-82E3-D2C933B52846}" dt="2022-06-23T13:01:27.112" v="514"/>
          <ac:picMkLst>
            <pc:docMk/>
            <pc:sldMk cId="1728137337" sldId="2146847552"/>
            <ac:picMk id="41" creationId="{7D10145A-2219-F713-F8B8-3E2A7DF2F37C}"/>
          </ac:picMkLst>
        </pc:picChg>
        <pc:picChg chg="mod">
          <ac:chgData name="d'Agostino, Ciro" userId="522b68d4-162f-4dc7-a4d9-e6a12496a8af" providerId="ADAL" clId="{683EDCC4-8D6C-4B5D-82E3-D2C933B52846}" dt="2022-06-23T13:01:27.112" v="514"/>
          <ac:picMkLst>
            <pc:docMk/>
            <pc:sldMk cId="1728137337" sldId="2146847552"/>
            <ac:picMk id="42" creationId="{7E0E96CB-87D5-5343-59F2-1157D0F377D2}"/>
          </ac:picMkLst>
        </pc:picChg>
        <pc:picChg chg="mod">
          <ac:chgData name="d'Agostino, Ciro" userId="522b68d4-162f-4dc7-a4d9-e6a12496a8af" providerId="ADAL" clId="{683EDCC4-8D6C-4B5D-82E3-D2C933B52846}" dt="2022-06-23T13:01:27.112" v="514"/>
          <ac:picMkLst>
            <pc:docMk/>
            <pc:sldMk cId="1728137337" sldId="2146847552"/>
            <ac:picMk id="43" creationId="{7A2D4770-71DB-D77D-E6CA-F68B8CD59DA9}"/>
          </ac:picMkLst>
        </pc:picChg>
        <pc:picChg chg="mod">
          <ac:chgData name="d'Agostino, Ciro" userId="522b68d4-162f-4dc7-a4d9-e6a12496a8af" providerId="ADAL" clId="{683EDCC4-8D6C-4B5D-82E3-D2C933B52846}" dt="2022-06-23T13:01:27.112" v="514"/>
          <ac:picMkLst>
            <pc:docMk/>
            <pc:sldMk cId="1728137337" sldId="2146847552"/>
            <ac:picMk id="45" creationId="{3790BE45-66DA-175C-A6E1-B4179C24513E}"/>
          </ac:picMkLst>
        </pc:picChg>
        <pc:picChg chg="mod">
          <ac:chgData name="d'Agostino, Ciro" userId="522b68d4-162f-4dc7-a4d9-e6a12496a8af" providerId="ADAL" clId="{683EDCC4-8D6C-4B5D-82E3-D2C933B52846}" dt="2022-06-23T13:01:27.112" v="514"/>
          <ac:picMkLst>
            <pc:docMk/>
            <pc:sldMk cId="1728137337" sldId="2146847552"/>
            <ac:picMk id="47" creationId="{487FC66B-034B-8E77-275B-AB06D3C9412F}"/>
          </ac:picMkLst>
        </pc:picChg>
        <pc:picChg chg="mod">
          <ac:chgData name="d'Agostino, Ciro" userId="522b68d4-162f-4dc7-a4d9-e6a12496a8af" providerId="ADAL" clId="{683EDCC4-8D6C-4B5D-82E3-D2C933B52846}" dt="2022-06-23T13:01:27.112" v="514"/>
          <ac:picMkLst>
            <pc:docMk/>
            <pc:sldMk cId="1728137337" sldId="2146847552"/>
            <ac:picMk id="48" creationId="{E19D5EE7-E3C3-4FDD-7416-1200ED3CEA02}"/>
          </ac:picMkLst>
        </pc:picChg>
        <pc:picChg chg="mod">
          <ac:chgData name="d'Agostino, Ciro" userId="522b68d4-162f-4dc7-a4d9-e6a12496a8af" providerId="ADAL" clId="{683EDCC4-8D6C-4B5D-82E3-D2C933B52846}" dt="2022-06-23T13:01:27.112" v="514"/>
          <ac:picMkLst>
            <pc:docMk/>
            <pc:sldMk cId="1728137337" sldId="2146847552"/>
            <ac:picMk id="49" creationId="{BB793720-317B-83CD-5ED6-C161070BCA3B}"/>
          </ac:picMkLst>
        </pc:picChg>
        <pc:picChg chg="mod">
          <ac:chgData name="d'Agostino, Ciro" userId="522b68d4-162f-4dc7-a4d9-e6a12496a8af" providerId="ADAL" clId="{683EDCC4-8D6C-4B5D-82E3-D2C933B52846}" dt="2022-06-23T13:01:27.112" v="514"/>
          <ac:picMkLst>
            <pc:docMk/>
            <pc:sldMk cId="1728137337" sldId="2146847552"/>
            <ac:picMk id="51" creationId="{27498ADF-B0F1-54C5-B0FE-B093CD1E77CC}"/>
          </ac:picMkLst>
        </pc:picChg>
        <pc:picChg chg="mod">
          <ac:chgData name="d'Agostino, Ciro" userId="522b68d4-162f-4dc7-a4d9-e6a12496a8af" providerId="ADAL" clId="{683EDCC4-8D6C-4B5D-82E3-D2C933B52846}" dt="2022-06-23T13:01:27.112" v="514"/>
          <ac:picMkLst>
            <pc:docMk/>
            <pc:sldMk cId="1728137337" sldId="2146847552"/>
            <ac:picMk id="52" creationId="{79BB4C87-560D-8D05-EB91-AE2DED200B2F}"/>
          </ac:picMkLst>
        </pc:picChg>
        <pc:picChg chg="mod">
          <ac:chgData name="d'Agostino, Ciro" userId="522b68d4-162f-4dc7-a4d9-e6a12496a8af" providerId="ADAL" clId="{683EDCC4-8D6C-4B5D-82E3-D2C933B52846}" dt="2022-06-23T13:01:27.112" v="514"/>
          <ac:picMkLst>
            <pc:docMk/>
            <pc:sldMk cId="1728137337" sldId="2146847552"/>
            <ac:picMk id="53" creationId="{4EC47BFE-7236-A4B2-EC59-F67EF5EB1C19}"/>
          </ac:picMkLst>
        </pc:picChg>
        <pc:picChg chg="mod">
          <ac:chgData name="d'Agostino, Ciro" userId="522b68d4-162f-4dc7-a4d9-e6a12496a8af" providerId="ADAL" clId="{683EDCC4-8D6C-4B5D-82E3-D2C933B52846}" dt="2022-06-23T13:01:27.112" v="514"/>
          <ac:picMkLst>
            <pc:docMk/>
            <pc:sldMk cId="1728137337" sldId="2146847552"/>
            <ac:picMk id="54" creationId="{F2F6AECF-08A3-408E-3DF5-FA06D12B7EFC}"/>
          </ac:picMkLst>
        </pc:picChg>
        <pc:picChg chg="mod">
          <ac:chgData name="d'Agostino, Ciro" userId="522b68d4-162f-4dc7-a4d9-e6a12496a8af" providerId="ADAL" clId="{683EDCC4-8D6C-4B5D-82E3-D2C933B52846}" dt="2022-06-23T13:01:27.112" v="514"/>
          <ac:picMkLst>
            <pc:docMk/>
            <pc:sldMk cId="1728137337" sldId="2146847552"/>
            <ac:picMk id="56" creationId="{8C26BC47-DD57-79C8-BCE5-B6CB0B6FDF9E}"/>
          </ac:picMkLst>
        </pc:picChg>
        <pc:picChg chg="mod">
          <ac:chgData name="d'Agostino, Ciro" userId="522b68d4-162f-4dc7-a4d9-e6a12496a8af" providerId="ADAL" clId="{683EDCC4-8D6C-4B5D-82E3-D2C933B52846}" dt="2022-06-23T13:01:27.112" v="514"/>
          <ac:picMkLst>
            <pc:docMk/>
            <pc:sldMk cId="1728137337" sldId="2146847552"/>
            <ac:picMk id="73" creationId="{95ADF749-426A-7642-5B14-06E43DA7E965}"/>
          </ac:picMkLst>
        </pc:picChg>
        <pc:picChg chg="mod">
          <ac:chgData name="d'Agostino, Ciro" userId="522b68d4-162f-4dc7-a4d9-e6a12496a8af" providerId="ADAL" clId="{683EDCC4-8D6C-4B5D-82E3-D2C933B52846}" dt="2022-06-23T13:01:27.112" v="514"/>
          <ac:picMkLst>
            <pc:docMk/>
            <pc:sldMk cId="1728137337" sldId="2146847552"/>
            <ac:picMk id="74" creationId="{CA010D5A-DE65-0DD4-F488-AA9B09B8763D}"/>
          </ac:picMkLst>
        </pc:picChg>
        <pc:picChg chg="mod">
          <ac:chgData name="d'Agostino, Ciro" userId="522b68d4-162f-4dc7-a4d9-e6a12496a8af" providerId="ADAL" clId="{683EDCC4-8D6C-4B5D-82E3-D2C933B52846}" dt="2022-06-23T13:01:27.112" v="514"/>
          <ac:picMkLst>
            <pc:docMk/>
            <pc:sldMk cId="1728137337" sldId="2146847552"/>
            <ac:picMk id="76" creationId="{D5C272CC-425A-5EB3-4198-0E7CF7C8A3DF}"/>
          </ac:picMkLst>
        </pc:picChg>
        <pc:picChg chg="mod">
          <ac:chgData name="d'Agostino, Ciro" userId="522b68d4-162f-4dc7-a4d9-e6a12496a8af" providerId="ADAL" clId="{683EDCC4-8D6C-4B5D-82E3-D2C933B52846}" dt="2022-06-23T13:01:27.112" v="514"/>
          <ac:picMkLst>
            <pc:docMk/>
            <pc:sldMk cId="1728137337" sldId="2146847552"/>
            <ac:picMk id="77" creationId="{8F8D8E1E-FD57-7FE3-7CBC-E7D3C8074547}"/>
          </ac:picMkLst>
        </pc:picChg>
        <pc:picChg chg="mod">
          <ac:chgData name="d'Agostino, Ciro" userId="522b68d4-162f-4dc7-a4d9-e6a12496a8af" providerId="ADAL" clId="{683EDCC4-8D6C-4B5D-82E3-D2C933B52846}" dt="2022-06-23T13:01:27.112" v="514"/>
          <ac:picMkLst>
            <pc:docMk/>
            <pc:sldMk cId="1728137337" sldId="2146847552"/>
            <ac:picMk id="78" creationId="{2EDC637B-91FF-B8B2-615F-EF2D6343AECE}"/>
          </ac:picMkLst>
        </pc:picChg>
        <pc:picChg chg="mod">
          <ac:chgData name="d'Agostino, Ciro" userId="522b68d4-162f-4dc7-a4d9-e6a12496a8af" providerId="ADAL" clId="{683EDCC4-8D6C-4B5D-82E3-D2C933B52846}" dt="2022-06-23T13:01:27.112" v="514"/>
          <ac:picMkLst>
            <pc:docMk/>
            <pc:sldMk cId="1728137337" sldId="2146847552"/>
            <ac:picMk id="79" creationId="{19409FF8-7641-66AD-72C4-0E0DAC01BD43}"/>
          </ac:picMkLst>
        </pc:picChg>
        <pc:picChg chg="add mod">
          <ac:chgData name="d'Agostino, Ciro" userId="522b68d4-162f-4dc7-a4d9-e6a12496a8af" providerId="ADAL" clId="{683EDCC4-8D6C-4B5D-82E3-D2C933B52846}" dt="2022-06-23T13:02:53.680" v="557" actId="164"/>
          <ac:picMkLst>
            <pc:docMk/>
            <pc:sldMk cId="1728137337" sldId="2146847552"/>
            <ac:picMk id="82" creationId="{30BF1323-B36F-CE1D-F2B4-7850B4A50F29}"/>
          </ac:picMkLst>
        </pc:picChg>
        <pc:picChg chg="add mod">
          <ac:chgData name="d'Agostino, Ciro" userId="522b68d4-162f-4dc7-a4d9-e6a12496a8af" providerId="ADAL" clId="{683EDCC4-8D6C-4B5D-82E3-D2C933B52846}" dt="2022-06-23T13:02:53.680" v="557" actId="164"/>
          <ac:picMkLst>
            <pc:docMk/>
            <pc:sldMk cId="1728137337" sldId="2146847552"/>
            <ac:picMk id="83" creationId="{E63B1BCC-B4D0-8819-0DA7-D157CDDDF3D1}"/>
          </ac:picMkLst>
        </pc:picChg>
        <pc:picChg chg="add mod">
          <ac:chgData name="d'Agostino, Ciro" userId="522b68d4-162f-4dc7-a4d9-e6a12496a8af" providerId="ADAL" clId="{683EDCC4-8D6C-4B5D-82E3-D2C933B52846}" dt="2022-06-23T13:02:53.680" v="557" actId="164"/>
          <ac:picMkLst>
            <pc:docMk/>
            <pc:sldMk cId="1728137337" sldId="2146847552"/>
            <ac:picMk id="84" creationId="{EA9B2C26-3F62-60C2-D8CA-245DCDCA8597}"/>
          </ac:picMkLst>
        </pc:picChg>
        <pc:picChg chg="add mod">
          <ac:chgData name="d'Agostino, Ciro" userId="522b68d4-162f-4dc7-a4d9-e6a12496a8af" providerId="ADAL" clId="{683EDCC4-8D6C-4B5D-82E3-D2C933B52846}" dt="2022-06-23T13:02:53.680" v="557" actId="164"/>
          <ac:picMkLst>
            <pc:docMk/>
            <pc:sldMk cId="1728137337" sldId="2146847552"/>
            <ac:picMk id="85" creationId="{BFAB4A2B-CCA6-8DBA-0C44-9BD49D9BAB3F}"/>
          </ac:picMkLst>
        </pc:picChg>
        <pc:picChg chg="add mod">
          <ac:chgData name="d'Agostino, Ciro" userId="522b68d4-162f-4dc7-a4d9-e6a12496a8af" providerId="ADAL" clId="{683EDCC4-8D6C-4B5D-82E3-D2C933B52846}" dt="2022-06-23T13:02:53.680" v="557" actId="164"/>
          <ac:picMkLst>
            <pc:docMk/>
            <pc:sldMk cId="1728137337" sldId="2146847552"/>
            <ac:picMk id="86" creationId="{8896FF1B-FA39-8D11-2197-5F9B2F97FF2F}"/>
          </ac:picMkLst>
        </pc:picChg>
        <pc:picChg chg="add mod">
          <ac:chgData name="d'Agostino, Ciro" userId="522b68d4-162f-4dc7-a4d9-e6a12496a8af" providerId="ADAL" clId="{683EDCC4-8D6C-4B5D-82E3-D2C933B52846}" dt="2022-06-23T13:02:53.680" v="557" actId="164"/>
          <ac:picMkLst>
            <pc:docMk/>
            <pc:sldMk cId="1728137337" sldId="2146847552"/>
            <ac:picMk id="87" creationId="{16F47DB3-4372-ECB0-216F-F3ECCACC7BB1}"/>
          </ac:picMkLst>
        </pc:picChg>
        <pc:picChg chg="add mod">
          <ac:chgData name="d'Agostino, Ciro" userId="522b68d4-162f-4dc7-a4d9-e6a12496a8af" providerId="ADAL" clId="{683EDCC4-8D6C-4B5D-82E3-D2C933B52846}" dt="2022-06-23T13:02:53.680" v="557" actId="164"/>
          <ac:picMkLst>
            <pc:docMk/>
            <pc:sldMk cId="1728137337" sldId="2146847552"/>
            <ac:picMk id="88" creationId="{D7A0CC99-D5F0-FB9C-5989-FEA9FB64A970}"/>
          </ac:picMkLst>
        </pc:picChg>
        <pc:picChg chg="add mod">
          <ac:chgData name="d'Agostino, Ciro" userId="522b68d4-162f-4dc7-a4d9-e6a12496a8af" providerId="ADAL" clId="{683EDCC4-8D6C-4B5D-82E3-D2C933B52846}" dt="2022-06-23T13:02:53.680" v="557" actId="164"/>
          <ac:picMkLst>
            <pc:docMk/>
            <pc:sldMk cId="1728137337" sldId="2146847552"/>
            <ac:picMk id="89" creationId="{54E0B756-1FD9-3F8D-4EBB-3AD1660C04C6}"/>
          </ac:picMkLst>
        </pc:picChg>
        <pc:picChg chg="add mod">
          <ac:chgData name="d'Agostino, Ciro" userId="522b68d4-162f-4dc7-a4d9-e6a12496a8af" providerId="ADAL" clId="{683EDCC4-8D6C-4B5D-82E3-D2C933B52846}" dt="2022-06-23T13:02:53.680" v="557" actId="164"/>
          <ac:picMkLst>
            <pc:docMk/>
            <pc:sldMk cId="1728137337" sldId="2146847552"/>
            <ac:picMk id="91" creationId="{0E0A3DFE-5FC8-2B6F-BB87-4980B4EDD6C3}"/>
          </ac:picMkLst>
        </pc:picChg>
        <pc:picChg chg="add mod">
          <ac:chgData name="d'Agostino, Ciro" userId="522b68d4-162f-4dc7-a4d9-e6a12496a8af" providerId="ADAL" clId="{683EDCC4-8D6C-4B5D-82E3-D2C933B52846}" dt="2022-06-23T13:02:53.680" v="557" actId="164"/>
          <ac:picMkLst>
            <pc:docMk/>
            <pc:sldMk cId="1728137337" sldId="2146847552"/>
            <ac:picMk id="92" creationId="{3D1879EE-5A10-F538-55AE-4EA2547AF239}"/>
          </ac:picMkLst>
        </pc:picChg>
        <pc:picChg chg="add mod">
          <ac:chgData name="d'Agostino, Ciro" userId="522b68d4-162f-4dc7-a4d9-e6a12496a8af" providerId="ADAL" clId="{683EDCC4-8D6C-4B5D-82E3-D2C933B52846}" dt="2022-06-23T13:02:53.680" v="557" actId="164"/>
          <ac:picMkLst>
            <pc:docMk/>
            <pc:sldMk cId="1728137337" sldId="2146847552"/>
            <ac:picMk id="93" creationId="{484C125A-9854-81FE-E5C5-19D9C25ABAD1}"/>
          </ac:picMkLst>
        </pc:picChg>
        <pc:picChg chg="add mod">
          <ac:chgData name="d'Agostino, Ciro" userId="522b68d4-162f-4dc7-a4d9-e6a12496a8af" providerId="ADAL" clId="{683EDCC4-8D6C-4B5D-82E3-D2C933B52846}" dt="2022-06-23T13:02:53.680" v="557" actId="164"/>
          <ac:picMkLst>
            <pc:docMk/>
            <pc:sldMk cId="1728137337" sldId="2146847552"/>
            <ac:picMk id="94" creationId="{C643C925-3612-5387-E81D-716635C2497F}"/>
          </ac:picMkLst>
        </pc:picChg>
        <pc:picChg chg="add mod">
          <ac:chgData name="d'Agostino, Ciro" userId="522b68d4-162f-4dc7-a4d9-e6a12496a8af" providerId="ADAL" clId="{683EDCC4-8D6C-4B5D-82E3-D2C933B52846}" dt="2022-06-23T13:02:53.680" v="557" actId="164"/>
          <ac:picMkLst>
            <pc:docMk/>
            <pc:sldMk cId="1728137337" sldId="2146847552"/>
            <ac:picMk id="95" creationId="{BAA95C8F-361C-7A98-FCEA-152BA496C496}"/>
          </ac:picMkLst>
        </pc:picChg>
        <pc:picChg chg="add mod">
          <ac:chgData name="d'Agostino, Ciro" userId="522b68d4-162f-4dc7-a4d9-e6a12496a8af" providerId="ADAL" clId="{683EDCC4-8D6C-4B5D-82E3-D2C933B52846}" dt="2022-06-23T13:02:53.680" v="557" actId="164"/>
          <ac:picMkLst>
            <pc:docMk/>
            <pc:sldMk cId="1728137337" sldId="2146847552"/>
            <ac:picMk id="100" creationId="{65459810-FA19-41F7-655D-072C60C2D5F8}"/>
          </ac:picMkLst>
        </pc:picChg>
        <pc:picChg chg="add mod">
          <ac:chgData name="d'Agostino, Ciro" userId="522b68d4-162f-4dc7-a4d9-e6a12496a8af" providerId="ADAL" clId="{683EDCC4-8D6C-4B5D-82E3-D2C933B52846}" dt="2022-06-23T13:02:53.680" v="557" actId="164"/>
          <ac:picMkLst>
            <pc:docMk/>
            <pc:sldMk cId="1728137337" sldId="2146847552"/>
            <ac:picMk id="101" creationId="{899D5849-A126-6BC3-E7AE-6B10F54037DA}"/>
          </ac:picMkLst>
        </pc:picChg>
        <pc:picChg chg="add mod">
          <ac:chgData name="d'Agostino, Ciro" userId="522b68d4-162f-4dc7-a4d9-e6a12496a8af" providerId="ADAL" clId="{683EDCC4-8D6C-4B5D-82E3-D2C933B52846}" dt="2022-06-23T13:02:53.680" v="557" actId="164"/>
          <ac:picMkLst>
            <pc:docMk/>
            <pc:sldMk cId="1728137337" sldId="2146847552"/>
            <ac:picMk id="104" creationId="{D073967E-6FD9-E115-135A-475FD9A57AEF}"/>
          </ac:picMkLst>
        </pc:picChg>
        <pc:picChg chg="add mod">
          <ac:chgData name="d'Agostino, Ciro" userId="522b68d4-162f-4dc7-a4d9-e6a12496a8af" providerId="ADAL" clId="{683EDCC4-8D6C-4B5D-82E3-D2C933B52846}" dt="2022-06-23T13:02:53.680" v="557" actId="164"/>
          <ac:picMkLst>
            <pc:docMk/>
            <pc:sldMk cId="1728137337" sldId="2146847552"/>
            <ac:picMk id="106" creationId="{34E08D78-089B-EE78-BA0A-54984CF15E9F}"/>
          </ac:picMkLst>
        </pc:picChg>
        <pc:picChg chg="add mod">
          <ac:chgData name="d'Agostino, Ciro" userId="522b68d4-162f-4dc7-a4d9-e6a12496a8af" providerId="ADAL" clId="{683EDCC4-8D6C-4B5D-82E3-D2C933B52846}" dt="2022-06-23T13:02:53.680" v="557" actId="164"/>
          <ac:picMkLst>
            <pc:docMk/>
            <pc:sldMk cId="1728137337" sldId="2146847552"/>
            <ac:picMk id="107" creationId="{241C794C-0DA2-2EA6-D3B9-DBC2BABB11AA}"/>
          </ac:picMkLst>
        </pc:picChg>
        <pc:picChg chg="add mod">
          <ac:chgData name="d'Agostino, Ciro" userId="522b68d4-162f-4dc7-a4d9-e6a12496a8af" providerId="ADAL" clId="{683EDCC4-8D6C-4B5D-82E3-D2C933B52846}" dt="2022-06-23T13:02:53.680" v="557" actId="164"/>
          <ac:picMkLst>
            <pc:docMk/>
            <pc:sldMk cId="1728137337" sldId="2146847552"/>
            <ac:picMk id="108" creationId="{74DAF37B-8872-32FB-1514-CD63B261FD63}"/>
          </ac:picMkLst>
        </pc:picChg>
        <pc:cxnChg chg="mod">
          <ac:chgData name="d'Agostino, Ciro" userId="522b68d4-162f-4dc7-a4d9-e6a12496a8af" providerId="ADAL" clId="{683EDCC4-8D6C-4B5D-82E3-D2C933B52846}" dt="2022-06-23T13:01:11.919" v="509"/>
          <ac:cxnSpMkLst>
            <pc:docMk/>
            <pc:sldMk cId="1728137337" sldId="2146847552"/>
            <ac:cxnSpMk id="21" creationId="{D6847CB9-980E-0652-63C9-56EEAFD68C48}"/>
          </ac:cxnSpMkLst>
        </pc:cxnChg>
        <pc:cxnChg chg="mod">
          <ac:chgData name="d'Agostino, Ciro" userId="522b68d4-162f-4dc7-a4d9-e6a12496a8af" providerId="ADAL" clId="{683EDCC4-8D6C-4B5D-82E3-D2C933B52846}" dt="2022-06-23T13:01:27.112" v="514"/>
          <ac:cxnSpMkLst>
            <pc:docMk/>
            <pc:sldMk cId="1728137337" sldId="2146847552"/>
            <ac:cxnSpMk id="44" creationId="{F20F33F7-5F89-F493-A669-E930D10C9AA4}"/>
          </ac:cxnSpMkLst>
        </pc:cxnChg>
        <pc:cxnChg chg="mod">
          <ac:chgData name="d'Agostino, Ciro" userId="522b68d4-162f-4dc7-a4d9-e6a12496a8af" providerId="ADAL" clId="{683EDCC4-8D6C-4B5D-82E3-D2C933B52846}" dt="2022-06-23T13:01:27.112" v="514"/>
          <ac:cxnSpMkLst>
            <pc:docMk/>
            <pc:sldMk cId="1728137337" sldId="2146847552"/>
            <ac:cxnSpMk id="55" creationId="{CDF7C9FC-12C2-AD8B-FB49-420F7CA0CD41}"/>
          </ac:cxnSpMkLst>
        </pc:cxnChg>
        <pc:cxnChg chg="mod">
          <ac:chgData name="d'Agostino, Ciro" userId="522b68d4-162f-4dc7-a4d9-e6a12496a8af" providerId="ADAL" clId="{683EDCC4-8D6C-4B5D-82E3-D2C933B52846}" dt="2022-06-23T13:01:27.112" v="514"/>
          <ac:cxnSpMkLst>
            <pc:docMk/>
            <pc:sldMk cId="1728137337" sldId="2146847552"/>
            <ac:cxnSpMk id="57" creationId="{7624776E-E781-F985-0755-366BC9E7EE4A}"/>
          </ac:cxnSpMkLst>
        </pc:cxnChg>
        <pc:cxnChg chg="mod">
          <ac:chgData name="d'Agostino, Ciro" userId="522b68d4-162f-4dc7-a4d9-e6a12496a8af" providerId="ADAL" clId="{683EDCC4-8D6C-4B5D-82E3-D2C933B52846}" dt="2022-06-23T13:01:27.112" v="514"/>
          <ac:cxnSpMkLst>
            <pc:docMk/>
            <pc:sldMk cId="1728137337" sldId="2146847552"/>
            <ac:cxnSpMk id="58" creationId="{BAD5513F-6D17-0352-B54D-418C2D2CDACC}"/>
          </ac:cxnSpMkLst>
        </pc:cxnChg>
        <pc:cxnChg chg="mod">
          <ac:chgData name="d'Agostino, Ciro" userId="522b68d4-162f-4dc7-a4d9-e6a12496a8af" providerId="ADAL" clId="{683EDCC4-8D6C-4B5D-82E3-D2C933B52846}" dt="2022-06-23T13:01:27.112" v="514"/>
          <ac:cxnSpMkLst>
            <pc:docMk/>
            <pc:sldMk cId="1728137337" sldId="2146847552"/>
            <ac:cxnSpMk id="59" creationId="{F224F253-0699-F672-B811-1D4D4FD7658C}"/>
          </ac:cxnSpMkLst>
        </pc:cxnChg>
        <pc:cxnChg chg="mod">
          <ac:chgData name="d'Agostino, Ciro" userId="522b68d4-162f-4dc7-a4d9-e6a12496a8af" providerId="ADAL" clId="{683EDCC4-8D6C-4B5D-82E3-D2C933B52846}" dt="2022-06-23T13:01:27.112" v="514"/>
          <ac:cxnSpMkLst>
            <pc:docMk/>
            <pc:sldMk cId="1728137337" sldId="2146847552"/>
            <ac:cxnSpMk id="60" creationId="{3CE34FAC-CB2A-8797-FAA3-89C1C1498C1F}"/>
          </ac:cxnSpMkLst>
        </pc:cxnChg>
        <pc:cxnChg chg="mod">
          <ac:chgData name="d'Agostino, Ciro" userId="522b68d4-162f-4dc7-a4d9-e6a12496a8af" providerId="ADAL" clId="{683EDCC4-8D6C-4B5D-82E3-D2C933B52846}" dt="2022-06-23T13:01:27.112" v="514"/>
          <ac:cxnSpMkLst>
            <pc:docMk/>
            <pc:sldMk cId="1728137337" sldId="2146847552"/>
            <ac:cxnSpMk id="61" creationId="{8D9F296E-B192-EF5E-5165-19F0C4573E55}"/>
          </ac:cxnSpMkLst>
        </pc:cxnChg>
        <pc:cxnChg chg="mod">
          <ac:chgData name="d'Agostino, Ciro" userId="522b68d4-162f-4dc7-a4d9-e6a12496a8af" providerId="ADAL" clId="{683EDCC4-8D6C-4B5D-82E3-D2C933B52846}" dt="2022-06-23T13:01:27.112" v="514"/>
          <ac:cxnSpMkLst>
            <pc:docMk/>
            <pc:sldMk cId="1728137337" sldId="2146847552"/>
            <ac:cxnSpMk id="62" creationId="{A4BCC404-5C23-75BC-CDAC-902535E20A7A}"/>
          </ac:cxnSpMkLst>
        </pc:cxnChg>
        <pc:cxnChg chg="mod">
          <ac:chgData name="d'Agostino, Ciro" userId="522b68d4-162f-4dc7-a4d9-e6a12496a8af" providerId="ADAL" clId="{683EDCC4-8D6C-4B5D-82E3-D2C933B52846}" dt="2022-06-23T13:01:27.112" v="514"/>
          <ac:cxnSpMkLst>
            <pc:docMk/>
            <pc:sldMk cId="1728137337" sldId="2146847552"/>
            <ac:cxnSpMk id="63" creationId="{DE1F3BFE-F21A-3C1E-28A6-E4196A1CE738}"/>
          </ac:cxnSpMkLst>
        </pc:cxnChg>
        <pc:cxnChg chg="mod">
          <ac:chgData name="d'Agostino, Ciro" userId="522b68d4-162f-4dc7-a4d9-e6a12496a8af" providerId="ADAL" clId="{683EDCC4-8D6C-4B5D-82E3-D2C933B52846}" dt="2022-06-23T13:01:27.112" v="514"/>
          <ac:cxnSpMkLst>
            <pc:docMk/>
            <pc:sldMk cId="1728137337" sldId="2146847552"/>
            <ac:cxnSpMk id="64" creationId="{22F82716-D838-81E7-8CC7-18294F139DA9}"/>
          </ac:cxnSpMkLst>
        </pc:cxnChg>
        <pc:cxnChg chg="mod">
          <ac:chgData name="d'Agostino, Ciro" userId="522b68d4-162f-4dc7-a4d9-e6a12496a8af" providerId="ADAL" clId="{683EDCC4-8D6C-4B5D-82E3-D2C933B52846}" dt="2022-06-23T13:01:27.112" v="514"/>
          <ac:cxnSpMkLst>
            <pc:docMk/>
            <pc:sldMk cId="1728137337" sldId="2146847552"/>
            <ac:cxnSpMk id="65" creationId="{7C379819-F953-4222-944F-A1535ED0A010}"/>
          </ac:cxnSpMkLst>
        </pc:cxnChg>
        <pc:cxnChg chg="mod">
          <ac:chgData name="d'Agostino, Ciro" userId="522b68d4-162f-4dc7-a4d9-e6a12496a8af" providerId="ADAL" clId="{683EDCC4-8D6C-4B5D-82E3-D2C933B52846}" dt="2022-06-23T13:01:27.112" v="514"/>
          <ac:cxnSpMkLst>
            <pc:docMk/>
            <pc:sldMk cId="1728137337" sldId="2146847552"/>
            <ac:cxnSpMk id="66" creationId="{3950DD3A-70D6-8328-AEC9-04C44A417510}"/>
          </ac:cxnSpMkLst>
        </pc:cxnChg>
        <pc:cxnChg chg="mod">
          <ac:chgData name="d'Agostino, Ciro" userId="522b68d4-162f-4dc7-a4d9-e6a12496a8af" providerId="ADAL" clId="{683EDCC4-8D6C-4B5D-82E3-D2C933B52846}" dt="2022-06-23T13:01:27.112" v="514"/>
          <ac:cxnSpMkLst>
            <pc:docMk/>
            <pc:sldMk cId="1728137337" sldId="2146847552"/>
            <ac:cxnSpMk id="67" creationId="{6D41EA60-5681-933F-4AFA-29E1433FBC0B}"/>
          </ac:cxnSpMkLst>
        </pc:cxnChg>
        <pc:cxnChg chg="mod">
          <ac:chgData name="d'Agostino, Ciro" userId="522b68d4-162f-4dc7-a4d9-e6a12496a8af" providerId="ADAL" clId="{683EDCC4-8D6C-4B5D-82E3-D2C933B52846}" dt="2022-06-23T13:01:27.112" v="514"/>
          <ac:cxnSpMkLst>
            <pc:docMk/>
            <pc:sldMk cId="1728137337" sldId="2146847552"/>
            <ac:cxnSpMk id="68" creationId="{758D9327-FFE4-8FB0-8D53-75D3D58864C7}"/>
          </ac:cxnSpMkLst>
        </pc:cxnChg>
        <pc:cxnChg chg="mod">
          <ac:chgData name="d'Agostino, Ciro" userId="522b68d4-162f-4dc7-a4d9-e6a12496a8af" providerId="ADAL" clId="{683EDCC4-8D6C-4B5D-82E3-D2C933B52846}" dt="2022-06-23T13:01:27.112" v="514"/>
          <ac:cxnSpMkLst>
            <pc:docMk/>
            <pc:sldMk cId="1728137337" sldId="2146847552"/>
            <ac:cxnSpMk id="69" creationId="{78118D93-5CA6-7143-BC76-8A72C8A9F28E}"/>
          </ac:cxnSpMkLst>
        </pc:cxnChg>
        <pc:cxnChg chg="mod">
          <ac:chgData name="d'Agostino, Ciro" userId="522b68d4-162f-4dc7-a4d9-e6a12496a8af" providerId="ADAL" clId="{683EDCC4-8D6C-4B5D-82E3-D2C933B52846}" dt="2022-06-23T13:01:27.112" v="514"/>
          <ac:cxnSpMkLst>
            <pc:docMk/>
            <pc:sldMk cId="1728137337" sldId="2146847552"/>
            <ac:cxnSpMk id="71" creationId="{98ACA3D8-A329-95C5-B2BF-212CC622878E}"/>
          </ac:cxnSpMkLst>
        </pc:cxnChg>
        <pc:cxnChg chg="mod">
          <ac:chgData name="d'Agostino, Ciro" userId="522b68d4-162f-4dc7-a4d9-e6a12496a8af" providerId="ADAL" clId="{683EDCC4-8D6C-4B5D-82E3-D2C933B52846}" dt="2022-06-23T13:01:27.112" v="514"/>
          <ac:cxnSpMkLst>
            <pc:docMk/>
            <pc:sldMk cId="1728137337" sldId="2146847552"/>
            <ac:cxnSpMk id="72" creationId="{105DD033-630A-7DA5-DE12-7A19B970329A}"/>
          </ac:cxnSpMkLst>
        </pc:cxnChg>
        <pc:cxnChg chg="mod">
          <ac:chgData name="d'Agostino, Ciro" userId="522b68d4-162f-4dc7-a4d9-e6a12496a8af" providerId="ADAL" clId="{683EDCC4-8D6C-4B5D-82E3-D2C933B52846}" dt="2022-06-23T13:01:27.112" v="514"/>
          <ac:cxnSpMkLst>
            <pc:docMk/>
            <pc:sldMk cId="1728137337" sldId="2146847552"/>
            <ac:cxnSpMk id="75" creationId="{10BE8765-CD20-80A2-B2B7-90A419B7E348}"/>
          </ac:cxnSpMkLst>
        </pc:cxnChg>
        <pc:cxnChg chg="add mod">
          <ac:chgData name="d'Agostino, Ciro" userId="522b68d4-162f-4dc7-a4d9-e6a12496a8af" providerId="ADAL" clId="{683EDCC4-8D6C-4B5D-82E3-D2C933B52846}" dt="2022-06-23T13:02:53.680" v="557" actId="164"/>
          <ac:cxnSpMkLst>
            <pc:docMk/>
            <pc:sldMk cId="1728137337" sldId="2146847552"/>
            <ac:cxnSpMk id="80" creationId="{43159FBA-93EC-6DC6-4E1B-A3E1349A81CD}"/>
          </ac:cxnSpMkLst>
        </pc:cxnChg>
        <pc:cxnChg chg="add mod">
          <ac:chgData name="d'Agostino, Ciro" userId="522b68d4-162f-4dc7-a4d9-e6a12496a8af" providerId="ADAL" clId="{683EDCC4-8D6C-4B5D-82E3-D2C933B52846}" dt="2022-06-23T13:02:53.680" v="557" actId="164"/>
          <ac:cxnSpMkLst>
            <pc:docMk/>
            <pc:sldMk cId="1728137337" sldId="2146847552"/>
            <ac:cxnSpMk id="81" creationId="{6ED5B489-1DD1-C767-9E41-0FB44708F280}"/>
          </ac:cxnSpMkLst>
        </pc:cxnChg>
      </pc:sldChg>
      <pc:sldChg chg="addSp delSp modSp new del mod modAnim">
        <pc:chgData name="d'Agostino, Ciro" userId="522b68d4-162f-4dc7-a4d9-e6a12496a8af" providerId="ADAL" clId="{683EDCC4-8D6C-4B5D-82E3-D2C933B52846}" dt="2022-06-23T13:07:09.276" v="593" actId="47"/>
        <pc:sldMkLst>
          <pc:docMk/>
          <pc:sldMk cId="53411164" sldId="2146847553"/>
        </pc:sldMkLst>
        <pc:spChg chg="del">
          <ac:chgData name="d'Agostino, Ciro" userId="522b68d4-162f-4dc7-a4d9-e6a12496a8af" providerId="ADAL" clId="{683EDCC4-8D6C-4B5D-82E3-D2C933B52846}" dt="2022-06-23T13:04:54.928" v="573" actId="478"/>
          <ac:spMkLst>
            <pc:docMk/>
            <pc:sldMk cId="53411164" sldId="2146847553"/>
            <ac:spMk id="2" creationId="{74F9C653-9600-1D08-89FE-D1A4CFAC951D}"/>
          </ac:spMkLst>
        </pc:spChg>
        <pc:spChg chg="del">
          <ac:chgData name="d'Agostino, Ciro" userId="522b68d4-162f-4dc7-a4d9-e6a12496a8af" providerId="ADAL" clId="{683EDCC4-8D6C-4B5D-82E3-D2C933B52846}" dt="2022-06-23T13:04:57.655" v="574" actId="478"/>
          <ac:spMkLst>
            <pc:docMk/>
            <pc:sldMk cId="53411164" sldId="2146847553"/>
            <ac:spMk id="4" creationId="{5D2C42E8-4B2F-398C-C302-1FE5FA4AD317}"/>
          </ac:spMkLst>
        </pc:spChg>
        <pc:spChg chg="del">
          <ac:chgData name="d'Agostino, Ciro" userId="522b68d4-162f-4dc7-a4d9-e6a12496a8af" providerId="ADAL" clId="{683EDCC4-8D6C-4B5D-82E3-D2C933B52846}" dt="2022-06-23T13:04:59.588" v="575" actId="478"/>
          <ac:spMkLst>
            <pc:docMk/>
            <pc:sldMk cId="53411164" sldId="2146847553"/>
            <ac:spMk id="5" creationId="{1BB3687D-8BE9-D622-E3F4-551E44AC61EF}"/>
          </ac:spMkLst>
        </pc:spChg>
        <pc:spChg chg="add mod">
          <ac:chgData name="d'Agostino, Ciro" userId="522b68d4-162f-4dc7-a4d9-e6a12496a8af" providerId="ADAL" clId="{683EDCC4-8D6C-4B5D-82E3-D2C933B52846}" dt="2022-06-23T13:05:15.076" v="578" actId="1076"/>
          <ac:spMkLst>
            <pc:docMk/>
            <pc:sldMk cId="53411164" sldId="2146847553"/>
            <ac:spMk id="10" creationId="{919F7AB6-6E6A-1DFC-8F1F-0912C4F6B5D7}"/>
          </ac:spMkLst>
        </pc:spChg>
        <pc:spChg chg="add mod">
          <ac:chgData name="d'Agostino, Ciro" userId="522b68d4-162f-4dc7-a4d9-e6a12496a8af" providerId="ADAL" clId="{683EDCC4-8D6C-4B5D-82E3-D2C933B52846}" dt="2022-06-23T13:05:15.076" v="578" actId="1076"/>
          <ac:spMkLst>
            <pc:docMk/>
            <pc:sldMk cId="53411164" sldId="2146847553"/>
            <ac:spMk id="11" creationId="{A8D87715-E64E-ADEB-25D3-3C6161592347}"/>
          </ac:spMkLst>
        </pc:spChg>
        <pc:spChg chg="add mod">
          <ac:chgData name="d'Agostino, Ciro" userId="522b68d4-162f-4dc7-a4d9-e6a12496a8af" providerId="ADAL" clId="{683EDCC4-8D6C-4B5D-82E3-D2C933B52846}" dt="2022-06-23T13:05:15.076" v="578" actId="1076"/>
          <ac:spMkLst>
            <pc:docMk/>
            <pc:sldMk cId="53411164" sldId="2146847553"/>
            <ac:spMk id="14" creationId="{48685C4F-5C63-2071-E5D1-3609CDAFF6F3}"/>
          </ac:spMkLst>
        </pc:spChg>
        <pc:spChg chg="add mod">
          <ac:chgData name="d'Agostino, Ciro" userId="522b68d4-162f-4dc7-a4d9-e6a12496a8af" providerId="ADAL" clId="{683EDCC4-8D6C-4B5D-82E3-D2C933B52846}" dt="2022-06-23T13:05:15.076" v="578" actId="1076"/>
          <ac:spMkLst>
            <pc:docMk/>
            <pc:sldMk cId="53411164" sldId="2146847553"/>
            <ac:spMk id="15" creationId="{0554405D-8FFD-F074-0F67-3D9DC24C8092}"/>
          </ac:spMkLst>
        </pc:spChg>
        <pc:spChg chg="add mod">
          <ac:chgData name="d'Agostino, Ciro" userId="522b68d4-162f-4dc7-a4d9-e6a12496a8af" providerId="ADAL" clId="{683EDCC4-8D6C-4B5D-82E3-D2C933B52846}" dt="2022-06-23T13:05:15.076" v="578" actId="1076"/>
          <ac:spMkLst>
            <pc:docMk/>
            <pc:sldMk cId="53411164" sldId="2146847553"/>
            <ac:spMk id="16" creationId="{13AD0CB6-C395-BF24-BB67-0E9CB905D425}"/>
          </ac:spMkLst>
        </pc:spChg>
        <pc:spChg chg="add mod">
          <ac:chgData name="d'Agostino, Ciro" userId="522b68d4-162f-4dc7-a4d9-e6a12496a8af" providerId="ADAL" clId="{683EDCC4-8D6C-4B5D-82E3-D2C933B52846}" dt="2022-06-23T13:05:15.076" v="578" actId="1076"/>
          <ac:spMkLst>
            <pc:docMk/>
            <pc:sldMk cId="53411164" sldId="2146847553"/>
            <ac:spMk id="17" creationId="{2E86E794-05FE-687D-0CF0-E24EF45947EB}"/>
          </ac:spMkLst>
        </pc:spChg>
        <pc:spChg chg="add mod">
          <ac:chgData name="d'Agostino, Ciro" userId="522b68d4-162f-4dc7-a4d9-e6a12496a8af" providerId="ADAL" clId="{683EDCC4-8D6C-4B5D-82E3-D2C933B52846}" dt="2022-06-23T13:05:15.076" v="578" actId="1076"/>
          <ac:spMkLst>
            <pc:docMk/>
            <pc:sldMk cId="53411164" sldId="2146847553"/>
            <ac:spMk id="18" creationId="{360C18E9-7013-7118-BC27-887D57B40739}"/>
          </ac:spMkLst>
        </pc:spChg>
        <pc:spChg chg="add mod">
          <ac:chgData name="d'Agostino, Ciro" userId="522b68d4-162f-4dc7-a4d9-e6a12496a8af" providerId="ADAL" clId="{683EDCC4-8D6C-4B5D-82E3-D2C933B52846}" dt="2022-06-23T13:05:15.076" v="578" actId="1076"/>
          <ac:spMkLst>
            <pc:docMk/>
            <pc:sldMk cId="53411164" sldId="2146847553"/>
            <ac:spMk id="20" creationId="{DDB83C77-9C16-7578-0C81-B62DB3A5EB73}"/>
          </ac:spMkLst>
        </pc:spChg>
        <pc:spChg chg="add mod">
          <ac:chgData name="d'Agostino, Ciro" userId="522b68d4-162f-4dc7-a4d9-e6a12496a8af" providerId="ADAL" clId="{683EDCC4-8D6C-4B5D-82E3-D2C933B52846}" dt="2022-06-23T13:05:15.076" v="578" actId="1076"/>
          <ac:spMkLst>
            <pc:docMk/>
            <pc:sldMk cId="53411164" sldId="2146847553"/>
            <ac:spMk id="26" creationId="{7B5AEF9D-B99E-8F2E-6469-89CD6597697A}"/>
          </ac:spMkLst>
        </pc:spChg>
        <pc:spChg chg="add mod">
          <ac:chgData name="d'Agostino, Ciro" userId="522b68d4-162f-4dc7-a4d9-e6a12496a8af" providerId="ADAL" clId="{683EDCC4-8D6C-4B5D-82E3-D2C933B52846}" dt="2022-06-23T13:05:15.076" v="578" actId="1076"/>
          <ac:spMkLst>
            <pc:docMk/>
            <pc:sldMk cId="53411164" sldId="2146847553"/>
            <ac:spMk id="27" creationId="{BB690761-FD4C-6677-9CE5-8AEE7A84F653}"/>
          </ac:spMkLst>
        </pc:spChg>
        <pc:spChg chg="add mod">
          <ac:chgData name="d'Agostino, Ciro" userId="522b68d4-162f-4dc7-a4d9-e6a12496a8af" providerId="ADAL" clId="{683EDCC4-8D6C-4B5D-82E3-D2C933B52846}" dt="2022-06-23T13:05:15.076" v="578" actId="1076"/>
          <ac:spMkLst>
            <pc:docMk/>
            <pc:sldMk cId="53411164" sldId="2146847553"/>
            <ac:spMk id="28" creationId="{C209FA45-9304-F7E4-CF0C-F86253E97A8D}"/>
          </ac:spMkLst>
        </pc:spChg>
        <pc:spChg chg="add mod">
          <ac:chgData name="d'Agostino, Ciro" userId="522b68d4-162f-4dc7-a4d9-e6a12496a8af" providerId="ADAL" clId="{683EDCC4-8D6C-4B5D-82E3-D2C933B52846}" dt="2022-06-23T13:05:15.076" v="578" actId="1076"/>
          <ac:spMkLst>
            <pc:docMk/>
            <pc:sldMk cId="53411164" sldId="2146847553"/>
            <ac:spMk id="31" creationId="{320E3932-D904-94CF-0A17-C81C0000FB34}"/>
          </ac:spMkLst>
        </pc:spChg>
        <pc:spChg chg="add del mod">
          <ac:chgData name="d'Agostino, Ciro" userId="522b68d4-162f-4dc7-a4d9-e6a12496a8af" providerId="ADAL" clId="{683EDCC4-8D6C-4B5D-82E3-D2C933B52846}" dt="2022-06-23T13:05:22.251" v="580" actId="478"/>
          <ac:spMkLst>
            <pc:docMk/>
            <pc:sldMk cId="53411164" sldId="2146847553"/>
            <ac:spMk id="34" creationId="{3C52EB03-93F0-D921-5A72-CA55F0C95590}"/>
          </ac:spMkLst>
        </pc:spChg>
        <pc:picChg chg="add mod">
          <ac:chgData name="d'Agostino, Ciro" userId="522b68d4-162f-4dc7-a4d9-e6a12496a8af" providerId="ADAL" clId="{683EDCC4-8D6C-4B5D-82E3-D2C933B52846}" dt="2022-06-23T13:05:15.076" v="578" actId="1076"/>
          <ac:picMkLst>
            <pc:docMk/>
            <pc:sldMk cId="53411164" sldId="2146847553"/>
            <ac:picMk id="6" creationId="{3B1E73E2-CC1A-988F-19CF-FF09BC33FCED}"/>
          </ac:picMkLst>
        </pc:picChg>
        <pc:picChg chg="add del mod">
          <ac:chgData name="d'Agostino, Ciro" userId="522b68d4-162f-4dc7-a4d9-e6a12496a8af" providerId="ADAL" clId="{683EDCC4-8D6C-4B5D-82E3-D2C933B52846}" dt="2022-06-23T13:05:19.974" v="579" actId="478"/>
          <ac:picMkLst>
            <pc:docMk/>
            <pc:sldMk cId="53411164" sldId="2146847553"/>
            <ac:picMk id="7" creationId="{86C4845D-56C8-12EA-5A41-A56625B3F0A7}"/>
          </ac:picMkLst>
        </pc:picChg>
        <pc:picChg chg="add del mod">
          <ac:chgData name="d'Agostino, Ciro" userId="522b68d4-162f-4dc7-a4d9-e6a12496a8af" providerId="ADAL" clId="{683EDCC4-8D6C-4B5D-82E3-D2C933B52846}" dt="2022-06-23T13:05:26.201" v="584" actId="478"/>
          <ac:picMkLst>
            <pc:docMk/>
            <pc:sldMk cId="53411164" sldId="2146847553"/>
            <ac:picMk id="8" creationId="{15A02B3F-989C-ECA5-F7CA-9A6685C703F2}"/>
          </ac:picMkLst>
        </pc:picChg>
        <pc:picChg chg="add del mod">
          <ac:chgData name="d'Agostino, Ciro" userId="522b68d4-162f-4dc7-a4d9-e6a12496a8af" providerId="ADAL" clId="{683EDCC4-8D6C-4B5D-82E3-D2C933B52846}" dt="2022-06-23T13:05:23.379" v="581" actId="478"/>
          <ac:picMkLst>
            <pc:docMk/>
            <pc:sldMk cId="53411164" sldId="2146847553"/>
            <ac:picMk id="22" creationId="{3A9FBF51-8C68-4D11-8F81-B7F644B6B0DF}"/>
          </ac:picMkLst>
        </pc:picChg>
        <pc:picChg chg="add del mod">
          <ac:chgData name="d'Agostino, Ciro" userId="522b68d4-162f-4dc7-a4d9-e6a12496a8af" providerId="ADAL" clId="{683EDCC4-8D6C-4B5D-82E3-D2C933B52846}" dt="2022-06-23T13:05:22.251" v="580" actId="478"/>
          <ac:picMkLst>
            <pc:docMk/>
            <pc:sldMk cId="53411164" sldId="2146847553"/>
            <ac:picMk id="23" creationId="{CD2F2B8E-D341-8332-3950-1391DA13F297}"/>
          </ac:picMkLst>
        </pc:picChg>
        <pc:picChg chg="add mod">
          <ac:chgData name="d'Agostino, Ciro" userId="522b68d4-162f-4dc7-a4d9-e6a12496a8af" providerId="ADAL" clId="{683EDCC4-8D6C-4B5D-82E3-D2C933B52846}" dt="2022-06-23T13:05:15.076" v="578" actId="1076"/>
          <ac:picMkLst>
            <pc:docMk/>
            <pc:sldMk cId="53411164" sldId="2146847553"/>
            <ac:picMk id="24" creationId="{FCFED9BC-2852-3623-E6A2-182668F5F6F2}"/>
          </ac:picMkLst>
        </pc:picChg>
        <pc:picChg chg="add mod">
          <ac:chgData name="d'Agostino, Ciro" userId="522b68d4-162f-4dc7-a4d9-e6a12496a8af" providerId="ADAL" clId="{683EDCC4-8D6C-4B5D-82E3-D2C933B52846}" dt="2022-06-23T13:05:15.076" v="578" actId="1076"/>
          <ac:picMkLst>
            <pc:docMk/>
            <pc:sldMk cId="53411164" sldId="2146847553"/>
            <ac:picMk id="25" creationId="{C0C478B9-DF26-53C9-F1E0-B4DFE07DFE44}"/>
          </ac:picMkLst>
        </pc:picChg>
        <pc:picChg chg="add del mod">
          <ac:chgData name="d'Agostino, Ciro" userId="522b68d4-162f-4dc7-a4d9-e6a12496a8af" providerId="ADAL" clId="{683EDCC4-8D6C-4B5D-82E3-D2C933B52846}" dt="2022-06-23T13:05:22.251" v="580" actId="478"/>
          <ac:picMkLst>
            <pc:docMk/>
            <pc:sldMk cId="53411164" sldId="2146847553"/>
            <ac:picMk id="32" creationId="{50165FCA-F6B2-FE05-BE29-116C2F14638D}"/>
          </ac:picMkLst>
        </pc:picChg>
        <pc:picChg chg="add del mod">
          <ac:chgData name="d'Agostino, Ciro" userId="522b68d4-162f-4dc7-a4d9-e6a12496a8af" providerId="ADAL" clId="{683EDCC4-8D6C-4B5D-82E3-D2C933B52846}" dt="2022-06-23T13:05:23.951" v="582" actId="478"/>
          <ac:picMkLst>
            <pc:docMk/>
            <pc:sldMk cId="53411164" sldId="2146847553"/>
            <ac:picMk id="33" creationId="{CC517710-6652-46F3-AC72-8C12CF0BDFCD}"/>
          </ac:picMkLst>
        </pc:picChg>
        <pc:cxnChg chg="add del mod">
          <ac:chgData name="d'Agostino, Ciro" userId="522b68d4-162f-4dc7-a4d9-e6a12496a8af" providerId="ADAL" clId="{683EDCC4-8D6C-4B5D-82E3-D2C933B52846}" dt="2022-06-23T13:05:25.002" v="583" actId="478"/>
          <ac:cxnSpMkLst>
            <pc:docMk/>
            <pc:sldMk cId="53411164" sldId="2146847553"/>
            <ac:cxnSpMk id="9" creationId="{14C5828F-2DF4-CF74-9894-E2A9F2F5DB8A}"/>
          </ac:cxnSpMkLst>
        </pc:cxnChg>
        <pc:cxnChg chg="add mod">
          <ac:chgData name="d'Agostino, Ciro" userId="522b68d4-162f-4dc7-a4d9-e6a12496a8af" providerId="ADAL" clId="{683EDCC4-8D6C-4B5D-82E3-D2C933B52846}" dt="2022-06-23T13:05:15.076" v="578" actId="1076"/>
          <ac:cxnSpMkLst>
            <pc:docMk/>
            <pc:sldMk cId="53411164" sldId="2146847553"/>
            <ac:cxnSpMk id="12" creationId="{83C41968-F651-B695-BCE9-941D53B48B76}"/>
          </ac:cxnSpMkLst>
        </pc:cxnChg>
        <pc:cxnChg chg="add mod">
          <ac:chgData name="d'Agostino, Ciro" userId="522b68d4-162f-4dc7-a4d9-e6a12496a8af" providerId="ADAL" clId="{683EDCC4-8D6C-4B5D-82E3-D2C933B52846}" dt="2022-06-23T13:05:15.076" v="578" actId="1076"/>
          <ac:cxnSpMkLst>
            <pc:docMk/>
            <pc:sldMk cId="53411164" sldId="2146847553"/>
            <ac:cxnSpMk id="13" creationId="{BA5BAD7C-57E2-BE7D-2B67-0217722FCF10}"/>
          </ac:cxnSpMkLst>
        </pc:cxnChg>
        <pc:cxnChg chg="add mod">
          <ac:chgData name="d'Agostino, Ciro" userId="522b68d4-162f-4dc7-a4d9-e6a12496a8af" providerId="ADAL" clId="{683EDCC4-8D6C-4B5D-82E3-D2C933B52846}" dt="2022-06-23T13:05:15.076" v="578" actId="1076"/>
          <ac:cxnSpMkLst>
            <pc:docMk/>
            <pc:sldMk cId="53411164" sldId="2146847553"/>
            <ac:cxnSpMk id="19" creationId="{AE0345A5-76B7-8E7E-4DCA-07C1A3969C5A}"/>
          </ac:cxnSpMkLst>
        </pc:cxnChg>
        <pc:cxnChg chg="add mod">
          <ac:chgData name="d'Agostino, Ciro" userId="522b68d4-162f-4dc7-a4d9-e6a12496a8af" providerId="ADAL" clId="{683EDCC4-8D6C-4B5D-82E3-D2C933B52846}" dt="2022-06-23T13:05:15.076" v="578" actId="1076"/>
          <ac:cxnSpMkLst>
            <pc:docMk/>
            <pc:sldMk cId="53411164" sldId="2146847553"/>
            <ac:cxnSpMk id="21" creationId="{965592BF-8755-9C99-9570-5154DCB9C18D}"/>
          </ac:cxnSpMkLst>
        </pc:cxnChg>
        <pc:cxnChg chg="add mod">
          <ac:chgData name="d'Agostino, Ciro" userId="522b68d4-162f-4dc7-a4d9-e6a12496a8af" providerId="ADAL" clId="{683EDCC4-8D6C-4B5D-82E3-D2C933B52846}" dt="2022-06-23T13:05:15.076" v="578" actId="1076"/>
          <ac:cxnSpMkLst>
            <pc:docMk/>
            <pc:sldMk cId="53411164" sldId="2146847553"/>
            <ac:cxnSpMk id="29" creationId="{6E7A98B5-AE22-CEC8-2236-AFF8A004F317}"/>
          </ac:cxnSpMkLst>
        </pc:cxnChg>
        <pc:cxnChg chg="add mod">
          <ac:chgData name="d'Agostino, Ciro" userId="522b68d4-162f-4dc7-a4d9-e6a12496a8af" providerId="ADAL" clId="{683EDCC4-8D6C-4B5D-82E3-D2C933B52846}" dt="2022-06-23T13:05:15.076" v="578" actId="1076"/>
          <ac:cxnSpMkLst>
            <pc:docMk/>
            <pc:sldMk cId="53411164" sldId="2146847553"/>
            <ac:cxnSpMk id="30" creationId="{185DAC67-214E-9BFA-F600-2DC2C94315B5}"/>
          </ac:cxnSpMkLst>
        </pc:cxnChg>
      </pc:sldChg>
      <pc:sldChg chg="addSp delSp modSp add del mod ord addAnim delAnim modAnim">
        <pc:chgData name="d'Agostino, Ciro" userId="522b68d4-162f-4dc7-a4d9-e6a12496a8af" providerId="ADAL" clId="{683EDCC4-8D6C-4B5D-82E3-D2C933B52846}" dt="2022-06-23T15:31:44.143" v="1111" actId="166"/>
        <pc:sldMkLst>
          <pc:docMk/>
          <pc:sldMk cId="1555176177" sldId="2146847553"/>
        </pc:sldMkLst>
        <pc:spChg chg="ord">
          <ac:chgData name="d'Agostino, Ciro" userId="522b68d4-162f-4dc7-a4d9-e6a12496a8af" providerId="ADAL" clId="{683EDCC4-8D6C-4B5D-82E3-D2C933B52846}" dt="2022-06-23T15:31:44.143" v="1111" actId="166"/>
          <ac:spMkLst>
            <pc:docMk/>
            <pc:sldMk cId="1555176177" sldId="2146847553"/>
            <ac:spMk id="132" creationId="{3B62AB6B-E272-D447-7828-C44A60A9BEA0}"/>
          </ac:spMkLst>
        </pc:spChg>
        <pc:spChg chg="del">
          <ac:chgData name="d'Agostino, Ciro" userId="522b68d4-162f-4dc7-a4d9-e6a12496a8af" providerId="ADAL" clId="{683EDCC4-8D6C-4B5D-82E3-D2C933B52846}" dt="2022-06-23T13:08:29.877" v="628" actId="478"/>
          <ac:spMkLst>
            <pc:docMk/>
            <pc:sldMk cId="1555176177" sldId="2146847553"/>
            <ac:spMk id="269" creationId="{788DB402-F100-98E2-6496-13697493EC09}"/>
          </ac:spMkLst>
        </pc:spChg>
        <pc:spChg chg="del">
          <ac:chgData name="d'Agostino, Ciro" userId="522b68d4-162f-4dc7-a4d9-e6a12496a8af" providerId="ADAL" clId="{683EDCC4-8D6C-4B5D-82E3-D2C933B52846}" dt="2022-06-23T13:08:22.294" v="625" actId="478"/>
          <ac:spMkLst>
            <pc:docMk/>
            <pc:sldMk cId="1555176177" sldId="2146847553"/>
            <ac:spMk id="270" creationId="{EC013320-1688-CA19-DDE2-1137CCBD09B7}"/>
          </ac:spMkLst>
        </pc:spChg>
        <pc:spChg chg="del">
          <ac:chgData name="d'Agostino, Ciro" userId="522b68d4-162f-4dc7-a4d9-e6a12496a8af" providerId="ADAL" clId="{683EDCC4-8D6C-4B5D-82E3-D2C933B52846}" dt="2022-06-23T13:08:22.294" v="625" actId="478"/>
          <ac:spMkLst>
            <pc:docMk/>
            <pc:sldMk cId="1555176177" sldId="2146847553"/>
            <ac:spMk id="273" creationId="{043F1EBC-6813-0920-9833-DE6799DCFE64}"/>
          </ac:spMkLst>
        </pc:spChg>
        <pc:spChg chg="del mod">
          <ac:chgData name="d'Agostino, Ciro" userId="522b68d4-162f-4dc7-a4d9-e6a12496a8af" providerId="ADAL" clId="{683EDCC4-8D6C-4B5D-82E3-D2C933B52846}" dt="2022-06-23T13:08:29.129" v="627" actId="478"/>
          <ac:spMkLst>
            <pc:docMk/>
            <pc:sldMk cId="1555176177" sldId="2146847553"/>
            <ac:spMk id="274" creationId="{4C16E1F7-AA64-D654-0CAC-67CE6C068761}"/>
          </ac:spMkLst>
        </pc:spChg>
        <pc:spChg chg="add del">
          <ac:chgData name="d'Agostino, Ciro" userId="522b68d4-162f-4dc7-a4d9-e6a12496a8af" providerId="ADAL" clId="{683EDCC4-8D6C-4B5D-82E3-D2C933B52846}" dt="2022-06-23T13:08:45.683" v="636" actId="478"/>
          <ac:spMkLst>
            <pc:docMk/>
            <pc:sldMk cId="1555176177" sldId="2146847553"/>
            <ac:spMk id="275" creationId="{7F38D915-4988-F676-956E-0B0379815F67}"/>
          </ac:spMkLst>
        </pc:spChg>
        <pc:spChg chg="add del">
          <ac:chgData name="d'Agostino, Ciro" userId="522b68d4-162f-4dc7-a4d9-e6a12496a8af" providerId="ADAL" clId="{683EDCC4-8D6C-4B5D-82E3-D2C933B52846}" dt="2022-06-23T13:08:41.804" v="633" actId="478"/>
          <ac:spMkLst>
            <pc:docMk/>
            <pc:sldMk cId="1555176177" sldId="2146847553"/>
            <ac:spMk id="276" creationId="{A7CA2AAD-9E34-8234-648D-50E5E253055B}"/>
          </ac:spMkLst>
        </pc:spChg>
        <pc:spChg chg="add del mod">
          <ac:chgData name="d'Agostino, Ciro" userId="522b68d4-162f-4dc7-a4d9-e6a12496a8af" providerId="ADAL" clId="{683EDCC4-8D6C-4B5D-82E3-D2C933B52846}" dt="2022-06-23T13:08:43.222" v="634" actId="478"/>
          <ac:spMkLst>
            <pc:docMk/>
            <pc:sldMk cId="1555176177" sldId="2146847553"/>
            <ac:spMk id="277" creationId="{EB66F691-9C32-13CB-DCC6-FBEB33E3D4FA}"/>
          </ac:spMkLst>
        </pc:spChg>
        <pc:spChg chg="add del mod">
          <ac:chgData name="d'Agostino, Ciro" userId="522b68d4-162f-4dc7-a4d9-e6a12496a8af" providerId="ADAL" clId="{683EDCC4-8D6C-4B5D-82E3-D2C933B52846}" dt="2022-06-23T13:08:49.207" v="639" actId="478"/>
          <ac:spMkLst>
            <pc:docMk/>
            <pc:sldMk cId="1555176177" sldId="2146847553"/>
            <ac:spMk id="279" creationId="{020D0E16-33F2-ABFA-95D1-6AF1E042529A}"/>
          </ac:spMkLst>
        </pc:spChg>
        <pc:spChg chg="add del">
          <ac:chgData name="d'Agostino, Ciro" userId="522b68d4-162f-4dc7-a4d9-e6a12496a8af" providerId="ADAL" clId="{683EDCC4-8D6C-4B5D-82E3-D2C933B52846}" dt="2022-06-23T13:08:14.301" v="623" actId="478"/>
          <ac:spMkLst>
            <pc:docMk/>
            <pc:sldMk cId="1555176177" sldId="2146847553"/>
            <ac:spMk id="283" creationId="{B2CE36E4-64AA-832E-EDAE-56A9F007038F}"/>
          </ac:spMkLst>
        </pc:spChg>
        <pc:spChg chg="del">
          <ac:chgData name="d'Agostino, Ciro" userId="522b68d4-162f-4dc7-a4d9-e6a12496a8af" providerId="ADAL" clId="{683EDCC4-8D6C-4B5D-82E3-D2C933B52846}" dt="2022-06-23T13:08:10.751" v="621" actId="478"/>
          <ac:spMkLst>
            <pc:docMk/>
            <pc:sldMk cId="1555176177" sldId="2146847553"/>
            <ac:spMk id="284" creationId="{6F3E5A3A-7840-501D-51A2-A039ECBBBF0B}"/>
          </ac:spMkLst>
        </pc:spChg>
        <pc:spChg chg="del">
          <ac:chgData name="d'Agostino, Ciro" userId="522b68d4-162f-4dc7-a4d9-e6a12496a8af" providerId="ADAL" clId="{683EDCC4-8D6C-4B5D-82E3-D2C933B52846}" dt="2022-06-23T13:08:10.751" v="621" actId="478"/>
          <ac:spMkLst>
            <pc:docMk/>
            <pc:sldMk cId="1555176177" sldId="2146847553"/>
            <ac:spMk id="285" creationId="{28D3F941-155D-A25A-DB00-75263B0A5B35}"/>
          </ac:spMkLst>
        </pc:spChg>
        <pc:picChg chg="add del">
          <ac:chgData name="d'Agostino, Ciro" userId="522b68d4-162f-4dc7-a4d9-e6a12496a8af" providerId="ADAL" clId="{683EDCC4-8D6C-4B5D-82E3-D2C933B52846}" dt="2022-06-23T13:08:41.804" v="633" actId="478"/>
          <ac:picMkLst>
            <pc:docMk/>
            <pc:sldMk cId="1555176177" sldId="2146847553"/>
            <ac:picMk id="9" creationId="{E5B12E85-EF55-4414-846D-77C2926EFFD9}"/>
          </ac:picMkLst>
        </pc:picChg>
        <pc:picChg chg="add del">
          <ac:chgData name="d'Agostino, Ciro" userId="522b68d4-162f-4dc7-a4d9-e6a12496a8af" providerId="ADAL" clId="{683EDCC4-8D6C-4B5D-82E3-D2C933B52846}" dt="2022-06-23T13:08:38.320" v="632" actId="478"/>
          <ac:picMkLst>
            <pc:docMk/>
            <pc:sldMk cId="1555176177" sldId="2146847553"/>
            <ac:picMk id="47" creationId="{16B72667-3D13-48C5-BA77-52371CE32594}"/>
          </ac:picMkLst>
        </pc:picChg>
        <pc:picChg chg="del">
          <ac:chgData name="d'Agostino, Ciro" userId="522b68d4-162f-4dc7-a4d9-e6a12496a8af" providerId="ADAL" clId="{683EDCC4-8D6C-4B5D-82E3-D2C933B52846}" dt="2022-06-23T13:08:22.294" v="625" actId="478"/>
          <ac:picMkLst>
            <pc:docMk/>
            <pc:sldMk cId="1555176177" sldId="2146847553"/>
            <ac:picMk id="162" creationId="{6582956C-2FF7-494A-AB0D-C5B2F51A12DC}"/>
          </ac:picMkLst>
        </pc:picChg>
        <pc:picChg chg="del">
          <ac:chgData name="d'Agostino, Ciro" userId="522b68d4-162f-4dc7-a4d9-e6a12496a8af" providerId="ADAL" clId="{683EDCC4-8D6C-4B5D-82E3-D2C933B52846}" dt="2022-06-23T13:08:22.294" v="625" actId="478"/>
          <ac:picMkLst>
            <pc:docMk/>
            <pc:sldMk cId="1555176177" sldId="2146847553"/>
            <ac:picMk id="163" creationId="{5E1FD73A-1ED9-419C-B912-93A77F754271}"/>
          </ac:picMkLst>
        </pc:picChg>
        <pc:picChg chg="add del">
          <ac:chgData name="d'Agostino, Ciro" userId="522b68d4-162f-4dc7-a4d9-e6a12496a8af" providerId="ADAL" clId="{683EDCC4-8D6C-4B5D-82E3-D2C933B52846}" dt="2022-06-23T13:08:41.804" v="633" actId="478"/>
          <ac:picMkLst>
            <pc:docMk/>
            <pc:sldMk cId="1555176177" sldId="2146847553"/>
            <ac:picMk id="268" creationId="{9B7A6AC9-4606-CF32-113F-218FBAE10C4B}"/>
          </ac:picMkLst>
        </pc:picChg>
        <pc:picChg chg="del">
          <ac:chgData name="d'Agostino, Ciro" userId="522b68d4-162f-4dc7-a4d9-e6a12496a8af" providerId="ADAL" clId="{683EDCC4-8D6C-4B5D-82E3-D2C933B52846}" dt="2022-06-23T13:08:17.058" v="624" actId="478"/>
          <ac:picMkLst>
            <pc:docMk/>
            <pc:sldMk cId="1555176177" sldId="2146847553"/>
            <ac:picMk id="281" creationId="{0262F560-32F6-D93F-20E1-B1195F22A74C}"/>
          </ac:picMkLst>
        </pc:picChg>
        <pc:picChg chg="del">
          <ac:chgData name="d'Agostino, Ciro" userId="522b68d4-162f-4dc7-a4d9-e6a12496a8af" providerId="ADAL" clId="{683EDCC4-8D6C-4B5D-82E3-D2C933B52846}" dt="2022-06-23T13:08:10.751" v="621" actId="478"/>
          <ac:picMkLst>
            <pc:docMk/>
            <pc:sldMk cId="1555176177" sldId="2146847553"/>
            <ac:picMk id="282" creationId="{89DB1F46-7C9F-F8B7-601C-A8FE40CDF693}"/>
          </ac:picMkLst>
        </pc:picChg>
        <pc:picChg chg="add mod">
          <ac:chgData name="d'Agostino, Ciro" userId="522b68d4-162f-4dc7-a4d9-e6a12496a8af" providerId="ADAL" clId="{683EDCC4-8D6C-4B5D-82E3-D2C933B52846}" dt="2022-06-23T15:31:41.059" v="1110" actId="1037"/>
          <ac:picMkLst>
            <pc:docMk/>
            <pc:sldMk cId="1555176177" sldId="2146847553"/>
            <ac:picMk id="288" creationId="{2F86AE0F-B826-E017-AB11-1282FC015BB4}"/>
          </ac:picMkLst>
        </pc:picChg>
        <pc:inkChg chg="add del">
          <ac:chgData name="d'Agostino, Ciro" userId="522b68d4-162f-4dc7-a4d9-e6a12496a8af" providerId="ADAL" clId="{683EDCC4-8D6C-4B5D-82E3-D2C933B52846}" dt="2022-06-23T13:07:43.967" v="606" actId="9405"/>
          <ac:inkMkLst>
            <pc:docMk/>
            <pc:sldMk cId="1555176177" sldId="2146847553"/>
            <ac:inkMk id="3" creationId="{9412F677-2818-E4CF-A6FB-6F3A0FC61819}"/>
          </ac:inkMkLst>
        </pc:inkChg>
        <pc:inkChg chg="add del">
          <ac:chgData name="d'Agostino, Ciro" userId="522b68d4-162f-4dc7-a4d9-e6a12496a8af" providerId="ADAL" clId="{683EDCC4-8D6C-4B5D-82E3-D2C933B52846}" dt="2022-06-23T13:07:43.175" v="605" actId="9405"/>
          <ac:inkMkLst>
            <pc:docMk/>
            <pc:sldMk cId="1555176177" sldId="2146847553"/>
            <ac:inkMk id="4" creationId="{FF1A52C7-9A19-23DE-D299-840A8A0A1205}"/>
          </ac:inkMkLst>
        </pc:inkChg>
        <pc:inkChg chg="add del">
          <ac:chgData name="d'Agostino, Ciro" userId="522b68d4-162f-4dc7-a4d9-e6a12496a8af" providerId="ADAL" clId="{683EDCC4-8D6C-4B5D-82E3-D2C933B52846}" dt="2022-06-23T13:07:42.591" v="604" actId="9405"/>
          <ac:inkMkLst>
            <pc:docMk/>
            <pc:sldMk cId="1555176177" sldId="2146847553"/>
            <ac:inkMk id="5" creationId="{AC4C7745-83E8-70A2-AFFD-FB371C1C3994}"/>
          </ac:inkMkLst>
        </pc:inkChg>
        <pc:inkChg chg="add del">
          <ac:chgData name="d'Agostino, Ciro" userId="522b68d4-162f-4dc7-a4d9-e6a12496a8af" providerId="ADAL" clId="{683EDCC4-8D6C-4B5D-82E3-D2C933B52846}" dt="2022-06-23T13:07:41.781" v="603" actId="9405"/>
          <ac:inkMkLst>
            <pc:docMk/>
            <pc:sldMk cId="1555176177" sldId="2146847553"/>
            <ac:inkMk id="6" creationId="{88845E97-C142-BC61-D42B-56A27F3CF3A3}"/>
          </ac:inkMkLst>
        </pc:inkChg>
        <pc:inkChg chg="add del">
          <ac:chgData name="d'Agostino, Ciro" userId="522b68d4-162f-4dc7-a4d9-e6a12496a8af" providerId="ADAL" clId="{683EDCC4-8D6C-4B5D-82E3-D2C933B52846}" dt="2022-06-23T13:07:41.064" v="602" actId="9405"/>
          <ac:inkMkLst>
            <pc:docMk/>
            <pc:sldMk cId="1555176177" sldId="2146847553"/>
            <ac:inkMk id="8" creationId="{909B64E2-0388-FE0A-53FA-3FC83A0FF506}"/>
          </ac:inkMkLst>
        </pc:inkChg>
        <pc:cxnChg chg="del">
          <ac:chgData name="d'Agostino, Ciro" userId="522b68d4-162f-4dc7-a4d9-e6a12496a8af" providerId="ADAL" clId="{683EDCC4-8D6C-4B5D-82E3-D2C933B52846}" dt="2022-06-23T13:08:31.225" v="629" actId="478"/>
          <ac:cxnSpMkLst>
            <pc:docMk/>
            <pc:sldMk cId="1555176177" sldId="2146847553"/>
            <ac:cxnSpMk id="271" creationId="{31A83F56-6A90-D9EE-FEEE-7032226C5675}"/>
          </ac:cxnSpMkLst>
        </pc:cxnChg>
        <pc:cxnChg chg="del">
          <ac:chgData name="d'Agostino, Ciro" userId="522b68d4-162f-4dc7-a4d9-e6a12496a8af" providerId="ADAL" clId="{683EDCC4-8D6C-4B5D-82E3-D2C933B52846}" dt="2022-06-23T13:08:32.314" v="630" actId="478"/>
          <ac:cxnSpMkLst>
            <pc:docMk/>
            <pc:sldMk cId="1555176177" sldId="2146847553"/>
            <ac:cxnSpMk id="272" creationId="{C777ABAB-BF9A-F0AE-0D46-A0B850A837A5}"/>
          </ac:cxnSpMkLst>
        </pc:cxnChg>
        <pc:cxnChg chg="add del">
          <ac:chgData name="d'Agostino, Ciro" userId="522b68d4-162f-4dc7-a4d9-e6a12496a8af" providerId="ADAL" clId="{683EDCC4-8D6C-4B5D-82E3-D2C933B52846}" dt="2022-06-23T13:08:51.362" v="640" actId="478"/>
          <ac:cxnSpMkLst>
            <pc:docMk/>
            <pc:sldMk cId="1555176177" sldId="2146847553"/>
            <ac:cxnSpMk id="278" creationId="{74D04DA4-9AC0-1741-5774-3F9017F35ED2}"/>
          </ac:cxnSpMkLst>
        </pc:cxnChg>
        <pc:cxnChg chg="add del">
          <ac:chgData name="d'Agostino, Ciro" userId="522b68d4-162f-4dc7-a4d9-e6a12496a8af" providerId="ADAL" clId="{683EDCC4-8D6C-4B5D-82E3-D2C933B52846}" dt="2022-06-23T13:08:46.871" v="637" actId="478"/>
          <ac:cxnSpMkLst>
            <pc:docMk/>
            <pc:sldMk cId="1555176177" sldId="2146847553"/>
            <ac:cxnSpMk id="280" creationId="{54A75715-35DE-03EB-85C1-F534C934E734}"/>
          </ac:cxnSpMkLst>
        </pc:cxnChg>
        <pc:cxnChg chg="del">
          <ac:chgData name="d'Agostino, Ciro" userId="522b68d4-162f-4dc7-a4d9-e6a12496a8af" providerId="ADAL" clId="{683EDCC4-8D6C-4B5D-82E3-D2C933B52846}" dt="2022-06-23T13:08:13.491" v="622" actId="478"/>
          <ac:cxnSpMkLst>
            <pc:docMk/>
            <pc:sldMk cId="1555176177" sldId="2146847553"/>
            <ac:cxnSpMk id="286" creationId="{5FC03276-69A5-ADA3-AFF0-586EE80CA05C}"/>
          </ac:cxnSpMkLst>
        </pc:cxnChg>
        <pc:cxnChg chg="del">
          <ac:chgData name="d'Agostino, Ciro" userId="522b68d4-162f-4dc7-a4d9-e6a12496a8af" providerId="ADAL" clId="{683EDCC4-8D6C-4B5D-82E3-D2C933B52846}" dt="2022-06-23T13:08:13.491" v="622" actId="478"/>
          <ac:cxnSpMkLst>
            <pc:docMk/>
            <pc:sldMk cId="1555176177" sldId="2146847553"/>
            <ac:cxnSpMk id="287" creationId="{28C2ABA5-B516-7662-5C2E-65018589DEE5}"/>
          </ac:cxnSpMkLst>
        </pc:cxnChg>
      </pc:sldChg>
      <pc:sldChg chg="add del">
        <pc:chgData name="d'Agostino, Ciro" userId="522b68d4-162f-4dc7-a4d9-e6a12496a8af" providerId="ADAL" clId="{683EDCC4-8D6C-4B5D-82E3-D2C933B52846}" dt="2022-06-23T13:18:46.724" v="644" actId="47"/>
        <pc:sldMkLst>
          <pc:docMk/>
          <pc:sldMk cId="1999937576" sldId="2146847554"/>
        </pc:sldMkLst>
      </pc:sldChg>
      <pc:sldChg chg="addSp delSp modSp add del mod">
        <pc:chgData name="d'Agostino, Ciro" userId="522b68d4-162f-4dc7-a4d9-e6a12496a8af" providerId="ADAL" clId="{683EDCC4-8D6C-4B5D-82E3-D2C933B52846}" dt="2022-06-23T13:37:45.868" v="831" actId="47"/>
        <pc:sldMkLst>
          <pc:docMk/>
          <pc:sldMk cId="2791363553" sldId="2146847554"/>
        </pc:sldMkLst>
        <pc:spChg chg="mod">
          <ac:chgData name="d'Agostino, Ciro" userId="522b68d4-162f-4dc7-a4d9-e6a12496a8af" providerId="ADAL" clId="{683EDCC4-8D6C-4B5D-82E3-D2C933B52846}" dt="2022-06-23T13:35:57.723" v="811" actId="165"/>
          <ac:spMkLst>
            <pc:docMk/>
            <pc:sldMk cId="2791363553" sldId="2146847554"/>
            <ac:spMk id="18" creationId="{FC3D835E-C43A-4DA6-801C-1F9C6548C0C6}"/>
          </ac:spMkLst>
        </pc:spChg>
        <pc:spChg chg="add del">
          <ac:chgData name="d'Agostino, Ciro" userId="522b68d4-162f-4dc7-a4d9-e6a12496a8af" providerId="ADAL" clId="{683EDCC4-8D6C-4B5D-82E3-D2C933B52846}" dt="2022-06-23T13:35:53.091" v="810" actId="478"/>
          <ac:spMkLst>
            <pc:docMk/>
            <pc:sldMk cId="2791363553" sldId="2146847554"/>
            <ac:spMk id="19" creationId="{9407CF3C-DB73-400C-B662-4187F889570A}"/>
          </ac:spMkLst>
        </pc:spChg>
        <pc:spChg chg="mod">
          <ac:chgData name="d'Agostino, Ciro" userId="522b68d4-162f-4dc7-a4d9-e6a12496a8af" providerId="ADAL" clId="{683EDCC4-8D6C-4B5D-82E3-D2C933B52846}" dt="2022-06-23T13:35:57.723" v="811" actId="165"/>
          <ac:spMkLst>
            <pc:docMk/>
            <pc:sldMk cId="2791363553" sldId="2146847554"/>
            <ac:spMk id="115" creationId="{6B1F47D9-1BCC-44E2-808D-0DF90FD1CF73}"/>
          </ac:spMkLst>
        </pc:spChg>
        <pc:spChg chg="mod">
          <ac:chgData name="d'Agostino, Ciro" userId="522b68d4-162f-4dc7-a4d9-e6a12496a8af" providerId="ADAL" clId="{683EDCC4-8D6C-4B5D-82E3-D2C933B52846}" dt="2022-06-23T13:35:57.723" v="811" actId="165"/>
          <ac:spMkLst>
            <pc:docMk/>
            <pc:sldMk cId="2791363553" sldId="2146847554"/>
            <ac:spMk id="125" creationId="{A86A4B9A-99BA-4422-88A7-74B5CF8509BD}"/>
          </ac:spMkLst>
        </pc:spChg>
        <pc:spChg chg="mod">
          <ac:chgData name="d'Agostino, Ciro" userId="522b68d4-162f-4dc7-a4d9-e6a12496a8af" providerId="ADAL" clId="{683EDCC4-8D6C-4B5D-82E3-D2C933B52846}" dt="2022-06-23T13:35:57.723" v="811" actId="165"/>
          <ac:spMkLst>
            <pc:docMk/>
            <pc:sldMk cId="2791363553" sldId="2146847554"/>
            <ac:spMk id="126" creationId="{1D7969EB-6FDF-459B-AC82-5BAD82E69642}"/>
          </ac:spMkLst>
        </pc:spChg>
        <pc:spChg chg="mod">
          <ac:chgData name="d'Agostino, Ciro" userId="522b68d4-162f-4dc7-a4d9-e6a12496a8af" providerId="ADAL" clId="{683EDCC4-8D6C-4B5D-82E3-D2C933B52846}" dt="2022-06-23T13:35:57.723" v="811" actId="165"/>
          <ac:spMkLst>
            <pc:docMk/>
            <pc:sldMk cId="2791363553" sldId="2146847554"/>
            <ac:spMk id="130" creationId="{37FA56AF-B4F3-41D5-AA2D-BBC8C5B5B094}"/>
          </ac:spMkLst>
        </pc:spChg>
        <pc:spChg chg="mod">
          <ac:chgData name="d'Agostino, Ciro" userId="522b68d4-162f-4dc7-a4d9-e6a12496a8af" providerId="ADAL" clId="{683EDCC4-8D6C-4B5D-82E3-D2C933B52846}" dt="2022-06-23T13:35:57.723" v="811" actId="165"/>
          <ac:spMkLst>
            <pc:docMk/>
            <pc:sldMk cId="2791363553" sldId="2146847554"/>
            <ac:spMk id="153" creationId="{1089E824-F613-4184-92B2-7B7C574802D8}"/>
          </ac:spMkLst>
        </pc:spChg>
        <pc:spChg chg="mod">
          <ac:chgData name="d'Agostino, Ciro" userId="522b68d4-162f-4dc7-a4d9-e6a12496a8af" providerId="ADAL" clId="{683EDCC4-8D6C-4B5D-82E3-D2C933B52846}" dt="2022-06-23T13:35:57.723" v="811" actId="165"/>
          <ac:spMkLst>
            <pc:docMk/>
            <pc:sldMk cId="2791363553" sldId="2146847554"/>
            <ac:spMk id="159" creationId="{95BDE3A8-0EC0-41DF-8485-6B1CFA0EDBBE}"/>
          </ac:spMkLst>
        </pc:spChg>
        <pc:spChg chg="mod">
          <ac:chgData name="d'Agostino, Ciro" userId="522b68d4-162f-4dc7-a4d9-e6a12496a8af" providerId="ADAL" clId="{683EDCC4-8D6C-4B5D-82E3-D2C933B52846}" dt="2022-06-23T13:35:57.723" v="811" actId="165"/>
          <ac:spMkLst>
            <pc:docMk/>
            <pc:sldMk cId="2791363553" sldId="2146847554"/>
            <ac:spMk id="160" creationId="{06994F8F-BA10-4E5D-BC4D-CC0AE35A0DCA}"/>
          </ac:spMkLst>
        </pc:spChg>
        <pc:spChg chg="mod">
          <ac:chgData name="d'Agostino, Ciro" userId="522b68d4-162f-4dc7-a4d9-e6a12496a8af" providerId="ADAL" clId="{683EDCC4-8D6C-4B5D-82E3-D2C933B52846}" dt="2022-06-23T13:35:57.723" v="811" actId="165"/>
          <ac:spMkLst>
            <pc:docMk/>
            <pc:sldMk cId="2791363553" sldId="2146847554"/>
            <ac:spMk id="162" creationId="{6EF4158C-2EC0-404A-AFA0-7825926A7806}"/>
          </ac:spMkLst>
        </pc:spChg>
        <pc:spChg chg="mod">
          <ac:chgData name="d'Agostino, Ciro" userId="522b68d4-162f-4dc7-a4d9-e6a12496a8af" providerId="ADAL" clId="{683EDCC4-8D6C-4B5D-82E3-D2C933B52846}" dt="2022-06-23T13:35:57.723" v="811" actId="165"/>
          <ac:spMkLst>
            <pc:docMk/>
            <pc:sldMk cId="2791363553" sldId="2146847554"/>
            <ac:spMk id="163" creationId="{5FFCC734-7BC7-4FAE-8CCF-BE0688B8C613}"/>
          </ac:spMkLst>
        </pc:spChg>
        <pc:spChg chg="mod">
          <ac:chgData name="d'Agostino, Ciro" userId="522b68d4-162f-4dc7-a4d9-e6a12496a8af" providerId="ADAL" clId="{683EDCC4-8D6C-4B5D-82E3-D2C933B52846}" dt="2022-06-23T13:35:57.723" v="811" actId="165"/>
          <ac:spMkLst>
            <pc:docMk/>
            <pc:sldMk cId="2791363553" sldId="2146847554"/>
            <ac:spMk id="164" creationId="{97B4EFAD-86F4-4978-B339-C76C83CFE0BC}"/>
          </ac:spMkLst>
        </pc:spChg>
        <pc:spChg chg="mod">
          <ac:chgData name="d'Agostino, Ciro" userId="522b68d4-162f-4dc7-a4d9-e6a12496a8af" providerId="ADAL" clId="{683EDCC4-8D6C-4B5D-82E3-D2C933B52846}" dt="2022-06-23T13:35:57.723" v="811" actId="165"/>
          <ac:spMkLst>
            <pc:docMk/>
            <pc:sldMk cId="2791363553" sldId="2146847554"/>
            <ac:spMk id="165" creationId="{9F14CBF8-3066-44C0-BD85-DF27E26BA5A0}"/>
          </ac:spMkLst>
        </pc:spChg>
        <pc:spChg chg="mod">
          <ac:chgData name="d'Agostino, Ciro" userId="522b68d4-162f-4dc7-a4d9-e6a12496a8af" providerId="ADAL" clId="{683EDCC4-8D6C-4B5D-82E3-D2C933B52846}" dt="2022-06-23T13:35:57.723" v="811" actId="165"/>
          <ac:spMkLst>
            <pc:docMk/>
            <pc:sldMk cId="2791363553" sldId="2146847554"/>
            <ac:spMk id="166" creationId="{44D4EC2D-2566-4343-9B64-0467DCBD0D89}"/>
          </ac:spMkLst>
        </pc:spChg>
        <pc:spChg chg="mod">
          <ac:chgData name="d'Agostino, Ciro" userId="522b68d4-162f-4dc7-a4d9-e6a12496a8af" providerId="ADAL" clId="{683EDCC4-8D6C-4B5D-82E3-D2C933B52846}" dt="2022-06-23T13:35:57.723" v="811" actId="165"/>
          <ac:spMkLst>
            <pc:docMk/>
            <pc:sldMk cId="2791363553" sldId="2146847554"/>
            <ac:spMk id="167" creationId="{6B66C851-1A9F-4286-AC02-1DA74B13E4DA}"/>
          </ac:spMkLst>
        </pc:spChg>
        <pc:spChg chg="mod">
          <ac:chgData name="d'Agostino, Ciro" userId="522b68d4-162f-4dc7-a4d9-e6a12496a8af" providerId="ADAL" clId="{683EDCC4-8D6C-4B5D-82E3-D2C933B52846}" dt="2022-06-23T13:35:57.723" v="811" actId="165"/>
          <ac:spMkLst>
            <pc:docMk/>
            <pc:sldMk cId="2791363553" sldId="2146847554"/>
            <ac:spMk id="168" creationId="{CC229980-45E2-40D0-98FD-4BB1EE843D0C}"/>
          </ac:spMkLst>
        </pc:spChg>
        <pc:spChg chg="mod">
          <ac:chgData name="d'Agostino, Ciro" userId="522b68d4-162f-4dc7-a4d9-e6a12496a8af" providerId="ADAL" clId="{683EDCC4-8D6C-4B5D-82E3-D2C933B52846}" dt="2022-06-23T13:35:57.723" v="811" actId="165"/>
          <ac:spMkLst>
            <pc:docMk/>
            <pc:sldMk cId="2791363553" sldId="2146847554"/>
            <ac:spMk id="169" creationId="{3CA1A1FB-7701-48EF-988C-A2D9405F3EE6}"/>
          </ac:spMkLst>
        </pc:spChg>
        <pc:spChg chg="mod">
          <ac:chgData name="d'Agostino, Ciro" userId="522b68d4-162f-4dc7-a4d9-e6a12496a8af" providerId="ADAL" clId="{683EDCC4-8D6C-4B5D-82E3-D2C933B52846}" dt="2022-06-23T13:35:57.723" v="811" actId="165"/>
          <ac:spMkLst>
            <pc:docMk/>
            <pc:sldMk cId="2791363553" sldId="2146847554"/>
            <ac:spMk id="170" creationId="{F325B1D2-E201-4D49-AB85-975ED34BB0F5}"/>
          </ac:spMkLst>
        </pc:spChg>
        <pc:spChg chg="mod">
          <ac:chgData name="d'Agostino, Ciro" userId="522b68d4-162f-4dc7-a4d9-e6a12496a8af" providerId="ADAL" clId="{683EDCC4-8D6C-4B5D-82E3-D2C933B52846}" dt="2022-06-23T13:35:57.723" v="811" actId="165"/>
          <ac:spMkLst>
            <pc:docMk/>
            <pc:sldMk cId="2791363553" sldId="2146847554"/>
            <ac:spMk id="177" creationId="{B97F1A66-260C-4CC9-82D8-5A044220FDE5}"/>
          </ac:spMkLst>
        </pc:spChg>
        <pc:spChg chg="add del">
          <ac:chgData name="d'Agostino, Ciro" userId="522b68d4-162f-4dc7-a4d9-e6a12496a8af" providerId="ADAL" clId="{683EDCC4-8D6C-4B5D-82E3-D2C933B52846}" dt="2022-06-23T13:35:50.520" v="809" actId="478"/>
          <ac:spMkLst>
            <pc:docMk/>
            <pc:sldMk cId="2791363553" sldId="2146847554"/>
            <ac:spMk id="179" creationId="{B23740B0-33A4-42CC-A793-30F5CDF7F0F6}"/>
          </ac:spMkLst>
        </pc:spChg>
        <pc:spChg chg="add del mod">
          <ac:chgData name="d'Agostino, Ciro" userId="522b68d4-162f-4dc7-a4d9-e6a12496a8af" providerId="ADAL" clId="{683EDCC4-8D6C-4B5D-82E3-D2C933B52846}" dt="2022-06-23T13:35:43.707" v="808" actId="478"/>
          <ac:spMkLst>
            <pc:docMk/>
            <pc:sldMk cId="2791363553" sldId="2146847554"/>
            <ac:spMk id="180" creationId="{61349F94-F6FD-31C2-E1E2-06E47A7DFD0F}"/>
          </ac:spMkLst>
        </pc:spChg>
        <pc:spChg chg="mod">
          <ac:chgData name="d'Agostino, Ciro" userId="522b68d4-162f-4dc7-a4d9-e6a12496a8af" providerId="ADAL" clId="{683EDCC4-8D6C-4B5D-82E3-D2C933B52846}" dt="2022-06-23T13:35:40.349" v="806"/>
          <ac:spMkLst>
            <pc:docMk/>
            <pc:sldMk cId="2791363553" sldId="2146847554"/>
            <ac:spMk id="183" creationId="{DEE0A3E8-0361-4F8A-18F1-63A436029F2E}"/>
          </ac:spMkLst>
        </pc:spChg>
        <pc:spChg chg="mod">
          <ac:chgData name="d'Agostino, Ciro" userId="522b68d4-162f-4dc7-a4d9-e6a12496a8af" providerId="ADAL" clId="{683EDCC4-8D6C-4B5D-82E3-D2C933B52846}" dt="2022-06-23T13:35:40.349" v="806"/>
          <ac:spMkLst>
            <pc:docMk/>
            <pc:sldMk cId="2791363553" sldId="2146847554"/>
            <ac:spMk id="184" creationId="{B5089E1F-9593-32D5-9525-5266D43DC680}"/>
          </ac:spMkLst>
        </pc:spChg>
        <pc:spChg chg="mod">
          <ac:chgData name="d'Agostino, Ciro" userId="522b68d4-162f-4dc7-a4d9-e6a12496a8af" providerId="ADAL" clId="{683EDCC4-8D6C-4B5D-82E3-D2C933B52846}" dt="2022-06-23T13:35:57.723" v="811" actId="165"/>
          <ac:spMkLst>
            <pc:docMk/>
            <pc:sldMk cId="2791363553" sldId="2146847554"/>
            <ac:spMk id="186" creationId="{1EA57C93-4E96-4541-A855-AD2BAC6E4F6A}"/>
          </ac:spMkLst>
        </pc:spChg>
        <pc:spChg chg="mod">
          <ac:chgData name="d'Agostino, Ciro" userId="522b68d4-162f-4dc7-a4d9-e6a12496a8af" providerId="ADAL" clId="{683EDCC4-8D6C-4B5D-82E3-D2C933B52846}" dt="2022-06-23T13:35:57.723" v="811" actId="165"/>
          <ac:spMkLst>
            <pc:docMk/>
            <pc:sldMk cId="2791363553" sldId="2146847554"/>
            <ac:spMk id="195" creationId="{B44D81F9-7A04-4DF6-BF56-93425D98EF29}"/>
          </ac:spMkLst>
        </pc:spChg>
        <pc:spChg chg="mod">
          <ac:chgData name="d'Agostino, Ciro" userId="522b68d4-162f-4dc7-a4d9-e6a12496a8af" providerId="ADAL" clId="{683EDCC4-8D6C-4B5D-82E3-D2C933B52846}" dt="2022-06-23T13:35:57.723" v="811" actId="165"/>
          <ac:spMkLst>
            <pc:docMk/>
            <pc:sldMk cId="2791363553" sldId="2146847554"/>
            <ac:spMk id="197" creationId="{C2D05878-6456-41AC-B3CB-6044BE2B017F}"/>
          </ac:spMkLst>
        </pc:spChg>
        <pc:spChg chg="mod">
          <ac:chgData name="d'Agostino, Ciro" userId="522b68d4-162f-4dc7-a4d9-e6a12496a8af" providerId="ADAL" clId="{683EDCC4-8D6C-4B5D-82E3-D2C933B52846}" dt="2022-06-23T13:35:57.723" v="811" actId="165"/>
          <ac:spMkLst>
            <pc:docMk/>
            <pc:sldMk cId="2791363553" sldId="2146847554"/>
            <ac:spMk id="199" creationId="{147072C2-7D09-48ED-8924-3749CF235A2C}"/>
          </ac:spMkLst>
        </pc:spChg>
        <pc:spChg chg="mod">
          <ac:chgData name="d'Agostino, Ciro" userId="522b68d4-162f-4dc7-a4d9-e6a12496a8af" providerId="ADAL" clId="{683EDCC4-8D6C-4B5D-82E3-D2C933B52846}" dt="2022-06-23T13:35:57.723" v="811" actId="165"/>
          <ac:spMkLst>
            <pc:docMk/>
            <pc:sldMk cId="2791363553" sldId="2146847554"/>
            <ac:spMk id="202" creationId="{388BD704-2571-4A04-A096-611886784A34}"/>
          </ac:spMkLst>
        </pc:spChg>
        <pc:spChg chg="mod">
          <ac:chgData name="d'Agostino, Ciro" userId="522b68d4-162f-4dc7-a4d9-e6a12496a8af" providerId="ADAL" clId="{683EDCC4-8D6C-4B5D-82E3-D2C933B52846}" dt="2022-06-23T13:35:57.723" v="811" actId="165"/>
          <ac:spMkLst>
            <pc:docMk/>
            <pc:sldMk cId="2791363553" sldId="2146847554"/>
            <ac:spMk id="204" creationId="{16A5D61A-01EA-4DFB-A397-63E90E68192F}"/>
          </ac:spMkLst>
        </pc:spChg>
        <pc:spChg chg="mod">
          <ac:chgData name="d'Agostino, Ciro" userId="522b68d4-162f-4dc7-a4d9-e6a12496a8af" providerId="ADAL" clId="{683EDCC4-8D6C-4B5D-82E3-D2C933B52846}" dt="2022-06-23T13:35:57.723" v="811" actId="165"/>
          <ac:spMkLst>
            <pc:docMk/>
            <pc:sldMk cId="2791363553" sldId="2146847554"/>
            <ac:spMk id="206" creationId="{AC2805E8-FA8C-48E2-BB21-DD407509CD11}"/>
          </ac:spMkLst>
        </pc:spChg>
        <pc:spChg chg="mod">
          <ac:chgData name="d'Agostino, Ciro" userId="522b68d4-162f-4dc7-a4d9-e6a12496a8af" providerId="ADAL" clId="{683EDCC4-8D6C-4B5D-82E3-D2C933B52846}" dt="2022-06-23T13:35:57.723" v="811" actId="165"/>
          <ac:spMkLst>
            <pc:docMk/>
            <pc:sldMk cId="2791363553" sldId="2146847554"/>
            <ac:spMk id="208" creationId="{41822CAF-D8DF-42AC-A040-E12005F5E865}"/>
          </ac:spMkLst>
        </pc:spChg>
        <pc:spChg chg="mod">
          <ac:chgData name="d'Agostino, Ciro" userId="522b68d4-162f-4dc7-a4d9-e6a12496a8af" providerId="ADAL" clId="{683EDCC4-8D6C-4B5D-82E3-D2C933B52846}" dt="2022-06-23T13:35:57.723" v="811" actId="165"/>
          <ac:spMkLst>
            <pc:docMk/>
            <pc:sldMk cId="2791363553" sldId="2146847554"/>
            <ac:spMk id="209" creationId="{4BE72F79-AFFC-46C3-A6E5-7C933D470DFB}"/>
          </ac:spMkLst>
        </pc:spChg>
        <pc:spChg chg="mod">
          <ac:chgData name="d'Agostino, Ciro" userId="522b68d4-162f-4dc7-a4d9-e6a12496a8af" providerId="ADAL" clId="{683EDCC4-8D6C-4B5D-82E3-D2C933B52846}" dt="2022-06-23T13:35:57.723" v="811" actId="165"/>
          <ac:spMkLst>
            <pc:docMk/>
            <pc:sldMk cId="2791363553" sldId="2146847554"/>
            <ac:spMk id="232" creationId="{72660C77-C217-4537-83EE-651277EF21DB}"/>
          </ac:spMkLst>
        </pc:spChg>
        <pc:spChg chg="mod">
          <ac:chgData name="d'Agostino, Ciro" userId="522b68d4-162f-4dc7-a4d9-e6a12496a8af" providerId="ADAL" clId="{683EDCC4-8D6C-4B5D-82E3-D2C933B52846}" dt="2022-06-23T13:35:57.723" v="811" actId="165"/>
          <ac:spMkLst>
            <pc:docMk/>
            <pc:sldMk cId="2791363553" sldId="2146847554"/>
            <ac:spMk id="233" creationId="{950587FD-79A5-41DA-B059-2633D554FFE6}"/>
          </ac:spMkLst>
        </pc:spChg>
        <pc:spChg chg="mod">
          <ac:chgData name="d'Agostino, Ciro" userId="522b68d4-162f-4dc7-a4d9-e6a12496a8af" providerId="ADAL" clId="{683EDCC4-8D6C-4B5D-82E3-D2C933B52846}" dt="2022-06-23T13:35:57.723" v="811" actId="165"/>
          <ac:spMkLst>
            <pc:docMk/>
            <pc:sldMk cId="2791363553" sldId="2146847554"/>
            <ac:spMk id="234" creationId="{552290A1-3A0B-44E0-9903-A04B7EE9D7B8}"/>
          </ac:spMkLst>
        </pc:spChg>
        <pc:spChg chg="mod">
          <ac:chgData name="d'Agostino, Ciro" userId="522b68d4-162f-4dc7-a4d9-e6a12496a8af" providerId="ADAL" clId="{683EDCC4-8D6C-4B5D-82E3-D2C933B52846}" dt="2022-06-23T13:35:57.723" v="811" actId="165"/>
          <ac:spMkLst>
            <pc:docMk/>
            <pc:sldMk cId="2791363553" sldId="2146847554"/>
            <ac:spMk id="236" creationId="{90530C69-2B36-4497-89CF-F53E6597B9C9}"/>
          </ac:spMkLst>
        </pc:spChg>
        <pc:spChg chg="mod">
          <ac:chgData name="d'Agostino, Ciro" userId="522b68d4-162f-4dc7-a4d9-e6a12496a8af" providerId="ADAL" clId="{683EDCC4-8D6C-4B5D-82E3-D2C933B52846}" dt="2022-06-23T13:35:57.723" v="811" actId="165"/>
          <ac:spMkLst>
            <pc:docMk/>
            <pc:sldMk cId="2791363553" sldId="2146847554"/>
            <ac:spMk id="237" creationId="{53AC6EC1-6FE6-422B-B450-CDB538FA7708}"/>
          </ac:spMkLst>
        </pc:spChg>
        <pc:spChg chg="mod">
          <ac:chgData name="d'Agostino, Ciro" userId="522b68d4-162f-4dc7-a4d9-e6a12496a8af" providerId="ADAL" clId="{683EDCC4-8D6C-4B5D-82E3-D2C933B52846}" dt="2022-06-23T13:35:57.723" v="811" actId="165"/>
          <ac:spMkLst>
            <pc:docMk/>
            <pc:sldMk cId="2791363553" sldId="2146847554"/>
            <ac:spMk id="259" creationId="{CB55B541-0C7B-4B7E-A34A-EF7522B19EE4}"/>
          </ac:spMkLst>
        </pc:spChg>
        <pc:spChg chg="mod">
          <ac:chgData name="d'Agostino, Ciro" userId="522b68d4-162f-4dc7-a4d9-e6a12496a8af" providerId="ADAL" clId="{683EDCC4-8D6C-4B5D-82E3-D2C933B52846}" dt="2022-06-23T13:35:57.723" v="811" actId="165"/>
          <ac:spMkLst>
            <pc:docMk/>
            <pc:sldMk cId="2791363553" sldId="2146847554"/>
            <ac:spMk id="262" creationId="{D71FE5BB-A28A-4759-A143-EAB55A8D2FC5}"/>
          </ac:spMkLst>
        </pc:spChg>
        <pc:spChg chg="mod">
          <ac:chgData name="d'Agostino, Ciro" userId="522b68d4-162f-4dc7-a4d9-e6a12496a8af" providerId="ADAL" clId="{683EDCC4-8D6C-4B5D-82E3-D2C933B52846}" dt="2022-06-23T13:35:57.723" v="811" actId="165"/>
          <ac:spMkLst>
            <pc:docMk/>
            <pc:sldMk cId="2791363553" sldId="2146847554"/>
            <ac:spMk id="263" creationId="{F1A30DAF-505F-4DD0-8181-7D618A05A56E}"/>
          </ac:spMkLst>
        </pc:spChg>
        <pc:spChg chg="mod">
          <ac:chgData name="d'Agostino, Ciro" userId="522b68d4-162f-4dc7-a4d9-e6a12496a8af" providerId="ADAL" clId="{683EDCC4-8D6C-4B5D-82E3-D2C933B52846}" dt="2022-06-23T13:35:40.349" v="806"/>
          <ac:spMkLst>
            <pc:docMk/>
            <pc:sldMk cId="2791363553" sldId="2146847554"/>
            <ac:spMk id="266" creationId="{73A6F216-E5EF-9834-042E-67186D905DA7}"/>
          </ac:spMkLst>
        </pc:spChg>
        <pc:spChg chg="mod">
          <ac:chgData name="d'Agostino, Ciro" userId="522b68d4-162f-4dc7-a4d9-e6a12496a8af" providerId="ADAL" clId="{683EDCC4-8D6C-4B5D-82E3-D2C933B52846}" dt="2022-06-23T13:35:57.723" v="811" actId="165"/>
          <ac:spMkLst>
            <pc:docMk/>
            <pc:sldMk cId="2791363553" sldId="2146847554"/>
            <ac:spMk id="272" creationId="{82BDB882-7313-4685-94D3-7FD62A519520}"/>
          </ac:spMkLst>
        </pc:spChg>
        <pc:spChg chg="mod">
          <ac:chgData name="d'Agostino, Ciro" userId="522b68d4-162f-4dc7-a4d9-e6a12496a8af" providerId="ADAL" clId="{683EDCC4-8D6C-4B5D-82E3-D2C933B52846}" dt="2022-06-23T13:35:40.349" v="806"/>
          <ac:spMkLst>
            <pc:docMk/>
            <pc:sldMk cId="2791363553" sldId="2146847554"/>
            <ac:spMk id="276" creationId="{5FF3F01A-B020-E2BE-0996-D68379E830AF}"/>
          </ac:spMkLst>
        </pc:spChg>
        <pc:spChg chg="mod">
          <ac:chgData name="d'Agostino, Ciro" userId="522b68d4-162f-4dc7-a4d9-e6a12496a8af" providerId="ADAL" clId="{683EDCC4-8D6C-4B5D-82E3-D2C933B52846}" dt="2022-06-23T13:35:40.349" v="806"/>
          <ac:spMkLst>
            <pc:docMk/>
            <pc:sldMk cId="2791363553" sldId="2146847554"/>
            <ac:spMk id="278" creationId="{2F7A5CAE-FF5A-99C7-D85B-2855A4AF7A48}"/>
          </ac:spMkLst>
        </pc:spChg>
        <pc:spChg chg="mod">
          <ac:chgData name="d'Agostino, Ciro" userId="522b68d4-162f-4dc7-a4d9-e6a12496a8af" providerId="ADAL" clId="{683EDCC4-8D6C-4B5D-82E3-D2C933B52846}" dt="2022-06-23T13:35:40.349" v="806"/>
          <ac:spMkLst>
            <pc:docMk/>
            <pc:sldMk cId="2791363553" sldId="2146847554"/>
            <ac:spMk id="279" creationId="{21216CD3-D017-403E-9E4C-602E20703688}"/>
          </ac:spMkLst>
        </pc:spChg>
        <pc:spChg chg="mod">
          <ac:chgData name="d'Agostino, Ciro" userId="522b68d4-162f-4dc7-a4d9-e6a12496a8af" providerId="ADAL" clId="{683EDCC4-8D6C-4B5D-82E3-D2C933B52846}" dt="2022-06-23T13:35:40.349" v="806"/>
          <ac:spMkLst>
            <pc:docMk/>
            <pc:sldMk cId="2791363553" sldId="2146847554"/>
            <ac:spMk id="282" creationId="{CBF27964-F280-1DED-64EB-F2E121EBF4A9}"/>
          </ac:spMkLst>
        </pc:spChg>
        <pc:spChg chg="mod">
          <ac:chgData name="d'Agostino, Ciro" userId="522b68d4-162f-4dc7-a4d9-e6a12496a8af" providerId="ADAL" clId="{683EDCC4-8D6C-4B5D-82E3-D2C933B52846}" dt="2022-06-23T13:35:40.349" v="806"/>
          <ac:spMkLst>
            <pc:docMk/>
            <pc:sldMk cId="2791363553" sldId="2146847554"/>
            <ac:spMk id="283" creationId="{61FC2210-14F6-95E9-1F7D-CF2925275D26}"/>
          </ac:spMkLst>
        </pc:spChg>
        <pc:spChg chg="mod">
          <ac:chgData name="d'Agostino, Ciro" userId="522b68d4-162f-4dc7-a4d9-e6a12496a8af" providerId="ADAL" clId="{683EDCC4-8D6C-4B5D-82E3-D2C933B52846}" dt="2022-06-23T13:35:40.349" v="806"/>
          <ac:spMkLst>
            <pc:docMk/>
            <pc:sldMk cId="2791363553" sldId="2146847554"/>
            <ac:spMk id="284" creationId="{5B0EA589-3405-BFD7-ED96-3260EB6EBD94}"/>
          </ac:spMkLst>
        </pc:spChg>
        <pc:spChg chg="mod">
          <ac:chgData name="d'Agostino, Ciro" userId="522b68d4-162f-4dc7-a4d9-e6a12496a8af" providerId="ADAL" clId="{683EDCC4-8D6C-4B5D-82E3-D2C933B52846}" dt="2022-06-23T13:35:40.349" v="806"/>
          <ac:spMkLst>
            <pc:docMk/>
            <pc:sldMk cId="2791363553" sldId="2146847554"/>
            <ac:spMk id="285" creationId="{D48BFA45-7880-539F-6568-449855FA89B5}"/>
          </ac:spMkLst>
        </pc:spChg>
        <pc:spChg chg="add del">
          <ac:chgData name="d'Agostino, Ciro" userId="522b68d4-162f-4dc7-a4d9-e6a12496a8af" providerId="ADAL" clId="{683EDCC4-8D6C-4B5D-82E3-D2C933B52846}" dt="2022-06-23T13:35:53.091" v="810" actId="478"/>
          <ac:spMkLst>
            <pc:docMk/>
            <pc:sldMk cId="2791363553" sldId="2146847554"/>
            <ac:spMk id="290" creationId="{B2416B63-5B54-41C8-A224-6804F0105311}"/>
          </ac:spMkLst>
        </pc:spChg>
        <pc:spChg chg="mod">
          <ac:chgData name="d'Agostino, Ciro" userId="522b68d4-162f-4dc7-a4d9-e6a12496a8af" providerId="ADAL" clId="{683EDCC4-8D6C-4B5D-82E3-D2C933B52846}" dt="2022-06-23T13:35:40.349" v="806"/>
          <ac:spMkLst>
            <pc:docMk/>
            <pc:sldMk cId="2791363553" sldId="2146847554"/>
            <ac:spMk id="291" creationId="{D28E20DB-3BB4-3E6C-B995-33CD4DF0470A}"/>
          </ac:spMkLst>
        </pc:spChg>
        <pc:spChg chg="mod">
          <ac:chgData name="d'Agostino, Ciro" userId="522b68d4-162f-4dc7-a4d9-e6a12496a8af" providerId="ADAL" clId="{683EDCC4-8D6C-4B5D-82E3-D2C933B52846}" dt="2022-06-23T13:35:40.349" v="806"/>
          <ac:spMkLst>
            <pc:docMk/>
            <pc:sldMk cId="2791363553" sldId="2146847554"/>
            <ac:spMk id="293" creationId="{432681F4-ECFC-B338-05AC-CA2F8AD0A885}"/>
          </ac:spMkLst>
        </pc:spChg>
        <pc:spChg chg="mod">
          <ac:chgData name="d'Agostino, Ciro" userId="522b68d4-162f-4dc7-a4d9-e6a12496a8af" providerId="ADAL" clId="{683EDCC4-8D6C-4B5D-82E3-D2C933B52846}" dt="2022-06-23T13:35:40.349" v="806"/>
          <ac:spMkLst>
            <pc:docMk/>
            <pc:sldMk cId="2791363553" sldId="2146847554"/>
            <ac:spMk id="294" creationId="{B11B5E38-D043-4358-DBDF-6DE17A2EFF72}"/>
          </ac:spMkLst>
        </pc:spChg>
        <pc:spChg chg="mod">
          <ac:chgData name="d'Agostino, Ciro" userId="522b68d4-162f-4dc7-a4d9-e6a12496a8af" providerId="ADAL" clId="{683EDCC4-8D6C-4B5D-82E3-D2C933B52846}" dt="2022-06-23T13:35:40.349" v="806"/>
          <ac:spMkLst>
            <pc:docMk/>
            <pc:sldMk cId="2791363553" sldId="2146847554"/>
            <ac:spMk id="296" creationId="{15B68690-487B-0E8E-6E78-BDBB51D687D8}"/>
          </ac:spMkLst>
        </pc:spChg>
        <pc:spChg chg="mod">
          <ac:chgData name="d'Agostino, Ciro" userId="522b68d4-162f-4dc7-a4d9-e6a12496a8af" providerId="ADAL" clId="{683EDCC4-8D6C-4B5D-82E3-D2C933B52846}" dt="2022-06-23T13:35:40.349" v="806"/>
          <ac:spMkLst>
            <pc:docMk/>
            <pc:sldMk cId="2791363553" sldId="2146847554"/>
            <ac:spMk id="298" creationId="{43B735D5-474B-3491-C861-5C80DF3F8ED0}"/>
          </ac:spMkLst>
        </pc:spChg>
        <pc:spChg chg="mod">
          <ac:chgData name="d'Agostino, Ciro" userId="522b68d4-162f-4dc7-a4d9-e6a12496a8af" providerId="ADAL" clId="{683EDCC4-8D6C-4B5D-82E3-D2C933B52846}" dt="2022-06-23T13:35:40.349" v="806"/>
          <ac:spMkLst>
            <pc:docMk/>
            <pc:sldMk cId="2791363553" sldId="2146847554"/>
            <ac:spMk id="299" creationId="{62AF5EC0-8C79-9809-589E-B21C8B07C6EE}"/>
          </ac:spMkLst>
        </pc:spChg>
        <pc:spChg chg="mod">
          <ac:chgData name="d'Agostino, Ciro" userId="522b68d4-162f-4dc7-a4d9-e6a12496a8af" providerId="ADAL" clId="{683EDCC4-8D6C-4B5D-82E3-D2C933B52846}" dt="2022-06-23T13:35:40.349" v="806"/>
          <ac:spMkLst>
            <pc:docMk/>
            <pc:sldMk cId="2791363553" sldId="2146847554"/>
            <ac:spMk id="300" creationId="{C959B471-245B-589A-5174-FE7EA36DADC4}"/>
          </ac:spMkLst>
        </pc:spChg>
        <pc:spChg chg="mod">
          <ac:chgData name="d'Agostino, Ciro" userId="522b68d4-162f-4dc7-a4d9-e6a12496a8af" providerId="ADAL" clId="{683EDCC4-8D6C-4B5D-82E3-D2C933B52846}" dt="2022-06-23T13:35:40.349" v="806"/>
          <ac:spMkLst>
            <pc:docMk/>
            <pc:sldMk cId="2791363553" sldId="2146847554"/>
            <ac:spMk id="301" creationId="{882F1F0C-2B4C-332B-8D64-FD019AFA80A9}"/>
          </ac:spMkLst>
        </pc:spChg>
        <pc:spChg chg="mod">
          <ac:chgData name="d'Agostino, Ciro" userId="522b68d4-162f-4dc7-a4d9-e6a12496a8af" providerId="ADAL" clId="{683EDCC4-8D6C-4B5D-82E3-D2C933B52846}" dt="2022-06-23T13:35:40.349" v="806"/>
          <ac:spMkLst>
            <pc:docMk/>
            <pc:sldMk cId="2791363553" sldId="2146847554"/>
            <ac:spMk id="312" creationId="{A6E05FCD-7809-BAE1-1F5D-D62DF9AEEE5E}"/>
          </ac:spMkLst>
        </pc:spChg>
        <pc:spChg chg="mod">
          <ac:chgData name="d'Agostino, Ciro" userId="522b68d4-162f-4dc7-a4d9-e6a12496a8af" providerId="ADAL" clId="{683EDCC4-8D6C-4B5D-82E3-D2C933B52846}" dt="2022-06-23T13:35:40.349" v="806"/>
          <ac:spMkLst>
            <pc:docMk/>
            <pc:sldMk cId="2791363553" sldId="2146847554"/>
            <ac:spMk id="314" creationId="{0103AA3F-6CA2-2DB5-213C-D89A99D6313B}"/>
          </ac:spMkLst>
        </pc:spChg>
        <pc:spChg chg="mod">
          <ac:chgData name="d'Agostino, Ciro" userId="522b68d4-162f-4dc7-a4d9-e6a12496a8af" providerId="ADAL" clId="{683EDCC4-8D6C-4B5D-82E3-D2C933B52846}" dt="2022-06-23T13:35:40.349" v="806"/>
          <ac:spMkLst>
            <pc:docMk/>
            <pc:sldMk cId="2791363553" sldId="2146847554"/>
            <ac:spMk id="315" creationId="{4ACC4D55-A853-C4DE-5630-89941CB041BD}"/>
          </ac:spMkLst>
        </pc:spChg>
        <pc:spChg chg="mod">
          <ac:chgData name="d'Agostino, Ciro" userId="522b68d4-162f-4dc7-a4d9-e6a12496a8af" providerId="ADAL" clId="{683EDCC4-8D6C-4B5D-82E3-D2C933B52846}" dt="2022-06-23T13:35:40.349" v="806"/>
          <ac:spMkLst>
            <pc:docMk/>
            <pc:sldMk cId="2791363553" sldId="2146847554"/>
            <ac:spMk id="316" creationId="{D69246F8-7A62-90EE-BECE-4067A927FCB6}"/>
          </ac:spMkLst>
        </pc:spChg>
        <pc:spChg chg="mod">
          <ac:chgData name="d'Agostino, Ciro" userId="522b68d4-162f-4dc7-a4d9-e6a12496a8af" providerId="ADAL" clId="{683EDCC4-8D6C-4B5D-82E3-D2C933B52846}" dt="2022-06-23T13:35:40.349" v="806"/>
          <ac:spMkLst>
            <pc:docMk/>
            <pc:sldMk cId="2791363553" sldId="2146847554"/>
            <ac:spMk id="317" creationId="{B6214DFA-5ECE-93E3-C405-3524F1137BA2}"/>
          </ac:spMkLst>
        </pc:spChg>
        <pc:spChg chg="mod">
          <ac:chgData name="d'Agostino, Ciro" userId="522b68d4-162f-4dc7-a4d9-e6a12496a8af" providerId="ADAL" clId="{683EDCC4-8D6C-4B5D-82E3-D2C933B52846}" dt="2022-06-23T13:35:40.349" v="806"/>
          <ac:spMkLst>
            <pc:docMk/>
            <pc:sldMk cId="2791363553" sldId="2146847554"/>
            <ac:spMk id="318" creationId="{0A534CCC-A53D-D168-2561-23825E4968BA}"/>
          </ac:spMkLst>
        </pc:spChg>
        <pc:spChg chg="mod">
          <ac:chgData name="d'Agostino, Ciro" userId="522b68d4-162f-4dc7-a4d9-e6a12496a8af" providerId="ADAL" clId="{683EDCC4-8D6C-4B5D-82E3-D2C933B52846}" dt="2022-06-23T13:35:40.349" v="806"/>
          <ac:spMkLst>
            <pc:docMk/>
            <pc:sldMk cId="2791363553" sldId="2146847554"/>
            <ac:spMk id="325" creationId="{972F39D3-54CE-BC34-9FDC-640C213EB57A}"/>
          </ac:spMkLst>
        </pc:spChg>
        <pc:spChg chg="mod">
          <ac:chgData name="d'Agostino, Ciro" userId="522b68d4-162f-4dc7-a4d9-e6a12496a8af" providerId="ADAL" clId="{683EDCC4-8D6C-4B5D-82E3-D2C933B52846}" dt="2022-06-23T13:35:40.349" v="806"/>
          <ac:spMkLst>
            <pc:docMk/>
            <pc:sldMk cId="2791363553" sldId="2146847554"/>
            <ac:spMk id="326" creationId="{90792845-48E4-BA5C-EFD4-2B5CAB8124E1}"/>
          </ac:spMkLst>
        </pc:spChg>
        <pc:spChg chg="mod">
          <ac:chgData name="d'Agostino, Ciro" userId="522b68d4-162f-4dc7-a4d9-e6a12496a8af" providerId="ADAL" clId="{683EDCC4-8D6C-4B5D-82E3-D2C933B52846}" dt="2022-06-23T13:35:40.349" v="806"/>
          <ac:spMkLst>
            <pc:docMk/>
            <pc:sldMk cId="2791363553" sldId="2146847554"/>
            <ac:spMk id="327" creationId="{062CABDA-7E80-90D8-E4EA-DDBB76F433A4}"/>
          </ac:spMkLst>
        </pc:spChg>
        <pc:spChg chg="mod">
          <ac:chgData name="d'Agostino, Ciro" userId="522b68d4-162f-4dc7-a4d9-e6a12496a8af" providerId="ADAL" clId="{683EDCC4-8D6C-4B5D-82E3-D2C933B52846}" dt="2022-06-23T13:35:40.349" v="806"/>
          <ac:spMkLst>
            <pc:docMk/>
            <pc:sldMk cId="2791363553" sldId="2146847554"/>
            <ac:spMk id="349" creationId="{CA869EDE-F82F-4F5A-315C-DBD5B5236976}"/>
          </ac:spMkLst>
        </pc:spChg>
        <pc:spChg chg="mod">
          <ac:chgData name="d'Agostino, Ciro" userId="522b68d4-162f-4dc7-a4d9-e6a12496a8af" providerId="ADAL" clId="{683EDCC4-8D6C-4B5D-82E3-D2C933B52846}" dt="2022-06-23T13:35:40.349" v="806"/>
          <ac:spMkLst>
            <pc:docMk/>
            <pc:sldMk cId="2791363553" sldId="2146847554"/>
            <ac:spMk id="350" creationId="{37146282-D4E1-FA32-867B-0AE3163C287B}"/>
          </ac:spMkLst>
        </pc:spChg>
        <pc:spChg chg="mod">
          <ac:chgData name="d'Agostino, Ciro" userId="522b68d4-162f-4dc7-a4d9-e6a12496a8af" providerId="ADAL" clId="{683EDCC4-8D6C-4B5D-82E3-D2C933B52846}" dt="2022-06-23T13:35:40.349" v="806"/>
          <ac:spMkLst>
            <pc:docMk/>
            <pc:sldMk cId="2791363553" sldId="2146847554"/>
            <ac:spMk id="351" creationId="{80E3A62B-41EC-0E50-FC3A-21699CC4578D}"/>
          </ac:spMkLst>
        </pc:spChg>
        <pc:spChg chg="mod">
          <ac:chgData name="d'Agostino, Ciro" userId="522b68d4-162f-4dc7-a4d9-e6a12496a8af" providerId="ADAL" clId="{683EDCC4-8D6C-4B5D-82E3-D2C933B52846}" dt="2022-06-23T13:35:40.349" v="806"/>
          <ac:spMkLst>
            <pc:docMk/>
            <pc:sldMk cId="2791363553" sldId="2146847554"/>
            <ac:spMk id="352" creationId="{CD817A4F-065E-2D73-854C-84B1D1397715}"/>
          </ac:spMkLst>
        </pc:spChg>
        <pc:spChg chg="mod">
          <ac:chgData name="d'Agostino, Ciro" userId="522b68d4-162f-4dc7-a4d9-e6a12496a8af" providerId="ADAL" clId="{683EDCC4-8D6C-4B5D-82E3-D2C933B52846}" dt="2022-06-23T13:35:40.349" v="806"/>
          <ac:spMkLst>
            <pc:docMk/>
            <pc:sldMk cId="2791363553" sldId="2146847554"/>
            <ac:spMk id="353" creationId="{E66C5767-E03F-6220-5788-63EA7BC120AA}"/>
          </ac:spMkLst>
        </pc:spChg>
        <pc:spChg chg="mod">
          <ac:chgData name="d'Agostino, Ciro" userId="522b68d4-162f-4dc7-a4d9-e6a12496a8af" providerId="ADAL" clId="{683EDCC4-8D6C-4B5D-82E3-D2C933B52846}" dt="2022-06-23T13:35:40.349" v="806"/>
          <ac:spMkLst>
            <pc:docMk/>
            <pc:sldMk cId="2791363553" sldId="2146847554"/>
            <ac:spMk id="354" creationId="{296684B5-68AA-B2F9-B4BF-0973D2529B61}"/>
          </ac:spMkLst>
        </pc:spChg>
        <pc:spChg chg="mod">
          <ac:chgData name="d'Agostino, Ciro" userId="522b68d4-162f-4dc7-a4d9-e6a12496a8af" providerId="ADAL" clId="{683EDCC4-8D6C-4B5D-82E3-D2C933B52846}" dt="2022-06-23T13:35:40.349" v="806"/>
          <ac:spMkLst>
            <pc:docMk/>
            <pc:sldMk cId="2791363553" sldId="2146847554"/>
            <ac:spMk id="355" creationId="{7B9009C4-EDA9-DF9B-89BD-E8362D4804E0}"/>
          </ac:spMkLst>
        </pc:spChg>
        <pc:spChg chg="mod">
          <ac:chgData name="d'Agostino, Ciro" userId="522b68d4-162f-4dc7-a4d9-e6a12496a8af" providerId="ADAL" clId="{683EDCC4-8D6C-4B5D-82E3-D2C933B52846}" dt="2022-06-23T13:35:40.349" v="806"/>
          <ac:spMkLst>
            <pc:docMk/>
            <pc:sldMk cId="2791363553" sldId="2146847554"/>
            <ac:spMk id="356" creationId="{A4398428-A788-97D3-AFEF-B119C31AD01C}"/>
          </ac:spMkLst>
        </pc:spChg>
        <pc:spChg chg="mod">
          <ac:chgData name="d'Agostino, Ciro" userId="522b68d4-162f-4dc7-a4d9-e6a12496a8af" providerId="ADAL" clId="{683EDCC4-8D6C-4B5D-82E3-D2C933B52846}" dt="2022-06-23T13:35:40.349" v="806"/>
          <ac:spMkLst>
            <pc:docMk/>
            <pc:sldMk cId="2791363553" sldId="2146847554"/>
            <ac:spMk id="357" creationId="{8643A630-C03C-9EBE-3D53-F41886A5F15F}"/>
          </ac:spMkLst>
        </pc:spChg>
        <pc:spChg chg="mod">
          <ac:chgData name="d'Agostino, Ciro" userId="522b68d4-162f-4dc7-a4d9-e6a12496a8af" providerId="ADAL" clId="{683EDCC4-8D6C-4B5D-82E3-D2C933B52846}" dt="2022-06-23T13:35:40.349" v="806"/>
          <ac:spMkLst>
            <pc:docMk/>
            <pc:sldMk cId="2791363553" sldId="2146847554"/>
            <ac:spMk id="358" creationId="{014CA568-240F-690C-7142-9897187315AE}"/>
          </ac:spMkLst>
        </pc:spChg>
        <pc:grpChg chg="add del mod">
          <ac:chgData name="d'Agostino, Ciro" userId="522b68d4-162f-4dc7-a4d9-e6a12496a8af" providerId="ADAL" clId="{683EDCC4-8D6C-4B5D-82E3-D2C933B52846}" dt="2022-06-23T13:35:57.723" v="811" actId="165"/>
          <ac:grpSpMkLst>
            <pc:docMk/>
            <pc:sldMk cId="2791363553" sldId="2146847554"/>
            <ac:grpSpMk id="3" creationId="{9C4974B8-22D6-4832-B3D1-D8D02083F04B}"/>
          </ac:grpSpMkLst>
        </pc:grpChg>
        <pc:grpChg chg="add del mod topLvl">
          <ac:chgData name="d'Agostino, Ciro" userId="522b68d4-162f-4dc7-a4d9-e6a12496a8af" providerId="ADAL" clId="{683EDCC4-8D6C-4B5D-82E3-D2C933B52846}" dt="2022-06-23T13:36:19.625" v="822" actId="1076"/>
          <ac:grpSpMkLst>
            <pc:docMk/>
            <pc:sldMk cId="2791363553" sldId="2146847554"/>
            <ac:grpSpMk id="6" creationId="{8BF0AF88-77EF-4662-9175-E4985A7F8470}"/>
          </ac:grpSpMkLst>
        </pc:grpChg>
        <pc:grpChg chg="mod">
          <ac:chgData name="d'Agostino, Ciro" userId="522b68d4-162f-4dc7-a4d9-e6a12496a8af" providerId="ADAL" clId="{683EDCC4-8D6C-4B5D-82E3-D2C933B52846}" dt="2022-06-23T13:35:57.723" v="811" actId="165"/>
          <ac:grpSpMkLst>
            <pc:docMk/>
            <pc:sldMk cId="2791363553" sldId="2146847554"/>
            <ac:grpSpMk id="14" creationId="{D69F9B8D-B630-4FED-A9C8-4349A1248D28}"/>
          </ac:grpSpMkLst>
        </pc:grpChg>
        <pc:grpChg chg="add del mod">
          <ac:chgData name="d'Agostino, Ciro" userId="522b68d4-162f-4dc7-a4d9-e6a12496a8af" providerId="ADAL" clId="{683EDCC4-8D6C-4B5D-82E3-D2C933B52846}" dt="2022-06-23T13:35:43.707" v="808" actId="478"/>
          <ac:grpSpMkLst>
            <pc:docMk/>
            <pc:sldMk cId="2791363553" sldId="2146847554"/>
            <ac:grpSpMk id="181" creationId="{C639DF34-6ABF-EB2E-D536-6128177805F6}"/>
          </ac:grpSpMkLst>
        </pc:grpChg>
        <pc:grpChg chg="mod">
          <ac:chgData name="d'Agostino, Ciro" userId="522b68d4-162f-4dc7-a4d9-e6a12496a8af" providerId="ADAL" clId="{683EDCC4-8D6C-4B5D-82E3-D2C933B52846}" dt="2022-06-23T13:35:40.349" v="806"/>
          <ac:grpSpMkLst>
            <pc:docMk/>
            <pc:sldMk cId="2791363553" sldId="2146847554"/>
            <ac:grpSpMk id="182" creationId="{5A37EFC0-4F2D-1DDB-B9D2-825AF3D4DDBB}"/>
          </ac:grpSpMkLst>
        </pc:grpChg>
        <pc:grpChg chg="mod">
          <ac:chgData name="d'Agostino, Ciro" userId="522b68d4-162f-4dc7-a4d9-e6a12496a8af" providerId="ADAL" clId="{683EDCC4-8D6C-4B5D-82E3-D2C933B52846}" dt="2022-06-23T13:35:40.349" v="806"/>
          <ac:grpSpMkLst>
            <pc:docMk/>
            <pc:sldMk cId="2791363553" sldId="2146847554"/>
            <ac:grpSpMk id="193" creationId="{DFC40BE4-9B3B-19B0-8B30-721CAB6FA270}"/>
          </ac:grpSpMkLst>
        </pc:grpChg>
        <pc:picChg chg="add del">
          <ac:chgData name="d'Agostino, Ciro" userId="522b68d4-162f-4dc7-a4d9-e6a12496a8af" providerId="ADAL" clId="{683EDCC4-8D6C-4B5D-82E3-D2C933B52846}" dt="2022-06-23T13:19:54.997" v="653" actId="21"/>
          <ac:picMkLst>
            <pc:docMk/>
            <pc:sldMk cId="2791363553" sldId="2146847554"/>
            <ac:picMk id="5" creationId="{147B9EBD-8292-4C53-B3F5-757C7C43C61E}"/>
          </ac:picMkLst>
        </pc:picChg>
        <pc:picChg chg="mod">
          <ac:chgData name="d'Agostino, Ciro" userId="522b68d4-162f-4dc7-a4d9-e6a12496a8af" providerId="ADAL" clId="{683EDCC4-8D6C-4B5D-82E3-D2C933B52846}" dt="2022-06-23T13:35:57.723" v="811" actId="165"/>
          <ac:picMkLst>
            <pc:docMk/>
            <pc:sldMk cId="2791363553" sldId="2146847554"/>
            <ac:picMk id="7" creationId="{80FC6BAC-E8DC-46A7-B7B1-A88A78BEEA4B}"/>
          </ac:picMkLst>
        </pc:picChg>
        <pc:picChg chg="mod">
          <ac:chgData name="d'Agostino, Ciro" userId="522b68d4-162f-4dc7-a4d9-e6a12496a8af" providerId="ADAL" clId="{683EDCC4-8D6C-4B5D-82E3-D2C933B52846}" dt="2022-06-23T13:35:57.723" v="811" actId="165"/>
          <ac:picMkLst>
            <pc:docMk/>
            <pc:sldMk cId="2791363553" sldId="2146847554"/>
            <ac:picMk id="8" creationId="{97C971A4-3481-4E4A-8FB2-49E5672D23C7}"/>
          </ac:picMkLst>
        </pc:picChg>
        <pc:picChg chg="mod">
          <ac:chgData name="d'Agostino, Ciro" userId="522b68d4-162f-4dc7-a4d9-e6a12496a8af" providerId="ADAL" clId="{683EDCC4-8D6C-4B5D-82E3-D2C933B52846}" dt="2022-06-23T13:35:57.723" v="811" actId="165"/>
          <ac:picMkLst>
            <pc:docMk/>
            <pc:sldMk cId="2791363553" sldId="2146847554"/>
            <ac:picMk id="9" creationId="{AB5C8C5E-6998-41D5-8A6E-D780AC003B73}"/>
          </ac:picMkLst>
        </pc:picChg>
        <pc:picChg chg="add del">
          <ac:chgData name="d'Agostino, Ciro" userId="522b68d4-162f-4dc7-a4d9-e6a12496a8af" providerId="ADAL" clId="{683EDCC4-8D6C-4B5D-82E3-D2C933B52846}" dt="2022-06-23T13:35:50.520" v="809" actId="478"/>
          <ac:picMkLst>
            <pc:docMk/>
            <pc:sldMk cId="2791363553" sldId="2146847554"/>
            <ac:picMk id="10" creationId="{DFEAE0C9-CE24-1466-B496-F0E0934C993A}"/>
          </ac:picMkLst>
        </pc:picChg>
        <pc:picChg chg="mod">
          <ac:chgData name="d'Agostino, Ciro" userId="522b68d4-162f-4dc7-a4d9-e6a12496a8af" providerId="ADAL" clId="{683EDCC4-8D6C-4B5D-82E3-D2C933B52846}" dt="2022-06-23T13:35:57.723" v="811" actId="165"/>
          <ac:picMkLst>
            <pc:docMk/>
            <pc:sldMk cId="2791363553" sldId="2146847554"/>
            <ac:picMk id="13" creationId="{B7D01306-44DA-40E8-963A-A86FC8E36E04}"/>
          </ac:picMkLst>
        </pc:picChg>
        <pc:picChg chg="mod">
          <ac:chgData name="d'Agostino, Ciro" userId="522b68d4-162f-4dc7-a4d9-e6a12496a8af" providerId="ADAL" clId="{683EDCC4-8D6C-4B5D-82E3-D2C933B52846}" dt="2022-06-23T13:35:57.723" v="811" actId="165"/>
          <ac:picMkLst>
            <pc:docMk/>
            <pc:sldMk cId="2791363553" sldId="2146847554"/>
            <ac:picMk id="16" creationId="{9ADB8606-F601-4098-A5DF-17579F095604}"/>
          </ac:picMkLst>
        </pc:picChg>
        <pc:picChg chg="mod">
          <ac:chgData name="d'Agostino, Ciro" userId="522b68d4-162f-4dc7-a4d9-e6a12496a8af" providerId="ADAL" clId="{683EDCC4-8D6C-4B5D-82E3-D2C933B52846}" dt="2022-06-23T13:35:57.723" v="811" actId="165"/>
          <ac:picMkLst>
            <pc:docMk/>
            <pc:sldMk cId="2791363553" sldId="2146847554"/>
            <ac:picMk id="20" creationId="{F4AE067E-558E-4AA7-9296-4ACCD1C8C6D9}"/>
          </ac:picMkLst>
        </pc:picChg>
        <pc:picChg chg="del mod">
          <ac:chgData name="d'Agostino, Ciro" userId="522b68d4-162f-4dc7-a4d9-e6a12496a8af" providerId="ADAL" clId="{683EDCC4-8D6C-4B5D-82E3-D2C933B52846}" dt="2022-06-23T13:36:11.355" v="817" actId="478"/>
          <ac:picMkLst>
            <pc:docMk/>
            <pc:sldMk cId="2791363553" sldId="2146847554"/>
            <ac:picMk id="21" creationId="{FB3F2390-3D92-4E80-86A5-5090CE65DAB7}"/>
          </ac:picMkLst>
        </pc:picChg>
        <pc:picChg chg="mod">
          <ac:chgData name="d'Agostino, Ciro" userId="522b68d4-162f-4dc7-a4d9-e6a12496a8af" providerId="ADAL" clId="{683EDCC4-8D6C-4B5D-82E3-D2C933B52846}" dt="2022-06-23T13:35:57.723" v="811" actId="165"/>
          <ac:picMkLst>
            <pc:docMk/>
            <pc:sldMk cId="2791363553" sldId="2146847554"/>
            <ac:picMk id="26" creationId="{F8D46CCF-D1B6-4C14-9F46-99B076E27617}"/>
          </ac:picMkLst>
        </pc:picChg>
        <pc:picChg chg="mod">
          <ac:chgData name="d'Agostino, Ciro" userId="522b68d4-162f-4dc7-a4d9-e6a12496a8af" providerId="ADAL" clId="{683EDCC4-8D6C-4B5D-82E3-D2C933B52846}" dt="2022-06-23T13:35:57.723" v="811" actId="165"/>
          <ac:picMkLst>
            <pc:docMk/>
            <pc:sldMk cId="2791363553" sldId="2146847554"/>
            <ac:picMk id="29" creationId="{10418F57-8566-42BC-BB12-468051963BF3}"/>
          </ac:picMkLst>
        </pc:picChg>
        <pc:picChg chg="del mod">
          <ac:chgData name="d'Agostino, Ciro" userId="522b68d4-162f-4dc7-a4d9-e6a12496a8af" providerId="ADAL" clId="{683EDCC4-8D6C-4B5D-82E3-D2C933B52846}" dt="2022-06-23T13:36:09.472" v="816" actId="478"/>
          <ac:picMkLst>
            <pc:docMk/>
            <pc:sldMk cId="2791363553" sldId="2146847554"/>
            <ac:picMk id="32" creationId="{554A3207-B53D-466A-9CDF-94A08F43F87B}"/>
          </ac:picMkLst>
        </pc:picChg>
        <pc:picChg chg="mod">
          <ac:chgData name="d'Agostino, Ciro" userId="522b68d4-162f-4dc7-a4d9-e6a12496a8af" providerId="ADAL" clId="{683EDCC4-8D6C-4B5D-82E3-D2C933B52846}" dt="2022-06-23T13:35:57.723" v="811" actId="165"/>
          <ac:picMkLst>
            <pc:docMk/>
            <pc:sldMk cId="2791363553" sldId="2146847554"/>
            <ac:picMk id="37" creationId="{0618D4A6-47CE-4CC0-BA14-23ECDCBAA03C}"/>
          </ac:picMkLst>
        </pc:picChg>
        <pc:picChg chg="mod">
          <ac:chgData name="d'Agostino, Ciro" userId="522b68d4-162f-4dc7-a4d9-e6a12496a8af" providerId="ADAL" clId="{683EDCC4-8D6C-4B5D-82E3-D2C933B52846}" dt="2022-06-23T13:35:57.723" v="811" actId="165"/>
          <ac:picMkLst>
            <pc:docMk/>
            <pc:sldMk cId="2791363553" sldId="2146847554"/>
            <ac:picMk id="63" creationId="{8E7291C9-2477-43BD-9862-23295CE76036}"/>
          </ac:picMkLst>
        </pc:picChg>
        <pc:picChg chg="mod">
          <ac:chgData name="d'Agostino, Ciro" userId="522b68d4-162f-4dc7-a4d9-e6a12496a8af" providerId="ADAL" clId="{683EDCC4-8D6C-4B5D-82E3-D2C933B52846}" dt="2022-06-23T13:35:57.723" v="811" actId="165"/>
          <ac:picMkLst>
            <pc:docMk/>
            <pc:sldMk cId="2791363553" sldId="2146847554"/>
            <ac:picMk id="77" creationId="{665BED21-F536-42DF-AEB6-EBC26577133D}"/>
          </ac:picMkLst>
        </pc:picChg>
        <pc:picChg chg="add del">
          <ac:chgData name="d'Agostino, Ciro" userId="522b68d4-162f-4dc7-a4d9-e6a12496a8af" providerId="ADAL" clId="{683EDCC4-8D6C-4B5D-82E3-D2C933B52846}" dt="2022-06-23T13:35:53.091" v="810" actId="478"/>
          <ac:picMkLst>
            <pc:docMk/>
            <pc:sldMk cId="2791363553" sldId="2146847554"/>
            <ac:picMk id="117" creationId="{E61BD819-7012-4CD6-A077-220E1F246D10}"/>
          </ac:picMkLst>
        </pc:picChg>
        <pc:picChg chg="mod">
          <ac:chgData name="d'Agostino, Ciro" userId="522b68d4-162f-4dc7-a4d9-e6a12496a8af" providerId="ADAL" clId="{683EDCC4-8D6C-4B5D-82E3-D2C933B52846}" dt="2022-06-23T13:35:57.723" v="811" actId="165"/>
          <ac:picMkLst>
            <pc:docMk/>
            <pc:sldMk cId="2791363553" sldId="2146847554"/>
            <ac:picMk id="123" creationId="{67E3C78C-ACBC-4061-825F-48633CC28461}"/>
          </ac:picMkLst>
        </pc:picChg>
        <pc:picChg chg="mod">
          <ac:chgData name="d'Agostino, Ciro" userId="522b68d4-162f-4dc7-a4d9-e6a12496a8af" providerId="ADAL" clId="{683EDCC4-8D6C-4B5D-82E3-D2C933B52846}" dt="2022-06-23T13:35:57.723" v="811" actId="165"/>
          <ac:picMkLst>
            <pc:docMk/>
            <pc:sldMk cId="2791363553" sldId="2146847554"/>
            <ac:picMk id="124" creationId="{75A7F0F4-D0F9-4977-840D-1CFCC38019F9}"/>
          </ac:picMkLst>
        </pc:picChg>
        <pc:picChg chg="mod">
          <ac:chgData name="d'Agostino, Ciro" userId="522b68d4-162f-4dc7-a4d9-e6a12496a8af" providerId="ADAL" clId="{683EDCC4-8D6C-4B5D-82E3-D2C933B52846}" dt="2022-06-23T13:35:57.723" v="811" actId="165"/>
          <ac:picMkLst>
            <pc:docMk/>
            <pc:sldMk cId="2791363553" sldId="2146847554"/>
            <ac:picMk id="127" creationId="{775A891C-F9FE-44F9-B88C-71DE2B698C82}"/>
          </ac:picMkLst>
        </pc:picChg>
        <pc:picChg chg="mod">
          <ac:chgData name="d'Agostino, Ciro" userId="522b68d4-162f-4dc7-a4d9-e6a12496a8af" providerId="ADAL" clId="{683EDCC4-8D6C-4B5D-82E3-D2C933B52846}" dt="2022-06-23T13:35:57.723" v="811" actId="165"/>
          <ac:picMkLst>
            <pc:docMk/>
            <pc:sldMk cId="2791363553" sldId="2146847554"/>
            <ac:picMk id="128" creationId="{FE9B4C3B-544F-4697-A22C-4B023D614386}"/>
          </ac:picMkLst>
        </pc:picChg>
        <pc:picChg chg="mod">
          <ac:chgData name="d'Agostino, Ciro" userId="522b68d4-162f-4dc7-a4d9-e6a12496a8af" providerId="ADAL" clId="{683EDCC4-8D6C-4B5D-82E3-D2C933B52846}" dt="2022-06-23T13:35:57.723" v="811" actId="165"/>
          <ac:picMkLst>
            <pc:docMk/>
            <pc:sldMk cId="2791363553" sldId="2146847554"/>
            <ac:picMk id="131" creationId="{8BF303E3-6BF3-4F87-9E46-71351B48758E}"/>
          </ac:picMkLst>
        </pc:picChg>
        <pc:picChg chg="mod">
          <ac:chgData name="d'Agostino, Ciro" userId="522b68d4-162f-4dc7-a4d9-e6a12496a8af" providerId="ADAL" clId="{683EDCC4-8D6C-4B5D-82E3-D2C933B52846}" dt="2022-06-23T13:35:57.723" v="811" actId="165"/>
          <ac:picMkLst>
            <pc:docMk/>
            <pc:sldMk cId="2791363553" sldId="2146847554"/>
            <ac:picMk id="132" creationId="{D94FADB7-81E0-4953-AAA0-55450969E45C}"/>
          </ac:picMkLst>
        </pc:picChg>
        <pc:picChg chg="mod">
          <ac:chgData name="d'Agostino, Ciro" userId="522b68d4-162f-4dc7-a4d9-e6a12496a8af" providerId="ADAL" clId="{683EDCC4-8D6C-4B5D-82E3-D2C933B52846}" dt="2022-06-23T13:35:57.723" v="811" actId="165"/>
          <ac:picMkLst>
            <pc:docMk/>
            <pc:sldMk cId="2791363553" sldId="2146847554"/>
            <ac:picMk id="133" creationId="{BC5F9785-4A40-498B-9131-858C2848E9B0}"/>
          </ac:picMkLst>
        </pc:picChg>
        <pc:picChg chg="mod">
          <ac:chgData name="d'Agostino, Ciro" userId="522b68d4-162f-4dc7-a4d9-e6a12496a8af" providerId="ADAL" clId="{683EDCC4-8D6C-4B5D-82E3-D2C933B52846}" dt="2022-06-23T13:35:57.723" v="811" actId="165"/>
          <ac:picMkLst>
            <pc:docMk/>
            <pc:sldMk cId="2791363553" sldId="2146847554"/>
            <ac:picMk id="135" creationId="{7F6D1AE8-731A-4656-B0BD-792AAADE8D61}"/>
          </ac:picMkLst>
        </pc:picChg>
        <pc:picChg chg="mod">
          <ac:chgData name="d'Agostino, Ciro" userId="522b68d4-162f-4dc7-a4d9-e6a12496a8af" providerId="ADAL" clId="{683EDCC4-8D6C-4B5D-82E3-D2C933B52846}" dt="2022-06-23T13:35:57.723" v="811" actId="165"/>
          <ac:picMkLst>
            <pc:docMk/>
            <pc:sldMk cId="2791363553" sldId="2146847554"/>
            <ac:picMk id="136" creationId="{3FEECB91-34B4-4937-9A88-BE96ED2221EF}"/>
          </ac:picMkLst>
        </pc:picChg>
        <pc:picChg chg="mod">
          <ac:chgData name="d'Agostino, Ciro" userId="522b68d4-162f-4dc7-a4d9-e6a12496a8af" providerId="ADAL" clId="{683EDCC4-8D6C-4B5D-82E3-D2C933B52846}" dt="2022-06-23T13:35:57.723" v="811" actId="165"/>
          <ac:picMkLst>
            <pc:docMk/>
            <pc:sldMk cId="2791363553" sldId="2146847554"/>
            <ac:picMk id="137" creationId="{38CB34AE-5D2C-45C2-929D-E2105884A08C}"/>
          </ac:picMkLst>
        </pc:picChg>
        <pc:picChg chg="mod">
          <ac:chgData name="d'Agostino, Ciro" userId="522b68d4-162f-4dc7-a4d9-e6a12496a8af" providerId="ADAL" clId="{683EDCC4-8D6C-4B5D-82E3-D2C933B52846}" dt="2022-06-23T13:35:57.723" v="811" actId="165"/>
          <ac:picMkLst>
            <pc:docMk/>
            <pc:sldMk cId="2791363553" sldId="2146847554"/>
            <ac:picMk id="138" creationId="{8C0F2DFA-531A-47A3-AE6F-4BDF89923FEE}"/>
          </ac:picMkLst>
        </pc:picChg>
        <pc:picChg chg="mod">
          <ac:chgData name="d'Agostino, Ciro" userId="522b68d4-162f-4dc7-a4d9-e6a12496a8af" providerId="ADAL" clId="{683EDCC4-8D6C-4B5D-82E3-D2C933B52846}" dt="2022-06-23T13:35:57.723" v="811" actId="165"/>
          <ac:picMkLst>
            <pc:docMk/>
            <pc:sldMk cId="2791363553" sldId="2146847554"/>
            <ac:picMk id="139" creationId="{81B941AB-62B0-495C-A564-85DA75129C87}"/>
          </ac:picMkLst>
        </pc:picChg>
        <pc:picChg chg="mod">
          <ac:chgData name="d'Agostino, Ciro" userId="522b68d4-162f-4dc7-a4d9-e6a12496a8af" providerId="ADAL" clId="{683EDCC4-8D6C-4B5D-82E3-D2C933B52846}" dt="2022-06-23T13:35:57.723" v="811" actId="165"/>
          <ac:picMkLst>
            <pc:docMk/>
            <pc:sldMk cId="2791363553" sldId="2146847554"/>
            <ac:picMk id="140" creationId="{44C08B30-32A5-4910-940E-1FB07E84E27F}"/>
          </ac:picMkLst>
        </pc:picChg>
        <pc:picChg chg="mod">
          <ac:chgData name="d'Agostino, Ciro" userId="522b68d4-162f-4dc7-a4d9-e6a12496a8af" providerId="ADAL" clId="{683EDCC4-8D6C-4B5D-82E3-D2C933B52846}" dt="2022-06-23T13:35:57.723" v="811" actId="165"/>
          <ac:picMkLst>
            <pc:docMk/>
            <pc:sldMk cId="2791363553" sldId="2146847554"/>
            <ac:picMk id="141" creationId="{3C2F6C59-5A9A-445A-B645-589B461C8813}"/>
          </ac:picMkLst>
        </pc:picChg>
        <pc:picChg chg="mod">
          <ac:chgData name="d'Agostino, Ciro" userId="522b68d4-162f-4dc7-a4d9-e6a12496a8af" providerId="ADAL" clId="{683EDCC4-8D6C-4B5D-82E3-D2C933B52846}" dt="2022-06-23T13:35:57.723" v="811" actId="165"/>
          <ac:picMkLst>
            <pc:docMk/>
            <pc:sldMk cId="2791363553" sldId="2146847554"/>
            <ac:picMk id="142" creationId="{B5F36B05-323E-42B8-AAE9-7A3AA802A486}"/>
          </ac:picMkLst>
        </pc:picChg>
        <pc:picChg chg="mod">
          <ac:chgData name="d'Agostino, Ciro" userId="522b68d4-162f-4dc7-a4d9-e6a12496a8af" providerId="ADAL" clId="{683EDCC4-8D6C-4B5D-82E3-D2C933B52846}" dt="2022-06-23T13:35:57.723" v="811" actId="165"/>
          <ac:picMkLst>
            <pc:docMk/>
            <pc:sldMk cId="2791363553" sldId="2146847554"/>
            <ac:picMk id="143" creationId="{BEAA9287-9084-486A-92F2-46B8206C5DF3}"/>
          </ac:picMkLst>
        </pc:picChg>
        <pc:picChg chg="mod">
          <ac:chgData name="d'Agostino, Ciro" userId="522b68d4-162f-4dc7-a4d9-e6a12496a8af" providerId="ADAL" clId="{683EDCC4-8D6C-4B5D-82E3-D2C933B52846}" dt="2022-06-23T13:35:57.723" v="811" actId="165"/>
          <ac:picMkLst>
            <pc:docMk/>
            <pc:sldMk cId="2791363553" sldId="2146847554"/>
            <ac:picMk id="144" creationId="{6894409F-0242-4B48-9668-B71C5FF5DE2D}"/>
          </ac:picMkLst>
        </pc:picChg>
        <pc:picChg chg="mod">
          <ac:chgData name="d'Agostino, Ciro" userId="522b68d4-162f-4dc7-a4d9-e6a12496a8af" providerId="ADAL" clId="{683EDCC4-8D6C-4B5D-82E3-D2C933B52846}" dt="2022-06-23T13:35:57.723" v="811" actId="165"/>
          <ac:picMkLst>
            <pc:docMk/>
            <pc:sldMk cId="2791363553" sldId="2146847554"/>
            <ac:picMk id="148" creationId="{F868277B-2581-477A-9334-0D0B96D8A7FF}"/>
          </ac:picMkLst>
        </pc:picChg>
        <pc:picChg chg="mod">
          <ac:chgData name="d'Agostino, Ciro" userId="522b68d4-162f-4dc7-a4d9-e6a12496a8af" providerId="ADAL" clId="{683EDCC4-8D6C-4B5D-82E3-D2C933B52846}" dt="2022-06-23T13:35:57.723" v="811" actId="165"/>
          <ac:picMkLst>
            <pc:docMk/>
            <pc:sldMk cId="2791363553" sldId="2146847554"/>
            <ac:picMk id="149" creationId="{3CA38710-A11D-4FD2-BE19-5CFA2FBF1946}"/>
          </ac:picMkLst>
        </pc:picChg>
        <pc:picChg chg="mod">
          <ac:chgData name="d'Agostino, Ciro" userId="522b68d4-162f-4dc7-a4d9-e6a12496a8af" providerId="ADAL" clId="{683EDCC4-8D6C-4B5D-82E3-D2C933B52846}" dt="2022-06-23T13:35:57.723" v="811" actId="165"/>
          <ac:picMkLst>
            <pc:docMk/>
            <pc:sldMk cId="2791363553" sldId="2146847554"/>
            <ac:picMk id="150" creationId="{B50EBE90-509A-4D60-95BF-FDDB88AA0977}"/>
          </ac:picMkLst>
        </pc:picChg>
        <pc:picChg chg="mod">
          <ac:chgData name="d'Agostino, Ciro" userId="522b68d4-162f-4dc7-a4d9-e6a12496a8af" providerId="ADAL" clId="{683EDCC4-8D6C-4B5D-82E3-D2C933B52846}" dt="2022-06-23T13:35:57.723" v="811" actId="165"/>
          <ac:picMkLst>
            <pc:docMk/>
            <pc:sldMk cId="2791363553" sldId="2146847554"/>
            <ac:picMk id="151" creationId="{728CAACA-E7EE-4EEE-8552-1AA8EA015F99}"/>
          </ac:picMkLst>
        </pc:picChg>
        <pc:picChg chg="mod">
          <ac:chgData name="d'Agostino, Ciro" userId="522b68d4-162f-4dc7-a4d9-e6a12496a8af" providerId="ADAL" clId="{683EDCC4-8D6C-4B5D-82E3-D2C933B52846}" dt="2022-06-23T13:35:57.723" v="811" actId="165"/>
          <ac:picMkLst>
            <pc:docMk/>
            <pc:sldMk cId="2791363553" sldId="2146847554"/>
            <ac:picMk id="152" creationId="{06667BA5-CD06-406B-A718-EE439BD89225}"/>
          </ac:picMkLst>
        </pc:picChg>
        <pc:picChg chg="mod">
          <ac:chgData name="d'Agostino, Ciro" userId="522b68d4-162f-4dc7-a4d9-e6a12496a8af" providerId="ADAL" clId="{683EDCC4-8D6C-4B5D-82E3-D2C933B52846}" dt="2022-06-23T13:35:57.723" v="811" actId="165"/>
          <ac:picMkLst>
            <pc:docMk/>
            <pc:sldMk cId="2791363553" sldId="2146847554"/>
            <ac:picMk id="171" creationId="{5DDF734B-2508-4FE8-BCC7-1A012F38D369}"/>
          </ac:picMkLst>
        </pc:picChg>
        <pc:picChg chg="mod">
          <ac:chgData name="d'Agostino, Ciro" userId="522b68d4-162f-4dc7-a4d9-e6a12496a8af" providerId="ADAL" clId="{683EDCC4-8D6C-4B5D-82E3-D2C933B52846}" dt="2022-06-23T13:35:57.723" v="811" actId="165"/>
          <ac:picMkLst>
            <pc:docMk/>
            <pc:sldMk cId="2791363553" sldId="2146847554"/>
            <ac:picMk id="172" creationId="{5A92FA74-6C80-4AA6-B94D-6A8F5A8089A8}"/>
          </ac:picMkLst>
        </pc:picChg>
        <pc:picChg chg="mod">
          <ac:chgData name="d'Agostino, Ciro" userId="522b68d4-162f-4dc7-a4d9-e6a12496a8af" providerId="ADAL" clId="{683EDCC4-8D6C-4B5D-82E3-D2C933B52846}" dt="2022-06-23T13:35:57.723" v="811" actId="165"/>
          <ac:picMkLst>
            <pc:docMk/>
            <pc:sldMk cId="2791363553" sldId="2146847554"/>
            <ac:picMk id="173" creationId="{B30113AD-B08E-44E4-B5FF-94A0ABC7A4E2}"/>
          </ac:picMkLst>
        </pc:picChg>
        <pc:picChg chg="mod">
          <ac:chgData name="d'Agostino, Ciro" userId="522b68d4-162f-4dc7-a4d9-e6a12496a8af" providerId="ADAL" clId="{683EDCC4-8D6C-4B5D-82E3-D2C933B52846}" dt="2022-06-23T13:35:57.723" v="811" actId="165"/>
          <ac:picMkLst>
            <pc:docMk/>
            <pc:sldMk cId="2791363553" sldId="2146847554"/>
            <ac:picMk id="174" creationId="{4E31BA1B-95A8-4EE0-B07E-159F5896E1D2}"/>
          </ac:picMkLst>
        </pc:picChg>
        <pc:picChg chg="mod">
          <ac:chgData name="d'Agostino, Ciro" userId="522b68d4-162f-4dc7-a4d9-e6a12496a8af" providerId="ADAL" clId="{683EDCC4-8D6C-4B5D-82E3-D2C933B52846}" dt="2022-06-23T13:35:57.723" v="811" actId="165"/>
          <ac:picMkLst>
            <pc:docMk/>
            <pc:sldMk cId="2791363553" sldId="2146847554"/>
            <ac:picMk id="175" creationId="{A082AE40-F95F-4235-83F6-959B6B6FEAD7}"/>
          </ac:picMkLst>
        </pc:picChg>
        <pc:picChg chg="mod">
          <ac:chgData name="d'Agostino, Ciro" userId="522b68d4-162f-4dc7-a4d9-e6a12496a8af" providerId="ADAL" clId="{683EDCC4-8D6C-4B5D-82E3-D2C933B52846}" dt="2022-06-23T13:35:57.723" v="811" actId="165"/>
          <ac:picMkLst>
            <pc:docMk/>
            <pc:sldMk cId="2791363553" sldId="2146847554"/>
            <ac:picMk id="176" creationId="{BC55D1C3-3BA2-42D5-9FAE-A3404DC94540}"/>
          </ac:picMkLst>
        </pc:picChg>
        <pc:picChg chg="mod">
          <ac:chgData name="d'Agostino, Ciro" userId="522b68d4-162f-4dc7-a4d9-e6a12496a8af" providerId="ADAL" clId="{683EDCC4-8D6C-4B5D-82E3-D2C933B52846}" dt="2022-06-23T13:35:57.723" v="811" actId="165"/>
          <ac:picMkLst>
            <pc:docMk/>
            <pc:sldMk cId="2791363553" sldId="2146847554"/>
            <ac:picMk id="178" creationId="{C2031F45-F2A3-446A-906B-228FB8F86E13}"/>
          </ac:picMkLst>
        </pc:picChg>
        <pc:picChg chg="mod">
          <ac:chgData name="d'Agostino, Ciro" userId="522b68d4-162f-4dc7-a4d9-e6a12496a8af" providerId="ADAL" clId="{683EDCC4-8D6C-4B5D-82E3-D2C933B52846}" dt="2022-06-23T13:35:40.349" v="806"/>
          <ac:picMkLst>
            <pc:docMk/>
            <pc:sldMk cId="2791363553" sldId="2146847554"/>
            <ac:picMk id="185" creationId="{7476FDD1-3D1F-F7BA-29C9-25234863FB60}"/>
          </ac:picMkLst>
        </pc:picChg>
        <pc:picChg chg="mod">
          <ac:chgData name="d'Agostino, Ciro" userId="522b68d4-162f-4dc7-a4d9-e6a12496a8af" providerId="ADAL" clId="{683EDCC4-8D6C-4B5D-82E3-D2C933B52846}" dt="2022-06-23T13:35:40.349" v="806"/>
          <ac:picMkLst>
            <pc:docMk/>
            <pc:sldMk cId="2791363553" sldId="2146847554"/>
            <ac:picMk id="187" creationId="{687B1DD8-E541-BB96-F1D3-50B82776BA4D}"/>
          </ac:picMkLst>
        </pc:picChg>
        <pc:picChg chg="mod">
          <ac:chgData name="d'Agostino, Ciro" userId="522b68d4-162f-4dc7-a4d9-e6a12496a8af" providerId="ADAL" clId="{683EDCC4-8D6C-4B5D-82E3-D2C933B52846}" dt="2022-06-23T13:35:40.349" v="806"/>
          <ac:picMkLst>
            <pc:docMk/>
            <pc:sldMk cId="2791363553" sldId="2146847554"/>
            <ac:picMk id="188" creationId="{0B2DEA48-66A0-C820-26FD-D00CFA2C65A7}"/>
          </ac:picMkLst>
        </pc:picChg>
        <pc:picChg chg="mod">
          <ac:chgData name="d'Agostino, Ciro" userId="522b68d4-162f-4dc7-a4d9-e6a12496a8af" providerId="ADAL" clId="{683EDCC4-8D6C-4B5D-82E3-D2C933B52846}" dt="2022-06-23T13:35:40.349" v="806"/>
          <ac:picMkLst>
            <pc:docMk/>
            <pc:sldMk cId="2791363553" sldId="2146847554"/>
            <ac:picMk id="191" creationId="{56708AC2-7DB5-AC47-DD77-EDA0700DEAFE}"/>
          </ac:picMkLst>
        </pc:picChg>
        <pc:picChg chg="mod">
          <ac:chgData name="d'Agostino, Ciro" userId="522b68d4-162f-4dc7-a4d9-e6a12496a8af" providerId="ADAL" clId="{683EDCC4-8D6C-4B5D-82E3-D2C933B52846}" dt="2022-06-23T13:35:40.349" v="806"/>
          <ac:picMkLst>
            <pc:docMk/>
            <pc:sldMk cId="2791363553" sldId="2146847554"/>
            <ac:picMk id="192" creationId="{677BB231-D9EB-4A85-AC72-870B6B3A02ED}"/>
          </ac:picMkLst>
        </pc:picChg>
        <pc:picChg chg="mod">
          <ac:chgData name="d'Agostino, Ciro" userId="522b68d4-162f-4dc7-a4d9-e6a12496a8af" providerId="ADAL" clId="{683EDCC4-8D6C-4B5D-82E3-D2C933B52846}" dt="2022-06-23T13:35:57.723" v="811" actId="165"/>
          <ac:picMkLst>
            <pc:docMk/>
            <pc:sldMk cId="2791363553" sldId="2146847554"/>
            <ac:picMk id="196" creationId="{B805E6A1-87C8-4ED0-9869-585715134BED}"/>
          </ac:picMkLst>
        </pc:picChg>
        <pc:picChg chg="mod">
          <ac:chgData name="d'Agostino, Ciro" userId="522b68d4-162f-4dc7-a4d9-e6a12496a8af" providerId="ADAL" clId="{683EDCC4-8D6C-4B5D-82E3-D2C933B52846}" dt="2022-06-23T13:35:57.723" v="811" actId="165"/>
          <ac:picMkLst>
            <pc:docMk/>
            <pc:sldMk cId="2791363553" sldId="2146847554"/>
            <ac:picMk id="200" creationId="{82074349-751E-4235-98C6-240B4E01F846}"/>
          </ac:picMkLst>
        </pc:picChg>
        <pc:picChg chg="mod">
          <ac:chgData name="d'Agostino, Ciro" userId="522b68d4-162f-4dc7-a4d9-e6a12496a8af" providerId="ADAL" clId="{683EDCC4-8D6C-4B5D-82E3-D2C933B52846}" dt="2022-06-23T13:35:40.349" v="806"/>
          <ac:picMkLst>
            <pc:docMk/>
            <pc:sldMk cId="2791363553" sldId="2146847554"/>
            <ac:picMk id="201" creationId="{D1B66612-21F8-3B47-1A82-E71A3BDFD74F}"/>
          </ac:picMkLst>
        </pc:picChg>
        <pc:picChg chg="mod">
          <ac:chgData name="d'Agostino, Ciro" userId="522b68d4-162f-4dc7-a4d9-e6a12496a8af" providerId="ADAL" clId="{683EDCC4-8D6C-4B5D-82E3-D2C933B52846}" dt="2022-06-23T13:35:40.349" v="806"/>
          <ac:picMkLst>
            <pc:docMk/>
            <pc:sldMk cId="2791363553" sldId="2146847554"/>
            <ac:picMk id="205" creationId="{A4CB0367-9FAB-0BC0-D4D0-68CB811F8AF0}"/>
          </ac:picMkLst>
        </pc:picChg>
        <pc:picChg chg="mod">
          <ac:chgData name="d'Agostino, Ciro" userId="522b68d4-162f-4dc7-a4d9-e6a12496a8af" providerId="ADAL" clId="{683EDCC4-8D6C-4B5D-82E3-D2C933B52846}" dt="2022-06-23T13:35:40.349" v="806"/>
          <ac:picMkLst>
            <pc:docMk/>
            <pc:sldMk cId="2791363553" sldId="2146847554"/>
            <ac:picMk id="207" creationId="{A0D9EFDD-4490-B97F-CF0D-C92F123A9FA4}"/>
          </ac:picMkLst>
        </pc:picChg>
        <pc:picChg chg="mod">
          <ac:chgData name="d'Agostino, Ciro" userId="522b68d4-162f-4dc7-a4d9-e6a12496a8af" providerId="ADAL" clId="{683EDCC4-8D6C-4B5D-82E3-D2C933B52846}" dt="2022-06-23T13:35:40.349" v="806"/>
          <ac:picMkLst>
            <pc:docMk/>
            <pc:sldMk cId="2791363553" sldId="2146847554"/>
            <ac:picMk id="212" creationId="{7E112E32-7FB5-7C14-166C-B1DB5ACFE58A}"/>
          </ac:picMkLst>
        </pc:picChg>
        <pc:picChg chg="mod">
          <ac:chgData name="d'Agostino, Ciro" userId="522b68d4-162f-4dc7-a4d9-e6a12496a8af" providerId="ADAL" clId="{683EDCC4-8D6C-4B5D-82E3-D2C933B52846}" dt="2022-06-23T13:35:40.349" v="806"/>
          <ac:picMkLst>
            <pc:docMk/>
            <pc:sldMk cId="2791363553" sldId="2146847554"/>
            <ac:picMk id="219" creationId="{F177C9E7-2AAC-2299-D1E4-DBCCA6E9C3BB}"/>
          </ac:picMkLst>
        </pc:picChg>
        <pc:picChg chg="mod">
          <ac:chgData name="d'Agostino, Ciro" userId="522b68d4-162f-4dc7-a4d9-e6a12496a8af" providerId="ADAL" clId="{683EDCC4-8D6C-4B5D-82E3-D2C933B52846}" dt="2022-06-23T13:35:40.349" v="806"/>
          <ac:picMkLst>
            <pc:docMk/>
            <pc:sldMk cId="2791363553" sldId="2146847554"/>
            <ac:picMk id="222" creationId="{B0DCEAE7-C7C7-3230-8DAC-B2756DCB78EB}"/>
          </ac:picMkLst>
        </pc:picChg>
        <pc:picChg chg="mod">
          <ac:chgData name="d'Agostino, Ciro" userId="522b68d4-162f-4dc7-a4d9-e6a12496a8af" providerId="ADAL" clId="{683EDCC4-8D6C-4B5D-82E3-D2C933B52846}" dt="2022-06-23T13:35:40.349" v="806"/>
          <ac:picMkLst>
            <pc:docMk/>
            <pc:sldMk cId="2791363553" sldId="2146847554"/>
            <ac:picMk id="223" creationId="{0777FC28-10FA-0773-0080-BB6156C12039}"/>
          </ac:picMkLst>
        </pc:picChg>
        <pc:picChg chg="mod">
          <ac:chgData name="d'Agostino, Ciro" userId="522b68d4-162f-4dc7-a4d9-e6a12496a8af" providerId="ADAL" clId="{683EDCC4-8D6C-4B5D-82E3-D2C933B52846}" dt="2022-06-23T13:35:40.349" v="806"/>
          <ac:picMkLst>
            <pc:docMk/>
            <pc:sldMk cId="2791363553" sldId="2146847554"/>
            <ac:picMk id="224" creationId="{180BF4B7-02DF-E0A8-CB34-9E10D7753129}"/>
          </ac:picMkLst>
        </pc:picChg>
        <pc:picChg chg="mod">
          <ac:chgData name="d'Agostino, Ciro" userId="522b68d4-162f-4dc7-a4d9-e6a12496a8af" providerId="ADAL" clId="{683EDCC4-8D6C-4B5D-82E3-D2C933B52846}" dt="2022-06-23T13:35:40.349" v="806"/>
          <ac:picMkLst>
            <pc:docMk/>
            <pc:sldMk cId="2791363553" sldId="2146847554"/>
            <ac:picMk id="225" creationId="{49872709-D462-B04D-6BD7-589BC3A8E770}"/>
          </ac:picMkLst>
        </pc:picChg>
        <pc:picChg chg="mod">
          <ac:chgData name="d'Agostino, Ciro" userId="522b68d4-162f-4dc7-a4d9-e6a12496a8af" providerId="ADAL" clId="{683EDCC4-8D6C-4B5D-82E3-D2C933B52846}" dt="2022-06-23T13:35:57.723" v="811" actId="165"/>
          <ac:picMkLst>
            <pc:docMk/>
            <pc:sldMk cId="2791363553" sldId="2146847554"/>
            <ac:picMk id="227" creationId="{C7785A3C-A653-4120-837E-A204243FD028}"/>
          </ac:picMkLst>
        </pc:picChg>
        <pc:picChg chg="mod">
          <ac:chgData name="d'Agostino, Ciro" userId="522b68d4-162f-4dc7-a4d9-e6a12496a8af" providerId="ADAL" clId="{683EDCC4-8D6C-4B5D-82E3-D2C933B52846}" dt="2022-06-23T13:35:40.349" v="806"/>
          <ac:picMkLst>
            <pc:docMk/>
            <pc:sldMk cId="2791363553" sldId="2146847554"/>
            <ac:picMk id="228" creationId="{F6889F8B-EFB6-7E36-D61B-66721775D887}"/>
          </ac:picMkLst>
        </pc:picChg>
        <pc:picChg chg="mod">
          <ac:chgData name="d'Agostino, Ciro" userId="522b68d4-162f-4dc7-a4d9-e6a12496a8af" providerId="ADAL" clId="{683EDCC4-8D6C-4B5D-82E3-D2C933B52846}" dt="2022-06-23T13:35:40.349" v="806"/>
          <ac:picMkLst>
            <pc:docMk/>
            <pc:sldMk cId="2791363553" sldId="2146847554"/>
            <ac:picMk id="229" creationId="{F33D2599-E2E8-304F-9499-557DAE6029A5}"/>
          </ac:picMkLst>
        </pc:picChg>
        <pc:picChg chg="mod">
          <ac:chgData name="d'Agostino, Ciro" userId="522b68d4-162f-4dc7-a4d9-e6a12496a8af" providerId="ADAL" clId="{683EDCC4-8D6C-4B5D-82E3-D2C933B52846}" dt="2022-06-23T13:36:29.628" v="824" actId="14100"/>
          <ac:picMkLst>
            <pc:docMk/>
            <pc:sldMk cId="2791363553" sldId="2146847554"/>
            <ac:picMk id="230" creationId="{98E31276-493C-4736-9B10-44CB16D23CD8}"/>
          </ac:picMkLst>
        </pc:picChg>
        <pc:picChg chg="mod">
          <ac:chgData name="d'Agostino, Ciro" userId="522b68d4-162f-4dc7-a4d9-e6a12496a8af" providerId="ADAL" clId="{683EDCC4-8D6C-4B5D-82E3-D2C933B52846}" dt="2022-06-23T13:35:40.349" v="806"/>
          <ac:picMkLst>
            <pc:docMk/>
            <pc:sldMk cId="2791363553" sldId="2146847554"/>
            <ac:picMk id="235" creationId="{F862E2A3-886C-92BF-7A8E-76578192C74B}"/>
          </ac:picMkLst>
        </pc:picChg>
        <pc:picChg chg="mod">
          <ac:chgData name="d'Agostino, Ciro" userId="522b68d4-162f-4dc7-a4d9-e6a12496a8af" providerId="ADAL" clId="{683EDCC4-8D6C-4B5D-82E3-D2C933B52846}" dt="2022-06-23T13:35:40.349" v="806"/>
          <ac:picMkLst>
            <pc:docMk/>
            <pc:sldMk cId="2791363553" sldId="2146847554"/>
            <ac:picMk id="238" creationId="{A95164B2-3464-FFAB-6157-C25218961A70}"/>
          </ac:picMkLst>
        </pc:picChg>
        <pc:picChg chg="mod">
          <ac:chgData name="d'Agostino, Ciro" userId="522b68d4-162f-4dc7-a4d9-e6a12496a8af" providerId="ADAL" clId="{683EDCC4-8D6C-4B5D-82E3-D2C933B52846}" dt="2022-06-23T13:35:40.349" v="806"/>
          <ac:picMkLst>
            <pc:docMk/>
            <pc:sldMk cId="2791363553" sldId="2146847554"/>
            <ac:picMk id="239" creationId="{BC0A5E21-B933-AB06-3E1F-7587E3910DD6}"/>
          </ac:picMkLst>
        </pc:picChg>
        <pc:picChg chg="mod">
          <ac:chgData name="d'Agostino, Ciro" userId="522b68d4-162f-4dc7-a4d9-e6a12496a8af" providerId="ADAL" clId="{683EDCC4-8D6C-4B5D-82E3-D2C933B52846}" dt="2022-06-23T13:35:57.723" v="811" actId="165"/>
          <ac:picMkLst>
            <pc:docMk/>
            <pc:sldMk cId="2791363553" sldId="2146847554"/>
            <ac:picMk id="241" creationId="{F5BE1620-C9F7-4F2A-B474-23ACF6324816}"/>
          </ac:picMkLst>
        </pc:picChg>
        <pc:picChg chg="mod">
          <ac:chgData name="d'Agostino, Ciro" userId="522b68d4-162f-4dc7-a4d9-e6a12496a8af" providerId="ADAL" clId="{683EDCC4-8D6C-4B5D-82E3-D2C933B52846}" dt="2022-06-23T13:35:57.723" v="811" actId="165"/>
          <ac:picMkLst>
            <pc:docMk/>
            <pc:sldMk cId="2791363553" sldId="2146847554"/>
            <ac:picMk id="242" creationId="{83CC8820-1170-4AC5-BA7D-B919B2BEC588}"/>
          </ac:picMkLst>
        </pc:picChg>
        <pc:picChg chg="mod">
          <ac:chgData name="d'Agostino, Ciro" userId="522b68d4-162f-4dc7-a4d9-e6a12496a8af" providerId="ADAL" clId="{683EDCC4-8D6C-4B5D-82E3-D2C933B52846}" dt="2022-06-23T13:35:57.723" v="811" actId="165"/>
          <ac:picMkLst>
            <pc:docMk/>
            <pc:sldMk cId="2791363553" sldId="2146847554"/>
            <ac:picMk id="243" creationId="{07C3F289-8826-450E-958F-BF19D90FA392}"/>
          </ac:picMkLst>
        </pc:picChg>
        <pc:picChg chg="mod">
          <ac:chgData name="d'Agostino, Ciro" userId="522b68d4-162f-4dc7-a4d9-e6a12496a8af" providerId="ADAL" clId="{683EDCC4-8D6C-4B5D-82E3-D2C933B52846}" dt="2022-06-23T13:35:57.723" v="811" actId="165"/>
          <ac:picMkLst>
            <pc:docMk/>
            <pc:sldMk cId="2791363553" sldId="2146847554"/>
            <ac:picMk id="244" creationId="{4D203EB1-EEC4-458C-AE3E-7446094726AB}"/>
          </ac:picMkLst>
        </pc:picChg>
        <pc:picChg chg="mod">
          <ac:chgData name="d'Agostino, Ciro" userId="522b68d4-162f-4dc7-a4d9-e6a12496a8af" providerId="ADAL" clId="{683EDCC4-8D6C-4B5D-82E3-D2C933B52846}" dt="2022-06-23T13:35:40.349" v="806"/>
          <ac:picMkLst>
            <pc:docMk/>
            <pc:sldMk cId="2791363553" sldId="2146847554"/>
            <ac:picMk id="245" creationId="{417E196F-6718-1FD4-B549-8CB0F5A27C28}"/>
          </ac:picMkLst>
        </pc:picChg>
        <pc:picChg chg="mod">
          <ac:chgData name="d'Agostino, Ciro" userId="522b68d4-162f-4dc7-a4d9-e6a12496a8af" providerId="ADAL" clId="{683EDCC4-8D6C-4B5D-82E3-D2C933B52846}" dt="2022-06-23T13:35:40.349" v="806"/>
          <ac:picMkLst>
            <pc:docMk/>
            <pc:sldMk cId="2791363553" sldId="2146847554"/>
            <ac:picMk id="246" creationId="{6EF02FE0-BD97-BEEE-9CDD-ABA2A9E418BE}"/>
          </ac:picMkLst>
        </pc:picChg>
        <pc:picChg chg="mod">
          <ac:chgData name="d'Agostino, Ciro" userId="522b68d4-162f-4dc7-a4d9-e6a12496a8af" providerId="ADAL" clId="{683EDCC4-8D6C-4B5D-82E3-D2C933B52846}" dt="2022-06-23T13:35:40.349" v="806"/>
          <ac:picMkLst>
            <pc:docMk/>
            <pc:sldMk cId="2791363553" sldId="2146847554"/>
            <ac:picMk id="247" creationId="{E3969077-6BB5-276E-254D-6308F3F328AE}"/>
          </ac:picMkLst>
        </pc:picChg>
        <pc:picChg chg="mod">
          <ac:chgData name="d'Agostino, Ciro" userId="522b68d4-162f-4dc7-a4d9-e6a12496a8af" providerId="ADAL" clId="{683EDCC4-8D6C-4B5D-82E3-D2C933B52846}" dt="2022-06-23T13:35:40.349" v="806"/>
          <ac:picMkLst>
            <pc:docMk/>
            <pc:sldMk cId="2791363553" sldId="2146847554"/>
            <ac:picMk id="248" creationId="{DECD0D44-0848-EB1F-A5E6-8D6D7ACED5A3}"/>
          </ac:picMkLst>
        </pc:picChg>
        <pc:picChg chg="mod">
          <ac:chgData name="d'Agostino, Ciro" userId="522b68d4-162f-4dc7-a4d9-e6a12496a8af" providerId="ADAL" clId="{683EDCC4-8D6C-4B5D-82E3-D2C933B52846}" dt="2022-06-23T13:35:40.349" v="806"/>
          <ac:picMkLst>
            <pc:docMk/>
            <pc:sldMk cId="2791363553" sldId="2146847554"/>
            <ac:picMk id="249" creationId="{B60F5479-E8A2-2962-4732-3843C2DB002D}"/>
          </ac:picMkLst>
        </pc:picChg>
        <pc:picChg chg="mod">
          <ac:chgData name="d'Agostino, Ciro" userId="522b68d4-162f-4dc7-a4d9-e6a12496a8af" providerId="ADAL" clId="{683EDCC4-8D6C-4B5D-82E3-D2C933B52846}" dt="2022-06-23T13:35:57.723" v="811" actId="165"/>
          <ac:picMkLst>
            <pc:docMk/>
            <pc:sldMk cId="2791363553" sldId="2146847554"/>
            <ac:picMk id="250" creationId="{CF4EA937-516F-41BF-B101-000D454F3ACC}"/>
          </ac:picMkLst>
        </pc:picChg>
        <pc:picChg chg="mod">
          <ac:chgData name="d'Agostino, Ciro" userId="522b68d4-162f-4dc7-a4d9-e6a12496a8af" providerId="ADAL" clId="{683EDCC4-8D6C-4B5D-82E3-D2C933B52846}" dt="2022-06-23T13:35:57.723" v="811" actId="165"/>
          <ac:picMkLst>
            <pc:docMk/>
            <pc:sldMk cId="2791363553" sldId="2146847554"/>
            <ac:picMk id="251" creationId="{9DF66222-FDC3-49D7-872C-16D432F33063}"/>
          </ac:picMkLst>
        </pc:picChg>
        <pc:picChg chg="mod">
          <ac:chgData name="d'Agostino, Ciro" userId="522b68d4-162f-4dc7-a4d9-e6a12496a8af" providerId="ADAL" clId="{683EDCC4-8D6C-4B5D-82E3-D2C933B52846}" dt="2022-06-23T13:35:57.723" v="811" actId="165"/>
          <ac:picMkLst>
            <pc:docMk/>
            <pc:sldMk cId="2791363553" sldId="2146847554"/>
            <ac:picMk id="252" creationId="{F01D2BA5-1338-443E-A1EC-0F89C0E78B30}"/>
          </ac:picMkLst>
        </pc:picChg>
        <pc:picChg chg="del mod topLvl">
          <ac:chgData name="d'Agostino, Ciro" userId="522b68d4-162f-4dc7-a4d9-e6a12496a8af" providerId="ADAL" clId="{683EDCC4-8D6C-4B5D-82E3-D2C933B52846}" dt="2022-06-23T13:35:59.885" v="812" actId="478"/>
          <ac:picMkLst>
            <pc:docMk/>
            <pc:sldMk cId="2791363553" sldId="2146847554"/>
            <ac:picMk id="253" creationId="{AAB30495-661E-45EA-8A41-F64CDF966169}"/>
          </ac:picMkLst>
        </pc:picChg>
        <pc:picChg chg="mod">
          <ac:chgData name="d'Agostino, Ciro" userId="522b68d4-162f-4dc7-a4d9-e6a12496a8af" providerId="ADAL" clId="{683EDCC4-8D6C-4B5D-82E3-D2C933B52846}" dt="2022-06-23T13:35:57.723" v="811" actId="165"/>
          <ac:picMkLst>
            <pc:docMk/>
            <pc:sldMk cId="2791363553" sldId="2146847554"/>
            <ac:picMk id="254" creationId="{C834884A-D8E1-485F-BB3D-DE190B225F09}"/>
          </ac:picMkLst>
        </pc:picChg>
        <pc:picChg chg="mod">
          <ac:chgData name="d'Agostino, Ciro" userId="522b68d4-162f-4dc7-a4d9-e6a12496a8af" providerId="ADAL" clId="{683EDCC4-8D6C-4B5D-82E3-D2C933B52846}" dt="2022-06-23T13:35:57.723" v="811" actId="165"/>
          <ac:picMkLst>
            <pc:docMk/>
            <pc:sldMk cId="2791363553" sldId="2146847554"/>
            <ac:picMk id="255" creationId="{A14D0884-A9B1-4740-82CB-A99416785B6E}"/>
          </ac:picMkLst>
        </pc:picChg>
        <pc:picChg chg="mod">
          <ac:chgData name="d'Agostino, Ciro" userId="522b68d4-162f-4dc7-a4d9-e6a12496a8af" providerId="ADAL" clId="{683EDCC4-8D6C-4B5D-82E3-D2C933B52846}" dt="2022-06-23T13:35:40.349" v="806"/>
          <ac:picMkLst>
            <pc:docMk/>
            <pc:sldMk cId="2791363553" sldId="2146847554"/>
            <ac:picMk id="256" creationId="{004DE076-2C9E-C4E6-3743-FF1116AE392A}"/>
          </ac:picMkLst>
        </pc:picChg>
        <pc:picChg chg="mod">
          <ac:chgData name="d'Agostino, Ciro" userId="522b68d4-162f-4dc7-a4d9-e6a12496a8af" providerId="ADAL" clId="{683EDCC4-8D6C-4B5D-82E3-D2C933B52846}" dt="2022-06-23T13:35:57.723" v="811" actId="165"/>
          <ac:picMkLst>
            <pc:docMk/>
            <pc:sldMk cId="2791363553" sldId="2146847554"/>
            <ac:picMk id="257" creationId="{5DD58630-10C3-4916-B943-EB54B0CBC4F6}"/>
          </ac:picMkLst>
        </pc:picChg>
        <pc:picChg chg="mod">
          <ac:chgData name="d'Agostino, Ciro" userId="522b68d4-162f-4dc7-a4d9-e6a12496a8af" providerId="ADAL" clId="{683EDCC4-8D6C-4B5D-82E3-D2C933B52846}" dt="2022-06-23T13:35:40.349" v="806"/>
          <ac:picMkLst>
            <pc:docMk/>
            <pc:sldMk cId="2791363553" sldId="2146847554"/>
            <ac:picMk id="258" creationId="{D6B1B147-D087-D761-CB39-B37CBE7C9E9C}"/>
          </ac:picMkLst>
        </pc:picChg>
        <pc:picChg chg="mod">
          <ac:chgData name="d'Agostino, Ciro" userId="522b68d4-162f-4dc7-a4d9-e6a12496a8af" providerId="ADAL" clId="{683EDCC4-8D6C-4B5D-82E3-D2C933B52846}" dt="2022-06-23T13:35:40.349" v="806"/>
          <ac:picMkLst>
            <pc:docMk/>
            <pc:sldMk cId="2791363553" sldId="2146847554"/>
            <ac:picMk id="260" creationId="{89E087E0-5A21-FF7B-3EF7-159C7106604B}"/>
          </ac:picMkLst>
        </pc:picChg>
        <pc:picChg chg="mod">
          <ac:chgData name="d'Agostino, Ciro" userId="522b68d4-162f-4dc7-a4d9-e6a12496a8af" providerId="ADAL" clId="{683EDCC4-8D6C-4B5D-82E3-D2C933B52846}" dt="2022-06-23T13:35:40.349" v="806"/>
          <ac:picMkLst>
            <pc:docMk/>
            <pc:sldMk cId="2791363553" sldId="2146847554"/>
            <ac:picMk id="261" creationId="{F78A7AEA-EA31-7A6C-3BE3-66F17C10C143}"/>
          </ac:picMkLst>
        </pc:picChg>
        <pc:picChg chg="mod">
          <ac:chgData name="d'Agostino, Ciro" userId="522b68d4-162f-4dc7-a4d9-e6a12496a8af" providerId="ADAL" clId="{683EDCC4-8D6C-4B5D-82E3-D2C933B52846}" dt="2022-06-23T13:35:40.349" v="806"/>
          <ac:picMkLst>
            <pc:docMk/>
            <pc:sldMk cId="2791363553" sldId="2146847554"/>
            <ac:picMk id="264" creationId="{3DDF8F39-2EB6-3351-A230-84852E64B596}"/>
          </ac:picMkLst>
        </pc:picChg>
        <pc:picChg chg="mod">
          <ac:chgData name="d'Agostino, Ciro" userId="522b68d4-162f-4dc7-a4d9-e6a12496a8af" providerId="ADAL" clId="{683EDCC4-8D6C-4B5D-82E3-D2C933B52846}" dt="2022-06-23T13:35:40.349" v="806"/>
          <ac:picMkLst>
            <pc:docMk/>
            <pc:sldMk cId="2791363553" sldId="2146847554"/>
            <ac:picMk id="265" creationId="{D2543FBD-B560-17ED-2D32-1072011E4085}"/>
          </ac:picMkLst>
        </pc:picChg>
        <pc:picChg chg="mod">
          <ac:chgData name="d'Agostino, Ciro" userId="522b68d4-162f-4dc7-a4d9-e6a12496a8af" providerId="ADAL" clId="{683EDCC4-8D6C-4B5D-82E3-D2C933B52846}" dt="2022-06-23T13:35:57.723" v="811" actId="165"/>
          <ac:picMkLst>
            <pc:docMk/>
            <pc:sldMk cId="2791363553" sldId="2146847554"/>
            <ac:picMk id="267" creationId="{FB4A4FCC-A4E5-4AA0-B561-573D537606A7}"/>
          </ac:picMkLst>
        </pc:picChg>
        <pc:picChg chg="mod">
          <ac:chgData name="d'Agostino, Ciro" userId="522b68d4-162f-4dc7-a4d9-e6a12496a8af" providerId="ADAL" clId="{683EDCC4-8D6C-4B5D-82E3-D2C933B52846}" dt="2022-06-23T13:35:57.723" v="811" actId="165"/>
          <ac:picMkLst>
            <pc:docMk/>
            <pc:sldMk cId="2791363553" sldId="2146847554"/>
            <ac:picMk id="268" creationId="{4E763AE1-C7A2-43D5-A1EF-8B421525A1F0}"/>
          </ac:picMkLst>
        </pc:picChg>
        <pc:picChg chg="mod">
          <ac:chgData name="d'Agostino, Ciro" userId="522b68d4-162f-4dc7-a4d9-e6a12496a8af" providerId="ADAL" clId="{683EDCC4-8D6C-4B5D-82E3-D2C933B52846}" dt="2022-06-23T13:35:57.723" v="811" actId="165"/>
          <ac:picMkLst>
            <pc:docMk/>
            <pc:sldMk cId="2791363553" sldId="2146847554"/>
            <ac:picMk id="269" creationId="{4C9D6E25-6FD6-4FD8-9DCB-33C49B72F8AD}"/>
          </ac:picMkLst>
        </pc:picChg>
        <pc:picChg chg="mod">
          <ac:chgData name="d'Agostino, Ciro" userId="522b68d4-162f-4dc7-a4d9-e6a12496a8af" providerId="ADAL" clId="{683EDCC4-8D6C-4B5D-82E3-D2C933B52846}" dt="2022-06-23T13:35:40.349" v="806"/>
          <ac:picMkLst>
            <pc:docMk/>
            <pc:sldMk cId="2791363553" sldId="2146847554"/>
            <ac:picMk id="271" creationId="{77953DFF-B618-2F0D-9C22-E312AEE208C6}"/>
          </ac:picMkLst>
        </pc:picChg>
        <pc:picChg chg="mod">
          <ac:chgData name="d'Agostino, Ciro" userId="522b68d4-162f-4dc7-a4d9-e6a12496a8af" providerId="ADAL" clId="{683EDCC4-8D6C-4B5D-82E3-D2C933B52846}" dt="2022-06-23T13:35:57.723" v="811" actId="165"/>
          <ac:picMkLst>
            <pc:docMk/>
            <pc:sldMk cId="2791363553" sldId="2146847554"/>
            <ac:picMk id="273" creationId="{357FC588-4109-4FA3-B76F-99359186E43A}"/>
          </ac:picMkLst>
        </pc:picChg>
        <pc:picChg chg="mod">
          <ac:chgData name="d'Agostino, Ciro" userId="522b68d4-162f-4dc7-a4d9-e6a12496a8af" providerId="ADAL" clId="{683EDCC4-8D6C-4B5D-82E3-D2C933B52846}" dt="2022-06-23T13:35:40.349" v="806"/>
          <ac:picMkLst>
            <pc:docMk/>
            <pc:sldMk cId="2791363553" sldId="2146847554"/>
            <ac:picMk id="274" creationId="{FC563ABA-1367-0D9A-029C-BEB2574334FB}"/>
          </ac:picMkLst>
        </pc:picChg>
        <pc:picChg chg="mod">
          <ac:chgData name="d'Agostino, Ciro" userId="522b68d4-162f-4dc7-a4d9-e6a12496a8af" providerId="ADAL" clId="{683EDCC4-8D6C-4B5D-82E3-D2C933B52846}" dt="2022-06-23T13:35:40.349" v="806"/>
          <ac:picMkLst>
            <pc:docMk/>
            <pc:sldMk cId="2791363553" sldId="2146847554"/>
            <ac:picMk id="277" creationId="{2C2DD8F5-3878-1FA4-172D-C6DD0FEC83E7}"/>
          </ac:picMkLst>
        </pc:picChg>
        <pc:picChg chg="mod">
          <ac:chgData name="d'Agostino, Ciro" userId="522b68d4-162f-4dc7-a4d9-e6a12496a8af" providerId="ADAL" clId="{683EDCC4-8D6C-4B5D-82E3-D2C933B52846}" dt="2022-06-23T13:35:40.349" v="806"/>
          <ac:picMkLst>
            <pc:docMk/>
            <pc:sldMk cId="2791363553" sldId="2146847554"/>
            <ac:picMk id="280" creationId="{D7119870-A671-ED1F-3324-838AF250878C}"/>
          </ac:picMkLst>
        </pc:picChg>
        <pc:picChg chg="mod">
          <ac:chgData name="d'Agostino, Ciro" userId="522b68d4-162f-4dc7-a4d9-e6a12496a8af" providerId="ADAL" clId="{683EDCC4-8D6C-4B5D-82E3-D2C933B52846}" dt="2022-06-23T13:35:40.349" v="806"/>
          <ac:picMkLst>
            <pc:docMk/>
            <pc:sldMk cId="2791363553" sldId="2146847554"/>
            <ac:picMk id="281" creationId="{89539EDD-56E9-8B61-97F2-A30BAA7A6365}"/>
          </ac:picMkLst>
        </pc:picChg>
        <pc:picChg chg="mod">
          <ac:chgData name="d'Agostino, Ciro" userId="522b68d4-162f-4dc7-a4d9-e6a12496a8af" providerId="ADAL" clId="{683EDCC4-8D6C-4B5D-82E3-D2C933B52846}" dt="2022-06-23T13:35:40.349" v="806"/>
          <ac:picMkLst>
            <pc:docMk/>
            <pc:sldMk cId="2791363553" sldId="2146847554"/>
            <ac:picMk id="286" creationId="{205084E1-316D-1699-5F9F-C4C338E112C8}"/>
          </ac:picMkLst>
        </pc:picChg>
        <pc:picChg chg="mod">
          <ac:chgData name="d'Agostino, Ciro" userId="522b68d4-162f-4dc7-a4d9-e6a12496a8af" providerId="ADAL" clId="{683EDCC4-8D6C-4B5D-82E3-D2C933B52846}" dt="2022-06-23T13:35:40.349" v="806"/>
          <ac:picMkLst>
            <pc:docMk/>
            <pc:sldMk cId="2791363553" sldId="2146847554"/>
            <ac:picMk id="292" creationId="{9D25C25E-EC6B-FEF6-2734-2CD312B70A5A}"/>
          </ac:picMkLst>
        </pc:picChg>
        <pc:picChg chg="mod">
          <ac:chgData name="d'Agostino, Ciro" userId="522b68d4-162f-4dc7-a4d9-e6a12496a8af" providerId="ADAL" clId="{683EDCC4-8D6C-4B5D-82E3-D2C933B52846}" dt="2022-06-23T13:35:40.349" v="806"/>
          <ac:picMkLst>
            <pc:docMk/>
            <pc:sldMk cId="2791363553" sldId="2146847554"/>
            <ac:picMk id="295" creationId="{EACB5A0C-87DA-3912-276A-9DCA83B0BDD2}"/>
          </ac:picMkLst>
        </pc:picChg>
        <pc:picChg chg="mod">
          <ac:chgData name="d'Agostino, Ciro" userId="522b68d4-162f-4dc7-a4d9-e6a12496a8af" providerId="ADAL" clId="{683EDCC4-8D6C-4B5D-82E3-D2C933B52846}" dt="2022-06-23T13:35:40.349" v="806"/>
          <ac:picMkLst>
            <pc:docMk/>
            <pc:sldMk cId="2791363553" sldId="2146847554"/>
            <ac:picMk id="313" creationId="{05A76DD2-C272-4BDC-F2C5-0DA5B93D4CD1}"/>
          </ac:picMkLst>
        </pc:picChg>
        <pc:picChg chg="mod">
          <ac:chgData name="d'Agostino, Ciro" userId="522b68d4-162f-4dc7-a4d9-e6a12496a8af" providerId="ADAL" clId="{683EDCC4-8D6C-4B5D-82E3-D2C933B52846}" dt="2022-06-23T13:35:40.349" v="806"/>
          <ac:picMkLst>
            <pc:docMk/>
            <pc:sldMk cId="2791363553" sldId="2146847554"/>
            <ac:picMk id="319" creationId="{178D7DCA-D358-A2D8-B9C1-CDC71C43E5C0}"/>
          </ac:picMkLst>
        </pc:picChg>
        <pc:picChg chg="mod">
          <ac:chgData name="d'Agostino, Ciro" userId="522b68d4-162f-4dc7-a4d9-e6a12496a8af" providerId="ADAL" clId="{683EDCC4-8D6C-4B5D-82E3-D2C933B52846}" dt="2022-06-23T13:35:40.349" v="806"/>
          <ac:picMkLst>
            <pc:docMk/>
            <pc:sldMk cId="2791363553" sldId="2146847554"/>
            <ac:picMk id="320" creationId="{A2611BFE-4822-69B9-C1C8-0D4B118F023D}"/>
          </ac:picMkLst>
        </pc:picChg>
        <pc:picChg chg="mod">
          <ac:chgData name="d'Agostino, Ciro" userId="522b68d4-162f-4dc7-a4d9-e6a12496a8af" providerId="ADAL" clId="{683EDCC4-8D6C-4B5D-82E3-D2C933B52846}" dt="2022-06-23T13:35:40.349" v="806"/>
          <ac:picMkLst>
            <pc:docMk/>
            <pc:sldMk cId="2791363553" sldId="2146847554"/>
            <ac:picMk id="321" creationId="{BD7B5F8E-3249-E369-F9A7-1D1B183403DE}"/>
          </ac:picMkLst>
        </pc:picChg>
        <pc:picChg chg="mod">
          <ac:chgData name="d'Agostino, Ciro" userId="522b68d4-162f-4dc7-a4d9-e6a12496a8af" providerId="ADAL" clId="{683EDCC4-8D6C-4B5D-82E3-D2C933B52846}" dt="2022-06-23T13:35:40.349" v="806"/>
          <ac:picMkLst>
            <pc:docMk/>
            <pc:sldMk cId="2791363553" sldId="2146847554"/>
            <ac:picMk id="322" creationId="{62F7EA24-429D-AF16-DB92-9C9F58A0B7FB}"/>
          </ac:picMkLst>
        </pc:picChg>
        <pc:picChg chg="mod">
          <ac:chgData name="d'Agostino, Ciro" userId="522b68d4-162f-4dc7-a4d9-e6a12496a8af" providerId="ADAL" clId="{683EDCC4-8D6C-4B5D-82E3-D2C933B52846}" dt="2022-06-23T13:35:40.349" v="806"/>
          <ac:picMkLst>
            <pc:docMk/>
            <pc:sldMk cId="2791363553" sldId="2146847554"/>
            <ac:picMk id="323" creationId="{E495EE39-125C-EEBB-3F82-5F9C6B57C59B}"/>
          </ac:picMkLst>
        </pc:picChg>
        <pc:picChg chg="mod">
          <ac:chgData name="d'Agostino, Ciro" userId="522b68d4-162f-4dc7-a4d9-e6a12496a8af" providerId="ADAL" clId="{683EDCC4-8D6C-4B5D-82E3-D2C933B52846}" dt="2022-06-23T13:35:40.349" v="806"/>
          <ac:picMkLst>
            <pc:docMk/>
            <pc:sldMk cId="2791363553" sldId="2146847554"/>
            <ac:picMk id="324" creationId="{A9A4F583-F116-7437-4EE7-687EB56A47AC}"/>
          </ac:picMkLst>
        </pc:picChg>
        <pc:picChg chg="mod">
          <ac:chgData name="d'Agostino, Ciro" userId="522b68d4-162f-4dc7-a4d9-e6a12496a8af" providerId="ADAL" clId="{683EDCC4-8D6C-4B5D-82E3-D2C933B52846}" dt="2022-06-23T13:35:40.349" v="806"/>
          <ac:picMkLst>
            <pc:docMk/>
            <pc:sldMk cId="2791363553" sldId="2146847554"/>
            <ac:picMk id="328" creationId="{93F603F6-F6B1-5F1D-4A1D-31B1D4384732}"/>
          </ac:picMkLst>
        </pc:picChg>
        <pc:picChg chg="mod">
          <ac:chgData name="d'Agostino, Ciro" userId="522b68d4-162f-4dc7-a4d9-e6a12496a8af" providerId="ADAL" clId="{683EDCC4-8D6C-4B5D-82E3-D2C933B52846}" dt="2022-06-23T13:35:40.349" v="806"/>
          <ac:picMkLst>
            <pc:docMk/>
            <pc:sldMk cId="2791363553" sldId="2146847554"/>
            <ac:picMk id="329" creationId="{18F737DC-375C-642C-4F88-E5496DD55D99}"/>
          </ac:picMkLst>
        </pc:picChg>
        <pc:picChg chg="mod">
          <ac:chgData name="d'Agostino, Ciro" userId="522b68d4-162f-4dc7-a4d9-e6a12496a8af" providerId="ADAL" clId="{683EDCC4-8D6C-4B5D-82E3-D2C933B52846}" dt="2022-06-23T13:35:40.349" v="806"/>
          <ac:picMkLst>
            <pc:docMk/>
            <pc:sldMk cId="2791363553" sldId="2146847554"/>
            <ac:picMk id="330" creationId="{06D94B4A-EBA8-5120-17B2-4C13D437933F}"/>
          </ac:picMkLst>
        </pc:picChg>
        <pc:picChg chg="mod">
          <ac:chgData name="d'Agostino, Ciro" userId="522b68d4-162f-4dc7-a4d9-e6a12496a8af" providerId="ADAL" clId="{683EDCC4-8D6C-4B5D-82E3-D2C933B52846}" dt="2022-06-23T13:35:40.349" v="806"/>
          <ac:picMkLst>
            <pc:docMk/>
            <pc:sldMk cId="2791363553" sldId="2146847554"/>
            <ac:picMk id="331" creationId="{3F8678DD-93C6-844C-7980-4436B6811997}"/>
          </ac:picMkLst>
        </pc:picChg>
        <pc:picChg chg="mod">
          <ac:chgData name="d'Agostino, Ciro" userId="522b68d4-162f-4dc7-a4d9-e6a12496a8af" providerId="ADAL" clId="{683EDCC4-8D6C-4B5D-82E3-D2C933B52846}" dt="2022-06-23T13:35:40.349" v="806"/>
          <ac:picMkLst>
            <pc:docMk/>
            <pc:sldMk cId="2791363553" sldId="2146847554"/>
            <ac:picMk id="332" creationId="{A8059054-1BA1-7B78-99A5-18DC58DE98AC}"/>
          </ac:picMkLst>
        </pc:picChg>
        <pc:picChg chg="mod">
          <ac:chgData name="d'Agostino, Ciro" userId="522b68d4-162f-4dc7-a4d9-e6a12496a8af" providerId="ADAL" clId="{683EDCC4-8D6C-4B5D-82E3-D2C933B52846}" dt="2022-06-23T13:35:40.349" v="806"/>
          <ac:picMkLst>
            <pc:docMk/>
            <pc:sldMk cId="2791363553" sldId="2146847554"/>
            <ac:picMk id="333" creationId="{9AEF13C8-1D0B-EA88-7BA0-DD77323E9AFB}"/>
          </ac:picMkLst>
        </pc:picChg>
        <pc:picChg chg="mod">
          <ac:chgData name="d'Agostino, Ciro" userId="522b68d4-162f-4dc7-a4d9-e6a12496a8af" providerId="ADAL" clId="{683EDCC4-8D6C-4B5D-82E3-D2C933B52846}" dt="2022-06-23T13:35:40.349" v="806"/>
          <ac:picMkLst>
            <pc:docMk/>
            <pc:sldMk cId="2791363553" sldId="2146847554"/>
            <ac:picMk id="334" creationId="{33AA29C0-7B8C-6637-5AA9-EA0B8642CBD2}"/>
          </ac:picMkLst>
        </pc:picChg>
        <pc:picChg chg="mod">
          <ac:chgData name="d'Agostino, Ciro" userId="522b68d4-162f-4dc7-a4d9-e6a12496a8af" providerId="ADAL" clId="{683EDCC4-8D6C-4B5D-82E3-D2C933B52846}" dt="2022-06-23T13:35:40.349" v="806"/>
          <ac:picMkLst>
            <pc:docMk/>
            <pc:sldMk cId="2791363553" sldId="2146847554"/>
            <ac:picMk id="335" creationId="{66A2EC43-D18B-1BFE-817A-2384A9130974}"/>
          </ac:picMkLst>
        </pc:picChg>
        <pc:picChg chg="mod">
          <ac:chgData name="d'Agostino, Ciro" userId="522b68d4-162f-4dc7-a4d9-e6a12496a8af" providerId="ADAL" clId="{683EDCC4-8D6C-4B5D-82E3-D2C933B52846}" dt="2022-06-23T13:35:40.349" v="806"/>
          <ac:picMkLst>
            <pc:docMk/>
            <pc:sldMk cId="2791363553" sldId="2146847554"/>
            <ac:picMk id="336" creationId="{CF721AE3-DF88-3219-13A9-C54144CCB88A}"/>
          </ac:picMkLst>
        </pc:picChg>
        <pc:picChg chg="mod">
          <ac:chgData name="d'Agostino, Ciro" userId="522b68d4-162f-4dc7-a4d9-e6a12496a8af" providerId="ADAL" clId="{683EDCC4-8D6C-4B5D-82E3-D2C933B52846}" dt="2022-06-23T13:35:40.349" v="806"/>
          <ac:picMkLst>
            <pc:docMk/>
            <pc:sldMk cId="2791363553" sldId="2146847554"/>
            <ac:picMk id="337" creationId="{8F20A757-F40E-27A4-F2A8-EA95A8251E40}"/>
          </ac:picMkLst>
        </pc:picChg>
        <pc:picChg chg="mod">
          <ac:chgData name="d'Agostino, Ciro" userId="522b68d4-162f-4dc7-a4d9-e6a12496a8af" providerId="ADAL" clId="{683EDCC4-8D6C-4B5D-82E3-D2C933B52846}" dt="2022-06-23T13:35:40.349" v="806"/>
          <ac:picMkLst>
            <pc:docMk/>
            <pc:sldMk cId="2791363553" sldId="2146847554"/>
            <ac:picMk id="338" creationId="{02BD0F6D-8608-75CE-FCF3-36A0D21553F4}"/>
          </ac:picMkLst>
        </pc:picChg>
        <pc:picChg chg="mod">
          <ac:chgData name="d'Agostino, Ciro" userId="522b68d4-162f-4dc7-a4d9-e6a12496a8af" providerId="ADAL" clId="{683EDCC4-8D6C-4B5D-82E3-D2C933B52846}" dt="2022-06-23T13:35:40.349" v="806"/>
          <ac:picMkLst>
            <pc:docMk/>
            <pc:sldMk cId="2791363553" sldId="2146847554"/>
            <ac:picMk id="339" creationId="{6E410688-89E1-AAD0-1426-DC4705BCFC3E}"/>
          </ac:picMkLst>
        </pc:picChg>
        <pc:picChg chg="mod">
          <ac:chgData name="d'Agostino, Ciro" userId="522b68d4-162f-4dc7-a4d9-e6a12496a8af" providerId="ADAL" clId="{683EDCC4-8D6C-4B5D-82E3-D2C933B52846}" dt="2022-06-23T13:35:40.349" v="806"/>
          <ac:picMkLst>
            <pc:docMk/>
            <pc:sldMk cId="2791363553" sldId="2146847554"/>
            <ac:picMk id="340" creationId="{AF5A4247-2808-FEF5-4DFE-66E0187EF25E}"/>
          </ac:picMkLst>
        </pc:picChg>
        <pc:picChg chg="mod">
          <ac:chgData name="d'Agostino, Ciro" userId="522b68d4-162f-4dc7-a4d9-e6a12496a8af" providerId="ADAL" clId="{683EDCC4-8D6C-4B5D-82E3-D2C933B52846}" dt="2022-06-23T13:35:40.349" v="806"/>
          <ac:picMkLst>
            <pc:docMk/>
            <pc:sldMk cId="2791363553" sldId="2146847554"/>
            <ac:picMk id="341" creationId="{DF7A389A-39B2-2299-2F60-40F0D5F2BFB7}"/>
          </ac:picMkLst>
        </pc:picChg>
        <pc:picChg chg="mod">
          <ac:chgData name="d'Agostino, Ciro" userId="522b68d4-162f-4dc7-a4d9-e6a12496a8af" providerId="ADAL" clId="{683EDCC4-8D6C-4B5D-82E3-D2C933B52846}" dt="2022-06-23T13:35:40.349" v="806"/>
          <ac:picMkLst>
            <pc:docMk/>
            <pc:sldMk cId="2791363553" sldId="2146847554"/>
            <ac:picMk id="342" creationId="{7F98CEA0-6EFA-6156-CBD5-479FB3C2FD04}"/>
          </ac:picMkLst>
        </pc:picChg>
        <pc:picChg chg="mod">
          <ac:chgData name="d'Agostino, Ciro" userId="522b68d4-162f-4dc7-a4d9-e6a12496a8af" providerId="ADAL" clId="{683EDCC4-8D6C-4B5D-82E3-D2C933B52846}" dt="2022-06-23T13:35:40.349" v="806"/>
          <ac:picMkLst>
            <pc:docMk/>
            <pc:sldMk cId="2791363553" sldId="2146847554"/>
            <ac:picMk id="343" creationId="{05E5BAE3-0E78-6153-8E6F-165D88BCC624}"/>
          </ac:picMkLst>
        </pc:picChg>
        <pc:picChg chg="mod">
          <ac:chgData name="d'Agostino, Ciro" userId="522b68d4-162f-4dc7-a4d9-e6a12496a8af" providerId="ADAL" clId="{683EDCC4-8D6C-4B5D-82E3-D2C933B52846}" dt="2022-06-23T13:35:40.349" v="806"/>
          <ac:picMkLst>
            <pc:docMk/>
            <pc:sldMk cId="2791363553" sldId="2146847554"/>
            <ac:picMk id="359" creationId="{170D6F38-34B0-03DD-20C8-A1B13224781D}"/>
          </ac:picMkLst>
        </pc:picChg>
        <pc:picChg chg="mod">
          <ac:chgData name="d'Agostino, Ciro" userId="522b68d4-162f-4dc7-a4d9-e6a12496a8af" providerId="ADAL" clId="{683EDCC4-8D6C-4B5D-82E3-D2C933B52846}" dt="2022-06-23T13:35:40.349" v="806"/>
          <ac:picMkLst>
            <pc:docMk/>
            <pc:sldMk cId="2791363553" sldId="2146847554"/>
            <ac:picMk id="360" creationId="{DC7CF887-6A79-C5FF-7823-321C0540AD49}"/>
          </ac:picMkLst>
        </pc:picChg>
        <pc:picChg chg="mod">
          <ac:chgData name="d'Agostino, Ciro" userId="522b68d4-162f-4dc7-a4d9-e6a12496a8af" providerId="ADAL" clId="{683EDCC4-8D6C-4B5D-82E3-D2C933B52846}" dt="2022-06-23T13:35:40.349" v="806"/>
          <ac:picMkLst>
            <pc:docMk/>
            <pc:sldMk cId="2791363553" sldId="2146847554"/>
            <ac:picMk id="361" creationId="{0A653984-E598-2FB5-792E-2D657DF7585E}"/>
          </ac:picMkLst>
        </pc:picChg>
        <pc:picChg chg="mod">
          <ac:chgData name="d'Agostino, Ciro" userId="522b68d4-162f-4dc7-a4d9-e6a12496a8af" providerId="ADAL" clId="{683EDCC4-8D6C-4B5D-82E3-D2C933B52846}" dt="2022-06-23T13:35:40.349" v="806"/>
          <ac:picMkLst>
            <pc:docMk/>
            <pc:sldMk cId="2791363553" sldId="2146847554"/>
            <ac:picMk id="362" creationId="{C061D76B-7BF8-0329-5607-7C23D77A56D5}"/>
          </ac:picMkLst>
        </pc:picChg>
        <pc:picChg chg="mod">
          <ac:chgData name="d'Agostino, Ciro" userId="522b68d4-162f-4dc7-a4d9-e6a12496a8af" providerId="ADAL" clId="{683EDCC4-8D6C-4B5D-82E3-D2C933B52846}" dt="2022-06-23T13:35:40.349" v="806"/>
          <ac:picMkLst>
            <pc:docMk/>
            <pc:sldMk cId="2791363553" sldId="2146847554"/>
            <ac:picMk id="363" creationId="{BADD4E89-1989-0228-C0E4-2F84F04CCBB2}"/>
          </ac:picMkLst>
        </pc:picChg>
        <pc:picChg chg="mod">
          <ac:chgData name="d'Agostino, Ciro" userId="522b68d4-162f-4dc7-a4d9-e6a12496a8af" providerId="ADAL" clId="{683EDCC4-8D6C-4B5D-82E3-D2C933B52846}" dt="2022-06-23T13:35:40.349" v="806"/>
          <ac:picMkLst>
            <pc:docMk/>
            <pc:sldMk cId="2791363553" sldId="2146847554"/>
            <ac:picMk id="364" creationId="{7BB75E17-C3FD-0A48-27EE-F408B450DC5C}"/>
          </ac:picMkLst>
        </pc:picChg>
        <pc:picChg chg="mod">
          <ac:chgData name="d'Agostino, Ciro" userId="522b68d4-162f-4dc7-a4d9-e6a12496a8af" providerId="ADAL" clId="{683EDCC4-8D6C-4B5D-82E3-D2C933B52846}" dt="2022-06-23T13:35:40.349" v="806"/>
          <ac:picMkLst>
            <pc:docMk/>
            <pc:sldMk cId="2791363553" sldId="2146847554"/>
            <ac:picMk id="365" creationId="{F748E810-7041-77A3-690D-03FF458AE36F}"/>
          </ac:picMkLst>
        </pc:picChg>
        <pc:picChg chg="mod">
          <ac:chgData name="d'Agostino, Ciro" userId="522b68d4-162f-4dc7-a4d9-e6a12496a8af" providerId="ADAL" clId="{683EDCC4-8D6C-4B5D-82E3-D2C933B52846}" dt="2022-06-23T13:35:40.349" v="806"/>
          <ac:picMkLst>
            <pc:docMk/>
            <pc:sldMk cId="2791363553" sldId="2146847554"/>
            <ac:picMk id="366" creationId="{0EE4F928-D9D1-F7FC-7EA4-69E6D7092DAF}"/>
          </ac:picMkLst>
        </pc:picChg>
        <pc:picChg chg="del mod topLvl">
          <ac:chgData name="d'Agostino, Ciro" userId="522b68d4-162f-4dc7-a4d9-e6a12496a8af" providerId="ADAL" clId="{683EDCC4-8D6C-4B5D-82E3-D2C933B52846}" dt="2022-06-23T13:35:59.885" v="812" actId="478"/>
          <ac:picMkLst>
            <pc:docMk/>
            <pc:sldMk cId="2791363553" sldId="2146847554"/>
            <ac:picMk id="517" creationId="{4CE9B05E-0D62-4926-ACE6-B0B906848CC7}"/>
          </ac:picMkLst>
        </pc:picChg>
        <pc:picChg chg="del mod topLvl">
          <ac:chgData name="d'Agostino, Ciro" userId="522b68d4-162f-4dc7-a4d9-e6a12496a8af" providerId="ADAL" clId="{683EDCC4-8D6C-4B5D-82E3-D2C933B52846}" dt="2022-06-23T13:35:59.885" v="812" actId="478"/>
          <ac:picMkLst>
            <pc:docMk/>
            <pc:sldMk cId="2791363553" sldId="2146847554"/>
            <ac:picMk id="520" creationId="{D4526564-322B-4209-92BD-5700BDDA9CD3}"/>
          </ac:picMkLst>
        </pc:picChg>
        <pc:picChg chg="mod topLvl">
          <ac:chgData name="d'Agostino, Ciro" userId="522b68d4-162f-4dc7-a4d9-e6a12496a8af" providerId="ADAL" clId="{683EDCC4-8D6C-4B5D-82E3-D2C933B52846}" dt="2022-06-23T13:35:57.723" v="811" actId="165"/>
          <ac:picMkLst>
            <pc:docMk/>
            <pc:sldMk cId="2791363553" sldId="2146847554"/>
            <ac:picMk id="526" creationId="{C7191B3A-1EF2-470B-B1EB-68DB5836847D}"/>
          </ac:picMkLst>
        </pc:picChg>
        <pc:picChg chg="add del mod topLvl">
          <ac:chgData name="d'Agostino, Ciro" userId="522b68d4-162f-4dc7-a4d9-e6a12496a8af" providerId="ADAL" clId="{683EDCC4-8D6C-4B5D-82E3-D2C933B52846}" dt="2022-06-23T13:36:05.634" v="815" actId="478"/>
          <ac:picMkLst>
            <pc:docMk/>
            <pc:sldMk cId="2791363553" sldId="2146847554"/>
            <ac:picMk id="527" creationId="{862C0162-E0DD-4196-BD64-17027950C71C}"/>
          </ac:picMkLst>
        </pc:picChg>
        <pc:picChg chg="del mod topLvl">
          <ac:chgData name="d'Agostino, Ciro" userId="522b68d4-162f-4dc7-a4d9-e6a12496a8af" providerId="ADAL" clId="{683EDCC4-8D6C-4B5D-82E3-D2C933B52846}" dt="2022-06-23T13:35:59.885" v="812" actId="478"/>
          <ac:picMkLst>
            <pc:docMk/>
            <pc:sldMk cId="2791363553" sldId="2146847554"/>
            <ac:picMk id="528" creationId="{11AEF8BC-B75C-495D-97B4-8ECD8A3EED32}"/>
          </ac:picMkLst>
        </pc:picChg>
        <pc:picChg chg="del mod topLvl">
          <ac:chgData name="d'Agostino, Ciro" userId="522b68d4-162f-4dc7-a4d9-e6a12496a8af" providerId="ADAL" clId="{683EDCC4-8D6C-4B5D-82E3-D2C933B52846}" dt="2022-06-23T13:35:59.885" v="812" actId="478"/>
          <ac:picMkLst>
            <pc:docMk/>
            <pc:sldMk cId="2791363553" sldId="2146847554"/>
            <ac:picMk id="529" creationId="{9224A9AD-28DF-4119-B6DE-3A98234B0640}"/>
          </ac:picMkLst>
        </pc:picChg>
        <pc:picChg chg="del mod topLvl">
          <ac:chgData name="d'Agostino, Ciro" userId="522b68d4-162f-4dc7-a4d9-e6a12496a8af" providerId="ADAL" clId="{683EDCC4-8D6C-4B5D-82E3-D2C933B52846}" dt="2022-06-23T13:35:59.885" v="812" actId="478"/>
          <ac:picMkLst>
            <pc:docMk/>
            <pc:sldMk cId="2791363553" sldId="2146847554"/>
            <ac:picMk id="530" creationId="{C71FE212-719A-482F-B7F3-2D204A1FBEDC}"/>
          </ac:picMkLst>
        </pc:picChg>
        <pc:picChg chg="del mod topLvl">
          <ac:chgData name="d'Agostino, Ciro" userId="522b68d4-162f-4dc7-a4d9-e6a12496a8af" providerId="ADAL" clId="{683EDCC4-8D6C-4B5D-82E3-D2C933B52846}" dt="2022-06-23T13:35:59.885" v="812" actId="478"/>
          <ac:picMkLst>
            <pc:docMk/>
            <pc:sldMk cId="2791363553" sldId="2146847554"/>
            <ac:picMk id="531" creationId="{9DC36E08-365D-477E-BCC7-DD461E109892}"/>
          </ac:picMkLst>
        </pc:picChg>
        <pc:picChg chg="del mod topLvl">
          <ac:chgData name="d'Agostino, Ciro" userId="522b68d4-162f-4dc7-a4d9-e6a12496a8af" providerId="ADAL" clId="{683EDCC4-8D6C-4B5D-82E3-D2C933B52846}" dt="2022-06-23T13:35:59.885" v="812" actId="478"/>
          <ac:picMkLst>
            <pc:docMk/>
            <pc:sldMk cId="2791363553" sldId="2146847554"/>
            <ac:picMk id="532" creationId="{D23232CD-04E1-48A7-9FD7-9006875F2036}"/>
          </ac:picMkLst>
        </pc:picChg>
        <pc:picChg chg="del mod topLvl">
          <ac:chgData name="d'Agostino, Ciro" userId="522b68d4-162f-4dc7-a4d9-e6a12496a8af" providerId="ADAL" clId="{683EDCC4-8D6C-4B5D-82E3-D2C933B52846}" dt="2022-06-23T13:35:59.885" v="812" actId="478"/>
          <ac:picMkLst>
            <pc:docMk/>
            <pc:sldMk cId="2791363553" sldId="2146847554"/>
            <ac:picMk id="533" creationId="{486010A0-3A0F-4780-AA2D-AAA182C65715}"/>
          </ac:picMkLst>
        </pc:picChg>
        <pc:picChg chg="del mod topLvl">
          <ac:chgData name="d'Agostino, Ciro" userId="522b68d4-162f-4dc7-a4d9-e6a12496a8af" providerId="ADAL" clId="{683EDCC4-8D6C-4B5D-82E3-D2C933B52846}" dt="2022-06-23T13:35:59.885" v="812" actId="478"/>
          <ac:picMkLst>
            <pc:docMk/>
            <pc:sldMk cId="2791363553" sldId="2146847554"/>
            <ac:picMk id="534" creationId="{D199CE8A-1DC2-41C7-8E8F-9AD289DDCE2F}"/>
          </ac:picMkLst>
        </pc:picChg>
        <pc:picChg chg="del mod topLvl">
          <ac:chgData name="d'Agostino, Ciro" userId="522b68d4-162f-4dc7-a4d9-e6a12496a8af" providerId="ADAL" clId="{683EDCC4-8D6C-4B5D-82E3-D2C933B52846}" dt="2022-06-23T13:35:59.885" v="812" actId="478"/>
          <ac:picMkLst>
            <pc:docMk/>
            <pc:sldMk cId="2791363553" sldId="2146847554"/>
            <ac:picMk id="535" creationId="{82AA759B-F7FD-489F-AED9-B8291AAD3FA2}"/>
          </ac:picMkLst>
        </pc:picChg>
        <pc:picChg chg="del mod topLvl">
          <ac:chgData name="d'Agostino, Ciro" userId="522b68d4-162f-4dc7-a4d9-e6a12496a8af" providerId="ADAL" clId="{683EDCC4-8D6C-4B5D-82E3-D2C933B52846}" dt="2022-06-23T13:35:59.885" v="812" actId="478"/>
          <ac:picMkLst>
            <pc:docMk/>
            <pc:sldMk cId="2791363553" sldId="2146847554"/>
            <ac:picMk id="536" creationId="{1361D354-0FB3-42B8-9BAC-BA1B96AEB245}"/>
          </ac:picMkLst>
        </pc:picChg>
        <pc:cxnChg chg="add del">
          <ac:chgData name="d'Agostino, Ciro" userId="522b68d4-162f-4dc7-a4d9-e6a12496a8af" providerId="ADAL" clId="{683EDCC4-8D6C-4B5D-82E3-D2C933B52846}" dt="2022-06-23T13:19:54.997" v="653" actId="21"/>
          <ac:cxnSpMkLst>
            <pc:docMk/>
            <pc:sldMk cId="2791363553" sldId="2146847554"/>
            <ac:cxnSpMk id="27" creationId="{D693D63D-7B2D-405E-BA56-41D2BFA23D60}"/>
          </ac:cxnSpMkLst>
        </pc:cxnChg>
        <pc:cxnChg chg="mod">
          <ac:chgData name="d'Agostino, Ciro" userId="522b68d4-162f-4dc7-a4d9-e6a12496a8af" providerId="ADAL" clId="{683EDCC4-8D6C-4B5D-82E3-D2C933B52846}" dt="2022-06-23T13:35:57.723" v="811" actId="165"/>
          <ac:cxnSpMkLst>
            <pc:docMk/>
            <pc:sldMk cId="2791363553" sldId="2146847554"/>
            <ac:cxnSpMk id="57" creationId="{F9BB733A-A5B5-4720-8080-B6368B145712}"/>
          </ac:cxnSpMkLst>
        </pc:cxnChg>
        <pc:cxnChg chg="mod">
          <ac:chgData name="d'Agostino, Ciro" userId="522b68d4-162f-4dc7-a4d9-e6a12496a8af" providerId="ADAL" clId="{683EDCC4-8D6C-4B5D-82E3-D2C933B52846}" dt="2022-06-23T13:35:57.723" v="811" actId="165"/>
          <ac:cxnSpMkLst>
            <pc:docMk/>
            <pc:sldMk cId="2791363553" sldId="2146847554"/>
            <ac:cxnSpMk id="154" creationId="{7DE9906F-15A9-4E9D-9292-D090A3B604AC}"/>
          </ac:cxnSpMkLst>
        </pc:cxnChg>
        <pc:cxnChg chg="mod">
          <ac:chgData name="d'Agostino, Ciro" userId="522b68d4-162f-4dc7-a4d9-e6a12496a8af" providerId="ADAL" clId="{683EDCC4-8D6C-4B5D-82E3-D2C933B52846}" dt="2022-06-23T13:35:57.723" v="811" actId="165"/>
          <ac:cxnSpMkLst>
            <pc:docMk/>
            <pc:sldMk cId="2791363553" sldId="2146847554"/>
            <ac:cxnSpMk id="155" creationId="{90E4AACE-3D75-4806-AED9-34CB7074FD2B}"/>
          </ac:cxnSpMkLst>
        </pc:cxnChg>
        <pc:cxnChg chg="mod">
          <ac:chgData name="d'Agostino, Ciro" userId="522b68d4-162f-4dc7-a4d9-e6a12496a8af" providerId="ADAL" clId="{683EDCC4-8D6C-4B5D-82E3-D2C933B52846}" dt="2022-06-23T13:35:57.723" v="811" actId="165"/>
          <ac:cxnSpMkLst>
            <pc:docMk/>
            <pc:sldMk cId="2791363553" sldId="2146847554"/>
            <ac:cxnSpMk id="156" creationId="{71B0005F-685B-4268-854E-2F25C9B1F357}"/>
          </ac:cxnSpMkLst>
        </pc:cxnChg>
        <pc:cxnChg chg="mod">
          <ac:chgData name="d'Agostino, Ciro" userId="522b68d4-162f-4dc7-a4d9-e6a12496a8af" providerId="ADAL" clId="{683EDCC4-8D6C-4B5D-82E3-D2C933B52846}" dt="2022-06-23T13:35:57.723" v="811" actId="165"/>
          <ac:cxnSpMkLst>
            <pc:docMk/>
            <pc:sldMk cId="2791363553" sldId="2146847554"/>
            <ac:cxnSpMk id="157" creationId="{1126DFA2-DCAF-4F95-990F-F53ED7593286}"/>
          </ac:cxnSpMkLst>
        </pc:cxnChg>
        <pc:cxnChg chg="mod">
          <ac:chgData name="d'Agostino, Ciro" userId="522b68d4-162f-4dc7-a4d9-e6a12496a8af" providerId="ADAL" clId="{683EDCC4-8D6C-4B5D-82E3-D2C933B52846}" dt="2022-06-23T13:35:57.723" v="811" actId="165"/>
          <ac:cxnSpMkLst>
            <pc:docMk/>
            <pc:sldMk cId="2791363553" sldId="2146847554"/>
            <ac:cxnSpMk id="158" creationId="{E49088FF-C4B8-4240-88C4-DCB142CDE85D}"/>
          </ac:cxnSpMkLst>
        </pc:cxnChg>
        <pc:cxnChg chg="del mod topLvl">
          <ac:chgData name="d'Agostino, Ciro" userId="522b68d4-162f-4dc7-a4d9-e6a12496a8af" providerId="ADAL" clId="{683EDCC4-8D6C-4B5D-82E3-D2C933B52846}" dt="2022-06-23T13:35:59.885" v="812" actId="478"/>
          <ac:cxnSpMkLst>
            <pc:docMk/>
            <pc:sldMk cId="2791363553" sldId="2146847554"/>
            <ac:cxnSpMk id="161" creationId="{05363959-860F-482E-B8C6-803D8EDA88CC}"/>
          </ac:cxnSpMkLst>
        </pc:cxnChg>
        <pc:cxnChg chg="mod">
          <ac:chgData name="d'Agostino, Ciro" userId="522b68d4-162f-4dc7-a4d9-e6a12496a8af" providerId="ADAL" clId="{683EDCC4-8D6C-4B5D-82E3-D2C933B52846}" dt="2022-06-23T13:35:57.723" v="811" actId="165"/>
          <ac:cxnSpMkLst>
            <pc:docMk/>
            <pc:sldMk cId="2791363553" sldId="2146847554"/>
            <ac:cxnSpMk id="189" creationId="{FB3BF1A0-907A-4311-AD1E-D9452FED3ADF}"/>
          </ac:cxnSpMkLst>
        </pc:cxnChg>
        <pc:cxnChg chg="mod">
          <ac:chgData name="d'Agostino, Ciro" userId="522b68d4-162f-4dc7-a4d9-e6a12496a8af" providerId="ADAL" clId="{683EDCC4-8D6C-4B5D-82E3-D2C933B52846}" dt="2022-06-23T13:35:57.723" v="811" actId="165"/>
          <ac:cxnSpMkLst>
            <pc:docMk/>
            <pc:sldMk cId="2791363553" sldId="2146847554"/>
            <ac:cxnSpMk id="190" creationId="{8878D02C-8C82-485A-9B61-0D8F8E295DB0}"/>
          </ac:cxnSpMkLst>
        </pc:cxnChg>
        <pc:cxnChg chg="mod">
          <ac:chgData name="d'Agostino, Ciro" userId="522b68d4-162f-4dc7-a4d9-e6a12496a8af" providerId="ADAL" clId="{683EDCC4-8D6C-4B5D-82E3-D2C933B52846}" dt="2022-06-23T13:35:57.723" v="811" actId="165"/>
          <ac:cxnSpMkLst>
            <pc:docMk/>
            <pc:sldMk cId="2791363553" sldId="2146847554"/>
            <ac:cxnSpMk id="194" creationId="{7682AAB1-D940-43F3-AE05-A66811F8D900}"/>
          </ac:cxnSpMkLst>
        </pc:cxnChg>
        <pc:cxnChg chg="mod">
          <ac:chgData name="d'Agostino, Ciro" userId="522b68d4-162f-4dc7-a4d9-e6a12496a8af" providerId="ADAL" clId="{683EDCC4-8D6C-4B5D-82E3-D2C933B52846}" dt="2022-06-23T13:35:40.349" v="806"/>
          <ac:cxnSpMkLst>
            <pc:docMk/>
            <pc:sldMk cId="2791363553" sldId="2146847554"/>
            <ac:cxnSpMk id="198" creationId="{080352E3-A72B-AA1C-9C34-DB1E2EECCDF9}"/>
          </ac:cxnSpMkLst>
        </pc:cxnChg>
        <pc:cxnChg chg="mod">
          <ac:chgData name="d'Agostino, Ciro" userId="522b68d4-162f-4dc7-a4d9-e6a12496a8af" providerId="ADAL" clId="{683EDCC4-8D6C-4B5D-82E3-D2C933B52846}" dt="2022-06-23T13:35:57.723" v="811" actId="165"/>
          <ac:cxnSpMkLst>
            <pc:docMk/>
            <pc:sldMk cId="2791363553" sldId="2146847554"/>
            <ac:cxnSpMk id="203" creationId="{46478FC8-AFAE-44B2-B854-53C24A918A7E}"/>
          </ac:cxnSpMkLst>
        </pc:cxnChg>
        <pc:cxnChg chg="del mod">
          <ac:chgData name="d'Agostino, Ciro" userId="522b68d4-162f-4dc7-a4d9-e6a12496a8af" providerId="ADAL" clId="{683EDCC4-8D6C-4B5D-82E3-D2C933B52846}" dt="2022-06-23T13:36:13.306" v="818" actId="478"/>
          <ac:cxnSpMkLst>
            <pc:docMk/>
            <pc:sldMk cId="2791363553" sldId="2146847554"/>
            <ac:cxnSpMk id="210" creationId="{47F6307C-DAAC-4C72-9B79-7DEA90C78D80}"/>
          </ac:cxnSpMkLst>
        </pc:cxnChg>
        <pc:cxnChg chg="mod">
          <ac:chgData name="d'Agostino, Ciro" userId="522b68d4-162f-4dc7-a4d9-e6a12496a8af" providerId="ADAL" clId="{683EDCC4-8D6C-4B5D-82E3-D2C933B52846}" dt="2022-06-23T13:35:57.723" v="811" actId="165"/>
          <ac:cxnSpMkLst>
            <pc:docMk/>
            <pc:sldMk cId="2791363553" sldId="2146847554"/>
            <ac:cxnSpMk id="211" creationId="{B43ED4EB-5359-402E-828F-5FF26A7D495A}"/>
          </ac:cxnSpMkLst>
        </pc:cxnChg>
        <pc:cxnChg chg="mod">
          <ac:chgData name="d'Agostino, Ciro" userId="522b68d4-162f-4dc7-a4d9-e6a12496a8af" providerId="ADAL" clId="{683EDCC4-8D6C-4B5D-82E3-D2C933B52846}" dt="2022-06-23T13:35:57.723" v="811" actId="165"/>
          <ac:cxnSpMkLst>
            <pc:docMk/>
            <pc:sldMk cId="2791363553" sldId="2146847554"/>
            <ac:cxnSpMk id="213" creationId="{24C49467-E78E-4F2E-ADA1-F366C413B082}"/>
          </ac:cxnSpMkLst>
        </pc:cxnChg>
        <pc:cxnChg chg="mod">
          <ac:chgData name="d'Agostino, Ciro" userId="522b68d4-162f-4dc7-a4d9-e6a12496a8af" providerId="ADAL" clId="{683EDCC4-8D6C-4B5D-82E3-D2C933B52846}" dt="2022-06-23T13:35:57.723" v="811" actId="165"/>
          <ac:cxnSpMkLst>
            <pc:docMk/>
            <pc:sldMk cId="2791363553" sldId="2146847554"/>
            <ac:cxnSpMk id="214" creationId="{7ABA8E49-3D05-489B-93CE-40880FDDA00D}"/>
          </ac:cxnSpMkLst>
        </pc:cxnChg>
        <pc:cxnChg chg="mod">
          <ac:chgData name="d'Agostino, Ciro" userId="522b68d4-162f-4dc7-a4d9-e6a12496a8af" providerId="ADAL" clId="{683EDCC4-8D6C-4B5D-82E3-D2C933B52846}" dt="2022-06-23T13:35:57.723" v="811" actId="165"/>
          <ac:cxnSpMkLst>
            <pc:docMk/>
            <pc:sldMk cId="2791363553" sldId="2146847554"/>
            <ac:cxnSpMk id="215" creationId="{5421C606-3416-4690-8F3E-833AED5706E2}"/>
          </ac:cxnSpMkLst>
        </pc:cxnChg>
        <pc:cxnChg chg="mod">
          <ac:chgData name="d'Agostino, Ciro" userId="522b68d4-162f-4dc7-a4d9-e6a12496a8af" providerId="ADAL" clId="{683EDCC4-8D6C-4B5D-82E3-D2C933B52846}" dt="2022-06-23T13:35:57.723" v="811" actId="165"/>
          <ac:cxnSpMkLst>
            <pc:docMk/>
            <pc:sldMk cId="2791363553" sldId="2146847554"/>
            <ac:cxnSpMk id="216" creationId="{B6006D25-ABDD-4BB3-9E40-61AD4DC78E2C}"/>
          </ac:cxnSpMkLst>
        </pc:cxnChg>
        <pc:cxnChg chg="mod">
          <ac:chgData name="d'Agostino, Ciro" userId="522b68d4-162f-4dc7-a4d9-e6a12496a8af" providerId="ADAL" clId="{683EDCC4-8D6C-4B5D-82E3-D2C933B52846}" dt="2022-06-23T13:35:57.723" v="811" actId="165"/>
          <ac:cxnSpMkLst>
            <pc:docMk/>
            <pc:sldMk cId="2791363553" sldId="2146847554"/>
            <ac:cxnSpMk id="217" creationId="{58C415C8-E60A-4562-8940-82B418F5B7AF}"/>
          </ac:cxnSpMkLst>
        </pc:cxnChg>
        <pc:cxnChg chg="mod">
          <ac:chgData name="d'Agostino, Ciro" userId="522b68d4-162f-4dc7-a4d9-e6a12496a8af" providerId="ADAL" clId="{683EDCC4-8D6C-4B5D-82E3-D2C933B52846}" dt="2022-06-23T13:35:57.723" v="811" actId="165"/>
          <ac:cxnSpMkLst>
            <pc:docMk/>
            <pc:sldMk cId="2791363553" sldId="2146847554"/>
            <ac:cxnSpMk id="218" creationId="{5787AFC8-46E5-4C10-B438-668E46753964}"/>
          </ac:cxnSpMkLst>
        </pc:cxnChg>
        <pc:cxnChg chg="mod">
          <ac:chgData name="d'Agostino, Ciro" userId="522b68d4-162f-4dc7-a4d9-e6a12496a8af" providerId="ADAL" clId="{683EDCC4-8D6C-4B5D-82E3-D2C933B52846}" dt="2022-06-23T13:35:57.723" v="811" actId="165"/>
          <ac:cxnSpMkLst>
            <pc:docMk/>
            <pc:sldMk cId="2791363553" sldId="2146847554"/>
            <ac:cxnSpMk id="220" creationId="{B0AEAFAA-9FF1-4335-ACBA-610A4B60E4B4}"/>
          </ac:cxnSpMkLst>
        </pc:cxnChg>
        <pc:cxnChg chg="mod">
          <ac:chgData name="d'Agostino, Ciro" userId="522b68d4-162f-4dc7-a4d9-e6a12496a8af" providerId="ADAL" clId="{683EDCC4-8D6C-4B5D-82E3-D2C933B52846}" dt="2022-06-23T13:35:57.723" v="811" actId="165"/>
          <ac:cxnSpMkLst>
            <pc:docMk/>
            <pc:sldMk cId="2791363553" sldId="2146847554"/>
            <ac:cxnSpMk id="221" creationId="{A39AE768-AF28-40D7-A415-F5FFB9A1F99B}"/>
          </ac:cxnSpMkLst>
        </pc:cxnChg>
        <pc:cxnChg chg="mod">
          <ac:chgData name="d'Agostino, Ciro" userId="522b68d4-162f-4dc7-a4d9-e6a12496a8af" providerId="ADAL" clId="{683EDCC4-8D6C-4B5D-82E3-D2C933B52846}" dt="2022-06-23T13:35:57.723" v="811" actId="165"/>
          <ac:cxnSpMkLst>
            <pc:docMk/>
            <pc:sldMk cId="2791363553" sldId="2146847554"/>
            <ac:cxnSpMk id="226" creationId="{0D130A6D-F8F7-4B6B-9B08-CF5DE0976021}"/>
          </ac:cxnSpMkLst>
        </pc:cxnChg>
        <pc:cxnChg chg="mod">
          <ac:chgData name="d'Agostino, Ciro" userId="522b68d4-162f-4dc7-a4d9-e6a12496a8af" providerId="ADAL" clId="{683EDCC4-8D6C-4B5D-82E3-D2C933B52846}" dt="2022-06-23T13:35:57.723" v="811" actId="165"/>
          <ac:cxnSpMkLst>
            <pc:docMk/>
            <pc:sldMk cId="2791363553" sldId="2146847554"/>
            <ac:cxnSpMk id="231" creationId="{31B5735B-7F21-4777-89DE-07ABFE079CF6}"/>
          </ac:cxnSpMkLst>
        </pc:cxnChg>
        <pc:cxnChg chg="mod">
          <ac:chgData name="d'Agostino, Ciro" userId="522b68d4-162f-4dc7-a4d9-e6a12496a8af" providerId="ADAL" clId="{683EDCC4-8D6C-4B5D-82E3-D2C933B52846}" dt="2022-06-23T13:35:40.349" v="806"/>
          <ac:cxnSpMkLst>
            <pc:docMk/>
            <pc:sldMk cId="2791363553" sldId="2146847554"/>
            <ac:cxnSpMk id="240" creationId="{9F62B84C-96F7-F5A1-A31A-F684FEEBBDAE}"/>
          </ac:cxnSpMkLst>
        </pc:cxnChg>
        <pc:cxnChg chg="del mod topLvl">
          <ac:chgData name="d'Agostino, Ciro" userId="522b68d4-162f-4dc7-a4d9-e6a12496a8af" providerId="ADAL" clId="{683EDCC4-8D6C-4B5D-82E3-D2C933B52846}" dt="2022-06-23T13:35:59.885" v="812" actId="478"/>
          <ac:cxnSpMkLst>
            <pc:docMk/>
            <pc:sldMk cId="2791363553" sldId="2146847554"/>
            <ac:cxnSpMk id="270" creationId="{B1EB902A-08FB-4B74-AD3E-E43F64CD1B78}"/>
          </ac:cxnSpMkLst>
        </pc:cxnChg>
        <pc:cxnChg chg="mod">
          <ac:chgData name="d'Agostino, Ciro" userId="522b68d4-162f-4dc7-a4d9-e6a12496a8af" providerId="ADAL" clId="{683EDCC4-8D6C-4B5D-82E3-D2C933B52846}" dt="2022-06-23T13:35:40.349" v="806"/>
          <ac:cxnSpMkLst>
            <pc:docMk/>
            <pc:sldMk cId="2791363553" sldId="2146847554"/>
            <ac:cxnSpMk id="275" creationId="{8CCF0A15-3CE4-76A8-9632-D4DFC5931639}"/>
          </ac:cxnSpMkLst>
        </pc:cxnChg>
        <pc:cxnChg chg="mod">
          <ac:chgData name="d'Agostino, Ciro" userId="522b68d4-162f-4dc7-a4d9-e6a12496a8af" providerId="ADAL" clId="{683EDCC4-8D6C-4B5D-82E3-D2C933B52846}" dt="2022-06-23T13:35:40.349" v="806"/>
          <ac:cxnSpMkLst>
            <pc:docMk/>
            <pc:sldMk cId="2791363553" sldId="2146847554"/>
            <ac:cxnSpMk id="287" creationId="{AA0D56DD-E49A-5A2F-0489-063D528988CD}"/>
          </ac:cxnSpMkLst>
        </pc:cxnChg>
        <pc:cxnChg chg="mod">
          <ac:chgData name="d'Agostino, Ciro" userId="522b68d4-162f-4dc7-a4d9-e6a12496a8af" providerId="ADAL" clId="{683EDCC4-8D6C-4B5D-82E3-D2C933B52846}" dt="2022-06-23T13:35:40.349" v="806"/>
          <ac:cxnSpMkLst>
            <pc:docMk/>
            <pc:sldMk cId="2791363553" sldId="2146847554"/>
            <ac:cxnSpMk id="288" creationId="{1AEA6167-434F-8280-6234-231BE999EF62}"/>
          </ac:cxnSpMkLst>
        </pc:cxnChg>
        <pc:cxnChg chg="mod">
          <ac:chgData name="d'Agostino, Ciro" userId="522b68d4-162f-4dc7-a4d9-e6a12496a8af" providerId="ADAL" clId="{683EDCC4-8D6C-4B5D-82E3-D2C933B52846}" dt="2022-06-23T13:35:40.349" v="806"/>
          <ac:cxnSpMkLst>
            <pc:docMk/>
            <pc:sldMk cId="2791363553" sldId="2146847554"/>
            <ac:cxnSpMk id="289" creationId="{7625B589-55E2-30FF-765B-3AF166F940A4}"/>
          </ac:cxnSpMkLst>
        </pc:cxnChg>
        <pc:cxnChg chg="mod">
          <ac:chgData name="d'Agostino, Ciro" userId="522b68d4-162f-4dc7-a4d9-e6a12496a8af" providerId="ADAL" clId="{683EDCC4-8D6C-4B5D-82E3-D2C933B52846}" dt="2022-06-23T13:35:40.349" v="806"/>
          <ac:cxnSpMkLst>
            <pc:docMk/>
            <pc:sldMk cId="2791363553" sldId="2146847554"/>
            <ac:cxnSpMk id="297" creationId="{C53A143B-3107-6C11-E67B-12B7484ADDF8}"/>
          </ac:cxnSpMkLst>
        </pc:cxnChg>
        <pc:cxnChg chg="mod">
          <ac:chgData name="d'Agostino, Ciro" userId="522b68d4-162f-4dc7-a4d9-e6a12496a8af" providerId="ADAL" clId="{683EDCC4-8D6C-4B5D-82E3-D2C933B52846}" dt="2022-06-23T13:35:40.349" v="806"/>
          <ac:cxnSpMkLst>
            <pc:docMk/>
            <pc:sldMk cId="2791363553" sldId="2146847554"/>
            <ac:cxnSpMk id="302" creationId="{79611002-E631-B64F-B590-263C443EB54C}"/>
          </ac:cxnSpMkLst>
        </pc:cxnChg>
        <pc:cxnChg chg="mod">
          <ac:chgData name="d'Agostino, Ciro" userId="522b68d4-162f-4dc7-a4d9-e6a12496a8af" providerId="ADAL" clId="{683EDCC4-8D6C-4B5D-82E3-D2C933B52846}" dt="2022-06-23T13:35:40.349" v="806"/>
          <ac:cxnSpMkLst>
            <pc:docMk/>
            <pc:sldMk cId="2791363553" sldId="2146847554"/>
            <ac:cxnSpMk id="303" creationId="{359D3E89-CF5C-E1DB-C493-A9DB5A21F99D}"/>
          </ac:cxnSpMkLst>
        </pc:cxnChg>
        <pc:cxnChg chg="mod">
          <ac:chgData name="d'Agostino, Ciro" userId="522b68d4-162f-4dc7-a4d9-e6a12496a8af" providerId="ADAL" clId="{683EDCC4-8D6C-4B5D-82E3-D2C933B52846}" dt="2022-06-23T13:35:40.349" v="806"/>
          <ac:cxnSpMkLst>
            <pc:docMk/>
            <pc:sldMk cId="2791363553" sldId="2146847554"/>
            <ac:cxnSpMk id="304" creationId="{C19611EC-ADFA-26D0-C098-C2984709B12F}"/>
          </ac:cxnSpMkLst>
        </pc:cxnChg>
        <pc:cxnChg chg="mod">
          <ac:chgData name="d'Agostino, Ciro" userId="522b68d4-162f-4dc7-a4d9-e6a12496a8af" providerId="ADAL" clId="{683EDCC4-8D6C-4B5D-82E3-D2C933B52846}" dt="2022-06-23T13:35:40.349" v="806"/>
          <ac:cxnSpMkLst>
            <pc:docMk/>
            <pc:sldMk cId="2791363553" sldId="2146847554"/>
            <ac:cxnSpMk id="305" creationId="{CBB90020-F7DA-A183-407F-519566CD59BA}"/>
          </ac:cxnSpMkLst>
        </pc:cxnChg>
        <pc:cxnChg chg="mod">
          <ac:chgData name="d'Agostino, Ciro" userId="522b68d4-162f-4dc7-a4d9-e6a12496a8af" providerId="ADAL" clId="{683EDCC4-8D6C-4B5D-82E3-D2C933B52846}" dt="2022-06-23T13:35:40.349" v="806"/>
          <ac:cxnSpMkLst>
            <pc:docMk/>
            <pc:sldMk cId="2791363553" sldId="2146847554"/>
            <ac:cxnSpMk id="306" creationId="{E0D8F633-0AA0-CDFD-3DC6-45A050974166}"/>
          </ac:cxnSpMkLst>
        </pc:cxnChg>
        <pc:cxnChg chg="mod">
          <ac:chgData name="d'Agostino, Ciro" userId="522b68d4-162f-4dc7-a4d9-e6a12496a8af" providerId="ADAL" clId="{683EDCC4-8D6C-4B5D-82E3-D2C933B52846}" dt="2022-06-23T13:35:40.349" v="806"/>
          <ac:cxnSpMkLst>
            <pc:docMk/>
            <pc:sldMk cId="2791363553" sldId="2146847554"/>
            <ac:cxnSpMk id="307" creationId="{E99C3104-21C1-905A-21B2-FD6288A51CD7}"/>
          </ac:cxnSpMkLst>
        </pc:cxnChg>
        <pc:cxnChg chg="mod">
          <ac:chgData name="d'Agostino, Ciro" userId="522b68d4-162f-4dc7-a4d9-e6a12496a8af" providerId="ADAL" clId="{683EDCC4-8D6C-4B5D-82E3-D2C933B52846}" dt="2022-06-23T13:35:40.349" v="806"/>
          <ac:cxnSpMkLst>
            <pc:docMk/>
            <pc:sldMk cId="2791363553" sldId="2146847554"/>
            <ac:cxnSpMk id="308" creationId="{5BE45945-1D0D-9A9C-02E2-C40CF7EDEDAA}"/>
          </ac:cxnSpMkLst>
        </pc:cxnChg>
        <pc:cxnChg chg="mod">
          <ac:chgData name="d'Agostino, Ciro" userId="522b68d4-162f-4dc7-a4d9-e6a12496a8af" providerId="ADAL" clId="{683EDCC4-8D6C-4B5D-82E3-D2C933B52846}" dt="2022-06-23T13:35:40.349" v="806"/>
          <ac:cxnSpMkLst>
            <pc:docMk/>
            <pc:sldMk cId="2791363553" sldId="2146847554"/>
            <ac:cxnSpMk id="309" creationId="{B190B5DB-D628-61B3-A085-5FC6E7DCF613}"/>
          </ac:cxnSpMkLst>
        </pc:cxnChg>
        <pc:cxnChg chg="mod">
          <ac:chgData name="d'Agostino, Ciro" userId="522b68d4-162f-4dc7-a4d9-e6a12496a8af" providerId="ADAL" clId="{683EDCC4-8D6C-4B5D-82E3-D2C933B52846}" dt="2022-06-23T13:35:40.349" v="806"/>
          <ac:cxnSpMkLst>
            <pc:docMk/>
            <pc:sldMk cId="2791363553" sldId="2146847554"/>
            <ac:cxnSpMk id="310" creationId="{B7D57F09-475F-9A37-868D-B47A2229A5A4}"/>
          </ac:cxnSpMkLst>
        </pc:cxnChg>
        <pc:cxnChg chg="mod">
          <ac:chgData name="d'Agostino, Ciro" userId="522b68d4-162f-4dc7-a4d9-e6a12496a8af" providerId="ADAL" clId="{683EDCC4-8D6C-4B5D-82E3-D2C933B52846}" dt="2022-06-23T13:35:40.349" v="806"/>
          <ac:cxnSpMkLst>
            <pc:docMk/>
            <pc:sldMk cId="2791363553" sldId="2146847554"/>
            <ac:cxnSpMk id="311" creationId="{CAD24C31-1BA0-2073-9C8B-5FC381027043}"/>
          </ac:cxnSpMkLst>
        </pc:cxnChg>
        <pc:cxnChg chg="mod">
          <ac:chgData name="d'Agostino, Ciro" userId="522b68d4-162f-4dc7-a4d9-e6a12496a8af" providerId="ADAL" clId="{683EDCC4-8D6C-4B5D-82E3-D2C933B52846}" dt="2022-06-23T13:35:40.349" v="806"/>
          <ac:cxnSpMkLst>
            <pc:docMk/>
            <pc:sldMk cId="2791363553" sldId="2146847554"/>
            <ac:cxnSpMk id="344" creationId="{A6C3881B-5C83-9481-7938-EE59A11E607F}"/>
          </ac:cxnSpMkLst>
        </pc:cxnChg>
        <pc:cxnChg chg="mod">
          <ac:chgData name="d'Agostino, Ciro" userId="522b68d4-162f-4dc7-a4d9-e6a12496a8af" providerId="ADAL" clId="{683EDCC4-8D6C-4B5D-82E3-D2C933B52846}" dt="2022-06-23T13:35:40.349" v="806"/>
          <ac:cxnSpMkLst>
            <pc:docMk/>
            <pc:sldMk cId="2791363553" sldId="2146847554"/>
            <ac:cxnSpMk id="345" creationId="{2C386389-A7A1-8F23-B0EE-00F0E16E68C6}"/>
          </ac:cxnSpMkLst>
        </pc:cxnChg>
        <pc:cxnChg chg="mod">
          <ac:chgData name="d'Agostino, Ciro" userId="522b68d4-162f-4dc7-a4d9-e6a12496a8af" providerId="ADAL" clId="{683EDCC4-8D6C-4B5D-82E3-D2C933B52846}" dt="2022-06-23T13:35:40.349" v="806"/>
          <ac:cxnSpMkLst>
            <pc:docMk/>
            <pc:sldMk cId="2791363553" sldId="2146847554"/>
            <ac:cxnSpMk id="346" creationId="{EA861148-98BE-D4CC-6C0E-3CAC8C2887FF}"/>
          </ac:cxnSpMkLst>
        </pc:cxnChg>
        <pc:cxnChg chg="mod">
          <ac:chgData name="d'Agostino, Ciro" userId="522b68d4-162f-4dc7-a4d9-e6a12496a8af" providerId="ADAL" clId="{683EDCC4-8D6C-4B5D-82E3-D2C933B52846}" dt="2022-06-23T13:35:40.349" v="806"/>
          <ac:cxnSpMkLst>
            <pc:docMk/>
            <pc:sldMk cId="2791363553" sldId="2146847554"/>
            <ac:cxnSpMk id="347" creationId="{9A823655-B702-7294-5BA7-84BA8C596413}"/>
          </ac:cxnSpMkLst>
        </pc:cxnChg>
        <pc:cxnChg chg="mod">
          <ac:chgData name="d'Agostino, Ciro" userId="522b68d4-162f-4dc7-a4d9-e6a12496a8af" providerId="ADAL" clId="{683EDCC4-8D6C-4B5D-82E3-D2C933B52846}" dt="2022-06-23T13:35:40.349" v="806"/>
          <ac:cxnSpMkLst>
            <pc:docMk/>
            <pc:sldMk cId="2791363553" sldId="2146847554"/>
            <ac:cxnSpMk id="348" creationId="{528D2D9F-C13C-009B-7833-E48BBAF60A7D}"/>
          </ac:cxnSpMkLst>
        </pc:cxnChg>
        <pc:cxnChg chg="mod">
          <ac:chgData name="d'Agostino, Ciro" userId="522b68d4-162f-4dc7-a4d9-e6a12496a8af" providerId="ADAL" clId="{683EDCC4-8D6C-4B5D-82E3-D2C933B52846}" dt="2022-06-23T13:35:40.349" v="806"/>
          <ac:cxnSpMkLst>
            <pc:docMk/>
            <pc:sldMk cId="2791363553" sldId="2146847554"/>
            <ac:cxnSpMk id="367" creationId="{3D600B41-4866-E894-7E88-1CCFB8F7BFC4}"/>
          </ac:cxnSpMkLst>
        </pc:cxnChg>
      </pc:sldChg>
      <pc:sldChg chg="addSp delSp modSp new del mod">
        <pc:chgData name="d'Agostino, Ciro" userId="522b68d4-162f-4dc7-a4d9-e6a12496a8af" providerId="ADAL" clId="{683EDCC4-8D6C-4B5D-82E3-D2C933B52846}" dt="2022-06-23T13:39:01.521" v="857" actId="47"/>
        <pc:sldMkLst>
          <pc:docMk/>
          <pc:sldMk cId="3366431414" sldId="2146847555"/>
        </pc:sldMkLst>
        <pc:spChg chg="del">
          <ac:chgData name="d'Agostino, Ciro" userId="522b68d4-162f-4dc7-a4d9-e6a12496a8af" providerId="ADAL" clId="{683EDCC4-8D6C-4B5D-82E3-D2C933B52846}" dt="2022-06-23T13:19:42.923" v="650" actId="478"/>
          <ac:spMkLst>
            <pc:docMk/>
            <pc:sldMk cId="3366431414" sldId="2146847555"/>
            <ac:spMk id="2" creationId="{D6FE3775-6C57-8AD5-0401-730E88A675DC}"/>
          </ac:spMkLst>
        </pc:spChg>
        <pc:spChg chg="del">
          <ac:chgData name="d'Agostino, Ciro" userId="522b68d4-162f-4dc7-a4d9-e6a12496a8af" providerId="ADAL" clId="{683EDCC4-8D6C-4B5D-82E3-D2C933B52846}" dt="2022-06-23T13:19:44.104" v="651" actId="478"/>
          <ac:spMkLst>
            <pc:docMk/>
            <pc:sldMk cId="3366431414" sldId="2146847555"/>
            <ac:spMk id="4" creationId="{F39F5BA0-7180-1942-DBD7-5DCEBF4DB4DE}"/>
          </ac:spMkLst>
        </pc:spChg>
        <pc:spChg chg="del">
          <ac:chgData name="d'Agostino, Ciro" userId="522b68d4-162f-4dc7-a4d9-e6a12496a8af" providerId="ADAL" clId="{683EDCC4-8D6C-4B5D-82E3-D2C933B52846}" dt="2022-06-23T13:19:41.958" v="649" actId="478"/>
          <ac:spMkLst>
            <pc:docMk/>
            <pc:sldMk cId="3366431414" sldId="2146847555"/>
            <ac:spMk id="5" creationId="{03FAE661-45AF-7662-6936-38AB5DF744FB}"/>
          </ac:spMkLst>
        </pc:spChg>
        <pc:spChg chg="add del mod">
          <ac:chgData name="d'Agostino, Ciro" userId="522b68d4-162f-4dc7-a4d9-e6a12496a8af" providerId="ADAL" clId="{683EDCC4-8D6C-4B5D-82E3-D2C933B52846}" dt="2022-06-23T13:38:01.319" v="832" actId="21"/>
          <ac:spMkLst>
            <pc:docMk/>
            <pc:sldMk cId="3366431414" sldId="2146847555"/>
            <ac:spMk id="9" creationId="{BACDE697-3095-E64B-C056-1257D5B6FD05}"/>
          </ac:spMkLst>
        </pc:spChg>
        <pc:spChg chg="mod">
          <ac:chgData name="d'Agostino, Ciro" userId="522b68d4-162f-4dc7-a4d9-e6a12496a8af" providerId="ADAL" clId="{683EDCC4-8D6C-4B5D-82E3-D2C933B52846}" dt="2022-06-23T13:19:57.526" v="654"/>
          <ac:spMkLst>
            <pc:docMk/>
            <pc:sldMk cId="3366431414" sldId="2146847555"/>
            <ac:spMk id="42" creationId="{681BE3BF-CFC7-FC1F-6A5E-34D1DBE4E9EA}"/>
          </ac:spMkLst>
        </pc:spChg>
        <pc:spChg chg="mod">
          <ac:chgData name="d'Agostino, Ciro" userId="522b68d4-162f-4dc7-a4d9-e6a12496a8af" providerId="ADAL" clId="{683EDCC4-8D6C-4B5D-82E3-D2C933B52846}" dt="2022-06-23T13:19:57.526" v="654"/>
          <ac:spMkLst>
            <pc:docMk/>
            <pc:sldMk cId="3366431414" sldId="2146847555"/>
            <ac:spMk id="46" creationId="{1161F48F-3F50-1618-10F7-42CBA5DF6D7C}"/>
          </ac:spMkLst>
        </pc:spChg>
        <pc:spChg chg="mod">
          <ac:chgData name="d'Agostino, Ciro" userId="522b68d4-162f-4dc7-a4d9-e6a12496a8af" providerId="ADAL" clId="{683EDCC4-8D6C-4B5D-82E3-D2C933B52846}" dt="2022-06-23T13:19:57.526" v="654"/>
          <ac:spMkLst>
            <pc:docMk/>
            <pc:sldMk cId="3366431414" sldId="2146847555"/>
            <ac:spMk id="48" creationId="{3458AFD5-2F75-F79D-C246-0B935443997C}"/>
          </ac:spMkLst>
        </pc:spChg>
        <pc:spChg chg="mod">
          <ac:chgData name="d'Agostino, Ciro" userId="522b68d4-162f-4dc7-a4d9-e6a12496a8af" providerId="ADAL" clId="{683EDCC4-8D6C-4B5D-82E3-D2C933B52846}" dt="2022-06-23T13:19:57.526" v="654"/>
          <ac:spMkLst>
            <pc:docMk/>
            <pc:sldMk cId="3366431414" sldId="2146847555"/>
            <ac:spMk id="49" creationId="{4B1366EF-FF98-FD33-01DA-436F257405E2}"/>
          </ac:spMkLst>
        </pc:spChg>
        <pc:spChg chg="mod">
          <ac:chgData name="d'Agostino, Ciro" userId="522b68d4-162f-4dc7-a4d9-e6a12496a8af" providerId="ADAL" clId="{683EDCC4-8D6C-4B5D-82E3-D2C933B52846}" dt="2022-06-23T13:19:57.526" v="654"/>
          <ac:spMkLst>
            <pc:docMk/>
            <pc:sldMk cId="3366431414" sldId="2146847555"/>
            <ac:spMk id="52" creationId="{C6275426-101B-C31F-3678-445B20C41551}"/>
          </ac:spMkLst>
        </pc:spChg>
        <pc:spChg chg="mod">
          <ac:chgData name="d'Agostino, Ciro" userId="522b68d4-162f-4dc7-a4d9-e6a12496a8af" providerId="ADAL" clId="{683EDCC4-8D6C-4B5D-82E3-D2C933B52846}" dt="2022-06-23T13:19:57.526" v="654"/>
          <ac:spMkLst>
            <pc:docMk/>
            <pc:sldMk cId="3366431414" sldId="2146847555"/>
            <ac:spMk id="53" creationId="{E46FD296-7636-21FD-ECE2-87102504F915}"/>
          </ac:spMkLst>
        </pc:spChg>
        <pc:spChg chg="mod">
          <ac:chgData name="d'Agostino, Ciro" userId="522b68d4-162f-4dc7-a4d9-e6a12496a8af" providerId="ADAL" clId="{683EDCC4-8D6C-4B5D-82E3-D2C933B52846}" dt="2022-06-23T13:19:57.526" v="654"/>
          <ac:spMkLst>
            <pc:docMk/>
            <pc:sldMk cId="3366431414" sldId="2146847555"/>
            <ac:spMk id="54" creationId="{ADDC54A0-0AFC-BA35-0CD9-66BFC10D87A2}"/>
          </ac:spMkLst>
        </pc:spChg>
        <pc:spChg chg="mod">
          <ac:chgData name="d'Agostino, Ciro" userId="522b68d4-162f-4dc7-a4d9-e6a12496a8af" providerId="ADAL" clId="{683EDCC4-8D6C-4B5D-82E3-D2C933B52846}" dt="2022-06-23T13:19:57.526" v="654"/>
          <ac:spMkLst>
            <pc:docMk/>
            <pc:sldMk cId="3366431414" sldId="2146847555"/>
            <ac:spMk id="55" creationId="{BFD2F13F-5AE9-46A1-411D-B33EF78769FC}"/>
          </ac:spMkLst>
        </pc:spChg>
        <pc:spChg chg="mod">
          <ac:chgData name="d'Agostino, Ciro" userId="522b68d4-162f-4dc7-a4d9-e6a12496a8af" providerId="ADAL" clId="{683EDCC4-8D6C-4B5D-82E3-D2C933B52846}" dt="2022-06-23T13:19:57.526" v="654"/>
          <ac:spMkLst>
            <pc:docMk/>
            <pc:sldMk cId="3366431414" sldId="2146847555"/>
            <ac:spMk id="60" creationId="{969DF865-3C8C-6FC0-D6AD-4D650FB9EAFE}"/>
          </ac:spMkLst>
        </pc:spChg>
        <pc:spChg chg="mod">
          <ac:chgData name="d'Agostino, Ciro" userId="522b68d4-162f-4dc7-a4d9-e6a12496a8af" providerId="ADAL" clId="{683EDCC4-8D6C-4B5D-82E3-D2C933B52846}" dt="2022-06-23T13:19:57.526" v="654"/>
          <ac:spMkLst>
            <pc:docMk/>
            <pc:sldMk cId="3366431414" sldId="2146847555"/>
            <ac:spMk id="62" creationId="{659F766E-4793-BDAB-2EEF-2C755BDAABBE}"/>
          </ac:spMkLst>
        </pc:spChg>
        <pc:spChg chg="mod">
          <ac:chgData name="d'Agostino, Ciro" userId="522b68d4-162f-4dc7-a4d9-e6a12496a8af" providerId="ADAL" clId="{683EDCC4-8D6C-4B5D-82E3-D2C933B52846}" dt="2022-06-23T13:19:57.526" v="654"/>
          <ac:spMkLst>
            <pc:docMk/>
            <pc:sldMk cId="3366431414" sldId="2146847555"/>
            <ac:spMk id="63" creationId="{096D9309-0758-2050-D674-E0E8855A2F84}"/>
          </ac:spMkLst>
        </pc:spChg>
        <pc:spChg chg="mod">
          <ac:chgData name="d'Agostino, Ciro" userId="522b68d4-162f-4dc7-a4d9-e6a12496a8af" providerId="ADAL" clId="{683EDCC4-8D6C-4B5D-82E3-D2C933B52846}" dt="2022-06-23T13:19:57.526" v="654"/>
          <ac:spMkLst>
            <pc:docMk/>
            <pc:sldMk cId="3366431414" sldId="2146847555"/>
            <ac:spMk id="65" creationId="{7AB95431-57A4-71C4-EBC7-466191D13FB0}"/>
          </ac:spMkLst>
        </pc:spChg>
        <pc:spChg chg="mod">
          <ac:chgData name="d'Agostino, Ciro" userId="522b68d4-162f-4dc7-a4d9-e6a12496a8af" providerId="ADAL" clId="{683EDCC4-8D6C-4B5D-82E3-D2C933B52846}" dt="2022-06-23T13:19:57.526" v="654"/>
          <ac:spMkLst>
            <pc:docMk/>
            <pc:sldMk cId="3366431414" sldId="2146847555"/>
            <ac:spMk id="67" creationId="{62E3F896-D622-5618-F719-CC37EC74D6B8}"/>
          </ac:spMkLst>
        </pc:spChg>
        <pc:spChg chg="mod">
          <ac:chgData name="d'Agostino, Ciro" userId="522b68d4-162f-4dc7-a4d9-e6a12496a8af" providerId="ADAL" clId="{683EDCC4-8D6C-4B5D-82E3-D2C933B52846}" dt="2022-06-23T13:19:57.526" v="654"/>
          <ac:spMkLst>
            <pc:docMk/>
            <pc:sldMk cId="3366431414" sldId="2146847555"/>
            <ac:spMk id="68" creationId="{4B327E5A-8958-CBDA-B4B1-E125C047D529}"/>
          </ac:spMkLst>
        </pc:spChg>
        <pc:spChg chg="mod">
          <ac:chgData name="d'Agostino, Ciro" userId="522b68d4-162f-4dc7-a4d9-e6a12496a8af" providerId="ADAL" clId="{683EDCC4-8D6C-4B5D-82E3-D2C933B52846}" dt="2022-06-23T13:19:57.526" v="654"/>
          <ac:spMkLst>
            <pc:docMk/>
            <pc:sldMk cId="3366431414" sldId="2146847555"/>
            <ac:spMk id="69" creationId="{DCA38EC3-687C-BDEC-9C91-210C537A725A}"/>
          </ac:spMkLst>
        </pc:spChg>
        <pc:spChg chg="mod">
          <ac:chgData name="d'Agostino, Ciro" userId="522b68d4-162f-4dc7-a4d9-e6a12496a8af" providerId="ADAL" clId="{683EDCC4-8D6C-4B5D-82E3-D2C933B52846}" dt="2022-06-23T13:19:57.526" v="654"/>
          <ac:spMkLst>
            <pc:docMk/>
            <pc:sldMk cId="3366431414" sldId="2146847555"/>
            <ac:spMk id="70" creationId="{EC619367-E47F-3543-1B1F-1869EF869295}"/>
          </ac:spMkLst>
        </pc:spChg>
        <pc:spChg chg="mod">
          <ac:chgData name="d'Agostino, Ciro" userId="522b68d4-162f-4dc7-a4d9-e6a12496a8af" providerId="ADAL" clId="{683EDCC4-8D6C-4B5D-82E3-D2C933B52846}" dt="2022-06-23T13:26:39.976" v="724" actId="1038"/>
          <ac:spMkLst>
            <pc:docMk/>
            <pc:sldMk cId="3366431414" sldId="2146847555"/>
            <ac:spMk id="81" creationId="{F7F0F448-E697-541A-6EE1-062F08DDE533}"/>
          </ac:spMkLst>
        </pc:spChg>
        <pc:spChg chg="mod">
          <ac:chgData name="d'Agostino, Ciro" userId="522b68d4-162f-4dc7-a4d9-e6a12496a8af" providerId="ADAL" clId="{683EDCC4-8D6C-4B5D-82E3-D2C933B52846}" dt="2022-06-23T13:19:57.526" v="654"/>
          <ac:spMkLst>
            <pc:docMk/>
            <pc:sldMk cId="3366431414" sldId="2146847555"/>
            <ac:spMk id="84" creationId="{0D3AD1B2-8209-745E-37DE-B17790F3E71A}"/>
          </ac:spMkLst>
        </pc:spChg>
        <pc:spChg chg="mod">
          <ac:chgData name="d'Agostino, Ciro" userId="522b68d4-162f-4dc7-a4d9-e6a12496a8af" providerId="ADAL" clId="{683EDCC4-8D6C-4B5D-82E3-D2C933B52846}" dt="2022-06-23T13:19:57.526" v="654"/>
          <ac:spMkLst>
            <pc:docMk/>
            <pc:sldMk cId="3366431414" sldId="2146847555"/>
            <ac:spMk id="85" creationId="{4579DD9E-9E9B-9967-2FF6-33CD91639BB7}"/>
          </ac:spMkLst>
        </pc:spChg>
        <pc:spChg chg="mod">
          <ac:chgData name="d'Agostino, Ciro" userId="522b68d4-162f-4dc7-a4d9-e6a12496a8af" providerId="ADAL" clId="{683EDCC4-8D6C-4B5D-82E3-D2C933B52846}" dt="2022-06-23T13:19:57.526" v="654"/>
          <ac:spMkLst>
            <pc:docMk/>
            <pc:sldMk cId="3366431414" sldId="2146847555"/>
            <ac:spMk id="86" creationId="{1200DB5C-8052-16C6-569E-4AAF5B32912C}"/>
          </ac:spMkLst>
        </pc:spChg>
        <pc:spChg chg="mod">
          <ac:chgData name="d'Agostino, Ciro" userId="522b68d4-162f-4dc7-a4d9-e6a12496a8af" providerId="ADAL" clId="{683EDCC4-8D6C-4B5D-82E3-D2C933B52846}" dt="2022-06-23T13:19:57.526" v="654"/>
          <ac:spMkLst>
            <pc:docMk/>
            <pc:sldMk cId="3366431414" sldId="2146847555"/>
            <ac:spMk id="87" creationId="{739EA1FE-9927-A095-3578-58B8A7C08F9F}"/>
          </ac:spMkLst>
        </pc:spChg>
        <pc:spChg chg="mod">
          <ac:chgData name="d'Agostino, Ciro" userId="522b68d4-162f-4dc7-a4d9-e6a12496a8af" providerId="ADAL" clId="{683EDCC4-8D6C-4B5D-82E3-D2C933B52846}" dt="2022-06-23T13:19:57.526" v="654"/>
          <ac:spMkLst>
            <pc:docMk/>
            <pc:sldMk cId="3366431414" sldId="2146847555"/>
            <ac:spMk id="88" creationId="{2EE0508A-0F8E-E5B2-47A2-797D45543429}"/>
          </ac:spMkLst>
        </pc:spChg>
        <pc:spChg chg="mod">
          <ac:chgData name="d'Agostino, Ciro" userId="522b68d4-162f-4dc7-a4d9-e6a12496a8af" providerId="ADAL" clId="{683EDCC4-8D6C-4B5D-82E3-D2C933B52846}" dt="2022-06-23T13:19:57.526" v="654"/>
          <ac:spMkLst>
            <pc:docMk/>
            <pc:sldMk cId="3366431414" sldId="2146847555"/>
            <ac:spMk id="99" creationId="{8C90813B-0802-95D9-BB6A-47CD2709E91A}"/>
          </ac:spMkLst>
        </pc:spChg>
        <pc:spChg chg="mod">
          <ac:chgData name="d'Agostino, Ciro" userId="522b68d4-162f-4dc7-a4d9-e6a12496a8af" providerId="ADAL" clId="{683EDCC4-8D6C-4B5D-82E3-D2C933B52846}" dt="2022-06-23T13:19:57.526" v="654"/>
          <ac:spMkLst>
            <pc:docMk/>
            <pc:sldMk cId="3366431414" sldId="2146847555"/>
            <ac:spMk id="100" creationId="{5C8DC636-3BC6-3ADF-E226-055A1B9C41DC}"/>
          </ac:spMkLst>
        </pc:spChg>
        <pc:spChg chg="mod">
          <ac:chgData name="d'Agostino, Ciro" userId="522b68d4-162f-4dc7-a4d9-e6a12496a8af" providerId="ADAL" clId="{683EDCC4-8D6C-4B5D-82E3-D2C933B52846}" dt="2022-06-23T13:19:57.526" v="654"/>
          <ac:spMkLst>
            <pc:docMk/>
            <pc:sldMk cId="3366431414" sldId="2146847555"/>
            <ac:spMk id="101" creationId="{4352CC2D-A7AA-E028-8944-CF5DE83D6CA5}"/>
          </ac:spMkLst>
        </pc:spChg>
        <pc:spChg chg="del mod">
          <ac:chgData name="d'Agostino, Ciro" userId="522b68d4-162f-4dc7-a4d9-e6a12496a8af" providerId="ADAL" clId="{683EDCC4-8D6C-4B5D-82E3-D2C933B52846}" dt="2022-06-23T13:24:28.239" v="668" actId="478"/>
          <ac:spMkLst>
            <pc:docMk/>
            <pc:sldMk cId="3366431414" sldId="2146847555"/>
            <ac:spMk id="106" creationId="{D158EB34-E42E-5D59-8795-D9758F5774F1}"/>
          </ac:spMkLst>
        </pc:spChg>
        <pc:spChg chg="mod">
          <ac:chgData name="d'Agostino, Ciro" userId="522b68d4-162f-4dc7-a4d9-e6a12496a8af" providerId="ADAL" clId="{683EDCC4-8D6C-4B5D-82E3-D2C933B52846}" dt="2022-06-23T13:19:57.526" v="654"/>
          <ac:spMkLst>
            <pc:docMk/>
            <pc:sldMk cId="3366431414" sldId="2146847555"/>
            <ac:spMk id="124" creationId="{E9981F9C-ECB6-D26E-133A-B512AF35E583}"/>
          </ac:spMkLst>
        </pc:spChg>
        <pc:spChg chg="mod">
          <ac:chgData name="d'Agostino, Ciro" userId="522b68d4-162f-4dc7-a4d9-e6a12496a8af" providerId="ADAL" clId="{683EDCC4-8D6C-4B5D-82E3-D2C933B52846}" dt="2022-06-23T13:19:57.526" v="654"/>
          <ac:spMkLst>
            <pc:docMk/>
            <pc:sldMk cId="3366431414" sldId="2146847555"/>
            <ac:spMk id="125" creationId="{6A147A91-D5FB-BE9E-41BB-052A295D7355}"/>
          </ac:spMkLst>
        </pc:spChg>
        <pc:spChg chg="mod">
          <ac:chgData name="d'Agostino, Ciro" userId="522b68d4-162f-4dc7-a4d9-e6a12496a8af" providerId="ADAL" clId="{683EDCC4-8D6C-4B5D-82E3-D2C933B52846}" dt="2022-06-23T13:19:57.526" v="654"/>
          <ac:spMkLst>
            <pc:docMk/>
            <pc:sldMk cId="3366431414" sldId="2146847555"/>
            <ac:spMk id="126" creationId="{94383957-5FDD-C4F3-926E-6F97E1337332}"/>
          </ac:spMkLst>
        </pc:spChg>
        <pc:spChg chg="mod">
          <ac:chgData name="d'Agostino, Ciro" userId="522b68d4-162f-4dc7-a4d9-e6a12496a8af" providerId="ADAL" clId="{683EDCC4-8D6C-4B5D-82E3-D2C933B52846}" dt="2022-06-23T13:19:57.526" v="654"/>
          <ac:spMkLst>
            <pc:docMk/>
            <pc:sldMk cId="3366431414" sldId="2146847555"/>
            <ac:spMk id="127" creationId="{93CBC9B0-E453-F331-19D2-3517B7F319E5}"/>
          </ac:spMkLst>
        </pc:spChg>
        <pc:spChg chg="mod">
          <ac:chgData name="d'Agostino, Ciro" userId="522b68d4-162f-4dc7-a4d9-e6a12496a8af" providerId="ADAL" clId="{683EDCC4-8D6C-4B5D-82E3-D2C933B52846}" dt="2022-06-23T13:19:57.526" v="654"/>
          <ac:spMkLst>
            <pc:docMk/>
            <pc:sldMk cId="3366431414" sldId="2146847555"/>
            <ac:spMk id="128" creationId="{944F4225-B441-F57F-AEBD-B80BC5A8810F}"/>
          </ac:spMkLst>
        </pc:spChg>
        <pc:spChg chg="mod">
          <ac:chgData name="d'Agostino, Ciro" userId="522b68d4-162f-4dc7-a4d9-e6a12496a8af" providerId="ADAL" clId="{683EDCC4-8D6C-4B5D-82E3-D2C933B52846}" dt="2022-06-23T13:19:57.526" v="654"/>
          <ac:spMkLst>
            <pc:docMk/>
            <pc:sldMk cId="3366431414" sldId="2146847555"/>
            <ac:spMk id="129" creationId="{FB13D12C-CE29-4D17-FACB-869324A07150}"/>
          </ac:spMkLst>
        </pc:spChg>
        <pc:spChg chg="mod">
          <ac:chgData name="d'Agostino, Ciro" userId="522b68d4-162f-4dc7-a4d9-e6a12496a8af" providerId="ADAL" clId="{683EDCC4-8D6C-4B5D-82E3-D2C933B52846}" dt="2022-06-23T13:19:57.526" v="654"/>
          <ac:spMkLst>
            <pc:docMk/>
            <pc:sldMk cId="3366431414" sldId="2146847555"/>
            <ac:spMk id="130" creationId="{25B563B7-195F-1BD0-6AA9-46C02A00D51E}"/>
          </ac:spMkLst>
        </pc:spChg>
        <pc:spChg chg="mod">
          <ac:chgData name="d'Agostino, Ciro" userId="522b68d4-162f-4dc7-a4d9-e6a12496a8af" providerId="ADAL" clId="{683EDCC4-8D6C-4B5D-82E3-D2C933B52846}" dt="2022-06-23T13:19:57.526" v="654"/>
          <ac:spMkLst>
            <pc:docMk/>
            <pc:sldMk cId="3366431414" sldId="2146847555"/>
            <ac:spMk id="131" creationId="{C6FF8BF5-B88C-6B78-A526-C4E6D3858155}"/>
          </ac:spMkLst>
        </pc:spChg>
        <pc:spChg chg="mod">
          <ac:chgData name="d'Agostino, Ciro" userId="522b68d4-162f-4dc7-a4d9-e6a12496a8af" providerId="ADAL" clId="{683EDCC4-8D6C-4B5D-82E3-D2C933B52846}" dt="2022-06-23T13:19:57.526" v="654"/>
          <ac:spMkLst>
            <pc:docMk/>
            <pc:sldMk cId="3366431414" sldId="2146847555"/>
            <ac:spMk id="132" creationId="{DABD81E8-1935-CF70-1050-F6E86390ADAC}"/>
          </ac:spMkLst>
        </pc:spChg>
        <pc:spChg chg="mod">
          <ac:chgData name="d'Agostino, Ciro" userId="522b68d4-162f-4dc7-a4d9-e6a12496a8af" providerId="ADAL" clId="{683EDCC4-8D6C-4B5D-82E3-D2C933B52846}" dt="2022-06-23T13:19:57.526" v="654"/>
          <ac:spMkLst>
            <pc:docMk/>
            <pc:sldMk cId="3366431414" sldId="2146847555"/>
            <ac:spMk id="133" creationId="{9675B7D4-8181-5F20-5DF0-37C25D68CDE2}"/>
          </ac:spMkLst>
        </pc:spChg>
        <pc:spChg chg="add mod">
          <ac:chgData name="d'Agostino, Ciro" userId="522b68d4-162f-4dc7-a4d9-e6a12496a8af" providerId="ADAL" clId="{683EDCC4-8D6C-4B5D-82E3-D2C933B52846}" dt="2022-06-23T13:35:33.010" v="805" actId="164"/>
          <ac:spMkLst>
            <pc:docMk/>
            <pc:sldMk cId="3366431414" sldId="2146847555"/>
            <ac:spMk id="147" creationId="{EDFDEE98-7A43-472F-C63B-CD46866AC7BF}"/>
          </ac:spMkLst>
        </pc:spChg>
        <pc:spChg chg="add mod">
          <ac:chgData name="d'Agostino, Ciro" userId="522b68d4-162f-4dc7-a4d9-e6a12496a8af" providerId="ADAL" clId="{683EDCC4-8D6C-4B5D-82E3-D2C933B52846}" dt="2022-06-23T13:35:33.010" v="805" actId="164"/>
          <ac:spMkLst>
            <pc:docMk/>
            <pc:sldMk cId="3366431414" sldId="2146847555"/>
            <ac:spMk id="148" creationId="{4174F8E5-FFA4-D3A0-21F4-E40075608297}"/>
          </ac:spMkLst>
        </pc:spChg>
        <pc:grpChg chg="add del mod">
          <ac:chgData name="d'Agostino, Ciro" userId="522b68d4-162f-4dc7-a4d9-e6a12496a8af" providerId="ADAL" clId="{683EDCC4-8D6C-4B5D-82E3-D2C933B52846}" dt="2022-06-23T13:35:33.010" v="805" actId="164"/>
          <ac:grpSpMkLst>
            <pc:docMk/>
            <pc:sldMk cId="3366431414" sldId="2146847555"/>
            <ac:grpSpMk id="10" creationId="{C4DB9C30-7503-ED99-E9B8-83D89956D3C2}"/>
          </ac:grpSpMkLst>
        </pc:grpChg>
        <pc:grpChg chg="mod">
          <ac:chgData name="d'Agostino, Ciro" userId="522b68d4-162f-4dc7-a4d9-e6a12496a8af" providerId="ADAL" clId="{683EDCC4-8D6C-4B5D-82E3-D2C933B52846}" dt="2022-06-23T13:19:57.526" v="654"/>
          <ac:grpSpMkLst>
            <pc:docMk/>
            <pc:sldMk cId="3366431414" sldId="2146847555"/>
            <ac:grpSpMk id="11" creationId="{2DBEBA71-898D-8DEF-DC74-53621298E5F7}"/>
          </ac:grpSpMkLst>
        </pc:grpChg>
        <pc:grpChg chg="del mod">
          <ac:chgData name="d'Agostino, Ciro" userId="522b68d4-162f-4dc7-a4d9-e6a12496a8af" providerId="ADAL" clId="{683EDCC4-8D6C-4B5D-82E3-D2C933B52846}" dt="2022-06-23T13:20:18.338" v="662" actId="478"/>
          <ac:grpSpMkLst>
            <pc:docMk/>
            <pc:sldMk cId="3366431414" sldId="2146847555"/>
            <ac:grpSpMk id="141" creationId="{4B6BEE94-8DDA-1FDC-A2DA-1DD0373788F8}"/>
          </ac:grpSpMkLst>
        </pc:grpChg>
        <pc:grpChg chg="add del mod">
          <ac:chgData name="d'Agostino, Ciro" userId="522b68d4-162f-4dc7-a4d9-e6a12496a8af" providerId="ADAL" clId="{683EDCC4-8D6C-4B5D-82E3-D2C933B52846}" dt="2022-06-23T13:38:01.319" v="832" actId="21"/>
          <ac:grpSpMkLst>
            <pc:docMk/>
            <pc:sldMk cId="3366431414" sldId="2146847555"/>
            <ac:grpSpMk id="167" creationId="{7C381981-C15E-05ED-8C05-E3D77FA90219}"/>
          </ac:grpSpMkLst>
        </pc:grpChg>
        <pc:picChg chg="add del mod">
          <ac:chgData name="d'Agostino, Ciro" userId="522b68d4-162f-4dc7-a4d9-e6a12496a8af" providerId="ADAL" clId="{683EDCC4-8D6C-4B5D-82E3-D2C933B52846}" dt="2022-06-23T13:20:04.429" v="656" actId="478"/>
          <ac:picMkLst>
            <pc:docMk/>
            <pc:sldMk cId="3366431414" sldId="2146847555"/>
            <ac:picMk id="6" creationId="{C082F6D2-B2A6-7B7C-C998-D2293489EC9E}"/>
          </ac:picMkLst>
        </pc:picChg>
        <pc:picChg chg="add mod">
          <ac:chgData name="d'Agostino, Ciro" userId="522b68d4-162f-4dc7-a4d9-e6a12496a8af" providerId="ADAL" clId="{683EDCC4-8D6C-4B5D-82E3-D2C933B52846}" dt="2022-06-23T13:20:00.673" v="655" actId="1076"/>
          <ac:picMkLst>
            <pc:docMk/>
            <pc:sldMk cId="3366431414" sldId="2146847555"/>
            <ac:picMk id="7" creationId="{A377BF2D-654B-09E7-DCED-BF97DDD1FBAA}"/>
          </ac:picMkLst>
        </pc:picChg>
        <pc:picChg chg="mod">
          <ac:chgData name="d'Agostino, Ciro" userId="522b68d4-162f-4dc7-a4d9-e6a12496a8af" providerId="ADAL" clId="{683EDCC4-8D6C-4B5D-82E3-D2C933B52846}" dt="2022-06-23T13:19:57.526" v="654"/>
          <ac:picMkLst>
            <pc:docMk/>
            <pc:sldMk cId="3366431414" sldId="2146847555"/>
            <ac:picMk id="13" creationId="{E42F3489-4368-7763-554D-438216FBA33B}"/>
          </ac:picMkLst>
        </pc:picChg>
        <pc:picChg chg="mod">
          <ac:chgData name="d'Agostino, Ciro" userId="522b68d4-162f-4dc7-a4d9-e6a12496a8af" providerId="ADAL" clId="{683EDCC4-8D6C-4B5D-82E3-D2C933B52846}" dt="2022-06-23T13:19:57.526" v="654"/>
          <ac:picMkLst>
            <pc:docMk/>
            <pc:sldMk cId="3366431414" sldId="2146847555"/>
            <ac:picMk id="14" creationId="{5464FEBE-944F-4284-3F58-64559E913ABB}"/>
          </ac:picMkLst>
        </pc:picChg>
        <pc:picChg chg="mod">
          <ac:chgData name="d'Agostino, Ciro" userId="522b68d4-162f-4dc7-a4d9-e6a12496a8af" providerId="ADAL" clId="{683EDCC4-8D6C-4B5D-82E3-D2C933B52846}" dt="2022-06-23T13:19:57.526" v="654"/>
          <ac:picMkLst>
            <pc:docMk/>
            <pc:sldMk cId="3366431414" sldId="2146847555"/>
            <ac:picMk id="15" creationId="{9082B313-E9C4-8E5B-DD82-D82F17168D10}"/>
          </ac:picMkLst>
        </pc:picChg>
        <pc:picChg chg="mod">
          <ac:chgData name="d'Agostino, Ciro" userId="522b68d4-162f-4dc7-a4d9-e6a12496a8af" providerId="ADAL" clId="{683EDCC4-8D6C-4B5D-82E3-D2C933B52846}" dt="2022-06-23T13:33:19.356" v="777" actId="1076"/>
          <ac:picMkLst>
            <pc:docMk/>
            <pc:sldMk cId="3366431414" sldId="2146847555"/>
            <ac:picMk id="16" creationId="{742CF26E-E7E8-B83D-5455-281D9E5DF2E8}"/>
          </ac:picMkLst>
        </pc:picChg>
        <pc:picChg chg="mod">
          <ac:chgData name="d'Agostino, Ciro" userId="522b68d4-162f-4dc7-a4d9-e6a12496a8af" providerId="ADAL" clId="{683EDCC4-8D6C-4B5D-82E3-D2C933B52846}" dt="2022-06-23T13:30:59.557" v="762" actId="108"/>
          <ac:picMkLst>
            <pc:docMk/>
            <pc:sldMk cId="3366431414" sldId="2146847555"/>
            <ac:picMk id="17" creationId="{7BE14D33-8727-ECD9-8275-88A883BB0EEC}"/>
          </ac:picMkLst>
        </pc:picChg>
        <pc:picChg chg="mod">
          <ac:chgData name="d'Agostino, Ciro" userId="522b68d4-162f-4dc7-a4d9-e6a12496a8af" providerId="ADAL" clId="{683EDCC4-8D6C-4B5D-82E3-D2C933B52846}" dt="2022-06-23T13:19:57.526" v="654"/>
          <ac:picMkLst>
            <pc:docMk/>
            <pc:sldMk cId="3366431414" sldId="2146847555"/>
            <ac:picMk id="18" creationId="{8F724482-6647-244E-5456-B97B825B28BE}"/>
          </ac:picMkLst>
        </pc:picChg>
        <pc:picChg chg="mod">
          <ac:chgData name="d'Agostino, Ciro" userId="522b68d4-162f-4dc7-a4d9-e6a12496a8af" providerId="ADAL" clId="{683EDCC4-8D6C-4B5D-82E3-D2C933B52846}" dt="2022-06-23T13:19:57.526" v="654"/>
          <ac:picMkLst>
            <pc:docMk/>
            <pc:sldMk cId="3366431414" sldId="2146847555"/>
            <ac:picMk id="19" creationId="{31409609-1A4F-EA5B-FBCE-CEA10C83FD72}"/>
          </ac:picMkLst>
        </pc:picChg>
        <pc:picChg chg="mod">
          <ac:chgData name="d'Agostino, Ciro" userId="522b68d4-162f-4dc7-a4d9-e6a12496a8af" providerId="ADAL" clId="{683EDCC4-8D6C-4B5D-82E3-D2C933B52846}" dt="2022-06-23T13:19:57.526" v="654"/>
          <ac:picMkLst>
            <pc:docMk/>
            <pc:sldMk cId="3366431414" sldId="2146847555"/>
            <ac:picMk id="20" creationId="{CC0EFD1E-35C6-C419-2C86-830F4DE17097}"/>
          </ac:picMkLst>
        </pc:picChg>
        <pc:picChg chg="mod">
          <ac:chgData name="d'Agostino, Ciro" userId="522b68d4-162f-4dc7-a4d9-e6a12496a8af" providerId="ADAL" clId="{683EDCC4-8D6C-4B5D-82E3-D2C933B52846}" dt="2022-06-23T13:19:57.526" v="654"/>
          <ac:picMkLst>
            <pc:docMk/>
            <pc:sldMk cId="3366431414" sldId="2146847555"/>
            <ac:picMk id="21" creationId="{FE6C6508-9534-D18C-3139-B0B6D1B1D12E}"/>
          </ac:picMkLst>
        </pc:picChg>
        <pc:picChg chg="mod">
          <ac:chgData name="d'Agostino, Ciro" userId="522b68d4-162f-4dc7-a4d9-e6a12496a8af" providerId="ADAL" clId="{683EDCC4-8D6C-4B5D-82E3-D2C933B52846}" dt="2022-06-23T13:19:57.526" v="654"/>
          <ac:picMkLst>
            <pc:docMk/>
            <pc:sldMk cId="3366431414" sldId="2146847555"/>
            <ac:picMk id="22" creationId="{8C343DDB-7914-6913-23A6-130BD4733197}"/>
          </ac:picMkLst>
        </pc:picChg>
        <pc:picChg chg="mod">
          <ac:chgData name="d'Agostino, Ciro" userId="522b68d4-162f-4dc7-a4d9-e6a12496a8af" providerId="ADAL" clId="{683EDCC4-8D6C-4B5D-82E3-D2C933B52846}" dt="2022-06-23T13:19:57.526" v="654"/>
          <ac:picMkLst>
            <pc:docMk/>
            <pc:sldMk cId="3366431414" sldId="2146847555"/>
            <ac:picMk id="23" creationId="{774F41AF-B251-C895-A7E4-CED8D348E9D2}"/>
          </ac:picMkLst>
        </pc:picChg>
        <pc:picChg chg="mod">
          <ac:chgData name="d'Agostino, Ciro" userId="522b68d4-162f-4dc7-a4d9-e6a12496a8af" providerId="ADAL" clId="{683EDCC4-8D6C-4B5D-82E3-D2C933B52846}" dt="2022-06-23T13:19:57.526" v="654"/>
          <ac:picMkLst>
            <pc:docMk/>
            <pc:sldMk cId="3366431414" sldId="2146847555"/>
            <ac:picMk id="24" creationId="{6E9EA963-A332-90FB-DCAB-40BBF26C18A1}"/>
          </ac:picMkLst>
        </pc:picChg>
        <pc:picChg chg="mod">
          <ac:chgData name="d'Agostino, Ciro" userId="522b68d4-162f-4dc7-a4d9-e6a12496a8af" providerId="ADAL" clId="{683EDCC4-8D6C-4B5D-82E3-D2C933B52846}" dt="2022-06-23T13:19:57.526" v="654"/>
          <ac:picMkLst>
            <pc:docMk/>
            <pc:sldMk cId="3366431414" sldId="2146847555"/>
            <ac:picMk id="25" creationId="{9370C98D-BEE6-2E1E-47D2-A485727711EA}"/>
          </ac:picMkLst>
        </pc:picChg>
        <pc:picChg chg="mod">
          <ac:chgData name="d'Agostino, Ciro" userId="522b68d4-162f-4dc7-a4d9-e6a12496a8af" providerId="ADAL" clId="{683EDCC4-8D6C-4B5D-82E3-D2C933B52846}" dt="2022-06-23T13:19:57.526" v="654"/>
          <ac:picMkLst>
            <pc:docMk/>
            <pc:sldMk cId="3366431414" sldId="2146847555"/>
            <ac:picMk id="26" creationId="{EF0457AB-A2BE-0B69-922F-F3A0BA2D5B2E}"/>
          </ac:picMkLst>
        </pc:picChg>
        <pc:picChg chg="mod">
          <ac:chgData name="d'Agostino, Ciro" userId="522b68d4-162f-4dc7-a4d9-e6a12496a8af" providerId="ADAL" clId="{683EDCC4-8D6C-4B5D-82E3-D2C933B52846}" dt="2022-06-23T13:19:57.526" v="654"/>
          <ac:picMkLst>
            <pc:docMk/>
            <pc:sldMk cId="3366431414" sldId="2146847555"/>
            <ac:picMk id="28" creationId="{AD9C1856-D9AF-7557-0200-2A52C36F81E4}"/>
          </ac:picMkLst>
        </pc:picChg>
        <pc:picChg chg="del mod">
          <ac:chgData name="d'Agostino, Ciro" userId="522b68d4-162f-4dc7-a4d9-e6a12496a8af" providerId="ADAL" clId="{683EDCC4-8D6C-4B5D-82E3-D2C933B52846}" dt="2022-06-23T13:20:10.565" v="658" actId="478"/>
          <ac:picMkLst>
            <pc:docMk/>
            <pc:sldMk cId="3366431414" sldId="2146847555"/>
            <ac:picMk id="29" creationId="{B5677DB2-9B2B-3F70-7D18-8D855525A41F}"/>
          </ac:picMkLst>
        </pc:picChg>
        <pc:picChg chg="add del mod modCrop">
          <ac:chgData name="d'Agostino, Ciro" userId="522b68d4-162f-4dc7-a4d9-e6a12496a8af" providerId="ADAL" clId="{683EDCC4-8D6C-4B5D-82E3-D2C933B52846}" dt="2022-06-23T13:28:38.264" v="741" actId="14100"/>
          <ac:picMkLst>
            <pc:docMk/>
            <pc:sldMk cId="3366431414" sldId="2146847555"/>
            <ac:picMk id="31" creationId="{82DAA49A-AA3A-CABE-C551-79CCC4C50CEB}"/>
          </ac:picMkLst>
        </pc:picChg>
        <pc:picChg chg="mod">
          <ac:chgData name="d'Agostino, Ciro" userId="522b68d4-162f-4dc7-a4d9-e6a12496a8af" providerId="ADAL" clId="{683EDCC4-8D6C-4B5D-82E3-D2C933B52846}" dt="2022-06-23T13:19:57.526" v="654"/>
          <ac:picMkLst>
            <pc:docMk/>
            <pc:sldMk cId="3366431414" sldId="2146847555"/>
            <ac:picMk id="32" creationId="{856FA51E-EBC9-E804-39D0-474A426F70A6}"/>
          </ac:picMkLst>
        </pc:picChg>
        <pc:picChg chg="mod">
          <ac:chgData name="d'Agostino, Ciro" userId="522b68d4-162f-4dc7-a4d9-e6a12496a8af" providerId="ADAL" clId="{683EDCC4-8D6C-4B5D-82E3-D2C933B52846}" dt="2022-06-23T13:29:14.241" v="744" actId="1037"/>
          <ac:picMkLst>
            <pc:docMk/>
            <pc:sldMk cId="3366431414" sldId="2146847555"/>
            <ac:picMk id="33" creationId="{986161D8-5671-C9D0-5A3F-FAD74799A1EF}"/>
          </ac:picMkLst>
        </pc:picChg>
        <pc:picChg chg="mod">
          <ac:chgData name="d'Agostino, Ciro" userId="522b68d4-162f-4dc7-a4d9-e6a12496a8af" providerId="ADAL" clId="{683EDCC4-8D6C-4B5D-82E3-D2C933B52846}" dt="2022-06-23T13:19:57.526" v="654"/>
          <ac:picMkLst>
            <pc:docMk/>
            <pc:sldMk cId="3366431414" sldId="2146847555"/>
            <ac:picMk id="34" creationId="{42AF6572-36F1-6138-6E5D-9098D20AA7D4}"/>
          </ac:picMkLst>
        </pc:picChg>
        <pc:picChg chg="mod">
          <ac:chgData name="d'Agostino, Ciro" userId="522b68d4-162f-4dc7-a4d9-e6a12496a8af" providerId="ADAL" clId="{683EDCC4-8D6C-4B5D-82E3-D2C933B52846}" dt="2022-06-23T13:19:57.526" v="654"/>
          <ac:picMkLst>
            <pc:docMk/>
            <pc:sldMk cId="3366431414" sldId="2146847555"/>
            <ac:picMk id="35" creationId="{920C12CB-9F04-1013-44F9-2D7C29947D57}"/>
          </ac:picMkLst>
        </pc:picChg>
        <pc:picChg chg="del mod">
          <ac:chgData name="d'Agostino, Ciro" userId="522b68d4-162f-4dc7-a4d9-e6a12496a8af" providerId="ADAL" clId="{683EDCC4-8D6C-4B5D-82E3-D2C933B52846}" dt="2022-06-23T13:20:21.071" v="664" actId="478"/>
          <ac:picMkLst>
            <pc:docMk/>
            <pc:sldMk cId="3366431414" sldId="2146847555"/>
            <ac:picMk id="36" creationId="{DC16378B-31E4-97AE-26C9-54F21F79A8C3}"/>
          </ac:picMkLst>
        </pc:picChg>
        <pc:picChg chg="mod">
          <ac:chgData name="d'Agostino, Ciro" userId="522b68d4-162f-4dc7-a4d9-e6a12496a8af" providerId="ADAL" clId="{683EDCC4-8D6C-4B5D-82E3-D2C933B52846}" dt="2022-06-23T13:19:57.526" v="654"/>
          <ac:picMkLst>
            <pc:docMk/>
            <pc:sldMk cId="3366431414" sldId="2146847555"/>
            <ac:picMk id="37" creationId="{BC30982B-B875-C9A7-E911-328CB3076274}"/>
          </ac:picMkLst>
        </pc:picChg>
        <pc:picChg chg="mod">
          <ac:chgData name="d'Agostino, Ciro" userId="522b68d4-162f-4dc7-a4d9-e6a12496a8af" providerId="ADAL" clId="{683EDCC4-8D6C-4B5D-82E3-D2C933B52846}" dt="2022-06-23T13:19:57.526" v="654"/>
          <ac:picMkLst>
            <pc:docMk/>
            <pc:sldMk cId="3366431414" sldId="2146847555"/>
            <ac:picMk id="38" creationId="{50F840E6-D956-3950-8733-5F084FB5ACAC}"/>
          </ac:picMkLst>
        </pc:picChg>
        <pc:picChg chg="mod">
          <ac:chgData name="d'Agostino, Ciro" userId="522b68d4-162f-4dc7-a4d9-e6a12496a8af" providerId="ADAL" clId="{683EDCC4-8D6C-4B5D-82E3-D2C933B52846}" dt="2022-06-23T13:19:57.526" v="654"/>
          <ac:picMkLst>
            <pc:docMk/>
            <pc:sldMk cId="3366431414" sldId="2146847555"/>
            <ac:picMk id="39" creationId="{F5576E15-87A1-B538-D25D-7EE2F8FD9786}"/>
          </ac:picMkLst>
        </pc:picChg>
        <pc:picChg chg="mod">
          <ac:chgData name="d'Agostino, Ciro" userId="522b68d4-162f-4dc7-a4d9-e6a12496a8af" providerId="ADAL" clId="{683EDCC4-8D6C-4B5D-82E3-D2C933B52846}" dt="2022-06-23T13:19:57.526" v="654"/>
          <ac:picMkLst>
            <pc:docMk/>
            <pc:sldMk cId="3366431414" sldId="2146847555"/>
            <ac:picMk id="40" creationId="{60A6EF09-0838-BA5A-B3E9-9372287EA7E9}"/>
          </ac:picMkLst>
        </pc:picChg>
        <pc:picChg chg="mod">
          <ac:chgData name="d'Agostino, Ciro" userId="522b68d4-162f-4dc7-a4d9-e6a12496a8af" providerId="ADAL" clId="{683EDCC4-8D6C-4B5D-82E3-D2C933B52846}" dt="2022-06-23T13:19:57.526" v="654"/>
          <ac:picMkLst>
            <pc:docMk/>
            <pc:sldMk cId="3366431414" sldId="2146847555"/>
            <ac:picMk id="41" creationId="{2A951B15-C521-E7F4-1F9C-EC16F4A6BA49}"/>
          </ac:picMkLst>
        </pc:picChg>
        <pc:picChg chg="mod">
          <ac:chgData name="d'Agostino, Ciro" userId="522b68d4-162f-4dc7-a4d9-e6a12496a8af" providerId="ADAL" clId="{683EDCC4-8D6C-4B5D-82E3-D2C933B52846}" dt="2022-06-23T13:19:57.526" v="654"/>
          <ac:picMkLst>
            <pc:docMk/>
            <pc:sldMk cId="3366431414" sldId="2146847555"/>
            <ac:picMk id="43" creationId="{7B1D03EC-E2AC-B58F-302A-237F148EA602}"/>
          </ac:picMkLst>
        </pc:picChg>
        <pc:picChg chg="mod">
          <ac:chgData name="d'Agostino, Ciro" userId="522b68d4-162f-4dc7-a4d9-e6a12496a8af" providerId="ADAL" clId="{683EDCC4-8D6C-4B5D-82E3-D2C933B52846}" dt="2022-06-23T13:19:57.526" v="654"/>
          <ac:picMkLst>
            <pc:docMk/>
            <pc:sldMk cId="3366431414" sldId="2146847555"/>
            <ac:picMk id="44" creationId="{ED611199-71C2-CB53-0D54-30C8724DA9FF}"/>
          </ac:picMkLst>
        </pc:picChg>
        <pc:picChg chg="mod">
          <ac:chgData name="d'Agostino, Ciro" userId="522b68d4-162f-4dc7-a4d9-e6a12496a8af" providerId="ADAL" clId="{683EDCC4-8D6C-4B5D-82E3-D2C933B52846}" dt="2022-06-23T13:19:57.526" v="654"/>
          <ac:picMkLst>
            <pc:docMk/>
            <pc:sldMk cId="3366431414" sldId="2146847555"/>
            <ac:picMk id="47" creationId="{945CEB4A-1C92-4F6B-1E91-A938406B2030}"/>
          </ac:picMkLst>
        </pc:picChg>
        <pc:picChg chg="mod">
          <ac:chgData name="d'Agostino, Ciro" userId="522b68d4-162f-4dc7-a4d9-e6a12496a8af" providerId="ADAL" clId="{683EDCC4-8D6C-4B5D-82E3-D2C933B52846}" dt="2022-06-23T13:19:57.526" v="654"/>
          <ac:picMkLst>
            <pc:docMk/>
            <pc:sldMk cId="3366431414" sldId="2146847555"/>
            <ac:picMk id="50" creationId="{5A4A66ED-82F1-5B64-03EF-BD0FF9625284}"/>
          </ac:picMkLst>
        </pc:picChg>
        <pc:picChg chg="mod">
          <ac:chgData name="d'Agostino, Ciro" userId="522b68d4-162f-4dc7-a4d9-e6a12496a8af" providerId="ADAL" clId="{683EDCC4-8D6C-4B5D-82E3-D2C933B52846}" dt="2022-06-23T13:19:57.526" v="654"/>
          <ac:picMkLst>
            <pc:docMk/>
            <pc:sldMk cId="3366431414" sldId="2146847555"/>
            <ac:picMk id="51" creationId="{C4336332-0C71-8DB2-4A16-BB4A3358F4C6}"/>
          </ac:picMkLst>
        </pc:picChg>
        <pc:picChg chg="mod">
          <ac:chgData name="d'Agostino, Ciro" userId="522b68d4-162f-4dc7-a4d9-e6a12496a8af" providerId="ADAL" clId="{683EDCC4-8D6C-4B5D-82E3-D2C933B52846}" dt="2022-06-23T13:19:57.526" v="654"/>
          <ac:picMkLst>
            <pc:docMk/>
            <pc:sldMk cId="3366431414" sldId="2146847555"/>
            <ac:picMk id="56" creationId="{C7E5F675-E3FA-49DB-05A7-CD4C5A173157}"/>
          </ac:picMkLst>
        </pc:picChg>
        <pc:picChg chg="mod">
          <ac:chgData name="d'Agostino, Ciro" userId="522b68d4-162f-4dc7-a4d9-e6a12496a8af" providerId="ADAL" clId="{683EDCC4-8D6C-4B5D-82E3-D2C933B52846}" dt="2022-06-23T13:19:57.526" v="654"/>
          <ac:picMkLst>
            <pc:docMk/>
            <pc:sldMk cId="3366431414" sldId="2146847555"/>
            <ac:picMk id="61" creationId="{0B997A16-BD61-82B0-9F5D-34DC7812CA80}"/>
          </ac:picMkLst>
        </pc:picChg>
        <pc:picChg chg="mod">
          <ac:chgData name="d'Agostino, Ciro" userId="522b68d4-162f-4dc7-a4d9-e6a12496a8af" providerId="ADAL" clId="{683EDCC4-8D6C-4B5D-82E3-D2C933B52846}" dt="2022-06-23T13:19:57.526" v="654"/>
          <ac:picMkLst>
            <pc:docMk/>
            <pc:sldMk cId="3366431414" sldId="2146847555"/>
            <ac:picMk id="64" creationId="{F50E141F-63D7-6FAE-B88A-00D61EEBF3E5}"/>
          </ac:picMkLst>
        </pc:picChg>
        <pc:picChg chg="mod">
          <ac:chgData name="d'Agostino, Ciro" userId="522b68d4-162f-4dc7-a4d9-e6a12496a8af" providerId="ADAL" clId="{683EDCC4-8D6C-4B5D-82E3-D2C933B52846}" dt="2022-06-23T13:27:02.322" v="729" actId="1076"/>
          <ac:picMkLst>
            <pc:docMk/>
            <pc:sldMk cId="3366431414" sldId="2146847555"/>
            <ac:picMk id="83" creationId="{9B569A4F-2AC3-CDBF-516C-ABC7A4920B71}"/>
          </ac:picMkLst>
        </pc:picChg>
        <pc:picChg chg="del mod">
          <ac:chgData name="d'Agostino, Ciro" userId="522b68d4-162f-4dc7-a4d9-e6a12496a8af" providerId="ADAL" clId="{683EDCC4-8D6C-4B5D-82E3-D2C933B52846}" dt="2022-06-23T13:34:08.155" v="783" actId="478"/>
          <ac:picMkLst>
            <pc:docMk/>
            <pc:sldMk cId="3366431414" sldId="2146847555"/>
            <ac:picMk id="89" creationId="{E8F9AB7A-8FB9-9071-BB28-10949280D343}"/>
          </ac:picMkLst>
        </pc:picChg>
        <pc:picChg chg="del mod">
          <ac:chgData name="d'Agostino, Ciro" userId="522b68d4-162f-4dc7-a4d9-e6a12496a8af" providerId="ADAL" clId="{683EDCC4-8D6C-4B5D-82E3-D2C933B52846}" dt="2022-06-23T13:34:10.324" v="784" actId="478"/>
          <ac:picMkLst>
            <pc:docMk/>
            <pc:sldMk cId="3366431414" sldId="2146847555"/>
            <ac:picMk id="90" creationId="{DA0C8969-2010-DDAC-CA70-70C5D3FFDAD3}"/>
          </ac:picMkLst>
        </pc:picChg>
        <pc:picChg chg="del mod">
          <ac:chgData name="d'Agostino, Ciro" userId="522b68d4-162f-4dc7-a4d9-e6a12496a8af" providerId="ADAL" clId="{683EDCC4-8D6C-4B5D-82E3-D2C933B52846}" dt="2022-06-23T13:34:11.490" v="785" actId="478"/>
          <ac:picMkLst>
            <pc:docMk/>
            <pc:sldMk cId="3366431414" sldId="2146847555"/>
            <ac:picMk id="91" creationId="{9E4C9CCA-0FE0-338C-7E5E-9FCA901866AC}"/>
          </ac:picMkLst>
        </pc:picChg>
        <pc:picChg chg="del mod">
          <ac:chgData name="d'Agostino, Ciro" userId="522b68d4-162f-4dc7-a4d9-e6a12496a8af" providerId="ADAL" clId="{683EDCC4-8D6C-4B5D-82E3-D2C933B52846}" dt="2022-06-23T13:34:12.739" v="786" actId="478"/>
          <ac:picMkLst>
            <pc:docMk/>
            <pc:sldMk cId="3366431414" sldId="2146847555"/>
            <ac:picMk id="92" creationId="{3462821C-3623-921B-3636-1F42E0AAA260}"/>
          </ac:picMkLst>
        </pc:picChg>
        <pc:picChg chg="mod">
          <ac:chgData name="d'Agostino, Ciro" userId="522b68d4-162f-4dc7-a4d9-e6a12496a8af" providerId="ADAL" clId="{683EDCC4-8D6C-4B5D-82E3-D2C933B52846}" dt="2022-06-23T13:19:57.526" v="654"/>
          <ac:picMkLst>
            <pc:docMk/>
            <pc:sldMk cId="3366431414" sldId="2146847555"/>
            <ac:picMk id="93" creationId="{344A5EB7-666D-519D-116D-C52B9D6BBE7F}"/>
          </ac:picMkLst>
        </pc:picChg>
        <pc:picChg chg="mod">
          <ac:chgData name="d'Agostino, Ciro" userId="522b68d4-162f-4dc7-a4d9-e6a12496a8af" providerId="ADAL" clId="{683EDCC4-8D6C-4B5D-82E3-D2C933B52846}" dt="2022-06-23T13:19:57.526" v="654"/>
          <ac:picMkLst>
            <pc:docMk/>
            <pc:sldMk cId="3366431414" sldId="2146847555"/>
            <ac:picMk id="94" creationId="{0156A85F-70B0-F0D1-FE77-633EF7C1C2C5}"/>
          </ac:picMkLst>
        </pc:picChg>
        <pc:picChg chg="mod">
          <ac:chgData name="d'Agostino, Ciro" userId="522b68d4-162f-4dc7-a4d9-e6a12496a8af" providerId="ADAL" clId="{683EDCC4-8D6C-4B5D-82E3-D2C933B52846}" dt="2022-06-23T13:19:57.526" v="654"/>
          <ac:picMkLst>
            <pc:docMk/>
            <pc:sldMk cId="3366431414" sldId="2146847555"/>
            <ac:picMk id="95" creationId="{C12A5A71-D724-A634-8CB6-3FFB4056ABAF}"/>
          </ac:picMkLst>
        </pc:picChg>
        <pc:picChg chg="mod">
          <ac:chgData name="d'Agostino, Ciro" userId="522b68d4-162f-4dc7-a4d9-e6a12496a8af" providerId="ADAL" clId="{683EDCC4-8D6C-4B5D-82E3-D2C933B52846}" dt="2022-06-23T13:19:57.526" v="654"/>
          <ac:picMkLst>
            <pc:docMk/>
            <pc:sldMk cId="3366431414" sldId="2146847555"/>
            <ac:picMk id="96" creationId="{A90BED0A-C92E-EBF5-FB1F-F0887AEAC3C6}"/>
          </ac:picMkLst>
        </pc:picChg>
        <pc:picChg chg="mod">
          <ac:chgData name="d'Agostino, Ciro" userId="522b68d4-162f-4dc7-a4d9-e6a12496a8af" providerId="ADAL" clId="{683EDCC4-8D6C-4B5D-82E3-D2C933B52846}" dt="2022-06-23T13:19:57.526" v="654"/>
          <ac:picMkLst>
            <pc:docMk/>
            <pc:sldMk cId="3366431414" sldId="2146847555"/>
            <ac:picMk id="97" creationId="{53D08AA7-DA73-8ED7-11B7-AB31D3BFDD9F}"/>
          </ac:picMkLst>
        </pc:picChg>
        <pc:picChg chg="mod">
          <ac:chgData name="d'Agostino, Ciro" userId="522b68d4-162f-4dc7-a4d9-e6a12496a8af" providerId="ADAL" clId="{683EDCC4-8D6C-4B5D-82E3-D2C933B52846}" dt="2022-06-23T13:19:57.526" v="654"/>
          <ac:picMkLst>
            <pc:docMk/>
            <pc:sldMk cId="3366431414" sldId="2146847555"/>
            <ac:picMk id="98" creationId="{D8CE8EBE-67E3-CD27-3BEE-B8DCA696C812}"/>
          </ac:picMkLst>
        </pc:picChg>
        <pc:picChg chg="mod">
          <ac:chgData name="d'Agostino, Ciro" userId="522b68d4-162f-4dc7-a4d9-e6a12496a8af" providerId="ADAL" clId="{683EDCC4-8D6C-4B5D-82E3-D2C933B52846}" dt="2022-06-23T13:33:08.699" v="775" actId="1076"/>
          <ac:picMkLst>
            <pc:docMk/>
            <pc:sldMk cId="3366431414" sldId="2146847555"/>
            <ac:picMk id="102" creationId="{F2ED9A96-81FA-164B-DE8E-B019788772B8}"/>
          </ac:picMkLst>
        </pc:picChg>
        <pc:picChg chg="mod">
          <ac:chgData name="d'Agostino, Ciro" userId="522b68d4-162f-4dc7-a4d9-e6a12496a8af" providerId="ADAL" clId="{683EDCC4-8D6C-4B5D-82E3-D2C933B52846}" dt="2022-06-23T13:33:08.699" v="775" actId="1076"/>
          <ac:picMkLst>
            <pc:docMk/>
            <pc:sldMk cId="3366431414" sldId="2146847555"/>
            <ac:picMk id="103" creationId="{BEDE654E-6826-9C9A-8C20-00A7D75F26DA}"/>
          </ac:picMkLst>
        </pc:picChg>
        <pc:picChg chg="mod">
          <ac:chgData name="d'Agostino, Ciro" userId="522b68d4-162f-4dc7-a4d9-e6a12496a8af" providerId="ADAL" clId="{683EDCC4-8D6C-4B5D-82E3-D2C933B52846}" dt="2022-06-23T13:33:08.699" v="775" actId="1076"/>
          <ac:picMkLst>
            <pc:docMk/>
            <pc:sldMk cId="3366431414" sldId="2146847555"/>
            <ac:picMk id="104" creationId="{80ECCDB8-C435-5E3A-56EC-F2D3590B818E}"/>
          </ac:picMkLst>
        </pc:picChg>
        <pc:picChg chg="mod">
          <ac:chgData name="d'Agostino, Ciro" userId="522b68d4-162f-4dc7-a4d9-e6a12496a8af" providerId="ADAL" clId="{683EDCC4-8D6C-4B5D-82E3-D2C933B52846}" dt="2022-06-23T13:33:08.699" v="775" actId="1076"/>
          <ac:picMkLst>
            <pc:docMk/>
            <pc:sldMk cId="3366431414" sldId="2146847555"/>
            <ac:picMk id="105" creationId="{4244A71B-26E9-A5A6-C776-1722B0ABF4C8}"/>
          </ac:picMkLst>
        </pc:picChg>
        <pc:picChg chg="mod">
          <ac:chgData name="d'Agostino, Ciro" userId="522b68d4-162f-4dc7-a4d9-e6a12496a8af" providerId="ADAL" clId="{683EDCC4-8D6C-4B5D-82E3-D2C933B52846}" dt="2022-06-23T13:19:57.526" v="654"/>
          <ac:picMkLst>
            <pc:docMk/>
            <pc:sldMk cId="3366431414" sldId="2146847555"/>
            <ac:picMk id="107" creationId="{6457EFD7-102E-E30B-0E9C-1AD7F5AEBABD}"/>
          </ac:picMkLst>
        </pc:picChg>
        <pc:picChg chg="mod">
          <ac:chgData name="d'Agostino, Ciro" userId="522b68d4-162f-4dc7-a4d9-e6a12496a8af" providerId="ADAL" clId="{683EDCC4-8D6C-4B5D-82E3-D2C933B52846}" dt="2022-06-23T13:19:57.526" v="654"/>
          <ac:picMkLst>
            <pc:docMk/>
            <pc:sldMk cId="3366431414" sldId="2146847555"/>
            <ac:picMk id="108" creationId="{6675443E-379F-4B29-48F0-E89629F3F9A7}"/>
          </ac:picMkLst>
        </pc:picChg>
        <pc:picChg chg="mod">
          <ac:chgData name="d'Agostino, Ciro" userId="522b68d4-162f-4dc7-a4d9-e6a12496a8af" providerId="ADAL" clId="{683EDCC4-8D6C-4B5D-82E3-D2C933B52846}" dt="2022-06-23T13:19:57.526" v="654"/>
          <ac:picMkLst>
            <pc:docMk/>
            <pc:sldMk cId="3366431414" sldId="2146847555"/>
            <ac:picMk id="109" creationId="{2A5DBD11-76DC-1F0D-D1CD-90E8E1809735}"/>
          </ac:picMkLst>
        </pc:picChg>
        <pc:picChg chg="mod">
          <ac:chgData name="d'Agostino, Ciro" userId="522b68d4-162f-4dc7-a4d9-e6a12496a8af" providerId="ADAL" clId="{683EDCC4-8D6C-4B5D-82E3-D2C933B52846}" dt="2022-06-23T13:19:57.526" v="654"/>
          <ac:picMkLst>
            <pc:docMk/>
            <pc:sldMk cId="3366431414" sldId="2146847555"/>
            <ac:picMk id="110" creationId="{C20E3349-BE0C-F246-6998-CE5DC7F28610}"/>
          </ac:picMkLst>
        </pc:picChg>
        <pc:picChg chg="mod">
          <ac:chgData name="d'Agostino, Ciro" userId="522b68d4-162f-4dc7-a4d9-e6a12496a8af" providerId="ADAL" clId="{683EDCC4-8D6C-4B5D-82E3-D2C933B52846}" dt="2022-06-23T13:19:57.526" v="654"/>
          <ac:picMkLst>
            <pc:docMk/>
            <pc:sldMk cId="3366431414" sldId="2146847555"/>
            <ac:picMk id="111" creationId="{B86229EA-64C8-90E3-CFC4-53F4EFEB1889}"/>
          </ac:picMkLst>
        </pc:picChg>
        <pc:picChg chg="mod">
          <ac:chgData name="d'Agostino, Ciro" userId="522b68d4-162f-4dc7-a4d9-e6a12496a8af" providerId="ADAL" clId="{683EDCC4-8D6C-4B5D-82E3-D2C933B52846}" dt="2022-06-23T13:19:57.526" v="654"/>
          <ac:picMkLst>
            <pc:docMk/>
            <pc:sldMk cId="3366431414" sldId="2146847555"/>
            <ac:picMk id="112" creationId="{65C33F7E-F12B-598B-8975-B7EE2F4D14F0}"/>
          </ac:picMkLst>
        </pc:picChg>
        <pc:picChg chg="mod">
          <ac:chgData name="d'Agostino, Ciro" userId="522b68d4-162f-4dc7-a4d9-e6a12496a8af" providerId="ADAL" clId="{683EDCC4-8D6C-4B5D-82E3-D2C933B52846}" dt="2022-06-23T13:19:57.526" v="654"/>
          <ac:picMkLst>
            <pc:docMk/>
            <pc:sldMk cId="3366431414" sldId="2146847555"/>
            <ac:picMk id="113" creationId="{6C8C32CC-1714-225A-DA9F-3B931578E0A9}"/>
          </ac:picMkLst>
        </pc:picChg>
        <pc:picChg chg="mod">
          <ac:chgData name="d'Agostino, Ciro" userId="522b68d4-162f-4dc7-a4d9-e6a12496a8af" providerId="ADAL" clId="{683EDCC4-8D6C-4B5D-82E3-D2C933B52846}" dt="2022-06-23T13:19:57.526" v="654"/>
          <ac:picMkLst>
            <pc:docMk/>
            <pc:sldMk cId="3366431414" sldId="2146847555"/>
            <ac:picMk id="114" creationId="{9454C384-757C-1F6E-9E3C-7143416A8E5B}"/>
          </ac:picMkLst>
        </pc:picChg>
        <pc:picChg chg="mod">
          <ac:chgData name="d'Agostino, Ciro" userId="522b68d4-162f-4dc7-a4d9-e6a12496a8af" providerId="ADAL" clId="{683EDCC4-8D6C-4B5D-82E3-D2C933B52846}" dt="2022-06-23T13:19:57.526" v="654"/>
          <ac:picMkLst>
            <pc:docMk/>
            <pc:sldMk cId="3366431414" sldId="2146847555"/>
            <ac:picMk id="115" creationId="{1F67A388-4989-028A-2D17-C17C268DECE2}"/>
          </ac:picMkLst>
        </pc:picChg>
        <pc:picChg chg="mod">
          <ac:chgData name="d'Agostino, Ciro" userId="522b68d4-162f-4dc7-a4d9-e6a12496a8af" providerId="ADAL" clId="{683EDCC4-8D6C-4B5D-82E3-D2C933B52846}" dt="2022-06-23T13:19:57.526" v="654"/>
          <ac:picMkLst>
            <pc:docMk/>
            <pc:sldMk cId="3366431414" sldId="2146847555"/>
            <ac:picMk id="116" creationId="{E8E888D8-72AD-4CE6-642B-7FBB4FDFDD0C}"/>
          </ac:picMkLst>
        </pc:picChg>
        <pc:picChg chg="mod">
          <ac:chgData name="d'Agostino, Ciro" userId="522b68d4-162f-4dc7-a4d9-e6a12496a8af" providerId="ADAL" clId="{683EDCC4-8D6C-4B5D-82E3-D2C933B52846}" dt="2022-06-23T13:19:57.526" v="654"/>
          <ac:picMkLst>
            <pc:docMk/>
            <pc:sldMk cId="3366431414" sldId="2146847555"/>
            <ac:picMk id="117" creationId="{2BA30674-7123-EAD4-2DC8-4601EBDB316A}"/>
          </ac:picMkLst>
        </pc:picChg>
        <pc:picChg chg="mod modCrop">
          <ac:chgData name="d'Agostino, Ciro" userId="522b68d4-162f-4dc7-a4d9-e6a12496a8af" providerId="ADAL" clId="{683EDCC4-8D6C-4B5D-82E3-D2C933B52846}" dt="2022-06-23T13:31:28.951" v="768" actId="1366"/>
          <ac:picMkLst>
            <pc:docMk/>
            <pc:sldMk cId="3366431414" sldId="2146847555"/>
            <ac:picMk id="118" creationId="{721EBCEC-7A5E-69EB-DBA1-F2DCB47C5BEF}"/>
          </ac:picMkLst>
        </pc:picChg>
        <pc:picChg chg="mod">
          <ac:chgData name="d'Agostino, Ciro" userId="522b68d4-162f-4dc7-a4d9-e6a12496a8af" providerId="ADAL" clId="{683EDCC4-8D6C-4B5D-82E3-D2C933B52846}" dt="2022-06-23T13:19:57.526" v="654"/>
          <ac:picMkLst>
            <pc:docMk/>
            <pc:sldMk cId="3366431414" sldId="2146847555"/>
            <ac:picMk id="134" creationId="{86D16B5E-58B8-C003-FDDB-F02707F5BB43}"/>
          </ac:picMkLst>
        </pc:picChg>
        <pc:picChg chg="mod">
          <ac:chgData name="d'Agostino, Ciro" userId="522b68d4-162f-4dc7-a4d9-e6a12496a8af" providerId="ADAL" clId="{683EDCC4-8D6C-4B5D-82E3-D2C933B52846}" dt="2022-06-23T13:19:57.526" v="654"/>
          <ac:picMkLst>
            <pc:docMk/>
            <pc:sldMk cId="3366431414" sldId="2146847555"/>
            <ac:picMk id="135" creationId="{F414AA50-F72C-7AD4-F515-DD8A4B0CDD56}"/>
          </ac:picMkLst>
        </pc:picChg>
        <pc:picChg chg="mod">
          <ac:chgData name="d'Agostino, Ciro" userId="522b68d4-162f-4dc7-a4d9-e6a12496a8af" providerId="ADAL" clId="{683EDCC4-8D6C-4B5D-82E3-D2C933B52846}" dt="2022-06-23T13:19:57.526" v="654"/>
          <ac:picMkLst>
            <pc:docMk/>
            <pc:sldMk cId="3366431414" sldId="2146847555"/>
            <ac:picMk id="136" creationId="{AAD2478E-D277-BA04-723D-B378BF26126B}"/>
          </ac:picMkLst>
        </pc:picChg>
        <pc:picChg chg="mod">
          <ac:chgData name="d'Agostino, Ciro" userId="522b68d4-162f-4dc7-a4d9-e6a12496a8af" providerId="ADAL" clId="{683EDCC4-8D6C-4B5D-82E3-D2C933B52846}" dt="2022-06-23T13:19:57.526" v="654"/>
          <ac:picMkLst>
            <pc:docMk/>
            <pc:sldMk cId="3366431414" sldId="2146847555"/>
            <ac:picMk id="137" creationId="{E7A8749D-164A-B327-232F-0EB287446094}"/>
          </ac:picMkLst>
        </pc:picChg>
        <pc:picChg chg="mod">
          <ac:chgData name="d'Agostino, Ciro" userId="522b68d4-162f-4dc7-a4d9-e6a12496a8af" providerId="ADAL" clId="{683EDCC4-8D6C-4B5D-82E3-D2C933B52846}" dt="2022-06-23T13:19:57.526" v="654"/>
          <ac:picMkLst>
            <pc:docMk/>
            <pc:sldMk cId="3366431414" sldId="2146847555"/>
            <ac:picMk id="138" creationId="{AD2A736B-B2A3-487E-D3E5-40D8E88A6A35}"/>
          </ac:picMkLst>
        </pc:picChg>
        <pc:picChg chg="mod">
          <ac:chgData name="d'Agostino, Ciro" userId="522b68d4-162f-4dc7-a4d9-e6a12496a8af" providerId="ADAL" clId="{683EDCC4-8D6C-4B5D-82E3-D2C933B52846}" dt="2022-06-23T13:19:57.526" v="654"/>
          <ac:picMkLst>
            <pc:docMk/>
            <pc:sldMk cId="3366431414" sldId="2146847555"/>
            <ac:picMk id="139" creationId="{32779615-1660-5D67-0AD3-8B1B21061510}"/>
          </ac:picMkLst>
        </pc:picChg>
        <pc:picChg chg="mod">
          <ac:chgData name="d'Agostino, Ciro" userId="522b68d4-162f-4dc7-a4d9-e6a12496a8af" providerId="ADAL" clId="{683EDCC4-8D6C-4B5D-82E3-D2C933B52846}" dt="2022-06-23T13:19:57.526" v="654"/>
          <ac:picMkLst>
            <pc:docMk/>
            <pc:sldMk cId="3366431414" sldId="2146847555"/>
            <ac:picMk id="140" creationId="{DC6143A8-0EF7-500F-D5B5-E41455EEAB19}"/>
          </ac:picMkLst>
        </pc:picChg>
        <pc:picChg chg="del mod">
          <ac:chgData name="d'Agostino, Ciro" userId="522b68d4-162f-4dc7-a4d9-e6a12496a8af" providerId="ADAL" clId="{683EDCC4-8D6C-4B5D-82E3-D2C933B52846}" dt="2022-06-23T13:24:26.380" v="667" actId="478"/>
          <ac:picMkLst>
            <pc:docMk/>
            <pc:sldMk cId="3366431414" sldId="2146847555"/>
            <ac:picMk id="142" creationId="{4CF59204-78A1-DCD5-65E1-F04F4CFB24AF}"/>
          </ac:picMkLst>
        </pc:picChg>
        <pc:picChg chg="mod">
          <ac:chgData name="d'Agostino, Ciro" userId="522b68d4-162f-4dc7-a4d9-e6a12496a8af" providerId="ADAL" clId="{683EDCC4-8D6C-4B5D-82E3-D2C933B52846}" dt="2022-06-23T13:19:57.526" v="654"/>
          <ac:picMkLst>
            <pc:docMk/>
            <pc:sldMk cId="3366431414" sldId="2146847555"/>
            <ac:picMk id="143" creationId="{9EFBF7A1-3EDB-FA77-3BD8-732D0C6F6F0F}"/>
          </ac:picMkLst>
        </pc:picChg>
        <pc:picChg chg="del mod">
          <ac:chgData name="d'Agostino, Ciro" userId="522b68d4-162f-4dc7-a4d9-e6a12496a8af" providerId="ADAL" clId="{683EDCC4-8D6C-4B5D-82E3-D2C933B52846}" dt="2022-06-23T13:20:12.876" v="659" actId="478"/>
          <ac:picMkLst>
            <pc:docMk/>
            <pc:sldMk cId="3366431414" sldId="2146847555"/>
            <ac:picMk id="144" creationId="{0E7DA22A-31A5-5886-AAC6-A5932009C21F}"/>
          </ac:picMkLst>
        </pc:picChg>
        <pc:picChg chg="del mod">
          <ac:chgData name="d'Agostino, Ciro" userId="522b68d4-162f-4dc7-a4d9-e6a12496a8af" providerId="ADAL" clId="{683EDCC4-8D6C-4B5D-82E3-D2C933B52846}" dt="2022-06-23T13:20:18.338" v="662" actId="478"/>
          <ac:picMkLst>
            <pc:docMk/>
            <pc:sldMk cId="3366431414" sldId="2146847555"/>
            <ac:picMk id="145" creationId="{32CDD77F-ED0E-52DD-15AF-F72BD20BA8CD}"/>
          </ac:picMkLst>
        </pc:picChg>
        <pc:picChg chg="del mod">
          <ac:chgData name="d'Agostino, Ciro" userId="522b68d4-162f-4dc7-a4d9-e6a12496a8af" providerId="ADAL" clId="{683EDCC4-8D6C-4B5D-82E3-D2C933B52846}" dt="2022-06-23T13:20:19.836" v="663" actId="478"/>
          <ac:picMkLst>
            <pc:docMk/>
            <pc:sldMk cId="3366431414" sldId="2146847555"/>
            <ac:picMk id="146" creationId="{663F429D-6FCC-F047-3E44-45BD1538B535}"/>
          </ac:picMkLst>
        </pc:picChg>
        <pc:picChg chg="add mod">
          <ac:chgData name="d'Agostino, Ciro" userId="522b68d4-162f-4dc7-a4d9-e6a12496a8af" providerId="ADAL" clId="{683EDCC4-8D6C-4B5D-82E3-D2C933B52846}" dt="2022-06-23T13:35:33.010" v="805" actId="164"/>
          <ac:picMkLst>
            <pc:docMk/>
            <pc:sldMk cId="3366431414" sldId="2146847555"/>
            <ac:picMk id="149" creationId="{556B475C-7408-6A2C-AD24-B396C203E454}"/>
          </ac:picMkLst>
        </pc:picChg>
        <pc:picChg chg="add mod">
          <ac:chgData name="d'Agostino, Ciro" userId="522b68d4-162f-4dc7-a4d9-e6a12496a8af" providerId="ADAL" clId="{683EDCC4-8D6C-4B5D-82E3-D2C933B52846}" dt="2022-06-23T13:35:33.010" v="805" actId="164"/>
          <ac:picMkLst>
            <pc:docMk/>
            <pc:sldMk cId="3366431414" sldId="2146847555"/>
            <ac:picMk id="163" creationId="{1005D6B5-4F07-4C70-E603-4C3418C37F3A}"/>
          </ac:picMkLst>
        </pc:picChg>
        <pc:picChg chg="add mod">
          <ac:chgData name="d'Agostino, Ciro" userId="522b68d4-162f-4dc7-a4d9-e6a12496a8af" providerId="ADAL" clId="{683EDCC4-8D6C-4B5D-82E3-D2C933B52846}" dt="2022-06-23T13:35:33.010" v="805" actId="164"/>
          <ac:picMkLst>
            <pc:docMk/>
            <pc:sldMk cId="3366431414" sldId="2146847555"/>
            <ac:picMk id="164" creationId="{768F360C-565D-6E68-39DD-17457EBF970F}"/>
          </ac:picMkLst>
        </pc:picChg>
        <pc:picChg chg="add mod">
          <ac:chgData name="d'Agostino, Ciro" userId="522b68d4-162f-4dc7-a4d9-e6a12496a8af" providerId="ADAL" clId="{683EDCC4-8D6C-4B5D-82E3-D2C933B52846}" dt="2022-06-23T13:35:33.010" v="805" actId="164"/>
          <ac:picMkLst>
            <pc:docMk/>
            <pc:sldMk cId="3366431414" sldId="2146847555"/>
            <ac:picMk id="165" creationId="{40587202-5F89-91B3-A429-45CFB0D3C56B}"/>
          </ac:picMkLst>
        </pc:picChg>
        <pc:picChg chg="add mod">
          <ac:chgData name="d'Agostino, Ciro" userId="522b68d4-162f-4dc7-a4d9-e6a12496a8af" providerId="ADAL" clId="{683EDCC4-8D6C-4B5D-82E3-D2C933B52846}" dt="2022-06-23T13:35:33.010" v="805" actId="164"/>
          <ac:picMkLst>
            <pc:docMk/>
            <pc:sldMk cId="3366431414" sldId="2146847555"/>
            <ac:picMk id="166" creationId="{75AF9BDD-F07A-97B1-F018-4730EC7CDB3C}"/>
          </ac:picMkLst>
        </pc:picChg>
        <pc:cxnChg chg="add del mod">
          <ac:chgData name="d'Agostino, Ciro" userId="522b68d4-162f-4dc7-a4d9-e6a12496a8af" providerId="ADAL" clId="{683EDCC4-8D6C-4B5D-82E3-D2C933B52846}" dt="2022-06-23T13:20:08.699" v="657" actId="478"/>
          <ac:cxnSpMkLst>
            <pc:docMk/>
            <pc:sldMk cId="3366431414" sldId="2146847555"/>
            <ac:cxnSpMk id="8" creationId="{DB168C3C-474A-02C5-AEE0-28C766AACF0B}"/>
          </ac:cxnSpMkLst>
        </pc:cxnChg>
        <pc:cxnChg chg="mod">
          <ac:chgData name="d'Agostino, Ciro" userId="522b68d4-162f-4dc7-a4d9-e6a12496a8af" providerId="ADAL" clId="{683EDCC4-8D6C-4B5D-82E3-D2C933B52846}" dt="2022-06-23T13:19:57.526" v="654"/>
          <ac:cxnSpMkLst>
            <pc:docMk/>
            <pc:sldMk cId="3366431414" sldId="2146847555"/>
            <ac:cxnSpMk id="12" creationId="{6FC6EBF5-04D0-8187-32EA-6847FF49BD60}"/>
          </ac:cxnSpMkLst>
        </pc:cxnChg>
        <pc:cxnChg chg="mod">
          <ac:chgData name="d'Agostino, Ciro" userId="522b68d4-162f-4dc7-a4d9-e6a12496a8af" providerId="ADAL" clId="{683EDCC4-8D6C-4B5D-82E3-D2C933B52846}" dt="2022-06-23T13:19:57.526" v="654"/>
          <ac:cxnSpMkLst>
            <pc:docMk/>
            <pc:sldMk cId="3366431414" sldId="2146847555"/>
            <ac:cxnSpMk id="27" creationId="{7099B1C8-2709-3D14-ED35-CF7E9705055A}"/>
          </ac:cxnSpMkLst>
        </pc:cxnChg>
        <pc:cxnChg chg="del mod">
          <ac:chgData name="d'Agostino, Ciro" userId="522b68d4-162f-4dc7-a4d9-e6a12496a8af" providerId="ADAL" clId="{683EDCC4-8D6C-4B5D-82E3-D2C933B52846}" dt="2022-06-23T13:35:10.727" v="802" actId="478"/>
          <ac:cxnSpMkLst>
            <pc:docMk/>
            <pc:sldMk cId="3366431414" sldId="2146847555"/>
            <ac:cxnSpMk id="30" creationId="{DB6178A5-48EC-6EB6-006A-66D5BBB935CE}"/>
          </ac:cxnSpMkLst>
        </pc:cxnChg>
        <pc:cxnChg chg="mod">
          <ac:chgData name="d'Agostino, Ciro" userId="522b68d4-162f-4dc7-a4d9-e6a12496a8af" providerId="ADAL" clId="{683EDCC4-8D6C-4B5D-82E3-D2C933B52846}" dt="2022-06-23T13:19:57.526" v="654"/>
          <ac:cxnSpMkLst>
            <pc:docMk/>
            <pc:sldMk cId="3366431414" sldId="2146847555"/>
            <ac:cxnSpMk id="45" creationId="{02421467-1530-9D80-E27E-A1325E467AC7}"/>
          </ac:cxnSpMkLst>
        </pc:cxnChg>
        <pc:cxnChg chg="mod">
          <ac:chgData name="d'Agostino, Ciro" userId="522b68d4-162f-4dc7-a4d9-e6a12496a8af" providerId="ADAL" clId="{683EDCC4-8D6C-4B5D-82E3-D2C933B52846}" dt="2022-06-23T13:19:57.526" v="654"/>
          <ac:cxnSpMkLst>
            <pc:docMk/>
            <pc:sldMk cId="3366431414" sldId="2146847555"/>
            <ac:cxnSpMk id="57" creationId="{1E7417E6-C02C-57DA-3F09-D5E519498141}"/>
          </ac:cxnSpMkLst>
        </pc:cxnChg>
        <pc:cxnChg chg="mod">
          <ac:chgData name="d'Agostino, Ciro" userId="522b68d4-162f-4dc7-a4d9-e6a12496a8af" providerId="ADAL" clId="{683EDCC4-8D6C-4B5D-82E3-D2C933B52846}" dt="2022-06-23T13:19:57.526" v="654"/>
          <ac:cxnSpMkLst>
            <pc:docMk/>
            <pc:sldMk cId="3366431414" sldId="2146847555"/>
            <ac:cxnSpMk id="58" creationId="{FB1BDDF6-9E88-AE55-3958-0E8DF6ADEAD0}"/>
          </ac:cxnSpMkLst>
        </pc:cxnChg>
        <pc:cxnChg chg="mod">
          <ac:chgData name="d'Agostino, Ciro" userId="522b68d4-162f-4dc7-a4d9-e6a12496a8af" providerId="ADAL" clId="{683EDCC4-8D6C-4B5D-82E3-D2C933B52846}" dt="2022-06-23T13:19:57.526" v="654"/>
          <ac:cxnSpMkLst>
            <pc:docMk/>
            <pc:sldMk cId="3366431414" sldId="2146847555"/>
            <ac:cxnSpMk id="59" creationId="{DF21FAB9-90AA-00F7-049E-9A4BC511EAA8}"/>
          </ac:cxnSpMkLst>
        </pc:cxnChg>
        <pc:cxnChg chg="mod">
          <ac:chgData name="d'Agostino, Ciro" userId="522b68d4-162f-4dc7-a4d9-e6a12496a8af" providerId="ADAL" clId="{683EDCC4-8D6C-4B5D-82E3-D2C933B52846}" dt="2022-06-23T13:19:57.526" v="654"/>
          <ac:cxnSpMkLst>
            <pc:docMk/>
            <pc:sldMk cId="3366431414" sldId="2146847555"/>
            <ac:cxnSpMk id="66" creationId="{99F16818-EAA9-FBA2-0F33-500ADCAC8A2E}"/>
          </ac:cxnSpMkLst>
        </pc:cxnChg>
        <pc:cxnChg chg="mod">
          <ac:chgData name="d'Agostino, Ciro" userId="522b68d4-162f-4dc7-a4d9-e6a12496a8af" providerId="ADAL" clId="{683EDCC4-8D6C-4B5D-82E3-D2C933B52846}" dt="2022-06-23T13:19:57.526" v="654"/>
          <ac:cxnSpMkLst>
            <pc:docMk/>
            <pc:sldMk cId="3366431414" sldId="2146847555"/>
            <ac:cxnSpMk id="71" creationId="{68C6BB51-17D7-ED04-861E-2AAEF571461A}"/>
          </ac:cxnSpMkLst>
        </pc:cxnChg>
        <pc:cxnChg chg="mod">
          <ac:chgData name="d'Agostino, Ciro" userId="522b68d4-162f-4dc7-a4d9-e6a12496a8af" providerId="ADAL" clId="{683EDCC4-8D6C-4B5D-82E3-D2C933B52846}" dt="2022-06-23T13:19:57.526" v="654"/>
          <ac:cxnSpMkLst>
            <pc:docMk/>
            <pc:sldMk cId="3366431414" sldId="2146847555"/>
            <ac:cxnSpMk id="72" creationId="{A2A4B070-7DA1-8BBC-0164-88DDC66452EA}"/>
          </ac:cxnSpMkLst>
        </pc:cxnChg>
        <pc:cxnChg chg="mod">
          <ac:chgData name="d'Agostino, Ciro" userId="522b68d4-162f-4dc7-a4d9-e6a12496a8af" providerId="ADAL" clId="{683EDCC4-8D6C-4B5D-82E3-D2C933B52846}" dt="2022-06-23T13:19:57.526" v="654"/>
          <ac:cxnSpMkLst>
            <pc:docMk/>
            <pc:sldMk cId="3366431414" sldId="2146847555"/>
            <ac:cxnSpMk id="73" creationId="{0B08B966-EC4D-0162-A647-4CD215192615}"/>
          </ac:cxnSpMkLst>
        </pc:cxnChg>
        <pc:cxnChg chg="mod">
          <ac:chgData name="d'Agostino, Ciro" userId="522b68d4-162f-4dc7-a4d9-e6a12496a8af" providerId="ADAL" clId="{683EDCC4-8D6C-4B5D-82E3-D2C933B52846}" dt="2022-06-23T13:19:57.526" v="654"/>
          <ac:cxnSpMkLst>
            <pc:docMk/>
            <pc:sldMk cId="3366431414" sldId="2146847555"/>
            <ac:cxnSpMk id="74" creationId="{E497D3EE-B40E-AE7F-B5B6-AAD4851AF2CC}"/>
          </ac:cxnSpMkLst>
        </pc:cxnChg>
        <pc:cxnChg chg="mod">
          <ac:chgData name="d'Agostino, Ciro" userId="522b68d4-162f-4dc7-a4d9-e6a12496a8af" providerId="ADAL" clId="{683EDCC4-8D6C-4B5D-82E3-D2C933B52846}" dt="2022-06-23T13:19:57.526" v="654"/>
          <ac:cxnSpMkLst>
            <pc:docMk/>
            <pc:sldMk cId="3366431414" sldId="2146847555"/>
            <ac:cxnSpMk id="75" creationId="{7EB1AEC6-4958-55D1-9939-B1BA05787379}"/>
          </ac:cxnSpMkLst>
        </pc:cxnChg>
        <pc:cxnChg chg="mod">
          <ac:chgData name="d'Agostino, Ciro" userId="522b68d4-162f-4dc7-a4d9-e6a12496a8af" providerId="ADAL" clId="{683EDCC4-8D6C-4B5D-82E3-D2C933B52846}" dt="2022-06-23T13:19:57.526" v="654"/>
          <ac:cxnSpMkLst>
            <pc:docMk/>
            <pc:sldMk cId="3366431414" sldId="2146847555"/>
            <ac:cxnSpMk id="76" creationId="{B38FB76D-3BA4-C8E1-A6CE-0930FEED79B1}"/>
          </ac:cxnSpMkLst>
        </pc:cxnChg>
        <pc:cxnChg chg="mod">
          <ac:chgData name="d'Agostino, Ciro" userId="522b68d4-162f-4dc7-a4d9-e6a12496a8af" providerId="ADAL" clId="{683EDCC4-8D6C-4B5D-82E3-D2C933B52846}" dt="2022-06-23T13:19:57.526" v="654"/>
          <ac:cxnSpMkLst>
            <pc:docMk/>
            <pc:sldMk cId="3366431414" sldId="2146847555"/>
            <ac:cxnSpMk id="77" creationId="{FBD59234-929D-3987-2F5C-FC611E112A7A}"/>
          </ac:cxnSpMkLst>
        </pc:cxnChg>
        <pc:cxnChg chg="mod">
          <ac:chgData name="d'Agostino, Ciro" userId="522b68d4-162f-4dc7-a4d9-e6a12496a8af" providerId="ADAL" clId="{683EDCC4-8D6C-4B5D-82E3-D2C933B52846}" dt="2022-06-23T13:19:57.526" v="654"/>
          <ac:cxnSpMkLst>
            <pc:docMk/>
            <pc:sldMk cId="3366431414" sldId="2146847555"/>
            <ac:cxnSpMk id="78" creationId="{90C63D71-970E-B5F5-4B78-F4BACB61C821}"/>
          </ac:cxnSpMkLst>
        </pc:cxnChg>
        <pc:cxnChg chg="mod">
          <ac:chgData name="d'Agostino, Ciro" userId="522b68d4-162f-4dc7-a4d9-e6a12496a8af" providerId="ADAL" clId="{683EDCC4-8D6C-4B5D-82E3-D2C933B52846}" dt="2022-06-23T13:32:56.875" v="773" actId="1076"/>
          <ac:cxnSpMkLst>
            <pc:docMk/>
            <pc:sldMk cId="3366431414" sldId="2146847555"/>
            <ac:cxnSpMk id="79" creationId="{FC94C97A-F3AC-DCCC-F837-7760A9D3137A}"/>
          </ac:cxnSpMkLst>
        </pc:cxnChg>
        <pc:cxnChg chg="mod">
          <ac:chgData name="d'Agostino, Ciro" userId="522b68d4-162f-4dc7-a4d9-e6a12496a8af" providerId="ADAL" clId="{683EDCC4-8D6C-4B5D-82E3-D2C933B52846}" dt="2022-06-23T13:33:16.867" v="776" actId="1076"/>
          <ac:cxnSpMkLst>
            <pc:docMk/>
            <pc:sldMk cId="3366431414" sldId="2146847555"/>
            <ac:cxnSpMk id="80" creationId="{143E71FC-3B49-A623-DDE9-5B3AB0B12A8B}"/>
          </ac:cxnSpMkLst>
        </pc:cxnChg>
        <pc:cxnChg chg="mod ord">
          <ac:chgData name="d'Agostino, Ciro" userId="522b68d4-162f-4dc7-a4d9-e6a12496a8af" providerId="ADAL" clId="{683EDCC4-8D6C-4B5D-82E3-D2C933B52846}" dt="2022-06-23T13:26:23.181" v="717" actId="166"/>
          <ac:cxnSpMkLst>
            <pc:docMk/>
            <pc:sldMk cId="3366431414" sldId="2146847555"/>
            <ac:cxnSpMk id="82" creationId="{23833FDE-15F0-DD0D-A591-B661D25F5FF9}"/>
          </ac:cxnSpMkLst>
        </pc:cxnChg>
        <pc:cxnChg chg="mod">
          <ac:chgData name="d'Agostino, Ciro" userId="522b68d4-162f-4dc7-a4d9-e6a12496a8af" providerId="ADAL" clId="{683EDCC4-8D6C-4B5D-82E3-D2C933B52846}" dt="2022-06-23T13:33:24.734" v="778" actId="14100"/>
          <ac:cxnSpMkLst>
            <pc:docMk/>
            <pc:sldMk cId="3366431414" sldId="2146847555"/>
            <ac:cxnSpMk id="119" creationId="{EC96ED1D-4E8D-D7D1-D457-2348D2A4808D}"/>
          </ac:cxnSpMkLst>
        </pc:cxnChg>
        <pc:cxnChg chg="mod">
          <ac:chgData name="d'Agostino, Ciro" userId="522b68d4-162f-4dc7-a4d9-e6a12496a8af" providerId="ADAL" clId="{683EDCC4-8D6C-4B5D-82E3-D2C933B52846}" dt="2022-06-23T13:33:28.142" v="779" actId="14100"/>
          <ac:cxnSpMkLst>
            <pc:docMk/>
            <pc:sldMk cId="3366431414" sldId="2146847555"/>
            <ac:cxnSpMk id="120" creationId="{1A6FCBD2-D02D-CC05-2778-14EA4A6E0763}"/>
          </ac:cxnSpMkLst>
        </pc:cxnChg>
        <pc:cxnChg chg="mod">
          <ac:chgData name="d'Agostino, Ciro" userId="522b68d4-162f-4dc7-a4d9-e6a12496a8af" providerId="ADAL" clId="{683EDCC4-8D6C-4B5D-82E3-D2C933B52846}" dt="2022-06-23T13:33:31.507" v="780" actId="14100"/>
          <ac:cxnSpMkLst>
            <pc:docMk/>
            <pc:sldMk cId="3366431414" sldId="2146847555"/>
            <ac:cxnSpMk id="121" creationId="{AFFDC633-E133-1E14-C957-FAB67D040E5B}"/>
          </ac:cxnSpMkLst>
        </pc:cxnChg>
        <pc:cxnChg chg="mod">
          <ac:chgData name="d'Agostino, Ciro" userId="522b68d4-162f-4dc7-a4d9-e6a12496a8af" providerId="ADAL" clId="{683EDCC4-8D6C-4B5D-82E3-D2C933B52846}" dt="2022-06-23T13:33:36.090" v="781" actId="14100"/>
          <ac:cxnSpMkLst>
            <pc:docMk/>
            <pc:sldMk cId="3366431414" sldId="2146847555"/>
            <ac:cxnSpMk id="122" creationId="{A4F444AC-2244-E218-7D89-E5249028FDDA}"/>
          </ac:cxnSpMkLst>
        </pc:cxnChg>
        <pc:cxnChg chg="mod">
          <ac:chgData name="d'Agostino, Ciro" userId="522b68d4-162f-4dc7-a4d9-e6a12496a8af" providerId="ADAL" clId="{683EDCC4-8D6C-4B5D-82E3-D2C933B52846}" dt="2022-06-23T13:33:40.793" v="782" actId="14100"/>
          <ac:cxnSpMkLst>
            <pc:docMk/>
            <pc:sldMk cId="3366431414" sldId="2146847555"/>
            <ac:cxnSpMk id="123" creationId="{63084B1B-9C00-D65B-8CC7-4890D98EB360}"/>
          </ac:cxnSpMkLst>
        </pc:cxnChg>
      </pc:sldChg>
      <pc:sldChg chg="add del">
        <pc:chgData name="d'Agostino, Ciro" userId="522b68d4-162f-4dc7-a4d9-e6a12496a8af" providerId="ADAL" clId="{683EDCC4-8D6C-4B5D-82E3-D2C933B52846}" dt="2022-06-23T13:35:20.607" v="804" actId="47"/>
        <pc:sldMkLst>
          <pc:docMk/>
          <pc:sldMk cId="3400992629" sldId="2146847556"/>
        </pc:sldMkLst>
      </pc:sldChg>
      <pc:sldChg chg="addSp delSp modSp add mod ord">
        <pc:chgData name="d'Agostino, Ciro" userId="522b68d4-162f-4dc7-a4d9-e6a12496a8af" providerId="ADAL" clId="{683EDCC4-8D6C-4B5D-82E3-D2C933B52846}" dt="2022-06-24T09:42:14.062" v="1830"/>
        <pc:sldMkLst>
          <pc:docMk/>
          <pc:sldMk cId="4022512604" sldId="2146847556"/>
        </pc:sldMkLst>
        <pc:spChg chg="mod">
          <ac:chgData name="d'Agostino, Ciro" userId="522b68d4-162f-4dc7-a4d9-e6a12496a8af" providerId="ADAL" clId="{683EDCC4-8D6C-4B5D-82E3-D2C933B52846}" dt="2022-06-24T09:28:57.729" v="1773" actId="20577"/>
          <ac:spMkLst>
            <pc:docMk/>
            <pc:sldMk cId="4022512604" sldId="2146847556"/>
            <ac:spMk id="154" creationId="{59D817F5-EA0E-3EE0-0BEB-1FA3DA7028F1}"/>
          </ac:spMkLst>
        </pc:spChg>
        <pc:spChg chg="add mod">
          <ac:chgData name="d'Agostino, Ciro" userId="522b68d4-162f-4dc7-a4d9-e6a12496a8af" providerId="ADAL" clId="{683EDCC4-8D6C-4B5D-82E3-D2C933B52846}" dt="2022-06-23T13:37:33.786" v="830"/>
          <ac:spMkLst>
            <pc:docMk/>
            <pc:sldMk cId="4022512604" sldId="2146847556"/>
            <ac:spMk id="161" creationId="{D9664675-E37D-1B13-28DA-CADBB8FD567F}"/>
          </ac:spMkLst>
        </pc:spChg>
        <pc:spChg chg="add del mod">
          <ac:chgData name="d'Agostino, Ciro" userId="522b68d4-162f-4dc7-a4d9-e6a12496a8af" providerId="ADAL" clId="{683EDCC4-8D6C-4B5D-82E3-D2C933B52846}" dt="2022-06-23T15:34:45.117" v="1131" actId="478"/>
          <ac:spMkLst>
            <pc:docMk/>
            <pc:sldMk cId="4022512604" sldId="2146847556"/>
            <ac:spMk id="180" creationId="{F5FDD163-7FB0-6005-29D5-770844C344BA}"/>
          </ac:spMkLst>
        </pc:spChg>
        <pc:spChg chg="mod">
          <ac:chgData name="d'Agostino, Ciro" userId="522b68d4-162f-4dc7-a4d9-e6a12496a8af" providerId="ADAL" clId="{683EDCC4-8D6C-4B5D-82E3-D2C933B52846}" dt="2022-06-23T13:38:04.608" v="833"/>
          <ac:spMkLst>
            <pc:docMk/>
            <pc:sldMk cId="4022512604" sldId="2146847556"/>
            <ac:spMk id="183" creationId="{D746C64A-28AE-C158-925F-430E63DBB7BD}"/>
          </ac:spMkLst>
        </pc:spChg>
        <pc:spChg chg="mod">
          <ac:chgData name="d'Agostino, Ciro" userId="522b68d4-162f-4dc7-a4d9-e6a12496a8af" providerId="ADAL" clId="{683EDCC4-8D6C-4B5D-82E3-D2C933B52846}" dt="2022-06-23T13:38:04.608" v="833"/>
          <ac:spMkLst>
            <pc:docMk/>
            <pc:sldMk cId="4022512604" sldId="2146847556"/>
            <ac:spMk id="184" creationId="{2452AA48-EA4B-91FE-EF0F-8F979492A0E1}"/>
          </ac:spMkLst>
        </pc:spChg>
        <pc:spChg chg="mod">
          <ac:chgData name="d'Agostino, Ciro" userId="522b68d4-162f-4dc7-a4d9-e6a12496a8af" providerId="ADAL" clId="{683EDCC4-8D6C-4B5D-82E3-D2C933B52846}" dt="2022-06-23T13:38:04.608" v="833"/>
          <ac:spMkLst>
            <pc:docMk/>
            <pc:sldMk cId="4022512604" sldId="2146847556"/>
            <ac:spMk id="264" creationId="{DA111F25-8529-DB10-0F7E-D226841C266F}"/>
          </ac:spMkLst>
        </pc:spChg>
        <pc:spChg chg="mod">
          <ac:chgData name="d'Agostino, Ciro" userId="522b68d4-162f-4dc7-a4d9-e6a12496a8af" providerId="ADAL" clId="{683EDCC4-8D6C-4B5D-82E3-D2C933B52846}" dt="2022-06-23T13:38:04.608" v="833"/>
          <ac:spMkLst>
            <pc:docMk/>
            <pc:sldMk cId="4022512604" sldId="2146847556"/>
            <ac:spMk id="271" creationId="{0ED51A6F-37DA-239D-4EC6-162D26A12431}"/>
          </ac:spMkLst>
        </pc:spChg>
        <pc:spChg chg="mod">
          <ac:chgData name="d'Agostino, Ciro" userId="522b68d4-162f-4dc7-a4d9-e6a12496a8af" providerId="ADAL" clId="{683EDCC4-8D6C-4B5D-82E3-D2C933B52846}" dt="2022-06-23T13:38:04.608" v="833"/>
          <ac:spMkLst>
            <pc:docMk/>
            <pc:sldMk cId="4022512604" sldId="2146847556"/>
            <ac:spMk id="275" creationId="{1EF7CB9B-10BB-9812-1519-50BB7493FFE8}"/>
          </ac:spMkLst>
        </pc:spChg>
        <pc:spChg chg="mod">
          <ac:chgData name="d'Agostino, Ciro" userId="522b68d4-162f-4dc7-a4d9-e6a12496a8af" providerId="ADAL" clId="{683EDCC4-8D6C-4B5D-82E3-D2C933B52846}" dt="2022-06-23T13:38:04.608" v="833"/>
          <ac:spMkLst>
            <pc:docMk/>
            <pc:sldMk cId="4022512604" sldId="2146847556"/>
            <ac:spMk id="276" creationId="{E3E58244-394B-C4B9-0584-3472D86B6532}"/>
          </ac:spMkLst>
        </pc:spChg>
        <pc:spChg chg="mod">
          <ac:chgData name="d'Agostino, Ciro" userId="522b68d4-162f-4dc7-a4d9-e6a12496a8af" providerId="ADAL" clId="{683EDCC4-8D6C-4B5D-82E3-D2C933B52846}" dt="2022-06-23T13:38:04.608" v="833"/>
          <ac:spMkLst>
            <pc:docMk/>
            <pc:sldMk cId="4022512604" sldId="2146847556"/>
            <ac:spMk id="279" creationId="{1779EEAA-BB5D-BA8C-F062-97CF7827C75D}"/>
          </ac:spMkLst>
        </pc:spChg>
        <pc:spChg chg="mod">
          <ac:chgData name="d'Agostino, Ciro" userId="522b68d4-162f-4dc7-a4d9-e6a12496a8af" providerId="ADAL" clId="{683EDCC4-8D6C-4B5D-82E3-D2C933B52846}" dt="2022-06-23T13:38:04.608" v="833"/>
          <ac:spMkLst>
            <pc:docMk/>
            <pc:sldMk cId="4022512604" sldId="2146847556"/>
            <ac:spMk id="280" creationId="{C1741964-7218-543A-4924-F75B9ED14054}"/>
          </ac:spMkLst>
        </pc:spChg>
        <pc:spChg chg="mod">
          <ac:chgData name="d'Agostino, Ciro" userId="522b68d4-162f-4dc7-a4d9-e6a12496a8af" providerId="ADAL" clId="{683EDCC4-8D6C-4B5D-82E3-D2C933B52846}" dt="2022-06-23T13:38:04.608" v="833"/>
          <ac:spMkLst>
            <pc:docMk/>
            <pc:sldMk cId="4022512604" sldId="2146847556"/>
            <ac:spMk id="281" creationId="{387E2074-C843-DE5C-4F0B-AF166DA0AF91}"/>
          </ac:spMkLst>
        </pc:spChg>
        <pc:spChg chg="mod">
          <ac:chgData name="d'Agostino, Ciro" userId="522b68d4-162f-4dc7-a4d9-e6a12496a8af" providerId="ADAL" clId="{683EDCC4-8D6C-4B5D-82E3-D2C933B52846}" dt="2022-06-23T13:38:04.608" v="833"/>
          <ac:spMkLst>
            <pc:docMk/>
            <pc:sldMk cId="4022512604" sldId="2146847556"/>
            <ac:spMk id="282" creationId="{5A8AB0F1-A7AD-DC32-0552-8DB6B7EE4423}"/>
          </ac:spMkLst>
        </pc:spChg>
        <pc:spChg chg="mod">
          <ac:chgData name="d'Agostino, Ciro" userId="522b68d4-162f-4dc7-a4d9-e6a12496a8af" providerId="ADAL" clId="{683EDCC4-8D6C-4B5D-82E3-D2C933B52846}" dt="2022-06-23T13:38:04.608" v="833"/>
          <ac:spMkLst>
            <pc:docMk/>
            <pc:sldMk cId="4022512604" sldId="2146847556"/>
            <ac:spMk id="287" creationId="{D95F646E-05FB-3447-0C1E-C831AAD88ABD}"/>
          </ac:spMkLst>
        </pc:spChg>
        <pc:spChg chg="mod">
          <ac:chgData name="d'Agostino, Ciro" userId="522b68d4-162f-4dc7-a4d9-e6a12496a8af" providerId="ADAL" clId="{683EDCC4-8D6C-4B5D-82E3-D2C933B52846}" dt="2022-06-23T13:38:04.608" v="833"/>
          <ac:spMkLst>
            <pc:docMk/>
            <pc:sldMk cId="4022512604" sldId="2146847556"/>
            <ac:spMk id="289" creationId="{208425BA-3069-D6CC-81EA-5735D546AE9F}"/>
          </ac:spMkLst>
        </pc:spChg>
        <pc:spChg chg="mod">
          <ac:chgData name="d'Agostino, Ciro" userId="522b68d4-162f-4dc7-a4d9-e6a12496a8af" providerId="ADAL" clId="{683EDCC4-8D6C-4B5D-82E3-D2C933B52846}" dt="2022-06-23T13:38:04.608" v="833"/>
          <ac:spMkLst>
            <pc:docMk/>
            <pc:sldMk cId="4022512604" sldId="2146847556"/>
            <ac:spMk id="290" creationId="{DD89879C-C63D-D22D-6778-954370C305E6}"/>
          </ac:spMkLst>
        </pc:spChg>
        <pc:spChg chg="mod">
          <ac:chgData name="d'Agostino, Ciro" userId="522b68d4-162f-4dc7-a4d9-e6a12496a8af" providerId="ADAL" clId="{683EDCC4-8D6C-4B5D-82E3-D2C933B52846}" dt="2022-06-23T13:38:04.608" v="833"/>
          <ac:spMkLst>
            <pc:docMk/>
            <pc:sldMk cId="4022512604" sldId="2146847556"/>
            <ac:spMk id="292" creationId="{5DA90FF2-0414-A732-B874-CCECCC56C91F}"/>
          </ac:spMkLst>
        </pc:spChg>
        <pc:spChg chg="mod">
          <ac:chgData name="d'Agostino, Ciro" userId="522b68d4-162f-4dc7-a4d9-e6a12496a8af" providerId="ADAL" clId="{683EDCC4-8D6C-4B5D-82E3-D2C933B52846}" dt="2022-06-23T13:38:04.608" v="833"/>
          <ac:spMkLst>
            <pc:docMk/>
            <pc:sldMk cId="4022512604" sldId="2146847556"/>
            <ac:spMk id="294" creationId="{C22134E1-48C5-9B7D-E112-3755E05FD498}"/>
          </ac:spMkLst>
        </pc:spChg>
        <pc:spChg chg="mod">
          <ac:chgData name="d'Agostino, Ciro" userId="522b68d4-162f-4dc7-a4d9-e6a12496a8af" providerId="ADAL" clId="{683EDCC4-8D6C-4B5D-82E3-D2C933B52846}" dt="2022-06-23T13:38:04.608" v="833"/>
          <ac:spMkLst>
            <pc:docMk/>
            <pc:sldMk cId="4022512604" sldId="2146847556"/>
            <ac:spMk id="295" creationId="{5374B019-E171-A28C-1362-21BD69554221}"/>
          </ac:spMkLst>
        </pc:spChg>
        <pc:spChg chg="mod">
          <ac:chgData name="d'Agostino, Ciro" userId="522b68d4-162f-4dc7-a4d9-e6a12496a8af" providerId="ADAL" clId="{683EDCC4-8D6C-4B5D-82E3-D2C933B52846}" dt="2022-06-23T13:38:04.608" v="833"/>
          <ac:spMkLst>
            <pc:docMk/>
            <pc:sldMk cId="4022512604" sldId="2146847556"/>
            <ac:spMk id="296" creationId="{6C17F3C1-74BB-1E00-06B0-1600E19E9191}"/>
          </ac:spMkLst>
        </pc:spChg>
        <pc:spChg chg="mod">
          <ac:chgData name="d'Agostino, Ciro" userId="522b68d4-162f-4dc7-a4d9-e6a12496a8af" providerId="ADAL" clId="{683EDCC4-8D6C-4B5D-82E3-D2C933B52846}" dt="2022-06-23T13:38:04.608" v="833"/>
          <ac:spMkLst>
            <pc:docMk/>
            <pc:sldMk cId="4022512604" sldId="2146847556"/>
            <ac:spMk id="297" creationId="{72A25581-4A68-1764-B9D7-2AAB5F0BCF35}"/>
          </ac:spMkLst>
        </pc:spChg>
        <pc:spChg chg="mod">
          <ac:chgData name="d'Agostino, Ciro" userId="522b68d4-162f-4dc7-a4d9-e6a12496a8af" providerId="ADAL" clId="{683EDCC4-8D6C-4B5D-82E3-D2C933B52846}" dt="2022-06-23T13:38:04.608" v="833"/>
          <ac:spMkLst>
            <pc:docMk/>
            <pc:sldMk cId="4022512604" sldId="2146847556"/>
            <ac:spMk id="308" creationId="{B2C462B1-51D1-CF57-672C-74240CC7852A}"/>
          </ac:spMkLst>
        </pc:spChg>
        <pc:spChg chg="mod">
          <ac:chgData name="d'Agostino, Ciro" userId="522b68d4-162f-4dc7-a4d9-e6a12496a8af" providerId="ADAL" clId="{683EDCC4-8D6C-4B5D-82E3-D2C933B52846}" dt="2022-06-23T13:38:04.608" v="833"/>
          <ac:spMkLst>
            <pc:docMk/>
            <pc:sldMk cId="4022512604" sldId="2146847556"/>
            <ac:spMk id="310" creationId="{C2236FE2-2B42-FF13-CCA6-0B966ECC5CFF}"/>
          </ac:spMkLst>
        </pc:spChg>
        <pc:spChg chg="mod">
          <ac:chgData name="d'Agostino, Ciro" userId="522b68d4-162f-4dc7-a4d9-e6a12496a8af" providerId="ADAL" clId="{683EDCC4-8D6C-4B5D-82E3-D2C933B52846}" dt="2022-06-23T13:38:04.608" v="833"/>
          <ac:spMkLst>
            <pc:docMk/>
            <pc:sldMk cId="4022512604" sldId="2146847556"/>
            <ac:spMk id="311" creationId="{06959C13-40F0-D725-CCDC-7906A0BF7D2F}"/>
          </ac:spMkLst>
        </pc:spChg>
        <pc:spChg chg="mod">
          <ac:chgData name="d'Agostino, Ciro" userId="522b68d4-162f-4dc7-a4d9-e6a12496a8af" providerId="ADAL" clId="{683EDCC4-8D6C-4B5D-82E3-D2C933B52846}" dt="2022-06-23T13:38:04.608" v="833"/>
          <ac:spMkLst>
            <pc:docMk/>
            <pc:sldMk cId="4022512604" sldId="2146847556"/>
            <ac:spMk id="312" creationId="{D80D3E68-E114-5837-5EF5-8264B70BD51B}"/>
          </ac:spMkLst>
        </pc:spChg>
        <pc:spChg chg="mod">
          <ac:chgData name="d'Agostino, Ciro" userId="522b68d4-162f-4dc7-a4d9-e6a12496a8af" providerId="ADAL" clId="{683EDCC4-8D6C-4B5D-82E3-D2C933B52846}" dt="2022-06-23T13:38:04.608" v="833"/>
          <ac:spMkLst>
            <pc:docMk/>
            <pc:sldMk cId="4022512604" sldId="2146847556"/>
            <ac:spMk id="313" creationId="{95E08FB0-4D89-0F8D-4FCB-59BB3F83DC8A}"/>
          </ac:spMkLst>
        </pc:spChg>
        <pc:spChg chg="mod">
          <ac:chgData name="d'Agostino, Ciro" userId="522b68d4-162f-4dc7-a4d9-e6a12496a8af" providerId="ADAL" clId="{683EDCC4-8D6C-4B5D-82E3-D2C933B52846}" dt="2022-06-23T13:38:04.608" v="833"/>
          <ac:spMkLst>
            <pc:docMk/>
            <pc:sldMk cId="4022512604" sldId="2146847556"/>
            <ac:spMk id="314" creationId="{D8A02D67-8E20-1EB0-A13C-D485AECC6E1C}"/>
          </ac:spMkLst>
        </pc:spChg>
        <pc:spChg chg="mod">
          <ac:chgData name="d'Agostino, Ciro" userId="522b68d4-162f-4dc7-a4d9-e6a12496a8af" providerId="ADAL" clId="{683EDCC4-8D6C-4B5D-82E3-D2C933B52846}" dt="2022-06-23T13:38:04.608" v="833"/>
          <ac:spMkLst>
            <pc:docMk/>
            <pc:sldMk cId="4022512604" sldId="2146847556"/>
            <ac:spMk id="321" creationId="{6423B3BF-23D3-E916-468A-4725A49E6EFD}"/>
          </ac:spMkLst>
        </pc:spChg>
        <pc:spChg chg="mod">
          <ac:chgData name="d'Agostino, Ciro" userId="522b68d4-162f-4dc7-a4d9-e6a12496a8af" providerId="ADAL" clId="{683EDCC4-8D6C-4B5D-82E3-D2C933B52846}" dt="2022-06-23T13:38:04.608" v="833"/>
          <ac:spMkLst>
            <pc:docMk/>
            <pc:sldMk cId="4022512604" sldId="2146847556"/>
            <ac:spMk id="322" creationId="{F8DD3C00-8543-E6A4-B48E-3D655107A455}"/>
          </ac:spMkLst>
        </pc:spChg>
        <pc:spChg chg="mod">
          <ac:chgData name="d'Agostino, Ciro" userId="522b68d4-162f-4dc7-a4d9-e6a12496a8af" providerId="ADAL" clId="{683EDCC4-8D6C-4B5D-82E3-D2C933B52846}" dt="2022-06-23T13:38:04.608" v="833"/>
          <ac:spMkLst>
            <pc:docMk/>
            <pc:sldMk cId="4022512604" sldId="2146847556"/>
            <ac:spMk id="323" creationId="{486FD650-4C7E-0CDC-DC4F-CDC458A460BB}"/>
          </ac:spMkLst>
        </pc:spChg>
        <pc:spChg chg="mod">
          <ac:chgData name="d'Agostino, Ciro" userId="522b68d4-162f-4dc7-a4d9-e6a12496a8af" providerId="ADAL" clId="{683EDCC4-8D6C-4B5D-82E3-D2C933B52846}" dt="2022-06-23T13:38:04.608" v="833"/>
          <ac:spMkLst>
            <pc:docMk/>
            <pc:sldMk cId="4022512604" sldId="2146847556"/>
            <ac:spMk id="345" creationId="{1F2FF8E5-06CD-6FDE-830B-5E66FF2051AE}"/>
          </ac:spMkLst>
        </pc:spChg>
        <pc:spChg chg="mod">
          <ac:chgData name="d'Agostino, Ciro" userId="522b68d4-162f-4dc7-a4d9-e6a12496a8af" providerId="ADAL" clId="{683EDCC4-8D6C-4B5D-82E3-D2C933B52846}" dt="2022-06-23T13:38:04.608" v="833"/>
          <ac:spMkLst>
            <pc:docMk/>
            <pc:sldMk cId="4022512604" sldId="2146847556"/>
            <ac:spMk id="346" creationId="{BB58CF12-3F43-FF53-03C3-985478BDF8D7}"/>
          </ac:spMkLst>
        </pc:spChg>
        <pc:spChg chg="mod">
          <ac:chgData name="d'Agostino, Ciro" userId="522b68d4-162f-4dc7-a4d9-e6a12496a8af" providerId="ADAL" clId="{683EDCC4-8D6C-4B5D-82E3-D2C933B52846}" dt="2022-06-23T13:38:04.608" v="833"/>
          <ac:spMkLst>
            <pc:docMk/>
            <pc:sldMk cId="4022512604" sldId="2146847556"/>
            <ac:spMk id="347" creationId="{680D03DC-6A33-59B2-4D33-9541AF939587}"/>
          </ac:spMkLst>
        </pc:spChg>
        <pc:spChg chg="mod">
          <ac:chgData name="d'Agostino, Ciro" userId="522b68d4-162f-4dc7-a4d9-e6a12496a8af" providerId="ADAL" clId="{683EDCC4-8D6C-4B5D-82E3-D2C933B52846}" dt="2022-06-23T13:38:04.608" v="833"/>
          <ac:spMkLst>
            <pc:docMk/>
            <pc:sldMk cId="4022512604" sldId="2146847556"/>
            <ac:spMk id="348" creationId="{DFE879F8-F5B4-F83B-A5A5-A49753BCFFC8}"/>
          </ac:spMkLst>
        </pc:spChg>
        <pc:spChg chg="mod">
          <ac:chgData name="d'Agostino, Ciro" userId="522b68d4-162f-4dc7-a4d9-e6a12496a8af" providerId="ADAL" clId="{683EDCC4-8D6C-4B5D-82E3-D2C933B52846}" dt="2022-06-23T13:38:04.608" v="833"/>
          <ac:spMkLst>
            <pc:docMk/>
            <pc:sldMk cId="4022512604" sldId="2146847556"/>
            <ac:spMk id="349" creationId="{B961DA86-E2EA-9FB5-8127-20A775EB7BBB}"/>
          </ac:spMkLst>
        </pc:spChg>
        <pc:spChg chg="mod">
          <ac:chgData name="d'Agostino, Ciro" userId="522b68d4-162f-4dc7-a4d9-e6a12496a8af" providerId="ADAL" clId="{683EDCC4-8D6C-4B5D-82E3-D2C933B52846}" dt="2022-06-23T13:38:04.608" v="833"/>
          <ac:spMkLst>
            <pc:docMk/>
            <pc:sldMk cId="4022512604" sldId="2146847556"/>
            <ac:spMk id="350" creationId="{A5F2DDE9-7279-7E7D-34F4-5479A80C8F6D}"/>
          </ac:spMkLst>
        </pc:spChg>
        <pc:spChg chg="mod">
          <ac:chgData name="d'Agostino, Ciro" userId="522b68d4-162f-4dc7-a4d9-e6a12496a8af" providerId="ADAL" clId="{683EDCC4-8D6C-4B5D-82E3-D2C933B52846}" dt="2022-06-23T13:38:04.608" v="833"/>
          <ac:spMkLst>
            <pc:docMk/>
            <pc:sldMk cId="4022512604" sldId="2146847556"/>
            <ac:spMk id="351" creationId="{304CDD5F-F70F-9D36-2574-86D9C682E3AE}"/>
          </ac:spMkLst>
        </pc:spChg>
        <pc:spChg chg="mod">
          <ac:chgData name="d'Agostino, Ciro" userId="522b68d4-162f-4dc7-a4d9-e6a12496a8af" providerId="ADAL" clId="{683EDCC4-8D6C-4B5D-82E3-D2C933B52846}" dt="2022-06-23T13:38:04.608" v="833"/>
          <ac:spMkLst>
            <pc:docMk/>
            <pc:sldMk cId="4022512604" sldId="2146847556"/>
            <ac:spMk id="352" creationId="{E7A581D0-E2DE-49A9-60E8-81C8A9F80A98}"/>
          </ac:spMkLst>
        </pc:spChg>
        <pc:spChg chg="mod">
          <ac:chgData name="d'Agostino, Ciro" userId="522b68d4-162f-4dc7-a4d9-e6a12496a8af" providerId="ADAL" clId="{683EDCC4-8D6C-4B5D-82E3-D2C933B52846}" dt="2022-06-23T13:38:04.608" v="833"/>
          <ac:spMkLst>
            <pc:docMk/>
            <pc:sldMk cId="4022512604" sldId="2146847556"/>
            <ac:spMk id="353" creationId="{6A02A945-B646-D381-1572-B3973F8800E2}"/>
          </ac:spMkLst>
        </pc:spChg>
        <pc:spChg chg="mod">
          <ac:chgData name="d'Agostino, Ciro" userId="522b68d4-162f-4dc7-a4d9-e6a12496a8af" providerId="ADAL" clId="{683EDCC4-8D6C-4B5D-82E3-D2C933B52846}" dt="2022-06-23T13:38:04.608" v="833"/>
          <ac:spMkLst>
            <pc:docMk/>
            <pc:sldMk cId="4022512604" sldId="2146847556"/>
            <ac:spMk id="354" creationId="{0B97EFE6-683E-971A-D82B-0CA951F3C62C}"/>
          </ac:spMkLst>
        </pc:spChg>
        <pc:grpChg chg="del">
          <ac:chgData name="d'Agostino, Ciro" userId="522b68d4-162f-4dc7-a4d9-e6a12496a8af" providerId="ADAL" clId="{683EDCC4-8D6C-4B5D-82E3-D2C933B52846}" dt="2022-06-23T13:36:53.460" v="826" actId="478"/>
          <ac:grpSpMkLst>
            <pc:docMk/>
            <pc:sldMk cId="4022512604" sldId="2146847556"/>
            <ac:grpSpMk id="6" creationId="{8BF0AF88-77EF-4662-9175-E4985A7F8470}"/>
          </ac:grpSpMkLst>
        </pc:grpChg>
        <pc:grpChg chg="add del mod">
          <ac:chgData name="d'Agostino, Ciro" userId="522b68d4-162f-4dc7-a4d9-e6a12496a8af" providerId="ADAL" clId="{683EDCC4-8D6C-4B5D-82E3-D2C933B52846}" dt="2022-06-24T09:29:02.074" v="1775" actId="1076"/>
          <ac:grpSpMkLst>
            <pc:docMk/>
            <pc:sldMk cId="4022512604" sldId="2146847556"/>
            <ac:grpSpMk id="181" creationId="{E1FCA191-D6A7-5935-7A17-87D3BA2EA5D2}"/>
          </ac:grpSpMkLst>
        </pc:grpChg>
        <pc:grpChg chg="mod">
          <ac:chgData name="d'Agostino, Ciro" userId="522b68d4-162f-4dc7-a4d9-e6a12496a8af" providerId="ADAL" clId="{683EDCC4-8D6C-4B5D-82E3-D2C933B52846}" dt="2022-06-23T13:38:04.608" v="833"/>
          <ac:grpSpMkLst>
            <pc:docMk/>
            <pc:sldMk cId="4022512604" sldId="2146847556"/>
            <ac:grpSpMk id="182" creationId="{18D567F4-9EA1-1FA1-1B39-9AB31E3A4B8B}"/>
          </ac:grpSpMkLst>
        </pc:grpChg>
        <pc:grpChg chg="mod">
          <ac:chgData name="d'Agostino, Ciro" userId="522b68d4-162f-4dc7-a4d9-e6a12496a8af" providerId="ADAL" clId="{683EDCC4-8D6C-4B5D-82E3-D2C933B52846}" dt="2022-06-23T13:38:04.608" v="833"/>
          <ac:grpSpMkLst>
            <pc:docMk/>
            <pc:sldMk cId="4022512604" sldId="2146847556"/>
            <ac:grpSpMk id="193" creationId="{04F227CF-9CC5-9CAE-A91F-C4421DEE7E93}"/>
          </ac:grpSpMkLst>
        </pc:grpChg>
        <pc:picChg chg="add mod">
          <ac:chgData name="d'Agostino, Ciro" userId="522b68d4-162f-4dc7-a4d9-e6a12496a8af" providerId="ADAL" clId="{683EDCC4-8D6C-4B5D-82E3-D2C933B52846}" dt="2022-06-23T13:37:10.079" v="827"/>
          <ac:picMkLst>
            <pc:docMk/>
            <pc:sldMk cId="4022512604" sldId="2146847556"/>
            <ac:picMk id="134" creationId="{1A6E1581-00AF-3F34-E393-6D724804E50C}"/>
          </ac:picMkLst>
        </pc:picChg>
        <pc:picChg chg="add mod">
          <ac:chgData name="d'Agostino, Ciro" userId="522b68d4-162f-4dc7-a4d9-e6a12496a8af" providerId="ADAL" clId="{683EDCC4-8D6C-4B5D-82E3-D2C933B52846}" dt="2022-06-23T13:37:15.778" v="828"/>
          <ac:picMkLst>
            <pc:docMk/>
            <pc:sldMk cId="4022512604" sldId="2146847556"/>
            <ac:picMk id="145" creationId="{51E713D1-85EF-15F8-B849-548991AD0ECF}"/>
          </ac:picMkLst>
        </pc:picChg>
        <pc:picChg chg="add mod">
          <ac:chgData name="d'Agostino, Ciro" userId="522b68d4-162f-4dc7-a4d9-e6a12496a8af" providerId="ADAL" clId="{683EDCC4-8D6C-4B5D-82E3-D2C933B52846}" dt="2022-06-23T13:37:25.035" v="829"/>
          <ac:picMkLst>
            <pc:docMk/>
            <pc:sldMk cId="4022512604" sldId="2146847556"/>
            <ac:picMk id="146" creationId="{88492FE0-12D6-CC21-626D-F335CBF6A72A}"/>
          </ac:picMkLst>
        </pc:picChg>
        <pc:picChg chg="add mod">
          <ac:chgData name="d'Agostino, Ciro" userId="522b68d4-162f-4dc7-a4d9-e6a12496a8af" providerId="ADAL" clId="{683EDCC4-8D6C-4B5D-82E3-D2C933B52846}" dt="2022-06-23T13:37:33.786" v="830"/>
          <ac:picMkLst>
            <pc:docMk/>
            <pc:sldMk cId="4022512604" sldId="2146847556"/>
            <ac:picMk id="147" creationId="{CED9BD74-DDB2-CA77-317C-C13E24B5B9C3}"/>
          </ac:picMkLst>
        </pc:picChg>
        <pc:picChg chg="add mod">
          <ac:chgData name="d'Agostino, Ciro" userId="522b68d4-162f-4dc7-a4d9-e6a12496a8af" providerId="ADAL" clId="{683EDCC4-8D6C-4B5D-82E3-D2C933B52846}" dt="2022-06-23T15:34:31.291" v="1126"/>
          <ac:picMkLst>
            <pc:docMk/>
            <pc:sldMk cId="4022512604" sldId="2146847556"/>
            <ac:picMk id="155" creationId="{A24FCC54-0C38-2AD8-1E83-B8CEBF05F46D}"/>
          </ac:picMkLst>
        </pc:picChg>
        <pc:picChg chg="add mod">
          <ac:chgData name="d'Agostino, Ciro" userId="522b68d4-162f-4dc7-a4d9-e6a12496a8af" providerId="ADAL" clId="{683EDCC4-8D6C-4B5D-82E3-D2C933B52846}" dt="2022-06-23T15:34:31.291" v="1126"/>
          <ac:picMkLst>
            <pc:docMk/>
            <pc:sldMk cId="4022512604" sldId="2146847556"/>
            <ac:picMk id="156" creationId="{3BFB1FEA-5500-C090-18FF-86288B28D5C0}"/>
          </ac:picMkLst>
        </pc:picChg>
        <pc:picChg chg="add mod">
          <ac:chgData name="d'Agostino, Ciro" userId="522b68d4-162f-4dc7-a4d9-e6a12496a8af" providerId="ADAL" clId="{683EDCC4-8D6C-4B5D-82E3-D2C933B52846}" dt="2022-06-23T13:37:33.786" v="830"/>
          <ac:picMkLst>
            <pc:docMk/>
            <pc:sldMk cId="4022512604" sldId="2146847556"/>
            <ac:picMk id="179" creationId="{D8F55E9A-91B1-67B8-AAB2-36B1D8C2474C}"/>
          </ac:picMkLst>
        </pc:picChg>
        <pc:picChg chg="mod">
          <ac:chgData name="d'Agostino, Ciro" userId="522b68d4-162f-4dc7-a4d9-e6a12496a8af" providerId="ADAL" clId="{683EDCC4-8D6C-4B5D-82E3-D2C933B52846}" dt="2022-06-23T13:38:04.608" v="833"/>
          <ac:picMkLst>
            <pc:docMk/>
            <pc:sldMk cId="4022512604" sldId="2146847556"/>
            <ac:picMk id="185" creationId="{C16B195B-E8BD-6543-D7A5-D0B97CC1319E}"/>
          </ac:picMkLst>
        </pc:picChg>
        <pc:picChg chg="mod">
          <ac:chgData name="d'Agostino, Ciro" userId="522b68d4-162f-4dc7-a4d9-e6a12496a8af" providerId="ADAL" clId="{683EDCC4-8D6C-4B5D-82E3-D2C933B52846}" dt="2022-06-23T13:38:04.608" v="833"/>
          <ac:picMkLst>
            <pc:docMk/>
            <pc:sldMk cId="4022512604" sldId="2146847556"/>
            <ac:picMk id="187" creationId="{9BE0261E-0C02-2207-8A1D-8C0C4533DB48}"/>
          </ac:picMkLst>
        </pc:picChg>
        <pc:picChg chg="mod">
          <ac:chgData name="d'Agostino, Ciro" userId="522b68d4-162f-4dc7-a4d9-e6a12496a8af" providerId="ADAL" clId="{683EDCC4-8D6C-4B5D-82E3-D2C933B52846}" dt="2022-06-23T13:38:04.608" v="833"/>
          <ac:picMkLst>
            <pc:docMk/>
            <pc:sldMk cId="4022512604" sldId="2146847556"/>
            <ac:picMk id="188" creationId="{05E44C38-03A8-570B-377A-2C27D5F1F165}"/>
          </ac:picMkLst>
        </pc:picChg>
        <pc:picChg chg="mod">
          <ac:chgData name="d'Agostino, Ciro" userId="522b68d4-162f-4dc7-a4d9-e6a12496a8af" providerId="ADAL" clId="{683EDCC4-8D6C-4B5D-82E3-D2C933B52846}" dt="2022-06-23T13:38:04.608" v="833"/>
          <ac:picMkLst>
            <pc:docMk/>
            <pc:sldMk cId="4022512604" sldId="2146847556"/>
            <ac:picMk id="191" creationId="{43AF1C02-D58D-CB47-FDCD-6E0F0C595F4E}"/>
          </ac:picMkLst>
        </pc:picChg>
        <pc:picChg chg="mod">
          <ac:chgData name="d'Agostino, Ciro" userId="522b68d4-162f-4dc7-a4d9-e6a12496a8af" providerId="ADAL" clId="{683EDCC4-8D6C-4B5D-82E3-D2C933B52846}" dt="2022-06-23T13:38:04.608" v="833"/>
          <ac:picMkLst>
            <pc:docMk/>
            <pc:sldMk cId="4022512604" sldId="2146847556"/>
            <ac:picMk id="192" creationId="{E5FA264D-23FE-6417-0FB6-45A39DD01DC1}"/>
          </ac:picMkLst>
        </pc:picChg>
        <pc:picChg chg="mod">
          <ac:chgData name="d'Agostino, Ciro" userId="522b68d4-162f-4dc7-a4d9-e6a12496a8af" providerId="ADAL" clId="{683EDCC4-8D6C-4B5D-82E3-D2C933B52846}" dt="2022-06-23T13:38:04.608" v="833"/>
          <ac:picMkLst>
            <pc:docMk/>
            <pc:sldMk cId="4022512604" sldId="2146847556"/>
            <ac:picMk id="201" creationId="{FE3F73E9-B37A-4E23-45E1-F893FFC0B94A}"/>
          </ac:picMkLst>
        </pc:picChg>
        <pc:picChg chg="mod">
          <ac:chgData name="d'Agostino, Ciro" userId="522b68d4-162f-4dc7-a4d9-e6a12496a8af" providerId="ADAL" clId="{683EDCC4-8D6C-4B5D-82E3-D2C933B52846}" dt="2022-06-23T13:38:04.608" v="833"/>
          <ac:picMkLst>
            <pc:docMk/>
            <pc:sldMk cId="4022512604" sldId="2146847556"/>
            <ac:picMk id="205" creationId="{7CFDBC10-C135-4DFE-4F61-9CA82D627E08}"/>
          </ac:picMkLst>
        </pc:picChg>
        <pc:picChg chg="mod">
          <ac:chgData name="d'Agostino, Ciro" userId="522b68d4-162f-4dc7-a4d9-e6a12496a8af" providerId="ADAL" clId="{683EDCC4-8D6C-4B5D-82E3-D2C933B52846}" dt="2022-06-23T13:38:04.608" v="833"/>
          <ac:picMkLst>
            <pc:docMk/>
            <pc:sldMk cId="4022512604" sldId="2146847556"/>
            <ac:picMk id="207" creationId="{64063F32-F767-CBEE-0496-2FD98EC8D25D}"/>
          </ac:picMkLst>
        </pc:picChg>
        <pc:picChg chg="mod">
          <ac:chgData name="d'Agostino, Ciro" userId="522b68d4-162f-4dc7-a4d9-e6a12496a8af" providerId="ADAL" clId="{683EDCC4-8D6C-4B5D-82E3-D2C933B52846}" dt="2022-06-23T13:38:04.608" v="833"/>
          <ac:picMkLst>
            <pc:docMk/>
            <pc:sldMk cId="4022512604" sldId="2146847556"/>
            <ac:picMk id="210" creationId="{11C72C22-FC3E-C358-9A12-5B2D18062479}"/>
          </ac:picMkLst>
        </pc:picChg>
        <pc:picChg chg="mod">
          <ac:chgData name="d'Agostino, Ciro" userId="522b68d4-162f-4dc7-a4d9-e6a12496a8af" providerId="ADAL" clId="{683EDCC4-8D6C-4B5D-82E3-D2C933B52846}" dt="2022-06-23T13:38:04.608" v="833"/>
          <ac:picMkLst>
            <pc:docMk/>
            <pc:sldMk cId="4022512604" sldId="2146847556"/>
            <ac:picMk id="212" creationId="{A603C091-D7A4-7F5F-311D-025A7AB2032A}"/>
          </ac:picMkLst>
        </pc:picChg>
        <pc:picChg chg="mod">
          <ac:chgData name="d'Agostino, Ciro" userId="522b68d4-162f-4dc7-a4d9-e6a12496a8af" providerId="ADAL" clId="{683EDCC4-8D6C-4B5D-82E3-D2C933B52846}" dt="2022-06-23T13:38:04.608" v="833"/>
          <ac:picMkLst>
            <pc:docMk/>
            <pc:sldMk cId="4022512604" sldId="2146847556"/>
            <ac:picMk id="219" creationId="{5A351CE1-9DEB-B139-2731-C7D712B8E2B2}"/>
          </ac:picMkLst>
        </pc:picChg>
        <pc:picChg chg="mod">
          <ac:chgData name="d'Agostino, Ciro" userId="522b68d4-162f-4dc7-a4d9-e6a12496a8af" providerId="ADAL" clId="{683EDCC4-8D6C-4B5D-82E3-D2C933B52846}" dt="2022-06-23T13:38:04.608" v="833"/>
          <ac:picMkLst>
            <pc:docMk/>
            <pc:sldMk cId="4022512604" sldId="2146847556"/>
            <ac:picMk id="222" creationId="{C315F907-3FAE-DD5D-25D3-1F4E33116E95}"/>
          </ac:picMkLst>
        </pc:picChg>
        <pc:picChg chg="mod">
          <ac:chgData name="d'Agostino, Ciro" userId="522b68d4-162f-4dc7-a4d9-e6a12496a8af" providerId="ADAL" clId="{683EDCC4-8D6C-4B5D-82E3-D2C933B52846}" dt="2022-06-23T13:38:04.608" v="833"/>
          <ac:picMkLst>
            <pc:docMk/>
            <pc:sldMk cId="4022512604" sldId="2146847556"/>
            <ac:picMk id="223" creationId="{456BE2F8-8962-FFD1-53F5-89C9ADCA2B75}"/>
          </ac:picMkLst>
        </pc:picChg>
        <pc:picChg chg="mod">
          <ac:chgData name="d'Agostino, Ciro" userId="522b68d4-162f-4dc7-a4d9-e6a12496a8af" providerId="ADAL" clId="{683EDCC4-8D6C-4B5D-82E3-D2C933B52846}" dt="2022-06-23T13:38:04.608" v="833"/>
          <ac:picMkLst>
            <pc:docMk/>
            <pc:sldMk cId="4022512604" sldId="2146847556"/>
            <ac:picMk id="224" creationId="{F1CBFF9F-53A1-5F7E-04B6-89625D897FFA}"/>
          </ac:picMkLst>
        </pc:picChg>
        <pc:picChg chg="mod">
          <ac:chgData name="d'Agostino, Ciro" userId="522b68d4-162f-4dc7-a4d9-e6a12496a8af" providerId="ADAL" clId="{683EDCC4-8D6C-4B5D-82E3-D2C933B52846}" dt="2022-06-23T13:38:04.608" v="833"/>
          <ac:picMkLst>
            <pc:docMk/>
            <pc:sldMk cId="4022512604" sldId="2146847556"/>
            <ac:picMk id="225" creationId="{A29D367A-2E7D-D2E8-BC0E-987733AD597A}"/>
          </ac:picMkLst>
        </pc:picChg>
        <pc:picChg chg="mod">
          <ac:chgData name="d'Agostino, Ciro" userId="522b68d4-162f-4dc7-a4d9-e6a12496a8af" providerId="ADAL" clId="{683EDCC4-8D6C-4B5D-82E3-D2C933B52846}" dt="2022-06-23T13:38:04.608" v="833"/>
          <ac:picMkLst>
            <pc:docMk/>
            <pc:sldMk cId="4022512604" sldId="2146847556"/>
            <ac:picMk id="228" creationId="{C11CF2A3-7F76-EB85-D01C-A1541BD2537A}"/>
          </ac:picMkLst>
        </pc:picChg>
        <pc:picChg chg="mod">
          <ac:chgData name="d'Agostino, Ciro" userId="522b68d4-162f-4dc7-a4d9-e6a12496a8af" providerId="ADAL" clId="{683EDCC4-8D6C-4B5D-82E3-D2C933B52846}" dt="2022-06-23T13:38:04.608" v="833"/>
          <ac:picMkLst>
            <pc:docMk/>
            <pc:sldMk cId="4022512604" sldId="2146847556"/>
            <ac:picMk id="229" creationId="{8BFBC8E9-626B-757E-C116-166155B8BA0C}"/>
          </ac:picMkLst>
        </pc:picChg>
        <pc:picChg chg="mod">
          <ac:chgData name="d'Agostino, Ciro" userId="522b68d4-162f-4dc7-a4d9-e6a12496a8af" providerId="ADAL" clId="{683EDCC4-8D6C-4B5D-82E3-D2C933B52846}" dt="2022-06-23T13:38:04.608" v="833"/>
          <ac:picMkLst>
            <pc:docMk/>
            <pc:sldMk cId="4022512604" sldId="2146847556"/>
            <ac:picMk id="235" creationId="{28E9D875-50AC-ED59-5C91-D813F0972B6D}"/>
          </ac:picMkLst>
        </pc:picChg>
        <pc:picChg chg="mod">
          <ac:chgData name="d'Agostino, Ciro" userId="522b68d4-162f-4dc7-a4d9-e6a12496a8af" providerId="ADAL" clId="{683EDCC4-8D6C-4B5D-82E3-D2C933B52846}" dt="2022-06-23T13:38:04.608" v="833"/>
          <ac:picMkLst>
            <pc:docMk/>
            <pc:sldMk cId="4022512604" sldId="2146847556"/>
            <ac:picMk id="238" creationId="{CBFDC0E0-B958-EAF0-CEDB-BB7E0D73B653}"/>
          </ac:picMkLst>
        </pc:picChg>
        <pc:picChg chg="mod">
          <ac:chgData name="d'Agostino, Ciro" userId="522b68d4-162f-4dc7-a4d9-e6a12496a8af" providerId="ADAL" clId="{683EDCC4-8D6C-4B5D-82E3-D2C933B52846}" dt="2022-06-23T13:38:04.608" v="833"/>
          <ac:picMkLst>
            <pc:docMk/>
            <pc:sldMk cId="4022512604" sldId="2146847556"/>
            <ac:picMk id="240" creationId="{E0B0A4BA-FB00-9452-5C74-58D5BF4E9984}"/>
          </ac:picMkLst>
        </pc:picChg>
        <pc:picChg chg="mod">
          <ac:chgData name="d'Agostino, Ciro" userId="522b68d4-162f-4dc7-a4d9-e6a12496a8af" providerId="ADAL" clId="{683EDCC4-8D6C-4B5D-82E3-D2C933B52846}" dt="2022-06-23T13:38:04.608" v="833"/>
          <ac:picMkLst>
            <pc:docMk/>
            <pc:sldMk cId="4022512604" sldId="2146847556"/>
            <ac:picMk id="245" creationId="{852AE372-6505-CF96-CF97-B46188198301}"/>
          </ac:picMkLst>
        </pc:picChg>
        <pc:picChg chg="mod">
          <ac:chgData name="d'Agostino, Ciro" userId="522b68d4-162f-4dc7-a4d9-e6a12496a8af" providerId="ADAL" clId="{683EDCC4-8D6C-4B5D-82E3-D2C933B52846}" dt="2022-06-23T13:38:04.608" v="833"/>
          <ac:picMkLst>
            <pc:docMk/>
            <pc:sldMk cId="4022512604" sldId="2146847556"/>
            <ac:picMk id="246" creationId="{93D83398-EFD7-D814-B866-EBEC256877C9}"/>
          </ac:picMkLst>
        </pc:picChg>
        <pc:picChg chg="mod">
          <ac:chgData name="d'Agostino, Ciro" userId="522b68d4-162f-4dc7-a4d9-e6a12496a8af" providerId="ADAL" clId="{683EDCC4-8D6C-4B5D-82E3-D2C933B52846}" dt="2022-06-23T13:38:04.608" v="833"/>
          <ac:picMkLst>
            <pc:docMk/>
            <pc:sldMk cId="4022512604" sldId="2146847556"/>
            <ac:picMk id="247" creationId="{992A7198-8753-B440-B09F-BBA3589A822A}"/>
          </ac:picMkLst>
        </pc:picChg>
        <pc:picChg chg="mod">
          <ac:chgData name="d'Agostino, Ciro" userId="522b68d4-162f-4dc7-a4d9-e6a12496a8af" providerId="ADAL" clId="{683EDCC4-8D6C-4B5D-82E3-D2C933B52846}" dt="2022-06-23T13:38:04.608" v="833"/>
          <ac:picMkLst>
            <pc:docMk/>
            <pc:sldMk cId="4022512604" sldId="2146847556"/>
            <ac:picMk id="248" creationId="{9C7D3A93-F7E5-4A19-2816-00061C3A993B}"/>
          </ac:picMkLst>
        </pc:picChg>
        <pc:picChg chg="mod">
          <ac:chgData name="d'Agostino, Ciro" userId="522b68d4-162f-4dc7-a4d9-e6a12496a8af" providerId="ADAL" clId="{683EDCC4-8D6C-4B5D-82E3-D2C933B52846}" dt="2022-06-23T13:38:04.608" v="833"/>
          <ac:picMkLst>
            <pc:docMk/>
            <pc:sldMk cId="4022512604" sldId="2146847556"/>
            <ac:picMk id="249" creationId="{01B1671C-B3D0-F869-C089-9A8889F428F7}"/>
          </ac:picMkLst>
        </pc:picChg>
        <pc:picChg chg="mod">
          <ac:chgData name="d'Agostino, Ciro" userId="522b68d4-162f-4dc7-a4d9-e6a12496a8af" providerId="ADAL" clId="{683EDCC4-8D6C-4B5D-82E3-D2C933B52846}" dt="2022-06-23T13:38:04.608" v="833"/>
          <ac:picMkLst>
            <pc:docMk/>
            <pc:sldMk cId="4022512604" sldId="2146847556"/>
            <ac:picMk id="253" creationId="{E2363B6C-6600-A346-E386-FE879C1CC879}"/>
          </ac:picMkLst>
        </pc:picChg>
        <pc:picChg chg="mod">
          <ac:chgData name="d'Agostino, Ciro" userId="522b68d4-162f-4dc7-a4d9-e6a12496a8af" providerId="ADAL" clId="{683EDCC4-8D6C-4B5D-82E3-D2C933B52846}" dt="2022-06-23T13:38:04.608" v="833"/>
          <ac:picMkLst>
            <pc:docMk/>
            <pc:sldMk cId="4022512604" sldId="2146847556"/>
            <ac:picMk id="256" creationId="{478AA389-496F-7206-BB42-51BCA36905CB}"/>
          </ac:picMkLst>
        </pc:picChg>
        <pc:picChg chg="mod">
          <ac:chgData name="d'Agostino, Ciro" userId="522b68d4-162f-4dc7-a4d9-e6a12496a8af" providerId="ADAL" clId="{683EDCC4-8D6C-4B5D-82E3-D2C933B52846}" dt="2022-06-23T13:38:04.608" v="833"/>
          <ac:picMkLst>
            <pc:docMk/>
            <pc:sldMk cId="4022512604" sldId="2146847556"/>
            <ac:picMk id="258" creationId="{F105A6FA-F1BB-4D04-1B47-4268B6B18887}"/>
          </ac:picMkLst>
        </pc:picChg>
        <pc:picChg chg="mod">
          <ac:chgData name="d'Agostino, Ciro" userId="522b68d4-162f-4dc7-a4d9-e6a12496a8af" providerId="ADAL" clId="{683EDCC4-8D6C-4B5D-82E3-D2C933B52846}" dt="2022-06-23T13:38:04.608" v="833"/>
          <ac:picMkLst>
            <pc:docMk/>
            <pc:sldMk cId="4022512604" sldId="2146847556"/>
            <ac:picMk id="260" creationId="{6DDCF55C-E303-56CD-9439-59E1BFE03ACD}"/>
          </ac:picMkLst>
        </pc:picChg>
        <pc:picChg chg="mod">
          <ac:chgData name="d'Agostino, Ciro" userId="522b68d4-162f-4dc7-a4d9-e6a12496a8af" providerId="ADAL" clId="{683EDCC4-8D6C-4B5D-82E3-D2C933B52846}" dt="2022-06-23T13:38:04.608" v="833"/>
          <ac:picMkLst>
            <pc:docMk/>
            <pc:sldMk cId="4022512604" sldId="2146847556"/>
            <ac:picMk id="261" creationId="{D5F9C83A-7F96-FAE6-3E27-6CD5DCE84D23}"/>
          </ac:picMkLst>
        </pc:picChg>
        <pc:picChg chg="mod">
          <ac:chgData name="d'Agostino, Ciro" userId="522b68d4-162f-4dc7-a4d9-e6a12496a8af" providerId="ADAL" clId="{683EDCC4-8D6C-4B5D-82E3-D2C933B52846}" dt="2022-06-23T13:38:04.608" v="833"/>
          <ac:picMkLst>
            <pc:docMk/>
            <pc:sldMk cId="4022512604" sldId="2146847556"/>
            <ac:picMk id="265" creationId="{8DB644A7-7D1A-63CF-C025-7BA86EF3326E}"/>
          </ac:picMkLst>
        </pc:picChg>
        <pc:picChg chg="mod">
          <ac:chgData name="d'Agostino, Ciro" userId="522b68d4-162f-4dc7-a4d9-e6a12496a8af" providerId="ADAL" clId="{683EDCC4-8D6C-4B5D-82E3-D2C933B52846}" dt="2022-06-23T13:38:04.608" v="833"/>
          <ac:picMkLst>
            <pc:docMk/>
            <pc:sldMk cId="4022512604" sldId="2146847556"/>
            <ac:picMk id="266" creationId="{FA034AFB-20E0-0FA6-F786-6AA598137968}"/>
          </ac:picMkLst>
        </pc:picChg>
        <pc:picChg chg="mod">
          <ac:chgData name="d'Agostino, Ciro" userId="522b68d4-162f-4dc7-a4d9-e6a12496a8af" providerId="ADAL" clId="{683EDCC4-8D6C-4B5D-82E3-D2C933B52846}" dt="2022-06-23T13:38:04.608" v="833"/>
          <ac:picMkLst>
            <pc:docMk/>
            <pc:sldMk cId="4022512604" sldId="2146847556"/>
            <ac:picMk id="274" creationId="{699EF37B-0A93-C677-318C-297D826369A5}"/>
          </ac:picMkLst>
        </pc:picChg>
        <pc:picChg chg="mod">
          <ac:chgData name="d'Agostino, Ciro" userId="522b68d4-162f-4dc7-a4d9-e6a12496a8af" providerId="ADAL" clId="{683EDCC4-8D6C-4B5D-82E3-D2C933B52846}" dt="2022-06-23T13:38:04.608" v="833"/>
          <ac:picMkLst>
            <pc:docMk/>
            <pc:sldMk cId="4022512604" sldId="2146847556"/>
            <ac:picMk id="277" creationId="{4BAE8B5F-716D-1661-0990-92F2033857E2}"/>
          </ac:picMkLst>
        </pc:picChg>
        <pc:picChg chg="mod">
          <ac:chgData name="d'Agostino, Ciro" userId="522b68d4-162f-4dc7-a4d9-e6a12496a8af" providerId="ADAL" clId="{683EDCC4-8D6C-4B5D-82E3-D2C933B52846}" dt="2022-06-23T13:38:04.608" v="833"/>
          <ac:picMkLst>
            <pc:docMk/>
            <pc:sldMk cId="4022512604" sldId="2146847556"/>
            <ac:picMk id="278" creationId="{C2B16855-A4CC-615D-272D-062BDAB9C7E2}"/>
          </ac:picMkLst>
        </pc:picChg>
        <pc:picChg chg="mod">
          <ac:chgData name="d'Agostino, Ciro" userId="522b68d4-162f-4dc7-a4d9-e6a12496a8af" providerId="ADAL" clId="{683EDCC4-8D6C-4B5D-82E3-D2C933B52846}" dt="2022-06-23T13:38:04.608" v="833"/>
          <ac:picMkLst>
            <pc:docMk/>
            <pc:sldMk cId="4022512604" sldId="2146847556"/>
            <ac:picMk id="283" creationId="{6E911441-0A06-2F0C-083B-D16CB39D214A}"/>
          </ac:picMkLst>
        </pc:picChg>
        <pc:picChg chg="mod">
          <ac:chgData name="d'Agostino, Ciro" userId="522b68d4-162f-4dc7-a4d9-e6a12496a8af" providerId="ADAL" clId="{683EDCC4-8D6C-4B5D-82E3-D2C933B52846}" dt="2022-06-23T13:38:04.608" v="833"/>
          <ac:picMkLst>
            <pc:docMk/>
            <pc:sldMk cId="4022512604" sldId="2146847556"/>
            <ac:picMk id="288" creationId="{0BBD0309-5031-D491-151C-ABCC632BBE1D}"/>
          </ac:picMkLst>
        </pc:picChg>
        <pc:picChg chg="mod">
          <ac:chgData name="d'Agostino, Ciro" userId="522b68d4-162f-4dc7-a4d9-e6a12496a8af" providerId="ADAL" clId="{683EDCC4-8D6C-4B5D-82E3-D2C933B52846}" dt="2022-06-23T13:38:04.608" v="833"/>
          <ac:picMkLst>
            <pc:docMk/>
            <pc:sldMk cId="4022512604" sldId="2146847556"/>
            <ac:picMk id="291" creationId="{E230445A-12F2-126D-31C4-5547D04F624F}"/>
          </ac:picMkLst>
        </pc:picChg>
        <pc:picChg chg="mod">
          <ac:chgData name="d'Agostino, Ciro" userId="522b68d4-162f-4dc7-a4d9-e6a12496a8af" providerId="ADAL" clId="{683EDCC4-8D6C-4B5D-82E3-D2C933B52846}" dt="2022-06-23T13:38:04.608" v="833"/>
          <ac:picMkLst>
            <pc:docMk/>
            <pc:sldMk cId="4022512604" sldId="2146847556"/>
            <ac:picMk id="309" creationId="{73F1FD24-397E-6E6B-B742-5FE674D788D1}"/>
          </ac:picMkLst>
        </pc:picChg>
        <pc:picChg chg="mod">
          <ac:chgData name="d'Agostino, Ciro" userId="522b68d4-162f-4dc7-a4d9-e6a12496a8af" providerId="ADAL" clId="{683EDCC4-8D6C-4B5D-82E3-D2C933B52846}" dt="2022-06-23T13:38:04.608" v="833"/>
          <ac:picMkLst>
            <pc:docMk/>
            <pc:sldMk cId="4022512604" sldId="2146847556"/>
            <ac:picMk id="315" creationId="{6514C672-A312-A327-D9AA-807A47D536E5}"/>
          </ac:picMkLst>
        </pc:picChg>
        <pc:picChg chg="mod">
          <ac:chgData name="d'Agostino, Ciro" userId="522b68d4-162f-4dc7-a4d9-e6a12496a8af" providerId="ADAL" clId="{683EDCC4-8D6C-4B5D-82E3-D2C933B52846}" dt="2022-06-23T13:38:04.608" v="833"/>
          <ac:picMkLst>
            <pc:docMk/>
            <pc:sldMk cId="4022512604" sldId="2146847556"/>
            <ac:picMk id="316" creationId="{AB7027EA-126D-EF3B-76CE-8A51C135688F}"/>
          </ac:picMkLst>
        </pc:picChg>
        <pc:picChg chg="mod">
          <ac:chgData name="d'Agostino, Ciro" userId="522b68d4-162f-4dc7-a4d9-e6a12496a8af" providerId="ADAL" clId="{683EDCC4-8D6C-4B5D-82E3-D2C933B52846}" dt="2022-06-23T13:38:04.608" v="833"/>
          <ac:picMkLst>
            <pc:docMk/>
            <pc:sldMk cId="4022512604" sldId="2146847556"/>
            <ac:picMk id="317" creationId="{F12D39E6-B577-F410-1E66-345ABC64C809}"/>
          </ac:picMkLst>
        </pc:picChg>
        <pc:picChg chg="mod">
          <ac:chgData name="d'Agostino, Ciro" userId="522b68d4-162f-4dc7-a4d9-e6a12496a8af" providerId="ADAL" clId="{683EDCC4-8D6C-4B5D-82E3-D2C933B52846}" dt="2022-06-23T13:38:04.608" v="833"/>
          <ac:picMkLst>
            <pc:docMk/>
            <pc:sldMk cId="4022512604" sldId="2146847556"/>
            <ac:picMk id="318" creationId="{45A81D12-7DE1-5727-E9E0-196D4AC680F3}"/>
          </ac:picMkLst>
        </pc:picChg>
        <pc:picChg chg="mod">
          <ac:chgData name="d'Agostino, Ciro" userId="522b68d4-162f-4dc7-a4d9-e6a12496a8af" providerId="ADAL" clId="{683EDCC4-8D6C-4B5D-82E3-D2C933B52846}" dt="2022-06-23T13:38:04.608" v="833"/>
          <ac:picMkLst>
            <pc:docMk/>
            <pc:sldMk cId="4022512604" sldId="2146847556"/>
            <ac:picMk id="319" creationId="{DCE9A11E-8E7A-EC25-16D4-50FAB57C330B}"/>
          </ac:picMkLst>
        </pc:picChg>
        <pc:picChg chg="mod">
          <ac:chgData name="d'Agostino, Ciro" userId="522b68d4-162f-4dc7-a4d9-e6a12496a8af" providerId="ADAL" clId="{683EDCC4-8D6C-4B5D-82E3-D2C933B52846}" dt="2022-06-23T13:38:04.608" v="833"/>
          <ac:picMkLst>
            <pc:docMk/>
            <pc:sldMk cId="4022512604" sldId="2146847556"/>
            <ac:picMk id="320" creationId="{84D01DC7-58B3-8185-0DCC-06536F47C53A}"/>
          </ac:picMkLst>
        </pc:picChg>
        <pc:picChg chg="mod">
          <ac:chgData name="d'Agostino, Ciro" userId="522b68d4-162f-4dc7-a4d9-e6a12496a8af" providerId="ADAL" clId="{683EDCC4-8D6C-4B5D-82E3-D2C933B52846}" dt="2022-06-23T13:38:04.608" v="833"/>
          <ac:picMkLst>
            <pc:docMk/>
            <pc:sldMk cId="4022512604" sldId="2146847556"/>
            <ac:picMk id="324" creationId="{01CA3372-56D9-8585-6524-903445C55078}"/>
          </ac:picMkLst>
        </pc:picChg>
        <pc:picChg chg="mod">
          <ac:chgData name="d'Agostino, Ciro" userId="522b68d4-162f-4dc7-a4d9-e6a12496a8af" providerId="ADAL" clId="{683EDCC4-8D6C-4B5D-82E3-D2C933B52846}" dt="2022-06-23T13:38:04.608" v="833"/>
          <ac:picMkLst>
            <pc:docMk/>
            <pc:sldMk cId="4022512604" sldId="2146847556"/>
            <ac:picMk id="325" creationId="{2A561FCF-F309-B3DE-70C0-82EA3D8EFF02}"/>
          </ac:picMkLst>
        </pc:picChg>
        <pc:picChg chg="mod">
          <ac:chgData name="d'Agostino, Ciro" userId="522b68d4-162f-4dc7-a4d9-e6a12496a8af" providerId="ADAL" clId="{683EDCC4-8D6C-4B5D-82E3-D2C933B52846}" dt="2022-06-23T13:38:04.608" v="833"/>
          <ac:picMkLst>
            <pc:docMk/>
            <pc:sldMk cId="4022512604" sldId="2146847556"/>
            <ac:picMk id="326" creationId="{1AE2E2AC-D65B-C4AD-3023-F67F46ED6C28}"/>
          </ac:picMkLst>
        </pc:picChg>
        <pc:picChg chg="mod">
          <ac:chgData name="d'Agostino, Ciro" userId="522b68d4-162f-4dc7-a4d9-e6a12496a8af" providerId="ADAL" clId="{683EDCC4-8D6C-4B5D-82E3-D2C933B52846}" dt="2022-06-23T13:38:04.608" v="833"/>
          <ac:picMkLst>
            <pc:docMk/>
            <pc:sldMk cId="4022512604" sldId="2146847556"/>
            <ac:picMk id="327" creationId="{680B1FED-BFB0-62FB-4875-75C17B6C7F64}"/>
          </ac:picMkLst>
        </pc:picChg>
        <pc:picChg chg="mod">
          <ac:chgData name="d'Agostino, Ciro" userId="522b68d4-162f-4dc7-a4d9-e6a12496a8af" providerId="ADAL" clId="{683EDCC4-8D6C-4B5D-82E3-D2C933B52846}" dt="2022-06-23T13:38:04.608" v="833"/>
          <ac:picMkLst>
            <pc:docMk/>
            <pc:sldMk cId="4022512604" sldId="2146847556"/>
            <ac:picMk id="328" creationId="{6FD8E571-212C-388C-D4BC-57913B1898CC}"/>
          </ac:picMkLst>
        </pc:picChg>
        <pc:picChg chg="mod">
          <ac:chgData name="d'Agostino, Ciro" userId="522b68d4-162f-4dc7-a4d9-e6a12496a8af" providerId="ADAL" clId="{683EDCC4-8D6C-4B5D-82E3-D2C933B52846}" dt="2022-06-23T13:38:04.608" v="833"/>
          <ac:picMkLst>
            <pc:docMk/>
            <pc:sldMk cId="4022512604" sldId="2146847556"/>
            <ac:picMk id="329" creationId="{8DC92E34-2137-DFD8-2B4B-7C75BB7AB397}"/>
          </ac:picMkLst>
        </pc:picChg>
        <pc:picChg chg="mod">
          <ac:chgData name="d'Agostino, Ciro" userId="522b68d4-162f-4dc7-a4d9-e6a12496a8af" providerId="ADAL" clId="{683EDCC4-8D6C-4B5D-82E3-D2C933B52846}" dt="2022-06-23T13:38:04.608" v="833"/>
          <ac:picMkLst>
            <pc:docMk/>
            <pc:sldMk cId="4022512604" sldId="2146847556"/>
            <ac:picMk id="330" creationId="{40C7E564-FFB7-6B96-5373-C9FD9E9F0A60}"/>
          </ac:picMkLst>
        </pc:picChg>
        <pc:picChg chg="mod">
          <ac:chgData name="d'Agostino, Ciro" userId="522b68d4-162f-4dc7-a4d9-e6a12496a8af" providerId="ADAL" clId="{683EDCC4-8D6C-4B5D-82E3-D2C933B52846}" dt="2022-06-23T13:38:04.608" v="833"/>
          <ac:picMkLst>
            <pc:docMk/>
            <pc:sldMk cId="4022512604" sldId="2146847556"/>
            <ac:picMk id="331" creationId="{3A26EBCD-8929-C448-A345-1F071795701E}"/>
          </ac:picMkLst>
        </pc:picChg>
        <pc:picChg chg="mod">
          <ac:chgData name="d'Agostino, Ciro" userId="522b68d4-162f-4dc7-a4d9-e6a12496a8af" providerId="ADAL" clId="{683EDCC4-8D6C-4B5D-82E3-D2C933B52846}" dt="2022-06-23T13:38:04.608" v="833"/>
          <ac:picMkLst>
            <pc:docMk/>
            <pc:sldMk cId="4022512604" sldId="2146847556"/>
            <ac:picMk id="332" creationId="{D5608192-9B5A-E20B-2779-9F3DBBE37BCE}"/>
          </ac:picMkLst>
        </pc:picChg>
        <pc:picChg chg="mod">
          <ac:chgData name="d'Agostino, Ciro" userId="522b68d4-162f-4dc7-a4d9-e6a12496a8af" providerId="ADAL" clId="{683EDCC4-8D6C-4B5D-82E3-D2C933B52846}" dt="2022-06-23T13:38:04.608" v="833"/>
          <ac:picMkLst>
            <pc:docMk/>
            <pc:sldMk cId="4022512604" sldId="2146847556"/>
            <ac:picMk id="333" creationId="{2959DD85-C3FF-2526-28BD-8D20006A3290}"/>
          </ac:picMkLst>
        </pc:picChg>
        <pc:picChg chg="mod">
          <ac:chgData name="d'Agostino, Ciro" userId="522b68d4-162f-4dc7-a4d9-e6a12496a8af" providerId="ADAL" clId="{683EDCC4-8D6C-4B5D-82E3-D2C933B52846}" dt="2022-06-23T13:38:04.608" v="833"/>
          <ac:picMkLst>
            <pc:docMk/>
            <pc:sldMk cId="4022512604" sldId="2146847556"/>
            <ac:picMk id="334" creationId="{F854C86E-69AD-D793-7335-787E8EC60E07}"/>
          </ac:picMkLst>
        </pc:picChg>
        <pc:picChg chg="mod">
          <ac:chgData name="d'Agostino, Ciro" userId="522b68d4-162f-4dc7-a4d9-e6a12496a8af" providerId="ADAL" clId="{683EDCC4-8D6C-4B5D-82E3-D2C933B52846}" dt="2022-06-23T13:38:04.608" v="833"/>
          <ac:picMkLst>
            <pc:docMk/>
            <pc:sldMk cId="4022512604" sldId="2146847556"/>
            <ac:picMk id="335" creationId="{4298C264-B8CA-1CEE-F83A-219FB1576DD4}"/>
          </ac:picMkLst>
        </pc:picChg>
        <pc:picChg chg="mod">
          <ac:chgData name="d'Agostino, Ciro" userId="522b68d4-162f-4dc7-a4d9-e6a12496a8af" providerId="ADAL" clId="{683EDCC4-8D6C-4B5D-82E3-D2C933B52846}" dt="2022-06-23T13:38:04.608" v="833"/>
          <ac:picMkLst>
            <pc:docMk/>
            <pc:sldMk cId="4022512604" sldId="2146847556"/>
            <ac:picMk id="336" creationId="{5E3BD26E-0CBE-AF07-62DE-C95D496D65BB}"/>
          </ac:picMkLst>
        </pc:picChg>
        <pc:picChg chg="mod">
          <ac:chgData name="d'Agostino, Ciro" userId="522b68d4-162f-4dc7-a4d9-e6a12496a8af" providerId="ADAL" clId="{683EDCC4-8D6C-4B5D-82E3-D2C933B52846}" dt="2022-06-23T13:38:04.608" v="833"/>
          <ac:picMkLst>
            <pc:docMk/>
            <pc:sldMk cId="4022512604" sldId="2146847556"/>
            <ac:picMk id="337" creationId="{7A7CB8BF-A157-B2C3-04F9-2B4F14F3902C}"/>
          </ac:picMkLst>
        </pc:picChg>
        <pc:picChg chg="mod">
          <ac:chgData name="d'Agostino, Ciro" userId="522b68d4-162f-4dc7-a4d9-e6a12496a8af" providerId="ADAL" clId="{683EDCC4-8D6C-4B5D-82E3-D2C933B52846}" dt="2022-06-23T13:38:04.608" v="833"/>
          <ac:picMkLst>
            <pc:docMk/>
            <pc:sldMk cId="4022512604" sldId="2146847556"/>
            <ac:picMk id="338" creationId="{C62AED2E-59C1-91C9-5C6A-B86FF024AC60}"/>
          </ac:picMkLst>
        </pc:picChg>
        <pc:picChg chg="mod">
          <ac:chgData name="d'Agostino, Ciro" userId="522b68d4-162f-4dc7-a4d9-e6a12496a8af" providerId="ADAL" clId="{683EDCC4-8D6C-4B5D-82E3-D2C933B52846}" dt="2022-06-23T13:38:04.608" v="833"/>
          <ac:picMkLst>
            <pc:docMk/>
            <pc:sldMk cId="4022512604" sldId="2146847556"/>
            <ac:picMk id="339" creationId="{6ABF573F-86A0-770E-5B3C-9FCD51BA3B26}"/>
          </ac:picMkLst>
        </pc:picChg>
        <pc:picChg chg="mod">
          <ac:chgData name="d'Agostino, Ciro" userId="522b68d4-162f-4dc7-a4d9-e6a12496a8af" providerId="ADAL" clId="{683EDCC4-8D6C-4B5D-82E3-D2C933B52846}" dt="2022-06-23T13:38:04.608" v="833"/>
          <ac:picMkLst>
            <pc:docMk/>
            <pc:sldMk cId="4022512604" sldId="2146847556"/>
            <ac:picMk id="355" creationId="{03F89574-9392-FB2D-1158-AEF53FC65B06}"/>
          </ac:picMkLst>
        </pc:picChg>
        <pc:picChg chg="mod">
          <ac:chgData name="d'Agostino, Ciro" userId="522b68d4-162f-4dc7-a4d9-e6a12496a8af" providerId="ADAL" clId="{683EDCC4-8D6C-4B5D-82E3-D2C933B52846}" dt="2022-06-23T13:38:04.608" v="833"/>
          <ac:picMkLst>
            <pc:docMk/>
            <pc:sldMk cId="4022512604" sldId="2146847556"/>
            <ac:picMk id="356" creationId="{9F777AE4-12E4-728E-BCBA-9FE37FCD27EF}"/>
          </ac:picMkLst>
        </pc:picChg>
        <pc:picChg chg="mod">
          <ac:chgData name="d'Agostino, Ciro" userId="522b68d4-162f-4dc7-a4d9-e6a12496a8af" providerId="ADAL" clId="{683EDCC4-8D6C-4B5D-82E3-D2C933B52846}" dt="2022-06-23T13:38:04.608" v="833"/>
          <ac:picMkLst>
            <pc:docMk/>
            <pc:sldMk cId="4022512604" sldId="2146847556"/>
            <ac:picMk id="357" creationId="{B6550E18-228A-D4B4-D96E-F52EE0161C51}"/>
          </ac:picMkLst>
        </pc:picChg>
        <pc:picChg chg="mod">
          <ac:chgData name="d'Agostino, Ciro" userId="522b68d4-162f-4dc7-a4d9-e6a12496a8af" providerId="ADAL" clId="{683EDCC4-8D6C-4B5D-82E3-D2C933B52846}" dt="2022-06-23T13:38:04.608" v="833"/>
          <ac:picMkLst>
            <pc:docMk/>
            <pc:sldMk cId="4022512604" sldId="2146847556"/>
            <ac:picMk id="358" creationId="{B53F64E7-57D9-6AC7-7379-3F9DB7E9E7C2}"/>
          </ac:picMkLst>
        </pc:picChg>
        <pc:picChg chg="mod">
          <ac:chgData name="d'Agostino, Ciro" userId="522b68d4-162f-4dc7-a4d9-e6a12496a8af" providerId="ADAL" clId="{683EDCC4-8D6C-4B5D-82E3-D2C933B52846}" dt="2022-06-23T13:38:04.608" v="833"/>
          <ac:picMkLst>
            <pc:docMk/>
            <pc:sldMk cId="4022512604" sldId="2146847556"/>
            <ac:picMk id="359" creationId="{44E37E88-EC08-CE81-58C9-0EC01BA743ED}"/>
          </ac:picMkLst>
        </pc:picChg>
        <pc:picChg chg="mod">
          <ac:chgData name="d'Agostino, Ciro" userId="522b68d4-162f-4dc7-a4d9-e6a12496a8af" providerId="ADAL" clId="{683EDCC4-8D6C-4B5D-82E3-D2C933B52846}" dt="2022-06-23T13:38:04.608" v="833"/>
          <ac:picMkLst>
            <pc:docMk/>
            <pc:sldMk cId="4022512604" sldId="2146847556"/>
            <ac:picMk id="360" creationId="{0A466B8C-46E1-3B22-F063-A09A4D7C6A17}"/>
          </ac:picMkLst>
        </pc:picChg>
        <pc:picChg chg="mod">
          <ac:chgData name="d'Agostino, Ciro" userId="522b68d4-162f-4dc7-a4d9-e6a12496a8af" providerId="ADAL" clId="{683EDCC4-8D6C-4B5D-82E3-D2C933B52846}" dt="2022-06-23T13:38:04.608" v="833"/>
          <ac:picMkLst>
            <pc:docMk/>
            <pc:sldMk cId="4022512604" sldId="2146847556"/>
            <ac:picMk id="361" creationId="{51332676-D7D3-004E-5C6A-E815DE5E1553}"/>
          </ac:picMkLst>
        </pc:picChg>
        <pc:picChg chg="mod">
          <ac:chgData name="d'Agostino, Ciro" userId="522b68d4-162f-4dc7-a4d9-e6a12496a8af" providerId="ADAL" clId="{683EDCC4-8D6C-4B5D-82E3-D2C933B52846}" dt="2022-06-23T13:38:04.608" v="833"/>
          <ac:picMkLst>
            <pc:docMk/>
            <pc:sldMk cId="4022512604" sldId="2146847556"/>
            <ac:picMk id="362" creationId="{825F8A52-2E71-79D6-E351-D679422172F9}"/>
          </ac:picMkLst>
        </pc:picChg>
        <pc:picChg chg="add mod">
          <ac:chgData name="d'Agostino, Ciro" userId="522b68d4-162f-4dc7-a4d9-e6a12496a8af" providerId="ADAL" clId="{683EDCC4-8D6C-4B5D-82E3-D2C933B52846}" dt="2022-06-23T13:38:36.957" v="851"/>
          <ac:picMkLst>
            <pc:docMk/>
            <pc:sldMk cId="4022512604" sldId="2146847556"/>
            <ac:picMk id="364" creationId="{C60940D7-AA31-D2A8-C575-BE9B85B69AAF}"/>
          </ac:picMkLst>
        </pc:picChg>
        <pc:picChg chg="del">
          <ac:chgData name="d'Agostino, Ciro" userId="522b68d4-162f-4dc7-a4d9-e6a12496a8af" providerId="ADAL" clId="{683EDCC4-8D6C-4B5D-82E3-D2C933B52846}" dt="2022-06-23T13:36:53.460" v="826" actId="478"/>
          <ac:picMkLst>
            <pc:docMk/>
            <pc:sldMk cId="4022512604" sldId="2146847556"/>
            <ac:picMk id="526" creationId="{C7191B3A-1EF2-470B-B1EB-68DB5836847D}"/>
          </ac:picMkLst>
        </pc:picChg>
        <pc:cxnChg chg="mod">
          <ac:chgData name="d'Agostino, Ciro" userId="522b68d4-162f-4dc7-a4d9-e6a12496a8af" providerId="ADAL" clId="{683EDCC4-8D6C-4B5D-82E3-D2C933B52846}" dt="2022-06-23T13:38:04.608" v="833"/>
          <ac:cxnSpMkLst>
            <pc:docMk/>
            <pc:sldMk cId="4022512604" sldId="2146847556"/>
            <ac:cxnSpMk id="198" creationId="{77A08B79-279D-F5BA-BED7-9A6BD57C955D}"/>
          </ac:cxnSpMkLst>
        </pc:cxnChg>
        <pc:cxnChg chg="mod">
          <ac:chgData name="d'Agostino, Ciro" userId="522b68d4-162f-4dc7-a4d9-e6a12496a8af" providerId="ADAL" clId="{683EDCC4-8D6C-4B5D-82E3-D2C933B52846}" dt="2022-06-23T13:38:04.608" v="833"/>
          <ac:cxnSpMkLst>
            <pc:docMk/>
            <pc:sldMk cId="4022512604" sldId="2146847556"/>
            <ac:cxnSpMk id="239" creationId="{84A3F768-984B-0AD5-D638-24C5832E10F8}"/>
          </ac:cxnSpMkLst>
        </pc:cxnChg>
        <pc:cxnChg chg="mod">
          <ac:chgData name="d'Agostino, Ciro" userId="522b68d4-162f-4dc7-a4d9-e6a12496a8af" providerId="ADAL" clId="{683EDCC4-8D6C-4B5D-82E3-D2C933B52846}" dt="2022-06-23T13:38:04.608" v="833"/>
          <ac:cxnSpMkLst>
            <pc:docMk/>
            <pc:sldMk cId="4022512604" sldId="2146847556"/>
            <ac:cxnSpMk id="270" creationId="{50E03979-6B62-F038-A71C-092F4D5E0848}"/>
          </ac:cxnSpMkLst>
        </pc:cxnChg>
        <pc:cxnChg chg="mod">
          <ac:chgData name="d'Agostino, Ciro" userId="522b68d4-162f-4dc7-a4d9-e6a12496a8af" providerId="ADAL" clId="{683EDCC4-8D6C-4B5D-82E3-D2C933B52846}" dt="2022-06-23T13:38:04.608" v="833"/>
          <ac:cxnSpMkLst>
            <pc:docMk/>
            <pc:sldMk cId="4022512604" sldId="2146847556"/>
            <ac:cxnSpMk id="284" creationId="{0B8F24CE-D1D8-EC0D-7678-3480D139BB1E}"/>
          </ac:cxnSpMkLst>
        </pc:cxnChg>
        <pc:cxnChg chg="mod">
          <ac:chgData name="d'Agostino, Ciro" userId="522b68d4-162f-4dc7-a4d9-e6a12496a8af" providerId="ADAL" clId="{683EDCC4-8D6C-4B5D-82E3-D2C933B52846}" dt="2022-06-23T13:38:04.608" v="833"/>
          <ac:cxnSpMkLst>
            <pc:docMk/>
            <pc:sldMk cId="4022512604" sldId="2146847556"/>
            <ac:cxnSpMk id="285" creationId="{A665A9D4-230E-E262-8369-44D2B8DC0719}"/>
          </ac:cxnSpMkLst>
        </pc:cxnChg>
        <pc:cxnChg chg="mod">
          <ac:chgData name="d'Agostino, Ciro" userId="522b68d4-162f-4dc7-a4d9-e6a12496a8af" providerId="ADAL" clId="{683EDCC4-8D6C-4B5D-82E3-D2C933B52846}" dt="2022-06-23T13:38:04.608" v="833"/>
          <ac:cxnSpMkLst>
            <pc:docMk/>
            <pc:sldMk cId="4022512604" sldId="2146847556"/>
            <ac:cxnSpMk id="286" creationId="{B82D825F-ACD3-A149-5EB4-5B3772BB14B8}"/>
          </ac:cxnSpMkLst>
        </pc:cxnChg>
        <pc:cxnChg chg="mod">
          <ac:chgData name="d'Agostino, Ciro" userId="522b68d4-162f-4dc7-a4d9-e6a12496a8af" providerId="ADAL" clId="{683EDCC4-8D6C-4B5D-82E3-D2C933B52846}" dt="2022-06-23T13:38:04.608" v="833"/>
          <ac:cxnSpMkLst>
            <pc:docMk/>
            <pc:sldMk cId="4022512604" sldId="2146847556"/>
            <ac:cxnSpMk id="293" creationId="{58757AEF-EDC2-4EB3-ECD7-DB7F89354C39}"/>
          </ac:cxnSpMkLst>
        </pc:cxnChg>
        <pc:cxnChg chg="mod">
          <ac:chgData name="d'Agostino, Ciro" userId="522b68d4-162f-4dc7-a4d9-e6a12496a8af" providerId="ADAL" clId="{683EDCC4-8D6C-4B5D-82E3-D2C933B52846}" dt="2022-06-23T13:38:04.608" v="833"/>
          <ac:cxnSpMkLst>
            <pc:docMk/>
            <pc:sldMk cId="4022512604" sldId="2146847556"/>
            <ac:cxnSpMk id="298" creationId="{BDDC773C-FEE8-6925-F88B-5D61B87422B7}"/>
          </ac:cxnSpMkLst>
        </pc:cxnChg>
        <pc:cxnChg chg="mod">
          <ac:chgData name="d'Agostino, Ciro" userId="522b68d4-162f-4dc7-a4d9-e6a12496a8af" providerId="ADAL" clId="{683EDCC4-8D6C-4B5D-82E3-D2C933B52846}" dt="2022-06-23T13:38:04.608" v="833"/>
          <ac:cxnSpMkLst>
            <pc:docMk/>
            <pc:sldMk cId="4022512604" sldId="2146847556"/>
            <ac:cxnSpMk id="299" creationId="{A8F2977B-20CB-9753-88DD-F05A06B8EA9E}"/>
          </ac:cxnSpMkLst>
        </pc:cxnChg>
        <pc:cxnChg chg="mod">
          <ac:chgData name="d'Agostino, Ciro" userId="522b68d4-162f-4dc7-a4d9-e6a12496a8af" providerId="ADAL" clId="{683EDCC4-8D6C-4B5D-82E3-D2C933B52846}" dt="2022-06-23T13:38:04.608" v="833"/>
          <ac:cxnSpMkLst>
            <pc:docMk/>
            <pc:sldMk cId="4022512604" sldId="2146847556"/>
            <ac:cxnSpMk id="300" creationId="{7CB6F3CC-C144-D1C7-8116-90B5DE95FD54}"/>
          </ac:cxnSpMkLst>
        </pc:cxnChg>
        <pc:cxnChg chg="mod">
          <ac:chgData name="d'Agostino, Ciro" userId="522b68d4-162f-4dc7-a4d9-e6a12496a8af" providerId="ADAL" clId="{683EDCC4-8D6C-4B5D-82E3-D2C933B52846}" dt="2022-06-23T13:38:04.608" v="833"/>
          <ac:cxnSpMkLst>
            <pc:docMk/>
            <pc:sldMk cId="4022512604" sldId="2146847556"/>
            <ac:cxnSpMk id="301" creationId="{BB427EF5-60AC-89D6-29CA-6415B0383786}"/>
          </ac:cxnSpMkLst>
        </pc:cxnChg>
        <pc:cxnChg chg="mod">
          <ac:chgData name="d'Agostino, Ciro" userId="522b68d4-162f-4dc7-a4d9-e6a12496a8af" providerId="ADAL" clId="{683EDCC4-8D6C-4B5D-82E3-D2C933B52846}" dt="2022-06-23T13:38:04.608" v="833"/>
          <ac:cxnSpMkLst>
            <pc:docMk/>
            <pc:sldMk cId="4022512604" sldId="2146847556"/>
            <ac:cxnSpMk id="302" creationId="{02DCAB2F-E8C4-3BD1-1126-25104FD11502}"/>
          </ac:cxnSpMkLst>
        </pc:cxnChg>
        <pc:cxnChg chg="mod">
          <ac:chgData name="d'Agostino, Ciro" userId="522b68d4-162f-4dc7-a4d9-e6a12496a8af" providerId="ADAL" clId="{683EDCC4-8D6C-4B5D-82E3-D2C933B52846}" dt="2022-06-23T13:38:04.608" v="833"/>
          <ac:cxnSpMkLst>
            <pc:docMk/>
            <pc:sldMk cId="4022512604" sldId="2146847556"/>
            <ac:cxnSpMk id="303" creationId="{29FAF107-26B8-5AD4-6117-4BCC310026A9}"/>
          </ac:cxnSpMkLst>
        </pc:cxnChg>
        <pc:cxnChg chg="mod">
          <ac:chgData name="d'Agostino, Ciro" userId="522b68d4-162f-4dc7-a4d9-e6a12496a8af" providerId="ADAL" clId="{683EDCC4-8D6C-4B5D-82E3-D2C933B52846}" dt="2022-06-23T13:38:04.608" v="833"/>
          <ac:cxnSpMkLst>
            <pc:docMk/>
            <pc:sldMk cId="4022512604" sldId="2146847556"/>
            <ac:cxnSpMk id="304" creationId="{F053808A-22DA-F94D-5A34-3CBC75789D96}"/>
          </ac:cxnSpMkLst>
        </pc:cxnChg>
        <pc:cxnChg chg="mod">
          <ac:chgData name="d'Agostino, Ciro" userId="522b68d4-162f-4dc7-a4d9-e6a12496a8af" providerId="ADAL" clId="{683EDCC4-8D6C-4B5D-82E3-D2C933B52846}" dt="2022-06-23T13:38:04.608" v="833"/>
          <ac:cxnSpMkLst>
            <pc:docMk/>
            <pc:sldMk cId="4022512604" sldId="2146847556"/>
            <ac:cxnSpMk id="305" creationId="{5A5FA8D9-DE27-770D-AFB0-508004396ADF}"/>
          </ac:cxnSpMkLst>
        </pc:cxnChg>
        <pc:cxnChg chg="mod">
          <ac:chgData name="d'Agostino, Ciro" userId="522b68d4-162f-4dc7-a4d9-e6a12496a8af" providerId="ADAL" clId="{683EDCC4-8D6C-4B5D-82E3-D2C933B52846}" dt="2022-06-23T13:38:04.608" v="833"/>
          <ac:cxnSpMkLst>
            <pc:docMk/>
            <pc:sldMk cId="4022512604" sldId="2146847556"/>
            <ac:cxnSpMk id="306" creationId="{6D68F500-1804-6719-02FA-D7E20ED13901}"/>
          </ac:cxnSpMkLst>
        </pc:cxnChg>
        <pc:cxnChg chg="mod">
          <ac:chgData name="d'Agostino, Ciro" userId="522b68d4-162f-4dc7-a4d9-e6a12496a8af" providerId="ADAL" clId="{683EDCC4-8D6C-4B5D-82E3-D2C933B52846}" dt="2022-06-23T13:38:04.608" v="833"/>
          <ac:cxnSpMkLst>
            <pc:docMk/>
            <pc:sldMk cId="4022512604" sldId="2146847556"/>
            <ac:cxnSpMk id="307" creationId="{FA7BFCFB-D056-3A58-094C-45B0E923132A}"/>
          </ac:cxnSpMkLst>
        </pc:cxnChg>
        <pc:cxnChg chg="mod">
          <ac:chgData name="d'Agostino, Ciro" userId="522b68d4-162f-4dc7-a4d9-e6a12496a8af" providerId="ADAL" clId="{683EDCC4-8D6C-4B5D-82E3-D2C933B52846}" dt="2022-06-23T13:38:04.608" v="833"/>
          <ac:cxnSpMkLst>
            <pc:docMk/>
            <pc:sldMk cId="4022512604" sldId="2146847556"/>
            <ac:cxnSpMk id="340" creationId="{19AE1639-3ACD-D3DC-09C9-B451AD22E1BA}"/>
          </ac:cxnSpMkLst>
        </pc:cxnChg>
        <pc:cxnChg chg="mod">
          <ac:chgData name="d'Agostino, Ciro" userId="522b68d4-162f-4dc7-a4d9-e6a12496a8af" providerId="ADAL" clId="{683EDCC4-8D6C-4B5D-82E3-D2C933B52846}" dt="2022-06-23T13:38:04.608" v="833"/>
          <ac:cxnSpMkLst>
            <pc:docMk/>
            <pc:sldMk cId="4022512604" sldId="2146847556"/>
            <ac:cxnSpMk id="341" creationId="{EB10AA31-ED0D-EEE8-AC6C-53372E66602E}"/>
          </ac:cxnSpMkLst>
        </pc:cxnChg>
        <pc:cxnChg chg="mod">
          <ac:chgData name="d'Agostino, Ciro" userId="522b68d4-162f-4dc7-a4d9-e6a12496a8af" providerId="ADAL" clId="{683EDCC4-8D6C-4B5D-82E3-D2C933B52846}" dt="2022-06-23T13:38:04.608" v="833"/>
          <ac:cxnSpMkLst>
            <pc:docMk/>
            <pc:sldMk cId="4022512604" sldId="2146847556"/>
            <ac:cxnSpMk id="342" creationId="{D96208BC-4C3F-124F-8306-06D6EAFFE24F}"/>
          </ac:cxnSpMkLst>
        </pc:cxnChg>
        <pc:cxnChg chg="mod">
          <ac:chgData name="d'Agostino, Ciro" userId="522b68d4-162f-4dc7-a4d9-e6a12496a8af" providerId="ADAL" clId="{683EDCC4-8D6C-4B5D-82E3-D2C933B52846}" dt="2022-06-23T13:38:04.608" v="833"/>
          <ac:cxnSpMkLst>
            <pc:docMk/>
            <pc:sldMk cId="4022512604" sldId="2146847556"/>
            <ac:cxnSpMk id="343" creationId="{57FA2277-4B6B-1920-F6F2-DEAAF6D0E52C}"/>
          </ac:cxnSpMkLst>
        </pc:cxnChg>
        <pc:cxnChg chg="mod">
          <ac:chgData name="d'Agostino, Ciro" userId="522b68d4-162f-4dc7-a4d9-e6a12496a8af" providerId="ADAL" clId="{683EDCC4-8D6C-4B5D-82E3-D2C933B52846}" dt="2022-06-23T13:38:04.608" v="833"/>
          <ac:cxnSpMkLst>
            <pc:docMk/>
            <pc:sldMk cId="4022512604" sldId="2146847556"/>
            <ac:cxnSpMk id="344" creationId="{F3317983-C616-7B4E-914C-F57ED6D11D11}"/>
          </ac:cxnSpMkLst>
        </pc:cxnChg>
        <pc:cxnChg chg="mod">
          <ac:chgData name="d'Agostino, Ciro" userId="522b68d4-162f-4dc7-a4d9-e6a12496a8af" providerId="ADAL" clId="{683EDCC4-8D6C-4B5D-82E3-D2C933B52846}" dt="2022-06-23T13:38:04.608" v="833"/>
          <ac:cxnSpMkLst>
            <pc:docMk/>
            <pc:sldMk cId="4022512604" sldId="2146847556"/>
            <ac:cxnSpMk id="363" creationId="{50C83223-C5D6-A9DA-8EBD-DB969021E6D6}"/>
          </ac:cxnSpMkLst>
        </pc:cxnChg>
        <pc:cxnChg chg="add mod">
          <ac:chgData name="d'Agostino, Ciro" userId="522b68d4-162f-4dc7-a4d9-e6a12496a8af" providerId="ADAL" clId="{683EDCC4-8D6C-4B5D-82E3-D2C933B52846}" dt="2022-06-23T13:38:56.956" v="856" actId="1035"/>
          <ac:cxnSpMkLst>
            <pc:docMk/>
            <pc:sldMk cId="4022512604" sldId="2146847556"/>
            <ac:cxnSpMk id="365" creationId="{90491781-D6FD-6304-464B-E1D9633C5FD9}"/>
          </ac:cxnSpMkLst>
        </pc:cxnChg>
      </pc:sldChg>
      <pc:sldChg chg="addSp delSp modSp add mod ord">
        <pc:chgData name="d'Agostino, Ciro" userId="522b68d4-162f-4dc7-a4d9-e6a12496a8af" providerId="ADAL" clId="{683EDCC4-8D6C-4B5D-82E3-D2C933B52846}" dt="2022-06-23T15:31:32.171" v="1107" actId="1037"/>
        <pc:sldMkLst>
          <pc:docMk/>
          <pc:sldMk cId="11109021" sldId="2146847557"/>
        </pc:sldMkLst>
        <pc:spChg chg="del">
          <ac:chgData name="d'Agostino, Ciro" userId="522b68d4-162f-4dc7-a4d9-e6a12496a8af" providerId="ADAL" clId="{683EDCC4-8D6C-4B5D-82E3-D2C933B52846}" dt="2022-06-23T15:31:14.497" v="1105" actId="478"/>
          <ac:spMkLst>
            <pc:docMk/>
            <pc:sldMk cId="11109021" sldId="2146847557"/>
            <ac:spMk id="132" creationId="{3B62AB6B-E272-D447-7828-C44A60A9BEA0}"/>
          </ac:spMkLst>
        </pc:spChg>
        <pc:picChg chg="add mod">
          <ac:chgData name="d'Agostino, Ciro" userId="522b68d4-162f-4dc7-a4d9-e6a12496a8af" providerId="ADAL" clId="{683EDCC4-8D6C-4B5D-82E3-D2C933B52846}" dt="2022-06-23T15:31:06.621" v="1104" actId="1076"/>
          <ac:picMkLst>
            <pc:docMk/>
            <pc:sldMk cId="11109021" sldId="2146847557"/>
            <ac:picMk id="133" creationId="{F886AA25-C1B3-2B72-1B15-4E92881590C8}"/>
          </ac:picMkLst>
        </pc:picChg>
        <pc:picChg chg="add mod">
          <ac:chgData name="d'Agostino, Ciro" userId="522b68d4-162f-4dc7-a4d9-e6a12496a8af" providerId="ADAL" clId="{683EDCC4-8D6C-4B5D-82E3-D2C933B52846}" dt="2022-06-23T15:31:32.171" v="1107" actId="1037"/>
          <ac:picMkLst>
            <pc:docMk/>
            <pc:sldMk cId="11109021" sldId="2146847557"/>
            <ac:picMk id="134" creationId="{0738E9BC-40D7-C047-E8B5-FFC89494F7F0}"/>
          </ac:picMkLst>
        </pc:picChg>
      </pc:sldChg>
      <pc:sldChg chg="add del ord">
        <pc:chgData name="d'Agostino, Ciro" userId="522b68d4-162f-4dc7-a4d9-e6a12496a8af" providerId="ADAL" clId="{683EDCC4-8D6C-4B5D-82E3-D2C933B52846}" dt="2022-06-23T15:26:29.453" v="1099" actId="47"/>
        <pc:sldMkLst>
          <pc:docMk/>
          <pc:sldMk cId="660070963" sldId="2146847557"/>
        </pc:sldMkLst>
      </pc:sldChg>
      <pc:sldChg chg="addSp delSp modSp add mod ord">
        <pc:chgData name="d'Agostino, Ciro" userId="522b68d4-162f-4dc7-a4d9-e6a12496a8af" providerId="ADAL" clId="{683EDCC4-8D6C-4B5D-82E3-D2C933B52846}" dt="2022-06-24T09:42:14.062" v="1830"/>
        <pc:sldMkLst>
          <pc:docMk/>
          <pc:sldMk cId="260437741" sldId="2146847558"/>
        </pc:sldMkLst>
        <pc:spChg chg="del">
          <ac:chgData name="d'Agostino, Ciro" userId="522b68d4-162f-4dc7-a4d9-e6a12496a8af" providerId="ADAL" clId="{683EDCC4-8D6C-4B5D-82E3-D2C933B52846}" dt="2022-06-23T15:35:09.518" v="1135" actId="478"/>
          <ac:spMkLst>
            <pc:docMk/>
            <pc:sldMk cId="260437741" sldId="2146847558"/>
            <ac:spMk id="154" creationId="{59D817F5-EA0E-3EE0-0BEB-1FA3DA7028F1}"/>
          </ac:spMkLst>
        </pc:spChg>
        <pc:spChg chg="add mod">
          <ac:chgData name="d'Agostino, Ciro" userId="522b68d4-162f-4dc7-a4d9-e6a12496a8af" providerId="ADAL" clId="{683EDCC4-8D6C-4B5D-82E3-D2C933B52846}" dt="2022-06-23T15:35:21.423" v="1138" actId="1076"/>
          <ac:spMkLst>
            <pc:docMk/>
            <pc:sldMk cId="260437741" sldId="2146847558"/>
            <ac:spMk id="158" creationId="{D4FD2B79-4668-9230-AD90-E2E3D44F7456}"/>
          </ac:spMkLst>
        </pc:spChg>
        <pc:spChg chg="del">
          <ac:chgData name="d'Agostino, Ciro" userId="522b68d4-162f-4dc7-a4d9-e6a12496a8af" providerId="ADAL" clId="{683EDCC4-8D6C-4B5D-82E3-D2C933B52846}" dt="2022-06-23T15:35:12.532" v="1136" actId="478"/>
          <ac:spMkLst>
            <pc:docMk/>
            <pc:sldMk cId="260437741" sldId="2146847558"/>
            <ac:spMk id="161" creationId="{D9664675-E37D-1B13-28DA-CADBB8FD567F}"/>
          </ac:spMkLst>
        </pc:spChg>
        <pc:spChg chg="del">
          <ac:chgData name="d'Agostino, Ciro" userId="522b68d4-162f-4dc7-a4d9-e6a12496a8af" providerId="ADAL" clId="{683EDCC4-8D6C-4B5D-82E3-D2C933B52846}" dt="2022-06-23T15:34:58.757" v="1133" actId="478"/>
          <ac:spMkLst>
            <pc:docMk/>
            <pc:sldMk cId="260437741" sldId="2146847558"/>
            <ac:spMk id="180" creationId="{F5FDD163-7FB0-6005-29D5-770844C344BA}"/>
          </ac:spMkLst>
        </pc:spChg>
        <pc:picChg chg="add mod">
          <ac:chgData name="d'Agostino, Ciro" userId="522b68d4-162f-4dc7-a4d9-e6a12496a8af" providerId="ADAL" clId="{683EDCC4-8D6C-4B5D-82E3-D2C933B52846}" dt="2022-06-23T15:34:55.949" v="1132"/>
          <ac:picMkLst>
            <pc:docMk/>
            <pc:sldMk cId="260437741" sldId="2146847558"/>
            <ac:picMk id="155" creationId="{F76CCF08-2F29-F0AE-4222-CE7E4DAA8C18}"/>
          </ac:picMkLst>
        </pc:picChg>
        <pc:picChg chg="add mod">
          <ac:chgData name="d'Agostino, Ciro" userId="522b68d4-162f-4dc7-a4d9-e6a12496a8af" providerId="ADAL" clId="{683EDCC4-8D6C-4B5D-82E3-D2C933B52846}" dt="2022-06-23T15:34:55.949" v="1132"/>
          <ac:picMkLst>
            <pc:docMk/>
            <pc:sldMk cId="260437741" sldId="2146847558"/>
            <ac:picMk id="156" creationId="{555BF1D0-03FE-2143-AC47-341278A538E0}"/>
          </ac:picMkLst>
        </pc:picChg>
        <pc:picChg chg="add mod">
          <ac:chgData name="d'Agostino, Ciro" userId="522b68d4-162f-4dc7-a4d9-e6a12496a8af" providerId="ADAL" clId="{683EDCC4-8D6C-4B5D-82E3-D2C933B52846}" dt="2022-06-23T15:35:06.047" v="1134"/>
          <ac:picMkLst>
            <pc:docMk/>
            <pc:sldMk cId="260437741" sldId="2146847558"/>
            <ac:picMk id="157" creationId="{E64FFFC7-D1D8-506D-45FB-6D8E8CD4B1D9}"/>
          </ac:picMkLst>
        </pc:picChg>
      </pc:sldChg>
      <pc:sldChg chg="addSp delSp modSp add del mod ord">
        <pc:chgData name="d'Agostino, Ciro" userId="522b68d4-162f-4dc7-a4d9-e6a12496a8af" providerId="ADAL" clId="{683EDCC4-8D6C-4B5D-82E3-D2C933B52846}" dt="2022-06-23T15:33:38.187" v="1122" actId="47"/>
        <pc:sldMkLst>
          <pc:docMk/>
          <pc:sldMk cId="708474462" sldId="2146847558"/>
        </pc:sldMkLst>
        <pc:spChg chg="del">
          <ac:chgData name="d'Agostino, Ciro" userId="522b68d4-162f-4dc7-a4d9-e6a12496a8af" providerId="ADAL" clId="{683EDCC4-8D6C-4B5D-82E3-D2C933B52846}" dt="2022-06-23T15:33:18.537" v="1121" actId="478"/>
          <ac:spMkLst>
            <pc:docMk/>
            <pc:sldMk cId="708474462" sldId="2146847558"/>
            <ac:spMk id="154" creationId="{59D817F5-EA0E-3EE0-0BEB-1FA3DA7028F1}"/>
          </ac:spMkLst>
        </pc:spChg>
        <pc:spChg chg="add mod">
          <ac:chgData name="d'Agostino, Ciro" userId="522b68d4-162f-4dc7-a4d9-e6a12496a8af" providerId="ADAL" clId="{683EDCC4-8D6C-4B5D-82E3-D2C933B52846}" dt="2022-06-23T15:33:15.792" v="1120" actId="1076"/>
          <ac:spMkLst>
            <pc:docMk/>
            <pc:sldMk cId="708474462" sldId="2146847558"/>
            <ac:spMk id="156" creationId="{81DDD94B-D813-D3FD-F240-30B5BA60548F}"/>
          </ac:spMkLst>
        </pc:spChg>
        <pc:spChg chg="del">
          <ac:chgData name="d'Agostino, Ciro" userId="522b68d4-162f-4dc7-a4d9-e6a12496a8af" providerId="ADAL" clId="{683EDCC4-8D6C-4B5D-82E3-D2C933B52846}" dt="2022-06-23T15:33:12.691" v="1119" actId="478"/>
          <ac:spMkLst>
            <pc:docMk/>
            <pc:sldMk cId="708474462" sldId="2146847558"/>
            <ac:spMk id="161" creationId="{D9664675-E37D-1B13-28DA-CADBB8FD567F}"/>
          </ac:spMkLst>
        </pc:spChg>
        <pc:picChg chg="add mod">
          <ac:chgData name="d'Agostino, Ciro" userId="522b68d4-162f-4dc7-a4d9-e6a12496a8af" providerId="ADAL" clId="{683EDCC4-8D6C-4B5D-82E3-D2C933B52846}" dt="2022-06-23T15:32:53.319" v="1116"/>
          <ac:picMkLst>
            <pc:docMk/>
            <pc:sldMk cId="708474462" sldId="2146847558"/>
            <ac:picMk id="155" creationId="{B8E56135-33A6-B98B-AE65-44C67BF76A34}"/>
          </ac:picMkLst>
        </pc:picChg>
      </pc:sldChg>
      <pc:sldChg chg="add del ord">
        <pc:chgData name="d'Agostino, Ciro" userId="522b68d4-162f-4dc7-a4d9-e6a12496a8af" providerId="ADAL" clId="{683EDCC4-8D6C-4B5D-82E3-D2C933B52846}" dt="2022-06-23T15:36:51.422" v="1144" actId="47"/>
        <pc:sldMkLst>
          <pc:docMk/>
          <pc:sldMk cId="775378450" sldId="2146847559"/>
        </pc:sldMkLst>
      </pc:sldChg>
      <pc:sldChg chg="addSp delSp modSp add mod">
        <pc:chgData name="d'Agostino, Ciro" userId="522b68d4-162f-4dc7-a4d9-e6a12496a8af" providerId="ADAL" clId="{683EDCC4-8D6C-4B5D-82E3-D2C933B52846}" dt="2022-06-23T15:44:53.038" v="1262" actId="1076"/>
        <pc:sldMkLst>
          <pc:docMk/>
          <pc:sldMk cId="1945294056" sldId="2146847559"/>
        </pc:sldMkLst>
        <pc:spChg chg="mod">
          <ac:chgData name="d'Agostino, Ciro" userId="522b68d4-162f-4dc7-a4d9-e6a12496a8af" providerId="ADAL" clId="{683EDCC4-8D6C-4B5D-82E3-D2C933B52846}" dt="2022-06-23T15:44:42.646" v="1258" actId="165"/>
          <ac:spMkLst>
            <pc:docMk/>
            <pc:sldMk cId="1945294056" sldId="2146847559"/>
            <ac:spMk id="18" creationId="{FC3D835E-C43A-4DA6-801C-1F9C6548C0C6}"/>
          </ac:spMkLst>
        </pc:spChg>
        <pc:spChg chg="add del mod">
          <ac:chgData name="d'Agostino, Ciro" userId="522b68d4-162f-4dc7-a4d9-e6a12496a8af" providerId="ADAL" clId="{683EDCC4-8D6C-4B5D-82E3-D2C933B52846}" dt="2022-06-23T15:44:42.646" v="1258" actId="165"/>
          <ac:spMkLst>
            <pc:docMk/>
            <pc:sldMk cId="1945294056" sldId="2146847559"/>
            <ac:spMk id="19" creationId="{9407CF3C-DB73-400C-B662-4187F889570A}"/>
          </ac:spMkLst>
        </pc:spChg>
        <pc:spChg chg="mod">
          <ac:chgData name="d'Agostino, Ciro" userId="522b68d4-162f-4dc7-a4d9-e6a12496a8af" providerId="ADAL" clId="{683EDCC4-8D6C-4B5D-82E3-D2C933B52846}" dt="2022-06-23T15:44:42.646" v="1258" actId="165"/>
          <ac:spMkLst>
            <pc:docMk/>
            <pc:sldMk cId="1945294056" sldId="2146847559"/>
            <ac:spMk id="115" creationId="{6B1F47D9-1BCC-44E2-808D-0DF90FD1CF73}"/>
          </ac:spMkLst>
        </pc:spChg>
        <pc:spChg chg="mod">
          <ac:chgData name="d'Agostino, Ciro" userId="522b68d4-162f-4dc7-a4d9-e6a12496a8af" providerId="ADAL" clId="{683EDCC4-8D6C-4B5D-82E3-D2C933B52846}" dt="2022-06-23T15:44:42.646" v="1258" actId="165"/>
          <ac:spMkLst>
            <pc:docMk/>
            <pc:sldMk cId="1945294056" sldId="2146847559"/>
            <ac:spMk id="125" creationId="{A86A4B9A-99BA-4422-88A7-74B5CF8509BD}"/>
          </ac:spMkLst>
        </pc:spChg>
        <pc:spChg chg="mod">
          <ac:chgData name="d'Agostino, Ciro" userId="522b68d4-162f-4dc7-a4d9-e6a12496a8af" providerId="ADAL" clId="{683EDCC4-8D6C-4B5D-82E3-D2C933B52846}" dt="2022-06-23T15:44:42.646" v="1258" actId="165"/>
          <ac:spMkLst>
            <pc:docMk/>
            <pc:sldMk cId="1945294056" sldId="2146847559"/>
            <ac:spMk id="126" creationId="{1D7969EB-6FDF-459B-AC82-5BAD82E69642}"/>
          </ac:spMkLst>
        </pc:spChg>
        <pc:spChg chg="mod">
          <ac:chgData name="d'Agostino, Ciro" userId="522b68d4-162f-4dc7-a4d9-e6a12496a8af" providerId="ADAL" clId="{683EDCC4-8D6C-4B5D-82E3-D2C933B52846}" dt="2022-06-23T15:44:42.646" v="1258" actId="165"/>
          <ac:spMkLst>
            <pc:docMk/>
            <pc:sldMk cId="1945294056" sldId="2146847559"/>
            <ac:spMk id="130" creationId="{37FA56AF-B4F3-41D5-AA2D-BBC8C5B5B094}"/>
          </ac:spMkLst>
        </pc:spChg>
        <pc:spChg chg="mod">
          <ac:chgData name="d'Agostino, Ciro" userId="522b68d4-162f-4dc7-a4d9-e6a12496a8af" providerId="ADAL" clId="{683EDCC4-8D6C-4B5D-82E3-D2C933B52846}" dt="2022-06-23T15:44:42.646" v="1258" actId="165"/>
          <ac:spMkLst>
            <pc:docMk/>
            <pc:sldMk cId="1945294056" sldId="2146847559"/>
            <ac:spMk id="165" creationId="{9F14CBF8-3066-44C0-BD85-DF27E26BA5A0}"/>
          </ac:spMkLst>
        </pc:spChg>
        <pc:spChg chg="mod">
          <ac:chgData name="d'Agostino, Ciro" userId="522b68d4-162f-4dc7-a4d9-e6a12496a8af" providerId="ADAL" clId="{683EDCC4-8D6C-4B5D-82E3-D2C933B52846}" dt="2022-06-23T15:44:42.646" v="1258" actId="165"/>
          <ac:spMkLst>
            <pc:docMk/>
            <pc:sldMk cId="1945294056" sldId="2146847559"/>
            <ac:spMk id="166" creationId="{44D4EC2D-2566-4343-9B64-0467DCBD0D89}"/>
          </ac:spMkLst>
        </pc:spChg>
        <pc:spChg chg="mod">
          <ac:chgData name="d'Agostino, Ciro" userId="522b68d4-162f-4dc7-a4d9-e6a12496a8af" providerId="ADAL" clId="{683EDCC4-8D6C-4B5D-82E3-D2C933B52846}" dt="2022-06-23T15:44:42.646" v="1258" actId="165"/>
          <ac:spMkLst>
            <pc:docMk/>
            <pc:sldMk cId="1945294056" sldId="2146847559"/>
            <ac:spMk id="177" creationId="{B97F1A66-260C-4CC9-82D8-5A044220FDE5}"/>
          </ac:spMkLst>
        </pc:spChg>
        <pc:spChg chg="mod topLvl">
          <ac:chgData name="d'Agostino, Ciro" userId="522b68d4-162f-4dc7-a4d9-e6a12496a8af" providerId="ADAL" clId="{683EDCC4-8D6C-4B5D-82E3-D2C933B52846}" dt="2022-06-23T15:44:47.517" v="1259" actId="164"/>
          <ac:spMkLst>
            <pc:docMk/>
            <pc:sldMk cId="1945294056" sldId="2146847559"/>
            <ac:spMk id="183" creationId="{95A93FAD-447D-4A36-8FAB-85D014F69D09}"/>
          </ac:spMkLst>
        </pc:spChg>
        <pc:spChg chg="mod topLvl">
          <ac:chgData name="d'Agostino, Ciro" userId="522b68d4-162f-4dc7-a4d9-e6a12496a8af" providerId="ADAL" clId="{683EDCC4-8D6C-4B5D-82E3-D2C933B52846}" dt="2022-06-23T15:44:47.517" v="1259" actId="164"/>
          <ac:spMkLst>
            <pc:docMk/>
            <pc:sldMk cId="1945294056" sldId="2146847559"/>
            <ac:spMk id="184" creationId="{4FB5EBAF-D433-4935-84C3-33395E53112A}"/>
          </ac:spMkLst>
        </pc:spChg>
        <pc:spChg chg="mod">
          <ac:chgData name="d'Agostino, Ciro" userId="522b68d4-162f-4dc7-a4d9-e6a12496a8af" providerId="ADAL" clId="{683EDCC4-8D6C-4B5D-82E3-D2C933B52846}" dt="2022-06-23T15:44:47.517" v="1259" actId="164"/>
          <ac:spMkLst>
            <pc:docMk/>
            <pc:sldMk cId="1945294056" sldId="2146847559"/>
            <ac:spMk id="185" creationId="{0EE9BB06-9419-492A-9202-3731425FB7DD}"/>
          </ac:spMkLst>
        </pc:spChg>
        <pc:spChg chg="mod">
          <ac:chgData name="d'Agostino, Ciro" userId="522b68d4-162f-4dc7-a4d9-e6a12496a8af" providerId="ADAL" clId="{683EDCC4-8D6C-4B5D-82E3-D2C933B52846}" dt="2022-06-23T15:44:42.646" v="1258" actId="165"/>
          <ac:spMkLst>
            <pc:docMk/>
            <pc:sldMk cId="1945294056" sldId="2146847559"/>
            <ac:spMk id="186" creationId="{1EA57C93-4E96-4541-A855-AD2BAC6E4F6A}"/>
          </ac:spMkLst>
        </pc:spChg>
        <pc:spChg chg="mod topLvl">
          <ac:chgData name="d'Agostino, Ciro" userId="522b68d4-162f-4dc7-a4d9-e6a12496a8af" providerId="ADAL" clId="{683EDCC4-8D6C-4B5D-82E3-D2C933B52846}" dt="2022-06-23T15:44:47.517" v="1259" actId="164"/>
          <ac:spMkLst>
            <pc:docMk/>
            <pc:sldMk cId="1945294056" sldId="2146847559"/>
            <ac:spMk id="187" creationId="{05CA92C0-AF20-46AA-A059-571CA154D799}"/>
          </ac:spMkLst>
        </pc:spChg>
        <pc:spChg chg="mod topLvl">
          <ac:chgData name="d'Agostino, Ciro" userId="522b68d4-162f-4dc7-a4d9-e6a12496a8af" providerId="ADAL" clId="{683EDCC4-8D6C-4B5D-82E3-D2C933B52846}" dt="2022-06-23T15:44:47.517" v="1259" actId="164"/>
          <ac:spMkLst>
            <pc:docMk/>
            <pc:sldMk cId="1945294056" sldId="2146847559"/>
            <ac:spMk id="188" creationId="{DAD7EC84-7281-4AFF-84C4-DB6EC086320D}"/>
          </ac:spMkLst>
        </pc:spChg>
        <pc:spChg chg="mod topLvl">
          <ac:chgData name="d'Agostino, Ciro" userId="522b68d4-162f-4dc7-a4d9-e6a12496a8af" providerId="ADAL" clId="{683EDCC4-8D6C-4B5D-82E3-D2C933B52846}" dt="2022-06-23T15:44:47.517" v="1259" actId="164"/>
          <ac:spMkLst>
            <pc:docMk/>
            <pc:sldMk cId="1945294056" sldId="2146847559"/>
            <ac:spMk id="189" creationId="{7AB4A245-C079-4674-A5CA-12CB6D4ED941}"/>
          </ac:spMkLst>
        </pc:spChg>
        <pc:spChg chg="mod topLvl">
          <ac:chgData name="d'Agostino, Ciro" userId="522b68d4-162f-4dc7-a4d9-e6a12496a8af" providerId="ADAL" clId="{683EDCC4-8D6C-4B5D-82E3-D2C933B52846}" dt="2022-06-23T15:44:47.517" v="1259" actId="164"/>
          <ac:spMkLst>
            <pc:docMk/>
            <pc:sldMk cId="1945294056" sldId="2146847559"/>
            <ac:spMk id="191" creationId="{A723BCE2-7BDD-4372-B620-8642D2F875B6}"/>
          </ac:spMkLst>
        </pc:spChg>
        <pc:spChg chg="mod topLvl">
          <ac:chgData name="d'Agostino, Ciro" userId="522b68d4-162f-4dc7-a4d9-e6a12496a8af" providerId="ADAL" clId="{683EDCC4-8D6C-4B5D-82E3-D2C933B52846}" dt="2022-06-23T15:44:47.517" v="1259" actId="164"/>
          <ac:spMkLst>
            <pc:docMk/>
            <pc:sldMk cId="1945294056" sldId="2146847559"/>
            <ac:spMk id="192" creationId="{F82E741D-F851-4AE7-B972-FA4E75EF29FE}"/>
          </ac:spMkLst>
        </pc:spChg>
        <pc:spChg chg="mod topLvl">
          <ac:chgData name="d'Agostino, Ciro" userId="522b68d4-162f-4dc7-a4d9-e6a12496a8af" providerId="ADAL" clId="{683EDCC4-8D6C-4B5D-82E3-D2C933B52846}" dt="2022-06-23T15:44:47.517" v="1259" actId="164"/>
          <ac:spMkLst>
            <pc:docMk/>
            <pc:sldMk cId="1945294056" sldId="2146847559"/>
            <ac:spMk id="193" creationId="{08B0C94D-F85F-45CF-BDD4-AB4783D5CAD8}"/>
          </ac:spMkLst>
        </pc:spChg>
        <pc:spChg chg="mod">
          <ac:chgData name="d'Agostino, Ciro" userId="522b68d4-162f-4dc7-a4d9-e6a12496a8af" providerId="ADAL" clId="{683EDCC4-8D6C-4B5D-82E3-D2C933B52846}" dt="2022-06-23T15:44:42.646" v="1258" actId="165"/>
          <ac:spMkLst>
            <pc:docMk/>
            <pc:sldMk cId="1945294056" sldId="2146847559"/>
            <ac:spMk id="195" creationId="{B44D81F9-7A04-4DF6-BF56-93425D98EF29}"/>
          </ac:spMkLst>
        </pc:spChg>
        <pc:spChg chg="mod">
          <ac:chgData name="d'Agostino, Ciro" userId="522b68d4-162f-4dc7-a4d9-e6a12496a8af" providerId="ADAL" clId="{683EDCC4-8D6C-4B5D-82E3-D2C933B52846}" dt="2022-06-23T15:44:42.646" v="1258" actId="165"/>
          <ac:spMkLst>
            <pc:docMk/>
            <pc:sldMk cId="1945294056" sldId="2146847559"/>
            <ac:spMk id="197" creationId="{C2D05878-6456-41AC-B3CB-6044BE2B017F}"/>
          </ac:spMkLst>
        </pc:spChg>
        <pc:spChg chg="mod topLvl">
          <ac:chgData name="d'Agostino, Ciro" userId="522b68d4-162f-4dc7-a4d9-e6a12496a8af" providerId="ADAL" clId="{683EDCC4-8D6C-4B5D-82E3-D2C933B52846}" dt="2022-06-23T15:44:47.517" v="1259" actId="164"/>
          <ac:spMkLst>
            <pc:docMk/>
            <pc:sldMk cId="1945294056" sldId="2146847559"/>
            <ac:spMk id="198" creationId="{7E125C7B-711E-4EA9-9F9B-F2F85C846DA6}"/>
          </ac:spMkLst>
        </pc:spChg>
        <pc:spChg chg="mod">
          <ac:chgData name="d'Agostino, Ciro" userId="522b68d4-162f-4dc7-a4d9-e6a12496a8af" providerId="ADAL" clId="{683EDCC4-8D6C-4B5D-82E3-D2C933B52846}" dt="2022-06-23T15:44:42.646" v="1258" actId="165"/>
          <ac:spMkLst>
            <pc:docMk/>
            <pc:sldMk cId="1945294056" sldId="2146847559"/>
            <ac:spMk id="199" creationId="{147072C2-7D09-48ED-8924-3749CF235A2C}"/>
          </ac:spMkLst>
        </pc:spChg>
        <pc:spChg chg="mod topLvl">
          <ac:chgData name="d'Agostino, Ciro" userId="522b68d4-162f-4dc7-a4d9-e6a12496a8af" providerId="ADAL" clId="{683EDCC4-8D6C-4B5D-82E3-D2C933B52846}" dt="2022-06-23T15:44:47.517" v="1259" actId="164"/>
          <ac:spMkLst>
            <pc:docMk/>
            <pc:sldMk cId="1945294056" sldId="2146847559"/>
            <ac:spMk id="201" creationId="{1806D372-7473-4245-B104-3E9C4F8CDB8B}"/>
          </ac:spMkLst>
        </pc:spChg>
        <pc:spChg chg="mod">
          <ac:chgData name="d'Agostino, Ciro" userId="522b68d4-162f-4dc7-a4d9-e6a12496a8af" providerId="ADAL" clId="{683EDCC4-8D6C-4B5D-82E3-D2C933B52846}" dt="2022-06-23T15:44:42.646" v="1258" actId="165"/>
          <ac:spMkLst>
            <pc:docMk/>
            <pc:sldMk cId="1945294056" sldId="2146847559"/>
            <ac:spMk id="202" creationId="{388BD704-2571-4A04-A096-611886784A34}"/>
          </ac:spMkLst>
        </pc:spChg>
        <pc:spChg chg="mod">
          <ac:chgData name="d'Agostino, Ciro" userId="522b68d4-162f-4dc7-a4d9-e6a12496a8af" providerId="ADAL" clId="{683EDCC4-8D6C-4B5D-82E3-D2C933B52846}" dt="2022-06-23T15:44:42.646" v="1258" actId="165"/>
          <ac:spMkLst>
            <pc:docMk/>
            <pc:sldMk cId="1945294056" sldId="2146847559"/>
            <ac:spMk id="204" creationId="{16A5D61A-01EA-4DFB-A397-63E90E68192F}"/>
          </ac:spMkLst>
        </pc:spChg>
        <pc:spChg chg="mod">
          <ac:chgData name="d'Agostino, Ciro" userId="522b68d4-162f-4dc7-a4d9-e6a12496a8af" providerId="ADAL" clId="{683EDCC4-8D6C-4B5D-82E3-D2C933B52846}" dt="2022-06-23T15:44:42.646" v="1258" actId="165"/>
          <ac:spMkLst>
            <pc:docMk/>
            <pc:sldMk cId="1945294056" sldId="2146847559"/>
            <ac:spMk id="206" creationId="{AC2805E8-FA8C-48E2-BB21-DD407509CD11}"/>
          </ac:spMkLst>
        </pc:spChg>
        <pc:spChg chg="mod">
          <ac:chgData name="d'Agostino, Ciro" userId="522b68d4-162f-4dc7-a4d9-e6a12496a8af" providerId="ADAL" clId="{683EDCC4-8D6C-4B5D-82E3-D2C933B52846}" dt="2022-06-23T15:44:42.646" v="1258" actId="165"/>
          <ac:spMkLst>
            <pc:docMk/>
            <pc:sldMk cId="1945294056" sldId="2146847559"/>
            <ac:spMk id="208" creationId="{41822CAF-D8DF-42AC-A040-E12005F5E865}"/>
          </ac:spMkLst>
        </pc:spChg>
        <pc:spChg chg="mod">
          <ac:chgData name="d'Agostino, Ciro" userId="522b68d4-162f-4dc7-a4d9-e6a12496a8af" providerId="ADAL" clId="{683EDCC4-8D6C-4B5D-82E3-D2C933B52846}" dt="2022-06-23T15:44:42.646" v="1258" actId="165"/>
          <ac:spMkLst>
            <pc:docMk/>
            <pc:sldMk cId="1945294056" sldId="2146847559"/>
            <ac:spMk id="209" creationId="{4BE72F79-AFFC-46C3-A6E5-7C933D470DFB}"/>
          </ac:spMkLst>
        </pc:spChg>
        <pc:spChg chg="mod">
          <ac:chgData name="d'Agostino, Ciro" userId="522b68d4-162f-4dc7-a4d9-e6a12496a8af" providerId="ADAL" clId="{683EDCC4-8D6C-4B5D-82E3-D2C933B52846}" dt="2022-06-23T15:44:42.646" v="1258" actId="165"/>
          <ac:spMkLst>
            <pc:docMk/>
            <pc:sldMk cId="1945294056" sldId="2146847559"/>
            <ac:spMk id="232" creationId="{72660C77-C217-4537-83EE-651277EF21DB}"/>
          </ac:spMkLst>
        </pc:spChg>
        <pc:spChg chg="mod">
          <ac:chgData name="d'Agostino, Ciro" userId="522b68d4-162f-4dc7-a4d9-e6a12496a8af" providerId="ADAL" clId="{683EDCC4-8D6C-4B5D-82E3-D2C933B52846}" dt="2022-06-23T15:44:42.646" v="1258" actId="165"/>
          <ac:spMkLst>
            <pc:docMk/>
            <pc:sldMk cId="1945294056" sldId="2146847559"/>
            <ac:spMk id="233" creationId="{950587FD-79A5-41DA-B059-2633D554FFE6}"/>
          </ac:spMkLst>
        </pc:spChg>
        <pc:spChg chg="mod">
          <ac:chgData name="d'Agostino, Ciro" userId="522b68d4-162f-4dc7-a4d9-e6a12496a8af" providerId="ADAL" clId="{683EDCC4-8D6C-4B5D-82E3-D2C933B52846}" dt="2022-06-23T15:44:42.646" v="1258" actId="165"/>
          <ac:spMkLst>
            <pc:docMk/>
            <pc:sldMk cId="1945294056" sldId="2146847559"/>
            <ac:spMk id="234" creationId="{552290A1-3A0B-44E0-9903-A04B7EE9D7B8}"/>
          </ac:spMkLst>
        </pc:spChg>
        <pc:spChg chg="mod">
          <ac:chgData name="d'Agostino, Ciro" userId="522b68d4-162f-4dc7-a4d9-e6a12496a8af" providerId="ADAL" clId="{683EDCC4-8D6C-4B5D-82E3-D2C933B52846}" dt="2022-06-23T15:44:42.646" v="1258" actId="165"/>
          <ac:spMkLst>
            <pc:docMk/>
            <pc:sldMk cId="1945294056" sldId="2146847559"/>
            <ac:spMk id="236" creationId="{90530C69-2B36-4497-89CF-F53E6597B9C9}"/>
          </ac:spMkLst>
        </pc:spChg>
        <pc:spChg chg="mod">
          <ac:chgData name="d'Agostino, Ciro" userId="522b68d4-162f-4dc7-a4d9-e6a12496a8af" providerId="ADAL" clId="{683EDCC4-8D6C-4B5D-82E3-D2C933B52846}" dt="2022-06-23T15:44:42.646" v="1258" actId="165"/>
          <ac:spMkLst>
            <pc:docMk/>
            <pc:sldMk cId="1945294056" sldId="2146847559"/>
            <ac:spMk id="237" creationId="{53AC6EC1-6FE6-422B-B450-CDB538FA7708}"/>
          </ac:spMkLst>
        </pc:spChg>
        <pc:spChg chg="mod">
          <ac:chgData name="d'Agostino, Ciro" userId="522b68d4-162f-4dc7-a4d9-e6a12496a8af" providerId="ADAL" clId="{683EDCC4-8D6C-4B5D-82E3-D2C933B52846}" dt="2022-06-23T15:44:42.646" v="1258" actId="165"/>
          <ac:spMkLst>
            <pc:docMk/>
            <pc:sldMk cId="1945294056" sldId="2146847559"/>
            <ac:spMk id="259" creationId="{CB55B541-0C7B-4B7E-A34A-EF7522B19EE4}"/>
          </ac:spMkLst>
        </pc:spChg>
        <pc:spChg chg="mod">
          <ac:chgData name="d'Agostino, Ciro" userId="522b68d4-162f-4dc7-a4d9-e6a12496a8af" providerId="ADAL" clId="{683EDCC4-8D6C-4B5D-82E3-D2C933B52846}" dt="2022-06-23T15:44:42.646" v="1258" actId="165"/>
          <ac:spMkLst>
            <pc:docMk/>
            <pc:sldMk cId="1945294056" sldId="2146847559"/>
            <ac:spMk id="262" creationId="{D71FE5BB-A28A-4759-A143-EAB55A8D2FC5}"/>
          </ac:spMkLst>
        </pc:spChg>
        <pc:spChg chg="mod">
          <ac:chgData name="d'Agostino, Ciro" userId="522b68d4-162f-4dc7-a4d9-e6a12496a8af" providerId="ADAL" clId="{683EDCC4-8D6C-4B5D-82E3-D2C933B52846}" dt="2022-06-23T15:44:42.646" v="1258" actId="165"/>
          <ac:spMkLst>
            <pc:docMk/>
            <pc:sldMk cId="1945294056" sldId="2146847559"/>
            <ac:spMk id="263" creationId="{F1A30DAF-505F-4DD0-8181-7D618A05A56E}"/>
          </ac:spMkLst>
        </pc:spChg>
        <pc:grpChg chg="mod topLvl">
          <ac:chgData name="d'Agostino, Ciro" userId="522b68d4-162f-4dc7-a4d9-e6a12496a8af" providerId="ADAL" clId="{683EDCC4-8D6C-4B5D-82E3-D2C933B52846}" dt="2022-06-23T15:44:47.517" v="1259" actId="164"/>
          <ac:grpSpMkLst>
            <pc:docMk/>
            <pc:sldMk cId="1945294056" sldId="2146847559"/>
            <ac:grpSpMk id="2" creationId="{D55E8186-090A-4FAF-A461-F61D57F82CD5}"/>
          </ac:grpSpMkLst>
        </pc:grpChg>
        <pc:grpChg chg="del mod">
          <ac:chgData name="d'Agostino, Ciro" userId="522b68d4-162f-4dc7-a4d9-e6a12496a8af" providerId="ADAL" clId="{683EDCC4-8D6C-4B5D-82E3-D2C933B52846}" dt="2022-06-23T15:44:42.646" v="1258" actId="165"/>
          <ac:grpSpMkLst>
            <pc:docMk/>
            <pc:sldMk cId="1945294056" sldId="2146847559"/>
            <ac:grpSpMk id="3" creationId="{E261B7DD-4327-4171-9B47-48405C4843F9}"/>
          </ac:grpSpMkLst>
        </pc:grpChg>
        <pc:grpChg chg="add del">
          <ac:chgData name="d'Agostino, Ciro" userId="522b68d4-162f-4dc7-a4d9-e6a12496a8af" providerId="ADAL" clId="{683EDCC4-8D6C-4B5D-82E3-D2C933B52846}" dt="2022-06-23T15:38:52.806" v="1157" actId="478"/>
          <ac:grpSpMkLst>
            <pc:docMk/>
            <pc:sldMk cId="1945294056" sldId="2146847559"/>
            <ac:grpSpMk id="4" creationId="{3AEA3643-1385-43F6-B49B-D9851A9197B2}"/>
          </ac:grpSpMkLst>
        </pc:grpChg>
        <pc:grpChg chg="add del">
          <ac:chgData name="d'Agostino, Ciro" userId="522b68d4-162f-4dc7-a4d9-e6a12496a8af" providerId="ADAL" clId="{683EDCC4-8D6C-4B5D-82E3-D2C933B52846}" dt="2022-06-23T15:38:40.042" v="1152" actId="165"/>
          <ac:grpSpMkLst>
            <pc:docMk/>
            <pc:sldMk cId="1945294056" sldId="2146847559"/>
            <ac:grpSpMk id="5" creationId="{630E3189-CFEE-4B33-8970-109ADFF3DEE9}"/>
          </ac:grpSpMkLst>
        </pc:grpChg>
        <pc:grpChg chg="add mod">
          <ac:chgData name="d'Agostino, Ciro" userId="522b68d4-162f-4dc7-a4d9-e6a12496a8af" providerId="ADAL" clId="{683EDCC4-8D6C-4B5D-82E3-D2C933B52846}" dt="2022-06-23T15:44:53.038" v="1262" actId="1076"/>
          <ac:grpSpMkLst>
            <pc:docMk/>
            <pc:sldMk cId="1945294056" sldId="2146847559"/>
            <ac:grpSpMk id="22" creationId="{36684055-5A97-F055-DF00-5957AAECD268}"/>
          </ac:grpSpMkLst>
        </pc:grpChg>
        <pc:grpChg chg="del">
          <ac:chgData name="d'Agostino, Ciro" userId="522b68d4-162f-4dc7-a4d9-e6a12496a8af" providerId="ADAL" clId="{683EDCC4-8D6C-4B5D-82E3-D2C933B52846}" dt="2022-06-23T15:38:19.355" v="1146" actId="478"/>
          <ac:grpSpMkLst>
            <pc:docMk/>
            <pc:sldMk cId="1945294056" sldId="2146847559"/>
            <ac:grpSpMk id="62" creationId="{300E080F-554F-4B73-B7A8-66BA5CB9B081}"/>
          </ac:grpSpMkLst>
        </pc:grpChg>
        <pc:grpChg chg="del mod topLvl">
          <ac:chgData name="d'Agostino, Ciro" userId="522b68d4-162f-4dc7-a4d9-e6a12496a8af" providerId="ADAL" clId="{683EDCC4-8D6C-4B5D-82E3-D2C933B52846}" dt="2022-06-23T15:38:48.206" v="1154" actId="478"/>
          <ac:grpSpMkLst>
            <pc:docMk/>
            <pc:sldMk cId="1945294056" sldId="2146847559"/>
            <ac:grpSpMk id="150" creationId="{2E0DA57A-461A-4824-8AC6-1B2C1332E7BA}"/>
          </ac:grpSpMkLst>
        </pc:grpChg>
        <pc:picChg chg="mod modCrop">
          <ac:chgData name="d'Agostino, Ciro" userId="522b68d4-162f-4dc7-a4d9-e6a12496a8af" providerId="ADAL" clId="{683EDCC4-8D6C-4B5D-82E3-D2C933B52846}" dt="2022-06-23T15:44:42.646" v="1258" actId="165"/>
          <ac:picMkLst>
            <pc:docMk/>
            <pc:sldMk cId="1945294056" sldId="2146847559"/>
            <ac:picMk id="8" creationId="{97C971A4-3481-4E4A-8FB2-49E5672D23C7}"/>
          </ac:picMkLst>
        </pc:picChg>
        <pc:picChg chg="del">
          <ac:chgData name="d'Agostino, Ciro" userId="522b68d4-162f-4dc7-a4d9-e6a12496a8af" providerId="ADAL" clId="{683EDCC4-8D6C-4B5D-82E3-D2C933B52846}" dt="2022-06-23T15:38:49.418" v="1155" actId="478"/>
          <ac:picMkLst>
            <pc:docMk/>
            <pc:sldMk cId="1945294056" sldId="2146847559"/>
            <ac:picMk id="9" creationId="{AB5C8C5E-6998-41D5-8A6E-D780AC003B73}"/>
          </ac:picMkLst>
        </pc:picChg>
        <pc:picChg chg="mod">
          <ac:chgData name="d'Agostino, Ciro" userId="522b68d4-162f-4dc7-a4d9-e6a12496a8af" providerId="ADAL" clId="{683EDCC4-8D6C-4B5D-82E3-D2C933B52846}" dt="2022-06-23T15:44:42.646" v="1258" actId="165"/>
          <ac:picMkLst>
            <pc:docMk/>
            <pc:sldMk cId="1945294056" sldId="2146847559"/>
            <ac:picMk id="13" creationId="{B7D01306-44DA-40E8-963A-A86FC8E36E04}"/>
          </ac:picMkLst>
        </pc:picChg>
        <pc:picChg chg="mod">
          <ac:chgData name="d'Agostino, Ciro" userId="522b68d4-162f-4dc7-a4d9-e6a12496a8af" providerId="ADAL" clId="{683EDCC4-8D6C-4B5D-82E3-D2C933B52846}" dt="2022-06-23T15:44:42.646" v="1258" actId="165"/>
          <ac:picMkLst>
            <pc:docMk/>
            <pc:sldMk cId="1945294056" sldId="2146847559"/>
            <ac:picMk id="20" creationId="{F4AE067E-558E-4AA7-9296-4ACCD1C8C6D9}"/>
          </ac:picMkLst>
        </pc:picChg>
        <pc:picChg chg="del">
          <ac:chgData name="d'Agostino, Ciro" userId="522b68d4-162f-4dc7-a4d9-e6a12496a8af" providerId="ADAL" clId="{683EDCC4-8D6C-4B5D-82E3-D2C933B52846}" dt="2022-06-23T15:38:21.628" v="1147" actId="478"/>
          <ac:picMkLst>
            <pc:docMk/>
            <pc:sldMk cId="1945294056" sldId="2146847559"/>
            <ac:picMk id="23" creationId="{DAB41663-24C5-46C4-805B-1F45511DB2D7}"/>
          </ac:picMkLst>
        </pc:picChg>
        <pc:picChg chg="mod">
          <ac:chgData name="d'Agostino, Ciro" userId="522b68d4-162f-4dc7-a4d9-e6a12496a8af" providerId="ADAL" clId="{683EDCC4-8D6C-4B5D-82E3-D2C933B52846}" dt="2022-06-23T15:44:42.646" v="1258" actId="165"/>
          <ac:picMkLst>
            <pc:docMk/>
            <pc:sldMk cId="1945294056" sldId="2146847559"/>
            <ac:picMk id="26" creationId="{F8D46CCF-D1B6-4C14-9F46-99B076E27617}"/>
          </ac:picMkLst>
        </pc:picChg>
        <pc:picChg chg="mod">
          <ac:chgData name="d'Agostino, Ciro" userId="522b68d4-162f-4dc7-a4d9-e6a12496a8af" providerId="ADAL" clId="{683EDCC4-8D6C-4B5D-82E3-D2C933B52846}" dt="2022-06-23T15:44:42.646" v="1258" actId="165"/>
          <ac:picMkLst>
            <pc:docMk/>
            <pc:sldMk cId="1945294056" sldId="2146847559"/>
            <ac:picMk id="32" creationId="{554A3207-B53D-466A-9CDF-94A08F43F87B}"/>
          </ac:picMkLst>
        </pc:picChg>
        <pc:picChg chg="mod">
          <ac:chgData name="d'Agostino, Ciro" userId="522b68d4-162f-4dc7-a4d9-e6a12496a8af" providerId="ADAL" clId="{683EDCC4-8D6C-4B5D-82E3-D2C933B52846}" dt="2022-06-23T15:44:42.646" v="1258" actId="165"/>
          <ac:picMkLst>
            <pc:docMk/>
            <pc:sldMk cId="1945294056" sldId="2146847559"/>
            <ac:picMk id="37" creationId="{0618D4A6-47CE-4CC0-BA14-23ECDCBAA03C}"/>
          </ac:picMkLst>
        </pc:picChg>
        <pc:picChg chg="mod">
          <ac:chgData name="d'Agostino, Ciro" userId="522b68d4-162f-4dc7-a4d9-e6a12496a8af" providerId="ADAL" clId="{683EDCC4-8D6C-4B5D-82E3-D2C933B52846}" dt="2022-06-23T15:44:42.646" v="1258" actId="165"/>
          <ac:picMkLst>
            <pc:docMk/>
            <pc:sldMk cId="1945294056" sldId="2146847559"/>
            <ac:picMk id="77" creationId="{665BED21-F536-42DF-AEB6-EBC26577133D}"/>
          </ac:picMkLst>
        </pc:picChg>
        <pc:picChg chg="del">
          <ac:chgData name="d'Agostino, Ciro" userId="522b68d4-162f-4dc7-a4d9-e6a12496a8af" providerId="ADAL" clId="{683EDCC4-8D6C-4B5D-82E3-D2C933B52846}" dt="2022-06-23T15:38:21.628" v="1147" actId="478"/>
          <ac:picMkLst>
            <pc:docMk/>
            <pc:sldMk cId="1945294056" sldId="2146847559"/>
            <ac:picMk id="116" creationId="{FE18CF40-A30D-4024-B9AB-87D596A72A96}"/>
          </ac:picMkLst>
        </pc:picChg>
        <pc:picChg chg="del">
          <ac:chgData name="d'Agostino, Ciro" userId="522b68d4-162f-4dc7-a4d9-e6a12496a8af" providerId="ADAL" clId="{683EDCC4-8D6C-4B5D-82E3-D2C933B52846}" dt="2022-06-23T15:44:31.468" v="1254" actId="478"/>
          <ac:picMkLst>
            <pc:docMk/>
            <pc:sldMk cId="1945294056" sldId="2146847559"/>
            <ac:picMk id="117" creationId="{E61BD819-7012-4CD6-A077-220E1F246D10}"/>
          </ac:picMkLst>
        </pc:picChg>
        <pc:picChg chg="mod">
          <ac:chgData name="d'Agostino, Ciro" userId="522b68d4-162f-4dc7-a4d9-e6a12496a8af" providerId="ADAL" clId="{683EDCC4-8D6C-4B5D-82E3-D2C933B52846}" dt="2022-06-23T15:44:42.646" v="1258" actId="165"/>
          <ac:picMkLst>
            <pc:docMk/>
            <pc:sldMk cId="1945294056" sldId="2146847559"/>
            <ac:picMk id="123" creationId="{67E3C78C-ACBC-4061-825F-48633CC28461}"/>
          </ac:picMkLst>
        </pc:picChg>
        <pc:picChg chg="mod">
          <ac:chgData name="d'Agostino, Ciro" userId="522b68d4-162f-4dc7-a4d9-e6a12496a8af" providerId="ADAL" clId="{683EDCC4-8D6C-4B5D-82E3-D2C933B52846}" dt="2022-06-23T15:44:42.646" v="1258" actId="165"/>
          <ac:picMkLst>
            <pc:docMk/>
            <pc:sldMk cId="1945294056" sldId="2146847559"/>
            <ac:picMk id="124" creationId="{75A7F0F4-D0F9-4977-840D-1CFCC38019F9}"/>
          </ac:picMkLst>
        </pc:picChg>
        <pc:picChg chg="mod">
          <ac:chgData name="d'Agostino, Ciro" userId="522b68d4-162f-4dc7-a4d9-e6a12496a8af" providerId="ADAL" clId="{683EDCC4-8D6C-4B5D-82E3-D2C933B52846}" dt="2022-06-23T15:44:42.646" v="1258" actId="165"/>
          <ac:picMkLst>
            <pc:docMk/>
            <pc:sldMk cId="1945294056" sldId="2146847559"/>
            <ac:picMk id="127" creationId="{775A891C-F9FE-44F9-B88C-71DE2B698C82}"/>
          </ac:picMkLst>
        </pc:picChg>
        <pc:picChg chg="mod">
          <ac:chgData name="d'Agostino, Ciro" userId="522b68d4-162f-4dc7-a4d9-e6a12496a8af" providerId="ADAL" clId="{683EDCC4-8D6C-4B5D-82E3-D2C933B52846}" dt="2022-06-23T15:44:42.646" v="1258" actId="165"/>
          <ac:picMkLst>
            <pc:docMk/>
            <pc:sldMk cId="1945294056" sldId="2146847559"/>
            <ac:picMk id="128" creationId="{FE9B4C3B-544F-4697-A22C-4B023D614386}"/>
          </ac:picMkLst>
        </pc:picChg>
        <pc:picChg chg="mod">
          <ac:chgData name="d'Agostino, Ciro" userId="522b68d4-162f-4dc7-a4d9-e6a12496a8af" providerId="ADAL" clId="{683EDCC4-8D6C-4B5D-82E3-D2C933B52846}" dt="2022-06-23T15:44:42.646" v="1258" actId="165"/>
          <ac:picMkLst>
            <pc:docMk/>
            <pc:sldMk cId="1945294056" sldId="2146847559"/>
            <ac:picMk id="131" creationId="{8BF303E3-6BF3-4F87-9E46-71351B48758E}"/>
          </ac:picMkLst>
        </pc:picChg>
        <pc:picChg chg="mod">
          <ac:chgData name="d'Agostino, Ciro" userId="522b68d4-162f-4dc7-a4d9-e6a12496a8af" providerId="ADAL" clId="{683EDCC4-8D6C-4B5D-82E3-D2C933B52846}" dt="2022-06-23T15:44:42.646" v="1258" actId="165"/>
          <ac:picMkLst>
            <pc:docMk/>
            <pc:sldMk cId="1945294056" sldId="2146847559"/>
            <ac:picMk id="132" creationId="{D94FADB7-81E0-4953-AAA0-55450969E45C}"/>
          </ac:picMkLst>
        </pc:picChg>
        <pc:picChg chg="mod">
          <ac:chgData name="d'Agostino, Ciro" userId="522b68d4-162f-4dc7-a4d9-e6a12496a8af" providerId="ADAL" clId="{683EDCC4-8D6C-4B5D-82E3-D2C933B52846}" dt="2022-06-23T15:44:42.646" v="1258" actId="165"/>
          <ac:picMkLst>
            <pc:docMk/>
            <pc:sldMk cId="1945294056" sldId="2146847559"/>
            <ac:picMk id="133" creationId="{BC5F9785-4A40-498B-9131-858C2848E9B0}"/>
          </ac:picMkLst>
        </pc:picChg>
        <pc:picChg chg="mod">
          <ac:chgData name="d'Agostino, Ciro" userId="522b68d4-162f-4dc7-a4d9-e6a12496a8af" providerId="ADAL" clId="{683EDCC4-8D6C-4B5D-82E3-D2C933B52846}" dt="2022-06-23T15:44:42.646" v="1258" actId="165"/>
          <ac:picMkLst>
            <pc:docMk/>
            <pc:sldMk cId="1945294056" sldId="2146847559"/>
            <ac:picMk id="135" creationId="{7F6D1AE8-731A-4656-B0BD-792AAADE8D61}"/>
          </ac:picMkLst>
        </pc:picChg>
        <pc:picChg chg="mod topLvl">
          <ac:chgData name="d'Agostino, Ciro" userId="522b68d4-162f-4dc7-a4d9-e6a12496a8af" providerId="ADAL" clId="{683EDCC4-8D6C-4B5D-82E3-D2C933B52846}" dt="2022-06-23T15:44:47.517" v="1259" actId="164"/>
          <ac:picMkLst>
            <pc:docMk/>
            <pc:sldMk cId="1945294056" sldId="2146847559"/>
            <ac:picMk id="136" creationId="{3FEECB91-34B4-4937-9A88-BE96ED2221EF}"/>
          </ac:picMkLst>
        </pc:picChg>
        <pc:picChg chg="mod">
          <ac:chgData name="d'Agostino, Ciro" userId="522b68d4-162f-4dc7-a4d9-e6a12496a8af" providerId="ADAL" clId="{683EDCC4-8D6C-4B5D-82E3-D2C933B52846}" dt="2022-06-23T15:44:42.646" v="1258" actId="165"/>
          <ac:picMkLst>
            <pc:docMk/>
            <pc:sldMk cId="1945294056" sldId="2146847559"/>
            <ac:picMk id="137" creationId="{38CB34AE-5D2C-45C2-929D-E2105884A08C}"/>
          </ac:picMkLst>
        </pc:picChg>
        <pc:picChg chg="mod topLvl">
          <ac:chgData name="d'Agostino, Ciro" userId="522b68d4-162f-4dc7-a4d9-e6a12496a8af" providerId="ADAL" clId="{683EDCC4-8D6C-4B5D-82E3-D2C933B52846}" dt="2022-06-23T15:44:47.517" v="1259" actId="164"/>
          <ac:picMkLst>
            <pc:docMk/>
            <pc:sldMk cId="1945294056" sldId="2146847559"/>
            <ac:picMk id="138" creationId="{8C0F2DFA-531A-47A3-AE6F-4BDF89923FEE}"/>
          </ac:picMkLst>
        </pc:picChg>
        <pc:picChg chg="mod">
          <ac:chgData name="d'Agostino, Ciro" userId="522b68d4-162f-4dc7-a4d9-e6a12496a8af" providerId="ADAL" clId="{683EDCC4-8D6C-4B5D-82E3-D2C933B52846}" dt="2022-06-23T15:44:42.646" v="1258" actId="165"/>
          <ac:picMkLst>
            <pc:docMk/>
            <pc:sldMk cId="1945294056" sldId="2146847559"/>
            <ac:picMk id="139" creationId="{81B941AB-62B0-495C-A564-85DA75129C87}"/>
          </ac:picMkLst>
        </pc:picChg>
        <pc:picChg chg="mod">
          <ac:chgData name="d'Agostino, Ciro" userId="522b68d4-162f-4dc7-a4d9-e6a12496a8af" providerId="ADAL" clId="{683EDCC4-8D6C-4B5D-82E3-D2C933B52846}" dt="2022-06-23T15:44:42.646" v="1258" actId="165"/>
          <ac:picMkLst>
            <pc:docMk/>
            <pc:sldMk cId="1945294056" sldId="2146847559"/>
            <ac:picMk id="140" creationId="{44C08B30-32A5-4910-940E-1FB07E84E27F}"/>
          </ac:picMkLst>
        </pc:picChg>
        <pc:picChg chg="mod topLvl">
          <ac:chgData name="d'Agostino, Ciro" userId="522b68d4-162f-4dc7-a4d9-e6a12496a8af" providerId="ADAL" clId="{683EDCC4-8D6C-4B5D-82E3-D2C933B52846}" dt="2022-06-23T15:44:47.517" v="1259" actId="164"/>
          <ac:picMkLst>
            <pc:docMk/>
            <pc:sldMk cId="1945294056" sldId="2146847559"/>
            <ac:picMk id="141" creationId="{3C2F6C59-5A9A-445A-B645-589B461C8813}"/>
          </ac:picMkLst>
        </pc:picChg>
        <pc:picChg chg="mod">
          <ac:chgData name="d'Agostino, Ciro" userId="522b68d4-162f-4dc7-a4d9-e6a12496a8af" providerId="ADAL" clId="{683EDCC4-8D6C-4B5D-82E3-D2C933B52846}" dt="2022-06-23T15:44:42.646" v="1258" actId="165"/>
          <ac:picMkLst>
            <pc:docMk/>
            <pc:sldMk cId="1945294056" sldId="2146847559"/>
            <ac:picMk id="142" creationId="{B5F36B05-323E-42B8-AAE9-7A3AA802A486}"/>
          </ac:picMkLst>
        </pc:picChg>
        <pc:picChg chg="mod">
          <ac:chgData name="d'Agostino, Ciro" userId="522b68d4-162f-4dc7-a4d9-e6a12496a8af" providerId="ADAL" clId="{683EDCC4-8D6C-4B5D-82E3-D2C933B52846}" dt="2022-06-23T15:44:42.646" v="1258" actId="165"/>
          <ac:picMkLst>
            <pc:docMk/>
            <pc:sldMk cId="1945294056" sldId="2146847559"/>
            <ac:picMk id="143" creationId="{BEAA9287-9084-486A-92F2-46B8206C5DF3}"/>
          </ac:picMkLst>
        </pc:picChg>
        <pc:picChg chg="mod topLvl">
          <ac:chgData name="d'Agostino, Ciro" userId="522b68d4-162f-4dc7-a4d9-e6a12496a8af" providerId="ADAL" clId="{683EDCC4-8D6C-4B5D-82E3-D2C933B52846}" dt="2022-06-23T15:44:47.517" v="1259" actId="164"/>
          <ac:picMkLst>
            <pc:docMk/>
            <pc:sldMk cId="1945294056" sldId="2146847559"/>
            <ac:picMk id="144" creationId="{6894409F-0242-4B48-9668-B71C5FF5DE2D}"/>
          </ac:picMkLst>
        </pc:picChg>
        <pc:picChg chg="add mod modCrop">
          <ac:chgData name="d'Agostino, Ciro" userId="522b68d4-162f-4dc7-a4d9-e6a12496a8af" providerId="ADAL" clId="{683EDCC4-8D6C-4B5D-82E3-D2C933B52846}" dt="2022-06-23T15:44:47.517" v="1259" actId="164"/>
          <ac:picMkLst>
            <pc:docMk/>
            <pc:sldMk cId="1945294056" sldId="2146847559"/>
            <ac:picMk id="148" creationId="{DDCDC150-E2AA-2344-F016-B50D32DDD753}"/>
          </ac:picMkLst>
        </pc:picChg>
        <pc:picChg chg="mod">
          <ac:chgData name="d'Agostino, Ciro" userId="522b68d4-162f-4dc7-a4d9-e6a12496a8af" providerId="ADAL" clId="{683EDCC4-8D6C-4B5D-82E3-D2C933B52846}" dt="2022-06-23T15:44:42.646" v="1258" actId="165"/>
          <ac:picMkLst>
            <pc:docMk/>
            <pc:sldMk cId="1945294056" sldId="2146847559"/>
            <ac:picMk id="151" creationId="{728CAACA-E7EE-4EEE-8552-1AA8EA015F99}"/>
          </ac:picMkLst>
        </pc:picChg>
        <pc:picChg chg="mod">
          <ac:chgData name="d'Agostino, Ciro" userId="522b68d4-162f-4dc7-a4d9-e6a12496a8af" providerId="ADAL" clId="{683EDCC4-8D6C-4B5D-82E3-D2C933B52846}" dt="2022-06-23T15:44:42.646" v="1258" actId="165"/>
          <ac:picMkLst>
            <pc:docMk/>
            <pc:sldMk cId="1945294056" sldId="2146847559"/>
            <ac:picMk id="152" creationId="{06667BA5-CD06-406B-A718-EE439BD89225}"/>
          </ac:picMkLst>
        </pc:picChg>
        <pc:picChg chg="del mod">
          <ac:chgData name="d'Agostino, Ciro" userId="522b68d4-162f-4dc7-a4d9-e6a12496a8af" providerId="ADAL" clId="{683EDCC4-8D6C-4B5D-82E3-D2C933B52846}" dt="2022-06-23T15:38:46.650" v="1153" actId="478"/>
          <ac:picMkLst>
            <pc:docMk/>
            <pc:sldMk cId="1945294056" sldId="2146847559"/>
            <ac:picMk id="153" creationId="{09264EA5-E8F5-4D28-9F40-DD7CE507A887}"/>
          </ac:picMkLst>
        </pc:picChg>
        <pc:picChg chg="mod">
          <ac:chgData name="d'Agostino, Ciro" userId="522b68d4-162f-4dc7-a4d9-e6a12496a8af" providerId="ADAL" clId="{683EDCC4-8D6C-4B5D-82E3-D2C933B52846}" dt="2022-06-23T15:38:40.042" v="1152" actId="165"/>
          <ac:picMkLst>
            <pc:docMk/>
            <pc:sldMk cId="1945294056" sldId="2146847559"/>
            <ac:picMk id="154" creationId="{023F8C83-2943-47CB-BB98-84610A0C8F89}"/>
          </ac:picMkLst>
        </pc:picChg>
        <pc:picChg chg="mod">
          <ac:chgData name="d'Agostino, Ciro" userId="522b68d4-162f-4dc7-a4d9-e6a12496a8af" providerId="ADAL" clId="{683EDCC4-8D6C-4B5D-82E3-D2C933B52846}" dt="2022-06-23T15:38:40.042" v="1152" actId="165"/>
          <ac:picMkLst>
            <pc:docMk/>
            <pc:sldMk cId="1945294056" sldId="2146847559"/>
            <ac:picMk id="155" creationId="{6EECA5F9-D9C1-46C5-8222-DC5AC7994728}"/>
          </ac:picMkLst>
        </pc:picChg>
        <pc:picChg chg="mod topLvl">
          <ac:chgData name="d'Agostino, Ciro" userId="522b68d4-162f-4dc7-a4d9-e6a12496a8af" providerId="ADAL" clId="{683EDCC4-8D6C-4B5D-82E3-D2C933B52846}" dt="2022-06-23T15:38:40.042" v="1152" actId="165"/>
          <ac:picMkLst>
            <pc:docMk/>
            <pc:sldMk cId="1945294056" sldId="2146847559"/>
            <ac:picMk id="156" creationId="{0A2F0261-698C-4837-B021-4B260CB19AA2}"/>
          </ac:picMkLst>
        </pc:picChg>
        <pc:picChg chg="mod topLvl">
          <ac:chgData name="d'Agostino, Ciro" userId="522b68d4-162f-4dc7-a4d9-e6a12496a8af" providerId="ADAL" clId="{683EDCC4-8D6C-4B5D-82E3-D2C933B52846}" dt="2022-06-23T15:44:47.517" v="1259" actId="164"/>
          <ac:picMkLst>
            <pc:docMk/>
            <pc:sldMk cId="1945294056" sldId="2146847559"/>
            <ac:picMk id="157" creationId="{F6B9CAAB-3BDD-4FAE-869B-C4A639ACC522}"/>
          </ac:picMkLst>
        </pc:picChg>
        <pc:picChg chg="add mod">
          <ac:chgData name="d'Agostino, Ciro" userId="522b68d4-162f-4dc7-a4d9-e6a12496a8af" providerId="ADAL" clId="{683EDCC4-8D6C-4B5D-82E3-D2C933B52846}" dt="2022-06-23T15:44:47.517" v="1259" actId="164"/>
          <ac:picMkLst>
            <pc:docMk/>
            <pc:sldMk cId="1945294056" sldId="2146847559"/>
            <ac:picMk id="158" creationId="{46E8822C-88ED-07B5-191B-D5D0DC55D96B}"/>
          </ac:picMkLst>
        </pc:picChg>
        <pc:picChg chg="del">
          <ac:chgData name="d'Agostino, Ciro" userId="522b68d4-162f-4dc7-a4d9-e6a12496a8af" providerId="ADAL" clId="{683EDCC4-8D6C-4B5D-82E3-D2C933B52846}" dt="2022-06-23T15:38:21.628" v="1147" actId="478"/>
          <ac:picMkLst>
            <pc:docMk/>
            <pc:sldMk cId="1945294056" sldId="2146847559"/>
            <ac:picMk id="159" creationId="{4E2F8BEC-48C7-4944-9BC7-8486663F43F8}"/>
          </ac:picMkLst>
        </pc:picChg>
        <pc:picChg chg="add mod">
          <ac:chgData name="d'Agostino, Ciro" userId="522b68d4-162f-4dc7-a4d9-e6a12496a8af" providerId="ADAL" clId="{683EDCC4-8D6C-4B5D-82E3-D2C933B52846}" dt="2022-06-23T15:44:47.517" v="1259" actId="164"/>
          <ac:picMkLst>
            <pc:docMk/>
            <pc:sldMk cId="1945294056" sldId="2146847559"/>
            <ac:picMk id="160" creationId="{7284DD26-6A2F-C20E-3991-34A669870313}"/>
          </ac:picMkLst>
        </pc:picChg>
        <pc:picChg chg="add mod">
          <ac:chgData name="d'Agostino, Ciro" userId="522b68d4-162f-4dc7-a4d9-e6a12496a8af" providerId="ADAL" clId="{683EDCC4-8D6C-4B5D-82E3-D2C933B52846}" dt="2022-06-23T15:44:47.517" v="1259" actId="164"/>
          <ac:picMkLst>
            <pc:docMk/>
            <pc:sldMk cId="1945294056" sldId="2146847559"/>
            <ac:picMk id="161" creationId="{A8C320EF-D1ED-EC10-83CB-92FE7817AEA6}"/>
          </ac:picMkLst>
        </pc:picChg>
        <pc:picChg chg="add mod">
          <ac:chgData name="d'Agostino, Ciro" userId="522b68d4-162f-4dc7-a4d9-e6a12496a8af" providerId="ADAL" clId="{683EDCC4-8D6C-4B5D-82E3-D2C933B52846}" dt="2022-06-23T15:44:47.517" v="1259" actId="164"/>
          <ac:picMkLst>
            <pc:docMk/>
            <pc:sldMk cId="1945294056" sldId="2146847559"/>
            <ac:picMk id="162" creationId="{E5FB5684-007F-5487-F600-94A1C607C68A}"/>
          </ac:picMkLst>
        </pc:picChg>
        <pc:picChg chg="add mod modCrop">
          <ac:chgData name="d'Agostino, Ciro" userId="522b68d4-162f-4dc7-a4d9-e6a12496a8af" providerId="ADAL" clId="{683EDCC4-8D6C-4B5D-82E3-D2C933B52846}" dt="2022-06-23T15:44:47.517" v="1259" actId="164"/>
          <ac:picMkLst>
            <pc:docMk/>
            <pc:sldMk cId="1945294056" sldId="2146847559"/>
            <ac:picMk id="163" creationId="{A55E7DEE-3FFC-1C3C-C5F4-5736B5C83DCE}"/>
          </ac:picMkLst>
        </pc:picChg>
        <pc:picChg chg="mod topLvl">
          <ac:chgData name="d'Agostino, Ciro" userId="522b68d4-162f-4dc7-a4d9-e6a12496a8af" providerId="ADAL" clId="{683EDCC4-8D6C-4B5D-82E3-D2C933B52846}" dt="2022-06-23T15:44:47.517" v="1259" actId="164"/>
          <ac:picMkLst>
            <pc:docMk/>
            <pc:sldMk cId="1945294056" sldId="2146847559"/>
            <ac:picMk id="168" creationId="{1BE2DDC9-DEE2-4AA7-9D39-BD950424AA43}"/>
          </ac:picMkLst>
        </pc:picChg>
        <pc:picChg chg="mod">
          <ac:chgData name="d'Agostino, Ciro" userId="522b68d4-162f-4dc7-a4d9-e6a12496a8af" providerId="ADAL" clId="{683EDCC4-8D6C-4B5D-82E3-D2C933B52846}" dt="2022-06-23T15:44:42.646" v="1258" actId="165"/>
          <ac:picMkLst>
            <pc:docMk/>
            <pc:sldMk cId="1945294056" sldId="2146847559"/>
            <ac:picMk id="196" creationId="{B805E6A1-87C8-4ED0-9869-585715134BED}"/>
          </ac:picMkLst>
        </pc:picChg>
        <pc:picChg chg="mod">
          <ac:chgData name="d'Agostino, Ciro" userId="522b68d4-162f-4dc7-a4d9-e6a12496a8af" providerId="ADAL" clId="{683EDCC4-8D6C-4B5D-82E3-D2C933B52846}" dt="2022-06-23T15:44:42.646" v="1258" actId="165"/>
          <ac:picMkLst>
            <pc:docMk/>
            <pc:sldMk cId="1945294056" sldId="2146847559"/>
            <ac:picMk id="200" creationId="{82074349-751E-4235-98C6-240B4E01F846}"/>
          </ac:picMkLst>
        </pc:picChg>
        <pc:picChg chg="del">
          <ac:chgData name="d'Agostino, Ciro" userId="522b68d4-162f-4dc7-a4d9-e6a12496a8af" providerId="ADAL" clId="{683EDCC4-8D6C-4B5D-82E3-D2C933B52846}" dt="2022-06-23T15:44:32.648" v="1255" actId="478"/>
          <ac:picMkLst>
            <pc:docMk/>
            <pc:sldMk cId="1945294056" sldId="2146847559"/>
            <ac:picMk id="205" creationId="{A56B69E0-B9E6-4583-BC42-79066BC0644E}"/>
          </ac:picMkLst>
        </pc:picChg>
        <pc:picChg chg="mod topLvl">
          <ac:chgData name="d'Agostino, Ciro" userId="522b68d4-162f-4dc7-a4d9-e6a12496a8af" providerId="ADAL" clId="{683EDCC4-8D6C-4B5D-82E3-D2C933B52846}" dt="2022-06-23T15:44:47.517" v="1259" actId="164"/>
          <ac:picMkLst>
            <pc:docMk/>
            <pc:sldMk cId="1945294056" sldId="2146847559"/>
            <ac:picMk id="222" creationId="{38B833AE-949E-4CC1-A904-F8618FAEC6BE}"/>
          </ac:picMkLst>
        </pc:picChg>
        <pc:picChg chg="mod topLvl">
          <ac:chgData name="d'Agostino, Ciro" userId="522b68d4-162f-4dc7-a4d9-e6a12496a8af" providerId="ADAL" clId="{683EDCC4-8D6C-4B5D-82E3-D2C933B52846}" dt="2022-06-23T15:44:47.517" v="1259" actId="164"/>
          <ac:picMkLst>
            <pc:docMk/>
            <pc:sldMk cId="1945294056" sldId="2146847559"/>
            <ac:picMk id="223" creationId="{66EEA384-272A-4160-9A04-D733F0B04566}"/>
          </ac:picMkLst>
        </pc:picChg>
        <pc:picChg chg="mod topLvl">
          <ac:chgData name="d'Agostino, Ciro" userId="522b68d4-162f-4dc7-a4d9-e6a12496a8af" providerId="ADAL" clId="{683EDCC4-8D6C-4B5D-82E3-D2C933B52846}" dt="2022-06-23T15:44:47.517" v="1259" actId="164"/>
          <ac:picMkLst>
            <pc:docMk/>
            <pc:sldMk cId="1945294056" sldId="2146847559"/>
            <ac:picMk id="224" creationId="{1AD33450-E05E-4594-A2C2-310E214175F3}"/>
          </ac:picMkLst>
        </pc:picChg>
        <pc:picChg chg="mod topLvl">
          <ac:chgData name="d'Agostino, Ciro" userId="522b68d4-162f-4dc7-a4d9-e6a12496a8af" providerId="ADAL" clId="{683EDCC4-8D6C-4B5D-82E3-D2C933B52846}" dt="2022-06-23T15:44:47.517" v="1259" actId="164"/>
          <ac:picMkLst>
            <pc:docMk/>
            <pc:sldMk cId="1945294056" sldId="2146847559"/>
            <ac:picMk id="225" creationId="{E3C0224F-4273-4899-A23A-D5C771A2B066}"/>
          </ac:picMkLst>
        </pc:picChg>
        <pc:picChg chg="mod topLvl">
          <ac:chgData name="d'Agostino, Ciro" userId="522b68d4-162f-4dc7-a4d9-e6a12496a8af" providerId="ADAL" clId="{683EDCC4-8D6C-4B5D-82E3-D2C933B52846}" dt="2022-06-23T15:44:47.517" v="1259" actId="164"/>
          <ac:picMkLst>
            <pc:docMk/>
            <pc:sldMk cId="1945294056" sldId="2146847559"/>
            <ac:picMk id="226" creationId="{1B1D9F30-1F93-4D3B-9146-6F3489ED9A30}"/>
          </ac:picMkLst>
        </pc:picChg>
        <pc:picChg chg="mod">
          <ac:chgData name="d'Agostino, Ciro" userId="522b68d4-162f-4dc7-a4d9-e6a12496a8af" providerId="ADAL" clId="{683EDCC4-8D6C-4B5D-82E3-D2C933B52846}" dt="2022-06-23T15:44:42.646" v="1258" actId="165"/>
          <ac:picMkLst>
            <pc:docMk/>
            <pc:sldMk cId="1945294056" sldId="2146847559"/>
            <ac:picMk id="227" creationId="{C7785A3C-A653-4120-837E-A204243FD028}"/>
          </ac:picMkLst>
        </pc:picChg>
        <pc:picChg chg="mod topLvl">
          <ac:chgData name="d'Agostino, Ciro" userId="522b68d4-162f-4dc7-a4d9-e6a12496a8af" providerId="ADAL" clId="{683EDCC4-8D6C-4B5D-82E3-D2C933B52846}" dt="2022-06-23T15:44:47.517" v="1259" actId="164"/>
          <ac:picMkLst>
            <pc:docMk/>
            <pc:sldMk cId="1945294056" sldId="2146847559"/>
            <ac:picMk id="229" creationId="{CAC18259-51B0-4EDE-BD60-335805469C37}"/>
          </ac:picMkLst>
        </pc:picChg>
        <pc:picChg chg="add del mod">
          <ac:chgData name="d'Agostino, Ciro" userId="522b68d4-162f-4dc7-a4d9-e6a12496a8af" providerId="ADAL" clId="{683EDCC4-8D6C-4B5D-82E3-D2C933B52846}" dt="2022-06-23T15:44:42.646" v="1258" actId="165"/>
          <ac:picMkLst>
            <pc:docMk/>
            <pc:sldMk cId="1945294056" sldId="2146847559"/>
            <ac:picMk id="230" creationId="{98E31276-493C-4736-9B10-44CB16D23CD8}"/>
          </ac:picMkLst>
        </pc:picChg>
        <pc:picChg chg="mod topLvl">
          <ac:chgData name="d'Agostino, Ciro" userId="522b68d4-162f-4dc7-a4d9-e6a12496a8af" providerId="ADAL" clId="{683EDCC4-8D6C-4B5D-82E3-D2C933B52846}" dt="2022-06-23T15:44:47.517" v="1259" actId="164"/>
          <ac:picMkLst>
            <pc:docMk/>
            <pc:sldMk cId="1945294056" sldId="2146847559"/>
            <ac:picMk id="231" creationId="{114992A9-96AF-41E8-AF65-03EDC63D915C}"/>
          </ac:picMkLst>
        </pc:picChg>
        <pc:picChg chg="del">
          <ac:chgData name="d'Agostino, Ciro" userId="522b68d4-162f-4dc7-a4d9-e6a12496a8af" providerId="ADAL" clId="{683EDCC4-8D6C-4B5D-82E3-D2C933B52846}" dt="2022-06-23T15:41:19.960" v="1214" actId="478"/>
          <ac:picMkLst>
            <pc:docMk/>
            <pc:sldMk cId="1945294056" sldId="2146847559"/>
            <ac:picMk id="241" creationId="{F5BE1620-C9F7-4F2A-B474-23ACF6324816}"/>
          </ac:picMkLst>
        </pc:picChg>
        <pc:picChg chg="del">
          <ac:chgData name="d'Agostino, Ciro" userId="522b68d4-162f-4dc7-a4d9-e6a12496a8af" providerId="ADAL" clId="{683EDCC4-8D6C-4B5D-82E3-D2C933B52846}" dt="2022-06-23T15:41:18.505" v="1213" actId="478"/>
          <ac:picMkLst>
            <pc:docMk/>
            <pc:sldMk cId="1945294056" sldId="2146847559"/>
            <ac:picMk id="242" creationId="{83CC8820-1170-4AC5-BA7D-B919B2BEC588}"/>
          </ac:picMkLst>
        </pc:picChg>
        <pc:picChg chg="del">
          <ac:chgData name="d'Agostino, Ciro" userId="522b68d4-162f-4dc7-a4d9-e6a12496a8af" providerId="ADAL" clId="{683EDCC4-8D6C-4B5D-82E3-D2C933B52846}" dt="2022-06-23T15:41:14.538" v="1211" actId="478"/>
          <ac:picMkLst>
            <pc:docMk/>
            <pc:sldMk cId="1945294056" sldId="2146847559"/>
            <ac:picMk id="243" creationId="{07C3F289-8826-450E-958F-BF19D90FA392}"/>
          </ac:picMkLst>
        </pc:picChg>
        <pc:picChg chg="del">
          <ac:chgData name="d'Agostino, Ciro" userId="522b68d4-162f-4dc7-a4d9-e6a12496a8af" providerId="ADAL" clId="{683EDCC4-8D6C-4B5D-82E3-D2C933B52846}" dt="2022-06-23T15:41:16.513" v="1212" actId="478"/>
          <ac:picMkLst>
            <pc:docMk/>
            <pc:sldMk cId="1945294056" sldId="2146847559"/>
            <ac:picMk id="244" creationId="{4D203EB1-EEC4-458C-AE3E-7446094726AB}"/>
          </ac:picMkLst>
        </pc:picChg>
        <pc:picChg chg="mod">
          <ac:chgData name="d'Agostino, Ciro" userId="522b68d4-162f-4dc7-a4d9-e6a12496a8af" providerId="ADAL" clId="{683EDCC4-8D6C-4B5D-82E3-D2C933B52846}" dt="2022-06-23T15:44:42.646" v="1258" actId="165"/>
          <ac:picMkLst>
            <pc:docMk/>
            <pc:sldMk cId="1945294056" sldId="2146847559"/>
            <ac:picMk id="250" creationId="{CF4EA937-516F-41BF-B101-000D454F3ACC}"/>
          </ac:picMkLst>
        </pc:picChg>
        <pc:picChg chg="mod">
          <ac:chgData name="d'Agostino, Ciro" userId="522b68d4-162f-4dc7-a4d9-e6a12496a8af" providerId="ADAL" clId="{683EDCC4-8D6C-4B5D-82E3-D2C933B52846}" dt="2022-06-23T15:44:42.646" v="1258" actId="165"/>
          <ac:picMkLst>
            <pc:docMk/>
            <pc:sldMk cId="1945294056" sldId="2146847559"/>
            <ac:picMk id="251" creationId="{9DF66222-FDC3-49D7-872C-16D432F33063}"/>
          </ac:picMkLst>
        </pc:picChg>
        <pc:picChg chg="mod">
          <ac:chgData name="d'Agostino, Ciro" userId="522b68d4-162f-4dc7-a4d9-e6a12496a8af" providerId="ADAL" clId="{683EDCC4-8D6C-4B5D-82E3-D2C933B52846}" dt="2022-06-23T15:44:42.646" v="1258" actId="165"/>
          <ac:picMkLst>
            <pc:docMk/>
            <pc:sldMk cId="1945294056" sldId="2146847559"/>
            <ac:picMk id="252" creationId="{F01D2BA5-1338-443E-A1EC-0F89C0E78B30}"/>
          </ac:picMkLst>
        </pc:picChg>
        <pc:picChg chg="mod">
          <ac:chgData name="d'Agostino, Ciro" userId="522b68d4-162f-4dc7-a4d9-e6a12496a8af" providerId="ADAL" clId="{683EDCC4-8D6C-4B5D-82E3-D2C933B52846}" dt="2022-06-23T15:44:42.646" v="1258" actId="165"/>
          <ac:picMkLst>
            <pc:docMk/>
            <pc:sldMk cId="1945294056" sldId="2146847559"/>
            <ac:picMk id="254" creationId="{C834884A-D8E1-485F-BB3D-DE190B225F09}"/>
          </ac:picMkLst>
        </pc:picChg>
        <pc:picChg chg="mod">
          <ac:chgData name="d'Agostino, Ciro" userId="522b68d4-162f-4dc7-a4d9-e6a12496a8af" providerId="ADAL" clId="{683EDCC4-8D6C-4B5D-82E3-D2C933B52846}" dt="2022-06-23T15:44:42.646" v="1258" actId="165"/>
          <ac:picMkLst>
            <pc:docMk/>
            <pc:sldMk cId="1945294056" sldId="2146847559"/>
            <ac:picMk id="255" creationId="{A14D0884-A9B1-4740-82CB-A99416785B6E}"/>
          </ac:picMkLst>
        </pc:picChg>
        <pc:picChg chg="mod">
          <ac:chgData name="d'Agostino, Ciro" userId="522b68d4-162f-4dc7-a4d9-e6a12496a8af" providerId="ADAL" clId="{683EDCC4-8D6C-4B5D-82E3-D2C933B52846}" dt="2022-06-23T15:44:42.646" v="1258" actId="165"/>
          <ac:picMkLst>
            <pc:docMk/>
            <pc:sldMk cId="1945294056" sldId="2146847559"/>
            <ac:picMk id="257" creationId="{5DD58630-10C3-4916-B943-EB54B0CBC4F6}"/>
          </ac:picMkLst>
        </pc:picChg>
        <pc:picChg chg="mod">
          <ac:chgData name="d'Agostino, Ciro" userId="522b68d4-162f-4dc7-a4d9-e6a12496a8af" providerId="ADAL" clId="{683EDCC4-8D6C-4B5D-82E3-D2C933B52846}" dt="2022-06-23T15:44:42.646" v="1258" actId="165"/>
          <ac:picMkLst>
            <pc:docMk/>
            <pc:sldMk cId="1945294056" sldId="2146847559"/>
            <ac:picMk id="267" creationId="{FB4A4FCC-A4E5-4AA0-B561-573D537606A7}"/>
          </ac:picMkLst>
        </pc:picChg>
        <pc:picChg chg="mod">
          <ac:chgData name="d'Agostino, Ciro" userId="522b68d4-162f-4dc7-a4d9-e6a12496a8af" providerId="ADAL" clId="{683EDCC4-8D6C-4B5D-82E3-D2C933B52846}" dt="2022-06-23T15:44:42.646" v="1258" actId="165"/>
          <ac:picMkLst>
            <pc:docMk/>
            <pc:sldMk cId="1945294056" sldId="2146847559"/>
            <ac:picMk id="268" creationId="{4E763AE1-C7A2-43D5-A1EF-8B421525A1F0}"/>
          </ac:picMkLst>
        </pc:picChg>
        <pc:picChg chg="mod">
          <ac:chgData name="d'Agostino, Ciro" userId="522b68d4-162f-4dc7-a4d9-e6a12496a8af" providerId="ADAL" clId="{683EDCC4-8D6C-4B5D-82E3-D2C933B52846}" dt="2022-06-23T15:44:42.646" v="1258" actId="165"/>
          <ac:picMkLst>
            <pc:docMk/>
            <pc:sldMk cId="1945294056" sldId="2146847559"/>
            <ac:picMk id="269" creationId="{4C9D6E25-6FD6-4FD8-9DCB-33C49B72F8AD}"/>
          </ac:picMkLst>
        </pc:picChg>
        <pc:picChg chg="mod">
          <ac:chgData name="d'Agostino, Ciro" userId="522b68d4-162f-4dc7-a4d9-e6a12496a8af" providerId="ADAL" clId="{683EDCC4-8D6C-4B5D-82E3-D2C933B52846}" dt="2022-06-23T15:44:42.646" v="1258" actId="165"/>
          <ac:picMkLst>
            <pc:docMk/>
            <pc:sldMk cId="1945294056" sldId="2146847559"/>
            <ac:picMk id="273" creationId="{357FC588-4109-4FA3-B76F-99359186E43A}"/>
          </ac:picMkLst>
        </pc:picChg>
        <pc:cxnChg chg="del">
          <ac:chgData name="d'Agostino, Ciro" userId="522b68d4-162f-4dc7-a4d9-e6a12496a8af" providerId="ADAL" clId="{683EDCC4-8D6C-4B5D-82E3-D2C933B52846}" dt="2022-06-23T15:38:21.628" v="1147" actId="478"/>
          <ac:cxnSpMkLst>
            <pc:docMk/>
            <pc:sldMk cId="1945294056" sldId="2146847559"/>
            <ac:cxnSpMk id="27" creationId="{D693D63D-7B2D-405E-BA56-41D2BFA23D60}"/>
          </ac:cxnSpMkLst>
        </pc:cxnChg>
        <pc:cxnChg chg="mod">
          <ac:chgData name="d'Agostino, Ciro" userId="522b68d4-162f-4dc7-a4d9-e6a12496a8af" providerId="ADAL" clId="{683EDCC4-8D6C-4B5D-82E3-D2C933B52846}" dt="2022-06-23T15:44:42.646" v="1258" actId="165"/>
          <ac:cxnSpMkLst>
            <pc:docMk/>
            <pc:sldMk cId="1945294056" sldId="2146847559"/>
            <ac:cxnSpMk id="57" creationId="{F9BB733A-A5B5-4720-8080-B6368B145712}"/>
          </ac:cxnSpMkLst>
        </pc:cxnChg>
        <pc:cxnChg chg="mod topLvl">
          <ac:chgData name="d'Agostino, Ciro" userId="522b68d4-162f-4dc7-a4d9-e6a12496a8af" providerId="ADAL" clId="{683EDCC4-8D6C-4B5D-82E3-D2C933B52846}" dt="2022-06-23T15:44:47.517" v="1259" actId="164"/>
          <ac:cxnSpMkLst>
            <pc:docMk/>
            <pc:sldMk cId="1945294056" sldId="2146847559"/>
            <ac:cxnSpMk id="146" creationId="{420BA957-71E2-40C0-BC29-D3B3868D3AA1}"/>
          </ac:cxnSpMkLst>
        </pc:cxnChg>
        <pc:cxnChg chg="mod">
          <ac:chgData name="d'Agostino, Ciro" userId="522b68d4-162f-4dc7-a4d9-e6a12496a8af" providerId="ADAL" clId="{683EDCC4-8D6C-4B5D-82E3-D2C933B52846}" dt="2022-06-23T15:44:47.517" v="1259" actId="164"/>
          <ac:cxnSpMkLst>
            <pc:docMk/>
            <pc:sldMk cId="1945294056" sldId="2146847559"/>
            <ac:cxnSpMk id="147" creationId="{CB12AD60-2C83-4B3F-9E66-1A8160FC4D80}"/>
          </ac:cxnSpMkLst>
        </pc:cxnChg>
        <pc:cxnChg chg="mod">
          <ac:chgData name="d'Agostino, Ciro" userId="522b68d4-162f-4dc7-a4d9-e6a12496a8af" providerId="ADAL" clId="{683EDCC4-8D6C-4B5D-82E3-D2C933B52846}" dt="2022-06-23T15:44:47.517" v="1259" actId="164"/>
          <ac:cxnSpMkLst>
            <pc:docMk/>
            <pc:sldMk cId="1945294056" sldId="2146847559"/>
            <ac:cxnSpMk id="149" creationId="{98042909-3489-4017-B9DC-D13ED571104A}"/>
          </ac:cxnSpMkLst>
        </pc:cxnChg>
        <pc:cxnChg chg="mod topLvl">
          <ac:chgData name="d'Agostino, Ciro" userId="522b68d4-162f-4dc7-a4d9-e6a12496a8af" providerId="ADAL" clId="{683EDCC4-8D6C-4B5D-82E3-D2C933B52846}" dt="2022-06-23T15:44:47.517" v="1259" actId="164"/>
          <ac:cxnSpMkLst>
            <pc:docMk/>
            <pc:sldMk cId="1945294056" sldId="2146847559"/>
            <ac:cxnSpMk id="164" creationId="{290EEC47-8BD4-48CF-8147-F42A7DAF984B}"/>
          </ac:cxnSpMkLst>
        </pc:cxnChg>
        <pc:cxnChg chg="mod topLvl">
          <ac:chgData name="d'Agostino, Ciro" userId="522b68d4-162f-4dc7-a4d9-e6a12496a8af" providerId="ADAL" clId="{683EDCC4-8D6C-4B5D-82E3-D2C933B52846}" dt="2022-06-23T15:44:47.517" v="1259" actId="164"/>
          <ac:cxnSpMkLst>
            <pc:docMk/>
            <pc:sldMk cId="1945294056" sldId="2146847559"/>
            <ac:cxnSpMk id="167" creationId="{71702516-220D-485E-B07A-4622232B2639}"/>
          </ac:cxnSpMkLst>
        </pc:cxnChg>
        <pc:cxnChg chg="mod topLvl">
          <ac:chgData name="d'Agostino, Ciro" userId="522b68d4-162f-4dc7-a4d9-e6a12496a8af" providerId="ADAL" clId="{683EDCC4-8D6C-4B5D-82E3-D2C933B52846}" dt="2022-06-23T15:44:47.517" v="1259" actId="164"/>
          <ac:cxnSpMkLst>
            <pc:docMk/>
            <pc:sldMk cId="1945294056" sldId="2146847559"/>
            <ac:cxnSpMk id="178" creationId="{F28118C5-26A5-48C4-9D6A-E25E6C968610}"/>
          </ac:cxnSpMkLst>
        </pc:cxnChg>
        <pc:cxnChg chg="mod topLvl">
          <ac:chgData name="d'Agostino, Ciro" userId="522b68d4-162f-4dc7-a4d9-e6a12496a8af" providerId="ADAL" clId="{683EDCC4-8D6C-4B5D-82E3-D2C933B52846}" dt="2022-06-23T15:44:47.517" v="1259" actId="164"/>
          <ac:cxnSpMkLst>
            <pc:docMk/>
            <pc:sldMk cId="1945294056" sldId="2146847559"/>
            <ac:cxnSpMk id="179" creationId="{C7D780DA-3BD7-414C-9739-09ED58F64C4C}"/>
          </ac:cxnSpMkLst>
        </pc:cxnChg>
        <pc:cxnChg chg="mod topLvl">
          <ac:chgData name="d'Agostino, Ciro" userId="522b68d4-162f-4dc7-a4d9-e6a12496a8af" providerId="ADAL" clId="{683EDCC4-8D6C-4B5D-82E3-D2C933B52846}" dt="2022-06-23T15:44:47.517" v="1259" actId="164"/>
          <ac:cxnSpMkLst>
            <pc:docMk/>
            <pc:sldMk cId="1945294056" sldId="2146847559"/>
            <ac:cxnSpMk id="180" creationId="{6EF73E37-378A-4208-94E3-EEE8690FD6C0}"/>
          </ac:cxnSpMkLst>
        </pc:cxnChg>
        <pc:cxnChg chg="mod topLvl">
          <ac:chgData name="d'Agostino, Ciro" userId="522b68d4-162f-4dc7-a4d9-e6a12496a8af" providerId="ADAL" clId="{683EDCC4-8D6C-4B5D-82E3-D2C933B52846}" dt="2022-06-23T15:44:47.517" v="1259" actId="164"/>
          <ac:cxnSpMkLst>
            <pc:docMk/>
            <pc:sldMk cId="1945294056" sldId="2146847559"/>
            <ac:cxnSpMk id="181" creationId="{907448C1-1410-49CA-8406-36E876DED1D5}"/>
          </ac:cxnSpMkLst>
        </pc:cxnChg>
        <pc:cxnChg chg="mod topLvl">
          <ac:chgData name="d'Agostino, Ciro" userId="522b68d4-162f-4dc7-a4d9-e6a12496a8af" providerId="ADAL" clId="{683EDCC4-8D6C-4B5D-82E3-D2C933B52846}" dt="2022-06-23T15:44:47.517" v="1259" actId="164"/>
          <ac:cxnSpMkLst>
            <pc:docMk/>
            <pc:sldMk cId="1945294056" sldId="2146847559"/>
            <ac:cxnSpMk id="182" creationId="{BEBB580D-6F33-4EE5-9D02-1124505A1FB3}"/>
          </ac:cxnSpMkLst>
        </pc:cxnChg>
        <pc:cxnChg chg="mod">
          <ac:chgData name="d'Agostino, Ciro" userId="522b68d4-162f-4dc7-a4d9-e6a12496a8af" providerId="ADAL" clId="{683EDCC4-8D6C-4B5D-82E3-D2C933B52846}" dt="2022-06-23T15:44:42.646" v="1258" actId="165"/>
          <ac:cxnSpMkLst>
            <pc:docMk/>
            <pc:sldMk cId="1945294056" sldId="2146847559"/>
            <ac:cxnSpMk id="190" creationId="{8878D02C-8C82-485A-9B61-0D8F8E295DB0}"/>
          </ac:cxnSpMkLst>
        </pc:cxnChg>
        <pc:cxnChg chg="mod">
          <ac:chgData name="d'Agostino, Ciro" userId="522b68d4-162f-4dc7-a4d9-e6a12496a8af" providerId="ADAL" clId="{683EDCC4-8D6C-4B5D-82E3-D2C933B52846}" dt="2022-06-23T15:44:42.646" v="1258" actId="165"/>
          <ac:cxnSpMkLst>
            <pc:docMk/>
            <pc:sldMk cId="1945294056" sldId="2146847559"/>
            <ac:cxnSpMk id="194" creationId="{7682AAB1-D940-43F3-AE05-A66811F8D900}"/>
          </ac:cxnSpMkLst>
        </pc:cxnChg>
        <pc:cxnChg chg="mod">
          <ac:chgData name="d'Agostino, Ciro" userId="522b68d4-162f-4dc7-a4d9-e6a12496a8af" providerId="ADAL" clId="{683EDCC4-8D6C-4B5D-82E3-D2C933B52846}" dt="2022-06-23T15:44:42.646" v="1258" actId="165"/>
          <ac:cxnSpMkLst>
            <pc:docMk/>
            <pc:sldMk cId="1945294056" sldId="2146847559"/>
            <ac:cxnSpMk id="203" creationId="{46478FC8-AFAE-44B2-B854-53C24A918A7E}"/>
          </ac:cxnSpMkLst>
        </pc:cxnChg>
        <pc:cxnChg chg="mod">
          <ac:chgData name="d'Agostino, Ciro" userId="522b68d4-162f-4dc7-a4d9-e6a12496a8af" providerId="ADAL" clId="{683EDCC4-8D6C-4B5D-82E3-D2C933B52846}" dt="2022-06-23T15:44:42.646" v="1258" actId="165"/>
          <ac:cxnSpMkLst>
            <pc:docMk/>
            <pc:sldMk cId="1945294056" sldId="2146847559"/>
            <ac:cxnSpMk id="210" creationId="{47F6307C-DAAC-4C72-9B79-7DEA90C78D80}"/>
          </ac:cxnSpMkLst>
        </pc:cxnChg>
        <pc:cxnChg chg="mod">
          <ac:chgData name="d'Agostino, Ciro" userId="522b68d4-162f-4dc7-a4d9-e6a12496a8af" providerId="ADAL" clId="{683EDCC4-8D6C-4B5D-82E3-D2C933B52846}" dt="2022-06-23T15:44:42.646" v="1258" actId="165"/>
          <ac:cxnSpMkLst>
            <pc:docMk/>
            <pc:sldMk cId="1945294056" sldId="2146847559"/>
            <ac:cxnSpMk id="211" creationId="{B43ED4EB-5359-402E-828F-5FF26A7D495A}"/>
          </ac:cxnSpMkLst>
        </pc:cxnChg>
        <pc:cxnChg chg="mod">
          <ac:chgData name="d'Agostino, Ciro" userId="522b68d4-162f-4dc7-a4d9-e6a12496a8af" providerId="ADAL" clId="{683EDCC4-8D6C-4B5D-82E3-D2C933B52846}" dt="2022-06-23T15:44:42.646" v="1258" actId="165"/>
          <ac:cxnSpMkLst>
            <pc:docMk/>
            <pc:sldMk cId="1945294056" sldId="2146847559"/>
            <ac:cxnSpMk id="212" creationId="{32030513-9784-473D-8F0E-9A22133F741A}"/>
          </ac:cxnSpMkLst>
        </pc:cxnChg>
        <pc:cxnChg chg="mod">
          <ac:chgData name="d'Agostino, Ciro" userId="522b68d4-162f-4dc7-a4d9-e6a12496a8af" providerId="ADAL" clId="{683EDCC4-8D6C-4B5D-82E3-D2C933B52846}" dt="2022-06-23T15:44:42.646" v="1258" actId="165"/>
          <ac:cxnSpMkLst>
            <pc:docMk/>
            <pc:sldMk cId="1945294056" sldId="2146847559"/>
            <ac:cxnSpMk id="213" creationId="{24C49467-E78E-4F2E-ADA1-F366C413B082}"/>
          </ac:cxnSpMkLst>
        </pc:cxnChg>
        <pc:cxnChg chg="mod">
          <ac:chgData name="d'Agostino, Ciro" userId="522b68d4-162f-4dc7-a4d9-e6a12496a8af" providerId="ADAL" clId="{683EDCC4-8D6C-4B5D-82E3-D2C933B52846}" dt="2022-06-23T15:44:42.646" v="1258" actId="165"/>
          <ac:cxnSpMkLst>
            <pc:docMk/>
            <pc:sldMk cId="1945294056" sldId="2146847559"/>
            <ac:cxnSpMk id="214" creationId="{7ABA8E49-3D05-489B-93CE-40880FDDA00D}"/>
          </ac:cxnSpMkLst>
        </pc:cxnChg>
        <pc:cxnChg chg="mod">
          <ac:chgData name="d'Agostino, Ciro" userId="522b68d4-162f-4dc7-a4d9-e6a12496a8af" providerId="ADAL" clId="{683EDCC4-8D6C-4B5D-82E3-D2C933B52846}" dt="2022-06-23T15:44:42.646" v="1258" actId="165"/>
          <ac:cxnSpMkLst>
            <pc:docMk/>
            <pc:sldMk cId="1945294056" sldId="2146847559"/>
            <ac:cxnSpMk id="215" creationId="{5421C606-3416-4690-8F3E-833AED5706E2}"/>
          </ac:cxnSpMkLst>
        </pc:cxnChg>
        <pc:cxnChg chg="mod">
          <ac:chgData name="d'Agostino, Ciro" userId="522b68d4-162f-4dc7-a4d9-e6a12496a8af" providerId="ADAL" clId="{683EDCC4-8D6C-4B5D-82E3-D2C933B52846}" dt="2022-06-23T15:44:42.646" v="1258" actId="165"/>
          <ac:cxnSpMkLst>
            <pc:docMk/>
            <pc:sldMk cId="1945294056" sldId="2146847559"/>
            <ac:cxnSpMk id="216" creationId="{B6006D25-ABDD-4BB3-9E40-61AD4DC78E2C}"/>
          </ac:cxnSpMkLst>
        </pc:cxnChg>
        <pc:cxnChg chg="mod">
          <ac:chgData name="d'Agostino, Ciro" userId="522b68d4-162f-4dc7-a4d9-e6a12496a8af" providerId="ADAL" clId="{683EDCC4-8D6C-4B5D-82E3-D2C933B52846}" dt="2022-06-23T15:44:42.646" v="1258" actId="165"/>
          <ac:cxnSpMkLst>
            <pc:docMk/>
            <pc:sldMk cId="1945294056" sldId="2146847559"/>
            <ac:cxnSpMk id="217" creationId="{58C415C8-E60A-4562-8940-82B418F5B7AF}"/>
          </ac:cxnSpMkLst>
        </pc:cxnChg>
        <pc:cxnChg chg="mod">
          <ac:chgData name="d'Agostino, Ciro" userId="522b68d4-162f-4dc7-a4d9-e6a12496a8af" providerId="ADAL" clId="{683EDCC4-8D6C-4B5D-82E3-D2C933B52846}" dt="2022-06-23T15:44:42.646" v="1258" actId="165"/>
          <ac:cxnSpMkLst>
            <pc:docMk/>
            <pc:sldMk cId="1945294056" sldId="2146847559"/>
            <ac:cxnSpMk id="218" creationId="{5787AFC8-46E5-4C10-B438-668E46753964}"/>
          </ac:cxnSpMkLst>
        </pc:cxnChg>
        <pc:cxnChg chg="mod">
          <ac:chgData name="d'Agostino, Ciro" userId="522b68d4-162f-4dc7-a4d9-e6a12496a8af" providerId="ADAL" clId="{683EDCC4-8D6C-4B5D-82E3-D2C933B52846}" dt="2022-06-23T15:44:42.646" v="1258" actId="165"/>
          <ac:cxnSpMkLst>
            <pc:docMk/>
            <pc:sldMk cId="1945294056" sldId="2146847559"/>
            <ac:cxnSpMk id="219" creationId="{B803C5D0-583C-4F57-91A3-ACD3E55C6816}"/>
          </ac:cxnSpMkLst>
        </pc:cxnChg>
        <pc:cxnChg chg="mod">
          <ac:chgData name="d'Agostino, Ciro" userId="522b68d4-162f-4dc7-a4d9-e6a12496a8af" providerId="ADAL" clId="{683EDCC4-8D6C-4B5D-82E3-D2C933B52846}" dt="2022-06-23T15:44:42.646" v="1258" actId="165"/>
          <ac:cxnSpMkLst>
            <pc:docMk/>
            <pc:sldMk cId="1945294056" sldId="2146847559"/>
            <ac:cxnSpMk id="220" creationId="{B0AEAFAA-9FF1-4335-ACBA-610A4B60E4B4}"/>
          </ac:cxnSpMkLst>
        </pc:cxnChg>
        <pc:cxnChg chg="mod ord">
          <ac:chgData name="d'Agostino, Ciro" userId="522b68d4-162f-4dc7-a4d9-e6a12496a8af" providerId="ADAL" clId="{683EDCC4-8D6C-4B5D-82E3-D2C933B52846}" dt="2022-06-23T15:44:42.646" v="1258" actId="165"/>
          <ac:cxnSpMkLst>
            <pc:docMk/>
            <pc:sldMk cId="1945294056" sldId="2146847559"/>
            <ac:cxnSpMk id="221" creationId="{A39AE768-AF28-40D7-A415-F5FFB9A1F99B}"/>
          </ac:cxnSpMkLst>
        </pc:cxnChg>
      </pc:sldChg>
      <pc:sldChg chg="addSp delSp modSp add mod ord">
        <pc:chgData name="d'Agostino, Ciro" userId="522b68d4-162f-4dc7-a4d9-e6a12496a8af" providerId="ADAL" clId="{683EDCC4-8D6C-4B5D-82E3-D2C933B52846}" dt="2022-06-24T10:10:19.012" v="2172"/>
        <pc:sldMkLst>
          <pc:docMk/>
          <pc:sldMk cId="1811176720" sldId="2146847560"/>
        </pc:sldMkLst>
        <pc:spChg chg="mod topLvl">
          <ac:chgData name="d'Agostino, Ciro" userId="522b68d4-162f-4dc7-a4d9-e6a12496a8af" providerId="ADAL" clId="{683EDCC4-8D6C-4B5D-82E3-D2C933B52846}" dt="2022-06-23T15:47:46.410" v="1300" actId="164"/>
          <ac:spMkLst>
            <pc:docMk/>
            <pc:sldMk cId="1811176720" sldId="2146847560"/>
            <ac:spMk id="242" creationId="{958F1468-A726-8006-7027-41ACA5D660CF}"/>
          </ac:spMkLst>
        </pc:spChg>
        <pc:spChg chg="mod topLvl">
          <ac:chgData name="d'Agostino, Ciro" userId="522b68d4-162f-4dc7-a4d9-e6a12496a8af" providerId="ADAL" clId="{683EDCC4-8D6C-4B5D-82E3-D2C933B52846}" dt="2022-06-23T15:53:54.897" v="1402" actId="1076"/>
          <ac:spMkLst>
            <pc:docMk/>
            <pc:sldMk cId="1811176720" sldId="2146847560"/>
            <ac:spMk id="245" creationId="{D6818358-46ED-0D31-6CA9-E63F2C27A881}"/>
          </ac:spMkLst>
        </pc:spChg>
        <pc:spChg chg="mod topLvl">
          <ac:chgData name="d'Agostino, Ciro" userId="522b68d4-162f-4dc7-a4d9-e6a12496a8af" providerId="ADAL" clId="{683EDCC4-8D6C-4B5D-82E3-D2C933B52846}" dt="2022-06-23T15:47:46.410" v="1300" actId="164"/>
          <ac:spMkLst>
            <pc:docMk/>
            <pc:sldMk cId="1811176720" sldId="2146847560"/>
            <ac:spMk id="246" creationId="{C0E968EE-63E6-BDF8-76C4-8CD451F1819E}"/>
          </ac:spMkLst>
        </pc:spChg>
        <pc:spChg chg="mod topLvl">
          <ac:chgData name="d'Agostino, Ciro" userId="522b68d4-162f-4dc7-a4d9-e6a12496a8af" providerId="ADAL" clId="{683EDCC4-8D6C-4B5D-82E3-D2C933B52846}" dt="2022-06-23T15:55:23.855" v="1407" actId="1076"/>
          <ac:spMkLst>
            <pc:docMk/>
            <pc:sldMk cId="1811176720" sldId="2146847560"/>
            <ac:spMk id="247" creationId="{5474738A-A83B-D062-C109-A2CC9E16432E}"/>
          </ac:spMkLst>
        </pc:spChg>
        <pc:spChg chg="mod topLvl">
          <ac:chgData name="d'Agostino, Ciro" userId="522b68d4-162f-4dc7-a4d9-e6a12496a8af" providerId="ADAL" clId="{683EDCC4-8D6C-4B5D-82E3-D2C933B52846}" dt="2022-06-23T15:47:46.410" v="1300" actId="164"/>
          <ac:spMkLst>
            <pc:docMk/>
            <pc:sldMk cId="1811176720" sldId="2146847560"/>
            <ac:spMk id="248" creationId="{C0A5B499-6DB6-5C9F-C12A-6101D46C840E}"/>
          </ac:spMkLst>
        </pc:spChg>
        <pc:spChg chg="mod topLvl">
          <ac:chgData name="d'Agostino, Ciro" userId="522b68d4-162f-4dc7-a4d9-e6a12496a8af" providerId="ADAL" clId="{683EDCC4-8D6C-4B5D-82E3-D2C933B52846}" dt="2022-06-23T15:57:19.870" v="1461" actId="1036"/>
          <ac:spMkLst>
            <pc:docMk/>
            <pc:sldMk cId="1811176720" sldId="2146847560"/>
            <ac:spMk id="249" creationId="{2E13ABC0-7CB4-6687-FA03-A1C7090519CF}"/>
          </ac:spMkLst>
        </pc:spChg>
        <pc:spChg chg="mod topLvl">
          <ac:chgData name="d'Agostino, Ciro" userId="522b68d4-162f-4dc7-a4d9-e6a12496a8af" providerId="ADAL" clId="{683EDCC4-8D6C-4B5D-82E3-D2C933B52846}" dt="2022-06-23T15:47:46.410" v="1300" actId="164"/>
          <ac:spMkLst>
            <pc:docMk/>
            <pc:sldMk cId="1811176720" sldId="2146847560"/>
            <ac:spMk id="250" creationId="{0D1A6332-C35F-EFEB-24CD-D28C28C852E1}"/>
          </ac:spMkLst>
        </pc:spChg>
        <pc:spChg chg="mod topLvl">
          <ac:chgData name="d'Agostino, Ciro" userId="522b68d4-162f-4dc7-a4d9-e6a12496a8af" providerId="ADAL" clId="{683EDCC4-8D6C-4B5D-82E3-D2C933B52846}" dt="2022-06-23T15:57:09.453" v="1458" actId="1036"/>
          <ac:spMkLst>
            <pc:docMk/>
            <pc:sldMk cId="1811176720" sldId="2146847560"/>
            <ac:spMk id="251" creationId="{CBFB011F-DBED-84EE-086B-C65CE3D6499C}"/>
          </ac:spMkLst>
        </pc:spChg>
        <pc:spChg chg="mod topLvl">
          <ac:chgData name="d'Agostino, Ciro" userId="522b68d4-162f-4dc7-a4d9-e6a12496a8af" providerId="ADAL" clId="{683EDCC4-8D6C-4B5D-82E3-D2C933B52846}" dt="2022-06-23T15:57:14.052" v="1459" actId="1036"/>
          <ac:spMkLst>
            <pc:docMk/>
            <pc:sldMk cId="1811176720" sldId="2146847560"/>
            <ac:spMk id="252" creationId="{FEBDD269-5607-F5DC-5A13-30B684695F40}"/>
          </ac:spMkLst>
        </pc:spChg>
        <pc:spChg chg="mod topLvl">
          <ac:chgData name="d'Agostino, Ciro" userId="522b68d4-162f-4dc7-a4d9-e6a12496a8af" providerId="ADAL" clId="{683EDCC4-8D6C-4B5D-82E3-D2C933B52846}" dt="2022-06-23T15:47:46.410" v="1300" actId="164"/>
          <ac:spMkLst>
            <pc:docMk/>
            <pc:sldMk cId="1811176720" sldId="2146847560"/>
            <ac:spMk id="253" creationId="{FF1103B8-6317-F8E5-FBF2-6A23C04FB32E}"/>
          </ac:spMkLst>
        </pc:spChg>
        <pc:spChg chg="mod topLvl">
          <ac:chgData name="d'Agostino, Ciro" userId="522b68d4-162f-4dc7-a4d9-e6a12496a8af" providerId="ADAL" clId="{683EDCC4-8D6C-4B5D-82E3-D2C933B52846}" dt="2022-06-23T15:47:46.410" v="1300" actId="164"/>
          <ac:spMkLst>
            <pc:docMk/>
            <pc:sldMk cId="1811176720" sldId="2146847560"/>
            <ac:spMk id="265" creationId="{F9F77257-A64D-FE00-5C04-D5431A0117AB}"/>
          </ac:spMkLst>
        </pc:spChg>
        <pc:spChg chg="del mod">
          <ac:chgData name="d'Agostino, Ciro" userId="522b68d4-162f-4dc7-a4d9-e6a12496a8af" providerId="ADAL" clId="{683EDCC4-8D6C-4B5D-82E3-D2C933B52846}" dt="2022-06-23T15:47:20.848" v="1294" actId="478"/>
          <ac:spMkLst>
            <pc:docMk/>
            <pc:sldMk cId="1811176720" sldId="2146847560"/>
            <ac:spMk id="276" creationId="{F6F698E9-BC5B-CADA-6D60-4786BBEC34D3}"/>
          </ac:spMkLst>
        </pc:spChg>
        <pc:spChg chg="mod">
          <ac:chgData name="d'Agostino, Ciro" userId="522b68d4-162f-4dc7-a4d9-e6a12496a8af" providerId="ADAL" clId="{683EDCC4-8D6C-4B5D-82E3-D2C933B52846}" dt="2022-06-23T15:47:43.507" v="1299" actId="165"/>
          <ac:spMkLst>
            <pc:docMk/>
            <pc:sldMk cId="1811176720" sldId="2146847560"/>
            <ac:spMk id="286" creationId="{61B2CB3D-6F27-D7E1-BBE0-361D085D8F3F}"/>
          </ac:spMkLst>
        </pc:spChg>
        <pc:spChg chg="mod">
          <ac:chgData name="d'Agostino, Ciro" userId="522b68d4-162f-4dc7-a4d9-e6a12496a8af" providerId="ADAL" clId="{683EDCC4-8D6C-4B5D-82E3-D2C933B52846}" dt="2022-06-23T15:47:43.507" v="1299" actId="165"/>
          <ac:spMkLst>
            <pc:docMk/>
            <pc:sldMk cId="1811176720" sldId="2146847560"/>
            <ac:spMk id="290" creationId="{37C7429C-3997-5CFD-316F-55AA76272EC3}"/>
          </ac:spMkLst>
        </pc:spChg>
        <pc:spChg chg="mod">
          <ac:chgData name="d'Agostino, Ciro" userId="522b68d4-162f-4dc7-a4d9-e6a12496a8af" providerId="ADAL" clId="{683EDCC4-8D6C-4B5D-82E3-D2C933B52846}" dt="2022-06-23T15:47:43.507" v="1299" actId="165"/>
          <ac:spMkLst>
            <pc:docMk/>
            <pc:sldMk cId="1811176720" sldId="2146847560"/>
            <ac:spMk id="292" creationId="{6AE68C35-41A0-1217-2AA7-7A4C8D7EF076}"/>
          </ac:spMkLst>
        </pc:spChg>
        <pc:spChg chg="mod">
          <ac:chgData name="d'Agostino, Ciro" userId="522b68d4-162f-4dc7-a4d9-e6a12496a8af" providerId="ADAL" clId="{683EDCC4-8D6C-4B5D-82E3-D2C933B52846}" dt="2022-06-23T15:47:43.507" v="1299" actId="165"/>
          <ac:spMkLst>
            <pc:docMk/>
            <pc:sldMk cId="1811176720" sldId="2146847560"/>
            <ac:spMk id="293" creationId="{69F5EAA3-D993-D9BA-4F7D-E566CFE2E1BA}"/>
          </ac:spMkLst>
        </pc:spChg>
        <pc:spChg chg="mod">
          <ac:chgData name="d'Agostino, Ciro" userId="522b68d4-162f-4dc7-a4d9-e6a12496a8af" providerId="ADAL" clId="{683EDCC4-8D6C-4B5D-82E3-D2C933B52846}" dt="2022-06-23T15:47:43.507" v="1299" actId="165"/>
          <ac:spMkLst>
            <pc:docMk/>
            <pc:sldMk cId="1811176720" sldId="2146847560"/>
            <ac:spMk id="296" creationId="{9115CF8F-0032-F5D2-7FC3-BFF62FFE9E51}"/>
          </ac:spMkLst>
        </pc:spChg>
        <pc:spChg chg="mod">
          <ac:chgData name="d'Agostino, Ciro" userId="522b68d4-162f-4dc7-a4d9-e6a12496a8af" providerId="ADAL" clId="{683EDCC4-8D6C-4B5D-82E3-D2C933B52846}" dt="2022-06-23T15:47:43.507" v="1299" actId="165"/>
          <ac:spMkLst>
            <pc:docMk/>
            <pc:sldMk cId="1811176720" sldId="2146847560"/>
            <ac:spMk id="297" creationId="{CE44060C-35FE-113B-A601-155E2B0CCCEC}"/>
          </ac:spMkLst>
        </pc:spChg>
        <pc:spChg chg="mod">
          <ac:chgData name="d'Agostino, Ciro" userId="522b68d4-162f-4dc7-a4d9-e6a12496a8af" providerId="ADAL" clId="{683EDCC4-8D6C-4B5D-82E3-D2C933B52846}" dt="2022-06-23T15:47:43.507" v="1299" actId="165"/>
          <ac:spMkLst>
            <pc:docMk/>
            <pc:sldMk cId="1811176720" sldId="2146847560"/>
            <ac:spMk id="298" creationId="{B4FF8E1A-78FB-80E5-A941-7E0EB62AA250}"/>
          </ac:spMkLst>
        </pc:spChg>
        <pc:spChg chg="mod">
          <ac:chgData name="d'Agostino, Ciro" userId="522b68d4-162f-4dc7-a4d9-e6a12496a8af" providerId="ADAL" clId="{683EDCC4-8D6C-4B5D-82E3-D2C933B52846}" dt="2022-06-23T15:47:43.507" v="1299" actId="165"/>
          <ac:spMkLst>
            <pc:docMk/>
            <pc:sldMk cId="1811176720" sldId="2146847560"/>
            <ac:spMk id="299" creationId="{803AA306-E14B-C3D2-313B-F53E8585B84B}"/>
          </ac:spMkLst>
        </pc:spChg>
        <pc:spChg chg="del">
          <ac:chgData name="d'Agostino, Ciro" userId="522b68d4-162f-4dc7-a4d9-e6a12496a8af" providerId="ADAL" clId="{683EDCC4-8D6C-4B5D-82E3-D2C933B52846}" dt="2022-06-23T15:45:23.766" v="1266" actId="478"/>
          <ac:spMkLst>
            <pc:docMk/>
            <pc:sldMk cId="1811176720" sldId="2146847560"/>
            <ac:spMk id="303" creationId="{D02BAFCC-5CD9-46A9-BE7C-0883B4E37291}"/>
          </ac:spMkLst>
        </pc:spChg>
        <pc:spChg chg="mod">
          <ac:chgData name="d'Agostino, Ciro" userId="522b68d4-162f-4dc7-a4d9-e6a12496a8af" providerId="ADAL" clId="{683EDCC4-8D6C-4B5D-82E3-D2C933B52846}" dt="2022-06-23T15:47:43.507" v="1299" actId="165"/>
          <ac:spMkLst>
            <pc:docMk/>
            <pc:sldMk cId="1811176720" sldId="2146847560"/>
            <ac:spMk id="304" creationId="{5027D23F-59C7-767C-EFA7-4D4A83C3C4E6}"/>
          </ac:spMkLst>
        </pc:spChg>
        <pc:spChg chg="mod">
          <ac:chgData name="d'Agostino, Ciro" userId="522b68d4-162f-4dc7-a4d9-e6a12496a8af" providerId="ADAL" clId="{683EDCC4-8D6C-4B5D-82E3-D2C933B52846}" dt="2022-06-23T15:47:43.507" v="1299" actId="165"/>
          <ac:spMkLst>
            <pc:docMk/>
            <pc:sldMk cId="1811176720" sldId="2146847560"/>
            <ac:spMk id="306" creationId="{91090844-7CC0-4EC6-CE7E-D7BD40AB9901}"/>
          </ac:spMkLst>
        </pc:spChg>
        <pc:spChg chg="mod">
          <ac:chgData name="d'Agostino, Ciro" userId="522b68d4-162f-4dc7-a4d9-e6a12496a8af" providerId="ADAL" clId="{683EDCC4-8D6C-4B5D-82E3-D2C933B52846}" dt="2022-06-23T15:47:43.507" v="1299" actId="165"/>
          <ac:spMkLst>
            <pc:docMk/>
            <pc:sldMk cId="1811176720" sldId="2146847560"/>
            <ac:spMk id="307" creationId="{C3474809-DD64-85D4-59BA-48ED1571BE87}"/>
          </ac:spMkLst>
        </pc:spChg>
        <pc:spChg chg="mod">
          <ac:chgData name="d'Agostino, Ciro" userId="522b68d4-162f-4dc7-a4d9-e6a12496a8af" providerId="ADAL" clId="{683EDCC4-8D6C-4B5D-82E3-D2C933B52846}" dt="2022-06-23T15:47:43.507" v="1299" actId="165"/>
          <ac:spMkLst>
            <pc:docMk/>
            <pc:sldMk cId="1811176720" sldId="2146847560"/>
            <ac:spMk id="309" creationId="{AA8C6FF1-F799-40AA-2F30-F09178AF46D5}"/>
          </ac:spMkLst>
        </pc:spChg>
        <pc:spChg chg="mod">
          <ac:chgData name="d'Agostino, Ciro" userId="522b68d4-162f-4dc7-a4d9-e6a12496a8af" providerId="ADAL" clId="{683EDCC4-8D6C-4B5D-82E3-D2C933B52846}" dt="2022-06-23T15:47:43.507" v="1299" actId="165"/>
          <ac:spMkLst>
            <pc:docMk/>
            <pc:sldMk cId="1811176720" sldId="2146847560"/>
            <ac:spMk id="311" creationId="{86A495BF-F0A4-60C2-C6F2-2D0786EE6FB1}"/>
          </ac:spMkLst>
        </pc:spChg>
        <pc:spChg chg="mod">
          <ac:chgData name="d'Agostino, Ciro" userId="522b68d4-162f-4dc7-a4d9-e6a12496a8af" providerId="ADAL" clId="{683EDCC4-8D6C-4B5D-82E3-D2C933B52846}" dt="2022-06-23T15:55:31.639" v="1409" actId="1076"/>
          <ac:spMkLst>
            <pc:docMk/>
            <pc:sldMk cId="1811176720" sldId="2146847560"/>
            <ac:spMk id="312" creationId="{C10B6B04-5816-578C-1A91-AA4D985CC5AD}"/>
          </ac:spMkLst>
        </pc:spChg>
        <pc:spChg chg="mod">
          <ac:chgData name="d'Agostino, Ciro" userId="522b68d4-162f-4dc7-a4d9-e6a12496a8af" providerId="ADAL" clId="{683EDCC4-8D6C-4B5D-82E3-D2C933B52846}" dt="2022-06-23T15:47:43.507" v="1299" actId="165"/>
          <ac:spMkLst>
            <pc:docMk/>
            <pc:sldMk cId="1811176720" sldId="2146847560"/>
            <ac:spMk id="313" creationId="{EDFECAA0-B65A-DDFE-3ADB-7ECD1AA0C0A8}"/>
          </ac:spMkLst>
        </pc:spChg>
        <pc:spChg chg="mod">
          <ac:chgData name="d'Agostino, Ciro" userId="522b68d4-162f-4dc7-a4d9-e6a12496a8af" providerId="ADAL" clId="{683EDCC4-8D6C-4B5D-82E3-D2C933B52846}" dt="2022-06-23T15:55:25.769" v="1408" actId="1076"/>
          <ac:spMkLst>
            <pc:docMk/>
            <pc:sldMk cId="1811176720" sldId="2146847560"/>
            <ac:spMk id="314" creationId="{F6C64D28-30EB-63F5-9F98-D1D41ED087C9}"/>
          </ac:spMkLst>
        </pc:spChg>
        <pc:spChg chg="mod">
          <ac:chgData name="d'Agostino, Ciro" userId="522b68d4-162f-4dc7-a4d9-e6a12496a8af" providerId="ADAL" clId="{683EDCC4-8D6C-4B5D-82E3-D2C933B52846}" dt="2022-06-23T15:47:43.507" v="1299" actId="165"/>
          <ac:spMkLst>
            <pc:docMk/>
            <pc:sldMk cId="1811176720" sldId="2146847560"/>
            <ac:spMk id="326" creationId="{B07BA017-36A2-59FA-6955-72A2202CAAC1}"/>
          </ac:spMkLst>
        </pc:spChg>
        <pc:spChg chg="mod">
          <ac:chgData name="d'Agostino, Ciro" userId="522b68d4-162f-4dc7-a4d9-e6a12496a8af" providerId="ADAL" clId="{683EDCC4-8D6C-4B5D-82E3-D2C933B52846}" dt="2022-06-23T15:47:43.507" v="1299" actId="165"/>
          <ac:spMkLst>
            <pc:docMk/>
            <pc:sldMk cId="1811176720" sldId="2146847560"/>
            <ac:spMk id="328" creationId="{E4C03269-6CAE-B7DC-E4EB-4EF9C1FCA9D2}"/>
          </ac:spMkLst>
        </pc:spChg>
        <pc:spChg chg="mod">
          <ac:chgData name="d'Agostino, Ciro" userId="522b68d4-162f-4dc7-a4d9-e6a12496a8af" providerId="ADAL" clId="{683EDCC4-8D6C-4B5D-82E3-D2C933B52846}" dt="2022-06-23T15:47:43.507" v="1299" actId="165"/>
          <ac:spMkLst>
            <pc:docMk/>
            <pc:sldMk cId="1811176720" sldId="2146847560"/>
            <ac:spMk id="329" creationId="{161058ED-8B7D-E5DC-03AA-0C0FF915E7A3}"/>
          </ac:spMkLst>
        </pc:spChg>
        <pc:spChg chg="mod">
          <ac:chgData name="d'Agostino, Ciro" userId="522b68d4-162f-4dc7-a4d9-e6a12496a8af" providerId="ADAL" clId="{683EDCC4-8D6C-4B5D-82E3-D2C933B52846}" dt="2022-06-23T15:47:43.507" v="1299" actId="165"/>
          <ac:spMkLst>
            <pc:docMk/>
            <pc:sldMk cId="1811176720" sldId="2146847560"/>
            <ac:spMk id="330" creationId="{8C4FF4CC-C092-CF22-E967-CFEBAEE6C1F0}"/>
          </ac:spMkLst>
        </pc:spChg>
        <pc:spChg chg="mod">
          <ac:chgData name="d'Agostino, Ciro" userId="522b68d4-162f-4dc7-a4d9-e6a12496a8af" providerId="ADAL" clId="{683EDCC4-8D6C-4B5D-82E3-D2C933B52846}" dt="2022-06-23T15:47:43.507" v="1299" actId="165"/>
          <ac:spMkLst>
            <pc:docMk/>
            <pc:sldMk cId="1811176720" sldId="2146847560"/>
            <ac:spMk id="331" creationId="{9BA45A2E-0FEC-C279-3A53-99AD21380235}"/>
          </ac:spMkLst>
        </pc:spChg>
        <pc:spChg chg="del mod">
          <ac:chgData name="d'Agostino, Ciro" userId="522b68d4-162f-4dc7-a4d9-e6a12496a8af" providerId="ADAL" clId="{683EDCC4-8D6C-4B5D-82E3-D2C933B52846}" dt="2022-06-23T15:56:31.282" v="1449" actId="478"/>
          <ac:spMkLst>
            <pc:docMk/>
            <pc:sldMk cId="1811176720" sldId="2146847560"/>
            <ac:spMk id="332" creationId="{B9AC5659-B6BF-4B06-FD46-CE0F1302F0FB}"/>
          </ac:spMkLst>
        </pc:spChg>
        <pc:spChg chg="mod">
          <ac:chgData name="d'Agostino, Ciro" userId="522b68d4-162f-4dc7-a4d9-e6a12496a8af" providerId="ADAL" clId="{683EDCC4-8D6C-4B5D-82E3-D2C933B52846}" dt="2022-06-23T15:47:43.507" v="1299" actId="165"/>
          <ac:spMkLst>
            <pc:docMk/>
            <pc:sldMk cId="1811176720" sldId="2146847560"/>
            <ac:spMk id="339" creationId="{3122D4F5-7BDE-56F9-89E5-A329BD5A89F6}"/>
          </ac:spMkLst>
        </pc:spChg>
        <pc:spChg chg="mod">
          <ac:chgData name="d'Agostino, Ciro" userId="522b68d4-162f-4dc7-a4d9-e6a12496a8af" providerId="ADAL" clId="{683EDCC4-8D6C-4B5D-82E3-D2C933B52846}" dt="2022-06-23T15:47:43.507" v="1299" actId="165"/>
          <ac:spMkLst>
            <pc:docMk/>
            <pc:sldMk cId="1811176720" sldId="2146847560"/>
            <ac:spMk id="340" creationId="{71EB57AF-9DD4-C286-361D-A404AC623379}"/>
          </ac:spMkLst>
        </pc:spChg>
        <pc:spChg chg="mod">
          <ac:chgData name="d'Agostino, Ciro" userId="522b68d4-162f-4dc7-a4d9-e6a12496a8af" providerId="ADAL" clId="{683EDCC4-8D6C-4B5D-82E3-D2C933B52846}" dt="2022-06-23T15:47:43.507" v="1299" actId="165"/>
          <ac:spMkLst>
            <pc:docMk/>
            <pc:sldMk cId="1811176720" sldId="2146847560"/>
            <ac:spMk id="341" creationId="{07E8B0BD-D9D1-6FA4-0FDE-D660DC53C16D}"/>
          </ac:spMkLst>
        </pc:spChg>
        <pc:spChg chg="add mod">
          <ac:chgData name="d'Agostino, Ciro" userId="522b68d4-162f-4dc7-a4d9-e6a12496a8af" providerId="ADAL" clId="{683EDCC4-8D6C-4B5D-82E3-D2C933B52846}" dt="2022-06-23T15:56:38.863" v="1451" actId="1076"/>
          <ac:spMkLst>
            <pc:docMk/>
            <pc:sldMk cId="1811176720" sldId="2146847560"/>
            <ac:spMk id="392" creationId="{8F012787-A25E-85B1-0442-B1DB96AC0648}"/>
          </ac:spMkLst>
        </pc:spChg>
        <pc:spChg chg="add mod">
          <ac:chgData name="d'Agostino, Ciro" userId="522b68d4-162f-4dc7-a4d9-e6a12496a8af" providerId="ADAL" clId="{683EDCC4-8D6C-4B5D-82E3-D2C933B52846}" dt="2022-06-23T15:56:51.677" v="1455" actId="1035"/>
          <ac:spMkLst>
            <pc:docMk/>
            <pc:sldMk cId="1811176720" sldId="2146847560"/>
            <ac:spMk id="393" creationId="{7699A073-FE47-2405-461C-3919D2C23CDE}"/>
          </ac:spMkLst>
        </pc:spChg>
        <pc:spChg chg="add mod">
          <ac:chgData name="d'Agostino, Ciro" userId="522b68d4-162f-4dc7-a4d9-e6a12496a8af" providerId="ADAL" clId="{683EDCC4-8D6C-4B5D-82E3-D2C933B52846}" dt="2022-06-23T15:56:46.520" v="1453" actId="1076"/>
          <ac:spMkLst>
            <pc:docMk/>
            <pc:sldMk cId="1811176720" sldId="2146847560"/>
            <ac:spMk id="394" creationId="{F2CDF163-8ED7-38C1-C060-F8E64B16501D}"/>
          </ac:spMkLst>
        </pc:spChg>
        <pc:spChg chg="add del mod">
          <ac:chgData name="d'Agostino, Ciro" userId="522b68d4-162f-4dc7-a4d9-e6a12496a8af" providerId="ADAL" clId="{683EDCC4-8D6C-4B5D-82E3-D2C933B52846}" dt="2022-06-23T15:58:07.656" v="1467" actId="1076"/>
          <ac:spMkLst>
            <pc:docMk/>
            <pc:sldMk cId="1811176720" sldId="2146847560"/>
            <ac:spMk id="397" creationId="{C0CEA8A6-8225-4017-53EE-3FC12F7E45FA}"/>
          </ac:spMkLst>
        </pc:spChg>
        <pc:grpChg chg="del">
          <ac:chgData name="d'Agostino, Ciro" userId="522b68d4-162f-4dc7-a4d9-e6a12496a8af" providerId="ADAL" clId="{683EDCC4-8D6C-4B5D-82E3-D2C933B52846}" dt="2022-06-23T15:45:23.766" v="1266" actId="478"/>
          <ac:grpSpMkLst>
            <pc:docMk/>
            <pc:sldMk cId="1811176720" sldId="2146847560"/>
            <ac:grpSpMk id="2" creationId="{4921AD65-8FD3-426A-BC2B-32D1BFF72CFD}"/>
          </ac:grpSpMkLst>
        </pc:grpChg>
        <pc:grpChg chg="mod">
          <ac:chgData name="d'Agostino, Ciro" userId="522b68d4-162f-4dc7-a4d9-e6a12496a8af" providerId="ADAL" clId="{683EDCC4-8D6C-4B5D-82E3-D2C933B52846}" dt="2022-06-24T08:05:58.351" v="1500"/>
          <ac:grpSpMkLst>
            <pc:docMk/>
            <pc:sldMk cId="1811176720" sldId="2146847560"/>
            <ac:grpSpMk id="4" creationId="{4AE6FE6A-2610-D1B7-F6C5-DB2AC75BE737}"/>
          </ac:grpSpMkLst>
        </pc:grpChg>
        <pc:grpChg chg="add mod">
          <ac:chgData name="d'Agostino, Ciro" userId="522b68d4-162f-4dc7-a4d9-e6a12496a8af" providerId="ADAL" clId="{683EDCC4-8D6C-4B5D-82E3-D2C933B52846}" dt="2022-06-23T15:48:00.697" v="1303" actId="1076"/>
          <ac:grpSpMkLst>
            <pc:docMk/>
            <pc:sldMk cId="1811176720" sldId="2146847560"/>
            <ac:grpSpMk id="15" creationId="{20601A09-CF51-A4F5-5321-A63DCABD5892}"/>
          </ac:grpSpMkLst>
        </pc:grpChg>
        <pc:grpChg chg="add del mod">
          <ac:chgData name="d'Agostino, Ciro" userId="522b68d4-162f-4dc7-a4d9-e6a12496a8af" providerId="ADAL" clId="{683EDCC4-8D6C-4B5D-82E3-D2C933B52846}" dt="2022-06-23T15:47:43.507" v="1299" actId="165"/>
          <ac:grpSpMkLst>
            <pc:docMk/>
            <pc:sldMk cId="1811176720" sldId="2146847560"/>
            <ac:grpSpMk id="172" creationId="{D5BDE8C8-F455-657F-FB4C-5AA122017A42}"/>
          </ac:grpSpMkLst>
        </pc:grpChg>
        <pc:grpChg chg="mod topLvl">
          <ac:chgData name="d'Agostino, Ciro" userId="522b68d4-162f-4dc7-a4d9-e6a12496a8af" providerId="ADAL" clId="{683EDCC4-8D6C-4B5D-82E3-D2C933B52846}" dt="2022-06-23T15:47:46.410" v="1300" actId="164"/>
          <ac:grpSpMkLst>
            <pc:docMk/>
            <pc:sldMk cId="1811176720" sldId="2146847560"/>
            <ac:grpSpMk id="202" creationId="{2712A58A-54D8-4FA1-B049-F83C5422C94E}"/>
          </ac:grpSpMkLst>
        </pc:grpChg>
        <pc:picChg chg="del">
          <ac:chgData name="d'Agostino, Ciro" userId="522b68d4-162f-4dc7-a4d9-e6a12496a8af" providerId="ADAL" clId="{683EDCC4-8D6C-4B5D-82E3-D2C933B52846}" dt="2022-06-23T15:45:23.766" v="1266" actId="478"/>
          <ac:picMkLst>
            <pc:docMk/>
            <pc:sldMk cId="1811176720" sldId="2146847560"/>
            <ac:picMk id="117" creationId="{E61BD819-7012-4CD6-A077-220E1F246D10}"/>
          </ac:picMkLst>
        </pc:picChg>
        <pc:picChg chg="del mod topLvl">
          <ac:chgData name="d'Agostino, Ciro" userId="522b68d4-162f-4dc7-a4d9-e6a12496a8af" providerId="ADAL" clId="{683EDCC4-8D6C-4B5D-82E3-D2C933B52846}" dt="2022-06-23T15:48:58.418" v="1304" actId="478"/>
          <ac:picMkLst>
            <pc:docMk/>
            <pc:sldMk cId="1811176720" sldId="2146847560"/>
            <ac:picMk id="205" creationId="{D8B65717-C5AA-5B6A-5727-8349BBC134BC}"/>
          </ac:picMkLst>
        </pc:picChg>
        <pc:picChg chg="del mod topLvl">
          <ac:chgData name="d'Agostino, Ciro" userId="522b68d4-162f-4dc7-a4d9-e6a12496a8af" providerId="ADAL" clId="{683EDCC4-8D6C-4B5D-82E3-D2C933B52846}" dt="2022-06-23T15:49:01.977" v="1306" actId="478"/>
          <ac:picMkLst>
            <pc:docMk/>
            <pc:sldMk cId="1811176720" sldId="2146847560"/>
            <ac:picMk id="206" creationId="{1F186026-A1A3-571F-D587-DD20888477B6}"/>
          </ac:picMkLst>
        </pc:picChg>
        <pc:picChg chg="del mod topLvl">
          <ac:chgData name="d'Agostino, Ciro" userId="522b68d4-162f-4dc7-a4d9-e6a12496a8af" providerId="ADAL" clId="{683EDCC4-8D6C-4B5D-82E3-D2C933B52846}" dt="2022-06-23T15:49:03.351" v="1307" actId="478"/>
          <ac:picMkLst>
            <pc:docMk/>
            <pc:sldMk cId="1811176720" sldId="2146847560"/>
            <ac:picMk id="207" creationId="{11154FE1-6C03-655F-752D-DE0854F1C812}"/>
          </ac:picMkLst>
        </pc:picChg>
        <pc:picChg chg="del mod topLvl">
          <ac:chgData name="d'Agostino, Ciro" userId="522b68d4-162f-4dc7-a4d9-e6a12496a8af" providerId="ADAL" clId="{683EDCC4-8D6C-4B5D-82E3-D2C933B52846}" dt="2022-06-23T15:49:00.566" v="1305" actId="478"/>
          <ac:picMkLst>
            <pc:docMk/>
            <pc:sldMk cId="1811176720" sldId="2146847560"/>
            <ac:picMk id="209" creationId="{E7140759-57D4-11AD-12FB-BF5CD571605E}"/>
          </ac:picMkLst>
        </pc:picChg>
        <pc:picChg chg="mod topLvl">
          <ac:chgData name="d'Agostino, Ciro" userId="522b68d4-162f-4dc7-a4d9-e6a12496a8af" providerId="ADAL" clId="{683EDCC4-8D6C-4B5D-82E3-D2C933B52846}" dt="2022-06-23T15:47:46.410" v="1300" actId="164"/>
          <ac:picMkLst>
            <pc:docMk/>
            <pc:sldMk cId="1811176720" sldId="2146847560"/>
            <ac:picMk id="228" creationId="{FCB7261D-2E5A-C183-9E49-D25B17458C95}"/>
          </ac:picMkLst>
        </pc:picChg>
        <pc:picChg chg="del mod topLvl">
          <ac:chgData name="d'Agostino, Ciro" userId="522b68d4-162f-4dc7-a4d9-e6a12496a8af" providerId="ADAL" clId="{683EDCC4-8D6C-4B5D-82E3-D2C933B52846}" dt="2022-06-23T15:50:47.485" v="1326" actId="478"/>
          <ac:picMkLst>
            <pc:docMk/>
            <pc:sldMk cId="1811176720" sldId="2146847560"/>
            <ac:picMk id="254" creationId="{D8A4BE25-9064-B470-E3FE-D2BD96FB40EB}"/>
          </ac:picMkLst>
        </pc:picChg>
        <pc:picChg chg="del mod topLvl">
          <ac:chgData name="d'Agostino, Ciro" userId="522b68d4-162f-4dc7-a4d9-e6a12496a8af" providerId="ADAL" clId="{683EDCC4-8D6C-4B5D-82E3-D2C933B52846}" dt="2022-06-23T15:50:49.502" v="1327" actId="478"/>
          <ac:picMkLst>
            <pc:docMk/>
            <pc:sldMk cId="1811176720" sldId="2146847560"/>
            <ac:picMk id="255" creationId="{A20E8379-B943-0EF1-2C30-14131A60ADBA}"/>
          </ac:picMkLst>
        </pc:picChg>
        <pc:picChg chg="del mod topLvl">
          <ac:chgData name="d'Agostino, Ciro" userId="522b68d4-162f-4dc7-a4d9-e6a12496a8af" providerId="ADAL" clId="{683EDCC4-8D6C-4B5D-82E3-D2C933B52846}" dt="2022-06-23T15:50:51.415" v="1328" actId="478"/>
          <ac:picMkLst>
            <pc:docMk/>
            <pc:sldMk cId="1811176720" sldId="2146847560"/>
            <ac:picMk id="256" creationId="{F746F69F-250B-426F-18B5-AC2E65FD18A4}"/>
          </ac:picMkLst>
        </pc:picChg>
        <pc:picChg chg="del mod topLvl">
          <ac:chgData name="d'Agostino, Ciro" userId="522b68d4-162f-4dc7-a4d9-e6a12496a8af" providerId="ADAL" clId="{683EDCC4-8D6C-4B5D-82E3-D2C933B52846}" dt="2022-06-23T15:50:52.882" v="1329" actId="478"/>
          <ac:picMkLst>
            <pc:docMk/>
            <pc:sldMk cId="1811176720" sldId="2146847560"/>
            <ac:picMk id="257" creationId="{22FB1DD9-90E0-EF22-67BB-ED35F96D2806}"/>
          </ac:picMkLst>
        </pc:picChg>
        <pc:picChg chg="del mod topLvl">
          <ac:chgData name="d'Agostino, Ciro" userId="522b68d4-162f-4dc7-a4d9-e6a12496a8af" providerId="ADAL" clId="{683EDCC4-8D6C-4B5D-82E3-D2C933B52846}" dt="2022-06-23T15:53:05.223" v="1377" actId="478"/>
          <ac:picMkLst>
            <pc:docMk/>
            <pc:sldMk cId="1811176720" sldId="2146847560"/>
            <ac:picMk id="258" creationId="{0DF1B64D-BA9F-D610-F378-544F498B214A}"/>
          </ac:picMkLst>
        </pc:picChg>
        <pc:picChg chg="del mod topLvl">
          <ac:chgData name="d'Agostino, Ciro" userId="522b68d4-162f-4dc7-a4d9-e6a12496a8af" providerId="ADAL" clId="{683EDCC4-8D6C-4B5D-82E3-D2C933B52846}" dt="2022-06-23T15:53:07.412" v="1378" actId="478"/>
          <ac:picMkLst>
            <pc:docMk/>
            <pc:sldMk cId="1811176720" sldId="2146847560"/>
            <ac:picMk id="260" creationId="{DC8925E0-6FB4-35B5-65FF-24779E88D227}"/>
          </ac:picMkLst>
        </pc:picChg>
        <pc:picChg chg="del mod topLvl">
          <ac:chgData name="d'Agostino, Ciro" userId="522b68d4-162f-4dc7-a4d9-e6a12496a8af" providerId="ADAL" clId="{683EDCC4-8D6C-4B5D-82E3-D2C933B52846}" dt="2022-06-23T15:56:25.957" v="1446" actId="478"/>
          <ac:picMkLst>
            <pc:docMk/>
            <pc:sldMk cId="1811176720" sldId="2146847560"/>
            <ac:picMk id="261" creationId="{0A2B71CD-B14F-B99E-3050-A3B87F263311}"/>
          </ac:picMkLst>
        </pc:picChg>
        <pc:picChg chg="mod topLvl">
          <ac:chgData name="d'Agostino, Ciro" userId="522b68d4-162f-4dc7-a4d9-e6a12496a8af" providerId="ADAL" clId="{683EDCC4-8D6C-4B5D-82E3-D2C933B52846}" dt="2022-06-23T15:47:46.410" v="1300" actId="164"/>
          <ac:picMkLst>
            <pc:docMk/>
            <pc:sldMk cId="1811176720" sldId="2146847560"/>
            <ac:picMk id="264" creationId="{25D347A8-D46F-019E-C511-D511A4F84BD2}"/>
          </ac:picMkLst>
        </pc:picChg>
        <pc:picChg chg="mod topLvl">
          <ac:chgData name="d'Agostino, Ciro" userId="522b68d4-162f-4dc7-a4d9-e6a12496a8af" providerId="ADAL" clId="{683EDCC4-8D6C-4B5D-82E3-D2C933B52846}" dt="2022-06-23T15:47:46.410" v="1300" actId="164"/>
          <ac:picMkLst>
            <pc:docMk/>
            <pc:sldMk cId="1811176720" sldId="2146847560"/>
            <ac:picMk id="266" creationId="{62B937EE-441B-CEB6-CFDA-48B2B84D1790}"/>
          </ac:picMkLst>
        </pc:picChg>
        <pc:picChg chg="del mod topLvl">
          <ac:chgData name="d'Agostino, Ciro" userId="522b68d4-162f-4dc7-a4d9-e6a12496a8af" providerId="ADAL" clId="{683EDCC4-8D6C-4B5D-82E3-D2C933B52846}" dt="2022-06-23T15:49:55.022" v="1315" actId="478"/>
          <ac:picMkLst>
            <pc:docMk/>
            <pc:sldMk cId="1811176720" sldId="2146847560"/>
            <ac:picMk id="270" creationId="{4306E064-B98F-273F-D6B3-984F187A7E8F}"/>
          </ac:picMkLst>
        </pc:picChg>
        <pc:picChg chg="del mod topLvl">
          <ac:chgData name="d'Agostino, Ciro" userId="522b68d4-162f-4dc7-a4d9-e6a12496a8af" providerId="ADAL" clId="{683EDCC4-8D6C-4B5D-82E3-D2C933B52846}" dt="2022-06-23T15:49:53.588" v="1314" actId="478"/>
          <ac:picMkLst>
            <pc:docMk/>
            <pc:sldMk cId="1811176720" sldId="2146847560"/>
            <ac:picMk id="271" creationId="{3F9AAF78-0B37-38B0-ED14-EE6557D980A7}"/>
          </ac:picMkLst>
        </pc:picChg>
        <pc:picChg chg="del mod topLvl">
          <ac:chgData name="d'Agostino, Ciro" userId="522b68d4-162f-4dc7-a4d9-e6a12496a8af" providerId="ADAL" clId="{683EDCC4-8D6C-4B5D-82E3-D2C933B52846}" dt="2022-06-23T15:49:56.287" v="1316" actId="478"/>
          <ac:picMkLst>
            <pc:docMk/>
            <pc:sldMk cId="1811176720" sldId="2146847560"/>
            <ac:picMk id="272" creationId="{C94C21B1-1CDF-2D26-6C1C-FAE8576BA217}"/>
          </ac:picMkLst>
        </pc:picChg>
        <pc:picChg chg="del mod topLvl">
          <ac:chgData name="d'Agostino, Ciro" userId="522b68d4-162f-4dc7-a4d9-e6a12496a8af" providerId="ADAL" clId="{683EDCC4-8D6C-4B5D-82E3-D2C933B52846}" dt="2022-06-23T15:49:57.966" v="1317" actId="478"/>
          <ac:picMkLst>
            <pc:docMk/>
            <pc:sldMk cId="1811176720" sldId="2146847560"/>
            <ac:picMk id="273" creationId="{B90B9005-2957-2925-CB55-9863E39C9957}"/>
          </ac:picMkLst>
        </pc:picChg>
        <pc:picChg chg="mod topLvl">
          <ac:chgData name="d'Agostino, Ciro" userId="522b68d4-162f-4dc7-a4d9-e6a12496a8af" providerId="ADAL" clId="{683EDCC4-8D6C-4B5D-82E3-D2C933B52846}" dt="2022-06-23T15:47:46.410" v="1300" actId="164"/>
          <ac:picMkLst>
            <pc:docMk/>
            <pc:sldMk cId="1811176720" sldId="2146847560"/>
            <ac:picMk id="274" creationId="{2BCB4E60-7681-1F13-D5E7-4F55AD0969DE}"/>
          </ac:picMkLst>
        </pc:picChg>
        <pc:picChg chg="mod">
          <ac:chgData name="d'Agostino, Ciro" userId="522b68d4-162f-4dc7-a4d9-e6a12496a8af" providerId="ADAL" clId="{683EDCC4-8D6C-4B5D-82E3-D2C933B52846}" dt="2022-06-23T15:47:43.507" v="1299" actId="165"/>
          <ac:picMkLst>
            <pc:docMk/>
            <pc:sldMk cId="1811176720" sldId="2146847560"/>
            <ac:picMk id="275" creationId="{35EB099E-8DEA-EEC9-03CD-AFF925970A46}"/>
          </ac:picMkLst>
        </pc:picChg>
        <pc:picChg chg="mod">
          <ac:chgData name="d'Agostino, Ciro" userId="522b68d4-162f-4dc7-a4d9-e6a12496a8af" providerId="ADAL" clId="{683EDCC4-8D6C-4B5D-82E3-D2C933B52846}" dt="2022-06-23T15:47:43.507" v="1299" actId="165"/>
          <ac:picMkLst>
            <pc:docMk/>
            <pc:sldMk cId="1811176720" sldId="2146847560"/>
            <ac:picMk id="277" creationId="{454EB1E9-CFD0-1860-2E66-7AF0608D9900}"/>
          </ac:picMkLst>
        </pc:picChg>
        <pc:picChg chg="mod">
          <ac:chgData name="d'Agostino, Ciro" userId="522b68d4-162f-4dc7-a4d9-e6a12496a8af" providerId="ADAL" clId="{683EDCC4-8D6C-4B5D-82E3-D2C933B52846}" dt="2022-06-23T15:47:43.507" v="1299" actId="165"/>
          <ac:picMkLst>
            <pc:docMk/>
            <pc:sldMk cId="1811176720" sldId="2146847560"/>
            <ac:picMk id="278" creationId="{5F732F7A-FFE3-0F76-F68F-D3534EC2011D}"/>
          </ac:picMkLst>
        </pc:picChg>
        <pc:picChg chg="mod">
          <ac:chgData name="d'Agostino, Ciro" userId="522b68d4-162f-4dc7-a4d9-e6a12496a8af" providerId="ADAL" clId="{683EDCC4-8D6C-4B5D-82E3-D2C933B52846}" dt="2022-06-23T15:47:43.507" v="1299" actId="165"/>
          <ac:picMkLst>
            <pc:docMk/>
            <pc:sldMk cId="1811176720" sldId="2146847560"/>
            <ac:picMk id="279" creationId="{82BEBD34-7445-945A-6257-E0980A80EBAA}"/>
          </ac:picMkLst>
        </pc:picChg>
        <pc:picChg chg="mod">
          <ac:chgData name="d'Agostino, Ciro" userId="522b68d4-162f-4dc7-a4d9-e6a12496a8af" providerId="ADAL" clId="{683EDCC4-8D6C-4B5D-82E3-D2C933B52846}" dt="2022-06-23T15:47:43.507" v="1299" actId="165"/>
          <ac:picMkLst>
            <pc:docMk/>
            <pc:sldMk cId="1811176720" sldId="2146847560"/>
            <ac:picMk id="280" creationId="{C6ED3C68-92DA-CAF6-2A20-4BE603B7EA25}"/>
          </ac:picMkLst>
        </pc:picChg>
        <pc:picChg chg="mod">
          <ac:chgData name="d'Agostino, Ciro" userId="522b68d4-162f-4dc7-a4d9-e6a12496a8af" providerId="ADAL" clId="{683EDCC4-8D6C-4B5D-82E3-D2C933B52846}" dt="2022-06-23T15:47:43.507" v="1299" actId="165"/>
          <ac:picMkLst>
            <pc:docMk/>
            <pc:sldMk cId="1811176720" sldId="2146847560"/>
            <ac:picMk id="281" creationId="{5ADF9BFA-D743-7297-00B8-FCA4FCAD3811}"/>
          </ac:picMkLst>
        </pc:picChg>
        <pc:picChg chg="mod">
          <ac:chgData name="d'Agostino, Ciro" userId="522b68d4-162f-4dc7-a4d9-e6a12496a8af" providerId="ADAL" clId="{683EDCC4-8D6C-4B5D-82E3-D2C933B52846}" dt="2022-06-23T15:47:43.507" v="1299" actId="165"/>
          <ac:picMkLst>
            <pc:docMk/>
            <pc:sldMk cId="1811176720" sldId="2146847560"/>
            <ac:picMk id="282" creationId="{A86DE759-7EC6-9E45-274E-FC91EEE8123A}"/>
          </ac:picMkLst>
        </pc:picChg>
        <pc:picChg chg="mod">
          <ac:chgData name="d'Agostino, Ciro" userId="522b68d4-162f-4dc7-a4d9-e6a12496a8af" providerId="ADAL" clId="{683EDCC4-8D6C-4B5D-82E3-D2C933B52846}" dt="2022-06-23T15:47:43.507" v="1299" actId="165"/>
          <ac:picMkLst>
            <pc:docMk/>
            <pc:sldMk cId="1811176720" sldId="2146847560"/>
            <ac:picMk id="283" creationId="{CA5FAE3A-FC32-DDDA-FCBB-B19F68FB2EB6}"/>
          </ac:picMkLst>
        </pc:picChg>
        <pc:picChg chg="mod">
          <ac:chgData name="d'Agostino, Ciro" userId="522b68d4-162f-4dc7-a4d9-e6a12496a8af" providerId="ADAL" clId="{683EDCC4-8D6C-4B5D-82E3-D2C933B52846}" dt="2022-06-23T15:47:43.507" v="1299" actId="165"/>
          <ac:picMkLst>
            <pc:docMk/>
            <pc:sldMk cId="1811176720" sldId="2146847560"/>
            <ac:picMk id="284" creationId="{22B4397D-007B-8AAC-0C46-0AC3C2FDB849}"/>
          </ac:picMkLst>
        </pc:picChg>
        <pc:picChg chg="mod">
          <ac:chgData name="d'Agostino, Ciro" userId="522b68d4-162f-4dc7-a4d9-e6a12496a8af" providerId="ADAL" clId="{683EDCC4-8D6C-4B5D-82E3-D2C933B52846}" dt="2022-06-23T15:47:43.507" v="1299" actId="165"/>
          <ac:picMkLst>
            <pc:docMk/>
            <pc:sldMk cId="1811176720" sldId="2146847560"/>
            <ac:picMk id="285" creationId="{D051EF07-5A58-7297-DF41-9811AB8818B8}"/>
          </ac:picMkLst>
        </pc:picChg>
        <pc:picChg chg="del mod">
          <ac:chgData name="d'Agostino, Ciro" userId="522b68d4-162f-4dc7-a4d9-e6a12496a8af" providerId="ADAL" clId="{683EDCC4-8D6C-4B5D-82E3-D2C933B52846}" dt="2022-06-23T15:51:28.747" v="1332" actId="478"/>
          <ac:picMkLst>
            <pc:docMk/>
            <pc:sldMk cId="1811176720" sldId="2146847560"/>
            <ac:picMk id="287" creationId="{63D07F58-FAE9-77C5-C3C9-CFD58CD6B99D}"/>
          </ac:picMkLst>
        </pc:picChg>
        <pc:picChg chg="del mod">
          <ac:chgData name="d'Agostino, Ciro" userId="522b68d4-162f-4dc7-a4d9-e6a12496a8af" providerId="ADAL" clId="{683EDCC4-8D6C-4B5D-82E3-D2C933B52846}" dt="2022-06-23T15:52:27.953" v="1344" actId="478"/>
          <ac:picMkLst>
            <pc:docMk/>
            <pc:sldMk cId="1811176720" sldId="2146847560"/>
            <ac:picMk id="288" creationId="{C441866C-A1C0-D9B4-896B-002210817779}"/>
          </ac:picMkLst>
        </pc:picChg>
        <pc:picChg chg="del mod">
          <ac:chgData name="d'Agostino, Ciro" userId="522b68d4-162f-4dc7-a4d9-e6a12496a8af" providerId="ADAL" clId="{683EDCC4-8D6C-4B5D-82E3-D2C933B52846}" dt="2022-06-23T15:51:32.950" v="1333" actId="478"/>
          <ac:picMkLst>
            <pc:docMk/>
            <pc:sldMk cId="1811176720" sldId="2146847560"/>
            <ac:picMk id="291" creationId="{E2370210-521F-ACCB-84A2-A529466BCAE4}"/>
          </ac:picMkLst>
        </pc:picChg>
        <pc:picChg chg="del mod">
          <ac:chgData name="d'Agostino, Ciro" userId="522b68d4-162f-4dc7-a4d9-e6a12496a8af" providerId="ADAL" clId="{683EDCC4-8D6C-4B5D-82E3-D2C933B52846}" dt="2022-06-23T15:51:32.950" v="1333" actId="478"/>
          <ac:picMkLst>
            <pc:docMk/>
            <pc:sldMk cId="1811176720" sldId="2146847560"/>
            <ac:picMk id="294" creationId="{51BA5A51-7C08-D31D-7AAB-5233E56B2D54}"/>
          </ac:picMkLst>
        </pc:picChg>
        <pc:picChg chg="del mod">
          <ac:chgData name="d'Agostino, Ciro" userId="522b68d4-162f-4dc7-a4d9-e6a12496a8af" providerId="ADAL" clId="{683EDCC4-8D6C-4B5D-82E3-D2C933B52846}" dt="2022-06-23T15:51:32.950" v="1333" actId="478"/>
          <ac:picMkLst>
            <pc:docMk/>
            <pc:sldMk cId="1811176720" sldId="2146847560"/>
            <ac:picMk id="295" creationId="{03FE0013-6A94-18C7-D0F7-4DCDE1714211}"/>
          </ac:picMkLst>
        </pc:picChg>
        <pc:picChg chg="mod">
          <ac:chgData name="d'Agostino, Ciro" userId="522b68d4-162f-4dc7-a4d9-e6a12496a8af" providerId="ADAL" clId="{683EDCC4-8D6C-4B5D-82E3-D2C933B52846}" dt="2022-06-23T15:47:43.507" v="1299" actId="165"/>
          <ac:picMkLst>
            <pc:docMk/>
            <pc:sldMk cId="1811176720" sldId="2146847560"/>
            <ac:picMk id="300" creationId="{A7C3B52C-F0CF-A388-756C-2031BBB6F138}"/>
          </ac:picMkLst>
        </pc:picChg>
        <pc:picChg chg="del mod">
          <ac:chgData name="d'Agostino, Ciro" userId="522b68d4-162f-4dc7-a4d9-e6a12496a8af" providerId="ADAL" clId="{683EDCC4-8D6C-4B5D-82E3-D2C933B52846}" dt="2022-06-23T15:53:36.616" v="1397" actId="478"/>
          <ac:picMkLst>
            <pc:docMk/>
            <pc:sldMk cId="1811176720" sldId="2146847560"/>
            <ac:picMk id="305" creationId="{F3283D70-38CD-9574-43E2-28166C7E0247}"/>
          </ac:picMkLst>
        </pc:picChg>
        <pc:picChg chg="del mod">
          <ac:chgData name="d'Agostino, Ciro" userId="522b68d4-162f-4dc7-a4d9-e6a12496a8af" providerId="ADAL" clId="{683EDCC4-8D6C-4B5D-82E3-D2C933B52846}" dt="2022-06-23T15:53:38.401" v="1398" actId="478"/>
          <ac:picMkLst>
            <pc:docMk/>
            <pc:sldMk cId="1811176720" sldId="2146847560"/>
            <ac:picMk id="308" creationId="{89C9E3C3-FAEA-09B5-3782-BEABB2090DB8}"/>
          </ac:picMkLst>
        </pc:picChg>
        <pc:picChg chg="mod">
          <ac:chgData name="d'Agostino, Ciro" userId="522b68d4-162f-4dc7-a4d9-e6a12496a8af" providerId="ADAL" clId="{683EDCC4-8D6C-4B5D-82E3-D2C933B52846}" dt="2022-06-23T15:47:43.507" v="1299" actId="165"/>
          <ac:picMkLst>
            <pc:docMk/>
            <pc:sldMk cId="1811176720" sldId="2146847560"/>
            <ac:picMk id="327" creationId="{D9987BC1-D361-98F2-C67B-1C62EB4CE628}"/>
          </ac:picMkLst>
        </pc:picChg>
        <pc:picChg chg="del mod">
          <ac:chgData name="d'Agostino, Ciro" userId="522b68d4-162f-4dc7-a4d9-e6a12496a8af" providerId="ADAL" clId="{683EDCC4-8D6C-4B5D-82E3-D2C933B52846}" dt="2022-06-23T15:52:27.953" v="1344" actId="478"/>
          <ac:picMkLst>
            <pc:docMk/>
            <pc:sldMk cId="1811176720" sldId="2146847560"/>
            <ac:picMk id="333" creationId="{E7959155-5D78-2481-5F6B-56039757B4CD}"/>
          </ac:picMkLst>
        </pc:picChg>
        <pc:picChg chg="del mod">
          <ac:chgData name="d'Agostino, Ciro" userId="522b68d4-162f-4dc7-a4d9-e6a12496a8af" providerId="ADAL" clId="{683EDCC4-8D6C-4B5D-82E3-D2C933B52846}" dt="2022-06-23T15:52:27.953" v="1344" actId="478"/>
          <ac:picMkLst>
            <pc:docMk/>
            <pc:sldMk cId="1811176720" sldId="2146847560"/>
            <ac:picMk id="334" creationId="{30A31D87-DAB8-A491-3A8B-D7160D4D82BC}"/>
          </ac:picMkLst>
        </pc:picChg>
        <pc:picChg chg="del mod">
          <ac:chgData name="d'Agostino, Ciro" userId="522b68d4-162f-4dc7-a4d9-e6a12496a8af" providerId="ADAL" clId="{683EDCC4-8D6C-4B5D-82E3-D2C933B52846}" dt="2022-06-23T15:55:55.219" v="1412" actId="478"/>
          <ac:picMkLst>
            <pc:docMk/>
            <pc:sldMk cId="1811176720" sldId="2146847560"/>
            <ac:picMk id="335" creationId="{5F0647E3-0785-A55D-5A2E-8D30522318AC}"/>
          </ac:picMkLst>
        </pc:picChg>
        <pc:picChg chg="del mod">
          <ac:chgData name="d'Agostino, Ciro" userId="522b68d4-162f-4dc7-a4d9-e6a12496a8af" providerId="ADAL" clId="{683EDCC4-8D6C-4B5D-82E3-D2C933B52846}" dt="2022-06-23T15:56:28.099" v="1447" actId="478"/>
          <ac:picMkLst>
            <pc:docMk/>
            <pc:sldMk cId="1811176720" sldId="2146847560"/>
            <ac:picMk id="336" creationId="{489F6124-6258-17CC-3AB1-A865A0B99D34}"/>
          </ac:picMkLst>
        </pc:picChg>
        <pc:picChg chg="del mod">
          <ac:chgData name="d'Agostino, Ciro" userId="522b68d4-162f-4dc7-a4d9-e6a12496a8af" providerId="ADAL" clId="{683EDCC4-8D6C-4B5D-82E3-D2C933B52846}" dt="2022-06-23T15:56:29.639" v="1448" actId="478"/>
          <ac:picMkLst>
            <pc:docMk/>
            <pc:sldMk cId="1811176720" sldId="2146847560"/>
            <ac:picMk id="337" creationId="{8FD68B52-9A54-72A0-F527-9A2988EF98E9}"/>
          </ac:picMkLst>
        </pc:picChg>
        <pc:picChg chg="del mod">
          <ac:chgData name="d'Agostino, Ciro" userId="522b68d4-162f-4dc7-a4d9-e6a12496a8af" providerId="ADAL" clId="{683EDCC4-8D6C-4B5D-82E3-D2C933B52846}" dt="2022-06-23T15:56:59.397" v="1456" actId="478"/>
          <ac:picMkLst>
            <pc:docMk/>
            <pc:sldMk cId="1811176720" sldId="2146847560"/>
            <ac:picMk id="338" creationId="{E60069AF-8281-E6C3-4BA3-912985FF7CB7}"/>
          </ac:picMkLst>
        </pc:picChg>
        <pc:picChg chg="mod">
          <ac:chgData name="d'Agostino, Ciro" userId="522b68d4-162f-4dc7-a4d9-e6a12496a8af" providerId="ADAL" clId="{683EDCC4-8D6C-4B5D-82E3-D2C933B52846}" dt="2022-06-23T15:47:43.507" v="1299" actId="165"/>
          <ac:picMkLst>
            <pc:docMk/>
            <pc:sldMk cId="1811176720" sldId="2146847560"/>
            <ac:picMk id="342" creationId="{3A050591-AE77-BB04-0C13-0B816A1B45BD}"/>
          </ac:picMkLst>
        </pc:picChg>
        <pc:picChg chg="mod">
          <ac:chgData name="d'Agostino, Ciro" userId="522b68d4-162f-4dc7-a4d9-e6a12496a8af" providerId="ADAL" clId="{683EDCC4-8D6C-4B5D-82E3-D2C933B52846}" dt="2022-06-23T15:47:43.507" v="1299" actId="165"/>
          <ac:picMkLst>
            <pc:docMk/>
            <pc:sldMk cId="1811176720" sldId="2146847560"/>
            <ac:picMk id="343" creationId="{250B175A-C00C-DFAD-1706-270997C545BC}"/>
          </ac:picMkLst>
        </pc:picChg>
        <pc:picChg chg="mod">
          <ac:chgData name="d'Agostino, Ciro" userId="522b68d4-162f-4dc7-a4d9-e6a12496a8af" providerId="ADAL" clId="{683EDCC4-8D6C-4B5D-82E3-D2C933B52846}" dt="2022-06-23T15:47:43.507" v="1299" actId="165"/>
          <ac:picMkLst>
            <pc:docMk/>
            <pc:sldMk cId="1811176720" sldId="2146847560"/>
            <ac:picMk id="344" creationId="{566E24E4-F084-9925-68FC-C723C62B1129}"/>
          </ac:picMkLst>
        </pc:picChg>
        <pc:picChg chg="mod">
          <ac:chgData name="d'Agostino, Ciro" userId="522b68d4-162f-4dc7-a4d9-e6a12496a8af" providerId="ADAL" clId="{683EDCC4-8D6C-4B5D-82E3-D2C933B52846}" dt="2022-06-23T15:47:43.507" v="1299" actId="165"/>
          <ac:picMkLst>
            <pc:docMk/>
            <pc:sldMk cId="1811176720" sldId="2146847560"/>
            <ac:picMk id="345" creationId="{4FA67D8B-2EB2-A767-6E7C-277D92B24D2C}"/>
          </ac:picMkLst>
        </pc:picChg>
        <pc:picChg chg="del mod">
          <ac:chgData name="d'Agostino, Ciro" userId="522b68d4-162f-4dc7-a4d9-e6a12496a8af" providerId="ADAL" clId="{683EDCC4-8D6C-4B5D-82E3-D2C933B52846}" dt="2022-06-23T15:55:39.189" v="1411" actId="478"/>
          <ac:picMkLst>
            <pc:docMk/>
            <pc:sldMk cId="1811176720" sldId="2146847560"/>
            <ac:picMk id="346" creationId="{50055015-46F1-61E2-E913-E08E66F0631C}"/>
          </ac:picMkLst>
        </pc:picChg>
        <pc:picChg chg="del mod">
          <ac:chgData name="d'Agostino, Ciro" userId="522b68d4-162f-4dc7-a4d9-e6a12496a8af" providerId="ADAL" clId="{683EDCC4-8D6C-4B5D-82E3-D2C933B52846}" dt="2022-06-23T15:52:27.953" v="1344" actId="478"/>
          <ac:picMkLst>
            <pc:docMk/>
            <pc:sldMk cId="1811176720" sldId="2146847560"/>
            <ac:picMk id="347" creationId="{303F0B2D-C662-B868-6DA4-A24ADFFFA5C6}"/>
          </ac:picMkLst>
        </pc:picChg>
        <pc:picChg chg="del mod">
          <ac:chgData name="d'Agostino, Ciro" userId="522b68d4-162f-4dc7-a4d9-e6a12496a8af" providerId="ADAL" clId="{683EDCC4-8D6C-4B5D-82E3-D2C933B52846}" dt="2022-06-23T15:55:57.536" v="1413" actId="478"/>
          <ac:picMkLst>
            <pc:docMk/>
            <pc:sldMk cId="1811176720" sldId="2146847560"/>
            <ac:picMk id="348" creationId="{6B36B8D9-8541-CAD0-CC93-558B33247C3A}"/>
          </ac:picMkLst>
        </pc:picChg>
        <pc:picChg chg="mod">
          <ac:chgData name="d'Agostino, Ciro" userId="522b68d4-162f-4dc7-a4d9-e6a12496a8af" providerId="ADAL" clId="{683EDCC4-8D6C-4B5D-82E3-D2C933B52846}" dt="2022-06-23T15:47:43.507" v="1299" actId="165"/>
          <ac:picMkLst>
            <pc:docMk/>
            <pc:sldMk cId="1811176720" sldId="2146847560"/>
            <ac:picMk id="349" creationId="{BF600687-CE43-9A1C-2F4C-C5AA2627E980}"/>
          </ac:picMkLst>
        </pc:picChg>
        <pc:picChg chg="mod">
          <ac:chgData name="d'Agostino, Ciro" userId="522b68d4-162f-4dc7-a4d9-e6a12496a8af" providerId="ADAL" clId="{683EDCC4-8D6C-4B5D-82E3-D2C933B52846}" dt="2022-06-23T15:47:43.507" v="1299" actId="165"/>
          <ac:picMkLst>
            <pc:docMk/>
            <pc:sldMk cId="1811176720" sldId="2146847560"/>
            <ac:picMk id="350" creationId="{5ED70FB6-E54B-7785-E219-8E5C2AA82E3F}"/>
          </ac:picMkLst>
        </pc:picChg>
        <pc:picChg chg="mod">
          <ac:chgData name="d'Agostino, Ciro" userId="522b68d4-162f-4dc7-a4d9-e6a12496a8af" providerId="ADAL" clId="{683EDCC4-8D6C-4B5D-82E3-D2C933B52846}" dt="2022-06-23T15:47:43.507" v="1299" actId="165"/>
          <ac:picMkLst>
            <pc:docMk/>
            <pc:sldMk cId="1811176720" sldId="2146847560"/>
            <ac:picMk id="351" creationId="{3C859C72-A094-C41D-4A23-A67536F911AB}"/>
          </ac:picMkLst>
        </pc:picChg>
        <pc:picChg chg="mod">
          <ac:chgData name="d'Agostino, Ciro" userId="522b68d4-162f-4dc7-a4d9-e6a12496a8af" providerId="ADAL" clId="{683EDCC4-8D6C-4B5D-82E3-D2C933B52846}" dt="2022-06-23T15:47:43.507" v="1299" actId="165"/>
          <ac:picMkLst>
            <pc:docMk/>
            <pc:sldMk cId="1811176720" sldId="2146847560"/>
            <ac:picMk id="352" creationId="{56450A3B-D2F2-B7F7-7E30-C43C05A04475}"/>
          </ac:picMkLst>
        </pc:picChg>
        <pc:picChg chg="add del mod">
          <ac:chgData name="d'Agostino, Ciro" userId="522b68d4-162f-4dc7-a4d9-e6a12496a8af" providerId="ADAL" clId="{683EDCC4-8D6C-4B5D-82E3-D2C933B52846}" dt="2022-06-23T15:48:00.697" v="1303" actId="1076"/>
          <ac:picMkLst>
            <pc:docMk/>
            <pc:sldMk cId="1811176720" sldId="2146847560"/>
            <ac:picMk id="354" creationId="{56985E40-C2F7-2757-5E43-0DE2D002CDBA}"/>
          </ac:picMkLst>
        </pc:picChg>
        <pc:picChg chg="add mod">
          <ac:chgData name="d'Agostino, Ciro" userId="522b68d4-162f-4dc7-a4d9-e6a12496a8af" providerId="ADAL" clId="{683EDCC4-8D6C-4B5D-82E3-D2C933B52846}" dt="2022-06-23T15:48:00.697" v="1303" actId="1076"/>
          <ac:picMkLst>
            <pc:docMk/>
            <pc:sldMk cId="1811176720" sldId="2146847560"/>
            <ac:picMk id="355" creationId="{F289F2E6-300F-15C8-626A-2F5434D48038}"/>
          </ac:picMkLst>
        </pc:picChg>
        <pc:picChg chg="add mod">
          <ac:chgData name="d'Agostino, Ciro" userId="522b68d4-162f-4dc7-a4d9-e6a12496a8af" providerId="ADAL" clId="{683EDCC4-8D6C-4B5D-82E3-D2C933B52846}" dt="2022-06-23T15:48:00.697" v="1303" actId="1076"/>
          <ac:picMkLst>
            <pc:docMk/>
            <pc:sldMk cId="1811176720" sldId="2146847560"/>
            <ac:picMk id="356" creationId="{B1C286BB-53D0-C43E-0D24-912A126FDBF1}"/>
          </ac:picMkLst>
        </pc:picChg>
        <pc:picChg chg="add mod">
          <ac:chgData name="d'Agostino, Ciro" userId="522b68d4-162f-4dc7-a4d9-e6a12496a8af" providerId="ADAL" clId="{683EDCC4-8D6C-4B5D-82E3-D2C933B52846}" dt="2022-06-23T15:48:00.697" v="1303" actId="1076"/>
          <ac:picMkLst>
            <pc:docMk/>
            <pc:sldMk cId="1811176720" sldId="2146847560"/>
            <ac:picMk id="357" creationId="{5691669C-C4AC-9186-B8B7-24A030F4DC24}"/>
          </ac:picMkLst>
        </pc:picChg>
        <pc:picChg chg="add mod">
          <ac:chgData name="d'Agostino, Ciro" userId="522b68d4-162f-4dc7-a4d9-e6a12496a8af" providerId="ADAL" clId="{683EDCC4-8D6C-4B5D-82E3-D2C933B52846}" dt="2022-06-23T15:50:36.084" v="1325" actId="1036"/>
          <ac:picMkLst>
            <pc:docMk/>
            <pc:sldMk cId="1811176720" sldId="2146847560"/>
            <ac:picMk id="358" creationId="{2F0D52D1-A80D-3C8E-1F8D-EE600E2B1B15}"/>
          </ac:picMkLst>
        </pc:picChg>
        <pc:picChg chg="add mod">
          <ac:chgData name="d'Agostino, Ciro" userId="522b68d4-162f-4dc7-a4d9-e6a12496a8af" providerId="ADAL" clId="{683EDCC4-8D6C-4B5D-82E3-D2C933B52846}" dt="2022-06-23T15:48:00.697" v="1303" actId="1076"/>
          <ac:picMkLst>
            <pc:docMk/>
            <pc:sldMk cId="1811176720" sldId="2146847560"/>
            <ac:picMk id="359" creationId="{EC2FE390-7C70-E8A3-57BB-9C3196785025}"/>
          </ac:picMkLst>
        </pc:picChg>
        <pc:picChg chg="add mod">
          <ac:chgData name="d'Agostino, Ciro" userId="522b68d4-162f-4dc7-a4d9-e6a12496a8af" providerId="ADAL" clId="{683EDCC4-8D6C-4B5D-82E3-D2C933B52846}" dt="2022-06-23T15:48:00.697" v="1303" actId="1076"/>
          <ac:picMkLst>
            <pc:docMk/>
            <pc:sldMk cId="1811176720" sldId="2146847560"/>
            <ac:picMk id="360" creationId="{12704345-1257-4EC1-C09D-2EDBBD8F8E45}"/>
          </ac:picMkLst>
        </pc:picChg>
        <pc:picChg chg="add mod">
          <ac:chgData name="d'Agostino, Ciro" userId="522b68d4-162f-4dc7-a4d9-e6a12496a8af" providerId="ADAL" clId="{683EDCC4-8D6C-4B5D-82E3-D2C933B52846}" dt="2022-06-23T15:48:00.697" v="1303" actId="1076"/>
          <ac:picMkLst>
            <pc:docMk/>
            <pc:sldMk cId="1811176720" sldId="2146847560"/>
            <ac:picMk id="361" creationId="{167648F0-190C-01BC-0196-F332FED2F2DB}"/>
          </ac:picMkLst>
        </pc:picChg>
        <pc:picChg chg="add mod">
          <ac:chgData name="d'Agostino, Ciro" userId="522b68d4-162f-4dc7-a4d9-e6a12496a8af" providerId="ADAL" clId="{683EDCC4-8D6C-4B5D-82E3-D2C933B52846}" dt="2022-06-23T15:48:00.697" v="1303" actId="1076"/>
          <ac:picMkLst>
            <pc:docMk/>
            <pc:sldMk cId="1811176720" sldId="2146847560"/>
            <ac:picMk id="362" creationId="{EB6327BE-4B9D-C3EC-6BC4-A35121CEB25A}"/>
          </ac:picMkLst>
        </pc:picChg>
        <pc:picChg chg="add mod">
          <ac:chgData name="d'Agostino, Ciro" userId="522b68d4-162f-4dc7-a4d9-e6a12496a8af" providerId="ADAL" clId="{683EDCC4-8D6C-4B5D-82E3-D2C933B52846}" dt="2022-06-23T15:49:32.992" v="1313" actId="1035"/>
          <ac:picMkLst>
            <pc:docMk/>
            <pc:sldMk cId="1811176720" sldId="2146847560"/>
            <ac:picMk id="363" creationId="{915B6FC6-64A8-288D-2C42-5649364BF12D}"/>
          </ac:picMkLst>
        </pc:picChg>
        <pc:picChg chg="add mod">
          <ac:chgData name="d'Agostino, Ciro" userId="522b68d4-162f-4dc7-a4d9-e6a12496a8af" providerId="ADAL" clId="{683EDCC4-8D6C-4B5D-82E3-D2C933B52846}" dt="2022-06-23T15:49:10.696" v="1309" actId="1076"/>
          <ac:picMkLst>
            <pc:docMk/>
            <pc:sldMk cId="1811176720" sldId="2146847560"/>
            <ac:picMk id="364" creationId="{611D2666-2166-CCA0-08E2-193202CB0827}"/>
          </ac:picMkLst>
        </pc:picChg>
        <pc:picChg chg="add mod">
          <ac:chgData name="d'Agostino, Ciro" userId="522b68d4-162f-4dc7-a4d9-e6a12496a8af" providerId="ADAL" clId="{683EDCC4-8D6C-4B5D-82E3-D2C933B52846}" dt="2022-06-23T15:49:32.992" v="1313" actId="1035"/>
          <ac:picMkLst>
            <pc:docMk/>
            <pc:sldMk cId="1811176720" sldId="2146847560"/>
            <ac:picMk id="365" creationId="{655AE885-D874-06C9-D27E-5A7B8C89CA73}"/>
          </ac:picMkLst>
        </pc:picChg>
        <pc:picChg chg="add mod">
          <ac:chgData name="d'Agostino, Ciro" userId="522b68d4-162f-4dc7-a4d9-e6a12496a8af" providerId="ADAL" clId="{683EDCC4-8D6C-4B5D-82E3-D2C933B52846}" dt="2022-06-23T15:49:32.992" v="1313" actId="1035"/>
          <ac:picMkLst>
            <pc:docMk/>
            <pc:sldMk cId="1811176720" sldId="2146847560"/>
            <ac:picMk id="366" creationId="{24B7E29C-B3DF-D5E1-FE95-FBAF687EAC9B}"/>
          </ac:picMkLst>
        </pc:picChg>
        <pc:picChg chg="add mod">
          <ac:chgData name="d'Agostino, Ciro" userId="522b68d4-162f-4dc7-a4d9-e6a12496a8af" providerId="ADAL" clId="{683EDCC4-8D6C-4B5D-82E3-D2C933B52846}" dt="2022-06-23T15:50:28.668" v="1322" actId="1076"/>
          <ac:picMkLst>
            <pc:docMk/>
            <pc:sldMk cId="1811176720" sldId="2146847560"/>
            <ac:picMk id="368" creationId="{BE7115B3-4D97-C319-BCCD-1B7456DA96CD}"/>
          </ac:picMkLst>
        </pc:picChg>
        <pc:picChg chg="add mod">
          <ac:chgData name="d'Agostino, Ciro" userId="522b68d4-162f-4dc7-a4d9-e6a12496a8af" providerId="ADAL" clId="{683EDCC4-8D6C-4B5D-82E3-D2C933B52846}" dt="2022-06-23T15:50:28.668" v="1322" actId="1076"/>
          <ac:picMkLst>
            <pc:docMk/>
            <pc:sldMk cId="1811176720" sldId="2146847560"/>
            <ac:picMk id="369" creationId="{AA2662C0-C9DD-0813-8259-A7BFC6C9C250}"/>
          </ac:picMkLst>
        </pc:picChg>
        <pc:picChg chg="add mod">
          <ac:chgData name="d'Agostino, Ciro" userId="522b68d4-162f-4dc7-a4d9-e6a12496a8af" providerId="ADAL" clId="{683EDCC4-8D6C-4B5D-82E3-D2C933B52846}" dt="2022-06-23T15:50:18.039" v="1321"/>
          <ac:picMkLst>
            <pc:docMk/>
            <pc:sldMk cId="1811176720" sldId="2146847560"/>
            <ac:picMk id="370" creationId="{884EDAB5-257C-D4B4-FDAA-1B479E802B44}"/>
          </ac:picMkLst>
        </pc:picChg>
        <pc:picChg chg="add mod">
          <ac:chgData name="d'Agostino, Ciro" userId="522b68d4-162f-4dc7-a4d9-e6a12496a8af" providerId="ADAL" clId="{683EDCC4-8D6C-4B5D-82E3-D2C933B52846}" dt="2022-06-23T15:50:32.033" v="1323" actId="1076"/>
          <ac:picMkLst>
            <pc:docMk/>
            <pc:sldMk cId="1811176720" sldId="2146847560"/>
            <ac:picMk id="371" creationId="{5F2E6EA7-C177-FA38-44F2-0787F18EBFB8}"/>
          </ac:picMkLst>
        </pc:picChg>
        <pc:picChg chg="add mod">
          <ac:chgData name="d'Agostino, Ciro" userId="522b68d4-162f-4dc7-a4d9-e6a12496a8af" providerId="ADAL" clId="{683EDCC4-8D6C-4B5D-82E3-D2C933B52846}" dt="2022-06-23T15:51:08.731" v="1331" actId="1076"/>
          <ac:picMkLst>
            <pc:docMk/>
            <pc:sldMk cId="1811176720" sldId="2146847560"/>
            <ac:picMk id="372" creationId="{77F7054A-8F8F-1060-F10C-36B0AE09664B}"/>
          </ac:picMkLst>
        </pc:picChg>
        <pc:picChg chg="add mod">
          <ac:chgData name="d'Agostino, Ciro" userId="522b68d4-162f-4dc7-a4d9-e6a12496a8af" providerId="ADAL" clId="{683EDCC4-8D6C-4B5D-82E3-D2C933B52846}" dt="2022-06-23T15:51:08.731" v="1331" actId="1076"/>
          <ac:picMkLst>
            <pc:docMk/>
            <pc:sldMk cId="1811176720" sldId="2146847560"/>
            <ac:picMk id="373" creationId="{5B79674E-2851-C724-C51C-08803455AD7D}"/>
          </ac:picMkLst>
        </pc:picChg>
        <pc:picChg chg="add mod">
          <ac:chgData name="d'Agostino, Ciro" userId="522b68d4-162f-4dc7-a4d9-e6a12496a8af" providerId="ADAL" clId="{683EDCC4-8D6C-4B5D-82E3-D2C933B52846}" dt="2022-06-23T15:51:08.731" v="1331" actId="1076"/>
          <ac:picMkLst>
            <pc:docMk/>
            <pc:sldMk cId="1811176720" sldId="2146847560"/>
            <ac:picMk id="374" creationId="{BD8592DD-49D7-675D-27FF-2444779F270F}"/>
          </ac:picMkLst>
        </pc:picChg>
        <pc:picChg chg="add mod">
          <ac:chgData name="d'Agostino, Ciro" userId="522b68d4-162f-4dc7-a4d9-e6a12496a8af" providerId="ADAL" clId="{683EDCC4-8D6C-4B5D-82E3-D2C933B52846}" dt="2022-06-23T15:51:08.731" v="1331" actId="1076"/>
          <ac:picMkLst>
            <pc:docMk/>
            <pc:sldMk cId="1811176720" sldId="2146847560"/>
            <ac:picMk id="375" creationId="{E5632558-53A3-A83F-6029-1905E5299F66}"/>
          </ac:picMkLst>
        </pc:picChg>
        <pc:picChg chg="add mod">
          <ac:chgData name="d'Agostino, Ciro" userId="522b68d4-162f-4dc7-a4d9-e6a12496a8af" providerId="ADAL" clId="{683EDCC4-8D6C-4B5D-82E3-D2C933B52846}" dt="2022-06-23T15:51:52.051" v="1338" actId="1076"/>
          <ac:picMkLst>
            <pc:docMk/>
            <pc:sldMk cId="1811176720" sldId="2146847560"/>
            <ac:picMk id="376" creationId="{58D61C2D-42A1-BE75-1F1A-5F3A4597CC55}"/>
          </ac:picMkLst>
        </pc:picChg>
        <pc:picChg chg="add mod">
          <ac:chgData name="d'Agostino, Ciro" userId="522b68d4-162f-4dc7-a4d9-e6a12496a8af" providerId="ADAL" clId="{683EDCC4-8D6C-4B5D-82E3-D2C933B52846}" dt="2022-06-23T15:51:56.175" v="1339" actId="1076"/>
          <ac:picMkLst>
            <pc:docMk/>
            <pc:sldMk cId="1811176720" sldId="2146847560"/>
            <ac:picMk id="377" creationId="{D30E3164-9592-68F1-26B6-8EDE4FD744ED}"/>
          </ac:picMkLst>
        </pc:picChg>
        <pc:picChg chg="add mod">
          <ac:chgData name="d'Agostino, Ciro" userId="522b68d4-162f-4dc7-a4d9-e6a12496a8af" providerId="ADAL" clId="{683EDCC4-8D6C-4B5D-82E3-D2C933B52846}" dt="2022-06-23T15:51:47.153" v="1337" actId="1076"/>
          <ac:picMkLst>
            <pc:docMk/>
            <pc:sldMk cId="1811176720" sldId="2146847560"/>
            <ac:picMk id="378" creationId="{8C3C29E7-7493-7E95-5D57-F52CA3B96970}"/>
          </ac:picMkLst>
        </pc:picChg>
        <pc:picChg chg="add mod">
          <ac:chgData name="d'Agostino, Ciro" userId="522b68d4-162f-4dc7-a4d9-e6a12496a8af" providerId="ADAL" clId="{683EDCC4-8D6C-4B5D-82E3-D2C933B52846}" dt="2022-06-23T15:51:52.051" v="1338" actId="1076"/>
          <ac:picMkLst>
            <pc:docMk/>
            <pc:sldMk cId="1811176720" sldId="2146847560"/>
            <ac:picMk id="379" creationId="{E82C16DE-1439-5B2B-CA19-1B2C7E3272C3}"/>
          </ac:picMkLst>
        </pc:picChg>
        <pc:picChg chg="add mod">
          <ac:chgData name="d'Agostino, Ciro" userId="522b68d4-162f-4dc7-a4d9-e6a12496a8af" providerId="ADAL" clId="{683EDCC4-8D6C-4B5D-82E3-D2C933B52846}" dt="2022-06-23T15:52:13.738" v="1343" actId="1037"/>
          <ac:picMkLst>
            <pc:docMk/>
            <pc:sldMk cId="1811176720" sldId="2146847560"/>
            <ac:picMk id="380" creationId="{ED96684B-6E6B-0ABF-6295-5BF9707BC985}"/>
          </ac:picMkLst>
        </pc:picChg>
        <pc:picChg chg="add mod">
          <ac:chgData name="d'Agostino, Ciro" userId="522b68d4-162f-4dc7-a4d9-e6a12496a8af" providerId="ADAL" clId="{683EDCC4-8D6C-4B5D-82E3-D2C933B52846}" dt="2022-06-23T15:52:48.804" v="1364" actId="1037"/>
          <ac:picMkLst>
            <pc:docMk/>
            <pc:sldMk cId="1811176720" sldId="2146847560"/>
            <ac:picMk id="381" creationId="{4F30DE05-858D-E88F-CD7A-B3896F972538}"/>
          </ac:picMkLst>
        </pc:picChg>
        <pc:picChg chg="add mod">
          <ac:chgData name="d'Agostino, Ciro" userId="522b68d4-162f-4dc7-a4d9-e6a12496a8af" providerId="ADAL" clId="{683EDCC4-8D6C-4B5D-82E3-D2C933B52846}" dt="2022-06-23T15:52:53.414" v="1376" actId="1038"/>
          <ac:picMkLst>
            <pc:docMk/>
            <pc:sldMk cId="1811176720" sldId="2146847560"/>
            <ac:picMk id="382" creationId="{D73F3162-76BF-04B9-70C1-C0725AB763E8}"/>
          </ac:picMkLst>
        </pc:picChg>
        <pc:picChg chg="add mod">
          <ac:chgData name="d'Agostino, Ciro" userId="522b68d4-162f-4dc7-a4d9-e6a12496a8af" providerId="ADAL" clId="{683EDCC4-8D6C-4B5D-82E3-D2C933B52846}" dt="2022-06-23T15:52:41.107" v="1347" actId="1076"/>
          <ac:picMkLst>
            <pc:docMk/>
            <pc:sldMk cId="1811176720" sldId="2146847560"/>
            <ac:picMk id="383" creationId="{00DF49B0-1382-D7D8-88D8-446CB69B6E97}"/>
          </ac:picMkLst>
        </pc:picChg>
        <pc:picChg chg="add mod">
          <ac:chgData name="d'Agostino, Ciro" userId="522b68d4-162f-4dc7-a4d9-e6a12496a8af" providerId="ADAL" clId="{683EDCC4-8D6C-4B5D-82E3-D2C933B52846}" dt="2022-06-23T15:52:33.346" v="1346" actId="1076"/>
          <ac:picMkLst>
            <pc:docMk/>
            <pc:sldMk cId="1811176720" sldId="2146847560"/>
            <ac:picMk id="384" creationId="{14CC7699-1E89-9708-A481-0A7E754C8114}"/>
          </ac:picMkLst>
        </pc:picChg>
        <pc:picChg chg="add mod">
          <ac:chgData name="d'Agostino, Ciro" userId="522b68d4-162f-4dc7-a4d9-e6a12496a8af" providerId="ADAL" clId="{683EDCC4-8D6C-4B5D-82E3-D2C933B52846}" dt="2022-06-23T15:53:12.547" v="1380" actId="1076"/>
          <ac:picMkLst>
            <pc:docMk/>
            <pc:sldMk cId="1811176720" sldId="2146847560"/>
            <ac:picMk id="385" creationId="{4F2F515E-AAAD-BFA4-F9E2-8F5A65893492}"/>
          </ac:picMkLst>
        </pc:picChg>
        <pc:picChg chg="add mod">
          <ac:chgData name="d'Agostino, Ciro" userId="522b68d4-162f-4dc7-a4d9-e6a12496a8af" providerId="ADAL" clId="{683EDCC4-8D6C-4B5D-82E3-D2C933B52846}" dt="2022-06-23T15:53:18.262" v="1396" actId="1038"/>
          <ac:picMkLst>
            <pc:docMk/>
            <pc:sldMk cId="1811176720" sldId="2146847560"/>
            <ac:picMk id="386" creationId="{E895F7C2-DA7D-A4E5-F996-EA2D1E0B5E9C}"/>
          </ac:picMkLst>
        </pc:picChg>
        <pc:picChg chg="add mod">
          <ac:chgData name="d'Agostino, Ciro" userId="522b68d4-162f-4dc7-a4d9-e6a12496a8af" providerId="ADAL" clId="{683EDCC4-8D6C-4B5D-82E3-D2C933B52846}" dt="2022-06-23T15:53:46.897" v="1401" actId="1076"/>
          <ac:picMkLst>
            <pc:docMk/>
            <pc:sldMk cId="1811176720" sldId="2146847560"/>
            <ac:picMk id="387" creationId="{3C11663C-1C4A-879B-D733-ABE8517DE53C}"/>
          </ac:picMkLst>
        </pc:picChg>
        <pc:picChg chg="add mod">
          <ac:chgData name="d'Agostino, Ciro" userId="522b68d4-162f-4dc7-a4d9-e6a12496a8af" providerId="ADAL" clId="{683EDCC4-8D6C-4B5D-82E3-D2C933B52846}" dt="2022-06-23T15:54:47.207" v="1403" actId="1035"/>
          <ac:picMkLst>
            <pc:docMk/>
            <pc:sldMk cId="1811176720" sldId="2146847560"/>
            <ac:picMk id="388" creationId="{867B28AA-3661-6DEB-EEF3-EC0A649BF538}"/>
          </ac:picMkLst>
        </pc:picChg>
        <pc:picChg chg="add mod">
          <ac:chgData name="d'Agostino, Ciro" userId="522b68d4-162f-4dc7-a4d9-e6a12496a8af" providerId="ADAL" clId="{683EDCC4-8D6C-4B5D-82E3-D2C933B52846}" dt="2022-06-23T15:55:35.864" v="1410" actId="1076"/>
          <ac:picMkLst>
            <pc:docMk/>
            <pc:sldMk cId="1811176720" sldId="2146847560"/>
            <ac:picMk id="389" creationId="{A161F638-241E-88A6-AB23-D424B6E175D2}"/>
          </ac:picMkLst>
        </pc:picChg>
        <pc:picChg chg="add mod">
          <ac:chgData name="d'Agostino, Ciro" userId="522b68d4-162f-4dc7-a4d9-e6a12496a8af" providerId="ADAL" clId="{683EDCC4-8D6C-4B5D-82E3-D2C933B52846}" dt="2022-06-23T15:56:14.629" v="1445" actId="1037"/>
          <ac:picMkLst>
            <pc:docMk/>
            <pc:sldMk cId="1811176720" sldId="2146847560"/>
            <ac:picMk id="390" creationId="{3A8152E4-18B5-21A4-C893-64C1392AA8A3}"/>
          </ac:picMkLst>
        </pc:picChg>
        <pc:picChg chg="add mod">
          <ac:chgData name="d'Agostino, Ciro" userId="522b68d4-162f-4dc7-a4d9-e6a12496a8af" providerId="ADAL" clId="{683EDCC4-8D6C-4B5D-82E3-D2C933B52846}" dt="2022-06-23T15:56:08.705" v="1415" actId="1076"/>
          <ac:picMkLst>
            <pc:docMk/>
            <pc:sldMk cId="1811176720" sldId="2146847560"/>
            <ac:picMk id="391" creationId="{5BC285F9-5259-8A86-6099-AD82ACAA02C0}"/>
          </ac:picMkLst>
        </pc:picChg>
        <pc:picChg chg="add mod">
          <ac:chgData name="d'Agostino, Ciro" userId="522b68d4-162f-4dc7-a4d9-e6a12496a8af" providerId="ADAL" clId="{683EDCC4-8D6C-4B5D-82E3-D2C933B52846}" dt="2022-06-23T15:57:40.220" v="1463" actId="1076"/>
          <ac:picMkLst>
            <pc:docMk/>
            <pc:sldMk cId="1811176720" sldId="2146847560"/>
            <ac:picMk id="395" creationId="{E620148D-5469-3B53-BD60-D5BAB3BF5260}"/>
          </ac:picMkLst>
        </pc:picChg>
        <pc:picChg chg="add del mod ord">
          <ac:chgData name="d'Agostino, Ciro" userId="522b68d4-162f-4dc7-a4d9-e6a12496a8af" providerId="ADAL" clId="{683EDCC4-8D6C-4B5D-82E3-D2C933B52846}" dt="2022-06-23T15:59:03.131" v="1477" actId="1076"/>
          <ac:picMkLst>
            <pc:docMk/>
            <pc:sldMk cId="1811176720" sldId="2146847560"/>
            <ac:picMk id="396" creationId="{F5341A0F-0583-B4DB-5F9B-F67CAC459EFD}"/>
          </ac:picMkLst>
        </pc:picChg>
        <pc:picChg chg="add del mod ord">
          <ac:chgData name="d'Agostino, Ciro" userId="522b68d4-162f-4dc7-a4d9-e6a12496a8af" providerId="ADAL" clId="{683EDCC4-8D6C-4B5D-82E3-D2C933B52846}" dt="2022-06-23T15:58:57.033" v="1476" actId="1076"/>
          <ac:picMkLst>
            <pc:docMk/>
            <pc:sldMk cId="1811176720" sldId="2146847560"/>
            <ac:picMk id="398" creationId="{B145F651-D4C9-52A3-6FD8-03E41541DE6A}"/>
          </ac:picMkLst>
        </pc:picChg>
        <pc:picChg chg="add mod">
          <ac:chgData name="d'Agostino, Ciro" userId="522b68d4-162f-4dc7-a4d9-e6a12496a8af" providerId="ADAL" clId="{683EDCC4-8D6C-4B5D-82E3-D2C933B52846}" dt="2022-06-23T15:58:40.482" v="1471" actId="1076"/>
          <ac:picMkLst>
            <pc:docMk/>
            <pc:sldMk cId="1811176720" sldId="2146847560"/>
            <ac:picMk id="399" creationId="{26FED3D4-5863-B195-5713-ACE7F6726D7B}"/>
          </ac:picMkLst>
        </pc:picChg>
        <pc:picChg chg="add mod">
          <ac:chgData name="d'Agostino, Ciro" userId="522b68d4-162f-4dc7-a4d9-e6a12496a8af" providerId="ADAL" clId="{683EDCC4-8D6C-4B5D-82E3-D2C933B52846}" dt="2022-06-23T15:58:40.482" v="1471" actId="1076"/>
          <ac:picMkLst>
            <pc:docMk/>
            <pc:sldMk cId="1811176720" sldId="2146847560"/>
            <ac:picMk id="400" creationId="{D962F02B-CFB6-149B-D3FA-579D1D1B7D89}"/>
          </ac:picMkLst>
        </pc:picChg>
        <pc:picChg chg="add mod">
          <ac:chgData name="d'Agostino, Ciro" userId="522b68d4-162f-4dc7-a4d9-e6a12496a8af" providerId="ADAL" clId="{683EDCC4-8D6C-4B5D-82E3-D2C933B52846}" dt="2022-06-23T15:58:40.482" v="1471" actId="1076"/>
          <ac:picMkLst>
            <pc:docMk/>
            <pc:sldMk cId="1811176720" sldId="2146847560"/>
            <ac:picMk id="401" creationId="{573394B5-E8E9-BAB1-FA2E-3EDA44F94AF3}"/>
          </ac:picMkLst>
        </pc:picChg>
        <pc:picChg chg="add mod">
          <ac:chgData name="d'Agostino, Ciro" userId="522b68d4-162f-4dc7-a4d9-e6a12496a8af" providerId="ADAL" clId="{683EDCC4-8D6C-4B5D-82E3-D2C933B52846}" dt="2022-06-23T15:59:52.136" v="1478"/>
          <ac:picMkLst>
            <pc:docMk/>
            <pc:sldMk cId="1811176720" sldId="2146847560"/>
            <ac:picMk id="402" creationId="{FC8663A4-66D5-1A0F-E133-57CE16D5CC12}"/>
          </ac:picMkLst>
        </pc:picChg>
        <pc:inkChg chg="add del mod">
          <ac:chgData name="d'Agostino, Ciro" userId="522b68d4-162f-4dc7-a4d9-e6a12496a8af" providerId="ADAL" clId="{683EDCC4-8D6C-4B5D-82E3-D2C933B52846}" dt="2022-06-24T08:05:58.742" v="1501" actId="9405"/>
          <ac:inkMkLst>
            <pc:docMk/>
            <pc:sldMk cId="1811176720" sldId="2146847560"/>
            <ac:inkMk id="2" creationId="{11BDC6F1-388C-35CA-81F5-53DFC9D6063D}"/>
          </ac:inkMkLst>
        </pc:inkChg>
        <pc:inkChg chg="add del mod">
          <ac:chgData name="d'Agostino, Ciro" userId="522b68d4-162f-4dc7-a4d9-e6a12496a8af" providerId="ADAL" clId="{683EDCC4-8D6C-4B5D-82E3-D2C933B52846}" dt="2022-06-24T08:05:58.351" v="1500"/>
          <ac:inkMkLst>
            <pc:docMk/>
            <pc:sldMk cId="1811176720" sldId="2146847560"/>
            <ac:inkMk id="3" creationId="{9FEF1B65-7143-29B8-677B-2492F2117F41}"/>
          </ac:inkMkLst>
        </pc:inkChg>
        <pc:inkChg chg="add del">
          <ac:chgData name="d'Agostino, Ciro" userId="522b68d4-162f-4dc7-a4d9-e6a12496a8af" providerId="ADAL" clId="{683EDCC4-8D6C-4B5D-82E3-D2C933B52846}" dt="2022-06-24T08:05:58.007" v="1498" actId="9405"/>
          <ac:inkMkLst>
            <pc:docMk/>
            <pc:sldMk cId="1811176720" sldId="2146847560"/>
            <ac:inkMk id="5" creationId="{F080AA9F-6FC0-8E9B-3DA2-82977100E921}"/>
          </ac:inkMkLst>
        </pc:inkChg>
        <pc:cxnChg chg="del">
          <ac:chgData name="d'Agostino, Ciro" userId="522b68d4-162f-4dc7-a4d9-e6a12496a8af" providerId="ADAL" clId="{683EDCC4-8D6C-4B5D-82E3-D2C933B52846}" dt="2022-06-23T15:45:23.766" v="1266" actId="478"/>
          <ac:cxnSpMkLst>
            <pc:docMk/>
            <pc:sldMk cId="1811176720" sldId="2146847560"/>
            <ac:cxnSpMk id="27" creationId="{D693D63D-7B2D-405E-BA56-41D2BFA23D60}"/>
          </ac:cxnSpMkLst>
        </pc:cxnChg>
        <pc:cxnChg chg="del mod">
          <ac:chgData name="d'Agostino, Ciro" userId="522b68d4-162f-4dc7-a4d9-e6a12496a8af" providerId="ADAL" clId="{683EDCC4-8D6C-4B5D-82E3-D2C933B52846}" dt="2022-06-23T15:47:26.471" v="1296" actId="478"/>
          <ac:cxnSpMkLst>
            <pc:docMk/>
            <pc:sldMk cId="1811176720" sldId="2146847560"/>
            <ac:cxnSpMk id="200" creationId="{3F624E94-D12C-D550-0B68-3AD6DC40BC1B}"/>
          </ac:cxnSpMkLst>
        </pc:cxnChg>
        <pc:cxnChg chg="del mod">
          <ac:chgData name="d'Agostino, Ciro" userId="522b68d4-162f-4dc7-a4d9-e6a12496a8af" providerId="ADAL" clId="{683EDCC4-8D6C-4B5D-82E3-D2C933B52846}" dt="2022-06-23T15:47:24.275" v="1295" actId="478"/>
          <ac:cxnSpMkLst>
            <pc:docMk/>
            <pc:sldMk cId="1811176720" sldId="2146847560"/>
            <ac:cxnSpMk id="201" creationId="{CC4288E9-F927-4452-ECFC-4590FA3F6D73}"/>
          </ac:cxnSpMkLst>
        </pc:cxnChg>
        <pc:cxnChg chg="mod topLvl">
          <ac:chgData name="d'Agostino, Ciro" userId="522b68d4-162f-4dc7-a4d9-e6a12496a8af" providerId="ADAL" clId="{683EDCC4-8D6C-4B5D-82E3-D2C933B52846}" dt="2022-06-23T15:47:46.410" v="1300" actId="164"/>
          <ac:cxnSpMkLst>
            <pc:docMk/>
            <pc:sldMk cId="1811176720" sldId="2146847560"/>
            <ac:cxnSpMk id="225" creationId="{6B8A6619-DC17-700F-C259-AC5F8B2CA86F}"/>
          </ac:cxnSpMkLst>
        </pc:cxnChg>
        <pc:cxnChg chg="mod topLvl">
          <ac:chgData name="d'Agostino, Ciro" userId="522b68d4-162f-4dc7-a4d9-e6a12496a8af" providerId="ADAL" clId="{683EDCC4-8D6C-4B5D-82E3-D2C933B52846}" dt="2022-06-23T15:47:46.410" v="1300" actId="164"/>
          <ac:cxnSpMkLst>
            <pc:docMk/>
            <pc:sldMk cId="1811176720" sldId="2146847560"/>
            <ac:cxnSpMk id="229" creationId="{1ED8902F-BA1D-669D-ACB1-E30ED5E681DF}"/>
          </ac:cxnSpMkLst>
        </pc:cxnChg>
        <pc:cxnChg chg="mod topLvl">
          <ac:chgData name="d'Agostino, Ciro" userId="522b68d4-162f-4dc7-a4d9-e6a12496a8af" providerId="ADAL" clId="{683EDCC4-8D6C-4B5D-82E3-D2C933B52846}" dt="2022-06-23T15:47:46.410" v="1300" actId="164"/>
          <ac:cxnSpMkLst>
            <pc:docMk/>
            <pc:sldMk cId="1811176720" sldId="2146847560"/>
            <ac:cxnSpMk id="235" creationId="{F2368C75-CC5C-531F-7BB7-2C9766C13595}"/>
          </ac:cxnSpMkLst>
        </pc:cxnChg>
        <pc:cxnChg chg="mod topLvl">
          <ac:chgData name="d'Agostino, Ciro" userId="522b68d4-162f-4dc7-a4d9-e6a12496a8af" providerId="ADAL" clId="{683EDCC4-8D6C-4B5D-82E3-D2C933B52846}" dt="2022-06-23T15:47:46.410" v="1300" actId="164"/>
          <ac:cxnSpMkLst>
            <pc:docMk/>
            <pc:sldMk cId="1811176720" sldId="2146847560"/>
            <ac:cxnSpMk id="237" creationId="{425CCA6A-9B97-20C3-62C5-34B9C0DF1784}"/>
          </ac:cxnSpMkLst>
        </pc:cxnChg>
        <pc:cxnChg chg="mod topLvl">
          <ac:chgData name="d'Agostino, Ciro" userId="522b68d4-162f-4dc7-a4d9-e6a12496a8af" providerId="ADAL" clId="{683EDCC4-8D6C-4B5D-82E3-D2C933B52846}" dt="2022-06-23T15:47:46.410" v="1300" actId="164"/>
          <ac:cxnSpMkLst>
            <pc:docMk/>
            <pc:sldMk cId="1811176720" sldId="2146847560"/>
            <ac:cxnSpMk id="238" creationId="{B3F7D5BB-29BC-3230-E325-4AC9E2BE99EE}"/>
          </ac:cxnSpMkLst>
        </pc:cxnChg>
        <pc:cxnChg chg="mod topLvl">
          <ac:chgData name="d'Agostino, Ciro" userId="522b68d4-162f-4dc7-a4d9-e6a12496a8af" providerId="ADAL" clId="{683EDCC4-8D6C-4B5D-82E3-D2C933B52846}" dt="2022-06-23T15:47:46.410" v="1300" actId="164"/>
          <ac:cxnSpMkLst>
            <pc:docMk/>
            <pc:sldMk cId="1811176720" sldId="2146847560"/>
            <ac:cxnSpMk id="239" creationId="{9C8B3281-890A-44DA-9743-9F3F11388337}"/>
          </ac:cxnSpMkLst>
        </pc:cxnChg>
        <pc:cxnChg chg="mod topLvl">
          <ac:chgData name="d'Agostino, Ciro" userId="522b68d4-162f-4dc7-a4d9-e6a12496a8af" providerId="ADAL" clId="{683EDCC4-8D6C-4B5D-82E3-D2C933B52846}" dt="2022-06-23T15:47:46.410" v="1300" actId="164"/>
          <ac:cxnSpMkLst>
            <pc:docMk/>
            <pc:sldMk cId="1811176720" sldId="2146847560"/>
            <ac:cxnSpMk id="240" creationId="{BA73B616-27AD-558F-3C47-90D713C1025A}"/>
          </ac:cxnSpMkLst>
        </pc:cxnChg>
        <pc:cxnChg chg="mod topLvl">
          <ac:chgData name="d'Agostino, Ciro" userId="522b68d4-162f-4dc7-a4d9-e6a12496a8af" providerId="ADAL" clId="{683EDCC4-8D6C-4B5D-82E3-D2C933B52846}" dt="2022-06-23T15:47:46.410" v="1300" actId="164"/>
          <ac:cxnSpMkLst>
            <pc:docMk/>
            <pc:sldMk cId="1811176720" sldId="2146847560"/>
            <ac:cxnSpMk id="241" creationId="{DB00EDAD-B5F3-25FA-969C-683E34177A37}"/>
          </ac:cxnSpMkLst>
        </pc:cxnChg>
        <pc:cxnChg chg="mod">
          <ac:chgData name="d'Agostino, Ciro" userId="522b68d4-162f-4dc7-a4d9-e6a12496a8af" providerId="ADAL" clId="{683EDCC4-8D6C-4B5D-82E3-D2C933B52846}" dt="2022-06-23T15:47:43.507" v="1299" actId="165"/>
          <ac:cxnSpMkLst>
            <pc:docMk/>
            <pc:sldMk cId="1811176720" sldId="2146847560"/>
            <ac:cxnSpMk id="289" creationId="{8BCEC586-F80F-4DDC-6E94-702CD03CDE6B}"/>
          </ac:cxnSpMkLst>
        </pc:cxnChg>
        <pc:cxnChg chg="mod">
          <ac:chgData name="d'Agostino, Ciro" userId="522b68d4-162f-4dc7-a4d9-e6a12496a8af" providerId="ADAL" clId="{683EDCC4-8D6C-4B5D-82E3-D2C933B52846}" dt="2022-06-23T15:47:43.507" v="1299" actId="165"/>
          <ac:cxnSpMkLst>
            <pc:docMk/>
            <pc:sldMk cId="1811176720" sldId="2146847560"/>
            <ac:cxnSpMk id="301" creationId="{EE1C4925-93E9-FBB5-1050-1B31DF21A684}"/>
          </ac:cxnSpMkLst>
        </pc:cxnChg>
        <pc:cxnChg chg="mod">
          <ac:chgData name="d'Agostino, Ciro" userId="522b68d4-162f-4dc7-a4d9-e6a12496a8af" providerId="ADAL" clId="{683EDCC4-8D6C-4B5D-82E3-D2C933B52846}" dt="2022-06-23T15:47:43.507" v="1299" actId="165"/>
          <ac:cxnSpMkLst>
            <pc:docMk/>
            <pc:sldMk cId="1811176720" sldId="2146847560"/>
            <ac:cxnSpMk id="302" creationId="{DCA4F8F0-CAA4-2A20-0709-E89EBBB5CBB2}"/>
          </ac:cxnSpMkLst>
        </pc:cxnChg>
        <pc:cxnChg chg="mod">
          <ac:chgData name="d'Agostino, Ciro" userId="522b68d4-162f-4dc7-a4d9-e6a12496a8af" providerId="ADAL" clId="{683EDCC4-8D6C-4B5D-82E3-D2C933B52846}" dt="2022-06-23T15:47:43.507" v="1299" actId="165"/>
          <ac:cxnSpMkLst>
            <pc:docMk/>
            <pc:sldMk cId="1811176720" sldId="2146847560"/>
            <ac:cxnSpMk id="310" creationId="{CBB5A5CC-C7A6-C695-2E65-39175F70C2CB}"/>
          </ac:cxnSpMkLst>
        </pc:cxnChg>
        <pc:cxnChg chg="mod">
          <ac:chgData name="d'Agostino, Ciro" userId="522b68d4-162f-4dc7-a4d9-e6a12496a8af" providerId="ADAL" clId="{683EDCC4-8D6C-4B5D-82E3-D2C933B52846}" dt="2022-06-23T15:47:43.507" v="1299" actId="165"/>
          <ac:cxnSpMkLst>
            <pc:docMk/>
            <pc:sldMk cId="1811176720" sldId="2146847560"/>
            <ac:cxnSpMk id="315" creationId="{4E861C65-84D9-1DFE-BAF6-1470A45FF6B7}"/>
          </ac:cxnSpMkLst>
        </pc:cxnChg>
        <pc:cxnChg chg="mod">
          <ac:chgData name="d'Agostino, Ciro" userId="522b68d4-162f-4dc7-a4d9-e6a12496a8af" providerId="ADAL" clId="{683EDCC4-8D6C-4B5D-82E3-D2C933B52846}" dt="2022-06-23T15:47:43.507" v="1299" actId="165"/>
          <ac:cxnSpMkLst>
            <pc:docMk/>
            <pc:sldMk cId="1811176720" sldId="2146847560"/>
            <ac:cxnSpMk id="316" creationId="{679E2046-9026-66FF-431F-55D9C5858A66}"/>
          </ac:cxnSpMkLst>
        </pc:cxnChg>
        <pc:cxnChg chg="mod">
          <ac:chgData name="d'Agostino, Ciro" userId="522b68d4-162f-4dc7-a4d9-e6a12496a8af" providerId="ADAL" clId="{683EDCC4-8D6C-4B5D-82E3-D2C933B52846}" dt="2022-06-23T15:47:43.507" v="1299" actId="165"/>
          <ac:cxnSpMkLst>
            <pc:docMk/>
            <pc:sldMk cId="1811176720" sldId="2146847560"/>
            <ac:cxnSpMk id="317" creationId="{B6065E5F-5FAC-51DB-CB03-2928C4F97BDC}"/>
          </ac:cxnSpMkLst>
        </pc:cxnChg>
        <pc:cxnChg chg="mod">
          <ac:chgData name="d'Agostino, Ciro" userId="522b68d4-162f-4dc7-a4d9-e6a12496a8af" providerId="ADAL" clId="{683EDCC4-8D6C-4B5D-82E3-D2C933B52846}" dt="2022-06-23T15:47:43.507" v="1299" actId="165"/>
          <ac:cxnSpMkLst>
            <pc:docMk/>
            <pc:sldMk cId="1811176720" sldId="2146847560"/>
            <ac:cxnSpMk id="318" creationId="{5455C11A-4EDE-A2E4-D45A-1389CCE26CB9}"/>
          </ac:cxnSpMkLst>
        </pc:cxnChg>
        <pc:cxnChg chg="mod">
          <ac:chgData name="d'Agostino, Ciro" userId="522b68d4-162f-4dc7-a4d9-e6a12496a8af" providerId="ADAL" clId="{683EDCC4-8D6C-4B5D-82E3-D2C933B52846}" dt="2022-06-23T15:47:43.507" v="1299" actId="165"/>
          <ac:cxnSpMkLst>
            <pc:docMk/>
            <pc:sldMk cId="1811176720" sldId="2146847560"/>
            <ac:cxnSpMk id="319" creationId="{24A5B4A0-4220-781E-7438-BAFD3BC2848F}"/>
          </ac:cxnSpMkLst>
        </pc:cxnChg>
        <pc:cxnChg chg="mod">
          <ac:chgData name="d'Agostino, Ciro" userId="522b68d4-162f-4dc7-a4d9-e6a12496a8af" providerId="ADAL" clId="{683EDCC4-8D6C-4B5D-82E3-D2C933B52846}" dt="2022-06-23T15:47:43.507" v="1299" actId="165"/>
          <ac:cxnSpMkLst>
            <pc:docMk/>
            <pc:sldMk cId="1811176720" sldId="2146847560"/>
            <ac:cxnSpMk id="320" creationId="{E8AD82F7-486B-FC21-814C-7BE4EA1C6EF0}"/>
          </ac:cxnSpMkLst>
        </pc:cxnChg>
        <pc:cxnChg chg="mod">
          <ac:chgData name="d'Agostino, Ciro" userId="522b68d4-162f-4dc7-a4d9-e6a12496a8af" providerId="ADAL" clId="{683EDCC4-8D6C-4B5D-82E3-D2C933B52846}" dt="2022-06-23T15:47:43.507" v="1299" actId="165"/>
          <ac:cxnSpMkLst>
            <pc:docMk/>
            <pc:sldMk cId="1811176720" sldId="2146847560"/>
            <ac:cxnSpMk id="321" creationId="{27F33108-3958-DE64-3074-6BE62DF5FCCB}"/>
          </ac:cxnSpMkLst>
        </pc:cxnChg>
        <pc:cxnChg chg="mod">
          <ac:chgData name="d'Agostino, Ciro" userId="522b68d4-162f-4dc7-a4d9-e6a12496a8af" providerId="ADAL" clId="{683EDCC4-8D6C-4B5D-82E3-D2C933B52846}" dt="2022-06-23T15:47:43.507" v="1299" actId="165"/>
          <ac:cxnSpMkLst>
            <pc:docMk/>
            <pc:sldMk cId="1811176720" sldId="2146847560"/>
            <ac:cxnSpMk id="322" creationId="{B4B6D746-7467-D8FD-AB12-51868C8B7F18}"/>
          </ac:cxnSpMkLst>
        </pc:cxnChg>
        <pc:cxnChg chg="mod">
          <ac:chgData name="d'Agostino, Ciro" userId="522b68d4-162f-4dc7-a4d9-e6a12496a8af" providerId="ADAL" clId="{683EDCC4-8D6C-4B5D-82E3-D2C933B52846}" dt="2022-06-23T15:47:43.507" v="1299" actId="165"/>
          <ac:cxnSpMkLst>
            <pc:docMk/>
            <pc:sldMk cId="1811176720" sldId="2146847560"/>
            <ac:cxnSpMk id="323" creationId="{EAF8BC82-1794-90E5-95A1-1EED9F9CF292}"/>
          </ac:cxnSpMkLst>
        </pc:cxnChg>
        <pc:cxnChg chg="mod">
          <ac:chgData name="d'Agostino, Ciro" userId="522b68d4-162f-4dc7-a4d9-e6a12496a8af" providerId="ADAL" clId="{683EDCC4-8D6C-4B5D-82E3-D2C933B52846}" dt="2022-06-23T15:47:43.507" v="1299" actId="165"/>
          <ac:cxnSpMkLst>
            <pc:docMk/>
            <pc:sldMk cId="1811176720" sldId="2146847560"/>
            <ac:cxnSpMk id="324" creationId="{C4F97AC0-C9DA-F6D9-FF16-5F90EBEE0BAA}"/>
          </ac:cxnSpMkLst>
        </pc:cxnChg>
        <pc:cxnChg chg="mod">
          <ac:chgData name="d'Agostino, Ciro" userId="522b68d4-162f-4dc7-a4d9-e6a12496a8af" providerId="ADAL" clId="{683EDCC4-8D6C-4B5D-82E3-D2C933B52846}" dt="2022-06-23T15:47:43.507" v="1299" actId="165"/>
          <ac:cxnSpMkLst>
            <pc:docMk/>
            <pc:sldMk cId="1811176720" sldId="2146847560"/>
            <ac:cxnSpMk id="325" creationId="{6B949C1F-C75A-298E-6E8A-80BBDDE7FA31}"/>
          </ac:cxnSpMkLst>
        </pc:cxnChg>
        <pc:cxnChg chg="mod">
          <ac:chgData name="d'Agostino, Ciro" userId="522b68d4-162f-4dc7-a4d9-e6a12496a8af" providerId="ADAL" clId="{683EDCC4-8D6C-4B5D-82E3-D2C933B52846}" dt="2022-06-23T15:47:43.507" v="1299" actId="165"/>
          <ac:cxnSpMkLst>
            <pc:docMk/>
            <pc:sldMk cId="1811176720" sldId="2146847560"/>
            <ac:cxnSpMk id="353" creationId="{9E6A234F-E3B6-BE18-3FA6-C9147C971C21}"/>
          </ac:cxnSpMkLst>
        </pc:cxnChg>
        <pc:cxnChg chg="add del mod">
          <ac:chgData name="d'Agostino, Ciro" userId="522b68d4-162f-4dc7-a4d9-e6a12496a8af" providerId="ADAL" clId="{683EDCC4-8D6C-4B5D-82E3-D2C933B52846}" dt="2022-06-23T15:49:22.566" v="1310" actId="478"/>
          <ac:cxnSpMkLst>
            <pc:docMk/>
            <pc:sldMk cId="1811176720" sldId="2146847560"/>
            <ac:cxnSpMk id="367" creationId="{4BEA2175-645E-DE72-CA81-134B51FDC2C5}"/>
          </ac:cxnSpMkLst>
        </pc:cxnChg>
        <pc:cxnChg chg="add mod">
          <ac:chgData name="d'Agostino, Ciro" userId="522b68d4-162f-4dc7-a4d9-e6a12496a8af" providerId="ADAL" clId="{683EDCC4-8D6C-4B5D-82E3-D2C933B52846}" dt="2022-06-23T16:00:03.542" v="1479"/>
          <ac:cxnSpMkLst>
            <pc:docMk/>
            <pc:sldMk cId="1811176720" sldId="2146847560"/>
            <ac:cxnSpMk id="403" creationId="{B8E10E34-C2C7-2CD8-F8DC-60F3DE6EBF35}"/>
          </ac:cxnSpMkLst>
        </pc:cxnChg>
      </pc:sldChg>
      <pc:sldChg chg="new del">
        <pc:chgData name="d'Agostino, Ciro" userId="522b68d4-162f-4dc7-a4d9-e6a12496a8af" providerId="ADAL" clId="{683EDCC4-8D6C-4B5D-82E3-D2C933B52846}" dt="2022-06-23T15:45:17.167" v="1264" actId="680"/>
        <pc:sldMkLst>
          <pc:docMk/>
          <pc:sldMk cId="3064334787" sldId="2146847560"/>
        </pc:sldMkLst>
      </pc:sldChg>
      <pc:sldChg chg="del">
        <pc:chgData name="d'Agostino, Ciro" userId="522b68d4-162f-4dc7-a4d9-e6a12496a8af" providerId="ADAL" clId="{683EDCC4-8D6C-4B5D-82E3-D2C933B52846}" dt="2022-06-23T16:00:57.093" v="1484" actId="47"/>
        <pc:sldMkLst>
          <pc:docMk/>
          <pc:sldMk cId="2382137752" sldId="2146847561"/>
        </pc:sldMkLst>
      </pc:sldChg>
      <pc:sldChg chg="addSp delSp modSp add mod ord">
        <pc:chgData name="d'Agostino, Ciro" userId="522b68d4-162f-4dc7-a4d9-e6a12496a8af" providerId="ADAL" clId="{683EDCC4-8D6C-4B5D-82E3-D2C933B52846}" dt="2022-06-24T12:58:00.856" v="2251"/>
        <pc:sldMkLst>
          <pc:docMk/>
          <pc:sldMk cId="2944765271" sldId="2146847561"/>
        </pc:sldMkLst>
        <pc:spChg chg="add mod">
          <ac:chgData name="d'Agostino, Ciro" userId="522b68d4-162f-4dc7-a4d9-e6a12496a8af" providerId="ADAL" clId="{683EDCC4-8D6C-4B5D-82E3-D2C933B52846}" dt="2022-06-23T16:01:18.295" v="1486"/>
          <ac:spMkLst>
            <pc:docMk/>
            <pc:sldMk cId="2944765271" sldId="2146847561"/>
            <ac:spMk id="147" creationId="{D6E10BF9-CA45-6A58-A873-54B79D54596F}"/>
          </ac:spMkLst>
        </pc:spChg>
        <pc:spChg chg="del">
          <ac:chgData name="d'Agostino, Ciro" userId="522b68d4-162f-4dc7-a4d9-e6a12496a8af" providerId="ADAL" clId="{683EDCC4-8D6C-4B5D-82E3-D2C933B52846}" dt="2022-06-23T16:01:20.789" v="1487" actId="478"/>
          <ac:spMkLst>
            <pc:docMk/>
            <pc:sldMk cId="2944765271" sldId="2146847561"/>
            <ac:spMk id="397" creationId="{C0CEA8A6-8225-4017-53EE-3FC12F7E45FA}"/>
          </ac:spMkLst>
        </pc:spChg>
      </pc:sldChg>
      <pc:sldChg chg="del">
        <pc:chgData name="d'Agostino, Ciro" userId="522b68d4-162f-4dc7-a4d9-e6a12496a8af" providerId="ADAL" clId="{683EDCC4-8D6C-4B5D-82E3-D2C933B52846}" dt="2022-06-24T09:17:41.411" v="1687" actId="47"/>
        <pc:sldMkLst>
          <pc:docMk/>
          <pc:sldMk cId="4154323298" sldId="2146847565"/>
        </pc:sldMkLst>
      </pc:sldChg>
      <pc:sldChg chg="addSp delSp modSp add mod">
        <pc:chgData name="d'Agostino, Ciro" userId="522b68d4-162f-4dc7-a4d9-e6a12496a8af" providerId="ADAL" clId="{683EDCC4-8D6C-4B5D-82E3-D2C933B52846}" dt="2022-07-08T09:01:38.965" v="3605"/>
        <pc:sldMkLst>
          <pc:docMk/>
          <pc:sldMk cId="3340280215" sldId="2146847566"/>
        </pc:sldMkLst>
        <pc:spChg chg="del">
          <ac:chgData name="d'Agostino, Ciro" userId="522b68d4-162f-4dc7-a4d9-e6a12496a8af" providerId="ADAL" clId="{683EDCC4-8D6C-4B5D-82E3-D2C933B52846}" dt="2022-06-24T08:34:07.547" v="1503" actId="478"/>
          <ac:spMkLst>
            <pc:docMk/>
            <pc:sldMk cId="3340280215" sldId="2146847566"/>
            <ac:spMk id="154" creationId="{59D817F5-EA0E-3EE0-0BEB-1FA3DA7028F1}"/>
          </ac:spMkLst>
        </pc:spChg>
        <pc:spChg chg="mod">
          <ac:chgData name="d'Agostino, Ciro" userId="522b68d4-162f-4dc7-a4d9-e6a12496a8af" providerId="ADAL" clId="{683EDCC4-8D6C-4B5D-82E3-D2C933B52846}" dt="2022-06-24T08:48:33.715" v="1576" actId="164"/>
          <ac:spMkLst>
            <pc:docMk/>
            <pc:sldMk cId="3340280215" sldId="2146847566"/>
            <ac:spMk id="161" creationId="{D9664675-E37D-1B13-28DA-CADBB8FD567F}"/>
          </ac:spMkLst>
        </pc:spChg>
        <pc:spChg chg="mod topLvl">
          <ac:chgData name="d'Agostino, Ciro" userId="522b68d4-162f-4dc7-a4d9-e6a12496a8af" providerId="ADAL" clId="{683EDCC4-8D6C-4B5D-82E3-D2C933B52846}" dt="2022-06-24T08:48:33.715" v="1576" actId="164"/>
          <ac:spMkLst>
            <pc:docMk/>
            <pc:sldMk cId="3340280215" sldId="2146847566"/>
            <ac:spMk id="183" creationId="{D746C64A-28AE-C158-925F-430E63DBB7BD}"/>
          </ac:spMkLst>
        </pc:spChg>
        <pc:spChg chg="del mod topLvl">
          <ac:chgData name="d'Agostino, Ciro" userId="522b68d4-162f-4dc7-a4d9-e6a12496a8af" providerId="ADAL" clId="{683EDCC4-8D6C-4B5D-82E3-D2C933B52846}" dt="2022-06-24T09:14:23.399" v="1651" actId="478"/>
          <ac:spMkLst>
            <pc:docMk/>
            <pc:sldMk cId="3340280215" sldId="2146847566"/>
            <ac:spMk id="184" creationId="{2452AA48-EA4B-91FE-EF0F-8F979492A0E1}"/>
          </ac:spMkLst>
        </pc:spChg>
        <pc:spChg chg="add del mod">
          <ac:chgData name="d'Agostino, Ciro" userId="522b68d4-162f-4dc7-a4d9-e6a12496a8af" providerId="ADAL" clId="{683EDCC4-8D6C-4B5D-82E3-D2C933B52846}" dt="2022-06-24T09:30:13.363" v="1780" actId="478"/>
          <ac:spMkLst>
            <pc:docMk/>
            <pc:sldMk cId="3340280215" sldId="2146847566"/>
            <ac:spMk id="186" creationId="{AF431604-8A03-55AD-0D6F-8D49592707DC}"/>
          </ac:spMkLst>
        </pc:spChg>
        <pc:spChg chg="mod">
          <ac:chgData name="d'Agostino, Ciro" userId="522b68d4-162f-4dc7-a4d9-e6a12496a8af" providerId="ADAL" clId="{683EDCC4-8D6C-4B5D-82E3-D2C933B52846}" dt="2022-06-24T08:48:11.628" v="1531" actId="164"/>
          <ac:spMkLst>
            <pc:docMk/>
            <pc:sldMk cId="3340280215" sldId="2146847566"/>
            <ac:spMk id="264" creationId="{DA111F25-8529-DB10-0F7E-D226841C266F}"/>
          </ac:spMkLst>
        </pc:spChg>
        <pc:spChg chg="mod">
          <ac:chgData name="d'Agostino, Ciro" userId="522b68d4-162f-4dc7-a4d9-e6a12496a8af" providerId="ADAL" clId="{683EDCC4-8D6C-4B5D-82E3-D2C933B52846}" dt="2022-06-24T08:48:11.628" v="1531" actId="164"/>
          <ac:spMkLst>
            <pc:docMk/>
            <pc:sldMk cId="3340280215" sldId="2146847566"/>
            <ac:spMk id="271" creationId="{0ED51A6F-37DA-239D-4EC6-162D26A12431}"/>
          </ac:spMkLst>
        </pc:spChg>
        <pc:spChg chg="mod">
          <ac:chgData name="d'Agostino, Ciro" userId="522b68d4-162f-4dc7-a4d9-e6a12496a8af" providerId="ADAL" clId="{683EDCC4-8D6C-4B5D-82E3-D2C933B52846}" dt="2022-06-24T08:48:11.628" v="1531" actId="164"/>
          <ac:spMkLst>
            <pc:docMk/>
            <pc:sldMk cId="3340280215" sldId="2146847566"/>
            <ac:spMk id="275" creationId="{1EF7CB9B-10BB-9812-1519-50BB7493FFE8}"/>
          </ac:spMkLst>
        </pc:spChg>
        <pc:spChg chg="mod">
          <ac:chgData name="d'Agostino, Ciro" userId="522b68d4-162f-4dc7-a4d9-e6a12496a8af" providerId="ADAL" clId="{683EDCC4-8D6C-4B5D-82E3-D2C933B52846}" dt="2022-06-24T08:48:11.628" v="1531" actId="164"/>
          <ac:spMkLst>
            <pc:docMk/>
            <pc:sldMk cId="3340280215" sldId="2146847566"/>
            <ac:spMk id="276" creationId="{E3E58244-394B-C4B9-0584-3472D86B6532}"/>
          </ac:spMkLst>
        </pc:spChg>
        <pc:spChg chg="mod">
          <ac:chgData name="d'Agostino, Ciro" userId="522b68d4-162f-4dc7-a4d9-e6a12496a8af" providerId="ADAL" clId="{683EDCC4-8D6C-4B5D-82E3-D2C933B52846}" dt="2022-06-24T09:15:58.507" v="1669" actId="1036"/>
          <ac:spMkLst>
            <pc:docMk/>
            <pc:sldMk cId="3340280215" sldId="2146847566"/>
            <ac:spMk id="279" creationId="{1779EEAA-BB5D-BA8C-F062-97CF7827C75D}"/>
          </ac:spMkLst>
        </pc:spChg>
        <pc:spChg chg="mod">
          <ac:chgData name="d'Agostino, Ciro" userId="522b68d4-162f-4dc7-a4d9-e6a12496a8af" providerId="ADAL" clId="{683EDCC4-8D6C-4B5D-82E3-D2C933B52846}" dt="2022-06-24T09:16:28.383" v="1676" actId="1036"/>
          <ac:spMkLst>
            <pc:docMk/>
            <pc:sldMk cId="3340280215" sldId="2146847566"/>
            <ac:spMk id="280" creationId="{C1741964-7218-543A-4924-F75B9ED14054}"/>
          </ac:spMkLst>
        </pc:spChg>
        <pc:spChg chg="mod">
          <ac:chgData name="d'Agostino, Ciro" userId="522b68d4-162f-4dc7-a4d9-e6a12496a8af" providerId="ADAL" clId="{683EDCC4-8D6C-4B5D-82E3-D2C933B52846}" dt="2022-06-24T09:16:28.383" v="1676" actId="1036"/>
          <ac:spMkLst>
            <pc:docMk/>
            <pc:sldMk cId="3340280215" sldId="2146847566"/>
            <ac:spMk id="281" creationId="{387E2074-C843-DE5C-4F0B-AF166DA0AF91}"/>
          </ac:spMkLst>
        </pc:spChg>
        <pc:spChg chg="mod">
          <ac:chgData name="d'Agostino, Ciro" userId="522b68d4-162f-4dc7-a4d9-e6a12496a8af" providerId="ADAL" clId="{683EDCC4-8D6C-4B5D-82E3-D2C933B52846}" dt="2022-06-24T09:16:34.348" v="1681" actId="1036"/>
          <ac:spMkLst>
            <pc:docMk/>
            <pc:sldMk cId="3340280215" sldId="2146847566"/>
            <ac:spMk id="282" creationId="{5A8AB0F1-A7AD-DC32-0552-8DB6B7EE4423}"/>
          </ac:spMkLst>
        </pc:spChg>
        <pc:spChg chg="mod">
          <ac:chgData name="d'Agostino, Ciro" userId="522b68d4-162f-4dc7-a4d9-e6a12496a8af" providerId="ADAL" clId="{683EDCC4-8D6C-4B5D-82E3-D2C933B52846}" dt="2022-06-24T08:48:11.628" v="1531" actId="164"/>
          <ac:spMkLst>
            <pc:docMk/>
            <pc:sldMk cId="3340280215" sldId="2146847566"/>
            <ac:spMk id="287" creationId="{D95F646E-05FB-3447-0C1E-C831AAD88ABD}"/>
          </ac:spMkLst>
        </pc:spChg>
        <pc:spChg chg="mod">
          <ac:chgData name="d'Agostino, Ciro" userId="522b68d4-162f-4dc7-a4d9-e6a12496a8af" providerId="ADAL" clId="{683EDCC4-8D6C-4B5D-82E3-D2C933B52846}" dt="2022-06-24T08:48:11.628" v="1531" actId="164"/>
          <ac:spMkLst>
            <pc:docMk/>
            <pc:sldMk cId="3340280215" sldId="2146847566"/>
            <ac:spMk id="289" creationId="{208425BA-3069-D6CC-81EA-5735D546AE9F}"/>
          </ac:spMkLst>
        </pc:spChg>
        <pc:spChg chg="mod">
          <ac:chgData name="d'Agostino, Ciro" userId="522b68d4-162f-4dc7-a4d9-e6a12496a8af" providerId="ADAL" clId="{683EDCC4-8D6C-4B5D-82E3-D2C933B52846}" dt="2022-06-24T08:48:11.628" v="1531" actId="164"/>
          <ac:spMkLst>
            <pc:docMk/>
            <pc:sldMk cId="3340280215" sldId="2146847566"/>
            <ac:spMk id="290" creationId="{DD89879C-C63D-D22D-6778-954370C305E6}"/>
          </ac:spMkLst>
        </pc:spChg>
        <pc:spChg chg="mod">
          <ac:chgData name="d'Agostino, Ciro" userId="522b68d4-162f-4dc7-a4d9-e6a12496a8af" providerId="ADAL" clId="{683EDCC4-8D6C-4B5D-82E3-D2C933B52846}" dt="2022-06-24T08:48:11.628" v="1531" actId="164"/>
          <ac:spMkLst>
            <pc:docMk/>
            <pc:sldMk cId="3340280215" sldId="2146847566"/>
            <ac:spMk id="292" creationId="{5DA90FF2-0414-A732-B874-CCECCC56C91F}"/>
          </ac:spMkLst>
        </pc:spChg>
        <pc:spChg chg="mod">
          <ac:chgData name="d'Agostino, Ciro" userId="522b68d4-162f-4dc7-a4d9-e6a12496a8af" providerId="ADAL" clId="{683EDCC4-8D6C-4B5D-82E3-D2C933B52846}" dt="2022-06-24T09:10:58.744" v="1616" actId="1076"/>
          <ac:spMkLst>
            <pc:docMk/>
            <pc:sldMk cId="3340280215" sldId="2146847566"/>
            <ac:spMk id="294" creationId="{C22134E1-48C5-9B7D-E112-3755E05FD498}"/>
          </ac:spMkLst>
        </pc:spChg>
        <pc:spChg chg="mod">
          <ac:chgData name="d'Agostino, Ciro" userId="522b68d4-162f-4dc7-a4d9-e6a12496a8af" providerId="ADAL" clId="{683EDCC4-8D6C-4B5D-82E3-D2C933B52846}" dt="2022-06-24T09:10:58.744" v="1616" actId="1076"/>
          <ac:spMkLst>
            <pc:docMk/>
            <pc:sldMk cId="3340280215" sldId="2146847566"/>
            <ac:spMk id="295" creationId="{5374B019-E171-A28C-1362-21BD69554221}"/>
          </ac:spMkLst>
        </pc:spChg>
        <pc:spChg chg="add del mod">
          <ac:chgData name="d'Agostino, Ciro" userId="522b68d4-162f-4dc7-a4d9-e6a12496a8af" providerId="ADAL" clId="{683EDCC4-8D6C-4B5D-82E3-D2C933B52846}" dt="2022-06-24T09:11:49.296" v="1635" actId="1036"/>
          <ac:spMkLst>
            <pc:docMk/>
            <pc:sldMk cId="3340280215" sldId="2146847566"/>
            <ac:spMk id="296" creationId="{6C17F3C1-74BB-1E00-06B0-1600E19E9191}"/>
          </ac:spMkLst>
        </pc:spChg>
        <pc:spChg chg="mod">
          <ac:chgData name="d'Agostino, Ciro" userId="522b68d4-162f-4dc7-a4d9-e6a12496a8af" providerId="ADAL" clId="{683EDCC4-8D6C-4B5D-82E3-D2C933B52846}" dt="2022-06-24T09:11:32.862" v="1626" actId="1035"/>
          <ac:spMkLst>
            <pc:docMk/>
            <pc:sldMk cId="3340280215" sldId="2146847566"/>
            <ac:spMk id="297" creationId="{72A25581-4A68-1764-B9D7-2AAB5F0BCF35}"/>
          </ac:spMkLst>
        </pc:spChg>
        <pc:spChg chg="mod">
          <ac:chgData name="d'Agostino, Ciro" userId="522b68d4-162f-4dc7-a4d9-e6a12496a8af" providerId="ADAL" clId="{683EDCC4-8D6C-4B5D-82E3-D2C933B52846}" dt="2022-06-24T08:48:11.628" v="1531" actId="164"/>
          <ac:spMkLst>
            <pc:docMk/>
            <pc:sldMk cId="3340280215" sldId="2146847566"/>
            <ac:spMk id="308" creationId="{B2C462B1-51D1-CF57-672C-74240CC7852A}"/>
          </ac:spMkLst>
        </pc:spChg>
        <pc:spChg chg="del mod">
          <ac:chgData name="d'Agostino, Ciro" userId="522b68d4-162f-4dc7-a4d9-e6a12496a8af" providerId="ADAL" clId="{683EDCC4-8D6C-4B5D-82E3-D2C933B52846}" dt="2022-06-24T08:35:19.149" v="1508" actId="478"/>
          <ac:spMkLst>
            <pc:docMk/>
            <pc:sldMk cId="3340280215" sldId="2146847566"/>
            <ac:spMk id="310" creationId="{C2236FE2-2B42-FF13-CCA6-0B966ECC5CFF}"/>
          </ac:spMkLst>
        </pc:spChg>
        <pc:spChg chg="add del mod">
          <ac:chgData name="d'Agostino, Ciro" userId="522b68d4-162f-4dc7-a4d9-e6a12496a8af" providerId="ADAL" clId="{683EDCC4-8D6C-4B5D-82E3-D2C933B52846}" dt="2022-06-24T08:48:31.522" v="1565" actId="478"/>
          <ac:spMkLst>
            <pc:docMk/>
            <pc:sldMk cId="3340280215" sldId="2146847566"/>
            <ac:spMk id="311" creationId="{06959C13-40F0-D725-CCDC-7906A0BF7D2F}"/>
          </ac:spMkLst>
        </pc:spChg>
        <pc:spChg chg="add del mod">
          <ac:chgData name="d'Agostino, Ciro" userId="522b68d4-162f-4dc7-a4d9-e6a12496a8af" providerId="ADAL" clId="{683EDCC4-8D6C-4B5D-82E3-D2C933B52846}" dt="2022-06-24T08:48:31.522" v="1565" actId="478"/>
          <ac:spMkLst>
            <pc:docMk/>
            <pc:sldMk cId="3340280215" sldId="2146847566"/>
            <ac:spMk id="312" creationId="{D80D3E68-E114-5837-5EF5-8264B70BD51B}"/>
          </ac:spMkLst>
        </pc:spChg>
        <pc:spChg chg="add del mod">
          <ac:chgData name="d'Agostino, Ciro" userId="522b68d4-162f-4dc7-a4d9-e6a12496a8af" providerId="ADAL" clId="{683EDCC4-8D6C-4B5D-82E3-D2C933B52846}" dt="2022-06-24T08:48:31.522" v="1565" actId="478"/>
          <ac:spMkLst>
            <pc:docMk/>
            <pc:sldMk cId="3340280215" sldId="2146847566"/>
            <ac:spMk id="313" creationId="{95E08FB0-4D89-0F8D-4FCB-59BB3F83DC8A}"/>
          </ac:spMkLst>
        </pc:spChg>
        <pc:spChg chg="del mod">
          <ac:chgData name="d'Agostino, Ciro" userId="522b68d4-162f-4dc7-a4d9-e6a12496a8af" providerId="ADAL" clId="{683EDCC4-8D6C-4B5D-82E3-D2C933B52846}" dt="2022-06-24T08:35:19.149" v="1508" actId="478"/>
          <ac:spMkLst>
            <pc:docMk/>
            <pc:sldMk cId="3340280215" sldId="2146847566"/>
            <ac:spMk id="314" creationId="{D8A02D67-8E20-1EB0-A13C-D485AECC6E1C}"/>
          </ac:spMkLst>
        </pc:spChg>
        <pc:spChg chg="add del mod">
          <ac:chgData name="d'Agostino, Ciro" userId="522b68d4-162f-4dc7-a4d9-e6a12496a8af" providerId="ADAL" clId="{683EDCC4-8D6C-4B5D-82E3-D2C933B52846}" dt="2022-06-24T08:48:31.522" v="1565" actId="478"/>
          <ac:spMkLst>
            <pc:docMk/>
            <pc:sldMk cId="3340280215" sldId="2146847566"/>
            <ac:spMk id="321" creationId="{6423B3BF-23D3-E916-468A-4725A49E6EFD}"/>
          </ac:spMkLst>
        </pc:spChg>
        <pc:spChg chg="add del mod">
          <ac:chgData name="d'Agostino, Ciro" userId="522b68d4-162f-4dc7-a4d9-e6a12496a8af" providerId="ADAL" clId="{683EDCC4-8D6C-4B5D-82E3-D2C933B52846}" dt="2022-06-24T08:48:31.522" v="1565" actId="478"/>
          <ac:spMkLst>
            <pc:docMk/>
            <pc:sldMk cId="3340280215" sldId="2146847566"/>
            <ac:spMk id="322" creationId="{F8DD3C00-8543-E6A4-B48E-3D655107A455}"/>
          </ac:spMkLst>
        </pc:spChg>
        <pc:spChg chg="add del mod">
          <ac:chgData name="d'Agostino, Ciro" userId="522b68d4-162f-4dc7-a4d9-e6a12496a8af" providerId="ADAL" clId="{683EDCC4-8D6C-4B5D-82E3-D2C933B52846}" dt="2022-06-24T08:48:31.522" v="1565" actId="478"/>
          <ac:spMkLst>
            <pc:docMk/>
            <pc:sldMk cId="3340280215" sldId="2146847566"/>
            <ac:spMk id="323" creationId="{486FD650-4C7E-0CDC-DC4F-CDC458A460BB}"/>
          </ac:spMkLst>
        </pc:spChg>
        <pc:spChg chg="mod">
          <ac:chgData name="d'Agostino, Ciro" userId="522b68d4-162f-4dc7-a4d9-e6a12496a8af" providerId="ADAL" clId="{683EDCC4-8D6C-4B5D-82E3-D2C933B52846}" dt="2022-06-24T08:48:11.628" v="1531" actId="164"/>
          <ac:spMkLst>
            <pc:docMk/>
            <pc:sldMk cId="3340280215" sldId="2146847566"/>
            <ac:spMk id="345" creationId="{1F2FF8E5-06CD-6FDE-830B-5E66FF2051AE}"/>
          </ac:spMkLst>
        </pc:spChg>
        <pc:spChg chg="mod">
          <ac:chgData name="d'Agostino, Ciro" userId="522b68d4-162f-4dc7-a4d9-e6a12496a8af" providerId="ADAL" clId="{683EDCC4-8D6C-4B5D-82E3-D2C933B52846}" dt="2022-06-24T08:48:11.628" v="1531" actId="164"/>
          <ac:spMkLst>
            <pc:docMk/>
            <pc:sldMk cId="3340280215" sldId="2146847566"/>
            <ac:spMk id="346" creationId="{BB58CF12-3F43-FF53-03C3-985478BDF8D7}"/>
          </ac:spMkLst>
        </pc:spChg>
        <pc:spChg chg="mod">
          <ac:chgData name="d'Agostino, Ciro" userId="522b68d4-162f-4dc7-a4d9-e6a12496a8af" providerId="ADAL" clId="{683EDCC4-8D6C-4B5D-82E3-D2C933B52846}" dt="2022-06-24T09:11:58.936" v="1643" actId="1038"/>
          <ac:spMkLst>
            <pc:docMk/>
            <pc:sldMk cId="3340280215" sldId="2146847566"/>
            <ac:spMk id="347" creationId="{680D03DC-6A33-59B2-4D33-9541AF939587}"/>
          </ac:spMkLst>
        </pc:spChg>
        <pc:spChg chg="mod">
          <ac:chgData name="d'Agostino, Ciro" userId="522b68d4-162f-4dc7-a4d9-e6a12496a8af" providerId="ADAL" clId="{683EDCC4-8D6C-4B5D-82E3-D2C933B52846}" dt="2022-06-24T09:12:06.481" v="1645" actId="1036"/>
          <ac:spMkLst>
            <pc:docMk/>
            <pc:sldMk cId="3340280215" sldId="2146847566"/>
            <ac:spMk id="348" creationId="{DFE879F8-F5B4-F83B-A5A5-A49753BCFFC8}"/>
          </ac:spMkLst>
        </pc:spChg>
        <pc:spChg chg="del mod">
          <ac:chgData name="d'Agostino, Ciro" userId="522b68d4-162f-4dc7-a4d9-e6a12496a8af" providerId="ADAL" clId="{683EDCC4-8D6C-4B5D-82E3-D2C933B52846}" dt="2022-06-24T08:35:19.149" v="1508" actId="478"/>
          <ac:spMkLst>
            <pc:docMk/>
            <pc:sldMk cId="3340280215" sldId="2146847566"/>
            <ac:spMk id="349" creationId="{B961DA86-E2EA-9FB5-8127-20A775EB7BBB}"/>
          </ac:spMkLst>
        </pc:spChg>
        <pc:spChg chg="del mod">
          <ac:chgData name="d'Agostino, Ciro" userId="522b68d4-162f-4dc7-a4d9-e6a12496a8af" providerId="ADAL" clId="{683EDCC4-8D6C-4B5D-82E3-D2C933B52846}" dt="2022-06-24T08:35:19.149" v="1508" actId="478"/>
          <ac:spMkLst>
            <pc:docMk/>
            <pc:sldMk cId="3340280215" sldId="2146847566"/>
            <ac:spMk id="350" creationId="{A5F2DDE9-7279-7E7D-34F4-5479A80C8F6D}"/>
          </ac:spMkLst>
        </pc:spChg>
        <pc:spChg chg="del mod">
          <ac:chgData name="d'Agostino, Ciro" userId="522b68d4-162f-4dc7-a4d9-e6a12496a8af" providerId="ADAL" clId="{683EDCC4-8D6C-4B5D-82E3-D2C933B52846}" dt="2022-06-24T08:35:19.149" v="1508" actId="478"/>
          <ac:spMkLst>
            <pc:docMk/>
            <pc:sldMk cId="3340280215" sldId="2146847566"/>
            <ac:spMk id="351" creationId="{304CDD5F-F70F-9D36-2574-86D9C682E3AE}"/>
          </ac:spMkLst>
        </pc:spChg>
        <pc:spChg chg="del mod">
          <ac:chgData name="d'Agostino, Ciro" userId="522b68d4-162f-4dc7-a4d9-e6a12496a8af" providerId="ADAL" clId="{683EDCC4-8D6C-4B5D-82E3-D2C933B52846}" dt="2022-06-24T08:35:19.149" v="1508" actId="478"/>
          <ac:spMkLst>
            <pc:docMk/>
            <pc:sldMk cId="3340280215" sldId="2146847566"/>
            <ac:spMk id="352" creationId="{E7A581D0-E2DE-49A9-60E8-81C8A9F80A98}"/>
          </ac:spMkLst>
        </pc:spChg>
        <pc:spChg chg="del mod">
          <ac:chgData name="d'Agostino, Ciro" userId="522b68d4-162f-4dc7-a4d9-e6a12496a8af" providerId="ADAL" clId="{683EDCC4-8D6C-4B5D-82E3-D2C933B52846}" dt="2022-06-24T08:35:19.149" v="1508" actId="478"/>
          <ac:spMkLst>
            <pc:docMk/>
            <pc:sldMk cId="3340280215" sldId="2146847566"/>
            <ac:spMk id="353" creationId="{6A02A945-B646-D381-1572-B3973F8800E2}"/>
          </ac:spMkLst>
        </pc:spChg>
        <pc:spChg chg="del mod">
          <ac:chgData name="d'Agostino, Ciro" userId="522b68d4-162f-4dc7-a4d9-e6a12496a8af" providerId="ADAL" clId="{683EDCC4-8D6C-4B5D-82E3-D2C933B52846}" dt="2022-06-24T08:35:19.149" v="1508" actId="478"/>
          <ac:spMkLst>
            <pc:docMk/>
            <pc:sldMk cId="3340280215" sldId="2146847566"/>
            <ac:spMk id="354" creationId="{0B97EFE6-683E-971A-D82B-0CA951F3C62C}"/>
          </ac:spMkLst>
        </pc:spChg>
        <pc:grpChg chg="add mod">
          <ac:chgData name="d'Agostino, Ciro" userId="522b68d4-162f-4dc7-a4d9-e6a12496a8af" providerId="ADAL" clId="{683EDCC4-8D6C-4B5D-82E3-D2C933B52846}" dt="2022-06-24T09:17:14.045" v="1685" actId="164"/>
          <ac:grpSpMkLst>
            <pc:docMk/>
            <pc:sldMk cId="3340280215" sldId="2146847566"/>
            <ac:grpSpMk id="10" creationId="{8AE9BCC1-7EB3-3E14-A5B6-0B2D5B692F2F}"/>
          </ac:grpSpMkLst>
        </pc:grpChg>
        <pc:grpChg chg="add mod">
          <ac:chgData name="d'Agostino, Ciro" userId="522b68d4-162f-4dc7-a4d9-e6a12496a8af" providerId="ADAL" clId="{683EDCC4-8D6C-4B5D-82E3-D2C933B52846}" dt="2022-06-24T09:17:20.947" v="1686" actId="14100"/>
          <ac:grpSpMkLst>
            <pc:docMk/>
            <pc:sldMk cId="3340280215" sldId="2146847566"/>
            <ac:grpSpMk id="26" creationId="{942D1BA2-19A9-3135-F7F6-18996D712019}"/>
          </ac:grpSpMkLst>
        </pc:grpChg>
        <pc:grpChg chg="del">
          <ac:chgData name="d'Agostino, Ciro" userId="522b68d4-162f-4dc7-a4d9-e6a12496a8af" providerId="ADAL" clId="{683EDCC4-8D6C-4B5D-82E3-D2C933B52846}" dt="2022-06-24T08:34:12.238" v="1504" actId="165"/>
          <ac:grpSpMkLst>
            <pc:docMk/>
            <pc:sldMk cId="3340280215" sldId="2146847566"/>
            <ac:grpSpMk id="181" creationId="{E1FCA191-D6A7-5935-7A17-87D3BA2EA5D2}"/>
          </ac:grpSpMkLst>
        </pc:grpChg>
        <pc:grpChg chg="mod topLvl">
          <ac:chgData name="d'Agostino, Ciro" userId="522b68d4-162f-4dc7-a4d9-e6a12496a8af" providerId="ADAL" clId="{683EDCC4-8D6C-4B5D-82E3-D2C933B52846}" dt="2022-06-24T08:48:33.715" v="1576" actId="164"/>
          <ac:grpSpMkLst>
            <pc:docMk/>
            <pc:sldMk cId="3340280215" sldId="2146847566"/>
            <ac:grpSpMk id="182" creationId="{18D567F4-9EA1-1FA1-1B39-9AB31E3A4B8B}"/>
          </ac:grpSpMkLst>
        </pc:grpChg>
        <pc:grpChg chg="mod">
          <ac:chgData name="d'Agostino, Ciro" userId="522b68d4-162f-4dc7-a4d9-e6a12496a8af" providerId="ADAL" clId="{683EDCC4-8D6C-4B5D-82E3-D2C933B52846}" dt="2022-06-24T08:48:11.628" v="1531" actId="164"/>
          <ac:grpSpMkLst>
            <pc:docMk/>
            <pc:sldMk cId="3340280215" sldId="2146847566"/>
            <ac:grpSpMk id="193" creationId="{04F227CF-9CC5-9CAE-A91F-C4421DEE7E93}"/>
          </ac:grpSpMkLst>
        </pc:grpChg>
        <pc:picChg chg="del mod">
          <ac:chgData name="d'Agostino, Ciro" userId="522b68d4-162f-4dc7-a4d9-e6a12496a8af" providerId="ADAL" clId="{683EDCC4-8D6C-4B5D-82E3-D2C933B52846}" dt="2022-07-08T09:01:38.050" v="3604" actId="478"/>
          <ac:picMkLst>
            <pc:docMk/>
            <pc:sldMk cId="3340280215" sldId="2146847566"/>
            <ac:picMk id="5" creationId="{147B9EBD-8292-4C53-B3F5-757C7C43C61E}"/>
          </ac:picMkLst>
        </pc:picChg>
        <pc:picChg chg="add mod">
          <ac:chgData name="d'Agostino, Ciro" userId="522b68d4-162f-4dc7-a4d9-e6a12496a8af" providerId="ADAL" clId="{683EDCC4-8D6C-4B5D-82E3-D2C933B52846}" dt="2022-06-24T09:17:14.045" v="1685" actId="164"/>
          <ac:picMkLst>
            <pc:docMk/>
            <pc:sldMk cId="3340280215" sldId="2146847566"/>
            <ac:picMk id="21" creationId="{733BBAE4-D1E9-8330-0A76-CB47BEB94C3A}"/>
          </ac:picMkLst>
        </pc:picChg>
        <pc:picChg chg="add mod">
          <ac:chgData name="d'Agostino, Ciro" userId="522b68d4-162f-4dc7-a4d9-e6a12496a8af" providerId="ADAL" clId="{683EDCC4-8D6C-4B5D-82E3-D2C933B52846}" dt="2022-07-08T09:01:38.965" v="3605"/>
          <ac:picMkLst>
            <pc:docMk/>
            <pc:sldMk cId="3340280215" sldId="2146847566"/>
            <ac:picMk id="129" creationId="{EFAEFD7F-20D4-8113-BA2E-3508087E0E9E}"/>
          </ac:picMkLst>
        </pc:picChg>
        <pc:picChg chg="mod">
          <ac:chgData name="d'Agostino, Ciro" userId="522b68d4-162f-4dc7-a4d9-e6a12496a8af" providerId="ADAL" clId="{683EDCC4-8D6C-4B5D-82E3-D2C933B52846}" dt="2022-06-24T08:48:33.715" v="1576" actId="164"/>
          <ac:picMkLst>
            <pc:docMk/>
            <pc:sldMk cId="3340280215" sldId="2146847566"/>
            <ac:picMk id="134" creationId="{1A6E1581-00AF-3F34-E393-6D724804E50C}"/>
          </ac:picMkLst>
        </pc:picChg>
        <pc:picChg chg="mod">
          <ac:chgData name="d'Agostino, Ciro" userId="522b68d4-162f-4dc7-a4d9-e6a12496a8af" providerId="ADAL" clId="{683EDCC4-8D6C-4B5D-82E3-D2C933B52846}" dt="2022-06-24T08:48:33.715" v="1576" actId="164"/>
          <ac:picMkLst>
            <pc:docMk/>
            <pc:sldMk cId="3340280215" sldId="2146847566"/>
            <ac:picMk id="145" creationId="{51E713D1-85EF-15F8-B849-548991AD0ECF}"/>
          </ac:picMkLst>
        </pc:picChg>
        <pc:picChg chg="mod">
          <ac:chgData name="d'Agostino, Ciro" userId="522b68d4-162f-4dc7-a4d9-e6a12496a8af" providerId="ADAL" clId="{683EDCC4-8D6C-4B5D-82E3-D2C933B52846}" dt="2022-06-24T08:48:33.715" v="1576" actId="164"/>
          <ac:picMkLst>
            <pc:docMk/>
            <pc:sldMk cId="3340280215" sldId="2146847566"/>
            <ac:picMk id="146" creationId="{88492FE0-12D6-CC21-626D-F335CBF6A72A}"/>
          </ac:picMkLst>
        </pc:picChg>
        <pc:picChg chg="mod">
          <ac:chgData name="d'Agostino, Ciro" userId="522b68d4-162f-4dc7-a4d9-e6a12496a8af" providerId="ADAL" clId="{683EDCC4-8D6C-4B5D-82E3-D2C933B52846}" dt="2022-06-24T08:48:33.715" v="1576" actId="164"/>
          <ac:picMkLst>
            <pc:docMk/>
            <pc:sldMk cId="3340280215" sldId="2146847566"/>
            <ac:picMk id="147" creationId="{CED9BD74-DDB2-CA77-317C-C13E24B5B9C3}"/>
          </ac:picMkLst>
        </pc:picChg>
        <pc:picChg chg="mod">
          <ac:chgData name="d'Agostino, Ciro" userId="522b68d4-162f-4dc7-a4d9-e6a12496a8af" providerId="ADAL" clId="{683EDCC4-8D6C-4B5D-82E3-D2C933B52846}" dt="2022-06-24T08:48:33.715" v="1576" actId="164"/>
          <ac:picMkLst>
            <pc:docMk/>
            <pc:sldMk cId="3340280215" sldId="2146847566"/>
            <ac:picMk id="155" creationId="{A24FCC54-0C38-2AD8-1E83-B8CEBF05F46D}"/>
          </ac:picMkLst>
        </pc:picChg>
        <pc:picChg chg="mod">
          <ac:chgData name="d'Agostino, Ciro" userId="522b68d4-162f-4dc7-a4d9-e6a12496a8af" providerId="ADAL" clId="{683EDCC4-8D6C-4B5D-82E3-D2C933B52846}" dt="2022-06-24T08:48:33.715" v="1576" actId="164"/>
          <ac:picMkLst>
            <pc:docMk/>
            <pc:sldMk cId="3340280215" sldId="2146847566"/>
            <ac:picMk id="156" creationId="{3BFB1FEA-5500-C090-18FF-86288B28D5C0}"/>
          </ac:picMkLst>
        </pc:picChg>
        <pc:picChg chg="add mod">
          <ac:chgData name="d'Agostino, Ciro" userId="522b68d4-162f-4dc7-a4d9-e6a12496a8af" providerId="ADAL" clId="{683EDCC4-8D6C-4B5D-82E3-D2C933B52846}" dt="2022-06-24T09:17:14.045" v="1685" actId="164"/>
          <ac:picMkLst>
            <pc:docMk/>
            <pc:sldMk cId="3340280215" sldId="2146847566"/>
            <ac:picMk id="176" creationId="{2B02B462-F787-2F92-DDC3-F5199472E3F7}"/>
          </ac:picMkLst>
        </pc:picChg>
        <pc:picChg chg="mod">
          <ac:chgData name="d'Agostino, Ciro" userId="522b68d4-162f-4dc7-a4d9-e6a12496a8af" providerId="ADAL" clId="{683EDCC4-8D6C-4B5D-82E3-D2C933B52846}" dt="2022-06-24T08:48:33.715" v="1576" actId="164"/>
          <ac:picMkLst>
            <pc:docMk/>
            <pc:sldMk cId="3340280215" sldId="2146847566"/>
            <ac:picMk id="179" creationId="{D8F55E9A-91B1-67B8-AAB2-36B1D8C2474C}"/>
          </ac:picMkLst>
        </pc:picChg>
        <pc:picChg chg="del mod topLvl">
          <ac:chgData name="d'Agostino, Ciro" userId="522b68d4-162f-4dc7-a4d9-e6a12496a8af" providerId="ADAL" clId="{683EDCC4-8D6C-4B5D-82E3-D2C933B52846}" dt="2022-06-24T09:14:25.263" v="1652" actId="478"/>
          <ac:picMkLst>
            <pc:docMk/>
            <pc:sldMk cId="3340280215" sldId="2146847566"/>
            <ac:picMk id="185" creationId="{C16B195B-E8BD-6543-D7A5-D0B97CC1319E}"/>
          </ac:picMkLst>
        </pc:picChg>
        <pc:picChg chg="mod topLvl">
          <ac:chgData name="d'Agostino, Ciro" userId="522b68d4-162f-4dc7-a4d9-e6a12496a8af" providerId="ADAL" clId="{683EDCC4-8D6C-4B5D-82E3-D2C933B52846}" dt="2022-06-24T08:48:33.715" v="1576" actId="164"/>
          <ac:picMkLst>
            <pc:docMk/>
            <pc:sldMk cId="3340280215" sldId="2146847566"/>
            <ac:picMk id="187" creationId="{9BE0261E-0C02-2207-8A1D-8C0C4533DB48}"/>
          </ac:picMkLst>
        </pc:picChg>
        <pc:picChg chg="mod topLvl">
          <ac:chgData name="d'Agostino, Ciro" userId="522b68d4-162f-4dc7-a4d9-e6a12496a8af" providerId="ADAL" clId="{683EDCC4-8D6C-4B5D-82E3-D2C933B52846}" dt="2022-06-24T08:48:33.715" v="1576" actId="164"/>
          <ac:picMkLst>
            <pc:docMk/>
            <pc:sldMk cId="3340280215" sldId="2146847566"/>
            <ac:picMk id="188" creationId="{05E44C38-03A8-570B-377A-2C27D5F1F165}"/>
          </ac:picMkLst>
        </pc:picChg>
        <pc:picChg chg="mod topLvl">
          <ac:chgData name="d'Agostino, Ciro" userId="522b68d4-162f-4dc7-a4d9-e6a12496a8af" providerId="ADAL" clId="{683EDCC4-8D6C-4B5D-82E3-D2C933B52846}" dt="2022-06-24T08:48:33.715" v="1576" actId="164"/>
          <ac:picMkLst>
            <pc:docMk/>
            <pc:sldMk cId="3340280215" sldId="2146847566"/>
            <ac:picMk id="191" creationId="{43AF1C02-D58D-CB47-FDCD-6E0F0C595F4E}"/>
          </ac:picMkLst>
        </pc:picChg>
        <pc:picChg chg="mod topLvl">
          <ac:chgData name="d'Agostino, Ciro" userId="522b68d4-162f-4dc7-a4d9-e6a12496a8af" providerId="ADAL" clId="{683EDCC4-8D6C-4B5D-82E3-D2C933B52846}" dt="2022-06-24T08:48:33.715" v="1576" actId="164"/>
          <ac:picMkLst>
            <pc:docMk/>
            <pc:sldMk cId="3340280215" sldId="2146847566"/>
            <ac:picMk id="192" creationId="{E5FA264D-23FE-6417-0FB6-45A39DD01DC1}"/>
          </ac:picMkLst>
        </pc:picChg>
        <pc:picChg chg="del mod">
          <ac:chgData name="d'Agostino, Ciro" userId="522b68d4-162f-4dc7-a4d9-e6a12496a8af" providerId="ADAL" clId="{683EDCC4-8D6C-4B5D-82E3-D2C933B52846}" dt="2022-06-24T08:51:30.475" v="1600" actId="478"/>
          <ac:picMkLst>
            <pc:docMk/>
            <pc:sldMk cId="3340280215" sldId="2146847566"/>
            <ac:picMk id="201" creationId="{FE3F73E9-B37A-4E23-45E1-F893FFC0B94A}"/>
          </ac:picMkLst>
        </pc:picChg>
        <pc:picChg chg="del mod">
          <ac:chgData name="d'Agostino, Ciro" userId="522b68d4-162f-4dc7-a4d9-e6a12496a8af" providerId="ADAL" clId="{683EDCC4-8D6C-4B5D-82E3-D2C933B52846}" dt="2022-06-24T08:35:19.149" v="1508" actId="478"/>
          <ac:picMkLst>
            <pc:docMk/>
            <pc:sldMk cId="3340280215" sldId="2146847566"/>
            <ac:picMk id="205" creationId="{7CFDBC10-C135-4DFE-4F61-9CA82D627E08}"/>
          </ac:picMkLst>
        </pc:picChg>
        <pc:picChg chg="del mod">
          <ac:chgData name="d'Agostino, Ciro" userId="522b68d4-162f-4dc7-a4d9-e6a12496a8af" providerId="ADAL" clId="{683EDCC4-8D6C-4B5D-82E3-D2C933B52846}" dt="2022-06-24T08:35:19.149" v="1508" actId="478"/>
          <ac:picMkLst>
            <pc:docMk/>
            <pc:sldMk cId="3340280215" sldId="2146847566"/>
            <ac:picMk id="207" creationId="{64063F32-F767-CBEE-0496-2FD98EC8D25D}"/>
          </ac:picMkLst>
        </pc:picChg>
        <pc:picChg chg="del mod">
          <ac:chgData name="d'Agostino, Ciro" userId="522b68d4-162f-4dc7-a4d9-e6a12496a8af" providerId="ADAL" clId="{683EDCC4-8D6C-4B5D-82E3-D2C933B52846}" dt="2022-06-24T08:34:25.860" v="1505" actId="478"/>
          <ac:picMkLst>
            <pc:docMk/>
            <pc:sldMk cId="3340280215" sldId="2146847566"/>
            <ac:picMk id="210" creationId="{11C72C22-FC3E-C358-9A12-5B2D18062479}"/>
          </ac:picMkLst>
        </pc:picChg>
        <pc:picChg chg="mod">
          <ac:chgData name="d'Agostino, Ciro" userId="522b68d4-162f-4dc7-a4d9-e6a12496a8af" providerId="ADAL" clId="{683EDCC4-8D6C-4B5D-82E3-D2C933B52846}" dt="2022-06-24T08:48:11.628" v="1531" actId="164"/>
          <ac:picMkLst>
            <pc:docMk/>
            <pc:sldMk cId="3340280215" sldId="2146847566"/>
            <ac:picMk id="212" creationId="{A603C091-D7A4-7F5F-311D-025A7AB2032A}"/>
          </ac:picMkLst>
        </pc:picChg>
        <pc:picChg chg="del mod">
          <ac:chgData name="d'Agostino, Ciro" userId="522b68d4-162f-4dc7-a4d9-e6a12496a8af" providerId="ADAL" clId="{683EDCC4-8D6C-4B5D-82E3-D2C933B52846}" dt="2022-06-24T08:35:19.149" v="1508" actId="478"/>
          <ac:picMkLst>
            <pc:docMk/>
            <pc:sldMk cId="3340280215" sldId="2146847566"/>
            <ac:picMk id="219" creationId="{5A351CE1-9DEB-B139-2731-C7D712B8E2B2}"/>
          </ac:picMkLst>
        </pc:picChg>
        <pc:picChg chg="del mod">
          <ac:chgData name="d'Agostino, Ciro" userId="522b68d4-162f-4dc7-a4d9-e6a12496a8af" providerId="ADAL" clId="{683EDCC4-8D6C-4B5D-82E3-D2C933B52846}" dt="2022-06-24T08:35:19.149" v="1508" actId="478"/>
          <ac:picMkLst>
            <pc:docMk/>
            <pc:sldMk cId="3340280215" sldId="2146847566"/>
            <ac:picMk id="222" creationId="{C315F907-3FAE-DD5D-25D3-1F4E33116E95}"/>
          </ac:picMkLst>
        </pc:picChg>
        <pc:picChg chg="mod">
          <ac:chgData name="d'Agostino, Ciro" userId="522b68d4-162f-4dc7-a4d9-e6a12496a8af" providerId="ADAL" clId="{683EDCC4-8D6C-4B5D-82E3-D2C933B52846}" dt="2022-06-24T08:48:11.628" v="1531" actId="164"/>
          <ac:picMkLst>
            <pc:docMk/>
            <pc:sldMk cId="3340280215" sldId="2146847566"/>
            <ac:picMk id="223" creationId="{456BE2F8-8962-FFD1-53F5-89C9ADCA2B75}"/>
          </ac:picMkLst>
        </pc:picChg>
        <pc:picChg chg="mod">
          <ac:chgData name="d'Agostino, Ciro" userId="522b68d4-162f-4dc7-a4d9-e6a12496a8af" providerId="ADAL" clId="{683EDCC4-8D6C-4B5D-82E3-D2C933B52846}" dt="2022-06-24T09:08:21.891" v="1613" actId="1076"/>
          <ac:picMkLst>
            <pc:docMk/>
            <pc:sldMk cId="3340280215" sldId="2146847566"/>
            <ac:picMk id="224" creationId="{F1CBFF9F-53A1-5F7E-04B6-89625D897FFA}"/>
          </ac:picMkLst>
        </pc:picChg>
        <pc:picChg chg="mod">
          <ac:chgData name="d'Agostino, Ciro" userId="522b68d4-162f-4dc7-a4d9-e6a12496a8af" providerId="ADAL" clId="{683EDCC4-8D6C-4B5D-82E3-D2C933B52846}" dt="2022-06-24T09:08:14.487" v="1612" actId="1035"/>
          <ac:picMkLst>
            <pc:docMk/>
            <pc:sldMk cId="3340280215" sldId="2146847566"/>
            <ac:picMk id="225" creationId="{A29D367A-2E7D-D2E8-BC0E-987733AD597A}"/>
          </ac:picMkLst>
        </pc:picChg>
        <pc:picChg chg="mod">
          <ac:chgData name="d'Agostino, Ciro" userId="522b68d4-162f-4dc7-a4d9-e6a12496a8af" providerId="ADAL" clId="{683EDCC4-8D6C-4B5D-82E3-D2C933B52846}" dt="2022-06-24T08:48:11.628" v="1531" actId="164"/>
          <ac:picMkLst>
            <pc:docMk/>
            <pc:sldMk cId="3340280215" sldId="2146847566"/>
            <ac:picMk id="228" creationId="{C11CF2A3-7F76-EB85-D01C-A1541BD2537A}"/>
          </ac:picMkLst>
        </pc:picChg>
        <pc:picChg chg="mod">
          <ac:chgData name="d'Agostino, Ciro" userId="522b68d4-162f-4dc7-a4d9-e6a12496a8af" providerId="ADAL" clId="{683EDCC4-8D6C-4B5D-82E3-D2C933B52846}" dt="2022-06-24T08:48:11.628" v="1531" actId="164"/>
          <ac:picMkLst>
            <pc:docMk/>
            <pc:sldMk cId="3340280215" sldId="2146847566"/>
            <ac:picMk id="229" creationId="{8BFBC8E9-626B-757E-C116-166155B8BA0C}"/>
          </ac:picMkLst>
        </pc:picChg>
        <pc:picChg chg="mod">
          <ac:chgData name="d'Agostino, Ciro" userId="522b68d4-162f-4dc7-a4d9-e6a12496a8af" providerId="ADAL" clId="{683EDCC4-8D6C-4B5D-82E3-D2C933B52846}" dt="2022-06-24T08:48:11.628" v="1531" actId="164"/>
          <ac:picMkLst>
            <pc:docMk/>
            <pc:sldMk cId="3340280215" sldId="2146847566"/>
            <ac:picMk id="235" creationId="{28E9D875-50AC-ED59-5C91-D813F0972B6D}"/>
          </ac:picMkLst>
        </pc:picChg>
        <pc:picChg chg="mod modCrop">
          <ac:chgData name="d'Agostino, Ciro" userId="522b68d4-162f-4dc7-a4d9-e6a12496a8af" providerId="ADAL" clId="{683EDCC4-8D6C-4B5D-82E3-D2C933B52846}" dt="2022-06-24T08:51:55.694" v="1604" actId="1076"/>
          <ac:picMkLst>
            <pc:docMk/>
            <pc:sldMk cId="3340280215" sldId="2146847566"/>
            <ac:picMk id="238" creationId="{CBFDC0E0-B958-EAF0-CEDB-BB7E0D73B653}"/>
          </ac:picMkLst>
        </pc:picChg>
        <pc:picChg chg="mod">
          <ac:chgData name="d'Agostino, Ciro" userId="522b68d4-162f-4dc7-a4d9-e6a12496a8af" providerId="ADAL" clId="{683EDCC4-8D6C-4B5D-82E3-D2C933B52846}" dt="2022-06-24T08:48:11.628" v="1531" actId="164"/>
          <ac:picMkLst>
            <pc:docMk/>
            <pc:sldMk cId="3340280215" sldId="2146847566"/>
            <ac:picMk id="240" creationId="{E0B0A4BA-FB00-9452-5C74-58D5BF4E9984}"/>
          </ac:picMkLst>
        </pc:picChg>
        <pc:picChg chg="mod">
          <ac:chgData name="d'Agostino, Ciro" userId="522b68d4-162f-4dc7-a4d9-e6a12496a8af" providerId="ADAL" clId="{683EDCC4-8D6C-4B5D-82E3-D2C933B52846}" dt="2022-06-24T08:48:11.628" v="1531" actId="164"/>
          <ac:picMkLst>
            <pc:docMk/>
            <pc:sldMk cId="3340280215" sldId="2146847566"/>
            <ac:picMk id="245" creationId="{852AE372-6505-CF96-CF97-B46188198301}"/>
          </ac:picMkLst>
        </pc:picChg>
        <pc:picChg chg="mod">
          <ac:chgData name="d'Agostino, Ciro" userId="522b68d4-162f-4dc7-a4d9-e6a12496a8af" providerId="ADAL" clId="{683EDCC4-8D6C-4B5D-82E3-D2C933B52846}" dt="2022-06-24T08:51:36.310" v="1601" actId="1076"/>
          <ac:picMkLst>
            <pc:docMk/>
            <pc:sldMk cId="3340280215" sldId="2146847566"/>
            <ac:picMk id="246" creationId="{93D83398-EFD7-D814-B866-EBEC256877C9}"/>
          </ac:picMkLst>
        </pc:picChg>
        <pc:picChg chg="mod">
          <ac:chgData name="d'Agostino, Ciro" userId="522b68d4-162f-4dc7-a4d9-e6a12496a8af" providerId="ADAL" clId="{683EDCC4-8D6C-4B5D-82E3-D2C933B52846}" dt="2022-06-24T08:48:11.628" v="1531" actId="164"/>
          <ac:picMkLst>
            <pc:docMk/>
            <pc:sldMk cId="3340280215" sldId="2146847566"/>
            <ac:picMk id="247" creationId="{992A7198-8753-B440-B09F-BBA3589A822A}"/>
          </ac:picMkLst>
        </pc:picChg>
        <pc:picChg chg="mod">
          <ac:chgData name="d'Agostino, Ciro" userId="522b68d4-162f-4dc7-a4d9-e6a12496a8af" providerId="ADAL" clId="{683EDCC4-8D6C-4B5D-82E3-D2C933B52846}" dt="2022-06-24T08:48:11.628" v="1531" actId="164"/>
          <ac:picMkLst>
            <pc:docMk/>
            <pc:sldMk cId="3340280215" sldId="2146847566"/>
            <ac:picMk id="248" creationId="{9C7D3A93-F7E5-4A19-2816-00061C3A993B}"/>
          </ac:picMkLst>
        </pc:picChg>
        <pc:picChg chg="mod">
          <ac:chgData name="d'Agostino, Ciro" userId="522b68d4-162f-4dc7-a4d9-e6a12496a8af" providerId="ADAL" clId="{683EDCC4-8D6C-4B5D-82E3-D2C933B52846}" dt="2022-06-24T08:48:11.628" v="1531" actId="164"/>
          <ac:picMkLst>
            <pc:docMk/>
            <pc:sldMk cId="3340280215" sldId="2146847566"/>
            <ac:picMk id="249" creationId="{01B1671C-B3D0-F869-C089-9A8889F428F7}"/>
          </ac:picMkLst>
        </pc:picChg>
        <pc:picChg chg="add del mod">
          <ac:chgData name="d'Agostino, Ciro" userId="522b68d4-162f-4dc7-a4d9-e6a12496a8af" providerId="ADAL" clId="{683EDCC4-8D6C-4B5D-82E3-D2C933B52846}" dt="2022-06-24T08:48:33.243" v="1574" actId="478"/>
          <ac:picMkLst>
            <pc:docMk/>
            <pc:sldMk cId="3340280215" sldId="2146847566"/>
            <ac:picMk id="253" creationId="{E2363B6C-6600-A346-E386-FE879C1CC879}"/>
          </ac:picMkLst>
        </pc:picChg>
        <pc:picChg chg="add del mod">
          <ac:chgData name="d'Agostino, Ciro" userId="522b68d4-162f-4dc7-a4d9-e6a12496a8af" providerId="ADAL" clId="{683EDCC4-8D6C-4B5D-82E3-D2C933B52846}" dt="2022-06-24T08:48:33.446" v="1575" actId="478"/>
          <ac:picMkLst>
            <pc:docMk/>
            <pc:sldMk cId="3340280215" sldId="2146847566"/>
            <ac:picMk id="256" creationId="{478AA389-496F-7206-BB42-51BCA36905CB}"/>
          </ac:picMkLst>
        </pc:picChg>
        <pc:picChg chg="add del mod">
          <ac:chgData name="d'Agostino, Ciro" userId="522b68d4-162f-4dc7-a4d9-e6a12496a8af" providerId="ADAL" clId="{683EDCC4-8D6C-4B5D-82E3-D2C933B52846}" dt="2022-06-24T08:48:31.522" v="1565" actId="478"/>
          <ac:picMkLst>
            <pc:docMk/>
            <pc:sldMk cId="3340280215" sldId="2146847566"/>
            <ac:picMk id="258" creationId="{F105A6FA-F1BB-4D04-1B47-4268B6B18887}"/>
          </ac:picMkLst>
        </pc:picChg>
        <pc:picChg chg="add del mod">
          <ac:chgData name="d'Agostino, Ciro" userId="522b68d4-162f-4dc7-a4d9-e6a12496a8af" providerId="ADAL" clId="{683EDCC4-8D6C-4B5D-82E3-D2C933B52846}" dt="2022-06-24T08:48:33.051" v="1573" actId="478"/>
          <ac:picMkLst>
            <pc:docMk/>
            <pc:sldMk cId="3340280215" sldId="2146847566"/>
            <ac:picMk id="260" creationId="{6DDCF55C-E303-56CD-9439-59E1BFE03ACD}"/>
          </ac:picMkLst>
        </pc:picChg>
        <pc:picChg chg="del mod">
          <ac:chgData name="d'Agostino, Ciro" userId="522b68d4-162f-4dc7-a4d9-e6a12496a8af" providerId="ADAL" clId="{683EDCC4-8D6C-4B5D-82E3-D2C933B52846}" dt="2022-06-24T09:11:39.406" v="1628" actId="478"/>
          <ac:picMkLst>
            <pc:docMk/>
            <pc:sldMk cId="3340280215" sldId="2146847566"/>
            <ac:picMk id="261" creationId="{D5F9C83A-7F96-FAE6-3E27-6CD5DCE84D23}"/>
          </ac:picMkLst>
        </pc:picChg>
        <pc:picChg chg="mod">
          <ac:chgData name="d'Agostino, Ciro" userId="522b68d4-162f-4dc7-a4d9-e6a12496a8af" providerId="ADAL" clId="{683EDCC4-8D6C-4B5D-82E3-D2C933B52846}" dt="2022-06-24T08:48:11.628" v="1531" actId="164"/>
          <ac:picMkLst>
            <pc:docMk/>
            <pc:sldMk cId="3340280215" sldId="2146847566"/>
            <ac:picMk id="265" creationId="{8DB644A7-7D1A-63CF-C025-7BA86EF3326E}"/>
          </ac:picMkLst>
        </pc:picChg>
        <pc:picChg chg="mod">
          <ac:chgData name="d'Agostino, Ciro" userId="522b68d4-162f-4dc7-a4d9-e6a12496a8af" providerId="ADAL" clId="{683EDCC4-8D6C-4B5D-82E3-D2C933B52846}" dt="2022-06-24T09:15:45.211" v="1664" actId="1036"/>
          <ac:picMkLst>
            <pc:docMk/>
            <pc:sldMk cId="3340280215" sldId="2146847566"/>
            <ac:picMk id="266" creationId="{FA034AFB-20E0-0FA6-F786-6AA598137968}"/>
          </ac:picMkLst>
        </pc:picChg>
        <pc:picChg chg="mod">
          <ac:chgData name="d'Agostino, Ciro" userId="522b68d4-162f-4dc7-a4d9-e6a12496a8af" providerId="ADAL" clId="{683EDCC4-8D6C-4B5D-82E3-D2C933B52846}" dt="2022-06-24T08:48:11.628" v="1531" actId="164"/>
          <ac:picMkLst>
            <pc:docMk/>
            <pc:sldMk cId="3340280215" sldId="2146847566"/>
            <ac:picMk id="274" creationId="{699EF37B-0A93-C677-318C-297D826369A5}"/>
          </ac:picMkLst>
        </pc:picChg>
        <pc:picChg chg="mod">
          <ac:chgData name="d'Agostino, Ciro" userId="522b68d4-162f-4dc7-a4d9-e6a12496a8af" providerId="ADAL" clId="{683EDCC4-8D6C-4B5D-82E3-D2C933B52846}" dt="2022-06-24T08:48:11.628" v="1531" actId="164"/>
          <ac:picMkLst>
            <pc:docMk/>
            <pc:sldMk cId="3340280215" sldId="2146847566"/>
            <ac:picMk id="277" creationId="{4BAE8B5F-716D-1661-0990-92F2033857E2}"/>
          </ac:picMkLst>
        </pc:picChg>
        <pc:picChg chg="mod">
          <ac:chgData name="d'Agostino, Ciro" userId="522b68d4-162f-4dc7-a4d9-e6a12496a8af" providerId="ADAL" clId="{683EDCC4-8D6C-4B5D-82E3-D2C933B52846}" dt="2022-06-24T08:48:11.628" v="1531" actId="164"/>
          <ac:picMkLst>
            <pc:docMk/>
            <pc:sldMk cId="3340280215" sldId="2146847566"/>
            <ac:picMk id="278" creationId="{C2B16855-A4CC-615D-272D-062BDAB9C7E2}"/>
          </ac:picMkLst>
        </pc:picChg>
        <pc:picChg chg="mod">
          <ac:chgData name="d'Agostino, Ciro" userId="522b68d4-162f-4dc7-a4d9-e6a12496a8af" providerId="ADAL" clId="{683EDCC4-8D6C-4B5D-82E3-D2C933B52846}" dt="2022-06-24T09:16:01.143" v="1671" actId="1036"/>
          <ac:picMkLst>
            <pc:docMk/>
            <pc:sldMk cId="3340280215" sldId="2146847566"/>
            <ac:picMk id="283" creationId="{6E911441-0A06-2F0C-083B-D16CB39D214A}"/>
          </ac:picMkLst>
        </pc:picChg>
        <pc:picChg chg="mod">
          <ac:chgData name="d'Agostino, Ciro" userId="522b68d4-162f-4dc7-a4d9-e6a12496a8af" providerId="ADAL" clId="{683EDCC4-8D6C-4B5D-82E3-D2C933B52846}" dt="2022-06-24T08:48:11.628" v="1531" actId="164"/>
          <ac:picMkLst>
            <pc:docMk/>
            <pc:sldMk cId="3340280215" sldId="2146847566"/>
            <ac:picMk id="288" creationId="{0BBD0309-5031-D491-151C-ABCC632BBE1D}"/>
          </ac:picMkLst>
        </pc:picChg>
        <pc:picChg chg="mod">
          <ac:chgData name="d'Agostino, Ciro" userId="522b68d4-162f-4dc7-a4d9-e6a12496a8af" providerId="ADAL" clId="{683EDCC4-8D6C-4B5D-82E3-D2C933B52846}" dt="2022-06-24T08:48:11.628" v="1531" actId="164"/>
          <ac:picMkLst>
            <pc:docMk/>
            <pc:sldMk cId="3340280215" sldId="2146847566"/>
            <ac:picMk id="291" creationId="{E230445A-12F2-126D-31C4-5547D04F624F}"/>
          </ac:picMkLst>
        </pc:picChg>
        <pc:picChg chg="mod">
          <ac:chgData name="d'Agostino, Ciro" userId="522b68d4-162f-4dc7-a4d9-e6a12496a8af" providerId="ADAL" clId="{683EDCC4-8D6C-4B5D-82E3-D2C933B52846}" dt="2022-06-24T08:48:11.628" v="1531" actId="164"/>
          <ac:picMkLst>
            <pc:docMk/>
            <pc:sldMk cId="3340280215" sldId="2146847566"/>
            <ac:picMk id="309" creationId="{73F1FD24-397E-6E6B-B742-5FE674D788D1}"/>
          </ac:picMkLst>
        </pc:picChg>
        <pc:picChg chg="mod">
          <ac:chgData name="d'Agostino, Ciro" userId="522b68d4-162f-4dc7-a4d9-e6a12496a8af" providerId="ADAL" clId="{683EDCC4-8D6C-4B5D-82E3-D2C933B52846}" dt="2022-06-24T09:15:45.211" v="1664" actId="1036"/>
          <ac:picMkLst>
            <pc:docMk/>
            <pc:sldMk cId="3340280215" sldId="2146847566"/>
            <ac:picMk id="315" creationId="{6514C672-A312-A327-D9AA-807A47D536E5}"/>
          </ac:picMkLst>
        </pc:picChg>
        <pc:picChg chg="mod">
          <ac:chgData name="d'Agostino, Ciro" userId="522b68d4-162f-4dc7-a4d9-e6a12496a8af" providerId="ADAL" clId="{683EDCC4-8D6C-4B5D-82E3-D2C933B52846}" dt="2022-06-24T09:15:45.211" v="1664" actId="1036"/>
          <ac:picMkLst>
            <pc:docMk/>
            <pc:sldMk cId="3340280215" sldId="2146847566"/>
            <ac:picMk id="316" creationId="{AB7027EA-126D-EF3B-76CE-8A51C135688F}"/>
          </ac:picMkLst>
        </pc:picChg>
        <pc:picChg chg="mod">
          <ac:chgData name="d'Agostino, Ciro" userId="522b68d4-162f-4dc7-a4d9-e6a12496a8af" providerId="ADAL" clId="{683EDCC4-8D6C-4B5D-82E3-D2C933B52846}" dt="2022-06-24T08:48:11.628" v="1531" actId="164"/>
          <ac:picMkLst>
            <pc:docMk/>
            <pc:sldMk cId="3340280215" sldId="2146847566"/>
            <ac:picMk id="317" creationId="{F12D39E6-B577-F410-1E66-345ABC64C809}"/>
          </ac:picMkLst>
        </pc:picChg>
        <pc:picChg chg="add del mod">
          <ac:chgData name="d'Agostino, Ciro" userId="522b68d4-162f-4dc7-a4d9-e6a12496a8af" providerId="ADAL" clId="{683EDCC4-8D6C-4B5D-82E3-D2C933B52846}" dt="2022-06-24T08:48:31.522" v="1565" actId="478"/>
          <ac:picMkLst>
            <pc:docMk/>
            <pc:sldMk cId="3340280215" sldId="2146847566"/>
            <ac:picMk id="318" creationId="{45A81D12-7DE1-5727-E9E0-196D4AC680F3}"/>
          </ac:picMkLst>
        </pc:picChg>
        <pc:picChg chg="add del mod">
          <ac:chgData name="d'Agostino, Ciro" userId="522b68d4-162f-4dc7-a4d9-e6a12496a8af" providerId="ADAL" clId="{683EDCC4-8D6C-4B5D-82E3-D2C933B52846}" dt="2022-06-24T08:48:31.522" v="1565" actId="478"/>
          <ac:picMkLst>
            <pc:docMk/>
            <pc:sldMk cId="3340280215" sldId="2146847566"/>
            <ac:picMk id="319" creationId="{DCE9A11E-8E7A-EC25-16D4-50FAB57C330B}"/>
          </ac:picMkLst>
        </pc:picChg>
        <pc:picChg chg="del mod">
          <ac:chgData name="d'Agostino, Ciro" userId="522b68d4-162f-4dc7-a4d9-e6a12496a8af" providerId="ADAL" clId="{683EDCC4-8D6C-4B5D-82E3-D2C933B52846}" dt="2022-06-24T08:35:19.149" v="1508" actId="478"/>
          <ac:picMkLst>
            <pc:docMk/>
            <pc:sldMk cId="3340280215" sldId="2146847566"/>
            <ac:picMk id="320" creationId="{84D01DC7-58B3-8185-0DCC-06536F47C53A}"/>
          </ac:picMkLst>
        </pc:picChg>
        <pc:picChg chg="del mod">
          <ac:chgData name="d'Agostino, Ciro" userId="522b68d4-162f-4dc7-a4d9-e6a12496a8af" providerId="ADAL" clId="{683EDCC4-8D6C-4B5D-82E3-D2C933B52846}" dt="2022-06-24T08:34:25.860" v="1505" actId="478"/>
          <ac:picMkLst>
            <pc:docMk/>
            <pc:sldMk cId="3340280215" sldId="2146847566"/>
            <ac:picMk id="324" creationId="{01CA3372-56D9-8585-6524-903445C55078}"/>
          </ac:picMkLst>
        </pc:picChg>
        <pc:picChg chg="del mod">
          <ac:chgData name="d'Agostino, Ciro" userId="522b68d4-162f-4dc7-a4d9-e6a12496a8af" providerId="ADAL" clId="{683EDCC4-8D6C-4B5D-82E3-D2C933B52846}" dt="2022-06-24T08:34:25.860" v="1505" actId="478"/>
          <ac:picMkLst>
            <pc:docMk/>
            <pc:sldMk cId="3340280215" sldId="2146847566"/>
            <ac:picMk id="325" creationId="{2A561FCF-F309-B3DE-70C0-82EA3D8EFF02}"/>
          </ac:picMkLst>
        </pc:picChg>
        <pc:picChg chg="del mod">
          <ac:chgData name="d'Agostino, Ciro" userId="522b68d4-162f-4dc7-a4d9-e6a12496a8af" providerId="ADAL" clId="{683EDCC4-8D6C-4B5D-82E3-D2C933B52846}" dt="2022-06-24T08:34:25.860" v="1505" actId="478"/>
          <ac:picMkLst>
            <pc:docMk/>
            <pc:sldMk cId="3340280215" sldId="2146847566"/>
            <ac:picMk id="326" creationId="{1AE2E2AC-D65B-C4AD-3023-F67F46ED6C28}"/>
          </ac:picMkLst>
        </pc:picChg>
        <pc:picChg chg="del mod">
          <ac:chgData name="d'Agostino, Ciro" userId="522b68d4-162f-4dc7-a4d9-e6a12496a8af" providerId="ADAL" clId="{683EDCC4-8D6C-4B5D-82E3-D2C933B52846}" dt="2022-06-24T08:34:25.860" v="1505" actId="478"/>
          <ac:picMkLst>
            <pc:docMk/>
            <pc:sldMk cId="3340280215" sldId="2146847566"/>
            <ac:picMk id="327" creationId="{680B1FED-BFB0-62FB-4875-75C17B6C7F64}"/>
          </ac:picMkLst>
        </pc:picChg>
        <pc:picChg chg="mod">
          <ac:chgData name="d'Agostino, Ciro" userId="522b68d4-162f-4dc7-a4d9-e6a12496a8af" providerId="ADAL" clId="{683EDCC4-8D6C-4B5D-82E3-D2C933B52846}" dt="2022-06-24T09:11:20.487" v="1620" actId="1035"/>
          <ac:picMkLst>
            <pc:docMk/>
            <pc:sldMk cId="3340280215" sldId="2146847566"/>
            <ac:picMk id="328" creationId="{6FD8E571-212C-388C-D4BC-57913B1898CC}"/>
          </ac:picMkLst>
        </pc:picChg>
        <pc:picChg chg="mod">
          <ac:chgData name="d'Agostino, Ciro" userId="522b68d4-162f-4dc7-a4d9-e6a12496a8af" providerId="ADAL" clId="{683EDCC4-8D6C-4B5D-82E3-D2C933B52846}" dt="2022-06-24T09:15:45.211" v="1664" actId="1036"/>
          <ac:picMkLst>
            <pc:docMk/>
            <pc:sldMk cId="3340280215" sldId="2146847566"/>
            <ac:picMk id="329" creationId="{8DC92E34-2137-DFD8-2B4B-7C75BB7AB397}"/>
          </ac:picMkLst>
        </pc:picChg>
        <pc:picChg chg="mod">
          <ac:chgData name="d'Agostino, Ciro" userId="522b68d4-162f-4dc7-a4d9-e6a12496a8af" providerId="ADAL" clId="{683EDCC4-8D6C-4B5D-82E3-D2C933B52846}" dt="2022-06-24T08:48:11.628" v="1531" actId="164"/>
          <ac:picMkLst>
            <pc:docMk/>
            <pc:sldMk cId="3340280215" sldId="2146847566"/>
            <ac:picMk id="330" creationId="{40C7E564-FFB7-6B96-5373-C9FD9E9F0A60}"/>
          </ac:picMkLst>
        </pc:picChg>
        <pc:picChg chg="mod">
          <ac:chgData name="d'Agostino, Ciro" userId="522b68d4-162f-4dc7-a4d9-e6a12496a8af" providerId="ADAL" clId="{683EDCC4-8D6C-4B5D-82E3-D2C933B52846}" dt="2022-06-24T08:48:11.628" v="1531" actId="164"/>
          <ac:picMkLst>
            <pc:docMk/>
            <pc:sldMk cId="3340280215" sldId="2146847566"/>
            <ac:picMk id="331" creationId="{3A26EBCD-8929-C448-A345-1F071795701E}"/>
          </ac:picMkLst>
        </pc:picChg>
        <pc:picChg chg="mod">
          <ac:chgData name="d'Agostino, Ciro" userId="522b68d4-162f-4dc7-a4d9-e6a12496a8af" providerId="ADAL" clId="{683EDCC4-8D6C-4B5D-82E3-D2C933B52846}" dt="2022-06-24T08:48:11.628" v="1531" actId="164"/>
          <ac:picMkLst>
            <pc:docMk/>
            <pc:sldMk cId="3340280215" sldId="2146847566"/>
            <ac:picMk id="332" creationId="{D5608192-9B5A-E20B-2779-9F3DBBE37BCE}"/>
          </ac:picMkLst>
        </pc:picChg>
        <pc:picChg chg="mod">
          <ac:chgData name="d'Agostino, Ciro" userId="522b68d4-162f-4dc7-a4d9-e6a12496a8af" providerId="ADAL" clId="{683EDCC4-8D6C-4B5D-82E3-D2C933B52846}" dt="2022-06-24T08:48:11.628" v="1531" actId="164"/>
          <ac:picMkLst>
            <pc:docMk/>
            <pc:sldMk cId="3340280215" sldId="2146847566"/>
            <ac:picMk id="333" creationId="{2959DD85-C3FF-2526-28BD-8D20006A3290}"/>
          </ac:picMkLst>
        </pc:picChg>
        <pc:picChg chg="mod">
          <ac:chgData name="d'Agostino, Ciro" userId="522b68d4-162f-4dc7-a4d9-e6a12496a8af" providerId="ADAL" clId="{683EDCC4-8D6C-4B5D-82E3-D2C933B52846}" dt="2022-06-24T08:48:11.628" v="1531" actId="164"/>
          <ac:picMkLst>
            <pc:docMk/>
            <pc:sldMk cId="3340280215" sldId="2146847566"/>
            <ac:picMk id="334" creationId="{F854C86E-69AD-D793-7335-787E8EC60E07}"/>
          </ac:picMkLst>
        </pc:picChg>
        <pc:picChg chg="mod">
          <ac:chgData name="d'Agostino, Ciro" userId="522b68d4-162f-4dc7-a4d9-e6a12496a8af" providerId="ADAL" clId="{683EDCC4-8D6C-4B5D-82E3-D2C933B52846}" dt="2022-06-24T08:48:11.628" v="1531" actId="164"/>
          <ac:picMkLst>
            <pc:docMk/>
            <pc:sldMk cId="3340280215" sldId="2146847566"/>
            <ac:picMk id="335" creationId="{4298C264-B8CA-1CEE-F83A-219FB1576DD4}"/>
          </ac:picMkLst>
        </pc:picChg>
        <pc:picChg chg="mod">
          <ac:chgData name="d'Agostino, Ciro" userId="522b68d4-162f-4dc7-a4d9-e6a12496a8af" providerId="ADAL" clId="{683EDCC4-8D6C-4B5D-82E3-D2C933B52846}" dt="2022-06-24T08:48:11.628" v="1531" actId="164"/>
          <ac:picMkLst>
            <pc:docMk/>
            <pc:sldMk cId="3340280215" sldId="2146847566"/>
            <ac:picMk id="336" creationId="{5E3BD26E-0CBE-AF07-62DE-C95D496D65BB}"/>
          </ac:picMkLst>
        </pc:picChg>
        <pc:picChg chg="mod">
          <ac:chgData name="d'Agostino, Ciro" userId="522b68d4-162f-4dc7-a4d9-e6a12496a8af" providerId="ADAL" clId="{683EDCC4-8D6C-4B5D-82E3-D2C933B52846}" dt="2022-06-24T08:48:11.628" v="1531" actId="164"/>
          <ac:picMkLst>
            <pc:docMk/>
            <pc:sldMk cId="3340280215" sldId="2146847566"/>
            <ac:picMk id="337" creationId="{7A7CB8BF-A157-B2C3-04F9-2B4F14F3902C}"/>
          </ac:picMkLst>
        </pc:picChg>
        <pc:picChg chg="mod">
          <ac:chgData name="d'Agostino, Ciro" userId="522b68d4-162f-4dc7-a4d9-e6a12496a8af" providerId="ADAL" clId="{683EDCC4-8D6C-4B5D-82E3-D2C933B52846}" dt="2022-06-24T08:48:11.628" v="1531" actId="164"/>
          <ac:picMkLst>
            <pc:docMk/>
            <pc:sldMk cId="3340280215" sldId="2146847566"/>
            <ac:picMk id="338" creationId="{C62AED2E-59C1-91C9-5C6A-B86FF024AC60}"/>
          </ac:picMkLst>
        </pc:picChg>
        <pc:picChg chg="mod">
          <ac:chgData name="d'Agostino, Ciro" userId="522b68d4-162f-4dc7-a4d9-e6a12496a8af" providerId="ADAL" clId="{683EDCC4-8D6C-4B5D-82E3-D2C933B52846}" dt="2022-06-24T08:48:11.628" v="1531" actId="164"/>
          <ac:picMkLst>
            <pc:docMk/>
            <pc:sldMk cId="3340280215" sldId="2146847566"/>
            <ac:picMk id="339" creationId="{6ABF573F-86A0-770E-5B3C-9FCD51BA3B26}"/>
          </ac:picMkLst>
        </pc:picChg>
        <pc:picChg chg="mod">
          <ac:chgData name="d'Agostino, Ciro" userId="522b68d4-162f-4dc7-a4d9-e6a12496a8af" providerId="ADAL" clId="{683EDCC4-8D6C-4B5D-82E3-D2C933B52846}" dt="2022-06-24T08:48:11.628" v="1531" actId="164"/>
          <ac:picMkLst>
            <pc:docMk/>
            <pc:sldMk cId="3340280215" sldId="2146847566"/>
            <ac:picMk id="355" creationId="{03F89574-9392-FB2D-1158-AEF53FC65B06}"/>
          </ac:picMkLst>
        </pc:picChg>
        <pc:picChg chg="mod">
          <ac:chgData name="d'Agostino, Ciro" userId="522b68d4-162f-4dc7-a4d9-e6a12496a8af" providerId="ADAL" clId="{683EDCC4-8D6C-4B5D-82E3-D2C933B52846}" dt="2022-06-24T08:48:11.628" v="1531" actId="164"/>
          <ac:picMkLst>
            <pc:docMk/>
            <pc:sldMk cId="3340280215" sldId="2146847566"/>
            <ac:picMk id="356" creationId="{9F777AE4-12E4-728E-BCBA-9FE37FCD27EF}"/>
          </ac:picMkLst>
        </pc:picChg>
        <pc:picChg chg="mod">
          <ac:chgData name="d'Agostino, Ciro" userId="522b68d4-162f-4dc7-a4d9-e6a12496a8af" providerId="ADAL" clId="{683EDCC4-8D6C-4B5D-82E3-D2C933B52846}" dt="2022-06-24T08:48:11.628" v="1531" actId="164"/>
          <ac:picMkLst>
            <pc:docMk/>
            <pc:sldMk cId="3340280215" sldId="2146847566"/>
            <ac:picMk id="357" creationId="{B6550E18-228A-D4B4-D96E-F52EE0161C51}"/>
          </ac:picMkLst>
        </pc:picChg>
        <pc:picChg chg="mod">
          <ac:chgData name="d'Agostino, Ciro" userId="522b68d4-162f-4dc7-a4d9-e6a12496a8af" providerId="ADAL" clId="{683EDCC4-8D6C-4B5D-82E3-D2C933B52846}" dt="2022-06-24T08:48:11.628" v="1531" actId="164"/>
          <ac:picMkLst>
            <pc:docMk/>
            <pc:sldMk cId="3340280215" sldId="2146847566"/>
            <ac:picMk id="358" creationId="{B53F64E7-57D9-6AC7-7379-3F9DB7E9E7C2}"/>
          </ac:picMkLst>
        </pc:picChg>
        <pc:picChg chg="mod">
          <ac:chgData name="d'Agostino, Ciro" userId="522b68d4-162f-4dc7-a4d9-e6a12496a8af" providerId="ADAL" clId="{683EDCC4-8D6C-4B5D-82E3-D2C933B52846}" dt="2022-06-24T08:48:11.628" v="1531" actId="164"/>
          <ac:picMkLst>
            <pc:docMk/>
            <pc:sldMk cId="3340280215" sldId="2146847566"/>
            <ac:picMk id="359" creationId="{44E37E88-EC08-CE81-58C9-0EC01BA743ED}"/>
          </ac:picMkLst>
        </pc:picChg>
        <pc:picChg chg="mod">
          <ac:chgData name="d'Agostino, Ciro" userId="522b68d4-162f-4dc7-a4d9-e6a12496a8af" providerId="ADAL" clId="{683EDCC4-8D6C-4B5D-82E3-D2C933B52846}" dt="2022-06-24T08:48:11.628" v="1531" actId="164"/>
          <ac:picMkLst>
            <pc:docMk/>
            <pc:sldMk cId="3340280215" sldId="2146847566"/>
            <ac:picMk id="360" creationId="{0A466B8C-46E1-3B22-F063-A09A4D7C6A17}"/>
          </ac:picMkLst>
        </pc:picChg>
        <pc:picChg chg="del mod">
          <ac:chgData name="d'Agostino, Ciro" userId="522b68d4-162f-4dc7-a4d9-e6a12496a8af" providerId="ADAL" clId="{683EDCC4-8D6C-4B5D-82E3-D2C933B52846}" dt="2022-06-24T08:35:19.149" v="1508" actId="478"/>
          <ac:picMkLst>
            <pc:docMk/>
            <pc:sldMk cId="3340280215" sldId="2146847566"/>
            <ac:picMk id="361" creationId="{51332676-D7D3-004E-5C6A-E815DE5E1553}"/>
          </ac:picMkLst>
        </pc:picChg>
        <pc:picChg chg="mod">
          <ac:chgData name="d'Agostino, Ciro" userId="522b68d4-162f-4dc7-a4d9-e6a12496a8af" providerId="ADAL" clId="{683EDCC4-8D6C-4B5D-82E3-D2C933B52846}" dt="2022-06-24T08:48:11.628" v="1531" actId="164"/>
          <ac:picMkLst>
            <pc:docMk/>
            <pc:sldMk cId="3340280215" sldId="2146847566"/>
            <ac:picMk id="362" creationId="{825F8A52-2E71-79D6-E351-D679422172F9}"/>
          </ac:picMkLst>
        </pc:picChg>
        <pc:inkChg chg="add del">
          <ac:chgData name="d'Agostino, Ciro" userId="522b68d4-162f-4dc7-a4d9-e6a12496a8af" providerId="ADAL" clId="{683EDCC4-8D6C-4B5D-82E3-D2C933B52846}" dt="2022-06-24T09:16:51.326" v="1684" actId="478"/>
          <ac:inkMkLst>
            <pc:docMk/>
            <pc:sldMk cId="3340280215" sldId="2146847566"/>
            <ac:inkMk id="22" creationId="{B455CC31-5FF4-2E13-735C-7E482D5BFE6F}"/>
          </ac:inkMkLst>
        </pc:inkChg>
        <pc:inkChg chg="add del">
          <ac:chgData name="d'Agostino, Ciro" userId="522b68d4-162f-4dc7-a4d9-e6a12496a8af" providerId="ADAL" clId="{683EDCC4-8D6C-4B5D-82E3-D2C933B52846}" dt="2022-06-24T09:16:48.922" v="1682" actId="478"/>
          <ac:inkMkLst>
            <pc:docMk/>
            <pc:sldMk cId="3340280215" sldId="2146847566"/>
            <ac:inkMk id="24" creationId="{D6DF5F68-5CE7-F6ED-2CB0-1F29C5AB5653}"/>
          </ac:inkMkLst>
        </pc:inkChg>
        <pc:inkChg chg="add del">
          <ac:chgData name="d'Agostino, Ciro" userId="522b68d4-162f-4dc7-a4d9-e6a12496a8af" providerId="ADAL" clId="{683EDCC4-8D6C-4B5D-82E3-D2C933B52846}" dt="2022-06-24T09:16:50.322" v="1683" actId="478"/>
          <ac:inkMkLst>
            <pc:docMk/>
            <pc:sldMk cId="3340280215" sldId="2146847566"/>
            <ac:inkMk id="25" creationId="{EABBCD8D-2DE5-DF27-7183-272C3FDF1F00}"/>
          </ac:inkMkLst>
        </pc:inkChg>
        <pc:cxnChg chg="mod">
          <ac:chgData name="d'Agostino, Ciro" userId="522b68d4-162f-4dc7-a4d9-e6a12496a8af" providerId="ADAL" clId="{683EDCC4-8D6C-4B5D-82E3-D2C933B52846}" dt="2022-06-24T09:17:14.045" v="1685" actId="164"/>
          <ac:cxnSpMkLst>
            <pc:docMk/>
            <pc:sldMk cId="3340280215" sldId="2146847566"/>
            <ac:cxnSpMk id="27" creationId="{D693D63D-7B2D-405E-BA56-41D2BFA23D60}"/>
          </ac:cxnSpMkLst>
        </pc:cxnChg>
        <pc:cxnChg chg="add mod">
          <ac:chgData name="d'Agostino, Ciro" userId="522b68d4-162f-4dc7-a4d9-e6a12496a8af" providerId="ADAL" clId="{683EDCC4-8D6C-4B5D-82E3-D2C933B52846}" dt="2022-06-24T09:17:14.045" v="1685" actId="164"/>
          <ac:cxnSpMkLst>
            <pc:docMk/>
            <pc:sldMk cId="3340280215" sldId="2146847566"/>
            <ac:cxnSpMk id="164" creationId="{4506BEEB-14E6-4CCF-03E5-89F9CC402DC9}"/>
          </ac:cxnSpMkLst>
        </pc:cxnChg>
        <pc:cxnChg chg="mod">
          <ac:chgData name="d'Agostino, Ciro" userId="522b68d4-162f-4dc7-a4d9-e6a12496a8af" providerId="ADAL" clId="{683EDCC4-8D6C-4B5D-82E3-D2C933B52846}" dt="2022-06-24T08:48:11.628" v="1531" actId="164"/>
          <ac:cxnSpMkLst>
            <pc:docMk/>
            <pc:sldMk cId="3340280215" sldId="2146847566"/>
            <ac:cxnSpMk id="198" creationId="{77A08B79-279D-F5BA-BED7-9A6BD57C955D}"/>
          </ac:cxnSpMkLst>
        </pc:cxnChg>
        <pc:cxnChg chg="mod">
          <ac:chgData name="d'Agostino, Ciro" userId="522b68d4-162f-4dc7-a4d9-e6a12496a8af" providerId="ADAL" clId="{683EDCC4-8D6C-4B5D-82E3-D2C933B52846}" dt="2022-06-24T08:48:11.628" v="1531" actId="164"/>
          <ac:cxnSpMkLst>
            <pc:docMk/>
            <pc:sldMk cId="3340280215" sldId="2146847566"/>
            <ac:cxnSpMk id="239" creationId="{84A3F768-984B-0AD5-D638-24C5832E10F8}"/>
          </ac:cxnSpMkLst>
        </pc:cxnChg>
        <pc:cxnChg chg="mod">
          <ac:chgData name="d'Agostino, Ciro" userId="522b68d4-162f-4dc7-a4d9-e6a12496a8af" providerId="ADAL" clId="{683EDCC4-8D6C-4B5D-82E3-D2C933B52846}" dt="2022-06-24T08:48:11.628" v="1531" actId="164"/>
          <ac:cxnSpMkLst>
            <pc:docMk/>
            <pc:sldMk cId="3340280215" sldId="2146847566"/>
            <ac:cxnSpMk id="270" creationId="{50E03979-6B62-F038-A71C-092F4D5E0848}"/>
          </ac:cxnSpMkLst>
        </pc:cxnChg>
        <pc:cxnChg chg="mod">
          <ac:chgData name="d'Agostino, Ciro" userId="522b68d4-162f-4dc7-a4d9-e6a12496a8af" providerId="ADAL" clId="{683EDCC4-8D6C-4B5D-82E3-D2C933B52846}" dt="2022-06-24T08:48:11.628" v="1531" actId="164"/>
          <ac:cxnSpMkLst>
            <pc:docMk/>
            <pc:sldMk cId="3340280215" sldId="2146847566"/>
            <ac:cxnSpMk id="284" creationId="{0B8F24CE-D1D8-EC0D-7678-3480D139BB1E}"/>
          </ac:cxnSpMkLst>
        </pc:cxnChg>
        <pc:cxnChg chg="mod">
          <ac:chgData name="d'Agostino, Ciro" userId="522b68d4-162f-4dc7-a4d9-e6a12496a8af" providerId="ADAL" clId="{683EDCC4-8D6C-4B5D-82E3-D2C933B52846}" dt="2022-06-24T08:48:11.628" v="1531" actId="164"/>
          <ac:cxnSpMkLst>
            <pc:docMk/>
            <pc:sldMk cId="3340280215" sldId="2146847566"/>
            <ac:cxnSpMk id="285" creationId="{A665A9D4-230E-E262-8369-44D2B8DC0719}"/>
          </ac:cxnSpMkLst>
        </pc:cxnChg>
        <pc:cxnChg chg="mod">
          <ac:chgData name="d'Agostino, Ciro" userId="522b68d4-162f-4dc7-a4d9-e6a12496a8af" providerId="ADAL" clId="{683EDCC4-8D6C-4B5D-82E3-D2C933B52846}" dt="2022-06-24T08:48:11.628" v="1531" actId="164"/>
          <ac:cxnSpMkLst>
            <pc:docMk/>
            <pc:sldMk cId="3340280215" sldId="2146847566"/>
            <ac:cxnSpMk id="286" creationId="{B82D825F-ACD3-A149-5EB4-5B3772BB14B8}"/>
          </ac:cxnSpMkLst>
        </pc:cxnChg>
        <pc:cxnChg chg="mod">
          <ac:chgData name="d'Agostino, Ciro" userId="522b68d4-162f-4dc7-a4d9-e6a12496a8af" providerId="ADAL" clId="{683EDCC4-8D6C-4B5D-82E3-D2C933B52846}" dt="2022-06-24T08:48:11.628" v="1531" actId="164"/>
          <ac:cxnSpMkLst>
            <pc:docMk/>
            <pc:sldMk cId="3340280215" sldId="2146847566"/>
            <ac:cxnSpMk id="293" creationId="{58757AEF-EDC2-4EB3-ECD7-DB7F89354C39}"/>
          </ac:cxnSpMkLst>
        </pc:cxnChg>
        <pc:cxnChg chg="mod">
          <ac:chgData name="d'Agostino, Ciro" userId="522b68d4-162f-4dc7-a4d9-e6a12496a8af" providerId="ADAL" clId="{683EDCC4-8D6C-4B5D-82E3-D2C933B52846}" dt="2022-06-24T08:48:11.628" v="1531" actId="164"/>
          <ac:cxnSpMkLst>
            <pc:docMk/>
            <pc:sldMk cId="3340280215" sldId="2146847566"/>
            <ac:cxnSpMk id="298" creationId="{BDDC773C-FEE8-6925-F88B-5D61B87422B7}"/>
          </ac:cxnSpMkLst>
        </pc:cxnChg>
        <pc:cxnChg chg="mod">
          <ac:chgData name="d'Agostino, Ciro" userId="522b68d4-162f-4dc7-a4d9-e6a12496a8af" providerId="ADAL" clId="{683EDCC4-8D6C-4B5D-82E3-D2C933B52846}" dt="2022-06-24T08:48:11.628" v="1531" actId="164"/>
          <ac:cxnSpMkLst>
            <pc:docMk/>
            <pc:sldMk cId="3340280215" sldId="2146847566"/>
            <ac:cxnSpMk id="299" creationId="{A8F2977B-20CB-9753-88DD-F05A06B8EA9E}"/>
          </ac:cxnSpMkLst>
        </pc:cxnChg>
        <pc:cxnChg chg="mod">
          <ac:chgData name="d'Agostino, Ciro" userId="522b68d4-162f-4dc7-a4d9-e6a12496a8af" providerId="ADAL" clId="{683EDCC4-8D6C-4B5D-82E3-D2C933B52846}" dt="2022-06-24T08:48:11.628" v="1531" actId="164"/>
          <ac:cxnSpMkLst>
            <pc:docMk/>
            <pc:sldMk cId="3340280215" sldId="2146847566"/>
            <ac:cxnSpMk id="300" creationId="{7CB6F3CC-C144-D1C7-8116-90B5DE95FD54}"/>
          </ac:cxnSpMkLst>
        </pc:cxnChg>
        <pc:cxnChg chg="add del mod">
          <ac:chgData name="d'Agostino, Ciro" userId="522b68d4-162f-4dc7-a4d9-e6a12496a8af" providerId="ADAL" clId="{683EDCC4-8D6C-4B5D-82E3-D2C933B52846}" dt="2022-06-24T08:48:30.393" v="1563" actId="478"/>
          <ac:cxnSpMkLst>
            <pc:docMk/>
            <pc:sldMk cId="3340280215" sldId="2146847566"/>
            <ac:cxnSpMk id="301" creationId="{BB427EF5-60AC-89D6-29CA-6415B0383786}"/>
          </ac:cxnSpMkLst>
        </pc:cxnChg>
        <pc:cxnChg chg="mod">
          <ac:chgData name="d'Agostino, Ciro" userId="522b68d4-162f-4dc7-a4d9-e6a12496a8af" providerId="ADAL" clId="{683EDCC4-8D6C-4B5D-82E3-D2C933B52846}" dt="2022-06-24T08:48:11.628" v="1531" actId="164"/>
          <ac:cxnSpMkLst>
            <pc:docMk/>
            <pc:sldMk cId="3340280215" sldId="2146847566"/>
            <ac:cxnSpMk id="302" creationId="{02DCAB2F-E8C4-3BD1-1126-25104FD11502}"/>
          </ac:cxnSpMkLst>
        </pc:cxnChg>
        <pc:cxnChg chg="mod">
          <ac:chgData name="d'Agostino, Ciro" userId="522b68d4-162f-4dc7-a4d9-e6a12496a8af" providerId="ADAL" clId="{683EDCC4-8D6C-4B5D-82E3-D2C933B52846}" dt="2022-06-24T08:49:06.859" v="1583" actId="1076"/>
          <ac:cxnSpMkLst>
            <pc:docMk/>
            <pc:sldMk cId="3340280215" sldId="2146847566"/>
            <ac:cxnSpMk id="303" creationId="{29FAF107-26B8-5AD4-6117-4BCC310026A9}"/>
          </ac:cxnSpMkLst>
        </pc:cxnChg>
        <pc:cxnChg chg="add del mod">
          <ac:chgData name="d'Agostino, Ciro" userId="522b68d4-162f-4dc7-a4d9-e6a12496a8af" providerId="ADAL" clId="{683EDCC4-8D6C-4B5D-82E3-D2C933B52846}" dt="2022-06-24T08:48:31.279" v="1564" actId="478"/>
          <ac:cxnSpMkLst>
            <pc:docMk/>
            <pc:sldMk cId="3340280215" sldId="2146847566"/>
            <ac:cxnSpMk id="304" creationId="{F053808A-22DA-F94D-5A34-3CBC75789D96}"/>
          </ac:cxnSpMkLst>
        </pc:cxnChg>
        <pc:cxnChg chg="add del mod">
          <ac:chgData name="d'Agostino, Ciro" userId="522b68d4-162f-4dc7-a4d9-e6a12496a8af" providerId="ADAL" clId="{683EDCC4-8D6C-4B5D-82E3-D2C933B52846}" dt="2022-06-24T08:48:31.279" v="1564" actId="478"/>
          <ac:cxnSpMkLst>
            <pc:docMk/>
            <pc:sldMk cId="3340280215" sldId="2146847566"/>
            <ac:cxnSpMk id="305" creationId="{5A5FA8D9-DE27-770D-AFB0-508004396ADF}"/>
          </ac:cxnSpMkLst>
        </pc:cxnChg>
        <pc:cxnChg chg="del mod">
          <ac:chgData name="d'Agostino, Ciro" userId="522b68d4-162f-4dc7-a4d9-e6a12496a8af" providerId="ADAL" clId="{683EDCC4-8D6C-4B5D-82E3-D2C933B52846}" dt="2022-06-24T08:35:22.888" v="1509" actId="478"/>
          <ac:cxnSpMkLst>
            <pc:docMk/>
            <pc:sldMk cId="3340280215" sldId="2146847566"/>
            <ac:cxnSpMk id="306" creationId="{6D68F500-1804-6719-02FA-D7E20ED13901}"/>
          </ac:cxnSpMkLst>
        </pc:cxnChg>
        <pc:cxnChg chg="add del mod">
          <ac:chgData name="d'Agostino, Ciro" userId="522b68d4-162f-4dc7-a4d9-e6a12496a8af" providerId="ADAL" clId="{683EDCC4-8D6C-4B5D-82E3-D2C933B52846}" dt="2022-06-24T08:48:29.106" v="1562" actId="478"/>
          <ac:cxnSpMkLst>
            <pc:docMk/>
            <pc:sldMk cId="3340280215" sldId="2146847566"/>
            <ac:cxnSpMk id="307" creationId="{FA7BFCFB-D056-3A58-094C-45B0E923132A}"/>
          </ac:cxnSpMkLst>
        </pc:cxnChg>
        <pc:cxnChg chg="mod">
          <ac:chgData name="d'Agostino, Ciro" userId="522b68d4-162f-4dc7-a4d9-e6a12496a8af" providerId="ADAL" clId="{683EDCC4-8D6C-4B5D-82E3-D2C933B52846}" dt="2022-06-24T08:49:11.068" v="1584" actId="14100"/>
          <ac:cxnSpMkLst>
            <pc:docMk/>
            <pc:sldMk cId="3340280215" sldId="2146847566"/>
            <ac:cxnSpMk id="340" creationId="{19AE1639-3ACD-D3DC-09C9-B451AD22E1BA}"/>
          </ac:cxnSpMkLst>
        </pc:cxnChg>
        <pc:cxnChg chg="mod">
          <ac:chgData name="d'Agostino, Ciro" userId="522b68d4-162f-4dc7-a4d9-e6a12496a8af" providerId="ADAL" clId="{683EDCC4-8D6C-4B5D-82E3-D2C933B52846}" dt="2022-06-24T08:49:20.853" v="1585" actId="14100"/>
          <ac:cxnSpMkLst>
            <pc:docMk/>
            <pc:sldMk cId="3340280215" sldId="2146847566"/>
            <ac:cxnSpMk id="341" creationId="{EB10AA31-ED0D-EEE8-AC6C-53372E66602E}"/>
          </ac:cxnSpMkLst>
        </pc:cxnChg>
        <pc:cxnChg chg="mod">
          <ac:chgData name="d'Agostino, Ciro" userId="522b68d4-162f-4dc7-a4d9-e6a12496a8af" providerId="ADAL" clId="{683EDCC4-8D6C-4B5D-82E3-D2C933B52846}" dt="2022-06-24T08:49:27.263" v="1586" actId="14100"/>
          <ac:cxnSpMkLst>
            <pc:docMk/>
            <pc:sldMk cId="3340280215" sldId="2146847566"/>
            <ac:cxnSpMk id="342" creationId="{D96208BC-4C3F-124F-8306-06D6EAFFE24F}"/>
          </ac:cxnSpMkLst>
        </pc:cxnChg>
        <pc:cxnChg chg="mod">
          <ac:chgData name="d'Agostino, Ciro" userId="522b68d4-162f-4dc7-a4d9-e6a12496a8af" providerId="ADAL" clId="{683EDCC4-8D6C-4B5D-82E3-D2C933B52846}" dt="2022-06-24T08:50:20.858" v="1596" actId="14100"/>
          <ac:cxnSpMkLst>
            <pc:docMk/>
            <pc:sldMk cId="3340280215" sldId="2146847566"/>
            <ac:cxnSpMk id="343" creationId="{57FA2277-4B6B-1920-F6F2-DEAAF6D0E52C}"/>
          </ac:cxnSpMkLst>
        </pc:cxnChg>
        <pc:cxnChg chg="mod">
          <ac:chgData name="d'Agostino, Ciro" userId="522b68d4-162f-4dc7-a4d9-e6a12496a8af" providerId="ADAL" clId="{683EDCC4-8D6C-4B5D-82E3-D2C933B52846}" dt="2022-06-24T08:50:50.519" v="1599" actId="14100"/>
          <ac:cxnSpMkLst>
            <pc:docMk/>
            <pc:sldMk cId="3340280215" sldId="2146847566"/>
            <ac:cxnSpMk id="344" creationId="{F3317983-C616-7B4E-914C-F57ED6D11D11}"/>
          </ac:cxnSpMkLst>
        </pc:cxnChg>
        <pc:cxnChg chg="mod">
          <ac:chgData name="d'Agostino, Ciro" userId="522b68d4-162f-4dc7-a4d9-e6a12496a8af" providerId="ADAL" clId="{683EDCC4-8D6C-4B5D-82E3-D2C933B52846}" dt="2022-06-24T08:48:11.628" v="1531" actId="164"/>
          <ac:cxnSpMkLst>
            <pc:docMk/>
            <pc:sldMk cId="3340280215" sldId="2146847566"/>
            <ac:cxnSpMk id="363" creationId="{50C83223-C5D6-A9DA-8EBD-DB969021E6D6}"/>
          </ac:cxnSpMkLst>
        </pc:cxnChg>
        <pc:cxnChg chg="mod">
          <ac:chgData name="d'Agostino, Ciro" userId="522b68d4-162f-4dc7-a4d9-e6a12496a8af" providerId="ADAL" clId="{683EDCC4-8D6C-4B5D-82E3-D2C933B52846}" dt="2022-06-24T08:48:33.715" v="1576" actId="164"/>
          <ac:cxnSpMkLst>
            <pc:docMk/>
            <pc:sldMk cId="3340280215" sldId="2146847566"/>
            <ac:cxnSpMk id="365" creationId="{90491781-D6FD-6304-464B-E1D9633C5FD9}"/>
          </ac:cxnSpMkLst>
        </pc:cxnChg>
      </pc:sldChg>
      <pc:sldChg chg="addSp delSp modSp add mod">
        <pc:chgData name="d'Agostino, Ciro" userId="522b68d4-162f-4dc7-a4d9-e6a12496a8af" providerId="ADAL" clId="{683EDCC4-8D6C-4B5D-82E3-D2C933B52846}" dt="2022-07-08T09:01:34.346" v="3603"/>
        <pc:sldMkLst>
          <pc:docMk/>
          <pc:sldMk cId="754232199" sldId="2146847567"/>
        </pc:sldMkLst>
        <pc:spChg chg="add del mod">
          <ac:chgData name="d'Agostino, Ciro" userId="522b68d4-162f-4dc7-a4d9-e6a12496a8af" providerId="ADAL" clId="{683EDCC4-8D6C-4B5D-82E3-D2C933B52846}" dt="2022-06-24T09:23:27.183" v="1717" actId="478"/>
          <ac:spMkLst>
            <pc:docMk/>
            <pc:sldMk cId="754232199" sldId="2146847567"/>
            <ac:spMk id="130" creationId="{01244989-295B-059A-B855-5B350B052429}"/>
          </ac:spMkLst>
        </pc:spChg>
        <pc:spChg chg="add mod">
          <ac:chgData name="d'Agostino, Ciro" userId="522b68d4-162f-4dc7-a4d9-e6a12496a8af" providerId="ADAL" clId="{683EDCC4-8D6C-4B5D-82E3-D2C933B52846}" dt="2022-06-24T09:28:32.748" v="1767" actId="164"/>
          <ac:spMkLst>
            <pc:docMk/>
            <pc:sldMk cId="754232199" sldId="2146847567"/>
            <ac:spMk id="132" creationId="{7463ADDA-52F7-1630-5F7E-BB25B97680BE}"/>
          </ac:spMkLst>
        </pc:spChg>
        <pc:spChg chg="add mod">
          <ac:chgData name="d'Agostino, Ciro" userId="522b68d4-162f-4dc7-a4d9-e6a12496a8af" providerId="ADAL" clId="{683EDCC4-8D6C-4B5D-82E3-D2C933B52846}" dt="2022-06-24T09:28:32.748" v="1767" actId="164"/>
          <ac:spMkLst>
            <pc:docMk/>
            <pc:sldMk cId="754232199" sldId="2146847567"/>
            <ac:spMk id="133" creationId="{0AC79501-13EB-5FA0-77F4-760DC30533CD}"/>
          </ac:spMkLst>
        </pc:spChg>
        <pc:spChg chg="add mod">
          <ac:chgData name="d'Agostino, Ciro" userId="522b68d4-162f-4dc7-a4d9-e6a12496a8af" providerId="ADAL" clId="{683EDCC4-8D6C-4B5D-82E3-D2C933B52846}" dt="2022-06-24T09:28:32.748" v="1767" actId="164"/>
          <ac:spMkLst>
            <pc:docMk/>
            <pc:sldMk cId="754232199" sldId="2146847567"/>
            <ac:spMk id="135" creationId="{871BF042-429C-3A8E-8AF8-9C0C58DA3263}"/>
          </ac:spMkLst>
        </pc:spChg>
        <pc:spChg chg="mod">
          <ac:chgData name="d'Agostino, Ciro" userId="522b68d4-162f-4dc7-a4d9-e6a12496a8af" providerId="ADAL" clId="{683EDCC4-8D6C-4B5D-82E3-D2C933B52846}" dt="2022-06-24T09:18:29.730" v="1689" actId="165"/>
          <ac:spMkLst>
            <pc:docMk/>
            <pc:sldMk cId="754232199" sldId="2146847567"/>
            <ac:spMk id="161" creationId="{D9664675-E37D-1B13-28DA-CADBB8FD567F}"/>
          </ac:spMkLst>
        </pc:spChg>
        <pc:spChg chg="mod">
          <ac:chgData name="d'Agostino, Ciro" userId="522b68d4-162f-4dc7-a4d9-e6a12496a8af" providerId="ADAL" clId="{683EDCC4-8D6C-4B5D-82E3-D2C933B52846}" dt="2022-06-24T09:18:29.730" v="1689" actId="165"/>
          <ac:spMkLst>
            <pc:docMk/>
            <pc:sldMk cId="754232199" sldId="2146847567"/>
            <ac:spMk id="183" creationId="{D746C64A-28AE-C158-925F-430E63DBB7BD}"/>
          </ac:spMkLst>
        </pc:spChg>
        <pc:spChg chg="mod">
          <ac:chgData name="d'Agostino, Ciro" userId="522b68d4-162f-4dc7-a4d9-e6a12496a8af" providerId="ADAL" clId="{683EDCC4-8D6C-4B5D-82E3-D2C933B52846}" dt="2022-06-24T09:18:29.730" v="1689" actId="165"/>
          <ac:spMkLst>
            <pc:docMk/>
            <pc:sldMk cId="754232199" sldId="2146847567"/>
            <ac:spMk id="264" creationId="{DA111F25-8529-DB10-0F7E-D226841C266F}"/>
          </ac:spMkLst>
        </pc:spChg>
        <pc:spChg chg="mod">
          <ac:chgData name="d'Agostino, Ciro" userId="522b68d4-162f-4dc7-a4d9-e6a12496a8af" providerId="ADAL" clId="{683EDCC4-8D6C-4B5D-82E3-D2C933B52846}" dt="2022-06-24T09:18:29.730" v="1689" actId="165"/>
          <ac:spMkLst>
            <pc:docMk/>
            <pc:sldMk cId="754232199" sldId="2146847567"/>
            <ac:spMk id="271" creationId="{0ED51A6F-37DA-239D-4EC6-162D26A12431}"/>
          </ac:spMkLst>
        </pc:spChg>
        <pc:spChg chg="mod">
          <ac:chgData name="d'Agostino, Ciro" userId="522b68d4-162f-4dc7-a4d9-e6a12496a8af" providerId="ADAL" clId="{683EDCC4-8D6C-4B5D-82E3-D2C933B52846}" dt="2022-06-24T09:18:29.730" v="1689" actId="165"/>
          <ac:spMkLst>
            <pc:docMk/>
            <pc:sldMk cId="754232199" sldId="2146847567"/>
            <ac:spMk id="275" creationId="{1EF7CB9B-10BB-9812-1519-50BB7493FFE8}"/>
          </ac:spMkLst>
        </pc:spChg>
        <pc:spChg chg="mod">
          <ac:chgData name="d'Agostino, Ciro" userId="522b68d4-162f-4dc7-a4d9-e6a12496a8af" providerId="ADAL" clId="{683EDCC4-8D6C-4B5D-82E3-D2C933B52846}" dt="2022-06-24T09:18:29.730" v="1689" actId="165"/>
          <ac:spMkLst>
            <pc:docMk/>
            <pc:sldMk cId="754232199" sldId="2146847567"/>
            <ac:spMk id="276" creationId="{E3E58244-394B-C4B9-0584-3472D86B6532}"/>
          </ac:spMkLst>
        </pc:spChg>
        <pc:spChg chg="mod">
          <ac:chgData name="d'Agostino, Ciro" userId="522b68d4-162f-4dc7-a4d9-e6a12496a8af" providerId="ADAL" clId="{683EDCC4-8D6C-4B5D-82E3-D2C933B52846}" dt="2022-06-24T09:18:29.730" v="1689" actId="165"/>
          <ac:spMkLst>
            <pc:docMk/>
            <pc:sldMk cId="754232199" sldId="2146847567"/>
            <ac:spMk id="279" creationId="{1779EEAA-BB5D-BA8C-F062-97CF7827C75D}"/>
          </ac:spMkLst>
        </pc:spChg>
        <pc:spChg chg="mod">
          <ac:chgData name="d'Agostino, Ciro" userId="522b68d4-162f-4dc7-a4d9-e6a12496a8af" providerId="ADAL" clId="{683EDCC4-8D6C-4B5D-82E3-D2C933B52846}" dt="2022-06-24T09:18:29.730" v="1689" actId="165"/>
          <ac:spMkLst>
            <pc:docMk/>
            <pc:sldMk cId="754232199" sldId="2146847567"/>
            <ac:spMk id="280" creationId="{C1741964-7218-543A-4924-F75B9ED14054}"/>
          </ac:spMkLst>
        </pc:spChg>
        <pc:spChg chg="mod">
          <ac:chgData name="d'Agostino, Ciro" userId="522b68d4-162f-4dc7-a4d9-e6a12496a8af" providerId="ADAL" clId="{683EDCC4-8D6C-4B5D-82E3-D2C933B52846}" dt="2022-06-24T09:18:29.730" v="1689" actId="165"/>
          <ac:spMkLst>
            <pc:docMk/>
            <pc:sldMk cId="754232199" sldId="2146847567"/>
            <ac:spMk id="281" creationId="{387E2074-C843-DE5C-4F0B-AF166DA0AF91}"/>
          </ac:spMkLst>
        </pc:spChg>
        <pc:spChg chg="mod">
          <ac:chgData name="d'Agostino, Ciro" userId="522b68d4-162f-4dc7-a4d9-e6a12496a8af" providerId="ADAL" clId="{683EDCC4-8D6C-4B5D-82E3-D2C933B52846}" dt="2022-06-24T09:18:29.730" v="1689" actId="165"/>
          <ac:spMkLst>
            <pc:docMk/>
            <pc:sldMk cId="754232199" sldId="2146847567"/>
            <ac:spMk id="282" creationId="{5A8AB0F1-A7AD-DC32-0552-8DB6B7EE4423}"/>
          </ac:spMkLst>
        </pc:spChg>
        <pc:spChg chg="del mod">
          <ac:chgData name="d'Agostino, Ciro" userId="522b68d4-162f-4dc7-a4d9-e6a12496a8af" providerId="ADAL" clId="{683EDCC4-8D6C-4B5D-82E3-D2C933B52846}" dt="2022-06-24T09:19:03.139" v="1693" actId="478"/>
          <ac:spMkLst>
            <pc:docMk/>
            <pc:sldMk cId="754232199" sldId="2146847567"/>
            <ac:spMk id="287" creationId="{D95F646E-05FB-3447-0C1E-C831AAD88ABD}"/>
          </ac:spMkLst>
        </pc:spChg>
        <pc:spChg chg="del mod">
          <ac:chgData name="d'Agostino, Ciro" userId="522b68d4-162f-4dc7-a4d9-e6a12496a8af" providerId="ADAL" clId="{683EDCC4-8D6C-4B5D-82E3-D2C933B52846}" dt="2022-06-24T09:19:10.665" v="1694" actId="478"/>
          <ac:spMkLst>
            <pc:docMk/>
            <pc:sldMk cId="754232199" sldId="2146847567"/>
            <ac:spMk id="289" creationId="{208425BA-3069-D6CC-81EA-5735D546AE9F}"/>
          </ac:spMkLst>
        </pc:spChg>
        <pc:spChg chg="del mod">
          <ac:chgData name="d'Agostino, Ciro" userId="522b68d4-162f-4dc7-a4d9-e6a12496a8af" providerId="ADAL" clId="{683EDCC4-8D6C-4B5D-82E3-D2C933B52846}" dt="2022-06-24T09:19:03.139" v="1693" actId="478"/>
          <ac:spMkLst>
            <pc:docMk/>
            <pc:sldMk cId="754232199" sldId="2146847567"/>
            <ac:spMk id="290" creationId="{DD89879C-C63D-D22D-6778-954370C305E6}"/>
          </ac:spMkLst>
        </pc:spChg>
        <pc:spChg chg="del mod">
          <ac:chgData name="d'Agostino, Ciro" userId="522b68d4-162f-4dc7-a4d9-e6a12496a8af" providerId="ADAL" clId="{683EDCC4-8D6C-4B5D-82E3-D2C933B52846}" dt="2022-06-24T09:19:10.665" v="1694" actId="478"/>
          <ac:spMkLst>
            <pc:docMk/>
            <pc:sldMk cId="754232199" sldId="2146847567"/>
            <ac:spMk id="292" creationId="{5DA90FF2-0414-A732-B874-CCECCC56C91F}"/>
          </ac:spMkLst>
        </pc:spChg>
        <pc:spChg chg="del mod">
          <ac:chgData name="d'Agostino, Ciro" userId="522b68d4-162f-4dc7-a4d9-e6a12496a8af" providerId="ADAL" clId="{683EDCC4-8D6C-4B5D-82E3-D2C933B52846}" dt="2022-06-24T09:19:03.139" v="1693" actId="478"/>
          <ac:spMkLst>
            <pc:docMk/>
            <pc:sldMk cId="754232199" sldId="2146847567"/>
            <ac:spMk id="294" creationId="{C22134E1-48C5-9B7D-E112-3755E05FD498}"/>
          </ac:spMkLst>
        </pc:spChg>
        <pc:spChg chg="del mod">
          <ac:chgData name="d'Agostino, Ciro" userId="522b68d4-162f-4dc7-a4d9-e6a12496a8af" providerId="ADAL" clId="{683EDCC4-8D6C-4B5D-82E3-D2C933B52846}" dt="2022-06-24T09:19:03.139" v="1693" actId="478"/>
          <ac:spMkLst>
            <pc:docMk/>
            <pc:sldMk cId="754232199" sldId="2146847567"/>
            <ac:spMk id="295" creationId="{5374B019-E171-A28C-1362-21BD69554221}"/>
          </ac:spMkLst>
        </pc:spChg>
        <pc:spChg chg="del mod">
          <ac:chgData name="d'Agostino, Ciro" userId="522b68d4-162f-4dc7-a4d9-e6a12496a8af" providerId="ADAL" clId="{683EDCC4-8D6C-4B5D-82E3-D2C933B52846}" dt="2022-06-24T09:19:10.665" v="1694" actId="478"/>
          <ac:spMkLst>
            <pc:docMk/>
            <pc:sldMk cId="754232199" sldId="2146847567"/>
            <ac:spMk id="296" creationId="{6C17F3C1-74BB-1E00-06B0-1600E19E9191}"/>
          </ac:spMkLst>
        </pc:spChg>
        <pc:spChg chg="del mod">
          <ac:chgData name="d'Agostino, Ciro" userId="522b68d4-162f-4dc7-a4d9-e6a12496a8af" providerId="ADAL" clId="{683EDCC4-8D6C-4B5D-82E3-D2C933B52846}" dt="2022-06-24T09:19:10.665" v="1694" actId="478"/>
          <ac:spMkLst>
            <pc:docMk/>
            <pc:sldMk cId="754232199" sldId="2146847567"/>
            <ac:spMk id="297" creationId="{72A25581-4A68-1764-B9D7-2AAB5F0BCF35}"/>
          </ac:spMkLst>
        </pc:spChg>
        <pc:spChg chg="mod">
          <ac:chgData name="d'Agostino, Ciro" userId="522b68d4-162f-4dc7-a4d9-e6a12496a8af" providerId="ADAL" clId="{683EDCC4-8D6C-4B5D-82E3-D2C933B52846}" dt="2022-06-24T09:18:29.730" v="1689" actId="165"/>
          <ac:spMkLst>
            <pc:docMk/>
            <pc:sldMk cId="754232199" sldId="2146847567"/>
            <ac:spMk id="308" creationId="{B2C462B1-51D1-CF57-672C-74240CC7852A}"/>
          </ac:spMkLst>
        </pc:spChg>
        <pc:spChg chg="del mod">
          <ac:chgData name="d'Agostino, Ciro" userId="522b68d4-162f-4dc7-a4d9-e6a12496a8af" providerId="ADAL" clId="{683EDCC4-8D6C-4B5D-82E3-D2C933B52846}" dt="2022-06-24T09:19:03.139" v="1693" actId="478"/>
          <ac:spMkLst>
            <pc:docMk/>
            <pc:sldMk cId="754232199" sldId="2146847567"/>
            <ac:spMk id="345" creationId="{1F2FF8E5-06CD-6FDE-830B-5E66FF2051AE}"/>
          </ac:spMkLst>
        </pc:spChg>
        <pc:spChg chg="del mod">
          <ac:chgData name="d'Agostino, Ciro" userId="522b68d4-162f-4dc7-a4d9-e6a12496a8af" providerId="ADAL" clId="{683EDCC4-8D6C-4B5D-82E3-D2C933B52846}" dt="2022-06-24T09:19:03.139" v="1693" actId="478"/>
          <ac:spMkLst>
            <pc:docMk/>
            <pc:sldMk cId="754232199" sldId="2146847567"/>
            <ac:spMk id="346" creationId="{BB58CF12-3F43-FF53-03C3-985478BDF8D7}"/>
          </ac:spMkLst>
        </pc:spChg>
        <pc:spChg chg="del mod">
          <ac:chgData name="d'Agostino, Ciro" userId="522b68d4-162f-4dc7-a4d9-e6a12496a8af" providerId="ADAL" clId="{683EDCC4-8D6C-4B5D-82E3-D2C933B52846}" dt="2022-06-24T09:19:03.139" v="1693" actId="478"/>
          <ac:spMkLst>
            <pc:docMk/>
            <pc:sldMk cId="754232199" sldId="2146847567"/>
            <ac:spMk id="347" creationId="{680D03DC-6A33-59B2-4D33-9541AF939587}"/>
          </ac:spMkLst>
        </pc:spChg>
        <pc:spChg chg="del mod">
          <ac:chgData name="d'Agostino, Ciro" userId="522b68d4-162f-4dc7-a4d9-e6a12496a8af" providerId="ADAL" clId="{683EDCC4-8D6C-4B5D-82E3-D2C933B52846}" dt="2022-06-24T09:19:03.139" v="1693" actId="478"/>
          <ac:spMkLst>
            <pc:docMk/>
            <pc:sldMk cId="754232199" sldId="2146847567"/>
            <ac:spMk id="348" creationId="{DFE879F8-F5B4-F83B-A5A5-A49753BCFFC8}"/>
          </ac:spMkLst>
        </pc:spChg>
        <pc:grpChg chg="mod topLvl">
          <ac:chgData name="d'Agostino, Ciro" userId="522b68d4-162f-4dc7-a4d9-e6a12496a8af" providerId="ADAL" clId="{683EDCC4-8D6C-4B5D-82E3-D2C933B52846}" dt="2022-06-24T09:28:32.748" v="1767" actId="164"/>
          <ac:grpSpMkLst>
            <pc:docMk/>
            <pc:sldMk cId="754232199" sldId="2146847567"/>
            <ac:grpSpMk id="10" creationId="{8AE9BCC1-7EB3-3E14-A5B6-0B2D5B692F2F}"/>
          </ac:grpSpMkLst>
        </pc:grpChg>
        <pc:grpChg chg="del">
          <ac:chgData name="d'Agostino, Ciro" userId="522b68d4-162f-4dc7-a4d9-e6a12496a8af" providerId="ADAL" clId="{683EDCC4-8D6C-4B5D-82E3-D2C933B52846}" dt="2022-06-24T09:18:29.730" v="1689" actId="165"/>
          <ac:grpSpMkLst>
            <pc:docMk/>
            <pc:sldMk cId="754232199" sldId="2146847567"/>
            <ac:grpSpMk id="26" creationId="{942D1BA2-19A9-3135-F7F6-18996D712019}"/>
          </ac:grpSpMkLst>
        </pc:grpChg>
        <pc:grpChg chg="add mod">
          <ac:chgData name="d'Agostino, Ciro" userId="522b68d4-162f-4dc7-a4d9-e6a12496a8af" providerId="ADAL" clId="{683EDCC4-8D6C-4B5D-82E3-D2C933B52846}" dt="2022-06-24T09:28:39.350" v="1769" actId="14100"/>
          <ac:grpSpMkLst>
            <pc:docMk/>
            <pc:sldMk cId="754232199" sldId="2146847567"/>
            <ac:grpSpMk id="28" creationId="{69DBC38E-A3AF-969E-7F4D-8E9DAA6607F6}"/>
          </ac:grpSpMkLst>
        </pc:grpChg>
        <pc:grpChg chg="mod">
          <ac:chgData name="d'Agostino, Ciro" userId="522b68d4-162f-4dc7-a4d9-e6a12496a8af" providerId="ADAL" clId="{683EDCC4-8D6C-4B5D-82E3-D2C933B52846}" dt="2022-06-24T09:18:29.730" v="1689" actId="165"/>
          <ac:grpSpMkLst>
            <pc:docMk/>
            <pc:sldMk cId="754232199" sldId="2146847567"/>
            <ac:grpSpMk id="182" creationId="{18D567F4-9EA1-1FA1-1B39-9AB31E3A4B8B}"/>
          </ac:grpSpMkLst>
        </pc:grpChg>
        <pc:grpChg chg="mod">
          <ac:chgData name="d'Agostino, Ciro" userId="522b68d4-162f-4dc7-a4d9-e6a12496a8af" providerId="ADAL" clId="{683EDCC4-8D6C-4B5D-82E3-D2C933B52846}" dt="2022-06-24T09:18:29.730" v="1689" actId="165"/>
          <ac:grpSpMkLst>
            <pc:docMk/>
            <pc:sldMk cId="754232199" sldId="2146847567"/>
            <ac:grpSpMk id="193" creationId="{04F227CF-9CC5-9CAE-A91F-C4421DEE7E93}"/>
          </ac:grpSpMkLst>
        </pc:grpChg>
        <pc:picChg chg="del mod">
          <ac:chgData name="d'Agostino, Ciro" userId="522b68d4-162f-4dc7-a4d9-e6a12496a8af" providerId="ADAL" clId="{683EDCC4-8D6C-4B5D-82E3-D2C933B52846}" dt="2022-07-08T09:01:33.459" v="3602" actId="478"/>
          <ac:picMkLst>
            <pc:docMk/>
            <pc:sldMk cId="754232199" sldId="2146847567"/>
            <ac:picMk id="5" creationId="{147B9EBD-8292-4C53-B3F5-757C7C43C61E}"/>
          </ac:picMkLst>
        </pc:picChg>
        <pc:picChg chg="mod topLvl">
          <ac:chgData name="d'Agostino, Ciro" userId="522b68d4-162f-4dc7-a4d9-e6a12496a8af" providerId="ADAL" clId="{683EDCC4-8D6C-4B5D-82E3-D2C933B52846}" dt="2022-06-24T09:28:32.748" v="1767" actId="164"/>
          <ac:picMkLst>
            <pc:docMk/>
            <pc:sldMk cId="754232199" sldId="2146847567"/>
            <ac:picMk id="21" creationId="{733BBAE4-D1E9-8330-0A76-CB47BEB94C3A}"/>
          </ac:picMkLst>
        </pc:picChg>
        <pc:picChg chg="add mod">
          <ac:chgData name="d'Agostino, Ciro" userId="522b68d4-162f-4dc7-a4d9-e6a12496a8af" providerId="ADAL" clId="{683EDCC4-8D6C-4B5D-82E3-D2C933B52846}" dt="2022-07-08T09:01:34.346" v="3603"/>
          <ac:picMkLst>
            <pc:docMk/>
            <pc:sldMk cId="754232199" sldId="2146847567"/>
            <ac:picMk id="93" creationId="{2EC57D1B-095D-42D6-B010-3CDFAA785699}"/>
          </ac:picMkLst>
        </pc:picChg>
        <pc:picChg chg="add mod">
          <ac:chgData name="d'Agostino, Ciro" userId="522b68d4-162f-4dc7-a4d9-e6a12496a8af" providerId="ADAL" clId="{683EDCC4-8D6C-4B5D-82E3-D2C933B52846}" dt="2022-06-24T09:28:32.748" v="1767" actId="164"/>
          <ac:picMkLst>
            <pc:docMk/>
            <pc:sldMk cId="754232199" sldId="2146847567"/>
            <ac:picMk id="129" creationId="{A6D779E5-52C1-1DA5-45B9-059720D9C74B}"/>
          </ac:picMkLst>
        </pc:picChg>
        <pc:picChg chg="add mod">
          <ac:chgData name="d'Agostino, Ciro" userId="522b68d4-162f-4dc7-a4d9-e6a12496a8af" providerId="ADAL" clId="{683EDCC4-8D6C-4B5D-82E3-D2C933B52846}" dt="2022-06-24T09:28:32.748" v="1767" actId="164"/>
          <ac:picMkLst>
            <pc:docMk/>
            <pc:sldMk cId="754232199" sldId="2146847567"/>
            <ac:picMk id="131" creationId="{592B8B29-3633-A00D-A442-64AD5C20E6BD}"/>
          </ac:picMkLst>
        </pc:picChg>
        <pc:picChg chg="mod">
          <ac:chgData name="d'Agostino, Ciro" userId="522b68d4-162f-4dc7-a4d9-e6a12496a8af" providerId="ADAL" clId="{683EDCC4-8D6C-4B5D-82E3-D2C933B52846}" dt="2022-06-24T09:18:29.730" v="1689" actId="165"/>
          <ac:picMkLst>
            <pc:docMk/>
            <pc:sldMk cId="754232199" sldId="2146847567"/>
            <ac:picMk id="134" creationId="{1A6E1581-00AF-3F34-E393-6D724804E50C}"/>
          </ac:picMkLst>
        </pc:picChg>
        <pc:picChg chg="add mod">
          <ac:chgData name="d'Agostino, Ciro" userId="522b68d4-162f-4dc7-a4d9-e6a12496a8af" providerId="ADAL" clId="{683EDCC4-8D6C-4B5D-82E3-D2C933B52846}" dt="2022-06-24T09:28:32.748" v="1767" actId="164"/>
          <ac:picMkLst>
            <pc:docMk/>
            <pc:sldMk cId="754232199" sldId="2146847567"/>
            <ac:picMk id="136" creationId="{6F5C5BAF-01FA-9198-A433-E1473A7C2B9C}"/>
          </ac:picMkLst>
        </pc:picChg>
        <pc:picChg chg="add mod">
          <ac:chgData name="d'Agostino, Ciro" userId="522b68d4-162f-4dc7-a4d9-e6a12496a8af" providerId="ADAL" clId="{683EDCC4-8D6C-4B5D-82E3-D2C933B52846}" dt="2022-06-24T09:28:32.748" v="1767" actId="164"/>
          <ac:picMkLst>
            <pc:docMk/>
            <pc:sldMk cId="754232199" sldId="2146847567"/>
            <ac:picMk id="137" creationId="{74AB7115-CEF9-AB85-DF5A-AC1AEF126C76}"/>
          </ac:picMkLst>
        </pc:picChg>
        <pc:picChg chg="add mod">
          <ac:chgData name="d'Agostino, Ciro" userId="522b68d4-162f-4dc7-a4d9-e6a12496a8af" providerId="ADAL" clId="{683EDCC4-8D6C-4B5D-82E3-D2C933B52846}" dt="2022-06-24T09:28:32.748" v="1767" actId="164"/>
          <ac:picMkLst>
            <pc:docMk/>
            <pc:sldMk cId="754232199" sldId="2146847567"/>
            <ac:picMk id="139" creationId="{E3990F4A-CEB3-728F-10B8-955F606B0A20}"/>
          </ac:picMkLst>
        </pc:picChg>
        <pc:picChg chg="add mod">
          <ac:chgData name="d'Agostino, Ciro" userId="522b68d4-162f-4dc7-a4d9-e6a12496a8af" providerId="ADAL" clId="{683EDCC4-8D6C-4B5D-82E3-D2C933B52846}" dt="2022-06-24T09:28:32.748" v="1767" actId="164"/>
          <ac:picMkLst>
            <pc:docMk/>
            <pc:sldMk cId="754232199" sldId="2146847567"/>
            <ac:picMk id="140" creationId="{C5D3C168-43C7-FCD2-3D5D-7E9BA649EC23}"/>
          </ac:picMkLst>
        </pc:picChg>
        <pc:picChg chg="add mod">
          <ac:chgData name="d'Agostino, Ciro" userId="522b68d4-162f-4dc7-a4d9-e6a12496a8af" providerId="ADAL" clId="{683EDCC4-8D6C-4B5D-82E3-D2C933B52846}" dt="2022-06-24T09:28:32.748" v="1767" actId="164"/>
          <ac:picMkLst>
            <pc:docMk/>
            <pc:sldMk cId="754232199" sldId="2146847567"/>
            <ac:picMk id="141" creationId="{7BDFAE08-B61B-F9FA-11BD-16B86A879E82}"/>
          </ac:picMkLst>
        </pc:picChg>
        <pc:picChg chg="add mod">
          <ac:chgData name="d'Agostino, Ciro" userId="522b68d4-162f-4dc7-a4d9-e6a12496a8af" providerId="ADAL" clId="{683EDCC4-8D6C-4B5D-82E3-D2C933B52846}" dt="2022-06-24T09:28:32.748" v="1767" actId="164"/>
          <ac:picMkLst>
            <pc:docMk/>
            <pc:sldMk cId="754232199" sldId="2146847567"/>
            <ac:picMk id="142" creationId="{A8B815FB-A3AC-05CB-6A9B-96F543387FD0}"/>
          </ac:picMkLst>
        </pc:picChg>
        <pc:picChg chg="add mod">
          <ac:chgData name="d'Agostino, Ciro" userId="522b68d4-162f-4dc7-a4d9-e6a12496a8af" providerId="ADAL" clId="{683EDCC4-8D6C-4B5D-82E3-D2C933B52846}" dt="2022-06-24T09:28:32.748" v="1767" actId="164"/>
          <ac:picMkLst>
            <pc:docMk/>
            <pc:sldMk cId="754232199" sldId="2146847567"/>
            <ac:picMk id="143" creationId="{3CD65933-63FE-2045-86E5-C314D26A2C70}"/>
          </ac:picMkLst>
        </pc:picChg>
        <pc:picChg chg="mod">
          <ac:chgData name="d'Agostino, Ciro" userId="522b68d4-162f-4dc7-a4d9-e6a12496a8af" providerId="ADAL" clId="{683EDCC4-8D6C-4B5D-82E3-D2C933B52846}" dt="2022-06-24T09:18:29.730" v="1689" actId="165"/>
          <ac:picMkLst>
            <pc:docMk/>
            <pc:sldMk cId="754232199" sldId="2146847567"/>
            <ac:picMk id="145" creationId="{51E713D1-85EF-15F8-B849-548991AD0ECF}"/>
          </ac:picMkLst>
        </pc:picChg>
        <pc:picChg chg="mod">
          <ac:chgData name="d'Agostino, Ciro" userId="522b68d4-162f-4dc7-a4d9-e6a12496a8af" providerId="ADAL" clId="{683EDCC4-8D6C-4B5D-82E3-D2C933B52846}" dt="2022-06-24T09:18:29.730" v="1689" actId="165"/>
          <ac:picMkLst>
            <pc:docMk/>
            <pc:sldMk cId="754232199" sldId="2146847567"/>
            <ac:picMk id="146" creationId="{88492FE0-12D6-CC21-626D-F335CBF6A72A}"/>
          </ac:picMkLst>
        </pc:picChg>
        <pc:picChg chg="mod">
          <ac:chgData name="d'Agostino, Ciro" userId="522b68d4-162f-4dc7-a4d9-e6a12496a8af" providerId="ADAL" clId="{683EDCC4-8D6C-4B5D-82E3-D2C933B52846}" dt="2022-06-24T09:18:29.730" v="1689" actId="165"/>
          <ac:picMkLst>
            <pc:docMk/>
            <pc:sldMk cId="754232199" sldId="2146847567"/>
            <ac:picMk id="147" creationId="{CED9BD74-DDB2-CA77-317C-C13E24B5B9C3}"/>
          </ac:picMkLst>
        </pc:picChg>
        <pc:picChg chg="mod">
          <ac:chgData name="d'Agostino, Ciro" userId="522b68d4-162f-4dc7-a4d9-e6a12496a8af" providerId="ADAL" clId="{683EDCC4-8D6C-4B5D-82E3-D2C933B52846}" dt="2022-06-24T09:18:29.730" v="1689" actId="165"/>
          <ac:picMkLst>
            <pc:docMk/>
            <pc:sldMk cId="754232199" sldId="2146847567"/>
            <ac:picMk id="155" creationId="{A24FCC54-0C38-2AD8-1E83-B8CEBF05F46D}"/>
          </ac:picMkLst>
        </pc:picChg>
        <pc:picChg chg="mod">
          <ac:chgData name="d'Agostino, Ciro" userId="522b68d4-162f-4dc7-a4d9-e6a12496a8af" providerId="ADAL" clId="{683EDCC4-8D6C-4B5D-82E3-D2C933B52846}" dt="2022-06-24T09:18:29.730" v="1689" actId="165"/>
          <ac:picMkLst>
            <pc:docMk/>
            <pc:sldMk cId="754232199" sldId="2146847567"/>
            <ac:picMk id="156" creationId="{3BFB1FEA-5500-C090-18FF-86288B28D5C0}"/>
          </ac:picMkLst>
        </pc:picChg>
        <pc:picChg chg="del mod topLvl">
          <ac:chgData name="d'Agostino, Ciro" userId="522b68d4-162f-4dc7-a4d9-e6a12496a8af" providerId="ADAL" clId="{683EDCC4-8D6C-4B5D-82E3-D2C933B52846}" dt="2022-06-24T09:18:34.155" v="1690" actId="478"/>
          <ac:picMkLst>
            <pc:docMk/>
            <pc:sldMk cId="754232199" sldId="2146847567"/>
            <ac:picMk id="176" creationId="{2B02B462-F787-2F92-DDC3-F5199472E3F7}"/>
          </ac:picMkLst>
        </pc:picChg>
        <pc:picChg chg="mod">
          <ac:chgData name="d'Agostino, Ciro" userId="522b68d4-162f-4dc7-a4d9-e6a12496a8af" providerId="ADAL" clId="{683EDCC4-8D6C-4B5D-82E3-D2C933B52846}" dt="2022-06-24T09:18:29.730" v="1689" actId="165"/>
          <ac:picMkLst>
            <pc:docMk/>
            <pc:sldMk cId="754232199" sldId="2146847567"/>
            <ac:picMk id="179" creationId="{D8F55E9A-91B1-67B8-AAB2-36B1D8C2474C}"/>
          </ac:picMkLst>
        </pc:picChg>
        <pc:picChg chg="mod">
          <ac:chgData name="d'Agostino, Ciro" userId="522b68d4-162f-4dc7-a4d9-e6a12496a8af" providerId="ADAL" clId="{683EDCC4-8D6C-4B5D-82E3-D2C933B52846}" dt="2022-06-24T09:18:29.730" v="1689" actId="165"/>
          <ac:picMkLst>
            <pc:docMk/>
            <pc:sldMk cId="754232199" sldId="2146847567"/>
            <ac:picMk id="187" creationId="{9BE0261E-0C02-2207-8A1D-8C0C4533DB48}"/>
          </ac:picMkLst>
        </pc:picChg>
        <pc:picChg chg="mod">
          <ac:chgData name="d'Agostino, Ciro" userId="522b68d4-162f-4dc7-a4d9-e6a12496a8af" providerId="ADAL" clId="{683EDCC4-8D6C-4B5D-82E3-D2C933B52846}" dt="2022-06-24T09:18:29.730" v="1689" actId="165"/>
          <ac:picMkLst>
            <pc:docMk/>
            <pc:sldMk cId="754232199" sldId="2146847567"/>
            <ac:picMk id="188" creationId="{05E44C38-03A8-570B-377A-2C27D5F1F165}"/>
          </ac:picMkLst>
        </pc:picChg>
        <pc:picChg chg="mod">
          <ac:chgData name="d'Agostino, Ciro" userId="522b68d4-162f-4dc7-a4d9-e6a12496a8af" providerId="ADAL" clId="{683EDCC4-8D6C-4B5D-82E3-D2C933B52846}" dt="2022-06-24T09:18:29.730" v="1689" actId="165"/>
          <ac:picMkLst>
            <pc:docMk/>
            <pc:sldMk cId="754232199" sldId="2146847567"/>
            <ac:picMk id="191" creationId="{43AF1C02-D58D-CB47-FDCD-6E0F0C595F4E}"/>
          </ac:picMkLst>
        </pc:picChg>
        <pc:picChg chg="mod">
          <ac:chgData name="d'Agostino, Ciro" userId="522b68d4-162f-4dc7-a4d9-e6a12496a8af" providerId="ADAL" clId="{683EDCC4-8D6C-4B5D-82E3-D2C933B52846}" dt="2022-06-24T09:18:29.730" v="1689" actId="165"/>
          <ac:picMkLst>
            <pc:docMk/>
            <pc:sldMk cId="754232199" sldId="2146847567"/>
            <ac:picMk id="192" creationId="{E5FA264D-23FE-6417-0FB6-45A39DD01DC1}"/>
          </ac:picMkLst>
        </pc:picChg>
        <pc:picChg chg="mod">
          <ac:chgData name="d'Agostino, Ciro" userId="522b68d4-162f-4dc7-a4d9-e6a12496a8af" providerId="ADAL" clId="{683EDCC4-8D6C-4B5D-82E3-D2C933B52846}" dt="2022-06-24T09:18:29.730" v="1689" actId="165"/>
          <ac:picMkLst>
            <pc:docMk/>
            <pc:sldMk cId="754232199" sldId="2146847567"/>
            <ac:picMk id="212" creationId="{A603C091-D7A4-7F5F-311D-025A7AB2032A}"/>
          </ac:picMkLst>
        </pc:picChg>
        <pc:picChg chg="del mod">
          <ac:chgData name="d'Agostino, Ciro" userId="522b68d4-162f-4dc7-a4d9-e6a12496a8af" providerId="ADAL" clId="{683EDCC4-8D6C-4B5D-82E3-D2C933B52846}" dt="2022-06-24T09:18:36.209" v="1691" actId="478"/>
          <ac:picMkLst>
            <pc:docMk/>
            <pc:sldMk cId="754232199" sldId="2146847567"/>
            <ac:picMk id="223" creationId="{456BE2F8-8962-FFD1-53F5-89C9ADCA2B75}"/>
          </ac:picMkLst>
        </pc:picChg>
        <pc:picChg chg="del mod">
          <ac:chgData name="d'Agostino, Ciro" userId="522b68d4-162f-4dc7-a4d9-e6a12496a8af" providerId="ADAL" clId="{683EDCC4-8D6C-4B5D-82E3-D2C933B52846}" dt="2022-06-24T09:18:38.280" v="1692" actId="478"/>
          <ac:picMkLst>
            <pc:docMk/>
            <pc:sldMk cId="754232199" sldId="2146847567"/>
            <ac:picMk id="224" creationId="{F1CBFF9F-53A1-5F7E-04B6-89625D897FFA}"/>
          </ac:picMkLst>
        </pc:picChg>
        <pc:picChg chg="del mod">
          <ac:chgData name="d'Agostino, Ciro" userId="522b68d4-162f-4dc7-a4d9-e6a12496a8af" providerId="ADAL" clId="{683EDCC4-8D6C-4B5D-82E3-D2C933B52846}" dt="2022-06-24T09:19:03.139" v="1693" actId="478"/>
          <ac:picMkLst>
            <pc:docMk/>
            <pc:sldMk cId="754232199" sldId="2146847567"/>
            <ac:picMk id="225" creationId="{A29D367A-2E7D-D2E8-BC0E-987733AD597A}"/>
          </ac:picMkLst>
        </pc:picChg>
        <pc:picChg chg="del mod">
          <ac:chgData name="d'Agostino, Ciro" userId="522b68d4-162f-4dc7-a4d9-e6a12496a8af" providerId="ADAL" clId="{683EDCC4-8D6C-4B5D-82E3-D2C933B52846}" dt="2022-06-24T09:19:03.139" v="1693" actId="478"/>
          <ac:picMkLst>
            <pc:docMk/>
            <pc:sldMk cId="754232199" sldId="2146847567"/>
            <ac:picMk id="228" creationId="{C11CF2A3-7F76-EB85-D01C-A1541BD2537A}"/>
          </ac:picMkLst>
        </pc:picChg>
        <pc:picChg chg="mod">
          <ac:chgData name="d'Agostino, Ciro" userId="522b68d4-162f-4dc7-a4d9-e6a12496a8af" providerId="ADAL" clId="{683EDCC4-8D6C-4B5D-82E3-D2C933B52846}" dt="2022-06-24T09:18:29.730" v="1689" actId="165"/>
          <ac:picMkLst>
            <pc:docMk/>
            <pc:sldMk cId="754232199" sldId="2146847567"/>
            <ac:picMk id="229" creationId="{8BFBC8E9-626B-757E-C116-166155B8BA0C}"/>
          </ac:picMkLst>
        </pc:picChg>
        <pc:picChg chg="mod">
          <ac:chgData name="d'Agostino, Ciro" userId="522b68d4-162f-4dc7-a4d9-e6a12496a8af" providerId="ADAL" clId="{683EDCC4-8D6C-4B5D-82E3-D2C933B52846}" dt="2022-06-24T09:18:29.730" v="1689" actId="165"/>
          <ac:picMkLst>
            <pc:docMk/>
            <pc:sldMk cId="754232199" sldId="2146847567"/>
            <ac:picMk id="235" creationId="{28E9D875-50AC-ED59-5C91-D813F0972B6D}"/>
          </ac:picMkLst>
        </pc:picChg>
        <pc:picChg chg="mod">
          <ac:chgData name="d'Agostino, Ciro" userId="522b68d4-162f-4dc7-a4d9-e6a12496a8af" providerId="ADAL" clId="{683EDCC4-8D6C-4B5D-82E3-D2C933B52846}" dt="2022-06-24T09:18:29.730" v="1689" actId="165"/>
          <ac:picMkLst>
            <pc:docMk/>
            <pc:sldMk cId="754232199" sldId="2146847567"/>
            <ac:picMk id="238" creationId="{CBFDC0E0-B958-EAF0-CEDB-BB7E0D73B653}"/>
          </ac:picMkLst>
        </pc:picChg>
        <pc:picChg chg="mod">
          <ac:chgData name="d'Agostino, Ciro" userId="522b68d4-162f-4dc7-a4d9-e6a12496a8af" providerId="ADAL" clId="{683EDCC4-8D6C-4B5D-82E3-D2C933B52846}" dt="2022-06-24T09:18:29.730" v="1689" actId="165"/>
          <ac:picMkLst>
            <pc:docMk/>
            <pc:sldMk cId="754232199" sldId="2146847567"/>
            <ac:picMk id="240" creationId="{E0B0A4BA-FB00-9452-5C74-58D5BF4E9984}"/>
          </ac:picMkLst>
        </pc:picChg>
        <pc:picChg chg="mod">
          <ac:chgData name="d'Agostino, Ciro" userId="522b68d4-162f-4dc7-a4d9-e6a12496a8af" providerId="ADAL" clId="{683EDCC4-8D6C-4B5D-82E3-D2C933B52846}" dt="2022-06-24T09:18:29.730" v="1689" actId="165"/>
          <ac:picMkLst>
            <pc:docMk/>
            <pc:sldMk cId="754232199" sldId="2146847567"/>
            <ac:picMk id="245" creationId="{852AE372-6505-CF96-CF97-B46188198301}"/>
          </ac:picMkLst>
        </pc:picChg>
        <pc:picChg chg="mod">
          <ac:chgData name="d'Agostino, Ciro" userId="522b68d4-162f-4dc7-a4d9-e6a12496a8af" providerId="ADAL" clId="{683EDCC4-8D6C-4B5D-82E3-D2C933B52846}" dt="2022-06-24T09:18:29.730" v="1689" actId="165"/>
          <ac:picMkLst>
            <pc:docMk/>
            <pc:sldMk cId="754232199" sldId="2146847567"/>
            <ac:picMk id="246" creationId="{93D83398-EFD7-D814-B866-EBEC256877C9}"/>
          </ac:picMkLst>
        </pc:picChg>
        <pc:picChg chg="mod">
          <ac:chgData name="d'Agostino, Ciro" userId="522b68d4-162f-4dc7-a4d9-e6a12496a8af" providerId="ADAL" clId="{683EDCC4-8D6C-4B5D-82E3-D2C933B52846}" dt="2022-06-24T09:18:29.730" v="1689" actId="165"/>
          <ac:picMkLst>
            <pc:docMk/>
            <pc:sldMk cId="754232199" sldId="2146847567"/>
            <ac:picMk id="247" creationId="{992A7198-8753-B440-B09F-BBA3589A822A}"/>
          </ac:picMkLst>
        </pc:picChg>
        <pc:picChg chg="mod">
          <ac:chgData name="d'Agostino, Ciro" userId="522b68d4-162f-4dc7-a4d9-e6a12496a8af" providerId="ADAL" clId="{683EDCC4-8D6C-4B5D-82E3-D2C933B52846}" dt="2022-06-24T09:18:29.730" v="1689" actId="165"/>
          <ac:picMkLst>
            <pc:docMk/>
            <pc:sldMk cId="754232199" sldId="2146847567"/>
            <ac:picMk id="248" creationId="{9C7D3A93-F7E5-4A19-2816-00061C3A993B}"/>
          </ac:picMkLst>
        </pc:picChg>
        <pc:picChg chg="mod">
          <ac:chgData name="d'Agostino, Ciro" userId="522b68d4-162f-4dc7-a4d9-e6a12496a8af" providerId="ADAL" clId="{683EDCC4-8D6C-4B5D-82E3-D2C933B52846}" dt="2022-06-24T09:18:29.730" v="1689" actId="165"/>
          <ac:picMkLst>
            <pc:docMk/>
            <pc:sldMk cId="754232199" sldId="2146847567"/>
            <ac:picMk id="249" creationId="{01B1671C-B3D0-F869-C089-9A8889F428F7}"/>
          </ac:picMkLst>
        </pc:picChg>
        <pc:picChg chg="del mod">
          <ac:chgData name="d'Agostino, Ciro" userId="522b68d4-162f-4dc7-a4d9-e6a12496a8af" providerId="ADAL" clId="{683EDCC4-8D6C-4B5D-82E3-D2C933B52846}" dt="2022-06-24T09:23:09.953" v="1712" actId="478"/>
          <ac:picMkLst>
            <pc:docMk/>
            <pc:sldMk cId="754232199" sldId="2146847567"/>
            <ac:picMk id="265" creationId="{8DB644A7-7D1A-63CF-C025-7BA86EF3326E}"/>
          </ac:picMkLst>
        </pc:picChg>
        <pc:picChg chg="del mod">
          <ac:chgData name="d'Agostino, Ciro" userId="522b68d4-162f-4dc7-a4d9-e6a12496a8af" providerId="ADAL" clId="{683EDCC4-8D6C-4B5D-82E3-D2C933B52846}" dt="2022-06-24T09:25:31.623" v="1743" actId="478"/>
          <ac:picMkLst>
            <pc:docMk/>
            <pc:sldMk cId="754232199" sldId="2146847567"/>
            <ac:picMk id="266" creationId="{FA034AFB-20E0-0FA6-F786-6AA598137968}"/>
          </ac:picMkLst>
        </pc:picChg>
        <pc:picChg chg="del mod">
          <ac:chgData name="d'Agostino, Ciro" userId="522b68d4-162f-4dc7-a4d9-e6a12496a8af" providerId="ADAL" clId="{683EDCC4-8D6C-4B5D-82E3-D2C933B52846}" dt="2022-06-24T09:23:09.953" v="1712" actId="478"/>
          <ac:picMkLst>
            <pc:docMk/>
            <pc:sldMk cId="754232199" sldId="2146847567"/>
            <ac:picMk id="274" creationId="{699EF37B-0A93-C677-318C-297D826369A5}"/>
          </ac:picMkLst>
        </pc:picChg>
        <pc:picChg chg="del mod">
          <ac:chgData name="d'Agostino, Ciro" userId="522b68d4-162f-4dc7-a4d9-e6a12496a8af" providerId="ADAL" clId="{683EDCC4-8D6C-4B5D-82E3-D2C933B52846}" dt="2022-06-24T09:23:09.953" v="1712" actId="478"/>
          <ac:picMkLst>
            <pc:docMk/>
            <pc:sldMk cId="754232199" sldId="2146847567"/>
            <ac:picMk id="277" creationId="{4BAE8B5F-716D-1661-0990-92F2033857E2}"/>
          </ac:picMkLst>
        </pc:picChg>
        <pc:picChg chg="del mod">
          <ac:chgData name="d'Agostino, Ciro" userId="522b68d4-162f-4dc7-a4d9-e6a12496a8af" providerId="ADAL" clId="{683EDCC4-8D6C-4B5D-82E3-D2C933B52846}" dt="2022-06-24T09:23:09.953" v="1712" actId="478"/>
          <ac:picMkLst>
            <pc:docMk/>
            <pc:sldMk cId="754232199" sldId="2146847567"/>
            <ac:picMk id="278" creationId="{C2B16855-A4CC-615D-272D-062BDAB9C7E2}"/>
          </ac:picMkLst>
        </pc:picChg>
        <pc:picChg chg="del mod">
          <ac:chgData name="d'Agostino, Ciro" userId="522b68d4-162f-4dc7-a4d9-e6a12496a8af" providerId="ADAL" clId="{683EDCC4-8D6C-4B5D-82E3-D2C933B52846}" dt="2022-06-24T09:24:29.338" v="1727" actId="478"/>
          <ac:picMkLst>
            <pc:docMk/>
            <pc:sldMk cId="754232199" sldId="2146847567"/>
            <ac:picMk id="283" creationId="{6E911441-0A06-2F0C-083B-D16CB39D214A}"/>
          </ac:picMkLst>
        </pc:picChg>
        <pc:picChg chg="del mod">
          <ac:chgData name="d'Agostino, Ciro" userId="522b68d4-162f-4dc7-a4d9-e6a12496a8af" providerId="ADAL" clId="{683EDCC4-8D6C-4B5D-82E3-D2C933B52846}" dt="2022-06-24T09:19:03.139" v="1693" actId="478"/>
          <ac:picMkLst>
            <pc:docMk/>
            <pc:sldMk cId="754232199" sldId="2146847567"/>
            <ac:picMk id="288" creationId="{0BBD0309-5031-D491-151C-ABCC632BBE1D}"/>
          </ac:picMkLst>
        </pc:picChg>
        <pc:picChg chg="del mod">
          <ac:chgData name="d'Agostino, Ciro" userId="522b68d4-162f-4dc7-a4d9-e6a12496a8af" providerId="ADAL" clId="{683EDCC4-8D6C-4B5D-82E3-D2C933B52846}" dt="2022-06-24T09:19:03.139" v="1693" actId="478"/>
          <ac:picMkLst>
            <pc:docMk/>
            <pc:sldMk cId="754232199" sldId="2146847567"/>
            <ac:picMk id="291" creationId="{E230445A-12F2-126D-31C4-5547D04F624F}"/>
          </ac:picMkLst>
        </pc:picChg>
        <pc:picChg chg="mod">
          <ac:chgData name="d'Agostino, Ciro" userId="522b68d4-162f-4dc7-a4d9-e6a12496a8af" providerId="ADAL" clId="{683EDCC4-8D6C-4B5D-82E3-D2C933B52846}" dt="2022-06-24T09:18:29.730" v="1689" actId="165"/>
          <ac:picMkLst>
            <pc:docMk/>
            <pc:sldMk cId="754232199" sldId="2146847567"/>
            <ac:picMk id="309" creationId="{73F1FD24-397E-6E6B-B742-5FE674D788D1}"/>
          </ac:picMkLst>
        </pc:picChg>
        <pc:picChg chg="del mod">
          <ac:chgData name="d'Agostino, Ciro" userId="522b68d4-162f-4dc7-a4d9-e6a12496a8af" providerId="ADAL" clId="{683EDCC4-8D6C-4B5D-82E3-D2C933B52846}" dt="2022-06-24T09:25:31.623" v="1743" actId="478"/>
          <ac:picMkLst>
            <pc:docMk/>
            <pc:sldMk cId="754232199" sldId="2146847567"/>
            <ac:picMk id="315" creationId="{6514C672-A312-A327-D9AA-807A47D536E5}"/>
          </ac:picMkLst>
        </pc:picChg>
        <pc:picChg chg="del mod">
          <ac:chgData name="d'Agostino, Ciro" userId="522b68d4-162f-4dc7-a4d9-e6a12496a8af" providerId="ADAL" clId="{683EDCC4-8D6C-4B5D-82E3-D2C933B52846}" dt="2022-06-24T09:25:31.623" v="1743" actId="478"/>
          <ac:picMkLst>
            <pc:docMk/>
            <pc:sldMk cId="754232199" sldId="2146847567"/>
            <ac:picMk id="316" creationId="{AB7027EA-126D-EF3B-76CE-8A51C135688F}"/>
          </ac:picMkLst>
        </pc:picChg>
        <pc:picChg chg="del mod">
          <ac:chgData name="d'Agostino, Ciro" userId="522b68d4-162f-4dc7-a4d9-e6a12496a8af" providerId="ADAL" clId="{683EDCC4-8D6C-4B5D-82E3-D2C933B52846}" dt="2022-06-24T09:19:03.139" v="1693" actId="478"/>
          <ac:picMkLst>
            <pc:docMk/>
            <pc:sldMk cId="754232199" sldId="2146847567"/>
            <ac:picMk id="317" creationId="{F12D39E6-B577-F410-1E66-345ABC64C809}"/>
          </ac:picMkLst>
        </pc:picChg>
        <pc:picChg chg="del mod">
          <ac:chgData name="d'Agostino, Ciro" userId="522b68d4-162f-4dc7-a4d9-e6a12496a8af" providerId="ADAL" clId="{683EDCC4-8D6C-4B5D-82E3-D2C933B52846}" dt="2022-06-24T09:19:03.139" v="1693" actId="478"/>
          <ac:picMkLst>
            <pc:docMk/>
            <pc:sldMk cId="754232199" sldId="2146847567"/>
            <ac:picMk id="328" creationId="{6FD8E571-212C-388C-D4BC-57913B1898CC}"/>
          </ac:picMkLst>
        </pc:picChg>
        <pc:picChg chg="del mod">
          <ac:chgData name="d'Agostino, Ciro" userId="522b68d4-162f-4dc7-a4d9-e6a12496a8af" providerId="ADAL" clId="{683EDCC4-8D6C-4B5D-82E3-D2C933B52846}" dt="2022-06-24T09:25:05.021" v="1737" actId="478"/>
          <ac:picMkLst>
            <pc:docMk/>
            <pc:sldMk cId="754232199" sldId="2146847567"/>
            <ac:picMk id="329" creationId="{8DC92E34-2137-DFD8-2B4B-7C75BB7AB397}"/>
          </ac:picMkLst>
        </pc:picChg>
        <pc:picChg chg="del mod">
          <ac:chgData name="d'Agostino, Ciro" userId="522b68d4-162f-4dc7-a4d9-e6a12496a8af" providerId="ADAL" clId="{683EDCC4-8D6C-4B5D-82E3-D2C933B52846}" dt="2022-06-24T09:19:03.139" v="1693" actId="478"/>
          <ac:picMkLst>
            <pc:docMk/>
            <pc:sldMk cId="754232199" sldId="2146847567"/>
            <ac:picMk id="330" creationId="{40C7E564-FFB7-6B96-5373-C9FD9E9F0A60}"/>
          </ac:picMkLst>
        </pc:picChg>
        <pc:picChg chg="mod">
          <ac:chgData name="d'Agostino, Ciro" userId="522b68d4-162f-4dc7-a4d9-e6a12496a8af" providerId="ADAL" clId="{683EDCC4-8D6C-4B5D-82E3-D2C933B52846}" dt="2022-06-24T09:18:29.730" v="1689" actId="165"/>
          <ac:picMkLst>
            <pc:docMk/>
            <pc:sldMk cId="754232199" sldId="2146847567"/>
            <ac:picMk id="331" creationId="{3A26EBCD-8929-C448-A345-1F071795701E}"/>
          </ac:picMkLst>
        </pc:picChg>
        <pc:picChg chg="mod">
          <ac:chgData name="d'Agostino, Ciro" userId="522b68d4-162f-4dc7-a4d9-e6a12496a8af" providerId="ADAL" clId="{683EDCC4-8D6C-4B5D-82E3-D2C933B52846}" dt="2022-06-24T09:18:29.730" v="1689" actId="165"/>
          <ac:picMkLst>
            <pc:docMk/>
            <pc:sldMk cId="754232199" sldId="2146847567"/>
            <ac:picMk id="332" creationId="{D5608192-9B5A-E20B-2779-9F3DBBE37BCE}"/>
          </ac:picMkLst>
        </pc:picChg>
        <pc:picChg chg="mod">
          <ac:chgData name="d'Agostino, Ciro" userId="522b68d4-162f-4dc7-a4d9-e6a12496a8af" providerId="ADAL" clId="{683EDCC4-8D6C-4B5D-82E3-D2C933B52846}" dt="2022-06-24T09:18:29.730" v="1689" actId="165"/>
          <ac:picMkLst>
            <pc:docMk/>
            <pc:sldMk cId="754232199" sldId="2146847567"/>
            <ac:picMk id="333" creationId="{2959DD85-C3FF-2526-28BD-8D20006A3290}"/>
          </ac:picMkLst>
        </pc:picChg>
        <pc:picChg chg="mod">
          <ac:chgData name="d'Agostino, Ciro" userId="522b68d4-162f-4dc7-a4d9-e6a12496a8af" providerId="ADAL" clId="{683EDCC4-8D6C-4B5D-82E3-D2C933B52846}" dt="2022-06-24T09:18:29.730" v="1689" actId="165"/>
          <ac:picMkLst>
            <pc:docMk/>
            <pc:sldMk cId="754232199" sldId="2146847567"/>
            <ac:picMk id="334" creationId="{F854C86E-69AD-D793-7335-787E8EC60E07}"/>
          </ac:picMkLst>
        </pc:picChg>
        <pc:picChg chg="mod">
          <ac:chgData name="d'Agostino, Ciro" userId="522b68d4-162f-4dc7-a4d9-e6a12496a8af" providerId="ADAL" clId="{683EDCC4-8D6C-4B5D-82E3-D2C933B52846}" dt="2022-06-24T09:18:29.730" v="1689" actId="165"/>
          <ac:picMkLst>
            <pc:docMk/>
            <pc:sldMk cId="754232199" sldId="2146847567"/>
            <ac:picMk id="335" creationId="{4298C264-B8CA-1CEE-F83A-219FB1576DD4}"/>
          </ac:picMkLst>
        </pc:picChg>
        <pc:picChg chg="mod">
          <ac:chgData name="d'Agostino, Ciro" userId="522b68d4-162f-4dc7-a4d9-e6a12496a8af" providerId="ADAL" clId="{683EDCC4-8D6C-4B5D-82E3-D2C933B52846}" dt="2022-06-24T09:18:29.730" v="1689" actId="165"/>
          <ac:picMkLst>
            <pc:docMk/>
            <pc:sldMk cId="754232199" sldId="2146847567"/>
            <ac:picMk id="336" creationId="{5E3BD26E-0CBE-AF07-62DE-C95D496D65BB}"/>
          </ac:picMkLst>
        </pc:picChg>
        <pc:picChg chg="mod">
          <ac:chgData name="d'Agostino, Ciro" userId="522b68d4-162f-4dc7-a4d9-e6a12496a8af" providerId="ADAL" clId="{683EDCC4-8D6C-4B5D-82E3-D2C933B52846}" dt="2022-06-24T09:18:29.730" v="1689" actId="165"/>
          <ac:picMkLst>
            <pc:docMk/>
            <pc:sldMk cId="754232199" sldId="2146847567"/>
            <ac:picMk id="337" creationId="{7A7CB8BF-A157-B2C3-04F9-2B4F14F3902C}"/>
          </ac:picMkLst>
        </pc:picChg>
        <pc:picChg chg="mod">
          <ac:chgData name="d'Agostino, Ciro" userId="522b68d4-162f-4dc7-a4d9-e6a12496a8af" providerId="ADAL" clId="{683EDCC4-8D6C-4B5D-82E3-D2C933B52846}" dt="2022-06-24T09:18:29.730" v="1689" actId="165"/>
          <ac:picMkLst>
            <pc:docMk/>
            <pc:sldMk cId="754232199" sldId="2146847567"/>
            <ac:picMk id="338" creationId="{C62AED2E-59C1-91C9-5C6A-B86FF024AC60}"/>
          </ac:picMkLst>
        </pc:picChg>
        <pc:picChg chg="mod">
          <ac:chgData name="d'Agostino, Ciro" userId="522b68d4-162f-4dc7-a4d9-e6a12496a8af" providerId="ADAL" clId="{683EDCC4-8D6C-4B5D-82E3-D2C933B52846}" dt="2022-06-24T09:18:29.730" v="1689" actId="165"/>
          <ac:picMkLst>
            <pc:docMk/>
            <pc:sldMk cId="754232199" sldId="2146847567"/>
            <ac:picMk id="339" creationId="{6ABF573F-86A0-770E-5B3C-9FCD51BA3B26}"/>
          </ac:picMkLst>
        </pc:picChg>
        <pc:picChg chg="del mod">
          <ac:chgData name="d'Agostino, Ciro" userId="522b68d4-162f-4dc7-a4d9-e6a12496a8af" providerId="ADAL" clId="{683EDCC4-8D6C-4B5D-82E3-D2C933B52846}" dt="2022-06-24T09:22:25.403" v="1708" actId="478"/>
          <ac:picMkLst>
            <pc:docMk/>
            <pc:sldMk cId="754232199" sldId="2146847567"/>
            <ac:picMk id="355" creationId="{03F89574-9392-FB2D-1158-AEF53FC65B06}"/>
          </ac:picMkLst>
        </pc:picChg>
        <pc:picChg chg="del mod">
          <ac:chgData name="d'Agostino, Ciro" userId="522b68d4-162f-4dc7-a4d9-e6a12496a8af" providerId="ADAL" clId="{683EDCC4-8D6C-4B5D-82E3-D2C933B52846}" dt="2022-06-24T09:22:38.228" v="1711" actId="478"/>
          <ac:picMkLst>
            <pc:docMk/>
            <pc:sldMk cId="754232199" sldId="2146847567"/>
            <ac:picMk id="356" creationId="{9F777AE4-12E4-728E-BCBA-9FE37FCD27EF}"/>
          </ac:picMkLst>
        </pc:picChg>
        <pc:picChg chg="del mod">
          <ac:chgData name="d'Agostino, Ciro" userId="522b68d4-162f-4dc7-a4d9-e6a12496a8af" providerId="ADAL" clId="{683EDCC4-8D6C-4B5D-82E3-D2C933B52846}" dt="2022-06-24T09:22:38.228" v="1711" actId="478"/>
          <ac:picMkLst>
            <pc:docMk/>
            <pc:sldMk cId="754232199" sldId="2146847567"/>
            <ac:picMk id="357" creationId="{B6550E18-228A-D4B4-D96E-F52EE0161C51}"/>
          </ac:picMkLst>
        </pc:picChg>
        <pc:picChg chg="del mod">
          <ac:chgData name="d'Agostino, Ciro" userId="522b68d4-162f-4dc7-a4d9-e6a12496a8af" providerId="ADAL" clId="{683EDCC4-8D6C-4B5D-82E3-D2C933B52846}" dt="2022-06-24T09:22:38.228" v="1711" actId="478"/>
          <ac:picMkLst>
            <pc:docMk/>
            <pc:sldMk cId="754232199" sldId="2146847567"/>
            <ac:picMk id="358" creationId="{B53F64E7-57D9-6AC7-7379-3F9DB7E9E7C2}"/>
          </ac:picMkLst>
        </pc:picChg>
        <pc:picChg chg="del mod">
          <ac:chgData name="d'Agostino, Ciro" userId="522b68d4-162f-4dc7-a4d9-e6a12496a8af" providerId="ADAL" clId="{683EDCC4-8D6C-4B5D-82E3-D2C933B52846}" dt="2022-06-24T09:19:03.139" v="1693" actId="478"/>
          <ac:picMkLst>
            <pc:docMk/>
            <pc:sldMk cId="754232199" sldId="2146847567"/>
            <ac:picMk id="359" creationId="{44E37E88-EC08-CE81-58C9-0EC01BA743ED}"/>
          </ac:picMkLst>
        </pc:picChg>
        <pc:picChg chg="del mod">
          <ac:chgData name="d'Agostino, Ciro" userId="522b68d4-162f-4dc7-a4d9-e6a12496a8af" providerId="ADAL" clId="{683EDCC4-8D6C-4B5D-82E3-D2C933B52846}" dt="2022-06-24T09:19:03.139" v="1693" actId="478"/>
          <ac:picMkLst>
            <pc:docMk/>
            <pc:sldMk cId="754232199" sldId="2146847567"/>
            <ac:picMk id="360" creationId="{0A466B8C-46E1-3B22-F063-A09A4D7C6A17}"/>
          </ac:picMkLst>
        </pc:picChg>
        <pc:picChg chg="mod">
          <ac:chgData name="d'Agostino, Ciro" userId="522b68d4-162f-4dc7-a4d9-e6a12496a8af" providerId="ADAL" clId="{683EDCC4-8D6C-4B5D-82E3-D2C933B52846}" dt="2022-06-24T09:18:29.730" v="1689" actId="165"/>
          <ac:picMkLst>
            <pc:docMk/>
            <pc:sldMk cId="754232199" sldId="2146847567"/>
            <ac:picMk id="362" creationId="{825F8A52-2E71-79D6-E351-D679422172F9}"/>
          </ac:picMkLst>
        </pc:picChg>
        <pc:picChg chg="mod">
          <ac:chgData name="d'Agostino, Ciro" userId="522b68d4-162f-4dc7-a4d9-e6a12496a8af" providerId="ADAL" clId="{683EDCC4-8D6C-4B5D-82E3-D2C933B52846}" dt="2022-06-24T09:28:42.776" v="1770" actId="1076"/>
          <ac:picMkLst>
            <pc:docMk/>
            <pc:sldMk cId="754232199" sldId="2146847567"/>
            <ac:picMk id="364" creationId="{C60940D7-AA31-D2A8-C575-BE9B85B69AAF}"/>
          </ac:picMkLst>
        </pc:picChg>
        <pc:cxnChg chg="mod topLvl">
          <ac:chgData name="d'Agostino, Ciro" userId="522b68d4-162f-4dc7-a4d9-e6a12496a8af" providerId="ADAL" clId="{683EDCC4-8D6C-4B5D-82E3-D2C933B52846}" dt="2022-06-24T09:18:29.730" v="1689" actId="165"/>
          <ac:cxnSpMkLst>
            <pc:docMk/>
            <pc:sldMk cId="754232199" sldId="2146847567"/>
            <ac:cxnSpMk id="27" creationId="{D693D63D-7B2D-405E-BA56-41D2BFA23D60}"/>
          </ac:cxnSpMkLst>
        </pc:cxnChg>
        <pc:cxnChg chg="add mod">
          <ac:chgData name="d'Agostino, Ciro" userId="522b68d4-162f-4dc7-a4d9-e6a12496a8af" providerId="ADAL" clId="{683EDCC4-8D6C-4B5D-82E3-D2C933B52846}" dt="2022-06-24T09:28:32.748" v="1767" actId="164"/>
          <ac:cxnSpMkLst>
            <pc:docMk/>
            <pc:sldMk cId="754232199" sldId="2146847567"/>
            <ac:cxnSpMk id="138" creationId="{D3384B9A-4BCE-7EA9-B305-68309265A49C}"/>
          </ac:cxnSpMkLst>
        </pc:cxnChg>
        <pc:cxnChg chg="del mod topLvl">
          <ac:chgData name="d'Agostino, Ciro" userId="522b68d4-162f-4dc7-a4d9-e6a12496a8af" providerId="ADAL" clId="{683EDCC4-8D6C-4B5D-82E3-D2C933B52846}" dt="2022-06-24T09:18:34.155" v="1690" actId="478"/>
          <ac:cxnSpMkLst>
            <pc:docMk/>
            <pc:sldMk cId="754232199" sldId="2146847567"/>
            <ac:cxnSpMk id="164" creationId="{4506BEEB-14E6-4CCF-03E5-89F9CC402DC9}"/>
          </ac:cxnSpMkLst>
        </pc:cxnChg>
        <pc:cxnChg chg="mod">
          <ac:chgData name="d'Agostino, Ciro" userId="522b68d4-162f-4dc7-a4d9-e6a12496a8af" providerId="ADAL" clId="{683EDCC4-8D6C-4B5D-82E3-D2C933B52846}" dt="2022-06-24T09:18:29.730" v="1689" actId="165"/>
          <ac:cxnSpMkLst>
            <pc:docMk/>
            <pc:sldMk cId="754232199" sldId="2146847567"/>
            <ac:cxnSpMk id="198" creationId="{77A08B79-279D-F5BA-BED7-9A6BD57C955D}"/>
          </ac:cxnSpMkLst>
        </pc:cxnChg>
        <pc:cxnChg chg="del mod">
          <ac:chgData name="d'Agostino, Ciro" userId="522b68d4-162f-4dc7-a4d9-e6a12496a8af" providerId="ADAL" clId="{683EDCC4-8D6C-4B5D-82E3-D2C933B52846}" dt="2022-06-24T09:19:03.139" v="1693" actId="478"/>
          <ac:cxnSpMkLst>
            <pc:docMk/>
            <pc:sldMk cId="754232199" sldId="2146847567"/>
            <ac:cxnSpMk id="239" creationId="{84A3F768-984B-0AD5-D638-24C5832E10F8}"/>
          </ac:cxnSpMkLst>
        </pc:cxnChg>
        <pc:cxnChg chg="mod">
          <ac:chgData name="d'Agostino, Ciro" userId="522b68d4-162f-4dc7-a4d9-e6a12496a8af" providerId="ADAL" clId="{683EDCC4-8D6C-4B5D-82E3-D2C933B52846}" dt="2022-06-24T09:18:29.730" v="1689" actId="165"/>
          <ac:cxnSpMkLst>
            <pc:docMk/>
            <pc:sldMk cId="754232199" sldId="2146847567"/>
            <ac:cxnSpMk id="270" creationId="{50E03979-6B62-F038-A71C-092F4D5E0848}"/>
          </ac:cxnSpMkLst>
        </pc:cxnChg>
        <pc:cxnChg chg="mod">
          <ac:chgData name="d'Agostino, Ciro" userId="522b68d4-162f-4dc7-a4d9-e6a12496a8af" providerId="ADAL" clId="{683EDCC4-8D6C-4B5D-82E3-D2C933B52846}" dt="2022-06-24T09:18:29.730" v="1689" actId="165"/>
          <ac:cxnSpMkLst>
            <pc:docMk/>
            <pc:sldMk cId="754232199" sldId="2146847567"/>
            <ac:cxnSpMk id="284" creationId="{0B8F24CE-D1D8-EC0D-7678-3480D139BB1E}"/>
          </ac:cxnSpMkLst>
        </pc:cxnChg>
        <pc:cxnChg chg="mod">
          <ac:chgData name="d'Agostino, Ciro" userId="522b68d4-162f-4dc7-a4d9-e6a12496a8af" providerId="ADAL" clId="{683EDCC4-8D6C-4B5D-82E3-D2C933B52846}" dt="2022-06-24T09:18:29.730" v="1689" actId="165"/>
          <ac:cxnSpMkLst>
            <pc:docMk/>
            <pc:sldMk cId="754232199" sldId="2146847567"/>
            <ac:cxnSpMk id="285" creationId="{A665A9D4-230E-E262-8369-44D2B8DC0719}"/>
          </ac:cxnSpMkLst>
        </pc:cxnChg>
        <pc:cxnChg chg="mod">
          <ac:chgData name="d'Agostino, Ciro" userId="522b68d4-162f-4dc7-a4d9-e6a12496a8af" providerId="ADAL" clId="{683EDCC4-8D6C-4B5D-82E3-D2C933B52846}" dt="2022-06-24T09:18:29.730" v="1689" actId="165"/>
          <ac:cxnSpMkLst>
            <pc:docMk/>
            <pc:sldMk cId="754232199" sldId="2146847567"/>
            <ac:cxnSpMk id="286" creationId="{B82D825F-ACD3-A149-5EB4-5B3772BB14B8}"/>
          </ac:cxnSpMkLst>
        </pc:cxnChg>
        <pc:cxnChg chg="mod">
          <ac:chgData name="d'Agostino, Ciro" userId="522b68d4-162f-4dc7-a4d9-e6a12496a8af" providerId="ADAL" clId="{683EDCC4-8D6C-4B5D-82E3-D2C933B52846}" dt="2022-06-24T09:18:29.730" v="1689" actId="165"/>
          <ac:cxnSpMkLst>
            <pc:docMk/>
            <pc:sldMk cId="754232199" sldId="2146847567"/>
            <ac:cxnSpMk id="293" creationId="{58757AEF-EDC2-4EB3-ECD7-DB7F89354C39}"/>
          </ac:cxnSpMkLst>
        </pc:cxnChg>
        <pc:cxnChg chg="mod">
          <ac:chgData name="d'Agostino, Ciro" userId="522b68d4-162f-4dc7-a4d9-e6a12496a8af" providerId="ADAL" clId="{683EDCC4-8D6C-4B5D-82E3-D2C933B52846}" dt="2022-06-24T09:18:29.730" v="1689" actId="165"/>
          <ac:cxnSpMkLst>
            <pc:docMk/>
            <pc:sldMk cId="754232199" sldId="2146847567"/>
            <ac:cxnSpMk id="298" creationId="{BDDC773C-FEE8-6925-F88B-5D61B87422B7}"/>
          </ac:cxnSpMkLst>
        </pc:cxnChg>
        <pc:cxnChg chg="mod">
          <ac:chgData name="d'Agostino, Ciro" userId="522b68d4-162f-4dc7-a4d9-e6a12496a8af" providerId="ADAL" clId="{683EDCC4-8D6C-4B5D-82E3-D2C933B52846}" dt="2022-06-24T09:18:29.730" v="1689" actId="165"/>
          <ac:cxnSpMkLst>
            <pc:docMk/>
            <pc:sldMk cId="754232199" sldId="2146847567"/>
            <ac:cxnSpMk id="299" creationId="{A8F2977B-20CB-9753-88DD-F05A06B8EA9E}"/>
          </ac:cxnSpMkLst>
        </pc:cxnChg>
        <pc:cxnChg chg="del mod">
          <ac:chgData name="d'Agostino, Ciro" userId="522b68d4-162f-4dc7-a4d9-e6a12496a8af" providerId="ADAL" clId="{683EDCC4-8D6C-4B5D-82E3-D2C933B52846}" dt="2022-06-24T09:19:10.665" v="1694" actId="478"/>
          <ac:cxnSpMkLst>
            <pc:docMk/>
            <pc:sldMk cId="754232199" sldId="2146847567"/>
            <ac:cxnSpMk id="300" creationId="{7CB6F3CC-C144-D1C7-8116-90B5DE95FD54}"/>
          </ac:cxnSpMkLst>
        </pc:cxnChg>
        <pc:cxnChg chg="del mod">
          <ac:chgData name="d'Agostino, Ciro" userId="522b68d4-162f-4dc7-a4d9-e6a12496a8af" providerId="ADAL" clId="{683EDCC4-8D6C-4B5D-82E3-D2C933B52846}" dt="2022-06-24T09:19:03.139" v="1693" actId="478"/>
          <ac:cxnSpMkLst>
            <pc:docMk/>
            <pc:sldMk cId="754232199" sldId="2146847567"/>
            <ac:cxnSpMk id="302" creationId="{02DCAB2F-E8C4-3BD1-1126-25104FD11502}"/>
          </ac:cxnSpMkLst>
        </pc:cxnChg>
        <pc:cxnChg chg="del mod">
          <ac:chgData name="d'Agostino, Ciro" userId="522b68d4-162f-4dc7-a4d9-e6a12496a8af" providerId="ADAL" clId="{683EDCC4-8D6C-4B5D-82E3-D2C933B52846}" dt="2022-06-24T09:19:03.139" v="1693" actId="478"/>
          <ac:cxnSpMkLst>
            <pc:docMk/>
            <pc:sldMk cId="754232199" sldId="2146847567"/>
            <ac:cxnSpMk id="303" creationId="{29FAF107-26B8-5AD4-6117-4BCC310026A9}"/>
          </ac:cxnSpMkLst>
        </pc:cxnChg>
        <pc:cxnChg chg="mod">
          <ac:chgData name="d'Agostino, Ciro" userId="522b68d4-162f-4dc7-a4d9-e6a12496a8af" providerId="ADAL" clId="{683EDCC4-8D6C-4B5D-82E3-D2C933B52846}" dt="2022-06-24T09:27:23.803" v="1760" actId="14100"/>
          <ac:cxnSpMkLst>
            <pc:docMk/>
            <pc:sldMk cId="754232199" sldId="2146847567"/>
            <ac:cxnSpMk id="340" creationId="{19AE1639-3ACD-D3DC-09C9-B451AD22E1BA}"/>
          </ac:cxnSpMkLst>
        </pc:cxnChg>
        <pc:cxnChg chg="mod">
          <ac:chgData name="d'Agostino, Ciro" userId="522b68d4-162f-4dc7-a4d9-e6a12496a8af" providerId="ADAL" clId="{683EDCC4-8D6C-4B5D-82E3-D2C933B52846}" dt="2022-06-24T09:27:32.607" v="1761" actId="14100"/>
          <ac:cxnSpMkLst>
            <pc:docMk/>
            <pc:sldMk cId="754232199" sldId="2146847567"/>
            <ac:cxnSpMk id="341" creationId="{EB10AA31-ED0D-EEE8-AC6C-53372E66602E}"/>
          </ac:cxnSpMkLst>
        </pc:cxnChg>
        <pc:cxnChg chg="mod">
          <ac:chgData name="d'Agostino, Ciro" userId="522b68d4-162f-4dc7-a4d9-e6a12496a8af" providerId="ADAL" clId="{683EDCC4-8D6C-4B5D-82E3-D2C933B52846}" dt="2022-06-24T09:27:45.154" v="1762" actId="14100"/>
          <ac:cxnSpMkLst>
            <pc:docMk/>
            <pc:sldMk cId="754232199" sldId="2146847567"/>
            <ac:cxnSpMk id="342" creationId="{D96208BC-4C3F-124F-8306-06D6EAFFE24F}"/>
          </ac:cxnSpMkLst>
        </pc:cxnChg>
        <pc:cxnChg chg="mod">
          <ac:chgData name="d'Agostino, Ciro" userId="522b68d4-162f-4dc7-a4d9-e6a12496a8af" providerId="ADAL" clId="{683EDCC4-8D6C-4B5D-82E3-D2C933B52846}" dt="2022-06-24T09:27:56.369" v="1763" actId="14100"/>
          <ac:cxnSpMkLst>
            <pc:docMk/>
            <pc:sldMk cId="754232199" sldId="2146847567"/>
            <ac:cxnSpMk id="343" creationId="{57FA2277-4B6B-1920-F6F2-DEAAF6D0E52C}"/>
          </ac:cxnSpMkLst>
        </pc:cxnChg>
        <pc:cxnChg chg="mod">
          <ac:chgData name="d'Agostino, Ciro" userId="522b68d4-162f-4dc7-a4d9-e6a12496a8af" providerId="ADAL" clId="{683EDCC4-8D6C-4B5D-82E3-D2C933B52846}" dt="2022-06-24T09:28:19.518" v="1766" actId="14100"/>
          <ac:cxnSpMkLst>
            <pc:docMk/>
            <pc:sldMk cId="754232199" sldId="2146847567"/>
            <ac:cxnSpMk id="344" creationId="{F3317983-C616-7B4E-914C-F57ED6D11D11}"/>
          </ac:cxnSpMkLst>
        </pc:cxnChg>
        <pc:cxnChg chg="mod">
          <ac:chgData name="d'Agostino, Ciro" userId="522b68d4-162f-4dc7-a4d9-e6a12496a8af" providerId="ADAL" clId="{683EDCC4-8D6C-4B5D-82E3-D2C933B52846}" dt="2022-06-24T09:18:29.730" v="1689" actId="165"/>
          <ac:cxnSpMkLst>
            <pc:docMk/>
            <pc:sldMk cId="754232199" sldId="2146847567"/>
            <ac:cxnSpMk id="363" creationId="{50C83223-C5D6-A9DA-8EBD-DB969021E6D6}"/>
          </ac:cxnSpMkLst>
        </pc:cxnChg>
        <pc:cxnChg chg="mod">
          <ac:chgData name="d'Agostino, Ciro" userId="522b68d4-162f-4dc7-a4d9-e6a12496a8af" providerId="ADAL" clId="{683EDCC4-8D6C-4B5D-82E3-D2C933B52846}" dt="2022-06-24T09:18:29.730" v="1689" actId="165"/>
          <ac:cxnSpMkLst>
            <pc:docMk/>
            <pc:sldMk cId="754232199" sldId="2146847567"/>
            <ac:cxnSpMk id="365" creationId="{90491781-D6FD-6304-464B-E1D9633C5FD9}"/>
          </ac:cxnSpMkLst>
        </pc:cxnChg>
      </pc:sldChg>
      <pc:sldChg chg="addSp delSp modSp add del mod ord">
        <pc:chgData name="d'Agostino, Ciro" userId="522b68d4-162f-4dc7-a4d9-e6a12496a8af" providerId="ADAL" clId="{683EDCC4-8D6C-4B5D-82E3-D2C933B52846}" dt="2022-06-24T09:43:42.133" v="1840" actId="47"/>
        <pc:sldMkLst>
          <pc:docMk/>
          <pc:sldMk cId="3195125934" sldId="2146847568"/>
        </pc:sldMkLst>
        <pc:spChg chg="mod">
          <ac:chgData name="d'Agostino, Ciro" userId="522b68d4-162f-4dc7-a4d9-e6a12496a8af" providerId="ADAL" clId="{683EDCC4-8D6C-4B5D-82E3-D2C933B52846}" dt="2022-06-24T09:31:13.416" v="1784" actId="571"/>
          <ac:spMkLst>
            <pc:docMk/>
            <pc:sldMk cId="3195125934" sldId="2146847568"/>
            <ac:spMk id="161" creationId="{D9664675-E37D-1B13-28DA-CADBB8FD567F}"/>
          </ac:spMkLst>
        </pc:spChg>
        <pc:spChg chg="mod">
          <ac:chgData name="d'Agostino, Ciro" userId="522b68d4-162f-4dc7-a4d9-e6a12496a8af" providerId="ADAL" clId="{683EDCC4-8D6C-4B5D-82E3-D2C933B52846}" dt="2022-06-24T09:31:13.416" v="1784" actId="571"/>
          <ac:spMkLst>
            <pc:docMk/>
            <pc:sldMk cId="3195125934" sldId="2146847568"/>
            <ac:spMk id="183" creationId="{D746C64A-28AE-C158-925F-430E63DBB7BD}"/>
          </ac:spMkLst>
        </pc:spChg>
        <pc:spChg chg="add del">
          <ac:chgData name="d'Agostino, Ciro" userId="522b68d4-162f-4dc7-a4d9-e6a12496a8af" providerId="ADAL" clId="{683EDCC4-8D6C-4B5D-82E3-D2C933B52846}" dt="2022-06-24T09:38:15.618" v="1795" actId="478"/>
          <ac:spMkLst>
            <pc:docMk/>
            <pc:sldMk cId="3195125934" sldId="2146847568"/>
            <ac:spMk id="186" creationId="{AF431604-8A03-55AD-0D6F-8D49592707DC}"/>
          </ac:spMkLst>
        </pc:spChg>
        <pc:spChg chg="mod">
          <ac:chgData name="d'Agostino, Ciro" userId="522b68d4-162f-4dc7-a4d9-e6a12496a8af" providerId="ADAL" clId="{683EDCC4-8D6C-4B5D-82E3-D2C933B52846}" dt="2022-06-24T09:31:13.416" v="1784" actId="571"/>
          <ac:spMkLst>
            <pc:docMk/>
            <pc:sldMk cId="3195125934" sldId="2146847568"/>
            <ac:spMk id="264" creationId="{DA111F25-8529-DB10-0F7E-D226841C266F}"/>
          </ac:spMkLst>
        </pc:spChg>
        <pc:spChg chg="mod">
          <ac:chgData name="d'Agostino, Ciro" userId="522b68d4-162f-4dc7-a4d9-e6a12496a8af" providerId="ADAL" clId="{683EDCC4-8D6C-4B5D-82E3-D2C933B52846}" dt="2022-06-24T09:31:13.416" v="1784" actId="571"/>
          <ac:spMkLst>
            <pc:docMk/>
            <pc:sldMk cId="3195125934" sldId="2146847568"/>
            <ac:spMk id="271" creationId="{0ED51A6F-37DA-239D-4EC6-162D26A12431}"/>
          </ac:spMkLst>
        </pc:spChg>
        <pc:spChg chg="mod">
          <ac:chgData name="d'Agostino, Ciro" userId="522b68d4-162f-4dc7-a4d9-e6a12496a8af" providerId="ADAL" clId="{683EDCC4-8D6C-4B5D-82E3-D2C933B52846}" dt="2022-06-24T09:31:13.416" v="1784" actId="571"/>
          <ac:spMkLst>
            <pc:docMk/>
            <pc:sldMk cId="3195125934" sldId="2146847568"/>
            <ac:spMk id="275" creationId="{1EF7CB9B-10BB-9812-1519-50BB7493FFE8}"/>
          </ac:spMkLst>
        </pc:spChg>
        <pc:spChg chg="mod">
          <ac:chgData name="d'Agostino, Ciro" userId="522b68d4-162f-4dc7-a4d9-e6a12496a8af" providerId="ADAL" clId="{683EDCC4-8D6C-4B5D-82E3-D2C933B52846}" dt="2022-06-24T09:31:13.416" v="1784" actId="571"/>
          <ac:spMkLst>
            <pc:docMk/>
            <pc:sldMk cId="3195125934" sldId="2146847568"/>
            <ac:spMk id="276" creationId="{E3E58244-394B-C4B9-0584-3472D86B6532}"/>
          </ac:spMkLst>
        </pc:spChg>
        <pc:spChg chg="mod">
          <ac:chgData name="d'Agostino, Ciro" userId="522b68d4-162f-4dc7-a4d9-e6a12496a8af" providerId="ADAL" clId="{683EDCC4-8D6C-4B5D-82E3-D2C933B52846}" dt="2022-06-24T09:31:13.416" v="1784" actId="571"/>
          <ac:spMkLst>
            <pc:docMk/>
            <pc:sldMk cId="3195125934" sldId="2146847568"/>
            <ac:spMk id="279" creationId="{1779EEAA-BB5D-BA8C-F062-97CF7827C75D}"/>
          </ac:spMkLst>
        </pc:spChg>
        <pc:spChg chg="mod">
          <ac:chgData name="d'Agostino, Ciro" userId="522b68d4-162f-4dc7-a4d9-e6a12496a8af" providerId="ADAL" clId="{683EDCC4-8D6C-4B5D-82E3-D2C933B52846}" dt="2022-06-24T09:31:13.416" v="1784" actId="571"/>
          <ac:spMkLst>
            <pc:docMk/>
            <pc:sldMk cId="3195125934" sldId="2146847568"/>
            <ac:spMk id="280" creationId="{C1741964-7218-543A-4924-F75B9ED14054}"/>
          </ac:spMkLst>
        </pc:spChg>
        <pc:spChg chg="mod">
          <ac:chgData name="d'Agostino, Ciro" userId="522b68d4-162f-4dc7-a4d9-e6a12496a8af" providerId="ADAL" clId="{683EDCC4-8D6C-4B5D-82E3-D2C933B52846}" dt="2022-06-24T09:31:13.416" v="1784" actId="571"/>
          <ac:spMkLst>
            <pc:docMk/>
            <pc:sldMk cId="3195125934" sldId="2146847568"/>
            <ac:spMk id="281" creationId="{387E2074-C843-DE5C-4F0B-AF166DA0AF91}"/>
          </ac:spMkLst>
        </pc:spChg>
        <pc:spChg chg="mod">
          <ac:chgData name="d'Agostino, Ciro" userId="522b68d4-162f-4dc7-a4d9-e6a12496a8af" providerId="ADAL" clId="{683EDCC4-8D6C-4B5D-82E3-D2C933B52846}" dt="2022-06-24T09:31:13.416" v="1784" actId="571"/>
          <ac:spMkLst>
            <pc:docMk/>
            <pc:sldMk cId="3195125934" sldId="2146847568"/>
            <ac:spMk id="282" creationId="{5A8AB0F1-A7AD-DC32-0552-8DB6B7EE4423}"/>
          </ac:spMkLst>
        </pc:spChg>
        <pc:spChg chg="mod">
          <ac:chgData name="d'Agostino, Ciro" userId="522b68d4-162f-4dc7-a4d9-e6a12496a8af" providerId="ADAL" clId="{683EDCC4-8D6C-4B5D-82E3-D2C933B52846}" dt="2022-06-24T09:31:13.416" v="1784" actId="571"/>
          <ac:spMkLst>
            <pc:docMk/>
            <pc:sldMk cId="3195125934" sldId="2146847568"/>
            <ac:spMk id="287" creationId="{D95F646E-05FB-3447-0C1E-C831AAD88ABD}"/>
          </ac:spMkLst>
        </pc:spChg>
        <pc:spChg chg="mod">
          <ac:chgData name="d'Agostino, Ciro" userId="522b68d4-162f-4dc7-a4d9-e6a12496a8af" providerId="ADAL" clId="{683EDCC4-8D6C-4B5D-82E3-D2C933B52846}" dt="2022-06-24T09:31:13.416" v="1784" actId="571"/>
          <ac:spMkLst>
            <pc:docMk/>
            <pc:sldMk cId="3195125934" sldId="2146847568"/>
            <ac:spMk id="289" creationId="{208425BA-3069-D6CC-81EA-5735D546AE9F}"/>
          </ac:spMkLst>
        </pc:spChg>
        <pc:spChg chg="mod">
          <ac:chgData name="d'Agostino, Ciro" userId="522b68d4-162f-4dc7-a4d9-e6a12496a8af" providerId="ADAL" clId="{683EDCC4-8D6C-4B5D-82E3-D2C933B52846}" dt="2022-06-24T09:31:13.416" v="1784" actId="571"/>
          <ac:spMkLst>
            <pc:docMk/>
            <pc:sldMk cId="3195125934" sldId="2146847568"/>
            <ac:spMk id="290" creationId="{DD89879C-C63D-D22D-6778-954370C305E6}"/>
          </ac:spMkLst>
        </pc:spChg>
        <pc:spChg chg="mod">
          <ac:chgData name="d'Agostino, Ciro" userId="522b68d4-162f-4dc7-a4d9-e6a12496a8af" providerId="ADAL" clId="{683EDCC4-8D6C-4B5D-82E3-D2C933B52846}" dt="2022-06-24T09:31:13.416" v="1784" actId="571"/>
          <ac:spMkLst>
            <pc:docMk/>
            <pc:sldMk cId="3195125934" sldId="2146847568"/>
            <ac:spMk id="292" creationId="{5DA90FF2-0414-A732-B874-CCECCC56C91F}"/>
          </ac:spMkLst>
        </pc:spChg>
        <pc:spChg chg="mod">
          <ac:chgData name="d'Agostino, Ciro" userId="522b68d4-162f-4dc7-a4d9-e6a12496a8af" providerId="ADAL" clId="{683EDCC4-8D6C-4B5D-82E3-D2C933B52846}" dt="2022-06-24T09:31:13.416" v="1784" actId="571"/>
          <ac:spMkLst>
            <pc:docMk/>
            <pc:sldMk cId="3195125934" sldId="2146847568"/>
            <ac:spMk id="294" creationId="{C22134E1-48C5-9B7D-E112-3755E05FD498}"/>
          </ac:spMkLst>
        </pc:spChg>
        <pc:spChg chg="mod">
          <ac:chgData name="d'Agostino, Ciro" userId="522b68d4-162f-4dc7-a4d9-e6a12496a8af" providerId="ADAL" clId="{683EDCC4-8D6C-4B5D-82E3-D2C933B52846}" dt="2022-06-24T09:31:13.416" v="1784" actId="571"/>
          <ac:spMkLst>
            <pc:docMk/>
            <pc:sldMk cId="3195125934" sldId="2146847568"/>
            <ac:spMk id="295" creationId="{5374B019-E171-A28C-1362-21BD69554221}"/>
          </ac:spMkLst>
        </pc:spChg>
        <pc:spChg chg="mod">
          <ac:chgData name="d'Agostino, Ciro" userId="522b68d4-162f-4dc7-a4d9-e6a12496a8af" providerId="ADAL" clId="{683EDCC4-8D6C-4B5D-82E3-D2C933B52846}" dt="2022-06-24T09:31:13.416" v="1784" actId="571"/>
          <ac:spMkLst>
            <pc:docMk/>
            <pc:sldMk cId="3195125934" sldId="2146847568"/>
            <ac:spMk id="296" creationId="{6C17F3C1-74BB-1E00-06B0-1600E19E9191}"/>
          </ac:spMkLst>
        </pc:spChg>
        <pc:spChg chg="mod">
          <ac:chgData name="d'Agostino, Ciro" userId="522b68d4-162f-4dc7-a4d9-e6a12496a8af" providerId="ADAL" clId="{683EDCC4-8D6C-4B5D-82E3-D2C933B52846}" dt="2022-06-24T09:31:13.416" v="1784" actId="571"/>
          <ac:spMkLst>
            <pc:docMk/>
            <pc:sldMk cId="3195125934" sldId="2146847568"/>
            <ac:spMk id="297" creationId="{72A25581-4A68-1764-B9D7-2AAB5F0BCF35}"/>
          </ac:spMkLst>
        </pc:spChg>
        <pc:spChg chg="mod">
          <ac:chgData name="d'Agostino, Ciro" userId="522b68d4-162f-4dc7-a4d9-e6a12496a8af" providerId="ADAL" clId="{683EDCC4-8D6C-4B5D-82E3-D2C933B52846}" dt="2022-06-24T09:31:13.416" v="1784" actId="571"/>
          <ac:spMkLst>
            <pc:docMk/>
            <pc:sldMk cId="3195125934" sldId="2146847568"/>
            <ac:spMk id="308" creationId="{B2C462B1-51D1-CF57-672C-74240CC7852A}"/>
          </ac:spMkLst>
        </pc:spChg>
        <pc:spChg chg="mod">
          <ac:chgData name="d'Agostino, Ciro" userId="522b68d4-162f-4dc7-a4d9-e6a12496a8af" providerId="ADAL" clId="{683EDCC4-8D6C-4B5D-82E3-D2C933B52846}" dt="2022-06-24T09:31:13.416" v="1784" actId="571"/>
          <ac:spMkLst>
            <pc:docMk/>
            <pc:sldMk cId="3195125934" sldId="2146847568"/>
            <ac:spMk id="345" creationId="{1F2FF8E5-06CD-6FDE-830B-5E66FF2051AE}"/>
          </ac:spMkLst>
        </pc:spChg>
        <pc:spChg chg="mod">
          <ac:chgData name="d'Agostino, Ciro" userId="522b68d4-162f-4dc7-a4d9-e6a12496a8af" providerId="ADAL" clId="{683EDCC4-8D6C-4B5D-82E3-D2C933B52846}" dt="2022-06-24T09:31:13.416" v="1784" actId="571"/>
          <ac:spMkLst>
            <pc:docMk/>
            <pc:sldMk cId="3195125934" sldId="2146847568"/>
            <ac:spMk id="346" creationId="{BB58CF12-3F43-FF53-03C3-985478BDF8D7}"/>
          </ac:spMkLst>
        </pc:spChg>
        <pc:spChg chg="mod">
          <ac:chgData name="d'Agostino, Ciro" userId="522b68d4-162f-4dc7-a4d9-e6a12496a8af" providerId="ADAL" clId="{683EDCC4-8D6C-4B5D-82E3-D2C933B52846}" dt="2022-06-24T09:31:13.416" v="1784" actId="571"/>
          <ac:spMkLst>
            <pc:docMk/>
            <pc:sldMk cId="3195125934" sldId="2146847568"/>
            <ac:spMk id="347" creationId="{680D03DC-6A33-59B2-4D33-9541AF939587}"/>
          </ac:spMkLst>
        </pc:spChg>
        <pc:spChg chg="mod">
          <ac:chgData name="d'Agostino, Ciro" userId="522b68d4-162f-4dc7-a4d9-e6a12496a8af" providerId="ADAL" clId="{683EDCC4-8D6C-4B5D-82E3-D2C933B52846}" dt="2022-06-24T09:31:13.416" v="1784" actId="571"/>
          <ac:spMkLst>
            <pc:docMk/>
            <pc:sldMk cId="3195125934" sldId="2146847568"/>
            <ac:spMk id="348" creationId="{DFE879F8-F5B4-F83B-A5A5-A49753BCFFC8}"/>
          </ac:spMkLst>
        </pc:spChg>
        <pc:grpChg chg="mod">
          <ac:chgData name="d'Agostino, Ciro" userId="522b68d4-162f-4dc7-a4d9-e6a12496a8af" providerId="ADAL" clId="{683EDCC4-8D6C-4B5D-82E3-D2C933B52846}" dt="2022-06-24T09:31:13.416" v="1784" actId="571"/>
          <ac:grpSpMkLst>
            <pc:docMk/>
            <pc:sldMk cId="3195125934" sldId="2146847568"/>
            <ac:grpSpMk id="10" creationId="{8AE9BCC1-7EB3-3E14-A5B6-0B2D5B692F2F}"/>
          </ac:grpSpMkLst>
        </pc:grpChg>
        <pc:grpChg chg="mod">
          <ac:chgData name="d'Agostino, Ciro" userId="522b68d4-162f-4dc7-a4d9-e6a12496a8af" providerId="ADAL" clId="{683EDCC4-8D6C-4B5D-82E3-D2C933B52846}" dt="2022-06-24T09:39:01.218" v="1803" actId="1076"/>
          <ac:grpSpMkLst>
            <pc:docMk/>
            <pc:sldMk cId="3195125934" sldId="2146847568"/>
            <ac:grpSpMk id="26" creationId="{942D1BA2-19A9-3135-F7F6-18996D712019}"/>
          </ac:grpSpMkLst>
        </pc:grpChg>
        <pc:grpChg chg="mod">
          <ac:chgData name="d'Agostino, Ciro" userId="522b68d4-162f-4dc7-a4d9-e6a12496a8af" providerId="ADAL" clId="{683EDCC4-8D6C-4B5D-82E3-D2C933B52846}" dt="2022-06-24T09:31:13.416" v="1784" actId="571"/>
          <ac:grpSpMkLst>
            <pc:docMk/>
            <pc:sldMk cId="3195125934" sldId="2146847568"/>
            <ac:grpSpMk id="182" creationId="{18D567F4-9EA1-1FA1-1B39-9AB31E3A4B8B}"/>
          </ac:grpSpMkLst>
        </pc:grpChg>
        <pc:grpChg chg="mod">
          <ac:chgData name="d'Agostino, Ciro" userId="522b68d4-162f-4dc7-a4d9-e6a12496a8af" providerId="ADAL" clId="{683EDCC4-8D6C-4B5D-82E3-D2C933B52846}" dt="2022-06-24T09:31:13.416" v="1784" actId="571"/>
          <ac:grpSpMkLst>
            <pc:docMk/>
            <pc:sldMk cId="3195125934" sldId="2146847568"/>
            <ac:grpSpMk id="193" creationId="{04F227CF-9CC5-9CAE-A91F-C4421DEE7E93}"/>
          </ac:grpSpMkLst>
        </pc:grpChg>
        <pc:picChg chg="mod">
          <ac:chgData name="d'Agostino, Ciro" userId="522b68d4-162f-4dc7-a4d9-e6a12496a8af" providerId="ADAL" clId="{683EDCC4-8D6C-4B5D-82E3-D2C933B52846}" dt="2022-06-24T09:31:13.416" v="1784" actId="571"/>
          <ac:picMkLst>
            <pc:docMk/>
            <pc:sldMk cId="3195125934" sldId="2146847568"/>
            <ac:picMk id="21" creationId="{733BBAE4-D1E9-8330-0A76-CB47BEB94C3A}"/>
          </ac:picMkLst>
        </pc:picChg>
        <pc:picChg chg="add mod">
          <ac:chgData name="d'Agostino, Ciro" userId="522b68d4-162f-4dc7-a4d9-e6a12496a8af" providerId="ADAL" clId="{683EDCC4-8D6C-4B5D-82E3-D2C933B52846}" dt="2022-06-24T09:31:13.416" v="1784" actId="571"/>
          <ac:picMkLst>
            <pc:docMk/>
            <pc:sldMk cId="3195125934" sldId="2146847568"/>
            <ac:picMk id="120" creationId="{BC1A2CD6-2296-D889-5095-88E03CEB79D7}"/>
          </ac:picMkLst>
        </pc:picChg>
        <pc:picChg chg="add mod">
          <ac:chgData name="d'Agostino, Ciro" userId="522b68d4-162f-4dc7-a4d9-e6a12496a8af" providerId="ADAL" clId="{683EDCC4-8D6C-4B5D-82E3-D2C933B52846}" dt="2022-06-24T09:31:13.416" v="1784" actId="571"/>
          <ac:picMkLst>
            <pc:docMk/>
            <pc:sldMk cId="3195125934" sldId="2146847568"/>
            <ac:picMk id="121" creationId="{141BB39E-47F3-E7E0-A770-E0A0D1AB0E2F}"/>
          </ac:picMkLst>
        </pc:picChg>
        <pc:picChg chg="add mod">
          <ac:chgData name="d'Agostino, Ciro" userId="522b68d4-162f-4dc7-a4d9-e6a12496a8af" providerId="ADAL" clId="{683EDCC4-8D6C-4B5D-82E3-D2C933B52846}" dt="2022-06-24T09:31:13.416" v="1784" actId="571"/>
          <ac:picMkLst>
            <pc:docMk/>
            <pc:sldMk cId="3195125934" sldId="2146847568"/>
            <ac:picMk id="122" creationId="{9B9FE655-5BA2-8697-916B-E4F9CC59BFB8}"/>
          </ac:picMkLst>
        </pc:picChg>
        <pc:picChg chg="add mod">
          <ac:chgData name="d'Agostino, Ciro" userId="522b68d4-162f-4dc7-a4d9-e6a12496a8af" providerId="ADAL" clId="{683EDCC4-8D6C-4B5D-82E3-D2C933B52846}" dt="2022-06-24T09:31:13.416" v="1784" actId="571"/>
          <ac:picMkLst>
            <pc:docMk/>
            <pc:sldMk cId="3195125934" sldId="2146847568"/>
            <ac:picMk id="123" creationId="{8533EACA-09EA-875A-46E2-E0EE73B65815}"/>
          </ac:picMkLst>
        </pc:picChg>
        <pc:picChg chg="add mod">
          <ac:chgData name="d'Agostino, Ciro" userId="522b68d4-162f-4dc7-a4d9-e6a12496a8af" providerId="ADAL" clId="{683EDCC4-8D6C-4B5D-82E3-D2C933B52846}" dt="2022-06-24T09:31:13.416" v="1784" actId="571"/>
          <ac:picMkLst>
            <pc:docMk/>
            <pc:sldMk cId="3195125934" sldId="2146847568"/>
            <ac:picMk id="124" creationId="{B704E470-9787-712A-F346-3311329CEEF2}"/>
          </ac:picMkLst>
        </pc:picChg>
        <pc:picChg chg="add mod">
          <ac:chgData name="d'Agostino, Ciro" userId="522b68d4-162f-4dc7-a4d9-e6a12496a8af" providerId="ADAL" clId="{683EDCC4-8D6C-4B5D-82E3-D2C933B52846}" dt="2022-06-24T09:31:13.416" v="1784" actId="571"/>
          <ac:picMkLst>
            <pc:docMk/>
            <pc:sldMk cId="3195125934" sldId="2146847568"/>
            <ac:picMk id="125" creationId="{65B0BCD8-B197-785F-ABC6-27D5A308A467}"/>
          </ac:picMkLst>
        </pc:picChg>
        <pc:picChg chg="add mod">
          <ac:chgData name="d'Agostino, Ciro" userId="522b68d4-162f-4dc7-a4d9-e6a12496a8af" providerId="ADAL" clId="{683EDCC4-8D6C-4B5D-82E3-D2C933B52846}" dt="2022-06-24T09:31:13.416" v="1784" actId="571"/>
          <ac:picMkLst>
            <pc:docMk/>
            <pc:sldMk cId="3195125934" sldId="2146847568"/>
            <ac:picMk id="126" creationId="{2B59A5DC-CAAC-241F-4B39-82E19F4D0333}"/>
          </ac:picMkLst>
        </pc:picChg>
        <pc:picChg chg="add mod">
          <ac:chgData name="d'Agostino, Ciro" userId="522b68d4-162f-4dc7-a4d9-e6a12496a8af" providerId="ADAL" clId="{683EDCC4-8D6C-4B5D-82E3-D2C933B52846}" dt="2022-06-24T09:31:13.416" v="1784" actId="571"/>
          <ac:picMkLst>
            <pc:docMk/>
            <pc:sldMk cId="3195125934" sldId="2146847568"/>
            <ac:picMk id="127" creationId="{697AE416-267A-3455-27B9-4F0B389F6018}"/>
          </ac:picMkLst>
        </pc:picChg>
        <pc:picChg chg="add mod">
          <ac:chgData name="d'Agostino, Ciro" userId="522b68d4-162f-4dc7-a4d9-e6a12496a8af" providerId="ADAL" clId="{683EDCC4-8D6C-4B5D-82E3-D2C933B52846}" dt="2022-06-24T09:31:13.416" v="1784" actId="571"/>
          <ac:picMkLst>
            <pc:docMk/>
            <pc:sldMk cId="3195125934" sldId="2146847568"/>
            <ac:picMk id="128" creationId="{56DA810D-DA7C-2DB4-FF69-5BF196E1F532}"/>
          </ac:picMkLst>
        </pc:picChg>
        <pc:picChg chg="add mod">
          <ac:chgData name="d'Agostino, Ciro" userId="522b68d4-162f-4dc7-a4d9-e6a12496a8af" providerId="ADAL" clId="{683EDCC4-8D6C-4B5D-82E3-D2C933B52846}" dt="2022-06-24T09:31:13.416" v="1784" actId="571"/>
          <ac:picMkLst>
            <pc:docMk/>
            <pc:sldMk cId="3195125934" sldId="2146847568"/>
            <ac:picMk id="129" creationId="{D292EBE8-368D-EC99-7881-BD407E08C079}"/>
          </ac:picMkLst>
        </pc:picChg>
        <pc:picChg chg="add mod">
          <ac:chgData name="d'Agostino, Ciro" userId="522b68d4-162f-4dc7-a4d9-e6a12496a8af" providerId="ADAL" clId="{683EDCC4-8D6C-4B5D-82E3-D2C933B52846}" dt="2022-06-24T09:31:13.416" v="1784" actId="571"/>
          <ac:picMkLst>
            <pc:docMk/>
            <pc:sldMk cId="3195125934" sldId="2146847568"/>
            <ac:picMk id="131" creationId="{31BD1FFB-A39A-4D99-AB0A-0D051B98A46E}"/>
          </ac:picMkLst>
        </pc:picChg>
        <pc:picChg chg="add mod">
          <ac:chgData name="d'Agostino, Ciro" userId="522b68d4-162f-4dc7-a4d9-e6a12496a8af" providerId="ADAL" clId="{683EDCC4-8D6C-4B5D-82E3-D2C933B52846}" dt="2022-06-24T09:31:13.416" v="1784" actId="571"/>
          <ac:picMkLst>
            <pc:docMk/>
            <pc:sldMk cId="3195125934" sldId="2146847568"/>
            <ac:picMk id="132" creationId="{07C18C10-BA9D-E802-0424-BC229A97B195}"/>
          </ac:picMkLst>
        </pc:picChg>
        <pc:picChg chg="add mod">
          <ac:chgData name="d'Agostino, Ciro" userId="522b68d4-162f-4dc7-a4d9-e6a12496a8af" providerId="ADAL" clId="{683EDCC4-8D6C-4B5D-82E3-D2C933B52846}" dt="2022-06-24T09:31:13.416" v="1784" actId="571"/>
          <ac:picMkLst>
            <pc:docMk/>
            <pc:sldMk cId="3195125934" sldId="2146847568"/>
            <ac:picMk id="133" creationId="{02613836-A2E8-6E49-945B-4FC6B2F615D4}"/>
          </ac:picMkLst>
        </pc:picChg>
        <pc:picChg chg="mod">
          <ac:chgData name="d'Agostino, Ciro" userId="522b68d4-162f-4dc7-a4d9-e6a12496a8af" providerId="ADAL" clId="{683EDCC4-8D6C-4B5D-82E3-D2C933B52846}" dt="2022-06-24T09:31:13.416" v="1784" actId="571"/>
          <ac:picMkLst>
            <pc:docMk/>
            <pc:sldMk cId="3195125934" sldId="2146847568"/>
            <ac:picMk id="134" creationId="{1A6E1581-00AF-3F34-E393-6D724804E50C}"/>
          </ac:picMkLst>
        </pc:picChg>
        <pc:picChg chg="add mod">
          <ac:chgData name="d'Agostino, Ciro" userId="522b68d4-162f-4dc7-a4d9-e6a12496a8af" providerId="ADAL" clId="{683EDCC4-8D6C-4B5D-82E3-D2C933B52846}" dt="2022-06-24T09:31:13.416" v="1784" actId="571"/>
          <ac:picMkLst>
            <pc:docMk/>
            <pc:sldMk cId="3195125934" sldId="2146847568"/>
            <ac:picMk id="135" creationId="{0B183119-412C-23DA-3CE8-DE25BE90EADC}"/>
          </ac:picMkLst>
        </pc:picChg>
        <pc:picChg chg="add mod">
          <ac:chgData name="d'Agostino, Ciro" userId="522b68d4-162f-4dc7-a4d9-e6a12496a8af" providerId="ADAL" clId="{683EDCC4-8D6C-4B5D-82E3-D2C933B52846}" dt="2022-06-24T09:31:13.416" v="1784" actId="571"/>
          <ac:picMkLst>
            <pc:docMk/>
            <pc:sldMk cId="3195125934" sldId="2146847568"/>
            <ac:picMk id="136" creationId="{B87FBE0A-7689-5D88-CD67-71FA5E5B0AD7}"/>
          </ac:picMkLst>
        </pc:picChg>
        <pc:picChg chg="add mod">
          <ac:chgData name="d'Agostino, Ciro" userId="522b68d4-162f-4dc7-a4d9-e6a12496a8af" providerId="ADAL" clId="{683EDCC4-8D6C-4B5D-82E3-D2C933B52846}" dt="2022-06-24T09:31:13.416" v="1784" actId="571"/>
          <ac:picMkLst>
            <pc:docMk/>
            <pc:sldMk cId="3195125934" sldId="2146847568"/>
            <ac:picMk id="137" creationId="{B32A6C15-71D5-4AC2-757E-F03889E4971C}"/>
          </ac:picMkLst>
        </pc:picChg>
        <pc:picChg chg="add mod">
          <ac:chgData name="d'Agostino, Ciro" userId="522b68d4-162f-4dc7-a4d9-e6a12496a8af" providerId="ADAL" clId="{683EDCC4-8D6C-4B5D-82E3-D2C933B52846}" dt="2022-06-24T09:31:13.416" v="1784" actId="571"/>
          <ac:picMkLst>
            <pc:docMk/>
            <pc:sldMk cId="3195125934" sldId="2146847568"/>
            <ac:picMk id="138" creationId="{A14DCB88-34D8-9022-5EDF-88FA06EC3D2B}"/>
          </ac:picMkLst>
        </pc:picChg>
        <pc:picChg chg="add mod">
          <ac:chgData name="d'Agostino, Ciro" userId="522b68d4-162f-4dc7-a4d9-e6a12496a8af" providerId="ADAL" clId="{683EDCC4-8D6C-4B5D-82E3-D2C933B52846}" dt="2022-06-24T09:31:13.416" v="1784" actId="571"/>
          <ac:picMkLst>
            <pc:docMk/>
            <pc:sldMk cId="3195125934" sldId="2146847568"/>
            <ac:picMk id="139" creationId="{2E2150BC-8075-19F1-6871-60418F2B7010}"/>
          </ac:picMkLst>
        </pc:picChg>
        <pc:picChg chg="add del mod">
          <ac:chgData name="d'Agostino, Ciro" userId="522b68d4-162f-4dc7-a4d9-e6a12496a8af" providerId="ADAL" clId="{683EDCC4-8D6C-4B5D-82E3-D2C933B52846}" dt="2022-06-24T09:39:36.591" v="1815"/>
          <ac:picMkLst>
            <pc:docMk/>
            <pc:sldMk cId="3195125934" sldId="2146847568"/>
            <ac:picMk id="140" creationId="{FD487C05-4417-5B42-3C53-E6315CF9F0ED}"/>
          </ac:picMkLst>
        </pc:picChg>
        <pc:picChg chg="add del mod">
          <ac:chgData name="d'Agostino, Ciro" userId="522b68d4-162f-4dc7-a4d9-e6a12496a8af" providerId="ADAL" clId="{683EDCC4-8D6C-4B5D-82E3-D2C933B52846}" dt="2022-06-24T09:39:36.591" v="1815"/>
          <ac:picMkLst>
            <pc:docMk/>
            <pc:sldMk cId="3195125934" sldId="2146847568"/>
            <ac:picMk id="141" creationId="{F4168F2A-9588-DAAE-7015-7F04D854572D}"/>
          </ac:picMkLst>
        </pc:picChg>
        <pc:picChg chg="add del mod">
          <ac:chgData name="d'Agostino, Ciro" userId="522b68d4-162f-4dc7-a4d9-e6a12496a8af" providerId="ADAL" clId="{683EDCC4-8D6C-4B5D-82E3-D2C933B52846}" dt="2022-06-24T09:39:36.591" v="1815"/>
          <ac:picMkLst>
            <pc:docMk/>
            <pc:sldMk cId="3195125934" sldId="2146847568"/>
            <ac:picMk id="142" creationId="{29065065-0E81-F8D6-6859-7AD0454CE3C0}"/>
          </ac:picMkLst>
        </pc:picChg>
        <pc:picChg chg="add del mod">
          <ac:chgData name="d'Agostino, Ciro" userId="522b68d4-162f-4dc7-a4d9-e6a12496a8af" providerId="ADAL" clId="{683EDCC4-8D6C-4B5D-82E3-D2C933B52846}" dt="2022-06-24T09:39:36.591" v="1815"/>
          <ac:picMkLst>
            <pc:docMk/>
            <pc:sldMk cId="3195125934" sldId="2146847568"/>
            <ac:picMk id="143" creationId="{F63BAD9E-3BBF-4447-5F76-38E411A7EE19}"/>
          </ac:picMkLst>
        </pc:picChg>
        <pc:picChg chg="add del mod">
          <ac:chgData name="d'Agostino, Ciro" userId="522b68d4-162f-4dc7-a4d9-e6a12496a8af" providerId="ADAL" clId="{683EDCC4-8D6C-4B5D-82E3-D2C933B52846}" dt="2022-06-24T09:39:36.591" v="1815"/>
          <ac:picMkLst>
            <pc:docMk/>
            <pc:sldMk cId="3195125934" sldId="2146847568"/>
            <ac:picMk id="144" creationId="{0DAC751E-8D9B-1876-A06A-22ABDDC3711A}"/>
          </ac:picMkLst>
        </pc:picChg>
        <pc:picChg chg="mod">
          <ac:chgData name="d'Agostino, Ciro" userId="522b68d4-162f-4dc7-a4d9-e6a12496a8af" providerId="ADAL" clId="{683EDCC4-8D6C-4B5D-82E3-D2C933B52846}" dt="2022-06-24T09:31:13.416" v="1784" actId="571"/>
          <ac:picMkLst>
            <pc:docMk/>
            <pc:sldMk cId="3195125934" sldId="2146847568"/>
            <ac:picMk id="145" creationId="{51E713D1-85EF-15F8-B849-548991AD0ECF}"/>
          </ac:picMkLst>
        </pc:picChg>
        <pc:picChg chg="mod">
          <ac:chgData name="d'Agostino, Ciro" userId="522b68d4-162f-4dc7-a4d9-e6a12496a8af" providerId="ADAL" clId="{683EDCC4-8D6C-4B5D-82E3-D2C933B52846}" dt="2022-06-24T09:31:13.416" v="1784" actId="571"/>
          <ac:picMkLst>
            <pc:docMk/>
            <pc:sldMk cId="3195125934" sldId="2146847568"/>
            <ac:picMk id="146" creationId="{88492FE0-12D6-CC21-626D-F335CBF6A72A}"/>
          </ac:picMkLst>
        </pc:picChg>
        <pc:picChg chg="mod">
          <ac:chgData name="d'Agostino, Ciro" userId="522b68d4-162f-4dc7-a4d9-e6a12496a8af" providerId="ADAL" clId="{683EDCC4-8D6C-4B5D-82E3-D2C933B52846}" dt="2022-06-24T09:31:13.416" v="1784" actId="571"/>
          <ac:picMkLst>
            <pc:docMk/>
            <pc:sldMk cId="3195125934" sldId="2146847568"/>
            <ac:picMk id="147" creationId="{CED9BD74-DDB2-CA77-317C-C13E24B5B9C3}"/>
          </ac:picMkLst>
        </pc:picChg>
        <pc:picChg chg="add del mod">
          <ac:chgData name="d'Agostino, Ciro" userId="522b68d4-162f-4dc7-a4d9-e6a12496a8af" providerId="ADAL" clId="{683EDCC4-8D6C-4B5D-82E3-D2C933B52846}" dt="2022-06-24T09:39:36.591" v="1815"/>
          <ac:picMkLst>
            <pc:docMk/>
            <pc:sldMk cId="3195125934" sldId="2146847568"/>
            <ac:picMk id="148" creationId="{DCCCE05C-C910-A95A-935E-2F8BEAF81E1D}"/>
          </ac:picMkLst>
        </pc:picChg>
        <pc:picChg chg="add del mod">
          <ac:chgData name="d'Agostino, Ciro" userId="522b68d4-162f-4dc7-a4d9-e6a12496a8af" providerId="ADAL" clId="{683EDCC4-8D6C-4B5D-82E3-D2C933B52846}" dt="2022-06-24T09:39:36.591" v="1815"/>
          <ac:picMkLst>
            <pc:docMk/>
            <pc:sldMk cId="3195125934" sldId="2146847568"/>
            <ac:picMk id="149" creationId="{61B5B1B0-B489-7D93-746E-B4CBB5131BEC}"/>
          </ac:picMkLst>
        </pc:picChg>
        <pc:picChg chg="add del mod">
          <ac:chgData name="d'Agostino, Ciro" userId="522b68d4-162f-4dc7-a4d9-e6a12496a8af" providerId="ADAL" clId="{683EDCC4-8D6C-4B5D-82E3-D2C933B52846}" dt="2022-06-24T09:39:36.591" v="1815"/>
          <ac:picMkLst>
            <pc:docMk/>
            <pc:sldMk cId="3195125934" sldId="2146847568"/>
            <ac:picMk id="150" creationId="{460E56BC-1D5C-D1AD-413C-9F2FE34231AE}"/>
          </ac:picMkLst>
        </pc:picChg>
        <pc:picChg chg="add mod">
          <ac:chgData name="d'Agostino, Ciro" userId="522b68d4-162f-4dc7-a4d9-e6a12496a8af" providerId="ADAL" clId="{683EDCC4-8D6C-4B5D-82E3-D2C933B52846}" dt="2022-06-24T09:40:44.361" v="1822"/>
          <ac:picMkLst>
            <pc:docMk/>
            <pc:sldMk cId="3195125934" sldId="2146847568"/>
            <ac:picMk id="151" creationId="{C222A91D-877B-9DB7-C20D-4E0604F95144}"/>
          </ac:picMkLst>
        </pc:picChg>
        <pc:picChg chg="add mod">
          <ac:chgData name="d'Agostino, Ciro" userId="522b68d4-162f-4dc7-a4d9-e6a12496a8af" providerId="ADAL" clId="{683EDCC4-8D6C-4B5D-82E3-D2C933B52846}" dt="2022-06-24T09:40:44.361" v="1822"/>
          <ac:picMkLst>
            <pc:docMk/>
            <pc:sldMk cId="3195125934" sldId="2146847568"/>
            <ac:picMk id="152" creationId="{33D13F02-84EC-0BD9-2E9B-5E82F17AF3ED}"/>
          </ac:picMkLst>
        </pc:picChg>
        <pc:picChg chg="add mod">
          <ac:chgData name="d'Agostino, Ciro" userId="522b68d4-162f-4dc7-a4d9-e6a12496a8af" providerId="ADAL" clId="{683EDCC4-8D6C-4B5D-82E3-D2C933B52846}" dt="2022-06-24T09:40:44.361" v="1822"/>
          <ac:picMkLst>
            <pc:docMk/>
            <pc:sldMk cId="3195125934" sldId="2146847568"/>
            <ac:picMk id="153" creationId="{C619C0C0-CAE3-3524-8F1F-4756BCE283B4}"/>
          </ac:picMkLst>
        </pc:picChg>
        <pc:picChg chg="add mod">
          <ac:chgData name="d'Agostino, Ciro" userId="522b68d4-162f-4dc7-a4d9-e6a12496a8af" providerId="ADAL" clId="{683EDCC4-8D6C-4B5D-82E3-D2C933B52846}" dt="2022-06-24T09:40:44.361" v="1822"/>
          <ac:picMkLst>
            <pc:docMk/>
            <pc:sldMk cId="3195125934" sldId="2146847568"/>
            <ac:picMk id="154" creationId="{629CB9C7-1DB4-2E96-FC78-9A09620C9A09}"/>
          </ac:picMkLst>
        </pc:picChg>
        <pc:picChg chg="mod">
          <ac:chgData name="d'Agostino, Ciro" userId="522b68d4-162f-4dc7-a4d9-e6a12496a8af" providerId="ADAL" clId="{683EDCC4-8D6C-4B5D-82E3-D2C933B52846}" dt="2022-06-24T09:31:13.416" v="1784" actId="571"/>
          <ac:picMkLst>
            <pc:docMk/>
            <pc:sldMk cId="3195125934" sldId="2146847568"/>
            <ac:picMk id="155" creationId="{A24FCC54-0C38-2AD8-1E83-B8CEBF05F46D}"/>
          </ac:picMkLst>
        </pc:picChg>
        <pc:picChg chg="mod">
          <ac:chgData name="d'Agostino, Ciro" userId="522b68d4-162f-4dc7-a4d9-e6a12496a8af" providerId="ADAL" clId="{683EDCC4-8D6C-4B5D-82E3-D2C933B52846}" dt="2022-06-24T09:31:13.416" v="1784" actId="571"/>
          <ac:picMkLst>
            <pc:docMk/>
            <pc:sldMk cId="3195125934" sldId="2146847568"/>
            <ac:picMk id="156" creationId="{3BFB1FEA-5500-C090-18FF-86288B28D5C0}"/>
          </ac:picMkLst>
        </pc:picChg>
        <pc:picChg chg="add mod">
          <ac:chgData name="d'Agostino, Ciro" userId="522b68d4-162f-4dc7-a4d9-e6a12496a8af" providerId="ADAL" clId="{683EDCC4-8D6C-4B5D-82E3-D2C933B52846}" dt="2022-06-24T09:40:44.361" v="1822"/>
          <ac:picMkLst>
            <pc:docMk/>
            <pc:sldMk cId="3195125934" sldId="2146847568"/>
            <ac:picMk id="157" creationId="{01F683E3-6724-0C42-50AC-7E26DA5C55D2}"/>
          </ac:picMkLst>
        </pc:picChg>
        <pc:picChg chg="add mod">
          <ac:chgData name="d'Agostino, Ciro" userId="522b68d4-162f-4dc7-a4d9-e6a12496a8af" providerId="ADAL" clId="{683EDCC4-8D6C-4B5D-82E3-D2C933B52846}" dt="2022-06-24T09:40:44.361" v="1822"/>
          <ac:picMkLst>
            <pc:docMk/>
            <pc:sldMk cId="3195125934" sldId="2146847568"/>
            <ac:picMk id="158" creationId="{2D25CCA4-851B-C505-6912-50CF43E540CD}"/>
          </ac:picMkLst>
        </pc:picChg>
        <pc:picChg chg="add mod">
          <ac:chgData name="d'Agostino, Ciro" userId="522b68d4-162f-4dc7-a4d9-e6a12496a8af" providerId="ADAL" clId="{683EDCC4-8D6C-4B5D-82E3-D2C933B52846}" dt="2022-06-24T09:40:44.361" v="1822"/>
          <ac:picMkLst>
            <pc:docMk/>
            <pc:sldMk cId="3195125934" sldId="2146847568"/>
            <ac:picMk id="159" creationId="{464CDC95-FBAA-984E-F4A8-97F999B46572}"/>
          </ac:picMkLst>
        </pc:picChg>
        <pc:picChg chg="add mod">
          <ac:chgData name="d'Agostino, Ciro" userId="522b68d4-162f-4dc7-a4d9-e6a12496a8af" providerId="ADAL" clId="{683EDCC4-8D6C-4B5D-82E3-D2C933B52846}" dt="2022-06-24T09:40:44.361" v="1822"/>
          <ac:picMkLst>
            <pc:docMk/>
            <pc:sldMk cId="3195125934" sldId="2146847568"/>
            <ac:picMk id="160" creationId="{2DFCE95E-7EAD-7CC9-9F6C-2AF983B65F79}"/>
          </ac:picMkLst>
        </pc:picChg>
        <pc:picChg chg="mod">
          <ac:chgData name="d'Agostino, Ciro" userId="522b68d4-162f-4dc7-a4d9-e6a12496a8af" providerId="ADAL" clId="{683EDCC4-8D6C-4B5D-82E3-D2C933B52846}" dt="2022-06-24T09:31:13.416" v="1784" actId="571"/>
          <ac:picMkLst>
            <pc:docMk/>
            <pc:sldMk cId="3195125934" sldId="2146847568"/>
            <ac:picMk id="176" creationId="{2B02B462-F787-2F92-DDC3-F5199472E3F7}"/>
          </ac:picMkLst>
        </pc:picChg>
        <pc:picChg chg="mod">
          <ac:chgData name="d'Agostino, Ciro" userId="522b68d4-162f-4dc7-a4d9-e6a12496a8af" providerId="ADAL" clId="{683EDCC4-8D6C-4B5D-82E3-D2C933B52846}" dt="2022-06-24T09:31:13.416" v="1784" actId="571"/>
          <ac:picMkLst>
            <pc:docMk/>
            <pc:sldMk cId="3195125934" sldId="2146847568"/>
            <ac:picMk id="179" creationId="{D8F55E9A-91B1-67B8-AAB2-36B1D8C2474C}"/>
          </ac:picMkLst>
        </pc:picChg>
        <pc:picChg chg="del mod">
          <ac:chgData name="d'Agostino, Ciro" userId="522b68d4-162f-4dc7-a4d9-e6a12496a8af" providerId="ADAL" clId="{683EDCC4-8D6C-4B5D-82E3-D2C933B52846}" dt="2022-06-24T09:31:31.681" v="1786" actId="478"/>
          <ac:picMkLst>
            <pc:docMk/>
            <pc:sldMk cId="3195125934" sldId="2146847568"/>
            <ac:picMk id="187" creationId="{9BE0261E-0C02-2207-8A1D-8C0C4533DB48}"/>
          </ac:picMkLst>
        </pc:picChg>
        <pc:picChg chg="del mod">
          <ac:chgData name="d'Agostino, Ciro" userId="522b68d4-162f-4dc7-a4d9-e6a12496a8af" providerId="ADAL" clId="{683EDCC4-8D6C-4B5D-82E3-D2C933B52846}" dt="2022-06-24T09:31:31.681" v="1786" actId="478"/>
          <ac:picMkLst>
            <pc:docMk/>
            <pc:sldMk cId="3195125934" sldId="2146847568"/>
            <ac:picMk id="188" creationId="{05E44C38-03A8-570B-377A-2C27D5F1F165}"/>
          </ac:picMkLst>
        </pc:picChg>
        <pc:picChg chg="del mod">
          <ac:chgData name="d'Agostino, Ciro" userId="522b68d4-162f-4dc7-a4d9-e6a12496a8af" providerId="ADAL" clId="{683EDCC4-8D6C-4B5D-82E3-D2C933B52846}" dt="2022-06-24T09:31:31.681" v="1786" actId="478"/>
          <ac:picMkLst>
            <pc:docMk/>
            <pc:sldMk cId="3195125934" sldId="2146847568"/>
            <ac:picMk id="191" creationId="{43AF1C02-D58D-CB47-FDCD-6E0F0C595F4E}"/>
          </ac:picMkLst>
        </pc:picChg>
        <pc:picChg chg="del mod">
          <ac:chgData name="d'Agostino, Ciro" userId="522b68d4-162f-4dc7-a4d9-e6a12496a8af" providerId="ADAL" clId="{683EDCC4-8D6C-4B5D-82E3-D2C933B52846}" dt="2022-06-24T09:31:31.681" v="1786" actId="478"/>
          <ac:picMkLst>
            <pc:docMk/>
            <pc:sldMk cId="3195125934" sldId="2146847568"/>
            <ac:picMk id="192" creationId="{E5FA264D-23FE-6417-0FB6-45A39DD01DC1}"/>
          </ac:picMkLst>
        </pc:picChg>
        <pc:picChg chg="mod">
          <ac:chgData name="d'Agostino, Ciro" userId="522b68d4-162f-4dc7-a4d9-e6a12496a8af" providerId="ADAL" clId="{683EDCC4-8D6C-4B5D-82E3-D2C933B52846}" dt="2022-06-24T09:31:13.416" v="1784" actId="571"/>
          <ac:picMkLst>
            <pc:docMk/>
            <pc:sldMk cId="3195125934" sldId="2146847568"/>
            <ac:picMk id="212" creationId="{A603C091-D7A4-7F5F-311D-025A7AB2032A}"/>
          </ac:picMkLst>
        </pc:picChg>
        <pc:picChg chg="mod">
          <ac:chgData name="d'Agostino, Ciro" userId="522b68d4-162f-4dc7-a4d9-e6a12496a8af" providerId="ADAL" clId="{683EDCC4-8D6C-4B5D-82E3-D2C933B52846}" dt="2022-06-24T09:31:13.416" v="1784" actId="571"/>
          <ac:picMkLst>
            <pc:docMk/>
            <pc:sldMk cId="3195125934" sldId="2146847568"/>
            <ac:picMk id="223" creationId="{456BE2F8-8962-FFD1-53F5-89C9ADCA2B75}"/>
          </ac:picMkLst>
        </pc:picChg>
        <pc:picChg chg="mod">
          <ac:chgData name="d'Agostino, Ciro" userId="522b68d4-162f-4dc7-a4d9-e6a12496a8af" providerId="ADAL" clId="{683EDCC4-8D6C-4B5D-82E3-D2C933B52846}" dt="2022-06-24T09:31:13.416" v="1784" actId="571"/>
          <ac:picMkLst>
            <pc:docMk/>
            <pc:sldMk cId="3195125934" sldId="2146847568"/>
            <ac:picMk id="224" creationId="{F1CBFF9F-53A1-5F7E-04B6-89625D897FFA}"/>
          </ac:picMkLst>
        </pc:picChg>
        <pc:picChg chg="mod">
          <ac:chgData name="d'Agostino, Ciro" userId="522b68d4-162f-4dc7-a4d9-e6a12496a8af" providerId="ADAL" clId="{683EDCC4-8D6C-4B5D-82E3-D2C933B52846}" dt="2022-06-24T09:31:13.416" v="1784" actId="571"/>
          <ac:picMkLst>
            <pc:docMk/>
            <pc:sldMk cId="3195125934" sldId="2146847568"/>
            <ac:picMk id="225" creationId="{A29D367A-2E7D-D2E8-BC0E-987733AD597A}"/>
          </ac:picMkLst>
        </pc:picChg>
        <pc:picChg chg="mod">
          <ac:chgData name="d'Agostino, Ciro" userId="522b68d4-162f-4dc7-a4d9-e6a12496a8af" providerId="ADAL" clId="{683EDCC4-8D6C-4B5D-82E3-D2C933B52846}" dt="2022-06-24T09:31:13.416" v="1784" actId="571"/>
          <ac:picMkLst>
            <pc:docMk/>
            <pc:sldMk cId="3195125934" sldId="2146847568"/>
            <ac:picMk id="228" creationId="{C11CF2A3-7F76-EB85-D01C-A1541BD2537A}"/>
          </ac:picMkLst>
        </pc:picChg>
        <pc:picChg chg="mod">
          <ac:chgData name="d'Agostino, Ciro" userId="522b68d4-162f-4dc7-a4d9-e6a12496a8af" providerId="ADAL" clId="{683EDCC4-8D6C-4B5D-82E3-D2C933B52846}" dt="2022-06-24T09:31:13.416" v="1784" actId="571"/>
          <ac:picMkLst>
            <pc:docMk/>
            <pc:sldMk cId="3195125934" sldId="2146847568"/>
            <ac:picMk id="229" creationId="{8BFBC8E9-626B-757E-C116-166155B8BA0C}"/>
          </ac:picMkLst>
        </pc:picChg>
        <pc:picChg chg="mod">
          <ac:chgData name="d'Agostino, Ciro" userId="522b68d4-162f-4dc7-a4d9-e6a12496a8af" providerId="ADAL" clId="{683EDCC4-8D6C-4B5D-82E3-D2C933B52846}" dt="2022-06-24T09:31:13.416" v="1784" actId="571"/>
          <ac:picMkLst>
            <pc:docMk/>
            <pc:sldMk cId="3195125934" sldId="2146847568"/>
            <ac:picMk id="235" creationId="{28E9D875-50AC-ED59-5C91-D813F0972B6D}"/>
          </ac:picMkLst>
        </pc:picChg>
        <pc:picChg chg="mod">
          <ac:chgData name="d'Agostino, Ciro" userId="522b68d4-162f-4dc7-a4d9-e6a12496a8af" providerId="ADAL" clId="{683EDCC4-8D6C-4B5D-82E3-D2C933B52846}" dt="2022-06-24T09:31:13.416" v="1784" actId="571"/>
          <ac:picMkLst>
            <pc:docMk/>
            <pc:sldMk cId="3195125934" sldId="2146847568"/>
            <ac:picMk id="238" creationId="{CBFDC0E0-B958-EAF0-CEDB-BB7E0D73B653}"/>
          </ac:picMkLst>
        </pc:picChg>
        <pc:picChg chg="mod">
          <ac:chgData name="d'Agostino, Ciro" userId="522b68d4-162f-4dc7-a4d9-e6a12496a8af" providerId="ADAL" clId="{683EDCC4-8D6C-4B5D-82E3-D2C933B52846}" dt="2022-06-24T09:31:13.416" v="1784" actId="571"/>
          <ac:picMkLst>
            <pc:docMk/>
            <pc:sldMk cId="3195125934" sldId="2146847568"/>
            <ac:picMk id="240" creationId="{E0B0A4BA-FB00-9452-5C74-58D5BF4E9984}"/>
          </ac:picMkLst>
        </pc:picChg>
        <pc:picChg chg="mod">
          <ac:chgData name="d'Agostino, Ciro" userId="522b68d4-162f-4dc7-a4d9-e6a12496a8af" providerId="ADAL" clId="{683EDCC4-8D6C-4B5D-82E3-D2C933B52846}" dt="2022-06-24T09:31:13.416" v="1784" actId="571"/>
          <ac:picMkLst>
            <pc:docMk/>
            <pc:sldMk cId="3195125934" sldId="2146847568"/>
            <ac:picMk id="245" creationId="{852AE372-6505-CF96-CF97-B46188198301}"/>
          </ac:picMkLst>
        </pc:picChg>
        <pc:picChg chg="mod">
          <ac:chgData name="d'Agostino, Ciro" userId="522b68d4-162f-4dc7-a4d9-e6a12496a8af" providerId="ADAL" clId="{683EDCC4-8D6C-4B5D-82E3-D2C933B52846}" dt="2022-06-24T09:31:13.416" v="1784" actId="571"/>
          <ac:picMkLst>
            <pc:docMk/>
            <pc:sldMk cId="3195125934" sldId="2146847568"/>
            <ac:picMk id="246" creationId="{93D83398-EFD7-D814-B866-EBEC256877C9}"/>
          </ac:picMkLst>
        </pc:picChg>
        <pc:picChg chg="mod">
          <ac:chgData name="d'Agostino, Ciro" userId="522b68d4-162f-4dc7-a4d9-e6a12496a8af" providerId="ADAL" clId="{683EDCC4-8D6C-4B5D-82E3-D2C933B52846}" dt="2022-06-24T09:31:13.416" v="1784" actId="571"/>
          <ac:picMkLst>
            <pc:docMk/>
            <pc:sldMk cId="3195125934" sldId="2146847568"/>
            <ac:picMk id="247" creationId="{992A7198-8753-B440-B09F-BBA3589A822A}"/>
          </ac:picMkLst>
        </pc:picChg>
        <pc:picChg chg="mod">
          <ac:chgData name="d'Agostino, Ciro" userId="522b68d4-162f-4dc7-a4d9-e6a12496a8af" providerId="ADAL" clId="{683EDCC4-8D6C-4B5D-82E3-D2C933B52846}" dt="2022-06-24T09:31:13.416" v="1784" actId="571"/>
          <ac:picMkLst>
            <pc:docMk/>
            <pc:sldMk cId="3195125934" sldId="2146847568"/>
            <ac:picMk id="248" creationId="{9C7D3A93-F7E5-4A19-2816-00061C3A993B}"/>
          </ac:picMkLst>
        </pc:picChg>
        <pc:picChg chg="mod">
          <ac:chgData name="d'Agostino, Ciro" userId="522b68d4-162f-4dc7-a4d9-e6a12496a8af" providerId="ADAL" clId="{683EDCC4-8D6C-4B5D-82E3-D2C933B52846}" dt="2022-06-24T09:31:13.416" v="1784" actId="571"/>
          <ac:picMkLst>
            <pc:docMk/>
            <pc:sldMk cId="3195125934" sldId="2146847568"/>
            <ac:picMk id="249" creationId="{01B1671C-B3D0-F869-C089-9A8889F428F7}"/>
          </ac:picMkLst>
        </pc:picChg>
        <pc:picChg chg="del mod">
          <ac:chgData name="d'Agostino, Ciro" userId="522b68d4-162f-4dc7-a4d9-e6a12496a8af" providerId="ADAL" clId="{683EDCC4-8D6C-4B5D-82E3-D2C933B52846}" dt="2022-06-24T09:31:31.681" v="1786" actId="478"/>
          <ac:picMkLst>
            <pc:docMk/>
            <pc:sldMk cId="3195125934" sldId="2146847568"/>
            <ac:picMk id="265" creationId="{8DB644A7-7D1A-63CF-C025-7BA86EF3326E}"/>
          </ac:picMkLst>
        </pc:picChg>
        <pc:picChg chg="del mod">
          <ac:chgData name="d'Agostino, Ciro" userId="522b68d4-162f-4dc7-a4d9-e6a12496a8af" providerId="ADAL" clId="{683EDCC4-8D6C-4B5D-82E3-D2C933B52846}" dt="2022-06-24T09:31:49.512" v="1787" actId="478"/>
          <ac:picMkLst>
            <pc:docMk/>
            <pc:sldMk cId="3195125934" sldId="2146847568"/>
            <ac:picMk id="266" creationId="{FA034AFB-20E0-0FA6-F786-6AA598137968}"/>
          </ac:picMkLst>
        </pc:picChg>
        <pc:picChg chg="del mod">
          <ac:chgData name="d'Agostino, Ciro" userId="522b68d4-162f-4dc7-a4d9-e6a12496a8af" providerId="ADAL" clId="{683EDCC4-8D6C-4B5D-82E3-D2C933B52846}" dt="2022-06-24T09:31:31.681" v="1786" actId="478"/>
          <ac:picMkLst>
            <pc:docMk/>
            <pc:sldMk cId="3195125934" sldId="2146847568"/>
            <ac:picMk id="274" creationId="{699EF37B-0A93-C677-318C-297D826369A5}"/>
          </ac:picMkLst>
        </pc:picChg>
        <pc:picChg chg="del mod">
          <ac:chgData name="d'Agostino, Ciro" userId="522b68d4-162f-4dc7-a4d9-e6a12496a8af" providerId="ADAL" clId="{683EDCC4-8D6C-4B5D-82E3-D2C933B52846}" dt="2022-06-24T09:31:31.681" v="1786" actId="478"/>
          <ac:picMkLst>
            <pc:docMk/>
            <pc:sldMk cId="3195125934" sldId="2146847568"/>
            <ac:picMk id="277" creationId="{4BAE8B5F-716D-1661-0990-92F2033857E2}"/>
          </ac:picMkLst>
        </pc:picChg>
        <pc:picChg chg="del mod">
          <ac:chgData name="d'Agostino, Ciro" userId="522b68d4-162f-4dc7-a4d9-e6a12496a8af" providerId="ADAL" clId="{683EDCC4-8D6C-4B5D-82E3-D2C933B52846}" dt="2022-06-24T09:31:31.681" v="1786" actId="478"/>
          <ac:picMkLst>
            <pc:docMk/>
            <pc:sldMk cId="3195125934" sldId="2146847568"/>
            <ac:picMk id="278" creationId="{C2B16855-A4CC-615D-272D-062BDAB9C7E2}"/>
          </ac:picMkLst>
        </pc:picChg>
        <pc:picChg chg="del mod">
          <ac:chgData name="d'Agostino, Ciro" userId="522b68d4-162f-4dc7-a4d9-e6a12496a8af" providerId="ADAL" clId="{683EDCC4-8D6C-4B5D-82E3-D2C933B52846}" dt="2022-06-24T09:31:49.512" v="1787" actId="478"/>
          <ac:picMkLst>
            <pc:docMk/>
            <pc:sldMk cId="3195125934" sldId="2146847568"/>
            <ac:picMk id="283" creationId="{6E911441-0A06-2F0C-083B-D16CB39D214A}"/>
          </ac:picMkLst>
        </pc:picChg>
        <pc:picChg chg="del mod">
          <ac:chgData name="d'Agostino, Ciro" userId="522b68d4-162f-4dc7-a4d9-e6a12496a8af" providerId="ADAL" clId="{683EDCC4-8D6C-4B5D-82E3-D2C933B52846}" dt="2022-06-24T09:31:49.512" v="1787" actId="478"/>
          <ac:picMkLst>
            <pc:docMk/>
            <pc:sldMk cId="3195125934" sldId="2146847568"/>
            <ac:picMk id="288" creationId="{0BBD0309-5031-D491-151C-ABCC632BBE1D}"/>
          </ac:picMkLst>
        </pc:picChg>
        <pc:picChg chg="del mod">
          <ac:chgData name="d'Agostino, Ciro" userId="522b68d4-162f-4dc7-a4d9-e6a12496a8af" providerId="ADAL" clId="{683EDCC4-8D6C-4B5D-82E3-D2C933B52846}" dt="2022-06-24T09:31:49.512" v="1787" actId="478"/>
          <ac:picMkLst>
            <pc:docMk/>
            <pc:sldMk cId="3195125934" sldId="2146847568"/>
            <ac:picMk id="291" creationId="{E230445A-12F2-126D-31C4-5547D04F624F}"/>
          </ac:picMkLst>
        </pc:picChg>
        <pc:picChg chg="mod">
          <ac:chgData name="d'Agostino, Ciro" userId="522b68d4-162f-4dc7-a4d9-e6a12496a8af" providerId="ADAL" clId="{683EDCC4-8D6C-4B5D-82E3-D2C933B52846}" dt="2022-06-24T09:31:13.416" v="1784" actId="571"/>
          <ac:picMkLst>
            <pc:docMk/>
            <pc:sldMk cId="3195125934" sldId="2146847568"/>
            <ac:picMk id="309" creationId="{73F1FD24-397E-6E6B-B742-5FE674D788D1}"/>
          </ac:picMkLst>
        </pc:picChg>
        <pc:picChg chg="del mod">
          <ac:chgData name="d'Agostino, Ciro" userId="522b68d4-162f-4dc7-a4d9-e6a12496a8af" providerId="ADAL" clId="{683EDCC4-8D6C-4B5D-82E3-D2C933B52846}" dt="2022-06-24T09:31:49.512" v="1787" actId="478"/>
          <ac:picMkLst>
            <pc:docMk/>
            <pc:sldMk cId="3195125934" sldId="2146847568"/>
            <ac:picMk id="315" creationId="{6514C672-A312-A327-D9AA-807A47D536E5}"/>
          </ac:picMkLst>
        </pc:picChg>
        <pc:picChg chg="del mod">
          <ac:chgData name="d'Agostino, Ciro" userId="522b68d4-162f-4dc7-a4d9-e6a12496a8af" providerId="ADAL" clId="{683EDCC4-8D6C-4B5D-82E3-D2C933B52846}" dt="2022-06-24T09:31:49.512" v="1787" actId="478"/>
          <ac:picMkLst>
            <pc:docMk/>
            <pc:sldMk cId="3195125934" sldId="2146847568"/>
            <ac:picMk id="316" creationId="{AB7027EA-126D-EF3B-76CE-8A51C135688F}"/>
          </ac:picMkLst>
        </pc:picChg>
        <pc:picChg chg="del mod">
          <ac:chgData name="d'Agostino, Ciro" userId="522b68d4-162f-4dc7-a4d9-e6a12496a8af" providerId="ADAL" clId="{683EDCC4-8D6C-4B5D-82E3-D2C933B52846}" dt="2022-06-24T09:31:49.512" v="1787" actId="478"/>
          <ac:picMkLst>
            <pc:docMk/>
            <pc:sldMk cId="3195125934" sldId="2146847568"/>
            <ac:picMk id="317" creationId="{F12D39E6-B577-F410-1E66-345ABC64C809}"/>
          </ac:picMkLst>
        </pc:picChg>
        <pc:picChg chg="del mod">
          <ac:chgData name="d'Agostino, Ciro" userId="522b68d4-162f-4dc7-a4d9-e6a12496a8af" providerId="ADAL" clId="{683EDCC4-8D6C-4B5D-82E3-D2C933B52846}" dt="2022-06-24T09:31:49.512" v="1787" actId="478"/>
          <ac:picMkLst>
            <pc:docMk/>
            <pc:sldMk cId="3195125934" sldId="2146847568"/>
            <ac:picMk id="328" creationId="{6FD8E571-212C-388C-D4BC-57913B1898CC}"/>
          </ac:picMkLst>
        </pc:picChg>
        <pc:picChg chg="del mod">
          <ac:chgData name="d'Agostino, Ciro" userId="522b68d4-162f-4dc7-a4d9-e6a12496a8af" providerId="ADAL" clId="{683EDCC4-8D6C-4B5D-82E3-D2C933B52846}" dt="2022-06-24T09:31:49.512" v="1787" actId="478"/>
          <ac:picMkLst>
            <pc:docMk/>
            <pc:sldMk cId="3195125934" sldId="2146847568"/>
            <ac:picMk id="329" creationId="{8DC92E34-2137-DFD8-2B4B-7C75BB7AB397}"/>
          </ac:picMkLst>
        </pc:picChg>
        <pc:picChg chg="del mod">
          <ac:chgData name="d'Agostino, Ciro" userId="522b68d4-162f-4dc7-a4d9-e6a12496a8af" providerId="ADAL" clId="{683EDCC4-8D6C-4B5D-82E3-D2C933B52846}" dt="2022-06-24T09:31:49.512" v="1787" actId="478"/>
          <ac:picMkLst>
            <pc:docMk/>
            <pc:sldMk cId="3195125934" sldId="2146847568"/>
            <ac:picMk id="330" creationId="{40C7E564-FFB7-6B96-5373-C9FD9E9F0A60}"/>
          </ac:picMkLst>
        </pc:picChg>
        <pc:picChg chg="mod">
          <ac:chgData name="d'Agostino, Ciro" userId="522b68d4-162f-4dc7-a4d9-e6a12496a8af" providerId="ADAL" clId="{683EDCC4-8D6C-4B5D-82E3-D2C933B52846}" dt="2022-06-24T09:31:13.416" v="1784" actId="571"/>
          <ac:picMkLst>
            <pc:docMk/>
            <pc:sldMk cId="3195125934" sldId="2146847568"/>
            <ac:picMk id="331" creationId="{3A26EBCD-8929-C448-A345-1F071795701E}"/>
          </ac:picMkLst>
        </pc:picChg>
        <pc:picChg chg="mod">
          <ac:chgData name="d'Agostino, Ciro" userId="522b68d4-162f-4dc7-a4d9-e6a12496a8af" providerId="ADAL" clId="{683EDCC4-8D6C-4B5D-82E3-D2C933B52846}" dt="2022-06-24T09:31:13.416" v="1784" actId="571"/>
          <ac:picMkLst>
            <pc:docMk/>
            <pc:sldMk cId="3195125934" sldId="2146847568"/>
            <ac:picMk id="332" creationId="{D5608192-9B5A-E20B-2779-9F3DBBE37BCE}"/>
          </ac:picMkLst>
        </pc:picChg>
        <pc:picChg chg="mod">
          <ac:chgData name="d'Agostino, Ciro" userId="522b68d4-162f-4dc7-a4d9-e6a12496a8af" providerId="ADAL" clId="{683EDCC4-8D6C-4B5D-82E3-D2C933B52846}" dt="2022-06-24T09:31:13.416" v="1784" actId="571"/>
          <ac:picMkLst>
            <pc:docMk/>
            <pc:sldMk cId="3195125934" sldId="2146847568"/>
            <ac:picMk id="333" creationId="{2959DD85-C3FF-2526-28BD-8D20006A3290}"/>
          </ac:picMkLst>
        </pc:picChg>
        <pc:picChg chg="mod">
          <ac:chgData name="d'Agostino, Ciro" userId="522b68d4-162f-4dc7-a4d9-e6a12496a8af" providerId="ADAL" clId="{683EDCC4-8D6C-4B5D-82E3-D2C933B52846}" dt="2022-06-24T09:31:13.416" v="1784" actId="571"/>
          <ac:picMkLst>
            <pc:docMk/>
            <pc:sldMk cId="3195125934" sldId="2146847568"/>
            <ac:picMk id="334" creationId="{F854C86E-69AD-D793-7335-787E8EC60E07}"/>
          </ac:picMkLst>
        </pc:picChg>
        <pc:picChg chg="del mod">
          <ac:chgData name="d'Agostino, Ciro" userId="522b68d4-162f-4dc7-a4d9-e6a12496a8af" providerId="ADAL" clId="{683EDCC4-8D6C-4B5D-82E3-D2C933B52846}" dt="2022-06-24T09:31:31.681" v="1786" actId="478"/>
          <ac:picMkLst>
            <pc:docMk/>
            <pc:sldMk cId="3195125934" sldId="2146847568"/>
            <ac:picMk id="335" creationId="{4298C264-B8CA-1CEE-F83A-219FB1576DD4}"/>
          </ac:picMkLst>
        </pc:picChg>
        <pc:picChg chg="del mod">
          <ac:chgData name="d'Agostino, Ciro" userId="522b68d4-162f-4dc7-a4d9-e6a12496a8af" providerId="ADAL" clId="{683EDCC4-8D6C-4B5D-82E3-D2C933B52846}" dt="2022-06-24T09:31:31.681" v="1786" actId="478"/>
          <ac:picMkLst>
            <pc:docMk/>
            <pc:sldMk cId="3195125934" sldId="2146847568"/>
            <ac:picMk id="336" creationId="{5E3BD26E-0CBE-AF07-62DE-C95D496D65BB}"/>
          </ac:picMkLst>
        </pc:picChg>
        <pc:picChg chg="del mod">
          <ac:chgData name="d'Agostino, Ciro" userId="522b68d4-162f-4dc7-a4d9-e6a12496a8af" providerId="ADAL" clId="{683EDCC4-8D6C-4B5D-82E3-D2C933B52846}" dt="2022-06-24T09:31:31.681" v="1786" actId="478"/>
          <ac:picMkLst>
            <pc:docMk/>
            <pc:sldMk cId="3195125934" sldId="2146847568"/>
            <ac:picMk id="337" creationId="{7A7CB8BF-A157-B2C3-04F9-2B4F14F3902C}"/>
          </ac:picMkLst>
        </pc:picChg>
        <pc:picChg chg="del mod">
          <ac:chgData name="d'Agostino, Ciro" userId="522b68d4-162f-4dc7-a4d9-e6a12496a8af" providerId="ADAL" clId="{683EDCC4-8D6C-4B5D-82E3-D2C933B52846}" dt="2022-06-24T09:31:31.681" v="1786" actId="478"/>
          <ac:picMkLst>
            <pc:docMk/>
            <pc:sldMk cId="3195125934" sldId="2146847568"/>
            <ac:picMk id="338" creationId="{C62AED2E-59C1-91C9-5C6A-B86FF024AC60}"/>
          </ac:picMkLst>
        </pc:picChg>
        <pc:picChg chg="mod">
          <ac:chgData name="d'Agostino, Ciro" userId="522b68d4-162f-4dc7-a4d9-e6a12496a8af" providerId="ADAL" clId="{683EDCC4-8D6C-4B5D-82E3-D2C933B52846}" dt="2022-06-24T09:31:13.416" v="1784" actId="571"/>
          <ac:picMkLst>
            <pc:docMk/>
            <pc:sldMk cId="3195125934" sldId="2146847568"/>
            <ac:picMk id="339" creationId="{6ABF573F-86A0-770E-5B3C-9FCD51BA3B26}"/>
          </ac:picMkLst>
        </pc:picChg>
        <pc:picChg chg="del mod">
          <ac:chgData name="d'Agostino, Ciro" userId="522b68d4-162f-4dc7-a4d9-e6a12496a8af" providerId="ADAL" clId="{683EDCC4-8D6C-4B5D-82E3-D2C933B52846}" dt="2022-06-24T09:31:31.681" v="1786" actId="478"/>
          <ac:picMkLst>
            <pc:docMk/>
            <pc:sldMk cId="3195125934" sldId="2146847568"/>
            <ac:picMk id="355" creationId="{03F89574-9392-FB2D-1158-AEF53FC65B06}"/>
          </ac:picMkLst>
        </pc:picChg>
        <pc:picChg chg="del mod">
          <ac:chgData name="d'Agostino, Ciro" userId="522b68d4-162f-4dc7-a4d9-e6a12496a8af" providerId="ADAL" clId="{683EDCC4-8D6C-4B5D-82E3-D2C933B52846}" dt="2022-06-24T09:31:31.681" v="1786" actId="478"/>
          <ac:picMkLst>
            <pc:docMk/>
            <pc:sldMk cId="3195125934" sldId="2146847568"/>
            <ac:picMk id="356" creationId="{9F777AE4-12E4-728E-BCBA-9FE37FCD27EF}"/>
          </ac:picMkLst>
        </pc:picChg>
        <pc:picChg chg="del mod">
          <ac:chgData name="d'Agostino, Ciro" userId="522b68d4-162f-4dc7-a4d9-e6a12496a8af" providerId="ADAL" clId="{683EDCC4-8D6C-4B5D-82E3-D2C933B52846}" dt="2022-06-24T09:31:31.681" v="1786" actId="478"/>
          <ac:picMkLst>
            <pc:docMk/>
            <pc:sldMk cId="3195125934" sldId="2146847568"/>
            <ac:picMk id="357" creationId="{B6550E18-228A-D4B4-D96E-F52EE0161C51}"/>
          </ac:picMkLst>
        </pc:picChg>
        <pc:picChg chg="del mod">
          <ac:chgData name="d'Agostino, Ciro" userId="522b68d4-162f-4dc7-a4d9-e6a12496a8af" providerId="ADAL" clId="{683EDCC4-8D6C-4B5D-82E3-D2C933B52846}" dt="2022-06-24T09:31:31.681" v="1786" actId="478"/>
          <ac:picMkLst>
            <pc:docMk/>
            <pc:sldMk cId="3195125934" sldId="2146847568"/>
            <ac:picMk id="358" creationId="{B53F64E7-57D9-6AC7-7379-3F9DB7E9E7C2}"/>
          </ac:picMkLst>
        </pc:picChg>
        <pc:picChg chg="del mod">
          <ac:chgData name="d'Agostino, Ciro" userId="522b68d4-162f-4dc7-a4d9-e6a12496a8af" providerId="ADAL" clId="{683EDCC4-8D6C-4B5D-82E3-D2C933B52846}" dt="2022-06-24T09:31:49.512" v="1787" actId="478"/>
          <ac:picMkLst>
            <pc:docMk/>
            <pc:sldMk cId="3195125934" sldId="2146847568"/>
            <ac:picMk id="359" creationId="{44E37E88-EC08-CE81-58C9-0EC01BA743ED}"/>
          </ac:picMkLst>
        </pc:picChg>
        <pc:picChg chg="del mod">
          <ac:chgData name="d'Agostino, Ciro" userId="522b68d4-162f-4dc7-a4d9-e6a12496a8af" providerId="ADAL" clId="{683EDCC4-8D6C-4B5D-82E3-D2C933B52846}" dt="2022-06-24T09:31:49.512" v="1787" actId="478"/>
          <ac:picMkLst>
            <pc:docMk/>
            <pc:sldMk cId="3195125934" sldId="2146847568"/>
            <ac:picMk id="360" creationId="{0A466B8C-46E1-3B22-F063-A09A4D7C6A17}"/>
          </ac:picMkLst>
        </pc:picChg>
        <pc:picChg chg="mod">
          <ac:chgData name="d'Agostino, Ciro" userId="522b68d4-162f-4dc7-a4d9-e6a12496a8af" providerId="ADAL" clId="{683EDCC4-8D6C-4B5D-82E3-D2C933B52846}" dt="2022-06-24T09:31:13.416" v="1784" actId="571"/>
          <ac:picMkLst>
            <pc:docMk/>
            <pc:sldMk cId="3195125934" sldId="2146847568"/>
            <ac:picMk id="362" creationId="{825F8A52-2E71-79D6-E351-D679422172F9}"/>
          </ac:picMkLst>
        </pc:picChg>
        <pc:cxnChg chg="mod">
          <ac:chgData name="d'Agostino, Ciro" userId="522b68d4-162f-4dc7-a4d9-e6a12496a8af" providerId="ADAL" clId="{683EDCC4-8D6C-4B5D-82E3-D2C933B52846}" dt="2022-06-24T09:31:13.416" v="1784" actId="571"/>
          <ac:cxnSpMkLst>
            <pc:docMk/>
            <pc:sldMk cId="3195125934" sldId="2146847568"/>
            <ac:cxnSpMk id="27" creationId="{D693D63D-7B2D-405E-BA56-41D2BFA23D60}"/>
          </ac:cxnSpMkLst>
        </pc:cxnChg>
        <pc:cxnChg chg="add mod">
          <ac:chgData name="d'Agostino, Ciro" userId="522b68d4-162f-4dc7-a4d9-e6a12496a8af" providerId="ADAL" clId="{683EDCC4-8D6C-4B5D-82E3-D2C933B52846}" dt="2022-06-24T09:31:13.416" v="1784" actId="571"/>
          <ac:cxnSpMkLst>
            <pc:docMk/>
            <pc:sldMk cId="3195125934" sldId="2146847568"/>
            <ac:cxnSpMk id="130" creationId="{9E4313C8-7BF4-A669-85A2-7BF31025AA2E}"/>
          </ac:cxnSpMkLst>
        </pc:cxnChg>
        <pc:cxnChg chg="mod">
          <ac:chgData name="d'Agostino, Ciro" userId="522b68d4-162f-4dc7-a4d9-e6a12496a8af" providerId="ADAL" clId="{683EDCC4-8D6C-4B5D-82E3-D2C933B52846}" dt="2022-06-24T09:31:13.416" v="1784" actId="571"/>
          <ac:cxnSpMkLst>
            <pc:docMk/>
            <pc:sldMk cId="3195125934" sldId="2146847568"/>
            <ac:cxnSpMk id="164" creationId="{4506BEEB-14E6-4CCF-03E5-89F9CC402DC9}"/>
          </ac:cxnSpMkLst>
        </pc:cxnChg>
        <pc:cxnChg chg="mod">
          <ac:chgData name="d'Agostino, Ciro" userId="522b68d4-162f-4dc7-a4d9-e6a12496a8af" providerId="ADAL" clId="{683EDCC4-8D6C-4B5D-82E3-D2C933B52846}" dt="2022-06-24T09:31:13.416" v="1784" actId="571"/>
          <ac:cxnSpMkLst>
            <pc:docMk/>
            <pc:sldMk cId="3195125934" sldId="2146847568"/>
            <ac:cxnSpMk id="198" creationId="{77A08B79-279D-F5BA-BED7-9A6BD57C955D}"/>
          </ac:cxnSpMkLst>
        </pc:cxnChg>
        <pc:cxnChg chg="mod">
          <ac:chgData name="d'Agostino, Ciro" userId="522b68d4-162f-4dc7-a4d9-e6a12496a8af" providerId="ADAL" clId="{683EDCC4-8D6C-4B5D-82E3-D2C933B52846}" dt="2022-06-24T09:31:13.416" v="1784" actId="571"/>
          <ac:cxnSpMkLst>
            <pc:docMk/>
            <pc:sldMk cId="3195125934" sldId="2146847568"/>
            <ac:cxnSpMk id="239" creationId="{84A3F768-984B-0AD5-D638-24C5832E10F8}"/>
          </ac:cxnSpMkLst>
        </pc:cxnChg>
        <pc:cxnChg chg="mod">
          <ac:chgData name="d'Agostino, Ciro" userId="522b68d4-162f-4dc7-a4d9-e6a12496a8af" providerId="ADAL" clId="{683EDCC4-8D6C-4B5D-82E3-D2C933B52846}" dt="2022-06-24T09:31:13.416" v="1784" actId="571"/>
          <ac:cxnSpMkLst>
            <pc:docMk/>
            <pc:sldMk cId="3195125934" sldId="2146847568"/>
            <ac:cxnSpMk id="270" creationId="{50E03979-6B62-F038-A71C-092F4D5E0848}"/>
          </ac:cxnSpMkLst>
        </pc:cxnChg>
        <pc:cxnChg chg="mod">
          <ac:chgData name="d'Agostino, Ciro" userId="522b68d4-162f-4dc7-a4d9-e6a12496a8af" providerId="ADAL" clId="{683EDCC4-8D6C-4B5D-82E3-D2C933B52846}" dt="2022-06-24T09:31:13.416" v="1784" actId="571"/>
          <ac:cxnSpMkLst>
            <pc:docMk/>
            <pc:sldMk cId="3195125934" sldId="2146847568"/>
            <ac:cxnSpMk id="284" creationId="{0B8F24CE-D1D8-EC0D-7678-3480D139BB1E}"/>
          </ac:cxnSpMkLst>
        </pc:cxnChg>
        <pc:cxnChg chg="mod">
          <ac:chgData name="d'Agostino, Ciro" userId="522b68d4-162f-4dc7-a4d9-e6a12496a8af" providerId="ADAL" clId="{683EDCC4-8D6C-4B5D-82E3-D2C933B52846}" dt="2022-06-24T09:31:13.416" v="1784" actId="571"/>
          <ac:cxnSpMkLst>
            <pc:docMk/>
            <pc:sldMk cId="3195125934" sldId="2146847568"/>
            <ac:cxnSpMk id="285" creationId="{A665A9D4-230E-E262-8369-44D2B8DC0719}"/>
          </ac:cxnSpMkLst>
        </pc:cxnChg>
        <pc:cxnChg chg="mod">
          <ac:chgData name="d'Agostino, Ciro" userId="522b68d4-162f-4dc7-a4d9-e6a12496a8af" providerId="ADAL" clId="{683EDCC4-8D6C-4B5D-82E3-D2C933B52846}" dt="2022-06-24T09:31:13.416" v="1784" actId="571"/>
          <ac:cxnSpMkLst>
            <pc:docMk/>
            <pc:sldMk cId="3195125934" sldId="2146847568"/>
            <ac:cxnSpMk id="286" creationId="{B82D825F-ACD3-A149-5EB4-5B3772BB14B8}"/>
          </ac:cxnSpMkLst>
        </pc:cxnChg>
        <pc:cxnChg chg="mod">
          <ac:chgData name="d'Agostino, Ciro" userId="522b68d4-162f-4dc7-a4d9-e6a12496a8af" providerId="ADAL" clId="{683EDCC4-8D6C-4B5D-82E3-D2C933B52846}" dt="2022-06-24T09:31:13.416" v="1784" actId="571"/>
          <ac:cxnSpMkLst>
            <pc:docMk/>
            <pc:sldMk cId="3195125934" sldId="2146847568"/>
            <ac:cxnSpMk id="293" creationId="{58757AEF-EDC2-4EB3-ECD7-DB7F89354C39}"/>
          </ac:cxnSpMkLst>
        </pc:cxnChg>
        <pc:cxnChg chg="mod">
          <ac:chgData name="d'Agostino, Ciro" userId="522b68d4-162f-4dc7-a4d9-e6a12496a8af" providerId="ADAL" clId="{683EDCC4-8D6C-4B5D-82E3-D2C933B52846}" dt="2022-06-24T09:31:13.416" v="1784" actId="571"/>
          <ac:cxnSpMkLst>
            <pc:docMk/>
            <pc:sldMk cId="3195125934" sldId="2146847568"/>
            <ac:cxnSpMk id="298" creationId="{BDDC773C-FEE8-6925-F88B-5D61B87422B7}"/>
          </ac:cxnSpMkLst>
        </pc:cxnChg>
        <pc:cxnChg chg="mod">
          <ac:chgData name="d'Agostino, Ciro" userId="522b68d4-162f-4dc7-a4d9-e6a12496a8af" providerId="ADAL" clId="{683EDCC4-8D6C-4B5D-82E3-D2C933B52846}" dt="2022-06-24T09:31:13.416" v="1784" actId="571"/>
          <ac:cxnSpMkLst>
            <pc:docMk/>
            <pc:sldMk cId="3195125934" sldId="2146847568"/>
            <ac:cxnSpMk id="299" creationId="{A8F2977B-20CB-9753-88DD-F05A06B8EA9E}"/>
          </ac:cxnSpMkLst>
        </pc:cxnChg>
        <pc:cxnChg chg="mod">
          <ac:chgData name="d'Agostino, Ciro" userId="522b68d4-162f-4dc7-a4d9-e6a12496a8af" providerId="ADAL" clId="{683EDCC4-8D6C-4B5D-82E3-D2C933B52846}" dt="2022-06-24T09:31:13.416" v="1784" actId="571"/>
          <ac:cxnSpMkLst>
            <pc:docMk/>
            <pc:sldMk cId="3195125934" sldId="2146847568"/>
            <ac:cxnSpMk id="300" creationId="{7CB6F3CC-C144-D1C7-8116-90B5DE95FD54}"/>
          </ac:cxnSpMkLst>
        </pc:cxnChg>
        <pc:cxnChg chg="mod">
          <ac:chgData name="d'Agostino, Ciro" userId="522b68d4-162f-4dc7-a4d9-e6a12496a8af" providerId="ADAL" clId="{683EDCC4-8D6C-4B5D-82E3-D2C933B52846}" dt="2022-06-24T09:31:13.416" v="1784" actId="571"/>
          <ac:cxnSpMkLst>
            <pc:docMk/>
            <pc:sldMk cId="3195125934" sldId="2146847568"/>
            <ac:cxnSpMk id="302" creationId="{02DCAB2F-E8C4-3BD1-1126-25104FD11502}"/>
          </ac:cxnSpMkLst>
        </pc:cxnChg>
        <pc:cxnChg chg="mod">
          <ac:chgData name="d'Agostino, Ciro" userId="522b68d4-162f-4dc7-a4d9-e6a12496a8af" providerId="ADAL" clId="{683EDCC4-8D6C-4B5D-82E3-D2C933B52846}" dt="2022-06-24T09:31:13.416" v="1784" actId="571"/>
          <ac:cxnSpMkLst>
            <pc:docMk/>
            <pc:sldMk cId="3195125934" sldId="2146847568"/>
            <ac:cxnSpMk id="303" creationId="{29FAF107-26B8-5AD4-6117-4BCC310026A9}"/>
          </ac:cxnSpMkLst>
        </pc:cxnChg>
        <pc:cxnChg chg="mod">
          <ac:chgData name="d'Agostino, Ciro" userId="522b68d4-162f-4dc7-a4d9-e6a12496a8af" providerId="ADAL" clId="{683EDCC4-8D6C-4B5D-82E3-D2C933B52846}" dt="2022-06-24T09:31:13.416" v="1784" actId="571"/>
          <ac:cxnSpMkLst>
            <pc:docMk/>
            <pc:sldMk cId="3195125934" sldId="2146847568"/>
            <ac:cxnSpMk id="340" creationId="{19AE1639-3ACD-D3DC-09C9-B451AD22E1BA}"/>
          </ac:cxnSpMkLst>
        </pc:cxnChg>
        <pc:cxnChg chg="mod">
          <ac:chgData name="d'Agostino, Ciro" userId="522b68d4-162f-4dc7-a4d9-e6a12496a8af" providerId="ADAL" clId="{683EDCC4-8D6C-4B5D-82E3-D2C933B52846}" dt="2022-06-24T09:31:13.416" v="1784" actId="571"/>
          <ac:cxnSpMkLst>
            <pc:docMk/>
            <pc:sldMk cId="3195125934" sldId="2146847568"/>
            <ac:cxnSpMk id="341" creationId="{EB10AA31-ED0D-EEE8-AC6C-53372E66602E}"/>
          </ac:cxnSpMkLst>
        </pc:cxnChg>
        <pc:cxnChg chg="mod">
          <ac:chgData name="d'Agostino, Ciro" userId="522b68d4-162f-4dc7-a4d9-e6a12496a8af" providerId="ADAL" clId="{683EDCC4-8D6C-4B5D-82E3-D2C933B52846}" dt="2022-06-24T09:31:13.416" v="1784" actId="571"/>
          <ac:cxnSpMkLst>
            <pc:docMk/>
            <pc:sldMk cId="3195125934" sldId="2146847568"/>
            <ac:cxnSpMk id="342" creationId="{D96208BC-4C3F-124F-8306-06D6EAFFE24F}"/>
          </ac:cxnSpMkLst>
        </pc:cxnChg>
        <pc:cxnChg chg="mod">
          <ac:chgData name="d'Agostino, Ciro" userId="522b68d4-162f-4dc7-a4d9-e6a12496a8af" providerId="ADAL" clId="{683EDCC4-8D6C-4B5D-82E3-D2C933B52846}" dt="2022-06-24T09:31:13.416" v="1784" actId="571"/>
          <ac:cxnSpMkLst>
            <pc:docMk/>
            <pc:sldMk cId="3195125934" sldId="2146847568"/>
            <ac:cxnSpMk id="343" creationId="{57FA2277-4B6B-1920-F6F2-DEAAF6D0E52C}"/>
          </ac:cxnSpMkLst>
        </pc:cxnChg>
        <pc:cxnChg chg="mod">
          <ac:chgData name="d'Agostino, Ciro" userId="522b68d4-162f-4dc7-a4d9-e6a12496a8af" providerId="ADAL" clId="{683EDCC4-8D6C-4B5D-82E3-D2C933B52846}" dt="2022-06-24T09:31:13.416" v="1784" actId="571"/>
          <ac:cxnSpMkLst>
            <pc:docMk/>
            <pc:sldMk cId="3195125934" sldId="2146847568"/>
            <ac:cxnSpMk id="344" creationId="{F3317983-C616-7B4E-914C-F57ED6D11D11}"/>
          </ac:cxnSpMkLst>
        </pc:cxnChg>
        <pc:cxnChg chg="mod">
          <ac:chgData name="d'Agostino, Ciro" userId="522b68d4-162f-4dc7-a4d9-e6a12496a8af" providerId="ADAL" clId="{683EDCC4-8D6C-4B5D-82E3-D2C933B52846}" dt="2022-06-24T09:31:13.416" v="1784" actId="571"/>
          <ac:cxnSpMkLst>
            <pc:docMk/>
            <pc:sldMk cId="3195125934" sldId="2146847568"/>
            <ac:cxnSpMk id="363" creationId="{50C83223-C5D6-A9DA-8EBD-DB969021E6D6}"/>
          </ac:cxnSpMkLst>
        </pc:cxnChg>
        <pc:cxnChg chg="mod">
          <ac:chgData name="d'Agostino, Ciro" userId="522b68d4-162f-4dc7-a4d9-e6a12496a8af" providerId="ADAL" clId="{683EDCC4-8D6C-4B5D-82E3-D2C933B52846}" dt="2022-06-24T09:31:13.416" v="1784" actId="571"/>
          <ac:cxnSpMkLst>
            <pc:docMk/>
            <pc:sldMk cId="3195125934" sldId="2146847568"/>
            <ac:cxnSpMk id="365" creationId="{90491781-D6FD-6304-464B-E1D9633C5FD9}"/>
          </ac:cxnSpMkLst>
        </pc:cxnChg>
      </pc:sldChg>
      <pc:sldChg chg="delSp add del mod ord">
        <pc:chgData name="d'Agostino, Ciro" userId="522b68d4-162f-4dc7-a4d9-e6a12496a8af" providerId="ADAL" clId="{683EDCC4-8D6C-4B5D-82E3-D2C933B52846}" dt="2022-06-24T09:43:43.164" v="1841" actId="47"/>
        <pc:sldMkLst>
          <pc:docMk/>
          <pc:sldMk cId="1043547645" sldId="2146847569"/>
        </pc:sldMkLst>
        <pc:picChg chg="del">
          <ac:chgData name="d'Agostino, Ciro" userId="522b68d4-162f-4dc7-a4d9-e6a12496a8af" providerId="ADAL" clId="{683EDCC4-8D6C-4B5D-82E3-D2C933B52846}" dt="2022-06-24T09:32:27.108" v="1791" actId="478"/>
          <ac:picMkLst>
            <pc:docMk/>
            <pc:sldMk cId="1043547645" sldId="2146847569"/>
            <ac:picMk id="129" creationId="{A6D779E5-52C1-1DA5-45B9-059720D9C74B}"/>
          </ac:picMkLst>
        </pc:picChg>
        <pc:picChg chg="del">
          <ac:chgData name="d'Agostino, Ciro" userId="522b68d4-162f-4dc7-a4d9-e6a12496a8af" providerId="ADAL" clId="{683EDCC4-8D6C-4B5D-82E3-D2C933B52846}" dt="2022-06-24T09:32:30.925" v="1792" actId="478"/>
          <ac:picMkLst>
            <pc:docMk/>
            <pc:sldMk cId="1043547645" sldId="2146847569"/>
            <ac:picMk id="131" creationId="{592B8B29-3633-A00D-A442-64AD5C20E6BD}"/>
          </ac:picMkLst>
        </pc:picChg>
        <pc:picChg chg="del">
          <ac:chgData name="d'Agostino, Ciro" userId="522b68d4-162f-4dc7-a4d9-e6a12496a8af" providerId="ADAL" clId="{683EDCC4-8D6C-4B5D-82E3-D2C933B52846}" dt="2022-06-24T09:32:27.108" v="1791" actId="478"/>
          <ac:picMkLst>
            <pc:docMk/>
            <pc:sldMk cId="1043547645" sldId="2146847569"/>
            <ac:picMk id="136" creationId="{6F5C5BAF-01FA-9198-A433-E1473A7C2B9C}"/>
          </ac:picMkLst>
        </pc:picChg>
        <pc:picChg chg="del">
          <ac:chgData name="d'Agostino, Ciro" userId="522b68d4-162f-4dc7-a4d9-e6a12496a8af" providerId="ADAL" clId="{683EDCC4-8D6C-4B5D-82E3-D2C933B52846}" dt="2022-06-24T09:32:27.108" v="1791" actId="478"/>
          <ac:picMkLst>
            <pc:docMk/>
            <pc:sldMk cId="1043547645" sldId="2146847569"/>
            <ac:picMk id="137" creationId="{74AB7115-CEF9-AB85-DF5A-AC1AEF126C76}"/>
          </ac:picMkLst>
        </pc:picChg>
        <pc:picChg chg="del">
          <ac:chgData name="d'Agostino, Ciro" userId="522b68d4-162f-4dc7-a4d9-e6a12496a8af" providerId="ADAL" clId="{683EDCC4-8D6C-4B5D-82E3-D2C933B52846}" dt="2022-06-24T09:32:27.108" v="1791" actId="478"/>
          <ac:picMkLst>
            <pc:docMk/>
            <pc:sldMk cId="1043547645" sldId="2146847569"/>
            <ac:picMk id="187" creationId="{9BE0261E-0C02-2207-8A1D-8C0C4533DB48}"/>
          </ac:picMkLst>
        </pc:picChg>
        <pc:picChg chg="del">
          <ac:chgData name="d'Agostino, Ciro" userId="522b68d4-162f-4dc7-a4d9-e6a12496a8af" providerId="ADAL" clId="{683EDCC4-8D6C-4B5D-82E3-D2C933B52846}" dt="2022-06-24T09:32:27.108" v="1791" actId="478"/>
          <ac:picMkLst>
            <pc:docMk/>
            <pc:sldMk cId="1043547645" sldId="2146847569"/>
            <ac:picMk id="188" creationId="{05E44C38-03A8-570B-377A-2C27D5F1F165}"/>
          </ac:picMkLst>
        </pc:picChg>
        <pc:picChg chg="del">
          <ac:chgData name="d'Agostino, Ciro" userId="522b68d4-162f-4dc7-a4d9-e6a12496a8af" providerId="ADAL" clId="{683EDCC4-8D6C-4B5D-82E3-D2C933B52846}" dt="2022-06-24T09:32:27.108" v="1791" actId="478"/>
          <ac:picMkLst>
            <pc:docMk/>
            <pc:sldMk cId="1043547645" sldId="2146847569"/>
            <ac:picMk id="191" creationId="{43AF1C02-D58D-CB47-FDCD-6E0F0C595F4E}"/>
          </ac:picMkLst>
        </pc:picChg>
        <pc:picChg chg="del">
          <ac:chgData name="d'Agostino, Ciro" userId="522b68d4-162f-4dc7-a4d9-e6a12496a8af" providerId="ADAL" clId="{683EDCC4-8D6C-4B5D-82E3-D2C933B52846}" dt="2022-06-24T09:32:27.108" v="1791" actId="478"/>
          <ac:picMkLst>
            <pc:docMk/>
            <pc:sldMk cId="1043547645" sldId="2146847569"/>
            <ac:picMk id="192" creationId="{E5FA264D-23FE-6417-0FB6-45A39DD01DC1}"/>
          </ac:picMkLst>
        </pc:picChg>
        <pc:picChg chg="del">
          <ac:chgData name="d'Agostino, Ciro" userId="522b68d4-162f-4dc7-a4d9-e6a12496a8af" providerId="ADAL" clId="{683EDCC4-8D6C-4B5D-82E3-D2C933B52846}" dt="2022-06-24T09:32:27.108" v="1791" actId="478"/>
          <ac:picMkLst>
            <pc:docMk/>
            <pc:sldMk cId="1043547645" sldId="2146847569"/>
            <ac:picMk id="335" creationId="{4298C264-B8CA-1CEE-F83A-219FB1576DD4}"/>
          </ac:picMkLst>
        </pc:picChg>
        <pc:picChg chg="del">
          <ac:chgData name="d'Agostino, Ciro" userId="522b68d4-162f-4dc7-a4d9-e6a12496a8af" providerId="ADAL" clId="{683EDCC4-8D6C-4B5D-82E3-D2C933B52846}" dt="2022-06-24T09:32:27.108" v="1791" actId="478"/>
          <ac:picMkLst>
            <pc:docMk/>
            <pc:sldMk cId="1043547645" sldId="2146847569"/>
            <ac:picMk id="336" creationId="{5E3BD26E-0CBE-AF07-62DE-C95D496D65BB}"/>
          </ac:picMkLst>
        </pc:picChg>
        <pc:picChg chg="del">
          <ac:chgData name="d'Agostino, Ciro" userId="522b68d4-162f-4dc7-a4d9-e6a12496a8af" providerId="ADAL" clId="{683EDCC4-8D6C-4B5D-82E3-D2C933B52846}" dt="2022-06-24T09:32:27.108" v="1791" actId="478"/>
          <ac:picMkLst>
            <pc:docMk/>
            <pc:sldMk cId="1043547645" sldId="2146847569"/>
            <ac:picMk id="337" creationId="{7A7CB8BF-A157-B2C3-04F9-2B4F14F3902C}"/>
          </ac:picMkLst>
        </pc:picChg>
        <pc:picChg chg="del">
          <ac:chgData name="d'Agostino, Ciro" userId="522b68d4-162f-4dc7-a4d9-e6a12496a8af" providerId="ADAL" clId="{683EDCC4-8D6C-4B5D-82E3-D2C933B52846}" dt="2022-06-24T09:32:27.108" v="1791" actId="478"/>
          <ac:picMkLst>
            <pc:docMk/>
            <pc:sldMk cId="1043547645" sldId="2146847569"/>
            <ac:picMk id="338" creationId="{C62AED2E-59C1-91C9-5C6A-B86FF024AC60}"/>
          </ac:picMkLst>
        </pc:picChg>
      </pc:sldChg>
      <pc:sldChg chg="modSp add mod ord">
        <pc:chgData name="d'Agostino, Ciro" userId="522b68d4-162f-4dc7-a4d9-e6a12496a8af" providerId="ADAL" clId="{683EDCC4-8D6C-4B5D-82E3-D2C933B52846}" dt="2022-06-24T10:04:47.368" v="2105" actId="732"/>
        <pc:sldMkLst>
          <pc:docMk/>
          <pc:sldMk cId="3957713710" sldId="2146847570"/>
        </pc:sldMkLst>
        <pc:picChg chg="mod modCrop">
          <ac:chgData name="d'Agostino, Ciro" userId="522b68d4-162f-4dc7-a4d9-e6a12496a8af" providerId="ADAL" clId="{683EDCC4-8D6C-4B5D-82E3-D2C933B52846}" dt="2022-06-24T10:04:47.368" v="2105" actId="732"/>
          <ac:picMkLst>
            <pc:docMk/>
            <pc:sldMk cId="3957713710" sldId="2146847570"/>
            <ac:picMk id="146" creationId="{88492FE0-12D6-CC21-626D-F335CBF6A72A}"/>
          </ac:picMkLst>
        </pc:picChg>
      </pc:sldChg>
      <pc:sldChg chg="add ord">
        <pc:chgData name="d'Agostino, Ciro" userId="522b68d4-162f-4dc7-a4d9-e6a12496a8af" providerId="ADAL" clId="{683EDCC4-8D6C-4B5D-82E3-D2C933B52846}" dt="2022-06-24T09:48:01.964" v="1843"/>
        <pc:sldMkLst>
          <pc:docMk/>
          <pc:sldMk cId="13833120" sldId="2146847571"/>
        </pc:sldMkLst>
      </pc:sldChg>
      <pc:sldChg chg="addSp delSp modSp add mod ord">
        <pc:chgData name="d'Agostino, Ciro" userId="522b68d4-162f-4dc7-a4d9-e6a12496a8af" providerId="ADAL" clId="{683EDCC4-8D6C-4B5D-82E3-D2C933B52846}" dt="2022-07-08T09:01:15.800" v="3594"/>
        <pc:sldMkLst>
          <pc:docMk/>
          <pc:sldMk cId="2390103802" sldId="2146847572"/>
        </pc:sldMkLst>
        <pc:spChg chg="add mod">
          <ac:chgData name="d'Agostino, Ciro" userId="522b68d4-162f-4dc7-a4d9-e6a12496a8af" providerId="ADAL" clId="{683EDCC4-8D6C-4B5D-82E3-D2C933B52846}" dt="2022-06-24T09:42:58.575" v="1836" actId="1076"/>
          <ac:spMkLst>
            <pc:docMk/>
            <pc:sldMk cId="2390103802" sldId="2146847572"/>
            <ac:spMk id="121" creationId="{C1D8CAF8-A980-53CA-5142-AC1C8423A811}"/>
          </ac:spMkLst>
        </pc:spChg>
        <pc:spChg chg="del">
          <ac:chgData name="d'Agostino, Ciro" userId="522b68d4-162f-4dc7-a4d9-e6a12496a8af" providerId="ADAL" clId="{683EDCC4-8D6C-4B5D-82E3-D2C933B52846}" dt="2022-06-24T09:42:55.437" v="1835" actId="478"/>
          <ac:spMkLst>
            <pc:docMk/>
            <pc:sldMk cId="2390103802" sldId="2146847572"/>
            <ac:spMk id="161" creationId="{D9664675-E37D-1B13-28DA-CADBB8FD567F}"/>
          </ac:spMkLst>
        </pc:spChg>
        <pc:spChg chg="del">
          <ac:chgData name="d'Agostino, Ciro" userId="522b68d4-162f-4dc7-a4d9-e6a12496a8af" providerId="ADAL" clId="{683EDCC4-8D6C-4B5D-82E3-D2C933B52846}" dt="2022-06-24T09:42:46.565" v="1832" actId="478"/>
          <ac:spMkLst>
            <pc:docMk/>
            <pc:sldMk cId="2390103802" sldId="2146847572"/>
            <ac:spMk id="186" creationId="{AF431604-8A03-55AD-0D6F-8D49592707DC}"/>
          </ac:spMkLst>
        </pc:spChg>
        <pc:picChg chg="del mod">
          <ac:chgData name="d'Agostino, Ciro" userId="522b68d4-162f-4dc7-a4d9-e6a12496a8af" providerId="ADAL" clId="{683EDCC4-8D6C-4B5D-82E3-D2C933B52846}" dt="2022-07-08T09:01:14.964" v="3593" actId="478"/>
          <ac:picMkLst>
            <pc:docMk/>
            <pc:sldMk cId="2390103802" sldId="2146847572"/>
            <ac:picMk id="5" creationId="{147B9EBD-8292-4C53-B3F5-757C7C43C61E}"/>
          </ac:picMkLst>
        </pc:picChg>
        <pc:picChg chg="add del mod">
          <ac:chgData name="d'Agostino, Ciro" userId="522b68d4-162f-4dc7-a4d9-e6a12496a8af" providerId="ADAL" clId="{683EDCC4-8D6C-4B5D-82E3-D2C933B52846}" dt="2022-06-24T09:42:52.640" v="1834" actId="478"/>
          <ac:picMkLst>
            <pc:docMk/>
            <pc:sldMk cId="2390103802" sldId="2146847572"/>
            <ac:picMk id="120" creationId="{BBE0744F-D1C6-609E-0C87-A385F1420ACC}"/>
          </ac:picMkLst>
        </pc:picChg>
        <pc:picChg chg="add mod">
          <ac:chgData name="d'Agostino, Ciro" userId="522b68d4-162f-4dc7-a4d9-e6a12496a8af" providerId="ADAL" clId="{683EDCC4-8D6C-4B5D-82E3-D2C933B52846}" dt="2022-07-08T09:01:15.800" v="3594"/>
          <ac:picMkLst>
            <pc:docMk/>
            <pc:sldMk cId="2390103802" sldId="2146847572"/>
            <ac:picMk id="129" creationId="{9286E0C9-87B2-79B4-2B47-91D68B18194C}"/>
          </ac:picMkLst>
        </pc:picChg>
        <pc:picChg chg="mod">
          <ac:chgData name="d'Agostino, Ciro" userId="522b68d4-162f-4dc7-a4d9-e6a12496a8af" providerId="ADAL" clId="{683EDCC4-8D6C-4B5D-82E3-D2C933B52846}" dt="2022-06-27T10:34:48.882" v="2266" actId="1076"/>
          <ac:picMkLst>
            <pc:docMk/>
            <pc:sldMk cId="2390103802" sldId="2146847572"/>
            <ac:picMk id="134" creationId="{1A6E1581-00AF-3F34-E393-6D724804E50C}"/>
          </ac:picMkLst>
        </pc:picChg>
      </pc:sldChg>
      <pc:sldChg chg="addSp delSp modSp add mod replId">
        <pc:chgData name="d'Agostino, Ciro" userId="522b68d4-162f-4dc7-a4d9-e6a12496a8af" providerId="ADAL" clId="{683EDCC4-8D6C-4B5D-82E3-D2C933B52846}" dt="2022-07-08T09:01:11.450" v="3592"/>
        <pc:sldMkLst>
          <pc:docMk/>
          <pc:sldMk cId="2899772309" sldId="2146847573"/>
        </pc:sldMkLst>
        <pc:spChg chg="add mod">
          <ac:chgData name="d'Agostino, Ciro" userId="522b68d4-162f-4dc7-a4d9-e6a12496a8af" providerId="ADAL" clId="{683EDCC4-8D6C-4B5D-82E3-D2C933B52846}" dt="2022-06-24T09:43:15.927" v="1839" actId="1076"/>
          <ac:spMkLst>
            <pc:docMk/>
            <pc:sldMk cId="2899772309" sldId="2146847573"/>
            <ac:spMk id="91" creationId="{43F121CB-CE0B-AD7E-4679-B804D46068EF}"/>
          </ac:spMkLst>
        </pc:spChg>
        <pc:spChg chg="del">
          <ac:chgData name="d'Agostino, Ciro" userId="522b68d4-162f-4dc7-a4d9-e6a12496a8af" providerId="ADAL" clId="{683EDCC4-8D6C-4B5D-82E3-D2C933B52846}" dt="2022-06-24T09:43:10.587" v="1838" actId="478"/>
          <ac:spMkLst>
            <pc:docMk/>
            <pc:sldMk cId="2899772309" sldId="2146847573"/>
            <ac:spMk id="161" creationId="{D9664675-E37D-1B13-28DA-CADBB8FD567F}"/>
          </ac:spMkLst>
        </pc:spChg>
        <pc:picChg chg="del mod">
          <ac:chgData name="d'Agostino, Ciro" userId="522b68d4-162f-4dc7-a4d9-e6a12496a8af" providerId="ADAL" clId="{683EDCC4-8D6C-4B5D-82E3-D2C933B52846}" dt="2022-07-08T09:01:10.509" v="3591" actId="478"/>
          <ac:picMkLst>
            <pc:docMk/>
            <pc:sldMk cId="2899772309" sldId="2146847573"/>
            <ac:picMk id="5" creationId="{147B9EBD-8292-4C53-B3F5-757C7C43C61E}"/>
          </ac:picMkLst>
        </pc:picChg>
        <pc:picChg chg="add mod">
          <ac:chgData name="d'Agostino, Ciro" userId="522b68d4-162f-4dc7-a4d9-e6a12496a8af" providerId="ADAL" clId="{683EDCC4-8D6C-4B5D-82E3-D2C933B52846}" dt="2022-06-24T09:43:02.143" v="1837"/>
          <ac:picMkLst>
            <pc:docMk/>
            <pc:sldMk cId="2899772309" sldId="2146847573"/>
            <ac:picMk id="90" creationId="{3436FE0E-E126-7783-2C53-19A71591530C}"/>
          </ac:picMkLst>
        </pc:picChg>
        <pc:picChg chg="add mod">
          <ac:chgData name="d'Agostino, Ciro" userId="522b68d4-162f-4dc7-a4d9-e6a12496a8af" providerId="ADAL" clId="{683EDCC4-8D6C-4B5D-82E3-D2C933B52846}" dt="2022-07-08T09:01:11.450" v="3592"/>
          <ac:picMkLst>
            <pc:docMk/>
            <pc:sldMk cId="2899772309" sldId="2146847573"/>
            <ac:picMk id="95" creationId="{152BEBB7-A6F6-7626-526F-B8507DF3F749}"/>
          </ac:picMkLst>
        </pc:picChg>
      </pc:sldChg>
      <pc:sldChg chg="addSp delSp modSp add mod ord">
        <pc:chgData name="d'Agostino, Ciro" userId="522b68d4-162f-4dc7-a4d9-e6a12496a8af" providerId="ADAL" clId="{683EDCC4-8D6C-4B5D-82E3-D2C933B52846}" dt="2022-07-08T09:00:57.436" v="3580" actId="14100"/>
        <pc:sldMkLst>
          <pc:docMk/>
          <pc:sldMk cId="621925171" sldId="2146847574"/>
        </pc:sldMkLst>
        <pc:spChg chg="add mod">
          <ac:chgData name="d'Agostino, Ciro" userId="522b68d4-162f-4dc7-a4d9-e6a12496a8af" providerId="ADAL" clId="{683EDCC4-8D6C-4B5D-82E3-D2C933B52846}" dt="2022-06-24T09:59:46.418" v="2063" actId="1076"/>
          <ac:spMkLst>
            <pc:docMk/>
            <pc:sldMk cId="621925171" sldId="2146847574"/>
            <ac:spMk id="129" creationId="{3CA39F75-4463-1ACC-BAE9-FB26A2F7EB35}"/>
          </ac:spMkLst>
        </pc:spChg>
        <pc:spChg chg="add mod">
          <ac:chgData name="d'Agostino, Ciro" userId="522b68d4-162f-4dc7-a4d9-e6a12496a8af" providerId="ADAL" clId="{683EDCC4-8D6C-4B5D-82E3-D2C933B52846}" dt="2022-06-24T10:01:00.707" v="2072" actId="1076"/>
          <ac:spMkLst>
            <pc:docMk/>
            <pc:sldMk cId="621925171" sldId="2146847574"/>
            <ac:spMk id="130" creationId="{2B1B74FA-84EC-8256-5946-1DD4594E9C77}"/>
          </ac:spMkLst>
        </pc:spChg>
        <pc:spChg chg="add mod">
          <ac:chgData name="d'Agostino, Ciro" userId="522b68d4-162f-4dc7-a4d9-e6a12496a8af" providerId="ADAL" clId="{683EDCC4-8D6C-4B5D-82E3-D2C933B52846}" dt="2022-06-24T10:01:12.070" v="2073" actId="1076"/>
          <ac:spMkLst>
            <pc:docMk/>
            <pc:sldMk cId="621925171" sldId="2146847574"/>
            <ac:spMk id="131" creationId="{73B7D782-ADAC-1F2C-7E20-566468264046}"/>
          </ac:spMkLst>
        </pc:spChg>
        <pc:spChg chg="mod">
          <ac:chgData name="d'Agostino, Ciro" userId="522b68d4-162f-4dc7-a4d9-e6a12496a8af" providerId="ADAL" clId="{683EDCC4-8D6C-4B5D-82E3-D2C933B52846}" dt="2022-06-24T10:02:39.370" v="2081"/>
          <ac:spMkLst>
            <pc:docMk/>
            <pc:sldMk cId="621925171" sldId="2146847574"/>
            <ac:spMk id="144" creationId="{9AF51B62-8F44-2C6F-6280-48D32E76AAA6}"/>
          </ac:spMkLst>
        </pc:spChg>
        <pc:spChg chg="mod">
          <ac:chgData name="d'Agostino, Ciro" userId="522b68d4-162f-4dc7-a4d9-e6a12496a8af" providerId="ADAL" clId="{683EDCC4-8D6C-4B5D-82E3-D2C933B52846}" dt="2022-06-24T10:02:39.370" v="2081"/>
          <ac:spMkLst>
            <pc:docMk/>
            <pc:sldMk cId="621925171" sldId="2146847574"/>
            <ac:spMk id="148" creationId="{22B013F9-43F3-994B-4743-AA213DC89CA3}"/>
          </ac:spMkLst>
        </pc:spChg>
        <pc:spChg chg="mod">
          <ac:chgData name="d'Agostino, Ciro" userId="522b68d4-162f-4dc7-a4d9-e6a12496a8af" providerId="ADAL" clId="{683EDCC4-8D6C-4B5D-82E3-D2C933B52846}" dt="2022-06-24T10:02:39.370" v="2081"/>
          <ac:spMkLst>
            <pc:docMk/>
            <pc:sldMk cId="621925171" sldId="2146847574"/>
            <ac:spMk id="149" creationId="{B98F3896-415C-49A1-7E41-AE331B88EE0A}"/>
          </ac:spMkLst>
        </pc:spChg>
        <pc:spChg chg="mod">
          <ac:chgData name="d'Agostino, Ciro" userId="522b68d4-162f-4dc7-a4d9-e6a12496a8af" providerId="ADAL" clId="{683EDCC4-8D6C-4B5D-82E3-D2C933B52846}" dt="2022-06-24T10:02:39.370" v="2081"/>
          <ac:spMkLst>
            <pc:docMk/>
            <pc:sldMk cId="621925171" sldId="2146847574"/>
            <ac:spMk id="150" creationId="{F3827C19-6844-073C-C3DF-6068A78452E9}"/>
          </ac:spMkLst>
        </pc:spChg>
        <pc:spChg chg="mod">
          <ac:chgData name="d'Agostino, Ciro" userId="522b68d4-162f-4dc7-a4d9-e6a12496a8af" providerId="ADAL" clId="{683EDCC4-8D6C-4B5D-82E3-D2C933B52846}" dt="2022-06-24T10:02:39.370" v="2081"/>
          <ac:spMkLst>
            <pc:docMk/>
            <pc:sldMk cId="621925171" sldId="2146847574"/>
            <ac:spMk id="151" creationId="{1EC76B73-C9B8-4F03-F6D4-915C29F2271F}"/>
          </ac:spMkLst>
        </pc:spChg>
        <pc:spChg chg="mod">
          <ac:chgData name="d'Agostino, Ciro" userId="522b68d4-162f-4dc7-a4d9-e6a12496a8af" providerId="ADAL" clId="{683EDCC4-8D6C-4B5D-82E3-D2C933B52846}" dt="2022-06-24T10:02:39.370" v="2081"/>
          <ac:spMkLst>
            <pc:docMk/>
            <pc:sldMk cId="621925171" sldId="2146847574"/>
            <ac:spMk id="152" creationId="{64500F9B-5AB7-56E8-E6CA-26D560E321A4}"/>
          </ac:spMkLst>
        </pc:spChg>
        <pc:spChg chg="mod">
          <ac:chgData name="d'Agostino, Ciro" userId="522b68d4-162f-4dc7-a4d9-e6a12496a8af" providerId="ADAL" clId="{683EDCC4-8D6C-4B5D-82E3-D2C933B52846}" dt="2022-06-24T10:02:39.370" v="2081"/>
          <ac:spMkLst>
            <pc:docMk/>
            <pc:sldMk cId="621925171" sldId="2146847574"/>
            <ac:spMk id="153" creationId="{808A9C1E-54B5-D725-2B79-4760C611A0AD}"/>
          </ac:spMkLst>
        </pc:spChg>
        <pc:spChg chg="mod">
          <ac:chgData name="d'Agostino, Ciro" userId="522b68d4-162f-4dc7-a4d9-e6a12496a8af" providerId="ADAL" clId="{683EDCC4-8D6C-4B5D-82E3-D2C933B52846}" dt="2022-06-24T10:02:39.370" v="2081"/>
          <ac:spMkLst>
            <pc:docMk/>
            <pc:sldMk cId="621925171" sldId="2146847574"/>
            <ac:spMk id="154" creationId="{303333FC-DE9F-05B2-533D-232DF70C0CEF}"/>
          </ac:spMkLst>
        </pc:spChg>
        <pc:spChg chg="mod">
          <ac:chgData name="d'Agostino, Ciro" userId="522b68d4-162f-4dc7-a4d9-e6a12496a8af" providerId="ADAL" clId="{683EDCC4-8D6C-4B5D-82E3-D2C933B52846}" dt="2022-06-24T10:02:39.370" v="2081"/>
          <ac:spMkLst>
            <pc:docMk/>
            <pc:sldMk cId="621925171" sldId="2146847574"/>
            <ac:spMk id="157" creationId="{8A5A52BE-0D25-34F3-8B77-981A620316E1}"/>
          </ac:spMkLst>
        </pc:spChg>
        <pc:spChg chg="mod">
          <ac:chgData name="d'Agostino, Ciro" userId="522b68d4-162f-4dc7-a4d9-e6a12496a8af" providerId="ADAL" clId="{683EDCC4-8D6C-4B5D-82E3-D2C933B52846}" dt="2022-06-24T10:02:39.370" v="2081"/>
          <ac:spMkLst>
            <pc:docMk/>
            <pc:sldMk cId="621925171" sldId="2146847574"/>
            <ac:spMk id="158" creationId="{8DD12F0C-9FA3-F196-AEF6-7E2AA786ABBC}"/>
          </ac:spMkLst>
        </pc:spChg>
        <pc:spChg chg="mod">
          <ac:chgData name="d'Agostino, Ciro" userId="522b68d4-162f-4dc7-a4d9-e6a12496a8af" providerId="ADAL" clId="{683EDCC4-8D6C-4B5D-82E3-D2C933B52846}" dt="2022-06-24T10:02:39.370" v="2081"/>
          <ac:spMkLst>
            <pc:docMk/>
            <pc:sldMk cId="621925171" sldId="2146847574"/>
            <ac:spMk id="160" creationId="{56739336-E8B8-B79D-0BBD-499ABD2F90A2}"/>
          </ac:spMkLst>
        </pc:spChg>
        <pc:spChg chg="del ord">
          <ac:chgData name="d'Agostino, Ciro" userId="522b68d4-162f-4dc7-a4d9-e6a12496a8af" providerId="ADAL" clId="{683EDCC4-8D6C-4B5D-82E3-D2C933B52846}" dt="2022-06-24T12:58:22.837" v="2255" actId="21"/>
          <ac:spMkLst>
            <pc:docMk/>
            <pc:sldMk cId="621925171" sldId="2146847574"/>
            <ac:spMk id="161" creationId="{D9664675-E37D-1B13-28DA-CADBB8FD567F}"/>
          </ac:spMkLst>
        </pc:spChg>
        <pc:spChg chg="mod">
          <ac:chgData name="d'Agostino, Ciro" userId="522b68d4-162f-4dc7-a4d9-e6a12496a8af" providerId="ADAL" clId="{683EDCC4-8D6C-4B5D-82E3-D2C933B52846}" dt="2022-06-24T10:02:39.370" v="2081"/>
          <ac:spMkLst>
            <pc:docMk/>
            <pc:sldMk cId="621925171" sldId="2146847574"/>
            <ac:spMk id="175" creationId="{E9B96798-1B02-EBE3-C6CB-E159222AC5DE}"/>
          </ac:spMkLst>
        </pc:spChg>
        <pc:spChg chg="mod">
          <ac:chgData name="d'Agostino, Ciro" userId="522b68d4-162f-4dc7-a4d9-e6a12496a8af" providerId="ADAL" clId="{683EDCC4-8D6C-4B5D-82E3-D2C933B52846}" dt="2022-06-24T10:02:39.370" v="2081"/>
          <ac:spMkLst>
            <pc:docMk/>
            <pc:sldMk cId="621925171" sldId="2146847574"/>
            <ac:spMk id="178" creationId="{8FDC14AD-1F2C-8F18-7C01-EAEC572F3C9C}"/>
          </ac:spMkLst>
        </pc:spChg>
        <pc:spChg chg="mod">
          <ac:chgData name="d'Agostino, Ciro" userId="522b68d4-162f-4dc7-a4d9-e6a12496a8af" providerId="ADAL" clId="{683EDCC4-8D6C-4B5D-82E3-D2C933B52846}" dt="2022-06-24T10:02:39.370" v="2081"/>
          <ac:spMkLst>
            <pc:docMk/>
            <pc:sldMk cId="621925171" sldId="2146847574"/>
            <ac:spMk id="180" creationId="{C209C4FD-1A47-6FF1-1A5D-3B625804F355}"/>
          </ac:spMkLst>
        </pc:spChg>
        <pc:spChg chg="mod">
          <ac:chgData name="d'Agostino, Ciro" userId="522b68d4-162f-4dc7-a4d9-e6a12496a8af" providerId="ADAL" clId="{683EDCC4-8D6C-4B5D-82E3-D2C933B52846}" dt="2022-06-24T10:02:39.370" v="2081"/>
          <ac:spMkLst>
            <pc:docMk/>
            <pc:sldMk cId="621925171" sldId="2146847574"/>
            <ac:spMk id="181" creationId="{BD4974CA-40C5-96A4-8221-29D9E257B21F}"/>
          </ac:spMkLst>
        </pc:spChg>
        <pc:spChg chg="mod">
          <ac:chgData name="d'Agostino, Ciro" userId="522b68d4-162f-4dc7-a4d9-e6a12496a8af" providerId="ADAL" clId="{683EDCC4-8D6C-4B5D-82E3-D2C933B52846}" dt="2022-06-24T10:02:39.370" v="2081"/>
          <ac:spMkLst>
            <pc:docMk/>
            <pc:sldMk cId="621925171" sldId="2146847574"/>
            <ac:spMk id="184" creationId="{580B80DE-F541-3E3F-5FA3-5601E797BF9D}"/>
          </ac:spMkLst>
        </pc:spChg>
        <pc:spChg chg="mod">
          <ac:chgData name="d'Agostino, Ciro" userId="522b68d4-162f-4dc7-a4d9-e6a12496a8af" providerId="ADAL" clId="{683EDCC4-8D6C-4B5D-82E3-D2C933B52846}" dt="2022-06-24T10:02:39.370" v="2081"/>
          <ac:spMkLst>
            <pc:docMk/>
            <pc:sldMk cId="621925171" sldId="2146847574"/>
            <ac:spMk id="185" creationId="{CC910D9A-9B22-0F1B-DD56-1393735EE6F8}"/>
          </ac:spMkLst>
        </pc:spChg>
        <pc:spChg chg="mod">
          <ac:chgData name="d'Agostino, Ciro" userId="522b68d4-162f-4dc7-a4d9-e6a12496a8af" providerId="ADAL" clId="{683EDCC4-8D6C-4B5D-82E3-D2C933B52846}" dt="2022-06-24T10:02:39.370" v="2081"/>
          <ac:spMkLst>
            <pc:docMk/>
            <pc:sldMk cId="621925171" sldId="2146847574"/>
            <ac:spMk id="186" creationId="{78A5F818-FBC7-C7D4-A70D-D204C1684EBD}"/>
          </ac:spMkLst>
        </pc:spChg>
        <pc:spChg chg="mod">
          <ac:chgData name="d'Agostino, Ciro" userId="522b68d4-162f-4dc7-a4d9-e6a12496a8af" providerId="ADAL" clId="{683EDCC4-8D6C-4B5D-82E3-D2C933B52846}" dt="2022-06-24T10:02:39.370" v="2081"/>
          <ac:spMkLst>
            <pc:docMk/>
            <pc:sldMk cId="621925171" sldId="2146847574"/>
            <ac:spMk id="187" creationId="{DBB7D617-201B-218E-9AEE-82FCBAD79F21}"/>
          </ac:spMkLst>
        </pc:spChg>
        <pc:spChg chg="mod">
          <ac:chgData name="d'Agostino, Ciro" userId="522b68d4-162f-4dc7-a4d9-e6a12496a8af" providerId="ADAL" clId="{683EDCC4-8D6C-4B5D-82E3-D2C933B52846}" dt="2022-06-24T10:02:39.370" v="2081"/>
          <ac:spMkLst>
            <pc:docMk/>
            <pc:sldMk cId="621925171" sldId="2146847574"/>
            <ac:spMk id="191" creationId="{01419B0F-972D-1821-FC74-C7A0C46C7D4D}"/>
          </ac:spMkLst>
        </pc:spChg>
        <pc:spChg chg="mod">
          <ac:chgData name="d'Agostino, Ciro" userId="522b68d4-162f-4dc7-a4d9-e6a12496a8af" providerId="ADAL" clId="{683EDCC4-8D6C-4B5D-82E3-D2C933B52846}" dt="2022-06-24T10:02:39.370" v="2081"/>
          <ac:spMkLst>
            <pc:docMk/>
            <pc:sldMk cId="621925171" sldId="2146847574"/>
            <ac:spMk id="192" creationId="{5AFA8482-77CF-A7C2-AEAD-70CE7A326CD5}"/>
          </ac:spMkLst>
        </pc:spChg>
        <pc:spChg chg="mod">
          <ac:chgData name="d'Agostino, Ciro" userId="522b68d4-162f-4dc7-a4d9-e6a12496a8af" providerId="ADAL" clId="{683EDCC4-8D6C-4B5D-82E3-D2C933B52846}" dt="2022-06-24T10:02:39.370" v="2081"/>
          <ac:spMkLst>
            <pc:docMk/>
            <pc:sldMk cId="621925171" sldId="2146847574"/>
            <ac:spMk id="194" creationId="{6082C762-A1C3-3799-FB76-DF3504CEBE79}"/>
          </ac:spMkLst>
        </pc:spChg>
        <pc:spChg chg="mod">
          <ac:chgData name="d'Agostino, Ciro" userId="522b68d4-162f-4dc7-a4d9-e6a12496a8af" providerId="ADAL" clId="{683EDCC4-8D6C-4B5D-82E3-D2C933B52846}" dt="2022-06-24T10:02:39.370" v="2081"/>
          <ac:spMkLst>
            <pc:docMk/>
            <pc:sldMk cId="621925171" sldId="2146847574"/>
            <ac:spMk id="195" creationId="{D97A5371-DE04-E7D0-A6F6-357F86FD44A5}"/>
          </ac:spMkLst>
        </pc:spChg>
        <pc:spChg chg="mod">
          <ac:chgData name="d'Agostino, Ciro" userId="522b68d4-162f-4dc7-a4d9-e6a12496a8af" providerId="ADAL" clId="{683EDCC4-8D6C-4B5D-82E3-D2C933B52846}" dt="2022-06-24T10:02:39.370" v="2081"/>
          <ac:spMkLst>
            <pc:docMk/>
            <pc:sldMk cId="621925171" sldId="2146847574"/>
            <ac:spMk id="197" creationId="{1AFEB955-A868-2A0C-5D5D-3560B64C335F}"/>
          </ac:spMkLst>
        </pc:spChg>
        <pc:spChg chg="mod">
          <ac:chgData name="d'Agostino, Ciro" userId="522b68d4-162f-4dc7-a4d9-e6a12496a8af" providerId="ADAL" clId="{683EDCC4-8D6C-4B5D-82E3-D2C933B52846}" dt="2022-06-24T10:02:39.370" v="2081"/>
          <ac:spMkLst>
            <pc:docMk/>
            <pc:sldMk cId="621925171" sldId="2146847574"/>
            <ac:spMk id="199" creationId="{BFFF2308-B27A-4210-BE83-CCF7D58F04B6}"/>
          </ac:spMkLst>
        </pc:spChg>
        <pc:spChg chg="mod">
          <ac:chgData name="d'Agostino, Ciro" userId="522b68d4-162f-4dc7-a4d9-e6a12496a8af" providerId="ADAL" clId="{683EDCC4-8D6C-4B5D-82E3-D2C933B52846}" dt="2022-06-24T10:02:39.370" v="2081"/>
          <ac:spMkLst>
            <pc:docMk/>
            <pc:sldMk cId="621925171" sldId="2146847574"/>
            <ac:spMk id="200" creationId="{FB659173-8050-5B23-AF0E-AD15ADF55988}"/>
          </ac:spMkLst>
        </pc:spChg>
        <pc:spChg chg="mod">
          <ac:chgData name="d'Agostino, Ciro" userId="522b68d4-162f-4dc7-a4d9-e6a12496a8af" providerId="ADAL" clId="{683EDCC4-8D6C-4B5D-82E3-D2C933B52846}" dt="2022-06-24T10:02:39.370" v="2081"/>
          <ac:spMkLst>
            <pc:docMk/>
            <pc:sldMk cId="621925171" sldId="2146847574"/>
            <ac:spMk id="201" creationId="{FF5DA1EF-AADC-A8B9-F335-80CBFDF40F3D}"/>
          </ac:spMkLst>
        </pc:spChg>
        <pc:spChg chg="mod">
          <ac:chgData name="d'Agostino, Ciro" userId="522b68d4-162f-4dc7-a4d9-e6a12496a8af" providerId="ADAL" clId="{683EDCC4-8D6C-4B5D-82E3-D2C933B52846}" dt="2022-06-24T10:02:39.370" v="2081"/>
          <ac:spMkLst>
            <pc:docMk/>
            <pc:sldMk cId="621925171" sldId="2146847574"/>
            <ac:spMk id="214" creationId="{B92DA89E-2C59-DF4E-D191-19B7F9F092EC}"/>
          </ac:spMkLst>
        </pc:spChg>
        <pc:spChg chg="mod">
          <ac:chgData name="d'Agostino, Ciro" userId="522b68d4-162f-4dc7-a4d9-e6a12496a8af" providerId="ADAL" clId="{683EDCC4-8D6C-4B5D-82E3-D2C933B52846}" dt="2022-06-24T10:02:39.370" v="2081"/>
          <ac:spMkLst>
            <pc:docMk/>
            <pc:sldMk cId="621925171" sldId="2146847574"/>
            <ac:spMk id="216" creationId="{09A232C1-6617-255F-9C58-CD3348F286C9}"/>
          </ac:spMkLst>
        </pc:spChg>
        <pc:spChg chg="mod">
          <ac:chgData name="d'Agostino, Ciro" userId="522b68d4-162f-4dc7-a4d9-e6a12496a8af" providerId="ADAL" clId="{683EDCC4-8D6C-4B5D-82E3-D2C933B52846}" dt="2022-06-24T10:02:39.370" v="2081"/>
          <ac:spMkLst>
            <pc:docMk/>
            <pc:sldMk cId="621925171" sldId="2146847574"/>
            <ac:spMk id="217" creationId="{594F06A3-CC12-77DC-A956-F2F6377B638E}"/>
          </ac:spMkLst>
        </pc:spChg>
        <pc:spChg chg="mod">
          <ac:chgData name="d'Agostino, Ciro" userId="522b68d4-162f-4dc7-a4d9-e6a12496a8af" providerId="ADAL" clId="{683EDCC4-8D6C-4B5D-82E3-D2C933B52846}" dt="2022-06-24T10:02:39.370" v="2081"/>
          <ac:spMkLst>
            <pc:docMk/>
            <pc:sldMk cId="621925171" sldId="2146847574"/>
            <ac:spMk id="218" creationId="{754FF3DC-3CC5-43BC-3D66-0AD69B1A25A8}"/>
          </ac:spMkLst>
        </pc:spChg>
        <pc:spChg chg="mod">
          <ac:chgData name="d'Agostino, Ciro" userId="522b68d4-162f-4dc7-a4d9-e6a12496a8af" providerId="ADAL" clId="{683EDCC4-8D6C-4B5D-82E3-D2C933B52846}" dt="2022-06-24T10:02:39.370" v="2081"/>
          <ac:spMkLst>
            <pc:docMk/>
            <pc:sldMk cId="621925171" sldId="2146847574"/>
            <ac:spMk id="219" creationId="{0D6E11F1-05D7-47FB-6814-AADF2111B030}"/>
          </ac:spMkLst>
        </pc:spChg>
        <pc:spChg chg="mod">
          <ac:chgData name="d'Agostino, Ciro" userId="522b68d4-162f-4dc7-a4d9-e6a12496a8af" providerId="ADAL" clId="{683EDCC4-8D6C-4B5D-82E3-D2C933B52846}" dt="2022-06-24T10:02:39.370" v="2081"/>
          <ac:spMkLst>
            <pc:docMk/>
            <pc:sldMk cId="621925171" sldId="2146847574"/>
            <ac:spMk id="220" creationId="{A3C5B98A-0994-D8F6-F7AF-FE8E7BFCC8E9}"/>
          </ac:spMkLst>
        </pc:spChg>
        <pc:spChg chg="mod">
          <ac:chgData name="d'Agostino, Ciro" userId="522b68d4-162f-4dc7-a4d9-e6a12496a8af" providerId="ADAL" clId="{683EDCC4-8D6C-4B5D-82E3-D2C933B52846}" dt="2022-06-24T10:02:39.370" v="2081"/>
          <ac:spMkLst>
            <pc:docMk/>
            <pc:sldMk cId="621925171" sldId="2146847574"/>
            <ac:spMk id="221" creationId="{E039DD8A-4744-23AB-5C16-5360D486C151}"/>
          </ac:spMkLst>
        </pc:spChg>
        <pc:spChg chg="mod">
          <ac:chgData name="d'Agostino, Ciro" userId="522b68d4-162f-4dc7-a4d9-e6a12496a8af" providerId="ADAL" clId="{683EDCC4-8D6C-4B5D-82E3-D2C933B52846}" dt="2022-06-24T10:02:39.370" v="2081"/>
          <ac:spMkLst>
            <pc:docMk/>
            <pc:sldMk cId="621925171" sldId="2146847574"/>
            <ac:spMk id="222" creationId="{84770CC4-CCA8-77B8-DDBE-A5E416B64324}"/>
          </ac:spMkLst>
        </pc:spChg>
        <pc:spChg chg="add del mod">
          <ac:chgData name="d'Agostino, Ciro" userId="522b68d4-162f-4dc7-a4d9-e6a12496a8af" providerId="ADAL" clId="{683EDCC4-8D6C-4B5D-82E3-D2C933B52846}" dt="2022-06-24T10:02:40.922" v="2082"/>
          <ac:spMkLst>
            <pc:docMk/>
            <pc:sldMk cId="621925171" sldId="2146847574"/>
            <ac:spMk id="241" creationId="{18BA996C-780E-B896-7C8F-37BC7FE34629}"/>
          </ac:spMkLst>
        </pc:spChg>
        <pc:spChg chg="add mod">
          <ac:chgData name="d'Agostino, Ciro" userId="522b68d4-162f-4dc7-a4d9-e6a12496a8af" providerId="ADAL" clId="{683EDCC4-8D6C-4B5D-82E3-D2C933B52846}" dt="2022-06-24T12:58:23.331" v="2256"/>
          <ac:spMkLst>
            <pc:docMk/>
            <pc:sldMk cId="621925171" sldId="2146847574"/>
            <ac:spMk id="254" creationId="{6E5EE3AA-6BCE-112B-2DEB-FF6A87D499E1}"/>
          </ac:spMkLst>
        </pc:spChg>
        <pc:spChg chg="del">
          <ac:chgData name="d'Agostino, Ciro" userId="522b68d4-162f-4dc7-a4d9-e6a12496a8af" providerId="ADAL" clId="{683EDCC4-8D6C-4B5D-82E3-D2C933B52846}" dt="2022-06-24T10:00:52.307" v="2070" actId="478"/>
          <ac:spMkLst>
            <pc:docMk/>
            <pc:sldMk cId="621925171" sldId="2146847574"/>
            <ac:spMk id="295" creationId="{5374B019-E171-A28C-1362-21BD69554221}"/>
          </ac:spMkLst>
        </pc:spChg>
        <pc:spChg chg="del">
          <ac:chgData name="d'Agostino, Ciro" userId="522b68d4-162f-4dc7-a4d9-e6a12496a8af" providerId="ADAL" clId="{683EDCC4-8D6C-4B5D-82E3-D2C933B52846}" dt="2022-06-24T09:59:37.360" v="2061" actId="478"/>
          <ac:spMkLst>
            <pc:docMk/>
            <pc:sldMk cId="621925171" sldId="2146847574"/>
            <ac:spMk id="297" creationId="{72A25581-4A68-1764-B9D7-2AAB5F0BCF35}"/>
          </ac:spMkLst>
        </pc:spChg>
        <pc:spChg chg="mod">
          <ac:chgData name="d'Agostino, Ciro" userId="522b68d4-162f-4dc7-a4d9-e6a12496a8af" providerId="ADAL" clId="{683EDCC4-8D6C-4B5D-82E3-D2C933B52846}" dt="2022-06-24T09:58:52.303" v="2055" actId="1036"/>
          <ac:spMkLst>
            <pc:docMk/>
            <pc:sldMk cId="621925171" sldId="2146847574"/>
            <ac:spMk id="346" creationId="{BB58CF12-3F43-FF53-03C3-985478BDF8D7}"/>
          </ac:spMkLst>
        </pc:spChg>
        <pc:spChg chg="mod">
          <ac:chgData name="d'Agostino, Ciro" userId="522b68d4-162f-4dc7-a4d9-e6a12496a8af" providerId="ADAL" clId="{683EDCC4-8D6C-4B5D-82E3-D2C933B52846}" dt="2022-06-24T10:01:15.661" v="2074" actId="1076"/>
          <ac:spMkLst>
            <pc:docMk/>
            <pc:sldMk cId="621925171" sldId="2146847574"/>
            <ac:spMk id="347" creationId="{680D03DC-6A33-59B2-4D33-9541AF939587}"/>
          </ac:spMkLst>
        </pc:spChg>
        <pc:spChg chg="del">
          <ac:chgData name="d'Agostino, Ciro" userId="522b68d4-162f-4dc7-a4d9-e6a12496a8af" providerId="ADAL" clId="{683EDCC4-8D6C-4B5D-82E3-D2C933B52846}" dt="2022-06-24T09:59:22.744" v="2059" actId="478"/>
          <ac:spMkLst>
            <pc:docMk/>
            <pc:sldMk cId="621925171" sldId="2146847574"/>
            <ac:spMk id="348" creationId="{DFE879F8-F5B4-F83B-A5A5-A49753BCFFC8}"/>
          </ac:spMkLst>
        </pc:spChg>
        <pc:grpChg chg="mod">
          <ac:chgData name="d'Agostino, Ciro" userId="522b68d4-162f-4dc7-a4d9-e6a12496a8af" providerId="ADAL" clId="{683EDCC4-8D6C-4B5D-82E3-D2C933B52846}" dt="2022-06-24T09:49:02.774" v="1856" actId="1038"/>
          <ac:grpSpMkLst>
            <pc:docMk/>
            <pc:sldMk cId="621925171" sldId="2146847574"/>
            <ac:grpSpMk id="26" creationId="{942D1BA2-19A9-3135-F7F6-18996D712019}"/>
          </ac:grpSpMkLst>
        </pc:grpChg>
        <pc:grpChg chg="add del mod">
          <ac:chgData name="d'Agostino, Ciro" userId="522b68d4-162f-4dc7-a4d9-e6a12496a8af" providerId="ADAL" clId="{683EDCC4-8D6C-4B5D-82E3-D2C933B52846}" dt="2022-06-24T10:02:40.922" v="2082"/>
          <ac:grpSpMkLst>
            <pc:docMk/>
            <pc:sldMk cId="621925171" sldId="2146847574"/>
            <ac:grpSpMk id="132" creationId="{6918EE7A-9B2E-58DE-32A8-A7FFBD508406}"/>
          </ac:grpSpMkLst>
        </pc:grpChg>
        <pc:grpChg chg="mod">
          <ac:chgData name="d'Agostino, Ciro" userId="522b68d4-162f-4dc7-a4d9-e6a12496a8af" providerId="ADAL" clId="{683EDCC4-8D6C-4B5D-82E3-D2C933B52846}" dt="2022-06-24T10:02:39.370" v="2081"/>
          <ac:grpSpMkLst>
            <pc:docMk/>
            <pc:sldMk cId="621925171" sldId="2146847574"/>
            <ac:grpSpMk id="133" creationId="{0FD3813C-EA6E-AD04-F517-3B436AE74344}"/>
          </ac:grpSpMkLst>
        </pc:grpChg>
        <pc:picChg chg="mod modCrop">
          <ac:chgData name="d'Agostino, Ciro" userId="522b68d4-162f-4dc7-a4d9-e6a12496a8af" providerId="ADAL" clId="{683EDCC4-8D6C-4B5D-82E3-D2C933B52846}" dt="2022-07-08T09:00:57.436" v="3580" actId="14100"/>
          <ac:picMkLst>
            <pc:docMk/>
            <pc:sldMk cId="621925171" sldId="2146847574"/>
            <ac:picMk id="5" creationId="{147B9EBD-8292-4C53-B3F5-757C7C43C61E}"/>
          </ac:picMkLst>
        </pc:picChg>
        <pc:picChg chg="add mod">
          <ac:chgData name="d'Agostino, Ciro" userId="522b68d4-162f-4dc7-a4d9-e6a12496a8af" providerId="ADAL" clId="{683EDCC4-8D6C-4B5D-82E3-D2C933B52846}" dt="2022-06-24T09:49:16.222" v="1865" actId="1035"/>
          <ac:picMkLst>
            <pc:docMk/>
            <pc:sldMk cId="621925171" sldId="2146847574"/>
            <ac:picMk id="91" creationId="{AC1B4D58-9DFA-A61A-D1A1-AB41D2D4DCE3}"/>
          </ac:picMkLst>
        </pc:picChg>
        <pc:picChg chg="add mod">
          <ac:chgData name="d'Agostino, Ciro" userId="522b68d4-162f-4dc7-a4d9-e6a12496a8af" providerId="ADAL" clId="{683EDCC4-8D6C-4B5D-82E3-D2C933B52846}" dt="2022-06-24T09:49:30.534" v="1877" actId="1036"/>
          <ac:picMkLst>
            <pc:docMk/>
            <pc:sldMk cId="621925171" sldId="2146847574"/>
            <ac:picMk id="92" creationId="{B0FCC4E3-D75D-70FC-8DEB-AB8EC5C6875D}"/>
          </ac:picMkLst>
        </pc:picChg>
        <pc:picChg chg="add mod">
          <ac:chgData name="d'Agostino, Ciro" userId="522b68d4-162f-4dc7-a4d9-e6a12496a8af" providerId="ADAL" clId="{683EDCC4-8D6C-4B5D-82E3-D2C933B52846}" dt="2022-06-24T09:49:12.234" v="1862" actId="1038"/>
          <ac:picMkLst>
            <pc:docMk/>
            <pc:sldMk cId="621925171" sldId="2146847574"/>
            <ac:picMk id="93" creationId="{6BAB626F-E51C-C396-64D4-4EA50C57C1CE}"/>
          </ac:picMkLst>
        </pc:picChg>
        <pc:picChg chg="add mod">
          <ac:chgData name="d'Agostino, Ciro" userId="522b68d4-162f-4dc7-a4d9-e6a12496a8af" providerId="ADAL" clId="{683EDCC4-8D6C-4B5D-82E3-D2C933B52846}" dt="2022-06-24T09:49:34.478" v="1879" actId="1038"/>
          <ac:picMkLst>
            <pc:docMk/>
            <pc:sldMk cId="621925171" sldId="2146847574"/>
            <ac:picMk id="94" creationId="{C5670F80-1BF5-9915-26EE-3B71F4C86407}"/>
          </ac:picMkLst>
        </pc:picChg>
        <pc:picChg chg="add mod">
          <ac:chgData name="d'Agostino, Ciro" userId="522b68d4-162f-4dc7-a4d9-e6a12496a8af" providerId="ADAL" clId="{683EDCC4-8D6C-4B5D-82E3-D2C933B52846}" dt="2022-06-24T09:48:50.348" v="1850" actId="1076"/>
          <ac:picMkLst>
            <pc:docMk/>
            <pc:sldMk cId="621925171" sldId="2146847574"/>
            <ac:picMk id="95" creationId="{EF8723A3-5920-1F37-369B-8B029AE8C0B8}"/>
          </ac:picMkLst>
        </pc:picChg>
        <pc:picChg chg="add mod">
          <ac:chgData name="d'Agostino, Ciro" userId="522b68d4-162f-4dc7-a4d9-e6a12496a8af" providerId="ADAL" clId="{683EDCC4-8D6C-4B5D-82E3-D2C933B52846}" dt="2022-06-24T09:48:58.079" v="1852" actId="1036"/>
          <ac:picMkLst>
            <pc:docMk/>
            <pc:sldMk cId="621925171" sldId="2146847574"/>
            <ac:picMk id="96" creationId="{3BFD3B3C-0105-5930-F04C-EF0FE1A8CB44}"/>
          </ac:picMkLst>
        </pc:picChg>
        <pc:picChg chg="add mod">
          <ac:chgData name="d'Agostino, Ciro" userId="522b68d4-162f-4dc7-a4d9-e6a12496a8af" providerId="ADAL" clId="{683EDCC4-8D6C-4B5D-82E3-D2C933B52846}" dt="2022-06-24T09:49:39.072" v="1880" actId="1038"/>
          <ac:picMkLst>
            <pc:docMk/>
            <pc:sldMk cId="621925171" sldId="2146847574"/>
            <ac:picMk id="97" creationId="{55B4A0F9-C772-E997-6918-3065B4711830}"/>
          </ac:picMkLst>
        </pc:picChg>
        <pc:picChg chg="add mod">
          <ac:chgData name="d'Agostino, Ciro" userId="522b68d4-162f-4dc7-a4d9-e6a12496a8af" providerId="ADAL" clId="{683EDCC4-8D6C-4B5D-82E3-D2C933B52846}" dt="2022-06-24T09:49:07.424" v="1858" actId="1076"/>
          <ac:picMkLst>
            <pc:docMk/>
            <pc:sldMk cId="621925171" sldId="2146847574"/>
            <ac:picMk id="98" creationId="{1ADE9CC7-F566-EE2B-B3A5-FC2422C20B8B}"/>
          </ac:picMkLst>
        </pc:picChg>
        <pc:picChg chg="add mod">
          <ac:chgData name="d'Agostino, Ciro" userId="522b68d4-162f-4dc7-a4d9-e6a12496a8af" providerId="ADAL" clId="{683EDCC4-8D6C-4B5D-82E3-D2C933B52846}" dt="2022-06-24T09:55:51.535" v="1954" actId="1076"/>
          <ac:picMkLst>
            <pc:docMk/>
            <pc:sldMk cId="621925171" sldId="2146847574"/>
            <ac:picMk id="99" creationId="{A5DF9983-2193-DD07-4EAF-59B68F779FCB}"/>
          </ac:picMkLst>
        </pc:picChg>
        <pc:picChg chg="add mod">
          <ac:chgData name="d'Agostino, Ciro" userId="522b68d4-162f-4dc7-a4d9-e6a12496a8af" providerId="ADAL" clId="{683EDCC4-8D6C-4B5D-82E3-D2C933B52846}" dt="2022-06-24T09:55:58.905" v="1978" actId="1038"/>
          <ac:picMkLst>
            <pc:docMk/>
            <pc:sldMk cId="621925171" sldId="2146847574"/>
            <ac:picMk id="100" creationId="{4D62367E-B167-D668-5ADD-73BFE547B971}"/>
          </ac:picMkLst>
        </pc:picChg>
        <pc:picChg chg="add mod">
          <ac:chgData name="d'Agostino, Ciro" userId="522b68d4-162f-4dc7-a4d9-e6a12496a8af" providerId="ADAL" clId="{683EDCC4-8D6C-4B5D-82E3-D2C933B52846}" dt="2022-06-24T09:56:04.346" v="2000" actId="1037"/>
          <ac:picMkLst>
            <pc:docMk/>
            <pc:sldMk cId="621925171" sldId="2146847574"/>
            <ac:picMk id="101" creationId="{CE2DA35E-95D4-3D89-AFF8-194555C88F49}"/>
          </ac:picMkLst>
        </pc:picChg>
        <pc:picChg chg="add mod">
          <ac:chgData name="d'Agostino, Ciro" userId="522b68d4-162f-4dc7-a4d9-e6a12496a8af" providerId="ADAL" clId="{683EDCC4-8D6C-4B5D-82E3-D2C933B52846}" dt="2022-06-24T09:56:08.702" v="2022" actId="1038"/>
          <ac:picMkLst>
            <pc:docMk/>
            <pc:sldMk cId="621925171" sldId="2146847574"/>
            <ac:picMk id="102" creationId="{6F9AC50A-EFE2-7F02-7CB4-E353FE698FB4}"/>
          </ac:picMkLst>
        </pc:picChg>
        <pc:picChg chg="add mod">
          <ac:chgData name="d'Agostino, Ciro" userId="522b68d4-162f-4dc7-a4d9-e6a12496a8af" providerId="ADAL" clId="{683EDCC4-8D6C-4B5D-82E3-D2C933B52846}" dt="2022-06-24T09:56:18.828" v="2025" actId="1076"/>
          <ac:picMkLst>
            <pc:docMk/>
            <pc:sldMk cId="621925171" sldId="2146847574"/>
            <ac:picMk id="103" creationId="{6A1004CB-68EB-928E-0B05-064A04800A19}"/>
          </ac:picMkLst>
        </pc:picChg>
        <pc:picChg chg="add mod">
          <ac:chgData name="d'Agostino, Ciro" userId="522b68d4-162f-4dc7-a4d9-e6a12496a8af" providerId="ADAL" clId="{683EDCC4-8D6C-4B5D-82E3-D2C933B52846}" dt="2022-06-24T09:56:23.136" v="2026" actId="1076"/>
          <ac:picMkLst>
            <pc:docMk/>
            <pc:sldMk cId="621925171" sldId="2146847574"/>
            <ac:picMk id="104" creationId="{95ED528C-F1D6-DAE8-48CE-D703DA0BF540}"/>
          </ac:picMkLst>
        </pc:picChg>
        <pc:picChg chg="add mod">
          <ac:chgData name="d'Agostino, Ciro" userId="522b68d4-162f-4dc7-a4d9-e6a12496a8af" providerId="ADAL" clId="{683EDCC4-8D6C-4B5D-82E3-D2C933B52846}" dt="2022-06-24T09:56:12.503" v="2023" actId="1076"/>
          <ac:picMkLst>
            <pc:docMk/>
            <pc:sldMk cId="621925171" sldId="2146847574"/>
            <ac:picMk id="105" creationId="{BE609EB7-DA66-417F-A7FE-92364BD04557}"/>
          </ac:picMkLst>
        </pc:picChg>
        <pc:picChg chg="add mod">
          <ac:chgData name="d'Agostino, Ciro" userId="522b68d4-162f-4dc7-a4d9-e6a12496a8af" providerId="ADAL" clId="{683EDCC4-8D6C-4B5D-82E3-D2C933B52846}" dt="2022-06-24T09:56:15.361" v="2024" actId="1076"/>
          <ac:picMkLst>
            <pc:docMk/>
            <pc:sldMk cId="621925171" sldId="2146847574"/>
            <ac:picMk id="106" creationId="{803ADAEF-8D0F-A35F-F6AF-6559FAD14572}"/>
          </ac:picMkLst>
        </pc:picChg>
        <pc:picChg chg="add mod">
          <ac:chgData name="d'Agostino, Ciro" userId="522b68d4-162f-4dc7-a4d9-e6a12496a8af" providerId="ADAL" clId="{683EDCC4-8D6C-4B5D-82E3-D2C933B52846}" dt="2022-06-24T09:57:02.437" v="2032" actId="1076"/>
          <ac:picMkLst>
            <pc:docMk/>
            <pc:sldMk cId="621925171" sldId="2146847574"/>
            <ac:picMk id="107" creationId="{87DB4C44-D5BF-2E86-6872-BFC747481C56}"/>
          </ac:picMkLst>
        </pc:picChg>
        <pc:picChg chg="add mod">
          <ac:chgData name="d'Agostino, Ciro" userId="522b68d4-162f-4dc7-a4d9-e6a12496a8af" providerId="ADAL" clId="{683EDCC4-8D6C-4B5D-82E3-D2C933B52846}" dt="2022-06-24T09:57:50.161" v="2042" actId="1037"/>
          <ac:picMkLst>
            <pc:docMk/>
            <pc:sldMk cId="621925171" sldId="2146847574"/>
            <ac:picMk id="108" creationId="{B839CE1E-3F74-3DF6-3F36-2F86B1B3054B}"/>
          </ac:picMkLst>
        </pc:picChg>
        <pc:picChg chg="add mod">
          <ac:chgData name="d'Agostino, Ciro" userId="522b68d4-162f-4dc7-a4d9-e6a12496a8af" providerId="ADAL" clId="{683EDCC4-8D6C-4B5D-82E3-D2C933B52846}" dt="2022-06-24T09:56:51.115" v="2029" actId="1076"/>
          <ac:picMkLst>
            <pc:docMk/>
            <pc:sldMk cId="621925171" sldId="2146847574"/>
            <ac:picMk id="109" creationId="{5ABC23BD-891A-3D3E-B18D-461B076A5149}"/>
          </ac:picMkLst>
        </pc:picChg>
        <pc:picChg chg="add mod">
          <ac:chgData name="d'Agostino, Ciro" userId="522b68d4-162f-4dc7-a4d9-e6a12496a8af" providerId="ADAL" clId="{683EDCC4-8D6C-4B5D-82E3-D2C933B52846}" dt="2022-06-24T09:56:55.458" v="2030" actId="1076"/>
          <ac:picMkLst>
            <pc:docMk/>
            <pc:sldMk cId="621925171" sldId="2146847574"/>
            <ac:picMk id="110" creationId="{FF95547E-9C6B-0A2E-570E-25150DCFA559}"/>
          </ac:picMkLst>
        </pc:picChg>
        <pc:picChg chg="add mod">
          <ac:chgData name="d'Agostino, Ciro" userId="522b68d4-162f-4dc7-a4d9-e6a12496a8af" providerId="ADAL" clId="{683EDCC4-8D6C-4B5D-82E3-D2C933B52846}" dt="2022-06-24T09:56:48.403" v="2028" actId="1076"/>
          <ac:picMkLst>
            <pc:docMk/>
            <pc:sldMk cId="621925171" sldId="2146847574"/>
            <ac:picMk id="111" creationId="{41CA601E-2CA6-4F2F-EF74-FE6F6F67DA6E}"/>
          </ac:picMkLst>
        </pc:picChg>
        <pc:picChg chg="add mod">
          <ac:chgData name="d'Agostino, Ciro" userId="522b68d4-162f-4dc7-a4d9-e6a12496a8af" providerId="ADAL" clId="{683EDCC4-8D6C-4B5D-82E3-D2C933B52846}" dt="2022-06-24T09:56:43.658" v="2027" actId="1076"/>
          <ac:picMkLst>
            <pc:docMk/>
            <pc:sldMk cId="621925171" sldId="2146847574"/>
            <ac:picMk id="112" creationId="{5C631998-F4FE-C558-B5BA-3DA8F83C4E96}"/>
          </ac:picMkLst>
        </pc:picChg>
        <pc:picChg chg="add mod">
          <ac:chgData name="d'Agostino, Ciro" userId="522b68d4-162f-4dc7-a4d9-e6a12496a8af" providerId="ADAL" clId="{683EDCC4-8D6C-4B5D-82E3-D2C933B52846}" dt="2022-06-24T09:57:35.225" v="2037" actId="1076"/>
          <ac:picMkLst>
            <pc:docMk/>
            <pc:sldMk cId="621925171" sldId="2146847574"/>
            <ac:picMk id="113" creationId="{4111D257-5B19-9B75-E688-A39AFF48AF3A}"/>
          </ac:picMkLst>
        </pc:picChg>
        <pc:picChg chg="add mod">
          <ac:chgData name="d'Agostino, Ciro" userId="522b68d4-162f-4dc7-a4d9-e6a12496a8af" providerId="ADAL" clId="{683EDCC4-8D6C-4B5D-82E3-D2C933B52846}" dt="2022-06-24T09:57:24.299" v="2035" actId="14100"/>
          <ac:picMkLst>
            <pc:docMk/>
            <pc:sldMk cId="621925171" sldId="2146847574"/>
            <ac:picMk id="114" creationId="{3196C95F-0012-B5A4-C987-6D7029FBAC19}"/>
          </ac:picMkLst>
        </pc:picChg>
        <pc:picChg chg="add mod">
          <ac:chgData name="d'Agostino, Ciro" userId="522b68d4-162f-4dc7-a4d9-e6a12496a8af" providerId="ADAL" clId="{683EDCC4-8D6C-4B5D-82E3-D2C933B52846}" dt="2022-06-24T09:57:30.808" v="2036" actId="1076"/>
          <ac:picMkLst>
            <pc:docMk/>
            <pc:sldMk cId="621925171" sldId="2146847574"/>
            <ac:picMk id="115" creationId="{AD735FFC-14E3-9842-2257-6682C4C016E4}"/>
          </ac:picMkLst>
        </pc:picChg>
        <pc:picChg chg="add mod">
          <ac:chgData name="d'Agostino, Ciro" userId="522b68d4-162f-4dc7-a4d9-e6a12496a8af" providerId="ADAL" clId="{683EDCC4-8D6C-4B5D-82E3-D2C933B52846}" dt="2022-06-24T09:57:40.502" v="2038" actId="1076"/>
          <ac:picMkLst>
            <pc:docMk/>
            <pc:sldMk cId="621925171" sldId="2146847574"/>
            <ac:picMk id="117" creationId="{49A230BC-DB7D-5D65-A7FD-CC1135476AB3}"/>
          </ac:picMkLst>
        </pc:picChg>
        <pc:picChg chg="add mod">
          <ac:chgData name="d'Agostino, Ciro" userId="522b68d4-162f-4dc7-a4d9-e6a12496a8af" providerId="ADAL" clId="{683EDCC4-8D6C-4B5D-82E3-D2C933B52846}" dt="2022-06-24T09:57:35.225" v="2037" actId="1076"/>
          <ac:picMkLst>
            <pc:docMk/>
            <pc:sldMk cId="621925171" sldId="2146847574"/>
            <ac:picMk id="118" creationId="{B64D5BCF-CC6D-4883-A2C9-735E9F04AA06}"/>
          </ac:picMkLst>
        </pc:picChg>
        <pc:picChg chg="add mod">
          <ac:chgData name="d'Agostino, Ciro" userId="522b68d4-162f-4dc7-a4d9-e6a12496a8af" providerId="ADAL" clId="{683EDCC4-8D6C-4B5D-82E3-D2C933B52846}" dt="2022-06-24T09:57:40.502" v="2038" actId="1076"/>
          <ac:picMkLst>
            <pc:docMk/>
            <pc:sldMk cId="621925171" sldId="2146847574"/>
            <ac:picMk id="119" creationId="{150C30C7-FF3A-820F-A1A2-8B3B86ADD22D}"/>
          </ac:picMkLst>
        </pc:picChg>
        <pc:picChg chg="add mod">
          <ac:chgData name="d'Agostino, Ciro" userId="522b68d4-162f-4dc7-a4d9-e6a12496a8af" providerId="ADAL" clId="{683EDCC4-8D6C-4B5D-82E3-D2C933B52846}" dt="2022-06-24T09:57:24.299" v="2035" actId="14100"/>
          <ac:picMkLst>
            <pc:docMk/>
            <pc:sldMk cId="621925171" sldId="2146847574"/>
            <ac:picMk id="120" creationId="{B864E5E1-C1E6-2DD3-CF3E-32FF7FD2CF40}"/>
          </ac:picMkLst>
        </pc:picChg>
        <pc:picChg chg="add mod">
          <ac:chgData name="d'Agostino, Ciro" userId="522b68d4-162f-4dc7-a4d9-e6a12496a8af" providerId="ADAL" clId="{683EDCC4-8D6C-4B5D-82E3-D2C933B52846}" dt="2022-06-24T09:57:30.808" v="2036" actId="1076"/>
          <ac:picMkLst>
            <pc:docMk/>
            <pc:sldMk cId="621925171" sldId="2146847574"/>
            <ac:picMk id="121" creationId="{6D604B10-E2BA-2694-C09F-4ADB4FCF52B8}"/>
          </ac:picMkLst>
        </pc:picChg>
        <pc:picChg chg="add mod">
          <ac:chgData name="d'Agostino, Ciro" userId="522b68d4-162f-4dc7-a4d9-e6a12496a8af" providerId="ADAL" clId="{683EDCC4-8D6C-4B5D-82E3-D2C933B52846}" dt="2022-06-24T09:58:34.811" v="2049" actId="14100"/>
          <ac:picMkLst>
            <pc:docMk/>
            <pc:sldMk cId="621925171" sldId="2146847574"/>
            <ac:picMk id="122" creationId="{C1B3B4BA-CD61-80AC-A613-BBD920353B2D}"/>
          </ac:picMkLst>
        </pc:picChg>
        <pc:picChg chg="add mod">
          <ac:chgData name="d'Agostino, Ciro" userId="522b68d4-162f-4dc7-a4d9-e6a12496a8af" providerId="ADAL" clId="{683EDCC4-8D6C-4B5D-82E3-D2C933B52846}" dt="2022-06-24T09:58:38.031" v="2051" actId="1038"/>
          <ac:picMkLst>
            <pc:docMk/>
            <pc:sldMk cId="621925171" sldId="2146847574"/>
            <ac:picMk id="123" creationId="{C2446A2D-96E7-D6D5-D737-A5390BF421CA}"/>
          </ac:picMkLst>
        </pc:picChg>
        <pc:picChg chg="add mod">
          <ac:chgData name="d'Agostino, Ciro" userId="522b68d4-162f-4dc7-a4d9-e6a12496a8af" providerId="ADAL" clId="{683EDCC4-8D6C-4B5D-82E3-D2C933B52846}" dt="2022-06-24T09:58:56.566" v="2056" actId="1076"/>
          <ac:picMkLst>
            <pc:docMk/>
            <pc:sldMk cId="621925171" sldId="2146847574"/>
            <ac:picMk id="124" creationId="{EAD195C8-AA22-2097-58EE-DA190A3F3ED0}"/>
          </ac:picMkLst>
        </pc:picChg>
        <pc:picChg chg="add mod">
          <ac:chgData name="d'Agostino, Ciro" userId="522b68d4-162f-4dc7-a4d9-e6a12496a8af" providerId="ADAL" clId="{683EDCC4-8D6C-4B5D-82E3-D2C933B52846}" dt="2022-06-24T09:58:42.967" v="2052" actId="1076"/>
          <ac:picMkLst>
            <pc:docMk/>
            <pc:sldMk cId="621925171" sldId="2146847574"/>
            <ac:picMk id="125" creationId="{42CC0BD9-A063-7A7B-4A95-C5F0787C9AC9}"/>
          </ac:picMkLst>
        </pc:picChg>
        <pc:picChg chg="add mod ord">
          <ac:chgData name="d'Agostino, Ciro" userId="522b68d4-162f-4dc7-a4d9-e6a12496a8af" providerId="ADAL" clId="{683EDCC4-8D6C-4B5D-82E3-D2C933B52846}" dt="2022-06-24T09:59:57.429" v="2067" actId="1076"/>
          <ac:picMkLst>
            <pc:docMk/>
            <pc:sldMk cId="621925171" sldId="2146847574"/>
            <ac:picMk id="126" creationId="{13624491-811A-CCD3-7807-970CC4238865}"/>
          </ac:picMkLst>
        </pc:picChg>
        <pc:picChg chg="add mod">
          <ac:chgData name="d'Agostino, Ciro" userId="522b68d4-162f-4dc7-a4d9-e6a12496a8af" providerId="ADAL" clId="{683EDCC4-8D6C-4B5D-82E3-D2C933B52846}" dt="2022-06-24T10:00:06.831" v="2068" actId="1076"/>
          <ac:picMkLst>
            <pc:docMk/>
            <pc:sldMk cId="621925171" sldId="2146847574"/>
            <ac:picMk id="127" creationId="{34EA231D-5DDE-04A1-CB6E-B1E4B498B5F5}"/>
          </ac:picMkLst>
        </pc:picChg>
        <pc:picChg chg="add mod">
          <ac:chgData name="d'Agostino, Ciro" userId="522b68d4-162f-4dc7-a4d9-e6a12496a8af" providerId="ADAL" clId="{683EDCC4-8D6C-4B5D-82E3-D2C933B52846}" dt="2022-06-24T10:00:06.831" v="2068" actId="1076"/>
          <ac:picMkLst>
            <pc:docMk/>
            <pc:sldMk cId="621925171" sldId="2146847574"/>
            <ac:picMk id="128" creationId="{16860925-9C75-707E-9A5D-37C611E53958}"/>
          </ac:picMkLst>
        </pc:picChg>
        <pc:picChg chg="mod">
          <ac:chgData name="d'Agostino, Ciro" userId="522b68d4-162f-4dc7-a4d9-e6a12496a8af" providerId="ADAL" clId="{683EDCC4-8D6C-4B5D-82E3-D2C933B52846}" dt="2022-06-24T10:02:39.370" v="2081"/>
          <ac:picMkLst>
            <pc:docMk/>
            <pc:sldMk cId="621925171" sldId="2146847574"/>
            <ac:picMk id="136" creationId="{6893BB45-F153-7BDD-61C4-97AD27EF2C32}"/>
          </ac:picMkLst>
        </pc:picChg>
        <pc:picChg chg="del">
          <ac:chgData name="d'Agostino, Ciro" userId="522b68d4-162f-4dc7-a4d9-e6a12496a8af" providerId="ADAL" clId="{683EDCC4-8D6C-4B5D-82E3-D2C933B52846}" dt="2022-06-24T10:08:17.134" v="2150" actId="478"/>
          <ac:picMkLst>
            <pc:docMk/>
            <pc:sldMk cId="621925171" sldId="2146847574"/>
            <ac:picMk id="155" creationId="{A24FCC54-0C38-2AD8-1E83-B8CEBF05F46D}"/>
          </ac:picMkLst>
        </pc:picChg>
        <pc:picChg chg="del">
          <ac:chgData name="d'Agostino, Ciro" userId="522b68d4-162f-4dc7-a4d9-e6a12496a8af" providerId="ADAL" clId="{683EDCC4-8D6C-4B5D-82E3-D2C933B52846}" dt="2022-06-24T10:08:18.786" v="2151" actId="478"/>
          <ac:picMkLst>
            <pc:docMk/>
            <pc:sldMk cId="621925171" sldId="2146847574"/>
            <ac:picMk id="156" creationId="{3BFB1FEA-5500-C090-18FF-86288B28D5C0}"/>
          </ac:picMkLst>
        </pc:picChg>
        <pc:picChg chg="mod">
          <ac:chgData name="d'Agostino, Ciro" userId="522b68d4-162f-4dc7-a4d9-e6a12496a8af" providerId="ADAL" clId="{683EDCC4-8D6C-4B5D-82E3-D2C933B52846}" dt="2022-06-24T10:02:39.370" v="2081"/>
          <ac:picMkLst>
            <pc:docMk/>
            <pc:sldMk cId="621925171" sldId="2146847574"/>
            <ac:picMk id="159" creationId="{FBC96D67-EDDE-4857-498B-BE4515D8ED59}"/>
          </ac:picMkLst>
        </pc:picChg>
        <pc:picChg chg="mod">
          <ac:chgData name="d'Agostino, Ciro" userId="522b68d4-162f-4dc7-a4d9-e6a12496a8af" providerId="ADAL" clId="{683EDCC4-8D6C-4B5D-82E3-D2C933B52846}" dt="2022-06-24T10:02:39.370" v="2081"/>
          <ac:picMkLst>
            <pc:docMk/>
            <pc:sldMk cId="621925171" sldId="2146847574"/>
            <ac:picMk id="162" creationId="{18F46777-B337-8433-05C4-7141FEB06277}"/>
          </ac:picMkLst>
        </pc:picChg>
        <pc:picChg chg="mod">
          <ac:chgData name="d'Agostino, Ciro" userId="522b68d4-162f-4dc7-a4d9-e6a12496a8af" providerId="ADAL" clId="{683EDCC4-8D6C-4B5D-82E3-D2C933B52846}" dt="2022-06-24T10:02:39.370" v="2081"/>
          <ac:picMkLst>
            <pc:docMk/>
            <pc:sldMk cId="621925171" sldId="2146847574"/>
            <ac:picMk id="163" creationId="{F1B88828-BFAB-B08A-D6FB-B94E02B26716}"/>
          </ac:picMkLst>
        </pc:picChg>
        <pc:picChg chg="mod">
          <ac:chgData name="d'Agostino, Ciro" userId="522b68d4-162f-4dc7-a4d9-e6a12496a8af" providerId="ADAL" clId="{683EDCC4-8D6C-4B5D-82E3-D2C933B52846}" dt="2022-06-24T10:02:39.370" v="2081"/>
          <ac:picMkLst>
            <pc:docMk/>
            <pc:sldMk cId="621925171" sldId="2146847574"/>
            <ac:picMk id="165" creationId="{74175CD1-1B1E-1DEE-57E2-363DF8A6F09A}"/>
          </ac:picMkLst>
        </pc:picChg>
        <pc:picChg chg="mod">
          <ac:chgData name="d'Agostino, Ciro" userId="522b68d4-162f-4dc7-a4d9-e6a12496a8af" providerId="ADAL" clId="{683EDCC4-8D6C-4B5D-82E3-D2C933B52846}" dt="2022-06-24T10:02:39.370" v="2081"/>
          <ac:picMkLst>
            <pc:docMk/>
            <pc:sldMk cId="621925171" sldId="2146847574"/>
            <ac:picMk id="166" creationId="{E58F538A-D4DB-6FD9-8312-ECF052D7F664}"/>
          </ac:picMkLst>
        </pc:picChg>
        <pc:picChg chg="mod">
          <ac:chgData name="d'Agostino, Ciro" userId="522b68d4-162f-4dc7-a4d9-e6a12496a8af" providerId="ADAL" clId="{683EDCC4-8D6C-4B5D-82E3-D2C933B52846}" dt="2022-06-24T10:02:39.370" v="2081"/>
          <ac:picMkLst>
            <pc:docMk/>
            <pc:sldMk cId="621925171" sldId="2146847574"/>
            <ac:picMk id="167" creationId="{D9193BC4-FAA6-76E2-9954-5135EAE1FDAB}"/>
          </ac:picMkLst>
        </pc:picChg>
        <pc:picChg chg="mod">
          <ac:chgData name="d'Agostino, Ciro" userId="522b68d4-162f-4dc7-a4d9-e6a12496a8af" providerId="ADAL" clId="{683EDCC4-8D6C-4B5D-82E3-D2C933B52846}" dt="2022-06-24T10:02:39.370" v="2081"/>
          <ac:picMkLst>
            <pc:docMk/>
            <pc:sldMk cId="621925171" sldId="2146847574"/>
            <ac:picMk id="168" creationId="{85AA5C40-61F8-F69A-DA4F-EE2D6633340E}"/>
          </ac:picMkLst>
        </pc:picChg>
        <pc:picChg chg="mod">
          <ac:chgData name="d'Agostino, Ciro" userId="522b68d4-162f-4dc7-a4d9-e6a12496a8af" providerId="ADAL" clId="{683EDCC4-8D6C-4B5D-82E3-D2C933B52846}" dt="2022-06-24T10:02:39.370" v="2081"/>
          <ac:picMkLst>
            <pc:docMk/>
            <pc:sldMk cId="621925171" sldId="2146847574"/>
            <ac:picMk id="169" creationId="{0DB5D496-7800-2163-176B-1D2A3A3606DE}"/>
          </ac:picMkLst>
        </pc:picChg>
        <pc:picChg chg="mod">
          <ac:chgData name="d'Agostino, Ciro" userId="522b68d4-162f-4dc7-a4d9-e6a12496a8af" providerId="ADAL" clId="{683EDCC4-8D6C-4B5D-82E3-D2C933B52846}" dt="2022-06-24T10:02:39.370" v="2081"/>
          <ac:picMkLst>
            <pc:docMk/>
            <pc:sldMk cId="621925171" sldId="2146847574"/>
            <ac:picMk id="170" creationId="{88455608-DB17-5146-48FF-212AE875B1A1}"/>
          </ac:picMkLst>
        </pc:picChg>
        <pc:picChg chg="mod">
          <ac:chgData name="d'Agostino, Ciro" userId="522b68d4-162f-4dc7-a4d9-e6a12496a8af" providerId="ADAL" clId="{683EDCC4-8D6C-4B5D-82E3-D2C933B52846}" dt="2022-06-24T10:02:39.370" v="2081"/>
          <ac:picMkLst>
            <pc:docMk/>
            <pc:sldMk cId="621925171" sldId="2146847574"/>
            <ac:picMk id="171" creationId="{19AA1BB4-8FC4-98B4-F272-E60C6D5A54B0}"/>
          </ac:picMkLst>
        </pc:picChg>
        <pc:picChg chg="mod">
          <ac:chgData name="d'Agostino, Ciro" userId="522b68d4-162f-4dc7-a4d9-e6a12496a8af" providerId="ADAL" clId="{683EDCC4-8D6C-4B5D-82E3-D2C933B52846}" dt="2022-06-24T10:02:39.370" v="2081"/>
          <ac:picMkLst>
            <pc:docMk/>
            <pc:sldMk cId="621925171" sldId="2146847574"/>
            <ac:picMk id="172" creationId="{A970092D-4E2F-022B-3980-CCF06B622488}"/>
          </ac:picMkLst>
        </pc:picChg>
        <pc:picChg chg="mod">
          <ac:chgData name="d'Agostino, Ciro" userId="522b68d4-162f-4dc7-a4d9-e6a12496a8af" providerId="ADAL" clId="{683EDCC4-8D6C-4B5D-82E3-D2C933B52846}" dt="2022-06-24T10:02:39.370" v="2081"/>
          <ac:picMkLst>
            <pc:docMk/>
            <pc:sldMk cId="621925171" sldId="2146847574"/>
            <ac:picMk id="173" creationId="{7CD4A003-95E0-DC63-24FE-54E5C320D0B8}"/>
          </ac:picMkLst>
        </pc:picChg>
        <pc:picChg chg="mod">
          <ac:chgData name="d'Agostino, Ciro" userId="522b68d4-162f-4dc7-a4d9-e6a12496a8af" providerId="ADAL" clId="{683EDCC4-8D6C-4B5D-82E3-D2C933B52846}" dt="2022-06-24T10:02:39.370" v="2081"/>
          <ac:picMkLst>
            <pc:docMk/>
            <pc:sldMk cId="621925171" sldId="2146847574"/>
            <ac:picMk id="174" creationId="{A1A86F5F-68B0-6BEC-A58D-1C053D43D5A3}"/>
          </ac:picMkLst>
        </pc:picChg>
        <pc:picChg chg="mod">
          <ac:chgData name="d'Agostino, Ciro" userId="522b68d4-162f-4dc7-a4d9-e6a12496a8af" providerId="ADAL" clId="{683EDCC4-8D6C-4B5D-82E3-D2C933B52846}" dt="2022-06-24T10:02:39.370" v="2081"/>
          <ac:picMkLst>
            <pc:docMk/>
            <pc:sldMk cId="621925171" sldId="2146847574"/>
            <ac:picMk id="188" creationId="{6A9A73BE-B577-1307-2DCA-32C212610730}"/>
          </ac:picMkLst>
        </pc:picChg>
        <pc:picChg chg="mod">
          <ac:chgData name="d'Agostino, Ciro" userId="522b68d4-162f-4dc7-a4d9-e6a12496a8af" providerId="ADAL" clId="{683EDCC4-8D6C-4B5D-82E3-D2C933B52846}" dt="2022-06-24T10:02:39.370" v="2081"/>
          <ac:picMkLst>
            <pc:docMk/>
            <pc:sldMk cId="621925171" sldId="2146847574"/>
            <ac:picMk id="215" creationId="{256F6E3F-5E9B-B2AE-0507-028AEEB67DEE}"/>
          </ac:picMkLst>
        </pc:picChg>
        <pc:picChg chg="mod">
          <ac:chgData name="d'Agostino, Ciro" userId="522b68d4-162f-4dc7-a4d9-e6a12496a8af" providerId="ADAL" clId="{683EDCC4-8D6C-4B5D-82E3-D2C933B52846}" dt="2022-06-24T10:02:39.370" v="2081"/>
          <ac:picMkLst>
            <pc:docMk/>
            <pc:sldMk cId="621925171" sldId="2146847574"/>
            <ac:picMk id="226" creationId="{C040E26B-83EA-768E-1666-9958CEA89A82}"/>
          </ac:picMkLst>
        </pc:picChg>
        <pc:picChg chg="mod">
          <ac:chgData name="d'Agostino, Ciro" userId="522b68d4-162f-4dc7-a4d9-e6a12496a8af" providerId="ADAL" clId="{683EDCC4-8D6C-4B5D-82E3-D2C933B52846}" dt="2022-06-24T10:02:39.370" v="2081"/>
          <ac:picMkLst>
            <pc:docMk/>
            <pc:sldMk cId="621925171" sldId="2146847574"/>
            <ac:picMk id="227" creationId="{14160E74-3530-0B37-140D-59F96C944BD0}"/>
          </ac:picMkLst>
        </pc:picChg>
        <pc:picChg chg="mod">
          <ac:chgData name="d'Agostino, Ciro" userId="522b68d4-162f-4dc7-a4d9-e6a12496a8af" providerId="ADAL" clId="{683EDCC4-8D6C-4B5D-82E3-D2C933B52846}" dt="2022-06-24T10:02:39.370" v="2081"/>
          <ac:picMkLst>
            <pc:docMk/>
            <pc:sldMk cId="621925171" sldId="2146847574"/>
            <ac:picMk id="230" creationId="{A92020E0-B358-3B69-6520-A69619D7F37F}"/>
          </ac:picMkLst>
        </pc:picChg>
        <pc:picChg chg="mod">
          <ac:chgData name="d'Agostino, Ciro" userId="522b68d4-162f-4dc7-a4d9-e6a12496a8af" providerId="ADAL" clId="{683EDCC4-8D6C-4B5D-82E3-D2C933B52846}" dt="2022-06-24T10:02:39.370" v="2081"/>
          <ac:picMkLst>
            <pc:docMk/>
            <pc:sldMk cId="621925171" sldId="2146847574"/>
            <ac:picMk id="231" creationId="{2307CABC-1EC8-4A23-0040-2E6EE44285F1}"/>
          </ac:picMkLst>
        </pc:picChg>
        <pc:picChg chg="mod">
          <ac:chgData name="d'Agostino, Ciro" userId="522b68d4-162f-4dc7-a4d9-e6a12496a8af" providerId="ADAL" clId="{683EDCC4-8D6C-4B5D-82E3-D2C933B52846}" dt="2022-06-24T10:02:39.370" v="2081"/>
          <ac:picMkLst>
            <pc:docMk/>
            <pc:sldMk cId="621925171" sldId="2146847574"/>
            <ac:picMk id="232" creationId="{1A830D7B-9E5D-E717-94B5-BF1C7BC923C9}"/>
          </ac:picMkLst>
        </pc:picChg>
        <pc:picChg chg="mod">
          <ac:chgData name="d'Agostino, Ciro" userId="522b68d4-162f-4dc7-a4d9-e6a12496a8af" providerId="ADAL" clId="{683EDCC4-8D6C-4B5D-82E3-D2C933B52846}" dt="2022-06-24T10:02:39.370" v="2081"/>
          <ac:picMkLst>
            <pc:docMk/>
            <pc:sldMk cId="621925171" sldId="2146847574"/>
            <ac:picMk id="233" creationId="{111E2B62-142B-2E1A-78FC-4DF37DAF0667}"/>
          </ac:picMkLst>
        </pc:picChg>
        <pc:picChg chg="mod">
          <ac:chgData name="d'Agostino, Ciro" userId="522b68d4-162f-4dc7-a4d9-e6a12496a8af" providerId="ADAL" clId="{683EDCC4-8D6C-4B5D-82E3-D2C933B52846}" dt="2022-06-24T10:02:39.370" v="2081"/>
          <ac:picMkLst>
            <pc:docMk/>
            <pc:sldMk cId="621925171" sldId="2146847574"/>
            <ac:picMk id="234" creationId="{93E260F3-4BB7-C1BD-90C6-18D70D047397}"/>
          </ac:picMkLst>
        </pc:picChg>
        <pc:picChg chg="mod">
          <ac:chgData name="d'Agostino, Ciro" userId="522b68d4-162f-4dc7-a4d9-e6a12496a8af" providerId="ADAL" clId="{683EDCC4-8D6C-4B5D-82E3-D2C933B52846}" dt="2022-06-24T10:02:39.370" v="2081"/>
          <ac:picMkLst>
            <pc:docMk/>
            <pc:sldMk cId="621925171" sldId="2146847574"/>
            <ac:picMk id="236" creationId="{B7701422-6B35-2EE1-563A-CE539DBF0B94}"/>
          </ac:picMkLst>
        </pc:picChg>
        <pc:picChg chg="add mod modCrop">
          <ac:chgData name="d'Agostino, Ciro" userId="522b68d4-162f-4dc7-a4d9-e6a12496a8af" providerId="ADAL" clId="{683EDCC4-8D6C-4B5D-82E3-D2C933B52846}" dt="2022-06-24T10:07:26.595" v="2138" actId="1076"/>
          <ac:picMkLst>
            <pc:docMk/>
            <pc:sldMk cId="621925171" sldId="2146847574"/>
            <ac:picMk id="242" creationId="{DB0F7362-7133-B9CC-E671-C7A9AEC9173C}"/>
          </ac:picMkLst>
        </pc:picChg>
        <pc:picChg chg="add mod modCrop">
          <ac:chgData name="d'Agostino, Ciro" userId="522b68d4-162f-4dc7-a4d9-e6a12496a8af" providerId="ADAL" clId="{683EDCC4-8D6C-4B5D-82E3-D2C933B52846}" dt="2022-06-24T10:08:04.094" v="2149" actId="732"/>
          <ac:picMkLst>
            <pc:docMk/>
            <pc:sldMk cId="621925171" sldId="2146847574"/>
            <ac:picMk id="243" creationId="{D2C32EE2-BB96-01F3-FF97-A815EDC542EF}"/>
          </ac:picMkLst>
        </pc:picChg>
        <pc:picChg chg="add mod">
          <ac:chgData name="d'Agostino, Ciro" userId="522b68d4-162f-4dc7-a4d9-e6a12496a8af" providerId="ADAL" clId="{683EDCC4-8D6C-4B5D-82E3-D2C933B52846}" dt="2022-06-24T10:08:25.474" v="2153" actId="1076"/>
          <ac:picMkLst>
            <pc:docMk/>
            <pc:sldMk cId="621925171" sldId="2146847574"/>
            <ac:picMk id="244" creationId="{1F4A7ADE-C6A0-E55B-07AB-7B9CADC671E6}"/>
          </ac:picMkLst>
        </pc:picChg>
        <pc:picChg chg="add mod">
          <ac:chgData name="d'Agostino, Ciro" userId="522b68d4-162f-4dc7-a4d9-e6a12496a8af" providerId="ADAL" clId="{683EDCC4-8D6C-4B5D-82E3-D2C933B52846}" dt="2022-06-24T10:08:25.474" v="2153" actId="1076"/>
          <ac:picMkLst>
            <pc:docMk/>
            <pc:sldMk cId="621925171" sldId="2146847574"/>
            <ac:picMk id="250" creationId="{A3B5DC93-98BB-A089-DB24-CAFED7555333}"/>
          </ac:picMkLst>
        </pc:picChg>
        <pc:picChg chg="add mod">
          <ac:chgData name="d'Agostino, Ciro" userId="522b68d4-162f-4dc7-a4d9-e6a12496a8af" providerId="ADAL" clId="{683EDCC4-8D6C-4B5D-82E3-D2C933B52846}" dt="2022-06-24T12:56:59.367" v="2240" actId="1036"/>
          <ac:picMkLst>
            <pc:docMk/>
            <pc:sldMk cId="621925171" sldId="2146847574"/>
            <ac:picMk id="251" creationId="{8BF74F47-A335-21A3-1672-3278C8E1FF40}"/>
          </ac:picMkLst>
        </pc:picChg>
        <pc:picChg chg="add mod ord">
          <ac:chgData name="d'Agostino, Ciro" userId="522b68d4-162f-4dc7-a4d9-e6a12496a8af" providerId="ADAL" clId="{683EDCC4-8D6C-4B5D-82E3-D2C933B52846}" dt="2022-06-24T12:58:19.089" v="2254" actId="167"/>
          <ac:picMkLst>
            <pc:docMk/>
            <pc:sldMk cId="621925171" sldId="2146847574"/>
            <ac:picMk id="252" creationId="{D71EB8CA-2E8B-D873-AFE9-65427A24B4E9}"/>
          </ac:picMkLst>
        </pc:picChg>
        <pc:picChg chg="add mod">
          <ac:chgData name="d'Agostino, Ciro" userId="522b68d4-162f-4dc7-a4d9-e6a12496a8af" providerId="ADAL" clId="{683EDCC4-8D6C-4B5D-82E3-D2C933B52846}" dt="2022-06-24T12:56:50.714" v="2238" actId="1035"/>
          <ac:picMkLst>
            <pc:docMk/>
            <pc:sldMk cId="621925171" sldId="2146847574"/>
            <ac:picMk id="253" creationId="{7B1C4045-8CEA-93B0-ED60-7AD1678F0350}"/>
          </ac:picMkLst>
        </pc:picChg>
        <pc:cxnChg chg="mod">
          <ac:chgData name="d'Agostino, Ciro" userId="522b68d4-162f-4dc7-a4d9-e6a12496a8af" providerId="ADAL" clId="{683EDCC4-8D6C-4B5D-82E3-D2C933B52846}" dt="2022-06-24T10:02:39.370" v="2081"/>
          <ac:cxnSpMkLst>
            <pc:docMk/>
            <pc:sldMk cId="621925171" sldId="2146847574"/>
            <ac:cxnSpMk id="135" creationId="{E7CF32B3-F3A6-3F46-3E9A-863F70B2043A}"/>
          </ac:cxnSpMkLst>
        </pc:cxnChg>
        <pc:cxnChg chg="mod">
          <ac:chgData name="d'Agostino, Ciro" userId="522b68d4-162f-4dc7-a4d9-e6a12496a8af" providerId="ADAL" clId="{683EDCC4-8D6C-4B5D-82E3-D2C933B52846}" dt="2022-06-24T10:02:39.370" v="2081"/>
          <ac:cxnSpMkLst>
            <pc:docMk/>
            <pc:sldMk cId="621925171" sldId="2146847574"/>
            <ac:cxnSpMk id="137" creationId="{915D2740-0C88-B636-18E0-968D6531BEA9}"/>
          </ac:cxnSpMkLst>
        </pc:cxnChg>
        <pc:cxnChg chg="mod">
          <ac:chgData name="d'Agostino, Ciro" userId="522b68d4-162f-4dc7-a4d9-e6a12496a8af" providerId="ADAL" clId="{683EDCC4-8D6C-4B5D-82E3-D2C933B52846}" dt="2022-06-24T10:02:39.370" v="2081"/>
          <ac:cxnSpMkLst>
            <pc:docMk/>
            <pc:sldMk cId="621925171" sldId="2146847574"/>
            <ac:cxnSpMk id="138" creationId="{8C264A4F-9F6D-3DBE-BB8F-C13A7BFD1F3E}"/>
          </ac:cxnSpMkLst>
        </pc:cxnChg>
        <pc:cxnChg chg="mod">
          <ac:chgData name="d'Agostino, Ciro" userId="522b68d4-162f-4dc7-a4d9-e6a12496a8af" providerId="ADAL" clId="{683EDCC4-8D6C-4B5D-82E3-D2C933B52846}" dt="2022-06-24T10:02:39.370" v="2081"/>
          <ac:cxnSpMkLst>
            <pc:docMk/>
            <pc:sldMk cId="621925171" sldId="2146847574"/>
            <ac:cxnSpMk id="139" creationId="{84CF41A8-510C-CCC0-6B57-687D96AAF9AF}"/>
          </ac:cxnSpMkLst>
        </pc:cxnChg>
        <pc:cxnChg chg="mod">
          <ac:chgData name="d'Agostino, Ciro" userId="522b68d4-162f-4dc7-a4d9-e6a12496a8af" providerId="ADAL" clId="{683EDCC4-8D6C-4B5D-82E3-D2C933B52846}" dt="2022-06-24T10:02:39.370" v="2081"/>
          <ac:cxnSpMkLst>
            <pc:docMk/>
            <pc:sldMk cId="621925171" sldId="2146847574"/>
            <ac:cxnSpMk id="140" creationId="{DF68829D-7F75-C05F-5BD6-CB11DC209253}"/>
          </ac:cxnSpMkLst>
        </pc:cxnChg>
        <pc:cxnChg chg="mod">
          <ac:chgData name="d'Agostino, Ciro" userId="522b68d4-162f-4dc7-a4d9-e6a12496a8af" providerId="ADAL" clId="{683EDCC4-8D6C-4B5D-82E3-D2C933B52846}" dt="2022-06-24T10:02:39.370" v="2081"/>
          <ac:cxnSpMkLst>
            <pc:docMk/>
            <pc:sldMk cId="621925171" sldId="2146847574"/>
            <ac:cxnSpMk id="141" creationId="{40C5E6E5-5E71-A763-3C26-7A29E0001DC3}"/>
          </ac:cxnSpMkLst>
        </pc:cxnChg>
        <pc:cxnChg chg="mod">
          <ac:chgData name="d'Agostino, Ciro" userId="522b68d4-162f-4dc7-a4d9-e6a12496a8af" providerId="ADAL" clId="{683EDCC4-8D6C-4B5D-82E3-D2C933B52846}" dt="2022-06-24T10:02:39.370" v="2081"/>
          <ac:cxnSpMkLst>
            <pc:docMk/>
            <pc:sldMk cId="621925171" sldId="2146847574"/>
            <ac:cxnSpMk id="142" creationId="{A122B046-0C31-9E61-671B-6B5EF02C938C}"/>
          </ac:cxnSpMkLst>
        </pc:cxnChg>
        <pc:cxnChg chg="mod">
          <ac:chgData name="d'Agostino, Ciro" userId="522b68d4-162f-4dc7-a4d9-e6a12496a8af" providerId="ADAL" clId="{683EDCC4-8D6C-4B5D-82E3-D2C933B52846}" dt="2022-06-24T10:02:39.370" v="2081"/>
          <ac:cxnSpMkLst>
            <pc:docMk/>
            <pc:sldMk cId="621925171" sldId="2146847574"/>
            <ac:cxnSpMk id="143" creationId="{CFC05DA0-59D6-309F-C927-8B0EF9E20A29}"/>
          </ac:cxnSpMkLst>
        </pc:cxnChg>
        <pc:cxnChg chg="mod">
          <ac:chgData name="d'Agostino, Ciro" userId="522b68d4-162f-4dc7-a4d9-e6a12496a8af" providerId="ADAL" clId="{683EDCC4-8D6C-4B5D-82E3-D2C933B52846}" dt="2022-06-24T09:59:18.566" v="2058" actId="1076"/>
          <ac:cxnSpMkLst>
            <pc:docMk/>
            <pc:sldMk cId="621925171" sldId="2146847574"/>
            <ac:cxnSpMk id="164" creationId="{4506BEEB-14E6-4CCF-03E5-89F9CC402DC9}"/>
          </ac:cxnSpMkLst>
        </pc:cxnChg>
        <pc:cxnChg chg="mod">
          <ac:chgData name="d'Agostino, Ciro" userId="522b68d4-162f-4dc7-a4d9-e6a12496a8af" providerId="ADAL" clId="{683EDCC4-8D6C-4B5D-82E3-D2C933B52846}" dt="2022-06-24T10:02:39.370" v="2081"/>
          <ac:cxnSpMkLst>
            <pc:docMk/>
            <pc:sldMk cId="621925171" sldId="2146847574"/>
            <ac:cxnSpMk id="177" creationId="{222DFF73-8B41-4BCA-4E36-AE2B4C136DF8}"/>
          </ac:cxnSpMkLst>
        </pc:cxnChg>
        <pc:cxnChg chg="mod">
          <ac:chgData name="d'Agostino, Ciro" userId="522b68d4-162f-4dc7-a4d9-e6a12496a8af" providerId="ADAL" clId="{683EDCC4-8D6C-4B5D-82E3-D2C933B52846}" dt="2022-06-24T10:02:39.370" v="2081"/>
          <ac:cxnSpMkLst>
            <pc:docMk/>
            <pc:sldMk cId="621925171" sldId="2146847574"/>
            <ac:cxnSpMk id="189" creationId="{5F036543-0602-2FE1-479C-4FF963F67147}"/>
          </ac:cxnSpMkLst>
        </pc:cxnChg>
        <pc:cxnChg chg="mod">
          <ac:chgData name="d'Agostino, Ciro" userId="522b68d4-162f-4dc7-a4d9-e6a12496a8af" providerId="ADAL" clId="{683EDCC4-8D6C-4B5D-82E3-D2C933B52846}" dt="2022-06-24T10:02:39.370" v="2081"/>
          <ac:cxnSpMkLst>
            <pc:docMk/>
            <pc:sldMk cId="621925171" sldId="2146847574"/>
            <ac:cxnSpMk id="190" creationId="{EEB5FB34-8131-82FB-4600-818BA5E872CD}"/>
          </ac:cxnSpMkLst>
        </pc:cxnChg>
        <pc:cxnChg chg="mod">
          <ac:chgData name="d'Agostino, Ciro" userId="522b68d4-162f-4dc7-a4d9-e6a12496a8af" providerId="ADAL" clId="{683EDCC4-8D6C-4B5D-82E3-D2C933B52846}" dt="2022-06-24T10:02:39.370" v="2081"/>
          <ac:cxnSpMkLst>
            <pc:docMk/>
            <pc:sldMk cId="621925171" sldId="2146847574"/>
            <ac:cxnSpMk id="196" creationId="{1E9BBCD6-69EF-D708-84DF-A4C48073E269}"/>
          </ac:cxnSpMkLst>
        </pc:cxnChg>
        <pc:cxnChg chg="mod">
          <ac:chgData name="d'Agostino, Ciro" userId="522b68d4-162f-4dc7-a4d9-e6a12496a8af" providerId="ADAL" clId="{683EDCC4-8D6C-4B5D-82E3-D2C933B52846}" dt="2022-06-24T10:02:39.370" v="2081"/>
          <ac:cxnSpMkLst>
            <pc:docMk/>
            <pc:sldMk cId="621925171" sldId="2146847574"/>
            <ac:cxnSpMk id="202" creationId="{AFE6C862-63A8-66A8-4946-28771A0006DA}"/>
          </ac:cxnSpMkLst>
        </pc:cxnChg>
        <pc:cxnChg chg="mod">
          <ac:chgData name="d'Agostino, Ciro" userId="522b68d4-162f-4dc7-a4d9-e6a12496a8af" providerId="ADAL" clId="{683EDCC4-8D6C-4B5D-82E3-D2C933B52846}" dt="2022-06-24T10:02:39.370" v="2081"/>
          <ac:cxnSpMkLst>
            <pc:docMk/>
            <pc:sldMk cId="621925171" sldId="2146847574"/>
            <ac:cxnSpMk id="203" creationId="{F351604F-8E97-5D7E-EC26-33774CB43299}"/>
          </ac:cxnSpMkLst>
        </pc:cxnChg>
        <pc:cxnChg chg="mod">
          <ac:chgData name="d'Agostino, Ciro" userId="522b68d4-162f-4dc7-a4d9-e6a12496a8af" providerId="ADAL" clId="{683EDCC4-8D6C-4B5D-82E3-D2C933B52846}" dt="2022-06-24T10:02:39.370" v="2081"/>
          <ac:cxnSpMkLst>
            <pc:docMk/>
            <pc:sldMk cId="621925171" sldId="2146847574"/>
            <ac:cxnSpMk id="204" creationId="{9198CD01-2C9C-2FF2-4820-83A90B3C8969}"/>
          </ac:cxnSpMkLst>
        </pc:cxnChg>
        <pc:cxnChg chg="mod">
          <ac:chgData name="d'Agostino, Ciro" userId="522b68d4-162f-4dc7-a4d9-e6a12496a8af" providerId="ADAL" clId="{683EDCC4-8D6C-4B5D-82E3-D2C933B52846}" dt="2022-06-24T10:02:39.370" v="2081"/>
          <ac:cxnSpMkLst>
            <pc:docMk/>
            <pc:sldMk cId="621925171" sldId="2146847574"/>
            <ac:cxnSpMk id="205" creationId="{FB188F9C-D710-953D-3F16-9E54C0105DF9}"/>
          </ac:cxnSpMkLst>
        </pc:cxnChg>
        <pc:cxnChg chg="mod">
          <ac:chgData name="d'Agostino, Ciro" userId="522b68d4-162f-4dc7-a4d9-e6a12496a8af" providerId="ADAL" clId="{683EDCC4-8D6C-4B5D-82E3-D2C933B52846}" dt="2022-06-24T10:02:39.370" v="2081"/>
          <ac:cxnSpMkLst>
            <pc:docMk/>
            <pc:sldMk cId="621925171" sldId="2146847574"/>
            <ac:cxnSpMk id="206" creationId="{DF0AC235-8E17-1754-C311-44773BA4EDBD}"/>
          </ac:cxnSpMkLst>
        </pc:cxnChg>
        <pc:cxnChg chg="mod">
          <ac:chgData name="d'Agostino, Ciro" userId="522b68d4-162f-4dc7-a4d9-e6a12496a8af" providerId="ADAL" clId="{683EDCC4-8D6C-4B5D-82E3-D2C933B52846}" dt="2022-06-24T10:02:39.370" v="2081"/>
          <ac:cxnSpMkLst>
            <pc:docMk/>
            <pc:sldMk cId="621925171" sldId="2146847574"/>
            <ac:cxnSpMk id="207" creationId="{9C15412F-A648-560A-836D-4212C2A06C62}"/>
          </ac:cxnSpMkLst>
        </pc:cxnChg>
        <pc:cxnChg chg="mod">
          <ac:chgData name="d'Agostino, Ciro" userId="522b68d4-162f-4dc7-a4d9-e6a12496a8af" providerId="ADAL" clId="{683EDCC4-8D6C-4B5D-82E3-D2C933B52846}" dt="2022-06-24T10:02:39.370" v="2081"/>
          <ac:cxnSpMkLst>
            <pc:docMk/>
            <pc:sldMk cId="621925171" sldId="2146847574"/>
            <ac:cxnSpMk id="208" creationId="{F407993D-26AE-ADD3-6825-DB21D3C97B6A}"/>
          </ac:cxnSpMkLst>
        </pc:cxnChg>
        <pc:cxnChg chg="mod">
          <ac:chgData name="d'Agostino, Ciro" userId="522b68d4-162f-4dc7-a4d9-e6a12496a8af" providerId="ADAL" clId="{683EDCC4-8D6C-4B5D-82E3-D2C933B52846}" dt="2022-06-24T10:02:39.370" v="2081"/>
          <ac:cxnSpMkLst>
            <pc:docMk/>
            <pc:sldMk cId="621925171" sldId="2146847574"/>
            <ac:cxnSpMk id="209" creationId="{81129510-95E0-679A-D554-9DE0EE556DEC}"/>
          </ac:cxnSpMkLst>
        </pc:cxnChg>
        <pc:cxnChg chg="mod">
          <ac:chgData name="d'Agostino, Ciro" userId="522b68d4-162f-4dc7-a4d9-e6a12496a8af" providerId="ADAL" clId="{683EDCC4-8D6C-4B5D-82E3-D2C933B52846}" dt="2022-06-24T10:02:39.370" v="2081"/>
          <ac:cxnSpMkLst>
            <pc:docMk/>
            <pc:sldMk cId="621925171" sldId="2146847574"/>
            <ac:cxnSpMk id="210" creationId="{D37E18CE-5F41-3D76-9210-33A0703A7C3E}"/>
          </ac:cxnSpMkLst>
        </pc:cxnChg>
        <pc:cxnChg chg="mod">
          <ac:chgData name="d'Agostino, Ciro" userId="522b68d4-162f-4dc7-a4d9-e6a12496a8af" providerId="ADAL" clId="{683EDCC4-8D6C-4B5D-82E3-D2C933B52846}" dt="2022-06-24T10:02:39.370" v="2081"/>
          <ac:cxnSpMkLst>
            <pc:docMk/>
            <pc:sldMk cId="621925171" sldId="2146847574"/>
            <ac:cxnSpMk id="211" creationId="{374FD90D-A5D4-4D58-ACF0-E7758F71228B}"/>
          </ac:cxnSpMkLst>
        </pc:cxnChg>
        <pc:cxnChg chg="mod">
          <ac:chgData name="d'Agostino, Ciro" userId="522b68d4-162f-4dc7-a4d9-e6a12496a8af" providerId="ADAL" clId="{683EDCC4-8D6C-4B5D-82E3-D2C933B52846}" dt="2022-06-24T10:02:39.370" v="2081"/>
          <ac:cxnSpMkLst>
            <pc:docMk/>
            <pc:sldMk cId="621925171" sldId="2146847574"/>
            <ac:cxnSpMk id="213" creationId="{633190C1-17A3-ADAF-6D77-DC66985AADEB}"/>
          </ac:cxnSpMkLst>
        </pc:cxnChg>
        <pc:cxnChg chg="mod">
          <ac:chgData name="d'Agostino, Ciro" userId="522b68d4-162f-4dc7-a4d9-e6a12496a8af" providerId="ADAL" clId="{683EDCC4-8D6C-4B5D-82E3-D2C933B52846}" dt="2022-06-24T10:02:39.370" v="2081"/>
          <ac:cxnSpMkLst>
            <pc:docMk/>
            <pc:sldMk cId="621925171" sldId="2146847574"/>
            <ac:cxnSpMk id="237" creationId="{91A3347E-50EA-2006-84AB-AD3C8F8E2F1C}"/>
          </ac:cxnSpMkLst>
        </pc:cxnChg>
      </pc:sldChg>
      <pc:sldChg chg="addSp delSp modSp add mod ord replId">
        <pc:chgData name="d'Agostino, Ciro" userId="522b68d4-162f-4dc7-a4d9-e6a12496a8af" providerId="ADAL" clId="{683EDCC4-8D6C-4B5D-82E3-D2C933B52846}" dt="2022-07-08T09:01:53.262" v="3607"/>
        <pc:sldMkLst>
          <pc:docMk/>
          <pc:sldMk cId="1922645439" sldId="2146847575"/>
        </pc:sldMkLst>
        <pc:spChg chg="add mod">
          <ac:chgData name="d'Agostino, Ciro" userId="522b68d4-162f-4dc7-a4d9-e6a12496a8af" providerId="ADAL" clId="{683EDCC4-8D6C-4B5D-82E3-D2C933B52846}" dt="2022-06-24T10:02:26.260" v="2080" actId="1076"/>
          <ac:spMkLst>
            <pc:docMk/>
            <pc:sldMk cId="1922645439" sldId="2146847575"/>
            <ac:spMk id="101" creationId="{3FDF0605-7F44-1572-C728-156D01402176}"/>
          </ac:spMkLst>
        </pc:spChg>
        <pc:spChg chg="add mod">
          <ac:chgData name="d'Agostino, Ciro" userId="522b68d4-162f-4dc7-a4d9-e6a12496a8af" providerId="ADAL" clId="{683EDCC4-8D6C-4B5D-82E3-D2C933B52846}" dt="2022-06-24T10:02:26.260" v="2080" actId="1076"/>
          <ac:spMkLst>
            <pc:docMk/>
            <pc:sldMk cId="1922645439" sldId="2146847575"/>
            <ac:spMk id="102" creationId="{604C3727-6128-EBC9-5224-779E6B0631A4}"/>
          </ac:spMkLst>
        </pc:spChg>
        <pc:spChg chg="add mod">
          <ac:chgData name="d'Agostino, Ciro" userId="522b68d4-162f-4dc7-a4d9-e6a12496a8af" providerId="ADAL" clId="{683EDCC4-8D6C-4B5D-82E3-D2C933B52846}" dt="2022-06-24T10:02:26.260" v="2080" actId="1076"/>
          <ac:spMkLst>
            <pc:docMk/>
            <pc:sldMk cId="1922645439" sldId="2146847575"/>
            <ac:spMk id="103" creationId="{E4DC3B89-2E0F-C10E-4C1D-7883E54A6FF3}"/>
          </ac:spMkLst>
        </pc:spChg>
        <pc:spChg chg="add mod">
          <ac:chgData name="d'Agostino, Ciro" userId="522b68d4-162f-4dc7-a4d9-e6a12496a8af" providerId="ADAL" clId="{683EDCC4-8D6C-4B5D-82E3-D2C933B52846}" dt="2022-06-24T10:02:26.260" v="2080" actId="1076"/>
          <ac:spMkLst>
            <pc:docMk/>
            <pc:sldMk cId="1922645439" sldId="2146847575"/>
            <ac:spMk id="104" creationId="{A8B07EED-AC34-BFC8-A2FB-E4F6F1BE6E44}"/>
          </ac:spMkLst>
        </pc:spChg>
        <pc:spChg chg="add mod">
          <ac:chgData name="d'Agostino, Ciro" userId="522b68d4-162f-4dc7-a4d9-e6a12496a8af" providerId="ADAL" clId="{683EDCC4-8D6C-4B5D-82E3-D2C933B52846}" dt="2022-06-24T10:03:17.246" v="2088" actId="14100"/>
          <ac:spMkLst>
            <pc:docMk/>
            <pc:sldMk cId="1922645439" sldId="2146847575"/>
            <ac:spMk id="105" creationId="{983BEED3-8A60-49F7-CBC1-918C795EA5F3}"/>
          </ac:spMkLst>
        </pc:spChg>
        <pc:spChg chg="add mod">
          <ac:chgData name="d'Agostino, Ciro" userId="522b68d4-162f-4dc7-a4d9-e6a12496a8af" providerId="ADAL" clId="{683EDCC4-8D6C-4B5D-82E3-D2C933B52846}" dt="2022-06-24T10:03:22.328" v="2090" actId="1076"/>
          <ac:spMkLst>
            <pc:docMk/>
            <pc:sldMk cId="1922645439" sldId="2146847575"/>
            <ac:spMk id="106" creationId="{4B167457-5D57-C881-B923-97EA823EDC23}"/>
          </ac:spMkLst>
        </pc:spChg>
        <pc:spChg chg="add mod">
          <ac:chgData name="d'Agostino, Ciro" userId="522b68d4-162f-4dc7-a4d9-e6a12496a8af" providerId="ADAL" clId="{683EDCC4-8D6C-4B5D-82E3-D2C933B52846}" dt="2022-06-24T10:10:00.410" v="2170" actId="1036"/>
          <ac:spMkLst>
            <pc:docMk/>
            <pc:sldMk cId="1922645439" sldId="2146847575"/>
            <ac:spMk id="107" creationId="{6809371E-4115-4D93-1DD0-3B48E82D37F1}"/>
          </ac:spMkLst>
        </pc:spChg>
        <pc:spChg chg="add mod">
          <ac:chgData name="d'Agostino, Ciro" userId="522b68d4-162f-4dc7-a4d9-e6a12496a8af" providerId="ADAL" clId="{683EDCC4-8D6C-4B5D-82E3-D2C933B52846}" dt="2022-06-24T10:03:36.803" v="2095" actId="1076"/>
          <ac:spMkLst>
            <pc:docMk/>
            <pc:sldMk cId="1922645439" sldId="2146847575"/>
            <ac:spMk id="108" creationId="{7C193434-0132-B1B9-43D0-AA95BEC97EA6}"/>
          </ac:spMkLst>
        </pc:spChg>
        <pc:spChg chg="add mod">
          <ac:chgData name="d'Agostino, Ciro" userId="522b68d4-162f-4dc7-a4d9-e6a12496a8af" providerId="ADAL" clId="{683EDCC4-8D6C-4B5D-82E3-D2C933B52846}" dt="2022-06-24T10:03:41.230" v="2097" actId="1076"/>
          <ac:spMkLst>
            <pc:docMk/>
            <pc:sldMk cId="1922645439" sldId="2146847575"/>
            <ac:spMk id="109" creationId="{D562E7F1-B4F3-1BBD-E405-49800CBA9F7A}"/>
          </ac:spMkLst>
        </pc:spChg>
        <pc:spChg chg="add mod">
          <ac:chgData name="d'Agostino, Ciro" userId="522b68d4-162f-4dc7-a4d9-e6a12496a8af" providerId="ADAL" clId="{683EDCC4-8D6C-4B5D-82E3-D2C933B52846}" dt="2022-06-24T10:03:47.095" v="2099" actId="1076"/>
          <ac:spMkLst>
            <pc:docMk/>
            <pc:sldMk cId="1922645439" sldId="2146847575"/>
            <ac:spMk id="110" creationId="{53035376-B383-10F7-DDEA-7DDE0838B5FF}"/>
          </ac:spMkLst>
        </pc:spChg>
        <pc:spChg chg="add mod">
          <ac:chgData name="d'Agostino, Ciro" userId="522b68d4-162f-4dc7-a4d9-e6a12496a8af" providerId="ADAL" clId="{683EDCC4-8D6C-4B5D-82E3-D2C933B52846}" dt="2022-06-24T10:03:51.146" v="2101" actId="1076"/>
          <ac:spMkLst>
            <pc:docMk/>
            <pc:sldMk cId="1922645439" sldId="2146847575"/>
            <ac:spMk id="111" creationId="{9A4B7146-65FF-982B-47F5-7D7E520560C5}"/>
          </ac:spMkLst>
        </pc:spChg>
        <pc:spChg chg="add mod">
          <ac:chgData name="d'Agostino, Ciro" userId="522b68d4-162f-4dc7-a4d9-e6a12496a8af" providerId="ADAL" clId="{683EDCC4-8D6C-4B5D-82E3-D2C933B52846}" dt="2022-06-24T10:03:55.921" v="2103" actId="1076"/>
          <ac:spMkLst>
            <pc:docMk/>
            <pc:sldMk cId="1922645439" sldId="2146847575"/>
            <ac:spMk id="112" creationId="{D8DF0069-D08D-22BC-A318-CFEBBBB337B0}"/>
          </ac:spMkLst>
        </pc:spChg>
        <pc:spChg chg="del">
          <ac:chgData name="d'Agostino, Ciro" userId="522b68d4-162f-4dc7-a4d9-e6a12496a8af" providerId="ADAL" clId="{683EDCC4-8D6C-4B5D-82E3-D2C933B52846}" dt="2022-06-24T09:51:45.945" v="1904" actId="478"/>
          <ac:spMkLst>
            <pc:docMk/>
            <pc:sldMk cId="1922645439" sldId="2146847575"/>
            <ac:spMk id="132" creationId="{7463ADDA-52F7-1630-5F7E-BB25B97680BE}"/>
          </ac:spMkLst>
        </pc:spChg>
        <pc:spChg chg="del">
          <ac:chgData name="d'Agostino, Ciro" userId="522b68d4-162f-4dc7-a4d9-e6a12496a8af" providerId="ADAL" clId="{683EDCC4-8D6C-4B5D-82E3-D2C933B52846}" dt="2022-06-24T09:51:47.549" v="1905" actId="478"/>
          <ac:spMkLst>
            <pc:docMk/>
            <pc:sldMk cId="1922645439" sldId="2146847575"/>
            <ac:spMk id="133" creationId="{0AC79501-13EB-5FA0-77F4-760DC30533CD}"/>
          </ac:spMkLst>
        </pc:spChg>
        <pc:spChg chg="add del">
          <ac:chgData name="d'Agostino, Ciro" userId="522b68d4-162f-4dc7-a4d9-e6a12496a8af" providerId="ADAL" clId="{683EDCC4-8D6C-4B5D-82E3-D2C933B52846}" dt="2022-06-24T09:51:48.943" v="1906" actId="478"/>
          <ac:spMkLst>
            <pc:docMk/>
            <pc:sldMk cId="1922645439" sldId="2146847575"/>
            <ac:spMk id="135" creationId="{871BF042-429C-3A8E-8AF8-9C0C58DA3263}"/>
          </ac:spMkLst>
        </pc:spChg>
        <pc:spChg chg="del">
          <ac:chgData name="d'Agostino, Ciro" userId="522b68d4-162f-4dc7-a4d9-e6a12496a8af" providerId="ADAL" clId="{683EDCC4-8D6C-4B5D-82E3-D2C933B52846}" dt="2022-06-24T10:02:08.025" v="2075" actId="478"/>
          <ac:spMkLst>
            <pc:docMk/>
            <pc:sldMk cId="1922645439" sldId="2146847575"/>
            <ac:spMk id="279" creationId="{1779EEAA-BB5D-BA8C-F062-97CF7827C75D}"/>
          </ac:spMkLst>
        </pc:spChg>
        <pc:spChg chg="del">
          <ac:chgData name="d'Agostino, Ciro" userId="522b68d4-162f-4dc7-a4d9-e6a12496a8af" providerId="ADAL" clId="{683EDCC4-8D6C-4B5D-82E3-D2C933B52846}" dt="2022-06-24T10:02:13.921" v="2077" actId="478"/>
          <ac:spMkLst>
            <pc:docMk/>
            <pc:sldMk cId="1922645439" sldId="2146847575"/>
            <ac:spMk id="280" creationId="{C1741964-7218-543A-4924-F75B9ED14054}"/>
          </ac:spMkLst>
        </pc:spChg>
        <pc:spChg chg="del">
          <ac:chgData name="d'Agostino, Ciro" userId="522b68d4-162f-4dc7-a4d9-e6a12496a8af" providerId="ADAL" clId="{683EDCC4-8D6C-4B5D-82E3-D2C933B52846}" dt="2022-06-24T10:02:10.903" v="2076" actId="478"/>
          <ac:spMkLst>
            <pc:docMk/>
            <pc:sldMk cId="1922645439" sldId="2146847575"/>
            <ac:spMk id="281" creationId="{387E2074-C843-DE5C-4F0B-AF166DA0AF91}"/>
          </ac:spMkLst>
        </pc:spChg>
        <pc:spChg chg="del">
          <ac:chgData name="d'Agostino, Ciro" userId="522b68d4-162f-4dc7-a4d9-e6a12496a8af" providerId="ADAL" clId="{683EDCC4-8D6C-4B5D-82E3-D2C933B52846}" dt="2022-06-24T10:02:15.770" v="2078" actId="478"/>
          <ac:spMkLst>
            <pc:docMk/>
            <pc:sldMk cId="1922645439" sldId="2146847575"/>
            <ac:spMk id="282" creationId="{5A8AB0F1-A7AD-DC32-0552-8DB6B7EE4423}"/>
          </ac:spMkLst>
        </pc:spChg>
        <pc:picChg chg="add mod">
          <ac:chgData name="d'Agostino, Ciro" userId="522b68d4-162f-4dc7-a4d9-e6a12496a8af" providerId="ADAL" clId="{683EDCC4-8D6C-4B5D-82E3-D2C933B52846}" dt="2022-06-24T12:55:40.100" v="2212" actId="1036"/>
          <ac:picMkLst>
            <pc:docMk/>
            <pc:sldMk cId="1922645439" sldId="2146847575"/>
            <ac:picMk id="3" creationId="{DCF6593D-52B6-63C3-AE7E-F52143F8A663}"/>
          </ac:picMkLst>
        </pc:picChg>
        <pc:picChg chg="del">
          <ac:chgData name="d'Agostino, Ciro" userId="522b68d4-162f-4dc7-a4d9-e6a12496a8af" providerId="ADAL" clId="{683EDCC4-8D6C-4B5D-82E3-D2C933B52846}" dt="2022-07-08T09:01:52.343" v="3606" actId="478"/>
          <ac:picMkLst>
            <pc:docMk/>
            <pc:sldMk cId="1922645439" sldId="2146847575"/>
            <ac:picMk id="5" creationId="{147B9EBD-8292-4C53-B3F5-757C7C43C61E}"/>
          </ac:picMkLst>
        </pc:picChg>
        <pc:picChg chg="add mod">
          <ac:chgData name="d'Agostino, Ciro" userId="522b68d4-162f-4dc7-a4d9-e6a12496a8af" providerId="ADAL" clId="{683EDCC4-8D6C-4B5D-82E3-D2C933B52846}" dt="2022-06-24T09:50:43.540" v="1892" actId="1076"/>
          <ac:picMkLst>
            <pc:docMk/>
            <pc:sldMk cId="1922645439" sldId="2146847575"/>
            <ac:picMk id="78" creationId="{D0729C01-BD88-81EB-AFA8-95B7DC36C5D2}"/>
          </ac:picMkLst>
        </pc:picChg>
        <pc:picChg chg="add mod">
          <ac:chgData name="d'Agostino, Ciro" userId="522b68d4-162f-4dc7-a4d9-e6a12496a8af" providerId="ADAL" clId="{683EDCC4-8D6C-4B5D-82E3-D2C933B52846}" dt="2022-06-24T09:50:22.986" v="1884" actId="1076"/>
          <ac:picMkLst>
            <pc:docMk/>
            <pc:sldMk cId="1922645439" sldId="2146847575"/>
            <ac:picMk id="79" creationId="{684F926F-81CF-145A-C534-FF47AB48CA26}"/>
          </ac:picMkLst>
        </pc:picChg>
        <pc:picChg chg="add mod">
          <ac:chgData name="d'Agostino, Ciro" userId="522b68d4-162f-4dc7-a4d9-e6a12496a8af" providerId="ADAL" clId="{683EDCC4-8D6C-4B5D-82E3-D2C933B52846}" dt="2022-06-24T09:50:49.909" v="1894" actId="1076"/>
          <ac:picMkLst>
            <pc:docMk/>
            <pc:sldMk cId="1922645439" sldId="2146847575"/>
            <ac:picMk id="80" creationId="{BA205AFD-21DE-FE3F-17E9-3D057E8ED89C}"/>
          </ac:picMkLst>
        </pc:picChg>
        <pc:picChg chg="add mod">
          <ac:chgData name="d'Agostino, Ciro" userId="522b68d4-162f-4dc7-a4d9-e6a12496a8af" providerId="ADAL" clId="{683EDCC4-8D6C-4B5D-82E3-D2C933B52846}" dt="2022-06-24T09:50:52.977" v="1896" actId="1036"/>
          <ac:picMkLst>
            <pc:docMk/>
            <pc:sldMk cId="1922645439" sldId="2146847575"/>
            <ac:picMk id="81" creationId="{7AD52907-C714-01F1-0CD5-608781127CFA}"/>
          </ac:picMkLst>
        </pc:picChg>
        <pc:picChg chg="add mod">
          <ac:chgData name="d'Agostino, Ciro" userId="522b68d4-162f-4dc7-a4d9-e6a12496a8af" providerId="ADAL" clId="{683EDCC4-8D6C-4B5D-82E3-D2C933B52846}" dt="2022-06-24T09:50:38.347" v="1891" actId="1076"/>
          <ac:picMkLst>
            <pc:docMk/>
            <pc:sldMk cId="1922645439" sldId="2146847575"/>
            <ac:picMk id="82" creationId="{8A72893A-811D-A50E-914D-9F7A579CDCA1}"/>
          </ac:picMkLst>
        </pc:picChg>
        <pc:picChg chg="add mod">
          <ac:chgData name="d'Agostino, Ciro" userId="522b68d4-162f-4dc7-a4d9-e6a12496a8af" providerId="ADAL" clId="{683EDCC4-8D6C-4B5D-82E3-D2C933B52846}" dt="2022-06-24T09:50:29.123" v="1885" actId="1076"/>
          <ac:picMkLst>
            <pc:docMk/>
            <pc:sldMk cId="1922645439" sldId="2146847575"/>
            <ac:picMk id="83" creationId="{8CB25C18-846D-599D-9B65-2AD77BE84D2C}"/>
          </ac:picMkLst>
        </pc:picChg>
        <pc:picChg chg="add mod">
          <ac:chgData name="d'Agostino, Ciro" userId="522b68d4-162f-4dc7-a4d9-e6a12496a8af" providerId="ADAL" clId="{683EDCC4-8D6C-4B5D-82E3-D2C933B52846}" dt="2022-06-24T09:50:22.986" v="1884" actId="1076"/>
          <ac:picMkLst>
            <pc:docMk/>
            <pc:sldMk cId="1922645439" sldId="2146847575"/>
            <ac:picMk id="84" creationId="{BAD04AEC-84E5-A34F-37DA-87C774C1C92F}"/>
          </ac:picMkLst>
        </pc:picChg>
        <pc:picChg chg="add mod">
          <ac:chgData name="d'Agostino, Ciro" userId="522b68d4-162f-4dc7-a4d9-e6a12496a8af" providerId="ADAL" clId="{683EDCC4-8D6C-4B5D-82E3-D2C933B52846}" dt="2022-06-24T09:50:46.713" v="1893" actId="1076"/>
          <ac:picMkLst>
            <pc:docMk/>
            <pc:sldMk cId="1922645439" sldId="2146847575"/>
            <ac:picMk id="85" creationId="{C8FD3B11-DC2A-4910-B628-B41B5D6CFC25}"/>
          </ac:picMkLst>
        </pc:picChg>
        <pc:picChg chg="add del mod">
          <ac:chgData name="d'Agostino, Ciro" userId="522b68d4-162f-4dc7-a4d9-e6a12496a8af" providerId="ADAL" clId="{683EDCC4-8D6C-4B5D-82E3-D2C933B52846}" dt="2022-06-24T09:55:14.208" v="1946" actId="21"/>
          <ac:picMkLst>
            <pc:docMk/>
            <pc:sldMk cId="1922645439" sldId="2146847575"/>
            <ac:picMk id="87" creationId="{C1FCDF40-676D-98B4-307A-F2768BE67423}"/>
          </ac:picMkLst>
        </pc:picChg>
        <pc:picChg chg="add del mod">
          <ac:chgData name="d'Agostino, Ciro" userId="522b68d4-162f-4dc7-a4d9-e6a12496a8af" providerId="ADAL" clId="{683EDCC4-8D6C-4B5D-82E3-D2C933B52846}" dt="2022-06-24T09:55:14.208" v="1946" actId="21"/>
          <ac:picMkLst>
            <pc:docMk/>
            <pc:sldMk cId="1922645439" sldId="2146847575"/>
            <ac:picMk id="88" creationId="{D5DF0008-40D3-B1FF-4DB0-610498B22103}"/>
          </ac:picMkLst>
        </pc:picChg>
        <pc:picChg chg="add del mod">
          <ac:chgData name="d'Agostino, Ciro" userId="522b68d4-162f-4dc7-a4d9-e6a12496a8af" providerId="ADAL" clId="{683EDCC4-8D6C-4B5D-82E3-D2C933B52846}" dt="2022-06-24T09:55:14.208" v="1946" actId="21"/>
          <ac:picMkLst>
            <pc:docMk/>
            <pc:sldMk cId="1922645439" sldId="2146847575"/>
            <ac:picMk id="89" creationId="{014B8214-15E8-B770-BC80-5AAD7A0BB383}"/>
          </ac:picMkLst>
        </pc:picChg>
        <pc:picChg chg="add del mod">
          <ac:chgData name="d'Agostino, Ciro" userId="522b68d4-162f-4dc7-a4d9-e6a12496a8af" providerId="ADAL" clId="{683EDCC4-8D6C-4B5D-82E3-D2C933B52846}" dt="2022-06-24T09:55:14.208" v="1946" actId="21"/>
          <ac:picMkLst>
            <pc:docMk/>
            <pc:sldMk cId="1922645439" sldId="2146847575"/>
            <ac:picMk id="90" creationId="{F6954769-1E36-A72D-4BFA-F3993E3D37F8}"/>
          </ac:picMkLst>
        </pc:picChg>
        <pc:picChg chg="add del mod">
          <ac:chgData name="d'Agostino, Ciro" userId="522b68d4-162f-4dc7-a4d9-e6a12496a8af" providerId="ADAL" clId="{683EDCC4-8D6C-4B5D-82E3-D2C933B52846}" dt="2022-06-24T09:55:14.208" v="1946" actId="21"/>
          <ac:picMkLst>
            <pc:docMk/>
            <pc:sldMk cId="1922645439" sldId="2146847575"/>
            <ac:picMk id="91" creationId="{097BAB80-77CA-97EC-5A75-A22B78914F77}"/>
          </ac:picMkLst>
        </pc:picChg>
        <pc:picChg chg="add del mod">
          <ac:chgData name="d'Agostino, Ciro" userId="522b68d4-162f-4dc7-a4d9-e6a12496a8af" providerId="ADAL" clId="{683EDCC4-8D6C-4B5D-82E3-D2C933B52846}" dt="2022-06-24T09:55:14.208" v="1946" actId="21"/>
          <ac:picMkLst>
            <pc:docMk/>
            <pc:sldMk cId="1922645439" sldId="2146847575"/>
            <ac:picMk id="92" creationId="{E64DF377-3892-1C03-F1CB-620FD3C519AB}"/>
          </ac:picMkLst>
        </pc:picChg>
        <pc:picChg chg="add del mod">
          <ac:chgData name="d'Agostino, Ciro" userId="522b68d4-162f-4dc7-a4d9-e6a12496a8af" providerId="ADAL" clId="{683EDCC4-8D6C-4B5D-82E3-D2C933B52846}" dt="2022-06-24T09:55:14.208" v="1946" actId="21"/>
          <ac:picMkLst>
            <pc:docMk/>
            <pc:sldMk cId="1922645439" sldId="2146847575"/>
            <ac:picMk id="93" creationId="{BCC8ECDD-BFE8-8116-5A7C-140D7AEC1C07}"/>
          </ac:picMkLst>
        </pc:picChg>
        <pc:picChg chg="add del mod">
          <ac:chgData name="d'Agostino, Ciro" userId="522b68d4-162f-4dc7-a4d9-e6a12496a8af" providerId="ADAL" clId="{683EDCC4-8D6C-4B5D-82E3-D2C933B52846}" dt="2022-06-24T09:55:14.208" v="1946" actId="21"/>
          <ac:picMkLst>
            <pc:docMk/>
            <pc:sldMk cId="1922645439" sldId="2146847575"/>
            <ac:picMk id="94" creationId="{61A50BC2-3917-A736-015A-FD08FDB8BAB2}"/>
          </ac:picMkLst>
        </pc:picChg>
        <pc:picChg chg="add del mod">
          <ac:chgData name="d'Agostino, Ciro" userId="522b68d4-162f-4dc7-a4d9-e6a12496a8af" providerId="ADAL" clId="{683EDCC4-8D6C-4B5D-82E3-D2C933B52846}" dt="2022-06-24T09:55:14.208" v="1946" actId="21"/>
          <ac:picMkLst>
            <pc:docMk/>
            <pc:sldMk cId="1922645439" sldId="2146847575"/>
            <ac:picMk id="95" creationId="{7D2E953F-78D2-E724-709B-1085DDC003C2}"/>
          </ac:picMkLst>
        </pc:picChg>
        <pc:picChg chg="add del mod">
          <ac:chgData name="d'Agostino, Ciro" userId="522b68d4-162f-4dc7-a4d9-e6a12496a8af" providerId="ADAL" clId="{683EDCC4-8D6C-4B5D-82E3-D2C933B52846}" dt="2022-06-24T09:55:14.208" v="1946" actId="21"/>
          <ac:picMkLst>
            <pc:docMk/>
            <pc:sldMk cId="1922645439" sldId="2146847575"/>
            <ac:picMk id="96" creationId="{EACFD5C3-58D9-EA29-D586-F4509DFFE954}"/>
          </ac:picMkLst>
        </pc:picChg>
        <pc:picChg chg="add del mod">
          <ac:chgData name="d'Agostino, Ciro" userId="522b68d4-162f-4dc7-a4d9-e6a12496a8af" providerId="ADAL" clId="{683EDCC4-8D6C-4B5D-82E3-D2C933B52846}" dt="2022-06-24T09:55:14.208" v="1946" actId="21"/>
          <ac:picMkLst>
            <pc:docMk/>
            <pc:sldMk cId="1922645439" sldId="2146847575"/>
            <ac:picMk id="97" creationId="{B9F9C365-51A4-25D6-66EE-1BA23B4BC137}"/>
          </ac:picMkLst>
        </pc:picChg>
        <pc:picChg chg="add del mod">
          <ac:chgData name="d'Agostino, Ciro" userId="522b68d4-162f-4dc7-a4d9-e6a12496a8af" providerId="ADAL" clId="{683EDCC4-8D6C-4B5D-82E3-D2C933B52846}" dt="2022-06-24T09:55:14.208" v="1946" actId="21"/>
          <ac:picMkLst>
            <pc:docMk/>
            <pc:sldMk cId="1922645439" sldId="2146847575"/>
            <ac:picMk id="98" creationId="{8EF5CAD2-38BE-2C01-1A4F-8E962078A8EE}"/>
          </ac:picMkLst>
        </pc:picChg>
        <pc:picChg chg="add del mod">
          <ac:chgData name="d'Agostino, Ciro" userId="522b68d4-162f-4dc7-a4d9-e6a12496a8af" providerId="ADAL" clId="{683EDCC4-8D6C-4B5D-82E3-D2C933B52846}" dt="2022-06-24T09:55:14.208" v="1946" actId="21"/>
          <ac:picMkLst>
            <pc:docMk/>
            <pc:sldMk cId="1922645439" sldId="2146847575"/>
            <ac:picMk id="99" creationId="{DD461DA8-B5D1-3444-0099-99C604172E47}"/>
          </ac:picMkLst>
        </pc:picChg>
        <pc:picChg chg="add del mod">
          <ac:chgData name="d'Agostino, Ciro" userId="522b68d4-162f-4dc7-a4d9-e6a12496a8af" providerId="ADAL" clId="{683EDCC4-8D6C-4B5D-82E3-D2C933B52846}" dt="2022-06-24T09:55:14.208" v="1946" actId="21"/>
          <ac:picMkLst>
            <pc:docMk/>
            <pc:sldMk cId="1922645439" sldId="2146847575"/>
            <ac:picMk id="100" creationId="{B4A368EB-E75C-7A90-188F-432CFD02FECB}"/>
          </ac:picMkLst>
        </pc:picChg>
        <pc:picChg chg="add mod">
          <ac:chgData name="d'Agostino, Ciro" userId="522b68d4-162f-4dc7-a4d9-e6a12496a8af" providerId="ADAL" clId="{683EDCC4-8D6C-4B5D-82E3-D2C933B52846}" dt="2022-06-24T10:09:27.586" v="2165" actId="1076"/>
          <ac:picMkLst>
            <pc:docMk/>
            <pc:sldMk cId="1922645439" sldId="2146847575"/>
            <ac:picMk id="113" creationId="{5A46FB4A-14D8-FB36-F5CC-9223C0A47244}"/>
          </ac:picMkLst>
        </pc:picChg>
        <pc:picChg chg="add mod ord modCrop">
          <ac:chgData name="d'Agostino, Ciro" userId="522b68d4-162f-4dc7-a4d9-e6a12496a8af" providerId="ADAL" clId="{683EDCC4-8D6C-4B5D-82E3-D2C933B52846}" dt="2022-06-24T12:55:47.804" v="2214" actId="1076"/>
          <ac:picMkLst>
            <pc:docMk/>
            <pc:sldMk cId="1922645439" sldId="2146847575"/>
            <ac:picMk id="114" creationId="{38C3FD19-CE90-710F-CE91-5B332A9320AA}"/>
          </ac:picMkLst>
        </pc:picChg>
        <pc:picChg chg="add mod">
          <ac:chgData name="d'Agostino, Ciro" userId="522b68d4-162f-4dc7-a4d9-e6a12496a8af" providerId="ADAL" clId="{683EDCC4-8D6C-4B5D-82E3-D2C933B52846}" dt="2022-06-24T10:09:51.232" v="2168" actId="1076"/>
          <ac:picMkLst>
            <pc:docMk/>
            <pc:sldMk cId="1922645439" sldId="2146847575"/>
            <ac:picMk id="115" creationId="{470F434B-1A27-53E3-B2BD-8BA15A94D67B}"/>
          </ac:picMkLst>
        </pc:picChg>
        <pc:picChg chg="add mod">
          <ac:chgData name="d'Agostino, Ciro" userId="522b68d4-162f-4dc7-a4d9-e6a12496a8af" providerId="ADAL" clId="{683EDCC4-8D6C-4B5D-82E3-D2C933B52846}" dt="2022-06-24T10:09:54.710" v="2169" actId="1076"/>
          <ac:picMkLst>
            <pc:docMk/>
            <pc:sldMk cId="1922645439" sldId="2146847575"/>
            <ac:picMk id="117" creationId="{5D6A4D62-5CAF-3037-B251-97FA3B704C37}"/>
          </ac:picMkLst>
        </pc:picChg>
        <pc:picChg chg="add mod">
          <ac:chgData name="d'Agostino, Ciro" userId="522b68d4-162f-4dc7-a4d9-e6a12496a8af" providerId="ADAL" clId="{683EDCC4-8D6C-4B5D-82E3-D2C933B52846}" dt="2022-06-24T12:51:55.669" v="2178" actId="1076"/>
          <ac:picMkLst>
            <pc:docMk/>
            <pc:sldMk cId="1922645439" sldId="2146847575"/>
            <ac:picMk id="118" creationId="{9EC18561-91EF-449F-9F25-3A6696409026}"/>
          </ac:picMkLst>
        </pc:picChg>
        <pc:picChg chg="add mod">
          <ac:chgData name="d'Agostino, Ciro" userId="522b68d4-162f-4dc7-a4d9-e6a12496a8af" providerId="ADAL" clId="{683EDCC4-8D6C-4B5D-82E3-D2C933B52846}" dt="2022-06-24T12:52:00.787" v="2179" actId="1076"/>
          <ac:picMkLst>
            <pc:docMk/>
            <pc:sldMk cId="1922645439" sldId="2146847575"/>
            <ac:picMk id="119" creationId="{28702DC8-D2C7-C71A-D44B-6CBAA1FEE289}"/>
          </ac:picMkLst>
        </pc:picChg>
        <pc:picChg chg="add mod">
          <ac:chgData name="d'Agostino, Ciro" userId="522b68d4-162f-4dc7-a4d9-e6a12496a8af" providerId="ADAL" clId="{683EDCC4-8D6C-4B5D-82E3-D2C933B52846}" dt="2022-06-24T12:51:55.669" v="2178" actId="1076"/>
          <ac:picMkLst>
            <pc:docMk/>
            <pc:sldMk cId="1922645439" sldId="2146847575"/>
            <ac:picMk id="120" creationId="{EC812327-FB41-956D-1282-AB436CC2C400}"/>
          </ac:picMkLst>
        </pc:picChg>
        <pc:picChg chg="add mod">
          <ac:chgData name="d'Agostino, Ciro" userId="522b68d4-162f-4dc7-a4d9-e6a12496a8af" providerId="ADAL" clId="{683EDCC4-8D6C-4B5D-82E3-D2C933B52846}" dt="2022-06-24T12:52:00.787" v="2179" actId="1076"/>
          <ac:picMkLst>
            <pc:docMk/>
            <pc:sldMk cId="1922645439" sldId="2146847575"/>
            <ac:picMk id="121" creationId="{CF5D74AE-CD2F-1071-5CCA-4A80FE293DA6}"/>
          </ac:picMkLst>
        </pc:picChg>
        <pc:picChg chg="add mod">
          <ac:chgData name="d'Agostino, Ciro" userId="522b68d4-162f-4dc7-a4d9-e6a12496a8af" providerId="ADAL" clId="{683EDCC4-8D6C-4B5D-82E3-D2C933B52846}" dt="2022-06-24T12:51:42.007" v="2176" actId="1076"/>
          <ac:picMkLst>
            <pc:docMk/>
            <pc:sldMk cId="1922645439" sldId="2146847575"/>
            <ac:picMk id="122" creationId="{9F2A2618-8E7F-A1C7-B279-025DBCFD98EC}"/>
          </ac:picMkLst>
        </pc:picChg>
        <pc:picChg chg="add mod">
          <ac:chgData name="d'Agostino, Ciro" userId="522b68d4-162f-4dc7-a4d9-e6a12496a8af" providerId="ADAL" clId="{683EDCC4-8D6C-4B5D-82E3-D2C933B52846}" dt="2022-06-24T12:51:47.808" v="2177" actId="1076"/>
          <ac:picMkLst>
            <pc:docMk/>
            <pc:sldMk cId="1922645439" sldId="2146847575"/>
            <ac:picMk id="123" creationId="{E4787A85-6ED4-00FD-ECE6-88C4E4CCED10}"/>
          </ac:picMkLst>
        </pc:picChg>
        <pc:picChg chg="add mod">
          <ac:chgData name="d'Agostino, Ciro" userId="522b68d4-162f-4dc7-a4d9-e6a12496a8af" providerId="ADAL" clId="{683EDCC4-8D6C-4B5D-82E3-D2C933B52846}" dt="2022-06-24T12:51:42.007" v="2176" actId="1076"/>
          <ac:picMkLst>
            <pc:docMk/>
            <pc:sldMk cId="1922645439" sldId="2146847575"/>
            <ac:picMk id="124" creationId="{AD6F0C1A-6372-8076-BC2A-8CFB213DF1D4}"/>
          </ac:picMkLst>
        </pc:picChg>
        <pc:picChg chg="add mod">
          <ac:chgData name="d'Agostino, Ciro" userId="522b68d4-162f-4dc7-a4d9-e6a12496a8af" providerId="ADAL" clId="{683EDCC4-8D6C-4B5D-82E3-D2C933B52846}" dt="2022-06-24T12:51:47.808" v="2177" actId="1076"/>
          <ac:picMkLst>
            <pc:docMk/>
            <pc:sldMk cId="1922645439" sldId="2146847575"/>
            <ac:picMk id="125" creationId="{6701EE6D-7F76-BAA6-1672-8B67C2D28929}"/>
          </ac:picMkLst>
        </pc:picChg>
        <pc:picChg chg="add mod modCrop">
          <ac:chgData name="d'Agostino, Ciro" userId="522b68d4-162f-4dc7-a4d9-e6a12496a8af" providerId="ADAL" clId="{683EDCC4-8D6C-4B5D-82E3-D2C933B52846}" dt="2022-06-24T12:54:43.471" v="2198" actId="1076"/>
          <ac:picMkLst>
            <pc:docMk/>
            <pc:sldMk cId="1922645439" sldId="2146847575"/>
            <ac:picMk id="126" creationId="{120FE1DB-0607-99AE-D3A3-AE031499C85E}"/>
          </ac:picMkLst>
        </pc:picChg>
        <pc:picChg chg="add mod">
          <ac:chgData name="d'Agostino, Ciro" userId="522b68d4-162f-4dc7-a4d9-e6a12496a8af" providerId="ADAL" clId="{683EDCC4-8D6C-4B5D-82E3-D2C933B52846}" dt="2022-07-08T09:01:53.262" v="3607"/>
          <ac:picMkLst>
            <pc:docMk/>
            <pc:sldMk cId="1922645439" sldId="2146847575"/>
            <ac:picMk id="131" creationId="{08ABBD10-5A31-B12A-452A-1157B48B84E2}"/>
          </ac:picMkLst>
        </pc:picChg>
        <pc:picChg chg="del">
          <ac:chgData name="d'Agostino, Ciro" userId="522b68d4-162f-4dc7-a4d9-e6a12496a8af" providerId="ADAL" clId="{683EDCC4-8D6C-4B5D-82E3-D2C933B52846}" dt="2022-06-24T10:08:43.207" v="2154" actId="478"/>
          <ac:picMkLst>
            <pc:docMk/>
            <pc:sldMk cId="1922645439" sldId="2146847575"/>
            <ac:picMk id="155" creationId="{A24FCC54-0C38-2AD8-1E83-B8CEBF05F46D}"/>
          </ac:picMkLst>
        </pc:picChg>
        <pc:picChg chg="del">
          <ac:chgData name="d'Agostino, Ciro" userId="522b68d4-162f-4dc7-a4d9-e6a12496a8af" providerId="ADAL" clId="{683EDCC4-8D6C-4B5D-82E3-D2C933B52846}" dt="2022-06-24T10:08:44.831" v="2155" actId="478"/>
          <ac:picMkLst>
            <pc:docMk/>
            <pc:sldMk cId="1922645439" sldId="2146847575"/>
            <ac:picMk id="156" creationId="{3BFB1FEA-5500-C090-18FF-86288B28D5C0}"/>
          </ac:picMkLst>
        </pc:picChg>
      </pc:sldChg>
      <pc:sldChg chg="delSp add del mod ord">
        <pc:chgData name="d'Agostino, Ciro" userId="522b68d4-162f-4dc7-a4d9-e6a12496a8af" providerId="ADAL" clId="{683EDCC4-8D6C-4B5D-82E3-D2C933B52846}" dt="2022-06-24T12:57:15.021" v="2242" actId="47"/>
        <pc:sldMkLst>
          <pc:docMk/>
          <pc:sldMk cId="1378775950" sldId="2146847576"/>
        </pc:sldMkLst>
        <pc:spChg chg="del">
          <ac:chgData name="d'Agostino, Ciro" userId="522b68d4-162f-4dc7-a4d9-e6a12496a8af" providerId="ADAL" clId="{683EDCC4-8D6C-4B5D-82E3-D2C933B52846}" dt="2022-06-24T12:53:28.555" v="2186" actId="478"/>
          <ac:spMkLst>
            <pc:docMk/>
            <pc:sldMk cId="1378775950" sldId="2146847576"/>
            <ac:spMk id="161" creationId="{D9664675-E37D-1B13-28DA-CADBB8FD567F}"/>
          </ac:spMkLst>
        </pc:spChg>
      </pc:sldChg>
      <pc:sldChg chg="addSp delSp modSp add mod ord">
        <pc:chgData name="d'Agostino, Ciro" userId="522b68d4-162f-4dc7-a4d9-e6a12496a8af" providerId="ADAL" clId="{683EDCC4-8D6C-4B5D-82E3-D2C933B52846}" dt="2022-07-08T09:02:03.762" v="3611"/>
        <pc:sldMkLst>
          <pc:docMk/>
          <pc:sldMk cId="2478059897" sldId="2146847576"/>
        </pc:sldMkLst>
        <pc:spChg chg="del">
          <ac:chgData name="d'Agostino, Ciro" userId="522b68d4-162f-4dc7-a4d9-e6a12496a8af" providerId="ADAL" clId="{683EDCC4-8D6C-4B5D-82E3-D2C933B52846}" dt="2022-06-24T12:57:45.657" v="2249" actId="478"/>
          <ac:spMkLst>
            <pc:docMk/>
            <pc:sldMk cId="2478059897" sldId="2146847576"/>
            <ac:spMk id="161" creationId="{D9664675-E37D-1B13-28DA-CADBB8FD567F}"/>
          </ac:spMkLst>
        </pc:spChg>
        <pc:picChg chg="del">
          <ac:chgData name="d'Agostino, Ciro" userId="522b68d4-162f-4dc7-a4d9-e6a12496a8af" providerId="ADAL" clId="{683EDCC4-8D6C-4B5D-82E3-D2C933B52846}" dt="2022-07-08T09:02:02.827" v="3610" actId="478"/>
          <ac:picMkLst>
            <pc:docMk/>
            <pc:sldMk cId="2478059897" sldId="2146847576"/>
            <ac:picMk id="5" creationId="{147B9EBD-8292-4C53-B3F5-757C7C43C61E}"/>
          </ac:picMkLst>
        </pc:picChg>
        <pc:picChg chg="add mod">
          <ac:chgData name="d'Agostino, Ciro" userId="522b68d4-162f-4dc7-a4d9-e6a12496a8af" providerId="ADAL" clId="{683EDCC4-8D6C-4B5D-82E3-D2C933B52846}" dt="2022-07-08T09:02:03.762" v="3611"/>
          <ac:picMkLst>
            <pc:docMk/>
            <pc:sldMk cId="2478059897" sldId="2146847576"/>
            <ac:picMk id="152" creationId="{AA6F0844-8BFE-7647-DCCF-4707FE5D99CE}"/>
          </ac:picMkLst>
        </pc:picChg>
      </pc:sldChg>
      <pc:sldChg chg="addSp delSp modSp add del mod ord replId">
        <pc:chgData name="d'Agostino, Ciro" userId="522b68d4-162f-4dc7-a4d9-e6a12496a8af" providerId="ADAL" clId="{683EDCC4-8D6C-4B5D-82E3-D2C933B52846}" dt="2022-06-24T12:57:12.772" v="2241" actId="47"/>
        <pc:sldMkLst>
          <pc:docMk/>
          <pc:sldMk cId="2522970383" sldId="2146847577"/>
        </pc:sldMkLst>
        <pc:spChg chg="add mod">
          <ac:chgData name="d'Agostino, Ciro" userId="522b68d4-162f-4dc7-a4d9-e6a12496a8af" providerId="ADAL" clId="{683EDCC4-8D6C-4B5D-82E3-D2C933B52846}" dt="2022-06-24T12:53:18.814" v="2184" actId="1076"/>
          <ac:spMkLst>
            <pc:docMk/>
            <pc:sldMk cId="2522970383" sldId="2146847577"/>
            <ac:spMk id="127" creationId="{BBD7D24D-143B-286D-E0BC-94434AAADA9C}"/>
          </ac:spMkLst>
        </pc:spChg>
        <pc:spChg chg="del">
          <ac:chgData name="d'Agostino, Ciro" userId="522b68d4-162f-4dc7-a4d9-e6a12496a8af" providerId="ADAL" clId="{683EDCC4-8D6C-4B5D-82E3-D2C933B52846}" dt="2022-06-24T12:53:21.477" v="2185" actId="478"/>
          <ac:spMkLst>
            <pc:docMk/>
            <pc:sldMk cId="2522970383" sldId="2146847577"/>
            <ac:spMk id="161" creationId="{D9664675-E37D-1B13-28DA-CADBB8FD567F}"/>
          </ac:spMkLst>
        </pc:spChg>
        <pc:picChg chg="add mod">
          <ac:chgData name="d'Agostino, Ciro" userId="522b68d4-162f-4dc7-a4d9-e6a12496a8af" providerId="ADAL" clId="{683EDCC4-8D6C-4B5D-82E3-D2C933B52846}" dt="2022-06-24T12:53:18.814" v="2184" actId="1076"/>
          <ac:picMkLst>
            <pc:docMk/>
            <pc:sldMk cId="2522970383" sldId="2146847577"/>
            <ac:picMk id="126" creationId="{8379BEB4-2356-1D49-6876-41B6A5DF6F79}"/>
          </ac:picMkLst>
        </pc:picChg>
      </pc:sldChg>
      <pc:sldChg chg="addSp delSp modSp add mod ord replId">
        <pc:chgData name="d'Agostino, Ciro" userId="522b68d4-162f-4dc7-a4d9-e6a12496a8af" providerId="ADAL" clId="{683EDCC4-8D6C-4B5D-82E3-D2C933B52846}" dt="2022-07-08T09:02:08.606" v="3613"/>
        <pc:sldMkLst>
          <pc:docMk/>
          <pc:sldMk cId="3796588986" sldId="2146847577"/>
        </pc:sldMkLst>
        <pc:spChg chg="add mod">
          <ac:chgData name="d'Agostino, Ciro" userId="522b68d4-162f-4dc7-a4d9-e6a12496a8af" providerId="ADAL" clId="{683EDCC4-8D6C-4B5D-82E3-D2C933B52846}" dt="2022-06-24T12:57:40.121" v="2247" actId="1076"/>
          <ac:spMkLst>
            <pc:docMk/>
            <pc:sldMk cId="3796588986" sldId="2146847577"/>
            <ac:spMk id="128" creationId="{8707995D-C371-7C20-6635-5057EDD11FDE}"/>
          </ac:spMkLst>
        </pc:spChg>
        <pc:spChg chg="del">
          <ac:chgData name="d'Agostino, Ciro" userId="522b68d4-162f-4dc7-a4d9-e6a12496a8af" providerId="ADAL" clId="{683EDCC4-8D6C-4B5D-82E3-D2C933B52846}" dt="2022-06-24T12:57:42.771" v="2248" actId="478"/>
          <ac:spMkLst>
            <pc:docMk/>
            <pc:sldMk cId="3796588986" sldId="2146847577"/>
            <ac:spMk id="161" creationId="{D9664675-E37D-1B13-28DA-CADBB8FD567F}"/>
          </ac:spMkLst>
        </pc:spChg>
        <pc:picChg chg="del">
          <ac:chgData name="d'Agostino, Ciro" userId="522b68d4-162f-4dc7-a4d9-e6a12496a8af" providerId="ADAL" clId="{683EDCC4-8D6C-4B5D-82E3-D2C933B52846}" dt="2022-07-08T09:02:07.722" v="3612" actId="478"/>
          <ac:picMkLst>
            <pc:docMk/>
            <pc:sldMk cId="3796588986" sldId="2146847577"/>
            <ac:picMk id="5" creationId="{147B9EBD-8292-4C53-B3F5-757C7C43C61E}"/>
          </ac:picMkLst>
        </pc:picChg>
        <pc:picChg chg="add mod">
          <ac:chgData name="d'Agostino, Ciro" userId="522b68d4-162f-4dc7-a4d9-e6a12496a8af" providerId="ADAL" clId="{683EDCC4-8D6C-4B5D-82E3-D2C933B52846}" dt="2022-06-24T12:57:40.121" v="2247" actId="1076"/>
          <ac:picMkLst>
            <pc:docMk/>
            <pc:sldMk cId="3796588986" sldId="2146847577"/>
            <ac:picMk id="127" creationId="{F56F2DA0-1E0E-C453-4B34-1D8D2D05A6E6}"/>
          </ac:picMkLst>
        </pc:picChg>
        <pc:picChg chg="add mod">
          <ac:chgData name="d'Agostino, Ciro" userId="522b68d4-162f-4dc7-a4d9-e6a12496a8af" providerId="ADAL" clId="{683EDCC4-8D6C-4B5D-82E3-D2C933B52846}" dt="2022-07-08T09:02:08.606" v="3613"/>
          <ac:picMkLst>
            <pc:docMk/>
            <pc:sldMk cId="3796588986" sldId="2146847577"/>
            <ac:picMk id="133" creationId="{A5414B61-44E5-BA31-F17D-DB0A14214E91}"/>
          </ac:picMkLst>
        </pc:picChg>
      </pc:sldChg>
      <pc:sldChg chg="add del">
        <pc:chgData name="d'Agostino, Ciro" userId="522b68d4-162f-4dc7-a4d9-e6a12496a8af" providerId="ADAL" clId="{683EDCC4-8D6C-4B5D-82E3-D2C933B52846}" dt="2022-07-08T08:32:20.839" v="2705" actId="47"/>
        <pc:sldMkLst>
          <pc:docMk/>
          <pc:sldMk cId="1531764551" sldId="2146847581"/>
        </pc:sldMkLst>
      </pc:sldChg>
      <pc:sldChg chg="addSp delSp modSp add mod">
        <pc:chgData name="d'Agostino, Ciro" userId="522b68d4-162f-4dc7-a4d9-e6a12496a8af" providerId="ADAL" clId="{683EDCC4-8D6C-4B5D-82E3-D2C933B52846}" dt="2022-07-08T09:29:11.605" v="3693" actId="1038"/>
        <pc:sldMkLst>
          <pc:docMk/>
          <pc:sldMk cId="2806317818" sldId="2146847582"/>
        </pc:sldMkLst>
        <pc:spChg chg="mod">
          <ac:chgData name="d'Agostino, Ciro" userId="522b68d4-162f-4dc7-a4d9-e6a12496a8af" providerId="ADAL" clId="{683EDCC4-8D6C-4B5D-82E3-D2C933B52846}" dt="2022-07-08T08:37:50.843" v="3326" actId="1035"/>
          <ac:spMkLst>
            <pc:docMk/>
            <pc:sldMk cId="2806317818" sldId="2146847582"/>
            <ac:spMk id="3" creationId="{52AA70A8-F907-4B77-B301-6943E17F2B08}"/>
          </ac:spMkLst>
        </pc:spChg>
        <pc:spChg chg="del">
          <ac:chgData name="d'Agostino, Ciro" userId="522b68d4-162f-4dc7-a4d9-e6a12496a8af" providerId="ADAL" clId="{683EDCC4-8D6C-4B5D-82E3-D2C933B52846}" dt="2022-07-08T08:40:02.698" v="3432" actId="478"/>
          <ac:spMkLst>
            <pc:docMk/>
            <pc:sldMk cId="2806317818" sldId="2146847582"/>
            <ac:spMk id="7" creationId="{BD117D5C-667E-4F5E-B4A1-971D7A2563B7}"/>
          </ac:spMkLst>
        </pc:spChg>
        <pc:spChg chg="mod">
          <ac:chgData name="d'Agostino, Ciro" userId="522b68d4-162f-4dc7-a4d9-e6a12496a8af" providerId="ADAL" clId="{683EDCC4-8D6C-4B5D-82E3-D2C933B52846}" dt="2022-07-08T08:34:33.353" v="2952" actId="1035"/>
          <ac:spMkLst>
            <pc:docMk/>
            <pc:sldMk cId="2806317818" sldId="2146847582"/>
            <ac:spMk id="86" creationId="{3F171AC5-F5E1-4F1C-855F-CDC429FF3DE0}"/>
          </ac:spMkLst>
        </pc:spChg>
        <pc:spChg chg="mod">
          <ac:chgData name="d'Agostino, Ciro" userId="522b68d4-162f-4dc7-a4d9-e6a12496a8af" providerId="ADAL" clId="{683EDCC4-8D6C-4B5D-82E3-D2C933B52846}" dt="2022-07-08T08:36:44.944" v="3208" actId="1035"/>
          <ac:spMkLst>
            <pc:docMk/>
            <pc:sldMk cId="2806317818" sldId="2146847582"/>
            <ac:spMk id="114" creationId="{C75A5E4E-3C34-465F-8027-E1D932163B6F}"/>
          </ac:spMkLst>
        </pc:spChg>
        <pc:spChg chg="mod">
          <ac:chgData name="d'Agostino, Ciro" userId="522b68d4-162f-4dc7-a4d9-e6a12496a8af" providerId="ADAL" clId="{683EDCC4-8D6C-4B5D-82E3-D2C933B52846}" dt="2022-07-08T08:33:22.892" v="2838" actId="1035"/>
          <ac:spMkLst>
            <pc:docMk/>
            <pc:sldMk cId="2806317818" sldId="2146847582"/>
            <ac:spMk id="149" creationId="{ACD41D50-BF86-4AF4-95A0-51C406BAD8B8}"/>
          </ac:spMkLst>
        </pc:spChg>
        <pc:spChg chg="mod">
          <ac:chgData name="d'Agostino, Ciro" userId="522b68d4-162f-4dc7-a4d9-e6a12496a8af" providerId="ADAL" clId="{683EDCC4-8D6C-4B5D-82E3-D2C933B52846}" dt="2022-07-08T08:34:33.353" v="2952" actId="1035"/>
          <ac:spMkLst>
            <pc:docMk/>
            <pc:sldMk cId="2806317818" sldId="2146847582"/>
            <ac:spMk id="150" creationId="{F1EDAF11-ED38-4A57-85DF-CF63ED84DE43}"/>
          </ac:spMkLst>
        </pc:spChg>
        <pc:spChg chg="mod">
          <ac:chgData name="d'Agostino, Ciro" userId="522b68d4-162f-4dc7-a4d9-e6a12496a8af" providerId="ADAL" clId="{683EDCC4-8D6C-4B5D-82E3-D2C933B52846}" dt="2022-07-08T08:33:22.892" v="2838" actId="1035"/>
          <ac:spMkLst>
            <pc:docMk/>
            <pc:sldMk cId="2806317818" sldId="2146847582"/>
            <ac:spMk id="151" creationId="{DA8CC3F7-208E-45F8-987F-3C078528A1E6}"/>
          </ac:spMkLst>
        </pc:spChg>
        <pc:spChg chg="mod">
          <ac:chgData name="d'Agostino, Ciro" userId="522b68d4-162f-4dc7-a4d9-e6a12496a8af" providerId="ADAL" clId="{683EDCC4-8D6C-4B5D-82E3-D2C933B52846}" dt="2022-07-08T08:33:22.892" v="2838" actId="1035"/>
          <ac:spMkLst>
            <pc:docMk/>
            <pc:sldMk cId="2806317818" sldId="2146847582"/>
            <ac:spMk id="152" creationId="{029591ED-DDF2-4B2F-9060-266A7E8CBFFF}"/>
          </ac:spMkLst>
        </pc:spChg>
        <pc:spChg chg="del mod">
          <ac:chgData name="d'Agostino, Ciro" userId="522b68d4-162f-4dc7-a4d9-e6a12496a8af" providerId="ADAL" clId="{683EDCC4-8D6C-4B5D-82E3-D2C933B52846}" dt="2022-07-08T09:28:33.439" v="3683" actId="21"/>
          <ac:spMkLst>
            <pc:docMk/>
            <pc:sldMk cId="2806317818" sldId="2146847582"/>
            <ac:spMk id="163" creationId="{7B1964CF-7C21-43BF-AA87-F3DB7C371416}"/>
          </ac:spMkLst>
        </pc:spChg>
        <pc:spChg chg="add mod">
          <ac:chgData name="d'Agostino, Ciro" userId="522b68d4-162f-4dc7-a4d9-e6a12496a8af" providerId="ADAL" clId="{683EDCC4-8D6C-4B5D-82E3-D2C933B52846}" dt="2022-07-08T09:28:37.156" v="3685" actId="1076"/>
          <ac:spMkLst>
            <pc:docMk/>
            <pc:sldMk cId="2806317818" sldId="2146847582"/>
            <ac:spMk id="186" creationId="{758F72E0-DE95-B318-8E65-4AF90892C3BD}"/>
          </ac:spMkLst>
        </pc:spChg>
        <pc:grpChg chg="mod">
          <ac:chgData name="d'Agostino, Ciro" userId="522b68d4-162f-4dc7-a4d9-e6a12496a8af" providerId="ADAL" clId="{683EDCC4-8D6C-4B5D-82E3-D2C933B52846}" dt="2022-07-08T08:36:31.510" v="3166" actId="1036"/>
          <ac:grpSpMkLst>
            <pc:docMk/>
            <pc:sldMk cId="2806317818" sldId="2146847582"/>
            <ac:grpSpMk id="16" creationId="{F0DC0534-5082-4037-8137-ABB50BAE678D}"/>
          </ac:grpSpMkLst>
        </pc:grpChg>
        <pc:picChg chg="mod modCrop">
          <ac:chgData name="d'Agostino, Ciro" userId="522b68d4-162f-4dc7-a4d9-e6a12496a8af" providerId="ADAL" clId="{683EDCC4-8D6C-4B5D-82E3-D2C933B52846}" dt="2022-07-08T08:35:52.609" v="3124" actId="1036"/>
          <ac:picMkLst>
            <pc:docMk/>
            <pc:sldMk cId="2806317818" sldId="2146847582"/>
            <ac:picMk id="4" creationId="{EFE268B7-FF44-48DF-8007-F377142E5D3B}"/>
          </ac:picMkLst>
        </pc:picChg>
        <pc:picChg chg="mod">
          <ac:chgData name="d'Agostino, Ciro" userId="522b68d4-162f-4dc7-a4d9-e6a12496a8af" providerId="ADAL" clId="{683EDCC4-8D6C-4B5D-82E3-D2C933B52846}" dt="2022-07-08T08:43:20.934" v="3535" actId="1036"/>
          <ac:picMkLst>
            <pc:docMk/>
            <pc:sldMk cId="2806317818" sldId="2146847582"/>
            <ac:picMk id="6" creationId="{C2CA3C22-CF19-47D0-B5E8-4BA4F3ACF5E0}"/>
          </ac:picMkLst>
        </pc:picChg>
        <pc:picChg chg="add del mod">
          <ac:chgData name="d'Agostino, Ciro" userId="522b68d4-162f-4dc7-a4d9-e6a12496a8af" providerId="ADAL" clId="{683EDCC4-8D6C-4B5D-82E3-D2C933B52846}" dt="2022-07-08T08:43:20.419" v="3533" actId="21"/>
          <ac:picMkLst>
            <pc:docMk/>
            <pc:sldMk cId="2806317818" sldId="2146847582"/>
            <ac:picMk id="8" creationId="{7511149B-E93E-406E-AE3D-6EB1FA6EF091}"/>
          </ac:picMkLst>
        </pc:picChg>
        <pc:picChg chg="add del mod">
          <ac:chgData name="d'Agostino, Ciro" userId="522b68d4-162f-4dc7-a4d9-e6a12496a8af" providerId="ADAL" clId="{683EDCC4-8D6C-4B5D-82E3-D2C933B52846}" dt="2022-07-08T08:43:20.419" v="3533" actId="21"/>
          <ac:picMkLst>
            <pc:docMk/>
            <pc:sldMk cId="2806317818" sldId="2146847582"/>
            <ac:picMk id="19" creationId="{0A72529C-999B-408B-A1BD-6E3949A2CF59}"/>
          </ac:picMkLst>
        </pc:picChg>
        <pc:picChg chg="add del mod">
          <ac:chgData name="d'Agostino, Ciro" userId="522b68d4-162f-4dc7-a4d9-e6a12496a8af" providerId="ADAL" clId="{683EDCC4-8D6C-4B5D-82E3-D2C933B52846}" dt="2022-07-08T08:43:20.419" v="3533" actId="21"/>
          <ac:picMkLst>
            <pc:docMk/>
            <pc:sldMk cId="2806317818" sldId="2146847582"/>
            <ac:picMk id="21" creationId="{115D9DA0-8ED0-4090-934F-94C220D7B5B3}"/>
          </ac:picMkLst>
        </pc:picChg>
        <pc:picChg chg="add del mod">
          <ac:chgData name="d'Agostino, Ciro" userId="522b68d4-162f-4dc7-a4d9-e6a12496a8af" providerId="ADAL" clId="{683EDCC4-8D6C-4B5D-82E3-D2C933B52846}" dt="2022-07-08T08:43:20.419" v="3533" actId="21"/>
          <ac:picMkLst>
            <pc:docMk/>
            <pc:sldMk cId="2806317818" sldId="2146847582"/>
            <ac:picMk id="23" creationId="{1EA1A96C-A062-477E-83F2-2880548BE531}"/>
          </ac:picMkLst>
        </pc:picChg>
        <pc:picChg chg="add del mod">
          <ac:chgData name="d'Agostino, Ciro" userId="522b68d4-162f-4dc7-a4d9-e6a12496a8af" providerId="ADAL" clId="{683EDCC4-8D6C-4B5D-82E3-D2C933B52846}" dt="2022-07-08T08:43:20.419" v="3533" actId="21"/>
          <ac:picMkLst>
            <pc:docMk/>
            <pc:sldMk cId="2806317818" sldId="2146847582"/>
            <ac:picMk id="25" creationId="{239F9640-817C-471C-B3E5-F81AF6BD3B4C}"/>
          </ac:picMkLst>
        </pc:picChg>
        <pc:picChg chg="add del mod">
          <ac:chgData name="d'Agostino, Ciro" userId="522b68d4-162f-4dc7-a4d9-e6a12496a8af" providerId="ADAL" clId="{683EDCC4-8D6C-4B5D-82E3-D2C933B52846}" dt="2022-07-08T08:43:20.419" v="3533" actId="21"/>
          <ac:picMkLst>
            <pc:docMk/>
            <pc:sldMk cId="2806317818" sldId="2146847582"/>
            <ac:picMk id="27" creationId="{92D92AF5-AFF2-487B-8DB8-138E2836B24D}"/>
          </ac:picMkLst>
        </pc:picChg>
        <pc:picChg chg="mod">
          <ac:chgData name="d'Agostino, Ciro" userId="522b68d4-162f-4dc7-a4d9-e6a12496a8af" providerId="ADAL" clId="{683EDCC4-8D6C-4B5D-82E3-D2C933B52846}" dt="2022-07-08T08:32:47.976" v="2778" actId="1035"/>
          <ac:picMkLst>
            <pc:docMk/>
            <pc:sldMk cId="2806317818" sldId="2146847582"/>
            <ac:picMk id="30" creationId="{297248A4-E4B2-4762-BE77-E2304EC77104}"/>
          </ac:picMkLst>
        </pc:picChg>
        <pc:picChg chg="mod">
          <ac:chgData name="d'Agostino, Ciro" userId="522b68d4-162f-4dc7-a4d9-e6a12496a8af" providerId="ADAL" clId="{683EDCC4-8D6C-4B5D-82E3-D2C933B52846}" dt="2022-07-08T08:43:20.626" v="3534" actId="1036"/>
          <ac:picMkLst>
            <pc:docMk/>
            <pc:sldMk cId="2806317818" sldId="2146847582"/>
            <ac:picMk id="61" creationId="{0BCAAA03-54BD-4F3B-A709-7DFAE1E2D685}"/>
          </ac:picMkLst>
        </pc:picChg>
        <pc:picChg chg="mod">
          <ac:chgData name="d'Agostino, Ciro" userId="522b68d4-162f-4dc7-a4d9-e6a12496a8af" providerId="ADAL" clId="{683EDCC4-8D6C-4B5D-82E3-D2C933B52846}" dt="2022-07-08T08:38:01.502" v="3336" actId="1035"/>
          <ac:picMkLst>
            <pc:docMk/>
            <pc:sldMk cId="2806317818" sldId="2146847582"/>
            <ac:picMk id="89" creationId="{C61DF0B1-A719-410F-87A3-3A9A37E8E67F}"/>
          </ac:picMkLst>
        </pc:picChg>
        <pc:picChg chg="mod">
          <ac:chgData name="d'Agostino, Ciro" userId="522b68d4-162f-4dc7-a4d9-e6a12496a8af" providerId="ADAL" clId="{683EDCC4-8D6C-4B5D-82E3-D2C933B52846}" dt="2022-07-08T08:38:01.502" v="3336" actId="1035"/>
          <ac:picMkLst>
            <pc:docMk/>
            <pc:sldMk cId="2806317818" sldId="2146847582"/>
            <ac:picMk id="90" creationId="{27C5F3AE-CFC1-4DFB-B95A-8E5EDC029007}"/>
          </ac:picMkLst>
        </pc:picChg>
        <pc:picChg chg="mod">
          <ac:chgData name="d'Agostino, Ciro" userId="522b68d4-162f-4dc7-a4d9-e6a12496a8af" providerId="ADAL" clId="{683EDCC4-8D6C-4B5D-82E3-D2C933B52846}" dt="2022-07-08T08:38:01.502" v="3336" actId="1035"/>
          <ac:picMkLst>
            <pc:docMk/>
            <pc:sldMk cId="2806317818" sldId="2146847582"/>
            <ac:picMk id="91" creationId="{C13F5787-D313-4CC0-8F87-CA1428ABC82C}"/>
          </ac:picMkLst>
        </pc:picChg>
        <pc:picChg chg="del">
          <ac:chgData name="d'Agostino, Ciro" userId="522b68d4-162f-4dc7-a4d9-e6a12496a8af" providerId="ADAL" clId="{683EDCC4-8D6C-4B5D-82E3-D2C933B52846}" dt="2022-07-08T08:33:07.764" v="2804" actId="478"/>
          <ac:picMkLst>
            <pc:docMk/>
            <pc:sldMk cId="2806317818" sldId="2146847582"/>
            <ac:picMk id="93" creationId="{29E76FA7-F29A-4DC7-A226-FB233A3B3636}"/>
          </ac:picMkLst>
        </pc:picChg>
        <pc:picChg chg="mod">
          <ac:chgData name="d'Agostino, Ciro" userId="522b68d4-162f-4dc7-a4d9-e6a12496a8af" providerId="ADAL" clId="{683EDCC4-8D6C-4B5D-82E3-D2C933B52846}" dt="2022-07-08T08:40:33.973" v="3436" actId="14100"/>
          <ac:picMkLst>
            <pc:docMk/>
            <pc:sldMk cId="2806317818" sldId="2146847582"/>
            <ac:picMk id="109" creationId="{B402DC2C-B2D6-4D88-A7A0-8AA77A1E3474}"/>
          </ac:picMkLst>
        </pc:picChg>
        <pc:picChg chg="mod">
          <ac:chgData name="d'Agostino, Ciro" userId="522b68d4-162f-4dc7-a4d9-e6a12496a8af" providerId="ADAL" clId="{683EDCC4-8D6C-4B5D-82E3-D2C933B52846}" dt="2022-07-08T08:38:08.547" v="3364" actId="1035"/>
          <ac:picMkLst>
            <pc:docMk/>
            <pc:sldMk cId="2806317818" sldId="2146847582"/>
            <ac:picMk id="115" creationId="{D9A05030-3C3D-4023-8F3E-EA4818ACAA02}"/>
          </ac:picMkLst>
        </pc:picChg>
        <pc:picChg chg="add mod modCrop">
          <ac:chgData name="d'Agostino, Ciro" userId="522b68d4-162f-4dc7-a4d9-e6a12496a8af" providerId="ADAL" clId="{683EDCC4-8D6C-4B5D-82E3-D2C933B52846}" dt="2022-07-08T09:24:47.434" v="3618" actId="1076"/>
          <ac:picMkLst>
            <pc:docMk/>
            <pc:sldMk cId="2806317818" sldId="2146847582"/>
            <ac:picMk id="118" creationId="{4554999A-1372-A258-905A-7F635047113B}"/>
          </ac:picMkLst>
        </pc:picChg>
        <pc:picChg chg="add del mod modCrop">
          <ac:chgData name="d'Agostino, Ciro" userId="522b68d4-162f-4dc7-a4d9-e6a12496a8af" providerId="ADAL" clId="{683EDCC4-8D6C-4B5D-82E3-D2C933B52846}" dt="2022-07-08T08:43:20.419" v="3533" actId="21"/>
          <ac:picMkLst>
            <pc:docMk/>
            <pc:sldMk cId="2806317818" sldId="2146847582"/>
            <ac:picMk id="118" creationId="{B53AEAB6-42FD-E2B1-FD81-EFD877060E62}"/>
          </ac:picMkLst>
        </pc:picChg>
        <pc:picChg chg="mod">
          <ac:chgData name="d'Agostino, Ciro" userId="522b68d4-162f-4dc7-a4d9-e6a12496a8af" providerId="ADAL" clId="{683EDCC4-8D6C-4B5D-82E3-D2C933B52846}" dt="2022-07-08T08:43:20.934" v="3535" actId="1036"/>
          <ac:picMkLst>
            <pc:docMk/>
            <pc:sldMk cId="2806317818" sldId="2146847582"/>
            <ac:picMk id="123" creationId="{563CAC00-3EE1-415D-8C97-CDC785405266}"/>
          </ac:picMkLst>
        </pc:picChg>
        <pc:picChg chg="mod">
          <ac:chgData name="d'Agostino, Ciro" userId="522b68d4-162f-4dc7-a4d9-e6a12496a8af" providerId="ADAL" clId="{683EDCC4-8D6C-4B5D-82E3-D2C933B52846}" dt="2022-07-08T08:43:20.934" v="3535" actId="1036"/>
          <ac:picMkLst>
            <pc:docMk/>
            <pc:sldMk cId="2806317818" sldId="2146847582"/>
            <ac:picMk id="124" creationId="{2D7EB239-9F99-424A-8643-7EFB9379D63D}"/>
          </ac:picMkLst>
        </pc:picChg>
        <pc:picChg chg="mod">
          <ac:chgData name="d'Agostino, Ciro" userId="522b68d4-162f-4dc7-a4d9-e6a12496a8af" providerId="ADAL" clId="{683EDCC4-8D6C-4B5D-82E3-D2C933B52846}" dt="2022-07-08T08:43:20.934" v="3535" actId="1036"/>
          <ac:picMkLst>
            <pc:docMk/>
            <pc:sldMk cId="2806317818" sldId="2146847582"/>
            <ac:picMk id="125" creationId="{9D31A0A9-61EC-4BB3-B5B5-8BCE963C83BC}"/>
          </ac:picMkLst>
        </pc:picChg>
        <pc:picChg chg="mod">
          <ac:chgData name="d'Agostino, Ciro" userId="522b68d4-162f-4dc7-a4d9-e6a12496a8af" providerId="ADAL" clId="{683EDCC4-8D6C-4B5D-82E3-D2C933B52846}" dt="2022-07-08T08:43:20.934" v="3535" actId="1036"/>
          <ac:picMkLst>
            <pc:docMk/>
            <pc:sldMk cId="2806317818" sldId="2146847582"/>
            <ac:picMk id="126" creationId="{CCA7F909-3306-4E86-8704-C6FEB1343108}"/>
          </ac:picMkLst>
        </pc:picChg>
        <pc:picChg chg="add mod modCrop">
          <ac:chgData name="d'Agostino, Ciro" userId="522b68d4-162f-4dc7-a4d9-e6a12496a8af" providerId="ADAL" clId="{683EDCC4-8D6C-4B5D-82E3-D2C933B52846}" dt="2022-07-08T09:25:52.142" v="3626" actId="1076"/>
          <ac:picMkLst>
            <pc:docMk/>
            <pc:sldMk cId="2806317818" sldId="2146847582"/>
            <ac:picMk id="127" creationId="{65E56D2B-2BDB-6C66-BE0E-A7F2B3685062}"/>
          </ac:picMkLst>
        </pc:picChg>
        <pc:picChg chg="add del mod">
          <ac:chgData name="d'Agostino, Ciro" userId="522b68d4-162f-4dc7-a4d9-e6a12496a8af" providerId="ADAL" clId="{683EDCC4-8D6C-4B5D-82E3-D2C933B52846}" dt="2022-07-08T08:43:20.419" v="3533" actId="21"/>
          <ac:picMkLst>
            <pc:docMk/>
            <pc:sldMk cId="2806317818" sldId="2146847582"/>
            <ac:picMk id="127" creationId="{F70ED259-E7A1-4141-9042-230F05B1DB7E}"/>
          </ac:picMkLst>
        </pc:picChg>
        <pc:picChg chg="mod">
          <ac:chgData name="d'Agostino, Ciro" userId="522b68d4-162f-4dc7-a4d9-e6a12496a8af" providerId="ADAL" clId="{683EDCC4-8D6C-4B5D-82E3-D2C933B52846}" dt="2022-07-08T08:43:20.934" v="3535" actId="1036"/>
          <ac:picMkLst>
            <pc:docMk/>
            <pc:sldMk cId="2806317818" sldId="2146847582"/>
            <ac:picMk id="129" creationId="{68FDAC45-2DC7-495C-A578-97714E35A8F4}"/>
          </ac:picMkLst>
        </pc:picChg>
        <pc:picChg chg="mod">
          <ac:chgData name="d'Agostino, Ciro" userId="522b68d4-162f-4dc7-a4d9-e6a12496a8af" providerId="ADAL" clId="{683EDCC4-8D6C-4B5D-82E3-D2C933B52846}" dt="2022-07-08T08:43:20.934" v="3535" actId="1036"/>
          <ac:picMkLst>
            <pc:docMk/>
            <pc:sldMk cId="2806317818" sldId="2146847582"/>
            <ac:picMk id="130" creationId="{40D36E2D-1E9E-4F04-97C6-95F5D37C8A68}"/>
          </ac:picMkLst>
        </pc:picChg>
        <pc:picChg chg="add mod modCrop">
          <ac:chgData name="d'Agostino, Ciro" userId="522b68d4-162f-4dc7-a4d9-e6a12496a8af" providerId="ADAL" clId="{683EDCC4-8D6C-4B5D-82E3-D2C933B52846}" dt="2022-07-08T09:26:24.362" v="3633" actId="14100"/>
          <ac:picMkLst>
            <pc:docMk/>
            <pc:sldMk cId="2806317818" sldId="2146847582"/>
            <ac:picMk id="131" creationId="{94C8ED48-0EBD-09A2-AC9B-D4045BA9435D}"/>
          </ac:picMkLst>
        </pc:picChg>
        <pc:picChg chg="add del mod">
          <ac:chgData name="d'Agostino, Ciro" userId="522b68d4-162f-4dc7-a4d9-e6a12496a8af" providerId="ADAL" clId="{683EDCC4-8D6C-4B5D-82E3-D2C933B52846}" dt="2022-07-08T08:43:20.419" v="3533" actId="21"/>
          <ac:picMkLst>
            <pc:docMk/>
            <pc:sldMk cId="2806317818" sldId="2146847582"/>
            <ac:picMk id="131" creationId="{BA578258-CE73-49F2-82E6-3B65E5B5FE6E}"/>
          </ac:picMkLst>
        </pc:picChg>
        <pc:picChg chg="mod">
          <ac:chgData name="d'Agostino, Ciro" userId="522b68d4-162f-4dc7-a4d9-e6a12496a8af" providerId="ADAL" clId="{683EDCC4-8D6C-4B5D-82E3-D2C933B52846}" dt="2022-07-08T08:34:12.313" v="2917" actId="1036"/>
          <ac:picMkLst>
            <pc:docMk/>
            <pc:sldMk cId="2806317818" sldId="2146847582"/>
            <ac:picMk id="132" creationId="{1CC4B29C-A87D-47A3-8C78-DE008A710F26}"/>
          </ac:picMkLst>
        </pc:picChg>
        <pc:picChg chg="mod">
          <ac:chgData name="d'Agostino, Ciro" userId="522b68d4-162f-4dc7-a4d9-e6a12496a8af" providerId="ADAL" clId="{683EDCC4-8D6C-4B5D-82E3-D2C933B52846}" dt="2022-07-08T08:36:12.064" v="3149" actId="1035"/>
          <ac:picMkLst>
            <pc:docMk/>
            <pc:sldMk cId="2806317818" sldId="2146847582"/>
            <ac:picMk id="133" creationId="{C690AD02-B4D5-425B-90B6-4547325FC185}"/>
          </ac:picMkLst>
        </pc:picChg>
        <pc:picChg chg="mod">
          <ac:chgData name="d'Agostino, Ciro" userId="522b68d4-162f-4dc7-a4d9-e6a12496a8af" providerId="ADAL" clId="{683EDCC4-8D6C-4B5D-82E3-D2C933B52846}" dt="2022-07-08T08:36:12.064" v="3149" actId="1035"/>
          <ac:picMkLst>
            <pc:docMk/>
            <pc:sldMk cId="2806317818" sldId="2146847582"/>
            <ac:picMk id="134" creationId="{8E444B31-DA56-411C-82B6-BCA04A3D7465}"/>
          </ac:picMkLst>
        </pc:picChg>
        <pc:picChg chg="mod">
          <ac:chgData name="d'Agostino, Ciro" userId="522b68d4-162f-4dc7-a4d9-e6a12496a8af" providerId="ADAL" clId="{683EDCC4-8D6C-4B5D-82E3-D2C933B52846}" dt="2022-07-08T08:35:22.654" v="3062" actId="1036"/>
          <ac:picMkLst>
            <pc:docMk/>
            <pc:sldMk cId="2806317818" sldId="2146847582"/>
            <ac:picMk id="136" creationId="{183FE7EC-42CA-497B-AFC1-FAEC60D2B073}"/>
          </ac:picMkLst>
        </pc:picChg>
        <pc:picChg chg="mod">
          <ac:chgData name="d'Agostino, Ciro" userId="522b68d4-162f-4dc7-a4d9-e6a12496a8af" providerId="ADAL" clId="{683EDCC4-8D6C-4B5D-82E3-D2C933B52846}" dt="2022-07-08T08:36:12.064" v="3149" actId="1035"/>
          <ac:picMkLst>
            <pc:docMk/>
            <pc:sldMk cId="2806317818" sldId="2146847582"/>
            <ac:picMk id="137" creationId="{D6BB5B51-B3FF-4C78-9FE2-37A7C4F4A5B4}"/>
          </ac:picMkLst>
        </pc:picChg>
        <pc:picChg chg="mod">
          <ac:chgData name="d'Agostino, Ciro" userId="522b68d4-162f-4dc7-a4d9-e6a12496a8af" providerId="ADAL" clId="{683EDCC4-8D6C-4B5D-82E3-D2C933B52846}" dt="2022-07-08T08:34:12.313" v="2917" actId="1036"/>
          <ac:picMkLst>
            <pc:docMk/>
            <pc:sldMk cId="2806317818" sldId="2146847582"/>
            <ac:picMk id="138" creationId="{ABE6B02C-4687-4FDA-9B3A-A83EE15ECC06}"/>
          </ac:picMkLst>
        </pc:picChg>
        <pc:picChg chg="mod">
          <ac:chgData name="d'Agostino, Ciro" userId="522b68d4-162f-4dc7-a4d9-e6a12496a8af" providerId="ADAL" clId="{683EDCC4-8D6C-4B5D-82E3-D2C933B52846}" dt="2022-07-08T08:43:20.934" v="3535" actId="1036"/>
          <ac:picMkLst>
            <pc:docMk/>
            <pc:sldMk cId="2806317818" sldId="2146847582"/>
            <ac:picMk id="139" creationId="{4DF8AF00-47D0-4176-830B-6796F4D584B6}"/>
          </ac:picMkLst>
        </pc:picChg>
        <pc:picChg chg="mod">
          <ac:chgData name="d'Agostino, Ciro" userId="522b68d4-162f-4dc7-a4d9-e6a12496a8af" providerId="ADAL" clId="{683EDCC4-8D6C-4B5D-82E3-D2C933B52846}" dt="2022-07-08T08:38:19.845" v="3410" actId="1035"/>
          <ac:picMkLst>
            <pc:docMk/>
            <pc:sldMk cId="2806317818" sldId="2146847582"/>
            <ac:picMk id="142" creationId="{7EF42F2C-5A49-4B7A-B598-A64579BBF34D}"/>
          </ac:picMkLst>
        </pc:picChg>
        <pc:picChg chg="mod">
          <ac:chgData name="d'Agostino, Ciro" userId="522b68d4-162f-4dc7-a4d9-e6a12496a8af" providerId="ADAL" clId="{683EDCC4-8D6C-4B5D-82E3-D2C933B52846}" dt="2022-07-08T08:36:52.351" v="3241" actId="1036"/>
          <ac:picMkLst>
            <pc:docMk/>
            <pc:sldMk cId="2806317818" sldId="2146847582"/>
            <ac:picMk id="144" creationId="{CC8143AC-65D9-4083-AC86-EE6ACED15E1C}"/>
          </ac:picMkLst>
        </pc:picChg>
        <pc:picChg chg="mod">
          <ac:chgData name="d'Agostino, Ciro" userId="522b68d4-162f-4dc7-a4d9-e6a12496a8af" providerId="ADAL" clId="{683EDCC4-8D6C-4B5D-82E3-D2C933B52846}" dt="2022-07-08T08:36:52.351" v="3241" actId="1036"/>
          <ac:picMkLst>
            <pc:docMk/>
            <pc:sldMk cId="2806317818" sldId="2146847582"/>
            <ac:picMk id="145" creationId="{8FD50BA6-D0E0-43B9-8D40-EB704EECB5BA}"/>
          </ac:picMkLst>
        </pc:picChg>
        <pc:picChg chg="mod">
          <ac:chgData name="d'Agostino, Ciro" userId="522b68d4-162f-4dc7-a4d9-e6a12496a8af" providerId="ADAL" clId="{683EDCC4-8D6C-4B5D-82E3-D2C933B52846}" dt="2022-07-08T08:34:33.353" v="2952" actId="1035"/>
          <ac:picMkLst>
            <pc:docMk/>
            <pc:sldMk cId="2806317818" sldId="2146847582"/>
            <ac:picMk id="146" creationId="{B0E6CC02-7591-41E2-A5DD-805E9A50F334}"/>
          </ac:picMkLst>
        </pc:picChg>
        <pc:picChg chg="mod">
          <ac:chgData name="d'Agostino, Ciro" userId="522b68d4-162f-4dc7-a4d9-e6a12496a8af" providerId="ADAL" clId="{683EDCC4-8D6C-4B5D-82E3-D2C933B52846}" dt="2022-07-08T08:34:33.353" v="2952" actId="1035"/>
          <ac:picMkLst>
            <pc:docMk/>
            <pc:sldMk cId="2806317818" sldId="2146847582"/>
            <ac:picMk id="147" creationId="{0BE7FB1A-3D13-40E9-A1E1-7978C31DA9EB}"/>
          </ac:picMkLst>
        </pc:picChg>
        <pc:picChg chg="mod">
          <ac:chgData name="d'Agostino, Ciro" userId="522b68d4-162f-4dc7-a4d9-e6a12496a8af" providerId="ADAL" clId="{683EDCC4-8D6C-4B5D-82E3-D2C933B52846}" dt="2022-07-08T08:33:22.892" v="2838" actId="1035"/>
          <ac:picMkLst>
            <pc:docMk/>
            <pc:sldMk cId="2806317818" sldId="2146847582"/>
            <ac:picMk id="148" creationId="{E75131D8-8AC3-4A2D-8EC4-657A7F64536E}"/>
          </ac:picMkLst>
        </pc:picChg>
        <pc:picChg chg="mod">
          <ac:chgData name="d'Agostino, Ciro" userId="522b68d4-162f-4dc7-a4d9-e6a12496a8af" providerId="ADAL" clId="{683EDCC4-8D6C-4B5D-82E3-D2C933B52846}" dt="2022-07-08T08:36:12.064" v="3149" actId="1035"/>
          <ac:picMkLst>
            <pc:docMk/>
            <pc:sldMk cId="2806317818" sldId="2146847582"/>
            <ac:picMk id="153" creationId="{AA5AA101-C805-4595-A563-CF0FFCEAEF46}"/>
          </ac:picMkLst>
        </pc:picChg>
        <pc:picChg chg="mod">
          <ac:chgData name="d'Agostino, Ciro" userId="522b68d4-162f-4dc7-a4d9-e6a12496a8af" providerId="ADAL" clId="{683EDCC4-8D6C-4B5D-82E3-D2C933B52846}" dt="2022-07-08T08:38:19.845" v="3410" actId="1035"/>
          <ac:picMkLst>
            <pc:docMk/>
            <pc:sldMk cId="2806317818" sldId="2146847582"/>
            <ac:picMk id="155" creationId="{E99D398A-228E-43AA-90E1-1EA0008ED23D}"/>
          </ac:picMkLst>
        </pc:picChg>
        <pc:picChg chg="mod">
          <ac:chgData name="d'Agostino, Ciro" userId="522b68d4-162f-4dc7-a4d9-e6a12496a8af" providerId="ADAL" clId="{683EDCC4-8D6C-4B5D-82E3-D2C933B52846}" dt="2022-07-08T08:38:19.845" v="3410" actId="1035"/>
          <ac:picMkLst>
            <pc:docMk/>
            <pc:sldMk cId="2806317818" sldId="2146847582"/>
            <ac:picMk id="156" creationId="{63EB3D17-BBCB-4C0D-B3D6-E0AFD2120E85}"/>
          </ac:picMkLst>
        </pc:picChg>
        <pc:picChg chg="mod">
          <ac:chgData name="d'Agostino, Ciro" userId="522b68d4-162f-4dc7-a4d9-e6a12496a8af" providerId="ADAL" clId="{683EDCC4-8D6C-4B5D-82E3-D2C933B52846}" dt="2022-07-08T08:33:22.892" v="2838" actId="1035"/>
          <ac:picMkLst>
            <pc:docMk/>
            <pc:sldMk cId="2806317818" sldId="2146847582"/>
            <ac:picMk id="157" creationId="{FFDEDF4A-2822-40E0-9266-53EDB925D029}"/>
          </ac:picMkLst>
        </pc:picChg>
        <pc:picChg chg="mod">
          <ac:chgData name="d'Agostino, Ciro" userId="522b68d4-162f-4dc7-a4d9-e6a12496a8af" providerId="ADAL" clId="{683EDCC4-8D6C-4B5D-82E3-D2C933B52846}" dt="2022-07-08T08:35:33.010" v="3084" actId="1035"/>
          <ac:picMkLst>
            <pc:docMk/>
            <pc:sldMk cId="2806317818" sldId="2146847582"/>
            <ac:picMk id="158" creationId="{DDF223ED-3735-4941-8762-BA755A9C9319}"/>
          </ac:picMkLst>
        </pc:picChg>
        <pc:picChg chg="mod">
          <ac:chgData name="d'Agostino, Ciro" userId="522b68d4-162f-4dc7-a4d9-e6a12496a8af" providerId="ADAL" clId="{683EDCC4-8D6C-4B5D-82E3-D2C933B52846}" dt="2022-07-08T08:38:19.845" v="3410" actId="1035"/>
          <ac:picMkLst>
            <pc:docMk/>
            <pc:sldMk cId="2806317818" sldId="2146847582"/>
            <ac:picMk id="159" creationId="{7639232F-75DE-4BC1-AC1D-7EA4D5D95F39}"/>
          </ac:picMkLst>
        </pc:picChg>
        <pc:picChg chg="mod">
          <ac:chgData name="d'Agostino, Ciro" userId="522b68d4-162f-4dc7-a4d9-e6a12496a8af" providerId="ADAL" clId="{683EDCC4-8D6C-4B5D-82E3-D2C933B52846}" dt="2022-07-08T08:35:40.906" v="3117" actId="1036"/>
          <ac:picMkLst>
            <pc:docMk/>
            <pc:sldMk cId="2806317818" sldId="2146847582"/>
            <ac:picMk id="160" creationId="{2CB69DE1-903E-480D-BD7D-A7D38F32E5CA}"/>
          </ac:picMkLst>
        </pc:picChg>
        <pc:picChg chg="mod">
          <ac:chgData name="d'Agostino, Ciro" userId="522b68d4-162f-4dc7-a4d9-e6a12496a8af" providerId="ADAL" clId="{683EDCC4-8D6C-4B5D-82E3-D2C933B52846}" dt="2022-07-08T08:35:40.906" v="3117" actId="1036"/>
          <ac:picMkLst>
            <pc:docMk/>
            <pc:sldMk cId="2806317818" sldId="2146847582"/>
            <ac:picMk id="161" creationId="{E7343444-3B11-4353-9DE1-2A95BB01EEE1}"/>
          </ac:picMkLst>
        </pc:picChg>
        <pc:picChg chg="mod">
          <ac:chgData name="d'Agostino, Ciro" userId="522b68d4-162f-4dc7-a4d9-e6a12496a8af" providerId="ADAL" clId="{683EDCC4-8D6C-4B5D-82E3-D2C933B52846}" dt="2022-07-08T08:33:32.682" v="2881" actId="1035"/>
          <ac:picMkLst>
            <pc:docMk/>
            <pc:sldMk cId="2806317818" sldId="2146847582"/>
            <ac:picMk id="162" creationId="{26F5FB85-D85C-4654-A219-D6FB0250C850}"/>
          </ac:picMkLst>
        </pc:picChg>
        <pc:picChg chg="add del mod">
          <ac:chgData name="d'Agostino, Ciro" userId="522b68d4-162f-4dc7-a4d9-e6a12496a8af" providerId="ADAL" clId="{683EDCC4-8D6C-4B5D-82E3-D2C933B52846}" dt="2022-07-08T08:43:21.537" v="3538" actId="1035"/>
          <ac:picMkLst>
            <pc:docMk/>
            <pc:sldMk cId="2806317818" sldId="2146847582"/>
            <ac:picMk id="168" creationId="{0CF0747F-468E-BA3F-1080-F1E1EE54E52A}"/>
          </ac:picMkLst>
        </pc:picChg>
        <pc:picChg chg="add del mod">
          <ac:chgData name="d'Agostino, Ciro" userId="522b68d4-162f-4dc7-a4d9-e6a12496a8af" providerId="ADAL" clId="{683EDCC4-8D6C-4B5D-82E3-D2C933B52846}" dt="2022-07-08T08:43:21.537" v="3538" actId="1035"/>
          <ac:picMkLst>
            <pc:docMk/>
            <pc:sldMk cId="2806317818" sldId="2146847582"/>
            <ac:picMk id="169" creationId="{65798211-E600-7142-83B4-7AE0AC87D646}"/>
          </ac:picMkLst>
        </pc:picChg>
        <pc:picChg chg="add del mod">
          <ac:chgData name="d'Agostino, Ciro" userId="522b68d4-162f-4dc7-a4d9-e6a12496a8af" providerId="ADAL" clId="{683EDCC4-8D6C-4B5D-82E3-D2C933B52846}" dt="2022-07-08T09:28:21.230" v="3681" actId="1037"/>
          <ac:picMkLst>
            <pc:docMk/>
            <pc:sldMk cId="2806317818" sldId="2146847582"/>
            <ac:picMk id="170" creationId="{8496992E-3741-9057-869B-5BCE844FFA6A}"/>
          </ac:picMkLst>
        </pc:picChg>
        <pc:picChg chg="add del mod">
          <ac:chgData name="d'Agostino, Ciro" userId="522b68d4-162f-4dc7-a4d9-e6a12496a8af" providerId="ADAL" clId="{683EDCC4-8D6C-4B5D-82E3-D2C933B52846}" dt="2022-07-08T08:43:21.537" v="3538" actId="1035"/>
          <ac:picMkLst>
            <pc:docMk/>
            <pc:sldMk cId="2806317818" sldId="2146847582"/>
            <ac:picMk id="171" creationId="{67FAADF7-E02C-EA21-FB9B-5B780C914B6F}"/>
          </ac:picMkLst>
        </pc:picChg>
        <pc:picChg chg="add del mod">
          <ac:chgData name="d'Agostino, Ciro" userId="522b68d4-162f-4dc7-a4d9-e6a12496a8af" providerId="ADAL" clId="{683EDCC4-8D6C-4B5D-82E3-D2C933B52846}" dt="2022-07-08T08:43:21.537" v="3538" actId="1035"/>
          <ac:picMkLst>
            <pc:docMk/>
            <pc:sldMk cId="2806317818" sldId="2146847582"/>
            <ac:picMk id="172" creationId="{84BA4310-3AB9-D4E5-5E87-5FB8505C62ED}"/>
          </ac:picMkLst>
        </pc:picChg>
        <pc:picChg chg="add del mod">
          <ac:chgData name="d'Agostino, Ciro" userId="522b68d4-162f-4dc7-a4d9-e6a12496a8af" providerId="ADAL" clId="{683EDCC4-8D6C-4B5D-82E3-D2C933B52846}" dt="2022-07-08T08:43:21.537" v="3538" actId="1035"/>
          <ac:picMkLst>
            <pc:docMk/>
            <pc:sldMk cId="2806317818" sldId="2146847582"/>
            <ac:picMk id="173" creationId="{EF29BFF3-1EF7-83D8-75DB-7F05C9BECAD6}"/>
          </ac:picMkLst>
        </pc:picChg>
        <pc:picChg chg="add del mod">
          <ac:chgData name="d'Agostino, Ciro" userId="522b68d4-162f-4dc7-a4d9-e6a12496a8af" providerId="ADAL" clId="{683EDCC4-8D6C-4B5D-82E3-D2C933B52846}" dt="2022-07-08T09:28:19.517" v="3675" actId="1037"/>
          <ac:picMkLst>
            <pc:docMk/>
            <pc:sldMk cId="2806317818" sldId="2146847582"/>
            <ac:picMk id="174" creationId="{A92C0D92-1F32-605C-3697-730BAFE8E57E}"/>
          </ac:picMkLst>
        </pc:picChg>
        <pc:picChg chg="add del mod">
          <ac:chgData name="d'Agostino, Ciro" userId="522b68d4-162f-4dc7-a4d9-e6a12496a8af" providerId="ADAL" clId="{683EDCC4-8D6C-4B5D-82E3-D2C933B52846}" dt="2022-07-08T08:43:21.537" v="3538" actId="1035"/>
          <ac:picMkLst>
            <pc:docMk/>
            <pc:sldMk cId="2806317818" sldId="2146847582"/>
            <ac:picMk id="175" creationId="{CE0385AD-9BCC-2909-0BC3-E2793C05623A}"/>
          </ac:picMkLst>
        </pc:picChg>
        <pc:picChg chg="add del mod">
          <ac:chgData name="d'Agostino, Ciro" userId="522b68d4-162f-4dc7-a4d9-e6a12496a8af" providerId="ADAL" clId="{683EDCC4-8D6C-4B5D-82E3-D2C933B52846}" dt="2022-07-08T08:43:37.176" v="3552" actId="1038"/>
          <ac:picMkLst>
            <pc:docMk/>
            <pc:sldMk cId="2806317818" sldId="2146847582"/>
            <ac:picMk id="176" creationId="{D0687AF1-2D7F-CA35-4068-69F1DB901373}"/>
          </ac:picMkLst>
        </pc:picChg>
        <pc:picChg chg="add mod ord">
          <ac:chgData name="d'Agostino, Ciro" userId="522b68d4-162f-4dc7-a4d9-e6a12496a8af" providerId="ADAL" clId="{683EDCC4-8D6C-4B5D-82E3-D2C933B52846}" dt="2022-07-08T09:27:28.306" v="3657" actId="1035"/>
          <ac:picMkLst>
            <pc:docMk/>
            <pc:sldMk cId="2806317818" sldId="2146847582"/>
            <ac:picMk id="178" creationId="{8676FD65-DC3F-24A1-A66A-0B0055E2C4EA}"/>
          </ac:picMkLst>
        </pc:picChg>
        <pc:cxnChg chg="del">
          <ac:chgData name="d'Agostino, Ciro" userId="522b68d4-162f-4dc7-a4d9-e6a12496a8af" providerId="ADAL" clId="{683EDCC4-8D6C-4B5D-82E3-D2C933B52846}" dt="2022-07-08T09:27:55.100" v="3661" actId="21"/>
          <ac:cxnSpMkLst>
            <pc:docMk/>
            <pc:sldMk cId="2806317818" sldId="2146847582"/>
            <ac:cxnSpMk id="94" creationId="{40C50C54-A5E1-4A8A-B94A-82DC790D784E}"/>
          </ac:cxnSpMkLst>
        </pc:cxnChg>
        <pc:cxnChg chg="del">
          <ac:chgData name="d'Agostino, Ciro" userId="522b68d4-162f-4dc7-a4d9-e6a12496a8af" providerId="ADAL" clId="{683EDCC4-8D6C-4B5D-82E3-D2C933B52846}" dt="2022-07-08T09:27:58.319" v="3663" actId="21"/>
          <ac:cxnSpMkLst>
            <pc:docMk/>
            <pc:sldMk cId="2806317818" sldId="2146847582"/>
            <ac:cxnSpMk id="95" creationId="{13C92EFD-B054-45FB-B93B-14D2B6B1A047}"/>
          </ac:cxnSpMkLst>
        </pc:cxnChg>
        <pc:cxnChg chg="del">
          <ac:chgData name="d'Agostino, Ciro" userId="522b68d4-162f-4dc7-a4d9-e6a12496a8af" providerId="ADAL" clId="{683EDCC4-8D6C-4B5D-82E3-D2C933B52846}" dt="2022-07-08T09:28:01.249" v="3665" actId="21"/>
          <ac:cxnSpMkLst>
            <pc:docMk/>
            <pc:sldMk cId="2806317818" sldId="2146847582"/>
            <ac:cxnSpMk id="96" creationId="{E102CE4B-0814-4E86-8B13-A101CD050F21}"/>
          </ac:cxnSpMkLst>
        </pc:cxnChg>
        <pc:cxnChg chg="del">
          <ac:chgData name="d'Agostino, Ciro" userId="522b68d4-162f-4dc7-a4d9-e6a12496a8af" providerId="ADAL" clId="{683EDCC4-8D6C-4B5D-82E3-D2C933B52846}" dt="2022-07-08T08:40:18.401" v="3433" actId="478"/>
          <ac:cxnSpMkLst>
            <pc:docMk/>
            <pc:sldMk cId="2806317818" sldId="2146847582"/>
            <ac:cxnSpMk id="110" creationId="{36296F26-920E-49BB-949A-A1A72E3946CB}"/>
          </ac:cxnSpMkLst>
        </pc:cxnChg>
        <pc:cxnChg chg="del">
          <ac:chgData name="d'Agostino, Ciro" userId="522b68d4-162f-4dc7-a4d9-e6a12496a8af" providerId="ADAL" clId="{683EDCC4-8D6C-4B5D-82E3-D2C933B52846}" dt="2022-07-08T09:27:21.344" v="3653" actId="21"/>
          <ac:cxnSpMkLst>
            <pc:docMk/>
            <pc:sldMk cId="2806317818" sldId="2146847582"/>
            <ac:cxnSpMk id="112" creationId="{05CB69D4-C807-4248-B0E2-BFD00BAC17A4}"/>
          </ac:cxnSpMkLst>
        </pc:cxnChg>
        <pc:cxnChg chg="del ord">
          <ac:chgData name="d'Agostino, Ciro" userId="522b68d4-162f-4dc7-a4d9-e6a12496a8af" providerId="ADAL" clId="{683EDCC4-8D6C-4B5D-82E3-D2C933B52846}" dt="2022-07-08T09:27:21.344" v="3653" actId="21"/>
          <ac:cxnSpMkLst>
            <pc:docMk/>
            <pc:sldMk cId="2806317818" sldId="2146847582"/>
            <ac:cxnSpMk id="116" creationId="{717A0977-903E-417B-A326-391B2654D3C8}"/>
          </ac:cxnSpMkLst>
        </pc:cxnChg>
        <pc:cxnChg chg="del">
          <ac:chgData name="d'Agostino, Ciro" userId="522b68d4-162f-4dc7-a4d9-e6a12496a8af" providerId="ADAL" clId="{683EDCC4-8D6C-4B5D-82E3-D2C933B52846}" dt="2022-07-08T09:28:04.799" v="3667" actId="21"/>
          <ac:cxnSpMkLst>
            <pc:docMk/>
            <pc:sldMk cId="2806317818" sldId="2146847582"/>
            <ac:cxnSpMk id="119" creationId="{C946D598-2B16-485F-92A6-FC93F7373200}"/>
          </ac:cxnSpMkLst>
        </pc:cxnChg>
        <pc:cxnChg chg="del ord">
          <ac:chgData name="d'Agostino, Ciro" userId="522b68d4-162f-4dc7-a4d9-e6a12496a8af" providerId="ADAL" clId="{683EDCC4-8D6C-4B5D-82E3-D2C933B52846}" dt="2022-07-08T09:27:45.547" v="3659" actId="21"/>
          <ac:cxnSpMkLst>
            <pc:docMk/>
            <pc:sldMk cId="2806317818" sldId="2146847582"/>
            <ac:cxnSpMk id="135" creationId="{90886329-E682-4077-AA1A-B3B135B8A8C0}"/>
          </ac:cxnSpMkLst>
        </pc:cxnChg>
        <pc:cxnChg chg="add del mod">
          <ac:chgData name="d'Agostino, Ciro" userId="522b68d4-162f-4dc7-a4d9-e6a12496a8af" providerId="ADAL" clId="{683EDCC4-8D6C-4B5D-82E3-D2C933B52846}" dt="2022-07-08T08:43:30.036" v="3550" actId="1035"/>
          <ac:cxnSpMkLst>
            <pc:docMk/>
            <pc:sldMk cId="2806317818" sldId="2146847582"/>
            <ac:cxnSpMk id="177" creationId="{CA5559DF-91BE-3B80-0EED-7FBFCE9C5371}"/>
          </ac:cxnSpMkLst>
        </pc:cxnChg>
        <pc:cxnChg chg="add mod">
          <ac:chgData name="d'Agostino, Ciro" userId="522b68d4-162f-4dc7-a4d9-e6a12496a8af" providerId="ADAL" clId="{683EDCC4-8D6C-4B5D-82E3-D2C933B52846}" dt="2022-07-08T09:27:25.325" v="3655"/>
          <ac:cxnSpMkLst>
            <pc:docMk/>
            <pc:sldMk cId="2806317818" sldId="2146847582"/>
            <ac:cxnSpMk id="179" creationId="{753F37C8-DFB9-99D4-7E77-CBF54D5A34EC}"/>
          </ac:cxnSpMkLst>
        </pc:cxnChg>
        <pc:cxnChg chg="add mod">
          <ac:chgData name="d'Agostino, Ciro" userId="522b68d4-162f-4dc7-a4d9-e6a12496a8af" providerId="ADAL" clId="{683EDCC4-8D6C-4B5D-82E3-D2C933B52846}" dt="2022-07-08T09:27:25.325" v="3655"/>
          <ac:cxnSpMkLst>
            <pc:docMk/>
            <pc:sldMk cId="2806317818" sldId="2146847582"/>
            <ac:cxnSpMk id="180" creationId="{38D2B52A-37BB-E157-8E83-BEDD3CCBBC9B}"/>
          </ac:cxnSpMkLst>
        </pc:cxnChg>
        <pc:cxnChg chg="add mod">
          <ac:chgData name="d'Agostino, Ciro" userId="522b68d4-162f-4dc7-a4d9-e6a12496a8af" providerId="ADAL" clId="{683EDCC4-8D6C-4B5D-82E3-D2C933B52846}" dt="2022-07-08T09:27:46.475" v="3660"/>
          <ac:cxnSpMkLst>
            <pc:docMk/>
            <pc:sldMk cId="2806317818" sldId="2146847582"/>
            <ac:cxnSpMk id="181" creationId="{208E6820-EA8A-4037-7974-5F2965CDAC46}"/>
          </ac:cxnSpMkLst>
        </pc:cxnChg>
        <pc:cxnChg chg="add mod">
          <ac:chgData name="d'Agostino, Ciro" userId="522b68d4-162f-4dc7-a4d9-e6a12496a8af" providerId="ADAL" clId="{683EDCC4-8D6C-4B5D-82E3-D2C933B52846}" dt="2022-07-08T09:27:55.504" v="3662"/>
          <ac:cxnSpMkLst>
            <pc:docMk/>
            <pc:sldMk cId="2806317818" sldId="2146847582"/>
            <ac:cxnSpMk id="182" creationId="{E5FCF1CC-BDC2-3686-036D-8EAF496F7D9B}"/>
          </ac:cxnSpMkLst>
        </pc:cxnChg>
        <pc:cxnChg chg="add mod">
          <ac:chgData name="d'Agostino, Ciro" userId="522b68d4-162f-4dc7-a4d9-e6a12496a8af" providerId="ADAL" clId="{683EDCC4-8D6C-4B5D-82E3-D2C933B52846}" dt="2022-07-08T09:27:58.693" v="3664"/>
          <ac:cxnSpMkLst>
            <pc:docMk/>
            <pc:sldMk cId="2806317818" sldId="2146847582"/>
            <ac:cxnSpMk id="183" creationId="{D9FD4B40-2E08-822D-CCA2-9468CE37C3E6}"/>
          </ac:cxnSpMkLst>
        </pc:cxnChg>
        <pc:cxnChg chg="add mod">
          <ac:chgData name="d'Agostino, Ciro" userId="522b68d4-162f-4dc7-a4d9-e6a12496a8af" providerId="ADAL" clId="{683EDCC4-8D6C-4B5D-82E3-D2C933B52846}" dt="2022-07-08T09:28:01.872" v="3666"/>
          <ac:cxnSpMkLst>
            <pc:docMk/>
            <pc:sldMk cId="2806317818" sldId="2146847582"/>
            <ac:cxnSpMk id="184" creationId="{346D90DE-1B2D-D1DC-05AC-4678DAA86B3A}"/>
          </ac:cxnSpMkLst>
        </pc:cxnChg>
        <pc:cxnChg chg="add mod">
          <ac:chgData name="d'Agostino, Ciro" userId="522b68d4-162f-4dc7-a4d9-e6a12496a8af" providerId="ADAL" clId="{683EDCC4-8D6C-4B5D-82E3-D2C933B52846}" dt="2022-07-08T09:28:05.609" v="3668"/>
          <ac:cxnSpMkLst>
            <pc:docMk/>
            <pc:sldMk cId="2806317818" sldId="2146847582"/>
            <ac:cxnSpMk id="185" creationId="{5B93ECFA-C722-930A-DFBE-538AF64B5B59}"/>
          </ac:cxnSpMkLst>
        </pc:cxnChg>
        <pc:cxnChg chg="add mod">
          <ac:chgData name="d'Agostino, Ciro" userId="522b68d4-162f-4dc7-a4d9-e6a12496a8af" providerId="ADAL" clId="{683EDCC4-8D6C-4B5D-82E3-D2C933B52846}" dt="2022-07-08T09:29:11.605" v="3693" actId="1038"/>
          <ac:cxnSpMkLst>
            <pc:docMk/>
            <pc:sldMk cId="2806317818" sldId="2146847582"/>
            <ac:cxnSpMk id="187" creationId="{BACB6E0F-3A18-E6C0-8B9A-444903CFE3AA}"/>
          </ac:cxnSpMkLst>
        </pc:cxnChg>
        <pc:cxnChg chg="add mod">
          <ac:chgData name="d'Agostino, Ciro" userId="522b68d4-162f-4dc7-a4d9-e6a12496a8af" providerId="ADAL" clId="{683EDCC4-8D6C-4B5D-82E3-D2C933B52846}" dt="2022-07-08T09:29:07.305" v="3691" actId="1076"/>
          <ac:cxnSpMkLst>
            <pc:docMk/>
            <pc:sldMk cId="2806317818" sldId="2146847582"/>
            <ac:cxnSpMk id="188" creationId="{CE6DEE99-7A5E-0CDC-D729-117144DEB24F}"/>
          </ac:cxnSpMkLst>
        </pc:cxnChg>
      </pc:sldChg>
    </pc:docChg>
  </pc:docChgLst>
  <pc:docChgLst>
    <pc:chgData name="Panzironi, Flavia" userId="2605e054-86b8-47a6-8c99-cd9580752c93" providerId="ADAL" clId="{9A00D329-9367-4F77-AB89-DDAEAF63E7CD}"/>
    <pc:docChg chg="undo custSel addSld delSld modSld addSection delSection modSection">
      <pc:chgData name="Panzironi, Flavia" userId="2605e054-86b8-47a6-8c99-cd9580752c93" providerId="ADAL" clId="{9A00D329-9367-4F77-AB89-DDAEAF63E7CD}" dt="2022-10-28T08:52:55.209" v="863" actId="1038"/>
      <pc:docMkLst>
        <pc:docMk/>
      </pc:docMkLst>
      <pc:sldChg chg="del">
        <pc:chgData name="Panzironi, Flavia" userId="2605e054-86b8-47a6-8c99-cd9580752c93" providerId="ADAL" clId="{9A00D329-9367-4F77-AB89-DDAEAF63E7CD}" dt="2022-10-25T15:48:32.715" v="694" actId="18676"/>
        <pc:sldMkLst>
          <pc:docMk/>
          <pc:sldMk cId="63518566" sldId="2146846915"/>
        </pc:sldMkLst>
      </pc:sldChg>
      <pc:sldChg chg="del">
        <pc:chgData name="Panzironi, Flavia" userId="2605e054-86b8-47a6-8c99-cd9580752c93" providerId="ADAL" clId="{9A00D329-9367-4F77-AB89-DDAEAF63E7CD}" dt="2022-10-25T15:48:32.715" v="694" actId="18676"/>
        <pc:sldMkLst>
          <pc:docMk/>
          <pc:sldMk cId="1140438853" sldId="2146846960"/>
        </pc:sldMkLst>
      </pc:sldChg>
      <pc:sldChg chg="del">
        <pc:chgData name="Panzironi, Flavia" userId="2605e054-86b8-47a6-8c99-cd9580752c93" providerId="ADAL" clId="{9A00D329-9367-4F77-AB89-DDAEAF63E7CD}" dt="2022-10-25T15:48:43.488" v="695" actId="18676"/>
        <pc:sldMkLst>
          <pc:docMk/>
          <pc:sldMk cId="1480998957" sldId="2146846975"/>
        </pc:sldMkLst>
      </pc:sldChg>
      <pc:sldChg chg="addSp delSp modSp mod">
        <pc:chgData name="Panzironi, Flavia" userId="2605e054-86b8-47a6-8c99-cd9580752c93" providerId="ADAL" clId="{9A00D329-9367-4F77-AB89-DDAEAF63E7CD}" dt="2022-10-27T14:55:23.346" v="841" actId="1076"/>
        <pc:sldMkLst>
          <pc:docMk/>
          <pc:sldMk cId="570159361" sldId="2146846978"/>
        </pc:sldMkLst>
        <pc:spChg chg="add mod">
          <ac:chgData name="Panzironi, Flavia" userId="2605e054-86b8-47a6-8c99-cd9580752c93" providerId="ADAL" clId="{9A00D329-9367-4F77-AB89-DDAEAF63E7CD}" dt="2022-10-26T15:12:32.790" v="742" actId="1076"/>
          <ac:spMkLst>
            <pc:docMk/>
            <pc:sldMk cId="570159361" sldId="2146846978"/>
            <ac:spMk id="3" creationId="{2A8DD437-9BC6-4EF3-89CA-BD54909E9649}"/>
          </ac:spMkLst>
        </pc:spChg>
        <pc:spChg chg="del">
          <ac:chgData name="Panzironi, Flavia" userId="2605e054-86b8-47a6-8c99-cd9580752c93" providerId="ADAL" clId="{9A00D329-9367-4F77-AB89-DDAEAF63E7CD}" dt="2022-10-26T15:07:50.430" v="733" actId="478"/>
          <ac:spMkLst>
            <pc:docMk/>
            <pc:sldMk cId="570159361" sldId="2146846978"/>
            <ac:spMk id="71" creationId="{2EC310E9-6B94-42FE-A46E-1F4871D95801}"/>
          </ac:spMkLst>
        </pc:spChg>
        <pc:spChg chg="del">
          <ac:chgData name="Panzironi, Flavia" userId="2605e054-86b8-47a6-8c99-cd9580752c93" providerId="ADAL" clId="{9A00D329-9367-4F77-AB89-DDAEAF63E7CD}" dt="2022-10-26T15:08:47.441" v="735" actId="478"/>
          <ac:spMkLst>
            <pc:docMk/>
            <pc:sldMk cId="570159361" sldId="2146846978"/>
            <ac:spMk id="73" creationId="{0381DA11-CCB9-4CFA-B646-8B0EB75DC769}"/>
          </ac:spMkLst>
        </pc:spChg>
        <pc:spChg chg="mod">
          <ac:chgData name="Panzironi, Flavia" userId="2605e054-86b8-47a6-8c99-cd9580752c93" providerId="ADAL" clId="{9A00D329-9367-4F77-AB89-DDAEAF63E7CD}" dt="2022-10-27T14:55:19.143" v="840" actId="1076"/>
          <ac:spMkLst>
            <pc:docMk/>
            <pc:sldMk cId="570159361" sldId="2146846978"/>
            <ac:spMk id="77" creationId="{7B566A90-29A9-49F3-A2BC-66ECA1CF39B6}"/>
          </ac:spMkLst>
        </pc:spChg>
        <pc:picChg chg="mod modCrop">
          <ac:chgData name="Panzironi, Flavia" userId="2605e054-86b8-47a6-8c99-cd9580752c93" providerId="ADAL" clId="{9A00D329-9367-4F77-AB89-DDAEAF63E7CD}" dt="2022-10-26T15:07:46.997" v="732" actId="732"/>
          <ac:picMkLst>
            <pc:docMk/>
            <pc:sldMk cId="570159361" sldId="2146846978"/>
            <ac:picMk id="22" creationId="{13E56A20-323B-481A-A7EC-7972A7A570A2}"/>
          </ac:picMkLst>
        </pc:picChg>
        <pc:picChg chg="add mod modCrop">
          <ac:chgData name="Panzironi, Flavia" userId="2605e054-86b8-47a6-8c99-cd9580752c93" providerId="ADAL" clId="{9A00D329-9367-4F77-AB89-DDAEAF63E7CD}" dt="2022-10-27T14:55:23.346" v="841" actId="1076"/>
          <ac:picMkLst>
            <pc:docMk/>
            <pc:sldMk cId="570159361" sldId="2146846978"/>
            <ac:picMk id="48" creationId="{B1A0C200-B8F6-4654-8586-579280E82691}"/>
          </ac:picMkLst>
        </pc:picChg>
        <pc:picChg chg="mod">
          <ac:chgData name="Panzironi, Flavia" userId="2605e054-86b8-47a6-8c99-cd9580752c93" providerId="ADAL" clId="{9A00D329-9367-4F77-AB89-DDAEAF63E7CD}" dt="2022-10-27T14:55:19.143" v="840" actId="1076"/>
          <ac:picMkLst>
            <pc:docMk/>
            <pc:sldMk cId="570159361" sldId="2146846978"/>
            <ac:picMk id="81" creationId="{A6C43E25-C969-479F-A842-956338C5757D}"/>
          </ac:picMkLst>
        </pc:picChg>
        <pc:picChg chg="del">
          <ac:chgData name="Panzironi, Flavia" userId="2605e054-86b8-47a6-8c99-cd9580752c93" providerId="ADAL" clId="{9A00D329-9367-4F77-AB89-DDAEAF63E7CD}" dt="2022-10-26T15:08:44.508" v="734" actId="478"/>
          <ac:picMkLst>
            <pc:docMk/>
            <pc:sldMk cId="570159361" sldId="2146846978"/>
            <ac:picMk id="83" creationId="{F53934A9-4746-472B-8B75-60B607D4388C}"/>
          </ac:picMkLst>
        </pc:picChg>
        <pc:picChg chg="del">
          <ac:chgData name="Panzironi, Flavia" userId="2605e054-86b8-47a6-8c99-cd9580752c93" providerId="ADAL" clId="{9A00D329-9367-4F77-AB89-DDAEAF63E7CD}" dt="2022-10-26T15:08:49.969" v="736" actId="478"/>
          <ac:picMkLst>
            <pc:docMk/>
            <pc:sldMk cId="570159361" sldId="2146846978"/>
            <ac:picMk id="86" creationId="{758256BB-F29F-4656-BFDE-144654BE3F48}"/>
          </ac:picMkLst>
        </pc:picChg>
      </pc:sldChg>
      <pc:sldChg chg="addSp modSp mod">
        <pc:chgData name="Panzironi, Flavia" userId="2605e054-86b8-47a6-8c99-cd9580752c93" providerId="ADAL" clId="{9A00D329-9367-4F77-AB89-DDAEAF63E7CD}" dt="2022-10-26T15:16:56.540" v="776" actId="1035"/>
        <pc:sldMkLst>
          <pc:docMk/>
          <pc:sldMk cId="1300322504" sldId="2146846986"/>
        </pc:sldMkLst>
        <pc:picChg chg="add mod modCrop">
          <ac:chgData name="Panzironi, Flavia" userId="2605e054-86b8-47a6-8c99-cd9580752c93" providerId="ADAL" clId="{9A00D329-9367-4F77-AB89-DDAEAF63E7CD}" dt="2022-10-26T15:16:20.717" v="749" actId="1076"/>
          <ac:picMkLst>
            <pc:docMk/>
            <pc:sldMk cId="1300322504" sldId="2146846986"/>
            <ac:picMk id="33" creationId="{9D12E86D-7DF2-4D3C-8684-92639F48880C}"/>
          </ac:picMkLst>
        </pc:picChg>
        <pc:picChg chg="mod modCrop">
          <ac:chgData name="Panzironi, Flavia" userId="2605e054-86b8-47a6-8c99-cd9580752c93" providerId="ADAL" clId="{9A00D329-9367-4F77-AB89-DDAEAF63E7CD}" dt="2022-10-26T15:15:55.733" v="745" actId="732"/>
          <ac:picMkLst>
            <pc:docMk/>
            <pc:sldMk cId="1300322504" sldId="2146846986"/>
            <ac:picMk id="59" creationId="{F32BA021-B923-4BE2-99C2-46AE6A162049}"/>
          </ac:picMkLst>
        </pc:picChg>
        <pc:picChg chg="mod">
          <ac:chgData name="Panzironi, Flavia" userId="2605e054-86b8-47a6-8c99-cd9580752c93" providerId="ADAL" clId="{9A00D329-9367-4F77-AB89-DDAEAF63E7CD}" dt="2022-10-26T15:16:26.133" v="750" actId="1076"/>
          <ac:picMkLst>
            <pc:docMk/>
            <pc:sldMk cId="1300322504" sldId="2146846986"/>
            <ac:picMk id="60" creationId="{3A22657D-70D1-4FCA-B18C-CF78643FCAEB}"/>
          </ac:picMkLst>
        </pc:picChg>
        <pc:picChg chg="mod">
          <ac:chgData name="Panzironi, Flavia" userId="2605e054-86b8-47a6-8c99-cd9580752c93" providerId="ADAL" clId="{9A00D329-9367-4F77-AB89-DDAEAF63E7CD}" dt="2022-10-26T15:16:40.643" v="751" actId="1076"/>
          <ac:picMkLst>
            <pc:docMk/>
            <pc:sldMk cId="1300322504" sldId="2146846986"/>
            <ac:picMk id="61" creationId="{A3845C41-F909-4694-B446-FCF32B692480}"/>
          </ac:picMkLst>
        </pc:picChg>
        <pc:picChg chg="mod">
          <ac:chgData name="Panzironi, Flavia" userId="2605e054-86b8-47a6-8c99-cd9580752c93" providerId="ADAL" clId="{9A00D329-9367-4F77-AB89-DDAEAF63E7CD}" dt="2022-10-26T15:16:48.127" v="752" actId="14100"/>
          <ac:picMkLst>
            <pc:docMk/>
            <pc:sldMk cId="1300322504" sldId="2146846986"/>
            <ac:picMk id="66" creationId="{3350A596-9E38-44FC-8328-84A6EFC01F7C}"/>
          </ac:picMkLst>
        </pc:picChg>
        <pc:cxnChg chg="mod">
          <ac:chgData name="Panzironi, Flavia" userId="2605e054-86b8-47a6-8c99-cd9580752c93" providerId="ADAL" clId="{9A00D329-9367-4F77-AB89-DDAEAF63E7CD}" dt="2022-10-26T15:16:56.540" v="776" actId="1035"/>
          <ac:cxnSpMkLst>
            <pc:docMk/>
            <pc:sldMk cId="1300322504" sldId="2146846986"/>
            <ac:cxnSpMk id="64" creationId="{24E66506-6338-40B6-B8DA-A43E789CC870}"/>
          </ac:cxnSpMkLst>
        </pc:cxnChg>
      </pc:sldChg>
      <pc:sldChg chg="addSp modSp mod">
        <pc:chgData name="Panzironi, Flavia" userId="2605e054-86b8-47a6-8c99-cd9580752c93" providerId="ADAL" clId="{9A00D329-9367-4F77-AB89-DDAEAF63E7CD}" dt="2022-10-26T16:07:18.617" v="824" actId="164"/>
        <pc:sldMkLst>
          <pc:docMk/>
          <pc:sldMk cId="2869523217" sldId="2146847008"/>
        </pc:sldMkLst>
        <pc:grpChg chg="add mod">
          <ac:chgData name="Panzironi, Flavia" userId="2605e054-86b8-47a6-8c99-cd9580752c93" providerId="ADAL" clId="{9A00D329-9367-4F77-AB89-DDAEAF63E7CD}" dt="2022-10-26T16:07:18.617" v="824" actId="164"/>
          <ac:grpSpMkLst>
            <pc:docMk/>
            <pc:sldMk cId="2869523217" sldId="2146847008"/>
            <ac:grpSpMk id="2" creationId="{8999837B-80F4-4172-911A-8DF8D145DDA6}"/>
          </ac:grpSpMkLst>
        </pc:grpChg>
        <pc:grpChg chg="mod">
          <ac:chgData name="Panzironi, Flavia" userId="2605e054-86b8-47a6-8c99-cd9580752c93" providerId="ADAL" clId="{9A00D329-9367-4F77-AB89-DDAEAF63E7CD}" dt="2022-10-26T16:07:18.617" v="824" actId="164"/>
          <ac:grpSpMkLst>
            <pc:docMk/>
            <pc:sldMk cId="2869523217" sldId="2146847008"/>
            <ac:grpSpMk id="6" creationId="{37653614-2F45-4E0D-85F8-ED067B6C9421}"/>
          </ac:grpSpMkLst>
        </pc:grpChg>
        <pc:picChg chg="mod">
          <ac:chgData name="Panzironi, Flavia" userId="2605e054-86b8-47a6-8c99-cd9580752c93" providerId="ADAL" clId="{9A00D329-9367-4F77-AB89-DDAEAF63E7CD}" dt="2022-10-26T16:06:18.594" v="817" actId="1076"/>
          <ac:picMkLst>
            <pc:docMk/>
            <pc:sldMk cId="2869523217" sldId="2146847008"/>
            <ac:picMk id="3" creationId="{25689E80-CF1E-4D5D-B37B-9A57395F80B6}"/>
          </ac:picMkLst>
        </pc:picChg>
        <pc:picChg chg="mod">
          <ac:chgData name="Panzironi, Flavia" userId="2605e054-86b8-47a6-8c99-cd9580752c93" providerId="ADAL" clId="{9A00D329-9367-4F77-AB89-DDAEAF63E7CD}" dt="2022-10-26T16:06:45.991" v="820" actId="1076"/>
          <ac:picMkLst>
            <pc:docMk/>
            <pc:sldMk cId="2869523217" sldId="2146847008"/>
            <ac:picMk id="5" creationId="{AF50D9BD-E0DE-4DFE-A980-A1F9534B8AED}"/>
          </ac:picMkLst>
        </pc:picChg>
        <pc:picChg chg="add mod modCrop">
          <ac:chgData name="Panzironi, Flavia" userId="2605e054-86b8-47a6-8c99-cd9580752c93" providerId="ADAL" clId="{9A00D329-9367-4F77-AB89-DDAEAF63E7CD}" dt="2022-10-26T16:07:18.617" v="824" actId="164"/>
          <ac:picMkLst>
            <pc:docMk/>
            <pc:sldMk cId="2869523217" sldId="2146847008"/>
            <ac:picMk id="35" creationId="{1011ABCB-A306-4FF2-9973-58F9C04426E9}"/>
          </ac:picMkLst>
        </pc:picChg>
        <pc:picChg chg="mod modCrop">
          <ac:chgData name="Panzironi, Flavia" userId="2605e054-86b8-47a6-8c99-cd9580752c93" providerId="ADAL" clId="{9A00D329-9367-4F77-AB89-DDAEAF63E7CD}" dt="2022-10-26T16:05:37.326" v="812" actId="1076"/>
          <ac:picMkLst>
            <pc:docMk/>
            <pc:sldMk cId="2869523217" sldId="2146847008"/>
            <ac:picMk id="76" creationId="{8F84E704-D678-4F78-BE04-95DAD32468AA}"/>
          </ac:picMkLst>
        </pc:picChg>
        <pc:picChg chg="mod">
          <ac:chgData name="Panzironi, Flavia" userId="2605e054-86b8-47a6-8c99-cd9580752c93" providerId="ADAL" clId="{9A00D329-9367-4F77-AB89-DDAEAF63E7CD}" dt="2022-10-26T16:06:33.756" v="819" actId="1076"/>
          <ac:picMkLst>
            <pc:docMk/>
            <pc:sldMk cId="2869523217" sldId="2146847008"/>
            <ac:picMk id="77" creationId="{077E78A0-0163-4D38-AA08-1D5B25BA898B}"/>
          </ac:picMkLst>
        </pc:picChg>
      </pc:sldChg>
      <pc:sldChg chg="del">
        <pc:chgData name="Panzironi, Flavia" userId="2605e054-86b8-47a6-8c99-cd9580752c93" providerId="ADAL" clId="{9A00D329-9367-4F77-AB89-DDAEAF63E7CD}" dt="2022-10-25T15:48:54.378" v="696" actId="18676"/>
        <pc:sldMkLst>
          <pc:docMk/>
          <pc:sldMk cId="1064533416" sldId="2146847090"/>
        </pc:sldMkLst>
      </pc:sldChg>
      <pc:sldChg chg="del">
        <pc:chgData name="Panzironi, Flavia" userId="2605e054-86b8-47a6-8c99-cd9580752c93" providerId="ADAL" clId="{9A00D329-9367-4F77-AB89-DDAEAF63E7CD}" dt="2022-10-25T15:48:43.488" v="695" actId="18676"/>
        <pc:sldMkLst>
          <pc:docMk/>
          <pc:sldMk cId="75645128" sldId="2146847096"/>
        </pc:sldMkLst>
      </pc:sldChg>
      <pc:sldChg chg="del">
        <pc:chgData name="Panzironi, Flavia" userId="2605e054-86b8-47a6-8c99-cd9580752c93" providerId="ADAL" clId="{9A00D329-9367-4F77-AB89-DDAEAF63E7CD}" dt="2022-10-25T15:48:43.488" v="695" actId="18676"/>
        <pc:sldMkLst>
          <pc:docMk/>
          <pc:sldMk cId="4180660795" sldId="2146847102"/>
        </pc:sldMkLst>
      </pc:sldChg>
      <pc:sldChg chg="del">
        <pc:chgData name="Panzironi, Flavia" userId="2605e054-86b8-47a6-8c99-cd9580752c93" providerId="ADAL" clId="{9A00D329-9367-4F77-AB89-DDAEAF63E7CD}" dt="2022-10-25T15:48:43.488" v="695" actId="18676"/>
        <pc:sldMkLst>
          <pc:docMk/>
          <pc:sldMk cId="3718376020" sldId="2146847119"/>
        </pc:sldMkLst>
      </pc:sldChg>
      <pc:sldChg chg="del">
        <pc:chgData name="Panzironi, Flavia" userId="2605e054-86b8-47a6-8c99-cd9580752c93" providerId="ADAL" clId="{9A00D329-9367-4F77-AB89-DDAEAF63E7CD}" dt="2022-10-25T15:48:32.715" v="694" actId="18676"/>
        <pc:sldMkLst>
          <pc:docMk/>
          <pc:sldMk cId="4157432295" sldId="2146847125"/>
        </pc:sldMkLst>
      </pc:sldChg>
      <pc:sldChg chg="addSp delSp modSp mod">
        <pc:chgData name="Panzironi, Flavia" userId="2605e054-86b8-47a6-8c99-cd9580752c93" providerId="ADAL" clId="{9A00D329-9367-4F77-AB89-DDAEAF63E7CD}" dt="2022-10-26T16:21:23.786" v="826"/>
        <pc:sldMkLst>
          <pc:docMk/>
          <pc:sldMk cId="2724198621" sldId="2146847127"/>
        </pc:sldMkLst>
        <pc:grpChg chg="del">
          <ac:chgData name="Panzironi, Flavia" userId="2605e054-86b8-47a6-8c99-cd9580752c93" providerId="ADAL" clId="{9A00D329-9367-4F77-AB89-DDAEAF63E7CD}" dt="2022-10-26T16:21:20.154" v="825" actId="478"/>
          <ac:grpSpMkLst>
            <pc:docMk/>
            <pc:sldMk cId="2724198621" sldId="2146847127"/>
            <ac:grpSpMk id="6" creationId="{37653614-2F45-4E0D-85F8-ED067B6C9421}"/>
          </ac:grpSpMkLst>
        </pc:grpChg>
        <pc:grpChg chg="add mod">
          <ac:chgData name="Panzironi, Flavia" userId="2605e054-86b8-47a6-8c99-cd9580752c93" providerId="ADAL" clId="{9A00D329-9367-4F77-AB89-DDAEAF63E7CD}" dt="2022-10-26T16:21:23.786" v="826"/>
          <ac:grpSpMkLst>
            <pc:docMk/>
            <pc:sldMk cId="2724198621" sldId="2146847127"/>
            <ac:grpSpMk id="35" creationId="{A380DB10-D660-4014-9690-AD2F76AFA666}"/>
          </ac:grpSpMkLst>
        </pc:grpChg>
        <pc:grpChg chg="mod">
          <ac:chgData name="Panzironi, Flavia" userId="2605e054-86b8-47a6-8c99-cd9580752c93" providerId="ADAL" clId="{9A00D329-9367-4F77-AB89-DDAEAF63E7CD}" dt="2022-10-26T16:21:23.786" v="826"/>
          <ac:grpSpMkLst>
            <pc:docMk/>
            <pc:sldMk cId="2724198621" sldId="2146847127"/>
            <ac:grpSpMk id="36" creationId="{0FF6ABD3-2FE4-4D0B-9194-966BADE7EEFF}"/>
          </ac:grpSpMkLst>
        </pc:grpChg>
        <pc:grpChg chg="mod">
          <ac:chgData name="Panzironi, Flavia" userId="2605e054-86b8-47a6-8c99-cd9580752c93" providerId="ADAL" clId="{9A00D329-9367-4F77-AB89-DDAEAF63E7CD}" dt="2022-10-26T16:21:23.786" v="826"/>
          <ac:grpSpMkLst>
            <pc:docMk/>
            <pc:sldMk cId="2724198621" sldId="2146847127"/>
            <ac:grpSpMk id="38" creationId="{838181B0-BC42-491E-BCDE-4564CB1AE0F0}"/>
          </ac:grpSpMkLst>
        </pc:grpChg>
        <pc:grpChg chg="mod">
          <ac:chgData name="Panzironi, Flavia" userId="2605e054-86b8-47a6-8c99-cd9580752c93" providerId="ADAL" clId="{9A00D329-9367-4F77-AB89-DDAEAF63E7CD}" dt="2022-10-26T16:21:23.786" v="826"/>
          <ac:grpSpMkLst>
            <pc:docMk/>
            <pc:sldMk cId="2724198621" sldId="2146847127"/>
            <ac:grpSpMk id="41" creationId="{256ECA03-2B86-414B-9175-52182A7577B9}"/>
          </ac:grpSpMkLst>
        </pc:grpChg>
        <pc:grpChg chg="mod">
          <ac:chgData name="Panzironi, Flavia" userId="2605e054-86b8-47a6-8c99-cd9580752c93" providerId="ADAL" clId="{9A00D329-9367-4F77-AB89-DDAEAF63E7CD}" dt="2022-10-26T16:21:23.786" v="826"/>
          <ac:grpSpMkLst>
            <pc:docMk/>
            <pc:sldMk cId="2724198621" sldId="2146847127"/>
            <ac:grpSpMk id="47" creationId="{10ABAECB-7671-4EEF-88DC-22DBF30815A8}"/>
          </ac:grpSpMkLst>
        </pc:grpChg>
        <pc:grpChg chg="mod">
          <ac:chgData name="Panzironi, Flavia" userId="2605e054-86b8-47a6-8c99-cd9580752c93" providerId="ADAL" clId="{9A00D329-9367-4F77-AB89-DDAEAF63E7CD}" dt="2022-10-26T16:21:23.786" v="826"/>
          <ac:grpSpMkLst>
            <pc:docMk/>
            <pc:sldMk cId="2724198621" sldId="2146847127"/>
            <ac:grpSpMk id="55" creationId="{62BC9B42-4D97-4CBE-8869-9A7E071CD412}"/>
          </ac:grpSpMkLst>
        </pc:grpChg>
        <pc:picChg chg="mod">
          <ac:chgData name="Panzironi, Flavia" userId="2605e054-86b8-47a6-8c99-cd9580752c93" providerId="ADAL" clId="{9A00D329-9367-4F77-AB89-DDAEAF63E7CD}" dt="2022-10-26T16:21:23.786" v="826"/>
          <ac:picMkLst>
            <pc:docMk/>
            <pc:sldMk cId="2724198621" sldId="2146847127"/>
            <ac:picMk id="37" creationId="{0042AC67-DF8B-4ACD-82FF-51FB157E9741}"/>
          </ac:picMkLst>
        </pc:picChg>
        <pc:picChg chg="mod">
          <ac:chgData name="Panzironi, Flavia" userId="2605e054-86b8-47a6-8c99-cd9580752c93" providerId="ADAL" clId="{9A00D329-9367-4F77-AB89-DDAEAF63E7CD}" dt="2022-10-26T16:21:23.786" v="826"/>
          <ac:picMkLst>
            <pc:docMk/>
            <pc:sldMk cId="2724198621" sldId="2146847127"/>
            <ac:picMk id="39" creationId="{932FE0E0-D4C5-41E1-860F-AF2300E97B0F}"/>
          </ac:picMkLst>
        </pc:picChg>
        <pc:picChg chg="mod">
          <ac:chgData name="Panzironi, Flavia" userId="2605e054-86b8-47a6-8c99-cd9580752c93" providerId="ADAL" clId="{9A00D329-9367-4F77-AB89-DDAEAF63E7CD}" dt="2022-10-26T16:21:23.786" v="826"/>
          <ac:picMkLst>
            <pc:docMk/>
            <pc:sldMk cId="2724198621" sldId="2146847127"/>
            <ac:picMk id="40" creationId="{7D095744-2D35-49E9-80B1-BB33214D138A}"/>
          </ac:picMkLst>
        </pc:picChg>
        <pc:picChg chg="mod">
          <ac:chgData name="Panzironi, Flavia" userId="2605e054-86b8-47a6-8c99-cd9580752c93" providerId="ADAL" clId="{9A00D329-9367-4F77-AB89-DDAEAF63E7CD}" dt="2022-10-26T16:21:23.786" v="826"/>
          <ac:picMkLst>
            <pc:docMk/>
            <pc:sldMk cId="2724198621" sldId="2146847127"/>
            <ac:picMk id="42" creationId="{446BDDF6-83EE-4274-9932-90008B3D24BC}"/>
          </ac:picMkLst>
        </pc:picChg>
        <pc:picChg chg="mod">
          <ac:chgData name="Panzironi, Flavia" userId="2605e054-86b8-47a6-8c99-cd9580752c93" providerId="ADAL" clId="{9A00D329-9367-4F77-AB89-DDAEAF63E7CD}" dt="2022-10-26T16:21:23.786" v="826"/>
          <ac:picMkLst>
            <pc:docMk/>
            <pc:sldMk cId="2724198621" sldId="2146847127"/>
            <ac:picMk id="43" creationId="{F62D1066-8352-4C73-A7F0-D0E83B397FFC}"/>
          </ac:picMkLst>
        </pc:picChg>
        <pc:picChg chg="mod">
          <ac:chgData name="Panzironi, Flavia" userId="2605e054-86b8-47a6-8c99-cd9580752c93" providerId="ADAL" clId="{9A00D329-9367-4F77-AB89-DDAEAF63E7CD}" dt="2022-10-26T16:21:23.786" v="826"/>
          <ac:picMkLst>
            <pc:docMk/>
            <pc:sldMk cId="2724198621" sldId="2146847127"/>
            <ac:picMk id="52" creationId="{443988A8-F3D2-42A5-AAB0-1AF182061AED}"/>
          </ac:picMkLst>
        </pc:picChg>
        <pc:picChg chg="mod">
          <ac:chgData name="Panzironi, Flavia" userId="2605e054-86b8-47a6-8c99-cd9580752c93" providerId="ADAL" clId="{9A00D329-9367-4F77-AB89-DDAEAF63E7CD}" dt="2022-10-26T16:21:23.786" v="826"/>
          <ac:picMkLst>
            <pc:docMk/>
            <pc:sldMk cId="2724198621" sldId="2146847127"/>
            <ac:picMk id="56" creationId="{B0A8C77D-058B-447C-995F-AF3CD3520721}"/>
          </ac:picMkLst>
        </pc:picChg>
        <pc:picChg chg="mod">
          <ac:chgData name="Panzironi, Flavia" userId="2605e054-86b8-47a6-8c99-cd9580752c93" providerId="ADAL" clId="{9A00D329-9367-4F77-AB89-DDAEAF63E7CD}" dt="2022-10-26T16:21:23.786" v="826"/>
          <ac:picMkLst>
            <pc:docMk/>
            <pc:sldMk cId="2724198621" sldId="2146847127"/>
            <ac:picMk id="57" creationId="{76F68B77-BFB4-4520-B7D8-E23E3B84EF55}"/>
          </ac:picMkLst>
        </pc:picChg>
        <pc:cxnChg chg="mod">
          <ac:chgData name="Panzironi, Flavia" userId="2605e054-86b8-47a6-8c99-cd9580752c93" providerId="ADAL" clId="{9A00D329-9367-4F77-AB89-DDAEAF63E7CD}" dt="2022-10-26T16:21:23.786" v="826"/>
          <ac:cxnSpMkLst>
            <pc:docMk/>
            <pc:sldMk cId="2724198621" sldId="2146847127"/>
            <ac:cxnSpMk id="54" creationId="{E09E55B8-A3C0-4442-BF68-571D1A60EFE7}"/>
          </ac:cxnSpMkLst>
        </pc:cxnChg>
      </pc:sldChg>
      <pc:sldChg chg="add del setBg">
        <pc:chgData name="Panzironi, Flavia" userId="2605e054-86b8-47a6-8c99-cd9580752c93" providerId="ADAL" clId="{9A00D329-9367-4F77-AB89-DDAEAF63E7CD}" dt="2022-10-25T15:48:43.488" v="695" actId="18676"/>
        <pc:sldMkLst>
          <pc:docMk/>
          <pc:sldMk cId="553944519" sldId="2146847130"/>
        </pc:sldMkLst>
      </pc:sldChg>
      <pc:sldChg chg="del">
        <pc:chgData name="Panzironi, Flavia" userId="2605e054-86b8-47a6-8c99-cd9580752c93" providerId="ADAL" clId="{9A00D329-9367-4F77-AB89-DDAEAF63E7CD}" dt="2022-10-24T15:13:39.176" v="204" actId="2696"/>
        <pc:sldMkLst>
          <pc:docMk/>
          <pc:sldMk cId="1834609634" sldId="2146847130"/>
        </pc:sldMkLst>
      </pc:sldChg>
      <pc:sldChg chg="del">
        <pc:chgData name="Panzironi, Flavia" userId="2605e054-86b8-47a6-8c99-cd9580752c93" providerId="ADAL" clId="{9A00D329-9367-4F77-AB89-DDAEAF63E7CD}" dt="2022-10-24T15:13:39.176" v="204" actId="2696"/>
        <pc:sldMkLst>
          <pc:docMk/>
          <pc:sldMk cId="605309356" sldId="2146847131"/>
        </pc:sldMkLst>
      </pc:sldChg>
      <pc:sldChg chg="add del setBg">
        <pc:chgData name="Panzironi, Flavia" userId="2605e054-86b8-47a6-8c99-cd9580752c93" providerId="ADAL" clId="{9A00D329-9367-4F77-AB89-DDAEAF63E7CD}" dt="2022-10-25T15:48:43.488" v="695" actId="18676"/>
        <pc:sldMkLst>
          <pc:docMk/>
          <pc:sldMk cId="3454336304" sldId="2146847131"/>
        </pc:sldMkLst>
      </pc:sldChg>
      <pc:sldChg chg="addSp delSp modSp mod">
        <pc:chgData name="Panzironi, Flavia" userId="2605e054-86b8-47a6-8c99-cd9580752c93" providerId="ADAL" clId="{9A00D329-9367-4F77-AB89-DDAEAF63E7CD}" dt="2022-10-26T16:07:11.593" v="823" actId="164"/>
        <pc:sldMkLst>
          <pc:docMk/>
          <pc:sldMk cId="239823528" sldId="2146847135"/>
        </pc:sldMkLst>
        <pc:grpChg chg="add mod">
          <ac:chgData name="Panzironi, Flavia" userId="2605e054-86b8-47a6-8c99-cd9580752c93" providerId="ADAL" clId="{9A00D329-9367-4F77-AB89-DDAEAF63E7CD}" dt="2022-10-26T16:07:11.593" v="823" actId="164"/>
          <ac:grpSpMkLst>
            <pc:docMk/>
            <pc:sldMk cId="239823528" sldId="2146847135"/>
            <ac:grpSpMk id="5" creationId="{D0103818-E0C4-4EC8-BEF8-4B9A7C118DB4}"/>
          </ac:grpSpMkLst>
        </pc:grpChg>
        <pc:grpChg chg="del">
          <ac:chgData name="Panzironi, Flavia" userId="2605e054-86b8-47a6-8c99-cd9580752c93" providerId="ADAL" clId="{9A00D329-9367-4F77-AB89-DDAEAF63E7CD}" dt="2022-10-26T16:06:58.100" v="821" actId="478"/>
          <ac:grpSpMkLst>
            <pc:docMk/>
            <pc:sldMk cId="239823528" sldId="2146847135"/>
            <ac:grpSpMk id="59" creationId="{B933790D-41BA-41BB-9A7A-41C3C1D09CAA}"/>
          </ac:grpSpMkLst>
        </pc:grpChg>
        <pc:grpChg chg="add mod">
          <ac:chgData name="Panzironi, Flavia" userId="2605e054-86b8-47a6-8c99-cd9580752c93" providerId="ADAL" clId="{9A00D329-9367-4F77-AB89-DDAEAF63E7CD}" dt="2022-10-26T16:07:11.593" v="823" actId="164"/>
          <ac:grpSpMkLst>
            <pc:docMk/>
            <pc:sldMk cId="239823528" sldId="2146847135"/>
            <ac:grpSpMk id="78" creationId="{4DA6CB52-00BC-4526-A699-068676102184}"/>
          </ac:grpSpMkLst>
        </pc:grpChg>
        <pc:grpChg chg="mod">
          <ac:chgData name="Panzironi, Flavia" userId="2605e054-86b8-47a6-8c99-cd9580752c93" providerId="ADAL" clId="{9A00D329-9367-4F77-AB89-DDAEAF63E7CD}" dt="2022-10-26T16:07:06.602" v="822"/>
          <ac:grpSpMkLst>
            <pc:docMk/>
            <pc:sldMk cId="239823528" sldId="2146847135"/>
            <ac:grpSpMk id="81" creationId="{31E4EFA0-E1E4-465C-B208-787F9A01F3A1}"/>
          </ac:grpSpMkLst>
        </pc:grpChg>
        <pc:grpChg chg="mod">
          <ac:chgData name="Panzironi, Flavia" userId="2605e054-86b8-47a6-8c99-cd9580752c93" providerId="ADAL" clId="{9A00D329-9367-4F77-AB89-DDAEAF63E7CD}" dt="2022-10-26T16:07:06.602" v="822"/>
          <ac:grpSpMkLst>
            <pc:docMk/>
            <pc:sldMk cId="239823528" sldId="2146847135"/>
            <ac:grpSpMk id="92" creationId="{65DE5077-C0A9-4A7F-AE77-0325B8D5F620}"/>
          </ac:grpSpMkLst>
        </pc:grpChg>
        <pc:grpChg chg="mod">
          <ac:chgData name="Panzironi, Flavia" userId="2605e054-86b8-47a6-8c99-cd9580752c93" providerId="ADAL" clId="{9A00D329-9367-4F77-AB89-DDAEAF63E7CD}" dt="2022-10-26T16:07:06.602" v="822"/>
          <ac:grpSpMkLst>
            <pc:docMk/>
            <pc:sldMk cId="239823528" sldId="2146847135"/>
            <ac:grpSpMk id="95" creationId="{49F6EF35-BF3F-49C2-B86C-A44B19955D44}"/>
          </ac:grpSpMkLst>
        </pc:grpChg>
        <pc:grpChg chg="mod">
          <ac:chgData name="Panzironi, Flavia" userId="2605e054-86b8-47a6-8c99-cd9580752c93" providerId="ADAL" clId="{9A00D329-9367-4F77-AB89-DDAEAF63E7CD}" dt="2022-10-26T16:07:06.602" v="822"/>
          <ac:grpSpMkLst>
            <pc:docMk/>
            <pc:sldMk cId="239823528" sldId="2146847135"/>
            <ac:grpSpMk id="98" creationId="{2243FB24-6F12-4B75-9D7B-9F87D0D2160D}"/>
          </ac:grpSpMkLst>
        </pc:grpChg>
        <pc:picChg chg="mod">
          <ac:chgData name="Panzironi, Flavia" userId="2605e054-86b8-47a6-8c99-cd9580752c93" providerId="ADAL" clId="{9A00D329-9367-4F77-AB89-DDAEAF63E7CD}" dt="2022-10-26T16:07:06.602" v="822"/>
          <ac:picMkLst>
            <pc:docMk/>
            <pc:sldMk cId="239823528" sldId="2146847135"/>
            <ac:picMk id="90" creationId="{D3F6BF49-9BE6-4B12-8B43-4D6E326F094C}"/>
          </ac:picMkLst>
        </pc:picChg>
        <pc:picChg chg="mod">
          <ac:chgData name="Panzironi, Flavia" userId="2605e054-86b8-47a6-8c99-cd9580752c93" providerId="ADAL" clId="{9A00D329-9367-4F77-AB89-DDAEAF63E7CD}" dt="2022-10-26T16:07:06.602" v="822"/>
          <ac:picMkLst>
            <pc:docMk/>
            <pc:sldMk cId="239823528" sldId="2146847135"/>
            <ac:picMk id="91" creationId="{E3A598D5-EE2D-4EC6-BB20-1CDA1D55746A}"/>
          </ac:picMkLst>
        </pc:picChg>
        <pc:picChg chg="mod">
          <ac:chgData name="Panzironi, Flavia" userId="2605e054-86b8-47a6-8c99-cd9580752c93" providerId="ADAL" clId="{9A00D329-9367-4F77-AB89-DDAEAF63E7CD}" dt="2022-10-26T16:07:06.602" v="822"/>
          <ac:picMkLst>
            <pc:docMk/>
            <pc:sldMk cId="239823528" sldId="2146847135"/>
            <ac:picMk id="93" creationId="{A74C8716-962E-4504-8B56-62BA8EF75B57}"/>
          </ac:picMkLst>
        </pc:picChg>
        <pc:picChg chg="mod">
          <ac:chgData name="Panzironi, Flavia" userId="2605e054-86b8-47a6-8c99-cd9580752c93" providerId="ADAL" clId="{9A00D329-9367-4F77-AB89-DDAEAF63E7CD}" dt="2022-10-26T16:07:06.602" v="822"/>
          <ac:picMkLst>
            <pc:docMk/>
            <pc:sldMk cId="239823528" sldId="2146847135"/>
            <ac:picMk id="94" creationId="{85D4A14D-FA83-4E0D-BD0C-A3970B99DE54}"/>
          </ac:picMkLst>
        </pc:picChg>
        <pc:picChg chg="mod">
          <ac:chgData name="Panzironi, Flavia" userId="2605e054-86b8-47a6-8c99-cd9580752c93" providerId="ADAL" clId="{9A00D329-9367-4F77-AB89-DDAEAF63E7CD}" dt="2022-10-26T16:07:06.602" v="822"/>
          <ac:picMkLst>
            <pc:docMk/>
            <pc:sldMk cId="239823528" sldId="2146847135"/>
            <ac:picMk id="96" creationId="{1EC9214A-3CAE-4BC9-93FF-1A1CD69B6007}"/>
          </ac:picMkLst>
        </pc:picChg>
        <pc:picChg chg="mod">
          <ac:chgData name="Panzironi, Flavia" userId="2605e054-86b8-47a6-8c99-cd9580752c93" providerId="ADAL" clId="{9A00D329-9367-4F77-AB89-DDAEAF63E7CD}" dt="2022-10-26T16:07:06.602" v="822"/>
          <ac:picMkLst>
            <pc:docMk/>
            <pc:sldMk cId="239823528" sldId="2146847135"/>
            <ac:picMk id="100" creationId="{D6B6CD5B-C000-4BC9-A475-84CCEF0CE8E6}"/>
          </ac:picMkLst>
        </pc:picChg>
        <pc:picChg chg="mod">
          <ac:chgData name="Panzironi, Flavia" userId="2605e054-86b8-47a6-8c99-cd9580752c93" providerId="ADAL" clId="{9A00D329-9367-4F77-AB89-DDAEAF63E7CD}" dt="2022-10-26T16:07:06.602" v="822"/>
          <ac:picMkLst>
            <pc:docMk/>
            <pc:sldMk cId="239823528" sldId="2146847135"/>
            <ac:picMk id="101" creationId="{A359D3A0-5BE5-4085-A133-AF6AA772BE63}"/>
          </ac:picMkLst>
        </pc:picChg>
        <pc:picChg chg="add mod">
          <ac:chgData name="Panzironi, Flavia" userId="2605e054-86b8-47a6-8c99-cd9580752c93" providerId="ADAL" clId="{9A00D329-9367-4F77-AB89-DDAEAF63E7CD}" dt="2022-10-26T16:07:11.593" v="823" actId="164"/>
          <ac:picMkLst>
            <pc:docMk/>
            <pc:sldMk cId="239823528" sldId="2146847135"/>
            <ac:picMk id="102" creationId="{BC2DC520-A0AF-4D23-B548-E0D50AC9D9EA}"/>
          </ac:picMkLst>
        </pc:picChg>
        <pc:cxnChg chg="mod">
          <ac:chgData name="Panzironi, Flavia" userId="2605e054-86b8-47a6-8c99-cd9580752c93" providerId="ADAL" clId="{9A00D329-9367-4F77-AB89-DDAEAF63E7CD}" dt="2022-10-26T16:07:06.602" v="822"/>
          <ac:cxnSpMkLst>
            <pc:docMk/>
            <pc:sldMk cId="239823528" sldId="2146847135"/>
            <ac:cxnSpMk id="97" creationId="{D09460C9-FB6E-4019-B895-014C09ED2CAD}"/>
          </ac:cxnSpMkLst>
        </pc:cxnChg>
      </pc:sldChg>
      <pc:sldChg chg="add del">
        <pc:chgData name="Panzironi, Flavia" userId="2605e054-86b8-47a6-8c99-cd9580752c93" providerId="ADAL" clId="{9A00D329-9367-4F77-AB89-DDAEAF63E7CD}" dt="2022-10-25T15:48:43.488" v="695" actId="18676"/>
        <pc:sldMkLst>
          <pc:docMk/>
          <pc:sldMk cId="25583672" sldId="2146847136"/>
        </pc:sldMkLst>
      </pc:sldChg>
      <pc:sldChg chg="del">
        <pc:chgData name="Panzironi, Flavia" userId="2605e054-86b8-47a6-8c99-cd9580752c93" providerId="ADAL" clId="{9A00D329-9367-4F77-AB89-DDAEAF63E7CD}" dt="2022-10-24T15:13:39.176" v="204" actId="2696"/>
        <pc:sldMkLst>
          <pc:docMk/>
          <pc:sldMk cId="1013261556" sldId="2146847136"/>
        </pc:sldMkLst>
      </pc:sldChg>
      <pc:sldChg chg="modSp mod">
        <pc:chgData name="Panzironi, Flavia" userId="2605e054-86b8-47a6-8c99-cd9580752c93" providerId="ADAL" clId="{9A00D329-9367-4F77-AB89-DDAEAF63E7CD}" dt="2022-10-26T15:22:36.661" v="780" actId="1037"/>
        <pc:sldMkLst>
          <pc:docMk/>
          <pc:sldMk cId="2684447521" sldId="2146847238"/>
        </pc:sldMkLst>
        <pc:picChg chg="mod">
          <ac:chgData name="Panzironi, Flavia" userId="2605e054-86b8-47a6-8c99-cd9580752c93" providerId="ADAL" clId="{9A00D329-9367-4F77-AB89-DDAEAF63E7CD}" dt="2022-10-26T15:22:36.661" v="780" actId="1037"/>
          <ac:picMkLst>
            <pc:docMk/>
            <pc:sldMk cId="2684447521" sldId="2146847238"/>
            <ac:picMk id="120" creationId="{EA9FCD78-1821-4ACA-912E-326C267C1163}"/>
          </ac:picMkLst>
        </pc:picChg>
      </pc:sldChg>
      <pc:sldChg chg="del">
        <pc:chgData name="Panzironi, Flavia" userId="2605e054-86b8-47a6-8c99-cd9580752c93" providerId="ADAL" clId="{9A00D329-9367-4F77-AB89-DDAEAF63E7CD}" dt="2022-10-25T15:48:54.378" v="696" actId="18676"/>
        <pc:sldMkLst>
          <pc:docMk/>
          <pc:sldMk cId="1081664484" sldId="2146847537"/>
        </pc:sldMkLst>
      </pc:sldChg>
      <pc:sldChg chg="del">
        <pc:chgData name="Panzironi, Flavia" userId="2605e054-86b8-47a6-8c99-cd9580752c93" providerId="ADAL" clId="{9A00D329-9367-4F77-AB89-DDAEAF63E7CD}" dt="2022-10-25T15:48:32.715" v="694" actId="18676"/>
        <pc:sldMkLst>
          <pc:docMk/>
          <pc:sldMk cId="1920899496" sldId="2146847538"/>
        </pc:sldMkLst>
      </pc:sldChg>
      <pc:sldChg chg="del">
        <pc:chgData name="Panzironi, Flavia" userId="2605e054-86b8-47a6-8c99-cd9580752c93" providerId="ADAL" clId="{9A00D329-9367-4F77-AB89-DDAEAF63E7CD}" dt="2022-10-25T15:48:32.715" v="694" actId="18676"/>
        <pc:sldMkLst>
          <pc:docMk/>
          <pc:sldMk cId="1879162055" sldId="2146847551"/>
        </pc:sldMkLst>
      </pc:sldChg>
      <pc:sldChg chg="del">
        <pc:chgData name="Panzironi, Flavia" userId="2605e054-86b8-47a6-8c99-cd9580752c93" providerId="ADAL" clId="{9A00D329-9367-4F77-AB89-DDAEAF63E7CD}" dt="2022-10-25T15:48:32.715" v="694" actId="18676"/>
        <pc:sldMkLst>
          <pc:docMk/>
          <pc:sldMk cId="792245132" sldId="2146847553"/>
        </pc:sldMkLst>
      </pc:sldChg>
      <pc:sldChg chg="del">
        <pc:chgData name="Panzironi, Flavia" userId="2605e054-86b8-47a6-8c99-cd9580752c93" providerId="ADAL" clId="{9A00D329-9367-4F77-AB89-DDAEAF63E7CD}" dt="2022-10-25T15:48:32.715" v="694" actId="18676"/>
        <pc:sldMkLst>
          <pc:docMk/>
          <pc:sldMk cId="2686064923" sldId="2146847557"/>
        </pc:sldMkLst>
      </pc:sldChg>
      <pc:sldChg chg="del">
        <pc:chgData name="Panzironi, Flavia" userId="2605e054-86b8-47a6-8c99-cd9580752c93" providerId="ADAL" clId="{9A00D329-9367-4F77-AB89-DDAEAF63E7CD}" dt="2022-10-25T15:48:43.488" v="695" actId="18676"/>
        <pc:sldMkLst>
          <pc:docMk/>
          <pc:sldMk cId="1863770985" sldId="2146847562"/>
        </pc:sldMkLst>
      </pc:sldChg>
      <pc:sldChg chg="del">
        <pc:chgData name="Panzironi, Flavia" userId="2605e054-86b8-47a6-8c99-cd9580752c93" providerId="ADAL" clId="{9A00D329-9367-4F77-AB89-DDAEAF63E7CD}" dt="2022-10-25T15:48:43.488" v="695" actId="18676"/>
        <pc:sldMkLst>
          <pc:docMk/>
          <pc:sldMk cId="2889676162" sldId="2146847563"/>
        </pc:sldMkLst>
      </pc:sldChg>
      <pc:sldChg chg="del">
        <pc:chgData name="Panzironi, Flavia" userId="2605e054-86b8-47a6-8c99-cd9580752c93" providerId="ADAL" clId="{9A00D329-9367-4F77-AB89-DDAEAF63E7CD}" dt="2022-10-25T15:48:43.488" v="695" actId="18676"/>
        <pc:sldMkLst>
          <pc:docMk/>
          <pc:sldMk cId="150517134" sldId="2146847564"/>
        </pc:sldMkLst>
      </pc:sldChg>
      <pc:sldChg chg="del">
        <pc:chgData name="Panzironi, Flavia" userId="2605e054-86b8-47a6-8c99-cd9580752c93" providerId="ADAL" clId="{9A00D329-9367-4F77-AB89-DDAEAF63E7CD}" dt="2022-10-25T15:48:54.378" v="696" actId="18676"/>
        <pc:sldMkLst>
          <pc:docMk/>
          <pc:sldMk cId="3501507832" sldId="2146847566"/>
        </pc:sldMkLst>
      </pc:sldChg>
      <pc:sldChg chg="modSp mod">
        <pc:chgData name="Panzironi, Flavia" userId="2605e054-86b8-47a6-8c99-cd9580752c93" providerId="ADAL" clId="{9A00D329-9367-4F77-AB89-DDAEAF63E7CD}" dt="2022-10-26T16:00:01.858" v="797" actId="20577"/>
        <pc:sldMkLst>
          <pc:docMk/>
          <pc:sldMk cId="4214431326" sldId="2146847587"/>
        </pc:sldMkLst>
        <pc:spChg chg="mod">
          <ac:chgData name="Panzironi, Flavia" userId="2605e054-86b8-47a6-8c99-cd9580752c93" providerId="ADAL" clId="{9A00D329-9367-4F77-AB89-DDAEAF63E7CD}" dt="2022-10-26T16:00:01.858" v="797" actId="20577"/>
          <ac:spMkLst>
            <pc:docMk/>
            <pc:sldMk cId="4214431326" sldId="2146847587"/>
            <ac:spMk id="86" creationId="{8AC6137C-C5C5-4C51-8E79-3413ECCFAE2E}"/>
          </ac:spMkLst>
        </pc:spChg>
        <pc:picChg chg="mod">
          <ac:chgData name="Panzironi, Flavia" userId="2605e054-86b8-47a6-8c99-cd9580752c93" providerId="ADAL" clId="{9A00D329-9367-4F77-AB89-DDAEAF63E7CD}" dt="2022-10-26T15:22:10.226" v="778"/>
          <ac:picMkLst>
            <pc:docMk/>
            <pc:sldMk cId="4214431326" sldId="2146847587"/>
            <ac:picMk id="5" creationId="{B212D618-7668-D62C-C9EC-68332B74B2E3}"/>
          </ac:picMkLst>
        </pc:picChg>
      </pc:sldChg>
      <pc:sldChg chg="del">
        <pc:chgData name="Panzironi, Flavia" userId="2605e054-86b8-47a6-8c99-cd9580752c93" providerId="ADAL" clId="{9A00D329-9367-4F77-AB89-DDAEAF63E7CD}" dt="2022-10-25T15:48:32.715" v="694" actId="18676"/>
        <pc:sldMkLst>
          <pc:docMk/>
          <pc:sldMk cId="3553920684" sldId="2146847633"/>
        </pc:sldMkLst>
      </pc:sldChg>
      <pc:sldChg chg="del">
        <pc:chgData name="Panzironi, Flavia" userId="2605e054-86b8-47a6-8c99-cd9580752c93" providerId="ADAL" clId="{9A00D329-9367-4F77-AB89-DDAEAF63E7CD}" dt="2022-10-25T15:48:32.715" v="694" actId="18676"/>
        <pc:sldMkLst>
          <pc:docMk/>
          <pc:sldMk cId="1467503587" sldId="2146847634"/>
        </pc:sldMkLst>
      </pc:sldChg>
      <pc:sldChg chg="del">
        <pc:chgData name="Panzironi, Flavia" userId="2605e054-86b8-47a6-8c99-cd9580752c93" providerId="ADAL" clId="{9A00D329-9367-4F77-AB89-DDAEAF63E7CD}" dt="2022-10-25T15:48:32.715" v="694" actId="18676"/>
        <pc:sldMkLst>
          <pc:docMk/>
          <pc:sldMk cId="317160052" sldId="2146847635"/>
        </pc:sldMkLst>
      </pc:sldChg>
      <pc:sldChg chg="del">
        <pc:chgData name="Panzironi, Flavia" userId="2605e054-86b8-47a6-8c99-cd9580752c93" providerId="ADAL" clId="{9A00D329-9367-4F77-AB89-DDAEAF63E7CD}" dt="2022-10-25T15:48:32.715" v="694" actId="18676"/>
        <pc:sldMkLst>
          <pc:docMk/>
          <pc:sldMk cId="2427796802" sldId="2146847636"/>
        </pc:sldMkLst>
      </pc:sldChg>
      <pc:sldChg chg="del">
        <pc:chgData name="Panzironi, Flavia" userId="2605e054-86b8-47a6-8c99-cd9580752c93" providerId="ADAL" clId="{9A00D329-9367-4F77-AB89-DDAEAF63E7CD}" dt="2022-10-25T15:48:32.715" v="694" actId="18676"/>
        <pc:sldMkLst>
          <pc:docMk/>
          <pc:sldMk cId="106635714" sldId="2146847647"/>
        </pc:sldMkLst>
      </pc:sldChg>
      <pc:sldChg chg="del">
        <pc:chgData name="Panzironi, Flavia" userId="2605e054-86b8-47a6-8c99-cd9580752c93" providerId="ADAL" clId="{9A00D329-9367-4F77-AB89-DDAEAF63E7CD}" dt="2022-10-25T15:48:32.715" v="694" actId="18676"/>
        <pc:sldMkLst>
          <pc:docMk/>
          <pc:sldMk cId="316989947" sldId="2146847648"/>
        </pc:sldMkLst>
      </pc:sldChg>
      <pc:sldChg chg="del">
        <pc:chgData name="Panzironi, Flavia" userId="2605e054-86b8-47a6-8c99-cd9580752c93" providerId="ADAL" clId="{9A00D329-9367-4F77-AB89-DDAEAF63E7CD}" dt="2022-10-25T15:48:32.715" v="694" actId="18676"/>
        <pc:sldMkLst>
          <pc:docMk/>
          <pc:sldMk cId="3136125307" sldId="2146847653"/>
        </pc:sldMkLst>
      </pc:sldChg>
      <pc:sldChg chg="del">
        <pc:chgData name="Panzironi, Flavia" userId="2605e054-86b8-47a6-8c99-cd9580752c93" providerId="ADAL" clId="{9A00D329-9367-4F77-AB89-DDAEAF63E7CD}" dt="2022-10-25T15:48:32.715" v="694" actId="18676"/>
        <pc:sldMkLst>
          <pc:docMk/>
          <pc:sldMk cId="2859342113" sldId="2146847655"/>
        </pc:sldMkLst>
      </pc:sldChg>
      <pc:sldChg chg="delSp mod">
        <pc:chgData name="Panzironi, Flavia" userId="2605e054-86b8-47a6-8c99-cd9580752c93" providerId="ADAL" clId="{9A00D329-9367-4F77-AB89-DDAEAF63E7CD}" dt="2022-10-25T10:58:13.993" v="284" actId="478"/>
        <pc:sldMkLst>
          <pc:docMk/>
          <pc:sldMk cId="223343390" sldId="2146847656"/>
        </pc:sldMkLst>
        <pc:picChg chg="del">
          <ac:chgData name="Panzironi, Flavia" userId="2605e054-86b8-47a6-8c99-cd9580752c93" providerId="ADAL" clId="{9A00D329-9367-4F77-AB89-DDAEAF63E7CD}" dt="2022-10-25T10:58:13.993" v="284" actId="478"/>
          <ac:picMkLst>
            <pc:docMk/>
            <pc:sldMk cId="223343390" sldId="2146847656"/>
            <ac:picMk id="35" creationId="{215DC152-C841-5EC4-4D66-D99B2BF4F634}"/>
          </ac:picMkLst>
        </pc:picChg>
      </pc:sldChg>
      <pc:sldChg chg="del">
        <pc:chgData name="Panzironi, Flavia" userId="2605e054-86b8-47a6-8c99-cd9580752c93" providerId="ADAL" clId="{9A00D329-9367-4F77-AB89-DDAEAF63E7CD}" dt="2022-10-25T15:48:32.715" v="694" actId="18676"/>
        <pc:sldMkLst>
          <pc:docMk/>
          <pc:sldMk cId="1565848817" sldId="2146847658"/>
        </pc:sldMkLst>
      </pc:sldChg>
      <pc:sldChg chg="addSp delSp modSp mod">
        <pc:chgData name="Panzironi, Flavia" userId="2605e054-86b8-47a6-8c99-cd9580752c93" providerId="ADAL" clId="{9A00D329-9367-4F77-AB89-DDAEAF63E7CD}" dt="2022-10-24T15:01:13.022" v="189"/>
        <pc:sldMkLst>
          <pc:docMk/>
          <pc:sldMk cId="2022605372" sldId="2146847664"/>
        </pc:sldMkLst>
        <pc:spChg chg="add del mod ord">
          <ac:chgData name="Panzironi, Flavia" userId="2605e054-86b8-47a6-8c99-cd9580752c93" providerId="ADAL" clId="{9A00D329-9367-4F77-AB89-DDAEAF63E7CD}" dt="2022-10-24T15:00:02.762" v="186" actId="11529"/>
          <ac:spMkLst>
            <pc:docMk/>
            <pc:sldMk cId="2022605372" sldId="2146847664"/>
            <ac:spMk id="2" creationId="{91476B01-A1E8-4F95-A4CC-E99C6F45BD9F}"/>
          </ac:spMkLst>
        </pc:spChg>
        <pc:spChg chg="add del mod">
          <ac:chgData name="Panzironi, Flavia" userId="2605e054-86b8-47a6-8c99-cd9580752c93" providerId="ADAL" clId="{9A00D329-9367-4F77-AB89-DDAEAF63E7CD}" dt="2022-10-24T15:00:15.563" v="188" actId="207"/>
          <ac:spMkLst>
            <pc:docMk/>
            <pc:sldMk cId="2022605372" sldId="2146847664"/>
            <ac:spMk id="284" creationId="{909616F8-8250-DAF2-875B-AD3B76AEDF0A}"/>
          </ac:spMkLst>
        </pc:spChg>
        <pc:picChg chg="add mod">
          <ac:chgData name="Panzironi, Flavia" userId="2605e054-86b8-47a6-8c99-cd9580752c93" providerId="ADAL" clId="{9A00D329-9367-4F77-AB89-DDAEAF63E7CD}" dt="2022-10-24T15:01:13.022" v="189"/>
          <ac:picMkLst>
            <pc:docMk/>
            <pc:sldMk cId="2022605372" sldId="2146847664"/>
            <ac:picMk id="75" creationId="{E66CABF2-83F5-45FD-82BC-3ABC428BF0FC}"/>
          </ac:picMkLst>
        </pc:picChg>
        <pc:picChg chg="mod ord">
          <ac:chgData name="Panzironi, Flavia" userId="2605e054-86b8-47a6-8c99-cd9580752c93" providerId="ADAL" clId="{9A00D329-9367-4F77-AB89-DDAEAF63E7CD}" dt="2022-10-24T15:00:01.564" v="184" actId="1076"/>
          <ac:picMkLst>
            <pc:docMk/>
            <pc:sldMk cId="2022605372" sldId="2146847664"/>
            <ac:picMk id="101" creationId="{E861811F-19DA-6D0A-A671-D6869B8ACB8D}"/>
          </ac:picMkLst>
        </pc:picChg>
        <pc:picChg chg="del">
          <ac:chgData name="Panzironi, Flavia" userId="2605e054-86b8-47a6-8c99-cd9580752c93" providerId="ADAL" clId="{9A00D329-9367-4F77-AB89-DDAEAF63E7CD}" dt="2022-10-24T14:57:59.691" v="161" actId="478"/>
          <ac:picMkLst>
            <pc:docMk/>
            <pc:sldMk cId="2022605372" sldId="2146847664"/>
            <ac:picMk id="289" creationId="{9925A7D0-A16A-0E5E-8186-F0FB3956C94B}"/>
          </ac:picMkLst>
        </pc:picChg>
        <pc:cxnChg chg="ord">
          <ac:chgData name="Panzironi, Flavia" userId="2605e054-86b8-47a6-8c99-cd9580752c93" providerId="ADAL" clId="{9A00D329-9367-4F77-AB89-DDAEAF63E7CD}" dt="2022-10-24T14:59:56.261" v="178" actId="166"/>
          <ac:cxnSpMkLst>
            <pc:docMk/>
            <pc:sldMk cId="2022605372" sldId="2146847664"/>
            <ac:cxnSpMk id="321" creationId="{28C629D3-086D-12ED-439E-8974F7A190F6}"/>
          </ac:cxnSpMkLst>
        </pc:cxnChg>
      </pc:sldChg>
      <pc:sldChg chg="del">
        <pc:chgData name="Panzironi, Flavia" userId="2605e054-86b8-47a6-8c99-cd9580752c93" providerId="ADAL" clId="{9A00D329-9367-4F77-AB89-DDAEAF63E7CD}" dt="2022-10-24T15:26:54.933" v="274" actId="2696"/>
        <pc:sldMkLst>
          <pc:docMk/>
          <pc:sldMk cId="1748986587" sldId="2146847667"/>
        </pc:sldMkLst>
      </pc:sldChg>
      <pc:sldChg chg="add">
        <pc:chgData name="Panzironi, Flavia" userId="2605e054-86b8-47a6-8c99-cd9580752c93" providerId="ADAL" clId="{9A00D329-9367-4F77-AB89-DDAEAF63E7CD}" dt="2022-10-24T15:27:13.695" v="277"/>
        <pc:sldMkLst>
          <pc:docMk/>
          <pc:sldMk cId="3015221450" sldId="2146847667"/>
        </pc:sldMkLst>
      </pc:sldChg>
      <pc:sldChg chg="del">
        <pc:chgData name="Panzironi, Flavia" userId="2605e054-86b8-47a6-8c99-cd9580752c93" providerId="ADAL" clId="{9A00D329-9367-4F77-AB89-DDAEAF63E7CD}" dt="2022-10-25T15:48:32.715" v="694" actId="18676"/>
        <pc:sldMkLst>
          <pc:docMk/>
          <pc:sldMk cId="2341061760" sldId="2146847671"/>
        </pc:sldMkLst>
      </pc:sldChg>
      <pc:sldChg chg="del">
        <pc:chgData name="Panzironi, Flavia" userId="2605e054-86b8-47a6-8c99-cd9580752c93" providerId="ADAL" clId="{9A00D329-9367-4F77-AB89-DDAEAF63E7CD}" dt="2022-10-25T15:48:54.378" v="696" actId="18676"/>
        <pc:sldMkLst>
          <pc:docMk/>
          <pc:sldMk cId="1334221795" sldId="2146847675"/>
        </pc:sldMkLst>
      </pc:sldChg>
      <pc:sldChg chg="del">
        <pc:chgData name="Panzironi, Flavia" userId="2605e054-86b8-47a6-8c99-cd9580752c93" providerId="ADAL" clId="{9A00D329-9367-4F77-AB89-DDAEAF63E7CD}" dt="2022-10-25T15:48:32.715" v="694" actId="18676"/>
        <pc:sldMkLst>
          <pc:docMk/>
          <pc:sldMk cId="2433409385" sldId="2146847677"/>
        </pc:sldMkLst>
      </pc:sldChg>
      <pc:sldChg chg="del">
        <pc:chgData name="Panzironi, Flavia" userId="2605e054-86b8-47a6-8c99-cd9580752c93" providerId="ADAL" clId="{9A00D329-9367-4F77-AB89-DDAEAF63E7CD}" dt="2022-10-25T15:48:32.715" v="694" actId="18676"/>
        <pc:sldMkLst>
          <pc:docMk/>
          <pc:sldMk cId="3748742594" sldId="2146847678"/>
        </pc:sldMkLst>
      </pc:sldChg>
      <pc:sldChg chg="del">
        <pc:chgData name="Panzironi, Flavia" userId="2605e054-86b8-47a6-8c99-cd9580752c93" providerId="ADAL" clId="{9A00D329-9367-4F77-AB89-DDAEAF63E7CD}" dt="2022-10-25T15:48:32.715" v="694" actId="18676"/>
        <pc:sldMkLst>
          <pc:docMk/>
          <pc:sldMk cId="2269833238" sldId="2146847682"/>
        </pc:sldMkLst>
      </pc:sldChg>
      <pc:sldChg chg="add del">
        <pc:chgData name="Panzironi, Flavia" userId="2605e054-86b8-47a6-8c99-cd9580752c93" providerId="ADAL" clId="{9A00D329-9367-4F77-AB89-DDAEAF63E7CD}" dt="2022-10-25T15:48:43.488" v="695" actId="18676"/>
        <pc:sldMkLst>
          <pc:docMk/>
          <pc:sldMk cId="598359884" sldId="2146847684"/>
        </pc:sldMkLst>
      </pc:sldChg>
      <pc:sldChg chg="del">
        <pc:chgData name="Panzironi, Flavia" userId="2605e054-86b8-47a6-8c99-cd9580752c93" providerId="ADAL" clId="{9A00D329-9367-4F77-AB89-DDAEAF63E7CD}" dt="2022-10-24T15:13:39.176" v="204" actId="2696"/>
        <pc:sldMkLst>
          <pc:docMk/>
          <pc:sldMk cId="1614151420" sldId="2146847684"/>
        </pc:sldMkLst>
      </pc:sldChg>
      <pc:sldChg chg="del">
        <pc:chgData name="Panzironi, Flavia" userId="2605e054-86b8-47a6-8c99-cd9580752c93" providerId="ADAL" clId="{9A00D329-9367-4F77-AB89-DDAEAF63E7CD}" dt="2022-10-25T15:48:32.715" v="694" actId="18676"/>
        <pc:sldMkLst>
          <pc:docMk/>
          <pc:sldMk cId="851546757" sldId="2146847685"/>
        </pc:sldMkLst>
      </pc:sldChg>
      <pc:sldChg chg="addSp delSp modSp mod">
        <pc:chgData name="Panzironi, Flavia" userId="2605e054-86b8-47a6-8c99-cd9580752c93" providerId="ADAL" clId="{9A00D329-9367-4F77-AB89-DDAEAF63E7CD}" dt="2022-10-24T15:26:09.510" v="273" actId="478"/>
        <pc:sldMkLst>
          <pc:docMk/>
          <pc:sldMk cId="2197489093" sldId="2146847690"/>
        </pc:sldMkLst>
        <pc:spChg chg="del">
          <ac:chgData name="Panzironi, Flavia" userId="2605e054-86b8-47a6-8c99-cd9580752c93" providerId="ADAL" clId="{9A00D329-9367-4F77-AB89-DDAEAF63E7CD}" dt="2022-10-24T15:20:03.417" v="214" actId="478"/>
          <ac:spMkLst>
            <pc:docMk/>
            <pc:sldMk cId="2197489093" sldId="2146847690"/>
            <ac:spMk id="5" creationId="{77703BD7-DBB5-481D-8C13-8F40BCB8BDCA}"/>
          </ac:spMkLst>
        </pc:spChg>
        <pc:spChg chg="mod">
          <ac:chgData name="Panzironi, Flavia" userId="2605e054-86b8-47a6-8c99-cd9580752c93" providerId="ADAL" clId="{9A00D329-9367-4F77-AB89-DDAEAF63E7CD}" dt="2022-10-24T15:25:21.034" v="263" actId="165"/>
          <ac:spMkLst>
            <pc:docMk/>
            <pc:sldMk cId="2197489093" sldId="2146847690"/>
            <ac:spMk id="91" creationId="{520925B1-7EDB-5EE7-1EFD-0AE71569BBD4}"/>
          </ac:spMkLst>
        </pc:spChg>
        <pc:spChg chg="mod">
          <ac:chgData name="Panzironi, Flavia" userId="2605e054-86b8-47a6-8c99-cd9580752c93" providerId="ADAL" clId="{9A00D329-9367-4F77-AB89-DDAEAF63E7CD}" dt="2022-10-24T15:25:21.034" v="263" actId="165"/>
          <ac:spMkLst>
            <pc:docMk/>
            <pc:sldMk cId="2197489093" sldId="2146847690"/>
            <ac:spMk id="104" creationId="{57E1623F-E8B5-D7D1-3D87-3549A4AC1CA2}"/>
          </ac:spMkLst>
        </pc:spChg>
        <pc:spChg chg="mod">
          <ac:chgData name="Panzironi, Flavia" userId="2605e054-86b8-47a6-8c99-cd9580752c93" providerId="ADAL" clId="{9A00D329-9367-4F77-AB89-DDAEAF63E7CD}" dt="2022-10-24T15:25:21.034" v="263" actId="165"/>
          <ac:spMkLst>
            <pc:docMk/>
            <pc:sldMk cId="2197489093" sldId="2146847690"/>
            <ac:spMk id="106" creationId="{7F2327D2-1D47-AB4D-AC29-95B559D8912A}"/>
          </ac:spMkLst>
        </pc:spChg>
        <pc:spChg chg="mod">
          <ac:chgData name="Panzironi, Flavia" userId="2605e054-86b8-47a6-8c99-cd9580752c93" providerId="ADAL" clId="{9A00D329-9367-4F77-AB89-DDAEAF63E7CD}" dt="2022-10-24T15:25:21.034" v="263" actId="165"/>
          <ac:spMkLst>
            <pc:docMk/>
            <pc:sldMk cId="2197489093" sldId="2146847690"/>
            <ac:spMk id="112" creationId="{F8067D94-421E-F96F-EB75-5B84E78F5956}"/>
          </ac:spMkLst>
        </pc:spChg>
        <pc:spChg chg="del">
          <ac:chgData name="Panzironi, Flavia" userId="2605e054-86b8-47a6-8c99-cd9580752c93" providerId="ADAL" clId="{9A00D329-9367-4F77-AB89-DDAEAF63E7CD}" dt="2022-10-24T15:25:03.011" v="260" actId="478"/>
          <ac:spMkLst>
            <pc:docMk/>
            <pc:sldMk cId="2197489093" sldId="2146847690"/>
            <ac:spMk id="113" creationId="{33657D36-76F4-7AE6-DB19-ADE9A38AF1BF}"/>
          </ac:spMkLst>
        </pc:spChg>
        <pc:spChg chg="mod">
          <ac:chgData name="Panzironi, Flavia" userId="2605e054-86b8-47a6-8c99-cd9580752c93" providerId="ADAL" clId="{9A00D329-9367-4F77-AB89-DDAEAF63E7CD}" dt="2022-10-24T15:25:21.034" v="263" actId="165"/>
          <ac:spMkLst>
            <pc:docMk/>
            <pc:sldMk cId="2197489093" sldId="2146847690"/>
            <ac:spMk id="114" creationId="{FB971064-D311-982C-D1D3-7361BC69865D}"/>
          </ac:spMkLst>
        </pc:spChg>
        <pc:spChg chg="mod">
          <ac:chgData name="Panzironi, Flavia" userId="2605e054-86b8-47a6-8c99-cd9580752c93" providerId="ADAL" clId="{9A00D329-9367-4F77-AB89-DDAEAF63E7CD}" dt="2022-10-24T15:25:21.034" v="263" actId="165"/>
          <ac:spMkLst>
            <pc:docMk/>
            <pc:sldMk cId="2197489093" sldId="2146847690"/>
            <ac:spMk id="158" creationId="{DAF14F88-CA8F-BD94-195C-1E55DAFA14DC}"/>
          </ac:spMkLst>
        </pc:spChg>
        <pc:grpChg chg="del">
          <ac:chgData name="Panzironi, Flavia" userId="2605e054-86b8-47a6-8c99-cd9580752c93" providerId="ADAL" clId="{9A00D329-9367-4F77-AB89-DDAEAF63E7CD}" dt="2022-10-24T15:25:21.034" v="263" actId="165"/>
          <ac:grpSpMkLst>
            <pc:docMk/>
            <pc:sldMk cId="2197489093" sldId="2146847690"/>
            <ac:grpSpMk id="77" creationId="{983BB4A7-D119-4796-64C1-4CD35A980152}"/>
          </ac:grpSpMkLst>
        </pc:grpChg>
        <pc:grpChg chg="mod topLvl">
          <ac:chgData name="Panzironi, Flavia" userId="2605e054-86b8-47a6-8c99-cd9580752c93" providerId="ADAL" clId="{9A00D329-9367-4F77-AB89-DDAEAF63E7CD}" dt="2022-10-24T15:25:21.034" v="263" actId="165"/>
          <ac:grpSpMkLst>
            <pc:docMk/>
            <pc:sldMk cId="2197489093" sldId="2146847690"/>
            <ac:grpSpMk id="79" creationId="{D001072A-EECF-48F2-374A-08913A83750B}"/>
          </ac:grpSpMkLst>
        </pc:grpChg>
        <pc:grpChg chg="mod topLvl">
          <ac:chgData name="Panzironi, Flavia" userId="2605e054-86b8-47a6-8c99-cd9580752c93" providerId="ADAL" clId="{9A00D329-9367-4F77-AB89-DDAEAF63E7CD}" dt="2022-10-24T15:25:21.034" v="263" actId="165"/>
          <ac:grpSpMkLst>
            <pc:docMk/>
            <pc:sldMk cId="2197489093" sldId="2146847690"/>
            <ac:grpSpMk id="80" creationId="{ED1C9994-4C7D-BB7C-BE86-F4A3B005F933}"/>
          </ac:grpSpMkLst>
        </pc:grpChg>
        <pc:grpChg chg="mod topLvl">
          <ac:chgData name="Panzironi, Flavia" userId="2605e054-86b8-47a6-8c99-cd9580752c93" providerId="ADAL" clId="{9A00D329-9367-4F77-AB89-DDAEAF63E7CD}" dt="2022-10-24T15:25:21.034" v="263" actId="165"/>
          <ac:grpSpMkLst>
            <pc:docMk/>
            <pc:sldMk cId="2197489093" sldId="2146847690"/>
            <ac:grpSpMk id="83" creationId="{FACE386E-856C-1723-295A-CADD264C929F}"/>
          </ac:grpSpMkLst>
        </pc:grpChg>
        <pc:grpChg chg="mod">
          <ac:chgData name="Panzironi, Flavia" userId="2605e054-86b8-47a6-8c99-cd9580752c93" providerId="ADAL" clId="{9A00D329-9367-4F77-AB89-DDAEAF63E7CD}" dt="2022-10-24T15:25:21.034" v="263" actId="165"/>
          <ac:grpSpMkLst>
            <pc:docMk/>
            <pc:sldMk cId="2197489093" sldId="2146847690"/>
            <ac:grpSpMk id="107" creationId="{EF25127F-5A3C-E6EE-04C7-350182CB8621}"/>
          </ac:grpSpMkLst>
        </pc:grpChg>
        <pc:grpChg chg="mod">
          <ac:chgData name="Panzironi, Flavia" userId="2605e054-86b8-47a6-8c99-cd9580752c93" providerId="ADAL" clId="{9A00D329-9367-4F77-AB89-DDAEAF63E7CD}" dt="2022-10-24T15:25:21.034" v="263" actId="165"/>
          <ac:grpSpMkLst>
            <pc:docMk/>
            <pc:sldMk cId="2197489093" sldId="2146847690"/>
            <ac:grpSpMk id="108" creationId="{9ADC98EF-CDF1-2A5A-586C-F4134C5E24E1}"/>
          </ac:grpSpMkLst>
        </pc:grpChg>
        <pc:grpChg chg="mod">
          <ac:chgData name="Panzironi, Flavia" userId="2605e054-86b8-47a6-8c99-cd9580752c93" providerId="ADAL" clId="{9A00D329-9367-4F77-AB89-DDAEAF63E7CD}" dt="2022-10-24T15:25:21.034" v="263" actId="165"/>
          <ac:grpSpMkLst>
            <pc:docMk/>
            <pc:sldMk cId="2197489093" sldId="2146847690"/>
            <ac:grpSpMk id="109" creationId="{B0A37F66-EA9A-3D4F-8D3E-217763ADEC59}"/>
          </ac:grpSpMkLst>
        </pc:grpChg>
        <pc:grpChg chg="mod">
          <ac:chgData name="Panzironi, Flavia" userId="2605e054-86b8-47a6-8c99-cd9580752c93" providerId="ADAL" clId="{9A00D329-9367-4F77-AB89-DDAEAF63E7CD}" dt="2022-10-24T15:25:21.034" v="263" actId="165"/>
          <ac:grpSpMkLst>
            <pc:docMk/>
            <pc:sldMk cId="2197489093" sldId="2146847690"/>
            <ac:grpSpMk id="168" creationId="{E2B29A7B-E6C8-53E7-2C79-50CB1E6D7544}"/>
          </ac:grpSpMkLst>
        </pc:grpChg>
        <pc:picChg chg="mod topLvl">
          <ac:chgData name="Panzironi, Flavia" userId="2605e054-86b8-47a6-8c99-cd9580752c93" providerId="ADAL" clId="{9A00D329-9367-4F77-AB89-DDAEAF63E7CD}" dt="2022-10-24T15:25:45.989" v="266" actId="14100"/>
          <ac:picMkLst>
            <pc:docMk/>
            <pc:sldMk cId="2197489093" sldId="2146847690"/>
            <ac:picMk id="81" creationId="{35D664AC-17CE-6119-E604-3BD0FB474567}"/>
          </ac:picMkLst>
        </pc:picChg>
        <pc:picChg chg="del">
          <ac:chgData name="Panzironi, Flavia" userId="2605e054-86b8-47a6-8c99-cd9580752c93" providerId="ADAL" clId="{9A00D329-9367-4F77-AB89-DDAEAF63E7CD}" dt="2022-10-24T15:19:54.166" v="211" actId="478"/>
          <ac:picMkLst>
            <pc:docMk/>
            <pc:sldMk cId="2197489093" sldId="2146847690"/>
            <ac:picMk id="82" creationId="{C82A2D5B-D2DE-F7D2-D5C1-F88C58F3059B}"/>
          </ac:picMkLst>
        </pc:picChg>
        <pc:picChg chg="mod">
          <ac:chgData name="Panzironi, Flavia" userId="2605e054-86b8-47a6-8c99-cd9580752c93" providerId="ADAL" clId="{9A00D329-9367-4F77-AB89-DDAEAF63E7CD}" dt="2022-10-24T15:25:21.034" v="263" actId="165"/>
          <ac:picMkLst>
            <pc:docMk/>
            <pc:sldMk cId="2197489093" sldId="2146847690"/>
            <ac:picMk id="92" creationId="{AA8A4A74-A803-ADDA-4E02-3EF6C8068CE3}"/>
          </ac:picMkLst>
        </pc:picChg>
        <pc:picChg chg="add mod">
          <ac:chgData name="Panzironi, Flavia" userId="2605e054-86b8-47a6-8c99-cd9580752c93" providerId="ADAL" clId="{9A00D329-9367-4F77-AB89-DDAEAF63E7CD}" dt="2022-10-24T15:19:59.922" v="213" actId="1076"/>
          <ac:picMkLst>
            <pc:docMk/>
            <pc:sldMk cId="2197489093" sldId="2146847690"/>
            <ac:picMk id="95" creationId="{5A17EBF3-C1D4-4F48-A024-0BC6E9D94C36}"/>
          </ac:picMkLst>
        </pc:picChg>
        <pc:picChg chg="mod">
          <ac:chgData name="Panzironi, Flavia" userId="2605e054-86b8-47a6-8c99-cd9580752c93" providerId="ADAL" clId="{9A00D329-9367-4F77-AB89-DDAEAF63E7CD}" dt="2022-10-24T15:25:21.034" v="263" actId="165"/>
          <ac:picMkLst>
            <pc:docMk/>
            <pc:sldMk cId="2197489093" sldId="2146847690"/>
            <ac:picMk id="97" creationId="{AA6E9B09-FD89-2D8F-7F6E-0853A13B1013}"/>
          </ac:picMkLst>
        </pc:picChg>
        <pc:picChg chg="mod">
          <ac:chgData name="Panzironi, Flavia" userId="2605e054-86b8-47a6-8c99-cd9580752c93" providerId="ADAL" clId="{9A00D329-9367-4F77-AB89-DDAEAF63E7CD}" dt="2022-10-24T15:25:21.034" v="263" actId="165"/>
          <ac:picMkLst>
            <pc:docMk/>
            <pc:sldMk cId="2197489093" sldId="2146847690"/>
            <ac:picMk id="103" creationId="{C6F848D9-C5C4-C5D7-7E00-F3224BD68FD3}"/>
          </ac:picMkLst>
        </pc:picChg>
        <pc:picChg chg="mod">
          <ac:chgData name="Panzironi, Flavia" userId="2605e054-86b8-47a6-8c99-cd9580752c93" providerId="ADAL" clId="{9A00D329-9367-4F77-AB89-DDAEAF63E7CD}" dt="2022-10-24T15:25:21.034" v="263" actId="165"/>
          <ac:picMkLst>
            <pc:docMk/>
            <pc:sldMk cId="2197489093" sldId="2146847690"/>
            <ac:picMk id="116" creationId="{2D5D8D65-3D9B-4640-434D-B0361195F8B5}"/>
          </ac:picMkLst>
        </pc:picChg>
        <pc:picChg chg="mod">
          <ac:chgData name="Panzironi, Flavia" userId="2605e054-86b8-47a6-8c99-cd9580752c93" providerId="ADAL" clId="{9A00D329-9367-4F77-AB89-DDAEAF63E7CD}" dt="2022-10-24T15:25:21.034" v="263" actId="165"/>
          <ac:picMkLst>
            <pc:docMk/>
            <pc:sldMk cId="2197489093" sldId="2146847690"/>
            <ac:picMk id="119" creationId="{EAD13F7A-8793-78AD-2205-E21B410B3360}"/>
          </ac:picMkLst>
        </pc:picChg>
        <pc:picChg chg="mod">
          <ac:chgData name="Panzironi, Flavia" userId="2605e054-86b8-47a6-8c99-cd9580752c93" providerId="ADAL" clId="{9A00D329-9367-4F77-AB89-DDAEAF63E7CD}" dt="2022-10-24T15:25:21.034" v="263" actId="165"/>
          <ac:picMkLst>
            <pc:docMk/>
            <pc:sldMk cId="2197489093" sldId="2146847690"/>
            <ac:picMk id="121" creationId="{6C93EDF9-A97E-456D-D279-A9F4887EBB90}"/>
          </ac:picMkLst>
        </pc:picChg>
        <pc:picChg chg="del mod">
          <ac:chgData name="Panzironi, Flavia" userId="2605e054-86b8-47a6-8c99-cd9580752c93" providerId="ADAL" clId="{9A00D329-9367-4F77-AB89-DDAEAF63E7CD}" dt="2022-10-24T15:26:04.015" v="271" actId="478"/>
          <ac:picMkLst>
            <pc:docMk/>
            <pc:sldMk cId="2197489093" sldId="2146847690"/>
            <ac:picMk id="122" creationId="{CE28D806-92E6-FC38-7721-60B46B1ECA38}"/>
          </ac:picMkLst>
        </pc:picChg>
        <pc:picChg chg="del mod">
          <ac:chgData name="Panzironi, Flavia" userId="2605e054-86b8-47a6-8c99-cd9580752c93" providerId="ADAL" clId="{9A00D329-9367-4F77-AB89-DDAEAF63E7CD}" dt="2022-10-24T15:26:07.115" v="272" actId="478"/>
          <ac:picMkLst>
            <pc:docMk/>
            <pc:sldMk cId="2197489093" sldId="2146847690"/>
            <ac:picMk id="123" creationId="{CD9EAD92-891E-27F2-5020-F143BA58B388}"/>
          </ac:picMkLst>
        </pc:picChg>
        <pc:picChg chg="mod">
          <ac:chgData name="Panzironi, Flavia" userId="2605e054-86b8-47a6-8c99-cd9580752c93" providerId="ADAL" clId="{9A00D329-9367-4F77-AB89-DDAEAF63E7CD}" dt="2022-10-24T15:25:21.034" v="263" actId="165"/>
          <ac:picMkLst>
            <pc:docMk/>
            <pc:sldMk cId="2197489093" sldId="2146847690"/>
            <ac:picMk id="124" creationId="{BD91AD18-0CEE-2EE7-B007-67538DDC501C}"/>
          </ac:picMkLst>
        </pc:picChg>
        <pc:picChg chg="mod">
          <ac:chgData name="Panzironi, Flavia" userId="2605e054-86b8-47a6-8c99-cd9580752c93" providerId="ADAL" clId="{9A00D329-9367-4F77-AB89-DDAEAF63E7CD}" dt="2022-10-24T15:25:21.034" v="263" actId="165"/>
          <ac:picMkLst>
            <pc:docMk/>
            <pc:sldMk cId="2197489093" sldId="2146847690"/>
            <ac:picMk id="125" creationId="{9DD25F0E-DA5F-3978-1CA8-1523673E1AAE}"/>
          </ac:picMkLst>
        </pc:picChg>
        <pc:picChg chg="mod">
          <ac:chgData name="Panzironi, Flavia" userId="2605e054-86b8-47a6-8c99-cd9580752c93" providerId="ADAL" clId="{9A00D329-9367-4F77-AB89-DDAEAF63E7CD}" dt="2022-10-24T15:25:21.034" v="263" actId="165"/>
          <ac:picMkLst>
            <pc:docMk/>
            <pc:sldMk cId="2197489093" sldId="2146847690"/>
            <ac:picMk id="126" creationId="{29652552-787E-8742-9F63-C88C854F6E2C}"/>
          </ac:picMkLst>
        </pc:picChg>
        <pc:picChg chg="del mod">
          <ac:chgData name="Panzironi, Flavia" userId="2605e054-86b8-47a6-8c99-cd9580752c93" providerId="ADAL" clId="{9A00D329-9367-4F77-AB89-DDAEAF63E7CD}" dt="2022-10-24T15:26:09.510" v="273" actId="478"/>
          <ac:picMkLst>
            <pc:docMk/>
            <pc:sldMk cId="2197489093" sldId="2146847690"/>
            <ac:picMk id="127" creationId="{2606981D-1E2A-95CE-0534-6044C920032D}"/>
          </ac:picMkLst>
        </pc:picChg>
        <pc:picChg chg="mod">
          <ac:chgData name="Panzironi, Flavia" userId="2605e054-86b8-47a6-8c99-cd9580752c93" providerId="ADAL" clId="{9A00D329-9367-4F77-AB89-DDAEAF63E7CD}" dt="2022-10-24T15:25:21.034" v="263" actId="165"/>
          <ac:picMkLst>
            <pc:docMk/>
            <pc:sldMk cId="2197489093" sldId="2146847690"/>
            <ac:picMk id="128" creationId="{D0932106-B947-8979-D296-249595E907D9}"/>
          </ac:picMkLst>
        </pc:picChg>
        <pc:picChg chg="mod">
          <ac:chgData name="Panzironi, Flavia" userId="2605e054-86b8-47a6-8c99-cd9580752c93" providerId="ADAL" clId="{9A00D329-9367-4F77-AB89-DDAEAF63E7CD}" dt="2022-10-24T15:25:21.034" v="263" actId="165"/>
          <ac:picMkLst>
            <pc:docMk/>
            <pc:sldMk cId="2197489093" sldId="2146847690"/>
            <ac:picMk id="131" creationId="{A8929970-BC67-8245-0E76-167C5EC57963}"/>
          </ac:picMkLst>
        </pc:picChg>
        <pc:picChg chg="mod">
          <ac:chgData name="Panzironi, Flavia" userId="2605e054-86b8-47a6-8c99-cd9580752c93" providerId="ADAL" clId="{9A00D329-9367-4F77-AB89-DDAEAF63E7CD}" dt="2022-10-24T15:25:21.034" v="263" actId="165"/>
          <ac:picMkLst>
            <pc:docMk/>
            <pc:sldMk cId="2197489093" sldId="2146847690"/>
            <ac:picMk id="132" creationId="{9DB435D8-6FAF-972A-C12E-753978A4E404}"/>
          </ac:picMkLst>
        </pc:picChg>
        <pc:picChg chg="mod">
          <ac:chgData name="Panzironi, Flavia" userId="2605e054-86b8-47a6-8c99-cd9580752c93" providerId="ADAL" clId="{9A00D329-9367-4F77-AB89-DDAEAF63E7CD}" dt="2022-10-24T15:25:21.034" v="263" actId="165"/>
          <ac:picMkLst>
            <pc:docMk/>
            <pc:sldMk cId="2197489093" sldId="2146847690"/>
            <ac:picMk id="133" creationId="{D56B8958-CCFF-33EF-FD66-49302B7CDF2D}"/>
          </ac:picMkLst>
        </pc:picChg>
        <pc:picChg chg="mod">
          <ac:chgData name="Panzironi, Flavia" userId="2605e054-86b8-47a6-8c99-cd9580752c93" providerId="ADAL" clId="{9A00D329-9367-4F77-AB89-DDAEAF63E7CD}" dt="2022-10-24T15:25:21.034" v="263" actId="165"/>
          <ac:picMkLst>
            <pc:docMk/>
            <pc:sldMk cId="2197489093" sldId="2146847690"/>
            <ac:picMk id="134" creationId="{B7C68A1E-3F6B-C64A-8D5F-1D76EA256F85}"/>
          </ac:picMkLst>
        </pc:picChg>
        <pc:picChg chg="del mod">
          <ac:chgData name="Panzironi, Flavia" userId="2605e054-86b8-47a6-8c99-cd9580752c93" providerId="ADAL" clId="{9A00D329-9367-4F77-AB89-DDAEAF63E7CD}" dt="2022-10-24T15:26:01.839" v="270" actId="478"/>
          <ac:picMkLst>
            <pc:docMk/>
            <pc:sldMk cId="2197489093" sldId="2146847690"/>
            <ac:picMk id="143" creationId="{99368E1E-9F94-78E5-3585-68FDA3AEF51F}"/>
          </ac:picMkLst>
        </pc:picChg>
        <pc:picChg chg="mod">
          <ac:chgData name="Panzironi, Flavia" userId="2605e054-86b8-47a6-8c99-cd9580752c93" providerId="ADAL" clId="{9A00D329-9367-4F77-AB89-DDAEAF63E7CD}" dt="2022-10-24T15:25:21.034" v="263" actId="165"/>
          <ac:picMkLst>
            <pc:docMk/>
            <pc:sldMk cId="2197489093" sldId="2146847690"/>
            <ac:picMk id="144" creationId="{8F0FC979-7B1B-E8EA-552D-0F632C524678}"/>
          </ac:picMkLst>
        </pc:picChg>
        <pc:picChg chg="mod">
          <ac:chgData name="Panzironi, Flavia" userId="2605e054-86b8-47a6-8c99-cd9580752c93" providerId="ADAL" clId="{9A00D329-9367-4F77-AB89-DDAEAF63E7CD}" dt="2022-10-24T15:25:21.034" v="263" actId="165"/>
          <ac:picMkLst>
            <pc:docMk/>
            <pc:sldMk cId="2197489093" sldId="2146847690"/>
            <ac:picMk id="146" creationId="{885537FD-C95B-0380-C8F4-874B4A6A6407}"/>
          </ac:picMkLst>
        </pc:picChg>
        <pc:picChg chg="mod">
          <ac:chgData name="Panzironi, Flavia" userId="2605e054-86b8-47a6-8c99-cd9580752c93" providerId="ADAL" clId="{9A00D329-9367-4F77-AB89-DDAEAF63E7CD}" dt="2022-10-24T15:25:21.034" v="263" actId="165"/>
          <ac:picMkLst>
            <pc:docMk/>
            <pc:sldMk cId="2197489093" sldId="2146847690"/>
            <ac:picMk id="151" creationId="{110BB3F4-3D7E-1177-BF4E-E1FF3156C23F}"/>
          </ac:picMkLst>
        </pc:picChg>
        <pc:picChg chg="mod">
          <ac:chgData name="Panzironi, Flavia" userId="2605e054-86b8-47a6-8c99-cd9580752c93" providerId="ADAL" clId="{9A00D329-9367-4F77-AB89-DDAEAF63E7CD}" dt="2022-10-24T15:25:21.034" v="263" actId="165"/>
          <ac:picMkLst>
            <pc:docMk/>
            <pc:sldMk cId="2197489093" sldId="2146847690"/>
            <ac:picMk id="152" creationId="{6D575F89-560F-01B2-242C-92FA738B28C8}"/>
          </ac:picMkLst>
        </pc:picChg>
        <pc:picChg chg="mod">
          <ac:chgData name="Panzironi, Flavia" userId="2605e054-86b8-47a6-8c99-cd9580752c93" providerId="ADAL" clId="{9A00D329-9367-4F77-AB89-DDAEAF63E7CD}" dt="2022-10-24T15:25:21.034" v="263" actId="165"/>
          <ac:picMkLst>
            <pc:docMk/>
            <pc:sldMk cId="2197489093" sldId="2146847690"/>
            <ac:picMk id="153" creationId="{1DBB59C3-DAC1-591A-BCEF-4DAC978B4DB2}"/>
          </ac:picMkLst>
        </pc:picChg>
        <pc:picChg chg="mod">
          <ac:chgData name="Panzironi, Flavia" userId="2605e054-86b8-47a6-8c99-cd9580752c93" providerId="ADAL" clId="{9A00D329-9367-4F77-AB89-DDAEAF63E7CD}" dt="2022-10-24T15:25:21.034" v="263" actId="165"/>
          <ac:picMkLst>
            <pc:docMk/>
            <pc:sldMk cId="2197489093" sldId="2146847690"/>
            <ac:picMk id="154" creationId="{4C945BB6-3AEF-8289-14EA-E1A5961FF84A}"/>
          </ac:picMkLst>
        </pc:picChg>
        <pc:picChg chg="mod">
          <ac:chgData name="Panzironi, Flavia" userId="2605e054-86b8-47a6-8c99-cd9580752c93" providerId="ADAL" clId="{9A00D329-9367-4F77-AB89-DDAEAF63E7CD}" dt="2022-10-24T15:25:21.034" v="263" actId="165"/>
          <ac:picMkLst>
            <pc:docMk/>
            <pc:sldMk cId="2197489093" sldId="2146847690"/>
            <ac:picMk id="155" creationId="{079909A7-4E2A-F736-F9CA-FF4A3ED0BDD2}"/>
          </ac:picMkLst>
        </pc:picChg>
        <pc:picChg chg="mod">
          <ac:chgData name="Panzironi, Flavia" userId="2605e054-86b8-47a6-8c99-cd9580752c93" providerId="ADAL" clId="{9A00D329-9367-4F77-AB89-DDAEAF63E7CD}" dt="2022-10-24T15:25:21.034" v="263" actId="165"/>
          <ac:picMkLst>
            <pc:docMk/>
            <pc:sldMk cId="2197489093" sldId="2146847690"/>
            <ac:picMk id="157" creationId="{94A74AB8-07B9-0B9E-382F-C2379BC73C2B}"/>
          </ac:picMkLst>
        </pc:picChg>
        <pc:picChg chg="mod">
          <ac:chgData name="Panzironi, Flavia" userId="2605e054-86b8-47a6-8c99-cd9580752c93" providerId="ADAL" clId="{9A00D329-9367-4F77-AB89-DDAEAF63E7CD}" dt="2022-10-24T15:25:21.034" v="263" actId="165"/>
          <ac:picMkLst>
            <pc:docMk/>
            <pc:sldMk cId="2197489093" sldId="2146847690"/>
            <ac:picMk id="159" creationId="{1678A465-18EE-FBE2-BCD3-8A5991602085}"/>
          </ac:picMkLst>
        </pc:picChg>
        <pc:picChg chg="mod">
          <ac:chgData name="Panzironi, Flavia" userId="2605e054-86b8-47a6-8c99-cd9580752c93" providerId="ADAL" clId="{9A00D329-9367-4F77-AB89-DDAEAF63E7CD}" dt="2022-10-24T15:25:21.034" v="263" actId="165"/>
          <ac:picMkLst>
            <pc:docMk/>
            <pc:sldMk cId="2197489093" sldId="2146847690"/>
            <ac:picMk id="160" creationId="{D740675E-7A07-BDC6-F264-03C4C528FFF5}"/>
          </ac:picMkLst>
        </pc:picChg>
        <pc:picChg chg="mod">
          <ac:chgData name="Panzironi, Flavia" userId="2605e054-86b8-47a6-8c99-cd9580752c93" providerId="ADAL" clId="{9A00D329-9367-4F77-AB89-DDAEAF63E7CD}" dt="2022-10-24T15:25:21.034" v="263" actId="165"/>
          <ac:picMkLst>
            <pc:docMk/>
            <pc:sldMk cId="2197489093" sldId="2146847690"/>
            <ac:picMk id="161" creationId="{3EA151A0-52E6-D7F8-1630-B10611686E03}"/>
          </ac:picMkLst>
        </pc:picChg>
        <pc:picChg chg="mod">
          <ac:chgData name="Panzironi, Flavia" userId="2605e054-86b8-47a6-8c99-cd9580752c93" providerId="ADAL" clId="{9A00D329-9367-4F77-AB89-DDAEAF63E7CD}" dt="2022-10-24T15:25:21.034" v="263" actId="165"/>
          <ac:picMkLst>
            <pc:docMk/>
            <pc:sldMk cId="2197489093" sldId="2146847690"/>
            <ac:picMk id="162" creationId="{351CA422-1E6D-DAE5-4A7B-5BD002DA6DE4}"/>
          </ac:picMkLst>
        </pc:picChg>
        <pc:picChg chg="mod">
          <ac:chgData name="Panzironi, Flavia" userId="2605e054-86b8-47a6-8c99-cd9580752c93" providerId="ADAL" clId="{9A00D329-9367-4F77-AB89-DDAEAF63E7CD}" dt="2022-10-24T15:25:21.034" v="263" actId="165"/>
          <ac:picMkLst>
            <pc:docMk/>
            <pc:sldMk cId="2197489093" sldId="2146847690"/>
            <ac:picMk id="165" creationId="{39EF429B-83CB-6509-C755-467107018599}"/>
          </ac:picMkLst>
        </pc:picChg>
        <pc:picChg chg="mod modCrop">
          <ac:chgData name="Panzironi, Flavia" userId="2605e054-86b8-47a6-8c99-cd9580752c93" providerId="ADAL" clId="{9A00D329-9367-4F77-AB89-DDAEAF63E7CD}" dt="2022-10-24T15:25:21.034" v="263" actId="165"/>
          <ac:picMkLst>
            <pc:docMk/>
            <pc:sldMk cId="2197489093" sldId="2146847690"/>
            <ac:picMk id="170" creationId="{D632E607-A76C-BE42-27AC-AAC5CEC4FB4B}"/>
          </ac:picMkLst>
        </pc:picChg>
        <pc:picChg chg="mod">
          <ac:chgData name="Panzironi, Flavia" userId="2605e054-86b8-47a6-8c99-cd9580752c93" providerId="ADAL" clId="{9A00D329-9367-4F77-AB89-DDAEAF63E7CD}" dt="2022-10-24T15:25:21.034" v="263" actId="165"/>
          <ac:picMkLst>
            <pc:docMk/>
            <pc:sldMk cId="2197489093" sldId="2146847690"/>
            <ac:picMk id="171" creationId="{79B36CB6-8C3A-3A7D-6E10-5883A0698A0B}"/>
          </ac:picMkLst>
        </pc:picChg>
        <pc:cxnChg chg="mod topLvl">
          <ac:chgData name="Panzironi, Flavia" userId="2605e054-86b8-47a6-8c99-cd9580752c93" providerId="ADAL" clId="{9A00D329-9367-4F77-AB89-DDAEAF63E7CD}" dt="2022-10-24T15:25:21.034" v="263" actId="165"/>
          <ac:cxnSpMkLst>
            <pc:docMk/>
            <pc:sldMk cId="2197489093" sldId="2146847690"/>
            <ac:cxnSpMk id="90" creationId="{62996414-7137-062B-AE5A-3B0B4C9D6054}"/>
          </ac:cxnSpMkLst>
        </pc:cxnChg>
        <pc:cxnChg chg="mod">
          <ac:chgData name="Panzironi, Flavia" userId="2605e054-86b8-47a6-8c99-cd9580752c93" providerId="ADAL" clId="{9A00D329-9367-4F77-AB89-DDAEAF63E7CD}" dt="2022-10-24T15:25:21.034" v="263" actId="165"/>
          <ac:cxnSpMkLst>
            <pc:docMk/>
            <pc:sldMk cId="2197489093" sldId="2146847690"/>
            <ac:cxnSpMk id="105" creationId="{3A4D0DA0-1AD8-704E-3DA3-AB66B126CFA8}"/>
          </ac:cxnSpMkLst>
        </pc:cxnChg>
        <pc:cxnChg chg="del mod">
          <ac:chgData name="Panzironi, Flavia" userId="2605e054-86b8-47a6-8c99-cd9580752c93" providerId="ADAL" clId="{9A00D329-9367-4F77-AB89-DDAEAF63E7CD}" dt="2022-10-24T15:25:59.432" v="269" actId="478"/>
          <ac:cxnSpMkLst>
            <pc:docMk/>
            <pc:sldMk cId="2197489093" sldId="2146847690"/>
            <ac:cxnSpMk id="135" creationId="{D64DF8C2-9468-2212-C382-B714EB6B6433}"/>
          </ac:cxnSpMkLst>
        </pc:cxnChg>
        <pc:cxnChg chg="del">
          <ac:chgData name="Panzironi, Flavia" userId="2605e054-86b8-47a6-8c99-cd9580752c93" providerId="ADAL" clId="{9A00D329-9367-4F77-AB89-DDAEAF63E7CD}" dt="2022-10-24T15:25:03.011" v="260" actId="478"/>
          <ac:cxnSpMkLst>
            <pc:docMk/>
            <pc:sldMk cId="2197489093" sldId="2146847690"/>
            <ac:cxnSpMk id="136" creationId="{142CBE99-6D12-B078-40F1-128C859E3A59}"/>
          </ac:cxnSpMkLst>
        </pc:cxnChg>
        <pc:cxnChg chg="del">
          <ac:chgData name="Panzironi, Flavia" userId="2605e054-86b8-47a6-8c99-cd9580752c93" providerId="ADAL" clId="{9A00D329-9367-4F77-AB89-DDAEAF63E7CD}" dt="2022-10-24T15:25:03.011" v="260" actId="478"/>
          <ac:cxnSpMkLst>
            <pc:docMk/>
            <pc:sldMk cId="2197489093" sldId="2146847690"/>
            <ac:cxnSpMk id="137" creationId="{77DC39D8-650D-A3D1-58AE-4240F6D1A364}"/>
          </ac:cxnSpMkLst>
        </pc:cxnChg>
        <pc:cxnChg chg="del mod">
          <ac:chgData name="Panzironi, Flavia" userId="2605e054-86b8-47a6-8c99-cd9580752c93" providerId="ADAL" clId="{9A00D329-9367-4F77-AB89-DDAEAF63E7CD}" dt="2022-10-24T15:25:50.507" v="267" actId="478"/>
          <ac:cxnSpMkLst>
            <pc:docMk/>
            <pc:sldMk cId="2197489093" sldId="2146847690"/>
            <ac:cxnSpMk id="138" creationId="{C237F575-DB7C-C3AB-F20C-D0E45C6ABE96}"/>
          </ac:cxnSpMkLst>
        </pc:cxnChg>
        <pc:cxnChg chg="mod">
          <ac:chgData name="Panzironi, Flavia" userId="2605e054-86b8-47a6-8c99-cd9580752c93" providerId="ADAL" clId="{9A00D329-9367-4F77-AB89-DDAEAF63E7CD}" dt="2022-10-24T15:25:21.034" v="263" actId="165"/>
          <ac:cxnSpMkLst>
            <pc:docMk/>
            <pc:sldMk cId="2197489093" sldId="2146847690"/>
            <ac:cxnSpMk id="139" creationId="{9FBAAFA1-64C6-7FEC-7451-7DFBD2A3E1BA}"/>
          </ac:cxnSpMkLst>
        </pc:cxnChg>
        <pc:cxnChg chg="mod">
          <ac:chgData name="Panzironi, Flavia" userId="2605e054-86b8-47a6-8c99-cd9580752c93" providerId="ADAL" clId="{9A00D329-9367-4F77-AB89-DDAEAF63E7CD}" dt="2022-10-24T15:25:21.034" v="263" actId="165"/>
          <ac:cxnSpMkLst>
            <pc:docMk/>
            <pc:sldMk cId="2197489093" sldId="2146847690"/>
            <ac:cxnSpMk id="140" creationId="{8D059F91-994C-29AC-9213-70E06C97ED44}"/>
          </ac:cxnSpMkLst>
        </pc:cxnChg>
        <pc:cxnChg chg="mod">
          <ac:chgData name="Panzironi, Flavia" userId="2605e054-86b8-47a6-8c99-cd9580752c93" providerId="ADAL" clId="{9A00D329-9367-4F77-AB89-DDAEAF63E7CD}" dt="2022-10-24T15:25:21.034" v="263" actId="165"/>
          <ac:cxnSpMkLst>
            <pc:docMk/>
            <pc:sldMk cId="2197489093" sldId="2146847690"/>
            <ac:cxnSpMk id="141" creationId="{85CA5C7A-5240-A8D8-4E8B-A4E5B4B3B6E8}"/>
          </ac:cxnSpMkLst>
        </pc:cxnChg>
        <pc:cxnChg chg="mod">
          <ac:chgData name="Panzironi, Flavia" userId="2605e054-86b8-47a6-8c99-cd9580752c93" providerId="ADAL" clId="{9A00D329-9367-4F77-AB89-DDAEAF63E7CD}" dt="2022-10-24T15:25:21.034" v="263" actId="165"/>
          <ac:cxnSpMkLst>
            <pc:docMk/>
            <pc:sldMk cId="2197489093" sldId="2146847690"/>
            <ac:cxnSpMk id="142" creationId="{821E0DAC-71EE-C414-38A1-761F65627A2D}"/>
          </ac:cxnSpMkLst>
        </pc:cxnChg>
        <pc:cxnChg chg="mod">
          <ac:chgData name="Panzironi, Flavia" userId="2605e054-86b8-47a6-8c99-cd9580752c93" providerId="ADAL" clId="{9A00D329-9367-4F77-AB89-DDAEAF63E7CD}" dt="2022-10-24T15:25:21.034" v="263" actId="165"/>
          <ac:cxnSpMkLst>
            <pc:docMk/>
            <pc:sldMk cId="2197489093" sldId="2146847690"/>
            <ac:cxnSpMk id="145" creationId="{038A97F0-C2E7-4F74-F421-61983CAED8B6}"/>
          </ac:cxnSpMkLst>
        </pc:cxnChg>
        <pc:cxnChg chg="mod">
          <ac:chgData name="Panzironi, Flavia" userId="2605e054-86b8-47a6-8c99-cd9580752c93" providerId="ADAL" clId="{9A00D329-9367-4F77-AB89-DDAEAF63E7CD}" dt="2022-10-24T15:25:21.034" v="263" actId="165"/>
          <ac:cxnSpMkLst>
            <pc:docMk/>
            <pc:sldMk cId="2197489093" sldId="2146847690"/>
            <ac:cxnSpMk id="147" creationId="{A5C4D2E3-FB32-F934-60AC-3BD439618610}"/>
          </ac:cxnSpMkLst>
        </pc:cxnChg>
        <pc:cxnChg chg="mod">
          <ac:chgData name="Panzironi, Flavia" userId="2605e054-86b8-47a6-8c99-cd9580752c93" providerId="ADAL" clId="{9A00D329-9367-4F77-AB89-DDAEAF63E7CD}" dt="2022-10-24T15:25:21.034" v="263" actId="165"/>
          <ac:cxnSpMkLst>
            <pc:docMk/>
            <pc:sldMk cId="2197489093" sldId="2146847690"/>
            <ac:cxnSpMk id="148" creationId="{26814999-396D-3076-121C-A40D87C88C5F}"/>
          </ac:cxnSpMkLst>
        </pc:cxnChg>
        <pc:cxnChg chg="mod">
          <ac:chgData name="Panzironi, Flavia" userId="2605e054-86b8-47a6-8c99-cd9580752c93" providerId="ADAL" clId="{9A00D329-9367-4F77-AB89-DDAEAF63E7CD}" dt="2022-10-24T15:25:21.034" v="263" actId="165"/>
          <ac:cxnSpMkLst>
            <pc:docMk/>
            <pc:sldMk cId="2197489093" sldId="2146847690"/>
            <ac:cxnSpMk id="149" creationId="{D963FFB3-301C-C067-1863-6420833B7F2C}"/>
          </ac:cxnSpMkLst>
        </pc:cxnChg>
        <pc:cxnChg chg="mod">
          <ac:chgData name="Panzironi, Flavia" userId="2605e054-86b8-47a6-8c99-cd9580752c93" providerId="ADAL" clId="{9A00D329-9367-4F77-AB89-DDAEAF63E7CD}" dt="2022-10-24T15:25:21.034" v="263" actId="165"/>
          <ac:cxnSpMkLst>
            <pc:docMk/>
            <pc:sldMk cId="2197489093" sldId="2146847690"/>
            <ac:cxnSpMk id="150" creationId="{643ACF20-C017-F6C8-3C75-98CB9890B4C3}"/>
          </ac:cxnSpMkLst>
        </pc:cxnChg>
        <pc:cxnChg chg="mod">
          <ac:chgData name="Panzironi, Flavia" userId="2605e054-86b8-47a6-8c99-cd9580752c93" providerId="ADAL" clId="{9A00D329-9367-4F77-AB89-DDAEAF63E7CD}" dt="2022-10-24T15:25:21.034" v="263" actId="165"/>
          <ac:cxnSpMkLst>
            <pc:docMk/>
            <pc:sldMk cId="2197489093" sldId="2146847690"/>
            <ac:cxnSpMk id="156" creationId="{04930A39-8D4D-E4BF-AFC3-7B8161A8FDE0}"/>
          </ac:cxnSpMkLst>
        </pc:cxnChg>
        <pc:cxnChg chg="mod">
          <ac:chgData name="Panzironi, Flavia" userId="2605e054-86b8-47a6-8c99-cd9580752c93" providerId="ADAL" clId="{9A00D329-9367-4F77-AB89-DDAEAF63E7CD}" dt="2022-10-24T15:25:21.034" v="263" actId="165"/>
          <ac:cxnSpMkLst>
            <pc:docMk/>
            <pc:sldMk cId="2197489093" sldId="2146847690"/>
            <ac:cxnSpMk id="163" creationId="{47DD88A5-B3F9-7529-7CB3-3E07EFDEDA3E}"/>
          </ac:cxnSpMkLst>
        </pc:cxnChg>
        <pc:cxnChg chg="mod">
          <ac:chgData name="Panzironi, Flavia" userId="2605e054-86b8-47a6-8c99-cd9580752c93" providerId="ADAL" clId="{9A00D329-9367-4F77-AB89-DDAEAF63E7CD}" dt="2022-10-24T15:25:21.034" v="263" actId="165"/>
          <ac:cxnSpMkLst>
            <pc:docMk/>
            <pc:sldMk cId="2197489093" sldId="2146847690"/>
            <ac:cxnSpMk id="164" creationId="{83385E86-47C9-18A6-A4F8-5E65F7DB9FBE}"/>
          </ac:cxnSpMkLst>
        </pc:cxnChg>
        <pc:cxnChg chg="del mod">
          <ac:chgData name="Panzironi, Flavia" userId="2605e054-86b8-47a6-8c99-cd9580752c93" providerId="ADAL" clId="{9A00D329-9367-4F77-AB89-DDAEAF63E7CD}" dt="2022-10-24T15:25:52.698" v="268" actId="478"/>
          <ac:cxnSpMkLst>
            <pc:docMk/>
            <pc:sldMk cId="2197489093" sldId="2146847690"/>
            <ac:cxnSpMk id="166" creationId="{2E23EAF0-2CB5-B131-F250-C7151433B994}"/>
          </ac:cxnSpMkLst>
        </pc:cxnChg>
        <pc:cxnChg chg="mod">
          <ac:chgData name="Panzironi, Flavia" userId="2605e054-86b8-47a6-8c99-cd9580752c93" providerId="ADAL" clId="{9A00D329-9367-4F77-AB89-DDAEAF63E7CD}" dt="2022-10-24T15:25:21.034" v="263" actId="165"/>
          <ac:cxnSpMkLst>
            <pc:docMk/>
            <pc:sldMk cId="2197489093" sldId="2146847690"/>
            <ac:cxnSpMk id="167" creationId="{DC77F11B-3962-C591-BFDB-CC24541B2092}"/>
          </ac:cxnSpMkLst>
        </pc:cxnChg>
        <pc:cxnChg chg="mod">
          <ac:chgData name="Panzironi, Flavia" userId="2605e054-86b8-47a6-8c99-cd9580752c93" providerId="ADAL" clId="{9A00D329-9367-4F77-AB89-DDAEAF63E7CD}" dt="2022-10-24T15:25:21.034" v="263" actId="165"/>
          <ac:cxnSpMkLst>
            <pc:docMk/>
            <pc:sldMk cId="2197489093" sldId="2146847690"/>
            <ac:cxnSpMk id="169" creationId="{5B5F2B88-6A8B-43D6-A480-C01C34880497}"/>
          </ac:cxnSpMkLst>
        </pc:cxnChg>
        <pc:cxnChg chg="mod">
          <ac:chgData name="Panzironi, Flavia" userId="2605e054-86b8-47a6-8c99-cd9580752c93" providerId="ADAL" clId="{9A00D329-9367-4F77-AB89-DDAEAF63E7CD}" dt="2022-10-24T15:25:21.034" v="263" actId="165"/>
          <ac:cxnSpMkLst>
            <pc:docMk/>
            <pc:sldMk cId="2197489093" sldId="2146847690"/>
            <ac:cxnSpMk id="172" creationId="{505E0C08-4632-CB7C-932A-9290FA3DB309}"/>
          </ac:cxnSpMkLst>
        </pc:cxnChg>
        <pc:cxnChg chg="mod">
          <ac:chgData name="Panzironi, Flavia" userId="2605e054-86b8-47a6-8c99-cd9580752c93" providerId="ADAL" clId="{9A00D329-9367-4F77-AB89-DDAEAF63E7CD}" dt="2022-10-24T15:25:21.034" v="263" actId="165"/>
          <ac:cxnSpMkLst>
            <pc:docMk/>
            <pc:sldMk cId="2197489093" sldId="2146847690"/>
            <ac:cxnSpMk id="173" creationId="{CCD78EBF-493D-C516-2A8C-A57E4F7365FA}"/>
          </ac:cxnSpMkLst>
        </pc:cxnChg>
        <pc:cxnChg chg="mod">
          <ac:chgData name="Panzironi, Flavia" userId="2605e054-86b8-47a6-8c99-cd9580752c93" providerId="ADAL" clId="{9A00D329-9367-4F77-AB89-DDAEAF63E7CD}" dt="2022-10-24T15:25:21.034" v="263" actId="165"/>
          <ac:cxnSpMkLst>
            <pc:docMk/>
            <pc:sldMk cId="2197489093" sldId="2146847690"/>
            <ac:cxnSpMk id="174" creationId="{BFA6BFAE-4091-574B-F3F7-6BC6593860FE}"/>
          </ac:cxnSpMkLst>
        </pc:cxnChg>
        <pc:cxnChg chg="mod">
          <ac:chgData name="Panzironi, Flavia" userId="2605e054-86b8-47a6-8c99-cd9580752c93" providerId="ADAL" clId="{9A00D329-9367-4F77-AB89-DDAEAF63E7CD}" dt="2022-10-24T15:25:21.034" v="263" actId="165"/>
          <ac:cxnSpMkLst>
            <pc:docMk/>
            <pc:sldMk cId="2197489093" sldId="2146847690"/>
            <ac:cxnSpMk id="175" creationId="{31D94538-EFC0-FE15-95E9-E772D992EF7E}"/>
          </ac:cxnSpMkLst>
        </pc:cxnChg>
      </pc:sldChg>
      <pc:sldChg chg="add">
        <pc:chgData name="Panzironi, Flavia" userId="2605e054-86b8-47a6-8c99-cd9580752c93" providerId="ADAL" clId="{9A00D329-9367-4F77-AB89-DDAEAF63E7CD}" dt="2022-10-24T15:27:13.695" v="277"/>
        <pc:sldMkLst>
          <pc:docMk/>
          <pc:sldMk cId="2192265590" sldId="2146847692"/>
        </pc:sldMkLst>
      </pc:sldChg>
      <pc:sldChg chg="del">
        <pc:chgData name="Panzironi, Flavia" userId="2605e054-86b8-47a6-8c99-cd9580752c93" providerId="ADAL" clId="{9A00D329-9367-4F77-AB89-DDAEAF63E7CD}" dt="2022-10-24T15:26:54.933" v="274" actId="2696"/>
        <pc:sldMkLst>
          <pc:docMk/>
          <pc:sldMk cId="3828411998" sldId="2146847692"/>
        </pc:sldMkLst>
      </pc:sldChg>
      <pc:sldChg chg="add">
        <pc:chgData name="Panzironi, Flavia" userId="2605e054-86b8-47a6-8c99-cd9580752c93" providerId="ADAL" clId="{9A00D329-9367-4F77-AB89-DDAEAF63E7CD}" dt="2022-10-24T15:27:13.695" v="277"/>
        <pc:sldMkLst>
          <pc:docMk/>
          <pc:sldMk cId="2027358745" sldId="2146847694"/>
        </pc:sldMkLst>
      </pc:sldChg>
      <pc:sldChg chg="del">
        <pc:chgData name="Panzironi, Flavia" userId="2605e054-86b8-47a6-8c99-cd9580752c93" providerId="ADAL" clId="{9A00D329-9367-4F77-AB89-DDAEAF63E7CD}" dt="2022-10-24T15:26:54.933" v="274" actId="2696"/>
        <pc:sldMkLst>
          <pc:docMk/>
          <pc:sldMk cId="3007993262" sldId="2146847694"/>
        </pc:sldMkLst>
      </pc:sldChg>
      <pc:sldChg chg="add">
        <pc:chgData name="Panzironi, Flavia" userId="2605e054-86b8-47a6-8c99-cd9580752c93" providerId="ADAL" clId="{9A00D329-9367-4F77-AB89-DDAEAF63E7CD}" dt="2022-10-24T15:27:13.695" v="277"/>
        <pc:sldMkLst>
          <pc:docMk/>
          <pc:sldMk cId="2871300710" sldId="2146847696"/>
        </pc:sldMkLst>
      </pc:sldChg>
      <pc:sldChg chg="del">
        <pc:chgData name="Panzironi, Flavia" userId="2605e054-86b8-47a6-8c99-cd9580752c93" providerId="ADAL" clId="{9A00D329-9367-4F77-AB89-DDAEAF63E7CD}" dt="2022-10-24T15:26:54.933" v="274" actId="2696"/>
        <pc:sldMkLst>
          <pc:docMk/>
          <pc:sldMk cId="2896904333" sldId="2146847696"/>
        </pc:sldMkLst>
      </pc:sldChg>
      <pc:sldChg chg="add">
        <pc:chgData name="Panzironi, Flavia" userId="2605e054-86b8-47a6-8c99-cd9580752c93" providerId="ADAL" clId="{9A00D329-9367-4F77-AB89-DDAEAF63E7CD}" dt="2022-10-24T15:27:13.695" v="277"/>
        <pc:sldMkLst>
          <pc:docMk/>
          <pc:sldMk cId="2538393865" sldId="2146847697"/>
        </pc:sldMkLst>
      </pc:sldChg>
      <pc:sldChg chg="del">
        <pc:chgData name="Panzironi, Flavia" userId="2605e054-86b8-47a6-8c99-cd9580752c93" providerId="ADAL" clId="{9A00D329-9367-4F77-AB89-DDAEAF63E7CD}" dt="2022-10-24T15:26:54.933" v="274" actId="2696"/>
        <pc:sldMkLst>
          <pc:docMk/>
          <pc:sldMk cId="3727166553" sldId="2146847697"/>
        </pc:sldMkLst>
      </pc:sldChg>
      <pc:sldChg chg="del">
        <pc:chgData name="Panzironi, Flavia" userId="2605e054-86b8-47a6-8c99-cd9580752c93" providerId="ADAL" clId="{9A00D329-9367-4F77-AB89-DDAEAF63E7CD}" dt="2022-10-24T15:26:54.933" v="274" actId="2696"/>
        <pc:sldMkLst>
          <pc:docMk/>
          <pc:sldMk cId="621720469" sldId="2146847698"/>
        </pc:sldMkLst>
      </pc:sldChg>
      <pc:sldChg chg="add">
        <pc:chgData name="Panzironi, Flavia" userId="2605e054-86b8-47a6-8c99-cd9580752c93" providerId="ADAL" clId="{9A00D329-9367-4F77-AB89-DDAEAF63E7CD}" dt="2022-10-24T15:27:13.695" v="277"/>
        <pc:sldMkLst>
          <pc:docMk/>
          <pc:sldMk cId="969451981" sldId="2146847698"/>
        </pc:sldMkLst>
      </pc:sldChg>
      <pc:sldChg chg="del">
        <pc:chgData name="Panzironi, Flavia" userId="2605e054-86b8-47a6-8c99-cd9580752c93" providerId="ADAL" clId="{9A00D329-9367-4F77-AB89-DDAEAF63E7CD}" dt="2022-10-24T15:26:54.933" v="274" actId="2696"/>
        <pc:sldMkLst>
          <pc:docMk/>
          <pc:sldMk cId="61006562" sldId="2146847699"/>
        </pc:sldMkLst>
      </pc:sldChg>
      <pc:sldChg chg="add">
        <pc:chgData name="Panzironi, Flavia" userId="2605e054-86b8-47a6-8c99-cd9580752c93" providerId="ADAL" clId="{9A00D329-9367-4F77-AB89-DDAEAF63E7CD}" dt="2022-10-24T15:27:13.695" v="277"/>
        <pc:sldMkLst>
          <pc:docMk/>
          <pc:sldMk cId="942295195" sldId="2146847699"/>
        </pc:sldMkLst>
      </pc:sldChg>
      <pc:sldChg chg="delSp modSp">
        <pc:chgData name="Panzironi, Flavia" userId="2605e054-86b8-47a6-8c99-cd9580752c93" providerId="ADAL" clId="{9A00D329-9367-4F77-AB89-DDAEAF63E7CD}" dt="2022-10-24T15:04:23.368" v="196" actId="165"/>
        <pc:sldMkLst>
          <pc:docMk/>
          <pc:sldMk cId="4220829620" sldId="2146847705"/>
        </pc:sldMkLst>
        <pc:grpChg chg="mod topLvl">
          <ac:chgData name="Panzironi, Flavia" userId="2605e054-86b8-47a6-8c99-cd9580752c93" providerId="ADAL" clId="{9A00D329-9367-4F77-AB89-DDAEAF63E7CD}" dt="2022-10-24T15:04:09.400" v="195" actId="165"/>
          <ac:grpSpMkLst>
            <pc:docMk/>
            <pc:sldMk cId="4220829620" sldId="2146847705"/>
            <ac:grpSpMk id="4" creationId="{48964B13-DECE-4720-9AAE-9C4AF8B3E68F}"/>
          </ac:grpSpMkLst>
        </pc:grpChg>
        <pc:grpChg chg="del">
          <ac:chgData name="Panzironi, Flavia" userId="2605e054-86b8-47a6-8c99-cd9580752c93" providerId="ADAL" clId="{9A00D329-9367-4F77-AB89-DDAEAF63E7CD}" dt="2022-10-24T15:03:59.247" v="194" actId="165"/>
          <ac:grpSpMkLst>
            <pc:docMk/>
            <pc:sldMk cId="4220829620" sldId="2146847705"/>
            <ac:grpSpMk id="17" creationId="{C5704E8C-1667-5104-9065-AAFAA4BE9630}"/>
          </ac:grpSpMkLst>
        </pc:grpChg>
        <pc:grpChg chg="del mod topLvl">
          <ac:chgData name="Panzironi, Flavia" userId="2605e054-86b8-47a6-8c99-cd9580752c93" providerId="ADAL" clId="{9A00D329-9367-4F77-AB89-DDAEAF63E7CD}" dt="2022-10-24T15:04:09.400" v="195" actId="165"/>
          <ac:grpSpMkLst>
            <pc:docMk/>
            <pc:sldMk cId="4220829620" sldId="2146847705"/>
            <ac:grpSpMk id="18" creationId="{D69AECCB-F93F-4C94-9374-25B159DF815C}"/>
          </ac:grpSpMkLst>
        </pc:grpChg>
        <pc:grpChg chg="del mod topLvl">
          <ac:chgData name="Panzironi, Flavia" userId="2605e054-86b8-47a6-8c99-cd9580752c93" providerId="ADAL" clId="{9A00D329-9367-4F77-AB89-DDAEAF63E7CD}" dt="2022-10-24T15:04:23.368" v="196" actId="165"/>
          <ac:grpSpMkLst>
            <pc:docMk/>
            <pc:sldMk cId="4220829620" sldId="2146847705"/>
            <ac:grpSpMk id="108" creationId="{51ED7488-94E8-4FD2-8010-B07DAA84E93A}"/>
          </ac:grpSpMkLst>
        </pc:grpChg>
        <pc:picChg chg="mod topLvl">
          <ac:chgData name="Panzironi, Flavia" userId="2605e054-86b8-47a6-8c99-cd9580752c93" providerId="ADAL" clId="{9A00D329-9367-4F77-AB89-DDAEAF63E7CD}" dt="2022-10-24T15:04:09.400" v="195" actId="165"/>
          <ac:picMkLst>
            <pc:docMk/>
            <pc:sldMk cId="4220829620" sldId="2146847705"/>
            <ac:picMk id="6" creationId="{443C6AAB-A6BC-ECC1-91A1-EDC12947456C}"/>
          </ac:picMkLst>
        </pc:picChg>
        <pc:picChg chg="mod">
          <ac:chgData name="Panzironi, Flavia" userId="2605e054-86b8-47a6-8c99-cd9580752c93" providerId="ADAL" clId="{9A00D329-9367-4F77-AB89-DDAEAF63E7CD}" dt="2022-10-24T15:04:09.400" v="195" actId="165"/>
          <ac:picMkLst>
            <pc:docMk/>
            <pc:sldMk cId="4220829620" sldId="2146847705"/>
            <ac:picMk id="7" creationId="{5482B6A4-6B9C-4D14-A392-18DB2C27C5C7}"/>
          </ac:picMkLst>
        </pc:picChg>
        <pc:picChg chg="mod topLvl">
          <ac:chgData name="Panzironi, Flavia" userId="2605e054-86b8-47a6-8c99-cd9580752c93" providerId="ADAL" clId="{9A00D329-9367-4F77-AB89-DDAEAF63E7CD}" dt="2022-10-24T15:03:59.247" v="194" actId="165"/>
          <ac:picMkLst>
            <pc:docMk/>
            <pc:sldMk cId="4220829620" sldId="2146847705"/>
            <ac:picMk id="8" creationId="{FB9DB3BF-151F-5BC3-E041-23B143244101}"/>
          </ac:picMkLst>
        </pc:picChg>
        <pc:picChg chg="mod topLvl">
          <ac:chgData name="Panzironi, Flavia" userId="2605e054-86b8-47a6-8c99-cd9580752c93" providerId="ADAL" clId="{9A00D329-9367-4F77-AB89-DDAEAF63E7CD}" dt="2022-10-24T15:03:59.247" v="194" actId="165"/>
          <ac:picMkLst>
            <pc:docMk/>
            <pc:sldMk cId="4220829620" sldId="2146847705"/>
            <ac:picMk id="9" creationId="{65302153-9676-4D72-334F-19552BBE76FF}"/>
          </ac:picMkLst>
        </pc:picChg>
        <pc:picChg chg="mod">
          <ac:chgData name="Panzironi, Flavia" userId="2605e054-86b8-47a6-8c99-cd9580752c93" providerId="ADAL" clId="{9A00D329-9367-4F77-AB89-DDAEAF63E7CD}" dt="2022-10-24T15:04:09.400" v="195" actId="165"/>
          <ac:picMkLst>
            <pc:docMk/>
            <pc:sldMk cId="4220829620" sldId="2146847705"/>
            <ac:picMk id="10" creationId="{C76494B9-6E62-48FF-B70E-193A150DC379}"/>
          </ac:picMkLst>
        </pc:picChg>
        <pc:picChg chg="mod topLvl">
          <ac:chgData name="Panzironi, Flavia" userId="2605e054-86b8-47a6-8c99-cd9580752c93" providerId="ADAL" clId="{9A00D329-9367-4F77-AB89-DDAEAF63E7CD}" dt="2022-10-24T15:04:09.400" v="195" actId="165"/>
          <ac:picMkLst>
            <pc:docMk/>
            <pc:sldMk cId="4220829620" sldId="2146847705"/>
            <ac:picMk id="11" creationId="{23124B87-EB7F-47BE-BC08-0D0F040C0CE7}"/>
          </ac:picMkLst>
        </pc:picChg>
        <pc:picChg chg="mod topLvl">
          <ac:chgData name="Panzironi, Flavia" userId="2605e054-86b8-47a6-8c99-cd9580752c93" providerId="ADAL" clId="{9A00D329-9367-4F77-AB89-DDAEAF63E7CD}" dt="2022-10-24T15:03:59.247" v="194" actId="165"/>
          <ac:picMkLst>
            <pc:docMk/>
            <pc:sldMk cId="4220829620" sldId="2146847705"/>
            <ac:picMk id="13" creationId="{E48FDCEA-9FEC-D609-9AAC-6DAFD8373AEC}"/>
          </ac:picMkLst>
        </pc:picChg>
        <pc:picChg chg="mod topLvl">
          <ac:chgData name="Panzironi, Flavia" userId="2605e054-86b8-47a6-8c99-cd9580752c93" providerId="ADAL" clId="{9A00D329-9367-4F77-AB89-DDAEAF63E7CD}" dt="2022-10-24T15:03:59.247" v="194" actId="165"/>
          <ac:picMkLst>
            <pc:docMk/>
            <pc:sldMk cId="4220829620" sldId="2146847705"/>
            <ac:picMk id="15" creationId="{357D42F9-7C80-4865-6E0E-D48B307E25FB}"/>
          </ac:picMkLst>
        </pc:picChg>
        <pc:picChg chg="mod topLvl">
          <ac:chgData name="Panzironi, Flavia" userId="2605e054-86b8-47a6-8c99-cd9580752c93" providerId="ADAL" clId="{9A00D329-9367-4F77-AB89-DDAEAF63E7CD}" dt="2022-10-24T15:04:09.400" v="195" actId="165"/>
          <ac:picMkLst>
            <pc:docMk/>
            <pc:sldMk cId="4220829620" sldId="2146847705"/>
            <ac:picMk id="16" creationId="{54783EE7-D21F-4F0D-A3C6-B0B53B4EB35F}"/>
          </ac:picMkLst>
        </pc:picChg>
        <pc:picChg chg="mod topLvl">
          <ac:chgData name="Panzironi, Flavia" userId="2605e054-86b8-47a6-8c99-cd9580752c93" providerId="ADAL" clId="{9A00D329-9367-4F77-AB89-DDAEAF63E7CD}" dt="2022-10-24T15:04:09.400" v="195" actId="165"/>
          <ac:picMkLst>
            <pc:docMk/>
            <pc:sldMk cId="4220829620" sldId="2146847705"/>
            <ac:picMk id="93" creationId="{3C0B47E0-EE0A-43EB-A038-508BBA02D367}"/>
          </ac:picMkLst>
        </pc:picChg>
        <pc:picChg chg="mod topLvl">
          <ac:chgData name="Panzironi, Flavia" userId="2605e054-86b8-47a6-8c99-cd9580752c93" providerId="ADAL" clId="{9A00D329-9367-4F77-AB89-DDAEAF63E7CD}" dt="2022-10-24T15:04:23.368" v="196" actId="165"/>
          <ac:picMkLst>
            <pc:docMk/>
            <pc:sldMk cId="4220829620" sldId="2146847705"/>
            <ac:picMk id="109" creationId="{9DC2BC9E-19BC-4E53-B6E2-4EA722BB82BC}"/>
          </ac:picMkLst>
        </pc:picChg>
        <pc:picChg chg="mod topLvl">
          <ac:chgData name="Panzironi, Flavia" userId="2605e054-86b8-47a6-8c99-cd9580752c93" providerId="ADAL" clId="{9A00D329-9367-4F77-AB89-DDAEAF63E7CD}" dt="2022-10-24T15:04:23.368" v="196" actId="165"/>
          <ac:picMkLst>
            <pc:docMk/>
            <pc:sldMk cId="4220829620" sldId="2146847705"/>
            <ac:picMk id="143" creationId="{753659B1-DA1C-4940-BA51-677DF6A24721}"/>
          </ac:picMkLst>
        </pc:picChg>
      </pc:sldChg>
      <pc:sldChg chg="delSp modSp mod">
        <pc:chgData name="Panzironi, Flavia" userId="2605e054-86b8-47a6-8c99-cd9580752c93" providerId="ADAL" clId="{9A00D329-9367-4F77-AB89-DDAEAF63E7CD}" dt="2022-10-24T15:29:01.303" v="283" actId="478"/>
        <pc:sldMkLst>
          <pc:docMk/>
          <pc:sldMk cId="898062746" sldId="2146847709"/>
        </pc:sldMkLst>
        <pc:spChg chg="del">
          <ac:chgData name="Panzironi, Flavia" userId="2605e054-86b8-47a6-8c99-cd9580752c93" providerId="ADAL" clId="{9A00D329-9367-4F77-AB89-DDAEAF63E7CD}" dt="2022-10-24T15:28:54.223" v="281" actId="478"/>
          <ac:spMkLst>
            <pc:docMk/>
            <pc:sldMk cId="898062746" sldId="2146847709"/>
            <ac:spMk id="11" creationId="{B1C4370C-73E8-A80D-1869-5BB05FDFD63B}"/>
          </ac:spMkLst>
        </pc:spChg>
        <pc:spChg chg="del">
          <ac:chgData name="Panzironi, Flavia" userId="2605e054-86b8-47a6-8c99-cd9580752c93" providerId="ADAL" clId="{9A00D329-9367-4F77-AB89-DDAEAF63E7CD}" dt="2022-10-24T15:28:41.606" v="278" actId="478"/>
          <ac:spMkLst>
            <pc:docMk/>
            <pc:sldMk cId="898062746" sldId="2146847709"/>
            <ac:spMk id="34" creationId="{BE1C2BF8-8733-F533-5C05-B34DB83B984F}"/>
          </ac:spMkLst>
        </pc:spChg>
        <pc:spChg chg="del">
          <ac:chgData name="Panzironi, Flavia" userId="2605e054-86b8-47a6-8c99-cd9580752c93" providerId="ADAL" clId="{9A00D329-9367-4F77-AB89-DDAEAF63E7CD}" dt="2022-10-24T15:28:50.833" v="280" actId="478"/>
          <ac:spMkLst>
            <pc:docMk/>
            <pc:sldMk cId="898062746" sldId="2146847709"/>
            <ac:spMk id="92" creationId="{5AA24BB3-C323-FF50-69DA-694C12F27ACC}"/>
          </ac:spMkLst>
        </pc:spChg>
        <pc:spChg chg="del">
          <ac:chgData name="Panzironi, Flavia" userId="2605e054-86b8-47a6-8c99-cd9580752c93" providerId="ADAL" clId="{9A00D329-9367-4F77-AB89-DDAEAF63E7CD}" dt="2022-10-24T15:28:46.593" v="279" actId="478"/>
          <ac:spMkLst>
            <pc:docMk/>
            <pc:sldMk cId="898062746" sldId="2146847709"/>
            <ac:spMk id="108" creationId="{62D87FBD-F75F-4A0E-A002-FA4E6535C567}"/>
          </ac:spMkLst>
        </pc:spChg>
        <pc:spChg chg="del">
          <ac:chgData name="Panzironi, Flavia" userId="2605e054-86b8-47a6-8c99-cd9580752c93" providerId="ADAL" clId="{9A00D329-9367-4F77-AB89-DDAEAF63E7CD}" dt="2022-10-24T15:28:57.524" v="282" actId="478"/>
          <ac:spMkLst>
            <pc:docMk/>
            <pc:sldMk cId="898062746" sldId="2146847709"/>
            <ac:spMk id="164" creationId="{BD25FBE8-8C8C-DD18-BFAB-58CE9F6FEFC6}"/>
          </ac:spMkLst>
        </pc:spChg>
        <pc:spChg chg="del">
          <ac:chgData name="Panzironi, Flavia" userId="2605e054-86b8-47a6-8c99-cd9580752c93" providerId="ADAL" clId="{9A00D329-9367-4F77-AB89-DDAEAF63E7CD}" dt="2022-10-24T15:29:01.303" v="283" actId="478"/>
          <ac:spMkLst>
            <pc:docMk/>
            <pc:sldMk cId="898062746" sldId="2146847709"/>
            <ac:spMk id="165" creationId="{13861F4B-D5FC-DB23-1154-760982FA0E63}"/>
          </ac:spMkLst>
        </pc:spChg>
        <pc:spChg chg="mod">
          <ac:chgData name="Panzironi, Flavia" userId="2605e054-86b8-47a6-8c99-cd9580752c93" providerId="ADAL" clId="{9A00D329-9367-4F77-AB89-DDAEAF63E7CD}" dt="2022-10-24T15:07:25.561" v="203" actId="20577"/>
          <ac:spMkLst>
            <pc:docMk/>
            <pc:sldMk cId="898062746" sldId="2146847709"/>
            <ac:spMk id="179" creationId="{5F3FEFFC-4AE7-4E26-9F28-B754204AA23E}"/>
          </ac:spMkLst>
        </pc:spChg>
        <pc:spChg chg="mod">
          <ac:chgData name="Panzironi, Flavia" userId="2605e054-86b8-47a6-8c99-cd9580752c93" providerId="ADAL" clId="{9A00D329-9367-4F77-AB89-DDAEAF63E7CD}" dt="2022-10-24T15:07:20.277" v="200" actId="20577"/>
          <ac:spMkLst>
            <pc:docMk/>
            <pc:sldMk cId="898062746" sldId="2146847709"/>
            <ac:spMk id="184" creationId="{56626390-F0E3-4057-989D-78A7DBDDC00F}"/>
          </ac:spMkLst>
        </pc:spChg>
      </pc:sldChg>
      <pc:sldChg chg="del">
        <pc:chgData name="Panzironi, Flavia" userId="2605e054-86b8-47a6-8c99-cd9580752c93" providerId="ADAL" clId="{9A00D329-9367-4F77-AB89-DDAEAF63E7CD}" dt="2022-10-25T15:48:43.488" v="695" actId="18676"/>
        <pc:sldMkLst>
          <pc:docMk/>
          <pc:sldMk cId="895984304" sldId="2146847710"/>
        </pc:sldMkLst>
      </pc:sldChg>
      <pc:sldChg chg="add del">
        <pc:chgData name="Panzironi, Flavia" userId="2605e054-86b8-47a6-8c99-cd9580752c93" providerId="ADAL" clId="{9A00D329-9367-4F77-AB89-DDAEAF63E7CD}" dt="2022-10-25T15:48:43.488" v="695" actId="18676"/>
        <pc:sldMkLst>
          <pc:docMk/>
          <pc:sldMk cId="1328375992" sldId="2146847711"/>
        </pc:sldMkLst>
      </pc:sldChg>
      <pc:sldChg chg="del">
        <pc:chgData name="Panzironi, Flavia" userId="2605e054-86b8-47a6-8c99-cd9580752c93" providerId="ADAL" clId="{9A00D329-9367-4F77-AB89-DDAEAF63E7CD}" dt="2022-10-24T15:13:39.176" v="204" actId="2696"/>
        <pc:sldMkLst>
          <pc:docMk/>
          <pc:sldMk cId="4212436221" sldId="2146847711"/>
        </pc:sldMkLst>
      </pc:sldChg>
      <pc:sldChg chg="del">
        <pc:chgData name="Panzironi, Flavia" userId="2605e054-86b8-47a6-8c99-cd9580752c93" providerId="ADAL" clId="{9A00D329-9367-4F77-AB89-DDAEAF63E7CD}" dt="2022-10-24T15:13:39.176" v="204" actId="2696"/>
        <pc:sldMkLst>
          <pc:docMk/>
          <pc:sldMk cId="2603950029" sldId="2146847712"/>
        </pc:sldMkLst>
      </pc:sldChg>
      <pc:sldChg chg="add del">
        <pc:chgData name="Panzironi, Flavia" userId="2605e054-86b8-47a6-8c99-cd9580752c93" providerId="ADAL" clId="{9A00D329-9367-4F77-AB89-DDAEAF63E7CD}" dt="2022-10-25T15:48:43.488" v="695" actId="18676"/>
        <pc:sldMkLst>
          <pc:docMk/>
          <pc:sldMk cId="2992593258" sldId="2146847712"/>
        </pc:sldMkLst>
      </pc:sldChg>
      <pc:sldChg chg="del">
        <pc:chgData name="Panzironi, Flavia" userId="2605e054-86b8-47a6-8c99-cd9580752c93" providerId="ADAL" clId="{9A00D329-9367-4F77-AB89-DDAEAF63E7CD}" dt="2022-10-24T15:13:39.176" v="204" actId="2696"/>
        <pc:sldMkLst>
          <pc:docMk/>
          <pc:sldMk cId="3502924429" sldId="2146847713"/>
        </pc:sldMkLst>
      </pc:sldChg>
      <pc:sldChg chg="add del">
        <pc:chgData name="Panzironi, Flavia" userId="2605e054-86b8-47a6-8c99-cd9580752c93" providerId="ADAL" clId="{9A00D329-9367-4F77-AB89-DDAEAF63E7CD}" dt="2022-10-25T15:48:43.488" v="695" actId="18676"/>
        <pc:sldMkLst>
          <pc:docMk/>
          <pc:sldMk cId="3984848050" sldId="2146847713"/>
        </pc:sldMkLst>
      </pc:sldChg>
      <pc:sldChg chg="del">
        <pc:chgData name="Panzironi, Flavia" userId="2605e054-86b8-47a6-8c99-cd9580752c93" providerId="ADAL" clId="{9A00D329-9367-4F77-AB89-DDAEAF63E7CD}" dt="2022-10-25T15:48:43.488" v="695" actId="18676"/>
        <pc:sldMkLst>
          <pc:docMk/>
          <pc:sldMk cId="2959782299" sldId="2146847714"/>
        </pc:sldMkLst>
      </pc:sldChg>
      <pc:sldChg chg="add del">
        <pc:chgData name="Panzironi, Flavia" userId="2605e054-86b8-47a6-8c99-cd9580752c93" providerId="ADAL" clId="{9A00D329-9367-4F77-AB89-DDAEAF63E7CD}" dt="2022-10-25T15:48:43.488" v="695" actId="18676"/>
        <pc:sldMkLst>
          <pc:docMk/>
          <pc:sldMk cId="1727327792" sldId="2146847715"/>
        </pc:sldMkLst>
      </pc:sldChg>
      <pc:sldChg chg="del">
        <pc:chgData name="Panzironi, Flavia" userId="2605e054-86b8-47a6-8c99-cd9580752c93" providerId="ADAL" clId="{9A00D329-9367-4F77-AB89-DDAEAF63E7CD}" dt="2022-10-24T15:13:39.176" v="204" actId="2696"/>
        <pc:sldMkLst>
          <pc:docMk/>
          <pc:sldMk cId="3549472725" sldId="2146847715"/>
        </pc:sldMkLst>
      </pc:sldChg>
      <pc:sldChg chg="del">
        <pc:chgData name="Panzironi, Flavia" userId="2605e054-86b8-47a6-8c99-cd9580752c93" providerId="ADAL" clId="{9A00D329-9367-4F77-AB89-DDAEAF63E7CD}" dt="2022-10-25T15:48:43.488" v="695" actId="18676"/>
        <pc:sldMkLst>
          <pc:docMk/>
          <pc:sldMk cId="33168728" sldId="2146847718"/>
        </pc:sldMkLst>
      </pc:sldChg>
      <pc:sldChg chg="del">
        <pc:chgData name="Panzironi, Flavia" userId="2605e054-86b8-47a6-8c99-cd9580752c93" providerId="ADAL" clId="{9A00D329-9367-4F77-AB89-DDAEAF63E7CD}" dt="2022-10-25T15:48:54.378" v="696" actId="18676"/>
        <pc:sldMkLst>
          <pc:docMk/>
          <pc:sldMk cId="1315347966" sldId="2146847720"/>
        </pc:sldMkLst>
      </pc:sldChg>
      <pc:sldChg chg="del">
        <pc:chgData name="Panzironi, Flavia" userId="2605e054-86b8-47a6-8c99-cd9580752c93" providerId="ADAL" clId="{9A00D329-9367-4F77-AB89-DDAEAF63E7CD}" dt="2022-10-25T15:48:54.378" v="696" actId="18676"/>
        <pc:sldMkLst>
          <pc:docMk/>
          <pc:sldMk cId="162062587" sldId="2146847721"/>
        </pc:sldMkLst>
      </pc:sldChg>
      <pc:sldChg chg="del">
        <pc:chgData name="Panzironi, Flavia" userId="2605e054-86b8-47a6-8c99-cd9580752c93" providerId="ADAL" clId="{9A00D329-9367-4F77-AB89-DDAEAF63E7CD}" dt="2022-10-25T15:48:54.378" v="696" actId="18676"/>
        <pc:sldMkLst>
          <pc:docMk/>
          <pc:sldMk cId="1642660186" sldId="2146847722"/>
        </pc:sldMkLst>
      </pc:sldChg>
      <pc:sldChg chg="del">
        <pc:chgData name="Panzironi, Flavia" userId="2605e054-86b8-47a6-8c99-cd9580752c93" providerId="ADAL" clId="{9A00D329-9367-4F77-AB89-DDAEAF63E7CD}" dt="2022-10-25T15:48:54.378" v="696" actId="18676"/>
        <pc:sldMkLst>
          <pc:docMk/>
          <pc:sldMk cId="1570229032" sldId="2146847723"/>
        </pc:sldMkLst>
      </pc:sldChg>
      <pc:sldChg chg="del">
        <pc:chgData name="Panzironi, Flavia" userId="2605e054-86b8-47a6-8c99-cd9580752c93" providerId="ADAL" clId="{9A00D329-9367-4F77-AB89-DDAEAF63E7CD}" dt="2022-10-25T15:48:54.378" v="696" actId="18676"/>
        <pc:sldMkLst>
          <pc:docMk/>
          <pc:sldMk cId="1447120209" sldId="2146847724"/>
        </pc:sldMkLst>
      </pc:sldChg>
      <pc:sldChg chg="del">
        <pc:chgData name="Panzironi, Flavia" userId="2605e054-86b8-47a6-8c99-cd9580752c93" providerId="ADAL" clId="{9A00D329-9367-4F77-AB89-DDAEAF63E7CD}" dt="2022-10-25T15:48:54.378" v="696" actId="18676"/>
        <pc:sldMkLst>
          <pc:docMk/>
          <pc:sldMk cId="4111217105" sldId="2146847725"/>
        </pc:sldMkLst>
      </pc:sldChg>
      <pc:sldChg chg="del">
        <pc:chgData name="Panzironi, Flavia" userId="2605e054-86b8-47a6-8c99-cd9580752c93" providerId="ADAL" clId="{9A00D329-9367-4F77-AB89-DDAEAF63E7CD}" dt="2022-10-25T15:48:54.378" v="696" actId="18676"/>
        <pc:sldMkLst>
          <pc:docMk/>
          <pc:sldMk cId="1309068437" sldId="2146847726"/>
        </pc:sldMkLst>
      </pc:sldChg>
      <pc:sldChg chg="del">
        <pc:chgData name="Panzironi, Flavia" userId="2605e054-86b8-47a6-8c99-cd9580752c93" providerId="ADAL" clId="{9A00D329-9367-4F77-AB89-DDAEAF63E7CD}" dt="2022-10-25T15:48:54.378" v="696" actId="18676"/>
        <pc:sldMkLst>
          <pc:docMk/>
          <pc:sldMk cId="3304043003" sldId="2146847727"/>
        </pc:sldMkLst>
      </pc:sldChg>
      <pc:sldChg chg="del">
        <pc:chgData name="Panzironi, Flavia" userId="2605e054-86b8-47a6-8c99-cd9580752c93" providerId="ADAL" clId="{9A00D329-9367-4F77-AB89-DDAEAF63E7CD}" dt="2022-10-25T15:48:54.378" v="696" actId="18676"/>
        <pc:sldMkLst>
          <pc:docMk/>
          <pc:sldMk cId="3835568999" sldId="2146847728"/>
        </pc:sldMkLst>
      </pc:sldChg>
      <pc:sldChg chg="del">
        <pc:chgData name="Panzironi, Flavia" userId="2605e054-86b8-47a6-8c99-cd9580752c93" providerId="ADAL" clId="{9A00D329-9367-4F77-AB89-DDAEAF63E7CD}" dt="2022-10-25T15:48:54.378" v="696" actId="18676"/>
        <pc:sldMkLst>
          <pc:docMk/>
          <pc:sldMk cId="546643706" sldId="2146847729"/>
        </pc:sldMkLst>
      </pc:sldChg>
      <pc:sldChg chg="add del">
        <pc:chgData name="Panzironi, Flavia" userId="2605e054-86b8-47a6-8c99-cd9580752c93" providerId="ADAL" clId="{9A00D329-9367-4F77-AB89-DDAEAF63E7CD}" dt="2022-10-25T15:48:43.488" v="695" actId="18676"/>
        <pc:sldMkLst>
          <pc:docMk/>
          <pc:sldMk cId="391148120" sldId="2146847733"/>
        </pc:sldMkLst>
      </pc:sldChg>
      <pc:sldChg chg="del">
        <pc:chgData name="Panzironi, Flavia" userId="2605e054-86b8-47a6-8c99-cd9580752c93" providerId="ADAL" clId="{9A00D329-9367-4F77-AB89-DDAEAF63E7CD}" dt="2022-10-24T15:13:39.176" v="204" actId="2696"/>
        <pc:sldMkLst>
          <pc:docMk/>
          <pc:sldMk cId="1572038866" sldId="2146847733"/>
        </pc:sldMkLst>
      </pc:sldChg>
      <pc:sldChg chg="add del">
        <pc:chgData name="Panzironi, Flavia" userId="2605e054-86b8-47a6-8c99-cd9580752c93" providerId="ADAL" clId="{9A00D329-9367-4F77-AB89-DDAEAF63E7CD}" dt="2022-10-25T15:48:43.488" v="695" actId="18676"/>
        <pc:sldMkLst>
          <pc:docMk/>
          <pc:sldMk cId="768992817" sldId="2146847734"/>
        </pc:sldMkLst>
      </pc:sldChg>
      <pc:sldChg chg="del">
        <pc:chgData name="Panzironi, Flavia" userId="2605e054-86b8-47a6-8c99-cd9580752c93" providerId="ADAL" clId="{9A00D329-9367-4F77-AB89-DDAEAF63E7CD}" dt="2022-10-24T15:13:39.176" v="204" actId="2696"/>
        <pc:sldMkLst>
          <pc:docMk/>
          <pc:sldMk cId="3857811171" sldId="2146847734"/>
        </pc:sldMkLst>
      </pc:sldChg>
      <pc:sldChg chg="addSp delSp modSp mod">
        <pc:chgData name="Panzironi, Flavia" userId="2605e054-86b8-47a6-8c99-cd9580752c93" providerId="ADAL" clId="{9A00D329-9367-4F77-AB89-DDAEAF63E7CD}" dt="2022-10-24T15:23:59.478" v="258" actId="478"/>
        <pc:sldMkLst>
          <pc:docMk/>
          <pc:sldMk cId="1407262495" sldId="2146847735"/>
        </pc:sldMkLst>
        <pc:spChg chg="add mod">
          <ac:chgData name="Panzironi, Flavia" userId="2605e054-86b8-47a6-8c99-cd9580752c93" providerId="ADAL" clId="{9A00D329-9367-4F77-AB89-DDAEAF63E7CD}" dt="2022-10-24T15:23:36.773" v="253" actId="14100"/>
          <ac:spMkLst>
            <pc:docMk/>
            <pc:sldMk cId="1407262495" sldId="2146847735"/>
            <ac:spMk id="5" creationId="{AC60B41E-05E3-4C52-8495-5A3CA005E508}"/>
          </ac:spMkLst>
        </pc:spChg>
        <pc:spChg chg="mod topLvl">
          <ac:chgData name="Panzironi, Flavia" userId="2605e054-86b8-47a6-8c99-cd9580752c93" providerId="ADAL" clId="{9A00D329-9367-4F77-AB89-DDAEAF63E7CD}" dt="2022-10-24T15:20:50.812" v="219" actId="165"/>
          <ac:spMkLst>
            <pc:docMk/>
            <pc:sldMk cId="1407262495" sldId="2146847735"/>
            <ac:spMk id="34" creationId="{6ADAF2F2-A787-1047-B22A-A7C2C1FA2CF0}"/>
          </ac:spMkLst>
        </pc:spChg>
        <pc:spChg chg="del">
          <ac:chgData name="Panzironi, Flavia" userId="2605e054-86b8-47a6-8c99-cd9580752c93" providerId="ADAL" clId="{9A00D329-9367-4F77-AB89-DDAEAF63E7CD}" dt="2022-10-24T15:20:09.560" v="215" actId="478"/>
          <ac:spMkLst>
            <pc:docMk/>
            <pc:sldMk cId="1407262495" sldId="2146847735"/>
            <ac:spMk id="144" creationId="{55A71F27-B52E-C1D3-58C3-86BD8919DF5F}"/>
          </ac:spMkLst>
        </pc:spChg>
        <pc:spChg chg="mod">
          <ac:chgData name="Panzironi, Flavia" userId="2605e054-86b8-47a6-8c99-cd9580752c93" providerId="ADAL" clId="{9A00D329-9367-4F77-AB89-DDAEAF63E7CD}" dt="2022-10-24T15:21:11.606" v="223" actId="165"/>
          <ac:spMkLst>
            <pc:docMk/>
            <pc:sldMk cId="1407262495" sldId="2146847735"/>
            <ac:spMk id="249" creationId="{4D959A46-0BDA-8486-FB9B-EDC1344EFE4E}"/>
          </ac:spMkLst>
        </pc:spChg>
        <pc:spChg chg="mod">
          <ac:chgData name="Panzironi, Flavia" userId="2605e054-86b8-47a6-8c99-cd9580752c93" providerId="ADAL" clId="{9A00D329-9367-4F77-AB89-DDAEAF63E7CD}" dt="2022-10-24T15:21:11.606" v="223" actId="165"/>
          <ac:spMkLst>
            <pc:docMk/>
            <pc:sldMk cId="1407262495" sldId="2146847735"/>
            <ac:spMk id="250" creationId="{A8FD975F-7404-762F-60C9-D2563BD3FD80}"/>
          </ac:spMkLst>
        </pc:spChg>
        <pc:spChg chg="mod">
          <ac:chgData name="Panzironi, Flavia" userId="2605e054-86b8-47a6-8c99-cd9580752c93" providerId="ADAL" clId="{9A00D329-9367-4F77-AB89-DDAEAF63E7CD}" dt="2022-10-24T15:21:11.606" v="223" actId="165"/>
          <ac:spMkLst>
            <pc:docMk/>
            <pc:sldMk cId="1407262495" sldId="2146847735"/>
            <ac:spMk id="251" creationId="{D33D6B40-535B-1732-E440-C9AA5E7BBD43}"/>
          </ac:spMkLst>
        </pc:spChg>
        <pc:spChg chg="mod">
          <ac:chgData name="Panzironi, Flavia" userId="2605e054-86b8-47a6-8c99-cd9580752c93" providerId="ADAL" clId="{9A00D329-9367-4F77-AB89-DDAEAF63E7CD}" dt="2022-10-24T15:21:11.606" v="223" actId="165"/>
          <ac:spMkLst>
            <pc:docMk/>
            <pc:sldMk cId="1407262495" sldId="2146847735"/>
            <ac:spMk id="252" creationId="{910CFA5C-0253-4EB2-090F-37DB588227A5}"/>
          </ac:spMkLst>
        </pc:spChg>
        <pc:spChg chg="mod">
          <ac:chgData name="Panzironi, Flavia" userId="2605e054-86b8-47a6-8c99-cd9580752c93" providerId="ADAL" clId="{9A00D329-9367-4F77-AB89-DDAEAF63E7CD}" dt="2022-10-24T15:21:11.606" v="223" actId="165"/>
          <ac:spMkLst>
            <pc:docMk/>
            <pc:sldMk cId="1407262495" sldId="2146847735"/>
            <ac:spMk id="253" creationId="{C47841A8-D7EC-8504-FFE1-CC7DE2F5D16F}"/>
          </ac:spMkLst>
        </pc:spChg>
        <pc:spChg chg="mod">
          <ac:chgData name="Panzironi, Flavia" userId="2605e054-86b8-47a6-8c99-cd9580752c93" providerId="ADAL" clId="{9A00D329-9367-4F77-AB89-DDAEAF63E7CD}" dt="2022-10-24T15:21:11.606" v="223" actId="165"/>
          <ac:spMkLst>
            <pc:docMk/>
            <pc:sldMk cId="1407262495" sldId="2146847735"/>
            <ac:spMk id="254" creationId="{287E0CD0-3D87-2F11-F403-9AB4D0A86681}"/>
          </ac:spMkLst>
        </pc:spChg>
        <pc:spChg chg="mod">
          <ac:chgData name="Panzironi, Flavia" userId="2605e054-86b8-47a6-8c99-cd9580752c93" providerId="ADAL" clId="{9A00D329-9367-4F77-AB89-DDAEAF63E7CD}" dt="2022-10-24T15:21:11.606" v="223" actId="165"/>
          <ac:spMkLst>
            <pc:docMk/>
            <pc:sldMk cId="1407262495" sldId="2146847735"/>
            <ac:spMk id="413" creationId="{B0EC5706-A239-934B-2407-380A34B56237}"/>
          </ac:spMkLst>
        </pc:spChg>
        <pc:spChg chg="mod">
          <ac:chgData name="Panzironi, Flavia" userId="2605e054-86b8-47a6-8c99-cd9580752c93" providerId="ADAL" clId="{9A00D329-9367-4F77-AB89-DDAEAF63E7CD}" dt="2022-10-24T15:21:11.606" v="223" actId="165"/>
          <ac:spMkLst>
            <pc:docMk/>
            <pc:sldMk cId="1407262495" sldId="2146847735"/>
            <ac:spMk id="414" creationId="{D70BE876-8C37-4B0C-93C0-77E57E212690}"/>
          </ac:spMkLst>
        </pc:spChg>
        <pc:spChg chg="mod">
          <ac:chgData name="Panzironi, Flavia" userId="2605e054-86b8-47a6-8c99-cd9580752c93" providerId="ADAL" clId="{9A00D329-9367-4F77-AB89-DDAEAF63E7CD}" dt="2022-10-24T15:21:11.606" v="223" actId="165"/>
          <ac:spMkLst>
            <pc:docMk/>
            <pc:sldMk cId="1407262495" sldId="2146847735"/>
            <ac:spMk id="415" creationId="{C12EEF34-E9B2-2D0D-0509-14DABCE84D6C}"/>
          </ac:spMkLst>
        </pc:spChg>
        <pc:spChg chg="mod">
          <ac:chgData name="Panzironi, Flavia" userId="2605e054-86b8-47a6-8c99-cd9580752c93" providerId="ADAL" clId="{9A00D329-9367-4F77-AB89-DDAEAF63E7CD}" dt="2022-10-24T15:21:11.606" v="223" actId="165"/>
          <ac:spMkLst>
            <pc:docMk/>
            <pc:sldMk cId="1407262495" sldId="2146847735"/>
            <ac:spMk id="416" creationId="{813C728B-0086-A20B-3975-DBBF3951FC7C}"/>
          </ac:spMkLst>
        </pc:spChg>
        <pc:spChg chg="mod">
          <ac:chgData name="Panzironi, Flavia" userId="2605e054-86b8-47a6-8c99-cd9580752c93" providerId="ADAL" clId="{9A00D329-9367-4F77-AB89-DDAEAF63E7CD}" dt="2022-10-24T15:21:11.606" v="223" actId="165"/>
          <ac:spMkLst>
            <pc:docMk/>
            <pc:sldMk cId="1407262495" sldId="2146847735"/>
            <ac:spMk id="417" creationId="{1DFF3EC7-553C-60E2-A4DD-9DC3481FEF49}"/>
          </ac:spMkLst>
        </pc:spChg>
        <pc:spChg chg="mod">
          <ac:chgData name="Panzironi, Flavia" userId="2605e054-86b8-47a6-8c99-cd9580752c93" providerId="ADAL" clId="{9A00D329-9367-4F77-AB89-DDAEAF63E7CD}" dt="2022-10-24T15:21:11.606" v="223" actId="165"/>
          <ac:spMkLst>
            <pc:docMk/>
            <pc:sldMk cId="1407262495" sldId="2146847735"/>
            <ac:spMk id="418" creationId="{1DF849B9-C33B-C20A-8ACD-095B6643515B}"/>
          </ac:spMkLst>
        </pc:spChg>
        <pc:spChg chg="mod">
          <ac:chgData name="Panzironi, Flavia" userId="2605e054-86b8-47a6-8c99-cd9580752c93" providerId="ADAL" clId="{9A00D329-9367-4F77-AB89-DDAEAF63E7CD}" dt="2022-10-24T15:21:01.120" v="221" actId="165"/>
          <ac:spMkLst>
            <pc:docMk/>
            <pc:sldMk cId="1407262495" sldId="2146847735"/>
            <ac:spMk id="441" creationId="{03AF5683-C9FD-C61B-63B5-382D75EA00AA}"/>
          </ac:spMkLst>
        </pc:spChg>
        <pc:spChg chg="mod">
          <ac:chgData name="Panzironi, Flavia" userId="2605e054-86b8-47a6-8c99-cd9580752c93" providerId="ADAL" clId="{9A00D329-9367-4F77-AB89-DDAEAF63E7CD}" dt="2022-10-24T15:21:01.120" v="221" actId="165"/>
          <ac:spMkLst>
            <pc:docMk/>
            <pc:sldMk cId="1407262495" sldId="2146847735"/>
            <ac:spMk id="446" creationId="{90A2515D-6C4D-69ED-1B23-3DB034C43DB8}"/>
          </ac:spMkLst>
        </pc:spChg>
        <pc:spChg chg="mod topLvl">
          <ac:chgData name="Panzironi, Flavia" userId="2605e054-86b8-47a6-8c99-cd9580752c93" providerId="ADAL" clId="{9A00D329-9367-4F77-AB89-DDAEAF63E7CD}" dt="2022-10-24T15:20:50.812" v="219" actId="165"/>
          <ac:spMkLst>
            <pc:docMk/>
            <pc:sldMk cId="1407262495" sldId="2146847735"/>
            <ac:spMk id="450" creationId="{1F921E22-F2E0-B428-760C-55BEB60471C6}"/>
          </ac:spMkLst>
        </pc:spChg>
        <pc:spChg chg="mod topLvl">
          <ac:chgData name="Panzironi, Flavia" userId="2605e054-86b8-47a6-8c99-cd9580752c93" providerId="ADAL" clId="{9A00D329-9367-4F77-AB89-DDAEAF63E7CD}" dt="2022-10-24T15:20:50.812" v="219" actId="165"/>
          <ac:spMkLst>
            <pc:docMk/>
            <pc:sldMk cId="1407262495" sldId="2146847735"/>
            <ac:spMk id="453" creationId="{9C499459-1C9F-5312-CD4A-213783B79D1D}"/>
          </ac:spMkLst>
        </pc:spChg>
        <pc:spChg chg="mod topLvl">
          <ac:chgData name="Panzironi, Flavia" userId="2605e054-86b8-47a6-8c99-cd9580752c93" providerId="ADAL" clId="{9A00D329-9367-4F77-AB89-DDAEAF63E7CD}" dt="2022-10-24T15:20:50.812" v="219" actId="165"/>
          <ac:spMkLst>
            <pc:docMk/>
            <pc:sldMk cId="1407262495" sldId="2146847735"/>
            <ac:spMk id="455" creationId="{E6C57A33-BF7A-C579-E30C-09D561E399CF}"/>
          </ac:spMkLst>
        </pc:spChg>
        <pc:spChg chg="mod topLvl">
          <ac:chgData name="Panzironi, Flavia" userId="2605e054-86b8-47a6-8c99-cd9580752c93" providerId="ADAL" clId="{9A00D329-9367-4F77-AB89-DDAEAF63E7CD}" dt="2022-10-24T15:20:50.812" v="219" actId="165"/>
          <ac:spMkLst>
            <pc:docMk/>
            <pc:sldMk cId="1407262495" sldId="2146847735"/>
            <ac:spMk id="457" creationId="{2E1B0D44-ABC6-D634-FA07-F3B59D1C6960}"/>
          </ac:spMkLst>
        </pc:spChg>
        <pc:spChg chg="mod topLvl">
          <ac:chgData name="Panzironi, Flavia" userId="2605e054-86b8-47a6-8c99-cd9580752c93" providerId="ADAL" clId="{9A00D329-9367-4F77-AB89-DDAEAF63E7CD}" dt="2022-10-24T15:20:50.812" v="219" actId="165"/>
          <ac:spMkLst>
            <pc:docMk/>
            <pc:sldMk cId="1407262495" sldId="2146847735"/>
            <ac:spMk id="458" creationId="{A2050DEF-ECA0-A58A-9559-A45E072F634E}"/>
          </ac:spMkLst>
        </pc:spChg>
        <pc:spChg chg="mod topLvl">
          <ac:chgData name="Panzironi, Flavia" userId="2605e054-86b8-47a6-8c99-cd9580752c93" providerId="ADAL" clId="{9A00D329-9367-4F77-AB89-DDAEAF63E7CD}" dt="2022-10-24T15:20:50.812" v="219" actId="165"/>
          <ac:spMkLst>
            <pc:docMk/>
            <pc:sldMk cId="1407262495" sldId="2146847735"/>
            <ac:spMk id="461" creationId="{9900D210-00FD-32FA-0D18-8F8A1B151D12}"/>
          </ac:spMkLst>
        </pc:spChg>
        <pc:spChg chg="mod topLvl">
          <ac:chgData name="Panzironi, Flavia" userId="2605e054-86b8-47a6-8c99-cd9580752c93" providerId="ADAL" clId="{9A00D329-9367-4F77-AB89-DDAEAF63E7CD}" dt="2022-10-24T15:20:50.812" v="219" actId="165"/>
          <ac:spMkLst>
            <pc:docMk/>
            <pc:sldMk cId="1407262495" sldId="2146847735"/>
            <ac:spMk id="463" creationId="{28C364CD-010E-FBC4-4C50-05AFC1D50459}"/>
          </ac:spMkLst>
        </pc:spChg>
        <pc:spChg chg="mod">
          <ac:chgData name="Panzironi, Flavia" userId="2605e054-86b8-47a6-8c99-cd9580752c93" providerId="ADAL" clId="{9A00D329-9367-4F77-AB89-DDAEAF63E7CD}" dt="2022-10-24T15:21:11.606" v="223" actId="165"/>
          <ac:spMkLst>
            <pc:docMk/>
            <pc:sldMk cId="1407262495" sldId="2146847735"/>
            <ac:spMk id="489" creationId="{B282E7EC-7CE7-2788-0DB0-A38D1CEA47B1}"/>
          </ac:spMkLst>
        </pc:spChg>
        <pc:spChg chg="mod">
          <ac:chgData name="Panzironi, Flavia" userId="2605e054-86b8-47a6-8c99-cd9580752c93" providerId="ADAL" clId="{9A00D329-9367-4F77-AB89-DDAEAF63E7CD}" dt="2022-10-24T15:21:11.606" v="223" actId="165"/>
          <ac:spMkLst>
            <pc:docMk/>
            <pc:sldMk cId="1407262495" sldId="2146847735"/>
            <ac:spMk id="490" creationId="{988BF042-98DA-6767-5512-545502BB10D6}"/>
          </ac:spMkLst>
        </pc:spChg>
        <pc:spChg chg="mod">
          <ac:chgData name="Panzironi, Flavia" userId="2605e054-86b8-47a6-8c99-cd9580752c93" providerId="ADAL" clId="{9A00D329-9367-4F77-AB89-DDAEAF63E7CD}" dt="2022-10-24T15:21:11.606" v="223" actId="165"/>
          <ac:spMkLst>
            <pc:docMk/>
            <pc:sldMk cId="1407262495" sldId="2146847735"/>
            <ac:spMk id="491" creationId="{C0274762-0094-CC59-50EE-0D3284C316DE}"/>
          </ac:spMkLst>
        </pc:spChg>
        <pc:spChg chg="mod">
          <ac:chgData name="Panzironi, Flavia" userId="2605e054-86b8-47a6-8c99-cd9580752c93" providerId="ADAL" clId="{9A00D329-9367-4F77-AB89-DDAEAF63E7CD}" dt="2022-10-24T15:21:11.606" v="223" actId="165"/>
          <ac:spMkLst>
            <pc:docMk/>
            <pc:sldMk cId="1407262495" sldId="2146847735"/>
            <ac:spMk id="493" creationId="{FEC4E77A-B633-2927-8C66-73F92D316D9B}"/>
          </ac:spMkLst>
        </pc:spChg>
        <pc:spChg chg="mod">
          <ac:chgData name="Panzironi, Flavia" userId="2605e054-86b8-47a6-8c99-cd9580752c93" providerId="ADAL" clId="{9A00D329-9367-4F77-AB89-DDAEAF63E7CD}" dt="2022-10-24T15:21:11.606" v="223" actId="165"/>
          <ac:spMkLst>
            <pc:docMk/>
            <pc:sldMk cId="1407262495" sldId="2146847735"/>
            <ac:spMk id="494" creationId="{7CE6ADBE-260C-521C-AE15-349F22CD0E7F}"/>
          </ac:spMkLst>
        </pc:spChg>
        <pc:spChg chg="mod">
          <ac:chgData name="Panzironi, Flavia" userId="2605e054-86b8-47a6-8c99-cd9580752c93" providerId="ADAL" clId="{9A00D329-9367-4F77-AB89-DDAEAF63E7CD}" dt="2022-10-24T15:21:11.606" v="223" actId="165"/>
          <ac:spMkLst>
            <pc:docMk/>
            <pc:sldMk cId="1407262495" sldId="2146847735"/>
            <ac:spMk id="501" creationId="{705F3A57-182D-5203-FA14-1DE1AE9ECFFF}"/>
          </ac:spMkLst>
        </pc:spChg>
        <pc:spChg chg="mod">
          <ac:chgData name="Panzironi, Flavia" userId="2605e054-86b8-47a6-8c99-cd9580752c93" providerId="ADAL" clId="{9A00D329-9367-4F77-AB89-DDAEAF63E7CD}" dt="2022-10-24T15:21:11.606" v="223" actId="165"/>
          <ac:spMkLst>
            <pc:docMk/>
            <pc:sldMk cId="1407262495" sldId="2146847735"/>
            <ac:spMk id="502" creationId="{F4F10E91-7E81-15BB-6BE7-D362905BD8A1}"/>
          </ac:spMkLst>
        </pc:spChg>
        <pc:spChg chg="mod">
          <ac:chgData name="Panzironi, Flavia" userId="2605e054-86b8-47a6-8c99-cd9580752c93" providerId="ADAL" clId="{9A00D329-9367-4F77-AB89-DDAEAF63E7CD}" dt="2022-10-24T15:21:11.606" v="223" actId="165"/>
          <ac:spMkLst>
            <pc:docMk/>
            <pc:sldMk cId="1407262495" sldId="2146847735"/>
            <ac:spMk id="503" creationId="{C2DE4263-2CA2-A19F-5C96-2683757C3698}"/>
          </ac:spMkLst>
        </pc:spChg>
        <pc:spChg chg="mod">
          <ac:chgData name="Panzironi, Flavia" userId="2605e054-86b8-47a6-8c99-cd9580752c93" providerId="ADAL" clId="{9A00D329-9367-4F77-AB89-DDAEAF63E7CD}" dt="2022-10-24T15:21:11.606" v="223" actId="165"/>
          <ac:spMkLst>
            <pc:docMk/>
            <pc:sldMk cId="1407262495" sldId="2146847735"/>
            <ac:spMk id="504" creationId="{F22F089C-0FC2-6BB6-EBA3-7C94462E563C}"/>
          </ac:spMkLst>
        </pc:spChg>
        <pc:spChg chg="mod">
          <ac:chgData name="Panzironi, Flavia" userId="2605e054-86b8-47a6-8c99-cd9580752c93" providerId="ADAL" clId="{9A00D329-9367-4F77-AB89-DDAEAF63E7CD}" dt="2022-10-24T15:21:01.120" v="221" actId="165"/>
          <ac:spMkLst>
            <pc:docMk/>
            <pc:sldMk cId="1407262495" sldId="2146847735"/>
            <ac:spMk id="512" creationId="{D256C232-C9A3-8873-2A88-EF5D7919EBB8}"/>
          </ac:spMkLst>
        </pc:spChg>
        <pc:spChg chg="mod">
          <ac:chgData name="Panzironi, Flavia" userId="2605e054-86b8-47a6-8c99-cd9580752c93" providerId="ADAL" clId="{9A00D329-9367-4F77-AB89-DDAEAF63E7CD}" dt="2022-10-24T15:21:01.120" v="221" actId="165"/>
          <ac:spMkLst>
            <pc:docMk/>
            <pc:sldMk cId="1407262495" sldId="2146847735"/>
            <ac:spMk id="514" creationId="{07D8A164-3233-BB26-D95F-B4ECA0A81851}"/>
          </ac:spMkLst>
        </pc:spChg>
        <pc:spChg chg="mod">
          <ac:chgData name="Panzironi, Flavia" userId="2605e054-86b8-47a6-8c99-cd9580752c93" providerId="ADAL" clId="{9A00D329-9367-4F77-AB89-DDAEAF63E7CD}" dt="2022-10-24T15:21:01.120" v="221" actId="165"/>
          <ac:spMkLst>
            <pc:docMk/>
            <pc:sldMk cId="1407262495" sldId="2146847735"/>
            <ac:spMk id="515" creationId="{E9B9F1D4-7DAB-0958-35D5-9E05BBD05D35}"/>
          </ac:spMkLst>
        </pc:spChg>
        <pc:spChg chg="mod">
          <ac:chgData name="Panzironi, Flavia" userId="2605e054-86b8-47a6-8c99-cd9580752c93" providerId="ADAL" clId="{9A00D329-9367-4F77-AB89-DDAEAF63E7CD}" dt="2022-10-24T15:21:01.120" v="221" actId="165"/>
          <ac:spMkLst>
            <pc:docMk/>
            <pc:sldMk cId="1407262495" sldId="2146847735"/>
            <ac:spMk id="522" creationId="{E2629949-016A-B742-ACA5-66F98624B6C5}"/>
          </ac:spMkLst>
        </pc:spChg>
        <pc:spChg chg="mod">
          <ac:chgData name="Panzironi, Flavia" userId="2605e054-86b8-47a6-8c99-cd9580752c93" providerId="ADAL" clId="{9A00D329-9367-4F77-AB89-DDAEAF63E7CD}" dt="2022-10-24T15:21:01.120" v="221" actId="165"/>
          <ac:spMkLst>
            <pc:docMk/>
            <pc:sldMk cId="1407262495" sldId="2146847735"/>
            <ac:spMk id="523" creationId="{4215DC84-C4F1-CD6B-8FE4-C899C05630ED}"/>
          </ac:spMkLst>
        </pc:spChg>
        <pc:spChg chg="mod">
          <ac:chgData name="Panzironi, Flavia" userId="2605e054-86b8-47a6-8c99-cd9580752c93" providerId="ADAL" clId="{9A00D329-9367-4F77-AB89-DDAEAF63E7CD}" dt="2022-10-24T15:21:01.120" v="221" actId="165"/>
          <ac:spMkLst>
            <pc:docMk/>
            <pc:sldMk cId="1407262495" sldId="2146847735"/>
            <ac:spMk id="524" creationId="{5E7A3D48-FE19-4BF1-419A-C8FDD5E14EF9}"/>
          </ac:spMkLst>
        </pc:spChg>
        <pc:spChg chg="mod">
          <ac:chgData name="Panzironi, Flavia" userId="2605e054-86b8-47a6-8c99-cd9580752c93" providerId="ADAL" clId="{9A00D329-9367-4F77-AB89-DDAEAF63E7CD}" dt="2022-10-24T15:21:01.120" v="221" actId="165"/>
          <ac:spMkLst>
            <pc:docMk/>
            <pc:sldMk cId="1407262495" sldId="2146847735"/>
            <ac:spMk id="525" creationId="{DAA1146D-0596-9D9F-3735-911A6E088962}"/>
          </ac:spMkLst>
        </pc:spChg>
        <pc:grpChg chg="del">
          <ac:chgData name="Panzironi, Flavia" userId="2605e054-86b8-47a6-8c99-cd9580752c93" providerId="ADAL" clId="{9A00D329-9367-4F77-AB89-DDAEAF63E7CD}" dt="2022-10-24T15:20:41.171" v="218" actId="165"/>
          <ac:grpSpMkLst>
            <pc:docMk/>
            <pc:sldMk cId="1407262495" sldId="2146847735"/>
            <ac:grpSpMk id="31" creationId="{B586F002-2B16-32ED-9F6A-D79A5C80FC40}"/>
          </ac:grpSpMkLst>
        </pc:grpChg>
        <pc:grpChg chg="mod topLvl">
          <ac:chgData name="Panzironi, Flavia" userId="2605e054-86b8-47a6-8c99-cd9580752c93" providerId="ADAL" clId="{9A00D329-9367-4F77-AB89-DDAEAF63E7CD}" dt="2022-10-24T15:20:41.171" v="218" actId="165"/>
          <ac:grpSpMkLst>
            <pc:docMk/>
            <pc:sldMk cId="1407262495" sldId="2146847735"/>
            <ac:grpSpMk id="32" creationId="{7C10D82F-7858-19E8-E0FA-F6036AF35B79}"/>
          </ac:grpSpMkLst>
        </pc:grpChg>
        <pc:grpChg chg="del mod topLvl">
          <ac:chgData name="Panzironi, Flavia" userId="2605e054-86b8-47a6-8c99-cd9580752c93" providerId="ADAL" clId="{9A00D329-9367-4F77-AB89-DDAEAF63E7CD}" dt="2022-10-24T15:20:50.812" v="219" actId="165"/>
          <ac:grpSpMkLst>
            <pc:docMk/>
            <pc:sldMk cId="1407262495" sldId="2146847735"/>
            <ac:grpSpMk id="33" creationId="{017CD159-A88A-D0B2-7002-060ACA3038F1}"/>
          </ac:grpSpMkLst>
        </pc:grpChg>
        <pc:grpChg chg="mod">
          <ac:chgData name="Panzironi, Flavia" userId="2605e054-86b8-47a6-8c99-cd9580752c93" providerId="ADAL" clId="{9A00D329-9367-4F77-AB89-DDAEAF63E7CD}" dt="2022-10-24T15:21:11.606" v="223" actId="165"/>
          <ac:grpSpMkLst>
            <pc:docMk/>
            <pc:sldMk cId="1407262495" sldId="2146847735"/>
            <ac:grpSpMk id="155" creationId="{F4FEDE99-9E6D-9135-3E46-48F7043EC70A}"/>
          </ac:grpSpMkLst>
        </pc:grpChg>
        <pc:grpChg chg="mod">
          <ac:chgData name="Panzironi, Flavia" userId="2605e054-86b8-47a6-8c99-cd9580752c93" providerId="ADAL" clId="{9A00D329-9367-4F77-AB89-DDAEAF63E7CD}" dt="2022-10-24T15:21:11.606" v="223" actId="165"/>
          <ac:grpSpMkLst>
            <pc:docMk/>
            <pc:sldMk cId="1407262495" sldId="2146847735"/>
            <ac:grpSpMk id="393" creationId="{7128DFB9-C6C3-1934-9103-B97E4A93CCFF}"/>
          </ac:grpSpMkLst>
        </pc:grpChg>
        <pc:grpChg chg="mod">
          <ac:chgData name="Panzironi, Flavia" userId="2605e054-86b8-47a6-8c99-cd9580752c93" providerId="ADAL" clId="{9A00D329-9367-4F77-AB89-DDAEAF63E7CD}" dt="2022-10-24T15:21:11.606" v="223" actId="165"/>
          <ac:grpSpMkLst>
            <pc:docMk/>
            <pc:sldMk cId="1407262495" sldId="2146847735"/>
            <ac:grpSpMk id="401" creationId="{EE0E765C-76DD-49F5-7770-B25FF5E97940}"/>
          </ac:grpSpMkLst>
        </pc:grpChg>
        <pc:grpChg chg="mod topLvl">
          <ac:chgData name="Panzironi, Flavia" userId="2605e054-86b8-47a6-8c99-cd9580752c93" providerId="ADAL" clId="{9A00D329-9367-4F77-AB89-DDAEAF63E7CD}" dt="2022-10-24T15:20:50.812" v="219" actId="165"/>
          <ac:grpSpMkLst>
            <pc:docMk/>
            <pc:sldMk cId="1407262495" sldId="2146847735"/>
            <ac:grpSpMk id="451" creationId="{BDAB0F28-431E-AAAA-4915-B948E4621B8F}"/>
          </ac:grpSpMkLst>
        </pc:grpChg>
        <pc:grpChg chg="mod topLvl">
          <ac:chgData name="Panzironi, Flavia" userId="2605e054-86b8-47a6-8c99-cd9580752c93" providerId="ADAL" clId="{9A00D329-9367-4F77-AB89-DDAEAF63E7CD}" dt="2022-10-24T15:20:50.812" v="219" actId="165"/>
          <ac:grpSpMkLst>
            <pc:docMk/>
            <pc:sldMk cId="1407262495" sldId="2146847735"/>
            <ac:grpSpMk id="456" creationId="{C270EF22-7A47-7D59-B4FA-32E3AC51D6A3}"/>
          </ac:grpSpMkLst>
        </pc:grpChg>
        <pc:grpChg chg="mod topLvl">
          <ac:chgData name="Panzironi, Flavia" userId="2605e054-86b8-47a6-8c99-cd9580752c93" providerId="ADAL" clId="{9A00D329-9367-4F77-AB89-DDAEAF63E7CD}" dt="2022-10-24T15:22:06.326" v="237" actId="14100"/>
          <ac:grpSpMkLst>
            <pc:docMk/>
            <pc:sldMk cId="1407262495" sldId="2146847735"/>
            <ac:grpSpMk id="459" creationId="{3FBD2AEA-51EE-AC7B-5305-8F45EE2AD8A6}"/>
          </ac:grpSpMkLst>
        </pc:grpChg>
        <pc:grpChg chg="del mod topLvl">
          <ac:chgData name="Panzironi, Flavia" userId="2605e054-86b8-47a6-8c99-cd9580752c93" providerId="ADAL" clId="{9A00D329-9367-4F77-AB89-DDAEAF63E7CD}" dt="2022-10-24T15:21:01.120" v="221" actId="165"/>
          <ac:grpSpMkLst>
            <pc:docMk/>
            <pc:sldMk cId="1407262495" sldId="2146847735"/>
            <ac:grpSpMk id="464" creationId="{D37874E2-A343-B0B3-304F-02701FC70323}"/>
          </ac:grpSpMkLst>
        </pc:grpChg>
        <pc:grpChg chg="del mod topLvl">
          <ac:chgData name="Panzironi, Flavia" userId="2605e054-86b8-47a6-8c99-cd9580752c93" providerId="ADAL" clId="{9A00D329-9367-4F77-AB89-DDAEAF63E7CD}" dt="2022-10-24T15:21:26.303" v="228" actId="478"/>
          <ac:grpSpMkLst>
            <pc:docMk/>
            <pc:sldMk cId="1407262495" sldId="2146847735"/>
            <ac:grpSpMk id="473" creationId="{13FD5DC3-1182-73D0-56F3-715D08F22561}"/>
          </ac:grpSpMkLst>
        </pc:grpChg>
        <pc:grpChg chg="del mod topLvl">
          <ac:chgData name="Panzironi, Flavia" userId="2605e054-86b8-47a6-8c99-cd9580752c93" providerId="ADAL" clId="{9A00D329-9367-4F77-AB89-DDAEAF63E7CD}" dt="2022-10-24T15:21:11.606" v="223" actId="165"/>
          <ac:grpSpMkLst>
            <pc:docMk/>
            <pc:sldMk cId="1407262495" sldId="2146847735"/>
            <ac:grpSpMk id="474" creationId="{9E10B2AB-8955-F8C9-B1D3-DF98723EB6DD}"/>
          </ac:grpSpMkLst>
        </pc:grpChg>
        <pc:grpChg chg="mod topLvl">
          <ac:chgData name="Panzironi, Flavia" userId="2605e054-86b8-47a6-8c99-cd9580752c93" providerId="ADAL" clId="{9A00D329-9367-4F77-AB89-DDAEAF63E7CD}" dt="2022-10-24T15:21:14.633" v="225" actId="1076"/>
          <ac:grpSpMkLst>
            <pc:docMk/>
            <pc:sldMk cId="1407262495" sldId="2146847735"/>
            <ac:grpSpMk id="475" creationId="{76FE518C-28A3-7A83-4BDB-E25602E0EF58}"/>
          </ac:grpSpMkLst>
        </pc:grpChg>
        <pc:grpChg chg="mod topLvl">
          <ac:chgData name="Panzironi, Flavia" userId="2605e054-86b8-47a6-8c99-cd9580752c93" providerId="ADAL" clId="{9A00D329-9367-4F77-AB89-DDAEAF63E7CD}" dt="2022-10-24T15:21:14.633" v="225" actId="1076"/>
          <ac:grpSpMkLst>
            <pc:docMk/>
            <pc:sldMk cId="1407262495" sldId="2146847735"/>
            <ac:grpSpMk id="476" creationId="{5E823037-937D-8695-AAD0-3C70F8805784}"/>
          </ac:grpSpMkLst>
        </pc:grpChg>
        <pc:grpChg chg="del mod topLvl">
          <ac:chgData name="Panzironi, Flavia" userId="2605e054-86b8-47a6-8c99-cd9580752c93" providerId="ADAL" clId="{9A00D329-9367-4F77-AB89-DDAEAF63E7CD}" dt="2022-10-24T15:21:23.362" v="227" actId="478"/>
          <ac:grpSpMkLst>
            <pc:docMk/>
            <pc:sldMk cId="1407262495" sldId="2146847735"/>
            <ac:grpSpMk id="477" creationId="{486F0437-7409-4980-B67F-E70C3B4E8C40}"/>
          </ac:grpSpMkLst>
        </pc:grpChg>
        <pc:grpChg chg="mod">
          <ac:chgData name="Panzironi, Flavia" userId="2605e054-86b8-47a6-8c99-cd9580752c93" providerId="ADAL" clId="{9A00D329-9367-4F77-AB89-DDAEAF63E7CD}" dt="2022-10-24T15:21:11.606" v="223" actId="165"/>
          <ac:grpSpMkLst>
            <pc:docMk/>
            <pc:sldMk cId="1407262495" sldId="2146847735"/>
            <ac:grpSpMk id="509" creationId="{6254089F-645F-9E28-FAD6-C648B9B96489}"/>
          </ac:grpSpMkLst>
        </pc:grpChg>
        <pc:grpChg chg="mod">
          <ac:chgData name="Panzironi, Flavia" userId="2605e054-86b8-47a6-8c99-cd9580752c93" providerId="ADAL" clId="{9A00D329-9367-4F77-AB89-DDAEAF63E7CD}" dt="2022-10-24T15:20:50.812" v="219" actId="165"/>
          <ac:grpSpMkLst>
            <pc:docMk/>
            <pc:sldMk cId="1407262495" sldId="2146847735"/>
            <ac:grpSpMk id="542" creationId="{E2B903E7-60A1-DC54-FEB2-8173C3B5902E}"/>
          </ac:grpSpMkLst>
        </pc:grpChg>
        <pc:grpChg chg="mod">
          <ac:chgData name="Panzironi, Flavia" userId="2605e054-86b8-47a6-8c99-cd9580752c93" providerId="ADAL" clId="{9A00D329-9367-4F77-AB89-DDAEAF63E7CD}" dt="2022-10-24T15:20:41.171" v="218" actId="165"/>
          <ac:grpSpMkLst>
            <pc:docMk/>
            <pc:sldMk cId="1407262495" sldId="2146847735"/>
            <ac:grpSpMk id="558" creationId="{30ABD2A0-A239-C582-FB3F-3C0F4DC0B30F}"/>
          </ac:grpSpMkLst>
        </pc:grpChg>
        <pc:picChg chg="del mod">
          <ac:chgData name="Panzironi, Flavia" userId="2605e054-86b8-47a6-8c99-cd9580752c93" providerId="ADAL" clId="{9A00D329-9367-4F77-AB89-DDAEAF63E7CD}" dt="2022-10-24T15:19:48.721" v="210" actId="21"/>
          <ac:picMkLst>
            <pc:docMk/>
            <pc:sldMk cId="1407262495" sldId="2146847735"/>
            <ac:picMk id="21" creationId="{FEA3FCF2-AC57-FC9D-1298-441B0A7E96C0}"/>
          </ac:picMkLst>
        </pc:picChg>
        <pc:picChg chg="mod">
          <ac:chgData name="Panzironi, Flavia" userId="2605e054-86b8-47a6-8c99-cd9580752c93" providerId="ADAL" clId="{9A00D329-9367-4F77-AB89-DDAEAF63E7CD}" dt="2022-10-24T15:21:11.606" v="223" actId="165"/>
          <ac:picMkLst>
            <pc:docMk/>
            <pc:sldMk cId="1407262495" sldId="2146847735"/>
            <ac:picMk id="69" creationId="{684A7E7A-B785-20BD-FFF6-CBB678C2FEB4}"/>
          </ac:picMkLst>
        </pc:picChg>
        <pc:picChg chg="mod">
          <ac:chgData name="Panzironi, Flavia" userId="2605e054-86b8-47a6-8c99-cd9580752c93" providerId="ADAL" clId="{9A00D329-9367-4F77-AB89-DDAEAF63E7CD}" dt="2022-10-24T15:21:11.606" v="223" actId="165"/>
          <ac:picMkLst>
            <pc:docMk/>
            <pc:sldMk cId="1407262495" sldId="2146847735"/>
            <ac:picMk id="96" creationId="{A4DE928B-FDD1-5FAC-EF55-9034F28895A0}"/>
          </ac:picMkLst>
        </pc:picChg>
        <pc:picChg chg="mod">
          <ac:chgData name="Panzironi, Flavia" userId="2605e054-86b8-47a6-8c99-cd9580752c93" providerId="ADAL" clId="{9A00D329-9367-4F77-AB89-DDAEAF63E7CD}" dt="2022-10-24T15:21:11.606" v="223" actId="165"/>
          <ac:picMkLst>
            <pc:docMk/>
            <pc:sldMk cId="1407262495" sldId="2146847735"/>
            <ac:picMk id="124" creationId="{9CB9FA37-57D9-E3AC-40DF-5D38ECFE8E58}"/>
          </ac:picMkLst>
        </pc:picChg>
        <pc:picChg chg="del mod">
          <ac:chgData name="Panzironi, Flavia" userId="2605e054-86b8-47a6-8c99-cd9580752c93" providerId="ADAL" clId="{9A00D329-9367-4F77-AB89-DDAEAF63E7CD}" dt="2022-10-24T15:23:54.653" v="257" actId="478"/>
          <ac:picMkLst>
            <pc:docMk/>
            <pc:sldMk cId="1407262495" sldId="2146847735"/>
            <ac:picMk id="154" creationId="{CC345B95-6DCA-3935-FA0C-59E94B614E56}"/>
          </ac:picMkLst>
        </pc:picChg>
        <pc:picChg chg="mod">
          <ac:chgData name="Panzironi, Flavia" userId="2605e054-86b8-47a6-8c99-cd9580752c93" providerId="ADAL" clId="{9A00D329-9367-4F77-AB89-DDAEAF63E7CD}" dt="2022-10-24T15:21:11.606" v="223" actId="165"/>
          <ac:picMkLst>
            <pc:docMk/>
            <pc:sldMk cId="1407262495" sldId="2146847735"/>
            <ac:picMk id="156" creationId="{2D07A01A-EAC0-CEA0-3112-0C00E234F76D}"/>
          </ac:picMkLst>
        </pc:picChg>
        <pc:picChg chg="mod">
          <ac:chgData name="Panzironi, Flavia" userId="2605e054-86b8-47a6-8c99-cd9580752c93" providerId="ADAL" clId="{9A00D329-9367-4F77-AB89-DDAEAF63E7CD}" dt="2022-10-24T15:21:11.606" v="223" actId="165"/>
          <ac:picMkLst>
            <pc:docMk/>
            <pc:sldMk cId="1407262495" sldId="2146847735"/>
            <ac:picMk id="157" creationId="{3C42F36C-9C4A-ADB1-2C1D-27DB1D5B877E}"/>
          </ac:picMkLst>
        </pc:picChg>
        <pc:picChg chg="mod">
          <ac:chgData name="Panzironi, Flavia" userId="2605e054-86b8-47a6-8c99-cd9580752c93" providerId="ADAL" clId="{9A00D329-9367-4F77-AB89-DDAEAF63E7CD}" dt="2022-10-24T15:21:11.606" v="223" actId="165"/>
          <ac:picMkLst>
            <pc:docMk/>
            <pc:sldMk cId="1407262495" sldId="2146847735"/>
            <ac:picMk id="204" creationId="{CFE82F60-392D-CEF3-E8FA-5A0DC499EEEF}"/>
          </ac:picMkLst>
        </pc:picChg>
        <pc:picChg chg="mod">
          <ac:chgData name="Panzironi, Flavia" userId="2605e054-86b8-47a6-8c99-cd9580752c93" providerId="ADAL" clId="{9A00D329-9367-4F77-AB89-DDAEAF63E7CD}" dt="2022-10-24T15:21:11.606" v="223" actId="165"/>
          <ac:picMkLst>
            <pc:docMk/>
            <pc:sldMk cId="1407262495" sldId="2146847735"/>
            <ac:picMk id="219" creationId="{68E39EE3-A74F-BB00-CC8B-97AD1199F824}"/>
          </ac:picMkLst>
        </pc:picChg>
        <pc:picChg chg="add mod">
          <ac:chgData name="Panzironi, Flavia" userId="2605e054-86b8-47a6-8c99-cd9580752c93" providerId="ADAL" clId="{9A00D329-9367-4F77-AB89-DDAEAF63E7CD}" dt="2022-10-24T15:19:45.939" v="209" actId="1076"/>
          <ac:picMkLst>
            <pc:docMk/>
            <pc:sldMk cId="1407262495" sldId="2146847735"/>
            <ac:picMk id="229" creationId="{20484E4F-7D41-4D2A-B3D3-3BF24DB27EF5}"/>
          </ac:picMkLst>
        </pc:picChg>
        <pc:picChg chg="del mod">
          <ac:chgData name="Panzironi, Flavia" userId="2605e054-86b8-47a6-8c99-cd9580752c93" providerId="ADAL" clId="{9A00D329-9367-4F77-AB89-DDAEAF63E7CD}" dt="2022-10-24T15:21:44.904" v="231" actId="478"/>
          <ac:picMkLst>
            <pc:docMk/>
            <pc:sldMk cId="1407262495" sldId="2146847735"/>
            <ac:picMk id="239" creationId="{29F7EDF7-FE47-65B7-75A2-DF234322F7AD}"/>
          </ac:picMkLst>
        </pc:picChg>
        <pc:picChg chg="del">
          <ac:chgData name="Panzironi, Flavia" userId="2605e054-86b8-47a6-8c99-cd9580752c93" providerId="ADAL" clId="{9A00D329-9367-4F77-AB89-DDAEAF63E7CD}" dt="2022-10-24T15:20:22.910" v="217" actId="478"/>
          <ac:picMkLst>
            <pc:docMk/>
            <pc:sldMk cId="1407262495" sldId="2146847735"/>
            <ac:picMk id="243" creationId="{E77851EC-F31C-C3AA-5C9B-00F0C137B1C3}"/>
          </ac:picMkLst>
        </pc:picChg>
        <pc:picChg chg="mod">
          <ac:chgData name="Panzironi, Flavia" userId="2605e054-86b8-47a6-8c99-cd9580752c93" providerId="ADAL" clId="{9A00D329-9367-4F77-AB89-DDAEAF63E7CD}" dt="2022-10-24T15:21:11.606" v="223" actId="165"/>
          <ac:picMkLst>
            <pc:docMk/>
            <pc:sldMk cId="1407262495" sldId="2146847735"/>
            <ac:picMk id="245" creationId="{B8FC27C8-74ED-E588-D42E-B4C32AE3CD2A}"/>
          </ac:picMkLst>
        </pc:picChg>
        <pc:picChg chg="mod">
          <ac:chgData name="Panzironi, Flavia" userId="2605e054-86b8-47a6-8c99-cd9580752c93" providerId="ADAL" clId="{9A00D329-9367-4F77-AB89-DDAEAF63E7CD}" dt="2022-10-24T15:21:11.606" v="223" actId="165"/>
          <ac:picMkLst>
            <pc:docMk/>
            <pc:sldMk cId="1407262495" sldId="2146847735"/>
            <ac:picMk id="246" creationId="{6A564597-8ED8-500B-EB80-738D721268AB}"/>
          </ac:picMkLst>
        </pc:picChg>
        <pc:picChg chg="mod">
          <ac:chgData name="Panzironi, Flavia" userId="2605e054-86b8-47a6-8c99-cd9580752c93" providerId="ADAL" clId="{9A00D329-9367-4F77-AB89-DDAEAF63E7CD}" dt="2022-10-24T15:21:11.606" v="223" actId="165"/>
          <ac:picMkLst>
            <pc:docMk/>
            <pc:sldMk cId="1407262495" sldId="2146847735"/>
            <ac:picMk id="247" creationId="{75F6582E-4933-72C6-5AEB-BEAAA0622603}"/>
          </ac:picMkLst>
        </pc:picChg>
        <pc:picChg chg="mod">
          <ac:chgData name="Panzironi, Flavia" userId="2605e054-86b8-47a6-8c99-cd9580752c93" providerId="ADAL" clId="{9A00D329-9367-4F77-AB89-DDAEAF63E7CD}" dt="2022-10-24T15:21:11.606" v="223" actId="165"/>
          <ac:picMkLst>
            <pc:docMk/>
            <pc:sldMk cId="1407262495" sldId="2146847735"/>
            <ac:picMk id="248" creationId="{7765E7BB-596E-DF24-359A-1F645ABF0FAC}"/>
          </ac:picMkLst>
        </pc:picChg>
        <pc:picChg chg="mod">
          <ac:chgData name="Panzironi, Flavia" userId="2605e054-86b8-47a6-8c99-cd9580752c93" providerId="ADAL" clId="{9A00D329-9367-4F77-AB89-DDAEAF63E7CD}" dt="2022-10-24T15:21:11.606" v="223" actId="165"/>
          <ac:picMkLst>
            <pc:docMk/>
            <pc:sldMk cId="1407262495" sldId="2146847735"/>
            <ac:picMk id="255" creationId="{D2402ADF-D94C-5E4E-9454-660020BD9F94}"/>
          </ac:picMkLst>
        </pc:picChg>
        <pc:picChg chg="mod">
          <ac:chgData name="Panzironi, Flavia" userId="2605e054-86b8-47a6-8c99-cd9580752c93" providerId="ADAL" clId="{9A00D329-9367-4F77-AB89-DDAEAF63E7CD}" dt="2022-10-24T15:21:11.606" v="223" actId="165"/>
          <ac:picMkLst>
            <pc:docMk/>
            <pc:sldMk cId="1407262495" sldId="2146847735"/>
            <ac:picMk id="384" creationId="{24EA28BF-8628-4A79-D373-AAC9113C5BC0}"/>
          </ac:picMkLst>
        </pc:picChg>
        <pc:picChg chg="mod">
          <ac:chgData name="Panzironi, Flavia" userId="2605e054-86b8-47a6-8c99-cd9580752c93" providerId="ADAL" clId="{9A00D329-9367-4F77-AB89-DDAEAF63E7CD}" dt="2022-10-24T15:21:11.606" v="223" actId="165"/>
          <ac:picMkLst>
            <pc:docMk/>
            <pc:sldMk cId="1407262495" sldId="2146847735"/>
            <ac:picMk id="385" creationId="{1DA0E97F-C1AD-2E5F-A4F0-B48ECB70F908}"/>
          </ac:picMkLst>
        </pc:picChg>
        <pc:picChg chg="mod">
          <ac:chgData name="Panzironi, Flavia" userId="2605e054-86b8-47a6-8c99-cd9580752c93" providerId="ADAL" clId="{9A00D329-9367-4F77-AB89-DDAEAF63E7CD}" dt="2022-10-24T15:21:11.606" v="223" actId="165"/>
          <ac:picMkLst>
            <pc:docMk/>
            <pc:sldMk cId="1407262495" sldId="2146847735"/>
            <ac:picMk id="386" creationId="{9D48ECF8-65F9-C3E7-08C8-810382F3D4FA}"/>
          </ac:picMkLst>
        </pc:picChg>
        <pc:picChg chg="mod">
          <ac:chgData name="Panzironi, Flavia" userId="2605e054-86b8-47a6-8c99-cd9580752c93" providerId="ADAL" clId="{9A00D329-9367-4F77-AB89-DDAEAF63E7CD}" dt="2022-10-24T15:21:11.606" v="223" actId="165"/>
          <ac:picMkLst>
            <pc:docMk/>
            <pc:sldMk cId="1407262495" sldId="2146847735"/>
            <ac:picMk id="387" creationId="{1AEF6C0B-0A72-8A27-3FA9-0C3881CDFD99}"/>
          </ac:picMkLst>
        </pc:picChg>
        <pc:picChg chg="mod">
          <ac:chgData name="Panzironi, Flavia" userId="2605e054-86b8-47a6-8c99-cd9580752c93" providerId="ADAL" clId="{9A00D329-9367-4F77-AB89-DDAEAF63E7CD}" dt="2022-10-24T15:21:11.606" v="223" actId="165"/>
          <ac:picMkLst>
            <pc:docMk/>
            <pc:sldMk cId="1407262495" sldId="2146847735"/>
            <ac:picMk id="389" creationId="{DBFAA235-4A85-D6C6-CBA2-7A1545683D60}"/>
          </ac:picMkLst>
        </pc:picChg>
        <pc:picChg chg="mod">
          <ac:chgData name="Panzironi, Flavia" userId="2605e054-86b8-47a6-8c99-cd9580752c93" providerId="ADAL" clId="{9A00D329-9367-4F77-AB89-DDAEAF63E7CD}" dt="2022-10-24T15:21:11.606" v="223" actId="165"/>
          <ac:picMkLst>
            <pc:docMk/>
            <pc:sldMk cId="1407262495" sldId="2146847735"/>
            <ac:picMk id="391" creationId="{339E3159-850B-4DF7-6BBD-887959C3E2CC}"/>
          </ac:picMkLst>
        </pc:picChg>
        <pc:picChg chg="del mod">
          <ac:chgData name="Panzironi, Flavia" userId="2605e054-86b8-47a6-8c99-cd9580752c93" providerId="ADAL" clId="{9A00D329-9367-4F77-AB89-DDAEAF63E7CD}" dt="2022-10-24T15:23:45.602" v="255" actId="478"/>
          <ac:picMkLst>
            <pc:docMk/>
            <pc:sldMk cId="1407262495" sldId="2146847735"/>
            <ac:picMk id="394" creationId="{2937CDD7-4FBE-E54D-519C-604CA6BB05D1}"/>
          </ac:picMkLst>
        </pc:picChg>
        <pc:picChg chg="mod">
          <ac:chgData name="Panzironi, Flavia" userId="2605e054-86b8-47a6-8c99-cd9580752c93" providerId="ADAL" clId="{9A00D329-9367-4F77-AB89-DDAEAF63E7CD}" dt="2022-10-24T15:21:11.606" v="223" actId="165"/>
          <ac:picMkLst>
            <pc:docMk/>
            <pc:sldMk cId="1407262495" sldId="2146847735"/>
            <ac:picMk id="395" creationId="{1D99B2B6-82FB-7E7B-F78F-9F76DD9EDC3E}"/>
          </ac:picMkLst>
        </pc:picChg>
        <pc:picChg chg="mod">
          <ac:chgData name="Panzironi, Flavia" userId="2605e054-86b8-47a6-8c99-cd9580752c93" providerId="ADAL" clId="{9A00D329-9367-4F77-AB89-DDAEAF63E7CD}" dt="2022-10-24T15:21:11.606" v="223" actId="165"/>
          <ac:picMkLst>
            <pc:docMk/>
            <pc:sldMk cId="1407262495" sldId="2146847735"/>
            <ac:picMk id="396" creationId="{50025084-565C-EDF2-D2DA-015F161F783F}"/>
          </ac:picMkLst>
        </pc:picChg>
        <pc:picChg chg="mod">
          <ac:chgData name="Panzironi, Flavia" userId="2605e054-86b8-47a6-8c99-cd9580752c93" providerId="ADAL" clId="{9A00D329-9367-4F77-AB89-DDAEAF63E7CD}" dt="2022-10-24T15:21:11.606" v="223" actId="165"/>
          <ac:picMkLst>
            <pc:docMk/>
            <pc:sldMk cId="1407262495" sldId="2146847735"/>
            <ac:picMk id="397" creationId="{5A7E8BA3-AE83-112C-3728-126743296230}"/>
          </ac:picMkLst>
        </pc:picChg>
        <pc:picChg chg="mod">
          <ac:chgData name="Panzironi, Flavia" userId="2605e054-86b8-47a6-8c99-cd9580752c93" providerId="ADAL" clId="{9A00D329-9367-4F77-AB89-DDAEAF63E7CD}" dt="2022-10-24T15:21:11.606" v="223" actId="165"/>
          <ac:picMkLst>
            <pc:docMk/>
            <pc:sldMk cId="1407262495" sldId="2146847735"/>
            <ac:picMk id="398" creationId="{CF853EF4-1621-F3A9-4CC9-F5A23BC1D989}"/>
          </ac:picMkLst>
        </pc:picChg>
        <pc:picChg chg="mod">
          <ac:chgData name="Panzironi, Flavia" userId="2605e054-86b8-47a6-8c99-cd9580752c93" providerId="ADAL" clId="{9A00D329-9367-4F77-AB89-DDAEAF63E7CD}" dt="2022-10-24T15:21:11.606" v="223" actId="165"/>
          <ac:picMkLst>
            <pc:docMk/>
            <pc:sldMk cId="1407262495" sldId="2146847735"/>
            <ac:picMk id="399" creationId="{266F3502-C9A4-754F-A3B2-4761E9AF8E2A}"/>
          </ac:picMkLst>
        </pc:picChg>
        <pc:picChg chg="del mod">
          <ac:chgData name="Panzironi, Flavia" userId="2605e054-86b8-47a6-8c99-cd9580752c93" providerId="ADAL" clId="{9A00D329-9367-4F77-AB89-DDAEAF63E7CD}" dt="2022-10-24T15:23:59.478" v="258" actId="478"/>
          <ac:picMkLst>
            <pc:docMk/>
            <pc:sldMk cId="1407262495" sldId="2146847735"/>
            <ac:picMk id="400" creationId="{B4FB63ED-2026-02F4-0759-24B9F87E395E}"/>
          </ac:picMkLst>
        </pc:picChg>
        <pc:picChg chg="mod">
          <ac:chgData name="Panzironi, Flavia" userId="2605e054-86b8-47a6-8c99-cd9580752c93" providerId="ADAL" clId="{9A00D329-9367-4F77-AB89-DDAEAF63E7CD}" dt="2022-10-24T15:21:11.606" v="223" actId="165"/>
          <ac:picMkLst>
            <pc:docMk/>
            <pc:sldMk cId="1407262495" sldId="2146847735"/>
            <ac:picMk id="402" creationId="{322C2AA6-065D-2154-EB04-7A4ED0E8D9C0}"/>
          </ac:picMkLst>
        </pc:picChg>
        <pc:picChg chg="mod">
          <ac:chgData name="Panzironi, Flavia" userId="2605e054-86b8-47a6-8c99-cd9580752c93" providerId="ADAL" clId="{9A00D329-9367-4F77-AB89-DDAEAF63E7CD}" dt="2022-10-24T15:21:11.606" v="223" actId="165"/>
          <ac:picMkLst>
            <pc:docMk/>
            <pc:sldMk cId="1407262495" sldId="2146847735"/>
            <ac:picMk id="403" creationId="{04E7C30B-2AE2-5489-11C6-8C870A644B5F}"/>
          </ac:picMkLst>
        </pc:picChg>
        <pc:picChg chg="mod">
          <ac:chgData name="Panzironi, Flavia" userId="2605e054-86b8-47a6-8c99-cd9580752c93" providerId="ADAL" clId="{9A00D329-9367-4F77-AB89-DDAEAF63E7CD}" dt="2022-10-24T15:21:11.606" v="223" actId="165"/>
          <ac:picMkLst>
            <pc:docMk/>
            <pc:sldMk cId="1407262495" sldId="2146847735"/>
            <ac:picMk id="404" creationId="{61D12E58-8A20-AB2A-C47B-97EF68338FAD}"/>
          </ac:picMkLst>
        </pc:picChg>
        <pc:picChg chg="mod">
          <ac:chgData name="Panzironi, Flavia" userId="2605e054-86b8-47a6-8c99-cd9580752c93" providerId="ADAL" clId="{9A00D329-9367-4F77-AB89-DDAEAF63E7CD}" dt="2022-10-24T15:21:11.606" v="223" actId="165"/>
          <ac:picMkLst>
            <pc:docMk/>
            <pc:sldMk cId="1407262495" sldId="2146847735"/>
            <ac:picMk id="405" creationId="{D6FDC200-3D0B-CFEB-18CE-0A3570E87843}"/>
          </ac:picMkLst>
        </pc:picChg>
        <pc:picChg chg="mod">
          <ac:chgData name="Panzironi, Flavia" userId="2605e054-86b8-47a6-8c99-cd9580752c93" providerId="ADAL" clId="{9A00D329-9367-4F77-AB89-DDAEAF63E7CD}" dt="2022-10-24T15:21:11.606" v="223" actId="165"/>
          <ac:picMkLst>
            <pc:docMk/>
            <pc:sldMk cId="1407262495" sldId="2146847735"/>
            <ac:picMk id="407" creationId="{24A9CEE3-9265-61D0-3E9E-B8ECE8A5C9B1}"/>
          </ac:picMkLst>
        </pc:picChg>
        <pc:picChg chg="del mod">
          <ac:chgData name="Panzironi, Flavia" userId="2605e054-86b8-47a6-8c99-cd9580752c93" providerId="ADAL" clId="{9A00D329-9367-4F77-AB89-DDAEAF63E7CD}" dt="2022-10-24T15:21:47.527" v="232" actId="478"/>
          <ac:picMkLst>
            <pc:docMk/>
            <pc:sldMk cId="1407262495" sldId="2146847735"/>
            <ac:picMk id="408" creationId="{3279B063-37B2-DF06-4EBE-024010DA6FDC}"/>
          </ac:picMkLst>
        </pc:picChg>
        <pc:picChg chg="mod">
          <ac:chgData name="Panzironi, Flavia" userId="2605e054-86b8-47a6-8c99-cd9580752c93" providerId="ADAL" clId="{9A00D329-9367-4F77-AB89-DDAEAF63E7CD}" dt="2022-10-24T15:21:11.606" v="223" actId="165"/>
          <ac:picMkLst>
            <pc:docMk/>
            <pc:sldMk cId="1407262495" sldId="2146847735"/>
            <ac:picMk id="409" creationId="{6287B21D-7AC0-813F-422D-B44A8C7635B1}"/>
          </ac:picMkLst>
        </pc:picChg>
        <pc:picChg chg="mod">
          <ac:chgData name="Panzironi, Flavia" userId="2605e054-86b8-47a6-8c99-cd9580752c93" providerId="ADAL" clId="{9A00D329-9367-4F77-AB89-DDAEAF63E7CD}" dt="2022-10-24T15:21:11.606" v="223" actId="165"/>
          <ac:picMkLst>
            <pc:docMk/>
            <pc:sldMk cId="1407262495" sldId="2146847735"/>
            <ac:picMk id="410" creationId="{03E57D18-254C-BEC1-229E-D1C91DD9983E}"/>
          </ac:picMkLst>
        </pc:picChg>
        <pc:picChg chg="mod">
          <ac:chgData name="Panzironi, Flavia" userId="2605e054-86b8-47a6-8c99-cd9580752c93" providerId="ADAL" clId="{9A00D329-9367-4F77-AB89-DDAEAF63E7CD}" dt="2022-10-24T15:21:11.606" v="223" actId="165"/>
          <ac:picMkLst>
            <pc:docMk/>
            <pc:sldMk cId="1407262495" sldId="2146847735"/>
            <ac:picMk id="411" creationId="{723474B1-667F-3DDC-0F90-BE38044FCB49}"/>
          </ac:picMkLst>
        </pc:picChg>
        <pc:picChg chg="mod">
          <ac:chgData name="Panzironi, Flavia" userId="2605e054-86b8-47a6-8c99-cd9580752c93" providerId="ADAL" clId="{9A00D329-9367-4F77-AB89-DDAEAF63E7CD}" dt="2022-10-24T15:21:11.606" v="223" actId="165"/>
          <ac:picMkLst>
            <pc:docMk/>
            <pc:sldMk cId="1407262495" sldId="2146847735"/>
            <ac:picMk id="412" creationId="{DCCD6830-8335-0322-3236-823BE36A1741}"/>
          </ac:picMkLst>
        </pc:picChg>
        <pc:picChg chg="mod">
          <ac:chgData name="Panzironi, Flavia" userId="2605e054-86b8-47a6-8c99-cd9580752c93" providerId="ADAL" clId="{9A00D329-9367-4F77-AB89-DDAEAF63E7CD}" dt="2022-10-24T15:21:11.606" v="223" actId="165"/>
          <ac:picMkLst>
            <pc:docMk/>
            <pc:sldMk cId="1407262495" sldId="2146847735"/>
            <ac:picMk id="419" creationId="{B5084760-2D61-B15B-66BC-B25EAC7B2AE9}"/>
          </ac:picMkLst>
        </pc:picChg>
        <pc:picChg chg="mod">
          <ac:chgData name="Panzironi, Flavia" userId="2605e054-86b8-47a6-8c99-cd9580752c93" providerId="ADAL" clId="{9A00D329-9367-4F77-AB89-DDAEAF63E7CD}" dt="2022-10-24T15:21:11.606" v="223" actId="165"/>
          <ac:picMkLst>
            <pc:docMk/>
            <pc:sldMk cId="1407262495" sldId="2146847735"/>
            <ac:picMk id="420" creationId="{6BA00D65-E759-E2D8-1985-B76CA145B53A}"/>
          </ac:picMkLst>
        </pc:picChg>
        <pc:picChg chg="mod">
          <ac:chgData name="Panzironi, Flavia" userId="2605e054-86b8-47a6-8c99-cd9580752c93" providerId="ADAL" clId="{9A00D329-9367-4F77-AB89-DDAEAF63E7CD}" dt="2022-10-24T15:21:11.606" v="223" actId="165"/>
          <ac:picMkLst>
            <pc:docMk/>
            <pc:sldMk cId="1407262495" sldId="2146847735"/>
            <ac:picMk id="421" creationId="{B17B873A-B441-F53B-E1EC-C9BFDD52B711}"/>
          </ac:picMkLst>
        </pc:picChg>
        <pc:picChg chg="mod">
          <ac:chgData name="Panzironi, Flavia" userId="2605e054-86b8-47a6-8c99-cd9580752c93" providerId="ADAL" clId="{9A00D329-9367-4F77-AB89-DDAEAF63E7CD}" dt="2022-10-24T15:21:11.606" v="223" actId="165"/>
          <ac:picMkLst>
            <pc:docMk/>
            <pc:sldMk cId="1407262495" sldId="2146847735"/>
            <ac:picMk id="422" creationId="{4F7F9693-AB7B-F512-B959-F9E769F3A175}"/>
          </ac:picMkLst>
        </pc:picChg>
        <pc:picChg chg="mod">
          <ac:chgData name="Panzironi, Flavia" userId="2605e054-86b8-47a6-8c99-cd9580752c93" providerId="ADAL" clId="{9A00D329-9367-4F77-AB89-DDAEAF63E7CD}" dt="2022-10-24T15:21:11.606" v="223" actId="165"/>
          <ac:picMkLst>
            <pc:docMk/>
            <pc:sldMk cId="1407262495" sldId="2146847735"/>
            <ac:picMk id="423" creationId="{421B3A8D-D3C6-D756-FBD1-0290C8EBB677}"/>
          </ac:picMkLst>
        </pc:picChg>
        <pc:picChg chg="mod">
          <ac:chgData name="Panzironi, Flavia" userId="2605e054-86b8-47a6-8c99-cd9580752c93" providerId="ADAL" clId="{9A00D329-9367-4F77-AB89-DDAEAF63E7CD}" dt="2022-10-24T15:21:11.606" v="223" actId="165"/>
          <ac:picMkLst>
            <pc:docMk/>
            <pc:sldMk cId="1407262495" sldId="2146847735"/>
            <ac:picMk id="425" creationId="{F1F7DD4F-D1D9-C0C4-9A69-0D754B109F11}"/>
          </ac:picMkLst>
        </pc:picChg>
        <pc:picChg chg="mod">
          <ac:chgData name="Panzironi, Flavia" userId="2605e054-86b8-47a6-8c99-cd9580752c93" providerId="ADAL" clId="{9A00D329-9367-4F77-AB89-DDAEAF63E7CD}" dt="2022-10-24T15:21:11.606" v="223" actId="165"/>
          <ac:picMkLst>
            <pc:docMk/>
            <pc:sldMk cId="1407262495" sldId="2146847735"/>
            <ac:picMk id="427" creationId="{C0E0FDBE-959C-F1B5-CE70-88F6CD9BADE2}"/>
          </ac:picMkLst>
        </pc:picChg>
        <pc:picChg chg="mod">
          <ac:chgData name="Panzironi, Flavia" userId="2605e054-86b8-47a6-8c99-cd9580752c93" providerId="ADAL" clId="{9A00D329-9367-4F77-AB89-DDAEAF63E7CD}" dt="2022-10-24T15:21:11.606" v="223" actId="165"/>
          <ac:picMkLst>
            <pc:docMk/>
            <pc:sldMk cId="1407262495" sldId="2146847735"/>
            <ac:picMk id="428" creationId="{61BC2467-4F52-6F4B-F50F-73F65BBF77FA}"/>
          </ac:picMkLst>
        </pc:picChg>
        <pc:picChg chg="mod">
          <ac:chgData name="Panzironi, Flavia" userId="2605e054-86b8-47a6-8c99-cd9580752c93" providerId="ADAL" clId="{9A00D329-9367-4F77-AB89-DDAEAF63E7CD}" dt="2022-10-24T15:21:01.120" v="221" actId="165"/>
          <ac:picMkLst>
            <pc:docMk/>
            <pc:sldMk cId="1407262495" sldId="2146847735"/>
            <ac:picMk id="429" creationId="{891D47AD-18AA-5064-C8F4-8C080F4145A6}"/>
          </ac:picMkLst>
        </pc:picChg>
        <pc:picChg chg="mod">
          <ac:chgData name="Panzironi, Flavia" userId="2605e054-86b8-47a6-8c99-cd9580752c93" providerId="ADAL" clId="{9A00D329-9367-4F77-AB89-DDAEAF63E7CD}" dt="2022-10-24T15:21:01.120" v="221" actId="165"/>
          <ac:picMkLst>
            <pc:docMk/>
            <pc:sldMk cId="1407262495" sldId="2146847735"/>
            <ac:picMk id="430" creationId="{51ABFA65-A749-5F58-A2DE-CA23CAF631BC}"/>
          </ac:picMkLst>
        </pc:picChg>
        <pc:picChg chg="mod">
          <ac:chgData name="Panzironi, Flavia" userId="2605e054-86b8-47a6-8c99-cd9580752c93" providerId="ADAL" clId="{9A00D329-9367-4F77-AB89-DDAEAF63E7CD}" dt="2022-10-24T15:21:01.120" v="221" actId="165"/>
          <ac:picMkLst>
            <pc:docMk/>
            <pc:sldMk cId="1407262495" sldId="2146847735"/>
            <ac:picMk id="431" creationId="{C72CB185-2CE6-2A9A-FC27-F6B56CBD86FD}"/>
          </ac:picMkLst>
        </pc:picChg>
        <pc:picChg chg="mod">
          <ac:chgData name="Panzironi, Flavia" userId="2605e054-86b8-47a6-8c99-cd9580752c93" providerId="ADAL" clId="{9A00D329-9367-4F77-AB89-DDAEAF63E7CD}" dt="2022-10-24T15:21:01.120" v="221" actId="165"/>
          <ac:picMkLst>
            <pc:docMk/>
            <pc:sldMk cId="1407262495" sldId="2146847735"/>
            <ac:picMk id="435" creationId="{FA535821-A9DE-2A7D-CCB9-5BABCCBA46CD}"/>
          </ac:picMkLst>
        </pc:picChg>
        <pc:picChg chg="mod">
          <ac:chgData name="Panzironi, Flavia" userId="2605e054-86b8-47a6-8c99-cd9580752c93" providerId="ADAL" clId="{9A00D329-9367-4F77-AB89-DDAEAF63E7CD}" dt="2022-10-24T15:21:01.120" v="221" actId="165"/>
          <ac:picMkLst>
            <pc:docMk/>
            <pc:sldMk cId="1407262495" sldId="2146847735"/>
            <ac:picMk id="436" creationId="{55BA2719-AC50-7EE9-5255-C05D8D052344}"/>
          </ac:picMkLst>
        </pc:picChg>
        <pc:picChg chg="mod">
          <ac:chgData name="Panzironi, Flavia" userId="2605e054-86b8-47a6-8c99-cd9580752c93" providerId="ADAL" clId="{9A00D329-9367-4F77-AB89-DDAEAF63E7CD}" dt="2022-10-24T15:21:01.120" v="221" actId="165"/>
          <ac:picMkLst>
            <pc:docMk/>
            <pc:sldMk cId="1407262495" sldId="2146847735"/>
            <ac:picMk id="437" creationId="{0B5B805B-C3D7-6B23-1679-9487416D37D1}"/>
          </ac:picMkLst>
        </pc:picChg>
        <pc:picChg chg="mod modCrop">
          <ac:chgData name="Panzironi, Flavia" userId="2605e054-86b8-47a6-8c99-cd9580752c93" providerId="ADAL" clId="{9A00D329-9367-4F77-AB89-DDAEAF63E7CD}" dt="2022-10-24T15:21:42.318" v="230" actId="732"/>
          <ac:picMkLst>
            <pc:docMk/>
            <pc:sldMk cId="1407262495" sldId="2146847735"/>
            <ac:picMk id="449" creationId="{FC4CA817-54B4-7052-F692-488F02211723}"/>
          </ac:picMkLst>
        </pc:picChg>
        <pc:picChg chg="mod topLvl">
          <ac:chgData name="Panzironi, Flavia" userId="2605e054-86b8-47a6-8c99-cd9580752c93" providerId="ADAL" clId="{9A00D329-9367-4F77-AB89-DDAEAF63E7CD}" dt="2022-10-24T15:20:50.812" v="219" actId="165"/>
          <ac:picMkLst>
            <pc:docMk/>
            <pc:sldMk cId="1407262495" sldId="2146847735"/>
            <ac:picMk id="454" creationId="{404BE76B-383D-96CE-9F6F-963E68DF222F}"/>
          </ac:picMkLst>
        </pc:picChg>
        <pc:picChg chg="mod topLvl">
          <ac:chgData name="Panzironi, Flavia" userId="2605e054-86b8-47a6-8c99-cd9580752c93" providerId="ADAL" clId="{9A00D329-9367-4F77-AB89-DDAEAF63E7CD}" dt="2022-10-24T15:20:50.812" v="219" actId="165"/>
          <ac:picMkLst>
            <pc:docMk/>
            <pc:sldMk cId="1407262495" sldId="2146847735"/>
            <ac:picMk id="462" creationId="{E2C88EC5-79FF-E817-E297-3E75B4E6C9FF}"/>
          </ac:picMkLst>
        </pc:picChg>
        <pc:picChg chg="mod topLvl">
          <ac:chgData name="Panzironi, Flavia" userId="2605e054-86b8-47a6-8c99-cd9580752c93" providerId="ADAL" clId="{9A00D329-9367-4F77-AB89-DDAEAF63E7CD}" dt="2022-10-24T15:20:50.812" v="219" actId="165"/>
          <ac:picMkLst>
            <pc:docMk/>
            <pc:sldMk cId="1407262495" sldId="2146847735"/>
            <ac:picMk id="465" creationId="{7BFB4B26-AB32-3F20-606E-2A7D5205F53D}"/>
          </ac:picMkLst>
        </pc:picChg>
        <pc:picChg chg="mod topLvl">
          <ac:chgData name="Panzironi, Flavia" userId="2605e054-86b8-47a6-8c99-cd9580752c93" providerId="ADAL" clId="{9A00D329-9367-4F77-AB89-DDAEAF63E7CD}" dt="2022-10-24T15:20:50.812" v="219" actId="165"/>
          <ac:picMkLst>
            <pc:docMk/>
            <pc:sldMk cId="1407262495" sldId="2146847735"/>
            <ac:picMk id="466" creationId="{5F71F082-663B-4213-3882-BE64D1E81DA6}"/>
          </ac:picMkLst>
        </pc:picChg>
        <pc:picChg chg="mod topLvl">
          <ac:chgData name="Panzironi, Flavia" userId="2605e054-86b8-47a6-8c99-cd9580752c93" providerId="ADAL" clId="{9A00D329-9367-4F77-AB89-DDAEAF63E7CD}" dt="2022-10-24T15:20:50.812" v="219" actId="165"/>
          <ac:picMkLst>
            <pc:docMk/>
            <pc:sldMk cId="1407262495" sldId="2146847735"/>
            <ac:picMk id="467" creationId="{E6573E75-B1B0-4DC7-23FC-BF84D963C02C}"/>
          </ac:picMkLst>
        </pc:picChg>
        <pc:picChg chg="del mod topLvl">
          <ac:chgData name="Panzironi, Flavia" userId="2605e054-86b8-47a6-8c99-cd9580752c93" providerId="ADAL" clId="{9A00D329-9367-4F77-AB89-DDAEAF63E7CD}" dt="2022-10-24T15:20:56.707" v="220" actId="478"/>
          <ac:picMkLst>
            <pc:docMk/>
            <pc:sldMk cId="1407262495" sldId="2146847735"/>
            <ac:picMk id="468" creationId="{E91A9ADB-8BDE-9114-8FD6-F4ABF807916D}"/>
          </ac:picMkLst>
        </pc:picChg>
        <pc:picChg chg="del mod topLvl">
          <ac:chgData name="Panzironi, Flavia" userId="2605e054-86b8-47a6-8c99-cd9580752c93" providerId="ADAL" clId="{9A00D329-9367-4F77-AB89-DDAEAF63E7CD}" dt="2022-10-24T15:20:56.707" v="220" actId="478"/>
          <ac:picMkLst>
            <pc:docMk/>
            <pc:sldMk cId="1407262495" sldId="2146847735"/>
            <ac:picMk id="469" creationId="{A65A8DEE-98C5-4596-4555-C6E2E5F76471}"/>
          </ac:picMkLst>
        </pc:picChg>
        <pc:picChg chg="del mod topLvl">
          <ac:chgData name="Panzironi, Flavia" userId="2605e054-86b8-47a6-8c99-cd9580752c93" providerId="ADAL" clId="{9A00D329-9367-4F77-AB89-DDAEAF63E7CD}" dt="2022-10-24T15:20:56.707" v="220" actId="478"/>
          <ac:picMkLst>
            <pc:docMk/>
            <pc:sldMk cId="1407262495" sldId="2146847735"/>
            <ac:picMk id="470" creationId="{4E7ED92D-3FC4-13E1-3D0E-6822736B5617}"/>
          </ac:picMkLst>
        </pc:picChg>
        <pc:picChg chg="mod topLvl">
          <ac:chgData name="Panzironi, Flavia" userId="2605e054-86b8-47a6-8c99-cd9580752c93" providerId="ADAL" clId="{9A00D329-9367-4F77-AB89-DDAEAF63E7CD}" dt="2022-10-24T15:20:50.812" v="219" actId="165"/>
          <ac:picMkLst>
            <pc:docMk/>
            <pc:sldMk cId="1407262495" sldId="2146847735"/>
            <ac:picMk id="471" creationId="{1A32D20C-D173-D8C1-2DD4-3643341AB0E5}"/>
          </ac:picMkLst>
        </pc:picChg>
        <pc:picChg chg="del mod topLvl">
          <ac:chgData name="Panzironi, Flavia" userId="2605e054-86b8-47a6-8c99-cd9580752c93" providerId="ADAL" clId="{9A00D329-9367-4F77-AB89-DDAEAF63E7CD}" dt="2022-10-24T15:20:56.707" v="220" actId="478"/>
          <ac:picMkLst>
            <pc:docMk/>
            <pc:sldMk cId="1407262495" sldId="2146847735"/>
            <ac:picMk id="472" creationId="{C326BC32-F17B-E03D-B96B-D99FD6B49989}"/>
          </ac:picMkLst>
        </pc:picChg>
        <pc:picChg chg="del">
          <ac:chgData name="Panzironi, Flavia" userId="2605e054-86b8-47a6-8c99-cd9580752c93" providerId="ADAL" clId="{9A00D329-9367-4F77-AB89-DDAEAF63E7CD}" dt="2022-10-24T15:20:19.740" v="216" actId="478"/>
          <ac:picMkLst>
            <pc:docMk/>
            <pc:sldMk cId="1407262495" sldId="2146847735"/>
            <ac:picMk id="478" creationId="{87C4E10B-E27B-0347-DACC-12D973E53880}"/>
          </ac:picMkLst>
        </pc:picChg>
        <pc:picChg chg="mod">
          <ac:chgData name="Panzironi, Flavia" userId="2605e054-86b8-47a6-8c99-cd9580752c93" providerId="ADAL" clId="{9A00D329-9367-4F77-AB89-DDAEAF63E7CD}" dt="2022-10-24T15:21:11.606" v="223" actId="165"/>
          <ac:picMkLst>
            <pc:docMk/>
            <pc:sldMk cId="1407262495" sldId="2146847735"/>
            <ac:picMk id="479" creationId="{9BE0C6F5-1755-FC3C-CE37-433D7DF4B2C0}"/>
          </ac:picMkLst>
        </pc:picChg>
        <pc:picChg chg="mod">
          <ac:chgData name="Panzironi, Flavia" userId="2605e054-86b8-47a6-8c99-cd9580752c93" providerId="ADAL" clId="{9A00D329-9367-4F77-AB89-DDAEAF63E7CD}" dt="2022-10-24T15:21:11.606" v="223" actId="165"/>
          <ac:picMkLst>
            <pc:docMk/>
            <pc:sldMk cId="1407262495" sldId="2146847735"/>
            <ac:picMk id="480" creationId="{5EA05F8C-8207-AA5D-B339-3DD14D1D1D64}"/>
          </ac:picMkLst>
        </pc:picChg>
        <pc:picChg chg="mod">
          <ac:chgData name="Panzironi, Flavia" userId="2605e054-86b8-47a6-8c99-cd9580752c93" providerId="ADAL" clId="{9A00D329-9367-4F77-AB89-DDAEAF63E7CD}" dt="2022-10-24T15:21:11.606" v="223" actId="165"/>
          <ac:picMkLst>
            <pc:docMk/>
            <pc:sldMk cId="1407262495" sldId="2146847735"/>
            <ac:picMk id="484" creationId="{7C1B5592-8E53-CA54-69C1-4A32A97E06F5}"/>
          </ac:picMkLst>
        </pc:picChg>
        <pc:picChg chg="mod">
          <ac:chgData name="Panzironi, Flavia" userId="2605e054-86b8-47a6-8c99-cd9580752c93" providerId="ADAL" clId="{9A00D329-9367-4F77-AB89-DDAEAF63E7CD}" dt="2022-10-24T15:21:11.606" v="223" actId="165"/>
          <ac:picMkLst>
            <pc:docMk/>
            <pc:sldMk cId="1407262495" sldId="2146847735"/>
            <ac:picMk id="485" creationId="{D56B0CDD-8CA6-50E0-C5F4-54F47C71F6A3}"/>
          </ac:picMkLst>
        </pc:picChg>
        <pc:picChg chg="mod">
          <ac:chgData name="Panzironi, Flavia" userId="2605e054-86b8-47a6-8c99-cd9580752c93" providerId="ADAL" clId="{9A00D329-9367-4F77-AB89-DDAEAF63E7CD}" dt="2022-10-24T15:21:11.606" v="223" actId="165"/>
          <ac:picMkLst>
            <pc:docMk/>
            <pc:sldMk cId="1407262495" sldId="2146847735"/>
            <ac:picMk id="486" creationId="{6D4DE07E-D094-99AB-F0A6-C6E84FAFAB94}"/>
          </ac:picMkLst>
        </pc:picChg>
        <pc:picChg chg="mod">
          <ac:chgData name="Panzironi, Flavia" userId="2605e054-86b8-47a6-8c99-cd9580752c93" providerId="ADAL" clId="{9A00D329-9367-4F77-AB89-DDAEAF63E7CD}" dt="2022-10-24T15:21:11.606" v="223" actId="165"/>
          <ac:picMkLst>
            <pc:docMk/>
            <pc:sldMk cId="1407262495" sldId="2146847735"/>
            <ac:picMk id="492" creationId="{C4189131-95B4-A158-E8AE-487D22076064}"/>
          </ac:picMkLst>
        </pc:picChg>
        <pc:picChg chg="mod">
          <ac:chgData name="Panzironi, Flavia" userId="2605e054-86b8-47a6-8c99-cd9580752c93" providerId="ADAL" clId="{9A00D329-9367-4F77-AB89-DDAEAF63E7CD}" dt="2022-10-24T15:21:11.606" v="223" actId="165"/>
          <ac:picMkLst>
            <pc:docMk/>
            <pc:sldMk cId="1407262495" sldId="2146847735"/>
            <ac:picMk id="495" creationId="{EBFF1A89-1CF4-2033-2EB9-9269E01C81E8}"/>
          </ac:picMkLst>
        </pc:picChg>
        <pc:picChg chg="mod">
          <ac:chgData name="Panzironi, Flavia" userId="2605e054-86b8-47a6-8c99-cd9580752c93" providerId="ADAL" clId="{9A00D329-9367-4F77-AB89-DDAEAF63E7CD}" dt="2022-10-24T15:21:11.606" v="223" actId="165"/>
          <ac:picMkLst>
            <pc:docMk/>
            <pc:sldMk cId="1407262495" sldId="2146847735"/>
            <ac:picMk id="496" creationId="{1D04DEF4-3BA6-9A19-CD19-E86DEE5F46FF}"/>
          </ac:picMkLst>
        </pc:picChg>
        <pc:picChg chg="mod">
          <ac:chgData name="Panzironi, Flavia" userId="2605e054-86b8-47a6-8c99-cd9580752c93" providerId="ADAL" clId="{9A00D329-9367-4F77-AB89-DDAEAF63E7CD}" dt="2022-10-24T15:21:11.606" v="223" actId="165"/>
          <ac:picMkLst>
            <pc:docMk/>
            <pc:sldMk cId="1407262495" sldId="2146847735"/>
            <ac:picMk id="497" creationId="{3C92091F-15A7-47CE-D0DA-3A59D9BD2C58}"/>
          </ac:picMkLst>
        </pc:picChg>
        <pc:picChg chg="mod">
          <ac:chgData name="Panzironi, Flavia" userId="2605e054-86b8-47a6-8c99-cd9580752c93" providerId="ADAL" clId="{9A00D329-9367-4F77-AB89-DDAEAF63E7CD}" dt="2022-10-24T15:21:11.606" v="223" actId="165"/>
          <ac:picMkLst>
            <pc:docMk/>
            <pc:sldMk cId="1407262495" sldId="2146847735"/>
            <ac:picMk id="498" creationId="{3D0E5A8D-75F4-5AA7-F02B-9B22D162A4CD}"/>
          </ac:picMkLst>
        </pc:picChg>
        <pc:picChg chg="mod">
          <ac:chgData name="Panzironi, Flavia" userId="2605e054-86b8-47a6-8c99-cd9580752c93" providerId="ADAL" clId="{9A00D329-9367-4F77-AB89-DDAEAF63E7CD}" dt="2022-10-24T15:21:11.606" v="223" actId="165"/>
          <ac:picMkLst>
            <pc:docMk/>
            <pc:sldMk cId="1407262495" sldId="2146847735"/>
            <ac:picMk id="499" creationId="{520E1C46-9F56-AC13-70DA-8634F0C168EC}"/>
          </ac:picMkLst>
        </pc:picChg>
        <pc:picChg chg="mod">
          <ac:chgData name="Panzironi, Flavia" userId="2605e054-86b8-47a6-8c99-cd9580752c93" providerId="ADAL" clId="{9A00D329-9367-4F77-AB89-DDAEAF63E7CD}" dt="2022-10-24T15:21:11.606" v="223" actId="165"/>
          <ac:picMkLst>
            <pc:docMk/>
            <pc:sldMk cId="1407262495" sldId="2146847735"/>
            <ac:picMk id="500" creationId="{AF45FA50-A57E-A6E9-2689-03C7938D0051}"/>
          </ac:picMkLst>
        </pc:picChg>
        <pc:picChg chg="mod">
          <ac:chgData name="Panzironi, Flavia" userId="2605e054-86b8-47a6-8c99-cd9580752c93" providerId="ADAL" clId="{9A00D329-9367-4F77-AB89-DDAEAF63E7CD}" dt="2022-10-24T15:21:11.606" v="223" actId="165"/>
          <ac:picMkLst>
            <pc:docMk/>
            <pc:sldMk cId="1407262495" sldId="2146847735"/>
            <ac:picMk id="505" creationId="{33ABB1CD-DF90-2FE7-13D9-1F38E5D2887A}"/>
          </ac:picMkLst>
        </pc:picChg>
        <pc:picChg chg="mod">
          <ac:chgData name="Panzironi, Flavia" userId="2605e054-86b8-47a6-8c99-cd9580752c93" providerId="ADAL" clId="{9A00D329-9367-4F77-AB89-DDAEAF63E7CD}" dt="2022-10-24T15:21:11.606" v="223" actId="165"/>
          <ac:picMkLst>
            <pc:docMk/>
            <pc:sldMk cId="1407262495" sldId="2146847735"/>
            <ac:picMk id="506" creationId="{D4CBA778-47D9-382E-7ED1-F4469211CA84}"/>
          </ac:picMkLst>
        </pc:picChg>
        <pc:picChg chg="mod">
          <ac:chgData name="Panzironi, Flavia" userId="2605e054-86b8-47a6-8c99-cd9580752c93" providerId="ADAL" clId="{9A00D329-9367-4F77-AB89-DDAEAF63E7CD}" dt="2022-10-24T15:21:11.606" v="223" actId="165"/>
          <ac:picMkLst>
            <pc:docMk/>
            <pc:sldMk cId="1407262495" sldId="2146847735"/>
            <ac:picMk id="507" creationId="{C2B92922-2F52-C7AC-04BB-A703F0849029}"/>
          </ac:picMkLst>
        </pc:picChg>
        <pc:picChg chg="mod">
          <ac:chgData name="Panzironi, Flavia" userId="2605e054-86b8-47a6-8c99-cd9580752c93" providerId="ADAL" clId="{9A00D329-9367-4F77-AB89-DDAEAF63E7CD}" dt="2022-10-24T15:21:11.606" v="223" actId="165"/>
          <ac:picMkLst>
            <pc:docMk/>
            <pc:sldMk cId="1407262495" sldId="2146847735"/>
            <ac:picMk id="508" creationId="{8FF58A99-A84E-FDA0-06A0-EBC10FF18933}"/>
          </ac:picMkLst>
        </pc:picChg>
        <pc:picChg chg="del mod">
          <ac:chgData name="Panzironi, Flavia" userId="2605e054-86b8-47a6-8c99-cd9580752c93" providerId="ADAL" clId="{9A00D329-9367-4F77-AB89-DDAEAF63E7CD}" dt="2022-10-24T15:23:42.664" v="254" actId="478"/>
          <ac:picMkLst>
            <pc:docMk/>
            <pc:sldMk cId="1407262495" sldId="2146847735"/>
            <ac:picMk id="510" creationId="{656D399B-43F0-F609-4750-A6A7620B93ED}"/>
          </ac:picMkLst>
        </pc:picChg>
        <pc:picChg chg="del mod">
          <ac:chgData name="Panzironi, Flavia" userId="2605e054-86b8-47a6-8c99-cd9580752c93" providerId="ADAL" clId="{9A00D329-9367-4F77-AB89-DDAEAF63E7CD}" dt="2022-10-24T15:21:50.291" v="233" actId="478"/>
          <ac:picMkLst>
            <pc:docMk/>
            <pc:sldMk cId="1407262495" sldId="2146847735"/>
            <ac:picMk id="511" creationId="{26F38E20-4958-745E-DAE9-8994B97DD2EC}"/>
          </ac:picMkLst>
        </pc:picChg>
        <pc:picChg chg="mod">
          <ac:chgData name="Panzironi, Flavia" userId="2605e054-86b8-47a6-8c99-cd9580752c93" providerId="ADAL" clId="{9A00D329-9367-4F77-AB89-DDAEAF63E7CD}" dt="2022-10-24T15:21:01.120" v="221" actId="165"/>
          <ac:picMkLst>
            <pc:docMk/>
            <pc:sldMk cId="1407262495" sldId="2146847735"/>
            <ac:picMk id="513" creationId="{3C0A34F8-5A77-20C4-FB53-9C4A49772BE0}"/>
          </ac:picMkLst>
        </pc:picChg>
        <pc:picChg chg="mod">
          <ac:chgData name="Panzironi, Flavia" userId="2605e054-86b8-47a6-8c99-cd9580752c93" providerId="ADAL" clId="{9A00D329-9367-4F77-AB89-DDAEAF63E7CD}" dt="2022-10-24T15:21:01.120" v="221" actId="165"/>
          <ac:picMkLst>
            <pc:docMk/>
            <pc:sldMk cId="1407262495" sldId="2146847735"/>
            <ac:picMk id="516" creationId="{F8EC8D06-7840-F132-BDC7-6A6166802451}"/>
          </ac:picMkLst>
        </pc:picChg>
        <pc:picChg chg="mod">
          <ac:chgData name="Panzironi, Flavia" userId="2605e054-86b8-47a6-8c99-cd9580752c93" providerId="ADAL" clId="{9A00D329-9367-4F77-AB89-DDAEAF63E7CD}" dt="2022-10-24T15:21:01.120" v="221" actId="165"/>
          <ac:picMkLst>
            <pc:docMk/>
            <pc:sldMk cId="1407262495" sldId="2146847735"/>
            <ac:picMk id="517" creationId="{86BC1D30-3668-5A8F-E83A-42E793EE2E36}"/>
          </ac:picMkLst>
        </pc:picChg>
        <pc:picChg chg="mod">
          <ac:chgData name="Panzironi, Flavia" userId="2605e054-86b8-47a6-8c99-cd9580752c93" providerId="ADAL" clId="{9A00D329-9367-4F77-AB89-DDAEAF63E7CD}" dt="2022-10-24T15:21:01.120" v="221" actId="165"/>
          <ac:picMkLst>
            <pc:docMk/>
            <pc:sldMk cId="1407262495" sldId="2146847735"/>
            <ac:picMk id="518" creationId="{FE85593E-41B8-AC55-A452-74E8292B3FF4}"/>
          </ac:picMkLst>
        </pc:picChg>
        <pc:picChg chg="mod">
          <ac:chgData name="Panzironi, Flavia" userId="2605e054-86b8-47a6-8c99-cd9580752c93" providerId="ADAL" clId="{9A00D329-9367-4F77-AB89-DDAEAF63E7CD}" dt="2022-10-24T15:21:01.120" v="221" actId="165"/>
          <ac:picMkLst>
            <pc:docMk/>
            <pc:sldMk cId="1407262495" sldId="2146847735"/>
            <ac:picMk id="519" creationId="{B98CE4DA-3E55-352F-BC8A-759D84E6DD38}"/>
          </ac:picMkLst>
        </pc:picChg>
        <pc:picChg chg="mod">
          <ac:chgData name="Panzironi, Flavia" userId="2605e054-86b8-47a6-8c99-cd9580752c93" providerId="ADAL" clId="{9A00D329-9367-4F77-AB89-DDAEAF63E7CD}" dt="2022-10-24T15:21:01.120" v="221" actId="165"/>
          <ac:picMkLst>
            <pc:docMk/>
            <pc:sldMk cId="1407262495" sldId="2146847735"/>
            <ac:picMk id="520" creationId="{A59A64FD-DBBC-CFD9-E552-323292579AC5}"/>
          </ac:picMkLst>
        </pc:picChg>
        <pc:picChg chg="mod">
          <ac:chgData name="Panzironi, Flavia" userId="2605e054-86b8-47a6-8c99-cd9580752c93" providerId="ADAL" clId="{9A00D329-9367-4F77-AB89-DDAEAF63E7CD}" dt="2022-10-24T15:21:01.120" v="221" actId="165"/>
          <ac:picMkLst>
            <pc:docMk/>
            <pc:sldMk cId="1407262495" sldId="2146847735"/>
            <ac:picMk id="521" creationId="{0C2DEB7A-8E32-3A91-E0B0-32FC89ED2DC4}"/>
          </ac:picMkLst>
        </pc:picChg>
        <pc:picChg chg="mod">
          <ac:chgData name="Panzironi, Flavia" userId="2605e054-86b8-47a6-8c99-cd9580752c93" providerId="ADAL" clId="{9A00D329-9367-4F77-AB89-DDAEAF63E7CD}" dt="2022-10-24T15:21:01.120" v="221" actId="165"/>
          <ac:picMkLst>
            <pc:docMk/>
            <pc:sldMk cId="1407262495" sldId="2146847735"/>
            <ac:picMk id="526" creationId="{98A786C0-C0FF-2653-DC65-C0EEC43DB0AD}"/>
          </ac:picMkLst>
        </pc:picChg>
        <pc:picChg chg="mod">
          <ac:chgData name="Panzironi, Flavia" userId="2605e054-86b8-47a6-8c99-cd9580752c93" providerId="ADAL" clId="{9A00D329-9367-4F77-AB89-DDAEAF63E7CD}" dt="2022-10-24T15:21:01.120" v="221" actId="165"/>
          <ac:picMkLst>
            <pc:docMk/>
            <pc:sldMk cId="1407262495" sldId="2146847735"/>
            <ac:picMk id="527" creationId="{714BD04E-F524-AD7D-758B-18D4A6B76A3F}"/>
          </ac:picMkLst>
        </pc:picChg>
        <pc:picChg chg="mod">
          <ac:chgData name="Panzironi, Flavia" userId="2605e054-86b8-47a6-8c99-cd9580752c93" providerId="ADAL" clId="{9A00D329-9367-4F77-AB89-DDAEAF63E7CD}" dt="2022-10-24T15:21:01.120" v="221" actId="165"/>
          <ac:picMkLst>
            <pc:docMk/>
            <pc:sldMk cId="1407262495" sldId="2146847735"/>
            <ac:picMk id="528" creationId="{1D000E22-6823-8F61-5895-C4AA518D9F22}"/>
          </ac:picMkLst>
        </pc:picChg>
        <pc:picChg chg="mod">
          <ac:chgData name="Panzironi, Flavia" userId="2605e054-86b8-47a6-8c99-cd9580752c93" providerId="ADAL" clId="{9A00D329-9367-4F77-AB89-DDAEAF63E7CD}" dt="2022-10-24T15:21:01.120" v="221" actId="165"/>
          <ac:picMkLst>
            <pc:docMk/>
            <pc:sldMk cId="1407262495" sldId="2146847735"/>
            <ac:picMk id="529" creationId="{36FFEA45-6F63-0E88-64BE-6075FF304F93}"/>
          </ac:picMkLst>
        </pc:picChg>
        <pc:picChg chg="mod">
          <ac:chgData name="Panzironi, Flavia" userId="2605e054-86b8-47a6-8c99-cd9580752c93" providerId="ADAL" clId="{9A00D329-9367-4F77-AB89-DDAEAF63E7CD}" dt="2022-10-24T15:20:50.812" v="219" actId="165"/>
          <ac:picMkLst>
            <pc:docMk/>
            <pc:sldMk cId="1407262495" sldId="2146847735"/>
            <ac:picMk id="530" creationId="{EE590D36-51B9-8020-ED1A-CCE295B69D96}"/>
          </ac:picMkLst>
        </pc:picChg>
        <pc:picChg chg="mod">
          <ac:chgData name="Panzironi, Flavia" userId="2605e054-86b8-47a6-8c99-cd9580752c93" providerId="ADAL" clId="{9A00D329-9367-4F77-AB89-DDAEAF63E7CD}" dt="2022-10-24T15:20:50.812" v="219" actId="165"/>
          <ac:picMkLst>
            <pc:docMk/>
            <pc:sldMk cId="1407262495" sldId="2146847735"/>
            <ac:picMk id="531" creationId="{29295152-38C5-FFAF-0209-6CE398990D63}"/>
          </ac:picMkLst>
        </pc:picChg>
        <pc:picChg chg="mod">
          <ac:chgData name="Panzironi, Flavia" userId="2605e054-86b8-47a6-8c99-cd9580752c93" providerId="ADAL" clId="{9A00D329-9367-4F77-AB89-DDAEAF63E7CD}" dt="2022-10-24T15:20:50.812" v="219" actId="165"/>
          <ac:picMkLst>
            <pc:docMk/>
            <pc:sldMk cId="1407262495" sldId="2146847735"/>
            <ac:picMk id="543" creationId="{0A80D9E2-0EA1-6E37-D0D6-C401BE69A347}"/>
          </ac:picMkLst>
        </pc:picChg>
        <pc:picChg chg="mod">
          <ac:chgData name="Panzironi, Flavia" userId="2605e054-86b8-47a6-8c99-cd9580752c93" providerId="ADAL" clId="{9A00D329-9367-4F77-AB89-DDAEAF63E7CD}" dt="2022-10-24T15:20:50.812" v="219" actId="165"/>
          <ac:picMkLst>
            <pc:docMk/>
            <pc:sldMk cId="1407262495" sldId="2146847735"/>
            <ac:picMk id="544" creationId="{3A9A50EB-203B-D5C0-347A-FB84B6CBD28C}"/>
          </ac:picMkLst>
        </pc:picChg>
        <pc:picChg chg="mod">
          <ac:chgData name="Panzironi, Flavia" userId="2605e054-86b8-47a6-8c99-cd9580752c93" providerId="ADAL" clId="{9A00D329-9367-4F77-AB89-DDAEAF63E7CD}" dt="2022-10-24T15:20:50.812" v="219" actId="165"/>
          <ac:picMkLst>
            <pc:docMk/>
            <pc:sldMk cId="1407262495" sldId="2146847735"/>
            <ac:picMk id="545" creationId="{BA74500F-08CD-D203-86AF-14D43C6C0C7B}"/>
          </ac:picMkLst>
        </pc:picChg>
        <pc:picChg chg="mod">
          <ac:chgData name="Panzironi, Flavia" userId="2605e054-86b8-47a6-8c99-cd9580752c93" providerId="ADAL" clId="{9A00D329-9367-4F77-AB89-DDAEAF63E7CD}" dt="2022-10-24T15:20:50.812" v="219" actId="165"/>
          <ac:picMkLst>
            <pc:docMk/>
            <pc:sldMk cId="1407262495" sldId="2146847735"/>
            <ac:picMk id="546" creationId="{CC8A9424-3EB7-9041-9115-9A52A8816BDA}"/>
          </ac:picMkLst>
        </pc:picChg>
        <pc:picChg chg="mod">
          <ac:chgData name="Panzironi, Flavia" userId="2605e054-86b8-47a6-8c99-cd9580752c93" providerId="ADAL" clId="{9A00D329-9367-4F77-AB89-DDAEAF63E7CD}" dt="2022-10-24T15:20:50.812" v="219" actId="165"/>
          <ac:picMkLst>
            <pc:docMk/>
            <pc:sldMk cId="1407262495" sldId="2146847735"/>
            <ac:picMk id="547" creationId="{0DBB39A3-7861-4022-0343-06686BF7A4AC}"/>
          </ac:picMkLst>
        </pc:picChg>
        <pc:picChg chg="mod">
          <ac:chgData name="Panzironi, Flavia" userId="2605e054-86b8-47a6-8c99-cd9580752c93" providerId="ADAL" clId="{9A00D329-9367-4F77-AB89-DDAEAF63E7CD}" dt="2022-10-24T15:20:41.171" v="218" actId="165"/>
          <ac:picMkLst>
            <pc:docMk/>
            <pc:sldMk cId="1407262495" sldId="2146847735"/>
            <ac:picMk id="559" creationId="{96E6C3B2-05AA-942D-3F26-61BA52505B68}"/>
          </ac:picMkLst>
        </pc:picChg>
        <pc:picChg chg="mod">
          <ac:chgData name="Panzironi, Flavia" userId="2605e054-86b8-47a6-8c99-cd9580752c93" providerId="ADAL" clId="{9A00D329-9367-4F77-AB89-DDAEAF63E7CD}" dt="2022-10-24T15:20:41.171" v="218" actId="165"/>
          <ac:picMkLst>
            <pc:docMk/>
            <pc:sldMk cId="1407262495" sldId="2146847735"/>
            <ac:picMk id="560" creationId="{450338EA-3818-8C78-392F-26CB9B015779}"/>
          </ac:picMkLst>
        </pc:picChg>
        <pc:picChg chg="mod">
          <ac:chgData name="Panzironi, Flavia" userId="2605e054-86b8-47a6-8c99-cd9580752c93" providerId="ADAL" clId="{9A00D329-9367-4F77-AB89-DDAEAF63E7CD}" dt="2022-10-24T15:20:41.171" v="218" actId="165"/>
          <ac:picMkLst>
            <pc:docMk/>
            <pc:sldMk cId="1407262495" sldId="2146847735"/>
            <ac:picMk id="561" creationId="{60178CCF-8880-1F4F-48D2-769508DE2480}"/>
          </ac:picMkLst>
        </pc:picChg>
        <pc:picChg chg="mod">
          <ac:chgData name="Panzironi, Flavia" userId="2605e054-86b8-47a6-8c99-cd9580752c93" providerId="ADAL" clId="{9A00D329-9367-4F77-AB89-DDAEAF63E7CD}" dt="2022-10-24T15:20:41.171" v="218" actId="165"/>
          <ac:picMkLst>
            <pc:docMk/>
            <pc:sldMk cId="1407262495" sldId="2146847735"/>
            <ac:picMk id="562" creationId="{510D10BB-7EDF-8506-56AA-B0683205FDBF}"/>
          </ac:picMkLst>
        </pc:picChg>
        <pc:picChg chg="del">
          <ac:chgData name="Panzironi, Flavia" userId="2605e054-86b8-47a6-8c99-cd9580752c93" providerId="ADAL" clId="{9A00D329-9367-4F77-AB89-DDAEAF63E7CD}" dt="2022-10-24T15:23:52.436" v="256" actId="478"/>
          <ac:picMkLst>
            <pc:docMk/>
            <pc:sldMk cId="1407262495" sldId="2146847735"/>
            <ac:picMk id="565" creationId="{48991480-4F2A-6C91-FA0F-8A877085EC99}"/>
          </ac:picMkLst>
        </pc:picChg>
        <pc:cxnChg chg="mod">
          <ac:chgData name="Panzironi, Flavia" userId="2605e054-86b8-47a6-8c99-cd9580752c93" providerId="ADAL" clId="{9A00D329-9367-4F77-AB89-DDAEAF63E7CD}" dt="2022-10-24T15:21:11.606" v="223" actId="165"/>
          <ac:cxnSpMkLst>
            <pc:docMk/>
            <pc:sldMk cId="1407262495" sldId="2146847735"/>
            <ac:cxnSpMk id="220" creationId="{FF14E011-9363-C7F0-1FF9-362E00C722DD}"/>
          </ac:cxnSpMkLst>
        </pc:cxnChg>
        <pc:cxnChg chg="mod">
          <ac:chgData name="Panzironi, Flavia" userId="2605e054-86b8-47a6-8c99-cd9580752c93" providerId="ADAL" clId="{9A00D329-9367-4F77-AB89-DDAEAF63E7CD}" dt="2022-10-24T15:21:11.606" v="223" actId="165"/>
          <ac:cxnSpMkLst>
            <pc:docMk/>
            <pc:sldMk cId="1407262495" sldId="2146847735"/>
            <ac:cxnSpMk id="388" creationId="{0D40452C-BEF1-ED01-22A4-C41BA5DDFB16}"/>
          </ac:cxnSpMkLst>
        </pc:cxnChg>
        <pc:cxnChg chg="mod">
          <ac:chgData name="Panzironi, Flavia" userId="2605e054-86b8-47a6-8c99-cd9580752c93" providerId="ADAL" clId="{9A00D329-9367-4F77-AB89-DDAEAF63E7CD}" dt="2022-10-24T15:21:57.255" v="234" actId="14100"/>
          <ac:cxnSpMkLst>
            <pc:docMk/>
            <pc:sldMk cId="1407262495" sldId="2146847735"/>
            <ac:cxnSpMk id="390" creationId="{7E96E2BC-9516-381C-77BF-7275689A9B25}"/>
          </ac:cxnSpMkLst>
        </pc:cxnChg>
        <pc:cxnChg chg="mod">
          <ac:chgData name="Panzironi, Flavia" userId="2605e054-86b8-47a6-8c99-cd9580752c93" providerId="ADAL" clId="{9A00D329-9367-4F77-AB89-DDAEAF63E7CD}" dt="2022-10-24T15:21:11.606" v="223" actId="165"/>
          <ac:cxnSpMkLst>
            <pc:docMk/>
            <pc:sldMk cId="1407262495" sldId="2146847735"/>
            <ac:cxnSpMk id="406" creationId="{8216F080-1F1D-8461-F3D6-78511018A920}"/>
          </ac:cxnSpMkLst>
        </pc:cxnChg>
        <pc:cxnChg chg="mod">
          <ac:chgData name="Panzironi, Flavia" userId="2605e054-86b8-47a6-8c99-cd9580752c93" providerId="ADAL" clId="{9A00D329-9367-4F77-AB89-DDAEAF63E7CD}" dt="2022-10-24T15:21:11.606" v="223" actId="165"/>
          <ac:cxnSpMkLst>
            <pc:docMk/>
            <pc:sldMk cId="1407262495" sldId="2146847735"/>
            <ac:cxnSpMk id="424" creationId="{265B8794-97DC-34BF-98AB-147C33888127}"/>
          </ac:cxnSpMkLst>
        </pc:cxnChg>
        <pc:cxnChg chg="del mod">
          <ac:chgData name="Panzironi, Flavia" userId="2605e054-86b8-47a6-8c99-cd9580752c93" providerId="ADAL" clId="{9A00D329-9367-4F77-AB89-DDAEAF63E7CD}" dt="2022-10-24T15:22:00.581" v="235" actId="478"/>
          <ac:cxnSpMkLst>
            <pc:docMk/>
            <pc:sldMk cId="1407262495" sldId="2146847735"/>
            <ac:cxnSpMk id="426" creationId="{8AB4F1CD-1282-4C4B-55C5-AE92AE6B4C01}"/>
          </ac:cxnSpMkLst>
        </pc:cxnChg>
        <pc:cxnChg chg="mod">
          <ac:chgData name="Panzironi, Flavia" userId="2605e054-86b8-47a6-8c99-cd9580752c93" providerId="ADAL" clId="{9A00D329-9367-4F77-AB89-DDAEAF63E7CD}" dt="2022-10-24T15:21:01.120" v="221" actId="165"/>
          <ac:cxnSpMkLst>
            <pc:docMk/>
            <pc:sldMk cId="1407262495" sldId="2146847735"/>
            <ac:cxnSpMk id="432" creationId="{6CC734D0-66AA-23F1-CA5F-C98CA88F93ED}"/>
          </ac:cxnSpMkLst>
        </pc:cxnChg>
        <pc:cxnChg chg="mod">
          <ac:chgData name="Panzironi, Flavia" userId="2605e054-86b8-47a6-8c99-cd9580752c93" providerId="ADAL" clId="{9A00D329-9367-4F77-AB89-DDAEAF63E7CD}" dt="2022-10-24T15:21:01.120" v="221" actId="165"/>
          <ac:cxnSpMkLst>
            <pc:docMk/>
            <pc:sldMk cId="1407262495" sldId="2146847735"/>
            <ac:cxnSpMk id="433" creationId="{E9A8CB0F-0EF6-BA6C-FBA0-28DD5376D1A2}"/>
          </ac:cxnSpMkLst>
        </pc:cxnChg>
        <pc:cxnChg chg="mod">
          <ac:chgData name="Panzironi, Flavia" userId="2605e054-86b8-47a6-8c99-cd9580752c93" providerId="ADAL" clId="{9A00D329-9367-4F77-AB89-DDAEAF63E7CD}" dt="2022-10-24T15:21:01.120" v="221" actId="165"/>
          <ac:cxnSpMkLst>
            <pc:docMk/>
            <pc:sldMk cId="1407262495" sldId="2146847735"/>
            <ac:cxnSpMk id="434" creationId="{BA606D68-9B10-4D1E-BD9C-342183FE576A}"/>
          </ac:cxnSpMkLst>
        </pc:cxnChg>
        <pc:cxnChg chg="mod">
          <ac:chgData name="Panzironi, Flavia" userId="2605e054-86b8-47a6-8c99-cd9580752c93" providerId="ADAL" clId="{9A00D329-9367-4F77-AB89-DDAEAF63E7CD}" dt="2022-10-24T15:21:01.120" v="221" actId="165"/>
          <ac:cxnSpMkLst>
            <pc:docMk/>
            <pc:sldMk cId="1407262495" sldId="2146847735"/>
            <ac:cxnSpMk id="438" creationId="{1488CD70-5276-8625-45A8-F815884B7997}"/>
          </ac:cxnSpMkLst>
        </pc:cxnChg>
        <pc:cxnChg chg="mod">
          <ac:chgData name="Panzironi, Flavia" userId="2605e054-86b8-47a6-8c99-cd9580752c93" providerId="ADAL" clId="{9A00D329-9367-4F77-AB89-DDAEAF63E7CD}" dt="2022-10-24T15:21:01.120" v="221" actId="165"/>
          <ac:cxnSpMkLst>
            <pc:docMk/>
            <pc:sldMk cId="1407262495" sldId="2146847735"/>
            <ac:cxnSpMk id="440" creationId="{752B6EDA-26A5-61E9-77D9-E63A071B1A2B}"/>
          </ac:cxnSpMkLst>
        </pc:cxnChg>
        <pc:cxnChg chg="mod topLvl">
          <ac:chgData name="Panzironi, Flavia" userId="2605e054-86b8-47a6-8c99-cd9580752c93" providerId="ADAL" clId="{9A00D329-9367-4F77-AB89-DDAEAF63E7CD}" dt="2022-10-24T15:20:50.812" v="219" actId="165"/>
          <ac:cxnSpMkLst>
            <pc:docMk/>
            <pc:sldMk cId="1407262495" sldId="2146847735"/>
            <ac:cxnSpMk id="452" creationId="{8CAF2761-5BB3-5014-6F90-1109FBCE9D6F}"/>
          </ac:cxnSpMkLst>
        </pc:cxnChg>
        <pc:cxnChg chg="mod topLvl">
          <ac:chgData name="Panzironi, Flavia" userId="2605e054-86b8-47a6-8c99-cd9580752c93" providerId="ADAL" clId="{9A00D329-9367-4F77-AB89-DDAEAF63E7CD}" dt="2022-10-24T15:20:50.812" v="219" actId="165"/>
          <ac:cxnSpMkLst>
            <pc:docMk/>
            <pc:sldMk cId="1407262495" sldId="2146847735"/>
            <ac:cxnSpMk id="460" creationId="{67CA8069-620C-2E93-FCF6-936B4D99433E}"/>
          </ac:cxnSpMkLst>
        </pc:cxnChg>
        <pc:cxnChg chg="mod">
          <ac:chgData name="Panzironi, Flavia" userId="2605e054-86b8-47a6-8c99-cd9580752c93" providerId="ADAL" clId="{9A00D329-9367-4F77-AB89-DDAEAF63E7CD}" dt="2022-10-24T15:21:11.606" v="223" actId="165"/>
          <ac:cxnSpMkLst>
            <pc:docMk/>
            <pc:sldMk cId="1407262495" sldId="2146847735"/>
            <ac:cxnSpMk id="481" creationId="{21AF0EF2-3C10-2A97-453F-A7BA2960C97B}"/>
          </ac:cxnSpMkLst>
        </pc:cxnChg>
        <pc:cxnChg chg="del mod">
          <ac:chgData name="Panzironi, Flavia" userId="2605e054-86b8-47a6-8c99-cd9580752c93" providerId="ADAL" clId="{9A00D329-9367-4F77-AB89-DDAEAF63E7CD}" dt="2022-10-24T15:21:04.005" v="222" actId="478"/>
          <ac:cxnSpMkLst>
            <pc:docMk/>
            <pc:sldMk cId="1407262495" sldId="2146847735"/>
            <ac:cxnSpMk id="482" creationId="{C143EAEE-ECD9-4067-0839-974719C85FA7}"/>
          </ac:cxnSpMkLst>
        </pc:cxnChg>
        <pc:cxnChg chg="mod">
          <ac:chgData name="Panzironi, Flavia" userId="2605e054-86b8-47a6-8c99-cd9580752c93" providerId="ADAL" clId="{9A00D329-9367-4F77-AB89-DDAEAF63E7CD}" dt="2022-10-24T15:21:11.606" v="223" actId="165"/>
          <ac:cxnSpMkLst>
            <pc:docMk/>
            <pc:sldMk cId="1407262495" sldId="2146847735"/>
            <ac:cxnSpMk id="483" creationId="{B8315D71-E5F5-3968-921B-29848595C098}"/>
          </ac:cxnSpMkLst>
        </pc:cxnChg>
        <pc:cxnChg chg="mod">
          <ac:chgData name="Panzironi, Flavia" userId="2605e054-86b8-47a6-8c99-cd9580752c93" providerId="ADAL" clId="{9A00D329-9367-4F77-AB89-DDAEAF63E7CD}" dt="2022-10-24T15:21:11.606" v="223" actId="165"/>
          <ac:cxnSpMkLst>
            <pc:docMk/>
            <pc:sldMk cId="1407262495" sldId="2146847735"/>
            <ac:cxnSpMk id="487" creationId="{0DD43E27-9634-5DFE-45CD-BB61E74EB2D6}"/>
          </ac:cxnSpMkLst>
        </pc:cxnChg>
        <pc:cxnChg chg="mod">
          <ac:chgData name="Panzironi, Flavia" userId="2605e054-86b8-47a6-8c99-cd9580752c93" providerId="ADAL" clId="{9A00D329-9367-4F77-AB89-DDAEAF63E7CD}" dt="2022-10-24T15:21:11.606" v="223" actId="165"/>
          <ac:cxnSpMkLst>
            <pc:docMk/>
            <pc:sldMk cId="1407262495" sldId="2146847735"/>
            <ac:cxnSpMk id="488" creationId="{02F9BEEE-33D0-EE14-7E8A-A534AD6A2ED5}"/>
          </ac:cxnSpMkLst>
        </pc:cxnChg>
        <pc:cxnChg chg="mod">
          <ac:chgData name="Panzironi, Flavia" userId="2605e054-86b8-47a6-8c99-cd9580752c93" providerId="ADAL" clId="{9A00D329-9367-4F77-AB89-DDAEAF63E7CD}" dt="2022-10-24T15:20:50.812" v="219" actId="165"/>
          <ac:cxnSpMkLst>
            <pc:docMk/>
            <pc:sldMk cId="1407262495" sldId="2146847735"/>
            <ac:cxnSpMk id="532" creationId="{475B6B77-E926-9A0E-F0CC-D42C81D6C0B4}"/>
          </ac:cxnSpMkLst>
        </pc:cxnChg>
        <pc:cxnChg chg="mod">
          <ac:chgData name="Panzironi, Flavia" userId="2605e054-86b8-47a6-8c99-cd9580752c93" providerId="ADAL" clId="{9A00D329-9367-4F77-AB89-DDAEAF63E7CD}" dt="2022-10-24T15:20:50.812" v="219" actId="165"/>
          <ac:cxnSpMkLst>
            <pc:docMk/>
            <pc:sldMk cId="1407262495" sldId="2146847735"/>
            <ac:cxnSpMk id="533" creationId="{58871569-9FB5-F984-B15B-8FA3367E776F}"/>
          </ac:cxnSpMkLst>
        </pc:cxnChg>
        <pc:cxnChg chg="mod">
          <ac:chgData name="Panzironi, Flavia" userId="2605e054-86b8-47a6-8c99-cd9580752c93" providerId="ADAL" clId="{9A00D329-9367-4F77-AB89-DDAEAF63E7CD}" dt="2022-10-24T15:20:50.812" v="219" actId="165"/>
          <ac:cxnSpMkLst>
            <pc:docMk/>
            <pc:sldMk cId="1407262495" sldId="2146847735"/>
            <ac:cxnSpMk id="534" creationId="{14E6B1A6-31D1-2AA0-33FC-A6C64BBBCEEF}"/>
          </ac:cxnSpMkLst>
        </pc:cxnChg>
        <pc:cxnChg chg="mod">
          <ac:chgData name="Panzironi, Flavia" userId="2605e054-86b8-47a6-8c99-cd9580752c93" providerId="ADAL" clId="{9A00D329-9367-4F77-AB89-DDAEAF63E7CD}" dt="2022-10-24T15:20:50.812" v="219" actId="165"/>
          <ac:cxnSpMkLst>
            <pc:docMk/>
            <pc:sldMk cId="1407262495" sldId="2146847735"/>
            <ac:cxnSpMk id="535" creationId="{78CD0125-A336-D770-2F1A-E39C11A14A84}"/>
          </ac:cxnSpMkLst>
        </pc:cxnChg>
        <pc:cxnChg chg="mod">
          <ac:chgData name="Panzironi, Flavia" userId="2605e054-86b8-47a6-8c99-cd9580752c93" providerId="ADAL" clId="{9A00D329-9367-4F77-AB89-DDAEAF63E7CD}" dt="2022-10-24T15:20:50.812" v="219" actId="165"/>
          <ac:cxnSpMkLst>
            <pc:docMk/>
            <pc:sldMk cId="1407262495" sldId="2146847735"/>
            <ac:cxnSpMk id="536" creationId="{EC8C878E-7974-190C-E7F4-B0F45FC2D80B}"/>
          </ac:cxnSpMkLst>
        </pc:cxnChg>
        <pc:cxnChg chg="mod">
          <ac:chgData name="Panzironi, Flavia" userId="2605e054-86b8-47a6-8c99-cd9580752c93" providerId="ADAL" clId="{9A00D329-9367-4F77-AB89-DDAEAF63E7CD}" dt="2022-10-24T15:20:50.812" v="219" actId="165"/>
          <ac:cxnSpMkLst>
            <pc:docMk/>
            <pc:sldMk cId="1407262495" sldId="2146847735"/>
            <ac:cxnSpMk id="537" creationId="{826D7209-586B-B078-70CC-D8D731EDAC0F}"/>
          </ac:cxnSpMkLst>
        </pc:cxnChg>
        <pc:cxnChg chg="mod">
          <ac:chgData name="Panzironi, Flavia" userId="2605e054-86b8-47a6-8c99-cd9580752c93" providerId="ADAL" clId="{9A00D329-9367-4F77-AB89-DDAEAF63E7CD}" dt="2022-10-24T15:20:50.812" v="219" actId="165"/>
          <ac:cxnSpMkLst>
            <pc:docMk/>
            <pc:sldMk cId="1407262495" sldId="2146847735"/>
            <ac:cxnSpMk id="538" creationId="{355F84C0-650D-03A5-05CF-5FB3D74D4CC3}"/>
          </ac:cxnSpMkLst>
        </pc:cxnChg>
        <pc:cxnChg chg="mod">
          <ac:chgData name="Panzironi, Flavia" userId="2605e054-86b8-47a6-8c99-cd9580752c93" providerId="ADAL" clId="{9A00D329-9367-4F77-AB89-DDAEAF63E7CD}" dt="2022-10-24T15:22:15.134" v="238" actId="14100"/>
          <ac:cxnSpMkLst>
            <pc:docMk/>
            <pc:sldMk cId="1407262495" sldId="2146847735"/>
            <ac:cxnSpMk id="539" creationId="{57B888CE-8621-22E6-EB6B-123A989459C2}"/>
          </ac:cxnSpMkLst>
        </pc:cxnChg>
        <pc:cxnChg chg="mod">
          <ac:chgData name="Panzironi, Flavia" userId="2605e054-86b8-47a6-8c99-cd9580752c93" providerId="ADAL" clId="{9A00D329-9367-4F77-AB89-DDAEAF63E7CD}" dt="2022-10-24T15:22:23.466" v="240" actId="14100"/>
          <ac:cxnSpMkLst>
            <pc:docMk/>
            <pc:sldMk cId="1407262495" sldId="2146847735"/>
            <ac:cxnSpMk id="540" creationId="{BF3A120A-786D-8AFA-9D10-DA0FA0DA21DE}"/>
          </ac:cxnSpMkLst>
        </pc:cxnChg>
        <pc:cxnChg chg="mod">
          <ac:chgData name="Panzironi, Flavia" userId="2605e054-86b8-47a6-8c99-cd9580752c93" providerId="ADAL" clId="{9A00D329-9367-4F77-AB89-DDAEAF63E7CD}" dt="2022-10-24T15:20:50.812" v="219" actId="165"/>
          <ac:cxnSpMkLst>
            <pc:docMk/>
            <pc:sldMk cId="1407262495" sldId="2146847735"/>
            <ac:cxnSpMk id="541" creationId="{F68C5C4A-7AA3-1178-5871-6E2B1C164AFF}"/>
          </ac:cxnSpMkLst>
        </pc:cxnChg>
        <pc:cxnChg chg="mod">
          <ac:chgData name="Panzironi, Flavia" userId="2605e054-86b8-47a6-8c99-cd9580752c93" providerId="ADAL" clId="{9A00D329-9367-4F77-AB89-DDAEAF63E7CD}" dt="2022-10-24T15:20:50.812" v="219" actId="165"/>
          <ac:cxnSpMkLst>
            <pc:docMk/>
            <pc:sldMk cId="1407262495" sldId="2146847735"/>
            <ac:cxnSpMk id="548" creationId="{08C1EDBD-DEB6-063A-A5DA-A4466798FDE2}"/>
          </ac:cxnSpMkLst>
        </pc:cxnChg>
        <pc:cxnChg chg="mod">
          <ac:chgData name="Panzironi, Flavia" userId="2605e054-86b8-47a6-8c99-cd9580752c93" providerId="ADAL" clId="{9A00D329-9367-4F77-AB89-DDAEAF63E7CD}" dt="2022-10-24T15:20:50.812" v="219" actId="165"/>
          <ac:cxnSpMkLst>
            <pc:docMk/>
            <pc:sldMk cId="1407262495" sldId="2146847735"/>
            <ac:cxnSpMk id="549" creationId="{4CF67DE0-4299-AB4F-2AEA-85E92C00A517}"/>
          </ac:cxnSpMkLst>
        </pc:cxnChg>
        <pc:cxnChg chg="mod">
          <ac:chgData name="Panzironi, Flavia" userId="2605e054-86b8-47a6-8c99-cd9580752c93" providerId="ADAL" clId="{9A00D329-9367-4F77-AB89-DDAEAF63E7CD}" dt="2022-10-24T15:20:50.812" v="219" actId="165"/>
          <ac:cxnSpMkLst>
            <pc:docMk/>
            <pc:sldMk cId="1407262495" sldId="2146847735"/>
            <ac:cxnSpMk id="550" creationId="{CF85EB0B-6FA6-2776-8DBB-5120A4E4B9A2}"/>
          </ac:cxnSpMkLst>
        </pc:cxnChg>
        <pc:cxnChg chg="mod">
          <ac:chgData name="Panzironi, Flavia" userId="2605e054-86b8-47a6-8c99-cd9580752c93" providerId="ADAL" clId="{9A00D329-9367-4F77-AB89-DDAEAF63E7CD}" dt="2022-10-24T15:20:50.812" v="219" actId="165"/>
          <ac:cxnSpMkLst>
            <pc:docMk/>
            <pc:sldMk cId="1407262495" sldId="2146847735"/>
            <ac:cxnSpMk id="551" creationId="{CE04A478-F7D2-56FF-9B9C-6241A8CA60AF}"/>
          </ac:cxnSpMkLst>
        </pc:cxnChg>
        <pc:cxnChg chg="mod">
          <ac:chgData name="Panzironi, Flavia" userId="2605e054-86b8-47a6-8c99-cd9580752c93" providerId="ADAL" clId="{9A00D329-9367-4F77-AB89-DDAEAF63E7CD}" dt="2022-10-24T15:20:50.812" v="219" actId="165"/>
          <ac:cxnSpMkLst>
            <pc:docMk/>
            <pc:sldMk cId="1407262495" sldId="2146847735"/>
            <ac:cxnSpMk id="552" creationId="{3F3C47F3-D668-8C60-7754-A2BAD084A188}"/>
          </ac:cxnSpMkLst>
        </pc:cxnChg>
        <pc:cxnChg chg="mod">
          <ac:chgData name="Panzironi, Flavia" userId="2605e054-86b8-47a6-8c99-cd9580752c93" providerId="ADAL" clId="{9A00D329-9367-4F77-AB89-DDAEAF63E7CD}" dt="2022-10-24T15:20:50.812" v="219" actId="165"/>
          <ac:cxnSpMkLst>
            <pc:docMk/>
            <pc:sldMk cId="1407262495" sldId="2146847735"/>
            <ac:cxnSpMk id="553" creationId="{25B6D028-0ABC-F827-AEF0-FC024CD1012A}"/>
          </ac:cxnSpMkLst>
        </pc:cxnChg>
        <pc:cxnChg chg="mod">
          <ac:chgData name="Panzironi, Flavia" userId="2605e054-86b8-47a6-8c99-cd9580752c93" providerId="ADAL" clId="{9A00D329-9367-4F77-AB89-DDAEAF63E7CD}" dt="2022-10-24T15:20:50.812" v="219" actId="165"/>
          <ac:cxnSpMkLst>
            <pc:docMk/>
            <pc:sldMk cId="1407262495" sldId="2146847735"/>
            <ac:cxnSpMk id="554" creationId="{2C5BD672-D0DE-BA9B-5D61-4FD0350DF009}"/>
          </ac:cxnSpMkLst>
        </pc:cxnChg>
        <pc:cxnChg chg="del mod">
          <ac:chgData name="Panzironi, Flavia" userId="2605e054-86b8-47a6-8c99-cd9580752c93" providerId="ADAL" clId="{9A00D329-9367-4F77-AB89-DDAEAF63E7CD}" dt="2022-10-24T15:22:17.378" v="239" actId="478"/>
          <ac:cxnSpMkLst>
            <pc:docMk/>
            <pc:sldMk cId="1407262495" sldId="2146847735"/>
            <ac:cxnSpMk id="555" creationId="{67EBAC1D-DD18-0ED2-C712-F834DF78AA31}"/>
          </ac:cxnSpMkLst>
        </pc:cxnChg>
        <pc:cxnChg chg="del mod">
          <ac:chgData name="Panzironi, Flavia" userId="2605e054-86b8-47a6-8c99-cd9580752c93" providerId="ADAL" clId="{9A00D329-9367-4F77-AB89-DDAEAF63E7CD}" dt="2022-10-24T15:22:25.274" v="241" actId="478"/>
          <ac:cxnSpMkLst>
            <pc:docMk/>
            <pc:sldMk cId="1407262495" sldId="2146847735"/>
            <ac:cxnSpMk id="556" creationId="{143A989C-6C2C-57B2-839B-725506065C42}"/>
          </ac:cxnSpMkLst>
        </pc:cxnChg>
        <pc:cxnChg chg="mod">
          <ac:chgData name="Panzironi, Flavia" userId="2605e054-86b8-47a6-8c99-cd9580752c93" providerId="ADAL" clId="{9A00D329-9367-4F77-AB89-DDAEAF63E7CD}" dt="2022-10-24T15:20:50.812" v="219" actId="165"/>
          <ac:cxnSpMkLst>
            <pc:docMk/>
            <pc:sldMk cId="1407262495" sldId="2146847735"/>
            <ac:cxnSpMk id="557" creationId="{225245B0-EF39-7753-DA37-9FCE1C9DF9FF}"/>
          </ac:cxnSpMkLst>
        </pc:cxnChg>
      </pc:sldChg>
      <pc:sldChg chg="del">
        <pc:chgData name="Panzironi, Flavia" userId="2605e054-86b8-47a6-8c99-cd9580752c93" providerId="ADAL" clId="{9A00D329-9367-4F77-AB89-DDAEAF63E7CD}" dt="2022-10-25T15:48:32.715" v="694" actId="18676"/>
        <pc:sldMkLst>
          <pc:docMk/>
          <pc:sldMk cId="2504133349" sldId="2146847736"/>
        </pc:sldMkLst>
      </pc:sldChg>
      <pc:sldChg chg="add del">
        <pc:chgData name="Panzironi, Flavia" userId="2605e054-86b8-47a6-8c99-cd9580752c93" providerId="ADAL" clId="{9A00D329-9367-4F77-AB89-DDAEAF63E7CD}" dt="2022-10-25T15:48:43.488" v="695" actId="18676"/>
        <pc:sldMkLst>
          <pc:docMk/>
          <pc:sldMk cId="1364943419" sldId="2146847737"/>
        </pc:sldMkLst>
      </pc:sldChg>
      <pc:sldChg chg="del">
        <pc:chgData name="Panzironi, Flavia" userId="2605e054-86b8-47a6-8c99-cd9580752c93" providerId="ADAL" clId="{9A00D329-9367-4F77-AB89-DDAEAF63E7CD}" dt="2022-10-24T15:13:39.176" v="204" actId="2696"/>
        <pc:sldMkLst>
          <pc:docMk/>
          <pc:sldMk cId="3222566640" sldId="2146847737"/>
        </pc:sldMkLst>
      </pc:sldChg>
      <pc:sldChg chg="add del">
        <pc:chgData name="Panzironi, Flavia" userId="2605e054-86b8-47a6-8c99-cd9580752c93" providerId="ADAL" clId="{9A00D329-9367-4F77-AB89-DDAEAF63E7CD}" dt="2022-10-25T15:48:43.488" v="695" actId="18676"/>
        <pc:sldMkLst>
          <pc:docMk/>
          <pc:sldMk cId="2518122384" sldId="2146847739"/>
        </pc:sldMkLst>
      </pc:sldChg>
      <pc:sldChg chg="del">
        <pc:chgData name="Panzironi, Flavia" userId="2605e054-86b8-47a6-8c99-cd9580752c93" providerId="ADAL" clId="{9A00D329-9367-4F77-AB89-DDAEAF63E7CD}" dt="2022-10-24T15:13:39.176" v="204" actId="2696"/>
        <pc:sldMkLst>
          <pc:docMk/>
          <pc:sldMk cId="3269291215" sldId="2146847739"/>
        </pc:sldMkLst>
      </pc:sldChg>
      <pc:sldChg chg="add del">
        <pc:chgData name="Panzironi, Flavia" userId="2605e054-86b8-47a6-8c99-cd9580752c93" providerId="ADAL" clId="{9A00D329-9367-4F77-AB89-DDAEAF63E7CD}" dt="2022-10-25T15:48:43.488" v="695" actId="18676"/>
        <pc:sldMkLst>
          <pc:docMk/>
          <pc:sldMk cId="2288014811" sldId="2146847740"/>
        </pc:sldMkLst>
      </pc:sldChg>
      <pc:sldChg chg="del">
        <pc:chgData name="Panzironi, Flavia" userId="2605e054-86b8-47a6-8c99-cd9580752c93" providerId="ADAL" clId="{9A00D329-9367-4F77-AB89-DDAEAF63E7CD}" dt="2022-10-24T15:13:39.176" v="204" actId="2696"/>
        <pc:sldMkLst>
          <pc:docMk/>
          <pc:sldMk cId="2649262793" sldId="2146847740"/>
        </pc:sldMkLst>
      </pc:sldChg>
      <pc:sldChg chg="modSp mod">
        <pc:chgData name="Panzironi, Flavia" userId="2605e054-86b8-47a6-8c99-cd9580752c93" providerId="ADAL" clId="{9A00D329-9367-4F77-AB89-DDAEAF63E7CD}" dt="2022-10-25T12:27:10.470" v="693" actId="120"/>
        <pc:sldMkLst>
          <pc:docMk/>
          <pc:sldMk cId="3507147" sldId="2146847743"/>
        </pc:sldMkLst>
        <pc:spChg chg="mod">
          <ac:chgData name="Panzironi, Flavia" userId="2605e054-86b8-47a6-8c99-cd9580752c93" providerId="ADAL" clId="{9A00D329-9367-4F77-AB89-DDAEAF63E7CD}" dt="2022-10-25T12:27:10.470" v="693" actId="120"/>
          <ac:spMkLst>
            <pc:docMk/>
            <pc:sldMk cId="3507147" sldId="2146847743"/>
            <ac:spMk id="153" creationId="{9F495145-021B-4349-89C9-661FBDA8D671}"/>
          </ac:spMkLst>
        </pc:spChg>
      </pc:sldChg>
      <pc:sldChg chg="modSp add mod">
        <pc:chgData name="Panzironi, Flavia" userId="2605e054-86b8-47a6-8c99-cd9580752c93" providerId="ADAL" clId="{9A00D329-9367-4F77-AB89-DDAEAF63E7CD}" dt="2022-10-24T14:44:59.967" v="158" actId="6549"/>
        <pc:sldMkLst>
          <pc:docMk/>
          <pc:sldMk cId="2796583865" sldId="2146847750"/>
        </pc:sldMkLst>
        <pc:spChg chg="mod">
          <ac:chgData name="Panzironi, Flavia" userId="2605e054-86b8-47a6-8c99-cd9580752c93" providerId="ADAL" clId="{9A00D329-9367-4F77-AB89-DDAEAF63E7CD}" dt="2022-10-24T14:44:59.967" v="158" actId="6549"/>
          <ac:spMkLst>
            <pc:docMk/>
            <pc:sldMk cId="2796583865" sldId="2146847750"/>
            <ac:spMk id="6" creationId="{4B0DE13A-BB78-4E9E-9667-F92B21E58A0E}"/>
          </ac:spMkLst>
        </pc:spChg>
      </pc:sldChg>
      <pc:sldChg chg="addSp delSp modSp add mod">
        <pc:chgData name="Panzironi, Flavia" userId="2605e054-86b8-47a6-8c99-cd9580752c93" providerId="ADAL" clId="{9A00D329-9367-4F77-AB89-DDAEAF63E7CD}" dt="2022-10-26T16:03:34.409" v="802" actId="478"/>
        <pc:sldMkLst>
          <pc:docMk/>
          <pc:sldMk cId="3701648027" sldId="2146847751"/>
        </pc:sldMkLst>
        <pc:spChg chg="add mod">
          <ac:chgData name="Panzironi, Flavia" userId="2605e054-86b8-47a6-8c99-cd9580752c93" providerId="ADAL" clId="{9A00D329-9367-4F77-AB89-DDAEAF63E7CD}" dt="2022-10-24T15:01:56.051" v="192" actId="1076"/>
          <ac:spMkLst>
            <pc:docMk/>
            <pc:sldMk cId="3701648027" sldId="2146847751"/>
            <ac:spMk id="74" creationId="{A4B5F2C8-ADDA-4705-BA4C-634B774C4B3A}"/>
          </ac:spMkLst>
        </pc:spChg>
        <pc:spChg chg="del">
          <ac:chgData name="Panzironi, Flavia" userId="2605e054-86b8-47a6-8c99-cd9580752c93" providerId="ADAL" clId="{9A00D329-9367-4F77-AB89-DDAEAF63E7CD}" dt="2022-10-24T15:01:58.450" v="193" actId="478"/>
          <ac:spMkLst>
            <pc:docMk/>
            <pc:sldMk cId="3701648027" sldId="2146847751"/>
            <ac:spMk id="82" creationId="{A0A64B9D-2D6D-459E-9F18-1AA15352298E}"/>
          </ac:spMkLst>
        </pc:spChg>
        <pc:picChg chg="del">
          <ac:chgData name="Panzironi, Flavia" userId="2605e054-86b8-47a6-8c99-cd9580752c93" providerId="ADAL" clId="{9A00D329-9367-4F77-AB89-DDAEAF63E7CD}" dt="2022-10-26T16:03:34.409" v="802" actId="478"/>
          <ac:picMkLst>
            <pc:docMk/>
            <pc:sldMk cId="3701648027" sldId="2146847751"/>
            <ac:picMk id="291" creationId="{8E415B32-9595-7920-439A-C49910CBEB04}"/>
          </ac:picMkLst>
        </pc:picChg>
      </pc:sldChg>
      <pc:sldChg chg="modSp mod">
        <pc:chgData name="Panzironi, Flavia" userId="2605e054-86b8-47a6-8c99-cd9580752c93" providerId="ADAL" clId="{9A00D329-9367-4F77-AB89-DDAEAF63E7CD}" dt="2022-10-26T16:01:53.219" v="801" actId="13926"/>
        <pc:sldMkLst>
          <pc:docMk/>
          <pc:sldMk cId="296568396" sldId="2146847754"/>
        </pc:sldMkLst>
        <pc:spChg chg="mod">
          <ac:chgData name="Panzironi, Flavia" userId="2605e054-86b8-47a6-8c99-cd9580752c93" providerId="ADAL" clId="{9A00D329-9367-4F77-AB89-DDAEAF63E7CD}" dt="2022-10-26T16:01:53.219" v="801" actId="13926"/>
          <ac:spMkLst>
            <pc:docMk/>
            <pc:sldMk cId="296568396" sldId="2146847754"/>
            <ac:spMk id="81" creationId="{75A3393A-EA2B-4B3A-B577-E3BAFDF30112}"/>
          </ac:spMkLst>
        </pc:spChg>
      </pc:sldChg>
      <pc:sldChg chg="modSp mod">
        <pc:chgData name="Panzironi, Flavia" userId="2605e054-86b8-47a6-8c99-cd9580752c93" providerId="ADAL" clId="{9A00D329-9367-4F77-AB89-DDAEAF63E7CD}" dt="2022-10-27T14:56:00.571" v="845" actId="13926"/>
        <pc:sldMkLst>
          <pc:docMk/>
          <pc:sldMk cId="1788400242" sldId="2146847755"/>
        </pc:sldMkLst>
        <pc:spChg chg="mod">
          <ac:chgData name="Panzironi, Flavia" userId="2605e054-86b8-47a6-8c99-cd9580752c93" providerId="ADAL" clId="{9A00D329-9367-4F77-AB89-DDAEAF63E7CD}" dt="2022-10-27T14:56:00.571" v="845" actId="13926"/>
          <ac:spMkLst>
            <pc:docMk/>
            <pc:sldMk cId="1788400242" sldId="2146847755"/>
            <ac:spMk id="81" creationId="{FA6249B6-F979-4990-BC12-05F515CD20C2}"/>
          </ac:spMkLst>
        </pc:spChg>
      </pc:sldChg>
      <pc:sldChg chg="add">
        <pc:chgData name="Panzironi, Flavia" userId="2605e054-86b8-47a6-8c99-cd9580752c93" providerId="ADAL" clId="{9A00D329-9367-4F77-AB89-DDAEAF63E7CD}" dt="2022-10-26T15:06:24.174" v="697"/>
        <pc:sldMkLst>
          <pc:docMk/>
          <pc:sldMk cId="2596954332" sldId="2146847756"/>
        </pc:sldMkLst>
      </pc:sldChg>
      <pc:sldChg chg="modSp mod">
        <pc:chgData name="Panzironi, Flavia" userId="2605e054-86b8-47a6-8c99-cd9580752c93" providerId="ADAL" clId="{9A00D329-9367-4F77-AB89-DDAEAF63E7CD}" dt="2022-10-28T08:52:55.209" v="863" actId="1038"/>
        <pc:sldMkLst>
          <pc:docMk/>
          <pc:sldMk cId="1593466777" sldId="2146847757"/>
        </pc:sldMkLst>
        <pc:picChg chg="mod">
          <ac:chgData name="Panzironi, Flavia" userId="2605e054-86b8-47a6-8c99-cd9580752c93" providerId="ADAL" clId="{9A00D329-9367-4F77-AB89-DDAEAF63E7CD}" dt="2022-10-28T08:52:55.209" v="863" actId="1038"/>
          <ac:picMkLst>
            <pc:docMk/>
            <pc:sldMk cId="1593466777" sldId="2146847757"/>
            <ac:picMk id="66" creationId="{179ECEE4-CED7-D491-5AD1-0BCE0793A651}"/>
          </ac:picMkLst>
        </pc:picChg>
      </pc:sldChg>
    </pc:docChg>
  </pc:docChgLst>
  <pc:docChgLst>
    <pc:chgData name="d'Agostino, Ciro" userId="522b68d4-162f-4dc7-a4d9-e6a12496a8af" providerId="ADAL" clId="{E228B913-0082-42AD-B2A0-9F18FCB63B37}"/>
    <pc:docChg chg="custSel addSld delSld modSld modSection">
      <pc:chgData name="d'Agostino, Ciro" userId="522b68d4-162f-4dc7-a4d9-e6a12496a8af" providerId="ADAL" clId="{E228B913-0082-42AD-B2A0-9F18FCB63B37}" dt="2022-07-21T14:26:56.861" v="20" actId="14100"/>
      <pc:docMkLst>
        <pc:docMk/>
      </pc:docMkLst>
      <pc:sldChg chg="addSp delSp modSp mod">
        <pc:chgData name="d'Agostino, Ciro" userId="522b68d4-162f-4dc7-a4d9-e6a12496a8af" providerId="ADAL" clId="{E228B913-0082-42AD-B2A0-9F18FCB63B37}" dt="2022-07-21T14:26:27.397" v="12" actId="1076"/>
        <pc:sldMkLst>
          <pc:docMk/>
          <pc:sldMk cId="1115545188" sldId="2146847561"/>
        </pc:sldMkLst>
        <pc:spChg chg="mod">
          <ac:chgData name="d'Agostino, Ciro" userId="522b68d4-162f-4dc7-a4d9-e6a12496a8af" providerId="ADAL" clId="{E228B913-0082-42AD-B2A0-9F18FCB63B37}" dt="2022-07-21T14:25:15.946" v="3"/>
          <ac:spMkLst>
            <pc:docMk/>
            <pc:sldMk cId="1115545188" sldId="2146847561"/>
            <ac:spMk id="135" creationId="{93CBA148-3119-49C1-8837-A0CD5EA48036}"/>
          </ac:spMkLst>
        </pc:spChg>
        <pc:spChg chg="add del mod">
          <ac:chgData name="d'Agostino, Ciro" userId="522b68d4-162f-4dc7-a4d9-e6a12496a8af" providerId="ADAL" clId="{E228B913-0082-42AD-B2A0-9F18FCB63B37}" dt="2022-07-21T14:26:15.229" v="10" actId="478"/>
          <ac:spMkLst>
            <pc:docMk/>
            <pc:sldMk cId="1115545188" sldId="2146847561"/>
            <ac:spMk id="167" creationId="{CA86D1E3-50E7-C1E5-DF9D-93F47F610406}"/>
          </ac:spMkLst>
        </pc:spChg>
        <pc:spChg chg="add mod">
          <ac:chgData name="d'Agostino, Ciro" userId="522b68d4-162f-4dc7-a4d9-e6a12496a8af" providerId="ADAL" clId="{E228B913-0082-42AD-B2A0-9F18FCB63B37}" dt="2022-07-21T14:26:27.397" v="12" actId="1076"/>
          <ac:spMkLst>
            <pc:docMk/>
            <pc:sldMk cId="1115545188" sldId="2146847561"/>
            <ac:spMk id="168" creationId="{B49EE8C1-CA89-ACAB-638D-47964A4BE922}"/>
          </ac:spMkLst>
        </pc:spChg>
        <pc:spChg chg="del">
          <ac:chgData name="d'Agostino, Ciro" userId="522b68d4-162f-4dc7-a4d9-e6a12496a8af" providerId="ADAL" clId="{E228B913-0082-42AD-B2A0-9F18FCB63B37}" dt="2022-07-21T14:25:39.242" v="4" actId="478"/>
          <ac:spMkLst>
            <pc:docMk/>
            <pc:sldMk cId="1115545188" sldId="2146847561"/>
            <ac:spMk id="534" creationId="{1F70EFF7-2585-4133-8CBD-AFBCDE453DEB}"/>
          </ac:spMkLst>
        </pc:spChg>
        <pc:grpChg chg="mod">
          <ac:chgData name="d'Agostino, Ciro" userId="522b68d4-162f-4dc7-a4d9-e6a12496a8af" providerId="ADAL" clId="{E228B913-0082-42AD-B2A0-9F18FCB63B37}" dt="2022-07-21T14:25:59.440" v="8" actId="1076"/>
          <ac:grpSpMkLst>
            <pc:docMk/>
            <pc:sldMk cId="1115545188" sldId="2146847561"/>
            <ac:grpSpMk id="508" creationId="{951A88B5-FDDF-8CB9-0889-1E4DBA5B773B}"/>
          </ac:grpSpMkLst>
        </pc:grpChg>
        <pc:picChg chg="add mod">
          <ac:chgData name="d'Agostino, Ciro" userId="522b68d4-162f-4dc7-a4d9-e6a12496a8af" providerId="ADAL" clId="{E228B913-0082-42AD-B2A0-9F18FCB63B37}" dt="2022-07-21T14:25:51.475" v="7" actId="14100"/>
          <ac:picMkLst>
            <pc:docMk/>
            <pc:sldMk cId="1115545188" sldId="2146847561"/>
            <ac:picMk id="166" creationId="{36130D11-DAD8-FBD3-CE16-66341A0511D5}"/>
          </ac:picMkLst>
        </pc:picChg>
        <pc:picChg chg="del">
          <ac:chgData name="d'Agostino, Ciro" userId="522b68d4-162f-4dc7-a4d9-e6a12496a8af" providerId="ADAL" clId="{E228B913-0082-42AD-B2A0-9F18FCB63B37}" dt="2022-07-21T14:25:02.498" v="2" actId="478"/>
          <ac:picMkLst>
            <pc:docMk/>
            <pc:sldMk cId="1115545188" sldId="2146847561"/>
            <ac:picMk id="506" creationId="{54707F8F-9B02-3382-970F-F106863CBAAE}"/>
          </ac:picMkLst>
        </pc:picChg>
        <pc:picChg chg="del">
          <ac:chgData name="d'Agostino, Ciro" userId="522b68d4-162f-4dc7-a4d9-e6a12496a8af" providerId="ADAL" clId="{E228B913-0082-42AD-B2A0-9F18FCB63B37}" dt="2022-07-21T14:24:59.510" v="1" actId="478"/>
          <ac:picMkLst>
            <pc:docMk/>
            <pc:sldMk cId="1115545188" sldId="2146847561"/>
            <ac:picMk id="507" creationId="{F7FAD289-6572-B8D5-AC1C-8B0F88C34C81}"/>
          </ac:picMkLst>
        </pc:picChg>
      </pc:sldChg>
      <pc:sldChg chg="del">
        <pc:chgData name="d'Agostino, Ciro" userId="522b68d4-162f-4dc7-a4d9-e6a12496a8af" providerId="ADAL" clId="{E228B913-0082-42AD-B2A0-9F18FCB63B37}" dt="2022-07-21T14:24:52.779" v="0" actId="47"/>
        <pc:sldMkLst>
          <pc:docMk/>
          <pc:sldMk cId="1601617068" sldId="2146847584"/>
        </pc:sldMkLst>
      </pc:sldChg>
      <pc:sldChg chg="delSp modSp add mod">
        <pc:chgData name="d'Agostino, Ciro" userId="522b68d4-162f-4dc7-a4d9-e6a12496a8af" providerId="ADAL" clId="{E228B913-0082-42AD-B2A0-9F18FCB63B37}" dt="2022-07-21T14:26:56.861" v="20" actId="14100"/>
        <pc:sldMkLst>
          <pc:docMk/>
          <pc:sldMk cId="2618637340" sldId="2146847584"/>
        </pc:sldMkLst>
        <pc:spChg chg="del">
          <ac:chgData name="d'Agostino, Ciro" userId="522b68d4-162f-4dc7-a4d9-e6a12496a8af" providerId="ADAL" clId="{E228B913-0082-42AD-B2A0-9F18FCB63B37}" dt="2022-07-21T14:26:47.637" v="17" actId="478"/>
          <ac:spMkLst>
            <pc:docMk/>
            <pc:sldMk cId="2618637340" sldId="2146847584"/>
            <ac:spMk id="168" creationId="{B49EE8C1-CA89-ACAB-638D-47964A4BE922}"/>
          </ac:spMkLst>
        </pc:spChg>
        <pc:grpChg chg="mod">
          <ac:chgData name="d'Agostino, Ciro" userId="522b68d4-162f-4dc7-a4d9-e6a12496a8af" providerId="ADAL" clId="{E228B913-0082-42AD-B2A0-9F18FCB63B37}" dt="2022-07-21T14:26:56.861" v="20" actId="14100"/>
          <ac:grpSpMkLst>
            <pc:docMk/>
            <pc:sldMk cId="2618637340" sldId="2146847584"/>
            <ac:grpSpMk id="339" creationId="{A4E21917-62E8-392A-5040-AB03BB27C577}"/>
          </ac:grpSpMkLst>
        </pc:grpChg>
        <pc:grpChg chg="del">
          <ac:chgData name="d'Agostino, Ciro" userId="522b68d4-162f-4dc7-a4d9-e6a12496a8af" providerId="ADAL" clId="{E228B913-0082-42AD-B2A0-9F18FCB63B37}" dt="2022-07-21T14:26:44.493" v="14" actId="478"/>
          <ac:grpSpMkLst>
            <pc:docMk/>
            <pc:sldMk cId="2618637340" sldId="2146847584"/>
            <ac:grpSpMk id="508" creationId="{951A88B5-FDDF-8CB9-0889-1E4DBA5B773B}"/>
          </ac:grpSpMkLst>
        </pc:grpChg>
        <pc:picChg chg="del">
          <ac:chgData name="d'Agostino, Ciro" userId="522b68d4-162f-4dc7-a4d9-e6a12496a8af" providerId="ADAL" clId="{E228B913-0082-42AD-B2A0-9F18FCB63B37}" dt="2022-07-21T14:26:46.859" v="16" actId="478"/>
          <ac:picMkLst>
            <pc:docMk/>
            <pc:sldMk cId="2618637340" sldId="2146847584"/>
            <ac:picMk id="166" creationId="{36130D11-DAD8-FBD3-CE16-66341A0511D5}"/>
          </ac:picMkLst>
        </pc:picChg>
        <pc:picChg chg="del">
          <ac:chgData name="d'Agostino, Ciro" userId="522b68d4-162f-4dc7-a4d9-e6a12496a8af" providerId="ADAL" clId="{E228B913-0082-42AD-B2A0-9F18FCB63B37}" dt="2022-07-21T14:26:45.930" v="15" actId="478"/>
          <ac:picMkLst>
            <pc:docMk/>
            <pc:sldMk cId="2618637340" sldId="2146847584"/>
            <ac:picMk id="533" creationId="{DAB50109-C88C-44A5-F2E5-59975F2FC1C2}"/>
          </ac:picMkLst>
        </pc:picChg>
      </pc:sldChg>
    </pc:docChg>
  </pc:docChgLst>
  <pc:docChgLst>
    <pc:chgData name="Tognoni, Francesca" userId="4ad9b56d-0281-43ae-be07-504a55616715" providerId="ADAL" clId="{B2252658-E859-4178-BFAC-55877BF08E30}"/>
    <pc:docChg chg="modSld">
      <pc:chgData name="Tognoni, Francesca" userId="4ad9b56d-0281-43ae-be07-504a55616715" providerId="ADAL" clId="{B2252658-E859-4178-BFAC-55877BF08E30}" dt="2022-10-04T15:17:27.360" v="1"/>
      <pc:docMkLst>
        <pc:docMk/>
      </pc:docMkLst>
      <pc:sldChg chg="modSp">
        <pc:chgData name="Tognoni, Francesca" userId="4ad9b56d-0281-43ae-be07-504a55616715" providerId="ADAL" clId="{B2252658-E859-4178-BFAC-55877BF08E30}" dt="2022-10-04T15:17:27.360" v="1"/>
        <pc:sldMkLst>
          <pc:docMk/>
          <pc:sldMk cId="2618637340" sldId="2146847584"/>
        </pc:sldMkLst>
        <pc:graphicFrameChg chg="mod">
          <ac:chgData name="Tognoni, Francesca" userId="4ad9b56d-0281-43ae-be07-504a55616715" providerId="ADAL" clId="{B2252658-E859-4178-BFAC-55877BF08E30}" dt="2022-10-04T15:17:27.360" v="1"/>
          <ac:graphicFrameMkLst>
            <pc:docMk/>
            <pc:sldMk cId="2618637340" sldId="2146847584"/>
            <ac:graphicFrameMk id="2" creationId="{2B9DB13B-04F7-4F2E-9F95-1DF138CB6702}"/>
          </ac:graphicFrameMkLst>
        </pc:graphicFrameChg>
      </pc:sldChg>
    </pc:docChg>
  </pc:docChgLst>
  <pc:docChgLst>
    <pc:chgData name="d'Agostino, Ciro" userId="522b68d4-162f-4dc7-a4d9-e6a12496a8af" providerId="ADAL" clId="{CD9D7DE9-CF4C-4078-BE9A-2FFF23A6BA8B}"/>
    <pc:docChg chg="undo redo custSel addSld delSld modSld sldOrd modSection">
      <pc:chgData name="d'Agostino, Ciro" userId="522b68d4-162f-4dc7-a4d9-e6a12496a8af" providerId="ADAL" clId="{CD9D7DE9-CF4C-4078-BE9A-2FFF23A6BA8B}" dt="2022-11-14T09:51:34.729" v="2536" actId="14100"/>
      <pc:docMkLst>
        <pc:docMk/>
      </pc:docMkLst>
      <pc:sldChg chg="add del">
        <pc:chgData name="d'Agostino, Ciro" userId="522b68d4-162f-4dc7-a4d9-e6a12496a8af" providerId="ADAL" clId="{CD9D7DE9-CF4C-4078-BE9A-2FFF23A6BA8B}" dt="2022-11-11T16:27:36.215" v="1754" actId="47"/>
        <pc:sldMkLst>
          <pc:docMk/>
          <pc:sldMk cId="280333238" sldId="2146847109"/>
        </pc:sldMkLst>
      </pc:sldChg>
      <pc:sldChg chg="add del">
        <pc:chgData name="d'Agostino, Ciro" userId="522b68d4-162f-4dc7-a4d9-e6a12496a8af" providerId="ADAL" clId="{CD9D7DE9-CF4C-4078-BE9A-2FFF23A6BA8B}" dt="2022-11-11T16:27:39.866" v="1756" actId="47"/>
        <pc:sldMkLst>
          <pc:docMk/>
          <pc:sldMk cId="22207844" sldId="2146847131"/>
        </pc:sldMkLst>
      </pc:sldChg>
      <pc:sldChg chg="add del">
        <pc:chgData name="d'Agostino, Ciro" userId="522b68d4-162f-4dc7-a4d9-e6a12496a8af" providerId="ADAL" clId="{CD9D7DE9-CF4C-4078-BE9A-2FFF23A6BA8B}" dt="2022-11-11T16:27:41.433" v="1757" actId="47"/>
        <pc:sldMkLst>
          <pc:docMk/>
          <pc:sldMk cId="1949409284" sldId="2146847132"/>
        </pc:sldMkLst>
      </pc:sldChg>
      <pc:sldChg chg="add del">
        <pc:chgData name="d'Agostino, Ciro" userId="522b68d4-162f-4dc7-a4d9-e6a12496a8af" providerId="ADAL" clId="{CD9D7DE9-CF4C-4078-BE9A-2FFF23A6BA8B}" dt="2022-11-11T16:27:42.890" v="1758" actId="47"/>
        <pc:sldMkLst>
          <pc:docMk/>
          <pc:sldMk cId="1435643653" sldId="2146847133"/>
        </pc:sldMkLst>
      </pc:sldChg>
      <pc:sldChg chg="add del">
        <pc:chgData name="d'Agostino, Ciro" userId="522b68d4-162f-4dc7-a4d9-e6a12496a8af" providerId="ADAL" clId="{CD9D7DE9-CF4C-4078-BE9A-2FFF23A6BA8B}" dt="2022-11-11T16:27:51.538" v="1761" actId="47"/>
        <pc:sldMkLst>
          <pc:docMk/>
          <pc:sldMk cId="3305228262" sldId="2146847142"/>
        </pc:sldMkLst>
      </pc:sldChg>
      <pc:sldChg chg="addSp delSp modSp mod">
        <pc:chgData name="d'Agostino, Ciro" userId="522b68d4-162f-4dc7-a4d9-e6a12496a8af" providerId="ADAL" clId="{CD9D7DE9-CF4C-4078-BE9A-2FFF23A6BA8B}" dt="2022-11-02T14:26:37.089" v="26" actId="108"/>
        <pc:sldMkLst>
          <pc:docMk/>
          <pc:sldMk cId="2674895521" sldId="2146847652"/>
        </pc:sldMkLst>
        <pc:grpChg chg="mod">
          <ac:chgData name="d'Agostino, Ciro" userId="522b68d4-162f-4dc7-a4d9-e6a12496a8af" providerId="ADAL" clId="{CD9D7DE9-CF4C-4078-BE9A-2FFF23A6BA8B}" dt="2022-11-02T14:25:23.938" v="16" actId="1076"/>
          <ac:grpSpMkLst>
            <pc:docMk/>
            <pc:sldMk cId="2674895521" sldId="2146847652"/>
            <ac:grpSpMk id="2" creationId="{C1EA5790-4E67-44BB-A441-26ABF72B4894}"/>
          </ac:grpSpMkLst>
        </pc:grpChg>
        <pc:picChg chg="add del mod modCrop">
          <ac:chgData name="d'Agostino, Ciro" userId="522b68d4-162f-4dc7-a4d9-e6a12496a8af" providerId="ADAL" clId="{CD9D7DE9-CF4C-4078-BE9A-2FFF23A6BA8B}" dt="2022-11-02T14:26:37.089" v="26" actId="108"/>
          <ac:picMkLst>
            <pc:docMk/>
            <pc:sldMk cId="2674895521" sldId="2146847652"/>
            <ac:picMk id="5" creationId="{F4500731-E194-E80B-EC5B-65A406451A69}"/>
          </ac:picMkLst>
        </pc:picChg>
        <pc:picChg chg="del">
          <ac:chgData name="d'Agostino, Ciro" userId="522b68d4-162f-4dc7-a4d9-e6a12496a8af" providerId="ADAL" clId="{CD9D7DE9-CF4C-4078-BE9A-2FFF23A6BA8B}" dt="2022-11-02T14:25:09.426" v="9" actId="21"/>
          <ac:picMkLst>
            <pc:docMk/>
            <pc:sldMk cId="2674895521" sldId="2146847652"/>
            <ac:picMk id="6" creationId="{BEEB36D9-1A03-B631-D891-D30D2EABA7A9}"/>
          </ac:picMkLst>
        </pc:picChg>
        <pc:picChg chg="add mod">
          <ac:chgData name="d'Agostino, Ciro" userId="522b68d4-162f-4dc7-a4d9-e6a12496a8af" providerId="ADAL" clId="{CD9D7DE9-CF4C-4078-BE9A-2FFF23A6BA8B}" dt="2022-11-02T14:25:10.929" v="10"/>
          <ac:picMkLst>
            <pc:docMk/>
            <pc:sldMk cId="2674895521" sldId="2146847652"/>
            <ac:picMk id="7" creationId="{B5E4AD81-9CFF-4052-226A-6159758DE932}"/>
          </ac:picMkLst>
        </pc:picChg>
        <pc:picChg chg="del">
          <ac:chgData name="d'Agostino, Ciro" userId="522b68d4-162f-4dc7-a4d9-e6a12496a8af" providerId="ADAL" clId="{CD9D7DE9-CF4C-4078-BE9A-2FFF23A6BA8B}" dt="2022-11-02T14:25:09.426" v="9" actId="21"/>
          <ac:picMkLst>
            <pc:docMk/>
            <pc:sldMk cId="2674895521" sldId="2146847652"/>
            <ac:picMk id="8" creationId="{59E48C0B-6670-FCD4-C2F7-B2056FD9CDD5}"/>
          </ac:picMkLst>
        </pc:picChg>
        <pc:picChg chg="del">
          <ac:chgData name="d'Agostino, Ciro" userId="522b68d4-162f-4dc7-a4d9-e6a12496a8af" providerId="ADAL" clId="{CD9D7DE9-CF4C-4078-BE9A-2FFF23A6BA8B}" dt="2022-11-02T14:25:16.460" v="12" actId="21"/>
          <ac:picMkLst>
            <pc:docMk/>
            <pc:sldMk cId="2674895521" sldId="2146847652"/>
            <ac:picMk id="9" creationId="{D612FC25-101D-6344-9967-77728BCFB2BD}"/>
          </ac:picMkLst>
        </pc:picChg>
        <pc:picChg chg="add mod">
          <ac:chgData name="d'Agostino, Ciro" userId="522b68d4-162f-4dc7-a4d9-e6a12496a8af" providerId="ADAL" clId="{CD9D7DE9-CF4C-4078-BE9A-2FFF23A6BA8B}" dt="2022-11-02T14:26:06.768" v="22"/>
          <ac:picMkLst>
            <pc:docMk/>
            <pc:sldMk cId="2674895521" sldId="2146847652"/>
            <ac:picMk id="10" creationId="{06B2F7BA-E8BB-806E-769A-FB55CE852A29}"/>
          </ac:picMkLst>
        </pc:picChg>
        <pc:picChg chg="add mod">
          <ac:chgData name="d'Agostino, Ciro" userId="522b68d4-162f-4dc7-a4d9-e6a12496a8af" providerId="ADAL" clId="{CD9D7DE9-CF4C-4078-BE9A-2FFF23A6BA8B}" dt="2022-11-02T14:25:16.818" v="13"/>
          <ac:picMkLst>
            <pc:docMk/>
            <pc:sldMk cId="2674895521" sldId="2146847652"/>
            <ac:picMk id="11" creationId="{1FB73BFE-CDC0-8863-7EC2-13A4A86AC10C}"/>
          </ac:picMkLst>
        </pc:picChg>
      </pc:sldChg>
      <pc:sldChg chg="addSp delSp modSp mod">
        <pc:chgData name="d'Agostino, Ciro" userId="522b68d4-162f-4dc7-a4d9-e6a12496a8af" providerId="ADAL" clId="{CD9D7DE9-CF4C-4078-BE9A-2FFF23A6BA8B}" dt="2022-11-03T16:57:19.881" v="95" actId="1035"/>
        <pc:sldMkLst>
          <pc:docMk/>
          <pc:sldMk cId="3530460167" sldId="2146847654"/>
        </pc:sldMkLst>
        <pc:spChg chg="ord">
          <ac:chgData name="d'Agostino, Ciro" userId="522b68d4-162f-4dc7-a4d9-e6a12496a8af" providerId="ADAL" clId="{CD9D7DE9-CF4C-4078-BE9A-2FFF23A6BA8B}" dt="2022-11-03T16:57:09.646" v="93" actId="166"/>
          <ac:spMkLst>
            <pc:docMk/>
            <pc:sldMk cId="3530460167" sldId="2146847654"/>
            <ac:spMk id="150" creationId="{DB929BD7-0A57-4939-8594-711C9CCB3245}"/>
          </ac:spMkLst>
        </pc:spChg>
        <pc:picChg chg="mod">
          <ac:chgData name="d'Agostino, Ciro" userId="522b68d4-162f-4dc7-a4d9-e6a12496a8af" providerId="ADAL" clId="{CD9D7DE9-CF4C-4078-BE9A-2FFF23A6BA8B}" dt="2022-11-03T16:56:02.114" v="50" actId="1076"/>
          <ac:picMkLst>
            <pc:docMk/>
            <pc:sldMk cId="3530460167" sldId="2146847654"/>
            <ac:picMk id="20" creationId="{6F9B967D-B7D9-B0FA-0F0C-E445E2E14B3F}"/>
          </ac:picMkLst>
        </pc:picChg>
        <pc:picChg chg="mod">
          <ac:chgData name="d'Agostino, Ciro" userId="522b68d4-162f-4dc7-a4d9-e6a12496a8af" providerId="ADAL" clId="{CD9D7DE9-CF4C-4078-BE9A-2FFF23A6BA8B}" dt="2022-11-03T16:57:19.881" v="95" actId="1035"/>
          <ac:picMkLst>
            <pc:docMk/>
            <pc:sldMk cId="3530460167" sldId="2146847654"/>
            <ac:picMk id="25" creationId="{7CFE650F-4D3B-6D78-DCED-B4B278935AA0}"/>
          </ac:picMkLst>
        </pc:picChg>
        <pc:picChg chg="del">
          <ac:chgData name="d'Agostino, Ciro" userId="522b68d4-162f-4dc7-a4d9-e6a12496a8af" providerId="ADAL" clId="{CD9D7DE9-CF4C-4078-BE9A-2FFF23A6BA8B}" dt="2022-11-03T16:54:43.141" v="27" actId="478"/>
          <ac:picMkLst>
            <pc:docMk/>
            <pc:sldMk cId="3530460167" sldId="2146847654"/>
            <ac:picMk id="48" creationId="{D441BD4F-A395-F979-34CF-1B9A739033B2}"/>
          </ac:picMkLst>
        </pc:picChg>
        <pc:picChg chg="mod">
          <ac:chgData name="d'Agostino, Ciro" userId="522b68d4-162f-4dc7-a4d9-e6a12496a8af" providerId="ADAL" clId="{CD9D7DE9-CF4C-4078-BE9A-2FFF23A6BA8B}" dt="2022-11-03T16:54:51.139" v="29" actId="1076"/>
          <ac:picMkLst>
            <pc:docMk/>
            <pc:sldMk cId="3530460167" sldId="2146847654"/>
            <ac:picMk id="65" creationId="{D33CB86E-8326-57B5-9F3E-3CBC35168F09}"/>
          </ac:picMkLst>
        </pc:picChg>
        <pc:picChg chg="mod">
          <ac:chgData name="d'Agostino, Ciro" userId="522b68d4-162f-4dc7-a4d9-e6a12496a8af" providerId="ADAL" clId="{CD9D7DE9-CF4C-4078-BE9A-2FFF23A6BA8B}" dt="2022-11-03T16:56:11.912" v="52" actId="14100"/>
          <ac:picMkLst>
            <pc:docMk/>
            <pc:sldMk cId="3530460167" sldId="2146847654"/>
            <ac:picMk id="226" creationId="{246F3F3C-FA20-8B5F-FA39-A9D29AD17EDA}"/>
          </ac:picMkLst>
        </pc:picChg>
        <pc:cxnChg chg="del">
          <ac:chgData name="d'Agostino, Ciro" userId="522b68d4-162f-4dc7-a4d9-e6a12496a8af" providerId="ADAL" clId="{CD9D7DE9-CF4C-4078-BE9A-2FFF23A6BA8B}" dt="2022-11-03T16:54:56.679" v="30" actId="478"/>
          <ac:cxnSpMkLst>
            <pc:docMk/>
            <pc:sldMk cId="3530460167" sldId="2146847654"/>
            <ac:cxnSpMk id="6" creationId="{4F877DC0-F7C9-FEEC-1E48-E26F26D37250}"/>
          </ac:cxnSpMkLst>
        </pc:cxnChg>
        <pc:cxnChg chg="add mod">
          <ac:chgData name="d'Agostino, Ciro" userId="522b68d4-162f-4dc7-a4d9-e6a12496a8af" providerId="ADAL" clId="{CD9D7DE9-CF4C-4078-BE9A-2FFF23A6BA8B}" dt="2022-11-03T16:55:14.694" v="36"/>
          <ac:cxnSpMkLst>
            <pc:docMk/>
            <pc:sldMk cId="3530460167" sldId="2146847654"/>
            <ac:cxnSpMk id="7" creationId="{5ACFA559-6035-C821-FDA4-25A69DA9D046}"/>
          </ac:cxnSpMkLst>
        </pc:cxnChg>
        <pc:cxnChg chg="del">
          <ac:chgData name="d'Agostino, Ciro" userId="522b68d4-162f-4dc7-a4d9-e6a12496a8af" providerId="ADAL" clId="{CD9D7DE9-CF4C-4078-BE9A-2FFF23A6BA8B}" dt="2022-11-03T16:54:58.824" v="31" actId="478"/>
          <ac:cxnSpMkLst>
            <pc:docMk/>
            <pc:sldMk cId="3530460167" sldId="2146847654"/>
            <ac:cxnSpMk id="8" creationId="{53E0A9C4-A20B-6C71-F7D1-FAAADC557220}"/>
          </ac:cxnSpMkLst>
        </pc:cxnChg>
        <pc:cxnChg chg="del">
          <ac:chgData name="d'Agostino, Ciro" userId="522b68d4-162f-4dc7-a4d9-e6a12496a8af" providerId="ADAL" clId="{CD9D7DE9-CF4C-4078-BE9A-2FFF23A6BA8B}" dt="2022-11-03T16:55:00.652" v="32" actId="478"/>
          <ac:cxnSpMkLst>
            <pc:docMk/>
            <pc:sldMk cId="3530460167" sldId="2146847654"/>
            <ac:cxnSpMk id="10" creationId="{A5875FD7-9F2F-0F40-256A-89E0623EB45D}"/>
          </ac:cxnSpMkLst>
        </pc:cxnChg>
        <pc:cxnChg chg="del">
          <ac:chgData name="d'Agostino, Ciro" userId="522b68d4-162f-4dc7-a4d9-e6a12496a8af" providerId="ADAL" clId="{CD9D7DE9-CF4C-4078-BE9A-2FFF23A6BA8B}" dt="2022-11-03T16:55:03.931" v="33" actId="478"/>
          <ac:cxnSpMkLst>
            <pc:docMk/>
            <pc:sldMk cId="3530460167" sldId="2146847654"/>
            <ac:cxnSpMk id="11" creationId="{B5455CD2-AE55-FC0A-C392-96D4F04E84BB}"/>
          </ac:cxnSpMkLst>
        </pc:cxnChg>
        <pc:cxnChg chg="add mod">
          <ac:chgData name="d'Agostino, Ciro" userId="522b68d4-162f-4dc7-a4d9-e6a12496a8af" providerId="ADAL" clId="{CD9D7DE9-CF4C-4078-BE9A-2FFF23A6BA8B}" dt="2022-11-03T16:55:24.920" v="39"/>
          <ac:cxnSpMkLst>
            <pc:docMk/>
            <pc:sldMk cId="3530460167" sldId="2146847654"/>
            <ac:cxnSpMk id="33" creationId="{DDA0AE39-9234-76C3-5687-5365BF8CCE8B}"/>
          </ac:cxnSpMkLst>
        </pc:cxnChg>
        <pc:cxnChg chg="add mod">
          <ac:chgData name="d'Agostino, Ciro" userId="522b68d4-162f-4dc7-a4d9-e6a12496a8af" providerId="ADAL" clId="{CD9D7DE9-CF4C-4078-BE9A-2FFF23A6BA8B}" dt="2022-11-03T16:55:32.424" v="42" actId="14100"/>
          <ac:cxnSpMkLst>
            <pc:docMk/>
            <pc:sldMk cId="3530460167" sldId="2146847654"/>
            <ac:cxnSpMk id="34" creationId="{109A415E-FBD6-E864-CEFA-F65F7F1C9DF1}"/>
          </ac:cxnSpMkLst>
        </pc:cxnChg>
        <pc:cxnChg chg="add mod">
          <ac:chgData name="d'Agostino, Ciro" userId="522b68d4-162f-4dc7-a4d9-e6a12496a8af" providerId="ADAL" clId="{CD9D7DE9-CF4C-4078-BE9A-2FFF23A6BA8B}" dt="2022-11-03T16:55:42.954" v="45" actId="14100"/>
          <ac:cxnSpMkLst>
            <pc:docMk/>
            <pc:sldMk cId="3530460167" sldId="2146847654"/>
            <ac:cxnSpMk id="37" creationId="{14780C73-2DE3-03FB-63AB-536DC754F296}"/>
          </ac:cxnSpMkLst>
        </pc:cxnChg>
        <pc:cxnChg chg="add mod ord">
          <ac:chgData name="d'Agostino, Ciro" userId="522b68d4-162f-4dc7-a4d9-e6a12496a8af" providerId="ADAL" clId="{CD9D7DE9-CF4C-4078-BE9A-2FFF23A6BA8B}" dt="2022-11-03T16:56:34.406" v="65" actId="167"/>
          <ac:cxnSpMkLst>
            <pc:docMk/>
            <pc:sldMk cId="3530460167" sldId="2146847654"/>
            <ac:cxnSpMk id="45" creationId="{FC33700E-4953-7287-1BCF-BA64DEA279C3}"/>
          </ac:cxnSpMkLst>
        </pc:cxnChg>
        <pc:cxnChg chg="add mod ord">
          <ac:chgData name="d'Agostino, Ciro" userId="522b68d4-162f-4dc7-a4d9-e6a12496a8af" providerId="ADAL" clId="{CD9D7DE9-CF4C-4078-BE9A-2FFF23A6BA8B}" dt="2022-11-03T16:56:45.945" v="75" actId="167"/>
          <ac:cxnSpMkLst>
            <pc:docMk/>
            <pc:sldMk cId="3530460167" sldId="2146847654"/>
            <ac:cxnSpMk id="54" creationId="{C9DB5ACA-DD13-794E-C714-93A0E45125A0}"/>
          </ac:cxnSpMkLst>
        </pc:cxnChg>
        <pc:cxnChg chg="add mod">
          <ac:chgData name="d'Agostino, Ciro" userId="522b68d4-162f-4dc7-a4d9-e6a12496a8af" providerId="ADAL" clId="{CD9D7DE9-CF4C-4078-BE9A-2FFF23A6BA8B}" dt="2022-11-03T16:56:59.265" v="84" actId="1036"/>
          <ac:cxnSpMkLst>
            <pc:docMk/>
            <pc:sldMk cId="3530460167" sldId="2146847654"/>
            <ac:cxnSpMk id="56" creationId="{CB2A4DE2-9BBC-3F96-DE91-085B5079220C}"/>
          </ac:cxnSpMkLst>
        </pc:cxnChg>
        <pc:cxnChg chg="add mod">
          <ac:chgData name="d'Agostino, Ciro" userId="522b68d4-162f-4dc7-a4d9-e6a12496a8af" providerId="ADAL" clId="{CD9D7DE9-CF4C-4078-BE9A-2FFF23A6BA8B}" dt="2022-11-03T16:57:04.769" v="92" actId="1036"/>
          <ac:cxnSpMkLst>
            <pc:docMk/>
            <pc:sldMk cId="3530460167" sldId="2146847654"/>
            <ac:cxnSpMk id="57" creationId="{6ECAB113-D62F-2B1D-4AF6-F8192D0AB98C}"/>
          </ac:cxnSpMkLst>
        </pc:cxnChg>
        <pc:cxnChg chg="del mod">
          <ac:chgData name="d'Agostino, Ciro" userId="522b68d4-162f-4dc7-a4d9-e6a12496a8af" providerId="ADAL" clId="{CD9D7DE9-CF4C-4078-BE9A-2FFF23A6BA8B}" dt="2022-11-03T16:55:14.353" v="35" actId="21"/>
          <ac:cxnSpMkLst>
            <pc:docMk/>
            <pc:sldMk cId="3530460167" sldId="2146847654"/>
            <ac:cxnSpMk id="231" creationId="{7F936768-2D98-D33E-0EFA-21A7390CEA60}"/>
          </ac:cxnSpMkLst>
        </pc:cxnChg>
        <pc:cxnChg chg="del mod">
          <ac:chgData name="d'Agostino, Ciro" userId="522b68d4-162f-4dc7-a4d9-e6a12496a8af" providerId="ADAL" clId="{CD9D7DE9-CF4C-4078-BE9A-2FFF23A6BA8B}" dt="2022-11-03T16:55:24.543" v="38" actId="21"/>
          <ac:cxnSpMkLst>
            <pc:docMk/>
            <pc:sldMk cId="3530460167" sldId="2146847654"/>
            <ac:cxnSpMk id="232" creationId="{13C4ACF1-CEF2-7928-B993-FAC00C6002A6}"/>
          </ac:cxnSpMkLst>
        </pc:cxnChg>
        <pc:cxnChg chg="del">
          <ac:chgData name="d'Agostino, Ciro" userId="522b68d4-162f-4dc7-a4d9-e6a12496a8af" providerId="ADAL" clId="{CD9D7DE9-CF4C-4078-BE9A-2FFF23A6BA8B}" dt="2022-11-03T16:55:29.320" v="40" actId="21"/>
          <ac:cxnSpMkLst>
            <pc:docMk/>
            <pc:sldMk cId="3530460167" sldId="2146847654"/>
            <ac:cxnSpMk id="233" creationId="{152155F1-701C-0D97-A94B-7C365A13EF18}"/>
          </ac:cxnSpMkLst>
        </pc:cxnChg>
        <pc:cxnChg chg="mod">
          <ac:chgData name="d'Agostino, Ciro" userId="522b68d4-162f-4dc7-a4d9-e6a12496a8af" providerId="ADAL" clId="{CD9D7DE9-CF4C-4078-BE9A-2FFF23A6BA8B}" dt="2022-11-03T16:55:49.918" v="46" actId="1035"/>
          <ac:cxnSpMkLst>
            <pc:docMk/>
            <pc:sldMk cId="3530460167" sldId="2146847654"/>
            <ac:cxnSpMk id="245" creationId="{F5C74F97-9B8D-838B-9698-C9773A5B1876}"/>
          </ac:cxnSpMkLst>
        </pc:cxnChg>
        <pc:cxnChg chg="del">
          <ac:chgData name="d'Agostino, Ciro" userId="522b68d4-162f-4dc7-a4d9-e6a12496a8af" providerId="ADAL" clId="{CD9D7DE9-CF4C-4078-BE9A-2FFF23A6BA8B}" dt="2022-11-03T16:55:39.928" v="43" actId="21"/>
          <ac:cxnSpMkLst>
            <pc:docMk/>
            <pc:sldMk cId="3530460167" sldId="2146847654"/>
            <ac:cxnSpMk id="248" creationId="{71CEB586-0EF4-1C15-EF77-A5CD29CD90F0}"/>
          </ac:cxnSpMkLst>
        </pc:cxnChg>
      </pc:sldChg>
      <pc:sldChg chg="addSp delSp modSp mod">
        <pc:chgData name="d'Agostino, Ciro" userId="522b68d4-162f-4dc7-a4d9-e6a12496a8af" providerId="ADAL" clId="{CD9D7DE9-CF4C-4078-BE9A-2FFF23A6BA8B}" dt="2022-11-11T17:23:10.938" v="1945"/>
        <pc:sldMkLst>
          <pc:docMk/>
          <pc:sldMk cId="4220829620" sldId="2146847705"/>
        </pc:sldMkLst>
        <pc:picChg chg="add mod modCrop">
          <ac:chgData name="d'Agostino, Ciro" userId="522b68d4-162f-4dc7-a4d9-e6a12496a8af" providerId="ADAL" clId="{CD9D7DE9-CF4C-4078-BE9A-2FFF23A6BA8B}" dt="2022-11-11T17:23:10.938" v="1945"/>
          <ac:picMkLst>
            <pc:docMk/>
            <pc:sldMk cId="4220829620" sldId="2146847705"/>
            <ac:picMk id="5" creationId="{234E9DAD-1FBD-EABE-B1E9-D2322A36EDB6}"/>
          </ac:picMkLst>
        </pc:picChg>
        <pc:picChg chg="del">
          <ac:chgData name="d'Agostino, Ciro" userId="522b68d4-162f-4dc7-a4d9-e6a12496a8af" providerId="ADAL" clId="{CD9D7DE9-CF4C-4078-BE9A-2FFF23A6BA8B}" dt="2022-11-11T17:21:10.579" v="1932" actId="478"/>
          <ac:picMkLst>
            <pc:docMk/>
            <pc:sldMk cId="4220829620" sldId="2146847705"/>
            <ac:picMk id="14" creationId="{0EE4FA7D-B41B-E9FD-1C04-0D75B9688504}"/>
          </ac:picMkLst>
        </pc:picChg>
      </pc:sldChg>
      <pc:sldChg chg="addSp delSp mod">
        <pc:chgData name="d'Agostino, Ciro" userId="522b68d4-162f-4dc7-a4d9-e6a12496a8af" providerId="ADAL" clId="{CD9D7DE9-CF4C-4078-BE9A-2FFF23A6BA8B}" dt="2022-11-11T16:29:09.810" v="1811" actId="21"/>
        <pc:sldMkLst>
          <pc:docMk/>
          <pc:sldMk cId="1593466777" sldId="2146847757"/>
        </pc:sldMkLst>
        <pc:spChg chg="add del">
          <ac:chgData name="d'Agostino, Ciro" userId="522b68d4-162f-4dc7-a4d9-e6a12496a8af" providerId="ADAL" clId="{CD9D7DE9-CF4C-4078-BE9A-2FFF23A6BA8B}" dt="2022-11-11T16:29:09.810" v="1811" actId="21"/>
          <ac:spMkLst>
            <pc:docMk/>
            <pc:sldMk cId="1593466777" sldId="2146847757"/>
            <ac:spMk id="71" creationId="{61BA4021-E89D-B124-388E-21DD304ECB90}"/>
          </ac:spMkLst>
        </pc:spChg>
        <pc:spChg chg="add del">
          <ac:chgData name="d'Agostino, Ciro" userId="522b68d4-162f-4dc7-a4d9-e6a12496a8af" providerId="ADAL" clId="{CD9D7DE9-CF4C-4078-BE9A-2FFF23A6BA8B}" dt="2022-11-11T16:29:09.810" v="1811" actId="21"/>
          <ac:spMkLst>
            <pc:docMk/>
            <pc:sldMk cId="1593466777" sldId="2146847757"/>
            <ac:spMk id="86" creationId="{D4F018DE-F718-1480-E6B0-15EF62A6DA52}"/>
          </ac:spMkLst>
        </pc:spChg>
        <pc:spChg chg="add del">
          <ac:chgData name="d'Agostino, Ciro" userId="522b68d4-162f-4dc7-a4d9-e6a12496a8af" providerId="ADAL" clId="{CD9D7DE9-CF4C-4078-BE9A-2FFF23A6BA8B}" dt="2022-11-11T16:29:09.810" v="1811" actId="21"/>
          <ac:spMkLst>
            <pc:docMk/>
            <pc:sldMk cId="1593466777" sldId="2146847757"/>
            <ac:spMk id="106" creationId="{518E6BEB-FDCA-105D-9BDB-F9CF192EE353}"/>
          </ac:spMkLst>
        </pc:spChg>
        <pc:grpChg chg="add del">
          <ac:chgData name="d'Agostino, Ciro" userId="522b68d4-162f-4dc7-a4d9-e6a12496a8af" providerId="ADAL" clId="{CD9D7DE9-CF4C-4078-BE9A-2FFF23A6BA8B}" dt="2022-11-11T16:29:09.810" v="1811" actId="21"/>
          <ac:grpSpMkLst>
            <pc:docMk/>
            <pc:sldMk cId="1593466777" sldId="2146847757"/>
            <ac:grpSpMk id="11" creationId="{D108169E-A686-B348-DD84-E393C670430D}"/>
          </ac:grpSpMkLst>
        </pc:grpChg>
        <pc:grpChg chg="add del">
          <ac:chgData name="d'Agostino, Ciro" userId="522b68d4-162f-4dc7-a4d9-e6a12496a8af" providerId="ADAL" clId="{CD9D7DE9-CF4C-4078-BE9A-2FFF23A6BA8B}" dt="2022-11-11T16:29:09.810" v="1811" actId="21"/>
          <ac:grpSpMkLst>
            <pc:docMk/>
            <pc:sldMk cId="1593466777" sldId="2146847757"/>
            <ac:grpSpMk id="114" creationId="{E681B77D-A1FA-27A1-F58F-A39079B7E19A}"/>
          </ac:grpSpMkLst>
        </pc:grpChg>
        <pc:picChg chg="add del">
          <ac:chgData name="d'Agostino, Ciro" userId="522b68d4-162f-4dc7-a4d9-e6a12496a8af" providerId="ADAL" clId="{CD9D7DE9-CF4C-4078-BE9A-2FFF23A6BA8B}" dt="2022-11-11T16:29:09.810" v="1811" actId="21"/>
          <ac:picMkLst>
            <pc:docMk/>
            <pc:sldMk cId="1593466777" sldId="2146847757"/>
            <ac:picMk id="29" creationId="{F2A3AD9E-F2C4-7647-AB68-8AF5B1AFF8D6}"/>
          </ac:picMkLst>
        </pc:picChg>
        <pc:picChg chg="add del">
          <ac:chgData name="d'Agostino, Ciro" userId="522b68d4-162f-4dc7-a4d9-e6a12496a8af" providerId="ADAL" clId="{CD9D7DE9-CF4C-4078-BE9A-2FFF23A6BA8B}" dt="2022-11-11T16:29:09.810" v="1811" actId="21"/>
          <ac:picMkLst>
            <pc:docMk/>
            <pc:sldMk cId="1593466777" sldId="2146847757"/>
            <ac:picMk id="56" creationId="{26C3F92A-1077-403B-809F-FFB026683BB4}"/>
          </ac:picMkLst>
        </pc:picChg>
        <pc:picChg chg="add del">
          <ac:chgData name="d'Agostino, Ciro" userId="522b68d4-162f-4dc7-a4d9-e6a12496a8af" providerId="ADAL" clId="{CD9D7DE9-CF4C-4078-BE9A-2FFF23A6BA8B}" dt="2022-11-11T16:29:09.810" v="1811" actId="21"/>
          <ac:picMkLst>
            <pc:docMk/>
            <pc:sldMk cId="1593466777" sldId="2146847757"/>
            <ac:picMk id="72" creationId="{EB877B73-C7A5-E76E-D094-25117266872C}"/>
          </ac:picMkLst>
        </pc:picChg>
        <pc:picChg chg="add del">
          <ac:chgData name="d'Agostino, Ciro" userId="522b68d4-162f-4dc7-a4d9-e6a12496a8af" providerId="ADAL" clId="{CD9D7DE9-CF4C-4078-BE9A-2FFF23A6BA8B}" dt="2022-11-11T16:29:09.810" v="1811" actId="21"/>
          <ac:picMkLst>
            <pc:docMk/>
            <pc:sldMk cId="1593466777" sldId="2146847757"/>
            <ac:picMk id="76" creationId="{8A211EEB-D0B5-54BB-24B0-DDD5676B6D98}"/>
          </ac:picMkLst>
        </pc:picChg>
        <pc:picChg chg="add del">
          <ac:chgData name="d'Agostino, Ciro" userId="522b68d4-162f-4dc7-a4d9-e6a12496a8af" providerId="ADAL" clId="{CD9D7DE9-CF4C-4078-BE9A-2FFF23A6BA8B}" dt="2022-11-11T16:29:09.810" v="1811" actId="21"/>
          <ac:picMkLst>
            <pc:docMk/>
            <pc:sldMk cId="1593466777" sldId="2146847757"/>
            <ac:picMk id="107" creationId="{496023AB-0D67-1606-1F31-0DDD6303EE58}"/>
          </ac:picMkLst>
        </pc:picChg>
        <pc:picChg chg="add del">
          <ac:chgData name="d'Agostino, Ciro" userId="522b68d4-162f-4dc7-a4d9-e6a12496a8af" providerId="ADAL" clId="{CD9D7DE9-CF4C-4078-BE9A-2FFF23A6BA8B}" dt="2022-11-11T16:29:09.810" v="1811" actId="21"/>
          <ac:picMkLst>
            <pc:docMk/>
            <pc:sldMk cId="1593466777" sldId="2146847757"/>
            <ac:picMk id="108" creationId="{863A90E2-EE06-629D-3970-07C4D81D2D33}"/>
          </ac:picMkLst>
        </pc:picChg>
        <pc:picChg chg="add del">
          <ac:chgData name="d'Agostino, Ciro" userId="522b68d4-162f-4dc7-a4d9-e6a12496a8af" providerId="ADAL" clId="{CD9D7DE9-CF4C-4078-BE9A-2FFF23A6BA8B}" dt="2022-11-11T16:29:09.810" v="1811" actId="21"/>
          <ac:picMkLst>
            <pc:docMk/>
            <pc:sldMk cId="1593466777" sldId="2146847757"/>
            <ac:picMk id="115" creationId="{CA80C4AA-F6CF-9F1F-AD06-C07762CFD891}"/>
          </ac:picMkLst>
        </pc:picChg>
        <pc:picChg chg="add del">
          <ac:chgData name="d'Agostino, Ciro" userId="522b68d4-162f-4dc7-a4d9-e6a12496a8af" providerId="ADAL" clId="{CD9D7DE9-CF4C-4078-BE9A-2FFF23A6BA8B}" dt="2022-11-11T16:29:09.810" v="1811" actId="21"/>
          <ac:picMkLst>
            <pc:docMk/>
            <pc:sldMk cId="1593466777" sldId="2146847757"/>
            <ac:picMk id="117" creationId="{EF96C7BC-3C26-05E2-3460-E6A41933C7AB}"/>
          </ac:picMkLst>
        </pc:picChg>
        <pc:picChg chg="add del">
          <ac:chgData name="d'Agostino, Ciro" userId="522b68d4-162f-4dc7-a4d9-e6a12496a8af" providerId="ADAL" clId="{CD9D7DE9-CF4C-4078-BE9A-2FFF23A6BA8B}" dt="2022-11-11T16:29:09.810" v="1811" actId="21"/>
          <ac:picMkLst>
            <pc:docMk/>
            <pc:sldMk cId="1593466777" sldId="2146847757"/>
            <ac:picMk id="122" creationId="{42CC1583-F2E6-F3C2-D2A5-1CA4E71D6762}"/>
          </ac:picMkLst>
        </pc:picChg>
        <pc:picChg chg="add del">
          <ac:chgData name="d'Agostino, Ciro" userId="522b68d4-162f-4dc7-a4d9-e6a12496a8af" providerId="ADAL" clId="{CD9D7DE9-CF4C-4078-BE9A-2FFF23A6BA8B}" dt="2022-11-11T16:29:09.810" v="1811" actId="21"/>
          <ac:picMkLst>
            <pc:docMk/>
            <pc:sldMk cId="1593466777" sldId="2146847757"/>
            <ac:picMk id="126" creationId="{F7E8A008-5631-7C83-7FF7-D833FF513EE2}"/>
          </ac:picMkLst>
        </pc:picChg>
        <pc:picChg chg="add del">
          <ac:chgData name="d'Agostino, Ciro" userId="522b68d4-162f-4dc7-a4d9-e6a12496a8af" providerId="ADAL" clId="{CD9D7DE9-CF4C-4078-BE9A-2FFF23A6BA8B}" dt="2022-11-11T16:29:09.810" v="1811" actId="21"/>
          <ac:picMkLst>
            <pc:docMk/>
            <pc:sldMk cId="1593466777" sldId="2146847757"/>
            <ac:picMk id="128" creationId="{CF2E3843-CF47-0189-0333-BAEBD6E6F761}"/>
          </ac:picMkLst>
        </pc:picChg>
        <pc:picChg chg="add del">
          <ac:chgData name="d'Agostino, Ciro" userId="522b68d4-162f-4dc7-a4d9-e6a12496a8af" providerId="ADAL" clId="{CD9D7DE9-CF4C-4078-BE9A-2FFF23A6BA8B}" dt="2022-11-11T16:29:09.810" v="1811" actId="21"/>
          <ac:picMkLst>
            <pc:docMk/>
            <pc:sldMk cId="1593466777" sldId="2146847757"/>
            <ac:picMk id="261" creationId="{ACEFCD2C-D3E0-E9E2-0FFE-3D2AC2C331C9}"/>
          </ac:picMkLst>
        </pc:picChg>
        <pc:picChg chg="add del">
          <ac:chgData name="d'Agostino, Ciro" userId="522b68d4-162f-4dc7-a4d9-e6a12496a8af" providerId="ADAL" clId="{CD9D7DE9-CF4C-4078-BE9A-2FFF23A6BA8B}" dt="2022-11-11T16:29:09.810" v="1811" actId="21"/>
          <ac:picMkLst>
            <pc:docMk/>
            <pc:sldMk cId="1593466777" sldId="2146847757"/>
            <ac:picMk id="271" creationId="{35C32B21-FD57-47C9-8EF5-389152F70D58}"/>
          </ac:picMkLst>
        </pc:picChg>
      </pc:sldChg>
      <pc:sldChg chg="ord">
        <pc:chgData name="d'Agostino, Ciro" userId="522b68d4-162f-4dc7-a4d9-e6a12496a8af" providerId="ADAL" clId="{CD9D7DE9-CF4C-4078-BE9A-2FFF23A6BA8B}" dt="2022-11-11T16:41:47.696" v="1833"/>
        <pc:sldMkLst>
          <pc:docMk/>
          <pc:sldMk cId="240449060" sldId="2146847765"/>
        </pc:sldMkLst>
      </pc:sldChg>
      <pc:sldChg chg="addSp delSp modSp add mod">
        <pc:chgData name="d'Agostino, Ciro" userId="522b68d4-162f-4dc7-a4d9-e6a12496a8af" providerId="ADAL" clId="{CD9D7DE9-CF4C-4078-BE9A-2FFF23A6BA8B}" dt="2022-11-09T11:32:01.164" v="137" actId="1076"/>
        <pc:sldMkLst>
          <pc:docMk/>
          <pc:sldMk cId="3895204303" sldId="2146847784"/>
        </pc:sldMkLst>
        <pc:spChg chg="del">
          <ac:chgData name="d'Agostino, Ciro" userId="522b68d4-162f-4dc7-a4d9-e6a12496a8af" providerId="ADAL" clId="{CD9D7DE9-CF4C-4078-BE9A-2FFF23A6BA8B}" dt="2022-11-09T10:48:20.781" v="98" actId="478"/>
          <ac:spMkLst>
            <pc:docMk/>
            <pc:sldMk cId="3895204303" sldId="2146847784"/>
            <ac:spMk id="120" creationId="{E67556AB-3C4F-42E7-94AC-51507424E9BE}"/>
          </ac:spMkLst>
        </pc:spChg>
        <pc:spChg chg="del">
          <ac:chgData name="d'Agostino, Ciro" userId="522b68d4-162f-4dc7-a4d9-e6a12496a8af" providerId="ADAL" clId="{CD9D7DE9-CF4C-4078-BE9A-2FFF23A6BA8B}" dt="2022-11-09T10:48:20.781" v="98" actId="478"/>
          <ac:spMkLst>
            <pc:docMk/>
            <pc:sldMk cId="3895204303" sldId="2146847784"/>
            <ac:spMk id="150" creationId="{DB929BD7-0A57-4939-8594-711C9CCB3245}"/>
          </ac:spMkLst>
        </pc:spChg>
        <pc:grpChg chg="del">
          <ac:chgData name="d'Agostino, Ciro" userId="522b68d4-162f-4dc7-a4d9-e6a12496a8af" providerId="ADAL" clId="{CD9D7DE9-CF4C-4078-BE9A-2FFF23A6BA8B}" dt="2022-11-09T10:48:16.893" v="97" actId="478"/>
          <ac:grpSpMkLst>
            <pc:docMk/>
            <pc:sldMk cId="3895204303" sldId="2146847784"/>
            <ac:grpSpMk id="14" creationId="{470E7D2B-CCFB-4DE7-3D8B-E396F66DBA9D}"/>
          </ac:grpSpMkLst>
        </pc:grpChg>
        <pc:grpChg chg="add mod">
          <ac:chgData name="d'Agostino, Ciro" userId="522b68d4-162f-4dc7-a4d9-e6a12496a8af" providerId="ADAL" clId="{CD9D7DE9-CF4C-4078-BE9A-2FFF23A6BA8B}" dt="2022-11-09T10:49:06.373" v="112" actId="164"/>
          <ac:grpSpMkLst>
            <pc:docMk/>
            <pc:sldMk cId="3895204303" sldId="2146847784"/>
            <ac:grpSpMk id="48" creationId="{40DD5CA5-020C-9588-C108-8472B4E98329}"/>
          </ac:grpSpMkLst>
        </pc:grpChg>
        <pc:grpChg chg="del">
          <ac:chgData name="d'Agostino, Ciro" userId="522b68d4-162f-4dc7-a4d9-e6a12496a8af" providerId="ADAL" clId="{CD9D7DE9-CF4C-4078-BE9A-2FFF23A6BA8B}" dt="2022-11-09T10:48:22.550" v="99" actId="478"/>
          <ac:grpSpMkLst>
            <pc:docMk/>
            <pc:sldMk cId="3895204303" sldId="2146847784"/>
            <ac:grpSpMk id="219" creationId="{B1BF7321-FB38-109D-6FEB-96DD60D47E21}"/>
          </ac:grpSpMkLst>
        </pc:grpChg>
        <pc:grpChg chg="del">
          <ac:chgData name="d'Agostino, Ciro" userId="522b68d4-162f-4dc7-a4d9-e6a12496a8af" providerId="ADAL" clId="{CD9D7DE9-CF4C-4078-BE9A-2FFF23A6BA8B}" dt="2022-11-09T10:48:22.550" v="99" actId="478"/>
          <ac:grpSpMkLst>
            <pc:docMk/>
            <pc:sldMk cId="3895204303" sldId="2146847784"/>
            <ac:grpSpMk id="260" creationId="{71AFBDF2-BBCF-7090-E7CD-FA67101816B8}"/>
          </ac:grpSpMkLst>
        </pc:grpChg>
        <pc:picChg chg="del">
          <ac:chgData name="d'Agostino, Ciro" userId="522b68d4-162f-4dc7-a4d9-e6a12496a8af" providerId="ADAL" clId="{CD9D7DE9-CF4C-4078-BE9A-2FFF23A6BA8B}" dt="2022-11-09T10:48:22.550" v="99" actId="478"/>
          <ac:picMkLst>
            <pc:docMk/>
            <pc:sldMk cId="3895204303" sldId="2146847784"/>
            <ac:picMk id="4" creationId="{75D993A6-AA05-21AF-5502-18E25FD5D9C4}"/>
          </ac:picMkLst>
        </pc:picChg>
        <pc:picChg chg="del">
          <ac:chgData name="d'Agostino, Ciro" userId="522b68d4-162f-4dc7-a4d9-e6a12496a8af" providerId="ADAL" clId="{CD9D7DE9-CF4C-4078-BE9A-2FFF23A6BA8B}" dt="2022-11-09T10:48:22.550" v="99" actId="478"/>
          <ac:picMkLst>
            <pc:docMk/>
            <pc:sldMk cId="3895204303" sldId="2146847784"/>
            <ac:picMk id="5" creationId="{51D94B39-0D36-D34D-60E7-B6C255AB4C4A}"/>
          </ac:picMkLst>
        </pc:picChg>
        <pc:picChg chg="add del mod">
          <ac:chgData name="d'Agostino, Ciro" userId="522b68d4-162f-4dc7-a4d9-e6a12496a8af" providerId="ADAL" clId="{CD9D7DE9-CF4C-4078-BE9A-2FFF23A6BA8B}" dt="2022-11-09T11:31:51.601" v="133" actId="478"/>
          <ac:picMkLst>
            <pc:docMk/>
            <pc:sldMk cId="3895204303" sldId="2146847784"/>
            <ac:picMk id="6" creationId="{59B00072-FB8E-9A0F-8D52-937D70778451}"/>
          </ac:picMkLst>
        </pc:picChg>
        <pc:picChg chg="del">
          <ac:chgData name="d'Agostino, Ciro" userId="522b68d4-162f-4dc7-a4d9-e6a12496a8af" providerId="ADAL" clId="{CD9D7DE9-CF4C-4078-BE9A-2FFF23A6BA8B}" dt="2022-11-09T10:48:20.781" v="98" actId="478"/>
          <ac:picMkLst>
            <pc:docMk/>
            <pc:sldMk cId="3895204303" sldId="2146847784"/>
            <ac:picMk id="9" creationId="{09AC5550-7818-F634-0B20-81D14D98CCE2}"/>
          </ac:picMkLst>
        </pc:picChg>
        <pc:picChg chg="add del mod">
          <ac:chgData name="d'Agostino, Ciro" userId="522b68d4-162f-4dc7-a4d9-e6a12496a8af" providerId="ADAL" clId="{CD9D7DE9-CF4C-4078-BE9A-2FFF23A6BA8B}" dt="2022-11-09T10:49:10.575" v="116"/>
          <ac:picMkLst>
            <pc:docMk/>
            <pc:sldMk cId="3895204303" sldId="2146847784"/>
            <ac:picMk id="10" creationId="{7157B0B7-06BD-5C27-FC31-815B59D0AD6E}"/>
          </ac:picMkLst>
        </pc:picChg>
        <pc:picChg chg="add del mod">
          <ac:chgData name="d'Agostino, Ciro" userId="522b68d4-162f-4dc7-a4d9-e6a12496a8af" providerId="ADAL" clId="{CD9D7DE9-CF4C-4078-BE9A-2FFF23A6BA8B}" dt="2022-11-09T10:49:10.575" v="116"/>
          <ac:picMkLst>
            <pc:docMk/>
            <pc:sldMk cId="3895204303" sldId="2146847784"/>
            <ac:picMk id="11" creationId="{6C5A5A8C-25AE-8A7E-C589-124E0DB1CCDE}"/>
          </ac:picMkLst>
        </pc:picChg>
        <pc:picChg chg="del">
          <ac:chgData name="d'Agostino, Ciro" userId="522b68d4-162f-4dc7-a4d9-e6a12496a8af" providerId="ADAL" clId="{CD9D7DE9-CF4C-4078-BE9A-2FFF23A6BA8B}" dt="2022-11-09T10:48:20.781" v="98" actId="478"/>
          <ac:picMkLst>
            <pc:docMk/>
            <pc:sldMk cId="3895204303" sldId="2146847784"/>
            <ac:picMk id="19" creationId="{447A5B42-D226-98FA-D73E-2656E4CD18E4}"/>
          </ac:picMkLst>
        </pc:picChg>
        <pc:picChg chg="del">
          <ac:chgData name="d'Agostino, Ciro" userId="522b68d4-162f-4dc7-a4d9-e6a12496a8af" providerId="ADAL" clId="{CD9D7DE9-CF4C-4078-BE9A-2FFF23A6BA8B}" dt="2022-11-09T10:48:20.781" v="98" actId="478"/>
          <ac:picMkLst>
            <pc:docMk/>
            <pc:sldMk cId="3895204303" sldId="2146847784"/>
            <ac:picMk id="27" creationId="{3797C590-4D7D-A446-90B9-C4A9F86425A8}"/>
          </ac:picMkLst>
        </pc:picChg>
        <pc:picChg chg="del">
          <ac:chgData name="d'Agostino, Ciro" userId="522b68d4-162f-4dc7-a4d9-e6a12496a8af" providerId="ADAL" clId="{CD9D7DE9-CF4C-4078-BE9A-2FFF23A6BA8B}" dt="2022-11-09T10:48:20.781" v="98" actId="478"/>
          <ac:picMkLst>
            <pc:docMk/>
            <pc:sldMk cId="3895204303" sldId="2146847784"/>
            <ac:picMk id="28" creationId="{F8819847-ABBF-CEB1-E730-E6F7E32C0935}"/>
          </ac:picMkLst>
        </pc:picChg>
        <pc:picChg chg="del">
          <ac:chgData name="d'Agostino, Ciro" userId="522b68d4-162f-4dc7-a4d9-e6a12496a8af" providerId="ADAL" clId="{CD9D7DE9-CF4C-4078-BE9A-2FFF23A6BA8B}" dt="2022-11-09T10:48:20.781" v="98" actId="478"/>
          <ac:picMkLst>
            <pc:docMk/>
            <pc:sldMk cId="3895204303" sldId="2146847784"/>
            <ac:picMk id="29" creationId="{B1C14EC8-4D66-AEDC-1578-3647754541F6}"/>
          </ac:picMkLst>
        </pc:picChg>
        <pc:picChg chg="del">
          <ac:chgData name="d'Agostino, Ciro" userId="522b68d4-162f-4dc7-a4d9-e6a12496a8af" providerId="ADAL" clId="{CD9D7DE9-CF4C-4078-BE9A-2FFF23A6BA8B}" dt="2022-11-09T10:48:20.781" v="98" actId="478"/>
          <ac:picMkLst>
            <pc:docMk/>
            <pc:sldMk cId="3895204303" sldId="2146847784"/>
            <ac:picMk id="30" creationId="{D6D504CE-528A-4326-92CB-B4D4BE89CAD4}"/>
          </ac:picMkLst>
        </pc:picChg>
        <pc:picChg chg="add del mod">
          <ac:chgData name="d'Agostino, Ciro" userId="522b68d4-162f-4dc7-a4d9-e6a12496a8af" providerId="ADAL" clId="{CD9D7DE9-CF4C-4078-BE9A-2FFF23A6BA8B}" dt="2022-11-09T10:49:10.575" v="116"/>
          <ac:picMkLst>
            <pc:docMk/>
            <pc:sldMk cId="3895204303" sldId="2146847784"/>
            <ac:picMk id="31" creationId="{E511780F-99B7-974C-3D23-89BF1F611A33}"/>
          </ac:picMkLst>
        </pc:picChg>
        <pc:picChg chg="add del mod">
          <ac:chgData name="d'Agostino, Ciro" userId="522b68d4-162f-4dc7-a4d9-e6a12496a8af" providerId="ADAL" clId="{CD9D7DE9-CF4C-4078-BE9A-2FFF23A6BA8B}" dt="2022-11-09T10:49:10.575" v="116"/>
          <ac:picMkLst>
            <pc:docMk/>
            <pc:sldMk cId="3895204303" sldId="2146847784"/>
            <ac:picMk id="35" creationId="{0FEBC40C-32DE-D1ED-D63B-737EA3474E0E}"/>
          </ac:picMkLst>
        </pc:picChg>
        <pc:picChg chg="add del mod">
          <ac:chgData name="d'Agostino, Ciro" userId="522b68d4-162f-4dc7-a4d9-e6a12496a8af" providerId="ADAL" clId="{CD9D7DE9-CF4C-4078-BE9A-2FFF23A6BA8B}" dt="2022-11-09T10:49:10.575" v="116"/>
          <ac:picMkLst>
            <pc:docMk/>
            <pc:sldMk cId="3895204303" sldId="2146847784"/>
            <ac:picMk id="39" creationId="{D709D297-37BC-AB0D-22CA-69CA22DA957E}"/>
          </ac:picMkLst>
        </pc:picChg>
        <pc:picChg chg="add del mod">
          <ac:chgData name="d'Agostino, Ciro" userId="522b68d4-162f-4dc7-a4d9-e6a12496a8af" providerId="ADAL" clId="{CD9D7DE9-CF4C-4078-BE9A-2FFF23A6BA8B}" dt="2022-11-09T10:49:34.694" v="130"/>
          <ac:picMkLst>
            <pc:docMk/>
            <pc:sldMk cId="3895204303" sldId="2146847784"/>
            <ac:picMk id="61" creationId="{95B9252F-C1C1-149E-C1B6-68CAFFFAC040}"/>
          </ac:picMkLst>
        </pc:picChg>
        <pc:picChg chg="add del mod">
          <ac:chgData name="d'Agostino, Ciro" userId="522b68d4-162f-4dc7-a4d9-e6a12496a8af" providerId="ADAL" clId="{CD9D7DE9-CF4C-4078-BE9A-2FFF23A6BA8B}" dt="2022-11-09T10:49:34.694" v="130"/>
          <ac:picMkLst>
            <pc:docMk/>
            <pc:sldMk cId="3895204303" sldId="2146847784"/>
            <ac:picMk id="62" creationId="{5813C42C-0980-E6C4-A21E-AEA5E66A4AE9}"/>
          </ac:picMkLst>
        </pc:picChg>
        <pc:picChg chg="add del mod">
          <ac:chgData name="d'Agostino, Ciro" userId="522b68d4-162f-4dc7-a4d9-e6a12496a8af" providerId="ADAL" clId="{CD9D7DE9-CF4C-4078-BE9A-2FFF23A6BA8B}" dt="2022-11-09T10:49:34.694" v="130"/>
          <ac:picMkLst>
            <pc:docMk/>
            <pc:sldMk cId="3895204303" sldId="2146847784"/>
            <ac:picMk id="63" creationId="{E9120060-5E8F-85D5-D8A5-53F770628860}"/>
          </ac:picMkLst>
        </pc:picChg>
        <pc:picChg chg="add del mod">
          <ac:chgData name="d'Agostino, Ciro" userId="522b68d4-162f-4dc7-a4d9-e6a12496a8af" providerId="ADAL" clId="{CD9D7DE9-CF4C-4078-BE9A-2FFF23A6BA8B}" dt="2022-11-09T10:49:34.694" v="130"/>
          <ac:picMkLst>
            <pc:docMk/>
            <pc:sldMk cId="3895204303" sldId="2146847784"/>
            <ac:picMk id="64" creationId="{32C7FE4A-BDA9-54DD-5250-755B4E22BB6B}"/>
          </ac:picMkLst>
        </pc:picChg>
        <pc:picChg chg="add del mod">
          <ac:chgData name="d'Agostino, Ciro" userId="522b68d4-162f-4dc7-a4d9-e6a12496a8af" providerId="ADAL" clId="{CD9D7DE9-CF4C-4078-BE9A-2FFF23A6BA8B}" dt="2022-11-09T10:49:34.694" v="130"/>
          <ac:picMkLst>
            <pc:docMk/>
            <pc:sldMk cId="3895204303" sldId="2146847784"/>
            <ac:picMk id="66" creationId="{B45EC5E2-C214-90DE-B808-5D0CB0667A68}"/>
          </ac:picMkLst>
        </pc:picChg>
        <pc:picChg chg="add mod">
          <ac:chgData name="d'Agostino, Ciro" userId="522b68d4-162f-4dc7-a4d9-e6a12496a8af" providerId="ADAL" clId="{CD9D7DE9-CF4C-4078-BE9A-2FFF23A6BA8B}" dt="2022-11-09T11:32:01.164" v="137" actId="1076"/>
          <ac:picMkLst>
            <pc:docMk/>
            <pc:sldMk cId="3895204303" sldId="2146847784"/>
            <ac:picMk id="70" creationId="{186BFF58-5B1A-C4DE-E838-7C3589AC531B}"/>
          </ac:picMkLst>
        </pc:picChg>
        <pc:cxnChg chg="del">
          <ac:chgData name="d'Agostino, Ciro" userId="522b68d4-162f-4dc7-a4d9-e6a12496a8af" providerId="ADAL" clId="{CD9D7DE9-CF4C-4078-BE9A-2FFF23A6BA8B}" dt="2022-11-09T10:48:20.781" v="98" actId="478"/>
          <ac:cxnSpMkLst>
            <pc:docMk/>
            <pc:sldMk cId="3895204303" sldId="2146847784"/>
            <ac:cxnSpMk id="7" creationId="{5ACFA559-6035-C821-FDA4-25A69DA9D046}"/>
          </ac:cxnSpMkLst>
        </pc:cxnChg>
        <pc:cxnChg chg="add del mod">
          <ac:chgData name="d'Agostino, Ciro" userId="522b68d4-162f-4dc7-a4d9-e6a12496a8af" providerId="ADAL" clId="{CD9D7DE9-CF4C-4078-BE9A-2FFF23A6BA8B}" dt="2022-11-09T10:49:10.575" v="116"/>
          <ac:cxnSpMkLst>
            <pc:docMk/>
            <pc:sldMk cId="3895204303" sldId="2146847784"/>
            <ac:cxnSpMk id="8" creationId="{3A8EFCAC-4E61-2F46-8D0C-8764DBEAD02C}"/>
          </ac:cxnSpMkLst>
        </pc:cxnChg>
        <pc:cxnChg chg="del">
          <ac:chgData name="d'Agostino, Ciro" userId="522b68d4-162f-4dc7-a4d9-e6a12496a8af" providerId="ADAL" clId="{CD9D7DE9-CF4C-4078-BE9A-2FFF23A6BA8B}" dt="2022-11-09T10:48:20.781" v="98" actId="478"/>
          <ac:cxnSpMkLst>
            <pc:docMk/>
            <pc:sldMk cId="3895204303" sldId="2146847784"/>
            <ac:cxnSpMk id="15" creationId="{329FFBAE-F63F-83D2-7643-716BEB58021F}"/>
          </ac:cxnSpMkLst>
        </pc:cxnChg>
        <pc:cxnChg chg="del">
          <ac:chgData name="d'Agostino, Ciro" userId="522b68d4-162f-4dc7-a4d9-e6a12496a8af" providerId="ADAL" clId="{CD9D7DE9-CF4C-4078-BE9A-2FFF23A6BA8B}" dt="2022-11-09T10:48:20.781" v="98" actId="478"/>
          <ac:cxnSpMkLst>
            <pc:docMk/>
            <pc:sldMk cId="3895204303" sldId="2146847784"/>
            <ac:cxnSpMk id="33" creationId="{DDA0AE39-9234-76C3-5687-5365BF8CCE8B}"/>
          </ac:cxnSpMkLst>
        </pc:cxnChg>
        <pc:cxnChg chg="del">
          <ac:chgData name="d'Agostino, Ciro" userId="522b68d4-162f-4dc7-a4d9-e6a12496a8af" providerId="ADAL" clId="{CD9D7DE9-CF4C-4078-BE9A-2FFF23A6BA8B}" dt="2022-11-09T10:48:20.781" v="98" actId="478"/>
          <ac:cxnSpMkLst>
            <pc:docMk/>
            <pc:sldMk cId="3895204303" sldId="2146847784"/>
            <ac:cxnSpMk id="34" creationId="{109A415E-FBD6-E864-CEFA-F65F7F1C9DF1}"/>
          </ac:cxnSpMkLst>
        </pc:cxnChg>
        <pc:cxnChg chg="del">
          <ac:chgData name="d'Agostino, Ciro" userId="522b68d4-162f-4dc7-a4d9-e6a12496a8af" providerId="ADAL" clId="{CD9D7DE9-CF4C-4078-BE9A-2FFF23A6BA8B}" dt="2022-11-09T10:48:20.781" v="98" actId="478"/>
          <ac:cxnSpMkLst>
            <pc:docMk/>
            <pc:sldMk cId="3895204303" sldId="2146847784"/>
            <ac:cxnSpMk id="37" creationId="{14780C73-2DE3-03FB-63AB-536DC754F296}"/>
          </ac:cxnSpMkLst>
        </pc:cxnChg>
        <pc:cxnChg chg="del">
          <ac:chgData name="d'Agostino, Ciro" userId="522b68d4-162f-4dc7-a4d9-e6a12496a8af" providerId="ADAL" clId="{CD9D7DE9-CF4C-4078-BE9A-2FFF23A6BA8B}" dt="2022-11-09T10:48:20.781" v="98" actId="478"/>
          <ac:cxnSpMkLst>
            <pc:docMk/>
            <pc:sldMk cId="3895204303" sldId="2146847784"/>
            <ac:cxnSpMk id="45" creationId="{FC33700E-4953-7287-1BCF-BA64DEA279C3}"/>
          </ac:cxnSpMkLst>
        </pc:cxnChg>
        <pc:cxnChg chg="del">
          <ac:chgData name="d'Agostino, Ciro" userId="522b68d4-162f-4dc7-a4d9-e6a12496a8af" providerId="ADAL" clId="{CD9D7DE9-CF4C-4078-BE9A-2FFF23A6BA8B}" dt="2022-11-09T10:48:20.781" v="98" actId="478"/>
          <ac:cxnSpMkLst>
            <pc:docMk/>
            <pc:sldMk cId="3895204303" sldId="2146847784"/>
            <ac:cxnSpMk id="54" creationId="{C9DB5ACA-DD13-794E-C714-93A0E45125A0}"/>
          </ac:cxnSpMkLst>
        </pc:cxnChg>
        <pc:cxnChg chg="add del mod">
          <ac:chgData name="d'Agostino, Ciro" userId="522b68d4-162f-4dc7-a4d9-e6a12496a8af" providerId="ADAL" clId="{CD9D7DE9-CF4C-4078-BE9A-2FFF23A6BA8B}" dt="2022-11-09T10:49:34.694" v="130"/>
          <ac:cxnSpMkLst>
            <pc:docMk/>
            <pc:sldMk cId="3895204303" sldId="2146847784"/>
            <ac:cxnSpMk id="55" creationId="{CB3121AF-4030-72B8-5C1E-7631C61FF9D2}"/>
          </ac:cxnSpMkLst>
        </pc:cxnChg>
        <pc:cxnChg chg="del">
          <ac:chgData name="d'Agostino, Ciro" userId="522b68d4-162f-4dc7-a4d9-e6a12496a8af" providerId="ADAL" clId="{CD9D7DE9-CF4C-4078-BE9A-2FFF23A6BA8B}" dt="2022-11-09T10:48:20.781" v="98" actId="478"/>
          <ac:cxnSpMkLst>
            <pc:docMk/>
            <pc:sldMk cId="3895204303" sldId="2146847784"/>
            <ac:cxnSpMk id="56" creationId="{CB2A4DE2-9BBC-3F96-DE91-085B5079220C}"/>
          </ac:cxnSpMkLst>
        </pc:cxnChg>
        <pc:cxnChg chg="del">
          <ac:chgData name="d'Agostino, Ciro" userId="522b68d4-162f-4dc7-a4d9-e6a12496a8af" providerId="ADAL" clId="{CD9D7DE9-CF4C-4078-BE9A-2FFF23A6BA8B}" dt="2022-11-09T10:48:20.781" v="98" actId="478"/>
          <ac:cxnSpMkLst>
            <pc:docMk/>
            <pc:sldMk cId="3895204303" sldId="2146847784"/>
            <ac:cxnSpMk id="57" creationId="{6ECAB113-D62F-2B1D-4AF6-F8192D0AB98C}"/>
          </ac:cxnSpMkLst>
        </pc:cxnChg>
        <pc:cxnChg chg="del">
          <ac:chgData name="d'Agostino, Ciro" userId="522b68d4-162f-4dc7-a4d9-e6a12496a8af" providerId="ADAL" clId="{CD9D7DE9-CF4C-4078-BE9A-2FFF23A6BA8B}" dt="2022-11-09T10:48:22.550" v="99" actId="478"/>
          <ac:cxnSpMkLst>
            <pc:docMk/>
            <pc:sldMk cId="3895204303" sldId="2146847784"/>
            <ac:cxnSpMk id="143" creationId="{B4210711-664C-4414-86ED-C9BEDEBFF3A6}"/>
          </ac:cxnSpMkLst>
        </pc:cxnChg>
      </pc:sldChg>
      <pc:sldChg chg="addSp delSp modSp mod">
        <pc:chgData name="d'Agostino, Ciro" userId="522b68d4-162f-4dc7-a4d9-e6a12496a8af" providerId="ADAL" clId="{CD9D7DE9-CF4C-4078-BE9A-2FFF23A6BA8B}" dt="2022-11-10T16:32:46.709" v="1733" actId="1076"/>
        <pc:sldMkLst>
          <pc:docMk/>
          <pc:sldMk cId="4048732507" sldId="2146847786"/>
        </pc:sldMkLst>
        <pc:spChg chg="add del mod">
          <ac:chgData name="d'Agostino, Ciro" userId="522b68d4-162f-4dc7-a4d9-e6a12496a8af" providerId="ADAL" clId="{CD9D7DE9-CF4C-4078-BE9A-2FFF23A6BA8B}" dt="2022-11-10T14:54:08.339" v="1434" actId="478"/>
          <ac:spMkLst>
            <pc:docMk/>
            <pc:sldMk cId="4048732507" sldId="2146847786"/>
            <ac:spMk id="10" creationId="{8F56FC2A-687D-45B6-9EAB-038292F6294A}"/>
          </ac:spMkLst>
        </pc:spChg>
        <pc:spChg chg="mod">
          <ac:chgData name="d'Agostino, Ciro" userId="522b68d4-162f-4dc7-a4d9-e6a12496a8af" providerId="ADAL" clId="{CD9D7DE9-CF4C-4078-BE9A-2FFF23A6BA8B}" dt="2022-11-10T15:05:17.726" v="1624"/>
          <ac:spMkLst>
            <pc:docMk/>
            <pc:sldMk cId="4048732507" sldId="2146847786"/>
            <ac:spMk id="58" creationId="{2D3140C6-A6DD-E298-8547-1053D7CE7299}"/>
          </ac:spMkLst>
        </pc:spChg>
        <pc:spChg chg="mod">
          <ac:chgData name="d'Agostino, Ciro" userId="522b68d4-162f-4dc7-a4d9-e6a12496a8af" providerId="ADAL" clId="{CD9D7DE9-CF4C-4078-BE9A-2FFF23A6BA8B}" dt="2022-11-10T15:05:17.726" v="1624"/>
          <ac:spMkLst>
            <pc:docMk/>
            <pc:sldMk cId="4048732507" sldId="2146847786"/>
            <ac:spMk id="59" creationId="{DB3C3875-8C10-C2A7-D5D3-AA8316585633}"/>
          </ac:spMkLst>
        </pc:spChg>
        <pc:grpChg chg="del">
          <ac:chgData name="d'Agostino, Ciro" userId="522b68d4-162f-4dc7-a4d9-e6a12496a8af" providerId="ADAL" clId="{CD9D7DE9-CF4C-4078-BE9A-2FFF23A6BA8B}" dt="2022-11-10T15:05:01.369" v="1621" actId="478"/>
          <ac:grpSpMkLst>
            <pc:docMk/>
            <pc:sldMk cId="4048732507" sldId="2146847786"/>
            <ac:grpSpMk id="15" creationId="{809120D7-7A89-95BE-3968-92E66E76CF13}"/>
          </ac:grpSpMkLst>
        </pc:grpChg>
        <pc:grpChg chg="add mod ord">
          <ac:chgData name="d'Agostino, Ciro" userId="522b68d4-162f-4dc7-a4d9-e6a12496a8af" providerId="ADAL" clId="{CD9D7DE9-CF4C-4078-BE9A-2FFF23A6BA8B}" dt="2022-11-10T15:05:22.746" v="1626" actId="1076"/>
          <ac:grpSpMkLst>
            <pc:docMk/>
            <pc:sldMk cId="4048732507" sldId="2146847786"/>
            <ac:grpSpMk id="19" creationId="{816F5FF4-0CDE-7B95-06D6-AF4C14870C4D}"/>
          </ac:grpSpMkLst>
        </pc:grpChg>
        <pc:grpChg chg="mod">
          <ac:chgData name="d'Agostino, Ciro" userId="522b68d4-162f-4dc7-a4d9-e6a12496a8af" providerId="ADAL" clId="{CD9D7DE9-CF4C-4078-BE9A-2FFF23A6BA8B}" dt="2022-11-10T15:05:17.726" v="1624"/>
          <ac:grpSpMkLst>
            <pc:docMk/>
            <pc:sldMk cId="4048732507" sldId="2146847786"/>
            <ac:grpSpMk id="20" creationId="{73428A33-D73F-76FA-742E-1F12C7BF7B85}"/>
          </ac:grpSpMkLst>
        </pc:grpChg>
        <pc:picChg chg="mod">
          <ac:chgData name="d'Agostino, Ciro" userId="522b68d4-162f-4dc7-a4d9-e6a12496a8af" providerId="ADAL" clId="{CD9D7DE9-CF4C-4078-BE9A-2FFF23A6BA8B}" dt="2022-11-10T15:04:54.719" v="1619" actId="1076"/>
          <ac:picMkLst>
            <pc:docMk/>
            <pc:sldMk cId="4048732507" sldId="2146847786"/>
            <ac:picMk id="8" creationId="{18544CFC-DE6E-3B51-58AD-2CD993A6A3B5}"/>
          </ac:picMkLst>
        </pc:picChg>
        <pc:picChg chg="add del mod modCrop">
          <ac:chgData name="d'Agostino, Ciro" userId="522b68d4-162f-4dc7-a4d9-e6a12496a8af" providerId="ADAL" clId="{CD9D7DE9-CF4C-4078-BE9A-2FFF23A6BA8B}" dt="2022-11-10T14:54:14.417" v="1449" actId="478"/>
          <ac:picMkLst>
            <pc:docMk/>
            <pc:sldMk cId="4048732507" sldId="2146847786"/>
            <ac:picMk id="16" creationId="{BCB28E44-A3F3-D85D-4F23-E6B13D906F23}"/>
          </ac:picMkLst>
        </pc:picChg>
        <pc:picChg chg="mod">
          <ac:chgData name="d'Agostino, Ciro" userId="522b68d4-162f-4dc7-a4d9-e6a12496a8af" providerId="ADAL" clId="{CD9D7DE9-CF4C-4078-BE9A-2FFF23A6BA8B}" dt="2022-11-10T14:54:34.170" v="1451" actId="1076"/>
          <ac:picMkLst>
            <pc:docMk/>
            <pc:sldMk cId="4048732507" sldId="2146847786"/>
            <ac:picMk id="17" creationId="{620A0C89-C3B7-4FA7-A26D-23813B3037A7}"/>
          </ac:picMkLst>
        </pc:picChg>
        <pc:picChg chg="del">
          <ac:chgData name="d'Agostino, Ciro" userId="522b68d4-162f-4dc7-a4d9-e6a12496a8af" providerId="ADAL" clId="{CD9D7DE9-CF4C-4078-BE9A-2FFF23A6BA8B}" dt="2022-11-10T15:05:00.316" v="1620" actId="478"/>
          <ac:picMkLst>
            <pc:docMk/>
            <pc:sldMk cId="4048732507" sldId="2146847786"/>
            <ac:picMk id="18" creationId="{9ABAE608-3CA9-7237-8CC4-7C1B131AE749}"/>
          </ac:picMkLst>
        </pc:picChg>
        <pc:picChg chg="del">
          <ac:chgData name="d'Agostino, Ciro" userId="522b68d4-162f-4dc7-a4d9-e6a12496a8af" providerId="ADAL" clId="{CD9D7DE9-CF4C-4078-BE9A-2FFF23A6BA8B}" dt="2022-11-10T15:05:00.316" v="1620" actId="478"/>
          <ac:picMkLst>
            <pc:docMk/>
            <pc:sldMk cId="4048732507" sldId="2146847786"/>
            <ac:picMk id="21" creationId="{83EAFB49-9994-F9B5-7666-3F7ED34FC170}"/>
          </ac:picMkLst>
        </pc:picChg>
        <pc:picChg chg="del">
          <ac:chgData name="d'Agostino, Ciro" userId="522b68d4-162f-4dc7-a4d9-e6a12496a8af" providerId="ADAL" clId="{CD9D7DE9-CF4C-4078-BE9A-2FFF23A6BA8B}" dt="2022-11-10T15:05:00.316" v="1620" actId="478"/>
          <ac:picMkLst>
            <pc:docMk/>
            <pc:sldMk cId="4048732507" sldId="2146847786"/>
            <ac:picMk id="22" creationId="{7458655E-F608-B55B-FC0F-55FFEC110216}"/>
          </ac:picMkLst>
        </pc:picChg>
        <pc:picChg chg="del">
          <ac:chgData name="d'Agostino, Ciro" userId="522b68d4-162f-4dc7-a4d9-e6a12496a8af" providerId="ADAL" clId="{CD9D7DE9-CF4C-4078-BE9A-2FFF23A6BA8B}" dt="2022-11-10T15:05:00.316" v="1620" actId="478"/>
          <ac:picMkLst>
            <pc:docMk/>
            <pc:sldMk cId="4048732507" sldId="2146847786"/>
            <ac:picMk id="23" creationId="{7A43C456-6132-37D2-3D92-C61923EB8597}"/>
          </ac:picMkLst>
        </pc:picChg>
        <pc:picChg chg="del">
          <ac:chgData name="d'Agostino, Ciro" userId="522b68d4-162f-4dc7-a4d9-e6a12496a8af" providerId="ADAL" clId="{CD9D7DE9-CF4C-4078-BE9A-2FFF23A6BA8B}" dt="2022-11-10T15:05:00.316" v="1620" actId="478"/>
          <ac:picMkLst>
            <pc:docMk/>
            <pc:sldMk cId="4048732507" sldId="2146847786"/>
            <ac:picMk id="24" creationId="{3359523E-A1B4-3DAA-8E80-BCCB8EFD04C7}"/>
          </ac:picMkLst>
        </pc:picChg>
        <pc:picChg chg="mod">
          <ac:chgData name="d'Agostino, Ciro" userId="522b68d4-162f-4dc7-a4d9-e6a12496a8af" providerId="ADAL" clId="{CD9D7DE9-CF4C-4078-BE9A-2FFF23A6BA8B}" dt="2022-11-10T15:05:17.726" v="1624"/>
          <ac:picMkLst>
            <pc:docMk/>
            <pc:sldMk cId="4048732507" sldId="2146847786"/>
            <ac:picMk id="32" creationId="{137FC69E-1AA5-3D59-151A-632766F04754}"/>
          </ac:picMkLst>
        </pc:picChg>
        <pc:picChg chg="del">
          <ac:chgData name="d'Agostino, Ciro" userId="522b68d4-162f-4dc7-a4d9-e6a12496a8af" providerId="ADAL" clId="{CD9D7DE9-CF4C-4078-BE9A-2FFF23A6BA8B}" dt="2022-11-10T15:05:00.316" v="1620" actId="478"/>
          <ac:picMkLst>
            <pc:docMk/>
            <pc:sldMk cId="4048732507" sldId="2146847786"/>
            <ac:picMk id="33" creationId="{BDC6E1EB-5F0E-3EF4-5389-DB4335D9A00A}"/>
          </ac:picMkLst>
        </pc:picChg>
        <pc:picChg chg="mod">
          <ac:chgData name="d'Agostino, Ciro" userId="522b68d4-162f-4dc7-a4d9-e6a12496a8af" providerId="ADAL" clId="{CD9D7DE9-CF4C-4078-BE9A-2FFF23A6BA8B}" dt="2022-11-10T15:05:17.726" v="1624"/>
          <ac:picMkLst>
            <pc:docMk/>
            <pc:sldMk cId="4048732507" sldId="2146847786"/>
            <ac:picMk id="35" creationId="{9CF365DA-3BBF-8725-2AF4-16D15DF1FDEC}"/>
          </ac:picMkLst>
        </pc:picChg>
        <pc:picChg chg="mod">
          <ac:chgData name="d'Agostino, Ciro" userId="522b68d4-162f-4dc7-a4d9-e6a12496a8af" providerId="ADAL" clId="{CD9D7DE9-CF4C-4078-BE9A-2FFF23A6BA8B}" dt="2022-11-10T15:05:17.726" v="1624"/>
          <ac:picMkLst>
            <pc:docMk/>
            <pc:sldMk cId="4048732507" sldId="2146847786"/>
            <ac:picMk id="36" creationId="{83C0BA66-808B-9AF3-DD4B-056007BDC44B}"/>
          </ac:picMkLst>
        </pc:picChg>
        <pc:picChg chg="mod">
          <ac:chgData name="d'Agostino, Ciro" userId="522b68d4-162f-4dc7-a4d9-e6a12496a8af" providerId="ADAL" clId="{CD9D7DE9-CF4C-4078-BE9A-2FFF23A6BA8B}" dt="2022-11-10T15:05:17.726" v="1624"/>
          <ac:picMkLst>
            <pc:docMk/>
            <pc:sldMk cId="4048732507" sldId="2146847786"/>
            <ac:picMk id="37" creationId="{23C5156A-7420-A964-27B0-4884D08F60A2}"/>
          </ac:picMkLst>
        </pc:picChg>
        <pc:picChg chg="mod">
          <ac:chgData name="d'Agostino, Ciro" userId="522b68d4-162f-4dc7-a4d9-e6a12496a8af" providerId="ADAL" clId="{CD9D7DE9-CF4C-4078-BE9A-2FFF23A6BA8B}" dt="2022-11-10T15:05:17.726" v="1624"/>
          <ac:picMkLst>
            <pc:docMk/>
            <pc:sldMk cId="4048732507" sldId="2146847786"/>
            <ac:picMk id="39" creationId="{86617758-928E-3EAE-8E11-FF380DBCD920}"/>
          </ac:picMkLst>
        </pc:picChg>
        <pc:picChg chg="mod">
          <ac:chgData name="d'Agostino, Ciro" userId="522b68d4-162f-4dc7-a4d9-e6a12496a8af" providerId="ADAL" clId="{CD9D7DE9-CF4C-4078-BE9A-2FFF23A6BA8B}" dt="2022-11-10T15:05:17.726" v="1624"/>
          <ac:picMkLst>
            <pc:docMk/>
            <pc:sldMk cId="4048732507" sldId="2146847786"/>
            <ac:picMk id="49" creationId="{6134FE7A-54BD-2931-8949-D267692DD645}"/>
          </ac:picMkLst>
        </pc:picChg>
        <pc:picChg chg="mod">
          <ac:chgData name="d'Agostino, Ciro" userId="522b68d4-162f-4dc7-a4d9-e6a12496a8af" providerId="ADAL" clId="{CD9D7DE9-CF4C-4078-BE9A-2FFF23A6BA8B}" dt="2022-11-10T15:05:17.726" v="1624"/>
          <ac:picMkLst>
            <pc:docMk/>
            <pc:sldMk cId="4048732507" sldId="2146847786"/>
            <ac:picMk id="50" creationId="{F3DEC5FE-8BFB-5E89-D275-5C3F03B193EF}"/>
          </ac:picMkLst>
        </pc:picChg>
        <pc:picChg chg="mod">
          <ac:chgData name="d'Agostino, Ciro" userId="522b68d4-162f-4dc7-a4d9-e6a12496a8af" providerId="ADAL" clId="{CD9D7DE9-CF4C-4078-BE9A-2FFF23A6BA8B}" dt="2022-11-10T15:05:17.726" v="1624"/>
          <ac:picMkLst>
            <pc:docMk/>
            <pc:sldMk cId="4048732507" sldId="2146847786"/>
            <ac:picMk id="51" creationId="{FA6AEC41-083A-17F7-1487-39E310479312}"/>
          </ac:picMkLst>
        </pc:picChg>
        <pc:picChg chg="mod">
          <ac:chgData name="d'Agostino, Ciro" userId="522b68d4-162f-4dc7-a4d9-e6a12496a8af" providerId="ADAL" clId="{CD9D7DE9-CF4C-4078-BE9A-2FFF23A6BA8B}" dt="2022-11-10T15:05:17.726" v="1624"/>
          <ac:picMkLst>
            <pc:docMk/>
            <pc:sldMk cId="4048732507" sldId="2146847786"/>
            <ac:picMk id="52" creationId="{DC2C768E-7907-7E8C-796E-7153E1BE77BF}"/>
          </ac:picMkLst>
        </pc:picChg>
        <pc:picChg chg="mod">
          <ac:chgData name="d'Agostino, Ciro" userId="522b68d4-162f-4dc7-a4d9-e6a12496a8af" providerId="ADAL" clId="{CD9D7DE9-CF4C-4078-BE9A-2FFF23A6BA8B}" dt="2022-11-10T15:05:17.726" v="1624"/>
          <ac:picMkLst>
            <pc:docMk/>
            <pc:sldMk cId="4048732507" sldId="2146847786"/>
            <ac:picMk id="53" creationId="{1833C161-DE2C-075F-1DDA-99D504BDEA11}"/>
          </ac:picMkLst>
        </pc:picChg>
        <pc:picChg chg="mod">
          <ac:chgData name="d'Agostino, Ciro" userId="522b68d4-162f-4dc7-a4d9-e6a12496a8af" providerId="ADAL" clId="{CD9D7DE9-CF4C-4078-BE9A-2FFF23A6BA8B}" dt="2022-11-10T15:05:17.726" v="1624"/>
          <ac:picMkLst>
            <pc:docMk/>
            <pc:sldMk cId="4048732507" sldId="2146847786"/>
            <ac:picMk id="54" creationId="{03BB31F7-67CE-C493-5CBB-D2C355BAE1D9}"/>
          </ac:picMkLst>
        </pc:picChg>
        <pc:picChg chg="mod">
          <ac:chgData name="d'Agostino, Ciro" userId="522b68d4-162f-4dc7-a4d9-e6a12496a8af" providerId="ADAL" clId="{CD9D7DE9-CF4C-4078-BE9A-2FFF23A6BA8B}" dt="2022-11-10T15:05:17.726" v="1624"/>
          <ac:picMkLst>
            <pc:docMk/>
            <pc:sldMk cId="4048732507" sldId="2146847786"/>
            <ac:picMk id="55" creationId="{144C91DC-BC70-2CCB-0CA6-A185A4B0110E}"/>
          </ac:picMkLst>
        </pc:picChg>
        <pc:picChg chg="mod">
          <ac:chgData name="d'Agostino, Ciro" userId="522b68d4-162f-4dc7-a4d9-e6a12496a8af" providerId="ADAL" clId="{CD9D7DE9-CF4C-4078-BE9A-2FFF23A6BA8B}" dt="2022-11-10T15:05:17.726" v="1624"/>
          <ac:picMkLst>
            <pc:docMk/>
            <pc:sldMk cId="4048732507" sldId="2146847786"/>
            <ac:picMk id="56" creationId="{DE8E84FF-2E87-B501-B2D0-33B55C79B90E}"/>
          </ac:picMkLst>
        </pc:picChg>
        <pc:picChg chg="mod">
          <ac:chgData name="d'Agostino, Ciro" userId="522b68d4-162f-4dc7-a4d9-e6a12496a8af" providerId="ADAL" clId="{CD9D7DE9-CF4C-4078-BE9A-2FFF23A6BA8B}" dt="2022-11-10T15:05:17.726" v="1624"/>
          <ac:picMkLst>
            <pc:docMk/>
            <pc:sldMk cId="4048732507" sldId="2146847786"/>
            <ac:picMk id="57" creationId="{3BD52FB8-F8E1-71DB-34FD-94015DDD56E2}"/>
          </ac:picMkLst>
        </pc:picChg>
        <pc:picChg chg="mod">
          <ac:chgData name="d'Agostino, Ciro" userId="522b68d4-162f-4dc7-a4d9-e6a12496a8af" providerId="ADAL" clId="{CD9D7DE9-CF4C-4078-BE9A-2FFF23A6BA8B}" dt="2022-11-10T15:05:17.726" v="1624"/>
          <ac:picMkLst>
            <pc:docMk/>
            <pc:sldMk cId="4048732507" sldId="2146847786"/>
            <ac:picMk id="60" creationId="{EFF0E168-9E86-87E0-6523-967BEC298359}"/>
          </ac:picMkLst>
        </pc:picChg>
        <pc:picChg chg="mod">
          <ac:chgData name="d'Agostino, Ciro" userId="522b68d4-162f-4dc7-a4d9-e6a12496a8af" providerId="ADAL" clId="{CD9D7DE9-CF4C-4078-BE9A-2FFF23A6BA8B}" dt="2022-11-10T15:05:17.726" v="1624"/>
          <ac:picMkLst>
            <pc:docMk/>
            <pc:sldMk cId="4048732507" sldId="2146847786"/>
            <ac:picMk id="61" creationId="{81E66560-B853-D539-534D-C7A1C4A7274C}"/>
          </ac:picMkLst>
        </pc:picChg>
        <pc:picChg chg="mod">
          <ac:chgData name="d'Agostino, Ciro" userId="522b68d4-162f-4dc7-a4d9-e6a12496a8af" providerId="ADAL" clId="{CD9D7DE9-CF4C-4078-BE9A-2FFF23A6BA8B}" dt="2022-11-10T15:05:17.726" v="1624"/>
          <ac:picMkLst>
            <pc:docMk/>
            <pc:sldMk cId="4048732507" sldId="2146847786"/>
            <ac:picMk id="62" creationId="{CFE2D5D4-6771-A611-5BD4-026306AA9179}"/>
          </ac:picMkLst>
        </pc:picChg>
        <pc:picChg chg="mod">
          <ac:chgData name="d'Agostino, Ciro" userId="522b68d4-162f-4dc7-a4d9-e6a12496a8af" providerId="ADAL" clId="{CD9D7DE9-CF4C-4078-BE9A-2FFF23A6BA8B}" dt="2022-11-10T15:05:17.726" v="1624"/>
          <ac:picMkLst>
            <pc:docMk/>
            <pc:sldMk cId="4048732507" sldId="2146847786"/>
            <ac:picMk id="63" creationId="{898CA159-9622-553D-85A0-9560EB03EDE8}"/>
          </ac:picMkLst>
        </pc:picChg>
        <pc:picChg chg="mod">
          <ac:chgData name="d'Agostino, Ciro" userId="522b68d4-162f-4dc7-a4d9-e6a12496a8af" providerId="ADAL" clId="{CD9D7DE9-CF4C-4078-BE9A-2FFF23A6BA8B}" dt="2022-11-10T15:05:17.726" v="1624"/>
          <ac:picMkLst>
            <pc:docMk/>
            <pc:sldMk cId="4048732507" sldId="2146847786"/>
            <ac:picMk id="64" creationId="{38EEF40E-9D54-0490-7902-AA2D4C69010C}"/>
          </ac:picMkLst>
        </pc:picChg>
        <pc:picChg chg="mod">
          <ac:chgData name="d'Agostino, Ciro" userId="522b68d4-162f-4dc7-a4d9-e6a12496a8af" providerId="ADAL" clId="{CD9D7DE9-CF4C-4078-BE9A-2FFF23A6BA8B}" dt="2022-11-10T15:05:17.726" v="1624"/>
          <ac:picMkLst>
            <pc:docMk/>
            <pc:sldMk cId="4048732507" sldId="2146847786"/>
            <ac:picMk id="65" creationId="{4D7E02B9-5F15-B353-20A1-E38EF8D80F91}"/>
          </ac:picMkLst>
        </pc:picChg>
        <pc:picChg chg="mod">
          <ac:chgData name="d'Agostino, Ciro" userId="522b68d4-162f-4dc7-a4d9-e6a12496a8af" providerId="ADAL" clId="{CD9D7DE9-CF4C-4078-BE9A-2FFF23A6BA8B}" dt="2022-11-10T15:05:17.726" v="1624"/>
          <ac:picMkLst>
            <pc:docMk/>
            <pc:sldMk cId="4048732507" sldId="2146847786"/>
            <ac:picMk id="66" creationId="{8E0B931A-7D57-7D7C-C565-1746FE259595}"/>
          </ac:picMkLst>
        </pc:picChg>
        <pc:picChg chg="add mod">
          <ac:chgData name="d'Agostino, Ciro" userId="522b68d4-162f-4dc7-a4d9-e6a12496a8af" providerId="ADAL" clId="{CD9D7DE9-CF4C-4078-BE9A-2FFF23A6BA8B}" dt="2022-11-10T16:32:46.709" v="1733" actId="1076"/>
          <ac:picMkLst>
            <pc:docMk/>
            <pc:sldMk cId="4048732507" sldId="2146847786"/>
            <ac:picMk id="67" creationId="{10B441CF-A7D6-709E-21B9-F311F9084EFB}"/>
          </ac:picMkLst>
        </pc:picChg>
        <pc:cxnChg chg="del">
          <ac:chgData name="d'Agostino, Ciro" userId="522b68d4-162f-4dc7-a4d9-e6a12496a8af" providerId="ADAL" clId="{CD9D7DE9-CF4C-4078-BE9A-2FFF23A6BA8B}" dt="2022-11-10T15:05:02.673" v="1622" actId="478"/>
          <ac:cxnSpMkLst>
            <pc:docMk/>
            <pc:sldMk cId="4048732507" sldId="2146847786"/>
            <ac:cxnSpMk id="5" creationId="{D9461BF6-A0AC-1F64-DB3B-92B4EAE81FBB}"/>
          </ac:cxnSpMkLst>
        </pc:cxnChg>
        <pc:cxnChg chg="mod">
          <ac:chgData name="d'Agostino, Ciro" userId="522b68d4-162f-4dc7-a4d9-e6a12496a8af" providerId="ADAL" clId="{CD9D7DE9-CF4C-4078-BE9A-2FFF23A6BA8B}" dt="2022-11-10T15:05:17.726" v="1624"/>
          <ac:cxnSpMkLst>
            <pc:docMk/>
            <pc:sldMk cId="4048732507" sldId="2146847786"/>
            <ac:cxnSpMk id="45" creationId="{A5714E13-7E6D-3132-4A72-BC041DD7353E}"/>
          </ac:cxnSpMkLst>
        </pc:cxnChg>
        <pc:cxnChg chg="mod">
          <ac:chgData name="d'Agostino, Ciro" userId="522b68d4-162f-4dc7-a4d9-e6a12496a8af" providerId="ADAL" clId="{CD9D7DE9-CF4C-4078-BE9A-2FFF23A6BA8B}" dt="2022-11-10T15:05:17.726" v="1624"/>
          <ac:cxnSpMkLst>
            <pc:docMk/>
            <pc:sldMk cId="4048732507" sldId="2146847786"/>
            <ac:cxnSpMk id="48" creationId="{4860CE99-073A-179B-4B62-052325E3287E}"/>
          </ac:cxnSpMkLst>
        </pc:cxnChg>
      </pc:sldChg>
      <pc:sldChg chg="modSp mod">
        <pc:chgData name="d'Agostino, Ciro" userId="522b68d4-162f-4dc7-a4d9-e6a12496a8af" providerId="ADAL" clId="{CD9D7DE9-CF4C-4078-BE9A-2FFF23A6BA8B}" dt="2022-11-10T10:17:37.539" v="169" actId="1076"/>
        <pc:sldMkLst>
          <pc:docMk/>
          <pc:sldMk cId="395102521" sldId="2146847789"/>
        </pc:sldMkLst>
        <pc:grpChg chg="mod">
          <ac:chgData name="d'Agostino, Ciro" userId="522b68d4-162f-4dc7-a4d9-e6a12496a8af" providerId="ADAL" clId="{CD9D7DE9-CF4C-4078-BE9A-2FFF23A6BA8B}" dt="2022-11-10T10:17:37.539" v="169" actId="1076"/>
          <ac:grpSpMkLst>
            <pc:docMk/>
            <pc:sldMk cId="395102521" sldId="2146847789"/>
            <ac:grpSpMk id="23" creationId="{F9603DCE-FDAF-EFD8-C77D-427A6DA00C58}"/>
          </ac:grpSpMkLst>
        </pc:grpChg>
      </pc:sldChg>
      <pc:sldChg chg="addSp delSp modSp mod">
        <pc:chgData name="d'Agostino, Ciro" userId="522b68d4-162f-4dc7-a4d9-e6a12496a8af" providerId="ADAL" clId="{CD9D7DE9-CF4C-4078-BE9A-2FFF23A6BA8B}" dt="2022-11-11T17:19:52.165" v="1931" actId="732"/>
        <pc:sldMkLst>
          <pc:docMk/>
          <pc:sldMk cId="2416572482" sldId="2146847790"/>
        </pc:sldMkLst>
        <pc:spChg chg="mod">
          <ac:chgData name="d'Agostino, Ciro" userId="522b68d4-162f-4dc7-a4d9-e6a12496a8af" providerId="ADAL" clId="{CD9D7DE9-CF4C-4078-BE9A-2FFF23A6BA8B}" dt="2022-11-11T17:06:13.271" v="1849" actId="571"/>
          <ac:spMkLst>
            <pc:docMk/>
            <pc:sldMk cId="2416572482" sldId="2146847790"/>
            <ac:spMk id="18" creationId="{F14C901B-F6C2-285B-154B-B6CE90F96C85}"/>
          </ac:spMkLst>
        </pc:spChg>
        <pc:spChg chg="mod">
          <ac:chgData name="d'Agostino, Ciro" userId="522b68d4-162f-4dc7-a4d9-e6a12496a8af" providerId="ADAL" clId="{CD9D7DE9-CF4C-4078-BE9A-2FFF23A6BA8B}" dt="2022-11-11T17:06:13.271" v="1849" actId="571"/>
          <ac:spMkLst>
            <pc:docMk/>
            <pc:sldMk cId="2416572482" sldId="2146847790"/>
            <ac:spMk id="19" creationId="{9BC96BB9-5F4E-21CE-67F1-A1F2A8FC32ED}"/>
          </ac:spMkLst>
        </pc:spChg>
        <pc:spChg chg="mod">
          <ac:chgData name="d'Agostino, Ciro" userId="522b68d4-162f-4dc7-a4d9-e6a12496a8af" providerId="ADAL" clId="{CD9D7DE9-CF4C-4078-BE9A-2FFF23A6BA8B}" dt="2022-11-11T17:06:13.271" v="1849" actId="571"/>
          <ac:spMkLst>
            <pc:docMk/>
            <pc:sldMk cId="2416572482" sldId="2146847790"/>
            <ac:spMk id="26" creationId="{BEA9FBC5-F332-60E5-A5E6-6FEED9AF66D8}"/>
          </ac:spMkLst>
        </pc:spChg>
        <pc:spChg chg="mod">
          <ac:chgData name="d'Agostino, Ciro" userId="522b68d4-162f-4dc7-a4d9-e6a12496a8af" providerId="ADAL" clId="{CD9D7DE9-CF4C-4078-BE9A-2FFF23A6BA8B}" dt="2022-11-11T17:06:13.271" v="1849" actId="571"/>
          <ac:spMkLst>
            <pc:docMk/>
            <pc:sldMk cId="2416572482" sldId="2146847790"/>
            <ac:spMk id="27" creationId="{210A0C8C-A178-9E57-355E-31C62C516A56}"/>
          </ac:spMkLst>
        </pc:spChg>
        <pc:spChg chg="mod">
          <ac:chgData name="d'Agostino, Ciro" userId="522b68d4-162f-4dc7-a4d9-e6a12496a8af" providerId="ADAL" clId="{CD9D7DE9-CF4C-4078-BE9A-2FFF23A6BA8B}" dt="2022-11-11T17:06:13.271" v="1849" actId="571"/>
          <ac:spMkLst>
            <pc:docMk/>
            <pc:sldMk cId="2416572482" sldId="2146847790"/>
            <ac:spMk id="28" creationId="{D58FCA2E-2BAF-049A-C884-FA78758F3416}"/>
          </ac:spMkLst>
        </pc:spChg>
        <pc:spChg chg="mod">
          <ac:chgData name="d'Agostino, Ciro" userId="522b68d4-162f-4dc7-a4d9-e6a12496a8af" providerId="ADAL" clId="{CD9D7DE9-CF4C-4078-BE9A-2FFF23A6BA8B}" dt="2022-11-11T17:06:13.271" v="1849" actId="571"/>
          <ac:spMkLst>
            <pc:docMk/>
            <pc:sldMk cId="2416572482" sldId="2146847790"/>
            <ac:spMk id="29" creationId="{8DCF908F-EB13-A9C9-8805-805E0C32A10A}"/>
          </ac:spMkLst>
        </pc:spChg>
        <pc:spChg chg="mod">
          <ac:chgData name="d'Agostino, Ciro" userId="522b68d4-162f-4dc7-a4d9-e6a12496a8af" providerId="ADAL" clId="{CD9D7DE9-CF4C-4078-BE9A-2FFF23A6BA8B}" dt="2022-11-11T17:06:13.271" v="1849" actId="571"/>
          <ac:spMkLst>
            <pc:docMk/>
            <pc:sldMk cId="2416572482" sldId="2146847790"/>
            <ac:spMk id="30" creationId="{24AE7865-D67E-D70B-1F12-6965C0E427B6}"/>
          </ac:spMkLst>
        </pc:spChg>
        <pc:spChg chg="mod">
          <ac:chgData name="d'Agostino, Ciro" userId="522b68d4-162f-4dc7-a4d9-e6a12496a8af" providerId="ADAL" clId="{CD9D7DE9-CF4C-4078-BE9A-2FFF23A6BA8B}" dt="2022-11-11T17:06:13.271" v="1849" actId="571"/>
          <ac:spMkLst>
            <pc:docMk/>
            <pc:sldMk cId="2416572482" sldId="2146847790"/>
            <ac:spMk id="31" creationId="{1A0368A2-878F-D707-19F0-977BF94CEE76}"/>
          </ac:spMkLst>
        </pc:spChg>
        <pc:spChg chg="mod">
          <ac:chgData name="d'Agostino, Ciro" userId="522b68d4-162f-4dc7-a4d9-e6a12496a8af" providerId="ADAL" clId="{CD9D7DE9-CF4C-4078-BE9A-2FFF23A6BA8B}" dt="2022-11-11T17:06:13.271" v="1849" actId="571"/>
          <ac:spMkLst>
            <pc:docMk/>
            <pc:sldMk cId="2416572482" sldId="2146847790"/>
            <ac:spMk id="32" creationId="{4716713B-4125-0B79-9165-D47AFFD88578}"/>
          </ac:spMkLst>
        </pc:spChg>
        <pc:spChg chg="mod">
          <ac:chgData name="d'Agostino, Ciro" userId="522b68d4-162f-4dc7-a4d9-e6a12496a8af" providerId="ADAL" clId="{CD9D7DE9-CF4C-4078-BE9A-2FFF23A6BA8B}" dt="2022-11-11T17:06:13.271" v="1849" actId="571"/>
          <ac:spMkLst>
            <pc:docMk/>
            <pc:sldMk cId="2416572482" sldId="2146847790"/>
            <ac:spMk id="33" creationId="{AF86A64C-3F75-8F56-9B23-3105DCA286BD}"/>
          </ac:spMkLst>
        </pc:spChg>
        <pc:spChg chg="mod">
          <ac:chgData name="d'Agostino, Ciro" userId="522b68d4-162f-4dc7-a4d9-e6a12496a8af" providerId="ADAL" clId="{CD9D7DE9-CF4C-4078-BE9A-2FFF23A6BA8B}" dt="2022-11-11T17:08:09.894" v="1852" actId="2711"/>
          <ac:spMkLst>
            <pc:docMk/>
            <pc:sldMk cId="2416572482" sldId="2146847790"/>
            <ac:spMk id="34" creationId="{EAF59141-5415-CC2E-88B8-40F9D1857B34}"/>
          </ac:spMkLst>
        </pc:spChg>
        <pc:spChg chg="mod">
          <ac:chgData name="d'Agostino, Ciro" userId="522b68d4-162f-4dc7-a4d9-e6a12496a8af" providerId="ADAL" clId="{CD9D7DE9-CF4C-4078-BE9A-2FFF23A6BA8B}" dt="2022-11-11T17:08:09.894" v="1852" actId="2711"/>
          <ac:spMkLst>
            <pc:docMk/>
            <pc:sldMk cId="2416572482" sldId="2146847790"/>
            <ac:spMk id="35" creationId="{0D6AA1D2-E06D-1EDC-36C0-D89BC94E90AE}"/>
          </ac:spMkLst>
        </pc:spChg>
        <pc:spChg chg="mod">
          <ac:chgData name="d'Agostino, Ciro" userId="522b68d4-162f-4dc7-a4d9-e6a12496a8af" providerId="ADAL" clId="{CD9D7DE9-CF4C-4078-BE9A-2FFF23A6BA8B}" dt="2022-11-11T17:08:09.894" v="1852" actId="2711"/>
          <ac:spMkLst>
            <pc:docMk/>
            <pc:sldMk cId="2416572482" sldId="2146847790"/>
            <ac:spMk id="36" creationId="{080DC349-E803-6C03-D360-3904E3101F7B}"/>
          </ac:spMkLst>
        </pc:spChg>
        <pc:spChg chg="mod">
          <ac:chgData name="d'Agostino, Ciro" userId="522b68d4-162f-4dc7-a4d9-e6a12496a8af" providerId="ADAL" clId="{CD9D7DE9-CF4C-4078-BE9A-2FFF23A6BA8B}" dt="2022-11-11T17:08:09.894" v="1852" actId="2711"/>
          <ac:spMkLst>
            <pc:docMk/>
            <pc:sldMk cId="2416572482" sldId="2146847790"/>
            <ac:spMk id="37" creationId="{FC3C6FBD-B88E-E72B-CA5E-D56E475CE090}"/>
          </ac:spMkLst>
        </pc:spChg>
        <pc:spChg chg="mod">
          <ac:chgData name="d'Agostino, Ciro" userId="522b68d4-162f-4dc7-a4d9-e6a12496a8af" providerId="ADAL" clId="{CD9D7DE9-CF4C-4078-BE9A-2FFF23A6BA8B}" dt="2022-11-11T17:08:09.894" v="1852" actId="2711"/>
          <ac:spMkLst>
            <pc:docMk/>
            <pc:sldMk cId="2416572482" sldId="2146847790"/>
            <ac:spMk id="39" creationId="{E41843AB-A642-BF4C-A196-1A736F5A11F4}"/>
          </ac:spMkLst>
        </pc:spChg>
        <pc:spChg chg="mod">
          <ac:chgData name="d'Agostino, Ciro" userId="522b68d4-162f-4dc7-a4d9-e6a12496a8af" providerId="ADAL" clId="{CD9D7DE9-CF4C-4078-BE9A-2FFF23A6BA8B}" dt="2022-11-11T17:08:09.894" v="1852" actId="2711"/>
          <ac:spMkLst>
            <pc:docMk/>
            <pc:sldMk cId="2416572482" sldId="2146847790"/>
            <ac:spMk id="45" creationId="{FFCCB902-2930-45E7-A035-E49C07493B8E}"/>
          </ac:spMkLst>
        </pc:spChg>
        <pc:spChg chg="mod">
          <ac:chgData name="d'Agostino, Ciro" userId="522b68d4-162f-4dc7-a4d9-e6a12496a8af" providerId="ADAL" clId="{CD9D7DE9-CF4C-4078-BE9A-2FFF23A6BA8B}" dt="2022-11-11T17:08:09.894" v="1852" actId="2711"/>
          <ac:spMkLst>
            <pc:docMk/>
            <pc:sldMk cId="2416572482" sldId="2146847790"/>
            <ac:spMk id="48" creationId="{D0967884-79AA-AEE6-A56E-1342C2FB764E}"/>
          </ac:spMkLst>
        </pc:spChg>
        <pc:spChg chg="mod">
          <ac:chgData name="d'Agostino, Ciro" userId="522b68d4-162f-4dc7-a4d9-e6a12496a8af" providerId="ADAL" clId="{CD9D7DE9-CF4C-4078-BE9A-2FFF23A6BA8B}" dt="2022-11-11T17:08:09.894" v="1852" actId="2711"/>
          <ac:spMkLst>
            <pc:docMk/>
            <pc:sldMk cId="2416572482" sldId="2146847790"/>
            <ac:spMk id="49" creationId="{9FEB5651-649D-212F-25AB-5CA6C18DA000}"/>
          </ac:spMkLst>
        </pc:spChg>
        <pc:spChg chg="mod">
          <ac:chgData name="d'Agostino, Ciro" userId="522b68d4-162f-4dc7-a4d9-e6a12496a8af" providerId="ADAL" clId="{CD9D7DE9-CF4C-4078-BE9A-2FFF23A6BA8B}" dt="2022-11-11T17:08:09.894" v="1852" actId="2711"/>
          <ac:spMkLst>
            <pc:docMk/>
            <pc:sldMk cId="2416572482" sldId="2146847790"/>
            <ac:spMk id="50" creationId="{B460F6D3-7ADF-D831-1660-DF1D052E37C6}"/>
          </ac:spMkLst>
        </pc:spChg>
        <pc:spChg chg="mod">
          <ac:chgData name="d'Agostino, Ciro" userId="522b68d4-162f-4dc7-a4d9-e6a12496a8af" providerId="ADAL" clId="{CD9D7DE9-CF4C-4078-BE9A-2FFF23A6BA8B}" dt="2022-11-11T17:08:09.894" v="1852" actId="2711"/>
          <ac:spMkLst>
            <pc:docMk/>
            <pc:sldMk cId="2416572482" sldId="2146847790"/>
            <ac:spMk id="51" creationId="{02243A38-16CD-1422-1A2A-F6A87893B53C}"/>
          </ac:spMkLst>
        </pc:spChg>
        <pc:spChg chg="mod">
          <ac:chgData name="d'Agostino, Ciro" userId="522b68d4-162f-4dc7-a4d9-e6a12496a8af" providerId="ADAL" clId="{CD9D7DE9-CF4C-4078-BE9A-2FFF23A6BA8B}" dt="2022-11-11T17:08:09.894" v="1852" actId="2711"/>
          <ac:spMkLst>
            <pc:docMk/>
            <pc:sldMk cId="2416572482" sldId="2146847790"/>
            <ac:spMk id="52" creationId="{6AF18727-6B8B-3C6C-94BD-390CF458B7D0}"/>
          </ac:spMkLst>
        </pc:spChg>
        <pc:spChg chg="mod">
          <ac:chgData name="d'Agostino, Ciro" userId="522b68d4-162f-4dc7-a4d9-e6a12496a8af" providerId="ADAL" clId="{CD9D7DE9-CF4C-4078-BE9A-2FFF23A6BA8B}" dt="2022-11-11T17:08:09.894" v="1852" actId="2711"/>
          <ac:spMkLst>
            <pc:docMk/>
            <pc:sldMk cId="2416572482" sldId="2146847790"/>
            <ac:spMk id="53" creationId="{20E2EF6A-A9FA-F37B-3D87-2B6393482782}"/>
          </ac:spMkLst>
        </pc:spChg>
        <pc:spChg chg="mod">
          <ac:chgData name="d'Agostino, Ciro" userId="522b68d4-162f-4dc7-a4d9-e6a12496a8af" providerId="ADAL" clId="{CD9D7DE9-CF4C-4078-BE9A-2FFF23A6BA8B}" dt="2022-11-11T17:08:09.894" v="1852" actId="2711"/>
          <ac:spMkLst>
            <pc:docMk/>
            <pc:sldMk cId="2416572482" sldId="2146847790"/>
            <ac:spMk id="54" creationId="{0EED21F0-9DA1-49A0-F5FC-A59106322B84}"/>
          </ac:spMkLst>
        </pc:spChg>
        <pc:spChg chg="mod">
          <ac:chgData name="d'Agostino, Ciro" userId="522b68d4-162f-4dc7-a4d9-e6a12496a8af" providerId="ADAL" clId="{CD9D7DE9-CF4C-4078-BE9A-2FFF23A6BA8B}" dt="2022-11-11T17:08:09.894" v="1852" actId="2711"/>
          <ac:spMkLst>
            <pc:docMk/>
            <pc:sldMk cId="2416572482" sldId="2146847790"/>
            <ac:spMk id="55" creationId="{2AE45920-3055-B1CC-66EE-62ED35528CBA}"/>
          </ac:spMkLst>
        </pc:spChg>
        <pc:spChg chg="mod">
          <ac:chgData name="d'Agostino, Ciro" userId="522b68d4-162f-4dc7-a4d9-e6a12496a8af" providerId="ADAL" clId="{CD9D7DE9-CF4C-4078-BE9A-2FFF23A6BA8B}" dt="2022-11-11T17:08:09.894" v="1852" actId="2711"/>
          <ac:spMkLst>
            <pc:docMk/>
            <pc:sldMk cId="2416572482" sldId="2146847790"/>
            <ac:spMk id="56" creationId="{BA1DE179-B49B-245B-226A-70513155D799}"/>
          </ac:spMkLst>
        </pc:spChg>
        <pc:spChg chg="mod">
          <ac:chgData name="d'Agostino, Ciro" userId="522b68d4-162f-4dc7-a4d9-e6a12496a8af" providerId="ADAL" clId="{CD9D7DE9-CF4C-4078-BE9A-2FFF23A6BA8B}" dt="2022-11-11T17:08:09.894" v="1852" actId="2711"/>
          <ac:spMkLst>
            <pc:docMk/>
            <pc:sldMk cId="2416572482" sldId="2146847790"/>
            <ac:spMk id="57" creationId="{8B9F6408-EF29-43D1-9DB7-E8781AE5622A}"/>
          </ac:spMkLst>
        </pc:spChg>
        <pc:spChg chg="mod">
          <ac:chgData name="d'Agostino, Ciro" userId="522b68d4-162f-4dc7-a4d9-e6a12496a8af" providerId="ADAL" clId="{CD9D7DE9-CF4C-4078-BE9A-2FFF23A6BA8B}" dt="2022-11-11T17:07:37.883" v="1851" actId="2711"/>
          <ac:spMkLst>
            <pc:docMk/>
            <pc:sldMk cId="2416572482" sldId="2146847790"/>
            <ac:spMk id="58" creationId="{6137EE4D-1E46-2E67-489B-643441F7DBEA}"/>
          </ac:spMkLst>
        </pc:spChg>
        <pc:spChg chg="mod">
          <ac:chgData name="d'Agostino, Ciro" userId="522b68d4-162f-4dc7-a4d9-e6a12496a8af" providerId="ADAL" clId="{CD9D7DE9-CF4C-4078-BE9A-2FFF23A6BA8B}" dt="2022-11-11T17:07:37.883" v="1851" actId="2711"/>
          <ac:spMkLst>
            <pc:docMk/>
            <pc:sldMk cId="2416572482" sldId="2146847790"/>
            <ac:spMk id="59" creationId="{37CB9C21-573E-26C7-BFFC-927935216789}"/>
          </ac:spMkLst>
        </pc:spChg>
        <pc:spChg chg="mod">
          <ac:chgData name="d'Agostino, Ciro" userId="522b68d4-162f-4dc7-a4d9-e6a12496a8af" providerId="ADAL" clId="{CD9D7DE9-CF4C-4078-BE9A-2FFF23A6BA8B}" dt="2022-11-11T17:07:37.883" v="1851" actId="2711"/>
          <ac:spMkLst>
            <pc:docMk/>
            <pc:sldMk cId="2416572482" sldId="2146847790"/>
            <ac:spMk id="60" creationId="{8B85579F-805D-ABE9-5AE1-A2C0F6D4C2CD}"/>
          </ac:spMkLst>
        </pc:spChg>
        <pc:spChg chg="mod">
          <ac:chgData name="d'Agostino, Ciro" userId="522b68d4-162f-4dc7-a4d9-e6a12496a8af" providerId="ADAL" clId="{CD9D7DE9-CF4C-4078-BE9A-2FFF23A6BA8B}" dt="2022-11-11T17:07:37.883" v="1851" actId="2711"/>
          <ac:spMkLst>
            <pc:docMk/>
            <pc:sldMk cId="2416572482" sldId="2146847790"/>
            <ac:spMk id="61" creationId="{D2218B16-9C93-3DB3-E4C5-A21DF60AE4AB}"/>
          </ac:spMkLst>
        </pc:spChg>
        <pc:spChg chg="mod">
          <ac:chgData name="d'Agostino, Ciro" userId="522b68d4-162f-4dc7-a4d9-e6a12496a8af" providerId="ADAL" clId="{CD9D7DE9-CF4C-4078-BE9A-2FFF23A6BA8B}" dt="2022-11-11T17:07:37.883" v="1851" actId="2711"/>
          <ac:spMkLst>
            <pc:docMk/>
            <pc:sldMk cId="2416572482" sldId="2146847790"/>
            <ac:spMk id="62" creationId="{0F83E301-B9DC-9975-9680-587C8050DDC2}"/>
          </ac:spMkLst>
        </pc:spChg>
        <pc:spChg chg="mod">
          <ac:chgData name="d'Agostino, Ciro" userId="522b68d4-162f-4dc7-a4d9-e6a12496a8af" providerId="ADAL" clId="{CD9D7DE9-CF4C-4078-BE9A-2FFF23A6BA8B}" dt="2022-11-11T17:07:37.883" v="1851" actId="2711"/>
          <ac:spMkLst>
            <pc:docMk/>
            <pc:sldMk cId="2416572482" sldId="2146847790"/>
            <ac:spMk id="63" creationId="{10C668BC-2BAF-65EF-B0A2-97A9E82D0437}"/>
          </ac:spMkLst>
        </pc:spChg>
        <pc:spChg chg="mod">
          <ac:chgData name="d'Agostino, Ciro" userId="522b68d4-162f-4dc7-a4d9-e6a12496a8af" providerId="ADAL" clId="{CD9D7DE9-CF4C-4078-BE9A-2FFF23A6BA8B}" dt="2022-11-11T17:07:37.883" v="1851" actId="2711"/>
          <ac:spMkLst>
            <pc:docMk/>
            <pc:sldMk cId="2416572482" sldId="2146847790"/>
            <ac:spMk id="64" creationId="{BA602E00-7A0F-1381-7137-A65F7D6FEBE1}"/>
          </ac:spMkLst>
        </pc:spChg>
        <pc:spChg chg="del mod">
          <ac:chgData name="d'Agostino, Ciro" userId="522b68d4-162f-4dc7-a4d9-e6a12496a8af" providerId="ADAL" clId="{CD9D7DE9-CF4C-4078-BE9A-2FFF23A6BA8B}" dt="2022-11-11T17:18:30.760" v="1862" actId="478"/>
          <ac:spMkLst>
            <pc:docMk/>
            <pc:sldMk cId="2416572482" sldId="2146847790"/>
            <ac:spMk id="67" creationId="{197D0D85-98E0-1339-089B-20AA4E9BF378}"/>
          </ac:spMkLst>
        </pc:spChg>
        <pc:spChg chg="mod">
          <ac:chgData name="d'Agostino, Ciro" userId="522b68d4-162f-4dc7-a4d9-e6a12496a8af" providerId="ADAL" clId="{CD9D7DE9-CF4C-4078-BE9A-2FFF23A6BA8B}" dt="2022-11-11T17:07:37.883" v="1851" actId="2711"/>
          <ac:spMkLst>
            <pc:docMk/>
            <pc:sldMk cId="2416572482" sldId="2146847790"/>
            <ac:spMk id="68" creationId="{6CE25891-0DC3-E8B4-2F82-E1C964A6CF65}"/>
          </ac:spMkLst>
        </pc:spChg>
        <pc:spChg chg="mod">
          <ac:chgData name="d'Agostino, Ciro" userId="522b68d4-162f-4dc7-a4d9-e6a12496a8af" providerId="ADAL" clId="{CD9D7DE9-CF4C-4078-BE9A-2FFF23A6BA8B}" dt="2022-11-11T17:07:37.883" v="1851" actId="2711"/>
          <ac:spMkLst>
            <pc:docMk/>
            <pc:sldMk cId="2416572482" sldId="2146847790"/>
            <ac:spMk id="69" creationId="{94CE035C-9478-35C6-E753-B464F964013F}"/>
          </ac:spMkLst>
        </pc:spChg>
        <pc:spChg chg="mod">
          <ac:chgData name="d'Agostino, Ciro" userId="522b68d4-162f-4dc7-a4d9-e6a12496a8af" providerId="ADAL" clId="{CD9D7DE9-CF4C-4078-BE9A-2FFF23A6BA8B}" dt="2022-11-11T17:07:37.883" v="1851" actId="2711"/>
          <ac:spMkLst>
            <pc:docMk/>
            <pc:sldMk cId="2416572482" sldId="2146847790"/>
            <ac:spMk id="70" creationId="{E959C21B-411D-FBBA-3059-7C8BBBFF3782}"/>
          </ac:spMkLst>
        </pc:spChg>
        <pc:spChg chg="mod">
          <ac:chgData name="d'Agostino, Ciro" userId="522b68d4-162f-4dc7-a4d9-e6a12496a8af" providerId="ADAL" clId="{CD9D7DE9-CF4C-4078-BE9A-2FFF23A6BA8B}" dt="2022-11-11T17:07:37.883" v="1851" actId="2711"/>
          <ac:spMkLst>
            <pc:docMk/>
            <pc:sldMk cId="2416572482" sldId="2146847790"/>
            <ac:spMk id="71" creationId="{22B89926-1885-2990-AECC-142B63C4052F}"/>
          </ac:spMkLst>
        </pc:spChg>
        <pc:spChg chg="mod">
          <ac:chgData name="d'Agostino, Ciro" userId="522b68d4-162f-4dc7-a4d9-e6a12496a8af" providerId="ADAL" clId="{CD9D7DE9-CF4C-4078-BE9A-2FFF23A6BA8B}" dt="2022-11-11T17:07:37.883" v="1851" actId="2711"/>
          <ac:spMkLst>
            <pc:docMk/>
            <pc:sldMk cId="2416572482" sldId="2146847790"/>
            <ac:spMk id="72" creationId="{2F0C5908-D4D6-11ED-58C6-366B6DB58208}"/>
          </ac:spMkLst>
        </pc:spChg>
        <pc:spChg chg="mod">
          <ac:chgData name="d'Agostino, Ciro" userId="522b68d4-162f-4dc7-a4d9-e6a12496a8af" providerId="ADAL" clId="{CD9D7DE9-CF4C-4078-BE9A-2FFF23A6BA8B}" dt="2022-11-11T17:08:09.894" v="1852" actId="2711"/>
          <ac:spMkLst>
            <pc:docMk/>
            <pc:sldMk cId="2416572482" sldId="2146847790"/>
            <ac:spMk id="73" creationId="{AF59540F-9BA7-3AAF-F61D-D1936FE48D04}"/>
          </ac:spMkLst>
        </pc:spChg>
        <pc:spChg chg="mod">
          <ac:chgData name="d'Agostino, Ciro" userId="522b68d4-162f-4dc7-a4d9-e6a12496a8af" providerId="ADAL" clId="{CD9D7DE9-CF4C-4078-BE9A-2FFF23A6BA8B}" dt="2022-11-11T17:08:09.894" v="1852" actId="2711"/>
          <ac:spMkLst>
            <pc:docMk/>
            <pc:sldMk cId="2416572482" sldId="2146847790"/>
            <ac:spMk id="74" creationId="{D8ECD413-069F-1B52-9969-38DFE29429F2}"/>
          </ac:spMkLst>
        </pc:spChg>
        <pc:spChg chg="mod">
          <ac:chgData name="d'Agostino, Ciro" userId="522b68d4-162f-4dc7-a4d9-e6a12496a8af" providerId="ADAL" clId="{CD9D7DE9-CF4C-4078-BE9A-2FFF23A6BA8B}" dt="2022-11-11T17:06:13.271" v="1849" actId="571"/>
          <ac:spMkLst>
            <pc:docMk/>
            <pc:sldMk cId="2416572482" sldId="2146847790"/>
            <ac:spMk id="75" creationId="{96883507-5CF1-4D59-0AA7-70AA16246201}"/>
          </ac:spMkLst>
        </pc:spChg>
        <pc:spChg chg="del mod">
          <ac:chgData name="d'Agostino, Ciro" userId="522b68d4-162f-4dc7-a4d9-e6a12496a8af" providerId="ADAL" clId="{CD9D7DE9-CF4C-4078-BE9A-2FFF23A6BA8B}" dt="2022-11-11T17:18:30.760" v="1862" actId="478"/>
          <ac:spMkLst>
            <pc:docMk/>
            <pc:sldMk cId="2416572482" sldId="2146847790"/>
            <ac:spMk id="76" creationId="{4C51C7FD-1AD2-0167-7865-C125D9A5DE74}"/>
          </ac:spMkLst>
        </pc:spChg>
        <pc:spChg chg="mod">
          <ac:chgData name="d'Agostino, Ciro" userId="522b68d4-162f-4dc7-a4d9-e6a12496a8af" providerId="ADAL" clId="{CD9D7DE9-CF4C-4078-BE9A-2FFF23A6BA8B}" dt="2022-11-11T17:06:13.271" v="1849" actId="571"/>
          <ac:spMkLst>
            <pc:docMk/>
            <pc:sldMk cId="2416572482" sldId="2146847790"/>
            <ac:spMk id="77" creationId="{2D3CCE7A-2131-C308-0CD5-7DA20A9C38C3}"/>
          </ac:spMkLst>
        </pc:spChg>
        <pc:spChg chg="mod">
          <ac:chgData name="d'Agostino, Ciro" userId="522b68d4-162f-4dc7-a4d9-e6a12496a8af" providerId="ADAL" clId="{CD9D7DE9-CF4C-4078-BE9A-2FFF23A6BA8B}" dt="2022-11-11T17:06:13.271" v="1849" actId="571"/>
          <ac:spMkLst>
            <pc:docMk/>
            <pc:sldMk cId="2416572482" sldId="2146847790"/>
            <ac:spMk id="78" creationId="{45E6F2C9-DDEC-C99A-9CEB-3CA038139102}"/>
          </ac:spMkLst>
        </pc:spChg>
        <pc:spChg chg="mod">
          <ac:chgData name="d'Agostino, Ciro" userId="522b68d4-162f-4dc7-a4d9-e6a12496a8af" providerId="ADAL" clId="{CD9D7DE9-CF4C-4078-BE9A-2FFF23A6BA8B}" dt="2022-11-11T17:06:13.271" v="1849" actId="571"/>
          <ac:spMkLst>
            <pc:docMk/>
            <pc:sldMk cId="2416572482" sldId="2146847790"/>
            <ac:spMk id="82" creationId="{0536571D-F837-BF59-4CD5-F61F75C07929}"/>
          </ac:spMkLst>
        </pc:spChg>
        <pc:spChg chg="mod">
          <ac:chgData name="d'Agostino, Ciro" userId="522b68d4-162f-4dc7-a4d9-e6a12496a8af" providerId="ADAL" clId="{CD9D7DE9-CF4C-4078-BE9A-2FFF23A6BA8B}" dt="2022-11-11T17:06:13.271" v="1849" actId="571"/>
          <ac:spMkLst>
            <pc:docMk/>
            <pc:sldMk cId="2416572482" sldId="2146847790"/>
            <ac:spMk id="83" creationId="{81D00F1A-4351-2D1E-640C-8ABDF387F40A}"/>
          </ac:spMkLst>
        </pc:spChg>
        <pc:spChg chg="mod">
          <ac:chgData name="d'Agostino, Ciro" userId="522b68d4-162f-4dc7-a4d9-e6a12496a8af" providerId="ADAL" clId="{CD9D7DE9-CF4C-4078-BE9A-2FFF23A6BA8B}" dt="2022-11-11T17:06:13.271" v="1849" actId="571"/>
          <ac:spMkLst>
            <pc:docMk/>
            <pc:sldMk cId="2416572482" sldId="2146847790"/>
            <ac:spMk id="84" creationId="{F129B707-C3FE-2693-5AA5-66D8BC20A6C1}"/>
          </ac:spMkLst>
        </pc:spChg>
        <pc:spChg chg="del mod">
          <ac:chgData name="d'Agostino, Ciro" userId="522b68d4-162f-4dc7-a4d9-e6a12496a8af" providerId="ADAL" clId="{CD9D7DE9-CF4C-4078-BE9A-2FFF23A6BA8B}" dt="2022-11-11T17:18:20.046" v="1861" actId="478"/>
          <ac:spMkLst>
            <pc:docMk/>
            <pc:sldMk cId="2416572482" sldId="2146847790"/>
            <ac:spMk id="86" creationId="{DE868CF4-7AA1-17C3-AE10-2328F23FF42F}"/>
          </ac:spMkLst>
        </pc:spChg>
        <pc:spChg chg="del mod">
          <ac:chgData name="d'Agostino, Ciro" userId="522b68d4-162f-4dc7-a4d9-e6a12496a8af" providerId="ADAL" clId="{CD9D7DE9-CF4C-4078-BE9A-2FFF23A6BA8B}" dt="2022-11-11T17:18:20.046" v="1861" actId="478"/>
          <ac:spMkLst>
            <pc:docMk/>
            <pc:sldMk cId="2416572482" sldId="2146847790"/>
            <ac:spMk id="87" creationId="{8C3D2622-3260-0BB8-E3F4-4779CFB3B67C}"/>
          </ac:spMkLst>
        </pc:spChg>
        <pc:spChg chg="del mod">
          <ac:chgData name="d'Agostino, Ciro" userId="522b68d4-162f-4dc7-a4d9-e6a12496a8af" providerId="ADAL" clId="{CD9D7DE9-CF4C-4078-BE9A-2FFF23A6BA8B}" dt="2022-11-11T17:18:20.046" v="1861" actId="478"/>
          <ac:spMkLst>
            <pc:docMk/>
            <pc:sldMk cId="2416572482" sldId="2146847790"/>
            <ac:spMk id="88" creationId="{AB44DA3E-7EC7-78AB-2F0D-8E4BC43A19F7}"/>
          </ac:spMkLst>
        </pc:spChg>
        <pc:spChg chg="del mod">
          <ac:chgData name="d'Agostino, Ciro" userId="522b68d4-162f-4dc7-a4d9-e6a12496a8af" providerId="ADAL" clId="{CD9D7DE9-CF4C-4078-BE9A-2FFF23A6BA8B}" dt="2022-11-11T17:18:30.760" v="1862" actId="478"/>
          <ac:spMkLst>
            <pc:docMk/>
            <pc:sldMk cId="2416572482" sldId="2146847790"/>
            <ac:spMk id="89" creationId="{754D42D0-E2F7-7249-8E41-DE5EE422E392}"/>
          </ac:spMkLst>
        </pc:spChg>
        <pc:spChg chg="del mod">
          <ac:chgData name="d'Agostino, Ciro" userId="522b68d4-162f-4dc7-a4d9-e6a12496a8af" providerId="ADAL" clId="{CD9D7DE9-CF4C-4078-BE9A-2FFF23A6BA8B}" dt="2022-11-11T17:18:30.760" v="1862" actId="478"/>
          <ac:spMkLst>
            <pc:docMk/>
            <pc:sldMk cId="2416572482" sldId="2146847790"/>
            <ac:spMk id="90" creationId="{FA343DF2-E9FA-49CD-663A-6847B38B4A24}"/>
          </ac:spMkLst>
        </pc:spChg>
        <pc:spChg chg="mod">
          <ac:chgData name="d'Agostino, Ciro" userId="522b68d4-162f-4dc7-a4d9-e6a12496a8af" providerId="ADAL" clId="{CD9D7DE9-CF4C-4078-BE9A-2FFF23A6BA8B}" dt="2022-11-11T17:06:13.271" v="1849" actId="571"/>
          <ac:spMkLst>
            <pc:docMk/>
            <pc:sldMk cId="2416572482" sldId="2146847790"/>
            <ac:spMk id="92" creationId="{4E8B02F7-4BD0-2B3B-478A-EEAAC9B51F60}"/>
          </ac:spMkLst>
        </pc:spChg>
        <pc:spChg chg="del mod">
          <ac:chgData name="d'Agostino, Ciro" userId="522b68d4-162f-4dc7-a4d9-e6a12496a8af" providerId="ADAL" clId="{CD9D7DE9-CF4C-4078-BE9A-2FFF23A6BA8B}" dt="2022-11-11T17:18:20.046" v="1861" actId="478"/>
          <ac:spMkLst>
            <pc:docMk/>
            <pc:sldMk cId="2416572482" sldId="2146847790"/>
            <ac:spMk id="113" creationId="{E092C66F-D00E-BA7A-2D09-98BC9A79D968}"/>
          </ac:spMkLst>
        </pc:spChg>
        <pc:spChg chg="del mod">
          <ac:chgData name="d'Agostino, Ciro" userId="522b68d4-162f-4dc7-a4d9-e6a12496a8af" providerId="ADAL" clId="{CD9D7DE9-CF4C-4078-BE9A-2FFF23A6BA8B}" dt="2022-11-11T17:17:56.617" v="1854" actId="478"/>
          <ac:spMkLst>
            <pc:docMk/>
            <pc:sldMk cId="2416572482" sldId="2146847790"/>
            <ac:spMk id="141" creationId="{A1F4DB19-B5DC-84CD-C31D-9CB5B11DA8F6}"/>
          </ac:spMkLst>
        </pc:spChg>
        <pc:spChg chg="del mod">
          <ac:chgData name="d'Agostino, Ciro" userId="522b68d4-162f-4dc7-a4d9-e6a12496a8af" providerId="ADAL" clId="{CD9D7DE9-CF4C-4078-BE9A-2FFF23A6BA8B}" dt="2022-11-11T17:18:30.760" v="1862" actId="478"/>
          <ac:spMkLst>
            <pc:docMk/>
            <pc:sldMk cId="2416572482" sldId="2146847790"/>
            <ac:spMk id="142" creationId="{069288FC-8CFA-5922-37AB-4E672D2B145D}"/>
          </ac:spMkLst>
        </pc:spChg>
        <pc:spChg chg="del mod">
          <ac:chgData name="d'Agostino, Ciro" userId="522b68d4-162f-4dc7-a4d9-e6a12496a8af" providerId="ADAL" clId="{CD9D7DE9-CF4C-4078-BE9A-2FFF23A6BA8B}" dt="2022-11-11T17:18:30.760" v="1862" actId="478"/>
          <ac:spMkLst>
            <pc:docMk/>
            <pc:sldMk cId="2416572482" sldId="2146847790"/>
            <ac:spMk id="143" creationId="{B4DC40D1-DE1A-85A3-D373-7F10E878C89D}"/>
          </ac:spMkLst>
        </pc:spChg>
        <pc:spChg chg="del mod">
          <ac:chgData name="d'Agostino, Ciro" userId="522b68d4-162f-4dc7-a4d9-e6a12496a8af" providerId="ADAL" clId="{CD9D7DE9-CF4C-4078-BE9A-2FFF23A6BA8B}" dt="2022-11-11T17:18:20.046" v="1861" actId="478"/>
          <ac:spMkLst>
            <pc:docMk/>
            <pc:sldMk cId="2416572482" sldId="2146847790"/>
            <ac:spMk id="144" creationId="{9A8F0A8E-2841-01D4-A5EF-55325DFE9ED0}"/>
          </ac:spMkLst>
        </pc:spChg>
        <pc:spChg chg="del mod">
          <ac:chgData name="d'Agostino, Ciro" userId="522b68d4-162f-4dc7-a4d9-e6a12496a8af" providerId="ADAL" clId="{CD9D7DE9-CF4C-4078-BE9A-2FFF23A6BA8B}" dt="2022-11-11T17:18:07.115" v="1857" actId="478"/>
          <ac:spMkLst>
            <pc:docMk/>
            <pc:sldMk cId="2416572482" sldId="2146847790"/>
            <ac:spMk id="145" creationId="{9D0A5A5C-D786-3A29-3B28-A13F106D78BD}"/>
          </ac:spMkLst>
        </pc:spChg>
        <pc:spChg chg="add del mod">
          <ac:chgData name="d'Agostino, Ciro" userId="522b68d4-162f-4dc7-a4d9-e6a12496a8af" providerId="ADAL" clId="{CD9D7DE9-CF4C-4078-BE9A-2FFF23A6BA8B}" dt="2022-11-11T17:18:20.046" v="1861" actId="478"/>
          <ac:spMkLst>
            <pc:docMk/>
            <pc:sldMk cId="2416572482" sldId="2146847790"/>
            <ac:spMk id="264" creationId="{D41616D2-09B1-24C4-8F1C-9FE69CDCDC5C}"/>
          </ac:spMkLst>
        </pc:spChg>
        <pc:spChg chg="add del mod">
          <ac:chgData name="d'Agostino, Ciro" userId="522b68d4-162f-4dc7-a4d9-e6a12496a8af" providerId="ADAL" clId="{CD9D7DE9-CF4C-4078-BE9A-2FFF23A6BA8B}" dt="2022-11-11T17:18:20.046" v="1861" actId="478"/>
          <ac:spMkLst>
            <pc:docMk/>
            <pc:sldMk cId="2416572482" sldId="2146847790"/>
            <ac:spMk id="265" creationId="{4B7B61D9-943A-094F-5D5F-6A648EEEF8E2}"/>
          </ac:spMkLst>
        </pc:spChg>
        <pc:spChg chg="add del mod">
          <ac:chgData name="d'Agostino, Ciro" userId="522b68d4-162f-4dc7-a4d9-e6a12496a8af" providerId="ADAL" clId="{CD9D7DE9-CF4C-4078-BE9A-2FFF23A6BA8B}" dt="2022-11-11T17:18:20.046" v="1861" actId="478"/>
          <ac:spMkLst>
            <pc:docMk/>
            <pc:sldMk cId="2416572482" sldId="2146847790"/>
            <ac:spMk id="266" creationId="{8354BBE0-ABD3-34B5-CD1A-B1A64C197C1F}"/>
          </ac:spMkLst>
        </pc:spChg>
        <pc:spChg chg="add del mod">
          <ac:chgData name="d'Agostino, Ciro" userId="522b68d4-162f-4dc7-a4d9-e6a12496a8af" providerId="ADAL" clId="{CD9D7DE9-CF4C-4078-BE9A-2FFF23A6BA8B}" dt="2022-11-11T17:18:20.046" v="1861" actId="478"/>
          <ac:spMkLst>
            <pc:docMk/>
            <pc:sldMk cId="2416572482" sldId="2146847790"/>
            <ac:spMk id="267" creationId="{E3E8EB40-0222-153C-17EF-716CBF787521}"/>
          </ac:spMkLst>
        </pc:spChg>
        <pc:spChg chg="add del mod">
          <ac:chgData name="d'Agostino, Ciro" userId="522b68d4-162f-4dc7-a4d9-e6a12496a8af" providerId="ADAL" clId="{CD9D7DE9-CF4C-4078-BE9A-2FFF23A6BA8B}" dt="2022-11-11T17:17:53.057" v="1853" actId="478"/>
          <ac:spMkLst>
            <pc:docMk/>
            <pc:sldMk cId="2416572482" sldId="2146847790"/>
            <ac:spMk id="268" creationId="{31942907-DC1C-6337-72A7-2030017771D4}"/>
          </ac:spMkLst>
        </pc:spChg>
        <pc:spChg chg="add del mod">
          <ac:chgData name="d'Agostino, Ciro" userId="522b68d4-162f-4dc7-a4d9-e6a12496a8af" providerId="ADAL" clId="{CD9D7DE9-CF4C-4078-BE9A-2FFF23A6BA8B}" dt="2022-11-11T17:18:20.046" v="1861" actId="478"/>
          <ac:spMkLst>
            <pc:docMk/>
            <pc:sldMk cId="2416572482" sldId="2146847790"/>
            <ac:spMk id="269" creationId="{47384F1A-2D1D-2A7E-706A-9D8196B203C7}"/>
          </ac:spMkLst>
        </pc:spChg>
        <pc:spChg chg="add del mod">
          <ac:chgData name="d'Agostino, Ciro" userId="522b68d4-162f-4dc7-a4d9-e6a12496a8af" providerId="ADAL" clId="{CD9D7DE9-CF4C-4078-BE9A-2FFF23A6BA8B}" dt="2022-11-11T17:18:20.046" v="1861" actId="478"/>
          <ac:spMkLst>
            <pc:docMk/>
            <pc:sldMk cId="2416572482" sldId="2146847790"/>
            <ac:spMk id="270" creationId="{15FD2CB6-A7F3-CA8A-CEAE-3A4DC03F0602}"/>
          </ac:spMkLst>
        </pc:spChg>
        <pc:spChg chg="add del mod">
          <ac:chgData name="d'Agostino, Ciro" userId="522b68d4-162f-4dc7-a4d9-e6a12496a8af" providerId="ADAL" clId="{CD9D7DE9-CF4C-4078-BE9A-2FFF23A6BA8B}" dt="2022-11-11T17:18:08.432" v="1858" actId="478"/>
          <ac:spMkLst>
            <pc:docMk/>
            <pc:sldMk cId="2416572482" sldId="2146847790"/>
            <ac:spMk id="271" creationId="{ED90DB7E-0126-E6FC-FED0-46931D00B482}"/>
          </ac:spMkLst>
        </pc:spChg>
        <pc:spChg chg="add del mod">
          <ac:chgData name="d'Agostino, Ciro" userId="522b68d4-162f-4dc7-a4d9-e6a12496a8af" providerId="ADAL" clId="{CD9D7DE9-CF4C-4078-BE9A-2FFF23A6BA8B}" dt="2022-11-11T17:18:05.759" v="1856" actId="478"/>
          <ac:spMkLst>
            <pc:docMk/>
            <pc:sldMk cId="2416572482" sldId="2146847790"/>
            <ac:spMk id="272" creationId="{A387E39D-D140-0D2F-B804-18D123129EF3}"/>
          </ac:spMkLst>
        </pc:spChg>
        <pc:grpChg chg="add mod">
          <ac:chgData name="d'Agostino, Ciro" userId="522b68d4-162f-4dc7-a4d9-e6a12496a8af" providerId="ADAL" clId="{CD9D7DE9-CF4C-4078-BE9A-2FFF23A6BA8B}" dt="2022-11-11T17:06:13.271" v="1849" actId="571"/>
          <ac:grpSpMkLst>
            <pc:docMk/>
            <pc:sldMk cId="2416572482" sldId="2146847790"/>
            <ac:grpSpMk id="4" creationId="{A9FA99CC-B8EF-A636-38BD-C3675D5D78A1}"/>
          </ac:grpSpMkLst>
        </pc:grpChg>
        <pc:grpChg chg="mod">
          <ac:chgData name="d'Agostino, Ciro" userId="522b68d4-162f-4dc7-a4d9-e6a12496a8af" providerId="ADAL" clId="{CD9D7DE9-CF4C-4078-BE9A-2FFF23A6BA8B}" dt="2022-11-11T17:06:13.271" v="1849" actId="571"/>
          <ac:grpSpMkLst>
            <pc:docMk/>
            <pc:sldMk cId="2416572482" sldId="2146847790"/>
            <ac:grpSpMk id="11" creationId="{0B0FE34F-E429-A9D6-4655-97BE4F51C749}"/>
          </ac:grpSpMkLst>
        </pc:grpChg>
        <pc:grpChg chg="add del mod">
          <ac:chgData name="d'Agostino, Ciro" userId="522b68d4-162f-4dc7-a4d9-e6a12496a8af" providerId="ADAL" clId="{CD9D7DE9-CF4C-4078-BE9A-2FFF23A6BA8B}" dt="2022-11-11T17:18:12.121" v="1860" actId="478"/>
          <ac:grpSpMkLst>
            <pc:docMk/>
            <pc:sldMk cId="2416572482" sldId="2146847790"/>
            <ac:grpSpMk id="154" creationId="{77F19AEC-AD5B-9854-3367-F6478CAD49D6}"/>
          </ac:grpSpMkLst>
        </pc:grpChg>
        <pc:picChg chg="mod">
          <ac:chgData name="d'Agostino, Ciro" userId="522b68d4-162f-4dc7-a4d9-e6a12496a8af" providerId="ADAL" clId="{CD9D7DE9-CF4C-4078-BE9A-2FFF23A6BA8B}" dt="2022-11-11T17:06:13.271" v="1849" actId="571"/>
          <ac:picMkLst>
            <pc:docMk/>
            <pc:sldMk cId="2416572482" sldId="2146847790"/>
            <ac:picMk id="2" creationId="{6CF89528-0817-8545-BA7A-A3F55B76A926}"/>
          </ac:picMkLst>
        </pc:picChg>
        <pc:picChg chg="mod">
          <ac:chgData name="d'Agostino, Ciro" userId="522b68d4-162f-4dc7-a4d9-e6a12496a8af" providerId="ADAL" clId="{CD9D7DE9-CF4C-4078-BE9A-2FFF23A6BA8B}" dt="2022-11-11T09:35:20.115" v="1738" actId="1076"/>
          <ac:picMkLst>
            <pc:docMk/>
            <pc:sldMk cId="2416572482" sldId="2146847790"/>
            <ac:picMk id="3" creationId="{5B6B7227-56C8-E590-E2B4-75D5E58DE7E6}"/>
          </ac:picMkLst>
        </pc:picChg>
        <pc:picChg chg="mod">
          <ac:chgData name="d'Agostino, Ciro" userId="522b68d4-162f-4dc7-a4d9-e6a12496a8af" providerId="ADAL" clId="{CD9D7DE9-CF4C-4078-BE9A-2FFF23A6BA8B}" dt="2022-11-11T17:06:13.271" v="1849" actId="571"/>
          <ac:picMkLst>
            <pc:docMk/>
            <pc:sldMk cId="2416572482" sldId="2146847790"/>
            <ac:picMk id="6" creationId="{A0CA0CA6-909A-3A42-7313-7DEECFE37304}"/>
          </ac:picMkLst>
        </pc:picChg>
        <pc:picChg chg="mod">
          <ac:chgData name="d'Agostino, Ciro" userId="522b68d4-162f-4dc7-a4d9-e6a12496a8af" providerId="ADAL" clId="{CD9D7DE9-CF4C-4078-BE9A-2FFF23A6BA8B}" dt="2022-11-11T17:06:13.271" v="1849" actId="571"/>
          <ac:picMkLst>
            <pc:docMk/>
            <pc:sldMk cId="2416572482" sldId="2146847790"/>
            <ac:picMk id="8" creationId="{2A77D919-74A2-2599-2D26-AAB8C1003C5C}"/>
          </ac:picMkLst>
        </pc:picChg>
        <pc:picChg chg="mod">
          <ac:chgData name="d'Agostino, Ciro" userId="522b68d4-162f-4dc7-a4d9-e6a12496a8af" providerId="ADAL" clId="{CD9D7DE9-CF4C-4078-BE9A-2FFF23A6BA8B}" dt="2022-11-11T17:06:13.271" v="1849" actId="571"/>
          <ac:picMkLst>
            <pc:docMk/>
            <pc:sldMk cId="2416572482" sldId="2146847790"/>
            <ac:picMk id="9" creationId="{09FC8532-33D7-465D-842E-4D9B8E8E9518}"/>
          </ac:picMkLst>
        </pc:picChg>
        <pc:picChg chg="mod">
          <ac:chgData name="d'Agostino, Ciro" userId="522b68d4-162f-4dc7-a4d9-e6a12496a8af" providerId="ADAL" clId="{CD9D7DE9-CF4C-4078-BE9A-2FFF23A6BA8B}" dt="2022-11-11T17:06:13.271" v="1849" actId="571"/>
          <ac:picMkLst>
            <pc:docMk/>
            <pc:sldMk cId="2416572482" sldId="2146847790"/>
            <ac:picMk id="10" creationId="{964CC227-2A7B-413D-6A27-3174B644B5C5}"/>
          </ac:picMkLst>
        </pc:picChg>
        <pc:picChg chg="mod">
          <ac:chgData name="d'Agostino, Ciro" userId="522b68d4-162f-4dc7-a4d9-e6a12496a8af" providerId="ADAL" clId="{CD9D7DE9-CF4C-4078-BE9A-2FFF23A6BA8B}" dt="2022-11-11T17:06:13.271" v="1849" actId="571"/>
          <ac:picMkLst>
            <pc:docMk/>
            <pc:sldMk cId="2416572482" sldId="2146847790"/>
            <ac:picMk id="12" creationId="{4E3A653A-EA10-5B12-5617-D26A1DD300DB}"/>
          </ac:picMkLst>
        </pc:picChg>
        <pc:picChg chg="mod">
          <ac:chgData name="d'Agostino, Ciro" userId="522b68d4-162f-4dc7-a4d9-e6a12496a8af" providerId="ADAL" clId="{CD9D7DE9-CF4C-4078-BE9A-2FFF23A6BA8B}" dt="2022-11-11T17:06:13.271" v="1849" actId="571"/>
          <ac:picMkLst>
            <pc:docMk/>
            <pc:sldMk cId="2416572482" sldId="2146847790"/>
            <ac:picMk id="13" creationId="{AB7FCAF7-FBB3-2104-83A1-631599742B77}"/>
          </ac:picMkLst>
        </pc:picChg>
        <pc:picChg chg="mod">
          <ac:chgData name="d'Agostino, Ciro" userId="522b68d4-162f-4dc7-a4d9-e6a12496a8af" providerId="ADAL" clId="{CD9D7DE9-CF4C-4078-BE9A-2FFF23A6BA8B}" dt="2022-11-11T17:06:13.271" v="1849" actId="571"/>
          <ac:picMkLst>
            <pc:docMk/>
            <pc:sldMk cId="2416572482" sldId="2146847790"/>
            <ac:picMk id="14" creationId="{370E9FB0-1769-2284-9E99-05AA73908A0A}"/>
          </ac:picMkLst>
        </pc:picChg>
        <pc:picChg chg="mod">
          <ac:chgData name="d'Agostino, Ciro" userId="522b68d4-162f-4dc7-a4d9-e6a12496a8af" providerId="ADAL" clId="{CD9D7DE9-CF4C-4078-BE9A-2FFF23A6BA8B}" dt="2022-11-11T17:06:13.271" v="1849" actId="571"/>
          <ac:picMkLst>
            <pc:docMk/>
            <pc:sldMk cId="2416572482" sldId="2146847790"/>
            <ac:picMk id="17" creationId="{95E744BF-0539-8B87-CD04-804AFFDA0FDA}"/>
          </ac:picMkLst>
        </pc:picChg>
        <pc:picChg chg="mod">
          <ac:chgData name="d'Agostino, Ciro" userId="522b68d4-162f-4dc7-a4d9-e6a12496a8af" providerId="ADAL" clId="{CD9D7DE9-CF4C-4078-BE9A-2FFF23A6BA8B}" dt="2022-11-11T17:06:13.271" v="1849" actId="571"/>
          <ac:picMkLst>
            <pc:docMk/>
            <pc:sldMk cId="2416572482" sldId="2146847790"/>
            <ac:picMk id="20" creationId="{32737DB8-0116-CC04-1E6B-3C40B4957447}"/>
          </ac:picMkLst>
        </pc:picChg>
        <pc:picChg chg="mod">
          <ac:chgData name="d'Agostino, Ciro" userId="522b68d4-162f-4dc7-a4d9-e6a12496a8af" providerId="ADAL" clId="{CD9D7DE9-CF4C-4078-BE9A-2FFF23A6BA8B}" dt="2022-11-11T17:06:13.271" v="1849" actId="571"/>
          <ac:picMkLst>
            <pc:docMk/>
            <pc:sldMk cId="2416572482" sldId="2146847790"/>
            <ac:picMk id="22" creationId="{8948403F-3AEC-31FA-526E-DFFE24F68720}"/>
          </ac:picMkLst>
        </pc:picChg>
        <pc:picChg chg="mod">
          <ac:chgData name="d'Agostino, Ciro" userId="522b68d4-162f-4dc7-a4d9-e6a12496a8af" providerId="ADAL" clId="{CD9D7DE9-CF4C-4078-BE9A-2FFF23A6BA8B}" dt="2022-11-11T17:06:13.271" v="1849" actId="571"/>
          <ac:picMkLst>
            <pc:docMk/>
            <pc:sldMk cId="2416572482" sldId="2146847790"/>
            <ac:picMk id="23" creationId="{8AD2861C-B0EB-54E2-125B-D5D182A56835}"/>
          </ac:picMkLst>
        </pc:picChg>
        <pc:picChg chg="mod">
          <ac:chgData name="d'Agostino, Ciro" userId="522b68d4-162f-4dc7-a4d9-e6a12496a8af" providerId="ADAL" clId="{CD9D7DE9-CF4C-4078-BE9A-2FFF23A6BA8B}" dt="2022-11-11T17:06:13.271" v="1849" actId="571"/>
          <ac:picMkLst>
            <pc:docMk/>
            <pc:sldMk cId="2416572482" sldId="2146847790"/>
            <ac:picMk id="85" creationId="{99A23636-618C-187B-8616-D6B8E62A9066}"/>
          </ac:picMkLst>
        </pc:picChg>
        <pc:picChg chg="mod">
          <ac:chgData name="d'Agostino, Ciro" userId="522b68d4-162f-4dc7-a4d9-e6a12496a8af" providerId="ADAL" clId="{CD9D7DE9-CF4C-4078-BE9A-2FFF23A6BA8B}" dt="2022-11-11T17:06:13.271" v="1849" actId="571"/>
          <ac:picMkLst>
            <pc:docMk/>
            <pc:sldMk cId="2416572482" sldId="2146847790"/>
            <ac:picMk id="91" creationId="{A6893A4C-C574-9724-AF1A-8CBFC3BAFAAC}"/>
          </ac:picMkLst>
        </pc:picChg>
        <pc:picChg chg="mod">
          <ac:chgData name="d'Agostino, Ciro" userId="522b68d4-162f-4dc7-a4d9-e6a12496a8af" providerId="ADAL" clId="{CD9D7DE9-CF4C-4078-BE9A-2FFF23A6BA8B}" dt="2022-11-11T17:06:13.271" v="1849" actId="571"/>
          <ac:picMkLst>
            <pc:docMk/>
            <pc:sldMk cId="2416572482" sldId="2146847790"/>
            <ac:picMk id="93" creationId="{470B9A16-9EAE-D4A1-4DDF-7F363411817D}"/>
          </ac:picMkLst>
        </pc:picChg>
        <pc:picChg chg="mod">
          <ac:chgData name="d'Agostino, Ciro" userId="522b68d4-162f-4dc7-a4d9-e6a12496a8af" providerId="ADAL" clId="{CD9D7DE9-CF4C-4078-BE9A-2FFF23A6BA8B}" dt="2022-11-11T17:06:13.271" v="1849" actId="571"/>
          <ac:picMkLst>
            <pc:docMk/>
            <pc:sldMk cId="2416572482" sldId="2146847790"/>
            <ac:picMk id="94" creationId="{656F4A7B-9016-920D-D5EC-10B571F69D82}"/>
          </ac:picMkLst>
        </pc:picChg>
        <pc:picChg chg="mod">
          <ac:chgData name="d'Agostino, Ciro" userId="522b68d4-162f-4dc7-a4d9-e6a12496a8af" providerId="ADAL" clId="{CD9D7DE9-CF4C-4078-BE9A-2FFF23A6BA8B}" dt="2022-11-11T17:06:13.271" v="1849" actId="571"/>
          <ac:picMkLst>
            <pc:docMk/>
            <pc:sldMk cId="2416572482" sldId="2146847790"/>
            <ac:picMk id="95" creationId="{CAFE38A3-0E68-E612-2217-AC3A45E75FCE}"/>
          </ac:picMkLst>
        </pc:picChg>
        <pc:picChg chg="mod">
          <ac:chgData name="d'Agostino, Ciro" userId="522b68d4-162f-4dc7-a4d9-e6a12496a8af" providerId="ADAL" clId="{CD9D7DE9-CF4C-4078-BE9A-2FFF23A6BA8B}" dt="2022-11-11T17:06:13.271" v="1849" actId="571"/>
          <ac:picMkLst>
            <pc:docMk/>
            <pc:sldMk cId="2416572482" sldId="2146847790"/>
            <ac:picMk id="96" creationId="{F81F9EBF-244E-B49B-202E-1EB4B4D2C39D}"/>
          </ac:picMkLst>
        </pc:picChg>
        <pc:picChg chg="mod">
          <ac:chgData name="d'Agostino, Ciro" userId="522b68d4-162f-4dc7-a4d9-e6a12496a8af" providerId="ADAL" clId="{CD9D7DE9-CF4C-4078-BE9A-2FFF23A6BA8B}" dt="2022-11-11T17:06:13.271" v="1849" actId="571"/>
          <ac:picMkLst>
            <pc:docMk/>
            <pc:sldMk cId="2416572482" sldId="2146847790"/>
            <ac:picMk id="97" creationId="{BDE3CC64-843F-FEC7-259F-9F44C9744A3C}"/>
          </ac:picMkLst>
        </pc:picChg>
        <pc:picChg chg="mod">
          <ac:chgData name="d'Agostino, Ciro" userId="522b68d4-162f-4dc7-a4d9-e6a12496a8af" providerId="ADAL" clId="{CD9D7DE9-CF4C-4078-BE9A-2FFF23A6BA8B}" dt="2022-11-11T17:06:13.271" v="1849" actId="571"/>
          <ac:picMkLst>
            <pc:docMk/>
            <pc:sldMk cId="2416572482" sldId="2146847790"/>
            <ac:picMk id="98" creationId="{58FDE47D-4626-113D-27A4-B3BDA300AE03}"/>
          </ac:picMkLst>
        </pc:picChg>
        <pc:picChg chg="mod">
          <ac:chgData name="d'Agostino, Ciro" userId="522b68d4-162f-4dc7-a4d9-e6a12496a8af" providerId="ADAL" clId="{CD9D7DE9-CF4C-4078-BE9A-2FFF23A6BA8B}" dt="2022-11-11T17:06:13.271" v="1849" actId="571"/>
          <ac:picMkLst>
            <pc:docMk/>
            <pc:sldMk cId="2416572482" sldId="2146847790"/>
            <ac:picMk id="99" creationId="{A201C48E-3A6A-2A29-C8A3-EBCD4B6BE50C}"/>
          </ac:picMkLst>
        </pc:picChg>
        <pc:picChg chg="mod">
          <ac:chgData name="d'Agostino, Ciro" userId="522b68d4-162f-4dc7-a4d9-e6a12496a8af" providerId="ADAL" clId="{CD9D7DE9-CF4C-4078-BE9A-2FFF23A6BA8B}" dt="2022-11-11T17:06:13.271" v="1849" actId="571"/>
          <ac:picMkLst>
            <pc:docMk/>
            <pc:sldMk cId="2416572482" sldId="2146847790"/>
            <ac:picMk id="100" creationId="{7F5BA9FE-9375-8F9B-812D-C73FE842A70D}"/>
          </ac:picMkLst>
        </pc:picChg>
        <pc:picChg chg="mod">
          <ac:chgData name="d'Agostino, Ciro" userId="522b68d4-162f-4dc7-a4d9-e6a12496a8af" providerId="ADAL" clId="{CD9D7DE9-CF4C-4078-BE9A-2FFF23A6BA8B}" dt="2022-11-11T17:06:13.271" v="1849" actId="571"/>
          <ac:picMkLst>
            <pc:docMk/>
            <pc:sldMk cId="2416572482" sldId="2146847790"/>
            <ac:picMk id="101" creationId="{B3C7E69C-7B6A-7A78-2E15-0F7DF9A9146D}"/>
          </ac:picMkLst>
        </pc:picChg>
        <pc:picChg chg="mod">
          <ac:chgData name="d'Agostino, Ciro" userId="522b68d4-162f-4dc7-a4d9-e6a12496a8af" providerId="ADAL" clId="{CD9D7DE9-CF4C-4078-BE9A-2FFF23A6BA8B}" dt="2022-11-11T17:06:13.271" v="1849" actId="571"/>
          <ac:picMkLst>
            <pc:docMk/>
            <pc:sldMk cId="2416572482" sldId="2146847790"/>
            <ac:picMk id="102" creationId="{D3685550-563C-C935-83A3-DEEECFB09B90}"/>
          </ac:picMkLst>
        </pc:picChg>
        <pc:picChg chg="mod">
          <ac:chgData name="d'Agostino, Ciro" userId="522b68d4-162f-4dc7-a4d9-e6a12496a8af" providerId="ADAL" clId="{CD9D7DE9-CF4C-4078-BE9A-2FFF23A6BA8B}" dt="2022-11-11T17:06:13.271" v="1849" actId="571"/>
          <ac:picMkLst>
            <pc:docMk/>
            <pc:sldMk cId="2416572482" sldId="2146847790"/>
            <ac:picMk id="103" creationId="{AD07BC65-CF11-442C-9BD2-96A6343358FA}"/>
          </ac:picMkLst>
        </pc:picChg>
        <pc:picChg chg="mod">
          <ac:chgData name="d'Agostino, Ciro" userId="522b68d4-162f-4dc7-a4d9-e6a12496a8af" providerId="ADAL" clId="{CD9D7DE9-CF4C-4078-BE9A-2FFF23A6BA8B}" dt="2022-11-11T17:06:13.271" v="1849" actId="571"/>
          <ac:picMkLst>
            <pc:docMk/>
            <pc:sldMk cId="2416572482" sldId="2146847790"/>
            <ac:picMk id="104" creationId="{59FBA3EA-B90C-A637-29AE-7AE44C26B153}"/>
          </ac:picMkLst>
        </pc:picChg>
        <pc:picChg chg="mod">
          <ac:chgData name="d'Agostino, Ciro" userId="522b68d4-162f-4dc7-a4d9-e6a12496a8af" providerId="ADAL" clId="{CD9D7DE9-CF4C-4078-BE9A-2FFF23A6BA8B}" dt="2022-11-11T17:06:13.271" v="1849" actId="571"/>
          <ac:picMkLst>
            <pc:docMk/>
            <pc:sldMk cId="2416572482" sldId="2146847790"/>
            <ac:picMk id="105" creationId="{AFDF5007-2597-686E-6BAB-22EBA128F963}"/>
          </ac:picMkLst>
        </pc:picChg>
        <pc:picChg chg="mod">
          <ac:chgData name="d'Agostino, Ciro" userId="522b68d4-162f-4dc7-a4d9-e6a12496a8af" providerId="ADAL" clId="{CD9D7DE9-CF4C-4078-BE9A-2FFF23A6BA8B}" dt="2022-11-11T17:06:13.271" v="1849" actId="571"/>
          <ac:picMkLst>
            <pc:docMk/>
            <pc:sldMk cId="2416572482" sldId="2146847790"/>
            <ac:picMk id="106" creationId="{9530DBBA-B607-DE12-3627-DADCDF44F527}"/>
          </ac:picMkLst>
        </pc:picChg>
        <pc:picChg chg="mod">
          <ac:chgData name="d'Agostino, Ciro" userId="522b68d4-162f-4dc7-a4d9-e6a12496a8af" providerId="ADAL" clId="{CD9D7DE9-CF4C-4078-BE9A-2FFF23A6BA8B}" dt="2022-11-11T17:06:13.271" v="1849" actId="571"/>
          <ac:picMkLst>
            <pc:docMk/>
            <pc:sldMk cId="2416572482" sldId="2146847790"/>
            <ac:picMk id="107" creationId="{5FA3E2CB-01A5-C5B1-B92F-01174F2DF1B7}"/>
          </ac:picMkLst>
        </pc:picChg>
        <pc:picChg chg="mod">
          <ac:chgData name="d'Agostino, Ciro" userId="522b68d4-162f-4dc7-a4d9-e6a12496a8af" providerId="ADAL" clId="{CD9D7DE9-CF4C-4078-BE9A-2FFF23A6BA8B}" dt="2022-11-11T17:06:13.271" v="1849" actId="571"/>
          <ac:picMkLst>
            <pc:docMk/>
            <pc:sldMk cId="2416572482" sldId="2146847790"/>
            <ac:picMk id="108" creationId="{86861FD2-A45D-A9E4-8660-044BDB29EA60}"/>
          </ac:picMkLst>
        </pc:picChg>
        <pc:picChg chg="mod">
          <ac:chgData name="d'Agostino, Ciro" userId="522b68d4-162f-4dc7-a4d9-e6a12496a8af" providerId="ADAL" clId="{CD9D7DE9-CF4C-4078-BE9A-2FFF23A6BA8B}" dt="2022-11-11T17:06:13.271" v="1849" actId="571"/>
          <ac:picMkLst>
            <pc:docMk/>
            <pc:sldMk cId="2416572482" sldId="2146847790"/>
            <ac:picMk id="109" creationId="{6DF6FEB0-61FC-7D68-7963-8DA676E2FEB4}"/>
          </ac:picMkLst>
        </pc:picChg>
        <pc:picChg chg="mod">
          <ac:chgData name="d'Agostino, Ciro" userId="522b68d4-162f-4dc7-a4d9-e6a12496a8af" providerId="ADAL" clId="{CD9D7DE9-CF4C-4078-BE9A-2FFF23A6BA8B}" dt="2022-11-11T17:06:13.271" v="1849" actId="571"/>
          <ac:picMkLst>
            <pc:docMk/>
            <pc:sldMk cId="2416572482" sldId="2146847790"/>
            <ac:picMk id="110" creationId="{2166C500-15B6-469D-9BC2-3ED62476FBC4}"/>
          </ac:picMkLst>
        </pc:picChg>
        <pc:picChg chg="mod">
          <ac:chgData name="d'Agostino, Ciro" userId="522b68d4-162f-4dc7-a4d9-e6a12496a8af" providerId="ADAL" clId="{CD9D7DE9-CF4C-4078-BE9A-2FFF23A6BA8B}" dt="2022-11-11T17:06:13.271" v="1849" actId="571"/>
          <ac:picMkLst>
            <pc:docMk/>
            <pc:sldMk cId="2416572482" sldId="2146847790"/>
            <ac:picMk id="111" creationId="{F12B8722-0708-D085-893F-01F692EFAB0A}"/>
          </ac:picMkLst>
        </pc:picChg>
        <pc:picChg chg="mod">
          <ac:chgData name="d'Agostino, Ciro" userId="522b68d4-162f-4dc7-a4d9-e6a12496a8af" providerId="ADAL" clId="{CD9D7DE9-CF4C-4078-BE9A-2FFF23A6BA8B}" dt="2022-11-11T17:06:13.271" v="1849" actId="571"/>
          <ac:picMkLst>
            <pc:docMk/>
            <pc:sldMk cId="2416572482" sldId="2146847790"/>
            <ac:picMk id="112" creationId="{74EF25CA-EE9C-F7FA-AFDB-95CA3F2F8A87}"/>
          </ac:picMkLst>
        </pc:picChg>
        <pc:picChg chg="mod">
          <ac:chgData name="d'Agostino, Ciro" userId="522b68d4-162f-4dc7-a4d9-e6a12496a8af" providerId="ADAL" clId="{CD9D7DE9-CF4C-4078-BE9A-2FFF23A6BA8B}" dt="2022-11-11T17:06:13.271" v="1849" actId="571"/>
          <ac:picMkLst>
            <pc:docMk/>
            <pc:sldMk cId="2416572482" sldId="2146847790"/>
            <ac:picMk id="114" creationId="{FDD44323-8CA5-A2F0-E41A-7C032CFBF0FE}"/>
          </ac:picMkLst>
        </pc:picChg>
        <pc:picChg chg="mod">
          <ac:chgData name="d'Agostino, Ciro" userId="522b68d4-162f-4dc7-a4d9-e6a12496a8af" providerId="ADAL" clId="{CD9D7DE9-CF4C-4078-BE9A-2FFF23A6BA8B}" dt="2022-11-11T17:06:13.271" v="1849" actId="571"/>
          <ac:picMkLst>
            <pc:docMk/>
            <pc:sldMk cId="2416572482" sldId="2146847790"/>
            <ac:picMk id="115" creationId="{E28C5F46-45F9-2013-2153-FC6EA307061B}"/>
          </ac:picMkLst>
        </pc:picChg>
        <pc:picChg chg="mod">
          <ac:chgData name="d'Agostino, Ciro" userId="522b68d4-162f-4dc7-a4d9-e6a12496a8af" providerId="ADAL" clId="{CD9D7DE9-CF4C-4078-BE9A-2FFF23A6BA8B}" dt="2022-11-11T17:06:13.271" v="1849" actId="571"/>
          <ac:picMkLst>
            <pc:docMk/>
            <pc:sldMk cId="2416572482" sldId="2146847790"/>
            <ac:picMk id="116" creationId="{13699847-9D45-6036-D977-12EDFEBC0662}"/>
          </ac:picMkLst>
        </pc:picChg>
        <pc:picChg chg="mod">
          <ac:chgData name="d'Agostino, Ciro" userId="522b68d4-162f-4dc7-a4d9-e6a12496a8af" providerId="ADAL" clId="{CD9D7DE9-CF4C-4078-BE9A-2FFF23A6BA8B}" dt="2022-11-11T17:06:13.271" v="1849" actId="571"/>
          <ac:picMkLst>
            <pc:docMk/>
            <pc:sldMk cId="2416572482" sldId="2146847790"/>
            <ac:picMk id="117" creationId="{E06A6541-ED4B-4942-C60F-392B19AB56FA}"/>
          </ac:picMkLst>
        </pc:picChg>
        <pc:picChg chg="mod">
          <ac:chgData name="d'Agostino, Ciro" userId="522b68d4-162f-4dc7-a4d9-e6a12496a8af" providerId="ADAL" clId="{CD9D7DE9-CF4C-4078-BE9A-2FFF23A6BA8B}" dt="2022-11-11T17:06:13.271" v="1849" actId="571"/>
          <ac:picMkLst>
            <pc:docMk/>
            <pc:sldMk cId="2416572482" sldId="2146847790"/>
            <ac:picMk id="118" creationId="{0195EAFF-E403-2B66-838D-5B5C3CD3CAC0}"/>
          </ac:picMkLst>
        </pc:picChg>
        <pc:picChg chg="mod">
          <ac:chgData name="d'Agostino, Ciro" userId="522b68d4-162f-4dc7-a4d9-e6a12496a8af" providerId="ADAL" clId="{CD9D7DE9-CF4C-4078-BE9A-2FFF23A6BA8B}" dt="2022-11-11T17:06:13.271" v="1849" actId="571"/>
          <ac:picMkLst>
            <pc:docMk/>
            <pc:sldMk cId="2416572482" sldId="2146847790"/>
            <ac:picMk id="119" creationId="{890E1AFA-2858-F2E4-597C-D23D34A2F3A1}"/>
          </ac:picMkLst>
        </pc:picChg>
        <pc:picChg chg="del mod">
          <ac:chgData name="d'Agostino, Ciro" userId="522b68d4-162f-4dc7-a4d9-e6a12496a8af" providerId="ADAL" clId="{CD9D7DE9-CF4C-4078-BE9A-2FFF23A6BA8B}" dt="2022-11-11T17:18:38.940" v="1863" actId="478"/>
          <ac:picMkLst>
            <pc:docMk/>
            <pc:sldMk cId="2416572482" sldId="2146847790"/>
            <ac:picMk id="120" creationId="{F06FB9D5-A05B-2AC2-63DC-9634C649FB53}"/>
          </ac:picMkLst>
        </pc:picChg>
        <pc:picChg chg="del mod">
          <ac:chgData name="d'Agostino, Ciro" userId="522b68d4-162f-4dc7-a4d9-e6a12496a8af" providerId="ADAL" clId="{CD9D7DE9-CF4C-4078-BE9A-2FFF23A6BA8B}" dt="2022-11-11T17:18:38.940" v="1863" actId="478"/>
          <ac:picMkLst>
            <pc:docMk/>
            <pc:sldMk cId="2416572482" sldId="2146847790"/>
            <ac:picMk id="121" creationId="{EFB2762D-921C-04BB-8430-393F9CF3B4AE}"/>
          </ac:picMkLst>
        </pc:picChg>
        <pc:picChg chg="del mod">
          <ac:chgData name="d'Agostino, Ciro" userId="522b68d4-162f-4dc7-a4d9-e6a12496a8af" providerId="ADAL" clId="{CD9D7DE9-CF4C-4078-BE9A-2FFF23A6BA8B}" dt="2022-11-11T17:18:43.611" v="1864" actId="478"/>
          <ac:picMkLst>
            <pc:docMk/>
            <pc:sldMk cId="2416572482" sldId="2146847790"/>
            <ac:picMk id="122" creationId="{7910B650-CE4A-E863-453B-42D2911A0D01}"/>
          </ac:picMkLst>
        </pc:picChg>
        <pc:picChg chg="mod">
          <ac:chgData name="d'Agostino, Ciro" userId="522b68d4-162f-4dc7-a4d9-e6a12496a8af" providerId="ADAL" clId="{CD9D7DE9-CF4C-4078-BE9A-2FFF23A6BA8B}" dt="2022-11-11T17:06:13.271" v="1849" actId="571"/>
          <ac:picMkLst>
            <pc:docMk/>
            <pc:sldMk cId="2416572482" sldId="2146847790"/>
            <ac:picMk id="123" creationId="{D752F648-3A4D-FC22-0C42-6572D08016E8}"/>
          </ac:picMkLst>
        </pc:picChg>
        <pc:picChg chg="mod">
          <ac:chgData name="d'Agostino, Ciro" userId="522b68d4-162f-4dc7-a4d9-e6a12496a8af" providerId="ADAL" clId="{CD9D7DE9-CF4C-4078-BE9A-2FFF23A6BA8B}" dt="2022-11-11T17:06:13.271" v="1849" actId="571"/>
          <ac:picMkLst>
            <pc:docMk/>
            <pc:sldMk cId="2416572482" sldId="2146847790"/>
            <ac:picMk id="124" creationId="{D65C49BA-722E-73CF-52A8-B5F0F3260917}"/>
          </ac:picMkLst>
        </pc:picChg>
        <pc:picChg chg="del mod">
          <ac:chgData name="d'Agostino, Ciro" userId="522b68d4-162f-4dc7-a4d9-e6a12496a8af" providerId="ADAL" clId="{CD9D7DE9-CF4C-4078-BE9A-2FFF23A6BA8B}" dt="2022-11-11T17:18:38.940" v="1863" actId="478"/>
          <ac:picMkLst>
            <pc:docMk/>
            <pc:sldMk cId="2416572482" sldId="2146847790"/>
            <ac:picMk id="125" creationId="{6B67FCDC-40B6-0B5F-F551-D246650BB73E}"/>
          </ac:picMkLst>
        </pc:picChg>
        <pc:picChg chg="del mod">
          <ac:chgData name="d'Agostino, Ciro" userId="522b68d4-162f-4dc7-a4d9-e6a12496a8af" providerId="ADAL" clId="{CD9D7DE9-CF4C-4078-BE9A-2FFF23A6BA8B}" dt="2022-11-11T17:18:38.940" v="1863" actId="478"/>
          <ac:picMkLst>
            <pc:docMk/>
            <pc:sldMk cId="2416572482" sldId="2146847790"/>
            <ac:picMk id="126" creationId="{22CD2F5A-D0AD-75A1-368A-AB2D982A0CE9}"/>
          </ac:picMkLst>
        </pc:picChg>
        <pc:picChg chg="del mod">
          <ac:chgData name="d'Agostino, Ciro" userId="522b68d4-162f-4dc7-a4d9-e6a12496a8af" providerId="ADAL" clId="{CD9D7DE9-CF4C-4078-BE9A-2FFF23A6BA8B}" dt="2022-11-11T17:18:43.611" v="1864" actId="478"/>
          <ac:picMkLst>
            <pc:docMk/>
            <pc:sldMk cId="2416572482" sldId="2146847790"/>
            <ac:picMk id="127" creationId="{C486137D-046E-EFA0-54B0-0BAE072B878D}"/>
          </ac:picMkLst>
        </pc:picChg>
        <pc:picChg chg="mod">
          <ac:chgData name="d'Agostino, Ciro" userId="522b68d4-162f-4dc7-a4d9-e6a12496a8af" providerId="ADAL" clId="{CD9D7DE9-CF4C-4078-BE9A-2FFF23A6BA8B}" dt="2022-11-11T17:06:13.271" v="1849" actId="571"/>
          <ac:picMkLst>
            <pc:docMk/>
            <pc:sldMk cId="2416572482" sldId="2146847790"/>
            <ac:picMk id="128" creationId="{35958246-7CB6-EC37-28B8-37E8ABF6F776}"/>
          </ac:picMkLst>
        </pc:picChg>
        <pc:picChg chg="del mod">
          <ac:chgData name="d'Agostino, Ciro" userId="522b68d4-162f-4dc7-a4d9-e6a12496a8af" providerId="ADAL" clId="{CD9D7DE9-CF4C-4078-BE9A-2FFF23A6BA8B}" dt="2022-11-11T17:18:38.940" v="1863" actId="478"/>
          <ac:picMkLst>
            <pc:docMk/>
            <pc:sldMk cId="2416572482" sldId="2146847790"/>
            <ac:picMk id="129" creationId="{41D317E6-5B28-CFD5-BC46-4901878A2522}"/>
          </ac:picMkLst>
        </pc:picChg>
        <pc:picChg chg="mod">
          <ac:chgData name="d'Agostino, Ciro" userId="522b68d4-162f-4dc7-a4d9-e6a12496a8af" providerId="ADAL" clId="{CD9D7DE9-CF4C-4078-BE9A-2FFF23A6BA8B}" dt="2022-11-11T17:06:13.271" v="1849" actId="571"/>
          <ac:picMkLst>
            <pc:docMk/>
            <pc:sldMk cId="2416572482" sldId="2146847790"/>
            <ac:picMk id="130" creationId="{A4BBB75E-3187-F137-9D3E-236500CF605A}"/>
          </ac:picMkLst>
        </pc:picChg>
        <pc:picChg chg="mod">
          <ac:chgData name="d'Agostino, Ciro" userId="522b68d4-162f-4dc7-a4d9-e6a12496a8af" providerId="ADAL" clId="{CD9D7DE9-CF4C-4078-BE9A-2FFF23A6BA8B}" dt="2022-11-11T17:06:13.271" v="1849" actId="571"/>
          <ac:picMkLst>
            <pc:docMk/>
            <pc:sldMk cId="2416572482" sldId="2146847790"/>
            <ac:picMk id="131" creationId="{51D5F835-6791-4BC8-2919-B2A27F0B2AEC}"/>
          </ac:picMkLst>
        </pc:picChg>
        <pc:picChg chg="mod">
          <ac:chgData name="d'Agostino, Ciro" userId="522b68d4-162f-4dc7-a4d9-e6a12496a8af" providerId="ADAL" clId="{CD9D7DE9-CF4C-4078-BE9A-2FFF23A6BA8B}" dt="2022-11-11T17:06:13.271" v="1849" actId="571"/>
          <ac:picMkLst>
            <pc:docMk/>
            <pc:sldMk cId="2416572482" sldId="2146847790"/>
            <ac:picMk id="132" creationId="{B00980CA-EBAF-F48C-A353-33D5557A770D}"/>
          </ac:picMkLst>
        </pc:picChg>
        <pc:picChg chg="mod">
          <ac:chgData name="d'Agostino, Ciro" userId="522b68d4-162f-4dc7-a4d9-e6a12496a8af" providerId="ADAL" clId="{CD9D7DE9-CF4C-4078-BE9A-2FFF23A6BA8B}" dt="2022-11-11T17:06:13.271" v="1849" actId="571"/>
          <ac:picMkLst>
            <pc:docMk/>
            <pc:sldMk cId="2416572482" sldId="2146847790"/>
            <ac:picMk id="149" creationId="{3129F687-7608-D47D-4FB8-75DC3A76D1AA}"/>
          </ac:picMkLst>
        </pc:picChg>
        <pc:picChg chg="mod">
          <ac:chgData name="d'Agostino, Ciro" userId="522b68d4-162f-4dc7-a4d9-e6a12496a8af" providerId="ADAL" clId="{CD9D7DE9-CF4C-4078-BE9A-2FFF23A6BA8B}" dt="2022-11-11T17:06:13.271" v="1849" actId="571"/>
          <ac:picMkLst>
            <pc:docMk/>
            <pc:sldMk cId="2416572482" sldId="2146847790"/>
            <ac:picMk id="151" creationId="{05312E21-9372-78FC-5D85-60BB3C05295C}"/>
          </ac:picMkLst>
        </pc:picChg>
        <pc:picChg chg="mod">
          <ac:chgData name="d'Agostino, Ciro" userId="522b68d4-162f-4dc7-a4d9-e6a12496a8af" providerId="ADAL" clId="{CD9D7DE9-CF4C-4078-BE9A-2FFF23A6BA8B}" dt="2022-11-11T17:06:13.271" v="1849" actId="571"/>
          <ac:picMkLst>
            <pc:docMk/>
            <pc:sldMk cId="2416572482" sldId="2146847790"/>
            <ac:picMk id="153" creationId="{E86E285D-66B3-A30C-5D57-D8E4B38714A0}"/>
          </ac:picMkLst>
        </pc:picChg>
        <pc:picChg chg="mod">
          <ac:chgData name="d'Agostino, Ciro" userId="522b68d4-162f-4dc7-a4d9-e6a12496a8af" providerId="ADAL" clId="{CD9D7DE9-CF4C-4078-BE9A-2FFF23A6BA8B}" dt="2022-11-11T17:06:13.271" v="1849" actId="571"/>
          <ac:picMkLst>
            <pc:docMk/>
            <pc:sldMk cId="2416572482" sldId="2146847790"/>
            <ac:picMk id="207" creationId="{5D91EA46-4D87-407B-9356-2D4CD9DF3F44}"/>
          </ac:picMkLst>
        </pc:picChg>
        <pc:picChg chg="add mod modCrop">
          <ac:chgData name="d'Agostino, Ciro" userId="522b68d4-162f-4dc7-a4d9-e6a12496a8af" providerId="ADAL" clId="{CD9D7DE9-CF4C-4078-BE9A-2FFF23A6BA8B}" dt="2022-11-11T17:19:52.165" v="1931" actId="732"/>
          <ac:picMkLst>
            <pc:docMk/>
            <pc:sldMk cId="2416572482" sldId="2146847790"/>
            <ac:picMk id="273" creationId="{4256294E-E0FA-311F-1582-F34AE4BA35CB}"/>
          </ac:picMkLst>
        </pc:picChg>
        <pc:cxnChg chg="mod">
          <ac:chgData name="d'Agostino, Ciro" userId="522b68d4-162f-4dc7-a4d9-e6a12496a8af" providerId="ADAL" clId="{CD9D7DE9-CF4C-4078-BE9A-2FFF23A6BA8B}" dt="2022-11-11T17:06:13.271" v="1849" actId="571"/>
          <ac:cxnSpMkLst>
            <pc:docMk/>
            <pc:sldMk cId="2416572482" sldId="2146847790"/>
            <ac:cxnSpMk id="134" creationId="{E196FCF1-33B7-D44B-90E5-E47C82215CAF}"/>
          </ac:cxnSpMkLst>
        </pc:cxnChg>
        <pc:cxnChg chg="mod">
          <ac:chgData name="d'Agostino, Ciro" userId="522b68d4-162f-4dc7-a4d9-e6a12496a8af" providerId="ADAL" clId="{CD9D7DE9-CF4C-4078-BE9A-2FFF23A6BA8B}" dt="2022-11-11T17:06:13.271" v="1849" actId="571"/>
          <ac:cxnSpMkLst>
            <pc:docMk/>
            <pc:sldMk cId="2416572482" sldId="2146847790"/>
            <ac:cxnSpMk id="135" creationId="{D4800B8F-85FE-579D-FC53-7BDEC0950C17}"/>
          </ac:cxnSpMkLst>
        </pc:cxnChg>
        <pc:cxnChg chg="mod">
          <ac:chgData name="d'Agostino, Ciro" userId="522b68d4-162f-4dc7-a4d9-e6a12496a8af" providerId="ADAL" clId="{CD9D7DE9-CF4C-4078-BE9A-2FFF23A6BA8B}" dt="2022-11-11T17:06:13.271" v="1849" actId="571"/>
          <ac:cxnSpMkLst>
            <pc:docMk/>
            <pc:sldMk cId="2416572482" sldId="2146847790"/>
            <ac:cxnSpMk id="136" creationId="{74DB028D-AA73-570F-3915-5B6D442A437A}"/>
          </ac:cxnSpMkLst>
        </pc:cxnChg>
        <pc:cxnChg chg="mod">
          <ac:chgData name="d'Agostino, Ciro" userId="522b68d4-162f-4dc7-a4d9-e6a12496a8af" providerId="ADAL" clId="{CD9D7DE9-CF4C-4078-BE9A-2FFF23A6BA8B}" dt="2022-11-11T17:06:13.271" v="1849" actId="571"/>
          <ac:cxnSpMkLst>
            <pc:docMk/>
            <pc:sldMk cId="2416572482" sldId="2146847790"/>
            <ac:cxnSpMk id="137" creationId="{34E789B7-6DC7-7FC9-F615-0C9CC62E24BB}"/>
          </ac:cxnSpMkLst>
        </pc:cxnChg>
        <pc:cxnChg chg="mod">
          <ac:chgData name="d'Agostino, Ciro" userId="522b68d4-162f-4dc7-a4d9-e6a12496a8af" providerId="ADAL" clId="{CD9D7DE9-CF4C-4078-BE9A-2FFF23A6BA8B}" dt="2022-11-11T17:06:13.271" v="1849" actId="571"/>
          <ac:cxnSpMkLst>
            <pc:docMk/>
            <pc:sldMk cId="2416572482" sldId="2146847790"/>
            <ac:cxnSpMk id="140" creationId="{2195EA33-72C2-FA42-F701-15C97E75721C}"/>
          </ac:cxnSpMkLst>
        </pc:cxnChg>
      </pc:sldChg>
      <pc:sldChg chg="addSp delSp modSp mod">
        <pc:chgData name="d'Agostino, Ciro" userId="522b68d4-162f-4dc7-a4d9-e6a12496a8af" providerId="ADAL" clId="{CD9D7DE9-CF4C-4078-BE9A-2FFF23A6BA8B}" dt="2022-11-10T11:29:03.848" v="643" actId="1076"/>
        <pc:sldMkLst>
          <pc:docMk/>
          <pc:sldMk cId="4245013885" sldId="2146847793"/>
        </pc:sldMkLst>
        <pc:picChg chg="add mod">
          <ac:chgData name="d'Agostino, Ciro" userId="522b68d4-162f-4dc7-a4d9-e6a12496a8af" providerId="ADAL" clId="{CD9D7DE9-CF4C-4078-BE9A-2FFF23A6BA8B}" dt="2022-11-10T11:28:02.124" v="631" actId="1076"/>
          <ac:picMkLst>
            <pc:docMk/>
            <pc:sldMk cId="4245013885" sldId="2146847793"/>
            <ac:picMk id="91" creationId="{1A8B48CE-2E3A-F776-E685-64905FF8B9A7}"/>
          </ac:picMkLst>
        </pc:picChg>
        <pc:picChg chg="add mod">
          <ac:chgData name="d'Agostino, Ciro" userId="522b68d4-162f-4dc7-a4d9-e6a12496a8af" providerId="ADAL" clId="{CD9D7DE9-CF4C-4078-BE9A-2FFF23A6BA8B}" dt="2022-11-10T11:28:36.735" v="637" actId="1076"/>
          <ac:picMkLst>
            <pc:docMk/>
            <pc:sldMk cId="4245013885" sldId="2146847793"/>
            <ac:picMk id="92" creationId="{C9B22AE2-7F19-E12F-9551-27D22F6290D7}"/>
          </ac:picMkLst>
        </pc:picChg>
        <pc:picChg chg="add mod">
          <ac:chgData name="d'Agostino, Ciro" userId="522b68d4-162f-4dc7-a4d9-e6a12496a8af" providerId="ADAL" clId="{CD9D7DE9-CF4C-4078-BE9A-2FFF23A6BA8B}" dt="2022-11-10T11:28:36.735" v="637" actId="1076"/>
          <ac:picMkLst>
            <pc:docMk/>
            <pc:sldMk cId="4245013885" sldId="2146847793"/>
            <ac:picMk id="93" creationId="{27D2E6C4-B3D1-757C-C20E-F987FA70FD39}"/>
          </ac:picMkLst>
        </pc:picChg>
        <pc:picChg chg="add mod">
          <ac:chgData name="d'Agostino, Ciro" userId="522b68d4-162f-4dc7-a4d9-e6a12496a8af" providerId="ADAL" clId="{CD9D7DE9-CF4C-4078-BE9A-2FFF23A6BA8B}" dt="2022-11-10T11:28:36.735" v="637" actId="1076"/>
          <ac:picMkLst>
            <pc:docMk/>
            <pc:sldMk cId="4245013885" sldId="2146847793"/>
            <ac:picMk id="94" creationId="{9DDC0274-4767-BCBB-7831-C909571FF00F}"/>
          </ac:picMkLst>
        </pc:picChg>
        <pc:picChg chg="add mod">
          <ac:chgData name="d'Agostino, Ciro" userId="522b68d4-162f-4dc7-a4d9-e6a12496a8af" providerId="ADAL" clId="{CD9D7DE9-CF4C-4078-BE9A-2FFF23A6BA8B}" dt="2022-11-10T11:28:42.170" v="639" actId="1076"/>
          <ac:picMkLst>
            <pc:docMk/>
            <pc:sldMk cId="4245013885" sldId="2146847793"/>
            <ac:picMk id="95" creationId="{D1C234A9-4F67-F079-D6D3-D4F7C329FA57}"/>
          </ac:picMkLst>
        </pc:picChg>
        <pc:picChg chg="mod">
          <ac:chgData name="d'Agostino, Ciro" userId="522b68d4-162f-4dc7-a4d9-e6a12496a8af" providerId="ADAL" clId="{CD9D7DE9-CF4C-4078-BE9A-2FFF23A6BA8B}" dt="2022-11-10T11:27:54.683" v="628" actId="1076"/>
          <ac:picMkLst>
            <pc:docMk/>
            <pc:sldMk cId="4245013885" sldId="2146847793"/>
            <ac:picMk id="126" creationId="{4000A53F-674E-BE9D-CF93-25D68FA85802}"/>
          </ac:picMkLst>
        </pc:picChg>
        <pc:picChg chg="mod">
          <ac:chgData name="d'Agostino, Ciro" userId="522b68d4-162f-4dc7-a4d9-e6a12496a8af" providerId="ADAL" clId="{CD9D7DE9-CF4C-4078-BE9A-2FFF23A6BA8B}" dt="2022-11-10T11:27:52.185" v="627" actId="1076"/>
          <ac:picMkLst>
            <pc:docMk/>
            <pc:sldMk cId="4245013885" sldId="2146847793"/>
            <ac:picMk id="134" creationId="{42A63B00-2B97-7C8C-2FB4-DC6E66D215EB}"/>
          </ac:picMkLst>
        </pc:picChg>
        <pc:picChg chg="mod">
          <ac:chgData name="d'Agostino, Ciro" userId="522b68d4-162f-4dc7-a4d9-e6a12496a8af" providerId="ADAL" clId="{CD9D7DE9-CF4C-4078-BE9A-2FFF23A6BA8B}" dt="2022-11-10T11:27:59.104" v="630" actId="1076"/>
          <ac:picMkLst>
            <pc:docMk/>
            <pc:sldMk cId="4245013885" sldId="2146847793"/>
            <ac:picMk id="135" creationId="{8DB1A15B-1F64-F4C4-F5B6-FB87A07A5BCF}"/>
          </ac:picMkLst>
        </pc:picChg>
        <pc:picChg chg="mod">
          <ac:chgData name="d'Agostino, Ciro" userId="522b68d4-162f-4dc7-a4d9-e6a12496a8af" providerId="ADAL" clId="{CD9D7DE9-CF4C-4078-BE9A-2FFF23A6BA8B}" dt="2022-11-10T11:27:56.718" v="629" actId="1076"/>
          <ac:picMkLst>
            <pc:docMk/>
            <pc:sldMk cId="4245013885" sldId="2146847793"/>
            <ac:picMk id="137" creationId="{7B799735-7501-4485-C3B3-A8B8C5C201E4}"/>
          </ac:picMkLst>
        </pc:picChg>
        <pc:picChg chg="mod">
          <ac:chgData name="d'Agostino, Ciro" userId="522b68d4-162f-4dc7-a4d9-e6a12496a8af" providerId="ADAL" clId="{CD9D7DE9-CF4C-4078-BE9A-2FFF23A6BA8B}" dt="2022-11-10T11:29:03.848" v="643" actId="1076"/>
          <ac:picMkLst>
            <pc:docMk/>
            <pc:sldMk cId="4245013885" sldId="2146847793"/>
            <ac:picMk id="144" creationId="{910F3B88-965C-89B4-45B5-8F5B4253EC72}"/>
          </ac:picMkLst>
        </pc:picChg>
        <pc:picChg chg="del">
          <ac:chgData name="d'Agostino, Ciro" userId="522b68d4-162f-4dc7-a4d9-e6a12496a8af" providerId="ADAL" clId="{CD9D7DE9-CF4C-4078-BE9A-2FFF23A6BA8B}" dt="2022-11-10T11:28:15.787" v="635" actId="478"/>
          <ac:picMkLst>
            <pc:docMk/>
            <pc:sldMk cId="4245013885" sldId="2146847793"/>
            <ac:picMk id="145" creationId="{32A9C809-9A96-E7E9-DA0E-0DF68E459A25}"/>
          </ac:picMkLst>
        </pc:picChg>
        <pc:picChg chg="del">
          <ac:chgData name="d'Agostino, Ciro" userId="522b68d4-162f-4dc7-a4d9-e6a12496a8af" providerId="ADAL" clId="{CD9D7DE9-CF4C-4078-BE9A-2FFF23A6BA8B}" dt="2022-11-10T11:28:13.381" v="633" actId="478"/>
          <ac:picMkLst>
            <pc:docMk/>
            <pc:sldMk cId="4245013885" sldId="2146847793"/>
            <ac:picMk id="146" creationId="{007EF9EB-E0E7-D7FE-89B0-CFBB8775E175}"/>
          </ac:picMkLst>
        </pc:picChg>
        <pc:picChg chg="del">
          <ac:chgData name="d'Agostino, Ciro" userId="522b68d4-162f-4dc7-a4d9-e6a12496a8af" providerId="ADAL" clId="{CD9D7DE9-CF4C-4078-BE9A-2FFF23A6BA8B}" dt="2022-11-10T11:28:14.562" v="634" actId="478"/>
          <ac:picMkLst>
            <pc:docMk/>
            <pc:sldMk cId="4245013885" sldId="2146847793"/>
            <ac:picMk id="147" creationId="{0A8F83D7-458B-2B4E-67A0-12A79F0F885F}"/>
          </ac:picMkLst>
        </pc:picChg>
      </pc:sldChg>
      <pc:sldChg chg="addSp delSp modSp new del mod ord">
        <pc:chgData name="d'Agostino, Ciro" userId="522b68d4-162f-4dc7-a4d9-e6a12496a8af" providerId="ADAL" clId="{CD9D7DE9-CF4C-4078-BE9A-2FFF23A6BA8B}" dt="2022-11-10T10:58:05.858" v="558" actId="47"/>
        <pc:sldMkLst>
          <pc:docMk/>
          <pc:sldMk cId="1270884607" sldId="2146847794"/>
        </pc:sldMkLst>
        <pc:spChg chg="del">
          <ac:chgData name="d'Agostino, Ciro" userId="522b68d4-162f-4dc7-a4d9-e6a12496a8af" providerId="ADAL" clId="{CD9D7DE9-CF4C-4078-BE9A-2FFF23A6BA8B}" dt="2022-11-10T10:08:41.167" v="139" actId="478"/>
          <ac:spMkLst>
            <pc:docMk/>
            <pc:sldMk cId="1270884607" sldId="2146847794"/>
            <ac:spMk id="2" creationId="{0BB51BD3-C2C3-1511-9FEF-452F225F34D8}"/>
          </ac:spMkLst>
        </pc:spChg>
        <pc:spChg chg="del">
          <ac:chgData name="d'Agostino, Ciro" userId="522b68d4-162f-4dc7-a4d9-e6a12496a8af" providerId="ADAL" clId="{CD9D7DE9-CF4C-4078-BE9A-2FFF23A6BA8B}" dt="2022-11-10T10:08:44.006" v="140" actId="478"/>
          <ac:spMkLst>
            <pc:docMk/>
            <pc:sldMk cId="1270884607" sldId="2146847794"/>
            <ac:spMk id="4" creationId="{4D6AD986-9339-57B3-E715-7CC1B6FF9491}"/>
          </ac:spMkLst>
        </pc:spChg>
        <pc:spChg chg="del">
          <ac:chgData name="d'Agostino, Ciro" userId="522b68d4-162f-4dc7-a4d9-e6a12496a8af" providerId="ADAL" clId="{CD9D7DE9-CF4C-4078-BE9A-2FFF23A6BA8B}" dt="2022-11-10T10:08:47.965" v="141" actId="478"/>
          <ac:spMkLst>
            <pc:docMk/>
            <pc:sldMk cId="1270884607" sldId="2146847794"/>
            <ac:spMk id="5" creationId="{2A54D921-76FE-C4EF-9818-738C6B3D8512}"/>
          </ac:spMkLst>
        </pc:spChg>
        <pc:picChg chg="add mod">
          <ac:chgData name="d'Agostino, Ciro" userId="522b68d4-162f-4dc7-a4d9-e6a12496a8af" providerId="ADAL" clId="{CD9D7DE9-CF4C-4078-BE9A-2FFF23A6BA8B}" dt="2022-11-10T10:09:07.254" v="144" actId="1076"/>
          <ac:picMkLst>
            <pc:docMk/>
            <pc:sldMk cId="1270884607" sldId="2146847794"/>
            <ac:picMk id="7" creationId="{A359CFD9-7FA8-FB7D-01D3-27743D2C4FA4}"/>
          </ac:picMkLst>
        </pc:picChg>
        <pc:picChg chg="add mod">
          <ac:chgData name="d'Agostino, Ciro" userId="522b68d4-162f-4dc7-a4d9-e6a12496a8af" providerId="ADAL" clId="{CD9D7DE9-CF4C-4078-BE9A-2FFF23A6BA8B}" dt="2022-11-10T10:09:24.097" v="148" actId="14100"/>
          <ac:picMkLst>
            <pc:docMk/>
            <pc:sldMk cId="1270884607" sldId="2146847794"/>
            <ac:picMk id="9" creationId="{401D4B56-BBE4-FB68-B8E7-EFBED150A96E}"/>
          </ac:picMkLst>
        </pc:picChg>
        <pc:picChg chg="add mod">
          <ac:chgData name="d'Agostino, Ciro" userId="522b68d4-162f-4dc7-a4d9-e6a12496a8af" providerId="ADAL" clId="{CD9D7DE9-CF4C-4078-BE9A-2FFF23A6BA8B}" dt="2022-11-10T10:09:38.901" v="151" actId="1076"/>
          <ac:picMkLst>
            <pc:docMk/>
            <pc:sldMk cId="1270884607" sldId="2146847794"/>
            <ac:picMk id="11" creationId="{35F407CD-66BD-B82D-40ED-D57FCD8A0A07}"/>
          </ac:picMkLst>
        </pc:picChg>
        <pc:picChg chg="add mod">
          <ac:chgData name="d'Agostino, Ciro" userId="522b68d4-162f-4dc7-a4d9-e6a12496a8af" providerId="ADAL" clId="{CD9D7DE9-CF4C-4078-BE9A-2FFF23A6BA8B}" dt="2022-11-10T10:09:53.860" v="154" actId="1076"/>
          <ac:picMkLst>
            <pc:docMk/>
            <pc:sldMk cId="1270884607" sldId="2146847794"/>
            <ac:picMk id="13" creationId="{DA840EEA-6395-9EAA-0DA1-25A037FF8420}"/>
          </ac:picMkLst>
        </pc:picChg>
        <pc:picChg chg="add del mod">
          <ac:chgData name="d'Agostino, Ciro" userId="522b68d4-162f-4dc7-a4d9-e6a12496a8af" providerId="ADAL" clId="{CD9D7DE9-CF4C-4078-BE9A-2FFF23A6BA8B}" dt="2022-11-10T10:22:31.080" v="216" actId="478"/>
          <ac:picMkLst>
            <pc:docMk/>
            <pc:sldMk cId="1270884607" sldId="2146847794"/>
            <ac:picMk id="15" creationId="{3BA94AC7-D79C-FEE4-80DC-40CDA511D23A}"/>
          </ac:picMkLst>
        </pc:picChg>
        <pc:picChg chg="add mod">
          <ac:chgData name="d'Agostino, Ciro" userId="522b68d4-162f-4dc7-a4d9-e6a12496a8af" providerId="ADAL" clId="{CD9D7DE9-CF4C-4078-BE9A-2FFF23A6BA8B}" dt="2022-11-10T10:10:27.449" v="160" actId="1076"/>
          <ac:picMkLst>
            <pc:docMk/>
            <pc:sldMk cId="1270884607" sldId="2146847794"/>
            <ac:picMk id="17" creationId="{6C0992BC-79B2-4F90-1281-20AEC04F2837}"/>
          </ac:picMkLst>
        </pc:picChg>
        <pc:picChg chg="add mod">
          <ac:chgData name="d'Agostino, Ciro" userId="522b68d4-162f-4dc7-a4d9-e6a12496a8af" providerId="ADAL" clId="{CD9D7DE9-CF4C-4078-BE9A-2FFF23A6BA8B}" dt="2022-11-10T10:10:51.388" v="163" actId="1076"/>
          <ac:picMkLst>
            <pc:docMk/>
            <pc:sldMk cId="1270884607" sldId="2146847794"/>
            <ac:picMk id="19" creationId="{A7E4FB99-D6AF-2385-78CE-DC586CFB8507}"/>
          </ac:picMkLst>
        </pc:picChg>
        <pc:picChg chg="add mod">
          <ac:chgData name="d'Agostino, Ciro" userId="522b68d4-162f-4dc7-a4d9-e6a12496a8af" providerId="ADAL" clId="{CD9D7DE9-CF4C-4078-BE9A-2FFF23A6BA8B}" dt="2022-11-10T10:12:31.931" v="167" actId="1076"/>
          <ac:picMkLst>
            <pc:docMk/>
            <pc:sldMk cId="1270884607" sldId="2146847794"/>
            <ac:picMk id="21" creationId="{76E745AA-EEFB-A186-DAA8-38D7807B5F80}"/>
          </ac:picMkLst>
        </pc:picChg>
      </pc:sldChg>
      <pc:sldChg chg="addSp delSp modSp add mod">
        <pc:chgData name="d'Agostino, Ciro" userId="522b68d4-162f-4dc7-a4d9-e6a12496a8af" providerId="ADAL" clId="{CD9D7DE9-CF4C-4078-BE9A-2FFF23A6BA8B}" dt="2022-11-10T14:34:24.106" v="1166" actId="14100"/>
        <pc:sldMkLst>
          <pc:docMk/>
          <pc:sldMk cId="421626283" sldId="2146847795"/>
        </pc:sldMkLst>
        <pc:spChg chg="del">
          <ac:chgData name="d'Agostino, Ciro" userId="522b68d4-162f-4dc7-a4d9-e6a12496a8af" providerId="ADAL" clId="{CD9D7DE9-CF4C-4078-BE9A-2FFF23A6BA8B}" dt="2022-11-10T10:18:31.448" v="176" actId="478"/>
          <ac:spMkLst>
            <pc:docMk/>
            <pc:sldMk cId="421626283" sldId="2146847795"/>
            <ac:spMk id="10" creationId="{8F56FC2A-687D-45B6-9EAB-038292F6294A}"/>
          </ac:spMkLst>
        </pc:spChg>
        <pc:spChg chg="del">
          <ac:chgData name="d'Agostino, Ciro" userId="522b68d4-162f-4dc7-a4d9-e6a12496a8af" providerId="ADAL" clId="{CD9D7DE9-CF4C-4078-BE9A-2FFF23A6BA8B}" dt="2022-11-10T10:18:34.436" v="180" actId="478"/>
          <ac:spMkLst>
            <pc:docMk/>
            <pc:sldMk cId="421626283" sldId="2146847795"/>
            <ac:spMk id="35" creationId="{360D3055-3568-407C-B2F2-341B23C601BB}"/>
          </ac:spMkLst>
        </pc:spChg>
        <pc:grpChg chg="mod">
          <ac:chgData name="d'Agostino, Ciro" userId="522b68d4-162f-4dc7-a4d9-e6a12496a8af" providerId="ADAL" clId="{CD9D7DE9-CF4C-4078-BE9A-2FFF23A6BA8B}" dt="2022-11-10T14:34:05.324" v="1160" actId="1076"/>
          <ac:grpSpMkLst>
            <pc:docMk/>
            <pc:sldMk cId="421626283" sldId="2146847795"/>
            <ac:grpSpMk id="82" creationId="{2F004EDF-0213-4BF5-6899-F60A5C155D1B}"/>
          </ac:grpSpMkLst>
        </pc:grpChg>
        <pc:picChg chg="del mod ord">
          <ac:chgData name="d'Agostino, Ciro" userId="522b68d4-162f-4dc7-a4d9-e6a12496a8af" providerId="ADAL" clId="{CD9D7DE9-CF4C-4078-BE9A-2FFF23A6BA8B}" dt="2022-11-10T14:34:18.642" v="1164" actId="21"/>
          <ac:picMkLst>
            <pc:docMk/>
            <pc:sldMk cId="421626283" sldId="2146847795"/>
            <ac:picMk id="2" creationId="{F40797F8-C0B2-29D7-D003-0F7B874A7A44}"/>
          </ac:picMkLst>
        </pc:picChg>
        <pc:picChg chg="add del mod">
          <ac:chgData name="d'Agostino, Ciro" userId="522b68d4-162f-4dc7-a4d9-e6a12496a8af" providerId="ADAL" clId="{CD9D7DE9-CF4C-4078-BE9A-2FFF23A6BA8B}" dt="2022-11-10T10:19:16.131" v="185" actId="478"/>
          <ac:picMkLst>
            <pc:docMk/>
            <pc:sldMk cId="421626283" sldId="2146847795"/>
            <ac:picMk id="7" creationId="{AD2569A9-C33B-594D-ACA8-D4BD136BB028}"/>
          </ac:picMkLst>
        </pc:picChg>
        <pc:picChg chg="add mod">
          <ac:chgData name="d'Agostino, Ciro" userId="522b68d4-162f-4dc7-a4d9-e6a12496a8af" providerId="ADAL" clId="{CD9D7DE9-CF4C-4078-BE9A-2FFF23A6BA8B}" dt="2022-11-10T14:33:56.317" v="1156" actId="1076"/>
          <ac:picMkLst>
            <pc:docMk/>
            <pc:sldMk cId="421626283" sldId="2146847795"/>
            <ac:picMk id="12" creationId="{F56DBABF-C772-4070-F340-4269BEA53B91}"/>
          </ac:picMkLst>
        </pc:picChg>
        <pc:picChg chg="add mod modCrop">
          <ac:chgData name="d'Agostino, Ciro" userId="522b68d4-162f-4dc7-a4d9-e6a12496a8af" providerId="ADAL" clId="{CD9D7DE9-CF4C-4078-BE9A-2FFF23A6BA8B}" dt="2022-11-10T10:31:16.537" v="432" actId="1076"/>
          <ac:picMkLst>
            <pc:docMk/>
            <pc:sldMk cId="421626283" sldId="2146847795"/>
            <ac:picMk id="13" creationId="{E003A1A9-AA50-BF71-E7B4-127328E3999C}"/>
          </ac:picMkLst>
        </pc:picChg>
        <pc:picChg chg="del">
          <ac:chgData name="d'Agostino, Ciro" userId="522b68d4-162f-4dc7-a4d9-e6a12496a8af" providerId="ADAL" clId="{CD9D7DE9-CF4C-4078-BE9A-2FFF23A6BA8B}" dt="2022-11-10T10:18:32.886" v="178" actId="478"/>
          <ac:picMkLst>
            <pc:docMk/>
            <pc:sldMk cId="421626283" sldId="2146847795"/>
            <ac:picMk id="14" creationId="{4E0065A4-A195-42BE-B95E-E678DFCF563A}"/>
          </ac:picMkLst>
        </pc:picChg>
        <pc:picChg chg="add mod">
          <ac:chgData name="d'Agostino, Ciro" userId="522b68d4-162f-4dc7-a4d9-e6a12496a8af" providerId="ADAL" clId="{CD9D7DE9-CF4C-4078-BE9A-2FFF23A6BA8B}" dt="2022-11-10T10:23:42.064" v="244" actId="1076"/>
          <ac:picMkLst>
            <pc:docMk/>
            <pc:sldMk cId="421626283" sldId="2146847795"/>
            <ac:picMk id="15" creationId="{40A760F6-A3A6-1FA4-BB9C-0414242E0D73}"/>
          </ac:picMkLst>
        </pc:picChg>
        <pc:picChg chg="del">
          <ac:chgData name="d'Agostino, Ciro" userId="522b68d4-162f-4dc7-a4d9-e6a12496a8af" providerId="ADAL" clId="{CD9D7DE9-CF4C-4078-BE9A-2FFF23A6BA8B}" dt="2022-11-10T10:18:32.232" v="177" actId="478"/>
          <ac:picMkLst>
            <pc:docMk/>
            <pc:sldMk cId="421626283" sldId="2146847795"/>
            <ac:picMk id="16" creationId="{5E7D51F4-9701-47B1-A417-B127DA182819}"/>
          </ac:picMkLst>
        </pc:picChg>
        <pc:picChg chg="del">
          <ac:chgData name="d'Agostino, Ciro" userId="522b68d4-162f-4dc7-a4d9-e6a12496a8af" providerId="ADAL" clId="{CD9D7DE9-CF4C-4078-BE9A-2FFF23A6BA8B}" dt="2022-11-10T10:18:30.334" v="175" actId="478"/>
          <ac:picMkLst>
            <pc:docMk/>
            <pc:sldMk cId="421626283" sldId="2146847795"/>
            <ac:picMk id="17" creationId="{620A0C89-C3B7-4FA7-A26D-23813B3037A7}"/>
          </ac:picMkLst>
        </pc:picChg>
        <pc:picChg chg="add mod">
          <ac:chgData name="d'Agostino, Ciro" userId="522b68d4-162f-4dc7-a4d9-e6a12496a8af" providerId="ADAL" clId="{CD9D7DE9-CF4C-4078-BE9A-2FFF23A6BA8B}" dt="2022-11-10T10:23:55.967" v="247" actId="1076"/>
          <ac:picMkLst>
            <pc:docMk/>
            <pc:sldMk cId="421626283" sldId="2146847795"/>
            <ac:picMk id="18" creationId="{6E4236D2-94B9-04DA-EF59-ECC71AAD3406}"/>
          </ac:picMkLst>
        </pc:picChg>
        <pc:picChg chg="del">
          <ac:chgData name="d'Agostino, Ciro" userId="522b68d4-162f-4dc7-a4d9-e6a12496a8af" providerId="ADAL" clId="{CD9D7DE9-CF4C-4078-BE9A-2FFF23A6BA8B}" dt="2022-11-10T10:18:35.112" v="181" actId="478"/>
          <ac:picMkLst>
            <pc:docMk/>
            <pc:sldMk cId="421626283" sldId="2146847795"/>
            <ac:picMk id="19" creationId="{BF934113-62E1-4B50-A595-7238D971A76E}"/>
          </ac:picMkLst>
        </pc:picChg>
        <pc:picChg chg="add mod">
          <ac:chgData name="d'Agostino, Ciro" userId="522b68d4-162f-4dc7-a4d9-e6a12496a8af" providerId="ADAL" clId="{CD9D7DE9-CF4C-4078-BE9A-2FFF23A6BA8B}" dt="2022-11-10T10:24:05.721" v="250" actId="1076"/>
          <ac:picMkLst>
            <pc:docMk/>
            <pc:sldMk cId="421626283" sldId="2146847795"/>
            <ac:picMk id="21" creationId="{F63290BF-2087-3831-13CB-38B529A0FCF6}"/>
          </ac:picMkLst>
        </pc:picChg>
        <pc:picChg chg="add del mod">
          <ac:chgData name="d'Agostino, Ciro" userId="522b68d4-162f-4dc7-a4d9-e6a12496a8af" providerId="ADAL" clId="{CD9D7DE9-CF4C-4078-BE9A-2FFF23A6BA8B}" dt="2022-11-10T10:21:50.186" v="215" actId="478"/>
          <ac:picMkLst>
            <pc:docMk/>
            <pc:sldMk cId="421626283" sldId="2146847795"/>
            <ac:picMk id="22" creationId="{E7A72962-1289-D021-4315-C05CF7339932}"/>
          </ac:picMkLst>
        </pc:picChg>
        <pc:picChg chg="mod">
          <ac:chgData name="d'Agostino, Ciro" userId="522b68d4-162f-4dc7-a4d9-e6a12496a8af" providerId="ADAL" clId="{CD9D7DE9-CF4C-4078-BE9A-2FFF23A6BA8B}" dt="2022-11-10T10:32:57.830" v="433" actId="1076"/>
          <ac:picMkLst>
            <pc:docMk/>
            <pc:sldMk cId="421626283" sldId="2146847795"/>
            <ac:picMk id="23" creationId="{E8649E3F-AFDB-7F72-07EC-754CF082B41E}"/>
          </ac:picMkLst>
        </pc:picChg>
        <pc:picChg chg="add mod">
          <ac:chgData name="d'Agostino, Ciro" userId="522b68d4-162f-4dc7-a4d9-e6a12496a8af" providerId="ADAL" clId="{CD9D7DE9-CF4C-4078-BE9A-2FFF23A6BA8B}" dt="2022-11-10T10:24:07.880" v="251" actId="1076"/>
          <ac:picMkLst>
            <pc:docMk/>
            <pc:sldMk cId="421626283" sldId="2146847795"/>
            <ac:picMk id="25" creationId="{628EB9E6-F4E0-3D0E-751C-4E55B5460E8D}"/>
          </ac:picMkLst>
        </pc:picChg>
        <pc:picChg chg="add del mod">
          <ac:chgData name="d'Agostino, Ciro" userId="522b68d4-162f-4dc7-a4d9-e6a12496a8af" providerId="ADAL" clId="{CD9D7DE9-CF4C-4078-BE9A-2FFF23A6BA8B}" dt="2022-11-10T10:23:37.152" v="242" actId="478"/>
          <ac:picMkLst>
            <pc:docMk/>
            <pc:sldMk cId="421626283" sldId="2146847795"/>
            <ac:picMk id="26" creationId="{28BFDBC2-A55B-C953-C7F0-CE5302DAF982}"/>
          </ac:picMkLst>
        </pc:picChg>
        <pc:picChg chg="add del mod">
          <ac:chgData name="d'Agostino, Ciro" userId="522b68d4-162f-4dc7-a4d9-e6a12496a8af" providerId="ADAL" clId="{CD9D7DE9-CF4C-4078-BE9A-2FFF23A6BA8B}" dt="2022-11-10T10:24:18.527" v="253" actId="478"/>
          <ac:picMkLst>
            <pc:docMk/>
            <pc:sldMk cId="421626283" sldId="2146847795"/>
            <ac:picMk id="27" creationId="{16118B64-6907-FC54-BBAD-AB7A62255C58}"/>
          </ac:picMkLst>
        </pc:picChg>
        <pc:picChg chg="add del mod">
          <ac:chgData name="d'Agostino, Ciro" userId="522b68d4-162f-4dc7-a4d9-e6a12496a8af" providerId="ADAL" clId="{CD9D7DE9-CF4C-4078-BE9A-2FFF23A6BA8B}" dt="2022-11-10T10:24:20.092" v="255" actId="478"/>
          <ac:picMkLst>
            <pc:docMk/>
            <pc:sldMk cId="421626283" sldId="2146847795"/>
            <ac:picMk id="28" creationId="{B72808E1-1861-2ABA-9759-7165029C8E2E}"/>
          </ac:picMkLst>
        </pc:picChg>
        <pc:picChg chg="add del mod">
          <ac:chgData name="d'Agostino, Ciro" userId="522b68d4-162f-4dc7-a4d9-e6a12496a8af" providerId="ADAL" clId="{CD9D7DE9-CF4C-4078-BE9A-2FFF23A6BA8B}" dt="2022-11-10T10:24:20.789" v="256" actId="478"/>
          <ac:picMkLst>
            <pc:docMk/>
            <pc:sldMk cId="421626283" sldId="2146847795"/>
            <ac:picMk id="30" creationId="{07EDE4F8-85AD-D6A1-2049-C54D6B7D7969}"/>
          </ac:picMkLst>
        </pc:picChg>
        <pc:picChg chg="add del mod">
          <ac:chgData name="d'Agostino, Ciro" userId="522b68d4-162f-4dc7-a4d9-e6a12496a8af" providerId="ADAL" clId="{CD9D7DE9-CF4C-4078-BE9A-2FFF23A6BA8B}" dt="2022-11-10T10:24:21.279" v="257" actId="478"/>
          <ac:picMkLst>
            <pc:docMk/>
            <pc:sldMk cId="421626283" sldId="2146847795"/>
            <ac:picMk id="31" creationId="{05C401C2-0C6E-8641-0067-096DB3C7E9CC}"/>
          </ac:picMkLst>
        </pc:picChg>
        <pc:picChg chg="add del mod">
          <ac:chgData name="d'Agostino, Ciro" userId="522b68d4-162f-4dc7-a4d9-e6a12496a8af" providerId="ADAL" clId="{CD9D7DE9-CF4C-4078-BE9A-2FFF23A6BA8B}" dt="2022-11-10T10:24:21.864" v="258" actId="478"/>
          <ac:picMkLst>
            <pc:docMk/>
            <pc:sldMk cId="421626283" sldId="2146847795"/>
            <ac:picMk id="32" creationId="{6ADA3251-3255-1EDE-2571-F1C8F376F8B2}"/>
          </ac:picMkLst>
        </pc:picChg>
        <pc:picChg chg="add del mod">
          <ac:chgData name="d'Agostino, Ciro" userId="522b68d4-162f-4dc7-a4d9-e6a12496a8af" providerId="ADAL" clId="{CD9D7DE9-CF4C-4078-BE9A-2FFF23A6BA8B}" dt="2022-11-10T10:24:19.461" v="254" actId="478"/>
          <ac:picMkLst>
            <pc:docMk/>
            <pc:sldMk cId="421626283" sldId="2146847795"/>
            <ac:picMk id="33" creationId="{5B219486-15B7-D013-6D61-08E9EC574260}"/>
          </ac:picMkLst>
        </pc:picChg>
        <pc:picChg chg="add mod">
          <ac:chgData name="d'Agostino, Ciro" userId="522b68d4-162f-4dc7-a4d9-e6a12496a8af" providerId="ADAL" clId="{CD9D7DE9-CF4C-4078-BE9A-2FFF23A6BA8B}" dt="2022-11-10T10:24:31.478" v="260" actId="1076"/>
          <ac:picMkLst>
            <pc:docMk/>
            <pc:sldMk cId="421626283" sldId="2146847795"/>
            <ac:picMk id="34" creationId="{BD833362-AFA6-B2E3-85E2-0E91E11830C1}"/>
          </ac:picMkLst>
        </pc:picChg>
        <pc:picChg chg="add mod">
          <ac:chgData name="d'Agostino, Ciro" userId="522b68d4-162f-4dc7-a4d9-e6a12496a8af" providerId="ADAL" clId="{CD9D7DE9-CF4C-4078-BE9A-2FFF23A6BA8B}" dt="2022-11-10T10:24:31.478" v="260" actId="1076"/>
          <ac:picMkLst>
            <pc:docMk/>
            <pc:sldMk cId="421626283" sldId="2146847795"/>
            <ac:picMk id="36" creationId="{ED5B0A31-0E5C-CC06-22B9-93A12E62DDF5}"/>
          </ac:picMkLst>
        </pc:picChg>
        <pc:picChg chg="add mod">
          <ac:chgData name="d'Agostino, Ciro" userId="522b68d4-162f-4dc7-a4d9-e6a12496a8af" providerId="ADAL" clId="{CD9D7DE9-CF4C-4078-BE9A-2FFF23A6BA8B}" dt="2022-11-10T10:24:31.478" v="260" actId="1076"/>
          <ac:picMkLst>
            <pc:docMk/>
            <pc:sldMk cId="421626283" sldId="2146847795"/>
            <ac:picMk id="37" creationId="{F9ABE726-D368-BF50-10CD-871602DAA8BA}"/>
          </ac:picMkLst>
        </pc:picChg>
        <pc:picChg chg="add mod">
          <ac:chgData name="d'Agostino, Ciro" userId="522b68d4-162f-4dc7-a4d9-e6a12496a8af" providerId="ADAL" clId="{CD9D7DE9-CF4C-4078-BE9A-2FFF23A6BA8B}" dt="2022-11-10T10:25:13.638" v="283" actId="1037"/>
          <ac:picMkLst>
            <pc:docMk/>
            <pc:sldMk cId="421626283" sldId="2146847795"/>
            <ac:picMk id="39" creationId="{12B6E50F-C544-4B85-ECEA-B5C52261F689}"/>
          </ac:picMkLst>
        </pc:picChg>
        <pc:picChg chg="add mod">
          <ac:chgData name="d'Agostino, Ciro" userId="522b68d4-162f-4dc7-a4d9-e6a12496a8af" providerId="ADAL" clId="{CD9D7DE9-CF4C-4078-BE9A-2FFF23A6BA8B}" dt="2022-11-10T10:25:12.529" v="280" actId="1037"/>
          <ac:picMkLst>
            <pc:docMk/>
            <pc:sldMk cId="421626283" sldId="2146847795"/>
            <ac:picMk id="48" creationId="{1A7C54EC-7617-B460-1D17-36F96733061D}"/>
          </ac:picMkLst>
        </pc:picChg>
        <pc:picChg chg="add mod">
          <ac:chgData name="d'Agostino, Ciro" userId="522b68d4-162f-4dc7-a4d9-e6a12496a8af" providerId="ADAL" clId="{CD9D7DE9-CF4C-4078-BE9A-2FFF23A6BA8B}" dt="2022-11-10T10:25:17.623" v="301" actId="1037"/>
          <ac:picMkLst>
            <pc:docMk/>
            <pc:sldMk cId="421626283" sldId="2146847795"/>
            <ac:picMk id="49" creationId="{0B8BC137-A2F9-68BB-FDA3-42A13D221A6A}"/>
          </ac:picMkLst>
        </pc:picChg>
        <pc:picChg chg="add mod">
          <ac:chgData name="d'Agostino, Ciro" userId="522b68d4-162f-4dc7-a4d9-e6a12496a8af" providerId="ADAL" clId="{CD9D7DE9-CF4C-4078-BE9A-2FFF23A6BA8B}" dt="2022-11-10T10:25:21.237" v="319" actId="1037"/>
          <ac:picMkLst>
            <pc:docMk/>
            <pc:sldMk cId="421626283" sldId="2146847795"/>
            <ac:picMk id="50" creationId="{7DBF2953-41CE-0525-352B-72C0F207A3A7}"/>
          </ac:picMkLst>
        </pc:picChg>
        <pc:picChg chg="add mod">
          <ac:chgData name="d'Agostino, Ciro" userId="522b68d4-162f-4dc7-a4d9-e6a12496a8af" providerId="ADAL" clId="{CD9D7DE9-CF4C-4078-BE9A-2FFF23A6BA8B}" dt="2022-11-10T10:25:24.339" v="338" actId="1037"/>
          <ac:picMkLst>
            <pc:docMk/>
            <pc:sldMk cId="421626283" sldId="2146847795"/>
            <ac:picMk id="51" creationId="{FA1136C3-5B76-6622-F175-DFD7AA90DA7F}"/>
          </ac:picMkLst>
        </pc:picChg>
        <pc:picChg chg="add mod">
          <ac:chgData name="d'Agostino, Ciro" userId="522b68d4-162f-4dc7-a4d9-e6a12496a8af" providerId="ADAL" clId="{CD9D7DE9-CF4C-4078-BE9A-2FFF23A6BA8B}" dt="2022-11-10T10:25:27.313" v="359" actId="1037"/>
          <ac:picMkLst>
            <pc:docMk/>
            <pc:sldMk cId="421626283" sldId="2146847795"/>
            <ac:picMk id="52" creationId="{3B8D4EA4-74A0-4AA7-E639-C59DAE87DAB8}"/>
          </ac:picMkLst>
        </pc:picChg>
        <pc:picChg chg="add mod">
          <ac:chgData name="d'Agostino, Ciro" userId="522b68d4-162f-4dc7-a4d9-e6a12496a8af" providerId="ADAL" clId="{CD9D7DE9-CF4C-4078-BE9A-2FFF23A6BA8B}" dt="2022-11-10T10:26:24.707" v="376" actId="14100"/>
          <ac:picMkLst>
            <pc:docMk/>
            <pc:sldMk cId="421626283" sldId="2146847795"/>
            <ac:picMk id="53" creationId="{4FA9C585-319D-0902-1966-7FE4BE18C996}"/>
          </ac:picMkLst>
        </pc:picChg>
        <pc:picChg chg="add mod">
          <ac:chgData name="d'Agostino, Ciro" userId="522b68d4-162f-4dc7-a4d9-e6a12496a8af" providerId="ADAL" clId="{CD9D7DE9-CF4C-4078-BE9A-2FFF23A6BA8B}" dt="2022-11-10T10:26:15.287" v="372" actId="14100"/>
          <ac:picMkLst>
            <pc:docMk/>
            <pc:sldMk cId="421626283" sldId="2146847795"/>
            <ac:picMk id="54" creationId="{624EFFE0-881D-7503-A06B-FABAB5F7BCDF}"/>
          </ac:picMkLst>
        </pc:picChg>
        <pc:picChg chg="add mod">
          <ac:chgData name="d'Agostino, Ciro" userId="522b68d4-162f-4dc7-a4d9-e6a12496a8af" providerId="ADAL" clId="{CD9D7DE9-CF4C-4078-BE9A-2FFF23A6BA8B}" dt="2022-11-10T10:26:09.903" v="371" actId="1076"/>
          <ac:picMkLst>
            <pc:docMk/>
            <pc:sldMk cId="421626283" sldId="2146847795"/>
            <ac:picMk id="55" creationId="{898E685D-A7BC-A285-FA26-3ADCB98A07AB}"/>
          </ac:picMkLst>
        </pc:picChg>
        <pc:picChg chg="add mod modCrop">
          <ac:chgData name="d'Agostino, Ciro" userId="522b68d4-162f-4dc7-a4d9-e6a12496a8af" providerId="ADAL" clId="{CD9D7DE9-CF4C-4078-BE9A-2FFF23A6BA8B}" dt="2022-11-10T10:31:10.193" v="431" actId="1076"/>
          <ac:picMkLst>
            <pc:docMk/>
            <pc:sldMk cId="421626283" sldId="2146847795"/>
            <ac:picMk id="70" creationId="{9CD491E6-27A7-8E29-A4A8-562D3DBE21E4}"/>
          </ac:picMkLst>
        </pc:picChg>
        <pc:picChg chg="add mod modCrop">
          <ac:chgData name="d'Agostino, Ciro" userId="522b68d4-162f-4dc7-a4d9-e6a12496a8af" providerId="ADAL" clId="{CD9D7DE9-CF4C-4078-BE9A-2FFF23A6BA8B}" dt="2022-11-10T10:31:06.015" v="430" actId="1076"/>
          <ac:picMkLst>
            <pc:docMk/>
            <pc:sldMk cId="421626283" sldId="2146847795"/>
            <ac:picMk id="71" creationId="{DE13860C-4619-E885-F244-168926974032}"/>
          </ac:picMkLst>
        </pc:picChg>
        <pc:picChg chg="add mod modCrop">
          <ac:chgData name="d'Agostino, Ciro" userId="522b68d4-162f-4dc7-a4d9-e6a12496a8af" providerId="ADAL" clId="{CD9D7DE9-CF4C-4078-BE9A-2FFF23A6BA8B}" dt="2022-11-10T10:31:01.049" v="429" actId="1076"/>
          <ac:picMkLst>
            <pc:docMk/>
            <pc:sldMk cId="421626283" sldId="2146847795"/>
            <ac:picMk id="72" creationId="{BD9D70B2-CC31-AB06-3883-60715F24A7FA}"/>
          </ac:picMkLst>
        </pc:picChg>
        <pc:picChg chg="mod">
          <ac:chgData name="d'Agostino, Ciro" userId="522b68d4-162f-4dc7-a4d9-e6a12496a8af" providerId="ADAL" clId="{CD9D7DE9-CF4C-4078-BE9A-2FFF23A6BA8B}" dt="2022-11-10T14:34:24.106" v="1166" actId="14100"/>
          <ac:picMkLst>
            <pc:docMk/>
            <pc:sldMk cId="421626283" sldId="2146847795"/>
            <ac:picMk id="78" creationId="{426CD611-2FB6-1D71-F362-E8375225E7AE}"/>
          </ac:picMkLst>
        </pc:picChg>
        <pc:picChg chg="add mod">
          <ac:chgData name="d'Agostino, Ciro" userId="522b68d4-162f-4dc7-a4d9-e6a12496a8af" providerId="ADAL" clId="{CD9D7DE9-CF4C-4078-BE9A-2FFF23A6BA8B}" dt="2022-11-10T14:34:19.060" v="1165"/>
          <ac:picMkLst>
            <pc:docMk/>
            <pc:sldMk cId="421626283" sldId="2146847795"/>
            <ac:picMk id="83" creationId="{46E0F00B-A7A3-D8B8-F238-7F16C4330095}"/>
          </ac:picMkLst>
        </pc:picChg>
        <pc:cxnChg chg="del">
          <ac:chgData name="d'Agostino, Ciro" userId="522b68d4-162f-4dc7-a4d9-e6a12496a8af" providerId="ADAL" clId="{CD9D7DE9-CF4C-4078-BE9A-2FFF23A6BA8B}" dt="2022-11-10T10:18:33.649" v="179" actId="478"/>
          <ac:cxnSpMkLst>
            <pc:docMk/>
            <pc:sldMk cId="421626283" sldId="2146847795"/>
            <ac:cxnSpMk id="29" creationId="{3896C40C-6840-4B67-A087-8A7485EBF1DF}"/>
          </ac:cxnSpMkLst>
        </pc:cxnChg>
        <pc:cxnChg chg="add del mod">
          <ac:chgData name="d'Agostino, Ciro" userId="522b68d4-162f-4dc7-a4d9-e6a12496a8af" providerId="ADAL" clId="{CD9D7DE9-CF4C-4078-BE9A-2FFF23A6BA8B}" dt="2022-11-10T10:27:13.648" v="380" actId="478"/>
          <ac:cxnSpMkLst>
            <pc:docMk/>
            <pc:sldMk cId="421626283" sldId="2146847795"/>
            <ac:cxnSpMk id="57" creationId="{8586B0BB-464C-D394-9895-F0CD94539E69}"/>
          </ac:cxnSpMkLst>
        </pc:cxnChg>
        <pc:cxnChg chg="add mod">
          <ac:chgData name="d'Agostino, Ciro" userId="522b68d4-162f-4dc7-a4d9-e6a12496a8af" providerId="ADAL" clId="{CD9D7DE9-CF4C-4078-BE9A-2FFF23A6BA8B}" dt="2022-11-10T10:28:35.124" v="397" actId="1035"/>
          <ac:cxnSpMkLst>
            <pc:docMk/>
            <pc:sldMk cId="421626283" sldId="2146847795"/>
            <ac:cxnSpMk id="60" creationId="{BAFDB27B-9012-9D9A-89C7-E9D7E80C585D}"/>
          </ac:cxnSpMkLst>
        </pc:cxnChg>
        <pc:cxnChg chg="add mod">
          <ac:chgData name="d'Agostino, Ciro" userId="522b68d4-162f-4dc7-a4d9-e6a12496a8af" providerId="ADAL" clId="{CD9D7DE9-CF4C-4078-BE9A-2FFF23A6BA8B}" dt="2022-11-10T10:28:28.773" v="394" actId="1035"/>
          <ac:cxnSpMkLst>
            <pc:docMk/>
            <pc:sldMk cId="421626283" sldId="2146847795"/>
            <ac:cxnSpMk id="67" creationId="{FFF8463A-D20C-3D5F-7BD1-D44C81C3435B}"/>
          </ac:cxnSpMkLst>
        </pc:cxnChg>
        <pc:cxnChg chg="add mod">
          <ac:chgData name="d'Agostino, Ciro" userId="522b68d4-162f-4dc7-a4d9-e6a12496a8af" providerId="ADAL" clId="{CD9D7DE9-CF4C-4078-BE9A-2FFF23A6BA8B}" dt="2022-11-10T10:28:52.306" v="400" actId="1076"/>
          <ac:cxnSpMkLst>
            <pc:docMk/>
            <pc:sldMk cId="421626283" sldId="2146847795"/>
            <ac:cxnSpMk id="68" creationId="{E737F0FC-A67E-2343-022A-FF2CB4ED22BC}"/>
          </ac:cxnSpMkLst>
        </pc:cxnChg>
        <pc:cxnChg chg="add mod">
          <ac:chgData name="d'Agostino, Ciro" userId="522b68d4-162f-4dc7-a4d9-e6a12496a8af" providerId="ADAL" clId="{CD9D7DE9-CF4C-4078-BE9A-2FFF23A6BA8B}" dt="2022-11-10T10:29:16.755" v="402" actId="1076"/>
          <ac:cxnSpMkLst>
            <pc:docMk/>
            <pc:sldMk cId="421626283" sldId="2146847795"/>
            <ac:cxnSpMk id="69" creationId="{FF020BF8-7C46-A0CF-A4D6-7068CBC6B08E}"/>
          </ac:cxnSpMkLst>
        </pc:cxnChg>
      </pc:sldChg>
      <pc:sldChg chg="modSp add del mod">
        <pc:chgData name="d'Agostino, Ciro" userId="522b68d4-162f-4dc7-a4d9-e6a12496a8af" providerId="ADAL" clId="{CD9D7DE9-CF4C-4078-BE9A-2FFF23A6BA8B}" dt="2022-11-10T10:17:49.704" v="173" actId="2890"/>
        <pc:sldMkLst>
          <pc:docMk/>
          <pc:sldMk cId="4043029826" sldId="2146847795"/>
        </pc:sldMkLst>
        <pc:grpChg chg="mod">
          <ac:chgData name="d'Agostino, Ciro" userId="522b68d4-162f-4dc7-a4d9-e6a12496a8af" providerId="ADAL" clId="{CD9D7DE9-CF4C-4078-BE9A-2FFF23A6BA8B}" dt="2022-11-10T10:17:48.431" v="172" actId="1076"/>
          <ac:grpSpMkLst>
            <pc:docMk/>
            <pc:sldMk cId="4043029826" sldId="2146847795"/>
            <ac:grpSpMk id="23" creationId="{F9603DCE-FDAF-EFD8-C77D-427A6DA00C58}"/>
          </ac:grpSpMkLst>
        </pc:grpChg>
      </pc:sldChg>
      <pc:sldChg chg="addSp delSp modSp mod">
        <pc:chgData name="d'Agostino, Ciro" userId="522b68d4-162f-4dc7-a4d9-e6a12496a8af" providerId="ADAL" clId="{CD9D7DE9-CF4C-4078-BE9A-2FFF23A6BA8B}" dt="2022-11-10T15:12:39.205" v="1676"/>
        <pc:sldMkLst>
          <pc:docMk/>
          <pc:sldMk cId="3938397125" sldId="2146847796"/>
        </pc:sldMkLst>
        <pc:picChg chg="del mod">
          <ac:chgData name="d'Agostino, Ciro" userId="522b68d4-162f-4dc7-a4d9-e6a12496a8af" providerId="ADAL" clId="{CD9D7DE9-CF4C-4078-BE9A-2FFF23A6BA8B}" dt="2022-11-10T10:52:09.695" v="512" actId="478"/>
          <ac:picMkLst>
            <pc:docMk/>
            <pc:sldMk cId="3938397125" sldId="2146847796"/>
            <ac:picMk id="4" creationId="{48C5D266-7337-07D7-878A-77A87120CA32}"/>
          </ac:picMkLst>
        </pc:picChg>
        <pc:picChg chg="del mod">
          <ac:chgData name="d'Agostino, Ciro" userId="522b68d4-162f-4dc7-a4d9-e6a12496a8af" providerId="ADAL" clId="{CD9D7DE9-CF4C-4078-BE9A-2FFF23A6BA8B}" dt="2022-11-10T10:52:08.997" v="511" actId="478"/>
          <ac:picMkLst>
            <pc:docMk/>
            <pc:sldMk cId="3938397125" sldId="2146847796"/>
            <ac:picMk id="9" creationId="{C02E4FE4-45D7-77DD-FECD-C003CA8EBAAB}"/>
          </ac:picMkLst>
        </pc:picChg>
        <pc:picChg chg="mod">
          <ac:chgData name="d'Agostino, Ciro" userId="522b68d4-162f-4dc7-a4d9-e6a12496a8af" providerId="ADAL" clId="{CD9D7DE9-CF4C-4078-BE9A-2FFF23A6BA8B}" dt="2022-11-10T10:59:02.348" v="572" actId="1037"/>
          <ac:picMkLst>
            <pc:docMk/>
            <pc:sldMk cId="3938397125" sldId="2146847796"/>
            <ac:picMk id="17" creationId="{997C4632-2455-9217-DDE8-71F7A27FADB2}"/>
          </ac:picMkLst>
        </pc:picChg>
        <pc:picChg chg="mod">
          <ac:chgData name="d'Agostino, Ciro" userId="522b68d4-162f-4dc7-a4d9-e6a12496a8af" providerId="ADAL" clId="{CD9D7DE9-CF4C-4078-BE9A-2FFF23A6BA8B}" dt="2022-11-10T10:49:59.708" v="485" actId="1038"/>
          <ac:picMkLst>
            <pc:docMk/>
            <pc:sldMk cId="3938397125" sldId="2146847796"/>
            <ac:picMk id="19" creationId="{429A1FE8-0F56-B5B2-451C-CB7881686D19}"/>
          </ac:picMkLst>
        </pc:picChg>
        <pc:picChg chg="mod modCrop">
          <ac:chgData name="d'Agostino, Ciro" userId="522b68d4-162f-4dc7-a4d9-e6a12496a8af" providerId="ADAL" clId="{CD9D7DE9-CF4C-4078-BE9A-2FFF23A6BA8B}" dt="2022-11-10T10:57:37.970" v="553" actId="1035"/>
          <ac:picMkLst>
            <pc:docMk/>
            <pc:sldMk cId="3938397125" sldId="2146847796"/>
            <ac:picMk id="23" creationId="{E8649E3F-AFDB-7F72-07EC-754CF082B41E}"/>
          </ac:picMkLst>
        </pc:picChg>
        <pc:picChg chg="mod">
          <ac:chgData name="d'Agostino, Ciro" userId="522b68d4-162f-4dc7-a4d9-e6a12496a8af" providerId="ADAL" clId="{CD9D7DE9-CF4C-4078-BE9A-2FFF23A6BA8B}" dt="2022-11-10T10:49:33.892" v="469" actId="14100"/>
          <ac:picMkLst>
            <pc:docMk/>
            <pc:sldMk cId="3938397125" sldId="2146847796"/>
            <ac:picMk id="33" creationId="{8216884B-43C6-D22E-68B8-D2EACD44392D}"/>
          </ac:picMkLst>
        </pc:picChg>
        <pc:picChg chg="del">
          <ac:chgData name="d'Agostino, Ciro" userId="522b68d4-162f-4dc7-a4d9-e6a12496a8af" providerId="ADAL" clId="{CD9D7DE9-CF4C-4078-BE9A-2FFF23A6BA8B}" dt="2022-11-10T10:49:08.939" v="462" actId="478"/>
          <ac:picMkLst>
            <pc:docMk/>
            <pc:sldMk cId="3938397125" sldId="2146847796"/>
            <ac:picMk id="35" creationId="{1F8D4851-C449-F2BD-65FB-4E411D9BC5CF}"/>
          </ac:picMkLst>
        </pc:picChg>
        <pc:picChg chg="add del mod">
          <ac:chgData name="d'Agostino, Ciro" userId="522b68d4-162f-4dc7-a4d9-e6a12496a8af" providerId="ADAL" clId="{CD9D7DE9-CF4C-4078-BE9A-2FFF23A6BA8B}" dt="2022-11-10T10:49:28.963" v="468" actId="14100"/>
          <ac:picMkLst>
            <pc:docMk/>
            <pc:sldMk cId="3938397125" sldId="2146847796"/>
            <ac:picMk id="56" creationId="{F0DEB75E-922B-94A1-2395-8ED31A1B9464}"/>
          </ac:picMkLst>
        </pc:picChg>
        <pc:picChg chg="add mod modCrop">
          <ac:chgData name="d'Agostino, Ciro" userId="522b68d4-162f-4dc7-a4d9-e6a12496a8af" providerId="ADAL" clId="{CD9D7DE9-CF4C-4078-BE9A-2FFF23A6BA8B}" dt="2022-11-10T10:57:40.455" v="556" actId="1035"/>
          <ac:picMkLst>
            <pc:docMk/>
            <pc:sldMk cId="3938397125" sldId="2146847796"/>
            <ac:picMk id="57" creationId="{F2DBA61D-7BCC-3183-2B4A-47F4D95BBC18}"/>
          </ac:picMkLst>
        </pc:picChg>
        <pc:picChg chg="add mod">
          <ac:chgData name="d'Agostino, Ciro" userId="522b68d4-162f-4dc7-a4d9-e6a12496a8af" providerId="ADAL" clId="{CD9D7DE9-CF4C-4078-BE9A-2FFF23A6BA8B}" dt="2022-11-10T10:57:24.429" v="549" actId="1076"/>
          <ac:picMkLst>
            <pc:docMk/>
            <pc:sldMk cId="3938397125" sldId="2146847796"/>
            <ac:picMk id="59" creationId="{86856CA0-9CEC-AEA1-A988-8448C2581368}"/>
          </ac:picMkLst>
        </pc:picChg>
        <pc:picChg chg="add mod">
          <ac:chgData name="d'Agostino, Ciro" userId="522b68d4-162f-4dc7-a4d9-e6a12496a8af" providerId="ADAL" clId="{CD9D7DE9-CF4C-4078-BE9A-2FFF23A6BA8B}" dt="2022-11-10T10:49:41.278" v="471" actId="1076"/>
          <ac:picMkLst>
            <pc:docMk/>
            <pc:sldMk cId="3938397125" sldId="2146847796"/>
            <ac:picMk id="63" creationId="{EDDE3A7B-1F17-84F8-BD49-BD6380E4B844}"/>
          </ac:picMkLst>
        </pc:picChg>
        <pc:picChg chg="add mod">
          <ac:chgData name="d'Agostino, Ciro" userId="522b68d4-162f-4dc7-a4d9-e6a12496a8af" providerId="ADAL" clId="{CD9D7DE9-CF4C-4078-BE9A-2FFF23A6BA8B}" dt="2022-11-10T10:57:20.665" v="548" actId="14100"/>
          <ac:picMkLst>
            <pc:docMk/>
            <pc:sldMk cId="3938397125" sldId="2146847796"/>
            <ac:picMk id="65" creationId="{3CD954BE-9FC0-C58C-A5B4-86F8AB684853}"/>
          </ac:picMkLst>
        </pc:picChg>
        <pc:picChg chg="add mod">
          <ac:chgData name="d'Agostino, Ciro" userId="522b68d4-162f-4dc7-a4d9-e6a12496a8af" providerId="ADAL" clId="{CD9D7DE9-CF4C-4078-BE9A-2FFF23A6BA8B}" dt="2022-11-10T10:58:36.871" v="561" actId="14100"/>
          <ac:picMkLst>
            <pc:docMk/>
            <pc:sldMk cId="3938397125" sldId="2146847796"/>
            <ac:picMk id="73" creationId="{0D534475-80B5-0166-D1DA-CA0BBDAB8AC7}"/>
          </ac:picMkLst>
        </pc:picChg>
        <pc:picChg chg="add mod">
          <ac:chgData name="d'Agostino, Ciro" userId="522b68d4-162f-4dc7-a4d9-e6a12496a8af" providerId="ADAL" clId="{CD9D7DE9-CF4C-4078-BE9A-2FFF23A6BA8B}" dt="2022-11-10T10:58:52.035" v="566" actId="1038"/>
          <ac:picMkLst>
            <pc:docMk/>
            <pc:sldMk cId="3938397125" sldId="2146847796"/>
            <ac:picMk id="74" creationId="{56FDF8EB-0B73-D8AF-D02B-21AC7CAF5BEC}"/>
          </ac:picMkLst>
        </pc:picChg>
        <pc:picChg chg="add mod">
          <ac:chgData name="d'Agostino, Ciro" userId="522b68d4-162f-4dc7-a4d9-e6a12496a8af" providerId="ADAL" clId="{CD9D7DE9-CF4C-4078-BE9A-2FFF23A6BA8B}" dt="2022-11-10T10:59:21.436" v="579" actId="1038"/>
          <ac:picMkLst>
            <pc:docMk/>
            <pc:sldMk cId="3938397125" sldId="2146847796"/>
            <ac:picMk id="75" creationId="{763B8AD9-4F61-E200-AC7C-06F898564F12}"/>
          </ac:picMkLst>
        </pc:picChg>
        <pc:picChg chg="add mod">
          <ac:chgData name="d'Agostino, Ciro" userId="522b68d4-162f-4dc7-a4d9-e6a12496a8af" providerId="ADAL" clId="{CD9D7DE9-CF4C-4078-BE9A-2FFF23A6BA8B}" dt="2022-11-10T10:59:09.781" v="574" actId="1076"/>
          <ac:picMkLst>
            <pc:docMk/>
            <pc:sldMk cId="3938397125" sldId="2146847796"/>
            <ac:picMk id="77" creationId="{6971C9F5-9488-1C52-88A6-901ED7DD9EF9}"/>
          </ac:picMkLst>
        </pc:picChg>
        <pc:picChg chg="add mod">
          <ac:chgData name="d'Agostino, Ciro" userId="522b68d4-162f-4dc7-a4d9-e6a12496a8af" providerId="ADAL" clId="{CD9D7DE9-CF4C-4078-BE9A-2FFF23A6BA8B}" dt="2022-11-10T10:59:14.829" v="576" actId="1076"/>
          <ac:picMkLst>
            <pc:docMk/>
            <pc:sldMk cId="3938397125" sldId="2146847796"/>
            <ac:picMk id="78" creationId="{14029A0B-27AC-759C-7096-0858429A4C5E}"/>
          </ac:picMkLst>
        </pc:picChg>
        <pc:picChg chg="add del mod modCrop">
          <ac:chgData name="d'Agostino, Ciro" userId="522b68d4-162f-4dc7-a4d9-e6a12496a8af" providerId="ADAL" clId="{CD9D7DE9-CF4C-4078-BE9A-2FFF23A6BA8B}" dt="2022-11-10T11:04:19.208" v="591" actId="478"/>
          <ac:picMkLst>
            <pc:docMk/>
            <pc:sldMk cId="3938397125" sldId="2146847796"/>
            <ac:picMk id="83" creationId="{96761F4C-05C2-0350-1C16-6F118F8122B9}"/>
          </ac:picMkLst>
        </pc:picChg>
        <pc:picChg chg="add mod modCrop">
          <ac:chgData name="d'Agostino, Ciro" userId="522b68d4-162f-4dc7-a4d9-e6a12496a8af" providerId="ADAL" clId="{CD9D7DE9-CF4C-4078-BE9A-2FFF23A6BA8B}" dt="2022-11-10T11:05:16.521" v="604" actId="1076"/>
          <ac:picMkLst>
            <pc:docMk/>
            <pc:sldMk cId="3938397125" sldId="2146847796"/>
            <ac:picMk id="85" creationId="{3D98FA39-2F80-EB05-1C40-6B45B5AF27AA}"/>
          </ac:picMkLst>
        </pc:picChg>
        <pc:picChg chg="add mod">
          <ac:chgData name="d'Agostino, Ciro" userId="522b68d4-162f-4dc7-a4d9-e6a12496a8af" providerId="ADAL" clId="{CD9D7DE9-CF4C-4078-BE9A-2FFF23A6BA8B}" dt="2022-11-10T11:05:09.133" v="603" actId="1076"/>
          <ac:picMkLst>
            <pc:docMk/>
            <pc:sldMk cId="3938397125" sldId="2146847796"/>
            <ac:picMk id="86" creationId="{36A5D69B-315C-CCFD-4B92-9E1D7CFB96F5}"/>
          </ac:picMkLst>
        </pc:picChg>
        <pc:picChg chg="add mod">
          <ac:chgData name="d'Agostino, Ciro" userId="522b68d4-162f-4dc7-a4d9-e6a12496a8af" providerId="ADAL" clId="{CD9D7DE9-CF4C-4078-BE9A-2FFF23A6BA8B}" dt="2022-11-10T11:05:09.133" v="603" actId="1076"/>
          <ac:picMkLst>
            <pc:docMk/>
            <pc:sldMk cId="3938397125" sldId="2146847796"/>
            <ac:picMk id="87" creationId="{FECCD51E-B307-5754-87BF-5B1844FDC8E8}"/>
          </ac:picMkLst>
        </pc:picChg>
        <pc:picChg chg="add mod">
          <ac:chgData name="d'Agostino, Ciro" userId="522b68d4-162f-4dc7-a4d9-e6a12496a8af" providerId="ADAL" clId="{CD9D7DE9-CF4C-4078-BE9A-2FFF23A6BA8B}" dt="2022-11-10T11:05:09.133" v="603" actId="1076"/>
          <ac:picMkLst>
            <pc:docMk/>
            <pc:sldMk cId="3938397125" sldId="2146847796"/>
            <ac:picMk id="88" creationId="{EC22E169-D980-1463-6729-1EBE5689502C}"/>
          </ac:picMkLst>
        </pc:picChg>
        <pc:picChg chg="mod">
          <ac:chgData name="d'Agostino, Ciro" userId="522b68d4-162f-4dc7-a4d9-e6a12496a8af" providerId="ADAL" clId="{CD9D7DE9-CF4C-4078-BE9A-2FFF23A6BA8B}" dt="2022-11-10T15:12:39.205" v="1676"/>
          <ac:picMkLst>
            <pc:docMk/>
            <pc:sldMk cId="3938397125" sldId="2146847796"/>
            <ac:picMk id="93" creationId="{C4C27C78-2F42-1354-F722-587189392445}"/>
          </ac:picMkLst>
        </pc:picChg>
        <pc:cxnChg chg="mod">
          <ac:chgData name="d'Agostino, Ciro" userId="522b68d4-162f-4dc7-a4d9-e6a12496a8af" providerId="ADAL" clId="{CD9D7DE9-CF4C-4078-BE9A-2FFF23A6BA8B}" dt="2022-11-10T10:53:09.235" v="527" actId="1037"/>
          <ac:cxnSpMkLst>
            <pc:docMk/>
            <pc:sldMk cId="3938397125" sldId="2146847796"/>
            <ac:cxnSpMk id="69" creationId="{FF020BF8-7C46-A0CF-A4D6-7068CBC6B08E}"/>
          </ac:cxnSpMkLst>
        </pc:cxnChg>
      </pc:sldChg>
      <pc:sldChg chg="addSp delSp modSp mod">
        <pc:chgData name="d'Agostino, Ciro" userId="522b68d4-162f-4dc7-a4d9-e6a12496a8af" providerId="ADAL" clId="{CD9D7DE9-CF4C-4078-BE9A-2FFF23A6BA8B}" dt="2022-11-10T11:05:35.694" v="605"/>
        <pc:sldMkLst>
          <pc:docMk/>
          <pc:sldMk cId="1239871221" sldId="2146847797"/>
        </pc:sldMkLst>
        <pc:picChg chg="del">
          <ac:chgData name="d'Agostino, Ciro" userId="522b68d4-162f-4dc7-a4d9-e6a12496a8af" providerId="ADAL" clId="{CD9D7DE9-CF4C-4078-BE9A-2FFF23A6BA8B}" dt="2022-11-10T10:55:55.454" v="529" actId="478"/>
          <ac:picMkLst>
            <pc:docMk/>
            <pc:sldMk cId="1239871221" sldId="2146847797"/>
            <ac:picMk id="4" creationId="{48C5D266-7337-07D7-878A-77A87120CA32}"/>
          </ac:picMkLst>
        </pc:picChg>
        <pc:picChg chg="del">
          <ac:chgData name="d'Agostino, Ciro" userId="522b68d4-162f-4dc7-a4d9-e6a12496a8af" providerId="ADAL" clId="{CD9D7DE9-CF4C-4078-BE9A-2FFF23A6BA8B}" dt="2022-11-10T10:55:53.165" v="528" actId="478"/>
          <ac:picMkLst>
            <pc:docMk/>
            <pc:sldMk cId="1239871221" sldId="2146847797"/>
            <ac:picMk id="9" creationId="{C02E4FE4-45D7-77DD-FECD-C003CA8EBAAB}"/>
          </ac:picMkLst>
        </pc:picChg>
        <pc:picChg chg="del">
          <ac:chgData name="d'Agostino, Ciro" userId="522b68d4-162f-4dc7-a4d9-e6a12496a8af" providerId="ADAL" clId="{CD9D7DE9-CF4C-4078-BE9A-2FFF23A6BA8B}" dt="2022-11-10T10:55:57.178" v="530" actId="478"/>
          <ac:picMkLst>
            <pc:docMk/>
            <pc:sldMk cId="1239871221" sldId="2146847797"/>
            <ac:picMk id="23" creationId="{E8649E3F-AFDB-7F72-07EC-754CF082B41E}"/>
          </ac:picMkLst>
        </pc:picChg>
        <pc:picChg chg="add mod">
          <ac:chgData name="d'Agostino, Ciro" userId="522b68d4-162f-4dc7-a4d9-e6a12496a8af" providerId="ADAL" clId="{CD9D7DE9-CF4C-4078-BE9A-2FFF23A6BA8B}" dt="2022-11-10T10:57:48.327" v="557"/>
          <ac:picMkLst>
            <pc:docMk/>
            <pc:sldMk cId="1239871221" sldId="2146847797"/>
            <ac:picMk id="57" creationId="{0B519E72-DE0E-9957-F177-5A72C51A5412}"/>
          </ac:picMkLst>
        </pc:picChg>
        <pc:picChg chg="add mod">
          <ac:chgData name="d'Agostino, Ciro" userId="522b68d4-162f-4dc7-a4d9-e6a12496a8af" providerId="ADAL" clId="{CD9D7DE9-CF4C-4078-BE9A-2FFF23A6BA8B}" dt="2022-11-10T10:57:48.327" v="557"/>
          <ac:picMkLst>
            <pc:docMk/>
            <pc:sldMk cId="1239871221" sldId="2146847797"/>
            <ac:picMk id="58" creationId="{C1121BA7-DBAA-C661-C78B-4DA45A76F2D2}"/>
          </ac:picMkLst>
        </pc:picChg>
        <pc:picChg chg="add mod">
          <ac:chgData name="d'Agostino, Ciro" userId="522b68d4-162f-4dc7-a4d9-e6a12496a8af" providerId="ADAL" clId="{CD9D7DE9-CF4C-4078-BE9A-2FFF23A6BA8B}" dt="2022-11-10T10:57:48.327" v="557"/>
          <ac:picMkLst>
            <pc:docMk/>
            <pc:sldMk cId="1239871221" sldId="2146847797"/>
            <ac:picMk id="59" creationId="{B9670CE3-5955-862D-3AF8-A31B3A4C0C86}"/>
          </ac:picMkLst>
        </pc:picChg>
        <pc:picChg chg="add mod">
          <ac:chgData name="d'Agostino, Ciro" userId="522b68d4-162f-4dc7-a4d9-e6a12496a8af" providerId="ADAL" clId="{CD9D7DE9-CF4C-4078-BE9A-2FFF23A6BA8B}" dt="2022-11-10T10:57:48.327" v="557"/>
          <ac:picMkLst>
            <pc:docMk/>
            <pc:sldMk cId="1239871221" sldId="2146847797"/>
            <ac:picMk id="61" creationId="{D261D966-E1C7-E225-711A-5835BD0C411F}"/>
          </ac:picMkLst>
        </pc:picChg>
        <pc:picChg chg="add mod">
          <ac:chgData name="d'Agostino, Ciro" userId="522b68d4-162f-4dc7-a4d9-e6a12496a8af" providerId="ADAL" clId="{CD9D7DE9-CF4C-4078-BE9A-2FFF23A6BA8B}" dt="2022-11-10T11:05:35.694" v="605"/>
          <ac:picMkLst>
            <pc:docMk/>
            <pc:sldMk cId="1239871221" sldId="2146847797"/>
            <ac:picMk id="62" creationId="{25F626C6-EB49-2D35-1EA3-FEA184DFAECD}"/>
          </ac:picMkLst>
        </pc:picChg>
        <pc:picChg chg="add mod">
          <ac:chgData name="d'Agostino, Ciro" userId="522b68d4-162f-4dc7-a4d9-e6a12496a8af" providerId="ADAL" clId="{CD9D7DE9-CF4C-4078-BE9A-2FFF23A6BA8B}" dt="2022-11-10T11:05:35.694" v="605"/>
          <ac:picMkLst>
            <pc:docMk/>
            <pc:sldMk cId="1239871221" sldId="2146847797"/>
            <ac:picMk id="63" creationId="{C98FEBEE-27C0-2E2A-0922-3C98DC8DB3B3}"/>
          </ac:picMkLst>
        </pc:picChg>
        <pc:picChg chg="add mod">
          <ac:chgData name="d'Agostino, Ciro" userId="522b68d4-162f-4dc7-a4d9-e6a12496a8af" providerId="ADAL" clId="{CD9D7DE9-CF4C-4078-BE9A-2FFF23A6BA8B}" dt="2022-11-10T11:05:35.694" v="605"/>
          <ac:picMkLst>
            <pc:docMk/>
            <pc:sldMk cId="1239871221" sldId="2146847797"/>
            <ac:picMk id="64" creationId="{2B8AE0D8-BCAD-C20A-4867-F83FA45AD466}"/>
          </ac:picMkLst>
        </pc:picChg>
        <pc:picChg chg="add mod">
          <ac:chgData name="d'Agostino, Ciro" userId="522b68d4-162f-4dc7-a4d9-e6a12496a8af" providerId="ADAL" clId="{CD9D7DE9-CF4C-4078-BE9A-2FFF23A6BA8B}" dt="2022-11-10T11:05:35.694" v="605"/>
          <ac:picMkLst>
            <pc:docMk/>
            <pc:sldMk cId="1239871221" sldId="2146847797"/>
            <ac:picMk id="65" creationId="{B47380A2-763D-9F8D-7994-96095AE688A5}"/>
          </ac:picMkLst>
        </pc:picChg>
      </pc:sldChg>
      <pc:sldChg chg="modSp mod">
        <pc:chgData name="d'Agostino, Ciro" userId="522b68d4-162f-4dc7-a4d9-e6a12496a8af" providerId="ADAL" clId="{CD9D7DE9-CF4C-4078-BE9A-2FFF23A6BA8B}" dt="2022-11-10T14:29:46.567" v="1145" actId="1037"/>
        <pc:sldMkLst>
          <pc:docMk/>
          <pc:sldMk cId="3891970548" sldId="2146847799"/>
        </pc:sldMkLst>
        <pc:picChg chg="mod">
          <ac:chgData name="d'Agostino, Ciro" userId="522b68d4-162f-4dc7-a4d9-e6a12496a8af" providerId="ADAL" clId="{CD9D7DE9-CF4C-4078-BE9A-2FFF23A6BA8B}" dt="2022-11-10T13:52:52.320" v="1141" actId="208"/>
          <ac:picMkLst>
            <pc:docMk/>
            <pc:sldMk cId="3891970548" sldId="2146847799"/>
            <ac:picMk id="7" creationId="{7974073B-C30D-4EBD-A5CA-918E543A9201}"/>
          </ac:picMkLst>
        </pc:picChg>
        <pc:picChg chg="mod">
          <ac:chgData name="d'Agostino, Ciro" userId="522b68d4-162f-4dc7-a4d9-e6a12496a8af" providerId="ADAL" clId="{CD9D7DE9-CF4C-4078-BE9A-2FFF23A6BA8B}" dt="2022-11-10T14:29:46.567" v="1145" actId="1037"/>
          <ac:picMkLst>
            <pc:docMk/>
            <pc:sldMk cId="3891970548" sldId="2146847799"/>
            <ac:picMk id="13" creationId="{0286F100-5D80-4E92-8015-4B563CCBFABF}"/>
          </ac:picMkLst>
        </pc:picChg>
      </pc:sldChg>
      <pc:sldChg chg="addSp delSp modSp mod">
        <pc:chgData name="d'Agostino, Ciro" userId="522b68d4-162f-4dc7-a4d9-e6a12496a8af" providerId="ADAL" clId="{CD9D7DE9-CF4C-4078-BE9A-2FFF23A6BA8B}" dt="2022-11-10T12:02:30.153" v="1140" actId="14100"/>
        <pc:sldMkLst>
          <pc:docMk/>
          <pc:sldMk cId="900070172" sldId="2146847801"/>
        </pc:sldMkLst>
        <pc:spChg chg="del mod">
          <ac:chgData name="d'Agostino, Ciro" userId="522b68d4-162f-4dc7-a4d9-e6a12496a8af" providerId="ADAL" clId="{CD9D7DE9-CF4C-4078-BE9A-2FFF23A6BA8B}" dt="2022-11-10T11:50:30.001" v="889" actId="478"/>
          <ac:spMkLst>
            <pc:docMk/>
            <pc:sldMk cId="900070172" sldId="2146847801"/>
            <ac:spMk id="10" creationId="{8F56FC2A-687D-45B6-9EAB-038292F6294A}"/>
          </ac:spMkLst>
        </pc:spChg>
        <pc:grpChg chg="add del mod ord">
          <ac:chgData name="d'Agostino, Ciro" userId="522b68d4-162f-4dc7-a4d9-e6a12496a8af" providerId="ADAL" clId="{CD9D7DE9-CF4C-4078-BE9A-2FFF23A6BA8B}" dt="2022-11-10T12:02:30.153" v="1140" actId="14100"/>
          <ac:grpSpMkLst>
            <pc:docMk/>
            <pc:sldMk cId="900070172" sldId="2146847801"/>
            <ac:grpSpMk id="2" creationId="{6E871218-D1B5-6CB0-06D1-90F80FA81F9D}"/>
          </ac:grpSpMkLst>
        </pc:grpChg>
        <pc:grpChg chg="mod">
          <ac:chgData name="d'Agostino, Ciro" userId="522b68d4-162f-4dc7-a4d9-e6a12496a8af" providerId="ADAL" clId="{CD9D7DE9-CF4C-4078-BE9A-2FFF23A6BA8B}" dt="2022-11-10T12:02:06.375" v="1128"/>
          <ac:grpSpMkLst>
            <pc:docMk/>
            <pc:sldMk cId="900070172" sldId="2146847801"/>
            <ac:grpSpMk id="8" creationId="{4B2AFCC9-5D7C-5D97-0580-FB940088AB40}"/>
          </ac:grpSpMkLst>
        </pc:grpChg>
        <pc:grpChg chg="add del">
          <ac:chgData name="d'Agostino, Ciro" userId="522b68d4-162f-4dc7-a4d9-e6a12496a8af" providerId="ADAL" clId="{CD9D7DE9-CF4C-4078-BE9A-2FFF23A6BA8B}" dt="2022-11-10T12:02:13.691" v="1133" actId="478"/>
          <ac:grpSpMkLst>
            <pc:docMk/>
            <pc:sldMk cId="900070172" sldId="2146847801"/>
            <ac:grpSpMk id="23" creationId="{F9603DCE-FDAF-EFD8-C77D-427A6DA00C58}"/>
          </ac:grpSpMkLst>
        </pc:grpChg>
        <pc:picChg chg="del">
          <ac:chgData name="d'Agostino, Ciro" userId="522b68d4-162f-4dc7-a4d9-e6a12496a8af" providerId="ADAL" clId="{CD9D7DE9-CF4C-4078-BE9A-2FFF23A6BA8B}" dt="2022-11-10T12:02:00.120" v="1126" actId="478"/>
          <ac:picMkLst>
            <pc:docMk/>
            <pc:sldMk cId="900070172" sldId="2146847801"/>
            <ac:picMk id="11" creationId="{412F037A-FF85-4053-9503-6838A3C1318A}"/>
          </ac:picMkLst>
        </pc:picChg>
        <pc:picChg chg="mod">
          <ac:chgData name="d'Agostino, Ciro" userId="522b68d4-162f-4dc7-a4d9-e6a12496a8af" providerId="ADAL" clId="{CD9D7DE9-CF4C-4078-BE9A-2FFF23A6BA8B}" dt="2022-11-10T12:02:06.375" v="1128"/>
          <ac:picMkLst>
            <pc:docMk/>
            <pc:sldMk cId="900070172" sldId="2146847801"/>
            <ac:picMk id="12" creationId="{9CF7AB0F-86CC-8937-B692-9C74ADC76601}"/>
          </ac:picMkLst>
        </pc:picChg>
        <pc:picChg chg="mod">
          <ac:chgData name="d'Agostino, Ciro" userId="522b68d4-162f-4dc7-a4d9-e6a12496a8af" providerId="ADAL" clId="{CD9D7DE9-CF4C-4078-BE9A-2FFF23A6BA8B}" dt="2022-11-10T12:02:06.375" v="1128"/>
          <ac:picMkLst>
            <pc:docMk/>
            <pc:sldMk cId="900070172" sldId="2146847801"/>
            <ac:picMk id="14" creationId="{89BCCB64-79E7-9E72-2904-2DA59034972B}"/>
          </ac:picMkLst>
        </pc:picChg>
        <pc:picChg chg="del">
          <ac:chgData name="d'Agostino, Ciro" userId="522b68d4-162f-4dc7-a4d9-e6a12496a8af" providerId="ADAL" clId="{CD9D7DE9-CF4C-4078-BE9A-2FFF23A6BA8B}" dt="2022-11-10T12:02:00.120" v="1126" actId="478"/>
          <ac:picMkLst>
            <pc:docMk/>
            <pc:sldMk cId="900070172" sldId="2146847801"/>
            <ac:picMk id="15" creationId="{ABABBB3E-B483-44E3-9B80-A16325874CA6}"/>
          </ac:picMkLst>
        </pc:picChg>
        <pc:picChg chg="mod">
          <ac:chgData name="d'Agostino, Ciro" userId="522b68d4-162f-4dc7-a4d9-e6a12496a8af" providerId="ADAL" clId="{CD9D7DE9-CF4C-4078-BE9A-2FFF23A6BA8B}" dt="2022-11-10T11:51:58.773" v="900" actId="1076"/>
          <ac:picMkLst>
            <pc:docMk/>
            <pc:sldMk cId="900070172" sldId="2146847801"/>
            <ac:picMk id="17" creationId="{620A0C89-C3B7-4FA7-A26D-23813B3037A7}"/>
          </ac:picMkLst>
        </pc:picChg>
        <pc:picChg chg="mod">
          <ac:chgData name="d'Agostino, Ciro" userId="522b68d4-162f-4dc7-a4d9-e6a12496a8af" providerId="ADAL" clId="{CD9D7DE9-CF4C-4078-BE9A-2FFF23A6BA8B}" dt="2022-11-10T12:02:06.375" v="1128"/>
          <ac:picMkLst>
            <pc:docMk/>
            <pc:sldMk cId="900070172" sldId="2146847801"/>
            <ac:picMk id="18" creationId="{925AF04B-C6BE-C75E-B64F-F1CC8DA5BC6E}"/>
          </ac:picMkLst>
        </pc:picChg>
        <pc:picChg chg="mod">
          <ac:chgData name="d'Agostino, Ciro" userId="522b68d4-162f-4dc7-a4d9-e6a12496a8af" providerId="ADAL" clId="{CD9D7DE9-CF4C-4078-BE9A-2FFF23A6BA8B}" dt="2022-11-10T12:02:06.375" v="1128"/>
          <ac:picMkLst>
            <pc:docMk/>
            <pc:sldMk cId="900070172" sldId="2146847801"/>
            <ac:picMk id="20" creationId="{CE05EBED-74F4-D52C-030D-9811710714EB}"/>
          </ac:picMkLst>
        </pc:picChg>
        <pc:picChg chg="mod">
          <ac:chgData name="d'Agostino, Ciro" userId="522b68d4-162f-4dc7-a4d9-e6a12496a8af" providerId="ADAL" clId="{CD9D7DE9-CF4C-4078-BE9A-2FFF23A6BA8B}" dt="2022-11-10T12:02:06.375" v="1128"/>
          <ac:picMkLst>
            <pc:docMk/>
            <pc:sldMk cId="900070172" sldId="2146847801"/>
            <ac:picMk id="24" creationId="{96E7B696-DE4F-CE3E-EBA5-79105D13A417}"/>
          </ac:picMkLst>
        </pc:picChg>
        <pc:picChg chg="mod">
          <ac:chgData name="d'Agostino, Ciro" userId="522b68d4-162f-4dc7-a4d9-e6a12496a8af" providerId="ADAL" clId="{CD9D7DE9-CF4C-4078-BE9A-2FFF23A6BA8B}" dt="2022-11-10T12:02:06.375" v="1128"/>
          <ac:picMkLst>
            <pc:docMk/>
            <pc:sldMk cId="900070172" sldId="2146847801"/>
            <ac:picMk id="28" creationId="{F98F8FCD-8526-1A0B-7E63-422F95894123}"/>
          </ac:picMkLst>
        </pc:picChg>
        <pc:picChg chg="mod">
          <ac:chgData name="d'Agostino, Ciro" userId="522b68d4-162f-4dc7-a4d9-e6a12496a8af" providerId="ADAL" clId="{CD9D7DE9-CF4C-4078-BE9A-2FFF23A6BA8B}" dt="2022-11-10T12:02:06.375" v="1128"/>
          <ac:picMkLst>
            <pc:docMk/>
            <pc:sldMk cId="900070172" sldId="2146847801"/>
            <ac:picMk id="31" creationId="{FD6BC304-65DE-8291-F548-1E1FE76513D3}"/>
          </ac:picMkLst>
        </pc:picChg>
        <pc:picChg chg="mod">
          <ac:chgData name="d'Agostino, Ciro" userId="522b68d4-162f-4dc7-a4d9-e6a12496a8af" providerId="ADAL" clId="{CD9D7DE9-CF4C-4078-BE9A-2FFF23A6BA8B}" dt="2022-11-10T12:02:06.375" v="1128"/>
          <ac:picMkLst>
            <pc:docMk/>
            <pc:sldMk cId="900070172" sldId="2146847801"/>
            <ac:picMk id="32" creationId="{7637DB2A-D84A-BF8B-B376-7E66C51DBE41}"/>
          </ac:picMkLst>
        </pc:picChg>
        <pc:picChg chg="mod">
          <ac:chgData name="d'Agostino, Ciro" userId="522b68d4-162f-4dc7-a4d9-e6a12496a8af" providerId="ADAL" clId="{CD9D7DE9-CF4C-4078-BE9A-2FFF23A6BA8B}" dt="2022-11-10T12:02:06.375" v="1128"/>
          <ac:picMkLst>
            <pc:docMk/>
            <pc:sldMk cId="900070172" sldId="2146847801"/>
            <ac:picMk id="33" creationId="{4F8ED484-DCB8-096F-1B60-C2BF6E596CA6}"/>
          </ac:picMkLst>
        </pc:picChg>
        <pc:picChg chg="mod">
          <ac:chgData name="d'Agostino, Ciro" userId="522b68d4-162f-4dc7-a4d9-e6a12496a8af" providerId="ADAL" clId="{CD9D7DE9-CF4C-4078-BE9A-2FFF23A6BA8B}" dt="2022-11-10T12:02:06.375" v="1128"/>
          <ac:picMkLst>
            <pc:docMk/>
            <pc:sldMk cId="900070172" sldId="2146847801"/>
            <ac:picMk id="34" creationId="{352FD4EF-C706-AF05-E440-28E0E44CAB6B}"/>
          </ac:picMkLst>
        </pc:picChg>
        <pc:picChg chg="mod">
          <ac:chgData name="d'Agostino, Ciro" userId="522b68d4-162f-4dc7-a4d9-e6a12496a8af" providerId="ADAL" clId="{CD9D7DE9-CF4C-4078-BE9A-2FFF23A6BA8B}" dt="2022-11-10T12:02:06.375" v="1128"/>
          <ac:picMkLst>
            <pc:docMk/>
            <pc:sldMk cId="900070172" sldId="2146847801"/>
            <ac:picMk id="35" creationId="{5A05A4F8-FEA4-7E65-D2B8-B7DA238659BE}"/>
          </ac:picMkLst>
        </pc:picChg>
        <pc:picChg chg="del">
          <ac:chgData name="d'Agostino, Ciro" userId="522b68d4-162f-4dc7-a4d9-e6a12496a8af" providerId="ADAL" clId="{CD9D7DE9-CF4C-4078-BE9A-2FFF23A6BA8B}" dt="2022-11-10T12:02:00.120" v="1126" actId="478"/>
          <ac:picMkLst>
            <pc:docMk/>
            <pc:sldMk cId="900070172" sldId="2146847801"/>
            <ac:picMk id="36" creationId="{CFB88EBF-5507-1A7B-FE8B-2745647B5095}"/>
          </ac:picMkLst>
        </pc:picChg>
        <pc:picChg chg="mod">
          <ac:chgData name="d'Agostino, Ciro" userId="522b68d4-162f-4dc7-a4d9-e6a12496a8af" providerId="ADAL" clId="{CD9D7DE9-CF4C-4078-BE9A-2FFF23A6BA8B}" dt="2022-11-10T12:02:06.375" v="1128"/>
          <ac:picMkLst>
            <pc:docMk/>
            <pc:sldMk cId="900070172" sldId="2146847801"/>
            <ac:picMk id="37" creationId="{71A7A729-F249-4183-3897-39D3FDCB6242}"/>
          </ac:picMkLst>
        </pc:picChg>
        <pc:picChg chg="del">
          <ac:chgData name="d'Agostino, Ciro" userId="522b68d4-162f-4dc7-a4d9-e6a12496a8af" providerId="ADAL" clId="{CD9D7DE9-CF4C-4078-BE9A-2FFF23A6BA8B}" dt="2022-11-10T12:02:00.120" v="1126" actId="478"/>
          <ac:picMkLst>
            <pc:docMk/>
            <pc:sldMk cId="900070172" sldId="2146847801"/>
            <ac:picMk id="39" creationId="{718A5EA6-DDAB-BE8B-D453-0C76EEE09D78}"/>
          </ac:picMkLst>
        </pc:picChg>
        <pc:picChg chg="del">
          <ac:chgData name="d'Agostino, Ciro" userId="522b68d4-162f-4dc7-a4d9-e6a12496a8af" providerId="ADAL" clId="{CD9D7DE9-CF4C-4078-BE9A-2FFF23A6BA8B}" dt="2022-11-10T12:02:00.120" v="1126" actId="478"/>
          <ac:picMkLst>
            <pc:docMk/>
            <pc:sldMk cId="900070172" sldId="2146847801"/>
            <ac:picMk id="45" creationId="{1163F39D-5077-E941-2D67-092234536D49}"/>
          </ac:picMkLst>
        </pc:picChg>
        <pc:picChg chg="del">
          <ac:chgData name="d'Agostino, Ciro" userId="522b68d4-162f-4dc7-a4d9-e6a12496a8af" providerId="ADAL" clId="{CD9D7DE9-CF4C-4078-BE9A-2FFF23A6BA8B}" dt="2022-11-10T12:02:00.120" v="1126" actId="478"/>
          <ac:picMkLst>
            <pc:docMk/>
            <pc:sldMk cId="900070172" sldId="2146847801"/>
            <ac:picMk id="49" creationId="{0880DA09-9E90-D5E3-A6C3-45EED3FF4E35}"/>
          </ac:picMkLst>
        </pc:picChg>
        <pc:picChg chg="mod">
          <ac:chgData name="d'Agostino, Ciro" userId="522b68d4-162f-4dc7-a4d9-e6a12496a8af" providerId="ADAL" clId="{CD9D7DE9-CF4C-4078-BE9A-2FFF23A6BA8B}" dt="2022-11-10T12:02:06.375" v="1128"/>
          <ac:picMkLst>
            <pc:docMk/>
            <pc:sldMk cId="900070172" sldId="2146847801"/>
            <ac:picMk id="50" creationId="{A87CA80E-7F19-9289-2411-DEA5F07BB7CD}"/>
          </ac:picMkLst>
        </pc:picChg>
        <pc:picChg chg="mod">
          <ac:chgData name="d'Agostino, Ciro" userId="522b68d4-162f-4dc7-a4d9-e6a12496a8af" providerId="ADAL" clId="{CD9D7DE9-CF4C-4078-BE9A-2FFF23A6BA8B}" dt="2022-11-10T12:02:06.375" v="1128"/>
          <ac:picMkLst>
            <pc:docMk/>
            <pc:sldMk cId="900070172" sldId="2146847801"/>
            <ac:picMk id="51" creationId="{B2B162DE-A6AB-BA53-FE01-CF8507AE5EA5}"/>
          </ac:picMkLst>
        </pc:picChg>
        <pc:picChg chg="mod">
          <ac:chgData name="d'Agostino, Ciro" userId="522b68d4-162f-4dc7-a4d9-e6a12496a8af" providerId="ADAL" clId="{CD9D7DE9-CF4C-4078-BE9A-2FFF23A6BA8B}" dt="2022-11-10T12:02:06.375" v="1128"/>
          <ac:picMkLst>
            <pc:docMk/>
            <pc:sldMk cId="900070172" sldId="2146847801"/>
            <ac:picMk id="52" creationId="{31B9A5FD-B5AA-1393-492F-B688D0B3A6BA}"/>
          </ac:picMkLst>
        </pc:picChg>
        <pc:picChg chg="mod">
          <ac:chgData name="d'Agostino, Ciro" userId="522b68d4-162f-4dc7-a4d9-e6a12496a8af" providerId="ADAL" clId="{CD9D7DE9-CF4C-4078-BE9A-2FFF23A6BA8B}" dt="2022-11-10T12:02:06.375" v="1128"/>
          <ac:picMkLst>
            <pc:docMk/>
            <pc:sldMk cId="900070172" sldId="2146847801"/>
            <ac:picMk id="53" creationId="{0D59EDD4-E83F-D017-0F99-9090D809029E}"/>
          </ac:picMkLst>
        </pc:picChg>
        <pc:picChg chg="mod">
          <ac:chgData name="d'Agostino, Ciro" userId="522b68d4-162f-4dc7-a4d9-e6a12496a8af" providerId="ADAL" clId="{CD9D7DE9-CF4C-4078-BE9A-2FFF23A6BA8B}" dt="2022-11-10T12:02:06.375" v="1128"/>
          <ac:picMkLst>
            <pc:docMk/>
            <pc:sldMk cId="900070172" sldId="2146847801"/>
            <ac:picMk id="54" creationId="{A71B92B7-652D-34C5-A832-E8CD17C91C2D}"/>
          </ac:picMkLst>
        </pc:picChg>
        <pc:picChg chg="mod">
          <ac:chgData name="d'Agostino, Ciro" userId="522b68d4-162f-4dc7-a4d9-e6a12496a8af" providerId="ADAL" clId="{CD9D7DE9-CF4C-4078-BE9A-2FFF23A6BA8B}" dt="2022-11-10T12:02:06.375" v="1128"/>
          <ac:picMkLst>
            <pc:docMk/>
            <pc:sldMk cId="900070172" sldId="2146847801"/>
            <ac:picMk id="55" creationId="{A3CF4CBF-D93C-F671-523A-98C9FB897201}"/>
          </ac:picMkLst>
        </pc:picChg>
        <pc:picChg chg="mod">
          <ac:chgData name="d'Agostino, Ciro" userId="522b68d4-162f-4dc7-a4d9-e6a12496a8af" providerId="ADAL" clId="{CD9D7DE9-CF4C-4078-BE9A-2FFF23A6BA8B}" dt="2022-11-10T12:02:06.375" v="1128"/>
          <ac:picMkLst>
            <pc:docMk/>
            <pc:sldMk cId="900070172" sldId="2146847801"/>
            <ac:picMk id="56" creationId="{5E8FE12A-147A-A995-6C6F-FDE56989EBFA}"/>
          </ac:picMkLst>
        </pc:picChg>
        <pc:picChg chg="mod">
          <ac:chgData name="d'Agostino, Ciro" userId="522b68d4-162f-4dc7-a4d9-e6a12496a8af" providerId="ADAL" clId="{CD9D7DE9-CF4C-4078-BE9A-2FFF23A6BA8B}" dt="2022-11-10T12:02:06.375" v="1128"/>
          <ac:picMkLst>
            <pc:docMk/>
            <pc:sldMk cId="900070172" sldId="2146847801"/>
            <ac:picMk id="57" creationId="{D40619E8-9610-9237-A8C0-983FDEE5ACF8}"/>
          </ac:picMkLst>
        </pc:picChg>
        <pc:picChg chg="mod">
          <ac:chgData name="d'Agostino, Ciro" userId="522b68d4-162f-4dc7-a4d9-e6a12496a8af" providerId="ADAL" clId="{CD9D7DE9-CF4C-4078-BE9A-2FFF23A6BA8B}" dt="2022-11-10T12:02:06.375" v="1128"/>
          <ac:picMkLst>
            <pc:docMk/>
            <pc:sldMk cId="900070172" sldId="2146847801"/>
            <ac:picMk id="58" creationId="{57068593-D466-E330-0E1F-9DA3C47FBF76}"/>
          </ac:picMkLst>
        </pc:picChg>
      </pc:sldChg>
      <pc:sldChg chg="addSp delSp modSp add del mod">
        <pc:chgData name="d'Agostino, Ciro" userId="522b68d4-162f-4dc7-a4d9-e6a12496a8af" providerId="ADAL" clId="{CD9D7DE9-CF4C-4078-BE9A-2FFF23A6BA8B}" dt="2022-11-10T12:00:54.303" v="1110" actId="478"/>
        <pc:sldMkLst>
          <pc:docMk/>
          <pc:sldMk cId="1880258971" sldId="2146847802"/>
        </pc:sldMkLst>
        <pc:spChg chg="mod">
          <ac:chgData name="d'Agostino, Ciro" userId="522b68d4-162f-4dc7-a4d9-e6a12496a8af" providerId="ADAL" clId="{CD9D7DE9-CF4C-4078-BE9A-2FFF23A6BA8B}" dt="2022-11-10T11:30:31.044" v="670"/>
          <ac:spMkLst>
            <pc:docMk/>
            <pc:sldMk cId="1880258971" sldId="2146847802"/>
            <ac:spMk id="33" creationId="{EA74B560-F921-D7B3-9106-764E4E0BFF77}"/>
          </ac:spMkLst>
        </pc:spChg>
        <pc:spChg chg="mod">
          <ac:chgData name="d'Agostino, Ciro" userId="522b68d4-162f-4dc7-a4d9-e6a12496a8af" providerId="ADAL" clId="{CD9D7DE9-CF4C-4078-BE9A-2FFF23A6BA8B}" dt="2022-11-10T11:30:31.044" v="670"/>
          <ac:spMkLst>
            <pc:docMk/>
            <pc:sldMk cId="1880258971" sldId="2146847802"/>
            <ac:spMk id="34" creationId="{51D436B9-5994-34FD-D4C5-74AD86D76340}"/>
          </ac:spMkLst>
        </pc:spChg>
        <pc:spChg chg="mod">
          <ac:chgData name="d'Agostino, Ciro" userId="522b68d4-162f-4dc7-a4d9-e6a12496a8af" providerId="ADAL" clId="{CD9D7DE9-CF4C-4078-BE9A-2FFF23A6BA8B}" dt="2022-11-10T11:30:31.044" v="670"/>
          <ac:spMkLst>
            <pc:docMk/>
            <pc:sldMk cId="1880258971" sldId="2146847802"/>
            <ac:spMk id="57" creationId="{D99A53C0-88E6-3763-01D5-44F2229F325D}"/>
          </ac:spMkLst>
        </pc:spChg>
        <pc:spChg chg="add del mod">
          <ac:chgData name="d'Agostino, Ciro" userId="522b68d4-162f-4dc7-a4d9-e6a12496a8af" providerId="ADAL" clId="{CD9D7DE9-CF4C-4078-BE9A-2FFF23A6BA8B}" dt="2022-11-10T11:38:13.324" v="869"/>
          <ac:spMkLst>
            <pc:docMk/>
            <pc:sldMk cId="1880258971" sldId="2146847802"/>
            <ac:spMk id="77" creationId="{B64D10D8-1858-BF57-CB34-2D1682C5BC9F}"/>
          </ac:spMkLst>
        </pc:spChg>
        <pc:spChg chg="add mod">
          <ac:chgData name="d'Agostino, Ciro" userId="522b68d4-162f-4dc7-a4d9-e6a12496a8af" providerId="ADAL" clId="{CD9D7DE9-CF4C-4078-BE9A-2FFF23A6BA8B}" dt="2022-11-10T11:38:42.433" v="875" actId="1036"/>
          <ac:spMkLst>
            <pc:docMk/>
            <pc:sldMk cId="1880258971" sldId="2146847802"/>
            <ac:spMk id="78" creationId="{BC040B23-6B6B-65D4-62C5-15356BE2B0C5}"/>
          </ac:spMkLst>
        </pc:spChg>
        <pc:spChg chg="mod">
          <ac:chgData name="d'Agostino, Ciro" userId="522b68d4-162f-4dc7-a4d9-e6a12496a8af" providerId="ADAL" clId="{CD9D7DE9-CF4C-4078-BE9A-2FFF23A6BA8B}" dt="2022-11-10T11:34:20.643" v="806" actId="164"/>
          <ac:spMkLst>
            <pc:docMk/>
            <pc:sldMk cId="1880258971" sldId="2146847802"/>
            <ac:spMk id="130" creationId="{94E75DC3-907F-1A9D-DB58-13B267740783}"/>
          </ac:spMkLst>
        </pc:spChg>
        <pc:spChg chg="mod">
          <ac:chgData name="d'Agostino, Ciro" userId="522b68d4-162f-4dc7-a4d9-e6a12496a8af" providerId="ADAL" clId="{CD9D7DE9-CF4C-4078-BE9A-2FFF23A6BA8B}" dt="2022-11-10T11:38:49.431" v="877" actId="1036"/>
          <ac:spMkLst>
            <pc:docMk/>
            <pc:sldMk cId="1880258971" sldId="2146847802"/>
            <ac:spMk id="131" creationId="{0A9663FD-254D-360A-7167-2337E7FD5E39}"/>
          </ac:spMkLst>
        </pc:spChg>
        <pc:spChg chg="add del mod">
          <ac:chgData name="d'Agostino, Ciro" userId="522b68d4-162f-4dc7-a4d9-e6a12496a8af" providerId="ADAL" clId="{CD9D7DE9-CF4C-4078-BE9A-2FFF23A6BA8B}" dt="2022-11-10T11:38:26.354" v="871" actId="478"/>
          <ac:spMkLst>
            <pc:docMk/>
            <pc:sldMk cId="1880258971" sldId="2146847802"/>
            <ac:spMk id="148" creationId="{D264B0ED-9CDB-1A14-447D-B5A0BBA5024B}"/>
          </ac:spMkLst>
        </pc:spChg>
        <pc:grpChg chg="add del mod">
          <ac:chgData name="d'Agostino, Ciro" userId="522b68d4-162f-4dc7-a4d9-e6a12496a8af" providerId="ADAL" clId="{CD9D7DE9-CF4C-4078-BE9A-2FFF23A6BA8B}" dt="2022-11-10T11:30:48.288" v="683"/>
          <ac:grpSpMkLst>
            <pc:docMk/>
            <pc:sldMk cId="1880258971" sldId="2146847802"/>
            <ac:grpSpMk id="2" creationId="{133266C7-6904-1EC2-5C3F-FF3BCF606003}"/>
          </ac:grpSpMkLst>
        </pc:grpChg>
        <pc:grpChg chg="add mod">
          <ac:chgData name="d'Agostino, Ciro" userId="522b68d4-162f-4dc7-a4d9-e6a12496a8af" providerId="ADAL" clId="{CD9D7DE9-CF4C-4078-BE9A-2FFF23A6BA8B}" dt="2022-11-10T11:38:32.711" v="873" actId="1076"/>
          <ac:grpSpMkLst>
            <pc:docMk/>
            <pc:sldMk cId="1880258971" sldId="2146847802"/>
            <ac:grpSpMk id="60" creationId="{C755F47D-F70C-C296-5D77-A06A2A29CB4E}"/>
          </ac:grpSpMkLst>
        </pc:grpChg>
        <pc:grpChg chg="add mod">
          <ac:chgData name="d'Agostino, Ciro" userId="522b68d4-162f-4dc7-a4d9-e6a12496a8af" providerId="ADAL" clId="{CD9D7DE9-CF4C-4078-BE9A-2FFF23A6BA8B}" dt="2022-11-10T11:34:20.643" v="806" actId="164"/>
          <ac:grpSpMkLst>
            <pc:docMk/>
            <pc:sldMk cId="1880258971" sldId="2146847802"/>
            <ac:grpSpMk id="61" creationId="{ED02BD1D-3703-39A9-5706-AF6D7600E0BC}"/>
          </ac:grpSpMkLst>
        </pc:grpChg>
        <pc:grpChg chg="add mod">
          <ac:chgData name="d'Agostino, Ciro" userId="522b68d4-162f-4dc7-a4d9-e6a12496a8af" providerId="ADAL" clId="{CD9D7DE9-CF4C-4078-BE9A-2FFF23A6BA8B}" dt="2022-11-10T11:34:33.498" v="809" actId="14100"/>
          <ac:grpSpMkLst>
            <pc:docMk/>
            <pc:sldMk cId="1880258971" sldId="2146847802"/>
            <ac:grpSpMk id="62" creationId="{75F034CC-C61A-C06A-0160-24B38091B1C2}"/>
          </ac:grpSpMkLst>
        </pc:grpChg>
        <pc:grpChg chg="mod">
          <ac:chgData name="d'Agostino, Ciro" userId="522b68d4-162f-4dc7-a4d9-e6a12496a8af" providerId="ADAL" clId="{CD9D7DE9-CF4C-4078-BE9A-2FFF23A6BA8B}" dt="2022-11-10T11:34:20.643" v="806" actId="164"/>
          <ac:grpSpMkLst>
            <pc:docMk/>
            <pc:sldMk cId="1880258971" sldId="2146847802"/>
            <ac:grpSpMk id="99" creationId="{8101B5DC-0231-C02E-E6E2-1F51ED104112}"/>
          </ac:grpSpMkLst>
        </pc:grpChg>
        <pc:picChg chg="mod">
          <ac:chgData name="d'Agostino, Ciro" userId="522b68d4-162f-4dc7-a4d9-e6a12496a8af" providerId="ADAL" clId="{CD9D7DE9-CF4C-4078-BE9A-2FFF23A6BA8B}" dt="2022-11-10T11:30:31.044" v="670"/>
          <ac:picMkLst>
            <pc:docMk/>
            <pc:sldMk cId="1880258971" sldId="2146847802"/>
            <ac:picMk id="4" creationId="{D9CE0E02-1F34-089E-D6F4-FDA048DE79AB}"/>
          </ac:picMkLst>
        </pc:picChg>
        <pc:picChg chg="mod">
          <ac:chgData name="d'Agostino, Ciro" userId="522b68d4-162f-4dc7-a4d9-e6a12496a8af" providerId="ADAL" clId="{CD9D7DE9-CF4C-4078-BE9A-2FFF23A6BA8B}" dt="2022-11-10T11:30:31.044" v="670"/>
          <ac:picMkLst>
            <pc:docMk/>
            <pc:sldMk cId="1880258971" sldId="2146847802"/>
            <ac:picMk id="5" creationId="{BDCAEC30-278A-931B-3E46-DA0C9396222E}"/>
          </ac:picMkLst>
        </pc:picChg>
        <pc:picChg chg="mod">
          <ac:chgData name="d'Agostino, Ciro" userId="522b68d4-162f-4dc7-a4d9-e6a12496a8af" providerId="ADAL" clId="{CD9D7DE9-CF4C-4078-BE9A-2FFF23A6BA8B}" dt="2022-11-10T11:30:31.044" v="670"/>
          <ac:picMkLst>
            <pc:docMk/>
            <pc:sldMk cId="1880258971" sldId="2146847802"/>
            <ac:picMk id="6" creationId="{82E9E576-99DA-0ECA-0BDC-6DBDFC4F64B0}"/>
          </ac:picMkLst>
        </pc:picChg>
        <pc:picChg chg="mod">
          <ac:chgData name="d'Agostino, Ciro" userId="522b68d4-162f-4dc7-a4d9-e6a12496a8af" providerId="ADAL" clId="{CD9D7DE9-CF4C-4078-BE9A-2FFF23A6BA8B}" dt="2022-11-10T11:30:31.044" v="670"/>
          <ac:picMkLst>
            <pc:docMk/>
            <pc:sldMk cId="1880258971" sldId="2146847802"/>
            <ac:picMk id="7" creationId="{7B266D19-83BF-D4CB-517D-816A9AF18B0A}"/>
          </ac:picMkLst>
        </pc:picChg>
        <pc:picChg chg="mod">
          <ac:chgData name="d'Agostino, Ciro" userId="522b68d4-162f-4dc7-a4d9-e6a12496a8af" providerId="ADAL" clId="{CD9D7DE9-CF4C-4078-BE9A-2FFF23A6BA8B}" dt="2022-11-10T11:30:31.044" v="670"/>
          <ac:picMkLst>
            <pc:docMk/>
            <pc:sldMk cId="1880258971" sldId="2146847802"/>
            <ac:picMk id="8" creationId="{5D061EB1-59C3-4998-3F6C-1B9FB96F57FF}"/>
          </ac:picMkLst>
        </pc:picChg>
        <pc:picChg chg="mod">
          <ac:chgData name="d'Agostino, Ciro" userId="522b68d4-162f-4dc7-a4d9-e6a12496a8af" providerId="ADAL" clId="{CD9D7DE9-CF4C-4078-BE9A-2FFF23A6BA8B}" dt="2022-11-10T11:30:31.044" v="670"/>
          <ac:picMkLst>
            <pc:docMk/>
            <pc:sldMk cId="1880258971" sldId="2146847802"/>
            <ac:picMk id="9" creationId="{F11DC9DA-2EBB-1CB5-4F80-E77EA0570575}"/>
          </ac:picMkLst>
        </pc:picChg>
        <pc:picChg chg="mod">
          <ac:chgData name="d'Agostino, Ciro" userId="522b68d4-162f-4dc7-a4d9-e6a12496a8af" providerId="ADAL" clId="{CD9D7DE9-CF4C-4078-BE9A-2FFF23A6BA8B}" dt="2022-11-10T11:30:31.044" v="670"/>
          <ac:picMkLst>
            <pc:docMk/>
            <pc:sldMk cId="1880258971" sldId="2146847802"/>
            <ac:picMk id="10" creationId="{49658F59-3692-F0F2-30A6-E7FC65DDDE3F}"/>
          </ac:picMkLst>
        </pc:picChg>
        <pc:picChg chg="mod">
          <ac:chgData name="d'Agostino, Ciro" userId="522b68d4-162f-4dc7-a4d9-e6a12496a8af" providerId="ADAL" clId="{CD9D7DE9-CF4C-4078-BE9A-2FFF23A6BA8B}" dt="2022-11-10T11:30:31.044" v="670"/>
          <ac:picMkLst>
            <pc:docMk/>
            <pc:sldMk cId="1880258971" sldId="2146847802"/>
            <ac:picMk id="11" creationId="{6A5AF81D-C5BA-0CD2-4F68-D2EB3F489B1E}"/>
          </ac:picMkLst>
        </pc:picChg>
        <pc:picChg chg="mod">
          <ac:chgData name="d'Agostino, Ciro" userId="522b68d4-162f-4dc7-a4d9-e6a12496a8af" providerId="ADAL" clId="{CD9D7DE9-CF4C-4078-BE9A-2FFF23A6BA8B}" dt="2022-11-10T11:30:31.044" v="670"/>
          <ac:picMkLst>
            <pc:docMk/>
            <pc:sldMk cId="1880258971" sldId="2146847802"/>
            <ac:picMk id="12" creationId="{525C2D48-534F-3E61-9F17-3C373506697C}"/>
          </ac:picMkLst>
        </pc:picChg>
        <pc:picChg chg="mod">
          <ac:chgData name="d'Agostino, Ciro" userId="522b68d4-162f-4dc7-a4d9-e6a12496a8af" providerId="ADAL" clId="{CD9D7DE9-CF4C-4078-BE9A-2FFF23A6BA8B}" dt="2022-11-10T11:30:31.044" v="670"/>
          <ac:picMkLst>
            <pc:docMk/>
            <pc:sldMk cId="1880258971" sldId="2146847802"/>
            <ac:picMk id="13" creationId="{059CED38-8F28-60A6-F826-8F777D2F304B}"/>
          </ac:picMkLst>
        </pc:picChg>
        <pc:picChg chg="mod">
          <ac:chgData name="d'Agostino, Ciro" userId="522b68d4-162f-4dc7-a4d9-e6a12496a8af" providerId="ADAL" clId="{CD9D7DE9-CF4C-4078-BE9A-2FFF23A6BA8B}" dt="2022-11-10T11:30:31.044" v="670"/>
          <ac:picMkLst>
            <pc:docMk/>
            <pc:sldMk cId="1880258971" sldId="2146847802"/>
            <ac:picMk id="14" creationId="{A54913D4-5019-8884-1D14-9248CB6ED6C5}"/>
          </ac:picMkLst>
        </pc:picChg>
        <pc:picChg chg="mod">
          <ac:chgData name="d'Agostino, Ciro" userId="522b68d4-162f-4dc7-a4d9-e6a12496a8af" providerId="ADAL" clId="{CD9D7DE9-CF4C-4078-BE9A-2FFF23A6BA8B}" dt="2022-11-10T11:30:31.044" v="670"/>
          <ac:picMkLst>
            <pc:docMk/>
            <pc:sldMk cId="1880258971" sldId="2146847802"/>
            <ac:picMk id="15" creationId="{2EE93EC1-7260-9233-69B2-5FC83B606DB8}"/>
          </ac:picMkLst>
        </pc:picChg>
        <pc:picChg chg="mod">
          <ac:chgData name="d'Agostino, Ciro" userId="522b68d4-162f-4dc7-a4d9-e6a12496a8af" providerId="ADAL" clId="{CD9D7DE9-CF4C-4078-BE9A-2FFF23A6BA8B}" dt="2022-11-10T11:30:31.044" v="670"/>
          <ac:picMkLst>
            <pc:docMk/>
            <pc:sldMk cId="1880258971" sldId="2146847802"/>
            <ac:picMk id="16" creationId="{6CFA67D9-89C1-1E3B-53FF-6AA18E67DD35}"/>
          </ac:picMkLst>
        </pc:picChg>
        <pc:picChg chg="mod">
          <ac:chgData name="d'Agostino, Ciro" userId="522b68d4-162f-4dc7-a4d9-e6a12496a8af" providerId="ADAL" clId="{CD9D7DE9-CF4C-4078-BE9A-2FFF23A6BA8B}" dt="2022-11-10T11:30:31.044" v="670"/>
          <ac:picMkLst>
            <pc:docMk/>
            <pc:sldMk cId="1880258971" sldId="2146847802"/>
            <ac:picMk id="17" creationId="{9D581D17-FEE1-156A-8C1A-0A958DBD3574}"/>
          </ac:picMkLst>
        </pc:picChg>
        <pc:picChg chg="mod">
          <ac:chgData name="d'Agostino, Ciro" userId="522b68d4-162f-4dc7-a4d9-e6a12496a8af" providerId="ADAL" clId="{CD9D7DE9-CF4C-4078-BE9A-2FFF23A6BA8B}" dt="2022-11-10T11:30:31.044" v="670"/>
          <ac:picMkLst>
            <pc:docMk/>
            <pc:sldMk cId="1880258971" sldId="2146847802"/>
            <ac:picMk id="18" creationId="{FB0203C4-4F06-82C7-F541-AC1FC8780C50}"/>
          </ac:picMkLst>
        </pc:picChg>
        <pc:picChg chg="mod">
          <ac:chgData name="d'Agostino, Ciro" userId="522b68d4-162f-4dc7-a4d9-e6a12496a8af" providerId="ADAL" clId="{CD9D7DE9-CF4C-4078-BE9A-2FFF23A6BA8B}" dt="2022-11-10T11:30:31.044" v="670"/>
          <ac:picMkLst>
            <pc:docMk/>
            <pc:sldMk cId="1880258971" sldId="2146847802"/>
            <ac:picMk id="19" creationId="{36ACA0F1-FA7E-FAA3-36E2-A2E7BC4D8444}"/>
          </ac:picMkLst>
        </pc:picChg>
        <pc:picChg chg="mod">
          <ac:chgData name="d'Agostino, Ciro" userId="522b68d4-162f-4dc7-a4d9-e6a12496a8af" providerId="ADAL" clId="{CD9D7DE9-CF4C-4078-BE9A-2FFF23A6BA8B}" dt="2022-11-10T11:30:31.044" v="670"/>
          <ac:picMkLst>
            <pc:docMk/>
            <pc:sldMk cId="1880258971" sldId="2146847802"/>
            <ac:picMk id="20" creationId="{9190E9CA-4031-3926-FAF0-7A9B57AF42DF}"/>
          </ac:picMkLst>
        </pc:picChg>
        <pc:picChg chg="mod">
          <ac:chgData name="d'Agostino, Ciro" userId="522b68d4-162f-4dc7-a4d9-e6a12496a8af" providerId="ADAL" clId="{CD9D7DE9-CF4C-4078-BE9A-2FFF23A6BA8B}" dt="2022-11-10T11:30:31.044" v="670"/>
          <ac:picMkLst>
            <pc:docMk/>
            <pc:sldMk cId="1880258971" sldId="2146847802"/>
            <ac:picMk id="21" creationId="{EAD830D0-8FBC-00EC-0E60-925417E51351}"/>
          </ac:picMkLst>
        </pc:picChg>
        <pc:picChg chg="mod">
          <ac:chgData name="d'Agostino, Ciro" userId="522b68d4-162f-4dc7-a4d9-e6a12496a8af" providerId="ADAL" clId="{CD9D7DE9-CF4C-4078-BE9A-2FFF23A6BA8B}" dt="2022-11-10T11:30:31.044" v="670"/>
          <ac:picMkLst>
            <pc:docMk/>
            <pc:sldMk cId="1880258971" sldId="2146847802"/>
            <ac:picMk id="26" creationId="{C0770991-46A2-3198-50DE-B57D3A94D79E}"/>
          </ac:picMkLst>
        </pc:picChg>
        <pc:picChg chg="mod">
          <ac:chgData name="d'Agostino, Ciro" userId="522b68d4-162f-4dc7-a4d9-e6a12496a8af" providerId="ADAL" clId="{CD9D7DE9-CF4C-4078-BE9A-2FFF23A6BA8B}" dt="2022-11-10T11:30:31.044" v="670"/>
          <ac:picMkLst>
            <pc:docMk/>
            <pc:sldMk cId="1880258971" sldId="2146847802"/>
            <ac:picMk id="27" creationId="{86F3E567-0CBD-3942-1985-2BF2BD3D8208}"/>
          </ac:picMkLst>
        </pc:picChg>
        <pc:picChg chg="mod">
          <ac:chgData name="d'Agostino, Ciro" userId="522b68d4-162f-4dc7-a4d9-e6a12496a8af" providerId="ADAL" clId="{CD9D7DE9-CF4C-4078-BE9A-2FFF23A6BA8B}" dt="2022-11-10T11:30:31.044" v="670"/>
          <ac:picMkLst>
            <pc:docMk/>
            <pc:sldMk cId="1880258971" sldId="2146847802"/>
            <ac:picMk id="28" creationId="{D81F7475-750D-90E7-2E5D-0E59F5F352B5}"/>
          </ac:picMkLst>
        </pc:picChg>
        <pc:picChg chg="add del mod">
          <ac:chgData name="d'Agostino, Ciro" userId="522b68d4-162f-4dc7-a4d9-e6a12496a8af" providerId="ADAL" clId="{CD9D7DE9-CF4C-4078-BE9A-2FFF23A6BA8B}" dt="2022-11-10T11:30:46.963" v="680" actId="478"/>
          <ac:picMkLst>
            <pc:docMk/>
            <pc:sldMk cId="1880258971" sldId="2146847802"/>
            <ac:picMk id="29" creationId="{1DE8CABB-4DD5-7A96-754D-0EEB25F70202}"/>
          </ac:picMkLst>
        </pc:picChg>
        <pc:picChg chg="mod">
          <ac:chgData name="d'Agostino, Ciro" userId="522b68d4-162f-4dc7-a4d9-e6a12496a8af" providerId="ADAL" clId="{CD9D7DE9-CF4C-4078-BE9A-2FFF23A6BA8B}" dt="2022-11-10T11:30:31.044" v="670"/>
          <ac:picMkLst>
            <pc:docMk/>
            <pc:sldMk cId="1880258971" sldId="2146847802"/>
            <ac:picMk id="30" creationId="{F8C7C470-83B2-0333-1C4D-6A5C4F208794}"/>
          </ac:picMkLst>
        </pc:picChg>
        <pc:picChg chg="mod">
          <ac:chgData name="d'Agostino, Ciro" userId="522b68d4-162f-4dc7-a4d9-e6a12496a8af" providerId="ADAL" clId="{CD9D7DE9-CF4C-4078-BE9A-2FFF23A6BA8B}" dt="2022-11-10T11:30:31.044" v="670"/>
          <ac:picMkLst>
            <pc:docMk/>
            <pc:sldMk cId="1880258971" sldId="2146847802"/>
            <ac:picMk id="31" creationId="{BA39C7AF-1496-D147-FC78-0D67F50E5EC8}"/>
          </ac:picMkLst>
        </pc:picChg>
        <pc:picChg chg="mod">
          <ac:chgData name="d'Agostino, Ciro" userId="522b68d4-162f-4dc7-a4d9-e6a12496a8af" providerId="ADAL" clId="{CD9D7DE9-CF4C-4078-BE9A-2FFF23A6BA8B}" dt="2022-11-10T11:30:31.044" v="670"/>
          <ac:picMkLst>
            <pc:docMk/>
            <pc:sldMk cId="1880258971" sldId="2146847802"/>
            <ac:picMk id="32" creationId="{8D550662-04F3-D970-1326-1018EBB3306A}"/>
          </ac:picMkLst>
        </pc:picChg>
        <pc:picChg chg="mod">
          <ac:chgData name="d'Agostino, Ciro" userId="522b68d4-162f-4dc7-a4d9-e6a12496a8af" providerId="ADAL" clId="{CD9D7DE9-CF4C-4078-BE9A-2FFF23A6BA8B}" dt="2022-11-10T11:30:31.044" v="670"/>
          <ac:picMkLst>
            <pc:docMk/>
            <pc:sldMk cId="1880258971" sldId="2146847802"/>
            <ac:picMk id="35" creationId="{2B5B801F-35E0-8BDC-63BC-2FE4539BB597}"/>
          </ac:picMkLst>
        </pc:picChg>
        <pc:picChg chg="add del mod">
          <ac:chgData name="d'Agostino, Ciro" userId="522b68d4-162f-4dc7-a4d9-e6a12496a8af" providerId="ADAL" clId="{CD9D7DE9-CF4C-4078-BE9A-2FFF23A6BA8B}" dt="2022-11-10T11:30:45.737" v="677" actId="478"/>
          <ac:picMkLst>
            <pc:docMk/>
            <pc:sldMk cId="1880258971" sldId="2146847802"/>
            <ac:picMk id="36" creationId="{4093163F-FA9A-5BD1-DEF3-76FF2BB69C84}"/>
          </ac:picMkLst>
        </pc:picChg>
        <pc:picChg chg="add del mod">
          <ac:chgData name="d'Agostino, Ciro" userId="522b68d4-162f-4dc7-a4d9-e6a12496a8af" providerId="ADAL" clId="{CD9D7DE9-CF4C-4078-BE9A-2FFF23A6BA8B}" dt="2022-11-10T11:30:46.626" v="679" actId="478"/>
          <ac:picMkLst>
            <pc:docMk/>
            <pc:sldMk cId="1880258971" sldId="2146847802"/>
            <ac:picMk id="37" creationId="{2F579CDC-0803-FEE0-EEB6-C731B7A1862B}"/>
          </ac:picMkLst>
        </pc:picChg>
        <pc:picChg chg="add del mod">
          <ac:chgData name="d'Agostino, Ciro" userId="522b68d4-162f-4dc7-a4d9-e6a12496a8af" providerId="ADAL" clId="{CD9D7DE9-CF4C-4078-BE9A-2FFF23A6BA8B}" dt="2022-11-10T11:30:47.209" v="681" actId="478"/>
          <ac:picMkLst>
            <pc:docMk/>
            <pc:sldMk cId="1880258971" sldId="2146847802"/>
            <ac:picMk id="39" creationId="{23F26951-D619-FCA8-F66D-40D05FD69051}"/>
          </ac:picMkLst>
        </pc:picChg>
        <pc:picChg chg="mod">
          <ac:chgData name="d'Agostino, Ciro" userId="522b68d4-162f-4dc7-a4d9-e6a12496a8af" providerId="ADAL" clId="{CD9D7DE9-CF4C-4078-BE9A-2FFF23A6BA8B}" dt="2022-11-10T11:30:31.044" v="670"/>
          <ac:picMkLst>
            <pc:docMk/>
            <pc:sldMk cId="1880258971" sldId="2146847802"/>
            <ac:picMk id="45" creationId="{2CC0988C-999C-1D28-1413-C64E01B909FB}"/>
          </ac:picMkLst>
        </pc:picChg>
        <pc:picChg chg="mod">
          <ac:chgData name="d'Agostino, Ciro" userId="522b68d4-162f-4dc7-a4d9-e6a12496a8af" providerId="ADAL" clId="{CD9D7DE9-CF4C-4078-BE9A-2FFF23A6BA8B}" dt="2022-11-10T11:34:26.622" v="808" actId="164"/>
          <ac:picMkLst>
            <pc:docMk/>
            <pc:sldMk cId="1880258971" sldId="2146847802"/>
            <ac:picMk id="48" creationId="{3BD2A534-3819-40B1-BC2E-35A01547629F}"/>
          </ac:picMkLst>
        </pc:picChg>
        <pc:picChg chg="add del mod">
          <ac:chgData name="d'Agostino, Ciro" userId="522b68d4-162f-4dc7-a4d9-e6a12496a8af" providerId="ADAL" clId="{CD9D7DE9-CF4C-4078-BE9A-2FFF23A6BA8B}" dt="2022-11-10T11:30:46.220" v="678" actId="478"/>
          <ac:picMkLst>
            <pc:docMk/>
            <pc:sldMk cId="1880258971" sldId="2146847802"/>
            <ac:picMk id="49" creationId="{4C8D0961-D827-395B-92AD-C1D8D5537757}"/>
          </ac:picMkLst>
        </pc:picChg>
        <pc:picChg chg="mod">
          <ac:chgData name="d'Agostino, Ciro" userId="522b68d4-162f-4dc7-a4d9-e6a12496a8af" providerId="ADAL" clId="{CD9D7DE9-CF4C-4078-BE9A-2FFF23A6BA8B}" dt="2022-11-10T11:30:31.044" v="670"/>
          <ac:picMkLst>
            <pc:docMk/>
            <pc:sldMk cId="1880258971" sldId="2146847802"/>
            <ac:picMk id="50" creationId="{96EE8721-8577-B136-4AB1-B978DDC864B8}"/>
          </ac:picMkLst>
        </pc:picChg>
        <pc:picChg chg="mod">
          <ac:chgData name="d'Agostino, Ciro" userId="522b68d4-162f-4dc7-a4d9-e6a12496a8af" providerId="ADAL" clId="{CD9D7DE9-CF4C-4078-BE9A-2FFF23A6BA8B}" dt="2022-11-10T11:30:31.044" v="670"/>
          <ac:picMkLst>
            <pc:docMk/>
            <pc:sldMk cId="1880258971" sldId="2146847802"/>
            <ac:picMk id="51" creationId="{BDCE6D14-7CC5-D288-5639-5CF14487A17D}"/>
          </ac:picMkLst>
        </pc:picChg>
        <pc:picChg chg="mod">
          <ac:chgData name="d'Agostino, Ciro" userId="522b68d4-162f-4dc7-a4d9-e6a12496a8af" providerId="ADAL" clId="{CD9D7DE9-CF4C-4078-BE9A-2FFF23A6BA8B}" dt="2022-11-10T11:30:31.044" v="670"/>
          <ac:picMkLst>
            <pc:docMk/>
            <pc:sldMk cId="1880258971" sldId="2146847802"/>
            <ac:picMk id="52" creationId="{25B394AA-271F-372D-2A4B-54666E627CE4}"/>
          </ac:picMkLst>
        </pc:picChg>
        <pc:picChg chg="mod">
          <ac:chgData name="d'Agostino, Ciro" userId="522b68d4-162f-4dc7-a4d9-e6a12496a8af" providerId="ADAL" clId="{CD9D7DE9-CF4C-4078-BE9A-2FFF23A6BA8B}" dt="2022-11-10T11:30:31.044" v="670"/>
          <ac:picMkLst>
            <pc:docMk/>
            <pc:sldMk cId="1880258971" sldId="2146847802"/>
            <ac:picMk id="53" creationId="{E82B7CF3-ED4F-0DB1-4516-85EEA95481FC}"/>
          </ac:picMkLst>
        </pc:picChg>
        <pc:picChg chg="mod">
          <ac:chgData name="d'Agostino, Ciro" userId="522b68d4-162f-4dc7-a4d9-e6a12496a8af" providerId="ADAL" clId="{CD9D7DE9-CF4C-4078-BE9A-2FFF23A6BA8B}" dt="2022-11-10T11:30:31.044" v="670"/>
          <ac:picMkLst>
            <pc:docMk/>
            <pc:sldMk cId="1880258971" sldId="2146847802"/>
            <ac:picMk id="54" creationId="{B3F92FD9-6086-0A59-523A-7210CE754FAD}"/>
          </ac:picMkLst>
        </pc:picChg>
        <pc:picChg chg="mod">
          <ac:chgData name="d'Agostino, Ciro" userId="522b68d4-162f-4dc7-a4d9-e6a12496a8af" providerId="ADAL" clId="{CD9D7DE9-CF4C-4078-BE9A-2FFF23A6BA8B}" dt="2022-11-10T11:30:31.044" v="670"/>
          <ac:picMkLst>
            <pc:docMk/>
            <pc:sldMk cId="1880258971" sldId="2146847802"/>
            <ac:picMk id="55" creationId="{377FE913-A708-7C7D-15B4-1E8E5E1423A7}"/>
          </ac:picMkLst>
        </pc:picChg>
        <pc:picChg chg="mod">
          <ac:chgData name="d'Agostino, Ciro" userId="522b68d4-162f-4dc7-a4d9-e6a12496a8af" providerId="ADAL" clId="{CD9D7DE9-CF4C-4078-BE9A-2FFF23A6BA8B}" dt="2022-11-10T11:30:31.044" v="670"/>
          <ac:picMkLst>
            <pc:docMk/>
            <pc:sldMk cId="1880258971" sldId="2146847802"/>
            <ac:picMk id="56" creationId="{F59BFD19-137C-BFB6-F764-C4CFDD8AAE9C}"/>
          </ac:picMkLst>
        </pc:picChg>
        <pc:picChg chg="add del mod modCrop">
          <ac:chgData name="d'Agostino, Ciro" userId="522b68d4-162f-4dc7-a4d9-e6a12496a8af" providerId="ADAL" clId="{CD9D7DE9-CF4C-4078-BE9A-2FFF23A6BA8B}" dt="2022-11-10T11:32:40.539" v="737" actId="21"/>
          <ac:picMkLst>
            <pc:docMk/>
            <pc:sldMk cId="1880258971" sldId="2146847802"/>
            <ac:picMk id="58" creationId="{19DBD08A-9771-A9BA-12E4-DEE88CA90D19}"/>
          </ac:picMkLst>
        </pc:picChg>
        <pc:picChg chg="add mod">
          <ac:chgData name="d'Agostino, Ciro" userId="522b68d4-162f-4dc7-a4d9-e6a12496a8af" providerId="ADAL" clId="{CD9D7DE9-CF4C-4078-BE9A-2FFF23A6BA8B}" dt="2022-11-10T11:35:02.870" v="833" actId="1036"/>
          <ac:picMkLst>
            <pc:docMk/>
            <pc:sldMk cId="1880258971" sldId="2146847802"/>
            <ac:picMk id="59" creationId="{34B6A49A-9C06-3725-A602-1067AA35CF29}"/>
          </ac:picMkLst>
        </pc:picChg>
        <pc:picChg chg="add mod">
          <ac:chgData name="d'Agostino, Ciro" userId="522b68d4-162f-4dc7-a4d9-e6a12496a8af" providerId="ADAL" clId="{CD9D7DE9-CF4C-4078-BE9A-2FFF23A6BA8B}" dt="2022-11-10T11:36:00.546" v="843" actId="1076"/>
          <ac:picMkLst>
            <pc:docMk/>
            <pc:sldMk cId="1880258971" sldId="2146847802"/>
            <ac:picMk id="63" creationId="{8061AA15-53E5-D67B-3783-8CA56647E14F}"/>
          </ac:picMkLst>
        </pc:picChg>
        <pc:picChg chg="add mod">
          <ac:chgData name="d'Agostino, Ciro" userId="522b68d4-162f-4dc7-a4d9-e6a12496a8af" providerId="ADAL" clId="{CD9D7DE9-CF4C-4078-BE9A-2FFF23A6BA8B}" dt="2022-11-10T11:36:13.592" v="847" actId="1076"/>
          <ac:picMkLst>
            <pc:docMk/>
            <pc:sldMk cId="1880258971" sldId="2146847802"/>
            <ac:picMk id="64" creationId="{03F993D2-884B-3CA9-FCC8-B317CB9A4BD7}"/>
          </ac:picMkLst>
        </pc:picChg>
        <pc:picChg chg="add mod">
          <ac:chgData name="d'Agostino, Ciro" userId="522b68d4-162f-4dc7-a4d9-e6a12496a8af" providerId="ADAL" clId="{CD9D7DE9-CF4C-4078-BE9A-2FFF23A6BA8B}" dt="2022-11-10T11:36:05.910" v="846" actId="14100"/>
          <ac:picMkLst>
            <pc:docMk/>
            <pc:sldMk cId="1880258971" sldId="2146847802"/>
            <ac:picMk id="65" creationId="{E3D44610-FEA4-0649-9E4C-C4DE9733F051}"/>
          </ac:picMkLst>
        </pc:picChg>
        <pc:picChg chg="add mod">
          <ac:chgData name="d'Agostino, Ciro" userId="522b68d4-162f-4dc7-a4d9-e6a12496a8af" providerId="ADAL" clId="{CD9D7DE9-CF4C-4078-BE9A-2FFF23A6BA8B}" dt="2022-11-10T11:36:20.992" v="849" actId="1076"/>
          <ac:picMkLst>
            <pc:docMk/>
            <pc:sldMk cId="1880258971" sldId="2146847802"/>
            <ac:picMk id="66" creationId="{5B2F6D24-09BD-8117-F802-1DE194E4F9D2}"/>
          </ac:picMkLst>
        </pc:picChg>
        <pc:picChg chg="add mod">
          <ac:chgData name="d'Agostino, Ciro" userId="522b68d4-162f-4dc7-a4d9-e6a12496a8af" providerId="ADAL" clId="{CD9D7DE9-CF4C-4078-BE9A-2FFF23A6BA8B}" dt="2022-11-10T11:36:31.791" v="852" actId="1076"/>
          <ac:picMkLst>
            <pc:docMk/>
            <pc:sldMk cId="1880258971" sldId="2146847802"/>
            <ac:picMk id="67" creationId="{5F6D37E4-015B-ADF4-5D06-51B35C71B4CF}"/>
          </ac:picMkLst>
        </pc:picChg>
        <pc:picChg chg="add mod">
          <ac:chgData name="d'Agostino, Ciro" userId="522b68d4-162f-4dc7-a4d9-e6a12496a8af" providerId="ADAL" clId="{CD9D7DE9-CF4C-4078-BE9A-2FFF23A6BA8B}" dt="2022-11-10T11:36:43.628" v="854" actId="1076"/>
          <ac:picMkLst>
            <pc:docMk/>
            <pc:sldMk cId="1880258971" sldId="2146847802"/>
            <ac:picMk id="68" creationId="{B85DEAB5-F4C2-01CE-FD48-76A7376476DE}"/>
          </ac:picMkLst>
        </pc:picChg>
        <pc:picChg chg="add del mod">
          <ac:chgData name="d'Agostino, Ciro" userId="522b68d4-162f-4dc7-a4d9-e6a12496a8af" providerId="ADAL" clId="{CD9D7DE9-CF4C-4078-BE9A-2FFF23A6BA8B}" dt="2022-11-10T11:48:50.622" v="878" actId="478"/>
          <ac:picMkLst>
            <pc:docMk/>
            <pc:sldMk cId="1880258971" sldId="2146847802"/>
            <ac:picMk id="69" creationId="{8EF08640-15C3-B846-EC0D-4E3ECC1E5B5A}"/>
          </ac:picMkLst>
        </pc:picChg>
        <pc:picChg chg="add mod">
          <ac:chgData name="d'Agostino, Ciro" userId="522b68d4-162f-4dc7-a4d9-e6a12496a8af" providerId="ADAL" clId="{CD9D7DE9-CF4C-4078-BE9A-2FFF23A6BA8B}" dt="2022-11-10T11:37:06.294" v="859" actId="1035"/>
          <ac:picMkLst>
            <pc:docMk/>
            <pc:sldMk cId="1880258971" sldId="2146847802"/>
            <ac:picMk id="70" creationId="{A9680789-428E-74FE-084B-720837DD1E75}"/>
          </ac:picMkLst>
        </pc:picChg>
        <pc:picChg chg="add mod">
          <ac:chgData name="d'Agostino, Ciro" userId="522b68d4-162f-4dc7-a4d9-e6a12496a8af" providerId="ADAL" clId="{CD9D7DE9-CF4C-4078-BE9A-2FFF23A6BA8B}" dt="2022-11-10T11:37:06.294" v="859" actId="1035"/>
          <ac:picMkLst>
            <pc:docMk/>
            <pc:sldMk cId="1880258971" sldId="2146847802"/>
            <ac:picMk id="71" creationId="{69CD658F-4FC9-43D4-A1DF-3E1F99E8DE19}"/>
          </ac:picMkLst>
        </pc:picChg>
        <pc:picChg chg="add mod">
          <ac:chgData name="d'Agostino, Ciro" userId="522b68d4-162f-4dc7-a4d9-e6a12496a8af" providerId="ADAL" clId="{CD9D7DE9-CF4C-4078-BE9A-2FFF23A6BA8B}" dt="2022-11-10T11:37:06.294" v="859" actId="1035"/>
          <ac:picMkLst>
            <pc:docMk/>
            <pc:sldMk cId="1880258971" sldId="2146847802"/>
            <ac:picMk id="72" creationId="{EC056D8C-AD42-4AA9-DDCA-381D5A5ED2E0}"/>
          </ac:picMkLst>
        </pc:picChg>
        <pc:picChg chg="add mod">
          <ac:chgData name="d'Agostino, Ciro" userId="522b68d4-162f-4dc7-a4d9-e6a12496a8af" providerId="ADAL" clId="{CD9D7DE9-CF4C-4078-BE9A-2FFF23A6BA8B}" dt="2022-11-10T11:37:06.294" v="859" actId="1035"/>
          <ac:picMkLst>
            <pc:docMk/>
            <pc:sldMk cId="1880258971" sldId="2146847802"/>
            <ac:picMk id="73" creationId="{DC96EAD3-F49E-1740-EC8B-132DC4D2DA8D}"/>
          </ac:picMkLst>
        </pc:picChg>
        <pc:picChg chg="add mod">
          <ac:chgData name="d'Agostino, Ciro" userId="522b68d4-162f-4dc7-a4d9-e6a12496a8af" providerId="ADAL" clId="{CD9D7DE9-CF4C-4078-BE9A-2FFF23A6BA8B}" dt="2022-11-10T11:37:23.520" v="864" actId="1035"/>
          <ac:picMkLst>
            <pc:docMk/>
            <pc:sldMk cId="1880258971" sldId="2146847802"/>
            <ac:picMk id="74" creationId="{6D5A27CD-34E2-0CA2-B021-3D2B3ADF8562}"/>
          </ac:picMkLst>
        </pc:picChg>
        <pc:picChg chg="add mod">
          <ac:chgData name="d'Agostino, Ciro" userId="522b68d4-162f-4dc7-a4d9-e6a12496a8af" providerId="ADAL" clId="{CD9D7DE9-CF4C-4078-BE9A-2FFF23A6BA8B}" dt="2022-11-10T11:37:35.476" v="866" actId="1076"/>
          <ac:picMkLst>
            <pc:docMk/>
            <pc:sldMk cId="1880258971" sldId="2146847802"/>
            <ac:picMk id="75" creationId="{21DADBB5-5386-9A31-8A32-508BCE8B7A25}"/>
          </ac:picMkLst>
        </pc:picChg>
        <pc:picChg chg="del mod">
          <ac:chgData name="d'Agostino, Ciro" userId="522b68d4-162f-4dc7-a4d9-e6a12496a8af" providerId="ADAL" clId="{CD9D7DE9-CF4C-4078-BE9A-2FFF23A6BA8B}" dt="2022-11-10T11:32:42.319" v="738" actId="478"/>
          <ac:picMkLst>
            <pc:docMk/>
            <pc:sldMk cId="1880258971" sldId="2146847802"/>
            <ac:picMk id="91" creationId="{1A8B48CE-2E3A-F776-E685-64905FF8B9A7}"/>
          </ac:picMkLst>
        </pc:picChg>
        <pc:picChg chg="del mod">
          <ac:chgData name="d'Agostino, Ciro" userId="522b68d4-162f-4dc7-a4d9-e6a12496a8af" providerId="ADAL" clId="{CD9D7DE9-CF4C-4078-BE9A-2FFF23A6BA8B}" dt="2022-11-10T11:32:55.301" v="749" actId="478"/>
          <ac:picMkLst>
            <pc:docMk/>
            <pc:sldMk cId="1880258971" sldId="2146847802"/>
            <ac:picMk id="92" creationId="{C9B22AE2-7F19-E12F-9551-27D22F6290D7}"/>
          </ac:picMkLst>
        </pc:picChg>
        <pc:picChg chg="del mod">
          <ac:chgData name="d'Agostino, Ciro" userId="522b68d4-162f-4dc7-a4d9-e6a12496a8af" providerId="ADAL" clId="{CD9D7DE9-CF4C-4078-BE9A-2FFF23A6BA8B}" dt="2022-11-10T11:32:52.870" v="746" actId="478"/>
          <ac:picMkLst>
            <pc:docMk/>
            <pc:sldMk cId="1880258971" sldId="2146847802"/>
            <ac:picMk id="93" creationId="{27D2E6C4-B3D1-757C-C20E-F987FA70FD39}"/>
          </ac:picMkLst>
        </pc:picChg>
        <pc:picChg chg="del mod">
          <ac:chgData name="d'Agostino, Ciro" userId="522b68d4-162f-4dc7-a4d9-e6a12496a8af" providerId="ADAL" clId="{CD9D7DE9-CF4C-4078-BE9A-2FFF23A6BA8B}" dt="2022-11-10T11:32:54.636" v="748" actId="478"/>
          <ac:picMkLst>
            <pc:docMk/>
            <pc:sldMk cId="1880258971" sldId="2146847802"/>
            <ac:picMk id="94" creationId="{9DDC0274-4767-BCBB-7831-C909571FF00F}"/>
          </ac:picMkLst>
        </pc:picChg>
        <pc:picChg chg="del mod">
          <ac:chgData name="d'Agostino, Ciro" userId="522b68d4-162f-4dc7-a4d9-e6a12496a8af" providerId="ADAL" clId="{CD9D7DE9-CF4C-4078-BE9A-2FFF23A6BA8B}" dt="2022-11-10T11:32:53.795" v="747" actId="478"/>
          <ac:picMkLst>
            <pc:docMk/>
            <pc:sldMk cId="1880258971" sldId="2146847802"/>
            <ac:picMk id="95" creationId="{D1C234A9-4F67-F079-D6D3-D4F7C329FA57}"/>
          </ac:picMkLst>
        </pc:picChg>
        <pc:picChg chg="mod">
          <ac:chgData name="d'Agostino, Ciro" userId="522b68d4-162f-4dc7-a4d9-e6a12496a8af" providerId="ADAL" clId="{CD9D7DE9-CF4C-4078-BE9A-2FFF23A6BA8B}" dt="2022-11-10T11:34:20.643" v="806" actId="164"/>
          <ac:picMkLst>
            <pc:docMk/>
            <pc:sldMk cId="1880258971" sldId="2146847802"/>
            <ac:picMk id="100" creationId="{B4CE54B3-E4AF-421C-84C6-37296167478B}"/>
          </ac:picMkLst>
        </pc:picChg>
        <pc:picChg chg="mod">
          <ac:chgData name="d'Agostino, Ciro" userId="522b68d4-162f-4dc7-a4d9-e6a12496a8af" providerId="ADAL" clId="{CD9D7DE9-CF4C-4078-BE9A-2FFF23A6BA8B}" dt="2022-11-10T11:34:20.643" v="806" actId="164"/>
          <ac:picMkLst>
            <pc:docMk/>
            <pc:sldMk cId="1880258971" sldId="2146847802"/>
            <ac:picMk id="101" creationId="{50AC0795-37EA-5391-62AF-57975D1A1A3F}"/>
          </ac:picMkLst>
        </pc:picChg>
        <pc:picChg chg="mod">
          <ac:chgData name="d'Agostino, Ciro" userId="522b68d4-162f-4dc7-a4d9-e6a12496a8af" providerId="ADAL" clId="{CD9D7DE9-CF4C-4078-BE9A-2FFF23A6BA8B}" dt="2022-11-10T11:34:20.643" v="806" actId="164"/>
          <ac:picMkLst>
            <pc:docMk/>
            <pc:sldMk cId="1880258971" sldId="2146847802"/>
            <ac:picMk id="102" creationId="{D422FA93-75D6-D2E2-68D1-57589D76B0A1}"/>
          </ac:picMkLst>
        </pc:picChg>
        <pc:picChg chg="mod">
          <ac:chgData name="d'Agostino, Ciro" userId="522b68d4-162f-4dc7-a4d9-e6a12496a8af" providerId="ADAL" clId="{CD9D7DE9-CF4C-4078-BE9A-2FFF23A6BA8B}" dt="2022-11-10T11:34:20.643" v="806" actId="164"/>
          <ac:picMkLst>
            <pc:docMk/>
            <pc:sldMk cId="1880258971" sldId="2146847802"/>
            <ac:picMk id="103" creationId="{7AFD7298-517B-E286-CEFA-B2729B455598}"/>
          </ac:picMkLst>
        </pc:picChg>
        <pc:picChg chg="mod">
          <ac:chgData name="d'Agostino, Ciro" userId="522b68d4-162f-4dc7-a4d9-e6a12496a8af" providerId="ADAL" clId="{CD9D7DE9-CF4C-4078-BE9A-2FFF23A6BA8B}" dt="2022-11-10T11:34:20.643" v="806" actId="164"/>
          <ac:picMkLst>
            <pc:docMk/>
            <pc:sldMk cId="1880258971" sldId="2146847802"/>
            <ac:picMk id="104" creationId="{6D46296D-2281-4439-8E6B-B380717EDE81}"/>
          </ac:picMkLst>
        </pc:picChg>
        <pc:picChg chg="mod">
          <ac:chgData name="d'Agostino, Ciro" userId="522b68d4-162f-4dc7-a4d9-e6a12496a8af" providerId="ADAL" clId="{CD9D7DE9-CF4C-4078-BE9A-2FFF23A6BA8B}" dt="2022-11-10T11:34:20.643" v="806" actId="164"/>
          <ac:picMkLst>
            <pc:docMk/>
            <pc:sldMk cId="1880258971" sldId="2146847802"/>
            <ac:picMk id="105" creationId="{8E28EB6F-17FC-208D-8BDA-EF1B48456BF4}"/>
          </ac:picMkLst>
        </pc:picChg>
        <pc:picChg chg="mod">
          <ac:chgData name="d'Agostino, Ciro" userId="522b68d4-162f-4dc7-a4d9-e6a12496a8af" providerId="ADAL" clId="{CD9D7DE9-CF4C-4078-BE9A-2FFF23A6BA8B}" dt="2022-11-10T11:34:20.643" v="806" actId="164"/>
          <ac:picMkLst>
            <pc:docMk/>
            <pc:sldMk cId="1880258971" sldId="2146847802"/>
            <ac:picMk id="106" creationId="{E71844B8-3A7D-BA65-9022-524F405300C2}"/>
          </ac:picMkLst>
        </pc:picChg>
        <pc:picChg chg="mod">
          <ac:chgData name="d'Agostino, Ciro" userId="522b68d4-162f-4dc7-a4d9-e6a12496a8af" providerId="ADAL" clId="{CD9D7DE9-CF4C-4078-BE9A-2FFF23A6BA8B}" dt="2022-11-10T11:34:20.643" v="806" actId="164"/>
          <ac:picMkLst>
            <pc:docMk/>
            <pc:sldMk cId="1880258971" sldId="2146847802"/>
            <ac:picMk id="107" creationId="{0046A1B2-03BC-6287-6474-E65269EAA46B}"/>
          </ac:picMkLst>
        </pc:picChg>
        <pc:picChg chg="mod">
          <ac:chgData name="d'Agostino, Ciro" userId="522b68d4-162f-4dc7-a4d9-e6a12496a8af" providerId="ADAL" clId="{CD9D7DE9-CF4C-4078-BE9A-2FFF23A6BA8B}" dt="2022-11-10T11:34:20.643" v="806" actId="164"/>
          <ac:picMkLst>
            <pc:docMk/>
            <pc:sldMk cId="1880258971" sldId="2146847802"/>
            <ac:picMk id="108" creationId="{703D344D-C3C2-9BCB-D07D-5F7A9C7DC877}"/>
          </ac:picMkLst>
        </pc:picChg>
        <pc:picChg chg="mod">
          <ac:chgData name="d'Agostino, Ciro" userId="522b68d4-162f-4dc7-a4d9-e6a12496a8af" providerId="ADAL" clId="{CD9D7DE9-CF4C-4078-BE9A-2FFF23A6BA8B}" dt="2022-11-10T11:34:20.643" v="806" actId="164"/>
          <ac:picMkLst>
            <pc:docMk/>
            <pc:sldMk cId="1880258971" sldId="2146847802"/>
            <ac:picMk id="109" creationId="{8782E409-1BCB-6F12-492D-82D2337C0418}"/>
          </ac:picMkLst>
        </pc:picChg>
        <pc:picChg chg="mod">
          <ac:chgData name="d'Agostino, Ciro" userId="522b68d4-162f-4dc7-a4d9-e6a12496a8af" providerId="ADAL" clId="{CD9D7DE9-CF4C-4078-BE9A-2FFF23A6BA8B}" dt="2022-11-10T11:34:20.643" v="806" actId="164"/>
          <ac:picMkLst>
            <pc:docMk/>
            <pc:sldMk cId="1880258971" sldId="2146847802"/>
            <ac:picMk id="110" creationId="{B5C74C22-9989-FAB4-ED87-B9E21F9D44BC}"/>
          </ac:picMkLst>
        </pc:picChg>
        <pc:picChg chg="mod">
          <ac:chgData name="d'Agostino, Ciro" userId="522b68d4-162f-4dc7-a4d9-e6a12496a8af" providerId="ADAL" clId="{CD9D7DE9-CF4C-4078-BE9A-2FFF23A6BA8B}" dt="2022-11-10T11:34:20.643" v="806" actId="164"/>
          <ac:picMkLst>
            <pc:docMk/>
            <pc:sldMk cId="1880258971" sldId="2146847802"/>
            <ac:picMk id="111" creationId="{C6441FAB-019A-3C59-D1B1-454F918F2E43}"/>
          </ac:picMkLst>
        </pc:picChg>
        <pc:picChg chg="mod">
          <ac:chgData name="d'Agostino, Ciro" userId="522b68d4-162f-4dc7-a4d9-e6a12496a8af" providerId="ADAL" clId="{CD9D7DE9-CF4C-4078-BE9A-2FFF23A6BA8B}" dt="2022-11-10T11:34:20.643" v="806" actId="164"/>
          <ac:picMkLst>
            <pc:docMk/>
            <pc:sldMk cId="1880258971" sldId="2146847802"/>
            <ac:picMk id="112" creationId="{932D9257-4483-4DFA-7207-75E658BFE5C7}"/>
          </ac:picMkLst>
        </pc:picChg>
        <pc:picChg chg="mod">
          <ac:chgData name="d'Agostino, Ciro" userId="522b68d4-162f-4dc7-a4d9-e6a12496a8af" providerId="ADAL" clId="{CD9D7DE9-CF4C-4078-BE9A-2FFF23A6BA8B}" dt="2022-11-10T11:34:20.643" v="806" actId="164"/>
          <ac:picMkLst>
            <pc:docMk/>
            <pc:sldMk cId="1880258971" sldId="2146847802"/>
            <ac:picMk id="114" creationId="{B226DA34-1FB1-00A2-CF2B-15F04EC5FBA8}"/>
          </ac:picMkLst>
        </pc:picChg>
        <pc:picChg chg="mod">
          <ac:chgData name="d'Agostino, Ciro" userId="522b68d4-162f-4dc7-a4d9-e6a12496a8af" providerId="ADAL" clId="{CD9D7DE9-CF4C-4078-BE9A-2FFF23A6BA8B}" dt="2022-11-10T11:34:20.643" v="806" actId="164"/>
          <ac:picMkLst>
            <pc:docMk/>
            <pc:sldMk cId="1880258971" sldId="2146847802"/>
            <ac:picMk id="115" creationId="{FB703396-FD98-7760-EC27-B9CCDA8CD0BF}"/>
          </ac:picMkLst>
        </pc:picChg>
        <pc:picChg chg="mod">
          <ac:chgData name="d'Agostino, Ciro" userId="522b68d4-162f-4dc7-a4d9-e6a12496a8af" providerId="ADAL" clId="{CD9D7DE9-CF4C-4078-BE9A-2FFF23A6BA8B}" dt="2022-11-10T11:34:20.643" v="806" actId="164"/>
          <ac:picMkLst>
            <pc:docMk/>
            <pc:sldMk cId="1880258971" sldId="2146847802"/>
            <ac:picMk id="116" creationId="{4E817467-97F3-BD2C-F1FF-2BF220EBEE9A}"/>
          </ac:picMkLst>
        </pc:picChg>
        <pc:picChg chg="mod">
          <ac:chgData name="d'Agostino, Ciro" userId="522b68d4-162f-4dc7-a4d9-e6a12496a8af" providerId="ADAL" clId="{CD9D7DE9-CF4C-4078-BE9A-2FFF23A6BA8B}" dt="2022-11-10T11:34:20.643" v="806" actId="164"/>
          <ac:picMkLst>
            <pc:docMk/>
            <pc:sldMk cId="1880258971" sldId="2146847802"/>
            <ac:picMk id="117" creationId="{EE27E219-4EA9-FDD2-EB26-77E11A377EB3}"/>
          </ac:picMkLst>
        </pc:picChg>
        <pc:picChg chg="mod">
          <ac:chgData name="d'Agostino, Ciro" userId="522b68d4-162f-4dc7-a4d9-e6a12496a8af" providerId="ADAL" clId="{CD9D7DE9-CF4C-4078-BE9A-2FFF23A6BA8B}" dt="2022-11-10T11:34:20.643" v="806" actId="164"/>
          <ac:picMkLst>
            <pc:docMk/>
            <pc:sldMk cId="1880258971" sldId="2146847802"/>
            <ac:picMk id="118" creationId="{8C60D80F-3C27-8878-26D1-7724DBB1D5D4}"/>
          </ac:picMkLst>
        </pc:picChg>
        <pc:picChg chg="mod">
          <ac:chgData name="d'Agostino, Ciro" userId="522b68d4-162f-4dc7-a4d9-e6a12496a8af" providerId="ADAL" clId="{CD9D7DE9-CF4C-4078-BE9A-2FFF23A6BA8B}" dt="2022-11-10T11:34:20.643" v="806" actId="164"/>
          <ac:picMkLst>
            <pc:docMk/>
            <pc:sldMk cId="1880258971" sldId="2146847802"/>
            <ac:picMk id="123" creationId="{E3D2A8F8-F9E6-064B-4E06-F6A2A99B5A94}"/>
          </ac:picMkLst>
        </pc:picChg>
        <pc:picChg chg="mod">
          <ac:chgData name="d'Agostino, Ciro" userId="522b68d4-162f-4dc7-a4d9-e6a12496a8af" providerId="ADAL" clId="{CD9D7DE9-CF4C-4078-BE9A-2FFF23A6BA8B}" dt="2022-11-10T11:34:20.643" v="806" actId="164"/>
          <ac:picMkLst>
            <pc:docMk/>
            <pc:sldMk cId="1880258971" sldId="2146847802"/>
            <ac:picMk id="124" creationId="{7EE3B03D-FE4C-4C6C-9EA6-8BEC8A057AB5}"/>
          </ac:picMkLst>
        </pc:picChg>
        <pc:picChg chg="mod">
          <ac:chgData name="d'Agostino, Ciro" userId="522b68d4-162f-4dc7-a4d9-e6a12496a8af" providerId="ADAL" clId="{CD9D7DE9-CF4C-4078-BE9A-2FFF23A6BA8B}" dt="2022-11-10T11:34:20.643" v="806" actId="164"/>
          <ac:picMkLst>
            <pc:docMk/>
            <pc:sldMk cId="1880258971" sldId="2146847802"/>
            <ac:picMk id="125" creationId="{43EACED6-0B51-5567-0F7C-DE2CC412BEA3}"/>
          </ac:picMkLst>
        </pc:picChg>
        <pc:picChg chg="del">
          <ac:chgData name="d'Agostino, Ciro" userId="522b68d4-162f-4dc7-a4d9-e6a12496a8af" providerId="ADAL" clId="{CD9D7DE9-CF4C-4078-BE9A-2FFF23A6BA8B}" dt="2022-11-10T11:32:44.980" v="740" actId="478"/>
          <ac:picMkLst>
            <pc:docMk/>
            <pc:sldMk cId="1880258971" sldId="2146847802"/>
            <ac:picMk id="126" creationId="{4000A53F-674E-BE9D-CF93-25D68FA85802}"/>
          </ac:picMkLst>
        </pc:picChg>
        <pc:picChg chg="mod">
          <ac:chgData name="d'Agostino, Ciro" userId="522b68d4-162f-4dc7-a4d9-e6a12496a8af" providerId="ADAL" clId="{CD9D7DE9-CF4C-4078-BE9A-2FFF23A6BA8B}" dt="2022-11-10T11:34:20.643" v="806" actId="164"/>
          <ac:picMkLst>
            <pc:docMk/>
            <pc:sldMk cId="1880258971" sldId="2146847802"/>
            <ac:picMk id="127" creationId="{5EAE99BB-A811-1E54-7135-258860AF545F}"/>
          </ac:picMkLst>
        </pc:picChg>
        <pc:picChg chg="mod">
          <ac:chgData name="d'Agostino, Ciro" userId="522b68d4-162f-4dc7-a4d9-e6a12496a8af" providerId="ADAL" clId="{CD9D7DE9-CF4C-4078-BE9A-2FFF23A6BA8B}" dt="2022-11-10T11:34:20.643" v="806" actId="164"/>
          <ac:picMkLst>
            <pc:docMk/>
            <pc:sldMk cId="1880258971" sldId="2146847802"/>
            <ac:picMk id="128" creationId="{90413266-0A08-0BAB-24E9-32C0EA9BE3F3}"/>
          </ac:picMkLst>
        </pc:picChg>
        <pc:picChg chg="mod">
          <ac:chgData name="d'Agostino, Ciro" userId="522b68d4-162f-4dc7-a4d9-e6a12496a8af" providerId="ADAL" clId="{CD9D7DE9-CF4C-4078-BE9A-2FFF23A6BA8B}" dt="2022-11-10T11:35:08.606" v="834" actId="1035"/>
          <ac:picMkLst>
            <pc:docMk/>
            <pc:sldMk cId="1880258971" sldId="2146847802"/>
            <ac:picMk id="129" creationId="{79C5D5E8-E547-E476-4A35-ECDCFF63336C}"/>
          </ac:picMkLst>
        </pc:picChg>
        <pc:picChg chg="del">
          <ac:chgData name="d'Agostino, Ciro" userId="522b68d4-162f-4dc7-a4d9-e6a12496a8af" providerId="ADAL" clId="{CD9D7DE9-CF4C-4078-BE9A-2FFF23A6BA8B}" dt="2022-11-10T11:32:50.383" v="744" actId="478"/>
          <ac:picMkLst>
            <pc:docMk/>
            <pc:sldMk cId="1880258971" sldId="2146847802"/>
            <ac:picMk id="132" creationId="{E9A108EC-5B2F-A4DA-553E-1C55A3B59A83}"/>
          </ac:picMkLst>
        </pc:picChg>
        <pc:picChg chg="del">
          <ac:chgData name="d'Agostino, Ciro" userId="522b68d4-162f-4dc7-a4d9-e6a12496a8af" providerId="ADAL" clId="{CD9D7DE9-CF4C-4078-BE9A-2FFF23A6BA8B}" dt="2022-11-10T11:32:48.702" v="743" actId="478"/>
          <ac:picMkLst>
            <pc:docMk/>
            <pc:sldMk cId="1880258971" sldId="2146847802"/>
            <ac:picMk id="133" creationId="{21EFAD5D-429E-7208-6E43-C9AE8694C458}"/>
          </ac:picMkLst>
        </pc:picChg>
        <pc:picChg chg="del">
          <ac:chgData name="d'Agostino, Ciro" userId="522b68d4-162f-4dc7-a4d9-e6a12496a8af" providerId="ADAL" clId="{CD9D7DE9-CF4C-4078-BE9A-2FFF23A6BA8B}" dt="2022-11-10T11:32:46.133" v="741" actId="478"/>
          <ac:picMkLst>
            <pc:docMk/>
            <pc:sldMk cId="1880258971" sldId="2146847802"/>
            <ac:picMk id="134" creationId="{42A63B00-2B97-7C8C-2FB4-DC6E66D215EB}"/>
          </ac:picMkLst>
        </pc:picChg>
        <pc:picChg chg="del">
          <ac:chgData name="d'Agostino, Ciro" userId="522b68d4-162f-4dc7-a4d9-e6a12496a8af" providerId="ADAL" clId="{CD9D7DE9-CF4C-4078-BE9A-2FFF23A6BA8B}" dt="2022-11-10T11:32:43.807" v="739" actId="478"/>
          <ac:picMkLst>
            <pc:docMk/>
            <pc:sldMk cId="1880258971" sldId="2146847802"/>
            <ac:picMk id="135" creationId="{8DB1A15B-1F64-F4C4-F5B6-FB87A07A5BCF}"/>
          </ac:picMkLst>
        </pc:picChg>
        <pc:picChg chg="del">
          <ac:chgData name="d'Agostino, Ciro" userId="522b68d4-162f-4dc7-a4d9-e6a12496a8af" providerId="ADAL" clId="{CD9D7DE9-CF4C-4078-BE9A-2FFF23A6BA8B}" dt="2022-11-10T11:32:52.072" v="745" actId="478"/>
          <ac:picMkLst>
            <pc:docMk/>
            <pc:sldMk cId="1880258971" sldId="2146847802"/>
            <ac:picMk id="136" creationId="{DF978C1B-A1E9-9066-0147-F64A7FB1F8D2}"/>
          </ac:picMkLst>
        </pc:picChg>
        <pc:picChg chg="del">
          <ac:chgData name="d'Agostino, Ciro" userId="522b68d4-162f-4dc7-a4d9-e6a12496a8af" providerId="ADAL" clId="{CD9D7DE9-CF4C-4078-BE9A-2FFF23A6BA8B}" dt="2022-11-10T11:32:47.428" v="742" actId="478"/>
          <ac:picMkLst>
            <pc:docMk/>
            <pc:sldMk cId="1880258971" sldId="2146847802"/>
            <ac:picMk id="137" creationId="{7B799735-7501-4485-C3B3-A8B8C5C201E4}"/>
          </ac:picMkLst>
        </pc:picChg>
        <pc:picChg chg="mod">
          <ac:chgData name="d'Agostino, Ciro" userId="522b68d4-162f-4dc7-a4d9-e6a12496a8af" providerId="ADAL" clId="{CD9D7DE9-CF4C-4078-BE9A-2FFF23A6BA8B}" dt="2022-11-10T11:34:20.643" v="806" actId="164"/>
          <ac:picMkLst>
            <pc:docMk/>
            <pc:sldMk cId="1880258971" sldId="2146847802"/>
            <ac:picMk id="138" creationId="{9DD4F3EB-D363-F041-68B9-2DA3F90FE9AF}"/>
          </ac:picMkLst>
        </pc:picChg>
        <pc:picChg chg="mod">
          <ac:chgData name="d'Agostino, Ciro" userId="522b68d4-162f-4dc7-a4d9-e6a12496a8af" providerId="ADAL" clId="{CD9D7DE9-CF4C-4078-BE9A-2FFF23A6BA8B}" dt="2022-11-10T11:34:20.643" v="806" actId="164"/>
          <ac:picMkLst>
            <pc:docMk/>
            <pc:sldMk cId="1880258971" sldId="2146847802"/>
            <ac:picMk id="139" creationId="{3BAFF855-B951-CA56-C4B7-A9E2E0565133}"/>
          </ac:picMkLst>
        </pc:picChg>
        <pc:picChg chg="mod">
          <ac:chgData name="d'Agostino, Ciro" userId="522b68d4-162f-4dc7-a4d9-e6a12496a8af" providerId="ADAL" clId="{CD9D7DE9-CF4C-4078-BE9A-2FFF23A6BA8B}" dt="2022-11-10T11:34:20.643" v="806" actId="164"/>
          <ac:picMkLst>
            <pc:docMk/>
            <pc:sldMk cId="1880258971" sldId="2146847802"/>
            <ac:picMk id="140" creationId="{B608E9D3-8D97-2A0D-BDB4-8378026D4DF2}"/>
          </ac:picMkLst>
        </pc:picChg>
        <pc:picChg chg="mod">
          <ac:chgData name="d'Agostino, Ciro" userId="522b68d4-162f-4dc7-a4d9-e6a12496a8af" providerId="ADAL" clId="{CD9D7DE9-CF4C-4078-BE9A-2FFF23A6BA8B}" dt="2022-11-10T11:34:20.643" v="806" actId="164"/>
          <ac:picMkLst>
            <pc:docMk/>
            <pc:sldMk cId="1880258971" sldId="2146847802"/>
            <ac:picMk id="141" creationId="{4ACA5871-B0B5-0314-8091-9E9D4C37563C}"/>
          </ac:picMkLst>
        </pc:picChg>
        <pc:picChg chg="mod">
          <ac:chgData name="d'Agostino, Ciro" userId="522b68d4-162f-4dc7-a4d9-e6a12496a8af" providerId="ADAL" clId="{CD9D7DE9-CF4C-4078-BE9A-2FFF23A6BA8B}" dt="2022-11-10T11:34:20.643" v="806" actId="164"/>
          <ac:picMkLst>
            <pc:docMk/>
            <pc:sldMk cId="1880258971" sldId="2146847802"/>
            <ac:picMk id="142" creationId="{0A951121-7A20-B6A8-4CC8-45CB5696B736}"/>
          </ac:picMkLst>
        </pc:picChg>
        <pc:picChg chg="mod">
          <ac:chgData name="d'Agostino, Ciro" userId="522b68d4-162f-4dc7-a4d9-e6a12496a8af" providerId="ADAL" clId="{CD9D7DE9-CF4C-4078-BE9A-2FFF23A6BA8B}" dt="2022-11-10T11:34:20.643" v="806" actId="164"/>
          <ac:picMkLst>
            <pc:docMk/>
            <pc:sldMk cId="1880258971" sldId="2146847802"/>
            <ac:picMk id="143" creationId="{366B3A18-11A1-887A-AA28-16F8428BA1CB}"/>
          </ac:picMkLst>
        </pc:picChg>
        <pc:picChg chg="del">
          <ac:chgData name="d'Agostino, Ciro" userId="522b68d4-162f-4dc7-a4d9-e6a12496a8af" providerId="ADAL" clId="{CD9D7DE9-CF4C-4078-BE9A-2FFF23A6BA8B}" dt="2022-11-10T11:32:56.873" v="750" actId="478"/>
          <ac:picMkLst>
            <pc:docMk/>
            <pc:sldMk cId="1880258971" sldId="2146847802"/>
            <ac:picMk id="144" creationId="{910F3B88-965C-89B4-45B5-8F5B4253EC72}"/>
          </ac:picMkLst>
        </pc:picChg>
        <pc:picChg chg="add mod modCrop">
          <ac:chgData name="d'Agostino, Ciro" userId="522b68d4-162f-4dc7-a4d9-e6a12496a8af" providerId="ADAL" clId="{CD9D7DE9-CF4C-4078-BE9A-2FFF23A6BA8B}" dt="2022-11-10T11:49:23.005" v="887" actId="732"/>
          <ac:picMkLst>
            <pc:docMk/>
            <pc:sldMk cId="1880258971" sldId="2146847802"/>
            <ac:picMk id="147" creationId="{20309FF6-FEA7-C8BF-1A8C-366558623775}"/>
          </ac:picMkLst>
        </pc:picChg>
        <pc:picChg chg="mod">
          <ac:chgData name="d'Agostino, Ciro" userId="522b68d4-162f-4dc7-a4d9-e6a12496a8af" providerId="ADAL" clId="{CD9D7DE9-CF4C-4078-BE9A-2FFF23A6BA8B}" dt="2022-11-10T11:34:26.622" v="808" actId="164"/>
          <ac:picMkLst>
            <pc:docMk/>
            <pc:sldMk cId="1880258971" sldId="2146847802"/>
            <ac:picMk id="149" creationId="{856C1A94-0088-CC83-1174-E7482E3DF147}"/>
          </ac:picMkLst>
        </pc:picChg>
        <pc:picChg chg="mod">
          <ac:chgData name="d'Agostino, Ciro" userId="522b68d4-162f-4dc7-a4d9-e6a12496a8af" providerId="ADAL" clId="{CD9D7DE9-CF4C-4078-BE9A-2FFF23A6BA8B}" dt="2022-11-10T11:34:26.622" v="808" actId="164"/>
          <ac:picMkLst>
            <pc:docMk/>
            <pc:sldMk cId="1880258971" sldId="2146847802"/>
            <ac:picMk id="150" creationId="{2CAE2BD2-1A8C-2F73-5313-34FCDF5CE785}"/>
          </ac:picMkLst>
        </pc:picChg>
        <pc:picChg chg="mod">
          <ac:chgData name="d'Agostino, Ciro" userId="522b68d4-162f-4dc7-a4d9-e6a12496a8af" providerId="ADAL" clId="{CD9D7DE9-CF4C-4078-BE9A-2FFF23A6BA8B}" dt="2022-11-10T11:34:26.622" v="808" actId="164"/>
          <ac:picMkLst>
            <pc:docMk/>
            <pc:sldMk cId="1880258971" sldId="2146847802"/>
            <ac:picMk id="151" creationId="{BBF7BF5F-787B-FBD7-6FE4-D9725D69B4C5}"/>
          </ac:picMkLst>
        </pc:picChg>
        <pc:picChg chg="mod">
          <ac:chgData name="d'Agostino, Ciro" userId="522b68d4-162f-4dc7-a4d9-e6a12496a8af" providerId="ADAL" clId="{CD9D7DE9-CF4C-4078-BE9A-2FFF23A6BA8B}" dt="2022-11-10T11:34:26.622" v="808" actId="164"/>
          <ac:picMkLst>
            <pc:docMk/>
            <pc:sldMk cId="1880258971" sldId="2146847802"/>
            <ac:picMk id="152" creationId="{0D44A0BE-9418-56D2-3E5B-EF09C31EDC04}"/>
          </ac:picMkLst>
        </pc:picChg>
        <pc:picChg chg="mod">
          <ac:chgData name="d'Agostino, Ciro" userId="522b68d4-162f-4dc7-a4d9-e6a12496a8af" providerId="ADAL" clId="{CD9D7DE9-CF4C-4078-BE9A-2FFF23A6BA8B}" dt="2022-11-10T11:34:26.622" v="808" actId="164"/>
          <ac:picMkLst>
            <pc:docMk/>
            <pc:sldMk cId="1880258971" sldId="2146847802"/>
            <ac:picMk id="153" creationId="{939D5F6F-B730-042D-A309-7733A5552CDE}"/>
          </ac:picMkLst>
        </pc:picChg>
        <pc:picChg chg="mod">
          <ac:chgData name="d'Agostino, Ciro" userId="522b68d4-162f-4dc7-a4d9-e6a12496a8af" providerId="ADAL" clId="{CD9D7DE9-CF4C-4078-BE9A-2FFF23A6BA8B}" dt="2022-11-10T11:34:26.622" v="808" actId="164"/>
          <ac:picMkLst>
            <pc:docMk/>
            <pc:sldMk cId="1880258971" sldId="2146847802"/>
            <ac:picMk id="154" creationId="{75E8983E-D4AA-3E1D-A823-ED1AC1CE49AA}"/>
          </ac:picMkLst>
        </pc:picChg>
        <pc:picChg chg="mod">
          <ac:chgData name="d'Agostino, Ciro" userId="522b68d4-162f-4dc7-a4d9-e6a12496a8af" providerId="ADAL" clId="{CD9D7DE9-CF4C-4078-BE9A-2FFF23A6BA8B}" dt="2022-11-10T11:34:26.622" v="808" actId="164"/>
          <ac:picMkLst>
            <pc:docMk/>
            <pc:sldMk cId="1880258971" sldId="2146847802"/>
            <ac:picMk id="155" creationId="{6B76CFC3-E0D0-3A3E-1C32-53018DED0759}"/>
          </ac:picMkLst>
        </pc:picChg>
        <pc:picChg chg="mod">
          <ac:chgData name="d'Agostino, Ciro" userId="522b68d4-162f-4dc7-a4d9-e6a12496a8af" providerId="ADAL" clId="{CD9D7DE9-CF4C-4078-BE9A-2FFF23A6BA8B}" dt="2022-11-10T11:34:26.622" v="808" actId="164"/>
          <ac:picMkLst>
            <pc:docMk/>
            <pc:sldMk cId="1880258971" sldId="2146847802"/>
            <ac:picMk id="156" creationId="{A61A6CDF-08EC-4F79-BC3E-7E8612D8273D}"/>
          </ac:picMkLst>
        </pc:picChg>
        <pc:picChg chg="add del mod">
          <ac:chgData name="d'Agostino, Ciro" userId="522b68d4-162f-4dc7-a4d9-e6a12496a8af" providerId="ADAL" clId="{CD9D7DE9-CF4C-4078-BE9A-2FFF23A6BA8B}" dt="2022-11-10T12:00:54.303" v="1110" actId="478"/>
          <ac:picMkLst>
            <pc:docMk/>
            <pc:sldMk cId="1880258971" sldId="2146847802"/>
            <ac:picMk id="157" creationId="{9467A0EC-D8C5-185F-C3CB-CBE6E33E1737}"/>
          </ac:picMkLst>
        </pc:picChg>
        <pc:picChg chg="mod">
          <ac:chgData name="d'Agostino, Ciro" userId="522b68d4-162f-4dc7-a4d9-e6a12496a8af" providerId="ADAL" clId="{CD9D7DE9-CF4C-4078-BE9A-2FFF23A6BA8B}" dt="2022-11-10T11:34:26.622" v="808" actId="164"/>
          <ac:picMkLst>
            <pc:docMk/>
            <pc:sldMk cId="1880258971" sldId="2146847802"/>
            <ac:picMk id="169" creationId="{5C71D3AC-2C85-B137-303D-6008EBB05B62}"/>
          </ac:picMkLst>
        </pc:picChg>
        <pc:picChg chg="mod">
          <ac:chgData name="d'Agostino, Ciro" userId="522b68d4-162f-4dc7-a4d9-e6a12496a8af" providerId="ADAL" clId="{CD9D7DE9-CF4C-4078-BE9A-2FFF23A6BA8B}" dt="2022-11-10T11:34:26.622" v="808" actId="164"/>
          <ac:picMkLst>
            <pc:docMk/>
            <pc:sldMk cId="1880258971" sldId="2146847802"/>
            <ac:picMk id="170" creationId="{4D036D77-9892-9B4A-4BFB-D63EC3885A6F}"/>
          </ac:picMkLst>
        </pc:picChg>
        <pc:picChg chg="mod">
          <ac:chgData name="d'Agostino, Ciro" userId="522b68d4-162f-4dc7-a4d9-e6a12496a8af" providerId="ADAL" clId="{CD9D7DE9-CF4C-4078-BE9A-2FFF23A6BA8B}" dt="2022-11-10T11:34:26.622" v="808" actId="164"/>
          <ac:picMkLst>
            <pc:docMk/>
            <pc:sldMk cId="1880258971" sldId="2146847802"/>
            <ac:picMk id="171" creationId="{B12BD000-5624-8DFD-A96B-819625A08ADC}"/>
          </ac:picMkLst>
        </pc:picChg>
        <pc:picChg chg="mod">
          <ac:chgData name="d'Agostino, Ciro" userId="522b68d4-162f-4dc7-a4d9-e6a12496a8af" providerId="ADAL" clId="{CD9D7DE9-CF4C-4078-BE9A-2FFF23A6BA8B}" dt="2022-11-10T11:34:26.622" v="808" actId="164"/>
          <ac:picMkLst>
            <pc:docMk/>
            <pc:sldMk cId="1880258971" sldId="2146847802"/>
            <ac:picMk id="172" creationId="{03268D4C-1ED5-C6E3-3108-0DE355A6625C}"/>
          </ac:picMkLst>
        </pc:picChg>
        <pc:picChg chg="mod">
          <ac:chgData name="d'Agostino, Ciro" userId="522b68d4-162f-4dc7-a4d9-e6a12496a8af" providerId="ADAL" clId="{CD9D7DE9-CF4C-4078-BE9A-2FFF23A6BA8B}" dt="2022-11-10T11:34:20.643" v="806" actId="164"/>
          <ac:picMkLst>
            <pc:docMk/>
            <pc:sldMk cId="1880258971" sldId="2146847802"/>
            <ac:picMk id="174" creationId="{567606D1-122B-A361-E6EE-D5B007F1B39B}"/>
          </ac:picMkLst>
        </pc:picChg>
        <pc:cxnChg chg="mod">
          <ac:chgData name="d'Agostino, Ciro" userId="522b68d4-162f-4dc7-a4d9-e6a12496a8af" providerId="ADAL" clId="{CD9D7DE9-CF4C-4078-BE9A-2FFF23A6BA8B}" dt="2022-11-10T11:30:31.044" v="670"/>
          <ac:cxnSpMkLst>
            <pc:docMk/>
            <pc:sldMk cId="1880258971" sldId="2146847802"/>
            <ac:cxnSpMk id="22" creationId="{0F71DD14-C57B-0211-03EB-7946B7D16B90}"/>
          </ac:cxnSpMkLst>
        </pc:cxnChg>
        <pc:cxnChg chg="mod">
          <ac:chgData name="d'Agostino, Ciro" userId="522b68d4-162f-4dc7-a4d9-e6a12496a8af" providerId="ADAL" clId="{CD9D7DE9-CF4C-4078-BE9A-2FFF23A6BA8B}" dt="2022-11-10T11:30:31.044" v="670"/>
          <ac:cxnSpMkLst>
            <pc:docMk/>
            <pc:sldMk cId="1880258971" sldId="2146847802"/>
            <ac:cxnSpMk id="23" creationId="{27B40D1B-6E7C-9A4A-3AC1-4930E4E6424D}"/>
          </ac:cxnSpMkLst>
        </pc:cxnChg>
        <pc:cxnChg chg="mod">
          <ac:chgData name="d'Agostino, Ciro" userId="522b68d4-162f-4dc7-a4d9-e6a12496a8af" providerId="ADAL" clId="{CD9D7DE9-CF4C-4078-BE9A-2FFF23A6BA8B}" dt="2022-11-10T11:30:31.044" v="670"/>
          <ac:cxnSpMkLst>
            <pc:docMk/>
            <pc:sldMk cId="1880258971" sldId="2146847802"/>
            <ac:cxnSpMk id="24" creationId="{00D71030-D0A2-C863-75DC-E89D1A27887D}"/>
          </ac:cxnSpMkLst>
        </pc:cxnChg>
        <pc:cxnChg chg="mod">
          <ac:chgData name="d'Agostino, Ciro" userId="522b68d4-162f-4dc7-a4d9-e6a12496a8af" providerId="ADAL" clId="{CD9D7DE9-CF4C-4078-BE9A-2FFF23A6BA8B}" dt="2022-11-10T11:30:31.044" v="670"/>
          <ac:cxnSpMkLst>
            <pc:docMk/>
            <pc:sldMk cId="1880258971" sldId="2146847802"/>
            <ac:cxnSpMk id="25" creationId="{4088C88B-AEFA-90E6-E541-7E40BE2DE383}"/>
          </ac:cxnSpMkLst>
        </pc:cxnChg>
        <pc:cxnChg chg="mod">
          <ac:chgData name="d'Agostino, Ciro" userId="522b68d4-162f-4dc7-a4d9-e6a12496a8af" providerId="ADAL" clId="{CD9D7DE9-CF4C-4078-BE9A-2FFF23A6BA8B}" dt="2022-11-10T11:34:20.643" v="806" actId="164"/>
          <ac:cxnSpMkLst>
            <pc:docMk/>
            <pc:sldMk cId="1880258971" sldId="2146847802"/>
            <ac:cxnSpMk id="119" creationId="{27431EFD-E66E-9CBA-3B2A-3E8D116CAD1D}"/>
          </ac:cxnSpMkLst>
        </pc:cxnChg>
        <pc:cxnChg chg="mod">
          <ac:chgData name="d'Agostino, Ciro" userId="522b68d4-162f-4dc7-a4d9-e6a12496a8af" providerId="ADAL" clId="{CD9D7DE9-CF4C-4078-BE9A-2FFF23A6BA8B}" dt="2022-11-10T11:34:20.643" v="806" actId="164"/>
          <ac:cxnSpMkLst>
            <pc:docMk/>
            <pc:sldMk cId="1880258971" sldId="2146847802"/>
            <ac:cxnSpMk id="120" creationId="{4A8E0ADF-F8D2-FF19-3F22-0776C148D369}"/>
          </ac:cxnSpMkLst>
        </pc:cxnChg>
        <pc:cxnChg chg="mod">
          <ac:chgData name="d'Agostino, Ciro" userId="522b68d4-162f-4dc7-a4d9-e6a12496a8af" providerId="ADAL" clId="{CD9D7DE9-CF4C-4078-BE9A-2FFF23A6BA8B}" dt="2022-11-10T11:34:20.643" v="806" actId="164"/>
          <ac:cxnSpMkLst>
            <pc:docMk/>
            <pc:sldMk cId="1880258971" sldId="2146847802"/>
            <ac:cxnSpMk id="121" creationId="{B77C80A7-439A-4919-FC1A-01672094FC33}"/>
          </ac:cxnSpMkLst>
        </pc:cxnChg>
        <pc:cxnChg chg="mod">
          <ac:chgData name="d'Agostino, Ciro" userId="522b68d4-162f-4dc7-a4d9-e6a12496a8af" providerId="ADAL" clId="{CD9D7DE9-CF4C-4078-BE9A-2FFF23A6BA8B}" dt="2022-11-10T11:34:20.643" v="806" actId="164"/>
          <ac:cxnSpMkLst>
            <pc:docMk/>
            <pc:sldMk cId="1880258971" sldId="2146847802"/>
            <ac:cxnSpMk id="122" creationId="{379C4657-BBFC-0E65-1254-67BD397CBF2C}"/>
          </ac:cxnSpMkLst>
        </pc:cxnChg>
      </pc:sldChg>
      <pc:sldChg chg="addSp delSp modSp add del mod">
        <pc:chgData name="d'Agostino, Ciro" userId="522b68d4-162f-4dc7-a4d9-e6a12496a8af" providerId="ADAL" clId="{CD9D7DE9-CF4C-4078-BE9A-2FFF23A6BA8B}" dt="2022-11-10T11:32:21.563" v="736" actId="47"/>
        <pc:sldMkLst>
          <pc:docMk/>
          <pc:sldMk cId="1856353720" sldId="2146847803"/>
        </pc:sldMkLst>
        <pc:spChg chg="mod">
          <ac:chgData name="d'Agostino, Ciro" userId="522b68d4-162f-4dc7-a4d9-e6a12496a8af" providerId="ADAL" clId="{CD9D7DE9-CF4C-4078-BE9A-2FFF23A6BA8B}" dt="2022-11-10T11:31:27.959" v="695" actId="20577"/>
          <ac:spMkLst>
            <pc:docMk/>
            <pc:sldMk cId="1856353720" sldId="2146847803"/>
            <ac:spMk id="131" creationId="{0A9663FD-254D-360A-7167-2337E7FD5E39}"/>
          </ac:spMkLst>
        </pc:spChg>
        <pc:grpChg chg="add del mod">
          <ac:chgData name="d'Agostino, Ciro" userId="522b68d4-162f-4dc7-a4d9-e6a12496a8af" providerId="ADAL" clId="{CD9D7DE9-CF4C-4078-BE9A-2FFF23A6BA8B}" dt="2022-11-10T11:31:19.499" v="691" actId="1076"/>
          <ac:grpSpMkLst>
            <pc:docMk/>
            <pc:sldMk cId="1856353720" sldId="2146847803"/>
            <ac:grpSpMk id="99" creationId="{8101B5DC-0231-C02E-E6E2-1F51ED104112}"/>
          </ac:grpSpMkLst>
        </pc:grpChg>
        <pc:picChg chg="add del">
          <ac:chgData name="d'Agostino, Ciro" userId="522b68d4-162f-4dc7-a4d9-e6a12496a8af" providerId="ADAL" clId="{CD9D7DE9-CF4C-4078-BE9A-2FFF23A6BA8B}" dt="2022-11-10T11:30:56.862" v="686" actId="478"/>
          <ac:picMkLst>
            <pc:docMk/>
            <pc:sldMk cId="1856353720" sldId="2146847803"/>
            <ac:picMk id="46" creationId="{0A35D5AF-DDA1-4D42-9C01-996458BA1F4E}"/>
          </ac:picMkLst>
        </pc:picChg>
        <pc:picChg chg="del">
          <ac:chgData name="d'Agostino, Ciro" userId="522b68d4-162f-4dc7-a4d9-e6a12496a8af" providerId="ADAL" clId="{CD9D7DE9-CF4C-4078-BE9A-2FFF23A6BA8B}" dt="2022-11-10T11:31:25.501" v="694" actId="478"/>
          <ac:picMkLst>
            <pc:docMk/>
            <pc:sldMk cId="1856353720" sldId="2146847803"/>
            <ac:picMk id="48" creationId="{3BD2A534-3819-40B1-BC2E-35A01547629F}"/>
          </ac:picMkLst>
        </pc:picChg>
        <pc:picChg chg="add del">
          <ac:chgData name="d'Agostino, Ciro" userId="522b68d4-162f-4dc7-a4d9-e6a12496a8af" providerId="ADAL" clId="{CD9D7DE9-CF4C-4078-BE9A-2FFF23A6BA8B}" dt="2022-11-10T11:30:59.604" v="687" actId="478"/>
          <ac:picMkLst>
            <pc:docMk/>
            <pc:sldMk cId="1856353720" sldId="2146847803"/>
            <ac:picMk id="91" creationId="{1A8B48CE-2E3A-F776-E685-64905FF8B9A7}"/>
          </ac:picMkLst>
        </pc:picChg>
        <pc:picChg chg="add del">
          <ac:chgData name="d'Agostino, Ciro" userId="522b68d4-162f-4dc7-a4d9-e6a12496a8af" providerId="ADAL" clId="{CD9D7DE9-CF4C-4078-BE9A-2FFF23A6BA8B}" dt="2022-11-10T11:30:59.604" v="687" actId="478"/>
          <ac:picMkLst>
            <pc:docMk/>
            <pc:sldMk cId="1856353720" sldId="2146847803"/>
            <ac:picMk id="92" creationId="{C9B22AE2-7F19-E12F-9551-27D22F6290D7}"/>
          </ac:picMkLst>
        </pc:picChg>
        <pc:picChg chg="add del">
          <ac:chgData name="d'Agostino, Ciro" userId="522b68d4-162f-4dc7-a4d9-e6a12496a8af" providerId="ADAL" clId="{CD9D7DE9-CF4C-4078-BE9A-2FFF23A6BA8B}" dt="2022-11-10T11:30:59.604" v="687" actId="478"/>
          <ac:picMkLst>
            <pc:docMk/>
            <pc:sldMk cId="1856353720" sldId="2146847803"/>
            <ac:picMk id="93" creationId="{27D2E6C4-B3D1-757C-C20E-F987FA70FD39}"/>
          </ac:picMkLst>
        </pc:picChg>
        <pc:picChg chg="add del">
          <ac:chgData name="d'Agostino, Ciro" userId="522b68d4-162f-4dc7-a4d9-e6a12496a8af" providerId="ADAL" clId="{CD9D7DE9-CF4C-4078-BE9A-2FFF23A6BA8B}" dt="2022-11-10T11:30:59.604" v="687" actId="478"/>
          <ac:picMkLst>
            <pc:docMk/>
            <pc:sldMk cId="1856353720" sldId="2146847803"/>
            <ac:picMk id="94" creationId="{9DDC0274-4767-BCBB-7831-C909571FF00F}"/>
          </ac:picMkLst>
        </pc:picChg>
        <pc:picChg chg="add del">
          <ac:chgData name="d'Agostino, Ciro" userId="522b68d4-162f-4dc7-a4d9-e6a12496a8af" providerId="ADAL" clId="{CD9D7DE9-CF4C-4078-BE9A-2FFF23A6BA8B}" dt="2022-11-10T11:30:59.604" v="687" actId="478"/>
          <ac:picMkLst>
            <pc:docMk/>
            <pc:sldMk cId="1856353720" sldId="2146847803"/>
            <ac:picMk id="95" creationId="{D1C234A9-4F67-F079-D6D3-D4F7C329FA57}"/>
          </ac:picMkLst>
        </pc:picChg>
        <pc:picChg chg="mod">
          <ac:chgData name="d'Agostino, Ciro" userId="522b68d4-162f-4dc7-a4d9-e6a12496a8af" providerId="ADAL" clId="{CD9D7DE9-CF4C-4078-BE9A-2FFF23A6BA8B}" dt="2022-11-10T11:31:21.301" v="692" actId="1076"/>
          <ac:picMkLst>
            <pc:docMk/>
            <pc:sldMk cId="1856353720" sldId="2146847803"/>
            <ac:picMk id="100" creationId="{B4CE54B3-E4AF-421C-84C6-37296167478B}"/>
          </ac:picMkLst>
        </pc:picChg>
        <pc:picChg chg="add del">
          <ac:chgData name="d'Agostino, Ciro" userId="522b68d4-162f-4dc7-a4d9-e6a12496a8af" providerId="ADAL" clId="{CD9D7DE9-CF4C-4078-BE9A-2FFF23A6BA8B}" dt="2022-11-10T11:31:23.590" v="693" actId="478"/>
          <ac:picMkLst>
            <pc:docMk/>
            <pc:sldMk cId="1856353720" sldId="2146847803"/>
            <ac:picMk id="149" creationId="{856C1A94-0088-CC83-1174-E7482E3DF147}"/>
          </ac:picMkLst>
        </pc:picChg>
        <pc:picChg chg="add del">
          <ac:chgData name="d'Agostino, Ciro" userId="522b68d4-162f-4dc7-a4d9-e6a12496a8af" providerId="ADAL" clId="{CD9D7DE9-CF4C-4078-BE9A-2FFF23A6BA8B}" dt="2022-11-10T11:31:23.590" v="693" actId="478"/>
          <ac:picMkLst>
            <pc:docMk/>
            <pc:sldMk cId="1856353720" sldId="2146847803"/>
            <ac:picMk id="150" creationId="{2CAE2BD2-1A8C-2F73-5313-34FCDF5CE785}"/>
          </ac:picMkLst>
        </pc:picChg>
        <pc:picChg chg="add del">
          <ac:chgData name="d'Agostino, Ciro" userId="522b68d4-162f-4dc7-a4d9-e6a12496a8af" providerId="ADAL" clId="{CD9D7DE9-CF4C-4078-BE9A-2FFF23A6BA8B}" dt="2022-11-10T11:31:23.590" v="693" actId="478"/>
          <ac:picMkLst>
            <pc:docMk/>
            <pc:sldMk cId="1856353720" sldId="2146847803"/>
            <ac:picMk id="151" creationId="{BBF7BF5F-787B-FBD7-6FE4-D9725D69B4C5}"/>
          </ac:picMkLst>
        </pc:picChg>
        <pc:picChg chg="add del">
          <ac:chgData name="d'Agostino, Ciro" userId="522b68d4-162f-4dc7-a4d9-e6a12496a8af" providerId="ADAL" clId="{CD9D7DE9-CF4C-4078-BE9A-2FFF23A6BA8B}" dt="2022-11-10T11:31:23.590" v="693" actId="478"/>
          <ac:picMkLst>
            <pc:docMk/>
            <pc:sldMk cId="1856353720" sldId="2146847803"/>
            <ac:picMk id="152" creationId="{0D44A0BE-9418-56D2-3E5B-EF09C31EDC04}"/>
          </ac:picMkLst>
        </pc:picChg>
        <pc:picChg chg="add del">
          <ac:chgData name="d'Agostino, Ciro" userId="522b68d4-162f-4dc7-a4d9-e6a12496a8af" providerId="ADAL" clId="{CD9D7DE9-CF4C-4078-BE9A-2FFF23A6BA8B}" dt="2022-11-10T11:31:23.590" v="693" actId="478"/>
          <ac:picMkLst>
            <pc:docMk/>
            <pc:sldMk cId="1856353720" sldId="2146847803"/>
            <ac:picMk id="153" creationId="{939D5F6F-B730-042D-A309-7733A5552CDE}"/>
          </ac:picMkLst>
        </pc:picChg>
        <pc:picChg chg="add del">
          <ac:chgData name="d'Agostino, Ciro" userId="522b68d4-162f-4dc7-a4d9-e6a12496a8af" providerId="ADAL" clId="{CD9D7DE9-CF4C-4078-BE9A-2FFF23A6BA8B}" dt="2022-11-10T11:31:23.590" v="693" actId="478"/>
          <ac:picMkLst>
            <pc:docMk/>
            <pc:sldMk cId="1856353720" sldId="2146847803"/>
            <ac:picMk id="154" creationId="{75E8983E-D4AA-3E1D-A823-ED1AC1CE49AA}"/>
          </ac:picMkLst>
        </pc:picChg>
        <pc:picChg chg="add del">
          <ac:chgData name="d'Agostino, Ciro" userId="522b68d4-162f-4dc7-a4d9-e6a12496a8af" providerId="ADAL" clId="{CD9D7DE9-CF4C-4078-BE9A-2FFF23A6BA8B}" dt="2022-11-10T11:31:23.590" v="693" actId="478"/>
          <ac:picMkLst>
            <pc:docMk/>
            <pc:sldMk cId="1856353720" sldId="2146847803"/>
            <ac:picMk id="155" creationId="{6B76CFC3-E0D0-3A3E-1C32-53018DED0759}"/>
          </ac:picMkLst>
        </pc:picChg>
        <pc:picChg chg="add del">
          <ac:chgData name="d'Agostino, Ciro" userId="522b68d4-162f-4dc7-a4d9-e6a12496a8af" providerId="ADAL" clId="{CD9D7DE9-CF4C-4078-BE9A-2FFF23A6BA8B}" dt="2022-11-10T11:31:23.590" v="693" actId="478"/>
          <ac:picMkLst>
            <pc:docMk/>
            <pc:sldMk cId="1856353720" sldId="2146847803"/>
            <ac:picMk id="156" creationId="{A61A6CDF-08EC-4F79-BC3E-7E8612D8273D}"/>
          </ac:picMkLst>
        </pc:picChg>
        <pc:picChg chg="add del">
          <ac:chgData name="d'Agostino, Ciro" userId="522b68d4-162f-4dc7-a4d9-e6a12496a8af" providerId="ADAL" clId="{CD9D7DE9-CF4C-4078-BE9A-2FFF23A6BA8B}" dt="2022-11-10T11:31:23.590" v="693" actId="478"/>
          <ac:picMkLst>
            <pc:docMk/>
            <pc:sldMk cId="1856353720" sldId="2146847803"/>
            <ac:picMk id="169" creationId="{5C71D3AC-2C85-B137-303D-6008EBB05B62}"/>
          </ac:picMkLst>
        </pc:picChg>
        <pc:picChg chg="add del">
          <ac:chgData name="d'Agostino, Ciro" userId="522b68d4-162f-4dc7-a4d9-e6a12496a8af" providerId="ADAL" clId="{CD9D7DE9-CF4C-4078-BE9A-2FFF23A6BA8B}" dt="2022-11-10T11:31:23.590" v="693" actId="478"/>
          <ac:picMkLst>
            <pc:docMk/>
            <pc:sldMk cId="1856353720" sldId="2146847803"/>
            <ac:picMk id="170" creationId="{4D036D77-9892-9B4A-4BFB-D63EC3885A6F}"/>
          </ac:picMkLst>
        </pc:picChg>
        <pc:picChg chg="add del">
          <ac:chgData name="d'Agostino, Ciro" userId="522b68d4-162f-4dc7-a4d9-e6a12496a8af" providerId="ADAL" clId="{CD9D7DE9-CF4C-4078-BE9A-2FFF23A6BA8B}" dt="2022-11-10T11:31:23.590" v="693" actId="478"/>
          <ac:picMkLst>
            <pc:docMk/>
            <pc:sldMk cId="1856353720" sldId="2146847803"/>
            <ac:picMk id="171" creationId="{B12BD000-5624-8DFD-A96B-819625A08ADC}"/>
          </ac:picMkLst>
        </pc:picChg>
        <pc:picChg chg="add del">
          <ac:chgData name="d'Agostino, Ciro" userId="522b68d4-162f-4dc7-a4d9-e6a12496a8af" providerId="ADAL" clId="{CD9D7DE9-CF4C-4078-BE9A-2FFF23A6BA8B}" dt="2022-11-10T11:31:23.590" v="693" actId="478"/>
          <ac:picMkLst>
            <pc:docMk/>
            <pc:sldMk cId="1856353720" sldId="2146847803"/>
            <ac:picMk id="172" creationId="{03268D4C-1ED5-C6E3-3108-0DE355A6625C}"/>
          </ac:picMkLst>
        </pc:picChg>
        <pc:picChg chg="add del">
          <ac:chgData name="d'Agostino, Ciro" userId="522b68d4-162f-4dc7-a4d9-e6a12496a8af" providerId="ADAL" clId="{CD9D7DE9-CF4C-4078-BE9A-2FFF23A6BA8B}" dt="2022-11-10T11:31:02.617" v="688" actId="478"/>
          <ac:picMkLst>
            <pc:docMk/>
            <pc:sldMk cId="1856353720" sldId="2146847803"/>
            <ac:picMk id="174" creationId="{567606D1-122B-A361-E6EE-D5B007F1B39B}"/>
          </ac:picMkLst>
        </pc:picChg>
      </pc:sldChg>
      <pc:sldChg chg="addSp delSp modSp new del mod">
        <pc:chgData name="d'Agostino, Ciro" userId="522b68d4-162f-4dc7-a4d9-e6a12496a8af" providerId="ADAL" clId="{CD9D7DE9-CF4C-4078-BE9A-2FFF23A6BA8B}" dt="2022-11-10T12:02:18.346" v="1136" actId="47"/>
        <pc:sldMkLst>
          <pc:docMk/>
          <pc:sldMk cId="3549979035" sldId="2146847803"/>
        </pc:sldMkLst>
        <pc:spChg chg="del">
          <ac:chgData name="d'Agostino, Ciro" userId="522b68d4-162f-4dc7-a4d9-e6a12496a8af" providerId="ADAL" clId="{CD9D7DE9-CF4C-4078-BE9A-2FFF23A6BA8B}" dt="2022-11-10T11:51:25.484" v="894" actId="478"/>
          <ac:spMkLst>
            <pc:docMk/>
            <pc:sldMk cId="3549979035" sldId="2146847803"/>
            <ac:spMk id="5" creationId="{29369677-EEF3-A38B-A5B4-37BAAE0C59E2}"/>
          </ac:spMkLst>
        </pc:spChg>
        <pc:grpChg chg="add mod">
          <ac:chgData name="d'Agostino, Ciro" userId="522b68d4-162f-4dc7-a4d9-e6a12496a8af" providerId="ADAL" clId="{CD9D7DE9-CF4C-4078-BE9A-2FFF23A6BA8B}" dt="2022-11-10T12:01:53.904" v="1124" actId="164"/>
          <ac:grpSpMkLst>
            <pc:docMk/>
            <pc:sldMk cId="3549979035" sldId="2146847803"/>
            <ac:grpSpMk id="9" creationId="{8B357F8D-0223-FB33-3778-87245B6CD11D}"/>
          </ac:grpSpMkLst>
        </pc:grpChg>
        <pc:grpChg chg="add mod">
          <ac:chgData name="d'Agostino, Ciro" userId="522b68d4-162f-4dc7-a4d9-e6a12496a8af" providerId="ADAL" clId="{CD9D7DE9-CF4C-4078-BE9A-2FFF23A6BA8B}" dt="2022-11-10T12:01:55.105" v="1125" actId="1076"/>
          <ac:grpSpMkLst>
            <pc:docMk/>
            <pc:sldMk cId="3549979035" sldId="2146847803"/>
            <ac:grpSpMk id="30" creationId="{0EF3E1C2-BD02-AE0F-8746-C15C86591CB7}"/>
          </ac:grpSpMkLst>
        </pc:grpChg>
        <pc:picChg chg="add del mod">
          <ac:chgData name="d'Agostino, Ciro" userId="522b68d4-162f-4dc7-a4d9-e6a12496a8af" providerId="ADAL" clId="{CD9D7DE9-CF4C-4078-BE9A-2FFF23A6BA8B}" dt="2022-11-10T11:51:46.348" v="896" actId="478"/>
          <ac:picMkLst>
            <pc:docMk/>
            <pc:sldMk cId="3549979035" sldId="2146847803"/>
            <ac:picMk id="6" creationId="{B67006F7-B35E-ACF9-E973-9BEA9CEB8575}"/>
          </ac:picMkLst>
        </pc:picChg>
        <pc:picChg chg="add mod">
          <ac:chgData name="d'Agostino, Ciro" userId="522b68d4-162f-4dc7-a4d9-e6a12496a8af" providerId="ADAL" clId="{CD9D7DE9-CF4C-4078-BE9A-2FFF23A6BA8B}" dt="2022-11-10T11:57:37.529" v="1023" actId="14100"/>
          <ac:picMkLst>
            <pc:docMk/>
            <pc:sldMk cId="3549979035" sldId="2146847803"/>
            <ac:picMk id="7" creationId="{80188D5D-B079-178E-BFA3-F2F08C326F1B}"/>
          </ac:picMkLst>
        </pc:picChg>
        <pc:picChg chg="add mod modCrop">
          <ac:chgData name="d'Agostino, Ciro" userId="522b68d4-162f-4dc7-a4d9-e6a12496a8af" providerId="ADAL" clId="{CD9D7DE9-CF4C-4078-BE9A-2FFF23A6BA8B}" dt="2022-11-10T11:58:33.945" v="1032" actId="732"/>
          <ac:picMkLst>
            <pc:docMk/>
            <pc:sldMk cId="3549979035" sldId="2146847803"/>
            <ac:picMk id="8" creationId="{AB02FD7F-F7DF-0C36-13FC-E0021A61D2AB}"/>
          </ac:picMkLst>
        </pc:picChg>
        <pc:picChg chg="add mod">
          <ac:chgData name="d'Agostino, Ciro" userId="522b68d4-162f-4dc7-a4d9-e6a12496a8af" providerId="ADAL" clId="{CD9D7DE9-CF4C-4078-BE9A-2FFF23A6BA8B}" dt="2022-11-10T12:01:53.904" v="1124" actId="164"/>
          <ac:picMkLst>
            <pc:docMk/>
            <pc:sldMk cId="3549979035" sldId="2146847803"/>
            <ac:picMk id="10" creationId="{0114DD99-22DD-325F-F686-600E285B6383}"/>
          </ac:picMkLst>
        </pc:picChg>
        <pc:picChg chg="add mod">
          <ac:chgData name="d'Agostino, Ciro" userId="522b68d4-162f-4dc7-a4d9-e6a12496a8af" providerId="ADAL" clId="{CD9D7DE9-CF4C-4078-BE9A-2FFF23A6BA8B}" dt="2022-11-10T12:01:53.904" v="1124" actId="164"/>
          <ac:picMkLst>
            <pc:docMk/>
            <pc:sldMk cId="3549979035" sldId="2146847803"/>
            <ac:picMk id="11" creationId="{46CED656-7C59-A973-2833-D4029595B7EE}"/>
          </ac:picMkLst>
        </pc:picChg>
        <pc:picChg chg="add mod">
          <ac:chgData name="d'Agostino, Ciro" userId="522b68d4-162f-4dc7-a4d9-e6a12496a8af" providerId="ADAL" clId="{CD9D7DE9-CF4C-4078-BE9A-2FFF23A6BA8B}" dt="2022-11-10T12:01:53.904" v="1124" actId="164"/>
          <ac:picMkLst>
            <pc:docMk/>
            <pc:sldMk cId="3549979035" sldId="2146847803"/>
            <ac:picMk id="12" creationId="{2EB14EF0-1206-2903-7E8F-BE1702418FA0}"/>
          </ac:picMkLst>
        </pc:picChg>
        <pc:picChg chg="add mod">
          <ac:chgData name="d'Agostino, Ciro" userId="522b68d4-162f-4dc7-a4d9-e6a12496a8af" providerId="ADAL" clId="{CD9D7DE9-CF4C-4078-BE9A-2FFF23A6BA8B}" dt="2022-11-10T12:01:53.904" v="1124" actId="164"/>
          <ac:picMkLst>
            <pc:docMk/>
            <pc:sldMk cId="3549979035" sldId="2146847803"/>
            <ac:picMk id="13" creationId="{899B7C7B-5947-B605-5623-87EBAF5C1AD0}"/>
          </ac:picMkLst>
        </pc:picChg>
        <pc:picChg chg="add del mod">
          <ac:chgData name="d'Agostino, Ciro" userId="522b68d4-162f-4dc7-a4d9-e6a12496a8af" providerId="ADAL" clId="{CD9D7DE9-CF4C-4078-BE9A-2FFF23A6BA8B}" dt="2022-11-10T11:59:50.175" v="1055" actId="478"/>
          <ac:picMkLst>
            <pc:docMk/>
            <pc:sldMk cId="3549979035" sldId="2146847803"/>
            <ac:picMk id="14" creationId="{02396717-E579-2497-62CC-A04D82ED8E2A}"/>
          </ac:picMkLst>
        </pc:picChg>
        <pc:picChg chg="add mod modCrop">
          <ac:chgData name="d'Agostino, Ciro" userId="522b68d4-162f-4dc7-a4d9-e6a12496a8af" providerId="ADAL" clId="{CD9D7DE9-CF4C-4078-BE9A-2FFF23A6BA8B}" dt="2022-11-10T12:01:53.904" v="1124" actId="164"/>
          <ac:picMkLst>
            <pc:docMk/>
            <pc:sldMk cId="3549979035" sldId="2146847803"/>
            <ac:picMk id="15" creationId="{11BA1921-0084-DA27-71C2-946B71FA0D06}"/>
          </ac:picMkLst>
        </pc:picChg>
        <pc:picChg chg="add mod">
          <ac:chgData name="d'Agostino, Ciro" userId="522b68d4-162f-4dc7-a4d9-e6a12496a8af" providerId="ADAL" clId="{CD9D7DE9-CF4C-4078-BE9A-2FFF23A6BA8B}" dt="2022-11-10T12:01:53.904" v="1124" actId="164"/>
          <ac:picMkLst>
            <pc:docMk/>
            <pc:sldMk cId="3549979035" sldId="2146847803"/>
            <ac:picMk id="16" creationId="{76B247D0-03C3-7B23-0574-C1DFFD64CB34}"/>
          </ac:picMkLst>
        </pc:picChg>
        <pc:picChg chg="add mod">
          <ac:chgData name="d'Agostino, Ciro" userId="522b68d4-162f-4dc7-a4d9-e6a12496a8af" providerId="ADAL" clId="{CD9D7DE9-CF4C-4078-BE9A-2FFF23A6BA8B}" dt="2022-11-10T12:01:53.904" v="1124" actId="164"/>
          <ac:picMkLst>
            <pc:docMk/>
            <pc:sldMk cId="3549979035" sldId="2146847803"/>
            <ac:picMk id="17" creationId="{1129E7B2-DF69-135E-5CB8-F30F1CCDDB48}"/>
          </ac:picMkLst>
        </pc:picChg>
        <pc:picChg chg="add mod">
          <ac:chgData name="d'Agostino, Ciro" userId="522b68d4-162f-4dc7-a4d9-e6a12496a8af" providerId="ADAL" clId="{CD9D7DE9-CF4C-4078-BE9A-2FFF23A6BA8B}" dt="2022-11-10T12:01:53.904" v="1124" actId="164"/>
          <ac:picMkLst>
            <pc:docMk/>
            <pc:sldMk cId="3549979035" sldId="2146847803"/>
            <ac:picMk id="18" creationId="{8B4EA229-9998-5F90-6551-FFA4D68D6DB3}"/>
          </ac:picMkLst>
        </pc:picChg>
        <pc:picChg chg="add mod">
          <ac:chgData name="d'Agostino, Ciro" userId="522b68d4-162f-4dc7-a4d9-e6a12496a8af" providerId="ADAL" clId="{CD9D7DE9-CF4C-4078-BE9A-2FFF23A6BA8B}" dt="2022-11-10T12:01:53.904" v="1124" actId="164"/>
          <ac:picMkLst>
            <pc:docMk/>
            <pc:sldMk cId="3549979035" sldId="2146847803"/>
            <ac:picMk id="19" creationId="{543425AB-F0B8-781E-E37E-3DD52AF41E71}"/>
          </ac:picMkLst>
        </pc:picChg>
        <pc:picChg chg="add mod">
          <ac:chgData name="d'Agostino, Ciro" userId="522b68d4-162f-4dc7-a4d9-e6a12496a8af" providerId="ADAL" clId="{CD9D7DE9-CF4C-4078-BE9A-2FFF23A6BA8B}" dt="2022-11-10T12:01:53.904" v="1124" actId="164"/>
          <ac:picMkLst>
            <pc:docMk/>
            <pc:sldMk cId="3549979035" sldId="2146847803"/>
            <ac:picMk id="20" creationId="{19699211-9390-6D14-9EB5-2D3F62E2C739}"/>
          </ac:picMkLst>
        </pc:picChg>
        <pc:picChg chg="add mod">
          <ac:chgData name="d'Agostino, Ciro" userId="522b68d4-162f-4dc7-a4d9-e6a12496a8af" providerId="ADAL" clId="{CD9D7DE9-CF4C-4078-BE9A-2FFF23A6BA8B}" dt="2022-11-10T12:01:53.904" v="1124" actId="164"/>
          <ac:picMkLst>
            <pc:docMk/>
            <pc:sldMk cId="3549979035" sldId="2146847803"/>
            <ac:picMk id="21" creationId="{52A162E0-7F9B-C60E-78ED-7806D66A7D9F}"/>
          </ac:picMkLst>
        </pc:picChg>
        <pc:picChg chg="add mod">
          <ac:chgData name="d'Agostino, Ciro" userId="522b68d4-162f-4dc7-a4d9-e6a12496a8af" providerId="ADAL" clId="{CD9D7DE9-CF4C-4078-BE9A-2FFF23A6BA8B}" dt="2022-11-10T12:01:53.904" v="1124" actId="164"/>
          <ac:picMkLst>
            <pc:docMk/>
            <pc:sldMk cId="3549979035" sldId="2146847803"/>
            <ac:picMk id="22" creationId="{AF60EB60-AE00-0CD3-B5F5-0CA8E22EF2A0}"/>
          </ac:picMkLst>
        </pc:picChg>
        <pc:picChg chg="add mod">
          <ac:chgData name="d'Agostino, Ciro" userId="522b68d4-162f-4dc7-a4d9-e6a12496a8af" providerId="ADAL" clId="{CD9D7DE9-CF4C-4078-BE9A-2FFF23A6BA8B}" dt="2022-11-10T12:01:53.904" v="1124" actId="164"/>
          <ac:picMkLst>
            <pc:docMk/>
            <pc:sldMk cId="3549979035" sldId="2146847803"/>
            <ac:picMk id="23" creationId="{77FFF6EE-3319-CCBB-A25F-8806664227EA}"/>
          </ac:picMkLst>
        </pc:picChg>
        <pc:picChg chg="add mod">
          <ac:chgData name="d'Agostino, Ciro" userId="522b68d4-162f-4dc7-a4d9-e6a12496a8af" providerId="ADAL" clId="{CD9D7DE9-CF4C-4078-BE9A-2FFF23A6BA8B}" dt="2022-11-10T12:01:53.904" v="1124" actId="164"/>
          <ac:picMkLst>
            <pc:docMk/>
            <pc:sldMk cId="3549979035" sldId="2146847803"/>
            <ac:picMk id="24" creationId="{685A4A66-ADC3-CB2C-CFC5-9E8E1E4DE200}"/>
          </ac:picMkLst>
        </pc:picChg>
        <pc:picChg chg="add mod">
          <ac:chgData name="d'Agostino, Ciro" userId="522b68d4-162f-4dc7-a4d9-e6a12496a8af" providerId="ADAL" clId="{CD9D7DE9-CF4C-4078-BE9A-2FFF23A6BA8B}" dt="2022-11-10T12:01:53.904" v="1124" actId="164"/>
          <ac:picMkLst>
            <pc:docMk/>
            <pc:sldMk cId="3549979035" sldId="2146847803"/>
            <ac:picMk id="25" creationId="{56218BE9-B4DA-A4D1-8FFE-2C8001AF3FDA}"/>
          </ac:picMkLst>
        </pc:picChg>
        <pc:picChg chg="add mod">
          <ac:chgData name="d'Agostino, Ciro" userId="522b68d4-162f-4dc7-a4d9-e6a12496a8af" providerId="ADAL" clId="{CD9D7DE9-CF4C-4078-BE9A-2FFF23A6BA8B}" dt="2022-11-10T12:01:53.904" v="1124" actId="164"/>
          <ac:picMkLst>
            <pc:docMk/>
            <pc:sldMk cId="3549979035" sldId="2146847803"/>
            <ac:picMk id="26" creationId="{A81EDEB1-A350-6356-97AD-AF5B9E313F8B}"/>
          </ac:picMkLst>
        </pc:picChg>
        <pc:picChg chg="add mod">
          <ac:chgData name="d'Agostino, Ciro" userId="522b68d4-162f-4dc7-a4d9-e6a12496a8af" providerId="ADAL" clId="{CD9D7DE9-CF4C-4078-BE9A-2FFF23A6BA8B}" dt="2022-11-10T12:01:53.904" v="1124" actId="164"/>
          <ac:picMkLst>
            <pc:docMk/>
            <pc:sldMk cId="3549979035" sldId="2146847803"/>
            <ac:picMk id="27" creationId="{C0D7E3C7-8B17-72F0-83BA-6BB8B913F421}"/>
          </ac:picMkLst>
        </pc:picChg>
        <pc:picChg chg="add mod">
          <ac:chgData name="d'Agostino, Ciro" userId="522b68d4-162f-4dc7-a4d9-e6a12496a8af" providerId="ADAL" clId="{CD9D7DE9-CF4C-4078-BE9A-2FFF23A6BA8B}" dt="2022-11-10T12:01:53.904" v="1124" actId="164"/>
          <ac:picMkLst>
            <pc:docMk/>
            <pc:sldMk cId="3549979035" sldId="2146847803"/>
            <ac:picMk id="28" creationId="{069DC4C2-9CC6-42E6-7415-E3CED7940B8B}"/>
          </ac:picMkLst>
        </pc:picChg>
        <pc:picChg chg="add mod">
          <ac:chgData name="d'Agostino, Ciro" userId="522b68d4-162f-4dc7-a4d9-e6a12496a8af" providerId="ADAL" clId="{CD9D7DE9-CF4C-4078-BE9A-2FFF23A6BA8B}" dt="2022-11-10T12:01:53.904" v="1124" actId="164"/>
          <ac:picMkLst>
            <pc:docMk/>
            <pc:sldMk cId="3549979035" sldId="2146847803"/>
            <ac:picMk id="29" creationId="{7F443251-FF37-071E-D748-6CE3A80D22BC}"/>
          </ac:picMkLst>
        </pc:picChg>
      </pc:sldChg>
      <pc:sldChg chg="delSp add del mod">
        <pc:chgData name="d'Agostino, Ciro" userId="522b68d4-162f-4dc7-a4d9-e6a12496a8af" providerId="ADAL" clId="{CD9D7DE9-CF4C-4078-BE9A-2FFF23A6BA8B}" dt="2022-11-10T11:51:20.344" v="892" actId="47"/>
        <pc:sldMkLst>
          <pc:docMk/>
          <pc:sldMk cId="4153091806" sldId="2146847803"/>
        </pc:sldMkLst>
        <pc:picChg chg="del">
          <ac:chgData name="d'Agostino, Ciro" userId="522b68d4-162f-4dc7-a4d9-e6a12496a8af" providerId="ADAL" clId="{CD9D7DE9-CF4C-4078-BE9A-2FFF23A6BA8B}" dt="2022-11-10T11:51:18.047" v="891" actId="478"/>
          <ac:picMkLst>
            <pc:docMk/>
            <pc:sldMk cId="4153091806" sldId="2146847803"/>
            <ac:picMk id="100" creationId="{B4CE54B3-E4AF-421C-84C6-37296167478B}"/>
          </ac:picMkLst>
        </pc:picChg>
      </pc:sldChg>
      <pc:sldChg chg="new del">
        <pc:chgData name="d'Agostino, Ciro" userId="522b68d4-162f-4dc7-a4d9-e6a12496a8af" providerId="ADAL" clId="{CD9D7DE9-CF4C-4078-BE9A-2FFF23A6BA8B}" dt="2022-11-10T11:32:20.022" v="735" actId="47"/>
        <pc:sldMkLst>
          <pc:docMk/>
          <pc:sldMk cId="3115698592" sldId="2146847804"/>
        </pc:sldMkLst>
      </pc:sldChg>
      <pc:sldChg chg="addSp delSp modSp add mod ord">
        <pc:chgData name="d'Agostino, Ciro" userId="522b68d4-162f-4dc7-a4d9-e6a12496a8af" providerId="ADAL" clId="{CD9D7DE9-CF4C-4078-BE9A-2FFF23A6BA8B}" dt="2022-11-10T14:47:34.597" v="1380"/>
        <pc:sldMkLst>
          <pc:docMk/>
          <pc:sldMk cId="2419075952" sldId="2146847807"/>
        </pc:sldMkLst>
        <pc:picChg chg="add mod modCrop">
          <ac:chgData name="d'Agostino, Ciro" userId="522b68d4-162f-4dc7-a4d9-e6a12496a8af" providerId="ADAL" clId="{CD9D7DE9-CF4C-4078-BE9A-2FFF23A6BA8B}" dt="2022-11-10T14:42:47.346" v="1308" actId="1036"/>
          <ac:picMkLst>
            <pc:docMk/>
            <pc:sldMk cId="2419075952" sldId="2146847807"/>
            <ac:picMk id="2" creationId="{351B5696-DDF9-3807-79BF-84864FB0E68A}"/>
          </ac:picMkLst>
        </pc:picChg>
        <pc:picChg chg="add del mod">
          <ac:chgData name="d'Agostino, Ciro" userId="522b68d4-162f-4dc7-a4d9-e6a12496a8af" providerId="ADAL" clId="{CD9D7DE9-CF4C-4078-BE9A-2FFF23A6BA8B}" dt="2022-11-10T14:45:41.998" v="1373" actId="478"/>
          <ac:picMkLst>
            <pc:docMk/>
            <pc:sldMk cId="2419075952" sldId="2146847807"/>
            <ac:picMk id="7" creationId="{13D231CE-D459-8648-04FE-34C5A1336853}"/>
          </ac:picMkLst>
        </pc:picChg>
        <pc:picChg chg="mod modCrop">
          <ac:chgData name="d'Agostino, Ciro" userId="522b68d4-162f-4dc7-a4d9-e6a12496a8af" providerId="ADAL" clId="{CD9D7DE9-CF4C-4078-BE9A-2FFF23A6BA8B}" dt="2022-11-10T14:45:59.382" v="1376" actId="1076"/>
          <ac:picMkLst>
            <pc:docMk/>
            <pc:sldMk cId="2419075952" sldId="2146847807"/>
            <ac:picMk id="8" creationId="{324F16EF-36C4-BEAC-8F02-8D6112689058}"/>
          </ac:picMkLst>
        </pc:picChg>
        <pc:picChg chg="add mod">
          <ac:chgData name="d'Agostino, Ciro" userId="522b68d4-162f-4dc7-a4d9-e6a12496a8af" providerId="ADAL" clId="{CD9D7DE9-CF4C-4078-BE9A-2FFF23A6BA8B}" dt="2022-11-10T14:42:41.280" v="1301"/>
          <ac:picMkLst>
            <pc:docMk/>
            <pc:sldMk cId="2419075952" sldId="2146847807"/>
            <ac:picMk id="9" creationId="{B258EFF5-E6E6-7630-6088-332185B597D3}"/>
          </ac:picMkLst>
        </pc:picChg>
        <pc:picChg chg="del">
          <ac:chgData name="d'Agostino, Ciro" userId="522b68d4-162f-4dc7-a4d9-e6a12496a8af" providerId="ADAL" clId="{CD9D7DE9-CF4C-4078-BE9A-2FFF23A6BA8B}" dt="2022-11-10T14:42:40.932" v="1300" actId="21"/>
          <ac:picMkLst>
            <pc:docMk/>
            <pc:sldMk cId="2419075952" sldId="2146847807"/>
            <ac:picMk id="11" creationId="{F656518A-54A5-93BE-0E92-B4080783CD73}"/>
          </ac:picMkLst>
        </pc:picChg>
        <pc:picChg chg="add del mod">
          <ac:chgData name="d'Agostino, Ciro" userId="522b68d4-162f-4dc7-a4d9-e6a12496a8af" providerId="ADAL" clId="{CD9D7DE9-CF4C-4078-BE9A-2FFF23A6BA8B}" dt="2022-11-10T14:44:44.008" v="1371" actId="478"/>
          <ac:picMkLst>
            <pc:docMk/>
            <pc:sldMk cId="2419075952" sldId="2146847807"/>
            <ac:picMk id="13" creationId="{3A604585-C334-9952-3477-E6F80A8A12CD}"/>
          </ac:picMkLst>
        </pc:picChg>
        <pc:picChg chg="mod">
          <ac:chgData name="d'Agostino, Ciro" userId="522b68d4-162f-4dc7-a4d9-e6a12496a8af" providerId="ADAL" clId="{CD9D7DE9-CF4C-4078-BE9A-2FFF23A6BA8B}" dt="2022-11-10T14:45:51.146" v="1375" actId="1076"/>
          <ac:picMkLst>
            <pc:docMk/>
            <pc:sldMk cId="2419075952" sldId="2146847807"/>
            <ac:picMk id="16" creationId="{595880DE-0C3F-7CC1-F941-A4784EA955AC}"/>
          </ac:picMkLst>
        </pc:picChg>
      </pc:sldChg>
      <pc:sldChg chg="delSp add mod ord">
        <pc:chgData name="d'Agostino, Ciro" userId="522b68d4-162f-4dc7-a4d9-e6a12496a8af" providerId="ADAL" clId="{CD9D7DE9-CF4C-4078-BE9A-2FFF23A6BA8B}" dt="2022-11-10T14:49:25.085" v="1387" actId="478"/>
        <pc:sldMkLst>
          <pc:docMk/>
          <pc:sldMk cId="3045683564" sldId="2146847809"/>
        </pc:sldMkLst>
        <pc:grpChg chg="del">
          <ac:chgData name="d'Agostino, Ciro" userId="522b68d4-162f-4dc7-a4d9-e6a12496a8af" providerId="ADAL" clId="{CD9D7DE9-CF4C-4078-BE9A-2FFF23A6BA8B}" dt="2022-11-10T14:49:23.518" v="1386" actId="478"/>
          <ac:grpSpMkLst>
            <pc:docMk/>
            <pc:sldMk cId="3045683564" sldId="2146847809"/>
            <ac:grpSpMk id="4" creationId="{122459FD-E6EA-58F3-EEF8-628C515652DA}"/>
          </ac:grpSpMkLst>
        </pc:grpChg>
        <pc:grpChg chg="del">
          <ac:chgData name="d'Agostino, Ciro" userId="522b68d4-162f-4dc7-a4d9-e6a12496a8af" providerId="ADAL" clId="{CD9D7DE9-CF4C-4078-BE9A-2FFF23A6BA8B}" dt="2022-11-10T14:49:25.085" v="1387" actId="478"/>
          <ac:grpSpMkLst>
            <pc:docMk/>
            <pc:sldMk cId="3045683564" sldId="2146847809"/>
            <ac:grpSpMk id="5" creationId="{434B4904-B77A-81BB-1D91-7E8D835C2C0D}"/>
          </ac:grpSpMkLst>
        </pc:grpChg>
        <pc:grpChg chg="topLvl">
          <ac:chgData name="d'Agostino, Ciro" userId="522b68d4-162f-4dc7-a4d9-e6a12496a8af" providerId="ADAL" clId="{CD9D7DE9-CF4C-4078-BE9A-2FFF23A6BA8B}" dt="2022-11-10T14:49:25.085" v="1387" actId="478"/>
          <ac:grpSpMkLst>
            <pc:docMk/>
            <pc:sldMk cId="3045683564" sldId="2146847809"/>
            <ac:grpSpMk id="21" creationId="{91D386AB-73E4-4E16-959F-D87A72F66D6A}"/>
          </ac:grpSpMkLst>
        </pc:grpChg>
        <pc:picChg chg="del">
          <ac:chgData name="d'Agostino, Ciro" userId="522b68d4-162f-4dc7-a4d9-e6a12496a8af" providerId="ADAL" clId="{CD9D7DE9-CF4C-4078-BE9A-2FFF23A6BA8B}" dt="2022-11-10T14:49:23.518" v="1386" actId="478"/>
          <ac:picMkLst>
            <pc:docMk/>
            <pc:sldMk cId="3045683564" sldId="2146847809"/>
            <ac:picMk id="45" creationId="{2D48CAE1-24AE-4E65-8C5E-28FE7419815A}"/>
          </ac:picMkLst>
        </pc:picChg>
        <pc:picChg chg="del topLvl">
          <ac:chgData name="d'Agostino, Ciro" userId="522b68d4-162f-4dc7-a4d9-e6a12496a8af" providerId="ADAL" clId="{CD9D7DE9-CF4C-4078-BE9A-2FFF23A6BA8B}" dt="2022-11-10T14:49:25.085" v="1387" actId="478"/>
          <ac:picMkLst>
            <pc:docMk/>
            <pc:sldMk cId="3045683564" sldId="2146847809"/>
            <ac:picMk id="48" creationId="{6FA971A8-71AE-4D90-93B5-F804111B3AD3}"/>
          </ac:picMkLst>
        </pc:picChg>
      </pc:sldChg>
      <pc:sldChg chg="addSp delSp modSp add del mod ord">
        <pc:chgData name="d'Agostino, Ciro" userId="522b68d4-162f-4dc7-a4d9-e6a12496a8af" providerId="ADAL" clId="{CD9D7DE9-CF4C-4078-BE9A-2FFF23A6BA8B}" dt="2022-11-10T15:10:43.789" v="1657" actId="47"/>
        <pc:sldMkLst>
          <pc:docMk/>
          <pc:sldMk cId="2605492905" sldId="2146847810"/>
        </pc:sldMkLst>
        <pc:spChg chg="mod">
          <ac:chgData name="d'Agostino, Ciro" userId="522b68d4-162f-4dc7-a4d9-e6a12496a8af" providerId="ADAL" clId="{CD9D7DE9-CF4C-4078-BE9A-2FFF23A6BA8B}" dt="2022-11-10T14:50:45.699" v="1404" actId="1076"/>
          <ac:spMkLst>
            <pc:docMk/>
            <pc:sldMk cId="2605492905" sldId="2146847810"/>
            <ac:spMk id="10" creationId="{8F56FC2A-687D-45B6-9EAB-038292F6294A}"/>
          </ac:spMkLst>
        </pc:spChg>
        <pc:spChg chg="mod">
          <ac:chgData name="d'Agostino, Ciro" userId="522b68d4-162f-4dc7-a4d9-e6a12496a8af" providerId="ADAL" clId="{CD9D7DE9-CF4C-4078-BE9A-2FFF23A6BA8B}" dt="2022-11-10T14:49:55.119" v="1393"/>
          <ac:spMkLst>
            <pc:docMk/>
            <pc:sldMk cId="2605492905" sldId="2146847810"/>
            <ac:spMk id="39" creationId="{73D54307-6E3C-9539-A2C8-59B983999224}"/>
          </ac:spMkLst>
        </pc:spChg>
        <pc:grpChg chg="add del mod">
          <ac:chgData name="d'Agostino, Ciro" userId="522b68d4-162f-4dc7-a4d9-e6a12496a8af" providerId="ADAL" clId="{CD9D7DE9-CF4C-4078-BE9A-2FFF23A6BA8B}" dt="2022-11-10T14:49:56.822" v="1394"/>
          <ac:grpSpMkLst>
            <pc:docMk/>
            <pc:sldMk cId="2605492905" sldId="2146847810"/>
            <ac:grpSpMk id="16" creationId="{5C0C4E5B-6ADE-EF87-AA0D-5CEE30AE9B1F}"/>
          </ac:grpSpMkLst>
        </pc:grpChg>
        <pc:grpChg chg="mod">
          <ac:chgData name="d'Agostino, Ciro" userId="522b68d4-162f-4dc7-a4d9-e6a12496a8af" providerId="ADAL" clId="{CD9D7DE9-CF4C-4078-BE9A-2FFF23A6BA8B}" dt="2022-11-10T14:49:55.119" v="1393"/>
          <ac:grpSpMkLst>
            <pc:docMk/>
            <pc:sldMk cId="2605492905" sldId="2146847810"/>
            <ac:grpSpMk id="19" creationId="{D0769E9C-5336-41C3-D765-E77E2E74994A}"/>
          </ac:grpSpMkLst>
        </pc:grpChg>
        <pc:picChg chg="del">
          <ac:chgData name="d'Agostino, Ciro" userId="522b68d4-162f-4dc7-a4d9-e6a12496a8af" providerId="ADAL" clId="{CD9D7DE9-CF4C-4078-BE9A-2FFF23A6BA8B}" dt="2022-11-10T14:50:35.212" v="1400" actId="478"/>
          <ac:picMkLst>
            <pc:docMk/>
            <pc:sldMk cId="2605492905" sldId="2146847810"/>
            <ac:picMk id="4" creationId="{299A7801-C2F1-429F-84AA-225C6A6F3A98}"/>
          </ac:picMkLst>
        </pc:picChg>
        <pc:picChg chg="del">
          <ac:chgData name="d'Agostino, Ciro" userId="522b68d4-162f-4dc7-a4d9-e6a12496a8af" providerId="ADAL" clId="{CD9D7DE9-CF4C-4078-BE9A-2FFF23A6BA8B}" dt="2022-11-10T14:50:33.753" v="1399" actId="478"/>
          <ac:picMkLst>
            <pc:docMk/>
            <pc:sldMk cId="2605492905" sldId="2146847810"/>
            <ac:picMk id="7" creationId="{82DF57B9-4D43-4ADD-BCDF-B58F158F462C}"/>
          </ac:picMkLst>
        </pc:picChg>
        <pc:picChg chg="del">
          <ac:chgData name="d'Agostino, Ciro" userId="522b68d4-162f-4dc7-a4d9-e6a12496a8af" providerId="ADAL" clId="{CD9D7DE9-CF4C-4078-BE9A-2FFF23A6BA8B}" dt="2022-11-10T14:49:44.263" v="1391" actId="478"/>
          <ac:picMkLst>
            <pc:docMk/>
            <pc:sldMk cId="2605492905" sldId="2146847810"/>
            <ac:picMk id="13" creationId="{FA2C5172-66CE-6623-8060-36E958302344}"/>
          </ac:picMkLst>
        </pc:picChg>
        <pc:picChg chg="del">
          <ac:chgData name="d'Agostino, Ciro" userId="522b68d4-162f-4dc7-a4d9-e6a12496a8af" providerId="ADAL" clId="{CD9D7DE9-CF4C-4078-BE9A-2FFF23A6BA8B}" dt="2022-11-10T14:49:45.961" v="1392" actId="478"/>
          <ac:picMkLst>
            <pc:docMk/>
            <pc:sldMk cId="2605492905" sldId="2146847810"/>
            <ac:picMk id="14" creationId="{0AE1C5A7-C4F5-A866-7890-615ED469B80A}"/>
          </ac:picMkLst>
        </pc:picChg>
        <pc:picChg chg="mod">
          <ac:chgData name="d'Agostino, Ciro" userId="522b68d4-162f-4dc7-a4d9-e6a12496a8af" providerId="ADAL" clId="{CD9D7DE9-CF4C-4078-BE9A-2FFF23A6BA8B}" dt="2022-11-10T14:49:55.119" v="1393"/>
          <ac:picMkLst>
            <pc:docMk/>
            <pc:sldMk cId="2605492905" sldId="2146847810"/>
            <ac:picMk id="20" creationId="{B88B96B4-EA5F-F294-4FEA-C3F8A080F672}"/>
          </ac:picMkLst>
        </pc:picChg>
        <pc:picChg chg="del">
          <ac:chgData name="d'Agostino, Ciro" userId="522b68d4-162f-4dc7-a4d9-e6a12496a8af" providerId="ADAL" clId="{CD9D7DE9-CF4C-4078-BE9A-2FFF23A6BA8B}" dt="2022-11-10T14:50:38.719" v="1402" actId="478"/>
          <ac:picMkLst>
            <pc:docMk/>
            <pc:sldMk cId="2605492905" sldId="2146847810"/>
            <ac:picMk id="25" creationId="{8F3D07C1-CB7A-4144-AE4D-BEBF73AF9264}"/>
          </ac:picMkLst>
        </pc:picChg>
        <pc:picChg chg="del">
          <ac:chgData name="d'Agostino, Ciro" userId="522b68d4-162f-4dc7-a4d9-e6a12496a8af" providerId="ADAL" clId="{CD9D7DE9-CF4C-4078-BE9A-2FFF23A6BA8B}" dt="2022-11-10T14:50:36.783" v="1401" actId="478"/>
          <ac:picMkLst>
            <pc:docMk/>
            <pc:sldMk cId="2605492905" sldId="2146847810"/>
            <ac:picMk id="26" creationId="{C2F0D7AB-7051-42EA-BED1-07EE6C49B873}"/>
          </ac:picMkLst>
        </pc:picChg>
        <pc:picChg chg="mod">
          <ac:chgData name="d'Agostino, Ciro" userId="522b68d4-162f-4dc7-a4d9-e6a12496a8af" providerId="ADAL" clId="{CD9D7DE9-CF4C-4078-BE9A-2FFF23A6BA8B}" dt="2022-11-10T14:49:55.119" v="1393"/>
          <ac:picMkLst>
            <pc:docMk/>
            <pc:sldMk cId="2605492905" sldId="2146847810"/>
            <ac:picMk id="32" creationId="{4297F218-A153-69F2-2939-06D26CC24543}"/>
          </ac:picMkLst>
        </pc:picChg>
        <pc:picChg chg="mod">
          <ac:chgData name="d'Agostino, Ciro" userId="522b68d4-162f-4dc7-a4d9-e6a12496a8af" providerId="ADAL" clId="{CD9D7DE9-CF4C-4078-BE9A-2FFF23A6BA8B}" dt="2022-11-10T14:49:55.119" v="1393"/>
          <ac:picMkLst>
            <pc:docMk/>
            <pc:sldMk cId="2605492905" sldId="2146847810"/>
            <ac:picMk id="35" creationId="{AD475BE6-E0AA-CC53-022A-16F551D2669A}"/>
          </ac:picMkLst>
        </pc:picChg>
        <pc:picChg chg="mod">
          <ac:chgData name="d'Agostino, Ciro" userId="522b68d4-162f-4dc7-a4d9-e6a12496a8af" providerId="ADAL" clId="{CD9D7DE9-CF4C-4078-BE9A-2FFF23A6BA8B}" dt="2022-11-10T14:49:55.119" v="1393"/>
          <ac:picMkLst>
            <pc:docMk/>
            <pc:sldMk cId="2605492905" sldId="2146847810"/>
            <ac:picMk id="36" creationId="{FEF44739-95E7-C305-2A8D-CA86BA9A1AB6}"/>
          </ac:picMkLst>
        </pc:picChg>
        <pc:picChg chg="mod">
          <ac:chgData name="d'Agostino, Ciro" userId="522b68d4-162f-4dc7-a4d9-e6a12496a8af" providerId="ADAL" clId="{CD9D7DE9-CF4C-4078-BE9A-2FFF23A6BA8B}" dt="2022-11-10T14:49:55.119" v="1393"/>
          <ac:picMkLst>
            <pc:docMk/>
            <pc:sldMk cId="2605492905" sldId="2146847810"/>
            <ac:picMk id="37" creationId="{053BA000-29B9-C9F4-5A65-5863123096BD}"/>
          </ac:picMkLst>
        </pc:picChg>
        <pc:picChg chg="mod">
          <ac:chgData name="d'Agostino, Ciro" userId="522b68d4-162f-4dc7-a4d9-e6a12496a8af" providerId="ADAL" clId="{CD9D7DE9-CF4C-4078-BE9A-2FFF23A6BA8B}" dt="2022-11-10T14:49:55.119" v="1393"/>
          <ac:picMkLst>
            <pc:docMk/>
            <pc:sldMk cId="2605492905" sldId="2146847810"/>
            <ac:picMk id="45" creationId="{BBC92F8B-17AA-F358-3188-F5C3D3F17DF4}"/>
          </ac:picMkLst>
        </pc:picChg>
        <pc:picChg chg="mod">
          <ac:chgData name="d'Agostino, Ciro" userId="522b68d4-162f-4dc7-a4d9-e6a12496a8af" providerId="ADAL" clId="{CD9D7DE9-CF4C-4078-BE9A-2FFF23A6BA8B}" dt="2022-11-10T14:49:55.119" v="1393"/>
          <ac:picMkLst>
            <pc:docMk/>
            <pc:sldMk cId="2605492905" sldId="2146847810"/>
            <ac:picMk id="48" creationId="{3604A5A3-C9F8-52CA-3C7F-42BEC7227CB5}"/>
          </ac:picMkLst>
        </pc:picChg>
        <pc:picChg chg="mod">
          <ac:chgData name="d'Agostino, Ciro" userId="522b68d4-162f-4dc7-a4d9-e6a12496a8af" providerId="ADAL" clId="{CD9D7DE9-CF4C-4078-BE9A-2FFF23A6BA8B}" dt="2022-11-10T14:49:55.119" v="1393"/>
          <ac:picMkLst>
            <pc:docMk/>
            <pc:sldMk cId="2605492905" sldId="2146847810"/>
            <ac:picMk id="49" creationId="{01B8B371-DBFD-12B9-DE6D-36AAF0528723}"/>
          </ac:picMkLst>
        </pc:picChg>
        <pc:picChg chg="mod">
          <ac:chgData name="d'Agostino, Ciro" userId="522b68d4-162f-4dc7-a4d9-e6a12496a8af" providerId="ADAL" clId="{CD9D7DE9-CF4C-4078-BE9A-2FFF23A6BA8B}" dt="2022-11-10T14:49:55.119" v="1393"/>
          <ac:picMkLst>
            <pc:docMk/>
            <pc:sldMk cId="2605492905" sldId="2146847810"/>
            <ac:picMk id="50" creationId="{E58805A3-F805-8EE4-82C8-B0884F772D58}"/>
          </ac:picMkLst>
        </pc:picChg>
        <pc:picChg chg="mod">
          <ac:chgData name="d'Agostino, Ciro" userId="522b68d4-162f-4dc7-a4d9-e6a12496a8af" providerId="ADAL" clId="{CD9D7DE9-CF4C-4078-BE9A-2FFF23A6BA8B}" dt="2022-11-10T14:49:55.119" v="1393"/>
          <ac:picMkLst>
            <pc:docMk/>
            <pc:sldMk cId="2605492905" sldId="2146847810"/>
            <ac:picMk id="51" creationId="{D035BEA4-88A1-1F25-29C9-9E0ABADEA0EB}"/>
          </ac:picMkLst>
        </pc:picChg>
        <pc:picChg chg="mod">
          <ac:chgData name="d'Agostino, Ciro" userId="522b68d4-162f-4dc7-a4d9-e6a12496a8af" providerId="ADAL" clId="{CD9D7DE9-CF4C-4078-BE9A-2FFF23A6BA8B}" dt="2022-11-10T14:49:55.119" v="1393"/>
          <ac:picMkLst>
            <pc:docMk/>
            <pc:sldMk cId="2605492905" sldId="2146847810"/>
            <ac:picMk id="52" creationId="{0A1E8A6B-C19B-5D5B-9741-52FBCF7A3A63}"/>
          </ac:picMkLst>
        </pc:picChg>
        <pc:picChg chg="mod">
          <ac:chgData name="d'Agostino, Ciro" userId="522b68d4-162f-4dc7-a4d9-e6a12496a8af" providerId="ADAL" clId="{CD9D7DE9-CF4C-4078-BE9A-2FFF23A6BA8B}" dt="2022-11-10T14:49:55.119" v="1393"/>
          <ac:picMkLst>
            <pc:docMk/>
            <pc:sldMk cId="2605492905" sldId="2146847810"/>
            <ac:picMk id="53" creationId="{54B3CC5F-43A6-82BE-B998-B9BD13DF4DC3}"/>
          </ac:picMkLst>
        </pc:picChg>
        <pc:picChg chg="mod">
          <ac:chgData name="d'Agostino, Ciro" userId="522b68d4-162f-4dc7-a4d9-e6a12496a8af" providerId="ADAL" clId="{CD9D7DE9-CF4C-4078-BE9A-2FFF23A6BA8B}" dt="2022-11-10T14:49:55.119" v="1393"/>
          <ac:picMkLst>
            <pc:docMk/>
            <pc:sldMk cId="2605492905" sldId="2146847810"/>
            <ac:picMk id="54" creationId="{0BCD94A9-B954-3228-0F9A-5FEB9FE41E29}"/>
          </ac:picMkLst>
        </pc:picChg>
        <pc:picChg chg="mod">
          <ac:chgData name="d'Agostino, Ciro" userId="522b68d4-162f-4dc7-a4d9-e6a12496a8af" providerId="ADAL" clId="{CD9D7DE9-CF4C-4078-BE9A-2FFF23A6BA8B}" dt="2022-11-10T14:49:55.119" v="1393"/>
          <ac:picMkLst>
            <pc:docMk/>
            <pc:sldMk cId="2605492905" sldId="2146847810"/>
            <ac:picMk id="55" creationId="{4FCDD6A4-0A49-674A-69E2-1A0C24D867DD}"/>
          </ac:picMkLst>
        </pc:picChg>
        <pc:picChg chg="mod">
          <ac:chgData name="d'Agostino, Ciro" userId="522b68d4-162f-4dc7-a4d9-e6a12496a8af" providerId="ADAL" clId="{CD9D7DE9-CF4C-4078-BE9A-2FFF23A6BA8B}" dt="2022-11-10T14:49:55.119" v="1393"/>
          <ac:picMkLst>
            <pc:docMk/>
            <pc:sldMk cId="2605492905" sldId="2146847810"/>
            <ac:picMk id="56" creationId="{C38C0551-312C-30BB-9497-D23A8B85401C}"/>
          </ac:picMkLst>
        </pc:picChg>
        <pc:picChg chg="mod">
          <ac:chgData name="d'Agostino, Ciro" userId="522b68d4-162f-4dc7-a4d9-e6a12496a8af" providerId="ADAL" clId="{CD9D7DE9-CF4C-4078-BE9A-2FFF23A6BA8B}" dt="2022-11-10T14:49:55.119" v="1393"/>
          <ac:picMkLst>
            <pc:docMk/>
            <pc:sldMk cId="2605492905" sldId="2146847810"/>
            <ac:picMk id="57" creationId="{10EAA948-FE8F-6006-033B-FA5C07BC3C12}"/>
          </ac:picMkLst>
        </pc:picChg>
        <pc:picChg chg="mod">
          <ac:chgData name="d'Agostino, Ciro" userId="522b68d4-162f-4dc7-a4d9-e6a12496a8af" providerId="ADAL" clId="{CD9D7DE9-CF4C-4078-BE9A-2FFF23A6BA8B}" dt="2022-11-10T14:49:55.119" v="1393"/>
          <ac:picMkLst>
            <pc:docMk/>
            <pc:sldMk cId="2605492905" sldId="2146847810"/>
            <ac:picMk id="58" creationId="{5FFFA148-B659-EC9D-1DBD-689A1ABB636D}"/>
          </ac:picMkLst>
        </pc:picChg>
        <pc:picChg chg="mod">
          <ac:chgData name="d'Agostino, Ciro" userId="522b68d4-162f-4dc7-a4d9-e6a12496a8af" providerId="ADAL" clId="{CD9D7DE9-CF4C-4078-BE9A-2FFF23A6BA8B}" dt="2022-11-10T14:49:55.119" v="1393"/>
          <ac:picMkLst>
            <pc:docMk/>
            <pc:sldMk cId="2605492905" sldId="2146847810"/>
            <ac:picMk id="59" creationId="{B288F6E6-C4F2-D34A-C7AF-2B2DD8F2697A}"/>
          </ac:picMkLst>
        </pc:picChg>
        <pc:picChg chg="mod">
          <ac:chgData name="d'Agostino, Ciro" userId="522b68d4-162f-4dc7-a4d9-e6a12496a8af" providerId="ADAL" clId="{CD9D7DE9-CF4C-4078-BE9A-2FFF23A6BA8B}" dt="2022-11-10T14:49:55.119" v="1393"/>
          <ac:picMkLst>
            <pc:docMk/>
            <pc:sldMk cId="2605492905" sldId="2146847810"/>
            <ac:picMk id="60" creationId="{228055F4-7E71-66B5-940C-F49EE1FE50F8}"/>
          </ac:picMkLst>
        </pc:picChg>
        <pc:picChg chg="mod">
          <ac:chgData name="d'Agostino, Ciro" userId="522b68d4-162f-4dc7-a4d9-e6a12496a8af" providerId="ADAL" clId="{CD9D7DE9-CF4C-4078-BE9A-2FFF23A6BA8B}" dt="2022-11-10T14:49:55.119" v="1393"/>
          <ac:picMkLst>
            <pc:docMk/>
            <pc:sldMk cId="2605492905" sldId="2146847810"/>
            <ac:picMk id="61" creationId="{AF0EF889-B8F1-7501-0B8B-C6ED52967355}"/>
          </ac:picMkLst>
        </pc:picChg>
        <pc:picChg chg="mod">
          <ac:chgData name="d'Agostino, Ciro" userId="522b68d4-162f-4dc7-a4d9-e6a12496a8af" providerId="ADAL" clId="{CD9D7DE9-CF4C-4078-BE9A-2FFF23A6BA8B}" dt="2022-11-10T14:49:55.119" v="1393"/>
          <ac:picMkLst>
            <pc:docMk/>
            <pc:sldMk cId="2605492905" sldId="2146847810"/>
            <ac:picMk id="62" creationId="{A22CE581-C975-FDC2-E5FE-DC3C32482644}"/>
          </ac:picMkLst>
        </pc:picChg>
        <pc:picChg chg="mod">
          <ac:chgData name="d'Agostino, Ciro" userId="522b68d4-162f-4dc7-a4d9-e6a12496a8af" providerId="ADAL" clId="{CD9D7DE9-CF4C-4078-BE9A-2FFF23A6BA8B}" dt="2022-11-10T14:49:55.119" v="1393"/>
          <ac:picMkLst>
            <pc:docMk/>
            <pc:sldMk cId="2605492905" sldId="2146847810"/>
            <ac:picMk id="63" creationId="{B3F783D5-15F1-92A8-0B45-F53C78AFFA8A}"/>
          </ac:picMkLst>
        </pc:picChg>
        <pc:picChg chg="mod">
          <ac:chgData name="d'Agostino, Ciro" userId="522b68d4-162f-4dc7-a4d9-e6a12496a8af" providerId="ADAL" clId="{CD9D7DE9-CF4C-4078-BE9A-2FFF23A6BA8B}" dt="2022-11-10T14:49:55.119" v="1393"/>
          <ac:picMkLst>
            <pc:docMk/>
            <pc:sldMk cId="2605492905" sldId="2146847810"/>
            <ac:picMk id="64" creationId="{AFCA2695-D400-E64E-5B28-618AB4D489BD}"/>
          </ac:picMkLst>
        </pc:picChg>
        <pc:picChg chg="mod">
          <ac:chgData name="d'Agostino, Ciro" userId="522b68d4-162f-4dc7-a4d9-e6a12496a8af" providerId="ADAL" clId="{CD9D7DE9-CF4C-4078-BE9A-2FFF23A6BA8B}" dt="2022-11-10T14:49:55.119" v="1393"/>
          <ac:picMkLst>
            <pc:docMk/>
            <pc:sldMk cId="2605492905" sldId="2146847810"/>
            <ac:picMk id="65" creationId="{D4877032-C68E-B825-4D05-252641E8773F}"/>
          </ac:picMkLst>
        </pc:picChg>
        <pc:picChg chg="mod">
          <ac:chgData name="d'Agostino, Ciro" userId="522b68d4-162f-4dc7-a4d9-e6a12496a8af" providerId="ADAL" clId="{CD9D7DE9-CF4C-4078-BE9A-2FFF23A6BA8B}" dt="2022-11-10T14:49:55.119" v="1393"/>
          <ac:picMkLst>
            <pc:docMk/>
            <pc:sldMk cId="2605492905" sldId="2146847810"/>
            <ac:picMk id="70" creationId="{60126BC6-4898-B0E0-CB4A-9340353D947F}"/>
          </ac:picMkLst>
        </pc:picChg>
        <pc:picChg chg="add del mod">
          <ac:chgData name="d'Agostino, Ciro" userId="522b68d4-162f-4dc7-a4d9-e6a12496a8af" providerId="ADAL" clId="{CD9D7DE9-CF4C-4078-BE9A-2FFF23A6BA8B}" dt="2022-11-10T14:49:56.822" v="1394"/>
          <ac:picMkLst>
            <pc:docMk/>
            <pc:sldMk cId="2605492905" sldId="2146847810"/>
            <ac:picMk id="71" creationId="{C62E1651-EE78-30F7-73A5-C7636E9DD255}"/>
          </ac:picMkLst>
        </pc:picChg>
        <pc:picChg chg="add del mod">
          <ac:chgData name="d'Agostino, Ciro" userId="522b68d4-162f-4dc7-a4d9-e6a12496a8af" providerId="ADAL" clId="{CD9D7DE9-CF4C-4078-BE9A-2FFF23A6BA8B}" dt="2022-11-10T14:49:56.822" v="1394"/>
          <ac:picMkLst>
            <pc:docMk/>
            <pc:sldMk cId="2605492905" sldId="2146847810"/>
            <ac:picMk id="72" creationId="{7153446A-CAED-AE99-559D-5425D087EC5A}"/>
          </ac:picMkLst>
        </pc:picChg>
        <pc:picChg chg="add del mod">
          <ac:chgData name="d'Agostino, Ciro" userId="522b68d4-162f-4dc7-a4d9-e6a12496a8af" providerId="ADAL" clId="{CD9D7DE9-CF4C-4078-BE9A-2FFF23A6BA8B}" dt="2022-11-10T14:49:56.822" v="1394"/>
          <ac:picMkLst>
            <pc:docMk/>
            <pc:sldMk cId="2605492905" sldId="2146847810"/>
            <ac:picMk id="73" creationId="{8ADB042A-1767-FE71-F857-2EBAF062F8F3}"/>
          </ac:picMkLst>
        </pc:picChg>
        <pc:picChg chg="add mod">
          <ac:chgData name="d'Agostino, Ciro" userId="522b68d4-162f-4dc7-a4d9-e6a12496a8af" providerId="ADAL" clId="{CD9D7DE9-CF4C-4078-BE9A-2FFF23A6BA8B}" dt="2022-11-10T14:50:06.918" v="1396" actId="1076"/>
          <ac:picMkLst>
            <pc:docMk/>
            <pc:sldMk cId="2605492905" sldId="2146847810"/>
            <ac:picMk id="74" creationId="{E0C08AAE-2872-551A-A027-26B0C8CC0F9B}"/>
          </ac:picMkLst>
        </pc:picChg>
        <pc:picChg chg="add mod">
          <ac:chgData name="d'Agostino, Ciro" userId="522b68d4-162f-4dc7-a4d9-e6a12496a8af" providerId="ADAL" clId="{CD9D7DE9-CF4C-4078-BE9A-2FFF23A6BA8B}" dt="2022-11-10T14:50:06.918" v="1396" actId="1076"/>
          <ac:picMkLst>
            <pc:docMk/>
            <pc:sldMk cId="2605492905" sldId="2146847810"/>
            <ac:picMk id="75" creationId="{6D2D1C62-8BC0-F800-F8D5-987929792FD8}"/>
          </ac:picMkLst>
        </pc:picChg>
        <pc:picChg chg="add mod">
          <ac:chgData name="d'Agostino, Ciro" userId="522b68d4-162f-4dc7-a4d9-e6a12496a8af" providerId="ADAL" clId="{CD9D7DE9-CF4C-4078-BE9A-2FFF23A6BA8B}" dt="2022-11-10T14:50:06.918" v="1396" actId="1076"/>
          <ac:picMkLst>
            <pc:docMk/>
            <pc:sldMk cId="2605492905" sldId="2146847810"/>
            <ac:picMk id="77" creationId="{8645D776-61CE-2EA0-9147-74BD8E468841}"/>
          </ac:picMkLst>
        </pc:picChg>
        <pc:picChg chg="add mod">
          <ac:chgData name="d'Agostino, Ciro" userId="522b68d4-162f-4dc7-a4d9-e6a12496a8af" providerId="ADAL" clId="{CD9D7DE9-CF4C-4078-BE9A-2FFF23A6BA8B}" dt="2022-11-10T14:50:17.995" v="1398" actId="1076"/>
          <ac:picMkLst>
            <pc:docMk/>
            <pc:sldMk cId="2605492905" sldId="2146847810"/>
            <ac:picMk id="78" creationId="{1D53DE4A-A5E2-BB61-EAF4-B2378172AFB5}"/>
          </ac:picMkLst>
        </pc:picChg>
        <pc:cxnChg chg="mod">
          <ac:chgData name="d'Agostino, Ciro" userId="522b68d4-162f-4dc7-a4d9-e6a12496a8af" providerId="ADAL" clId="{CD9D7DE9-CF4C-4078-BE9A-2FFF23A6BA8B}" dt="2022-11-10T14:49:55.119" v="1393"/>
          <ac:cxnSpMkLst>
            <pc:docMk/>
            <pc:sldMk cId="2605492905" sldId="2146847810"/>
            <ac:cxnSpMk id="66" creationId="{DADBA3BD-7932-0F5B-D481-29A4E8828DE9}"/>
          </ac:cxnSpMkLst>
        </pc:cxnChg>
        <pc:cxnChg chg="mod">
          <ac:chgData name="d'Agostino, Ciro" userId="522b68d4-162f-4dc7-a4d9-e6a12496a8af" providerId="ADAL" clId="{CD9D7DE9-CF4C-4078-BE9A-2FFF23A6BA8B}" dt="2022-11-10T14:49:55.119" v="1393"/>
          <ac:cxnSpMkLst>
            <pc:docMk/>
            <pc:sldMk cId="2605492905" sldId="2146847810"/>
            <ac:cxnSpMk id="67" creationId="{AB78904E-74A6-3E11-FCA0-56CE2CEAC3A1}"/>
          </ac:cxnSpMkLst>
        </pc:cxnChg>
        <pc:cxnChg chg="mod">
          <ac:chgData name="d'Agostino, Ciro" userId="522b68d4-162f-4dc7-a4d9-e6a12496a8af" providerId="ADAL" clId="{CD9D7DE9-CF4C-4078-BE9A-2FFF23A6BA8B}" dt="2022-11-10T14:49:55.119" v="1393"/>
          <ac:cxnSpMkLst>
            <pc:docMk/>
            <pc:sldMk cId="2605492905" sldId="2146847810"/>
            <ac:cxnSpMk id="68" creationId="{3254A437-7774-D0CE-3CA1-10F9A79AEF7C}"/>
          </ac:cxnSpMkLst>
        </pc:cxnChg>
        <pc:cxnChg chg="mod">
          <ac:chgData name="d'Agostino, Ciro" userId="522b68d4-162f-4dc7-a4d9-e6a12496a8af" providerId="ADAL" clId="{CD9D7DE9-CF4C-4078-BE9A-2FFF23A6BA8B}" dt="2022-11-10T14:49:55.119" v="1393"/>
          <ac:cxnSpMkLst>
            <pc:docMk/>
            <pc:sldMk cId="2605492905" sldId="2146847810"/>
            <ac:cxnSpMk id="69" creationId="{EB519B8F-15CD-438D-A3D3-19809B33656D}"/>
          </ac:cxnSpMkLst>
        </pc:cxnChg>
      </pc:sldChg>
      <pc:sldChg chg="addSp delSp modSp add mod ord">
        <pc:chgData name="d'Agostino, Ciro" userId="522b68d4-162f-4dc7-a4d9-e6a12496a8af" providerId="ADAL" clId="{CD9D7DE9-CF4C-4078-BE9A-2FFF23A6BA8B}" dt="2022-11-10T15:17:00.599" v="1723"/>
        <pc:sldMkLst>
          <pc:docMk/>
          <pc:sldMk cId="3507729882" sldId="2146847811"/>
        </pc:sldMkLst>
        <pc:spChg chg="add del mod topLvl">
          <ac:chgData name="d'Agostino, Ciro" userId="522b68d4-162f-4dc7-a4d9-e6a12496a8af" providerId="ADAL" clId="{CD9D7DE9-CF4C-4078-BE9A-2FFF23A6BA8B}" dt="2022-11-10T14:55:17.569" v="1459" actId="478"/>
          <ac:spMkLst>
            <pc:docMk/>
            <pc:sldMk cId="3507729882" sldId="2146847811"/>
            <ac:spMk id="60" creationId="{42448540-677C-2396-C527-3BB4CDCFF23A}"/>
          </ac:spMkLst>
        </pc:spChg>
        <pc:spChg chg="add del mod topLvl">
          <ac:chgData name="d'Agostino, Ciro" userId="522b68d4-162f-4dc7-a4d9-e6a12496a8af" providerId="ADAL" clId="{CD9D7DE9-CF4C-4078-BE9A-2FFF23A6BA8B}" dt="2022-11-10T14:55:17.569" v="1459" actId="478"/>
          <ac:spMkLst>
            <pc:docMk/>
            <pc:sldMk cId="3507729882" sldId="2146847811"/>
            <ac:spMk id="61" creationId="{9D3468CF-F2C8-A649-5AC5-FF4C80161F1A}"/>
          </ac:spMkLst>
        </pc:spChg>
        <pc:spChg chg="add del mod topLvl">
          <ac:chgData name="d'Agostino, Ciro" userId="522b68d4-162f-4dc7-a4d9-e6a12496a8af" providerId="ADAL" clId="{CD9D7DE9-CF4C-4078-BE9A-2FFF23A6BA8B}" dt="2022-11-10T14:55:17.569" v="1459" actId="478"/>
          <ac:spMkLst>
            <pc:docMk/>
            <pc:sldMk cId="3507729882" sldId="2146847811"/>
            <ac:spMk id="62" creationId="{DD6EDC15-C012-46D0-D00C-8B53269BAFBE}"/>
          </ac:spMkLst>
        </pc:spChg>
        <pc:spChg chg="add del mod topLvl">
          <ac:chgData name="d'Agostino, Ciro" userId="522b68d4-162f-4dc7-a4d9-e6a12496a8af" providerId="ADAL" clId="{CD9D7DE9-CF4C-4078-BE9A-2FFF23A6BA8B}" dt="2022-11-10T14:55:17.569" v="1459" actId="478"/>
          <ac:spMkLst>
            <pc:docMk/>
            <pc:sldMk cId="3507729882" sldId="2146847811"/>
            <ac:spMk id="63" creationId="{6ACAC23F-03BE-2BAF-07B6-FAF60FF9B99A}"/>
          </ac:spMkLst>
        </pc:spChg>
        <pc:spChg chg="add mod">
          <ac:chgData name="d'Agostino, Ciro" userId="522b68d4-162f-4dc7-a4d9-e6a12496a8af" providerId="ADAL" clId="{CD9D7DE9-CF4C-4078-BE9A-2FFF23A6BA8B}" dt="2022-11-10T15:05:12.912" v="1623" actId="164"/>
          <ac:spMkLst>
            <pc:docMk/>
            <pc:sldMk cId="3507729882" sldId="2146847811"/>
            <ac:spMk id="73" creationId="{2A3FFC24-6AC7-5ED3-7935-C7F73EC00171}"/>
          </ac:spMkLst>
        </pc:spChg>
        <pc:spChg chg="add mod">
          <ac:chgData name="d'Agostino, Ciro" userId="522b68d4-162f-4dc7-a4d9-e6a12496a8af" providerId="ADAL" clId="{CD9D7DE9-CF4C-4078-BE9A-2FFF23A6BA8B}" dt="2022-11-10T15:05:12.912" v="1623" actId="164"/>
          <ac:spMkLst>
            <pc:docMk/>
            <pc:sldMk cId="3507729882" sldId="2146847811"/>
            <ac:spMk id="74" creationId="{D596D86D-1875-7D9D-4FC3-E2BE24099BC2}"/>
          </ac:spMkLst>
        </pc:spChg>
        <pc:grpChg chg="add del mod topLvl">
          <ac:chgData name="d'Agostino, Ciro" userId="522b68d4-162f-4dc7-a4d9-e6a12496a8af" providerId="ADAL" clId="{CD9D7DE9-CF4C-4078-BE9A-2FFF23A6BA8B}" dt="2022-11-10T15:05:12.912" v="1623" actId="164"/>
          <ac:grpSpMkLst>
            <pc:docMk/>
            <pc:sldMk cId="3507729882" sldId="2146847811"/>
            <ac:grpSpMk id="2" creationId="{6E871218-D1B5-6CB0-06D1-90F80FA81F9D}"/>
          </ac:grpSpMkLst>
        </pc:grpChg>
        <pc:grpChg chg="del">
          <ac:chgData name="d'Agostino, Ciro" userId="522b68d4-162f-4dc7-a4d9-e6a12496a8af" providerId="ADAL" clId="{CD9D7DE9-CF4C-4078-BE9A-2FFF23A6BA8B}" dt="2022-11-10T14:54:53.653" v="1453" actId="478"/>
          <ac:grpSpMkLst>
            <pc:docMk/>
            <pc:sldMk cId="3507729882" sldId="2146847811"/>
            <ac:grpSpMk id="8" creationId="{4B2AFCC9-5D7C-5D97-0580-FB940088AB40}"/>
          </ac:grpSpMkLst>
        </pc:grpChg>
        <pc:grpChg chg="del">
          <ac:chgData name="d'Agostino, Ciro" userId="522b68d4-162f-4dc7-a4d9-e6a12496a8af" providerId="ADAL" clId="{CD9D7DE9-CF4C-4078-BE9A-2FFF23A6BA8B}" dt="2022-11-10T14:55:01.991" v="1455" actId="165"/>
          <ac:grpSpMkLst>
            <pc:docMk/>
            <pc:sldMk cId="3507729882" sldId="2146847811"/>
            <ac:grpSpMk id="64" creationId="{E1EB699D-DD3A-C9FD-FB77-5ABAD02D07D1}"/>
          </ac:grpSpMkLst>
        </pc:grpChg>
        <pc:grpChg chg="add mod">
          <ac:chgData name="d'Agostino, Ciro" userId="522b68d4-162f-4dc7-a4d9-e6a12496a8af" providerId="ADAL" clId="{CD9D7DE9-CF4C-4078-BE9A-2FFF23A6BA8B}" dt="2022-11-10T15:05:12.912" v="1623" actId="164"/>
          <ac:grpSpMkLst>
            <pc:docMk/>
            <pc:sldMk cId="3507729882" sldId="2146847811"/>
            <ac:grpSpMk id="75" creationId="{4412C298-F554-3EEB-DE5E-CC103EAA2739}"/>
          </ac:grpSpMkLst>
        </pc:grpChg>
        <pc:picChg chg="del mod topLvl">
          <ac:chgData name="d'Agostino, Ciro" userId="522b68d4-162f-4dc7-a4d9-e6a12496a8af" providerId="ADAL" clId="{CD9D7DE9-CF4C-4078-BE9A-2FFF23A6BA8B}" dt="2022-11-10T14:55:05.262" v="1456" actId="478"/>
          <ac:picMkLst>
            <pc:docMk/>
            <pc:sldMk cId="3507729882" sldId="2146847811"/>
            <ac:picMk id="3" creationId="{5B6B7227-56C8-E590-E2B4-75D5E58DE7E6}"/>
          </ac:picMkLst>
        </pc:picChg>
        <pc:picChg chg="add mod">
          <ac:chgData name="d'Agostino, Ciro" userId="522b68d4-162f-4dc7-a4d9-e6a12496a8af" providerId="ADAL" clId="{CD9D7DE9-CF4C-4078-BE9A-2FFF23A6BA8B}" dt="2022-11-10T14:56:44.446" v="1478"/>
          <ac:picMkLst>
            <pc:docMk/>
            <pc:sldMk cId="3507729882" sldId="2146847811"/>
            <ac:picMk id="4" creationId="{358A9BAB-1115-3143-7768-66115A68032E}"/>
          </ac:picMkLst>
        </pc:picChg>
        <pc:picChg chg="del mod topLvl">
          <ac:chgData name="d'Agostino, Ciro" userId="522b68d4-162f-4dc7-a4d9-e6a12496a8af" providerId="ADAL" clId="{CD9D7DE9-CF4C-4078-BE9A-2FFF23A6BA8B}" dt="2022-11-10T14:55:05.262" v="1456" actId="478"/>
          <ac:picMkLst>
            <pc:docMk/>
            <pc:sldMk cId="3507729882" sldId="2146847811"/>
            <ac:picMk id="6" creationId="{59B00072-FB8E-9A0F-8D52-937D70778451}"/>
          </ac:picMkLst>
        </pc:picChg>
        <pc:picChg chg="add del mod modCrop">
          <ac:chgData name="d'Agostino, Ciro" userId="522b68d4-162f-4dc7-a4d9-e6a12496a8af" providerId="ADAL" clId="{CD9D7DE9-CF4C-4078-BE9A-2FFF23A6BA8B}" dt="2022-11-10T14:58:37.456" v="1519" actId="478"/>
          <ac:picMkLst>
            <pc:docMk/>
            <pc:sldMk cId="3507729882" sldId="2146847811"/>
            <ac:picMk id="9" creationId="{AA12AB7B-74FA-F5C8-ABFA-C1C0204B7731}"/>
          </ac:picMkLst>
        </pc:picChg>
        <pc:picChg chg="add mod modCrop">
          <ac:chgData name="d'Agostino, Ciro" userId="522b68d4-162f-4dc7-a4d9-e6a12496a8af" providerId="ADAL" clId="{CD9D7DE9-CF4C-4078-BE9A-2FFF23A6BA8B}" dt="2022-11-10T15:05:12.912" v="1623" actId="164"/>
          <ac:picMkLst>
            <pc:docMk/>
            <pc:sldMk cId="3507729882" sldId="2146847811"/>
            <ac:picMk id="10" creationId="{8F5CC875-07A5-2192-1865-2560B6EA3E25}"/>
          </ac:picMkLst>
        </pc:picChg>
        <pc:picChg chg="add mod">
          <ac:chgData name="d'Agostino, Ciro" userId="522b68d4-162f-4dc7-a4d9-e6a12496a8af" providerId="ADAL" clId="{CD9D7DE9-CF4C-4078-BE9A-2FFF23A6BA8B}" dt="2022-11-10T15:05:12.912" v="1623" actId="164"/>
          <ac:picMkLst>
            <pc:docMk/>
            <pc:sldMk cId="3507729882" sldId="2146847811"/>
            <ac:picMk id="11" creationId="{0F1FA6ED-6FBE-3AFA-75D9-067885F1BB3A}"/>
          </ac:picMkLst>
        </pc:picChg>
        <pc:picChg chg="mod">
          <ac:chgData name="d'Agostino, Ciro" userId="522b68d4-162f-4dc7-a4d9-e6a12496a8af" providerId="ADAL" clId="{CD9D7DE9-CF4C-4078-BE9A-2FFF23A6BA8B}" dt="2022-11-10T14:59:51.507" v="1557" actId="1076"/>
          <ac:picMkLst>
            <pc:docMk/>
            <pc:sldMk cId="3507729882" sldId="2146847811"/>
            <ac:picMk id="12" creationId="{9CF7AB0F-86CC-8937-B692-9C74ADC76601}"/>
          </ac:picMkLst>
        </pc:picChg>
        <pc:picChg chg="del mod topLvl">
          <ac:chgData name="d'Agostino, Ciro" userId="522b68d4-162f-4dc7-a4d9-e6a12496a8af" providerId="ADAL" clId="{CD9D7DE9-CF4C-4078-BE9A-2FFF23A6BA8B}" dt="2022-11-10T14:55:05.262" v="1456" actId="478"/>
          <ac:picMkLst>
            <pc:docMk/>
            <pc:sldMk cId="3507729882" sldId="2146847811"/>
            <ac:picMk id="13" creationId="{2BE6B1B3-30C7-9778-036D-2BE3AF35330B}"/>
          </ac:picMkLst>
        </pc:picChg>
        <pc:picChg chg="mod">
          <ac:chgData name="d'Agostino, Ciro" userId="522b68d4-162f-4dc7-a4d9-e6a12496a8af" providerId="ADAL" clId="{CD9D7DE9-CF4C-4078-BE9A-2FFF23A6BA8B}" dt="2022-11-10T14:59:43.353" v="1555" actId="1076"/>
          <ac:picMkLst>
            <pc:docMk/>
            <pc:sldMk cId="3507729882" sldId="2146847811"/>
            <ac:picMk id="14" creationId="{89BCCB64-79E7-9E72-2904-2DA59034972B}"/>
          </ac:picMkLst>
        </pc:picChg>
        <pc:picChg chg="add mod">
          <ac:chgData name="d'Agostino, Ciro" userId="522b68d4-162f-4dc7-a4d9-e6a12496a8af" providerId="ADAL" clId="{CD9D7DE9-CF4C-4078-BE9A-2FFF23A6BA8B}" dt="2022-11-10T15:05:12.912" v="1623" actId="164"/>
          <ac:picMkLst>
            <pc:docMk/>
            <pc:sldMk cId="3507729882" sldId="2146847811"/>
            <ac:picMk id="15" creationId="{9C7A1394-D0CC-18F7-5052-00021BFC8D30}"/>
          </ac:picMkLst>
        </pc:picChg>
        <pc:picChg chg="del mod topLvl">
          <ac:chgData name="d'Agostino, Ciro" userId="522b68d4-162f-4dc7-a4d9-e6a12496a8af" providerId="ADAL" clId="{CD9D7DE9-CF4C-4078-BE9A-2FFF23A6BA8B}" dt="2022-11-10T14:55:05.262" v="1456" actId="478"/>
          <ac:picMkLst>
            <pc:docMk/>
            <pc:sldMk cId="3507729882" sldId="2146847811"/>
            <ac:picMk id="16" creationId="{C476F048-D4C1-40C2-1914-A6DB6029A528}"/>
          </ac:picMkLst>
        </pc:picChg>
        <pc:picChg chg="add mod">
          <ac:chgData name="d'Agostino, Ciro" userId="522b68d4-162f-4dc7-a4d9-e6a12496a8af" providerId="ADAL" clId="{CD9D7DE9-CF4C-4078-BE9A-2FFF23A6BA8B}" dt="2022-11-10T15:05:12.912" v="1623" actId="164"/>
          <ac:picMkLst>
            <pc:docMk/>
            <pc:sldMk cId="3507729882" sldId="2146847811"/>
            <ac:picMk id="17" creationId="{2EA0D46E-27D1-1231-AD9C-072ECEF74D6D}"/>
          </ac:picMkLst>
        </pc:picChg>
        <pc:picChg chg="mod">
          <ac:chgData name="d'Agostino, Ciro" userId="522b68d4-162f-4dc7-a4d9-e6a12496a8af" providerId="ADAL" clId="{CD9D7DE9-CF4C-4078-BE9A-2FFF23A6BA8B}" dt="2022-11-10T14:59:48.520" v="1556" actId="1076"/>
          <ac:picMkLst>
            <pc:docMk/>
            <pc:sldMk cId="3507729882" sldId="2146847811"/>
            <ac:picMk id="18" creationId="{925AF04B-C6BE-C75E-B64F-F1CC8DA5BC6E}"/>
          </ac:picMkLst>
        </pc:picChg>
        <pc:picChg chg="del mod topLvl">
          <ac:chgData name="d'Agostino, Ciro" userId="522b68d4-162f-4dc7-a4d9-e6a12496a8af" providerId="ADAL" clId="{CD9D7DE9-CF4C-4078-BE9A-2FFF23A6BA8B}" dt="2022-11-10T14:55:05.262" v="1456" actId="478"/>
          <ac:picMkLst>
            <pc:docMk/>
            <pc:sldMk cId="3507729882" sldId="2146847811"/>
            <ac:picMk id="19" creationId="{945CEC64-072D-7B4F-6259-EDCB459563CB}"/>
          </ac:picMkLst>
        </pc:picChg>
        <pc:picChg chg="mod">
          <ac:chgData name="d'Agostino, Ciro" userId="522b68d4-162f-4dc7-a4d9-e6a12496a8af" providerId="ADAL" clId="{CD9D7DE9-CF4C-4078-BE9A-2FFF23A6BA8B}" dt="2022-11-10T14:59:39.965" v="1554" actId="1076"/>
          <ac:picMkLst>
            <pc:docMk/>
            <pc:sldMk cId="3507729882" sldId="2146847811"/>
            <ac:picMk id="20" creationId="{CE05EBED-74F4-D52C-030D-9811710714EB}"/>
          </ac:picMkLst>
        </pc:picChg>
        <pc:picChg chg="del mod topLvl">
          <ac:chgData name="d'Agostino, Ciro" userId="522b68d4-162f-4dc7-a4d9-e6a12496a8af" providerId="ADAL" clId="{CD9D7DE9-CF4C-4078-BE9A-2FFF23A6BA8B}" dt="2022-11-10T14:55:05.262" v="1456" actId="478"/>
          <ac:picMkLst>
            <pc:docMk/>
            <pc:sldMk cId="3507729882" sldId="2146847811"/>
            <ac:picMk id="21" creationId="{47EFDCEA-2AB0-838F-6D3E-B69687DB823F}"/>
          </ac:picMkLst>
        </pc:picChg>
        <pc:picChg chg="add mod">
          <ac:chgData name="d'Agostino, Ciro" userId="522b68d4-162f-4dc7-a4d9-e6a12496a8af" providerId="ADAL" clId="{CD9D7DE9-CF4C-4078-BE9A-2FFF23A6BA8B}" dt="2022-11-10T15:05:12.912" v="1623" actId="164"/>
          <ac:picMkLst>
            <pc:docMk/>
            <pc:sldMk cId="3507729882" sldId="2146847811"/>
            <ac:picMk id="22" creationId="{2DF3BEF3-AA3C-3405-047E-B23187DCC771}"/>
          </ac:picMkLst>
        </pc:picChg>
        <pc:picChg chg="del mod">
          <ac:chgData name="d'Agostino, Ciro" userId="522b68d4-162f-4dc7-a4d9-e6a12496a8af" providerId="ADAL" clId="{CD9D7DE9-CF4C-4078-BE9A-2FFF23A6BA8B}" dt="2022-11-10T14:55:21.586" v="1462" actId="478"/>
          <ac:picMkLst>
            <pc:docMk/>
            <pc:sldMk cId="3507729882" sldId="2146847811"/>
            <ac:picMk id="28" creationId="{F98F8FCD-8526-1A0B-7E63-422F95894123}"/>
          </ac:picMkLst>
        </pc:picChg>
        <pc:picChg chg="del mod">
          <ac:chgData name="d'Agostino, Ciro" userId="522b68d4-162f-4dc7-a4d9-e6a12496a8af" providerId="ADAL" clId="{CD9D7DE9-CF4C-4078-BE9A-2FFF23A6BA8B}" dt="2022-11-10T14:55:20.259" v="1461" actId="478"/>
          <ac:picMkLst>
            <pc:docMk/>
            <pc:sldMk cId="3507729882" sldId="2146847811"/>
            <ac:picMk id="31" creationId="{FD6BC304-65DE-8291-F548-1E1FE76513D3}"/>
          </ac:picMkLst>
        </pc:picChg>
        <pc:picChg chg="del mod">
          <ac:chgData name="d'Agostino, Ciro" userId="522b68d4-162f-4dc7-a4d9-e6a12496a8af" providerId="ADAL" clId="{CD9D7DE9-CF4C-4078-BE9A-2FFF23A6BA8B}" dt="2022-11-10T14:55:35.559" v="1467" actId="478"/>
          <ac:picMkLst>
            <pc:docMk/>
            <pc:sldMk cId="3507729882" sldId="2146847811"/>
            <ac:picMk id="32" creationId="{7637DB2A-D84A-BF8B-B376-7E66C51DBE41}"/>
          </ac:picMkLst>
        </pc:picChg>
        <pc:picChg chg="del mod">
          <ac:chgData name="d'Agostino, Ciro" userId="522b68d4-162f-4dc7-a4d9-e6a12496a8af" providerId="ADAL" clId="{CD9D7DE9-CF4C-4078-BE9A-2FFF23A6BA8B}" dt="2022-11-10T14:55:19.080" v="1460" actId="478"/>
          <ac:picMkLst>
            <pc:docMk/>
            <pc:sldMk cId="3507729882" sldId="2146847811"/>
            <ac:picMk id="33" creationId="{4F8ED484-DCB8-096F-1B60-C2BF6E596CA6}"/>
          </ac:picMkLst>
        </pc:picChg>
        <pc:picChg chg="del">
          <ac:chgData name="d'Agostino, Ciro" userId="522b68d4-162f-4dc7-a4d9-e6a12496a8af" providerId="ADAL" clId="{CD9D7DE9-CF4C-4078-BE9A-2FFF23A6BA8B}" dt="2022-11-10T14:54:55.220" v="1454" actId="478"/>
          <ac:picMkLst>
            <pc:docMk/>
            <pc:sldMk cId="3507729882" sldId="2146847811"/>
            <ac:picMk id="34" creationId="{352FD4EF-C706-AF05-E440-28E0E44CAB6B}"/>
          </ac:picMkLst>
        </pc:picChg>
        <pc:picChg chg="del mod">
          <ac:chgData name="d'Agostino, Ciro" userId="522b68d4-162f-4dc7-a4d9-e6a12496a8af" providerId="ADAL" clId="{CD9D7DE9-CF4C-4078-BE9A-2FFF23A6BA8B}" dt="2022-11-10T15:03:48.150" v="1605" actId="478"/>
          <ac:picMkLst>
            <pc:docMk/>
            <pc:sldMk cId="3507729882" sldId="2146847811"/>
            <ac:picMk id="35" creationId="{5A05A4F8-FEA4-7E65-D2B8-B7DA238659BE}"/>
          </ac:picMkLst>
        </pc:picChg>
        <pc:picChg chg="add mod">
          <ac:chgData name="d'Agostino, Ciro" userId="522b68d4-162f-4dc7-a4d9-e6a12496a8af" providerId="ADAL" clId="{CD9D7DE9-CF4C-4078-BE9A-2FFF23A6BA8B}" dt="2022-11-10T15:05:12.912" v="1623" actId="164"/>
          <ac:picMkLst>
            <pc:docMk/>
            <pc:sldMk cId="3507729882" sldId="2146847811"/>
            <ac:picMk id="36" creationId="{3C5D261D-4152-141B-87F8-63387304AFEE}"/>
          </ac:picMkLst>
        </pc:picChg>
        <pc:picChg chg="mod">
          <ac:chgData name="d'Agostino, Ciro" userId="522b68d4-162f-4dc7-a4d9-e6a12496a8af" providerId="ADAL" clId="{CD9D7DE9-CF4C-4078-BE9A-2FFF23A6BA8B}" dt="2022-11-10T15:04:07.815" v="1613" actId="1076"/>
          <ac:picMkLst>
            <pc:docMk/>
            <pc:sldMk cId="3507729882" sldId="2146847811"/>
            <ac:picMk id="37" creationId="{71A7A729-F249-4183-3897-39D3FDCB6242}"/>
          </ac:picMkLst>
        </pc:picChg>
        <pc:picChg chg="add mod">
          <ac:chgData name="d'Agostino, Ciro" userId="522b68d4-162f-4dc7-a4d9-e6a12496a8af" providerId="ADAL" clId="{CD9D7DE9-CF4C-4078-BE9A-2FFF23A6BA8B}" dt="2022-11-10T15:05:12.912" v="1623" actId="164"/>
          <ac:picMkLst>
            <pc:docMk/>
            <pc:sldMk cId="3507729882" sldId="2146847811"/>
            <ac:picMk id="39" creationId="{526B135E-0E82-3E41-6A99-5DFFB6029999}"/>
          </ac:picMkLst>
        </pc:picChg>
        <pc:picChg chg="add mod">
          <ac:chgData name="d'Agostino, Ciro" userId="522b68d4-162f-4dc7-a4d9-e6a12496a8af" providerId="ADAL" clId="{CD9D7DE9-CF4C-4078-BE9A-2FFF23A6BA8B}" dt="2022-11-10T15:05:12.912" v="1623" actId="164"/>
          <ac:picMkLst>
            <pc:docMk/>
            <pc:sldMk cId="3507729882" sldId="2146847811"/>
            <ac:picMk id="45" creationId="{65642A4A-C510-19B6-D33F-B1ACA75B2455}"/>
          </ac:picMkLst>
        </pc:picChg>
        <pc:picChg chg="add del">
          <ac:chgData name="d'Agostino, Ciro" userId="522b68d4-162f-4dc7-a4d9-e6a12496a8af" providerId="ADAL" clId="{CD9D7DE9-CF4C-4078-BE9A-2FFF23A6BA8B}" dt="2022-11-10T14:55:13.686" v="1458" actId="478"/>
          <ac:picMkLst>
            <pc:docMk/>
            <pc:sldMk cId="3507729882" sldId="2146847811"/>
            <ac:picMk id="46" creationId="{0A35D5AF-DDA1-4D42-9C01-996458BA1F4E}"/>
          </ac:picMkLst>
        </pc:picChg>
        <pc:picChg chg="del mod topLvl">
          <ac:chgData name="d'Agostino, Ciro" userId="522b68d4-162f-4dc7-a4d9-e6a12496a8af" providerId="ADAL" clId="{CD9D7DE9-CF4C-4078-BE9A-2FFF23A6BA8B}" dt="2022-11-10T14:55:05.262" v="1456" actId="478"/>
          <ac:picMkLst>
            <pc:docMk/>
            <pc:sldMk cId="3507729882" sldId="2146847811"/>
            <ac:picMk id="48" creationId="{3BD2A534-3819-40B1-BC2E-35A01547629F}"/>
          </ac:picMkLst>
        </pc:picChg>
        <pc:picChg chg="add mod">
          <ac:chgData name="d'Agostino, Ciro" userId="522b68d4-162f-4dc7-a4d9-e6a12496a8af" providerId="ADAL" clId="{CD9D7DE9-CF4C-4078-BE9A-2FFF23A6BA8B}" dt="2022-11-10T15:05:12.912" v="1623" actId="164"/>
          <ac:picMkLst>
            <pc:docMk/>
            <pc:sldMk cId="3507729882" sldId="2146847811"/>
            <ac:picMk id="49" creationId="{5B835269-FE32-2D60-4911-B5DF93428B55}"/>
          </ac:picMkLst>
        </pc:picChg>
        <pc:picChg chg="add del mod">
          <ac:chgData name="d'Agostino, Ciro" userId="522b68d4-162f-4dc7-a4d9-e6a12496a8af" providerId="ADAL" clId="{CD9D7DE9-CF4C-4078-BE9A-2FFF23A6BA8B}" dt="2022-11-10T15:03:37.990" v="1603" actId="478"/>
          <ac:picMkLst>
            <pc:docMk/>
            <pc:sldMk cId="3507729882" sldId="2146847811"/>
            <ac:picMk id="50" creationId="{74A26DE2-3E10-260D-3D99-C46A2BFA8659}"/>
          </ac:picMkLst>
        </pc:picChg>
        <pc:picChg chg="del mod">
          <ac:chgData name="d'Agostino, Ciro" userId="522b68d4-162f-4dc7-a4d9-e6a12496a8af" providerId="ADAL" clId="{CD9D7DE9-CF4C-4078-BE9A-2FFF23A6BA8B}" dt="2022-11-10T14:55:28.481" v="1463" actId="478"/>
          <ac:picMkLst>
            <pc:docMk/>
            <pc:sldMk cId="3507729882" sldId="2146847811"/>
            <ac:picMk id="51" creationId="{B2B162DE-A6AB-BA53-FE01-CF8507AE5EA5}"/>
          </ac:picMkLst>
        </pc:picChg>
        <pc:picChg chg="del mod">
          <ac:chgData name="d'Agostino, Ciro" userId="522b68d4-162f-4dc7-a4d9-e6a12496a8af" providerId="ADAL" clId="{CD9D7DE9-CF4C-4078-BE9A-2FFF23A6BA8B}" dt="2022-11-10T14:55:37.722" v="1468" actId="478"/>
          <ac:picMkLst>
            <pc:docMk/>
            <pc:sldMk cId="3507729882" sldId="2146847811"/>
            <ac:picMk id="52" creationId="{31B9A5FD-B5AA-1393-492F-B688D0B3A6BA}"/>
          </ac:picMkLst>
        </pc:picChg>
        <pc:picChg chg="del mod">
          <ac:chgData name="d'Agostino, Ciro" userId="522b68d4-162f-4dc7-a4d9-e6a12496a8af" providerId="ADAL" clId="{CD9D7DE9-CF4C-4078-BE9A-2FFF23A6BA8B}" dt="2022-11-10T14:55:31.582" v="1465" actId="478"/>
          <ac:picMkLst>
            <pc:docMk/>
            <pc:sldMk cId="3507729882" sldId="2146847811"/>
            <ac:picMk id="53" creationId="{0D59EDD4-E83F-D017-0F99-9090D809029E}"/>
          </ac:picMkLst>
        </pc:picChg>
        <pc:picChg chg="del mod">
          <ac:chgData name="d'Agostino, Ciro" userId="522b68d4-162f-4dc7-a4d9-e6a12496a8af" providerId="ADAL" clId="{CD9D7DE9-CF4C-4078-BE9A-2FFF23A6BA8B}" dt="2022-11-10T14:55:32.791" v="1466" actId="478"/>
          <ac:picMkLst>
            <pc:docMk/>
            <pc:sldMk cId="3507729882" sldId="2146847811"/>
            <ac:picMk id="54" creationId="{A71B92B7-652D-34C5-A832-E8CD17C91C2D}"/>
          </ac:picMkLst>
        </pc:picChg>
        <pc:picChg chg="del mod">
          <ac:chgData name="d'Agostino, Ciro" userId="522b68d4-162f-4dc7-a4d9-e6a12496a8af" providerId="ADAL" clId="{CD9D7DE9-CF4C-4078-BE9A-2FFF23A6BA8B}" dt="2022-11-10T14:55:29.895" v="1464" actId="478"/>
          <ac:picMkLst>
            <pc:docMk/>
            <pc:sldMk cId="3507729882" sldId="2146847811"/>
            <ac:picMk id="55" creationId="{A3CF4CBF-D93C-F671-523A-98C9FB897201}"/>
          </ac:picMkLst>
        </pc:picChg>
        <pc:picChg chg="mod">
          <ac:chgData name="d'Agostino, Ciro" userId="522b68d4-162f-4dc7-a4d9-e6a12496a8af" providerId="ADAL" clId="{CD9D7DE9-CF4C-4078-BE9A-2FFF23A6BA8B}" dt="2022-11-10T14:55:01.991" v="1455" actId="165"/>
          <ac:picMkLst>
            <pc:docMk/>
            <pc:sldMk cId="3507729882" sldId="2146847811"/>
            <ac:picMk id="56" creationId="{5E8FE12A-147A-A995-6C6F-FDE56989EBFA}"/>
          </ac:picMkLst>
        </pc:picChg>
        <pc:picChg chg="mod">
          <ac:chgData name="d'Agostino, Ciro" userId="522b68d4-162f-4dc7-a4d9-e6a12496a8af" providerId="ADAL" clId="{CD9D7DE9-CF4C-4078-BE9A-2FFF23A6BA8B}" dt="2022-11-10T14:55:01.991" v="1455" actId="165"/>
          <ac:picMkLst>
            <pc:docMk/>
            <pc:sldMk cId="3507729882" sldId="2146847811"/>
            <ac:picMk id="57" creationId="{D40619E8-9610-9237-A8C0-983FDEE5ACF8}"/>
          </ac:picMkLst>
        </pc:picChg>
        <pc:picChg chg="del">
          <ac:chgData name="d'Agostino, Ciro" userId="522b68d4-162f-4dc7-a4d9-e6a12496a8af" providerId="ADAL" clId="{CD9D7DE9-CF4C-4078-BE9A-2FFF23A6BA8B}" dt="2022-11-10T14:54:53.653" v="1453" actId="478"/>
          <ac:picMkLst>
            <pc:docMk/>
            <pc:sldMk cId="3507729882" sldId="2146847811"/>
            <ac:picMk id="58" creationId="{57068593-D466-E330-0E1F-9DA3C47FBF76}"/>
          </ac:picMkLst>
        </pc:picChg>
        <pc:picChg chg="del mod topLvl">
          <ac:chgData name="d'Agostino, Ciro" userId="522b68d4-162f-4dc7-a4d9-e6a12496a8af" providerId="ADAL" clId="{CD9D7DE9-CF4C-4078-BE9A-2FFF23A6BA8B}" dt="2022-11-10T14:55:05.262" v="1456" actId="478"/>
          <ac:picMkLst>
            <pc:docMk/>
            <pc:sldMk cId="3507729882" sldId="2146847811"/>
            <ac:picMk id="59" creationId="{DBA9A237-476E-AA8D-CBCF-B99ACA6FF63C}"/>
          </ac:picMkLst>
        </pc:picChg>
        <pc:picChg chg="add del mod">
          <ac:chgData name="d'Agostino, Ciro" userId="522b68d4-162f-4dc7-a4d9-e6a12496a8af" providerId="ADAL" clId="{CD9D7DE9-CF4C-4078-BE9A-2FFF23A6BA8B}" dt="2022-11-10T15:03:39.018" v="1604" actId="478"/>
          <ac:picMkLst>
            <pc:docMk/>
            <pc:sldMk cId="3507729882" sldId="2146847811"/>
            <ac:picMk id="66" creationId="{05F32BE3-E9E6-8BDE-6542-6375B08EEB15}"/>
          </ac:picMkLst>
        </pc:picChg>
        <pc:picChg chg="add del mod">
          <ac:chgData name="d'Agostino, Ciro" userId="522b68d4-162f-4dc7-a4d9-e6a12496a8af" providerId="ADAL" clId="{CD9D7DE9-CF4C-4078-BE9A-2FFF23A6BA8B}" dt="2022-11-10T15:03:37.990" v="1603" actId="478"/>
          <ac:picMkLst>
            <pc:docMk/>
            <pc:sldMk cId="3507729882" sldId="2146847811"/>
            <ac:picMk id="67" creationId="{EB6ABB93-B15C-042E-73E4-B79DDEBBDDD4}"/>
          </ac:picMkLst>
        </pc:picChg>
        <pc:picChg chg="add mod">
          <ac:chgData name="d'Agostino, Ciro" userId="522b68d4-162f-4dc7-a4d9-e6a12496a8af" providerId="ADAL" clId="{CD9D7DE9-CF4C-4078-BE9A-2FFF23A6BA8B}" dt="2022-11-10T15:05:12.912" v="1623" actId="164"/>
          <ac:picMkLst>
            <pc:docMk/>
            <pc:sldMk cId="3507729882" sldId="2146847811"/>
            <ac:picMk id="68" creationId="{116C96C9-CEF6-D1CE-AA28-C2BCC5685749}"/>
          </ac:picMkLst>
        </pc:picChg>
        <pc:picChg chg="add mod">
          <ac:chgData name="d'Agostino, Ciro" userId="522b68d4-162f-4dc7-a4d9-e6a12496a8af" providerId="ADAL" clId="{CD9D7DE9-CF4C-4078-BE9A-2FFF23A6BA8B}" dt="2022-11-10T15:05:12.912" v="1623" actId="164"/>
          <ac:picMkLst>
            <pc:docMk/>
            <pc:sldMk cId="3507729882" sldId="2146847811"/>
            <ac:picMk id="69" creationId="{50E8488B-648E-AF68-7969-E8726B0CCCE1}"/>
          </ac:picMkLst>
        </pc:picChg>
        <pc:picChg chg="add mod">
          <ac:chgData name="d'Agostino, Ciro" userId="522b68d4-162f-4dc7-a4d9-e6a12496a8af" providerId="ADAL" clId="{CD9D7DE9-CF4C-4078-BE9A-2FFF23A6BA8B}" dt="2022-11-10T15:05:12.912" v="1623" actId="164"/>
          <ac:picMkLst>
            <pc:docMk/>
            <pc:sldMk cId="3507729882" sldId="2146847811"/>
            <ac:picMk id="70" creationId="{3A930FF3-FAFC-D036-1916-BC0F94687DD5}"/>
          </ac:picMkLst>
        </pc:picChg>
        <pc:picChg chg="add mod">
          <ac:chgData name="d'Agostino, Ciro" userId="522b68d4-162f-4dc7-a4d9-e6a12496a8af" providerId="ADAL" clId="{CD9D7DE9-CF4C-4078-BE9A-2FFF23A6BA8B}" dt="2022-11-10T15:05:12.912" v="1623" actId="164"/>
          <ac:picMkLst>
            <pc:docMk/>
            <pc:sldMk cId="3507729882" sldId="2146847811"/>
            <ac:picMk id="71" creationId="{EA66A02B-1A83-14D4-4B62-4485D94E7BA0}"/>
          </ac:picMkLst>
        </pc:picChg>
        <pc:picChg chg="add mod">
          <ac:chgData name="d'Agostino, Ciro" userId="522b68d4-162f-4dc7-a4d9-e6a12496a8af" providerId="ADAL" clId="{CD9D7DE9-CF4C-4078-BE9A-2FFF23A6BA8B}" dt="2022-11-10T15:05:12.912" v="1623" actId="164"/>
          <ac:picMkLst>
            <pc:docMk/>
            <pc:sldMk cId="3507729882" sldId="2146847811"/>
            <ac:picMk id="72" creationId="{06B9BDC2-A5A7-BA27-D299-919050CE47DB}"/>
          </ac:picMkLst>
        </pc:picChg>
        <pc:picChg chg="mod topLvl">
          <ac:chgData name="d'Agostino, Ciro" userId="522b68d4-162f-4dc7-a4d9-e6a12496a8af" providerId="ADAL" clId="{CD9D7DE9-CF4C-4078-BE9A-2FFF23A6BA8B}" dt="2022-11-10T14:55:01.991" v="1455" actId="165"/>
          <ac:picMkLst>
            <pc:docMk/>
            <pc:sldMk cId="3507729882" sldId="2146847811"/>
            <ac:picMk id="79" creationId="{CAD46512-655D-4477-B992-B2A023AA88D9}"/>
          </ac:picMkLst>
        </pc:picChg>
        <pc:picChg chg="del mod topLvl">
          <ac:chgData name="d'Agostino, Ciro" userId="522b68d4-162f-4dc7-a4d9-e6a12496a8af" providerId="ADAL" clId="{CD9D7DE9-CF4C-4078-BE9A-2FFF23A6BA8B}" dt="2022-11-10T14:55:05.262" v="1456" actId="478"/>
          <ac:picMkLst>
            <pc:docMk/>
            <pc:sldMk cId="3507729882" sldId="2146847811"/>
            <ac:picMk id="113" creationId="{D513D9FD-AE88-423B-AE1C-E2286E50FB9A}"/>
          </ac:picMkLst>
        </pc:picChg>
        <pc:cxnChg chg="add del mod">
          <ac:chgData name="d'Agostino, Ciro" userId="522b68d4-162f-4dc7-a4d9-e6a12496a8af" providerId="ADAL" clId="{CD9D7DE9-CF4C-4078-BE9A-2FFF23A6BA8B}" dt="2022-11-10T15:00:40.358" v="1568" actId="478"/>
          <ac:cxnSpMkLst>
            <pc:docMk/>
            <pc:sldMk cId="3507729882" sldId="2146847811"/>
            <ac:cxnSpMk id="5" creationId="{AB889E2F-1FAC-8DBE-1417-32D211C07C60}"/>
          </ac:cxnSpMkLst>
        </pc:cxnChg>
        <pc:cxnChg chg="add mod">
          <ac:chgData name="d'Agostino, Ciro" userId="522b68d4-162f-4dc7-a4d9-e6a12496a8af" providerId="ADAL" clId="{CD9D7DE9-CF4C-4078-BE9A-2FFF23A6BA8B}" dt="2022-11-10T15:05:12.912" v="1623" actId="164"/>
          <ac:cxnSpMkLst>
            <pc:docMk/>
            <pc:sldMk cId="3507729882" sldId="2146847811"/>
            <ac:cxnSpMk id="23" creationId="{460C0CC1-370C-C480-9FE2-FB534DE40C26}"/>
          </ac:cxnSpMkLst>
        </pc:cxnChg>
        <pc:cxnChg chg="add del mod">
          <ac:chgData name="d'Agostino, Ciro" userId="522b68d4-162f-4dc7-a4d9-e6a12496a8af" providerId="ADAL" clId="{CD9D7DE9-CF4C-4078-BE9A-2FFF23A6BA8B}" dt="2022-11-10T15:00:46.927" v="1570" actId="478"/>
          <ac:cxnSpMkLst>
            <pc:docMk/>
            <pc:sldMk cId="3507729882" sldId="2146847811"/>
            <ac:cxnSpMk id="25" creationId="{7B82C84F-74C1-7013-9DB0-199B62E3A337}"/>
          </ac:cxnSpMkLst>
        </pc:cxnChg>
        <pc:cxnChg chg="add mod">
          <ac:chgData name="d'Agostino, Ciro" userId="522b68d4-162f-4dc7-a4d9-e6a12496a8af" providerId="ADAL" clId="{CD9D7DE9-CF4C-4078-BE9A-2FFF23A6BA8B}" dt="2022-11-10T15:05:12.912" v="1623" actId="164"/>
          <ac:cxnSpMkLst>
            <pc:docMk/>
            <pc:sldMk cId="3507729882" sldId="2146847811"/>
            <ac:cxnSpMk id="30" creationId="{1E9BA130-27A4-275E-1046-E17046C62CC4}"/>
          </ac:cxnSpMkLst>
        </pc:cxnChg>
        <pc:cxnChg chg="del">
          <ac:chgData name="d'Agostino, Ciro" userId="522b68d4-162f-4dc7-a4d9-e6a12496a8af" providerId="ADAL" clId="{CD9D7DE9-CF4C-4078-BE9A-2FFF23A6BA8B}" dt="2022-11-10T14:55:05.262" v="1456" actId="478"/>
          <ac:cxnSpMkLst>
            <pc:docMk/>
            <pc:sldMk cId="3507729882" sldId="2146847811"/>
            <ac:cxnSpMk id="76" creationId="{A40779B2-22AF-487D-82A7-DE1D3A0C6A05}"/>
          </ac:cxnSpMkLst>
        </pc:cxnChg>
      </pc:sldChg>
      <pc:sldChg chg="add ord">
        <pc:chgData name="d'Agostino, Ciro" userId="522b68d4-162f-4dc7-a4d9-e6a12496a8af" providerId="ADAL" clId="{CD9D7DE9-CF4C-4078-BE9A-2FFF23A6BA8B}" dt="2022-11-10T15:17:00.599" v="1723"/>
        <pc:sldMkLst>
          <pc:docMk/>
          <pc:sldMk cId="1975535198" sldId="2146847812"/>
        </pc:sldMkLst>
      </pc:sldChg>
      <pc:sldChg chg="addSp delSp modSp mod">
        <pc:chgData name="d'Agostino, Ciro" userId="522b68d4-162f-4dc7-a4d9-e6a12496a8af" providerId="ADAL" clId="{CD9D7DE9-CF4C-4078-BE9A-2FFF23A6BA8B}" dt="2022-11-11T17:51:45.472" v="2526" actId="1037"/>
        <pc:sldMkLst>
          <pc:docMk/>
          <pc:sldMk cId="3129950117" sldId="2146847813"/>
        </pc:sldMkLst>
        <pc:spChg chg="del mod topLvl">
          <ac:chgData name="d'Agostino, Ciro" userId="522b68d4-162f-4dc7-a4d9-e6a12496a8af" providerId="ADAL" clId="{CD9D7DE9-CF4C-4078-BE9A-2FFF23A6BA8B}" dt="2022-11-11T17:41:29.051" v="2091" actId="478"/>
          <ac:spMkLst>
            <pc:docMk/>
            <pc:sldMk cId="3129950117" sldId="2146847813"/>
            <ac:spMk id="34" creationId="{6ADAF2F2-A787-1047-B22A-A7C2C1FA2CF0}"/>
          </ac:spMkLst>
        </pc:spChg>
        <pc:spChg chg="add del mod">
          <ac:chgData name="d'Agostino, Ciro" userId="522b68d4-162f-4dc7-a4d9-e6a12496a8af" providerId="ADAL" clId="{CD9D7DE9-CF4C-4078-BE9A-2FFF23A6BA8B}" dt="2022-11-11T17:39:29.826" v="2053" actId="478"/>
          <ac:spMkLst>
            <pc:docMk/>
            <pc:sldMk cId="3129950117" sldId="2146847813"/>
            <ac:spMk id="54" creationId="{9AAD7D34-F461-E4D3-702B-B2DE2F543EC9}"/>
          </ac:spMkLst>
        </pc:spChg>
        <pc:spChg chg="add del mod">
          <ac:chgData name="d'Agostino, Ciro" userId="522b68d4-162f-4dc7-a4d9-e6a12496a8af" providerId="ADAL" clId="{CD9D7DE9-CF4C-4078-BE9A-2FFF23A6BA8B}" dt="2022-11-11T17:39:29.064" v="2052" actId="478"/>
          <ac:spMkLst>
            <pc:docMk/>
            <pc:sldMk cId="3129950117" sldId="2146847813"/>
            <ac:spMk id="55" creationId="{A0008E4A-D842-B9FA-AADD-A991B0D79518}"/>
          </ac:spMkLst>
        </pc:spChg>
        <pc:spChg chg="add mod">
          <ac:chgData name="d'Agostino, Ciro" userId="522b68d4-162f-4dc7-a4d9-e6a12496a8af" providerId="ADAL" clId="{CD9D7DE9-CF4C-4078-BE9A-2FFF23A6BA8B}" dt="2022-11-11T17:42:38.118" v="2118" actId="164"/>
          <ac:spMkLst>
            <pc:docMk/>
            <pc:sldMk cId="3129950117" sldId="2146847813"/>
            <ac:spMk id="56" creationId="{65FB9474-5D8B-743C-F737-8E45C5EA205E}"/>
          </ac:spMkLst>
        </pc:spChg>
        <pc:spChg chg="add mod">
          <ac:chgData name="d'Agostino, Ciro" userId="522b68d4-162f-4dc7-a4d9-e6a12496a8af" providerId="ADAL" clId="{CD9D7DE9-CF4C-4078-BE9A-2FFF23A6BA8B}" dt="2022-11-11T17:42:38.118" v="2118" actId="164"/>
          <ac:spMkLst>
            <pc:docMk/>
            <pc:sldMk cId="3129950117" sldId="2146847813"/>
            <ac:spMk id="58" creationId="{EEE3AA95-63C4-3ED8-DAD6-1B71D8D6818E}"/>
          </ac:spMkLst>
        </pc:spChg>
        <pc:spChg chg="add mod">
          <ac:chgData name="d'Agostino, Ciro" userId="522b68d4-162f-4dc7-a4d9-e6a12496a8af" providerId="ADAL" clId="{CD9D7DE9-CF4C-4078-BE9A-2FFF23A6BA8B}" dt="2022-11-11T17:42:38.118" v="2118" actId="164"/>
          <ac:spMkLst>
            <pc:docMk/>
            <pc:sldMk cId="3129950117" sldId="2146847813"/>
            <ac:spMk id="59" creationId="{74B7B24A-0EDA-0C0C-34B5-6B83D0904E97}"/>
          </ac:spMkLst>
        </pc:spChg>
        <pc:spChg chg="add mod">
          <ac:chgData name="d'Agostino, Ciro" userId="522b68d4-162f-4dc7-a4d9-e6a12496a8af" providerId="ADAL" clId="{CD9D7DE9-CF4C-4078-BE9A-2FFF23A6BA8B}" dt="2022-11-11T17:42:38.118" v="2118" actId="164"/>
          <ac:spMkLst>
            <pc:docMk/>
            <pc:sldMk cId="3129950117" sldId="2146847813"/>
            <ac:spMk id="60" creationId="{BEB21FE9-6A80-A60C-B54A-52FD5577FDF3}"/>
          </ac:spMkLst>
        </pc:spChg>
        <pc:spChg chg="add mod">
          <ac:chgData name="d'Agostino, Ciro" userId="522b68d4-162f-4dc7-a4d9-e6a12496a8af" providerId="ADAL" clId="{CD9D7DE9-CF4C-4078-BE9A-2FFF23A6BA8B}" dt="2022-11-11T17:42:38.118" v="2118" actId="164"/>
          <ac:spMkLst>
            <pc:docMk/>
            <pc:sldMk cId="3129950117" sldId="2146847813"/>
            <ac:spMk id="61" creationId="{E11B2B7E-DBE3-6B3D-AD99-62C036BF99FC}"/>
          </ac:spMkLst>
        </pc:spChg>
        <pc:spChg chg="add mod">
          <ac:chgData name="d'Agostino, Ciro" userId="522b68d4-162f-4dc7-a4d9-e6a12496a8af" providerId="ADAL" clId="{CD9D7DE9-CF4C-4078-BE9A-2FFF23A6BA8B}" dt="2022-11-11T17:42:38.118" v="2118" actId="164"/>
          <ac:spMkLst>
            <pc:docMk/>
            <pc:sldMk cId="3129950117" sldId="2146847813"/>
            <ac:spMk id="62" creationId="{B99C5E1E-9B58-99CA-7B94-3646B41135BE}"/>
          </ac:spMkLst>
        </pc:spChg>
        <pc:spChg chg="add mod">
          <ac:chgData name="d'Agostino, Ciro" userId="522b68d4-162f-4dc7-a4d9-e6a12496a8af" providerId="ADAL" clId="{CD9D7DE9-CF4C-4078-BE9A-2FFF23A6BA8B}" dt="2022-11-11T17:42:38.118" v="2118" actId="164"/>
          <ac:spMkLst>
            <pc:docMk/>
            <pc:sldMk cId="3129950117" sldId="2146847813"/>
            <ac:spMk id="63" creationId="{C60F743C-734F-C772-3F94-C7D2E50949E0}"/>
          </ac:spMkLst>
        </pc:spChg>
        <pc:spChg chg="mod">
          <ac:chgData name="d'Agostino, Ciro" userId="522b68d4-162f-4dc7-a4d9-e6a12496a8af" providerId="ADAL" clId="{CD9D7DE9-CF4C-4078-BE9A-2FFF23A6BA8B}" dt="2022-11-11T17:47:04.086" v="2237" actId="1076"/>
          <ac:spMkLst>
            <pc:docMk/>
            <pc:sldMk cId="3129950117" sldId="2146847813"/>
            <ac:spMk id="129" creationId="{48EFDE0E-5BFA-438E-B3E8-A6983B884269}"/>
          </ac:spMkLst>
        </pc:spChg>
        <pc:spChg chg="add del mod">
          <ac:chgData name="d'Agostino, Ciro" userId="522b68d4-162f-4dc7-a4d9-e6a12496a8af" providerId="ADAL" clId="{CD9D7DE9-CF4C-4078-BE9A-2FFF23A6BA8B}" dt="2022-11-11T17:46:58.415" v="2236" actId="478"/>
          <ac:spMkLst>
            <pc:docMk/>
            <pc:sldMk cId="3129950117" sldId="2146847813"/>
            <ac:spMk id="130" creationId="{D1EBDB92-7E98-4E16-9F8F-5A2561BD4CC8}"/>
          </ac:spMkLst>
        </pc:spChg>
        <pc:spChg chg="del mod">
          <ac:chgData name="d'Agostino, Ciro" userId="522b68d4-162f-4dc7-a4d9-e6a12496a8af" providerId="ADAL" clId="{CD9D7DE9-CF4C-4078-BE9A-2FFF23A6BA8B}" dt="2022-11-11T17:40:37.176" v="2076" actId="478"/>
          <ac:spMkLst>
            <pc:docMk/>
            <pc:sldMk cId="3129950117" sldId="2146847813"/>
            <ac:spMk id="249" creationId="{4D959A46-0BDA-8486-FB9B-EDC1344EFE4E}"/>
          </ac:spMkLst>
        </pc:spChg>
        <pc:spChg chg="del mod">
          <ac:chgData name="d'Agostino, Ciro" userId="522b68d4-162f-4dc7-a4d9-e6a12496a8af" providerId="ADAL" clId="{CD9D7DE9-CF4C-4078-BE9A-2FFF23A6BA8B}" dt="2022-11-11T17:40:35.668" v="2075" actId="478"/>
          <ac:spMkLst>
            <pc:docMk/>
            <pc:sldMk cId="3129950117" sldId="2146847813"/>
            <ac:spMk id="250" creationId="{A8FD975F-7404-762F-60C9-D2563BD3FD80}"/>
          </ac:spMkLst>
        </pc:spChg>
        <pc:spChg chg="add del mod">
          <ac:chgData name="d'Agostino, Ciro" userId="522b68d4-162f-4dc7-a4d9-e6a12496a8af" providerId="ADAL" clId="{CD9D7DE9-CF4C-4078-BE9A-2FFF23A6BA8B}" dt="2022-11-11T17:40:32.239" v="2072" actId="478"/>
          <ac:spMkLst>
            <pc:docMk/>
            <pc:sldMk cId="3129950117" sldId="2146847813"/>
            <ac:spMk id="251" creationId="{D33D6B40-535B-1732-E440-C9AA5E7BBD43}"/>
          </ac:spMkLst>
        </pc:spChg>
        <pc:spChg chg="del mod">
          <ac:chgData name="d'Agostino, Ciro" userId="522b68d4-162f-4dc7-a4d9-e6a12496a8af" providerId="ADAL" clId="{CD9D7DE9-CF4C-4078-BE9A-2FFF23A6BA8B}" dt="2022-11-11T17:39:55.727" v="2059" actId="478"/>
          <ac:spMkLst>
            <pc:docMk/>
            <pc:sldMk cId="3129950117" sldId="2146847813"/>
            <ac:spMk id="252" creationId="{910CFA5C-0253-4EB2-090F-37DB588227A5}"/>
          </ac:spMkLst>
        </pc:spChg>
        <pc:spChg chg="del mod">
          <ac:chgData name="d'Agostino, Ciro" userId="522b68d4-162f-4dc7-a4d9-e6a12496a8af" providerId="ADAL" clId="{CD9D7DE9-CF4C-4078-BE9A-2FFF23A6BA8B}" dt="2022-11-11T17:39:55.727" v="2059" actId="478"/>
          <ac:spMkLst>
            <pc:docMk/>
            <pc:sldMk cId="3129950117" sldId="2146847813"/>
            <ac:spMk id="253" creationId="{C47841A8-D7EC-8504-FFE1-CC7DE2F5D16F}"/>
          </ac:spMkLst>
        </pc:spChg>
        <pc:spChg chg="del mod">
          <ac:chgData name="d'Agostino, Ciro" userId="522b68d4-162f-4dc7-a4d9-e6a12496a8af" providerId="ADAL" clId="{CD9D7DE9-CF4C-4078-BE9A-2FFF23A6BA8B}" dt="2022-11-11T17:39:55.727" v="2059" actId="478"/>
          <ac:spMkLst>
            <pc:docMk/>
            <pc:sldMk cId="3129950117" sldId="2146847813"/>
            <ac:spMk id="254" creationId="{287E0CD0-3D87-2F11-F403-9AB4D0A86681}"/>
          </ac:spMkLst>
        </pc:spChg>
        <pc:spChg chg="del mod">
          <ac:chgData name="d'Agostino, Ciro" userId="522b68d4-162f-4dc7-a4d9-e6a12496a8af" providerId="ADAL" clId="{CD9D7DE9-CF4C-4078-BE9A-2FFF23A6BA8B}" dt="2022-11-11T17:40:41.032" v="2079" actId="478"/>
          <ac:spMkLst>
            <pc:docMk/>
            <pc:sldMk cId="3129950117" sldId="2146847813"/>
            <ac:spMk id="413" creationId="{B0EC5706-A239-934B-2407-380A34B56237}"/>
          </ac:spMkLst>
        </pc:spChg>
        <pc:spChg chg="del mod">
          <ac:chgData name="d'Agostino, Ciro" userId="522b68d4-162f-4dc7-a4d9-e6a12496a8af" providerId="ADAL" clId="{CD9D7DE9-CF4C-4078-BE9A-2FFF23A6BA8B}" dt="2022-11-11T17:40:42.339" v="2080" actId="478"/>
          <ac:spMkLst>
            <pc:docMk/>
            <pc:sldMk cId="3129950117" sldId="2146847813"/>
            <ac:spMk id="414" creationId="{D70BE876-8C37-4B0C-93C0-77E57E212690}"/>
          </ac:spMkLst>
        </pc:spChg>
        <pc:spChg chg="del mod">
          <ac:chgData name="d'Agostino, Ciro" userId="522b68d4-162f-4dc7-a4d9-e6a12496a8af" providerId="ADAL" clId="{CD9D7DE9-CF4C-4078-BE9A-2FFF23A6BA8B}" dt="2022-11-11T17:40:34.585" v="2074" actId="478"/>
          <ac:spMkLst>
            <pc:docMk/>
            <pc:sldMk cId="3129950117" sldId="2146847813"/>
            <ac:spMk id="415" creationId="{C12EEF34-E9B2-2D0D-0509-14DABCE84D6C}"/>
          </ac:spMkLst>
        </pc:spChg>
        <pc:spChg chg="del mod">
          <ac:chgData name="d'Agostino, Ciro" userId="522b68d4-162f-4dc7-a4d9-e6a12496a8af" providerId="ADAL" clId="{CD9D7DE9-CF4C-4078-BE9A-2FFF23A6BA8B}" dt="2022-11-11T17:40:01.480" v="2060" actId="478"/>
          <ac:spMkLst>
            <pc:docMk/>
            <pc:sldMk cId="3129950117" sldId="2146847813"/>
            <ac:spMk id="416" creationId="{813C728B-0086-A20B-3975-DBBF3951FC7C}"/>
          </ac:spMkLst>
        </pc:spChg>
        <pc:spChg chg="del mod">
          <ac:chgData name="d'Agostino, Ciro" userId="522b68d4-162f-4dc7-a4d9-e6a12496a8af" providerId="ADAL" clId="{CD9D7DE9-CF4C-4078-BE9A-2FFF23A6BA8B}" dt="2022-11-11T17:40:01.480" v="2060" actId="478"/>
          <ac:spMkLst>
            <pc:docMk/>
            <pc:sldMk cId="3129950117" sldId="2146847813"/>
            <ac:spMk id="417" creationId="{1DFF3EC7-553C-60E2-A4DD-9DC3481FEF49}"/>
          </ac:spMkLst>
        </pc:spChg>
        <pc:spChg chg="del mod">
          <ac:chgData name="d'Agostino, Ciro" userId="522b68d4-162f-4dc7-a4d9-e6a12496a8af" providerId="ADAL" clId="{CD9D7DE9-CF4C-4078-BE9A-2FFF23A6BA8B}" dt="2022-11-11T17:40:01.480" v="2060" actId="478"/>
          <ac:spMkLst>
            <pc:docMk/>
            <pc:sldMk cId="3129950117" sldId="2146847813"/>
            <ac:spMk id="418" creationId="{1DF849B9-C33B-C20A-8ACD-095B6643515B}"/>
          </ac:spMkLst>
        </pc:spChg>
        <pc:spChg chg="add mod">
          <ac:chgData name="d'Agostino, Ciro" userId="522b68d4-162f-4dc7-a4d9-e6a12496a8af" providerId="ADAL" clId="{CD9D7DE9-CF4C-4078-BE9A-2FFF23A6BA8B}" dt="2022-11-11T17:42:38.118" v="2118" actId="164"/>
          <ac:spMkLst>
            <pc:docMk/>
            <pc:sldMk cId="3129950117" sldId="2146847813"/>
            <ac:spMk id="448" creationId="{EC927D52-FCF0-F73E-B4BE-84FDC428823E}"/>
          </ac:spMkLst>
        </pc:spChg>
        <pc:spChg chg="add mod">
          <ac:chgData name="d'Agostino, Ciro" userId="522b68d4-162f-4dc7-a4d9-e6a12496a8af" providerId="ADAL" clId="{CD9D7DE9-CF4C-4078-BE9A-2FFF23A6BA8B}" dt="2022-11-11T17:42:38.118" v="2118" actId="164"/>
          <ac:spMkLst>
            <pc:docMk/>
            <pc:sldMk cId="3129950117" sldId="2146847813"/>
            <ac:spMk id="449" creationId="{0D167E1D-B4DA-CCE8-F30A-7E589E1A1DA7}"/>
          </ac:spMkLst>
        </pc:spChg>
        <pc:spChg chg="del mod topLvl">
          <ac:chgData name="d'Agostino, Ciro" userId="522b68d4-162f-4dc7-a4d9-e6a12496a8af" providerId="ADAL" clId="{CD9D7DE9-CF4C-4078-BE9A-2FFF23A6BA8B}" dt="2022-11-11T17:41:23.758" v="2089" actId="478"/>
          <ac:spMkLst>
            <pc:docMk/>
            <pc:sldMk cId="3129950117" sldId="2146847813"/>
            <ac:spMk id="450" creationId="{1F921E22-F2E0-B428-760C-55BEB60471C6}"/>
          </ac:spMkLst>
        </pc:spChg>
        <pc:spChg chg="del mod topLvl">
          <ac:chgData name="d'Agostino, Ciro" userId="522b68d4-162f-4dc7-a4d9-e6a12496a8af" providerId="ADAL" clId="{CD9D7DE9-CF4C-4078-BE9A-2FFF23A6BA8B}" dt="2022-11-11T17:41:22.203" v="2088" actId="478"/>
          <ac:spMkLst>
            <pc:docMk/>
            <pc:sldMk cId="3129950117" sldId="2146847813"/>
            <ac:spMk id="453" creationId="{9C499459-1C9F-5312-CD4A-213783B79D1D}"/>
          </ac:spMkLst>
        </pc:spChg>
        <pc:spChg chg="mod topLvl">
          <ac:chgData name="d'Agostino, Ciro" userId="522b68d4-162f-4dc7-a4d9-e6a12496a8af" providerId="ADAL" clId="{CD9D7DE9-CF4C-4078-BE9A-2FFF23A6BA8B}" dt="2022-11-11T17:31:53.514" v="1968" actId="164"/>
          <ac:spMkLst>
            <pc:docMk/>
            <pc:sldMk cId="3129950117" sldId="2146847813"/>
            <ac:spMk id="455" creationId="{E6C57A33-BF7A-C579-E30C-09D561E399CF}"/>
          </ac:spMkLst>
        </pc:spChg>
        <pc:spChg chg="del mod topLvl">
          <ac:chgData name="d'Agostino, Ciro" userId="522b68d4-162f-4dc7-a4d9-e6a12496a8af" providerId="ADAL" clId="{CD9D7DE9-CF4C-4078-BE9A-2FFF23A6BA8B}" dt="2022-11-11T17:41:25.470" v="2090" actId="478"/>
          <ac:spMkLst>
            <pc:docMk/>
            <pc:sldMk cId="3129950117" sldId="2146847813"/>
            <ac:spMk id="457" creationId="{2E1B0D44-ABC6-D634-FA07-F3B59D1C6960}"/>
          </ac:spMkLst>
        </pc:spChg>
        <pc:spChg chg="del mod topLvl">
          <ac:chgData name="d'Agostino, Ciro" userId="522b68d4-162f-4dc7-a4d9-e6a12496a8af" providerId="ADAL" clId="{CD9D7DE9-CF4C-4078-BE9A-2FFF23A6BA8B}" dt="2022-11-11T17:41:18.824" v="2086" actId="478"/>
          <ac:spMkLst>
            <pc:docMk/>
            <pc:sldMk cId="3129950117" sldId="2146847813"/>
            <ac:spMk id="458" creationId="{A2050DEF-ECA0-A58A-9559-A45E072F634E}"/>
          </ac:spMkLst>
        </pc:spChg>
        <pc:spChg chg="del mod topLvl">
          <ac:chgData name="d'Agostino, Ciro" userId="522b68d4-162f-4dc7-a4d9-e6a12496a8af" providerId="ADAL" clId="{CD9D7DE9-CF4C-4078-BE9A-2FFF23A6BA8B}" dt="2022-11-11T17:41:20.798" v="2087" actId="478"/>
          <ac:spMkLst>
            <pc:docMk/>
            <pc:sldMk cId="3129950117" sldId="2146847813"/>
            <ac:spMk id="461" creationId="{9900D210-00FD-32FA-0D18-8F8A1B151D12}"/>
          </ac:spMkLst>
        </pc:spChg>
        <pc:spChg chg="mod topLvl">
          <ac:chgData name="d'Agostino, Ciro" userId="522b68d4-162f-4dc7-a4d9-e6a12496a8af" providerId="ADAL" clId="{CD9D7DE9-CF4C-4078-BE9A-2FFF23A6BA8B}" dt="2022-11-11T17:31:53.514" v="1968" actId="164"/>
          <ac:spMkLst>
            <pc:docMk/>
            <pc:sldMk cId="3129950117" sldId="2146847813"/>
            <ac:spMk id="463" creationId="{28C364CD-010E-FBC4-4C50-05AFC1D50459}"/>
          </ac:spMkLst>
        </pc:spChg>
        <pc:spChg chg="add mod">
          <ac:chgData name="d'Agostino, Ciro" userId="522b68d4-162f-4dc7-a4d9-e6a12496a8af" providerId="ADAL" clId="{CD9D7DE9-CF4C-4078-BE9A-2FFF23A6BA8B}" dt="2022-11-11T17:42:38.118" v="2118" actId="164"/>
          <ac:spMkLst>
            <pc:docMk/>
            <pc:sldMk cId="3129950117" sldId="2146847813"/>
            <ac:spMk id="464" creationId="{A0430D82-1916-0128-C2D1-7631A1448D60}"/>
          </ac:spMkLst>
        </pc:spChg>
        <pc:spChg chg="add mod">
          <ac:chgData name="d'Agostino, Ciro" userId="522b68d4-162f-4dc7-a4d9-e6a12496a8af" providerId="ADAL" clId="{CD9D7DE9-CF4C-4078-BE9A-2FFF23A6BA8B}" dt="2022-11-11T17:42:38.118" v="2118" actId="164"/>
          <ac:spMkLst>
            <pc:docMk/>
            <pc:sldMk cId="3129950117" sldId="2146847813"/>
            <ac:spMk id="465" creationId="{E32D7372-1152-934E-686A-768F778FE94A}"/>
          </ac:spMkLst>
        </pc:spChg>
        <pc:spChg chg="add mod">
          <ac:chgData name="d'Agostino, Ciro" userId="522b68d4-162f-4dc7-a4d9-e6a12496a8af" providerId="ADAL" clId="{CD9D7DE9-CF4C-4078-BE9A-2FFF23A6BA8B}" dt="2022-11-11T17:42:38.118" v="2118" actId="164"/>
          <ac:spMkLst>
            <pc:docMk/>
            <pc:sldMk cId="3129950117" sldId="2146847813"/>
            <ac:spMk id="466" creationId="{FC841F9E-4CBF-6CA9-3C65-9B265CE24335}"/>
          </ac:spMkLst>
        </pc:spChg>
        <pc:grpChg chg="del">
          <ac:chgData name="d'Agostino, Ciro" userId="522b68d4-162f-4dc7-a4d9-e6a12496a8af" providerId="ADAL" clId="{CD9D7DE9-CF4C-4078-BE9A-2FFF23A6BA8B}" dt="2022-11-11T17:31:46.691" v="1967" actId="165"/>
          <ac:grpSpMkLst>
            <pc:docMk/>
            <pc:sldMk cId="3129950117" sldId="2146847813"/>
            <ac:grpSpMk id="2" creationId="{31447759-1482-0941-1F85-AEE4B924E9BB}"/>
          </ac:grpSpMkLst>
        </pc:grpChg>
        <pc:grpChg chg="add mod">
          <ac:chgData name="d'Agostino, Ciro" userId="522b68d4-162f-4dc7-a4d9-e6a12496a8af" providerId="ADAL" clId="{CD9D7DE9-CF4C-4078-BE9A-2FFF23A6BA8B}" dt="2022-11-11T17:42:38.118" v="2118" actId="164"/>
          <ac:grpSpMkLst>
            <pc:docMk/>
            <pc:sldMk cId="3129950117" sldId="2146847813"/>
            <ac:grpSpMk id="29" creationId="{82DF1241-8C81-E126-2FE6-908A12F3F17E}"/>
          </ac:grpSpMkLst>
        </pc:grpChg>
        <pc:grpChg chg="del mod topLvl">
          <ac:chgData name="d'Agostino, Ciro" userId="522b68d4-162f-4dc7-a4d9-e6a12496a8af" providerId="ADAL" clId="{CD9D7DE9-CF4C-4078-BE9A-2FFF23A6BA8B}" dt="2022-11-11T17:35:30.482" v="2006" actId="165"/>
          <ac:grpSpMkLst>
            <pc:docMk/>
            <pc:sldMk cId="3129950117" sldId="2146847813"/>
            <ac:grpSpMk id="32" creationId="{7C10D82F-7858-19E8-E0FA-F6036AF35B79}"/>
          </ac:grpSpMkLst>
        </pc:grpChg>
        <pc:grpChg chg="mod">
          <ac:chgData name="d'Agostino, Ciro" userId="522b68d4-162f-4dc7-a4d9-e6a12496a8af" providerId="ADAL" clId="{CD9D7DE9-CF4C-4078-BE9A-2FFF23A6BA8B}" dt="2022-11-11T17:31:46.691" v="1967" actId="165"/>
          <ac:grpSpMkLst>
            <pc:docMk/>
            <pc:sldMk cId="3129950117" sldId="2146847813"/>
            <ac:grpSpMk id="155" creationId="{F4FEDE99-9E6D-9135-3E46-48F7043EC70A}"/>
          </ac:grpSpMkLst>
        </pc:grpChg>
        <pc:grpChg chg="mod">
          <ac:chgData name="d'Agostino, Ciro" userId="522b68d4-162f-4dc7-a4d9-e6a12496a8af" providerId="ADAL" clId="{CD9D7DE9-CF4C-4078-BE9A-2FFF23A6BA8B}" dt="2022-11-11T17:31:46.691" v="1967" actId="165"/>
          <ac:grpSpMkLst>
            <pc:docMk/>
            <pc:sldMk cId="3129950117" sldId="2146847813"/>
            <ac:grpSpMk id="393" creationId="{7128DFB9-C6C3-1934-9103-B97E4A93CCFF}"/>
          </ac:grpSpMkLst>
        </pc:grpChg>
        <pc:grpChg chg="mod">
          <ac:chgData name="d'Agostino, Ciro" userId="522b68d4-162f-4dc7-a4d9-e6a12496a8af" providerId="ADAL" clId="{CD9D7DE9-CF4C-4078-BE9A-2FFF23A6BA8B}" dt="2022-11-11T17:31:46.691" v="1967" actId="165"/>
          <ac:grpSpMkLst>
            <pc:docMk/>
            <pc:sldMk cId="3129950117" sldId="2146847813"/>
            <ac:grpSpMk id="401" creationId="{EE0E765C-76DD-49F5-7770-B25FF5E97940}"/>
          </ac:grpSpMkLst>
        </pc:grpChg>
        <pc:grpChg chg="mod topLvl">
          <ac:chgData name="d'Agostino, Ciro" userId="522b68d4-162f-4dc7-a4d9-e6a12496a8af" providerId="ADAL" clId="{CD9D7DE9-CF4C-4078-BE9A-2FFF23A6BA8B}" dt="2022-11-11T17:31:53.514" v="1968" actId="164"/>
          <ac:grpSpMkLst>
            <pc:docMk/>
            <pc:sldMk cId="3129950117" sldId="2146847813"/>
            <ac:grpSpMk id="451" creationId="{BDAB0F28-431E-AAAA-4915-B948E4621B8F}"/>
          </ac:grpSpMkLst>
        </pc:grpChg>
        <pc:grpChg chg="del mod topLvl">
          <ac:chgData name="d'Agostino, Ciro" userId="522b68d4-162f-4dc7-a4d9-e6a12496a8af" providerId="ADAL" clId="{CD9D7DE9-CF4C-4078-BE9A-2FFF23A6BA8B}" dt="2022-11-11T17:33:03.358" v="1981" actId="478"/>
          <ac:grpSpMkLst>
            <pc:docMk/>
            <pc:sldMk cId="3129950117" sldId="2146847813"/>
            <ac:grpSpMk id="456" creationId="{C270EF22-7A47-7D59-B4FA-32E3AC51D6A3}"/>
          </ac:grpSpMkLst>
        </pc:grpChg>
        <pc:grpChg chg="mod topLvl">
          <ac:chgData name="d'Agostino, Ciro" userId="522b68d4-162f-4dc7-a4d9-e6a12496a8af" providerId="ADAL" clId="{CD9D7DE9-CF4C-4078-BE9A-2FFF23A6BA8B}" dt="2022-11-11T17:31:53.514" v="1968" actId="164"/>
          <ac:grpSpMkLst>
            <pc:docMk/>
            <pc:sldMk cId="3129950117" sldId="2146847813"/>
            <ac:grpSpMk id="459" creationId="{3FBD2AEA-51EE-AC7B-5305-8F45EE2AD8A6}"/>
          </ac:grpSpMkLst>
        </pc:grpChg>
        <pc:grpChg chg="add mod">
          <ac:chgData name="d'Agostino, Ciro" userId="522b68d4-162f-4dc7-a4d9-e6a12496a8af" providerId="ADAL" clId="{CD9D7DE9-CF4C-4078-BE9A-2FFF23A6BA8B}" dt="2022-11-11T17:51:26.376" v="2424" actId="164"/>
          <ac:grpSpMkLst>
            <pc:docMk/>
            <pc:sldMk cId="3129950117" sldId="2146847813"/>
            <ac:grpSpMk id="470" creationId="{B4B9894B-88DC-067A-37D2-EC22602A24F2}"/>
          </ac:grpSpMkLst>
        </pc:grpChg>
        <pc:grpChg chg="mod topLvl">
          <ac:chgData name="d'Agostino, Ciro" userId="522b68d4-162f-4dc7-a4d9-e6a12496a8af" providerId="ADAL" clId="{CD9D7DE9-CF4C-4078-BE9A-2FFF23A6BA8B}" dt="2022-11-11T17:31:53.514" v="1968" actId="164"/>
          <ac:grpSpMkLst>
            <pc:docMk/>
            <pc:sldMk cId="3129950117" sldId="2146847813"/>
            <ac:grpSpMk id="475" creationId="{76FE518C-28A3-7A83-4BDB-E25602E0EF58}"/>
          </ac:grpSpMkLst>
        </pc:grpChg>
        <pc:grpChg chg="mod topLvl">
          <ac:chgData name="d'Agostino, Ciro" userId="522b68d4-162f-4dc7-a4d9-e6a12496a8af" providerId="ADAL" clId="{CD9D7DE9-CF4C-4078-BE9A-2FFF23A6BA8B}" dt="2022-11-11T17:31:53.514" v="1968" actId="164"/>
          <ac:grpSpMkLst>
            <pc:docMk/>
            <pc:sldMk cId="3129950117" sldId="2146847813"/>
            <ac:grpSpMk id="476" creationId="{5E823037-937D-8695-AAD0-3C70F8805784}"/>
          </ac:grpSpMkLst>
        </pc:grpChg>
        <pc:grpChg chg="add mod">
          <ac:chgData name="d'Agostino, Ciro" userId="522b68d4-162f-4dc7-a4d9-e6a12496a8af" providerId="ADAL" clId="{CD9D7DE9-CF4C-4078-BE9A-2FFF23A6BA8B}" dt="2022-11-11T17:51:32.756" v="2477" actId="1037"/>
          <ac:grpSpMkLst>
            <pc:docMk/>
            <pc:sldMk cId="3129950117" sldId="2146847813"/>
            <ac:grpSpMk id="481" creationId="{CA99308C-4F86-A7BD-AD18-EAB894DE33BC}"/>
          </ac:grpSpMkLst>
        </pc:grpChg>
        <pc:grpChg chg="mod">
          <ac:chgData name="d'Agostino, Ciro" userId="522b68d4-162f-4dc7-a4d9-e6a12496a8af" providerId="ADAL" clId="{CD9D7DE9-CF4C-4078-BE9A-2FFF23A6BA8B}" dt="2022-11-11T17:31:46.691" v="1967" actId="165"/>
          <ac:grpSpMkLst>
            <pc:docMk/>
            <pc:sldMk cId="3129950117" sldId="2146847813"/>
            <ac:grpSpMk id="509" creationId="{6254089F-645F-9E28-FAD6-C648B9B96489}"/>
          </ac:grpSpMkLst>
        </pc:grpChg>
        <pc:grpChg chg="del mod">
          <ac:chgData name="d'Agostino, Ciro" userId="522b68d4-162f-4dc7-a4d9-e6a12496a8af" providerId="ADAL" clId="{CD9D7DE9-CF4C-4078-BE9A-2FFF23A6BA8B}" dt="2022-11-11T17:34:34.127" v="2001" actId="478"/>
          <ac:grpSpMkLst>
            <pc:docMk/>
            <pc:sldMk cId="3129950117" sldId="2146847813"/>
            <ac:grpSpMk id="542" creationId="{E2B903E7-60A1-DC54-FEB2-8173C3B5902E}"/>
          </ac:grpSpMkLst>
        </pc:grpChg>
        <pc:grpChg chg="add del mod topLvl">
          <ac:chgData name="d'Agostino, Ciro" userId="522b68d4-162f-4dc7-a4d9-e6a12496a8af" providerId="ADAL" clId="{CD9D7DE9-CF4C-4078-BE9A-2FFF23A6BA8B}" dt="2022-11-11T17:35:47.406" v="2011" actId="165"/>
          <ac:grpSpMkLst>
            <pc:docMk/>
            <pc:sldMk cId="3129950117" sldId="2146847813"/>
            <ac:grpSpMk id="558" creationId="{30ABD2A0-A239-C582-FB3F-3C0F4DC0B30F}"/>
          </ac:grpSpMkLst>
        </pc:grpChg>
        <pc:picChg chg="mod topLvl">
          <ac:chgData name="d'Agostino, Ciro" userId="522b68d4-162f-4dc7-a4d9-e6a12496a8af" providerId="ADAL" clId="{CD9D7DE9-CF4C-4078-BE9A-2FFF23A6BA8B}" dt="2022-11-11T17:31:53.514" v="1968" actId="164"/>
          <ac:picMkLst>
            <pc:docMk/>
            <pc:sldMk cId="3129950117" sldId="2146847813"/>
            <ac:picMk id="3" creationId="{A27452E2-672C-229F-C182-7F95B1596D73}"/>
          </ac:picMkLst>
        </pc:picChg>
        <pc:picChg chg="mod topLvl">
          <ac:chgData name="d'Agostino, Ciro" userId="522b68d4-162f-4dc7-a4d9-e6a12496a8af" providerId="ADAL" clId="{CD9D7DE9-CF4C-4078-BE9A-2FFF23A6BA8B}" dt="2022-11-11T17:31:53.514" v="1968" actId="164"/>
          <ac:picMkLst>
            <pc:docMk/>
            <pc:sldMk cId="3129950117" sldId="2146847813"/>
            <ac:picMk id="5" creationId="{535F3D9B-6BBB-9BDD-E19B-209C968C4AB5}"/>
          </ac:picMkLst>
        </pc:picChg>
        <pc:picChg chg="mod">
          <ac:chgData name="d'Agostino, Ciro" userId="522b68d4-162f-4dc7-a4d9-e6a12496a8af" providerId="ADAL" clId="{CD9D7DE9-CF4C-4078-BE9A-2FFF23A6BA8B}" dt="2022-11-11T17:50:21.619" v="2391" actId="1038"/>
          <ac:picMkLst>
            <pc:docMk/>
            <pc:sldMk cId="3129950117" sldId="2146847813"/>
            <ac:picMk id="7" creationId="{4612670A-436B-9314-8D6D-82CC757D7F26}"/>
          </ac:picMkLst>
        </pc:picChg>
        <pc:picChg chg="del mod">
          <ac:chgData name="d'Agostino, Ciro" userId="522b68d4-162f-4dc7-a4d9-e6a12496a8af" providerId="ADAL" clId="{CD9D7DE9-CF4C-4078-BE9A-2FFF23A6BA8B}" dt="2022-11-11T17:51:03.378" v="2406" actId="21"/>
          <ac:picMkLst>
            <pc:docMk/>
            <pc:sldMk cId="3129950117" sldId="2146847813"/>
            <ac:picMk id="8" creationId="{E5D9D565-0EAF-E7A3-FB34-9E2BEA552A7B}"/>
          </ac:picMkLst>
        </pc:picChg>
        <pc:picChg chg="mod topLvl">
          <ac:chgData name="d'Agostino, Ciro" userId="522b68d4-162f-4dc7-a4d9-e6a12496a8af" providerId="ADAL" clId="{CD9D7DE9-CF4C-4078-BE9A-2FFF23A6BA8B}" dt="2022-11-11T17:31:53.514" v="1968" actId="164"/>
          <ac:picMkLst>
            <pc:docMk/>
            <pc:sldMk cId="3129950117" sldId="2146847813"/>
            <ac:picMk id="11" creationId="{1BB2B30C-544F-8750-A5F1-A5E10565F576}"/>
          </ac:picMkLst>
        </pc:picChg>
        <pc:picChg chg="mod">
          <ac:chgData name="d'Agostino, Ciro" userId="522b68d4-162f-4dc7-a4d9-e6a12496a8af" providerId="ADAL" clId="{CD9D7DE9-CF4C-4078-BE9A-2FFF23A6BA8B}" dt="2022-11-11T17:51:11.127" v="2409" actId="14100"/>
          <ac:picMkLst>
            <pc:docMk/>
            <pc:sldMk cId="3129950117" sldId="2146847813"/>
            <ac:picMk id="12" creationId="{2AB264A3-A78E-FE7D-9C16-C71B66EDF54A}"/>
          </ac:picMkLst>
        </pc:picChg>
        <pc:picChg chg="mod topLvl">
          <ac:chgData name="d'Agostino, Ciro" userId="522b68d4-162f-4dc7-a4d9-e6a12496a8af" providerId="ADAL" clId="{CD9D7DE9-CF4C-4078-BE9A-2FFF23A6BA8B}" dt="2022-11-11T17:31:53.514" v="1968" actId="164"/>
          <ac:picMkLst>
            <pc:docMk/>
            <pc:sldMk cId="3129950117" sldId="2146847813"/>
            <ac:picMk id="21" creationId="{4968C38E-D058-E23C-5140-6DEB7B07D937}"/>
          </ac:picMkLst>
        </pc:picChg>
        <pc:picChg chg="mod">
          <ac:chgData name="d'Agostino, Ciro" userId="522b68d4-162f-4dc7-a4d9-e6a12496a8af" providerId="ADAL" clId="{CD9D7DE9-CF4C-4078-BE9A-2FFF23A6BA8B}" dt="2022-11-11T17:50:28.325" v="2392" actId="1076"/>
          <ac:picMkLst>
            <pc:docMk/>
            <pc:sldMk cId="3129950117" sldId="2146847813"/>
            <ac:picMk id="24" creationId="{9206448D-6BF5-5235-2000-8F53934677F3}"/>
          </ac:picMkLst>
        </pc:picChg>
        <pc:picChg chg="mod topLvl">
          <ac:chgData name="d'Agostino, Ciro" userId="522b68d4-162f-4dc7-a4d9-e6a12496a8af" providerId="ADAL" clId="{CD9D7DE9-CF4C-4078-BE9A-2FFF23A6BA8B}" dt="2022-11-11T17:49:22.246" v="2352" actId="14100"/>
          <ac:picMkLst>
            <pc:docMk/>
            <pc:sldMk cId="3129950117" sldId="2146847813"/>
            <ac:picMk id="30" creationId="{C009D66D-CE2B-1F41-46AB-4E0D0C347E87}"/>
          </ac:picMkLst>
        </pc:picChg>
        <pc:picChg chg="mod topLvl">
          <ac:chgData name="d'Agostino, Ciro" userId="522b68d4-162f-4dc7-a4d9-e6a12496a8af" providerId="ADAL" clId="{CD9D7DE9-CF4C-4078-BE9A-2FFF23A6BA8B}" dt="2022-11-11T17:49:29.015" v="2353" actId="1076"/>
          <ac:picMkLst>
            <pc:docMk/>
            <pc:sldMk cId="3129950117" sldId="2146847813"/>
            <ac:picMk id="33" creationId="{2B767D58-B099-04EC-53E3-CA7F0CB5CA75}"/>
          </ac:picMkLst>
        </pc:picChg>
        <pc:picChg chg="mod topLvl">
          <ac:chgData name="d'Agostino, Ciro" userId="522b68d4-162f-4dc7-a4d9-e6a12496a8af" providerId="ADAL" clId="{CD9D7DE9-CF4C-4078-BE9A-2FFF23A6BA8B}" dt="2022-11-11T17:31:53.514" v="1968" actId="164"/>
          <ac:picMkLst>
            <pc:docMk/>
            <pc:sldMk cId="3129950117" sldId="2146847813"/>
            <ac:picMk id="36" creationId="{66BEC014-820B-27E5-F96B-40B6326FDD79}"/>
          </ac:picMkLst>
        </pc:picChg>
        <pc:picChg chg="add mod">
          <ac:chgData name="d'Agostino, Ciro" userId="522b68d4-162f-4dc7-a4d9-e6a12496a8af" providerId="ADAL" clId="{CD9D7DE9-CF4C-4078-BE9A-2FFF23A6BA8B}" dt="2022-11-11T17:42:38.118" v="2118" actId="164"/>
          <ac:picMkLst>
            <pc:docMk/>
            <pc:sldMk cId="3129950117" sldId="2146847813"/>
            <ac:picMk id="43" creationId="{5E6C1B97-4B01-9D83-1DE4-568C1D217D33}"/>
          </ac:picMkLst>
        </pc:picChg>
        <pc:picChg chg="add mod">
          <ac:chgData name="d'Agostino, Ciro" userId="522b68d4-162f-4dc7-a4d9-e6a12496a8af" providerId="ADAL" clId="{CD9D7DE9-CF4C-4078-BE9A-2FFF23A6BA8B}" dt="2022-11-11T17:42:38.118" v="2118" actId="164"/>
          <ac:picMkLst>
            <pc:docMk/>
            <pc:sldMk cId="3129950117" sldId="2146847813"/>
            <ac:picMk id="50" creationId="{88088B27-F07C-C896-B8E0-AE57E734B764}"/>
          </ac:picMkLst>
        </pc:picChg>
        <pc:picChg chg="mod">
          <ac:chgData name="d'Agostino, Ciro" userId="522b68d4-162f-4dc7-a4d9-e6a12496a8af" providerId="ADAL" clId="{CD9D7DE9-CF4C-4078-BE9A-2FFF23A6BA8B}" dt="2022-11-11T17:31:46.691" v="1967" actId="165"/>
          <ac:picMkLst>
            <pc:docMk/>
            <pc:sldMk cId="3129950117" sldId="2146847813"/>
            <ac:picMk id="96" creationId="{A4DE928B-FDD1-5FAC-EF55-9034F28895A0}"/>
          </ac:picMkLst>
        </pc:picChg>
        <pc:picChg chg="mod">
          <ac:chgData name="d'Agostino, Ciro" userId="522b68d4-162f-4dc7-a4d9-e6a12496a8af" providerId="ADAL" clId="{CD9D7DE9-CF4C-4078-BE9A-2FFF23A6BA8B}" dt="2022-11-11T17:31:46.691" v="1967" actId="165"/>
          <ac:picMkLst>
            <pc:docMk/>
            <pc:sldMk cId="3129950117" sldId="2146847813"/>
            <ac:picMk id="156" creationId="{2D07A01A-EAC0-CEA0-3112-0C00E234F76D}"/>
          </ac:picMkLst>
        </pc:picChg>
        <pc:picChg chg="del mod">
          <ac:chgData name="d'Agostino, Ciro" userId="522b68d4-162f-4dc7-a4d9-e6a12496a8af" providerId="ADAL" clId="{CD9D7DE9-CF4C-4078-BE9A-2FFF23A6BA8B}" dt="2022-11-11T17:41:14.666" v="2084" actId="21"/>
          <ac:picMkLst>
            <pc:docMk/>
            <pc:sldMk cId="3129950117" sldId="2146847813"/>
            <ac:picMk id="204" creationId="{CFE82F60-392D-CEF3-E8FA-5A0DC499EEEF}"/>
          </ac:picMkLst>
        </pc:picChg>
        <pc:picChg chg="del mod">
          <ac:chgData name="d'Agostino, Ciro" userId="522b68d4-162f-4dc7-a4d9-e6a12496a8af" providerId="ADAL" clId="{CD9D7DE9-CF4C-4078-BE9A-2FFF23A6BA8B}" dt="2022-11-11T17:41:14.666" v="2084" actId="21"/>
          <ac:picMkLst>
            <pc:docMk/>
            <pc:sldMk cId="3129950117" sldId="2146847813"/>
            <ac:picMk id="219" creationId="{68E39EE3-A74F-BB00-CC8B-97AD1199F824}"/>
          </ac:picMkLst>
        </pc:picChg>
        <pc:picChg chg="mod topLvl">
          <ac:chgData name="d'Agostino, Ciro" userId="522b68d4-162f-4dc7-a4d9-e6a12496a8af" providerId="ADAL" clId="{CD9D7DE9-CF4C-4078-BE9A-2FFF23A6BA8B}" dt="2022-11-11T17:51:37.882" v="2478" actId="1076"/>
          <ac:picMkLst>
            <pc:docMk/>
            <pc:sldMk cId="3129950117" sldId="2146847813"/>
            <ac:picMk id="229" creationId="{20484E4F-7D41-4D2A-B3D3-3BF24DB27EF5}"/>
          </ac:picMkLst>
        </pc:picChg>
        <pc:picChg chg="mod">
          <ac:chgData name="d'Agostino, Ciro" userId="522b68d4-162f-4dc7-a4d9-e6a12496a8af" providerId="ADAL" clId="{CD9D7DE9-CF4C-4078-BE9A-2FFF23A6BA8B}" dt="2022-11-11T17:31:46.691" v="1967" actId="165"/>
          <ac:picMkLst>
            <pc:docMk/>
            <pc:sldMk cId="3129950117" sldId="2146847813"/>
            <ac:picMk id="245" creationId="{B8FC27C8-74ED-E588-D42E-B4C32AE3CD2A}"/>
          </ac:picMkLst>
        </pc:picChg>
        <pc:picChg chg="mod">
          <ac:chgData name="d'Agostino, Ciro" userId="522b68d4-162f-4dc7-a4d9-e6a12496a8af" providerId="ADAL" clId="{CD9D7DE9-CF4C-4078-BE9A-2FFF23A6BA8B}" dt="2022-11-11T17:31:46.691" v="1967" actId="165"/>
          <ac:picMkLst>
            <pc:docMk/>
            <pc:sldMk cId="3129950117" sldId="2146847813"/>
            <ac:picMk id="246" creationId="{6A564597-8ED8-500B-EB80-738D721268AB}"/>
          </ac:picMkLst>
        </pc:picChg>
        <pc:picChg chg="mod">
          <ac:chgData name="d'Agostino, Ciro" userId="522b68d4-162f-4dc7-a4d9-e6a12496a8af" providerId="ADAL" clId="{CD9D7DE9-CF4C-4078-BE9A-2FFF23A6BA8B}" dt="2022-11-11T17:31:46.691" v="1967" actId="165"/>
          <ac:picMkLst>
            <pc:docMk/>
            <pc:sldMk cId="3129950117" sldId="2146847813"/>
            <ac:picMk id="247" creationId="{75F6582E-4933-72C6-5AEB-BEAAA0622603}"/>
          </ac:picMkLst>
        </pc:picChg>
        <pc:picChg chg="mod">
          <ac:chgData name="d'Agostino, Ciro" userId="522b68d4-162f-4dc7-a4d9-e6a12496a8af" providerId="ADAL" clId="{CD9D7DE9-CF4C-4078-BE9A-2FFF23A6BA8B}" dt="2022-11-11T17:31:46.691" v="1967" actId="165"/>
          <ac:picMkLst>
            <pc:docMk/>
            <pc:sldMk cId="3129950117" sldId="2146847813"/>
            <ac:picMk id="248" creationId="{7765E7BB-596E-DF24-359A-1F645ABF0FAC}"/>
          </ac:picMkLst>
        </pc:picChg>
        <pc:picChg chg="mod">
          <ac:chgData name="d'Agostino, Ciro" userId="522b68d4-162f-4dc7-a4d9-e6a12496a8af" providerId="ADAL" clId="{CD9D7DE9-CF4C-4078-BE9A-2FFF23A6BA8B}" dt="2022-11-11T17:31:46.691" v="1967" actId="165"/>
          <ac:picMkLst>
            <pc:docMk/>
            <pc:sldMk cId="3129950117" sldId="2146847813"/>
            <ac:picMk id="384" creationId="{24EA28BF-8628-4A79-D373-AAC9113C5BC0}"/>
          </ac:picMkLst>
        </pc:picChg>
        <pc:picChg chg="mod">
          <ac:chgData name="d'Agostino, Ciro" userId="522b68d4-162f-4dc7-a4d9-e6a12496a8af" providerId="ADAL" clId="{CD9D7DE9-CF4C-4078-BE9A-2FFF23A6BA8B}" dt="2022-11-11T17:31:46.691" v="1967" actId="165"/>
          <ac:picMkLst>
            <pc:docMk/>
            <pc:sldMk cId="3129950117" sldId="2146847813"/>
            <ac:picMk id="385" creationId="{1DA0E97F-C1AD-2E5F-A4F0-B48ECB70F908}"/>
          </ac:picMkLst>
        </pc:picChg>
        <pc:picChg chg="mod">
          <ac:chgData name="d'Agostino, Ciro" userId="522b68d4-162f-4dc7-a4d9-e6a12496a8af" providerId="ADAL" clId="{CD9D7DE9-CF4C-4078-BE9A-2FFF23A6BA8B}" dt="2022-11-11T17:31:46.691" v="1967" actId="165"/>
          <ac:picMkLst>
            <pc:docMk/>
            <pc:sldMk cId="3129950117" sldId="2146847813"/>
            <ac:picMk id="386" creationId="{9D48ECF8-65F9-C3E7-08C8-810382F3D4FA}"/>
          </ac:picMkLst>
        </pc:picChg>
        <pc:picChg chg="mod">
          <ac:chgData name="d'Agostino, Ciro" userId="522b68d4-162f-4dc7-a4d9-e6a12496a8af" providerId="ADAL" clId="{CD9D7DE9-CF4C-4078-BE9A-2FFF23A6BA8B}" dt="2022-11-11T17:31:46.691" v="1967" actId="165"/>
          <ac:picMkLst>
            <pc:docMk/>
            <pc:sldMk cId="3129950117" sldId="2146847813"/>
            <ac:picMk id="387" creationId="{1AEF6C0B-0A72-8A27-3FA9-0C3881CDFD99}"/>
          </ac:picMkLst>
        </pc:picChg>
        <pc:picChg chg="mod">
          <ac:chgData name="d'Agostino, Ciro" userId="522b68d4-162f-4dc7-a4d9-e6a12496a8af" providerId="ADAL" clId="{CD9D7DE9-CF4C-4078-BE9A-2FFF23A6BA8B}" dt="2022-11-11T17:31:46.691" v="1967" actId="165"/>
          <ac:picMkLst>
            <pc:docMk/>
            <pc:sldMk cId="3129950117" sldId="2146847813"/>
            <ac:picMk id="389" creationId="{DBFAA235-4A85-D6C6-CBA2-7A1545683D60}"/>
          </ac:picMkLst>
        </pc:picChg>
        <pc:picChg chg="add del mod">
          <ac:chgData name="d'Agostino, Ciro" userId="522b68d4-162f-4dc7-a4d9-e6a12496a8af" providerId="ADAL" clId="{CD9D7DE9-CF4C-4078-BE9A-2FFF23A6BA8B}" dt="2022-11-11T17:40:33.377" v="2073" actId="478"/>
          <ac:picMkLst>
            <pc:docMk/>
            <pc:sldMk cId="3129950117" sldId="2146847813"/>
            <ac:picMk id="395" creationId="{1D99B2B6-82FB-7E7B-F78F-9F76DD9EDC3E}"/>
          </ac:picMkLst>
        </pc:picChg>
        <pc:picChg chg="del mod">
          <ac:chgData name="d'Agostino, Ciro" userId="522b68d4-162f-4dc7-a4d9-e6a12496a8af" providerId="ADAL" clId="{CD9D7DE9-CF4C-4078-BE9A-2FFF23A6BA8B}" dt="2022-11-11T17:40:38.560" v="2077" actId="478"/>
          <ac:picMkLst>
            <pc:docMk/>
            <pc:sldMk cId="3129950117" sldId="2146847813"/>
            <ac:picMk id="396" creationId="{50025084-565C-EDF2-D2DA-015F161F783F}"/>
          </ac:picMkLst>
        </pc:picChg>
        <pc:picChg chg="mod">
          <ac:chgData name="d'Agostino, Ciro" userId="522b68d4-162f-4dc7-a4d9-e6a12496a8af" providerId="ADAL" clId="{CD9D7DE9-CF4C-4078-BE9A-2FFF23A6BA8B}" dt="2022-11-11T17:31:46.691" v="1967" actId="165"/>
          <ac:picMkLst>
            <pc:docMk/>
            <pc:sldMk cId="3129950117" sldId="2146847813"/>
            <ac:picMk id="397" creationId="{5A7E8BA3-AE83-112C-3728-126743296230}"/>
          </ac:picMkLst>
        </pc:picChg>
        <pc:picChg chg="mod">
          <ac:chgData name="d'Agostino, Ciro" userId="522b68d4-162f-4dc7-a4d9-e6a12496a8af" providerId="ADAL" clId="{CD9D7DE9-CF4C-4078-BE9A-2FFF23A6BA8B}" dt="2022-11-11T17:31:46.691" v="1967" actId="165"/>
          <ac:picMkLst>
            <pc:docMk/>
            <pc:sldMk cId="3129950117" sldId="2146847813"/>
            <ac:picMk id="402" creationId="{322C2AA6-065D-2154-EB04-7A4ED0E8D9C0}"/>
          </ac:picMkLst>
        </pc:picChg>
        <pc:picChg chg="mod">
          <ac:chgData name="d'Agostino, Ciro" userId="522b68d4-162f-4dc7-a4d9-e6a12496a8af" providerId="ADAL" clId="{CD9D7DE9-CF4C-4078-BE9A-2FFF23A6BA8B}" dt="2022-11-11T17:31:46.691" v="1967" actId="165"/>
          <ac:picMkLst>
            <pc:docMk/>
            <pc:sldMk cId="3129950117" sldId="2146847813"/>
            <ac:picMk id="404" creationId="{61D12E58-8A20-AB2A-C47B-97EF68338FAD}"/>
          </ac:picMkLst>
        </pc:picChg>
        <pc:picChg chg="mod">
          <ac:chgData name="d'Agostino, Ciro" userId="522b68d4-162f-4dc7-a4d9-e6a12496a8af" providerId="ADAL" clId="{CD9D7DE9-CF4C-4078-BE9A-2FFF23A6BA8B}" dt="2022-11-11T17:31:46.691" v="1967" actId="165"/>
          <ac:picMkLst>
            <pc:docMk/>
            <pc:sldMk cId="3129950117" sldId="2146847813"/>
            <ac:picMk id="405" creationId="{D6FDC200-3D0B-CFEB-18CE-0A3570E87843}"/>
          </ac:picMkLst>
        </pc:picChg>
        <pc:picChg chg="mod">
          <ac:chgData name="d'Agostino, Ciro" userId="522b68d4-162f-4dc7-a4d9-e6a12496a8af" providerId="ADAL" clId="{CD9D7DE9-CF4C-4078-BE9A-2FFF23A6BA8B}" dt="2022-11-11T17:31:46.691" v="1967" actId="165"/>
          <ac:picMkLst>
            <pc:docMk/>
            <pc:sldMk cId="3129950117" sldId="2146847813"/>
            <ac:picMk id="409" creationId="{6287B21D-7AC0-813F-422D-B44A8C7635B1}"/>
          </ac:picMkLst>
        </pc:picChg>
        <pc:picChg chg="mod">
          <ac:chgData name="d'Agostino, Ciro" userId="522b68d4-162f-4dc7-a4d9-e6a12496a8af" providerId="ADAL" clId="{CD9D7DE9-CF4C-4078-BE9A-2FFF23A6BA8B}" dt="2022-11-11T17:31:46.691" v="1967" actId="165"/>
          <ac:picMkLst>
            <pc:docMk/>
            <pc:sldMk cId="3129950117" sldId="2146847813"/>
            <ac:picMk id="410" creationId="{03E57D18-254C-BEC1-229E-D1C91DD9983E}"/>
          </ac:picMkLst>
        </pc:picChg>
        <pc:picChg chg="mod">
          <ac:chgData name="d'Agostino, Ciro" userId="522b68d4-162f-4dc7-a4d9-e6a12496a8af" providerId="ADAL" clId="{CD9D7DE9-CF4C-4078-BE9A-2FFF23A6BA8B}" dt="2022-11-11T17:31:46.691" v="1967" actId="165"/>
          <ac:picMkLst>
            <pc:docMk/>
            <pc:sldMk cId="3129950117" sldId="2146847813"/>
            <ac:picMk id="411" creationId="{723474B1-667F-3DDC-0F90-BE38044FCB49}"/>
          </ac:picMkLst>
        </pc:picChg>
        <pc:picChg chg="mod">
          <ac:chgData name="d'Agostino, Ciro" userId="522b68d4-162f-4dc7-a4d9-e6a12496a8af" providerId="ADAL" clId="{CD9D7DE9-CF4C-4078-BE9A-2FFF23A6BA8B}" dt="2022-11-11T17:31:46.691" v="1967" actId="165"/>
          <ac:picMkLst>
            <pc:docMk/>
            <pc:sldMk cId="3129950117" sldId="2146847813"/>
            <ac:picMk id="412" creationId="{DCCD6830-8335-0322-3236-823BE36A1741}"/>
          </ac:picMkLst>
        </pc:picChg>
        <pc:picChg chg="del mod">
          <ac:chgData name="d'Agostino, Ciro" userId="522b68d4-162f-4dc7-a4d9-e6a12496a8af" providerId="ADAL" clId="{CD9D7DE9-CF4C-4078-BE9A-2FFF23A6BA8B}" dt="2022-11-11T17:40:39.774" v="2078" actId="478"/>
          <ac:picMkLst>
            <pc:docMk/>
            <pc:sldMk cId="3129950117" sldId="2146847813"/>
            <ac:picMk id="419" creationId="{B5084760-2D61-B15B-66BC-B25EAC7B2AE9}"/>
          </ac:picMkLst>
        </pc:picChg>
        <pc:picChg chg="mod">
          <ac:chgData name="d'Agostino, Ciro" userId="522b68d4-162f-4dc7-a4d9-e6a12496a8af" providerId="ADAL" clId="{CD9D7DE9-CF4C-4078-BE9A-2FFF23A6BA8B}" dt="2022-11-11T17:31:46.691" v="1967" actId="165"/>
          <ac:picMkLst>
            <pc:docMk/>
            <pc:sldMk cId="3129950117" sldId="2146847813"/>
            <ac:picMk id="420" creationId="{6BA00D65-E759-E2D8-1985-B76CA145B53A}"/>
          </ac:picMkLst>
        </pc:picChg>
        <pc:picChg chg="mod">
          <ac:chgData name="d'Agostino, Ciro" userId="522b68d4-162f-4dc7-a4d9-e6a12496a8af" providerId="ADAL" clId="{CD9D7DE9-CF4C-4078-BE9A-2FFF23A6BA8B}" dt="2022-11-11T17:31:46.691" v="1967" actId="165"/>
          <ac:picMkLst>
            <pc:docMk/>
            <pc:sldMk cId="3129950117" sldId="2146847813"/>
            <ac:picMk id="421" creationId="{B17B873A-B441-F53B-E1EC-C9BFDD52B711}"/>
          </ac:picMkLst>
        </pc:picChg>
        <pc:picChg chg="mod">
          <ac:chgData name="d'Agostino, Ciro" userId="522b68d4-162f-4dc7-a4d9-e6a12496a8af" providerId="ADAL" clId="{CD9D7DE9-CF4C-4078-BE9A-2FFF23A6BA8B}" dt="2022-11-11T17:31:46.691" v="1967" actId="165"/>
          <ac:picMkLst>
            <pc:docMk/>
            <pc:sldMk cId="3129950117" sldId="2146847813"/>
            <ac:picMk id="422" creationId="{4F7F9693-AB7B-F512-B959-F9E769F3A175}"/>
          </ac:picMkLst>
        </pc:picChg>
        <pc:picChg chg="mod">
          <ac:chgData name="d'Agostino, Ciro" userId="522b68d4-162f-4dc7-a4d9-e6a12496a8af" providerId="ADAL" clId="{CD9D7DE9-CF4C-4078-BE9A-2FFF23A6BA8B}" dt="2022-11-11T17:31:46.691" v="1967" actId="165"/>
          <ac:picMkLst>
            <pc:docMk/>
            <pc:sldMk cId="3129950117" sldId="2146847813"/>
            <ac:picMk id="423" creationId="{421B3A8D-D3C6-D756-FBD1-0290C8EBB677}"/>
          </ac:picMkLst>
        </pc:picChg>
        <pc:picChg chg="mod">
          <ac:chgData name="d'Agostino, Ciro" userId="522b68d4-162f-4dc7-a4d9-e6a12496a8af" providerId="ADAL" clId="{CD9D7DE9-CF4C-4078-BE9A-2FFF23A6BA8B}" dt="2022-11-11T17:31:46.691" v="1967" actId="165"/>
          <ac:picMkLst>
            <pc:docMk/>
            <pc:sldMk cId="3129950117" sldId="2146847813"/>
            <ac:picMk id="425" creationId="{F1F7DD4F-D1D9-C0C4-9A69-0D754B109F11}"/>
          </ac:picMkLst>
        </pc:picChg>
        <pc:picChg chg="mod topLvl">
          <ac:chgData name="d'Agostino, Ciro" userId="522b68d4-162f-4dc7-a4d9-e6a12496a8af" providerId="ADAL" clId="{CD9D7DE9-CF4C-4078-BE9A-2FFF23A6BA8B}" dt="2022-11-11T17:31:53.514" v="1968" actId="164"/>
          <ac:picMkLst>
            <pc:docMk/>
            <pc:sldMk cId="3129950117" sldId="2146847813"/>
            <ac:picMk id="454" creationId="{404BE76B-383D-96CE-9F6F-963E68DF222F}"/>
          </ac:picMkLst>
        </pc:picChg>
        <pc:picChg chg="del mod topLvl">
          <ac:chgData name="d'Agostino, Ciro" userId="522b68d4-162f-4dc7-a4d9-e6a12496a8af" providerId="ADAL" clId="{CD9D7DE9-CF4C-4078-BE9A-2FFF23A6BA8B}" dt="2022-11-11T17:41:14.666" v="2084" actId="21"/>
          <ac:picMkLst>
            <pc:docMk/>
            <pc:sldMk cId="3129950117" sldId="2146847813"/>
            <ac:picMk id="462" creationId="{E2C88EC5-79FF-E817-E297-3E75B4E6C9FF}"/>
          </ac:picMkLst>
        </pc:picChg>
        <pc:picChg chg="add mod">
          <ac:chgData name="d'Agostino, Ciro" userId="522b68d4-162f-4dc7-a4d9-e6a12496a8af" providerId="ADAL" clId="{CD9D7DE9-CF4C-4078-BE9A-2FFF23A6BA8B}" dt="2022-11-11T17:42:38.118" v="2118" actId="164"/>
          <ac:picMkLst>
            <pc:docMk/>
            <pc:sldMk cId="3129950117" sldId="2146847813"/>
            <ac:picMk id="467" creationId="{C4FB704C-2277-0F6C-7696-3E577D7EB6D2}"/>
          </ac:picMkLst>
        </pc:picChg>
        <pc:picChg chg="add mod">
          <ac:chgData name="d'Agostino, Ciro" userId="522b68d4-162f-4dc7-a4d9-e6a12496a8af" providerId="ADAL" clId="{CD9D7DE9-CF4C-4078-BE9A-2FFF23A6BA8B}" dt="2022-11-11T17:42:38.118" v="2118" actId="164"/>
          <ac:picMkLst>
            <pc:docMk/>
            <pc:sldMk cId="3129950117" sldId="2146847813"/>
            <ac:picMk id="468" creationId="{14B1B331-2219-C835-0053-B845D64B48C1}"/>
          </ac:picMkLst>
        </pc:picChg>
        <pc:picChg chg="add mod">
          <ac:chgData name="d'Agostino, Ciro" userId="522b68d4-162f-4dc7-a4d9-e6a12496a8af" providerId="ADAL" clId="{CD9D7DE9-CF4C-4078-BE9A-2FFF23A6BA8B}" dt="2022-11-11T17:42:38.118" v="2118" actId="164"/>
          <ac:picMkLst>
            <pc:docMk/>
            <pc:sldMk cId="3129950117" sldId="2146847813"/>
            <ac:picMk id="469" creationId="{CCCE1AB5-A111-F4BF-39F6-53E993B111A9}"/>
          </ac:picMkLst>
        </pc:picChg>
        <pc:picChg chg="add mod">
          <ac:chgData name="d'Agostino, Ciro" userId="522b68d4-162f-4dc7-a4d9-e6a12496a8af" providerId="ADAL" clId="{CD9D7DE9-CF4C-4078-BE9A-2FFF23A6BA8B}" dt="2022-11-11T17:51:26.376" v="2424" actId="164"/>
          <ac:picMkLst>
            <pc:docMk/>
            <pc:sldMk cId="3129950117" sldId="2146847813"/>
            <ac:picMk id="480" creationId="{11A16167-BBCF-3FEA-AC81-9B09674245F3}"/>
          </ac:picMkLst>
        </pc:picChg>
        <pc:picChg chg="del mod ord">
          <ac:chgData name="d'Agostino, Ciro" userId="522b68d4-162f-4dc7-a4d9-e6a12496a8af" providerId="ADAL" clId="{CD9D7DE9-CF4C-4078-BE9A-2FFF23A6BA8B}" dt="2022-11-11T17:33:04.854" v="1982" actId="478"/>
          <ac:picMkLst>
            <pc:docMk/>
            <pc:sldMk cId="3129950117" sldId="2146847813"/>
            <ac:picMk id="530" creationId="{EE590D36-51B9-8020-ED1A-CCE295B69D96}"/>
          </ac:picMkLst>
        </pc:picChg>
        <pc:picChg chg="add del mod">
          <ac:chgData name="d'Agostino, Ciro" userId="522b68d4-162f-4dc7-a4d9-e6a12496a8af" providerId="ADAL" clId="{CD9D7DE9-CF4C-4078-BE9A-2FFF23A6BA8B}" dt="2022-11-11T17:45:43.693" v="2188" actId="14100"/>
          <ac:picMkLst>
            <pc:docMk/>
            <pc:sldMk cId="3129950117" sldId="2146847813"/>
            <ac:picMk id="531" creationId="{29295152-38C5-FFAF-0209-6CE398990D63}"/>
          </ac:picMkLst>
        </pc:picChg>
        <pc:picChg chg="del mod">
          <ac:chgData name="d'Agostino, Ciro" userId="522b68d4-162f-4dc7-a4d9-e6a12496a8af" providerId="ADAL" clId="{CD9D7DE9-CF4C-4078-BE9A-2FFF23A6BA8B}" dt="2022-11-11T17:33:03.358" v="1981" actId="478"/>
          <ac:picMkLst>
            <pc:docMk/>
            <pc:sldMk cId="3129950117" sldId="2146847813"/>
            <ac:picMk id="543" creationId="{0A80D9E2-0EA1-6E37-D0D6-C401BE69A347}"/>
          </ac:picMkLst>
        </pc:picChg>
        <pc:picChg chg="del mod">
          <ac:chgData name="d'Agostino, Ciro" userId="522b68d4-162f-4dc7-a4d9-e6a12496a8af" providerId="ADAL" clId="{CD9D7DE9-CF4C-4078-BE9A-2FFF23A6BA8B}" dt="2022-11-11T17:34:34.127" v="2001" actId="478"/>
          <ac:picMkLst>
            <pc:docMk/>
            <pc:sldMk cId="3129950117" sldId="2146847813"/>
            <ac:picMk id="544" creationId="{3A9A50EB-203B-D5C0-347A-FB84B6CBD28C}"/>
          </ac:picMkLst>
        </pc:picChg>
        <pc:picChg chg="del mod">
          <ac:chgData name="d'Agostino, Ciro" userId="522b68d4-162f-4dc7-a4d9-e6a12496a8af" providerId="ADAL" clId="{CD9D7DE9-CF4C-4078-BE9A-2FFF23A6BA8B}" dt="2022-11-11T17:34:36.004" v="2002" actId="478"/>
          <ac:picMkLst>
            <pc:docMk/>
            <pc:sldMk cId="3129950117" sldId="2146847813"/>
            <ac:picMk id="545" creationId="{BA74500F-08CD-D203-86AF-14D43C6C0C7B}"/>
          </ac:picMkLst>
        </pc:picChg>
        <pc:picChg chg="mod">
          <ac:chgData name="d'Agostino, Ciro" userId="522b68d4-162f-4dc7-a4d9-e6a12496a8af" providerId="ADAL" clId="{CD9D7DE9-CF4C-4078-BE9A-2FFF23A6BA8B}" dt="2022-11-11T17:31:46.691" v="1967" actId="165"/>
          <ac:picMkLst>
            <pc:docMk/>
            <pc:sldMk cId="3129950117" sldId="2146847813"/>
            <ac:picMk id="546" creationId="{CC8A9424-3EB7-9041-9115-9A52A8816BDA}"/>
          </ac:picMkLst>
        </pc:picChg>
        <pc:picChg chg="mod">
          <ac:chgData name="d'Agostino, Ciro" userId="522b68d4-162f-4dc7-a4d9-e6a12496a8af" providerId="ADAL" clId="{CD9D7DE9-CF4C-4078-BE9A-2FFF23A6BA8B}" dt="2022-11-11T17:34:30.133" v="2000" actId="1035"/>
          <ac:picMkLst>
            <pc:docMk/>
            <pc:sldMk cId="3129950117" sldId="2146847813"/>
            <ac:picMk id="547" creationId="{0DBB39A3-7861-4022-0343-06686BF7A4AC}"/>
          </ac:picMkLst>
        </pc:picChg>
        <pc:picChg chg="mod topLvl">
          <ac:chgData name="d'Agostino, Ciro" userId="522b68d4-162f-4dc7-a4d9-e6a12496a8af" providerId="ADAL" clId="{CD9D7DE9-CF4C-4078-BE9A-2FFF23A6BA8B}" dt="2022-11-11T17:42:38.118" v="2118" actId="164"/>
          <ac:picMkLst>
            <pc:docMk/>
            <pc:sldMk cId="3129950117" sldId="2146847813"/>
            <ac:picMk id="559" creationId="{96E6C3B2-05AA-942D-3F26-61BA52505B68}"/>
          </ac:picMkLst>
        </pc:picChg>
        <pc:picChg chg="add del mod ord topLvl">
          <ac:chgData name="d'Agostino, Ciro" userId="522b68d4-162f-4dc7-a4d9-e6a12496a8af" providerId="ADAL" clId="{CD9D7DE9-CF4C-4078-BE9A-2FFF23A6BA8B}" dt="2022-11-11T17:50:42.494" v="2396" actId="478"/>
          <ac:picMkLst>
            <pc:docMk/>
            <pc:sldMk cId="3129950117" sldId="2146847813"/>
            <ac:picMk id="560" creationId="{450338EA-3818-8C78-392F-26CB9B015779}"/>
          </ac:picMkLst>
        </pc:picChg>
        <pc:picChg chg="mod topLvl">
          <ac:chgData name="d'Agostino, Ciro" userId="522b68d4-162f-4dc7-a4d9-e6a12496a8af" providerId="ADAL" clId="{CD9D7DE9-CF4C-4078-BE9A-2FFF23A6BA8B}" dt="2022-11-11T17:42:38.118" v="2118" actId="164"/>
          <ac:picMkLst>
            <pc:docMk/>
            <pc:sldMk cId="3129950117" sldId="2146847813"/>
            <ac:picMk id="561" creationId="{60178CCF-8880-1F4F-48D2-769508DE2480}"/>
          </ac:picMkLst>
        </pc:picChg>
        <pc:picChg chg="del mod topLvl">
          <ac:chgData name="d'Agostino, Ciro" userId="522b68d4-162f-4dc7-a4d9-e6a12496a8af" providerId="ADAL" clId="{CD9D7DE9-CF4C-4078-BE9A-2FFF23A6BA8B}" dt="2022-11-11T17:35:54.967" v="2013" actId="478"/>
          <ac:picMkLst>
            <pc:docMk/>
            <pc:sldMk cId="3129950117" sldId="2146847813"/>
            <ac:picMk id="562" creationId="{510D10BB-7EDF-8506-56AA-B0683205FDBF}"/>
          </ac:picMkLst>
        </pc:picChg>
        <pc:picChg chg="mod topLvl">
          <ac:chgData name="d'Agostino, Ciro" userId="522b68d4-162f-4dc7-a4d9-e6a12496a8af" providerId="ADAL" clId="{CD9D7DE9-CF4C-4078-BE9A-2FFF23A6BA8B}" dt="2022-11-11T17:49:15.707" v="2351" actId="14100"/>
          <ac:picMkLst>
            <pc:docMk/>
            <pc:sldMk cId="3129950117" sldId="2146847813"/>
            <ac:picMk id="563" creationId="{6C67EFDC-762D-2C33-0A48-0DC54EA9B6C9}"/>
          </ac:picMkLst>
        </pc:picChg>
        <pc:cxnChg chg="add mod">
          <ac:chgData name="d'Agostino, Ciro" userId="522b68d4-162f-4dc7-a4d9-e6a12496a8af" providerId="ADAL" clId="{CD9D7DE9-CF4C-4078-BE9A-2FFF23A6BA8B}" dt="2022-11-11T17:34:16.902" v="1996" actId="1036"/>
          <ac:cxnSpMkLst>
            <pc:docMk/>
            <pc:sldMk cId="3129950117" sldId="2146847813"/>
            <ac:cxnSpMk id="10" creationId="{EAA419B9-F596-4E0A-976C-385C214BE47D}"/>
          </ac:cxnSpMkLst>
        </pc:cxnChg>
        <pc:cxnChg chg="mod">
          <ac:chgData name="d'Agostino, Ciro" userId="522b68d4-162f-4dc7-a4d9-e6a12496a8af" providerId="ADAL" clId="{CD9D7DE9-CF4C-4078-BE9A-2FFF23A6BA8B}" dt="2022-11-11T17:51:45.472" v="2526" actId="1037"/>
          <ac:cxnSpMkLst>
            <pc:docMk/>
            <pc:sldMk cId="3129950117" sldId="2146847813"/>
            <ac:cxnSpMk id="242" creationId="{F1F5C724-D00A-0AC5-5A1C-CFE957305AC5}"/>
          </ac:cxnSpMkLst>
        </pc:cxnChg>
        <pc:cxnChg chg="mod">
          <ac:chgData name="d'Agostino, Ciro" userId="522b68d4-162f-4dc7-a4d9-e6a12496a8af" providerId="ADAL" clId="{CD9D7DE9-CF4C-4078-BE9A-2FFF23A6BA8B}" dt="2022-11-11T17:31:46.691" v="1967" actId="165"/>
          <ac:cxnSpMkLst>
            <pc:docMk/>
            <pc:sldMk cId="3129950117" sldId="2146847813"/>
            <ac:cxnSpMk id="390" creationId="{7E96E2BC-9516-381C-77BF-7275689A9B25}"/>
          </ac:cxnSpMkLst>
        </pc:cxnChg>
        <pc:cxnChg chg="mod">
          <ac:chgData name="d'Agostino, Ciro" userId="522b68d4-162f-4dc7-a4d9-e6a12496a8af" providerId="ADAL" clId="{CD9D7DE9-CF4C-4078-BE9A-2FFF23A6BA8B}" dt="2022-11-11T17:31:46.691" v="1967" actId="165"/>
          <ac:cxnSpMkLst>
            <pc:docMk/>
            <pc:sldMk cId="3129950117" sldId="2146847813"/>
            <ac:cxnSpMk id="424" creationId="{265B8794-97DC-34BF-98AB-147C33888127}"/>
          </ac:cxnSpMkLst>
        </pc:cxnChg>
        <pc:cxnChg chg="mod topLvl">
          <ac:chgData name="d'Agostino, Ciro" userId="522b68d4-162f-4dc7-a4d9-e6a12496a8af" providerId="ADAL" clId="{CD9D7DE9-CF4C-4078-BE9A-2FFF23A6BA8B}" dt="2022-11-11T17:31:53.514" v="1968" actId="164"/>
          <ac:cxnSpMkLst>
            <pc:docMk/>
            <pc:sldMk cId="3129950117" sldId="2146847813"/>
            <ac:cxnSpMk id="452" creationId="{8CAF2761-5BB3-5014-6F90-1109FBCE9D6F}"/>
          </ac:cxnSpMkLst>
        </pc:cxnChg>
        <pc:cxnChg chg="mod topLvl">
          <ac:chgData name="d'Agostino, Ciro" userId="522b68d4-162f-4dc7-a4d9-e6a12496a8af" providerId="ADAL" clId="{CD9D7DE9-CF4C-4078-BE9A-2FFF23A6BA8B}" dt="2022-11-11T17:39:19.728" v="2049" actId="14100"/>
          <ac:cxnSpMkLst>
            <pc:docMk/>
            <pc:sldMk cId="3129950117" sldId="2146847813"/>
            <ac:cxnSpMk id="460" creationId="{67CA8069-620C-2E93-FCF6-936B4D99433E}"/>
          </ac:cxnSpMkLst>
        </pc:cxnChg>
        <pc:cxnChg chg="mod">
          <ac:chgData name="d'Agostino, Ciro" userId="522b68d4-162f-4dc7-a4d9-e6a12496a8af" providerId="ADAL" clId="{CD9D7DE9-CF4C-4078-BE9A-2FFF23A6BA8B}" dt="2022-11-11T17:26:27.054" v="1958" actId="14100"/>
          <ac:cxnSpMkLst>
            <pc:docMk/>
            <pc:sldMk cId="3129950117" sldId="2146847813"/>
            <ac:cxnSpMk id="532" creationId="{475B6B77-E926-9A0E-F0CC-D42C81D6C0B4}"/>
          </ac:cxnSpMkLst>
        </pc:cxnChg>
        <pc:cxnChg chg="mod">
          <ac:chgData name="d'Agostino, Ciro" userId="522b68d4-162f-4dc7-a4d9-e6a12496a8af" providerId="ADAL" clId="{CD9D7DE9-CF4C-4078-BE9A-2FFF23A6BA8B}" dt="2022-11-11T17:48:57.563" v="2327" actId="1036"/>
          <ac:cxnSpMkLst>
            <pc:docMk/>
            <pc:sldMk cId="3129950117" sldId="2146847813"/>
            <ac:cxnSpMk id="533" creationId="{58871569-9FB5-F984-B15B-8FA3367E776F}"/>
          </ac:cxnSpMkLst>
        </pc:cxnChg>
        <pc:cxnChg chg="mod">
          <ac:chgData name="d'Agostino, Ciro" userId="522b68d4-162f-4dc7-a4d9-e6a12496a8af" providerId="ADAL" clId="{CD9D7DE9-CF4C-4078-BE9A-2FFF23A6BA8B}" dt="2022-11-11T17:49:03.744" v="2347" actId="1035"/>
          <ac:cxnSpMkLst>
            <pc:docMk/>
            <pc:sldMk cId="3129950117" sldId="2146847813"/>
            <ac:cxnSpMk id="534" creationId="{14E6B1A6-31D1-2AA0-33FC-A6C64BBBCEEF}"/>
          </ac:cxnSpMkLst>
        </pc:cxnChg>
        <pc:cxnChg chg="add del mod">
          <ac:chgData name="d'Agostino, Ciro" userId="522b68d4-162f-4dc7-a4d9-e6a12496a8af" providerId="ADAL" clId="{CD9D7DE9-CF4C-4078-BE9A-2FFF23A6BA8B}" dt="2022-11-11T17:46:27.957" v="2234" actId="1036"/>
          <ac:cxnSpMkLst>
            <pc:docMk/>
            <pc:sldMk cId="3129950117" sldId="2146847813"/>
            <ac:cxnSpMk id="535" creationId="{78CD0125-A336-D770-2F1A-E39C11A14A84}"/>
          </ac:cxnSpMkLst>
        </pc:cxnChg>
        <pc:cxnChg chg="mod">
          <ac:chgData name="d'Agostino, Ciro" userId="522b68d4-162f-4dc7-a4d9-e6a12496a8af" providerId="ADAL" clId="{CD9D7DE9-CF4C-4078-BE9A-2FFF23A6BA8B}" dt="2022-11-11T17:47:38.014" v="2279" actId="1035"/>
          <ac:cxnSpMkLst>
            <pc:docMk/>
            <pc:sldMk cId="3129950117" sldId="2146847813"/>
            <ac:cxnSpMk id="536" creationId="{EC8C878E-7974-190C-E7F4-B0F45FC2D80B}"/>
          </ac:cxnSpMkLst>
        </pc:cxnChg>
        <pc:cxnChg chg="del mod">
          <ac:chgData name="d'Agostino, Ciro" userId="522b68d4-162f-4dc7-a4d9-e6a12496a8af" providerId="ADAL" clId="{CD9D7DE9-CF4C-4078-BE9A-2FFF23A6BA8B}" dt="2022-11-11T17:37:12.066" v="2029" actId="478"/>
          <ac:cxnSpMkLst>
            <pc:docMk/>
            <pc:sldMk cId="3129950117" sldId="2146847813"/>
            <ac:cxnSpMk id="537" creationId="{826D7209-586B-B078-70CC-D8D731EDAC0F}"/>
          </ac:cxnSpMkLst>
        </pc:cxnChg>
        <pc:cxnChg chg="mod">
          <ac:chgData name="d'Agostino, Ciro" userId="522b68d4-162f-4dc7-a4d9-e6a12496a8af" providerId="ADAL" clId="{CD9D7DE9-CF4C-4078-BE9A-2FFF23A6BA8B}" dt="2022-11-11T17:25:35.057" v="1950" actId="14100"/>
          <ac:cxnSpMkLst>
            <pc:docMk/>
            <pc:sldMk cId="3129950117" sldId="2146847813"/>
            <ac:cxnSpMk id="538" creationId="{355F84C0-650D-03A5-05CF-5FB3D74D4CC3}"/>
          </ac:cxnSpMkLst>
        </pc:cxnChg>
        <pc:cxnChg chg="mod">
          <ac:chgData name="d'Agostino, Ciro" userId="522b68d4-162f-4dc7-a4d9-e6a12496a8af" providerId="ADAL" clId="{CD9D7DE9-CF4C-4078-BE9A-2FFF23A6BA8B}" dt="2022-11-11T17:48:26.136" v="2301" actId="14100"/>
          <ac:cxnSpMkLst>
            <pc:docMk/>
            <pc:sldMk cId="3129950117" sldId="2146847813"/>
            <ac:cxnSpMk id="539" creationId="{57B888CE-8621-22E6-EB6B-123A989459C2}"/>
          </ac:cxnSpMkLst>
        </pc:cxnChg>
        <pc:cxnChg chg="mod">
          <ac:chgData name="d'Agostino, Ciro" userId="522b68d4-162f-4dc7-a4d9-e6a12496a8af" providerId="ADAL" clId="{CD9D7DE9-CF4C-4078-BE9A-2FFF23A6BA8B}" dt="2022-11-11T17:48:22.078" v="2300" actId="14100"/>
          <ac:cxnSpMkLst>
            <pc:docMk/>
            <pc:sldMk cId="3129950117" sldId="2146847813"/>
            <ac:cxnSpMk id="540" creationId="{BF3A120A-786D-8AFA-9D10-DA0FA0DA21DE}"/>
          </ac:cxnSpMkLst>
        </pc:cxnChg>
        <pc:cxnChg chg="mod">
          <ac:chgData name="d'Agostino, Ciro" userId="522b68d4-162f-4dc7-a4d9-e6a12496a8af" providerId="ADAL" clId="{CD9D7DE9-CF4C-4078-BE9A-2FFF23A6BA8B}" dt="2022-11-11T17:48:35.783" v="2304" actId="14100"/>
          <ac:cxnSpMkLst>
            <pc:docMk/>
            <pc:sldMk cId="3129950117" sldId="2146847813"/>
            <ac:cxnSpMk id="541" creationId="{F68C5C4A-7AA3-1178-5871-6E2B1C164AFF}"/>
          </ac:cxnSpMkLst>
        </pc:cxnChg>
        <pc:cxnChg chg="mod">
          <ac:chgData name="d'Agostino, Ciro" userId="522b68d4-162f-4dc7-a4d9-e6a12496a8af" providerId="ADAL" clId="{CD9D7DE9-CF4C-4078-BE9A-2FFF23A6BA8B}" dt="2022-11-11T17:45:41.807" v="2184" actId="14100"/>
          <ac:cxnSpMkLst>
            <pc:docMk/>
            <pc:sldMk cId="3129950117" sldId="2146847813"/>
            <ac:cxnSpMk id="548" creationId="{08C1EDBD-DEB6-063A-A5DA-A4466798FDE2}"/>
          </ac:cxnSpMkLst>
        </pc:cxnChg>
        <pc:cxnChg chg="del mod">
          <ac:chgData name="d'Agostino, Ciro" userId="522b68d4-162f-4dc7-a4d9-e6a12496a8af" providerId="ADAL" clId="{CD9D7DE9-CF4C-4078-BE9A-2FFF23A6BA8B}" dt="2022-11-11T17:48:48.760" v="2305" actId="478"/>
          <ac:cxnSpMkLst>
            <pc:docMk/>
            <pc:sldMk cId="3129950117" sldId="2146847813"/>
            <ac:cxnSpMk id="549" creationId="{4CF67DE0-4299-AB4F-2AEA-85E92C00A517}"/>
          </ac:cxnSpMkLst>
        </pc:cxnChg>
        <pc:cxnChg chg="del mod">
          <ac:chgData name="d'Agostino, Ciro" userId="522b68d4-162f-4dc7-a4d9-e6a12496a8af" providerId="ADAL" clId="{CD9D7DE9-CF4C-4078-BE9A-2FFF23A6BA8B}" dt="2022-11-11T17:48:50.873" v="2306" actId="478"/>
          <ac:cxnSpMkLst>
            <pc:docMk/>
            <pc:sldMk cId="3129950117" sldId="2146847813"/>
            <ac:cxnSpMk id="550" creationId="{CF85EB0B-6FA6-2776-8DBB-5120A4E4B9A2}"/>
          </ac:cxnSpMkLst>
        </pc:cxnChg>
        <pc:cxnChg chg="del mod">
          <ac:chgData name="d'Agostino, Ciro" userId="522b68d4-162f-4dc7-a4d9-e6a12496a8af" providerId="ADAL" clId="{CD9D7DE9-CF4C-4078-BE9A-2FFF23A6BA8B}" dt="2022-11-11T17:46:15.021" v="2196" actId="478"/>
          <ac:cxnSpMkLst>
            <pc:docMk/>
            <pc:sldMk cId="3129950117" sldId="2146847813"/>
            <ac:cxnSpMk id="551" creationId="{CE04A478-F7D2-56FF-9B9C-6241A8CA60AF}"/>
          </ac:cxnSpMkLst>
        </pc:cxnChg>
        <pc:cxnChg chg="del mod">
          <ac:chgData name="d'Agostino, Ciro" userId="522b68d4-162f-4dc7-a4d9-e6a12496a8af" providerId="ADAL" clId="{CD9D7DE9-CF4C-4078-BE9A-2FFF23A6BA8B}" dt="2022-11-11T17:47:14.851" v="2238" actId="478"/>
          <ac:cxnSpMkLst>
            <pc:docMk/>
            <pc:sldMk cId="3129950117" sldId="2146847813"/>
            <ac:cxnSpMk id="552" creationId="{3F3C47F3-D668-8C60-7754-A2BAD084A188}"/>
          </ac:cxnSpMkLst>
        </pc:cxnChg>
        <pc:cxnChg chg="mod">
          <ac:chgData name="d'Agostino, Ciro" userId="522b68d4-162f-4dc7-a4d9-e6a12496a8af" providerId="ADAL" clId="{CD9D7DE9-CF4C-4078-BE9A-2FFF23A6BA8B}" dt="2022-11-11T17:37:51.750" v="2034" actId="14100"/>
          <ac:cxnSpMkLst>
            <pc:docMk/>
            <pc:sldMk cId="3129950117" sldId="2146847813"/>
            <ac:cxnSpMk id="553" creationId="{25B6D028-0ABC-F827-AEF0-FC024CD1012A}"/>
          </ac:cxnSpMkLst>
        </pc:cxnChg>
        <pc:cxnChg chg="mod">
          <ac:chgData name="d'Agostino, Ciro" userId="522b68d4-162f-4dc7-a4d9-e6a12496a8af" providerId="ADAL" clId="{CD9D7DE9-CF4C-4078-BE9A-2FFF23A6BA8B}" dt="2022-11-11T17:33:20.954" v="1984" actId="14100"/>
          <ac:cxnSpMkLst>
            <pc:docMk/>
            <pc:sldMk cId="3129950117" sldId="2146847813"/>
            <ac:cxnSpMk id="554" creationId="{2C5BD672-D0DE-BA9B-5D61-4FD0350DF009}"/>
          </ac:cxnSpMkLst>
        </pc:cxnChg>
      </pc:sldChg>
      <pc:sldChg chg="addSp delSp modSp add mod ord">
        <pc:chgData name="d'Agostino, Ciro" userId="522b68d4-162f-4dc7-a4d9-e6a12496a8af" providerId="ADAL" clId="{CD9D7DE9-CF4C-4078-BE9A-2FFF23A6BA8B}" dt="2022-11-10T15:20:16.042" v="1730" actId="14100"/>
        <pc:sldMkLst>
          <pc:docMk/>
          <pc:sldMk cId="3092985448" sldId="2146847814"/>
        </pc:sldMkLst>
        <pc:picChg chg="add del mod">
          <ac:chgData name="d'Agostino, Ciro" userId="522b68d4-162f-4dc7-a4d9-e6a12496a8af" providerId="ADAL" clId="{CD9D7DE9-CF4C-4078-BE9A-2FFF23A6BA8B}" dt="2022-11-10T15:08:15.127" v="1635" actId="478"/>
          <ac:picMkLst>
            <pc:docMk/>
            <pc:sldMk cId="3092985448" sldId="2146847814"/>
            <ac:picMk id="2" creationId="{CBB8E159-533A-2209-EC1A-0A578BF5F5CF}"/>
          </ac:picMkLst>
        </pc:picChg>
        <pc:picChg chg="add del mod">
          <ac:chgData name="d'Agostino, Ciro" userId="522b68d4-162f-4dc7-a4d9-e6a12496a8af" providerId="ADAL" clId="{CD9D7DE9-CF4C-4078-BE9A-2FFF23A6BA8B}" dt="2022-11-10T15:08:43.511" v="1639" actId="21"/>
          <ac:picMkLst>
            <pc:docMk/>
            <pc:sldMk cId="3092985448" sldId="2146847814"/>
            <ac:picMk id="4" creationId="{171F5FD7-EE75-A412-7545-B0B28C8C89F1}"/>
          </ac:picMkLst>
        </pc:picChg>
        <pc:picChg chg="add del mod">
          <ac:chgData name="d'Agostino, Ciro" userId="522b68d4-162f-4dc7-a4d9-e6a12496a8af" providerId="ADAL" clId="{CD9D7DE9-CF4C-4078-BE9A-2FFF23A6BA8B}" dt="2022-11-10T15:08:16.452" v="1636" actId="478"/>
          <ac:picMkLst>
            <pc:docMk/>
            <pc:sldMk cId="3092985448" sldId="2146847814"/>
            <ac:picMk id="5" creationId="{8DF27C34-DB34-2D80-50CA-8D729312CAC4}"/>
          </ac:picMkLst>
        </pc:picChg>
        <pc:picChg chg="add mod">
          <ac:chgData name="d'Agostino, Ciro" userId="522b68d4-162f-4dc7-a4d9-e6a12496a8af" providerId="ADAL" clId="{CD9D7DE9-CF4C-4078-BE9A-2FFF23A6BA8B}" dt="2022-11-10T15:08:47.255" v="1642" actId="1076"/>
          <ac:picMkLst>
            <pc:docMk/>
            <pc:sldMk cId="3092985448" sldId="2146847814"/>
            <ac:picMk id="7" creationId="{F58FFF09-C911-BF6C-D1C1-FC2224D12630}"/>
          </ac:picMkLst>
        </pc:picChg>
        <pc:picChg chg="mod">
          <ac:chgData name="d'Agostino, Ciro" userId="522b68d4-162f-4dc7-a4d9-e6a12496a8af" providerId="ADAL" clId="{CD9D7DE9-CF4C-4078-BE9A-2FFF23A6BA8B}" dt="2022-11-10T15:10:27.104" v="1656" actId="1036"/>
          <ac:picMkLst>
            <pc:docMk/>
            <pc:sldMk cId="3092985448" sldId="2146847814"/>
            <ac:picMk id="8" creationId="{18544CFC-DE6E-3B51-58AD-2CD993A6A3B5}"/>
          </ac:picMkLst>
        </pc:picChg>
        <pc:picChg chg="add mod">
          <ac:chgData name="d'Agostino, Ciro" userId="522b68d4-162f-4dc7-a4d9-e6a12496a8af" providerId="ADAL" clId="{CD9D7DE9-CF4C-4078-BE9A-2FFF23A6BA8B}" dt="2022-11-10T15:08:41.136" v="1638" actId="1076"/>
          <ac:picMkLst>
            <pc:docMk/>
            <pc:sldMk cId="3092985448" sldId="2146847814"/>
            <ac:picMk id="9" creationId="{074C01B5-537C-E6D1-5FE2-F9BFF798AA61}"/>
          </ac:picMkLst>
        </pc:picChg>
        <pc:picChg chg="add mod">
          <ac:chgData name="d'Agostino, Ciro" userId="522b68d4-162f-4dc7-a4d9-e6a12496a8af" providerId="ADAL" clId="{CD9D7DE9-CF4C-4078-BE9A-2FFF23A6BA8B}" dt="2022-11-10T15:08:43.541" v="1640"/>
          <ac:picMkLst>
            <pc:docMk/>
            <pc:sldMk cId="3092985448" sldId="2146847814"/>
            <ac:picMk id="10" creationId="{A7947D20-6965-4A59-7E34-AEA9160A9FDD}"/>
          </ac:picMkLst>
        </pc:picChg>
        <pc:picChg chg="add mod">
          <ac:chgData name="d'Agostino, Ciro" userId="522b68d4-162f-4dc7-a4d9-e6a12496a8af" providerId="ADAL" clId="{CD9D7DE9-CF4C-4078-BE9A-2FFF23A6BA8B}" dt="2022-11-10T15:10:23.202" v="1648" actId="1076"/>
          <ac:picMkLst>
            <pc:docMk/>
            <pc:sldMk cId="3092985448" sldId="2146847814"/>
            <ac:picMk id="12" creationId="{51ED8471-E042-EF1A-41DF-58A4CCFF5915}"/>
          </ac:picMkLst>
        </pc:picChg>
        <pc:picChg chg="del">
          <ac:chgData name="d'Agostino, Ciro" userId="522b68d4-162f-4dc7-a4d9-e6a12496a8af" providerId="ADAL" clId="{CD9D7DE9-CF4C-4078-BE9A-2FFF23A6BA8B}" dt="2022-11-10T15:06:08.906" v="1628" actId="478"/>
          <ac:picMkLst>
            <pc:docMk/>
            <pc:sldMk cId="3092985448" sldId="2146847814"/>
            <ac:picMk id="13" creationId="{FA2C5172-66CE-6623-8060-36E958302344}"/>
          </ac:picMkLst>
        </pc:picChg>
        <pc:picChg chg="del">
          <ac:chgData name="d'Agostino, Ciro" userId="522b68d4-162f-4dc7-a4d9-e6a12496a8af" providerId="ADAL" clId="{CD9D7DE9-CF4C-4078-BE9A-2FFF23A6BA8B}" dt="2022-11-10T15:06:08.906" v="1628" actId="478"/>
          <ac:picMkLst>
            <pc:docMk/>
            <pc:sldMk cId="3092985448" sldId="2146847814"/>
            <ac:picMk id="14" creationId="{0AE1C5A7-C4F5-A866-7890-615ED469B80A}"/>
          </ac:picMkLst>
        </pc:picChg>
        <pc:picChg chg="add mod">
          <ac:chgData name="d'Agostino, Ciro" userId="522b68d4-162f-4dc7-a4d9-e6a12496a8af" providerId="ADAL" clId="{CD9D7DE9-CF4C-4078-BE9A-2FFF23A6BA8B}" dt="2022-11-10T15:12:02.682" v="1671" actId="1076"/>
          <ac:picMkLst>
            <pc:docMk/>
            <pc:sldMk cId="3092985448" sldId="2146847814"/>
            <ac:picMk id="15" creationId="{A629F5E5-6D3D-4B6E-D543-141D2978D728}"/>
          </ac:picMkLst>
        </pc:picChg>
        <pc:picChg chg="add mod">
          <ac:chgData name="d'Agostino, Ciro" userId="522b68d4-162f-4dc7-a4d9-e6a12496a8af" providerId="ADAL" clId="{CD9D7DE9-CF4C-4078-BE9A-2FFF23A6BA8B}" dt="2022-11-10T15:20:08.490" v="1726" actId="14100"/>
          <ac:picMkLst>
            <pc:docMk/>
            <pc:sldMk cId="3092985448" sldId="2146847814"/>
            <ac:picMk id="17" creationId="{B9404716-E464-1DFE-615E-B146E7D92460}"/>
          </ac:picMkLst>
        </pc:picChg>
        <pc:picChg chg="add mod">
          <ac:chgData name="d'Agostino, Ciro" userId="522b68d4-162f-4dc7-a4d9-e6a12496a8af" providerId="ADAL" clId="{CD9D7DE9-CF4C-4078-BE9A-2FFF23A6BA8B}" dt="2022-11-10T15:20:16.042" v="1730" actId="14100"/>
          <ac:picMkLst>
            <pc:docMk/>
            <pc:sldMk cId="3092985448" sldId="2146847814"/>
            <ac:picMk id="21" creationId="{0E0BE414-6A09-97B5-C0B2-BFF4CFC31529}"/>
          </ac:picMkLst>
        </pc:picChg>
        <pc:picChg chg="del">
          <ac:chgData name="d'Agostino, Ciro" userId="522b68d4-162f-4dc7-a4d9-e6a12496a8af" providerId="ADAL" clId="{CD9D7DE9-CF4C-4078-BE9A-2FFF23A6BA8B}" dt="2022-11-10T15:11:22.779" v="1658" actId="478"/>
          <ac:picMkLst>
            <pc:docMk/>
            <pc:sldMk cId="3092985448" sldId="2146847814"/>
            <ac:picMk id="49" creationId="{6134FE7A-54BD-2931-8949-D267692DD645}"/>
          </ac:picMkLst>
        </pc:picChg>
        <pc:picChg chg="del">
          <ac:chgData name="d'Agostino, Ciro" userId="522b68d4-162f-4dc7-a4d9-e6a12496a8af" providerId="ADAL" clId="{CD9D7DE9-CF4C-4078-BE9A-2FFF23A6BA8B}" dt="2022-11-10T15:11:25.951" v="1660" actId="478"/>
          <ac:picMkLst>
            <pc:docMk/>
            <pc:sldMk cId="3092985448" sldId="2146847814"/>
            <ac:picMk id="50" creationId="{F3DEC5FE-8BFB-5E89-D275-5C3F03B193EF}"/>
          </ac:picMkLst>
        </pc:picChg>
        <pc:picChg chg="mod">
          <ac:chgData name="d'Agostino, Ciro" userId="522b68d4-162f-4dc7-a4d9-e6a12496a8af" providerId="ADAL" clId="{CD9D7DE9-CF4C-4078-BE9A-2FFF23A6BA8B}" dt="2022-11-10T15:11:47.051" v="1666" actId="1076"/>
          <ac:picMkLst>
            <pc:docMk/>
            <pc:sldMk cId="3092985448" sldId="2146847814"/>
            <ac:picMk id="51" creationId="{FA6AEC41-083A-17F7-1487-39E310479312}"/>
          </ac:picMkLst>
        </pc:picChg>
        <pc:picChg chg="mod">
          <ac:chgData name="d'Agostino, Ciro" userId="522b68d4-162f-4dc7-a4d9-e6a12496a8af" providerId="ADAL" clId="{CD9D7DE9-CF4C-4078-BE9A-2FFF23A6BA8B}" dt="2022-11-10T15:11:55.353" v="1668" actId="1076"/>
          <ac:picMkLst>
            <pc:docMk/>
            <pc:sldMk cId="3092985448" sldId="2146847814"/>
            <ac:picMk id="52" creationId="{DC2C768E-7907-7E8C-796E-7153E1BE77BF}"/>
          </ac:picMkLst>
        </pc:picChg>
        <pc:picChg chg="mod">
          <ac:chgData name="d'Agostino, Ciro" userId="522b68d4-162f-4dc7-a4d9-e6a12496a8af" providerId="ADAL" clId="{CD9D7DE9-CF4C-4078-BE9A-2FFF23A6BA8B}" dt="2022-11-10T15:12:11.560" v="1675" actId="1076"/>
          <ac:picMkLst>
            <pc:docMk/>
            <pc:sldMk cId="3092985448" sldId="2146847814"/>
            <ac:picMk id="53" creationId="{1833C161-DE2C-075F-1DDA-99D504BDEA11}"/>
          </ac:picMkLst>
        </pc:picChg>
        <pc:picChg chg="del">
          <ac:chgData name="d'Agostino, Ciro" userId="522b68d4-162f-4dc7-a4d9-e6a12496a8af" providerId="ADAL" clId="{CD9D7DE9-CF4C-4078-BE9A-2FFF23A6BA8B}" dt="2022-11-10T15:11:27.191" v="1661" actId="478"/>
          <ac:picMkLst>
            <pc:docMk/>
            <pc:sldMk cId="3092985448" sldId="2146847814"/>
            <ac:picMk id="54" creationId="{03BB31F7-67CE-C493-5CBB-D2C355BAE1D9}"/>
          </ac:picMkLst>
        </pc:picChg>
        <pc:picChg chg="del">
          <ac:chgData name="d'Agostino, Ciro" userId="522b68d4-162f-4dc7-a4d9-e6a12496a8af" providerId="ADAL" clId="{CD9D7DE9-CF4C-4078-BE9A-2FFF23A6BA8B}" dt="2022-11-10T15:11:24.087" v="1659" actId="478"/>
          <ac:picMkLst>
            <pc:docMk/>
            <pc:sldMk cId="3092985448" sldId="2146847814"/>
            <ac:picMk id="55" creationId="{144C91DC-BC70-2CCB-0CA6-A185A4B0110E}"/>
          </ac:picMkLst>
        </pc:picChg>
        <pc:picChg chg="del">
          <ac:chgData name="d'Agostino, Ciro" userId="522b68d4-162f-4dc7-a4d9-e6a12496a8af" providerId="ADAL" clId="{CD9D7DE9-CF4C-4078-BE9A-2FFF23A6BA8B}" dt="2022-11-10T15:11:56.834" v="1669" actId="478"/>
          <ac:picMkLst>
            <pc:docMk/>
            <pc:sldMk cId="3092985448" sldId="2146847814"/>
            <ac:picMk id="56" creationId="{DE8E84FF-2E87-B501-B2D0-33B55C79B90E}"/>
          </ac:picMkLst>
        </pc:picChg>
      </pc:sldChg>
      <pc:sldChg chg="addSp delSp modSp add mod ord">
        <pc:chgData name="d'Agostino, Ciro" userId="522b68d4-162f-4dc7-a4d9-e6a12496a8af" providerId="ADAL" clId="{CD9D7DE9-CF4C-4078-BE9A-2FFF23A6BA8B}" dt="2022-11-10T15:13:58.308" v="1710" actId="1076"/>
        <pc:sldMkLst>
          <pc:docMk/>
          <pc:sldMk cId="1012961403" sldId="2146847817"/>
        </pc:sldMkLst>
        <pc:picChg chg="add mod">
          <ac:chgData name="d'Agostino, Ciro" userId="522b68d4-162f-4dc7-a4d9-e6a12496a8af" providerId="ADAL" clId="{CD9D7DE9-CF4C-4078-BE9A-2FFF23A6BA8B}" dt="2022-11-10T15:13:58.308" v="1710" actId="1076"/>
          <ac:picMkLst>
            <pc:docMk/>
            <pc:sldMk cId="1012961403" sldId="2146847817"/>
            <ac:picMk id="4" creationId="{F21E4356-4BB4-3A38-7D41-9F69C6C022C3}"/>
          </ac:picMkLst>
        </pc:picChg>
        <pc:picChg chg="mod">
          <ac:chgData name="d'Agostino, Ciro" userId="522b68d4-162f-4dc7-a4d9-e6a12496a8af" providerId="ADAL" clId="{CD9D7DE9-CF4C-4078-BE9A-2FFF23A6BA8B}" dt="2022-11-10T15:13:43.031" v="1707" actId="14100"/>
          <ac:picMkLst>
            <pc:docMk/>
            <pc:sldMk cId="1012961403" sldId="2146847817"/>
            <ac:picMk id="5" creationId="{BDFFB473-7163-6031-3152-06FF1C279420}"/>
          </ac:picMkLst>
        </pc:picChg>
        <pc:picChg chg="add mod">
          <ac:chgData name="d'Agostino, Ciro" userId="522b68d4-162f-4dc7-a4d9-e6a12496a8af" providerId="ADAL" clId="{CD9D7DE9-CF4C-4078-BE9A-2FFF23A6BA8B}" dt="2022-11-10T15:13:58.308" v="1710" actId="1076"/>
          <ac:picMkLst>
            <pc:docMk/>
            <pc:sldMk cId="1012961403" sldId="2146847817"/>
            <ac:picMk id="7" creationId="{F5ABEC36-C21B-94EA-A539-4204C2605317}"/>
          </ac:picMkLst>
        </pc:picChg>
        <pc:picChg chg="del">
          <ac:chgData name="d'Agostino, Ciro" userId="522b68d4-162f-4dc7-a4d9-e6a12496a8af" providerId="ADAL" clId="{CD9D7DE9-CF4C-4078-BE9A-2FFF23A6BA8B}" dt="2022-11-10T15:13:33.645" v="1704" actId="478"/>
          <ac:picMkLst>
            <pc:docMk/>
            <pc:sldMk cId="1012961403" sldId="2146847817"/>
            <ac:picMk id="8" creationId="{324F16EF-36C4-BEAC-8F02-8D6112689058}"/>
          </ac:picMkLst>
        </pc:picChg>
        <pc:picChg chg="add mod">
          <ac:chgData name="d'Agostino, Ciro" userId="522b68d4-162f-4dc7-a4d9-e6a12496a8af" providerId="ADAL" clId="{CD9D7DE9-CF4C-4078-BE9A-2FFF23A6BA8B}" dt="2022-11-10T15:13:58.308" v="1710" actId="1076"/>
          <ac:picMkLst>
            <pc:docMk/>
            <pc:sldMk cId="1012961403" sldId="2146847817"/>
            <ac:picMk id="9" creationId="{989CF468-85CB-A6CE-72EE-91AACDE0560F}"/>
          </ac:picMkLst>
        </pc:picChg>
        <pc:picChg chg="add mod">
          <ac:chgData name="d'Agostino, Ciro" userId="522b68d4-162f-4dc7-a4d9-e6a12496a8af" providerId="ADAL" clId="{CD9D7DE9-CF4C-4078-BE9A-2FFF23A6BA8B}" dt="2022-11-10T15:13:58.308" v="1710" actId="1076"/>
          <ac:picMkLst>
            <pc:docMk/>
            <pc:sldMk cId="1012961403" sldId="2146847817"/>
            <ac:picMk id="10" creationId="{1E70E08B-685A-35B0-E11E-10362825FDF1}"/>
          </ac:picMkLst>
        </pc:picChg>
        <pc:picChg chg="del">
          <ac:chgData name="d'Agostino, Ciro" userId="522b68d4-162f-4dc7-a4d9-e6a12496a8af" providerId="ADAL" clId="{CD9D7DE9-CF4C-4078-BE9A-2FFF23A6BA8B}" dt="2022-11-10T15:13:35.227" v="1705" actId="478"/>
          <ac:picMkLst>
            <pc:docMk/>
            <pc:sldMk cId="1012961403" sldId="2146847817"/>
            <ac:picMk id="11" creationId="{F656518A-54A5-93BE-0E92-B4080783CD73}"/>
          </ac:picMkLst>
        </pc:picChg>
        <pc:picChg chg="mod">
          <ac:chgData name="d'Agostino, Ciro" userId="522b68d4-162f-4dc7-a4d9-e6a12496a8af" providerId="ADAL" clId="{CD9D7DE9-CF4C-4078-BE9A-2FFF23A6BA8B}" dt="2022-11-10T15:13:23.571" v="1703" actId="1036"/>
          <ac:picMkLst>
            <pc:docMk/>
            <pc:sldMk cId="1012961403" sldId="2146847817"/>
            <ac:picMk id="57" creationId="{F2DBA61D-7BCC-3183-2B4A-47F4D95BBC18}"/>
          </ac:picMkLst>
        </pc:picChg>
        <pc:picChg chg="del">
          <ac:chgData name="d'Agostino, Ciro" userId="522b68d4-162f-4dc7-a4d9-e6a12496a8af" providerId="ADAL" clId="{CD9D7DE9-CF4C-4078-BE9A-2FFF23A6BA8B}" dt="2022-11-10T15:13:05.990" v="1680" actId="478"/>
          <ac:picMkLst>
            <pc:docMk/>
            <pc:sldMk cId="1012961403" sldId="2146847817"/>
            <ac:picMk id="59" creationId="{86856CA0-9CEC-AEA1-A988-8448C2581368}"/>
          </ac:picMkLst>
        </pc:picChg>
        <pc:picChg chg="del">
          <ac:chgData name="d'Agostino, Ciro" userId="522b68d4-162f-4dc7-a4d9-e6a12496a8af" providerId="ADAL" clId="{CD9D7DE9-CF4C-4078-BE9A-2FFF23A6BA8B}" dt="2022-11-10T15:13:07.692" v="1681" actId="478"/>
          <ac:picMkLst>
            <pc:docMk/>
            <pc:sldMk cId="1012961403" sldId="2146847817"/>
            <ac:picMk id="65" creationId="{3CD954BE-9FC0-C58C-A5B4-86F8AB684853}"/>
          </ac:picMkLst>
        </pc:picChg>
        <pc:picChg chg="mod">
          <ac:chgData name="d'Agostino, Ciro" userId="522b68d4-162f-4dc7-a4d9-e6a12496a8af" providerId="ADAL" clId="{CD9D7DE9-CF4C-4078-BE9A-2FFF23A6BA8B}" dt="2022-11-10T15:13:23.571" v="1703" actId="1036"/>
          <ac:picMkLst>
            <pc:docMk/>
            <pc:sldMk cId="1012961403" sldId="2146847817"/>
            <ac:picMk id="85" creationId="{3D98FA39-2F80-EB05-1C40-6B45B5AF27AA}"/>
          </ac:picMkLst>
        </pc:picChg>
        <pc:picChg chg="del">
          <ac:chgData name="d'Agostino, Ciro" userId="522b68d4-162f-4dc7-a4d9-e6a12496a8af" providerId="ADAL" clId="{CD9D7DE9-CF4C-4078-BE9A-2FFF23A6BA8B}" dt="2022-11-10T15:13:09.218" v="1682" actId="478"/>
          <ac:picMkLst>
            <pc:docMk/>
            <pc:sldMk cId="1012961403" sldId="2146847817"/>
            <ac:picMk id="87" creationId="{FECCD51E-B307-5754-87BF-5B1844FDC8E8}"/>
          </ac:picMkLst>
        </pc:picChg>
        <pc:picChg chg="del">
          <ac:chgData name="d'Agostino, Ciro" userId="522b68d4-162f-4dc7-a4d9-e6a12496a8af" providerId="ADAL" clId="{CD9D7DE9-CF4C-4078-BE9A-2FFF23A6BA8B}" dt="2022-11-10T15:13:10.966" v="1683" actId="478"/>
          <ac:picMkLst>
            <pc:docMk/>
            <pc:sldMk cId="1012961403" sldId="2146847817"/>
            <ac:picMk id="88" creationId="{EC22E169-D980-1463-6729-1EBE5689502C}"/>
          </ac:picMkLst>
        </pc:picChg>
        <pc:picChg chg="mod">
          <ac:chgData name="d'Agostino, Ciro" userId="522b68d4-162f-4dc7-a4d9-e6a12496a8af" providerId="ADAL" clId="{CD9D7DE9-CF4C-4078-BE9A-2FFF23A6BA8B}" dt="2022-11-10T15:13:23.571" v="1703" actId="1036"/>
          <ac:picMkLst>
            <pc:docMk/>
            <pc:sldMk cId="1012961403" sldId="2146847817"/>
            <ac:picMk id="151" creationId="{C9EA50D6-48AB-47B0-A4D9-50F6BF178E79}"/>
          </ac:picMkLst>
        </pc:picChg>
        <pc:picChg chg="mod">
          <ac:chgData name="d'Agostino, Ciro" userId="522b68d4-162f-4dc7-a4d9-e6a12496a8af" providerId="ADAL" clId="{CD9D7DE9-CF4C-4078-BE9A-2FFF23A6BA8B}" dt="2022-11-10T15:13:23.571" v="1703" actId="1036"/>
          <ac:picMkLst>
            <pc:docMk/>
            <pc:sldMk cId="1012961403" sldId="2146847817"/>
            <ac:picMk id="152" creationId="{7F90B6B3-51EC-48F2-9DE0-B21709471627}"/>
          </ac:picMkLst>
        </pc:picChg>
      </pc:sldChg>
      <pc:sldChg chg="addSp delSp modSp add mod ord">
        <pc:chgData name="d'Agostino, Ciro" userId="522b68d4-162f-4dc7-a4d9-e6a12496a8af" providerId="ADAL" clId="{CD9D7DE9-CF4C-4078-BE9A-2FFF23A6BA8B}" dt="2022-11-11T09:33:11.349" v="1734" actId="164"/>
        <pc:sldMkLst>
          <pc:docMk/>
          <pc:sldMk cId="895800615" sldId="2146847818"/>
        </pc:sldMkLst>
        <pc:spChg chg="mod">
          <ac:chgData name="d'Agostino, Ciro" userId="522b68d4-162f-4dc7-a4d9-e6a12496a8af" providerId="ADAL" clId="{CD9D7DE9-CF4C-4078-BE9A-2FFF23A6BA8B}" dt="2022-11-11T09:33:11.349" v="1734" actId="164"/>
          <ac:spMkLst>
            <pc:docMk/>
            <pc:sldMk cId="895800615" sldId="2146847818"/>
            <ac:spMk id="82" creationId="{43A3CD88-F433-410F-B9A2-E0CE3FCC7498}"/>
          </ac:spMkLst>
        </pc:spChg>
        <pc:spChg chg="mod">
          <ac:chgData name="d'Agostino, Ciro" userId="522b68d4-162f-4dc7-a4d9-e6a12496a8af" providerId="ADAL" clId="{CD9D7DE9-CF4C-4078-BE9A-2FFF23A6BA8B}" dt="2022-11-11T09:33:11.349" v="1734" actId="164"/>
          <ac:spMkLst>
            <pc:docMk/>
            <pc:sldMk cId="895800615" sldId="2146847818"/>
            <ac:spMk id="83" creationId="{94F69C42-C288-4097-B348-6AD3B1AE2F82}"/>
          </ac:spMkLst>
        </pc:spChg>
        <pc:grpChg chg="add mod">
          <ac:chgData name="d'Agostino, Ciro" userId="522b68d4-162f-4dc7-a4d9-e6a12496a8af" providerId="ADAL" clId="{CD9D7DE9-CF4C-4078-BE9A-2FFF23A6BA8B}" dt="2022-11-11T09:33:11.349" v="1734" actId="164"/>
          <ac:grpSpMkLst>
            <pc:docMk/>
            <pc:sldMk cId="895800615" sldId="2146847818"/>
            <ac:grpSpMk id="8" creationId="{7FA3062D-C17B-882C-91A5-0DB0017F708E}"/>
          </ac:grpSpMkLst>
        </pc:grpChg>
        <pc:grpChg chg="mod">
          <ac:chgData name="d'Agostino, Ciro" userId="522b68d4-162f-4dc7-a4d9-e6a12496a8af" providerId="ADAL" clId="{CD9D7DE9-CF4C-4078-BE9A-2FFF23A6BA8B}" dt="2022-11-11T09:33:11.349" v="1734" actId="164"/>
          <ac:grpSpMkLst>
            <pc:docMk/>
            <pc:sldMk cId="895800615" sldId="2146847818"/>
            <ac:grpSpMk id="157" creationId="{B3074FE6-22CB-4233-AF99-6BC5763A3A40}"/>
          </ac:grpSpMkLst>
        </pc:grpChg>
        <pc:picChg chg="add mod">
          <ac:chgData name="d'Agostino, Ciro" userId="522b68d4-162f-4dc7-a4d9-e6a12496a8af" providerId="ADAL" clId="{CD9D7DE9-CF4C-4078-BE9A-2FFF23A6BA8B}" dt="2022-11-11T09:33:11.349" v="1734" actId="164"/>
          <ac:picMkLst>
            <pc:docMk/>
            <pc:sldMk cId="895800615" sldId="2146847818"/>
            <ac:picMk id="4" creationId="{F4F007D3-DB74-CCEC-0388-53C36ADE4DF8}"/>
          </ac:picMkLst>
        </pc:picChg>
        <pc:picChg chg="mod">
          <ac:chgData name="d'Agostino, Ciro" userId="522b68d4-162f-4dc7-a4d9-e6a12496a8af" providerId="ADAL" clId="{CD9D7DE9-CF4C-4078-BE9A-2FFF23A6BA8B}" dt="2022-11-10T15:15:06.833" v="1719" actId="14100"/>
          <ac:picMkLst>
            <pc:docMk/>
            <pc:sldMk cId="895800615" sldId="2146847818"/>
            <ac:picMk id="5" creationId="{BDFFB473-7163-6031-3152-06FF1C279420}"/>
          </ac:picMkLst>
        </pc:picChg>
        <pc:picChg chg="add mod">
          <ac:chgData name="d'Agostino, Ciro" userId="522b68d4-162f-4dc7-a4d9-e6a12496a8af" providerId="ADAL" clId="{CD9D7DE9-CF4C-4078-BE9A-2FFF23A6BA8B}" dt="2022-11-11T09:33:11.349" v="1734" actId="164"/>
          <ac:picMkLst>
            <pc:docMk/>
            <pc:sldMk cId="895800615" sldId="2146847818"/>
            <ac:picMk id="7" creationId="{825C170C-0C39-DE5D-9FF2-BAFF71E6DBFC}"/>
          </ac:picMkLst>
        </pc:picChg>
        <pc:picChg chg="del">
          <ac:chgData name="d'Agostino, Ciro" userId="522b68d4-162f-4dc7-a4d9-e6a12496a8af" providerId="ADAL" clId="{CD9D7DE9-CF4C-4078-BE9A-2FFF23A6BA8B}" dt="2022-11-10T15:14:59.070" v="1716" actId="478"/>
          <ac:picMkLst>
            <pc:docMk/>
            <pc:sldMk cId="895800615" sldId="2146847818"/>
            <ac:picMk id="8" creationId="{324F16EF-36C4-BEAC-8F02-8D6112689058}"/>
          </ac:picMkLst>
        </pc:picChg>
        <pc:picChg chg="add mod">
          <ac:chgData name="d'Agostino, Ciro" userId="522b68d4-162f-4dc7-a4d9-e6a12496a8af" providerId="ADAL" clId="{CD9D7DE9-CF4C-4078-BE9A-2FFF23A6BA8B}" dt="2022-11-11T09:33:11.349" v="1734" actId="164"/>
          <ac:picMkLst>
            <pc:docMk/>
            <pc:sldMk cId="895800615" sldId="2146847818"/>
            <ac:picMk id="9" creationId="{3FDCD070-1377-9857-282C-393E4C5955B4}"/>
          </ac:picMkLst>
        </pc:picChg>
        <pc:picChg chg="add mod">
          <ac:chgData name="d'Agostino, Ciro" userId="522b68d4-162f-4dc7-a4d9-e6a12496a8af" providerId="ADAL" clId="{CD9D7DE9-CF4C-4078-BE9A-2FFF23A6BA8B}" dt="2022-11-11T09:33:11.349" v="1734" actId="164"/>
          <ac:picMkLst>
            <pc:docMk/>
            <pc:sldMk cId="895800615" sldId="2146847818"/>
            <ac:picMk id="10" creationId="{5F4E4617-4A34-8173-5302-F25C765E71E2}"/>
          </ac:picMkLst>
        </pc:picChg>
        <pc:picChg chg="del">
          <ac:chgData name="d'Agostino, Ciro" userId="522b68d4-162f-4dc7-a4d9-e6a12496a8af" providerId="ADAL" clId="{CD9D7DE9-CF4C-4078-BE9A-2FFF23A6BA8B}" dt="2022-11-10T15:15:00.936" v="1717" actId="478"/>
          <ac:picMkLst>
            <pc:docMk/>
            <pc:sldMk cId="895800615" sldId="2146847818"/>
            <ac:picMk id="11" creationId="{F656518A-54A5-93BE-0E92-B4080783CD73}"/>
          </ac:picMkLst>
        </pc:picChg>
        <pc:picChg chg="add mod">
          <ac:chgData name="d'Agostino, Ciro" userId="522b68d4-162f-4dc7-a4d9-e6a12496a8af" providerId="ADAL" clId="{CD9D7DE9-CF4C-4078-BE9A-2FFF23A6BA8B}" dt="2022-11-11T09:33:11.349" v="1734" actId="164"/>
          <ac:picMkLst>
            <pc:docMk/>
            <pc:sldMk cId="895800615" sldId="2146847818"/>
            <ac:picMk id="13" creationId="{CBF7828A-D446-F397-BDAE-91864EA15D88}"/>
          </ac:picMkLst>
        </pc:picChg>
        <pc:picChg chg="add mod">
          <ac:chgData name="d'Agostino, Ciro" userId="522b68d4-162f-4dc7-a4d9-e6a12496a8af" providerId="ADAL" clId="{CD9D7DE9-CF4C-4078-BE9A-2FFF23A6BA8B}" dt="2022-11-11T09:33:11.349" v="1734" actId="164"/>
          <ac:picMkLst>
            <pc:docMk/>
            <pc:sldMk cId="895800615" sldId="2146847818"/>
            <ac:picMk id="14" creationId="{4958F5C3-CFF6-2E26-0D6C-6DB00DFD56A3}"/>
          </ac:picMkLst>
        </pc:picChg>
        <pc:picChg chg="add mod">
          <ac:chgData name="d'Agostino, Ciro" userId="522b68d4-162f-4dc7-a4d9-e6a12496a8af" providerId="ADAL" clId="{CD9D7DE9-CF4C-4078-BE9A-2FFF23A6BA8B}" dt="2022-11-11T09:33:11.349" v="1734" actId="164"/>
          <ac:picMkLst>
            <pc:docMk/>
            <pc:sldMk cId="895800615" sldId="2146847818"/>
            <ac:picMk id="16" creationId="{ABC5095B-0C2A-8BE7-D47F-5786F114F264}"/>
          </ac:picMkLst>
        </pc:picChg>
        <pc:picChg chg="add mod">
          <ac:chgData name="d'Agostino, Ciro" userId="522b68d4-162f-4dc7-a4d9-e6a12496a8af" providerId="ADAL" clId="{CD9D7DE9-CF4C-4078-BE9A-2FFF23A6BA8B}" dt="2022-11-11T09:33:11.349" v="1734" actId="164"/>
          <ac:picMkLst>
            <pc:docMk/>
            <pc:sldMk cId="895800615" sldId="2146847818"/>
            <ac:picMk id="17" creationId="{E6DB1585-052E-16D0-D3AA-7D81999B8743}"/>
          </ac:picMkLst>
        </pc:picChg>
        <pc:picChg chg="del">
          <ac:chgData name="d'Agostino, Ciro" userId="522b68d4-162f-4dc7-a4d9-e6a12496a8af" providerId="ADAL" clId="{CD9D7DE9-CF4C-4078-BE9A-2FFF23A6BA8B}" dt="2022-11-10T15:14:53.622" v="1714" actId="478"/>
          <ac:picMkLst>
            <pc:docMk/>
            <pc:sldMk cId="895800615" sldId="2146847818"/>
            <ac:picMk id="57" creationId="{F2DBA61D-7BCC-3183-2B4A-47F4D95BBC18}"/>
          </ac:picMkLst>
        </pc:picChg>
        <pc:picChg chg="del">
          <ac:chgData name="d'Agostino, Ciro" userId="522b68d4-162f-4dc7-a4d9-e6a12496a8af" providerId="ADAL" clId="{CD9D7DE9-CF4C-4078-BE9A-2FFF23A6BA8B}" dt="2022-11-10T15:14:53.622" v="1714" actId="478"/>
          <ac:picMkLst>
            <pc:docMk/>
            <pc:sldMk cId="895800615" sldId="2146847818"/>
            <ac:picMk id="59" creationId="{86856CA0-9CEC-AEA1-A988-8448C2581368}"/>
          </ac:picMkLst>
        </pc:picChg>
        <pc:picChg chg="del">
          <ac:chgData name="d'Agostino, Ciro" userId="522b68d4-162f-4dc7-a4d9-e6a12496a8af" providerId="ADAL" clId="{CD9D7DE9-CF4C-4078-BE9A-2FFF23A6BA8B}" dt="2022-11-10T15:14:53.622" v="1714" actId="478"/>
          <ac:picMkLst>
            <pc:docMk/>
            <pc:sldMk cId="895800615" sldId="2146847818"/>
            <ac:picMk id="65" creationId="{3CD954BE-9FC0-C58C-A5B4-86F8AB684853}"/>
          </ac:picMkLst>
        </pc:picChg>
        <pc:picChg chg="del">
          <ac:chgData name="d'Agostino, Ciro" userId="522b68d4-162f-4dc7-a4d9-e6a12496a8af" providerId="ADAL" clId="{CD9D7DE9-CF4C-4078-BE9A-2FFF23A6BA8B}" dt="2022-11-10T15:14:56.749" v="1715" actId="478"/>
          <ac:picMkLst>
            <pc:docMk/>
            <pc:sldMk cId="895800615" sldId="2146847818"/>
            <ac:picMk id="85" creationId="{3D98FA39-2F80-EB05-1C40-6B45B5AF27AA}"/>
          </ac:picMkLst>
        </pc:picChg>
        <pc:picChg chg="del">
          <ac:chgData name="d'Agostino, Ciro" userId="522b68d4-162f-4dc7-a4d9-e6a12496a8af" providerId="ADAL" clId="{CD9D7DE9-CF4C-4078-BE9A-2FFF23A6BA8B}" dt="2022-11-10T15:14:53.622" v="1714" actId="478"/>
          <ac:picMkLst>
            <pc:docMk/>
            <pc:sldMk cId="895800615" sldId="2146847818"/>
            <ac:picMk id="87" creationId="{FECCD51E-B307-5754-87BF-5B1844FDC8E8}"/>
          </ac:picMkLst>
        </pc:picChg>
        <pc:picChg chg="del">
          <ac:chgData name="d'Agostino, Ciro" userId="522b68d4-162f-4dc7-a4d9-e6a12496a8af" providerId="ADAL" clId="{CD9D7DE9-CF4C-4078-BE9A-2FFF23A6BA8B}" dt="2022-11-10T15:14:56.749" v="1715" actId="478"/>
          <ac:picMkLst>
            <pc:docMk/>
            <pc:sldMk cId="895800615" sldId="2146847818"/>
            <ac:picMk id="88" creationId="{EC22E169-D980-1463-6729-1EBE5689502C}"/>
          </ac:picMkLst>
        </pc:picChg>
        <pc:picChg chg="del">
          <ac:chgData name="d'Agostino, Ciro" userId="522b68d4-162f-4dc7-a4d9-e6a12496a8af" providerId="ADAL" clId="{CD9D7DE9-CF4C-4078-BE9A-2FFF23A6BA8B}" dt="2022-11-10T15:14:53.622" v="1714" actId="478"/>
          <ac:picMkLst>
            <pc:docMk/>
            <pc:sldMk cId="895800615" sldId="2146847818"/>
            <ac:picMk id="151" creationId="{C9EA50D6-48AB-47B0-A4D9-50F6BF178E79}"/>
          </ac:picMkLst>
        </pc:picChg>
        <pc:picChg chg="del">
          <ac:chgData name="d'Agostino, Ciro" userId="522b68d4-162f-4dc7-a4d9-e6a12496a8af" providerId="ADAL" clId="{CD9D7DE9-CF4C-4078-BE9A-2FFF23A6BA8B}" dt="2022-11-10T15:14:53.622" v="1714" actId="478"/>
          <ac:picMkLst>
            <pc:docMk/>
            <pc:sldMk cId="895800615" sldId="2146847818"/>
            <ac:picMk id="152" creationId="{7F90B6B3-51EC-48F2-9DE0-B21709471627}"/>
          </ac:picMkLst>
        </pc:picChg>
      </pc:sldChg>
      <pc:sldChg chg="delSp modSp mod">
        <pc:chgData name="d'Agostino, Ciro" userId="522b68d4-162f-4dc7-a4d9-e6a12496a8af" providerId="ADAL" clId="{CD9D7DE9-CF4C-4078-BE9A-2FFF23A6BA8B}" dt="2022-11-14T09:51:34.729" v="2536" actId="14100"/>
        <pc:sldMkLst>
          <pc:docMk/>
          <pc:sldMk cId="1061273308" sldId="2146847821"/>
        </pc:sldMkLst>
        <pc:spChg chg="mod">
          <ac:chgData name="d'Agostino, Ciro" userId="522b68d4-162f-4dc7-a4d9-e6a12496a8af" providerId="ADAL" clId="{CD9D7DE9-CF4C-4078-BE9A-2FFF23A6BA8B}" dt="2022-11-14T09:50:34.128" v="2529" actId="165"/>
          <ac:spMkLst>
            <pc:docMk/>
            <pc:sldMk cId="1061273308" sldId="2146847821"/>
            <ac:spMk id="26" creationId="{BEA9FBC5-F332-60E5-A5E6-6FEED9AF66D8}"/>
          </ac:spMkLst>
        </pc:spChg>
        <pc:spChg chg="mod">
          <ac:chgData name="d'Agostino, Ciro" userId="522b68d4-162f-4dc7-a4d9-e6a12496a8af" providerId="ADAL" clId="{CD9D7DE9-CF4C-4078-BE9A-2FFF23A6BA8B}" dt="2022-11-14T09:50:34.128" v="2529" actId="165"/>
          <ac:spMkLst>
            <pc:docMk/>
            <pc:sldMk cId="1061273308" sldId="2146847821"/>
            <ac:spMk id="27" creationId="{210A0C8C-A178-9E57-355E-31C62C516A56}"/>
          </ac:spMkLst>
        </pc:spChg>
        <pc:spChg chg="mod">
          <ac:chgData name="d'Agostino, Ciro" userId="522b68d4-162f-4dc7-a4d9-e6a12496a8af" providerId="ADAL" clId="{CD9D7DE9-CF4C-4078-BE9A-2FFF23A6BA8B}" dt="2022-11-14T09:50:34.128" v="2529" actId="165"/>
          <ac:spMkLst>
            <pc:docMk/>
            <pc:sldMk cId="1061273308" sldId="2146847821"/>
            <ac:spMk id="28" creationId="{D58FCA2E-2BAF-049A-C884-FA78758F3416}"/>
          </ac:spMkLst>
        </pc:spChg>
        <pc:spChg chg="mod">
          <ac:chgData name="d'Agostino, Ciro" userId="522b68d4-162f-4dc7-a4d9-e6a12496a8af" providerId="ADAL" clId="{CD9D7DE9-CF4C-4078-BE9A-2FFF23A6BA8B}" dt="2022-11-14T09:50:34.128" v="2529" actId="165"/>
          <ac:spMkLst>
            <pc:docMk/>
            <pc:sldMk cId="1061273308" sldId="2146847821"/>
            <ac:spMk id="29" creationId="{8DCF908F-EB13-A9C9-8805-805E0C32A10A}"/>
          </ac:spMkLst>
        </pc:spChg>
        <pc:spChg chg="mod">
          <ac:chgData name="d'Agostino, Ciro" userId="522b68d4-162f-4dc7-a4d9-e6a12496a8af" providerId="ADAL" clId="{CD9D7DE9-CF4C-4078-BE9A-2FFF23A6BA8B}" dt="2022-11-14T09:50:34.128" v="2529" actId="165"/>
          <ac:spMkLst>
            <pc:docMk/>
            <pc:sldMk cId="1061273308" sldId="2146847821"/>
            <ac:spMk id="30" creationId="{24AE7865-D67E-D70B-1F12-6965C0E427B6}"/>
          </ac:spMkLst>
        </pc:spChg>
        <pc:spChg chg="mod">
          <ac:chgData name="d'Agostino, Ciro" userId="522b68d4-162f-4dc7-a4d9-e6a12496a8af" providerId="ADAL" clId="{CD9D7DE9-CF4C-4078-BE9A-2FFF23A6BA8B}" dt="2022-11-14T09:50:34.128" v="2529" actId="165"/>
          <ac:spMkLst>
            <pc:docMk/>
            <pc:sldMk cId="1061273308" sldId="2146847821"/>
            <ac:spMk id="31" creationId="{1A0368A2-878F-D707-19F0-977BF94CEE76}"/>
          </ac:spMkLst>
        </pc:spChg>
        <pc:spChg chg="mod">
          <ac:chgData name="d'Agostino, Ciro" userId="522b68d4-162f-4dc7-a4d9-e6a12496a8af" providerId="ADAL" clId="{CD9D7DE9-CF4C-4078-BE9A-2FFF23A6BA8B}" dt="2022-11-14T09:50:34.128" v="2529" actId="165"/>
          <ac:spMkLst>
            <pc:docMk/>
            <pc:sldMk cId="1061273308" sldId="2146847821"/>
            <ac:spMk id="32" creationId="{4716713B-4125-0B79-9165-D47AFFD88578}"/>
          </ac:spMkLst>
        </pc:spChg>
        <pc:spChg chg="mod">
          <ac:chgData name="d'Agostino, Ciro" userId="522b68d4-162f-4dc7-a4d9-e6a12496a8af" providerId="ADAL" clId="{CD9D7DE9-CF4C-4078-BE9A-2FFF23A6BA8B}" dt="2022-11-14T09:50:34.128" v="2529" actId="165"/>
          <ac:spMkLst>
            <pc:docMk/>
            <pc:sldMk cId="1061273308" sldId="2146847821"/>
            <ac:spMk id="33" creationId="{AF86A64C-3F75-8F56-9B23-3105DCA286BD}"/>
          </ac:spMkLst>
        </pc:spChg>
        <pc:spChg chg="mod">
          <ac:chgData name="d'Agostino, Ciro" userId="522b68d4-162f-4dc7-a4d9-e6a12496a8af" providerId="ADAL" clId="{CD9D7DE9-CF4C-4078-BE9A-2FFF23A6BA8B}" dt="2022-11-14T09:50:34.128" v="2529" actId="165"/>
          <ac:spMkLst>
            <pc:docMk/>
            <pc:sldMk cId="1061273308" sldId="2146847821"/>
            <ac:spMk id="34" creationId="{EAF59141-5415-CC2E-88B8-40F9D1857B34}"/>
          </ac:spMkLst>
        </pc:spChg>
        <pc:spChg chg="mod">
          <ac:chgData name="d'Agostino, Ciro" userId="522b68d4-162f-4dc7-a4d9-e6a12496a8af" providerId="ADAL" clId="{CD9D7DE9-CF4C-4078-BE9A-2FFF23A6BA8B}" dt="2022-11-14T09:50:34.128" v="2529" actId="165"/>
          <ac:spMkLst>
            <pc:docMk/>
            <pc:sldMk cId="1061273308" sldId="2146847821"/>
            <ac:spMk id="35" creationId="{0D6AA1D2-E06D-1EDC-36C0-D89BC94E90AE}"/>
          </ac:spMkLst>
        </pc:spChg>
        <pc:spChg chg="mod">
          <ac:chgData name="d'Agostino, Ciro" userId="522b68d4-162f-4dc7-a4d9-e6a12496a8af" providerId="ADAL" clId="{CD9D7DE9-CF4C-4078-BE9A-2FFF23A6BA8B}" dt="2022-11-14T09:50:34.128" v="2529" actId="165"/>
          <ac:spMkLst>
            <pc:docMk/>
            <pc:sldMk cId="1061273308" sldId="2146847821"/>
            <ac:spMk id="36" creationId="{080DC349-E803-6C03-D360-3904E3101F7B}"/>
          </ac:spMkLst>
        </pc:spChg>
        <pc:spChg chg="mod">
          <ac:chgData name="d'Agostino, Ciro" userId="522b68d4-162f-4dc7-a4d9-e6a12496a8af" providerId="ADAL" clId="{CD9D7DE9-CF4C-4078-BE9A-2FFF23A6BA8B}" dt="2022-11-14T09:50:34.128" v="2529" actId="165"/>
          <ac:spMkLst>
            <pc:docMk/>
            <pc:sldMk cId="1061273308" sldId="2146847821"/>
            <ac:spMk id="37" creationId="{FC3C6FBD-B88E-E72B-CA5E-D56E475CE090}"/>
          </ac:spMkLst>
        </pc:spChg>
        <pc:spChg chg="mod">
          <ac:chgData name="d'Agostino, Ciro" userId="522b68d4-162f-4dc7-a4d9-e6a12496a8af" providerId="ADAL" clId="{CD9D7DE9-CF4C-4078-BE9A-2FFF23A6BA8B}" dt="2022-11-14T09:50:34.128" v="2529" actId="165"/>
          <ac:spMkLst>
            <pc:docMk/>
            <pc:sldMk cId="1061273308" sldId="2146847821"/>
            <ac:spMk id="39" creationId="{E41843AB-A642-BF4C-A196-1A736F5A11F4}"/>
          </ac:spMkLst>
        </pc:spChg>
        <pc:spChg chg="mod">
          <ac:chgData name="d'Agostino, Ciro" userId="522b68d4-162f-4dc7-a4d9-e6a12496a8af" providerId="ADAL" clId="{CD9D7DE9-CF4C-4078-BE9A-2FFF23A6BA8B}" dt="2022-11-14T09:50:34.128" v="2529" actId="165"/>
          <ac:spMkLst>
            <pc:docMk/>
            <pc:sldMk cId="1061273308" sldId="2146847821"/>
            <ac:spMk id="45" creationId="{FFCCB902-2930-45E7-A035-E49C07493B8E}"/>
          </ac:spMkLst>
        </pc:spChg>
        <pc:spChg chg="mod">
          <ac:chgData name="d'Agostino, Ciro" userId="522b68d4-162f-4dc7-a4d9-e6a12496a8af" providerId="ADAL" clId="{CD9D7DE9-CF4C-4078-BE9A-2FFF23A6BA8B}" dt="2022-11-14T09:50:34.128" v="2529" actId="165"/>
          <ac:spMkLst>
            <pc:docMk/>
            <pc:sldMk cId="1061273308" sldId="2146847821"/>
            <ac:spMk id="48" creationId="{D0967884-79AA-AEE6-A56E-1342C2FB764E}"/>
          </ac:spMkLst>
        </pc:spChg>
        <pc:spChg chg="mod">
          <ac:chgData name="d'Agostino, Ciro" userId="522b68d4-162f-4dc7-a4d9-e6a12496a8af" providerId="ADAL" clId="{CD9D7DE9-CF4C-4078-BE9A-2FFF23A6BA8B}" dt="2022-11-14T09:50:34.128" v="2529" actId="165"/>
          <ac:spMkLst>
            <pc:docMk/>
            <pc:sldMk cId="1061273308" sldId="2146847821"/>
            <ac:spMk id="49" creationId="{9FEB5651-649D-212F-25AB-5CA6C18DA000}"/>
          </ac:spMkLst>
        </pc:spChg>
        <pc:spChg chg="mod">
          <ac:chgData name="d'Agostino, Ciro" userId="522b68d4-162f-4dc7-a4d9-e6a12496a8af" providerId="ADAL" clId="{CD9D7DE9-CF4C-4078-BE9A-2FFF23A6BA8B}" dt="2022-11-14T09:50:34.128" v="2529" actId="165"/>
          <ac:spMkLst>
            <pc:docMk/>
            <pc:sldMk cId="1061273308" sldId="2146847821"/>
            <ac:spMk id="50" creationId="{B460F6D3-7ADF-D831-1660-DF1D052E37C6}"/>
          </ac:spMkLst>
        </pc:spChg>
        <pc:spChg chg="mod">
          <ac:chgData name="d'Agostino, Ciro" userId="522b68d4-162f-4dc7-a4d9-e6a12496a8af" providerId="ADAL" clId="{CD9D7DE9-CF4C-4078-BE9A-2FFF23A6BA8B}" dt="2022-11-14T09:50:34.128" v="2529" actId="165"/>
          <ac:spMkLst>
            <pc:docMk/>
            <pc:sldMk cId="1061273308" sldId="2146847821"/>
            <ac:spMk id="51" creationId="{02243A38-16CD-1422-1A2A-F6A87893B53C}"/>
          </ac:spMkLst>
        </pc:spChg>
        <pc:spChg chg="mod">
          <ac:chgData name="d'Agostino, Ciro" userId="522b68d4-162f-4dc7-a4d9-e6a12496a8af" providerId="ADAL" clId="{CD9D7DE9-CF4C-4078-BE9A-2FFF23A6BA8B}" dt="2022-11-14T09:50:34.128" v="2529" actId="165"/>
          <ac:spMkLst>
            <pc:docMk/>
            <pc:sldMk cId="1061273308" sldId="2146847821"/>
            <ac:spMk id="52" creationId="{6AF18727-6B8B-3C6C-94BD-390CF458B7D0}"/>
          </ac:spMkLst>
        </pc:spChg>
        <pc:spChg chg="mod">
          <ac:chgData name="d'Agostino, Ciro" userId="522b68d4-162f-4dc7-a4d9-e6a12496a8af" providerId="ADAL" clId="{CD9D7DE9-CF4C-4078-BE9A-2FFF23A6BA8B}" dt="2022-11-14T09:50:34.128" v="2529" actId="165"/>
          <ac:spMkLst>
            <pc:docMk/>
            <pc:sldMk cId="1061273308" sldId="2146847821"/>
            <ac:spMk id="53" creationId="{20E2EF6A-A9FA-F37B-3D87-2B6393482782}"/>
          </ac:spMkLst>
        </pc:spChg>
        <pc:spChg chg="mod">
          <ac:chgData name="d'Agostino, Ciro" userId="522b68d4-162f-4dc7-a4d9-e6a12496a8af" providerId="ADAL" clId="{CD9D7DE9-CF4C-4078-BE9A-2FFF23A6BA8B}" dt="2022-11-14T09:50:34.128" v="2529" actId="165"/>
          <ac:spMkLst>
            <pc:docMk/>
            <pc:sldMk cId="1061273308" sldId="2146847821"/>
            <ac:spMk id="54" creationId="{0EED21F0-9DA1-49A0-F5FC-A59106322B84}"/>
          </ac:spMkLst>
        </pc:spChg>
        <pc:spChg chg="mod">
          <ac:chgData name="d'Agostino, Ciro" userId="522b68d4-162f-4dc7-a4d9-e6a12496a8af" providerId="ADAL" clId="{CD9D7DE9-CF4C-4078-BE9A-2FFF23A6BA8B}" dt="2022-11-14T09:50:34.128" v="2529" actId="165"/>
          <ac:spMkLst>
            <pc:docMk/>
            <pc:sldMk cId="1061273308" sldId="2146847821"/>
            <ac:spMk id="55" creationId="{2AE45920-3055-B1CC-66EE-62ED35528CBA}"/>
          </ac:spMkLst>
        </pc:spChg>
        <pc:spChg chg="mod">
          <ac:chgData name="d'Agostino, Ciro" userId="522b68d4-162f-4dc7-a4d9-e6a12496a8af" providerId="ADAL" clId="{CD9D7DE9-CF4C-4078-BE9A-2FFF23A6BA8B}" dt="2022-11-14T09:50:34.128" v="2529" actId="165"/>
          <ac:spMkLst>
            <pc:docMk/>
            <pc:sldMk cId="1061273308" sldId="2146847821"/>
            <ac:spMk id="56" creationId="{BA1DE179-B49B-245B-226A-70513155D799}"/>
          </ac:spMkLst>
        </pc:spChg>
        <pc:spChg chg="mod">
          <ac:chgData name="d'Agostino, Ciro" userId="522b68d4-162f-4dc7-a4d9-e6a12496a8af" providerId="ADAL" clId="{CD9D7DE9-CF4C-4078-BE9A-2FFF23A6BA8B}" dt="2022-11-14T09:50:34.128" v="2529" actId="165"/>
          <ac:spMkLst>
            <pc:docMk/>
            <pc:sldMk cId="1061273308" sldId="2146847821"/>
            <ac:spMk id="57" creationId="{8B9F6408-EF29-43D1-9DB7-E8781AE5622A}"/>
          </ac:spMkLst>
        </pc:spChg>
        <pc:spChg chg="mod">
          <ac:chgData name="d'Agostino, Ciro" userId="522b68d4-162f-4dc7-a4d9-e6a12496a8af" providerId="ADAL" clId="{CD9D7DE9-CF4C-4078-BE9A-2FFF23A6BA8B}" dt="2022-11-14T09:50:34.128" v="2529" actId="165"/>
          <ac:spMkLst>
            <pc:docMk/>
            <pc:sldMk cId="1061273308" sldId="2146847821"/>
            <ac:spMk id="73" creationId="{AF59540F-9BA7-3AAF-F61D-D1936FE48D04}"/>
          </ac:spMkLst>
        </pc:spChg>
        <pc:spChg chg="mod">
          <ac:chgData name="d'Agostino, Ciro" userId="522b68d4-162f-4dc7-a4d9-e6a12496a8af" providerId="ADAL" clId="{CD9D7DE9-CF4C-4078-BE9A-2FFF23A6BA8B}" dt="2022-11-14T09:50:34.128" v="2529" actId="165"/>
          <ac:spMkLst>
            <pc:docMk/>
            <pc:sldMk cId="1061273308" sldId="2146847821"/>
            <ac:spMk id="74" creationId="{D8ECD413-069F-1B52-9969-38DFE29429F2}"/>
          </ac:spMkLst>
        </pc:spChg>
        <pc:spChg chg="mod">
          <ac:chgData name="d'Agostino, Ciro" userId="522b68d4-162f-4dc7-a4d9-e6a12496a8af" providerId="ADAL" clId="{CD9D7DE9-CF4C-4078-BE9A-2FFF23A6BA8B}" dt="2022-11-14T09:50:34.128" v="2529" actId="165"/>
          <ac:spMkLst>
            <pc:docMk/>
            <pc:sldMk cId="1061273308" sldId="2146847821"/>
            <ac:spMk id="75" creationId="{96883507-5CF1-4D59-0AA7-70AA16246201}"/>
          </ac:spMkLst>
        </pc:spChg>
        <pc:spChg chg="mod">
          <ac:chgData name="d'Agostino, Ciro" userId="522b68d4-162f-4dc7-a4d9-e6a12496a8af" providerId="ADAL" clId="{CD9D7DE9-CF4C-4078-BE9A-2FFF23A6BA8B}" dt="2022-11-14T09:50:34.128" v="2529" actId="165"/>
          <ac:spMkLst>
            <pc:docMk/>
            <pc:sldMk cId="1061273308" sldId="2146847821"/>
            <ac:spMk id="77" creationId="{2D3CCE7A-2131-C308-0CD5-7DA20A9C38C3}"/>
          </ac:spMkLst>
        </pc:spChg>
        <pc:spChg chg="mod">
          <ac:chgData name="d'Agostino, Ciro" userId="522b68d4-162f-4dc7-a4d9-e6a12496a8af" providerId="ADAL" clId="{CD9D7DE9-CF4C-4078-BE9A-2FFF23A6BA8B}" dt="2022-11-14T09:50:34.128" v="2529" actId="165"/>
          <ac:spMkLst>
            <pc:docMk/>
            <pc:sldMk cId="1061273308" sldId="2146847821"/>
            <ac:spMk id="78" creationId="{45E6F2C9-DDEC-C99A-9CEB-3CA038139102}"/>
          </ac:spMkLst>
        </pc:spChg>
        <pc:spChg chg="mod">
          <ac:chgData name="d'Agostino, Ciro" userId="522b68d4-162f-4dc7-a4d9-e6a12496a8af" providerId="ADAL" clId="{CD9D7DE9-CF4C-4078-BE9A-2FFF23A6BA8B}" dt="2022-11-14T09:50:34.128" v="2529" actId="165"/>
          <ac:spMkLst>
            <pc:docMk/>
            <pc:sldMk cId="1061273308" sldId="2146847821"/>
            <ac:spMk id="82" creationId="{0536571D-F837-BF59-4CD5-F61F75C07929}"/>
          </ac:spMkLst>
        </pc:spChg>
        <pc:spChg chg="mod">
          <ac:chgData name="d'Agostino, Ciro" userId="522b68d4-162f-4dc7-a4d9-e6a12496a8af" providerId="ADAL" clId="{CD9D7DE9-CF4C-4078-BE9A-2FFF23A6BA8B}" dt="2022-11-14T09:50:34.128" v="2529" actId="165"/>
          <ac:spMkLst>
            <pc:docMk/>
            <pc:sldMk cId="1061273308" sldId="2146847821"/>
            <ac:spMk id="83" creationId="{81D00F1A-4351-2D1E-640C-8ABDF387F40A}"/>
          </ac:spMkLst>
        </pc:spChg>
        <pc:spChg chg="mod">
          <ac:chgData name="d'Agostino, Ciro" userId="522b68d4-162f-4dc7-a4d9-e6a12496a8af" providerId="ADAL" clId="{CD9D7DE9-CF4C-4078-BE9A-2FFF23A6BA8B}" dt="2022-11-14T09:50:34.128" v="2529" actId="165"/>
          <ac:spMkLst>
            <pc:docMk/>
            <pc:sldMk cId="1061273308" sldId="2146847821"/>
            <ac:spMk id="84" creationId="{F129B707-C3FE-2693-5AA5-66D8BC20A6C1}"/>
          </ac:spMkLst>
        </pc:spChg>
        <pc:spChg chg="mod">
          <ac:chgData name="d'Agostino, Ciro" userId="522b68d4-162f-4dc7-a4d9-e6a12496a8af" providerId="ADAL" clId="{CD9D7DE9-CF4C-4078-BE9A-2FFF23A6BA8B}" dt="2022-11-14T09:50:34.128" v="2529" actId="165"/>
          <ac:spMkLst>
            <pc:docMk/>
            <pc:sldMk cId="1061273308" sldId="2146847821"/>
            <ac:spMk id="92" creationId="{4E8B02F7-4BD0-2B3B-478A-EEAAC9B51F60}"/>
          </ac:spMkLst>
        </pc:spChg>
        <pc:spChg chg="mod">
          <ac:chgData name="d'Agostino, Ciro" userId="522b68d4-162f-4dc7-a4d9-e6a12496a8af" providerId="ADAL" clId="{CD9D7DE9-CF4C-4078-BE9A-2FFF23A6BA8B}" dt="2022-11-14T09:50:34.128" v="2529" actId="165"/>
          <ac:spMkLst>
            <pc:docMk/>
            <pc:sldMk cId="1061273308" sldId="2146847821"/>
            <ac:spMk id="168" creationId="{B2C76E5C-956C-BC90-A5C6-E6CBF950B5BB}"/>
          </ac:spMkLst>
        </pc:spChg>
        <pc:spChg chg="mod">
          <ac:chgData name="d'Agostino, Ciro" userId="522b68d4-162f-4dc7-a4d9-e6a12496a8af" providerId="ADAL" clId="{CD9D7DE9-CF4C-4078-BE9A-2FFF23A6BA8B}" dt="2022-11-14T09:50:34.128" v="2529" actId="165"/>
          <ac:spMkLst>
            <pc:docMk/>
            <pc:sldMk cId="1061273308" sldId="2146847821"/>
            <ac:spMk id="169" creationId="{E459C765-7CCE-E6B1-0ED7-A4097520E2D2}"/>
          </ac:spMkLst>
        </pc:spChg>
        <pc:spChg chg="mod">
          <ac:chgData name="d'Agostino, Ciro" userId="522b68d4-162f-4dc7-a4d9-e6a12496a8af" providerId="ADAL" clId="{CD9D7DE9-CF4C-4078-BE9A-2FFF23A6BA8B}" dt="2022-11-14T09:50:34.128" v="2529" actId="165"/>
          <ac:spMkLst>
            <pc:docMk/>
            <pc:sldMk cId="1061273308" sldId="2146847821"/>
            <ac:spMk id="170" creationId="{15EACCC0-76F1-D67F-A159-40DD3B0A71C5}"/>
          </ac:spMkLst>
        </pc:spChg>
        <pc:spChg chg="mod">
          <ac:chgData name="d'Agostino, Ciro" userId="522b68d4-162f-4dc7-a4d9-e6a12496a8af" providerId="ADAL" clId="{CD9D7DE9-CF4C-4078-BE9A-2FFF23A6BA8B}" dt="2022-11-14T09:50:34.128" v="2529" actId="165"/>
          <ac:spMkLst>
            <pc:docMk/>
            <pc:sldMk cId="1061273308" sldId="2146847821"/>
            <ac:spMk id="172" creationId="{6FCA7ABD-7A9A-4A14-7E99-08883A9D8185}"/>
          </ac:spMkLst>
        </pc:spChg>
        <pc:spChg chg="mod">
          <ac:chgData name="d'Agostino, Ciro" userId="522b68d4-162f-4dc7-a4d9-e6a12496a8af" providerId="ADAL" clId="{CD9D7DE9-CF4C-4078-BE9A-2FFF23A6BA8B}" dt="2022-11-14T09:50:34.128" v="2529" actId="165"/>
          <ac:spMkLst>
            <pc:docMk/>
            <pc:sldMk cId="1061273308" sldId="2146847821"/>
            <ac:spMk id="173" creationId="{CD4C8C12-3044-8FDD-30BE-79A10952D271}"/>
          </ac:spMkLst>
        </pc:spChg>
        <pc:spChg chg="mod">
          <ac:chgData name="d'Agostino, Ciro" userId="522b68d4-162f-4dc7-a4d9-e6a12496a8af" providerId="ADAL" clId="{CD9D7DE9-CF4C-4078-BE9A-2FFF23A6BA8B}" dt="2022-11-14T09:50:34.128" v="2529" actId="165"/>
          <ac:spMkLst>
            <pc:docMk/>
            <pc:sldMk cId="1061273308" sldId="2146847821"/>
            <ac:spMk id="174" creationId="{B08E1D92-3008-12FB-23D7-58B40974C3DD}"/>
          </ac:spMkLst>
        </pc:spChg>
        <pc:spChg chg="mod">
          <ac:chgData name="d'Agostino, Ciro" userId="522b68d4-162f-4dc7-a4d9-e6a12496a8af" providerId="ADAL" clId="{CD9D7DE9-CF4C-4078-BE9A-2FFF23A6BA8B}" dt="2022-11-14T09:50:34.128" v="2529" actId="165"/>
          <ac:spMkLst>
            <pc:docMk/>
            <pc:sldMk cId="1061273308" sldId="2146847821"/>
            <ac:spMk id="175" creationId="{B7EF8C41-9902-ECAA-8EB6-443140E4EEF0}"/>
          </ac:spMkLst>
        </pc:spChg>
        <pc:spChg chg="mod">
          <ac:chgData name="d'Agostino, Ciro" userId="522b68d4-162f-4dc7-a4d9-e6a12496a8af" providerId="ADAL" clId="{CD9D7DE9-CF4C-4078-BE9A-2FFF23A6BA8B}" dt="2022-11-14T09:50:34.128" v="2529" actId="165"/>
          <ac:spMkLst>
            <pc:docMk/>
            <pc:sldMk cId="1061273308" sldId="2146847821"/>
            <ac:spMk id="176" creationId="{85416CDA-9455-F4BA-2EF8-3EB34926EEE8}"/>
          </ac:spMkLst>
        </pc:spChg>
        <pc:spChg chg="mod">
          <ac:chgData name="d'Agostino, Ciro" userId="522b68d4-162f-4dc7-a4d9-e6a12496a8af" providerId="ADAL" clId="{CD9D7DE9-CF4C-4078-BE9A-2FFF23A6BA8B}" dt="2022-11-14T09:50:34.128" v="2529" actId="165"/>
          <ac:spMkLst>
            <pc:docMk/>
            <pc:sldMk cId="1061273308" sldId="2146847821"/>
            <ac:spMk id="177" creationId="{6900546F-1790-4C9F-C519-18A0FB7EA5F9}"/>
          </ac:spMkLst>
        </pc:spChg>
        <pc:spChg chg="mod">
          <ac:chgData name="d'Agostino, Ciro" userId="522b68d4-162f-4dc7-a4d9-e6a12496a8af" providerId="ADAL" clId="{CD9D7DE9-CF4C-4078-BE9A-2FFF23A6BA8B}" dt="2022-11-14T09:50:34.128" v="2529" actId="165"/>
          <ac:spMkLst>
            <pc:docMk/>
            <pc:sldMk cId="1061273308" sldId="2146847821"/>
            <ac:spMk id="178" creationId="{64A6323B-ED2F-6C3E-D067-65956358796C}"/>
          </ac:spMkLst>
        </pc:spChg>
        <pc:spChg chg="mod">
          <ac:chgData name="d'Agostino, Ciro" userId="522b68d4-162f-4dc7-a4d9-e6a12496a8af" providerId="ADAL" clId="{CD9D7DE9-CF4C-4078-BE9A-2FFF23A6BA8B}" dt="2022-11-14T09:50:34.128" v="2529" actId="165"/>
          <ac:spMkLst>
            <pc:docMk/>
            <pc:sldMk cId="1061273308" sldId="2146847821"/>
            <ac:spMk id="179" creationId="{02047D06-0E22-EEB8-5FEA-7512FFEC1089}"/>
          </ac:spMkLst>
        </pc:spChg>
        <pc:spChg chg="mod">
          <ac:chgData name="d'Agostino, Ciro" userId="522b68d4-162f-4dc7-a4d9-e6a12496a8af" providerId="ADAL" clId="{CD9D7DE9-CF4C-4078-BE9A-2FFF23A6BA8B}" dt="2022-11-14T09:50:34.128" v="2529" actId="165"/>
          <ac:spMkLst>
            <pc:docMk/>
            <pc:sldMk cId="1061273308" sldId="2146847821"/>
            <ac:spMk id="180" creationId="{68F4F478-596C-8798-4176-9F9DE810C738}"/>
          </ac:spMkLst>
        </pc:spChg>
        <pc:spChg chg="mod">
          <ac:chgData name="d'Agostino, Ciro" userId="522b68d4-162f-4dc7-a4d9-e6a12496a8af" providerId="ADAL" clId="{CD9D7DE9-CF4C-4078-BE9A-2FFF23A6BA8B}" dt="2022-11-14T09:50:34.128" v="2529" actId="165"/>
          <ac:spMkLst>
            <pc:docMk/>
            <pc:sldMk cId="1061273308" sldId="2146847821"/>
            <ac:spMk id="181" creationId="{FCA7BF79-6620-F670-9359-AA28BBCEF628}"/>
          </ac:spMkLst>
        </pc:spChg>
        <pc:spChg chg="mod">
          <ac:chgData name="d'Agostino, Ciro" userId="522b68d4-162f-4dc7-a4d9-e6a12496a8af" providerId="ADAL" clId="{CD9D7DE9-CF4C-4078-BE9A-2FFF23A6BA8B}" dt="2022-11-14T09:50:34.128" v="2529" actId="165"/>
          <ac:spMkLst>
            <pc:docMk/>
            <pc:sldMk cId="1061273308" sldId="2146847821"/>
            <ac:spMk id="182" creationId="{58D4FE44-9CC6-39F4-E7DC-2023644286A8}"/>
          </ac:spMkLst>
        </pc:spChg>
        <pc:spChg chg="mod">
          <ac:chgData name="d'Agostino, Ciro" userId="522b68d4-162f-4dc7-a4d9-e6a12496a8af" providerId="ADAL" clId="{CD9D7DE9-CF4C-4078-BE9A-2FFF23A6BA8B}" dt="2022-11-14T09:50:34.128" v="2529" actId="165"/>
          <ac:spMkLst>
            <pc:docMk/>
            <pc:sldMk cId="1061273308" sldId="2146847821"/>
            <ac:spMk id="183" creationId="{CF60A1BB-E2A1-DF62-1B28-7F8BE7B3A8C1}"/>
          </ac:spMkLst>
        </pc:spChg>
        <pc:spChg chg="mod">
          <ac:chgData name="d'Agostino, Ciro" userId="522b68d4-162f-4dc7-a4d9-e6a12496a8af" providerId="ADAL" clId="{CD9D7DE9-CF4C-4078-BE9A-2FFF23A6BA8B}" dt="2022-11-14T09:50:34.128" v="2529" actId="165"/>
          <ac:spMkLst>
            <pc:docMk/>
            <pc:sldMk cId="1061273308" sldId="2146847821"/>
            <ac:spMk id="388" creationId="{B8B363BA-EBF3-DD26-1E5F-30D32D61B526}"/>
          </ac:spMkLst>
        </pc:spChg>
        <pc:spChg chg="mod">
          <ac:chgData name="d'Agostino, Ciro" userId="522b68d4-162f-4dc7-a4d9-e6a12496a8af" providerId="ADAL" clId="{CD9D7DE9-CF4C-4078-BE9A-2FFF23A6BA8B}" dt="2022-11-14T09:50:34.128" v="2529" actId="165"/>
          <ac:spMkLst>
            <pc:docMk/>
            <pc:sldMk cId="1061273308" sldId="2146847821"/>
            <ac:spMk id="389" creationId="{6265EB6F-5CFD-4923-0CAD-FAF894D78EE7}"/>
          </ac:spMkLst>
        </pc:spChg>
        <pc:spChg chg="mod">
          <ac:chgData name="d'Agostino, Ciro" userId="522b68d4-162f-4dc7-a4d9-e6a12496a8af" providerId="ADAL" clId="{CD9D7DE9-CF4C-4078-BE9A-2FFF23A6BA8B}" dt="2022-11-14T09:50:34.128" v="2529" actId="165"/>
          <ac:spMkLst>
            <pc:docMk/>
            <pc:sldMk cId="1061273308" sldId="2146847821"/>
            <ac:spMk id="390" creationId="{AD23FA2F-C740-D6B7-2B87-7F7E2F1CDBC2}"/>
          </ac:spMkLst>
        </pc:spChg>
        <pc:spChg chg="mod topLvl">
          <ac:chgData name="d'Agostino, Ciro" userId="522b68d4-162f-4dc7-a4d9-e6a12496a8af" providerId="ADAL" clId="{CD9D7DE9-CF4C-4078-BE9A-2FFF23A6BA8B}" dt="2022-11-14T09:50:34.128" v="2529" actId="165"/>
          <ac:spMkLst>
            <pc:docMk/>
            <pc:sldMk cId="1061273308" sldId="2146847821"/>
            <ac:spMk id="444" creationId="{AD197B09-D03B-C48A-6C7B-4953EBB089B2}"/>
          </ac:spMkLst>
        </pc:spChg>
        <pc:spChg chg="mod topLvl">
          <ac:chgData name="d'Agostino, Ciro" userId="522b68d4-162f-4dc7-a4d9-e6a12496a8af" providerId="ADAL" clId="{CD9D7DE9-CF4C-4078-BE9A-2FFF23A6BA8B}" dt="2022-11-14T09:50:34.128" v="2529" actId="165"/>
          <ac:spMkLst>
            <pc:docMk/>
            <pc:sldMk cId="1061273308" sldId="2146847821"/>
            <ac:spMk id="447" creationId="{D72E8622-6F00-BAE7-A36B-EC5E6BD79712}"/>
          </ac:spMkLst>
        </pc:spChg>
        <pc:spChg chg="mod topLvl">
          <ac:chgData name="d'Agostino, Ciro" userId="522b68d4-162f-4dc7-a4d9-e6a12496a8af" providerId="ADAL" clId="{CD9D7DE9-CF4C-4078-BE9A-2FFF23A6BA8B}" dt="2022-11-14T09:50:34.128" v="2529" actId="165"/>
          <ac:spMkLst>
            <pc:docMk/>
            <pc:sldMk cId="1061273308" sldId="2146847821"/>
            <ac:spMk id="448" creationId="{64C65D68-134E-756F-0DF9-7EDD68CFF329}"/>
          </ac:spMkLst>
        </pc:spChg>
        <pc:spChg chg="mod topLvl">
          <ac:chgData name="d'Agostino, Ciro" userId="522b68d4-162f-4dc7-a4d9-e6a12496a8af" providerId="ADAL" clId="{CD9D7DE9-CF4C-4078-BE9A-2FFF23A6BA8B}" dt="2022-11-14T09:50:34.128" v="2529" actId="165"/>
          <ac:spMkLst>
            <pc:docMk/>
            <pc:sldMk cId="1061273308" sldId="2146847821"/>
            <ac:spMk id="449" creationId="{C09DC517-CA66-5EE4-1202-BE8009274594}"/>
          </ac:spMkLst>
        </pc:spChg>
        <pc:spChg chg="mod topLvl">
          <ac:chgData name="d'Agostino, Ciro" userId="522b68d4-162f-4dc7-a4d9-e6a12496a8af" providerId="ADAL" clId="{CD9D7DE9-CF4C-4078-BE9A-2FFF23A6BA8B}" dt="2022-11-14T09:50:34.128" v="2529" actId="165"/>
          <ac:spMkLst>
            <pc:docMk/>
            <pc:sldMk cId="1061273308" sldId="2146847821"/>
            <ac:spMk id="450" creationId="{4AC9BB1A-CA26-B550-BEA7-E21ADD720EFA}"/>
          </ac:spMkLst>
        </pc:spChg>
        <pc:spChg chg="mod topLvl">
          <ac:chgData name="d'Agostino, Ciro" userId="522b68d4-162f-4dc7-a4d9-e6a12496a8af" providerId="ADAL" clId="{CD9D7DE9-CF4C-4078-BE9A-2FFF23A6BA8B}" dt="2022-11-14T09:50:34.128" v="2529" actId="165"/>
          <ac:spMkLst>
            <pc:docMk/>
            <pc:sldMk cId="1061273308" sldId="2146847821"/>
            <ac:spMk id="451" creationId="{4EFD9943-0521-AF24-1775-607E9E333205}"/>
          </ac:spMkLst>
        </pc:spChg>
        <pc:spChg chg="mod topLvl">
          <ac:chgData name="d'Agostino, Ciro" userId="522b68d4-162f-4dc7-a4d9-e6a12496a8af" providerId="ADAL" clId="{CD9D7DE9-CF4C-4078-BE9A-2FFF23A6BA8B}" dt="2022-11-14T09:50:34.128" v="2529" actId="165"/>
          <ac:spMkLst>
            <pc:docMk/>
            <pc:sldMk cId="1061273308" sldId="2146847821"/>
            <ac:spMk id="452" creationId="{0AC0D3C3-A7AF-89E3-2674-228013217CE1}"/>
          </ac:spMkLst>
        </pc:spChg>
        <pc:spChg chg="mod topLvl">
          <ac:chgData name="d'Agostino, Ciro" userId="522b68d4-162f-4dc7-a4d9-e6a12496a8af" providerId="ADAL" clId="{CD9D7DE9-CF4C-4078-BE9A-2FFF23A6BA8B}" dt="2022-11-14T09:50:34.128" v="2529" actId="165"/>
          <ac:spMkLst>
            <pc:docMk/>
            <pc:sldMk cId="1061273308" sldId="2146847821"/>
            <ac:spMk id="453" creationId="{D0E6A674-5736-3F46-8D68-CE9B04376A41}"/>
          </ac:spMkLst>
        </pc:spChg>
        <pc:spChg chg="mod topLvl">
          <ac:chgData name="d'Agostino, Ciro" userId="522b68d4-162f-4dc7-a4d9-e6a12496a8af" providerId="ADAL" clId="{CD9D7DE9-CF4C-4078-BE9A-2FFF23A6BA8B}" dt="2022-11-14T09:50:34.128" v="2529" actId="165"/>
          <ac:spMkLst>
            <pc:docMk/>
            <pc:sldMk cId="1061273308" sldId="2146847821"/>
            <ac:spMk id="454" creationId="{F9378B8A-620F-66F5-0AFE-C1BCBE103B99}"/>
          </ac:spMkLst>
        </pc:spChg>
        <pc:spChg chg="mod topLvl">
          <ac:chgData name="d'Agostino, Ciro" userId="522b68d4-162f-4dc7-a4d9-e6a12496a8af" providerId="ADAL" clId="{CD9D7DE9-CF4C-4078-BE9A-2FFF23A6BA8B}" dt="2022-11-14T09:50:34.128" v="2529" actId="165"/>
          <ac:spMkLst>
            <pc:docMk/>
            <pc:sldMk cId="1061273308" sldId="2146847821"/>
            <ac:spMk id="455" creationId="{1E967AF8-DE1B-2B3A-0469-E9F600672113}"/>
          </ac:spMkLst>
        </pc:spChg>
        <pc:spChg chg="mod topLvl">
          <ac:chgData name="d'Agostino, Ciro" userId="522b68d4-162f-4dc7-a4d9-e6a12496a8af" providerId="ADAL" clId="{CD9D7DE9-CF4C-4078-BE9A-2FFF23A6BA8B}" dt="2022-11-14T09:50:34.128" v="2529" actId="165"/>
          <ac:spMkLst>
            <pc:docMk/>
            <pc:sldMk cId="1061273308" sldId="2146847821"/>
            <ac:spMk id="456" creationId="{8E4CC5B6-9B7D-6C41-4109-EBDD0BCE6389}"/>
          </ac:spMkLst>
        </pc:spChg>
        <pc:spChg chg="mod topLvl">
          <ac:chgData name="d'Agostino, Ciro" userId="522b68d4-162f-4dc7-a4d9-e6a12496a8af" providerId="ADAL" clId="{CD9D7DE9-CF4C-4078-BE9A-2FFF23A6BA8B}" dt="2022-11-14T09:50:34.128" v="2529" actId="165"/>
          <ac:spMkLst>
            <pc:docMk/>
            <pc:sldMk cId="1061273308" sldId="2146847821"/>
            <ac:spMk id="457" creationId="{CD3D1B66-D470-C4D0-4964-13839AEBE433}"/>
          </ac:spMkLst>
        </pc:spChg>
        <pc:spChg chg="mod topLvl">
          <ac:chgData name="d'Agostino, Ciro" userId="522b68d4-162f-4dc7-a4d9-e6a12496a8af" providerId="ADAL" clId="{CD9D7DE9-CF4C-4078-BE9A-2FFF23A6BA8B}" dt="2022-11-14T09:50:34.128" v="2529" actId="165"/>
          <ac:spMkLst>
            <pc:docMk/>
            <pc:sldMk cId="1061273308" sldId="2146847821"/>
            <ac:spMk id="458" creationId="{A1551960-EF06-1718-E1A7-5FF8B83838F3}"/>
          </ac:spMkLst>
        </pc:spChg>
        <pc:spChg chg="mod topLvl">
          <ac:chgData name="d'Agostino, Ciro" userId="522b68d4-162f-4dc7-a4d9-e6a12496a8af" providerId="ADAL" clId="{CD9D7DE9-CF4C-4078-BE9A-2FFF23A6BA8B}" dt="2022-11-14T09:50:34.128" v="2529" actId="165"/>
          <ac:spMkLst>
            <pc:docMk/>
            <pc:sldMk cId="1061273308" sldId="2146847821"/>
            <ac:spMk id="459" creationId="{15CD8D82-E05D-AAC2-5CB2-65ECA9158113}"/>
          </ac:spMkLst>
        </pc:spChg>
        <pc:grpChg chg="mod">
          <ac:chgData name="d'Agostino, Ciro" userId="522b68d4-162f-4dc7-a4d9-e6a12496a8af" providerId="ADAL" clId="{CD9D7DE9-CF4C-4078-BE9A-2FFF23A6BA8B}" dt="2022-11-14T09:50:34.128" v="2529" actId="165"/>
          <ac:grpSpMkLst>
            <pc:docMk/>
            <pc:sldMk cId="1061273308" sldId="2146847821"/>
            <ac:grpSpMk id="5" creationId="{6D4C711C-4E62-E431-1D10-D777F3D1DA5F}"/>
          </ac:grpSpMkLst>
        </pc:grpChg>
        <pc:grpChg chg="mod">
          <ac:chgData name="d'Agostino, Ciro" userId="522b68d4-162f-4dc7-a4d9-e6a12496a8af" providerId="ADAL" clId="{CD9D7DE9-CF4C-4078-BE9A-2FFF23A6BA8B}" dt="2022-11-14T09:50:34.128" v="2529" actId="165"/>
          <ac:grpSpMkLst>
            <pc:docMk/>
            <pc:sldMk cId="1061273308" sldId="2146847821"/>
            <ac:grpSpMk id="11" creationId="{0B0FE34F-E429-A9D6-4655-97BE4F51C749}"/>
          </ac:grpSpMkLst>
        </pc:grpChg>
        <pc:grpChg chg="mod topLvl">
          <ac:chgData name="d'Agostino, Ciro" userId="522b68d4-162f-4dc7-a4d9-e6a12496a8af" providerId="ADAL" clId="{CD9D7DE9-CF4C-4078-BE9A-2FFF23A6BA8B}" dt="2022-11-14T09:51:34.729" v="2536" actId="14100"/>
          <ac:grpSpMkLst>
            <pc:docMk/>
            <pc:sldMk cId="1061273308" sldId="2146847821"/>
            <ac:grpSpMk id="441" creationId="{BF804DE8-18BC-D1E2-BD44-891D507629E0}"/>
          </ac:grpSpMkLst>
        </pc:grpChg>
        <pc:grpChg chg="del mod">
          <ac:chgData name="d'Agostino, Ciro" userId="522b68d4-162f-4dc7-a4d9-e6a12496a8af" providerId="ADAL" clId="{CD9D7DE9-CF4C-4078-BE9A-2FFF23A6BA8B}" dt="2022-11-14T09:50:34.128" v="2529" actId="165"/>
          <ac:grpSpMkLst>
            <pc:docMk/>
            <pc:sldMk cId="1061273308" sldId="2146847821"/>
            <ac:grpSpMk id="460" creationId="{B960C101-5FE6-8B1A-81D0-54216032B9B1}"/>
          </ac:grpSpMkLst>
        </pc:grpChg>
        <pc:picChg chg="mod">
          <ac:chgData name="d'Agostino, Ciro" userId="522b68d4-162f-4dc7-a4d9-e6a12496a8af" providerId="ADAL" clId="{CD9D7DE9-CF4C-4078-BE9A-2FFF23A6BA8B}" dt="2022-11-14T09:50:34.128" v="2529" actId="165"/>
          <ac:picMkLst>
            <pc:docMk/>
            <pc:sldMk cId="1061273308" sldId="2146847821"/>
            <ac:picMk id="2" creationId="{6CF89528-0817-8545-BA7A-A3F55B76A926}"/>
          </ac:picMkLst>
        </pc:picChg>
        <pc:picChg chg="mod">
          <ac:chgData name="d'Agostino, Ciro" userId="522b68d4-162f-4dc7-a4d9-e6a12496a8af" providerId="ADAL" clId="{CD9D7DE9-CF4C-4078-BE9A-2FFF23A6BA8B}" dt="2022-11-14T09:50:34.128" v="2529" actId="165"/>
          <ac:picMkLst>
            <pc:docMk/>
            <pc:sldMk cId="1061273308" sldId="2146847821"/>
            <ac:picMk id="4" creationId="{1728E1C4-3B8D-5C0B-498F-CD9139D84821}"/>
          </ac:picMkLst>
        </pc:picChg>
        <pc:picChg chg="mod">
          <ac:chgData name="d'Agostino, Ciro" userId="522b68d4-162f-4dc7-a4d9-e6a12496a8af" providerId="ADAL" clId="{CD9D7DE9-CF4C-4078-BE9A-2FFF23A6BA8B}" dt="2022-11-14T09:50:34.128" v="2529" actId="165"/>
          <ac:picMkLst>
            <pc:docMk/>
            <pc:sldMk cId="1061273308" sldId="2146847821"/>
            <ac:picMk id="6" creationId="{A0CA0CA6-909A-3A42-7313-7DEECFE37304}"/>
          </ac:picMkLst>
        </pc:picChg>
        <pc:picChg chg="mod">
          <ac:chgData name="d'Agostino, Ciro" userId="522b68d4-162f-4dc7-a4d9-e6a12496a8af" providerId="ADAL" clId="{CD9D7DE9-CF4C-4078-BE9A-2FFF23A6BA8B}" dt="2022-11-14T09:50:34.128" v="2529" actId="165"/>
          <ac:picMkLst>
            <pc:docMk/>
            <pc:sldMk cId="1061273308" sldId="2146847821"/>
            <ac:picMk id="8" creationId="{2A77D919-74A2-2599-2D26-AAB8C1003C5C}"/>
          </ac:picMkLst>
        </pc:picChg>
        <pc:picChg chg="mod">
          <ac:chgData name="d'Agostino, Ciro" userId="522b68d4-162f-4dc7-a4d9-e6a12496a8af" providerId="ADAL" clId="{CD9D7DE9-CF4C-4078-BE9A-2FFF23A6BA8B}" dt="2022-11-14T09:50:34.128" v="2529" actId="165"/>
          <ac:picMkLst>
            <pc:docMk/>
            <pc:sldMk cId="1061273308" sldId="2146847821"/>
            <ac:picMk id="9" creationId="{09FC8532-33D7-465D-842E-4D9B8E8E9518}"/>
          </ac:picMkLst>
        </pc:picChg>
        <pc:picChg chg="mod">
          <ac:chgData name="d'Agostino, Ciro" userId="522b68d4-162f-4dc7-a4d9-e6a12496a8af" providerId="ADAL" clId="{CD9D7DE9-CF4C-4078-BE9A-2FFF23A6BA8B}" dt="2022-11-14T09:50:34.128" v="2529" actId="165"/>
          <ac:picMkLst>
            <pc:docMk/>
            <pc:sldMk cId="1061273308" sldId="2146847821"/>
            <ac:picMk id="10" creationId="{964CC227-2A7B-413D-6A27-3174B644B5C5}"/>
          </ac:picMkLst>
        </pc:picChg>
        <pc:picChg chg="del mod">
          <ac:chgData name="d'Agostino, Ciro" userId="522b68d4-162f-4dc7-a4d9-e6a12496a8af" providerId="ADAL" clId="{CD9D7DE9-CF4C-4078-BE9A-2FFF23A6BA8B}" dt="2022-11-14T09:51:26.797" v="2534" actId="478"/>
          <ac:picMkLst>
            <pc:docMk/>
            <pc:sldMk cId="1061273308" sldId="2146847821"/>
            <ac:picMk id="13" creationId="{AB7FCAF7-FBB3-2104-83A1-631599742B77}"/>
          </ac:picMkLst>
        </pc:picChg>
        <pc:picChg chg="mod">
          <ac:chgData name="d'Agostino, Ciro" userId="522b68d4-162f-4dc7-a4d9-e6a12496a8af" providerId="ADAL" clId="{CD9D7DE9-CF4C-4078-BE9A-2FFF23A6BA8B}" dt="2022-11-14T09:50:34.128" v="2529" actId="165"/>
          <ac:picMkLst>
            <pc:docMk/>
            <pc:sldMk cId="1061273308" sldId="2146847821"/>
            <ac:picMk id="14" creationId="{370E9FB0-1769-2284-9E99-05AA73908A0A}"/>
          </ac:picMkLst>
        </pc:picChg>
        <pc:picChg chg="mod">
          <ac:chgData name="d'Agostino, Ciro" userId="522b68d4-162f-4dc7-a4d9-e6a12496a8af" providerId="ADAL" clId="{CD9D7DE9-CF4C-4078-BE9A-2FFF23A6BA8B}" dt="2022-11-14T09:50:34.128" v="2529" actId="165"/>
          <ac:picMkLst>
            <pc:docMk/>
            <pc:sldMk cId="1061273308" sldId="2146847821"/>
            <ac:picMk id="22" creationId="{8948403F-3AEC-31FA-526E-DFFE24F68720}"/>
          </ac:picMkLst>
        </pc:picChg>
        <pc:picChg chg="mod">
          <ac:chgData name="d'Agostino, Ciro" userId="522b68d4-162f-4dc7-a4d9-e6a12496a8af" providerId="ADAL" clId="{CD9D7DE9-CF4C-4078-BE9A-2FFF23A6BA8B}" dt="2022-11-14T09:50:34.128" v="2529" actId="165"/>
          <ac:picMkLst>
            <pc:docMk/>
            <pc:sldMk cId="1061273308" sldId="2146847821"/>
            <ac:picMk id="85" creationId="{99A23636-618C-187B-8616-D6B8E62A9066}"/>
          </ac:picMkLst>
        </pc:picChg>
        <pc:picChg chg="mod">
          <ac:chgData name="d'Agostino, Ciro" userId="522b68d4-162f-4dc7-a4d9-e6a12496a8af" providerId="ADAL" clId="{CD9D7DE9-CF4C-4078-BE9A-2FFF23A6BA8B}" dt="2022-11-14T09:50:34.128" v="2529" actId="165"/>
          <ac:picMkLst>
            <pc:docMk/>
            <pc:sldMk cId="1061273308" sldId="2146847821"/>
            <ac:picMk id="91" creationId="{A6893A4C-C574-9724-AF1A-8CBFC3BAFAAC}"/>
          </ac:picMkLst>
        </pc:picChg>
        <pc:picChg chg="mod">
          <ac:chgData name="d'Agostino, Ciro" userId="522b68d4-162f-4dc7-a4d9-e6a12496a8af" providerId="ADAL" clId="{CD9D7DE9-CF4C-4078-BE9A-2FFF23A6BA8B}" dt="2022-11-14T09:50:34.128" v="2529" actId="165"/>
          <ac:picMkLst>
            <pc:docMk/>
            <pc:sldMk cId="1061273308" sldId="2146847821"/>
            <ac:picMk id="93" creationId="{470B9A16-9EAE-D4A1-4DDF-7F363411817D}"/>
          </ac:picMkLst>
        </pc:picChg>
        <pc:picChg chg="mod">
          <ac:chgData name="d'Agostino, Ciro" userId="522b68d4-162f-4dc7-a4d9-e6a12496a8af" providerId="ADAL" clId="{CD9D7DE9-CF4C-4078-BE9A-2FFF23A6BA8B}" dt="2022-11-14T09:50:34.128" v="2529" actId="165"/>
          <ac:picMkLst>
            <pc:docMk/>
            <pc:sldMk cId="1061273308" sldId="2146847821"/>
            <ac:picMk id="94" creationId="{656F4A7B-9016-920D-D5EC-10B571F69D82}"/>
          </ac:picMkLst>
        </pc:picChg>
        <pc:picChg chg="mod">
          <ac:chgData name="d'Agostino, Ciro" userId="522b68d4-162f-4dc7-a4d9-e6a12496a8af" providerId="ADAL" clId="{CD9D7DE9-CF4C-4078-BE9A-2FFF23A6BA8B}" dt="2022-11-14T09:50:34.128" v="2529" actId="165"/>
          <ac:picMkLst>
            <pc:docMk/>
            <pc:sldMk cId="1061273308" sldId="2146847821"/>
            <ac:picMk id="95" creationId="{CAFE38A3-0E68-E612-2217-AC3A45E75FCE}"/>
          </ac:picMkLst>
        </pc:picChg>
        <pc:picChg chg="mod">
          <ac:chgData name="d'Agostino, Ciro" userId="522b68d4-162f-4dc7-a4d9-e6a12496a8af" providerId="ADAL" clId="{CD9D7DE9-CF4C-4078-BE9A-2FFF23A6BA8B}" dt="2022-11-14T09:50:34.128" v="2529" actId="165"/>
          <ac:picMkLst>
            <pc:docMk/>
            <pc:sldMk cId="1061273308" sldId="2146847821"/>
            <ac:picMk id="96" creationId="{F81F9EBF-244E-B49B-202E-1EB4B4D2C39D}"/>
          </ac:picMkLst>
        </pc:picChg>
        <pc:picChg chg="mod">
          <ac:chgData name="d'Agostino, Ciro" userId="522b68d4-162f-4dc7-a4d9-e6a12496a8af" providerId="ADAL" clId="{CD9D7DE9-CF4C-4078-BE9A-2FFF23A6BA8B}" dt="2022-11-14T09:50:34.128" v="2529" actId="165"/>
          <ac:picMkLst>
            <pc:docMk/>
            <pc:sldMk cId="1061273308" sldId="2146847821"/>
            <ac:picMk id="97" creationId="{BDE3CC64-843F-FEC7-259F-9F44C9744A3C}"/>
          </ac:picMkLst>
        </pc:picChg>
        <pc:picChg chg="mod">
          <ac:chgData name="d'Agostino, Ciro" userId="522b68d4-162f-4dc7-a4d9-e6a12496a8af" providerId="ADAL" clId="{CD9D7DE9-CF4C-4078-BE9A-2FFF23A6BA8B}" dt="2022-11-14T09:50:34.128" v="2529" actId="165"/>
          <ac:picMkLst>
            <pc:docMk/>
            <pc:sldMk cId="1061273308" sldId="2146847821"/>
            <ac:picMk id="98" creationId="{58FDE47D-4626-113D-27A4-B3BDA300AE03}"/>
          </ac:picMkLst>
        </pc:picChg>
        <pc:picChg chg="mod">
          <ac:chgData name="d'Agostino, Ciro" userId="522b68d4-162f-4dc7-a4d9-e6a12496a8af" providerId="ADAL" clId="{CD9D7DE9-CF4C-4078-BE9A-2FFF23A6BA8B}" dt="2022-11-14T09:50:34.128" v="2529" actId="165"/>
          <ac:picMkLst>
            <pc:docMk/>
            <pc:sldMk cId="1061273308" sldId="2146847821"/>
            <ac:picMk id="99" creationId="{A201C48E-3A6A-2A29-C8A3-EBCD4B6BE50C}"/>
          </ac:picMkLst>
        </pc:picChg>
        <pc:picChg chg="mod">
          <ac:chgData name="d'Agostino, Ciro" userId="522b68d4-162f-4dc7-a4d9-e6a12496a8af" providerId="ADAL" clId="{CD9D7DE9-CF4C-4078-BE9A-2FFF23A6BA8B}" dt="2022-11-14T09:50:34.128" v="2529" actId="165"/>
          <ac:picMkLst>
            <pc:docMk/>
            <pc:sldMk cId="1061273308" sldId="2146847821"/>
            <ac:picMk id="100" creationId="{7F5BA9FE-9375-8F9B-812D-C73FE842A70D}"/>
          </ac:picMkLst>
        </pc:picChg>
        <pc:picChg chg="mod">
          <ac:chgData name="d'Agostino, Ciro" userId="522b68d4-162f-4dc7-a4d9-e6a12496a8af" providerId="ADAL" clId="{CD9D7DE9-CF4C-4078-BE9A-2FFF23A6BA8B}" dt="2022-11-14T09:50:34.128" v="2529" actId="165"/>
          <ac:picMkLst>
            <pc:docMk/>
            <pc:sldMk cId="1061273308" sldId="2146847821"/>
            <ac:picMk id="101" creationId="{B3C7E69C-7B6A-7A78-2E15-0F7DF9A9146D}"/>
          </ac:picMkLst>
        </pc:picChg>
        <pc:picChg chg="mod">
          <ac:chgData name="d'Agostino, Ciro" userId="522b68d4-162f-4dc7-a4d9-e6a12496a8af" providerId="ADAL" clId="{CD9D7DE9-CF4C-4078-BE9A-2FFF23A6BA8B}" dt="2022-11-14T09:50:34.128" v="2529" actId="165"/>
          <ac:picMkLst>
            <pc:docMk/>
            <pc:sldMk cId="1061273308" sldId="2146847821"/>
            <ac:picMk id="102" creationId="{D3685550-563C-C935-83A3-DEEECFB09B90}"/>
          </ac:picMkLst>
        </pc:picChg>
        <pc:picChg chg="mod">
          <ac:chgData name="d'Agostino, Ciro" userId="522b68d4-162f-4dc7-a4d9-e6a12496a8af" providerId="ADAL" clId="{CD9D7DE9-CF4C-4078-BE9A-2FFF23A6BA8B}" dt="2022-11-14T09:50:34.128" v="2529" actId="165"/>
          <ac:picMkLst>
            <pc:docMk/>
            <pc:sldMk cId="1061273308" sldId="2146847821"/>
            <ac:picMk id="103" creationId="{AD07BC65-CF11-442C-9BD2-96A6343358FA}"/>
          </ac:picMkLst>
        </pc:picChg>
        <pc:picChg chg="mod">
          <ac:chgData name="d'Agostino, Ciro" userId="522b68d4-162f-4dc7-a4d9-e6a12496a8af" providerId="ADAL" clId="{CD9D7DE9-CF4C-4078-BE9A-2FFF23A6BA8B}" dt="2022-11-14T09:50:34.128" v="2529" actId="165"/>
          <ac:picMkLst>
            <pc:docMk/>
            <pc:sldMk cId="1061273308" sldId="2146847821"/>
            <ac:picMk id="104" creationId="{59FBA3EA-B90C-A637-29AE-7AE44C26B153}"/>
          </ac:picMkLst>
        </pc:picChg>
        <pc:picChg chg="mod">
          <ac:chgData name="d'Agostino, Ciro" userId="522b68d4-162f-4dc7-a4d9-e6a12496a8af" providerId="ADAL" clId="{CD9D7DE9-CF4C-4078-BE9A-2FFF23A6BA8B}" dt="2022-11-14T09:50:34.128" v="2529" actId="165"/>
          <ac:picMkLst>
            <pc:docMk/>
            <pc:sldMk cId="1061273308" sldId="2146847821"/>
            <ac:picMk id="105" creationId="{AFDF5007-2597-686E-6BAB-22EBA128F963}"/>
          </ac:picMkLst>
        </pc:picChg>
        <pc:picChg chg="mod">
          <ac:chgData name="d'Agostino, Ciro" userId="522b68d4-162f-4dc7-a4d9-e6a12496a8af" providerId="ADAL" clId="{CD9D7DE9-CF4C-4078-BE9A-2FFF23A6BA8B}" dt="2022-11-14T09:50:34.128" v="2529" actId="165"/>
          <ac:picMkLst>
            <pc:docMk/>
            <pc:sldMk cId="1061273308" sldId="2146847821"/>
            <ac:picMk id="106" creationId="{9530DBBA-B607-DE12-3627-DADCDF44F527}"/>
          </ac:picMkLst>
        </pc:picChg>
        <pc:picChg chg="mod">
          <ac:chgData name="d'Agostino, Ciro" userId="522b68d4-162f-4dc7-a4d9-e6a12496a8af" providerId="ADAL" clId="{CD9D7DE9-CF4C-4078-BE9A-2FFF23A6BA8B}" dt="2022-11-14T09:50:34.128" v="2529" actId="165"/>
          <ac:picMkLst>
            <pc:docMk/>
            <pc:sldMk cId="1061273308" sldId="2146847821"/>
            <ac:picMk id="107" creationId="{5FA3E2CB-01A5-C5B1-B92F-01174F2DF1B7}"/>
          </ac:picMkLst>
        </pc:picChg>
        <pc:picChg chg="mod">
          <ac:chgData name="d'Agostino, Ciro" userId="522b68d4-162f-4dc7-a4d9-e6a12496a8af" providerId="ADAL" clId="{CD9D7DE9-CF4C-4078-BE9A-2FFF23A6BA8B}" dt="2022-11-14T09:50:34.128" v="2529" actId="165"/>
          <ac:picMkLst>
            <pc:docMk/>
            <pc:sldMk cId="1061273308" sldId="2146847821"/>
            <ac:picMk id="108" creationId="{86861FD2-A45D-A9E4-8660-044BDB29EA60}"/>
          </ac:picMkLst>
        </pc:picChg>
        <pc:picChg chg="mod">
          <ac:chgData name="d'Agostino, Ciro" userId="522b68d4-162f-4dc7-a4d9-e6a12496a8af" providerId="ADAL" clId="{CD9D7DE9-CF4C-4078-BE9A-2FFF23A6BA8B}" dt="2022-11-14T09:50:34.128" v="2529" actId="165"/>
          <ac:picMkLst>
            <pc:docMk/>
            <pc:sldMk cId="1061273308" sldId="2146847821"/>
            <ac:picMk id="109" creationId="{6DF6FEB0-61FC-7D68-7963-8DA676E2FEB4}"/>
          </ac:picMkLst>
        </pc:picChg>
        <pc:picChg chg="mod">
          <ac:chgData name="d'Agostino, Ciro" userId="522b68d4-162f-4dc7-a4d9-e6a12496a8af" providerId="ADAL" clId="{CD9D7DE9-CF4C-4078-BE9A-2FFF23A6BA8B}" dt="2022-11-14T09:50:34.128" v="2529" actId="165"/>
          <ac:picMkLst>
            <pc:docMk/>
            <pc:sldMk cId="1061273308" sldId="2146847821"/>
            <ac:picMk id="110" creationId="{2166C500-15B6-469D-9BC2-3ED62476FBC4}"/>
          </ac:picMkLst>
        </pc:picChg>
        <pc:picChg chg="mod">
          <ac:chgData name="d'Agostino, Ciro" userId="522b68d4-162f-4dc7-a4d9-e6a12496a8af" providerId="ADAL" clId="{CD9D7DE9-CF4C-4078-BE9A-2FFF23A6BA8B}" dt="2022-11-14T09:50:34.128" v="2529" actId="165"/>
          <ac:picMkLst>
            <pc:docMk/>
            <pc:sldMk cId="1061273308" sldId="2146847821"/>
            <ac:picMk id="111" creationId="{F12B8722-0708-D085-893F-01F692EFAB0A}"/>
          </ac:picMkLst>
        </pc:picChg>
        <pc:picChg chg="mod">
          <ac:chgData name="d'Agostino, Ciro" userId="522b68d4-162f-4dc7-a4d9-e6a12496a8af" providerId="ADAL" clId="{CD9D7DE9-CF4C-4078-BE9A-2FFF23A6BA8B}" dt="2022-11-14T09:50:34.128" v="2529" actId="165"/>
          <ac:picMkLst>
            <pc:docMk/>
            <pc:sldMk cId="1061273308" sldId="2146847821"/>
            <ac:picMk id="112" creationId="{74EF25CA-EE9C-F7FA-AFDB-95CA3F2F8A87}"/>
          </ac:picMkLst>
        </pc:picChg>
        <pc:picChg chg="mod">
          <ac:chgData name="d'Agostino, Ciro" userId="522b68d4-162f-4dc7-a4d9-e6a12496a8af" providerId="ADAL" clId="{CD9D7DE9-CF4C-4078-BE9A-2FFF23A6BA8B}" dt="2022-11-14T09:50:34.128" v="2529" actId="165"/>
          <ac:picMkLst>
            <pc:docMk/>
            <pc:sldMk cId="1061273308" sldId="2146847821"/>
            <ac:picMk id="114" creationId="{FDD44323-8CA5-A2F0-E41A-7C032CFBF0FE}"/>
          </ac:picMkLst>
        </pc:picChg>
        <pc:picChg chg="mod">
          <ac:chgData name="d'Agostino, Ciro" userId="522b68d4-162f-4dc7-a4d9-e6a12496a8af" providerId="ADAL" clId="{CD9D7DE9-CF4C-4078-BE9A-2FFF23A6BA8B}" dt="2022-11-14T09:50:34.128" v="2529" actId="165"/>
          <ac:picMkLst>
            <pc:docMk/>
            <pc:sldMk cId="1061273308" sldId="2146847821"/>
            <ac:picMk id="115" creationId="{E28C5F46-45F9-2013-2153-FC6EA307061B}"/>
          </ac:picMkLst>
        </pc:picChg>
        <pc:picChg chg="mod">
          <ac:chgData name="d'Agostino, Ciro" userId="522b68d4-162f-4dc7-a4d9-e6a12496a8af" providerId="ADAL" clId="{CD9D7DE9-CF4C-4078-BE9A-2FFF23A6BA8B}" dt="2022-11-14T09:50:34.128" v="2529" actId="165"/>
          <ac:picMkLst>
            <pc:docMk/>
            <pc:sldMk cId="1061273308" sldId="2146847821"/>
            <ac:picMk id="116" creationId="{13699847-9D45-6036-D977-12EDFEBC0662}"/>
          </ac:picMkLst>
        </pc:picChg>
        <pc:picChg chg="mod">
          <ac:chgData name="d'Agostino, Ciro" userId="522b68d4-162f-4dc7-a4d9-e6a12496a8af" providerId="ADAL" clId="{CD9D7DE9-CF4C-4078-BE9A-2FFF23A6BA8B}" dt="2022-11-14T09:50:34.128" v="2529" actId="165"/>
          <ac:picMkLst>
            <pc:docMk/>
            <pc:sldMk cId="1061273308" sldId="2146847821"/>
            <ac:picMk id="117" creationId="{E06A6541-ED4B-4942-C60F-392B19AB56FA}"/>
          </ac:picMkLst>
        </pc:picChg>
        <pc:picChg chg="mod">
          <ac:chgData name="d'Agostino, Ciro" userId="522b68d4-162f-4dc7-a4d9-e6a12496a8af" providerId="ADAL" clId="{CD9D7DE9-CF4C-4078-BE9A-2FFF23A6BA8B}" dt="2022-11-14T09:50:34.128" v="2529" actId="165"/>
          <ac:picMkLst>
            <pc:docMk/>
            <pc:sldMk cId="1061273308" sldId="2146847821"/>
            <ac:picMk id="118" creationId="{0195EAFF-E403-2B66-838D-5B5C3CD3CAC0}"/>
          </ac:picMkLst>
        </pc:picChg>
        <pc:picChg chg="mod">
          <ac:chgData name="d'Agostino, Ciro" userId="522b68d4-162f-4dc7-a4d9-e6a12496a8af" providerId="ADAL" clId="{CD9D7DE9-CF4C-4078-BE9A-2FFF23A6BA8B}" dt="2022-11-14T09:50:34.128" v="2529" actId="165"/>
          <ac:picMkLst>
            <pc:docMk/>
            <pc:sldMk cId="1061273308" sldId="2146847821"/>
            <ac:picMk id="119" creationId="{890E1AFA-2858-F2E4-597C-D23D34A2F3A1}"/>
          </ac:picMkLst>
        </pc:picChg>
        <pc:picChg chg="mod">
          <ac:chgData name="d'Agostino, Ciro" userId="522b68d4-162f-4dc7-a4d9-e6a12496a8af" providerId="ADAL" clId="{CD9D7DE9-CF4C-4078-BE9A-2FFF23A6BA8B}" dt="2022-11-14T09:50:34.128" v="2529" actId="165"/>
          <ac:picMkLst>
            <pc:docMk/>
            <pc:sldMk cId="1061273308" sldId="2146847821"/>
            <ac:picMk id="120" creationId="{F06FB9D5-A05B-2AC2-63DC-9634C649FB53}"/>
          </ac:picMkLst>
        </pc:picChg>
        <pc:picChg chg="mod">
          <ac:chgData name="d'Agostino, Ciro" userId="522b68d4-162f-4dc7-a4d9-e6a12496a8af" providerId="ADAL" clId="{CD9D7DE9-CF4C-4078-BE9A-2FFF23A6BA8B}" dt="2022-11-14T09:50:34.128" v="2529" actId="165"/>
          <ac:picMkLst>
            <pc:docMk/>
            <pc:sldMk cId="1061273308" sldId="2146847821"/>
            <ac:picMk id="121" creationId="{EFB2762D-921C-04BB-8430-393F9CF3B4AE}"/>
          </ac:picMkLst>
        </pc:picChg>
        <pc:picChg chg="mod">
          <ac:chgData name="d'Agostino, Ciro" userId="522b68d4-162f-4dc7-a4d9-e6a12496a8af" providerId="ADAL" clId="{CD9D7DE9-CF4C-4078-BE9A-2FFF23A6BA8B}" dt="2022-11-14T09:50:34.128" v="2529" actId="165"/>
          <ac:picMkLst>
            <pc:docMk/>
            <pc:sldMk cId="1061273308" sldId="2146847821"/>
            <ac:picMk id="122" creationId="{7910B650-CE4A-E863-453B-42D2911A0D01}"/>
          </ac:picMkLst>
        </pc:picChg>
        <pc:picChg chg="mod">
          <ac:chgData name="d'Agostino, Ciro" userId="522b68d4-162f-4dc7-a4d9-e6a12496a8af" providerId="ADAL" clId="{CD9D7DE9-CF4C-4078-BE9A-2FFF23A6BA8B}" dt="2022-11-14T09:50:34.128" v="2529" actId="165"/>
          <ac:picMkLst>
            <pc:docMk/>
            <pc:sldMk cId="1061273308" sldId="2146847821"/>
            <ac:picMk id="123" creationId="{D752F648-3A4D-FC22-0C42-6572D08016E8}"/>
          </ac:picMkLst>
        </pc:picChg>
        <pc:picChg chg="mod">
          <ac:chgData name="d'Agostino, Ciro" userId="522b68d4-162f-4dc7-a4d9-e6a12496a8af" providerId="ADAL" clId="{CD9D7DE9-CF4C-4078-BE9A-2FFF23A6BA8B}" dt="2022-11-14T09:50:34.128" v="2529" actId="165"/>
          <ac:picMkLst>
            <pc:docMk/>
            <pc:sldMk cId="1061273308" sldId="2146847821"/>
            <ac:picMk id="124" creationId="{D65C49BA-722E-73CF-52A8-B5F0F3260917}"/>
          </ac:picMkLst>
        </pc:picChg>
        <pc:picChg chg="mod">
          <ac:chgData name="d'Agostino, Ciro" userId="522b68d4-162f-4dc7-a4d9-e6a12496a8af" providerId="ADAL" clId="{CD9D7DE9-CF4C-4078-BE9A-2FFF23A6BA8B}" dt="2022-11-14T09:50:34.128" v="2529" actId="165"/>
          <ac:picMkLst>
            <pc:docMk/>
            <pc:sldMk cId="1061273308" sldId="2146847821"/>
            <ac:picMk id="125" creationId="{6B67FCDC-40B6-0B5F-F551-D246650BB73E}"/>
          </ac:picMkLst>
        </pc:picChg>
        <pc:picChg chg="mod">
          <ac:chgData name="d'Agostino, Ciro" userId="522b68d4-162f-4dc7-a4d9-e6a12496a8af" providerId="ADAL" clId="{CD9D7DE9-CF4C-4078-BE9A-2FFF23A6BA8B}" dt="2022-11-14T09:50:34.128" v="2529" actId="165"/>
          <ac:picMkLst>
            <pc:docMk/>
            <pc:sldMk cId="1061273308" sldId="2146847821"/>
            <ac:picMk id="126" creationId="{22CD2F5A-D0AD-75A1-368A-AB2D982A0CE9}"/>
          </ac:picMkLst>
        </pc:picChg>
        <pc:picChg chg="mod">
          <ac:chgData name="d'Agostino, Ciro" userId="522b68d4-162f-4dc7-a4d9-e6a12496a8af" providerId="ADAL" clId="{CD9D7DE9-CF4C-4078-BE9A-2FFF23A6BA8B}" dt="2022-11-14T09:50:34.128" v="2529" actId="165"/>
          <ac:picMkLst>
            <pc:docMk/>
            <pc:sldMk cId="1061273308" sldId="2146847821"/>
            <ac:picMk id="127" creationId="{C486137D-046E-EFA0-54B0-0BAE072B878D}"/>
          </ac:picMkLst>
        </pc:picChg>
        <pc:picChg chg="mod">
          <ac:chgData name="d'Agostino, Ciro" userId="522b68d4-162f-4dc7-a4d9-e6a12496a8af" providerId="ADAL" clId="{CD9D7DE9-CF4C-4078-BE9A-2FFF23A6BA8B}" dt="2022-11-14T09:50:34.128" v="2529" actId="165"/>
          <ac:picMkLst>
            <pc:docMk/>
            <pc:sldMk cId="1061273308" sldId="2146847821"/>
            <ac:picMk id="128" creationId="{35958246-7CB6-EC37-28B8-37E8ABF6F776}"/>
          </ac:picMkLst>
        </pc:picChg>
        <pc:picChg chg="mod">
          <ac:chgData name="d'Agostino, Ciro" userId="522b68d4-162f-4dc7-a4d9-e6a12496a8af" providerId="ADAL" clId="{CD9D7DE9-CF4C-4078-BE9A-2FFF23A6BA8B}" dt="2022-11-14T09:50:34.128" v="2529" actId="165"/>
          <ac:picMkLst>
            <pc:docMk/>
            <pc:sldMk cId="1061273308" sldId="2146847821"/>
            <ac:picMk id="129" creationId="{41D317E6-5B28-CFD5-BC46-4901878A2522}"/>
          </ac:picMkLst>
        </pc:picChg>
        <pc:picChg chg="mod">
          <ac:chgData name="d'Agostino, Ciro" userId="522b68d4-162f-4dc7-a4d9-e6a12496a8af" providerId="ADAL" clId="{CD9D7DE9-CF4C-4078-BE9A-2FFF23A6BA8B}" dt="2022-11-14T09:50:34.128" v="2529" actId="165"/>
          <ac:picMkLst>
            <pc:docMk/>
            <pc:sldMk cId="1061273308" sldId="2146847821"/>
            <ac:picMk id="130" creationId="{A4BBB75E-3187-F137-9D3E-236500CF605A}"/>
          </ac:picMkLst>
        </pc:picChg>
        <pc:picChg chg="mod">
          <ac:chgData name="d'Agostino, Ciro" userId="522b68d4-162f-4dc7-a4d9-e6a12496a8af" providerId="ADAL" clId="{CD9D7DE9-CF4C-4078-BE9A-2FFF23A6BA8B}" dt="2022-11-14T09:50:34.128" v="2529" actId="165"/>
          <ac:picMkLst>
            <pc:docMk/>
            <pc:sldMk cId="1061273308" sldId="2146847821"/>
            <ac:picMk id="131" creationId="{51D5F835-6791-4BC8-2919-B2A27F0B2AEC}"/>
          </ac:picMkLst>
        </pc:picChg>
        <pc:picChg chg="mod">
          <ac:chgData name="d'Agostino, Ciro" userId="522b68d4-162f-4dc7-a4d9-e6a12496a8af" providerId="ADAL" clId="{CD9D7DE9-CF4C-4078-BE9A-2FFF23A6BA8B}" dt="2022-11-14T09:50:34.128" v="2529" actId="165"/>
          <ac:picMkLst>
            <pc:docMk/>
            <pc:sldMk cId="1061273308" sldId="2146847821"/>
            <ac:picMk id="132" creationId="{B00980CA-EBAF-F48C-A353-33D5557A770D}"/>
          </ac:picMkLst>
        </pc:picChg>
        <pc:picChg chg="mod">
          <ac:chgData name="d'Agostino, Ciro" userId="522b68d4-162f-4dc7-a4d9-e6a12496a8af" providerId="ADAL" clId="{CD9D7DE9-CF4C-4078-BE9A-2FFF23A6BA8B}" dt="2022-11-14T09:50:34.128" v="2529" actId="165"/>
          <ac:picMkLst>
            <pc:docMk/>
            <pc:sldMk cId="1061273308" sldId="2146847821"/>
            <ac:picMk id="164" creationId="{A7A50F45-71F5-B029-7368-2E0D4731CDFC}"/>
          </ac:picMkLst>
        </pc:picChg>
        <pc:picChg chg="mod">
          <ac:chgData name="d'Agostino, Ciro" userId="522b68d4-162f-4dc7-a4d9-e6a12496a8af" providerId="ADAL" clId="{CD9D7DE9-CF4C-4078-BE9A-2FFF23A6BA8B}" dt="2022-11-14T09:50:34.128" v="2529" actId="165"/>
          <ac:picMkLst>
            <pc:docMk/>
            <pc:sldMk cId="1061273308" sldId="2146847821"/>
            <ac:picMk id="167" creationId="{559A12CB-CB64-EF70-0051-857390B5C16D}"/>
          </ac:picMkLst>
        </pc:picChg>
        <pc:picChg chg="mod">
          <ac:chgData name="d'Agostino, Ciro" userId="522b68d4-162f-4dc7-a4d9-e6a12496a8af" providerId="ADAL" clId="{CD9D7DE9-CF4C-4078-BE9A-2FFF23A6BA8B}" dt="2022-11-14T09:50:34.128" v="2529" actId="165"/>
          <ac:picMkLst>
            <pc:docMk/>
            <pc:sldMk cId="1061273308" sldId="2146847821"/>
            <ac:picMk id="171" creationId="{C725B077-2F8B-F06D-F38C-6B37FF069781}"/>
          </ac:picMkLst>
        </pc:picChg>
        <pc:picChg chg="mod">
          <ac:chgData name="d'Agostino, Ciro" userId="522b68d4-162f-4dc7-a4d9-e6a12496a8af" providerId="ADAL" clId="{CD9D7DE9-CF4C-4078-BE9A-2FFF23A6BA8B}" dt="2022-11-14T09:50:34.128" v="2529" actId="165"/>
          <ac:picMkLst>
            <pc:docMk/>
            <pc:sldMk cId="1061273308" sldId="2146847821"/>
            <ac:picMk id="184" creationId="{AB354FFD-7B55-8638-42D0-D861F8BC68B6}"/>
          </ac:picMkLst>
        </pc:picChg>
        <pc:picChg chg="mod">
          <ac:chgData name="d'Agostino, Ciro" userId="522b68d4-162f-4dc7-a4d9-e6a12496a8af" providerId="ADAL" clId="{CD9D7DE9-CF4C-4078-BE9A-2FFF23A6BA8B}" dt="2022-11-14T09:50:34.128" v="2529" actId="165"/>
          <ac:picMkLst>
            <pc:docMk/>
            <pc:sldMk cId="1061273308" sldId="2146847821"/>
            <ac:picMk id="186" creationId="{7D2D6C7A-4F16-0FA9-678D-4C99F8E09020}"/>
          </ac:picMkLst>
        </pc:picChg>
        <pc:picChg chg="mod">
          <ac:chgData name="d'Agostino, Ciro" userId="522b68d4-162f-4dc7-a4d9-e6a12496a8af" providerId="ADAL" clId="{CD9D7DE9-CF4C-4078-BE9A-2FFF23A6BA8B}" dt="2022-11-14T09:50:34.128" v="2529" actId="165"/>
          <ac:picMkLst>
            <pc:docMk/>
            <pc:sldMk cId="1061273308" sldId="2146847821"/>
            <ac:picMk id="207" creationId="{5D91EA46-4D87-407B-9356-2D4CD9DF3F44}"/>
          </ac:picMkLst>
        </pc:picChg>
        <pc:picChg chg="mod">
          <ac:chgData name="d'Agostino, Ciro" userId="522b68d4-162f-4dc7-a4d9-e6a12496a8af" providerId="ADAL" clId="{CD9D7DE9-CF4C-4078-BE9A-2FFF23A6BA8B}" dt="2022-11-14T09:50:34.128" v="2529" actId="165"/>
          <ac:picMkLst>
            <pc:docMk/>
            <pc:sldMk cId="1061273308" sldId="2146847821"/>
            <ac:picMk id="391" creationId="{2BD2314A-14C0-99C1-DAB8-32ABFCAE62D9}"/>
          </ac:picMkLst>
        </pc:picChg>
        <pc:picChg chg="mod">
          <ac:chgData name="d'Agostino, Ciro" userId="522b68d4-162f-4dc7-a4d9-e6a12496a8af" providerId="ADAL" clId="{CD9D7DE9-CF4C-4078-BE9A-2FFF23A6BA8B}" dt="2022-11-14T09:50:34.128" v="2529" actId="165"/>
          <ac:picMkLst>
            <pc:docMk/>
            <pc:sldMk cId="1061273308" sldId="2146847821"/>
            <ac:picMk id="392" creationId="{D048CE12-8D13-10FA-3792-FB3E2E990E02}"/>
          </ac:picMkLst>
        </pc:picChg>
        <pc:picChg chg="mod">
          <ac:chgData name="d'Agostino, Ciro" userId="522b68d4-162f-4dc7-a4d9-e6a12496a8af" providerId="ADAL" clId="{CD9D7DE9-CF4C-4078-BE9A-2FFF23A6BA8B}" dt="2022-11-14T09:50:34.128" v="2529" actId="165"/>
          <ac:picMkLst>
            <pc:docMk/>
            <pc:sldMk cId="1061273308" sldId="2146847821"/>
            <ac:picMk id="407" creationId="{07D2B7DE-8E47-FFAF-2AD5-25FBEB4B96A8}"/>
          </ac:picMkLst>
        </pc:picChg>
        <pc:picChg chg="mod">
          <ac:chgData name="d'Agostino, Ciro" userId="522b68d4-162f-4dc7-a4d9-e6a12496a8af" providerId="ADAL" clId="{CD9D7DE9-CF4C-4078-BE9A-2FFF23A6BA8B}" dt="2022-11-14T09:50:34.128" v="2529" actId="165"/>
          <ac:picMkLst>
            <pc:docMk/>
            <pc:sldMk cId="1061273308" sldId="2146847821"/>
            <ac:picMk id="409" creationId="{C8447278-DFAF-6D83-C1F1-F550A0A9F869}"/>
          </ac:picMkLst>
        </pc:picChg>
        <pc:picChg chg="mod">
          <ac:chgData name="d'Agostino, Ciro" userId="522b68d4-162f-4dc7-a4d9-e6a12496a8af" providerId="ADAL" clId="{CD9D7DE9-CF4C-4078-BE9A-2FFF23A6BA8B}" dt="2022-11-14T09:50:34.128" v="2529" actId="165"/>
          <ac:picMkLst>
            <pc:docMk/>
            <pc:sldMk cId="1061273308" sldId="2146847821"/>
            <ac:picMk id="411" creationId="{30B4B275-D850-34B6-DA3C-E93D65AC6201}"/>
          </ac:picMkLst>
        </pc:picChg>
        <pc:picChg chg="mod">
          <ac:chgData name="d'Agostino, Ciro" userId="522b68d4-162f-4dc7-a4d9-e6a12496a8af" providerId="ADAL" clId="{CD9D7DE9-CF4C-4078-BE9A-2FFF23A6BA8B}" dt="2022-11-14T09:50:34.128" v="2529" actId="165"/>
          <ac:picMkLst>
            <pc:docMk/>
            <pc:sldMk cId="1061273308" sldId="2146847821"/>
            <ac:picMk id="413" creationId="{30636C6A-17D0-FA51-EF44-BC5C9F750A53}"/>
          </ac:picMkLst>
        </pc:picChg>
        <pc:picChg chg="mod">
          <ac:chgData name="d'Agostino, Ciro" userId="522b68d4-162f-4dc7-a4d9-e6a12496a8af" providerId="ADAL" clId="{CD9D7DE9-CF4C-4078-BE9A-2FFF23A6BA8B}" dt="2022-11-14T09:50:34.128" v="2529" actId="165"/>
          <ac:picMkLst>
            <pc:docMk/>
            <pc:sldMk cId="1061273308" sldId="2146847821"/>
            <ac:picMk id="414" creationId="{5A3D658F-F5A3-F6FF-7272-46781C03761C}"/>
          </ac:picMkLst>
        </pc:picChg>
        <pc:picChg chg="mod">
          <ac:chgData name="d'Agostino, Ciro" userId="522b68d4-162f-4dc7-a4d9-e6a12496a8af" providerId="ADAL" clId="{CD9D7DE9-CF4C-4078-BE9A-2FFF23A6BA8B}" dt="2022-11-14T09:50:34.128" v="2529" actId="165"/>
          <ac:picMkLst>
            <pc:docMk/>
            <pc:sldMk cId="1061273308" sldId="2146847821"/>
            <ac:picMk id="416" creationId="{57C7CF4D-1AB0-EAC8-F82D-475B341F86E5}"/>
          </ac:picMkLst>
        </pc:picChg>
        <pc:picChg chg="mod">
          <ac:chgData name="d'Agostino, Ciro" userId="522b68d4-162f-4dc7-a4d9-e6a12496a8af" providerId="ADAL" clId="{CD9D7DE9-CF4C-4078-BE9A-2FFF23A6BA8B}" dt="2022-11-14T09:50:34.128" v="2529" actId="165"/>
          <ac:picMkLst>
            <pc:docMk/>
            <pc:sldMk cId="1061273308" sldId="2146847821"/>
            <ac:picMk id="417" creationId="{46E9BF91-BCDA-E5DD-D10A-925F38644EA0}"/>
          </ac:picMkLst>
        </pc:picChg>
        <pc:picChg chg="mod topLvl">
          <ac:chgData name="d'Agostino, Ciro" userId="522b68d4-162f-4dc7-a4d9-e6a12496a8af" providerId="ADAL" clId="{CD9D7DE9-CF4C-4078-BE9A-2FFF23A6BA8B}" dt="2022-11-14T09:50:34.128" v="2529" actId="165"/>
          <ac:picMkLst>
            <pc:docMk/>
            <pc:sldMk cId="1061273308" sldId="2146847821"/>
            <ac:picMk id="446" creationId="{A007E803-8512-5140-83D4-12627B844D43}"/>
          </ac:picMkLst>
        </pc:picChg>
        <pc:cxnChg chg="mod">
          <ac:chgData name="d'Agostino, Ciro" userId="522b68d4-162f-4dc7-a4d9-e6a12496a8af" providerId="ADAL" clId="{CD9D7DE9-CF4C-4078-BE9A-2FFF23A6BA8B}" dt="2022-11-14T09:50:34.128" v="2529" actId="165"/>
          <ac:cxnSpMkLst>
            <pc:docMk/>
            <pc:sldMk cId="1061273308" sldId="2146847821"/>
            <ac:cxnSpMk id="431" creationId="{5B945C76-9B6C-BC97-0A66-F66C78A2BFA3}"/>
          </ac:cxnSpMkLst>
        </pc:cxnChg>
        <pc:cxnChg chg="mod">
          <ac:chgData name="d'Agostino, Ciro" userId="522b68d4-162f-4dc7-a4d9-e6a12496a8af" providerId="ADAL" clId="{CD9D7DE9-CF4C-4078-BE9A-2FFF23A6BA8B}" dt="2022-11-14T09:50:34.128" v="2529" actId="165"/>
          <ac:cxnSpMkLst>
            <pc:docMk/>
            <pc:sldMk cId="1061273308" sldId="2146847821"/>
            <ac:cxnSpMk id="434" creationId="{F8E8DB90-21DA-8E35-CCC5-12C3CCFCBBA9}"/>
          </ac:cxnSpMkLst>
        </pc:cxnChg>
        <pc:cxnChg chg="mod">
          <ac:chgData name="d'Agostino, Ciro" userId="522b68d4-162f-4dc7-a4d9-e6a12496a8af" providerId="ADAL" clId="{CD9D7DE9-CF4C-4078-BE9A-2FFF23A6BA8B}" dt="2022-11-14T09:50:34.128" v="2529" actId="165"/>
          <ac:cxnSpMkLst>
            <pc:docMk/>
            <pc:sldMk cId="1061273308" sldId="2146847821"/>
            <ac:cxnSpMk id="435" creationId="{A91137AC-BE34-4C56-925D-A29A87B5709B}"/>
          </ac:cxnSpMkLst>
        </pc:cxnChg>
        <pc:cxnChg chg="mod">
          <ac:chgData name="d'Agostino, Ciro" userId="522b68d4-162f-4dc7-a4d9-e6a12496a8af" providerId="ADAL" clId="{CD9D7DE9-CF4C-4078-BE9A-2FFF23A6BA8B}" dt="2022-11-14T09:50:34.128" v="2529" actId="165"/>
          <ac:cxnSpMkLst>
            <pc:docMk/>
            <pc:sldMk cId="1061273308" sldId="2146847821"/>
            <ac:cxnSpMk id="436" creationId="{1AC9B8F2-A066-CBF4-0D02-BEC6C006BEB8}"/>
          </ac:cxnSpMkLst>
        </pc:cxnChg>
        <pc:cxnChg chg="mod">
          <ac:chgData name="d'Agostino, Ciro" userId="522b68d4-162f-4dc7-a4d9-e6a12496a8af" providerId="ADAL" clId="{CD9D7DE9-CF4C-4078-BE9A-2FFF23A6BA8B}" dt="2022-11-14T09:50:34.128" v="2529" actId="165"/>
          <ac:cxnSpMkLst>
            <pc:docMk/>
            <pc:sldMk cId="1061273308" sldId="2146847821"/>
            <ac:cxnSpMk id="439" creationId="{7A0F8497-DF89-B0BE-865C-1029E7DD7D3A}"/>
          </ac:cxnSpMkLst>
        </pc:cxnChg>
        <pc:cxnChg chg="mod">
          <ac:chgData name="d'Agostino, Ciro" userId="522b68d4-162f-4dc7-a4d9-e6a12496a8af" providerId="ADAL" clId="{CD9D7DE9-CF4C-4078-BE9A-2FFF23A6BA8B}" dt="2022-11-14T09:50:34.128" v="2529" actId="165"/>
          <ac:cxnSpMkLst>
            <pc:docMk/>
            <pc:sldMk cId="1061273308" sldId="2146847821"/>
            <ac:cxnSpMk id="440" creationId="{A2F06BCC-DD58-A986-42D5-E247E4102899}"/>
          </ac:cxnSpMkLst>
        </pc:cxnChg>
        <pc:cxnChg chg="mod topLvl">
          <ac:chgData name="d'Agostino, Ciro" userId="522b68d4-162f-4dc7-a4d9-e6a12496a8af" providerId="ADAL" clId="{CD9D7DE9-CF4C-4078-BE9A-2FFF23A6BA8B}" dt="2022-11-14T09:50:34.128" v="2529" actId="165"/>
          <ac:cxnSpMkLst>
            <pc:docMk/>
            <pc:sldMk cId="1061273308" sldId="2146847821"/>
            <ac:cxnSpMk id="443" creationId="{DC952EF4-7A2D-B74F-BEE2-A00F30E36F3C}"/>
          </ac:cxnSpMkLst>
        </pc:cxnChg>
      </pc:sldChg>
      <pc:sldChg chg="addSp delSp modSp mod ord">
        <pc:chgData name="d'Agostino, Ciro" userId="522b68d4-162f-4dc7-a4d9-e6a12496a8af" providerId="ADAL" clId="{CD9D7DE9-CF4C-4078-BE9A-2FFF23A6BA8B}" dt="2022-11-11T16:55:09.621" v="1844"/>
        <pc:sldMkLst>
          <pc:docMk/>
          <pc:sldMk cId="2803598820" sldId="2146847823"/>
        </pc:sldMkLst>
        <pc:spChg chg="add del mod">
          <ac:chgData name="d'Agostino, Ciro" userId="522b68d4-162f-4dc7-a4d9-e6a12496a8af" providerId="ADAL" clId="{CD9D7DE9-CF4C-4078-BE9A-2FFF23A6BA8B}" dt="2022-11-11T16:28:57.432" v="1809" actId="478"/>
          <ac:spMkLst>
            <pc:docMk/>
            <pc:sldMk cId="2803598820" sldId="2146847823"/>
            <ac:spMk id="117" creationId="{4F47D800-806B-0A20-221A-067EAF1BC312}"/>
          </ac:spMkLst>
        </pc:spChg>
        <pc:picChg chg="mod">
          <ac:chgData name="d'Agostino, Ciro" userId="522b68d4-162f-4dc7-a4d9-e6a12496a8af" providerId="ADAL" clId="{CD9D7DE9-CF4C-4078-BE9A-2FFF23A6BA8B}" dt="2022-11-11T16:28:45.339" v="1807" actId="1038"/>
          <ac:picMkLst>
            <pc:docMk/>
            <pc:sldMk cId="2803598820" sldId="2146847823"/>
            <ac:picMk id="10" creationId="{5F4E4617-4A34-8173-5302-F25C765E71E2}"/>
          </ac:picMkLst>
        </pc:picChg>
        <pc:picChg chg="add mod">
          <ac:chgData name="d'Agostino, Ciro" userId="522b68d4-162f-4dc7-a4d9-e6a12496a8af" providerId="ADAL" clId="{CD9D7DE9-CF4C-4078-BE9A-2FFF23A6BA8B}" dt="2022-11-11T16:55:09.621" v="1844"/>
          <ac:picMkLst>
            <pc:docMk/>
            <pc:sldMk cId="2803598820" sldId="2146847823"/>
            <ac:picMk id="121" creationId="{C19AD124-C633-8004-DBF7-B49D6ECBC2FA}"/>
          </ac:picMkLst>
        </pc:picChg>
        <pc:picChg chg="mod">
          <ac:chgData name="d'Agostino, Ciro" userId="522b68d4-162f-4dc7-a4d9-e6a12496a8af" providerId="ADAL" clId="{CD9D7DE9-CF4C-4078-BE9A-2FFF23A6BA8B}" dt="2022-11-11T16:28:30.895" v="1789" actId="14100"/>
          <ac:picMkLst>
            <pc:docMk/>
            <pc:sldMk cId="2803598820" sldId="2146847823"/>
            <ac:picMk id="124" creationId="{75B82773-D658-4621-AD3D-76B091656A5E}"/>
          </ac:picMkLst>
        </pc:picChg>
      </pc:sldChg>
      <pc:sldChg chg="add del">
        <pc:chgData name="d'Agostino, Ciro" userId="522b68d4-162f-4dc7-a4d9-e6a12496a8af" providerId="ADAL" clId="{CD9D7DE9-CF4C-4078-BE9A-2FFF23A6BA8B}" dt="2022-11-11T16:27:38.121" v="1755" actId="47"/>
        <pc:sldMkLst>
          <pc:docMk/>
          <pc:sldMk cId="1145431774" sldId="2146847825"/>
        </pc:sldMkLst>
      </pc:sldChg>
      <pc:sldChg chg="addSp modSp add ord">
        <pc:chgData name="d'Agostino, Ciro" userId="522b68d4-162f-4dc7-a4d9-e6a12496a8af" providerId="ADAL" clId="{CD9D7DE9-CF4C-4078-BE9A-2FFF23A6BA8B}" dt="2022-11-11T16:55:06.578" v="1843"/>
        <pc:sldMkLst>
          <pc:docMk/>
          <pc:sldMk cId="1825365369" sldId="2146847825"/>
        </pc:sldMkLst>
        <pc:picChg chg="add mod">
          <ac:chgData name="d'Agostino, Ciro" userId="522b68d4-162f-4dc7-a4d9-e6a12496a8af" providerId="ADAL" clId="{CD9D7DE9-CF4C-4078-BE9A-2FFF23A6BA8B}" dt="2022-11-11T16:55:06.578" v="1843"/>
          <ac:picMkLst>
            <pc:docMk/>
            <pc:sldMk cId="1825365369" sldId="2146847825"/>
            <ac:picMk id="11" creationId="{0B5EB0D4-FBBF-1B66-FB0A-CC692ECDED01}"/>
          </ac:picMkLst>
        </pc:picChg>
      </pc:sldChg>
      <pc:sldChg chg="addSp delSp modSp add mod ord">
        <pc:chgData name="d'Agostino, Ciro" userId="522b68d4-162f-4dc7-a4d9-e6a12496a8af" providerId="ADAL" clId="{CD9D7DE9-CF4C-4078-BE9A-2FFF23A6BA8B}" dt="2022-11-11T16:54:06.406" v="1842"/>
        <pc:sldMkLst>
          <pc:docMk/>
          <pc:sldMk cId="1345343981" sldId="2146847826"/>
        </pc:sldMkLst>
        <pc:spChg chg="mod">
          <ac:chgData name="d'Agostino, Ciro" userId="522b68d4-162f-4dc7-a4d9-e6a12496a8af" providerId="ADAL" clId="{CD9D7DE9-CF4C-4078-BE9A-2FFF23A6BA8B}" dt="2022-11-11T16:29:18.314" v="1814"/>
          <ac:spMkLst>
            <pc:docMk/>
            <pc:sldMk cId="1345343981" sldId="2146847826"/>
            <ac:spMk id="20" creationId="{E379137A-0A3B-9658-E1D4-57D575BF0955}"/>
          </ac:spMkLst>
        </pc:spChg>
        <pc:spChg chg="mod">
          <ac:chgData name="d'Agostino, Ciro" userId="522b68d4-162f-4dc7-a4d9-e6a12496a8af" providerId="ADAL" clId="{CD9D7DE9-CF4C-4078-BE9A-2FFF23A6BA8B}" dt="2022-11-11T16:29:18.314" v="1814"/>
          <ac:spMkLst>
            <pc:docMk/>
            <pc:sldMk cId="1345343981" sldId="2146847826"/>
            <ac:spMk id="29" creationId="{0F5DA5E9-649E-C3FA-B81E-6753EF700142}"/>
          </ac:spMkLst>
        </pc:spChg>
        <pc:spChg chg="add mod">
          <ac:chgData name="d'Agostino, Ciro" userId="522b68d4-162f-4dc7-a4d9-e6a12496a8af" providerId="ADAL" clId="{CD9D7DE9-CF4C-4078-BE9A-2FFF23A6BA8B}" dt="2022-11-11T16:29:24.421" v="1815" actId="1076"/>
          <ac:spMkLst>
            <pc:docMk/>
            <pc:sldMk cId="1345343981" sldId="2146847826"/>
            <ac:spMk id="57" creationId="{B8FB8EA4-E1F5-3DDA-462B-ED8706B57A93}"/>
          </ac:spMkLst>
        </pc:spChg>
        <pc:spChg chg="add mod">
          <ac:chgData name="d'Agostino, Ciro" userId="522b68d4-162f-4dc7-a4d9-e6a12496a8af" providerId="ADAL" clId="{CD9D7DE9-CF4C-4078-BE9A-2FFF23A6BA8B}" dt="2022-11-11T16:29:24.421" v="1815" actId="1076"/>
          <ac:spMkLst>
            <pc:docMk/>
            <pc:sldMk cId="1345343981" sldId="2146847826"/>
            <ac:spMk id="59" creationId="{69F09D4D-57C1-A274-B738-49F93024833B}"/>
          </ac:spMkLst>
        </pc:spChg>
        <pc:spChg chg="add mod">
          <ac:chgData name="d'Agostino, Ciro" userId="522b68d4-162f-4dc7-a4d9-e6a12496a8af" providerId="ADAL" clId="{CD9D7DE9-CF4C-4078-BE9A-2FFF23A6BA8B}" dt="2022-11-11T16:29:24.421" v="1815" actId="1076"/>
          <ac:spMkLst>
            <pc:docMk/>
            <pc:sldMk cId="1345343981" sldId="2146847826"/>
            <ac:spMk id="61" creationId="{3CC20576-5A03-0680-7676-54AE63EFC9DE}"/>
          </ac:spMkLst>
        </pc:spChg>
        <pc:spChg chg="mod">
          <ac:chgData name="d'Agostino, Ciro" userId="522b68d4-162f-4dc7-a4d9-e6a12496a8af" providerId="ADAL" clId="{CD9D7DE9-CF4C-4078-BE9A-2FFF23A6BA8B}" dt="2022-11-11T16:29:18.314" v="1814"/>
          <ac:spMkLst>
            <pc:docMk/>
            <pc:sldMk cId="1345343981" sldId="2146847826"/>
            <ac:spMk id="79" creationId="{E47D173A-967F-7603-CBB9-FD8BCCA8A145}"/>
          </ac:spMkLst>
        </pc:spChg>
        <pc:spChg chg="del">
          <ac:chgData name="d'Agostino, Ciro" userId="522b68d4-162f-4dc7-a4d9-e6a12496a8af" providerId="ADAL" clId="{CD9D7DE9-CF4C-4078-BE9A-2FFF23A6BA8B}" dt="2022-11-11T16:29:17.221" v="1813" actId="478"/>
          <ac:spMkLst>
            <pc:docMk/>
            <pc:sldMk cId="1345343981" sldId="2146847826"/>
            <ac:spMk id="117" creationId="{4F47D800-806B-0A20-221A-067EAF1BC312}"/>
          </ac:spMkLst>
        </pc:spChg>
        <pc:grpChg chg="add mod">
          <ac:chgData name="d'Agostino, Ciro" userId="522b68d4-162f-4dc7-a4d9-e6a12496a8af" providerId="ADAL" clId="{CD9D7DE9-CF4C-4078-BE9A-2FFF23A6BA8B}" dt="2022-11-11T16:29:24.421" v="1815" actId="1076"/>
          <ac:grpSpMkLst>
            <pc:docMk/>
            <pc:sldMk cId="1345343981" sldId="2146847826"/>
            <ac:grpSpMk id="19" creationId="{2DE90BD4-9E2F-D47E-D242-E0BFC671F502}"/>
          </ac:grpSpMkLst>
        </pc:grpChg>
        <pc:grpChg chg="add mod">
          <ac:chgData name="d'Agostino, Ciro" userId="522b68d4-162f-4dc7-a4d9-e6a12496a8af" providerId="ADAL" clId="{CD9D7DE9-CF4C-4078-BE9A-2FFF23A6BA8B}" dt="2022-11-11T16:29:24.421" v="1815" actId="1076"/>
          <ac:grpSpMkLst>
            <pc:docMk/>
            <pc:sldMk cId="1345343981" sldId="2146847826"/>
            <ac:grpSpMk id="64" creationId="{E5BE5739-0B45-1778-74DE-1BB55351AF9F}"/>
          </ac:grpSpMkLst>
        </pc:grpChg>
        <pc:grpChg chg="mod">
          <ac:chgData name="d'Agostino, Ciro" userId="522b68d4-162f-4dc7-a4d9-e6a12496a8af" providerId="ADAL" clId="{CD9D7DE9-CF4C-4078-BE9A-2FFF23A6BA8B}" dt="2022-11-11T16:29:18.314" v="1814"/>
          <ac:grpSpMkLst>
            <pc:docMk/>
            <pc:sldMk cId="1345343981" sldId="2146847826"/>
            <ac:grpSpMk id="65" creationId="{E1634685-759A-01B6-7FDC-9E4AE58C2DA1}"/>
          </ac:grpSpMkLst>
        </pc:grpChg>
        <pc:grpChg chg="mod">
          <ac:chgData name="d'Agostino, Ciro" userId="522b68d4-162f-4dc7-a4d9-e6a12496a8af" providerId="ADAL" clId="{CD9D7DE9-CF4C-4078-BE9A-2FFF23A6BA8B}" dt="2022-11-11T16:29:18.314" v="1814"/>
          <ac:grpSpMkLst>
            <pc:docMk/>
            <pc:sldMk cId="1345343981" sldId="2146847826"/>
            <ac:grpSpMk id="71" creationId="{C7E1E0E5-CD04-DB16-2998-C4D0BEC00D73}"/>
          </ac:grpSpMkLst>
        </pc:grpChg>
        <pc:picChg chg="add mod">
          <ac:chgData name="d'Agostino, Ciro" userId="522b68d4-162f-4dc7-a4d9-e6a12496a8af" providerId="ADAL" clId="{CD9D7DE9-CF4C-4078-BE9A-2FFF23A6BA8B}" dt="2022-11-11T16:29:24.421" v="1815" actId="1076"/>
          <ac:picMkLst>
            <pc:docMk/>
            <pc:sldMk cId="1345343981" sldId="2146847826"/>
            <ac:picMk id="8" creationId="{C078F10E-1F28-DE15-06ED-CDCD1440671D}"/>
          </ac:picMkLst>
        </pc:picChg>
        <pc:picChg chg="add mod">
          <ac:chgData name="d'Agostino, Ciro" userId="522b68d4-162f-4dc7-a4d9-e6a12496a8af" providerId="ADAL" clId="{CD9D7DE9-CF4C-4078-BE9A-2FFF23A6BA8B}" dt="2022-11-11T16:29:24.421" v="1815" actId="1076"/>
          <ac:picMkLst>
            <pc:docMk/>
            <pc:sldMk cId="1345343981" sldId="2146847826"/>
            <ac:picMk id="11" creationId="{9BA1BE46-F1EB-BEC2-3375-239B60D7B429}"/>
          </ac:picMkLst>
        </pc:picChg>
        <pc:picChg chg="add mod">
          <ac:chgData name="d'Agostino, Ciro" userId="522b68d4-162f-4dc7-a4d9-e6a12496a8af" providerId="ADAL" clId="{CD9D7DE9-CF4C-4078-BE9A-2FFF23A6BA8B}" dt="2022-11-11T16:29:24.421" v="1815" actId="1076"/>
          <ac:picMkLst>
            <pc:docMk/>
            <pc:sldMk cId="1345343981" sldId="2146847826"/>
            <ac:picMk id="17" creationId="{ACFC000E-0F4A-63D4-27B1-2A11A82824FA}"/>
          </ac:picMkLst>
        </pc:picChg>
        <pc:picChg chg="mod">
          <ac:chgData name="d'Agostino, Ciro" userId="522b68d4-162f-4dc7-a4d9-e6a12496a8af" providerId="ADAL" clId="{CD9D7DE9-CF4C-4078-BE9A-2FFF23A6BA8B}" dt="2022-11-11T16:29:18.314" v="1814"/>
          <ac:picMkLst>
            <pc:docMk/>
            <pc:sldMk cId="1345343981" sldId="2146847826"/>
            <ac:picMk id="27" creationId="{B35241A4-FB15-6805-6A8E-2853DA8909F8}"/>
          </ac:picMkLst>
        </pc:picChg>
        <pc:picChg chg="mod">
          <ac:chgData name="d'Agostino, Ciro" userId="522b68d4-162f-4dc7-a4d9-e6a12496a8af" providerId="ADAL" clId="{CD9D7DE9-CF4C-4078-BE9A-2FFF23A6BA8B}" dt="2022-11-11T16:29:18.314" v="1814"/>
          <ac:picMkLst>
            <pc:docMk/>
            <pc:sldMk cId="1345343981" sldId="2146847826"/>
            <ac:picMk id="30" creationId="{7F361497-D1F3-E3C2-D5FE-55385BE9431D}"/>
          </ac:picMkLst>
        </pc:picChg>
        <pc:picChg chg="mod">
          <ac:chgData name="d'Agostino, Ciro" userId="522b68d4-162f-4dc7-a4d9-e6a12496a8af" providerId="ADAL" clId="{CD9D7DE9-CF4C-4078-BE9A-2FFF23A6BA8B}" dt="2022-11-11T16:29:18.314" v="1814"/>
          <ac:picMkLst>
            <pc:docMk/>
            <pc:sldMk cId="1345343981" sldId="2146847826"/>
            <ac:picMk id="31" creationId="{0E69D04B-D4EF-7827-A8E4-55D7C03A927F}"/>
          </ac:picMkLst>
        </pc:picChg>
        <pc:picChg chg="add mod">
          <ac:chgData name="d'Agostino, Ciro" userId="522b68d4-162f-4dc7-a4d9-e6a12496a8af" providerId="ADAL" clId="{CD9D7DE9-CF4C-4078-BE9A-2FFF23A6BA8B}" dt="2022-11-11T16:29:24.421" v="1815" actId="1076"/>
          <ac:picMkLst>
            <pc:docMk/>
            <pc:sldMk cId="1345343981" sldId="2146847826"/>
            <ac:picMk id="32" creationId="{0A85FB60-C581-43B1-D9D8-5384874B93B7}"/>
          </ac:picMkLst>
        </pc:picChg>
        <pc:picChg chg="add mod">
          <ac:chgData name="d'Agostino, Ciro" userId="522b68d4-162f-4dc7-a4d9-e6a12496a8af" providerId="ADAL" clId="{CD9D7DE9-CF4C-4078-BE9A-2FFF23A6BA8B}" dt="2022-11-11T16:29:24.421" v="1815" actId="1076"/>
          <ac:picMkLst>
            <pc:docMk/>
            <pc:sldMk cId="1345343981" sldId="2146847826"/>
            <ac:picMk id="35" creationId="{F5AE748E-E446-1511-7FC8-36C01FA675C7}"/>
          </ac:picMkLst>
        </pc:picChg>
        <pc:picChg chg="add mod">
          <ac:chgData name="d'Agostino, Ciro" userId="522b68d4-162f-4dc7-a4d9-e6a12496a8af" providerId="ADAL" clId="{CD9D7DE9-CF4C-4078-BE9A-2FFF23A6BA8B}" dt="2022-11-11T16:29:24.421" v="1815" actId="1076"/>
          <ac:picMkLst>
            <pc:docMk/>
            <pc:sldMk cId="1345343981" sldId="2146847826"/>
            <ac:picMk id="58" creationId="{6EF02982-0A7A-0048-B1F7-6B32273B7AF9}"/>
          </ac:picMkLst>
        </pc:picChg>
        <pc:picChg chg="add mod">
          <ac:chgData name="d'Agostino, Ciro" userId="522b68d4-162f-4dc7-a4d9-e6a12496a8af" providerId="ADAL" clId="{CD9D7DE9-CF4C-4078-BE9A-2FFF23A6BA8B}" dt="2022-11-11T16:29:24.421" v="1815" actId="1076"/>
          <ac:picMkLst>
            <pc:docMk/>
            <pc:sldMk cId="1345343981" sldId="2146847826"/>
            <ac:picMk id="62" creationId="{8792BB4E-F041-5525-2928-6880DEF3CA18}"/>
          </ac:picMkLst>
        </pc:picChg>
        <pc:picChg chg="add mod">
          <ac:chgData name="d'Agostino, Ciro" userId="522b68d4-162f-4dc7-a4d9-e6a12496a8af" providerId="ADAL" clId="{CD9D7DE9-CF4C-4078-BE9A-2FFF23A6BA8B}" dt="2022-11-11T16:29:24.421" v="1815" actId="1076"/>
          <ac:picMkLst>
            <pc:docMk/>
            <pc:sldMk cId="1345343981" sldId="2146847826"/>
            <ac:picMk id="63" creationId="{1AB56388-5974-0555-00CB-660F14DAEDEC}"/>
          </ac:picMkLst>
        </pc:picChg>
        <pc:picChg chg="mod">
          <ac:chgData name="d'Agostino, Ciro" userId="522b68d4-162f-4dc7-a4d9-e6a12496a8af" providerId="ADAL" clId="{CD9D7DE9-CF4C-4078-BE9A-2FFF23A6BA8B}" dt="2022-11-11T16:29:18.314" v="1814"/>
          <ac:picMkLst>
            <pc:docMk/>
            <pc:sldMk cId="1345343981" sldId="2146847826"/>
            <ac:picMk id="70" creationId="{0D359E4E-55CE-691F-C5E3-B43240F64524}"/>
          </ac:picMkLst>
        </pc:picChg>
        <pc:picChg chg="mod">
          <ac:chgData name="d'Agostino, Ciro" userId="522b68d4-162f-4dc7-a4d9-e6a12496a8af" providerId="ADAL" clId="{CD9D7DE9-CF4C-4078-BE9A-2FFF23A6BA8B}" dt="2022-11-11T16:29:18.314" v="1814"/>
          <ac:picMkLst>
            <pc:docMk/>
            <pc:sldMk cId="1345343981" sldId="2146847826"/>
            <ac:picMk id="72" creationId="{4617FD2C-D85F-EE4F-D9EE-5B0A4A140E11}"/>
          </ac:picMkLst>
        </pc:picChg>
        <pc:picChg chg="mod">
          <ac:chgData name="d'Agostino, Ciro" userId="522b68d4-162f-4dc7-a4d9-e6a12496a8af" providerId="ADAL" clId="{CD9D7DE9-CF4C-4078-BE9A-2FFF23A6BA8B}" dt="2022-11-11T16:29:18.314" v="1814"/>
          <ac:picMkLst>
            <pc:docMk/>
            <pc:sldMk cId="1345343981" sldId="2146847826"/>
            <ac:picMk id="83" creationId="{A4095A37-AA33-CDC6-162C-1E40CF12AB58}"/>
          </ac:picMkLst>
        </pc:picChg>
        <pc:picChg chg="add mod">
          <ac:chgData name="d'Agostino, Ciro" userId="522b68d4-162f-4dc7-a4d9-e6a12496a8af" providerId="ADAL" clId="{CD9D7DE9-CF4C-4078-BE9A-2FFF23A6BA8B}" dt="2022-11-11T16:29:24.421" v="1815" actId="1076"/>
          <ac:picMkLst>
            <pc:docMk/>
            <pc:sldMk cId="1345343981" sldId="2146847826"/>
            <ac:picMk id="86" creationId="{2F40ED63-26C4-BDCD-77B7-1DD2CA9D504B}"/>
          </ac:picMkLst>
        </pc:picChg>
        <pc:picChg chg="add mod">
          <ac:chgData name="d'Agostino, Ciro" userId="522b68d4-162f-4dc7-a4d9-e6a12496a8af" providerId="ADAL" clId="{CD9D7DE9-CF4C-4078-BE9A-2FFF23A6BA8B}" dt="2022-11-11T16:29:24.421" v="1815" actId="1076"/>
          <ac:picMkLst>
            <pc:docMk/>
            <pc:sldMk cId="1345343981" sldId="2146847826"/>
            <ac:picMk id="87" creationId="{3889B14F-D097-AB09-A0A9-79A6CF4F4E63}"/>
          </ac:picMkLst>
        </pc:picChg>
        <pc:picChg chg="add mod">
          <ac:chgData name="d'Agostino, Ciro" userId="522b68d4-162f-4dc7-a4d9-e6a12496a8af" providerId="ADAL" clId="{CD9D7DE9-CF4C-4078-BE9A-2FFF23A6BA8B}" dt="2022-11-11T16:29:24.421" v="1815" actId="1076"/>
          <ac:picMkLst>
            <pc:docMk/>
            <pc:sldMk cId="1345343981" sldId="2146847826"/>
            <ac:picMk id="88" creationId="{BFDE7F00-06A8-897E-0ABC-0876DCD6E8E4}"/>
          </ac:picMkLst>
        </pc:picChg>
        <pc:picChg chg="add mod">
          <ac:chgData name="d'Agostino, Ciro" userId="522b68d4-162f-4dc7-a4d9-e6a12496a8af" providerId="ADAL" clId="{CD9D7DE9-CF4C-4078-BE9A-2FFF23A6BA8B}" dt="2022-11-11T16:29:24.421" v="1815" actId="1076"/>
          <ac:picMkLst>
            <pc:docMk/>
            <pc:sldMk cId="1345343981" sldId="2146847826"/>
            <ac:picMk id="95" creationId="{E0358041-6979-9485-5F81-E870385C9683}"/>
          </ac:picMkLst>
        </pc:picChg>
        <pc:picChg chg="add mod">
          <ac:chgData name="d'Agostino, Ciro" userId="522b68d4-162f-4dc7-a4d9-e6a12496a8af" providerId="ADAL" clId="{CD9D7DE9-CF4C-4078-BE9A-2FFF23A6BA8B}" dt="2022-11-11T16:29:24.421" v="1815" actId="1076"/>
          <ac:picMkLst>
            <pc:docMk/>
            <pc:sldMk cId="1345343981" sldId="2146847826"/>
            <ac:picMk id="102" creationId="{1DE1FA9D-52DA-A275-EEAA-31F7282945DE}"/>
          </ac:picMkLst>
        </pc:picChg>
        <pc:picChg chg="add mod">
          <ac:chgData name="d'Agostino, Ciro" userId="522b68d4-162f-4dc7-a4d9-e6a12496a8af" providerId="ADAL" clId="{CD9D7DE9-CF4C-4078-BE9A-2FFF23A6BA8B}" dt="2022-11-11T16:54:06.406" v="1842"/>
          <ac:picMkLst>
            <pc:docMk/>
            <pc:sldMk cId="1345343981" sldId="2146847826"/>
            <ac:picMk id="104" creationId="{1C8E899F-0FB5-406C-2F16-E9D12A6645BB}"/>
          </ac:picMkLst>
        </pc:picChg>
        <pc:cxnChg chg="mod">
          <ac:chgData name="d'Agostino, Ciro" userId="522b68d4-162f-4dc7-a4d9-e6a12496a8af" providerId="ADAL" clId="{CD9D7DE9-CF4C-4078-BE9A-2FFF23A6BA8B}" dt="2022-11-11T16:29:18.314" v="1814"/>
          <ac:cxnSpMkLst>
            <pc:docMk/>
            <pc:sldMk cId="1345343981" sldId="2146847826"/>
            <ac:cxnSpMk id="22" creationId="{0F32C2C6-0DBB-5E6E-A2FD-E202382AF283}"/>
          </ac:cxnSpMkLst>
        </pc:cxnChg>
        <pc:cxnChg chg="mod">
          <ac:chgData name="d'Agostino, Ciro" userId="522b68d4-162f-4dc7-a4d9-e6a12496a8af" providerId="ADAL" clId="{CD9D7DE9-CF4C-4078-BE9A-2FFF23A6BA8B}" dt="2022-11-11T16:29:18.314" v="1814"/>
          <ac:cxnSpMkLst>
            <pc:docMk/>
            <pc:sldMk cId="1345343981" sldId="2146847826"/>
            <ac:cxnSpMk id="23" creationId="{3B84FB1C-7F31-A7C5-4CB2-66DD8DE66FF8}"/>
          </ac:cxnSpMkLst>
        </pc:cxnChg>
      </pc:sldChg>
      <pc:sldChg chg="del">
        <pc:chgData name="d'Agostino, Ciro" userId="522b68d4-162f-4dc7-a4d9-e6a12496a8af" providerId="ADAL" clId="{CD9D7DE9-CF4C-4078-BE9A-2FFF23A6BA8B}" dt="2022-11-11T16:27:47.497" v="1759" actId="47"/>
        <pc:sldMkLst>
          <pc:docMk/>
          <pc:sldMk cId="2508990374" sldId="2146847826"/>
        </pc:sldMkLst>
      </pc:sldChg>
      <pc:sldChg chg="addSp modSp add mod ord">
        <pc:chgData name="d'Agostino, Ciro" userId="522b68d4-162f-4dc7-a4d9-e6a12496a8af" providerId="ADAL" clId="{CD9D7DE9-CF4C-4078-BE9A-2FFF23A6BA8B}" dt="2022-11-11T16:55:14.817" v="1845"/>
        <pc:sldMkLst>
          <pc:docMk/>
          <pc:sldMk cId="1622056638" sldId="2146847827"/>
        </pc:sldMkLst>
        <pc:spChg chg="mod">
          <ac:chgData name="d'Agostino, Ciro" userId="522b68d4-162f-4dc7-a4d9-e6a12496a8af" providerId="ADAL" clId="{CD9D7DE9-CF4C-4078-BE9A-2FFF23A6BA8B}" dt="2022-11-11T16:32:20.081" v="1827" actId="1035"/>
          <ac:spMkLst>
            <pc:docMk/>
            <pc:sldMk cId="1622056638" sldId="2146847827"/>
            <ac:spMk id="82" creationId="{43A3CD88-F433-410F-B9A2-E0CE3FCC7498}"/>
          </ac:spMkLst>
        </pc:spChg>
        <pc:picChg chg="add mod">
          <ac:chgData name="d'Agostino, Ciro" userId="522b68d4-162f-4dc7-a4d9-e6a12496a8af" providerId="ADAL" clId="{CD9D7DE9-CF4C-4078-BE9A-2FFF23A6BA8B}" dt="2022-11-11T16:51:07.775" v="1834" actId="1076"/>
          <ac:picMkLst>
            <pc:docMk/>
            <pc:sldMk cId="1622056638" sldId="2146847827"/>
            <ac:picMk id="8" creationId="{38FB2702-D70F-F30F-66C8-221BD81757EE}"/>
          </ac:picMkLst>
        </pc:picChg>
        <pc:picChg chg="add mod">
          <ac:chgData name="d'Agostino, Ciro" userId="522b68d4-162f-4dc7-a4d9-e6a12496a8af" providerId="ADAL" clId="{CD9D7DE9-CF4C-4078-BE9A-2FFF23A6BA8B}" dt="2022-11-11T16:55:14.817" v="1845"/>
          <ac:picMkLst>
            <pc:docMk/>
            <pc:sldMk cId="1622056638" sldId="2146847827"/>
            <ac:picMk id="17" creationId="{ABAA9D69-F9C9-45F9-C0A8-3A60B997FE71}"/>
          </ac:picMkLst>
        </pc:picChg>
      </pc:sldChg>
      <pc:sldChg chg="add del">
        <pc:chgData name="d'Agostino, Ciro" userId="522b68d4-162f-4dc7-a4d9-e6a12496a8af" providerId="ADAL" clId="{CD9D7DE9-CF4C-4078-BE9A-2FFF23A6BA8B}" dt="2022-11-11T16:27:49.772" v="1760" actId="47"/>
        <pc:sldMkLst>
          <pc:docMk/>
          <pc:sldMk cId="1883178376" sldId="2146847827"/>
        </pc:sldMkLst>
      </pc:sldChg>
    </pc:docChg>
  </pc:docChgLst>
  <pc:docChgLst>
    <pc:chgData name="Picozzi, Valentina" userId="9de6e8c1-cd02-421a-9eb5-721f6178ffdf" providerId="ADAL" clId="{5BD0A4A8-BE06-4033-90D7-6A6BBF72DDEA}"/>
    <pc:docChg chg="undo redo custSel addSld delSld modSld sldOrd">
      <pc:chgData name="Picozzi, Valentina" userId="9de6e8c1-cd02-421a-9eb5-721f6178ffdf" providerId="ADAL" clId="{5BD0A4A8-BE06-4033-90D7-6A6BBF72DDEA}" dt="2022-06-01T07:24:15.455" v="6653"/>
      <pc:docMkLst>
        <pc:docMk/>
      </pc:docMkLst>
      <pc:sldChg chg="modSp mod">
        <pc:chgData name="Picozzi, Valentina" userId="9de6e8c1-cd02-421a-9eb5-721f6178ffdf" providerId="ADAL" clId="{5BD0A4A8-BE06-4033-90D7-6A6BBF72DDEA}" dt="2022-05-10T15:37:47.309" v="6647" actId="20577"/>
        <pc:sldMkLst>
          <pc:docMk/>
          <pc:sldMk cId="161369831" sldId="2146846842"/>
        </pc:sldMkLst>
        <pc:spChg chg="mod">
          <ac:chgData name="Picozzi, Valentina" userId="9de6e8c1-cd02-421a-9eb5-721f6178ffdf" providerId="ADAL" clId="{5BD0A4A8-BE06-4033-90D7-6A6BBF72DDEA}" dt="2022-05-10T15:37:47.309" v="6647" actId="20577"/>
          <ac:spMkLst>
            <pc:docMk/>
            <pc:sldMk cId="161369831" sldId="2146846842"/>
            <ac:spMk id="10" creationId="{373608AC-CFCC-472F-9206-99E7AFA089A2}"/>
          </ac:spMkLst>
        </pc:spChg>
      </pc:sldChg>
      <pc:sldChg chg="addSp delSp modSp mod">
        <pc:chgData name="Picozzi, Valentina" userId="9de6e8c1-cd02-421a-9eb5-721f6178ffdf" providerId="ADAL" clId="{5BD0A4A8-BE06-4033-90D7-6A6BBF72DDEA}" dt="2022-02-24T10:32:39.575" v="6187" actId="1038"/>
        <pc:sldMkLst>
          <pc:docMk/>
          <pc:sldMk cId="369659141" sldId="2146846847"/>
        </pc:sldMkLst>
        <pc:grpChg chg="del">
          <ac:chgData name="Picozzi, Valentina" userId="9de6e8c1-cd02-421a-9eb5-721f6178ffdf" providerId="ADAL" clId="{5BD0A4A8-BE06-4033-90D7-6A6BBF72DDEA}" dt="2022-02-24T10:29:04.772" v="6141" actId="478"/>
          <ac:grpSpMkLst>
            <pc:docMk/>
            <pc:sldMk cId="369659141" sldId="2146846847"/>
            <ac:grpSpMk id="10" creationId="{5F0A0D09-C7B6-423C-95FB-4B8AC60B83C1}"/>
          </ac:grpSpMkLst>
        </pc:grpChg>
        <pc:picChg chg="add mod ord">
          <ac:chgData name="Picozzi, Valentina" userId="9de6e8c1-cd02-421a-9eb5-721f6178ffdf" providerId="ADAL" clId="{5BD0A4A8-BE06-4033-90D7-6A6BBF72DDEA}" dt="2022-02-24T10:30:01.862" v="6158" actId="1076"/>
          <ac:picMkLst>
            <pc:docMk/>
            <pc:sldMk cId="369659141" sldId="2146846847"/>
            <ac:picMk id="9" creationId="{C6C80AC8-D7E2-4085-9ED2-52BACE7DF9DE}"/>
          </ac:picMkLst>
        </pc:picChg>
        <pc:picChg chg="add mod modCrop">
          <ac:chgData name="Picozzi, Valentina" userId="9de6e8c1-cd02-421a-9eb5-721f6178ffdf" providerId="ADAL" clId="{5BD0A4A8-BE06-4033-90D7-6A6BBF72DDEA}" dt="2022-02-24T10:31:03.863" v="6167"/>
          <ac:picMkLst>
            <pc:docMk/>
            <pc:sldMk cId="369659141" sldId="2146846847"/>
            <ac:picMk id="12" creationId="{356918CC-D060-4884-97F1-0E37B974CCE3}"/>
          </ac:picMkLst>
        </pc:picChg>
        <pc:picChg chg="del">
          <ac:chgData name="Picozzi, Valentina" userId="9de6e8c1-cd02-421a-9eb5-721f6178ffdf" providerId="ADAL" clId="{5BD0A4A8-BE06-4033-90D7-6A6BBF72DDEA}" dt="2022-02-24T10:29:03.808" v="6140" actId="478"/>
          <ac:picMkLst>
            <pc:docMk/>
            <pc:sldMk cId="369659141" sldId="2146846847"/>
            <ac:picMk id="51" creationId="{2A3D47E6-B016-462E-99F1-04F95675B676}"/>
          </ac:picMkLst>
        </pc:picChg>
        <pc:picChg chg="del">
          <ac:chgData name="Picozzi, Valentina" userId="9de6e8c1-cd02-421a-9eb5-721f6178ffdf" providerId="ADAL" clId="{5BD0A4A8-BE06-4033-90D7-6A6BBF72DDEA}" dt="2022-02-24T10:29:02.437" v="6138" actId="478"/>
          <ac:picMkLst>
            <pc:docMk/>
            <pc:sldMk cId="369659141" sldId="2146846847"/>
            <ac:picMk id="53" creationId="{ED42A8FA-6913-44DB-ABD6-4FAAF1A4E26C}"/>
          </ac:picMkLst>
        </pc:picChg>
        <pc:picChg chg="del">
          <ac:chgData name="Picozzi, Valentina" userId="9de6e8c1-cd02-421a-9eb5-721f6178ffdf" providerId="ADAL" clId="{5BD0A4A8-BE06-4033-90D7-6A6BBF72DDEA}" dt="2022-02-24T10:29:03.186" v="6139" actId="478"/>
          <ac:picMkLst>
            <pc:docMk/>
            <pc:sldMk cId="369659141" sldId="2146846847"/>
            <ac:picMk id="55" creationId="{7AFC49F2-3714-447D-8BD2-5C7D9788809C}"/>
          </ac:picMkLst>
        </pc:picChg>
        <pc:picChg chg="del">
          <ac:chgData name="Picozzi, Valentina" userId="9de6e8c1-cd02-421a-9eb5-721f6178ffdf" providerId="ADAL" clId="{5BD0A4A8-BE06-4033-90D7-6A6BBF72DDEA}" dt="2022-02-24T10:29:07.426" v="6142" actId="478"/>
          <ac:picMkLst>
            <pc:docMk/>
            <pc:sldMk cId="369659141" sldId="2146846847"/>
            <ac:picMk id="57" creationId="{63F9504F-BD20-49E4-8ABF-D3F05CDBA091}"/>
          </ac:picMkLst>
        </pc:picChg>
        <pc:picChg chg="del">
          <ac:chgData name="Picozzi, Valentina" userId="9de6e8c1-cd02-421a-9eb5-721f6178ffdf" providerId="ADAL" clId="{5BD0A4A8-BE06-4033-90D7-6A6BBF72DDEA}" dt="2022-02-24T10:29:08.304" v="6143" actId="478"/>
          <ac:picMkLst>
            <pc:docMk/>
            <pc:sldMk cId="369659141" sldId="2146846847"/>
            <ac:picMk id="59" creationId="{CA5BF2C9-94FB-437F-859A-50EF1AF7945B}"/>
          </ac:picMkLst>
        </pc:picChg>
        <pc:picChg chg="del">
          <ac:chgData name="Picozzi, Valentina" userId="9de6e8c1-cd02-421a-9eb5-721f6178ffdf" providerId="ADAL" clId="{5BD0A4A8-BE06-4033-90D7-6A6BBF72DDEA}" dt="2022-02-24T10:30:42.065" v="6162" actId="478"/>
          <ac:picMkLst>
            <pc:docMk/>
            <pc:sldMk cId="369659141" sldId="2146846847"/>
            <ac:picMk id="76" creationId="{E4E42BED-F2AF-4A3E-BD6F-12637651E6B8}"/>
          </ac:picMkLst>
        </pc:picChg>
        <pc:picChg chg="del">
          <ac:chgData name="Picozzi, Valentina" userId="9de6e8c1-cd02-421a-9eb5-721f6178ffdf" providerId="ADAL" clId="{5BD0A4A8-BE06-4033-90D7-6A6BBF72DDEA}" dt="2022-02-24T10:29:00.162" v="6137" actId="478"/>
          <ac:picMkLst>
            <pc:docMk/>
            <pc:sldMk cId="369659141" sldId="2146846847"/>
            <ac:picMk id="109" creationId="{C5E53028-CA7C-4B33-8FD9-D06BFB67D02B}"/>
          </ac:picMkLst>
        </pc:picChg>
        <pc:picChg chg="del">
          <ac:chgData name="Picozzi, Valentina" userId="9de6e8c1-cd02-421a-9eb5-721f6178ffdf" providerId="ADAL" clId="{5BD0A4A8-BE06-4033-90D7-6A6BBF72DDEA}" dt="2022-02-24T10:28:56.809" v="6136" actId="478"/>
          <ac:picMkLst>
            <pc:docMk/>
            <pc:sldMk cId="369659141" sldId="2146846847"/>
            <ac:picMk id="204" creationId="{CE026898-B906-4884-A8FD-EFBE9DA20AC6}"/>
          </ac:picMkLst>
        </pc:picChg>
        <pc:picChg chg="del">
          <ac:chgData name="Picozzi, Valentina" userId="9de6e8c1-cd02-421a-9eb5-721f6178ffdf" providerId="ADAL" clId="{5BD0A4A8-BE06-4033-90D7-6A6BBF72DDEA}" dt="2022-02-24T10:29:09.617" v="6144" actId="478"/>
          <ac:picMkLst>
            <pc:docMk/>
            <pc:sldMk cId="369659141" sldId="2146846847"/>
            <ac:picMk id="240" creationId="{DC6A505D-1CE2-487E-A656-42661E5115F9}"/>
          </ac:picMkLst>
        </pc:picChg>
        <pc:picChg chg="add mod">
          <ac:chgData name="Picozzi, Valentina" userId="9de6e8c1-cd02-421a-9eb5-721f6178ffdf" providerId="ADAL" clId="{5BD0A4A8-BE06-4033-90D7-6A6BBF72DDEA}" dt="2022-02-24T10:31:24.669" v="6169" actId="1076"/>
          <ac:picMkLst>
            <pc:docMk/>
            <pc:sldMk cId="369659141" sldId="2146846847"/>
            <ac:picMk id="367" creationId="{A7AA24B2-FBCD-4664-A418-C489CBC9B50C}"/>
          </ac:picMkLst>
        </pc:picChg>
        <pc:picChg chg="add mod">
          <ac:chgData name="Picozzi, Valentina" userId="9de6e8c1-cd02-421a-9eb5-721f6178ffdf" providerId="ADAL" clId="{5BD0A4A8-BE06-4033-90D7-6A6BBF72DDEA}" dt="2022-02-24T10:31:37.356" v="6171" actId="1076"/>
          <ac:picMkLst>
            <pc:docMk/>
            <pc:sldMk cId="369659141" sldId="2146846847"/>
            <ac:picMk id="368" creationId="{8BE2662C-B3F6-4511-89BC-A069ABD7C03B}"/>
          </ac:picMkLst>
        </pc:picChg>
        <pc:picChg chg="add mod">
          <ac:chgData name="Picozzi, Valentina" userId="9de6e8c1-cd02-421a-9eb5-721f6178ffdf" providerId="ADAL" clId="{5BD0A4A8-BE06-4033-90D7-6A6BBF72DDEA}" dt="2022-02-24T10:32:39.575" v="6187" actId="1038"/>
          <ac:picMkLst>
            <pc:docMk/>
            <pc:sldMk cId="369659141" sldId="2146846847"/>
            <ac:picMk id="369" creationId="{B94CDA5A-21B5-4749-B578-8519CF4BC0CC}"/>
          </ac:picMkLst>
        </pc:picChg>
        <pc:picChg chg="add mod">
          <ac:chgData name="Picozzi, Valentina" userId="9de6e8c1-cd02-421a-9eb5-721f6178ffdf" providerId="ADAL" clId="{5BD0A4A8-BE06-4033-90D7-6A6BBF72DDEA}" dt="2022-02-24T10:32:17.419" v="6180" actId="1036"/>
          <ac:picMkLst>
            <pc:docMk/>
            <pc:sldMk cId="369659141" sldId="2146846847"/>
            <ac:picMk id="370" creationId="{CDFF547F-CDF5-4014-8BFD-99BC92AE85A1}"/>
          </ac:picMkLst>
        </pc:picChg>
        <pc:picChg chg="add mod">
          <ac:chgData name="Picozzi, Valentina" userId="9de6e8c1-cd02-421a-9eb5-721f6178ffdf" providerId="ADAL" clId="{5BD0A4A8-BE06-4033-90D7-6A6BBF72DDEA}" dt="2022-02-24T10:32:28.984" v="6182" actId="1076"/>
          <ac:picMkLst>
            <pc:docMk/>
            <pc:sldMk cId="369659141" sldId="2146846847"/>
            <ac:picMk id="371" creationId="{51D558E9-CB9C-4802-9D20-1FEC5550DD4E}"/>
          </ac:picMkLst>
        </pc:picChg>
      </pc:sldChg>
      <pc:sldChg chg="addSp modSp mod">
        <pc:chgData name="Picozzi, Valentina" userId="9de6e8c1-cd02-421a-9eb5-721f6178ffdf" providerId="ADAL" clId="{5BD0A4A8-BE06-4033-90D7-6A6BBF72DDEA}" dt="2022-02-22T18:34:15.131" v="1890" actId="1036"/>
        <pc:sldMkLst>
          <pc:docMk/>
          <pc:sldMk cId="1146221580" sldId="2146846865"/>
        </pc:sldMkLst>
        <pc:grpChg chg="add mod">
          <ac:chgData name="Picozzi, Valentina" userId="9de6e8c1-cd02-421a-9eb5-721f6178ffdf" providerId="ADAL" clId="{5BD0A4A8-BE06-4033-90D7-6A6BBF72DDEA}" dt="2022-02-22T18:34:11.897" v="1889" actId="164"/>
          <ac:grpSpMkLst>
            <pc:docMk/>
            <pc:sldMk cId="1146221580" sldId="2146846865"/>
            <ac:grpSpMk id="2" creationId="{80416DFD-F106-4880-A8EC-90B0B7CB0317}"/>
          </ac:grpSpMkLst>
        </pc:grpChg>
        <pc:grpChg chg="mod">
          <ac:chgData name="Picozzi, Valentina" userId="9de6e8c1-cd02-421a-9eb5-721f6178ffdf" providerId="ADAL" clId="{5BD0A4A8-BE06-4033-90D7-6A6BBF72DDEA}" dt="2022-02-22T18:34:11.897" v="1889" actId="164"/>
          <ac:grpSpMkLst>
            <pc:docMk/>
            <pc:sldMk cId="1146221580" sldId="2146846865"/>
            <ac:grpSpMk id="64" creationId="{4F396AC7-B001-40BB-808D-FE6906988BEB}"/>
          </ac:grpSpMkLst>
        </pc:grpChg>
        <pc:picChg chg="add mod">
          <ac:chgData name="Picozzi, Valentina" userId="9de6e8c1-cd02-421a-9eb5-721f6178ffdf" providerId="ADAL" clId="{5BD0A4A8-BE06-4033-90D7-6A6BBF72DDEA}" dt="2022-02-22T18:34:15.131" v="1890" actId="1036"/>
          <ac:picMkLst>
            <pc:docMk/>
            <pc:sldMk cId="1146221580" sldId="2146846865"/>
            <ac:picMk id="61" creationId="{3FAA1D9E-74BD-4B06-9530-0C72B88786BA}"/>
          </ac:picMkLst>
        </pc:picChg>
      </pc:sldChg>
      <pc:sldChg chg="addSp delSp modSp del mod">
        <pc:chgData name="Picozzi, Valentina" userId="9de6e8c1-cd02-421a-9eb5-721f6178ffdf" providerId="ADAL" clId="{5BD0A4A8-BE06-4033-90D7-6A6BBF72DDEA}" dt="2022-02-23T13:57:24.296" v="4141" actId="2696"/>
        <pc:sldMkLst>
          <pc:docMk/>
          <pc:sldMk cId="3924998262" sldId="2146846880"/>
        </pc:sldMkLst>
        <pc:spChg chg="add del mod">
          <ac:chgData name="Picozzi, Valentina" userId="9de6e8c1-cd02-421a-9eb5-721f6178ffdf" providerId="ADAL" clId="{5BD0A4A8-BE06-4033-90D7-6A6BBF72DDEA}" dt="2022-02-23T08:48:36.735" v="2844" actId="478"/>
          <ac:spMkLst>
            <pc:docMk/>
            <pc:sldMk cId="3924998262" sldId="2146846880"/>
            <ac:spMk id="10" creationId="{76C53829-4104-492B-A37C-99F8601FB558}"/>
          </ac:spMkLst>
        </pc:spChg>
        <pc:spChg chg="mod">
          <ac:chgData name="Picozzi, Valentina" userId="9de6e8c1-cd02-421a-9eb5-721f6178ffdf" providerId="ADAL" clId="{5BD0A4A8-BE06-4033-90D7-6A6BBF72DDEA}" dt="2022-02-23T08:44:38.677" v="2780" actId="14100"/>
          <ac:spMkLst>
            <pc:docMk/>
            <pc:sldMk cId="3924998262" sldId="2146846880"/>
            <ac:spMk id="42" creationId="{ADB54830-90E2-407E-B70B-84194715F8CF}"/>
          </ac:spMkLst>
        </pc:spChg>
        <pc:grpChg chg="del">
          <ac:chgData name="Picozzi, Valentina" userId="9de6e8c1-cd02-421a-9eb5-721f6178ffdf" providerId="ADAL" clId="{5BD0A4A8-BE06-4033-90D7-6A6BBF72DDEA}" dt="2022-02-22T19:09:13.673" v="2397" actId="478"/>
          <ac:grpSpMkLst>
            <pc:docMk/>
            <pc:sldMk cId="3924998262" sldId="2146846880"/>
            <ac:grpSpMk id="2" creationId="{3D0FA63E-CBB2-48EC-82C1-9584961E2A8F}"/>
          </ac:grpSpMkLst>
        </pc:grpChg>
        <pc:grpChg chg="add del mod">
          <ac:chgData name="Picozzi, Valentina" userId="9de6e8c1-cd02-421a-9eb5-721f6178ffdf" providerId="ADAL" clId="{5BD0A4A8-BE06-4033-90D7-6A6BBF72DDEA}" dt="2022-02-23T09:42:26.775" v="3102" actId="478"/>
          <ac:grpSpMkLst>
            <pc:docMk/>
            <pc:sldMk cId="3924998262" sldId="2146846880"/>
            <ac:grpSpMk id="51" creationId="{39A0B87A-5063-448D-8E4B-507D82E2A7CE}"/>
          </ac:grpSpMkLst>
        </pc:grpChg>
        <pc:grpChg chg="mod">
          <ac:chgData name="Picozzi, Valentina" userId="9de6e8c1-cd02-421a-9eb5-721f6178ffdf" providerId="ADAL" clId="{5BD0A4A8-BE06-4033-90D7-6A6BBF72DDEA}" dt="2022-02-22T19:09:15.028" v="2398"/>
          <ac:grpSpMkLst>
            <pc:docMk/>
            <pc:sldMk cId="3924998262" sldId="2146846880"/>
            <ac:grpSpMk id="53" creationId="{8DBC3E2B-159C-4AFB-9E58-9BB83BFBF756}"/>
          </ac:grpSpMkLst>
        </pc:grpChg>
        <pc:grpChg chg="mod">
          <ac:chgData name="Picozzi, Valentina" userId="9de6e8c1-cd02-421a-9eb5-721f6178ffdf" providerId="ADAL" clId="{5BD0A4A8-BE06-4033-90D7-6A6BBF72DDEA}" dt="2022-02-22T19:09:15.028" v="2398"/>
          <ac:grpSpMkLst>
            <pc:docMk/>
            <pc:sldMk cId="3924998262" sldId="2146846880"/>
            <ac:grpSpMk id="58" creationId="{D2850452-E86D-4B91-8A4A-DF28568790A4}"/>
          </ac:grpSpMkLst>
        </pc:grpChg>
        <pc:grpChg chg="add mod">
          <ac:chgData name="Picozzi, Valentina" userId="9de6e8c1-cd02-421a-9eb5-721f6178ffdf" providerId="ADAL" clId="{5BD0A4A8-BE06-4033-90D7-6A6BBF72DDEA}" dt="2022-02-23T09:42:35.762" v="3119"/>
          <ac:grpSpMkLst>
            <pc:docMk/>
            <pc:sldMk cId="3924998262" sldId="2146846880"/>
            <ac:grpSpMk id="59" creationId="{B933790D-41BA-41BB-9A7A-41C3C1D09CAA}"/>
          </ac:grpSpMkLst>
        </pc:grpChg>
        <pc:grpChg chg="mod">
          <ac:chgData name="Picozzi, Valentina" userId="9de6e8c1-cd02-421a-9eb5-721f6178ffdf" providerId="ADAL" clId="{5BD0A4A8-BE06-4033-90D7-6A6BBF72DDEA}" dt="2022-02-22T19:09:15.028" v="2398"/>
          <ac:grpSpMkLst>
            <pc:docMk/>
            <pc:sldMk cId="3924998262" sldId="2146846880"/>
            <ac:grpSpMk id="62" creationId="{5C348682-EF20-45DB-8874-21EDAA4169E3}"/>
          </ac:grpSpMkLst>
        </pc:grpChg>
        <pc:grpChg chg="mod">
          <ac:chgData name="Picozzi, Valentina" userId="9de6e8c1-cd02-421a-9eb5-721f6178ffdf" providerId="ADAL" clId="{5BD0A4A8-BE06-4033-90D7-6A6BBF72DDEA}" dt="2022-02-23T09:42:35.762" v="3119"/>
          <ac:grpSpMkLst>
            <pc:docMk/>
            <pc:sldMk cId="3924998262" sldId="2146846880"/>
            <ac:grpSpMk id="64" creationId="{25E7255B-89BE-4E93-A7E0-8828F8001254}"/>
          </ac:grpSpMkLst>
        </pc:grpChg>
        <pc:grpChg chg="mod">
          <ac:chgData name="Picozzi, Valentina" userId="9de6e8c1-cd02-421a-9eb5-721f6178ffdf" providerId="ADAL" clId="{5BD0A4A8-BE06-4033-90D7-6A6BBF72DDEA}" dt="2022-02-23T09:42:35.762" v="3119"/>
          <ac:grpSpMkLst>
            <pc:docMk/>
            <pc:sldMk cId="3924998262" sldId="2146846880"/>
            <ac:grpSpMk id="70" creationId="{2A151A20-9C8A-4490-A630-C1BA04B02A45}"/>
          </ac:grpSpMkLst>
        </pc:grpChg>
        <pc:grpChg chg="mod">
          <ac:chgData name="Picozzi, Valentina" userId="9de6e8c1-cd02-421a-9eb5-721f6178ffdf" providerId="ADAL" clId="{5BD0A4A8-BE06-4033-90D7-6A6BBF72DDEA}" dt="2022-02-23T09:42:35.762" v="3119"/>
          <ac:grpSpMkLst>
            <pc:docMk/>
            <pc:sldMk cId="3924998262" sldId="2146846880"/>
            <ac:grpSpMk id="83" creationId="{BC2A5EDA-EB6C-48BD-9453-8AA1AE39E91F}"/>
          </ac:grpSpMkLst>
        </pc:grpChg>
        <pc:grpChg chg="mod">
          <ac:chgData name="Picozzi, Valentina" userId="9de6e8c1-cd02-421a-9eb5-721f6178ffdf" providerId="ADAL" clId="{5BD0A4A8-BE06-4033-90D7-6A6BBF72DDEA}" dt="2022-02-23T09:42:35.762" v="3119"/>
          <ac:grpSpMkLst>
            <pc:docMk/>
            <pc:sldMk cId="3924998262" sldId="2146846880"/>
            <ac:grpSpMk id="86" creationId="{5ACBB0F2-C4F5-4339-8FC5-A9D43A9FCCC6}"/>
          </ac:grpSpMkLst>
        </pc:grpChg>
        <pc:picChg chg="add del mod ord">
          <ac:chgData name="Picozzi, Valentina" userId="9de6e8c1-cd02-421a-9eb5-721f6178ffdf" providerId="ADAL" clId="{5BD0A4A8-BE06-4033-90D7-6A6BBF72DDEA}" dt="2022-02-23T13:51:49.519" v="4091" actId="478"/>
          <ac:picMkLst>
            <pc:docMk/>
            <pc:sldMk cId="3924998262" sldId="2146846880"/>
            <ac:picMk id="3" creationId="{19AB5963-53D5-4629-8DB7-0F1CF3B2366B}"/>
          </ac:picMkLst>
        </pc:picChg>
        <pc:picChg chg="add mod">
          <ac:chgData name="Picozzi, Valentina" userId="9de6e8c1-cd02-421a-9eb5-721f6178ffdf" providerId="ADAL" clId="{5BD0A4A8-BE06-4033-90D7-6A6BBF72DDEA}" dt="2022-02-23T09:42:33.649" v="3118" actId="1036"/>
          <ac:picMkLst>
            <pc:docMk/>
            <pc:sldMk cId="3924998262" sldId="2146846880"/>
            <ac:picMk id="4" creationId="{A18F7895-6A44-42E2-88DC-D83C7BAAD9EE}"/>
          </ac:picMkLst>
        </pc:picChg>
        <pc:picChg chg="add del mod ord">
          <ac:chgData name="Picozzi, Valentina" userId="9de6e8c1-cd02-421a-9eb5-721f6178ffdf" providerId="ADAL" clId="{5BD0A4A8-BE06-4033-90D7-6A6BBF72DDEA}" dt="2022-02-23T08:43:43.033" v="2749" actId="478"/>
          <ac:picMkLst>
            <pc:docMk/>
            <pc:sldMk cId="3924998262" sldId="2146846880"/>
            <ac:picMk id="6" creationId="{3A93C2A1-C90A-4731-B948-DEBC54A63399}"/>
          </ac:picMkLst>
        </pc:picChg>
        <pc:picChg chg="del">
          <ac:chgData name="Picozzi, Valentina" userId="9de6e8c1-cd02-421a-9eb5-721f6178ffdf" providerId="ADAL" clId="{5BD0A4A8-BE06-4033-90D7-6A6BBF72DDEA}" dt="2022-02-22T19:20:41.976" v="2426" actId="478"/>
          <ac:picMkLst>
            <pc:docMk/>
            <pc:sldMk cId="3924998262" sldId="2146846880"/>
            <ac:picMk id="8" creationId="{7D7B0D3D-15EB-49A7-AAC2-C1E05DA9709A}"/>
          </ac:picMkLst>
        </pc:picChg>
        <pc:picChg chg="del">
          <ac:chgData name="Picozzi, Valentina" userId="9de6e8c1-cd02-421a-9eb5-721f6178ffdf" providerId="ADAL" clId="{5BD0A4A8-BE06-4033-90D7-6A6BBF72DDEA}" dt="2022-02-22T19:19:01.401" v="2405" actId="478"/>
          <ac:picMkLst>
            <pc:docMk/>
            <pc:sldMk cId="3924998262" sldId="2146846880"/>
            <ac:picMk id="12" creationId="{1EF00023-DA62-41CC-BBFD-B14B16D9555F}"/>
          </ac:picMkLst>
        </pc:picChg>
        <pc:picChg chg="del">
          <ac:chgData name="Picozzi, Valentina" userId="9de6e8c1-cd02-421a-9eb5-721f6178ffdf" providerId="ADAL" clId="{5BD0A4A8-BE06-4033-90D7-6A6BBF72DDEA}" dt="2022-02-22T19:19:04.324" v="2406" actId="478"/>
          <ac:picMkLst>
            <pc:docMk/>
            <pc:sldMk cId="3924998262" sldId="2146846880"/>
            <ac:picMk id="14" creationId="{D0FFEA19-F7CB-40CC-8CB0-2FEAE3A40F14}"/>
          </ac:picMkLst>
        </pc:picChg>
        <pc:picChg chg="del">
          <ac:chgData name="Picozzi, Valentina" userId="9de6e8c1-cd02-421a-9eb5-721f6178ffdf" providerId="ADAL" clId="{5BD0A4A8-BE06-4033-90D7-6A6BBF72DDEA}" dt="2022-02-22T19:09:51.879" v="2399" actId="478"/>
          <ac:picMkLst>
            <pc:docMk/>
            <pc:sldMk cId="3924998262" sldId="2146846880"/>
            <ac:picMk id="19" creationId="{CC3C5625-C9E2-4E86-B16A-DF30B66E81A8}"/>
          </ac:picMkLst>
        </pc:picChg>
        <pc:picChg chg="mod">
          <ac:chgData name="Picozzi, Valentina" userId="9de6e8c1-cd02-421a-9eb5-721f6178ffdf" providerId="ADAL" clId="{5BD0A4A8-BE06-4033-90D7-6A6BBF72DDEA}" dt="2022-02-23T08:44:32.529" v="2779" actId="1038"/>
          <ac:picMkLst>
            <pc:docMk/>
            <pc:sldMk cId="3924998262" sldId="2146846880"/>
            <ac:picMk id="39" creationId="{212991E7-643D-4083-81AA-4C6B54EBD429}"/>
          </ac:picMkLst>
        </pc:picChg>
        <pc:picChg chg="mod">
          <ac:chgData name="Picozzi, Valentina" userId="9de6e8c1-cd02-421a-9eb5-721f6178ffdf" providerId="ADAL" clId="{5BD0A4A8-BE06-4033-90D7-6A6BBF72DDEA}" dt="2022-02-23T08:44:32.529" v="2779" actId="1038"/>
          <ac:picMkLst>
            <pc:docMk/>
            <pc:sldMk cId="3924998262" sldId="2146846880"/>
            <ac:picMk id="40" creationId="{28CD1206-6A7E-4897-9145-841BC9BFAC21}"/>
          </ac:picMkLst>
        </pc:picChg>
        <pc:picChg chg="mod">
          <ac:chgData name="Picozzi, Valentina" userId="9de6e8c1-cd02-421a-9eb5-721f6178ffdf" providerId="ADAL" clId="{5BD0A4A8-BE06-4033-90D7-6A6BBF72DDEA}" dt="2022-02-22T19:09:15.028" v="2398"/>
          <ac:picMkLst>
            <pc:docMk/>
            <pc:sldMk cId="3924998262" sldId="2146846880"/>
            <ac:picMk id="54" creationId="{C01B2418-EA84-4D15-9F58-08210212DEC6}"/>
          </ac:picMkLst>
        </pc:picChg>
        <pc:picChg chg="mod">
          <ac:chgData name="Picozzi, Valentina" userId="9de6e8c1-cd02-421a-9eb5-721f6178ffdf" providerId="ADAL" clId="{5BD0A4A8-BE06-4033-90D7-6A6BBF72DDEA}" dt="2022-02-22T19:09:15.028" v="2398"/>
          <ac:picMkLst>
            <pc:docMk/>
            <pc:sldMk cId="3924998262" sldId="2146846880"/>
            <ac:picMk id="55" creationId="{A68B58A0-BF3D-4CA2-BFFA-3D61F9EBCF59}"/>
          </ac:picMkLst>
        </pc:picChg>
        <pc:picChg chg="mod">
          <ac:chgData name="Picozzi, Valentina" userId="9de6e8c1-cd02-421a-9eb5-721f6178ffdf" providerId="ADAL" clId="{5BD0A4A8-BE06-4033-90D7-6A6BBF72DDEA}" dt="2022-02-22T19:09:15.028" v="2398"/>
          <ac:picMkLst>
            <pc:docMk/>
            <pc:sldMk cId="3924998262" sldId="2146846880"/>
            <ac:picMk id="57" creationId="{6794379A-F831-4123-BB01-0496EDCAA89E}"/>
          </ac:picMkLst>
        </pc:picChg>
        <pc:picChg chg="mod">
          <ac:chgData name="Picozzi, Valentina" userId="9de6e8c1-cd02-421a-9eb5-721f6178ffdf" providerId="ADAL" clId="{5BD0A4A8-BE06-4033-90D7-6A6BBF72DDEA}" dt="2022-02-22T19:09:15.028" v="2398"/>
          <ac:picMkLst>
            <pc:docMk/>
            <pc:sldMk cId="3924998262" sldId="2146846880"/>
            <ac:picMk id="60" creationId="{3620E86D-6B9E-473E-95F7-7DDDF1882AA6}"/>
          </ac:picMkLst>
        </pc:picChg>
        <pc:picChg chg="mod">
          <ac:chgData name="Picozzi, Valentina" userId="9de6e8c1-cd02-421a-9eb5-721f6178ffdf" providerId="ADAL" clId="{5BD0A4A8-BE06-4033-90D7-6A6BBF72DDEA}" dt="2022-02-22T19:09:15.028" v="2398"/>
          <ac:picMkLst>
            <pc:docMk/>
            <pc:sldMk cId="3924998262" sldId="2146846880"/>
            <ac:picMk id="63" creationId="{96E5769C-E48E-444B-9D39-CE5A78723E65}"/>
          </ac:picMkLst>
        </pc:picChg>
        <pc:picChg chg="mod">
          <ac:chgData name="Picozzi, Valentina" userId="9de6e8c1-cd02-421a-9eb5-721f6178ffdf" providerId="ADAL" clId="{5BD0A4A8-BE06-4033-90D7-6A6BBF72DDEA}" dt="2022-02-22T19:09:15.028" v="2398"/>
          <ac:picMkLst>
            <pc:docMk/>
            <pc:sldMk cId="3924998262" sldId="2146846880"/>
            <ac:picMk id="66" creationId="{382314C5-FE7A-435A-B851-6D9846FC4277}"/>
          </ac:picMkLst>
        </pc:picChg>
        <pc:picChg chg="mod">
          <ac:chgData name="Picozzi, Valentina" userId="9de6e8c1-cd02-421a-9eb5-721f6178ffdf" providerId="ADAL" clId="{5BD0A4A8-BE06-4033-90D7-6A6BBF72DDEA}" dt="2022-02-23T09:42:35.762" v="3119"/>
          <ac:picMkLst>
            <pc:docMk/>
            <pc:sldMk cId="3924998262" sldId="2146846880"/>
            <ac:picMk id="67" creationId="{3232594B-D3BE-469A-A24B-47D7B22D891B}"/>
          </ac:picMkLst>
        </pc:picChg>
        <pc:picChg chg="mod">
          <ac:chgData name="Picozzi, Valentina" userId="9de6e8c1-cd02-421a-9eb5-721f6178ffdf" providerId="ADAL" clId="{5BD0A4A8-BE06-4033-90D7-6A6BBF72DDEA}" dt="2022-02-23T09:42:35.762" v="3119"/>
          <ac:picMkLst>
            <pc:docMk/>
            <pc:sldMk cId="3924998262" sldId="2146846880"/>
            <ac:picMk id="69" creationId="{269EDA68-0246-4374-99DD-708D308AC232}"/>
          </ac:picMkLst>
        </pc:picChg>
        <pc:picChg chg="mod">
          <ac:chgData name="Picozzi, Valentina" userId="9de6e8c1-cd02-421a-9eb5-721f6178ffdf" providerId="ADAL" clId="{5BD0A4A8-BE06-4033-90D7-6A6BBF72DDEA}" dt="2022-02-23T09:42:35.762" v="3119"/>
          <ac:picMkLst>
            <pc:docMk/>
            <pc:sldMk cId="3924998262" sldId="2146846880"/>
            <ac:picMk id="71" creationId="{1E160FFB-7253-46E6-9874-2DA9DDA83721}"/>
          </ac:picMkLst>
        </pc:picChg>
        <pc:picChg chg="mod">
          <ac:chgData name="Picozzi, Valentina" userId="9de6e8c1-cd02-421a-9eb5-721f6178ffdf" providerId="ADAL" clId="{5BD0A4A8-BE06-4033-90D7-6A6BBF72DDEA}" dt="2022-02-23T09:42:35.762" v="3119"/>
          <ac:picMkLst>
            <pc:docMk/>
            <pc:sldMk cId="3924998262" sldId="2146846880"/>
            <ac:picMk id="82" creationId="{5D43D51A-A375-4AE6-A8BD-8DD4CC0A914A}"/>
          </ac:picMkLst>
        </pc:picChg>
        <pc:picChg chg="mod">
          <ac:chgData name="Picozzi, Valentina" userId="9de6e8c1-cd02-421a-9eb5-721f6178ffdf" providerId="ADAL" clId="{5BD0A4A8-BE06-4033-90D7-6A6BBF72DDEA}" dt="2022-02-23T09:42:35.762" v="3119"/>
          <ac:picMkLst>
            <pc:docMk/>
            <pc:sldMk cId="3924998262" sldId="2146846880"/>
            <ac:picMk id="84" creationId="{BC79AB13-49F5-411E-81C8-CF6A235E7D92}"/>
          </ac:picMkLst>
        </pc:picChg>
        <pc:picChg chg="mod">
          <ac:chgData name="Picozzi, Valentina" userId="9de6e8c1-cd02-421a-9eb5-721f6178ffdf" providerId="ADAL" clId="{5BD0A4A8-BE06-4033-90D7-6A6BBF72DDEA}" dt="2022-02-23T09:42:35.762" v="3119"/>
          <ac:picMkLst>
            <pc:docMk/>
            <pc:sldMk cId="3924998262" sldId="2146846880"/>
            <ac:picMk id="87" creationId="{21FB18EE-9CB3-4DCD-9797-7064ACA4AE40}"/>
          </ac:picMkLst>
        </pc:picChg>
        <pc:picChg chg="mod">
          <ac:chgData name="Picozzi, Valentina" userId="9de6e8c1-cd02-421a-9eb5-721f6178ffdf" providerId="ADAL" clId="{5BD0A4A8-BE06-4033-90D7-6A6BBF72DDEA}" dt="2022-02-23T09:42:35.762" v="3119"/>
          <ac:picMkLst>
            <pc:docMk/>
            <pc:sldMk cId="3924998262" sldId="2146846880"/>
            <ac:picMk id="88" creationId="{EA8DCE6C-B69B-419C-9051-39CE29B61B1F}"/>
          </ac:picMkLst>
        </pc:picChg>
        <pc:cxnChg chg="add mod">
          <ac:chgData name="Picozzi, Valentina" userId="9de6e8c1-cd02-421a-9eb5-721f6178ffdf" providerId="ADAL" clId="{5BD0A4A8-BE06-4033-90D7-6A6BBF72DDEA}" dt="2022-02-23T08:47:40.512" v="2823" actId="1076"/>
          <ac:cxnSpMkLst>
            <pc:docMk/>
            <pc:sldMk cId="3924998262" sldId="2146846880"/>
            <ac:cxnSpMk id="50" creationId="{AB0E8971-977A-4DC7-83D6-7932A5B2257B}"/>
          </ac:cxnSpMkLst>
        </pc:cxnChg>
        <pc:cxnChg chg="add mod">
          <ac:chgData name="Picozzi, Valentina" userId="9de6e8c1-cd02-421a-9eb5-721f6178ffdf" providerId="ADAL" clId="{5BD0A4A8-BE06-4033-90D7-6A6BBF72DDEA}" dt="2022-02-23T08:48:16.155" v="2841" actId="208"/>
          <ac:cxnSpMkLst>
            <pc:docMk/>
            <pc:sldMk cId="3924998262" sldId="2146846880"/>
            <ac:cxnSpMk id="56" creationId="{32C3D9D0-FDDD-4AF9-835B-59C830561D84}"/>
          </ac:cxnSpMkLst>
        </pc:cxnChg>
        <pc:cxnChg chg="del">
          <ac:chgData name="Picozzi, Valentina" userId="9de6e8c1-cd02-421a-9eb5-721f6178ffdf" providerId="ADAL" clId="{5BD0A4A8-BE06-4033-90D7-6A6BBF72DDEA}" dt="2022-02-22T19:20:57.539" v="2430" actId="478"/>
          <ac:cxnSpMkLst>
            <pc:docMk/>
            <pc:sldMk cId="3924998262" sldId="2146846880"/>
            <ac:cxnSpMk id="56" creationId="{4C13E2B4-152B-4DC9-9620-9A859C6C4F16}"/>
          </ac:cxnSpMkLst>
        </pc:cxnChg>
        <pc:cxnChg chg="del">
          <ac:chgData name="Picozzi, Valentina" userId="9de6e8c1-cd02-421a-9eb5-721f6178ffdf" providerId="ADAL" clId="{5BD0A4A8-BE06-4033-90D7-6A6BBF72DDEA}" dt="2022-02-22T19:20:58.788" v="2431" actId="478"/>
          <ac:cxnSpMkLst>
            <pc:docMk/>
            <pc:sldMk cId="3924998262" sldId="2146846880"/>
            <ac:cxnSpMk id="59" creationId="{AD5582AC-FC4C-47CE-A87F-BBAB3B42ABF1}"/>
          </ac:cxnSpMkLst>
        </pc:cxnChg>
        <pc:cxnChg chg="mod">
          <ac:chgData name="Picozzi, Valentina" userId="9de6e8c1-cd02-421a-9eb5-721f6178ffdf" providerId="ADAL" clId="{5BD0A4A8-BE06-4033-90D7-6A6BBF72DDEA}" dt="2022-02-22T19:09:15.028" v="2398"/>
          <ac:cxnSpMkLst>
            <pc:docMk/>
            <pc:sldMk cId="3924998262" sldId="2146846880"/>
            <ac:cxnSpMk id="61" creationId="{F92CE99E-5D24-4935-BD63-3EF04A12AB42}"/>
          </ac:cxnSpMkLst>
        </pc:cxnChg>
        <pc:cxnChg chg="del">
          <ac:chgData name="Picozzi, Valentina" userId="9de6e8c1-cd02-421a-9eb5-721f6178ffdf" providerId="ADAL" clId="{5BD0A4A8-BE06-4033-90D7-6A6BBF72DDEA}" dt="2022-02-22T19:20:59.681" v="2432" actId="478"/>
          <ac:cxnSpMkLst>
            <pc:docMk/>
            <pc:sldMk cId="3924998262" sldId="2146846880"/>
            <ac:cxnSpMk id="64" creationId="{E582AA52-0227-400F-8BAE-02C8F18962F7}"/>
          </ac:cxnSpMkLst>
        </pc:cxnChg>
        <pc:cxnChg chg="del">
          <ac:chgData name="Picozzi, Valentina" userId="9de6e8c1-cd02-421a-9eb5-721f6178ffdf" providerId="ADAL" clId="{5BD0A4A8-BE06-4033-90D7-6A6BBF72DDEA}" dt="2022-02-22T19:20:56.167" v="2429" actId="478"/>
          <ac:cxnSpMkLst>
            <pc:docMk/>
            <pc:sldMk cId="3924998262" sldId="2146846880"/>
            <ac:cxnSpMk id="67" creationId="{A8DA67B5-D0AD-4933-B24D-62674F7B4623}"/>
          </ac:cxnSpMkLst>
        </pc:cxnChg>
        <pc:cxnChg chg="del">
          <ac:chgData name="Picozzi, Valentina" userId="9de6e8c1-cd02-421a-9eb5-721f6178ffdf" providerId="ADAL" clId="{5BD0A4A8-BE06-4033-90D7-6A6BBF72DDEA}" dt="2022-02-22T19:20:31.115" v="2423" actId="478"/>
          <ac:cxnSpMkLst>
            <pc:docMk/>
            <pc:sldMk cId="3924998262" sldId="2146846880"/>
            <ac:cxnSpMk id="69" creationId="{83F567AF-CDB3-4DF1-B465-EABBA8402D72}"/>
          </ac:cxnSpMkLst>
        </pc:cxnChg>
        <pc:cxnChg chg="del">
          <ac:chgData name="Picozzi, Valentina" userId="9de6e8c1-cd02-421a-9eb5-721f6178ffdf" providerId="ADAL" clId="{5BD0A4A8-BE06-4033-90D7-6A6BBF72DDEA}" dt="2022-02-22T19:19:59.873" v="2417" actId="478"/>
          <ac:cxnSpMkLst>
            <pc:docMk/>
            <pc:sldMk cId="3924998262" sldId="2146846880"/>
            <ac:cxnSpMk id="70" creationId="{C82DCC39-7E74-40EC-93BD-1A98A85BB24D}"/>
          </ac:cxnSpMkLst>
        </pc:cxnChg>
        <pc:cxnChg chg="del">
          <ac:chgData name="Picozzi, Valentina" userId="9de6e8c1-cd02-421a-9eb5-721f6178ffdf" providerId="ADAL" clId="{5BD0A4A8-BE06-4033-90D7-6A6BBF72DDEA}" dt="2022-02-22T19:19:42.178" v="2414" actId="478"/>
          <ac:cxnSpMkLst>
            <pc:docMk/>
            <pc:sldMk cId="3924998262" sldId="2146846880"/>
            <ac:cxnSpMk id="71" creationId="{244A5861-A693-4EA4-A21F-D1AE4B8D30A0}"/>
          </ac:cxnSpMkLst>
        </pc:cxnChg>
        <pc:cxnChg chg="mod">
          <ac:chgData name="Picozzi, Valentina" userId="9de6e8c1-cd02-421a-9eb5-721f6178ffdf" providerId="ADAL" clId="{5BD0A4A8-BE06-4033-90D7-6A6BBF72DDEA}" dt="2022-02-23T08:48:23.469" v="2842" actId="1035"/>
          <ac:cxnSpMkLst>
            <pc:docMk/>
            <pc:sldMk cId="3924998262" sldId="2146846880"/>
            <ac:cxnSpMk id="72" creationId="{D3AD5A8F-B9E8-4838-9147-63E9D6AC88F7}"/>
          </ac:cxnSpMkLst>
        </pc:cxnChg>
        <pc:cxnChg chg="mod">
          <ac:chgData name="Picozzi, Valentina" userId="9de6e8c1-cd02-421a-9eb5-721f6178ffdf" providerId="ADAL" clId="{5BD0A4A8-BE06-4033-90D7-6A6BBF72DDEA}" dt="2022-02-23T08:45:11.467" v="2784" actId="14100"/>
          <ac:cxnSpMkLst>
            <pc:docMk/>
            <pc:sldMk cId="3924998262" sldId="2146846880"/>
            <ac:cxnSpMk id="73" creationId="{CDE7D9D5-5EC0-4F08-A6DC-19C8AC140A93}"/>
          </ac:cxnSpMkLst>
        </pc:cxnChg>
        <pc:cxnChg chg="add mod">
          <ac:chgData name="Picozzi, Valentina" userId="9de6e8c1-cd02-421a-9eb5-721f6178ffdf" providerId="ADAL" clId="{5BD0A4A8-BE06-4033-90D7-6A6BBF72DDEA}" dt="2022-02-23T08:46:33.183" v="2808" actId="1076"/>
          <ac:cxnSpMkLst>
            <pc:docMk/>
            <pc:sldMk cId="3924998262" sldId="2146846880"/>
            <ac:cxnSpMk id="74" creationId="{DF1C6083-1F9C-4DF2-A23B-AF2D0E9C3567}"/>
          </ac:cxnSpMkLst>
        </pc:cxnChg>
        <pc:cxnChg chg="add mod">
          <ac:chgData name="Picozzi, Valentina" userId="9de6e8c1-cd02-421a-9eb5-721f6178ffdf" providerId="ADAL" clId="{5BD0A4A8-BE06-4033-90D7-6A6BBF72DDEA}" dt="2022-02-23T08:48:29.413" v="2843" actId="1035"/>
          <ac:cxnSpMkLst>
            <pc:docMk/>
            <pc:sldMk cId="3924998262" sldId="2146846880"/>
            <ac:cxnSpMk id="75" creationId="{AF4EDE7E-0EF4-493A-8203-48DE1C53C93E}"/>
          </ac:cxnSpMkLst>
        </pc:cxnChg>
        <pc:cxnChg chg="add mod">
          <ac:chgData name="Picozzi, Valentina" userId="9de6e8c1-cd02-421a-9eb5-721f6178ffdf" providerId="ADAL" clId="{5BD0A4A8-BE06-4033-90D7-6A6BBF72DDEA}" dt="2022-02-23T08:47:13.417" v="2818" actId="1076"/>
          <ac:cxnSpMkLst>
            <pc:docMk/>
            <pc:sldMk cId="3924998262" sldId="2146846880"/>
            <ac:cxnSpMk id="76" creationId="{155BB35B-358F-4BE9-9555-056E98D63BDB}"/>
          </ac:cxnSpMkLst>
        </pc:cxnChg>
        <pc:cxnChg chg="add mod">
          <ac:chgData name="Picozzi, Valentina" userId="9de6e8c1-cd02-421a-9eb5-721f6178ffdf" providerId="ADAL" clId="{5BD0A4A8-BE06-4033-90D7-6A6BBF72DDEA}" dt="2022-02-23T08:47:04.936" v="2817" actId="1037"/>
          <ac:cxnSpMkLst>
            <pc:docMk/>
            <pc:sldMk cId="3924998262" sldId="2146846880"/>
            <ac:cxnSpMk id="77" creationId="{F6BF87B4-0B0D-4E48-8C81-8C331FFE493E}"/>
          </ac:cxnSpMkLst>
        </pc:cxnChg>
        <pc:cxnChg chg="add mod">
          <ac:chgData name="Picozzi, Valentina" userId="9de6e8c1-cd02-421a-9eb5-721f6178ffdf" providerId="ADAL" clId="{5BD0A4A8-BE06-4033-90D7-6A6BBF72DDEA}" dt="2022-02-23T08:47:22.798" v="2819" actId="1076"/>
          <ac:cxnSpMkLst>
            <pc:docMk/>
            <pc:sldMk cId="3924998262" sldId="2146846880"/>
            <ac:cxnSpMk id="78" creationId="{A6F0549D-3B73-4A89-AA35-BF4C8DF5A2B7}"/>
          </ac:cxnSpMkLst>
        </pc:cxnChg>
        <pc:cxnChg chg="add mod">
          <ac:chgData name="Picozzi, Valentina" userId="9de6e8c1-cd02-421a-9eb5-721f6178ffdf" providerId="ADAL" clId="{5BD0A4A8-BE06-4033-90D7-6A6BBF72DDEA}" dt="2022-02-23T08:47:26.260" v="2820" actId="1076"/>
          <ac:cxnSpMkLst>
            <pc:docMk/>
            <pc:sldMk cId="3924998262" sldId="2146846880"/>
            <ac:cxnSpMk id="79" creationId="{58B00F9C-F9F8-46AF-8EB6-E0B91FBA448A}"/>
          </ac:cxnSpMkLst>
        </pc:cxnChg>
        <pc:cxnChg chg="add mod">
          <ac:chgData name="Picozzi, Valentina" userId="9de6e8c1-cd02-421a-9eb5-721f6178ffdf" providerId="ADAL" clId="{5BD0A4A8-BE06-4033-90D7-6A6BBF72DDEA}" dt="2022-02-23T08:47:29.469" v="2821" actId="1076"/>
          <ac:cxnSpMkLst>
            <pc:docMk/>
            <pc:sldMk cId="3924998262" sldId="2146846880"/>
            <ac:cxnSpMk id="80" creationId="{2800F91B-CB66-4099-92C5-80BEB1564311}"/>
          </ac:cxnSpMkLst>
        </pc:cxnChg>
        <pc:cxnChg chg="add mod">
          <ac:chgData name="Picozzi, Valentina" userId="9de6e8c1-cd02-421a-9eb5-721f6178ffdf" providerId="ADAL" clId="{5BD0A4A8-BE06-4033-90D7-6A6BBF72DDEA}" dt="2022-02-23T08:47:55.111" v="2831" actId="1037"/>
          <ac:cxnSpMkLst>
            <pc:docMk/>
            <pc:sldMk cId="3924998262" sldId="2146846880"/>
            <ac:cxnSpMk id="81" creationId="{D75E106A-0171-42B8-8D02-D0186FCFE1C8}"/>
          </ac:cxnSpMkLst>
        </pc:cxnChg>
        <pc:cxnChg chg="mod">
          <ac:chgData name="Picozzi, Valentina" userId="9de6e8c1-cd02-421a-9eb5-721f6178ffdf" providerId="ADAL" clId="{5BD0A4A8-BE06-4033-90D7-6A6BBF72DDEA}" dt="2022-02-23T09:42:35.762" v="3119"/>
          <ac:cxnSpMkLst>
            <pc:docMk/>
            <pc:sldMk cId="3924998262" sldId="2146846880"/>
            <ac:cxnSpMk id="85" creationId="{DE2079F9-D39B-4BFC-96A3-97DCB135886F}"/>
          </ac:cxnSpMkLst>
        </pc:cxnChg>
        <pc:cxnChg chg="mod">
          <ac:chgData name="Picozzi, Valentina" userId="9de6e8c1-cd02-421a-9eb5-721f6178ffdf" providerId="ADAL" clId="{5BD0A4A8-BE06-4033-90D7-6A6BBF72DDEA}" dt="2022-02-23T09:42:33.649" v="3118" actId="1036"/>
          <ac:cxnSpMkLst>
            <pc:docMk/>
            <pc:sldMk cId="3924998262" sldId="2146846880"/>
            <ac:cxnSpMk id="99" creationId="{48D7BA3C-CFEB-427B-9200-695FE84E939F}"/>
          </ac:cxnSpMkLst>
        </pc:cxnChg>
      </pc:sldChg>
      <pc:sldChg chg="addSp delSp modSp mod">
        <pc:chgData name="Picozzi, Valentina" userId="9de6e8c1-cd02-421a-9eb5-721f6178ffdf" providerId="ADAL" clId="{5BD0A4A8-BE06-4033-90D7-6A6BBF72DDEA}" dt="2022-05-04T08:12:52.199" v="6646" actId="478"/>
        <pc:sldMkLst>
          <pc:docMk/>
          <pc:sldMk cId="4129212682" sldId="2146846888"/>
        </pc:sldMkLst>
        <pc:spChg chg="mod">
          <ac:chgData name="Picozzi, Valentina" userId="9de6e8c1-cd02-421a-9eb5-721f6178ffdf" providerId="ADAL" clId="{5BD0A4A8-BE06-4033-90D7-6A6BBF72DDEA}" dt="2022-02-24T11:26:55.564" v="6442" actId="1076"/>
          <ac:spMkLst>
            <pc:docMk/>
            <pc:sldMk cId="4129212682" sldId="2146846888"/>
            <ac:spMk id="352" creationId="{BA22A225-8899-4AB3-8CD6-AADE15506068}"/>
          </ac:spMkLst>
        </pc:spChg>
        <pc:grpChg chg="del">
          <ac:chgData name="Picozzi, Valentina" userId="9de6e8c1-cd02-421a-9eb5-721f6178ffdf" providerId="ADAL" clId="{5BD0A4A8-BE06-4033-90D7-6A6BBF72DDEA}" dt="2022-02-24T10:33:51.846" v="6193" actId="165"/>
          <ac:grpSpMkLst>
            <pc:docMk/>
            <pc:sldMk cId="4129212682" sldId="2146846888"/>
            <ac:grpSpMk id="2" creationId="{E0AEFEFF-8F01-443D-96A1-352A11625FD2}"/>
          </ac:grpSpMkLst>
        </pc:grpChg>
        <pc:grpChg chg="del mod topLvl">
          <ac:chgData name="Picozzi, Valentina" userId="9de6e8c1-cd02-421a-9eb5-721f6178ffdf" providerId="ADAL" clId="{5BD0A4A8-BE06-4033-90D7-6A6BBF72DDEA}" dt="2022-02-24T10:33:54.255" v="6194" actId="478"/>
          <ac:grpSpMkLst>
            <pc:docMk/>
            <pc:sldMk cId="4129212682" sldId="2146846888"/>
            <ac:grpSpMk id="3" creationId="{AF913D00-8F06-4CD9-84CE-29D2C13C7353}"/>
          </ac:grpSpMkLst>
        </pc:grpChg>
        <pc:grpChg chg="add mod">
          <ac:chgData name="Picozzi, Valentina" userId="9de6e8c1-cd02-421a-9eb5-721f6178ffdf" providerId="ADAL" clId="{5BD0A4A8-BE06-4033-90D7-6A6BBF72DDEA}" dt="2022-02-24T10:37:48.678" v="6226" actId="164"/>
          <ac:grpSpMkLst>
            <pc:docMk/>
            <pc:sldMk cId="4129212682" sldId="2146846888"/>
            <ac:grpSpMk id="11" creationId="{FFB248E8-E2CF-4928-997A-29CFB0C48632}"/>
          </ac:grpSpMkLst>
        </pc:grpChg>
        <pc:grpChg chg="mod">
          <ac:chgData name="Picozzi, Valentina" userId="9de6e8c1-cd02-421a-9eb5-721f6178ffdf" providerId="ADAL" clId="{5BD0A4A8-BE06-4033-90D7-6A6BBF72DDEA}" dt="2022-02-24T11:23:07.214" v="6412" actId="14100"/>
          <ac:grpSpMkLst>
            <pc:docMk/>
            <pc:sldMk cId="4129212682" sldId="2146846888"/>
            <ac:grpSpMk id="24" creationId="{DDB66614-E275-415F-9174-206667D42296}"/>
          </ac:grpSpMkLst>
        </pc:grpChg>
        <pc:grpChg chg="del">
          <ac:chgData name="Picozzi, Valentina" userId="9de6e8c1-cd02-421a-9eb5-721f6178ffdf" providerId="ADAL" clId="{5BD0A4A8-BE06-4033-90D7-6A6BBF72DDEA}" dt="2022-02-24T10:33:45.851" v="6191" actId="478"/>
          <ac:grpSpMkLst>
            <pc:docMk/>
            <pc:sldMk cId="4129212682" sldId="2146846888"/>
            <ac:grpSpMk id="25" creationId="{7F30A08C-9378-4859-8529-C969651CC1D0}"/>
          </ac:grpSpMkLst>
        </pc:grpChg>
        <pc:grpChg chg="add del mod">
          <ac:chgData name="Picozzi, Valentina" userId="9de6e8c1-cd02-421a-9eb5-721f6178ffdf" providerId="ADAL" clId="{5BD0A4A8-BE06-4033-90D7-6A6BBF72DDEA}" dt="2022-02-24T10:36:01.295" v="6209" actId="165"/>
          <ac:grpSpMkLst>
            <pc:docMk/>
            <pc:sldMk cId="4129212682" sldId="2146846888"/>
            <ac:grpSpMk id="113" creationId="{4C5E29C0-A28E-454C-9272-338BA5EE0364}"/>
          </ac:grpSpMkLst>
        </pc:grpChg>
        <pc:grpChg chg="mod topLvl">
          <ac:chgData name="Picozzi, Valentina" userId="9de6e8c1-cd02-421a-9eb5-721f6178ffdf" providerId="ADAL" clId="{5BD0A4A8-BE06-4033-90D7-6A6BBF72DDEA}" dt="2022-02-24T10:37:48.678" v="6226" actId="164"/>
          <ac:grpSpMkLst>
            <pc:docMk/>
            <pc:sldMk cId="4129212682" sldId="2146846888"/>
            <ac:grpSpMk id="118" creationId="{5418E6EC-E0B8-48EE-974E-EA4AF1F1C8F8}"/>
          </ac:grpSpMkLst>
        </pc:grpChg>
        <pc:grpChg chg="mod topLvl">
          <ac:chgData name="Picozzi, Valentina" userId="9de6e8c1-cd02-421a-9eb5-721f6178ffdf" providerId="ADAL" clId="{5BD0A4A8-BE06-4033-90D7-6A6BBF72DDEA}" dt="2022-02-24T10:37:48.678" v="6226" actId="164"/>
          <ac:grpSpMkLst>
            <pc:docMk/>
            <pc:sldMk cId="4129212682" sldId="2146846888"/>
            <ac:grpSpMk id="121" creationId="{A698E1C0-7207-4A0A-ABB1-642F1FD239C4}"/>
          </ac:grpSpMkLst>
        </pc:grpChg>
        <pc:grpChg chg="mod">
          <ac:chgData name="Picozzi, Valentina" userId="9de6e8c1-cd02-421a-9eb5-721f6178ffdf" providerId="ADAL" clId="{5BD0A4A8-BE06-4033-90D7-6A6BBF72DDEA}" dt="2022-02-24T10:36:01.295" v="6209" actId="165"/>
          <ac:grpSpMkLst>
            <pc:docMk/>
            <pc:sldMk cId="4129212682" sldId="2146846888"/>
            <ac:grpSpMk id="125" creationId="{CEFA33E2-B8F1-4CB4-B885-B850DD7FC5DE}"/>
          </ac:grpSpMkLst>
        </pc:grpChg>
        <pc:grpChg chg="mod">
          <ac:chgData name="Picozzi, Valentina" userId="9de6e8c1-cd02-421a-9eb5-721f6178ffdf" providerId="ADAL" clId="{5BD0A4A8-BE06-4033-90D7-6A6BBF72DDEA}" dt="2022-02-24T10:36:01.295" v="6209" actId="165"/>
          <ac:grpSpMkLst>
            <pc:docMk/>
            <pc:sldMk cId="4129212682" sldId="2146846888"/>
            <ac:grpSpMk id="130" creationId="{DC48BA69-ECD5-4B1F-B314-C90C14E65BB0}"/>
          </ac:grpSpMkLst>
        </pc:grpChg>
        <pc:grpChg chg="mod">
          <ac:chgData name="Picozzi, Valentina" userId="9de6e8c1-cd02-421a-9eb5-721f6178ffdf" providerId="ADAL" clId="{5BD0A4A8-BE06-4033-90D7-6A6BBF72DDEA}" dt="2022-02-24T10:33:51.846" v="6193" actId="165"/>
          <ac:grpSpMkLst>
            <pc:docMk/>
            <pc:sldMk cId="4129212682" sldId="2146846888"/>
            <ac:grpSpMk id="131" creationId="{6DA17671-A72C-4791-A397-8E2FFAC9CE4F}"/>
          </ac:grpSpMkLst>
        </pc:grpChg>
        <pc:picChg chg="add mod">
          <ac:chgData name="Picozzi, Valentina" userId="9de6e8c1-cd02-421a-9eb5-721f6178ffdf" providerId="ADAL" clId="{5BD0A4A8-BE06-4033-90D7-6A6BBF72DDEA}" dt="2022-02-24T10:37:48.678" v="6226" actId="164"/>
          <ac:picMkLst>
            <pc:docMk/>
            <pc:sldMk cId="4129212682" sldId="2146846888"/>
            <ac:picMk id="5" creationId="{39E4967E-6FA7-42D1-9E1E-E1DF182019B9}"/>
          </ac:picMkLst>
        </pc:picChg>
        <pc:picChg chg="mod">
          <ac:chgData name="Picozzi, Valentina" userId="9de6e8c1-cd02-421a-9eb5-721f6178ffdf" providerId="ADAL" clId="{5BD0A4A8-BE06-4033-90D7-6A6BBF72DDEA}" dt="2022-02-24T10:33:51.846" v="6193" actId="165"/>
          <ac:picMkLst>
            <pc:docMk/>
            <pc:sldMk cId="4129212682" sldId="2146846888"/>
            <ac:picMk id="8" creationId="{FC931F11-ABA6-4BF8-8993-C3DCC6B9743B}"/>
          </ac:picMkLst>
        </pc:picChg>
        <pc:picChg chg="add mod">
          <ac:chgData name="Picozzi, Valentina" userId="9de6e8c1-cd02-421a-9eb5-721f6178ffdf" providerId="ADAL" clId="{5BD0A4A8-BE06-4033-90D7-6A6BBF72DDEA}" dt="2022-02-24T10:37:48.678" v="6226" actId="164"/>
          <ac:picMkLst>
            <pc:docMk/>
            <pc:sldMk cId="4129212682" sldId="2146846888"/>
            <ac:picMk id="9" creationId="{27B56271-B923-416E-9016-B47B34012728}"/>
          </ac:picMkLst>
        </pc:picChg>
        <pc:picChg chg="del">
          <ac:chgData name="Picozzi, Valentina" userId="9de6e8c1-cd02-421a-9eb5-721f6178ffdf" providerId="ADAL" clId="{5BD0A4A8-BE06-4033-90D7-6A6BBF72DDEA}" dt="2022-02-24T11:22:13.384" v="6402" actId="478"/>
          <ac:picMkLst>
            <pc:docMk/>
            <pc:sldMk cId="4129212682" sldId="2146846888"/>
            <ac:picMk id="10" creationId="{BC23D747-053C-48AF-9217-8E641C2CDEB6}"/>
          </ac:picMkLst>
        </pc:picChg>
        <pc:picChg chg="del">
          <ac:chgData name="Picozzi, Valentina" userId="9de6e8c1-cd02-421a-9eb5-721f6178ffdf" providerId="ADAL" clId="{5BD0A4A8-BE06-4033-90D7-6A6BBF72DDEA}" dt="2022-02-24T11:22:18.742" v="6403" actId="478"/>
          <ac:picMkLst>
            <pc:docMk/>
            <pc:sldMk cId="4129212682" sldId="2146846888"/>
            <ac:picMk id="12" creationId="{86B6FD7C-E433-4CB7-A4C8-677BA284EE80}"/>
          </ac:picMkLst>
        </pc:picChg>
        <pc:picChg chg="mod">
          <ac:chgData name="Picozzi, Valentina" userId="9de6e8c1-cd02-421a-9eb5-721f6178ffdf" providerId="ADAL" clId="{5BD0A4A8-BE06-4033-90D7-6A6BBF72DDEA}" dt="2022-02-24T11:24:30.692" v="6424" actId="1076"/>
          <ac:picMkLst>
            <pc:docMk/>
            <pc:sldMk cId="4129212682" sldId="2146846888"/>
            <ac:picMk id="13" creationId="{1DDB7023-3295-42AC-BF0A-E8CBFB80D1BF}"/>
          </ac:picMkLst>
        </pc:picChg>
        <pc:picChg chg="add mod ord">
          <ac:chgData name="Picozzi, Valentina" userId="9de6e8c1-cd02-421a-9eb5-721f6178ffdf" providerId="ADAL" clId="{5BD0A4A8-BE06-4033-90D7-6A6BBF72DDEA}" dt="2022-02-24T11:23:44.578" v="6417" actId="14100"/>
          <ac:picMkLst>
            <pc:docMk/>
            <pc:sldMk cId="4129212682" sldId="2146846888"/>
            <ac:picMk id="16" creationId="{53B6FFF5-1C5B-41C3-9958-96C7F39A838A}"/>
          </ac:picMkLst>
        </pc:picChg>
        <pc:picChg chg="add mod modCrop">
          <ac:chgData name="Picozzi, Valentina" userId="9de6e8c1-cd02-421a-9eb5-721f6178ffdf" providerId="ADAL" clId="{5BD0A4A8-BE06-4033-90D7-6A6BBF72DDEA}" dt="2022-02-24T11:28:13.920" v="6450" actId="1035"/>
          <ac:picMkLst>
            <pc:docMk/>
            <pc:sldMk cId="4129212682" sldId="2146846888"/>
            <ac:picMk id="19" creationId="{8B3A5217-FC08-45B6-9178-273EC7EB538C}"/>
          </ac:picMkLst>
        </pc:picChg>
        <pc:picChg chg="mod">
          <ac:chgData name="Picozzi, Valentina" userId="9de6e8c1-cd02-421a-9eb5-721f6178ffdf" providerId="ADAL" clId="{5BD0A4A8-BE06-4033-90D7-6A6BBF72DDEA}" dt="2022-02-24T11:26:06.537" v="6441" actId="1036"/>
          <ac:picMkLst>
            <pc:docMk/>
            <pc:sldMk cId="4129212682" sldId="2146846888"/>
            <ac:picMk id="28" creationId="{32564E0E-46DA-4092-9E74-A91BBC3A1C7F}"/>
          </ac:picMkLst>
        </pc:picChg>
        <pc:picChg chg="del">
          <ac:chgData name="Picozzi, Valentina" userId="9de6e8c1-cd02-421a-9eb5-721f6178ffdf" providerId="ADAL" clId="{5BD0A4A8-BE06-4033-90D7-6A6BBF72DDEA}" dt="2022-02-24T10:33:43.168" v="6190" actId="478"/>
          <ac:picMkLst>
            <pc:docMk/>
            <pc:sldMk cId="4129212682" sldId="2146846888"/>
            <ac:picMk id="32" creationId="{C04BCD5A-6C4F-47F1-ACA3-A8EF25E3C212}"/>
          </ac:picMkLst>
        </pc:picChg>
        <pc:picChg chg="del">
          <ac:chgData name="Picozzi, Valentina" userId="9de6e8c1-cd02-421a-9eb5-721f6178ffdf" providerId="ADAL" clId="{5BD0A4A8-BE06-4033-90D7-6A6BBF72DDEA}" dt="2022-02-24T10:33:58.691" v="6198" actId="478"/>
          <ac:picMkLst>
            <pc:docMk/>
            <pc:sldMk cId="4129212682" sldId="2146846888"/>
            <ac:picMk id="54" creationId="{73B5AE65-01F7-44CD-BE8B-29C9E9F88B55}"/>
          </ac:picMkLst>
        </pc:picChg>
        <pc:picChg chg="del">
          <ac:chgData name="Picozzi, Valentina" userId="9de6e8c1-cd02-421a-9eb5-721f6178ffdf" providerId="ADAL" clId="{5BD0A4A8-BE06-4033-90D7-6A6BBF72DDEA}" dt="2022-02-24T10:33:56.651" v="6196" actId="478"/>
          <ac:picMkLst>
            <pc:docMk/>
            <pc:sldMk cId="4129212682" sldId="2146846888"/>
            <ac:picMk id="71" creationId="{CC7491BE-8C95-4909-AADC-24D5972E12E7}"/>
          </ac:picMkLst>
        </pc:picChg>
        <pc:picChg chg="del">
          <ac:chgData name="Picozzi, Valentina" userId="9de6e8c1-cd02-421a-9eb5-721f6178ffdf" providerId="ADAL" clId="{5BD0A4A8-BE06-4033-90D7-6A6BBF72DDEA}" dt="2022-05-04T08:12:52.199" v="6646" actId="478"/>
          <ac:picMkLst>
            <pc:docMk/>
            <pc:sldMk cId="4129212682" sldId="2146846888"/>
            <ac:picMk id="74" creationId="{1772D86A-84DB-419E-96B5-2A87BB9AFFC9}"/>
          </ac:picMkLst>
        </pc:picChg>
        <pc:picChg chg="del">
          <ac:chgData name="Picozzi, Valentina" userId="9de6e8c1-cd02-421a-9eb5-721f6178ffdf" providerId="ADAL" clId="{5BD0A4A8-BE06-4033-90D7-6A6BBF72DDEA}" dt="2022-05-04T08:12:52.199" v="6646" actId="478"/>
          <ac:picMkLst>
            <pc:docMk/>
            <pc:sldMk cId="4129212682" sldId="2146846888"/>
            <ac:picMk id="76" creationId="{CEEE38F0-F8F0-4EF3-89FD-7E29D8D6D257}"/>
          </ac:picMkLst>
        </pc:picChg>
        <pc:picChg chg="del">
          <ac:chgData name="Picozzi, Valentina" userId="9de6e8c1-cd02-421a-9eb5-721f6178ffdf" providerId="ADAL" clId="{5BD0A4A8-BE06-4033-90D7-6A6BBF72DDEA}" dt="2022-05-04T08:12:30.479" v="6640" actId="478"/>
          <ac:picMkLst>
            <pc:docMk/>
            <pc:sldMk cId="4129212682" sldId="2146846888"/>
            <ac:picMk id="77" creationId="{9A976092-A853-427A-8654-8C46788A4F4A}"/>
          </ac:picMkLst>
        </pc:picChg>
        <pc:picChg chg="del">
          <ac:chgData name="Picozzi, Valentina" userId="9de6e8c1-cd02-421a-9eb5-721f6178ffdf" providerId="ADAL" clId="{5BD0A4A8-BE06-4033-90D7-6A6BBF72DDEA}" dt="2022-05-04T08:12:42.598" v="6644" actId="478"/>
          <ac:picMkLst>
            <pc:docMk/>
            <pc:sldMk cId="4129212682" sldId="2146846888"/>
            <ac:picMk id="79" creationId="{E5CF098B-1D1D-4B01-8169-7539FB87B33F}"/>
          </ac:picMkLst>
        </pc:picChg>
        <pc:picChg chg="del mod">
          <ac:chgData name="Picozzi, Valentina" userId="9de6e8c1-cd02-421a-9eb5-721f6178ffdf" providerId="ADAL" clId="{5BD0A4A8-BE06-4033-90D7-6A6BBF72DDEA}" dt="2022-02-24T11:24:50.243" v="6427" actId="478"/>
          <ac:picMkLst>
            <pc:docMk/>
            <pc:sldMk cId="4129212682" sldId="2146846888"/>
            <ac:picMk id="90" creationId="{13D5E9A3-BE5F-4418-8A05-4D3A1A696577}"/>
          </ac:picMkLst>
        </pc:picChg>
        <pc:picChg chg="del">
          <ac:chgData name="Picozzi, Valentina" userId="9de6e8c1-cd02-421a-9eb5-721f6178ffdf" providerId="ADAL" clId="{5BD0A4A8-BE06-4033-90D7-6A6BBF72DDEA}" dt="2022-02-24T10:33:55.435" v="6195" actId="478"/>
          <ac:picMkLst>
            <pc:docMk/>
            <pc:sldMk cId="4129212682" sldId="2146846888"/>
            <ac:picMk id="111" creationId="{E4E8B7A1-CEC2-4494-B9AE-3C00DA595C0E}"/>
          </ac:picMkLst>
        </pc:picChg>
        <pc:picChg chg="del">
          <ac:chgData name="Picozzi, Valentina" userId="9de6e8c1-cd02-421a-9eb5-721f6178ffdf" providerId="ADAL" clId="{5BD0A4A8-BE06-4033-90D7-6A6BBF72DDEA}" dt="2022-05-04T08:12:52.199" v="6646" actId="478"/>
          <ac:picMkLst>
            <pc:docMk/>
            <pc:sldMk cId="4129212682" sldId="2146846888"/>
            <ac:picMk id="112" creationId="{A1A34198-0066-40B9-BFC3-075C5749A58F}"/>
          </ac:picMkLst>
        </pc:picChg>
        <pc:picChg chg="del">
          <ac:chgData name="Picozzi, Valentina" userId="9de6e8c1-cd02-421a-9eb5-721f6178ffdf" providerId="ADAL" clId="{5BD0A4A8-BE06-4033-90D7-6A6BBF72DDEA}" dt="2022-02-24T10:33:47.808" v="6192" actId="478"/>
          <ac:picMkLst>
            <pc:docMk/>
            <pc:sldMk cId="4129212682" sldId="2146846888"/>
            <ac:picMk id="119" creationId="{55879609-E490-4C4B-92B0-4D2DB9DD1566}"/>
          </ac:picMkLst>
        </pc:picChg>
        <pc:picChg chg="mod">
          <ac:chgData name="Picozzi, Valentina" userId="9de6e8c1-cd02-421a-9eb5-721f6178ffdf" providerId="ADAL" clId="{5BD0A4A8-BE06-4033-90D7-6A6BBF72DDEA}" dt="2022-02-24T10:33:51.846" v="6193" actId="165"/>
          <ac:picMkLst>
            <pc:docMk/>
            <pc:sldMk cId="4129212682" sldId="2146846888"/>
            <ac:picMk id="120" creationId="{B6233D68-65A6-412E-BD5F-1C865D82F1D3}"/>
          </ac:picMkLst>
        </pc:picChg>
        <pc:picChg chg="mod topLvl">
          <ac:chgData name="Picozzi, Valentina" userId="9de6e8c1-cd02-421a-9eb5-721f6178ffdf" providerId="ADAL" clId="{5BD0A4A8-BE06-4033-90D7-6A6BBF72DDEA}" dt="2022-02-24T10:37:48.678" v="6226" actId="164"/>
          <ac:picMkLst>
            <pc:docMk/>
            <pc:sldMk cId="4129212682" sldId="2146846888"/>
            <ac:picMk id="122" creationId="{65682011-EF09-4CAF-8280-47A2F8424739}"/>
          </ac:picMkLst>
        </pc:picChg>
        <pc:picChg chg="del mod topLvl">
          <ac:chgData name="Picozzi, Valentina" userId="9de6e8c1-cd02-421a-9eb5-721f6178ffdf" providerId="ADAL" clId="{5BD0A4A8-BE06-4033-90D7-6A6BBF72DDEA}" dt="2022-02-24T10:36:03.968" v="6210" actId="478"/>
          <ac:picMkLst>
            <pc:docMk/>
            <pc:sldMk cId="4129212682" sldId="2146846888"/>
            <ac:picMk id="123" creationId="{49925C4A-33D0-40C7-99E0-28247C68BB55}"/>
          </ac:picMkLst>
        </pc:picChg>
        <pc:picChg chg="del mod topLvl">
          <ac:chgData name="Picozzi, Valentina" userId="9de6e8c1-cd02-421a-9eb5-721f6178ffdf" providerId="ADAL" clId="{5BD0A4A8-BE06-4033-90D7-6A6BBF72DDEA}" dt="2022-02-24T10:37:07.320" v="6217" actId="478"/>
          <ac:picMkLst>
            <pc:docMk/>
            <pc:sldMk cId="4129212682" sldId="2146846888"/>
            <ac:picMk id="124" creationId="{108D92A4-E4AF-49B5-907D-34830D435832}"/>
          </ac:picMkLst>
        </pc:picChg>
        <pc:picChg chg="mod">
          <ac:chgData name="Picozzi, Valentina" userId="9de6e8c1-cd02-421a-9eb5-721f6178ffdf" providerId="ADAL" clId="{5BD0A4A8-BE06-4033-90D7-6A6BBF72DDEA}" dt="2022-02-24T10:36:01.295" v="6209" actId="165"/>
          <ac:picMkLst>
            <pc:docMk/>
            <pc:sldMk cId="4129212682" sldId="2146846888"/>
            <ac:picMk id="126" creationId="{5151FA55-466A-48C8-834E-577E02007D68}"/>
          </ac:picMkLst>
        </pc:picChg>
        <pc:picChg chg="del mod">
          <ac:chgData name="Picozzi, Valentina" userId="9de6e8c1-cd02-421a-9eb5-721f6178ffdf" providerId="ADAL" clId="{5BD0A4A8-BE06-4033-90D7-6A6BBF72DDEA}" dt="2022-02-24T11:28:19.931" v="6451" actId="21"/>
          <ac:picMkLst>
            <pc:docMk/>
            <pc:sldMk cId="4129212682" sldId="2146846888"/>
            <ac:picMk id="127" creationId="{CB3C44E1-8331-45BC-B136-4821C74F2132}"/>
          </ac:picMkLst>
        </pc:picChg>
        <pc:picChg chg="mod">
          <ac:chgData name="Picozzi, Valentina" userId="9de6e8c1-cd02-421a-9eb5-721f6178ffdf" providerId="ADAL" clId="{5BD0A4A8-BE06-4033-90D7-6A6BBF72DDEA}" dt="2022-02-24T10:33:51.846" v="6193" actId="165"/>
          <ac:picMkLst>
            <pc:docMk/>
            <pc:sldMk cId="4129212682" sldId="2146846888"/>
            <ac:picMk id="132" creationId="{2553738D-9E1B-4A38-86AE-49E03C3C3DB2}"/>
          </ac:picMkLst>
        </pc:picChg>
        <pc:picChg chg="mod">
          <ac:chgData name="Picozzi, Valentina" userId="9de6e8c1-cd02-421a-9eb5-721f6178ffdf" providerId="ADAL" clId="{5BD0A4A8-BE06-4033-90D7-6A6BBF72DDEA}" dt="2022-02-24T10:33:51.846" v="6193" actId="165"/>
          <ac:picMkLst>
            <pc:docMk/>
            <pc:sldMk cId="4129212682" sldId="2146846888"/>
            <ac:picMk id="133" creationId="{C2B7248F-C21E-42DA-97F6-DE67465B6575}"/>
          </ac:picMkLst>
        </pc:picChg>
        <pc:picChg chg="mod">
          <ac:chgData name="Picozzi, Valentina" userId="9de6e8c1-cd02-421a-9eb5-721f6178ffdf" providerId="ADAL" clId="{5BD0A4A8-BE06-4033-90D7-6A6BBF72DDEA}" dt="2022-02-24T10:33:51.846" v="6193" actId="165"/>
          <ac:picMkLst>
            <pc:docMk/>
            <pc:sldMk cId="4129212682" sldId="2146846888"/>
            <ac:picMk id="134" creationId="{10DFF1EC-E339-4E3D-B537-7D92C5E44F8A}"/>
          </ac:picMkLst>
        </pc:picChg>
        <pc:picChg chg="mod">
          <ac:chgData name="Picozzi, Valentina" userId="9de6e8c1-cd02-421a-9eb5-721f6178ffdf" providerId="ADAL" clId="{5BD0A4A8-BE06-4033-90D7-6A6BBF72DDEA}" dt="2022-02-24T10:33:51.846" v="6193" actId="165"/>
          <ac:picMkLst>
            <pc:docMk/>
            <pc:sldMk cId="4129212682" sldId="2146846888"/>
            <ac:picMk id="135" creationId="{809C5CCA-DFAA-4AFB-A81E-E0613A1B3C07}"/>
          </ac:picMkLst>
        </pc:picChg>
        <pc:picChg chg="mod topLvl">
          <ac:chgData name="Picozzi, Valentina" userId="9de6e8c1-cd02-421a-9eb5-721f6178ffdf" providerId="ADAL" clId="{5BD0A4A8-BE06-4033-90D7-6A6BBF72DDEA}" dt="2022-02-24T10:37:48.678" v="6226" actId="164"/>
          <ac:picMkLst>
            <pc:docMk/>
            <pc:sldMk cId="4129212682" sldId="2146846888"/>
            <ac:picMk id="136" creationId="{07E93D2C-BE24-4820-98C1-3D0390B17B63}"/>
          </ac:picMkLst>
        </pc:picChg>
        <pc:picChg chg="mod">
          <ac:chgData name="Picozzi, Valentina" userId="9de6e8c1-cd02-421a-9eb5-721f6178ffdf" providerId="ADAL" clId="{5BD0A4A8-BE06-4033-90D7-6A6BBF72DDEA}" dt="2022-02-24T10:36:01.295" v="6209" actId="165"/>
          <ac:picMkLst>
            <pc:docMk/>
            <pc:sldMk cId="4129212682" sldId="2146846888"/>
            <ac:picMk id="137" creationId="{CC73D170-01D4-456B-9357-9A17042BA306}"/>
          </ac:picMkLst>
        </pc:picChg>
        <pc:picChg chg="mod">
          <ac:chgData name="Picozzi, Valentina" userId="9de6e8c1-cd02-421a-9eb5-721f6178ffdf" providerId="ADAL" clId="{5BD0A4A8-BE06-4033-90D7-6A6BBF72DDEA}" dt="2022-02-24T10:36:01.295" v="6209" actId="165"/>
          <ac:picMkLst>
            <pc:docMk/>
            <pc:sldMk cId="4129212682" sldId="2146846888"/>
            <ac:picMk id="139" creationId="{74AF0D84-DDA5-42B4-9ADD-E9572AB980FD}"/>
          </ac:picMkLst>
        </pc:picChg>
        <pc:picChg chg="add mod">
          <ac:chgData name="Picozzi, Valentina" userId="9de6e8c1-cd02-421a-9eb5-721f6178ffdf" providerId="ADAL" clId="{5BD0A4A8-BE06-4033-90D7-6A6BBF72DDEA}" dt="2022-02-24T11:25:53.852" v="6437" actId="14100"/>
          <ac:picMkLst>
            <pc:docMk/>
            <pc:sldMk cId="4129212682" sldId="2146846888"/>
            <ac:picMk id="140" creationId="{124322FA-DD0B-4D91-8682-E9116B0882F0}"/>
          </ac:picMkLst>
        </pc:picChg>
        <pc:picChg chg="add mod">
          <ac:chgData name="Picozzi, Valentina" userId="9de6e8c1-cd02-421a-9eb5-721f6178ffdf" providerId="ADAL" clId="{5BD0A4A8-BE06-4033-90D7-6A6BBF72DDEA}" dt="2022-02-24T11:28:26.357" v="6454" actId="1036"/>
          <ac:picMkLst>
            <pc:docMk/>
            <pc:sldMk cId="4129212682" sldId="2146846888"/>
            <ac:picMk id="141" creationId="{F44D8992-AEDD-42BC-BAC8-2320BE24B860}"/>
          </ac:picMkLst>
        </pc:picChg>
        <pc:picChg chg="del">
          <ac:chgData name="Picozzi, Valentina" userId="9de6e8c1-cd02-421a-9eb5-721f6178ffdf" providerId="ADAL" clId="{5BD0A4A8-BE06-4033-90D7-6A6BBF72DDEA}" dt="2022-02-24T10:33:45.851" v="6191" actId="478"/>
          <ac:picMkLst>
            <pc:docMk/>
            <pc:sldMk cId="4129212682" sldId="2146846888"/>
            <ac:picMk id="149" creationId="{133311F2-4435-47E2-9E40-D0C73E56D657}"/>
          </ac:picMkLst>
        </pc:picChg>
        <pc:picChg chg="del">
          <ac:chgData name="Picozzi, Valentina" userId="9de6e8c1-cd02-421a-9eb5-721f6178ffdf" providerId="ADAL" clId="{5BD0A4A8-BE06-4033-90D7-6A6BBF72DDEA}" dt="2022-05-04T08:12:52.199" v="6646" actId="478"/>
          <ac:picMkLst>
            <pc:docMk/>
            <pc:sldMk cId="4129212682" sldId="2146846888"/>
            <ac:picMk id="159" creationId="{CB76A495-0013-4F39-8461-BA9FBAB41735}"/>
          </ac:picMkLst>
        </pc:picChg>
        <pc:picChg chg="del">
          <ac:chgData name="Picozzi, Valentina" userId="9de6e8c1-cd02-421a-9eb5-721f6178ffdf" providerId="ADAL" clId="{5BD0A4A8-BE06-4033-90D7-6A6BBF72DDEA}" dt="2022-05-04T08:12:33.484" v="6641" actId="478"/>
          <ac:picMkLst>
            <pc:docMk/>
            <pc:sldMk cId="4129212682" sldId="2146846888"/>
            <ac:picMk id="160" creationId="{34673F7A-E251-45E0-8EFD-C0D59590C56B}"/>
          </ac:picMkLst>
        </pc:picChg>
        <pc:picChg chg="del">
          <ac:chgData name="Picozzi, Valentina" userId="9de6e8c1-cd02-421a-9eb5-721f6178ffdf" providerId="ADAL" clId="{5BD0A4A8-BE06-4033-90D7-6A6BBF72DDEA}" dt="2022-05-04T08:12:44.957" v="6645" actId="478"/>
          <ac:picMkLst>
            <pc:docMk/>
            <pc:sldMk cId="4129212682" sldId="2146846888"/>
            <ac:picMk id="161" creationId="{25802F1E-94F6-4028-BADF-B2DB01C7A580}"/>
          </ac:picMkLst>
        </pc:picChg>
        <pc:picChg chg="del">
          <ac:chgData name="Picozzi, Valentina" userId="9de6e8c1-cd02-421a-9eb5-721f6178ffdf" providerId="ADAL" clId="{5BD0A4A8-BE06-4033-90D7-6A6BBF72DDEA}" dt="2022-05-04T08:12:35.701" v="6642" actId="478"/>
          <ac:picMkLst>
            <pc:docMk/>
            <pc:sldMk cId="4129212682" sldId="2146846888"/>
            <ac:picMk id="172" creationId="{70EC81E5-CAE3-46A7-B772-B65BE198D3D8}"/>
          </ac:picMkLst>
        </pc:picChg>
        <pc:picChg chg="del">
          <ac:chgData name="Picozzi, Valentina" userId="9de6e8c1-cd02-421a-9eb5-721f6178ffdf" providerId="ADAL" clId="{5BD0A4A8-BE06-4033-90D7-6A6BBF72DDEA}" dt="2022-05-04T08:12:37.951" v="6643" actId="478"/>
          <ac:picMkLst>
            <pc:docMk/>
            <pc:sldMk cId="4129212682" sldId="2146846888"/>
            <ac:picMk id="173" creationId="{755759E0-4663-4C1D-85F6-FA009CCB57E3}"/>
          </ac:picMkLst>
        </pc:picChg>
        <pc:picChg chg="mod">
          <ac:chgData name="Picozzi, Valentina" userId="9de6e8c1-cd02-421a-9eb5-721f6178ffdf" providerId="ADAL" clId="{5BD0A4A8-BE06-4033-90D7-6A6BBF72DDEA}" dt="2022-02-24T11:25:43.059" v="6435" actId="1076"/>
          <ac:picMkLst>
            <pc:docMk/>
            <pc:sldMk cId="4129212682" sldId="2146846888"/>
            <ac:picMk id="235" creationId="{DCB378CC-5EBE-4902-B18A-6B49051990A5}"/>
          </ac:picMkLst>
        </pc:picChg>
        <pc:picChg chg="mod">
          <ac:chgData name="Picozzi, Valentina" userId="9de6e8c1-cd02-421a-9eb5-721f6178ffdf" providerId="ADAL" clId="{5BD0A4A8-BE06-4033-90D7-6A6BBF72DDEA}" dt="2022-02-24T11:24:36.859" v="6425" actId="1037"/>
          <ac:picMkLst>
            <pc:docMk/>
            <pc:sldMk cId="4129212682" sldId="2146846888"/>
            <ac:picMk id="351" creationId="{75AED61F-430B-4FC7-AB3E-F9FA7F2AA26A}"/>
          </ac:picMkLst>
        </pc:picChg>
        <pc:cxnChg chg="del mod topLvl">
          <ac:chgData name="Picozzi, Valentina" userId="9de6e8c1-cd02-421a-9eb5-721f6178ffdf" providerId="ADAL" clId="{5BD0A4A8-BE06-4033-90D7-6A6BBF72DDEA}" dt="2022-02-24T10:33:57.453" v="6197" actId="478"/>
          <ac:cxnSpMkLst>
            <pc:docMk/>
            <pc:sldMk cId="4129212682" sldId="2146846888"/>
            <ac:cxnSpMk id="55" creationId="{F478E8B4-6381-436C-B70C-F697C97DFE41}"/>
          </ac:cxnSpMkLst>
        </pc:cxnChg>
        <pc:cxnChg chg="mod">
          <ac:chgData name="Picozzi, Valentina" userId="9de6e8c1-cd02-421a-9eb5-721f6178ffdf" providerId="ADAL" clId="{5BD0A4A8-BE06-4033-90D7-6A6BBF72DDEA}" dt="2022-02-24T10:36:01.295" v="6209" actId="165"/>
          <ac:cxnSpMkLst>
            <pc:docMk/>
            <pc:sldMk cId="4129212682" sldId="2146846888"/>
            <ac:cxnSpMk id="128" creationId="{84AD788E-F7BF-4D95-8266-4D115792DA24}"/>
          </ac:cxnSpMkLst>
        </pc:cxnChg>
        <pc:cxnChg chg="mod">
          <ac:chgData name="Picozzi, Valentina" userId="9de6e8c1-cd02-421a-9eb5-721f6178ffdf" providerId="ADAL" clId="{5BD0A4A8-BE06-4033-90D7-6A6BBF72DDEA}" dt="2022-02-24T11:24:01.481" v="6419" actId="14100"/>
          <ac:cxnSpMkLst>
            <pc:docMk/>
            <pc:sldMk cId="4129212682" sldId="2146846888"/>
            <ac:cxnSpMk id="238" creationId="{B3532DC4-5C28-401B-8043-11986DA455E1}"/>
          </ac:cxnSpMkLst>
        </pc:cxnChg>
      </pc:sldChg>
      <pc:sldChg chg="addSp delSp modSp mod">
        <pc:chgData name="Picozzi, Valentina" userId="9de6e8c1-cd02-421a-9eb5-721f6178ffdf" providerId="ADAL" clId="{5BD0A4A8-BE06-4033-90D7-6A6BBF72DDEA}" dt="2022-02-24T11:32:00.245" v="6474" actId="164"/>
        <pc:sldMkLst>
          <pc:docMk/>
          <pc:sldMk cId="2179627414" sldId="2146846893"/>
        </pc:sldMkLst>
        <pc:spChg chg="mod">
          <ac:chgData name="Picozzi, Valentina" userId="9de6e8c1-cd02-421a-9eb5-721f6178ffdf" providerId="ADAL" clId="{5BD0A4A8-BE06-4033-90D7-6A6BBF72DDEA}" dt="2022-02-24T11:31:08.884" v="6464" actId="164"/>
          <ac:spMkLst>
            <pc:docMk/>
            <pc:sldMk cId="2179627414" sldId="2146846893"/>
            <ac:spMk id="92" creationId="{76F01192-6827-4717-9938-C886A21E1DA6}"/>
          </ac:spMkLst>
        </pc:spChg>
        <pc:grpChg chg="mod">
          <ac:chgData name="Picozzi, Valentina" userId="9de6e8c1-cd02-421a-9eb5-721f6178ffdf" providerId="ADAL" clId="{5BD0A4A8-BE06-4033-90D7-6A6BBF72DDEA}" dt="2022-02-24T11:31:08.884" v="6464" actId="164"/>
          <ac:grpSpMkLst>
            <pc:docMk/>
            <pc:sldMk cId="2179627414" sldId="2146846893"/>
            <ac:grpSpMk id="2" creationId="{10B3D2D4-A459-40FF-98F8-8F18B574662E}"/>
          </ac:grpSpMkLst>
        </pc:grpChg>
        <pc:grpChg chg="mod">
          <ac:chgData name="Picozzi, Valentina" userId="9de6e8c1-cd02-421a-9eb5-721f6178ffdf" providerId="ADAL" clId="{5BD0A4A8-BE06-4033-90D7-6A6BBF72DDEA}" dt="2022-02-24T10:55:39.507" v="6336" actId="164"/>
          <ac:grpSpMkLst>
            <pc:docMk/>
            <pc:sldMk cId="2179627414" sldId="2146846893"/>
            <ac:grpSpMk id="4" creationId="{309AE1B0-1FB2-4986-83E7-3A45E5FB15F1}"/>
          </ac:grpSpMkLst>
        </pc:grpChg>
        <pc:grpChg chg="mod">
          <ac:chgData name="Picozzi, Valentina" userId="9de6e8c1-cd02-421a-9eb5-721f6178ffdf" providerId="ADAL" clId="{5BD0A4A8-BE06-4033-90D7-6A6BBF72DDEA}" dt="2022-02-24T11:31:23.620" v="6467" actId="164"/>
          <ac:grpSpMkLst>
            <pc:docMk/>
            <pc:sldMk cId="2179627414" sldId="2146846893"/>
            <ac:grpSpMk id="6" creationId="{1231B255-BCF8-4025-B7DF-D2CE94FC4C09}"/>
          </ac:grpSpMkLst>
        </pc:grpChg>
        <pc:grpChg chg="del">
          <ac:chgData name="Picozzi, Valentina" userId="9de6e8c1-cd02-421a-9eb5-721f6178ffdf" providerId="ADAL" clId="{5BD0A4A8-BE06-4033-90D7-6A6BBF72DDEA}" dt="2022-02-24T10:49:25.325" v="6290" actId="21"/>
          <ac:grpSpMkLst>
            <pc:docMk/>
            <pc:sldMk cId="2179627414" sldId="2146846893"/>
            <ac:grpSpMk id="18" creationId="{524709F6-581B-4A9D-8379-E8D62256F98D}"/>
          </ac:grpSpMkLst>
        </pc:grpChg>
        <pc:grpChg chg="del">
          <ac:chgData name="Picozzi, Valentina" userId="9de6e8c1-cd02-421a-9eb5-721f6178ffdf" providerId="ADAL" clId="{5BD0A4A8-BE06-4033-90D7-6A6BBF72DDEA}" dt="2022-02-24T10:53:37.739" v="6315" actId="21"/>
          <ac:grpSpMkLst>
            <pc:docMk/>
            <pc:sldMk cId="2179627414" sldId="2146846893"/>
            <ac:grpSpMk id="20" creationId="{5AC85DB4-44CD-4112-AE78-F5F80A74AEED}"/>
          </ac:grpSpMkLst>
        </pc:grpChg>
        <pc:grpChg chg="mod">
          <ac:chgData name="Picozzi, Valentina" userId="9de6e8c1-cd02-421a-9eb5-721f6178ffdf" providerId="ADAL" clId="{5BD0A4A8-BE06-4033-90D7-6A6BBF72DDEA}" dt="2022-02-24T11:31:08.884" v="6464" actId="164"/>
          <ac:grpSpMkLst>
            <pc:docMk/>
            <pc:sldMk cId="2179627414" sldId="2146846893"/>
            <ac:grpSpMk id="28" creationId="{2E4247AC-0741-46A3-92D6-231228DE04A6}"/>
          </ac:grpSpMkLst>
        </pc:grpChg>
        <pc:grpChg chg="add mod">
          <ac:chgData name="Picozzi, Valentina" userId="9de6e8c1-cd02-421a-9eb5-721f6178ffdf" providerId="ADAL" clId="{5BD0A4A8-BE06-4033-90D7-6A6BBF72DDEA}" dt="2022-02-24T10:55:39.507" v="6336" actId="164"/>
          <ac:grpSpMkLst>
            <pc:docMk/>
            <pc:sldMk cId="2179627414" sldId="2146846893"/>
            <ac:grpSpMk id="32" creationId="{3BB36B98-2283-4EAB-B20C-9F156A232722}"/>
          </ac:grpSpMkLst>
        </pc:grpChg>
        <pc:grpChg chg="mod">
          <ac:chgData name="Picozzi, Valentina" userId="9de6e8c1-cd02-421a-9eb5-721f6178ffdf" providerId="ADAL" clId="{5BD0A4A8-BE06-4033-90D7-6A6BBF72DDEA}" dt="2022-02-24T11:31:08.884" v="6464" actId="164"/>
          <ac:grpSpMkLst>
            <pc:docMk/>
            <pc:sldMk cId="2179627414" sldId="2146846893"/>
            <ac:grpSpMk id="35" creationId="{02306DAB-31B9-45EB-B73F-3E7F66C514EF}"/>
          </ac:grpSpMkLst>
        </pc:grpChg>
        <pc:grpChg chg="add mod">
          <ac:chgData name="Picozzi, Valentina" userId="9de6e8c1-cd02-421a-9eb5-721f6178ffdf" providerId="ADAL" clId="{5BD0A4A8-BE06-4033-90D7-6A6BBF72DDEA}" dt="2022-02-24T11:31:08.884" v="6464" actId="164"/>
          <ac:grpSpMkLst>
            <pc:docMk/>
            <pc:sldMk cId="2179627414" sldId="2146846893"/>
            <ac:grpSpMk id="37" creationId="{C412A981-9996-484C-8720-64F98467B71F}"/>
          </ac:grpSpMkLst>
        </pc:grpChg>
        <pc:grpChg chg="add mod">
          <ac:chgData name="Picozzi, Valentina" userId="9de6e8c1-cd02-421a-9eb5-721f6178ffdf" providerId="ADAL" clId="{5BD0A4A8-BE06-4033-90D7-6A6BBF72DDEA}" dt="2022-02-24T11:32:00.245" v="6474" actId="164"/>
          <ac:grpSpMkLst>
            <pc:docMk/>
            <pc:sldMk cId="2179627414" sldId="2146846893"/>
            <ac:grpSpMk id="39" creationId="{DE8AA4EB-FA31-4EF7-ABD8-67EAFA2384A6}"/>
          </ac:grpSpMkLst>
        </pc:grpChg>
        <pc:grpChg chg="add mod">
          <ac:chgData name="Picozzi, Valentina" userId="9de6e8c1-cd02-421a-9eb5-721f6178ffdf" providerId="ADAL" clId="{5BD0A4A8-BE06-4033-90D7-6A6BBF72DDEA}" dt="2022-02-24T11:32:00.245" v="6474" actId="164"/>
          <ac:grpSpMkLst>
            <pc:docMk/>
            <pc:sldMk cId="2179627414" sldId="2146846893"/>
            <ac:grpSpMk id="40" creationId="{0316C0EE-F4D7-4B2C-9517-8AA37D15ED9A}"/>
          </ac:grpSpMkLst>
        </pc:grpChg>
        <pc:grpChg chg="mod">
          <ac:chgData name="Picozzi, Valentina" userId="9de6e8c1-cd02-421a-9eb5-721f6178ffdf" providerId="ADAL" clId="{5BD0A4A8-BE06-4033-90D7-6A6BBF72DDEA}" dt="2022-02-24T11:31:08.884" v="6464" actId="164"/>
          <ac:grpSpMkLst>
            <pc:docMk/>
            <pc:sldMk cId="2179627414" sldId="2146846893"/>
            <ac:grpSpMk id="42" creationId="{36A9067D-C13F-47D3-A0A5-EA7F3C190E1D}"/>
          </ac:grpSpMkLst>
        </pc:grpChg>
        <pc:grpChg chg="mod">
          <ac:chgData name="Picozzi, Valentina" userId="9de6e8c1-cd02-421a-9eb5-721f6178ffdf" providerId="ADAL" clId="{5BD0A4A8-BE06-4033-90D7-6A6BBF72DDEA}" dt="2022-02-24T11:31:08.884" v="6464" actId="164"/>
          <ac:grpSpMkLst>
            <pc:docMk/>
            <pc:sldMk cId="2179627414" sldId="2146846893"/>
            <ac:grpSpMk id="43" creationId="{A2188718-24F8-40EE-9CA3-C5984B9E663A}"/>
          </ac:grpSpMkLst>
        </pc:grpChg>
        <pc:grpChg chg="mod">
          <ac:chgData name="Picozzi, Valentina" userId="9de6e8c1-cd02-421a-9eb5-721f6178ffdf" providerId="ADAL" clId="{5BD0A4A8-BE06-4033-90D7-6A6BBF72DDEA}" dt="2022-02-24T11:31:08.884" v="6464" actId="164"/>
          <ac:grpSpMkLst>
            <pc:docMk/>
            <pc:sldMk cId="2179627414" sldId="2146846893"/>
            <ac:grpSpMk id="44" creationId="{F0F72BE1-FDB5-49BD-95D8-D13D929E794B}"/>
          </ac:grpSpMkLst>
        </pc:grpChg>
        <pc:grpChg chg="mod">
          <ac:chgData name="Picozzi, Valentina" userId="9de6e8c1-cd02-421a-9eb5-721f6178ffdf" providerId="ADAL" clId="{5BD0A4A8-BE06-4033-90D7-6A6BBF72DDEA}" dt="2022-02-24T11:31:08.884" v="6464" actId="164"/>
          <ac:grpSpMkLst>
            <pc:docMk/>
            <pc:sldMk cId="2179627414" sldId="2146846893"/>
            <ac:grpSpMk id="59" creationId="{A194CD9B-BAFE-43B1-96DE-215C6D1F8C22}"/>
          </ac:grpSpMkLst>
        </pc:grpChg>
        <pc:grpChg chg="del">
          <ac:chgData name="Picozzi, Valentina" userId="9de6e8c1-cd02-421a-9eb5-721f6178ffdf" providerId="ADAL" clId="{5BD0A4A8-BE06-4033-90D7-6A6BBF72DDEA}" dt="2022-02-24T10:41:32.068" v="6234" actId="478"/>
          <ac:grpSpMkLst>
            <pc:docMk/>
            <pc:sldMk cId="2179627414" sldId="2146846893"/>
            <ac:grpSpMk id="143" creationId="{F83E7C20-CAAA-455B-9D7F-3ADFF598104D}"/>
          </ac:grpSpMkLst>
        </pc:grpChg>
        <pc:grpChg chg="del">
          <ac:chgData name="Picozzi, Valentina" userId="9de6e8c1-cd02-421a-9eb5-721f6178ffdf" providerId="ADAL" clId="{5BD0A4A8-BE06-4033-90D7-6A6BBF72DDEA}" dt="2022-02-24T10:41:10.199" v="6230" actId="478"/>
          <ac:grpSpMkLst>
            <pc:docMk/>
            <pc:sldMk cId="2179627414" sldId="2146846893"/>
            <ac:grpSpMk id="144" creationId="{EE220E91-CAED-4790-85E1-A7B97BF2614F}"/>
          </ac:grpSpMkLst>
        </pc:grpChg>
        <pc:grpChg chg="del">
          <ac:chgData name="Picozzi, Valentina" userId="9de6e8c1-cd02-421a-9eb5-721f6178ffdf" providerId="ADAL" clId="{5BD0A4A8-BE06-4033-90D7-6A6BBF72DDEA}" dt="2022-02-24T10:41:25.077" v="6233" actId="478"/>
          <ac:grpSpMkLst>
            <pc:docMk/>
            <pc:sldMk cId="2179627414" sldId="2146846893"/>
            <ac:grpSpMk id="150" creationId="{F734DD43-8624-4EE5-9E76-56DB9296E30E}"/>
          </ac:grpSpMkLst>
        </pc:grpChg>
        <pc:grpChg chg="mod">
          <ac:chgData name="Picozzi, Valentina" userId="9de6e8c1-cd02-421a-9eb5-721f6178ffdf" providerId="ADAL" clId="{5BD0A4A8-BE06-4033-90D7-6A6BBF72DDEA}" dt="2022-02-24T11:31:08.884" v="6464" actId="164"/>
          <ac:grpSpMkLst>
            <pc:docMk/>
            <pc:sldMk cId="2179627414" sldId="2146846893"/>
            <ac:grpSpMk id="166" creationId="{F09A03DD-1AAB-4831-9935-EE89076D908F}"/>
          </ac:grpSpMkLst>
        </pc:grpChg>
        <pc:grpChg chg="mod">
          <ac:chgData name="Picozzi, Valentina" userId="9de6e8c1-cd02-421a-9eb5-721f6178ffdf" providerId="ADAL" clId="{5BD0A4A8-BE06-4033-90D7-6A6BBF72DDEA}" dt="2022-02-24T11:31:08.884" v="6464" actId="164"/>
          <ac:grpSpMkLst>
            <pc:docMk/>
            <pc:sldMk cId="2179627414" sldId="2146846893"/>
            <ac:grpSpMk id="168" creationId="{C13F0542-ABCB-4E4B-B669-92A98636EC5E}"/>
          </ac:grpSpMkLst>
        </pc:grpChg>
        <pc:grpChg chg="mod">
          <ac:chgData name="Picozzi, Valentina" userId="9de6e8c1-cd02-421a-9eb5-721f6178ffdf" providerId="ADAL" clId="{5BD0A4A8-BE06-4033-90D7-6A6BBF72DDEA}" dt="2022-02-24T11:31:08.884" v="6464" actId="164"/>
          <ac:grpSpMkLst>
            <pc:docMk/>
            <pc:sldMk cId="2179627414" sldId="2146846893"/>
            <ac:grpSpMk id="171" creationId="{73E8993B-664D-4420-BF89-2DDBAC4ECA7D}"/>
          </ac:grpSpMkLst>
        </pc:grpChg>
        <pc:picChg chg="mod">
          <ac:chgData name="Picozzi, Valentina" userId="9de6e8c1-cd02-421a-9eb5-721f6178ffdf" providerId="ADAL" clId="{5BD0A4A8-BE06-4033-90D7-6A6BBF72DDEA}" dt="2022-02-24T11:31:08.884" v="6464" actId="164"/>
          <ac:picMkLst>
            <pc:docMk/>
            <pc:sldMk cId="2179627414" sldId="2146846893"/>
            <ac:picMk id="3" creationId="{6560F7EC-2F12-48B7-A02D-D2CF4FD8A524}"/>
          </ac:picMkLst>
        </pc:picChg>
        <pc:picChg chg="mod">
          <ac:chgData name="Picozzi, Valentina" userId="9de6e8c1-cd02-421a-9eb5-721f6178ffdf" providerId="ADAL" clId="{5BD0A4A8-BE06-4033-90D7-6A6BBF72DDEA}" dt="2022-02-24T11:31:08.884" v="6464" actId="164"/>
          <ac:picMkLst>
            <pc:docMk/>
            <pc:sldMk cId="2179627414" sldId="2146846893"/>
            <ac:picMk id="5" creationId="{BACEB397-A948-4A00-A0E8-544FB614BC3C}"/>
          </ac:picMkLst>
        </pc:picChg>
        <pc:picChg chg="del mod">
          <ac:chgData name="Picozzi, Valentina" userId="9de6e8c1-cd02-421a-9eb5-721f6178ffdf" providerId="ADAL" clId="{5BD0A4A8-BE06-4033-90D7-6A6BBF72DDEA}" dt="2022-02-24T10:49:25.325" v="6290" actId="21"/>
          <ac:picMkLst>
            <pc:docMk/>
            <pc:sldMk cId="2179627414" sldId="2146846893"/>
            <ac:picMk id="12" creationId="{4C79BB14-0938-4A7D-B2D3-C1DC591D6E31}"/>
          </ac:picMkLst>
        </pc:picChg>
        <pc:picChg chg="add del mod">
          <ac:chgData name="Picozzi, Valentina" userId="9de6e8c1-cd02-421a-9eb5-721f6178ffdf" providerId="ADAL" clId="{5BD0A4A8-BE06-4033-90D7-6A6BBF72DDEA}" dt="2022-02-24T10:47:31.374" v="6268" actId="478"/>
          <ac:picMkLst>
            <pc:docMk/>
            <pc:sldMk cId="2179627414" sldId="2146846893"/>
            <ac:picMk id="14" creationId="{6A2982D6-87CA-4F73-83E0-3611B379AA06}"/>
          </ac:picMkLst>
        </pc:picChg>
        <pc:picChg chg="del mod">
          <ac:chgData name="Picozzi, Valentina" userId="9de6e8c1-cd02-421a-9eb5-721f6178ffdf" providerId="ADAL" clId="{5BD0A4A8-BE06-4033-90D7-6A6BBF72DDEA}" dt="2022-02-24T10:53:37.739" v="6315" actId="21"/>
          <ac:picMkLst>
            <pc:docMk/>
            <pc:sldMk cId="2179627414" sldId="2146846893"/>
            <ac:picMk id="16" creationId="{F578E6CF-8D5A-4BA0-8683-F571EA75564F}"/>
          </ac:picMkLst>
        </pc:picChg>
        <pc:picChg chg="mod">
          <ac:chgData name="Picozzi, Valentina" userId="9de6e8c1-cd02-421a-9eb5-721f6178ffdf" providerId="ADAL" clId="{5BD0A4A8-BE06-4033-90D7-6A6BBF72DDEA}" dt="2022-02-24T11:31:23.620" v="6467" actId="164"/>
          <ac:picMkLst>
            <pc:docMk/>
            <pc:sldMk cId="2179627414" sldId="2146846893"/>
            <ac:picMk id="22" creationId="{582EEFFC-6913-4610-A587-FA850EFDF915}"/>
          </ac:picMkLst>
        </pc:picChg>
        <pc:picChg chg="mod">
          <ac:chgData name="Picozzi, Valentina" userId="9de6e8c1-cd02-421a-9eb5-721f6178ffdf" providerId="ADAL" clId="{5BD0A4A8-BE06-4033-90D7-6A6BBF72DDEA}" dt="2022-02-24T11:31:08.884" v="6464" actId="164"/>
          <ac:picMkLst>
            <pc:docMk/>
            <pc:sldMk cId="2179627414" sldId="2146846893"/>
            <ac:picMk id="24" creationId="{61F5F065-7F0D-4EB3-B3B5-846EDCBBFD9D}"/>
          </ac:picMkLst>
        </pc:picChg>
        <pc:picChg chg="add mod">
          <ac:chgData name="Picozzi, Valentina" userId="9de6e8c1-cd02-421a-9eb5-721f6178ffdf" providerId="ADAL" clId="{5BD0A4A8-BE06-4033-90D7-6A6BBF72DDEA}" dt="2022-02-24T10:55:39.507" v="6336" actId="164"/>
          <ac:picMkLst>
            <pc:docMk/>
            <pc:sldMk cId="2179627414" sldId="2146846893"/>
            <ac:picMk id="25" creationId="{95A77700-3D68-42C0-99EF-AEA31C16CBD9}"/>
          </ac:picMkLst>
        </pc:picChg>
        <pc:picChg chg="del">
          <ac:chgData name="Picozzi, Valentina" userId="9de6e8c1-cd02-421a-9eb5-721f6178ffdf" providerId="ADAL" clId="{5BD0A4A8-BE06-4033-90D7-6A6BBF72DDEA}" dt="2022-02-24T10:54:48.320" v="6334" actId="478"/>
          <ac:picMkLst>
            <pc:docMk/>
            <pc:sldMk cId="2179627414" sldId="2146846893"/>
            <ac:picMk id="26" creationId="{2BAEDA07-657D-42C4-A225-1E398BFE7BBC}"/>
          </ac:picMkLst>
        </pc:picChg>
        <pc:picChg chg="add mod">
          <ac:chgData name="Picozzi, Valentina" userId="9de6e8c1-cd02-421a-9eb5-721f6178ffdf" providerId="ADAL" clId="{5BD0A4A8-BE06-4033-90D7-6A6BBF72DDEA}" dt="2022-02-24T10:55:39.507" v="6336" actId="164"/>
          <ac:picMkLst>
            <pc:docMk/>
            <pc:sldMk cId="2179627414" sldId="2146846893"/>
            <ac:picMk id="29" creationId="{57927D10-6A99-46FD-BA3E-F67E60DEC638}"/>
          </ac:picMkLst>
        </pc:picChg>
        <pc:picChg chg="mod">
          <ac:chgData name="Picozzi, Valentina" userId="9de6e8c1-cd02-421a-9eb5-721f6178ffdf" providerId="ADAL" clId="{5BD0A4A8-BE06-4033-90D7-6A6BBF72DDEA}" dt="2022-02-24T11:31:08.884" v="6464" actId="164"/>
          <ac:picMkLst>
            <pc:docMk/>
            <pc:sldMk cId="2179627414" sldId="2146846893"/>
            <ac:picMk id="31" creationId="{1958B933-7A94-4176-919F-E052C1315279}"/>
          </ac:picMkLst>
        </pc:picChg>
        <pc:picChg chg="mod">
          <ac:chgData name="Picozzi, Valentina" userId="9de6e8c1-cd02-421a-9eb5-721f6178ffdf" providerId="ADAL" clId="{5BD0A4A8-BE06-4033-90D7-6A6BBF72DDEA}" dt="2022-02-24T11:31:08.884" v="6464" actId="164"/>
          <ac:picMkLst>
            <pc:docMk/>
            <pc:sldMk cId="2179627414" sldId="2146846893"/>
            <ac:picMk id="34" creationId="{D234736F-3EEA-4D72-82BE-0B2CF5270C55}"/>
          </ac:picMkLst>
        </pc:picChg>
        <pc:picChg chg="add mod">
          <ac:chgData name="Picozzi, Valentina" userId="9de6e8c1-cd02-421a-9eb5-721f6178ffdf" providerId="ADAL" clId="{5BD0A4A8-BE06-4033-90D7-6A6BBF72DDEA}" dt="2022-02-24T11:31:23.620" v="6467" actId="164"/>
          <ac:picMkLst>
            <pc:docMk/>
            <pc:sldMk cId="2179627414" sldId="2146846893"/>
            <ac:picMk id="36" creationId="{2C7E39A3-433F-4ECC-A76B-D3864590E0FE}"/>
          </ac:picMkLst>
        </pc:picChg>
        <pc:picChg chg="mod">
          <ac:chgData name="Picozzi, Valentina" userId="9de6e8c1-cd02-421a-9eb5-721f6178ffdf" providerId="ADAL" clId="{5BD0A4A8-BE06-4033-90D7-6A6BBF72DDEA}" dt="2022-02-24T11:31:08.884" v="6464" actId="164"/>
          <ac:picMkLst>
            <pc:docMk/>
            <pc:sldMk cId="2179627414" sldId="2146846893"/>
            <ac:picMk id="56" creationId="{A6FB1F92-AB80-4F7A-94CD-08AB0275A405}"/>
          </ac:picMkLst>
        </pc:picChg>
        <pc:picChg chg="mod">
          <ac:chgData name="Picozzi, Valentina" userId="9de6e8c1-cd02-421a-9eb5-721f6178ffdf" providerId="ADAL" clId="{5BD0A4A8-BE06-4033-90D7-6A6BBF72DDEA}" dt="2022-02-24T11:31:08.884" v="6464" actId="164"/>
          <ac:picMkLst>
            <pc:docMk/>
            <pc:sldMk cId="2179627414" sldId="2146846893"/>
            <ac:picMk id="58" creationId="{AABD3624-0C6D-4D03-8E35-50BBBCCCB00C}"/>
          </ac:picMkLst>
        </pc:picChg>
        <pc:picChg chg="mod">
          <ac:chgData name="Picozzi, Valentina" userId="9de6e8c1-cd02-421a-9eb5-721f6178ffdf" providerId="ADAL" clId="{5BD0A4A8-BE06-4033-90D7-6A6BBF72DDEA}" dt="2022-02-24T11:31:08.884" v="6464" actId="164"/>
          <ac:picMkLst>
            <pc:docMk/>
            <pc:sldMk cId="2179627414" sldId="2146846893"/>
            <ac:picMk id="62" creationId="{262FDC32-E549-4942-B0F0-F4E30541F1EA}"/>
          </ac:picMkLst>
        </pc:picChg>
        <pc:picChg chg="mod">
          <ac:chgData name="Picozzi, Valentina" userId="9de6e8c1-cd02-421a-9eb5-721f6178ffdf" providerId="ADAL" clId="{5BD0A4A8-BE06-4033-90D7-6A6BBF72DDEA}" dt="2022-02-24T11:31:08.884" v="6464" actId="164"/>
          <ac:picMkLst>
            <pc:docMk/>
            <pc:sldMk cId="2179627414" sldId="2146846893"/>
            <ac:picMk id="86" creationId="{98CBFCE7-5670-4228-AD53-6228F82FAA59}"/>
          </ac:picMkLst>
        </pc:picChg>
        <pc:picChg chg="mod">
          <ac:chgData name="Picozzi, Valentina" userId="9de6e8c1-cd02-421a-9eb5-721f6178ffdf" providerId="ADAL" clId="{5BD0A4A8-BE06-4033-90D7-6A6BBF72DDEA}" dt="2022-02-24T11:31:08.884" v="6464" actId="164"/>
          <ac:picMkLst>
            <pc:docMk/>
            <pc:sldMk cId="2179627414" sldId="2146846893"/>
            <ac:picMk id="91" creationId="{1E1B37E3-14C2-4836-9EE8-0C99C81D66E7}"/>
          </ac:picMkLst>
        </pc:picChg>
        <pc:picChg chg="mod">
          <ac:chgData name="Picozzi, Valentina" userId="9de6e8c1-cd02-421a-9eb5-721f6178ffdf" providerId="ADAL" clId="{5BD0A4A8-BE06-4033-90D7-6A6BBF72DDEA}" dt="2022-02-24T11:31:08.884" v="6464" actId="164"/>
          <ac:picMkLst>
            <pc:docMk/>
            <pc:sldMk cId="2179627414" sldId="2146846893"/>
            <ac:picMk id="113" creationId="{44A6F952-FEC4-44EF-B671-78E7E1CC7FCA}"/>
          </ac:picMkLst>
        </pc:picChg>
        <pc:picChg chg="del">
          <ac:chgData name="Picozzi, Valentina" userId="9de6e8c1-cd02-421a-9eb5-721f6178ffdf" providerId="ADAL" clId="{5BD0A4A8-BE06-4033-90D7-6A6BBF72DDEA}" dt="2022-02-24T10:41:07.562" v="6229" actId="478"/>
          <ac:picMkLst>
            <pc:docMk/>
            <pc:sldMk cId="2179627414" sldId="2146846893"/>
            <ac:picMk id="115" creationId="{E229BF86-89C1-4E7B-814C-305FD6BBFEAA}"/>
          </ac:picMkLst>
        </pc:picChg>
        <pc:picChg chg="add mod">
          <ac:chgData name="Picozzi, Valentina" userId="9de6e8c1-cd02-421a-9eb5-721f6178ffdf" providerId="ADAL" clId="{5BD0A4A8-BE06-4033-90D7-6A6BBF72DDEA}" dt="2022-02-24T10:55:39.507" v="6336" actId="164"/>
          <ac:picMkLst>
            <pc:docMk/>
            <pc:sldMk cId="2179627414" sldId="2146846893"/>
            <ac:picMk id="116" creationId="{16D3DA5C-75BC-45FE-B182-978C9A9B4C9B}"/>
          </ac:picMkLst>
        </pc:picChg>
        <pc:picChg chg="mod">
          <ac:chgData name="Picozzi, Valentina" userId="9de6e8c1-cd02-421a-9eb5-721f6178ffdf" providerId="ADAL" clId="{5BD0A4A8-BE06-4033-90D7-6A6BBF72DDEA}" dt="2022-02-24T11:31:23.620" v="6467" actId="164"/>
          <ac:picMkLst>
            <pc:docMk/>
            <pc:sldMk cId="2179627414" sldId="2146846893"/>
            <ac:picMk id="118" creationId="{E86CFB43-F96B-4286-BEDF-288494E9F159}"/>
          </ac:picMkLst>
        </pc:picChg>
        <pc:picChg chg="mod">
          <ac:chgData name="Picozzi, Valentina" userId="9de6e8c1-cd02-421a-9eb5-721f6178ffdf" providerId="ADAL" clId="{5BD0A4A8-BE06-4033-90D7-6A6BBF72DDEA}" dt="2022-02-24T11:31:08.884" v="6464" actId="164"/>
          <ac:picMkLst>
            <pc:docMk/>
            <pc:sldMk cId="2179627414" sldId="2146846893"/>
            <ac:picMk id="119" creationId="{2EDB3644-C4AA-48D1-A916-A553EC2F9F79}"/>
          </ac:picMkLst>
        </pc:picChg>
        <pc:picChg chg="mod">
          <ac:chgData name="Picozzi, Valentina" userId="9de6e8c1-cd02-421a-9eb5-721f6178ffdf" providerId="ADAL" clId="{5BD0A4A8-BE06-4033-90D7-6A6BBF72DDEA}" dt="2022-02-24T11:31:08.884" v="6464" actId="164"/>
          <ac:picMkLst>
            <pc:docMk/>
            <pc:sldMk cId="2179627414" sldId="2146846893"/>
            <ac:picMk id="120" creationId="{FD36F961-1332-4D84-A377-AB3B579DF32C}"/>
          </ac:picMkLst>
        </pc:picChg>
        <pc:picChg chg="add mod">
          <ac:chgData name="Picozzi, Valentina" userId="9de6e8c1-cd02-421a-9eb5-721f6178ffdf" providerId="ADAL" clId="{5BD0A4A8-BE06-4033-90D7-6A6BBF72DDEA}" dt="2022-02-24T10:55:39.507" v="6336" actId="164"/>
          <ac:picMkLst>
            <pc:docMk/>
            <pc:sldMk cId="2179627414" sldId="2146846893"/>
            <ac:picMk id="121" creationId="{476619B9-125D-49C4-8CD4-2FFE022D329A}"/>
          </ac:picMkLst>
        </pc:picChg>
        <pc:picChg chg="add mod">
          <ac:chgData name="Picozzi, Valentina" userId="9de6e8c1-cd02-421a-9eb5-721f6178ffdf" providerId="ADAL" clId="{5BD0A4A8-BE06-4033-90D7-6A6BBF72DDEA}" dt="2022-02-24T10:55:39.507" v="6336" actId="164"/>
          <ac:picMkLst>
            <pc:docMk/>
            <pc:sldMk cId="2179627414" sldId="2146846893"/>
            <ac:picMk id="122" creationId="{4D951CDA-A819-4C7D-B446-F61B114B866F}"/>
          </ac:picMkLst>
        </pc:picChg>
        <pc:picChg chg="mod">
          <ac:chgData name="Picozzi, Valentina" userId="9de6e8c1-cd02-421a-9eb5-721f6178ffdf" providerId="ADAL" clId="{5BD0A4A8-BE06-4033-90D7-6A6BBF72DDEA}" dt="2022-02-24T11:31:23.620" v="6467" actId="164"/>
          <ac:picMkLst>
            <pc:docMk/>
            <pc:sldMk cId="2179627414" sldId="2146846893"/>
            <ac:picMk id="124" creationId="{9DD44A5D-B18D-4DCB-AEAD-85CC2DFC1A41}"/>
          </ac:picMkLst>
        </pc:picChg>
        <pc:picChg chg="add mod">
          <ac:chgData name="Picozzi, Valentina" userId="9de6e8c1-cd02-421a-9eb5-721f6178ffdf" providerId="ADAL" clId="{5BD0A4A8-BE06-4033-90D7-6A6BBF72DDEA}" dt="2022-02-24T10:55:39.507" v="6336" actId="164"/>
          <ac:picMkLst>
            <pc:docMk/>
            <pc:sldMk cId="2179627414" sldId="2146846893"/>
            <ac:picMk id="125" creationId="{0AA242AB-A0CD-4005-B584-B5CE64B2ACA8}"/>
          </ac:picMkLst>
        </pc:picChg>
        <pc:picChg chg="mod">
          <ac:chgData name="Picozzi, Valentina" userId="9de6e8c1-cd02-421a-9eb5-721f6178ffdf" providerId="ADAL" clId="{5BD0A4A8-BE06-4033-90D7-6A6BBF72DDEA}" dt="2022-02-24T11:31:23.620" v="6467" actId="164"/>
          <ac:picMkLst>
            <pc:docMk/>
            <pc:sldMk cId="2179627414" sldId="2146846893"/>
            <ac:picMk id="126" creationId="{6646BF09-212F-4FAE-9150-70ED9F621ACF}"/>
          </ac:picMkLst>
        </pc:picChg>
        <pc:picChg chg="add mod">
          <ac:chgData name="Picozzi, Valentina" userId="9de6e8c1-cd02-421a-9eb5-721f6178ffdf" providerId="ADAL" clId="{5BD0A4A8-BE06-4033-90D7-6A6BBF72DDEA}" dt="2022-02-24T10:55:39.507" v="6336" actId="164"/>
          <ac:picMkLst>
            <pc:docMk/>
            <pc:sldMk cId="2179627414" sldId="2146846893"/>
            <ac:picMk id="127" creationId="{5C3EC572-068F-454D-B227-B525478A378F}"/>
          </ac:picMkLst>
        </pc:picChg>
        <pc:picChg chg="add mod">
          <ac:chgData name="Picozzi, Valentina" userId="9de6e8c1-cd02-421a-9eb5-721f6178ffdf" providerId="ADAL" clId="{5BD0A4A8-BE06-4033-90D7-6A6BBF72DDEA}" dt="2022-02-24T11:31:23.620" v="6467" actId="164"/>
          <ac:picMkLst>
            <pc:docMk/>
            <pc:sldMk cId="2179627414" sldId="2146846893"/>
            <ac:picMk id="128" creationId="{87B597A2-0345-49A2-8FAC-EE04BD17BD07}"/>
          </ac:picMkLst>
        </pc:picChg>
        <pc:picChg chg="add del mod">
          <ac:chgData name="Picozzi, Valentina" userId="9de6e8c1-cd02-421a-9eb5-721f6178ffdf" providerId="ADAL" clId="{5BD0A4A8-BE06-4033-90D7-6A6BBF72DDEA}" dt="2022-02-24T11:31:29.494" v="6469" actId="21"/>
          <ac:picMkLst>
            <pc:docMk/>
            <pc:sldMk cId="2179627414" sldId="2146846893"/>
            <ac:picMk id="129" creationId="{E99E4ECB-5B93-4F0A-A2CD-BC508888FF89}"/>
          </ac:picMkLst>
        </pc:picChg>
        <pc:picChg chg="add mod">
          <ac:chgData name="Picozzi, Valentina" userId="9de6e8c1-cd02-421a-9eb5-721f6178ffdf" providerId="ADAL" clId="{5BD0A4A8-BE06-4033-90D7-6A6BBF72DDEA}" dt="2022-02-24T11:32:00.245" v="6474" actId="164"/>
          <ac:picMkLst>
            <pc:docMk/>
            <pc:sldMk cId="2179627414" sldId="2146846893"/>
            <ac:picMk id="131" creationId="{1C115DA1-B48A-40B9-AE92-A877C65DB197}"/>
          </ac:picMkLst>
        </pc:picChg>
        <pc:picChg chg="mod">
          <ac:chgData name="Picozzi, Valentina" userId="9de6e8c1-cd02-421a-9eb5-721f6178ffdf" providerId="ADAL" clId="{5BD0A4A8-BE06-4033-90D7-6A6BBF72DDEA}" dt="2022-02-24T11:31:08.884" v="6464" actId="164"/>
          <ac:picMkLst>
            <pc:docMk/>
            <pc:sldMk cId="2179627414" sldId="2146846893"/>
            <ac:picMk id="137" creationId="{1F9643E1-6717-4046-BB9E-02E47980585E}"/>
          </ac:picMkLst>
        </pc:picChg>
        <pc:picChg chg="mod">
          <ac:chgData name="Picozzi, Valentina" userId="9de6e8c1-cd02-421a-9eb5-721f6178ffdf" providerId="ADAL" clId="{5BD0A4A8-BE06-4033-90D7-6A6BBF72DDEA}" dt="2022-02-24T11:31:08.884" v="6464" actId="164"/>
          <ac:picMkLst>
            <pc:docMk/>
            <pc:sldMk cId="2179627414" sldId="2146846893"/>
            <ac:picMk id="139" creationId="{7BC75F83-E3A0-44DE-9B92-186727087560}"/>
          </ac:picMkLst>
        </pc:picChg>
        <pc:picChg chg="mod">
          <ac:chgData name="Picozzi, Valentina" userId="9de6e8c1-cd02-421a-9eb5-721f6178ffdf" providerId="ADAL" clId="{5BD0A4A8-BE06-4033-90D7-6A6BBF72DDEA}" dt="2022-02-24T11:31:08.884" v="6464" actId="164"/>
          <ac:picMkLst>
            <pc:docMk/>
            <pc:sldMk cId="2179627414" sldId="2146846893"/>
            <ac:picMk id="140" creationId="{EEA1D803-B95F-44C2-956D-783E12465D35}"/>
          </ac:picMkLst>
        </pc:picChg>
        <pc:picChg chg="mod">
          <ac:chgData name="Picozzi, Valentina" userId="9de6e8c1-cd02-421a-9eb5-721f6178ffdf" providerId="ADAL" clId="{5BD0A4A8-BE06-4033-90D7-6A6BBF72DDEA}" dt="2022-02-24T11:31:08.884" v="6464" actId="164"/>
          <ac:picMkLst>
            <pc:docMk/>
            <pc:sldMk cId="2179627414" sldId="2146846893"/>
            <ac:picMk id="141" creationId="{52D9451C-41FC-49B4-BE1E-BAEF60E7CF10}"/>
          </ac:picMkLst>
        </pc:picChg>
        <pc:picChg chg="del">
          <ac:chgData name="Picozzi, Valentina" userId="9de6e8c1-cd02-421a-9eb5-721f6178ffdf" providerId="ADAL" clId="{5BD0A4A8-BE06-4033-90D7-6A6BBF72DDEA}" dt="2022-02-24T10:41:32.068" v="6234" actId="478"/>
          <ac:picMkLst>
            <pc:docMk/>
            <pc:sldMk cId="2179627414" sldId="2146846893"/>
            <ac:picMk id="145" creationId="{B34B019F-7558-48AD-94C9-C3E6BD4E593D}"/>
          </ac:picMkLst>
        </pc:picChg>
        <pc:picChg chg="del">
          <ac:chgData name="Picozzi, Valentina" userId="9de6e8c1-cd02-421a-9eb5-721f6178ffdf" providerId="ADAL" clId="{5BD0A4A8-BE06-4033-90D7-6A6BBF72DDEA}" dt="2022-02-24T10:41:10.199" v="6230" actId="478"/>
          <ac:picMkLst>
            <pc:docMk/>
            <pc:sldMk cId="2179627414" sldId="2146846893"/>
            <ac:picMk id="147" creationId="{9C43957C-3150-4526-9F22-4FA88F043ACF}"/>
          </ac:picMkLst>
        </pc:picChg>
        <pc:picChg chg="del">
          <ac:chgData name="Picozzi, Valentina" userId="9de6e8c1-cd02-421a-9eb5-721f6178ffdf" providerId="ADAL" clId="{5BD0A4A8-BE06-4033-90D7-6A6BBF72DDEA}" dt="2022-02-24T10:41:13.198" v="6231" actId="478"/>
          <ac:picMkLst>
            <pc:docMk/>
            <pc:sldMk cId="2179627414" sldId="2146846893"/>
            <ac:picMk id="154" creationId="{887F0296-7B42-4517-8791-A0FFA7BC947B}"/>
          </ac:picMkLst>
        </pc:picChg>
        <pc:picChg chg="del">
          <ac:chgData name="Picozzi, Valentina" userId="9de6e8c1-cd02-421a-9eb5-721f6178ffdf" providerId="ADAL" clId="{5BD0A4A8-BE06-4033-90D7-6A6BBF72DDEA}" dt="2022-02-24T10:41:25.077" v="6233" actId="478"/>
          <ac:picMkLst>
            <pc:docMk/>
            <pc:sldMk cId="2179627414" sldId="2146846893"/>
            <ac:picMk id="155" creationId="{516F72B4-D8A3-452B-A4FF-810EBA9E4066}"/>
          </ac:picMkLst>
        </pc:picChg>
        <pc:picChg chg="del">
          <ac:chgData name="Picozzi, Valentina" userId="9de6e8c1-cd02-421a-9eb5-721f6178ffdf" providerId="ADAL" clId="{5BD0A4A8-BE06-4033-90D7-6A6BBF72DDEA}" dt="2022-02-24T10:41:04.472" v="6228" actId="478"/>
          <ac:picMkLst>
            <pc:docMk/>
            <pc:sldMk cId="2179627414" sldId="2146846893"/>
            <ac:picMk id="156" creationId="{0E6162CD-F53F-41A3-B7B8-6B55BB637717}"/>
          </ac:picMkLst>
        </pc:picChg>
        <pc:picChg chg="del">
          <ac:chgData name="Picozzi, Valentina" userId="9de6e8c1-cd02-421a-9eb5-721f6178ffdf" providerId="ADAL" clId="{5BD0A4A8-BE06-4033-90D7-6A6BBF72DDEA}" dt="2022-02-24T10:41:21.813" v="6232" actId="478"/>
          <ac:picMkLst>
            <pc:docMk/>
            <pc:sldMk cId="2179627414" sldId="2146846893"/>
            <ac:picMk id="159" creationId="{AFA67C28-3046-4C4F-9BBE-02C166213C04}"/>
          </ac:picMkLst>
        </pc:picChg>
        <pc:picChg chg="mod">
          <ac:chgData name="Picozzi, Valentina" userId="9de6e8c1-cd02-421a-9eb5-721f6178ffdf" providerId="ADAL" clId="{5BD0A4A8-BE06-4033-90D7-6A6BBF72DDEA}" dt="2022-02-24T10:53:03.694" v="6308" actId="14100"/>
          <ac:picMkLst>
            <pc:docMk/>
            <pc:sldMk cId="2179627414" sldId="2146846893"/>
            <ac:picMk id="160" creationId="{9E837B1B-F165-41CB-B0EC-BA6B71579C16}"/>
          </ac:picMkLst>
        </pc:picChg>
        <pc:picChg chg="mod">
          <ac:chgData name="Picozzi, Valentina" userId="9de6e8c1-cd02-421a-9eb5-721f6178ffdf" providerId="ADAL" clId="{5BD0A4A8-BE06-4033-90D7-6A6BBF72DDEA}" dt="2022-02-24T11:31:08.884" v="6464" actId="164"/>
          <ac:picMkLst>
            <pc:docMk/>
            <pc:sldMk cId="2179627414" sldId="2146846893"/>
            <ac:picMk id="163" creationId="{181FAB12-D331-4F2F-8395-CAEB6DD66B41}"/>
          </ac:picMkLst>
        </pc:picChg>
        <pc:picChg chg="mod">
          <ac:chgData name="Picozzi, Valentina" userId="9de6e8c1-cd02-421a-9eb5-721f6178ffdf" providerId="ADAL" clId="{5BD0A4A8-BE06-4033-90D7-6A6BBF72DDEA}" dt="2022-02-24T11:31:08.884" v="6464" actId="164"/>
          <ac:picMkLst>
            <pc:docMk/>
            <pc:sldMk cId="2179627414" sldId="2146846893"/>
            <ac:picMk id="165" creationId="{45573063-CB11-44FE-937B-DB76F1B74B13}"/>
          </ac:picMkLst>
        </pc:picChg>
        <pc:picChg chg="mod">
          <ac:chgData name="Picozzi, Valentina" userId="9de6e8c1-cd02-421a-9eb5-721f6178ffdf" providerId="ADAL" clId="{5BD0A4A8-BE06-4033-90D7-6A6BBF72DDEA}" dt="2022-02-24T11:31:08.884" v="6464" actId="164"/>
          <ac:picMkLst>
            <pc:docMk/>
            <pc:sldMk cId="2179627414" sldId="2146846893"/>
            <ac:picMk id="167" creationId="{B5DE722F-6B26-4644-B72C-139285B4930B}"/>
          </ac:picMkLst>
        </pc:picChg>
        <pc:picChg chg="mod">
          <ac:chgData name="Picozzi, Valentina" userId="9de6e8c1-cd02-421a-9eb5-721f6178ffdf" providerId="ADAL" clId="{5BD0A4A8-BE06-4033-90D7-6A6BBF72DDEA}" dt="2022-02-24T11:31:08.884" v="6464" actId="164"/>
          <ac:picMkLst>
            <pc:docMk/>
            <pc:sldMk cId="2179627414" sldId="2146846893"/>
            <ac:picMk id="170" creationId="{5A988E30-475D-46A5-91F5-4374B9DCD569}"/>
          </ac:picMkLst>
        </pc:picChg>
        <pc:cxnChg chg="mod">
          <ac:chgData name="Picozzi, Valentina" userId="9de6e8c1-cd02-421a-9eb5-721f6178ffdf" providerId="ADAL" clId="{5BD0A4A8-BE06-4033-90D7-6A6BBF72DDEA}" dt="2022-02-24T11:31:08.884" v="6464" actId="164"/>
          <ac:cxnSpMkLst>
            <pc:docMk/>
            <pc:sldMk cId="2179627414" sldId="2146846893"/>
            <ac:cxnSpMk id="41" creationId="{E2852C71-9CA4-4525-804A-08E432135CF5}"/>
          </ac:cxnSpMkLst>
        </pc:cxnChg>
        <pc:cxnChg chg="mod">
          <ac:chgData name="Picozzi, Valentina" userId="9de6e8c1-cd02-421a-9eb5-721f6178ffdf" providerId="ADAL" clId="{5BD0A4A8-BE06-4033-90D7-6A6BBF72DDEA}" dt="2022-02-24T10:54:43.328" v="6333" actId="1035"/>
          <ac:cxnSpMkLst>
            <pc:docMk/>
            <pc:sldMk cId="2179627414" sldId="2146846893"/>
            <ac:cxnSpMk id="151" creationId="{F77357B2-B3D6-413B-AB2B-1444DD67CE0E}"/>
          </ac:cxnSpMkLst>
        </pc:cxnChg>
      </pc:sldChg>
      <pc:sldChg chg="addSp delSp modSp mod">
        <pc:chgData name="Picozzi, Valentina" userId="9de6e8c1-cd02-421a-9eb5-721f6178ffdf" providerId="ADAL" clId="{5BD0A4A8-BE06-4033-90D7-6A6BBF72DDEA}" dt="2022-02-24T11:41:58.159" v="6547" actId="164"/>
        <pc:sldMkLst>
          <pc:docMk/>
          <pc:sldMk cId="682276273" sldId="2146846894"/>
        </pc:sldMkLst>
        <pc:grpChg chg="del">
          <ac:chgData name="Picozzi, Valentina" userId="9de6e8c1-cd02-421a-9eb5-721f6178ffdf" providerId="ADAL" clId="{5BD0A4A8-BE06-4033-90D7-6A6BBF72DDEA}" dt="2022-02-24T10:55:46.024" v="6337" actId="478"/>
          <ac:grpSpMkLst>
            <pc:docMk/>
            <pc:sldMk cId="682276273" sldId="2146846894"/>
            <ac:grpSpMk id="4" creationId="{52461197-8E2E-4FEF-BA87-386EDFA55B70}"/>
          </ac:grpSpMkLst>
        </pc:grpChg>
        <pc:grpChg chg="add mod">
          <ac:chgData name="Picozzi, Valentina" userId="9de6e8c1-cd02-421a-9eb5-721f6178ffdf" providerId="ADAL" clId="{5BD0A4A8-BE06-4033-90D7-6A6BBF72DDEA}" dt="2022-02-24T11:02:45.977" v="6397" actId="164"/>
          <ac:grpSpMkLst>
            <pc:docMk/>
            <pc:sldMk cId="682276273" sldId="2146846894"/>
            <ac:grpSpMk id="8" creationId="{543A7090-9E64-4F56-AAE7-FC47940117D3}"/>
          </ac:grpSpMkLst>
        </pc:grpChg>
        <pc:grpChg chg="add mod">
          <ac:chgData name="Picozzi, Valentina" userId="9de6e8c1-cd02-421a-9eb5-721f6178ffdf" providerId="ADAL" clId="{5BD0A4A8-BE06-4033-90D7-6A6BBF72DDEA}" dt="2022-02-24T11:02:45.977" v="6397" actId="164"/>
          <ac:grpSpMkLst>
            <pc:docMk/>
            <pc:sldMk cId="682276273" sldId="2146846894"/>
            <ac:grpSpMk id="9" creationId="{1DD88399-9F1B-49F9-8DD0-DE7421FA49FA}"/>
          </ac:grpSpMkLst>
        </pc:grpChg>
        <pc:grpChg chg="add mod">
          <ac:chgData name="Picozzi, Valentina" userId="9de6e8c1-cd02-421a-9eb5-721f6178ffdf" providerId="ADAL" clId="{5BD0A4A8-BE06-4033-90D7-6A6BBF72DDEA}" dt="2022-02-24T11:41:58.159" v="6547" actId="164"/>
          <ac:grpSpMkLst>
            <pc:docMk/>
            <pc:sldMk cId="682276273" sldId="2146846894"/>
            <ac:grpSpMk id="18" creationId="{415979E2-3BDA-4CCA-ADE6-D5184EBC3247}"/>
          </ac:grpSpMkLst>
        </pc:grpChg>
        <pc:grpChg chg="add mod">
          <ac:chgData name="Picozzi, Valentina" userId="9de6e8c1-cd02-421a-9eb5-721f6178ffdf" providerId="ADAL" clId="{5BD0A4A8-BE06-4033-90D7-6A6BBF72DDEA}" dt="2022-02-24T11:41:58.159" v="6547" actId="164"/>
          <ac:grpSpMkLst>
            <pc:docMk/>
            <pc:sldMk cId="682276273" sldId="2146846894"/>
            <ac:grpSpMk id="31" creationId="{9DC838CB-5971-4572-94EC-692597DD63CA}"/>
          </ac:grpSpMkLst>
        </pc:grpChg>
        <pc:grpChg chg="add mod">
          <ac:chgData name="Picozzi, Valentina" userId="9de6e8c1-cd02-421a-9eb5-721f6178ffdf" providerId="ADAL" clId="{5BD0A4A8-BE06-4033-90D7-6A6BBF72DDEA}" dt="2022-02-24T10:58:44.867" v="6349" actId="164"/>
          <ac:grpSpMkLst>
            <pc:docMk/>
            <pc:sldMk cId="682276273" sldId="2146846894"/>
            <ac:grpSpMk id="59" creationId="{EBDD98B4-74F1-41F6-BA8A-CEBF8CB9F1AC}"/>
          </ac:grpSpMkLst>
        </pc:grpChg>
        <pc:grpChg chg="mod">
          <ac:chgData name="Picozzi, Valentina" userId="9de6e8c1-cd02-421a-9eb5-721f6178ffdf" providerId="ADAL" clId="{5BD0A4A8-BE06-4033-90D7-6A6BBF72DDEA}" dt="2022-02-24T10:55:47.065" v="6338"/>
          <ac:grpSpMkLst>
            <pc:docMk/>
            <pc:sldMk cId="682276273" sldId="2146846894"/>
            <ac:grpSpMk id="60" creationId="{12ECFEE5-CF26-4EDE-99F6-1C82FA89359B}"/>
          </ac:grpSpMkLst>
        </pc:grpChg>
        <pc:grpChg chg="mod">
          <ac:chgData name="Picozzi, Valentina" userId="9de6e8c1-cd02-421a-9eb5-721f6178ffdf" providerId="ADAL" clId="{5BD0A4A8-BE06-4033-90D7-6A6BBF72DDEA}" dt="2022-02-24T10:55:47.065" v="6338"/>
          <ac:grpSpMkLst>
            <pc:docMk/>
            <pc:sldMk cId="682276273" sldId="2146846894"/>
            <ac:grpSpMk id="70" creationId="{A89DA63C-1F8A-4BD1-B3BC-7EEABC6CAE3D}"/>
          </ac:grpSpMkLst>
        </pc:grpChg>
        <pc:grpChg chg="mod">
          <ac:chgData name="Picozzi, Valentina" userId="9de6e8c1-cd02-421a-9eb5-721f6178ffdf" providerId="ADAL" clId="{5BD0A4A8-BE06-4033-90D7-6A6BBF72DDEA}" dt="2022-02-24T10:55:47.065" v="6338"/>
          <ac:grpSpMkLst>
            <pc:docMk/>
            <pc:sldMk cId="682276273" sldId="2146846894"/>
            <ac:grpSpMk id="72" creationId="{A892511F-5173-4020-AA05-511AD6581473}"/>
          </ac:grpSpMkLst>
        </pc:grpChg>
        <pc:grpChg chg="mod">
          <ac:chgData name="Picozzi, Valentina" userId="9de6e8c1-cd02-421a-9eb5-721f6178ffdf" providerId="ADAL" clId="{5BD0A4A8-BE06-4033-90D7-6A6BBF72DDEA}" dt="2022-02-24T10:55:47.065" v="6338"/>
          <ac:grpSpMkLst>
            <pc:docMk/>
            <pc:sldMk cId="682276273" sldId="2146846894"/>
            <ac:grpSpMk id="75" creationId="{3058A79E-28D8-488D-A302-7455A9B8E5C3}"/>
          </ac:grpSpMkLst>
        </pc:grpChg>
        <pc:grpChg chg="mod">
          <ac:chgData name="Picozzi, Valentina" userId="9de6e8c1-cd02-421a-9eb5-721f6178ffdf" providerId="ADAL" clId="{5BD0A4A8-BE06-4033-90D7-6A6BBF72DDEA}" dt="2022-02-24T10:55:47.065" v="6338"/>
          <ac:grpSpMkLst>
            <pc:docMk/>
            <pc:sldMk cId="682276273" sldId="2146846894"/>
            <ac:grpSpMk id="76" creationId="{429F62FC-9970-4A91-9137-04E37CAF9FCB}"/>
          </ac:grpSpMkLst>
        </pc:grpChg>
        <pc:picChg chg="mod">
          <ac:chgData name="Picozzi, Valentina" userId="9de6e8c1-cd02-421a-9eb5-721f6178ffdf" providerId="ADAL" clId="{5BD0A4A8-BE06-4033-90D7-6A6BBF72DDEA}" dt="2022-02-24T11:38:36.034" v="6522" actId="164"/>
          <ac:picMkLst>
            <pc:docMk/>
            <pc:sldMk cId="682276273" sldId="2146846894"/>
            <ac:picMk id="6" creationId="{8371C629-9B23-445A-9EC4-FABB3F1E7118}"/>
          </ac:picMkLst>
        </pc:picChg>
        <pc:picChg chg="add mod">
          <ac:chgData name="Picozzi, Valentina" userId="9de6e8c1-cd02-421a-9eb5-721f6178ffdf" providerId="ADAL" clId="{5BD0A4A8-BE06-4033-90D7-6A6BBF72DDEA}" dt="2022-02-24T10:58:44.867" v="6349" actId="164"/>
          <ac:picMkLst>
            <pc:docMk/>
            <pc:sldMk cId="682276273" sldId="2146846894"/>
            <ac:picMk id="7" creationId="{C2EEA96B-2D4E-4F32-99E3-8741755959BA}"/>
          </ac:picMkLst>
        </pc:picChg>
        <pc:picChg chg="del">
          <ac:chgData name="Picozzi, Valentina" userId="9de6e8c1-cd02-421a-9eb5-721f6178ffdf" providerId="ADAL" clId="{5BD0A4A8-BE06-4033-90D7-6A6BBF72DDEA}" dt="2022-02-24T11:33:08.034" v="6475" actId="478"/>
          <ac:picMkLst>
            <pc:docMk/>
            <pc:sldMk cId="682276273" sldId="2146846894"/>
            <ac:picMk id="11" creationId="{31C6D8B0-716D-41A2-B25B-1E741A66EBC8}"/>
          </ac:picMkLst>
        </pc:picChg>
        <pc:picChg chg="add del mod">
          <ac:chgData name="Picozzi, Valentina" userId="9de6e8c1-cd02-421a-9eb5-721f6178ffdf" providerId="ADAL" clId="{5BD0A4A8-BE06-4033-90D7-6A6BBF72DDEA}" dt="2022-02-24T11:34:38.245" v="6483" actId="478"/>
          <ac:picMkLst>
            <pc:docMk/>
            <pc:sldMk cId="682276273" sldId="2146846894"/>
            <ac:picMk id="12" creationId="{669C3554-18F5-4212-B625-DABE6F0059E7}"/>
          </ac:picMkLst>
        </pc:picChg>
        <pc:picChg chg="add mod">
          <ac:chgData name="Picozzi, Valentina" userId="9de6e8c1-cd02-421a-9eb5-721f6178ffdf" providerId="ADAL" clId="{5BD0A4A8-BE06-4033-90D7-6A6BBF72DDEA}" dt="2022-02-24T11:38:36.034" v="6522" actId="164"/>
          <ac:picMkLst>
            <pc:docMk/>
            <pc:sldMk cId="682276273" sldId="2146846894"/>
            <ac:picMk id="15" creationId="{CFCE35C5-8D8D-4FFC-8340-E78D4BFF3B1F}"/>
          </ac:picMkLst>
        </pc:picChg>
        <pc:picChg chg="add mod">
          <ac:chgData name="Picozzi, Valentina" userId="9de6e8c1-cd02-421a-9eb5-721f6178ffdf" providerId="ADAL" clId="{5BD0A4A8-BE06-4033-90D7-6A6BBF72DDEA}" dt="2022-02-24T11:38:36.034" v="6522" actId="164"/>
          <ac:picMkLst>
            <pc:docMk/>
            <pc:sldMk cId="682276273" sldId="2146846894"/>
            <ac:picMk id="17" creationId="{B9E647AF-777E-4DB6-A412-C4FFDDCED499}"/>
          </ac:picMkLst>
        </pc:picChg>
        <pc:picChg chg="mod">
          <ac:chgData name="Picozzi, Valentina" userId="9de6e8c1-cd02-421a-9eb5-721f6178ffdf" providerId="ADAL" clId="{5BD0A4A8-BE06-4033-90D7-6A6BBF72DDEA}" dt="2022-02-24T11:38:36.034" v="6522" actId="164"/>
          <ac:picMkLst>
            <pc:docMk/>
            <pc:sldMk cId="682276273" sldId="2146846894"/>
            <ac:picMk id="22" creationId="{BC185DF2-9184-4FC0-B6D0-3B18BDB3BB3F}"/>
          </ac:picMkLst>
        </pc:picChg>
        <pc:picChg chg="add mod">
          <ac:chgData name="Picozzi, Valentina" userId="9de6e8c1-cd02-421a-9eb5-721f6178ffdf" providerId="ADAL" clId="{5BD0A4A8-BE06-4033-90D7-6A6BBF72DDEA}" dt="2022-02-24T11:41:58.159" v="6547" actId="164"/>
          <ac:picMkLst>
            <pc:docMk/>
            <pc:sldMk cId="682276273" sldId="2146846894"/>
            <ac:picMk id="24" creationId="{16430748-18E5-47F6-8009-4CAEE44C5E88}"/>
          </ac:picMkLst>
        </pc:picChg>
        <pc:picChg chg="add mod">
          <ac:chgData name="Picozzi, Valentina" userId="9de6e8c1-cd02-421a-9eb5-721f6178ffdf" providerId="ADAL" clId="{5BD0A4A8-BE06-4033-90D7-6A6BBF72DDEA}" dt="2022-02-24T11:41:58.159" v="6547" actId="164"/>
          <ac:picMkLst>
            <pc:docMk/>
            <pc:sldMk cId="682276273" sldId="2146846894"/>
            <ac:picMk id="27" creationId="{59C0834D-6C0D-47C0-AB67-77444B057DDF}"/>
          </ac:picMkLst>
        </pc:picChg>
        <pc:picChg chg="add mod">
          <ac:chgData name="Picozzi, Valentina" userId="9de6e8c1-cd02-421a-9eb5-721f6178ffdf" providerId="ADAL" clId="{5BD0A4A8-BE06-4033-90D7-6A6BBF72DDEA}" dt="2022-02-24T11:41:58.159" v="6547" actId="164"/>
          <ac:picMkLst>
            <pc:docMk/>
            <pc:sldMk cId="682276273" sldId="2146846894"/>
            <ac:picMk id="30" creationId="{08692BFF-05B6-4B29-923C-6177E21D132E}"/>
          </ac:picMkLst>
        </pc:picChg>
        <pc:picChg chg="mod">
          <ac:chgData name="Picozzi, Valentina" userId="9de6e8c1-cd02-421a-9eb5-721f6178ffdf" providerId="ADAL" clId="{5BD0A4A8-BE06-4033-90D7-6A6BBF72DDEA}" dt="2022-02-24T11:38:36.034" v="6522" actId="164"/>
          <ac:picMkLst>
            <pc:docMk/>
            <pc:sldMk cId="682276273" sldId="2146846894"/>
            <ac:picMk id="55" creationId="{741F4359-1AEF-4BAA-AEC7-695B830B4714}"/>
          </ac:picMkLst>
        </pc:picChg>
        <pc:picChg chg="mod">
          <ac:chgData name="Picozzi, Valentina" userId="9de6e8c1-cd02-421a-9eb5-721f6178ffdf" providerId="ADAL" clId="{5BD0A4A8-BE06-4033-90D7-6A6BBF72DDEA}" dt="2022-02-24T11:38:36.034" v="6522" actId="164"/>
          <ac:picMkLst>
            <pc:docMk/>
            <pc:sldMk cId="682276273" sldId="2146846894"/>
            <ac:picMk id="58" creationId="{E418DEC1-32B5-4986-8465-8CF978E46FEA}"/>
          </ac:picMkLst>
        </pc:picChg>
        <pc:picChg chg="mod">
          <ac:chgData name="Picozzi, Valentina" userId="9de6e8c1-cd02-421a-9eb5-721f6178ffdf" providerId="ADAL" clId="{5BD0A4A8-BE06-4033-90D7-6A6BBF72DDEA}" dt="2022-02-24T10:55:47.065" v="6338"/>
          <ac:picMkLst>
            <pc:docMk/>
            <pc:sldMk cId="682276273" sldId="2146846894"/>
            <ac:picMk id="61" creationId="{C422B1BF-41A8-45CE-AC7F-0BFE5A80BEFA}"/>
          </ac:picMkLst>
        </pc:picChg>
        <pc:picChg chg="mod">
          <ac:chgData name="Picozzi, Valentina" userId="9de6e8c1-cd02-421a-9eb5-721f6178ffdf" providerId="ADAL" clId="{5BD0A4A8-BE06-4033-90D7-6A6BBF72DDEA}" dt="2022-02-24T10:55:47.065" v="6338"/>
          <ac:picMkLst>
            <pc:docMk/>
            <pc:sldMk cId="682276273" sldId="2146846894"/>
            <ac:picMk id="62" creationId="{9107CA1A-35BA-4DB2-AE36-02B1F4801155}"/>
          </ac:picMkLst>
        </pc:picChg>
        <pc:picChg chg="mod">
          <ac:chgData name="Picozzi, Valentina" userId="9de6e8c1-cd02-421a-9eb5-721f6178ffdf" providerId="ADAL" clId="{5BD0A4A8-BE06-4033-90D7-6A6BBF72DDEA}" dt="2022-02-24T11:38:36.034" v="6522" actId="164"/>
          <ac:picMkLst>
            <pc:docMk/>
            <pc:sldMk cId="682276273" sldId="2146846894"/>
            <ac:picMk id="63" creationId="{E8C194D3-2437-42F2-A140-4A12CAEED4A2}"/>
          </ac:picMkLst>
        </pc:picChg>
        <pc:picChg chg="mod">
          <ac:chgData name="Picozzi, Valentina" userId="9de6e8c1-cd02-421a-9eb5-721f6178ffdf" providerId="ADAL" clId="{5BD0A4A8-BE06-4033-90D7-6A6BBF72DDEA}" dt="2022-02-24T11:38:36.034" v="6522" actId="164"/>
          <ac:picMkLst>
            <pc:docMk/>
            <pc:sldMk cId="682276273" sldId="2146846894"/>
            <ac:picMk id="64" creationId="{CDF25BAC-55AA-41F2-A772-112001888686}"/>
          </ac:picMkLst>
        </pc:picChg>
        <pc:picChg chg="mod">
          <ac:chgData name="Picozzi, Valentina" userId="9de6e8c1-cd02-421a-9eb5-721f6178ffdf" providerId="ADAL" clId="{5BD0A4A8-BE06-4033-90D7-6A6BBF72DDEA}" dt="2022-02-24T10:55:47.065" v="6338"/>
          <ac:picMkLst>
            <pc:docMk/>
            <pc:sldMk cId="682276273" sldId="2146846894"/>
            <ac:picMk id="65" creationId="{F42A977B-192E-4DB7-849F-7652C358690E}"/>
          </ac:picMkLst>
        </pc:picChg>
        <pc:picChg chg="mod">
          <ac:chgData name="Picozzi, Valentina" userId="9de6e8c1-cd02-421a-9eb5-721f6178ffdf" providerId="ADAL" clId="{5BD0A4A8-BE06-4033-90D7-6A6BBF72DDEA}" dt="2022-02-24T10:55:47.065" v="6338"/>
          <ac:picMkLst>
            <pc:docMk/>
            <pc:sldMk cId="682276273" sldId="2146846894"/>
            <ac:picMk id="66" creationId="{63547E7F-F93A-48B7-8F60-F56ECE2F1241}"/>
          </ac:picMkLst>
        </pc:picChg>
        <pc:picChg chg="mod">
          <ac:chgData name="Picozzi, Valentina" userId="9de6e8c1-cd02-421a-9eb5-721f6178ffdf" providerId="ADAL" clId="{5BD0A4A8-BE06-4033-90D7-6A6BBF72DDEA}" dt="2022-02-24T10:55:47.065" v="6338"/>
          <ac:picMkLst>
            <pc:docMk/>
            <pc:sldMk cId="682276273" sldId="2146846894"/>
            <ac:picMk id="67" creationId="{85E2C6CC-CA3A-4934-AB5D-7E409B759CB7}"/>
          </ac:picMkLst>
        </pc:picChg>
        <pc:picChg chg="mod">
          <ac:chgData name="Picozzi, Valentina" userId="9de6e8c1-cd02-421a-9eb5-721f6178ffdf" providerId="ADAL" clId="{5BD0A4A8-BE06-4033-90D7-6A6BBF72DDEA}" dt="2022-02-24T10:55:47.065" v="6338"/>
          <ac:picMkLst>
            <pc:docMk/>
            <pc:sldMk cId="682276273" sldId="2146846894"/>
            <ac:picMk id="68" creationId="{4F81AF8E-9026-4EF7-9AB4-637F345C7AB8}"/>
          </ac:picMkLst>
        </pc:picChg>
        <pc:picChg chg="mod">
          <ac:chgData name="Picozzi, Valentina" userId="9de6e8c1-cd02-421a-9eb5-721f6178ffdf" providerId="ADAL" clId="{5BD0A4A8-BE06-4033-90D7-6A6BBF72DDEA}" dt="2022-02-24T10:55:47.065" v="6338"/>
          <ac:picMkLst>
            <pc:docMk/>
            <pc:sldMk cId="682276273" sldId="2146846894"/>
            <ac:picMk id="69" creationId="{78C7795C-F6A1-4DB9-B334-536CF5E1931C}"/>
          </ac:picMkLst>
        </pc:picChg>
        <pc:picChg chg="mod">
          <ac:chgData name="Picozzi, Valentina" userId="9de6e8c1-cd02-421a-9eb5-721f6178ffdf" providerId="ADAL" clId="{5BD0A4A8-BE06-4033-90D7-6A6BBF72DDEA}" dt="2022-02-24T10:55:47.065" v="6338"/>
          <ac:picMkLst>
            <pc:docMk/>
            <pc:sldMk cId="682276273" sldId="2146846894"/>
            <ac:picMk id="71" creationId="{20ECB093-C1D3-4FE7-AE79-0C7B2E23A330}"/>
          </ac:picMkLst>
        </pc:picChg>
        <pc:picChg chg="mod">
          <ac:chgData name="Picozzi, Valentina" userId="9de6e8c1-cd02-421a-9eb5-721f6178ffdf" providerId="ADAL" clId="{5BD0A4A8-BE06-4033-90D7-6A6BBF72DDEA}" dt="2022-02-24T10:55:47.065" v="6338"/>
          <ac:picMkLst>
            <pc:docMk/>
            <pc:sldMk cId="682276273" sldId="2146846894"/>
            <ac:picMk id="73" creationId="{CADBE94B-DFC0-4368-91A7-C236C2B34908}"/>
          </ac:picMkLst>
        </pc:picChg>
        <pc:picChg chg="mod">
          <ac:chgData name="Picozzi, Valentina" userId="9de6e8c1-cd02-421a-9eb5-721f6178ffdf" providerId="ADAL" clId="{5BD0A4A8-BE06-4033-90D7-6A6BBF72DDEA}" dt="2022-02-24T10:55:47.065" v="6338"/>
          <ac:picMkLst>
            <pc:docMk/>
            <pc:sldMk cId="682276273" sldId="2146846894"/>
            <ac:picMk id="74" creationId="{37C5A09F-AB57-4C71-874C-98F2B55C6700}"/>
          </ac:picMkLst>
        </pc:picChg>
        <pc:picChg chg="mod">
          <ac:chgData name="Picozzi, Valentina" userId="9de6e8c1-cd02-421a-9eb5-721f6178ffdf" providerId="ADAL" clId="{5BD0A4A8-BE06-4033-90D7-6A6BBF72DDEA}" dt="2022-02-24T10:55:47.065" v="6338"/>
          <ac:picMkLst>
            <pc:docMk/>
            <pc:sldMk cId="682276273" sldId="2146846894"/>
            <ac:picMk id="78" creationId="{CCC1685B-DD6E-416C-B4C5-E6BA45D9BF7E}"/>
          </ac:picMkLst>
        </pc:picChg>
        <pc:picChg chg="mod">
          <ac:chgData name="Picozzi, Valentina" userId="9de6e8c1-cd02-421a-9eb5-721f6178ffdf" providerId="ADAL" clId="{5BD0A4A8-BE06-4033-90D7-6A6BBF72DDEA}" dt="2022-02-24T10:55:47.065" v="6338"/>
          <ac:picMkLst>
            <pc:docMk/>
            <pc:sldMk cId="682276273" sldId="2146846894"/>
            <ac:picMk id="79" creationId="{079243AB-506E-4C2E-97D3-A700B0F3990E}"/>
          </ac:picMkLst>
        </pc:picChg>
        <pc:picChg chg="mod">
          <ac:chgData name="Picozzi, Valentina" userId="9de6e8c1-cd02-421a-9eb5-721f6178ffdf" providerId="ADAL" clId="{5BD0A4A8-BE06-4033-90D7-6A6BBF72DDEA}" dt="2022-02-24T10:55:47.065" v="6338"/>
          <ac:picMkLst>
            <pc:docMk/>
            <pc:sldMk cId="682276273" sldId="2146846894"/>
            <ac:picMk id="80" creationId="{CEBBFE3A-441C-4289-9D3D-0FDB3F1795CB}"/>
          </ac:picMkLst>
        </pc:picChg>
        <pc:picChg chg="mod">
          <ac:chgData name="Picozzi, Valentina" userId="9de6e8c1-cd02-421a-9eb5-721f6178ffdf" providerId="ADAL" clId="{5BD0A4A8-BE06-4033-90D7-6A6BBF72DDEA}" dt="2022-02-24T10:55:47.065" v="6338"/>
          <ac:picMkLst>
            <pc:docMk/>
            <pc:sldMk cId="682276273" sldId="2146846894"/>
            <ac:picMk id="81" creationId="{4074FC2E-4650-4C6E-A2B9-5792813EB705}"/>
          </ac:picMkLst>
        </pc:picChg>
        <pc:picChg chg="add mod">
          <ac:chgData name="Picozzi, Valentina" userId="9de6e8c1-cd02-421a-9eb5-721f6178ffdf" providerId="ADAL" clId="{5BD0A4A8-BE06-4033-90D7-6A6BBF72DDEA}" dt="2022-02-24T11:02:45.977" v="6397" actId="164"/>
          <ac:picMkLst>
            <pc:docMk/>
            <pc:sldMk cId="682276273" sldId="2146846894"/>
            <ac:picMk id="82" creationId="{880ACC69-36A1-49F2-B9EC-3B518542E02D}"/>
          </ac:picMkLst>
        </pc:picChg>
        <pc:picChg chg="add mod">
          <ac:chgData name="Picozzi, Valentina" userId="9de6e8c1-cd02-421a-9eb5-721f6178ffdf" providerId="ADAL" clId="{5BD0A4A8-BE06-4033-90D7-6A6BBF72DDEA}" dt="2022-02-24T11:38:36.034" v="6522" actId="164"/>
          <ac:picMkLst>
            <pc:docMk/>
            <pc:sldMk cId="682276273" sldId="2146846894"/>
            <ac:picMk id="90" creationId="{75725242-B2F3-4739-99A1-EFAA01DCE498}"/>
          </ac:picMkLst>
        </pc:picChg>
        <pc:picChg chg="add mod">
          <ac:chgData name="Picozzi, Valentina" userId="9de6e8c1-cd02-421a-9eb5-721f6178ffdf" providerId="ADAL" clId="{5BD0A4A8-BE06-4033-90D7-6A6BBF72DDEA}" dt="2022-02-24T11:38:36.034" v="6522" actId="164"/>
          <ac:picMkLst>
            <pc:docMk/>
            <pc:sldMk cId="682276273" sldId="2146846894"/>
            <ac:picMk id="115" creationId="{DD3532DB-1647-4946-9755-A8C6AAEE5BEC}"/>
          </ac:picMkLst>
        </pc:picChg>
        <pc:cxnChg chg="mod">
          <ac:chgData name="Picozzi, Valentina" userId="9de6e8c1-cd02-421a-9eb5-721f6178ffdf" providerId="ADAL" clId="{5BD0A4A8-BE06-4033-90D7-6A6BBF72DDEA}" dt="2022-02-24T11:39:04.616" v="6524" actId="14100"/>
          <ac:cxnSpMkLst>
            <pc:docMk/>
            <pc:sldMk cId="682276273" sldId="2146846894"/>
            <ac:cxnSpMk id="3" creationId="{14D84EC0-1141-441F-B88C-1B376D9312F4}"/>
          </ac:cxnSpMkLst>
        </pc:cxnChg>
        <pc:cxnChg chg="mod">
          <ac:chgData name="Picozzi, Valentina" userId="9de6e8c1-cd02-421a-9eb5-721f6178ffdf" providerId="ADAL" clId="{5BD0A4A8-BE06-4033-90D7-6A6BBF72DDEA}" dt="2022-02-24T11:38:36.034" v="6522" actId="164"/>
          <ac:cxnSpMkLst>
            <pc:docMk/>
            <pc:sldMk cId="682276273" sldId="2146846894"/>
            <ac:cxnSpMk id="53" creationId="{8DD6BDED-67FA-4DCD-B6B4-E4AB0E5B5A7E}"/>
          </ac:cxnSpMkLst>
        </pc:cxnChg>
        <pc:cxnChg chg="mod">
          <ac:chgData name="Picozzi, Valentina" userId="9de6e8c1-cd02-421a-9eb5-721f6178ffdf" providerId="ADAL" clId="{5BD0A4A8-BE06-4033-90D7-6A6BBF72DDEA}" dt="2022-02-24T10:55:47.065" v="6338"/>
          <ac:cxnSpMkLst>
            <pc:docMk/>
            <pc:sldMk cId="682276273" sldId="2146846894"/>
            <ac:cxnSpMk id="77" creationId="{D46C223A-BD0B-4B3C-BEB7-107AD1A23F4B}"/>
          </ac:cxnSpMkLst>
        </pc:cxnChg>
      </pc:sldChg>
      <pc:sldChg chg="addSp delSp modSp mod">
        <pc:chgData name="Picozzi, Valentina" userId="9de6e8c1-cd02-421a-9eb5-721f6178ffdf" providerId="ADAL" clId="{5BD0A4A8-BE06-4033-90D7-6A6BBF72DDEA}" dt="2022-02-22T18:36:05.672" v="1905" actId="478"/>
        <pc:sldMkLst>
          <pc:docMk/>
          <pc:sldMk cId="1777520844" sldId="2146846910"/>
        </pc:sldMkLst>
        <pc:grpChg chg="add mod">
          <ac:chgData name="Picozzi, Valentina" userId="9de6e8c1-cd02-421a-9eb5-721f6178ffdf" providerId="ADAL" clId="{5BD0A4A8-BE06-4033-90D7-6A6BBF72DDEA}" dt="2022-02-22T18:28:32.712" v="1829" actId="164"/>
          <ac:grpSpMkLst>
            <pc:docMk/>
            <pc:sldMk cId="1777520844" sldId="2146846910"/>
            <ac:grpSpMk id="4" creationId="{60345B5A-9B34-4A2D-96A2-A33EDC899C4F}"/>
          </ac:grpSpMkLst>
        </pc:grpChg>
        <pc:grpChg chg="mod">
          <ac:chgData name="Picozzi, Valentina" userId="9de6e8c1-cd02-421a-9eb5-721f6178ffdf" providerId="ADAL" clId="{5BD0A4A8-BE06-4033-90D7-6A6BBF72DDEA}" dt="2022-02-22T18:28:32.712" v="1829" actId="164"/>
          <ac:grpSpMkLst>
            <pc:docMk/>
            <pc:sldMk cId="1777520844" sldId="2146846910"/>
            <ac:grpSpMk id="14" creationId="{E9E4BEA8-A52B-46AC-A4EA-0565822EE502}"/>
          </ac:grpSpMkLst>
        </pc:grpChg>
        <pc:picChg chg="del">
          <ac:chgData name="Picozzi, Valentina" userId="9de6e8c1-cd02-421a-9eb5-721f6178ffdf" providerId="ADAL" clId="{5BD0A4A8-BE06-4033-90D7-6A6BBF72DDEA}" dt="2022-02-22T18:36:05.672" v="1905" actId="478"/>
          <ac:picMkLst>
            <pc:docMk/>
            <pc:sldMk cId="1777520844" sldId="2146846910"/>
            <ac:picMk id="80" creationId="{A4BC8247-6DA2-4160-A8F5-2CBEF322F13B}"/>
          </ac:picMkLst>
        </pc:picChg>
        <pc:picChg chg="add mod">
          <ac:chgData name="Picozzi, Valentina" userId="9de6e8c1-cd02-421a-9eb5-721f6178ffdf" providerId="ADAL" clId="{5BD0A4A8-BE06-4033-90D7-6A6BBF72DDEA}" dt="2022-02-22T18:28:36.385" v="1830" actId="14100"/>
          <ac:picMkLst>
            <pc:docMk/>
            <pc:sldMk cId="1777520844" sldId="2146846910"/>
            <ac:picMk id="124" creationId="{29CD805C-AC5D-4EA0-A645-2D8F0ED1F319}"/>
          </ac:picMkLst>
        </pc:picChg>
      </pc:sldChg>
      <pc:sldChg chg="addSp delSp modSp mod">
        <pc:chgData name="Picozzi, Valentina" userId="9de6e8c1-cd02-421a-9eb5-721f6178ffdf" providerId="ADAL" clId="{5BD0A4A8-BE06-4033-90D7-6A6BBF72DDEA}" dt="2022-02-22T18:54:31.223" v="2364" actId="1037"/>
        <pc:sldMkLst>
          <pc:docMk/>
          <pc:sldMk cId="2258971617" sldId="2146846912"/>
        </pc:sldMkLst>
        <pc:spChg chg="mod ord">
          <ac:chgData name="Picozzi, Valentina" userId="9de6e8c1-cd02-421a-9eb5-721f6178ffdf" providerId="ADAL" clId="{5BD0A4A8-BE06-4033-90D7-6A6BBF72DDEA}" dt="2022-02-22T18:54:31.223" v="2364" actId="1037"/>
          <ac:spMkLst>
            <pc:docMk/>
            <pc:sldMk cId="2258971617" sldId="2146846912"/>
            <ac:spMk id="10" creationId="{EE934599-87A2-4DF6-A89D-795C77AECE58}"/>
          </ac:spMkLst>
        </pc:spChg>
        <pc:spChg chg="mod">
          <ac:chgData name="Picozzi, Valentina" userId="9de6e8c1-cd02-421a-9eb5-721f6178ffdf" providerId="ADAL" clId="{5BD0A4A8-BE06-4033-90D7-6A6BBF72DDEA}" dt="2022-02-22T18:40:50.139" v="2049" actId="1037"/>
          <ac:spMkLst>
            <pc:docMk/>
            <pc:sldMk cId="2258971617" sldId="2146846912"/>
            <ac:spMk id="83" creationId="{2A76FFA1-4057-448E-85D2-B72225D3A799}"/>
          </ac:spMkLst>
        </pc:spChg>
        <pc:spChg chg="mod">
          <ac:chgData name="Picozzi, Valentina" userId="9de6e8c1-cd02-421a-9eb5-721f6178ffdf" providerId="ADAL" clId="{5BD0A4A8-BE06-4033-90D7-6A6BBF72DDEA}" dt="2022-02-22T18:53:52.470" v="2352"/>
          <ac:spMkLst>
            <pc:docMk/>
            <pc:sldMk cId="2258971617" sldId="2146846912"/>
            <ac:spMk id="112" creationId="{BFD999D7-20BD-462A-B3D3-988B9F643DF1}"/>
          </ac:spMkLst>
        </pc:spChg>
        <pc:spChg chg="add mod">
          <ac:chgData name="Picozzi, Valentina" userId="9de6e8c1-cd02-421a-9eb5-721f6178ffdf" providerId="ADAL" clId="{5BD0A4A8-BE06-4033-90D7-6A6BBF72DDEA}" dt="2022-02-22T18:54:13.871" v="2357"/>
          <ac:spMkLst>
            <pc:docMk/>
            <pc:sldMk cId="2258971617" sldId="2146846912"/>
            <ac:spMk id="116" creationId="{8ECF5C5A-AE00-42A5-84C8-72F8D56D2A56}"/>
          </ac:spMkLst>
        </pc:spChg>
        <pc:grpChg chg="add mod">
          <ac:chgData name="Picozzi, Valentina" userId="9de6e8c1-cd02-421a-9eb5-721f6178ffdf" providerId="ADAL" clId="{5BD0A4A8-BE06-4033-90D7-6A6BBF72DDEA}" dt="2022-02-22T18:29:39.518" v="1838" actId="164"/>
          <ac:grpSpMkLst>
            <pc:docMk/>
            <pc:sldMk cId="2258971617" sldId="2146846912"/>
            <ac:grpSpMk id="4" creationId="{2124D626-550B-464B-B322-672046ED6D9B}"/>
          </ac:grpSpMkLst>
        </pc:grpChg>
        <pc:grpChg chg="add mod">
          <ac:chgData name="Picozzi, Valentina" userId="9de6e8c1-cd02-421a-9eb5-721f6178ffdf" providerId="ADAL" clId="{5BD0A4A8-BE06-4033-90D7-6A6BBF72DDEA}" dt="2022-02-22T18:36:52.499" v="1909" actId="1076"/>
          <ac:grpSpMkLst>
            <pc:docMk/>
            <pc:sldMk cId="2258971617" sldId="2146846912"/>
            <ac:grpSpMk id="11" creationId="{570013DA-6B6F-4C89-AAF2-360784072297}"/>
          </ac:grpSpMkLst>
        </pc:grpChg>
        <pc:grpChg chg="add mod">
          <ac:chgData name="Picozzi, Valentina" userId="9de6e8c1-cd02-421a-9eb5-721f6178ffdf" providerId="ADAL" clId="{5BD0A4A8-BE06-4033-90D7-6A6BBF72DDEA}" dt="2022-02-22T18:41:23.671" v="2066" actId="164"/>
          <ac:grpSpMkLst>
            <pc:docMk/>
            <pc:sldMk cId="2258971617" sldId="2146846912"/>
            <ac:grpSpMk id="14" creationId="{CD8EF0CF-5D05-4B31-8F22-D9D8DF3DC101}"/>
          </ac:grpSpMkLst>
        </pc:grpChg>
        <pc:grpChg chg="add mod">
          <ac:chgData name="Picozzi, Valentina" userId="9de6e8c1-cd02-421a-9eb5-721f6178ffdf" providerId="ADAL" clId="{5BD0A4A8-BE06-4033-90D7-6A6BBF72DDEA}" dt="2022-02-22T18:48:31.849" v="2126" actId="164"/>
          <ac:grpSpMkLst>
            <pc:docMk/>
            <pc:sldMk cId="2258971617" sldId="2146846912"/>
            <ac:grpSpMk id="18" creationId="{63E8DCAA-6E74-4020-8568-5F1930290E44}"/>
          </ac:grpSpMkLst>
        </pc:grpChg>
        <pc:grpChg chg="add del mod">
          <ac:chgData name="Picozzi, Valentina" userId="9de6e8c1-cd02-421a-9eb5-721f6178ffdf" providerId="ADAL" clId="{5BD0A4A8-BE06-4033-90D7-6A6BBF72DDEA}" dt="2022-02-22T18:53:51.678" v="2351" actId="478"/>
          <ac:grpSpMkLst>
            <pc:docMk/>
            <pc:sldMk cId="2258971617" sldId="2146846912"/>
            <ac:grpSpMk id="19" creationId="{A18326C6-1252-4F42-AA29-F1AF0C3FBD45}"/>
          </ac:grpSpMkLst>
        </pc:grpChg>
        <pc:grpChg chg="add del mod">
          <ac:chgData name="Picozzi, Valentina" userId="9de6e8c1-cd02-421a-9eb5-721f6178ffdf" providerId="ADAL" clId="{5BD0A4A8-BE06-4033-90D7-6A6BBF72DDEA}" dt="2022-02-22T18:45:42.472" v="2094"/>
          <ac:grpSpMkLst>
            <pc:docMk/>
            <pc:sldMk cId="2258971617" sldId="2146846912"/>
            <ac:grpSpMk id="85" creationId="{EC6E12D3-E27C-421D-BF24-74ABFFC3F0D7}"/>
          </ac:grpSpMkLst>
        </pc:grpChg>
        <pc:grpChg chg="mod">
          <ac:chgData name="Picozzi, Valentina" userId="9de6e8c1-cd02-421a-9eb5-721f6178ffdf" providerId="ADAL" clId="{5BD0A4A8-BE06-4033-90D7-6A6BBF72DDEA}" dt="2022-02-22T18:45:31.467" v="2091"/>
          <ac:grpSpMkLst>
            <pc:docMk/>
            <pc:sldMk cId="2258971617" sldId="2146846912"/>
            <ac:grpSpMk id="86" creationId="{837EACEB-0273-4558-9A2C-37487ABAEFD9}"/>
          </ac:grpSpMkLst>
        </pc:grpChg>
        <pc:grpChg chg="add mod">
          <ac:chgData name="Picozzi, Valentina" userId="9de6e8c1-cd02-421a-9eb5-721f6178ffdf" providerId="ADAL" clId="{5BD0A4A8-BE06-4033-90D7-6A6BBF72DDEA}" dt="2022-02-22T18:46:54.718" v="2101" actId="164"/>
          <ac:grpSpMkLst>
            <pc:docMk/>
            <pc:sldMk cId="2258971617" sldId="2146846912"/>
            <ac:grpSpMk id="90" creationId="{DF05B88A-1D46-46E1-8C9D-AA59A048D192}"/>
          </ac:grpSpMkLst>
        </pc:grpChg>
        <pc:grpChg chg="mod">
          <ac:chgData name="Picozzi, Valentina" userId="9de6e8c1-cd02-421a-9eb5-721f6178ffdf" providerId="ADAL" clId="{5BD0A4A8-BE06-4033-90D7-6A6BBF72DDEA}" dt="2022-02-22T18:45:46.885" v="2095"/>
          <ac:grpSpMkLst>
            <pc:docMk/>
            <pc:sldMk cId="2258971617" sldId="2146846912"/>
            <ac:grpSpMk id="91" creationId="{7092097C-FD70-44EC-A945-E7A7B686B2F0}"/>
          </ac:grpSpMkLst>
        </pc:grpChg>
        <pc:grpChg chg="mod">
          <ac:chgData name="Picozzi, Valentina" userId="9de6e8c1-cd02-421a-9eb5-721f6178ffdf" providerId="ADAL" clId="{5BD0A4A8-BE06-4033-90D7-6A6BBF72DDEA}" dt="2022-02-22T18:29:39.518" v="1838" actId="164"/>
          <ac:grpSpMkLst>
            <pc:docMk/>
            <pc:sldMk cId="2258971617" sldId="2146846912"/>
            <ac:grpSpMk id="97" creationId="{38F83149-816D-47A8-AEB5-5EB704D2EB28}"/>
          </ac:grpSpMkLst>
        </pc:grpChg>
        <pc:grpChg chg="mod">
          <ac:chgData name="Picozzi, Valentina" userId="9de6e8c1-cd02-421a-9eb5-721f6178ffdf" providerId="ADAL" clId="{5BD0A4A8-BE06-4033-90D7-6A6BBF72DDEA}" dt="2022-02-22T18:41:23.671" v="2066" actId="164"/>
          <ac:grpSpMkLst>
            <pc:docMk/>
            <pc:sldMk cId="2258971617" sldId="2146846912"/>
            <ac:grpSpMk id="103" creationId="{5F5C8E39-7257-452C-8540-D2A5355678F6}"/>
          </ac:grpSpMkLst>
        </pc:grpChg>
        <pc:grpChg chg="del">
          <ac:chgData name="Picozzi, Valentina" userId="9de6e8c1-cd02-421a-9eb5-721f6178ffdf" providerId="ADAL" clId="{5BD0A4A8-BE06-4033-90D7-6A6BBF72DDEA}" dt="2022-02-22T18:53:59.552" v="2354" actId="478"/>
          <ac:grpSpMkLst>
            <pc:docMk/>
            <pc:sldMk cId="2258971617" sldId="2146846912"/>
            <ac:grpSpMk id="104" creationId="{DBDE5BC5-EF5F-4860-B1F7-FF1FF037DAD6}"/>
          </ac:grpSpMkLst>
        </pc:grpChg>
        <pc:grpChg chg="add mod">
          <ac:chgData name="Picozzi, Valentina" userId="9de6e8c1-cd02-421a-9eb5-721f6178ffdf" providerId="ADAL" clId="{5BD0A4A8-BE06-4033-90D7-6A6BBF72DDEA}" dt="2022-02-22T18:53:52.470" v="2352"/>
          <ac:grpSpMkLst>
            <pc:docMk/>
            <pc:sldMk cId="2258971617" sldId="2146846912"/>
            <ac:grpSpMk id="110" creationId="{8746ADAB-36B1-47B7-8BD6-92B6BA65098F}"/>
          </ac:grpSpMkLst>
        </pc:grpChg>
        <pc:picChg chg="mod">
          <ac:chgData name="Picozzi, Valentina" userId="9de6e8c1-cd02-421a-9eb5-721f6178ffdf" providerId="ADAL" clId="{5BD0A4A8-BE06-4033-90D7-6A6BBF72DDEA}" dt="2022-02-22T18:36:47.024" v="1908" actId="164"/>
          <ac:picMkLst>
            <pc:docMk/>
            <pc:sldMk cId="2258971617" sldId="2146846912"/>
            <ac:picMk id="6" creationId="{7A47318F-667F-4477-98D6-0A6583F64975}"/>
          </ac:picMkLst>
        </pc:picChg>
        <pc:picChg chg="mod">
          <ac:chgData name="Picozzi, Valentina" userId="9de6e8c1-cd02-421a-9eb5-721f6178ffdf" providerId="ADAL" clId="{5BD0A4A8-BE06-4033-90D7-6A6BBF72DDEA}" dt="2022-02-22T18:36:47.024" v="1908" actId="164"/>
          <ac:picMkLst>
            <pc:docMk/>
            <pc:sldMk cId="2258971617" sldId="2146846912"/>
            <ac:picMk id="9" creationId="{B594846B-CA67-4B2C-9149-86AFA8F1C5EC}"/>
          </ac:picMkLst>
        </pc:picChg>
        <pc:picChg chg="add mod">
          <ac:chgData name="Picozzi, Valentina" userId="9de6e8c1-cd02-421a-9eb5-721f6178ffdf" providerId="ADAL" clId="{5BD0A4A8-BE06-4033-90D7-6A6BBF72DDEA}" dt="2022-02-22T18:41:23.671" v="2066" actId="164"/>
          <ac:picMkLst>
            <pc:docMk/>
            <pc:sldMk cId="2258971617" sldId="2146846912"/>
            <ac:picMk id="13" creationId="{2458E814-2EFA-49AC-9A6E-F02347715B1A}"/>
          </ac:picMkLst>
        </pc:picChg>
        <pc:picChg chg="add mod">
          <ac:chgData name="Picozzi, Valentina" userId="9de6e8c1-cd02-421a-9eb5-721f6178ffdf" providerId="ADAL" clId="{5BD0A4A8-BE06-4033-90D7-6A6BBF72DDEA}" dt="2022-02-22T18:46:54.718" v="2101" actId="164"/>
          <ac:picMkLst>
            <pc:docMk/>
            <pc:sldMk cId="2258971617" sldId="2146846912"/>
            <ac:picMk id="17" creationId="{3C18EDC8-868E-4B0C-8BB6-1E9223D57933}"/>
          </ac:picMkLst>
        </pc:picChg>
        <pc:picChg chg="mod">
          <ac:chgData name="Picozzi, Valentina" userId="9de6e8c1-cd02-421a-9eb5-721f6178ffdf" providerId="ADAL" clId="{5BD0A4A8-BE06-4033-90D7-6A6BBF72DDEA}" dt="2022-02-22T18:46:36.995" v="2100" actId="1076"/>
          <ac:picMkLst>
            <pc:docMk/>
            <pc:sldMk cId="2258971617" sldId="2146846912"/>
            <ac:picMk id="47" creationId="{65097E07-B57D-42DF-8005-FC36F7280F96}"/>
          </ac:picMkLst>
        </pc:picChg>
        <pc:picChg chg="mod">
          <ac:chgData name="Picozzi, Valentina" userId="9de6e8c1-cd02-421a-9eb5-721f6178ffdf" providerId="ADAL" clId="{5BD0A4A8-BE06-4033-90D7-6A6BBF72DDEA}" dt="2022-02-22T18:46:30.548" v="2099" actId="1076"/>
          <ac:picMkLst>
            <pc:docMk/>
            <pc:sldMk cId="2258971617" sldId="2146846912"/>
            <ac:picMk id="50" creationId="{2F9F0B11-98A6-4230-80F0-B6D48C0CBAD1}"/>
          </ac:picMkLst>
        </pc:picChg>
        <pc:picChg chg="mod">
          <ac:chgData name="Picozzi, Valentina" userId="9de6e8c1-cd02-421a-9eb5-721f6178ffdf" providerId="ADAL" clId="{5BD0A4A8-BE06-4033-90D7-6A6BBF72DDEA}" dt="2022-02-22T18:40:31.530" v="2007" actId="1038"/>
          <ac:picMkLst>
            <pc:docMk/>
            <pc:sldMk cId="2258971617" sldId="2146846912"/>
            <ac:picMk id="66" creationId="{CC13899F-F6C6-4883-AC1E-FADE178EB14A}"/>
          </ac:picMkLst>
        </pc:picChg>
        <pc:picChg chg="mod">
          <ac:chgData name="Picozzi, Valentina" userId="9de6e8c1-cd02-421a-9eb5-721f6178ffdf" providerId="ADAL" clId="{5BD0A4A8-BE06-4033-90D7-6A6BBF72DDEA}" dt="2022-02-22T18:40:31.530" v="2007" actId="1038"/>
          <ac:picMkLst>
            <pc:docMk/>
            <pc:sldMk cId="2258971617" sldId="2146846912"/>
            <ac:picMk id="67" creationId="{A749DFB5-8C06-4709-B1DB-94E66AB85572}"/>
          </ac:picMkLst>
        </pc:picChg>
        <pc:picChg chg="mod">
          <ac:chgData name="Picozzi, Valentina" userId="9de6e8c1-cd02-421a-9eb5-721f6178ffdf" providerId="ADAL" clId="{5BD0A4A8-BE06-4033-90D7-6A6BBF72DDEA}" dt="2022-02-22T18:40:31.530" v="2007" actId="1038"/>
          <ac:picMkLst>
            <pc:docMk/>
            <pc:sldMk cId="2258971617" sldId="2146846912"/>
            <ac:picMk id="68" creationId="{2D3BFC57-9EA1-4533-BB38-4172AFA4FA4F}"/>
          </ac:picMkLst>
        </pc:picChg>
        <pc:picChg chg="mod">
          <ac:chgData name="Picozzi, Valentina" userId="9de6e8c1-cd02-421a-9eb5-721f6178ffdf" providerId="ADAL" clId="{5BD0A4A8-BE06-4033-90D7-6A6BBF72DDEA}" dt="2022-02-22T18:40:31.530" v="2007" actId="1038"/>
          <ac:picMkLst>
            <pc:docMk/>
            <pc:sldMk cId="2258971617" sldId="2146846912"/>
            <ac:picMk id="69" creationId="{75DCCE34-9A2E-4B21-B299-71773374BBC7}"/>
          </ac:picMkLst>
        </pc:picChg>
        <pc:picChg chg="mod">
          <ac:chgData name="Picozzi, Valentina" userId="9de6e8c1-cd02-421a-9eb5-721f6178ffdf" providerId="ADAL" clId="{5BD0A4A8-BE06-4033-90D7-6A6BBF72DDEA}" dt="2022-02-22T18:36:47.024" v="1908" actId="164"/>
          <ac:picMkLst>
            <pc:docMk/>
            <pc:sldMk cId="2258971617" sldId="2146846912"/>
            <ac:picMk id="70" creationId="{6F9800E2-12A4-49FA-B7A3-1160C50EE949}"/>
          </ac:picMkLst>
        </pc:picChg>
        <pc:picChg chg="add mod">
          <ac:chgData name="Picozzi, Valentina" userId="9de6e8c1-cd02-421a-9eb5-721f6178ffdf" providerId="ADAL" clId="{5BD0A4A8-BE06-4033-90D7-6A6BBF72DDEA}" dt="2022-02-22T18:29:39.518" v="1838" actId="164"/>
          <ac:picMkLst>
            <pc:docMk/>
            <pc:sldMk cId="2258971617" sldId="2146846912"/>
            <ac:picMk id="84" creationId="{79A9322D-7102-4201-990B-A4A01FB3BAF4}"/>
          </ac:picMkLst>
        </pc:picChg>
        <pc:picChg chg="mod">
          <ac:chgData name="Picozzi, Valentina" userId="9de6e8c1-cd02-421a-9eb5-721f6178ffdf" providerId="ADAL" clId="{5BD0A4A8-BE06-4033-90D7-6A6BBF72DDEA}" dt="2022-02-22T18:45:31.467" v="2091"/>
          <ac:picMkLst>
            <pc:docMk/>
            <pc:sldMk cId="2258971617" sldId="2146846912"/>
            <ac:picMk id="87" creationId="{FFFCE129-0321-413A-B897-9F452B9EE879}"/>
          </ac:picMkLst>
        </pc:picChg>
        <pc:picChg chg="mod">
          <ac:chgData name="Picozzi, Valentina" userId="9de6e8c1-cd02-421a-9eb5-721f6178ffdf" providerId="ADAL" clId="{5BD0A4A8-BE06-4033-90D7-6A6BBF72DDEA}" dt="2022-02-22T18:45:31.467" v="2091"/>
          <ac:picMkLst>
            <pc:docMk/>
            <pc:sldMk cId="2258971617" sldId="2146846912"/>
            <ac:picMk id="88" creationId="{DFD3F4F6-14D4-41C6-B701-59447FB97D5D}"/>
          </ac:picMkLst>
        </pc:picChg>
        <pc:picChg chg="mod">
          <ac:chgData name="Picozzi, Valentina" userId="9de6e8c1-cd02-421a-9eb5-721f6178ffdf" providerId="ADAL" clId="{5BD0A4A8-BE06-4033-90D7-6A6BBF72DDEA}" dt="2022-02-22T18:45:41.838" v="2093" actId="1076"/>
          <ac:picMkLst>
            <pc:docMk/>
            <pc:sldMk cId="2258971617" sldId="2146846912"/>
            <ac:picMk id="89" creationId="{C14E3AE5-1F60-4056-AAE2-9FFB596C5263}"/>
          </ac:picMkLst>
        </pc:picChg>
        <pc:picChg chg="mod">
          <ac:chgData name="Picozzi, Valentina" userId="9de6e8c1-cd02-421a-9eb5-721f6178ffdf" providerId="ADAL" clId="{5BD0A4A8-BE06-4033-90D7-6A6BBF72DDEA}" dt="2022-02-22T18:45:46.885" v="2095"/>
          <ac:picMkLst>
            <pc:docMk/>
            <pc:sldMk cId="2258971617" sldId="2146846912"/>
            <ac:picMk id="94" creationId="{6335F3BB-FBE2-43CB-B879-46B2D9020C1E}"/>
          </ac:picMkLst>
        </pc:picChg>
        <pc:picChg chg="mod">
          <ac:chgData name="Picozzi, Valentina" userId="9de6e8c1-cd02-421a-9eb5-721f6178ffdf" providerId="ADAL" clId="{5BD0A4A8-BE06-4033-90D7-6A6BBF72DDEA}" dt="2022-02-22T18:45:46.885" v="2095"/>
          <ac:picMkLst>
            <pc:docMk/>
            <pc:sldMk cId="2258971617" sldId="2146846912"/>
            <ac:picMk id="95" creationId="{094C93A5-BFC8-4411-AD5E-14BEFF4472C8}"/>
          </ac:picMkLst>
        </pc:picChg>
        <pc:picChg chg="mod">
          <ac:chgData name="Picozzi, Valentina" userId="9de6e8c1-cd02-421a-9eb5-721f6178ffdf" providerId="ADAL" clId="{5BD0A4A8-BE06-4033-90D7-6A6BBF72DDEA}" dt="2022-02-22T18:45:46.885" v="2095"/>
          <ac:picMkLst>
            <pc:docMk/>
            <pc:sldMk cId="2258971617" sldId="2146846912"/>
            <ac:picMk id="96" creationId="{98AC65A1-F1AD-4C80-AF80-36A11B9EE26A}"/>
          </ac:picMkLst>
        </pc:picChg>
        <pc:picChg chg="mod">
          <ac:chgData name="Picozzi, Valentina" userId="9de6e8c1-cd02-421a-9eb5-721f6178ffdf" providerId="ADAL" clId="{5BD0A4A8-BE06-4033-90D7-6A6BBF72DDEA}" dt="2022-02-22T18:41:23.671" v="2066" actId="164"/>
          <ac:picMkLst>
            <pc:docMk/>
            <pc:sldMk cId="2258971617" sldId="2146846912"/>
            <ac:picMk id="100" creationId="{F4DAFFE5-4A28-4D71-B9BB-C791897352F3}"/>
          </ac:picMkLst>
        </pc:picChg>
        <pc:picChg chg="mod">
          <ac:chgData name="Picozzi, Valentina" userId="9de6e8c1-cd02-421a-9eb5-721f6178ffdf" providerId="ADAL" clId="{5BD0A4A8-BE06-4033-90D7-6A6BBF72DDEA}" dt="2022-02-22T18:41:23.671" v="2066" actId="164"/>
          <ac:picMkLst>
            <pc:docMk/>
            <pc:sldMk cId="2258971617" sldId="2146846912"/>
            <ac:picMk id="101" creationId="{7B9982B9-8779-48E4-91FB-7A62BCC5478C}"/>
          </ac:picMkLst>
        </pc:picChg>
        <pc:picChg chg="add mod">
          <ac:chgData name="Picozzi, Valentina" userId="9de6e8c1-cd02-421a-9eb5-721f6178ffdf" providerId="ADAL" clId="{5BD0A4A8-BE06-4033-90D7-6A6BBF72DDEA}" dt="2022-02-22T18:48:31.849" v="2126" actId="164"/>
          <ac:picMkLst>
            <pc:docMk/>
            <pc:sldMk cId="2258971617" sldId="2146846912"/>
            <ac:picMk id="102" creationId="{1C62B048-A81D-4032-AE9E-DC22382800AF}"/>
          </ac:picMkLst>
        </pc:picChg>
        <pc:picChg chg="del">
          <ac:chgData name="Picozzi, Valentina" userId="9de6e8c1-cd02-421a-9eb5-721f6178ffdf" providerId="ADAL" clId="{5BD0A4A8-BE06-4033-90D7-6A6BBF72DDEA}" dt="2022-02-22T18:53:59.552" v="2354" actId="478"/>
          <ac:picMkLst>
            <pc:docMk/>
            <pc:sldMk cId="2258971617" sldId="2146846912"/>
            <ac:picMk id="106" creationId="{3625699A-0951-425B-845A-8495ED957BC5}"/>
          </ac:picMkLst>
        </pc:picChg>
        <pc:picChg chg="del mod">
          <ac:chgData name="Picozzi, Valentina" userId="9de6e8c1-cd02-421a-9eb5-721f6178ffdf" providerId="ADAL" clId="{5BD0A4A8-BE06-4033-90D7-6A6BBF72DDEA}" dt="2022-02-22T18:38:32.512" v="1956" actId="478"/>
          <ac:picMkLst>
            <pc:docMk/>
            <pc:sldMk cId="2258971617" sldId="2146846912"/>
            <ac:picMk id="108" creationId="{1FC693A3-6CC4-4478-854E-588F3079DD1A}"/>
          </ac:picMkLst>
        </pc:picChg>
        <pc:picChg chg="del mod">
          <ac:chgData name="Picozzi, Valentina" userId="9de6e8c1-cd02-421a-9eb5-721f6178ffdf" providerId="ADAL" clId="{5BD0A4A8-BE06-4033-90D7-6A6BBF72DDEA}" dt="2022-02-22T18:54:02.989" v="2355" actId="478"/>
          <ac:picMkLst>
            <pc:docMk/>
            <pc:sldMk cId="2258971617" sldId="2146846912"/>
            <ac:picMk id="109" creationId="{15BDB14B-EAD6-4640-BA2A-549B4DA85078}"/>
          </ac:picMkLst>
        </pc:picChg>
        <pc:picChg chg="mod">
          <ac:chgData name="Picozzi, Valentina" userId="9de6e8c1-cd02-421a-9eb5-721f6178ffdf" providerId="ADAL" clId="{5BD0A4A8-BE06-4033-90D7-6A6BBF72DDEA}" dt="2022-02-22T18:53:52.470" v="2352"/>
          <ac:picMkLst>
            <pc:docMk/>
            <pc:sldMk cId="2258971617" sldId="2146846912"/>
            <ac:picMk id="114" creationId="{DA79E534-ED8C-4EFB-A269-8A281F5E4FF9}"/>
          </ac:picMkLst>
        </pc:picChg>
        <pc:picChg chg="mod">
          <ac:chgData name="Picozzi, Valentina" userId="9de6e8c1-cd02-421a-9eb5-721f6178ffdf" providerId="ADAL" clId="{5BD0A4A8-BE06-4033-90D7-6A6BBF72DDEA}" dt="2022-02-22T18:53:52.470" v="2352"/>
          <ac:picMkLst>
            <pc:docMk/>
            <pc:sldMk cId="2258971617" sldId="2146846912"/>
            <ac:picMk id="115" creationId="{7FEF275C-8220-453F-BD08-A9D7AE9E5948}"/>
          </ac:picMkLst>
        </pc:picChg>
        <pc:picChg chg="add mod">
          <ac:chgData name="Picozzi, Valentina" userId="9de6e8c1-cd02-421a-9eb5-721f6178ffdf" providerId="ADAL" clId="{5BD0A4A8-BE06-4033-90D7-6A6BBF72DDEA}" dt="2022-02-22T18:54:13.871" v="2357"/>
          <ac:picMkLst>
            <pc:docMk/>
            <pc:sldMk cId="2258971617" sldId="2146846912"/>
            <ac:picMk id="117" creationId="{DC756763-3919-4EE9-B631-8CBED4AED7AE}"/>
          </ac:picMkLst>
        </pc:picChg>
      </pc:sldChg>
      <pc:sldChg chg="addSp modSp mod">
        <pc:chgData name="Picozzi, Valentina" userId="9de6e8c1-cd02-421a-9eb5-721f6178ffdf" providerId="ADAL" clId="{5BD0A4A8-BE06-4033-90D7-6A6BBF72DDEA}" dt="2022-02-22T18:30:02.329" v="1843" actId="1036"/>
        <pc:sldMkLst>
          <pc:docMk/>
          <pc:sldMk cId="3430298203" sldId="2146846915"/>
        </pc:sldMkLst>
        <pc:grpChg chg="add mod">
          <ac:chgData name="Picozzi, Valentina" userId="9de6e8c1-cd02-421a-9eb5-721f6178ffdf" providerId="ADAL" clId="{5BD0A4A8-BE06-4033-90D7-6A6BBF72DDEA}" dt="2022-02-22T18:29:59.334" v="1842" actId="164"/>
          <ac:grpSpMkLst>
            <pc:docMk/>
            <pc:sldMk cId="3430298203" sldId="2146846915"/>
            <ac:grpSpMk id="2" creationId="{FE9D7B91-F2A7-4BE8-BD8A-B09E7EDDA2AB}"/>
          </ac:grpSpMkLst>
        </pc:grpChg>
        <pc:grpChg chg="mod">
          <ac:chgData name="Picozzi, Valentina" userId="9de6e8c1-cd02-421a-9eb5-721f6178ffdf" providerId="ADAL" clId="{5BD0A4A8-BE06-4033-90D7-6A6BBF72DDEA}" dt="2022-02-22T18:29:59.334" v="1842" actId="164"/>
          <ac:grpSpMkLst>
            <pc:docMk/>
            <pc:sldMk cId="3430298203" sldId="2146846915"/>
            <ac:grpSpMk id="109" creationId="{B77A1B1B-A1FB-47AD-86A9-ABCBD0256D0B}"/>
          </ac:grpSpMkLst>
        </pc:grpChg>
        <pc:picChg chg="add mod">
          <ac:chgData name="Picozzi, Valentina" userId="9de6e8c1-cd02-421a-9eb5-721f6178ffdf" providerId="ADAL" clId="{5BD0A4A8-BE06-4033-90D7-6A6BBF72DDEA}" dt="2022-02-22T18:30:02.329" v="1843" actId="1036"/>
          <ac:picMkLst>
            <pc:docMk/>
            <pc:sldMk cId="3430298203" sldId="2146846915"/>
            <ac:picMk id="45" creationId="{2E210703-6270-48E4-A66B-992834416B47}"/>
          </ac:picMkLst>
        </pc:picChg>
      </pc:sldChg>
      <pc:sldChg chg="addSp modSp">
        <pc:chgData name="Picozzi, Valentina" userId="9de6e8c1-cd02-421a-9eb5-721f6178ffdf" providerId="ADAL" clId="{5BD0A4A8-BE06-4033-90D7-6A6BBF72DDEA}" dt="2022-02-22T18:30:39.534" v="1850" actId="164"/>
        <pc:sldMkLst>
          <pc:docMk/>
          <pc:sldMk cId="3894089956" sldId="2146846916"/>
        </pc:sldMkLst>
        <pc:grpChg chg="mod">
          <ac:chgData name="Picozzi, Valentina" userId="9de6e8c1-cd02-421a-9eb5-721f6178ffdf" providerId="ADAL" clId="{5BD0A4A8-BE06-4033-90D7-6A6BBF72DDEA}" dt="2022-02-22T18:30:39.534" v="1850" actId="164"/>
          <ac:grpSpMkLst>
            <pc:docMk/>
            <pc:sldMk cId="3894089956" sldId="2146846916"/>
            <ac:grpSpMk id="2" creationId="{7FB90FD7-0300-4224-B054-7B45C550EE73}"/>
          </ac:grpSpMkLst>
        </pc:grpChg>
        <pc:grpChg chg="add mod">
          <ac:chgData name="Picozzi, Valentina" userId="9de6e8c1-cd02-421a-9eb5-721f6178ffdf" providerId="ADAL" clId="{5BD0A4A8-BE06-4033-90D7-6A6BBF72DDEA}" dt="2022-02-22T18:30:39.534" v="1850" actId="164"/>
          <ac:grpSpMkLst>
            <pc:docMk/>
            <pc:sldMk cId="3894089956" sldId="2146846916"/>
            <ac:grpSpMk id="7" creationId="{8C0689C3-A78A-425F-BB90-F5EA39B3123C}"/>
          </ac:grpSpMkLst>
        </pc:grpChg>
        <pc:picChg chg="add mod">
          <ac:chgData name="Picozzi, Valentina" userId="9de6e8c1-cd02-421a-9eb5-721f6178ffdf" providerId="ADAL" clId="{5BD0A4A8-BE06-4033-90D7-6A6BBF72DDEA}" dt="2022-02-22T18:30:39.534" v="1850" actId="164"/>
          <ac:picMkLst>
            <pc:docMk/>
            <pc:sldMk cId="3894089956" sldId="2146846916"/>
            <ac:picMk id="48" creationId="{919E1712-363A-4B5D-82F1-F661A9CE4564}"/>
          </ac:picMkLst>
        </pc:picChg>
      </pc:sldChg>
      <pc:sldChg chg="addSp modSp">
        <pc:chgData name="Picozzi, Valentina" userId="9de6e8c1-cd02-421a-9eb5-721f6178ffdf" providerId="ADAL" clId="{5BD0A4A8-BE06-4033-90D7-6A6BBF72DDEA}" dt="2022-02-22T18:30:57.931" v="1852" actId="164"/>
        <pc:sldMkLst>
          <pc:docMk/>
          <pc:sldMk cId="845088224" sldId="2146846917"/>
        </pc:sldMkLst>
        <pc:grpChg chg="add mod">
          <ac:chgData name="Picozzi, Valentina" userId="9de6e8c1-cd02-421a-9eb5-721f6178ffdf" providerId="ADAL" clId="{5BD0A4A8-BE06-4033-90D7-6A6BBF72DDEA}" dt="2022-02-22T18:30:57.931" v="1852" actId="164"/>
          <ac:grpSpMkLst>
            <pc:docMk/>
            <pc:sldMk cId="845088224" sldId="2146846917"/>
            <ac:grpSpMk id="2" creationId="{6109B118-50C6-42F3-A665-A440DDE8C873}"/>
          </ac:grpSpMkLst>
        </pc:grpChg>
        <pc:grpChg chg="mod">
          <ac:chgData name="Picozzi, Valentina" userId="9de6e8c1-cd02-421a-9eb5-721f6178ffdf" providerId="ADAL" clId="{5BD0A4A8-BE06-4033-90D7-6A6BBF72DDEA}" dt="2022-02-22T18:30:57.931" v="1852" actId="164"/>
          <ac:grpSpMkLst>
            <pc:docMk/>
            <pc:sldMk cId="845088224" sldId="2146846917"/>
            <ac:grpSpMk id="5" creationId="{2AD64A2A-4C45-4D1E-A24F-E23861FC85D9}"/>
          </ac:grpSpMkLst>
        </pc:grpChg>
        <pc:picChg chg="add mod">
          <ac:chgData name="Picozzi, Valentina" userId="9de6e8c1-cd02-421a-9eb5-721f6178ffdf" providerId="ADAL" clId="{5BD0A4A8-BE06-4033-90D7-6A6BBF72DDEA}" dt="2022-02-22T18:30:57.931" v="1852" actId="164"/>
          <ac:picMkLst>
            <pc:docMk/>
            <pc:sldMk cId="845088224" sldId="2146846917"/>
            <ac:picMk id="34" creationId="{06753562-57C5-4F04-9C58-6C7EC1038EB9}"/>
          </ac:picMkLst>
        </pc:picChg>
      </pc:sldChg>
      <pc:sldChg chg="addSp delSp modSp mod ord">
        <pc:chgData name="Picozzi, Valentina" userId="9de6e8c1-cd02-421a-9eb5-721f6178ffdf" providerId="ADAL" clId="{5BD0A4A8-BE06-4033-90D7-6A6BBF72DDEA}" dt="2022-06-01T07:24:15.455" v="6653"/>
        <pc:sldMkLst>
          <pc:docMk/>
          <pc:sldMk cId="1575673323" sldId="2146846919"/>
        </pc:sldMkLst>
        <pc:grpChg chg="add mod">
          <ac:chgData name="Picozzi, Valentina" userId="9de6e8c1-cd02-421a-9eb5-721f6178ffdf" providerId="ADAL" clId="{5BD0A4A8-BE06-4033-90D7-6A6BBF72DDEA}" dt="2022-02-22T18:32:05.203" v="1866" actId="164"/>
          <ac:grpSpMkLst>
            <pc:docMk/>
            <pc:sldMk cId="1575673323" sldId="2146846919"/>
            <ac:grpSpMk id="2" creationId="{88D7DA2B-190E-488A-806D-FF09CA86D25C}"/>
          </ac:grpSpMkLst>
        </pc:grpChg>
        <pc:grpChg chg="mod">
          <ac:chgData name="Picozzi, Valentina" userId="9de6e8c1-cd02-421a-9eb5-721f6178ffdf" providerId="ADAL" clId="{5BD0A4A8-BE06-4033-90D7-6A6BBF72DDEA}" dt="2022-02-22T18:32:05.203" v="1866" actId="164"/>
          <ac:grpSpMkLst>
            <pc:docMk/>
            <pc:sldMk cId="1575673323" sldId="2146846919"/>
            <ac:grpSpMk id="50" creationId="{6724889A-94A3-4856-8E47-494D0CD53259}"/>
          </ac:grpSpMkLst>
        </pc:grpChg>
        <pc:picChg chg="add del mod">
          <ac:chgData name="Picozzi, Valentina" userId="9de6e8c1-cd02-421a-9eb5-721f6178ffdf" providerId="ADAL" clId="{5BD0A4A8-BE06-4033-90D7-6A6BBF72DDEA}" dt="2022-02-22T19:05:27.009" v="2389" actId="478"/>
          <ac:picMkLst>
            <pc:docMk/>
            <pc:sldMk cId="1575673323" sldId="2146846919"/>
            <ac:picMk id="5" creationId="{D2544729-9A13-416C-BC2A-1B3E52AB4D00}"/>
          </ac:picMkLst>
        </pc:picChg>
        <pc:picChg chg="add mod">
          <ac:chgData name="Picozzi, Valentina" userId="9de6e8c1-cd02-421a-9eb5-721f6178ffdf" providerId="ADAL" clId="{5BD0A4A8-BE06-4033-90D7-6A6BBF72DDEA}" dt="2022-02-22T19:06:13.621" v="2393" actId="14100"/>
          <ac:picMkLst>
            <pc:docMk/>
            <pc:sldMk cId="1575673323" sldId="2146846919"/>
            <ac:picMk id="9" creationId="{7925455D-CE8B-438A-80A5-E8E3F24B0ABA}"/>
          </ac:picMkLst>
        </pc:picChg>
        <pc:picChg chg="add mod">
          <ac:chgData name="Picozzi, Valentina" userId="9de6e8c1-cd02-421a-9eb5-721f6178ffdf" providerId="ADAL" clId="{5BD0A4A8-BE06-4033-90D7-6A6BBF72DDEA}" dt="2022-02-22T18:32:09.453" v="1868" actId="1036"/>
          <ac:picMkLst>
            <pc:docMk/>
            <pc:sldMk cId="1575673323" sldId="2146846919"/>
            <ac:picMk id="264" creationId="{E0ABA79B-8D5A-41CF-A083-13819E50873C}"/>
          </ac:picMkLst>
        </pc:picChg>
        <pc:picChg chg="add mod">
          <ac:chgData name="Picozzi, Valentina" userId="9de6e8c1-cd02-421a-9eb5-721f6178ffdf" providerId="ADAL" clId="{5BD0A4A8-BE06-4033-90D7-6A6BBF72DDEA}" dt="2022-02-22T19:06:30.654" v="2395" actId="1076"/>
          <ac:picMkLst>
            <pc:docMk/>
            <pc:sldMk cId="1575673323" sldId="2146846919"/>
            <ac:picMk id="265" creationId="{6B119C71-5D0A-485F-8D86-221677A65BB3}"/>
          </ac:picMkLst>
        </pc:picChg>
      </pc:sldChg>
      <pc:sldChg chg="addSp delSp modSp add del mod">
        <pc:chgData name="Picozzi, Valentina" userId="9de6e8c1-cd02-421a-9eb5-721f6178ffdf" providerId="ADAL" clId="{5BD0A4A8-BE06-4033-90D7-6A6BBF72DDEA}" dt="2022-02-24T09:48:25.019" v="5754" actId="2696"/>
        <pc:sldMkLst>
          <pc:docMk/>
          <pc:sldMk cId="2423215036" sldId="2146846924"/>
        </pc:sldMkLst>
        <pc:spChg chg="add del mod">
          <ac:chgData name="Picozzi, Valentina" userId="9de6e8c1-cd02-421a-9eb5-721f6178ffdf" providerId="ADAL" clId="{5BD0A4A8-BE06-4033-90D7-6A6BBF72DDEA}" dt="2022-02-22T12:21:07.276" v="79" actId="478"/>
          <ac:spMkLst>
            <pc:docMk/>
            <pc:sldMk cId="2423215036" sldId="2146846924"/>
            <ac:spMk id="11" creationId="{8BECF84B-687D-4216-A8AD-746EB3E0483B}"/>
          </ac:spMkLst>
        </pc:spChg>
        <pc:spChg chg="add del mod">
          <ac:chgData name="Picozzi, Valentina" userId="9de6e8c1-cd02-421a-9eb5-721f6178ffdf" providerId="ADAL" clId="{5BD0A4A8-BE06-4033-90D7-6A6BBF72DDEA}" dt="2022-02-22T13:34:45.765" v="416" actId="767"/>
          <ac:spMkLst>
            <pc:docMk/>
            <pc:sldMk cId="2423215036" sldId="2146846924"/>
            <ac:spMk id="48" creationId="{5B103B0E-73A3-42FD-991F-54FE85AE1AEF}"/>
          </ac:spMkLst>
        </pc:spChg>
        <pc:spChg chg="mod topLvl">
          <ac:chgData name="Picozzi, Valentina" userId="9de6e8c1-cd02-421a-9eb5-721f6178ffdf" providerId="ADAL" clId="{5BD0A4A8-BE06-4033-90D7-6A6BBF72DDEA}" dt="2022-02-22T14:43:32.275" v="996" actId="164"/>
          <ac:spMkLst>
            <pc:docMk/>
            <pc:sldMk cId="2423215036" sldId="2146846924"/>
            <ac:spMk id="89" creationId="{38F08E92-E119-45FE-8F85-36D8777C3105}"/>
          </ac:spMkLst>
        </pc:spChg>
        <pc:spChg chg="del mod ord">
          <ac:chgData name="Picozzi, Valentina" userId="9de6e8c1-cd02-421a-9eb5-721f6178ffdf" providerId="ADAL" clId="{5BD0A4A8-BE06-4033-90D7-6A6BBF72DDEA}" dt="2022-02-22T13:22:42.564" v="354" actId="478"/>
          <ac:spMkLst>
            <pc:docMk/>
            <pc:sldMk cId="2423215036" sldId="2146846924"/>
            <ac:spMk id="166" creationId="{EEDD8E18-CC0B-4BDF-9EBD-B66F1179CBAA}"/>
          </ac:spMkLst>
        </pc:spChg>
        <pc:spChg chg="del mod">
          <ac:chgData name="Picozzi, Valentina" userId="9de6e8c1-cd02-421a-9eb5-721f6178ffdf" providerId="ADAL" clId="{5BD0A4A8-BE06-4033-90D7-6A6BBF72DDEA}" dt="2022-02-22T13:24:20.874" v="366" actId="478"/>
          <ac:spMkLst>
            <pc:docMk/>
            <pc:sldMk cId="2423215036" sldId="2146846924"/>
            <ac:spMk id="170" creationId="{74EE2C31-26FC-4841-8050-A5952D1BFEF6}"/>
          </ac:spMkLst>
        </pc:spChg>
        <pc:spChg chg="add del mod">
          <ac:chgData name="Picozzi, Valentina" userId="9de6e8c1-cd02-421a-9eb5-721f6178ffdf" providerId="ADAL" clId="{5BD0A4A8-BE06-4033-90D7-6A6BBF72DDEA}" dt="2022-02-22T12:21:15.173" v="82" actId="478"/>
          <ac:spMkLst>
            <pc:docMk/>
            <pc:sldMk cId="2423215036" sldId="2146846924"/>
            <ac:spMk id="268" creationId="{2A1060B4-E4EE-4926-81AA-E5141C7FFA3A}"/>
          </ac:spMkLst>
        </pc:spChg>
        <pc:spChg chg="add del mod">
          <ac:chgData name="Picozzi, Valentina" userId="9de6e8c1-cd02-421a-9eb5-721f6178ffdf" providerId="ADAL" clId="{5BD0A4A8-BE06-4033-90D7-6A6BBF72DDEA}" dt="2022-02-22T12:21:25.620" v="84" actId="478"/>
          <ac:spMkLst>
            <pc:docMk/>
            <pc:sldMk cId="2423215036" sldId="2146846924"/>
            <ac:spMk id="269" creationId="{2F25762C-27B4-4682-9FE7-67AFFF4DD568}"/>
          </ac:spMkLst>
        </pc:spChg>
        <pc:spChg chg="add del mod">
          <ac:chgData name="Picozzi, Valentina" userId="9de6e8c1-cd02-421a-9eb5-721f6178ffdf" providerId="ADAL" clId="{5BD0A4A8-BE06-4033-90D7-6A6BBF72DDEA}" dt="2022-02-22T12:21:40.747" v="88" actId="478"/>
          <ac:spMkLst>
            <pc:docMk/>
            <pc:sldMk cId="2423215036" sldId="2146846924"/>
            <ac:spMk id="270" creationId="{659A3E69-514D-4890-9C8F-C8054DC3A2D5}"/>
          </ac:spMkLst>
        </pc:spChg>
        <pc:spChg chg="add del mod">
          <ac:chgData name="Picozzi, Valentina" userId="9de6e8c1-cd02-421a-9eb5-721f6178ffdf" providerId="ADAL" clId="{5BD0A4A8-BE06-4033-90D7-6A6BBF72DDEA}" dt="2022-02-22T12:20:22.349" v="73" actId="478"/>
          <ac:spMkLst>
            <pc:docMk/>
            <pc:sldMk cId="2423215036" sldId="2146846924"/>
            <ac:spMk id="271" creationId="{64D102B8-3FB8-4899-B6DE-7101A9D436F2}"/>
          </ac:spMkLst>
        </pc:spChg>
        <pc:spChg chg="add mod topLvl">
          <ac:chgData name="Picozzi, Valentina" userId="9de6e8c1-cd02-421a-9eb5-721f6178ffdf" providerId="ADAL" clId="{5BD0A4A8-BE06-4033-90D7-6A6BBF72DDEA}" dt="2022-02-22T14:43:45.545" v="997" actId="164"/>
          <ac:spMkLst>
            <pc:docMk/>
            <pc:sldMk cId="2423215036" sldId="2146846924"/>
            <ac:spMk id="272" creationId="{97F56CEC-1AF4-49F6-8D29-18B4FC07393E}"/>
          </ac:spMkLst>
        </pc:spChg>
        <pc:spChg chg="add mod topLvl">
          <ac:chgData name="Picozzi, Valentina" userId="9de6e8c1-cd02-421a-9eb5-721f6178ffdf" providerId="ADAL" clId="{5BD0A4A8-BE06-4033-90D7-6A6BBF72DDEA}" dt="2022-02-22T14:43:45.545" v="997" actId="164"/>
          <ac:spMkLst>
            <pc:docMk/>
            <pc:sldMk cId="2423215036" sldId="2146846924"/>
            <ac:spMk id="273" creationId="{DB014C9B-4C76-4B43-BB4E-50099F0A33EC}"/>
          </ac:spMkLst>
        </pc:spChg>
        <pc:spChg chg="add mod topLvl">
          <ac:chgData name="Picozzi, Valentina" userId="9de6e8c1-cd02-421a-9eb5-721f6178ffdf" providerId="ADAL" clId="{5BD0A4A8-BE06-4033-90D7-6A6BBF72DDEA}" dt="2022-02-22T14:43:45.545" v="997" actId="164"/>
          <ac:spMkLst>
            <pc:docMk/>
            <pc:sldMk cId="2423215036" sldId="2146846924"/>
            <ac:spMk id="274" creationId="{998714FB-919D-4882-B620-0520954BA1BF}"/>
          </ac:spMkLst>
        </pc:spChg>
        <pc:spChg chg="add mod topLvl">
          <ac:chgData name="Picozzi, Valentina" userId="9de6e8c1-cd02-421a-9eb5-721f6178ffdf" providerId="ADAL" clId="{5BD0A4A8-BE06-4033-90D7-6A6BBF72DDEA}" dt="2022-02-22T14:43:45.545" v="997" actId="164"/>
          <ac:spMkLst>
            <pc:docMk/>
            <pc:sldMk cId="2423215036" sldId="2146846924"/>
            <ac:spMk id="275" creationId="{BD6C58F1-515E-4871-9AC4-8D42E9ABA7B6}"/>
          </ac:spMkLst>
        </pc:spChg>
        <pc:spChg chg="add mod topLvl">
          <ac:chgData name="Picozzi, Valentina" userId="9de6e8c1-cd02-421a-9eb5-721f6178ffdf" providerId="ADAL" clId="{5BD0A4A8-BE06-4033-90D7-6A6BBF72DDEA}" dt="2022-02-22T14:43:45.545" v="997" actId="164"/>
          <ac:spMkLst>
            <pc:docMk/>
            <pc:sldMk cId="2423215036" sldId="2146846924"/>
            <ac:spMk id="276" creationId="{EC57CDBF-AD67-4111-93B6-A16B435929E0}"/>
          </ac:spMkLst>
        </pc:spChg>
        <pc:spChg chg="add mod topLvl">
          <ac:chgData name="Picozzi, Valentina" userId="9de6e8c1-cd02-421a-9eb5-721f6178ffdf" providerId="ADAL" clId="{5BD0A4A8-BE06-4033-90D7-6A6BBF72DDEA}" dt="2022-02-22T14:43:45.545" v="997" actId="164"/>
          <ac:spMkLst>
            <pc:docMk/>
            <pc:sldMk cId="2423215036" sldId="2146846924"/>
            <ac:spMk id="277" creationId="{9BFFCF07-6180-4129-AC20-69A902832E58}"/>
          </ac:spMkLst>
        </pc:spChg>
        <pc:spChg chg="add mod topLvl">
          <ac:chgData name="Picozzi, Valentina" userId="9de6e8c1-cd02-421a-9eb5-721f6178ffdf" providerId="ADAL" clId="{5BD0A4A8-BE06-4033-90D7-6A6BBF72DDEA}" dt="2022-02-22T14:43:45.545" v="997" actId="164"/>
          <ac:spMkLst>
            <pc:docMk/>
            <pc:sldMk cId="2423215036" sldId="2146846924"/>
            <ac:spMk id="282" creationId="{CADF0475-832D-4054-974F-DC11DE46BDF4}"/>
          </ac:spMkLst>
        </pc:spChg>
        <pc:spChg chg="add mod topLvl">
          <ac:chgData name="Picozzi, Valentina" userId="9de6e8c1-cd02-421a-9eb5-721f6178ffdf" providerId="ADAL" clId="{5BD0A4A8-BE06-4033-90D7-6A6BBF72DDEA}" dt="2022-02-22T14:43:45.545" v="997" actId="164"/>
          <ac:spMkLst>
            <pc:docMk/>
            <pc:sldMk cId="2423215036" sldId="2146846924"/>
            <ac:spMk id="283" creationId="{0F576D68-5FB8-4CBF-9D44-5C1DC97EDA1A}"/>
          </ac:spMkLst>
        </pc:spChg>
        <pc:spChg chg="add mod topLvl">
          <ac:chgData name="Picozzi, Valentina" userId="9de6e8c1-cd02-421a-9eb5-721f6178ffdf" providerId="ADAL" clId="{5BD0A4A8-BE06-4033-90D7-6A6BBF72DDEA}" dt="2022-02-22T14:43:45.545" v="997" actId="164"/>
          <ac:spMkLst>
            <pc:docMk/>
            <pc:sldMk cId="2423215036" sldId="2146846924"/>
            <ac:spMk id="284" creationId="{C3DF3DFF-927E-4194-AC3A-29192CB34E0F}"/>
          </ac:spMkLst>
        </pc:spChg>
        <pc:spChg chg="add mod topLvl">
          <ac:chgData name="Picozzi, Valentina" userId="9de6e8c1-cd02-421a-9eb5-721f6178ffdf" providerId="ADAL" clId="{5BD0A4A8-BE06-4033-90D7-6A6BBF72DDEA}" dt="2022-02-22T14:43:45.545" v="997" actId="164"/>
          <ac:spMkLst>
            <pc:docMk/>
            <pc:sldMk cId="2423215036" sldId="2146846924"/>
            <ac:spMk id="285" creationId="{FE0FCA62-54E7-4EBB-BDA7-27DCBB2655CE}"/>
          </ac:spMkLst>
        </pc:spChg>
        <pc:spChg chg="add mod topLvl">
          <ac:chgData name="Picozzi, Valentina" userId="9de6e8c1-cd02-421a-9eb5-721f6178ffdf" providerId="ADAL" clId="{5BD0A4A8-BE06-4033-90D7-6A6BBF72DDEA}" dt="2022-02-22T14:43:45.545" v="997" actId="164"/>
          <ac:spMkLst>
            <pc:docMk/>
            <pc:sldMk cId="2423215036" sldId="2146846924"/>
            <ac:spMk id="286" creationId="{2B86CBC1-A5A6-4E03-BBA6-3C510FF07855}"/>
          </ac:spMkLst>
        </pc:spChg>
        <pc:spChg chg="add mod topLvl">
          <ac:chgData name="Picozzi, Valentina" userId="9de6e8c1-cd02-421a-9eb5-721f6178ffdf" providerId="ADAL" clId="{5BD0A4A8-BE06-4033-90D7-6A6BBF72DDEA}" dt="2022-02-22T14:43:45.545" v="997" actId="164"/>
          <ac:spMkLst>
            <pc:docMk/>
            <pc:sldMk cId="2423215036" sldId="2146846924"/>
            <ac:spMk id="287" creationId="{964D02CA-6B36-468A-A3F4-8D107DF4EFCA}"/>
          </ac:spMkLst>
        </pc:spChg>
        <pc:spChg chg="add mod topLvl">
          <ac:chgData name="Picozzi, Valentina" userId="9de6e8c1-cd02-421a-9eb5-721f6178ffdf" providerId="ADAL" clId="{5BD0A4A8-BE06-4033-90D7-6A6BBF72DDEA}" dt="2022-02-22T14:43:45.545" v="997" actId="164"/>
          <ac:spMkLst>
            <pc:docMk/>
            <pc:sldMk cId="2423215036" sldId="2146846924"/>
            <ac:spMk id="288" creationId="{F7008E7A-2AB7-4669-B26C-0CB2D443DCDE}"/>
          </ac:spMkLst>
        </pc:spChg>
        <pc:spChg chg="add mod topLvl">
          <ac:chgData name="Picozzi, Valentina" userId="9de6e8c1-cd02-421a-9eb5-721f6178ffdf" providerId="ADAL" clId="{5BD0A4A8-BE06-4033-90D7-6A6BBF72DDEA}" dt="2022-02-22T14:43:45.545" v="997" actId="164"/>
          <ac:spMkLst>
            <pc:docMk/>
            <pc:sldMk cId="2423215036" sldId="2146846924"/>
            <ac:spMk id="289" creationId="{D393503A-87AE-4C7C-B547-DD651694681D}"/>
          </ac:spMkLst>
        </pc:spChg>
        <pc:spChg chg="add mod topLvl">
          <ac:chgData name="Picozzi, Valentina" userId="9de6e8c1-cd02-421a-9eb5-721f6178ffdf" providerId="ADAL" clId="{5BD0A4A8-BE06-4033-90D7-6A6BBF72DDEA}" dt="2022-02-22T14:43:45.545" v="997" actId="164"/>
          <ac:spMkLst>
            <pc:docMk/>
            <pc:sldMk cId="2423215036" sldId="2146846924"/>
            <ac:spMk id="290" creationId="{62969192-F3F5-4117-BE31-8C2F13262C5C}"/>
          </ac:spMkLst>
        </pc:spChg>
        <pc:spChg chg="add mod topLvl">
          <ac:chgData name="Picozzi, Valentina" userId="9de6e8c1-cd02-421a-9eb5-721f6178ffdf" providerId="ADAL" clId="{5BD0A4A8-BE06-4033-90D7-6A6BBF72DDEA}" dt="2022-02-22T14:43:45.545" v="997" actId="164"/>
          <ac:spMkLst>
            <pc:docMk/>
            <pc:sldMk cId="2423215036" sldId="2146846924"/>
            <ac:spMk id="291" creationId="{0A5839DA-B809-4299-AE04-584F8E308236}"/>
          </ac:spMkLst>
        </pc:spChg>
        <pc:spChg chg="add mod topLvl">
          <ac:chgData name="Picozzi, Valentina" userId="9de6e8c1-cd02-421a-9eb5-721f6178ffdf" providerId="ADAL" clId="{5BD0A4A8-BE06-4033-90D7-6A6BBF72DDEA}" dt="2022-02-22T14:43:45.545" v="997" actId="164"/>
          <ac:spMkLst>
            <pc:docMk/>
            <pc:sldMk cId="2423215036" sldId="2146846924"/>
            <ac:spMk id="292" creationId="{727EB408-5315-4275-A4B4-8E62FF678EF2}"/>
          </ac:spMkLst>
        </pc:spChg>
        <pc:spChg chg="add mod topLvl">
          <ac:chgData name="Picozzi, Valentina" userId="9de6e8c1-cd02-421a-9eb5-721f6178ffdf" providerId="ADAL" clId="{5BD0A4A8-BE06-4033-90D7-6A6BBF72DDEA}" dt="2022-02-22T14:43:45.545" v="997" actId="164"/>
          <ac:spMkLst>
            <pc:docMk/>
            <pc:sldMk cId="2423215036" sldId="2146846924"/>
            <ac:spMk id="293" creationId="{AA1D6FFA-9691-461C-8C7B-33B837A982C0}"/>
          </ac:spMkLst>
        </pc:spChg>
        <pc:spChg chg="add mod topLvl">
          <ac:chgData name="Picozzi, Valentina" userId="9de6e8c1-cd02-421a-9eb5-721f6178ffdf" providerId="ADAL" clId="{5BD0A4A8-BE06-4033-90D7-6A6BBF72DDEA}" dt="2022-02-22T14:43:45.545" v="997" actId="164"/>
          <ac:spMkLst>
            <pc:docMk/>
            <pc:sldMk cId="2423215036" sldId="2146846924"/>
            <ac:spMk id="294" creationId="{94BF2E8F-85C9-468F-AD1D-98B5B356A323}"/>
          </ac:spMkLst>
        </pc:spChg>
        <pc:spChg chg="add mod topLvl">
          <ac:chgData name="Picozzi, Valentina" userId="9de6e8c1-cd02-421a-9eb5-721f6178ffdf" providerId="ADAL" clId="{5BD0A4A8-BE06-4033-90D7-6A6BBF72DDEA}" dt="2022-02-22T14:43:45.545" v="997" actId="164"/>
          <ac:spMkLst>
            <pc:docMk/>
            <pc:sldMk cId="2423215036" sldId="2146846924"/>
            <ac:spMk id="295" creationId="{93E9394A-CBF5-4494-A81B-B5396F6F5FD4}"/>
          </ac:spMkLst>
        </pc:spChg>
        <pc:spChg chg="add mod topLvl">
          <ac:chgData name="Picozzi, Valentina" userId="9de6e8c1-cd02-421a-9eb5-721f6178ffdf" providerId="ADAL" clId="{5BD0A4A8-BE06-4033-90D7-6A6BBF72DDEA}" dt="2022-02-22T14:43:45.545" v="997" actId="164"/>
          <ac:spMkLst>
            <pc:docMk/>
            <pc:sldMk cId="2423215036" sldId="2146846924"/>
            <ac:spMk id="296" creationId="{4734481A-4B14-4B31-AB88-5A3B123F3C77}"/>
          </ac:spMkLst>
        </pc:spChg>
        <pc:spChg chg="add mod topLvl">
          <ac:chgData name="Picozzi, Valentina" userId="9de6e8c1-cd02-421a-9eb5-721f6178ffdf" providerId="ADAL" clId="{5BD0A4A8-BE06-4033-90D7-6A6BBF72DDEA}" dt="2022-02-22T14:43:45.545" v="997" actId="164"/>
          <ac:spMkLst>
            <pc:docMk/>
            <pc:sldMk cId="2423215036" sldId="2146846924"/>
            <ac:spMk id="297" creationId="{E69E3F69-27A6-4895-A3E5-D58BF085598E}"/>
          </ac:spMkLst>
        </pc:spChg>
        <pc:spChg chg="add mod topLvl">
          <ac:chgData name="Picozzi, Valentina" userId="9de6e8c1-cd02-421a-9eb5-721f6178ffdf" providerId="ADAL" clId="{5BD0A4A8-BE06-4033-90D7-6A6BBF72DDEA}" dt="2022-02-22T14:43:45.545" v="997" actId="164"/>
          <ac:spMkLst>
            <pc:docMk/>
            <pc:sldMk cId="2423215036" sldId="2146846924"/>
            <ac:spMk id="298" creationId="{7818DCBF-4526-4AC0-9D69-330BDDC92DD2}"/>
          </ac:spMkLst>
        </pc:spChg>
        <pc:spChg chg="add mod topLvl">
          <ac:chgData name="Picozzi, Valentina" userId="9de6e8c1-cd02-421a-9eb5-721f6178ffdf" providerId="ADAL" clId="{5BD0A4A8-BE06-4033-90D7-6A6BBF72DDEA}" dt="2022-02-22T14:43:45.545" v="997" actId="164"/>
          <ac:spMkLst>
            <pc:docMk/>
            <pc:sldMk cId="2423215036" sldId="2146846924"/>
            <ac:spMk id="299" creationId="{0C4D22CE-1F31-4CBC-9AE1-D354D8D70809}"/>
          </ac:spMkLst>
        </pc:spChg>
        <pc:spChg chg="add mod topLvl">
          <ac:chgData name="Picozzi, Valentina" userId="9de6e8c1-cd02-421a-9eb5-721f6178ffdf" providerId="ADAL" clId="{5BD0A4A8-BE06-4033-90D7-6A6BBF72DDEA}" dt="2022-02-22T14:43:45.545" v="997" actId="164"/>
          <ac:spMkLst>
            <pc:docMk/>
            <pc:sldMk cId="2423215036" sldId="2146846924"/>
            <ac:spMk id="300" creationId="{7984756E-A6CD-4018-85E8-71B69B999755}"/>
          </ac:spMkLst>
        </pc:spChg>
        <pc:spChg chg="add mod topLvl">
          <ac:chgData name="Picozzi, Valentina" userId="9de6e8c1-cd02-421a-9eb5-721f6178ffdf" providerId="ADAL" clId="{5BD0A4A8-BE06-4033-90D7-6A6BBF72DDEA}" dt="2022-02-22T14:43:45.545" v="997" actId="164"/>
          <ac:spMkLst>
            <pc:docMk/>
            <pc:sldMk cId="2423215036" sldId="2146846924"/>
            <ac:spMk id="301" creationId="{2EF08933-288B-4C19-ADFF-7FDE18297F38}"/>
          </ac:spMkLst>
        </pc:spChg>
        <pc:spChg chg="add mod topLvl">
          <ac:chgData name="Picozzi, Valentina" userId="9de6e8c1-cd02-421a-9eb5-721f6178ffdf" providerId="ADAL" clId="{5BD0A4A8-BE06-4033-90D7-6A6BBF72DDEA}" dt="2022-02-22T14:43:45.545" v="997" actId="164"/>
          <ac:spMkLst>
            <pc:docMk/>
            <pc:sldMk cId="2423215036" sldId="2146846924"/>
            <ac:spMk id="302" creationId="{061D011F-292F-417B-B6F3-0021F17EE91A}"/>
          </ac:spMkLst>
        </pc:spChg>
        <pc:spChg chg="add mod">
          <ac:chgData name="Picozzi, Valentina" userId="9de6e8c1-cd02-421a-9eb5-721f6178ffdf" providerId="ADAL" clId="{5BD0A4A8-BE06-4033-90D7-6A6BBF72DDEA}" dt="2022-02-22T14:43:45.545" v="997" actId="164"/>
          <ac:spMkLst>
            <pc:docMk/>
            <pc:sldMk cId="2423215036" sldId="2146846924"/>
            <ac:spMk id="332" creationId="{99F9E5A6-E4EF-4D43-80E7-8EAD3F15C2BA}"/>
          </ac:spMkLst>
        </pc:spChg>
        <pc:spChg chg="add mod">
          <ac:chgData name="Picozzi, Valentina" userId="9de6e8c1-cd02-421a-9eb5-721f6178ffdf" providerId="ADAL" clId="{5BD0A4A8-BE06-4033-90D7-6A6BBF72DDEA}" dt="2022-02-22T14:43:45.545" v="997" actId="164"/>
          <ac:spMkLst>
            <pc:docMk/>
            <pc:sldMk cId="2423215036" sldId="2146846924"/>
            <ac:spMk id="333" creationId="{0EFE1218-D945-46C0-B044-F92E834D667B}"/>
          </ac:spMkLst>
        </pc:spChg>
        <pc:spChg chg="add mod">
          <ac:chgData name="Picozzi, Valentina" userId="9de6e8c1-cd02-421a-9eb5-721f6178ffdf" providerId="ADAL" clId="{5BD0A4A8-BE06-4033-90D7-6A6BBF72DDEA}" dt="2022-02-22T14:43:45.545" v="997" actId="164"/>
          <ac:spMkLst>
            <pc:docMk/>
            <pc:sldMk cId="2423215036" sldId="2146846924"/>
            <ac:spMk id="334" creationId="{0E032337-043A-4351-8A82-ECE248900CCB}"/>
          </ac:spMkLst>
        </pc:spChg>
        <pc:spChg chg="add mod">
          <ac:chgData name="Picozzi, Valentina" userId="9de6e8c1-cd02-421a-9eb5-721f6178ffdf" providerId="ADAL" clId="{5BD0A4A8-BE06-4033-90D7-6A6BBF72DDEA}" dt="2022-02-22T14:43:45.545" v="997" actId="164"/>
          <ac:spMkLst>
            <pc:docMk/>
            <pc:sldMk cId="2423215036" sldId="2146846924"/>
            <ac:spMk id="335" creationId="{584AC522-B877-49E0-9FCB-C27E53051CFE}"/>
          </ac:spMkLst>
        </pc:spChg>
        <pc:spChg chg="add mod">
          <ac:chgData name="Picozzi, Valentina" userId="9de6e8c1-cd02-421a-9eb5-721f6178ffdf" providerId="ADAL" clId="{5BD0A4A8-BE06-4033-90D7-6A6BBF72DDEA}" dt="2022-02-22T14:43:45.545" v="997" actId="164"/>
          <ac:spMkLst>
            <pc:docMk/>
            <pc:sldMk cId="2423215036" sldId="2146846924"/>
            <ac:spMk id="336" creationId="{906885CA-1A68-457A-9527-9EFF92BDAD50}"/>
          </ac:spMkLst>
        </pc:spChg>
        <pc:grpChg chg="add del mod">
          <ac:chgData name="Picozzi, Valentina" userId="9de6e8c1-cd02-421a-9eb5-721f6178ffdf" providerId="ADAL" clId="{5BD0A4A8-BE06-4033-90D7-6A6BBF72DDEA}" dt="2022-02-22T12:18:58.038" v="57" actId="478"/>
          <ac:grpSpMkLst>
            <pc:docMk/>
            <pc:sldMk cId="2423215036" sldId="2146846924"/>
            <ac:grpSpMk id="4" creationId="{90470835-4C5D-43CC-B7F4-252754E920D3}"/>
          </ac:grpSpMkLst>
        </pc:grpChg>
        <pc:grpChg chg="mod">
          <ac:chgData name="Picozzi, Valentina" userId="9de6e8c1-cd02-421a-9eb5-721f6178ffdf" providerId="ADAL" clId="{5BD0A4A8-BE06-4033-90D7-6A6BBF72DDEA}" dt="2022-02-22T12:14:05.926" v="4" actId="165"/>
          <ac:grpSpMkLst>
            <pc:docMk/>
            <pc:sldMk cId="2423215036" sldId="2146846924"/>
            <ac:grpSpMk id="7" creationId="{EA8B87E7-9FF8-4161-8D28-853BA5D4F7DB}"/>
          </ac:grpSpMkLst>
        </pc:grpChg>
        <pc:grpChg chg="mod">
          <ac:chgData name="Picozzi, Valentina" userId="9de6e8c1-cd02-421a-9eb5-721f6178ffdf" providerId="ADAL" clId="{5BD0A4A8-BE06-4033-90D7-6A6BBF72DDEA}" dt="2022-02-22T12:14:05.926" v="4" actId="165"/>
          <ac:grpSpMkLst>
            <pc:docMk/>
            <pc:sldMk cId="2423215036" sldId="2146846924"/>
            <ac:grpSpMk id="8" creationId="{84BBD265-1905-4F97-97FD-FD09EE4F843D}"/>
          </ac:grpSpMkLst>
        </pc:grpChg>
        <pc:grpChg chg="add del mod">
          <ac:chgData name="Picozzi, Valentina" userId="9de6e8c1-cd02-421a-9eb5-721f6178ffdf" providerId="ADAL" clId="{5BD0A4A8-BE06-4033-90D7-6A6BBF72DDEA}" dt="2022-02-22T12:18:49.234" v="54" actId="478"/>
          <ac:grpSpMkLst>
            <pc:docMk/>
            <pc:sldMk cId="2423215036" sldId="2146846924"/>
            <ac:grpSpMk id="10" creationId="{E5F9DD96-63C2-457D-AE50-0617BA1AAD01}"/>
          </ac:grpSpMkLst>
        </pc:grpChg>
        <pc:grpChg chg="mod">
          <ac:chgData name="Picozzi, Valentina" userId="9de6e8c1-cd02-421a-9eb5-721f6178ffdf" providerId="ADAL" clId="{5BD0A4A8-BE06-4033-90D7-6A6BBF72DDEA}" dt="2022-02-22T12:14:05.926" v="4" actId="165"/>
          <ac:grpSpMkLst>
            <pc:docMk/>
            <pc:sldMk cId="2423215036" sldId="2146846924"/>
            <ac:grpSpMk id="13" creationId="{AA3DF40D-BF01-4E32-B033-991336CA08EF}"/>
          </ac:grpSpMkLst>
        </pc:grpChg>
        <pc:grpChg chg="mod">
          <ac:chgData name="Picozzi, Valentina" userId="9de6e8c1-cd02-421a-9eb5-721f6178ffdf" providerId="ADAL" clId="{5BD0A4A8-BE06-4033-90D7-6A6BBF72DDEA}" dt="2022-02-22T12:14:05.926" v="4" actId="165"/>
          <ac:grpSpMkLst>
            <pc:docMk/>
            <pc:sldMk cId="2423215036" sldId="2146846924"/>
            <ac:grpSpMk id="14" creationId="{B5A0D38A-F342-4313-B305-CA5F9EBBB104}"/>
          </ac:grpSpMkLst>
        </pc:grpChg>
        <pc:grpChg chg="mod">
          <ac:chgData name="Picozzi, Valentina" userId="9de6e8c1-cd02-421a-9eb5-721f6178ffdf" providerId="ADAL" clId="{5BD0A4A8-BE06-4033-90D7-6A6BBF72DDEA}" dt="2022-02-22T12:14:05.926" v="4" actId="165"/>
          <ac:grpSpMkLst>
            <pc:docMk/>
            <pc:sldMk cId="2423215036" sldId="2146846924"/>
            <ac:grpSpMk id="15" creationId="{2A96CBCF-6270-4F4C-BEE4-2DC7483988A0}"/>
          </ac:grpSpMkLst>
        </pc:grpChg>
        <pc:grpChg chg="del mod topLvl">
          <ac:chgData name="Picozzi, Valentina" userId="9de6e8c1-cd02-421a-9eb5-721f6178ffdf" providerId="ADAL" clId="{5BD0A4A8-BE06-4033-90D7-6A6BBF72DDEA}" dt="2022-02-22T12:14:05.926" v="4" actId="165"/>
          <ac:grpSpMkLst>
            <pc:docMk/>
            <pc:sldMk cId="2423215036" sldId="2146846924"/>
            <ac:grpSpMk id="16" creationId="{15D27939-DCE2-46C7-B607-5DAB88A40B30}"/>
          </ac:grpSpMkLst>
        </pc:grpChg>
        <pc:grpChg chg="add del mod ord topLvl">
          <ac:chgData name="Picozzi, Valentina" userId="9de6e8c1-cd02-421a-9eb5-721f6178ffdf" providerId="ADAL" clId="{5BD0A4A8-BE06-4033-90D7-6A6BBF72DDEA}" dt="2022-02-22T13:22:09.360" v="346" actId="478"/>
          <ac:grpSpMkLst>
            <pc:docMk/>
            <pc:sldMk cId="2423215036" sldId="2146846924"/>
            <ac:grpSpMk id="17" creationId="{0EA13FA0-EF42-471C-A0B1-6110CF6223BC}"/>
          </ac:grpSpMkLst>
        </pc:grpChg>
        <pc:grpChg chg="del mod topLvl">
          <ac:chgData name="Picozzi, Valentina" userId="9de6e8c1-cd02-421a-9eb5-721f6178ffdf" providerId="ADAL" clId="{5BD0A4A8-BE06-4033-90D7-6A6BBF72DDEA}" dt="2022-02-22T12:14:00.896" v="3" actId="165"/>
          <ac:grpSpMkLst>
            <pc:docMk/>
            <pc:sldMk cId="2423215036" sldId="2146846924"/>
            <ac:grpSpMk id="18" creationId="{9F956C17-DB39-4ADE-AB43-528523147F63}"/>
          </ac:grpSpMkLst>
        </pc:grpChg>
        <pc:grpChg chg="add del">
          <ac:chgData name="Picozzi, Valentina" userId="9de6e8c1-cd02-421a-9eb5-721f6178ffdf" providerId="ADAL" clId="{5BD0A4A8-BE06-4033-90D7-6A6BBF72DDEA}" dt="2022-02-22T12:13:55.538" v="2" actId="165"/>
          <ac:grpSpMkLst>
            <pc:docMk/>
            <pc:sldMk cId="2423215036" sldId="2146846924"/>
            <ac:grpSpMk id="19" creationId="{10F5F976-C91C-4B5F-89B0-604291A1D613}"/>
          </ac:grpSpMkLst>
        </pc:grpChg>
        <pc:grpChg chg="del mod ord">
          <ac:chgData name="Picozzi, Valentina" userId="9de6e8c1-cd02-421a-9eb5-721f6178ffdf" providerId="ADAL" clId="{5BD0A4A8-BE06-4033-90D7-6A6BBF72DDEA}" dt="2022-02-22T13:49:14.849" v="708" actId="478"/>
          <ac:grpSpMkLst>
            <pc:docMk/>
            <pc:sldMk cId="2423215036" sldId="2146846924"/>
            <ac:grpSpMk id="24" creationId="{78B09A4D-2A65-4FE2-94E9-6375C76ED720}"/>
          </ac:grpSpMkLst>
        </pc:grpChg>
        <pc:grpChg chg="mod">
          <ac:chgData name="Picozzi, Valentina" userId="9de6e8c1-cd02-421a-9eb5-721f6178ffdf" providerId="ADAL" clId="{5BD0A4A8-BE06-4033-90D7-6A6BBF72DDEA}" dt="2022-02-22T14:40:06.642" v="919" actId="165"/>
          <ac:grpSpMkLst>
            <pc:docMk/>
            <pc:sldMk cId="2423215036" sldId="2146846924"/>
            <ac:grpSpMk id="41" creationId="{F75BCDAE-F762-480E-9FC2-6A350A9C8827}"/>
          </ac:grpSpMkLst>
        </pc:grpChg>
        <pc:grpChg chg="add del mod topLvl">
          <ac:chgData name="Picozzi, Valentina" userId="9de6e8c1-cd02-421a-9eb5-721f6178ffdf" providerId="ADAL" clId="{5BD0A4A8-BE06-4033-90D7-6A6BBF72DDEA}" dt="2022-02-22T14:40:06.642" v="919" actId="165"/>
          <ac:grpSpMkLst>
            <pc:docMk/>
            <pc:sldMk cId="2423215036" sldId="2146846924"/>
            <ac:grpSpMk id="43" creationId="{F14BA1D0-D722-4445-8168-3714689EEF3D}"/>
          </ac:grpSpMkLst>
        </pc:grpChg>
        <pc:grpChg chg="add del mod topLvl">
          <ac:chgData name="Picozzi, Valentina" userId="9de6e8c1-cd02-421a-9eb5-721f6178ffdf" providerId="ADAL" clId="{5BD0A4A8-BE06-4033-90D7-6A6BBF72DDEA}" dt="2022-02-22T14:39:54.142" v="917" actId="165"/>
          <ac:grpSpMkLst>
            <pc:docMk/>
            <pc:sldMk cId="2423215036" sldId="2146846924"/>
            <ac:grpSpMk id="44" creationId="{04CB81D5-0BCF-4C3D-AEFF-BB141E0D2E96}"/>
          </ac:grpSpMkLst>
        </pc:grpChg>
        <pc:grpChg chg="add del mod topLvl">
          <ac:chgData name="Picozzi, Valentina" userId="9de6e8c1-cd02-421a-9eb5-721f6178ffdf" providerId="ADAL" clId="{5BD0A4A8-BE06-4033-90D7-6A6BBF72DDEA}" dt="2022-02-22T14:39:49.648" v="916" actId="165"/>
          <ac:grpSpMkLst>
            <pc:docMk/>
            <pc:sldMk cId="2423215036" sldId="2146846924"/>
            <ac:grpSpMk id="45" creationId="{AAB3984C-628E-4E1C-ACCA-06062E1AD217}"/>
          </ac:grpSpMkLst>
        </pc:grpChg>
        <pc:grpChg chg="add del mod topLvl">
          <ac:chgData name="Picozzi, Valentina" userId="9de6e8c1-cd02-421a-9eb5-721f6178ffdf" providerId="ADAL" clId="{5BD0A4A8-BE06-4033-90D7-6A6BBF72DDEA}" dt="2022-02-22T14:39:45.250" v="915" actId="165"/>
          <ac:grpSpMkLst>
            <pc:docMk/>
            <pc:sldMk cId="2423215036" sldId="2146846924"/>
            <ac:grpSpMk id="47" creationId="{47B5C3E6-C395-4C77-8F3D-4A3CBAD41C8D}"/>
          </ac:grpSpMkLst>
        </pc:grpChg>
        <pc:grpChg chg="mod topLvl">
          <ac:chgData name="Picozzi, Valentina" userId="9de6e8c1-cd02-421a-9eb5-721f6178ffdf" providerId="ADAL" clId="{5BD0A4A8-BE06-4033-90D7-6A6BBF72DDEA}" dt="2022-02-22T14:43:45.545" v="997" actId="164"/>
          <ac:grpSpMkLst>
            <pc:docMk/>
            <pc:sldMk cId="2423215036" sldId="2146846924"/>
            <ac:grpSpMk id="49" creationId="{7C4D691D-8BD1-4477-BDE5-1F95AC600269}"/>
          </ac:grpSpMkLst>
        </pc:grpChg>
        <pc:grpChg chg="add del mod topLvl">
          <ac:chgData name="Picozzi, Valentina" userId="9de6e8c1-cd02-421a-9eb5-721f6178ffdf" providerId="ADAL" clId="{5BD0A4A8-BE06-4033-90D7-6A6BBF72DDEA}" dt="2022-02-22T14:39:39.600" v="914" actId="165"/>
          <ac:grpSpMkLst>
            <pc:docMk/>
            <pc:sldMk cId="2423215036" sldId="2146846924"/>
            <ac:grpSpMk id="53" creationId="{B931F30C-9DBE-4BB3-96D8-D0650BE0B808}"/>
          </ac:grpSpMkLst>
        </pc:grpChg>
        <pc:grpChg chg="add del mod topLvl">
          <ac:chgData name="Picozzi, Valentina" userId="9de6e8c1-cd02-421a-9eb5-721f6178ffdf" providerId="ADAL" clId="{5BD0A4A8-BE06-4033-90D7-6A6BBF72DDEA}" dt="2022-02-22T14:39:33.767" v="913" actId="165"/>
          <ac:grpSpMkLst>
            <pc:docMk/>
            <pc:sldMk cId="2423215036" sldId="2146846924"/>
            <ac:grpSpMk id="54" creationId="{9669163D-00CD-448F-9186-39857C12086D}"/>
          </ac:grpSpMkLst>
        </pc:grpChg>
        <pc:grpChg chg="add del mod">
          <ac:chgData name="Picozzi, Valentina" userId="9de6e8c1-cd02-421a-9eb5-721f6178ffdf" providerId="ADAL" clId="{5BD0A4A8-BE06-4033-90D7-6A6BBF72DDEA}" dt="2022-02-22T14:39:29.485" v="912" actId="165"/>
          <ac:grpSpMkLst>
            <pc:docMk/>
            <pc:sldMk cId="2423215036" sldId="2146846924"/>
            <ac:grpSpMk id="57" creationId="{DFD9499F-E6C9-4F70-B094-B96AD1E0890E}"/>
          </ac:grpSpMkLst>
        </pc:grpChg>
        <pc:grpChg chg="add mod">
          <ac:chgData name="Picozzi, Valentina" userId="9de6e8c1-cd02-421a-9eb5-721f6178ffdf" providerId="ADAL" clId="{5BD0A4A8-BE06-4033-90D7-6A6BBF72DDEA}" dt="2022-02-22T14:43:45.545" v="997" actId="164"/>
          <ac:grpSpMkLst>
            <pc:docMk/>
            <pc:sldMk cId="2423215036" sldId="2146846924"/>
            <ac:grpSpMk id="61" creationId="{07FFC15E-C2E3-47BD-8399-93BFE27014C3}"/>
          </ac:grpSpMkLst>
        </pc:grpChg>
        <pc:grpChg chg="add mod">
          <ac:chgData name="Picozzi, Valentina" userId="9de6e8c1-cd02-421a-9eb5-721f6178ffdf" providerId="ADAL" clId="{5BD0A4A8-BE06-4033-90D7-6A6BBF72DDEA}" dt="2022-02-22T14:43:45.545" v="997" actId="164"/>
          <ac:grpSpMkLst>
            <pc:docMk/>
            <pc:sldMk cId="2423215036" sldId="2146846924"/>
            <ac:grpSpMk id="62" creationId="{2F24A06F-76CA-4592-BABB-F252CC46D8A5}"/>
          </ac:grpSpMkLst>
        </pc:grpChg>
        <pc:grpChg chg="mod">
          <ac:chgData name="Picozzi, Valentina" userId="9de6e8c1-cd02-421a-9eb5-721f6178ffdf" providerId="ADAL" clId="{5BD0A4A8-BE06-4033-90D7-6A6BBF72DDEA}" dt="2022-02-22T12:14:05.926" v="4" actId="165"/>
          <ac:grpSpMkLst>
            <pc:docMk/>
            <pc:sldMk cId="2423215036" sldId="2146846924"/>
            <ac:grpSpMk id="112" creationId="{4AE0E60A-F030-4001-8302-97490DFD0081}"/>
          </ac:grpSpMkLst>
        </pc:grpChg>
        <pc:grpChg chg="mod">
          <ac:chgData name="Picozzi, Valentina" userId="9de6e8c1-cd02-421a-9eb5-721f6178ffdf" providerId="ADAL" clId="{5BD0A4A8-BE06-4033-90D7-6A6BBF72DDEA}" dt="2022-02-22T12:14:05.926" v="4" actId="165"/>
          <ac:grpSpMkLst>
            <pc:docMk/>
            <pc:sldMk cId="2423215036" sldId="2146846924"/>
            <ac:grpSpMk id="117" creationId="{AADD39C1-6BBA-4E1E-842F-CBF34F2D7135}"/>
          </ac:grpSpMkLst>
        </pc:grpChg>
        <pc:grpChg chg="mod">
          <ac:chgData name="Picozzi, Valentina" userId="9de6e8c1-cd02-421a-9eb5-721f6178ffdf" providerId="ADAL" clId="{5BD0A4A8-BE06-4033-90D7-6A6BBF72DDEA}" dt="2022-02-22T12:14:05.926" v="4" actId="165"/>
          <ac:grpSpMkLst>
            <pc:docMk/>
            <pc:sldMk cId="2423215036" sldId="2146846924"/>
            <ac:grpSpMk id="121" creationId="{80A74790-784D-4A59-87E5-A7163159B8FF}"/>
          </ac:grpSpMkLst>
        </pc:grpChg>
        <pc:grpChg chg="mod">
          <ac:chgData name="Picozzi, Valentina" userId="9de6e8c1-cd02-421a-9eb5-721f6178ffdf" providerId="ADAL" clId="{5BD0A4A8-BE06-4033-90D7-6A6BBF72DDEA}" dt="2022-02-22T12:14:05.926" v="4" actId="165"/>
          <ac:grpSpMkLst>
            <pc:docMk/>
            <pc:sldMk cId="2423215036" sldId="2146846924"/>
            <ac:grpSpMk id="125" creationId="{5B71F478-3F9F-4566-8D41-AF5776E55C5B}"/>
          </ac:grpSpMkLst>
        </pc:grpChg>
        <pc:grpChg chg="mod">
          <ac:chgData name="Picozzi, Valentina" userId="9de6e8c1-cd02-421a-9eb5-721f6178ffdf" providerId="ADAL" clId="{5BD0A4A8-BE06-4033-90D7-6A6BBF72DDEA}" dt="2022-02-22T12:14:05.926" v="4" actId="165"/>
          <ac:grpSpMkLst>
            <pc:docMk/>
            <pc:sldMk cId="2423215036" sldId="2146846924"/>
            <ac:grpSpMk id="126" creationId="{E1074B5F-7882-4A43-B505-97688EC48690}"/>
          </ac:grpSpMkLst>
        </pc:grpChg>
        <pc:grpChg chg="mod">
          <ac:chgData name="Picozzi, Valentina" userId="9de6e8c1-cd02-421a-9eb5-721f6178ffdf" providerId="ADAL" clId="{5BD0A4A8-BE06-4033-90D7-6A6BBF72DDEA}" dt="2022-02-22T12:14:05.926" v="4" actId="165"/>
          <ac:grpSpMkLst>
            <pc:docMk/>
            <pc:sldMk cId="2423215036" sldId="2146846924"/>
            <ac:grpSpMk id="127" creationId="{A36B4F78-7974-4221-83E0-8CCC4C3A7283}"/>
          </ac:grpSpMkLst>
        </pc:grpChg>
        <pc:grpChg chg="mod">
          <ac:chgData name="Picozzi, Valentina" userId="9de6e8c1-cd02-421a-9eb5-721f6178ffdf" providerId="ADAL" clId="{5BD0A4A8-BE06-4033-90D7-6A6BBF72DDEA}" dt="2022-02-22T12:14:05.926" v="4" actId="165"/>
          <ac:grpSpMkLst>
            <pc:docMk/>
            <pc:sldMk cId="2423215036" sldId="2146846924"/>
            <ac:grpSpMk id="136" creationId="{DF43F15E-AC1F-40BC-A4F2-5CA9253872A8}"/>
          </ac:grpSpMkLst>
        </pc:grpChg>
        <pc:grpChg chg="mod">
          <ac:chgData name="Picozzi, Valentina" userId="9de6e8c1-cd02-421a-9eb5-721f6178ffdf" providerId="ADAL" clId="{5BD0A4A8-BE06-4033-90D7-6A6BBF72DDEA}" dt="2022-02-22T12:14:05.926" v="4" actId="165"/>
          <ac:grpSpMkLst>
            <pc:docMk/>
            <pc:sldMk cId="2423215036" sldId="2146846924"/>
            <ac:grpSpMk id="137" creationId="{09AFAD02-57DC-4DDA-BA73-F36FEEE1307B}"/>
          </ac:grpSpMkLst>
        </pc:grpChg>
        <pc:grpChg chg="mod">
          <ac:chgData name="Picozzi, Valentina" userId="9de6e8c1-cd02-421a-9eb5-721f6178ffdf" providerId="ADAL" clId="{5BD0A4A8-BE06-4033-90D7-6A6BBF72DDEA}" dt="2022-02-22T12:14:05.926" v="4" actId="165"/>
          <ac:grpSpMkLst>
            <pc:docMk/>
            <pc:sldMk cId="2423215036" sldId="2146846924"/>
            <ac:grpSpMk id="142" creationId="{F0D0A6D3-D40B-4267-B430-91ED991C238D}"/>
          </ac:grpSpMkLst>
        </pc:grpChg>
        <pc:grpChg chg="mod">
          <ac:chgData name="Picozzi, Valentina" userId="9de6e8c1-cd02-421a-9eb5-721f6178ffdf" providerId="ADAL" clId="{5BD0A4A8-BE06-4033-90D7-6A6BBF72DDEA}" dt="2022-02-22T12:14:05.926" v="4" actId="165"/>
          <ac:grpSpMkLst>
            <pc:docMk/>
            <pc:sldMk cId="2423215036" sldId="2146846924"/>
            <ac:grpSpMk id="143" creationId="{9A9B2063-BD75-48E6-A8A7-F232A56A3AE3}"/>
          </ac:grpSpMkLst>
        </pc:grpChg>
        <pc:grpChg chg="mod">
          <ac:chgData name="Picozzi, Valentina" userId="9de6e8c1-cd02-421a-9eb5-721f6178ffdf" providerId="ADAL" clId="{5BD0A4A8-BE06-4033-90D7-6A6BBF72DDEA}" dt="2022-02-22T12:14:05.926" v="4" actId="165"/>
          <ac:grpSpMkLst>
            <pc:docMk/>
            <pc:sldMk cId="2423215036" sldId="2146846924"/>
            <ac:grpSpMk id="146" creationId="{52DE265E-6954-4C09-9BC2-E0837E447879}"/>
          </ac:grpSpMkLst>
        </pc:grpChg>
        <pc:grpChg chg="mod">
          <ac:chgData name="Picozzi, Valentina" userId="9de6e8c1-cd02-421a-9eb5-721f6178ffdf" providerId="ADAL" clId="{5BD0A4A8-BE06-4033-90D7-6A6BBF72DDEA}" dt="2022-02-22T12:14:05.926" v="4" actId="165"/>
          <ac:grpSpMkLst>
            <pc:docMk/>
            <pc:sldMk cId="2423215036" sldId="2146846924"/>
            <ac:grpSpMk id="147" creationId="{93EDEA69-E4A4-4E13-8441-4E4C202F55D5}"/>
          </ac:grpSpMkLst>
        </pc:grpChg>
        <pc:grpChg chg="mod">
          <ac:chgData name="Picozzi, Valentina" userId="9de6e8c1-cd02-421a-9eb5-721f6178ffdf" providerId="ADAL" clId="{5BD0A4A8-BE06-4033-90D7-6A6BBF72DDEA}" dt="2022-02-22T12:14:05.926" v="4" actId="165"/>
          <ac:grpSpMkLst>
            <pc:docMk/>
            <pc:sldMk cId="2423215036" sldId="2146846924"/>
            <ac:grpSpMk id="148" creationId="{BDD483F0-323D-4BF2-A832-39CA3EDC27B1}"/>
          </ac:grpSpMkLst>
        </pc:grpChg>
        <pc:grpChg chg="mod">
          <ac:chgData name="Picozzi, Valentina" userId="9de6e8c1-cd02-421a-9eb5-721f6178ffdf" providerId="ADAL" clId="{5BD0A4A8-BE06-4033-90D7-6A6BBF72DDEA}" dt="2022-02-22T12:14:05.926" v="4" actId="165"/>
          <ac:grpSpMkLst>
            <pc:docMk/>
            <pc:sldMk cId="2423215036" sldId="2146846924"/>
            <ac:grpSpMk id="152" creationId="{ADAAE638-2FE7-4405-B5C9-0979C9A6626A}"/>
          </ac:grpSpMkLst>
        </pc:grpChg>
        <pc:grpChg chg="mod">
          <ac:chgData name="Picozzi, Valentina" userId="9de6e8c1-cd02-421a-9eb5-721f6178ffdf" providerId="ADAL" clId="{5BD0A4A8-BE06-4033-90D7-6A6BBF72DDEA}" dt="2022-02-22T12:14:05.926" v="4" actId="165"/>
          <ac:grpSpMkLst>
            <pc:docMk/>
            <pc:sldMk cId="2423215036" sldId="2146846924"/>
            <ac:grpSpMk id="153" creationId="{C8C0F9FA-4EDD-4D58-A61C-5ABB7AD78867}"/>
          </ac:grpSpMkLst>
        </pc:grpChg>
        <pc:grpChg chg="mod">
          <ac:chgData name="Picozzi, Valentina" userId="9de6e8c1-cd02-421a-9eb5-721f6178ffdf" providerId="ADAL" clId="{5BD0A4A8-BE06-4033-90D7-6A6BBF72DDEA}" dt="2022-02-22T12:14:05.926" v="4" actId="165"/>
          <ac:grpSpMkLst>
            <pc:docMk/>
            <pc:sldMk cId="2423215036" sldId="2146846924"/>
            <ac:grpSpMk id="157" creationId="{041C66A2-D655-433D-A472-8E1A8E68A00C}"/>
          </ac:grpSpMkLst>
        </pc:grpChg>
        <pc:grpChg chg="mod">
          <ac:chgData name="Picozzi, Valentina" userId="9de6e8c1-cd02-421a-9eb5-721f6178ffdf" providerId="ADAL" clId="{5BD0A4A8-BE06-4033-90D7-6A6BBF72DDEA}" dt="2022-02-22T12:14:05.926" v="4" actId="165"/>
          <ac:grpSpMkLst>
            <pc:docMk/>
            <pc:sldMk cId="2423215036" sldId="2146846924"/>
            <ac:grpSpMk id="158" creationId="{3DA39200-880B-49C9-A1C5-C043E025C587}"/>
          </ac:grpSpMkLst>
        </pc:grpChg>
        <pc:grpChg chg="mod">
          <ac:chgData name="Picozzi, Valentina" userId="9de6e8c1-cd02-421a-9eb5-721f6178ffdf" providerId="ADAL" clId="{5BD0A4A8-BE06-4033-90D7-6A6BBF72DDEA}" dt="2022-02-22T12:14:05.926" v="4" actId="165"/>
          <ac:grpSpMkLst>
            <pc:docMk/>
            <pc:sldMk cId="2423215036" sldId="2146846924"/>
            <ac:grpSpMk id="163" creationId="{B03E5C43-B42A-45F7-85CE-07B6B0181625}"/>
          </ac:grpSpMkLst>
        </pc:grpChg>
        <pc:grpChg chg="mod">
          <ac:chgData name="Picozzi, Valentina" userId="9de6e8c1-cd02-421a-9eb5-721f6178ffdf" providerId="ADAL" clId="{5BD0A4A8-BE06-4033-90D7-6A6BBF72DDEA}" dt="2022-02-22T12:14:05.926" v="4" actId="165"/>
          <ac:grpSpMkLst>
            <pc:docMk/>
            <pc:sldMk cId="2423215036" sldId="2146846924"/>
            <ac:grpSpMk id="164" creationId="{6AD7E088-76BA-4D7B-8ACD-680611B7D352}"/>
          </ac:grpSpMkLst>
        </pc:grpChg>
        <pc:grpChg chg="mod">
          <ac:chgData name="Picozzi, Valentina" userId="9de6e8c1-cd02-421a-9eb5-721f6178ffdf" providerId="ADAL" clId="{5BD0A4A8-BE06-4033-90D7-6A6BBF72DDEA}" dt="2022-02-22T12:14:05.926" v="4" actId="165"/>
          <ac:grpSpMkLst>
            <pc:docMk/>
            <pc:sldMk cId="2423215036" sldId="2146846924"/>
            <ac:grpSpMk id="169" creationId="{172C9A09-49F3-425E-B657-8887F7A280BA}"/>
          </ac:grpSpMkLst>
        </pc:grpChg>
        <pc:grpChg chg="mod">
          <ac:chgData name="Picozzi, Valentina" userId="9de6e8c1-cd02-421a-9eb5-721f6178ffdf" providerId="ADAL" clId="{5BD0A4A8-BE06-4033-90D7-6A6BBF72DDEA}" dt="2022-02-22T12:14:05.926" v="4" actId="165"/>
          <ac:grpSpMkLst>
            <pc:docMk/>
            <pc:sldMk cId="2423215036" sldId="2146846924"/>
            <ac:grpSpMk id="171" creationId="{4289F309-01DE-4420-9F5E-72308B63ABFC}"/>
          </ac:grpSpMkLst>
        </pc:grpChg>
        <pc:grpChg chg="mod">
          <ac:chgData name="Picozzi, Valentina" userId="9de6e8c1-cd02-421a-9eb5-721f6178ffdf" providerId="ADAL" clId="{5BD0A4A8-BE06-4033-90D7-6A6BBF72DDEA}" dt="2022-02-22T12:14:05.926" v="4" actId="165"/>
          <ac:grpSpMkLst>
            <pc:docMk/>
            <pc:sldMk cId="2423215036" sldId="2146846924"/>
            <ac:grpSpMk id="176" creationId="{1E4262FB-AD7D-469E-829F-856907BD4022}"/>
          </ac:grpSpMkLst>
        </pc:grpChg>
        <pc:grpChg chg="mod">
          <ac:chgData name="Picozzi, Valentina" userId="9de6e8c1-cd02-421a-9eb5-721f6178ffdf" providerId="ADAL" clId="{5BD0A4A8-BE06-4033-90D7-6A6BBF72DDEA}" dt="2022-02-22T12:14:05.926" v="4" actId="165"/>
          <ac:grpSpMkLst>
            <pc:docMk/>
            <pc:sldMk cId="2423215036" sldId="2146846924"/>
            <ac:grpSpMk id="177" creationId="{0EE06E78-BC46-4918-9F2D-20B2A5DCF292}"/>
          </ac:grpSpMkLst>
        </pc:grpChg>
        <pc:grpChg chg="mod">
          <ac:chgData name="Picozzi, Valentina" userId="9de6e8c1-cd02-421a-9eb5-721f6178ffdf" providerId="ADAL" clId="{5BD0A4A8-BE06-4033-90D7-6A6BBF72DDEA}" dt="2022-02-22T12:14:05.926" v="4" actId="165"/>
          <ac:grpSpMkLst>
            <pc:docMk/>
            <pc:sldMk cId="2423215036" sldId="2146846924"/>
            <ac:grpSpMk id="181" creationId="{3C6498A9-E806-4F46-B7DC-1BDFE27F1389}"/>
          </ac:grpSpMkLst>
        </pc:grpChg>
        <pc:grpChg chg="mod">
          <ac:chgData name="Picozzi, Valentina" userId="9de6e8c1-cd02-421a-9eb5-721f6178ffdf" providerId="ADAL" clId="{5BD0A4A8-BE06-4033-90D7-6A6BBF72DDEA}" dt="2022-02-22T12:14:05.926" v="4" actId="165"/>
          <ac:grpSpMkLst>
            <pc:docMk/>
            <pc:sldMk cId="2423215036" sldId="2146846924"/>
            <ac:grpSpMk id="182" creationId="{A9207D6A-CF16-474F-9375-01B13B6517B3}"/>
          </ac:grpSpMkLst>
        </pc:grpChg>
        <pc:grpChg chg="mod">
          <ac:chgData name="Picozzi, Valentina" userId="9de6e8c1-cd02-421a-9eb5-721f6178ffdf" providerId="ADAL" clId="{5BD0A4A8-BE06-4033-90D7-6A6BBF72DDEA}" dt="2022-02-22T12:14:05.926" v="4" actId="165"/>
          <ac:grpSpMkLst>
            <pc:docMk/>
            <pc:sldMk cId="2423215036" sldId="2146846924"/>
            <ac:grpSpMk id="186" creationId="{AEAC7237-D8D4-421D-80C7-3B2E5C8BE5B2}"/>
          </ac:grpSpMkLst>
        </pc:grpChg>
        <pc:grpChg chg="mod">
          <ac:chgData name="Picozzi, Valentina" userId="9de6e8c1-cd02-421a-9eb5-721f6178ffdf" providerId="ADAL" clId="{5BD0A4A8-BE06-4033-90D7-6A6BBF72DDEA}" dt="2022-02-22T12:14:05.926" v="4" actId="165"/>
          <ac:grpSpMkLst>
            <pc:docMk/>
            <pc:sldMk cId="2423215036" sldId="2146846924"/>
            <ac:grpSpMk id="187" creationId="{D0D9FF4F-FD06-4B68-96B0-B191B8622761}"/>
          </ac:grpSpMkLst>
        </pc:grpChg>
        <pc:grpChg chg="mod">
          <ac:chgData name="Picozzi, Valentina" userId="9de6e8c1-cd02-421a-9eb5-721f6178ffdf" providerId="ADAL" clId="{5BD0A4A8-BE06-4033-90D7-6A6BBF72DDEA}" dt="2022-02-22T12:14:05.926" v="4" actId="165"/>
          <ac:grpSpMkLst>
            <pc:docMk/>
            <pc:sldMk cId="2423215036" sldId="2146846924"/>
            <ac:grpSpMk id="191" creationId="{ECCEF3AC-6499-4F9A-991D-3F5F4BBC21E5}"/>
          </ac:grpSpMkLst>
        </pc:grpChg>
        <pc:grpChg chg="mod">
          <ac:chgData name="Picozzi, Valentina" userId="9de6e8c1-cd02-421a-9eb5-721f6178ffdf" providerId="ADAL" clId="{5BD0A4A8-BE06-4033-90D7-6A6BBF72DDEA}" dt="2022-02-22T12:14:05.926" v="4" actId="165"/>
          <ac:grpSpMkLst>
            <pc:docMk/>
            <pc:sldMk cId="2423215036" sldId="2146846924"/>
            <ac:grpSpMk id="192" creationId="{16975CA4-9F19-43EF-8B7B-5857D71307CD}"/>
          </ac:grpSpMkLst>
        </pc:grpChg>
        <pc:grpChg chg="mod">
          <ac:chgData name="Picozzi, Valentina" userId="9de6e8c1-cd02-421a-9eb5-721f6178ffdf" providerId="ADAL" clId="{5BD0A4A8-BE06-4033-90D7-6A6BBF72DDEA}" dt="2022-02-22T12:14:05.926" v="4" actId="165"/>
          <ac:grpSpMkLst>
            <pc:docMk/>
            <pc:sldMk cId="2423215036" sldId="2146846924"/>
            <ac:grpSpMk id="196" creationId="{18949C47-6A9F-4793-95D7-8C1B4FCE1F65}"/>
          </ac:grpSpMkLst>
        </pc:grpChg>
        <pc:grpChg chg="mod">
          <ac:chgData name="Picozzi, Valentina" userId="9de6e8c1-cd02-421a-9eb5-721f6178ffdf" providerId="ADAL" clId="{5BD0A4A8-BE06-4033-90D7-6A6BBF72DDEA}" dt="2022-02-22T12:14:05.926" v="4" actId="165"/>
          <ac:grpSpMkLst>
            <pc:docMk/>
            <pc:sldMk cId="2423215036" sldId="2146846924"/>
            <ac:grpSpMk id="197" creationId="{EA5D6E95-DBCF-43ED-96DE-F86892965D35}"/>
          </ac:grpSpMkLst>
        </pc:grpChg>
        <pc:grpChg chg="mod">
          <ac:chgData name="Picozzi, Valentina" userId="9de6e8c1-cd02-421a-9eb5-721f6178ffdf" providerId="ADAL" clId="{5BD0A4A8-BE06-4033-90D7-6A6BBF72DDEA}" dt="2022-02-22T12:14:05.926" v="4" actId="165"/>
          <ac:grpSpMkLst>
            <pc:docMk/>
            <pc:sldMk cId="2423215036" sldId="2146846924"/>
            <ac:grpSpMk id="201" creationId="{71329CA2-97DA-4B5F-821A-4A4DF42FB98F}"/>
          </ac:grpSpMkLst>
        </pc:grpChg>
        <pc:grpChg chg="mod">
          <ac:chgData name="Picozzi, Valentina" userId="9de6e8c1-cd02-421a-9eb5-721f6178ffdf" providerId="ADAL" clId="{5BD0A4A8-BE06-4033-90D7-6A6BBF72DDEA}" dt="2022-02-22T12:14:05.926" v="4" actId="165"/>
          <ac:grpSpMkLst>
            <pc:docMk/>
            <pc:sldMk cId="2423215036" sldId="2146846924"/>
            <ac:grpSpMk id="202" creationId="{97E25523-1BEF-4105-B425-F7DEB587A640}"/>
          </ac:grpSpMkLst>
        </pc:grpChg>
        <pc:grpChg chg="mod">
          <ac:chgData name="Picozzi, Valentina" userId="9de6e8c1-cd02-421a-9eb5-721f6178ffdf" providerId="ADAL" clId="{5BD0A4A8-BE06-4033-90D7-6A6BBF72DDEA}" dt="2022-02-22T12:14:05.926" v="4" actId="165"/>
          <ac:grpSpMkLst>
            <pc:docMk/>
            <pc:sldMk cId="2423215036" sldId="2146846924"/>
            <ac:grpSpMk id="206" creationId="{73856049-800A-4E03-A54C-1D8064AE715B}"/>
          </ac:grpSpMkLst>
        </pc:grpChg>
        <pc:grpChg chg="mod">
          <ac:chgData name="Picozzi, Valentina" userId="9de6e8c1-cd02-421a-9eb5-721f6178ffdf" providerId="ADAL" clId="{5BD0A4A8-BE06-4033-90D7-6A6BBF72DDEA}" dt="2022-02-22T12:14:05.926" v="4" actId="165"/>
          <ac:grpSpMkLst>
            <pc:docMk/>
            <pc:sldMk cId="2423215036" sldId="2146846924"/>
            <ac:grpSpMk id="207" creationId="{2AF5B76E-FE24-4A01-A688-6A2A5984EAE2}"/>
          </ac:grpSpMkLst>
        </pc:grpChg>
        <pc:grpChg chg="mod">
          <ac:chgData name="Picozzi, Valentina" userId="9de6e8c1-cd02-421a-9eb5-721f6178ffdf" providerId="ADAL" clId="{5BD0A4A8-BE06-4033-90D7-6A6BBF72DDEA}" dt="2022-02-22T12:14:05.926" v="4" actId="165"/>
          <ac:grpSpMkLst>
            <pc:docMk/>
            <pc:sldMk cId="2423215036" sldId="2146846924"/>
            <ac:grpSpMk id="220" creationId="{16EAF80D-E4D3-410B-971E-CB30A9B89A3A}"/>
          </ac:grpSpMkLst>
        </pc:grpChg>
        <pc:grpChg chg="mod">
          <ac:chgData name="Picozzi, Valentina" userId="9de6e8c1-cd02-421a-9eb5-721f6178ffdf" providerId="ADAL" clId="{5BD0A4A8-BE06-4033-90D7-6A6BBF72DDEA}" dt="2022-02-22T12:14:05.926" v="4" actId="165"/>
          <ac:grpSpMkLst>
            <pc:docMk/>
            <pc:sldMk cId="2423215036" sldId="2146846924"/>
            <ac:grpSpMk id="221" creationId="{521BA2AE-970D-414C-8B3D-A571E4EB6CBE}"/>
          </ac:grpSpMkLst>
        </pc:grpChg>
        <pc:grpChg chg="mod">
          <ac:chgData name="Picozzi, Valentina" userId="9de6e8c1-cd02-421a-9eb5-721f6178ffdf" providerId="ADAL" clId="{5BD0A4A8-BE06-4033-90D7-6A6BBF72DDEA}" dt="2022-02-22T12:14:05.926" v="4" actId="165"/>
          <ac:grpSpMkLst>
            <pc:docMk/>
            <pc:sldMk cId="2423215036" sldId="2146846924"/>
            <ac:grpSpMk id="224" creationId="{5ED868D0-8F42-4A28-9F29-B5B077BBBE74}"/>
          </ac:grpSpMkLst>
        </pc:grpChg>
        <pc:grpChg chg="mod">
          <ac:chgData name="Picozzi, Valentina" userId="9de6e8c1-cd02-421a-9eb5-721f6178ffdf" providerId="ADAL" clId="{5BD0A4A8-BE06-4033-90D7-6A6BBF72DDEA}" dt="2022-02-22T12:14:05.926" v="4" actId="165"/>
          <ac:grpSpMkLst>
            <pc:docMk/>
            <pc:sldMk cId="2423215036" sldId="2146846924"/>
            <ac:grpSpMk id="228" creationId="{2E168AF0-0334-4F5E-93B1-504F0B45F6D1}"/>
          </ac:grpSpMkLst>
        </pc:grpChg>
        <pc:grpChg chg="mod">
          <ac:chgData name="Picozzi, Valentina" userId="9de6e8c1-cd02-421a-9eb5-721f6178ffdf" providerId="ADAL" clId="{5BD0A4A8-BE06-4033-90D7-6A6BBF72DDEA}" dt="2022-02-22T12:14:05.926" v="4" actId="165"/>
          <ac:grpSpMkLst>
            <pc:docMk/>
            <pc:sldMk cId="2423215036" sldId="2146846924"/>
            <ac:grpSpMk id="229" creationId="{026B0D26-2B86-418F-A2F7-C14612C6F781}"/>
          </ac:grpSpMkLst>
        </pc:grpChg>
        <pc:grpChg chg="mod">
          <ac:chgData name="Picozzi, Valentina" userId="9de6e8c1-cd02-421a-9eb5-721f6178ffdf" providerId="ADAL" clId="{5BD0A4A8-BE06-4033-90D7-6A6BBF72DDEA}" dt="2022-02-22T12:14:05.926" v="4" actId="165"/>
          <ac:grpSpMkLst>
            <pc:docMk/>
            <pc:sldMk cId="2423215036" sldId="2146846924"/>
            <ac:grpSpMk id="231" creationId="{AB5B52DE-B5D9-4AE2-A70A-44D068CEC66E}"/>
          </ac:grpSpMkLst>
        </pc:grpChg>
        <pc:grpChg chg="mod">
          <ac:chgData name="Picozzi, Valentina" userId="9de6e8c1-cd02-421a-9eb5-721f6178ffdf" providerId="ADAL" clId="{5BD0A4A8-BE06-4033-90D7-6A6BBF72DDEA}" dt="2022-02-22T12:14:05.926" v="4" actId="165"/>
          <ac:grpSpMkLst>
            <pc:docMk/>
            <pc:sldMk cId="2423215036" sldId="2146846924"/>
            <ac:grpSpMk id="236" creationId="{4A2E846C-9EE4-46C1-AB13-BE136ADF11B8}"/>
          </ac:grpSpMkLst>
        </pc:grpChg>
        <pc:grpChg chg="mod">
          <ac:chgData name="Picozzi, Valentina" userId="9de6e8c1-cd02-421a-9eb5-721f6178ffdf" providerId="ADAL" clId="{5BD0A4A8-BE06-4033-90D7-6A6BBF72DDEA}" dt="2022-02-22T12:14:05.926" v="4" actId="165"/>
          <ac:grpSpMkLst>
            <pc:docMk/>
            <pc:sldMk cId="2423215036" sldId="2146846924"/>
            <ac:grpSpMk id="237" creationId="{7A567B5E-0E11-478A-86F2-3747FDE26901}"/>
          </ac:grpSpMkLst>
        </pc:grpChg>
        <pc:grpChg chg="mod">
          <ac:chgData name="Picozzi, Valentina" userId="9de6e8c1-cd02-421a-9eb5-721f6178ffdf" providerId="ADAL" clId="{5BD0A4A8-BE06-4033-90D7-6A6BBF72DDEA}" dt="2022-02-22T12:14:05.926" v="4" actId="165"/>
          <ac:grpSpMkLst>
            <pc:docMk/>
            <pc:sldMk cId="2423215036" sldId="2146846924"/>
            <ac:grpSpMk id="242" creationId="{CAE561B6-F073-494D-9A8C-049B93F5FFC4}"/>
          </ac:grpSpMkLst>
        </pc:grpChg>
        <pc:grpChg chg="mod">
          <ac:chgData name="Picozzi, Valentina" userId="9de6e8c1-cd02-421a-9eb5-721f6178ffdf" providerId="ADAL" clId="{5BD0A4A8-BE06-4033-90D7-6A6BBF72DDEA}" dt="2022-02-22T12:14:05.926" v="4" actId="165"/>
          <ac:grpSpMkLst>
            <pc:docMk/>
            <pc:sldMk cId="2423215036" sldId="2146846924"/>
            <ac:grpSpMk id="243" creationId="{D3FE62D9-2124-43C3-B276-B60B07370F50}"/>
          </ac:grpSpMkLst>
        </pc:grpChg>
        <pc:grpChg chg="add del mod">
          <ac:chgData name="Picozzi, Valentina" userId="9de6e8c1-cd02-421a-9eb5-721f6178ffdf" providerId="ADAL" clId="{5BD0A4A8-BE06-4033-90D7-6A6BBF72DDEA}" dt="2022-02-22T12:18:38.060" v="51" actId="478"/>
          <ac:grpSpMkLst>
            <pc:docMk/>
            <pc:sldMk cId="2423215036" sldId="2146846924"/>
            <ac:grpSpMk id="264" creationId="{7CDAEA99-E7C5-4169-BFF0-9379366DF5F8}"/>
          </ac:grpSpMkLst>
        </pc:grpChg>
        <pc:grpChg chg="add mod topLvl">
          <ac:chgData name="Picozzi, Valentina" userId="9de6e8c1-cd02-421a-9eb5-721f6178ffdf" providerId="ADAL" clId="{5BD0A4A8-BE06-4033-90D7-6A6BBF72DDEA}" dt="2022-02-22T14:43:32.275" v="996" actId="164"/>
          <ac:grpSpMkLst>
            <pc:docMk/>
            <pc:sldMk cId="2423215036" sldId="2146846924"/>
            <ac:grpSpMk id="329" creationId="{6FC05CFC-0902-4FD6-97EC-E6363CE30E2B}"/>
          </ac:grpSpMkLst>
        </pc:grpChg>
        <pc:picChg chg="add del mod ord topLvl">
          <ac:chgData name="Picozzi, Valentina" userId="9de6e8c1-cd02-421a-9eb5-721f6178ffdf" providerId="ADAL" clId="{5BD0A4A8-BE06-4033-90D7-6A6BBF72DDEA}" dt="2022-02-22T14:39:57.380" v="918" actId="478"/>
          <ac:picMkLst>
            <pc:docMk/>
            <pc:sldMk cId="2423215036" sldId="2146846924"/>
            <ac:picMk id="3" creationId="{A2C14C5E-0BC5-4E29-86C0-3249645AF913}"/>
          </ac:picMkLst>
        </pc:picChg>
        <pc:picChg chg="del mod">
          <ac:chgData name="Picozzi, Valentina" userId="9de6e8c1-cd02-421a-9eb5-721f6178ffdf" providerId="ADAL" clId="{5BD0A4A8-BE06-4033-90D7-6A6BBF72DDEA}" dt="2022-02-22T13:22:52.837" v="356" actId="478"/>
          <ac:picMkLst>
            <pc:docMk/>
            <pc:sldMk cId="2423215036" sldId="2146846924"/>
            <ac:picMk id="5" creationId="{4BA73E22-7A77-4BD7-8EC9-8F1318CB15E5}"/>
          </ac:picMkLst>
        </pc:picChg>
        <pc:picChg chg="del">
          <ac:chgData name="Picozzi, Valentina" userId="9de6e8c1-cd02-421a-9eb5-721f6178ffdf" providerId="ADAL" clId="{5BD0A4A8-BE06-4033-90D7-6A6BBF72DDEA}" dt="2022-02-22T13:04:29.361" v="149" actId="478"/>
          <ac:picMkLst>
            <pc:docMk/>
            <pc:sldMk cId="2423215036" sldId="2146846924"/>
            <ac:picMk id="6" creationId="{5DB2EB9A-2190-4136-8C0D-E9B9C57A2254}"/>
          </ac:picMkLst>
        </pc:picChg>
        <pc:picChg chg="mod topLvl">
          <ac:chgData name="Picozzi, Valentina" userId="9de6e8c1-cd02-421a-9eb5-721f6178ffdf" providerId="ADAL" clId="{5BD0A4A8-BE06-4033-90D7-6A6BBF72DDEA}" dt="2022-02-22T14:43:32.275" v="996" actId="164"/>
          <ac:picMkLst>
            <pc:docMk/>
            <pc:sldMk cId="2423215036" sldId="2146846924"/>
            <ac:picMk id="9" creationId="{D37A3C1F-E17D-4080-AF39-E3CE0055EF42}"/>
          </ac:picMkLst>
        </pc:picChg>
        <pc:picChg chg="add del mod topLvl">
          <ac:chgData name="Picozzi, Valentina" userId="9de6e8c1-cd02-421a-9eb5-721f6178ffdf" providerId="ADAL" clId="{5BD0A4A8-BE06-4033-90D7-6A6BBF72DDEA}" dt="2022-02-22T12:14:14.849" v="7" actId="478"/>
          <ac:picMkLst>
            <pc:docMk/>
            <pc:sldMk cId="2423215036" sldId="2146846924"/>
            <ac:picMk id="12" creationId="{D1300CDB-CD20-48ED-B3C3-3272D61EC7D0}"/>
          </ac:picMkLst>
        </pc:picChg>
        <pc:picChg chg="del">
          <ac:chgData name="Picozzi, Valentina" userId="9de6e8c1-cd02-421a-9eb5-721f6178ffdf" providerId="ADAL" clId="{5BD0A4A8-BE06-4033-90D7-6A6BBF72DDEA}" dt="2022-02-22T13:22:55.373" v="357" actId="478"/>
          <ac:picMkLst>
            <pc:docMk/>
            <pc:sldMk cId="2423215036" sldId="2146846924"/>
            <ac:picMk id="20" creationId="{7E8755A7-AA9E-46D8-AAA3-31EA3A084DA2}"/>
          </ac:picMkLst>
        </pc:picChg>
        <pc:picChg chg="mod ord">
          <ac:chgData name="Picozzi, Valentina" userId="9de6e8c1-cd02-421a-9eb5-721f6178ffdf" providerId="ADAL" clId="{5BD0A4A8-BE06-4033-90D7-6A6BBF72DDEA}" dt="2022-02-22T12:22:10.641" v="92" actId="1076"/>
          <ac:picMkLst>
            <pc:docMk/>
            <pc:sldMk cId="2423215036" sldId="2146846924"/>
            <ac:picMk id="21" creationId="{785F8CB8-DCF4-4BE4-9CF1-ABEFBCC7BFC4}"/>
          </ac:picMkLst>
        </pc:picChg>
        <pc:picChg chg="mod">
          <ac:chgData name="Picozzi, Valentina" userId="9de6e8c1-cd02-421a-9eb5-721f6178ffdf" providerId="ADAL" clId="{5BD0A4A8-BE06-4033-90D7-6A6BBF72DDEA}" dt="2022-02-22T12:14:05.926" v="4" actId="165"/>
          <ac:picMkLst>
            <pc:docMk/>
            <pc:sldMk cId="2423215036" sldId="2146846924"/>
            <ac:picMk id="23" creationId="{5FF8B892-0C9B-41D6-A539-377643C8AF29}"/>
          </ac:picMkLst>
        </pc:picChg>
        <pc:picChg chg="mod">
          <ac:chgData name="Picozzi, Valentina" userId="9de6e8c1-cd02-421a-9eb5-721f6178ffdf" providerId="ADAL" clId="{5BD0A4A8-BE06-4033-90D7-6A6BBF72DDEA}" dt="2022-02-22T12:14:05.926" v="4" actId="165"/>
          <ac:picMkLst>
            <pc:docMk/>
            <pc:sldMk cId="2423215036" sldId="2146846924"/>
            <ac:picMk id="25" creationId="{FE78BF87-F120-42BD-9E9E-469DD2E38935}"/>
          </ac:picMkLst>
        </pc:picChg>
        <pc:picChg chg="add mod topLvl">
          <ac:chgData name="Picozzi, Valentina" userId="9de6e8c1-cd02-421a-9eb5-721f6178ffdf" providerId="ADAL" clId="{5BD0A4A8-BE06-4033-90D7-6A6BBF72DDEA}" dt="2022-02-22T14:43:45.545" v="997" actId="164"/>
          <ac:picMkLst>
            <pc:docMk/>
            <pc:sldMk cId="2423215036" sldId="2146846924"/>
            <ac:picMk id="26" creationId="{C2DF4F70-E610-4D39-8FFE-F4755DFA0F60}"/>
          </ac:picMkLst>
        </pc:picChg>
        <pc:picChg chg="mod">
          <ac:chgData name="Picozzi, Valentina" userId="9de6e8c1-cd02-421a-9eb5-721f6178ffdf" providerId="ADAL" clId="{5BD0A4A8-BE06-4033-90D7-6A6BBF72DDEA}" dt="2022-02-22T13:23:06.749" v="359" actId="1076"/>
          <ac:picMkLst>
            <pc:docMk/>
            <pc:sldMk cId="2423215036" sldId="2146846924"/>
            <ac:picMk id="28" creationId="{D539F7DB-CDE5-43DE-94A3-1338A5A33156}"/>
          </ac:picMkLst>
        </pc:picChg>
        <pc:picChg chg="add mod topLvl">
          <ac:chgData name="Picozzi, Valentina" userId="9de6e8c1-cd02-421a-9eb5-721f6178ffdf" providerId="ADAL" clId="{5BD0A4A8-BE06-4033-90D7-6A6BBF72DDEA}" dt="2022-02-22T14:43:32.275" v="996" actId="164"/>
          <ac:picMkLst>
            <pc:docMk/>
            <pc:sldMk cId="2423215036" sldId="2146846924"/>
            <ac:picMk id="29" creationId="{15B3FA10-900E-41F3-8ED0-931531CA2625}"/>
          </ac:picMkLst>
        </pc:picChg>
        <pc:picChg chg="add mod topLvl">
          <ac:chgData name="Picozzi, Valentina" userId="9de6e8c1-cd02-421a-9eb5-721f6178ffdf" providerId="ADAL" clId="{5BD0A4A8-BE06-4033-90D7-6A6BBF72DDEA}" dt="2022-02-22T14:43:32.275" v="996" actId="164"/>
          <ac:picMkLst>
            <pc:docMk/>
            <pc:sldMk cId="2423215036" sldId="2146846924"/>
            <ac:picMk id="31" creationId="{7D4DBB3F-4D41-4278-BEB4-7E5930429E28}"/>
          </ac:picMkLst>
        </pc:picChg>
        <pc:picChg chg="mod">
          <ac:chgData name="Picozzi, Valentina" userId="9de6e8c1-cd02-421a-9eb5-721f6178ffdf" providerId="ADAL" clId="{5BD0A4A8-BE06-4033-90D7-6A6BBF72DDEA}" dt="2022-02-22T14:40:06.642" v="919" actId="165"/>
          <ac:picMkLst>
            <pc:docMk/>
            <pc:sldMk cId="2423215036" sldId="2146846924"/>
            <ac:picMk id="32" creationId="{62E6BA03-E828-4014-8D73-834101A6B6E1}"/>
          </ac:picMkLst>
        </pc:picChg>
        <pc:picChg chg="mod">
          <ac:chgData name="Picozzi, Valentina" userId="9de6e8c1-cd02-421a-9eb5-721f6178ffdf" providerId="ADAL" clId="{5BD0A4A8-BE06-4033-90D7-6A6BBF72DDEA}" dt="2022-02-22T14:40:06.642" v="919" actId="165"/>
          <ac:picMkLst>
            <pc:docMk/>
            <pc:sldMk cId="2423215036" sldId="2146846924"/>
            <ac:picMk id="36" creationId="{A0521FFE-1A99-48F5-91ED-44FC40220074}"/>
          </ac:picMkLst>
        </pc:picChg>
        <pc:picChg chg="add del mod">
          <ac:chgData name="Picozzi, Valentina" userId="9de6e8c1-cd02-421a-9eb5-721f6178ffdf" providerId="ADAL" clId="{5BD0A4A8-BE06-4033-90D7-6A6BBF72DDEA}" dt="2022-02-22T13:31:57.659" v="398" actId="478"/>
          <ac:picMkLst>
            <pc:docMk/>
            <pc:sldMk cId="2423215036" sldId="2146846924"/>
            <ac:picMk id="39" creationId="{43BF2F6C-EA2B-4506-A577-72FF0CF58794}"/>
          </ac:picMkLst>
        </pc:picChg>
        <pc:picChg chg="add mod topLvl">
          <ac:chgData name="Picozzi, Valentina" userId="9de6e8c1-cd02-421a-9eb5-721f6178ffdf" providerId="ADAL" clId="{5BD0A4A8-BE06-4033-90D7-6A6BBF72DDEA}" dt="2022-02-22T14:43:32.275" v="996" actId="164"/>
          <ac:picMkLst>
            <pc:docMk/>
            <pc:sldMk cId="2423215036" sldId="2146846924"/>
            <ac:picMk id="42" creationId="{6DA76093-9087-4B78-91EE-877B3F9BE73B}"/>
          </ac:picMkLst>
        </pc:picChg>
        <pc:picChg chg="mod">
          <ac:chgData name="Picozzi, Valentina" userId="9de6e8c1-cd02-421a-9eb5-721f6178ffdf" providerId="ADAL" clId="{5BD0A4A8-BE06-4033-90D7-6A6BBF72DDEA}" dt="2022-02-22T14:40:06.642" v="919" actId="165"/>
          <ac:picMkLst>
            <pc:docMk/>
            <pc:sldMk cId="2423215036" sldId="2146846924"/>
            <ac:picMk id="46" creationId="{85CE3AA8-C49B-4562-91E1-2032346C002E}"/>
          </ac:picMkLst>
        </pc:picChg>
        <pc:picChg chg="mod">
          <ac:chgData name="Picozzi, Valentina" userId="9de6e8c1-cd02-421a-9eb5-721f6178ffdf" providerId="ADAL" clId="{5BD0A4A8-BE06-4033-90D7-6A6BBF72DDEA}" dt="2022-02-22T12:14:05.926" v="4" actId="165"/>
          <ac:picMkLst>
            <pc:docMk/>
            <pc:sldMk cId="2423215036" sldId="2146846924"/>
            <ac:picMk id="51" creationId="{0AAC1468-A94E-4DD2-96CB-E2C72BDC72B9}"/>
          </ac:picMkLst>
        </pc:picChg>
        <pc:picChg chg="mod">
          <ac:chgData name="Picozzi, Valentina" userId="9de6e8c1-cd02-421a-9eb5-721f6178ffdf" providerId="ADAL" clId="{5BD0A4A8-BE06-4033-90D7-6A6BBF72DDEA}" dt="2022-02-22T14:40:06.642" v="919" actId="165"/>
          <ac:picMkLst>
            <pc:docMk/>
            <pc:sldMk cId="2423215036" sldId="2146846924"/>
            <ac:picMk id="55" creationId="{AEB6AC1B-5643-4F48-92C7-EA1FDC13C893}"/>
          </ac:picMkLst>
        </pc:picChg>
        <pc:picChg chg="add mod ord">
          <ac:chgData name="Picozzi, Valentina" userId="9de6e8c1-cd02-421a-9eb5-721f6178ffdf" providerId="ADAL" clId="{5BD0A4A8-BE06-4033-90D7-6A6BBF72DDEA}" dt="2022-02-22T14:43:45.545" v="997" actId="164"/>
          <ac:picMkLst>
            <pc:docMk/>
            <pc:sldMk cId="2423215036" sldId="2146846924"/>
            <ac:picMk id="59" creationId="{69167E32-88A0-4FC0-89B2-AD1232A41037}"/>
          </ac:picMkLst>
        </pc:picChg>
        <pc:picChg chg="mod">
          <ac:chgData name="Picozzi, Valentina" userId="9de6e8c1-cd02-421a-9eb5-721f6178ffdf" providerId="ADAL" clId="{5BD0A4A8-BE06-4033-90D7-6A6BBF72DDEA}" dt="2022-02-22T13:03:10.847" v="123" actId="1076"/>
          <ac:picMkLst>
            <pc:docMk/>
            <pc:sldMk cId="2423215036" sldId="2146846924"/>
            <ac:picMk id="65" creationId="{043BAA07-A90C-4893-82C3-1F2F1362E977}"/>
          </ac:picMkLst>
        </pc:picChg>
        <pc:picChg chg="mod">
          <ac:chgData name="Picozzi, Valentina" userId="9de6e8c1-cd02-421a-9eb5-721f6178ffdf" providerId="ADAL" clId="{5BD0A4A8-BE06-4033-90D7-6A6BBF72DDEA}" dt="2022-02-22T13:23:09.773" v="360" actId="1076"/>
          <ac:picMkLst>
            <pc:docMk/>
            <pc:sldMk cId="2423215036" sldId="2146846924"/>
            <ac:picMk id="100" creationId="{DFFA05A9-4E40-4260-B31A-C18AC4B93C76}"/>
          </ac:picMkLst>
        </pc:picChg>
        <pc:picChg chg="mod">
          <ac:chgData name="Picozzi, Valentina" userId="9de6e8c1-cd02-421a-9eb5-721f6178ffdf" providerId="ADAL" clId="{5BD0A4A8-BE06-4033-90D7-6A6BBF72DDEA}" dt="2022-02-22T13:03:10.847" v="123" actId="1076"/>
          <ac:picMkLst>
            <pc:docMk/>
            <pc:sldMk cId="2423215036" sldId="2146846924"/>
            <ac:picMk id="105" creationId="{0BF4B6C3-26C2-4E24-90C5-24BCB6AF5E16}"/>
          </ac:picMkLst>
        </pc:picChg>
        <pc:picChg chg="mod ord">
          <ac:chgData name="Picozzi, Valentina" userId="9de6e8c1-cd02-421a-9eb5-721f6178ffdf" providerId="ADAL" clId="{5BD0A4A8-BE06-4033-90D7-6A6BBF72DDEA}" dt="2022-02-22T12:22:10.641" v="92" actId="1076"/>
          <ac:picMkLst>
            <pc:docMk/>
            <pc:sldMk cId="2423215036" sldId="2146846924"/>
            <ac:picMk id="107" creationId="{4FED1042-9F95-4E74-9B5A-351CAC427DA5}"/>
          </ac:picMkLst>
        </pc:picChg>
        <pc:picChg chg="mod">
          <ac:chgData name="Picozzi, Valentina" userId="9de6e8c1-cd02-421a-9eb5-721f6178ffdf" providerId="ADAL" clId="{5BD0A4A8-BE06-4033-90D7-6A6BBF72DDEA}" dt="2022-02-22T12:14:05.926" v="4" actId="165"/>
          <ac:picMkLst>
            <pc:docMk/>
            <pc:sldMk cId="2423215036" sldId="2146846924"/>
            <ac:picMk id="109" creationId="{3E103DF9-5A89-4211-9ACF-F01AAB38994D}"/>
          </ac:picMkLst>
        </pc:picChg>
        <pc:picChg chg="mod">
          <ac:chgData name="Picozzi, Valentina" userId="9de6e8c1-cd02-421a-9eb5-721f6178ffdf" providerId="ADAL" clId="{5BD0A4A8-BE06-4033-90D7-6A6BBF72DDEA}" dt="2022-02-22T12:14:05.926" v="4" actId="165"/>
          <ac:picMkLst>
            <pc:docMk/>
            <pc:sldMk cId="2423215036" sldId="2146846924"/>
            <ac:picMk id="110" creationId="{9F93272E-550B-4F84-BCDD-FE231A60B13F}"/>
          </ac:picMkLst>
        </pc:picChg>
        <pc:picChg chg="mod">
          <ac:chgData name="Picozzi, Valentina" userId="9de6e8c1-cd02-421a-9eb5-721f6178ffdf" providerId="ADAL" clId="{5BD0A4A8-BE06-4033-90D7-6A6BBF72DDEA}" dt="2022-02-22T12:14:05.926" v="4" actId="165"/>
          <ac:picMkLst>
            <pc:docMk/>
            <pc:sldMk cId="2423215036" sldId="2146846924"/>
            <ac:picMk id="111" creationId="{BEB80F1E-CF5B-4CCA-801A-D980658DA83F}"/>
          </ac:picMkLst>
        </pc:picChg>
        <pc:picChg chg="mod">
          <ac:chgData name="Picozzi, Valentina" userId="9de6e8c1-cd02-421a-9eb5-721f6178ffdf" providerId="ADAL" clId="{5BD0A4A8-BE06-4033-90D7-6A6BBF72DDEA}" dt="2022-02-22T12:14:05.926" v="4" actId="165"/>
          <ac:picMkLst>
            <pc:docMk/>
            <pc:sldMk cId="2423215036" sldId="2146846924"/>
            <ac:picMk id="113" creationId="{333A845B-F9E1-4467-A07F-5BB214DFF0E5}"/>
          </ac:picMkLst>
        </pc:picChg>
        <pc:picChg chg="mod">
          <ac:chgData name="Picozzi, Valentina" userId="9de6e8c1-cd02-421a-9eb5-721f6178ffdf" providerId="ADAL" clId="{5BD0A4A8-BE06-4033-90D7-6A6BBF72DDEA}" dt="2022-02-22T12:14:05.926" v="4" actId="165"/>
          <ac:picMkLst>
            <pc:docMk/>
            <pc:sldMk cId="2423215036" sldId="2146846924"/>
            <ac:picMk id="114" creationId="{DEA7F6D6-A89D-4C41-9DAE-2ED5FB3128D0}"/>
          </ac:picMkLst>
        </pc:picChg>
        <pc:picChg chg="mod">
          <ac:chgData name="Picozzi, Valentina" userId="9de6e8c1-cd02-421a-9eb5-721f6178ffdf" providerId="ADAL" clId="{5BD0A4A8-BE06-4033-90D7-6A6BBF72DDEA}" dt="2022-02-22T12:14:05.926" v="4" actId="165"/>
          <ac:picMkLst>
            <pc:docMk/>
            <pc:sldMk cId="2423215036" sldId="2146846924"/>
            <ac:picMk id="115" creationId="{33376FD3-932C-4C38-B6AC-F41D0DECEDC7}"/>
          </ac:picMkLst>
        </pc:picChg>
        <pc:picChg chg="mod">
          <ac:chgData name="Picozzi, Valentina" userId="9de6e8c1-cd02-421a-9eb5-721f6178ffdf" providerId="ADAL" clId="{5BD0A4A8-BE06-4033-90D7-6A6BBF72DDEA}" dt="2022-02-22T12:14:05.926" v="4" actId="165"/>
          <ac:picMkLst>
            <pc:docMk/>
            <pc:sldMk cId="2423215036" sldId="2146846924"/>
            <ac:picMk id="118" creationId="{274594B2-7191-4B51-BF99-34C851B52E82}"/>
          </ac:picMkLst>
        </pc:picChg>
        <pc:picChg chg="mod">
          <ac:chgData name="Picozzi, Valentina" userId="9de6e8c1-cd02-421a-9eb5-721f6178ffdf" providerId="ADAL" clId="{5BD0A4A8-BE06-4033-90D7-6A6BBF72DDEA}" dt="2022-02-22T12:14:05.926" v="4" actId="165"/>
          <ac:picMkLst>
            <pc:docMk/>
            <pc:sldMk cId="2423215036" sldId="2146846924"/>
            <ac:picMk id="119" creationId="{12FB6A59-F1FB-4FD6-964D-072E0B538D56}"/>
          </ac:picMkLst>
        </pc:picChg>
        <pc:picChg chg="mod">
          <ac:chgData name="Picozzi, Valentina" userId="9de6e8c1-cd02-421a-9eb5-721f6178ffdf" providerId="ADAL" clId="{5BD0A4A8-BE06-4033-90D7-6A6BBF72DDEA}" dt="2022-02-22T12:14:05.926" v="4" actId="165"/>
          <ac:picMkLst>
            <pc:docMk/>
            <pc:sldMk cId="2423215036" sldId="2146846924"/>
            <ac:picMk id="120" creationId="{258F4814-CD6B-4194-A241-4A2479B93F18}"/>
          </ac:picMkLst>
        </pc:picChg>
        <pc:picChg chg="mod">
          <ac:chgData name="Picozzi, Valentina" userId="9de6e8c1-cd02-421a-9eb5-721f6178ffdf" providerId="ADAL" clId="{5BD0A4A8-BE06-4033-90D7-6A6BBF72DDEA}" dt="2022-02-22T12:14:05.926" v="4" actId="165"/>
          <ac:picMkLst>
            <pc:docMk/>
            <pc:sldMk cId="2423215036" sldId="2146846924"/>
            <ac:picMk id="122" creationId="{9D79FAE5-926C-4FCD-B8D3-C25C10E39C3F}"/>
          </ac:picMkLst>
        </pc:picChg>
        <pc:picChg chg="mod">
          <ac:chgData name="Picozzi, Valentina" userId="9de6e8c1-cd02-421a-9eb5-721f6178ffdf" providerId="ADAL" clId="{5BD0A4A8-BE06-4033-90D7-6A6BBF72DDEA}" dt="2022-02-22T12:14:05.926" v="4" actId="165"/>
          <ac:picMkLst>
            <pc:docMk/>
            <pc:sldMk cId="2423215036" sldId="2146846924"/>
            <ac:picMk id="123" creationId="{AB3C8B27-7359-4866-B138-68BA6E83D470}"/>
          </ac:picMkLst>
        </pc:picChg>
        <pc:picChg chg="mod">
          <ac:chgData name="Picozzi, Valentina" userId="9de6e8c1-cd02-421a-9eb5-721f6178ffdf" providerId="ADAL" clId="{5BD0A4A8-BE06-4033-90D7-6A6BBF72DDEA}" dt="2022-02-22T12:14:05.926" v="4" actId="165"/>
          <ac:picMkLst>
            <pc:docMk/>
            <pc:sldMk cId="2423215036" sldId="2146846924"/>
            <ac:picMk id="124" creationId="{94D8A7FB-E66F-4CDB-906F-3D927D4F3319}"/>
          </ac:picMkLst>
        </pc:picChg>
        <pc:picChg chg="mod">
          <ac:chgData name="Picozzi, Valentina" userId="9de6e8c1-cd02-421a-9eb5-721f6178ffdf" providerId="ADAL" clId="{5BD0A4A8-BE06-4033-90D7-6A6BBF72DDEA}" dt="2022-02-22T12:14:05.926" v="4" actId="165"/>
          <ac:picMkLst>
            <pc:docMk/>
            <pc:sldMk cId="2423215036" sldId="2146846924"/>
            <ac:picMk id="128" creationId="{32A26C64-3D83-4771-AA9C-2FACF98A2258}"/>
          </ac:picMkLst>
        </pc:picChg>
        <pc:picChg chg="mod">
          <ac:chgData name="Picozzi, Valentina" userId="9de6e8c1-cd02-421a-9eb5-721f6178ffdf" providerId="ADAL" clId="{5BD0A4A8-BE06-4033-90D7-6A6BBF72DDEA}" dt="2022-02-22T12:15:55.912" v="23" actId="1076"/>
          <ac:picMkLst>
            <pc:docMk/>
            <pc:sldMk cId="2423215036" sldId="2146846924"/>
            <ac:picMk id="129" creationId="{F0DED04C-8732-4681-95C3-052D8DF6AC1C}"/>
          </ac:picMkLst>
        </pc:picChg>
        <pc:picChg chg="mod">
          <ac:chgData name="Picozzi, Valentina" userId="9de6e8c1-cd02-421a-9eb5-721f6178ffdf" providerId="ADAL" clId="{5BD0A4A8-BE06-4033-90D7-6A6BBF72DDEA}" dt="2022-02-22T12:14:05.926" v="4" actId="165"/>
          <ac:picMkLst>
            <pc:docMk/>
            <pc:sldMk cId="2423215036" sldId="2146846924"/>
            <ac:picMk id="130" creationId="{B9642BCB-CB89-4FE4-8066-7AA5B4D5D773}"/>
          </ac:picMkLst>
        </pc:picChg>
        <pc:picChg chg="mod">
          <ac:chgData name="Picozzi, Valentina" userId="9de6e8c1-cd02-421a-9eb5-721f6178ffdf" providerId="ADAL" clId="{5BD0A4A8-BE06-4033-90D7-6A6BBF72DDEA}" dt="2022-02-22T12:14:05.926" v="4" actId="165"/>
          <ac:picMkLst>
            <pc:docMk/>
            <pc:sldMk cId="2423215036" sldId="2146846924"/>
            <ac:picMk id="131" creationId="{3EFEAF35-64F1-4FA6-ACDC-D279F4372572}"/>
          </ac:picMkLst>
        </pc:picChg>
        <pc:picChg chg="mod">
          <ac:chgData name="Picozzi, Valentina" userId="9de6e8c1-cd02-421a-9eb5-721f6178ffdf" providerId="ADAL" clId="{5BD0A4A8-BE06-4033-90D7-6A6BBF72DDEA}" dt="2022-02-22T12:14:05.926" v="4" actId="165"/>
          <ac:picMkLst>
            <pc:docMk/>
            <pc:sldMk cId="2423215036" sldId="2146846924"/>
            <ac:picMk id="132" creationId="{70F0C3EA-B73F-4D76-B032-9F664A92CA30}"/>
          </ac:picMkLst>
        </pc:picChg>
        <pc:picChg chg="mod">
          <ac:chgData name="Picozzi, Valentina" userId="9de6e8c1-cd02-421a-9eb5-721f6178ffdf" providerId="ADAL" clId="{5BD0A4A8-BE06-4033-90D7-6A6BBF72DDEA}" dt="2022-02-22T12:14:05.926" v="4" actId="165"/>
          <ac:picMkLst>
            <pc:docMk/>
            <pc:sldMk cId="2423215036" sldId="2146846924"/>
            <ac:picMk id="133" creationId="{A22B7798-86F6-4F8A-A437-86EB7D8C7B47}"/>
          </ac:picMkLst>
        </pc:picChg>
        <pc:picChg chg="mod">
          <ac:chgData name="Picozzi, Valentina" userId="9de6e8c1-cd02-421a-9eb5-721f6178ffdf" providerId="ADAL" clId="{5BD0A4A8-BE06-4033-90D7-6A6BBF72DDEA}" dt="2022-02-22T12:14:05.926" v="4" actId="165"/>
          <ac:picMkLst>
            <pc:docMk/>
            <pc:sldMk cId="2423215036" sldId="2146846924"/>
            <ac:picMk id="134" creationId="{BC22209C-F0E9-4AD2-BACC-E1A916C9C5F8}"/>
          </ac:picMkLst>
        </pc:picChg>
        <pc:picChg chg="mod">
          <ac:chgData name="Picozzi, Valentina" userId="9de6e8c1-cd02-421a-9eb5-721f6178ffdf" providerId="ADAL" clId="{5BD0A4A8-BE06-4033-90D7-6A6BBF72DDEA}" dt="2022-02-22T12:14:05.926" v="4" actId="165"/>
          <ac:picMkLst>
            <pc:docMk/>
            <pc:sldMk cId="2423215036" sldId="2146846924"/>
            <ac:picMk id="138" creationId="{FA21A702-C516-4976-B405-9218565E60B7}"/>
          </ac:picMkLst>
        </pc:picChg>
        <pc:picChg chg="mod">
          <ac:chgData name="Picozzi, Valentina" userId="9de6e8c1-cd02-421a-9eb5-721f6178ffdf" providerId="ADAL" clId="{5BD0A4A8-BE06-4033-90D7-6A6BBF72DDEA}" dt="2022-02-22T12:14:05.926" v="4" actId="165"/>
          <ac:picMkLst>
            <pc:docMk/>
            <pc:sldMk cId="2423215036" sldId="2146846924"/>
            <ac:picMk id="139" creationId="{09E619F1-FB27-421B-9609-0292E2CF6284}"/>
          </ac:picMkLst>
        </pc:picChg>
        <pc:picChg chg="mod">
          <ac:chgData name="Picozzi, Valentina" userId="9de6e8c1-cd02-421a-9eb5-721f6178ffdf" providerId="ADAL" clId="{5BD0A4A8-BE06-4033-90D7-6A6BBF72DDEA}" dt="2022-02-22T12:14:05.926" v="4" actId="165"/>
          <ac:picMkLst>
            <pc:docMk/>
            <pc:sldMk cId="2423215036" sldId="2146846924"/>
            <ac:picMk id="140" creationId="{2BFA6229-EF01-4824-B01B-51687C6DFAB1}"/>
          </ac:picMkLst>
        </pc:picChg>
        <pc:picChg chg="mod">
          <ac:chgData name="Picozzi, Valentina" userId="9de6e8c1-cd02-421a-9eb5-721f6178ffdf" providerId="ADAL" clId="{5BD0A4A8-BE06-4033-90D7-6A6BBF72DDEA}" dt="2022-02-22T12:14:05.926" v="4" actId="165"/>
          <ac:picMkLst>
            <pc:docMk/>
            <pc:sldMk cId="2423215036" sldId="2146846924"/>
            <ac:picMk id="141" creationId="{496982D3-9F93-4CED-AFC3-F17690F02465}"/>
          </ac:picMkLst>
        </pc:picChg>
        <pc:picChg chg="mod topLvl">
          <ac:chgData name="Picozzi, Valentina" userId="9de6e8c1-cd02-421a-9eb5-721f6178ffdf" providerId="ADAL" clId="{5BD0A4A8-BE06-4033-90D7-6A6BBF72DDEA}" dt="2022-02-22T14:43:32.275" v="996" actId="164"/>
          <ac:picMkLst>
            <pc:docMk/>
            <pc:sldMk cId="2423215036" sldId="2146846924"/>
            <ac:picMk id="144" creationId="{3BF66D84-C356-418D-A441-401DA62B9A8D}"/>
          </ac:picMkLst>
        </pc:picChg>
        <pc:picChg chg="mod">
          <ac:chgData name="Picozzi, Valentina" userId="9de6e8c1-cd02-421a-9eb5-721f6178ffdf" providerId="ADAL" clId="{5BD0A4A8-BE06-4033-90D7-6A6BBF72DDEA}" dt="2022-02-22T12:14:05.926" v="4" actId="165"/>
          <ac:picMkLst>
            <pc:docMk/>
            <pc:sldMk cId="2423215036" sldId="2146846924"/>
            <ac:picMk id="145" creationId="{00D06D69-F588-4F11-9022-421503E3AC1F}"/>
          </ac:picMkLst>
        </pc:picChg>
        <pc:picChg chg="mod">
          <ac:chgData name="Picozzi, Valentina" userId="9de6e8c1-cd02-421a-9eb5-721f6178ffdf" providerId="ADAL" clId="{5BD0A4A8-BE06-4033-90D7-6A6BBF72DDEA}" dt="2022-02-22T12:14:05.926" v="4" actId="165"/>
          <ac:picMkLst>
            <pc:docMk/>
            <pc:sldMk cId="2423215036" sldId="2146846924"/>
            <ac:picMk id="149" creationId="{E9944D1E-DB2E-440B-9DBE-DF3E2BDFF424}"/>
          </ac:picMkLst>
        </pc:picChg>
        <pc:picChg chg="mod">
          <ac:chgData name="Picozzi, Valentina" userId="9de6e8c1-cd02-421a-9eb5-721f6178ffdf" providerId="ADAL" clId="{5BD0A4A8-BE06-4033-90D7-6A6BBF72DDEA}" dt="2022-02-22T12:14:05.926" v="4" actId="165"/>
          <ac:picMkLst>
            <pc:docMk/>
            <pc:sldMk cId="2423215036" sldId="2146846924"/>
            <ac:picMk id="150" creationId="{F81F3348-87BB-41E7-8792-E93B834390CD}"/>
          </ac:picMkLst>
        </pc:picChg>
        <pc:picChg chg="mod">
          <ac:chgData name="Picozzi, Valentina" userId="9de6e8c1-cd02-421a-9eb5-721f6178ffdf" providerId="ADAL" clId="{5BD0A4A8-BE06-4033-90D7-6A6BBF72DDEA}" dt="2022-02-22T12:14:05.926" v="4" actId="165"/>
          <ac:picMkLst>
            <pc:docMk/>
            <pc:sldMk cId="2423215036" sldId="2146846924"/>
            <ac:picMk id="151" creationId="{7DE59747-C6BF-47A4-8A6A-0834F3C3968B}"/>
          </ac:picMkLst>
        </pc:picChg>
        <pc:picChg chg="mod">
          <ac:chgData name="Picozzi, Valentina" userId="9de6e8c1-cd02-421a-9eb5-721f6178ffdf" providerId="ADAL" clId="{5BD0A4A8-BE06-4033-90D7-6A6BBF72DDEA}" dt="2022-02-22T12:14:05.926" v="4" actId="165"/>
          <ac:picMkLst>
            <pc:docMk/>
            <pc:sldMk cId="2423215036" sldId="2146846924"/>
            <ac:picMk id="154" creationId="{5031B14E-4475-43BB-AE1A-9C46D247ED43}"/>
          </ac:picMkLst>
        </pc:picChg>
        <pc:picChg chg="mod">
          <ac:chgData name="Picozzi, Valentina" userId="9de6e8c1-cd02-421a-9eb5-721f6178ffdf" providerId="ADAL" clId="{5BD0A4A8-BE06-4033-90D7-6A6BBF72DDEA}" dt="2022-02-22T12:14:05.926" v="4" actId="165"/>
          <ac:picMkLst>
            <pc:docMk/>
            <pc:sldMk cId="2423215036" sldId="2146846924"/>
            <ac:picMk id="155" creationId="{1782B3A1-7712-4B3F-804B-D5D10DC55321}"/>
          </ac:picMkLst>
        </pc:picChg>
        <pc:picChg chg="mod">
          <ac:chgData name="Picozzi, Valentina" userId="9de6e8c1-cd02-421a-9eb5-721f6178ffdf" providerId="ADAL" clId="{5BD0A4A8-BE06-4033-90D7-6A6BBF72DDEA}" dt="2022-02-22T12:14:05.926" v="4" actId="165"/>
          <ac:picMkLst>
            <pc:docMk/>
            <pc:sldMk cId="2423215036" sldId="2146846924"/>
            <ac:picMk id="156" creationId="{8C5AEA1D-6C36-4005-A34D-E03F95FC2735}"/>
          </ac:picMkLst>
        </pc:picChg>
        <pc:picChg chg="mod">
          <ac:chgData name="Picozzi, Valentina" userId="9de6e8c1-cd02-421a-9eb5-721f6178ffdf" providerId="ADAL" clId="{5BD0A4A8-BE06-4033-90D7-6A6BBF72DDEA}" dt="2022-02-22T12:14:05.926" v="4" actId="165"/>
          <ac:picMkLst>
            <pc:docMk/>
            <pc:sldMk cId="2423215036" sldId="2146846924"/>
            <ac:picMk id="159" creationId="{43A399E1-8B3F-4B60-8AA3-3E601E76F288}"/>
          </ac:picMkLst>
        </pc:picChg>
        <pc:picChg chg="mod">
          <ac:chgData name="Picozzi, Valentina" userId="9de6e8c1-cd02-421a-9eb5-721f6178ffdf" providerId="ADAL" clId="{5BD0A4A8-BE06-4033-90D7-6A6BBF72DDEA}" dt="2022-02-22T12:14:05.926" v="4" actId="165"/>
          <ac:picMkLst>
            <pc:docMk/>
            <pc:sldMk cId="2423215036" sldId="2146846924"/>
            <ac:picMk id="160" creationId="{93E4D7C7-40D8-466B-97D9-017DF2D43CAC}"/>
          </ac:picMkLst>
        </pc:picChg>
        <pc:picChg chg="mod">
          <ac:chgData name="Picozzi, Valentina" userId="9de6e8c1-cd02-421a-9eb5-721f6178ffdf" providerId="ADAL" clId="{5BD0A4A8-BE06-4033-90D7-6A6BBF72DDEA}" dt="2022-02-22T12:14:05.926" v="4" actId="165"/>
          <ac:picMkLst>
            <pc:docMk/>
            <pc:sldMk cId="2423215036" sldId="2146846924"/>
            <ac:picMk id="161" creationId="{10FBE8AB-4945-456A-851A-6678A2BDAC64}"/>
          </ac:picMkLst>
        </pc:picChg>
        <pc:picChg chg="mod">
          <ac:chgData name="Picozzi, Valentina" userId="9de6e8c1-cd02-421a-9eb5-721f6178ffdf" providerId="ADAL" clId="{5BD0A4A8-BE06-4033-90D7-6A6BBF72DDEA}" dt="2022-02-22T12:14:05.926" v="4" actId="165"/>
          <ac:picMkLst>
            <pc:docMk/>
            <pc:sldMk cId="2423215036" sldId="2146846924"/>
            <ac:picMk id="165" creationId="{AEA443A3-A567-4178-836B-5CCAC3274773}"/>
          </ac:picMkLst>
        </pc:picChg>
        <pc:picChg chg="mod">
          <ac:chgData name="Picozzi, Valentina" userId="9de6e8c1-cd02-421a-9eb5-721f6178ffdf" providerId="ADAL" clId="{5BD0A4A8-BE06-4033-90D7-6A6BBF72DDEA}" dt="2022-02-22T12:14:05.926" v="4" actId="165"/>
          <ac:picMkLst>
            <pc:docMk/>
            <pc:sldMk cId="2423215036" sldId="2146846924"/>
            <ac:picMk id="167" creationId="{C767D9EC-B9FA-47E6-8D3E-FAFD8CBBF244}"/>
          </ac:picMkLst>
        </pc:picChg>
        <pc:picChg chg="mod">
          <ac:chgData name="Picozzi, Valentina" userId="9de6e8c1-cd02-421a-9eb5-721f6178ffdf" providerId="ADAL" clId="{5BD0A4A8-BE06-4033-90D7-6A6BBF72DDEA}" dt="2022-02-22T12:14:05.926" v="4" actId="165"/>
          <ac:picMkLst>
            <pc:docMk/>
            <pc:sldMk cId="2423215036" sldId="2146846924"/>
            <ac:picMk id="168" creationId="{16393024-DDA1-4BBB-9BD5-2C533E1B0C58}"/>
          </ac:picMkLst>
        </pc:picChg>
        <pc:picChg chg="mod">
          <ac:chgData name="Picozzi, Valentina" userId="9de6e8c1-cd02-421a-9eb5-721f6178ffdf" providerId="ADAL" clId="{5BD0A4A8-BE06-4033-90D7-6A6BBF72DDEA}" dt="2022-02-22T12:14:05.926" v="4" actId="165"/>
          <ac:picMkLst>
            <pc:docMk/>
            <pc:sldMk cId="2423215036" sldId="2146846924"/>
            <ac:picMk id="172" creationId="{B5784D69-BAA1-4AAA-AD09-EA37B057A5C8}"/>
          </ac:picMkLst>
        </pc:picChg>
        <pc:picChg chg="mod">
          <ac:chgData name="Picozzi, Valentina" userId="9de6e8c1-cd02-421a-9eb5-721f6178ffdf" providerId="ADAL" clId="{5BD0A4A8-BE06-4033-90D7-6A6BBF72DDEA}" dt="2022-02-22T12:14:05.926" v="4" actId="165"/>
          <ac:picMkLst>
            <pc:docMk/>
            <pc:sldMk cId="2423215036" sldId="2146846924"/>
            <ac:picMk id="173" creationId="{97C4EFF8-981F-4B62-96C9-36C3B21D63F0}"/>
          </ac:picMkLst>
        </pc:picChg>
        <pc:picChg chg="mod">
          <ac:chgData name="Picozzi, Valentina" userId="9de6e8c1-cd02-421a-9eb5-721f6178ffdf" providerId="ADAL" clId="{5BD0A4A8-BE06-4033-90D7-6A6BBF72DDEA}" dt="2022-02-22T12:14:05.926" v="4" actId="165"/>
          <ac:picMkLst>
            <pc:docMk/>
            <pc:sldMk cId="2423215036" sldId="2146846924"/>
            <ac:picMk id="174" creationId="{5DD574BA-D9C7-4D3C-8F2D-DEEEDD434BF4}"/>
          </ac:picMkLst>
        </pc:picChg>
        <pc:picChg chg="mod">
          <ac:chgData name="Picozzi, Valentina" userId="9de6e8c1-cd02-421a-9eb5-721f6178ffdf" providerId="ADAL" clId="{5BD0A4A8-BE06-4033-90D7-6A6BBF72DDEA}" dt="2022-02-22T12:14:05.926" v="4" actId="165"/>
          <ac:picMkLst>
            <pc:docMk/>
            <pc:sldMk cId="2423215036" sldId="2146846924"/>
            <ac:picMk id="175" creationId="{1EF0EE33-9B9D-4F2C-89CF-524BA30B10B6}"/>
          </ac:picMkLst>
        </pc:picChg>
        <pc:picChg chg="mod">
          <ac:chgData name="Picozzi, Valentina" userId="9de6e8c1-cd02-421a-9eb5-721f6178ffdf" providerId="ADAL" clId="{5BD0A4A8-BE06-4033-90D7-6A6BBF72DDEA}" dt="2022-02-22T12:14:05.926" v="4" actId="165"/>
          <ac:picMkLst>
            <pc:docMk/>
            <pc:sldMk cId="2423215036" sldId="2146846924"/>
            <ac:picMk id="178" creationId="{819EC41B-64D6-4123-AC4A-F4E246CCB540}"/>
          </ac:picMkLst>
        </pc:picChg>
        <pc:picChg chg="mod">
          <ac:chgData name="Picozzi, Valentina" userId="9de6e8c1-cd02-421a-9eb5-721f6178ffdf" providerId="ADAL" clId="{5BD0A4A8-BE06-4033-90D7-6A6BBF72DDEA}" dt="2022-02-22T12:14:05.926" v="4" actId="165"/>
          <ac:picMkLst>
            <pc:docMk/>
            <pc:sldMk cId="2423215036" sldId="2146846924"/>
            <ac:picMk id="179" creationId="{0A7826F3-590C-4980-88BF-44E9A9029737}"/>
          </ac:picMkLst>
        </pc:picChg>
        <pc:picChg chg="mod">
          <ac:chgData name="Picozzi, Valentina" userId="9de6e8c1-cd02-421a-9eb5-721f6178ffdf" providerId="ADAL" clId="{5BD0A4A8-BE06-4033-90D7-6A6BBF72DDEA}" dt="2022-02-22T12:14:05.926" v="4" actId="165"/>
          <ac:picMkLst>
            <pc:docMk/>
            <pc:sldMk cId="2423215036" sldId="2146846924"/>
            <ac:picMk id="180" creationId="{471A0345-10DA-4430-BECA-897425A4D4DF}"/>
          </ac:picMkLst>
        </pc:picChg>
        <pc:picChg chg="mod">
          <ac:chgData name="Picozzi, Valentina" userId="9de6e8c1-cd02-421a-9eb5-721f6178ffdf" providerId="ADAL" clId="{5BD0A4A8-BE06-4033-90D7-6A6BBF72DDEA}" dt="2022-02-22T12:14:05.926" v="4" actId="165"/>
          <ac:picMkLst>
            <pc:docMk/>
            <pc:sldMk cId="2423215036" sldId="2146846924"/>
            <ac:picMk id="183" creationId="{95BBF89C-04A2-4AFF-9E02-4DD5D1C00526}"/>
          </ac:picMkLst>
        </pc:picChg>
        <pc:picChg chg="mod">
          <ac:chgData name="Picozzi, Valentina" userId="9de6e8c1-cd02-421a-9eb5-721f6178ffdf" providerId="ADAL" clId="{5BD0A4A8-BE06-4033-90D7-6A6BBF72DDEA}" dt="2022-02-22T12:14:05.926" v="4" actId="165"/>
          <ac:picMkLst>
            <pc:docMk/>
            <pc:sldMk cId="2423215036" sldId="2146846924"/>
            <ac:picMk id="184" creationId="{81C4D56A-2625-4BE4-AC3E-74A740B98924}"/>
          </ac:picMkLst>
        </pc:picChg>
        <pc:picChg chg="mod">
          <ac:chgData name="Picozzi, Valentina" userId="9de6e8c1-cd02-421a-9eb5-721f6178ffdf" providerId="ADAL" clId="{5BD0A4A8-BE06-4033-90D7-6A6BBF72DDEA}" dt="2022-02-22T12:14:05.926" v="4" actId="165"/>
          <ac:picMkLst>
            <pc:docMk/>
            <pc:sldMk cId="2423215036" sldId="2146846924"/>
            <ac:picMk id="185" creationId="{3C2BF9B4-73F2-413A-B6C6-BFE982ABFEE0}"/>
          </ac:picMkLst>
        </pc:picChg>
        <pc:picChg chg="mod">
          <ac:chgData name="Picozzi, Valentina" userId="9de6e8c1-cd02-421a-9eb5-721f6178ffdf" providerId="ADAL" clId="{5BD0A4A8-BE06-4033-90D7-6A6BBF72DDEA}" dt="2022-02-22T12:16:26.682" v="26" actId="1076"/>
          <ac:picMkLst>
            <pc:docMk/>
            <pc:sldMk cId="2423215036" sldId="2146846924"/>
            <ac:picMk id="188" creationId="{C487CDCB-0543-4E4C-8438-1F6AADCCCF68}"/>
          </ac:picMkLst>
        </pc:picChg>
        <pc:picChg chg="mod">
          <ac:chgData name="Picozzi, Valentina" userId="9de6e8c1-cd02-421a-9eb5-721f6178ffdf" providerId="ADAL" clId="{5BD0A4A8-BE06-4033-90D7-6A6BBF72DDEA}" dt="2022-02-22T12:14:05.926" v="4" actId="165"/>
          <ac:picMkLst>
            <pc:docMk/>
            <pc:sldMk cId="2423215036" sldId="2146846924"/>
            <ac:picMk id="189" creationId="{625D8BE8-2CFD-44F1-AF4A-3E536675C03C}"/>
          </ac:picMkLst>
        </pc:picChg>
        <pc:picChg chg="mod">
          <ac:chgData name="Picozzi, Valentina" userId="9de6e8c1-cd02-421a-9eb5-721f6178ffdf" providerId="ADAL" clId="{5BD0A4A8-BE06-4033-90D7-6A6BBF72DDEA}" dt="2022-02-22T12:14:05.926" v="4" actId="165"/>
          <ac:picMkLst>
            <pc:docMk/>
            <pc:sldMk cId="2423215036" sldId="2146846924"/>
            <ac:picMk id="190" creationId="{A33ECC2E-0D6D-41C6-892D-B30DB562FEC6}"/>
          </ac:picMkLst>
        </pc:picChg>
        <pc:picChg chg="mod">
          <ac:chgData name="Picozzi, Valentina" userId="9de6e8c1-cd02-421a-9eb5-721f6178ffdf" providerId="ADAL" clId="{5BD0A4A8-BE06-4033-90D7-6A6BBF72DDEA}" dt="2022-02-22T12:14:05.926" v="4" actId="165"/>
          <ac:picMkLst>
            <pc:docMk/>
            <pc:sldMk cId="2423215036" sldId="2146846924"/>
            <ac:picMk id="193" creationId="{BB4B3398-31FA-45E9-B694-AE3A68C14D80}"/>
          </ac:picMkLst>
        </pc:picChg>
        <pc:picChg chg="mod">
          <ac:chgData name="Picozzi, Valentina" userId="9de6e8c1-cd02-421a-9eb5-721f6178ffdf" providerId="ADAL" clId="{5BD0A4A8-BE06-4033-90D7-6A6BBF72DDEA}" dt="2022-02-22T12:14:05.926" v="4" actId="165"/>
          <ac:picMkLst>
            <pc:docMk/>
            <pc:sldMk cId="2423215036" sldId="2146846924"/>
            <ac:picMk id="194" creationId="{BAE15D8D-2A23-4925-8243-BE33A70415B5}"/>
          </ac:picMkLst>
        </pc:picChg>
        <pc:picChg chg="mod">
          <ac:chgData name="Picozzi, Valentina" userId="9de6e8c1-cd02-421a-9eb5-721f6178ffdf" providerId="ADAL" clId="{5BD0A4A8-BE06-4033-90D7-6A6BBF72DDEA}" dt="2022-02-22T12:14:05.926" v="4" actId="165"/>
          <ac:picMkLst>
            <pc:docMk/>
            <pc:sldMk cId="2423215036" sldId="2146846924"/>
            <ac:picMk id="195" creationId="{5A6FB5C2-864E-4241-BC4A-AD87BE29C01B}"/>
          </ac:picMkLst>
        </pc:picChg>
        <pc:picChg chg="mod">
          <ac:chgData name="Picozzi, Valentina" userId="9de6e8c1-cd02-421a-9eb5-721f6178ffdf" providerId="ADAL" clId="{5BD0A4A8-BE06-4033-90D7-6A6BBF72DDEA}" dt="2022-02-22T12:14:05.926" v="4" actId="165"/>
          <ac:picMkLst>
            <pc:docMk/>
            <pc:sldMk cId="2423215036" sldId="2146846924"/>
            <ac:picMk id="198" creationId="{DF67F83D-7D3E-4F61-BC79-DF54691503F4}"/>
          </ac:picMkLst>
        </pc:picChg>
        <pc:picChg chg="mod">
          <ac:chgData name="Picozzi, Valentina" userId="9de6e8c1-cd02-421a-9eb5-721f6178ffdf" providerId="ADAL" clId="{5BD0A4A8-BE06-4033-90D7-6A6BBF72DDEA}" dt="2022-02-22T12:14:05.926" v="4" actId="165"/>
          <ac:picMkLst>
            <pc:docMk/>
            <pc:sldMk cId="2423215036" sldId="2146846924"/>
            <ac:picMk id="199" creationId="{ADC1D6C2-8643-4C9F-8E37-004067AA0BA5}"/>
          </ac:picMkLst>
        </pc:picChg>
        <pc:picChg chg="mod">
          <ac:chgData name="Picozzi, Valentina" userId="9de6e8c1-cd02-421a-9eb5-721f6178ffdf" providerId="ADAL" clId="{5BD0A4A8-BE06-4033-90D7-6A6BBF72DDEA}" dt="2022-02-22T12:14:05.926" v="4" actId="165"/>
          <ac:picMkLst>
            <pc:docMk/>
            <pc:sldMk cId="2423215036" sldId="2146846924"/>
            <ac:picMk id="200" creationId="{8BA48AD0-42B8-40B6-A486-A4AAF9C3F891}"/>
          </ac:picMkLst>
        </pc:picChg>
        <pc:picChg chg="mod">
          <ac:chgData name="Picozzi, Valentina" userId="9de6e8c1-cd02-421a-9eb5-721f6178ffdf" providerId="ADAL" clId="{5BD0A4A8-BE06-4033-90D7-6A6BBF72DDEA}" dt="2022-02-22T12:14:05.926" v="4" actId="165"/>
          <ac:picMkLst>
            <pc:docMk/>
            <pc:sldMk cId="2423215036" sldId="2146846924"/>
            <ac:picMk id="203" creationId="{0919698C-F4B5-4DAC-9AF4-4A8E9CEFDCE1}"/>
          </ac:picMkLst>
        </pc:picChg>
        <pc:picChg chg="mod">
          <ac:chgData name="Picozzi, Valentina" userId="9de6e8c1-cd02-421a-9eb5-721f6178ffdf" providerId="ADAL" clId="{5BD0A4A8-BE06-4033-90D7-6A6BBF72DDEA}" dt="2022-02-22T12:14:05.926" v="4" actId="165"/>
          <ac:picMkLst>
            <pc:docMk/>
            <pc:sldMk cId="2423215036" sldId="2146846924"/>
            <ac:picMk id="204" creationId="{4B808AB0-1734-4868-8C59-9FF6C33C4A61}"/>
          </ac:picMkLst>
        </pc:picChg>
        <pc:picChg chg="mod">
          <ac:chgData name="Picozzi, Valentina" userId="9de6e8c1-cd02-421a-9eb5-721f6178ffdf" providerId="ADAL" clId="{5BD0A4A8-BE06-4033-90D7-6A6BBF72DDEA}" dt="2022-02-22T12:14:05.926" v="4" actId="165"/>
          <ac:picMkLst>
            <pc:docMk/>
            <pc:sldMk cId="2423215036" sldId="2146846924"/>
            <ac:picMk id="205" creationId="{7674A80D-AE8A-41B3-88AE-001B54840339}"/>
          </ac:picMkLst>
        </pc:picChg>
        <pc:picChg chg="mod">
          <ac:chgData name="Picozzi, Valentina" userId="9de6e8c1-cd02-421a-9eb5-721f6178ffdf" providerId="ADAL" clId="{5BD0A4A8-BE06-4033-90D7-6A6BBF72DDEA}" dt="2022-02-22T12:14:05.926" v="4" actId="165"/>
          <ac:picMkLst>
            <pc:docMk/>
            <pc:sldMk cId="2423215036" sldId="2146846924"/>
            <ac:picMk id="208" creationId="{2CE78B68-284A-4348-A950-6E49B1A5F67D}"/>
          </ac:picMkLst>
        </pc:picChg>
        <pc:picChg chg="mod">
          <ac:chgData name="Picozzi, Valentina" userId="9de6e8c1-cd02-421a-9eb5-721f6178ffdf" providerId="ADAL" clId="{5BD0A4A8-BE06-4033-90D7-6A6BBF72DDEA}" dt="2022-02-22T12:14:05.926" v="4" actId="165"/>
          <ac:picMkLst>
            <pc:docMk/>
            <pc:sldMk cId="2423215036" sldId="2146846924"/>
            <ac:picMk id="209" creationId="{D5E8235C-ADB8-40AF-8587-3569FF727E58}"/>
          </ac:picMkLst>
        </pc:picChg>
        <pc:picChg chg="mod">
          <ac:chgData name="Picozzi, Valentina" userId="9de6e8c1-cd02-421a-9eb5-721f6178ffdf" providerId="ADAL" clId="{5BD0A4A8-BE06-4033-90D7-6A6BBF72DDEA}" dt="2022-02-22T12:14:05.926" v="4" actId="165"/>
          <ac:picMkLst>
            <pc:docMk/>
            <pc:sldMk cId="2423215036" sldId="2146846924"/>
            <ac:picMk id="210" creationId="{449E2615-06DF-4308-B04B-777AF880B293}"/>
          </ac:picMkLst>
        </pc:picChg>
        <pc:picChg chg="mod">
          <ac:chgData name="Picozzi, Valentina" userId="9de6e8c1-cd02-421a-9eb5-721f6178ffdf" providerId="ADAL" clId="{5BD0A4A8-BE06-4033-90D7-6A6BBF72DDEA}" dt="2022-02-22T12:14:05.926" v="4" actId="165"/>
          <ac:picMkLst>
            <pc:docMk/>
            <pc:sldMk cId="2423215036" sldId="2146846924"/>
            <ac:picMk id="211" creationId="{ABEAA51C-8B88-46CC-B814-BB2D2D94415A}"/>
          </ac:picMkLst>
        </pc:picChg>
        <pc:picChg chg="mod">
          <ac:chgData name="Picozzi, Valentina" userId="9de6e8c1-cd02-421a-9eb5-721f6178ffdf" providerId="ADAL" clId="{5BD0A4A8-BE06-4033-90D7-6A6BBF72DDEA}" dt="2022-02-22T12:14:05.926" v="4" actId="165"/>
          <ac:picMkLst>
            <pc:docMk/>
            <pc:sldMk cId="2423215036" sldId="2146846924"/>
            <ac:picMk id="212" creationId="{2A04106D-B1E7-4A34-9795-6C4C69153A0B}"/>
          </ac:picMkLst>
        </pc:picChg>
        <pc:picChg chg="mod">
          <ac:chgData name="Picozzi, Valentina" userId="9de6e8c1-cd02-421a-9eb5-721f6178ffdf" providerId="ADAL" clId="{5BD0A4A8-BE06-4033-90D7-6A6BBF72DDEA}" dt="2022-02-22T12:14:05.926" v="4" actId="165"/>
          <ac:picMkLst>
            <pc:docMk/>
            <pc:sldMk cId="2423215036" sldId="2146846924"/>
            <ac:picMk id="213" creationId="{9F81907E-2D4B-4EA3-976E-BC63E75B12C9}"/>
          </ac:picMkLst>
        </pc:picChg>
        <pc:picChg chg="mod">
          <ac:chgData name="Picozzi, Valentina" userId="9de6e8c1-cd02-421a-9eb5-721f6178ffdf" providerId="ADAL" clId="{5BD0A4A8-BE06-4033-90D7-6A6BBF72DDEA}" dt="2022-02-22T12:14:05.926" v="4" actId="165"/>
          <ac:picMkLst>
            <pc:docMk/>
            <pc:sldMk cId="2423215036" sldId="2146846924"/>
            <ac:picMk id="214" creationId="{6D3FD787-76EA-4F3F-A142-F55AE9DAEB5E}"/>
          </ac:picMkLst>
        </pc:picChg>
        <pc:picChg chg="del mod topLvl">
          <ac:chgData name="Picozzi, Valentina" userId="9de6e8c1-cd02-421a-9eb5-721f6178ffdf" providerId="ADAL" clId="{5BD0A4A8-BE06-4033-90D7-6A6BBF72DDEA}" dt="2022-02-22T13:22:17.520" v="348" actId="478"/>
          <ac:picMkLst>
            <pc:docMk/>
            <pc:sldMk cId="2423215036" sldId="2146846924"/>
            <ac:picMk id="215" creationId="{710D3D33-8130-49FD-9117-10ABD0F19C51}"/>
          </ac:picMkLst>
        </pc:picChg>
        <pc:picChg chg="del mod topLvl">
          <ac:chgData name="Picozzi, Valentina" userId="9de6e8c1-cd02-421a-9eb5-721f6178ffdf" providerId="ADAL" clId="{5BD0A4A8-BE06-4033-90D7-6A6BBF72DDEA}" dt="2022-02-22T13:04:36.209" v="152" actId="478"/>
          <ac:picMkLst>
            <pc:docMk/>
            <pc:sldMk cId="2423215036" sldId="2146846924"/>
            <ac:picMk id="216" creationId="{40C65FC3-4C65-4182-9FDB-9CB8B5951ED2}"/>
          </ac:picMkLst>
        </pc:picChg>
        <pc:picChg chg="mod">
          <ac:chgData name="Picozzi, Valentina" userId="9de6e8c1-cd02-421a-9eb5-721f6178ffdf" providerId="ADAL" clId="{5BD0A4A8-BE06-4033-90D7-6A6BBF72DDEA}" dt="2022-02-22T12:14:05.926" v="4" actId="165"/>
          <ac:picMkLst>
            <pc:docMk/>
            <pc:sldMk cId="2423215036" sldId="2146846924"/>
            <ac:picMk id="217" creationId="{2CD0D845-1838-474F-96C7-B0AEF260320A}"/>
          </ac:picMkLst>
        </pc:picChg>
        <pc:picChg chg="mod">
          <ac:chgData name="Picozzi, Valentina" userId="9de6e8c1-cd02-421a-9eb5-721f6178ffdf" providerId="ADAL" clId="{5BD0A4A8-BE06-4033-90D7-6A6BBF72DDEA}" dt="2022-02-22T12:14:05.926" v="4" actId="165"/>
          <ac:picMkLst>
            <pc:docMk/>
            <pc:sldMk cId="2423215036" sldId="2146846924"/>
            <ac:picMk id="218" creationId="{D2308FA6-E558-4B1D-8FA1-B8CCB584EF17}"/>
          </ac:picMkLst>
        </pc:picChg>
        <pc:picChg chg="mod">
          <ac:chgData name="Picozzi, Valentina" userId="9de6e8c1-cd02-421a-9eb5-721f6178ffdf" providerId="ADAL" clId="{5BD0A4A8-BE06-4033-90D7-6A6BBF72DDEA}" dt="2022-02-22T12:14:05.926" v="4" actId="165"/>
          <ac:picMkLst>
            <pc:docMk/>
            <pc:sldMk cId="2423215036" sldId="2146846924"/>
            <ac:picMk id="219" creationId="{4D842125-2DE0-48D5-8479-5E437FA65113}"/>
          </ac:picMkLst>
        </pc:picChg>
        <pc:picChg chg="mod topLvl">
          <ac:chgData name="Picozzi, Valentina" userId="9de6e8c1-cd02-421a-9eb5-721f6178ffdf" providerId="ADAL" clId="{5BD0A4A8-BE06-4033-90D7-6A6BBF72DDEA}" dt="2022-02-22T14:43:45.545" v="997" actId="164"/>
          <ac:picMkLst>
            <pc:docMk/>
            <pc:sldMk cId="2423215036" sldId="2146846924"/>
            <ac:picMk id="222" creationId="{C77B2F25-F10C-4EDA-9C0F-E2E7AD00B52F}"/>
          </ac:picMkLst>
        </pc:picChg>
        <pc:picChg chg="mod">
          <ac:chgData name="Picozzi, Valentina" userId="9de6e8c1-cd02-421a-9eb5-721f6178ffdf" providerId="ADAL" clId="{5BD0A4A8-BE06-4033-90D7-6A6BBF72DDEA}" dt="2022-02-22T12:14:05.926" v="4" actId="165"/>
          <ac:picMkLst>
            <pc:docMk/>
            <pc:sldMk cId="2423215036" sldId="2146846924"/>
            <ac:picMk id="223" creationId="{2D054F8D-E184-4E93-8D1A-9C9B30F4E249}"/>
          </ac:picMkLst>
        </pc:picChg>
        <pc:picChg chg="mod">
          <ac:chgData name="Picozzi, Valentina" userId="9de6e8c1-cd02-421a-9eb5-721f6178ffdf" providerId="ADAL" clId="{5BD0A4A8-BE06-4033-90D7-6A6BBF72DDEA}" dt="2022-02-22T12:14:05.926" v="4" actId="165"/>
          <ac:picMkLst>
            <pc:docMk/>
            <pc:sldMk cId="2423215036" sldId="2146846924"/>
            <ac:picMk id="225" creationId="{2213B380-98D9-4D7F-852E-CC26C8ECC97E}"/>
          </ac:picMkLst>
        </pc:picChg>
        <pc:picChg chg="mod">
          <ac:chgData name="Picozzi, Valentina" userId="9de6e8c1-cd02-421a-9eb5-721f6178ffdf" providerId="ADAL" clId="{5BD0A4A8-BE06-4033-90D7-6A6BBF72DDEA}" dt="2022-02-22T12:14:05.926" v="4" actId="165"/>
          <ac:picMkLst>
            <pc:docMk/>
            <pc:sldMk cId="2423215036" sldId="2146846924"/>
            <ac:picMk id="226" creationId="{437DC1D4-C84B-44D7-8EA0-79C0B23B6A1A}"/>
          </ac:picMkLst>
        </pc:picChg>
        <pc:picChg chg="mod">
          <ac:chgData name="Picozzi, Valentina" userId="9de6e8c1-cd02-421a-9eb5-721f6178ffdf" providerId="ADAL" clId="{5BD0A4A8-BE06-4033-90D7-6A6BBF72DDEA}" dt="2022-02-22T12:14:05.926" v="4" actId="165"/>
          <ac:picMkLst>
            <pc:docMk/>
            <pc:sldMk cId="2423215036" sldId="2146846924"/>
            <ac:picMk id="227" creationId="{C162740D-32A0-42E4-9CA1-3A9D1BCDE821}"/>
          </ac:picMkLst>
        </pc:picChg>
        <pc:picChg chg="mod">
          <ac:chgData name="Picozzi, Valentina" userId="9de6e8c1-cd02-421a-9eb5-721f6178ffdf" providerId="ADAL" clId="{5BD0A4A8-BE06-4033-90D7-6A6BBF72DDEA}" dt="2022-02-22T12:14:05.926" v="4" actId="165"/>
          <ac:picMkLst>
            <pc:docMk/>
            <pc:sldMk cId="2423215036" sldId="2146846924"/>
            <ac:picMk id="230" creationId="{F99F920A-62F0-4645-A297-3E98B1A7CD32}"/>
          </ac:picMkLst>
        </pc:picChg>
        <pc:picChg chg="mod">
          <ac:chgData name="Picozzi, Valentina" userId="9de6e8c1-cd02-421a-9eb5-721f6178ffdf" providerId="ADAL" clId="{5BD0A4A8-BE06-4033-90D7-6A6BBF72DDEA}" dt="2022-02-22T12:14:05.926" v="4" actId="165"/>
          <ac:picMkLst>
            <pc:docMk/>
            <pc:sldMk cId="2423215036" sldId="2146846924"/>
            <ac:picMk id="232" creationId="{AC3CD1FC-714F-454C-8BF4-65AE5CDEC250}"/>
          </ac:picMkLst>
        </pc:picChg>
        <pc:picChg chg="mod">
          <ac:chgData name="Picozzi, Valentina" userId="9de6e8c1-cd02-421a-9eb5-721f6178ffdf" providerId="ADAL" clId="{5BD0A4A8-BE06-4033-90D7-6A6BBF72DDEA}" dt="2022-02-22T12:14:05.926" v="4" actId="165"/>
          <ac:picMkLst>
            <pc:docMk/>
            <pc:sldMk cId="2423215036" sldId="2146846924"/>
            <ac:picMk id="233" creationId="{5696BF8F-DFB4-4805-92F9-607F0858C62A}"/>
          </ac:picMkLst>
        </pc:picChg>
        <pc:picChg chg="mod">
          <ac:chgData name="Picozzi, Valentina" userId="9de6e8c1-cd02-421a-9eb5-721f6178ffdf" providerId="ADAL" clId="{5BD0A4A8-BE06-4033-90D7-6A6BBF72DDEA}" dt="2022-02-22T12:14:05.926" v="4" actId="165"/>
          <ac:picMkLst>
            <pc:docMk/>
            <pc:sldMk cId="2423215036" sldId="2146846924"/>
            <ac:picMk id="234" creationId="{6AC5E17D-8294-4100-B298-20A41DC9F9F1}"/>
          </ac:picMkLst>
        </pc:picChg>
        <pc:picChg chg="del mod topLvl">
          <ac:chgData name="Picozzi, Valentina" userId="9de6e8c1-cd02-421a-9eb5-721f6178ffdf" providerId="ADAL" clId="{5BD0A4A8-BE06-4033-90D7-6A6BBF72DDEA}" dt="2022-02-22T12:14:17.800" v="8" actId="478"/>
          <ac:picMkLst>
            <pc:docMk/>
            <pc:sldMk cId="2423215036" sldId="2146846924"/>
            <ac:picMk id="235" creationId="{69A15452-928A-4DA3-B6B1-E2A37571EF3F}"/>
          </ac:picMkLst>
        </pc:picChg>
        <pc:picChg chg="mod">
          <ac:chgData name="Picozzi, Valentina" userId="9de6e8c1-cd02-421a-9eb5-721f6178ffdf" providerId="ADAL" clId="{5BD0A4A8-BE06-4033-90D7-6A6BBF72DDEA}" dt="2022-02-22T12:14:05.926" v="4" actId="165"/>
          <ac:picMkLst>
            <pc:docMk/>
            <pc:sldMk cId="2423215036" sldId="2146846924"/>
            <ac:picMk id="238" creationId="{AEB6E175-C1BD-4EAE-A359-A924F3702B4B}"/>
          </ac:picMkLst>
        </pc:picChg>
        <pc:picChg chg="mod">
          <ac:chgData name="Picozzi, Valentina" userId="9de6e8c1-cd02-421a-9eb5-721f6178ffdf" providerId="ADAL" clId="{5BD0A4A8-BE06-4033-90D7-6A6BBF72DDEA}" dt="2022-02-22T12:14:05.926" v="4" actId="165"/>
          <ac:picMkLst>
            <pc:docMk/>
            <pc:sldMk cId="2423215036" sldId="2146846924"/>
            <ac:picMk id="239" creationId="{E9962104-8577-4490-A265-1962A160D697}"/>
          </ac:picMkLst>
        </pc:picChg>
        <pc:picChg chg="mod">
          <ac:chgData name="Picozzi, Valentina" userId="9de6e8c1-cd02-421a-9eb5-721f6178ffdf" providerId="ADAL" clId="{5BD0A4A8-BE06-4033-90D7-6A6BBF72DDEA}" dt="2022-02-22T12:14:05.926" v="4" actId="165"/>
          <ac:picMkLst>
            <pc:docMk/>
            <pc:sldMk cId="2423215036" sldId="2146846924"/>
            <ac:picMk id="240" creationId="{08B361AB-6912-469E-A0D7-AAA48E049A8B}"/>
          </ac:picMkLst>
        </pc:picChg>
        <pc:picChg chg="mod">
          <ac:chgData name="Picozzi, Valentina" userId="9de6e8c1-cd02-421a-9eb5-721f6178ffdf" providerId="ADAL" clId="{5BD0A4A8-BE06-4033-90D7-6A6BBF72DDEA}" dt="2022-02-22T12:14:05.926" v="4" actId="165"/>
          <ac:picMkLst>
            <pc:docMk/>
            <pc:sldMk cId="2423215036" sldId="2146846924"/>
            <ac:picMk id="241" creationId="{4F602E74-3A15-429C-BB12-74DD0FEF5770}"/>
          </ac:picMkLst>
        </pc:picChg>
        <pc:picChg chg="mod">
          <ac:chgData name="Picozzi, Valentina" userId="9de6e8c1-cd02-421a-9eb5-721f6178ffdf" providerId="ADAL" clId="{5BD0A4A8-BE06-4033-90D7-6A6BBF72DDEA}" dt="2022-02-22T12:14:05.926" v="4" actId="165"/>
          <ac:picMkLst>
            <pc:docMk/>
            <pc:sldMk cId="2423215036" sldId="2146846924"/>
            <ac:picMk id="244" creationId="{23632E5B-1EFB-49C7-BFB9-57B540D76699}"/>
          </ac:picMkLst>
        </pc:picChg>
        <pc:picChg chg="mod">
          <ac:chgData name="Picozzi, Valentina" userId="9de6e8c1-cd02-421a-9eb5-721f6178ffdf" providerId="ADAL" clId="{5BD0A4A8-BE06-4033-90D7-6A6BBF72DDEA}" dt="2022-02-22T12:14:05.926" v="4" actId="165"/>
          <ac:picMkLst>
            <pc:docMk/>
            <pc:sldMk cId="2423215036" sldId="2146846924"/>
            <ac:picMk id="245" creationId="{1E82971A-D51D-41CA-83C6-C7B8BBFB5ACF}"/>
          </ac:picMkLst>
        </pc:picChg>
        <pc:picChg chg="mod">
          <ac:chgData name="Picozzi, Valentina" userId="9de6e8c1-cd02-421a-9eb5-721f6178ffdf" providerId="ADAL" clId="{5BD0A4A8-BE06-4033-90D7-6A6BBF72DDEA}" dt="2022-02-22T12:14:05.926" v="4" actId="165"/>
          <ac:picMkLst>
            <pc:docMk/>
            <pc:sldMk cId="2423215036" sldId="2146846924"/>
            <ac:picMk id="246" creationId="{D37F8F4A-8344-4C4E-BF18-FA4E4BB7C5BD}"/>
          </ac:picMkLst>
        </pc:picChg>
        <pc:picChg chg="mod">
          <ac:chgData name="Picozzi, Valentina" userId="9de6e8c1-cd02-421a-9eb5-721f6178ffdf" providerId="ADAL" clId="{5BD0A4A8-BE06-4033-90D7-6A6BBF72DDEA}" dt="2022-02-22T12:14:05.926" v="4" actId="165"/>
          <ac:picMkLst>
            <pc:docMk/>
            <pc:sldMk cId="2423215036" sldId="2146846924"/>
            <ac:picMk id="247" creationId="{72EDFF94-FE2B-4044-9B52-D3AB2D7A843B}"/>
          </ac:picMkLst>
        </pc:picChg>
        <pc:picChg chg="mod">
          <ac:chgData name="Picozzi, Valentina" userId="9de6e8c1-cd02-421a-9eb5-721f6178ffdf" providerId="ADAL" clId="{5BD0A4A8-BE06-4033-90D7-6A6BBF72DDEA}" dt="2022-02-22T12:14:05.926" v="4" actId="165"/>
          <ac:picMkLst>
            <pc:docMk/>
            <pc:sldMk cId="2423215036" sldId="2146846924"/>
            <ac:picMk id="248" creationId="{F60C77B2-66A3-468C-B5D0-D17476EF36BF}"/>
          </ac:picMkLst>
        </pc:picChg>
        <pc:picChg chg="mod">
          <ac:chgData name="Picozzi, Valentina" userId="9de6e8c1-cd02-421a-9eb5-721f6178ffdf" providerId="ADAL" clId="{5BD0A4A8-BE06-4033-90D7-6A6BBF72DDEA}" dt="2022-02-22T12:14:05.926" v="4" actId="165"/>
          <ac:picMkLst>
            <pc:docMk/>
            <pc:sldMk cId="2423215036" sldId="2146846924"/>
            <ac:picMk id="250" creationId="{20BFD669-12DF-4210-BA7C-A33FE72362DE}"/>
          </ac:picMkLst>
        </pc:picChg>
        <pc:picChg chg="mod">
          <ac:chgData name="Picozzi, Valentina" userId="9de6e8c1-cd02-421a-9eb5-721f6178ffdf" providerId="ADAL" clId="{5BD0A4A8-BE06-4033-90D7-6A6BBF72DDEA}" dt="2022-02-22T13:18:14.822" v="313" actId="1076"/>
          <ac:picMkLst>
            <pc:docMk/>
            <pc:sldMk cId="2423215036" sldId="2146846924"/>
            <ac:picMk id="251" creationId="{E29A1EFB-BCDD-4DD8-815C-48111B9282D5}"/>
          </ac:picMkLst>
        </pc:picChg>
        <pc:picChg chg="del">
          <ac:chgData name="Picozzi, Valentina" userId="9de6e8c1-cd02-421a-9eb5-721f6178ffdf" providerId="ADAL" clId="{5BD0A4A8-BE06-4033-90D7-6A6BBF72DDEA}" dt="2022-02-22T13:04:34.983" v="151" actId="478"/>
          <ac:picMkLst>
            <pc:docMk/>
            <pc:sldMk cId="2423215036" sldId="2146846924"/>
            <ac:picMk id="252" creationId="{6BBEFC3E-01D2-4C13-8582-10FE30FB4BB6}"/>
          </ac:picMkLst>
        </pc:picChg>
        <pc:picChg chg="del">
          <ac:chgData name="Picozzi, Valentina" userId="9de6e8c1-cd02-421a-9eb5-721f6178ffdf" providerId="ADAL" clId="{5BD0A4A8-BE06-4033-90D7-6A6BBF72DDEA}" dt="2022-02-22T13:04:38.013" v="153" actId="478"/>
          <ac:picMkLst>
            <pc:docMk/>
            <pc:sldMk cId="2423215036" sldId="2146846924"/>
            <ac:picMk id="253" creationId="{27E92DD9-751A-4570-9C6D-06C57A9FD7DE}"/>
          </ac:picMkLst>
        </pc:picChg>
        <pc:picChg chg="mod topLvl">
          <ac:chgData name="Picozzi, Valentina" userId="9de6e8c1-cd02-421a-9eb5-721f6178ffdf" providerId="ADAL" clId="{5BD0A4A8-BE06-4033-90D7-6A6BBF72DDEA}" dt="2022-02-22T14:43:32.275" v="996" actId="164"/>
          <ac:picMkLst>
            <pc:docMk/>
            <pc:sldMk cId="2423215036" sldId="2146846924"/>
            <ac:picMk id="254" creationId="{3F5FD902-E8D5-4E2B-B93E-0CD8DAF245A9}"/>
          </ac:picMkLst>
        </pc:picChg>
        <pc:picChg chg="mod topLvl">
          <ac:chgData name="Picozzi, Valentina" userId="9de6e8c1-cd02-421a-9eb5-721f6178ffdf" providerId="ADAL" clId="{5BD0A4A8-BE06-4033-90D7-6A6BBF72DDEA}" dt="2022-02-22T14:43:32.275" v="996" actId="164"/>
          <ac:picMkLst>
            <pc:docMk/>
            <pc:sldMk cId="2423215036" sldId="2146846924"/>
            <ac:picMk id="255" creationId="{DD0C196C-9FD6-42FD-B088-CE0A1B37891F}"/>
          </ac:picMkLst>
        </pc:picChg>
        <pc:picChg chg="add del mod">
          <ac:chgData name="Picozzi, Valentina" userId="9de6e8c1-cd02-421a-9eb5-721f6178ffdf" providerId="ADAL" clId="{5BD0A4A8-BE06-4033-90D7-6A6BBF72DDEA}" dt="2022-02-22T12:17:05.545" v="29" actId="478"/>
          <ac:picMkLst>
            <pc:docMk/>
            <pc:sldMk cId="2423215036" sldId="2146846924"/>
            <ac:picMk id="256" creationId="{7ED8FDAA-72F0-4030-A793-4D8B5D7A89BD}"/>
          </ac:picMkLst>
        </pc:picChg>
        <pc:picChg chg="add mod">
          <ac:chgData name="Picozzi, Valentina" userId="9de6e8c1-cd02-421a-9eb5-721f6178ffdf" providerId="ADAL" clId="{5BD0A4A8-BE06-4033-90D7-6A6BBF72DDEA}" dt="2022-02-22T12:17:32.708" v="35" actId="164"/>
          <ac:picMkLst>
            <pc:docMk/>
            <pc:sldMk cId="2423215036" sldId="2146846924"/>
            <ac:picMk id="257" creationId="{92259CEF-8A5D-4883-ACDD-F2B0D3C366B0}"/>
          </ac:picMkLst>
        </pc:picChg>
        <pc:picChg chg="add mod">
          <ac:chgData name="Picozzi, Valentina" userId="9de6e8c1-cd02-421a-9eb5-721f6178ffdf" providerId="ADAL" clId="{5BD0A4A8-BE06-4033-90D7-6A6BBF72DDEA}" dt="2022-02-22T12:17:32.708" v="35" actId="164"/>
          <ac:picMkLst>
            <pc:docMk/>
            <pc:sldMk cId="2423215036" sldId="2146846924"/>
            <ac:picMk id="258" creationId="{3257FA47-15D2-46A4-99D6-3056280502D2}"/>
          </ac:picMkLst>
        </pc:picChg>
        <pc:picChg chg="add mod">
          <ac:chgData name="Picozzi, Valentina" userId="9de6e8c1-cd02-421a-9eb5-721f6178ffdf" providerId="ADAL" clId="{5BD0A4A8-BE06-4033-90D7-6A6BBF72DDEA}" dt="2022-02-22T12:17:32.708" v="35" actId="164"/>
          <ac:picMkLst>
            <pc:docMk/>
            <pc:sldMk cId="2423215036" sldId="2146846924"/>
            <ac:picMk id="259" creationId="{765E2121-02E3-4D3A-AF15-3FEE0CC213E5}"/>
          </ac:picMkLst>
        </pc:picChg>
        <pc:picChg chg="add mod">
          <ac:chgData name="Picozzi, Valentina" userId="9de6e8c1-cd02-421a-9eb5-721f6178ffdf" providerId="ADAL" clId="{5BD0A4A8-BE06-4033-90D7-6A6BBF72DDEA}" dt="2022-02-22T12:17:17.769" v="34" actId="164"/>
          <ac:picMkLst>
            <pc:docMk/>
            <pc:sldMk cId="2423215036" sldId="2146846924"/>
            <ac:picMk id="260" creationId="{47ED7B5B-F943-47B6-A5FD-2D83904F1E00}"/>
          </ac:picMkLst>
        </pc:picChg>
        <pc:picChg chg="del">
          <ac:chgData name="Picozzi, Valentina" userId="9de6e8c1-cd02-421a-9eb5-721f6178ffdf" providerId="ADAL" clId="{5BD0A4A8-BE06-4033-90D7-6A6BBF72DDEA}" dt="2022-02-22T13:04:28.104" v="148" actId="478"/>
          <ac:picMkLst>
            <pc:docMk/>
            <pc:sldMk cId="2423215036" sldId="2146846924"/>
            <ac:picMk id="261" creationId="{EF9455E5-7823-4799-80B7-490DA3080984}"/>
          </ac:picMkLst>
        </pc:picChg>
        <pc:picChg chg="add mod">
          <ac:chgData name="Picozzi, Valentina" userId="9de6e8c1-cd02-421a-9eb5-721f6178ffdf" providerId="ADAL" clId="{5BD0A4A8-BE06-4033-90D7-6A6BBF72DDEA}" dt="2022-02-22T12:17:17.769" v="34" actId="164"/>
          <ac:picMkLst>
            <pc:docMk/>
            <pc:sldMk cId="2423215036" sldId="2146846924"/>
            <ac:picMk id="262" creationId="{A63E9D8C-96B2-49B1-8A26-ABD3DE6F3507}"/>
          </ac:picMkLst>
        </pc:picChg>
        <pc:picChg chg="add mod">
          <ac:chgData name="Picozzi, Valentina" userId="9de6e8c1-cd02-421a-9eb5-721f6178ffdf" providerId="ADAL" clId="{5BD0A4A8-BE06-4033-90D7-6A6BBF72DDEA}" dt="2022-02-22T12:17:17.769" v="34" actId="164"/>
          <ac:picMkLst>
            <pc:docMk/>
            <pc:sldMk cId="2423215036" sldId="2146846924"/>
            <ac:picMk id="263" creationId="{B4A4C7B0-DEAA-48CF-B13E-DFAE062FC842}"/>
          </ac:picMkLst>
        </pc:picChg>
        <pc:picChg chg="mod">
          <ac:chgData name="Picozzi, Valentina" userId="9de6e8c1-cd02-421a-9eb5-721f6178ffdf" providerId="ADAL" clId="{5BD0A4A8-BE06-4033-90D7-6A6BBF72DDEA}" dt="2022-02-22T12:17:45.346" v="44"/>
          <ac:picMkLst>
            <pc:docMk/>
            <pc:sldMk cId="2423215036" sldId="2146846924"/>
            <ac:picMk id="265" creationId="{885CD8D5-DAA5-4C68-93AF-C05C17367FBB}"/>
          </ac:picMkLst>
        </pc:picChg>
        <pc:picChg chg="mod">
          <ac:chgData name="Picozzi, Valentina" userId="9de6e8c1-cd02-421a-9eb5-721f6178ffdf" providerId="ADAL" clId="{5BD0A4A8-BE06-4033-90D7-6A6BBF72DDEA}" dt="2022-02-22T12:17:45.346" v="44"/>
          <ac:picMkLst>
            <pc:docMk/>
            <pc:sldMk cId="2423215036" sldId="2146846924"/>
            <ac:picMk id="266" creationId="{7F8BB5B5-9454-4EDA-9362-ACB64E4B3B7E}"/>
          </ac:picMkLst>
        </pc:picChg>
        <pc:picChg chg="mod">
          <ac:chgData name="Picozzi, Valentina" userId="9de6e8c1-cd02-421a-9eb5-721f6178ffdf" providerId="ADAL" clId="{5BD0A4A8-BE06-4033-90D7-6A6BBF72DDEA}" dt="2022-02-22T12:17:55.541" v="46" actId="1076"/>
          <ac:picMkLst>
            <pc:docMk/>
            <pc:sldMk cId="2423215036" sldId="2146846924"/>
            <ac:picMk id="267" creationId="{E18CF40A-E0D4-48F3-9870-C3BF2DFEC85A}"/>
          </ac:picMkLst>
        </pc:picChg>
        <pc:picChg chg="add mod topLvl">
          <ac:chgData name="Picozzi, Valentina" userId="9de6e8c1-cd02-421a-9eb5-721f6178ffdf" providerId="ADAL" clId="{5BD0A4A8-BE06-4033-90D7-6A6BBF72DDEA}" dt="2022-02-22T14:43:45.545" v="997" actId="164"/>
          <ac:picMkLst>
            <pc:docMk/>
            <pc:sldMk cId="2423215036" sldId="2146846924"/>
            <ac:picMk id="278" creationId="{FE7DB191-9C54-4495-AABE-E168C2444FB4}"/>
          </ac:picMkLst>
        </pc:picChg>
        <pc:picChg chg="add del mod modCrop">
          <ac:chgData name="Picozzi, Valentina" userId="9de6e8c1-cd02-421a-9eb5-721f6178ffdf" providerId="ADAL" clId="{5BD0A4A8-BE06-4033-90D7-6A6BBF72DDEA}" dt="2022-02-22T13:14:53.180" v="275" actId="478"/>
          <ac:picMkLst>
            <pc:docMk/>
            <pc:sldMk cId="2423215036" sldId="2146846924"/>
            <ac:picMk id="279" creationId="{83F3805A-22EE-4514-8462-A158759207A5}"/>
          </ac:picMkLst>
        </pc:picChg>
        <pc:picChg chg="add mod topLvl">
          <ac:chgData name="Picozzi, Valentina" userId="9de6e8c1-cd02-421a-9eb5-721f6178ffdf" providerId="ADAL" clId="{5BD0A4A8-BE06-4033-90D7-6A6BBF72DDEA}" dt="2022-02-22T14:43:45.545" v="997" actId="164"/>
          <ac:picMkLst>
            <pc:docMk/>
            <pc:sldMk cId="2423215036" sldId="2146846924"/>
            <ac:picMk id="280" creationId="{57D4366F-3344-4858-B4B4-0D68891D675E}"/>
          </ac:picMkLst>
        </pc:picChg>
        <pc:picChg chg="add mod topLvl">
          <ac:chgData name="Picozzi, Valentina" userId="9de6e8c1-cd02-421a-9eb5-721f6178ffdf" providerId="ADAL" clId="{5BD0A4A8-BE06-4033-90D7-6A6BBF72DDEA}" dt="2022-02-22T14:43:45.545" v="997" actId="164"/>
          <ac:picMkLst>
            <pc:docMk/>
            <pc:sldMk cId="2423215036" sldId="2146846924"/>
            <ac:picMk id="281" creationId="{CBEC7CDA-D8B5-4899-A608-15B1FB533196}"/>
          </ac:picMkLst>
        </pc:picChg>
        <pc:picChg chg="add mod topLvl">
          <ac:chgData name="Picozzi, Valentina" userId="9de6e8c1-cd02-421a-9eb5-721f6178ffdf" providerId="ADAL" clId="{5BD0A4A8-BE06-4033-90D7-6A6BBF72DDEA}" dt="2022-02-22T14:43:45.545" v="997" actId="164"/>
          <ac:picMkLst>
            <pc:docMk/>
            <pc:sldMk cId="2423215036" sldId="2146846924"/>
            <ac:picMk id="303" creationId="{4698FC8C-60FB-4D03-9900-C09C99D5E86C}"/>
          </ac:picMkLst>
        </pc:picChg>
        <pc:picChg chg="add mod topLvl">
          <ac:chgData name="Picozzi, Valentina" userId="9de6e8c1-cd02-421a-9eb5-721f6178ffdf" providerId="ADAL" clId="{5BD0A4A8-BE06-4033-90D7-6A6BBF72DDEA}" dt="2022-02-22T14:43:45.545" v="997" actId="164"/>
          <ac:picMkLst>
            <pc:docMk/>
            <pc:sldMk cId="2423215036" sldId="2146846924"/>
            <ac:picMk id="304" creationId="{BC778D54-A39E-4ABD-B55D-E2DFF3603BEA}"/>
          </ac:picMkLst>
        </pc:picChg>
        <pc:picChg chg="add mod topLvl">
          <ac:chgData name="Picozzi, Valentina" userId="9de6e8c1-cd02-421a-9eb5-721f6178ffdf" providerId="ADAL" clId="{5BD0A4A8-BE06-4033-90D7-6A6BBF72DDEA}" dt="2022-02-22T14:43:45.545" v="997" actId="164"/>
          <ac:picMkLst>
            <pc:docMk/>
            <pc:sldMk cId="2423215036" sldId="2146846924"/>
            <ac:picMk id="305" creationId="{DF9DA0EA-C4BE-433D-850A-C49FBF350523}"/>
          </ac:picMkLst>
        </pc:picChg>
        <pc:picChg chg="add mod topLvl">
          <ac:chgData name="Picozzi, Valentina" userId="9de6e8c1-cd02-421a-9eb5-721f6178ffdf" providerId="ADAL" clId="{5BD0A4A8-BE06-4033-90D7-6A6BBF72DDEA}" dt="2022-02-22T14:43:45.545" v="997" actId="164"/>
          <ac:picMkLst>
            <pc:docMk/>
            <pc:sldMk cId="2423215036" sldId="2146846924"/>
            <ac:picMk id="306" creationId="{D9B59FAE-AFBE-4181-A9C7-9DD54AE8DD0E}"/>
          </ac:picMkLst>
        </pc:picChg>
        <pc:picChg chg="add mod topLvl">
          <ac:chgData name="Picozzi, Valentina" userId="9de6e8c1-cd02-421a-9eb5-721f6178ffdf" providerId="ADAL" clId="{5BD0A4A8-BE06-4033-90D7-6A6BBF72DDEA}" dt="2022-02-22T14:43:45.545" v="997" actId="164"/>
          <ac:picMkLst>
            <pc:docMk/>
            <pc:sldMk cId="2423215036" sldId="2146846924"/>
            <ac:picMk id="307" creationId="{30C9970F-0659-40FE-B458-9C9FD4DE30AA}"/>
          </ac:picMkLst>
        </pc:picChg>
        <pc:picChg chg="add mod topLvl">
          <ac:chgData name="Picozzi, Valentina" userId="9de6e8c1-cd02-421a-9eb5-721f6178ffdf" providerId="ADAL" clId="{5BD0A4A8-BE06-4033-90D7-6A6BBF72DDEA}" dt="2022-02-22T14:43:45.545" v="997" actId="164"/>
          <ac:picMkLst>
            <pc:docMk/>
            <pc:sldMk cId="2423215036" sldId="2146846924"/>
            <ac:picMk id="308" creationId="{B365C8C2-B560-4268-BC43-45F85D718761}"/>
          </ac:picMkLst>
        </pc:picChg>
        <pc:picChg chg="add mod topLvl">
          <ac:chgData name="Picozzi, Valentina" userId="9de6e8c1-cd02-421a-9eb5-721f6178ffdf" providerId="ADAL" clId="{5BD0A4A8-BE06-4033-90D7-6A6BBF72DDEA}" dt="2022-02-22T14:43:45.545" v="997" actId="164"/>
          <ac:picMkLst>
            <pc:docMk/>
            <pc:sldMk cId="2423215036" sldId="2146846924"/>
            <ac:picMk id="309" creationId="{0337BB3D-FCAB-480E-B294-972F515582E0}"/>
          </ac:picMkLst>
        </pc:picChg>
        <pc:picChg chg="add mod topLvl">
          <ac:chgData name="Picozzi, Valentina" userId="9de6e8c1-cd02-421a-9eb5-721f6178ffdf" providerId="ADAL" clId="{5BD0A4A8-BE06-4033-90D7-6A6BBF72DDEA}" dt="2022-02-22T14:43:45.545" v="997" actId="164"/>
          <ac:picMkLst>
            <pc:docMk/>
            <pc:sldMk cId="2423215036" sldId="2146846924"/>
            <ac:picMk id="310" creationId="{A5F16922-F2B6-4D7C-94AD-1390933AFF3E}"/>
          </ac:picMkLst>
        </pc:picChg>
        <pc:picChg chg="add mod topLvl">
          <ac:chgData name="Picozzi, Valentina" userId="9de6e8c1-cd02-421a-9eb5-721f6178ffdf" providerId="ADAL" clId="{5BD0A4A8-BE06-4033-90D7-6A6BBF72DDEA}" dt="2022-02-22T14:43:45.545" v="997" actId="164"/>
          <ac:picMkLst>
            <pc:docMk/>
            <pc:sldMk cId="2423215036" sldId="2146846924"/>
            <ac:picMk id="311" creationId="{7B566CB4-8AFE-4A84-BAB7-E3D3B0383962}"/>
          </ac:picMkLst>
        </pc:picChg>
        <pc:picChg chg="add mod topLvl">
          <ac:chgData name="Picozzi, Valentina" userId="9de6e8c1-cd02-421a-9eb5-721f6178ffdf" providerId="ADAL" clId="{5BD0A4A8-BE06-4033-90D7-6A6BBF72DDEA}" dt="2022-02-22T14:43:45.545" v="997" actId="164"/>
          <ac:picMkLst>
            <pc:docMk/>
            <pc:sldMk cId="2423215036" sldId="2146846924"/>
            <ac:picMk id="312" creationId="{3CEB641E-B364-4EBA-B92B-359956B10251}"/>
          </ac:picMkLst>
        </pc:picChg>
        <pc:picChg chg="add mod topLvl">
          <ac:chgData name="Picozzi, Valentina" userId="9de6e8c1-cd02-421a-9eb5-721f6178ffdf" providerId="ADAL" clId="{5BD0A4A8-BE06-4033-90D7-6A6BBF72DDEA}" dt="2022-02-22T14:43:45.545" v="997" actId="164"/>
          <ac:picMkLst>
            <pc:docMk/>
            <pc:sldMk cId="2423215036" sldId="2146846924"/>
            <ac:picMk id="313" creationId="{9F101D4C-3FA0-4EEA-937E-ED049A373459}"/>
          </ac:picMkLst>
        </pc:picChg>
        <pc:picChg chg="add mod topLvl">
          <ac:chgData name="Picozzi, Valentina" userId="9de6e8c1-cd02-421a-9eb5-721f6178ffdf" providerId="ADAL" clId="{5BD0A4A8-BE06-4033-90D7-6A6BBF72DDEA}" dt="2022-02-22T14:43:45.545" v="997" actId="164"/>
          <ac:picMkLst>
            <pc:docMk/>
            <pc:sldMk cId="2423215036" sldId="2146846924"/>
            <ac:picMk id="314" creationId="{9D136A43-F768-49B2-A331-044755AF5FF5}"/>
          </ac:picMkLst>
        </pc:picChg>
        <pc:picChg chg="add mod topLvl">
          <ac:chgData name="Picozzi, Valentina" userId="9de6e8c1-cd02-421a-9eb5-721f6178ffdf" providerId="ADAL" clId="{5BD0A4A8-BE06-4033-90D7-6A6BBF72DDEA}" dt="2022-02-22T14:43:45.545" v="997" actId="164"/>
          <ac:picMkLst>
            <pc:docMk/>
            <pc:sldMk cId="2423215036" sldId="2146846924"/>
            <ac:picMk id="315" creationId="{016F3F06-3688-4A34-9299-C76955B7B965}"/>
          </ac:picMkLst>
        </pc:picChg>
        <pc:picChg chg="add mod topLvl">
          <ac:chgData name="Picozzi, Valentina" userId="9de6e8c1-cd02-421a-9eb5-721f6178ffdf" providerId="ADAL" clId="{5BD0A4A8-BE06-4033-90D7-6A6BBF72DDEA}" dt="2022-02-22T14:43:45.545" v="997" actId="164"/>
          <ac:picMkLst>
            <pc:docMk/>
            <pc:sldMk cId="2423215036" sldId="2146846924"/>
            <ac:picMk id="316" creationId="{BC3B7A63-1376-45B7-A039-3029D8C9A6C8}"/>
          </ac:picMkLst>
        </pc:picChg>
        <pc:picChg chg="add mod topLvl">
          <ac:chgData name="Picozzi, Valentina" userId="9de6e8c1-cd02-421a-9eb5-721f6178ffdf" providerId="ADAL" clId="{5BD0A4A8-BE06-4033-90D7-6A6BBF72DDEA}" dt="2022-02-22T14:43:45.545" v="997" actId="164"/>
          <ac:picMkLst>
            <pc:docMk/>
            <pc:sldMk cId="2423215036" sldId="2146846924"/>
            <ac:picMk id="317" creationId="{B9D9B0A2-FA20-4F3E-8C82-7E04D20522B6}"/>
          </ac:picMkLst>
        </pc:picChg>
        <pc:picChg chg="add mod topLvl">
          <ac:chgData name="Picozzi, Valentina" userId="9de6e8c1-cd02-421a-9eb5-721f6178ffdf" providerId="ADAL" clId="{5BD0A4A8-BE06-4033-90D7-6A6BBF72DDEA}" dt="2022-02-22T14:43:45.545" v="997" actId="164"/>
          <ac:picMkLst>
            <pc:docMk/>
            <pc:sldMk cId="2423215036" sldId="2146846924"/>
            <ac:picMk id="318" creationId="{36572712-D4D3-499E-B194-2C041D64A084}"/>
          </ac:picMkLst>
        </pc:picChg>
        <pc:picChg chg="add mod topLvl">
          <ac:chgData name="Picozzi, Valentina" userId="9de6e8c1-cd02-421a-9eb5-721f6178ffdf" providerId="ADAL" clId="{5BD0A4A8-BE06-4033-90D7-6A6BBF72DDEA}" dt="2022-02-22T14:43:45.545" v="997" actId="164"/>
          <ac:picMkLst>
            <pc:docMk/>
            <pc:sldMk cId="2423215036" sldId="2146846924"/>
            <ac:picMk id="319" creationId="{E91082F6-4926-4DB0-9ACE-13EAA70D129A}"/>
          </ac:picMkLst>
        </pc:picChg>
        <pc:picChg chg="add mod topLvl">
          <ac:chgData name="Picozzi, Valentina" userId="9de6e8c1-cd02-421a-9eb5-721f6178ffdf" providerId="ADAL" clId="{5BD0A4A8-BE06-4033-90D7-6A6BBF72DDEA}" dt="2022-02-22T14:43:45.545" v="997" actId="164"/>
          <ac:picMkLst>
            <pc:docMk/>
            <pc:sldMk cId="2423215036" sldId="2146846924"/>
            <ac:picMk id="320" creationId="{AFA836CD-1ED1-44DE-9D1F-11090350FA45}"/>
          </ac:picMkLst>
        </pc:picChg>
        <pc:picChg chg="add mod topLvl">
          <ac:chgData name="Picozzi, Valentina" userId="9de6e8c1-cd02-421a-9eb5-721f6178ffdf" providerId="ADAL" clId="{5BD0A4A8-BE06-4033-90D7-6A6BBF72DDEA}" dt="2022-02-22T14:43:45.545" v="997" actId="164"/>
          <ac:picMkLst>
            <pc:docMk/>
            <pc:sldMk cId="2423215036" sldId="2146846924"/>
            <ac:picMk id="321" creationId="{1D4C06A4-A8CA-4EAD-94E4-4CE4E1BA8C98}"/>
          </ac:picMkLst>
        </pc:picChg>
        <pc:picChg chg="add mod topLvl">
          <ac:chgData name="Picozzi, Valentina" userId="9de6e8c1-cd02-421a-9eb5-721f6178ffdf" providerId="ADAL" clId="{5BD0A4A8-BE06-4033-90D7-6A6BBF72DDEA}" dt="2022-02-22T14:43:45.545" v="997" actId="164"/>
          <ac:picMkLst>
            <pc:docMk/>
            <pc:sldMk cId="2423215036" sldId="2146846924"/>
            <ac:picMk id="322" creationId="{6477053D-59BD-495D-9DFA-37A032F0D3D7}"/>
          </ac:picMkLst>
        </pc:picChg>
        <pc:picChg chg="add mod topLvl">
          <ac:chgData name="Picozzi, Valentina" userId="9de6e8c1-cd02-421a-9eb5-721f6178ffdf" providerId="ADAL" clId="{5BD0A4A8-BE06-4033-90D7-6A6BBF72DDEA}" dt="2022-02-22T14:43:45.545" v="997" actId="164"/>
          <ac:picMkLst>
            <pc:docMk/>
            <pc:sldMk cId="2423215036" sldId="2146846924"/>
            <ac:picMk id="323" creationId="{1F2C4D17-21DB-489F-88C7-D03CD5DEEC63}"/>
          </ac:picMkLst>
        </pc:picChg>
        <pc:picChg chg="add mod topLvl">
          <ac:chgData name="Picozzi, Valentina" userId="9de6e8c1-cd02-421a-9eb5-721f6178ffdf" providerId="ADAL" clId="{5BD0A4A8-BE06-4033-90D7-6A6BBF72DDEA}" dt="2022-02-22T14:43:45.545" v="997" actId="164"/>
          <ac:picMkLst>
            <pc:docMk/>
            <pc:sldMk cId="2423215036" sldId="2146846924"/>
            <ac:picMk id="324" creationId="{01C20EE7-1047-4202-BE12-655EE2FD0601}"/>
          </ac:picMkLst>
        </pc:picChg>
        <pc:picChg chg="mod">
          <ac:chgData name="Picozzi, Valentina" userId="9de6e8c1-cd02-421a-9eb5-721f6178ffdf" providerId="ADAL" clId="{5BD0A4A8-BE06-4033-90D7-6A6BBF72DDEA}" dt="2022-02-22T14:39:29.485" v="912" actId="165"/>
          <ac:picMkLst>
            <pc:docMk/>
            <pc:sldMk cId="2423215036" sldId="2146846924"/>
            <ac:picMk id="330" creationId="{B301F5C1-84FB-4C9F-95E5-76380A31FC9A}"/>
          </ac:picMkLst>
        </pc:picChg>
        <pc:picChg chg="mod">
          <ac:chgData name="Picozzi, Valentina" userId="9de6e8c1-cd02-421a-9eb5-721f6178ffdf" providerId="ADAL" clId="{5BD0A4A8-BE06-4033-90D7-6A6BBF72DDEA}" dt="2022-02-22T14:39:29.485" v="912" actId="165"/>
          <ac:picMkLst>
            <pc:docMk/>
            <pc:sldMk cId="2423215036" sldId="2146846924"/>
            <ac:picMk id="331" creationId="{D1C69C00-13E4-43E2-BC8A-78974191F7E9}"/>
          </ac:picMkLst>
        </pc:picChg>
        <pc:picChg chg="add mod">
          <ac:chgData name="Picozzi, Valentina" userId="9de6e8c1-cd02-421a-9eb5-721f6178ffdf" providerId="ADAL" clId="{5BD0A4A8-BE06-4033-90D7-6A6BBF72DDEA}" dt="2022-02-22T14:43:45.545" v="997" actId="164"/>
          <ac:picMkLst>
            <pc:docMk/>
            <pc:sldMk cId="2423215036" sldId="2146846924"/>
            <ac:picMk id="337" creationId="{CE720ADC-C24F-4B1A-9348-879951CBFF9A}"/>
          </ac:picMkLst>
        </pc:picChg>
        <pc:picChg chg="add mod">
          <ac:chgData name="Picozzi, Valentina" userId="9de6e8c1-cd02-421a-9eb5-721f6178ffdf" providerId="ADAL" clId="{5BD0A4A8-BE06-4033-90D7-6A6BBF72DDEA}" dt="2022-02-22T14:43:45.545" v="997" actId="164"/>
          <ac:picMkLst>
            <pc:docMk/>
            <pc:sldMk cId="2423215036" sldId="2146846924"/>
            <ac:picMk id="338" creationId="{A4D5A905-BB24-4B1B-B132-34C7B95A65A2}"/>
          </ac:picMkLst>
        </pc:picChg>
        <pc:picChg chg="add mod">
          <ac:chgData name="Picozzi, Valentina" userId="9de6e8c1-cd02-421a-9eb5-721f6178ffdf" providerId="ADAL" clId="{5BD0A4A8-BE06-4033-90D7-6A6BBF72DDEA}" dt="2022-02-22T16:45:27.636" v="1264" actId="1076"/>
          <ac:picMkLst>
            <pc:docMk/>
            <pc:sldMk cId="2423215036" sldId="2146846924"/>
            <ac:picMk id="339" creationId="{102F223E-CBBC-49E4-86FF-A19B25E1C5B5}"/>
          </ac:picMkLst>
        </pc:picChg>
        <pc:cxnChg chg="add del">
          <ac:chgData name="Picozzi, Valentina" userId="9de6e8c1-cd02-421a-9eb5-721f6178ffdf" providerId="ADAL" clId="{5BD0A4A8-BE06-4033-90D7-6A6BBF72DDEA}" dt="2022-02-22T13:29:34.120" v="375" actId="478"/>
          <ac:cxnSpMkLst>
            <pc:docMk/>
            <pc:sldMk cId="2423215036" sldId="2146846924"/>
            <ac:cxnSpMk id="34" creationId="{4A30E7FB-F838-4352-AFA0-E255D560C9DF}"/>
          </ac:cxnSpMkLst>
        </pc:cxnChg>
        <pc:cxnChg chg="add mod topLvl">
          <ac:chgData name="Picozzi, Valentina" userId="9de6e8c1-cd02-421a-9eb5-721f6178ffdf" providerId="ADAL" clId="{5BD0A4A8-BE06-4033-90D7-6A6BBF72DDEA}" dt="2022-02-22T14:43:32.275" v="996" actId="164"/>
          <ac:cxnSpMkLst>
            <pc:docMk/>
            <pc:sldMk cId="2423215036" sldId="2146846924"/>
            <ac:cxnSpMk id="37" creationId="{6F1A2580-C461-4185-B8BF-3FA27EC71723}"/>
          </ac:cxnSpMkLst>
        </pc:cxnChg>
        <pc:cxnChg chg="add mod topLvl">
          <ac:chgData name="Picozzi, Valentina" userId="9de6e8c1-cd02-421a-9eb5-721f6178ffdf" providerId="ADAL" clId="{5BD0A4A8-BE06-4033-90D7-6A6BBF72DDEA}" dt="2022-02-22T14:43:32.275" v="996" actId="164"/>
          <ac:cxnSpMkLst>
            <pc:docMk/>
            <pc:sldMk cId="2423215036" sldId="2146846924"/>
            <ac:cxnSpMk id="52" creationId="{8B36D992-AE6D-48AE-9F2D-D5E7597F8F94}"/>
          </ac:cxnSpMkLst>
        </pc:cxnChg>
        <pc:cxnChg chg="del">
          <ac:chgData name="Picozzi, Valentina" userId="9de6e8c1-cd02-421a-9eb5-721f6178ffdf" providerId="ADAL" clId="{5BD0A4A8-BE06-4033-90D7-6A6BBF72DDEA}" dt="2022-02-22T13:08:28.436" v="188" actId="478"/>
          <ac:cxnSpMkLst>
            <pc:docMk/>
            <pc:sldMk cId="2423215036" sldId="2146846924"/>
            <ac:cxnSpMk id="56" creationId="{448D4346-404E-4B3E-9B44-2D229843FAEA}"/>
          </ac:cxnSpMkLst>
        </pc:cxnChg>
        <pc:cxnChg chg="del">
          <ac:chgData name="Picozzi, Valentina" userId="9de6e8c1-cd02-421a-9eb5-721f6178ffdf" providerId="ADAL" clId="{5BD0A4A8-BE06-4033-90D7-6A6BBF72DDEA}" dt="2022-02-22T13:08:43.141" v="192" actId="478"/>
          <ac:cxnSpMkLst>
            <pc:docMk/>
            <pc:sldMk cId="2423215036" sldId="2146846924"/>
            <ac:cxnSpMk id="60" creationId="{4A04550E-61D2-4810-9276-880571D4CCFF}"/>
          </ac:cxnSpMkLst>
        </pc:cxnChg>
        <pc:cxnChg chg="mod topLvl">
          <ac:chgData name="Picozzi, Valentina" userId="9de6e8c1-cd02-421a-9eb5-721f6178ffdf" providerId="ADAL" clId="{5BD0A4A8-BE06-4033-90D7-6A6BBF72DDEA}" dt="2022-02-22T14:43:32.275" v="996" actId="164"/>
          <ac:cxnSpMkLst>
            <pc:docMk/>
            <pc:sldMk cId="2423215036" sldId="2146846924"/>
            <ac:cxnSpMk id="249" creationId="{791413DE-AEEC-412F-82EF-B2DE6FE7A755}"/>
          </ac:cxnSpMkLst>
        </pc:cxnChg>
        <pc:cxnChg chg="add mod topLvl">
          <ac:chgData name="Picozzi, Valentina" userId="9de6e8c1-cd02-421a-9eb5-721f6178ffdf" providerId="ADAL" clId="{5BD0A4A8-BE06-4033-90D7-6A6BBF72DDEA}" dt="2022-02-22T14:43:32.275" v="996" actId="164"/>
          <ac:cxnSpMkLst>
            <pc:docMk/>
            <pc:sldMk cId="2423215036" sldId="2146846924"/>
            <ac:cxnSpMk id="325" creationId="{E35F3268-CC72-41DA-97C7-C9F184B4B695}"/>
          </ac:cxnSpMkLst>
        </pc:cxnChg>
        <pc:cxnChg chg="add mod topLvl">
          <ac:chgData name="Picozzi, Valentina" userId="9de6e8c1-cd02-421a-9eb5-721f6178ffdf" providerId="ADAL" clId="{5BD0A4A8-BE06-4033-90D7-6A6BBF72DDEA}" dt="2022-02-22T14:43:32.275" v="996" actId="164"/>
          <ac:cxnSpMkLst>
            <pc:docMk/>
            <pc:sldMk cId="2423215036" sldId="2146846924"/>
            <ac:cxnSpMk id="326" creationId="{CF068C4D-4EE6-49A0-B9D1-C400A56EE8A2}"/>
          </ac:cxnSpMkLst>
        </pc:cxnChg>
        <pc:cxnChg chg="add mod topLvl">
          <ac:chgData name="Picozzi, Valentina" userId="9de6e8c1-cd02-421a-9eb5-721f6178ffdf" providerId="ADAL" clId="{5BD0A4A8-BE06-4033-90D7-6A6BBF72DDEA}" dt="2022-02-22T14:43:32.275" v="996" actId="164"/>
          <ac:cxnSpMkLst>
            <pc:docMk/>
            <pc:sldMk cId="2423215036" sldId="2146846924"/>
            <ac:cxnSpMk id="327" creationId="{2AA3A94A-3FCE-47E5-88F3-282B29854F22}"/>
          </ac:cxnSpMkLst>
        </pc:cxnChg>
        <pc:cxnChg chg="add mod topLvl">
          <ac:chgData name="Picozzi, Valentina" userId="9de6e8c1-cd02-421a-9eb5-721f6178ffdf" providerId="ADAL" clId="{5BD0A4A8-BE06-4033-90D7-6A6BBF72DDEA}" dt="2022-02-22T14:43:32.275" v="996" actId="164"/>
          <ac:cxnSpMkLst>
            <pc:docMk/>
            <pc:sldMk cId="2423215036" sldId="2146846924"/>
            <ac:cxnSpMk id="328" creationId="{F299A64C-8986-4511-BAE2-8C2FEE43342B}"/>
          </ac:cxnSpMkLst>
        </pc:cxnChg>
      </pc:sldChg>
      <pc:sldChg chg="addSp modSp">
        <pc:chgData name="Picozzi, Valentina" userId="9de6e8c1-cd02-421a-9eb5-721f6178ffdf" providerId="ADAL" clId="{5BD0A4A8-BE06-4033-90D7-6A6BBF72DDEA}" dt="2022-02-22T18:29:02.230" v="1832" actId="164"/>
        <pc:sldMkLst>
          <pc:docMk/>
          <pc:sldMk cId="2819354443" sldId="2146846935"/>
        </pc:sldMkLst>
        <pc:grpChg chg="add mod">
          <ac:chgData name="Picozzi, Valentina" userId="9de6e8c1-cd02-421a-9eb5-721f6178ffdf" providerId="ADAL" clId="{5BD0A4A8-BE06-4033-90D7-6A6BBF72DDEA}" dt="2022-02-22T18:29:02.230" v="1832" actId="164"/>
          <ac:grpSpMkLst>
            <pc:docMk/>
            <pc:sldMk cId="2819354443" sldId="2146846935"/>
            <ac:grpSpMk id="2" creationId="{36FD8D30-E9FB-4509-B52B-46C547E525ED}"/>
          </ac:grpSpMkLst>
        </pc:grpChg>
        <pc:grpChg chg="mod">
          <ac:chgData name="Picozzi, Valentina" userId="9de6e8c1-cd02-421a-9eb5-721f6178ffdf" providerId="ADAL" clId="{5BD0A4A8-BE06-4033-90D7-6A6BBF72DDEA}" dt="2022-02-22T18:29:02.230" v="1832" actId="164"/>
          <ac:grpSpMkLst>
            <pc:docMk/>
            <pc:sldMk cId="2819354443" sldId="2146846935"/>
            <ac:grpSpMk id="54" creationId="{1582E81B-8BC8-43DD-A10E-EBC4C62AE607}"/>
          </ac:grpSpMkLst>
        </pc:grpChg>
        <pc:picChg chg="add mod">
          <ac:chgData name="Picozzi, Valentina" userId="9de6e8c1-cd02-421a-9eb5-721f6178ffdf" providerId="ADAL" clId="{5BD0A4A8-BE06-4033-90D7-6A6BBF72DDEA}" dt="2022-02-22T18:29:02.230" v="1832" actId="164"/>
          <ac:picMkLst>
            <pc:docMk/>
            <pc:sldMk cId="2819354443" sldId="2146846935"/>
            <ac:picMk id="47" creationId="{36FDE567-CCA6-4E16-A26E-041FCE735E06}"/>
          </ac:picMkLst>
        </pc:picChg>
      </pc:sldChg>
      <pc:sldChg chg="addSp modSp mod">
        <pc:chgData name="Picozzi, Valentina" userId="9de6e8c1-cd02-421a-9eb5-721f6178ffdf" providerId="ADAL" clId="{5BD0A4A8-BE06-4033-90D7-6A6BBF72DDEA}" dt="2022-02-22T18:30:24.781" v="1848" actId="1035"/>
        <pc:sldMkLst>
          <pc:docMk/>
          <pc:sldMk cId="2144613592" sldId="2146846960"/>
        </pc:sldMkLst>
        <pc:grpChg chg="add mod">
          <ac:chgData name="Picozzi, Valentina" userId="9de6e8c1-cd02-421a-9eb5-721f6178ffdf" providerId="ADAL" clId="{5BD0A4A8-BE06-4033-90D7-6A6BBF72DDEA}" dt="2022-02-22T18:30:13.096" v="1846" actId="164"/>
          <ac:grpSpMkLst>
            <pc:docMk/>
            <pc:sldMk cId="2144613592" sldId="2146846960"/>
            <ac:grpSpMk id="2" creationId="{CF05CD55-31FC-4683-87EC-C1F1AFDB1194}"/>
          </ac:grpSpMkLst>
        </pc:grpChg>
        <pc:grpChg chg="mod">
          <ac:chgData name="Picozzi, Valentina" userId="9de6e8c1-cd02-421a-9eb5-721f6178ffdf" providerId="ADAL" clId="{5BD0A4A8-BE06-4033-90D7-6A6BBF72DDEA}" dt="2022-02-22T18:30:13.096" v="1846" actId="164"/>
          <ac:grpSpMkLst>
            <pc:docMk/>
            <pc:sldMk cId="2144613592" sldId="2146846960"/>
            <ac:grpSpMk id="82" creationId="{2A656F16-AD82-402B-B0DB-67539B9376BF}"/>
          </ac:grpSpMkLst>
        </pc:grpChg>
        <pc:picChg chg="add mod">
          <ac:chgData name="Picozzi, Valentina" userId="9de6e8c1-cd02-421a-9eb5-721f6178ffdf" providerId="ADAL" clId="{5BD0A4A8-BE06-4033-90D7-6A6BBF72DDEA}" dt="2022-02-22T18:30:24.781" v="1848" actId="1035"/>
          <ac:picMkLst>
            <pc:docMk/>
            <pc:sldMk cId="2144613592" sldId="2146846960"/>
            <ac:picMk id="50" creationId="{853CC691-D936-4920-9A76-E2A4BB12CE88}"/>
          </ac:picMkLst>
        </pc:picChg>
      </pc:sldChg>
      <pc:sldChg chg="addSp modSp mod">
        <pc:chgData name="Picozzi, Valentina" userId="9de6e8c1-cd02-421a-9eb5-721f6178ffdf" providerId="ADAL" clId="{5BD0A4A8-BE06-4033-90D7-6A6BBF72DDEA}" dt="2022-02-22T18:29:27.122" v="1836" actId="1035"/>
        <pc:sldMkLst>
          <pc:docMk/>
          <pc:sldMk cId="478299569" sldId="2146846961"/>
        </pc:sldMkLst>
        <pc:grpChg chg="add mod">
          <ac:chgData name="Picozzi, Valentina" userId="9de6e8c1-cd02-421a-9eb5-721f6178ffdf" providerId="ADAL" clId="{5BD0A4A8-BE06-4033-90D7-6A6BBF72DDEA}" dt="2022-02-22T18:29:12.509" v="1834" actId="164"/>
          <ac:grpSpMkLst>
            <pc:docMk/>
            <pc:sldMk cId="478299569" sldId="2146846961"/>
            <ac:grpSpMk id="2" creationId="{6937C3C5-73B3-4E61-A09B-D9B29B33566B}"/>
          </ac:grpSpMkLst>
        </pc:grpChg>
        <pc:grpChg chg="mod">
          <ac:chgData name="Picozzi, Valentina" userId="9de6e8c1-cd02-421a-9eb5-721f6178ffdf" providerId="ADAL" clId="{5BD0A4A8-BE06-4033-90D7-6A6BBF72DDEA}" dt="2022-02-22T18:29:12.509" v="1834" actId="164"/>
          <ac:grpSpMkLst>
            <pc:docMk/>
            <pc:sldMk cId="478299569" sldId="2146846961"/>
            <ac:grpSpMk id="106" creationId="{0826D3AB-A9C8-49F8-B917-2FEC6219F9FD}"/>
          </ac:grpSpMkLst>
        </pc:grpChg>
        <pc:picChg chg="add mod">
          <ac:chgData name="Picozzi, Valentina" userId="9de6e8c1-cd02-421a-9eb5-721f6178ffdf" providerId="ADAL" clId="{5BD0A4A8-BE06-4033-90D7-6A6BBF72DDEA}" dt="2022-02-22T18:29:27.122" v="1836" actId="1035"/>
          <ac:picMkLst>
            <pc:docMk/>
            <pc:sldMk cId="478299569" sldId="2146846961"/>
            <ac:picMk id="50" creationId="{23DF3367-85C7-4DD7-98D6-897A71F60CA6}"/>
          </ac:picMkLst>
        </pc:picChg>
      </pc:sldChg>
      <pc:sldChg chg="addSp delSp modSp mod">
        <pc:chgData name="Picozzi, Valentina" userId="9de6e8c1-cd02-421a-9eb5-721f6178ffdf" providerId="ADAL" clId="{5BD0A4A8-BE06-4033-90D7-6A6BBF72DDEA}" dt="2022-05-12T15:16:28.018" v="6651" actId="207"/>
        <pc:sldMkLst>
          <pc:docMk/>
          <pc:sldMk cId="3987573355" sldId="2146846970"/>
        </pc:sldMkLst>
        <pc:spChg chg="mod">
          <ac:chgData name="Picozzi, Valentina" userId="9de6e8c1-cd02-421a-9eb5-721f6178ffdf" providerId="ADAL" clId="{5BD0A4A8-BE06-4033-90D7-6A6BBF72DDEA}" dt="2022-02-23T14:00:00.712" v="4143" actId="571"/>
          <ac:spMkLst>
            <pc:docMk/>
            <pc:sldMk cId="3987573355" sldId="2146846970"/>
            <ac:spMk id="95" creationId="{3CDFB9CA-D748-47F2-B5AD-A4F5D6E7E0FC}"/>
          </ac:spMkLst>
        </pc:spChg>
        <pc:spChg chg="mod">
          <ac:chgData name="Picozzi, Valentina" userId="9de6e8c1-cd02-421a-9eb5-721f6178ffdf" providerId="ADAL" clId="{5BD0A4A8-BE06-4033-90D7-6A6BBF72DDEA}" dt="2022-02-23T14:00:00.712" v="4143" actId="571"/>
          <ac:spMkLst>
            <pc:docMk/>
            <pc:sldMk cId="3987573355" sldId="2146846970"/>
            <ac:spMk id="96" creationId="{E88CF901-3CDA-47BC-8A07-76FBBFBDBE4F}"/>
          </ac:spMkLst>
        </pc:spChg>
        <pc:spChg chg="mod">
          <ac:chgData name="Picozzi, Valentina" userId="9de6e8c1-cd02-421a-9eb5-721f6178ffdf" providerId="ADAL" clId="{5BD0A4A8-BE06-4033-90D7-6A6BBF72DDEA}" dt="2022-02-23T14:00:00.712" v="4143" actId="571"/>
          <ac:spMkLst>
            <pc:docMk/>
            <pc:sldMk cId="3987573355" sldId="2146846970"/>
            <ac:spMk id="97" creationId="{C5AEB6B2-C815-417E-82AB-6CCE871EA9B5}"/>
          </ac:spMkLst>
        </pc:spChg>
        <pc:spChg chg="mod">
          <ac:chgData name="Picozzi, Valentina" userId="9de6e8c1-cd02-421a-9eb5-721f6178ffdf" providerId="ADAL" clId="{5BD0A4A8-BE06-4033-90D7-6A6BBF72DDEA}" dt="2022-02-23T14:00:00.712" v="4143" actId="571"/>
          <ac:spMkLst>
            <pc:docMk/>
            <pc:sldMk cId="3987573355" sldId="2146846970"/>
            <ac:spMk id="98" creationId="{0F18DEE0-B766-4B13-A0FC-62A5A6D0C13E}"/>
          </ac:spMkLst>
        </pc:spChg>
        <pc:spChg chg="mod">
          <ac:chgData name="Picozzi, Valentina" userId="9de6e8c1-cd02-421a-9eb5-721f6178ffdf" providerId="ADAL" clId="{5BD0A4A8-BE06-4033-90D7-6A6BBF72DDEA}" dt="2022-02-23T14:00:00.712" v="4143" actId="571"/>
          <ac:spMkLst>
            <pc:docMk/>
            <pc:sldMk cId="3987573355" sldId="2146846970"/>
            <ac:spMk id="99" creationId="{F02918E1-6423-46AA-B19E-33C2347F0EAA}"/>
          </ac:spMkLst>
        </pc:spChg>
        <pc:spChg chg="mod">
          <ac:chgData name="Picozzi, Valentina" userId="9de6e8c1-cd02-421a-9eb5-721f6178ffdf" providerId="ADAL" clId="{5BD0A4A8-BE06-4033-90D7-6A6BBF72DDEA}" dt="2022-02-23T14:00:00.712" v="4143" actId="571"/>
          <ac:spMkLst>
            <pc:docMk/>
            <pc:sldMk cId="3987573355" sldId="2146846970"/>
            <ac:spMk id="100" creationId="{37F9EEAD-3B24-427B-A590-54856988BF58}"/>
          </ac:spMkLst>
        </pc:spChg>
        <pc:spChg chg="mod">
          <ac:chgData name="Picozzi, Valentina" userId="9de6e8c1-cd02-421a-9eb5-721f6178ffdf" providerId="ADAL" clId="{5BD0A4A8-BE06-4033-90D7-6A6BBF72DDEA}" dt="2022-02-23T14:00:00.712" v="4143" actId="571"/>
          <ac:spMkLst>
            <pc:docMk/>
            <pc:sldMk cId="3987573355" sldId="2146846970"/>
            <ac:spMk id="111" creationId="{CEA455B3-FE3B-4E1B-8A9F-F1722E88318C}"/>
          </ac:spMkLst>
        </pc:spChg>
        <pc:spChg chg="mod">
          <ac:chgData name="Picozzi, Valentina" userId="9de6e8c1-cd02-421a-9eb5-721f6178ffdf" providerId="ADAL" clId="{5BD0A4A8-BE06-4033-90D7-6A6BBF72DDEA}" dt="2022-02-23T14:00:00.712" v="4143" actId="571"/>
          <ac:spMkLst>
            <pc:docMk/>
            <pc:sldMk cId="3987573355" sldId="2146846970"/>
            <ac:spMk id="112" creationId="{EBB09126-ABC7-4A65-936E-0BF5907D0BBD}"/>
          </ac:spMkLst>
        </pc:spChg>
        <pc:spChg chg="mod">
          <ac:chgData name="Picozzi, Valentina" userId="9de6e8c1-cd02-421a-9eb5-721f6178ffdf" providerId="ADAL" clId="{5BD0A4A8-BE06-4033-90D7-6A6BBF72DDEA}" dt="2022-02-23T14:00:00.712" v="4143" actId="571"/>
          <ac:spMkLst>
            <pc:docMk/>
            <pc:sldMk cId="3987573355" sldId="2146846970"/>
            <ac:spMk id="113" creationId="{A1FE3321-C772-459E-B7AB-4152D189C042}"/>
          </ac:spMkLst>
        </pc:spChg>
        <pc:spChg chg="mod">
          <ac:chgData name="Picozzi, Valentina" userId="9de6e8c1-cd02-421a-9eb5-721f6178ffdf" providerId="ADAL" clId="{5BD0A4A8-BE06-4033-90D7-6A6BBF72DDEA}" dt="2022-02-23T14:00:00.712" v="4143" actId="571"/>
          <ac:spMkLst>
            <pc:docMk/>
            <pc:sldMk cId="3987573355" sldId="2146846970"/>
            <ac:spMk id="114" creationId="{B249F07D-E18A-4BC9-BE9A-15DE6488316A}"/>
          </ac:spMkLst>
        </pc:spChg>
        <pc:spChg chg="mod">
          <ac:chgData name="Picozzi, Valentina" userId="9de6e8c1-cd02-421a-9eb5-721f6178ffdf" providerId="ADAL" clId="{5BD0A4A8-BE06-4033-90D7-6A6BBF72DDEA}" dt="2022-02-23T14:00:00.712" v="4143" actId="571"/>
          <ac:spMkLst>
            <pc:docMk/>
            <pc:sldMk cId="3987573355" sldId="2146846970"/>
            <ac:spMk id="115" creationId="{0578517A-3D2E-48F9-A919-C6A2457F651E}"/>
          </ac:spMkLst>
        </pc:spChg>
        <pc:spChg chg="mod">
          <ac:chgData name="Picozzi, Valentina" userId="9de6e8c1-cd02-421a-9eb5-721f6178ffdf" providerId="ADAL" clId="{5BD0A4A8-BE06-4033-90D7-6A6BBF72DDEA}" dt="2022-02-23T14:00:00.712" v="4143" actId="571"/>
          <ac:spMkLst>
            <pc:docMk/>
            <pc:sldMk cId="3987573355" sldId="2146846970"/>
            <ac:spMk id="117" creationId="{D96A22B8-742E-45CF-9A64-48EE0F880274}"/>
          </ac:spMkLst>
        </pc:spChg>
        <pc:spChg chg="mod">
          <ac:chgData name="Picozzi, Valentina" userId="9de6e8c1-cd02-421a-9eb5-721f6178ffdf" providerId="ADAL" clId="{5BD0A4A8-BE06-4033-90D7-6A6BBF72DDEA}" dt="2022-02-23T14:00:00.712" v="4143" actId="571"/>
          <ac:spMkLst>
            <pc:docMk/>
            <pc:sldMk cId="3987573355" sldId="2146846970"/>
            <ac:spMk id="122" creationId="{2D201960-EF0B-4A3B-9A08-78D470096B04}"/>
          </ac:spMkLst>
        </pc:spChg>
        <pc:spChg chg="mod">
          <ac:chgData name="Picozzi, Valentina" userId="9de6e8c1-cd02-421a-9eb5-721f6178ffdf" providerId="ADAL" clId="{5BD0A4A8-BE06-4033-90D7-6A6BBF72DDEA}" dt="2022-02-23T14:00:00.712" v="4143" actId="571"/>
          <ac:spMkLst>
            <pc:docMk/>
            <pc:sldMk cId="3987573355" sldId="2146846970"/>
            <ac:spMk id="123" creationId="{45002282-D900-4738-9553-88D50934ED52}"/>
          </ac:spMkLst>
        </pc:spChg>
        <pc:spChg chg="mod">
          <ac:chgData name="Picozzi, Valentina" userId="9de6e8c1-cd02-421a-9eb5-721f6178ffdf" providerId="ADAL" clId="{5BD0A4A8-BE06-4033-90D7-6A6BBF72DDEA}" dt="2022-02-23T14:00:00.712" v="4143" actId="571"/>
          <ac:spMkLst>
            <pc:docMk/>
            <pc:sldMk cId="3987573355" sldId="2146846970"/>
            <ac:spMk id="124" creationId="{C1B44E48-BE29-464F-B9F3-560DD4B1C3A8}"/>
          </ac:spMkLst>
        </pc:spChg>
        <pc:spChg chg="mod">
          <ac:chgData name="Picozzi, Valentina" userId="9de6e8c1-cd02-421a-9eb5-721f6178ffdf" providerId="ADAL" clId="{5BD0A4A8-BE06-4033-90D7-6A6BBF72DDEA}" dt="2022-02-23T14:00:00.712" v="4143" actId="571"/>
          <ac:spMkLst>
            <pc:docMk/>
            <pc:sldMk cId="3987573355" sldId="2146846970"/>
            <ac:spMk id="125" creationId="{5D87F2E7-48C7-40E0-A027-09B1AD6C5A86}"/>
          </ac:spMkLst>
        </pc:spChg>
        <pc:spChg chg="mod">
          <ac:chgData name="Picozzi, Valentina" userId="9de6e8c1-cd02-421a-9eb5-721f6178ffdf" providerId="ADAL" clId="{5BD0A4A8-BE06-4033-90D7-6A6BBF72DDEA}" dt="2022-02-23T14:00:00.712" v="4143" actId="571"/>
          <ac:spMkLst>
            <pc:docMk/>
            <pc:sldMk cId="3987573355" sldId="2146846970"/>
            <ac:spMk id="126" creationId="{95845223-B8EF-419B-B519-92072FE059AB}"/>
          </ac:spMkLst>
        </pc:spChg>
        <pc:spChg chg="mod">
          <ac:chgData name="Picozzi, Valentina" userId="9de6e8c1-cd02-421a-9eb5-721f6178ffdf" providerId="ADAL" clId="{5BD0A4A8-BE06-4033-90D7-6A6BBF72DDEA}" dt="2022-02-23T14:00:00.712" v="4143" actId="571"/>
          <ac:spMkLst>
            <pc:docMk/>
            <pc:sldMk cId="3987573355" sldId="2146846970"/>
            <ac:spMk id="127" creationId="{5A6FCE62-E964-4E75-97E0-4C3D6AF8CB66}"/>
          </ac:spMkLst>
        </pc:spChg>
        <pc:spChg chg="del">
          <ac:chgData name="Picozzi, Valentina" userId="9de6e8c1-cd02-421a-9eb5-721f6178ffdf" providerId="ADAL" clId="{5BD0A4A8-BE06-4033-90D7-6A6BBF72DDEA}" dt="2022-02-22T14:57:52.118" v="1032" actId="478"/>
          <ac:spMkLst>
            <pc:docMk/>
            <pc:sldMk cId="3987573355" sldId="2146846970"/>
            <ac:spMk id="204" creationId="{CBE4B308-3031-4EC8-80C4-405910292FE0}"/>
          </ac:spMkLst>
        </pc:spChg>
        <pc:spChg chg="mod topLvl">
          <ac:chgData name="Picozzi, Valentina" userId="9de6e8c1-cd02-421a-9eb5-721f6178ffdf" providerId="ADAL" clId="{5BD0A4A8-BE06-4033-90D7-6A6BBF72DDEA}" dt="2022-02-22T16:39:25.907" v="1209" actId="1037"/>
          <ac:spMkLst>
            <pc:docMk/>
            <pc:sldMk cId="3987573355" sldId="2146846970"/>
            <ac:spMk id="212" creationId="{343C664B-2B2E-43CB-9DFB-7E88D072D05B}"/>
          </ac:spMkLst>
        </pc:spChg>
        <pc:spChg chg="mod topLvl">
          <ac:chgData name="Picozzi, Valentina" userId="9de6e8c1-cd02-421a-9eb5-721f6178ffdf" providerId="ADAL" clId="{5BD0A4A8-BE06-4033-90D7-6A6BBF72DDEA}" dt="2022-02-22T16:39:13.556" v="1206" actId="1076"/>
          <ac:spMkLst>
            <pc:docMk/>
            <pc:sldMk cId="3987573355" sldId="2146846970"/>
            <ac:spMk id="213" creationId="{125D1EEB-D744-4E55-9722-CDEDF8886227}"/>
          </ac:spMkLst>
        </pc:spChg>
        <pc:spChg chg="mod topLvl">
          <ac:chgData name="Picozzi, Valentina" userId="9de6e8c1-cd02-421a-9eb5-721f6178ffdf" providerId="ADAL" clId="{5BD0A4A8-BE06-4033-90D7-6A6BBF72DDEA}" dt="2022-02-22T16:35:11.123" v="1204" actId="165"/>
          <ac:spMkLst>
            <pc:docMk/>
            <pc:sldMk cId="3987573355" sldId="2146846970"/>
            <ac:spMk id="215" creationId="{29CC2CD4-0419-46F2-872C-A23E32FF4296}"/>
          </ac:spMkLst>
        </pc:spChg>
        <pc:spChg chg="mod topLvl">
          <ac:chgData name="Picozzi, Valentina" userId="9de6e8c1-cd02-421a-9eb5-721f6178ffdf" providerId="ADAL" clId="{5BD0A4A8-BE06-4033-90D7-6A6BBF72DDEA}" dt="2022-02-22T16:40:34.535" v="1219" actId="1076"/>
          <ac:spMkLst>
            <pc:docMk/>
            <pc:sldMk cId="3987573355" sldId="2146846970"/>
            <ac:spMk id="216" creationId="{918D8262-1E38-49A0-8183-700EB31EC2D5}"/>
          </ac:spMkLst>
        </pc:spChg>
        <pc:spChg chg="mod topLvl">
          <ac:chgData name="Picozzi, Valentina" userId="9de6e8c1-cd02-421a-9eb5-721f6178ffdf" providerId="ADAL" clId="{5BD0A4A8-BE06-4033-90D7-6A6BBF72DDEA}" dt="2022-02-22T16:41:07.391" v="1224" actId="1076"/>
          <ac:spMkLst>
            <pc:docMk/>
            <pc:sldMk cId="3987573355" sldId="2146846970"/>
            <ac:spMk id="218" creationId="{39878B66-54FF-4DC8-9442-733CC5022C58}"/>
          </ac:spMkLst>
        </pc:spChg>
        <pc:spChg chg="mod topLvl">
          <ac:chgData name="Picozzi, Valentina" userId="9de6e8c1-cd02-421a-9eb5-721f6178ffdf" providerId="ADAL" clId="{5BD0A4A8-BE06-4033-90D7-6A6BBF72DDEA}" dt="2022-02-22T16:41:15.888" v="1225" actId="1076"/>
          <ac:spMkLst>
            <pc:docMk/>
            <pc:sldMk cId="3987573355" sldId="2146846970"/>
            <ac:spMk id="219" creationId="{B29ED5AB-9647-4DE3-923E-F716633B3EF2}"/>
          </ac:spMkLst>
        </pc:spChg>
        <pc:spChg chg="mod topLvl">
          <ac:chgData name="Picozzi, Valentina" userId="9de6e8c1-cd02-421a-9eb5-721f6178ffdf" providerId="ADAL" clId="{5BD0A4A8-BE06-4033-90D7-6A6BBF72DDEA}" dt="2022-02-22T16:41:24.989" v="1226" actId="1076"/>
          <ac:spMkLst>
            <pc:docMk/>
            <pc:sldMk cId="3987573355" sldId="2146846970"/>
            <ac:spMk id="223" creationId="{35B5B03E-C03A-41E9-9E3E-5BF801FE0DA2}"/>
          </ac:spMkLst>
        </pc:spChg>
        <pc:spChg chg="mod topLvl">
          <ac:chgData name="Picozzi, Valentina" userId="9de6e8c1-cd02-421a-9eb5-721f6178ffdf" providerId="ADAL" clId="{5BD0A4A8-BE06-4033-90D7-6A6BBF72DDEA}" dt="2022-02-22T16:39:48.407" v="1212" actId="1037"/>
          <ac:spMkLst>
            <pc:docMk/>
            <pc:sldMk cId="3987573355" sldId="2146846970"/>
            <ac:spMk id="224" creationId="{475CB6B1-8D9E-4913-8825-BF402DEF2B5B}"/>
          </ac:spMkLst>
        </pc:spChg>
        <pc:spChg chg="mod topLvl">
          <ac:chgData name="Picozzi, Valentina" userId="9de6e8c1-cd02-421a-9eb5-721f6178ffdf" providerId="ADAL" clId="{5BD0A4A8-BE06-4033-90D7-6A6BBF72DDEA}" dt="2022-02-22T16:41:38.822" v="1227" actId="1076"/>
          <ac:spMkLst>
            <pc:docMk/>
            <pc:sldMk cId="3987573355" sldId="2146846970"/>
            <ac:spMk id="225" creationId="{EC87781A-E30A-4037-A6F1-49DA498D4A52}"/>
          </ac:spMkLst>
        </pc:spChg>
        <pc:spChg chg="mod topLvl">
          <ac:chgData name="Picozzi, Valentina" userId="9de6e8c1-cd02-421a-9eb5-721f6178ffdf" providerId="ADAL" clId="{5BD0A4A8-BE06-4033-90D7-6A6BBF72DDEA}" dt="2022-02-22T16:41:48.252" v="1228" actId="1076"/>
          <ac:spMkLst>
            <pc:docMk/>
            <pc:sldMk cId="3987573355" sldId="2146846970"/>
            <ac:spMk id="226" creationId="{20FEF9DA-899D-4E71-AA38-675A61EEA5C4}"/>
          </ac:spMkLst>
        </pc:spChg>
        <pc:spChg chg="mod topLvl">
          <ac:chgData name="Picozzi, Valentina" userId="9de6e8c1-cd02-421a-9eb5-721f6178ffdf" providerId="ADAL" clId="{5BD0A4A8-BE06-4033-90D7-6A6BBF72DDEA}" dt="2022-02-22T16:41:52.988" v="1229" actId="1076"/>
          <ac:spMkLst>
            <pc:docMk/>
            <pc:sldMk cId="3987573355" sldId="2146846970"/>
            <ac:spMk id="227" creationId="{FAEE3064-872C-42E3-A1F8-C67D1B3B6AA4}"/>
          </ac:spMkLst>
        </pc:spChg>
        <pc:spChg chg="mod topLvl">
          <ac:chgData name="Picozzi, Valentina" userId="9de6e8c1-cd02-421a-9eb5-721f6178ffdf" providerId="ADAL" clId="{5BD0A4A8-BE06-4033-90D7-6A6BBF72DDEA}" dt="2022-02-22T16:41:59.036" v="1230" actId="1076"/>
          <ac:spMkLst>
            <pc:docMk/>
            <pc:sldMk cId="3987573355" sldId="2146846970"/>
            <ac:spMk id="228" creationId="{A2300CD6-2E1D-47F3-9FE9-F3298552FE8E}"/>
          </ac:spMkLst>
        </pc:spChg>
        <pc:spChg chg="mod topLvl">
          <ac:chgData name="Picozzi, Valentina" userId="9de6e8c1-cd02-421a-9eb5-721f6178ffdf" providerId="ADAL" clId="{5BD0A4A8-BE06-4033-90D7-6A6BBF72DDEA}" dt="2022-02-22T16:35:11.123" v="1204" actId="165"/>
          <ac:spMkLst>
            <pc:docMk/>
            <pc:sldMk cId="3987573355" sldId="2146846970"/>
            <ac:spMk id="229" creationId="{54AA396B-62E2-485B-8CDE-9C9F6E1BB869}"/>
          </ac:spMkLst>
        </pc:spChg>
        <pc:spChg chg="mod topLvl">
          <ac:chgData name="Picozzi, Valentina" userId="9de6e8c1-cd02-421a-9eb5-721f6178ffdf" providerId="ADAL" clId="{5BD0A4A8-BE06-4033-90D7-6A6BBF72DDEA}" dt="2022-02-22T16:44:34.300" v="1259" actId="1037"/>
          <ac:spMkLst>
            <pc:docMk/>
            <pc:sldMk cId="3987573355" sldId="2146846970"/>
            <ac:spMk id="230" creationId="{2D1A871D-39A4-4FD8-A092-400A709191E4}"/>
          </ac:spMkLst>
        </pc:spChg>
        <pc:spChg chg="mod topLvl">
          <ac:chgData name="Picozzi, Valentina" userId="9de6e8c1-cd02-421a-9eb5-721f6178ffdf" providerId="ADAL" clId="{5BD0A4A8-BE06-4033-90D7-6A6BBF72DDEA}" dt="2022-02-22T16:35:11.123" v="1204" actId="165"/>
          <ac:spMkLst>
            <pc:docMk/>
            <pc:sldMk cId="3987573355" sldId="2146846970"/>
            <ac:spMk id="231" creationId="{D2F5F3D2-118A-4AFC-842D-FDE2FEBCB1BF}"/>
          </ac:spMkLst>
        </pc:spChg>
        <pc:spChg chg="mod topLvl">
          <ac:chgData name="Picozzi, Valentina" userId="9de6e8c1-cd02-421a-9eb5-721f6178ffdf" providerId="ADAL" clId="{5BD0A4A8-BE06-4033-90D7-6A6BBF72DDEA}" dt="2022-02-22T16:44:13.155" v="1253" actId="1037"/>
          <ac:spMkLst>
            <pc:docMk/>
            <pc:sldMk cId="3987573355" sldId="2146846970"/>
            <ac:spMk id="232" creationId="{72A56892-BEC8-4E41-89E4-C0C715BF7608}"/>
          </ac:spMkLst>
        </pc:spChg>
        <pc:spChg chg="mod topLvl">
          <ac:chgData name="Picozzi, Valentina" userId="9de6e8c1-cd02-421a-9eb5-721f6178ffdf" providerId="ADAL" clId="{5BD0A4A8-BE06-4033-90D7-6A6BBF72DDEA}" dt="2022-02-22T16:44:08.688" v="1251" actId="1037"/>
          <ac:spMkLst>
            <pc:docMk/>
            <pc:sldMk cId="3987573355" sldId="2146846970"/>
            <ac:spMk id="233" creationId="{81316193-23CF-45E1-BAAD-75523B7B34FD}"/>
          </ac:spMkLst>
        </pc:spChg>
        <pc:spChg chg="mod topLvl">
          <ac:chgData name="Picozzi, Valentina" userId="9de6e8c1-cd02-421a-9eb5-721f6178ffdf" providerId="ADAL" clId="{5BD0A4A8-BE06-4033-90D7-6A6BBF72DDEA}" dt="2022-02-22T16:44:41.945" v="1260" actId="1037"/>
          <ac:spMkLst>
            <pc:docMk/>
            <pc:sldMk cId="3987573355" sldId="2146846970"/>
            <ac:spMk id="234" creationId="{70AE857F-F189-4CBE-8815-9949979A3D55}"/>
          </ac:spMkLst>
        </pc:spChg>
        <pc:spChg chg="del mod topLvl">
          <ac:chgData name="Picozzi, Valentina" userId="9de6e8c1-cd02-421a-9eb5-721f6178ffdf" providerId="ADAL" clId="{5BD0A4A8-BE06-4033-90D7-6A6BBF72DDEA}" dt="2022-02-22T16:42:03.257" v="1231" actId="478"/>
          <ac:spMkLst>
            <pc:docMk/>
            <pc:sldMk cId="3987573355" sldId="2146846970"/>
            <ac:spMk id="235" creationId="{82FD8F48-5A8B-4A95-9DA4-D64EC770C692}"/>
          </ac:spMkLst>
        </pc:spChg>
        <pc:spChg chg="del mod topLvl">
          <ac:chgData name="Picozzi, Valentina" userId="9de6e8c1-cd02-421a-9eb5-721f6178ffdf" providerId="ADAL" clId="{5BD0A4A8-BE06-4033-90D7-6A6BBF72DDEA}" dt="2022-02-22T16:42:09.866" v="1235" actId="478"/>
          <ac:spMkLst>
            <pc:docMk/>
            <pc:sldMk cId="3987573355" sldId="2146846970"/>
            <ac:spMk id="236" creationId="{880EF720-136E-4CFC-BD3C-5041D5753721}"/>
          </ac:spMkLst>
        </pc:spChg>
        <pc:spChg chg="del mod topLvl">
          <ac:chgData name="Picozzi, Valentina" userId="9de6e8c1-cd02-421a-9eb5-721f6178ffdf" providerId="ADAL" clId="{5BD0A4A8-BE06-4033-90D7-6A6BBF72DDEA}" dt="2022-02-22T16:42:13.389" v="1237" actId="478"/>
          <ac:spMkLst>
            <pc:docMk/>
            <pc:sldMk cId="3987573355" sldId="2146846970"/>
            <ac:spMk id="237" creationId="{E8DBFAFA-8441-4CB6-8F9E-F027B4ACD98B}"/>
          </ac:spMkLst>
        </pc:spChg>
        <pc:spChg chg="del mod topLvl">
          <ac:chgData name="Picozzi, Valentina" userId="9de6e8c1-cd02-421a-9eb5-721f6178ffdf" providerId="ADAL" clId="{5BD0A4A8-BE06-4033-90D7-6A6BBF72DDEA}" dt="2022-02-22T16:42:17.546" v="1239" actId="478"/>
          <ac:spMkLst>
            <pc:docMk/>
            <pc:sldMk cId="3987573355" sldId="2146846970"/>
            <ac:spMk id="238" creationId="{83931422-2BF0-4777-99CA-4FD54866A9F0}"/>
          </ac:spMkLst>
        </pc:spChg>
        <pc:spChg chg="del mod topLvl">
          <ac:chgData name="Picozzi, Valentina" userId="9de6e8c1-cd02-421a-9eb5-721f6178ffdf" providerId="ADAL" clId="{5BD0A4A8-BE06-4033-90D7-6A6BBF72DDEA}" dt="2022-02-22T16:42:20.935" v="1241" actId="478"/>
          <ac:spMkLst>
            <pc:docMk/>
            <pc:sldMk cId="3987573355" sldId="2146846970"/>
            <ac:spMk id="239" creationId="{01A3B3D2-9FB0-43AB-82AB-EF9630FAE152}"/>
          </ac:spMkLst>
        </pc:spChg>
        <pc:spChg chg="del mod topLvl">
          <ac:chgData name="Picozzi, Valentina" userId="9de6e8c1-cd02-421a-9eb5-721f6178ffdf" providerId="ADAL" clId="{5BD0A4A8-BE06-4033-90D7-6A6BBF72DDEA}" dt="2022-02-22T16:42:22.670" v="1242" actId="478"/>
          <ac:spMkLst>
            <pc:docMk/>
            <pc:sldMk cId="3987573355" sldId="2146846970"/>
            <ac:spMk id="240" creationId="{5B516426-FDDF-458A-9DF1-B3EB4F9A7101}"/>
          </ac:spMkLst>
        </pc:spChg>
        <pc:spChg chg="del mod topLvl">
          <ac:chgData name="Picozzi, Valentina" userId="9de6e8c1-cd02-421a-9eb5-721f6178ffdf" providerId="ADAL" clId="{5BD0A4A8-BE06-4033-90D7-6A6BBF72DDEA}" dt="2022-02-22T16:43:31.237" v="1244" actId="478"/>
          <ac:spMkLst>
            <pc:docMk/>
            <pc:sldMk cId="3987573355" sldId="2146846970"/>
            <ac:spMk id="241" creationId="{AE4351CD-2EC6-40FF-A50F-79B85EC93DA6}"/>
          </ac:spMkLst>
        </pc:spChg>
        <pc:spChg chg="del mod topLvl">
          <ac:chgData name="Picozzi, Valentina" userId="9de6e8c1-cd02-421a-9eb5-721f6178ffdf" providerId="ADAL" clId="{5BD0A4A8-BE06-4033-90D7-6A6BBF72DDEA}" dt="2022-02-22T16:43:38.405" v="1246" actId="478"/>
          <ac:spMkLst>
            <pc:docMk/>
            <pc:sldMk cId="3987573355" sldId="2146846970"/>
            <ac:spMk id="242" creationId="{98852701-F899-48C6-84BF-D5E298A24142}"/>
          </ac:spMkLst>
        </pc:spChg>
        <pc:spChg chg="del mod topLvl">
          <ac:chgData name="Picozzi, Valentina" userId="9de6e8c1-cd02-421a-9eb5-721f6178ffdf" providerId="ADAL" clId="{5BD0A4A8-BE06-4033-90D7-6A6BBF72DDEA}" dt="2022-02-22T16:43:40.123" v="1247" actId="478"/>
          <ac:spMkLst>
            <pc:docMk/>
            <pc:sldMk cId="3987573355" sldId="2146846970"/>
            <ac:spMk id="243" creationId="{FBD69902-36AD-4DAF-8522-25104613DC43}"/>
          </ac:spMkLst>
        </pc:spChg>
        <pc:spChg chg="del mod topLvl">
          <ac:chgData name="Picozzi, Valentina" userId="9de6e8c1-cd02-421a-9eb5-721f6178ffdf" providerId="ADAL" clId="{5BD0A4A8-BE06-4033-90D7-6A6BBF72DDEA}" dt="2022-02-22T16:43:41.791" v="1248" actId="478"/>
          <ac:spMkLst>
            <pc:docMk/>
            <pc:sldMk cId="3987573355" sldId="2146846970"/>
            <ac:spMk id="267" creationId="{493190F7-C15D-4F61-AADA-CFB8F0765F36}"/>
          </ac:spMkLst>
        </pc:spChg>
        <pc:spChg chg="del mod topLvl">
          <ac:chgData name="Picozzi, Valentina" userId="9de6e8c1-cd02-421a-9eb5-721f6178ffdf" providerId="ADAL" clId="{5BD0A4A8-BE06-4033-90D7-6A6BBF72DDEA}" dt="2022-02-22T16:43:51.173" v="1249" actId="478"/>
          <ac:spMkLst>
            <pc:docMk/>
            <pc:sldMk cId="3987573355" sldId="2146846970"/>
            <ac:spMk id="268" creationId="{EE3A9463-0AB3-44C5-87E5-25448272BDAB}"/>
          </ac:spMkLst>
        </pc:spChg>
        <pc:spChg chg="del mod topLvl">
          <ac:chgData name="Picozzi, Valentina" userId="9de6e8c1-cd02-421a-9eb5-721f6178ffdf" providerId="ADAL" clId="{5BD0A4A8-BE06-4033-90D7-6A6BBF72DDEA}" dt="2022-02-22T16:43:51.173" v="1249" actId="478"/>
          <ac:spMkLst>
            <pc:docMk/>
            <pc:sldMk cId="3987573355" sldId="2146846970"/>
            <ac:spMk id="269" creationId="{842F9E3D-3496-4809-889B-E047AB527F11}"/>
          </ac:spMkLst>
        </pc:spChg>
        <pc:spChg chg="del mod topLvl">
          <ac:chgData name="Picozzi, Valentina" userId="9de6e8c1-cd02-421a-9eb5-721f6178ffdf" providerId="ADAL" clId="{5BD0A4A8-BE06-4033-90D7-6A6BBF72DDEA}" dt="2022-02-22T16:43:51.173" v="1249" actId="478"/>
          <ac:spMkLst>
            <pc:docMk/>
            <pc:sldMk cId="3987573355" sldId="2146846970"/>
            <ac:spMk id="270" creationId="{04A4F5CF-34EF-4190-BB9A-32B5761AA42F}"/>
          </ac:spMkLst>
        </pc:spChg>
        <pc:spChg chg="del mod topLvl">
          <ac:chgData name="Picozzi, Valentina" userId="9de6e8c1-cd02-421a-9eb5-721f6178ffdf" providerId="ADAL" clId="{5BD0A4A8-BE06-4033-90D7-6A6BBF72DDEA}" dt="2022-02-22T16:43:51.173" v="1249" actId="478"/>
          <ac:spMkLst>
            <pc:docMk/>
            <pc:sldMk cId="3987573355" sldId="2146846970"/>
            <ac:spMk id="271" creationId="{776083CD-9000-4351-AD76-36CEBCCD7E9E}"/>
          </ac:spMkLst>
        </pc:spChg>
        <pc:spChg chg="add mod">
          <ac:chgData name="Picozzi, Valentina" userId="9de6e8c1-cd02-421a-9eb5-721f6178ffdf" providerId="ADAL" clId="{5BD0A4A8-BE06-4033-90D7-6A6BBF72DDEA}" dt="2022-02-22T15:16:28.657" v="1043" actId="571"/>
          <ac:spMkLst>
            <pc:docMk/>
            <pc:sldMk cId="3987573355" sldId="2146846970"/>
            <ac:spMk id="274" creationId="{596F5B4F-85A2-40F4-861F-E7E10F2C6A28}"/>
          </ac:spMkLst>
        </pc:spChg>
        <pc:spChg chg="add mod">
          <ac:chgData name="Picozzi, Valentina" userId="9de6e8c1-cd02-421a-9eb5-721f6178ffdf" providerId="ADAL" clId="{5BD0A4A8-BE06-4033-90D7-6A6BBF72DDEA}" dt="2022-02-22T15:16:28.657" v="1043" actId="571"/>
          <ac:spMkLst>
            <pc:docMk/>
            <pc:sldMk cId="3987573355" sldId="2146846970"/>
            <ac:spMk id="275" creationId="{AE24B686-D747-4400-B0B1-A332175112D9}"/>
          </ac:spMkLst>
        </pc:spChg>
        <pc:spChg chg="add mod">
          <ac:chgData name="Picozzi, Valentina" userId="9de6e8c1-cd02-421a-9eb5-721f6178ffdf" providerId="ADAL" clId="{5BD0A4A8-BE06-4033-90D7-6A6BBF72DDEA}" dt="2022-02-22T15:16:28.657" v="1043" actId="571"/>
          <ac:spMkLst>
            <pc:docMk/>
            <pc:sldMk cId="3987573355" sldId="2146846970"/>
            <ac:spMk id="276" creationId="{FB78BFFA-B76A-45B0-884B-439515F94706}"/>
          </ac:spMkLst>
        </pc:spChg>
        <pc:spChg chg="del">
          <ac:chgData name="Picozzi, Valentina" userId="9de6e8c1-cd02-421a-9eb5-721f6178ffdf" providerId="ADAL" clId="{5BD0A4A8-BE06-4033-90D7-6A6BBF72DDEA}" dt="2022-02-22T14:57:56.586" v="1034" actId="478"/>
          <ac:spMkLst>
            <pc:docMk/>
            <pc:sldMk cId="3987573355" sldId="2146846970"/>
            <ac:spMk id="376" creationId="{8E21825A-ED53-4883-975C-15437E9EAA0D}"/>
          </ac:spMkLst>
        </pc:spChg>
        <pc:spChg chg="mod ord">
          <ac:chgData name="Picozzi, Valentina" userId="9de6e8c1-cd02-421a-9eb5-721f6178ffdf" providerId="ADAL" clId="{5BD0A4A8-BE06-4033-90D7-6A6BBF72DDEA}" dt="2022-02-22T16:35:11.123" v="1204" actId="165"/>
          <ac:spMkLst>
            <pc:docMk/>
            <pc:sldMk cId="3987573355" sldId="2146846970"/>
            <ac:spMk id="378" creationId="{1FC182AE-4A8A-4E67-869E-39781B5E40B5}"/>
          </ac:spMkLst>
        </pc:spChg>
        <pc:grpChg chg="add mod">
          <ac:chgData name="Picozzi, Valentina" userId="9de6e8c1-cd02-421a-9eb5-721f6178ffdf" providerId="ADAL" clId="{5BD0A4A8-BE06-4033-90D7-6A6BBF72DDEA}" dt="2022-02-24T09:43:39.837" v="5557" actId="164"/>
          <ac:grpSpMkLst>
            <pc:docMk/>
            <pc:sldMk cId="3987573355" sldId="2146846970"/>
            <ac:grpSpMk id="2" creationId="{F0588A5B-69FE-49B8-8C45-9D7F0D89D681}"/>
          </ac:grpSpMkLst>
        </pc:grpChg>
        <pc:grpChg chg="del">
          <ac:chgData name="Picozzi, Valentina" userId="9de6e8c1-cd02-421a-9eb5-721f6178ffdf" providerId="ADAL" clId="{5BD0A4A8-BE06-4033-90D7-6A6BBF72DDEA}" dt="2022-02-22T14:57:31.189" v="1025" actId="478"/>
          <ac:grpSpMkLst>
            <pc:docMk/>
            <pc:sldMk cId="3987573355" sldId="2146846970"/>
            <ac:grpSpMk id="4" creationId="{8E8B0E2C-BA4E-4D05-9D86-6A68A3CA9AB1}"/>
          </ac:grpSpMkLst>
        </pc:grpChg>
        <pc:grpChg chg="add mod">
          <ac:chgData name="Picozzi, Valentina" userId="9de6e8c1-cd02-421a-9eb5-721f6178ffdf" providerId="ADAL" clId="{5BD0A4A8-BE06-4033-90D7-6A6BBF72DDEA}" dt="2022-02-22T16:35:11.123" v="1204" actId="165"/>
          <ac:grpSpMkLst>
            <pc:docMk/>
            <pc:sldMk cId="3987573355" sldId="2146846970"/>
            <ac:grpSpMk id="8" creationId="{B68C6D03-B502-4761-9ED0-2E8B388D33A9}"/>
          </ac:grpSpMkLst>
        </pc:grpChg>
        <pc:grpChg chg="add del mod">
          <ac:chgData name="Picozzi, Valentina" userId="9de6e8c1-cd02-421a-9eb5-721f6178ffdf" providerId="ADAL" clId="{5BD0A4A8-BE06-4033-90D7-6A6BBF72DDEA}" dt="2022-02-22T16:42:20.935" v="1241" actId="478"/>
          <ac:grpSpMkLst>
            <pc:docMk/>
            <pc:sldMk cId="3987573355" sldId="2146846970"/>
            <ac:grpSpMk id="9" creationId="{BEF44032-4C89-4206-B941-F2B73EAE2F3B}"/>
          </ac:grpSpMkLst>
        </pc:grpChg>
        <pc:grpChg chg="add mod">
          <ac:chgData name="Picozzi, Valentina" userId="9de6e8c1-cd02-421a-9eb5-721f6178ffdf" providerId="ADAL" clId="{5BD0A4A8-BE06-4033-90D7-6A6BBF72DDEA}" dt="2022-02-22T16:35:11.123" v="1204" actId="165"/>
          <ac:grpSpMkLst>
            <pc:docMk/>
            <pc:sldMk cId="3987573355" sldId="2146846970"/>
            <ac:grpSpMk id="13" creationId="{8F8CE821-5D94-45E6-913B-35CC060F530F}"/>
          </ac:grpSpMkLst>
        </pc:grpChg>
        <pc:grpChg chg="add mod">
          <ac:chgData name="Picozzi, Valentina" userId="9de6e8c1-cd02-421a-9eb5-721f6178ffdf" providerId="ADAL" clId="{5BD0A4A8-BE06-4033-90D7-6A6BBF72DDEA}" dt="2022-02-23T09:24:09.625" v="3000" actId="164"/>
          <ac:grpSpMkLst>
            <pc:docMk/>
            <pc:sldMk cId="3987573355" sldId="2146846970"/>
            <ac:grpSpMk id="15" creationId="{19EF9B01-639E-4E87-BEC7-0F0190B0B86D}"/>
          </ac:grpSpMkLst>
        </pc:grpChg>
        <pc:grpChg chg="add mod">
          <ac:chgData name="Picozzi, Valentina" userId="9de6e8c1-cd02-421a-9eb5-721f6178ffdf" providerId="ADAL" clId="{5BD0A4A8-BE06-4033-90D7-6A6BBF72DDEA}" dt="2022-02-23T09:24:09.625" v="3000" actId="164"/>
          <ac:grpSpMkLst>
            <pc:docMk/>
            <pc:sldMk cId="3987573355" sldId="2146846970"/>
            <ac:grpSpMk id="16" creationId="{442252C0-2733-4A2B-8717-749880FEF9F7}"/>
          </ac:grpSpMkLst>
        </pc:grpChg>
        <pc:grpChg chg="add del mod topLvl">
          <ac:chgData name="Picozzi, Valentina" userId="9de6e8c1-cd02-421a-9eb5-721f6178ffdf" providerId="ADAL" clId="{5BD0A4A8-BE06-4033-90D7-6A6BBF72DDEA}" dt="2022-02-24T09:43:39.837" v="5557" actId="164"/>
          <ac:grpSpMkLst>
            <pc:docMk/>
            <pc:sldMk cId="3987573355" sldId="2146846970"/>
            <ac:grpSpMk id="20" creationId="{60A23D79-16F8-4496-9474-29027A9D920F}"/>
          </ac:grpSpMkLst>
        </pc:grpChg>
        <pc:grpChg chg="add del mod">
          <ac:chgData name="Picozzi, Valentina" userId="9de6e8c1-cd02-421a-9eb5-721f6178ffdf" providerId="ADAL" clId="{5BD0A4A8-BE06-4033-90D7-6A6BBF72DDEA}" dt="2022-02-22T16:35:11.123" v="1204" actId="165"/>
          <ac:grpSpMkLst>
            <pc:docMk/>
            <pc:sldMk cId="3987573355" sldId="2146846970"/>
            <ac:grpSpMk id="22" creationId="{C637DBB0-6CC5-4DBC-A026-174C06E2EA6B}"/>
          </ac:grpSpMkLst>
        </pc:grpChg>
        <pc:grpChg chg="del">
          <ac:chgData name="Picozzi, Valentina" userId="9de6e8c1-cd02-421a-9eb5-721f6178ffdf" providerId="ADAL" clId="{5BD0A4A8-BE06-4033-90D7-6A6BBF72DDEA}" dt="2022-02-22T14:57:52.118" v="1032" actId="478"/>
          <ac:grpSpMkLst>
            <pc:docMk/>
            <pc:sldMk cId="3987573355" sldId="2146846970"/>
            <ac:grpSpMk id="35" creationId="{3471299E-4953-42B5-BAA0-836EADB42BAC}"/>
          </ac:grpSpMkLst>
        </pc:grpChg>
        <pc:grpChg chg="add mod">
          <ac:chgData name="Picozzi, Valentina" userId="9de6e8c1-cd02-421a-9eb5-721f6178ffdf" providerId="ADAL" clId="{5BD0A4A8-BE06-4033-90D7-6A6BBF72DDEA}" dt="2022-02-23T14:00:00.712" v="4143" actId="571"/>
          <ac:grpSpMkLst>
            <pc:docMk/>
            <pc:sldMk cId="3987573355" sldId="2146846970"/>
            <ac:grpSpMk id="94" creationId="{0B37545D-EDAB-4AE9-A2CF-BF2D88D50FF8}"/>
          </ac:grpSpMkLst>
        </pc:grpChg>
        <pc:grpChg chg="mod">
          <ac:chgData name="Picozzi, Valentina" userId="9de6e8c1-cd02-421a-9eb5-721f6178ffdf" providerId="ADAL" clId="{5BD0A4A8-BE06-4033-90D7-6A6BBF72DDEA}" dt="2022-02-23T14:00:00.712" v="4143" actId="571"/>
          <ac:grpSpMkLst>
            <pc:docMk/>
            <pc:sldMk cId="3987573355" sldId="2146846970"/>
            <ac:grpSpMk id="101" creationId="{752834B6-CCCB-4F8C-BC95-998672BCF20F}"/>
          </ac:grpSpMkLst>
        </pc:grpChg>
        <pc:grpChg chg="mod">
          <ac:chgData name="Picozzi, Valentina" userId="9de6e8c1-cd02-421a-9eb5-721f6178ffdf" providerId="ADAL" clId="{5BD0A4A8-BE06-4033-90D7-6A6BBF72DDEA}" dt="2022-02-23T14:00:00.712" v="4143" actId="571"/>
          <ac:grpSpMkLst>
            <pc:docMk/>
            <pc:sldMk cId="3987573355" sldId="2146846970"/>
            <ac:grpSpMk id="107" creationId="{A49741CE-8044-4541-9D93-2B8FD358759E}"/>
          </ac:grpSpMkLst>
        </pc:grpChg>
        <pc:grpChg chg="add del mod">
          <ac:chgData name="Picozzi, Valentina" userId="9de6e8c1-cd02-421a-9eb5-721f6178ffdf" providerId="ADAL" clId="{5BD0A4A8-BE06-4033-90D7-6A6BBF72DDEA}" dt="2022-02-22T15:15:48.344" v="1039" actId="478"/>
          <ac:grpSpMkLst>
            <pc:docMk/>
            <pc:sldMk cId="3987573355" sldId="2146846970"/>
            <ac:grpSpMk id="200" creationId="{F3D96C0B-B452-4BF6-82A4-468569C1F694}"/>
          </ac:grpSpMkLst>
        </pc:grpChg>
        <pc:grpChg chg="del mod topLvl">
          <ac:chgData name="Picozzi, Valentina" userId="9de6e8c1-cd02-421a-9eb5-721f6178ffdf" providerId="ADAL" clId="{5BD0A4A8-BE06-4033-90D7-6A6BBF72DDEA}" dt="2022-02-22T15:16:15.883" v="1041" actId="165"/>
          <ac:grpSpMkLst>
            <pc:docMk/>
            <pc:sldMk cId="3987573355" sldId="2146846970"/>
            <ac:grpSpMk id="205" creationId="{A826C09F-3D6F-421A-BBDC-9917F12E9215}"/>
          </ac:grpSpMkLst>
        </pc:grpChg>
        <pc:grpChg chg="add mod topLvl">
          <ac:chgData name="Picozzi, Valentina" userId="9de6e8c1-cd02-421a-9eb5-721f6178ffdf" providerId="ADAL" clId="{5BD0A4A8-BE06-4033-90D7-6A6BBF72DDEA}" dt="2022-02-23T09:24:09.625" v="3000" actId="164"/>
          <ac:grpSpMkLst>
            <pc:docMk/>
            <pc:sldMk cId="3987573355" sldId="2146846970"/>
            <ac:grpSpMk id="279" creationId="{52ACF01A-74F0-4528-9AFD-416190A4A175}"/>
          </ac:grpSpMkLst>
        </pc:grpChg>
        <pc:grpChg chg="mod">
          <ac:chgData name="Picozzi, Valentina" userId="9de6e8c1-cd02-421a-9eb5-721f6178ffdf" providerId="ADAL" clId="{5BD0A4A8-BE06-4033-90D7-6A6BBF72DDEA}" dt="2022-02-22T16:35:11.123" v="1204" actId="165"/>
          <ac:grpSpMkLst>
            <pc:docMk/>
            <pc:sldMk cId="3987573355" sldId="2146846970"/>
            <ac:grpSpMk id="391" creationId="{B4E47A06-0887-40FB-8C16-0C478188BABD}"/>
          </ac:grpSpMkLst>
        </pc:grpChg>
        <pc:picChg chg="add mod">
          <ac:chgData name="Picozzi, Valentina" userId="9de6e8c1-cd02-421a-9eb5-721f6178ffdf" providerId="ADAL" clId="{5BD0A4A8-BE06-4033-90D7-6A6BBF72DDEA}" dt="2022-02-23T09:05:35.869" v="2946" actId="1037"/>
          <ac:picMkLst>
            <pc:docMk/>
            <pc:sldMk cId="3987573355" sldId="2146846970"/>
            <ac:picMk id="4" creationId="{52814CBD-CE77-47DE-9990-2BC9AA88D45A}"/>
          </ac:picMkLst>
        </pc:picChg>
        <pc:picChg chg="del">
          <ac:chgData name="Picozzi, Valentina" userId="9de6e8c1-cd02-421a-9eb5-721f6178ffdf" providerId="ADAL" clId="{5BD0A4A8-BE06-4033-90D7-6A6BBF72DDEA}" dt="2022-02-22T14:57:33.731" v="1026" actId="478"/>
          <ac:picMkLst>
            <pc:docMk/>
            <pc:sldMk cId="3987573355" sldId="2146846970"/>
            <ac:picMk id="5" creationId="{F388A8F7-3429-498C-850D-3965624532E5}"/>
          </ac:picMkLst>
        </pc:picChg>
        <pc:picChg chg="add del mod">
          <ac:chgData name="Picozzi, Valentina" userId="9de6e8c1-cd02-421a-9eb5-721f6178ffdf" providerId="ADAL" clId="{5BD0A4A8-BE06-4033-90D7-6A6BBF72DDEA}" dt="2022-02-23T09:17:54.827" v="2966" actId="478"/>
          <ac:picMkLst>
            <pc:docMk/>
            <pc:sldMk cId="3987573355" sldId="2146846970"/>
            <ac:picMk id="6" creationId="{3D563DD9-E949-42AB-9162-011C2EE0F441}"/>
          </ac:picMkLst>
        </pc:picChg>
        <pc:picChg chg="del">
          <ac:chgData name="Picozzi, Valentina" userId="9de6e8c1-cd02-421a-9eb5-721f6178ffdf" providerId="ADAL" clId="{5BD0A4A8-BE06-4033-90D7-6A6BBF72DDEA}" dt="2022-02-22T14:57:48.633" v="1031" actId="478"/>
          <ac:picMkLst>
            <pc:docMk/>
            <pc:sldMk cId="3987573355" sldId="2146846970"/>
            <ac:picMk id="6" creationId="{87BC8C09-6C02-4823-A0AB-E202E0557EDB}"/>
          </ac:picMkLst>
        </pc:picChg>
        <pc:picChg chg="add del mod">
          <ac:chgData name="Picozzi, Valentina" userId="9de6e8c1-cd02-421a-9eb5-721f6178ffdf" providerId="ADAL" clId="{5BD0A4A8-BE06-4033-90D7-6A6BBF72DDEA}" dt="2022-02-22T16:34:19.855" v="1187" actId="478"/>
          <ac:picMkLst>
            <pc:docMk/>
            <pc:sldMk cId="3987573355" sldId="2146846970"/>
            <ac:picMk id="7" creationId="{5FC18C48-94B6-48A5-84BB-2E4DC5C0D0A0}"/>
          </ac:picMkLst>
        </pc:picChg>
        <pc:picChg chg="add del mod modCrop">
          <ac:chgData name="Picozzi, Valentina" userId="9de6e8c1-cd02-421a-9eb5-721f6178ffdf" providerId="ADAL" clId="{5BD0A4A8-BE06-4033-90D7-6A6BBF72DDEA}" dt="2022-02-23T09:20:06.226" v="2975" actId="478"/>
          <ac:picMkLst>
            <pc:docMk/>
            <pc:sldMk cId="3987573355" sldId="2146846970"/>
            <ac:picMk id="9" creationId="{5197AEA6-6871-43E4-9B8D-D1B20EEDEE0A}"/>
          </ac:picMkLst>
        </pc:picChg>
        <pc:picChg chg="del">
          <ac:chgData name="Picozzi, Valentina" userId="9de6e8c1-cd02-421a-9eb5-721f6178ffdf" providerId="ADAL" clId="{5BD0A4A8-BE06-4033-90D7-6A6BBF72DDEA}" dt="2022-02-22T14:57:52.118" v="1032" actId="478"/>
          <ac:picMkLst>
            <pc:docMk/>
            <pc:sldMk cId="3987573355" sldId="2146846970"/>
            <ac:picMk id="10" creationId="{06854557-DF42-4017-89BE-2DB37A8E3774}"/>
          </ac:picMkLst>
        </pc:picChg>
        <pc:picChg chg="del">
          <ac:chgData name="Picozzi, Valentina" userId="9de6e8c1-cd02-421a-9eb5-721f6178ffdf" providerId="ADAL" clId="{5BD0A4A8-BE06-4033-90D7-6A6BBF72DDEA}" dt="2022-02-22T14:57:52.118" v="1032" actId="478"/>
          <ac:picMkLst>
            <pc:docMk/>
            <pc:sldMk cId="3987573355" sldId="2146846970"/>
            <ac:picMk id="11" creationId="{3DF8A6A8-5267-49E8-96E3-B5FAE2BE563C}"/>
          </ac:picMkLst>
        </pc:picChg>
        <pc:picChg chg="add mod ord">
          <ac:chgData name="Picozzi, Valentina" userId="9de6e8c1-cd02-421a-9eb5-721f6178ffdf" providerId="ADAL" clId="{5BD0A4A8-BE06-4033-90D7-6A6BBF72DDEA}" dt="2022-05-12T15:16:28.018" v="6651" actId="207"/>
          <ac:picMkLst>
            <pc:docMk/>
            <pc:sldMk cId="3987573355" sldId="2146846970"/>
            <ac:picMk id="11" creationId="{C941688A-6A11-4A38-9012-8FB5DAFA9B04}"/>
          </ac:picMkLst>
        </pc:picChg>
        <pc:picChg chg="del">
          <ac:chgData name="Picozzi, Valentina" userId="9de6e8c1-cd02-421a-9eb5-721f6178ffdf" providerId="ADAL" clId="{5BD0A4A8-BE06-4033-90D7-6A6BBF72DDEA}" dt="2022-02-22T14:57:52.118" v="1032" actId="478"/>
          <ac:picMkLst>
            <pc:docMk/>
            <pc:sldMk cId="3987573355" sldId="2146846970"/>
            <ac:picMk id="12" creationId="{5702A7BB-0FCE-485E-929E-86294DD81AF8}"/>
          </ac:picMkLst>
        </pc:picChg>
        <pc:picChg chg="del">
          <ac:chgData name="Picozzi, Valentina" userId="9de6e8c1-cd02-421a-9eb5-721f6178ffdf" providerId="ADAL" clId="{5BD0A4A8-BE06-4033-90D7-6A6BBF72DDEA}" dt="2022-02-22T14:57:52.118" v="1032" actId="478"/>
          <ac:picMkLst>
            <pc:docMk/>
            <pc:sldMk cId="3987573355" sldId="2146846970"/>
            <ac:picMk id="14" creationId="{101078C7-D0DC-4887-A5A0-EACE29F0EED2}"/>
          </ac:picMkLst>
        </pc:picChg>
        <pc:picChg chg="add mod">
          <ac:chgData name="Picozzi, Valentina" userId="9de6e8c1-cd02-421a-9eb5-721f6178ffdf" providerId="ADAL" clId="{5BD0A4A8-BE06-4033-90D7-6A6BBF72DDEA}" dt="2022-02-23T09:24:04.063" v="2999" actId="164"/>
          <ac:picMkLst>
            <pc:docMk/>
            <pc:sldMk cId="3987573355" sldId="2146846970"/>
            <ac:picMk id="14" creationId="{ED70EEDD-69B8-4F8C-B1A8-84D5CF97F3E2}"/>
          </ac:picMkLst>
        </pc:picChg>
        <pc:picChg chg="del">
          <ac:chgData name="Picozzi, Valentina" userId="9de6e8c1-cd02-421a-9eb5-721f6178ffdf" providerId="ADAL" clId="{5BD0A4A8-BE06-4033-90D7-6A6BBF72DDEA}" dt="2022-02-22T14:57:52.118" v="1032" actId="478"/>
          <ac:picMkLst>
            <pc:docMk/>
            <pc:sldMk cId="3987573355" sldId="2146846970"/>
            <ac:picMk id="17" creationId="{659E3A52-8D03-4692-AF80-D6184EABEA41}"/>
          </ac:picMkLst>
        </pc:picChg>
        <pc:picChg chg="mod ord">
          <ac:chgData name="Picozzi, Valentina" userId="9de6e8c1-cd02-421a-9eb5-721f6178ffdf" providerId="ADAL" clId="{5BD0A4A8-BE06-4033-90D7-6A6BBF72DDEA}" dt="2022-02-22T16:45:59.239" v="1272" actId="1076"/>
          <ac:picMkLst>
            <pc:docMk/>
            <pc:sldMk cId="3987573355" sldId="2146846970"/>
            <ac:picMk id="18" creationId="{B464992B-36EF-4C0D-A006-FB35934FCE90}"/>
          </ac:picMkLst>
        </pc:picChg>
        <pc:picChg chg="add mod ord">
          <ac:chgData name="Picozzi, Valentina" userId="9de6e8c1-cd02-421a-9eb5-721f6178ffdf" providerId="ADAL" clId="{5BD0A4A8-BE06-4033-90D7-6A6BBF72DDEA}" dt="2022-02-24T09:43:39.837" v="5557" actId="164"/>
          <ac:picMkLst>
            <pc:docMk/>
            <pc:sldMk cId="3987573355" sldId="2146846970"/>
            <ac:picMk id="24" creationId="{58A36020-F802-40D6-953E-2A80389E62D1}"/>
          </ac:picMkLst>
        </pc:picChg>
        <pc:picChg chg="add mod">
          <ac:chgData name="Picozzi, Valentina" userId="9de6e8c1-cd02-421a-9eb5-721f6178ffdf" providerId="ADAL" clId="{5BD0A4A8-BE06-4033-90D7-6A6BBF72DDEA}" dt="2022-02-23T09:01:35.809" v="2909"/>
          <ac:picMkLst>
            <pc:docMk/>
            <pc:sldMk cId="3987573355" sldId="2146846970"/>
            <ac:picMk id="73" creationId="{82655602-E56B-4816-89BE-6160A9405325}"/>
          </ac:picMkLst>
        </pc:picChg>
        <pc:picChg chg="add mod">
          <ac:chgData name="Picozzi, Valentina" userId="9de6e8c1-cd02-421a-9eb5-721f6178ffdf" providerId="ADAL" clId="{5BD0A4A8-BE06-4033-90D7-6A6BBF72DDEA}" dt="2022-02-23T09:02:05.050" v="2913" actId="1037"/>
          <ac:picMkLst>
            <pc:docMk/>
            <pc:sldMk cId="3987573355" sldId="2146846970"/>
            <ac:picMk id="74" creationId="{30A9D656-67E5-4EEA-8CBE-009C9E9269A1}"/>
          </ac:picMkLst>
        </pc:picChg>
        <pc:picChg chg="add mod">
          <ac:chgData name="Picozzi, Valentina" userId="9de6e8c1-cd02-421a-9eb5-721f6178ffdf" providerId="ADAL" clId="{5BD0A4A8-BE06-4033-90D7-6A6BBF72DDEA}" dt="2022-02-23T09:02:10.680" v="2915" actId="1038"/>
          <ac:picMkLst>
            <pc:docMk/>
            <pc:sldMk cId="3987573355" sldId="2146846970"/>
            <ac:picMk id="75" creationId="{C6E78EEB-5F5E-4BCD-B962-EAEC740F2489}"/>
          </ac:picMkLst>
        </pc:picChg>
        <pc:picChg chg="add mod">
          <ac:chgData name="Picozzi, Valentina" userId="9de6e8c1-cd02-421a-9eb5-721f6178ffdf" providerId="ADAL" clId="{5BD0A4A8-BE06-4033-90D7-6A6BBF72DDEA}" dt="2022-02-23T09:03:26.466" v="2934" actId="1037"/>
          <ac:picMkLst>
            <pc:docMk/>
            <pc:sldMk cId="3987573355" sldId="2146846970"/>
            <ac:picMk id="76" creationId="{CE2BA854-9B7E-4A4F-A1A5-24B5454676BF}"/>
          </ac:picMkLst>
        </pc:picChg>
        <pc:picChg chg="add del mod">
          <ac:chgData name="Picozzi, Valentina" userId="9de6e8c1-cd02-421a-9eb5-721f6178ffdf" providerId="ADAL" clId="{5BD0A4A8-BE06-4033-90D7-6A6BBF72DDEA}" dt="2022-02-23T09:05:14.894" v="2940" actId="478"/>
          <ac:picMkLst>
            <pc:docMk/>
            <pc:sldMk cId="3987573355" sldId="2146846970"/>
            <ac:picMk id="77" creationId="{55D56193-D66A-4621-BF47-9D9012FCE60E}"/>
          </ac:picMkLst>
        </pc:picChg>
        <pc:picChg chg="add mod">
          <ac:chgData name="Picozzi, Valentina" userId="9de6e8c1-cd02-421a-9eb5-721f6178ffdf" providerId="ADAL" clId="{5BD0A4A8-BE06-4033-90D7-6A6BBF72DDEA}" dt="2022-02-23T09:13:29.535" v="2954" actId="1037"/>
          <ac:picMkLst>
            <pc:docMk/>
            <pc:sldMk cId="3987573355" sldId="2146846970"/>
            <ac:picMk id="80" creationId="{7958AD93-58FE-4EE5-8AD7-E0873A13B06D}"/>
          </ac:picMkLst>
        </pc:picChg>
        <pc:picChg chg="add mod">
          <ac:chgData name="Picozzi, Valentina" userId="9de6e8c1-cd02-421a-9eb5-721f6178ffdf" providerId="ADAL" clId="{5BD0A4A8-BE06-4033-90D7-6A6BBF72DDEA}" dt="2022-02-23T09:06:12.056" v="2952" actId="1076"/>
          <ac:picMkLst>
            <pc:docMk/>
            <pc:sldMk cId="3987573355" sldId="2146846970"/>
            <ac:picMk id="81" creationId="{E050589C-F96E-4E61-B46F-A24A646CB5E1}"/>
          </ac:picMkLst>
        </pc:picChg>
        <pc:picChg chg="add mod">
          <ac:chgData name="Picozzi, Valentina" userId="9de6e8c1-cd02-421a-9eb5-721f6178ffdf" providerId="ADAL" clId="{5BD0A4A8-BE06-4033-90D7-6A6BBF72DDEA}" dt="2022-02-23T09:13:54.138" v="2956" actId="1076"/>
          <ac:picMkLst>
            <pc:docMk/>
            <pc:sldMk cId="3987573355" sldId="2146846970"/>
            <ac:picMk id="82" creationId="{5CDF9C48-65F1-4B86-8781-B7556B25F714}"/>
          </ac:picMkLst>
        </pc:picChg>
        <pc:picChg chg="add mod">
          <ac:chgData name="Picozzi, Valentina" userId="9de6e8c1-cd02-421a-9eb5-721f6178ffdf" providerId="ADAL" clId="{5BD0A4A8-BE06-4033-90D7-6A6BBF72DDEA}" dt="2022-02-23T09:25:03.643" v="3006" actId="1076"/>
          <ac:picMkLst>
            <pc:docMk/>
            <pc:sldMk cId="3987573355" sldId="2146846970"/>
            <ac:picMk id="93" creationId="{7D53193E-C5AF-4F59-9060-EDF35BC9C46C}"/>
          </ac:picMkLst>
        </pc:picChg>
        <pc:picChg chg="mod">
          <ac:chgData name="Picozzi, Valentina" userId="9de6e8c1-cd02-421a-9eb5-721f6178ffdf" providerId="ADAL" clId="{5BD0A4A8-BE06-4033-90D7-6A6BBF72DDEA}" dt="2022-02-23T14:00:00.712" v="4143" actId="571"/>
          <ac:picMkLst>
            <pc:docMk/>
            <pc:sldMk cId="3987573355" sldId="2146846970"/>
            <ac:picMk id="102" creationId="{3B343BB1-3B9E-41D2-8219-EEB890C604B1}"/>
          </ac:picMkLst>
        </pc:picChg>
        <pc:picChg chg="mod">
          <ac:chgData name="Picozzi, Valentina" userId="9de6e8c1-cd02-421a-9eb5-721f6178ffdf" providerId="ADAL" clId="{5BD0A4A8-BE06-4033-90D7-6A6BBF72DDEA}" dt="2022-02-23T14:00:00.712" v="4143" actId="571"/>
          <ac:picMkLst>
            <pc:docMk/>
            <pc:sldMk cId="3987573355" sldId="2146846970"/>
            <ac:picMk id="103" creationId="{DF1113A7-FEBD-46E9-8FCD-4126066F6713}"/>
          </ac:picMkLst>
        </pc:picChg>
        <pc:picChg chg="mod">
          <ac:chgData name="Picozzi, Valentina" userId="9de6e8c1-cd02-421a-9eb5-721f6178ffdf" providerId="ADAL" clId="{5BD0A4A8-BE06-4033-90D7-6A6BBF72DDEA}" dt="2022-02-23T14:00:00.712" v="4143" actId="571"/>
          <ac:picMkLst>
            <pc:docMk/>
            <pc:sldMk cId="3987573355" sldId="2146846970"/>
            <ac:picMk id="104" creationId="{9BE2CA53-CDAE-43C0-8A7F-18F6483FB943}"/>
          </ac:picMkLst>
        </pc:picChg>
        <pc:picChg chg="mod">
          <ac:chgData name="Picozzi, Valentina" userId="9de6e8c1-cd02-421a-9eb5-721f6178ffdf" providerId="ADAL" clId="{5BD0A4A8-BE06-4033-90D7-6A6BBF72DDEA}" dt="2022-02-23T14:00:00.712" v="4143" actId="571"/>
          <ac:picMkLst>
            <pc:docMk/>
            <pc:sldMk cId="3987573355" sldId="2146846970"/>
            <ac:picMk id="105" creationId="{12B153A7-304D-4CE0-8C94-C813689F00C2}"/>
          </ac:picMkLst>
        </pc:picChg>
        <pc:picChg chg="mod">
          <ac:chgData name="Picozzi, Valentina" userId="9de6e8c1-cd02-421a-9eb5-721f6178ffdf" providerId="ADAL" clId="{5BD0A4A8-BE06-4033-90D7-6A6BBF72DDEA}" dt="2022-02-23T14:00:00.712" v="4143" actId="571"/>
          <ac:picMkLst>
            <pc:docMk/>
            <pc:sldMk cId="3987573355" sldId="2146846970"/>
            <ac:picMk id="106" creationId="{9DC3865E-E35D-4175-80A9-81D22742391D}"/>
          </ac:picMkLst>
        </pc:picChg>
        <pc:picChg chg="mod">
          <ac:chgData name="Picozzi, Valentina" userId="9de6e8c1-cd02-421a-9eb5-721f6178ffdf" providerId="ADAL" clId="{5BD0A4A8-BE06-4033-90D7-6A6BBF72DDEA}" dt="2022-02-23T14:00:00.712" v="4143" actId="571"/>
          <ac:picMkLst>
            <pc:docMk/>
            <pc:sldMk cId="3987573355" sldId="2146846970"/>
            <ac:picMk id="108" creationId="{9D7E4B8E-6504-4E61-8629-5EC27D25DA75}"/>
          </ac:picMkLst>
        </pc:picChg>
        <pc:picChg chg="mod">
          <ac:chgData name="Picozzi, Valentina" userId="9de6e8c1-cd02-421a-9eb5-721f6178ffdf" providerId="ADAL" clId="{5BD0A4A8-BE06-4033-90D7-6A6BBF72DDEA}" dt="2022-02-23T14:00:00.712" v="4143" actId="571"/>
          <ac:picMkLst>
            <pc:docMk/>
            <pc:sldMk cId="3987573355" sldId="2146846970"/>
            <ac:picMk id="109" creationId="{87E9C67F-B86A-4E70-A66B-727CCE9D2D1F}"/>
          </ac:picMkLst>
        </pc:picChg>
        <pc:picChg chg="mod">
          <ac:chgData name="Picozzi, Valentina" userId="9de6e8c1-cd02-421a-9eb5-721f6178ffdf" providerId="ADAL" clId="{5BD0A4A8-BE06-4033-90D7-6A6BBF72DDEA}" dt="2022-02-23T14:00:00.712" v="4143" actId="571"/>
          <ac:picMkLst>
            <pc:docMk/>
            <pc:sldMk cId="3987573355" sldId="2146846970"/>
            <ac:picMk id="118" creationId="{4CC0E3A3-8DC5-4B18-83BB-FBC69A87EEF6}"/>
          </ac:picMkLst>
        </pc:picChg>
        <pc:picChg chg="mod">
          <ac:chgData name="Picozzi, Valentina" userId="9de6e8c1-cd02-421a-9eb5-721f6178ffdf" providerId="ADAL" clId="{5BD0A4A8-BE06-4033-90D7-6A6BBF72DDEA}" dt="2022-02-23T14:00:00.712" v="4143" actId="571"/>
          <ac:picMkLst>
            <pc:docMk/>
            <pc:sldMk cId="3987573355" sldId="2146846970"/>
            <ac:picMk id="119" creationId="{E6757268-582A-4D8A-AB14-07EEE360DC24}"/>
          </ac:picMkLst>
        </pc:picChg>
        <pc:picChg chg="mod">
          <ac:chgData name="Picozzi, Valentina" userId="9de6e8c1-cd02-421a-9eb5-721f6178ffdf" providerId="ADAL" clId="{5BD0A4A8-BE06-4033-90D7-6A6BBF72DDEA}" dt="2022-02-23T14:00:00.712" v="4143" actId="571"/>
          <ac:picMkLst>
            <pc:docMk/>
            <pc:sldMk cId="3987573355" sldId="2146846970"/>
            <ac:picMk id="120" creationId="{5C92AA02-58CD-4CBC-9A35-12FA31F3F586}"/>
          </ac:picMkLst>
        </pc:picChg>
        <pc:picChg chg="mod">
          <ac:chgData name="Picozzi, Valentina" userId="9de6e8c1-cd02-421a-9eb5-721f6178ffdf" providerId="ADAL" clId="{5BD0A4A8-BE06-4033-90D7-6A6BBF72DDEA}" dt="2022-02-23T14:00:00.712" v="4143" actId="571"/>
          <ac:picMkLst>
            <pc:docMk/>
            <pc:sldMk cId="3987573355" sldId="2146846970"/>
            <ac:picMk id="121" creationId="{8F149619-BF8B-43BC-856F-D6E6A66FEB5A}"/>
          </ac:picMkLst>
        </pc:picChg>
        <pc:picChg chg="mod">
          <ac:chgData name="Picozzi, Valentina" userId="9de6e8c1-cd02-421a-9eb5-721f6178ffdf" providerId="ADAL" clId="{5BD0A4A8-BE06-4033-90D7-6A6BBF72DDEA}" dt="2022-02-23T14:00:00.712" v="4143" actId="571"/>
          <ac:picMkLst>
            <pc:docMk/>
            <pc:sldMk cId="3987573355" sldId="2146846970"/>
            <ac:picMk id="128" creationId="{6E3E91D8-6104-4AFE-9C62-5720CBD606DA}"/>
          </ac:picMkLst>
        </pc:picChg>
        <pc:picChg chg="mod">
          <ac:chgData name="Picozzi, Valentina" userId="9de6e8c1-cd02-421a-9eb5-721f6178ffdf" providerId="ADAL" clId="{5BD0A4A8-BE06-4033-90D7-6A6BBF72DDEA}" dt="2022-02-23T14:00:00.712" v="4143" actId="571"/>
          <ac:picMkLst>
            <pc:docMk/>
            <pc:sldMk cId="3987573355" sldId="2146846970"/>
            <ac:picMk id="129" creationId="{17B5B52D-C75D-4FAF-86E6-8852D1C2FA13}"/>
          </ac:picMkLst>
        </pc:picChg>
        <pc:picChg chg="mod">
          <ac:chgData name="Picozzi, Valentina" userId="9de6e8c1-cd02-421a-9eb5-721f6178ffdf" providerId="ADAL" clId="{5BD0A4A8-BE06-4033-90D7-6A6BBF72DDEA}" dt="2022-02-23T14:00:00.712" v="4143" actId="571"/>
          <ac:picMkLst>
            <pc:docMk/>
            <pc:sldMk cId="3987573355" sldId="2146846970"/>
            <ac:picMk id="130" creationId="{128806CC-232E-444F-B319-BEF65F9CEAA3}"/>
          </ac:picMkLst>
        </pc:picChg>
        <pc:picChg chg="mod">
          <ac:chgData name="Picozzi, Valentina" userId="9de6e8c1-cd02-421a-9eb5-721f6178ffdf" providerId="ADAL" clId="{5BD0A4A8-BE06-4033-90D7-6A6BBF72DDEA}" dt="2022-02-23T14:00:00.712" v="4143" actId="571"/>
          <ac:picMkLst>
            <pc:docMk/>
            <pc:sldMk cId="3987573355" sldId="2146846970"/>
            <ac:picMk id="131" creationId="{875FD834-C7E3-4516-9525-9D45AF71A2F3}"/>
          </ac:picMkLst>
        </pc:picChg>
        <pc:picChg chg="add mod">
          <ac:chgData name="Picozzi, Valentina" userId="9de6e8c1-cd02-421a-9eb5-721f6178ffdf" providerId="ADAL" clId="{5BD0A4A8-BE06-4033-90D7-6A6BBF72DDEA}" dt="2022-02-23T14:00:00.712" v="4143" actId="571"/>
          <ac:picMkLst>
            <pc:docMk/>
            <pc:sldMk cId="3987573355" sldId="2146846970"/>
            <ac:picMk id="132" creationId="{28BA72CA-C310-431C-99FF-58A446E24C27}"/>
          </ac:picMkLst>
        </pc:picChg>
        <pc:picChg chg="del">
          <ac:chgData name="Picozzi, Valentina" userId="9de6e8c1-cd02-421a-9eb5-721f6178ffdf" providerId="ADAL" clId="{5BD0A4A8-BE06-4033-90D7-6A6BBF72DDEA}" dt="2022-02-22T14:57:39.796" v="1029" actId="478"/>
          <ac:picMkLst>
            <pc:docMk/>
            <pc:sldMk cId="3987573355" sldId="2146846970"/>
            <ac:picMk id="198" creationId="{7CB0CE69-7DE0-44F9-ABD2-A7418040B3D1}"/>
          </ac:picMkLst>
        </pc:picChg>
        <pc:picChg chg="del mod topLvl">
          <ac:chgData name="Picozzi, Valentina" userId="9de6e8c1-cd02-421a-9eb5-721f6178ffdf" providerId="ADAL" clId="{5BD0A4A8-BE06-4033-90D7-6A6BBF72DDEA}" dt="2022-02-22T15:15:48.344" v="1039" actId="478"/>
          <ac:picMkLst>
            <pc:docMk/>
            <pc:sldMk cId="3987573355" sldId="2146846970"/>
            <ac:picMk id="203" creationId="{9480E285-A3C5-4694-81F2-89CA7657368F}"/>
          </ac:picMkLst>
        </pc:picChg>
        <pc:picChg chg="del">
          <ac:chgData name="Picozzi, Valentina" userId="9de6e8c1-cd02-421a-9eb5-721f6178ffdf" providerId="ADAL" clId="{5BD0A4A8-BE06-4033-90D7-6A6BBF72DDEA}" dt="2022-02-22T14:57:52.118" v="1032" actId="478"/>
          <ac:picMkLst>
            <pc:docMk/>
            <pc:sldMk cId="3987573355" sldId="2146846970"/>
            <ac:picMk id="206" creationId="{1F48C27A-0505-4DAE-A19F-B060A0FDD501}"/>
          </ac:picMkLst>
        </pc:picChg>
        <pc:picChg chg="del">
          <ac:chgData name="Picozzi, Valentina" userId="9de6e8c1-cd02-421a-9eb5-721f6178ffdf" providerId="ADAL" clId="{5BD0A4A8-BE06-4033-90D7-6A6BBF72DDEA}" dt="2022-02-22T14:57:52.118" v="1032" actId="478"/>
          <ac:picMkLst>
            <pc:docMk/>
            <pc:sldMk cId="3987573355" sldId="2146846970"/>
            <ac:picMk id="207" creationId="{EA81BC87-F2E5-4965-A311-FC72E6BA5200}"/>
          </ac:picMkLst>
        </pc:picChg>
        <pc:picChg chg="del">
          <ac:chgData name="Picozzi, Valentina" userId="9de6e8c1-cd02-421a-9eb5-721f6178ffdf" providerId="ADAL" clId="{5BD0A4A8-BE06-4033-90D7-6A6BBF72DDEA}" dt="2022-02-22T14:57:52.118" v="1032" actId="478"/>
          <ac:picMkLst>
            <pc:docMk/>
            <pc:sldMk cId="3987573355" sldId="2146846970"/>
            <ac:picMk id="208" creationId="{A5E45CE9-7E4C-4CDD-8879-5CD328B318A4}"/>
          </ac:picMkLst>
        </pc:picChg>
        <pc:picChg chg="del">
          <ac:chgData name="Picozzi, Valentina" userId="9de6e8c1-cd02-421a-9eb5-721f6178ffdf" providerId="ADAL" clId="{5BD0A4A8-BE06-4033-90D7-6A6BBF72DDEA}" dt="2022-02-22T14:57:35.541" v="1027" actId="478"/>
          <ac:picMkLst>
            <pc:docMk/>
            <pc:sldMk cId="3987573355" sldId="2146846970"/>
            <ac:picMk id="209" creationId="{D1990D3A-DA59-4CD4-8E97-6C356D4A2A40}"/>
          </ac:picMkLst>
        </pc:picChg>
        <pc:picChg chg="del">
          <ac:chgData name="Picozzi, Valentina" userId="9de6e8c1-cd02-421a-9eb5-721f6178ffdf" providerId="ADAL" clId="{5BD0A4A8-BE06-4033-90D7-6A6BBF72DDEA}" dt="2022-02-22T14:57:52.118" v="1032" actId="478"/>
          <ac:picMkLst>
            <pc:docMk/>
            <pc:sldMk cId="3987573355" sldId="2146846970"/>
            <ac:picMk id="210" creationId="{6C99A2A9-8AE0-4860-9266-08CDE991883D}"/>
          </ac:picMkLst>
        </pc:picChg>
        <pc:picChg chg="del">
          <ac:chgData name="Picozzi, Valentina" userId="9de6e8c1-cd02-421a-9eb5-721f6178ffdf" providerId="ADAL" clId="{5BD0A4A8-BE06-4033-90D7-6A6BBF72DDEA}" dt="2022-02-22T14:57:52.118" v="1032" actId="478"/>
          <ac:picMkLst>
            <pc:docMk/>
            <pc:sldMk cId="3987573355" sldId="2146846970"/>
            <ac:picMk id="211" creationId="{A6F5340A-0012-44B4-863B-55508CFFE136}"/>
          </ac:picMkLst>
        </pc:picChg>
        <pc:picChg chg="del">
          <ac:chgData name="Picozzi, Valentina" userId="9de6e8c1-cd02-421a-9eb5-721f6178ffdf" providerId="ADAL" clId="{5BD0A4A8-BE06-4033-90D7-6A6BBF72DDEA}" dt="2022-02-22T14:57:52.118" v="1032" actId="478"/>
          <ac:picMkLst>
            <pc:docMk/>
            <pc:sldMk cId="3987573355" sldId="2146846970"/>
            <ac:picMk id="214" creationId="{3186699C-25B7-4A80-9FC9-A0AE1EE5F3CF}"/>
          </ac:picMkLst>
        </pc:picChg>
        <pc:picChg chg="del">
          <ac:chgData name="Picozzi, Valentina" userId="9de6e8c1-cd02-421a-9eb5-721f6178ffdf" providerId="ADAL" clId="{5BD0A4A8-BE06-4033-90D7-6A6BBF72DDEA}" dt="2022-02-22T14:57:37.539" v="1028" actId="478"/>
          <ac:picMkLst>
            <pc:docMk/>
            <pc:sldMk cId="3987573355" sldId="2146846970"/>
            <ac:picMk id="217" creationId="{CC024680-EF0D-4BAF-8482-E82E52A779A0}"/>
          </ac:picMkLst>
        </pc:picChg>
        <pc:picChg chg="del mod topLvl">
          <ac:chgData name="Picozzi, Valentina" userId="9de6e8c1-cd02-421a-9eb5-721f6178ffdf" providerId="ADAL" clId="{5BD0A4A8-BE06-4033-90D7-6A6BBF72DDEA}" dt="2022-02-22T15:17:18.377" v="1057" actId="478"/>
          <ac:picMkLst>
            <pc:docMk/>
            <pc:sldMk cId="3987573355" sldId="2146846970"/>
            <ac:picMk id="220" creationId="{0EB238C9-1351-4193-8318-38535A955EFF}"/>
          </ac:picMkLst>
        </pc:picChg>
        <pc:picChg chg="mod topLvl">
          <ac:chgData name="Picozzi, Valentina" userId="9de6e8c1-cd02-421a-9eb5-721f6178ffdf" providerId="ADAL" clId="{5BD0A4A8-BE06-4033-90D7-6A6BBF72DDEA}" dt="2022-02-22T16:41:07.391" v="1224" actId="1076"/>
          <ac:picMkLst>
            <pc:docMk/>
            <pc:sldMk cId="3987573355" sldId="2146846970"/>
            <ac:picMk id="221" creationId="{9D0398F7-0C5F-48CD-9ED6-AD6BFFB9A032}"/>
          </ac:picMkLst>
        </pc:picChg>
        <pc:picChg chg="mod topLvl">
          <ac:chgData name="Picozzi, Valentina" userId="9de6e8c1-cd02-421a-9eb5-721f6178ffdf" providerId="ADAL" clId="{5BD0A4A8-BE06-4033-90D7-6A6BBF72DDEA}" dt="2022-02-23T09:02:28.113" v="2917" actId="1035"/>
          <ac:picMkLst>
            <pc:docMk/>
            <pc:sldMk cId="3987573355" sldId="2146846970"/>
            <ac:picMk id="222" creationId="{6933DCA0-5429-4CDF-98CE-A1AB0CA045AD}"/>
          </ac:picMkLst>
        </pc:picChg>
        <pc:picChg chg="mod topLvl">
          <ac:chgData name="Picozzi, Valentina" userId="9de6e8c1-cd02-421a-9eb5-721f6178ffdf" providerId="ADAL" clId="{5BD0A4A8-BE06-4033-90D7-6A6BBF72DDEA}" dt="2022-02-23T09:02:37.276" v="2920" actId="1036"/>
          <ac:picMkLst>
            <pc:docMk/>
            <pc:sldMk cId="3987573355" sldId="2146846970"/>
            <ac:picMk id="244" creationId="{DF8EC40F-F52F-43B2-B9ED-79BAF999C5A0}"/>
          </ac:picMkLst>
        </pc:picChg>
        <pc:picChg chg="mod topLvl">
          <ac:chgData name="Picozzi, Valentina" userId="9de6e8c1-cd02-421a-9eb5-721f6178ffdf" providerId="ADAL" clId="{5BD0A4A8-BE06-4033-90D7-6A6BBF72DDEA}" dt="2022-02-23T09:02:42.812" v="2921" actId="1035"/>
          <ac:picMkLst>
            <pc:docMk/>
            <pc:sldMk cId="3987573355" sldId="2146846970"/>
            <ac:picMk id="245" creationId="{1D8CA1DC-574B-4EF6-8643-A89C589C8481}"/>
          </ac:picMkLst>
        </pc:picChg>
        <pc:picChg chg="del mod topLvl">
          <ac:chgData name="Picozzi, Valentina" userId="9de6e8c1-cd02-421a-9eb5-721f6178ffdf" providerId="ADAL" clId="{5BD0A4A8-BE06-4033-90D7-6A6BBF72DDEA}" dt="2022-02-23T09:01:34.704" v="2908" actId="478"/>
          <ac:picMkLst>
            <pc:docMk/>
            <pc:sldMk cId="3987573355" sldId="2146846970"/>
            <ac:picMk id="246" creationId="{3FF6E71E-3933-4987-BCF2-121015C062A5}"/>
          </ac:picMkLst>
        </pc:picChg>
        <pc:picChg chg="mod topLvl">
          <ac:chgData name="Picozzi, Valentina" userId="9de6e8c1-cd02-421a-9eb5-721f6178ffdf" providerId="ADAL" clId="{5BD0A4A8-BE06-4033-90D7-6A6BBF72DDEA}" dt="2022-02-22T16:41:24.989" v="1226" actId="1076"/>
          <ac:picMkLst>
            <pc:docMk/>
            <pc:sldMk cId="3987573355" sldId="2146846970"/>
            <ac:picMk id="247" creationId="{F44EC8D9-0DC9-4321-ACA7-6FDDA2F5BE7C}"/>
          </ac:picMkLst>
        </pc:picChg>
        <pc:picChg chg="mod topLvl">
          <ac:chgData name="Picozzi, Valentina" userId="9de6e8c1-cd02-421a-9eb5-721f6178ffdf" providerId="ADAL" clId="{5BD0A4A8-BE06-4033-90D7-6A6BBF72DDEA}" dt="2022-02-22T16:39:48.407" v="1212" actId="1037"/>
          <ac:picMkLst>
            <pc:docMk/>
            <pc:sldMk cId="3987573355" sldId="2146846970"/>
            <ac:picMk id="248" creationId="{5AA38062-C3AE-4F9F-B851-BA143AF1E3BD}"/>
          </ac:picMkLst>
        </pc:picChg>
        <pc:picChg chg="mod topLvl">
          <ac:chgData name="Picozzi, Valentina" userId="9de6e8c1-cd02-421a-9eb5-721f6178ffdf" providerId="ADAL" clId="{5BD0A4A8-BE06-4033-90D7-6A6BBF72DDEA}" dt="2022-02-22T16:41:38.822" v="1227" actId="1076"/>
          <ac:picMkLst>
            <pc:docMk/>
            <pc:sldMk cId="3987573355" sldId="2146846970"/>
            <ac:picMk id="249" creationId="{E528F612-C38A-4197-8527-0473D707F997}"/>
          </ac:picMkLst>
        </pc:picChg>
        <pc:picChg chg="del mod topLvl">
          <ac:chgData name="Picozzi, Valentina" userId="9de6e8c1-cd02-421a-9eb5-721f6178ffdf" providerId="ADAL" clId="{5BD0A4A8-BE06-4033-90D7-6A6BBF72DDEA}" dt="2022-02-23T09:05:51.202" v="2947" actId="478"/>
          <ac:picMkLst>
            <pc:docMk/>
            <pc:sldMk cId="3987573355" sldId="2146846970"/>
            <ac:picMk id="250" creationId="{C9455ED2-E910-4379-B627-3F579A92EC42}"/>
          </ac:picMkLst>
        </pc:picChg>
        <pc:picChg chg="mod topLvl">
          <ac:chgData name="Picozzi, Valentina" userId="9de6e8c1-cd02-421a-9eb5-721f6178ffdf" providerId="ADAL" clId="{5BD0A4A8-BE06-4033-90D7-6A6BBF72DDEA}" dt="2022-02-22T16:41:48.252" v="1228" actId="1076"/>
          <ac:picMkLst>
            <pc:docMk/>
            <pc:sldMk cId="3987573355" sldId="2146846970"/>
            <ac:picMk id="251" creationId="{7CBC0CA2-DF68-425B-9FD1-DB3F5FC51E63}"/>
          </ac:picMkLst>
        </pc:picChg>
        <pc:picChg chg="del mod topLvl">
          <ac:chgData name="Picozzi, Valentina" userId="9de6e8c1-cd02-421a-9eb5-721f6178ffdf" providerId="ADAL" clId="{5BD0A4A8-BE06-4033-90D7-6A6BBF72DDEA}" dt="2022-02-23T09:06:02.826" v="2950" actId="478"/>
          <ac:picMkLst>
            <pc:docMk/>
            <pc:sldMk cId="3987573355" sldId="2146846970"/>
            <ac:picMk id="252" creationId="{F8AE82E6-383A-49F0-9E27-EABA4CE285C6}"/>
          </ac:picMkLst>
        </pc:picChg>
        <pc:picChg chg="mod topLvl">
          <ac:chgData name="Picozzi, Valentina" userId="9de6e8c1-cd02-421a-9eb5-721f6178ffdf" providerId="ADAL" clId="{5BD0A4A8-BE06-4033-90D7-6A6BBF72DDEA}" dt="2022-02-22T16:35:11.123" v="1204" actId="165"/>
          <ac:picMkLst>
            <pc:docMk/>
            <pc:sldMk cId="3987573355" sldId="2146846970"/>
            <ac:picMk id="253" creationId="{1827024C-B30A-445B-8F46-D51247498868}"/>
          </ac:picMkLst>
        </pc:picChg>
        <pc:picChg chg="del mod topLvl">
          <ac:chgData name="Picozzi, Valentina" userId="9de6e8c1-cd02-421a-9eb5-721f6178ffdf" providerId="ADAL" clId="{5BD0A4A8-BE06-4033-90D7-6A6BBF72DDEA}" dt="2022-02-23T09:03:17.382" v="2923" actId="478"/>
          <ac:picMkLst>
            <pc:docMk/>
            <pc:sldMk cId="3987573355" sldId="2146846970"/>
            <ac:picMk id="254" creationId="{882A2D2A-5588-40F1-99D0-2DC054BB4027}"/>
          </ac:picMkLst>
        </pc:picChg>
        <pc:picChg chg="del mod topLvl">
          <ac:chgData name="Picozzi, Valentina" userId="9de6e8c1-cd02-421a-9eb5-721f6178ffdf" providerId="ADAL" clId="{5BD0A4A8-BE06-4033-90D7-6A6BBF72DDEA}" dt="2022-02-23T09:03:42.732" v="2935" actId="478"/>
          <ac:picMkLst>
            <pc:docMk/>
            <pc:sldMk cId="3987573355" sldId="2146846970"/>
            <ac:picMk id="255" creationId="{6A5357EC-1549-41F6-8D26-BAE5BE58CFB2}"/>
          </ac:picMkLst>
        </pc:picChg>
        <pc:picChg chg="mod topLvl">
          <ac:chgData name="Picozzi, Valentina" userId="9de6e8c1-cd02-421a-9eb5-721f6178ffdf" providerId="ADAL" clId="{5BD0A4A8-BE06-4033-90D7-6A6BBF72DDEA}" dt="2022-02-22T16:35:11.123" v="1204" actId="165"/>
          <ac:picMkLst>
            <pc:docMk/>
            <pc:sldMk cId="3987573355" sldId="2146846970"/>
            <ac:picMk id="256" creationId="{DFA46907-310E-44FE-A8C9-389C40C8ECDF}"/>
          </ac:picMkLst>
        </pc:picChg>
        <pc:picChg chg="mod topLvl">
          <ac:chgData name="Picozzi, Valentina" userId="9de6e8c1-cd02-421a-9eb5-721f6178ffdf" providerId="ADAL" clId="{5BD0A4A8-BE06-4033-90D7-6A6BBF72DDEA}" dt="2022-02-22T16:35:11.123" v="1204" actId="165"/>
          <ac:picMkLst>
            <pc:docMk/>
            <pc:sldMk cId="3987573355" sldId="2146846970"/>
            <ac:picMk id="257" creationId="{470B9F7D-F9ED-4CDB-B6CD-C55FB749E352}"/>
          </ac:picMkLst>
        </pc:picChg>
        <pc:picChg chg="mod topLvl">
          <ac:chgData name="Picozzi, Valentina" userId="9de6e8c1-cd02-421a-9eb5-721f6178ffdf" providerId="ADAL" clId="{5BD0A4A8-BE06-4033-90D7-6A6BBF72DDEA}" dt="2022-02-22T16:44:34.300" v="1259" actId="1037"/>
          <ac:picMkLst>
            <pc:docMk/>
            <pc:sldMk cId="3987573355" sldId="2146846970"/>
            <ac:picMk id="258" creationId="{CD4088FF-8D8B-4B40-A925-DF48EEBEC05B}"/>
          </ac:picMkLst>
        </pc:picChg>
        <pc:picChg chg="mod topLvl">
          <ac:chgData name="Picozzi, Valentina" userId="9de6e8c1-cd02-421a-9eb5-721f6178ffdf" providerId="ADAL" clId="{5BD0A4A8-BE06-4033-90D7-6A6BBF72DDEA}" dt="2022-02-23T09:14:03.794" v="2958" actId="1037"/>
          <ac:picMkLst>
            <pc:docMk/>
            <pc:sldMk cId="3987573355" sldId="2146846970"/>
            <ac:picMk id="259" creationId="{28C9AFE9-1420-4CB5-BD4C-68020553D58F}"/>
          </ac:picMkLst>
        </pc:picChg>
        <pc:picChg chg="del mod topLvl">
          <ac:chgData name="Picozzi, Valentina" userId="9de6e8c1-cd02-421a-9eb5-721f6178ffdf" providerId="ADAL" clId="{5BD0A4A8-BE06-4033-90D7-6A6BBF72DDEA}" dt="2022-02-22T16:42:11.749" v="1236" actId="478"/>
          <ac:picMkLst>
            <pc:docMk/>
            <pc:sldMk cId="3987573355" sldId="2146846970"/>
            <ac:picMk id="260" creationId="{FB0B9B46-0EB5-4639-AA5C-B016317CE281}"/>
          </ac:picMkLst>
        </pc:picChg>
        <pc:picChg chg="del mod topLvl">
          <ac:chgData name="Picozzi, Valentina" userId="9de6e8c1-cd02-421a-9eb5-721f6178ffdf" providerId="ADAL" clId="{5BD0A4A8-BE06-4033-90D7-6A6BBF72DDEA}" dt="2022-02-22T16:42:08.431" v="1234" actId="478"/>
          <ac:picMkLst>
            <pc:docMk/>
            <pc:sldMk cId="3987573355" sldId="2146846970"/>
            <ac:picMk id="261" creationId="{F1384EED-2392-4E2E-9731-B0B52FAEDD2C}"/>
          </ac:picMkLst>
        </pc:picChg>
        <pc:picChg chg="del mod topLvl">
          <ac:chgData name="Picozzi, Valentina" userId="9de6e8c1-cd02-421a-9eb5-721f6178ffdf" providerId="ADAL" clId="{5BD0A4A8-BE06-4033-90D7-6A6BBF72DDEA}" dt="2022-02-22T16:42:19.518" v="1240" actId="478"/>
          <ac:picMkLst>
            <pc:docMk/>
            <pc:sldMk cId="3987573355" sldId="2146846970"/>
            <ac:picMk id="262" creationId="{02905341-4C24-4BE8-B554-A6BB70E4F6D4}"/>
          </ac:picMkLst>
        </pc:picChg>
        <pc:picChg chg="del mod topLvl">
          <ac:chgData name="Picozzi, Valentina" userId="9de6e8c1-cd02-421a-9eb5-721f6178ffdf" providerId="ADAL" clId="{5BD0A4A8-BE06-4033-90D7-6A6BBF72DDEA}" dt="2022-02-22T16:42:15.210" v="1238" actId="478"/>
          <ac:picMkLst>
            <pc:docMk/>
            <pc:sldMk cId="3987573355" sldId="2146846970"/>
            <ac:picMk id="263" creationId="{321A65D4-666A-498A-8220-AB984411E8E4}"/>
          </ac:picMkLst>
        </pc:picChg>
        <pc:picChg chg="del mod topLvl">
          <ac:chgData name="Picozzi, Valentina" userId="9de6e8c1-cd02-421a-9eb5-721f6178ffdf" providerId="ADAL" clId="{5BD0A4A8-BE06-4033-90D7-6A6BBF72DDEA}" dt="2022-02-22T16:43:28.244" v="1243" actId="478"/>
          <ac:picMkLst>
            <pc:docMk/>
            <pc:sldMk cId="3987573355" sldId="2146846970"/>
            <ac:picMk id="264" creationId="{248404AB-15E9-4B1D-B308-54D45CA2E64E}"/>
          </ac:picMkLst>
        </pc:picChg>
        <pc:picChg chg="mod topLvl">
          <ac:chgData name="Picozzi, Valentina" userId="9de6e8c1-cd02-421a-9eb5-721f6178ffdf" providerId="ADAL" clId="{5BD0A4A8-BE06-4033-90D7-6A6BBF72DDEA}" dt="2022-02-22T16:39:48.407" v="1212" actId="1037"/>
          <ac:picMkLst>
            <pc:docMk/>
            <pc:sldMk cId="3987573355" sldId="2146846970"/>
            <ac:picMk id="265" creationId="{FE6A07BF-1168-456B-A9FD-0891C65DBDA4}"/>
          </ac:picMkLst>
        </pc:picChg>
        <pc:picChg chg="del mod topLvl">
          <ac:chgData name="Picozzi, Valentina" userId="9de6e8c1-cd02-421a-9eb5-721f6178ffdf" providerId="ADAL" clId="{5BD0A4A8-BE06-4033-90D7-6A6BBF72DDEA}" dt="2022-02-22T16:43:35.352" v="1245" actId="478"/>
          <ac:picMkLst>
            <pc:docMk/>
            <pc:sldMk cId="3987573355" sldId="2146846970"/>
            <ac:picMk id="266" creationId="{9A461D10-C511-407A-8B8F-F9E07E53EE0F}"/>
          </ac:picMkLst>
        </pc:picChg>
        <pc:picChg chg="del mod topLvl">
          <ac:chgData name="Picozzi, Valentina" userId="9de6e8c1-cd02-421a-9eb5-721f6178ffdf" providerId="ADAL" clId="{5BD0A4A8-BE06-4033-90D7-6A6BBF72DDEA}" dt="2022-02-22T16:43:51.173" v="1249" actId="478"/>
          <ac:picMkLst>
            <pc:docMk/>
            <pc:sldMk cId="3987573355" sldId="2146846970"/>
            <ac:picMk id="272" creationId="{136F10AA-B0B1-4C6D-8589-3C4A09EA1BA8}"/>
          </ac:picMkLst>
        </pc:picChg>
        <pc:picChg chg="del mod topLvl">
          <ac:chgData name="Picozzi, Valentina" userId="9de6e8c1-cd02-421a-9eb5-721f6178ffdf" providerId="ADAL" clId="{5BD0A4A8-BE06-4033-90D7-6A6BBF72DDEA}" dt="2022-02-22T16:43:51.173" v="1249" actId="478"/>
          <ac:picMkLst>
            <pc:docMk/>
            <pc:sldMk cId="3987573355" sldId="2146846970"/>
            <ac:picMk id="273" creationId="{646FF9A6-A89D-4F4A-AF12-051721E659B1}"/>
          </ac:picMkLst>
        </pc:picChg>
        <pc:picChg chg="add mod">
          <ac:chgData name="Picozzi, Valentina" userId="9de6e8c1-cd02-421a-9eb5-721f6178ffdf" providerId="ADAL" clId="{5BD0A4A8-BE06-4033-90D7-6A6BBF72DDEA}" dt="2022-02-22T15:16:28.657" v="1043" actId="571"/>
          <ac:picMkLst>
            <pc:docMk/>
            <pc:sldMk cId="3987573355" sldId="2146846970"/>
            <ac:picMk id="277" creationId="{AA07BB63-B706-4644-A2F7-5AFFC40348A0}"/>
          </ac:picMkLst>
        </pc:picChg>
        <pc:picChg chg="add mod">
          <ac:chgData name="Picozzi, Valentina" userId="9de6e8c1-cd02-421a-9eb5-721f6178ffdf" providerId="ADAL" clId="{5BD0A4A8-BE06-4033-90D7-6A6BBF72DDEA}" dt="2022-02-22T15:16:28.657" v="1043" actId="571"/>
          <ac:picMkLst>
            <pc:docMk/>
            <pc:sldMk cId="3987573355" sldId="2146846970"/>
            <ac:picMk id="278" creationId="{9F9C82BD-39E3-48E5-A4A0-EF12B4DBE8B8}"/>
          </ac:picMkLst>
        </pc:picChg>
        <pc:picChg chg="del mod">
          <ac:chgData name="Picozzi, Valentina" userId="9de6e8c1-cd02-421a-9eb5-721f6178ffdf" providerId="ADAL" clId="{5BD0A4A8-BE06-4033-90D7-6A6BBF72DDEA}" dt="2022-02-22T16:11:02.238" v="1121" actId="478"/>
          <ac:picMkLst>
            <pc:docMk/>
            <pc:sldMk cId="3987573355" sldId="2146846970"/>
            <ac:picMk id="377" creationId="{13482949-0542-416F-A6FD-888844B13491}"/>
          </ac:picMkLst>
        </pc:picChg>
        <pc:picChg chg="mod">
          <ac:chgData name="Picozzi, Valentina" userId="9de6e8c1-cd02-421a-9eb5-721f6178ffdf" providerId="ADAL" clId="{5BD0A4A8-BE06-4033-90D7-6A6BBF72DDEA}" dt="2022-02-22T16:35:11.123" v="1204" actId="165"/>
          <ac:picMkLst>
            <pc:docMk/>
            <pc:sldMk cId="3987573355" sldId="2146846970"/>
            <ac:picMk id="379" creationId="{1D196986-10C4-4DCB-BA1A-2094CA6F7E1C}"/>
          </ac:picMkLst>
        </pc:picChg>
        <pc:picChg chg="mod">
          <ac:chgData name="Picozzi, Valentina" userId="9de6e8c1-cd02-421a-9eb5-721f6178ffdf" providerId="ADAL" clId="{5BD0A4A8-BE06-4033-90D7-6A6BBF72DDEA}" dt="2022-02-22T16:35:11.123" v="1204" actId="165"/>
          <ac:picMkLst>
            <pc:docMk/>
            <pc:sldMk cId="3987573355" sldId="2146846970"/>
            <ac:picMk id="381" creationId="{1B29F3B7-8AC4-45DF-81F5-E0FCC3AD6C41}"/>
          </ac:picMkLst>
        </pc:picChg>
        <pc:picChg chg="mod">
          <ac:chgData name="Picozzi, Valentina" userId="9de6e8c1-cd02-421a-9eb5-721f6178ffdf" providerId="ADAL" clId="{5BD0A4A8-BE06-4033-90D7-6A6BBF72DDEA}" dt="2022-02-22T16:35:11.123" v="1204" actId="165"/>
          <ac:picMkLst>
            <pc:docMk/>
            <pc:sldMk cId="3987573355" sldId="2146846970"/>
            <ac:picMk id="382" creationId="{5546C826-CD88-4F14-8331-A0293249283C}"/>
          </ac:picMkLst>
        </pc:picChg>
        <pc:picChg chg="del mod">
          <ac:chgData name="Picozzi, Valentina" userId="9de6e8c1-cd02-421a-9eb5-721f6178ffdf" providerId="ADAL" clId="{5BD0A4A8-BE06-4033-90D7-6A6BBF72DDEA}" dt="2022-02-22T16:11:07.464" v="1122" actId="478"/>
          <ac:picMkLst>
            <pc:docMk/>
            <pc:sldMk cId="3987573355" sldId="2146846970"/>
            <ac:picMk id="383" creationId="{C800F199-7702-4389-9342-F9DA6F9A5B4F}"/>
          </ac:picMkLst>
        </pc:picChg>
        <pc:picChg chg="add del mod ord">
          <ac:chgData name="Picozzi, Valentina" userId="9de6e8c1-cd02-421a-9eb5-721f6178ffdf" providerId="ADAL" clId="{5BD0A4A8-BE06-4033-90D7-6A6BBF72DDEA}" dt="2022-02-23T09:24:28.481" v="3002" actId="166"/>
          <ac:picMkLst>
            <pc:docMk/>
            <pc:sldMk cId="3987573355" sldId="2146846970"/>
            <ac:picMk id="384" creationId="{9CCEAE1C-B8CE-4036-A4EF-439447DD7B9F}"/>
          </ac:picMkLst>
        </pc:picChg>
        <pc:picChg chg="mod">
          <ac:chgData name="Picozzi, Valentina" userId="9de6e8c1-cd02-421a-9eb5-721f6178ffdf" providerId="ADAL" clId="{5BD0A4A8-BE06-4033-90D7-6A6BBF72DDEA}" dt="2022-02-22T16:35:11.123" v="1204" actId="165"/>
          <ac:picMkLst>
            <pc:docMk/>
            <pc:sldMk cId="3987573355" sldId="2146846970"/>
            <ac:picMk id="388" creationId="{E27D9BE4-A283-4D90-82FC-E0B9F660CE94}"/>
          </ac:picMkLst>
        </pc:picChg>
        <pc:picChg chg="mod">
          <ac:chgData name="Picozzi, Valentina" userId="9de6e8c1-cd02-421a-9eb5-721f6178ffdf" providerId="ADAL" clId="{5BD0A4A8-BE06-4033-90D7-6A6BBF72DDEA}" dt="2022-02-22T16:35:11.123" v="1204" actId="165"/>
          <ac:picMkLst>
            <pc:docMk/>
            <pc:sldMk cId="3987573355" sldId="2146846970"/>
            <ac:picMk id="392" creationId="{DDC4B02A-BE1D-4C49-84FB-1F18224B2FF8}"/>
          </ac:picMkLst>
        </pc:picChg>
        <pc:picChg chg="mod">
          <ac:chgData name="Picozzi, Valentina" userId="9de6e8c1-cd02-421a-9eb5-721f6178ffdf" providerId="ADAL" clId="{5BD0A4A8-BE06-4033-90D7-6A6BBF72DDEA}" dt="2022-02-22T16:35:11.123" v="1204" actId="165"/>
          <ac:picMkLst>
            <pc:docMk/>
            <pc:sldMk cId="3987573355" sldId="2146846970"/>
            <ac:picMk id="393" creationId="{85429D41-FFB0-4CFB-A072-8FED4D7B4AE4}"/>
          </ac:picMkLst>
        </pc:picChg>
        <pc:picChg chg="add mod">
          <ac:chgData name="Picozzi, Valentina" userId="9de6e8c1-cd02-421a-9eb5-721f6178ffdf" providerId="ADAL" clId="{5BD0A4A8-BE06-4033-90D7-6A6BBF72DDEA}" dt="2022-02-22T16:46:02.364" v="1274" actId="1036"/>
          <ac:picMkLst>
            <pc:docMk/>
            <pc:sldMk cId="3987573355" sldId="2146846970"/>
            <ac:picMk id="394" creationId="{3E59F016-4FDD-4B6C-A3B2-2EB9BD08197B}"/>
          </ac:picMkLst>
        </pc:picChg>
        <pc:picChg chg="del">
          <ac:chgData name="Picozzi, Valentina" userId="9de6e8c1-cd02-421a-9eb5-721f6178ffdf" providerId="ADAL" clId="{5BD0A4A8-BE06-4033-90D7-6A6BBF72DDEA}" dt="2022-02-22T14:57:52.118" v="1032" actId="478"/>
          <ac:picMkLst>
            <pc:docMk/>
            <pc:sldMk cId="3987573355" sldId="2146846970"/>
            <ac:picMk id="421" creationId="{808A7E13-B06F-430D-B4A0-CD909EA78BF9}"/>
          </ac:picMkLst>
        </pc:picChg>
        <pc:picChg chg="del">
          <ac:chgData name="Picozzi, Valentina" userId="9de6e8c1-cd02-421a-9eb5-721f6178ffdf" providerId="ADAL" clId="{5BD0A4A8-BE06-4033-90D7-6A6BBF72DDEA}" dt="2022-02-22T14:57:52.118" v="1032" actId="478"/>
          <ac:picMkLst>
            <pc:docMk/>
            <pc:sldMk cId="3987573355" sldId="2146846970"/>
            <ac:picMk id="422" creationId="{711BFE58-73DE-4B22-861A-7B436969D05E}"/>
          </ac:picMkLst>
        </pc:picChg>
        <pc:cxnChg chg="mod">
          <ac:chgData name="Picozzi, Valentina" userId="9de6e8c1-cd02-421a-9eb5-721f6178ffdf" providerId="ADAL" clId="{5BD0A4A8-BE06-4033-90D7-6A6BBF72DDEA}" dt="2022-02-22T16:35:11.123" v="1204" actId="165"/>
          <ac:cxnSpMkLst>
            <pc:docMk/>
            <pc:sldMk cId="3987573355" sldId="2146846970"/>
            <ac:cxnSpMk id="375" creationId="{AE60470A-873F-4619-82FB-7E73BC331EC4}"/>
          </ac:cxnSpMkLst>
        </pc:cxnChg>
        <pc:cxnChg chg="mod">
          <ac:chgData name="Picozzi, Valentina" userId="9de6e8c1-cd02-421a-9eb5-721f6178ffdf" providerId="ADAL" clId="{5BD0A4A8-BE06-4033-90D7-6A6BBF72DDEA}" dt="2022-02-22T16:35:11.123" v="1204" actId="165"/>
          <ac:cxnSpMkLst>
            <pc:docMk/>
            <pc:sldMk cId="3987573355" sldId="2146846970"/>
            <ac:cxnSpMk id="380" creationId="{F11B5E92-B18E-4F57-91F8-BF7E17302447}"/>
          </ac:cxnSpMkLst>
        </pc:cxnChg>
        <pc:cxnChg chg="mod">
          <ac:chgData name="Picozzi, Valentina" userId="9de6e8c1-cd02-421a-9eb5-721f6178ffdf" providerId="ADAL" clId="{5BD0A4A8-BE06-4033-90D7-6A6BBF72DDEA}" dt="2022-02-22T16:35:11.123" v="1204" actId="165"/>
          <ac:cxnSpMkLst>
            <pc:docMk/>
            <pc:sldMk cId="3987573355" sldId="2146846970"/>
            <ac:cxnSpMk id="385" creationId="{DB2D0211-B10F-4F5F-A89B-D8C288872270}"/>
          </ac:cxnSpMkLst>
        </pc:cxnChg>
        <pc:cxnChg chg="mod">
          <ac:chgData name="Picozzi, Valentina" userId="9de6e8c1-cd02-421a-9eb5-721f6178ffdf" providerId="ADAL" clId="{5BD0A4A8-BE06-4033-90D7-6A6BBF72DDEA}" dt="2022-02-22T16:35:11.123" v="1204" actId="165"/>
          <ac:cxnSpMkLst>
            <pc:docMk/>
            <pc:sldMk cId="3987573355" sldId="2146846970"/>
            <ac:cxnSpMk id="386" creationId="{3DC667C5-3EFE-44D6-BA21-0B907C738160}"/>
          </ac:cxnSpMkLst>
        </pc:cxnChg>
        <pc:cxnChg chg="mod">
          <ac:chgData name="Picozzi, Valentina" userId="9de6e8c1-cd02-421a-9eb5-721f6178ffdf" providerId="ADAL" clId="{5BD0A4A8-BE06-4033-90D7-6A6BBF72DDEA}" dt="2022-02-22T16:35:11.123" v="1204" actId="165"/>
          <ac:cxnSpMkLst>
            <pc:docMk/>
            <pc:sldMk cId="3987573355" sldId="2146846970"/>
            <ac:cxnSpMk id="387" creationId="{1F4CA731-25E4-4716-905E-3EDB8CE8359B}"/>
          </ac:cxnSpMkLst>
        </pc:cxnChg>
        <pc:cxnChg chg="mod">
          <ac:chgData name="Picozzi, Valentina" userId="9de6e8c1-cd02-421a-9eb5-721f6178ffdf" providerId="ADAL" clId="{5BD0A4A8-BE06-4033-90D7-6A6BBF72DDEA}" dt="2022-02-22T16:35:11.123" v="1204" actId="165"/>
          <ac:cxnSpMkLst>
            <pc:docMk/>
            <pc:sldMk cId="3987573355" sldId="2146846970"/>
            <ac:cxnSpMk id="389" creationId="{AD27F1A7-2A81-4901-95BE-B0BF04771DEE}"/>
          </ac:cxnSpMkLst>
        </pc:cxnChg>
        <pc:cxnChg chg="mod">
          <ac:chgData name="Picozzi, Valentina" userId="9de6e8c1-cd02-421a-9eb5-721f6178ffdf" providerId="ADAL" clId="{5BD0A4A8-BE06-4033-90D7-6A6BBF72DDEA}" dt="2022-02-22T16:35:11.123" v="1204" actId="165"/>
          <ac:cxnSpMkLst>
            <pc:docMk/>
            <pc:sldMk cId="3987573355" sldId="2146846970"/>
            <ac:cxnSpMk id="390" creationId="{2B4B45E2-5B90-43D5-BCC4-84E579353D85}"/>
          </ac:cxnSpMkLst>
        </pc:cxnChg>
        <pc:cxnChg chg="del">
          <ac:chgData name="Picozzi, Valentina" userId="9de6e8c1-cd02-421a-9eb5-721f6178ffdf" providerId="ADAL" clId="{5BD0A4A8-BE06-4033-90D7-6A6BBF72DDEA}" dt="2022-02-22T14:57:54.299" v="1033" actId="478"/>
          <ac:cxnSpMkLst>
            <pc:docMk/>
            <pc:sldMk cId="3987573355" sldId="2146846970"/>
            <ac:cxnSpMk id="420" creationId="{A041FD9D-F331-451D-9D1D-6AD21817278C}"/>
          </ac:cxnSpMkLst>
        </pc:cxnChg>
      </pc:sldChg>
      <pc:sldChg chg="addSp delSp modSp mod">
        <pc:chgData name="Picozzi, Valentina" userId="9de6e8c1-cd02-421a-9eb5-721f6178ffdf" providerId="ADAL" clId="{5BD0A4A8-BE06-4033-90D7-6A6BBF72DDEA}" dt="2022-02-23T19:16:13.787" v="4837" actId="1035"/>
        <pc:sldMkLst>
          <pc:docMk/>
          <pc:sldMk cId="2470940488" sldId="2146846975"/>
        </pc:sldMkLst>
        <pc:spChg chg="mod">
          <ac:chgData name="Picozzi, Valentina" userId="9de6e8c1-cd02-421a-9eb5-721f6178ffdf" providerId="ADAL" clId="{5BD0A4A8-BE06-4033-90D7-6A6BBF72DDEA}" dt="2022-02-23T19:05:09.390" v="4827" actId="164"/>
          <ac:spMkLst>
            <pc:docMk/>
            <pc:sldMk cId="2470940488" sldId="2146846975"/>
            <ac:spMk id="19" creationId="{73201C8B-40A8-43A3-AB6E-48421E6CA322}"/>
          </ac:spMkLst>
        </pc:spChg>
        <pc:grpChg chg="add mod">
          <ac:chgData name="Picozzi, Valentina" userId="9de6e8c1-cd02-421a-9eb5-721f6178ffdf" providerId="ADAL" clId="{5BD0A4A8-BE06-4033-90D7-6A6BBF72DDEA}" dt="2022-02-23T19:05:09.390" v="4827" actId="164"/>
          <ac:grpSpMkLst>
            <pc:docMk/>
            <pc:sldMk cId="2470940488" sldId="2146846975"/>
            <ac:grpSpMk id="10" creationId="{F50FCD50-EDA2-4C70-956B-C18332FFE3AC}"/>
          </ac:grpSpMkLst>
        </pc:grpChg>
        <pc:grpChg chg="add mod">
          <ac:chgData name="Picozzi, Valentina" userId="9de6e8c1-cd02-421a-9eb5-721f6178ffdf" providerId="ADAL" clId="{5BD0A4A8-BE06-4033-90D7-6A6BBF72DDEA}" dt="2022-02-23T19:16:13.787" v="4837" actId="1035"/>
          <ac:grpSpMkLst>
            <pc:docMk/>
            <pc:sldMk cId="2470940488" sldId="2146846975"/>
            <ac:grpSpMk id="40" creationId="{6A69AA94-FF2D-4A9D-8D52-2BBE7888E12F}"/>
          </ac:grpSpMkLst>
        </pc:grpChg>
        <pc:grpChg chg="mod">
          <ac:chgData name="Picozzi, Valentina" userId="9de6e8c1-cd02-421a-9eb5-721f6178ffdf" providerId="ADAL" clId="{5BD0A4A8-BE06-4033-90D7-6A6BBF72DDEA}" dt="2022-02-23T19:01:09.376" v="4769"/>
          <ac:grpSpMkLst>
            <pc:docMk/>
            <pc:sldMk cId="2470940488" sldId="2146846975"/>
            <ac:grpSpMk id="41" creationId="{FD83432F-BDC7-44B9-AFE3-2EEAFAB1539D}"/>
          </ac:grpSpMkLst>
        </pc:grpChg>
        <pc:grpChg chg="mod">
          <ac:chgData name="Picozzi, Valentina" userId="9de6e8c1-cd02-421a-9eb5-721f6178ffdf" providerId="ADAL" clId="{5BD0A4A8-BE06-4033-90D7-6A6BBF72DDEA}" dt="2022-02-23T19:01:09.376" v="4769"/>
          <ac:grpSpMkLst>
            <pc:docMk/>
            <pc:sldMk cId="2470940488" sldId="2146846975"/>
            <ac:grpSpMk id="45" creationId="{B2821989-9FE5-4346-9B58-ABC71DD3CBE3}"/>
          </ac:grpSpMkLst>
        </pc:grpChg>
        <pc:grpChg chg="mod">
          <ac:chgData name="Picozzi, Valentina" userId="9de6e8c1-cd02-421a-9eb5-721f6178ffdf" providerId="ADAL" clId="{5BD0A4A8-BE06-4033-90D7-6A6BBF72DDEA}" dt="2022-02-23T19:01:09.376" v="4769"/>
          <ac:grpSpMkLst>
            <pc:docMk/>
            <pc:sldMk cId="2470940488" sldId="2146846975"/>
            <ac:grpSpMk id="47" creationId="{A79DA67A-C3B9-4C80-9614-6D06EDC00376}"/>
          </ac:grpSpMkLst>
        </pc:grpChg>
        <pc:picChg chg="add mod ord">
          <ac:chgData name="Picozzi, Valentina" userId="9de6e8c1-cd02-421a-9eb5-721f6178ffdf" providerId="ADAL" clId="{5BD0A4A8-BE06-4033-90D7-6A6BBF72DDEA}" dt="2022-02-23T19:05:09.390" v="4827" actId="164"/>
          <ac:picMkLst>
            <pc:docMk/>
            <pc:sldMk cId="2470940488" sldId="2146846975"/>
            <ac:picMk id="3" creationId="{A0CF614D-6511-4AD2-9E6B-18B6C44168DE}"/>
          </ac:picMkLst>
        </pc:picChg>
        <pc:picChg chg="del">
          <ac:chgData name="Picozzi, Valentina" userId="9de6e8c1-cd02-421a-9eb5-721f6178ffdf" providerId="ADAL" clId="{5BD0A4A8-BE06-4033-90D7-6A6BBF72DDEA}" dt="2022-02-23T19:01:05.301" v="4766" actId="478"/>
          <ac:picMkLst>
            <pc:docMk/>
            <pc:sldMk cId="2470940488" sldId="2146846975"/>
            <ac:picMk id="6" creationId="{BB874158-2766-4DF2-89B9-3BF0D1781302}"/>
          </ac:picMkLst>
        </pc:picChg>
        <pc:picChg chg="del">
          <ac:chgData name="Picozzi, Valentina" userId="9de6e8c1-cd02-421a-9eb5-721f6178ffdf" providerId="ADAL" clId="{5BD0A4A8-BE06-4033-90D7-6A6BBF72DDEA}" dt="2022-02-23T19:01:16.078" v="4770" actId="478"/>
          <ac:picMkLst>
            <pc:docMk/>
            <pc:sldMk cId="2470940488" sldId="2146846975"/>
            <ac:picMk id="8" creationId="{A141F620-252B-4883-80C2-933FD955E6B6}"/>
          </ac:picMkLst>
        </pc:picChg>
        <pc:picChg chg="mod">
          <ac:chgData name="Picozzi, Valentina" userId="9de6e8c1-cd02-421a-9eb5-721f6178ffdf" providerId="ADAL" clId="{5BD0A4A8-BE06-4033-90D7-6A6BBF72DDEA}" dt="2022-02-23T19:05:09.390" v="4827" actId="164"/>
          <ac:picMkLst>
            <pc:docMk/>
            <pc:sldMk cId="2470940488" sldId="2146846975"/>
            <ac:picMk id="24" creationId="{0750E1AE-D245-4EA8-BE99-E9B0D338BB52}"/>
          </ac:picMkLst>
        </pc:picChg>
        <pc:picChg chg="mod">
          <ac:chgData name="Picozzi, Valentina" userId="9de6e8c1-cd02-421a-9eb5-721f6178ffdf" providerId="ADAL" clId="{5BD0A4A8-BE06-4033-90D7-6A6BBF72DDEA}" dt="2022-02-23T19:05:09.390" v="4827" actId="164"/>
          <ac:picMkLst>
            <pc:docMk/>
            <pc:sldMk cId="2470940488" sldId="2146846975"/>
            <ac:picMk id="25" creationId="{653ACCB9-7A29-4EFF-B9BB-0947CECC3671}"/>
          </ac:picMkLst>
        </pc:picChg>
        <pc:picChg chg="del">
          <ac:chgData name="Picozzi, Valentina" userId="9de6e8c1-cd02-421a-9eb5-721f6178ffdf" providerId="ADAL" clId="{5BD0A4A8-BE06-4033-90D7-6A6BBF72DDEA}" dt="2022-02-23T19:01:08.689" v="4768" actId="478"/>
          <ac:picMkLst>
            <pc:docMk/>
            <pc:sldMk cId="2470940488" sldId="2146846975"/>
            <ac:picMk id="26" creationId="{A7E3B8BE-6024-4546-B30F-F44BDFC06626}"/>
          </ac:picMkLst>
        </pc:picChg>
        <pc:picChg chg="add mod">
          <ac:chgData name="Picozzi, Valentina" userId="9de6e8c1-cd02-421a-9eb5-721f6178ffdf" providerId="ADAL" clId="{5BD0A4A8-BE06-4033-90D7-6A6BBF72DDEA}" dt="2022-02-23T19:16:13.787" v="4837" actId="1035"/>
          <ac:picMkLst>
            <pc:docMk/>
            <pc:sldMk cId="2470940488" sldId="2146846975"/>
            <ac:picMk id="33" creationId="{E4D9AB18-D95B-4329-9C61-895AFAE12C15}"/>
          </ac:picMkLst>
        </pc:picChg>
        <pc:picChg chg="add mod">
          <ac:chgData name="Picozzi, Valentina" userId="9de6e8c1-cd02-421a-9eb5-721f6178ffdf" providerId="ADAL" clId="{5BD0A4A8-BE06-4033-90D7-6A6BBF72DDEA}" dt="2022-02-23T19:16:13.787" v="4837" actId="1035"/>
          <ac:picMkLst>
            <pc:docMk/>
            <pc:sldMk cId="2470940488" sldId="2146846975"/>
            <ac:picMk id="38" creationId="{541524F6-4127-4827-9D4F-438177C07267}"/>
          </ac:picMkLst>
        </pc:picChg>
        <pc:picChg chg="mod">
          <ac:chgData name="Picozzi, Valentina" userId="9de6e8c1-cd02-421a-9eb5-721f6178ffdf" providerId="ADAL" clId="{5BD0A4A8-BE06-4033-90D7-6A6BBF72DDEA}" dt="2022-02-23T19:01:09.376" v="4769"/>
          <ac:picMkLst>
            <pc:docMk/>
            <pc:sldMk cId="2470940488" sldId="2146846975"/>
            <ac:picMk id="42" creationId="{6309CF93-9C4A-4A4F-90F7-A997D8473B77}"/>
          </ac:picMkLst>
        </pc:picChg>
        <pc:picChg chg="mod">
          <ac:chgData name="Picozzi, Valentina" userId="9de6e8c1-cd02-421a-9eb5-721f6178ffdf" providerId="ADAL" clId="{5BD0A4A8-BE06-4033-90D7-6A6BBF72DDEA}" dt="2022-02-23T19:01:09.376" v="4769"/>
          <ac:picMkLst>
            <pc:docMk/>
            <pc:sldMk cId="2470940488" sldId="2146846975"/>
            <ac:picMk id="43" creationId="{3C59838F-684A-4024-8F31-F5A85AD19480}"/>
          </ac:picMkLst>
        </pc:picChg>
        <pc:picChg chg="mod">
          <ac:chgData name="Picozzi, Valentina" userId="9de6e8c1-cd02-421a-9eb5-721f6178ffdf" providerId="ADAL" clId="{5BD0A4A8-BE06-4033-90D7-6A6BBF72DDEA}" dt="2022-02-23T19:01:09.376" v="4769"/>
          <ac:picMkLst>
            <pc:docMk/>
            <pc:sldMk cId="2470940488" sldId="2146846975"/>
            <ac:picMk id="44" creationId="{A8C9C513-D47E-4849-85DB-CED00CF9356E}"/>
          </ac:picMkLst>
        </pc:picChg>
        <pc:picChg chg="mod">
          <ac:chgData name="Picozzi, Valentina" userId="9de6e8c1-cd02-421a-9eb5-721f6178ffdf" providerId="ADAL" clId="{5BD0A4A8-BE06-4033-90D7-6A6BBF72DDEA}" dt="2022-02-23T19:01:09.376" v="4769"/>
          <ac:picMkLst>
            <pc:docMk/>
            <pc:sldMk cId="2470940488" sldId="2146846975"/>
            <ac:picMk id="46" creationId="{1EFC3F94-715E-415F-B24B-E89780F44293}"/>
          </ac:picMkLst>
        </pc:picChg>
        <pc:picChg chg="mod">
          <ac:chgData name="Picozzi, Valentina" userId="9de6e8c1-cd02-421a-9eb5-721f6178ffdf" providerId="ADAL" clId="{5BD0A4A8-BE06-4033-90D7-6A6BBF72DDEA}" dt="2022-02-23T19:01:09.376" v="4769"/>
          <ac:picMkLst>
            <pc:docMk/>
            <pc:sldMk cId="2470940488" sldId="2146846975"/>
            <ac:picMk id="49" creationId="{7C78BF25-3546-4A3E-BF6A-61B1B8C5D6D2}"/>
          </ac:picMkLst>
        </pc:picChg>
        <pc:picChg chg="mod">
          <ac:chgData name="Picozzi, Valentina" userId="9de6e8c1-cd02-421a-9eb5-721f6178ffdf" providerId="ADAL" clId="{5BD0A4A8-BE06-4033-90D7-6A6BBF72DDEA}" dt="2022-02-23T19:01:09.376" v="4769"/>
          <ac:picMkLst>
            <pc:docMk/>
            <pc:sldMk cId="2470940488" sldId="2146846975"/>
            <ac:picMk id="51" creationId="{7B21E46F-8670-4314-825E-DA344826A0BD}"/>
          </ac:picMkLst>
        </pc:picChg>
        <pc:picChg chg="del">
          <ac:chgData name="Picozzi, Valentina" userId="9de6e8c1-cd02-421a-9eb5-721f6178ffdf" providerId="ADAL" clId="{5BD0A4A8-BE06-4033-90D7-6A6BBF72DDEA}" dt="2022-02-23T19:01:00.767" v="4764" actId="478"/>
          <ac:picMkLst>
            <pc:docMk/>
            <pc:sldMk cId="2470940488" sldId="2146846975"/>
            <ac:picMk id="55" creationId="{80425ED7-A4AE-40DF-A550-DBB04169421C}"/>
          </ac:picMkLst>
        </pc:picChg>
        <pc:picChg chg="del">
          <ac:chgData name="Picozzi, Valentina" userId="9de6e8c1-cd02-421a-9eb5-721f6178ffdf" providerId="ADAL" clId="{5BD0A4A8-BE06-4033-90D7-6A6BBF72DDEA}" dt="2022-02-23T19:00:58.711" v="4763" actId="478"/>
          <ac:picMkLst>
            <pc:docMk/>
            <pc:sldMk cId="2470940488" sldId="2146846975"/>
            <ac:picMk id="57" creationId="{0A25957C-47C1-4D4E-82C3-CEAEB21F3ADC}"/>
          </ac:picMkLst>
        </pc:picChg>
        <pc:picChg chg="del">
          <ac:chgData name="Picozzi, Valentina" userId="9de6e8c1-cd02-421a-9eb5-721f6178ffdf" providerId="ADAL" clId="{5BD0A4A8-BE06-4033-90D7-6A6BBF72DDEA}" dt="2022-02-23T19:00:55.671" v="4762" actId="478"/>
          <ac:picMkLst>
            <pc:docMk/>
            <pc:sldMk cId="2470940488" sldId="2146846975"/>
            <ac:picMk id="58" creationId="{C1426D69-CC37-4BEB-ACCB-363546870CCF}"/>
          </ac:picMkLst>
        </pc:picChg>
        <pc:picChg chg="mod">
          <ac:chgData name="Picozzi, Valentina" userId="9de6e8c1-cd02-421a-9eb5-721f6178ffdf" providerId="ADAL" clId="{5BD0A4A8-BE06-4033-90D7-6A6BBF72DDEA}" dt="2022-02-23T19:05:09.390" v="4827" actId="164"/>
          <ac:picMkLst>
            <pc:docMk/>
            <pc:sldMk cId="2470940488" sldId="2146846975"/>
            <ac:picMk id="59" creationId="{7ECC3E4B-8334-4B8F-807C-C9EC1DEB5273}"/>
          </ac:picMkLst>
        </pc:picChg>
        <pc:cxnChg chg="del">
          <ac:chgData name="Picozzi, Valentina" userId="9de6e8c1-cd02-421a-9eb5-721f6178ffdf" providerId="ADAL" clId="{5BD0A4A8-BE06-4033-90D7-6A6BBF72DDEA}" dt="2022-02-23T19:01:06.818" v="4767" actId="478"/>
          <ac:cxnSpMkLst>
            <pc:docMk/>
            <pc:sldMk cId="2470940488" sldId="2146846975"/>
            <ac:cxnSpMk id="20" creationId="{272C9B5A-E556-4ECE-9AA4-90DDE94A6D1A}"/>
          </ac:cxnSpMkLst>
        </pc:cxnChg>
        <pc:cxnChg chg="del">
          <ac:chgData name="Picozzi, Valentina" userId="9de6e8c1-cd02-421a-9eb5-721f6178ffdf" providerId="ADAL" clId="{5BD0A4A8-BE06-4033-90D7-6A6BBF72DDEA}" dt="2022-02-23T19:04:05.909" v="4809" actId="478"/>
          <ac:cxnSpMkLst>
            <pc:docMk/>
            <pc:sldMk cId="2470940488" sldId="2146846975"/>
            <ac:cxnSpMk id="28" creationId="{67D077F8-7B3D-4712-A4CF-F761DC681E80}"/>
          </ac:cxnSpMkLst>
        </pc:cxnChg>
        <pc:cxnChg chg="del">
          <ac:chgData name="Picozzi, Valentina" userId="9de6e8c1-cd02-421a-9eb5-721f6178ffdf" providerId="ADAL" clId="{5BD0A4A8-BE06-4033-90D7-6A6BBF72DDEA}" dt="2022-02-23T19:04:08.010" v="4810" actId="478"/>
          <ac:cxnSpMkLst>
            <pc:docMk/>
            <pc:sldMk cId="2470940488" sldId="2146846975"/>
            <ac:cxnSpMk id="29" creationId="{27831A3C-2D03-41E3-8868-C83D7B6C28B4}"/>
          </ac:cxnSpMkLst>
        </pc:cxnChg>
        <pc:cxnChg chg="del">
          <ac:chgData name="Picozzi, Valentina" userId="9de6e8c1-cd02-421a-9eb5-721f6178ffdf" providerId="ADAL" clId="{5BD0A4A8-BE06-4033-90D7-6A6BBF72DDEA}" dt="2022-02-23T19:04:10.258" v="4811" actId="478"/>
          <ac:cxnSpMkLst>
            <pc:docMk/>
            <pc:sldMk cId="2470940488" sldId="2146846975"/>
            <ac:cxnSpMk id="31" creationId="{CE24821E-F4FC-46B8-8089-82E457429A96}"/>
          </ac:cxnSpMkLst>
        </pc:cxnChg>
        <pc:cxnChg chg="del">
          <ac:chgData name="Picozzi, Valentina" userId="9de6e8c1-cd02-421a-9eb5-721f6178ffdf" providerId="ADAL" clId="{5BD0A4A8-BE06-4033-90D7-6A6BBF72DDEA}" dt="2022-02-23T19:04:03.587" v="4808" actId="478"/>
          <ac:cxnSpMkLst>
            <pc:docMk/>
            <pc:sldMk cId="2470940488" sldId="2146846975"/>
            <ac:cxnSpMk id="32" creationId="{FDBB0B9E-3624-478A-BDBE-10B3A9B86FA3}"/>
          </ac:cxnSpMkLst>
        </pc:cxnChg>
        <pc:cxnChg chg="del">
          <ac:chgData name="Picozzi, Valentina" userId="9de6e8c1-cd02-421a-9eb5-721f6178ffdf" providerId="ADAL" clId="{5BD0A4A8-BE06-4033-90D7-6A6BBF72DDEA}" dt="2022-02-23T19:04:01.938" v="4807" actId="478"/>
          <ac:cxnSpMkLst>
            <pc:docMk/>
            <pc:sldMk cId="2470940488" sldId="2146846975"/>
            <ac:cxnSpMk id="34" creationId="{D14E28F8-F2BA-4309-8B83-B168AA966ABF}"/>
          </ac:cxnSpMkLst>
        </pc:cxnChg>
        <pc:cxnChg chg="del">
          <ac:chgData name="Picozzi, Valentina" userId="9de6e8c1-cd02-421a-9eb5-721f6178ffdf" providerId="ADAL" clId="{5BD0A4A8-BE06-4033-90D7-6A6BBF72DDEA}" dt="2022-02-23T19:03:51.774" v="4805" actId="478"/>
          <ac:cxnSpMkLst>
            <pc:docMk/>
            <pc:sldMk cId="2470940488" sldId="2146846975"/>
            <ac:cxnSpMk id="35" creationId="{FA19538D-36F6-4DC4-8A61-33C501551122}"/>
          </ac:cxnSpMkLst>
        </pc:cxnChg>
        <pc:cxnChg chg="mod">
          <ac:chgData name="Picozzi, Valentina" userId="9de6e8c1-cd02-421a-9eb5-721f6178ffdf" providerId="ADAL" clId="{5BD0A4A8-BE06-4033-90D7-6A6BBF72DDEA}" dt="2022-02-23T19:05:09.390" v="4827" actId="164"/>
          <ac:cxnSpMkLst>
            <pc:docMk/>
            <pc:sldMk cId="2470940488" sldId="2146846975"/>
            <ac:cxnSpMk id="36" creationId="{628C260E-1F3A-4B7F-9392-9384447EE38D}"/>
          </ac:cxnSpMkLst>
        </pc:cxnChg>
        <pc:cxnChg chg="mod">
          <ac:chgData name="Picozzi, Valentina" userId="9de6e8c1-cd02-421a-9eb5-721f6178ffdf" providerId="ADAL" clId="{5BD0A4A8-BE06-4033-90D7-6A6BBF72DDEA}" dt="2022-02-23T19:05:09.390" v="4827" actId="164"/>
          <ac:cxnSpMkLst>
            <pc:docMk/>
            <pc:sldMk cId="2470940488" sldId="2146846975"/>
            <ac:cxnSpMk id="37" creationId="{A43A2EA4-9663-4CDF-A5E0-FAFB3DCFE8BD}"/>
          </ac:cxnSpMkLst>
        </pc:cxnChg>
        <pc:cxnChg chg="add mod">
          <ac:chgData name="Picozzi, Valentina" userId="9de6e8c1-cd02-421a-9eb5-721f6178ffdf" providerId="ADAL" clId="{5BD0A4A8-BE06-4033-90D7-6A6BBF72DDEA}" dt="2022-02-23T19:16:13.787" v="4837" actId="1035"/>
          <ac:cxnSpMkLst>
            <pc:docMk/>
            <pc:sldMk cId="2470940488" sldId="2146846975"/>
            <ac:cxnSpMk id="39" creationId="{43B45E60-1679-4828-BB7B-C82232918A66}"/>
          </ac:cxnSpMkLst>
        </pc:cxnChg>
        <pc:cxnChg chg="del">
          <ac:chgData name="Picozzi, Valentina" userId="9de6e8c1-cd02-421a-9eb5-721f6178ffdf" providerId="ADAL" clId="{5BD0A4A8-BE06-4033-90D7-6A6BBF72DDEA}" dt="2022-02-23T19:04:12.628" v="4812" actId="478"/>
          <ac:cxnSpMkLst>
            <pc:docMk/>
            <pc:sldMk cId="2470940488" sldId="2146846975"/>
            <ac:cxnSpMk id="48" creationId="{6AE9CCD5-9146-4C00-91C5-E8BEAF53DF46}"/>
          </ac:cxnSpMkLst>
        </pc:cxnChg>
        <pc:cxnChg chg="mod">
          <ac:chgData name="Picozzi, Valentina" userId="9de6e8c1-cd02-421a-9eb5-721f6178ffdf" providerId="ADAL" clId="{5BD0A4A8-BE06-4033-90D7-6A6BBF72DDEA}" dt="2022-02-23T19:01:09.376" v="4769"/>
          <ac:cxnSpMkLst>
            <pc:docMk/>
            <pc:sldMk cId="2470940488" sldId="2146846975"/>
            <ac:cxnSpMk id="50" creationId="{AEAD7DD7-4725-4B85-A179-EEF569E5D0EF}"/>
          </ac:cxnSpMkLst>
        </pc:cxnChg>
        <pc:cxnChg chg="add mod">
          <ac:chgData name="Picozzi, Valentina" userId="9de6e8c1-cd02-421a-9eb5-721f6178ffdf" providerId="ADAL" clId="{5BD0A4A8-BE06-4033-90D7-6A6BBF72DDEA}" dt="2022-02-23T19:05:09.390" v="4827" actId="164"/>
          <ac:cxnSpMkLst>
            <pc:docMk/>
            <pc:sldMk cId="2470940488" sldId="2146846975"/>
            <ac:cxnSpMk id="53" creationId="{01F17CA7-BF24-4112-B1BB-7A0BD831BC0A}"/>
          </ac:cxnSpMkLst>
        </pc:cxnChg>
        <pc:cxnChg chg="add mod">
          <ac:chgData name="Picozzi, Valentina" userId="9de6e8c1-cd02-421a-9eb5-721f6178ffdf" providerId="ADAL" clId="{5BD0A4A8-BE06-4033-90D7-6A6BBF72DDEA}" dt="2022-02-23T19:05:09.390" v="4827" actId="164"/>
          <ac:cxnSpMkLst>
            <pc:docMk/>
            <pc:sldMk cId="2470940488" sldId="2146846975"/>
            <ac:cxnSpMk id="54" creationId="{EA059FCC-FFCE-466C-82F4-019C0A672B62}"/>
          </ac:cxnSpMkLst>
        </pc:cxnChg>
        <pc:cxnChg chg="del">
          <ac:chgData name="Picozzi, Valentina" userId="9de6e8c1-cd02-421a-9eb5-721f6178ffdf" providerId="ADAL" clId="{5BD0A4A8-BE06-4033-90D7-6A6BBF72DDEA}" dt="2022-02-23T19:01:03.066" v="4765" actId="478"/>
          <ac:cxnSpMkLst>
            <pc:docMk/>
            <pc:sldMk cId="2470940488" sldId="2146846975"/>
            <ac:cxnSpMk id="56" creationId="{CADC8773-4BB6-4330-9058-54B4D06B8D8D}"/>
          </ac:cxnSpMkLst>
        </pc:cxnChg>
        <pc:cxnChg chg="add mod">
          <ac:chgData name="Picozzi, Valentina" userId="9de6e8c1-cd02-421a-9eb5-721f6178ffdf" providerId="ADAL" clId="{5BD0A4A8-BE06-4033-90D7-6A6BBF72DDEA}" dt="2022-02-23T19:05:09.390" v="4827" actId="164"/>
          <ac:cxnSpMkLst>
            <pc:docMk/>
            <pc:sldMk cId="2470940488" sldId="2146846975"/>
            <ac:cxnSpMk id="60" creationId="{C34320CB-3831-457F-AF07-ADB974131580}"/>
          </ac:cxnSpMkLst>
        </pc:cxnChg>
        <pc:cxnChg chg="add mod">
          <ac:chgData name="Picozzi, Valentina" userId="9de6e8c1-cd02-421a-9eb5-721f6178ffdf" providerId="ADAL" clId="{5BD0A4A8-BE06-4033-90D7-6A6BBF72DDEA}" dt="2022-02-23T19:05:09.390" v="4827" actId="164"/>
          <ac:cxnSpMkLst>
            <pc:docMk/>
            <pc:sldMk cId="2470940488" sldId="2146846975"/>
            <ac:cxnSpMk id="61" creationId="{C2BAE035-59B9-40F6-92D8-CB6A7C3156BE}"/>
          </ac:cxnSpMkLst>
        </pc:cxnChg>
        <pc:cxnChg chg="add mod">
          <ac:chgData name="Picozzi, Valentina" userId="9de6e8c1-cd02-421a-9eb5-721f6178ffdf" providerId="ADAL" clId="{5BD0A4A8-BE06-4033-90D7-6A6BBF72DDEA}" dt="2022-02-23T19:05:09.390" v="4827" actId="164"/>
          <ac:cxnSpMkLst>
            <pc:docMk/>
            <pc:sldMk cId="2470940488" sldId="2146846975"/>
            <ac:cxnSpMk id="63" creationId="{09333190-4D30-440D-BA4A-5D5A350F6469}"/>
          </ac:cxnSpMkLst>
        </pc:cxnChg>
        <pc:cxnChg chg="add mod">
          <ac:chgData name="Picozzi, Valentina" userId="9de6e8c1-cd02-421a-9eb5-721f6178ffdf" providerId="ADAL" clId="{5BD0A4A8-BE06-4033-90D7-6A6BBF72DDEA}" dt="2022-02-23T19:05:09.390" v="4827" actId="164"/>
          <ac:cxnSpMkLst>
            <pc:docMk/>
            <pc:sldMk cId="2470940488" sldId="2146846975"/>
            <ac:cxnSpMk id="64" creationId="{DE1FD676-79EF-46CE-AA77-41AB8FECD40F}"/>
          </ac:cxnSpMkLst>
        </pc:cxnChg>
      </pc:sldChg>
      <pc:sldChg chg="addSp delSp modSp mod">
        <pc:chgData name="Picozzi, Valentina" userId="9de6e8c1-cd02-421a-9eb5-721f6178ffdf" providerId="ADAL" clId="{5BD0A4A8-BE06-4033-90D7-6A6BBF72DDEA}" dt="2022-02-23T09:03:02.337" v="2922" actId="1038"/>
        <pc:sldMkLst>
          <pc:docMk/>
          <pc:sldMk cId="570159361" sldId="2146846978"/>
        </pc:sldMkLst>
        <pc:spChg chg="del">
          <ac:chgData name="Picozzi, Valentina" userId="9de6e8c1-cd02-421a-9eb5-721f6178ffdf" providerId="ADAL" clId="{5BD0A4A8-BE06-4033-90D7-6A6BBF72DDEA}" dt="2022-02-22T13:59:51.501" v="723" actId="478"/>
          <ac:spMkLst>
            <pc:docMk/>
            <pc:sldMk cId="570159361" sldId="2146846978"/>
            <ac:spMk id="7" creationId="{394C1F0B-1103-4067-A3AE-400CDCC597B9}"/>
          </ac:spMkLst>
        </pc:spChg>
        <pc:spChg chg="add mod">
          <ac:chgData name="Picozzi, Valentina" userId="9de6e8c1-cd02-421a-9eb5-721f6178ffdf" providerId="ADAL" clId="{5BD0A4A8-BE06-4033-90D7-6A6BBF72DDEA}" dt="2022-02-22T14:07:47.996" v="840" actId="1037"/>
          <ac:spMkLst>
            <pc:docMk/>
            <pc:sldMk cId="570159361" sldId="2146846978"/>
            <ac:spMk id="63" creationId="{F8D4FE64-EF4A-48B5-B483-2DEBC54FE6C4}"/>
          </ac:spMkLst>
        </pc:spChg>
        <pc:spChg chg="add mod">
          <ac:chgData name="Picozzi, Valentina" userId="9de6e8c1-cd02-421a-9eb5-721f6178ffdf" providerId="ADAL" clId="{5BD0A4A8-BE06-4033-90D7-6A6BBF72DDEA}" dt="2022-02-22T14:06:20.572" v="750" actId="1038"/>
          <ac:spMkLst>
            <pc:docMk/>
            <pc:sldMk cId="570159361" sldId="2146846978"/>
            <ac:spMk id="64" creationId="{47CDCCA6-2FBD-4C5B-853D-D61EFAFE9881}"/>
          </ac:spMkLst>
        </pc:spChg>
        <pc:spChg chg="add mod">
          <ac:chgData name="Picozzi, Valentina" userId="9de6e8c1-cd02-421a-9eb5-721f6178ffdf" providerId="ADAL" clId="{5BD0A4A8-BE06-4033-90D7-6A6BBF72DDEA}" dt="2022-02-22T14:07:43.912" v="838" actId="1037"/>
          <ac:spMkLst>
            <pc:docMk/>
            <pc:sldMk cId="570159361" sldId="2146846978"/>
            <ac:spMk id="65" creationId="{5B3EFB77-0B32-42E8-BFD9-210943816F21}"/>
          </ac:spMkLst>
        </pc:spChg>
        <pc:spChg chg="add mod">
          <ac:chgData name="Picozzi, Valentina" userId="9de6e8c1-cd02-421a-9eb5-721f6178ffdf" providerId="ADAL" clId="{5BD0A4A8-BE06-4033-90D7-6A6BBF72DDEA}" dt="2022-02-22T14:10:05.592" v="857" actId="207"/>
          <ac:spMkLst>
            <pc:docMk/>
            <pc:sldMk cId="570159361" sldId="2146846978"/>
            <ac:spMk id="71" creationId="{2EC310E9-6B94-42FE-A46E-1F4871D95801}"/>
          </ac:spMkLst>
        </pc:spChg>
        <pc:spChg chg="add mod">
          <ac:chgData name="Picozzi, Valentina" userId="9de6e8c1-cd02-421a-9eb5-721f6178ffdf" providerId="ADAL" clId="{5BD0A4A8-BE06-4033-90D7-6A6BBF72DDEA}" dt="2022-02-22T14:12:21.403" v="881" actId="1076"/>
          <ac:spMkLst>
            <pc:docMk/>
            <pc:sldMk cId="570159361" sldId="2146846978"/>
            <ac:spMk id="73" creationId="{0381DA11-CCB9-4CFA-B646-8B0EB75DC769}"/>
          </ac:spMkLst>
        </pc:spChg>
        <pc:spChg chg="add mod">
          <ac:chgData name="Picozzi, Valentina" userId="9de6e8c1-cd02-421a-9eb5-721f6178ffdf" providerId="ADAL" clId="{5BD0A4A8-BE06-4033-90D7-6A6BBF72DDEA}" dt="2022-02-22T14:08:02.294" v="845" actId="1035"/>
          <ac:spMkLst>
            <pc:docMk/>
            <pc:sldMk cId="570159361" sldId="2146846978"/>
            <ac:spMk id="74" creationId="{33F60441-CFE1-4BDA-8B14-F906DD778E14}"/>
          </ac:spMkLst>
        </pc:spChg>
        <pc:spChg chg="add mod">
          <ac:chgData name="Picozzi, Valentina" userId="9de6e8c1-cd02-421a-9eb5-721f6178ffdf" providerId="ADAL" clId="{5BD0A4A8-BE06-4033-90D7-6A6BBF72DDEA}" dt="2022-02-22T14:08:23.095" v="847" actId="1076"/>
          <ac:spMkLst>
            <pc:docMk/>
            <pc:sldMk cId="570159361" sldId="2146846978"/>
            <ac:spMk id="75" creationId="{B762F4F4-2D71-4271-981D-57380464464A}"/>
          </ac:spMkLst>
        </pc:spChg>
        <pc:spChg chg="add mod">
          <ac:chgData name="Picozzi, Valentina" userId="9de6e8c1-cd02-421a-9eb5-721f6178ffdf" providerId="ADAL" clId="{5BD0A4A8-BE06-4033-90D7-6A6BBF72DDEA}" dt="2022-02-22T14:08:47.203" v="850" actId="1076"/>
          <ac:spMkLst>
            <pc:docMk/>
            <pc:sldMk cId="570159361" sldId="2146846978"/>
            <ac:spMk id="76" creationId="{73C5CD61-85F7-4D10-AB5E-802B0D0FD85E}"/>
          </ac:spMkLst>
        </pc:spChg>
        <pc:spChg chg="add mod">
          <ac:chgData name="Picozzi, Valentina" userId="9de6e8c1-cd02-421a-9eb5-721f6178ffdf" providerId="ADAL" clId="{5BD0A4A8-BE06-4033-90D7-6A6BBF72DDEA}" dt="2022-02-22T14:10:05.592" v="857" actId="207"/>
          <ac:spMkLst>
            <pc:docMk/>
            <pc:sldMk cId="570159361" sldId="2146846978"/>
            <ac:spMk id="77" creationId="{7B566A90-29A9-49F3-A2BC-66ECA1CF39B6}"/>
          </ac:spMkLst>
        </pc:spChg>
        <pc:grpChg chg="del">
          <ac:chgData name="Picozzi, Valentina" userId="9de6e8c1-cd02-421a-9eb5-721f6178ffdf" providerId="ADAL" clId="{5BD0A4A8-BE06-4033-90D7-6A6BBF72DDEA}" dt="2022-02-22T13:59:19.879" v="713" actId="478"/>
          <ac:grpSpMkLst>
            <pc:docMk/>
            <pc:sldMk cId="570159361" sldId="2146846978"/>
            <ac:grpSpMk id="5" creationId="{11E426AD-BF6D-48E2-83E7-8DD2398D6113}"/>
          </ac:grpSpMkLst>
        </pc:grpChg>
        <pc:grpChg chg="del">
          <ac:chgData name="Picozzi, Valentina" userId="9de6e8c1-cd02-421a-9eb5-721f6178ffdf" providerId="ADAL" clId="{5BD0A4A8-BE06-4033-90D7-6A6BBF72DDEA}" dt="2022-02-22T13:59:39.668" v="718" actId="478"/>
          <ac:grpSpMkLst>
            <pc:docMk/>
            <pc:sldMk cId="570159361" sldId="2146846978"/>
            <ac:grpSpMk id="8" creationId="{98605C41-D4D6-458D-83E3-DA6AA5650080}"/>
          </ac:grpSpMkLst>
        </pc:grpChg>
        <pc:grpChg chg="del">
          <ac:chgData name="Picozzi, Valentina" userId="9de6e8c1-cd02-421a-9eb5-721f6178ffdf" providerId="ADAL" clId="{5BD0A4A8-BE06-4033-90D7-6A6BBF72DDEA}" dt="2022-02-22T13:59:32.920" v="717" actId="478"/>
          <ac:grpSpMkLst>
            <pc:docMk/>
            <pc:sldMk cId="570159361" sldId="2146846978"/>
            <ac:grpSpMk id="23" creationId="{C909EC2F-F541-4F48-9A08-69AEEA2E7164}"/>
          </ac:grpSpMkLst>
        </pc:grpChg>
        <pc:grpChg chg="add mod">
          <ac:chgData name="Picozzi, Valentina" userId="9de6e8c1-cd02-421a-9eb5-721f6178ffdf" providerId="ADAL" clId="{5BD0A4A8-BE06-4033-90D7-6A6BBF72DDEA}" dt="2022-02-22T17:19:28.950" v="1423" actId="1076"/>
          <ac:grpSpMkLst>
            <pc:docMk/>
            <pc:sldMk cId="570159361" sldId="2146846978"/>
            <ac:grpSpMk id="30" creationId="{6A9634F6-5510-4205-88E6-16780B3C8755}"/>
          </ac:grpSpMkLst>
        </pc:grpChg>
        <pc:picChg chg="mod">
          <ac:chgData name="Picozzi, Valentina" userId="9de6e8c1-cd02-421a-9eb5-721f6178ffdf" providerId="ADAL" clId="{5BD0A4A8-BE06-4033-90D7-6A6BBF72DDEA}" dt="2022-02-22T13:59:15.148" v="711" actId="1076"/>
          <ac:picMkLst>
            <pc:docMk/>
            <pc:sldMk cId="570159361" sldId="2146846978"/>
            <ac:picMk id="3" creationId="{AA5829BE-2580-48C4-918F-1CB04647254E}"/>
          </ac:picMkLst>
        </pc:picChg>
        <pc:picChg chg="del">
          <ac:chgData name="Picozzi, Valentina" userId="9de6e8c1-cd02-421a-9eb5-721f6178ffdf" providerId="ADAL" clId="{5BD0A4A8-BE06-4033-90D7-6A6BBF72DDEA}" dt="2022-02-22T13:59:22.392" v="714" actId="478"/>
          <ac:picMkLst>
            <pc:docMk/>
            <pc:sldMk cId="570159361" sldId="2146846978"/>
            <ac:picMk id="6" creationId="{8F7339BE-D95D-4F37-9931-7F4298EA0187}"/>
          </ac:picMkLst>
        </pc:picChg>
        <pc:picChg chg="del">
          <ac:chgData name="Picozzi, Valentina" userId="9de6e8c1-cd02-421a-9eb5-721f6178ffdf" providerId="ADAL" clId="{5BD0A4A8-BE06-4033-90D7-6A6BBF72DDEA}" dt="2022-02-22T13:59:53.686" v="724" actId="478"/>
          <ac:picMkLst>
            <pc:docMk/>
            <pc:sldMk cId="570159361" sldId="2146846978"/>
            <ac:picMk id="9" creationId="{D4F3DE1E-23CF-466B-ABD3-366BCB9F23B8}"/>
          </ac:picMkLst>
        </pc:picChg>
        <pc:picChg chg="del">
          <ac:chgData name="Picozzi, Valentina" userId="9de6e8c1-cd02-421a-9eb5-721f6178ffdf" providerId="ADAL" clId="{5BD0A4A8-BE06-4033-90D7-6A6BBF72DDEA}" dt="2022-02-22T13:59:42.938" v="719" actId="478"/>
          <ac:picMkLst>
            <pc:docMk/>
            <pc:sldMk cId="570159361" sldId="2146846978"/>
            <ac:picMk id="13" creationId="{0150E6BD-2F6C-466D-B2BB-3B1C3CF573BE}"/>
          </ac:picMkLst>
        </pc:picChg>
        <pc:picChg chg="add del mod">
          <ac:chgData name="Picozzi, Valentina" userId="9de6e8c1-cd02-421a-9eb5-721f6178ffdf" providerId="ADAL" clId="{5BD0A4A8-BE06-4033-90D7-6A6BBF72DDEA}" dt="2022-02-22T14:05:13.901" v="728" actId="478"/>
          <ac:picMkLst>
            <pc:docMk/>
            <pc:sldMk cId="570159361" sldId="2146846978"/>
            <ac:picMk id="15" creationId="{F3E842BC-BC85-4D5E-90A7-0544C3486E41}"/>
          </ac:picMkLst>
        </pc:picChg>
        <pc:picChg chg="add mod">
          <ac:chgData name="Picozzi, Valentina" userId="9de6e8c1-cd02-421a-9eb5-721f6178ffdf" providerId="ADAL" clId="{5BD0A4A8-BE06-4033-90D7-6A6BBF72DDEA}" dt="2022-02-22T14:05:25.245" v="731" actId="14100"/>
          <ac:picMkLst>
            <pc:docMk/>
            <pc:sldMk cId="570159361" sldId="2146846978"/>
            <ac:picMk id="22" creationId="{13E56A20-323B-481A-A7EC-7972A7A570A2}"/>
          </ac:picMkLst>
        </pc:picChg>
        <pc:picChg chg="del">
          <ac:chgData name="Picozzi, Valentina" userId="9de6e8c1-cd02-421a-9eb5-721f6178ffdf" providerId="ADAL" clId="{5BD0A4A8-BE06-4033-90D7-6A6BBF72DDEA}" dt="2022-02-22T13:59:25.848" v="715" actId="478"/>
          <ac:picMkLst>
            <pc:docMk/>
            <pc:sldMk cId="570159361" sldId="2146846978"/>
            <ac:picMk id="25" creationId="{3720A315-40F1-4A4D-9094-0EA50081F639}"/>
          </ac:picMkLst>
        </pc:picChg>
        <pc:picChg chg="add mod">
          <ac:chgData name="Picozzi, Valentina" userId="9de6e8c1-cd02-421a-9eb5-721f6178ffdf" providerId="ADAL" clId="{5BD0A4A8-BE06-4033-90D7-6A6BBF72DDEA}" dt="2022-02-23T09:03:02.337" v="2922" actId="1038"/>
          <ac:picMkLst>
            <pc:docMk/>
            <pc:sldMk cId="570159361" sldId="2146846978"/>
            <ac:picMk id="26" creationId="{F97FC7FD-D54F-4D1A-BCC6-92C46F6E08D2}"/>
          </ac:picMkLst>
        </pc:picChg>
        <pc:picChg chg="add mod">
          <ac:chgData name="Picozzi, Valentina" userId="9de6e8c1-cd02-421a-9eb5-721f6178ffdf" providerId="ADAL" clId="{5BD0A4A8-BE06-4033-90D7-6A6BBF72DDEA}" dt="2022-02-22T17:19:21.004" v="1422" actId="164"/>
          <ac:picMkLst>
            <pc:docMk/>
            <pc:sldMk cId="570159361" sldId="2146846978"/>
            <ac:picMk id="29" creationId="{87507D92-6CA7-4245-89AA-9B0336AE3119}"/>
          </ac:picMkLst>
        </pc:picChg>
        <pc:picChg chg="del">
          <ac:chgData name="Picozzi, Valentina" userId="9de6e8c1-cd02-421a-9eb5-721f6178ffdf" providerId="ADAL" clId="{5BD0A4A8-BE06-4033-90D7-6A6BBF72DDEA}" dt="2022-02-22T13:59:29.981" v="716" actId="478"/>
          <ac:picMkLst>
            <pc:docMk/>
            <pc:sldMk cId="570159361" sldId="2146846978"/>
            <ac:picMk id="31" creationId="{CC8EA888-0BA2-47CB-AA17-7A244E802758}"/>
          </ac:picMkLst>
        </pc:picChg>
        <pc:picChg chg="del">
          <ac:chgData name="Picozzi, Valentina" userId="9de6e8c1-cd02-421a-9eb5-721f6178ffdf" providerId="ADAL" clId="{5BD0A4A8-BE06-4033-90D7-6A6BBF72DDEA}" dt="2022-02-22T13:59:49.390" v="722" actId="478"/>
          <ac:picMkLst>
            <pc:docMk/>
            <pc:sldMk cId="570159361" sldId="2146846978"/>
            <ac:picMk id="56" creationId="{FBE1A893-44D5-442D-93CA-BAEE43951DA1}"/>
          </ac:picMkLst>
        </pc:picChg>
        <pc:picChg chg="del">
          <ac:chgData name="Picozzi, Valentina" userId="9de6e8c1-cd02-421a-9eb5-721f6178ffdf" providerId="ADAL" clId="{5BD0A4A8-BE06-4033-90D7-6A6BBF72DDEA}" dt="2022-02-22T13:59:45.195" v="720" actId="478"/>
          <ac:picMkLst>
            <pc:docMk/>
            <pc:sldMk cId="570159361" sldId="2146846978"/>
            <ac:picMk id="58" creationId="{B31F9A3A-5380-45B5-911F-B4DAC15BD2CE}"/>
          </ac:picMkLst>
        </pc:picChg>
        <pc:picChg chg="del">
          <ac:chgData name="Picozzi, Valentina" userId="9de6e8c1-cd02-421a-9eb5-721f6178ffdf" providerId="ADAL" clId="{5BD0A4A8-BE06-4033-90D7-6A6BBF72DDEA}" dt="2022-02-22T13:59:47.163" v="721" actId="478"/>
          <ac:picMkLst>
            <pc:docMk/>
            <pc:sldMk cId="570159361" sldId="2146846978"/>
            <ac:picMk id="59" creationId="{8A339D54-3439-40CF-829C-9ECEDE34C462}"/>
          </ac:picMkLst>
        </pc:picChg>
        <pc:picChg chg="add mod">
          <ac:chgData name="Picozzi, Valentina" userId="9de6e8c1-cd02-421a-9eb5-721f6178ffdf" providerId="ADAL" clId="{5BD0A4A8-BE06-4033-90D7-6A6BBF72DDEA}" dt="2022-02-22T14:09:18.195" v="854" actId="1076"/>
          <ac:picMkLst>
            <pc:docMk/>
            <pc:sldMk cId="570159361" sldId="2146846978"/>
            <ac:picMk id="78" creationId="{34860304-FE38-4E7A-ABDA-C139BAFB0BB6}"/>
          </ac:picMkLst>
        </pc:picChg>
        <pc:picChg chg="add mod">
          <ac:chgData name="Picozzi, Valentina" userId="9de6e8c1-cd02-421a-9eb5-721f6178ffdf" providerId="ADAL" clId="{5BD0A4A8-BE06-4033-90D7-6A6BBF72DDEA}" dt="2022-02-22T14:10:13.261" v="859" actId="1037"/>
          <ac:picMkLst>
            <pc:docMk/>
            <pc:sldMk cId="570159361" sldId="2146846978"/>
            <ac:picMk id="79" creationId="{368C57D0-A0C5-47F4-9949-F74E576692C3}"/>
          </ac:picMkLst>
        </pc:picChg>
        <pc:picChg chg="add mod">
          <ac:chgData name="Picozzi, Valentina" userId="9de6e8c1-cd02-421a-9eb5-721f6178ffdf" providerId="ADAL" clId="{5BD0A4A8-BE06-4033-90D7-6A6BBF72DDEA}" dt="2022-02-22T14:10:32.670" v="861" actId="1076"/>
          <ac:picMkLst>
            <pc:docMk/>
            <pc:sldMk cId="570159361" sldId="2146846978"/>
            <ac:picMk id="80" creationId="{A024046E-81BB-4FB8-9AA8-437210D8182E}"/>
          </ac:picMkLst>
        </pc:picChg>
        <pc:picChg chg="add mod">
          <ac:chgData name="Picozzi, Valentina" userId="9de6e8c1-cd02-421a-9eb5-721f6178ffdf" providerId="ADAL" clId="{5BD0A4A8-BE06-4033-90D7-6A6BBF72DDEA}" dt="2022-02-22T17:14:35.056" v="1390" actId="14100"/>
          <ac:picMkLst>
            <pc:docMk/>
            <pc:sldMk cId="570159361" sldId="2146846978"/>
            <ac:picMk id="81" creationId="{A6C43E25-C969-479F-A842-956338C5757D}"/>
          </ac:picMkLst>
        </pc:picChg>
        <pc:picChg chg="add mod">
          <ac:chgData name="Picozzi, Valentina" userId="9de6e8c1-cd02-421a-9eb5-721f6178ffdf" providerId="ADAL" clId="{5BD0A4A8-BE06-4033-90D7-6A6BBF72DDEA}" dt="2022-02-22T14:11:56.108" v="875" actId="1076"/>
          <ac:picMkLst>
            <pc:docMk/>
            <pc:sldMk cId="570159361" sldId="2146846978"/>
            <ac:picMk id="83" creationId="{F53934A9-4746-472B-8B75-60B607D4388C}"/>
          </ac:picMkLst>
        </pc:picChg>
        <pc:picChg chg="add del mod">
          <ac:chgData name="Picozzi, Valentina" userId="9de6e8c1-cd02-421a-9eb5-721f6178ffdf" providerId="ADAL" clId="{5BD0A4A8-BE06-4033-90D7-6A6BBF72DDEA}" dt="2022-02-22T14:12:27.298" v="882" actId="478"/>
          <ac:picMkLst>
            <pc:docMk/>
            <pc:sldMk cId="570159361" sldId="2146846978"/>
            <ac:picMk id="84" creationId="{798F4180-F04C-40CF-96CD-0F6C714D02E3}"/>
          </ac:picMkLst>
        </pc:picChg>
        <pc:picChg chg="add mod">
          <ac:chgData name="Picozzi, Valentina" userId="9de6e8c1-cd02-421a-9eb5-721f6178ffdf" providerId="ADAL" clId="{5BD0A4A8-BE06-4033-90D7-6A6BBF72DDEA}" dt="2022-02-22T14:12:04.273" v="880" actId="1038"/>
          <ac:picMkLst>
            <pc:docMk/>
            <pc:sldMk cId="570159361" sldId="2146846978"/>
            <ac:picMk id="86" creationId="{758256BB-F29F-4656-BFDE-144654BE3F48}"/>
          </ac:picMkLst>
        </pc:picChg>
        <pc:picChg chg="add mod">
          <ac:chgData name="Picozzi, Valentina" userId="9de6e8c1-cd02-421a-9eb5-721f6178ffdf" providerId="ADAL" clId="{5BD0A4A8-BE06-4033-90D7-6A6BBF72DDEA}" dt="2022-02-22T17:19:21.004" v="1422" actId="164"/>
          <ac:picMkLst>
            <pc:docMk/>
            <pc:sldMk cId="570159361" sldId="2146846978"/>
            <ac:picMk id="87" creationId="{AE79066B-DB3D-40F0-8A03-175F378F0AEA}"/>
          </ac:picMkLst>
        </pc:picChg>
        <pc:picChg chg="add mod">
          <ac:chgData name="Picozzi, Valentina" userId="9de6e8c1-cd02-421a-9eb5-721f6178ffdf" providerId="ADAL" clId="{5BD0A4A8-BE06-4033-90D7-6A6BBF72DDEA}" dt="2022-02-22T14:13:09.252" v="886" actId="1076"/>
          <ac:picMkLst>
            <pc:docMk/>
            <pc:sldMk cId="570159361" sldId="2146846978"/>
            <ac:picMk id="88" creationId="{EA768E46-DF85-4B0D-9315-E07493E02D66}"/>
          </ac:picMkLst>
        </pc:picChg>
        <pc:picChg chg="add mod">
          <ac:chgData name="Picozzi, Valentina" userId="9de6e8c1-cd02-421a-9eb5-721f6178ffdf" providerId="ADAL" clId="{5BD0A4A8-BE06-4033-90D7-6A6BBF72DDEA}" dt="2022-02-22T14:13:39.362" v="891" actId="1076"/>
          <ac:picMkLst>
            <pc:docMk/>
            <pc:sldMk cId="570159361" sldId="2146846978"/>
            <ac:picMk id="89" creationId="{8B107AF4-3701-4784-A468-16AB734B6352}"/>
          </ac:picMkLst>
        </pc:picChg>
        <pc:picChg chg="add mod">
          <ac:chgData name="Picozzi, Valentina" userId="9de6e8c1-cd02-421a-9eb5-721f6178ffdf" providerId="ADAL" clId="{5BD0A4A8-BE06-4033-90D7-6A6BBF72DDEA}" dt="2022-02-22T14:15:39.790" v="907" actId="1038"/>
          <ac:picMkLst>
            <pc:docMk/>
            <pc:sldMk cId="570159361" sldId="2146846978"/>
            <ac:picMk id="90" creationId="{E2392969-5351-44B0-849D-683E3FACB1BD}"/>
          </ac:picMkLst>
        </pc:picChg>
        <pc:picChg chg="add mod">
          <ac:chgData name="Picozzi, Valentina" userId="9de6e8c1-cd02-421a-9eb5-721f6178ffdf" providerId="ADAL" clId="{5BD0A4A8-BE06-4033-90D7-6A6BBF72DDEA}" dt="2022-02-22T17:14:28.613" v="1389" actId="1076"/>
          <ac:picMkLst>
            <pc:docMk/>
            <pc:sldMk cId="570159361" sldId="2146846978"/>
            <ac:picMk id="91" creationId="{F24DB50F-23EE-432C-A36E-98F588260061}"/>
          </ac:picMkLst>
        </pc:picChg>
        <pc:picChg chg="add mod">
          <ac:chgData name="Picozzi, Valentina" userId="9de6e8c1-cd02-421a-9eb5-721f6178ffdf" providerId="ADAL" clId="{5BD0A4A8-BE06-4033-90D7-6A6BBF72DDEA}" dt="2022-02-22T17:14:54.443" v="1392" actId="1076"/>
          <ac:picMkLst>
            <pc:docMk/>
            <pc:sldMk cId="570159361" sldId="2146846978"/>
            <ac:picMk id="99" creationId="{B3E59391-9191-49F7-9D05-9EE9BC2C802B}"/>
          </ac:picMkLst>
        </pc:picChg>
        <pc:picChg chg="add mod">
          <ac:chgData name="Picozzi, Valentina" userId="9de6e8c1-cd02-421a-9eb5-721f6178ffdf" providerId="ADAL" clId="{5BD0A4A8-BE06-4033-90D7-6A6BBF72DDEA}" dt="2022-02-22T17:15:15.362" v="1401" actId="1038"/>
          <ac:picMkLst>
            <pc:docMk/>
            <pc:sldMk cId="570159361" sldId="2146846978"/>
            <ac:picMk id="100" creationId="{9DC5B551-CBA9-40F0-9B68-7A7EDBDC75CE}"/>
          </ac:picMkLst>
        </pc:picChg>
        <pc:picChg chg="add mod">
          <ac:chgData name="Picozzi, Valentina" userId="9de6e8c1-cd02-421a-9eb5-721f6178ffdf" providerId="ADAL" clId="{5BD0A4A8-BE06-4033-90D7-6A6BBF72DDEA}" dt="2022-02-22T17:15:24.619" v="1403" actId="1076"/>
          <ac:picMkLst>
            <pc:docMk/>
            <pc:sldMk cId="570159361" sldId="2146846978"/>
            <ac:picMk id="101" creationId="{CB08D105-2DF2-40ED-812A-8495AE02957E}"/>
          </ac:picMkLst>
        </pc:picChg>
        <pc:picChg chg="add mod">
          <ac:chgData name="Picozzi, Valentina" userId="9de6e8c1-cd02-421a-9eb5-721f6178ffdf" providerId="ADAL" clId="{5BD0A4A8-BE06-4033-90D7-6A6BBF72DDEA}" dt="2022-02-22T17:15:49.238" v="1407" actId="1035"/>
          <ac:picMkLst>
            <pc:docMk/>
            <pc:sldMk cId="570159361" sldId="2146846978"/>
            <ac:picMk id="103" creationId="{B0FEEE75-826C-4177-A11B-4855B369ACD9}"/>
          </ac:picMkLst>
        </pc:picChg>
        <pc:picChg chg="add mod">
          <ac:chgData name="Picozzi, Valentina" userId="9de6e8c1-cd02-421a-9eb5-721f6178ffdf" providerId="ADAL" clId="{5BD0A4A8-BE06-4033-90D7-6A6BBF72DDEA}" dt="2022-02-22T17:16:18.683" v="1411" actId="1036"/>
          <ac:picMkLst>
            <pc:docMk/>
            <pc:sldMk cId="570159361" sldId="2146846978"/>
            <ac:picMk id="110" creationId="{D84F68CE-C9B1-4FC1-BA9C-7B3413473469}"/>
          </ac:picMkLst>
        </pc:picChg>
        <pc:picChg chg="add mod">
          <ac:chgData name="Picozzi, Valentina" userId="9de6e8c1-cd02-421a-9eb5-721f6178ffdf" providerId="ADAL" clId="{5BD0A4A8-BE06-4033-90D7-6A6BBF72DDEA}" dt="2022-02-22T17:16:28.979" v="1413" actId="1036"/>
          <ac:picMkLst>
            <pc:docMk/>
            <pc:sldMk cId="570159361" sldId="2146846978"/>
            <ac:picMk id="111" creationId="{1948D4B7-66F9-44B2-B272-24E982162660}"/>
          </ac:picMkLst>
        </pc:picChg>
      </pc:sldChg>
      <pc:sldChg chg="addSp delSp modSp mod">
        <pc:chgData name="Picozzi, Valentina" userId="9de6e8c1-cd02-421a-9eb5-721f6178ffdf" providerId="ADAL" clId="{5BD0A4A8-BE06-4033-90D7-6A6BBF72DDEA}" dt="2022-02-22T18:09:16.758" v="1689" actId="1035"/>
        <pc:sldMkLst>
          <pc:docMk/>
          <pc:sldMk cId="1300322504" sldId="2146846986"/>
        </pc:sldMkLst>
        <pc:spChg chg="add mod">
          <ac:chgData name="Picozzi, Valentina" userId="9de6e8c1-cd02-421a-9eb5-721f6178ffdf" providerId="ADAL" clId="{5BD0A4A8-BE06-4033-90D7-6A6BBF72DDEA}" dt="2022-02-22T18:09:16.758" v="1689" actId="1035"/>
          <ac:spMkLst>
            <pc:docMk/>
            <pc:sldMk cId="1300322504" sldId="2146846986"/>
            <ac:spMk id="56" creationId="{93DC1634-75C8-439E-833A-93EF445F99D8}"/>
          </ac:spMkLst>
        </pc:spChg>
        <pc:spChg chg="mod">
          <ac:chgData name="Picozzi, Valentina" userId="9de6e8c1-cd02-421a-9eb5-721f6178ffdf" providerId="ADAL" clId="{5BD0A4A8-BE06-4033-90D7-6A6BBF72DDEA}" dt="2022-02-22T17:42:23.665" v="1538" actId="1076"/>
          <ac:spMkLst>
            <pc:docMk/>
            <pc:sldMk cId="1300322504" sldId="2146846986"/>
            <ac:spMk id="124" creationId="{855BFA7E-9B3A-40A4-B809-AECC8A2454C7}"/>
          </ac:spMkLst>
        </pc:spChg>
        <pc:grpChg chg="add mod">
          <ac:chgData name="Picozzi, Valentina" userId="9de6e8c1-cd02-421a-9eb5-721f6178ffdf" providerId="ADAL" clId="{5BD0A4A8-BE06-4033-90D7-6A6BBF72DDEA}" dt="2022-02-22T18:09:16.758" v="1689" actId="1035"/>
          <ac:grpSpMkLst>
            <pc:docMk/>
            <pc:sldMk cId="1300322504" sldId="2146846986"/>
            <ac:grpSpMk id="2" creationId="{074FFF11-28EE-467E-93F4-2137EE5A00A5}"/>
          </ac:grpSpMkLst>
        </pc:grpChg>
        <pc:grpChg chg="del">
          <ac:chgData name="Picozzi, Valentina" userId="9de6e8c1-cd02-421a-9eb5-721f6178ffdf" providerId="ADAL" clId="{5BD0A4A8-BE06-4033-90D7-6A6BBF72DDEA}" dt="2022-02-22T17:42:27.294" v="1539" actId="478"/>
          <ac:grpSpMkLst>
            <pc:docMk/>
            <pc:sldMk cId="1300322504" sldId="2146846986"/>
            <ac:grpSpMk id="14" creationId="{9A9EDB9C-D20D-4124-8650-8884396C35A8}"/>
          </ac:grpSpMkLst>
        </pc:grpChg>
        <pc:grpChg chg="del">
          <ac:chgData name="Picozzi, Valentina" userId="9de6e8c1-cd02-421a-9eb5-721f6178ffdf" providerId="ADAL" clId="{5BD0A4A8-BE06-4033-90D7-6A6BBF72DDEA}" dt="2022-02-22T18:09:02.397" v="1670" actId="478"/>
          <ac:grpSpMkLst>
            <pc:docMk/>
            <pc:sldMk cId="1300322504" sldId="2146846986"/>
            <ac:grpSpMk id="15" creationId="{B61BDC15-2839-4615-8F36-3C880AD9AA4D}"/>
          </ac:grpSpMkLst>
        </pc:grpChg>
        <pc:grpChg chg="add mod">
          <ac:chgData name="Picozzi, Valentina" userId="9de6e8c1-cd02-421a-9eb5-721f6178ffdf" providerId="ADAL" clId="{5BD0A4A8-BE06-4033-90D7-6A6BBF72DDEA}" dt="2022-02-22T18:09:16.758" v="1689" actId="1035"/>
          <ac:grpSpMkLst>
            <pc:docMk/>
            <pc:sldMk cId="1300322504" sldId="2146846986"/>
            <ac:grpSpMk id="53" creationId="{064C4527-3064-4E27-BDA7-067896F64F41}"/>
          </ac:grpSpMkLst>
        </pc:grpChg>
        <pc:grpChg chg="add mod">
          <ac:chgData name="Picozzi, Valentina" userId="9de6e8c1-cd02-421a-9eb5-721f6178ffdf" providerId="ADAL" clId="{5BD0A4A8-BE06-4033-90D7-6A6BBF72DDEA}" dt="2022-02-22T18:09:03.291" v="1671"/>
          <ac:grpSpMkLst>
            <pc:docMk/>
            <pc:sldMk cId="1300322504" sldId="2146846986"/>
            <ac:grpSpMk id="57" creationId="{044ACC09-030B-4062-945F-4D631832F95C}"/>
          </ac:grpSpMkLst>
        </pc:grpChg>
        <pc:grpChg chg="mod">
          <ac:chgData name="Picozzi, Valentina" userId="9de6e8c1-cd02-421a-9eb5-721f6178ffdf" providerId="ADAL" clId="{5BD0A4A8-BE06-4033-90D7-6A6BBF72DDEA}" dt="2022-02-22T18:09:03.291" v="1671"/>
          <ac:grpSpMkLst>
            <pc:docMk/>
            <pc:sldMk cId="1300322504" sldId="2146846986"/>
            <ac:grpSpMk id="58" creationId="{7147CECB-63C5-4DA1-8450-3CFC3119A001}"/>
          </ac:grpSpMkLst>
        </pc:grpChg>
        <pc:grpChg chg="mod">
          <ac:chgData name="Picozzi, Valentina" userId="9de6e8c1-cd02-421a-9eb5-721f6178ffdf" providerId="ADAL" clId="{5BD0A4A8-BE06-4033-90D7-6A6BBF72DDEA}" dt="2022-02-22T18:09:03.291" v="1671"/>
          <ac:grpSpMkLst>
            <pc:docMk/>
            <pc:sldMk cId="1300322504" sldId="2146846986"/>
            <ac:grpSpMk id="62" creationId="{02CC6305-E0E7-447F-BAF2-040885285B44}"/>
          </ac:grpSpMkLst>
        </pc:grpChg>
        <pc:grpChg chg="mod">
          <ac:chgData name="Picozzi, Valentina" userId="9de6e8c1-cd02-421a-9eb5-721f6178ffdf" providerId="ADAL" clId="{5BD0A4A8-BE06-4033-90D7-6A6BBF72DDEA}" dt="2022-02-22T18:09:03.291" v="1671"/>
          <ac:grpSpMkLst>
            <pc:docMk/>
            <pc:sldMk cId="1300322504" sldId="2146846986"/>
            <ac:grpSpMk id="65" creationId="{50EEC3C4-58B5-4809-991F-ADAD207E6690}"/>
          </ac:grpSpMkLst>
        </pc:grpChg>
        <pc:picChg chg="del">
          <ac:chgData name="Picozzi, Valentina" userId="9de6e8c1-cd02-421a-9eb5-721f6178ffdf" providerId="ADAL" clId="{5BD0A4A8-BE06-4033-90D7-6A6BBF72DDEA}" dt="2022-02-22T17:33:05.793" v="1446" actId="478"/>
          <ac:picMkLst>
            <pc:docMk/>
            <pc:sldMk cId="1300322504" sldId="2146846986"/>
            <ac:picMk id="7" creationId="{34F531DF-89EC-4B8D-BAE9-4A32093D9CA6}"/>
          </ac:picMkLst>
        </pc:picChg>
        <pc:picChg chg="add mod">
          <ac:chgData name="Picozzi, Valentina" userId="9de6e8c1-cd02-421a-9eb5-721f6178ffdf" providerId="ADAL" clId="{5BD0A4A8-BE06-4033-90D7-6A6BBF72DDEA}" dt="2022-02-22T18:09:16.758" v="1689" actId="1035"/>
          <ac:picMkLst>
            <pc:docMk/>
            <pc:sldMk cId="1300322504" sldId="2146846986"/>
            <ac:picMk id="42" creationId="{785977DF-0F45-4B2F-9B65-FED9770BF32A}"/>
          </ac:picMkLst>
        </pc:picChg>
        <pc:picChg chg="add mod">
          <ac:chgData name="Picozzi, Valentina" userId="9de6e8c1-cd02-421a-9eb5-721f6178ffdf" providerId="ADAL" clId="{5BD0A4A8-BE06-4033-90D7-6A6BBF72DDEA}" dt="2022-02-22T17:43:01.482" v="1545" actId="164"/>
          <ac:picMkLst>
            <pc:docMk/>
            <pc:sldMk cId="1300322504" sldId="2146846986"/>
            <ac:picMk id="44" creationId="{98872032-BB07-4428-9EEF-2FED9A960594}"/>
          </ac:picMkLst>
        </pc:picChg>
        <pc:picChg chg="add mod">
          <ac:chgData name="Picozzi, Valentina" userId="9de6e8c1-cd02-421a-9eb5-721f6178ffdf" providerId="ADAL" clId="{5BD0A4A8-BE06-4033-90D7-6A6BBF72DDEA}" dt="2022-02-22T17:43:01.482" v="1545" actId="164"/>
          <ac:picMkLst>
            <pc:docMk/>
            <pc:sldMk cId="1300322504" sldId="2146846986"/>
            <ac:picMk id="45" creationId="{809E58D5-8770-4E96-BFFB-5EB0F651BC28}"/>
          </ac:picMkLst>
        </pc:picChg>
        <pc:picChg chg="add mod">
          <ac:chgData name="Picozzi, Valentina" userId="9de6e8c1-cd02-421a-9eb5-721f6178ffdf" providerId="ADAL" clId="{5BD0A4A8-BE06-4033-90D7-6A6BBF72DDEA}" dt="2022-02-22T17:43:01.482" v="1545" actId="164"/>
          <ac:picMkLst>
            <pc:docMk/>
            <pc:sldMk cId="1300322504" sldId="2146846986"/>
            <ac:picMk id="47" creationId="{D597A8AA-3BFD-4385-9D9B-CBA4A95E33CF}"/>
          </ac:picMkLst>
        </pc:picChg>
        <pc:picChg chg="mod">
          <ac:chgData name="Picozzi, Valentina" userId="9de6e8c1-cd02-421a-9eb5-721f6178ffdf" providerId="ADAL" clId="{5BD0A4A8-BE06-4033-90D7-6A6BBF72DDEA}" dt="2022-02-22T17:42:29.638" v="1540"/>
          <ac:picMkLst>
            <pc:docMk/>
            <pc:sldMk cId="1300322504" sldId="2146846986"/>
            <ac:picMk id="54" creationId="{23B766C5-23D2-4FA7-973B-37E49D298720}"/>
          </ac:picMkLst>
        </pc:picChg>
        <pc:picChg chg="mod">
          <ac:chgData name="Picozzi, Valentina" userId="9de6e8c1-cd02-421a-9eb5-721f6178ffdf" providerId="ADAL" clId="{5BD0A4A8-BE06-4033-90D7-6A6BBF72DDEA}" dt="2022-02-22T17:42:29.638" v="1540"/>
          <ac:picMkLst>
            <pc:docMk/>
            <pc:sldMk cId="1300322504" sldId="2146846986"/>
            <ac:picMk id="55" creationId="{D7A869A1-5390-4550-BCCA-AF8F86F35FF4}"/>
          </ac:picMkLst>
        </pc:picChg>
        <pc:picChg chg="mod">
          <ac:chgData name="Picozzi, Valentina" userId="9de6e8c1-cd02-421a-9eb5-721f6178ffdf" providerId="ADAL" clId="{5BD0A4A8-BE06-4033-90D7-6A6BBF72DDEA}" dt="2022-02-22T18:09:03.291" v="1671"/>
          <ac:picMkLst>
            <pc:docMk/>
            <pc:sldMk cId="1300322504" sldId="2146846986"/>
            <ac:picMk id="59" creationId="{F32BA021-B923-4BE2-99C2-46AE6A162049}"/>
          </ac:picMkLst>
        </pc:picChg>
        <pc:picChg chg="mod">
          <ac:chgData name="Picozzi, Valentina" userId="9de6e8c1-cd02-421a-9eb5-721f6178ffdf" providerId="ADAL" clId="{5BD0A4A8-BE06-4033-90D7-6A6BBF72DDEA}" dt="2022-02-22T18:09:03.291" v="1671"/>
          <ac:picMkLst>
            <pc:docMk/>
            <pc:sldMk cId="1300322504" sldId="2146846986"/>
            <ac:picMk id="60" creationId="{3A22657D-70D1-4FCA-B18C-CF78643FCAEB}"/>
          </ac:picMkLst>
        </pc:picChg>
        <pc:picChg chg="mod">
          <ac:chgData name="Picozzi, Valentina" userId="9de6e8c1-cd02-421a-9eb5-721f6178ffdf" providerId="ADAL" clId="{5BD0A4A8-BE06-4033-90D7-6A6BBF72DDEA}" dt="2022-02-22T18:09:03.291" v="1671"/>
          <ac:picMkLst>
            <pc:docMk/>
            <pc:sldMk cId="1300322504" sldId="2146846986"/>
            <ac:picMk id="61" creationId="{A3845C41-F909-4694-B446-FCF32B692480}"/>
          </ac:picMkLst>
        </pc:picChg>
        <pc:picChg chg="mod">
          <ac:chgData name="Picozzi, Valentina" userId="9de6e8c1-cd02-421a-9eb5-721f6178ffdf" providerId="ADAL" clId="{5BD0A4A8-BE06-4033-90D7-6A6BBF72DDEA}" dt="2022-02-22T18:09:03.291" v="1671"/>
          <ac:picMkLst>
            <pc:docMk/>
            <pc:sldMk cId="1300322504" sldId="2146846986"/>
            <ac:picMk id="63" creationId="{2C2DA177-2F00-499B-81FA-769927BA6B96}"/>
          </ac:picMkLst>
        </pc:picChg>
        <pc:picChg chg="mod">
          <ac:chgData name="Picozzi, Valentina" userId="9de6e8c1-cd02-421a-9eb5-721f6178ffdf" providerId="ADAL" clId="{5BD0A4A8-BE06-4033-90D7-6A6BBF72DDEA}" dt="2022-02-22T18:09:03.291" v="1671"/>
          <ac:picMkLst>
            <pc:docMk/>
            <pc:sldMk cId="1300322504" sldId="2146846986"/>
            <ac:picMk id="66" creationId="{3350A596-9E38-44FC-8328-84A6EFC01F7C}"/>
          </ac:picMkLst>
        </pc:picChg>
        <pc:picChg chg="mod">
          <ac:chgData name="Picozzi, Valentina" userId="9de6e8c1-cd02-421a-9eb5-721f6178ffdf" providerId="ADAL" clId="{5BD0A4A8-BE06-4033-90D7-6A6BBF72DDEA}" dt="2022-02-22T18:09:03.291" v="1671"/>
          <ac:picMkLst>
            <pc:docMk/>
            <pc:sldMk cId="1300322504" sldId="2146846986"/>
            <ac:picMk id="67" creationId="{818BC770-FCFA-4F76-9BF2-63BF6E132879}"/>
          </ac:picMkLst>
        </pc:picChg>
        <pc:cxnChg chg="add mod">
          <ac:chgData name="Picozzi, Valentina" userId="9de6e8c1-cd02-421a-9eb5-721f6178ffdf" providerId="ADAL" clId="{5BD0A4A8-BE06-4033-90D7-6A6BBF72DDEA}" dt="2022-02-22T18:09:16.758" v="1689" actId="1035"/>
          <ac:cxnSpMkLst>
            <pc:docMk/>
            <pc:sldMk cId="1300322504" sldId="2146846986"/>
            <ac:cxnSpMk id="43" creationId="{B19EFA5E-D067-4C09-8F27-1E2233C80F15}"/>
          </ac:cxnSpMkLst>
        </pc:cxnChg>
        <pc:cxnChg chg="del">
          <ac:chgData name="Picozzi, Valentina" userId="9de6e8c1-cd02-421a-9eb5-721f6178ffdf" providerId="ADAL" clId="{5BD0A4A8-BE06-4033-90D7-6A6BBF72DDEA}" dt="2022-02-22T17:42:40.942" v="1541" actId="478"/>
          <ac:cxnSpMkLst>
            <pc:docMk/>
            <pc:sldMk cId="1300322504" sldId="2146846986"/>
            <ac:cxnSpMk id="52" creationId="{8F232CD7-982C-478C-8BA5-CBC41A94E17F}"/>
          </ac:cxnSpMkLst>
        </pc:cxnChg>
        <pc:cxnChg chg="mod">
          <ac:chgData name="Picozzi, Valentina" userId="9de6e8c1-cd02-421a-9eb5-721f6178ffdf" providerId="ADAL" clId="{5BD0A4A8-BE06-4033-90D7-6A6BBF72DDEA}" dt="2022-02-22T18:09:03.291" v="1671"/>
          <ac:cxnSpMkLst>
            <pc:docMk/>
            <pc:sldMk cId="1300322504" sldId="2146846986"/>
            <ac:cxnSpMk id="64" creationId="{24E66506-6338-40B6-B8DA-A43E789CC870}"/>
          </ac:cxnSpMkLst>
        </pc:cxnChg>
      </pc:sldChg>
      <pc:sldChg chg="del">
        <pc:chgData name="Picozzi, Valentina" userId="9de6e8c1-cd02-421a-9eb5-721f6178ffdf" providerId="ADAL" clId="{5BD0A4A8-BE06-4033-90D7-6A6BBF72DDEA}" dt="2022-02-22T17:20:32.437" v="1429" actId="2696"/>
        <pc:sldMkLst>
          <pc:docMk/>
          <pc:sldMk cId="35631102" sldId="2146846989"/>
        </pc:sldMkLst>
      </pc:sldChg>
      <pc:sldChg chg="addSp delSp modSp mod">
        <pc:chgData name="Picozzi, Valentina" userId="9de6e8c1-cd02-421a-9eb5-721f6178ffdf" providerId="ADAL" clId="{5BD0A4A8-BE06-4033-90D7-6A6BBF72DDEA}" dt="2022-02-22T18:33:17.905" v="1878" actId="1035"/>
        <pc:sldMkLst>
          <pc:docMk/>
          <pc:sldMk cId="3443571602" sldId="2146846991"/>
        </pc:sldMkLst>
        <pc:grpChg chg="add mod">
          <ac:chgData name="Picozzi, Valentina" userId="9de6e8c1-cd02-421a-9eb5-721f6178ffdf" providerId="ADAL" clId="{5BD0A4A8-BE06-4033-90D7-6A6BBF72DDEA}" dt="2022-02-22T18:33:09.380" v="1877" actId="164"/>
          <ac:grpSpMkLst>
            <pc:docMk/>
            <pc:sldMk cId="3443571602" sldId="2146846991"/>
            <ac:grpSpMk id="2" creationId="{1FBA8C1D-29C4-4A91-9746-A727012B828D}"/>
          </ac:grpSpMkLst>
        </pc:grpChg>
        <pc:grpChg chg="mod">
          <ac:chgData name="Picozzi, Valentina" userId="9de6e8c1-cd02-421a-9eb5-721f6178ffdf" providerId="ADAL" clId="{5BD0A4A8-BE06-4033-90D7-6A6BBF72DDEA}" dt="2022-02-22T18:33:09.380" v="1877" actId="164"/>
          <ac:grpSpMkLst>
            <pc:docMk/>
            <pc:sldMk cId="3443571602" sldId="2146846991"/>
            <ac:grpSpMk id="90" creationId="{190F34A5-1E5B-4FAB-9CD3-5D69ACE11A01}"/>
          </ac:grpSpMkLst>
        </pc:grpChg>
        <pc:picChg chg="del">
          <ac:chgData name="Picozzi, Valentina" userId="9de6e8c1-cd02-421a-9eb5-721f6178ffdf" providerId="ADAL" clId="{5BD0A4A8-BE06-4033-90D7-6A6BBF72DDEA}" dt="2022-02-22T18:32:49.014" v="1872" actId="478"/>
          <ac:picMkLst>
            <pc:docMk/>
            <pc:sldMk cId="3443571602" sldId="2146846991"/>
            <ac:picMk id="80" creationId="{A4BC8247-6DA2-4160-A8F5-2CBEF322F13B}"/>
          </ac:picMkLst>
        </pc:picChg>
        <pc:picChg chg="add mod">
          <ac:chgData name="Picozzi, Valentina" userId="9de6e8c1-cd02-421a-9eb5-721f6178ffdf" providerId="ADAL" clId="{5BD0A4A8-BE06-4033-90D7-6A6BBF72DDEA}" dt="2022-02-22T18:33:17.905" v="1878" actId="1035"/>
          <ac:picMkLst>
            <pc:docMk/>
            <pc:sldMk cId="3443571602" sldId="2146846991"/>
            <ac:picMk id="97" creationId="{B5A4399C-EF8F-4358-9A60-C64DED5DFA4A}"/>
          </ac:picMkLst>
        </pc:picChg>
      </pc:sldChg>
      <pc:sldChg chg="addSp modSp">
        <pc:chgData name="Picozzi, Valentina" userId="9de6e8c1-cd02-421a-9eb5-721f6178ffdf" providerId="ADAL" clId="{5BD0A4A8-BE06-4033-90D7-6A6BBF72DDEA}" dt="2022-02-22T18:33:27.451" v="1880" actId="164"/>
        <pc:sldMkLst>
          <pc:docMk/>
          <pc:sldMk cId="2545305760" sldId="2146846992"/>
        </pc:sldMkLst>
        <pc:grpChg chg="add mod">
          <ac:chgData name="Picozzi, Valentina" userId="9de6e8c1-cd02-421a-9eb5-721f6178ffdf" providerId="ADAL" clId="{5BD0A4A8-BE06-4033-90D7-6A6BBF72DDEA}" dt="2022-02-22T18:33:27.451" v="1880" actId="164"/>
          <ac:grpSpMkLst>
            <pc:docMk/>
            <pc:sldMk cId="2545305760" sldId="2146846992"/>
            <ac:grpSpMk id="2" creationId="{5A5F614A-AAE9-4F0C-9AC0-4D8EC08975DB}"/>
          </ac:grpSpMkLst>
        </pc:grpChg>
        <pc:grpChg chg="mod">
          <ac:chgData name="Picozzi, Valentina" userId="9de6e8c1-cd02-421a-9eb5-721f6178ffdf" providerId="ADAL" clId="{5BD0A4A8-BE06-4033-90D7-6A6BBF72DDEA}" dt="2022-02-22T18:33:27.451" v="1880" actId="164"/>
          <ac:grpSpMkLst>
            <pc:docMk/>
            <pc:sldMk cId="2545305760" sldId="2146846992"/>
            <ac:grpSpMk id="91" creationId="{EE862BB1-0FC0-4BC7-AEE8-004C3587DD0A}"/>
          </ac:grpSpMkLst>
        </pc:grpChg>
        <pc:picChg chg="add mod">
          <ac:chgData name="Picozzi, Valentina" userId="9de6e8c1-cd02-421a-9eb5-721f6178ffdf" providerId="ADAL" clId="{5BD0A4A8-BE06-4033-90D7-6A6BBF72DDEA}" dt="2022-02-22T18:33:27.451" v="1880" actId="164"/>
          <ac:picMkLst>
            <pc:docMk/>
            <pc:sldMk cId="2545305760" sldId="2146846992"/>
            <ac:picMk id="50" creationId="{8CAFF668-DC80-43B4-AF8E-AFF8B15B9959}"/>
          </ac:picMkLst>
        </pc:picChg>
      </pc:sldChg>
      <pc:sldChg chg="addSp delSp modSp del mod">
        <pc:chgData name="Picozzi, Valentina" userId="9de6e8c1-cd02-421a-9eb5-721f6178ffdf" providerId="ADAL" clId="{5BD0A4A8-BE06-4033-90D7-6A6BBF72DDEA}" dt="2022-02-23T09:45:48.969" v="3163" actId="2696"/>
        <pc:sldMkLst>
          <pc:docMk/>
          <pc:sldMk cId="2245188196" sldId="2146846994"/>
        </pc:sldMkLst>
        <pc:spChg chg="add mod">
          <ac:chgData name="Picozzi, Valentina" userId="9de6e8c1-cd02-421a-9eb5-721f6178ffdf" providerId="ADAL" clId="{5BD0A4A8-BE06-4033-90D7-6A6BBF72DDEA}" dt="2022-02-22T18:11:57.163" v="1765" actId="1035"/>
          <ac:spMkLst>
            <pc:docMk/>
            <pc:sldMk cId="2245188196" sldId="2146846994"/>
            <ac:spMk id="73" creationId="{680EFAEA-26A9-4C20-92ED-7ABD0274BF21}"/>
          </ac:spMkLst>
        </pc:spChg>
        <pc:grpChg chg="del">
          <ac:chgData name="Picozzi, Valentina" userId="9de6e8c1-cd02-421a-9eb5-721f6178ffdf" providerId="ADAL" clId="{5BD0A4A8-BE06-4033-90D7-6A6BBF72DDEA}" dt="2022-02-22T17:44:56.204" v="1566" actId="478"/>
          <ac:grpSpMkLst>
            <pc:docMk/>
            <pc:sldMk cId="2245188196" sldId="2146846994"/>
            <ac:grpSpMk id="2" creationId="{C351BE3E-916B-45DE-97E1-DBE064E116D3}"/>
          </ac:grpSpMkLst>
        </pc:grpChg>
        <pc:grpChg chg="del">
          <ac:chgData name="Picozzi, Valentina" userId="9de6e8c1-cd02-421a-9eb5-721f6178ffdf" providerId="ADAL" clId="{5BD0A4A8-BE06-4033-90D7-6A6BBF72DDEA}" dt="2022-02-22T18:11:46.555" v="1752" actId="478"/>
          <ac:grpSpMkLst>
            <pc:docMk/>
            <pc:sldMk cId="2245188196" sldId="2146846994"/>
            <ac:grpSpMk id="3" creationId="{AE1FEFA2-FBCD-4CD9-9CDC-D9748C83195A}"/>
          </ac:grpSpMkLst>
        </pc:grpChg>
        <pc:grpChg chg="add mod">
          <ac:chgData name="Picozzi, Valentina" userId="9de6e8c1-cd02-421a-9eb5-721f6178ffdf" providerId="ADAL" clId="{5BD0A4A8-BE06-4033-90D7-6A6BBF72DDEA}" dt="2022-02-22T18:11:57.163" v="1765" actId="1035"/>
          <ac:grpSpMkLst>
            <pc:docMk/>
            <pc:sldMk cId="2245188196" sldId="2146846994"/>
            <ac:grpSpMk id="46" creationId="{B5314256-7939-4C81-BCE3-8D6285E97D55}"/>
          </ac:grpSpMkLst>
        </pc:grpChg>
        <pc:grpChg chg="add mod">
          <ac:chgData name="Picozzi, Valentina" userId="9de6e8c1-cd02-421a-9eb5-721f6178ffdf" providerId="ADAL" clId="{5BD0A4A8-BE06-4033-90D7-6A6BBF72DDEA}" dt="2022-02-22T18:11:57.163" v="1765" actId="1035"/>
          <ac:grpSpMkLst>
            <pc:docMk/>
            <pc:sldMk cId="2245188196" sldId="2146846994"/>
            <ac:grpSpMk id="50" creationId="{2F506D5A-80B2-422F-A530-E6BD0BE4F6B7}"/>
          </ac:grpSpMkLst>
        </pc:grpChg>
        <pc:grpChg chg="add mod">
          <ac:chgData name="Picozzi, Valentina" userId="9de6e8c1-cd02-421a-9eb5-721f6178ffdf" providerId="ADAL" clId="{5BD0A4A8-BE06-4033-90D7-6A6BBF72DDEA}" dt="2022-02-22T18:11:47.304" v="1753"/>
          <ac:grpSpMkLst>
            <pc:docMk/>
            <pc:sldMk cId="2245188196" sldId="2146846994"/>
            <ac:grpSpMk id="74" creationId="{B52318F2-5566-4198-B937-E1B9D1337950}"/>
          </ac:grpSpMkLst>
        </pc:grpChg>
        <pc:grpChg chg="mod">
          <ac:chgData name="Picozzi, Valentina" userId="9de6e8c1-cd02-421a-9eb5-721f6178ffdf" providerId="ADAL" clId="{5BD0A4A8-BE06-4033-90D7-6A6BBF72DDEA}" dt="2022-02-22T18:11:47.304" v="1753"/>
          <ac:grpSpMkLst>
            <pc:docMk/>
            <pc:sldMk cId="2245188196" sldId="2146846994"/>
            <ac:grpSpMk id="75" creationId="{93374D1A-5CDA-4AA8-909E-1743DAADFD7B}"/>
          </ac:grpSpMkLst>
        </pc:grpChg>
        <pc:grpChg chg="mod">
          <ac:chgData name="Picozzi, Valentina" userId="9de6e8c1-cd02-421a-9eb5-721f6178ffdf" providerId="ADAL" clId="{5BD0A4A8-BE06-4033-90D7-6A6BBF72DDEA}" dt="2022-02-22T18:11:47.304" v="1753"/>
          <ac:grpSpMkLst>
            <pc:docMk/>
            <pc:sldMk cId="2245188196" sldId="2146846994"/>
            <ac:grpSpMk id="79" creationId="{EDD57E02-95B4-4C33-B23C-C92D21ABA50A}"/>
          </ac:grpSpMkLst>
        </pc:grpChg>
        <pc:grpChg chg="mod">
          <ac:chgData name="Picozzi, Valentina" userId="9de6e8c1-cd02-421a-9eb5-721f6178ffdf" providerId="ADAL" clId="{5BD0A4A8-BE06-4033-90D7-6A6BBF72DDEA}" dt="2022-02-22T18:11:47.304" v="1753"/>
          <ac:grpSpMkLst>
            <pc:docMk/>
            <pc:sldMk cId="2245188196" sldId="2146846994"/>
            <ac:grpSpMk id="83" creationId="{3314A8A0-C1B1-4FA5-83F8-7EB5F0EC9891}"/>
          </ac:grpSpMkLst>
        </pc:grpChg>
        <pc:picChg chg="add mod">
          <ac:chgData name="Picozzi, Valentina" userId="9de6e8c1-cd02-421a-9eb5-721f6178ffdf" providerId="ADAL" clId="{5BD0A4A8-BE06-4033-90D7-6A6BBF72DDEA}" dt="2022-02-22T18:11:57.163" v="1765" actId="1035"/>
          <ac:picMkLst>
            <pc:docMk/>
            <pc:sldMk cId="2245188196" sldId="2146846994"/>
            <ac:picMk id="44" creationId="{290513B1-2E71-4731-94B0-7E4B41661DF6}"/>
          </ac:picMkLst>
        </pc:picChg>
        <pc:picChg chg="mod">
          <ac:chgData name="Picozzi, Valentina" userId="9de6e8c1-cd02-421a-9eb5-721f6178ffdf" providerId="ADAL" clId="{5BD0A4A8-BE06-4033-90D7-6A6BBF72DDEA}" dt="2022-02-22T17:44:59.071" v="1568"/>
          <ac:picMkLst>
            <pc:docMk/>
            <pc:sldMk cId="2245188196" sldId="2146846994"/>
            <ac:picMk id="47" creationId="{51427896-465E-4C34-9C0B-8DB1B78F7918}"/>
          </ac:picMkLst>
        </pc:picChg>
        <pc:picChg chg="mod">
          <ac:chgData name="Picozzi, Valentina" userId="9de6e8c1-cd02-421a-9eb5-721f6178ffdf" providerId="ADAL" clId="{5BD0A4A8-BE06-4033-90D7-6A6BBF72DDEA}" dt="2022-02-22T17:44:59.071" v="1568"/>
          <ac:picMkLst>
            <pc:docMk/>
            <pc:sldMk cId="2245188196" sldId="2146846994"/>
            <ac:picMk id="48" creationId="{28153A2C-0D68-46EF-AC55-4CC99CBB348F}"/>
          </ac:picMkLst>
        </pc:picChg>
        <pc:picChg chg="mod">
          <ac:chgData name="Picozzi, Valentina" userId="9de6e8c1-cd02-421a-9eb5-721f6178ffdf" providerId="ADAL" clId="{5BD0A4A8-BE06-4033-90D7-6A6BBF72DDEA}" dt="2022-02-22T17:44:59.071" v="1568"/>
          <ac:picMkLst>
            <pc:docMk/>
            <pc:sldMk cId="2245188196" sldId="2146846994"/>
            <ac:picMk id="49" creationId="{3EF3BB91-5170-45A9-9379-7A1C76D5C069}"/>
          </ac:picMkLst>
        </pc:picChg>
        <pc:picChg chg="mod">
          <ac:chgData name="Picozzi, Valentina" userId="9de6e8c1-cd02-421a-9eb5-721f6178ffdf" providerId="ADAL" clId="{5BD0A4A8-BE06-4033-90D7-6A6BBF72DDEA}" dt="2022-02-22T17:44:59.071" v="1568"/>
          <ac:picMkLst>
            <pc:docMk/>
            <pc:sldMk cId="2245188196" sldId="2146846994"/>
            <ac:picMk id="51" creationId="{6F6073DF-16DE-40BA-9311-1DBAAD88B0AD}"/>
          </ac:picMkLst>
        </pc:picChg>
        <pc:picChg chg="del">
          <ac:chgData name="Picozzi, Valentina" userId="9de6e8c1-cd02-421a-9eb5-721f6178ffdf" providerId="ADAL" clId="{5BD0A4A8-BE06-4033-90D7-6A6BBF72DDEA}" dt="2022-02-22T17:33:38.458" v="1454" actId="478"/>
          <ac:picMkLst>
            <pc:docMk/>
            <pc:sldMk cId="2245188196" sldId="2146846994"/>
            <ac:picMk id="70" creationId="{FE9F5D26-D0B2-479B-8244-95CF7B36E696}"/>
          </ac:picMkLst>
        </pc:picChg>
        <pc:picChg chg="mod">
          <ac:chgData name="Picozzi, Valentina" userId="9de6e8c1-cd02-421a-9eb5-721f6178ffdf" providerId="ADAL" clId="{5BD0A4A8-BE06-4033-90D7-6A6BBF72DDEA}" dt="2022-02-22T17:44:59.071" v="1568"/>
          <ac:picMkLst>
            <pc:docMk/>
            <pc:sldMk cId="2245188196" sldId="2146846994"/>
            <ac:picMk id="72" creationId="{B87C8035-2021-44AF-9156-0CDFB9C7A299}"/>
          </ac:picMkLst>
        </pc:picChg>
        <pc:picChg chg="mod">
          <ac:chgData name="Picozzi, Valentina" userId="9de6e8c1-cd02-421a-9eb5-721f6178ffdf" providerId="ADAL" clId="{5BD0A4A8-BE06-4033-90D7-6A6BBF72DDEA}" dt="2022-02-22T18:11:47.304" v="1753"/>
          <ac:picMkLst>
            <pc:docMk/>
            <pc:sldMk cId="2245188196" sldId="2146846994"/>
            <ac:picMk id="76" creationId="{D551368D-3E5D-43E7-B121-F68AEE170F56}"/>
          </ac:picMkLst>
        </pc:picChg>
        <pc:picChg chg="mod">
          <ac:chgData name="Picozzi, Valentina" userId="9de6e8c1-cd02-421a-9eb5-721f6178ffdf" providerId="ADAL" clId="{5BD0A4A8-BE06-4033-90D7-6A6BBF72DDEA}" dt="2022-02-22T18:11:47.304" v="1753"/>
          <ac:picMkLst>
            <pc:docMk/>
            <pc:sldMk cId="2245188196" sldId="2146846994"/>
            <ac:picMk id="77" creationId="{9AB9E660-D72E-4718-AF9E-AAE810365C54}"/>
          </ac:picMkLst>
        </pc:picChg>
        <pc:picChg chg="mod">
          <ac:chgData name="Picozzi, Valentina" userId="9de6e8c1-cd02-421a-9eb5-721f6178ffdf" providerId="ADAL" clId="{5BD0A4A8-BE06-4033-90D7-6A6BBF72DDEA}" dt="2022-02-22T18:11:47.304" v="1753"/>
          <ac:picMkLst>
            <pc:docMk/>
            <pc:sldMk cId="2245188196" sldId="2146846994"/>
            <ac:picMk id="78" creationId="{7EBBBD5C-0B32-4653-8C60-EDD5862A5B81}"/>
          </ac:picMkLst>
        </pc:picChg>
        <pc:picChg chg="mod">
          <ac:chgData name="Picozzi, Valentina" userId="9de6e8c1-cd02-421a-9eb5-721f6178ffdf" providerId="ADAL" clId="{5BD0A4A8-BE06-4033-90D7-6A6BBF72DDEA}" dt="2022-02-22T18:11:47.304" v="1753"/>
          <ac:picMkLst>
            <pc:docMk/>
            <pc:sldMk cId="2245188196" sldId="2146846994"/>
            <ac:picMk id="80" creationId="{1CD89D8C-09FC-4EA9-8272-E891316A640B}"/>
          </ac:picMkLst>
        </pc:picChg>
        <pc:picChg chg="mod">
          <ac:chgData name="Picozzi, Valentina" userId="9de6e8c1-cd02-421a-9eb5-721f6178ffdf" providerId="ADAL" clId="{5BD0A4A8-BE06-4033-90D7-6A6BBF72DDEA}" dt="2022-02-22T18:11:47.304" v="1753"/>
          <ac:picMkLst>
            <pc:docMk/>
            <pc:sldMk cId="2245188196" sldId="2146846994"/>
            <ac:picMk id="84" creationId="{B49CB748-0EF2-40D4-A8EC-2DD2EABC3693}"/>
          </ac:picMkLst>
        </pc:picChg>
        <pc:picChg chg="mod">
          <ac:chgData name="Picozzi, Valentina" userId="9de6e8c1-cd02-421a-9eb5-721f6178ffdf" providerId="ADAL" clId="{5BD0A4A8-BE06-4033-90D7-6A6BBF72DDEA}" dt="2022-02-22T18:11:47.304" v="1753"/>
          <ac:picMkLst>
            <pc:docMk/>
            <pc:sldMk cId="2245188196" sldId="2146846994"/>
            <ac:picMk id="85" creationId="{DDEF2B91-06BE-4516-B38C-CB015ED35291}"/>
          </ac:picMkLst>
        </pc:picChg>
        <pc:cxnChg chg="add mod">
          <ac:chgData name="Picozzi, Valentina" userId="9de6e8c1-cd02-421a-9eb5-721f6178ffdf" providerId="ADAL" clId="{5BD0A4A8-BE06-4033-90D7-6A6BBF72DDEA}" dt="2022-02-22T18:11:57.163" v="1765" actId="1035"/>
          <ac:cxnSpMkLst>
            <pc:docMk/>
            <pc:sldMk cId="2245188196" sldId="2146846994"/>
            <ac:cxnSpMk id="45" creationId="{24E02EAE-52FD-449B-8210-728B9B1DD7EB}"/>
          </ac:cxnSpMkLst>
        </pc:cxnChg>
        <pc:cxnChg chg="del">
          <ac:chgData name="Picozzi, Valentina" userId="9de6e8c1-cd02-421a-9eb5-721f6178ffdf" providerId="ADAL" clId="{5BD0A4A8-BE06-4033-90D7-6A6BBF72DDEA}" dt="2022-02-22T17:44:58.407" v="1567" actId="478"/>
          <ac:cxnSpMkLst>
            <pc:docMk/>
            <pc:sldMk cId="2245188196" sldId="2146846994"/>
            <ac:cxnSpMk id="71" creationId="{A2848ACE-C275-47B3-B2EF-82BD66FC32E7}"/>
          </ac:cxnSpMkLst>
        </pc:cxnChg>
        <pc:cxnChg chg="mod">
          <ac:chgData name="Picozzi, Valentina" userId="9de6e8c1-cd02-421a-9eb5-721f6178ffdf" providerId="ADAL" clId="{5BD0A4A8-BE06-4033-90D7-6A6BBF72DDEA}" dt="2022-02-22T18:11:47.304" v="1753"/>
          <ac:cxnSpMkLst>
            <pc:docMk/>
            <pc:sldMk cId="2245188196" sldId="2146846994"/>
            <ac:cxnSpMk id="81" creationId="{936B093E-5C2E-4A22-80CE-665C232B2040}"/>
          </ac:cxnSpMkLst>
        </pc:cxnChg>
      </pc:sldChg>
      <pc:sldChg chg="addSp modSp del mod">
        <pc:chgData name="Picozzi, Valentina" userId="9de6e8c1-cd02-421a-9eb5-721f6178ffdf" providerId="ADAL" clId="{5BD0A4A8-BE06-4033-90D7-6A6BBF72DDEA}" dt="2022-02-22T18:59:56.029" v="2385" actId="2696"/>
        <pc:sldMkLst>
          <pc:docMk/>
          <pc:sldMk cId="2751288448" sldId="2146846996"/>
        </pc:sldMkLst>
        <pc:grpChg chg="add mod">
          <ac:chgData name="Picozzi, Valentina" userId="9de6e8c1-cd02-421a-9eb5-721f6178ffdf" providerId="ADAL" clId="{5BD0A4A8-BE06-4033-90D7-6A6BBF72DDEA}" dt="2022-02-22T18:33:35.854" v="1882" actId="164"/>
          <ac:grpSpMkLst>
            <pc:docMk/>
            <pc:sldMk cId="2751288448" sldId="2146846996"/>
            <ac:grpSpMk id="2" creationId="{28A9745A-B8FA-4C0A-9122-9D85E0AE0599}"/>
          </ac:grpSpMkLst>
        </pc:grpChg>
        <pc:grpChg chg="mod">
          <ac:chgData name="Picozzi, Valentina" userId="9de6e8c1-cd02-421a-9eb5-721f6178ffdf" providerId="ADAL" clId="{5BD0A4A8-BE06-4033-90D7-6A6BBF72DDEA}" dt="2022-02-22T18:33:35.854" v="1882" actId="164"/>
          <ac:grpSpMkLst>
            <pc:docMk/>
            <pc:sldMk cId="2751288448" sldId="2146846996"/>
            <ac:grpSpMk id="75" creationId="{EED004CD-8924-4B81-B138-8E7E5BA68EA0}"/>
          </ac:grpSpMkLst>
        </pc:grpChg>
        <pc:picChg chg="add mod">
          <ac:chgData name="Picozzi, Valentina" userId="9de6e8c1-cd02-421a-9eb5-721f6178ffdf" providerId="ADAL" clId="{5BD0A4A8-BE06-4033-90D7-6A6BBF72DDEA}" dt="2022-02-22T18:33:40.722" v="1883" actId="1036"/>
          <ac:picMkLst>
            <pc:docMk/>
            <pc:sldMk cId="2751288448" sldId="2146846996"/>
            <ac:picMk id="70" creationId="{B1BD287F-EE54-4E98-AACF-76BA8D05AA00}"/>
          </ac:picMkLst>
        </pc:picChg>
      </pc:sldChg>
      <pc:sldChg chg="addSp modSp">
        <pc:chgData name="Picozzi, Valentina" userId="9de6e8c1-cd02-421a-9eb5-721f6178ffdf" providerId="ADAL" clId="{5BD0A4A8-BE06-4033-90D7-6A6BBF72DDEA}" dt="2022-02-22T18:34:23.447" v="1892" actId="164"/>
        <pc:sldMkLst>
          <pc:docMk/>
          <pc:sldMk cId="1378298313" sldId="2146847002"/>
        </pc:sldMkLst>
        <pc:grpChg chg="add mod">
          <ac:chgData name="Picozzi, Valentina" userId="9de6e8c1-cd02-421a-9eb5-721f6178ffdf" providerId="ADAL" clId="{5BD0A4A8-BE06-4033-90D7-6A6BBF72DDEA}" dt="2022-02-22T18:34:23.447" v="1892" actId="164"/>
          <ac:grpSpMkLst>
            <pc:docMk/>
            <pc:sldMk cId="1378298313" sldId="2146847002"/>
            <ac:grpSpMk id="2" creationId="{DADA27FD-86C1-41D4-9D1C-3EC5D82E4FDC}"/>
          </ac:grpSpMkLst>
        </pc:grpChg>
        <pc:grpChg chg="mod">
          <ac:chgData name="Picozzi, Valentina" userId="9de6e8c1-cd02-421a-9eb5-721f6178ffdf" providerId="ADAL" clId="{5BD0A4A8-BE06-4033-90D7-6A6BBF72DDEA}" dt="2022-02-22T18:34:23.447" v="1892" actId="164"/>
          <ac:grpSpMkLst>
            <pc:docMk/>
            <pc:sldMk cId="1378298313" sldId="2146847002"/>
            <ac:grpSpMk id="29" creationId="{78D66C24-FA6A-4E19-B7EE-2F103C449A0E}"/>
          </ac:grpSpMkLst>
        </pc:grpChg>
        <pc:picChg chg="add mod">
          <ac:chgData name="Picozzi, Valentina" userId="9de6e8c1-cd02-421a-9eb5-721f6178ffdf" providerId="ADAL" clId="{5BD0A4A8-BE06-4033-90D7-6A6BBF72DDEA}" dt="2022-02-22T18:34:23.447" v="1892" actId="164"/>
          <ac:picMkLst>
            <pc:docMk/>
            <pc:sldMk cId="1378298313" sldId="2146847002"/>
            <ac:picMk id="39" creationId="{1573A658-35FC-4B35-8ECA-92FE44E7BAD9}"/>
          </ac:picMkLst>
        </pc:picChg>
      </pc:sldChg>
      <pc:sldChg chg="addSp delSp modSp del mod">
        <pc:chgData name="Picozzi, Valentina" userId="9de6e8c1-cd02-421a-9eb5-721f6178ffdf" providerId="ADAL" clId="{5BD0A4A8-BE06-4033-90D7-6A6BBF72DDEA}" dt="2022-02-23T09:48:24.048" v="3215" actId="2696"/>
        <pc:sldMkLst>
          <pc:docMk/>
          <pc:sldMk cId="559361643" sldId="2146847004"/>
        </pc:sldMkLst>
        <pc:spChg chg="add mod">
          <ac:chgData name="Picozzi, Valentina" userId="9de6e8c1-cd02-421a-9eb5-721f6178ffdf" providerId="ADAL" clId="{5BD0A4A8-BE06-4033-90D7-6A6BBF72DDEA}" dt="2022-02-22T18:08:01.768" v="1668" actId="1035"/>
          <ac:spMkLst>
            <pc:docMk/>
            <pc:sldMk cId="559361643" sldId="2146847004"/>
            <ac:spMk id="49" creationId="{CF181B30-EDB5-4F4C-8263-62C83F25A3FA}"/>
          </ac:spMkLst>
        </pc:spChg>
        <pc:spChg chg="mod">
          <ac:chgData name="Picozzi, Valentina" userId="9de6e8c1-cd02-421a-9eb5-721f6178ffdf" providerId="ADAL" clId="{5BD0A4A8-BE06-4033-90D7-6A6BBF72DDEA}" dt="2022-02-22T17:35:03.264" v="1458" actId="165"/>
          <ac:spMkLst>
            <pc:docMk/>
            <pc:sldMk cId="559361643" sldId="2146847004"/>
            <ac:spMk id="53" creationId="{AE41AEAA-D2EE-4498-8649-B4EAD4B2AC62}"/>
          </ac:spMkLst>
        </pc:spChg>
        <pc:grpChg chg="mod">
          <ac:chgData name="Picozzi, Valentina" userId="9de6e8c1-cd02-421a-9eb5-721f6178ffdf" providerId="ADAL" clId="{5BD0A4A8-BE06-4033-90D7-6A6BBF72DDEA}" dt="2022-02-22T18:08:48.804" v="1669" actId="164"/>
          <ac:grpSpMkLst>
            <pc:docMk/>
            <pc:sldMk cId="559361643" sldId="2146847004"/>
            <ac:grpSpMk id="2" creationId="{441B25A0-8C55-4DDD-9243-92F8460D93E8}"/>
          </ac:grpSpMkLst>
        </pc:grpChg>
        <pc:grpChg chg="add mod">
          <ac:chgData name="Picozzi, Valentina" userId="9de6e8c1-cd02-421a-9eb5-721f6178ffdf" providerId="ADAL" clId="{5BD0A4A8-BE06-4033-90D7-6A6BBF72DDEA}" dt="2022-02-22T18:08:01.768" v="1668" actId="1035"/>
          <ac:grpSpMkLst>
            <pc:docMk/>
            <pc:sldMk cId="559361643" sldId="2146847004"/>
            <ac:grpSpMk id="11" creationId="{731D0864-E0AE-4677-9D7D-1C3A6148B310}"/>
          </ac:grpSpMkLst>
        </pc:grpChg>
        <pc:grpChg chg="add mod">
          <ac:chgData name="Picozzi, Valentina" userId="9de6e8c1-cd02-421a-9eb5-721f6178ffdf" providerId="ADAL" clId="{5BD0A4A8-BE06-4033-90D7-6A6BBF72DDEA}" dt="2022-02-22T18:08:48.804" v="1669" actId="164"/>
          <ac:grpSpMkLst>
            <pc:docMk/>
            <pc:sldMk cId="559361643" sldId="2146847004"/>
            <ac:grpSpMk id="26" creationId="{3F5CB8A2-A77F-472B-B248-BBFD126848CA}"/>
          </ac:grpSpMkLst>
        </pc:grpChg>
        <pc:grpChg chg="del">
          <ac:chgData name="Picozzi, Valentina" userId="9de6e8c1-cd02-421a-9eb5-721f6178ffdf" providerId="ADAL" clId="{5BD0A4A8-BE06-4033-90D7-6A6BBF72DDEA}" dt="2022-02-22T17:35:03.264" v="1458" actId="165"/>
          <ac:grpSpMkLst>
            <pc:docMk/>
            <pc:sldMk cId="559361643" sldId="2146847004"/>
            <ac:grpSpMk id="37" creationId="{81FC7EF9-76AB-40E8-8318-07198AC3E599}"/>
          </ac:grpSpMkLst>
        </pc:grpChg>
        <pc:grpChg chg="del mod topLvl">
          <ac:chgData name="Picozzi, Valentina" userId="9de6e8c1-cd02-421a-9eb5-721f6178ffdf" providerId="ADAL" clId="{5BD0A4A8-BE06-4033-90D7-6A6BBF72DDEA}" dt="2022-02-22T17:35:07.943" v="1459" actId="478"/>
          <ac:grpSpMkLst>
            <pc:docMk/>
            <pc:sldMk cId="559361643" sldId="2146847004"/>
            <ac:grpSpMk id="40" creationId="{59ACDE98-B381-40F4-A404-E964816C3B6B}"/>
          </ac:grpSpMkLst>
        </pc:grpChg>
        <pc:picChg chg="add mod">
          <ac:chgData name="Picozzi, Valentina" userId="9de6e8c1-cd02-421a-9eb5-721f6178ffdf" providerId="ADAL" clId="{5BD0A4A8-BE06-4033-90D7-6A6BBF72DDEA}" dt="2022-02-22T18:08:01.768" v="1668" actId="1035"/>
          <ac:picMkLst>
            <pc:docMk/>
            <pc:sldMk cId="559361643" sldId="2146847004"/>
            <ac:picMk id="4" creationId="{9A50F30B-0B17-4C00-BB87-C57F3128A57F}"/>
          </ac:picMkLst>
        </pc:picChg>
        <pc:picChg chg="del">
          <ac:chgData name="Picozzi, Valentina" userId="9de6e8c1-cd02-421a-9eb5-721f6178ffdf" providerId="ADAL" clId="{5BD0A4A8-BE06-4033-90D7-6A6BBF72DDEA}" dt="2022-02-22T17:32:28.555" v="1442" actId="478"/>
          <ac:picMkLst>
            <pc:docMk/>
            <pc:sldMk cId="559361643" sldId="2146847004"/>
            <ac:picMk id="7" creationId="{34F531DF-89EC-4B8D-BAE9-4A32093D9CA6}"/>
          </ac:picMkLst>
        </pc:picChg>
        <pc:picChg chg="add mod">
          <ac:chgData name="Picozzi, Valentina" userId="9de6e8c1-cd02-421a-9eb5-721f6178ffdf" providerId="ADAL" clId="{5BD0A4A8-BE06-4033-90D7-6A6BBF72DDEA}" dt="2022-02-22T17:41:55.488" v="1537" actId="164"/>
          <ac:picMkLst>
            <pc:docMk/>
            <pc:sldMk cId="559361643" sldId="2146847004"/>
            <ac:picMk id="10" creationId="{D3DAF1A6-7A20-4538-9FD8-8930A819E4FD}"/>
          </ac:picMkLst>
        </pc:picChg>
        <pc:picChg chg="add del mod">
          <ac:chgData name="Picozzi, Valentina" userId="9de6e8c1-cd02-421a-9eb5-721f6178ffdf" providerId="ADAL" clId="{5BD0A4A8-BE06-4033-90D7-6A6BBF72DDEA}" dt="2022-02-22T18:03:05.115" v="1588" actId="478"/>
          <ac:picMkLst>
            <pc:docMk/>
            <pc:sldMk cId="559361643" sldId="2146847004"/>
            <ac:picMk id="13" creationId="{EE527B65-AB32-468F-828D-9E147D998E5A}"/>
          </ac:picMkLst>
        </pc:picChg>
        <pc:picChg chg="add del mod">
          <ac:chgData name="Picozzi, Valentina" userId="9de6e8c1-cd02-421a-9eb5-721f6178ffdf" providerId="ADAL" clId="{5BD0A4A8-BE06-4033-90D7-6A6BBF72DDEA}" dt="2022-02-22T18:03:36.827" v="1594" actId="478"/>
          <ac:picMkLst>
            <pc:docMk/>
            <pc:sldMk cId="559361643" sldId="2146847004"/>
            <ac:picMk id="15" creationId="{16CC5DF8-C4F2-4500-8250-CC4502AFA6F1}"/>
          </ac:picMkLst>
        </pc:picChg>
        <pc:picChg chg="add mod">
          <ac:chgData name="Picozzi, Valentina" userId="9de6e8c1-cd02-421a-9eb5-721f6178ffdf" providerId="ADAL" clId="{5BD0A4A8-BE06-4033-90D7-6A6BBF72DDEA}" dt="2022-02-22T18:08:48.804" v="1669" actId="164"/>
          <ac:picMkLst>
            <pc:docMk/>
            <pc:sldMk cId="559361643" sldId="2146847004"/>
            <ac:picMk id="17" creationId="{390C2DD3-3289-4D37-ADB7-660A72469BFB}"/>
          </ac:picMkLst>
        </pc:picChg>
        <pc:picChg chg="add mod">
          <ac:chgData name="Picozzi, Valentina" userId="9de6e8c1-cd02-421a-9eb5-721f6178ffdf" providerId="ADAL" clId="{5BD0A4A8-BE06-4033-90D7-6A6BBF72DDEA}" dt="2022-02-22T18:08:48.804" v="1669" actId="164"/>
          <ac:picMkLst>
            <pc:docMk/>
            <pc:sldMk cId="559361643" sldId="2146847004"/>
            <ac:picMk id="19" creationId="{0BC2DD5A-B447-474C-93D2-A0BE68B4229B}"/>
          </ac:picMkLst>
        </pc:picChg>
        <pc:picChg chg="add mod">
          <ac:chgData name="Picozzi, Valentina" userId="9de6e8c1-cd02-421a-9eb5-721f6178ffdf" providerId="ADAL" clId="{5BD0A4A8-BE06-4033-90D7-6A6BBF72DDEA}" dt="2022-02-22T18:08:48.804" v="1669" actId="164"/>
          <ac:picMkLst>
            <pc:docMk/>
            <pc:sldMk cId="559361643" sldId="2146847004"/>
            <ac:picMk id="21" creationId="{EB9E4438-1D6C-4012-B0E6-38DB075934B1}"/>
          </ac:picMkLst>
        </pc:picChg>
        <pc:picChg chg="del">
          <ac:chgData name="Picozzi, Valentina" userId="9de6e8c1-cd02-421a-9eb5-721f6178ffdf" providerId="ADAL" clId="{5BD0A4A8-BE06-4033-90D7-6A6BBF72DDEA}" dt="2022-02-22T17:57:15.814" v="1583" actId="478"/>
          <ac:picMkLst>
            <pc:docMk/>
            <pc:sldMk cId="559361643" sldId="2146847004"/>
            <ac:picMk id="39" creationId="{A069B482-23B3-4427-BA77-6F2865ADDD36}"/>
          </ac:picMkLst>
        </pc:picChg>
        <pc:picChg chg="mod topLvl modCrop">
          <ac:chgData name="Picozzi, Valentina" userId="9de6e8c1-cd02-421a-9eb5-721f6178ffdf" providerId="ADAL" clId="{5BD0A4A8-BE06-4033-90D7-6A6BBF72DDEA}" dt="2022-02-22T18:08:01.768" v="1668" actId="1035"/>
          <ac:picMkLst>
            <pc:docMk/>
            <pc:sldMk cId="559361643" sldId="2146847004"/>
            <ac:picMk id="42" creationId="{A4237CC8-0574-4AFB-8304-2BD6B041F1A4}"/>
          </ac:picMkLst>
        </pc:picChg>
        <pc:picChg chg="mod topLvl modCrop">
          <ac:chgData name="Picozzi, Valentina" userId="9de6e8c1-cd02-421a-9eb5-721f6178ffdf" providerId="ADAL" clId="{5BD0A4A8-BE06-4033-90D7-6A6BBF72DDEA}" dt="2022-02-22T18:08:01.768" v="1668" actId="1035"/>
          <ac:picMkLst>
            <pc:docMk/>
            <pc:sldMk cId="559361643" sldId="2146847004"/>
            <ac:picMk id="43" creationId="{908D56B7-6359-43F7-958C-EBC0D358AF24}"/>
          </ac:picMkLst>
        </pc:picChg>
        <pc:picChg chg="add mod">
          <ac:chgData name="Picozzi, Valentina" userId="9de6e8c1-cd02-421a-9eb5-721f6178ffdf" providerId="ADAL" clId="{5BD0A4A8-BE06-4033-90D7-6A6BBF72DDEA}" dt="2022-02-22T17:41:55.488" v="1537" actId="164"/>
          <ac:picMkLst>
            <pc:docMk/>
            <pc:sldMk cId="559361643" sldId="2146847004"/>
            <ac:picMk id="44" creationId="{6CCC92F1-7322-4EBC-B4CF-41602072C092}"/>
          </ac:picMkLst>
        </pc:picChg>
        <pc:picChg chg="mod topLvl">
          <ac:chgData name="Picozzi, Valentina" userId="9de6e8c1-cd02-421a-9eb5-721f6178ffdf" providerId="ADAL" clId="{5BD0A4A8-BE06-4033-90D7-6A6BBF72DDEA}" dt="2022-02-22T18:08:01.768" v="1668" actId="1035"/>
          <ac:picMkLst>
            <pc:docMk/>
            <pc:sldMk cId="559361643" sldId="2146847004"/>
            <ac:picMk id="47" creationId="{76213573-890A-4A27-B6E1-02B241CD83F6}"/>
          </ac:picMkLst>
        </pc:picChg>
        <pc:picChg chg="mod">
          <ac:chgData name="Picozzi, Valentina" userId="9de6e8c1-cd02-421a-9eb5-721f6178ffdf" providerId="ADAL" clId="{5BD0A4A8-BE06-4033-90D7-6A6BBF72DDEA}" dt="2022-02-22T17:35:03.264" v="1458" actId="165"/>
          <ac:picMkLst>
            <pc:docMk/>
            <pc:sldMk cId="559361643" sldId="2146847004"/>
            <ac:picMk id="57" creationId="{05100672-B233-4A7E-A0E3-DF41DA4ADA2E}"/>
          </ac:picMkLst>
        </pc:picChg>
        <pc:picChg chg="mod">
          <ac:chgData name="Picozzi, Valentina" userId="9de6e8c1-cd02-421a-9eb5-721f6178ffdf" providerId="ADAL" clId="{5BD0A4A8-BE06-4033-90D7-6A6BBF72DDEA}" dt="2022-02-22T17:35:03.264" v="1458" actId="165"/>
          <ac:picMkLst>
            <pc:docMk/>
            <pc:sldMk cId="559361643" sldId="2146847004"/>
            <ac:picMk id="58" creationId="{12142A7B-9371-4032-8AD4-3F13C917C175}"/>
          </ac:picMkLst>
        </pc:picChg>
        <pc:picChg chg="mod">
          <ac:chgData name="Picozzi, Valentina" userId="9de6e8c1-cd02-421a-9eb5-721f6178ffdf" providerId="ADAL" clId="{5BD0A4A8-BE06-4033-90D7-6A6BBF72DDEA}" dt="2022-02-22T17:35:03.264" v="1458" actId="165"/>
          <ac:picMkLst>
            <pc:docMk/>
            <pc:sldMk cId="559361643" sldId="2146847004"/>
            <ac:picMk id="59" creationId="{3CF2AEED-A617-4E3A-A618-9ABC7C12A16A}"/>
          </ac:picMkLst>
        </pc:picChg>
        <pc:picChg chg="mod">
          <ac:chgData name="Picozzi, Valentina" userId="9de6e8c1-cd02-421a-9eb5-721f6178ffdf" providerId="ADAL" clId="{5BD0A4A8-BE06-4033-90D7-6A6BBF72DDEA}" dt="2022-02-22T17:35:03.264" v="1458" actId="165"/>
          <ac:picMkLst>
            <pc:docMk/>
            <pc:sldMk cId="559361643" sldId="2146847004"/>
            <ac:picMk id="60" creationId="{73165429-E05F-435A-95E4-6F67752D09C7}"/>
          </ac:picMkLst>
        </pc:picChg>
        <pc:picChg chg="mod">
          <ac:chgData name="Picozzi, Valentina" userId="9de6e8c1-cd02-421a-9eb5-721f6178ffdf" providerId="ADAL" clId="{5BD0A4A8-BE06-4033-90D7-6A6BBF72DDEA}" dt="2022-02-22T17:35:03.264" v="1458" actId="165"/>
          <ac:picMkLst>
            <pc:docMk/>
            <pc:sldMk cId="559361643" sldId="2146847004"/>
            <ac:picMk id="61" creationId="{522FF11A-ACA9-4784-B155-98BBD376DC81}"/>
          </ac:picMkLst>
        </pc:picChg>
        <pc:picChg chg="mod">
          <ac:chgData name="Picozzi, Valentina" userId="9de6e8c1-cd02-421a-9eb5-721f6178ffdf" providerId="ADAL" clId="{5BD0A4A8-BE06-4033-90D7-6A6BBF72DDEA}" dt="2022-02-22T17:35:03.264" v="1458" actId="165"/>
          <ac:picMkLst>
            <pc:docMk/>
            <pc:sldMk cId="559361643" sldId="2146847004"/>
            <ac:picMk id="62" creationId="{AA510AF6-1D24-4ED1-8236-58D8A9576CF0}"/>
          </ac:picMkLst>
        </pc:picChg>
        <pc:picChg chg="mod">
          <ac:chgData name="Picozzi, Valentina" userId="9de6e8c1-cd02-421a-9eb5-721f6178ffdf" providerId="ADAL" clId="{5BD0A4A8-BE06-4033-90D7-6A6BBF72DDEA}" dt="2022-02-22T17:35:03.264" v="1458" actId="165"/>
          <ac:picMkLst>
            <pc:docMk/>
            <pc:sldMk cId="559361643" sldId="2146847004"/>
            <ac:picMk id="63" creationId="{3715CE03-404F-4877-A2EC-F3BA57323673}"/>
          </ac:picMkLst>
        </pc:picChg>
        <pc:picChg chg="mod">
          <ac:chgData name="Picozzi, Valentina" userId="9de6e8c1-cd02-421a-9eb5-721f6178ffdf" providerId="ADAL" clId="{5BD0A4A8-BE06-4033-90D7-6A6BBF72DDEA}" dt="2022-02-22T17:35:03.264" v="1458" actId="165"/>
          <ac:picMkLst>
            <pc:docMk/>
            <pc:sldMk cId="559361643" sldId="2146847004"/>
            <ac:picMk id="64" creationId="{8FCD129F-034A-479F-A991-BD94F518B244}"/>
          </ac:picMkLst>
        </pc:picChg>
        <pc:picChg chg="mod">
          <ac:chgData name="Picozzi, Valentina" userId="9de6e8c1-cd02-421a-9eb5-721f6178ffdf" providerId="ADAL" clId="{5BD0A4A8-BE06-4033-90D7-6A6BBF72DDEA}" dt="2022-02-22T17:35:03.264" v="1458" actId="165"/>
          <ac:picMkLst>
            <pc:docMk/>
            <pc:sldMk cId="559361643" sldId="2146847004"/>
            <ac:picMk id="65" creationId="{5421F337-7FCB-4EA8-AEFD-4157F264425C}"/>
          </ac:picMkLst>
        </pc:picChg>
        <pc:picChg chg="mod">
          <ac:chgData name="Picozzi, Valentina" userId="9de6e8c1-cd02-421a-9eb5-721f6178ffdf" providerId="ADAL" clId="{5BD0A4A8-BE06-4033-90D7-6A6BBF72DDEA}" dt="2022-02-22T18:06:45.327" v="1632" actId="14100"/>
          <ac:picMkLst>
            <pc:docMk/>
            <pc:sldMk cId="559361643" sldId="2146847004"/>
            <ac:picMk id="69" creationId="{2969266C-89B8-4C83-8D5C-72104375581C}"/>
          </ac:picMkLst>
        </pc:picChg>
        <pc:picChg chg="del">
          <ac:chgData name="Picozzi, Valentina" userId="9de6e8c1-cd02-421a-9eb5-721f6178ffdf" providerId="ADAL" clId="{5BD0A4A8-BE06-4033-90D7-6A6BBF72DDEA}" dt="2022-02-22T17:57:12.143" v="1582" actId="478"/>
          <ac:picMkLst>
            <pc:docMk/>
            <pc:sldMk cId="559361643" sldId="2146847004"/>
            <ac:picMk id="71" creationId="{CAD110F1-4758-4364-A361-8173E4C76936}"/>
          </ac:picMkLst>
        </pc:picChg>
        <pc:cxnChg chg="mod">
          <ac:chgData name="Picozzi, Valentina" userId="9de6e8c1-cd02-421a-9eb5-721f6178ffdf" providerId="ADAL" clId="{5BD0A4A8-BE06-4033-90D7-6A6BBF72DDEA}" dt="2022-02-22T18:08:01.768" v="1668" actId="1035"/>
          <ac:cxnSpMkLst>
            <pc:docMk/>
            <pc:sldMk cId="559361643" sldId="2146847004"/>
            <ac:cxnSpMk id="52" creationId="{8F232CD7-982C-478C-8BA5-CBC41A94E17F}"/>
          </ac:cxnSpMkLst>
        </pc:cxnChg>
        <pc:cxnChg chg="mod">
          <ac:chgData name="Picozzi, Valentina" userId="9de6e8c1-cd02-421a-9eb5-721f6178ffdf" providerId="ADAL" clId="{5BD0A4A8-BE06-4033-90D7-6A6BBF72DDEA}" dt="2022-02-22T17:35:03.264" v="1458" actId="165"/>
          <ac:cxnSpMkLst>
            <pc:docMk/>
            <pc:sldMk cId="559361643" sldId="2146847004"/>
            <ac:cxnSpMk id="54" creationId="{1E872DA6-D7F2-46CC-8761-CCFCC8B63118}"/>
          </ac:cxnSpMkLst>
        </pc:cxnChg>
        <pc:cxnChg chg="mod">
          <ac:chgData name="Picozzi, Valentina" userId="9de6e8c1-cd02-421a-9eb5-721f6178ffdf" providerId="ADAL" clId="{5BD0A4A8-BE06-4033-90D7-6A6BBF72DDEA}" dt="2022-02-22T17:35:03.264" v="1458" actId="165"/>
          <ac:cxnSpMkLst>
            <pc:docMk/>
            <pc:sldMk cId="559361643" sldId="2146847004"/>
            <ac:cxnSpMk id="55" creationId="{FF332663-113D-4B9E-9216-1EB6C4BEDFD6}"/>
          </ac:cxnSpMkLst>
        </pc:cxnChg>
        <pc:cxnChg chg="mod">
          <ac:chgData name="Picozzi, Valentina" userId="9de6e8c1-cd02-421a-9eb5-721f6178ffdf" providerId="ADAL" clId="{5BD0A4A8-BE06-4033-90D7-6A6BBF72DDEA}" dt="2022-02-22T17:35:03.264" v="1458" actId="165"/>
          <ac:cxnSpMkLst>
            <pc:docMk/>
            <pc:sldMk cId="559361643" sldId="2146847004"/>
            <ac:cxnSpMk id="56" creationId="{4F65E96A-A996-49CD-947E-B56A202AEFF2}"/>
          </ac:cxnSpMkLst>
        </pc:cxnChg>
        <pc:cxnChg chg="mod">
          <ac:chgData name="Picozzi, Valentina" userId="9de6e8c1-cd02-421a-9eb5-721f6178ffdf" providerId="ADAL" clId="{5BD0A4A8-BE06-4033-90D7-6A6BBF72DDEA}" dt="2022-02-22T18:07:36.851" v="1653" actId="1037"/>
          <ac:cxnSpMkLst>
            <pc:docMk/>
            <pc:sldMk cId="559361643" sldId="2146847004"/>
            <ac:cxnSpMk id="67" creationId="{60AE9F93-F230-4475-AB1C-7979C657DBBC}"/>
          </ac:cxnSpMkLst>
        </pc:cxnChg>
      </pc:sldChg>
      <pc:sldChg chg="addSp delSp modSp mod">
        <pc:chgData name="Picozzi, Valentina" userId="9de6e8c1-cd02-421a-9eb5-721f6178ffdf" providerId="ADAL" clId="{5BD0A4A8-BE06-4033-90D7-6A6BBF72DDEA}" dt="2022-02-23T09:42:18.015" v="3101" actId="164"/>
        <pc:sldMkLst>
          <pc:docMk/>
          <pc:sldMk cId="2869523217" sldId="2146847008"/>
        </pc:sldMkLst>
        <pc:spChg chg="add mod">
          <ac:chgData name="Picozzi, Valentina" userId="9de6e8c1-cd02-421a-9eb5-721f6178ffdf" providerId="ADAL" clId="{5BD0A4A8-BE06-4033-90D7-6A6BBF72DDEA}" dt="2022-02-23T09:42:00.559" v="3100" actId="1036"/>
          <ac:spMkLst>
            <pc:docMk/>
            <pc:sldMk cId="2869523217" sldId="2146847008"/>
            <ac:spMk id="73" creationId="{9FA021D9-0A94-40CF-971D-CF13744B543C}"/>
          </ac:spMkLst>
        </pc:spChg>
        <pc:grpChg chg="del">
          <ac:chgData name="Picozzi, Valentina" userId="9de6e8c1-cd02-421a-9eb5-721f6178ffdf" providerId="ADAL" clId="{5BD0A4A8-BE06-4033-90D7-6A6BBF72DDEA}" dt="2022-02-22T18:09:31.800" v="1690" actId="478"/>
          <ac:grpSpMkLst>
            <pc:docMk/>
            <pc:sldMk cId="2869523217" sldId="2146847008"/>
            <ac:grpSpMk id="2" creationId="{C6C16C71-A345-43D5-BD1A-75DAC7C025C8}"/>
          </ac:grpSpMkLst>
        </pc:grpChg>
        <pc:grpChg chg="del">
          <ac:chgData name="Picozzi, Valentina" userId="9de6e8c1-cd02-421a-9eb5-721f6178ffdf" providerId="ADAL" clId="{5BD0A4A8-BE06-4033-90D7-6A6BBF72DDEA}" dt="2022-02-22T17:43:43.940" v="1550" actId="478"/>
          <ac:grpSpMkLst>
            <pc:docMk/>
            <pc:sldMk cId="2869523217" sldId="2146847008"/>
            <ac:grpSpMk id="4" creationId="{09ED8226-851F-4CA4-98A9-64DCC0658230}"/>
          </ac:grpSpMkLst>
        </pc:grpChg>
        <pc:grpChg chg="add mod">
          <ac:chgData name="Picozzi, Valentina" userId="9de6e8c1-cd02-421a-9eb5-721f6178ffdf" providerId="ADAL" clId="{5BD0A4A8-BE06-4033-90D7-6A6BBF72DDEA}" dt="2022-02-23T09:42:18.015" v="3101" actId="164"/>
          <ac:grpSpMkLst>
            <pc:docMk/>
            <pc:sldMk cId="2869523217" sldId="2146847008"/>
            <ac:grpSpMk id="6" creationId="{37653614-2F45-4E0D-85F8-ED067B6C9421}"/>
          </ac:grpSpMkLst>
        </pc:grpChg>
        <pc:grpChg chg="add mod">
          <ac:chgData name="Picozzi, Valentina" userId="9de6e8c1-cd02-421a-9eb5-721f6178ffdf" providerId="ADAL" clId="{5BD0A4A8-BE06-4033-90D7-6A6BBF72DDEA}" dt="2022-02-22T18:10:18.638" v="1709" actId="1036"/>
          <ac:grpSpMkLst>
            <pc:docMk/>
            <pc:sldMk cId="2869523217" sldId="2146847008"/>
            <ac:grpSpMk id="46" creationId="{528C59BB-F135-4EB7-9CDD-C56AE230F4B5}"/>
          </ac:grpSpMkLst>
        </pc:grpChg>
        <pc:grpChg chg="add mod">
          <ac:chgData name="Picozzi, Valentina" userId="9de6e8c1-cd02-421a-9eb5-721f6178ffdf" providerId="ADAL" clId="{5BD0A4A8-BE06-4033-90D7-6A6BBF72DDEA}" dt="2022-02-23T09:42:00.559" v="3100" actId="1036"/>
          <ac:grpSpMkLst>
            <pc:docMk/>
            <pc:sldMk cId="2869523217" sldId="2146847008"/>
            <ac:grpSpMk id="51" creationId="{FDBF542C-09D3-4D97-9E92-8AC785A0F7A1}"/>
          </ac:grpSpMkLst>
        </pc:grpChg>
        <pc:grpChg chg="add mod">
          <ac:chgData name="Picozzi, Valentina" userId="9de6e8c1-cd02-421a-9eb5-721f6178ffdf" providerId="ADAL" clId="{5BD0A4A8-BE06-4033-90D7-6A6BBF72DDEA}" dt="2022-02-23T09:42:18.015" v="3101" actId="164"/>
          <ac:grpSpMkLst>
            <pc:docMk/>
            <pc:sldMk cId="2869523217" sldId="2146847008"/>
            <ac:grpSpMk id="74" creationId="{970AAFF4-1458-4AB3-AC26-7D410FF36515}"/>
          </ac:grpSpMkLst>
        </pc:grpChg>
        <pc:grpChg chg="mod">
          <ac:chgData name="Picozzi, Valentina" userId="9de6e8c1-cd02-421a-9eb5-721f6178ffdf" providerId="ADAL" clId="{5BD0A4A8-BE06-4033-90D7-6A6BBF72DDEA}" dt="2022-02-22T18:09:32.537" v="1691"/>
          <ac:grpSpMkLst>
            <pc:docMk/>
            <pc:sldMk cId="2869523217" sldId="2146847008"/>
            <ac:grpSpMk id="75" creationId="{5B0913C3-A9D4-4384-B7EE-05086252B042}"/>
          </ac:grpSpMkLst>
        </pc:grpChg>
        <pc:grpChg chg="mod">
          <ac:chgData name="Picozzi, Valentina" userId="9de6e8c1-cd02-421a-9eb5-721f6178ffdf" providerId="ADAL" clId="{5BD0A4A8-BE06-4033-90D7-6A6BBF72DDEA}" dt="2022-02-22T18:09:32.537" v="1691"/>
          <ac:grpSpMkLst>
            <pc:docMk/>
            <pc:sldMk cId="2869523217" sldId="2146847008"/>
            <ac:grpSpMk id="79" creationId="{5FD15F3A-1D53-42FF-9378-D0DA7AF172D3}"/>
          </ac:grpSpMkLst>
        </pc:grpChg>
        <pc:grpChg chg="mod">
          <ac:chgData name="Picozzi, Valentina" userId="9de6e8c1-cd02-421a-9eb5-721f6178ffdf" providerId="ADAL" clId="{5BD0A4A8-BE06-4033-90D7-6A6BBF72DDEA}" dt="2022-02-22T18:09:32.537" v="1691"/>
          <ac:grpSpMkLst>
            <pc:docMk/>
            <pc:sldMk cId="2869523217" sldId="2146847008"/>
            <ac:grpSpMk id="83" creationId="{97005883-53DB-4E95-AADF-209A648F7E88}"/>
          </ac:grpSpMkLst>
        </pc:grpChg>
        <pc:picChg chg="add mod">
          <ac:chgData name="Picozzi, Valentina" userId="9de6e8c1-cd02-421a-9eb5-721f6178ffdf" providerId="ADAL" clId="{5BD0A4A8-BE06-4033-90D7-6A6BBF72DDEA}" dt="2022-02-23T09:42:18.015" v="3101" actId="164"/>
          <ac:picMkLst>
            <pc:docMk/>
            <pc:sldMk cId="2869523217" sldId="2146847008"/>
            <ac:picMk id="3" creationId="{25689E80-CF1E-4D5D-B37B-9A57395F80B6}"/>
          </ac:picMkLst>
        </pc:picChg>
        <pc:picChg chg="add mod">
          <ac:chgData name="Picozzi, Valentina" userId="9de6e8c1-cd02-421a-9eb5-721f6178ffdf" providerId="ADAL" clId="{5BD0A4A8-BE06-4033-90D7-6A6BBF72DDEA}" dt="2022-02-23T09:42:18.015" v="3101" actId="164"/>
          <ac:picMkLst>
            <pc:docMk/>
            <pc:sldMk cId="2869523217" sldId="2146847008"/>
            <ac:picMk id="5" creationId="{AF50D9BD-E0DE-4DFE-A980-A1F9534B8AED}"/>
          </ac:picMkLst>
        </pc:picChg>
        <pc:picChg chg="del">
          <ac:chgData name="Picozzi, Valentina" userId="9de6e8c1-cd02-421a-9eb5-721f6178ffdf" providerId="ADAL" clId="{5BD0A4A8-BE06-4033-90D7-6A6BBF72DDEA}" dt="2022-02-22T17:33:15.728" v="1448" actId="478"/>
          <ac:picMkLst>
            <pc:docMk/>
            <pc:sldMk cId="2869523217" sldId="2146847008"/>
            <ac:picMk id="7" creationId="{34F531DF-89EC-4B8D-BAE9-4A32093D9CA6}"/>
          </ac:picMkLst>
        </pc:picChg>
        <pc:picChg chg="add mod">
          <ac:chgData name="Picozzi, Valentina" userId="9de6e8c1-cd02-421a-9eb5-721f6178ffdf" providerId="ADAL" clId="{5BD0A4A8-BE06-4033-90D7-6A6BBF72DDEA}" dt="2022-02-23T09:42:00.559" v="3100" actId="1036"/>
          <ac:picMkLst>
            <pc:docMk/>
            <pc:sldMk cId="2869523217" sldId="2146847008"/>
            <ac:picMk id="44" creationId="{1082FA0C-E908-430C-ABF7-34CD6315EE4D}"/>
          </ac:picMkLst>
        </pc:picChg>
        <pc:picChg chg="mod">
          <ac:chgData name="Picozzi, Valentina" userId="9de6e8c1-cd02-421a-9eb5-721f6178ffdf" providerId="ADAL" clId="{5BD0A4A8-BE06-4033-90D7-6A6BBF72DDEA}" dt="2022-02-22T17:43:47.248" v="1552"/>
          <ac:picMkLst>
            <pc:docMk/>
            <pc:sldMk cId="2869523217" sldId="2146847008"/>
            <ac:picMk id="48" creationId="{1B64EE93-872D-46D5-AE96-41D9A56D3BD6}"/>
          </ac:picMkLst>
        </pc:picChg>
        <pc:picChg chg="mod">
          <ac:chgData name="Picozzi, Valentina" userId="9de6e8c1-cd02-421a-9eb5-721f6178ffdf" providerId="ADAL" clId="{5BD0A4A8-BE06-4033-90D7-6A6BBF72DDEA}" dt="2022-02-22T17:43:47.248" v="1552"/>
          <ac:picMkLst>
            <pc:docMk/>
            <pc:sldMk cId="2869523217" sldId="2146847008"/>
            <ac:picMk id="49" creationId="{8A891980-0ECF-4DB8-9F6C-A42DBB433D52}"/>
          </ac:picMkLst>
        </pc:picChg>
        <pc:picChg chg="mod">
          <ac:chgData name="Picozzi, Valentina" userId="9de6e8c1-cd02-421a-9eb5-721f6178ffdf" providerId="ADAL" clId="{5BD0A4A8-BE06-4033-90D7-6A6BBF72DDEA}" dt="2022-02-22T17:43:47.248" v="1552"/>
          <ac:picMkLst>
            <pc:docMk/>
            <pc:sldMk cId="2869523217" sldId="2146847008"/>
            <ac:picMk id="50" creationId="{4FE30521-13C5-42F4-B8D7-627AAB3B2FD5}"/>
          </ac:picMkLst>
        </pc:picChg>
        <pc:picChg chg="mod">
          <ac:chgData name="Picozzi, Valentina" userId="9de6e8c1-cd02-421a-9eb5-721f6178ffdf" providerId="ADAL" clId="{5BD0A4A8-BE06-4033-90D7-6A6BBF72DDEA}" dt="2022-02-22T17:43:47.248" v="1552"/>
          <ac:picMkLst>
            <pc:docMk/>
            <pc:sldMk cId="2869523217" sldId="2146847008"/>
            <ac:picMk id="53" creationId="{55381FC8-84D3-4B45-8F7D-118ACD59F78A}"/>
          </ac:picMkLst>
        </pc:picChg>
        <pc:picChg chg="mod">
          <ac:chgData name="Picozzi, Valentina" userId="9de6e8c1-cd02-421a-9eb5-721f6178ffdf" providerId="ADAL" clId="{5BD0A4A8-BE06-4033-90D7-6A6BBF72DDEA}" dt="2022-02-22T17:43:47.248" v="1552"/>
          <ac:picMkLst>
            <pc:docMk/>
            <pc:sldMk cId="2869523217" sldId="2146847008"/>
            <ac:picMk id="72" creationId="{CF7F1343-FDAB-495D-AAEC-2E448CB9CAA2}"/>
          </ac:picMkLst>
        </pc:picChg>
        <pc:picChg chg="mod">
          <ac:chgData name="Picozzi, Valentina" userId="9de6e8c1-cd02-421a-9eb5-721f6178ffdf" providerId="ADAL" clId="{5BD0A4A8-BE06-4033-90D7-6A6BBF72DDEA}" dt="2022-02-22T18:09:32.537" v="1691"/>
          <ac:picMkLst>
            <pc:docMk/>
            <pc:sldMk cId="2869523217" sldId="2146847008"/>
            <ac:picMk id="76" creationId="{8F84E704-D678-4F78-BE04-95DAD32468AA}"/>
          </ac:picMkLst>
        </pc:picChg>
        <pc:picChg chg="mod">
          <ac:chgData name="Picozzi, Valentina" userId="9de6e8c1-cd02-421a-9eb5-721f6178ffdf" providerId="ADAL" clId="{5BD0A4A8-BE06-4033-90D7-6A6BBF72DDEA}" dt="2022-02-23T09:39:49.828" v="3074" actId="1076"/>
          <ac:picMkLst>
            <pc:docMk/>
            <pc:sldMk cId="2869523217" sldId="2146847008"/>
            <ac:picMk id="77" creationId="{077E78A0-0163-4D38-AA08-1D5B25BA898B}"/>
          </ac:picMkLst>
        </pc:picChg>
        <pc:picChg chg="del mod">
          <ac:chgData name="Picozzi, Valentina" userId="9de6e8c1-cd02-421a-9eb5-721f6178ffdf" providerId="ADAL" clId="{5BD0A4A8-BE06-4033-90D7-6A6BBF72DDEA}" dt="2022-02-23T09:37:56.622" v="3009" actId="478"/>
          <ac:picMkLst>
            <pc:docMk/>
            <pc:sldMk cId="2869523217" sldId="2146847008"/>
            <ac:picMk id="78" creationId="{BD1A61DF-1ED1-46AF-AFA6-BE9DBED54A83}"/>
          </ac:picMkLst>
        </pc:picChg>
        <pc:picChg chg="mod">
          <ac:chgData name="Picozzi, Valentina" userId="9de6e8c1-cd02-421a-9eb5-721f6178ffdf" providerId="ADAL" clId="{5BD0A4A8-BE06-4033-90D7-6A6BBF72DDEA}" dt="2022-02-22T18:09:32.537" v="1691"/>
          <ac:picMkLst>
            <pc:docMk/>
            <pc:sldMk cId="2869523217" sldId="2146847008"/>
            <ac:picMk id="80" creationId="{6202BE80-248D-435E-96B7-EECEAC3F0EAC}"/>
          </ac:picMkLst>
        </pc:picChg>
        <pc:picChg chg="mod">
          <ac:chgData name="Picozzi, Valentina" userId="9de6e8c1-cd02-421a-9eb5-721f6178ffdf" providerId="ADAL" clId="{5BD0A4A8-BE06-4033-90D7-6A6BBF72DDEA}" dt="2022-02-23T09:41:29.083" v="3091" actId="14100"/>
          <ac:picMkLst>
            <pc:docMk/>
            <pc:sldMk cId="2869523217" sldId="2146847008"/>
            <ac:picMk id="84" creationId="{054628A4-DAB4-4B7B-8CB7-7D4E0CEC1BFB}"/>
          </ac:picMkLst>
        </pc:picChg>
        <pc:picChg chg="mod">
          <ac:chgData name="Picozzi, Valentina" userId="9de6e8c1-cd02-421a-9eb5-721f6178ffdf" providerId="ADAL" clId="{5BD0A4A8-BE06-4033-90D7-6A6BBF72DDEA}" dt="2022-02-22T18:09:32.537" v="1691"/>
          <ac:picMkLst>
            <pc:docMk/>
            <pc:sldMk cId="2869523217" sldId="2146847008"/>
            <ac:picMk id="85" creationId="{9A756D9A-58B6-4938-A62E-66850BFB7670}"/>
          </ac:picMkLst>
        </pc:picChg>
        <pc:cxnChg chg="add mod">
          <ac:chgData name="Picozzi, Valentina" userId="9de6e8c1-cd02-421a-9eb5-721f6178ffdf" providerId="ADAL" clId="{5BD0A4A8-BE06-4033-90D7-6A6BBF72DDEA}" dt="2022-02-23T09:42:00.559" v="3100" actId="1036"/>
          <ac:cxnSpMkLst>
            <pc:docMk/>
            <pc:sldMk cId="2869523217" sldId="2146847008"/>
            <ac:cxnSpMk id="45" creationId="{9D429D89-7947-4BD6-9232-37CB520356E8}"/>
          </ac:cxnSpMkLst>
        </pc:cxnChg>
        <pc:cxnChg chg="del">
          <ac:chgData name="Picozzi, Valentina" userId="9de6e8c1-cd02-421a-9eb5-721f6178ffdf" providerId="ADAL" clId="{5BD0A4A8-BE06-4033-90D7-6A6BBF72DDEA}" dt="2022-02-22T17:43:46.379" v="1551" actId="478"/>
          <ac:cxnSpMkLst>
            <pc:docMk/>
            <pc:sldMk cId="2869523217" sldId="2146847008"/>
            <ac:cxnSpMk id="52" creationId="{8F232CD7-982C-478C-8BA5-CBC41A94E17F}"/>
          </ac:cxnSpMkLst>
        </pc:cxnChg>
        <pc:cxnChg chg="mod">
          <ac:chgData name="Picozzi, Valentina" userId="9de6e8c1-cd02-421a-9eb5-721f6178ffdf" providerId="ADAL" clId="{5BD0A4A8-BE06-4033-90D7-6A6BBF72DDEA}" dt="2022-02-23T09:41:41.822" v="3094" actId="1035"/>
          <ac:cxnSpMkLst>
            <pc:docMk/>
            <pc:sldMk cId="2869523217" sldId="2146847008"/>
            <ac:cxnSpMk id="81" creationId="{16922E01-B7D4-43D7-8C41-F7CAE7596AE1}"/>
          </ac:cxnSpMkLst>
        </pc:cxnChg>
      </pc:sldChg>
      <pc:sldChg chg="addSp delSp modSp del mod">
        <pc:chgData name="Picozzi, Valentina" userId="9de6e8c1-cd02-421a-9eb5-721f6178ffdf" providerId="ADAL" clId="{5BD0A4A8-BE06-4033-90D7-6A6BBF72DDEA}" dt="2022-02-23T09:43:36.959" v="3125" actId="2696"/>
        <pc:sldMkLst>
          <pc:docMk/>
          <pc:sldMk cId="2153046271" sldId="2146847009"/>
        </pc:sldMkLst>
        <pc:spChg chg="add mod">
          <ac:chgData name="Picozzi, Valentina" userId="9de6e8c1-cd02-421a-9eb5-721f6178ffdf" providerId="ADAL" clId="{5BD0A4A8-BE06-4033-90D7-6A6BBF72DDEA}" dt="2022-02-22T18:10:58.416" v="1733" actId="1035"/>
          <ac:spMkLst>
            <pc:docMk/>
            <pc:sldMk cId="2153046271" sldId="2146847009"/>
            <ac:spMk id="75" creationId="{02517760-4FCC-49A4-980D-0913753C9142}"/>
          </ac:spMkLst>
        </pc:spChg>
        <pc:grpChg chg="del">
          <ac:chgData name="Picozzi, Valentina" userId="9de6e8c1-cd02-421a-9eb5-721f6178ffdf" providerId="ADAL" clId="{5BD0A4A8-BE06-4033-90D7-6A6BBF72DDEA}" dt="2022-02-22T17:44:18.028" v="1555" actId="478"/>
          <ac:grpSpMkLst>
            <pc:docMk/>
            <pc:sldMk cId="2153046271" sldId="2146847009"/>
            <ac:grpSpMk id="2" creationId="{9656F77C-7C79-4ECE-9582-6AE0066F0B96}"/>
          </ac:grpSpMkLst>
        </pc:grpChg>
        <pc:grpChg chg="del">
          <ac:chgData name="Picozzi, Valentina" userId="9de6e8c1-cd02-421a-9eb5-721f6178ffdf" providerId="ADAL" clId="{5BD0A4A8-BE06-4033-90D7-6A6BBF72DDEA}" dt="2022-02-22T18:10:37.304" v="1713" actId="478"/>
          <ac:grpSpMkLst>
            <pc:docMk/>
            <pc:sldMk cId="2153046271" sldId="2146847009"/>
            <ac:grpSpMk id="3" creationId="{A8AE2B00-9A37-40F6-9BEF-13826DF1B995}"/>
          </ac:grpSpMkLst>
        </pc:grpChg>
        <pc:grpChg chg="add mod">
          <ac:chgData name="Picozzi, Valentina" userId="9de6e8c1-cd02-421a-9eb5-721f6178ffdf" providerId="ADAL" clId="{5BD0A4A8-BE06-4033-90D7-6A6BBF72DDEA}" dt="2022-02-22T18:10:58.416" v="1733" actId="1035"/>
          <ac:grpSpMkLst>
            <pc:docMk/>
            <pc:sldMk cId="2153046271" sldId="2146847009"/>
            <ac:grpSpMk id="46" creationId="{2E985D40-3F4A-4244-98A4-C03A6213EB5B}"/>
          </ac:grpSpMkLst>
        </pc:grpChg>
        <pc:grpChg chg="add mod">
          <ac:chgData name="Picozzi, Valentina" userId="9de6e8c1-cd02-421a-9eb5-721f6178ffdf" providerId="ADAL" clId="{5BD0A4A8-BE06-4033-90D7-6A6BBF72DDEA}" dt="2022-02-22T18:10:58.416" v="1733" actId="1035"/>
          <ac:grpSpMkLst>
            <pc:docMk/>
            <pc:sldMk cId="2153046271" sldId="2146847009"/>
            <ac:grpSpMk id="51" creationId="{1D37DB52-59F4-4B2F-90C5-7EFEC4063899}"/>
          </ac:grpSpMkLst>
        </pc:grpChg>
        <pc:grpChg chg="del">
          <ac:chgData name="Picozzi, Valentina" userId="9de6e8c1-cd02-421a-9eb5-721f6178ffdf" providerId="ADAL" clId="{5BD0A4A8-BE06-4033-90D7-6A6BBF72DDEA}" dt="2022-02-22T18:10:40.174" v="1714" actId="478"/>
          <ac:grpSpMkLst>
            <pc:docMk/>
            <pc:sldMk cId="2153046271" sldId="2146847009"/>
            <ac:grpSpMk id="68" creationId="{C9FB2838-F949-48BD-83DC-490FE6C514A1}"/>
          </ac:grpSpMkLst>
        </pc:grpChg>
        <pc:grpChg chg="del">
          <ac:chgData name="Picozzi, Valentina" userId="9de6e8c1-cd02-421a-9eb5-721f6178ffdf" providerId="ADAL" clId="{5BD0A4A8-BE06-4033-90D7-6A6BBF72DDEA}" dt="2022-02-22T18:10:28.987" v="1711" actId="478"/>
          <ac:grpSpMkLst>
            <pc:docMk/>
            <pc:sldMk cId="2153046271" sldId="2146847009"/>
            <ac:grpSpMk id="70" creationId="{0B5DAD0D-C0A1-4CF3-B57D-AC17142C3FE2}"/>
          </ac:grpSpMkLst>
        </pc:grpChg>
        <pc:grpChg chg="add mod">
          <ac:chgData name="Picozzi, Valentina" userId="9de6e8c1-cd02-421a-9eb5-721f6178ffdf" providerId="ADAL" clId="{5BD0A4A8-BE06-4033-90D7-6A6BBF72DDEA}" dt="2022-02-22T18:10:41.972" v="1715"/>
          <ac:grpSpMkLst>
            <pc:docMk/>
            <pc:sldMk cId="2153046271" sldId="2146847009"/>
            <ac:grpSpMk id="76" creationId="{F090B54E-EA40-4114-BCC0-2FC622588B79}"/>
          </ac:grpSpMkLst>
        </pc:grpChg>
        <pc:grpChg chg="mod">
          <ac:chgData name="Picozzi, Valentina" userId="9de6e8c1-cd02-421a-9eb5-721f6178ffdf" providerId="ADAL" clId="{5BD0A4A8-BE06-4033-90D7-6A6BBF72DDEA}" dt="2022-02-22T18:10:41.972" v="1715"/>
          <ac:grpSpMkLst>
            <pc:docMk/>
            <pc:sldMk cId="2153046271" sldId="2146847009"/>
            <ac:grpSpMk id="77" creationId="{F663D9B1-821D-40C4-86CC-1844009B740A}"/>
          </ac:grpSpMkLst>
        </pc:grpChg>
        <pc:grpChg chg="mod">
          <ac:chgData name="Picozzi, Valentina" userId="9de6e8c1-cd02-421a-9eb5-721f6178ffdf" providerId="ADAL" clId="{5BD0A4A8-BE06-4033-90D7-6A6BBF72DDEA}" dt="2022-02-22T18:10:41.972" v="1715"/>
          <ac:grpSpMkLst>
            <pc:docMk/>
            <pc:sldMk cId="2153046271" sldId="2146847009"/>
            <ac:grpSpMk id="81" creationId="{CAD10E56-6B39-482D-879F-AF144AA6F097}"/>
          </ac:grpSpMkLst>
        </pc:grpChg>
        <pc:grpChg chg="mod">
          <ac:chgData name="Picozzi, Valentina" userId="9de6e8c1-cd02-421a-9eb5-721f6178ffdf" providerId="ADAL" clId="{5BD0A4A8-BE06-4033-90D7-6A6BBF72DDEA}" dt="2022-02-22T18:10:41.972" v="1715"/>
          <ac:grpSpMkLst>
            <pc:docMk/>
            <pc:sldMk cId="2153046271" sldId="2146847009"/>
            <ac:grpSpMk id="85" creationId="{DD78C06B-65FC-403F-8CF4-21C7C4D54DC1}"/>
          </ac:grpSpMkLst>
        </pc:grpChg>
        <pc:picChg chg="del">
          <ac:chgData name="Picozzi, Valentina" userId="9de6e8c1-cd02-421a-9eb5-721f6178ffdf" providerId="ADAL" clId="{5BD0A4A8-BE06-4033-90D7-6A6BBF72DDEA}" dt="2022-02-22T17:33:21.627" v="1450" actId="478"/>
          <ac:picMkLst>
            <pc:docMk/>
            <pc:sldMk cId="2153046271" sldId="2146847009"/>
            <ac:picMk id="7" creationId="{34F531DF-89EC-4B8D-BAE9-4A32093D9CA6}"/>
          </ac:picMkLst>
        </pc:picChg>
        <pc:picChg chg="del">
          <ac:chgData name="Picozzi, Valentina" userId="9de6e8c1-cd02-421a-9eb5-721f6178ffdf" providerId="ADAL" clId="{5BD0A4A8-BE06-4033-90D7-6A6BBF72DDEA}" dt="2022-02-22T18:10:37.304" v="1713" actId="478"/>
          <ac:picMkLst>
            <pc:docMk/>
            <pc:sldMk cId="2153046271" sldId="2146847009"/>
            <ac:picMk id="39" creationId="{C0057FA3-5C35-4309-B049-0D25D6973C43}"/>
          </ac:picMkLst>
        </pc:picChg>
        <pc:picChg chg="del">
          <ac:chgData name="Picozzi, Valentina" userId="9de6e8c1-cd02-421a-9eb5-721f6178ffdf" providerId="ADAL" clId="{5BD0A4A8-BE06-4033-90D7-6A6BBF72DDEA}" dt="2022-02-22T18:10:33.886" v="1712" actId="478"/>
          <ac:picMkLst>
            <pc:docMk/>
            <pc:sldMk cId="2153046271" sldId="2146847009"/>
            <ac:picMk id="41" creationId="{00505E7B-24FF-4170-9B68-53E88E70E276}"/>
          </ac:picMkLst>
        </pc:picChg>
        <pc:picChg chg="add mod">
          <ac:chgData name="Picozzi, Valentina" userId="9de6e8c1-cd02-421a-9eb5-721f6178ffdf" providerId="ADAL" clId="{5BD0A4A8-BE06-4033-90D7-6A6BBF72DDEA}" dt="2022-02-22T18:10:58.416" v="1733" actId="1035"/>
          <ac:picMkLst>
            <pc:docMk/>
            <pc:sldMk cId="2153046271" sldId="2146847009"/>
            <ac:picMk id="44" creationId="{5351907D-6565-4364-99E9-16591CFF3517}"/>
          </ac:picMkLst>
        </pc:picChg>
        <pc:picChg chg="mod">
          <ac:chgData name="Picozzi, Valentina" userId="9de6e8c1-cd02-421a-9eb5-721f6178ffdf" providerId="ADAL" clId="{5BD0A4A8-BE06-4033-90D7-6A6BBF72DDEA}" dt="2022-02-22T17:44:22.184" v="1557"/>
          <ac:picMkLst>
            <pc:docMk/>
            <pc:sldMk cId="2153046271" sldId="2146847009"/>
            <ac:picMk id="48" creationId="{70E5E46E-AD63-4EE5-8B75-C7AA3FFA698F}"/>
          </ac:picMkLst>
        </pc:picChg>
        <pc:picChg chg="mod">
          <ac:chgData name="Picozzi, Valentina" userId="9de6e8c1-cd02-421a-9eb5-721f6178ffdf" providerId="ADAL" clId="{5BD0A4A8-BE06-4033-90D7-6A6BBF72DDEA}" dt="2022-02-22T17:44:22.184" v="1557"/>
          <ac:picMkLst>
            <pc:docMk/>
            <pc:sldMk cId="2153046271" sldId="2146847009"/>
            <ac:picMk id="49" creationId="{5A615A0D-F6EB-4DCF-A144-FF22A56AC0E6}"/>
          </ac:picMkLst>
        </pc:picChg>
        <pc:picChg chg="mod">
          <ac:chgData name="Picozzi, Valentina" userId="9de6e8c1-cd02-421a-9eb5-721f6178ffdf" providerId="ADAL" clId="{5BD0A4A8-BE06-4033-90D7-6A6BBF72DDEA}" dt="2022-02-22T17:44:22.184" v="1557"/>
          <ac:picMkLst>
            <pc:docMk/>
            <pc:sldMk cId="2153046271" sldId="2146847009"/>
            <ac:picMk id="50" creationId="{2D3AB660-C61E-403D-BDF3-7F686B9F8E51}"/>
          </ac:picMkLst>
        </pc:picChg>
        <pc:picChg chg="mod">
          <ac:chgData name="Picozzi, Valentina" userId="9de6e8c1-cd02-421a-9eb5-721f6178ffdf" providerId="ADAL" clId="{5BD0A4A8-BE06-4033-90D7-6A6BBF72DDEA}" dt="2022-02-22T17:44:22.184" v="1557"/>
          <ac:picMkLst>
            <pc:docMk/>
            <pc:sldMk cId="2153046271" sldId="2146847009"/>
            <ac:picMk id="55" creationId="{44207F07-8B56-4D16-AA82-61F54B3984B7}"/>
          </ac:picMkLst>
        </pc:picChg>
        <pc:picChg chg="del">
          <ac:chgData name="Picozzi, Valentina" userId="9de6e8c1-cd02-421a-9eb5-721f6178ffdf" providerId="ADAL" clId="{5BD0A4A8-BE06-4033-90D7-6A6BBF72DDEA}" dt="2022-02-22T18:10:28.987" v="1711" actId="478"/>
          <ac:picMkLst>
            <pc:docMk/>
            <pc:sldMk cId="2153046271" sldId="2146847009"/>
            <ac:picMk id="71" creationId="{824C19C5-96C7-4BDC-82E0-6519208F3D5F}"/>
          </ac:picMkLst>
        </pc:picChg>
        <pc:picChg chg="del">
          <ac:chgData name="Picozzi, Valentina" userId="9de6e8c1-cd02-421a-9eb5-721f6178ffdf" providerId="ADAL" clId="{5BD0A4A8-BE06-4033-90D7-6A6BBF72DDEA}" dt="2022-02-22T18:10:40.174" v="1714" actId="478"/>
          <ac:picMkLst>
            <pc:docMk/>
            <pc:sldMk cId="2153046271" sldId="2146847009"/>
            <ac:picMk id="72" creationId="{077D20AC-21FF-417B-91BA-A6E722B1E75A}"/>
          </ac:picMkLst>
        </pc:picChg>
        <pc:picChg chg="del">
          <ac:chgData name="Picozzi, Valentina" userId="9de6e8c1-cd02-421a-9eb5-721f6178ffdf" providerId="ADAL" clId="{5BD0A4A8-BE06-4033-90D7-6A6BBF72DDEA}" dt="2022-02-22T18:10:25.882" v="1710" actId="478"/>
          <ac:picMkLst>
            <pc:docMk/>
            <pc:sldMk cId="2153046271" sldId="2146847009"/>
            <ac:picMk id="73" creationId="{464D50DB-265B-4BD3-8230-D4B9CD516423}"/>
          </ac:picMkLst>
        </pc:picChg>
        <pc:picChg chg="mod">
          <ac:chgData name="Picozzi, Valentina" userId="9de6e8c1-cd02-421a-9eb5-721f6178ffdf" providerId="ADAL" clId="{5BD0A4A8-BE06-4033-90D7-6A6BBF72DDEA}" dt="2022-02-22T17:44:22.184" v="1557"/>
          <ac:picMkLst>
            <pc:docMk/>
            <pc:sldMk cId="2153046271" sldId="2146847009"/>
            <ac:picMk id="74" creationId="{6F318D76-210B-4837-BE48-07F2628D13BF}"/>
          </ac:picMkLst>
        </pc:picChg>
        <pc:picChg chg="mod">
          <ac:chgData name="Picozzi, Valentina" userId="9de6e8c1-cd02-421a-9eb5-721f6178ffdf" providerId="ADAL" clId="{5BD0A4A8-BE06-4033-90D7-6A6BBF72DDEA}" dt="2022-02-22T18:10:41.972" v="1715"/>
          <ac:picMkLst>
            <pc:docMk/>
            <pc:sldMk cId="2153046271" sldId="2146847009"/>
            <ac:picMk id="78" creationId="{B972CCC5-1AD1-4FED-A4F4-E9195437D8D1}"/>
          </ac:picMkLst>
        </pc:picChg>
        <pc:picChg chg="mod">
          <ac:chgData name="Picozzi, Valentina" userId="9de6e8c1-cd02-421a-9eb5-721f6178ffdf" providerId="ADAL" clId="{5BD0A4A8-BE06-4033-90D7-6A6BBF72DDEA}" dt="2022-02-22T18:10:41.972" v="1715"/>
          <ac:picMkLst>
            <pc:docMk/>
            <pc:sldMk cId="2153046271" sldId="2146847009"/>
            <ac:picMk id="79" creationId="{94133957-5D71-49AC-97E7-083B194CC047}"/>
          </ac:picMkLst>
        </pc:picChg>
        <pc:picChg chg="mod">
          <ac:chgData name="Picozzi, Valentina" userId="9de6e8c1-cd02-421a-9eb5-721f6178ffdf" providerId="ADAL" clId="{5BD0A4A8-BE06-4033-90D7-6A6BBF72DDEA}" dt="2022-02-22T18:10:41.972" v="1715"/>
          <ac:picMkLst>
            <pc:docMk/>
            <pc:sldMk cId="2153046271" sldId="2146847009"/>
            <ac:picMk id="80" creationId="{7788CF57-151E-49B3-BFFE-F850B3812CF4}"/>
          </ac:picMkLst>
        </pc:picChg>
        <pc:picChg chg="mod">
          <ac:chgData name="Picozzi, Valentina" userId="9de6e8c1-cd02-421a-9eb5-721f6178ffdf" providerId="ADAL" clId="{5BD0A4A8-BE06-4033-90D7-6A6BBF72DDEA}" dt="2022-02-22T18:10:41.972" v="1715"/>
          <ac:picMkLst>
            <pc:docMk/>
            <pc:sldMk cId="2153046271" sldId="2146847009"/>
            <ac:picMk id="83" creationId="{0F553CD0-557D-4A46-8015-E2088C6B8DDC}"/>
          </ac:picMkLst>
        </pc:picChg>
        <pc:picChg chg="mod">
          <ac:chgData name="Picozzi, Valentina" userId="9de6e8c1-cd02-421a-9eb5-721f6178ffdf" providerId="ADAL" clId="{5BD0A4A8-BE06-4033-90D7-6A6BBF72DDEA}" dt="2022-02-22T18:10:41.972" v="1715"/>
          <ac:picMkLst>
            <pc:docMk/>
            <pc:sldMk cId="2153046271" sldId="2146847009"/>
            <ac:picMk id="86" creationId="{76EFFA66-7861-474C-B4FA-37F0CCC18BAE}"/>
          </ac:picMkLst>
        </pc:picChg>
        <pc:picChg chg="mod">
          <ac:chgData name="Picozzi, Valentina" userId="9de6e8c1-cd02-421a-9eb5-721f6178ffdf" providerId="ADAL" clId="{5BD0A4A8-BE06-4033-90D7-6A6BBF72DDEA}" dt="2022-02-22T18:10:41.972" v="1715"/>
          <ac:picMkLst>
            <pc:docMk/>
            <pc:sldMk cId="2153046271" sldId="2146847009"/>
            <ac:picMk id="87" creationId="{245EF7FA-9FD5-4322-BF6F-214E94C568F3}"/>
          </ac:picMkLst>
        </pc:picChg>
        <pc:cxnChg chg="add mod">
          <ac:chgData name="Picozzi, Valentina" userId="9de6e8c1-cd02-421a-9eb5-721f6178ffdf" providerId="ADAL" clId="{5BD0A4A8-BE06-4033-90D7-6A6BBF72DDEA}" dt="2022-02-22T18:10:58.416" v="1733" actId="1035"/>
          <ac:cxnSpMkLst>
            <pc:docMk/>
            <pc:sldMk cId="2153046271" sldId="2146847009"/>
            <ac:cxnSpMk id="45" creationId="{B38A80DD-B9CB-4648-815F-CDCD683250C5}"/>
          </ac:cxnSpMkLst>
        </pc:cxnChg>
        <pc:cxnChg chg="del">
          <ac:chgData name="Picozzi, Valentina" userId="9de6e8c1-cd02-421a-9eb5-721f6178ffdf" providerId="ADAL" clId="{5BD0A4A8-BE06-4033-90D7-6A6BBF72DDEA}" dt="2022-02-22T17:44:21.197" v="1556" actId="478"/>
          <ac:cxnSpMkLst>
            <pc:docMk/>
            <pc:sldMk cId="2153046271" sldId="2146847009"/>
            <ac:cxnSpMk id="52" creationId="{8F232CD7-982C-478C-8BA5-CBC41A94E17F}"/>
          </ac:cxnSpMkLst>
        </pc:cxnChg>
        <pc:cxnChg chg="del">
          <ac:chgData name="Picozzi, Valentina" userId="9de6e8c1-cd02-421a-9eb5-721f6178ffdf" providerId="ADAL" clId="{5BD0A4A8-BE06-4033-90D7-6A6BBF72DDEA}" dt="2022-02-22T18:10:47.814" v="1716" actId="478"/>
          <ac:cxnSpMkLst>
            <pc:docMk/>
            <pc:sldMk cId="2153046271" sldId="2146847009"/>
            <ac:cxnSpMk id="69" creationId="{BDCB4564-7422-4E95-BDB7-F6F33CF5AC17}"/>
          </ac:cxnSpMkLst>
        </pc:cxnChg>
        <pc:cxnChg chg="mod">
          <ac:chgData name="Picozzi, Valentina" userId="9de6e8c1-cd02-421a-9eb5-721f6178ffdf" providerId="ADAL" clId="{5BD0A4A8-BE06-4033-90D7-6A6BBF72DDEA}" dt="2022-02-22T18:10:41.972" v="1715"/>
          <ac:cxnSpMkLst>
            <pc:docMk/>
            <pc:sldMk cId="2153046271" sldId="2146847009"/>
            <ac:cxnSpMk id="84" creationId="{D7015243-F4B0-4A93-BDC6-AD7CD98EECB3}"/>
          </ac:cxnSpMkLst>
        </pc:cxnChg>
      </pc:sldChg>
      <pc:sldChg chg="addSp modSp mod">
        <pc:chgData name="Picozzi, Valentina" userId="9de6e8c1-cd02-421a-9eb5-721f6178ffdf" providerId="ADAL" clId="{5BD0A4A8-BE06-4033-90D7-6A6BBF72DDEA}" dt="2022-02-22T18:33:57.139" v="1887" actId="1036"/>
        <pc:sldMkLst>
          <pc:docMk/>
          <pc:sldMk cId="2135287004" sldId="2146847012"/>
        </pc:sldMkLst>
        <pc:grpChg chg="add mod">
          <ac:chgData name="Picozzi, Valentina" userId="9de6e8c1-cd02-421a-9eb5-721f6178ffdf" providerId="ADAL" clId="{5BD0A4A8-BE06-4033-90D7-6A6BBF72DDEA}" dt="2022-02-22T18:33:49.650" v="1885" actId="164"/>
          <ac:grpSpMkLst>
            <pc:docMk/>
            <pc:sldMk cId="2135287004" sldId="2146847012"/>
            <ac:grpSpMk id="2" creationId="{F90FA8A0-52DA-403D-9D37-1A7B82F32AA5}"/>
          </ac:grpSpMkLst>
        </pc:grpChg>
        <pc:grpChg chg="mod">
          <ac:chgData name="Picozzi, Valentina" userId="9de6e8c1-cd02-421a-9eb5-721f6178ffdf" providerId="ADAL" clId="{5BD0A4A8-BE06-4033-90D7-6A6BBF72DDEA}" dt="2022-02-22T18:33:49.650" v="1885" actId="164"/>
          <ac:grpSpMkLst>
            <pc:docMk/>
            <pc:sldMk cId="2135287004" sldId="2146847012"/>
            <ac:grpSpMk id="82" creationId="{965E45C4-7E1C-419C-9F5F-B368F1B334F9}"/>
          </ac:grpSpMkLst>
        </pc:grpChg>
        <pc:picChg chg="add mod">
          <ac:chgData name="Picozzi, Valentina" userId="9de6e8c1-cd02-421a-9eb5-721f6178ffdf" providerId="ADAL" clId="{5BD0A4A8-BE06-4033-90D7-6A6BBF72DDEA}" dt="2022-02-22T18:33:57.139" v="1887" actId="1036"/>
          <ac:picMkLst>
            <pc:docMk/>
            <pc:sldMk cId="2135287004" sldId="2146847012"/>
            <ac:picMk id="51" creationId="{3755E03A-273E-4E6F-87FD-A09749052353}"/>
          </ac:picMkLst>
        </pc:picChg>
      </pc:sldChg>
      <pc:sldChg chg="addSp delSp modSp del mod">
        <pc:chgData name="Picozzi, Valentina" userId="9de6e8c1-cd02-421a-9eb5-721f6178ffdf" providerId="ADAL" clId="{5BD0A4A8-BE06-4033-90D7-6A6BBF72DDEA}" dt="2022-02-23T09:49:26.088" v="3224" actId="2696"/>
        <pc:sldMkLst>
          <pc:docMk/>
          <pc:sldMk cId="659795696" sldId="2146847013"/>
        </pc:sldMkLst>
        <pc:spChg chg="add del mod">
          <ac:chgData name="Picozzi, Valentina" userId="9de6e8c1-cd02-421a-9eb5-721f6178ffdf" providerId="ADAL" clId="{5BD0A4A8-BE06-4033-90D7-6A6BBF72DDEA}" dt="2022-02-22T18:14:34.849" v="1812" actId="478"/>
          <ac:spMkLst>
            <pc:docMk/>
            <pc:sldMk cId="659795696" sldId="2146847013"/>
            <ac:spMk id="73" creationId="{7BF7EBEE-DABE-4F6B-9168-23504A6F9B7C}"/>
          </ac:spMkLst>
        </pc:spChg>
        <pc:spChg chg="add mod">
          <ac:chgData name="Picozzi, Valentina" userId="9de6e8c1-cd02-421a-9eb5-721f6178ffdf" providerId="ADAL" clId="{5BD0A4A8-BE06-4033-90D7-6A6BBF72DDEA}" dt="2022-02-22T18:14:44.543" v="1814" actId="1076"/>
          <ac:spMkLst>
            <pc:docMk/>
            <pc:sldMk cId="659795696" sldId="2146847013"/>
            <ac:spMk id="101" creationId="{4AFAFC6C-D0D2-4EA9-8857-9F0778956A16}"/>
          </ac:spMkLst>
        </pc:spChg>
        <pc:grpChg chg="del">
          <ac:chgData name="Picozzi, Valentina" userId="9de6e8c1-cd02-421a-9eb5-721f6178ffdf" providerId="ADAL" clId="{5BD0A4A8-BE06-4033-90D7-6A6BBF72DDEA}" dt="2022-02-22T18:13:45.453" v="1796" actId="478"/>
          <ac:grpSpMkLst>
            <pc:docMk/>
            <pc:sldMk cId="659795696" sldId="2146847013"/>
            <ac:grpSpMk id="2" creationId="{4C9980A1-624C-4CB0-AA28-B6A44703AB36}"/>
          </ac:grpSpMkLst>
        </pc:grpChg>
        <pc:grpChg chg="del">
          <ac:chgData name="Picozzi, Valentina" userId="9de6e8c1-cd02-421a-9eb5-721f6178ffdf" providerId="ADAL" clId="{5BD0A4A8-BE06-4033-90D7-6A6BBF72DDEA}" dt="2022-02-22T17:45:42.647" v="1577" actId="478"/>
          <ac:grpSpMkLst>
            <pc:docMk/>
            <pc:sldMk cId="659795696" sldId="2146847013"/>
            <ac:grpSpMk id="40" creationId="{9780B477-1EAD-4B8C-89EC-B3C771E19C4A}"/>
          </ac:grpSpMkLst>
        </pc:grpChg>
        <pc:grpChg chg="add del mod">
          <ac:chgData name="Picozzi, Valentina" userId="9de6e8c1-cd02-421a-9eb5-721f6178ffdf" providerId="ADAL" clId="{5BD0A4A8-BE06-4033-90D7-6A6BBF72DDEA}" dt="2022-02-22T18:14:25.954" v="1808" actId="478"/>
          <ac:grpSpMkLst>
            <pc:docMk/>
            <pc:sldMk cId="659795696" sldId="2146847013"/>
            <ac:grpSpMk id="44" creationId="{218B951E-0E0F-4E13-87C9-31B90E4F2B0B}"/>
          </ac:grpSpMkLst>
        </pc:grpChg>
        <pc:grpChg chg="add del mod">
          <ac:chgData name="Picozzi, Valentina" userId="9de6e8c1-cd02-421a-9eb5-721f6178ffdf" providerId="ADAL" clId="{5BD0A4A8-BE06-4033-90D7-6A6BBF72DDEA}" dt="2022-02-22T18:14:32.791" v="1811" actId="478"/>
          <ac:grpSpMkLst>
            <pc:docMk/>
            <pc:sldMk cId="659795696" sldId="2146847013"/>
            <ac:grpSpMk id="49" creationId="{1674B61D-5A9E-4DF9-AFFF-56F2B93C0CC4}"/>
          </ac:grpSpMkLst>
        </pc:grpChg>
        <pc:grpChg chg="add mod">
          <ac:chgData name="Picozzi, Valentina" userId="9de6e8c1-cd02-421a-9eb5-721f6178ffdf" providerId="ADAL" clId="{5BD0A4A8-BE06-4033-90D7-6A6BBF72DDEA}" dt="2022-02-22T18:13:46.424" v="1797"/>
          <ac:grpSpMkLst>
            <pc:docMk/>
            <pc:sldMk cId="659795696" sldId="2146847013"/>
            <ac:grpSpMk id="74" creationId="{CAFF37FF-1323-43BB-9360-15467D9CFE09}"/>
          </ac:grpSpMkLst>
        </pc:grpChg>
        <pc:grpChg chg="mod">
          <ac:chgData name="Picozzi, Valentina" userId="9de6e8c1-cd02-421a-9eb5-721f6178ffdf" providerId="ADAL" clId="{5BD0A4A8-BE06-4033-90D7-6A6BBF72DDEA}" dt="2022-02-22T18:13:46.424" v="1797"/>
          <ac:grpSpMkLst>
            <pc:docMk/>
            <pc:sldMk cId="659795696" sldId="2146847013"/>
            <ac:grpSpMk id="75" creationId="{4E5FCDC7-63A3-4F76-BDEA-C89AEB9EAE77}"/>
          </ac:grpSpMkLst>
        </pc:grpChg>
        <pc:grpChg chg="mod">
          <ac:chgData name="Picozzi, Valentina" userId="9de6e8c1-cd02-421a-9eb5-721f6178ffdf" providerId="ADAL" clId="{5BD0A4A8-BE06-4033-90D7-6A6BBF72DDEA}" dt="2022-02-22T18:13:46.424" v="1797"/>
          <ac:grpSpMkLst>
            <pc:docMk/>
            <pc:sldMk cId="659795696" sldId="2146847013"/>
            <ac:grpSpMk id="79" creationId="{2FB38946-7DD4-463A-93EC-A93D098DA271}"/>
          </ac:grpSpMkLst>
        </pc:grpChg>
        <pc:grpChg chg="mod">
          <ac:chgData name="Picozzi, Valentina" userId="9de6e8c1-cd02-421a-9eb5-721f6178ffdf" providerId="ADAL" clId="{5BD0A4A8-BE06-4033-90D7-6A6BBF72DDEA}" dt="2022-02-22T18:13:46.424" v="1797"/>
          <ac:grpSpMkLst>
            <pc:docMk/>
            <pc:sldMk cId="659795696" sldId="2146847013"/>
            <ac:grpSpMk id="83" creationId="{A9BF9F85-F829-4DD7-9627-24DB9C398E52}"/>
          </ac:grpSpMkLst>
        </pc:grpChg>
        <pc:grpChg chg="add mod">
          <ac:chgData name="Picozzi, Valentina" userId="9de6e8c1-cd02-421a-9eb5-721f6178ffdf" providerId="ADAL" clId="{5BD0A4A8-BE06-4033-90D7-6A6BBF72DDEA}" dt="2022-02-22T18:14:35.521" v="1813"/>
          <ac:grpSpMkLst>
            <pc:docMk/>
            <pc:sldMk cId="659795696" sldId="2146847013"/>
            <ac:grpSpMk id="91" creationId="{808DE184-2821-417E-842A-1650A7D333B3}"/>
          </ac:grpSpMkLst>
        </pc:grpChg>
        <pc:picChg chg="del mod">
          <ac:chgData name="Picozzi, Valentina" userId="9de6e8c1-cd02-421a-9eb5-721f6178ffdf" providerId="ADAL" clId="{5BD0A4A8-BE06-4033-90D7-6A6BBF72DDEA}" dt="2022-02-22T18:14:30.156" v="1810" actId="478"/>
          <ac:picMkLst>
            <pc:docMk/>
            <pc:sldMk cId="659795696" sldId="2146847013"/>
            <ac:picMk id="7" creationId="{34F531DF-89EC-4B8D-BAE9-4A32093D9CA6}"/>
          </ac:picMkLst>
        </pc:picChg>
        <pc:picChg chg="mod">
          <ac:chgData name="Picozzi, Valentina" userId="9de6e8c1-cd02-421a-9eb5-721f6178ffdf" providerId="ADAL" clId="{5BD0A4A8-BE06-4033-90D7-6A6BBF72DDEA}" dt="2022-02-22T17:45:45.914" v="1579"/>
          <ac:picMkLst>
            <pc:docMk/>
            <pc:sldMk cId="659795696" sldId="2146847013"/>
            <ac:picMk id="45" creationId="{14CA26D2-1103-4C6B-98D1-D8DA147C0AA5}"/>
          </ac:picMkLst>
        </pc:picChg>
        <pc:picChg chg="mod">
          <ac:chgData name="Picozzi, Valentina" userId="9de6e8c1-cd02-421a-9eb5-721f6178ffdf" providerId="ADAL" clId="{5BD0A4A8-BE06-4033-90D7-6A6BBF72DDEA}" dt="2022-02-22T17:45:45.914" v="1579"/>
          <ac:picMkLst>
            <pc:docMk/>
            <pc:sldMk cId="659795696" sldId="2146847013"/>
            <ac:picMk id="46" creationId="{B57D6309-43C4-4E77-8AE8-732F77800520}"/>
          </ac:picMkLst>
        </pc:picChg>
        <pc:picChg chg="mod">
          <ac:chgData name="Picozzi, Valentina" userId="9de6e8c1-cd02-421a-9eb5-721f6178ffdf" providerId="ADAL" clId="{5BD0A4A8-BE06-4033-90D7-6A6BBF72DDEA}" dt="2022-02-22T17:45:45.914" v="1579"/>
          <ac:picMkLst>
            <pc:docMk/>
            <pc:sldMk cId="659795696" sldId="2146847013"/>
            <ac:picMk id="48" creationId="{D593A916-2D62-4033-BC72-9D539A12431A}"/>
          </ac:picMkLst>
        </pc:picChg>
        <pc:picChg chg="mod">
          <ac:chgData name="Picozzi, Valentina" userId="9de6e8c1-cd02-421a-9eb5-721f6178ffdf" providerId="ADAL" clId="{5BD0A4A8-BE06-4033-90D7-6A6BBF72DDEA}" dt="2022-02-22T17:45:45.914" v="1579"/>
          <ac:picMkLst>
            <pc:docMk/>
            <pc:sldMk cId="659795696" sldId="2146847013"/>
            <ac:picMk id="50" creationId="{C102276C-D45B-4457-A856-893C42F75B6B}"/>
          </ac:picMkLst>
        </pc:picChg>
        <pc:picChg chg="mod">
          <ac:chgData name="Picozzi, Valentina" userId="9de6e8c1-cd02-421a-9eb5-721f6178ffdf" providerId="ADAL" clId="{5BD0A4A8-BE06-4033-90D7-6A6BBF72DDEA}" dt="2022-02-22T17:45:45.914" v="1579"/>
          <ac:picMkLst>
            <pc:docMk/>
            <pc:sldMk cId="659795696" sldId="2146847013"/>
            <ac:picMk id="51" creationId="{63612E2C-74B8-4A98-94B1-77AA52F10736}"/>
          </ac:picMkLst>
        </pc:picChg>
        <pc:picChg chg="mod">
          <ac:chgData name="Picozzi, Valentina" userId="9de6e8c1-cd02-421a-9eb5-721f6178ffdf" providerId="ADAL" clId="{5BD0A4A8-BE06-4033-90D7-6A6BBF72DDEA}" dt="2022-02-22T18:13:46.424" v="1797"/>
          <ac:picMkLst>
            <pc:docMk/>
            <pc:sldMk cId="659795696" sldId="2146847013"/>
            <ac:picMk id="76" creationId="{807B75FA-1DE3-4708-809F-3B00C7B80672}"/>
          </ac:picMkLst>
        </pc:picChg>
        <pc:picChg chg="mod">
          <ac:chgData name="Picozzi, Valentina" userId="9de6e8c1-cd02-421a-9eb5-721f6178ffdf" providerId="ADAL" clId="{5BD0A4A8-BE06-4033-90D7-6A6BBF72DDEA}" dt="2022-02-22T18:13:46.424" v="1797"/>
          <ac:picMkLst>
            <pc:docMk/>
            <pc:sldMk cId="659795696" sldId="2146847013"/>
            <ac:picMk id="77" creationId="{55148B56-395B-44FD-9565-B4D8EBDC9B13}"/>
          </ac:picMkLst>
        </pc:picChg>
        <pc:picChg chg="mod">
          <ac:chgData name="Picozzi, Valentina" userId="9de6e8c1-cd02-421a-9eb5-721f6178ffdf" providerId="ADAL" clId="{5BD0A4A8-BE06-4033-90D7-6A6BBF72DDEA}" dt="2022-02-22T18:13:46.424" v="1797"/>
          <ac:picMkLst>
            <pc:docMk/>
            <pc:sldMk cId="659795696" sldId="2146847013"/>
            <ac:picMk id="78" creationId="{9918A8D3-32E7-4CF8-9562-E4FB2F6E1D39}"/>
          </ac:picMkLst>
        </pc:picChg>
        <pc:picChg chg="mod">
          <ac:chgData name="Picozzi, Valentina" userId="9de6e8c1-cd02-421a-9eb5-721f6178ffdf" providerId="ADAL" clId="{5BD0A4A8-BE06-4033-90D7-6A6BBF72DDEA}" dt="2022-02-22T18:13:46.424" v="1797"/>
          <ac:picMkLst>
            <pc:docMk/>
            <pc:sldMk cId="659795696" sldId="2146847013"/>
            <ac:picMk id="80" creationId="{EC2BB40A-5B87-4EC7-B9E1-86D8F0558D02}"/>
          </ac:picMkLst>
        </pc:picChg>
        <pc:picChg chg="mod">
          <ac:chgData name="Picozzi, Valentina" userId="9de6e8c1-cd02-421a-9eb5-721f6178ffdf" providerId="ADAL" clId="{5BD0A4A8-BE06-4033-90D7-6A6BBF72DDEA}" dt="2022-02-22T18:13:46.424" v="1797"/>
          <ac:picMkLst>
            <pc:docMk/>
            <pc:sldMk cId="659795696" sldId="2146847013"/>
            <ac:picMk id="84" creationId="{6EEE8AF8-8389-462C-8213-77A624087131}"/>
          </ac:picMkLst>
        </pc:picChg>
        <pc:picChg chg="mod">
          <ac:chgData name="Picozzi, Valentina" userId="9de6e8c1-cd02-421a-9eb5-721f6178ffdf" providerId="ADAL" clId="{5BD0A4A8-BE06-4033-90D7-6A6BBF72DDEA}" dt="2022-02-22T18:13:46.424" v="1797"/>
          <ac:picMkLst>
            <pc:docMk/>
            <pc:sldMk cId="659795696" sldId="2146847013"/>
            <ac:picMk id="85" creationId="{AD42BCAF-C153-4F11-83E8-65200E4C281A}"/>
          </ac:picMkLst>
        </pc:picChg>
        <pc:picChg chg="add mod">
          <ac:chgData name="Picozzi, Valentina" userId="9de6e8c1-cd02-421a-9eb5-721f6178ffdf" providerId="ADAL" clId="{5BD0A4A8-BE06-4033-90D7-6A6BBF72DDEA}" dt="2022-02-22T18:14:35.521" v="1813"/>
          <ac:picMkLst>
            <pc:docMk/>
            <pc:sldMk cId="659795696" sldId="2146847013"/>
            <ac:picMk id="87" creationId="{A27F30D9-5A50-4C10-9E9C-FE3A796F01A1}"/>
          </ac:picMkLst>
        </pc:picChg>
        <pc:picChg chg="add mod">
          <ac:chgData name="Picozzi, Valentina" userId="9de6e8c1-cd02-421a-9eb5-721f6178ffdf" providerId="ADAL" clId="{5BD0A4A8-BE06-4033-90D7-6A6BBF72DDEA}" dt="2022-02-22T18:14:35.521" v="1813"/>
          <ac:picMkLst>
            <pc:docMk/>
            <pc:sldMk cId="659795696" sldId="2146847013"/>
            <ac:picMk id="88" creationId="{4E795548-321C-41EA-80F4-8704AD23A760}"/>
          </ac:picMkLst>
        </pc:picChg>
        <pc:picChg chg="add mod">
          <ac:chgData name="Picozzi, Valentina" userId="9de6e8c1-cd02-421a-9eb5-721f6178ffdf" providerId="ADAL" clId="{5BD0A4A8-BE06-4033-90D7-6A6BBF72DDEA}" dt="2022-02-22T18:14:35.521" v="1813"/>
          <ac:picMkLst>
            <pc:docMk/>
            <pc:sldMk cId="659795696" sldId="2146847013"/>
            <ac:picMk id="89" creationId="{6EECA735-B36B-46EE-BE6E-39F0D67BA994}"/>
          </ac:picMkLst>
        </pc:picChg>
        <pc:picChg chg="add mod">
          <ac:chgData name="Picozzi, Valentina" userId="9de6e8c1-cd02-421a-9eb5-721f6178ffdf" providerId="ADAL" clId="{5BD0A4A8-BE06-4033-90D7-6A6BBF72DDEA}" dt="2022-02-22T18:14:35.521" v="1813"/>
          <ac:picMkLst>
            <pc:docMk/>
            <pc:sldMk cId="659795696" sldId="2146847013"/>
            <ac:picMk id="90" creationId="{85AEB23F-5EA7-4110-BBDC-2D2F2BD4B42E}"/>
          </ac:picMkLst>
        </pc:picChg>
        <pc:picChg chg="mod">
          <ac:chgData name="Picozzi, Valentina" userId="9de6e8c1-cd02-421a-9eb5-721f6178ffdf" providerId="ADAL" clId="{5BD0A4A8-BE06-4033-90D7-6A6BBF72DDEA}" dt="2022-02-22T18:14:35.521" v="1813"/>
          <ac:picMkLst>
            <pc:docMk/>
            <pc:sldMk cId="659795696" sldId="2146847013"/>
            <ac:picMk id="99" creationId="{56166121-6B99-475D-9607-9983F2311230}"/>
          </ac:picMkLst>
        </pc:picChg>
        <pc:picChg chg="mod">
          <ac:chgData name="Picozzi, Valentina" userId="9de6e8c1-cd02-421a-9eb5-721f6178ffdf" providerId="ADAL" clId="{5BD0A4A8-BE06-4033-90D7-6A6BBF72DDEA}" dt="2022-02-22T18:14:35.521" v="1813"/>
          <ac:picMkLst>
            <pc:docMk/>
            <pc:sldMk cId="659795696" sldId="2146847013"/>
            <ac:picMk id="100" creationId="{A2F61549-EFF5-478A-AC57-4AD8C35590EC}"/>
          </ac:picMkLst>
        </pc:picChg>
        <pc:cxnChg chg="add del mod">
          <ac:chgData name="Picozzi, Valentina" userId="9de6e8c1-cd02-421a-9eb5-721f6178ffdf" providerId="ADAL" clId="{5BD0A4A8-BE06-4033-90D7-6A6BBF72DDEA}" dt="2022-02-22T18:14:28.580" v="1809" actId="478"/>
          <ac:cxnSpMkLst>
            <pc:docMk/>
            <pc:sldMk cId="659795696" sldId="2146847013"/>
            <ac:cxnSpMk id="41" creationId="{4D3D53EE-30D9-4677-8B71-9892E8E459B5}"/>
          </ac:cxnSpMkLst>
        </pc:cxnChg>
        <pc:cxnChg chg="del">
          <ac:chgData name="Picozzi, Valentina" userId="9de6e8c1-cd02-421a-9eb5-721f6178ffdf" providerId="ADAL" clId="{5BD0A4A8-BE06-4033-90D7-6A6BBF72DDEA}" dt="2022-02-22T17:45:44.938" v="1578" actId="478"/>
          <ac:cxnSpMkLst>
            <pc:docMk/>
            <pc:sldMk cId="659795696" sldId="2146847013"/>
            <ac:cxnSpMk id="52" creationId="{8F232CD7-982C-478C-8BA5-CBC41A94E17F}"/>
          </ac:cxnSpMkLst>
        </pc:cxnChg>
        <pc:cxnChg chg="mod">
          <ac:chgData name="Picozzi, Valentina" userId="9de6e8c1-cd02-421a-9eb5-721f6178ffdf" providerId="ADAL" clId="{5BD0A4A8-BE06-4033-90D7-6A6BBF72DDEA}" dt="2022-02-22T18:13:46.424" v="1797"/>
          <ac:cxnSpMkLst>
            <pc:docMk/>
            <pc:sldMk cId="659795696" sldId="2146847013"/>
            <ac:cxnSpMk id="81" creationId="{383D14B8-6739-4B72-AC00-268D359BB0C9}"/>
          </ac:cxnSpMkLst>
        </pc:cxnChg>
        <pc:cxnChg chg="add mod">
          <ac:chgData name="Picozzi, Valentina" userId="9de6e8c1-cd02-421a-9eb5-721f6178ffdf" providerId="ADAL" clId="{5BD0A4A8-BE06-4033-90D7-6A6BBF72DDEA}" dt="2022-02-22T18:14:35.521" v="1813"/>
          <ac:cxnSpMkLst>
            <pc:docMk/>
            <pc:sldMk cId="659795696" sldId="2146847013"/>
            <ac:cxnSpMk id="86" creationId="{4AFEC183-40F0-47F0-8B16-36A39869CB1D}"/>
          </ac:cxnSpMkLst>
        </pc:cxnChg>
      </pc:sldChg>
      <pc:sldChg chg="addSp delSp modSp mod">
        <pc:chgData name="Picozzi, Valentina" userId="9de6e8c1-cd02-421a-9eb5-721f6178ffdf" providerId="ADAL" clId="{5BD0A4A8-BE06-4033-90D7-6A6BBF72DDEA}" dt="2022-02-24T09:40:27.252" v="5551" actId="1036"/>
        <pc:sldMkLst>
          <pc:docMk/>
          <pc:sldMk cId="607756687" sldId="2146847014"/>
        </pc:sldMkLst>
        <pc:spChg chg="mod">
          <ac:chgData name="Picozzi, Valentina" userId="9de6e8c1-cd02-421a-9eb5-721f6178ffdf" providerId="ADAL" clId="{5BD0A4A8-BE06-4033-90D7-6A6BBF72DDEA}" dt="2022-02-24T09:38:42.764" v="5392" actId="1038"/>
          <ac:spMkLst>
            <pc:docMk/>
            <pc:sldMk cId="607756687" sldId="2146847014"/>
            <ac:spMk id="33" creationId="{5401C0E5-8AB3-4AE3-B00C-80CF215A6F1E}"/>
          </ac:spMkLst>
        </pc:spChg>
        <pc:grpChg chg="del">
          <ac:chgData name="Picozzi, Valentina" userId="9de6e8c1-cd02-421a-9eb5-721f6178ffdf" providerId="ADAL" clId="{5BD0A4A8-BE06-4033-90D7-6A6BBF72DDEA}" dt="2022-02-22T18:14:54.251" v="1815" actId="478"/>
          <ac:grpSpMkLst>
            <pc:docMk/>
            <pc:sldMk cId="607756687" sldId="2146847014"/>
            <ac:grpSpMk id="2" creationId="{6A75F783-93DE-46F5-9584-B747658E2876}"/>
          </ac:grpSpMkLst>
        </pc:grpChg>
        <pc:grpChg chg="add del mod">
          <ac:chgData name="Picozzi, Valentina" userId="9de6e8c1-cd02-421a-9eb5-721f6178ffdf" providerId="ADAL" clId="{5BD0A4A8-BE06-4033-90D7-6A6BBF72DDEA}" dt="2022-02-23T09:49:32.829" v="3225" actId="478"/>
          <ac:grpSpMkLst>
            <pc:docMk/>
            <pc:sldMk cId="607756687" sldId="2146847014"/>
            <ac:grpSpMk id="54" creationId="{44E166D7-611F-4E10-BA01-58E02FF44261}"/>
          </ac:grpSpMkLst>
        </pc:grpChg>
        <pc:grpChg chg="mod">
          <ac:chgData name="Picozzi, Valentina" userId="9de6e8c1-cd02-421a-9eb5-721f6178ffdf" providerId="ADAL" clId="{5BD0A4A8-BE06-4033-90D7-6A6BBF72DDEA}" dt="2022-02-22T18:14:55.036" v="1816"/>
          <ac:grpSpMkLst>
            <pc:docMk/>
            <pc:sldMk cId="607756687" sldId="2146847014"/>
            <ac:grpSpMk id="55" creationId="{0EEDE894-A8D9-47BB-BE91-3C542F9562B9}"/>
          </ac:grpSpMkLst>
        </pc:grpChg>
        <pc:grpChg chg="add mod">
          <ac:chgData name="Picozzi, Valentina" userId="9de6e8c1-cd02-421a-9eb5-721f6178ffdf" providerId="ADAL" clId="{5BD0A4A8-BE06-4033-90D7-6A6BBF72DDEA}" dt="2022-02-23T09:49:37.637" v="3234"/>
          <ac:grpSpMkLst>
            <pc:docMk/>
            <pc:sldMk cId="607756687" sldId="2146847014"/>
            <ac:grpSpMk id="69" creationId="{8FDA02CA-8B65-4F7A-9216-E49FDB112DB8}"/>
          </ac:grpSpMkLst>
        </pc:grpChg>
        <pc:grpChg chg="mod">
          <ac:chgData name="Picozzi, Valentina" userId="9de6e8c1-cd02-421a-9eb5-721f6178ffdf" providerId="ADAL" clId="{5BD0A4A8-BE06-4033-90D7-6A6BBF72DDEA}" dt="2022-02-23T09:49:37.637" v="3234"/>
          <ac:grpSpMkLst>
            <pc:docMk/>
            <pc:sldMk cId="607756687" sldId="2146847014"/>
            <ac:grpSpMk id="70" creationId="{D3B747D4-DC2D-4E90-9209-4C2656E41189}"/>
          </ac:grpSpMkLst>
        </pc:grpChg>
        <pc:grpChg chg="mod">
          <ac:chgData name="Picozzi, Valentina" userId="9de6e8c1-cd02-421a-9eb5-721f6178ffdf" providerId="ADAL" clId="{5BD0A4A8-BE06-4033-90D7-6A6BBF72DDEA}" dt="2022-02-22T18:14:55.036" v="1816"/>
          <ac:grpSpMkLst>
            <pc:docMk/>
            <pc:sldMk cId="607756687" sldId="2146847014"/>
            <ac:grpSpMk id="74" creationId="{207C1B3E-3212-4F10-8287-F93F128D98CB}"/>
          </ac:grpSpMkLst>
        </pc:grpChg>
        <pc:grpChg chg="mod">
          <ac:chgData name="Picozzi, Valentina" userId="9de6e8c1-cd02-421a-9eb5-721f6178ffdf" providerId="ADAL" clId="{5BD0A4A8-BE06-4033-90D7-6A6BBF72DDEA}" dt="2022-02-22T18:14:55.036" v="1816"/>
          <ac:grpSpMkLst>
            <pc:docMk/>
            <pc:sldMk cId="607756687" sldId="2146847014"/>
            <ac:grpSpMk id="77" creationId="{EE1712F1-9C18-47B8-8515-3B451A10CA1E}"/>
          </ac:grpSpMkLst>
        </pc:grpChg>
        <pc:grpChg chg="mod">
          <ac:chgData name="Picozzi, Valentina" userId="9de6e8c1-cd02-421a-9eb5-721f6178ffdf" providerId="ADAL" clId="{5BD0A4A8-BE06-4033-90D7-6A6BBF72DDEA}" dt="2022-02-23T09:49:37.637" v="3234"/>
          <ac:grpSpMkLst>
            <pc:docMk/>
            <pc:sldMk cId="607756687" sldId="2146847014"/>
            <ac:grpSpMk id="93" creationId="{7CBEE0CA-0820-4AF7-8B02-8350753C1472}"/>
          </ac:grpSpMkLst>
        </pc:grpChg>
        <pc:grpChg chg="mod">
          <ac:chgData name="Picozzi, Valentina" userId="9de6e8c1-cd02-421a-9eb5-721f6178ffdf" providerId="ADAL" clId="{5BD0A4A8-BE06-4033-90D7-6A6BBF72DDEA}" dt="2022-02-23T09:49:37.637" v="3234"/>
          <ac:grpSpMkLst>
            <pc:docMk/>
            <pc:sldMk cId="607756687" sldId="2146847014"/>
            <ac:grpSpMk id="96" creationId="{9AA99504-4DB4-442C-BF9C-B3D902066C19}"/>
          </ac:grpSpMkLst>
        </pc:grpChg>
        <pc:grpChg chg="mod">
          <ac:chgData name="Picozzi, Valentina" userId="9de6e8c1-cd02-421a-9eb5-721f6178ffdf" providerId="ADAL" clId="{5BD0A4A8-BE06-4033-90D7-6A6BBF72DDEA}" dt="2022-02-23T09:49:37.637" v="3234"/>
          <ac:grpSpMkLst>
            <pc:docMk/>
            <pc:sldMk cId="607756687" sldId="2146847014"/>
            <ac:grpSpMk id="99" creationId="{33ADACA7-BB0E-44F6-AEB5-0EB78AD98C65}"/>
          </ac:grpSpMkLst>
        </pc:grpChg>
        <pc:picChg chg="add del mod ord">
          <ac:chgData name="Picozzi, Valentina" userId="9de6e8c1-cd02-421a-9eb5-721f6178ffdf" providerId="ADAL" clId="{5BD0A4A8-BE06-4033-90D7-6A6BBF72DDEA}" dt="2022-02-24T09:37:49.345" v="5383" actId="478"/>
          <ac:picMkLst>
            <pc:docMk/>
            <pc:sldMk cId="607756687" sldId="2146847014"/>
            <ac:picMk id="3" creationId="{160A561B-2C06-43EC-8519-A96986AEF045}"/>
          </ac:picMkLst>
        </pc:picChg>
        <pc:picChg chg="add mod ord">
          <ac:chgData name="Picozzi, Valentina" userId="9de6e8c1-cd02-421a-9eb5-721f6178ffdf" providerId="ADAL" clId="{5BD0A4A8-BE06-4033-90D7-6A6BBF72DDEA}" dt="2022-02-24T09:38:53.585" v="5394" actId="167"/>
          <ac:picMkLst>
            <pc:docMk/>
            <pc:sldMk cId="607756687" sldId="2146847014"/>
            <ac:picMk id="4" creationId="{638E3920-0D74-4F52-9ED3-6049A9730209}"/>
          </ac:picMkLst>
        </pc:picChg>
        <pc:picChg chg="add del mod ord">
          <ac:chgData name="Picozzi, Valentina" userId="9de6e8c1-cd02-421a-9eb5-721f6178ffdf" providerId="ADAL" clId="{5BD0A4A8-BE06-4033-90D7-6A6BBF72DDEA}" dt="2022-02-23T08:55:21.065" v="2845" actId="478"/>
          <ac:picMkLst>
            <pc:docMk/>
            <pc:sldMk cId="607756687" sldId="2146847014"/>
            <ac:picMk id="4" creationId="{EA973450-EF85-410E-BEA0-6ECE2739A78C}"/>
          </ac:picMkLst>
        </pc:picChg>
        <pc:picChg chg="del">
          <ac:chgData name="Picozzi, Valentina" userId="9de6e8c1-cd02-421a-9eb5-721f6178ffdf" providerId="ADAL" clId="{5BD0A4A8-BE06-4033-90D7-6A6BBF72DDEA}" dt="2022-02-22T19:23:46.067" v="2481" actId="478"/>
          <ac:picMkLst>
            <pc:docMk/>
            <pc:sldMk cId="607756687" sldId="2146847014"/>
            <ac:picMk id="7" creationId="{1E1076A7-6851-4900-A6FF-DC0D08428925}"/>
          </ac:picMkLst>
        </pc:picChg>
        <pc:picChg chg="del">
          <ac:chgData name="Picozzi, Valentina" userId="9de6e8c1-cd02-421a-9eb5-721f6178ffdf" providerId="ADAL" clId="{5BD0A4A8-BE06-4033-90D7-6A6BBF72DDEA}" dt="2022-02-24T09:39:45.787" v="5452" actId="478"/>
          <ac:picMkLst>
            <pc:docMk/>
            <pc:sldMk cId="607756687" sldId="2146847014"/>
            <ac:picMk id="8" creationId="{7D7B0D3D-15EB-49A7-AAC2-C1E05DA9709A}"/>
          </ac:picMkLst>
        </pc:picChg>
        <pc:picChg chg="mod">
          <ac:chgData name="Picozzi, Valentina" userId="9de6e8c1-cd02-421a-9eb5-721f6178ffdf" providerId="ADAL" clId="{5BD0A4A8-BE06-4033-90D7-6A6BBF72DDEA}" dt="2022-02-24T09:40:27.252" v="5551" actId="1036"/>
          <ac:picMkLst>
            <pc:docMk/>
            <pc:sldMk cId="607756687" sldId="2146847014"/>
            <ac:picMk id="62" creationId="{3B6B9DC3-DCFA-488D-AC2F-94E13BAE42F7}"/>
          </ac:picMkLst>
        </pc:picChg>
        <pc:picChg chg="del">
          <ac:chgData name="Picozzi, Valentina" userId="9de6e8c1-cd02-421a-9eb5-721f6178ffdf" providerId="ADAL" clId="{5BD0A4A8-BE06-4033-90D7-6A6BBF72DDEA}" dt="2022-02-22T19:23:48.669" v="2482" actId="478"/>
          <ac:picMkLst>
            <pc:docMk/>
            <pc:sldMk cId="607756687" sldId="2146847014"/>
            <ac:picMk id="66" creationId="{5ABE65C3-6B0E-422B-A806-427BFD034E70}"/>
          </ac:picMkLst>
        </pc:picChg>
        <pc:picChg chg="del">
          <ac:chgData name="Picozzi, Valentina" userId="9de6e8c1-cd02-421a-9eb5-721f6178ffdf" providerId="ADAL" clId="{5BD0A4A8-BE06-4033-90D7-6A6BBF72DDEA}" dt="2022-02-22T19:22:18.424" v="2478" actId="478"/>
          <ac:picMkLst>
            <pc:docMk/>
            <pc:sldMk cId="607756687" sldId="2146847014"/>
            <ac:picMk id="69" creationId="{E76491DD-0757-4F59-A85D-15A00DD77F6B}"/>
          </ac:picMkLst>
        </pc:picChg>
        <pc:picChg chg="del">
          <ac:chgData name="Picozzi, Valentina" userId="9de6e8c1-cd02-421a-9eb5-721f6178ffdf" providerId="ADAL" clId="{5BD0A4A8-BE06-4033-90D7-6A6BBF72DDEA}" dt="2022-02-22T19:23:49.802" v="2483" actId="478"/>
          <ac:picMkLst>
            <pc:docMk/>
            <pc:sldMk cId="607756687" sldId="2146847014"/>
            <ac:picMk id="70" creationId="{78AEAB71-853F-40C7-A764-7555399A999C}"/>
          </ac:picMkLst>
        </pc:picChg>
        <pc:picChg chg="mod">
          <ac:chgData name="Picozzi, Valentina" userId="9de6e8c1-cd02-421a-9eb5-721f6178ffdf" providerId="ADAL" clId="{5BD0A4A8-BE06-4033-90D7-6A6BBF72DDEA}" dt="2022-02-22T18:14:55.036" v="1816"/>
          <ac:picMkLst>
            <pc:docMk/>
            <pc:sldMk cId="607756687" sldId="2146847014"/>
            <ac:picMk id="71" creationId="{DB263F8D-903D-42EB-9B2C-CCB17235B3C6}"/>
          </ac:picMkLst>
        </pc:picChg>
        <pc:picChg chg="mod">
          <ac:chgData name="Picozzi, Valentina" userId="9de6e8c1-cd02-421a-9eb5-721f6178ffdf" providerId="ADAL" clId="{5BD0A4A8-BE06-4033-90D7-6A6BBF72DDEA}" dt="2022-02-22T18:14:55.036" v="1816"/>
          <ac:picMkLst>
            <pc:docMk/>
            <pc:sldMk cId="607756687" sldId="2146847014"/>
            <ac:picMk id="72" creationId="{E75394C4-F00C-479C-A350-3CB86ABE0241}"/>
          </ac:picMkLst>
        </pc:picChg>
        <pc:picChg chg="mod">
          <ac:chgData name="Picozzi, Valentina" userId="9de6e8c1-cd02-421a-9eb5-721f6178ffdf" providerId="ADAL" clId="{5BD0A4A8-BE06-4033-90D7-6A6BBF72DDEA}" dt="2022-02-22T18:14:55.036" v="1816"/>
          <ac:picMkLst>
            <pc:docMk/>
            <pc:sldMk cId="607756687" sldId="2146847014"/>
            <ac:picMk id="73" creationId="{FBB27B8F-48AF-4E29-8AA1-5C35029E8EB7}"/>
          </ac:picMkLst>
        </pc:picChg>
        <pc:picChg chg="mod">
          <ac:chgData name="Picozzi, Valentina" userId="9de6e8c1-cd02-421a-9eb5-721f6178ffdf" providerId="ADAL" clId="{5BD0A4A8-BE06-4033-90D7-6A6BBF72DDEA}" dt="2022-02-22T18:14:55.036" v="1816"/>
          <ac:picMkLst>
            <pc:docMk/>
            <pc:sldMk cId="607756687" sldId="2146847014"/>
            <ac:picMk id="75" creationId="{9D687ADB-A7C6-4265-9C88-46D08A180763}"/>
          </ac:picMkLst>
        </pc:picChg>
        <pc:picChg chg="mod">
          <ac:chgData name="Picozzi, Valentina" userId="9de6e8c1-cd02-421a-9eb5-721f6178ffdf" providerId="ADAL" clId="{5BD0A4A8-BE06-4033-90D7-6A6BBF72DDEA}" dt="2022-02-22T18:14:55.036" v="1816"/>
          <ac:picMkLst>
            <pc:docMk/>
            <pc:sldMk cId="607756687" sldId="2146847014"/>
            <ac:picMk id="78" creationId="{36898D39-E02C-4FCA-B0EA-909F6AF47DA1}"/>
          </ac:picMkLst>
        </pc:picChg>
        <pc:picChg chg="mod">
          <ac:chgData name="Picozzi, Valentina" userId="9de6e8c1-cd02-421a-9eb5-721f6178ffdf" providerId="ADAL" clId="{5BD0A4A8-BE06-4033-90D7-6A6BBF72DDEA}" dt="2022-02-22T18:14:55.036" v="1816"/>
          <ac:picMkLst>
            <pc:docMk/>
            <pc:sldMk cId="607756687" sldId="2146847014"/>
            <ac:picMk id="79" creationId="{D2D687C4-F274-40B0-BC3D-43A384E2295B}"/>
          </ac:picMkLst>
        </pc:picChg>
        <pc:picChg chg="add mod">
          <ac:chgData name="Picozzi, Valentina" userId="9de6e8c1-cd02-421a-9eb5-721f6178ffdf" providerId="ADAL" clId="{5BD0A4A8-BE06-4033-90D7-6A6BBF72DDEA}" dt="2022-02-23T09:49:44.574" v="3239" actId="1035"/>
          <ac:picMkLst>
            <pc:docMk/>
            <pc:sldMk cId="607756687" sldId="2146847014"/>
            <ac:picMk id="81" creationId="{643042FA-2208-43A0-84E6-F28EF70C0E3E}"/>
          </ac:picMkLst>
        </pc:picChg>
        <pc:picChg chg="mod">
          <ac:chgData name="Picozzi, Valentina" userId="9de6e8c1-cd02-421a-9eb5-721f6178ffdf" providerId="ADAL" clId="{5BD0A4A8-BE06-4033-90D7-6A6BBF72DDEA}" dt="2022-02-23T09:49:37.637" v="3234"/>
          <ac:picMkLst>
            <pc:docMk/>
            <pc:sldMk cId="607756687" sldId="2146847014"/>
            <ac:picMk id="91" creationId="{E847B811-2CEE-4A26-8BB2-B74BCBCCC738}"/>
          </ac:picMkLst>
        </pc:picChg>
        <pc:picChg chg="mod">
          <ac:chgData name="Picozzi, Valentina" userId="9de6e8c1-cd02-421a-9eb5-721f6178ffdf" providerId="ADAL" clId="{5BD0A4A8-BE06-4033-90D7-6A6BBF72DDEA}" dt="2022-02-23T09:49:37.637" v="3234"/>
          <ac:picMkLst>
            <pc:docMk/>
            <pc:sldMk cId="607756687" sldId="2146847014"/>
            <ac:picMk id="92" creationId="{DD8CA85E-B1C1-4D0B-AE57-482457DA7C27}"/>
          </ac:picMkLst>
        </pc:picChg>
        <pc:picChg chg="mod">
          <ac:chgData name="Picozzi, Valentina" userId="9de6e8c1-cd02-421a-9eb5-721f6178ffdf" providerId="ADAL" clId="{5BD0A4A8-BE06-4033-90D7-6A6BBF72DDEA}" dt="2022-02-23T09:49:37.637" v="3234"/>
          <ac:picMkLst>
            <pc:docMk/>
            <pc:sldMk cId="607756687" sldId="2146847014"/>
            <ac:picMk id="94" creationId="{F7B1BD03-A284-4F61-8D5F-D5D8B39B26A2}"/>
          </ac:picMkLst>
        </pc:picChg>
        <pc:picChg chg="mod">
          <ac:chgData name="Picozzi, Valentina" userId="9de6e8c1-cd02-421a-9eb5-721f6178ffdf" providerId="ADAL" clId="{5BD0A4A8-BE06-4033-90D7-6A6BBF72DDEA}" dt="2022-02-23T09:49:37.637" v="3234"/>
          <ac:picMkLst>
            <pc:docMk/>
            <pc:sldMk cId="607756687" sldId="2146847014"/>
            <ac:picMk id="95" creationId="{A692A8BA-A999-4E38-A97F-C761913F257B}"/>
          </ac:picMkLst>
        </pc:picChg>
        <pc:picChg chg="mod">
          <ac:chgData name="Picozzi, Valentina" userId="9de6e8c1-cd02-421a-9eb5-721f6178ffdf" providerId="ADAL" clId="{5BD0A4A8-BE06-4033-90D7-6A6BBF72DDEA}" dt="2022-02-23T09:49:37.637" v="3234"/>
          <ac:picMkLst>
            <pc:docMk/>
            <pc:sldMk cId="607756687" sldId="2146847014"/>
            <ac:picMk id="97" creationId="{BEF082EC-FC2D-49B0-B5A5-2B70B582BB88}"/>
          </ac:picMkLst>
        </pc:picChg>
        <pc:picChg chg="mod">
          <ac:chgData name="Picozzi, Valentina" userId="9de6e8c1-cd02-421a-9eb5-721f6178ffdf" providerId="ADAL" clId="{5BD0A4A8-BE06-4033-90D7-6A6BBF72DDEA}" dt="2022-02-23T09:49:37.637" v="3234"/>
          <ac:picMkLst>
            <pc:docMk/>
            <pc:sldMk cId="607756687" sldId="2146847014"/>
            <ac:picMk id="100" creationId="{F22818B0-DD93-4B37-B9A7-862AAE16D79E}"/>
          </ac:picMkLst>
        </pc:picChg>
        <pc:picChg chg="mod">
          <ac:chgData name="Picozzi, Valentina" userId="9de6e8c1-cd02-421a-9eb5-721f6178ffdf" providerId="ADAL" clId="{5BD0A4A8-BE06-4033-90D7-6A6BBF72DDEA}" dt="2022-02-23T09:49:37.637" v="3234"/>
          <ac:picMkLst>
            <pc:docMk/>
            <pc:sldMk cId="607756687" sldId="2146847014"/>
            <ac:picMk id="101" creationId="{6CE3A580-6A39-430B-8EED-15BC6CD6CA57}"/>
          </ac:picMkLst>
        </pc:picChg>
        <pc:cxnChg chg="del">
          <ac:chgData name="Picozzi, Valentina" userId="9de6e8c1-cd02-421a-9eb5-721f6178ffdf" providerId="ADAL" clId="{5BD0A4A8-BE06-4033-90D7-6A6BBF72DDEA}" dt="2022-02-22T19:25:22.895" v="2512" actId="478"/>
          <ac:cxnSpMkLst>
            <pc:docMk/>
            <pc:sldMk cId="607756687" sldId="2146847014"/>
            <ac:cxnSpMk id="42" creationId="{E4247B78-D600-4BE2-B579-16B853838315}"/>
          </ac:cxnSpMkLst>
        </pc:cxnChg>
        <pc:cxnChg chg="del">
          <ac:chgData name="Picozzi, Valentina" userId="9de6e8c1-cd02-421a-9eb5-721f6178ffdf" providerId="ADAL" clId="{5BD0A4A8-BE06-4033-90D7-6A6BBF72DDEA}" dt="2022-02-22T19:25:25.765" v="2515" actId="478"/>
          <ac:cxnSpMkLst>
            <pc:docMk/>
            <pc:sldMk cId="607756687" sldId="2146847014"/>
            <ac:cxnSpMk id="44" creationId="{D26583A5-08C5-4994-8EA4-AB93279A8068}"/>
          </ac:cxnSpMkLst>
        </pc:cxnChg>
        <pc:cxnChg chg="add mod">
          <ac:chgData name="Picozzi, Valentina" userId="9de6e8c1-cd02-421a-9eb5-721f6178ffdf" providerId="ADAL" clId="{5BD0A4A8-BE06-4033-90D7-6A6BBF72DDEA}" dt="2022-02-24T09:39:23.721" v="5412" actId="14100"/>
          <ac:cxnSpMkLst>
            <pc:docMk/>
            <pc:sldMk cId="607756687" sldId="2146847014"/>
            <ac:cxnSpMk id="50" creationId="{9BA26511-6584-46F7-8E88-F16BD07CC885}"/>
          </ac:cxnSpMkLst>
        </pc:cxnChg>
        <pc:cxnChg chg="del">
          <ac:chgData name="Picozzi, Valentina" userId="9de6e8c1-cd02-421a-9eb5-721f6178ffdf" providerId="ADAL" clId="{5BD0A4A8-BE06-4033-90D7-6A6BBF72DDEA}" dt="2022-02-22T19:25:26.626" v="2516" actId="478"/>
          <ac:cxnSpMkLst>
            <pc:docMk/>
            <pc:sldMk cId="607756687" sldId="2146847014"/>
            <ac:cxnSpMk id="51" creationId="{13CB406D-E722-471E-BC65-C4C37772460D}"/>
          </ac:cxnSpMkLst>
        </pc:cxnChg>
        <pc:cxnChg chg="add mod">
          <ac:chgData name="Picozzi, Valentina" userId="9de6e8c1-cd02-421a-9eb5-721f6178ffdf" providerId="ADAL" clId="{5BD0A4A8-BE06-4033-90D7-6A6BBF72DDEA}" dt="2022-02-24T09:39:14.141" v="5411" actId="1038"/>
          <ac:cxnSpMkLst>
            <pc:docMk/>
            <pc:sldMk cId="607756687" sldId="2146847014"/>
            <ac:cxnSpMk id="51" creationId="{F8E8F09C-D401-4603-A54C-FB899ABD7B63}"/>
          </ac:cxnSpMkLst>
        </pc:cxnChg>
        <pc:cxnChg chg="add mod">
          <ac:chgData name="Picozzi, Valentina" userId="9de6e8c1-cd02-421a-9eb5-721f6178ffdf" providerId="ADAL" clId="{5BD0A4A8-BE06-4033-90D7-6A6BBF72DDEA}" dt="2022-02-24T09:38:59.468" v="5403" actId="1038"/>
          <ac:cxnSpMkLst>
            <pc:docMk/>
            <pc:sldMk cId="607756687" sldId="2146847014"/>
            <ac:cxnSpMk id="53" creationId="{8C0FA7C1-7403-4BFD-B95B-1CB74BF5279F}"/>
          </ac:cxnSpMkLst>
        </pc:cxnChg>
        <pc:cxnChg chg="del">
          <ac:chgData name="Picozzi, Valentina" userId="9de6e8c1-cd02-421a-9eb5-721f6178ffdf" providerId="ADAL" clId="{5BD0A4A8-BE06-4033-90D7-6A6BBF72DDEA}" dt="2022-02-22T19:25:23.749" v="2513" actId="478"/>
          <ac:cxnSpMkLst>
            <pc:docMk/>
            <pc:sldMk cId="607756687" sldId="2146847014"/>
            <ac:cxnSpMk id="56" creationId="{1280B483-AE3A-47F4-96E2-B680B07539D7}"/>
          </ac:cxnSpMkLst>
        </pc:cxnChg>
        <pc:cxnChg chg="add mod">
          <ac:chgData name="Picozzi, Valentina" userId="9de6e8c1-cd02-421a-9eb5-721f6178ffdf" providerId="ADAL" clId="{5BD0A4A8-BE06-4033-90D7-6A6BBF72DDEA}" dt="2022-02-24T09:39:36.269" v="5432" actId="14100"/>
          <ac:cxnSpMkLst>
            <pc:docMk/>
            <pc:sldMk cId="607756687" sldId="2146847014"/>
            <ac:cxnSpMk id="56" creationId="{9987B330-81EF-43DE-B4DC-EB5B849A7E2F}"/>
          </ac:cxnSpMkLst>
        </pc:cxnChg>
        <pc:cxnChg chg="add mod">
          <ac:chgData name="Picozzi, Valentina" userId="9de6e8c1-cd02-421a-9eb5-721f6178ffdf" providerId="ADAL" clId="{5BD0A4A8-BE06-4033-90D7-6A6BBF72DDEA}" dt="2022-02-24T09:39:43.294" v="5451" actId="1037"/>
          <ac:cxnSpMkLst>
            <pc:docMk/>
            <pc:sldMk cId="607756687" sldId="2146847014"/>
            <ac:cxnSpMk id="57" creationId="{C158D3D5-2AF2-4FE0-9BFF-D17865CD91AF}"/>
          </ac:cxnSpMkLst>
        </pc:cxnChg>
        <pc:cxnChg chg="del">
          <ac:chgData name="Picozzi, Valentina" userId="9de6e8c1-cd02-421a-9eb5-721f6178ffdf" providerId="ADAL" clId="{5BD0A4A8-BE06-4033-90D7-6A6BBF72DDEA}" dt="2022-02-22T19:25:21.675" v="2511" actId="478"/>
          <ac:cxnSpMkLst>
            <pc:docMk/>
            <pc:sldMk cId="607756687" sldId="2146847014"/>
            <ac:cxnSpMk id="57" creationId="{FAABCD97-2F8F-45E2-B9B6-2A4E118835DA}"/>
          </ac:cxnSpMkLst>
        </pc:cxnChg>
        <pc:cxnChg chg="add mod">
          <ac:chgData name="Picozzi, Valentina" userId="9de6e8c1-cd02-421a-9eb5-721f6178ffdf" providerId="ADAL" clId="{5BD0A4A8-BE06-4033-90D7-6A6BBF72DDEA}" dt="2022-02-24T09:39:51.695" v="5476" actId="1037"/>
          <ac:cxnSpMkLst>
            <pc:docMk/>
            <pc:sldMk cId="607756687" sldId="2146847014"/>
            <ac:cxnSpMk id="58" creationId="{342CD08A-4B7E-4806-8922-81690D355FBA}"/>
          </ac:cxnSpMkLst>
        </pc:cxnChg>
        <pc:cxnChg chg="del">
          <ac:chgData name="Picozzi, Valentina" userId="9de6e8c1-cd02-421a-9eb5-721f6178ffdf" providerId="ADAL" clId="{5BD0A4A8-BE06-4033-90D7-6A6BBF72DDEA}" dt="2022-02-22T19:25:20.562" v="2510" actId="478"/>
          <ac:cxnSpMkLst>
            <pc:docMk/>
            <pc:sldMk cId="607756687" sldId="2146847014"/>
            <ac:cxnSpMk id="58" creationId="{97152BB8-67AC-4635-B0CC-25207CC66357}"/>
          </ac:cxnSpMkLst>
        </pc:cxnChg>
        <pc:cxnChg chg="add mod">
          <ac:chgData name="Picozzi, Valentina" userId="9de6e8c1-cd02-421a-9eb5-721f6178ffdf" providerId="ADAL" clId="{5BD0A4A8-BE06-4033-90D7-6A6BBF72DDEA}" dt="2022-02-24T09:39:57.462" v="5498" actId="1037"/>
          <ac:cxnSpMkLst>
            <pc:docMk/>
            <pc:sldMk cId="607756687" sldId="2146847014"/>
            <ac:cxnSpMk id="59" creationId="{680A3C5E-1ABA-4C99-93B9-FEBDD1F95CF6}"/>
          </ac:cxnSpMkLst>
        </pc:cxnChg>
        <pc:cxnChg chg="del">
          <ac:chgData name="Picozzi, Valentina" userId="9de6e8c1-cd02-421a-9eb5-721f6178ffdf" providerId="ADAL" clId="{5BD0A4A8-BE06-4033-90D7-6A6BBF72DDEA}" dt="2022-02-22T19:25:19.575" v="2509" actId="478"/>
          <ac:cxnSpMkLst>
            <pc:docMk/>
            <pc:sldMk cId="607756687" sldId="2146847014"/>
            <ac:cxnSpMk id="59" creationId="{7B84A2FB-5004-47F6-A366-6593C25DFBAE}"/>
          </ac:cxnSpMkLst>
        </pc:cxnChg>
        <pc:cxnChg chg="add mod">
          <ac:chgData name="Picozzi, Valentina" userId="9de6e8c1-cd02-421a-9eb5-721f6178ffdf" providerId="ADAL" clId="{5BD0A4A8-BE06-4033-90D7-6A6BBF72DDEA}" dt="2022-02-24T09:40:01.904" v="5506" actId="1037"/>
          <ac:cxnSpMkLst>
            <pc:docMk/>
            <pc:sldMk cId="607756687" sldId="2146847014"/>
            <ac:cxnSpMk id="60" creationId="{245D2D02-5C6B-4BD8-A10F-2FCDA47453B5}"/>
          </ac:cxnSpMkLst>
        </pc:cxnChg>
        <pc:cxnChg chg="del">
          <ac:chgData name="Picozzi, Valentina" userId="9de6e8c1-cd02-421a-9eb5-721f6178ffdf" providerId="ADAL" clId="{5BD0A4A8-BE06-4033-90D7-6A6BBF72DDEA}" dt="2022-02-22T19:25:02.492" v="2505" actId="478"/>
          <ac:cxnSpMkLst>
            <pc:docMk/>
            <pc:sldMk cId="607756687" sldId="2146847014"/>
            <ac:cxnSpMk id="60" creationId="{BDD0E8BC-6709-4A34-98EF-C2BE361B970C}"/>
          </ac:cxnSpMkLst>
        </pc:cxnChg>
        <pc:cxnChg chg="mod">
          <ac:chgData name="Picozzi, Valentina" userId="9de6e8c1-cd02-421a-9eb5-721f6178ffdf" providerId="ADAL" clId="{5BD0A4A8-BE06-4033-90D7-6A6BBF72DDEA}" dt="2022-02-23T08:57:30.420" v="2868" actId="14100"/>
          <ac:cxnSpMkLst>
            <pc:docMk/>
            <pc:sldMk cId="607756687" sldId="2146847014"/>
            <ac:cxnSpMk id="61" creationId="{3FF38A87-E673-421A-8BCF-9D1EE2DF2585}"/>
          </ac:cxnSpMkLst>
        </pc:cxnChg>
        <pc:cxnChg chg="mod ord">
          <ac:chgData name="Picozzi, Valentina" userId="9de6e8c1-cd02-421a-9eb5-721f6178ffdf" providerId="ADAL" clId="{5BD0A4A8-BE06-4033-90D7-6A6BBF72DDEA}" dt="2022-02-24T09:38:46.328" v="5393" actId="1038"/>
          <ac:cxnSpMkLst>
            <pc:docMk/>
            <pc:sldMk cId="607756687" sldId="2146847014"/>
            <ac:cxnSpMk id="63" creationId="{77C0F742-70DE-402E-9768-8ABFF59E6329}"/>
          </ac:cxnSpMkLst>
        </pc:cxnChg>
        <pc:cxnChg chg="add mod">
          <ac:chgData name="Picozzi, Valentina" userId="9de6e8c1-cd02-421a-9eb5-721f6178ffdf" providerId="ADAL" clId="{5BD0A4A8-BE06-4033-90D7-6A6BBF72DDEA}" dt="2022-02-24T09:40:07.047" v="5522" actId="1037"/>
          <ac:cxnSpMkLst>
            <pc:docMk/>
            <pc:sldMk cId="607756687" sldId="2146847014"/>
            <ac:cxnSpMk id="64" creationId="{3B52917D-8C60-49B6-B485-5ECFA1AF2935}"/>
          </ac:cxnSpMkLst>
        </pc:cxnChg>
        <pc:cxnChg chg="del">
          <ac:chgData name="Picozzi, Valentina" userId="9de6e8c1-cd02-421a-9eb5-721f6178ffdf" providerId="ADAL" clId="{5BD0A4A8-BE06-4033-90D7-6A6BBF72DDEA}" dt="2022-02-22T19:25:24.748" v="2514" actId="478"/>
          <ac:cxnSpMkLst>
            <pc:docMk/>
            <pc:sldMk cId="607756687" sldId="2146847014"/>
            <ac:cxnSpMk id="64" creationId="{BD7C7CA3-1A60-483C-B619-DC131E694BA7}"/>
          </ac:cxnSpMkLst>
        </pc:cxnChg>
        <pc:cxnChg chg="add mod">
          <ac:chgData name="Picozzi, Valentina" userId="9de6e8c1-cd02-421a-9eb5-721f6178ffdf" providerId="ADAL" clId="{5BD0A4A8-BE06-4033-90D7-6A6BBF72DDEA}" dt="2022-02-24T09:40:21.034" v="5543" actId="14100"/>
          <ac:cxnSpMkLst>
            <pc:docMk/>
            <pc:sldMk cId="607756687" sldId="2146847014"/>
            <ac:cxnSpMk id="66" creationId="{6B8F5593-4154-4131-86AE-1BE280B3EDA8}"/>
          </ac:cxnSpMkLst>
        </pc:cxnChg>
        <pc:cxnChg chg="add mod">
          <ac:chgData name="Picozzi, Valentina" userId="9de6e8c1-cd02-421a-9eb5-721f6178ffdf" providerId="ADAL" clId="{5BD0A4A8-BE06-4033-90D7-6A6BBF72DDEA}" dt="2022-02-23T08:59:31.902" v="2905" actId="208"/>
          <ac:cxnSpMkLst>
            <pc:docMk/>
            <pc:sldMk cId="607756687" sldId="2146847014"/>
            <ac:cxnSpMk id="67" creationId="{096D69BA-C52B-4009-8249-84794E2726DA}"/>
          </ac:cxnSpMkLst>
        </pc:cxnChg>
        <pc:cxnChg chg="del">
          <ac:chgData name="Picozzi, Valentina" userId="9de6e8c1-cd02-421a-9eb5-721f6178ffdf" providerId="ADAL" clId="{5BD0A4A8-BE06-4033-90D7-6A6BBF72DDEA}" dt="2022-02-22T19:22:21.341" v="2479" actId="478"/>
          <ac:cxnSpMkLst>
            <pc:docMk/>
            <pc:sldMk cId="607756687" sldId="2146847014"/>
            <ac:cxnSpMk id="67" creationId="{6364E7D7-F04E-42E4-BBF3-B16E26C305D7}"/>
          </ac:cxnSpMkLst>
        </pc:cxnChg>
        <pc:cxnChg chg="mod">
          <ac:chgData name="Picozzi, Valentina" userId="9de6e8c1-cd02-421a-9eb5-721f6178ffdf" providerId="ADAL" clId="{5BD0A4A8-BE06-4033-90D7-6A6BBF72DDEA}" dt="2022-02-22T18:14:55.036" v="1816"/>
          <ac:cxnSpMkLst>
            <pc:docMk/>
            <pc:sldMk cId="607756687" sldId="2146847014"/>
            <ac:cxnSpMk id="76" creationId="{15749928-5A4D-4E16-9D8F-100ADB21D3B4}"/>
          </ac:cxnSpMkLst>
        </pc:cxnChg>
        <pc:cxnChg chg="add mod">
          <ac:chgData name="Picozzi, Valentina" userId="9de6e8c1-cd02-421a-9eb5-721f6178ffdf" providerId="ADAL" clId="{5BD0A4A8-BE06-4033-90D7-6A6BBF72DDEA}" dt="2022-02-23T09:49:44.574" v="3239" actId="1035"/>
          <ac:cxnSpMkLst>
            <pc:docMk/>
            <pc:sldMk cId="607756687" sldId="2146847014"/>
            <ac:cxnSpMk id="80" creationId="{390A08C2-D48B-4011-8FDD-7F42DA748410}"/>
          </ac:cxnSpMkLst>
        </pc:cxnChg>
        <pc:cxnChg chg="add del mod">
          <ac:chgData name="Picozzi, Valentina" userId="9de6e8c1-cd02-421a-9eb5-721f6178ffdf" providerId="ADAL" clId="{5BD0A4A8-BE06-4033-90D7-6A6BBF72DDEA}" dt="2022-02-23T08:57:33.717" v="2869" actId="478"/>
          <ac:cxnSpMkLst>
            <pc:docMk/>
            <pc:sldMk cId="607756687" sldId="2146847014"/>
            <ac:cxnSpMk id="82" creationId="{0A5ED2AB-181E-4B88-9690-94A533CDCCA8}"/>
          </ac:cxnSpMkLst>
        </pc:cxnChg>
        <pc:cxnChg chg="add del mod">
          <ac:chgData name="Picozzi, Valentina" userId="9de6e8c1-cd02-421a-9eb5-721f6178ffdf" providerId="ADAL" clId="{5BD0A4A8-BE06-4033-90D7-6A6BBF72DDEA}" dt="2022-02-23T08:57:36.700" v="2870" actId="478"/>
          <ac:cxnSpMkLst>
            <pc:docMk/>
            <pc:sldMk cId="607756687" sldId="2146847014"/>
            <ac:cxnSpMk id="83" creationId="{6BAD8334-EF25-412B-AED7-F1228B451A76}"/>
          </ac:cxnSpMkLst>
        </pc:cxnChg>
        <pc:cxnChg chg="add del mod">
          <ac:chgData name="Picozzi, Valentina" userId="9de6e8c1-cd02-421a-9eb5-721f6178ffdf" providerId="ADAL" clId="{5BD0A4A8-BE06-4033-90D7-6A6BBF72DDEA}" dt="2022-02-23T08:57:37.701" v="2871" actId="478"/>
          <ac:cxnSpMkLst>
            <pc:docMk/>
            <pc:sldMk cId="607756687" sldId="2146847014"/>
            <ac:cxnSpMk id="84" creationId="{895AAB76-C462-4AB5-8D99-6E4CF18F4EBC}"/>
          </ac:cxnSpMkLst>
        </pc:cxnChg>
        <pc:cxnChg chg="add del mod">
          <ac:chgData name="Picozzi, Valentina" userId="9de6e8c1-cd02-421a-9eb5-721f6178ffdf" providerId="ADAL" clId="{5BD0A4A8-BE06-4033-90D7-6A6BBF72DDEA}" dt="2022-02-23T08:57:38.473" v="2872" actId="478"/>
          <ac:cxnSpMkLst>
            <pc:docMk/>
            <pc:sldMk cId="607756687" sldId="2146847014"/>
            <ac:cxnSpMk id="85" creationId="{349A4B01-20E4-4C9A-95C6-CBEC4FC708F0}"/>
          </ac:cxnSpMkLst>
        </pc:cxnChg>
        <pc:cxnChg chg="add del mod">
          <ac:chgData name="Picozzi, Valentina" userId="9de6e8c1-cd02-421a-9eb5-721f6178ffdf" providerId="ADAL" clId="{5BD0A4A8-BE06-4033-90D7-6A6BBF72DDEA}" dt="2022-02-23T08:57:39.723" v="2873" actId="478"/>
          <ac:cxnSpMkLst>
            <pc:docMk/>
            <pc:sldMk cId="607756687" sldId="2146847014"/>
            <ac:cxnSpMk id="86" creationId="{C03BF721-B9CF-41D8-8D22-C8996E85E6B0}"/>
          </ac:cxnSpMkLst>
        </pc:cxnChg>
        <pc:cxnChg chg="add del mod">
          <ac:chgData name="Picozzi, Valentina" userId="9de6e8c1-cd02-421a-9eb5-721f6178ffdf" providerId="ADAL" clId="{5BD0A4A8-BE06-4033-90D7-6A6BBF72DDEA}" dt="2022-02-23T08:57:40.840" v="2874" actId="478"/>
          <ac:cxnSpMkLst>
            <pc:docMk/>
            <pc:sldMk cId="607756687" sldId="2146847014"/>
            <ac:cxnSpMk id="87" creationId="{6B9CF63B-42A0-46CF-A2AD-67D0053F7F4A}"/>
          </ac:cxnSpMkLst>
        </pc:cxnChg>
        <pc:cxnChg chg="add del mod">
          <ac:chgData name="Picozzi, Valentina" userId="9de6e8c1-cd02-421a-9eb5-721f6178ffdf" providerId="ADAL" clId="{5BD0A4A8-BE06-4033-90D7-6A6BBF72DDEA}" dt="2022-02-23T08:57:41.672" v="2875" actId="478"/>
          <ac:cxnSpMkLst>
            <pc:docMk/>
            <pc:sldMk cId="607756687" sldId="2146847014"/>
            <ac:cxnSpMk id="88" creationId="{3F2C3A4F-2712-49C5-9A34-D7F8D918D27C}"/>
          </ac:cxnSpMkLst>
        </pc:cxnChg>
        <pc:cxnChg chg="add del mod">
          <ac:chgData name="Picozzi, Valentina" userId="9de6e8c1-cd02-421a-9eb5-721f6178ffdf" providerId="ADAL" clId="{5BD0A4A8-BE06-4033-90D7-6A6BBF72DDEA}" dt="2022-02-23T08:57:42.311" v="2876" actId="478"/>
          <ac:cxnSpMkLst>
            <pc:docMk/>
            <pc:sldMk cId="607756687" sldId="2146847014"/>
            <ac:cxnSpMk id="89" creationId="{1260E515-898E-47A6-A8EC-6B2D31258973}"/>
          </ac:cxnSpMkLst>
        </pc:cxnChg>
        <pc:cxnChg chg="add del mod">
          <ac:chgData name="Picozzi, Valentina" userId="9de6e8c1-cd02-421a-9eb5-721f6178ffdf" providerId="ADAL" clId="{5BD0A4A8-BE06-4033-90D7-6A6BBF72DDEA}" dt="2022-02-23T08:57:42.921" v="2877" actId="478"/>
          <ac:cxnSpMkLst>
            <pc:docMk/>
            <pc:sldMk cId="607756687" sldId="2146847014"/>
            <ac:cxnSpMk id="90" creationId="{6EF76A71-E018-41E2-B8EE-AFDA497F6BBA}"/>
          </ac:cxnSpMkLst>
        </pc:cxnChg>
        <pc:cxnChg chg="mod">
          <ac:chgData name="Picozzi, Valentina" userId="9de6e8c1-cd02-421a-9eb5-721f6178ffdf" providerId="ADAL" clId="{5BD0A4A8-BE06-4033-90D7-6A6BBF72DDEA}" dt="2022-02-23T09:49:37.637" v="3234"/>
          <ac:cxnSpMkLst>
            <pc:docMk/>
            <pc:sldMk cId="607756687" sldId="2146847014"/>
            <ac:cxnSpMk id="98" creationId="{28BE5674-4840-4509-9273-F5DAD40B786A}"/>
          </ac:cxnSpMkLst>
        </pc:cxnChg>
      </pc:sldChg>
      <pc:sldChg chg="addSp delSp modSp del mod">
        <pc:chgData name="Picozzi, Valentina" userId="9de6e8c1-cd02-421a-9eb5-721f6178ffdf" providerId="ADAL" clId="{5BD0A4A8-BE06-4033-90D7-6A6BBF72DDEA}" dt="2022-02-23T09:44:54.590" v="3130" actId="2696"/>
        <pc:sldMkLst>
          <pc:docMk/>
          <pc:sldMk cId="3568867939" sldId="2146847015"/>
        </pc:sldMkLst>
        <pc:spChg chg="add mod">
          <ac:chgData name="Picozzi, Valentina" userId="9de6e8c1-cd02-421a-9eb5-721f6178ffdf" providerId="ADAL" clId="{5BD0A4A8-BE06-4033-90D7-6A6BBF72DDEA}" dt="2022-02-22T18:11:21.600" v="1749" actId="1035"/>
          <ac:spMkLst>
            <pc:docMk/>
            <pc:sldMk cId="3568867939" sldId="2146847015"/>
            <ac:spMk id="74" creationId="{78656B72-5215-4B61-BA02-08622923C45A}"/>
          </ac:spMkLst>
        </pc:spChg>
        <pc:grpChg chg="del">
          <ac:chgData name="Picozzi, Valentina" userId="9de6e8c1-cd02-421a-9eb5-721f6178ffdf" providerId="ADAL" clId="{5BD0A4A8-BE06-4033-90D7-6A6BBF72DDEA}" dt="2022-02-22T18:11:10.224" v="1734" actId="478"/>
          <ac:grpSpMkLst>
            <pc:docMk/>
            <pc:sldMk cId="3568867939" sldId="2146847015"/>
            <ac:grpSpMk id="2" creationId="{E7A85E0C-8FBF-4C43-A842-CE6877A09549}"/>
          </ac:grpSpMkLst>
        </pc:grpChg>
        <pc:grpChg chg="del">
          <ac:chgData name="Picozzi, Valentina" userId="9de6e8c1-cd02-421a-9eb5-721f6178ffdf" providerId="ADAL" clId="{5BD0A4A8-BE06-4033-90D7-6A6BBF72DDEA}" dt="2022-02-22T17:44:45.954" v="1563" actId="478"/>
          <ac:grpSpMkLst>
            <pc:docMk/>
            <pc:sldMk cId="3568867939" sldId="2146847015"/>
            <ac:grpSpMk id="40" creationId="{6DF78D09-46F6-4270-A5DB-30CE7DB21E12}"/>
          </ac:grpSpMkLst>
        </pc:grpChg>
        <pc:grpChg chg="add mod">
          <ac:chgData name="Picozzi, Valentina" userId="9de6e8c1-cd02-421a-9eb5-721f6178ffdf" providerId="ADAL" clId="{5BD0A4A8-BE06-4033-90D7-6A6BBF72DDEA}" dt="2022-02-22T17:44:49.467" v="1565"/>
          <ac:grpSpMkLst>
            <pc:docMk/>
            <pc:sldMk cId="3568867939" sldId="2146847015"/>
            <ac:grpSpMk id="45" creationId="{A511960E-B16E-43F2-849F-896571AD1202}"/>
          </ac:grpSpMkLst>
        </pc:grpChg>
        <pc:grpChg chg="add mod">
          <ac:chgData name="Picozzi, Valentina" userId="9de6e8c1-cd02-421a-9eb5-721f6178ffdf" providerId="ADAL" clId="{5BD0A4A8-BE06-4033-90D7-6A6BBF72DDEA}" dt="2022-02-22T18:11:21.600" v="1749" actId="1035"/>
          <ac:grpSpMkLst>
            <pc:docMk/>
            <pc:sldMk cId="3568867939" sldId="2146847015"/>
            <ac:grpSpMk id="50" creationId="{535A244E-F04D-4B4C-89D4-F9980A4BE5AF}"/>
          </ac:grpSpMkLst>
        </pc:grpChg>
        <pc:grpChg chg="add mod">
          <ac:chgData name="Picozzi, Valentina" userId="9de6e8c1-cd02-421a-9eb5-721f6178ffdf" providerId="ADAL" clId="{5BD0A4A8-BE06-4033-90D7-6A6BBF72DDEA}" dt="2022-02-22T18:11:11.619" v="1735"/>
          <ac:grpSpMkLst>
            <pc:docMk/>
            <pc:sldMk cId="3568867939" sldId="2146847015"/>
            <ac:grpSpMk id="75" creationId="{F2227D28-8989-4A1D-9809-5FD0DD4BFD6A}"/>
          </ac:grpSpMkLst>
        </pc:grpChg>
        <pc:grpChg chg="mod">
          <ac:chgData name="Picozzi, Valentina" userId="9de6e8c1-cd02-421a-9eb5-721f6178ffdf" providerId="ADAL" clId="{5BD0A4A8-BE06-4033-90D7-6A6BBF72DDEA}" dt="2022-02-22T18:11:11.619" v="1735"/>
          <ac:grpSpMkLst>
            <pc:docMk/>
            <pc:sldMk cId="3568867939" sldId="2146847015"/>
            <ac:grpSpMk id="76" creationId="{7343C127-8C3A-48A7-962A-3899CBCE5CB7}"/>
          </ac:grpSpMkLst>
        </pc:grpChg>
        <pc:grpChg chg="mod">
          <ac:chgData name="Picozzi, Valentina" userId="9de6e8c1-cd02-421a-9eb5-721f6178ffdf" providerId="ADAL" clId="{5BD0A4A8-BE06-4033-90D7-6A6BBF72DDEA}" dt="2022-02-22T18:11:11.619" v="1735"/>
          <ac:grpSpMkLst>
            <pc:docMk/>
            <pc:sldMk cId="3568867939" sldId="2146847015"/>
            <ac:grpSpMk id="80" creationId="{4FC6C7AA-F973-4BE5-BDE0-78E7000E5B51}"/>
          </ac:grpSpMkLst>
        </pc:grpChg>
        <pc:grpChg chg="mod">
          <ac:chgData name="Picozzi, Valentina" userId="9de6e8c1-cd02-421a-9eb5-721f6178ffdf" providerId="ADAL" clId="{5BD0A4A8-BE06-4033-90D7-6A6BBF72DDEA}" dt="2022-02-22T18:11:11.619" v="1735"/>
          <ac:grpSpMkLst>
            <pc:docMk/>
            <pc:sldMk cId="3568867939" sldId="2146847015"/>
            <ac:grpSpMk id="84" creationId="{F3C577D3-2FEE-48CF-80CF-9CECCB8C8764}"/>
          </ac:grpSpMkLst>
        </pc:grpChg>
        <pc:picChg chg="del">
          <ac:chgData name="Picozzi, Valentina" userId="9de6e8c1-cd02-421a-9eb5-721f6178ffdf" providerId="ADAL" clId="{5BD0A4A8-BE06-4033-90D7-6A6BBF72DDEA}" dt="2022-02-22T17:33:30.902" v="1452" actId="478"/>
          <ac:picMkLst>
            <pc:docMk/>
            <pc:sldMk cId="3568867939" sldId="2146847015"/>
            <ac:picMk id="7" creationId="{34F531DF-89EC-4B8D-BAE9-4A32093D9CA6}"/>
          </ac:picMkLst>
        </pc:picChg>
        <pc:picChg chg="add mod">
          <ac:chgData name="Picozzi, Valentina" userId="9de6e8c1-cd02-421a-9eb5-721f6178ffdf" providerId="ADAL" clId="{5BD0A4A8-BE06-4033-90D7-6A6BBF72DDEA}" dt="2022-02-22T18:11:21.600" v="1749" actId="1035"/>
          <ac:picMkLst>
            <pc:docMk/>
            <pc:sldMk cId="3568867939" sldId="2146847015"/>
            <ac:picMk id="41" creationId="{0436FD01-3DB0-4CD5-A2A6-EBDAE127D69C}"/>
          </ac:picMkLst>
        </pc:picChg>
        <pc:picChg chg="mod">
          <ac:chgData name="Picozzi, Valentina" userId="9de6e8c1-cd02-421a-9eb5-721f6178ffdf" providerId="ADAL" clId="{5BD0A4A8-BE06-4033-90D7-6A6BBF72DDEA}" dt="2022-02-22T17:44:49.467" v="1565"/>
          <ac:picMkLst>
            <pc:docMk/>
            <pc:sldMk cId="3568867939" sldId="2146847015"/>
            <ac:picMk id="46" creationId="{B2EFE313-3E87-4CBF-A0B1-22003B19113C}"/>
          </ac:picMkLst>
        </pc:picChg>
        <pc:picChg chg="mod">
          <ac:chgData name="Picozzi, Valentina" userId="9de6e8c1-cd02-421a-9eb5-721f6178ffdf" providerId="ADAL" clId="{5BD0A4A8-BE06-4033-90D7-6A6BBF72DDEA}" dt="2022-02-22T17:44:49.467" v="1565"/>
          <ac:picMkLst>
            <pc:docMk/>
            <pc:sldMk cId="3568867939" sldId="2146847015"/>
            <ac:picMk id="48" creationId="{9F5B24F4-5566-4CDB-9113-D9AC60BED8D2}"/>
          </ac:picMkLst>
        </pc:picChg>
        <pc:picChg chg="mod">
          <ac:chgData name="Picozzi, Valentina" userId="9de6e8c1-cd02-421a-9eb5-721f6178ffdf" providerId="ADAL" clId="{5BD0A4A8-BE06-4033-90D7-6A6BBF72DDEA}" dt="2022-02-22T17:44:49.467" v="1565"/>
          <ac:picMkLst>
            <pc:docMk/>
            <pc:sldMk cId="3568867939" sldId="2146847015"/>
            <ac:picMk id="49" creationId="{3BDE9E76-8E9E-45E9-9632-3309458578FD}"/>
          </ac:picMkLst>
        </pc:picChg>
        <pc:picChg chg="mod">
          <ac:chgData name="Picozzi, Valentina" userId="9de6e8c1-cd02-421a-9eb5-721f6178ffdf" providerId="ADAL" clId="{5BD0A4A8-BE06-4033-90D7-6A6BBF72DDEA}" dt="2022-02-22T17:44:49.467" v="1565"/>
          <ac:picMkLst>
            <pc:docMk/>
            <pc:sldMk cId="3568867939" sldId="2146847015"/>
            <ac:picMk id="51" creationId="{E9782C03-10BC-45BC-886A-F0DC1A3B04CE}"/>
          </ac:picMkLst>
        </pc:picChg>
        <pc:picChg chg="mod">
          <ac:chgData name="Picozzi, Valentina" userId="9de6e8c1-cd02-421a-9eb5-721f6178ffdf" providerId="ADAL" clId="{5BD0A4A8-BE06-4033-90D7-6A6BBF72DDEA}" dt="2022-02-22T17:44:49.467" v="1565"/>
          <ac:picMkLst>
            <pc:docMk/>
            <pc:sldMk cId="3568867939" sldId="2146847015"/>
            <ac:picMk id="73" creationId="{7DA5B401-0310-47E1-AF28-BEB3052AA08D}"/>
          </ac:picMkLst>
        </pc:picChg>
        <pc:picChg chg="mod">
          <ac:chgData name="Picozzi, Valentina" userId="9de6e8c1-cd02-421a-9eb5-721f6178ffdf" providerId="ADAL" clId="{5BD0A4A8-BE06-4033-90D7-6A6BBF72DDEA}" dt="2022-02-22T18:11:11.619" v="1735"/>
          <ac:picMkLst>
            <pc:docMk/>
            <pc:sldMk cId="3568867939" sldId="2146847015"/>
            <ac:picMk id="77" creationId="{83756E59-D0ED-4EAC-AE6E-C45A13A1E829}"/>
          </ac:picMkLst>
        </pc:picChg>
        <pc:picChg chg="mod">
          <ac:chgData name="Picozzi, Valentina" userId="9de6e8c1-cd02-421a-9eb5-721f6178ffdf" providerId="ADAL" clId="{5BD0A4A8-BE06-4033-90D7-6A6BBF72DDEA}" dt="2022-02-22T18:11:11.619" v="1735"/>
          <ac:picMkLst>
            <pc:docMk/>
            <pc:sldMk cId="3568867939" sldId="2146847015"/>
            <ac:picMk id="78" creationId="{65186F23-6BEB-42B8-92E2-6ECE1781010C}"/>
          </ac:picMkLst>
        </pc:picChg>
        <pc:picChg chg="mod">
          <ac:chgData name="Picozzi, Valentina" userId="9de6e8c1-cd02-421a-9eb5-721f6178ffdf" providerId="ADAL" clId="{5BD0A4A8-BE06-4033-90D7-6A6BBF72DDEA}" dt="2022-02-22T18:11:11.619" v="1735"/>
          <ac:picMkLst>
            <pc:docMk/>
            <pc:sldMk cId="3568867939" sldId="2146847015"/>
            <ac:picMk id="79" creationId="{10A5DDC3-FA65-4E3E-93DE-80A20E16FCE7}"/>
          </ac:picMkLst>
        </pc:picChg>
        <pc:picChg chg="mod">
          <ac:chgData name="Picozzi, Valentina" userId="9de6e8c1-cd02-421a-9eb5-721f6178ffdf" providerId="ADAL" clId="{5BD0A4A8-BE06-4033-90D7-6A6BBF72DDEA}" dt="2022-02-22T18:11:11.619" v="1735"/>
          <ac:picMkLst>
            <pc:docMk/>
            <pc:sldMk cId="3568867939" sldId="2146847015"/>
            <ac:picMk id="81" creationId="{9DD18315-D72C-4445-A69A-7B3AFCDC5E63}"/>
          </ac:picMkLst>
        </pc:picChg>
        <pc:picChg chg="mod">
          <ac:chgData name="Picozzi, Valentina" userId="9de6e8c1-cd02-421a-9eb5-721f6178ffdf" providerId="ADAL" clId="{5BD0A4A8-BE06-4033-90D7-6A6BBF72DDEA}" dt="2022-02-22T18:11:11.619" v="1735"/>
          <ac:picMkLst>
            <pc:docMk/>
            <pc:sldMk cId="3568867939" sldId="2146847015"/>
            <ac:picMk id="85" creationId="{FA0170EA-CEAB-4EC2-A54E-01C07FB6421B}"/>
          </ac:picMkLst>
        </pc:picChg>
        <pc:picChg chg="mod">
          <ac:chgData name="Picozzi, Valentina" userId="9de6e8c1-cd02-421a-9eb5-721f6178ffdf" providerId="ADAL" clId="{5BD0A4A8-BE06-4033-90D7-6A6BBF72DDEA}" dt="2022-02-22T18:11:11.619" v="1735"/>
          <ac:picMkLst>
            <pc:docMk/>
            <pc:sldMk cId="3568867939" sldId="2146847015"/>
            <ac:picMk id="86" creationId="{CE40864B-3DEF-421B-92EC-0696DF4A790C}"/>
          </ac:picMkLst>
        </pc:picChg>
        <pc:cxnChg chg="add mod">
          <ac:chgData name="Picozzi, Valentina" userId="9de6e8c1-cd02-421a-9eb5-721f6178ffdf" providerId="ADAL" clId="{5BD0A4A8-BE06-4033-90D7-6A6BBF72DDEA}" dt="2022-02-22T18:11:21.600" v="1749" actId="1035"/>
          <ac:cxnSpMkLst>
            <pc:docMk/>
            <pc:sldMk cId="3568867939" sldId="2146847015"/>
            <ac:cxnSpMk id="44" creationId="{3B561D47-FB50-45C8-AC23-2F11EAC7EF4C}"/>
          </ac:cxnSpMkLst>
        </pc:cxnChg>
        <pc:cxnChg chg="del">
          <ac:chgData name="Picozzi, Valentina" userId="9de6e8c1-cd02-421a-9eb5-721f6178ffdf" providerId="ADAL" clId="{5BD0A4A8-BE06-4033-90D7-6A6BBF72DDEA}" dt="2022-02-22T17:44:48.722" v="1564" actId="478"/>
          <ac:cxnSpMkLst>
            <pc:docMk/>
            <pc:sldMk cId="3568867939" sldId="2146847015"/>
            <ac:cxnSpMk id="52" creationId="{8F232CD7-982C-478C-8BA5-CBC41A94E17F}"/>
          </ac:cxnSpMkLst>
        </pc:cxnChg>
        <pc:cxnChg chg="mod">
          <ac:chgData name="Picozzi, Valentina" userId="9de6e8c1-cd02-421a-9eb5-721f6178ffdf" providerId="ADAL" clId="{5BD0A4A8-BE06-4033-90D7-6A6BBF72DDEA}" dt="2022-02-22T18:11:11.619" v="1735"/>
          <ac:cxnSpMkLst>
            <pc:docMk/>
            <pc:sldMk cId="3568867939" sldId="2146847015"/>
            <ac:cxnSpMk id="83" creationId="{9A7F3B8C-12E1-4769-9771-58F2E9EFE26D}"/>
          </ac:cxnSpMkLst>
        </pc:cxnChg>
      </pc:sldChg>
      <pc:sldChg chg="addSp delSp modSp del mod">
        <pc:chgData name="Picozzi, Valentina" userId="9de6e8c1-cd02-421a-9eb5-721f6178ffdf" providerId="ADAL" clId="{5BD0A4A8-BE06-4033-90D7-6A6BBF72DDEA}" dt="2022-02-23T13:51:32.676" v="4087" actId="2696"/>
        <pc:sldMkLst>
          <pc:docMk/>
          <pc:sldMk cId="3094095270" sldId="2146847016"/>
        </pc:sldMkLst>
        <pc:grpChg chg="del">
          <ac:chgData name="Picozzi, Valentina" userId="9de6e8c1-cd02-421a-9eb5-721f6178ffdf" providerId="ADAL" clId="{5BD0A4A8-BE06-4033-90D7-6A6BBF72DDEA}" dt="2022-02-22T18:11:30.079" v="1750" actId="478"/>
          <ac:grpSpMkLst>
            <pc:docMk/>
            <pc:sldMk cId="3094095270" sldId="2146847016"/>
            <ac:grpSpMk id="2" creationId="{19E4A946-2113-4FC2-A395-DAA02C1637D7}"/>
          </ac:grpSpMkLst>
        </pc:grpChg>
        <pc:grpChg chg="add mod">
          <ac:chgData name="Picozzi, Valentina" userId="9de6e8c1-cd02-421a-9eb5-721f6178ffdf" providerId="ADAL" clId="{5BD0A4A8-BE06-4033-90D7-6A6BBF72DDEA}" dt="2022-02-23T09:45:09.319" v="3144"/>
          <ac:grpSpMkLst>
            <pc:docMk/>
            <pc:sldMk cId="3094095270" sldId="2146847016"/>
            <ac:grpSpMk id="44" creationId="{CE8C59D7-A527-4CCA-8A31-BE9E4D4B93D7}"/>
          </ac:grpSpMkLst>
        </pc:grpChg>
        <pc:grpChg chg="mod">
          <ac:chgData name="Picozzi, Valentina" userId="9de6e8c1-cd02-421a-9eb5-721f6178ffdf" providerId="ADAL" clId="{5BD0A4A8-BE06-4033-90D7-6A6BBF72DDEA}" dt="2022-02-23T09:45:09.319" v="3144"/>
          <ac:grpSpMkLst>
            <pc:docMk/>
            <pc:sldMk cId="3094095270" sldId="2146847016"/>
            <ac:grpSpMk id="51" creationId="{98CFDDED-C9D4-42FA-9E7F-E8BD9E39724F}"/>
          </ac:grpSpMkLst>
        </pc:grpChg>
        <pc:grpChg chg="mod">
          <ac:chgData name="Picozzi, Valentina" userId="9de6e8c1-cd02-421a-9eb5-721f6178ffdf" providerId="ADAL" clId="{5BD0A4A8-BE06-4033-90D7-6A6BBF72DDEA}" dt="2022-02-23T09:45:09.319" v="3144"/>
          <ac:grpSpMkLst>
            <pc:docMk/>
            <pc:sldMk cId="3094095270" sldId="2146847016"/>
            <ac:grpSpMk id="60" creationId="{A196C71D-C659-4F87-BED4-38FB90D7B6D3}"/>
          </ac:grpSpMkLst>
        </pc:grpChg>
        <pc:grpChg chg="add del mod">
          <ac:chgData name="Picozzi, Valentina" userId="9de6e8c1-cd02-421a-9eb5-721f6178ffdf" providerId="ADAL" clId="{5BD0A4A8-BE06-4033-90D7-6A6BBF72DDEA}" dt="2022-02-23T09:45:08.310" v="3143" actId="478"/>
          <ac:grpSpMkLst>
            <pc:docMk/>
            <pc:sldMk cId="3094095270" sldId="2146847016"/>
            <ac:grpSpMk id="61" creationId="{97D17EA5-714E-44BD-9813-A8B48D001A07}"/>
          </ac:grpSpMkLst>
        </pc:grpChg>
        <pc:grpChg chg="mod">
          <ac:chgData name="Picozzi, Valentina" userId="9de6e8c1-cd02-421a-9eb5-721f6178ffdf" providerId="ADAL" clId="{5BD0A4A8-BE06-4033-90D7-6A6BBF72DDEA}" dt="2022-02-22T18:11:30.958" v="1751"/>
          <ac:grpSpMkLst>
            <pc:docMk/>
            <pc:sldMk cId="3094095270" sldId="2146847016"/>
            <ac:grpSpMk id="62" creationId="{B655ADFE-E914-4A1C-B825-1C59FE122840}"/>
          </ac:grpSpMkLst>
        </pc:grpChg>
        <pc:grpChg chg="mod">
          <ac:chgData name="Picozzi, Valentina" userId="9de6e8c1-cd02-421a-9eb5-721f6178ffdf" providerId="ADAL" clId="{5BD0A4A8-BE06-4033-90D7-6A6BBF72DDEA}" dt="2022-02-22T18:11:30.958" v="1751"/>
          <ac:grpSpMkLst>
            <pc:docMk/>
            <pc:sldMk cId="3094095270" sldId="2146847016"/>
            <ac:grpSpMk id="74" creationId="{DE1DF0A9-3A9F-4C0B-8872-37A4EC941AF4}"/>
          </ac:grpSpMkLst>
        </pc:grpChg>
        <pc:grpChg chg="mod">
          <ac:chgData name="Picozzi, Valentina" userId="9de6e8c1-cd02-421a-9eb5-721f6178ffdf" providerId="ADAL" clId="{5BD0A4A8-BE06-4033-90D7-6A6BBF72DDEA}" dt="2022-02-22T18:11:30.958" v="1751"/>
          <ac:grpSpMkLst>
            <pc:docMk/>
            <pc:sldMk cId="3094095270" sldId="2146847016"/>
            <ac:grpSpMk id="77" creationId="{F6496335-3962-4D36-ACC1-54773703D908}"/>
          </ac:grpSpMkLst>
        </pc:grpChg>
        <pc:grpChg chg="mod">
          <ac:chgData name="Picozzi, Valentina" userId="9de6e8c1-cd02-421a-9eb5-721f6178ffdf" providerId="ADAL" clId="{5BD0A4A8-BE06-4033-90D7-6A6BBF72DDEA}" dt="2022-02-23T09:45:09.319" v="3144"/>
          <ac:grpSpMkLst>
            <pc:docMk/>
            <pc:sldMk cId="3094095270" sldId="2146847016"/>
            <ac:grpSpMk id="84" creationId="{8306510B-FBE2-41A1-8360-B0D0465F2244}"/>
          </ac:grpSpMkLst>
        </pc:grpChg>
        <pc:grpChg chg="mod">
          <ac:chgData name="Picozzi, Valentina" userId="9de6e8c1-cd02-421a-9eb5-721f6178ffdf" providerId="ADAL" clId="{5BD0A4A8-BE06-4033-90D7-6A6BBF72DDEA}" dt="2022-02-23T09:45:09.319" v="3144"/>
          <ac:grpSpMkLst>
            <pc:docMk/>
            <pc:sldMk cId="3094095270" sldId="2146847016"/>
            <ac:grpSpMk id="87" creationId="{DA73EAB7-7192-4A62-9725-CAA7C364A6D7}"/>
          </ac:grpSpMkLst>
        </pc:grpChg>
        <pc:picChg chg="del">
          <ac:chgData name="Picozzi, Valentina" userId="9de6e8c1-cd02-421a-9eb5-721f6178ffdf" providerId="ADAL" clId="{5BD0A4A8-BE06-4033-90D7-6A6BBF72DDEA}" dt="2022-02-22T19:27:00.358" v="2538" actId="478"/>
          <ac:picMkLst>
            <pc:docMk/>
            <pc:sldMk cId="3094095270" sldId="2146847016"/>
            <ac:picMk id="3" creationId="{47E19771-2017-4601-9B7E-AA876253DF4D}"/>
          </ac:picMkLst>
        </pc:picChg>
        <pc:picChg chg="mod">
          <ac:chgData name="Picozzi, Valentina" userId="9de6e8c1-cd02-421a-9eb5-721f6178ffdf" providerId="ADAL" clId="{5BD0A4A8-BE06-4033-90D7-6A6BBF72DDEA}" dt="2022-02-23T09:45:09.319" v="3144"/>
          <ac:picMkLst>
            <pc:docMk/>
            <pc:sldMk cId="3094095270" sldId="2146847016"/>
            <ac:picMk id="57" creationId="{EF5952C4-4DED-4FD0-8C36-17EFA5554E2E}"/>
          </ac:picMkLst>
        </pc:picChg>
        <pc:picChg chg="mod">
          <ac:chgData name="Picozzi, Valentina" userId="9de6e8c1-cd02-421a-9eb5-721f6178ffdf" providerId="ADAL" clId="{5BD0A4A8-BE06-4033-90D7-6A6BBF72DDEA}" dt="2022-02-23T09:45:09.319" v="3144"/>
          <ac:picMkLst>
            <pc:docMk/>
            <pc:sldMk cId="3094095270" sldId="2146847016"/>
            <ac:picMk id="58" creationId="{DC7A3CC3-F50D-4718-947C-3DF8B8EBC09C}"/>
          </ac:picMkLst>
        </pc:picChg>
        <pc:picChg chg="mod">
          <ac:chgData name="Picozzi, Valentina" userId="9de6e8c1-cd02-421a-9eb5-721f6178ffdf" providerId="ADAL" clId="{5BD0A4A8-BE06-4033-90D7-6A6BBF72DDEA}" dt="2022-02-22T18:11:30.958" v="1751"/>
          <ac:picMkLst>
            <pc:docMk/>
            <pc:sldMk cId="3094095270" sldId="2146847016"/>
            <ac:picMk id="71" creationId="{F5DB19CD-9B04-4950-AC4B-2C3F8EC94287}"/>
          </ac:picMkLst>
        </pc:picChg>
        <pc:picChg chg="mod">
          <ac:chgData name="Picozzi, Valentina" userId="9de6e8c1-cd02-421a-9eb5-721f6178ffdf" providerId="ADAL" clId="{5BD0A4A8-BE06-4033-90D7-6A6BBF72DDEA}" dt="2022-02-22T18:11:30.958" v="1751"/>
          <ac:picMkLst>
            <pc:docMk/>
            <pc:sldMk cId="3094095270" sldId="2146847016"/>
            <ac:picMk id="72" creationId="{63315E7E-5412-4DA2-B5EC-D519D268E46C}"/>
          </ac:picMkLst>
        </pc:picChg>
        <pc:picChg chg="mod">
          <ac:chgData name="Picozzi, Valentina" userId="9de6e8c1-cd02-421a-9eb5-721f6178ffdf" providerId="ADAL" clId="{5BD0A4A8-BE06-4033-90D7-6A6BBF72DDEA}" dt="2022-02-22T18:11:30.958" v="1751"/>
          <ac:picMkLst>
            <pc:docMk/>
            <pc:sldMk cId="3094095270" sldId="2146847016"/>
            <ac:picMk id="73" creationId="{53C49B3E-E366-4BA4-B471-8389BCD80F6B}"/>
          </ac:picMkLst>
        </pc:picChg>
        <pc:picChg chg="mod">
          <ac:chgData name="Picozzi, Valentina" userId="9de6e8c1-cd02-421a-9eb5-721f6178ffdf" providerId="ADAL" clId="{5BD0A4A8-BE06-4033-90D7-6A6BBF72DDEA}" dt="2022-02-22T18:11:30.958" v="1751"/>
          <ac:picMkLst>
            <pc:docMk/>
            <pc:sldMk cId="3094095270" sldId="2146847016"/>
            <ac:picMk id="75" creationId="{CD2DBCB4-4EB8-4ADC-871E-4CE85BE12464}"/>
          </ac:picMkLst>
        </pc:picChg>
        <pc:picChg chg="mod">
          <ac:chgData name="Picozzi, Valentina" userId="9de6e8c1-cd02-421a-9eb5-721f6178ffdf" providerId="ADAL" clId="{5BD0A4A8-BE06-4033-90D7-6A6BBF72DDEA}" dt="2022-02-22T18:11:30.958" v="1751"/>
          <ac:picMkLst>
            <pc:docMk/>
            <pc:sldMk cId="3094095270" sldId="2146847016"/>
            <ac:picMk id="78" creationId="{3873860D-2DA7-4E0F-A291-FF324E502E04}"/>
          </ac:picMkLst>
        </pc:picChg>
        <pc:picChg chg="mod">
          <ac:chgData name="Picozzi, Valentina" userId="9de6e8c1-cd02-421a-9eb5-721f6178ffdf" providerId="ADAL" clId="{5BD0A4A8-BE06-4033-90D7-6A6BBF72DDEA}" dt="2022-02-22T18:11:30.958" v="1751"/>
          <ac:picMkLst>
            <pc:docMk/>
            <pc:sldMk cId="3094095270" sldId="2146847016"/>
            <ac:picMk id="79" creationId="{53E87E82-F262-45C1-8CA2-21EB7D490A98}"/>
          </ac:picMkLst>
        </pc:picChg>
        <pc:picChg chg="add mod">
          <ac:chgData name="Picozzi, Valentina" userId="9de6e8c1-cd02-421a-9eb5-721f6178ffdf" providerId="ADAL" clId="{5BD0A4A8-BE06-4033-90D7-6A6BBF72DDEA}" dt="2022-02-23T09:45:17.733" v="3157" actId="1035"/>
          <ac:picMkLst>
            <pc:docMk/>
            <pc:sldMk cId="3094095270" sldId="2146847016"/>
            <ac:picMk id="81" creationId="{6F1C597B-8488-4297-9100-94BE455AF2CC}"/>
          </ac:picMkLst>
        </pc:picChg>
        <pc:picChg chg="mod">
          <ac:chgData name="Picozzi, Valentina" userId="9de6e8c1-cd02-421a-9eb5-721f6178ffdf" providerId="ADAL" clId="{5BD0A4A8-BE06-4033-90D7-6A6BBF72DDEA}" dt="2022-02-23T09:45:09.319" v="3144"/>
          <ac:picMkLst>
            <pc:docMk/>
            <pc:sldMk cId="3094095270" sldId="2146847016"/>
            <ac:picMk id="82" creationId="{3A487C6C-A065-4C3F-A482-17D68DB8DB90}"/>
          </ac:picMkLst>
        </pc:picChg>
        <pc:picChg chg="mod">
          <ac:chgData name="Picozzi, Valentina" userId="9de6e8c1-cd02-421a-9eb5-721f6178ffdf" providerId="ADAL" clId="{5BD0A4A8-BE06-4033-90D7-6A6BBF72DDEA}" dt="2022-02-23T09:45:09.319" v="3144"/>
          <ac:picMkLst>
            <pc:docMk/>
            <pc:sldMk cId="3094095270" sldId="2146847016"/>
            <ac:picMk id="83" creationId="{B1B67F4E-7B22-4279-AD35-56198040EBE4}"/>
          </ac:picMkLst>
        </pc:picChg>
        <pc:picChg chg="mod">
          <ac:chgData name="Picozzi, Valentina" userId="9de6e8c1-cd02-421a-9eb5-721f6178ffdf" providerId="ADAL" clId="{5BD0A4A8-BE06-4033-90D7-6A6BBF72DDEA}" dt="2022-02-23T09:45:09.319" v="3144"/>
          <ac:picMkLst>
            <pc:docMk/>
            <pc:sldMk cId="3094095270" sldId="2146847016"/>
            <ac:picMk id="85" creationId="{DB18B7AE-5A8B-4233-83DA-6E9618146024}"/>
          </ac:picMkLst>
        </pc:picChg>
        <pc:picChg chg="mod">
          <ac:chgData name="Picozzi, Valentina" userId="9de6e8c1-cd02-421a-9eb5-721f6178ffdf" providerId="ADAL" clId="{5BD0A4A8-BE06-4033-90D7-6A6BBF72DDEA}" dt="2022-02-23T09:45:09.319" v="3144"/>
          <ac:picMkLst>
            <pc:docMk/>
            <pc:sldMk cId="3094095270" sldId="2146847016"/>
            <ac:picMk id="88" creationId="{7E695F2A-BDA8-40AF-A1B1-E1AE109148E0}"/>
          </ac:picMkLst>
        </pc:picChg>
        <pc:picChg chg="mod">
          <ac:chgData name="Picozzi, Valentina" userId="9de6e8c1-cd02-421a-9eb5-721f6178ffdf" providerId="ADAL" clId="{5BD0A4A8-BE06-4033-90D7-6A6BBF72DDEA}" dt="2022-02-23T09:45:09.319" v="3144"/>
          <ac:picMkLst>
            <pc:docMk/>
            <pc:sldMk cId="3094095270" sldId="2146847016"/>
            <ac:picMk id="89" creationId="{BF7FE6DD-481A-479F-940C-B615707A8D0C}"/>
          </ac:picMkLst>
        </pc:picChg>
        <pc:cxnChg chg="del">
          <ac:chgData name="Picozzi, Valentina" userId="9de6e8c1-cd02-421a-9eb5-721f6178ffdf" providerId="ADAL" clId="{5BD0A4A8-BE06-4033-90D7-6A6BBF72DDEA}" dt="2022-02-22T19:27:02.162" v="2539" actId="478"/>
          <ac:cxnSpMkLst>
            <pc:docMk/>
            <pc:sldMk cId="3094095270" sldId="2146847016"/>
            <ac:cxnSpMk id="36" creationId="{2D0EE321-6E44-4BE7-B16A-56C684188B25}"/>
          </ac:cxnSpMkLst>
        </pc:cxnChg>
        <pc:cxnChg chg="mod">
          <ac:chgData name="Picozzi, Valentina" userId="9de6e8c1-cd02-421a-9eb5-721f6178ffdf" providerId="ADAL" clId="{5BD0A4A8-BE06-4033-90D7-6A6BBF72DDEA}" dt="2022-02-22T18:11:30.958" v="1751"/>
          <ac:cxnSpMkLst>
            <pc:docMk/>
            <pc:sldMk cId="3094095270" sldId="2146847016"/>
            <ac:cxnSpMk id="76" creationId="{D8C3D4E0-D27D-41E7-8117-E36B23682AAD}"/>
          </ac:cxnSpMkLst>
        </pc:cxnChg>
        <pc:cxnChg chg="add mod">
          <ac:chgData name="Picozzi, Valentina" userId="9de6e8c1-cd02-421a-9eb5-721f6178ffdf" providerId="ADAL" clId="{5BD0A4A8-BE06-4033-90D7-6A6BBF72DDEA}" dt="2022-02-23T09:45:17.733" v="3157" actId="1035"/>
          <ac:cxnSpMkLst>
            <pc:docMk/>
            <pc:sldMk cId="3094095270" sldId="2146847016"/>
            <ac:cxnSpMk id="80" creationId="{4198BA5E-06E1-42B2-B0A7-7776D75BF2DB}"/>
          </ac:cxnSpMkLst>
        </pc:cxnChg>
        <pc:cxnChg chg="mod">
          <ac:chgData name="Picozzi, Valentina" userId="9de6e8c1-cd02-421a-9eb5-721f6178ffdf" providerId="ADAL" clId="{5BD0A4A8-BE06-4033-90D7-6A6BBF72DDEA}" dt="2022-02-23T09:45:09.319" v="3144"/>
          <ac:cxnSpMkLst>
            <pc:docMk/>
            <pc:sldMk cId="3094095270" sldId="2146847016"/>
            <ac:cxnSpMk id="86" creationId="{1472DA29-2CCE-43FE-BC0E-A7FF724421B8}"/>
          </ac:cxnSpMkLst>
        </pc:cxnChg>
      </pc:sldChg>
      <pc:sldChg chg="addSp delSp modSp del mod">
        <pc:chgData name="Picozzi, Valentina" userId="9de6e8c1-cd02-421a-9eb5-721f6178ffdf" providerId="ADAL" clId="{5BD0A4A8-BE06-4033-90D7-6A6BBF72DDEA}" dt="2022-02-23T09:46:18.768" v="3169" actId="2696"/>
        <pc:sldMkLst>
          <pc:docMk/>
          <pc:sldMk cId="2172115610" sldId="2146847017"/>
        </pc:sldMkLst>
        <pc:spChg chg="add mod">
          <ac:chgData name="Picozzi, Valentina" userId="9de6e8c1-cd02-421a-9eb5-721f6178ffdf" providerId="ADAL" clId="{5BD0A4A8-BE06-4033-90D7-6A6BBF72DDEA}" dt="2022-02-22T18:13:23.684" v="1793" actId="1036"/>
          <ac:spMkLst>
            <pc:docMk/>
            <pc:sldMk cId="2172115610" sldId="2146847017"/>
            <ac:spMk id="74" creationId="{B2BADBB3-239A-4A70-904B-75CCC83977B1}"/>
          </ac:spMkLst>
        </pc:spChg>
        <pc:grpChg chg="del">
          <ac:chgData name="Picozzi, Valentina" userId="9de6e8c1-cd02-421a-9eb5-721f6178ffdf" providerId="ADAL" clId="{5BD0A4A8-BE06-4033-90D7-6A6BBF72DDEA}" dt="2022-02-22T18:13:08.577" v="1773" actId="478"/>
          <ac:grpSpMkLst>
            <pc:docMk/>
            <pc:sldMk cId="2172115610" sldId="2146847017"/>
            <ac:grpSpMk id="2" creationId="{0A21D41F-3F8F-4FF2-9568-8DBBA37F0679}"/>
          </ac:grpSpMkLst>
        </pc:grpChg>
        <pc:grpChg chg="del">
          <ac:chgData name="Picozzi, Valentina" userId="9de6e8c1-cd02-421a-9eb5-721f6178ffdf" providerId="ADAL" clId="{5BD0A4A8-BE06-4033-90D7-6A6BBF72DDEA}" dt="2022-02-22T17:45:21.908" v="1574" actId="478"/>
          <ac:grpSpMkLst>
            <pc:docMk/>
            <pc:sldMk cId="2172115610" sldId="2146847017"/>
            <ac:grpSpMk id="40" creationId="{1089EFD4-F7BC-4CE4-BD9C-22C4AA40F144}"/>
          </ac:grpSpMkLst>
        </pc:grpChg>
        <pc:grpChg chg="add mod">
          <ac:chgData name="Picozzi, Valentina" userId="9de6e8c1-cd02-421a-9eb5-721f6178ffdf" providerId="ADAL" clId="{5BD0A4A8-BE06-4033-90D7-6A6BBF72DDEA}" dt="2022-02-22T18:13:23.684" v="1793" actId="1036"/>
          <ac:grpSpMkLst>
            <pc:docMk/>
            <pc:sldMk cId="2172115610" sldId="2146847017"/>
            <ac:grpSpMk id="45" creationId="{A1557BC5-54BA-4312-B092-53E2C1EB7070}"/>
          </ac:grpSpMkLst>
        </pc:grpChg>
        <pc:grpChg chg="add mod">
          <ac:chgData name="Picozzi, Valentina" userId="9de6e8c1-cd02-421a-9eb5-721f6178ffdf" providerId="ADAL" clId="{5BD0A4A8-BE06-4033-90D7-6A6BBF72DDEA}" dt="2022-02-22T18:13:23.684" v="1793" actId="1036"/>
          <ac:grpSpMkLst>
            <pc:docMk/>
            <pc:sldMk cId="2172115610" sldId="2146847017"/>
            <ac:grpSpMk id="50" creationId="{F4023251-BA3D-4634-91DD-428139AB2A62}"/>
          </ac:grpSpMkLst>
        </pc:grpChg>
        <pc:grpChg chg="add mod">
          <ac:chgData name="Picozzi, Valentina" userId="9de6e8c1-cd02-421a-9eb5-721f6178ffdf" providerId="ADAL" clId="{5BD0A4A8-BE06-4033-90D7-6A6BBF72DDEA}" dt="2022-02-22T18:13:09.990" v="1774"/>
          <ac:grpSpMkLst>
            <pc:docMk/>
            <pc:sldMk cId="2172115610" sldId="2146847017"/>
            <ac:grpSpMk id="75" creationId="{1A0F49E9-F9B1-483F-B9CD-ABDC008D2273}"/>
          </ac:grpSpMkLst>
        </pc:grpChg>
        <pc:grpChg chg="mod">
          <ac:chgData name="Picozzi, Valentina" userId="9de6e8c1-cd02-421a-9eb5-721f6178ffdf" providerId="ADAL" clId="{5BD0A4A8-BE06-4033-90D7-6A6BBF72DDEA}" dt="2022-02-22T18:13:09.990" v="1774"/>
          <ac:grpSpMkLst>
            <pc:docMk/>
            <pc:sldMk cId="2172115610" sldId="2146847017"/>
            <ac:grpSpMk id="76" creationId="{E497E901-7A27-45DF-85D3-6BB1943F2BC9}"/>
          </ac:grpSpMkLst>
        </pc:grpChg>
        <pc:grpChg chg="mod">
          <ac:chgData name="Picozzi, Valentina" userId="9de6e8c1-cd02-421a-9eb5-721f6178ffdf" providerId="ADAL" clId="{5BD0A4A8-BE06-4033-90D7-6A6BBF72DDEA}" dt="2022-02-22T18:13:09.990" v="1774"/>
          <ac:grpSpMkLst>
            <pc:docMk/>
            <pc:sldMk cId="2172115610" sldId="2146847017"/>
            <ac:grpSpMk id="80" creationId="{0C83E1F7-51D6-4E87-AB41-B1983399FC9B}"/>
          </ac:grpSpMkLst>
        </pc:grpChg>
        <pc:grpChg chg="mod">
          <ac:chgData name="Picozzi, Valentina" userId="9de6e8c1-cd02-421a-9eb5-721f6178ffdf" providerId="ADAL" clId="{5BD0A4A8-BE06-4033-90D7-6A6BBF72DDEA}" dt="2022-02-22T18:13:09.990" v="1774"/>
          <ac:grpSpMkLst>
            <pc:docMk/>
            <pc:sldMk cId="2172115610" sldId="2146847017"/>
            <ac:grpSpMk id="84" creationId="{7DA002D5-DFC5-4020-A4A0-98562513DE78}"/>
          </ac:grpSpMkLst>
        </pc:grpChg>
        <pc:picChg chg="del">
          <ac:chgData name="Picozzi, Valentina" userId="9de6e8c1-cd02-421a-9eb5-721f6178ffdf" providerId="ADAL" clId="{5BD0A4A8-BE06-4033-90D7-6A6BBF72DDEA}" dt="2022-02-22T17:33:47.866" v="1456" actId="478"/>
          <ac:picMkLst>
            <pc:docMk/>
            <pc:sldMk cId="2172115610" sldId="2146847017"/>
            <ac:picMk id="7" creationId="{34F531DF-89EC-4B8D-BAE9-4A32093D9CA6}"/>
          </ac:picMkLst>
        </pc:picChg>
        <pc:picChg chg="add mod">
          <ac:chgData name="Picozzi, Valentina" userId="9de6e8c1-cd02-421a-9eb5-721f6178ffdf" providerId="ADAL" clId="{5BD0A4A8-BE06-4033-90D7-6A6BBF72DDEA}" dt="2022-02-22T18:13:23.684" v="1793" actId="1036"/>
          <ac:picMkLst>
            <pc:docMk/>
            <pc:sldMk cId="2172115610" sldId="2146847017"/>
            <ac:picMk id="41" creationId="{634BF076-124F-4F39-B646-FA472991740B}"/>
          </ac:picMkLst>
        </pc:picChg>
        <pc:picChg chg="mod">
          <ac:chgData name="Picozzi, Valentina" userId="9de6e8c1-cd02-421a-9eb5-721f6178ffdf" providerId="ADAL" clId="{5BD0A4A8-BE06-4033-90D7-6A6BBF72DDEA}" dt="2022-02-22T17:45:24.941" v="1576"/>
          <ac:picMkLst>
            <pc:docMk/>
            <pc:sldMk cId="2172115610" sldId="2146847017"/>
            <ac:picMk id="46" creationId="{D631E977-FF7E-4E3C-AB56-A9FCA5F36D5C}"/>
          </ac:picMkLst>
        </pc:picChg>
        <pc:picChg chg="mod">
          <ac:chgData name="Picozzi, Valentina" userId="9de6e8c1-cd02-421a-9eb5-721f6178ffdf" providerId="ADAL" clId="{5BD0A4A8-BE06-4033-90D7-6A6BBF72DDEA}" dt="2022-02-22T17:45:24.941" v="1576"/>
          <ac:picMkLst>
            <pc:docMk/>
            <pc:sldMk cId="2172115610" sldId="2146847017"/>
            <ac:picMk id="48" creationId="{2D87658E-BCFB-4846-855E-FF8B762FDD00}"/>
          </ac:picMkLst>
        </pc:picChg>
        <pc:picChg chg="mod">
          <ac:chgData name="Picozzi, Valentina" userId="9de6e8c1-cd02-421a-9eb5-721f6178ffdf" providerId="ADAL" clId="{5BD0A4A8-BE06-4033-90D7-6A6BBF72DDEA}" dt="2022-02-22T17:45:24.941" v="1576"/>
          <ac:picMkLst>
            <pc:docMk/>
            <pc:sldMk cId="2172115610" sldId="2146847017"/>
            <ac:picMk id="49" creationId="{3F12DB13-8197-4EE1-A93F-EB9C5863535A}"/>
          </ac:picMkLst>
        </pc:picChg>
        <pc:picChg chg="mod">
          <ac:chgData name="Picozzi, Valentina" userId="9de6e8c1-cd02-421a-9eb5-721f6178ffdf" providerId="ADAL" clId="{5BD0A4A8-BE06-4033-90D7-6A6BBF72DDEA}" dt="2022-02-22T17:45:24.941" v="1576"/>
          <ac:picMkLst>
            <pc:docMk/>
            <pc:sldMk cId="2172115610" sldId="2146847017"/>
            <ac:picMk id="51" creationId="{5934F39E-2F91-471A-92DC-788B2B51E012}"/>
          </ac:picMkLst>
        </pc:picChg>
        <pc:picChg chg="mod">
          <ac:chgData name="Picozzi, Valentina" userId="9de6e8c1-cd02-421a-9eb5-721f6178ffdf" providerId="ADAL" clId="{5BD0A4A8-BE06-4033-90D7-6A6BBF72DDEA}" dt="2022-02-22T17:45:24.941" v="1576"/>
          <ac:picMkLst>
            <pc:docMk/>
            <pc:sldMk cId="2172115610" sldId="2146847017"/>
            <ac:picMk id="73" creationId="{DF90C997-B2E7-406C-8651-A41F97E624E4}"/>
          </ac:picMkLst>
        </pc:picChg>
        <pc:picChg chg="mod">
          <ac:chgData name="Picozzi, Valentina" userId="9de6e8c1-cd02-421a-9eb5-721f6178ffdf" providerId="ADAL" clId="{5BD0A4A8-BE06-4033-90D7-6A6BBF72DDEA}" dt="2022-02-22T18:13:09.990" v="1774"/>
          <ac:picMkLst>
            <pc:docMk/>
            <pc:sldMk cId="2172115610" sldId="2146847017"/>
            <ac:picMk id="77" creationId="{77FBBB42-2A04-41F3-B744-D8E91D854BB7}"/>
          </ac:picMkLst>
        </pc:picChg>
        <pc:picChg chg="mod">
          <ac:chgData name="Picozzi, Valentina" userId="9de6e8c1-cd02-421a-9eb5-721f6178ffdf" providerId="ADAL" clId="{5BD0A4A8-BE06-4033-90D7-6A6BBF72DDEA}" dt="2022-02-22T18:13:09.990" v="1774"/>
          <ac:picMkLst>
            <pc:docMk/>
            <pc:sldMk cId="2172115610" sldId="2146847017"/>
            <ac:picMk id="78" creationId="{96BE6F48-1E77-4157-B4EE-F2EA26AAE98E}"/>
          </ac:picMkLst>
        </pc:picChg>
        <pc:picChg chg="mod">
          <ac:chgData name="Picozzi, Valentina" userId="9de6e8c1-cd02-421a-9eb5-721f6178ffdf" providerId="ADAL" clId="{5BD0A4A8-BE06-4033-90D7-6A6BBF72DDEA}" dt="2022-02-22T18:13:09.990" v="1774"/>
          <ac:picMkLst>
            <pc:docMk/>
            <pc:sldMk cId="2172115610" sldId="2146847017"/>
            <ac:picMk id="79" creationId="{3AD0815E-62D9-4282-A34B-5B6244F63C5A}"/>
          </ac:picMkLst>
        </pc:picChg>
        <pc:picChg chg="mod">
          <ac:chgData name="Picozzi, Valentina" userId="9de6e8c1-cd02-421a-9eb5-721f6178ffdf" providerId="ADAL" clId="{5BD0A4A8-BE06-4033-90D7-6A6BBF72DDEA}" dt="2022-02-22T18:13:09.990" v="1774"/>
          <ac:picMkLst>
            <pc:docMk/>
            <pc:sldMk cId="2172115610" sldId="2146847017"/>
            <ac:picMk id="81" creationId="{4C275A7F-7E87-4529-91E7-7AC3AF048D00}"/>
          </ac:picMkLst>
        </pc:picChg>
        <pc:picChg chg="mod">
          <ac:chgData name="Picozzi, Valentina" userId="9de6e8c1-cd02-421a-9eb5-721f6178ffdf" providerId="ADAL" clId="{5BD0A4A8-BE06-4033-90D7-6A6BBF72DDEA}" dt="2022-02-22T18:13:09.990" v="1774"/>
          <ac:picMkLst>
            <pc:docMk/>
            <pc:sldMk cId="2172115610" sldId="2146847017"/>
            <ac:picMk id="85" creationId="{5FD17611-EED5-428A-A9B5-0D1ABC5D96A3}"/>
          </ac:picMkLst>
        </pc:picChg>
        <pc:picChg chg="mod">
          <ac:chgData name="Picozzi, Valentina" userId="9de6e8c1-cd02-421a-9eb5-721f6178ffdf" providerId="ADAL" clId="{5BD0A4A8-BE06-4033-90D7-6A6BBF72DDEA}" dt="2022-02-22T18:13:09.990" v="1774"/>
          <ac:picMkLst>
            <pc:docMk/>
            <pc:sldMk cId="2172115610" sldId="2146847017"/>
            <ac:picMk id="86" creationId="{8D27FD7E-5A71-48B3-BFB1-11E6EE93D430}"/>
          </ac:picMkLst>
        </pc:picChg>
        <pc:cxnChg chg="add mod">
          <ac:chgData name="Picozzi, Valentina" userId="9de6e8c1-cd02-421a-9eb5-721f6178ffdf" providerId="ADAL" clId="{5BD0A4A8-BE06-4033-90D7-6A6BBF72DDEA}" dt="2022-02-22T18:13:23.684" v="1793" actId="1036"/>
          <ac:cxnSpMkLst>
            <pc:docMk/>
            <pc:sldMk cId="2172115610" sldId="2146847017"/>
            <ac:cxnSpMk id="44" creationId="{F7FBCC21-ADFF-489B-9799-FC7CD4F14EBC}"/>
          </ac:cxnSpMkLst>
        </pc:cxnChg>
        <pc:cxnChg chg="del">
          <ac:chgData name="Picozzi, Valentina" userId="9de6e8c1-cd02-421a-9eb5-721f6178ffdf" providerId="ADAL" clId="{5BD0A4A8-BE06-4033-90D7-6A6BBF72DDEA}" dt="2022-02-22T17:45:24.207" v="1575" actId="478"/>
          <ac:cxnSpMkLst>
            <pc:docMk/>
            <pc:sldMk cId="2172115610" sldId="2146847017"/>
            <ac:cxnSpMk id="52" creationId="{8F232CD7-982C-478C-8BA5-CBC41A94E17F}"/>
          </ac:cxnSpMkLst>
        </pc:cxnChg>
        <pc:cxnChg chg="mod">
          <ac:chgData name="Picozzi, Valentina" userId="9de6e8c1-cd02-421a-9eb5-721f6178ffdf" providerId="ADAL" clId="{5BD0A4A8-BE06-4033-90D7-6A6BBF72DDEA}" dt="2022-02-22T18:13:09.990" v="1774"/>
          <ac:cxnSpMkLst>
            <pc:docMk/>
            <pc:sldMk cId="2172115610" sldId="2146847017"/>
            <ac:cxnSpMk id="83" creationId="{42E63A48-6A01-4EE7-80B2-286F0C09F9F0}"/>
          </ac:cxnSpMkLst>
        </pc:cxnChg>
      </pc:sldChg>
      <pc:sldChg chg="addSp delSp modSp del mod">
        <pc:chgData name="Picozzi, Valentina" userId="9de6e8c1-cd02-421a-9eb5-721f6178ffdf" providerId="ADAL" clId="{5BD0A4A8-BE06-4033-90D7-6A6BBF72DDEA}" dt="2022-02-23T19:24:18.790" v="4942" actId="2696"/>
        <pc:sldMkLst>
          <pc:docMk/>
          <pc:sldMk cId="3633625965" sldId="2146847018"/>
        </pc:sldMkLst>
        <pc:spChg chg="mod">
          <ac:chgData name="Picozzi, Valentina" userId="9de6e8c1-cd02-421a-9eb5-721f6178ffdf" providerId="ADAL" clId="{5BD0A4A8-BE06-4033-90D7-6A6BBF72DDEA}" dt="2022-02-23T19:16:53.802" v="4843" actId="20577"/>
          <ac:spMkLst>
            <pc:docMk/>
            <pc:sldMk cId="3633625965" sldId="2146847018"/>
            <ac:spMk id="68" creationId="{C8494534-F8F6-42FC-85F2-AD960E70E456}"/>
          </ac:spMkLst>
        </pc:spChg>
        <pc:grpChg chg="del">
          <ac:chgData name="Picozzi, Valentina" userId="9de6e8c1-cd02-421a-9eb5-721f6178ffdf" providerId="ADAL" clId="{5BD0A4A8-BE06-4033-90D7-6A6BBF72DDEA}" dt="2022-02-22T18:13:28.768" v="1794" actId="478"/>
          <ac:grpSpMkLst>
            <pc:docMk/>
            <pc:sldMk cId="3633625965" sldId="2146847018"/>
            <ac:grpSpMk id="2" creationId="{61F20C39-996F-403E-BDA0-288D1FC5AC33}"/>
          </ac:grpSpMkLst>
        </pc:grpChg>
        <pc:grpChg chg="add del mod">
          <ac:chgData name="Picozzi, Valentina" userId="9de6e8c1-cd02-421a-9eb5-721f6178ffdf" providerId="ADAL" clId="{5BD0A4A8-BE06-4033-90D7-6A6BBF72DDEA}" dt="2022-02-23T09:46:26.790" v="3170" actId="478"/>
          <ac:grpSpMkLst>
            <pc:docMk/>
            <pc:sldMk cId="3633625965" sldId="2146847018"/>
            <ac:grpSpMk id="37" creationId="{166223A2-6C2A-477A-8A0C-F81938385496}"/>
          </ac:grpSpMkLst>
        </pc:grpChg>
        <pc:grpChg chg="add mod">
          <ac:chgData name="Picozzi, Valentina" userId="9de6e8c1-cd02-421a-9eb5-721f6178ffdf" providerId="ADAL" clId="{5BD0A4A8-BE06-4033-90D7-6A6BBF72DDEA}" dt="2022-02-23T09:46:31.863" v="3184"/>
          <ac:grpSpMkLst>
            <pc:docMk/>
            <pc:sldMk cId="3633625965" sldId="2146847018"/>
            <ac:grpSpMk id="42" creationId="{1EA88B37-70A4-464B-B9C2-2935953524F6}"/>
          </ac:grpSpMkLst>
        </pc:grpChg>
        <pc:grpChg chg="mod">
          <ac:chgData name="Picozzi, Valentina" userId="9de6e8c1-cd02-421a-9eb5-721f6178ffdf" providerId="ADAL" clId="{5BD0A4A8-BE06-4033-90D7-6A6BBF72DDEA}" dt="2022-02-23T09:46:31.863" v="3184"/>
          <ac:grpSpMkLst>
            <pc:docMk/>
            <pc:sldMk cId="3633625965" sldId="2146847018"/>
            <ac:grpSpMk id="44" creationId="{056824DF-4092-4923-8BFC-F64C84AB5AD4}"/>
          </ac:grpSpMkLst>
        </pc:grpChg>
        <pc:grpChg chg="mod">
          <ac:chgData name="Picozzi, Valentina" userId="9de6e8c1-cd02-421a-9eb5-721f6178ffdf" providerId="ADAL" clId="{5BD0A4A8-BE06-4033-90D7-6A6BBF72DDEA}" dt="2022-02-23T09:46:31.863" v="3184"/>
          <ac:grpSpMkLst>
            <pc:docMk/>
            <pc:sldMk cId="3633625965" sldId="2146847018"/>
            <ac:grpSpMk id="58" creationId="{46053EB1-DBD4-41FB-851C-DAF58A411D06}"/>
          </ac:grpSpMkLst>
        </pc:grpChg>
        <pc:grpChg chg="mod">
          <ac:chgData name="Picozzi, Valentina" userId="9de6e8c1-cd02-421a-9eb5-721f6178ffdf" providerId="ADAL" clId="{5BD0A4A8-BE06-4033-90D7-6A6BBF72DDEA}" dt="2022-02-22T18:13:29.512" v="1795"/>
          <ac:grpSpMkLst>
            <pc:docMk/>
            <pc:sldMk cId="3633625965" sldId="2146847018"/>
            <ac:grpSpMk id="61" creationId="{98F5FCF5-112E-4C71-ABBA-965E4B77E4F8}"/>
          </ac:grpSpMkLst>
        </pc:grpChg>
        <pc:grpChg chg="mod">
          <ac:chgData name="Picozzi, Valentina" userId="9de6e8c1-cd02-421a-9eb5-721f6178ffdf" providerId="ADAL" clId="{5BD0A4A8-BE06-4033-90D7-6A6BBF72DDEA}" dt="2022-02-22T18:13:29.512" v="1795"/>
          <ac:grpSpMkLst>
            <pc:docMk/>
            <pc:sldMk cId="3633625965" sldId="2146847018"/>
            <ac:grpSpMk id="70" creationId="{6828F394-FDF1-474E-95C5-64BBA86FD6A0}"/>
          </ac:grpSpMkLst>
        </pc:grpChg>
        <pc:grpChg chg="mod">
          <ac:chgData name="Picozzi, Valentina" userId="9de6e8c1-cd02-421a-9eb5-721f6178ffdf" providerId="ADAL" clId="{5BD0A4A8-BE06-4033-90D7-6A6BBF72DDEA}" dt="2022-02-22T18:13:29.512" v="1795"/>
          <ac:grpSpMkLst>
            <pc:docMk/>
            <pc:sldMk cId="3633625965" sldId="2146847018"/>
            <ac:grpSpMk id="73" creationId="{EB44B377-5BFB-4BF1-8132-53FA316B58E0}"/>
          </ac:grpSpMkLst>
        </pc:grpChg>
        <pc:grpChg chg="mod">
          <ac:chgData name="Picozzi, Valentina" userId="9de6e8c1-cd02-421a-9eb5-721f6178ffdf" providerId="ADAL" clId="{5BD0A4A8-BE06-4033-90D7-6A6BBF72DDEA}" dt="2022-02-23T09:46:31.863" v="3184"/>
          <ac:grpSpMkLst>
            <pc:docMk/>
            <pc:sldMk cId="3633625965" sldId="2146847018"/>
            <ac:grpSpMk id="79" creationId="{9D7A9ABF-F914-4EB2-9675-7F24D60E716F}"/>
          </ac:grpSpMkLst>
        </pc:grpChg>
        <pc:grpChg chg="mod">
          <ac:chgData name="Picozzi, Valentina" userId="9de6e8c1-cd02-421a-9eb5-721f6178ffdf" providerId="ADAL" clId="{5BD0A4A8-BE06-4033-90D7-6A6BBF72DDEA}" dt="2022-02-23T09:46:31.863" v="3184"/>
          <ac:grpSpMkLst>
            <pc:docMk/>
            <pc:sldMk cId="3633625965" sldId="2146847018"/>
            <ac:grpSpMk id="82" creationId="{C7244394-A0AE-47E2-8CDB-FD329F6E931A}"/>
          </ac:grpSpMkLst>
        </pc:grpChg>
        <pc:picChg chg="del">
          <ac:chgData name="Picozzi, Valentina" userId="9de6e8c1-cd02-421a-9eb5-721f6178ffdf" providerId="ADAL" clId="{5BD0A4A8-BE06-4033-90D7-6A6BBF72DDEA}" dt="2022-02-22T19:27:11.491" v="2541" actId="478"/>
          <ac:picMkLst>
            <pc:docMk/>
            <pc:sldMk cId="3633625965" sldId="2146847018"/>
            <ac:picMk id="3" creationId="{167A7475-25D1-4D8A-AE68-FD506A70BCE2}"/>
          </ac:picMkLst>
        </pc:picChg>
        <pc:picChg chg="mod">
          <ac:chgData name="Picozzi, Valentina" userId="9de6e8c1-cd02-421a-9eb5-721f6178ffdf" providerId="ADAL" clId="{5BD0A4A8-BE06-4033-90D7-6A6BBF72DDEA}" dt="2022-02-23T09:46:31.863" v="3184"/>
          <ac:picMkLst>
            <pc:docMk/>
            <pc:sldMk cId="3633625965" sldId="2146847018"/>
            <ac:picMk id="51" creationId="{5341C454-FC2B-4ED9-B534-E4FD67FF73D2}"/>
          </ac:picMkLst>
        </pc:picChg>
        <pc:picChg chg="mod">
          <ac:chgData name="Picozzi, Valentina" userId="9de6e8c1-cd02-421a-9eb5-721f6178ffdf" providerId="ADAL" clId="{5BD0A4A8-BE06-4033-90D7-6A6BBF72DDEA}" dt="2022-02-23T09:46:31.863" v="3184"/>
          <ac:picMkLst>
            <pc:docMk/>
            <pc:sldMk cId="3633625965" sldId="2146847018"/>
            <ac:picMk id="57" creationId="{FAD3CC9B-6CEB-4972-A747-AC867CE4459C}"/>
          </ac:picMkLst>
        </pc:picChg>
        <pc:picChg chg="mod">
          <ac:chgData name="Picozzi, Valentina" userId="9de6e8c1-cd02-421a-9eb5-721f6178ffdf" providerId="ADAL" clId="{5BD0A4A8-BE06-4033-90D7-6A6BBF72DDEA}" dt="2022-02-23T09:46:31.863" v="3184"/>
          <ac:picMkLst>
            <pc:docMk/>
            <pc:sldMk cId="3633625965" sldId="2146847018"/>
            <ac:picMk id="60" creationId="{98A7AC78-470A-471F-894D-056452A7C78A}"/>
          </ac:picMkLst>
        </pc:picChg>
        <pc:picChg chg="mod">
          <ac:chgData name="Picozzi, Valentina" userId="9de6e8c1-cd02-421a-9eb5-721f6178ffdf" providerId="ADAL" clId="{5BD0A4A8-BE06-4033-90D7-6A6BBF72DDEA}" dt="2022-02-22T18:13:29.512" v="1795"/>
          <ac:picMkLst>
            <pc:docMk/>
            <pc:sldMk cId="3633625965" sldId="2146847018"/>
            <ac:picMk id="62" creationId="{42A6BA33-7BB1-4260-BE5E-82E1A36F4D4B}"/>
          </ac:picMkLst>
        </pc:picChg>
        <pc:picChg chg="mod">
          <ac:chgData name="Picozzi, Valentina" userId="9de6e8c1-cd02-421a-9eb5-721f6178ffdf" providerId="ADAL" clId="{5BD0A4A8-BE06-4033-90D7-6A6BBF72DDEA}" dt="2022-02-22T18:13:29.512" v="1795"/>
          <ac:picMkLst>
            <pc:docMk/>
            <pc:sldMk cId="3633625965" sldId="2146847018"/>
            <ac:picMk id="63" creationId="{9C3E9221-B21A-4B10-856C-84A5555EBAB1}"/>
          </ac:picMkLst>
        </pc:picChg>
        <pc:picChg chg="mod">
          <ac:chgData name="Picozzi, Valentina" userId="9de6e8c1-cd02-421a-9eb5-721f6178ffdf" providerId="ADAL" clId="{5BD0A4A8-BE06-4033-90D7-6A6BBF72DDEA}" dt="2022-02-22T18:13:29.512" v="1795"/>
          <ac:picMkLst>
            <pc:docMk/>
            <pc:sldMk cId="3633625965" sldId="2146847018"/>
            <ac:picMk id="66" creationId="{03F50B4B-4A4B-4032-8D45-15B1BCA74D6C}"/>
          </ac:picMkLst>
        </pc:picChg>
        <pc:picChg chg="mod">
          <ac:chgData name="Picozzi, Valentina" userId="9de6e8c1-cd02-421a-9eb5-721f6178ffdf" providerId="ADAL" clId="{5BD0A4A8-BE06-4033-90D7-6A6BBF72DDEA}" dt="2022-02-22T18:13:29.512" v="1795"/>
          <ac:picMkLst>
            <pc:docMk/>
            <pc:sldMk cId="3633625965" sldId="2146847018"/>
            <ac:picMk id="71" creationId="{597DD7AF-795B-4070-91EE-814DDB3FD84F}"/>
          </ac:picMkLst>
        </pc:picChg>
        <pc:picChg chg="mod">
          <ac:chgData name="Picozzi, Valentina" userId="9de6e8c1-cd02-421a-9eb5-721f6178ffdf" providerId="ADAL" clId="{5BD0A4A8-BE06-4033-90D7-6A6BBF72DDEA}" dt="2022-02-22T18:13:29.512" v="1795"/>
          <ac:picMkLst>
            <pc:docMk/>
            <pc:sldMk cId="3633625965" sldId="2146847018"/>
            <ac:picMk id="74" creationId="{0965EF9F-70E8-4E4F-B643-60EEE211C32E}"/>
          </ac:picMkLst>
        </pc:picChg>
        <pc:picChg chg="mod">
          <ac:chgData name="Picozzi, Valentina" userId="9de6e8c1-cd02-421a-9eb5-721f6178ffdf" providerId="ADAL" clId="{5BD0A4A8-BE06-4033-90D7-6A6BBF72DDEA}" dt="2022-02-22T18:13:29.512" v="1795"/>
          <ac:picMkLst>
            <pc:docMk/>
            <pc:sldMk cId="3633625965" sldId="2146847018"/>
            <ac:picMk id="75" creationId="{E018E74F-CB52-450C-B1ED-27D572C9A24B}"/>
          </ac:picMkLst>
        </pc:picChg>
        <pc:picChg chg="add mod">
          <ac:chgData name="Picozzi, Valentina" userId="9de6e8c1-cd02-421a-9eb5-721f6178ffdf" providerId="ADAL" clId="{5BD0A4A8-BE06-4033-90D7-6A6BBF72DDEA}" dt="2022-02-23T09:46:39.527" v="3200" actId="1035"/>
          <ac:picMkLst>
            <pc:docMk/>
            <pc:sldMk cId="3633625965" sldId="2146847018"/>
            <ac:picMk id="77" creationId="{7CA31895-D913-4824-905B-C8B2B7011372}"/>
          </ac:picMkLst>
        </pc:picChg>
        <pc:picChg chg="mod">
          <ac:chgData name="Picozzi, Valentina" userId="9de6e8c1-cd02-421a-9eb5-721f6178ffdf" providerId="ADAL" clId="{5BD0A4A8-BE06-4033-90D7-6A6BBF72DDEA}" dt="2022-02-23T09:46:31.863" v="3184"/>
          <ac:picMkLst>
            <pc:docMk/>
            <pc:sldMk cId="3633625965" sldId="2146847018"/>
            <ac:picMk id="78" creationId="{CB8A4E4A-49F3-4FDB-9E47-5E016C53E448}"/>
          </ac:picMkLst>
        </pc:picChg>
        <pc:picChg chg="mod">
          <ac:chgData name="Picozzi, Valentina" userId="9de6e8c1-cd02-421a-9eb5-721f6178ffdf" providerId="ADAL" clId="{5BD0A4A8-BE06-4033-90D7-6A6BBF72DDEA}" dt="2022-02-23T09:46:31.863" v="3184"/>
          <ac:picMkLst>
            <pc:docMk/>
            <pc:sldMk cId="3633625965" sldId="2146847018"/>
            <ac:picMk id="80" creationId="{30FA0CCA-304D-4406-9482-624F85AF0594}"/>
          </ac:picMkLst>
        </pc:picChg>
        <pc:picChg chg="mod">
          <ac:chgData name="Picozzi, Valentina" userId="9de6e8c1-cd02-421a-9eb5-721f6178ffdf" providerId="ADAL" clId="{5BD0A4A8-BE06-4033-90D7-6A6BBF72DDEA}" dt="2022-02-23T09:46:31.863" v="3184"/>
          <ac:picMkLst>
            <pc:docMk/>
            <pc:sldMk cId="3633625965" sldId="2146847018"/>
            <ac:picMk id="83" creationId="{D7B8A336-9C52-4A78-A3DA-22494D2AD4DB}"/>
          </ac:picMkLst>
        </pc:picChg>
        <pc:picChg chg="mod">
          <ac:chgData name="Picozzi, Valentina" userId="9de6e8c1-cd02-421a-9eb5-721f6178ffdf" providerId="ADAL" clId="{5BD0A4A8-BE06-4033-90D7-6A6BBF72DDEA}" dt="2022-02-23T09:46:31.863" v="3184"/>
          <ac:picMkLst>
            <pc:docMk/>
            <pc:sldMk cId="3633625965" sldId="2146847018"/>
            <ac:picMk id="84" creationId="{57824203-4739-409E-BC55-F8FC39F0DAF1}"/>
          </ac:picMkLst>
        </pc:picChg>
        <pc:cxnChg chg="del">
          <ac:chgData name="Picozzi, Valentina" userId="9de6e8c1-cd02-421a-9eb5-721f6178ffdf" providerId="ADAL" clId="{5BD0A4A8-BE06-4033-90D7-6A6BBF72DDEA}" dt="2022-02-22T19:27:13.871" v="2542" actId="478"/>
          <ac:cxnSpMkLst>
            <pc:docMk/>
            <pc:sldMk cId="3633625965" sldId="2146847018"/>
            <ac:cxnSpMk id="36" creationId="{1355A3C5-4E88-4FB4-ADE3-25EB97AD04D4}"/>
          </ac:cxnSpMkLst>
        </pc:cxnChg>
        <pc:cxnChg chg="mod">
          <ac:chgData name="Picozzi, Valentina" userId="9de6e8c1-cd02-421a-9eb5-721f6178ffdf" providerId="ADAL" clId="{5BD0A4A8-BE06-4033-90D7-6A6BBF72DDEA}" dt="2022-02-22T18:13:29.512" v="1795"/>
          <ac:cxnSpMkLst>
            <pc:docMk/>
            <pc:sldMk cId="3633625965" sldId="2146847018"/>
            <ac:cxnSpMk id="72" creationId="{FD0E821E-9016-4EEB-B1F8-D5BB9BBD527D}"/>
          </ac:cxnSpMkLst>
        </pc:cxnChg>
        <pc:cxnChg chg="add mod">
          <ac:chgData name="Picozzi, Valentina" userId="9de6e8c1-cd02-421a-9eb5-721f6178ffdf" providerId="ADAL" clId="{5BD0A4A8-BE06-4033-90D7-6A6BBF72DDEA}" dt="2022-02-23T09:46:39.527" v="3200" actId="1035"/>
          <ac:cxnSpMkLst>
            <pc:docMk/>
            <pc:sldMk cId="3633625965" sldId="2146847018"/>
            <ac:cxnSpMk id="76" creationId="{A99AD2F1-287D-4D6A-9EFC-F4C85A508452}"/>
          </ac:cxnSpMkLst>
        </pc:cxnChg>
        <pc:cxnChg chg="mod">
          <ac:chgData name="Picozzi, Valentina" userId="9de6e8c1-cd02-421a-9eb5-721f6178ffdf" providerId="ADAL" clId="{5BD0A4A8-BE06-4033-90D7-6A6BBF72DDEA}" dt="2022-02-23T09:46:31.863" v="3184"/>
          <ac:cxnSpMkLst>
            <pc:docMk/>
            <pc:sldMk cId="3633625965" sldId="2146847018"/>
            <ac:cxnSpMk id="81" creationId="{4C7A020A-376C-41C7-A01D-836352506ABD}"/>
          </ac:cxnSpMkLst>
        </pc:cxnChg>
      </pc:sldChg>
      <pc:sldChg chg="addSp modSp mod">
        <pc:chgData name="Picozzi, Valentina" userId="9de6e8c1-cd02-421a-9eb5-721f6178ffdf" providerId="ADAL" clId="{5BD0A4A8-BE06-4033-90D7-6A6BBF72DDEA}" dt="2022-02-22T18:31:22.426" v="1857" actId="1036"/>
        <pc:sldMkLst>
          <pc:docMk/>
          <pc:sldMk cId="1303235291" sldId="2146847025"/>
        </pc:sldMkLst>
        <pc:grpChg chg="add mod">
          <ac:chgData name="Picozzi, Valentina" userId="9de6e8c1-cd02-421a-9eb5-721f6178ffdf" providerId="ADAL" clId="{5BD0A4A8-BE06-4033-90D7-6A6BBF72DDEA}" dt="2022-02-22T18:31:18.653" v="1856" actId="164"/>
          <ac:grpSpMkLst>
            <pc:docMk/>
            <pc:sldMk cId="1303235291" sldId="2146847025"/>
            <ac:grpSpMk id="7" creationId="{00152BAB-2F66-420A-9AA5-B56FD53DFA90}"/>
          </ac:grpSpMkLst>
        </pc:grpChg>
        <pc:grpChg chg="mod">
          <ac:chgData name="Picozzi, Valentina" userId="9de6e8c1-cd02-421a-9eb5-721f6178ffdf" providerId="ADAL" clId="{5BD0A4A8-BE06-4033-90D7-6A6BBF72DDEA}" dt="2022-02-22T18:31:18.653" v="1856" actId="164"/>
          <ac:grpSpMkLst>
            <pc:docMk/>
            <pc:sldMk cId="1303235291" sldId="2146847025"/>
            <ac:grpSpMk id="58" creationId="{B05C4A90-5277-41FB-ACA9-F1B69B6153C1}"/>
          </ac:grpSpMkLst>
        </pc:grpChg>
        <pc:picChg chg="add mod">
          <ac:chgData name="Picozzi, Valentina" userId="9de6e8c1-cd02-421a-9eb5-721f6178ffdf" providerId="ADAL" clId="{5BD0A4A8-BE06-4033-90D7-6A6BBF72DDEA}" dt="2022-02-22T18:31:22.426" v="1857" actId="1036"/>
          <ac:picMkLst>
            <pc:docMk/>
            <pc:sldMk cId="1303235291" sldId="2146847025"/>
            <ac:picMk id="160" creationId="{0103F14C-8736-4084-9D06-BB7AC1658A32}"/>
          </ac:picMkLst>
        </pc:picChg>
      </pc:sldChg>
      <pc:sldChg chg="addSp delSp modSp mod">
        <pc:chgData name="Picozzi, Valentina" userId="9de6e8c1-cd02-421a-9eb5-721f6178ffdf" providerId="ADAL" clId="{5BD0A4A8-BE06-4033-90D7-6A6BBF72DDEA}" dt="2022-02-22T18:55:13.122" v="2373" actId="166"/>
        <pc:sldMkLst>
          <pc:docMk/>
          <pc:sldMk cId="1026851320" sldId="2146847029"/>
        </pc:sldMkLst>
        <pc:spChg chg="add mod">
          <ac:chgData name="Picozzi, Valentina" userId="9de6e8c1-cd02-421a-9eb5-721f6178ffdf" providerId="ADAL" clId="{5BD0A4A8-BE06-4033-90D7-6A6BBF72DDEA}" dt="2022-02-22T18:50:52.823" v="2314" actId="1076"/>
          <ac:spMkLst>
            <pc:docMk/>
            <pc:sldMk cId="1026851320" sldId="2146847029"/>
            <ac:spMk id="3" creationId="{24DC8A37-FE86-4301-AF21-C038E375D696}"/>
          </ac:spMkLst>
        </pc:spChg>
        <pc:spChg chg="del">
          <ac:chgData name="Picozzi, Valentina" userId="9de6e8c1-cd02-421a-9eb5-721f6178ffdf" providerId="ADAL" clId="{5BD0A4A8-BE06-4033-90D7-6A6BBF72DDEA}" dt="2022-02-22T18:42:02.360" v="2068" actId="478"/>
          <ac:spMkLst>
            <pc:docMk/>
            <pc:sldMk cId="1026851320" sldId="2146847029"/>
            <ac:spMk id="94" creationId="{31504B62-3FB7-4F75-83B2-9E65E5045484}"/>
          </ac:spMkLst>
        </pc:spChg>
        <pc:spChg chg="add mod">
          <ac:chgData name="Picozzi, Valentina" userId="9de6e8c1-cd02-421a-9eb5-721f6178ffdf" providerId="ADAL" clId="{5BD0A4A8-BE06-4033-90D7-6A6BBF72DDEA}" dt="2022-02-22T18:42:04.950" v="2069"/>
          <ac:spMkLst>
            <pc:docMk/>
            <pc:sldMk cId="1026851320" sldId="2146847029"/>
            <ac:spMk id="154" creationId="{D09E3719-78DE-4CE3-A4DB-E98B0E8222B5}"/>
          </ac:spMkLst>
        </pc:spChg>
        <pc:spChg chg="add mod ord">
          <ac:chgData name="Picozzi, Valentina" userId="9de6e8c1-cd02-421a-9eb5-721f6178ffdf" providerId="ADAL" clId="{5BD0A4A8-BE06-4033-90D7-6A6BBF72DDEA}" dt="2022-02-22T18:55:13.122" v="2373" actId="166"/>
          <ac:spMkLst>
            <pc:docMk/>
            <pc:sldMk cId="1026851320" sldId="2146847029"/>
            <ac:spMk id="165" creationId="{E225C250-D993-433B-BA4F-D2CD86BF46C3}"/>
          </ac:spMkLst>
        </pc:spChg>
        <pc:spChg chg="add mod ord">
          <ac:chgData name="Picozzi, Valentina" userId="9de6e8c1-cd02-421a-9eb5-721f6178ffdf" providerId="ADAL" clId="{5BD0A4A8-BE06-4033-90D7-6A6BBF72DDEA}" dt="2022-02-22T18:55:01.982" v="2370" actId="14100"/>
          <ac:spMkLst>
            <pc:docMk/>
            <pc:sldMk cId="1026851320" sldId="2146847029"/>
            <ac:spMk id="179" creationId="{C30DD53C-1FCD-4A0C-9853-16A6026AF858}"/>
          </ac:spMkLst>
        </pc:spChg>
        <pc:spChg chg="add mod">
          <ac:chgData name="Picozzi, Valentina" userId="9de6e8c1-cd02-421a-9eb5-721f6178ffdf" providerId="ADAL" clId="{5BD0A4A8-BE06-4033-90D7-6A6BBF72DDEA}" dt="2022-02-22T18:51:23.857" v="2321" actId="1076"/>
          <ac:spMkLst>
            <pc:docMk/>
            <pc:sldMk cId="1026851320" sldId="2146847029"/>
            <ac:spMk id="181" creationId="{8CB88294-39EB-4A4B-B5AE-35B0C02B4743}"/>
          </ac:spMkLst>
        </pc:spChg>
        <pc:grpChg chg="add mod">
          <ac:chgData name="Picozzi, Valentina" userId="9de6e8c1-cd02-421a-9eb5-721f6178ffdf" providerId="ADAL" clId="{5BD0A4A8-BE06-4033-90D7-6A6BBF72DDEA}" dt="2022-02-22T18:29:52.950" v="1840" actId="164"/>
          <ac:grpSpMkLst>
            <pc:docMk/>
            <pc:sldMk cId="1026851320" sldId="2146847029"/>
            <ac:grpSpMk id="2" creationId="{27B33DB4-E937-47E9-B568-66005648FC16}"/>
          </ac:grpSpMkLst>
        </pc:grpChg>
        <pc:grpChg chg="del">
          <ac:chgData name="Picozzi, Valentina" userId="9de6e8c1-cd02-421a-9eb5-721f6178ffdf" providerId="ADAL" clId="{5BD0A4A8-BE06-4033-90D7-6A6BBF72DDEA}" dt="2022-02-22T18:42:02.360" v="2068" actId="478"/>
          <ac:grpSpMkLst>
            <pc:docMk/>
            <pc:sldMk cId="1026851320" sldId="2146847029"/>
            <ac:grpSpMk id="4" creationId="{5BB252BF-FE64-43B5-98DD-B31E62A84462}"/>
          </ac:grpSpMkLst>
        </pc:grpChg>
        <pc:grpChg chg="del">
          <ac:chgData name="Picozzi, Valentina" userId="9de6e8c1-cd02-421a-9eb5-721f6178ffdf" providerId="ADAL" clId="{5BD0A4A8-BE06-4033-90D7-6A6BBF72DDEA}" dt="2022-02-22T18:42:02.360" v="2068" actId="478"/>
          <ac:grpSpMkLst>
            <pc:docMk/>
            <pc:sldMk cId="1026851320" sldId="2146847029"/>
            <ac:grpSpMk id="5" creationId="{71D04B01-FF1E-46A9-8893-8F2387229D74}"/>
          </ac:grpSpMkLst>
        </pc:grpChg>
        <pc:grpChg chg="del">
          <ac:chgData name="Picozzi, Valentina" userId="9de6e8c1-cd02-421a-9eb5-721f6178ffdf" providerId="ADAL" clId="{5BD0A4A8-BE06-4033-90D7-6A6BBF72DDEA}" dt="2022-02-22T18:42:02.360" v="2068" actId="478"/>
          <ac:grpSpMkLst>
            <pc:docMk/>
            <pc:sldMk cId="1026851320" sldId="2146847029"/>
            <ac:grpSpMk id="6" creationId="{379A72AC-A8B5-4987-B4C4-6FA6DAB91816}"/>
          </ac:grpSpMkLst>
        </pc:grpChg>
        <pc:grpChg chg="del">
          <ac:chgData name="Picozzi, Valentina" userId="9de6e8c1-cd02-421a-9eb5-721f6178ffdf" providerId="ADAL" clId="{5BD0A4A8-BE06-4033-90D7-6A6BBF72DDEA}" dt="2022-02-22T18:42:02.360" v="2068" actId="478"/>
          <ac:grpSpMkLst>
            <pc:docMk/>
            <pc:sldMk cId="1026851320" sldId="2146847029"/>
            <ac:grpSpMk id="70" creationId="{A3BE32EB-E181-4C6E-8115-2F55055BAC1B}"/>
          </ac:grpSpMkLst>
        </pc:grpChg>
        <pc:grpChg chg="add mod">
          <ac:chgData name="Picozzi, Valentina" userId="9de6e8c1-cd02-421a-9eb5-721f6178ffdf" providerId="ADAL" clId="{5BD0A4A8-BE06-4033-90D7-6A6BBF72DDEA}" dt="2022-02-22T18:42:04.950" v="2069"/>
          <ac:grpSpMkLst>
            <pc:docMk/>
            <pc:sldMk cId="1026851320" sldId="2146847029"/>
            <ac:grpSpMk id="75" creationId="{2C883C6D-1993-4A98-9C4F-27BAE6F6FFBB}"/>
          </ac:grpSpMkLst>
        </pc:grpChg>
        <pc:grpChg chg="mod">
          <ac:chgData name="Picozzi, Valentina" userId="9de6e8c1-cd02-421a-9eb5-721f6178ffdf" providerId="ADAL" clId="{5BD0A4A8-BE06-4033-90D7-6A6BBF72DDEA}" dt="2022-02-22T18:42:04.950" v="2069"/>
          <ac:grpSpMkLst>
            <pc:docMk/>
            <pc:sldMk cId="1026851320" sldId="2146847029"/>
            <ac:grpSpMk id="77" creationId="{F7B1A42E-ACAE-4A1C-A060-7772AC25403C}"/>
          </ac:grpSpMkLst>
        </pc:grpChg>
        <pc:grpChg chg="mod">
          <ac:chgData name="Picozzi, Valentina" userId="9de6e8c1-cd02-421a-9eb5-721f6178ffdf" providerId="ADAL" clId="{5BD0A4A8-BE06-4033-90D7-6A6BBF72DDEA}" dt="2022-02-22T18:42:04.950" v="2069"/>
          <ac:grpSpMkLst>
            <pc:docMk/>
            <pc:sldMk cId="1026851320" sldId="2146847029"/>
            <ac:grpSpMk id="81" creationId="{3928861D-7734-4230-B520-0B285F9698B4}"/>
          </ac:grpSpMkLst>
        </pc:grpChg>
        <pc:grpChg chg="add mod">
          <ac:chgData name="Picozzi, Valentina" userId="9de6e8c1-cd02-421a-9eb5-721f6178ffdf" providerId="ADAL" clId="{5BD0A4A8-BE06-4033-90D7-6A6BBF72DDEA}" dt="2022-02-22T18:42:04.950" v="2069"/>
          <ac:grpSpMkLst>
            <pc:docMk/>
            <pc:sldMk cId="1026851320" sldId="2146847029"/>
            <ac:grpSpMk id="85" creationId="{CEC4431F-DBD2-4ECC-BD24-6CE7990EAAE4}"/>
          </ac:grpSpMkLst>
        </pc:grpChg>
        <pc:grpChg chg="mod">
          <ac:chgData name="Picozzi, Valentina" userId="9de6e8c1-cd02-421a-9eb5-721f6178ffdf" providerId="ADAL" clId="{5BD0A4A8-BE06-4033-90D7-6A6BBF72DDEA}" dt="2022-02-22T18:42:04.950" v="2069"/>
          <ac:grpSpMkLst>
            <pc:docMk/>
            <pc:sldMk cId="1026851320" sldId="2146847029"/>
            <ac:grpSpMk id="87" creationId="{E85A9302-2FCE-4950-825F-3C557F33A3B9}"/>
          </ac:grpSpMkLst>
        </pc:grpChg>
        <pc:grpChg chg="mod">
          <ac:chgData name="Picozzi, Valentina" userId="9de6e8c1-cd02-421a-9eb5-721f6178ffdf" providerId="ADAL" clId="{5BD0A4A8-BE06-4033-90D7-6A6BBF72DDEA}" dt="2022-02-22T18:42:04.950" v="2069"/>
          <ac:grpSpMkLst>
            <pc:docMk/>
            <pc:sldMk cId="1026851320" sldId="2146847029"/>
            <ac:grpSpMk id="90" creationId="{8CD04A3A-69DB-440E-9319-D2E156FEF5A6}"/>
          </ac:grpSpMkLst>
        </pc:grpChg>
        <pc:grpChg chg="mod">
          <ac:chgData name="Picozzi, Valentina" userId="9de6e8c1-cd02-421a-9eb5-721f6178ffdf" providerId="ADAL" clId="{5BD0A4A8-BE06-4033-90D7-6A6BBF72DDEA}" dt="2022-02-22T18:29:52.950" v="1840" actId="164"/>
          <ac:grpSpMkLst>
            <pc:docMk/>
            <pc:sldMk cId="1026851320" sldId="2146847029"/>
            <ac:grpSpMk id="91" creationId="{3D6EE4F2-27FB-4780-AB88-676E8C11D33D}"/>
          </ac:grpSpMkLst>
        </pc:grpChg>
        <pc:grpChg chg="del">
          <ac:chgData name="Picozzi, Valentina" userId="9de6e8c1-cd02-421a-9eb5-721f6178ffdf" providerId="ADAL" clId="{5BD0A4A8-BE06-4033-90D7-6A6BBF72DDEA}" dt="2022-02-22T18:42:02.360" v="2068" actId="478"/>
          <ac:grpSpMkLst>
            <pc:docMk/>
            <pc:sldMk cId="1026851320" sldId="2146847029"/>
            <ac:grpSpMk id="116" creationId="{7B2353A7-60B2-4697-BE6C-C60C1AFC7460}"/>
          </ac:grpSpMkLst>
        </pc:grpChg>
        <pc:grpChg chg="add mod">
          <ac:chgData name="Picozzi, Valentina" userId="9de6e8c1-cd02-421a-9eb5-721f6178ffdf" providerId="ADAL" clId="{5BD0A4A8-BE06-4033-90D7-6A6BBF72DDEA}" dt="2022-02-22T18:42:04.950" v="2069"/>
          <ac:grpSpMkLst>
            <pc:docMk/>
            <pc:sldMk cId="1026851320" sldId="2146847029"/>
            <ac:grpSpMk id="133" creationId="{821A4AC8-4E93-4899-9563-E74C55554199}"/>
          </ac:grpSpMkLst>
        </pc:grpChg>
        <pc:grpChg chg="add mod">
          <ac:chgData name="Picozzi, Valentina" userId="9de6e8c1-cd02-421a-9eb5-721f6178ffdf" providerId="ADAL" clId="{5BD0A4A8-BE06-4033-90D7-6A6BBF72DDEA}" dt="2022-02-22T18:42:04.950" v="2069"/>
          <ac:grpSpMkLst>
            <pc:docMk/>
            <pc:sldMk cId="1026851320" sldId="2146847029"/>
            <ac:grpSpMk id="148" creationId="{DF58F559-61DD-4802-B03A-A3CCEF6622AB}"/>
          </ac:grpSpMkLst>
        </pc:grpChg>
        <pc:grpChg chg="mod">
          <ac:chgData name="Picozzi, Valentina" userId="9de6e8c1-cd02-421a-9eb5-721f6178ffdf" providerId="ADAL" clId="{5BD0A4A8-BE06-4033-90D7-6A6BBF72DDEA}" dt="2022-02-22T18:42:04.950" v="2069"/>
          <ac:grpSpMkLst>
            <pc:docMk/>
            <pc:sldMk cId="1026851320" sldId="2146847029"/>
            <ac:grpSpMk id="149" creationId="{26B906A5-5A04-4F03-8BC0-C60FC375E762}"/>
          </ac:grpSpMkLst>
        </pc:grpChg>
        <pc:grpChg chg="add mod">
          <ac:chgData name="Picozzi, Valentina" userId="9de6e8c1-cd02-421a-9eb5-721f6178ffdf" providerId="ADAL" clId="{5BD0A4A8-BE06-4033-90D7-6A6BBF72DDEA}" dt="2022-02-22T18:42:04.950" v="2069"/>
          <ac:grpSpMkLst>
            <pc:docMk/>
            <pc:sldMk cId="1026851320" sldId="2146847029"/>
            <ac:grpSpMk id="155" creationId="{06D1D250-F757-44C9-A018-557EEEF043C6}"/>
          </ac:grpSpMkLst>
        </pc:grpChg>
        <pc:grpChg chg="mod">
          <ac:chgData name="Picozzi, Valentina" userId="9de6e8c1-cd02-421a-9eb5-721f6178ffdf" providerId="ADAL" clId="{5BD0A4A8-BE06-4033-90D7-6A6BBF72DDEA}" dt="2022-02-22T18:42:04.950" v="2069"/>
          <ac:grpSpMkLst>
            <pc:docMk/>
            <pc:sldMk cId="1026851320" sldId="2146847029"/>
            <ac:grpSpMk id="158" creationId="{55F22EF2-8071-480C-81C7-9C3E78F8960C}"/>
          </ac:grpSpMkLst>
        </pc:grpChg>
        <pc:grpChg chg="del mod">
          <ac:chgData name="Picozzi, Valentina" userId="9de6e8c1-cd02-421a-9eb5-721f6178ffdf" providerId="ADAL" clId="{5BD0A4A8-BE06-4033-90D7-6A6BBF72DDEA}" dt="2022-02-22T18:51:15.559" v="2320" actId="478"/>
          <ac:grpSpMkLst>
            <pc:docMk/>
            <pc:sldMk cId="1026851320" sldId="2146847029"/>
            <ac:grpSpMk id="161" creationId="{4C4B02B3-CB6F-477F-BDB9-8441E9752F8C}"/>
          </ac:grpSpMkLst>
        </pc:grpChg>
        <pc:grpChg chg="add del mod">
          <ac:chgData name="Picozzi, Valentina" userId="9de6e8c1-cd02-421a-9eb5-721f6178ffdf" providerId="ADAL" clId="{5BD0A4A8-BE06-4033-90D7-6A6BBF72DDEA}" dt="2022-02-22T18:51:57.332" v="2328" actId="165"/>
          <ac:grpSpMkLst>
            <pc:docMk/>
            <pc:sldMk cId="1026851320" sldId="2146847029"/>
            <ac:grpSpMk id="170" creationId="{C72570B6-5A41-4625-BC19-45B1F4D69411}"/>
          </ac:grpSpMkLst>
        </pc:grpChg>
        <pc:grpChg chg="mod topLvl">
          <ac:chgData name="Picozzi, Valentina" userId="9de6e8c1-cd02-421a-9eb5-721f6178ffdf" providerId="ADAL" clId="{5BD0A4A8-BE06-4033-90D7-6A6BBF72DDEA}" dt="2022-02-22T18:51:57.332" v="2328" actId="165"/>
          <ac:grpSpMkLst>
            <pc:docMk/>
            <pc:sldMk cId="1026851320" sldId="2146847029"/>
            <ac:grpSpMk id="171" creationId="{D3571E1C-4814-4463-A68E-FE1756D155D8}"/>
          </ac:grpSpMkLst>
        </pc:grpChg>
        <pc:grpChg chg="mod">
          <ac:chgData name="Picozzi, Valentina" userId="9de6e8c1-cd02-421a-9eb5-721f6178ffdf" providerId="ADAL" clId="{5BD0A4A8-BE06-4033-90D7-6A6BBF72DDEA}" dt="2022-02-22T18:51:57.332" v="2328" actId="165"/>
          <ac:grpSpMkLst>
            <pc:docMk/>
            <pc:sldMk cId="1026851320" sldId="2146847029"/>
            <ac:grpSpMk id="174" creationId="{98094E1F-0CEF-4F87-AA21-6FB00F784A13}"/>
          </ac:grpSpMkLst>
        </pc:grpChg>
        <pc:grpChg chg="del mod">
          <ac:chgData name="Picozzi, Valentina" userId="9de6e8c1-cd02-421a-9eb5-721f6178ffdf" providerId="ADAL" clId="{5BD0A4A8-BE06-4033-90D7-6A6BBF72DDEA}" dt="2022-02-22T18:50:05.153" v="2308" actId="478"/>
          <ac:grpSpMkLst>
            <pc:docMk/>
            <pc:sldMk cId="1026851320" sldId="2146847029"/>
            <ac:grpSpMk id="175" creationId="{101C0D4D-66B3-41C7-9F0D-2B2214384821}"/>
          </ac:grpSpMkLst>
        </pc:grpChg>
        <pc:picChg chg="add mod">
          <ac:chgData name="Picozzi, Valentina" userId="9de6e8c1-cd02-421a-9eb5-721f6178ffdf" providerId="ADAL" clId="{5BD0A4A8-BE06-4033-90D7-6A6BBF72DDEA}" dt="2022-02-22T18:29:52.950" v="1840" actId="164"/>
          <ac:picMkLst>
            <pc:docMk/>
            <pc:sldMk cId="1026851320" sldId="2146847029"/>
            <ac:picMk id="74" creationId="{A54D0C6C-6C98-411A-8ECF-4E6558BE3F0D}"/>
          </ac:picMkLst>
        </pc:picChg>
        <pc:picChg chg="mod">
          <ac:chgData name="Picozzi, Valentina" userId="9de6e8c1-cd02-421a-9eb5-721f6178ffdf" providerId="ADAL" clId="{5BD0A4A8-BE06-4033-90D7-6A6BBF72DDEA}" dt="2022-02-22T18:42:04.950" v="2069"/>
          <ac:picMkLst>
            <pc:docMk/>
            <pc:sldMk cId="1026851320" sldId="2146847029"/>
            <ac:picMk id="78" creationId="{FF2DB9B9-D3A5-4A45-A8A7-A11E958DCBF0}"/>
          </ac:picMkLst>
        </pc:picChg>
        <pc:picChg chg="mod">
          <ac:chgData name="Picozzi, Valentina" userId="9de6e8c1-cd02-421a-9eb5-721f6178ffdf" providerId="ADAL" clId="{5BD0A4A8-BE06-4033-90D7-6A6BBF72DDEA}" dt="2022-02-22T18:42:04.950" v="2069"/>
          <ac:picMkLst>
            <pc:docMk/>
            <pc:sldMk cId="1026851320" sldId="2146847029"/>
            <ac:picMk id="79" creationId="{F3BCE120-881F-49A8-A95B-1EA2EB4E6F63}"/>
          </ac:picMkLst>
        </pc:picChg>
        <pc:picChg chg="mod">
          <ac:chgData name="Picozzi, Valentina" userId="9de6e8c1-cd02-421a-9eb5-721f6178ffdf" providerId="ADAL" clId="{5BD0A4A8-BE06-4033-90D7-6A6BBF72DDEA}" dt="2022-02-22T18:42:04.950" v="2069"/>
          <ac:picMkLst>
            <pc:docMk/>
            <pc:sldMk cId="1026851320" sldId="2146847029"/>
            <ac:picMk id="80" creationId="{C913A00A-5CBE-4C6A-AEDA-70B2DAC47DE1}"/>
          </ac:picMkLst>
        </pc:picChg>
        <pc:picChg chg="mod">
          <ac:chgData name="Picozzi, Valentina" userId="9de6e8c1-cd02-421a-9eb5-721f6178ffdf" providerId="ADAL" clId="{5BD0A4A8-BE06-4033-90D7-6A6BBF72DDEA}" dt="2022-02-22T18:42:04.950" v="2069"/>
          <ac:picMkLst>
            <pc:docMk/>
            <pc:sldMk cId="1026851320" sldId="2146847029"/>
            <ac:picMk id="82" creationId="{84B39928-5257-4A58-B4EB-8A5946BECA49}"/>
          </ac:picMkLst>
        </pc:picChg>
        <pc:picChg chg="mod">
          <ac:chgData name="Picozzi, Valentina" userId="9de6e8c1-cd02-421a-9eb5-721f6178ffdf" providerId="ADAL" clId="{5BD0A4A8-BE06-4033-90D7-6A6BBF72DDEA}" dt="2022-02-22T18:42:04.950" v="2069"/>
          <ac:picMkLst>
            <pc:docMk/>
            <pc:sldMk cId="1026851320" sldId="2146847029"/>
            <ac:picMk id="83" creationId="{CB94C86C-ABE6-42DC-936C-B11B8AB20AC0}"/>
          </ac:picMkLst>
        </pc:picChg>
        <pc:picChg chg="mod">
          <ac:chgData name="Picozzi, Valentina" userId="9de6e8c1-cd02-421a-9eb5-721f6178ffdf" providerId="ADAL" clId="{5BD0A4A8-BE06-4033-90D7-6A6BBF72DDEA}" dt="2022-02-22T18:42:04.950" v="2069"/>
          <ac:picMkLst>
            <pc:docMk/>
            <pc:sldMk cId="1026851320" sldId="2146847029"/>
            <ac:picMk id="84" creationId="{4BABE849-06F2-4923-96BC-0C7D66152373}"/>
          </ac:picMkLst>
        </pc:picChg>
        <pc:picChg chg="mod">
          <ac:chgData name="Picozzi, Valentina" userId="9de6e8c1-cd02-421a-9eb5-721f6178ffdf" providerId="ADAL" clId="{5BD0A4A8-BE06-4033-90D7-6A6BBF72DDEA}" dt="2022-02-22T18:42:04.950" v="2069"/>
          <ac:picMkLst>
            <pc:docMk/>
            <pc:sldMk cId="1026851320" sldId="2146847029"/>
            <ac:picMk id="86" creationId="{43A72BCB-39FC-426A-BA7B-34115CAF61B2}"/>
          </ac:picMkLst>
        </pc:picChg>
        <pc:picChg chg="mod">
          <ac:chgData name="Picozzi, Valentina" userId="9de6e8c1-cd02-421a-9eb5-721f6178ffdf" providerId="ADAL" clId="{5BD0A4A8-BE06-4033-90D7-6A6BBF72DDEA}" dt="2022-02-22T18:42:04.950" v="2069"/>
          <ac:picMkLst>
            <pc:docMk/>
            <pc:sldMk cId="1026851320" sldId="2146847029"/>
            <ac:picMk id="88" creationId="{4188BF11-2F2F-4D3E-8637-3958D01B7B91}"/>
          </ac:picMkLst>
        </pc:picChg>
        <pc:picChg chg="mod">
          <ac:chgData name="Picozzi, Valentina" userId="9de6e8c1-cd02-421a-9eb5-721f6178ffdf" providerId="ADAL" clId="{5BD0A4A8-BE06-4033-90D7-6A6BBF72DDEA}" dt="2022-02-22T18:42:04.950" v="2069"/>
          <ac:picMkLst>
            <pc:docMk/>
            <pc:sldMk cId="1026851320" sldId="2146847029"/>
            <ac:picMk id="89" creationId="{5F3A08DC-8E45-44FA-97AB-4E8D1920CE84}"/>
          </ac:picMkLst>
        </pc:picChg>
        <pc:picChg chg="mod">
          <ac:chgData name="Picozzi, Valentina" userId="9de6e8c1-cd02-421a-9eb5-721f6178ffdf" providerId="ADAL" clId="{5BD0A4A8-BE06-4033-90D7-6A6BBF72DDEA}" dt="2022-02-22T18:42:04.950" v="2069"/>
          <ac:picMkLst>
            <pc:docMk/>
            <pc:sldMk cId="1026851320" sldId="2146847029"/>
            <ac:picMk id="93" creationId="{D3296549-86AD-4AF3-80C9-41AB384AB337}"/>
          </ac:picMkLst>
        </pc:picChg>
        <pc:picChg chg="mod">
          <ac:chgData name="Picozzi, Valentina" userId="9de6e8c1-cd02-421a-9eb5-721f6178ffdf" providerId="ADAL" clId="{5BD0A4A8-BE06-4033-90D7-6A6BBF72DDEA}" dt="2022-02-22T18:42:04.950" v="2069"/>
          <ac:picMkLst>
            <pc:docMk/>
            <pc:sldMk cId="1026851320" sldId="2146847029"/>
            <ac:picMk id="108" creationId="{B170B193-8629-4912-9D8A-EE950F38A1FB}"/>
          </ac:picMkLst>
        </pc:picChg>
        <pc:picChg chg="del">
          <ac:chgData name="Picozzi, Valentina" userId="9de6e8c1-cd02-421a-9eb5-721f6178ffdf" providerId="ADAL" clId="{5BD0A4A8-BE06-4033-90D7-6A6BBF72DDEA}" dt="2022-02-22T18:42:02.360" v="2068" actId="478"/>
          <ac:picMkLst>
            <pc:docMk/>
            <pc:sldMk cId="1026851320" sldId="2146847029"/>
            <ac:picMk id="109" creationId="{DAAAD953-6683-4361-B42D-397BC00F1AFA}"/>
          </ac:picMkLst>
        </pc:picChg>
        <pc:picChg chg="del">
          <ac:chgData name="Picozzi, Valentina" userId="9de6e8c1-cd02-421a-9eb5-721f6178ffdf" providerId="ADAL" clId="{5BD0A4A8-BE06-4033-90D7-6A6BBF72DDEA}" dt="2022-02-22T18:42:02.360" v="2068" actId="478"/>
          <ac:picMkLst>
            <pc:docMk/>
            <pc:sldMk cId="1026851320" sldId="2146847029"/>
            <ac:picMk id="110" creationId="{87B2DE00-4E81-47D1-B8E5-B30621470AF3}"/>
          </ac:picMkLst>
        </pc:picChg>
        <pc:picChg chg="del">
          <ac:chgData name="Picozzi, Valentina" userId="9de6e8c1-cd02-421a-9eb5-721f6178ffdf" providerId="ADAL" clId="{5BD0A4A8-BE06-4033-90D7-6A6BBF72DDEA}" dt="2022-02-22T18:42:02.360" v="2068" actId="478"/>
          <ac:picMkLst>
            <pc:docMk/>
            <pc:sldMk cId="1026851320" sldId="2146847029"/>
            <ac:picMk id="111" creationId="{E583820E-A202-431E-8F00-B5811BF55658}"/>
          </ac:picMkLst>
        </pc:picChg>
        <pc:picChg chg="del">
          <ac:chgData name="Picozzi, Valentina" userId="9de6e8c1-cd02-421a-9eb5-721f6178ffdf" providerId="ADAL" clId="{5BD0A4A8-BE06-4033-90D7-6A6BBF72DDEA}" dt="2022-02-22T18:42:02.360" v="2068" actId="478"/>
          <ac:picMkLst>
            <pc:docMk/>
            <pc:sldMk cId="1026851320" sldId="2146847029"/>
            <ac:picMk id="112" creationId="{AC5297B8-44EC-457D-BB75-267DCD30ECA7}"/>
          </ac:picMkLst>
        </pc:picChg>
        <pc:picChg chg="del">
          <ac:chgData name="Picozzi, Valentina" userId="9de6e8c1-cd02-421a-9eb5-721f6178ffdf" providerId="ADAL" clId="{5BD0A4A8-BE06-4033-90D7-6A6BBF72DDEA}" dt="2022-02-22T18:42:02.360" v="2068" actId="478"/>
          <ac:picMkLst>
            <pc:docMk/>
            <pc:sldMk cId="1026851320" sldId="2146847029"/>
            <ac:picMk id="113" creationId="{132453CD-8CF7-4D25-8EB9-65C4AB0803EB}"/>
          </ac:picMkLst>
        </pc:picChg>
        <pc:picChg chg="del">
          <ac:chgData name="Picozzi, Valentina" userId="9de6e8c1-cd02-421a-9eb5-721f6178ffdf" providerId="ADAL" clId="{5BD0A4A8-BE06-4033-90D7-6A6BBF72DDEA}" dt="2022-02-22T18:42:02.360" v="2068" actId="478"/>
          <ac:picMkLst>
            <pc:docMk/>
            <pc:sldMk cId="1026851320" sldId="2146847029"/>
            <ac:picMk id="114" creationId="{D54C5C6D-56C1-40F4-9D69-DC78D4F0ACEA}"/>
          </ac:picMkLst>
        </pc:picChg>
        <pc:picChg chg="del">
          <ac:chgData name="Picozzi, Valentina" userId="9de6e8c1-cd02-421a-9eb5-721f6178ffdf" providerId="ADAL" clId="{5BD0A4A8-BE06-4033-90D7-6A6BBF72DDEA}" dt="2022-02-22T18:42:02.360" v="2068" actId="478"/>
          <ac:picMkLst>
            <pc:docMk/>
            <pc:sldMk cId="1026851320" sldId="2146847029"/>
            <ac:picMk id="115" creationId="{0D1EC699-0D9B-4450-9236-5A9B516455C2}"/>
          </ac:picMkLst>
        </pc:picChg>
        <pc:picChg chg="del">
          <ac:chgData name="Picozzi, Valentina" userId="9de6e8c1-cd02-421a-9eb5-721f6178ffdf" providerId="ADAL" clId="{5BD0A4A8-BE06-4033-90D7-6A6BBF72DDEA}" dt="2022-02-22T18:42:02.360" v="2068" actId="478"/>
          <ac:picMkLst>
            <pc:docMk/>
            <pc:sldMk cId="1026851320" sldId="2146847029"/>
            <ac:picMk id="121" creationId="{5DBD4F12-9255-4245-ADA6-3129B32B98F2}"/>
          </ac:picMkLst>
        </pc:picChg>
        <pc:picChg chg="del">
          <ac:chgData name="Picozzi, Valentina" userId="9de6e8c1-cd02-421a-9eb5-721f6178ffdf" providerId="ADAL" clId="{5BD0A4A8-BE06-4033-90D7-6A6BBF72DDEA}" dt="2022-02-22T18:42:02.360" v="2068" actId="478"/>
          <ac:picMkLst>
            <pc:docMk/>
            <pc:sldMk cId="1026851320" sldId="2146847029"/>
            <ac:picMk id="122" creationId="{7519510B-D9DE-4B3B-8601-50B7FB6289FC}"/>
          </ac:picMkLst>
        </pc:picChg>
        <pc:picChg chg="mod">
          <ac:chgData name="Picozzi, Valentina" userId="9de6e8c1-cd02-421a-9eb5-721f6178ffdf" providerId="ADAL" clId="{5BD0A4A8-BE06-4033-90D7-6A6BBF72DDEA}" dt="2022-02-22T18:42:04.950" v="2069"/>
          <ac:picMkLst>
            <pc:docMk/>
            <pc:sldMk cId="1026851320" sldId="2146847029"/>
            <ac:picMk id="132" creationId="{E8BDA9E2-2117-46B6-A426-072BD2D86F99}"/>
          </ac:picMkLst>
        </pc:picChg>
        <pc:picChg chg="mod">
          <ac:chgData name="Picozzi, Valentina" userId="9de6e8c1-cd02-421a-9eb5-721f6178ffdf" providerId="ADAL" clId="{5BD0A4A8-BE06-4033-90D7-6A6BBF72DDEA}" dt="2022-02-22T18:42:04.950" v="2069"/>
          <ac:picMkLst>
            <pc:docMk/>
            <pc:sldMk cId="1026851320" sldId="2146847029"/>
            <ac:picMk id="134" creationId="{58D9D0E7-64E1-49A1-8126-D784049A8D1A}"/>
          </ac:picMkLst>
        </pc:picChg>
        <pc:picChg chg="mod">
          <ac:chgData name="Picozzi, Valentina" userId="9de6e8c1-cd02-421a-9eb5-721f6178ffdf" providerId="ADAL" clId="{5BD0A4A8-BE06-4033-90D7-6A6BBF72DDEA}" dt="2022-02-22T18:42:04.950" v="2069"/>
          <ac:picMkLst>
            <pc:docMk/>
            <pc:sldMk cId="1026851320" sldId="2146847029"/>
            <ac:picMk id="135" creationId="{1A4D0CB9-B794-4AB0-95D4-44D4AB196CAA}"/>
          </ac:picMkLst>
        </pc:picChg>
        <pc:picChg chg="mod">
          <ac:chgData name="Picozzi, Valentina" userId="9de6e8c1-cd02-421a-9eb5-721f6178ffdf" providerId="ADAL" clId="{5BD0A4A8-BE06-4033-90D7-6A6BBF72DDEA}" dt="2022-02-22T18:42:04.950" v="2069"/>
          <ac:picMkLst>
            <pc:docMk/>
            <pc:sldMk cId="1026851320" sldId="2146847029"/>
            <ac:picMk id="136" creationId="{8FBE349F-DBF0-473F-988C-2FA2BC1868F5}"/>
          </ac:picMkLst>
        </pc:picChg>
        <pc:picChg chg="mod">
          <ac:chgData name="Picozzi, Valentina" userId="9de6e8c1-cd02-421a-9eb5-721f6178ffdf" providerId="ADAL" clId="{5BD0A4A8-BE06-4033-90D7-6A6BBF72DDEA}" dt="2022-02-22T18:42:04.950" v="2069"/>
          <ac:picMkLst>
            <pc:docMk/>
            <pc:sldMk cId="1026851320" sldId="2146847029"/>
            <ac:picMk id="137" creationId="{24D602D8-CC49-4723-87E8-3E783CA8C4D6}"/>
          </ac:picMkLst>
        </pc:picChg>
        <pc:picChg chg="mod">
          <ac:chgData name="Picozzi, Valentina" userId="9de6e8c1-cd02-421a-9eb5-721f6178ffdf" providerId="ADAL" clId="{5BD0A4A8-BE06-4033-90D7-6A6BBF72DDEA}" dt="2022-02-22T18:42:04.950" v="2069"/>
          <ac:picMkLst>
            <pc:docMk/>
            <pc:sldMk cId="1026851320" sldId="2146847029"/>
            <ac:picMk id="145" creationId="{302D19D3-7E19-4D08-B542-2061A452EE6A}"/>
          </ac:picMkLst>
        </pc:picChg>
        <pc:picChg chg="add mod">
          <ac:chgData name="Picozzi, Valentina" userId="9de6e8c1-cd02-421a-9eb5-721f6178ffdf" providerId="ADAL" clId="{5BD0A4A8-BE06-4033-90D7-6A6BBF72DDEA}" dt="2022-02-22T18:42:04.950" v="2069"/>
          <ac:picMkLst>
            <pc:docMk/>
            <pc:sldMk cId="1026851320" sldId="2146847029"/>
            <ac:picMk id="146" creationId="{CF8FD923-27DB-41D8-9932-112DCA5FAE85}"/>
          </ac:picMkLst>
        </pc:picChg>
        <pc:picChg chg="add mod">
          <ac:chgData name="Picozzi, Valentina" userId="9de6e8c1-cd02-421a-9eb5-721f6178ffdf" providerId="ADAL" clId="{5BD0A4A8-BE06-4033-90D7-6A6BBF72DDEA}" dt="2022-02-22T18:42:04.950" v="2069"/>
          <ac:picMkLst>
            <pc:docMk/>
            <pc:sldMk cId="1026851320" sldId="2146847029"/>
            <ac:picMk id="147" creationId="{C9EF5579-61B6-4CA9-A19A-5B98590547D1}"/>
          </ac:picMkLst>
        </pc:picChg>
        <pc:picChg chg="mod">
          <ac:chgData name="Picozzi, Valentina" userId="9de6e8c1-cd02-421a-9eb5-721f6178ffdf" providerId="ADAL" clId="{5BD0A4A8-BE06-4033-90D7-6A6BBF72DDEA}" dt="2022-02-22T18:42:04.950" v="2069"/>
          <ac:picMkLst>
            <pc:docMk/>
            <pc:sldMk cId="1026851320" sldId="2146847029"/>
            <ac:picMk id="150" creationId="{C24D9493-82DE-47CC-B989-DE5661026DDA}"/>
          </ac:picMkLst>
        </pc:picChg>
        <pc:picChg chg="mod">
          <ac:chgData name="Picozzi, Valentina" userId="9de6e8c1-cd02-421a-9eb5-721f6178ffdf" providerId="ADAL" clId="{5BD0A4A8-BE06-4033-90D7-6A6BBF72DDEA}" dt="2022-02-22T18:42:04.950" v="2069"/>
          <ac:picMkLst>
            <pc:docMk/>
            <pc:sldMk cId="1026851320" sldId="2146847029"/>
            <ac:picMk id="151" creationId="{316A98B2-DD22-458A-ACEA-AAB3A381300F}"/>
          </ac:picMkLst>
        </pc:picChg>
        <pc:picChg chg="mod">
          <ac:chgData name="Picozzi, Valentina" userId="9de6e8c1-cd02-421a-9eb5-721f6178ffdf" providerId="ADAL" clId="{5BD0A4A8-BE06-4033-90D7-6A6BBF72DDEA}" dt="2022-02-22T18:42:04.950" v="2069"/>
          <ac:picMkLst>
            <pc:docMk/>
            <pc:sldMk cId="1026851320" sldId="2146847029"/>
            <ac:picMk id="152" creationId="{3D665552-488B-42E6-9265-FCE7B40247FC}"/>
          </ac:picMkLst>
        </pc:picChg>
        <pc:picChg chg="add mod">
          <ac:chgData name="Picozzi, Valentina" userId="9de6e8c1-cd02-421a-9eb5-721f6178ffdf" providerId="ADAL" clId="{5BD0A4A8-BE06-4033-90D7-6A6BBF72DDEA}" dt="2022-02-22T18:42:04.950" v="2069"/>
          <ac:picMkLst>
            <pc:docMk/>
            <pc:sldMk cId="1026851320" sldId="2146847029"/>
            <ac:picMk id="153" creationId="{20C31094-63E5-49E5-892D-911C9E8CAFDA}"/>
          </ac:picMkLst>
        </pc:picChg>
        <pc:picChg chg="mod">
          <ac:chgData name="Picozzi, Valentina" userId="9de6e8c1-cd02-421a-9eb5-721f6178ffdf" providerId="ADAL" clId="{5BD0A4A8-BE06-4033-90D7-6A6BBF72DDEA}" dt="2022-02-22T18:42:04.950" v="2069"/>
          <ac:picMkLst>
            <pc:docMk/>
            <pc:sldMk cId="1026851320" sldId="2146847029"/>
            <ac:picMk id="156" creationId="{027E104F-7A3A-4FF3-9EEA-44C16E1199B4}"/>
          </ac:picMkLst>
        </pc:picChg>
        <pc:picChg chg="mod">
          <ac:chgData name="Picozzi, Valentina" userId="9de6e8c1-cd02-421a-9eb5-721f6178ffdf" providerId="ADAL" clId="{5BD0A4A8-BE06-4033-90D7-6A6BBF72DDEA}" dt="2022-02-22T18:42:04.950" v="2069"/>
          <ac:picMkLst>
            <pc:docMk/>
            <pc:sldMk cId="1026851320" sldId="2146847029"/>
            <ac:picMk id="157" creationId="{CE5FEA9A-350C-487B-B2A2-59BF5377B09B}"/>
          </ac:picMkLst>
        </pc:picChg>
        <pc:picChg chg="del mod ord">
          <ac:chgData name="Picozzi, Valentina" userId="9de6e8c1-cd02-421a-9eb5-721f6178ffdf" providerId="ADAL" clId="{5BD0A4A8-BE06-4033-90D7-6A6BBF72DDEA}" dt="2022-02-22T18:52:03.202" v="2330" actId="478"/>
          <ac:picMkLst>
            <pc:docMk/>
            <pc:sldMk cId="1026851320" sldId="2146847029"/>
            <ac:picMk id="159" creationId="{CBBAAD8D-C9CC-419C-95AF-246C8554E888}"/>
          </ac:picMkLst>
        </pc:picChg>
        <pc:picChg chg="mod">
          <ac:chgData name="Picozzi, Valentina" userId="9de6e8c1-cd02-421a-9eb5-721f6178ffdf" providerId="ADAL" clId="{5BD0A4A8-BE06-4033-90D7-6A6BBF72DDEA}" dt="2022-02-22T18:42:04.950" v="2069"/>
          <ac:picMkLst>
            <pc:docMk/>
            <pc:sldMk cId="1026851320" sldId="2146847029"/>
            <ac:picMk id="160" creationId="{BBB311FB-3F8E-4072-98E0-85B4B055B615}"/>
          </ac:picMkLst>
        </pc:picChg>
        <pc:picChg chg="mod">
          <ac:chgData name="Picozzi, Valentina" userId="9de6e8c1-cd02-421a-9eb5-721f6178ffdf" providerId="ADAL" clId="{5BD0A4A8-BE06-4033-90D7-6A6BBF72DDEA}" dt="2022-02-22T18:42:04.950" v="2069"/>
          <ac:picMkLst>
            <pc:docMk/>
            <pc:sldMk cId="1026851320" sldId="2146847029"/>
            <ac:picMk id="162" creationId="{0CCBBCE2-8FE5-4F82-BDFB-74FC4C9494A4}"/>
          </ac:picMkLst>
        </pc:picChg>
        <pc:picChg chg="del mod">
          <ac:chgData name="Picozzi, Valentina" userId="9de6e8c1-cd02-421a-9eb5-721f6178ffdf" providerId="ADAL" clId="{5BD0A4A8-BE06-4033-90D7-6A6BBF72DDEA}" dt="2022-02-22T18:51:15.559" v="2320" actId="478"/>
          <ac:picMkLst>
            <pc:docMk/>
            <pc:sldMk cId="1026851320" sldId="2146847029"/>
            <ac:picMk id="163" creationId="{CA4E0142-686B-47FD-8DF0-4FAB62D3A729}"/>
          </ac:picMkLst>
        </pc:picChg>
        <pc:picChg chg="mod">
          <ac:chgData name="Picozzi, Valentina" userId="9de6e8c1-cd02-421a-9eb5-721f6178ffdf" providerId="ADAL" clId="{5BD0A4A8-BE06-4033-90D7-6A6BBF72DDEA}" dt="2022-02-22T18:42:04.950" v="2069"/>
          <ac:picMkLst>
            <pc:docMk/>
            <pc:sldMk cId="1026851320" sldId="2146847029"/>
            <ac:picMk id="164" creationId="{88F36D33-8EFF-4AC5-B8D4-504F055E9B0B}"/>
          </ac:picMkLst>
        </pc:picChg>
        <pc:picChg chg="add mod">
          <ac:chgData name="Picozzi, Valentina" userId="9de6e8c1-cd02-421a-9eb5-721f6178ffdf" providerId="ADAL" clId="{5BD0A4A8-BE06-4033-90D7-6A6BBF72DDEA}" dt="2022-02-22T18:42:40.063" v="2074" actId="1036"/>
          <ac:picMkLst>
            <pc:docMk/>
            <pc:sldMk cId="1026851320" sldId="2146847029"/>
            <ac:picMk id="166" creationId="{68A985CD-081F-4DBC-8335-1058CD71F225}"/>
          </ac:picMkLst>
        </pc:picChg>
        <pc:picChg chg="add mod">
          <ac:chgData name="Picozzi, Valentina" userId="9de6e8c1-cd02-421a-9eb5-721f6178ffdf" providerId="ADAL" clId="{5BD0A4A8-BE06-4033-90D7-6A6BBF72DDEA}" dt="2022-02-22T18:42:58.848" v="2076" actId="1076"/>
          <ac:picMkLst>
            <pc:docMk/>
            <pc:sldMk cId="1026851320" sldId="2146847029"/>
            <ac:picMk id="167" creationId="{496D4E29-1AF8-4CAD-9888-E6F6D3C20FA3}"/>
          </ac:picMkLst>
        </pc:picChg>
        <pc:picChg chg="add mod">
          <ac:chgData name="Picozzi, Valentina" userId="9de6e8c1-cd02-421a-9eb5-721f6178ffdf" providerId="ADAL" clId="{5BD0A4A8-BE06-4033-90D7-6A6BBF72DDEA}" dt="2022-02-22T18:43:19.101" v="2079" actId="1036"/>
          <ac:picMkLst>
            <pc:docMk/>
            <pc:sldMk cId="1026851320" sldId="2146847029"/>
            <ac:picMk id="168" creationId="{45975000-F764-4790-B6DD-0A93E49DCF55}"/>
          </ac:picMkLst>
        </pc:picChg>
        <pc:picChg chg="add mod modCrop">
          <ac:chgData name="Picozzi, Valentina" userId="9de6e8c1-cd02-421a-9eb5-721f6178ffdf" providerId="ADAL" clId="{5BD0A4A8-BE06-4033-90D7-6A6BBF72DDEA}" dt="2022-02-22T18:43:50.388" v="2082" actId="732"/>
          <ac:picMkLst>
            <pc:docMk/>
            <pc:sldMk cId="1026851320" sldId="2146847029"/>
            <ac:picMk id="169" creationId="{90E1EA70-04AE-40D0-9642-228DFF6056A1}"/>
          </ac:picMkLst>
        </pc:picChg>
        <pc:picChg chg="del mod topLvl">
          <ac:chgData name="Picozzi, Valentina" userId="9de6e8c1-cd02-421a-9eb5-721f6178ffdf" providerId="ADAL" clId="{5BD0A4A8-BE06-4033-90D7-6A6BBF72DDEA}" dt="2022-02-22T18:52:00.101" v="2329" actId="478"/>
          <ac:picMkLst>
            <pc:docMk/>
            <pc:sldMk cId="1026851320" sldId="2146847029"/>
            <ac:picMk id="172" creationId="{D1E839E6-6DBC-42C9-9193-DD9587310D17}"/>
          </ac:picMkLst>
        </pc:picChg>
        <pc:picChg chg="mod">
          <ac:chgData name="Picozzi, Valentina" userId="9de6e8c1-cd02-421a-9eb5-721f6178ffdf" providerId="ADAL" clId="{5BD0A4A8-BE06-4033-90D7-6A6BBF72DDEA}" dt="2022-02-22T18:51:57.332" v="2328" actId="165"/>
          <ac:picMkLst>
            <pc:docMk/>
            <pc:sldMk cId="1026851320" sldId="2146847029"/>
            <ac:picMk id="173" creationId="{7DA9A850-9C58-4F72-A7C2-63DF2AB60318}"/>
          </ac:picMkLst>
        </pc:picChg>
        <pc:picChg chg="mod">
          <ac:chgData name="Picozzi, Valentina" userId="9de6e8c1-cd02-421a-9eb5-721f6178ffdf" providerId="ADAL" clId="{5BD0A4A8-BE06-4033-90D7-6A6BBF72DDEA}" dt="2022-02-22T18:51:57.332" v="2328" actId="165"/>
          <ac:picMkLst>
            <pc:docMk/>
            <pc:sldMk cId="1026851320" sldId="2146847029"/>
            <ac:picMk id="176" creationId="{78592442-EB94-4EAA-BC1B-7C1FEC6D0302}"/>
          </ac:picMkLst>
        </pc:picChg>
        <pc:picChg chg="del mod">
          <ac:chgData name="Picozzi, Valentina" userId="9de6e8c1-cd02-421a-9eb5-721f6178ffdf" providerId="ADAL" clId="{5BD0A4A8-BE06-4033-90D7-6A6BBF72DDEA}" dt="2022-02-22T18:50:05.153" v="2308" actId="478"/>
          <ac:picMkLst>
            <pc:docMk/>
            <pc:sldMk cId="1026851320" sldId="2146847029"/>
            <ac:picMk id="177" creationId="{933D902F-0DCD-40D0-910E-8A2D31382DAE}"/>
          </ac:picMkLst>
        </pc:picChg>
        <pc:picChg chg="mod">
          <ac:chgData name="Picozzi, Valentina" userId="9de6e8c1-cd02-421a-9eb5-721f6178ffdf" providerId="ADAL" clId="{5BD0A4A8-BE06-4033-90D7-6A6BBF72DDEA}" dt="2022-02-22T18:51:57.332" v="2328" actId="165"/>
          <ac:picMkLst>
            <pc:docMk/>
            <pc:sldMk cId="1026851320" sldId="2146847029"/>
            <ac:picMk id="178" creationId="{1B780D0D-1F00-4647-B121-87351E41A4D3}"/>
          </ac:picMkLst>
        </pc:picChg>
        <pc:picChg chg="add mod">
          <ac:chgData name="Picozzi, Valentina" userId="9de6e8c1-cd02-421a-9eb5-721f6178ffdf" providerId="ADAL" clId="{5BD0A4A8-BE06-4033-90D7-6A6BBF72DDEA}" dt="2022-02-22T18:51:02.653" v="2316" actId="1076"/>
          <ac:picMkLst>
            <pc:docMk/>
            <pc:sldMk cId="1026851320" sldId="2146847029"/>
            <ac:picMk id="180" creationId="{8737325B-7323-4000-92AE-6304EA73577A}"/>
          </ac:picMkLst>
        </pc:picChg>
        <pc:picChg chg="add mod">
          <ac:chgData name="Picozzi, Valentina" userId="9de6e8c1-cd02-421a-9eb5-721f6178ffdf" providerId="ADAL" clId="{5BD0A4A8-BE06-4033-90D7-6A6BBF72DDEA}" dt="2022-02-22T18:51:41.435" v="2327" actId="1076"/>
          <ac:picMkLst>
            <pc:docMk/>
            <pc:sldMk cId="1026851320" sldId="2146847029"/>
            <ac:picMk id="182" creationId="{89007EB3-C2F9-4917-8F83-92A1AA407037}"/>
          </ac:picMkLst>
        </pc:picChg>
      </pc:sldChg>
      <pc:sldChg chg="addSp modSp mod">
        <pc:chgData name="Picozzi, Valentina" userId="9de6e8c1-cd02-421a-9eb5-721f6178ffdf" providerId="ADAL" clId="{5BD0A4A8-BE06-4033-90D7-6A6BBF72DDEA}" dt="2022-02-22T18:34:48.910" v="1897" actId="1036"/>
        <pc:sldMkLst>
          <pc:docMk/>
          <pc:sldMk cId="3464454192" sldId="2146847035"/>
        </pc:sldMkLst>
        <pc:grpChg chg="add mod">
          <ac:chgData name="Picozzi, Valentina" userId="9de6e8c1-cd02-421a-9eb5-721f6178ffdf" providerId="ADAL" clId="{5BD0A4A8-BE06-4033-90D7-6A6BBF72DDEA}" dt="2022-02-22T18:34:44.871" v="1896" actId="164"/>
          <ac:grpSpMkLst>
            <pc:docMk/>
            <pc:sldMk cId="3464454192" sldId="2146847035"/>
            <ac:grpSpMk id="5" creationId="{7EC10C7D-DCD8-4F88-AB31-DDF8B62C0BAD}"/>
          </ac:grpSpMkLst>
        </pc:grpChg>
        <pc:grpChg chg="mod">
          <ac:chgData name="Picozzi, Valentina" userId="9de6e8c1-cd02-421a-9eb5-721f6178ffdf" providerId="ADAL" clId="{5BD0A4A8-BE06-4033-90D7-6A6BBF72DDEA}" dt="2022-02-22T18:34:44.871" v="1896" actId="164"/>
          <ac:grpSpMkLst>
            <pc:docMk/>
            <pc:sldMk cId="3464454192" sldId="2146847035"/>
            <ac:grpSpMk id="58" creationId="{B05C4A90-5277-41FB-ACA9-F1B69B6153C1}"/>
          </ac:grpSpMkLst>
        </pc:grpChg>
        <pc:picChg chg="add mod">
          <ac:chgData name="Picozzi, Valentina" userId="9de6e8c1-cd02-421a-9eb5-721f6178ffdf" providerId="ADAL" clId="{5BD0A4A8-BE06-4033-90D7-6A6BBF72DDEA}" dt="2022-02-22T18:34:48.910" v="1897" actId="1036"/>
          <ac:picMkLst>
            <pc:docMk/>
            <pc:sldMk cId="3464454192" sldId="2146847035"/>
            <ac:picMk id="122" creationId="{C4019E70-5347-4E77-8D15-F14144AFF97F}"/>
          </ac:picMkLst>
        </pc:picChg>
      </pc:sldChg>
      <pc:sldChg chg="addSp modSp mod">
        <pc:chgData name="Picozzi, Valentina" userId="9de6e8c1-cd02-421a-9eb5-721f6178ffdf" providerId="ADAL" clId="{5BD0A4A8-BE06-4033-90D7-6A6BBF72DDEA}" dt="2022-02-22T19:07:16.987" v="2396"/>
        <pc:sldMkLst>
          <pc:docMk/>
          <pc:sldMk cId="2699815510" sldId="2146847044"/>
        </pc:sldMkLst>
        <pc:grpChg chg="add mod">
          <ac:chgData name="Picozzi, Valentina" userId="9de6e8c1-cd02-421a-9eb5-721f6178ffdf" providerId="ADAL" clId="{5BD0A4A8-BE06-4033-90D7-6A6BBF72DDEA}" dt="2022-02-22T18:35:12.709" v="1901" actId="164"/>
          <ac:grpSpMkLst>
            <pc:docMk/>
            <pc:sldMk cId="2699815510" sldId="2146847044"/>
            <ac:grpSpMk id="2" creationId="{8EE4CAAB-03B6-4E26-8516-2174EDEF5B5C}"/>
          </ac:grpSpMkLst>
        </pc:grpChg>
        <pc:grpChg chg="mod">
          <ac:chgData name="Picozzi, Valentina" userId="9de6e8c1-cd02-421a-9eb5-721f6178ffdf" providerId="ADAL" clId="{5BD0A4A8-BE06-4033-90D7-6A6BBF72DDEA}" dt="2022-02-22T18:35:12.709" v="1901" actId="164"/>
          <ac:grpSpMkLst>
            <pc:docMk/>
            <pc:sldMk cId="2699815510" sldId="2146847044"/>
            <ac:grpSpMk id="50" creationId="{6724889A-94A3-4856-8E47-494D0CD53259}"/>
          </ac:grpSpMkLst>
        </pc:grpChg>
        <pc:picChg chg="add mod">
          <ac:chgData name="Picozzi, Valentina" userId="9de6e8c1-cd02-421a-9eb5-721f6178ffdf" providerId="ADAL" clId="{5BD0A4A8-BE06-4033-90D7-6A6BBF72DDEA}" dt="2022-02-22T18:35:12.709" v="1901" actId="164"/>
          <ac:picMkLst>
            <pc:docMk/>
            <pc:sldMk cId="2699815510" sldId="2146847044"/>
            <ac:picMk id="230" creationId="{4651C321-DBF9-4CF2-9219-B9A5736DA053}"/>
          </ac:picMkLst>
        </pc:picChg>
        <pc:picChg chg="add mod">
          <ac:chgData name="Picozzi, Valentina" userId="9de6e8c1-cd02-421a-9eb5-721f6178ffdf" providerId="ADAL" clId="{5BD0A4A8-BE06-4033-90D7-6A6BBF72DDEA}" dt="2022-02-22T19:07:16.987" v="2396"/>
          <ac:picMkLst>
            <pc:docMk/>
            <pc:sldMk cId="2699815510" sldId="2146847044"/>
            <ac:picMk id="236" creationId="{3B5E4947-C2ED-4F05-9C68-AE9F529CD341}"/>
          </ac:picMkLst>
        </pc:picChg>
        <pc:picChg chg="add mod">
          <ac:chgData name="Picozzi, Valentina" userId="9de6e8c1-cd02-421a-9eb5-721f6178ffdf" providerId="ADAL" clId="{5BD0A4A8-BE06-4033-90D7-6A6BBF72DDEA}" dt="2022-02-22T19:07:16.987" v="2396"/>
          <ac:picMkLst>
            <pc:docMk/>
            <pc:sldMk cId="2699815510" sldId="2146847044"/>
            <ac:picMk id="237" creationId="{DECC4655-F911-4AA0-A18F-4C123E570C47}"/>
          </ac:picMkLst>
        </pc:picChg>
      </pc:sldChg>
      <pc:sldChg chg="addSp delSp modSp mod modAnim">
        <pc:chgData name="Picozzi, Valentina" userId="9de6e8c1-cd02-421a-9eb5-721f6178ffdf" providerId="ADAL" clId="{5BD0A4A8-BE06-4033-90D7-6A6BBF72DDEA}" dt="2022-02-24T11:43:31.741" v="6577" actId="14100"/>
        <pc:sldMkLst>
          <pc:docMk/>
          <pc:sldMk cId="2990883816" sldId="2146847046"/>
        </pc:sldMkLst>
        <pc:spChg chg="mod">
          <ac:chgData name="Picozzi, Valentina" userId="9de6e8c1-cd02-421a-9eb5-721f6178ffdf" providerId="ADAL" clId="{5BD0A4A8-BE06-4033-90D7-6A6BBF72DDEA}" dt="2022-02-24T11:43:31.741" v="6577" actId="14100"/>
          <ac:spMkLst>
            <pc:docMk/>
            <pc:sldMk cId="2990883816" sldId="2146847046"/>
            <ac:spMk id="42" creationId="{C25EA05F-DE57-4328-A325-229FD64FACAA}"/>
          </ac:spMkLst>
        </pc:spChg>
        <pc:spChg chg="mod">
          <ac:chgData name="Picozzi, Valentina" userId="9de6e8c1-cd02-421a-9eb5-721f6178ffdf" providerId="ADAL" clId="{5BD0A4A8-BE06-4033-90D7-6A6BBF72DDEA}" dt="2022-02-24T11:43:21.193" v="6575" actId="164"/>
          <ac:spMkLst>
            <pc:docMk/>
            <pc:sldMk cId="2990883816" sldId="2146847046"/>
            <ac:spMk id="56" creationId="{2430A715-C83F-4C3C-9F1B-C11AE8630037}"/>
          </ac:spMkLst>
        </pc:spChg>
        <pc:spChg chg="mod">
          <ac:chgData name="Picozzi, Valentina" userId="9de6e8c1-cd02-421a-9eb5-721f6178ffdf" providerId="ADAL" clId="{5BD0A4A8-BE06-4033-90D7-6A6BBF72DDEA}" dt="2022-02-24T11:43:21.193" v="6575" actId="164"/>
          <ac:spMkLst>
            <pc:docMk/>
            <pc:sldMk cId="2990883816" sldId="2146847046"/>
            <ac:spMk id="57" creationId="{6E570F0F-6F67-493F-AE9C-7989572EF5DB}"/>
          </ac:spMkLst>
        </pc:spChg>
        <pc:spChg chg="mod">
          <ac:chgData name="Picozzi, Valentina" userId="9de6e8c1-cd02-421a-9eb5-721f6178ffdf" providerId="ADAL" clId="{5BD0A4A8-BE06-4033-90D7-6A6BBF72DDEA}" dt="2022-02-24T11:43:21.193" v="6575" actId="164"/>
          <ac:spMkLst>
            <pc:docMk/>
            <pc:sldMk cId="2990883816" sldId="2146847046"/>
            <ac:spMk id="58" creationId="{5B253CB7-EA9D-439F-AD52-E224C58523BE}"/>
          </ac:spMkLst>
        </pc:spChg>
        <pc:grpChg chg="del">
          <ac:chgData name="Picozzi, Valentina" userId="9de6e8c1-cd02-421a-9eb5-721f6178ffdf" providerId="ADAL" clId="{5BD0A4A8-BE06-4033-90D7-6A6BBF72DDEA}" dt="2022-02-24T10:58:56.132" v="6350" actId="478"/>
          <ac:grpSpMkLst>
            <pc:docMk/>
            <pc:sldMk cId="2990883816" sldId="2146847046"/>
            <ac:grpSpMk id="2" creationId="{023D8C56-B936-4879-8444-DB64F50C0A85}"/>
          </ac:grpSpMkLst>
        </pc:grpChg>
        <pc:grpChg chg="add mod">
          <ac:chgData name="Picozzi, Valentina" userId="9de6e8c1-cd02-421a-9eb5-721f6178ffdf" providerId="ADAL" clId="{5BD0A4A8-BE06-4033-90D7-6A6BBF72DDEA}" dt="2022-02-24T11:01:50.380" v="6382" actId="164"/>
          <ac:grpSpMkLst>
            <pc:docMk/>
            <pc:sldMk cId="2990883816" sldId="2146847046"/>
            <ac:grpSpMk id="7" creationId="{26C41DA6-ADC3-4BE1-9B04-75D2A0D61352}"/>
          </ac:grpSpMkLst>
        </pc:grpChg>
        <pc:grpChg chg="add mod">
          <ac:chgData name="Picozzi, Valentina" userId="9de6e8c1-cd02-421a-9eb5-721f6178ffdf" providerId="ADAL" clId="{5BD0A4A8-BE06-4033-90D7-6A6BBF72DDEA}" dt="2022-02-24T11:37:42.756" v="6519" actId="164"/>
          <ac:grpSpMkLst>
            <pc:docMk/>
            <pc:sldMk cId="2990883816" sldId="2146847046"/>
            <ac:grpSpMk id="8" creationId="{DB754EA0-6644-4417-A84E-8846E6535D4D}"/>
          </ac:grpSpMkLst>
        </pc:grpChg>
        <pc:grpChg chg="add mod">
          <ac:chgData name="Picozzi, Valentina" userId="9de6e8c1-cd02-421a-9eb5-721f6178ffdf" providerId="ADAL" clId="{5BD0A4A8-BE06-4033-90D7-6A6BBF72DDEA}" dt="2022-02-24T11:42:38.875" v="6570" actId="164"/>
          <ac:grpSpMkLst>
            <pc:docMk/>
            <pc:sldMk cId="2990883816" sldId="2146847046"/>
            <ac:grpSpMk id="9" creationId="{200AD0D8-58D4-4055-9B94-2C05C1D21969}"/>
          </ac:grpSpMkLst>
        </pc:grpChg>
        <pc:grpChg chg="add mod">
          <ac:chgData name="Picozzi, Valentina" userId="9de6e8c1-cd02-421a-9eb5-721f6178ffdf" providerId="ADAL" clId="{5BD0A4A8-BE06-4033-90D7-6A6BBF72DDEA}" dt="2022-02-24T11:42:38.875" v="6570" actId="164"/>
          <ac:grpSpMkLst>
            <pc:docMk/>
            <pc:sldMk cId="2990883816" sldId="2146847046"/>
            <ac:grpSpMk id="12" creationId="{4E57B15C-5386-41E6-9305-EAEA73740492}"/>
          </ac:grpSpMkLst>
        </pc:grpChg>
        <pc:grpChg chg="add mod ord">
          <ac:chgData name="Picozzi, Valentina" userId="9de6e8c1-cd02-421a-9eb5-721f6178ffdf" providerId="ADAL" clId="{5BD0A4A8-BE06-4033-90D7-6A6BBF72DDEA}" dt="2022-02-24T11:43:24.477" v="6576" actId="166"/>
          <ac:grpSpMkLst>
            <pc:docMk/>
            <pc:sldMk cId="2990883816" sldId="2146847046"/>
            <ac:grpSpMk id="14" creationId="{71077E2C-7CC7-44C7-8204-A26982FD60C0}"/>
          </ac:grpSpMkLst>
        </pc:grpChg>
        <pc:grpChg chg="add mod">
          <ac:chgData name="Picozzi, Valentina" userId="9de6e8c1-cd02-421a-9eb5-721f6178ffdf" providerId="ADAL" clId="{5BD0A4A8-BE06-4033-90D7-6A6BBF72DDEA}" dt="2022-02-24T11:01:50.380" v="6382" actId="164"/>
          <ac:grpSpMkLst>
            <pc:docMk/>
            <pc:sldMk cId="2990883816" sldId="2146847046"/>
            <ac:grpSpMk id="91" creationId="{6BFCB23D-637E-4C7C-9879-52F484AB5E08}"/>
          </ac:grpSpMkLst>
        </pc:grpChg>
        <pc:grpChg chg="mod">
          <ac:chgData name="Picozzi, Valentina" userId="9de6e8c1-cd02-421a-9eb5-721f6178ffdf" providerId="ADAL" clId="{5BD0A4A8-BE06-4033-90D7-6A6BBF72DDEA}" dt="2022-02-24T10:59:26.929" v="6353"/>
          <ac:grpSpMkLst>
            <pc:docMk/>
            <pc:sldMk cId="2990883816" sldId="2146847046"/>
            <ac:grpSpMk id="92" creationId="{9B3CF08D-E1F4-444C-AAAE-9D0B53E57910}"/>
          </ac:grpSpMkLst>
        </pc:grpChg>
        <pc:grpChg chg="mod">
          <ac:chgData name="Picozzi, Valentina" userId="9de6e8c1-cd02-421a-9eb5-721f6178ffdf" providerId="ADAL" clId="{5BD0A4A8-BE06-4033-90D7-6A6BBF72DDEA}" dt="2022-02-24T10:59:26.929" v="6353"/>
          <ac:grpSpMkLst>
            <pc:docMk/>
            <pc:sldMk cId="2990883816" sldId="2146847046"/>
            <ac:grpSpMk id="94" creationId="{0889D6C9-93ED-42D4-BB34-E4F14529946B}"/>
          </ac:grpSpMkLst>
        </pc:grpChg>
        <pc:grpChg chg="mod">
          <ac:chgData name="Picozzi, Valentina" userId="9de6e8c1-cd02-421a-9eb5-721f6178ffdf" providerId="ADAL" clId="{5BD0A4A8-BE06-4033-90D7-6A6BBF72DDEA}" dt="2022-02-24T10:59:26.929" v="6353"/>
          <ac:grpSpMkLst>
            <pc:docMk/>
            <pc:sldMk cId="2990883816" sldId="2146847046"/>
            <ac:grpSpMk id="102" creationId="{3CB49A77-2035-4017-976B-07840D0CD97F}"/>
          </ac:grpSpMkLst>
        </pc:grpChg>
        <pc:grpChg chg="mod">
          <ac:chgData name="Picozzi, Valentina" userId="9de6e8c1-cd02-421a-9eb5-721f6178ffdf" providerId="ADAL" clId="{5BD0A4A8-BE06-4033-90D7-6A6BBF72DDEA}" dt="2022-02-24T10:59:26.929" v="6353"/>
          <ac:grpSpMkLst>
            <pc:docMk/>
            <pc:sldMk cId="2990883816" sldId="2146847046"/>
            <ac:grpSpMk id="104" creationId="{D22EAACD-74FA-409F-B092-10EA316200CE}"/>
          </ac:grpSpMkLst>
        </pc:grpChg>
        <pc:grpChg chg="mod">
          <ac:chgData name="Picozzi, Valentina" userId="9de6e8c1-cd02-421a-9eb5-721f6178ffdf" providerId="ADAL" clId="{5BD0A4A8-BE06-4033-90D7-6A6BBF72DDEA}" dt="2022-02-24T10:59:26.929" v="6353"/>
          <ac:grpSpMkLst>
            <pc:docMk/>
            <pc:sldMk cId="2990883816" sldId="2146847046"/>
            <ac:grpSpMk id="107" creationId="{9774E116-9CEF-4E72-B41C-27CA144C3959}"/>
          </ac:grpSpMkLst>
        </pc:grpChg>
        <pc:grpChg chg="mod">
          <ac:chgData name="Picozzi, Valentina" userId="9de6e8c1-cd02-421a-9eb5-721f6178ffdf" providerId="ADAL" clId="{5BD0A4A8-BE06-4033-90D7-6A6BBF72DDEA}" dt="2022-02-24T10:59:26.929" v="6353"/>
          <ac:grpSpMkLst>
            <pc:docMk/>
            <pc:sldMk cId="2990883816" sldId="2146847046"/>
            <ac:grpSpMk id="108" creationId="{00FCC1DD-BC72-4B21-B097-F694A697A2BD}"/>
          </ac:grpSpMkLst>
        </pc:grpChg>
        <pc:picChg chg="add mod">
          <ac:chgData name="Picozzi, Valentina" userId="9de6e8c1-cd02-421a-9eb5-721f6178ffdf" providerId="ADAL" clId="{5BD0A4A8-BE06-4033-90D7-6A6BBF72DDEA}" dt="2022-02-24T11:01:50.380" v="6382" actId="164"/>
          <ac:picMkLst>
            <pc:docMk/>
            <pc:sldMk cId="2990883816" sldId="2146847046"/>
            <ac:picMk id="5" creationId="{4E32DF26-DFA6-4DC8-9A08-F5E8A1224E13}"/>
          </ac:picMkLst>
        </pc:picChg>
        <pc:picChg chg="mod">
          <ac:chgData name="Picozzi, Valentina" userId="9de6e8c1-cd02-421a-9eb5-721f6178ffdf" providerId="ADAL" clId="{5BD0A4A8-BE06-4033-90D7-6A6BBF72DDEA}" dt="2022-02-24T11:38:02.662" v="6520" actId="164"/>
          <ac:picMkLst>
            <pc:docMk/>
            <pc:sldMk cId="2990883816" sldId="2146847046"/>
            <ac:picMk id="6" creationId="{8371C629-9B23-445A-9EC4-FABB3F1E7118}"/>
          </ac:picMkLst>
        </pc:picChg>
        <pc:picChg chg="del">
          <ac:chgData name="Picozzi, Valentina" userId="9de6e8c1-cd02-421a-9eb5-721f6178ffdf" providerId="ADAL" clId="{5BD0A4A8-BE06-4033-90D7-6A6BBF72DDEA}" dt="2022-02-24T11:35:12.650" v="6491" actId="478"/>
          <ac:picMkLst>
            <pc:docMk/>
            <pc:sldMk cId="2990883816" sldId="2146847046"/>
            <ac:picMk id="11" creationId="{31C6D8B0-716D-41A2-B25B-1E741A66EBC8}"/>
          </ac:picMkLst>
        </pc:picChg>
        <pc:picChg chg="mod">
          <ac:chgData name="Picozzi, Valentina" userId="9de6e8c1-cd02-421a-9eb5-721f6178ffdf" providerId="ADAL" clId="{5BD0A4A8-BE06-4033-90D7-6A6BBF72DDEA}" dt="2022-02-24T11:38:02.662" v="6520" actId="164"/>
          <ac:picMkLst>
            <pc:docMk/>
            <pc:sldMk cId="2990883816" sldId="2146847046"/>
            <ac:picMk id="22" creationId="{BC185DF2-9184-4FC0-B6D0-3B18BDB3BB3F}"/>
          </ac:picMkLst>
        </pc:picChg>
        <pc:picChg chg="mod">
          <ac:chgData name="Picozzi, Valentina" userId="9de6e8c1-cd02-421a-9eb5-721f6178ffdf" providerId="ADAL" clId="{5BD0A4A8-BE06-4033-90D7-6A6BBF72DDEA}" dt="2022-02-24T11:38:02.662" v="6520" actId="164"/>
          <ac:picMkLst>
            <pc:docMk/>
            <pc:sldMk cId="2990883816" sldId="2146847046"/>
            <ac:picMk id="55" creationId="{741F4359-1AEF-4BAA-AEC7-695B830B4714}"/>
          </ac:picMkLst>
        </pc:picChg>
        <pc:picChg chg="mod">
          <ac:chgData name="Picozzi, Valentina" userId="9de6e8c1-cd02-421a-9eb5-721f6178ffdf" providerId="ADAL" clId="{5BD0A4A8-BE06-4033-90D7-6A6BBF72DDEA}" dt="2022-02-24T11:38:02.662" v="6520" actId="164"/>
          <ac:picMkLst>
            <pc:docMk/>
            <pc:sldMk cId="2990883816" sldId="2146847046"/>
            <ac:picMk id="87" creationId="{A0A6B288-9DD0-4B6F-BE72-D18EDC08C560}"/>
          </ac:picMkLst>
        </pc:picChg>
        <pc:picChg chg="mod">
          <ac:chgData name="Picozzi, Valentina" userId="9de6e8c1-cd02-421a-9eb5-721f6178ffdf" providerId="ADAL" clId="{5BD0A4A8-BE06-4033-90D7-6A6BBF72DDEA}" dt="2022-02-24T11:38:02.662" v="6520" actId="164"/>
          <ac:picMkLst>
            <pc:docMk/>
            <pc:sldMk cId="2990883816" sldId="2146847046"/>
            <ac:picMk id="88" creationId="{DB916404-DAFE-4C9D-9832-C85A28B6661C}"/>
          </ac:picMkLst>
        </pc:picChg>
        <pc:picChg chg="mod">
          <ac:chgData name="Picozzi, Valentina" userId="9de6e8c1-cd02-421a-9eb5-721f6178ffdf" providerId="ADAL" clId="{5BD0A4A8-BE06-4033-90D7-6A6BBF72DDEA}" dt="2022-02-24T11:38:02.662" v="6520" actId="164"/>
          <ac:picMkLst>
            <pc:docMk/>
            <pc:sldMk cId="2990883816" sldId="2146847046"/>
            <ac:picMk id="89" creationId="{0198A740-6BF5-44A8-9A34-F07C39B409C9}"/>
          </ac:picMkLst>
        </pc:picChg>
        <pc:picChg chg="add del mod">
          <ac:chgData name="Picozzi, Valentina" userId="9de6e8c1-cd02-421a-9eb5-721f6178ffdf" providerId="ADAL" clId="{5BD0A4A8-BE06-4033-90D7-6A6BBF72DDEA}" dt="2022-02-24T10:59:00.900" v="6352"/>
          <ac:picMkLst>
            <pc:docMk/>
            <pc:sldMk cId="2990883816" sldId="2146847046"/>
            <ac:picMk id="90" creationId="{BBCEEF2F-2758-4903-BE19-BBA5F3ACE919}"/>
          </ac:picMkLst>
        </pc:picChg>
        <pc:picChg chg="mod">
          <ac:chgData name="Picozzi, Valentina" userId="9de6e8c1-cd02-421a-9eb5-721f6178ffdf" providerId="ADAL" clId="{5BD0A4A8-BE06-4033-90D7-6A6BBF72DDEA}" dt="2022-02-24T10:59:26.929" v="6353"/>
          <ac:picMkLst>
            <pc:docMk/>
            <pc:sldMk cId="2990883816" sldId="2146847046"/>
            <ac:picMk id="93" creationId="{52C81F9D-6168-4998-BF18-080825B3D161}"/>
          </ac:picMkLst>
        </pc:picChg>
        <pc:picChg chg="mod">
          <ac:chgData name="Picozzi, Valentina" userId="9de6e8c1-cd02-421a-9eb5-721f6178ffdf" providerId="ADAL" clId="{5BD0A4A8-BE06-4033-90D7-6A6BBF72DDEA}" dt="2022-02-24T10:59:26.929" v="6353"/>
          <ac:picMkLst>
            <pc:docMk/>
            <pc:sldMk cId="2990883816" sldId="2146847046"/>
            <ac:picMk id="95" creationId="{726434D2-43A5-4FE6-8CFD-A897CEFCDA5A}"/>
          </ac:picMkLst>
        </pc:picChg>
        <pc:picChg chg="mod">
          <ac:chgData name="Picozzi, Valentina" userId="9de6e8c1-cd02-421a-9eb5-721f6178ffdf" providerId="ADAL" clId="{5BD0A4A8-BE06-4033-90D7-6A6BBF72DDEA}" dt="2022-02-24T10:59:26.929" v="6353"/>
          <ac:picMkLst>
            <pc:docMk/>
            <pc:sldMk cId="2990883816" sldId="2146847046"/>
            <ac:picMk id="96" creationId="{4C4F9A90-FE4B-4431-9BC4-355811784470}"/>
          </ac:picMkLst>
        </pc:picChg>
        <pc:picChg chg="mod">
          <ac:chgData name="Picozzi, Valentina" userId="9de6e8c1-cd02-421a-9eb5-721f6178ffdf" providerId="ADAL" clId="{5BD0A4A8-BE06-4033-90D7-6A6BBF72DDEA}" dt="2022-02-24T10:59:26.929" v="6353"/>
          <ac:picMkLst>
            <pc:docMk/>
            <pc:sldMk cId="2990883816" sldId="2146847046"/>
            <ac:picMk id="97" creationId="{8D4C5EC0-60C2-43BC-8C08-913222331D7E}"/>
          </ac:picMkLst>
        </pc:picChg>
        <pc:picChg chg="mod">
          <ac:chgData name="Picozzi, Valentina" userId="9de6e8c1-cd02-421a-9eb5-721f6178ffdf" providerId="ADAL" clId="{5BD0A4A8-BE06-4033-90D7-6A6BBF72DDEA}" dt="2022-02-24T10:59:26.929" v="6353"/>
          <ac:picMkLst>
            <pc:docMk/>
            <pc:sldMk cId="2990883816" sldId="2146847046"/>
            <ac:picMk id="98" creationId="{D13A0828-64C1-4619-B881-3178CB82E03A}"/>
          </ac:picMkLst>
        </pc:picChg>
        <pc:picChg chg="mod">
          <ac:chgData name="Picozzi, Valentina" userId="9de6e8c1-cd02-421a-9eb5-721f6178ffdf" providerId="ADAL" clId="{5BD0A4A8-BE06-4033-90D7-6A6BBF72DDEA}" dt="2022-02-24T10:59:26.929" v="6353"/>
          <ac:picMkLst>
            <pc:docMk/>
            <pc:sldMk cId="2990883816" sldId="2146847046"/>
            <ac:picMk id="99" creationId="{18410232-4D1A-43C0-A6A8-842D53BA6AA1}"/>
          </ac:picMkLst>
        </pc:picChg>
        <pc:picChg chg="mod">
          <ac:chgData name="Picozzi, Valentina" userId="9de6e8c1-cd02-421a-9eb5-721f6178ffdf" providerId="ADAL" clId="{5BD0A4A8-BE06-4033-90D7-6A6BBF72DDEA}" dt="2022-02-24T10:59:26.929" v="6353"/>
          <ac:picMkLst>
            <pc:docMk/>
            <pc:sldMk cId="2990883816" sldId="2146847046"/>
            <ac:picMk id="100" creationId="{A650B9E3-0EA2-47C4-88BB-A03660E1291A}"/>
          </ac:picMkLst>
        </pc:picChg>
        <pc:picChg chg="mod">
          <ac:chgData name="Picozzi, Valentina" userId="9de6e8c1-cd02-421a-9eb5-721f6178ffdf" providerId="ADAL" clId="{5BD0A4A8-BE06-4033-90D7-6A6BBF72DDEA}" dt="2022-02-24T10:59:26.929" v="6353"/>
          <ac:picMkLst>
            <pc:docMk/>
            <pc:sldMk cId="2990883816" sldId="2146847046"/>
            <ac:picMk id="101" creationId="{826EBF50-CBE8-4270-8684-A0128ACE39B6}"/>
          </ac:picMkLst>
        </pc:picChg>
        <pc:picChg chg="mod">
          <ac:chgData name="Picozzi, Valentina" userId="9de6e8c1-cd02-421a-9eb5-721f6178ffdf" providerId="ADAL" clId="{5BD0A4A8-BE06-4033-90D7-6A6BBF72DDEA}" dt="2022-02-24T10:59:26.929" v="6353"/>
          <ac:picMkLst>
            <pc:docMk/>
            <pc:sldMk cId="2990883816" sldId="2146847046"/>
            <ac:picMk id="103" creationId="{5BD70387-3A37-48BC-B5E1-1CA98797CA4E}"/>
          </ac:picMkLst>
        </pc:picChg>
        <pc:picChg chg="mod">
          <ac:chgData name="Picozzi, Valentina" userId="9de6e8c1-cd02-421a-9eb5-721f6178ffdf" providerId="ADAL" clId="{5BD0A4A8-BE06-4033-90D7-6A6BBF72DDEA}" dt="2022-02-24T10:59:26.929" v="6353"/>
          <ac:picMkLst>
            <pc:docMk/>
            <pc:sldMk cId="2990883816" sldId="2146847046"/>
            <ac:picMk id="105" creationId="{793593D8-A0F6-4B93-B373-04EA7AAD7710}"/>
          </ac:picMkLst>
        </pc:picChg>
        <pc:picChg chg="mod">
          <ac:chgData name="Picozzi, Valentina" userId="9de6e8c1-cd02-421a-9eb5-721f6178ffdf" providerId="ADAL" clId="{5BD0A4A8-BE06-4033-90D7-6A6BBF72DDEA}" dt="2022-02-24T10:59:26.929" v="6353"/>
          <ac:picMkLst>
            <pc:docMk/>
            <pc:sldMk cId="2990883816" sldId="2146847046"/>
            <ac:picMk id="106" creationId="{60B828F9-D22E-4198-B55F-D2C094D087AB}"/>
          </ac:picMkLst>
        </pc:picChg>
        <pc:picChg chg="mod">
          <ac:chgData name="Picozzi, Valentina" userId="9de6e8c1-cd02-421a-9eb5-721f6178ffdf" providerId="ADAL" clId="{5BD0A4A8-BE06-4033-90D7-6A6BBF72DDEA}" dt="2022-02-24T10:59:26.929" v="6353"/>
          <ac:picMkLst>
            <pc:docMk/>
            <pc:sldMk cId="2990883816" sldId="2146847046"/>
            <ac:picMk id="110" creationId="{F57154FF-59D2-4FB8-9C53-429FAEE644E8}"/>
          </ac:picMkLst>
        </pc:picChg>
        <pc:picChg chg="mod">
          <ac:chgData name="Picozzi, Valentina" userId="9de6e8c1-cd02-421a-9eb5-721f6178ffdf" providerId="ADAL" clId="{5BD0A4A8-BE06-4033-90D7-6A6BBF72DDEA}" dt="2022-02-24T10:59:26.929" v="6353"/>
          <ac:picMkLst>
            <pc:docMk/>
            <pc:sldMk cId="2990883816" sldId="2146847046"/>
            <ac:picMk id="111" creationId="{0689F150-7B4C-4708-95D5-85AACFFB9365}"/>
          </ac:picMkLst>
        </pc:picChg>
        <pc:picChg chg="mod">
          <ac:chgData name="Picozzi, Valentina" userId="9de6e8c1-cd02-421a-9eb5-721f6178ffdf" providerId="ADAL" clId="{5BD0A4A8-BE06-4033-90D7-6A6BBF72DDEA}" dt="2022-02-24T10:59:26.929" v="6353"/>
          <ac:picMkLst>
            <pc:docMk/>
            <pc:sldMk cId="2990883816" sldId="2146847046"/>
            <ac:picMk id="112" creationId="{85B14301-C228-4502-81EB-337EA42D5141}"/>
          </ac:picMkLst>
        </pc:picChg>
        <pc:picChg chg="mod">
          <ac:chgData name="Picozzi, Valentina" userId="9de6e8c1-cd02-421a-9eb5-721f6178ffdf" providerId="ADAL" clId="{5BD0A4A8-BE06-4033-90D7-6A6BBF72DDEA}" dt="2022-02-24T10:59:26.929" v="6353"/>
          <ac:picMkLst>
            <pc:docMk/>
            <pc:sldMk cId="2990883816" sldId="2146847046"/>
            <ac:picMk id="113" creationId="{EDD0F819-7717-41C8-B2EA-AEAA29E7BD0C}"/>
          </ac:picMkLst>
        </pc:picChg>
        <pc:picChg chg="add mod">
          <ac:chgData name="Picozzi, Valentina" userId="9de6e8c1-cd02-421a-9eb5-721f6178ffdf" providerId="ADAL" clId="{5BD0A4A8-BE06-4033-90D7-6A6BBF72DDEA}" dt="2022-02-24T11:38:02.662" v="6520" actId="164"/>
          <ac:picMkLst>
            <pc:docMk/>
            <pc:sldMk cId="2990883816" sldId="2146847046"/>
            <ac:picMk id="114" creationId="{E5EF4659-EA58-4E33-871E-4941ADCE82BE}"/>
          </ac:picMkLst>
        </pc:picChg>
        <pc:picChg chg="add mod">
          <ac:chgData name="Picozzi, Valentina" userId="9de6e8c1-cd02-421a-9eb5-721f6178ffdf" providerId="ADAL" clId="{5BD0A4A8-BE06-4033-90D7-6A6BBF72DDEA}" dt="2022-02-24T11:38:02.662" v="6520" actId="164"/>
          <ac:picMkLst>
            <pc:docMk/>
            <pc:sldMk cId="2990883816" sldId="2146847046"/>
            <ac:picMk id="115" creationId="{B20EC651-FB36-436D-8770-8F8B31C902FB}"/>
          </ac:picMkLst>
        </pc:picChg>
        <pc:picChg chg="add mod">
          <ac:chgData name="Picozzi, Valentina" userId="9de6e8c1-cd02-421a-9eb5-721f6178ffdf" providerId="ADAL" clId="{5BD0A4A8-BE06-4033-90D7-6A6BBF72DDEA}" dt="2022-02-24T11:38:02.662" v="6520" actId="164"/>
          <ac:picMkLst>
            <pc:docMk/>
            <pc:sldMk cId="2990883816" sldId="2146847046"/>
            <ac:picMk id="116" creationId="{453A1450-98F9-43AD-BAB6-FA9EB167834C}"/>
          </ac:picMkLst>
        </pc:picChg>
        <pc:picChg chg="add mod">
          <ac:chgData name="Picozzi, Valentina" userId="9de6e8c1-cd02-421a-9eb5-721f6178ffdf" providerId="ADAL" clId="{5BD0A4A8-BE06-4033-90D7-6A6BBF72DDEA}" dt="2022-02-24T11:38:02.662" v="6520" actId="164"/>
          <ac:picMkLst>
            <pc:docMk/>
            <pc:sldMk cId="2990883816" sldId="2146847046"/>
            <ac:picMk id="117" creationId="{CAF196C9-05EE-47B8-B88E-F602F749F0A1}"/>
          </ac:picMkLst>
        </pc:picChg>
        <pc:picChg chg="add mod">
          <ac:chgData name="Picozzi, Valentina" userId="9de6e8c1-cd02-421a-9eb5-721f6178ffdf" providerId="ADAL" clId="{5BD0A4A8-BE06-4033-90D7-6A6BBF72DDEA}" dt="2022-02-24T11:42:38.875" v="6570" actId="164"/>
          <ac:picMkLst>
            <pc:docMk/>
            <pc:sldMk cId="2990883816" sldId="2146847046"/>
            <ac:picMk id="118" creationId="{E20D26D7-12D2-4184-87D5-605793098D0C}"/>
          </ac:picMkLst>
        </pc:picChg>
        <pc:picChg chg="add mod">
          <ac:chgData name="Picozzi, Valentina" userId="9de6e8c1-cd02-421a-9eb5-721f6178ffdf" providerId="ADAL" clId="{5BD0A4A8-BE06-4033-90D7-6A6BBF72DDEA}" dt="2022-02-24T11:42:38.875" v="6570" actId="164"/>
          <ac:picMkLst>
            <pc:docMk/>
            <pc:sldMk cId="2990883816" sldId="2146847046"/>
            <ac:picMk id="119" creationId="{277CCFA9-9D39-4105-A972-C568C08FD839}"/>
          </ac:picMkLst>
        </pc:picChg>
        <pc:picChg chg="add mod">
          <ac:chgData name="Picozzi, Valentina" userId="9de6e8c1-cd02-421a-9eb5-721f6178ffdf" providerId="ADAL" clId="{5BD0A4A8-BE06-4033-90D7-6A6BBF72DDEA}" dt="2022-02-24T11:42:38.875" v="6570" actId="164"/>
          <ac:picMkLst>
            <pc:docMk/>
            <pc:sldMk cId="2990883816" sldId="2146847046"/>
            <ac:picMk id="120" creationId="{951CA1D3-71DA-42D0-B12D-6531CA788CDD}"/>
          </ac:picMkLst>
        </pc:picChg>
        <pc:cxnChg chg="mod">
          <ac:chgData name="Picozzi, Valentina" userId="9de6e8c1-cd02-421a-9eb5-721f6178ffdf" providerId="ADAL" clId="{5BD0A4A8-BE06-4033-90D7-6A6BBF72DDEA}" dt="2022-02-24T11:38:07.032" v="6521" actId="14100"/>
          <ac:cxnSpMkLst>
            <pc:docMk/>
            <pc:sldMk cId="2990883816" sldId="2146847046"/>
            <ac:cxnSpMk id="3" creationId="{14D84EC0-1141-441F-B88C-1B376D9312F4}"/>
          </ac:cxnSpMkLst>
        </pc:cxnChg>
        <pc:cxnChg chg="mod">
          <ac:chgData name="Picozzi, Valentina" userId="9de6e8c1-cd02-421a-9eb5-721f6178ffdf" providerId="ADAL" clId="{5BD0A4A8-BE06-4033-90D7-6A6BBF72DDEA}" dt="2022-02-24T11:38:02.662" v="6520" actId="164"/>
          <ac:cxnSpMkLst>
            <pc:docMk/>
            <pc:sldMk cId="2990883816" sldId="2146847046"/>
            <ac:cxnSpMk id="53" creationId="{8DD6BDED-67FA-4DCD-B6B4-E4AB0E5B5A7E}"/>
          </ac:cxnSpMkLst>
        </pc:cxnChg>
        <pc:cxnChg chg="mod">
          <ac:chgData name="Picozzi, Valentina" userId="9de6e8c1-cd02-421a-9eb5-721f6178ffdf" providerId="ADAL" clId="{5BD0A4A8-BE06-4033-90D7-6A6BBF72DDEA}" dt="2022-02-24T11:43:21.193" v="6575" actId="164"/>
          <ac:cxnSpMkLst>
            <pc:docMk/>
            <pc:sldMk cId="2990883816" sldId="2146847046"/>
            <ac:cxnSpMk id="59" creationId="{263AEC69-BD5F-488E-8384-E23FC6ACAC98}"/>
          </ac:cxnSpMkLst>
        </pc:cxnChg>
        <pc:cxnChg chg="mod">
          <ac:chgData name="Picozzi, Valentina" userId="9de6e8c1-cd02-421a-9eb5-721f6178ffdf" providerId="ADAL" clId="{5BD0A4A8-BE06-4033-90D7-6A6BBF72DDEA}" dt="2022-02-24T11:43:21.193" v="6575" actId="164"/>
          <ac:cxnSpMkLst>
            <pc:docMk/>
            <pc:sldMk cId="2990883816" sldId="2146847046"/>
            <ac:cxnSpMk id="60" creationId="{75225BF5-8831-423F-BC94-5E2521723726}"/>
          </ac:cxnSpMkLst>
        </pc:cxnChg>
        <pc:cxnChg chg="mod">
          <ac:chgData name="Picozzi, Valentina" userId="9de6e8c1-cd02-421a-9eb5-721f6178ffdf" providerId="ADAL" clId="{5BD0A4A8-BE06-4033-90D7-6A6BBF72DDEA}" dt="2022-02-24T10:59:26.929" v="6353"/>
          <ac:cxnSpMkLst>
            <pc:docMk/>
            <pc:sldMk cId="2990883816" sldId="2146847046"/>
            <ac:cxnSpMk id="109" creationId="{DD4F85F6-41FF-4025-9B0B-75310B12033F}"/>
          </ac:cxnSpMkLst>
        </pc:cxnChg>
      </pc:sldChg>
      <pc:sldChg chg="addSp modSp mod">
        <pc:chgData name="Picozzi, Valentina" userId="9de6e8c1-cd02-421a-9eb5-721f6178ffdf" providerId="ADAL" clId="{5BD0A4A8-BE06-4033-90D7-6A6BBF72DDEA}" dt="2022-02-23T11:54:41.572" v="3528" actId="164"/>
        <pc:sldMkLst>
          <pc:docMk/>
          <pc:sldMk cId="4165323287" sldId="2146847047"/>
        </pc:sldMkLst>
        <pc:grpChg chg="add mod">
          <ac:chgData name="Picozzi, Valentina" userId="9de6e8c1-cd02-421a-9eb5-721f6178ffdf" providerId="ADAL" clId="{5BD0A4A8-BE06-4033-90D7-6A6BBF72DDEA}" dt="2022-02-23T11:54:41.572" v="3528" actId="164"/>
          <ac:grpSpMkLst>
            <pc:docMk/>
            <pc:sldMk cId="4165323287" sldId="2146847047"/>
            <ac:grpSpMk id="6" creationId="{F51FDC2E-BF6D-4825-BCE8-8F465550AD62}"/>
          </ac:grpSpMkLst>
        </pc:grpChg>
        <pc:grpChg chg="add mod">
          <ac:chgData name="Picozzi, Valentina" userId="9de6e8c1-cd02-421a-9eb5-721f6178ffdf" providerId="ADAL" clId="{5BD0A4A8-BE06-4033-90D7-6A6BBF72DDEA}" dt="2022-02-23T11:54:41.572" v="3528" actId="164"/>
          <ac:grpSpMkLst>
            <pc:docMk/>
            <pc:sldMk cId="4165323287" sldId="2146847047"/>
            <ac:grpSpMk id="12" creationId="{65B77C9C-2610-434D-B27F-D846179CEB4B}"/>
          </ac:grpSpMkLst>
        </pc:grpChg>
        <pc:grpChg chg="mod">
          <ac:chgData name="Picozzi, Valentina" userId="9de6e8c1-cd02-421a-9eb5-721f6178ffdf" providerId="ADAL" clId="{5BD0A4A8-BE06-4033-90D7-6A6BBF72DDEA}" dt="2022-02-23T11:35:03.719" v="3486" actId="164"/>
          <ac:grpSpMkLst>
            <pc:docMk/>
            <pc:sldMk cId="4165323287" sldId="2146847047"/>
            <ac:grpSpMk id="107" creationId="{A0F9391E-C96F-4E84-9A7B-DDF4D494CACE}"/>
          </ac:grpSpMkLst>
        </pc:grpChg>
        <pc:picChg chg="add mod">
          <ac:chgData name="Picozzi, Valentina" userId="9de6e8c1-cd02-421a-9eb5-721f6178ffdf" providerId="ADAL" clId="{5BD0A4A8-BE06-4033-90D7-6A6BBF72DDEA}" dt="2022-02-23T11:35:03.719" v="3486" actId="164"/>
          <ac:picMkLst>
            <pc:docMk/>
            <pc:sldMk cId="4165323287" sldId="2146847047"/>
            <ac:picMk id="3" creationId="{FFEFD723-ED35-47A2-8A41-993C9C28562A}"/>
          </ac:picMkLst>
        </pc:picChg>
        <pc:picChg chg="add mod">
          <ac:chgData name="Picozzi, Valentina" userId="9de6e8c1-cd02-421a-9eb5-721f6178ffdf" providerId="ADAL" clId="{5BD0A4A8-BE06-4033-90D7-6A6BBF72DDEA}" dt="2022-02-23T11:54:41.572" v="3528" actId="164"/>
          <ac:picMkLst>
            <pc:docMk/>
            <pc:sldMk cId="4165323287" sldId="2146847047"/>
            <ac:picMk id="8" creationId="{975F95A0-AAC9-44AF-A94B-F2ED2CB9A569}"/>
          </ac:picMkLst>
        </pc:picChg>
        <pc:picChg chg="add mod">
          <ac:chgData name="Picozzi, Valentina" userId="9de6e8c1-cd02-421a-9eb5-721f6178ffdf" providerId="ADAL" clId="{5BD0A4A8-BE06-4033-90D7-6A6BBF72DDEA}" dt="2022-02-23T11:54:41.572" v="3528" actId="164"/>
          <ac:picMkLst>
            <pc:docMk/>
            <pc:sldMk cId="4165323287" sldId="2146847047"/>
            <ac:picMk id="11" creationId="{6AF45E8A-080D-41B7-9B41-D0FC872C0F6C}"/>
          </ac:picMkLst>
        </pc:picChg>
        <pc:picChg chg="add mod ord">
          <ac:chgData name="Picozzi, Valentina" userId="9de6e8c1-cd02-421a-9eb5-721f6178ffdf" providerId="ADAL" clId="{5BD0A4A8-BE06-4033-90D7-6A6BBF72DDEA}" dt="2022-02-23T11:54:41.572" v="3528" actId="164"/>
          <ac:picMkLst>
            <pc:docMk/>
            <pc:sldMk cId="4165323287" sldId="2146847047"/>
            <ac:picMk id="41" creationId="{C38B46B3-74C9-4E1F-98F5-8E541F2623A7}"/>
          </ac:picMkLst>
        </pc:picChg>
        <pc:picChg chg="add mod">
          <ac:chgData name="Picozzi, Valentina" userId="9de6e8c1-cd02-421a-9eb5-721f6178ffdf" providerId="ADAL" clId="{5BD0A4A8-BE06-4033-90D7-6A6BBF72DDEA}" dt="2022-02-23T11:35:03.719" v="3486" actId="164"/>
          <ac:picMkLst>
            <pc:docMk/>
            <pc:sldMk cId="4165323287" sldId="2146847047"/>
            <ac:picMk id="44" creationId="{E8820102-1BF0-412F-8E31-F9834143FDAD}"/>
          </ac:picMkLst>
        </pc:picChg>
        <pc:picChg chg="add mod">
          <ac:chgData name="Picozzi, Valentina" userId="9de6e8c1-cd02-421a-9eb5-721f6178ffdf" providerId="ADAL" clId="{5BD0A4A8-BE06-4033-90D7-6A6BBF72DDEA}" dt="2022-02-23T11:35:03.719" v="3486" actId="164"/>
          <ac:picMkLst>
            <pc:docMk/>
            <pc:sldMk cId="4165323287" sldId="2146847047"/>
            <ac:picMk id="45" creationId="{2622CCEC-3F63-44F3-B5B0-605A767FE65C}"/>
          </ac:picMkLst>
        </pc:picChg>
        <pc:picChg chg="add mod">
          <ac:chgData name="Picozzi, Valentina" userId="9de6e8c1-cd02-421a-9eb5-721f6178ffdf" providerId="ADAL" clId="{5BD0A4A8-BE06-4033-90D7-6A6BBF72DDEA}" dt="2022-02-23T11:35:03.719" v="3486" actId="164"/>
          <ac:picMkLst>
            <pc:docMk/>
            <pc:sldMk cId="4165323287" sldId="2146847047"/>
            <ac:picMk id="46" creationId="{95F062E2-E9A3-41D2-BD32-4F6C1D101E93}"/>
          </ac:picMkLst>
        </pc:picChg>
        <pc:picChg chg="add mod">
          <ac:chgData name="Picozzi, Valentina" userId="9de6e8c1-cd02-421a-9eb5-721f6178ffdf" providerId="ADAL" clId="{5BD0A4A8-BE06-4033-90D7-6A6BBF72DDEA}" dt="2022-02-23T11:35:03.719" v="3486" actId="164"/>
          <ac:picMkLst>
            <pc:docMk/>
            <pc:sldMk cId="4165323287" sldId="2146847047"/>
            <ac:picMk id="47" creationId="{A05CA869-85B5-437E-9ED7-C4388B82A925}"/>
          </ac:picMkLst>
        </pc:picChg>
        <pc:picChg chg="add mod">
          <ac:chgData name="Picozzi, Valentina" userId="9de6e8c1-cd02-421a-9eb5-721f6178ffdf" providerId="ADAL" clId="{5BD0A4A8-BE06-4033-90D7-6A6BBF72DDEA}" dt="2022-02-23T11:54:41.572" v="3528" actId="164"/>
          <ac:picMkLst>
            <pc:docMk/>
            <pc:sldMk cId="4165323287" sldId="2146847047"/>
            <ac:picMk id="49" creationId="{AF5C832F-74EB-414A-81D6-4D26D8B2A0E6}"/>
          </ac:picMkLst>
        </pc:picChg>
        <pc:picChg chg="add mod">
          <ac:chgData name="Picozzi, Valentina" userId="9de6e8c1-cd02-421a-9eb5-721f6178ffdf" providerId="ADAL" clId="{5BD0A4A8-BE06-4033-90D7-6A6BBF72DDEA}" dt="2022-02-23T11:54:41.572" v="3528" actId="164"/>
          <ac:picMkLst>
            <pc:docMk/>
            <pc:sldMk cId="4165323287" sldId="2146847047"/>
            <ac:picMk id="50" creationId="{26327B48-0209-4EE0-879A-9FEC596996A9}"/>
          </ac:picMkLst>
        </pc:picChg>
      </pc:sldChg>
      <pc:sldChg chg="addSp delSp modSp mod">
        <pc:chgData name="Picozzi, Valentina" userId="9de6e8c1-cd02-421a-9eb5-721f6178ffdf" providerId="ADAL" clId="{5BD0A4A8-BE06-4033-90D7-6A6BBF72DDEA}" dt="2022-03-02T11:15:38.818" v="6582" actId="1036"/>
        <pc:sldMkLst>
          <pc:docMk/>
          <pc:sldMk cId="2058327256" sldId="2146847054"/>
        </pc:sldMkLst>
        <pc:spChg chg="mod topLvl">
          <ac:chgData name="Picozzi, Valentina" userId="9de6e8c1-cd02-421a-9eb5-721f6178ffdf" providerId="ADAL" clId="{5BD0A4A8-BE06-4033-90D7-6A6BBF72DDEA}" dt="2022-03-02T11:15:31.226" v="6580" actId="338"/>
          <ac:spMkLst>
            <pc:docMk/>
            <pc:sldMk cId="2058327256" sldId="2146847054"/>
            <ac:spMk id="18" creationId="{FC3D835E-C43A-4DA6-801C-1F9C6548C0C6}"/>
          </ac:spMkLst>
        </pc:spChg>
        <pc:spChg chg="mod topLvl">
          <ac:chgData name="Picozzi, Valentina" userId="9de6e8c1-cd02-421a-9eb5-721f6178ffdf" providerId="ADAL" clId="{5BD0A4A8-BE06-4033-90D7-6A6BBF72DDEA}" dt="2022-03-02T11:15:31.226" v="6580" actId="338"/>
          <ac:spMkLst>
            <pc:docMk/>
            <pc:sldMk cId="2058327256" sldId="2146847054"/>
            <ac:spMk id="19" creationId="{9407CF3C-DB73-400C-B662-4187F889570A}"/>
          </ac:spMkLst>
        </pc:spChg>
        <pc:spChg chg="mod topLvl">
          <ac:chgData name="Picozzi, Valentina" userId="9de6e8c1-cd02-421a-9eb5-721f6178ffdf" providerId="ADAL" clId="{5BD0A4A8-BE06-4033-90D7-6A6BBF72DDEA}" dt="2022-03-02T11:15:31.226" v="6580" actId="338"/>
          <ac:spMkLst>
            <pc:docMk/>
            <pc:sldMk cId="2058327256" sldId="2146847054"/>
            <ac:spMk id="115" creationId="{6B1F47D9-1BCC-44E2-808D-0DF90FD1CF73}"/>
          </ac:spMkLst>
        </pc:spChg>
        <pc:spChg chg="mod topLvl">
          <ac:chgData name="Picozzi, Valentina" userId="9de6e8c1-cd02-421a-9eb5-721f6178ffdf" providerId="ADAL" clId="{5BD0A4A8-BE06-4033-90D7-6A6BBF72DDEA}" dt="2022-03-02T11:15:31.226" v="6580" actId="338"/>
          <ac:spMkLst>
            <pc:docMk/>
            <pc:sldMk cId="2058327256" sldId="2146847054"/>
            <ac:spMk id="125" creationId="{A86A4B9A-99BA-4422-88A7-74B5CF8509BD}"/>
          </ac:spMkLst>
        </pc:spChg>
        <pc:spChg chg="mod topLvl">
          <ac:chgData name="Picozzi, Valentina" userId="9de6e8c1-cd02-421a-9eb5-721f6178ffdf" providerId="ADAL" clId="{5BD0A4A8-BE06-4033-90D7-6A6BBF72DDEA}" dt="2022-03-02T11:15:31.226" v="6580" actId="338"/>
          <ac:spMkLst>
            <pc:docMk/>
            <pc:sldMk cId="2058327256" sldId="2146847054"/>
            <ac:spMk id="126" creationId="{1D7969EB-6FDF-459B-AC82-5BAD82E69642}"/>
          </ac:spMkLst>
        </pc:spChg>
        <pc:spChg chg="mod topLvl">
          <ac:chgData name="Picozzi, Valentina" userId="9de6e8c1-cd02-421a-9eb5-721f6178ffdf" providerId="ADAL" clId="{5BD0A4A8-BE06-4033-90D7-6A6BBF72DDEA}" dt="2022-03-02T11:15:31.226" v="6580" actId="338"/>
          <ac:spMkLst>
            <pc:docMk/>
            <pc:sldMk cId="2058327256" sldId="2146847054"/>
            <ac:spMk id="130" creationId="{37FA56AF-B4F3-41D5-AA2D-BBC8C5B5B094}"/>
          </ac:spMkLst>
        </pc:spChg>
        <pc:spChg chg="mod topLvl">
          <ac:chgData name="Picozzi, Valentina" userId="9de6e8c1-cd02-421a-9eb5-721f6178ffdf" providerId="ADAL" clId="{5BD0A4A8-BE06-4033-90D7-6A6BBF72DDEA}" dt="2022-03-02T11:15:31.226" v="6580" actId="338"/>
          <ac:spMkLst>
            <pc:docMk/>
            <pc:sldMk cId="2058327256" sldId="2146847054"/>
            <ac:spMk id="165" creationId="{9F14CBF8-3066-44C0-BD85-DF27E26BA5A0}"/>
          </ac:spMkLst>
        </pc:spChg>
        <pc:spChg chg="mod topLvl">
          <ac:chgData name="Picozzi, Valentina" userId="9de6e8c1-cd02-421a-9eb5-721f6178ffdf" providerId="ADAL" clId="{5BD0A4A8-BE06-4033-90D7-6A6BBF72DDEA}" dt="2022-03-02T11:15:31.226" v="6580" actId="338"/>
          <ac:spMkLst>
            <pc:docMk/>
            <pc:sldMk cId="2058327256" sldId="2146847054"/>
            <ac:spMk id="166" creationId="{44D4EC2D-2566-4343-9B64-0467DCBD0D89}"/>
          </ac:spMkLst>
        </pc:spChg>
        <pc:spChg chg="mod topLvl">
          <ac:chgData name="Picozzi, Valentina" userId="9de6e8c1-cd02-421a-9eb5-721f6178ffdf" providerId="ADAL" clId="{5BD0A4A8-BE06-4033-90D7-6A6BBF72DDEA}" dt="2022-03-02T11:15:31.226" v="6580" actId="338"/>
          <ac:spMkLst>
            <pc:docMk/>
            <pc:sldMk cId="2058327256" sldId="2146847054"/>
            <ac:spMk id="177" creationId="{B97F1A66-260C-4CC9-82D8-5A044220FDE5}"/>
          </ac:spMkLst>
        </pc:spChg>
        <pc:spChg chg="mod topLvl">
          <ac:chgData name="Picozzi, Valentina" userId="9de6e8c1-cd02-421a-9eb5-721f6178ffdf" providerId="ADAL" clId="{5BD0A4A8-BE06-4033-90D7-6A6BBF72DDEA}" dt="2022-03-02T11:15:31.226" v="6580" actId="338"/>
          <ac:spMkLst>
            <pc:docMk/>
            <pc:sldMk cId="2058327256" sldId="2146847054"/>
            <ac:spMk id="186" creationId="{1EA57C93-4E96-4541-A855-AD2BAC6E4F6A}"/>
          </ac:spMkLst>
        </pc:spChg>
        <pc:spChg chg="mod topLvl">
          <ac:chgData name="Picozzi, Valentina" userId="9de6e8c1-cd02-421a-9eb5-721f6178ffdf" providerId="ADAL" clId="{5BD0A4A8-BE06-4033-90D7-6A6BBF72DDEA}" dt="2022-03-02T11:15:31.226" v="6580" actId="338"/>
          <ac:spMkLst>
            <pc:docMk/>
            <pc:sldMk cId="2058327256" sldId="2146847054"/>
            <ac:spMk id="195" creationId="{B44D81F9-7A04-4DF6-BF56-93425D98EF29}"/>
          </ac:spMkLst>
        </pc:spChg>
        <pc:spChg chg="mod topLvl">
          <ac:chgData name="Picozzi, Valentina" userId="9de6e8c1-cd02-421a-9eb5-721f6178ffdf" providerId="ADAL" clId="{5BD0A4A8-BE06-4033-90D7-6A6BBF72DDEA}" dt="2022-03-02T11:15:31.226" v="6580" actId="338"/>
          <ac:spMkLst>
            <pc:docMk/>
            <pc:sldMk cId="2058327256" sldId="2146847054"/>
            <ac:spMk id="197" creationId="{C2D05878-6456-41AC-B3CB-6044BE2B017F}"/>
          </ac:spMkLst>
        </pc:spChg>
        <pc:spChg chg="mod topLvl">
          <ac:chgData name="Picozzi, Valentina" userId="9de6e8c1-cd02-421a-9eb5-721f6178ffdf" providerId="ADAL" clId="{5BD0A4A8-BE06-4033-90D7-6A6BBF72DDEA}" dt="2022-03-02T11:15:31.226" v="6580" actId="338"/>
          <ac:spMkLst>
            <pc:docMk/>
            <pc:sldMk cId="2058327256" sldId="2146847054"/>
            <ac:spMk id="199" creationId="{147072C2-7D09-48ED-8924-3749CF235A2C}"/>
          </ac:spMkLst>
        </pc:spChg>
        <pc:spChg chg="mod topLvl">
          <ac:chgData name="Picozzi, Valentina" userId="9de6e8c1-cd02-421a-9eb5-721f6178ffdf" providerId="ADAL" clId="{5BD0A4A8-BE06-4033-90D7-6A6BBF72DDEA}" dt="2022-03-02T11:15:31.226" v="6580" actId="338"/>
          <ac:spMkLst>
            <pc:docMk/>
            <pc:sldMk cId="2058327256" sldId="2146847054"/>
            <ac:spMk id="202" creationId="{388BD704-2571-4A04-A096-611886784A34}"/>
          </ac:spMkLst>
        </pc:spChg>
        <pc:spChg chg="mod topLvl">
          <ac:chgData name="Picozzi, Valentina" userId="9de6e8c1-cd02-421a-9eb5-721f6178ffdf" providerId="ADAL" clId="{5BD0A4A8-BE06-4033-90D7-6A6BBF72DDEA}" dt="2022-03-02T11:15:31.226" v="6580" actId="338"/>
          <ac:spMkLst>
            <pc:docMk/>
            <pc:sldMk cId="2058327256" sldId="2146847054"/>
            <ac:spMk id="204" creationId="{16A5D61A-01EA-4DFB-A397-63E90E68192F}"/>
          </ac:spMkLst>
        </pc:spChg>
        <pc:spChg chg="mod topLvl">
          <ac:chgData name="Picozzi, Valentina" userId="9de6e8c1-cd02-421a-9eb5-721f6178ffdf" providerId="ADAL" clId="{5BD0A4A8-BE06-4033-90D7-6A6BBF72DDEA}" dt="2022-03-02T11:15:31.226" v="6580" actId="338"/>
          <ac:spMkLst>
            <pc:docMk/>
            <pc:sldMk cId="2058327256" sldId="2146847054"/>
            <ac:spMk id="206" creationId="{AC2805E8-FA8C-48E2-BB21-DD407509CD11}"/>
          </ac:spMkLst>
        </pc:spChg>
        <pc:spChg chg="mod topLvl">
          <ac:chgData name="Picozzi, Valentina" userId="9de6e8c1-cd02-421a-9eb5-721f6178ffdf" providerId="ADAL" clId="{5BD0A4A8-BE06-4033-90D7-6A6BBF72DDEA}" dt="2022-03-02T11:15:31.226" v="6580" actId="338"/>
          <ac:spMkLst>
            <pc:docMk/>
            <pc:sldMk cId="2058327256" sldId="2146847054"/>
            <ac:spMk id="208" creationId="{41822CAF-D8DF-42AC-A040-E12005F5E865}"/>
          </ac:spMkLst>
        </pc:spChg>
        <pc:spChg chg="mod topLvl">
          <ac:chgData name="Picozzi, Valentina" userId="9de6e8c1-cd02-421a-9eb5-721f6178ffdf" providerId="ADAL" clId="{5BD0A4A8-BE06-4033-90D7-6A6BBF72DDEA}" dt="2022-03-02T11:15:31.226" v="6580" actId="338"/>
          <ac:spMkLst>
            <pc:docMk/>
            <pc:sldMk cId="2058327256" sldId="2146847054"/>
            <ac:spMk id="209" creationId="{4BE72F79-AFFC-46C3-A6E5-7C933D470DFB}"/>
          </ac:spMkLst>
        </pc:spChg>
        <pc:spChg chg="mod topLvl">
          <ac:chgData name="Picozzi, Valentina" userId="9de6e8c1-cd02-421a-9eb5-721f6178ffdf" providerId="ADAL" clId="{5BD0A4A8-BE06-4033-90D7-6A6BBF72DDEA}" dt="2022-03-02T11:15:31.226" v="6580" actId="338"/>
          <ac:spMkLst>
            <pc:docMk/>
            <pc:sldMk cId="2058327256" sldId="2146847054"/>
            <ac:spMk id="232" creationId="{72660C77-C217-4537-83EE-651277EF21DB}"/>
          </ac:spMkLst>
        </pc:spChg>
        <pc:spChg chg="mod topLvl">
          <ac:chgData name="Picozzi, Valentina" userId="9de6e8c1-cd02-421a-9eb5-721f6178ffdf" providerId="ADAL" clId="{5BD0A4A8-BE06-4033-90D7-6A6BBF72DDEA}" dt="2022-03-02T11:15:31.226" v="6580" actId="338"/>
          <ac:spMkLst>
            <pc:docMk/>
            <pc:sldMk cId="2058327256" sldId="2146847054"/>
            <ac:spMk id="233" creationId="{950587FD-79A5-41DA-B059-2633D554FFE6}"/>
          </ac:spMkLst>
        </pc:spChg>
        <pc:spChg chg="mod topLvl">
          <ac:chgData name="Picozzi, Valentina" userId="9de6e8c1-cd02-421a-9eb5-721f6178ffdf" providerId="ADAL" clId="{5BD0A4A8-BE06-4033-90D7-6A6BBF72DDEA}" dt="2022-03-02T11:15:31.226" v="6580" actId="338"/>
          <ac:spMkLst>
            <pc:docMk/>
            <pc:sldMk cId="2058327256" sldId="2146847054"/>
            <ac:spMk id="234" creationId="{552290A1-3A0B-44E0-9903-A04B7EE9D7B8}"/>
          </ac:spMkLst>
        </pc:spChg>
        <pc:spChg chg="mod topLvl">
          <ac:chgData name="Picozzi, Valentina" userId="9de6e8c1-cd02-421a-9eb5-721f6178ffdf" providerId="ADAL" clId="{5BD0A4A8-BE06-4033-90D7-6A6BBF72DDEA}" dt="2022-03-02T11:15:31.226" v="6580" actId="338"/>
          <ac:spMkLst>
            <pc:docMk/>
            <pc:sldMk cId="2058327256" sldId="2146847054"/>
            <ac:spMk id="236" creationId="{90530C69-2B36-4497-89CF-F53E6597B9C9}"/>
          </ac:spMkLst>
        </pc:spChg>
        <pc:spChg chg="mod topLvl">
          <ac:chgData name="Picozzi, Valentina" userId="9de6e8c1-cd02-421a-9eb5-721f6178ffdf" providerId="ADAL" clId="{5BD0A4A8-BE06-4033-90D7-6A6BBF72DDEA}" dt="2022-03-02T11:15:31.226" v="6580" actId="338"/>
          <ac:spMkLst>
            <pc:docMk/>
            <pc:sldMk cId="2058327256" sldId="2146847054"/>
            <ac:spMk id="237" creationId="{53AC6EC1-6FE6-422B-B450-CDB538FA7708}"/>
          </ac:spMkLst>
        </pc:spChg>
        <pc:spChg chg="mod topLvl">
          <ac:chgData name="Picozzi, Valentina" userId="9de6e8c1-cd02-421a-9eb5-721f6178ffdf" providerId="ADAL" clId="{5BD0A4A8-BE06-4033-90D7-6A6BBF72DDEA}" dt="2022-03-02T11:15:31.226" v="6580" actId="338"/>
          <ac:spMkLst>
            <pc:docMk/>
            <pc:sldMk cId="2058327256" sldId="2146847054"/>
            <ac:spMk id="259" creationId="{CB55B541-0C7B-4B7E-A34A-EF7522B19EE4}"/>
          </ac:spMkLst>
        </pc:spChg>
        <pc:spChg chg="mod topLvl">
          <ac:chgData name="Picozzi, Valentina" userId="9de6e8c1-cd02-421a-9eb5-721f6178ffdf" providerId="ADAL" clId="{5BD0A4A8-BE06-4033-90D7-6A6BBF72DDEA}" dt="2022-03-02T11:15:31.226" v="6580" actId="338"/>
          <ac:spMkLst>
            <pc:docMk/>
            <pc:sldMk cId="2058327256" sldId="2146847054"/>
            <ac:spMk id="262" creationId="{D71FE5BB-A28A-4759-A143-EAB55A8D2FC5}"/>
          </ac:spMkLst>
        </pc:spChg>
        <pc:spChg chg="mod topLvl">
          <ac:chgData name="Picozzi, Valentina" userId="9de6e8c1-cd02-421a-9eb5-721f6178ffdf" providerId="ADAL" clId="{5BD0A4A8-BE06-4033-90D7-6A6BBF72DDEA}" dt="2022-03-02T11:15:31.226" v="6580" actId="338"/>
          <ac:spMkLst>
            <pc:docMk/>
            <pc:sldMk cId="2058327256" sldId="2146847054"/>
            <ac:spMk id="263" creationId="{F1A30DAF-505F-4DD0-8181-7D618A05A56E}"/>
          </ac:spMkLst>
        </pc:spChg>
        <pc:spChg chg="mod topLvl">
          <ac:chgData name="Picozzi, Valentina" userId="9de6e8c1-cd02-421a-9eb5-721f6178ffdf" providerId="ADAL" clId="{5BD0A4A8-BE06-4033-90D7-6A6BBF72DDEA}" dt="2022-03-02T11:15:31.226" v="6580" actId="338"/>
          <ac:spMkLst>
            <pc:docMk/>
            <pc:sldMk cId="2058327256" sldId="2146847054"/>
            <ac:spMk id="272" creationId="{82BDB882-7313-4685-94D3-7FD62A519520}"/>
          </ac:spMkLst>
        </pc:spChg>
        <pc:grpChg chg="del mod topLvl">
          <ac:chgData name="Picozzi, Valentina" userId="9de6e8c1-cd02-421a-9eb5-721f6178ffdf" providerId="ADAL" clId="{5BD0A4A8-BE06-4033-90D7-6A6BBF72DDEA}" dt="2022-03-02T11:15:25.605" v="6579" actId="165"/>
          <ac:grpSpMkLst>
            <pc:docMk/>
            <pc:sldMk cId="2058327256" sldId="2146847054"/>
            <ac:grpSpMk id="2" creationId="{D55E8186-090A-4FAF-A461-F61D57F82CD5}"/>
          </ac:grpSpMkLst>
        </pc:grpChg>
        <pc:grpChg chg="del mod topLvl">
          <ac:chgData name="Picozzi, Valentina" userId="9de6e8c1-cd02-421a-9eb5-721f6178ffdf" providerId="ADAL" clId="{5BD0A4A8-BE06-4033-90D7-6A6BBF72DDEA}" dt="2022-03-02T11:15:18.715" v="6578" actId="165"/>
          <ac:grpSpMkLst>
            <pc:docMk/>
            <pc:sldMk cId="2058327256" sldId="2146847054"/>
            <ac:grpSpMk id="3" creationId="{E261B7DD-4327-4171-9B47-48405C4843F9}"/>
          </ac:grpSpMkLst>
        </pc:grpChg>
        <pc:grpChg chg="add mod">
          <ac:chgData name="Picozzi, Valentina" userId="9de6e8c1-cd02-421a-9eb5-721f6178ffdf" providerId="ADAL" clId="{5BD0A4A8-BE06-4033-90D7-6A6BBF72DDEA}" dt="2022-03-02T11:15:31.226" v="6580" actId="338"/>
          <ac:grpSpMkLst>
            <pc:docMk/>
            <pc:sldMk cId="2058327256" sldId="2146847054"/>
            <ac:grpSpMk id="4" creationId="{4853FD1D-6266-4B0C-9B99-73C7DFA3BA68}"/>
          </ac:grpSpMkLst>
        </pc:grpChg>
        <pc:grpChg chg="del">
          <ac:chgData name="Picozzi, Valentina" userId="9de6e8c1-cd02-421a-9eb5-721f6178ffdf" providerId="ADAL" clId="{5BD0A4A8-BE06-4033-90D7-6A6BBF72DDEA}" dt="2022-02-23T18:36:33.316" v="4525" actId="478"/>
          <ac:grpSpMkLst>
            <pc:docMk/>
            <pc:sldMk cId="2058327256" sldId="2146847054"/>
            <ac:grpSpMk id="6" creationId="{3226DB67-CE64-4913-A1CE-4E668855B089}"/>
          </ac:grpSpMkLst>
        </pc:grpChg>
        <pc:grpChg chg="add mod">
          <ac:chgData name="Picozzi, Valentina" userId="9de6e8c1-cd02-421a-9eb5-721f6178ffdf" providerId="ADAL" clId="{5BD0A4A8-BE06-4033-90D7-6A6BBF72DDEA}" dt="2022-02-23T18:37:09.749" v="4529" actId="164"/>
          <ac:grpSpMkLst>
            <pc:docMk/>
            <pc:sldMk cId="2058327256" sldId="2146847054"/>
            <ac:grpSpMk id="11" creationId="{571C6795-B09A-4D54-99E8-9055816FA2AF}"/>
          </ac:grpSpMkLst>
        </pc:grpChg>
        <pc:grpChg chg="add mod">
          <ac:chgData name="Picozzi, Valentina" userId="9de6e8c1-cd02-421a-9eb5-721f6178ffdf" providerId="ADAL" clId="{5BD0A4A8-BE06-4033-90D7-6A6BBF72DDEA}" dt="2022-02-23T18:37:07.827" v="4528" actId="164"/>
          <ac:grpSpMkLst>
            <pc:docMk/>
            <pc:sldMk cId="2058327256" sldId="2146847054"/>
            <ac:grpSpMk id="12" creationId="{C4189E45-ADEB-44CD-A06B-79868EDC7F0D}"/>
          </ac:grpSpMkLst>
        </pc:grpChg>
        <pc:grpChg chg="add mod">
          <ac:chgData name="Picozzi, Valentina" userId="9de6e8c1-cd02-421a-9eb5-721f6178ffdf" providerId="ADAL" clId="{5BD0A4A8-BE06-4033-90D7-6A6BBF72DDEA}" dt="2022-02-23T18:37:13.744" v="4530" actId="164"/>
          <ac:grpSpMkLst>
            <pc:docMk/>
            <pc:sldMk cId="2058327256" sldId="2146847054"/>
            <ac:grpSpMk id="14" creationId="{D69F9B8D-B630-4FED-A9C8-4349A1248D28}"/>
          </ac:grpSpMkLst>
        </pc:grpChg>
        <pc:picChg chg="del mod topLvl">
          <ac:chgData name="Picozzi, Valentina" userId="9de6e8c1-cd02-421a-9eb5-721f6178ffdf" providerId="ADAL" clId="{5BD0A4A8-BE06-4033-90D7-6A6BBF72DDEA}" dt="2022-02-23T18:36:33.316" v="4525" actId="478"/>
          <ac:picMkLst>
            <pc:docMk/>
            <pc:sldMk cId="2058327256" sldId="2146847054"/>
            <ac:picMk id="5" creationId="{006ADB51-4F66-4E97-9CC4-6A42F10B0FE0}"/>
          </ac:picMkLst>
        </pc:picChg>
        <pc:picChg chg="add mod modCrop">
          <ac:chgData name="Picozzi, Valentina" userId="9de6e8c1-cd02-421a-9eb5-721f6178ffdf" providerId="ADAL" clId="{5BD0A4A8-BE06-4033-90D7-6A6BBF72DDEA}" dt="2022-02-23T18:37:13.744" v="4530" actId="164"/>
          <ac:picMkLst>
            <pc:docMk/>
            <pc:sldMk cId="2058327256" sldId="2146847054"/>
            <ac:picMk id="7" creationId="{80FC6BAC-E8DC-46A7-B7B1-A88A78BEEA4B}"/>
          </ac:picMkLst>
        </pc:picChg>
        <pc:picChg chg="mod topLvl">
          <ac:chgData name="Picozzi, Valentina" userId="9de6e8c1-cd02-421a-9eb5-721f6178ffdf" providerId="ADAL" clId="{5BD0A4A8-BE06-4033-90D7-6A6BBF72DDEA}" dt="2022-03-02T11:15:38.818" v="6582" actId="1036"/>
          <ac:picMkLst>
            <pc:docMk/>
            <pc:sldMk cId="2058327256" sldId="2146847054"/>
            <ac:picMk id="8" creationId="{97C971A4-3481-4E4A-8FB2-49E5672D23C7}"/>
          </ac:picMkLst>
        </pc:picChg>
        <pc:picChg chg="mod topLvl">
          <ac:chgData name="Picozzi, Valentina" userId="9de6e8c1-cd02-421a-9eb5-721f6178ffdf" providerId="ADAL" clId="{5BD0A4A8-BE06-4033-90D7-6A6BBF72DDEA}" dt="2022-03-02T11:15:31.226" v="6580" actId="338"/>
          <ac:picMkLst>
            <pc:docMk/>
            <pc:sldMk cId="2058327256" sldId="2146847054"/>
            <ac:picMk id="9" creationId="{AB5C8C5E-6998-41D5-8A6E-D780AC003B73}"/>
          </ac:picMkLst>
        </pc:picChg>
        <pc:picChg chg="mod topLvl">
          <ac:chgData name="Picozzi, Valentina" userId="9de6e8c1-cd02-421a-9eb5-721f6178ffdf" providerId="ADAL" clId="{5BD0A4A8-BE06-4033-90D7-6A6BBF72DDEA}" dt="2022-03-02T11:15:31.226" v="6580" actId="338"/>
          <ac:picMkLst>
            <pc:docMk/>
            <pc:sldMk cId="2058327256" sldId="2146847054"/>
            <ac:picMk id="13" creationId="{B7D01306-44DA-40E8-963A-A86FC8E36E04}"/>
          </ac:picMkLst>
        </pc:picChg>
        <pc:picChg chg="add mod">
          <ac:chgData name="Picozzi, Valentina" userId="9de6e8c1-cd02-421a-9eb5-721f6178ffdf" providerId="ADAL" clId="{5BD0A4A8-BE06-4033-90D7-6A6BBF72DDEA}" dt="2022-02-23T18:39:43.071" v="4543" actId="14100"/>
          <ac:picMkLst>
            <pc:docMk/>
            <pc:sldMk cId="2058327256" sldId="2146847054"/>
            <ac:picMk id="16" creationId="{9ADB8606-F601-4098-A5DF-17579F095604}"/>
          </ac:picMkLst>
        </pc:picChg>
        <pc:picChg chg="mod topLvl">
          <ac:chgData name="Picozzi, Valentina" userId="9de6e8c1-cd02-421a-9eb5-721f6178ffdf" providerId="ADAL" clId="{5BD0A4A8-BE06-4033-90D7-6A6BBF72DDEA}" dt="2022-03-02T11:15:31.226" v="6580" actId="338"/>
          <ac:picMkLst>
            <pc:docMk/>
            <pc:sldMk cId="2058327256" sldId="2146847054"/>
            <ac:picMk id="20" creationId="{F4AE067E-558E-4AA7-9296-4ACCD1C8C6D9}"/>
          </ac:picMkLst>
        </pc:picChg>
        <pc:picChg chg="add mod">
          <ac:chgData name="Picozzi, Valentina" userId="9de6e8c1-cd02-421a-9eb5-721f6178ffdf" providerId="ADAL" clId="{5BD0A4A8-BE06-4033-90D7-6A6BBF72DDEA}" dt="2022-02-23T18:45:25.375" v="4632" actId="1037"/>
          <ac:picMkLst>
            <pc:docMk/>
            <pc:sldMk cId="2058327256" sldId="2146847054"/>
            <ac:picMk id="21" creationId="{FB3F2390-3D92-4E80-86A5-5090CE65DAB7}"/>
          </ac:picMkLst>
        </pc:picChg>
        <pc:picChg chg="mod topLvl">
          <ac:chgData name="Picozzi, Valentina" userId="9de6e8c1-cd02-421a-9eb5-721f6178ffdf" providerId="ADAL" clId="{5BD0A4A8-BE06-4033-90D7-6A6BBF72DDEA}" dt="2022-03-02T11:15:31.226" v="6580" actId="338"/>
          <ac:picMkLst>
            <pc:docMk/>
            <pc:sldMk cId="2058327256" sldId="2146847054"/>
            <ac:picMk id="26" creationId="{F8D46CCF-D1B6-4C14-9F46-99B076E27617}"/>
          </ac:picMkLst>
        </pc:picChg>
        <pc:picChg chg="mod topLvl">
          <ac:chgData name="Picozzi, Valentina" userId="9de6e8c1-cd02-421a-9eb5-721f6178ffdf" providerId="ADAL" clId="{5BD0A4A8-BE06-4033-90D7-6A6BBF72DDEA}" dt="2022-03-02T11:15:31.226" v="6580" actId="338"/>
          <ac:picMkLst>
            <pc:docMk/>
            <pc:sldMk cId="2058327256" sldId="2146847054"/>
            <ac:picMk id="32" creationId="{554A3207-B53D-466A-9CDF-94A08F43F87B}"/>
          </ac:picMkLst>
        </pc:picChg>
        <pc:picChg chg="mod topLvl">
          <ac:chgData name="Picozzi, Valentina" userId="9de6e8c1-cd02-421a-9eb5-721f6178ffdf" providerId="ADAL" clId="{5BD0A4A8-BE06-4033-90D7-6A6BBF72DDEA}" dt="2022-03-02T11:15:31.226" v="6580" actId="338"/>
          <ac:picMkLst>
            <pc:docMk/>
            <pc:sldMk cId="2058327256" sldId="2146847054"/>
            <ac:picMk id="35" creationId="{C0947526-2A41-470E-9B8B-9DD38E87276D}"/>
          </ac:picMkLst>
        </pc:picChg>
        <pc:picChg chg="mod topLvl">
          <ac:chgData name="Picozzi, Valentina" userId="9de6e8c1-cd02-421a-9eb5-721f6178ffdf" providerId="ADAL" clId="{5BD0A4A8-BE06-4033-90D7-6A6BBF72DDEA}" dt="2022-03-02T11:15:31.226" v="6580" actId="338"/>
          <ac:picMkLst>
            <pc:docMk/>
            <pc:sldMk cId="2058327256" sldId="2146847054"/>
            <ac:picMk id="37" creationId="{0618D4A6-47CE-4CC0-BA14-23ECDCBAA03C}"/>
          </ac:picMkLst>
        </pc:picChg>
        <pc:picChg chg="del mod">
          <ac:chgData name="Picozzi, Valentina" userId="9de6e8c1-cd02-421a-9eb5-721f6178ffdf" providerId="ADAL" clId="{5BD0A4A8-BE06-4033-90D7-6A6BBF72DDEA}" dt="2022-02-23T18:39:27.876" v="4540" actId="478"/>
          <ac:picMkLst>
            <pc:docMk/>
            <pc:sldMk cId="2058327256" sldId="2146847054"/>
            <ac:picMk id="65" creationId="{4E832650-73EE-4DFD-8D53-24CF0BDB50B9}"/>
          </ac:picMkLst>
        </pc:picChg>
        <pc:picChg chg="mod topLvl">
          <ac:chgData name="Picozzi, Valentina" userId="9de6e8c1-cd02-421a-9eb5-721f6178ffdf" providerId="ADAL" clId="{5BD0A4A8-BE06-4033-90D7-6A6BBF72DDEA}" dt="2022-03-02T11:15:31.226" v="6580" actId="338"/>
          <ac:picMkLst>
            <pc:docMk/>
            <pc:sldMk cId="2058327256" sldId="2146847054"/>
            <ac:picMk id="77" creationId="{665BED21-F536-42DF-AEB6-EBC26577133D}"/>
          </ac:picMkLst>
        </pc:picChg>
        <pc:picChg chg="mod topLvl">
          <ac:chgData name="Picozzi, Valentina" userId="9de6e8c1-cd02-421a-9eb5-721f6178ffdf" providerId="ADAL" clId="{5BD0A4A8-BE06-4033-90D7-6A6BBF72DDEA}" dt="2022-03-02T11:15:31.226" v="6580" actId="338"/>
          <ac:picMkLst>
            <pc:docMk/>
            <pc:sldMk cId="2058327256" sldId="2146847054"/>
            <ac:picMk id="123" creationId="{67E3C78C-ACBC-4061-825F-48633CC28461}"/>
          </ac:picMkLst>
        </pc:picChg>
        <pc:picChg chg="mod topLvl">
          <ac:chgData name="Picozzi, Valentina" userId="9de6e8c1-cd02-421a-9eb5-721f6178ffdf" providerId="ADAL" clId="{5BD0A4A8-BE06-4033-90D7-6A6BBF72DDEA}" dt="2022-03-02T11:15:31.226" v="6580" actId="338"/>
          <ac:picMkLst>
            <pc:docMk/>
            <pc:sldMk cId="2058327256" sldId="2146847054"/>
            <ac:picMk id="124" creationId="{75A7F0F4-D0F9-4977-840D-1CFCC38019F9}"/>
          </ac:picMkLst>
        </pc:picChg>
        <pc:picChg chg="mod topLvl">
          <ac:chgData name="Picozzi, Valentina" userId="9de6e8c1-cd02-421a-9eb5-721f6178ffdf" providerId="ADAL" clId="{5BD0A4A8-BE06-4033-90D7-6A6BBF72DDEA}" dt="2022-03-02T11:15:31.226" v="6580" actId="338"/>
          <ac:picMkLst>
            <pc:docMk/>
            <pc:sldMk cId="2058327256" sldId="2146847054"/>
            <ac:picMk id="127" creationId="{775A891C-F9FE-44F9-B88C-71DE2B698C82}"/>
          </ac:picMkLst>
        </pc:picChg>
        <pc:picChg chg="mod topLvl">
          <ac:chgData name="Picozzi, Valentina" userId="9de6e8c1-cd02-421a-9eb5-721f6178ffdf" providerId="ADAL" clId="{5BD0A4A8-BE06-4033-90D7-6A6BBF72DDEA}" dt="2022-03-02T11:15:31.226" v="6580" actId="338"/>
          <ac:picMkLst>
            <pc:docMk/>
            <pc:sldMk cId="2058327256" sldId="2146847054"/>
            <ac:picMk id="128" creationId="{FE9B4C3B-544F-4697-A22C-4B023D614386}"/>
          </ac:picMkLst>
        </pc:picChg>
        <pc:picChg chg="mod topLvl">
          <ac:chgData name="Picozzi, Valentina" userId="9de6e8c1-cd02-421a-9eb5-721f6178ffdf" providerId="ADAL" clId="{5BD0A4A8-BE06-4033-90D7-6A6BBF72DDEA}" dt="2022-03-02T11:15:31.226" v="6580" actId="338"/>
          <ac:picMkLst>
            <pc:docMk/>
            <pc:sldMk cId="2058327256" sldId="2146847054"/>
            <ac:picMk id="131" creationId="{8BF303E3-6BF3-4F87-9E46-71351B48758E}"/>
          </ac:picMkLst>
        </pc:picChg>
        <pc:picChg chg="mod topLvl">
          <ac:chgData name="Picozzi, Valentina" userId="9de6e8c1-cd02-421a-9eb5-721f6178ffdf" providerId="ADAL" clId="{5BD0A4A8-BE06-4033-90D7-6A6BBF72DDEA}" dt="2022-03-02T11:15:31.226" v="6580" actId="338"/>
          <ac:picMkLst>
            <pc:docMk/>
            <pc:sldMk cId="2058327256" sldId="2146847054"/>
            <ac:picMk id="132" creationId="{D94FADB7-81E0-4953-AAA0-55450969E45C}"/>
          </ac:picMkLst>
        </pc:picChg>
        <pc:picChg chg="mod topLvl">
          <ac:chgData name="Picozzi, Valentina" userId="9de6e8c1-cd02-421a-9eb5-721f6178ffdf" providerId="ADAL" clId="{5BD0A4A8-BE06-4033-90D7-6A6BBF72DDEA}" dt="2022-03-02T11:15:31.226" v="6580" actId="338"/>
          <ac:picMkLst>
            <pc:docMk/>
            <pc:sldMk cId="2058327256" sldId="2146847054"/>
            <ac:picMk id="133" creationId="{BC5F9785-4A40-498B-9131-858C2848E9B0}"/>
          </ac:picMkLst>
        </pc:picChg>
        <pc:picChg chg="mod topLvl">
          <ac:chgData name="Picozzi, Valentina" userId="9de6e8c1-cd02-421a-9eb5-721f6178ffdf" providerId="ADAL" clId="{5BD0A4A8-BE06-4033-90D7-6A6BBF72DDEA}" dt="2022-03-02T11:15:31.226" v="6580" actId="338"/>
          <ac:picMkLst>
            <pc:docMk/>
            <pc:sldMk cId="2058327256" sldId="2146847054"/>
            <ac:picMk id="135" creationId="{7F6D1AE8-731A-4656-B0BD-792AAADE8D61}"/>
          </ac:picMkLst>
        </pc:picChg>
        <pc:picChg chg="mod topLvl">
          <ac:chgData name="Picozzi, Valentina" userId="9de6e8c1-cd02-421a-9eb5-721f6178ffdf" providerId="ADAL" clId="{5BD0A4A8-BE06-4033-90D7-6A6BBF72DDEA}" dt="2022-03-02T11:15:18.715" v="6578" actId="165"/>
          <ac:picMkLst>
            <pc:docMk/>
            <pc:sldMk cId="2058327256" sldId="2146847054"/>
            <ac:picMk id="136" creationId="{3FEECB91-34B4-4937-9A88-BE96ED2221EF}"/>
          </ac:picMkLst>
        </pc:picChg>
        <pc:picChg chg="mod topLvl">
          <ac:chgData name="Picozzi, Valentina" userId="9de6e8c1-cd02-421a-9eb5-721f6178ffdf" providerId="ADAL" clId="{5BD0A4A8-BE06-4033-90D7-6A6BBF72DDEA}" dt="2022-03-02T11:15:31.226" v="6580" actId="338"/>
          <ac:picMkLst>
            <pc:docMk/>
            <pc:sldMk cId="2058327256" sldId="2146847054"/>
            <ac:picMk id="137" creationId="{38CB34AE-5D2C-45C2-929D-E2105884A08C}"/>
          </ac:picMkLst>
        </pc:picChg>
        <pc:picChg chg="mod topLvl">
          <ac:chgData name="Picozzi, Valentina" userId="9de6e8c1-cd02-421a-9eb5-721f6178ffdf" providerId="ADAL" clId="{5BD0A4A8-BE06-4033-90D7-6A6BBF72DDEA}" dt="2022-03-02T11:15:18.715" v="6578" actId="165"/>
          <ac:picMkLst>
            <pc:docMk/>
            <pc:sldMk cId="2058327256" sldId="2146847054"/>
            <ac:picMk id="138" creationId="{8C0F2DFA-531A-47A3-AE6F-4BDF89923FEE}"/>
          </ac:picMkLst>
        </pc:picChg>
        <pc:picChg chg="mod topLvl">
          <ac:chgData name="Picozzi, Valentina" userId="9de6e8c1-cd02-421a-9eb5-721f6178ffdf" providerId="ADAL" clId="{5BD0A4A8-BE06-4033-90D7-6A6BBF72DDEA}" dt="2022-03-02T11:15:31.226" v="6580" actId="338"/>
          <ac:picMkLst>
            <pc:docMk/>
            <pc:sldMk cId="2058327256" sldId="2146847054"/>
            <ac:picMk id="139" creationId="{81B941AB-62B0-495C-A564-85DA75129C87}"/>
          </ac:picMkLst>
        </pc:picChg>
        <pc:picChg chg="mod topLvl">
          <ac:chgData name="Picozzi, Valentina" userId="9de6e8c1-cd02-421a-9eb5-721f6178ffdf" providerId="ADAL" clId="{5BD0A4A8-BE06-4033-90D7-6A6BBF72DDEA}" dt="2022-03-02T11:15:31.226" v="6580" actId="338"/>
          <ac:picMkLst>
            <pc:docMk/>
            <pc:sldMk cId="2058327256" sldId="2146847054"/>
            <ac:picMk id="140" creationId="{44C08B30-32A5-4910-940E-1FB07E84E27F}"/>
          </ac:picMkLst>
        </pc:picChg>
        <pc:picChg chg="mod topLvl">
          <ac:chgData name="Picozzi, Valentina" userId="9de6e8c1-cd02-421a-9eb5-721f6178ffdf" providerId="ADAL" clId="{5BD0A4A8-BE06-4033-90D7-6A6BBF72DDEA}" dt="2022-03-02T11:15:18.715" v="6578" actId="165"/>
          <ac:picMkLst>
            <pc:docMk/>
            <pc:sldMk cId="2058327256" sldId="2146847054"/>
            <ac:picMk id="141" creationId="{3C2F6C59-5A9A-445A-B645-589B461C8813}"/>
          </ac:picMkLst>
        </pc:picChg>
        <pc:picChg chg="mod topLvl">
          <ac:chgData name="Picozzi, Valentina" userId="9de6e8c1-cd02-421a-9eb5-721f6178ffdf" providerId="ADAL" clId="{5BD0A4A8-BE06-4033-90D7-6A6BBF72DDEA}" dt="2022-03-02T11:15:31.226" v="6580" actId="338"/>
          <ac:picMkLst>
            <pc:docMk/>
            <pc:sldMk cId="2058327256" sldId="2146847054"/>
            <ac:picMk id="142" creationId="{B5F36B05-323E-42B8-AAE9-7A3AA802A486}"/>
          </ac:picMkLst>
        </pc:picChg>
        <pc:picChg chg="mod topLvl">
          <ac:chgData name="Picozzi, Valentina" userId="9de6e8c1-cd02-421a-9eb5-721f6178ffdf" providerId="ADAL" clId="{5BD0A4A8-BE06-4033-90D7-6A6BBF72DDEA}" dt="2022-03-02T11:15:31.226" v="6580" actId="338"/>
          <ac:picMkLst>
            <pc:docMk/>
            <pc:sldMk cId="2058327256" sldId="2146847054"/>
            <ac:picMk id="143" creationId="{BEAA9287-9084-486A-92F2-46B8206C5DF3}"/>
          </ac:picMkLst>
        </pc:picChg>
        <pc:picChg chg="mod topLvl">
          <ac:chgData name="Picozzi, Valentina" userId="9de6e8c1-cd02-421a-9eb5-721f6178ffdf" providerId="ADAL" clId="{5BD0A4A8-BE06-4033-90D7-6A6BBF72DDEA}" dt="2022-03-02T11:15:18.715" v="6578" actId="165"/>
          <ac:picMkLst>
            <pc:docMk/>
            <pc:sldMk cId="2058327256" sldId="2146847054"/>
            <ac:picMk id="144" creationId="{6894409F-0242-4B48-9668-B71C5FF5DE2D}"/>
          </ac:picMkLst>
        </pc:picChg>
        <pc:picChg chg="del">
          <ac:chgData name="Picozzi, Valentina" userId="9de6e8c1-cd02-421a-9eb5-721f6178ffdf" providerId="ADAL" clId="{5BD0A4A8-BE06-4033-90D7-6A6BBF72DDEA}" dt="2022-02-23T18:34:41.946" v="4502" actId="478"/>
          <ac:picMkLst>
            <pc:docMk/>
            <pc:sldMk cId="2058327256" sldId="2146847054"/>
            <ac:picMk id="145" creationId="{6580F6A9-EFB6-4113-81B3-517906522B39}"/>
          </ac:picMkLst>
        </pc:picChg>
        <pc:picChg chg="del mod ord">
          <ac:chgData name="Picozzi, Valentina" userId="9de6e8c1-cd02-421a-9eb5-721f6178ffdf" providerId="ADAL" clId="{5BD0A4A8-BE06-4033-90D7-6A6BBF72DDEA}" dt="2022-02-23T18:36:30.532" v="4524" actId="478"/>
          <ac:picMkLst>
            <pc:docMk/>
            <pc:sldMk cId="2058327256" sldId="2146847054"/>
            <ac:picMk id="146" creationId="{8785C709-B4FE-4B02-BD1F-B3952BA3BCF6}"/>
          </ac:picMkLst>
        </pc:picChg>
        <pc:picChg chg="del mod">
          <ac:chgData name="Picozzi, Valentina" userId="9de6e8c1-cd02-421a-9eb5-721f6178ffdf" providerId="ADAL" clId="{5BD0A4A8-BE06-4033-90D7-6A6BBF72DDEA}" dt="2022-02-23T18:36:27.685" v="4523" actId="478"/>
          <ac:picMkLst>
            <pc:docMk/>
            <pc:sldMk cId="2058327256" sldId="2146847054"/>
            <ac:picMk id="147" creationId="{C993DD96-980B-4E20-9D6D-935B4A282A60}"/>
          </ac:picMkLst>
        </pc:picChg>
        <pc:picChg chg="add mod">
          <ac:chgData name="Picozzi, Valentina" userId="9de6e8c1-cd02-421a-9eb5-721f6178ffdf" providerId="ADAL" clId="{5BD0A4A8-BE06-4033-90D7-6A6BBF72DDEA}" dt="2022-02-23T18:37:13.744" v="4530" actId="164"/>
          <ac:picMkLst>
            <pc:docMk/>
            <pc:sldMk cId="2058327256" sldId="2146847054"/>
            <ac:picMk id="148" creationId="{F868277B-2581-477A-9334-0D0B96D8A7FF}"/>
          </ac:picMkLst>
        </pc:picChg>
        <pc:picChg chg="add mod">
          <ac:chgData name="Picozzi, Valentina" userId="9de6e8c1-cd02-421a-9eb5-721f6178ffdf" providerId="ADAL" clId="{5BD0A4A8-BE06-4033-90D7-6A6BBF72DDEA}" dt="2022-02-23T18:37:13.744" v="4530" actId="164"/>
          <ac:picMkLst>
            <pc:docMk/>
            <pc:sldMk cId="2058327256" sldId="2146847054"/>
            <ac:picMk id="150" creationId="{B50EBE90-509A-4D60-95BF-FDDB88AA0977}"/>
          </ac:picMkLst>
        </pc:picChg>
        <pc:picChg chg="mod topLvl">
          <ac:chgData name="Picozzi, Valentina" userId="9de6e8c1-cd02-421a-9eb5-721f6178ffdf" providerId="ADAL" clId="{5BD0A4A8-BE06-4033-90D7-6A6BBF72DDEA}" dt="2022-03-02T11:15:31.226" v="6580" actId="338"/>
          <ac:picMkLst>
            <pc:docMk/>
            <pc:sldMk cId="2058327256" sldId="2146847054"/>
            <ac:picMk id="151" creationId="{728CAACA-E7EE-4EEE-8552-1AA8EA015F99}"/>
          </ac:picMkLst>
        </pc:picChg>
        <pc:picChg chg="mod topLvl">
          <ac:chgData name="Picozzi, Valentina" userId="9de6e8c1-cd02-421a-9eb5-721f6178ffdf" providerId="ADAL" clId="{5BD0A4A8-BE06-4033-90D7-6A6BBF72DDEA}" dt="2022-03-02T11:15:31.226" v="6580" actId="338"/>
          <ac:picMkLst>
            <pc:docMk/>
            <pc:sldMk cId="2058327256" sldId="2146847054"/>
            <ac:picMk id="152" creationId="{06667BA5-CD06-406B-A718-EE439BD89225}"/>
          </ac:picMkLst>
        </pc:picChg>
        <pc:picChg chg="add del mod">
          <ac:chgData name="Picozzi, Valentina" userId="9de6e8c1-cd02-421a-9eb5-721f6178ffdf" providerId="ADAL" clId="{5BD0A4A8-BE06-4033-90D7-6A6BBF72DDEA}" dt="2022-02-23T18:37:19.603" v="4532" actId="478"/>
          <ac:picMkLst>
            <pc:docMk/>
            <pc:sldMk cId="2058327256" sldId="2146847054"/>
            <ac:picMk id="161" creationId="{952DAD2B-99E0-462F-AE0C-69BDFEBA31BD}"/>
          </ac:picMkLst>
        </pc:picChg>
        <pc:picChg chg="mod topLvl">
          <ac:chgData name="Picozzi, Valentina" userId="9de6e8c1-cd02-421a-9eb5-721f6178ffdf" providerId="ADAL" clId="{5BD0A4A8-BE06-4033-90D7-6A6BBF72DDEA}" dt="2022-03-02T11:15:31.226" v="6580" actId="338"/>
          <ac:picMkLst>
            <pc:docMk/>
            <pc:sldMk cId="2058327256" sldId="2146847054"/>
            <ac:picMk id="196" creationId="{B805E6A1-87C8-4ED0-9869-585715134BED}"/>
          </ac:picMkLst>
        </pc:picChg>
        <pc:picChg chg="mod topLvl">
          <ac:chgData name="Picozzi, Valentina" userId="9de6e8c1-cd02-421a-9eb5-721f6178ffdf" providerId="ADAL" clId="{5BD0A4A8-BE06-4033-90D7-6A6BBF72DDEA}" dt="2022-03-02T11:15:31.226" v="6580" actId="338"/>
          <ac:picMkLst>
            <pc:docMk/>
            <pc:sldMk cId="2058327256" sldId="2146847054"/>
            <ac:picMk id="200" creationId="{82074349-751E-4235-98C6-240B4E01F846}"/>
          </ac:picMkLst>
        </pc:picChg>
        <pc:picChg chg="mod topLvl">
          <ac:chgData name="Picozzi, Valentina" userId="9de6e8c1-cd02-421a-9eb5-721f6178ffdf" providerId="ADAL" clId="{5BD0A4A8-BE06-4033-90D7-6A6BBF72DDEA}" dt="2022-03-02T11:15:31.226" v="6580" actId="338"/>
          <ac:picMkLst>
            <pc:docMk/>
            <pc:sldMk cId="2058327256" sldId="2146847054"/>
            <ac:picMk id="227" creationId="{C7785A3C-A653-4120-837E-A204243FD028}"/>
          </ac:picMkLst>
        </pc:picChg>
        <pc:picChg chg="mod topLvl">
          <ac:chgData name="Picozzi, Valentina" userId="9de6e8c1-cd02-421a-9eb5-721f6178ffdf" providerId="ADAL" clId="{5BD0A4A8-BE06-4033-90D7-6A6BBF72DDEA}" dt="2022-03-02T11:15:31.226" v="6580" actId="338"/>
          <ac:picMkLst>
            <pc:docMk/>
            <pc:sldMk cId="2058327256" sldId="2146847054"/>
            <ac:picMk id="230" creationId="{98E31276-493C-4736-9B10-44CB16D23CD8}"/>
          </ac:picMkLst>
        </pc:picChg>
        <pc:picChg chg="mod topLvl">
          <ac:chgData name="Picozzi, Valentina" userId="9de6e8c1-cd02-421a-9eb5-721f6178ffdf" providerId="ADAL" clId="{5BD0A4A8-BE06-4033-90D7-6A6BBF72DDEA}" dt="2022-03-02T11:15:31.226" v="6580" actId="338"/>
          <ac:picMkLst>
            <pc:docMk/>
            <pc:sldMk cId="2058327256" sldId="2146847054"/>
            <ac:picMk id="241" creationId="{F5BE1620-C9F7-4F2A-B474-23ACF6324816}"/>
          </ac:picMkLst>
        </pc:picChg>
        <pc:picChg chg="mod topLvl">
          <ac:chgData name="Picozzi, Valentina" userId="9de6e8c1-cd02-421a-9eb5-721f6178ffdf" providerId="ADAL" clId="{5BD0A4A8-BE06-4033-90D7-6A6BBF72DDEA}" dt="2022-03-02T11:15:31.226" v="6580" actId="338"/>
          <ac:picMkLst>
            <pc:docMk/>
            <pc:sldMk cId="2058327256" sldId="2146847054"/>
            <ac:picMk id="242" creationId="{83CC8820-1170-4AC5-BA7D-B919B2BEC588}"/>
          </ac:picMkLst>
        </pc:picChg>
        <pc:picChg chg="mod topLvl">
          <ac:chgData name="Picozzi, Valentina" userId="9de6e8c1-cd02-421a-9eb5-721f6178ffdf" providerId="ADAL" clId="{5BD0A4A8-BE06-4033-90D7-6A6BBF72DDEA}" dt="2022-03-02T11:15:31.226" v="6580" actId="338"/>
          <ac:picMkLst>
            <pc:docMk/>
            <pc:sldMk cId="2058327256" sldId="2146847054"/>
            <ac:picMk id="243" creationId="{07C3F289-8826-450E-958F-BF19D90FA392}"/>
          </ac:picMkLst>
        </pc:picChg>
        <pc:picChg chg="mod topLvl">
          <ac:chgData name="Picozzi, Valentina" userId="9de6e8c1-cd02-421a-9eb5-721f6178ffdf" providerId="ADAL" clId="{5BD0A4A8-BE06-4033-90D7-6A6BBF72DDEA}" dt="2022-03-02T11:15:31.226" v="6580" actId="338"/>
          <ac:picMkLst>
            <pc:docMk/>
            <pc:sldMk cId="2058327256" sldId="2146847054"/>
            <ac:picMk id="244" creationId="{4D203EB1-EEC4-458C-AE3E-7446094726AB}"/>
          </ac:picMkLst>
        </pc:picChg>
        <pc:picChg chg="mod topLvl">
          <ac:chgData name="Picozzi, Valentina" userId="9de6e8c1-cd02-421a-9eb5-721f6178ffdf" providerId="ADAL" clId="{5BD0A4A8-BE06-4033-90D7-6A6BBF72DDEA}" dt="2022-03-02T11:15:31.226" v="6580" actId="338"/>
          <ac:picMkLst>
            <pc:docMk/>
            <pc:sldMk cId="2058327256" sldId="2146847054"/>
            <ac:picMk id="250" creationId="{CF4EA937-516F-41BF-B101-000D454F3ACC}"/>
          </ac:picMkLst>
        </pc:picChg>
        <pc:picChg chg="mod topLvl">
          <ac:chgData name="Picozzi, Valentina" userId="9de6e8c1-cd02-421a-9eb5-721f6178ffdf" providerId="ADAL" clId="{5BD0A4A8-BE06-4033-90D7-6A6BBF72DDEA}" dt="2022-03-02T11:15:31.226" v="6580" actId="338"/>
          <ac:picMkLst>
            <pc:docMk/>
            <pc:sldMk cId="2058327256" sldId="2146847054"/>
            <ac:picMk id="251" creationId="{9DF66222-FDC3-49D7-872C-16D432F33063}"/>
          </ac:picMkLst>
        </pc:picChg>
        <pc:picChg chg="mod topLvl">
          <ac:chgData name="Picozzi, Valentina" userId="9de6e8c1-cd02-421a-9eb5-721f6178ffdf" providerId="ADAL" clId="{5BD0A4A8-BE06-4033-90D7-6A6BBF72DDEA}" dt="2022-03-02T11:15:31.226" v="6580" actId="338"/>
          <ac:picMkLst>
            <pc:docMk/>
            <pc:sldMk cId="2058327256" sldId="2146847054"/>
            <ac:picMk id="252" creationId="{F01D2BA5-1338-443E-A1EC-0F89C0E78B30}"/>
          </ac:picMkLst>
        </pc:picChg>
        <pc:picChg chg="mod topLvl">
          <ac:chgData name="Picozzi, Valentina" userId="9de6e8c1-cd02-421a-9eb5-721f6178ffdf" providerId="ADAL" clId="{5BD0A4A8-BE06-4033-90D7-6A6BBF72DDEA}" dt="2022-03-02T11:15:31.226" v="6580" actId="338"/>
          <ac:picMkLst>
            <pc:docMk/>
            <pc:sldMk cId="2058327256" sldId="2146847054"/>
            <ac:picMk id="254" creationId="{C834884A-D8E1-485F-BB3D-DE190B225F09}"/>
          </ac:picMkLst>
        </pc:picChg>
        <pc:picChg chg="mod topLvl">
          <ac:chgData name="Picozzi, Valentina" userId="9de6e8c1-cd02-421a-9eb5-721f6178ffdf" providerId="ADAL" clId="{5BD0A4A8-BE06-4033-90D7-6A6BBF72DDEA}" dt="2022-03-02T11:15:31.226" v="6580" actId="338"/>
          <ac:picMkLst>
            <pc:docMk/>
            <pc:sldMk cId="2058327256" sldId="2146847054"/>
            <ac:picMk id="255" creationId="{A14D0884-A9B1-4740-82CB-A99416785B6E}"/>
          </ac:picMkLst>
        </pc:picChg>
        <pc:picChg chg="mod topLvl">
          <ac:chgData name="Picozzi, Valentina" userId="9de6e8c1-cd02-421a-9eb5-721f6178ffdf" providerId="ADAL" clId="{5BD0A4A8-BE06-4033-90D7-6A6BBF72DDEA}" dt="2022-03-02T11:15:31.226" v="6580" actId="338"/>
          <ac:picMkLst>
            <pc:docMk/>
            <pc:sldMk cId="2058327256" sldId="2146847054"/>
            <ac:picMk id="257" creationId="{5DD58630-10C3-4916-B943-EB54B0CBC4F6}"/>
          </ac:picMkLst>
        </pc:picChg>
        <pc:picChg chg="mod topLvl">
          <ac:chgData name="Picozzi, Valentina" userId="9de6e8c1-cd02-421a-9eb5-721f6178ffdf" providerId="ADAL" clId="{5BD0A4A8-BE06-4033-90D7-6A6BBF72DDEA}" dt="2022-03-02T11:15:31.226" v="6580" actId="338"/>
          <ac:picMkLst>
            <pc:docMk/>
            <pc:sldMk cId="2058327256" sldId="2146847054"/>
            <ac:picMk id="264" creationId="{2E64DC7D-209A-44EA-AAE1-B2F87176E5FE}"/>
          </ac:picMkLst>
        </pc:picChg>
        <pc:picChg chg="mod topLvl">
          <ac:chgData name="Picozzi, Valentina" userId="9de6e8c1-cd02-421a-9eb5-721f6178ffdf" providerId="ADAL" clId="{5BD0A4A8-BE06-4033-90D7-6A6BBF72DDEA}" dt="2022-03-02T11:15:31.226" v="6580" actId="338"/>
          <ac:picMkLst>
            <pc:docMk/>
            <pc:sldMk cId="2058327256" sldId="2146847054"/>
            <ac:picMk id="265" creationId="{32A92B57-15DF-410E-AB16-02CE1DB45C75}"/>
          </ac:picMkLst>
        </pc:picChg>
        <pc:picChg chg="mod topLvl">
          <ac:chgData name="Picozzi, Valentina" userId="9de6e8c1-cd02-421a-9eb5-721f6178ffdf" providerId="ADAL" clId="{5BD0A4A8-BE06-4033-90D7-6A6BBF72DDEA}" dt="2022-03-02T11:15:31.226" v="6580" actId="338"/>
          <ac:picMkLst>
            <pc:docMk/>
            <pc:sldMk cId="2058327256" sldId="2146847054"/>
            <ac:picMk id="266" creationId="{C0D817F4-B06C-4C28-9F21-F7E8FCE6554B}"/>
          </ac:picMkLst>
        </pc:picChg>
        <pc:picChg chg="mod topLvl">
          <ac:chgData name="Picozzi, Valentina" userId="9de6e8c1-cd02-421a-9eb5-721f6178ffdf" providerId="ADAL" clId="{5BD0A4A8-BE06-4033-90D7-6A6BBF72DDEA}" dt="2022-03-02T11:15:31.226" v="6580" actId="338"/>
          <ac:picMkLst>
            <pc:docMk/>
            <pc:sldMk cId="2058327256" sldId="2146847054"/>
            <ac:picMk id="267" creationId="{FB4A4FCC-A4E5-4AA0-B561-573D537606A7}"/>
          </ac:picMkLst>
        </pc:picChg>
        <pc:picChg chg="mod topLvl">
          <ac:chgData name="Picozzi, Valentina" userId="9de6e8c1-cd02-421a-9eb5-721f6178ffdf" providerId="ADAL" clId="{5BD0A4A8-BE06-4033-90D7-6A6BBF72DDEA}" dt="2022-03-02T11:15:31.226" v="6580" actId="338"/>
          <ac:picMkLst>
            <pc:docMk/>
            <pc:sldMk cId="2058327256" sldId="2146847054"/>
            <ac:picMk id="268" creationId="{4E763AE1-C7A2-43D5-A1EF-8B421525A1F0}"/>
          </ac:picMkLst>
        </pc:picChg>
        <pc:picChg chg="mod topLvl">
          <ac:chgData name="Picozzi, Valentina" userId="9de6e8c1-cd02-421a-9eb5-721f6178ffdf" providerId="ADAL" clId="{5BD0A4A8-BE06-4033-90D7-6A6BBF72DDEA}" dt="2022-03-02T11:15:31.226" v="6580" actId="338"/>
          <ac:picMkLst>
            <pc:docMk/>
            <pc:sldMk cId="2058327256" sldId="2146847054"/>
            <ac:picMk id="269" creationId="{4C9D6E25-6FD6-4FD8-9DCB-33C49B72F8AD}"/>
          </ac:picMkLst>
        </pc:picChg>
        <pc:picChg chg="mod topLvl">
          <ac:chgData name="Picozzi, Valentina" userId="9de6e8c1-cd02-421a-9eb5-721f6178ffdf" providerId="ADAL" clId="{5BD0A4A8-BE06-4033-90D7-6A6BBF72DDEA}" dt="2022-03-02T11:15:31.226" v="6580" actId="338"/>
          <ac:picMkLst>
            <pc:docMk/>
            <pc:sldMk cId="2058327256" sldId="2146847054"/>
            <ac:picMk id="273" creationId="{357FC588-4109-4FA3-B76F-99359186E43A}"/>
          </ac:picMkLst>
        </pc:picChg>
        <pc:cxnChg chg="mod topLvl">
          <ac:chgData name="Picozzi, Valentina" userId="9de6e8c1-cd02-421a-9eb5-721f6178ffdf" providerId="ADAL" clId="{5BD0A4A8-BE06-4033-90D7-6A6BBF72DDEA}" dt="2022-03-02T11:15:31.226" v="6580" actId="338"/>
          <ac:cxnSpMkLst>
            <pc:docMk/>
            <pc:sldMk cId="2058327256" sldId="2146847054"/>
            <ac:cxnSpMk id="57" creationId="{F9BB733A-A5B5-4720-8080-B6368B145712}"/>
          </ac:cxnSpMkLst>
        </pc:cxnChg>
        <pc:cxnChg chg="mod topLvl">
          <ac:chgData name="Picozzi, Valentina" userId="9de6e8c1-cd02-421a-9eb5-721f6178ffdf" providerId="ADAL" clId="{5BD0A4A8-BE06-4033-90D7-6A6BBF72DDEA}" dt="2022-03-02T11:15:31.226" v="6580" actId="338"/>
          <ac:cxnSpMkLst>
            <pc:docMk/>
            <pc:sldMk cId="2058327256" sldId="2146847054"/>
            <ac:cxnSpMk id="189" creationId="{FB3BF1A0-907A-4311-AD1E-D9452FED3ADF}"/>
          </ac:cxnSpMkLst>
        </pc:cxnChg>
        <pc:cxnChg chg="mod topLvl">
          <ac:chgData name="Picozzi, Valentina" userId="9de6e8c1-cd02-421a-9eb5-721f6178ffdf" providerId="ADAL" clId="{5BD0A4A8-BE06-4033-90D7-6A6BBF72DDEA}" dt="2022-03-02T11:15:31.226" v="6580" actId="338"/>
          <ac:cxnSpMkLst>
            <pc:docMk/>
            <pc:sldMk cId="2058327256" sldId="2146847054"/>
            <ac:cxnSpMk id="190" creationId="{8878D02C-8C82-485A-9B61-0D8F8E295DB0}"/>
          </ac:cxnSpMkLst>
        </pc:cxnChg>
        <pc:cxnChg chg="mod topLvl">
          <ac:chgData name="Picozzi, Valentina" userId="9de6e8c1-cd02-421a-9eb5-721f6178ffdf" providerId="ADAL" clId="{5BD0A4A8-BE06-4033-90D7-6A6BBF72DDEA}" dt="2022-03-02T11:15:31.226" v="6580" actId="338"/>
          <ac:cxnSpMkLst>
            <pc:docMk/>
            <pc:sldMk cId="2058327256" sldId="2146847054"/>
            <ac:cxnSpMk id="194" creationId="{7682AAB1-D940-43F3-AE05-A66811F8D900}"/>
          </ac:cxnSpMkLst>
        </pc:cxnChg>
        <pc:cxnChg chg="mod topLvl">
          <ac:chgData name="Picozzi, Valentina" userId="9de6e8c1-cd02-421a-9eb5-721f6178ffdf" providerId="ADAL" clId="{5BD0A4A8-BE06-4033-90D7-6A6BBF72DDEA}" dt="2022-03-02T11:15:31.226" v="6580" actId="338"/>
          <ac:cxnSpMkLst>
            <pc:docMk/>
            <pc:sldMk cId="2058327256" sldId="2146847054"/>
            <ac:cxnSpMk id="203" creationId="{46478FC8-AFAE-44B2-B854-53C24A918A7E}"/>
          </ac:cxnSpMkLst>
        </pc:cxnChg>
        <pc:cxnChg chg="mod topLvl">
          <ac:chgData name="Picozzi, Valentina" userId="9de6e8c1-cd02-421a-9eb5-721f6178ffdf" providerId="ADAL" clId="{5BD0A4A8-BE06-4033-90D7-6A6BBF72DDEA}" dt="2022-03-02T11:15:31.226" v="6580" actId="338"/>
          <ac:cxnSpMkLst>
            <pc:docMk/>
            <pc:sldMk cId="2058327256" sldId="2146847054"/>
            <ac:cxnSpMk id="210" creationId="{47F6307C-DAAC-4C72-9B79-7DEA90C78D80}"/>
          </ac:cxnSpMkLst>
        </pc:cxnChg>
        <pc:cxnChg chg="mod topLvl">
          <ac:chgData name="Picozzi, Valentina" userId="9de6e8c1-cd02-421a-9eb5-721f6178ffdf" providerId="ADAL" clId="{5BD0A4A8-BE06-4033-90D7-6A6BBF72DDEA}" dt="2022-03-02T11:15:31.226" v="6580" actId="338"/>
          <ac:cxnSpMkLst>
            <pc:docMk/>
            <pc:sldMk cId="2058327256" sldId="2146847054"/>
            <ac:cxnSpMk id="211" creationId="{B43ED4EB-5359-402E-828F-5FF26A7D495A}"/>
          </ac:cxnSpMkLst>
        </pc:cxnChg>
        <pc:cxnChg chg="mod topLvl">
          <ac:chgData name="Picozzi, Valentina" userId="9de6e8c1-cd02-421a-9eb5-721f6178ffdf" providerId="ADAL" clId="{5BD0A4A8-BE06-4033-90D7-6A6BBF72DDEA}" dt="2022-03-02T11:15:31.226" v="6580" actId="338"/>
          <ac:cxnSpMkLst>
            <pc:docMk/>
            <pc:sldMk cId="2058327256" sldId="2146847054"/>
            <ac:cxnSpMk id="212" creationId="{32030513-9784-473D-8F0E-9A22133F741A}"/>
          </ac:cxnSpMkLst>
        </pc:cxnChg>
        <pc:cxnChg chg="mod topLvl">
          <ac:chgData name="Picozzi, Valentina" userId="9de6e8c1-cd02-421a-9eb5-721f6178ffdf" providerId="ADAL" clId="{5BD0A4A8-BE06-4033-90D7-6A6BBF72DDEA}" dt="2022-03-02T11:15:31.226" v="6580" actId="338"/>
          <ac:cxnSpMkLst>
            <pc:docMk/>
            <pc:sldMk cId="2058327256" sldId="2146847054"/>
            <ac:cxnSpMk id="213" creationId="{24C49467-E78E-4F2E-ADA1-F366C413B082}"/>
          </ac:cxnSpMkLst>
        </pc:cxnChg>
        <pc:cxnChg chg="mod topLvl">
          <ac:chgData name="Picozzi, Valentina" userId="9de6e8c1-cd02-421a-9eb5-721f6178ffdf" providerId="ADAL" clId="{5BD0A4A8-BE06-4033-90D7-6A6BBF72DDEA}" dt="2022-03-02T11:15:31.226" v="6580" actId="338"/>
          <ac:cxnSpMkLst>
            <pc:docMk/>
            <pc:sldMk cId="2058327256" sldId="2146847054"/>
            <ac:cxnSpMk id="214" creationId="{7ABA8E49-3D05-489B-93CE-40880FDDA00D}"/>
          </ac:cxnSpMkLst>
        </pc:cxnChg>
        <pc:cxnChg chg="mod topLvl">
          <ac:chgData name="Picozzi, Valentina" userId="9de6e8c1-cd02-421a-9eb5-721f6178ffdf" providerId="ADAL" clId="{5BD0A4A8-BE06-4033-90D7-6A6BBF72DDEA}" dt="2022-03-02T11:15:31.226" v="6580" actId="338"/>
          <ac:cxnSpMkLst>
            <pc:docMk/>
            <pc:sldMk cId="2058327256" sldId="2146847054"/>
            <ac:cxnSpMk id="215" creationId="{5421C606-3416-4690-8F3E-833AED5706E2}"/>
          </ac:cxnSpMkLst>
        </pc:cxnChg>
        <pc:cxnChg chg="mod topLvl">
          <ac:chgData name="Picozzi, Valentina" userId="9de6e8c1-cd02-421a-9eb5-721f6178ffdf" providerId="ADAL" clId="{5BD0A4A8-BE06-4033-90D7-6A6BBF72DDEA}" dt="2022-03-02T11:15:31.226" v="6580" actId="338"/>
          <ac:cxnSpMkLst>
            <pc:docMk/>
            <pc:sldMk cId="2058327256" sldId="2146847054"/>
            <ac:cxnSpMk id="216" creationId="{B6006D25-ABDD-4BB3-9E40-61AD4DC78E2C}"/>
          </ac:cxnSpMkLst>
        </pc:cxnChg>
        <pc:cxnChg chg="mod topLvl">
          <ac:chgData name="Picozzi, Valentina" userId="9de6e8c1-cd02-421a-9eb5-721f6178ffdf" providerId="ADAL" clId="{5BD0A4A8-BE06-4033-90D7-6A6BBF72DDEA}" dt="2022-03-02T11:15:31.226" v="6580" actId="338"/>
          <ac:cxnSpMkLst>
            <pc:docMk/>
            <pc:sldMk cId="2058327256" sldId="2146847054"/>
            <ac:cxnSpMk id="217" creationId="{58C415C8-E60A-4562-8940-82B418F5B7AF}"/>
          </ac:cxnSpMkLst>
        </pc:cxnChg>
        <pc:cxnChg chg="mod topLvl">
          <ac:chgData name="Picozzi, Valentina" userId="9de6e8c1-cd02-421a-9eb5-721f6178ffdf" providerId="ADAL" clId="{5BD0A4A8-BE06-4033-90D7-6A6BBF72DDEA}" dt="2022-03-02T11:15:31.226" v="6580" actId="338"/>
          <ac:cxnSpMkLst>
            <pc:docMk/>
            <pc:sldMk cId="2058327256" sldId="2146847054"/>
            <ac:cxnSpMk id="218" creationId="{5787AFC8-46E5-4C10-B438-668E46753964}"/>
          </ac:cxnSpMkLst>
        </pc:cxnChg>
        <pc:cxnChg chg="mod topLvl">
          <ac:chgData name="Picozzi, Valentina" userId="9de6e8c1-cd02-421a-9eb5-721f6178ffdf" providerId="ADAL" clId="{5BD0A4A8-BE06-4033-90D7-6A6BBF72DDEA}" dt="2022-03-02T11:15:31.226" v="6580" actId="338"/>
          <ac:cxnSpMkLst>
            <pc:docMk/>
            <pc:sldMk cId="2058327256" sldId="2146847054"/>
            <ac:cxnSpMk id="219" creationId="{B803C5D0-583C-4F57-91A3-ACD3E55C6816}"/>
          </ac:cxnSpMkLst>
        </pc:cxnChg>
        <pc:cxnChg chg="mod topLvl">
          <ac:chgData name="Picozzi, Valentina" userId="9de6e8c1-cd02-421a-9eb5-721f6178ffdf" providerId="ADAL" clId="{5BD0A4A8-BE06-4033-90D7-6A6BBF72DDEA}" dt="2022-03-02T11:15:31.226" v="6580" actId="338"/>
          <ac:cxnSpMkLst>
            <pc:docMk/>
            <pc:sldMk cId="2058327256" sldId="2146847054"/>
            <ac:cxnSpMk id="220" creationId="{B0AEAFAA-9FF1-4335-ACBA-610A4B60E4B4}"/>
          </ac:cxnSpMkLst>
        </pc:cxnChg>
        <pc:cxnChg chg="mod topLvl">
          <ac:chgData name="Picozzi, Valentina" userId="9de6e8c1-cd02-421a-9eb5-721f6178ffdf" providerId="ADAL" clId="{5BD0A4A8-BE06-4033-90D7-6A6BBF72DDEA}" dt="2022-03-02T11:15:31.226" v="6580" actId="338"/>
          <ac:cxnSpMkLst>
            <pc:docMk/>
            <pc:sldMk cId="2058327256" sldId="2146847054"/>
            <ac:cxnSpMk id="221" creationId="{A39AE768-AF28-40D7-A415-F5FFB9A1F99B}"/>
          </ac:cxnSpMkLst>
        </pc:cxnChg>
        <pc:cxnChg chg="mod topLvl">
          <ac:chgData name="Picozzi, Valentina" userId="9de6e8c1-cd02-421a-9eb5-721f6178ffdf" providerId="ADAL" clId="{5BD0A4A8-BE06-4033-90D7-6A6BBF72DDEA}" dt="2022-03-02T11:15:31.226" v="6580" actId="338"/>
          <ac:cxnSpMkLst>
            <pc:docMk/>
            <pc:sldMk cId="2058327256" sldId="2146847054"/>
            <ac:cxnSpMk id="226" creationId="{0D130A6D-F8F7-4B6B-9B08-CF5DE0976021}"/>
          </ac:cxnSpMkLst>
        </pc:cxnChg>
        <pc:cxnChg chg="mod topLvl">
          <ac:chgData name="Picozzi, Valentina" userId="9de6e8c1-cd02-421a-9eb5-721f6178ffdf" providerId="ADAL" clId="{5BD0A4A8-BE06-4033-90D7-6A6BBF72DDEA}" dt="2022-03-02T11:15:31.226" v="6580" actId="338"/>
          <ac:cxnSpMkLst>
            <pc:docMk/>
            <pc:sldMk cId="2058327256" sldId="2146847054"/>
            <ac:cxnSpMk id="228" creationId="{0823CCA1-8540-48EE-8FD1-66B4C21C453F}"/>
          </ac:cxnSpMkLst>
        </pc:cxnChg>
      </pc:sldChg>
      <pc:sldChg chg="del">
        <pc:chgData name="Picozzi, Valentina" userId="9de6e8c1-cd02-421a-9eb5-721f6178ffdf" providerId="ADAL" clId="{5BD0A4A8-BE06-4033-90D7-6A6BBF72DDEA}" dt="2022-02-22T17:12:27.585" v="1350" actId="2696"/>
        <pc:sldMkLst>
          <pc:docMk/>
          <pc:sldMk cId="2657657101" sldId="2146847062"/>
        </pc:sldMkLst>
      </pc:sldChg>
      <pc:sldChg chg="del">
        <pc:chgData name="Picozzi, Valentina" userId="9de6e8c1-cd02-421a-9eb5-721f6178ffdf" providerId="ADAL" clId="{5BD0A4A8-BE06-4033-90D7-6A6BBF72DDEA}" dt="2022-02-22T17:13:57.348" v="1386" actId="2696"/>
        <pc:sldMkLst>
          <pc:docMk/>
          <pc:sldMk cId="330465987" sldId="2146847063"/>
        </pc:sldMkLst>
      </pc:sldChg>
      <pc:sldChg chg="modSp mod">
        <pc:chgData name="Picozzi, Valentina" userId="9de6e8c1-cd02-421a-9eb5-721f6178ffdf" providerId="ADAL" clId="{5BD0A4A8-BE06-4033-90D7-6A6BBF72DDEA}" dt="2022-02-23T12:08:54.710" v="3531" actId="1076"/>
        <pc:sldMkLst>
          <pc:docMk/>
          <pc:sldMk cId="3749891617" sldId="2146847064"/>
        </pc:sldMkLst>
        <pc:spChg chg="mod">
          <ac:chgData name="Picozzi, Valentina" userId="9de6e8c1-cd02-421a-9eb5-721f6178ffdf" providerId="ADAL" clId="{5BD0A4A8-BE06-4033-90D7-6A6BBF72DDEA}" dt="2022-02-23T12:08:54.710" v="3531" actId="1076"/>
          <ac:spMkLst>
            <pc:docMk/>
            <pc:sldMk cId="3749891617" sldId="2146847064"/>
            <ac:spMk id="4" creationId="{5539F1FF-067A-40FE-9793-30AEAE8BA1A9}"/>
          </ac:spMkLst>
        </pc:spChg>
        <pc:picChg chg="ord">
          <ac:chgData name="Picozzi, Valentina" userId="9de6e8c1-cd02-421a-9eb5-721f6178ffdf" providerId="ADAL" clId="{5BD0A4A8-BE06-4033-90D7-6A6BBF72DDEA}" dt="2022-02-23T11:59:17.602" v="3529" actId="167"/>
          <ac:picMkLst>
            <pc:docMk/>
            <pc:sldMk cId="3749891617" sldId="2146847064"/>
            <ac:picMk id="273" creationId="{C99C344A-70B8-4AD1-9208-2F464F34D2D9}"/>
          </ac:picMkLst>
        </pc:picChg>
      </pc:sldChg>
      <pc:sldChg chg="addSp delSp modSp mod">
        <pc:chgData name="Picozzi, Valentina" userId="9de6e8c1-cd02-421a-9eb5-721f6178ffdf" providerId="ADAL" clId="{5BD0A4A8-BE06-4033-90D7-6A6BBF72DDEA}" dt="2022-02-24T09:41:08.925" v="5556"/>
        <pc:sldMkLst>
          <pc:docMk/>
          <pc:sldMk cId="2143652721" sldId="2146847068"/>
        </pc:sldMkLst>
        <pc:spChg chg="mod">
          <ac:chgData name="Picozzi, Valentina" userId="9de6e8c1-cd02-421a-9eb5-721f6178ffdf" providerId="ADAL" clId="{5BD0A4A8-BE06-4033-90D7-6A6BBF72DDEA}" dt="2022-02-23T18:40:35.059" v="4570" actId="1076"/>
          <ac:spMkLst>
            <pc:docMk/>
            <pc:sldMk cId="2143652721" sldId="2146847068"/>
            <ac:spMk id="188" creationId="{2B889034-F84E-4F5A-9D28-58CC2372B0B3}"/>
          </ac:spMkLst>
        </pc:spChg>
        <pc:picChg chg="mod">
          <ac:chgData name="Picozzi, Valentina" userId="9de6e8c1-cd02-421a-9eb5-721f6178ffdf" providerId="ADAL" clId="{5BD0A4A8-BE06-4033-90D7-6A6BBF72DDEA}" dt="2022-02-23T11:32:49.639" v="3460" actId="14100"/>
          <ac:picMkLst>
            <pc:docMk/>
            <pc:sldMk cId="2143652721" sldId="2146847068"/>
            <ac:picMk id="4" creationId="{C73A043B-525A-4E4E-B63B-76207FE67DDC}"/>
          </ac:picMkLst>
        </pc:picChg>
        <pc:picChg chg="del">
          <ac:chgData name="Picozzi, Valentina" userId="9de6e8c1-cd02-421a-9eb5-721f6178ffdf" providerId="ADAL" clId="{5BD0A4A8-BE06-4033-90D7-6A6BBF72DDEA}" dt="2022-02-23T18:40:28.691" v="4568" actId="478"/>
          <ac:picMkLst>
            <pc:docMk/>
            <pc:sldMk cId="2143652721" sldId="2146847068"/>
            <ac:picMk id="65" creationId="{4E832650-73EE-4DFD-8D53-24CF0BDB50B9}"/>
          </ac:picMkLst>
        </pc:picChg>
        <pc:picChg chg="add mod">
          <ac:chgData name="Picozzi, Valentina" userId="9de6e8c1-cd02-421a-9eb5-721f6178ffdf" providerId="ADAL" clId="{5BD0A4A8-BE06-4033-90D7-6A6BBF72DDEA}" dt="2022-02-23T18:40:29.569" v="4569"/>
          <ac:picMkLst>
            <pc:docMk/>
            <pc:sldMk cId="2143652721" sldId="2146847068"/>
            <ac:picMk id="173" creationId="{963253EF-A2B2-4C78-B284-0EAE46EF13D8}"/>
          </ac:picMkLst>
        </pc:picChg>
        <pc:picChg chg="add mod">
          <ac:chgData name="Picozzi, Valentina" userId="9de6e8c1-cd02-421a-9eb5-721f6178ffdf" providerId="ADAL" clId="{5BD0A4A8-BE06-4033-90D7-6A6BBF72DDEA}" dt="2022-02-23T18:45:43.827" v="4634"/>
          <ac:picMkLst>
            <pc:docMk/>
            <pc:sldMk cId="2143652721" sldId="2146847068"/>
            <ac:picMk id="174" creationId="{9B891BF0-4864-4065-BCFF-B65451C1C583}"/>
          </ac:picMkLst>
        </pc:picChg>
        <pc:cxnChg chg="del">
          <ac:chgData name="Picozzi, Valentina" userId="9de6e8c1-cd02-421a-9eb5-721f6178ffdf" providerId="ADAL" clId="{5BD0A4A8-BE06-4033-90D7-6A6BBF72DDEA}" dt="2022-02-24T09:41:08.521" v="5555" actId="21"/>
          <ac:cxnSpMkLst>
            <pc:docMk/>
            <pc:sldMk cId="2143652721" sldId="2146847068"/>
            <ac:cxnSpMk id="57" creationId="{F9BB733A-A5B5-4720-8080-B6368B145712}"/>
          </ac:cxnSpMkLst>
        </pc:cxnChg>
        <pc:cxnChg chg="add mod">
          <ac:chgData name="Picozzi, Valentina" userId="9de6e8c1-cd02-421a-9eb5-721f6178ffdf" providerId="ADAL" clId="{5BD0A4A8-BE06-4033-90D7-6A6BBF72DDEA}" dt="2022-02-24T09:41:08.925" v="5556"/>
          <ac:cxnSpMkLst>
            <pc:docMk/>
            <pc:sldMk cId="2143652721" sldId="2146847068"/>
            <ac:cxnSpMk id="191" creationId="{BF54464D-619B-4EC6-8B92-06EAB44DE0DE}"/>
          </ac:cxnSpMkLst>
        </pc:cxnChg>
      </pc:sldChg>
      <pc:sldChg chg="delSp del mod">
        <pc:chgData name="Picozzi, Valentina" userId="9de6e8c1-cd02-421a-9eb5-721f6178ffdf" providerId="ADAL" clId="{5BD0A4A8-BE06-4033-90D7-6A6BBF72DDEA}" dt="2022-02-23T14:13:47.825" v="4258" actId="2696"/>
        <pc:sldMkLst>
          <pc:docMk/>
          <pc:sldMk cId="2662016535" sldId="2146847069"/>
        </pc:sldMkLst>
        <pc:picChg chg="del">
          <ac:chgData name="Picozzi, Valentina" userId="9de6e8c1-cd02-421a-9eb5-721f6178ffdf" providerId="ADAL" clId="{5BD0A4A8-BE06-4033-90D7-6A6BBF72DDEA}" dt="2022-02-22T17:03:02.021" v="1283" actId="21"/>
          <ac:picMkLst>
            <pc:docMk/>
            <pc:sldMk cId="2662016535" sldId="2146847069"/>
            <ac:picMk id="33" creationId="{8C3BC384-9357-4783-BAE7-05F4F23532CA}"/>
          </ac:picMkLst>
        </pc:picChg>
      </pc:sldChg>
      <pc:sldChg chg="addSp delSp modSp del mod">
        <pc:chgData name="Picozzi, Valentina" userId="9de6e8c1-cd02-421a-9eb5-721f6178ffdf" providerId="ADAL" clId="{5BD0A4A8-BE06-4033-90D7-6A6BBF72DDEA}" dt="2022-02-23T09:47:17.410" v="3207" actId="2696"/>
        <pc:sldMkLst>
          <pc:docMk/>
          <pc:sldMk cId="3030854446" sldId="2146847070"/>
        </pc:sldMkLst>
        <pc:spChg chg="add mod">
          <ac:chgData name="Picozzi, Valentina" userId="9de6e8c1-cd02-421a-9eb5-721f6178ffdf" providerId="ADAL" clId="{5BD0A4A8-BE06-4033-90D7-6A6BBF72DDEA}" dt="2022-02-22T18:12:45.500" v="1772" actId="1076"/>
          <ac:spMkLst>
            <pc:docMk/>
            <pc:sldMk cId="3030854446" sldId="2146847070"/>
            <ac:spMk id="79" creationId="{7EADAC7E-02AE-477B-98CE-50E5C6AD5CB3}"/>
          </ac:spMkLst>
        </pc:spChg>
        <pc:grpChg chg="del">
          <ac:chgData name="Picozzi, Valentina" userId="9de6e8c1-cd02-421a-9eb5-721f6178ffdf" providerId="ADAL" clId="{5BD0A4A8-BE06-4033-90D7-6A6BBF72DDEA}" dt="2022-02-22T18:12:31.611" v="1768" actId="478"/>
          <ac:grpSpMkLst>
            <pc:docMk/>
            <pc:sldMk cId="3030854446" sldId="2146847070"/>
            <ac:grpSpMk id="4" creationId="{C4D1B326-C182-448D-961E-EABE3E998065}"/>
          </ac:grpSpMkLst>
        </pc:grpChg>
        <pc:grpChg chg="del">
          <ac:chgData name="Picozzi, Valentina" userId="9de6e8c1-cd02-421a-9eb5-721f6178ffdf" providerId="ADAL" clId="{5BD0A4A8-BE06-4033-90D7-6A6BBF72DDEA}" dt="2022-02-22T18:12:09.288" v="1766" actId="478"/>
          <ac:grpSpMkLst>
            <pc:docMk/>
            <pc:sldMk cId="3030854446" sldId="2146847070"/>
            <ac:grpSpMk id="6" creationId="{E32F71E4-6724-49A6-8BA4-BFEE83713D4B}"/>
          </ac:grpSpMkLst>
        </pc:grpChg>
        <pc:grpChg chg="add mod">
          <ac:chgData name="Picozzi, Valentina" userId="9de6e8c1-cd02-421a-9eb5-721f6178ffdf" providerId="ADAL" clId="{5BD0A4A8-BE06-4033-90D7-6A6BBF72DDEA}" dt="2022-02-22T18:12:10.275" v="1767"/>
          <ac:grpSpMkLst>
            <pc:docMk/>
            <pc:sldMk cId="3030854446" sldId="2146847070"/>
            <ac:grpSpMk id="41" creationId="{A4D54465-B0BE-4391-9E79-55305F5BA6DE}"/>
          </ac:grpSpMkLst>
        </pc:grpChg>
        <pc:grpChg chg="mod">
          <ac:chgData name="Picozzi, Valentina" userId="9de6e8c1-cd02-421a-9eb5-721f6178ffdf" providerId="ADAL" clId="{5BD0A4A8-BE06-4033-90D7-6A6BBF72DDEA}" dt="2022-02-22T18:12:10.275" v="1767"/>
          <ac:grpSpMkLst>
            <pc:docMk/>
            <pc:sldMk cId="3030854446" sldId="2146847070"/>
            <ac:grpSpMk id="44" creationId="{5A733686-9858-45A0-B8BB-F11823B71DF4}"/>
          </ac:grpSpMkLst>
        </pc:grpChg>
        <pc:grpChg chg="mod">
          <ac:chgData name="Picozzi, Valentina" userId="9de6e8c1-cd02-421a-9eb5-721f6178ffdf" providerId="ADAL" clId="{5BD0A4A8-BE06-4033-90D7-6A6BBF72DDEA}" dt="2022-02-22T18:12:10.275" v="1767"/>
          <ac:grpSpMkLst>
            <pc:docMk/>
            <pc:sldMk cId="3030854446" sldId="2146847070"/>
            <ac:grpSpMk id="49" creationId="{1FE05DEA-1A9E-408E-87D2-E4276E9145D8}"/>
          </ac:grpSpMkLst>
        </pc:grpChg>
        <pc:grpChg chg="mod">
          <ac:chgData name="Picozzi, Valentina" userId="9de6e8c1-cd02-421a-9eb5-721f6178ffdf" providerId="ADAL" clId="{5BD0A4A8-BE06-4033-90D7-6A6BBF72DDEA}" dt="2022-02-22T18:12:10.275" v="1767"/>
          <ac:grpSpMkLst>
            <pc:docMk/>
            <pc:sldMk cId="3030854446" sldId="2146847070"/>
            <ac:grpSpMk id="67" creationId="{A297DF9B-E6B1-4AC7-9818-9F31EC91C4A2}"/>
          </ac:grpSpMkLst>
        </pc:grpChg>
        <pc:grpChg chg="add mod">
          <ac:chgData name="Picozzi, Valentina" userId="9de6e8c1-cd02-421a-9eb5-721f6178ffdf" providerId="ADAL" clId="{5BD0A4A8-BE06-4033-90D7-6A6BBF72DDEA}" dt="2022-02-22T18:12:36.636" v="1771"/>
          <ac:grpSpMkLst>
            <pc:docMk/>
            <pc:sldMk cId="3030854446" sldId="2146847070"/>
            <ac:grpSpMk id="72" creationId="{5F53291B-D24D-47C1-A7F3-C136B1C9B6DF}"/>
          </ac:grpSpMkLst>
        </pc:grpChg>
        <pc:grpChg chg="add mod">
          <ac:chgData name="Picozzi, Valentina" userId="9de6e8c1-cd02-421a-9eb5-721f6178ffdf" providerId="ADAL" clId="{5BD0A4A8-BE06-4033-90D7-6A6BBF72DDEA}" dt="2022-02-22T18:12:36.636" v="1771"/>
          <ac:grpSpMkLst>
            <pc:docMk/>
            <pc:sldMk cId="3030854446" sldId="2146847070"/>
            <ac:grpSpMk id="76" creationId="{2FA4AB28-A411-4BB7-B454-59676C300A41}"/>
          </ac:grpSpMkLst>
        </pc:grpChg>
        <pc:picChg chg="del">
          <ac:chgData name="Picozzi, Valentina" userId="9de6e8c1-cd02-421a-9eb5-721f6178ffdf" providerId="ADAL" clId="{5BD0A4A8-BE06-4033-90D7-6A6BBF72DDEA}" dt="2022-02-22T18:12:33.944" v="1769" actId="478"/>
          <ac:picMkLst>
            <pc:docMk/>
            <pc:sldMk cId="3030854446" sldId="2146847070"/>
            <ac:picMk id="7" creationId="{34F531DF-89EC-4B8D-BAE9-4A32093D9CA6}"/>
          </ac:picMkLst>
        </pc:picChg>
        <pc:picChg chg="mod">
          <ac:chgData name="Picozzi, Valentina" userId="9de6e8c1-cd02-421a-9eb5-721f6178ffdf" providerId="ADAL" clId="{5BD0A4A8-BE06-4033-90D7-6A6BBF72DDEA}" dt="2022-02-22T18:12:10.275" v="1767"/>
          <ac:picMkLst>
            <pc:docMk/>
            <pc:sldMk cId="3030854446" sldId="2146847070"/>
            <ac:picMk id="45" creationId="{5FD8BE50-3721-47E7-8FE4-42D6B0F3183D}"/>
          </ac:picMkLst>
        </pc:picChg>
        <pc:picChg chg="mod">
          <ac:chgData name="Picozzi, Valentina" userId="9de6e8c1-cd02-421a-9eb5-721f6178ffdf" providerId="ADAL" clId="{5BD0A4A8-BE06-4033-90D7-6A6BBF72DDEA}" dt="2022-02-22T18:12:10.275" v="1767"/>
          <ac:picMkLst>
            <pc:docMk/>
            <pc:sldMk cId="3030854446" sldId="2146847070"/>
            <ac:picMk id="46" creationId="{3D1ACB50-3C0D-4910-BDE1-620E9D72713A}"/>
          </ac:picMkLst>
        </pc:picChg>
        <pc:picChg chg="mod">
          <ac:chgData name="Picozzi, Valentina" userId="9de6e8c1-cd02-421a-9eb5-721f6178ffdf" providerId="ADAL" clId="{5BD0A4A8-BE06-4033-90D7-6A6BBF72DDEA}" dt="2022-02-22T18:12:10.275" v="1767"/>
          <ac:picMkLst>
            <pc:docMk/>
            <pc:sldMk cId="3030854446" sldId="2146847070"/>
            <ac:picMk id="48" creationId="{454E329D-1809-433F-92DD-91B09E7B0266}"/>
          </ac:picMkLst>
        </pc:picChg>
        <pc:picChg chg="mod">
          <ac:chgData name="Picozzi, Valentina" userId="9de6e8c1-cd02-421a-9eb5-721f6178ffdf" providerId="ADAL" clId="{5BD0A4A8-BE06-4033-90D7-6A6BBF72DDEA}" dt="2022-02-22T18:12:10.275" v="1767"/>
          <ac:picMkLst>
            <pc:docMk/>
            <pc:sldMk cId="3030854446" sldId="2146847070"/>
            <ac:picMk id="50" creationId="{DE196371-882B-4208-B34E-80CA78BE359B}"/>
          </ac:picMkLst>
        </pc:picChg>
        <pc:picChg chg="mod">
          <ac:chgData name="Picozzi, Valentina" userId="9de6e8c1-cd02-421a-9eb5-721f6178ffdf" providerId="ADAL" clId="{5BD0A4A8-BE06-4033-90D7-6A6BBF72DDEA}" dt="2022-02-22T18:12:10.275" v="1767"/>
          <ac:picMkLst>
            <pc:docMk/>
            <pc:sldMk cId="3030854446" sldId="2146847070"/>
            <ac:picMk id="68" creationId="{916055F1-A509-4561-9813-5CF9504C4860}"/>
          </ac:picMkLst>
        </pc:picChg>
        <pc:picChg chg="mod">
          <ac:chgData name="Picozzi, Valentina" userId="9de6e8c1-cd02-421a-9eb5-721f6178ffdf" providerId="ADAL" clId="{5BD0A4A8-BE06-4033-90D7-6A6BBF72DDEA}" dt="2022-02-22T18:12:10.275" v="1767"/>
          <ac:picMkLst>
            <pc:docMk/>
            <pc:sldMk cId="3030854446" sldId="2146847070"/>
            <ac:picMk id="69" creationId="{F65F8E3D-DB11-442C-8836-284F936C5A64}"/>
          </ac:picMkLst>
        </pc:picChg>
        <pc:picChg chg="add mod">
          <ac:chgData name="Picozzi, Valentina" userId="9de6e8c1-cd02-421a-9eb5-721f6178ffdf" providerId="ADAL" clId="{5BD0A4A8-BE06-4033-90D7-6A6BBF72DDEA}" dt="2022-02-22T18:12:36.636" v="1771"/>
          <ac:picMkLst>
            <pc:docMk/>
            <pc:sldMk cId="3030854446" sldId="2146847070"/>
            <ac:picMk id="70" creationId="{3F93C8DA-1C40-4ADF-A0CA-2AD54D9C8818}"/>
          </ac:picMkLst>
        </pc:picChg>
        <pc:picChg chg="mod">
          <ac:chgData name="Picozzi, Valentina" userId="9de6e8c1-cd02-421a-9eb5-721f6178ffdf" providerId="ADAL" clId="{5BD0A4A8-BE06-4033-90D7-6A6BBF72DDEA}" dt="2022-02-22T18:12:36.636" v="1771"/>
          <ac:picMkLst>
            <pc:docMk/>
            <pc:sldMk cId="3030854446" sldId="2146847070"/>
            <ac:picMk id="73" creationId="{8C9E05FC-ADD2-4988-9BE5-97C3254F3C62}"/>
          </ac:picMkLst>
        </pc:picChg>
        <pc:picChg chg="mod">
          <ac:chgData name="Picozzi, Valentina" userId="9de6e8c1-cd02-421a-9eb5-721f6178ffdf" providerId="ADAL" clId="{5BD0A4A8-BE06-4033-90D7-6A6BBF72DDEA}" dt="2022-02-22T18:12:36.636" v="1771"/>
          <ac:picMkLst>
            <pc:docMk/>
            <pc:sldMk cId="3030854446" sldId="2146847070"/>
            <ac:picMk id="74" creationId="{A6DD156D-536D-4658-8869-486CD74E3E7D}"/>
          </ac:picMkLst>
        </pc:picChg>
        <pc:picChg chg="mod">
          <ac:chgData name="Picozzi, Valentina" userId="9de6e8c1-cd02-421a-9eb5-721f6178ffdf" providerId="ADAL" clId="{5BD0A4A8-BE06-4033-90D7-6A6BBF72DDEA}" dt="2022-02-22T18:12:36.636" v="1771"/>
          <ac:picMkLst>
            <pc:docMk/>
            <pc:sldMk cId="3030854446" sldId="2146847070"/>
            <ac:picMk id="75" creationId="{2685D7E7-6A66-4765-94AB-6F8A0CFAE9CE}"/>
          </ac:picMkLst>
        </pc:picChg>
        <pc:picChg chg="mod">
          <ac:chgData name="Picozzi, Valentina" userId="9de6e8c1-cd02-421a-9eb5-721f6178ffdf" providerId="ADAL" clId="{5BD0A4A8-BE06-4033-90D7-6A6BBF72DDEA}" dt="2022-02-22T18:12:36.636" v="1771"/>
          <ac:picMkLst>
            <pc:docMk/>
            <pc:sldMk cId="3030854446" sldId="2146847070"/>
            <ac:picMk id="77" creationId="{A751D4B4-F454-4A86-B5B1-1266D4BEE681}"/>
          </ac:picMkLst>
        </pc:picChg>
        <pc:picChg chg="mod">
          <ac:chgData name="Picozzi, Valentina" userId="9de6e8c1-cd02-421a-9eb5-721f6178ffdf" providerId="ADAL" clId="{5BD0A4A8-BE06-4033-90D7-6A6BBF72DDEA}" dt="2022-02-22T18:12:36.636" v="1771"/>
          <ac:picMkLst>
            <pc:docMk/>
            <pc:sldMk cId="3030854446" sldId="2146847070"/>
            <ac:picMk id="78" creationId="{85686E62-5DB1-4C64-B361-DEC2901C317B}"/>
          </ac:picMkLst>
        </pc:picChg>
        <pc:cxnChg chg="del">
          <ac:chgData name="Picozzi, Valentina" userId="9de6e8c1-cd02-421a-9eb5-721f6178ffdf" providerId="ADAL" clId="{5BD0A4A8-BE06-4033-90D7-6A6BBF72DDEA}" dt="2022-02-22T18:12:35.935" v="1770" actId="478"/>
          <ac:cxnSpMkLst>
            <pc:docMk/>
            <pc:sldMk cId="3030854446" sldId="2146847070"/>
            <ac:cxnSpMk id="52" creationId="{8F232CD7-982C-478C-8BA5-CBC41A94E17F}"/>
          </ac:cxnSpMkLst>
        </pc:cxnChg>
        <pc:cxnChg chg="mod">
          <ac:chgData name="Picozzi, Valentina" userId="9de6e8c1-cd02-421a-9eb5-721f6178ffdf" providerId="ADAL" clId="{5BD0A4A8-BE06-4033-90D7-6A6BBF72DDEA}" dt="2022-02-22T18:12:10.275" v="1767"/>
          <ac:cxnSpMkLst>
            <pc:docMk/>
            <pc:sldMk cId="3030854446" sldId="2146847070"/>
            <ac:cxnSpMk id="54" creationId="{DB176372-4BB6-44BC-A3F4-5959F0250C8D}"/>
          </ac:cxnSpMkLst>
        </pc:cxnChg>
        <pc:cxnChg chg="add mod">
          <ac:chgData name="Picozzi, Valentina" userId="9de6e8c1-cd02-421a-9eb5-721f6178ffdf" providerId="ADAL" clId="{5BD0A4A8-BE06-4033-90D7-6A6BBF72DDEA}" dt="2022-02-22T18:12:36.636" v="1771"/>
          <ac:cxnSpMkLst>
            <pc:docMk/>
            <pc:sldMk cId="3030854446" sldId="2146847070"/>
            <ac:cxnSpMk id="71" creationId="{28F64BF4-0C9D-4628-B702-68F8E5395352}"/>
          </ac:cxnSpMkLst>
        </pc:cxnChg>
      </pc:sldChg>
      <pc:sldChg chg="addSp delSp modSp mod">
        <pc:chgData name="Picozzi, Valentina" userId="9de6e8c1-cd02-421a-9eb5-721f6178ffdf" providerId="ADAL" clId="{5BD0A4A8-BE06-4033-90D7-6A6BBF72DDEA}" dt="2022-02-22T18:28:07.146" v="1825" actId="164"/>
        <pc:sldMkLst>
          <pc:docMk/>
          <pc:sldMk cId="2061547196" sldId="2146847071"/>
        </pc:sldMkLst>
        <pc:grpChg chg="add mod">
          <ac:chgData name="Picozzi, Valentina" userId="9de6e8c1-cd02-421a-9eb5-721f6178ffdf" providerId="ADAL" clId="{5BD0A4A8-BE06-4033-90D7-6A6BBF72DDEA}" dt="2022-02-22T18:28:07.146" v="1825" actId="164"/>
          <ac:grpSpMkLst>
            <pc:docMk/>
            <pc:sldMk cId="2061547196" sldId="2146847071"/>
            <ac:grpSpMk id="5" creationId="{F4C1DB07-C823-47F2-9B59-3102CD503CC8}"/>
          </ac:grpSpMkLst>
        </pc:grpChg>
        <pc:grpChg chg="mod">
          <ac:chgData name="Picozzi, Valentina" userId="9de6e8c1-cd02-421a-9eb5-721f6178ffdf" providerId="ADAL" clId="{5BD0A4A8-BE06-4033-90D7-6A6BBF72DDEA}" dt="2022-02-22T18:28:07.146" v="1825" actId="164"/>
          <ac:grpSpMkLst>
            <pc:docMk/>
            <pc:sldMk cId="2061547196" sldId="2146847071"/>
            <ac:grpSpMk id="90" creationId="{190F34A5-1E5B-4FAB-9CD3-5D69ACE11A01}"/>
          </ac:grpSpMkLst>
        </pc:grpChg>
        <pc:picChg chg="add mod">
          <ac:chgData name="Picozzi, Valentina" userId="9de6e8c1-cd02-421a-9eb5-721f6178ffdf" providerId="ADAL" clId="{5BD0A4A8-BE06-4033-90D7-6A6BBF72DDEA}" dt="2022-02-22T18:28:07.146" v="1825" actId="164"/>
          <ac:picMkLst>
            <pc:docMk/>
            <pc:sldMk cId="2061547196" sldId="2146847071"/>
            <ac:picMk id="4" creationId="{DBAFCCA5-CB72-4B73-8B48-19F633ECA1A6}"/>
          </ac:picMkLst>
        </pc:picChg>
        <pc:picChg chg="del">
          <ac:chgData name="Picozzi, Valentina" userId="9de6e8c1-cd02-421a-9eb5-721f6178ffdf" providerId="ADAL" clId="{5BD0A4A8-BE06-4033-90D7-6A6BBF72DDEA}" dt="2022-02-22T18:25:24.915" v="1817" actId="478"/>
          <ac:picMkLst>
            <pc:docMk/>
            <pc:sldMk cId="2061547196" sldId="2146847071"/>
            <ac:picMk id="80" creationId="{A4BC8247-6DA2-4160-A8F5-2CBEF322F13B}"/>
          </ac:picMkLst>
        </pc:picChg>
      </pc:sldChg>
      <pc:sldChg chg="addSp delSp modSp mod">
        <pc:chgData name="Picozzi, Valentina" userId="9de6e8c1-cd02-421a-9eb5-721f6178ffdf" providerId="ADAL" clId="{5BD0A4A8-BE06-4033-90D7-6A6BBF72DDEA}" dt="2022-02-23T18:45:38.903" v="4633"/>
        <pc:sldMkLst>
          <pc:docMk/>
          <pc:sldMk cId="2810187742" sldId="2146847074"/>
        </pc:sldMkLst>
        <pc:spChg chg="mod ord">
          <ac:chgData name="Picozzi, Valentina" userId="9de6e8c1-cd02-421a-9eb5-721f6178ffdf" providerId="ADAL" clId="{5BD0A4A8-BE06-4033-90D7-6A6BBF72DDEA}" dt="2022-02-23T18:37:53.701" v="4539" actId="1076"/>
          <ac:spMkLst>
            <pc:docMk/>
            <pc:sldMk cId="2810187742" sldId="2146847074"/>
            <ac:spMk id="145" creationId="{B71B0D84-8048-424A-A1A5-3EF3BA78CDCC}"/>
          </ac:spMkLst>
        </pc:spChg>
        <pc:grpChg chg="topLvl">
          <ac:chgData name="Picozzi, Valentina" userId="9de6e8c1-cd02-421a-9eb5-721f6178ffdf" providerId="ADAL" clId="{5BD0A4A8-BE06-4033-90D7-6A6BBF72DDEA}" dt="2022-02-23T18:37:38.771" v="4536" actId="478"/>
          <ac:grpSpMkLst>
            <pc:docMk/>
            <pc:sldMk cId="2810187742" sldId="2146847074"/>
            <ac:grpSpMk id="4" creationId="{3AEA3643-1385-43F6-B49B-D9851A9197B2}"/>
          </ac:grpSpMkLst>
        </pc:grpChg>
        <pc:grpChg chg="del">
          <ac:chgData name="Picozzi, Valentina" userId="9de6e8c1-cd02-421a-9eb5-721f6178ffdf" providerId="ADAL" clId="{5BD0A4A8-BE06-4033-90D7-6A6BBF72DDEA}" dt="2022-02-23T18:37:35.166" v="4535" actId="478"/>
          <ac:grpSpMkLst>
            <pc:docMk/>
            <pc:sldMk cId="2810187742" sldId="2146847074"/>
            <ac:grpSpMk id="6" creationId="{10E7EF4A-52D2-480F-915C-6D47F213032D}"/>
          </ac:grpSpMkLst>
        </pc:grpChg>
        <pc:grpChg chg="del">
          <ac:chgData name="Picozzi, Valentina" userId="9de6e8c1-cd02-421a-9eb5-721f6178ffdf" providerId="ADAL" clId="{5BD0A4A8-BE06-4033-90D7-6A6BBF72DDEA}" dt="2022-02-23T18:37:38.771" v="4536" actId="478"/>
          <ac:grpSpMkLst>
            <pc:docMk/>
            <pc:sldMk cId="2810187742" sldId="2146847074"/>
            <ac:grpSpMk id="7" creationId="{5E2889A2-425E-4878-ABFA-04702D83E490}"/>
          </ac:grpSpMkLst>
        </pc:grpChg>
        <pc:grpChg chg="add mod">
          <ac:chgData name="Picozzi, Valentina" userId="9de6e8c1-cd02-421a-9eb5-721f6178ffdf" providerId="ADAL" clId="{5BD0A4A8-BE06-4033-90D7-6A6BBF72DDEA}" dt="2022-02-23T18:37:39.665" v="4537"/>
          <ac:grpSpMkLst>
            <pc:docMk/>
            <pc:sldMk cId="2810187742" sldId="2146847074"/>
            <ac:grpSpMk id="150" creationId="{2E0DA57A-461A-4824-8AC6-1B2C1332E7BA}"/>
          </ac:grpSpMkLst>
        </pc:grpChg>
        <pc:picChg chg="del">
          <ac:chgData name="Picozzi, Valentina" userId="9de6e8c1-cd02-421a-9eb5-721f6178ffdf" providerId="ADAL" clId="{5BD0A4A8-BE06-4033-90D7-6A6BBF72DDEA}" dt="2022-02-23T18:39:54.810" v="4545" actId="478"/>
          <ac:picMkLst>
            <pc:docMk/>
            <pc:sldMk cId="2810187742" sldId="2146847074"/>
            <ac:picMk id="65" creationId="{4E832650-73EE-4DFD-8D53-24CF0BDB50B9}"/>
          </ac:picMkLst>
        </pc:picChg>
        <pc:picChg chg="mod">
          <ac:chgData name="Picozzi, Valentina" userId="9de6e8c1-cd02-421a-9eb5-721f6178ffdf" providerId="ADAL" clId="{5BD0A4A8-BE06-4033-90D7-6A6BBF72DDEA}" dt="2022-02-23T18:37:39.665" v="4537"/>
          <ac:picMkLst>
            <pc:docMk/>
            <pc:sldMk cId="2810187742" sldId="2146847074"/>
            <ac:picMk id="153" creationId="{09264EA5-E8F5-4D28-9F40-DD7CE507A887}"/>
          </ac:picMkLst>
        </pc:picChg>
        <pc:picChg chg="mod">
          <ac:chgData name="Picozzi, Valentina" userId="9de6e8c1-cd02-421a-9eb5-721f6178ffdf" providerId="ADAL" clId="{5BD0A4A8-BE06-4033-90D7-6A6BBF72DDEA}" dt="2022-02-23T18:37:39.665" v="4537"/>
          <ac:picMkLst>
            <pc:docMk/>
            <pc:sldMk cId="2810187742" sldId="2146847074"/>
            <ac:picMk id="154" creationId="{023F8C83-2943-47CB-BB98-84610A0C8F89}"/>
          </ac:picMkLst>
        </pc:picChg>
        <pc:picChg chg="mod">
          <ac:chgData name="Picozzi, Valentina" userId="9de6e8c1-cd02-421a-9eb5-721f6178ffdf" providerId="ADAL" clId="{5BD0A4A8-BE06-4033-90D7-6A6BBF72DDEA}" dt="2022-02-23T18:37:39.665" v="4537"/>
          <ac:picMkLst>
            <pc:docMk/>
            <pc:sldMk cId="2810187742" sldId="2146847074"/>
            <ac:picMk id="155" creationId="{6EECA5F9-D9C1-46C5-8222-DC5AC7994728}"/>
          </ac:picMkLst>
        </pc:picChg>
        <pc:picChg chg="add mod">
          <ac:chgData name="Picozzi, Valentina" userId="9de6e8c1-cd02-421a-9eb5-721f6178ffdf" providerId="ADAL" clId="{5BD0A4A8-BE06-4033-90D7-6A6BBF72DDEA}" dt="2022-02-23T18:40:19.800" v="4567" actId="1038"/>
          <ac:picMkLst>
            <pc:docMk/>
            <pc:sldMk cId="2810187742" sldId="2146847074"/>
            <ac:picMk id="156" creationId="{0A2F0261-698C-4837-B021-4B260CB19AA2}"/>
          </ac:picMkLst>
        </pc:picChg>
        <pc:picChg chg="add mod">
          <ac:chgData name="Picozzi, Valentina" userId="9de6e8c1-cd02-421a-9eb5-721f6178ffdf" providerId="ADAL" clId="{5BD0A4A8-BE06-4033-90D7-6A6BBF72DDEA}" dt="2022-02-23T18:45:38.903" v="4633"/>
          <ac:picMkLst>
            <pc:docMk/>
            <pc:sldMk cId="2810187742" sldId="2146847074"/>
            <ac:picMk id="157" creationId="{F6B9CAAB-3BDD-4FAE-869B-C4A639ACC522}"/>
          </ac:picMkLst>
        </pc:picChg>
        <pc:picChg chg="del">
          <ac:chgData name="Picozzi, Valentina" userId="9de6e8c1-cd02-421a-9eb5-721f6178ffdf" providerId="ADAL" clId="{5BD0A4A8-BE06-4033-90D7-6A6BBF72DDEA}" dt="2022-02-23T18:37:26.544" v="4533" actId="478"/>
          <ac:picMkLst>
            <pc:docMk/>
            <pc:sldMk cId="2810187742" sldId="2146847074"/>
            <ac:picMk id="159" creationId="{08A3C581-481F-4AA7-A542-758C44644B69}"/>
          </ac:picMkLst>
        </pc:picChg>
        <pc:picChg chg="del topLvl">
          <ac:chgData name="Picozzi, Valentina" userId="9de6e8c1-cd02-421a-9eb5-721f6178ffdf" providerId="ADAL" clId="{5BD0A4A8-BE06-4033-90D7-6A6BBF72DDEA}" dt="2022-02-23T18:37:38.771" v="4536" actId="478"/>
          <ac:picMkLst>
            <pc:docMk/>
            <pc:sldMk cId="2810187742" sldId="2146847074"/>
            <ac:picMk id="160" creationId="{AC1687E4-03F6-4141-B402-341D0DE327E6}"/>
          </ac:picMkLst>
        </pc:picChg>
        <pc:picChg chg="del">
          <ac:chgData name="Picozzi, Valentina" userId="9de6e8c1-cd02-421a-9eb5-721f6178ffdf" providerId="ADAL" clId="{5BD0A4A8-BE06-4033-90D7-6A6BBF72DDEA}" dt="2022-02-23T18:37:31.516" v="4534" actId="478"/>
          <ac:picMkLst>
            <pc:docMk/>
            <pc:sldMk cId="2810187742" sldId="2146847074"/>
            <ac:picMk id="162" creationId="{E7176D03-6ED0-4338-ADB3-861BA726D291}"/>
          </ac:picMkLst>
        </pc:picChg>
        <pc:picChg chg="del">
          <ac:chgData name="Picozzi, Valentina" userId="9de6e8c1-cd02-421a-9eb5-721f6178ffdf" providerId="ADAL" clId="{5BD0A4A8-BE06-4033-90D7-6A6BBF72DDEA}" dt="2022-02-23T18:37:35.166" v="4535" actId="478"/>
          <ac:picMkLst>
            <pc:docMk/>
            <pc:sldMk cId="2810187742" sldId="2146847074"/>
            <ac:picMk id="163" creationId="{D31E49C0-EF25-4F13-A2A4-5DFEE1A4C81A}"/>
          </ac:picMkLst>
        </pc:picChg>
      </pc:sldChg>
      <pc:sldChg chg="del">
        <pc:chgData name="Picozzi, Valentina" userId="9de6e8c1-cd02-421a-9eb5-721f6178ffdf" providerId="ADAL" clId="{5BD0A4A8-BE06-4033-90D7-6A6BBF72DDEA}" dt="2022-02-23T19:38:24.128" v="5050" actId="2696"/>
        <pc:sldMkLst>
          <pc:docMk/>
          <pc:sldMk cId="418506815" sldId="2146847077"/>
        </pc:sldMkLst>
      </pc:sldChg>
      <pc:sldChg chg="addSp delSp modSp mod">
        <pc:chgData name="Picozzi, Valentina" userId="9de6e8c1-cd02-421a-9eb5-721f6178ffdf" providerId="ADAL" clId="{5BD0A4A8-BE06-4033-90D7-6A6BBF72DDEA}" dt="2022-02-24T09:22:55.691" v="5353" actId="1038"/>
        <pc:sldMkLst>
          <pc:docMk/>
          <pc:sldMk cId="3783184657" sldId="2146847078"/>
        </pc:sldMkLst>
        <pc:spChg chg="add mod">
          <ac:chgData name="Picozzi, Valentina" userId="9de6e8c1-cd02-421a-9eb5-721f6178ffdf" providerId="ADAL" clId="{5BD0A4A8-BE06-4033-90D7-6A6BBF72DDEA}" dt="2022-02-24T09:04:58.875" v="5249" actId="164"/>
          <ac:spMkLst>
            <pc:docMk/>
            <pc:sldMk cId="3783184657" sldId="2146847078"/>
            <ac:spMk id="150" creationId="{7315DD47-B4F9-4690-8728-A5B342596904}"/>
          </ac:spMkLst>
        </pc:spChg>
        <pc:spChg chg="del mod ord">
          <ac:chgData name="Picozzi, Valentina" userId="9de6e8c1-cd02-421a-9eb5-721f6178ffdf" providerId="ADAL" clId="{5BD0A4A8-BE06-4033-90D7-6A6BBF72DDEA}" dt="2022-02-24T08:40:27.197" v="5093" actId="21"/>
          <ac:spMkLst>
            <pc:docMk/>
            <pc:sldMk cId="3783184657" sldId="2146847078"/>
            <ac:spMk id="352" creationId="{BA22A225-8899-4AB3-8CD6-AADE15506068}"/>
          </ac:spMkLst>
        </pc:spChg>
        <pc:grpChg chg="del">
          <ac:chgData name="Picozzi, Valentina" userId="9de6e8c1-cd02-421a-9eb5-721f6178ffdf" providerId="ADAL" clId="{5BD0A4A8-BE06-4033-90D7-6A6BBF72DDEA}" dt="2022-02-24T08:37:08.786" v="5061" actId="478"/>
          <ac:grpSpMkLst>
            <pc:docMk/>
            <pc:sldMk cId="3783184657" sldId="2146847078"/>
            <ac:grpSpMk id="10" creationId="{23096961-4279-4821-ADE3-CFB544E5FD50}"/>
          </ac:grpSpMkLst>
        </pc:grpChg>
        <pc:grpChg chg="topLvl">
          <ac:chgData name="Picozzi, Valentina" userId="9de6e8c1-cd02-421a-9eb5-721f6178ffdf" providerId="ADAL" clId="{5BD0A4A8-BE06-4033-90D7-6A6BBF72DDEA}" dt="2022-02-24T08:37:22.765" v="5065" actId="478"/>
          <ac:grpSpMkLst>
            <pc:docMk/>
            <pc:sldMk cId="3783184657" sldId="2146847078"/>
            <ac:grpSpMk id="11" creationId="{E8450C23-4A34-48E3-9DEA-978CDD9993C5}"/>
          </ac:grpSpMkLst>
        </pc:grpChg>
        <pc:grpChg chg="del">
          <ac:chgData name="Picozzi, Valentina" userId="9de6e8c1-cd02-421a-9eb5-721f6178ffdf" providerId="ADAL" clId="{5BD0A4A8-BE06-4033-90D7-6A6BBF72DDEA}" dt="2022-02-24T09:00:15.690" v="5096" actId="478"/>
          <ac:grpSpMkLst>
            <pc:docMk/>
            <pc:sldMk cId="3783184657" sldId="2146847078"/>
            <ac:grpSpMk id="13" creationId="{223F8DB1-9EF8-470B-82ED-961C16162294}"/>
          </ac:grpSpMkLst>
        </pc:grpChg>
        <pc:grpChg chg="del">
          <ac:chgData name="Picozzi, Valentina" userId="9de6e8c1-cd02-421a-9eb5-721f6178ffdf" providerId="ADAL" clId="{5BD0A4A8-BE06-4033-90D7-6A6BBF72DDEA}" dt="2022-02-24T08:37:22.765" v="5065" actId="478"/>
          <ac:grpSpMkLst>
            <pc:docMk/>
            <pc:sldMk cId="3783184657" sldId="2146847078"/>
            <ac:grpSpMk id="14" creationId="{6654EB1E-C3CF-4EAA-940A-A68BC39EA2FF}"/>
          </ac:grpSpMkLst>
        </pc:grpChg>
        <pc:grpChg chg="topLvl">
          <ac:chgData name="Picozzi, Valentina" userId="9de6e8c1-cd02-421a-9eb5-721f6178ffdf" providerId="ADAL" clId="{5BD0A4A8-BE06-4033-90D7-6A6BBF72DDEA}" dt="2022-02-24T09:03:03.849" v="5200" actId="478"/>
          <ac:grpSpMkLst>
            <pc:docMk/>
            <pc:sldMk cId="3783184657" sldId="2146847078"/>
            <ac:grpSpMk id="15" creationId="{0CB3EAFE-073C-43C4-8360-125A627B9EE5}"/>
          </ac:grpSpMkLst>
        </pc:grpChg>
        <pc:grpChg chg="del topLvl">
          <ac:chgData name="Picozzi, Valentina" userId="9de6e8c1-cd02-421a-9eb5-721f6178ffdf" providerId="ADAL" clId="{5BD0A4A8-BE06-4033-90D7-6A6BBF72DDEA}" dt="2022-02-24T09:03:03.849" v="5200" actId="478"/>
          <ac:grpSpMkLst>
            <pc:docMk/>
            <pc:sldMk cId="3783184657" sldId="2146847078"/>
            <ac:grpSpMk id="21" creationId="{8651E354-F291-4380-B03A-92525F92628C}"/>
          </ac:grpSpMkLst>
        </pc:grpChg>
        <pc:grpChg chg="del">
          <ac:chgData name="Picozzi, Valentina" userId="9de6e8c1-cd02-421a-9eb5-721f6178ffdf" providerId="ADAL" clId="{5BD0A4A8-BE06-4033-90D7-6A6BBF72DDEA}" dt="2022-02-24T09:02:40.104" v="5193" actId="478"/>
          <ac:grpSpMkLst>
            <pc:docMk/>
            <pc:sldMk cId="3783184657" sldId="2146847078"/>
            <ac:grpSpMk id="22" creationId="{BC40A47A-FF28-4048-8742-33004BA7D993}"/>
          </ac:grpSpMkLst>
        </pc:grpChg>
        <pc:grpChg chg="del">
          <ac:chgData name="Picozzi, Valentina" userId="9de6e8c1-cd02-421a-9eb5-721f6178ffdf" providerId="ADAL" clId="{5BD0A4A8-BE06-4033-90D7-6A6BBF72DDEA}" dt="2022-02-24T09:02:54.269" v="5196" actId="478"/>
          <ac:grpSpMkLst>
            <pc:docMk/>
            <pc:sldMk cId="3783184657" sldId="2146847078"/>
            <ac:grpSpMk id="23" creationId="{C3D45FCC-9D11-41AD-B921-6A4C45EDC8A8}"/>
          </ac:grpSpMkLst>
        </pc:grpChg>
        <pc:grpChg chg="del mod topLvl">
          <ac:chgData name="Picozzi, Valentina" userId="9de6e8c1-cd02-421a-9eb5-721f6178ffdf" providerId="ADAL" clId="{5BD0A4A8-BE06-4033-90D7-6A6BBF72DDEA}" dt="2022-02-24T09:02:57.131" v="5197" actId="478"/>
          <ac:grpSpMkLst>
            <pc:docMk/>
            <pc:sldMk cId="3783184657" sldId="2146847078"/>
            <ac:grpSpMk id="24" creationId="{DDB66614-E275-415F-9174-206667D42296}"/>
          </ac:grpSpMkLst>
        </pc:grpChg>
        <pc:grpChg chg="add mod">
          <ac:chgData name="Picozzi, Valentina" userId="9de6e8c1-cd02-421a-9eb5-721f6178ffdf" providerId="ADAL" clId="{5BD0A4A8-BE06-4033-90D7-6A6BBF72DDEA}" dt="2022-02-24T09:04:58.875" v="5249" actId="164"/>
          <ac:grpSpMkLst>
            <pc:docMk/>
            <pc:sldMk cId="3783184657" sldId="2146847078"/>
            <ac:grpSpMk id="25" creationId="{57DDE42F-450A-4C3F-A310-CC099ADF8C05}"/>
          </ac:grpSpMkLst>
        </pc:grpChg>
        <pc:grpChg chg="del">
          <ac:chgData name="Picozzi, Valentina" userId="9de6e8c1-cd02-421a-9eb5-721f6178ffdf" providerId="ADAL" clId="{5BD0A4A8-BE06-4033-90D7-6A6BBF72DDEA}" dt="2022-02-24T08:40:27.197" v="5093" actId="21"/>
          <ac:grpSpMkLst>
            <pc:docMk/>
            <pc:sldMk cId="3783184657" sldId="2146847078"/>
            <ac:grpSpMk id="26" creationId="{5CB0172F-6E98-4F43-A783-50AF726CF1C2}"/>
          </ac:grpSpMkLst>
        </pc:grpChg>
        <pc:grpChg chg="add del mod">
          <ac:chgData name="Picozzi, Valentina" userId="9de6e8c1-cd02-421a-9eb5-721f6178ffdf" providerId="ADAL" clId="{5BD0A4A8-BE06-4033-90D7-6A6BBF72DDEA}" dt="2022-02-24T08:37:31.316" v="5067" actId="165"/>
          <ac:grpSpMkLst>
            <pc:docMk/>
            <pc:sldMk cId="3783184657" sldId="2146847078"/>
            <ac:grpSpMk id="110" creationId="{6EB768E1-35E2-4E75-AA7B-EA4BD56BF788}"/>
          </ac:grpSpMkLst>
        </pc:grpChg>
        <pc:grpChg chg="del mod topLvl">
          <ac:chgData name="Picozzi, Valentina" userId="9de6e8c1-cd02-421a-9eb5-721f6178ffdf" providerId="ADAL" clId="{5BD0A4A8-BE06-4033-90D7-6A6BBF72DDEA}" dt="2022-02-24T08:37:40.032" v="5069" actId="478"/>
          <ac:grpSpMkLst>
            <pc:docMk/>
            <pc:sldMk cId="3783184657" sldId="2146847078"/>
            <ac:grpSpMk id="111" creationId="{0485E37F-2172-40D4-9D24-D93097C846A8}"/>
          </ac:grpSpMkLst>
        </pc:grpChg>
        <pc:grpChg chg="mod topLvl">
          <ac:chgData name="Picozzi, Valentina" userId="9de6e8c1-cd02-421a-9eb5-721f6178ffdf" providerId="ADAL" clId="{5BD0A4A8-BE06-4033-90D7-6A6BBF72DDEA}" dt="2022-02-24T09:04:58.875" v="5249" actId="164"/>
          <ac:grpSpMkLst>
            <pc:docMk/>
            <pc:sldMk cId="3783184657" sldId="2146847078"/>
            <ac:grpSpMk id="128" creationId="{F1F1B0F8-0FBC-461A-B17E-095355668202}"/>
          </ac:grpSpMkLst>
        </pc:grpChg>
        <pc:grpChg chg="mod">
          <ac:chgData name="Picozzi, Valentina" userId="9de6e8c1-cd02-421a-9eb5-721f6178ffdf" providerId="ADAL" clId="{5BD0A4A8-BE06-4033-90D7-6A6BBF72DDEA}" dt="2022-02-24T08:37:31.316" v="5067" actId="165"/>
          <ac:grpSpMkLst>
            <pc:docMk/>
            <pc:sldMk cId="3783184657" sldId="2146847078"/>
            <ac:grpSpMk id="139" creationId="{A3F8183A-7C06-4DCA-AA97-58425B81E43D}"/>
          </ac:grpSpMkLst>
        </pc:grpChg>
        <pc:grpChg chg="mod">
          <ac:chgData name="Picozzi, Valentina" userId="9de6e8c1-cd02-421a-9eb5-721f6178ffdf" providerId="ADAL" clId="{5BD0A4A8-BE06-4033-90D7-6A6BBF72DDEA}" dt="2022-02-24T08:37:31.316" v="5067" actId="165"/>
          <ac:grpSpMkLst>
            <pc:docMk/>
            <pc:sldMk cId="3783184657" sldId="2146847078"/>
            <ac:grpSpMk id="143" creationId="{00D67D58-12D6-4D85-954E-BB2E20FD7845}"/>
          </ac:grpSpMkLst>
        </pc:grpChg>
        <pc:picChg chg="add mod">
          <ac:chgData name="Picozzi, Valentina" userId="9de6e8c1-cd02-421a-9eb5-721f6178ffdf" providerId="ADAL" clId="{5BD0A4A8-BE06-4033-90D7-6A6BBF72DDEA}" dt="2022-02-24T09:04:58.875" v="5249" actId="164"/>
          <ac:picMkLst>
            <pc:docMk/>
            <pc:sldMk cId="3783184657" sldId="2146847078"/>
            <ac:picMk id="3" creationId="{C2FD0C6A-D40E-4BD7-B9B2-E01D9CCD0CCA}"/>
          </ac:picMkLst>
        </pc:picChg>
        <pc:picChg chg="del topLvl">
          <ac:chgData name="Picozzi, Valentina" userId="9de6e8c1-cd02-421a-9eb5-721f6178ffdf" providerId="ADAL" clId="{5BD0A4A8-BE06-4033-90D7-6A6BBF72DDEA}" dt="2022-02-24T09:00:15.690" v="5096" actId="478"/>
          <ac:picMkLst>
            <pc:docMk/>
            <pc:sldMk cId="3783184657" sldId="2146847078"/>
            <ac:picMk id="4" creationId="{0B4F910E-98BD-4C33-A940-8E6A77160620}"/>
          </ac:picMkLst>
        </pc:picChg>
        <pc:picChg chg="del">
          <ac:chgData name="Picozzi, Valentina" userId="9de6e8c1-cd02-421a-9eb5-721f6178ffdf" providerId="ADAL" clId="{5BD0A4A8-BE06-4033-90D7-6A6BBF72DDEA}" dt="2022-02-24T08:37:08.786" v="5061" actId="478"/>
          <ac:picMkLst>
            <pc:docMk/>
            <pc:sldMk cId="3783184657" sldId="2146847078"/>
            <ac:picMk id="8" creationId="{FC931F11-ABA6-4BF8-8993-C3DCC6B9743B}"/>
          </ac:picMkLst>
        </pc:picChg>
        <pc:picChg chg="add mod">
          <ac:chgData name="Picozzi, Valentina" userId="9de6e8c1-cd02-421a-9eb5-721f6178ffdf" providerId="ADAL" clId="{5BD0A4A8-BE06-4033-90D7-6A6BBF72DDEA}" dt="2022-02-24T09:04:58.875" v="5249" actId="164"/>
          <ac:picMkLst>
            <pc:docMk/>
            <pc:sldMk cId="3783184657" sldId="2146847078"/>
            <ac:picMk id="12" creationId="{65341E88-393F-47CB-8036-C1461F7DB268}"/>
          </ac:picMkLst>
        </pc:picChg>
        <pc:picChg chg="del mod">
          <ac:chgData name="Picozzi, Valentina" userId="9de6e8c1-cd02-421a-9eb5-721f6178ffdf" providerId="ADAL" clId="{5BD0A4A8-BE06-4033-90D7-6A6BBF72DDEA}" dt="2022-02-24T08:40:31.905" v="5095" actId="478"/>
          <ac:picMkLst>
            <pc:docMk/>
            <pc:sldMk cId="3783184657" sldId="2146847078"/>
            <ac:picMk id="16" creationId="{FBEE905B-4B3B-4E59-B524-BA9663443E39}"/>
          </ac:picMkLst>
        </pc:picChg>
        <pc:picChg chg="del">
          <ac:chgData name="Picozzi, Valentina" userId="9de6e8c1-cd02-421a-9eb5-721f6178ffdf" providerId="ADAL" clId="{5BD0A4A8-BE06-4033-90D7-6A6BBF72DDEA}" dt="2022-02-24T08:30:55.288" v="5052" actId="478"/>
          <ac:picMkLst>
            <pc:docMk/>
            <pc:sldMk cId="3783184657" sldId="2146847078"/>
            <ac:picMk id="18" creationId="{49BE5D79-23AE-4021-8C5E-CA9231E82F71}"/>
          </ac:picMkLst>
        </pc:picChg>
        <pc:picChg chg="add mod ord">
          <ac:chgData name="Picozzi, Valentina" userId="9de6e8c1-cd02-421a-9eb5-721f6178ffdf" providerId="ADAL" clId="{5BD0A4A8-BE06-4033-90D7-6A6BBF72DDEA}" dt="2022-02-24T09:03:00.676" v="5199" actId="1076"/>
          <ac:picMkLst>
            <pc:docMk/>
            <pc:sldMk cId="3783184657" sldId="2146847078"/>
            <ac:picMk id="19" creationId="{86BA9C9A-2C5E-415A-8C33-FA3C056E973C}"/>
          </ac:picMkLst>
        </pc:picChg>
        <pc:picChg chg="del">
          <ac:chgData name="Picozzi, Valentina" userId="9de6e8c1-cd02-421a-9eb5-721f6178ffdf" providerId="ADAL" clId="{5BD0A4A8-BE06-4033-90D7-6A6BBF72DDEA}" dt="2022-02-24T08:37:15.743" v="5063" actId="478"/>
          <ac:picMkLst>
            <pc:docMk/>
            <pc:sldMk cId="3783184657" sldId="2146847078"/>
            <ac:picMk id="54" creationId="{73B5AE65-01F7-44CD-BE8B-29C9E9F88B55}"/>
          </ac:picMkLst>
        </pc:picChg>
        <pc:picChg chg="mod topLvl">
          <ac:chgData name="Picozzi, Valentina" userId="9de6e8c1-cd02-421a-9eb5-721f6178ffdf" providerId="ADAL" clId="{5BD0A4A8-BE06-4033-90D7-6A6BBF72DDEA}" dt="2022-02-24T09:04:58.875" v="5249" actId="164"/>
          <ac:picMkLst>
            <pc:docMk/>
            <pc:sldMk cId="3783184657" sldId="2146847078"/>
            <ac:picMk id="113" creationId="{4C54B88F-F961-4085-9A7F-B26E843D8609}"/>
          </ac:picMkLst>
        </pc:picChg>
        <pc:picChg chg="del mod">
          <ac:chgData name="Picozzi, Valentina" userId="9de6e8c1-cd02-421a-9eb5-721f6178ffdf" providerId="ADAL" clId="{5BD0A4A8-BE06-4033-90D7-6A6BBF72DDEA}" dt="2022-02-24T09:22:48.531" v="5338" actId="478"/>
          <ac:picMkLst>
            <pc:docMk/>
            <pc:sldMk cId="3783184657" sldId="2146847078"/>
            <ac:picMk id="119" creationId="{B12A8B0A-A96F-44BE-8C94-FBFEAD50BF96}"/>
          </ac:picMkLst>
        </pc:picChg>
        <pc:picChg chg="mod">
          <ac:chgData name="Picozzi, Valentina" userId="9de6e8c1-cd02-421a-9eb5-721f6178ffdf" providerId="ADAL" clId="{5BD0A4A8-BE06-4033-90D7-6A6BBF72DDEA}" dt="2022-02-24T09:01:38.225" v="5176" actId="1038"/>
          <ac:picMkLst>
            <pc:docMk/>
            <pc:sldMk cId="3783184657" sldId="2146847078"/>
            <ac:picMk id="121" creationId="{E17AA085-4D0A-4858-A008-4712E5E123EF}"/>
          </ac:picMkLst>
        </pc:picChg>
        <pc:picChg chg="del mod">
          <ac:chgData name="Picozzi, Valentina" userId="9de6e8c1-cd02-421a-9eb5-721f6178ffdf" providerId="ADAL" clId="{5BD0A4A8-BE06-4033-90D7-6A6BBF72DDEA}" dt="2022-02-24T08:37:13.618" v="5062" actId="478"/>
          <ac:picMkLst>
            <pc:docMk/>
            <pc:sldMk cId="3783184657" sldId="2146847078"/>
            <ac:picMk id="122" creationId="{1A02C8CB-1835-4EE5-A12C-BE7E3496B61F}"/>
          </ac:picMkLst>
        </pc:picChg>
        <pc:picChg chg="del mod topLvl">
          <ac:chgData name="Picozzi, Valentina" userId="9de6e8c1-cd02-421a-9eb5-721f6178ffdf" providerId="ADAL" clId="{5BD0A4A8-BE06-4033-90D7-6A6BBF72DDEA}" dt="2022-02-24T08:37:42.723" v="5070" actId="478"/>
          <ac:picMkLst>
            <pc:docMk/>
            <pc:sldMk cId="3783184657" sldId="2146847078"/>
            <ac:picMk id="124" creationId="{3E37A8FC-7E4E-4A65-83C4-3DDC4C89ECCD}"/>
          </ac:picMkLst>
        </pc:picChg>
        <pc:picChg chg="mod">
          <ac:chgData name="Picozzi, Valentina" userId="9de6e8c1-cd02-421a-9eb5-721f6178ffdf" providerId="ADAL" clId="{5BD0A4A8-BE06-4033-90D7-6A6BBF72DDEA}" dt="2022-02-24T09:22:55.691" v="5353" actId="1038"/>
          <ac:picMkLst>
            <pc:docMk/>
            <pc:sldMk cId="3783184657" sldId="2146847078"/>
            <ac:picMk id="125" creationId="{67379EDF-B661-4B07-96F8-C7D6FFBBCBCF}"/>
          </ac:picMkLst>
        </pc:picChg>
        <pc:picChg chg="del mod topLvl">
          <ac:chgData name="Picozzi, Valentina" userId="9de6e8c1-cd02-421a-9eb5-721f6178ffdf" providerId="ADAL" clId="{5BD0A4A8-BE06-4033-90D7-6A6BBF72DDEA}" dt="2022-02-24T09:03:03.849" v="5200" actId="478"/>
          <ac:picMkLst>
            <pc:docMk/>
            <pc:sldMk cId="3783184657" sldId="2146847078"/>
            <ac:picMk id="126" creationId="{D475C021-89D6-4433-8B1D-34D4519C35B1}"/>
          </ac:picMkLst>
        </pc:picChg>
        <pc:picChg chg="del">
          <ac:chgData name="Picozzi, Valentina" userId="9de6e8c1-cd02-421a-9eb5-721f6178ffdf" providerId="ADAL" clId="{5BD0A4A8-BE06-4033-90D7-6A6BBF72DDEA}" dt="2022-02-24T09:02:40.104" v="5193" actId="478"/>
          <ac:picMkLst>
            <pc:docMk/>
            <pc:sldMk cId="3783184657" sldId="2146847078"/>
            <ac:picMk id="129" creationId="{F89D21FF-5852-4063-A53F-BE644CB4BACE}"/>
          </ac:picMkLst>
        </pc:picChg>
        <pc:picChg chg="del mod">
          <ac:chgData name="Picozzi, Valentina" userId="9de6e8c1-cd02-421a-9eb5-721f6178ffdf" providerId="ADAL" clId="{5BD0A4A8-BE06-4033-90D7-6A6BBF72DDEA}" dt="2022-02-24T08:37:34.952" v="5068" actId="478"/>
          <ac:picMkLst>
            <pc:docMk/>
            <pc:sldMk cId="3783184657" sldId="2146847078"/>
            <ac:picMk id="130" creationId="{685158A7-6D16-4937-96A5-8007D2F7EF24}"/>
          </ac:picMkLst>
        </pc:picChg>
        <pc:picChg chg="del mod topLvl">
          <ac:chgData name="Picozzi, Valentina" userId="9de6e8c1-cd02-421a-9eb5-721f6178ffdf" providerId="ADAL" clId="{5BD0A4A8-BE06-4033-90D7-6A6BBF72DDEA}" dt="2022-02-24T08:37:40.032" v="5069" actId="478"/>
          <ac:picMkLst>
            <pc:docMk/>
            <pc:sldMk cId="3783184657" sldId="2146847078"/>
            <ac:picMk id="137" creationId="{F7CFBF05-4D5E-4181-8ECB-20E76C8FB04C}"/>
          </ac:picMkLst>
        </pc:picChg>
        <pc:picChg chg="mod">
          <ac:chgData name="Picozzi, Valentina" userId="9de6e8c1-cd02-421a-9eb5-721f6178ffdf" providerId="ADAL" clId="{5BD0A4A8-BE06-4033-90D7-6A6BBF72DDEA}" dt="2022-02-24T08:37:31.316" v="5067" actId="165"/>
          <ac:picMkLst>
            <pc:docMk/>
            <pc:sldMk cId="3783184657" sldId="2146847078"/>
            <ac:picMk id="140" creationId="{A51A7A9D-4403-4E9E-9CAE-05C308BF795A}"/>
          </ac:picMkLst>
        </pc:picChg>
        <pc:picChg chg="del mod">
          <ac:chgData name="Picozzi, Valentina" userId="9de6e8c1-cd02-421a-9eb5-721f6178ffdf" providerId="ADAL" clId="{5BD0A4A8-BE06-4033-90D7-6A6BBF72DDEA}" dt="2022-02-24T09:02:54.269" v="5196" actId="478"/>
          <ac:picMkLst>
            <pc:docMk/>
            <pc:sldMk cId="3783184657" sldId="2146847078"/>
            <ac:picMk id="142" creationId="{3AD0DDE2-CDC5-4D70-85CB-E1B4790DDE40}"/>
          </ac:picMkLst>
        </pc:picChg>
        <pc:picChg chg="mod">
          <ac:chgData name="Picozzi, Valentina" userId="9de6e8c1-cd02-421a-9eb5-721f6178ffdf" providerId="ADAL" clId="{5BD0A4A8-BE06-4033-90D7-6A6BBF72DDEA}" dt="2022-02-24T08:37:31.316" v="5067" actId="165"/>
          <ac:picMkLst>
            <pc:docMk/>
            <pc:sldMk cId="3783184657" sldId="2146847078"/>
            <ac:picMk id="145" creationId="{4BDA9E8B-FC9B-46D7-94A0-272FD2FE31F1}"/>
          </ac:picMkLst>
        </pc:picChg>
        <pc:picChg chg="del mod topLvl">
          <ac:chgData name="Picozzi, Valentina" userId="9de6e8c1-cd02-421a-9eb5-721f6178ffdf" providerId="ADAL" clId="{5BD0A4A8-BE06-4033-90D7-6A6BBF72DDEA}" dt="2022-02-24T09:02:57.131" v="5197" actId="478"/>
          <ac:picMkLst>
            <pc:docMk/>
            <pc:sldMk cId="3783184657" sldId="2146847078"/>
            <ac:picMk id="146" creationId="{2668A769-E35C-4827-8F68-AF3E7D3838CE}"/>
          </ac:picMkLst>
        </pc:picChg>
        <pc:picChg chg="mod">
          <ac:chgData name="Picozzi, Valentina" userId="9de6e8c1-cd02-421a-9eb5-721f6178ffdf" providerId="ADAL" clId="{5BD0A4A8-BE06-4033-90D7-6A6BBF72DDEA}" dt="2022-02-24T08:37:31.316" v="5067" actId="165"/>
          <ac:picMkLst>
            <pc:docMk/>
            <pc:sldMk cId="3783184657" sldId="2146847078"/>
            <ac:picMk id="148" creationId="{863E6C32-DE57-4813-B40E-C83AC0B8CFCB}"/>
          </ac:picMkLst>
        </pc:picChg>
        <pc:picChg chg="add mod">
          <ac:chgData name="Picozzi, Valentina" userId="9de6e8c1-cd02-421a-9eb5-721f6178ffdf" providerId="ADAL" clId="{5BD0A4A8-BE06-4033-90D7-6A6BBF72DDEA}" dt="2022-02-24T09:04:58.875" v="5249" actId="164"/>
          <ac:picMkLst>
            <pc:docMk/>
            <pc:sldMk cId="3783184657" sldId="2146847078"/>
            <ac:picMk id="149" creationId="{4B3891A8-F77C-4767-8540-1432C9F8CF2D}"/>
          </ac:picMkLst>
        </pc:picChg>
        <pc:picChg chg="add mod">
          <ac:chgData name="Picozzi, Valentina" userId="9de6e8c1-cd02-421a-9eb5-721f6178ffdf" providerId="ADAL" clId="{5BD0A4A8-BE06-4033-90D7-6A6BBF72DDEA}" dt="2022-02-24T09:02:51.089" v="5195" actId="1076"/>
          <ac:picMkLst>
            <pc:docMk/>
            <pc:sldMk cId="3783184657" sldId="2146847078"/>
            <ac:picMk id="151" creationId="{E0DF8956-D505-401A-933A-EAB6D23BA6F1}"/>
          </ac:picMkLst>
        </pc:picChg>
        <pc:picChg chg="add mod">
          <ac:chgData name="Picozzi, Valentina" userId="9de6e8c1-cd02-421a-9eb5-721f6178ffdf" providerId="ADAL" clId="{5BD0A4A8-BE06-4033-90D7-6A6BBF72DDEA}" dt="2022-02-24T09:03:15.259" v="5202" actId="1076"/>
          <ac:picMkLst>
            <pc:docMk/>
            <pc:sldMk cId="3783184657" sldId="2146847078"/>
            <ac:picMk id="152" creationId="{A7E23A96-5819-49BB-9F81-1E109091D574}"/>
          </ac:picMkLst>
        </pc:picChg>
        <pc:picChg chg="add mod">
          <ac:chgData name="Picozzi, Valentina" userId="9de6e8c1-cd02-421a-9eb5-721f6178ffdf" providerId="ADAL" clId="{5BD0A4A8-BE06-4033-90D7-6A6BBF72DDEA}" dt="2022-02-24T09:03:41.753" v="5212" actId="1037"/>
          <ac:picMkLst>
            <pc:docMk/>
            <pc:sldMk cId="3783184657" sldId="2146847078"/>
            <ac:picMk id="153" creationId="{18696514-C0AF-4754-8170-6BA38112EFF7}"/>
          </ac:picMkLst>
        </pc:picChg>
        <pc:picChg chg="add mod">
          <ac:chgData name="Picozzi, Valentina" userId="9de6e8c1-cd02-421a-9eb5-721f6178ffdf" providerId="ADAL" clId="{5BD0A4A8-BE06-4033-90D7-6A6BBF72DDEA}" dt="2022-02-24T09:03:55.130" v="5239" actId="1038"/>
          <ac:picMkLst>
            <pc:docMk/>
            <pc:sldMk cId="3783184657" sldId="2146847078"/>
            <ac:picMk id="154" creationId="{8DFFB5D2-CA80-416A-9698-B38D6B4A6BEF}"/>
          </ac:picMkLst>
        </pc:picChg>
        <pc:picChg chg="add mod">
          <ac:chgData name="Picozzi, Valentina" userId="9de6e8c1-cd02-421a-9eb5-721f6178ffdf" providerId="ADAL" clId="{5BD0A4A8-BE06-4033-90D7-6A6BBF72DDEA}" dt="2022-02-24T09:22:49.618" v="5339"/>
          <ac:picMkLst>
            <pc:docMk/>
            <pc:sldMk cId="3783184657" sldId="2146847078"/>
            <ac:picMk id="155" creationId="{C4656C3C-34CB-4C67-85E3-4E4953823385}"/>
          </ac:picMkLst>
        </pc:picChg>
        <pc:picChg chg="mod">
          <ac:chgData name="Picozzi, Valentina" userId="9de6e8c1-cd02-421a-9eb5-721f6178ffdf" providerId="ADAL" clId="{5BD0A4A8-BE06-4033-90D7-6A6BBF72DDEA}" dt="2022-02-24T09:01:05.185" v="5104" actId="14100"/>
          <ac:picMkLst>
            <pc:docMk/>
            <pc:sldMk cId="3783184657" sldId="2146847078"/>
            <ac:picMk id="351" creationId="{75AED61F-430B-4FC7-AB3E-F9FA7F2AA26A}"/>
          </ac:picMkLst>
        </pc:picChg>
        <pc:cxnChg chg="del">
          <ac:chgData name="Picozzi, Valentina" userId="9de6e8c1-cd02-421a-9eb5-721f6178ffdf" providerId="ADAL" clId="{5BD0A4A8-BE06-4033-90D7-6A6BBF72DDEA}" dt="2022-02-24T08:37:18.300" v="5064" actId="478"/>
          <ac:cxnSpMkLst>
            <pc:docMk/>
            <pc:sldMk cId="3783184657" sldId="2146847078"/>
            <ac:cxnSpMk id="55" creationId="{F478E8B4-6381-436C-B70C-F697C97DFE41}"/>
          </ac:cxnSpMkLst>
        </pc:cxnChg>
        <pc:cxnChg chg="del topLvl">
          <ac:chgData name="Picozzi, Valentina" userId="9de6e8c1-cd02-421a-9eb5-721f6178ffdf" providerId="ADAL" clId="{5BD0A4A8-BE06-4033-90D7-6A6BBF72DDEA}" dt="2022-02-24T08:37:22.765" v="5065" actId="478"/>
          <ac:cxnSpMkLst>
            <pc:docMk/>
            <pc:sldMk cId="3783184657" sldId="2146847078"/>
            <ac:cxnSpMk id="120" creationId="{63D84A80-E6EE-4B28-98F1-2BCEEAAAFF3E}"/>
          </ac:cxnSpMkLst>
        </pc:cxnChg>
        <pc:cxnChg chg="mod">
          <ac:chgData name="Picozzi, Valentina" userId="9de6e8c1-cd02-421a-9eb5-721f6178ffdf" providerId="ADAL" clId="{5BD0A4A8-BE06-4033-90D7-6A6BBF72DDEA}" dt="2022-02-24T09:01:28.819" v="5127" actId="1038"/>
          <ac:cxnSpMkLst>
            <pc:docMk/>
            <pc:sldMk cId="3783184657" sldId="2146847078"/>
            <ac:cxnSpMk id="123" creationId="{15DC0113-7980-4FAA-B4BA-AF289FA73DB2}"/>
          </ac:cxnSpMkLst>
        </pc:cxnChg>
        <pc:cxnChg chg="mod">
          <ac:chgData name="Picozzi, Valentina" userId="9de6e8c1-cd02-421a-9eb5-721f6178ffdf" providerId="ADAL" clId="{5BD0A4A8-BE06-4033-90D7-6A6BBF72DDEA}" dt="2022-02-24T08:37:31.316" v="5067" actId="165"/>
          <ac:cxnSpMkLst>
            <pc:docMk/>
            <pc:sldMk cId="3783184657" sldId="2146847078"/>
            <ac:cxnSpMk id="141" creationId="{CAA0E0D3-E2CA-401B-A1FF-28C0DC763599}"/>
          </ac:cxnSpMkLst>
        </pc:cxnChg>
      </pc:sldChg>
      <pc:sldChg chg="addSp delSp modSp mod">
        <pc:chgData name="Picozzi, Valentina" userId="9de6e8c1-cd02-421a-9eb5-721f6178ffdf" providerId="ADAL" clId="{5BD0A4A8-BE06-4033-90D7-6A6BBF72DDEA}" dt="2022-02-24T09:26:55.165" v="5382" actId="1076"/>
        <pc:sldMkLst>
          <pc:docMk/>
          <pc:sldMk cId="3012065769" sldId="2146847079"/>
        </pc:sldMkLst>
        <pc:spChg chg="del mod">
          <ac:chgData name="Picozzi, Valentina" userId="9de6e8c1-cd02-421a-9eb5-721f6178ffdf" providerId="ADAL" clId="{5BD0A4A8-BE06-4033-90D7-6A6BBF72DDEA}" dt="2022-02-24T09:05:15.244" v="5259" actId="478"/>
          <ac:spMkLst>
            <pc:docMk/>
            <pc:sldMk cId="3012065769" sldId="2146847079"/>
            <ac:spMk id="83" creationId="{8F907F10-0886-4082-832B-5FD13FBA1E40}"/>
          </ac:spMkLst>
        </pc:spChg>
        <pc:grpChg chg="topLvl">
          <ac:chgData name="Picozzi, Valentina" userId="9de6e8c1-cd02-421a-9eb5-721f6178ffdf" providerId="ADAL" clId="{5BD0A4A8-BE06-4033-90D7-6A6BBF72DDEA}" dt="2022-02-24T09:04:37.687" v="5246" actId="478"/>
          <ac:grpSpMkLst>
            <pc:docMk/>
            <pc:sldMk cId="3012065769" sldId="2146847079"/>
            <ac:grpSpMk id="2" creationId="{DB627F04-1BF8-4B5A-BEBE-D4F0C27A923F}"/>
          </ac:grpSpMkLst>
        </pc:grpChg>
        <pc:grpChg chg="del">
          <ac:chgData name="Picozzi, Valentina" userId="9de6e8c1-cd02-421a-9eb5-721f6178ffdf" providerId="ADAL" clId="{5BD0A4A8-BE06-4033-90D7-6A6BBF72DDEA}" dt="2022-02-24T09:04:27.070" v="5242" actId="478"/>
          <ac:grpSpMkLst>
            <pc:docMk/>
            <pc:sldMk cId="3012065769" sldId="2146847079"/>
            <ac:grpSpMk id="10" creationId="{23096961-4279-4821-ADE3-CFB544E5FD50}"/>
          </ac:grpSpMkLst>
        </pc:grpChg>
        <pc:grpChg chg="del">
          <ac:chgData name="Picozzi, Valentina" userId="9de6e8c1-cd02-421a-9eb5-721f6178ffdf" providerId="ADAL" clId="{5BD0A4A8-BE06-4033-90D7-6A6BBF72DDEA}" dt="2022-02-24T09:04:37.687" v="5246" actId="478"/>
          <ac:grpSpMkLst>
            <pc:docMk/>
            <pc:sldMk cId="3012065769" sldId="2146847079"/>
            <ac:grpSpMk id="17" creationId="{3D3F659A-E51B-4C77-AB1F-9407F17E2DE0}"/>
          </ac:grpSpMkLst>
        </pc:grpChg>
        <pc:grpChg chg="add del mod">
          <ac:chgData name="Picozzi, Valentina" userId="9de6e8c1-cd02-421a-9eb5-721f6178ffdf" providerId="ADAL" clId="{5BD0A4A8-BE06-4033-90D7-6A6BBF72DDEA}" dt="2022-02-24T09:04:42.462" v="5248"/>
          <ac:grpSpMkLst>
            <pc:docMk/>
            <pc:sldMk cId="3012065769" sldId="2146847079"/>
            <ac:grpSpMk id="66" creationId="{623BA8D9-EEF0-4FF9-9275-6B8A75DDBCBB}"/>
          </ac:grpSpMkLst>
        </pc:grpChg>
        <pc:grpChg chg="mod">
          <ac:chgData name="Picozzi, Valentina" userId="9de6e8c1-cd02-421a-9eb5-721f6178ffdf" providerId="ADAL" clId="{5BD0A4A8-BE06-4033-90D7-6A6BBF72DDEA}" dt="2022-02-24T09:04:38.897" v="5247"/>
          <ac:grpSpMkLst>
            <pc:docMk/>
            <pc:sldMk cId="3012065769" sldId="2146847079"/>
            <ac:grpSpMk id="68" creationId="{9A0D2EB1-0AFB-402D-95DD-9E84BAACC3E0}"/>
          </ac:grpSpMkLst>
        </pc:grpChg>
        <pc:grpChg chg="mod">
          <ac:chgData name="Picozzi, Valentina" userId="9de6e8c1-cd02-421a-9eb5-721f6178ffdf" providerId="ADAL" clId="{5BD0A4A8-BE06-4033-90D7-6A6BBF72DDEA}" dt="2022-02-24T09:04:38.897" v="5247"/>
          <ac:grpSpMkLst>
            <pc:docMk/>
            <pc:sldMk cId="3012065769" sldId="2146847079"/>
            <ac:grpSpMk id="71" creationId="{B9303620-5B99-4ED4-A5D4-4DF12DE20FC3}"/>
          </ac:grpSpMkLst>
        </pc:grpChg>
        <pc:grpChg chg="add mod">
          <ac:chgData name="Picozzi, Valentina" userId="9de6e8c1-cd02-421a-9eb5-721f6178ffdf" providerId="ADAL" clId="{5BD0A4A8-BE06-4033-90D7-6A6BBF72DDEA}" dt="2022-02-24T09:05:10.839" v="5258" actId="1037"/>
          <ac:grpSpMkLst>
            <pc:docMk/>
            <pc:sldMk cId="3012065769" sldId="2146847079"/>
            <ac:grpSpMk id="74" creationId="{7AE47FEF-3435-4949-8DDB-0E3867D3EEFB}"/>
          </ac:grpSpMkLst>
        </pc:grpChg>
        <pc:grpChg chg="mod">
          <ac:chgData name="Picozzi, Valentina" userId="9de6e8c1-cd02-421a-9eb5-721f6178ffdf" providerId="ADAL" clId="{5BD0A4A8-BE06-4033-90D7-6A6BBF72DDEA}" dt="2022-02-24T09:05:04.340" v="5250"/>
          <ac:grpSpMkLst>
            <pc:docMk/>
            <pc:sldMk cId="3012065769" sldId="2146847079"/>
            <ac:grpSpMk id="75" creationId="{82E39397-2253-45B1-B339-C7EC4242CF15}"/>
          </ac:grpSpMkLst>
        </pc:grpChg>
        <pc:grpChg chg="mod">
          <ac:chgData name="Picozzi, Valentina" userId="9de6e8c1-cd02-421a-9eb5-721f6178ffdf" providerId="ADAL" clId="{5BD0A4A8-BE06-4033-90D7-6A6BBF72DDEA}" dt="2022-02-24T09:05:04.340" v="5250"/>
          <ac:grpSpMkLst>
            <pc:docMk/>
            <pc:sldMk cId="3012065769" sldId="2146847079"/>
            <ac:grpSpMk id="84" creationId="{78E7E27F-C2D3-4819-8170-140B9659E717}"/>
          </ac:grpSpMkLst>
        </pc:grpChg>
        <pc:grpChg chg="mod">
          <ac:chgData name="Picozzi, Valentina" userId="9de6e8c1-cd02-421a-9eb5-721f6178ffdf" providerId="ADAL" clId="{5BD0A4A8-BE06-4033-90D7-6A6BBF72DDEA}" dt="2022-02-24T09:05:04.340" v="5250"/>
          <ac:grpSpMkLst>
            <pc:docMk/>
            <pc:sldMk cId="3012065769" sldId="2146847079"/>
            <ac:grpSpMk id="87" creationId="{AC0DADB0-A3EE-4828-B5DB-D60274D9DDB9}"/>
          </ac:grpSpMkLst>
        </pc:grpChg>
        <pc:picChg chg="del">
          <ac:chgData name="Picozzi, Valentina" userId="9de6e8c1-cd02-421a-9eb5-721f6178ffdf" providerId="ADAL" clId="{5BD0A4A8-BE06-4033-90D7-6A6BBF72DDEA}" dt="2022-02-24T09:25:14.276" v="5374" actId="478"/>
          <ac:picMkLst>
            <pc:docMk/>
            <pc:sldMk cId="3012065769" sldId="2146847079"/>
            <ac:picMk id="5" creationId="{79E5DDF1-30CC-46B8-96B2-A69743689FDE}"/>
          </ac:picMkLst>
        </pc:picChg>
        <pc:picChg chg="add mod">
          <ac:chgData name="Picozzi, Valentina" userId="9de6e8c1-cd02-421a-9eb5-721f6178ffdf" providerId="ADAL" clId="{5BD0A4A8-BE06-4033-90D7-6A6BBF72DDEA}" dt="2022-02-24T09:26:55.165" v="5382" actId="1076"/>
          <ac:picMkLst>
            <pc:docMk/>
            <pc:sldMk cId="3012065769" sldId="2146847079"/>
            <ac:picMk id="6" creationId="{D0EF8695-EEE7-4958-B878-FDFBACD8FD29}"/>
          </ac:picMkLst>
        </pc:picChg>
        <pc:picChg chg="del">
          <ac:chgData name="Picozzi, Valentina" userId="9de6e8c1-cd02-421a-9eb5-721f6178ffdf" providerId="ADAL" clId="{5BD0A4A8-BE06-4033-90D7-6A6BBF72DDEA}" dt="2022-02-24T09:04:29.616" v="5243" actId="478"/>
          <ac:picMkLst>
            <pc:docMk/>
            <pc:sldMk cId="3012065769" sldId="2146847079"/>
            <ac:picMk id="8" creationId="{FC931F11-ABA6-4BF8-8993-C3DCC6B9743B}"/>
          </ac:picMkLst>
        </pc:picChg>
        <pc:picChg chg="del">
          <ac:chgData name="Picozzi, Valentina" userId="9de6e8c1-cd02-421a-9eb5-721f6178ffdf" providerId="ADAL" clId="{5BD0A4A8-BE06-4033-90D7-6A6BBF72DDEA}" dt="2022-02-24T09:25:10.179" v="5373" actId="478"/>
          <ac:picMkLst>
            <pc:docMk/>
            <pc:sldMk cId="3012065769" sldId="2146847079"/>
            <ac:picMk id="9" creationId="{6FA2A16A-31F2-4742-B549-578CECABA84F}"/>
          </ac:picMkLst>
        </pc:picChg>
        <pc:picChg chg="del">
          <ac:chgData name="Picozzi, Valentina" userId="9de6e8c1-cd02-421a-9eb5-721f6178ffdf" providerId="ADAL" clId="{5BD0A4A8-BE06-4033-90D7-6A6BBF72DDEA}" dt="2022-02-24T09:04:32.153" v="5244" actId="478"/>
          <ac:picMkLst>
            <pc:docMk/>
            <pc:sldMk cId="3012065769" sldId="2146847079"/>
            <ac:picMk id="54" creationId="{73B5AE65-01F7-44CD-BE8B-29C9E9F88B55}"/>
          </ac:picMkLst>
        </pc:picChg>
        <pc:picChg chg="mod">
          <ac:chgData name="Picozzi, Valentina" userId="9de6e8c1-cd02-421a-9eb5-721f6178ffdf" providerId="ADAL" clId="{5BD0A4A8-BE06-4033-90D7-6A6BBF72DDEA}" dt="2022-02-24T09:04:38.897" v="5247"/>
          <ac:picMkLst>
            <pc:docMk/>
            <pc:sldMk cId="3012065769" sldId="2146847079"/>
            <ac:picMk id="69" creationId="{97CD3D97-B56D-4937-BDBE-FDBD81526123}"/>
          </ac:picMkLst>
        </pc:picChg>
        <pc:picChg chg="mod">
          <ac:chgData name="Picozzi, Valentina" userId="9de6e8c1-cd02-421a-9eb5-721f6178ffdf" providerId="ADAL" clId="{5BD0A4A8-BE06-4033-90D7-6A6BBF72DDEA}" dt="2022-02-24T09:04:38.897" v="5247"/>
          <ac:picMkLst>
            <pc:docMk/>
            <pc:sldMk cId="3012065769" sldId="2146847079"/>
            <ac:picMk id="72" creationId="{37BA9A48-FD4D-4BCA-BF86-5F1166EFEC2D}"/>
          </ac:picMkLst>
        </pc:picChg>
        <pc:picChg chg="mod">
          <ac:chgData name="Picozzi, Valentina" userId="9de6e8c1-cd02-421a-9eb5-721f6178ffdf" providerId="ADAL" clId="{5BD0A4A8-BE06-4033-90D7-6A6BBF72DDEA}" dt="2022-02-24T09:04:38.897" v="5247"/>
          <ac:picMkLst>
            <pc:docMk/>
            <pc:sldMk cId="3012065769" sldId="2146847079"/>
            <ac:picMk id="73" creationId="{ACD70F94-E84F-4AD4-9279-1A4BDB06D2D3}"/>
          </ac:picMkLst>
        </pc:picChg>
        <pc:picChg chg="mod">
          <ac:chgData name="Picozzi, Valentina" userId="9de6e8c1-cd02-421a-9eb5-721f6178ffdf" providerId="ADAL" clId="{5BD0A4A8-BE06-4033-90D7-6A6BBF72DDEA}" dt="2022-02-24T09:05:04.340" v="5250"/>
          <ac:picMkLst>
            <pc:docMk/>
            <pc:sldMk cId="3012065769" sldId="2146847079"/>
            <ac:picMk id="78" creationId="{4772ACBD-BF4C-4AAC-9ED1-09162E67D885}"/>
          </ac:picMkLst>
        </pc:picChg>
        <pc:picChg chg="mod">
          <ac:chgData name="Picozzi, Valentina" userId="9de6e8c1-cd02-421a-9eb5-721f6178ffdf" providerId="ADAL" clId="{5BD0A4A8-BE06-4033-90D7-6A6BBF72DDEA}" dt="2022-02-24T09:05:04.340" v="5250"/>
          <ac:picMkLst>
            <pc:docMk/>
            <pc:sldMk cId="3012065769" sldId="2146847079"/>
            <ac:picMk id="80" creationId="{13B992DB-B1D7-4A64-ACAC-7627A82DB046}"/>
          </ac:picMkLst>
        </pc:picChg>
        <pc:picChg chg="mod">
          <ac:chgData name="Picozzi, Valentina" userId="9de6e8c1-cd02-421a-9eb5-721f6178ffdf" providerId="ADAL" clId="{5BD0A4A8-BE06-4033-90D7-6A6BBF72DDEA}" dt="2022-02-24T09:05:04.340" v="5250"/>
          <ac:picMkLst>
            <pc:docMk/>
            <pc:sldMk cId="3012065769" sldId="2146847079"/>
            <ac:picMk id="81" creationId="{34EC19C3-608F-4F2C-AC44-EFEB8F5B7E0E}"/>
          </ac:picMkLst>
        </pc:picChg>
        <pc:picChg chg="del mod">
          <ac:chgData name="Picozzi, Valentina" userId="9de6e8c1-cd02-421a-9eb5-721f6178ffdf" providerId="ADAL" clId="{5BD0A4A8-BE06-4033-90D7-6A6BBF72DDEA}" dt="2022-02-24T09:05:18.289" v="5260" actId="478"/>
          <ac:picMkLst>
            <pc:docMk/>
            <pc:sldMk cId="3012065769" sldId="2146847079"/>
            <ac:picMk id="82" creationId="{183C7DB2-E92E-4BA3-ACCA-F2300299B88E}"/>
          </ac:picMkLst>
        </pc:picChg>
        <pc:picChg chg="mod">
          <ac:chgData name="Picozzi, Valentina" userId="9de6e8c1-cd02-421a-9eb5-721f6178ffdf" providerId="ADAL" clId="{5BD0A4A8-BE06-4033-90D7-6A6BBF72DDEA}" dt="2022-02-24T09:05:04.340" v="5250"/>
          <ac:picMkLst>
            <pc:docMk/>
            <pc:sldMk cId="3012065769" sldId="2146847079"/>
            <ac:picMk id="85" creationId="{54734613-A0C4-414E-A5E9-7917C0F1A114}"/>
          </ac:picMkLst>
        </pc:picChg>
        <pc:picChg chg="mod">
          <ac:chgData name="Picozzi, Valentina" userId="9de6e8c1-cd02-421a-9eb5-721f6178ffdf" providerId="ADAL" clId="{5BD0A4A8-BE06-4033-90D7-6A6BBF72DDEA}" dt="2022-02-24T09:05:04.340" v="5250"/>
          <ac:picMkLst>
            <pc:docMk/>
            <pc:sldMk cId="3012065769" sldId="2146847079"/>
            <ac:picMk id="88" creationId="{A25CFE08-311B-41CD-89CB-9C9359AE6D48}"/>
          </ac:picMkLst>
        </pc:picChg>
        <pc:picChg chg="mod">
          <ac:chgData name="Picozzi, Valentina" userId="9de6e8c1-cd02-421a-9eb5-721f6178ffdf" providerId="ADAL" clId="{5BD0A4A8-BE06-4033-90D7-6A6BBF72DDEA}" dt="2022-02-24T09:05:04.340" v="5250"/>
          <ac:picMkLst>
            <pc:docMk/>
            <pc:sldMk cId="3012065769" sldId="2146847079"/>
            <ac:picMk id="89" creationId="{8EB5388D-F417-450F-A9BA-F13F8A0D7091}"/>
          </ac:picMkLst>
        </pc:picChg>
        <pc:picChg chg="add mod">
          <ac:chgData name="Picozzi, Valentina" userId="9de6e8c1-cd02-421a-9eb5-721f6178ffdf" providerId="ADAL" clId="{5BD0A4A8-BE06-4033-90D7-6A6BBF72DDEA}" dt="2022-02-24T09:25:40.168" v="5377" actId="1036"/>
          <ac:picMkLst>
            <pc:docMk/>
            <pc:sldMk cId="3012065769" sldId="2146847079"/>
            <ac:picMk id="90" creationId="{C18FDB58-1474-4827-9B49-0290701D6EF6}"/>
          </ac:picMkLst>
        </pc:picChg>
        <pc:picChg chg="del">
          <ac:chgData name="Picozzi, Valentina" userId="9de6e8c1-cd02-421a-9eb5-721f6178ffdf" providerId="ADAL" clId="{5BD0A4A8-BE06-4033-90D7-6A6BBF72DDEA}" dt="2022-02-24T09:04:27.070" v="5242" actId="478"/>
          <ac:picMkLst>
            <pc:docMk/>
            <pc:sldMk cId="3012065769" sldId="2146847079"/>
            <ac:picMk id="122" creationId="{1A02C8CB-1835-4EE5-A12C-BE7E3496B61F}"/>
          </ac:picMkLst>
        </pc:picChg>
        <pc:picChg chg="del">
          <ac:chgData name="Picozzi, Valentina" userId="9de6e8c1-cd02-421a-9eb5-721f6178ffdf" providerId="ADAL" clId="{5BD0A4A8-BE06-4033-90D7-6A6BBF72DDEA}" dt="2022-02-24T09:04:23.799" v="5241" actId="478"/>
          <ac:picMkLst>
            <pc:docMk/>
            <pc:sldMk cId="3012065769" sldId="2146847079"/>
            <ac:picMk id="158" creationId="{A0E7FDD6-576C-43D2-A15A-331F8ADE98ED}"/>
          </ac:picMkLst>
        </pc:picChg>
        <pc:cxnChg chg="del">
          <ac:chgData name="Picozzi, Valentina" userId="9de6e8c1-cd02-421a-9eb5-721f6178ffdf" providerId="ADAL" clId="{5BD0A4A8-BE06-4033-90D7-6A6BBF72DDEA}" dt="2022-02-24T09:04:34.801" v="5245" actId="478"/>
          <ac:cxnSpMkLst>
            <pc:docMk/>
            <pc:sldMk cId="3012065769" sldId="2146847079"/>
            <ac:cxnSpMk id="55" creationId="{F478E8B4-6381-436C-B70C-F697C97DFE41}"/>
          </ac:cxnSpMkLst>
        </pc:cxnChg>
        <pc:cxnChg chg="del topLvl">
          <ac:chgData name="Picozzi, Valentina" userId="9de6e8c1-cd02-421a-9eb5-721f6178ffdf" providerId="ADAL" clId="{5BD0A4A8-BE06-4033-90D7-6A6BBF72DDEA}" dt="2022-02-24T09:04:37.687" v="5246" actId="478"/>
          <ac:cxnSpMkLst>
            <pc:docMk/>
            <pc:sldMk cId="3012065769" sldId="2146847079"/>
            <ac:cxnSpMk id="67" creationId="{1D327A45-61EA-416F-8818-D3C48DFD2EF4}"/>
          </ac:cxnSpMkLst>
        </pc:cxnChg>
        <pc:cxnChg chg="mod">
          <ac:chgData name="Picozzi, Valentina" userId="9de6e8c1-cd02-421a-9eb5-721f6178ffdf" providerId="ADAL" clId="{5BD0A4A8-BE06-4033-90D7-6A6BBF72DDEA}" dt="2022-02-24T09:04:38.897" v="5247"/>
          <ac:cxnSpMkLst>
            <pc:docMk/>
            <pc:sldMk cId="3012065769" sldId="2146847079"/>
            <ac:cxnSpMk id="70" creationId="{80F27901-C0AE-4937-A0B6-94C866E031A6}"/>
          </ac:cxnSpMkLst>
        </pc:cxnChg>
        <pc:cxnChg chg="mod">
          <ac:chgData name="Picozzi, Valentina" userId="9de6e8c1-cd02-421a-9eb5-721f6178ffdf" providerId="ADAL" clId="{5BD0A4A8-BE06-4033-90D7-6A6BBF72DDEA}" dt="2022-02-24T09:05:04.340" v="5250"/>
          <ac:cxnSpMkLst>
            <pc:docMk/>
            <pc:sldMk cId="3012065769" sldId="2146847079"/>
            <ac:cxnSpMk id="86" creationId="{28DA5A3C-95C9-48F3-905B-19270C126D36}"/>
          </ac:cxnSpMkLst>
        </pc:cxnChg>
      </pc:sldChg>
      <pc:sldChg chg="del">
        <pc:chgData name="Picozzi, Valentina" userId="9de6e8c1-cd02-421a-9eb5-721f6178ffdf" providerId="ADAL" clId="{5BD0A4A8-BE06-4033-90D7-6A6BBF72DDEA}" dt="2022-02-24T09:14:01.357" v="5297" actId="2696"/>
        <pc:sldMkLst>
          <pc:docMk/>
          <pc:sldMk cId="697462476" sldId="2146847083"/>
        </pc:sldMkLst>
      </pc:sldChg>
      <pc:sldChg chg="del">
        <pc:chgData name="Picozzi, Valentina" userId="9de6e8c1-cd02-421a-9eb5-721f6178ffdf" providerId="ADAL" clId="{5BD0A4A8-BE06-4033-90D7-6A6BBF72DDEA}" dt="2022-02-24T10:33:24.905" v="6188" actId="2696"/>
        <pc:sldMkLst>
          <pc:docMk/>
          <pc:sldMk cId="4236310817" sldId="2146847084"/>
        </pc:sldMkLst>
      </pc:sldChg>
      <pc:sldChg chg="addSp modSp">
        <pc:chgData name="Picozzi, Valentina" userId="9de6e8c1-cd02-421a-9eb5-721f6178ffdf" providerId="ADAL" clId="{5BD0A4A8-BE06-4033-90D7-6A6BBF72DDEA}" dt="2022-02-22T18:31:07.746" v="1854" actId="164"/>
        <pc:sldMkLst>
          <pc:docMk/>
          <pc:sldMk cId="4027489884" sldId="2146847089"/>
        </pc:sldMkLst>
        <pc:grpChg chg="mod">
          <ac:chgData name="Picozzi, Valentina" userId="9de6e8c1-cd02-421a-9eb5-721f6178ffdf" providerId="ADAL" clId="{5BD0A4A8-BE06-4033-90D7-6A6BBF72DDEA}" dt="2022-02-22T18:31:07.746" v="1854" actId="164"/>
          <ac:grpSpMkLst>
            <pc:docMk/>
            <pc:sldMk cId="4027489884" sldId="2146847089"/>
            <ac:grpSpMk id="5" creationId="{2AD64A2A-4C45-4D1E-A24F-E23861FC85D9}"/>
          </ac:grpSpMkLst>
        </pc:grpChg>
        <pc:grpChg chg="add mod">
          <ac:chgData name="Picozzi, Valentina" userId="9de6e8c1-cd02-421a-9eb5-721f6178ffdf" providerId="ADAL" clId="{5BD0A4A8-BE06-4033-90D7-6A6BBF72DDEA}" dt="2022-02-22T18:31:07.746" v="1854" actId="164"/>
          <ac:grpSpMkLst>
            <pc:docMk/>
            <pc:sldMk cId="4027489884" sldId="2146847089"/>
            <ac:grpSpMk id="6" creationId="{F5CB8478-0AE1-4B39-AAC8-FF22B1CE82FA}"/>
          </ac:grpSpMkLst>
        </pc:grpChg>
        <pc:picChg chg="add mod">
          <ac:chgData name="Picozzi, Valentina" userId="9de6e8c1-cd02-421a-9eb5-721f6178ffdf" providerId="ADAL" clId="{5BD0A4A8-BE06-4033-90D7-6A6BBF72DDEA}" dt="2022-02-22T18:31:07.746" v="1854" actId="164"/>
          <ac:picMkLst>
            <pc:docMk/>
            <pc:sldMk cId="4027489884" sldId="2146847089"/>
            <ac:picMk id="31" creationId="{4F28CA69-680A-42D5-80B6-4FFAA5ED7219}"/>
          </ac:picMkLst>
        </pc:picChg>
      </pc:sldChg>
      <pc:sldChg chg="addSp delSp modSp mod modAnim addCm delCm">
        <pc:chgData name="Picozzi, Valentina" userId="9de6e8c1-cd02-421a-9eb5-721f6178ffdf" providerId="ADAL" clId="{5BD0A4A8-BE06-4033-90D7-6A6BBF72DDEA}" dt="2022-02-24T09:24:09.160" v="5372" actId="20577"/>
        <pc:sldMkLst>
          <pc:docMk/>
          <pc:sldMk cId="3436890044" sldId="2146847090"/>
        </pc:sldMkLst>
        <pc:spChg chg="add mod">
          <ac:chgData name="Picozzi, Valentina" userId="9de6e8c1-cd02-421a-9eb5-721f6178ffdf" providerId="ADAL" clId="{5BD0A4A8-BE06-4033-90D7-6A6BBF72DDEA}" dt="2022-02-24T09:24:09.160" v="5372" actId="20577"/>
          <ac:spMkLst>
            <pc:docMk/>
            <pc:sldMk cId="3436890044" sldId="2146847090"/>
            <ac:spMk id="69" creationId="{53E203C3-4705-4930-A39F-FE559CE8F5A1}"/>
          </ac:spMkLst>
        </pc:spChg>
        <pc:spChg chg="add mod">
          <ac:chgData name="Picozzi, Valentina" userId="9de6e8c1-cd02-421a-9eb5-721f6178ffdf" providerId="ADAL" clId="{5BD0A4A8-BE06-4033-90D7-6A6BBF72DDEA}" dt="2022-02-23T13:39:31.244" v="3956" actId="113"/>
          <ac:spMkLst>
            <pc:docMk/>
            <pc:sldMk cId="3436890044" sldId="2146847090"/>
            <ac:spMk id="73" creationId="{C0E8B202-440E-4A21-8E49-247DAE78CF00}"/>
          </ac:spMkLst>
        </pc:spChg>
        <pc:grpChg chg="add mod">
          <ac:chgData name="Picozzi, Valentina" userId="9de6e8c1-cd02-421a-9eb5-721f6178ffdf" providerId="ADAL" clId="{5BD0A4A8-BE06-4033-90D7-6A6BBF72DDEA}" dt="2022-02-23T10:45:10.066" v="3363" actId="164"/>
          <ac:grpSpMkLst>
            <pc:docMk/>
            <pc:sldMk cId="3436890044" sldId="2146847090"/>
            <ac:grpSpMk id="12" creationId="{0A3FD8DE-EEB7-478C-BAB3-F939DCCAE8DC}"/>
          </ac:grpSpMkLst>
        </pc:grpChg>
        <pc:grpChg chg="add mod">
          <ac:chgData name="Picozzi, Valentina" userId="9de6e8c1-cd02-421a-9eb5-721f6178ffdf" providerId="ADAL" clId="{5BD0A4A8-BE06-4033-90D7-6A6BBF72DDEA}" dt="2022-02-23T10:45:10.066" v="3363" actId="164"/>
          <ac:grpSpMkLst>
            <pc:docMk/>
            <pc:sldMk cId="3436890044" sldId="2146847090"/>
            <ac:grpSpMk id="16" creationId="{44868D21-3A7B-485E-8E67-BCEF72A98C29}"/>
          </ac:grpSpMkLst>
        </pc:grpChg>
        <pc:grpChg chg="add mod">
          <ac:chgData name="Picozzi, Valentina" userId="9de6e8c1-cd02-421a-9eb5-721f6178ffdf" providerId="ADAL" clId="{5BD0A4A8-BE06-4033-90D7-6A6BBF72DDEA}" dt="2022-02-23T12:19:51.476" v="3591" actId="164"/>
          <ac:grpSpMkLst>
            <pc:docMk/>
            <pc:sldMk cId="3436890044" sldId="2146847090"/>
            <ac:grpSpMk id="22" creationId="{206C2D97-B046-451D-B816-8C95F4424C23}"/>
          </ac:grpSpMkLst>
        </pc:grpChg>
        <pc:grpChg chg="add mod">
          <ac:chgData name="Picozzi, Valentina" userId="9de6e8c1-cd02-421a-9eb5-721f6178ffdf" providerId="ADAL" clId="{5BD0A4A8-BE06-4033-90D7-6A6BBF72DDEA}" dt="2022-02-23T12:19:51.476" v="3591" actId="164"/>
          <ac:grpSpMkLst>
            <pc:docMk/>
            <pc:sldMk cId="3436890044" sldId="2146847090"/>
            <ac:grpSpMk id="29" creationId="{B4E37114-4585-4BB7-BE87-9291AAD2A2F3}"/>
          </ac:grpSpMkLst>
        </pc:grpChg>
        <pc:grpChg chg="add mod">
          <ac:chgData name="Picozzi, Valentina" userId="9de6e8c1-cd02-421a-9eb5-721f6178ffdf" providerId="ADAL" clId="{5BD0A4A8-BE06-4033-90D7-6A6BBF72DDEA}" dt="2022-02-23T10:18:49.200" v="3352" actId="164"/>
          <ac:grpSpMkLst>
            <pc:docMk/>
            <pc:sldMk cId="3436890044" sldId="2146847090"/>
            <ac:grpSpMk id="31" creationId="{80361511-8D9E-4BCB-804B-6807143DC887}"/>
          </ac:grpSpMkLst>
        </pc:grpChg>
        <pc:grpChg chg="del mod">
          <ac:chgData name="Picozzi, Valentina" userId="9de6e8c1-cd02-421a-9eb5-721f6178ffdf" providerId="ADAL" clId="{5BD0A4A8-BE06-4033-90D7-6A6BBF72DDEA}" dt="2022-02-23T10:43:55.544" v="3354" actId="478"/>
          <ac:grpSpMkLst>
            <pc:docMk/>
            <pc:sldMk cId="3436890044" sldId="2146847090"/>
            <ac:grpSpMk id="32" creationId="{EC65A0A5-128A-4890-8B6D-C21F4B092922}"/>
          </ac:grpSpMkLst>
        </pc:grpChg>
        <pc:grpChg chg="del mod">
          <ac:chgData name="Picozzi, Valentina" userId="9de6e8c1-cd02-421a-9eb5-721f6178ffdf" providerId="ADAL" clId="{5BD0A4A8-BE06-4033-90D7-6A6BBF72DDEA}" dt="2022-02-23T11:27:58.847" v="3376" actId="165"/>
          <ac:grpSpMkLst>
            <pc:docMk/>
            <pc:sldMk cId="3436890044" sldId="2146847090"/>
            <ac:grpSpMk id="35" creationId="{3471299E-4953-42B5-BAA0-836EADB42BAC}"/>
          </ac:grpSpMkLst>
        </pc:grpChg>
        <pc:grpChg chg="mod">
          <ac:chgData name="Picozzi, Valentina" userId="9de6e8c1-cd02-421a-9eb5-721f6178ffdf" providerId="ADAL" clId="{5BD0A4A8-BE06-4033-90D7-6A6BBF72DDEA}" dt="2022-02-23T10:08:46.933" v="3312"/>
          <ac:grpSpMkLst>
            <pc:docMk/>
            <pc:sldMk cId="3436890044" sldId="2146847090"/>
            <ac:grpSpMk id="36" creationId="{BDFC9D93-EEF7-4145-818E-2F4E6B1BC2DC}"/>
          </ac:grpSpMkLst>
        </pc:grpChg>
        <pc:grpChg chg="mod">
          <ac:chgData name="Picozzi, Valentina" userId="9de6e8c1-cd02-421a-9eb5-721f6178ffdf" providerId="ADAL" clId="{5BD0A4A8-BE06-4033-90D7-6A6BBF72DDEA}" dt="2022-02-23T10:08:46.933" v="3312"/>
          <ac:grpSpMkLst>
            <pc:docMk/>
            <pc:sldMk cId="3436890044" sldId="2146847090"/>
            <ac:grpSpMk id="39" creationId="{4F51FE22-F29E-451A-9875-B0D13968C2FA}"/>
          </ac:grpSpMkLst>
        </pc:grpChg>
        <pc:grpChg chg="del mod">
          <ac:chgData name="Picozzi, Valentina" userId="9de6e8c1-cd02-421a-9eb5-721f6178ffdf" providerId="ADAL" clId="{5BD0A4A8-BE06-4033-90D7-6A6BBF72DDEA}" dt="2022-02-23T10:09:06.670" v="3314" actId="478"/>
          <ac:grpSpMkLst>
            <pc:docMk/>
            <pc:sldMk cId="3436890044" sldId="2146847090"/>
            <ac:grpSpMk id="42" creationId="{A58D0237-CE54-43B8-8781-CA563E0C5256}"/>
          </ac:grpSpMkLst>
        </pc:grpChg>
        <pc:picChg chg="add mod">
          <ac:chgData name="Picozzi, Valentina" userId="9de6e8c1-cd02-421a-9eb5-721f6178ffdf" providerId="ADAL" clId="{5BD0A4A8-BE06-4033-90D7-6A6BBF72DDEA}" dt="2022-02-23T10:18:49.200" v="3352" actId="164"/>
          <ac:picMkLst>
            <pc:docMk/>
            <pc:sldMk cId="3436890044" sldId="2146847090"/>
            <ac:picMk id="3" creationId="{5B9A2D30-2661-4E79-ABC8-594438BF394B}"/>
          </ac:picMkLst>
        </pc:picChg>
        <pc:picChg chg="mod">
          <ac:chgData name="Picozzi, Valentina" userId="9de6e8c1-cd02-421a-9eb5-721f6178ffdf" providerId="ADAL" clId="{5BD0A4A8-BE06-4033-90D7-6A6BBF72DDEA}" dt="2022-02-23T11:31:23.456" v="3430" actId="164"/>
          <ac:picMkLst>
            <pc:docMk/>
            <pc:sldMk cId="3436890044" sldId="2146847090"/>
            <ac:picMk id="5" creationId="{9A374212-89EA-40B8-A8C4-01211D95C5EA}"/>
          </ac:picMkLst>
        </pc:picChg>
        <pc:picChg chg="add mod">
          <ac:chgData name="Picozzi, Valentina" userId="9de6e8c1-cd02-421a-9eb5-721f6178ffdf" providerId="ADAL" clId="{5BD0A4A8-BE06-4033-90D7-6A6BBF72DDEA}" dt="2022-02-23T10:18:49.200" v="3352" actId="164"/>
          <ac:picMkLst>
            <pc:docMk/>
            <pc:sldMk cId="3436890044" sldId="2146847090"/>
            <ac:picMk id="6" creationId="{1812A00C-6E73-44C2-BAB3-3921B2E60B1F}"/>
          </ac:picMkLst>
        </pc:picChg>
        <pc:picChg chg="del">
          <ac:chgData name="Picozzi, Valentina" userId="9de6e8c1-cd02-421a-9eb5-721f6178ffdf" providerId="ADAL" clId="{5BD0A4A8-BE06-4033-90D7-6A6BBF72DDEA}" dt="2022-02-23T10:07:57.119" v="3242" actId="478"/>
          <ac:picMkLst>
            <pc:docMk/>
            <pc:sldMk cId="3436890044" sldId="2146847090"/>
            <ac:picMk id="7" creationId="{9F814093-C8D1-4780-821D-6584F929CC9E}"/>
          </ac:picMkLst>
        </pc:picChg>
        <pc:picChg chg="mod ord">
          <ac:chgData name="Picozzi, Valentina" userId="9de6e8c1-cd02-421a-9eb5-721f6178ffdf" providerId="ADAL" clId="{5BD0A4A8-BE06-4033-90D7-6A6BBF72DDEA}" dt="2022-02-23T10:08:34.555" v="3311" actId="167"/>
          <ac:picMkLst>
            <pc:docMk/>
            <pc:sldMk cId="3436890044" sldId="2146847090"/>
            <ac:picMk id="8" creationId="{ED7ED224-6001-44D5-9011-A07C51E8A594}"/>
          </ac:picMkLst>
        </pc:picChg>
        <pc:picChg chg="add del mod">
          <ac:chgData name="Picozzi, Valentina" userId="9de6e8c1-cd02-421a-9eb5-721f6178ffdf" providerId="ADAL" clId="{5BD0A4A8-BE06-4033-90D7-6A6BBF72DDEA}" dt="2022-02-23T10:43:52.382" v="3353" actId="478"/>
          <ac:picMkLst>
            <pc:docMk/>
            <pc:sldMk cId="3436890044" sldId="2146847090"/>
            <ac:picMk id="10" creationId="{C7260563-03AF-4B1E-A514-B0C7B3850696}"/>
          </ac:picMkLst>
        </pc:picChg>
        <pc:picChg chg="del">
          <ac:chgData name="Picozzi, Valentina" userId="9de6e8c1-cd02-421a-9eb5-721f6178ffdf" providerId="ADAL" clId="{5BD0A4A8-BE06-4033-90D7-6A6BBF72DDEA}" dt="2022-02-23T10:07:54.748" v="3241" actId="478"/>
          <ac:picMkLst>
            <pc:docMk/>
            <pc:sldMk cId="3436890044" sldId="2146847090"/>
            <ac:picMk id="11" creationId="{3854B072-F525-4304-8A79-0380C03B8033}"/>
          </ac:picMkLst>
        </pc:picChg>
        <pc:picChg chg="add mod">
          <ac:chgData name="Picozzi, Valentina" userId="9de6e8c1-cd02-421a-9eb5-721f6178ffdf" providerId="ADAL" clId="{5BD0A4A8-BE06-4033-90D7-6A6BBF72DDEA}" dt="2022-02-23T10:45:10.066" v="3363" actId="164"/>
          <ac:picMkLst>
            <pc:docMk/>
            <pc:sldMk cId="3436890044" sldId="2146847090"/>
            <ac:picMk id="14" creationId="{0BB94831-8413-40A5-94D7-53D911B89D99}"/>
          </ac:picMkLst>
        </pc:picChg>
        <pc:picChg chg="mod">
          <ac:chgData name="Picozzi, Valentina" userId="9de6e8c1-cd02-421a-9eb5-721f6178ffdf" providerId="ADAL" clId="{5BD0A4A8-BE06-4033-90D7-6A6BBF72DDEA}" dt="2022-02-23T10:08:19.003" v="3292" actId="1036"/>
          <ac:picMkLst>
            <pc:docMk/>
            <pc:sldMk cId="3436890044" sldId="2146847090"/>
            <ac:picMk id="15" creationId="{A60A2FEE-5CAE-4B23-AFA3-FFF7F613938D}"/>
          </ac:picMkLst>
        </pc:picChg>
        <pc:picChg chg="add del mod ord">
          <ac:chgData name="Picozzi, Valentina" userId="9de6e8c1-cd02-421a-9eb5-721f6178ffdf" providerId="ADAL" clId="{5BD0A4A8-BE06-4033-90D7-6A6BBF72DDEA}" dt="2022-02-23T12:16:47.698" v="3536" actId="478"/>
          <ac:picMkLst>
            <pc:docMk/>
            <pc:sldMk cId="3436890044" sldId="2146847090"/>
            <ac:picMk id="18" creationId="{47625E9E-527B-41DE-9D5F-A71D947A609C}"/>
          </ac:picMkLst>
        </pc:picChg>
        <pc:picChg chg="add del mod">
          <ac:chgData name="Picozzi, Valentina" userId="9de6e8c1-cd02-421a-9eb5-721f6178ffdf" providerId="ADAL" clId="{5BD0A4A8-BE06-4033-90D7-6A6BBF72DDEA}" dt="2022-02-23T12:16:50.699" v="3537" actId="478"/>
          <ac:picMkLst>
            <pc:docMk/>
            <pc:sldMk cId="3436890044" sldId="2146847090"/>
            <ac:picMk id="21" creationId="{416B0F17-2980-4C9C-8AFF-F23189A3746F}"/>
          </ac:picMkLst>
        </pc:picChg>
        <pc:picChg chg="del">
          <ac:chgData name="Picozzi, Valentina" userId="9de6e8c1-cd02-421a-9eb5-721f6178ffdf" providerId="ADAL" clId="{5BD0A4A8-BE06-4033-90D7-6A6BBF72DDEA}" dt="2022-02-23T11:27:06.510" v="3365" actId="478"/>
          <ac:picMkLst>
            <pc:docMk/>
            <pc:sldMk cId="3436890044" sldId="2146847090"/>
            <ac:picMk id="24" creationId="{4AB08F7E-F8E1-4E7A-BB5C-AFC1B3367A08}"/>
          </ac:picMkLst>
        </pc:picChg>
        <pc:picChg chg="add mod ord">
          <ac:chgData name="Picozzi, Valentina" userId="9de6e8c1-cd02-421a-9eb5-721f6178ffdf" providerId="ADAL" clId="{5BD0A4A8-BE06-4033-90D7-6A6BBF72DDEA}" dt="2022-02-23T12:19:51.476" v="3591" actId="164"/>
          <ac:picMkLst>
            <pc:docMk/>
            <pc:sldMk cId="3436890044" sldId="2146847090"/>
            <ac:picMk id="25" creationId="{C57DCD23-5F3F-4DCD-948E-68391566EB90}"/>
          </ac:picMkLst>
        </pc:picChg>
        <pc:picChg chg="del">
          <ac:chgData name="Picozzi, Valentina" userId="9de6e8c1-cd02-421a-9eb5-721f6178ffdf" providerId="ADAL" clId="{5BD0A4A8-BE06-4033-90D7-6A6BBF72DDEA}" dt="2022-02-23T11:27:09.695" v="3366" actId="478"/>
          <ac:picMkLst>
            <pc:docMk/>
            <pc:sldMk cId="3436890044" sldId="2146847090"/>
            <ac:picMk id="27" creationId="{8A3ABC3F-4377-45D3-9C40-01347C26DF7D}"/>
          </ac:picMkLst>
        </pc:picChg>
        <pc:picChg chg="add mod modCrop">
          <ac:chgData name="Picozzi, Valentina" userId="9de6e8c1-cd02-421a-9eb5-721f6178ffdf" providerId="ADAL" clId="{5BD0A4A8-BE06-4033-90D7-6A6BBF72DDEA}" dt="2022-02-23T12:19:51.476" v="3591" actId="164"/>
          <ac:picMkLst>
            <pc:docMk/>
            <pc:sldMk cId="3436890044" sldId="2146847090"/>
            <ac:picMk id="28" creationId="{92A37729-2F47-4682-BDE5-82F3C495AA42}"/>
          </ac:picMkLst>
        </pc:picChg>
        <pc:picChg chg="mod">
          <ac:chgData name="Picozzi, Valentina" userId="9de6e8c1-cd02-421a-9eb5-721f6178ffdf" providerId="ADAL" clId="{5BD0A4A8-BE06-4033-90D7-6A6BBF72DDEA}" dt="2022-02-23T10:17:07.859" v="3335" actId="1076"/>
          <ac:picMkLst>
            <pc:docMk/>
            <pc:sldMk cId="3436890044" sldId="2146847090"/>
            <ac:picMk id="33" creationId="{82846C7C-CAD1-4320-8830-4ABC7DFEA36E}"/>
          </ac:picMkLst>
        </pc:picChg>
        <pc:picChg chg="del mod">
          <ac:chgData name="Picozzi, Valentina" userId="9de6e8c1-cd02-421a-9eb5-721f6178ffdf" providerId="ADAL" clId="{5BD0A4A8-BE06-4033-90D7-6A6BBF72DDEA}" dt="2022-02-23T10:17:14.645" v="3336" actId="478"/>
          <ac:picMkLst>
            <pc:docMk/>
            <pc:sldMk cId="3436890044" sldId="2146847090"/>
            <ac:picMk id="34" creationId="{6C817F24-3D30-4D8A-BDAF-59C69241655D}"/>
          </ac:picMkLst>
        </pc:picChg>
        <pc:picChg chg="del mod">
          <ac:chgData name="Picozzi, Valentina" userId="9de6e8c1-cd02-421a-9eb5-721f6178ffdf" providerId="ADAL" clId="{5BD0A4A8-BE06-4033-90D7-6A6BBF72DDEA}" dt="2022-02-23T10:16:24.214" v="3323" actId="478"/>
          <ac:picMkLst>
            <pc:docMk/>
            <pc:sldMk cId="3436890044" sldId="2146847090"/>
            <ac:picMk id="37" creationId="{7BC643F5-0824-4701-9A6B-53B30A870D7A}"/>
          </ac:picMkLst>
        </pc:picChg>
        <pc:picChg chg="del mod">
          <ac:chgData name="Picozzi, Valentina" userId="9de6e8c1-cd02-421a-9eb5-721f6178ffdf" providerId="ADAL" clId="{5BD0A4A8-BE06-4033-90D7-6A6BBF72DDEA}" dt="2022-02-23T10:43:55.544" v="3354" actId="478"/>
          <ac:picMkLst>
            <pc:docMk/>
            <pc:sldMk cId="3436890044" sldId="2146847090"/>
            <ac:picMk id="38" creationId="{24A3C134-61CC-4A45-AFB9-5A7FFDF50058}"/>
          </ac:picMkLst>
        </pc:picChg>
        <pc:picChg chg="mod">
          <ac:chgData name="Picozzi, Valentina" userId="9de6e8c1-cd02-421a-9eb5-721f6178ffdf" providerId="ADAL" clId="{5BD0A4A8-BE06-4033-90D7-6A6BBF72DDEA}" dt="2022-02-23T10:08:46.933" v="3312"/>
          <ac:picMkLst>
            <pc:docMk/>
            <pc:sldMk cId="3436890044" sldId="2146847090"/>
            <ac:picMk id="40" creationId="{3A7D70ED-972B-4E0A-B55D-A9B1B6042EC5}"/>
          </ac:picMkLst>
        </pc:picChg>
        <pc:picChg chg="add mod">
          <ac:chgData name="Picozzi, Valentina" userId="9de6e8c1-cd02-421a-9eb5-721f6178ffdf" providerId="ADAL" clId="{5BD0A4A8-BE06-4033-90D7-6A6BBF72DDEA}" dt="2022-02-24T09:23:56.541" v="5369" actId="1037"/>
          <ac:picMkLst>
            <pc:docMk/>
            <pc:sldMk cId="3436890044" sldId="2146847090"/>
            <ac:picMk id="42" creationId="{79A0F204-4ED2-4571-BAA3-A032FBBFF710}"/>
          </ac:picMkLst>
        </pc:picChg>
        <pc:picChg chg="mod">
          <ac:chgData name="Picozzi, Valentina" userId="9de6e8c1-cd02-421a-9eb5-721f6178ffdf" providerId="ADAL" clId="{5BD0A4A8-BE06-4033-90D7-6A6BBF72DDEA}" dt="2022-02-23T10:08:46.933" v="3312"/>
          <ac:picMkLst>
            <pc:docMk/>
            <pc:sldMk cId="3436890044" sldId="2146847090"/>
            <ac:picMk id="43" creationId="{3D9C728D-A278-4A22-8CA6-103EBB9E7EFF}"/>
          </ac:picMkLst>
        </pc:picChg>
        <pc:picChg chg="del mod">
          <ac:chgData name="Picozzi, Valentina" userId="9de6e8c1-cd02-421a-9eb5-721f6178ffdf" providerId="ADAL" clId="{5BD0A4A8-BE06-4033-90D7-6A6BBF72DDEA}" dt="2022-02-23T10:09:06.670" v="3314" actId="478"/>
          <ac:picMkLst>
            <pc:docMk/>
            <pc:sldMk cId="3436890044" sldId="2146847090"/>
            <ac:picMk id="44" creationId="{43C17913-FB3D-445D-957C-A9C657FEF09F}"/>
          </ac:picMkLst>
        </pc:picChg>
        <pc:picChg chg="add mod">
          <ac:chgData name="Picozzi, Valentina" userId="9de6e8c1-cd02-421a-9eb5-721f6178ffdf" providerId="ADAL" clId="{5BD0A4A8-BE06-4033-90D7-6A6BBF72DDEA}" dt="2022-02-23T12:19:51.476" v="3591" actId="164"/>
          <ac:picMkLst>
            <pc:docMk/>
            <pc:sldMk cId="3436890044" sldId="2146847090"/>
            <ac:picMk id="64" creationId="{22B14CBF-B8FA-4A59-A946-6E16E7AE06C5}"/>
          </ac:picMkLst>
        </pc:picChg>
        <pc:picChg chg="add del mod">
          <ac:chgData name="Picozzi, Valentina" userId="9de6e8c1-cd02-421a-9eb5-721f6178ffdf" providerId="ADAL" clId="{5BD0A4A8-BE06-4033-90D7-6A6BBF72DDEA}" dt="2022-02-24T09:23:41.212" v="5358" actId="478"/>
          <ac:picMkLst>
            <pc:docMk/>
            <pc:sldMk cId="3436890044" sldId="2146847090"/>
            <ac:picMk id="72" creationId="{286EBA5F-A736-46EE-BBF1-D8FAFDC8F9E8}"/>
          </ac:picMkLst>
        </pc:picChg>
        <pc:picChg chg="del">
          <ac:chgData name="Picozzi, Valentina" userId="9de6e8c1-cd02-421a-9eb5-721f6178ffdf" providerId="ADAL" clId="{5BD0A4A8-BE06-4033-90D7-6A6BBF72DDEA}" dt="2022-02-23T10:07:59.510" v="3243" actId="478"/>
          <ac:picMkLst>
            <pc:docMk/>
            <pc:sldMk cId="3436890044" sldId="2146847090"/>
            <ac:picMk id="228" creationId="{C764C8FA-E3B5-457F-95A4-F0BB1F1C1D31}"/>
          </ac:picMkLst>
        </pc:picChg>
        <pc:picChg chg="del">
          <ac:chgData name="Picozzi, Valentina" userId="9de6e8c1-cd02-421a-9eb5-721f6178ffdf" providerId="ADAL" clId="{5BD0A4A8-BE06-4033-90D7-6A6BBF72DDEA}" dt="2022-02-23T10:08:04.297" v="3245" actId="478"/>
          <ac:picMkLst>
            <pc:docMk/>
            <pc:sldMk cId="3436890044" sldId="2146847090"/>
            <ac:picMk id="232" creationId="{225A392B-4646-4C97-AC25-46909270E687}"/>
          </ac:picMkLst>
        </pc:picChg>
        <pc:picChg chg="del mod ord">
          <ac:chgData name="Picozzi, Valentina" userId="9de6e8c1-cd02-421a-9eb5-721f6178ffdf" providerId="ADAL" clId="{5BD0A4A8-BE06-4033-90D7-6A6BBF72DDEA}" dt="2022-02-23T12:19:36.748" v="3590" actId="478"/>
          <ac:picMkLst>
            <pc:docMk/>
            <pc:sldMk cId="3436890044" sldId="2146847090"/>
            <ac:picMk id="248" creationId="{1CCCC3DC-E4B4-4BE9-BE04-6E6E4344A100}"/>
          </ac:picMkLst>
        </pc:picChg>
        <pc:picChg chg="mod topLvl">
          <ac:chgData name="Picozzi, Valentina" userId="9de6e8c1-cd02-421a-9eb5-721f6178ffdf" providerId="ADAL" clId="{5BD0A4A8-BE06-4033-90D7-6A6BBF72DDEA}" dt="2022-02-23T11:31:23.456" v="3430" actId="164"/>
          <ac:picMkLst>
            <pc:docMk/>
            <pc:sldMk cId="3436890044" sldId="2146847090"/>
            <ac:picMk id="404" creationId="{80F60C17-7D31-4912-AB59-8BCB7B1F2FA9}"/>
          </ac:picMkLst>
        </pc:picChg>
        <pc:picChg chg="mod topLvl">
          <ac:chgData name="Picozzi, Valentina" userId="9de6e8c1-cd02-421a-9eb5-721f6178ffdf" providerId="ADAL" clId="{5BD0A4A8-BE06-4033-90D7-6A6BBF72DDEA}" dt="2022-02-23T11:31:23.456" v="3430" actId="164"/>
          <ac:picMkLst>
            <pc:docMk/>
            <pc:sldMk cId="3436890044" sldId="2146847090"/>
            <ac:picMk id="406" creationId="{61B13693-CD18-4890-97B8-A3C0BC01CFB7}"/>
          </ac:picMkLst>
        </pc:picChg>
        <pc:picChg chg="mod topLvl">
          <ac:chgData name="Picozzi, Valentina" userId="9de6e8c1-cd02-421a-9eb5-721f6178ffdf" providerId="ADAL" clId="{5BD0A4A8-BE06-4033-90D7-6A6BBF72DDEA}" dt="2022-02-23T12:17:29.782" v="3570" actId="1036"/>
          <ac:picMkLst>
            <pc:docMk/>
            <pc:sldMk cId="3436890044" sldId="2146847090"/>
            <ac:picMk id="409" creationId="{34158088-4923-4584-96F0-5CCC500CE57C}"/>
          </ac:picMkLst>
        </pc:picChg>
        <pc:picChg chg="mod topLvl">
          <ac:chgData name="Picozzi, Valentina" userId="9de6e8c1-cd02-421a-9eb5-721f6178ffdf" providerId="ADAL" clId="{5BD0A4A8-BE06-4033-90D7-6A6BBF72DDEA}" dt="2022-02-23T12:17:23.662" v="3563" actId="1036"/>
          <ac:picMkLst>
            <pc:docMk/>
            <pc:sldMk cId="3436890044" sldId="2146847090"/>
            <ac:picMk id="415" creationId="{8FB49D31-FFB2-4BD8-AD70-C2F912F556C5}"/>
          </ac:picMkLst>
        </pc:picChg>
        <pc:picChg chg="mod topLvl">
          <ac:chgData name="Picozzi, Valentina" userId="9de6e8c1-cd02-421a-9eb5-721f6178ffdf" providerId="ADAL" clId="{5BD0A4A8-BE06-4033-90D7-6A6BBF72DDEA}" dt="2022-02-23T12:17:17.423" v="3555" actId="1036"/>
          <ac:picMkLst>
            <pc:docMk/>
            <pc:sldMk cId="3436890044" sldId="2146847090"/>
            <ac:picMk id="416" creationId="{111EADAD-77D0-4A66-BDF0-2948A3FC8232}"/>
          </ac:picMkLst>
        </pc:picChg>
        <pc:cxnChg chg="mod">
          <ac:chgData name="Picozzi, Valentina" userId="9de6e8c1-cd02-421a-9eb5-721f6178ffdf" providerId="ADAL" clId="{5BD0A4A8-BE06-4033-90D7-6A6BBF72DDEA}" dt="2022-02-23T10:08:46.933" v="3312"/>
          <ac:cxnSpMkLst>
            <pc:docMk/>
            <pc:sldMk cId="3436890044" sldId="2146847090"/>
            <ac:cxnSpMk id="41" creationId="{01698CF1-29CA-4B15-A68B-BBAB7D98FECF}"/>
          </ac:cxnSpMkLst>
        </pc:cxnChg>
        <pc:cxnChg chg="mod">
          <ac:chgData name="Picozzi, Valentina" userId="9de6e8c1-cd02-421a-9eb5-721f6178ffdf" providerId="ADAL" clId="{5BD0A4A8-BE06-4033-90D7-6A6BBF72DDEA}" dt="2022-02-23T10:08:24.926" v="3300" actId="1035"/>
          <ac:cxnSpMkLst>
            <pc:docMk/>
            <pc:sldMk cId="3436890044" sldId="2146847090"/>
            <ac:cxnSpMk id="125" creationId="{5FA3163C-AB1F-4AF8-BB7C-70CBEFDFEC11}"/>
          </ac:cxnSpMkLst>
        </pc:cxnChg>
        <pc:cxnChg chg="del">
          <ac:chgData name="Picozzi, Valentina" userId="9de6e8c1-cd02-421a-9eb5-721f6178ffdf" providerId="ADAL" clId="{5BD0A4A8-BE06-4033-90D7-6A6BBF72DDEA}" dt="2022-02-23T10:08:02.028" v="3244" actId="478"/>
          <ac:cxnSpMkLst>
            <pc:docMk/>
            <pc:sldMk cId="3436890044" sldId="2146847090"/>
            <ac:cxnSpMk id="235" creationId="{4345B74F-AF78-4863-B5DB-29AFF626C376}"/>
          </ac:cxnSpMkLst>
        </pc:cxnChg>
        <pc:cxnChg chg="mod ord topLvl">
          <ac:chgData name="Picozzi, Valentina" userId="9de6e8c1-cd02-421a-9eb5-721f6178ffdf" providerId="ADAL" clId="{5BD0A4A8-BE06-4033-90D7-6A6BBF72DDEA}" dt="2022-02-23T11:31:23.456" v="3430" actId="164"/>
          <ac:cxnSpMkLst>
            <pc:docMk/>
            <pc:sldMk cId="3436890044" sldId="2146847090"/>
            <ac:cxnSpMk id="408" creationId="{96F4F5BB-3E51-4F7E-9CDA-D8D4EE1C64FB}"/>
          </ac:cxnSpMkLst>
        </pc:cxnChg>
      </pc:sldChg>
      <pc:sldChg chg="addSp modSp mod">
        <pc:chgData name="Picozzi, Valentina" userId="9de6e8c1-cd02-421a-9eb5-721f6178ffdf" providerId="ADAL" clId="{5BD0A4A8-BE06-4033-90D7-6A6BBF72DDEA}" dt="2022-02-22T18:31:40.703" v="1861" actId="1036"/>
        <pc:sldMkLst>
          <pc:docMk/>
          <pc:sldMk cId="1035743112" sldId="2146847092"/>
        </pc:sldMkLst>
        <pc:grpChg chg="add mod ord">
          <ac:chgData name="Picozzi, Valentina" userId="9de6e8c1-cd02-421a-9eb5-721f6178ffdf" providerId="ADAL" clId="{5BD0A4A8-BE06-4033-90D7-6A6BBF72DDEA}" dt="2022-02-22T18:31:36.887" v="1860" actId="167"/>
          <ac:grpSpMkLst>
            <pc:docMk/>
            <pc:sldMk cId="1035743112" sldId="2146847092"/>
            <ac:grpSpMk id="7" creationId="{81C27578-264B-48A5-9AF4-956C5F63068A}"/>
          </ac:grpSpMkLst>
        </pc:grpChg>
        <pc:grpChg chg="mod">
          <ac:chgData name="Picozzi, Valentina" userId="9de6e8c1-cd02-421a-9eb5-721f6178ffdf" providerId="ADAL" clId="{5BD0A4A8-BE06-4033-90D7-6A6BBF72DDEA}" dt="2022-02-22T18:31:32.958" v="1859" actId="164"/>
          <ac:grpSpMkLst>
            <pc:docMk/>
            <pc:sldMk cId="1035743112" sldId="2146847092"/>
            <ac:grpSpMk id="58" creationId="{B05C4A90-5277-41FB-ACA9-F1B69B6153C1}"/>
          </ac:grpSpMkLst>
        </pc:grpChg>
        <pc:picChg chg="add mod">
          <ac:chgData name="Picozzi, Valentina" userId="9de6e8c1-cd02-421a-9eb5-721f6178ffdf" providerId="ADAL" clId="{5BD0A4A8-BE06-4033-90D7-6A6BBF72DDEA}" dt="2022-02-22T18:31:40.703" v="1861" actId="1036"/>
          <ac:picMkLst>
            <pc:docMk/>
            <pc:sldMk cId="1035743112" sldId="2146847092"/>
            <ac:picMk id="183" creationId="{30766EE6-BC3B-4388-9286-2F917953924E}"/>
          </ac:picMkLst>
        </pc:picChg>
      </pc:sldChg>
      <pc:sldChg chg="addSp modSp mod">
        <pc:chgData name="Picozzi, Valentina" userId="9de6e8c1-cd02-421a-9eb5-721f6178ffdf" providerId="ADAL" clId="{5BD0A4A8-BE06-4033-90D7-6A6BBF72DDEA}" dt="2022-02-22T18:32:24.017" v="1871" actId="1036"/>
        <pc:sldMkLst>
          <pc:docMk/>
          <pc:sldMk cId="2675532107" sldId="2146847093"/>
        </pc:sldMkLst>
        <pc:grpChg chg="add mod">
          <ac:chgData name="Picozzi, Valentina" userId="9de6e8c1-cd02-421a-9eb5-721f6178ffdf" providerId="ADAL" clId="{5BD0A4A8-BE06-4033-90D7-6A6BBF72DDEA}" dt="2022-02-22T18:32:21.015" v="1870" actId="164"/>
          <ac:grpSpMkLst>
            <pc:docMk/>
            <pc:sldMk cId="2675532107" sldId="2146847093"/>
            <ac:grpSpMk id="7" creationId="{77B4019D-48DB-4CB3-B783-0E90AD097687}"/>
          </ac:grpSpMkLst>
        </pc:grpChg>
        <pc:grpChg chg="mod">
          <ac:chgData name="Picozzi, Valentina" userId="9de6e8c1-cd02-421a-9eb5-721f6178ffdf" providerId="ADAL" clId="{5BD0A4A8-BE06-4033-90D7-6A6BBF72DDEA}" dt="2022-02-22T18:32:21.015" v="1870" actId="164"/>
          <ac:grpSpMkLst>
            <pc:docMk/>
            <pc:sldMk cId="2675532107" sldId="2146847093"/>
            <ac:grpSpMk id="58" creationId="{B05C4A90-5277-41FB-ACA9-F1B69B6153C1}"/>
          </ac:grpSpMkLst>
        </pc:grpChg>
        <pc:picChg chg="add mod">
          <ac:chgData name="Picozzi, Valentina" userId="9de6e8c1-cd02-421a-9eb5-721f6178ffdf" providerId="ADAL" clId="{5BD0A4A8-BE06-4033-90D7-6A6BBF72DDEA}" dt="2022-02-22T18:32:24.017" v="1871" actId="1036"/>
          <ac:picMkLst>
            <pc:docMk/>
            <pc:sldMk cId="2675532107" sldId="2146847093"/>
            <ac:picMk id="167" creationId="{33219631-1788-48F3-959D-689C8A855587}"/>
          </ac:picMkLst>
        </pc:picChg>
      </pc:sldChg>
      <pc:sldChg chg="addSp modSp">
        <pc:chgData name="Picozzi, Valentina" userId="9de6e8c1-cd02-421a-9eb5-721f6178ffdf" providerId="ADAL" clId="{5BD0A4A8-BE06-4033-90D7-6A6BBF72DDEA}" dt="2022-02-22T18:34:34.790" v="1894" actId="164"/>
        <pc:sldMkLst>
          <pc:docMk/>
          <pc:sldMk cId="4112937017" sldId="2146847094"/>
        </pc:sldMkLst>
        <pc:grpChg chg="mod">
          <ac:chgData name="Picozzi, Valentina" userId="9de6e8c1-cd02-421a-9eb5-721f6178ffdf" providerId="ADAL" clId="{5BD0A4A8-BE06-4033-90D7-6A6BBF72DDEA}" dt="2022-02-22T18:34:34.790" v="1894" actId="164"/>
          <ac:grpSpMkLst>
            <pc:docMk/>
            <pc:sldMk cId="4112937017" sldId="2146847094"/>
            <ac:grpSpMk id="5" creationId="{2AD64A2A-4C45-4D1E-A24F-E23861FC85D9}"/>
          </ac:grpSpMkLst>
        </pc:grpChg>
        <pc:grpChg chg="add mod">
          <ac:chgData name="Picozzi, Valentina" userId="9de6e8c1-cd02-421a-9eb5-721f6178ffdf" providerId="ADAL" clId="{5BD0A4A8-BE06-4033-90D7-6A6BBF72DDEA}" dt="2022-02-22T18:34:34.790" v="1894" actId="164"/>
          <ac:grpSpMkLst>
            <pc:docMk/>
            <pc:sldMk cId="4112937017" sldId="2146847094"/>
            <ac:grpSpMk id="6" creationId="{234ADCF3-F739-4B70-9996-72FAC606D83F}"/>
          </ac:grpSpMkLst>
        </pc:grpChg>
        <pc:picChg chg="add mod">
          <ac:chgData name="Picozzi, Valentina" userId="9de6e8c1-cd02-421a-9eb5-721f6178ffdf" providerId="ADAL" clId="{5BD0A4A8-BE06-4033-90D7-6A6BBF72DDEA}" dt="2022-02-22T18:34:34.790" v="1894" actId="164"/>
          <ac:picMkLst>
            <pc:docMk/>
            <pc:sldMk cId="4112937017" sldId="2146847094"/>
            <ac:picMk id="31" creationId="{04E58E25-4A3D-4CF5-A7C0-384E282927B0}"/>
          </ac:picMkLst>
        </pc:picChg>
      </pc:sldChg>
      <pc:sldChg chg="addSp delSp modSp mod modAnim">
        <pc:chgData name="Picozzi, Valentina" userId="9de6e8c1-cd02-421a-9eb5-721f6178ffdf" providerId="ADAL" clId="{5BD0A4A8-BE06-4033-90D7-6A6BBF72DDEA}" dt="2022-02-24T09:23:24.780" v="5357" actId="20577"/>
        <pc:sldMkLst>
          <pc:docMk/>
          <pc:sldMk cId="3333678295" sldId="2146847096"/>
        </pc:sldMkLst>
        <pc:spChg chg="add mod">
          <ac:chgData name="Picozzi, Valentina" userId="9de6e8c1-cd02-421a-9eb5-721f6178ffdf" providerId="ADAL" clId="{5BD0A4A8-BE06-4033-90D7-6A6BBF72DDEA}" dt="2022-02-24T09:23:24.780" v="5357" actId="20577"/>
          <ac:spMkLst>
            <pc:docMk/>
            <pc:sldMk cId="3333678295" sldId="2146847096"/>
            <ac:spMk id="58" creationId="{9792E46E-871A-47EA-ADC6-EA8CCFF064F6}"/>
          </ac:spMkLst>
        </pc:spChg>
        <pc:spChg chg="add mod">
          <ac:chgData name="Picozzi, Valentina" userId="9de6e8c1-cd02-421a-9eb5-721f6178ffdf" providerId="ADAL" clId="{5BD0A4A8-BE06-4033-90D7-6A6BBF72DDEA}" dt="2022-02-23T18:57:06.259" v="4688" actId="1076"/>
          <ac:spMkLst>
            <pc:docMk/>
            <pc:sldMk cId="3333678295" sldId="2146847096"/>
            <ac:spMk id="59" creationId="{EE337119-C5DE-4A81-80D2-C8D77175AD9D}"/>
          </ac:spMkLst>
        </pc:spChg>
        <pc:grpChg chg="add mod">
          <ac:chgData name="Picozzi, Valentina" userId="9de6e8c1-cd02-421a-9eb5-721f6178ffdf" providerId="ADAL" clId="{5BD0A4A8-BE06-4033-90D7-6A6BBF72DDEA}" dt="2022-02-23T14:31:02.669" v="4355" actId="164"/>
          <ac:grpSpMkLst>
            <pc:docMk/>
            <pc:sldMk cId="3333678295" sldId="2146847096"/>
            <ac:grpSpMk id="10" creationId="{7E6B6BC7-CE07-45EA-BC2E-7F7148F62C4B}"/>
          </ac:grpSpMkLst>
        </pc:grpChg>
        <pc:grpChg chg="add del mod">
          <ac:chgData name="Picozzi, Valentina" userId="9de6e8c1-cd02-421a-9eb5-721f6178ffdf" providerId="ADAL" clId="{5BD0A4A8-BE06-4033-90D7-6A6BBF72DDEA}" dt="2022-02-23T14:30:13.727" v="4348" actId="478"/>
          <ac:grpSpMkLst>
            <pc:docMk/>
            <pc:sldMk cId="3333678295" sldId="2146847096"/>
            <ac:grpSpMk id="34" creationId="{1CFDEB9E-6B69-411D-8CEA-34AFCEB20C95}"/>
          </ac:grpSpMkLst>
        </pc:grpChg>
        <pc:grpChg chg="del mod">
          <ac:chgData name="Picozzi, Valentina" userId="9de6e8c1-cd02-421a-9eb5-721f6178ffdf" providerId="ADAL" clId="{5BD0A4A8-BE06-4033-90D7-6A6BBF72DDEA}" dt="2022-02-23T14:26:38.489" v="4330" actId="478"/>
          <ac:grpSpMkLst>
            <pc:docMk/>
            <pc:sldMk cId="3333678295" sldId="2146847096"/>
            <ac:grpSpMk id="36" creationId="{7CE64F22-9D97-422A-99CB-101E596D2CF1}"/>
          </ac:grpSpMkLst>
        </pc:grpChg>
        <pc:grpChg chg="mod topLvl">
          <ac:chgData name="Picozzi, Valentina" userId="9de6e8c1-cd02-421a-9eb5-721f6178ffdf" providerId="ADAL" clId="{5BD0A4A8-BE06-4033-90D7-6A6BBF72DDEA}" dt="2022-02-23T14:31:02.669" v="4355" actId="164"/>
          <ac:grpSpMkLst>
            <pc:docMk/>
            <pc:sldMk cId="3333678295" sldId="2146847096"/>
            <ac:grpSpMk id="40" creationId="{7BB76100-DF4F-413D-B8CD-47626554767C}"/>
          </ac:grpSpMkLst>
        </pc:grpChg>
        <pc:grpChg chg="mod">
          <ac:chgData name="Picozzi, Valentina" userId="9de6e8c1-cd02-421a-9eb5-721f6178ffdf" providerId="ADAL" clId="{5BD0A4A8-BE06-4033-90D7-6A6BBF72DDEA}" dt="2022-02-23T14:20:59.456" v="4315"/>
          <ac:grpSpMkLst>
            <pc:docMk/>
            <pc:sldMk cId="3333678295" sldId="2146847096"/>
            <ac:grpSpMk id="45" creationId="{53B77741-418F-4075-8BC6-F285A1FEEBF9}"/>
          </ac:grpSpMkLst>
        </pc:grpChg>
        <pc:grpChg chg="mod">
          <ac:chgData name="Picozzi, Valentina" userId="9de6e8c1-cd02-421a-9eb5-721f6178ffdf" providerId="ADAL" clId="{5BD0A4A8-BE06-4033-90D7-6A6BBF72DDEA}" dt="2022-02-23T14:20:59.456" v="4315"/>
          <ac:grpSpMkLst>
            <pc:docMk/>
            <pc:sldMk cId="3333678295" sldId="2146847096"/>
            <ac:grpSpMk id="48" creationId="{CC7DFB90-0F9D-42D1-B206-44C81EAF1383}"/>
          </ac:grpSpMkLst>
        </pc:grpChg>
        <pc:picChg chg="add mod">
          <ac:chgData name="Picozzi, Valentina" userId="9de6e8c1-cd02-421a-9eb5-721f6178ffdf" providerId="ADAL" clId="{5BD0A4A8-BE06-4033-90D7-6A6BBF72DDEA}" dt="2022-02-23T14:31:02.669" v="4355" actId="164"/>
          <ac:picMkLst>
            <pc:docMk/>
            <pc:sldMk cId="3333678295" sldId="2146847096"/>
            <ac:picMk id="3" creationId="{9D211010-9875-4FA7-9C6B-74606015AB74}"/>
          </ac:picMkLst>
        </pc:picChg>
        <pc:picChg chg="add mod">
          <ac:chgData name="Picozzi, Valentina" userId="9de6e8c1-cd02-421a-9eb5-721f6178ffdf" providerId="ADAL" clId="{5BD0A4A8-BE06-4033-90D7-6A6BBF72DDEA}" dt="2022-02-23T18:52:01.030" v="4650" actId="14100"/>
          <ac:picMkLst>
            <pc:docMk/>
            <pc:sldMk cId="3333678295" sldId="2146847096"/>
            <ac:picMk id="4" creationId="{9212762D-ACE7-4E41-905E-6978A3B9F32A}"/>
          </ac:picMkLst>
        </pc:picChg>
        <pc:picChg chg="add del mod">
          <ac:chgData name="Picozzi, Valentina" userId="9de6e8c1-cd02-421a-9eb5-721f6178ffdf" providerId="ADAL" clId="{5BD0A4A8-BE06-4033-90D7-6A6BBF72DDEA}" dt="2022-02-23T14:27:07.815" v="4335" actId="478"/>
          <ac:picMkLst>
            <pc:docMk/>
            <pc:sldMk cId="3333678295" sldId="2146847096"/>
            <ac:picMk id="5" creationId="{8520319E-3CE8-4593-B3E5-886239BCE5E5}"/>
          </ac:picMkLst>
        </pc:picChg>
        <pc:picChg chg="add mod">
          <ac:chgData name="Picozzi, Valentina" userId="9de6e8c1-cd02-421a-9eb5-721f6178ffdf" providerId="ADAL" clId="{5BD0A4A8-BE06-4033-90D7-6A6BBF72DDEA}" dt="2022-02-23T18:53:23.631" v="4662"/>
          <ac:picMkLst>
            <pc:docMk/>
            <pc:sldMk cId="3333678295" sldId="2146847096"/>
            <ac:picMk id="6" creationId="{E4EAE119-59BD-4093-8555-CBEC3E6001B8}"/>
          </ac:picMkLst>
        </pc:picChg>
        <pc:picChg chg="add mod">
          <ac:chgData name="Picozzi, Valentina" userId="9de6e8c1-cd02-421a-9eb5-721f6178ffdf" providerId="ADAL" clId="{5BD0A4A8-BE06-4033-90D7-6A6BBF72DDEA}" dt="2022-02-23T14:31:02.669" v="4355" actId="164"/>
          <ac:picMkLst>
            <pc:docMk/>
            <pc:sldMk cId="3333678295" sldId="2146847096"/>
            <ac:picMk id="7" creationId="{B581A07C-E659-41FB-847B-6986DDFC5AA0}"/>
          </ac:picMkLst>
        </pc:picChg>
        <pc:picChg chg="add mod">
          <ac:chgData name="Picozzi, Valentina" userId="9de6e8c1-cd02-421a-9eb5-721f6178ffdf" providerId="ADAL" clId="{5BD0A4A8-BE06-4033-90D7-6A6BBF72DDEA}" dt="2022-02-23T14:31:02.669" v="4355" actId="164"/>
          <ac:picMkLst>
            <pc:docMk/>
            <pc:sldMk cId="3333678295" sldId="2146847096"/>
            <ac:picMk id="9" creationId="{7775640E-DD6A-4E50-A45C-7773629BF522}"/>
          </ac:picMkLst>
        </pc:picChg>
        <pc:picChg chg="mod">
          <ac:chgData name="Picozzi, Valentina" userId="9de6e8c1-cd02-421a-9eb5-721f6178ffdf" providerId="ADAL" clId="{5BD0A4A8-BE06-4033-90D7-6A6BBF72DDEA}" dt="2022-02-23T14:20:26.389" v="4312" actId="1035"/>
          <ac:picMkLst>
            <pc:docMk/>
            <pc:sldMk cId="3333678295" sldId="2146847096"/>
            <ac:picMk id="27" creationId="{22E6C547-BB5C-462C-A82E-056F9F07A1CA}"/>
          </ac:picMkLst>
        </pc:picChg>
        <pc:picChg chg="del">
          <ac:chgData name="Picozzi, Valentina" userId="9de6e8c1-cd02-421a-9eb5-721f6178ffdf" providerId="ADAL" clId="{5BD0A4A8-BE06-4033-90D7-6A6BBF72DDEA}" dt="2022-02-23T14:20:09.776" v="4261" actId="478"/>
          <ac:picMkLst>
            <pc:docMk/>
            <pc:sldMk cId="3333678295" sldId="2146847096"/>
            <ac:picMk id="29" creationId="{F3A792F0-6546-47C3-9402-C7135CD801B3}"/>
          </ac:picMkLst>
        </pc:picChg>
        <pc:picChg chg="mod ord">
          <ac:chgData name="Picozzi, Valentina" userId="9de6e8c1-cd02-421a-9eb5-721f6178ffdf" providerId="ADAL" clId="{5BD0A4A8-BE06-4033-90D7-6A6BBF72DDEA}" dt="2022-02-23T14:20:35.608" v="4314" actId="1036"/>
          <ac:picMkLst>
            <pc:docMk/>
            <pc:sldMk cId="3333678295" sldId="2146847096"/>
            <ac:picMk id="37" creationId="{3045EA42-BDD5-485E-8A57-131D205266E8}"/>
          </ac:picMkLst>
        </pc:picChg>
        <pc:picChg chg="del">
          <ac:chgData name="Picozzi, Valentina" userId="9de6e8c1-cd02-421a-9eb5-721f6178ffdf" providerId="ADAL" clId="{5BD0A4A8-BE06-4033-90D7-6A6BBF72DDEA}" dt="2022-02-23T14:20:04.237" v="4259" actId="478"/>
          <ac:picMkLst>
            <pc:docMk/>
            <pc:sldMk cId="3333678295" sldId="2146847096"/>
            <ac:picMk id="38" creationId="{7516784E-8365-432B-A8C8-4C31FAA3DE3F}"/>
          </ac:picMkLst>
        </pc:picChg>
        <pc:picChg chg="del mod topLvl">
          <ac:chgData name="Picozzi, Valentina" userId="9de6e8c1-cd02-421a-9eb5-721f6178ffdf" providerId="ADAL" clId="{5BD0A4A8-BE06-4033-90D7-6A6BBF72DDEA}" dt="2022-02-23T14:30:13.727" v="4348" actId="478"/>
          <ac:picMkLst>
            <pc:docMk/>
            <pc:sldMk cId="3333678295" sldId="2146847096"/>
            <ac:picMk id="39" creationId="{4CDA0AD0-AFC4-4BE5-BE6B-D05076CD15EF}"/>
          </ac:picMkLst>
        </pc:picChg>
        <pc:picChg chg="add mod">
          <ac:chgData name="Picozzi, Valentina" userId="9de6e8c1-cd02-421a-9eb5-721f6178ffdf" providerId="ADAL" clId="{5BD0A4A8-BE06-4033-90D7-6A6BBF72DDEA}" dt="2022-02-24T09:23:17.095" v="5356" actId="1076"/>
          <ac:picMkLst>
            <pc:docMk/>
            <pc:sldMk cId="3333678295" sldId="2146847096"/>
            <ac:picMk id="42" creationId="{683157D4-654A-4817-A8EF-BC5C22517A50}"/>
          </ac:picMkLst>
        </pc:picChg>
        <pc:picChg chg="del mod">
          <ac:chgData name="Picozzi, Valentina" userId="9de6e8c1-cd02-421a-9eb5-721f6178ffdf" providerId="ADAL" clId="{5BD0A4A8-BE06-4033-90D7-6A6BBF72DDEA}" dt="2022-02-23T14:24:30.032" v="4316" actId="478"/>
          <ac:picMkLst>
            <pc:docMk/>
            <pc:sldMk cId="3333678295" sldId="2146847096"/>
            <ac:picMk id="42" creationId="{A3021729-2F73-4451-8003-7D8255C51709}"/>
          </ac:picMkLst>
        </pc:picChg>
        <pc:picChg chg="del">
          <ac:chgData name="Picozzi, Valentina" userId="9de6e8c1-cd02-421a-9eb5-721f6178ffdf" providerId="ADAL" clId="{5BD0A4A8-BE06-4033-90D7-6A6BBF72DDEA}" dt="2022-02-23T18:51:16.913" v="4636" actId="478"/>
          <ac:picMkLst>
            <pc:docMk/>
            <pc:sldMk cId="3333678295" sldId="2146847096"/>
            <ac:picMk id="43" creationId="{39C4DABE-5760-4246-9C93-5661AD4348E2}"/>
          </ac:picMkLst>
        </pc:picChg>
        <pc:picChg chg="del mod">
          <ac:chgData name="Picozzi, Valentina" userId="9de6e8c1-cd02-421a-9eb5-721f6178ffdf" providerId="ADAL" clId="{5BD0A4A8-BE06-4033-90D7-6A6BBF72DDEA}" dt="2022-02-23T14:26:38.489" v="4330" actId="478"/>
          <ac:picMkLst>
            <pc:docMk/>
            <pc:sldMk cId="3333678295" sldId="2146847096"/>
            <ac:picMk id="44" creationId="{A1634A25-0D19-4EFE-BCA7-BBB0ECF74454}"/>
          </ac:picMkLst>
        </pc:picChg>
        <pc:picChg chg="add mod">
          <ac:chgData name="Picozzi, Valentina" userId="9de6e8c1-cd02-421a-9eb5-721f6178ffdf" providerId="ADAL" clId="{5BD0A4A8-BE06-4033-90D7-6A6BBF72DDEA}" dt="2022-02-23T18:53:56.673" v="4664" actId="1076"/>
          <ac:picMkLst>
            <pc:docMk/>
            <pc:sldMk cId="3333678295" sldId="2146847096"/>
            <ac:picMk id="44" creationId="{F03BF853-3FFD-4073-8C85-96BDE853A0C2}"/>
          </ac:picMkLst>
        </pc:picChg>
        <pc:picChg chg="del">
          <ac:chgData name="Picozzi, Valentina" userId="9de6e8c1-cd02-421a-9eb5-721f6178ffdf" providerId="ADAL" clId="{5BD0A4A8-BE06-4033-90D7-6A6BBF72DDEA}" dt="2022-02-23T18:51:19.128" v="4637" actId="478"/>
          <ac:picMkLst>
            <pc:docMk/>
            <pc:sldMk cId="3333678295" sldId="2146847096"/>
            <ac:picMk id="46" creationId="{C98F08DA-DC09-4BA7-99B1-68A312355F77}"/>
          </ac:picMkLst>
        </pc:picChg>
        <pc:picChg chg="mod">
          <ac:chgData name="Picozzi, Valentina" userId="9de6e8c1-cd02-421a-9eb5-721f6178ffdf" providerId="ADAL" clId="{5BD0A4A8-BE06-4033-90D7-6A6BBF72DDEA}" dt="2022-02-23T14:20:59.456" v="4315"/>
          <ac:picMkLst>
            <pc:docMk/>
            <pc:sldMk cId="3333678295" sldId="2146847096"/>
            <ac:picMk id="47" creationId="{1240EB29-FE5A-45ED-A945-C1A8A2DA8DA9}"/>
          </ac:picMkLst>
        </pc:picChg>
        <pc:picChg chg="mod">
          <ac:chgData name="Picozzi, Valentina" userId="9de6e8c1-cd02-421a-9eb5-721f6178ffdf" providerId="ADAL" clId="{5BD0A4A8-BE06-4033-90D7-6A6BBF72DDEA}" dt="2022-02-23T14:20:59.456" v="4315"/>
          <ac:picMkLst>
            <pc:docMk/>
            <pc:sldMk cId="3333678295" sldId="2146847096"/>
            <ac:picMk id="49" creationId="{F6D7FB89-17B3-47F9-BC1E-13E26A2ED10B}"/>
          </ac:picMkLst>
        </pc:picChg>
        <pc:picChg chg="del">
          <ac:chgData name="Picozzi, Valentina" userId="9de6e8c1-cd02-421a-9eb5-721f6178ffdf" providerId="ADAL" clId="{5BD0A4A8-BE06-4033-90D7-6A6BBF72DDEA}" dt="2022-02-23T18:51:23.958" v="4639" actId="478"/>
          <ac:picMkLst>
            <pc:docMk/>
            <pc:sldMk cId="3333678295" sldId="2146847096"/>
            <ac:picMk id="51" creationId="{E7197C24-9A98-4C10-A763-0D47B2D3088D}"/>
          </ac:picMkLst>
        </pc:picChg>
        <pc:picChg chg="mod">
          <ac:chgData name="Picozzi, Valentina" userId="9de6e8c1-cd02-421a-9eb5-721f6178ffdf" providerId="ADAL" clId="{5BD0A4A8-BE06-4033-90D7-6A6BBF72DDEA}" dt="2022-02-23T14:20:59.456" v="4315"/>
          <ac:picMkLst>
            <pc:docMk/>
            <pc:sldMk cId="3333678295" sldId="2146847096"/>
            <ac:picMk id="54" creationId="{988CA0BD-9F04-4FBF-961D-A829F32D1F35}"/>
          </ac:picMkLst>
        </pc:picChg>
        <pc:picChg chg="add mod">
          <ac:chgData name="Picozzi, Valentina" userId="9de6e8c1-cd02-421a-9eb5-721f6178ffdf" providerId="ADAL" clId="{5BD0A4A8-BE06-4033-90D7-6A6BBF72DDEA}" dt="2022-02-23T18:54:19.149" v="4666" actId="1076"/>
          <ac:picMkLst>
            <pc:docMk/>
            <pc:sldMk cId="3333678295" sldId="2146847096"/>
            <ac:picMk id="55" creationId="{3423686A-26B3-432A-95AF-2F34AF27DF6B}"/>
          </ac:picMkLst>
        </pc:picChg>
        <pc:picChg chg="add mod">
          <ac:chgData name="Picozzi, Valentina" userId="9de6e8c1-cd02-421a-9eb5-721f6178ffdf" providerId="ADAL" clId="{5BD0A4A8-BE06-4033-90D7-6A6BBF72DDEA}" dt="2022-02-23T18:54:28.773" v="4668" actId="1076"/>
          <ac:picMkLst>
            <pc:docMk/>
            <pc:sldMk cId="3333678295" sldId="2146847096"/>
            <ac:picMk id="56" creationId="{B7BF72A8-84FD-4584-AFF3-7AD2A53163F5}"/>
          </ac:picMkLst>
        </pc:picChg>
        <pc:picChg chg="add mod modCrop">
          <ac:chgData name="Picozzi, Valentina" userId="9de6e8c1-cd02-421a-9eb5-721f6178ffdf" providerId="ADAL" clId="{5BD0A4A8-BE06-4033-90D7-6A6BBF72DDEA}" dt="2022-02-23T18:56:27.583" v="4686" actId="1076"/>
          <ac:picMkLst>
            <pc:docMk/>
            <pc:sldMk cId="3333678295" sldId="2146847096"/>
            <ac:picMk id="57" creationId="{C2783510-5583-4E4B-B739-D7EAD690658F}"/>
          </ac:picMkLst>
        </pc:picChg>
        <pc:picChg chg="del">
          <ac:chgData name="Picozzi, Valentina" userId="9de6e8c1-cd02-421a-9eb5-721f6178ffdf" providerId="ADAL" clId="{5BD0A4A8-BE06-4033-90D7-6A6BBF72DDEA}" dt="2022-02-24T09:23:08.087" v="5354" actId="478"/>
          <ac:picMkLst>
            <pc:docMk/>
            <pc:sldMk cId="3333678295" sldId="2146847096"/>
            <ac:picMk id="74" creationId="{83F98C6C-1B78-4B9D-B06D-45591916CD32}"/>
          </ac:picMkLst>
        </pc:picChg>
        <pc:picChg chg="del">
          <ac:chgData name="Picozzi, Valentina" userId="9de6e8c1-cd02-421a-9eb5-721f6178ffdf" providerId="ADAL" clId="{5BD0A4A8-BE06-4033-90D7-6A6BBF72DDEA}" dt="2022-02-23T14:20:06.726" v="4260" actId="478"/>
          <ac:picMkLst>
            <pc:docMk/>
            <pc:sldMk cId="3333678295" sldId="2146847096"/>
            <ac:picMk id="228" creationId="{C764C8FA-E3B5-457F-95A4-F0BB1F1C1D31}"/>
          </ac:picMkLst>
        </pc:picChg>
        <pc:picChg chg="del">
          <ac:chgData name="Picozzi, Valentina" userId="9de6e8c1-cd02-421a-9eb5-721f6178ffdf" providerId="ADAL" clId="{5BD0A4A8-BE06-4033-90D7-6A6BBF72DDEA}" dt="2022-02-23T14:20:12.102" v="4262" actId="478"/>
          <ac:picMkLst>
            <pc:docMk/>
            <pc:sldMk cId="3333678295" sldId="2146847096"/>
            <ac:picMk id="232" creationId="{225A392B-4646-4C97-AC25-46909270E687}"/>
          </ac:picMkLst>
        </pc:picChg>
        <pc:picChg chg="del">
          <ac:chgData name="Picozzi, Valentina" userId="9de6e8c1-cd02-421a-9eb5-721f6178ffdf" providerId="ADAL" clId="{5BD0A4A8-BE06-4033-90D7-6A6BBF72DDEA}" dt="2022-02-23T18:51:22.853" v="4638" actId="478"/>
          <ac:picMkLst>
            <pc:docMk/>
            <pc:sldMk cId="3333678295" sldId="2146847096"/>
            <ac:picMk id="409" creationId="{34158088-4923-4584-96F0-5CCC500CE57C}"/>
          </ac:picMkLst>
        </pc:picChg>
        <pc:picChg chg="del">
          <ac:chgData name="Picozzi, Valentina" userId="9de6e8c1-cd02-421a-9eb5-721f6178ffdf" providerId="ADAL" clId="{5BD0A4A8-BE06-4033-90D7-6A6BBF72DDEA}" dt="2022-02-23T18:51:25.657" v="4640" actId="478"/>
          <ac:picMkLst>
            <pc:docMk/>
            <pc:sldMk cId="3333678295" sldId="2146847096"/>
            <ac:picMk id="415" creationId="{8FB49D31-FFB2-4BD8-AD70-C2F912F556C5}"/>
          </ac:picMkLst>
        </pc:picChg>
        <pc:picChg chg="del">
          <ac:chgData name="Picozzi, Valentina" userId="9de6e8c1-cd02-421a-9eb5-721f6178ffdf" providerId="ADAL" clId="{5BD0A4A8-BE06-4033-90D7-6A6BBF72DDEA}" dt="2022-02-23T18:51:27.286" v="4641" actId="478"/>
          <ac:picMkLst>
            <pc:docMk/>
            <pc:sldMk cId="3333678295" sldId="2146847096"/>
            <ac:picMk id="416" creationId="{111EADAD-77D0-4A66-BDF0-2948A3FC8232}"/>
          </ac:picMkLst>
        </pc:picChg>
        <pc:cxnChg chg="mod">
          <ac:chgData name="Picozzi, Valentina" userId="9de6e8c1-cd02-421a-9eb5-721f6178ffdf" providerId="ADAL" clId="{5BD0A4A8-BE06-4033-90D7-6A6BBF72DDEA}" dt="2022-02-23T14:20:59.456" v="4315"/>
          <ac:cxnSpMkLst>
            <pc:docMk/>
            <pc:sldMk cId="3333678295" sldId="2146847096"/>
            <ac:cxnSpMk id="50" creationId="{47F4052A-E0FE-4893-ABF8-627E96B40AFB}"/>
          </ac:cxnSpMkLst>
        </pc:cxnChg>
        <pc:cxnChg chg="mod">
          <ac:chgData name="Picozzi, Valentina" userId="9de6e8c1-cd02-421a-9eb5-721f6178ffdf" providerId="ADAL" clId="{5BD0A4A8-BE06-4033-90D7-6A6BBF72DDEA}" dt="2022-02-23T14:20:26.389" v="4312" actId="1035"/>
          <ac:cxnSpMkLst>
            <pc:docMk/>
            <pc:sldMk cId="3333678295" sldId="2146847096"/>
            <ac:cxnSpMk id="125" creationId="{5FA3163C-AB1F-4AF8-BB7C-70CBEFDFEC11}"/>
          </ac:cxnSpMkLst>
        </pc:cxnChg>
        <pc:cxnChg chg="del">
          <ac:chgData name="Picozzi, Valentina" userId="9de6e8c1-cd02-421a-9eb5-721f6178ffdf" providerId="ADAL" clId="{5BD0A4A8-BE06-4033-90D7-6A6BBF72DDEA}" dt="2022-02-23T14:20:14.369" v="4263" actId="478"/>
          <ac:cxnSpMkLst>
            <pc:docMk/>
            <pc:sldMk cId="3333678295" sldId="2146847096"/>
            <ac:cxnSpMk id="235" creationId="{4345B74F-AF78-4863-B5DB-29AFF626C376}"/>
          </ac:cxnSpMkLst>
        </pc:cxnChg>
      </pc:sldChg>
      <pc:sldChg chg="addSp modSp mod">
        <pc:chgData name="Picozzi, Valentina" userId="9de6e8c1-cd02-421a-9eb5-721f6178ffdf" providerId="ADAL" clId="{5BD0A4A8-BE06-4033-90D7-6A6BBF72DDEA}" dt="2022-02-22T18:35:21.798" v="1904" actId="1036"/>
        <pc:sldMkLst>
          <pc:docMk/>
          <pc:sldMk cId="3725313472" sldId="2146847098"/>
        </pc:sldMkLst>
        <pc:grpChg chg="add mod">
          <ac:chgData name="Picozzi, Valentina" userId="9de6e8c1-cd02-421a-9eb5-721f6178ffdf" providerId="ADAL" clId="{5BD0A4A8-BE06-4033-90D7-6A6BBF72DDEA}" dt="2022-02-22T18:35:19.296" v="1903" actId="164"/>
          <ac:grpSpMkLst>
            <pc:docMk/>
            <pc:sldMk cId="3725313472" sldId="2146847098"/>
            <ac:grpSpMk id="5" creationId="{864D966F-EBA7-4E2F-B047-650CA3C6B15C}"/>
          </ac:grpSpMkLst>
        </pc:grpChg>
        <pc:grpChg chg="mod">
          <ac:chgData name="Picozzi, Valentina" userId="9de6e8c1-cd02-421a-9eb5-721f6178ffdf" providerId="ADAL" clId="{5BD0A4A8-BE06-4033-90D7-6A6BBF72DDEA}" dt="2022-02-22T18:35:19.296" v="1903" actId="164"/>
          <ac:grpSpMkLst>
            <pc:docMk/>
            <pc:sldMk cId="3725313472" sldId="2146847098"/>
            <ac:grpSpMk id="58" creationId="{B05C4A90-5277-41FB-ACA9-F1B69B6153C1}"/>
          </ac:grpSpMkLst>
        </pc:grpChg>
        <pc:picChg chg="add mod">
          <ac:chgData name="Picozzi, Valentina" userId="9de6e8c1-cd02-421a-9eb5-721f6178ffdf" providerId="ADAL" clId="{5BD0A4A8-BE06-4033-90D7-6A6BBF72DDEA}" dt="2022-02-22T18:35:21.798" v="1904" actId="1036"/>
          <ac:picMkLst>
            <pc:docMk/>
            <pc:sldMk cId="3725313472" sldId="2146847098"/>
            <ac:picMk id="161" creationId="{226854D6-BD4F-4A9E-A962-4CFF3CA8A940}"/>
          </ac:picMkLst>
        </pc:picChg>
      </pc:sldChg>
      <pc:sldChg chg="addSp delSp modSp mod">
        <pc:chgData name="Picozzi, Valentina" userId="9de6e8c1-cd02-421a-9eb5-721f6178ffdf" providerId="ADAL" clId="{5BD0A4A8-BE06-4033-90D7-6A6BBF72DDEA}" dt="2022-02-24T09:40:52.854" v="5554"/>
        <pc:sldMkLst>
          <pc:docMk/>
          <pc:sldMk cId="3465912075" sldId="2146847100"/>
        </pc:sldMkLst>
        <pc:picChg chg="mod">
          <ac:chgData name="Picozzi, Valentina" userId="9de6e8c1-cd02-421a-9eb5-721f6178ffdf" providerId="ADAL" clId="{5BD0A4A8-BE06-4033-90D7-6A6BBF72DDEA}" dt="2022-02-23T18:40:49.503" v="4575" actId="1037"/>
          <ac:picMkLst>
            <pc:docMk/>
            <pc:sldMk cId="3465912075" sldId="2146847100"/>
            <ac:picMk id="9" creationId="{AB5C8C5E-6998-41D5-8A6E-D780AC003B73}"/>
          </ac:picMkLst>
        </pc:picChg>
        <pc:picChg chg="del">
          <ac:chgData name="Picozzi, Valentina" userId="9de6e8c1-cd02-421a-9eb5-721f6178ffdf" providerId="ADAL" clId="{5BD0A4A8-BE06-4033-90D7-6A6BBF72DDEA}" dt="2022-02-23T18:40:42.008" v="4571" actId="478"/>
          <ac:picMkLst>
            <pc:docMk/>
            <pc:sldMk cId="3465912075" sldId="2146847100"/>
            <ac:picMk id="65" creationId="{4E832650-73EE-4DFD-8D53-24CF0BDB50B9}"/>
          </ac:picMkLst>
        </pc:picChg>
        <pc:picChg chg="add mod">
          <ac:chgData name="Picozzi, Valentina" userId="9de6e8c1-cd02-421a-9eb5-721f6178ffdf" providerId="ADAL" clId="{5BD0A4A8-BE06-4033-90D7-6A6BBF72DDEA}" dt="2022-02-23T18:40:42.801" v="4572"/>
          <ac:picMkLst>
            <pc:docMk/>
            <pc:sldMk cId="3465912075" sldId="2146847100"/>
            <ac:picMk id="174" creationId="{DF458156-CC2E-42D7-BCC5-7B4F75E75240}"/>
          </ac:picMkLst>
        </pc:picChg>
        <pc:picChg chg="add mod">
          <ac:chgData name="Picozzi, Valentina" userId="9de6e8c1-cd02-421a-9eb5-721f6178ffdf" providerId="ADAL" clId="{5BD0A4A8-BE06-4033-90D7-6A6BBF72DDEA}" dt="2022-02-23T18:45:48.959" v="4635"/>
          <ac:picMkLst>
            <pc:docMk/>
            <pc:sldMk cId="3465912075" sldId="2146847100"/>
            <ac:picMk id="188" creationId="{BB79F7F5-72AC-473B-9711-4454916343D7}"/>
          </ac:picMkLst>
        </pc:picChg>
        <pc:cxnChg chg="del ord">
          <ac:chgData name="Picozzi, Valentina" userId="9de6e8c1-cd02-421a-9eb5-721f6178ffdf" providerId="ADAL" clId="{5BD0A4A8-BE06-4033-90D7-6A6BBF72DDEA}" dt="2022-02-24T09:40:52.437" v="5553" actId="21"/>
          <ac:cxnSpMkLst>
            <pc:docMk/>
            <pc:sldMk cId="3465912075" sldId="2146847100"/>
            <ac:cxnSpMk id="57" creationId="{F9BB733A-A5B5-4720-8080-B6368B145712}"/>
          </ac:cxnSpMkLst>
        </pc:cxnChg>
        <pc:cxnChg chg="add mod">
          <ac:chgData name="Picozzi, Valentina" userId="9de6e8c1-cd02-421a-9eb5-721f6178ffdf" providerId="ADAL" clId="{5BD0A4A8-BE06-4033-90D7-6A6BBF72DDEA}" dt="2022-02-24T09:40:52.854" v="5554"/>
          <ac:cxnSpMkLst>
            <pc:docMk/>
            <pc:sldMk cId="3465912075" sldId="2146847100"/>
            <ac:cxnSpMk id="191" creationId="{5052D7DA-7788-421F-AE14-E53981E5FC84}"/>
          </ac:cxnSpMkLst>
        </pc:cxnChg>
      </pc:sldChg>
      <pc:sldChg chg="del">
        <pc:chgData name="Picozzi, Valentina" userId="9de6e8c1-cd02-421a-9eb5-721f6178ffdf" providerId="ADAL" clId="{5BD0A4A8-BE06-4033-90D7-6A6BBF72DDEA}" dt="2022-02-24T09:05:51.133" v="5268" actId="2696"/>
        <pc:sldMkLst>
          <pc:docMk/>
          <pc:sldMk cId="3313097036" sldId="2146847101"/>
        </pc:sldMkLst>
      </pc:sldChg>
      <pc:sldChg chg="addSp delSp modSp mod">
        <pc:chgData name="Picozzi, Valentina" userId="9de6e8c1-cd02-421a-9eb5-721f6178ffdf" providerId="ADAL" clId="{5BD0A4A8-BE06-4033-90D7-6A6BBF72DDEA}" dt="2022-02-24T11:29:59.927" v="6456" actId="1076"/>
        <pc:sldMkLst>
          <pc:docMk/>
          <pc:sldMk cId="3174634829" sldId="2146847102"/>
        </pc:sldMkLst>
        <pc:spChg chg="add mod">
          <ac:chgData name="Picozzi, Valentina" userId="9de6e8c1-cd02-421a-9eb5-721f6178ffdf" providerId="ADAL" clId="{5BD0A4A8-BE06-4033-90D7-6A6BBF72DDEA}" dt="2022-02-23T19:00:17.838" v="4761" actId="1076"/>
          <ac:spMkLst>
            <pc:docMk/>
            <pc:sldMk cId="3174634829" sldId="2146847102"/>
            <ac:spMk id="70" creationId="{B298DCBC-1238-4304-89D1-C7DAE9C77ECA}"/>
          </ac:spMkLst>
        </pc:spChg>
        <pc:spChg chg="del">
          <ac:chgData name="Picozzi, Valentina" userId="9de6e8c1-cd02-421a-9eb5-721f6178ffdf" providerId="ADAL" clId="{5BD0A4A8-BE06-4033-90D7-6A6BBF72DDEA}" dt="2022-02-23T18:59:46.912" v="4753" actId="478"/>
          <ac:spMkLst>
            <pc:docMk/>
            <pc:sldMk cId="3174634829" sldId="2146847102"/>
            <ac:spMk id="92" creationId="{76F01192-6827-4717-9938-C886A21E1DA6}"/>
          </ac:spMkLst>
        </pc:spChg>
        <pc:grpChg chg="add mod topLvl">
          <ac:chgData name="Picozzi, Valentina" userId="9de6e8c1-cd02-421a-9eb5-721f6178ffdf" providerId="ADAL" clId="{5BD0A4A8-BE06-4033-90D7-6A6BBF72DDEA}" dt="2022-02-23T19:00:06.914" v="4758" actId="165"/>
          <ac:grpSpMkLst>
            <pc:docMk/>
            <pc:sldMk cId="3174634829" sldId="2146847102"/>
            <ac:grpSpMk id="2" creationId="{39E27174-ECFA-417B-9A0B-FB8574A8238C}"/>
          </ac:grpSpMkLst>
        </pc:grpChg>
        <pc:grpChg chg="add del mod">
          <ac:chgData name="Picozzi, Valentina" userId="9de6e8c1-cd02-421a-9eb5-721f6178ffdf" providerId="ADAL" clId="{5BD0A4A8-BE06-4033-90D7-6A6BBF72DDEA}" dt="2022-02-23T19:00:06.914" v="4758" actId="165"/>
          <ac:grpSpMkLst>
            <pc:docMk/>
            <pc:sldMk cId="3174634829" sldId="2146847102"/>
            <ac:grpSpMk id="4" creationId="{CA483ADB-2B45-4646-B638-CC6D410F4AA9}"/>
          </ac:grpSpMkLst>
        </pc:grpChg>
        <pc:grpChg chg="mod">
          <ac:chgData name="Picozzi, Valentina" userId="9de6e8c1-cd02-421a-9eb5-721f6178ffdf" providerId="ADAL" clId="{5BD0A4A8-BE06-4033-90D7-6A6BBF72DDEA}" dt="2022-02-23T19:00:06.914" v="4758" actId="165"/>
          <ac:grpSpMkLst>
            <pc:docMk/>
            <pc:sldMk cId="3174634829" sldId="2146847102"/>
            <ac:grpSpMk id="28" creationId="{2E4247AC-0741-46A3-92D6-231228DE04A6}"/>
          </ac:grpSpMkLst>
        </pc:grpChg>
        <pc:grpChg chg="mod">
          <ac:chgData name="Picozzi, Valentina" userId="9de6e8c1-cd02-421a-9eb5-721f6178ffdf" providerId="ADAL" clId="{5BD0A4A8-BE06-4033-90D7-6A6BBF72DDEA}" dt="2022-02-23T19:00:06.914" v="4758" actId="165"/>
          <ac:grpSpMkLst>
            <pc:docMk/>
            <pc:sldMk cId="3174634829" sldId="2146847102"/>
            <ac:grpSpMk id="42" creationId="{36A9067D-C13F-47D3-A0A5-EA7F3C190E1D}"/>
          </ac:grpSpMkLst>
        </pc:grpChg>
        <pc:grpChg chg="mod">
          <ac:chgData name="Picozzi, Valentina" userId="9de6e8c1-cd02-421a-9eb5-721f6178ffdf" providerId="ADAL" clId="{5BD0A4A8-BE06-4033-90D7-6A6BBF72DDEA}" dt="2022-02-23T19:00:06.914" v="4758" actId="165"/>
          <ac:grpSpMkLst>
            <pc:docMk/>
            <pc:sldMk cId="3174634829" sldId="2146847102"/>
            <ac:grpSpMk id="43" creationId="{A2188718-24F8-40EE-9CA3-C5984B9E663A}"/>
          </ac:grpSpMkLst>
        </pc:grpChg>
        <pc:grpChg chg="mod">
          <ac:chgData name="Picozzi, Valentina" userId="9de6e8c1-cd02-421a-9eb5-721f6178ffdf" providerId="ADAL" clId="{5BD0A4A8-BE06-4033-90D7-6A6BBF72DDEA}" dt="2022-02-23T19:00:06.914" v="4758" actId="165"/>
          <ac:grpSpMkLst>
            <pc:docMk/>
            <pc:sldMk cId="3174634829" sldId="2146847102"/>
            <ac:grpSpMk id="44" creationId="{F0F72BE1-FDB5-49BD-95D8-D13D929E794B}"/>
          </ac:grpSpMkLst>
        </pc:grpChg>
        <pc:grpChg chg="add mod">
          <ac:chgData name="Picozzi, Valentina" userId="9de6e8c1-cd02-421a-9eb5-721f6178ffdf" providerId="ADAL" clId="{5BD0A4A8-BE06-4033-90D7-6A6BBF72DDEA}" dt="2022-02-23T18:58:09.006" v="4709" actId="1037"/>
          <ac:grpSpMkLst>
            <pc:docMk/>
            <pc:sldMk cId="3174634829" sldId="2146847102"/>
            <ac:grpSpMk id="57" creationId="{5E458209-2D0B-4734-A6E9-F754AC80E9AB}"/>
          </ac:grpSpMkLst>
        </pc:grpChg>
        <pc:grpChg chg="mod">
          <ac:chgData name="Picozzi, Valentina" userId="9de6e8c1-cd02-421a-9eb5-721f6178ffdf" providerId="ADAL" clId="{5BD0A4A8-BE06-4033-90D7-6A6BBF72DDEA}" dt="2022-02-23T18:57:54.239" v="4697"/>
          <ac:grpSpMkLst>
            <pc:docMk/>
            <pc:sldMk cId="3174634829" sldId="2146847102"/>
            <ac:grpSpMk id="58" creationId="{01E2DA29-9969-4389-A326-9763325D6A62}"/>
          </ac:grpSpMkLst>
        </pc:grpChg>
        <pc:grpChg chg="mod">
          <ac:chgData name="Picozzi, Valentina" userId="9de6e8c1-cd02-421a-9eb5-721f6178ffdf" providerId="ADAL" clId="{5BD0A4A8-BE06-4033-90D7-6A6BBF72DDEA}" dt="2022-02-23T18:57:54.239" v="4697"/>
          <ac:grpSpMkLst>
            <pc:docMk/>
            <pc:sldMk cId="3174634829" sldId="2146847102"/>
            <ac:grpSpMk id="62" creationId="{DAA72411-5751-4429-B9B2-BDE7A3C7C69E}"/>
          </ac:grpSpMkLst>
        </pc:grpChg>
        <pc:grpChg chg="mod">
          <ac:chgData name="Picozzi, Valentina" userId="9de6e8c1-cd02-421a-9eb5-721f6178ffdf" providerId="ADAL" clId="{5BD0A4A8-BE06-4033-90D7-6A6BBF72DDEA}" dt="2022-02-23T18:57:54.239" v="4697"/>
          <ac:grpSpMkLst>
            <pc:docMk/>
            <pc:sldMk cId="3174634829" sldId="2146847102"/>
            <ac:grpSpMk id="65" creationId="{4A62F22A-C6CE-40AB-8068-705737D39BDD}"/>
          </ac:grpSpMkLst>
        </pc:grpChg>
        <pc:grpChg chg="mod">
          <ac:chgData name="Picozzi, Valentina" userId="9de6e8c1-cd02-421a-9eb5-721f6178ffdf" providerId="ADAL" clId="{5BD0A4A8-BE06-4033-90D7-6A6BBF72DDEA}" dt="2022-02-23T19:00:06.914" v="4758" actId="165"/>
          <ac:grpSpMkLst>
            <pc:docMk/>
            <pc:sldMk cId="3174634829" sldId="2146847102"/>
            <ac:grpSpMk id="166" creationId="{F09A03DD-1AAB-4831-9935-EE89076D908F}"/>
          </ac:grpSpMkLst>
        </pc:grpChg>
        <pc:grpChg chg="mod">
          <ac:chgData name="Picozzi, Valentina" userId="9de6e8c1-cd02-421a-9eb5-721f6178ffdf" providerId="ADAL" clId="{5BD0A4A8-BE06-4033-90D7-6A6BBF72DDEA}" dt="2022-02-23T19:00:06.914" v="4758" actId="165"/>
          <ac:grpSpMkLst>
            <pc:docMk/>
            <pc:sldMk cId="3174634829" sldId="2146847102"/>
            <ac:grpSpMk id="168" creationId="{C13F0542-ABCB-4E4B-B669-92A98636EC5E}"/>
          </ac:grpSpMkLst>
        </pc:grpChg>
        <pc:grpChg chg="mod">
          <ac:chgData name="Picozzi, Valentina" userId="9de6e8c1-cd02-421a-9eb5-721f6178ffdf" providerId="ADAL" clId="{5BD0A4A8-BE06-4033-90D7-6A6BBF72DDEA}" dt="2022-02-23T19:00:06.914" v="4758" actId="165"/>
          <ac:grpSpMkLst>
            <pc:docMk/>
            <pc:sldMk cId="3174634829" sldId="2146847102"/>
            <ac:grpSpMk id="171" creationId="{73E8993B-664D-4420-BF89-2DDBAC4ECA7D}"/>
          </ac:grpSpMkLst>
        </pc:grpChg>
        <pc:picChg chg="mod">
          <ac:chgData name="Picozzi, Valentina" userId="9de6e8c1-cd02-421a-9eb5-721f6178ffdf" providerId="ADAL" clId="{5BD0A4A8-BE06-4033-90D7-6A6BBF72DDEA}" dt="2022-02-23T19:00:06.914" v="4758" actId="165"/>
          <ac:picMkLst>
            <pc:docMk/>
            <pc:sldMk cId="3174634829" sldId="2146847102"/>
            <ac:picMk id="3" creationId="{6560F7EC-2F12-48B7-A02D-D2CF4FD8A524}"/>
          </ac:picMkLst>
        </pc:picChg>
        <pc:picChg chg="mod topLvl">
          <ac:chgData name="Picozzi, Valentina" userId="9de6e8c1-cd02-421a-9eb5-721f6178ffdf" providerId="ADAL" clId="{5BD0A4A8-BE06-4033-90D7-6A6BBF72DDEA}" dt="2022-02-23T19:00:06.914" v="4758" actId="165"/>
          <ac:picMkLst>
            <pc:docMk/>
            <pc:sldMk cId="3174634829" sldId="2146847102"/>
            <ac:picMk id="14" creationId="{E9D6F00A-CD1F-49F4-A565-5F1D06ECB6C8}"/>
          </ac:picMkLst>
        </pc:picChg>
        <pc:picChg chg="mod">
          <ac:chgData name="Picozzi, Valentina" userId="9de6e8c1-cd02-421a-9eb5-721f6178ffdf" providerId="ADAL" clId="{5BD0A4A8-BE06-4033-90D7-6A6BBF72DDEA}" dt="2022-02-23T19:00:06.914" v="4758" actId="165"/>
          <ac:picMkLst>
            <pc:docMk/>
            <pc:sldMk cId="3174634829" sldId="2146847102"/>
            <ac:picMk id="22" creationId="{582EEFFC-6913-4610-A587-FA850EFDF915}"/>
          </ac:picMkLst>
        </pc:picChg>
        <pc:picChg chg="mod">
          <ac:chgData name="Picozzi, Valentina" userId="9de6e8c1-cd02-421a-9eb5-721f6178ffdf" providerId="ADAL" clId="{5BD0A4A8-BE06-4033-90D7-6A6BBF72DDEA}" dt="2022-02-23T19:00:06.914" v="4758" actId="165"/>
          <ac:picMkLst>
            <pc:docMk/>
            <pc:sldMk cId="3174634829" sldId="2146847102"/>
            <ac:picMk id="24" creationId="{61F5F065-7F0D-4EB3-B3B5-846EDCBBFD9D}"/>
          </ac:picMkLst>
        </pc:picChg>
        <pc:picChg chg="mod">
          <ac:chgData name="Picozzi, Valentina" userId="9de6e8c1-cd02-421a-9eb5-721f6178ffdf" providerId="ADAL" clId="{5BD0A4A8-BE06-4033-90D7-6A6BBF72DDEA}" dt="2022-02-23T19:00:06.914" v="4758" actId="165"/>
          <ac:picMkLst>
            <pc:docMk/>
            <pc:sldMk cId="3174634829" sldId="2146847102"/>
            <ac:picMk id="25" creationId="{84AED5EA-4C09-4829-98D8-9E6DE669B91F}"/>
          </ac:picMkLst>
        </pc:picChg>
        <pc:picChg chg="mod">
          <ac:chgData name="Picozzi, Valentina" userId="9de6e8c1-cd02-421a-9eb5-721f6178ffdf" providerId="ADAL" clId="{5BD0A4A8-BE06-4033-90D7-6A6BBF72DDEA}" dt="2022-02-23T19:00:06.914" v="4758" actId="165"/>
          <ac:picMkLst>
            <pc:docMk/>
            <pc:sldMk cId="3174634829" sldId="2146847102"/>
            <ac:picMk id="29" creationId="{0A2370D8-7082-4794-B3F9-659FE8EA040B}"/>
          </ac:picMkLst>
        </pc:picChg>
        <pc:picChg chg="mod">
          <ac:chgData name="Picozzi, Valentina" userId="9de6e8c1-cd02-421a-9eb5-721f6178ffdf" providerId="ADAL" clId="{5BD0A4A8-BE06-4033-90D7-6A6BBF72DDEA}" dt="2022-02-23T19:00:06.914" v="4758" actId="165"/>
          <ac:picMkLst>
            <pc:docMk/>
            <pc:sldMk cId="3174634829" sldId="2146847102"/>
            <ac:picMk id="31" creationId="{1958B933-7A94-4176-919F-E052C1315279}"/>
          </ac:picMkLst>
        </pc:picChg>
        <pc:picChg chg="add mod">
          <ac:chgData name="Picozzi, Valentina" userId="9de6e8c1-cd02-421a-9eb5-721f6178ffdf" providerId="ADAL" clId="{5BD0A4A8-BE06-4033-90D7-6A6BBF72DDEA}" dt="2022-02-23T18:57:59.944" v="4707" actId="1036"/>
          <ac:picMkLst>
            <pc:docMk/>
            <pc:sldMk cId="3174634829" sldId="2146847102"/>
            <ac:picMk id="54" creationId="{1AF44288-A10D-47AD-B50C-9A16404E9F76}"/>
          </ac:picMkLst>
        </pc:picChg>
        <pc:picChg chg="add mod">
          <ac:chgData name="Picozzi, Valentina" userId="9de6e8c1-cd02-421a-9eb5-721f6178ffdf" providerId="ADAL" clId="{5BD0A4A8-BE06-4033-90D7-6A6BBF72DDEA}" dt="2022-02-23T18:57:59.944" v="4707" actId="1036"/>
          <ac:picMkLst>
            <pc:docMk/>
            <pc:sldMk cId="3174634829" sldId="2146847102"/>
            <ac:picMk id="55" creationId="{9C66F44A-3810-486D-AD57-F85DCDED6894}"/>
          </ac:picMkLst>
        </pc:picChg>
        <pc:picChg chg="mod">
          <ac:chgData name="Picozzi, Valentina" userId="9de6e8c1-cd02-421a-9eb5-721f6178ffdf" providerId="ADAL" clId="{5BD0A4A8-BE06-4033-90D7-6A6BBF72DDEA}" dt="2022-02-23T18:57:54.239" v="4697"/>
          <ac:picMkLst>
            <pc:docMk/>
            <pc:sldMk cId="3174634829" sldId="2146847102"/>
            <ac:picMk id="59" creationId="{B63D59FB-E862-4B79-80D5-9B20BC69D25F}"/>
          </ac:picMkLst>
        </pc:picChg>
        <pc:picChg chg="mod">
          <ac:chgData name="Picozzi, Valentina" userId="9de6e8c1-cd02-421a-9eb5-721f6178ffdf" providerId="ADAL" clId="{5BD0A4A8-BE06-4033-90D7-6A6BBF72DDEA}" dt="2022-02-23T18:57:54.239" v="4697"/>
          <ac:picMkLst>
            <pc:docMk/>
            <pc:sldMk cId="3174634829" sldId="2146847102"/>
            <ac:picMk id="60" creationId="{B16355AE-28FC-435C-8F37-563EA40DD042}"/>
          </ac:picMkLst>
        </pc:picChg>
        <pc:picChg chg="mod">
          <ac:chgData name="Picozzi, Valentina" userId="9de6e8c1-cd02-421a-9eb5-721f6178ffdf" providerId="ADAL" clId="{5BD0A4A8-BE06-4033-90D7-6A6BBF72DDEA}" dt="2022-02-23T18:57:54.239" v="4697"/>
          <ac:picMkLst>
            <pc:docMk/>
            <pc:sldMk cId="3174634829" sldId="2146847102"/>
            <ac:picMk id="61" creationId="{8083F2A0-3B3D-4326-9FEA-E2FDFD2680C3}"/>
          </ac:picMkLst>
        </pc:picChg>
        <pc:picChg chg="mod">
          <ac:chgData name="Picozzi, Valentina" userId="9de6e8c1-cd02-421a-9eb5-721f6178ffdf" providerId="ADAL" clId="{5BD0A4A8-BE06-4033-90D7-6A6BBF72DDEA}" dt="2022-02-23T18:57:54.239" v="4697"/>
          <ac:picMkLst>
            <pc:docMk/>
            <pc:sldMk cId="3174634829" sldId="2146847102"/>
            <ac:picMk id="63" creationId="{4DD1F3C3-F3D8-45FD-BB6A-12C820011194}"/>
          </ac:picMkLst>
        </pc:picChg>
        <pc:picChg chg="del">
          <ac:chgData name="Picozzi, Valentina" userId="9de6e8c1-cd02-421a-9eb5-721f6178ffdf" providerId="ADAL" clId="{5BD0A4A8-BE06-4033-90D7-6A6BBF72DDEA}" dt="2022-02-23T18:59:49.367" v="4754" actId="478"/>
          <ac:picMkLst>
            <pc:docMk/>
            <pc:sldMk cId="3174634829" sldId="2146847102"/>
            <ac:picMk id="64" creationId="{1F372839-7A5A-46E5-BF79-786AB7DC597C}"/>
          </ac:picMkLst>
        </pc:picChg>
        <pc:picChg chg="mod">
          <ac:chgData name="Picozzi, Valentina" userId="9de6e8c1-cd02-421a-9eb5-721f6178ffdf" providerId="ADAL" clId="{5BD0A4A8-BE06-4033-90D7-6A6BBF72DDEA}" dt="2022-02-23T18:57:54.239" v="4697"/>
          <ac:picMkLst>
            <pc:docMk/>
            <pc:sldMk cId="3174634829" sldId="2146847102"/>
            <ac:picMk id="66" creationId="{814D8F54-40C6-4CC8-A393-13FEB95D18E3}"/>
          </ac:picMkLst>
        </pc:picChg>
        <pc:picChg chg="mod">
          <ac:chgData name="Picozzi, Valentina" userId="9de6e8c1-cd02-421a-9eb5-721f6178ffdf" providerId="ADAL" clId="{5BD0A4A8-BE06-4033-90D7-6A6BBF72DDEA}" dt="2022-02-23T18:57:54.239" v="4697"/>
          <ac:picMkLst>
            <pc:docMk/>
            <pc:sldMk cId="3174634829" sldId="2146847102"/>
            <ac:picMk id="68" creationId="{5FB1E57A-0BCB-4749-A62C-BC65AC40907B}"/>
          </ac:picMkLst>
        </pc:picChg>
        <pc:picChg chg="mod">
          <ac:chgData name="Picozzi, Valentina" userId="9de6e8c1-cd02-421a-9eb5-721f6178ffdf" providerId="ADAL" clId="{5BD0A4A8-BE06-4033-90D7-6A6BBF72DDEA}" dt="2022-02-23T19:00:06.914" v="4758" actId="165"/>
          <ac:picMkLst>
            <pc:docMk/>
            <pc:sldMk cId="3174634829" sldId="2146847102"/>
            <ac:picMk id="86" creationId="{98CBFCE7-5670-4228-AD53-6228F82FAA59}"/>
          </ac:picMkLst>
        </pc:picChg>
        <pc:picChg chg="mod">
          <ac:chgData name="Picozzi, Valentina" userId="9de6e8c1-cd02-421a-9eb5-721f6178ffdf" providerId="ADAL" clId="{5BD0A4A8-BE06-4033-90D7-6A6BBF72DDEA}" dt="2022-02-23T19:00:06.914" v="4758" actId="165"/>
          <ac:picMkLst>
            <pc:docMk/>
            <pc:sldMk cId="3174634829" sldId="2146847102"/>
            <ac:picMk id="91" creationId="{1E1B37E3-14C2-4836-9EE8-0C99C81D66E7}"/>
          </ac:picMkLst>
        </pc:picChg>
        <pc:picChg chg="mod">
          <ac:chgData name="Picozzi, Valentina" userId="9de6e8c1-cd02-421a-9eb5-721f6178ffdf" providerId="ADAL" clId="{5BD0A4A8-BE06-4033-90D7-6A6BBF72DDEA}" dt="2022-02-23T19:00:06.914" v="4758" actId="165"/>
          <ac:picMkLst>
            <pc:docMk/>
            <pc:sldMk cId="3174634829" sldId="2146847102"/>
            <ac:picMk id="113" creationId="{44A6F952-FEC4-44EF-B671-78E7E1CC7FCA}"/>
          </ac:picMkLst>
        </pc:picChg>
        <pc:picChg chg="del">
          <ac:chgData name="Picozzi, Valentina" userId="9de6e8c1-cd02-421a-9eb5-721f6178ffdf" providerId="ADAL" clId="{5BD0A4A8-BE06-4033-90D7-6A6BBF72DDEA}" dt="2022-02-23T18:57:46.108" v="4692" actId="478"/>
          <ac:picMkLst>
            <pc:docMk/>
            <pc:sldMk cId="3174634829" sldId="2146847102"/>
            <ac:picMk id="116" creationId="{E31F2620-E302-48AC-91B3-FF333507880D}"/>
          </ac:picMkLst>
        </pc:picChg>
        <pc:picChg chg="mod">
          <ac:chgData name="Picozzi, Valentina" userId="9de6e8c1-cd02-421a-9eb5-721f6178ffdf" providerId="ADAL" clId="{5BD0A4A8-BE06-4033-90D7-6A6BBF72DDEA}" dt="2022-02-23T19:00:06.914" v="4758" actId="165"/>
          <ac:picMkLst>
            <pc:docMk/>
            <pc:sldMk cId="3174634829" sldId="2146847102"/>
            <ac:picMk id="118" creationId="{E86CFB43-F96B-4286-BEDF-288494E9F159}"/>
          </ac:picMkLst>
        </pc:picChg>
        <pc:picChg chg="mod">
          <ac:chgData name="Picozzi, Valentina" userId="9de6e8c1-cd02-421a-9eb5-721f6178ffdf" providerId="ADAL" clId="{5BD0A4A8-BE06-4033-90D7-6A6BBF72DDEA}" dt="2022-02-23T19:00:06.914" v="4758" actId="165"/>
          <ac:picMkLst>
            <pc:docMk/>
            <pc:sldMk cId="3174634829" sldId="2146847102"/>
            <ac:picMk id="119" creationId="{2EDB3644-C4AA-48D1-A916-A553EC2F9F79}"/>
          </ac:picMkLst>
        </pc:picChg>
        <pc:picChg chg="mod">
          <ac:chgData name="Picozzi, Valentina" userId="9de6e8c1-cd02-421a-9eb5-721f6178ffdf" providerId="ADAL" clId="{5BD0A4A8-BE06-4033-90D7-6A6BBF72DDEA}" dt="2022-02-23T19:00:06.914" v="4758" actId="165"/>
          <ac:picMkLst>
            <pc:docMk/>
            <pc:sldMk cId="3174634829" sldId="2146847102"/>
            <ac:picMk id="120" creationId="{FD36F961-1332-4D84-A377-AB3B579DF32C}"/>
          </ac:picMkLst>
        </pc:picChg>
        <pc:picChg chg="del">
          <ac:chgData name="Picozzi, Valentina" userId="9de6e8c1-cd02-421a-9eb5-721f6178ffdf" providerId="ADAL" clId="{5BD0A4A8-BE06-4033-90D7-6A6BBF72DDEA}" dt="2022-02-23T18:57:42.568" v="4690" actId="478"/>
          <ac:picMkLst>
            <pc:docMk/>
            <pc:sldMk cId="3174634829" sldId="2146847102"/>
            <ac:picMk id="122" creationId="{6FFE8060-9C6C-4443-A7BC-1F825C150300}"/>
          </ac:picMkLst>
        </pc:picChg>
        <pc:picChg chg="mod">
          <ac:chgData name="Picozzi, Valentina" userId="9de6e8c1-cd02-421a-9eb5-721f6178ffdf" providerId="ADAL" clId="{5BD0A4A8-BE06-4033-90D7-6A6BBF72DDEA}" dt="2022-02-23T19:00:06.914" v="4758" actId="165"/>
          <ac:picMkLst>
            <pc:docMk/>
            <pc:sldMk cId="3174634829" sldId="2146847102"/>
            <ac:picMk id="124" creationId="{9DD44A5D-B18D-4DCB-AEAD-85CC2DFC1A41}"/>
          </ac:picMkLst>
        </pc:picChg>
        <pc:picChg chg="del">
          <ac:chgData name="Picozzi, Valentina" userId="9de6e8c1-cd02-421a-9eb5-721f6178ffdf" providerId="ADAL" clId="{5BD0A4A8-BE06-4033-90D7-6A6BBF72DDEA}" dt="2022-02-23T18:57:44.269" v="4691" actId="478"/>
          <ac:picMkLst>
            <pc:docMk/>
            <pc:sldMk cId="3174634829" sldId="2146847102"/>
            <ac:picMk id="125" creationId="{83DBEC95-4CC9-43DA-A082-17C9E6E67404}"/>
          </ac:picMkLst>
        </pc:picChg>
        <pc:picChg chg="mod">
          <ac:chgData name="Picozzi, Valentina" userId="9de6e8c1-cd02-421a-9eb5-721f6178ffdf" providerId="ADAL" clId="{5BD0A4A8-BE06-4033-90D7-6A6BBF72DDEA}" dt="2022-02-23T19:00:06.914" v="4758" actId="165"/>
          <ac:picMkLst>
            <pc:docMk/>
            <pc:sldMk cId="3174634829" sldId="2146847102"/>
            <ac:picMk id="126" creationId="{6646BF09-212F-4FAE-9150-70ED9F621ACF}"/>
          </ac:picMkLst>
        </pc:picChg>
        <pc:picChg chg="del">
          <ac:chgData name="Picozzi, Valentina" userId="9de6e8c1-cd02-421a-9eb5-721f6178ffdf" providerId="ADAL" clId="{5BD0A4A8-BE06-4033-90D7-6A6BBF72DDEA}" dt="2022-02-23T18:57:53.486" v="4696" actId="478"/>
          <ac:picMkLst>
            <pc:docMk/>
            <pc:sldMk cId="3174634829" sldId="2146847102"/>
            <ac:picMk id="135" creationId="{1E355F96-BF25-4205-81DB-C281D70BBA3D}"/>
          </ac:picMkLst>
        </pc:picChg>
        <pc:picChg chg="del">
          <ac:chgData name="Picozzi, Valentina" userId="9de6e8c1-cd02-421a-9eb5-721f6178ffdf" providerId="ADAL" clId="{5BD0A4A8-BE06-4033-90D7-6A6BBF72DDEA}" dt="2022-02-23T18:57:49.789" v="4694" actId="478"/>
          <ac:picMkLst>
            <pc:docMk/>
            <pc:sldMk cId="3174634829" sldId="2146847102"/>
            <ac:picMk id="138" creationId="{1107258A-3C89-41EA-9FC7-5B54AD4CA024}"/>
          </ac:picMkLst>
        </pc:picChg>
        <pc:picChg chg="mod">
          <ac:chgData name="Picozzi, Valentina" userId="9de6e8c1-cd02-421a-9eb5-721f6178ffdf" providerId="ADAL" clId="{5BD0A4A8-BE06-4033-90D7-6A6BBF72DDEA}" dt="2022-02-23T19:00:06.914" v="4758" actId="165"/>
          <ac:picMkLst>
            <pc:docMk/>
            <pc:sldMk cId="3174634829" sldId="2146847102"/>
            <ac:picMk id="139" creationId="{7BC75F83-E3A0-44DE-9B92-186727087560}"/>
          </ac:picMkLst>
        </pc:picChg>
        <pc:picChg chg="mod">
          <ac:chgData name="Picozzi, Valentina" userId="9de6e8c1-cd02-421a-9eb5-721f6178ffdf" providerId="ADAL" clId="{5BD0A4A8-BE06-4033-90D7-6A6BBF72DDEA}" dt="2022-02-23T19:00:06.914" v="4758" actId="165"/>
          <ac:picMkLst>
            <pc:docMk/>
            <pc:sldMk cId="3174634829" sldId="2146847102"/>
            <ac:picMk id="140" creationId="{EEA1D803-B95F-44C2-956D-783E12465D35}"/>
          </ac:picMkLst>
        </pc:picChg>
        <pc:picChg chg="mod">
          <ac:chgData name="Picozzi, Valentina" userId="9de6e8c1-cd02-421a-9eb5-721f6178ffdf" providerId="ADAL" clId="{5BD0A4A8-BE06-4033-90D7-6A6BBF72DDEA}" dt="2022-02-23T19:00:06.914" v="4758" actId="165"/>
          <ac:picMkLst>
            <pc:docMk/>
            <pc:sldMk cId="3174634829" sldId="2146847102"/>
            <ac:picMk id="141" creationId="{52D9451C-41FC-49B4-BE1E-BAEF60E7CF10}"/>
          </ac:picMkLst>
        </pc:picChg>
        <pc:picChg chg="mod">
          <ac:chgData name="Picozzi, Valentina" userId="9de6e8c1-cd02-421a-9eb5-721f6178ffdf" providerId="ADAL" clId="{5BD0A4A8-BE06-4033-90D7-6A6BBF72DDEA}" dt="2022-02-24T11:29:59.927" v="6456" actId="1076"/>
          <ac:picMkLst>
            <pc:docMk/>
            <pc:sldMk cId="3174634829" sldId="2146847102"/>
            <ac:picMk id="152" creationId="{415542BE-72D5-46FE-ADA9-5ADC1D79DB08}"/>
          </ac:picMkLst>
        </pc:picChg>
        <pc:picChg chg="mod">
          <ac:chgData name="Picozzi, Valentina" userId="9de6e8c1-cd02-421a-9eb5-721f6178ffdf" providerId="ADAL" clId="{5BD0A4A8-BE06-4033-90D7-6A6BBF72DDEA}" dt="2022-02-23T19:00:06.914" v="4758" actId="165"/>
          <ac:picMkLst>
            <pc:docMk/>
            <pc:sldMk cId="3174634829" sldId="2146847102"/>
            <ac:picMk id="163" creationId="{181FAB12-D331-4F2F-8395-CAEB6DD66B41}"/>
          </ac:picMkLst>
        </pc:picChg>
        <pc:picChg chg="mod">
          <ac:chgData name="Picozzi, Valentina" userId="9de6e8c1-cd02-421a-9eb5-721f6178ffdf" providerId="ADAL" clId="{5BD0A4A8-BE06-4033-90D7-6A6BBF72DDEA}" dt="2022-02-23T19:00:06.914" v="4758" actId="165"/>
          <ac:picMkLst>
            <pc:docMk/>
            <pc:sldMk cId="3174634829" sldId="2146847102"/>
            <ac:picMk id="165" creationId="{45573063-CB11-44FE-937B-DB76F1B74B13}"/>
          </ac:picMkLst>
        </pc:picChg>
        <pc:picChg chg="mod">
          <ac:chgData name="Picozzi, Valentina" userId="9de6e8c1-cd02-421a-9eb5-721f6178ffdf" providerId="ADAL" clId="{5BD0A4A8-BE06-4033-90D7-6A6BBF72DDEA}" dt="2022-02-23T19:00:06.914" v="4758" actId="165"/>
          <ac:picMkLst>
            <pc:docMk/>
            <pc:sldMk cId="3174634829" sldId="2146847102"/>
            <ac:picMk id="167" creationId="{B5DE722F-6B26-4644-B72C-139285B4930B}"/>
          </ac:picMkLst>
        </pc:picChg>
        <pc:picChg chg="mod">
          <ac:chgData name="Picozzi, Valentina" userId="9de6e8c1-cd02-421a-9eb5-721f6178ffdf" providerId="ADAL" clId="{5BD0A4A8-BE06-4033-90D7-6A6BBF72DDEA}" dt="2022-02-23T19:00:06.914" v="4758" actId="165"/>
          <ac:picMkLst>
            <pc:docMk/>
            <pc:sldMk cId="3174634829" sldId="2146847102"/>
            <ac:picMk id="170" creationId="{5A988E30-475D-46A5-91F5-4374B9DCD569}"/>
          </ac:picMkLst>
        </pc:picChg>
        <pc:cxnChg chg="mod">
          <ac:chgData name="Picozzi, Valentina" userId="9de6e8c1-cd02-421a-9eb5-721f6178ffdf" providerId="ADAL" clId="{5BD0A4A8-BE06-4033-90D7-6A6BBF72DDEA}" dt="2022-02-23T19:00:06.914" v="4758" actId="165"/>
          <ac:cxnSpMkLst>
            <pc:docMk/>
            <pc:sldMk cId="3174634829" sldId="2146847102"/>
            <ac:cxnSpMk id="41" creationId="{E2852C71-9CA4-4525-804A-08E432135CF5}"/>
          </ac:cxnSpMkLst>
        </pc:cxnChg>
        <pc:cxnChg chg="add mod">
          <ac:chgData name="Picozzi, Valentina" userId="9de6e8c1-cd02-421a-9eb5-721f6178ffdf" providerId="ADAL" clId="{5BD0A4A8-BE06-4033-90D7-6A6BBF72DDEA}" dt="2022-02-23T18:57:59.944" v="4707" actId="1036"/>
          <ac:cxnSpMkLst>
            <pc:docMk/>
            <pc:sldMk cId="3174634829" sldId="2146847102"/>
            <ac:cxnSpMk id="56" creationId="{C6B94BBE-A2C6-4763-AA11-F4A55796FBE5}"/>
          </ac:cxnSpMkLst>
        </pc:cxnChg>
        <pc:cxnChg chg="mod">
          <ac:chgData name="Picozzi, Valentina" userId="9de6e8c1-cd02-421a-9eb5-721f6178ffdf" providerId="ADAL" clId="{5BD0A4A8-BE06-4033-90D7-6A6BBF72DDEA}" dt="2022-02-23T18:57:54.239" v="4697"/>
          <ac:cxnSpMkLst>
            <pc:docMk/>
            <pc:sldMk cId="3174634829" sldId="2146847102"/>
            <ac:cxnSpMk id="67" creationId="{41669DE7-8349-46DB-9B17-083780F5B3B8}"/>
          </ac:cxnSpMkLst>
        </pc:cxnChg>
        <pc:cxnChg chg="del">
          <ac:chgData name="Picozzi, Valentina" userId="9de6e8c1-cd02-421a-9eb5-721f6178ffdf" providerId="ADAL" clId="{5BD0A4A8-BE06-4033-90D7-6A6BBF72DDEA}" dt="2022-02-23T18:57:48.262" v="4693" actId="478"/>
          <ac:cxnSpMkLst>
            <pc:docMk/>
            <pc:sldMk cId="3174634829" sldId="2146847102"/>
            <ac:cxnSpMk id="121" creationId="{09E652E9-C2CA-452F-BF77-F594D0DB8C51}"/>
          </ac:cxnSpMkLst>
        </pc:cxnChg>
        <pc:cxnChg chg="del">
          <ac:chgData name="Picozzi, Valentina" userId="9de6e8c1-cd02-421a-9eb5-721f6178ffdf" providerId="ADAL" clId="{5BD0A4A8-BE06-4033-90D7-6A6BBF72DDEA}" dt="2022-02-23T18:57:51.900" v="4695" actId="478"/>
          <ac:cxnSpMkLst>
            <pc:docMk/>
            <pc:sldMk cId="3174634829" sldId="2146847102"/>
            <ac:cxnSpMk id="136" creationId="{3B591FC8-7E79-4A19-8619-C4EC92EE075D}"/>
          </ac:cxnSpMkLst>
        </pc:cxnChg>
      </pc:sldChg>
      <pc:sldChg chg="addSp modSp add del">
        <pc:chgData name="Picozzi, Valentina" userId="9de6e8c1-cd02-421a-9eb5-721f6178ffdf" providerId="ADAL" clId="{5BD0A4A8-BE06-4033-90D7-6A6BBF72DDEA}" dt="2022-02-22T17:19:50.305" v="1424" actId="2696"/>
        <pc:sldMkLst>
          <pc:docMk/>
          <pc:sldMk cId="1303180887" sldId="2146847103"/>
        </pc:sldMkLst>
        <pc:picChg chg="add mod">
          <ac:chgData name="Picozzi, Valentina" userId="9de6e8c1-cd02-421a-9eb5-721f6178ffdf" providerId="ADAL" clId="{5BD0A4A8-BE06-4033-90D7-6A6BBF72DDEA}" dt="2022-02-22T17:16:01.541" v="1408" actId="571"/>
          <ac:picMkLst>
            <pc:docMk/>
            <pc:sldMk cId="1303180887" sldId="2146847103"/>
            <ac:picMk id="63" creationId="{7BAF6B50-A8AD-4007-BBD4-4E650D328037}"/>
          </ac:picMkLst>
        </pc:picChg>
        <pc:picChg chg="add mod">
          <ac:chgData name="Picozzi, Valentina" userId="9de6e8c1-cd02-421a-9eb5-721f6178ffdf" providerId="ADAL" clId="{5BD0A4A8-BE06-4033-90D7-6A6BBF72DDEA}" dt="2022-02-22T17:16:01.541" v="1408" actId="571"/>
          <ac:picMkLst>
            <pc:docMk/>
            <pc:sldMk cId="1303180887" sldId="2146847103"/>
            <ac:picMk id="64" creationId="{63AAC74F-7C27-4D58-B890-528C042A80EB}"/>
          </ac:picMkLst>
        </pc:picChg>
      </pc:sldChg>
      <pc:sldChg chg="modSp add del mod ord">
        <pc:chgData name="Picozzi, Valentina" userId="9de6e8c1-cd02-421a-9eb5-721f6178ffdf" providerId="ADAL" clId="{5BD0A4A8-BE06-4033-90D7-6A6BBF72DDEA}" dt="2022-02-22T13:42:25.429" v="576" actId="2696"/>
        <pc:sldMkLst>
          <pc:docMk/>
          <pc:sldMk cId="219509037" sldId="2146847104"/>
        </pc:sldMkLst>
        <pc:spChg chg="mod">
          <ac:chgData name="Picozzi, Valentina" userId="9de6e8c1-cd02-421a-9eb5-721f6178ffdf" providerId="ADAL" clId="{5BD0A4A8-BE06-4033-90D7-6A6BBF72DDEA}" dt="2022-02-22T13:37:11.892" v="449" actId="20577"/>
          <ac:spMkLst>
            <pc:docMk/>
            <pc:sldMk cId="219509037" sldId="2146847104"/>
            <ac:spMk id="135" creationId="{93CBA148-3119-49C1-8837-A0CD5EA48036}"/>
          </ac:spMkLst>
        </pc:spChg>
      </pc:sldChg>
      <pc:sldChg chg="modSp add del mod ord">
        <pc:chgData name="Picozzi, Valentina" userId="9de6e8c1-cd02-421a-9eb5-721f6178ffdf" providerId="ADAL" clId="{5BD0A4A8-BE06-4033-90D7-6A6BBF72DDEA}" dt="2022-02-22T13:43:26.210" v="591" actId="2696"/>
        <pc:sldMkLst>
          <pc:docMk/>
          <pc:sldMk cId="1809293512" sldId="2146847105"/>
        </pc:sldMkLst>
        <pc:spChg chg="mod">
          <ac:chgData name="Picozzi, Valentina" userId="9de6e8c1-cd02-421a-9eb5-721f6178ffdf" providerId="ADAL" clId="{5BD0A4A8-BE06-4033-90D7-6A6BBF72DDEA}" dt="2022-02-22T13:43:12.867" v="589" actId="20577"/>
          <ac:spMkLst>
            <pc:docMk/>
            <pc:sldMk cId="1809293512" sldId="2146847105"/>
            <ac:spMk id="135" creationId="{93CBA148-3119-49C1-8837-A0CD5EA48036}"/>
          </ac:spMkLst>
        </pc:spChg>
      </pc:sldChg>
      <pc:sldChg chg="modSp add del mod ord">
        <pc:chgData name="Picozzi, Valentina" userId="9de6e8c1-cd02-421a-9eb5-721f6178ffdf" providerId="ADAL" clId="{5BD0A4A8-BE06-4033-90D7-6A6BBF72DDEA}" dt="2022-02-22T13:43:58.653" v="602" actId="2696"/>
        <pc:sldMkLst>
          <pc:docMk/>
          <pc:sldMk cId="404173403" sldId="2146847106"/>
        </pc:sldMkLst>
        <pc:spChg chg="mod">
          <ac:chgData name="Picozzi, Valentina" userId="9de6e8c1-cd02-421a-9eb5-721f6178ffdf" providerId="ADAL" clId="{5BD0A4A8-BE06-4033-90D7-6A6BBF72DDEA}" dt="2022-02-22T13:38:39.017" v="511"/>
          <ac:spMkLst>
            <pc:docMk/>
            <pc:sldMk cId="404173403" sldId="2146847106"/>
            <ac:spMk id="135" creationId="{93CBA148-3119-49C1-8837-A0CD5EA48036}"/>
          </ac:spMkLst>
        </pc:spChg>
      </pc:sldChg>
      <pc:sldChg chg="modSp add del mod ord">
        <pc:chgData name="Picozzi, Valentina" userId="9de6e8c1-cd02-421a-9eb5-721f6178ffdf" providerId="ADAL" clId="{5BD0A4A8-BE06-4033-90D7-6A6BBF72DDEA}" dt="2022-02-22T13:44:37.849" v="615" actId="2696"/>
        <pc:sldMkLst>
          <pc:docMk/>
          <pc:sldMk cId="1977151222" sldId="2146847107"/>
        </pc:sldMkLst>
        <pc:spChg chg="mod">
          <ac:chgData name="Picozzi, Valentina" userId="9de6e8c1-cd02-421a-9eb5-721f6178ffdf" providerId="ADAL" clId="{5BD0A4A8-BE06-4033-90D7-6A6BBF72DDEA}" dt="2022-02-22T13:39:07.301" v="515"/>
          <ac:spMkLst>
            <pc:docMk/>
            <pc:sldMk cId="1977151222" sldId="2146847107"/>
            <ac:spMk id="135" creationId="{93CBA148-3119-49C1-8837-A0CD5EA48036}"/>
          </ac:spMkLst>
        </pc:spChg>
        <pc:picChg chg="mod">
          <ac:chgData name="Picozzi, Valentina" userId="9de6e8c1-cd02-421a-9eb5-721f6178ffdf" providerId="ADAL" clId="{5BD0A4A8-BE06-4033-90D7-6A6BBF72DDEA}" dt="2022-02-22T13:40:29.132" v="560" actId="1076"/>
          <ac:picMkLst>
            <pc:docMk/>
            <pc:sldMk cId="1977151222" sldId="2146847107"/>
            <ac:picMk id="42" creationId="{6DA76093-9087-4B78-91EE-877B3F9BE73B}"/>
          </ac:picMkLst>
        </pc:picChg>
        <pc:picChg chg="ord">
          <ac:chgData name="Picozzi, Valentina" userId="9de6e8c1-cd02-421a-9eb5-721f6178ffdf" providerId="ADAL" clId="{5BD0A4A8-BE06-4033-90D7-6A6BBF72DDEA}" dt="2022-02-22T13:40:22.763" v="559" actId="167"/>
          <ac:picMkLst>
            <pc:docMk/>
            <pc:sldMk cId="1977151222" sldId="2146847107"/>
            <ac:picMk id="144" creationId="{3BF66D84-C356-418D-A441-401DA62B9A8D}"/>
          </ac:picMkLst>
        </pc:picChg>
      </pc:sldChg>
      <pc:sldChg chg="modSp add del mod ord">
        <pc:chgData name="Picozzi, Valentina" userId="9de6e8c1-cd02-421a-9eb5-721f6178ffdf" providerId="ADAL" clId="{5BD0A4A8-BE06-4033-90D7-6A6BBF72DDEA}" dt="2022-02-22T13:45:22.125" v="622" actId="2696"/>
        <pc:sldMkLst>
          <pc:docMk/>
          <pc:sldMk cId="3459003207" sldId="2146847108"/>
        </pc:sldMkLst>
        <pc:spChg chg="mod">
          <ac:chgData name="Picozzi, Valentina" userId="9de6e8c1-cd02-421a-9eb5-721f6178ffdf" providerId="ADAL" clId="{5BD0A4A8-BE06-4033-90D7-6A6BBF72DDEA}" dt="2022-02-22T13:39:29.406" v="519"/>
          <ac:spMkLst>
            <pc:docMk/>
            <pc:sldMk cId="3459003207" sldId="2146847108"/>
            <ac:spMk id="135" creationId="{93CBA148-3119-49C1-8837-A0CD5EA48036}"/>
          </ac:spMkLst>
        </pc:spChg>
      </pc:sldChg>
      <pc:sldChg chg="modSp add del mod ord">
        <pc:chgData name="Picozzi, Valentina" userId="9de6e8c1-cd02-421a-9eb5-721f6178ffdf" providerId="ADAL" clId="{5BD0A4A8-BE06-4033-90D7-6A6BBF72DDEA}" dt="2022-02-22T13:46:43.817" v="653" actId="2696"/>
        <pc:sldMkLst>
          <pc:docMk/>
          <pc:sldMk cId="3612283975" sldId="2146847109"/>
        </pc:sldMkLst>
        <pc:grpChg chg="ord">
          <ac:chgData name="Picozzi, Valentina" userId="9de6e8c1-cd02-421a-9eb5-721f6178ffdf" providerId="ADAL" clId="{5BD0A4A8-BE06-4033-90D7-6A6BBF72DDEA}" dt="2022-02-22T13:40:10.561" v="555" actId="166"/>
          <ac:grpSpMkLst>
            <pc:docMk/>
            <pc:sldMk cId="3612283975" sldId="2146847109"/>
            <ac:grpSpMk id="24" creationId="{78B09A4D-2A65-4FE2-94E9-6375C76ED720}"/>
          </ac:grpSpMkLst>
        </pc:grpChg>
        <pc:grpChg chg="mod">
          <ac:chgData name="Picozzi, Valentina" userId="9de6e8c1-cd02-421a-9eb5-721f6178ffdf" providerId="ADAL" clId="{5BD0A4A8-BE06-4033-90D7-6A6BBF72DDEA}" dt="2022-02-22T13:40:11.832" v="557" actId="1037"/>
          <ac:grpSpMkLst>
            <pc:docMk/>
            <pc:sldMk cId="3612283975" sldId="2146847109"/>
            <ac:grpSpMk id="53" creationId="{B931F30C-9DBE-4BB3-96D8-D0650BE0B808}"/>
          </ac:grpSpMkLst>
        </pc:grpChg>
      </pc:sldChg>
      <pc:sldChg chg="delSp modSp add del mod ord">
        <pc:chgData name="Picozzi, Valentina" userId="9de6e8c1-cd02-421a-9eb5-721f6178ffdf" providerId="ADAL" clId="{5BD0A4A8-BE06-4033-90D7-6A6BBF72DDEA}" dt="2022-02-22T14:44:25.202" v="1003" actId="2696"/>
        <pc:sldMkLst>
          <pc:docMk/>
          <pc:sldMk cId="753846781" sldId="2146847110"/>
        </pc:sldMkLst>
        <pc:spChg chg="mod">
          <ac:chgData name="Picozzi, Valentina" userId="9de6e8c1-cd02-421a-9eb5-721f6178ffdf" providerId="ADAL" clId="{5BD0A4A8-BE06-4033-90D7-6A6BBF72DDEA}" dt="2022-02-22T13:42:47.195" v="578"/>
          <ac:spMkLst>
            <pc:docMk/>
            <pc:sldMk cId="753846781" sldId="2146847110"/>
            <ac:spMk id="135" creationId="{93CBA148-3119-49C1-8837-A0CD5EA48036}"/>
          </ac:spMkLst>
        </pc:spChg>
        <pc:grpChg chg="del">
          <ac:chgData name="Picozzi, Valentina" userId="9de6e8c1-cd02-421a-9eb5-721f6178ffdf" providerId="ADAL" clId="{5BD0A4A8-BE06-4033-90D7-6A6BBF72DDEA}" dt="2022-02-22T13:42:35.538" v="577" actId="478"/>
          <ac:grpSpMkLst>
            <pc:docMk/>
            <pc:sldMk cId="753846781" sldId="2146847110"/>
            <ac:grpSpMk id="24" creationId="{78B09A4D-2A65-4FE2-94E9-6375C76ED720}"/>
          </ac:grpSpMkLst>
        </pc:grpChg>
      </pc:sldChg>
      <pc:sldChg chg="modSp add del mod ord">
        <pc:chgData name="Picozzi, Valentina" userId="9de6e8c1-cd02-421a-9eb5-721f6178ffdf" providerId="ADAL" clId="{5BD0A4A8-BE06-4033-90D7-6A6BBF72DDEA}" dt="2022-02-22T17:07:17.789" v="1320" actId="2696"/>
        <pc:sldMkLst>
          <pc:docMk/>
          <pc:sldMk cId="3451160701" sldId="2146847111"/>
        </pc:sldMkLst>
        <pc:spChg chg="mod">
          <ac:chgData name="Picozzi, Valentina" userId="9de6e8c1-cd02-421a-9eb5-721f6178ffdf" providerId="ADAL" clId="{5BD0A4A8-BE06-4033-90D7-6A6BBF72DDEA}" dt="2022-02-22T13:43:22.040" v="590"/>
          <ac:spMkLst>
            <pc:docMk/>
            <pc:sldMk cId="3451160701" sldId="2146847111"/>
            <ac:spMk id="135" creationId="{93CBA148-3119-49C1-8837-A0CD5EA48036}"/>
          </ac:spMkLst>
        </pc:spChg>
      </pc:sldChg>
      <pc:sldChg chg="modSp add del mod ord">
        <pc:chgData name="Picozzi, Valentina" userId="9de6e8c1-cd02-421a-9eb5-721f6178ffdf" providerId="ADAL" clId="{5BD0A4A8-BE06-4033-90D7-6A6BBF72DDEA}" dt="2022-02-22T17:08:28.966" v="1325" actId="2696"/>
        <pc:sldMkLst>
          <pc:docMk/>
          <pc:sldMk cId="1295050553" sldId="2146847112"/>
        </pc:sldMkLst>
        <pc:spChg chg="mod">
          <ac:chgData name="Picozzi, Valentina" userId="9de6e8c1-cd02-421a-9eb5-721f6178ffdf" providerId="ADAL" clId="{5BD0A4A8-BE06-4033-90D7-6A6BBF72DDEA}" dt="2022-02-22T13:43:54.316" v="601" actId="20577"/>
          <ac:spMkLst>
            <pc:docMk/>
            <pc:sldMk cId="1295050553" sldId="2146847112"/>
            <ac:spMk id="135" creationId="{93CBA148-3119-49C1-8837-A0CD5EA48036}"/>
          </ac:spMkLst>
        </pc:spChg>
      </pc:sldChg>
      <pc:sldChg chg="modSp add del mod ord">
        <pc:chgData name="Picozzi, Valentina" userId="9de6e8c1-cd02-421a-9eb5-721f6178ffdf" providerId="ADAL" clId="{5BD0A4A8-BE06-4033-90D7-6A6BBF72DDEA}" dt="2022-02-22T17:11:19.550" v="1343" actId="2696"/>
        <pc:sldMkLst>
          <pc:docMk/>
          <pc:sldMk cId="66175820" sldId="2146847113"/>
        </pc:sldMkLst>
        <pc:spChg chg="mod">
          <ac:chgData name="Picozzi, Valentina" userId="9de6e8c1-cd02-421a-9eb5-721f6178ffdf" providerId="ADAL" clId="{5BD0A4A8-BE06-4033-90D7-6A6BBF72DDEA}" dt="2022-02-22T13:44:31.963" v="614" actId="20577"/>
          <ac:spMkLst>
            <pc:docMk/>
            <pc:sldMk cId="66175820" sldId="2146847113"/>
            <ac:spMk id="135" creationId="{93CBA148-3119-49C1-8837-A0CD5EA48036}"/>
          </ac:spMkLst>
        </pc:spChg>
      </pc:sldChg>
      <pc:sldChg chg="modSp add del mod ord">
        <pc:chgData name="Picozzi, Valentina" userId="9de6e8c1-cd02-421a-9eb5-721f6178ffdf" providerId="ADAL" clId="{5BD0A4A8-BE06-4033-90D7-6A6BBF72DDEA}" dt="2022-02-22T13:45:33.663" v="623" actId="2696"/>
        <pc:sldMkLst>
          <pc:docMk/>
          <pc:sldMk cId="192209682" sldId="2146847114"/>
        </pc:sldMkLst>
        <pc:spChg chg="mod">
          <ac:chgData name="Picozzi, Valentina" userId="9de6e8c1-cd02-421a-9eb5-721f6178ffdf" providerId="ADAL" clId="{5BD0A4A8-BE06-4033-90D7-6A6BBF72DDEA}" dt="2022-02-22T13:44:56.131" v="619"/>
          <ac:spMkLst>
            <pc:docMk/>
            <pc:sldMk cId="192209682" sldId="2146847114"/>
            <ac:spMk id="135" creationId="{93CBA148-3119-49C1-8837-A0CD5EA48036}"/>
          </ac:spMkLst>
        </pc:spChg>
      </pc:sldChg>
      <pc:sldChg chg="modSp add del mod ord">
        <pc:chgData name="Picozzi, Valentina" userId="9de6e8c1-cd02-421a-9eb5-721f6178ffdf" providerId="ADAL" clId="{5BD0A4A8-BE06-4033-90D7-6A6BBF72DDEA}" dt="2022-02-22T13:47:01.858" v="657" actId="2696"/>
        <pc:sldMkLst>
          <pc:docMk/>
          <pc:sldMk cId="3536088705" sldId="2146847114"/>
        </pc:sldMkLst>
        <pc:spChg chg="mod">
          <ac:chgData name="Picozzi, Valentina" userId="9de6e8c1-cd02-421a-9eb5-721f6178ffdf" providerId="ADAL" clId="{5BD0A4A8-BE06-4033-90D7-6A6BBF72DDEA}" dt="2022-02-22T13:45:58.924" v="627"/>
          <ac:spMkLst>
            <pc:docMk/>
            <pc:sldMk cId="3536088705" sldId="2146847114"/>
            <ac:spMk id="135" creationId="{93CBA148-3119-49C1-8837-A0CD5EA48036}"/>
          </ac:spMkLst>
        </pc:spChg>
        <pc:grpChg chg="mod">
          <ac:chgData name="Picozzi, Valentina" userId="9de6e8c1-cd02-421a-9eb5-721f6178ffdf" providerId="ADAL" clId="{5BD0A4A8-BE06-4033-90D7-6A6BBF72DDEA}" dt="2022-02-22T13:46:13.780" v="648" actId="1037"/>
          <ac:grpSpMkLst>
            <pc:docMk/>
            <pc:sldMk cId="3536088705" sldId="2146847114"/>
            <ac:grpSpMk id="53" creationId="{B931F30C-9DBE-4BB3-96D8-D0650BE0B808}"/>
          </ac:grpSpMkLst>
        </pc:grpChg>
      </pc:sldChg>
      <pc:sldChg chg="modSp add del mod ord">
        <pc:chgData name="Picozzi, Valentina" userId="9de6e8c1-cd02-421a-9eb5-721f6178ffdf" providerId="ADAL" clId="{5BD0A4A8-BE06-4033-90D7-6A6BBF72DDEA}" dt="2022-02-22T17:12:14.008" v="1349" actId="2696"/>
        <pc:sldMkLst>
          <pc:docMk/>
          <pc:sldMk cId="893452174" sldId="2146847115"/>
        </pc:sldMkLst>
        <pc:spChg chg="mod">
          <ac:chgData name="Picozzi, Valentina" userId="9de6e8c1-cd02-421a-9eb5-721f6178ffdf" providerId="ADAL" clId="{5BD0A4A8-BE06-4033-90D7-6A6BBF72DDEA}" dt="2022-02-22T13:46:36.335" v="652"/>
          <ac:spMkLst>
            <pc:docMk/>
            <pc:sldMk cId="893452174" sldId="2146847115"/>
            <ac:spMk id="135" creationId="{93CBA148-3119-49C1-8837-A0CD5EA48036}"/>
          </ac:spMkLst>
        </pc:spChg>
      </pc:sldChg>
      <pc:sldChg chg="addSp modSp add del mod ord">
        <pc:chgData name="Picozzi, Valentina" userId="9de6e8c1-cd02-421a-9eb5-721f6178ffdf" providerId="ADAL" clId="{5BD0A4A8-BE06-4033-90D7-6A6BBF72DDEA}" dt="2022-02-22T17:13:48.850" v="1385" actId="2696"/>
        <pc:sldMkLst>
          <pc:docMk/>
          <pc:sldMk cId="1700162720" sldId="2146847116"/>
        </pc:sldMkLst>
        <pc:spChg chg="mod">
          <ac:chgData name="Picozzi, Valentina" userId="9de6e8c1-cd02-421a-9eb5-721f6178ffdf" providerId="ADAL" clId="{5BD0A4A8-BE06-4033-90D7-6A6BBF72DDEA}" dt="2022-02-22T13:47:22.841" v="662" actId="20577"/>
          <ac:spMkLst>
            <pc:docMk/>
            <pc:sldMk cId="1700162720" sldId="2146847116"/>
            <ac:spMk id="135" creationId="{93CBA148-3119-49C1-8837-A0CD5EA48036}"/>
          </ac:spMkLst>
        </pc:spChg>
        <pc:grpChg chg="mod">
          <ac:chgData name="Picozzi, Valentina" userId="9de6e8c1-cd02-421a-9eb5-721f6178ffdf" providerId="ADAL" clId="{5BD0A4A8-BE06-4033-90D7-6A6BBF72DDEA}" dt="2022-02-22T13:47:30.922" v="686" actId="1037"/>
          <ac:grpSpMkLst>
            <pc:docMk/>
            <pc:sldMk cId="1700162720" sldId="2146847116"/>
            <ac:grpSpMk id="57" creationId="{DFD9499F-E6C9-4F70-B094-B96AD1E0890E}"/>
          </ac:grpSpMkLst>
        </pc:grpChg>
        <pc:picChg chg="add mod">
          <ac:chgData name="Picozzi, Valentina" userId="9de6e8c1-cd02-421a-9eb5-721f6178ffdf" providerId="ADAL" clId="{5BD0A4A8-BE06-4033-90D7-6A6BBF72DDEA}" dt="2022-02-22T13:48:23.397" v="707" actId="1037"/>
          <ac:picMkLst>
            <pc:docMk/>
            <pc:sldMk cId="1700162720" sldId="2146847116"/>
            <ac:picMk id="90" creationId="{C1C996FA-6C33-4EEE-A05E-6BB9B74BEC84}"/>
          </ac:picMkLst>
        </pc:picChg>
      </pc:sldChg>
      <pc:sldChg chg="addSp delSp modSp add del mod ord">
        <pc:chgData name="Picozzi, Valentina" userId="9de6e8c1-cd02-421a-9eb5-721f6178ffdf" providerId="ADAL" clId="{5BD0A4A8-BE06-4033-90D7-6A6BBF72DDEA}" dt="2022-02-22T16:46:15.741" v="1275" actId="2696"/>
        <pc:sldMkLst>
          <pc:docMk/>
          <pc:sldMk cId="576456540" sldId="2146847117"/>
        </pc:sldMkLst>
        <pc:spChg chg="mod">
          <ac:chgData name="Picozzi, Valentina" userId="9de6e8c1-cd02-421a-9eb5-721f6178ffdf" providerId="ADAL" clId="{5BD0A4A8-BE06-4033-90D7-6A6BBF72DDEA}" dt="2022-02-22T14:45:03.956" v="1013" actId="165"/>
          <ac:spMkLst>
            <pc:docMk/>
            <pc:sldMk cId="576456540" sldId="2146847117"/>
            <ac:spMk id="89" creationId="{38F08E92-E119-45FE-8F85-36D8777C3105}"/>
          </ac:spMkLst>
        </pc:spChg>
        <pc:spChg chg="mod">
          <ac:chgData name="Picozzi, Valentina" userId="9de6e8c1-cd02-421a-9eb5-721f6178ffdf" providerId="ADAL" clId="{5BD0A4A8-BE06-4033-90D7-6A6BBF72DDEA}" dt="2022-02-22T14:44:20.096" v="1002"/>
          <ac:spMkLst>
            <pc:docMk/>
            <pc:sldMk cId="576456540" sldId="2146847117"/>
            <ac:spMk id="135" creationId="{93CBA148-3119-49C1-8837-A0CD5EA48036}"/>
          </ac:spMkLst>
        </pc:spChg>
        <pc:spChg chg="mod topLvl">
          <ac:chgData name="Picozzi, Valentina" userId="9de6e8c1-cd02-421a-9eb5-721f6178ffdf" providerId="ADAL" clId="{5BD0A4A8-BE06-4033-90D7-6A6BBF72DDEA}" dt="2022-02-22T14:45:16.935" v="1014" actId="164"/>
          <ac:spMkLst>
            <pc:docMk/>
            <pc:sldMk cId="576456540" sldId="2146847117"/>
            <ac:spMk id="272" creationId="{97F56CEC-1AF4-49F6-8D29-18B4FC07393E}"/>
          </ac:spMkLst>
        </pc:spChg>
        <pc:spChg chg="mod topLvl">
          <ac:chgData name="Picozzi, Valentina" userId="9de6e8c1-cd02-421a-9eb5-721f6178ffdf" providerId="ADAL" clId="{5BD0A4A8-BE06-4033-90D7-6A6BBF72DDEA}" dt="2022-02-22T14:45:16.935" v="1014" actId="164"/>
          <ac:spMkLst>
            <pc:docMk/>
            <pc:sldMk cId="576456540" sldId="2146847117"/>
            <ac:spMk id="273" creationId="{DB014C9B-4C76-4B43-BB4E-50099F0A33EC}"/>
          </ac:spMkLst>
        </pc:spChg>
        <pc:spChg chg="mod topLvl">
          <ac:chgData name="Picozzi, Valentina" userId="9de6e8c1-cd02-421a-9eb5-721f6178ffdf" providerId="ADAL" clId="{5BD0A4A8-BE06-4033-90D7-6A6BBF72DDEA}" dt="2022-02-22T14:45:16.935" v="1014" actId="164"/>
          <ac:spMkLst>
            <pc:docMk/>
            <pc:sldMk cId="576456540" sldId="2146847117"/>
            <ac:spMk id="274" creationId="{998714FB-919D-4882-B620-0520954BA1BF}"/>
          </ac:spMkLst>
        </pc:spChg>
        <pc:spChg chg="mod topLvl">
          <ac:chgData name="Picozzi, Valentina" userId="9de6e8c1-cd02-421a-9eb5-721f6178ffdf" providerId="ADAL" clId="{5BD0A4A8-BE06-4033-90D7-6A6BBF72DDEA}" dt="2022-02-22T14:45:16.935" v="1014" actId="164"/>
          <ac:spMkLst>
            <pc:docMk/>
            <pc:sldMk cId="576456540" sldId="2146847117"/>
            <ac:spMk id="275" creationId="{BD6C58F1-515E-4871-9AC4-8D42E9ABA7B6}"/>
          </ac:spMkLst>
        </pc:spChg>
        <pc:spChg chg="mod topLvl">
          <ac:chgData name="Picozzi, Valentina" userId="9de6e8c1-cd02-421a-9eb5-721f6178ffdf" providerId="ADAL" clId="{5BD0A4A8-BE06-4033-90D7-6A6BBF72DDEA}" dt="2022-02-22T14:45:16.935" v="1014" actId="164"/>
          <ac:spMkLst>
            <pc:docMk/>
            <pc:sldMk cId="576456540" sldId="2146847117"/>
            <ac:spMk id="276" creationId="{EC57CDBF-AD67-4111-93B6-A16B435929E0}"/>
          </ac:spMkLst>
        </pc:spChg>
        <pc:spChg chg="mod topLvl">
          <ac:chgData name="Picozzi, Valentina" userId="9de6e8c1-cd02-421a-9eb5-721f6178ffdf" providerId="ADAL" clId="{5BD0A4A8-BE06-4033-90D7-6A6BBF72DDEA}" dt="2022-02-22T14:45:16.935" v="1014" actId="164"/>
          <ac:spMkLst>
            <pc:docMk/>
            <pc:sldMk cId="576456540" sldId="2146847117"/>
            <ac:spMk id="277" creationId="{9BFFCF07-6180-4129-AC20-69A902832E58}"/>
          </ac:spMkLst>
        </pc:spChg>
        <pc:spChg chg="mod topLvl">
          <ac:chgData name="Picozzi, Valentina" userId="9de6e8c1-cd02-421a-9eb5-721f6178ffdf" providerId="ADAL" clId="{5BD0A4A8-BE06-4033-90D7-6A6BBF72DDEA}" dt="2022-02-22T14:45:16.935" v="1014" actId="164"/>
          <ac:spMkLst>
            <pc:docMk/>
            <pc:sldMk cId="576456540" sldId="2146847117"/>
            <ac:spMk id="282" creationId="{CADF0475-832D-4054-974F-DC11DE46BDF4}"/>
          </ac:spMkLst>
        </pc:spChg>
        <pc:spChg chg="mod topLvl">
          <ac:chgData name="Picozzi, Valentina" userId="9de6e8c1-cd02-421a-9eb5-721f6178ffdf" providerId="ADAL" clId="{5BD0A4A8-BE06-4033-90D7-6A6BBF72DDEA}" dt="2022-02-22T14:45:16.935" v="1014" actId="164"/>
          <ac:spMkLst>
            <pc:docMk/>
            <pc:sldMk cId="576456540" sldId="2146847117"/>
            <ac:spMk id="283" creationId="{0F576D68-5FB8-4CBF-9D44-5C1DC97EDA1A}"/>
          </ac:spMkLst>
        </pc:spChg>
        <pc:spChg chg="mod topLvl">
          <ac:chgData name="Picozzi, Valentina" userId="9de6e8c1-cd02-421a-9eb5-721f6178ffdf" providerId="ADAL" clId="{5BD0A4A8-BE06-4033-90D7-6A6BBF72DDEA}" dt="2022-02-22T14:45:16.935" v="1014" actId="164"/>
          <ac:spMkLst>
            <pc:docMk/>
            <pc:sldMk cId="576456540" sldId="2146847117"/>
            <ac:spMk id="284" creationId="{C3DF3DFF-927E-4194-AC3A-29192CB34E0F}"/>
          </ac:spMkLst>
        </pc:spChg>
        <pc:spChg chg="mod topLvl">
          <ac:chgData name="Picozzi, Valentina" userId="9de6e8c1-cd02-421a-9eb5-721f6178ffdf" providerId="ADAL" clId="{5BD0A4A8-BE06-4033-90D7-6A6BBF72DDEA}" dt="2022-02-22T14:45:16.935" v="1014" actId="164"/>
          <ac:spMkLst>
            <pc:docMk/>
            <pc:sldMk cId="576456540" sldId="2146847117"/>
            <ac:spMk id="285" creationId="{FE0FCA62-54E7-4EBB-BDA7-27DCBB2655CE}"/>
          </ac:spMkLst>
        </pc:spChg>
        <pc:spChg chg="mod topLvl">
          <ac:chgData name="Picozzi, Valentina" userId="9de6e8c1-cd02-421a-9eb5-721f6178ffdf" providerId="ADAL" clId="{5BD0A4A8-BE06-4033-90D7-6A6BBF72DDEA}" dt="2022-02-22T14:45:16.935" v="1014" actId="164"/>
          <ac:spMkLst>
            <pc:docMk/>
            <pc:sldMk cId="576456540" sldId="2146847117"/>
            <ac:spMk id="286" creationId="{2B86CBC1-A5A6-4E03-BBA6-3C510FF07855}"/>
          </ac:spMkLst>
        </pc:spChg>
        <pc:spChg chg="mod topLvl">
          <ac:chgData name="Picozzi, Valentina" userId="9de6e8c1-cd02-421a-9eb5-721f6178ffdf" providerId="ADAL" clId="{5BD0A4A8-BE06-4033-90D7-6A6BBF72DDEA}" dt="2022-02-22T14:45:16.935" v="1014" actId="164"/>
          <ac:spMkLst>
            <pc:docMk/>
            <pc:sldMk cId="576456540" sldId="2146847117"/>
            <ac:spMk id="287" creationId="{964D02CA-6B36-468A-A3F4-8D107DF4EFCA}"/>
          </ac:spMkLst>
        </pc:spChg>
        <pc:spChg chg="mod topLvl">
          <ac:chgData name="Picozzi, Valentina" userId="9de6e8c1-cd02-421a-9eb5-721f6178ffdf" providerId="ADAL" clId="{5BD0A4A8-BE06-4033-90D7-6A6BBF72DDEA}" dt="2022-02-22T14:45:16.935" v="1014" actId="164"/>
          <ac:spMkLst>
            <pc:docMk/>
            <pc:sldMk cId="576456540" sldId="2146847117"/>
            <ac:spMk id="288" creationId="{F7008E7A-2AB7-4669-B26C-0CB2D443DCDE}"/>
          </ac:spMkLst>
        </pc:spChg>
        <pc:spChg chg="mod topLvl">
          <ac:chgData name="Picozzi, Valentina" userId="9de6e8c1-cd02-421a-9eb5-721f6178ffdf" providerId="ADAL" clId="{5BD0A4A8-BE06-4033-90D7-6A6BBF72DDEA}" dt="2022-02-22T14:45:16.935" v="1014" actId="164"/>
          <ac:spMkLst>
            <pc:docMk/>
            <pc:sldMk cId="576456540" sldId="2146847117"/>
            <ac:spMk id="289" creationId="{D393503A-87AE-4C7C-B547-DD651694681D}"/>
          </ac:spMkLst>
        </pc:spChg>
        <pc:spChg chg="mod topLvl">
          <ac:chgData name="Picozzi, Valentina" userId="9de6e8c1-cd02-421a-9eb5-721f6178ffdf" providerId="ADAL" clId="{5BD0A4A8-BE06-4033-90D7-6A6BBF72DDEA}" dt="2022-02-22T14:45:16.935" v="1014" actId="164"/>
          <ac:spMkLst>
            <pc:docMk/>
            <pc:sldMk cId="576456540" sldId="2146847117"/>
            <ac:spMk id="290" creationId="{62969192-F3F5-4117-BE31-8C2F13262C5C}"/>
          </ac:spMkLst>
        </pc:spChg>
        <pc:spChg chg="mod topLvl">
          <ac:chgData name="Picozzi, Valentina" userId="9de6e8c1-cd02-421a-9eb5-721f6178ffdf" providerId="ADAL" clId="{5BD0A4A8-BE06-4033-90D7-6A6BBF72DDEA}" dt="2022-02-22T14:45:16.935" v="1014" actId="164"/>
          <ac:spMkLst>
            <pc:docMk/>
            <pc:sldMk cId="576456540" sldId="2146847117"/>
            <ac:spMk id="291" creationId="{0A5839DA-B809-4299-AE04-584F8E308236}"/>
          </ac:spMkLst>
        </pc:spChg>
        <pc:spChg chg="mod topLvl">
          <ac:chgData name="Picozzi, Valentina" userId="9de6e8c1-cd02-421a-9eb5-721f6178ffdf" providerId="ADAL" clId="{5BD0A4A8-BE06-4033-90D7-6A6BBF72DDEA}" dt="2022-02-22T14:45:16.935" v="1014" actId="164"/>
          <ac:spMkLst>
            <pc:docMk/>
            <pc:sldMk cId="576456540" sldId="2146847117"/>
            <ac:spMk id="292" creationId="{727EB408-5315-4275-A4B4-8E62FF678EF2}"/>
          </ac:spMkLst>
        </pc:spChg>
        <pc:spChg chg="mod topLvl">
          <ac:chgData name="Picozzi, Valentina" userId="9de6e8c1-cd02-421a-9eb5-721f6178ffdf" providerId="ADAL" clId="{5BD0A4A8-BE06-4033-90D7-6A6BBF72DDEA}" dt="2022-02-22T14:45:16.935" v="1014" actId="164"/>
          <ac:spMkLst>
            <pc:docMk/>
            <pc:sldMk cId="576456540" sldId="2146847117"/>
            <ac:spMk id="293" creationId="{AA1D6FFA-9691-461C-8C7B-33B837A982C0}"/>
          </ac:spMkLst>
        </pc:spChg>
        <pc:spChg chg="mod topLvl">
          <ac:chgData name="Picozzi, Valentina" userId="9de6e8c1-cd02-421a-9eb5-721f6178ffdf" providerId="ADAL" clId="{5BD0A4A8-BE06-4033-90D7-6A6BBF72DDEA}" dt="2022-02-22T14:45:16.935" v="1014" actId="164"/>
          <ac:spMkLst>
            <pc:docMk/>
            <pc:sldMk cId="576456540" sldId="2146847117"/>
            <ac:spMk id="294" creationId="{94BF2E8F-85C9-468F-AD1D-98B5B356A323}"/>
          </ac:spMkLst>
        </pc:spChg>
        <pc:spChg chg="mod topLvl">
          <ac:chgData name="Picozzi, Valentina" userId="9de6e8c1-cd02-421a-9eb5-721f6178ffdf" providerId="ADAL" clId="{5BD0A4A8-BE06-4033-90D7-6A6BBF72DDEA}" dt="2022-02-22T14:45:16.935" v="1014" actId="164"/>
          <ac:spMkLst>
            <pc:docMk/>
            <pc:sldMk cId="576456540" sldId="2146847117"/>
            <ac:spMk id="295" creationId="{93E9394A-CBF5-4494-A81B-B5396F6F5FD4}"/>
          </ac:spMkLst>
        </pc:spChg>
        <pc:spChg chg="mod topLvl">
          <ac:chgData name="Picozzi, Valentina" userId="9de6e8c1-cd02-421a-9eb5-721f6178ffdf" providerId="ADAL" clId="{5BD0A4A8-BE06-4033-90D7-6A6BBF72DDEA}" dt="2022-02-22T14:45:16.935" v="1014" actId="164"/>
          <ac:spMkLst>
            <pc:docMk/>
            <pc:sldMk cId="576456540" sldId="2146847117"/>
            <ac:spMk id="296" creationId="{4734481A-4B14-4B31-AB88-5A3B123F3C77}"/>
          </ac:spMkLst>
        </pc:spChg>
        <pc:spChg chg="mod topLvl">
          <ac:chgData name="Picozzi, Valentina" userId="9de6e8c1-cd02-421a-9eb5-721f6178ffdf" providerId="ADAL" clId="{5BD0A4A8-BE06-4033-90D7-6A6BBF72DDEA}" dt="2022-02-22T14:45:16.935" v="1014" actId="164"/>
          <ac:spMkLst>
            <pc:docMk/>
            <pc:sldMk cId="576456540" sldId="2146847117"/>
            <ac:spMk id="297" creationId="{E69E3F69-27A6-4895-A3E5-D58BF085598E}"/>
          </ac:spMkLst>
        </pc:spChg>
        <pc:spChg chg="mod topLvl">
          <ac:chgData name="Picozzi, Valentina" userId="9de6e8c1-cd02-421a-9eb5-721f6178ffdf" providerId="ADAL" clId="{5BD0A4A8-BE06-4033-90D7-6A6BBF72DDEA}" dt="2022-02-22T14:45:16.935" v="1014" actId="164"/>
          <ac:spMkLst>
            <pc:docMk/>
            <pc:sldMk cId="576456540" sldId="2146847117"/>
            <ac:spMk id="298" creationId="{7818DCBF-4526-4AC0-9D69-330BDDC92DD2}"/>
          </ac:spMkLst>
        </pc:spChg>
        <pc:spChg chg="mod topLvl">
          <ac:chgData name="Picozzi, Valentina" userId="9de6e8c1-cd02-421a-9eb5-721f6178ffdf" providerId="ADAL" clId="{5BD0A4A8-BE06-4033-90D7-6A6BBF72DDEA}" dt="2022-02-22T14:45:16.935" v="1014" actId="164"/>
          <ac:spMkLst>
            <pc:docMk/>
            <pc:sldMk cId="576456540" sldId="2146847117"/>
            <ac:spMk id="299" creationId="{0C4D22CE-1F31-4CBC-9AE1-D354D8D70809}"/>
          </ac:spMkLst>
        </pc:spChg>
        <pc:spChg chg="mod topLvl">
          <ac:chgData name="Picozzi, Valentina" userId="9de6e8c1-cd02-421a-9eb5-721f6178ffdf" providerId="ADAL" clId="{5BD0A4A8-BE06-4033-90D7-6A6BBF72DDEA}" dt="2022-02-22T14:45:16.935" v="1014" actId="164"/>
          <ac:spMkLst>
            <pc:docMk/>
            <pc:sldMk cId="576456540" sldId="2146847117"/>
            <ac:spMk id="300" creationId="{7984756E-A6CD-4018-85E8-71B69B999755}"/>
          </ac:spMkLst>
        </pc:spChg>
        <pc:spChg chg="mod topLvl">
          <ac:chgData name="Picozzi, Valentina" userId="9de6e8c1-cd02-421a-9eb5-721f6178ffdf" providerId="ADAL" clId="{5BD0A4A8-BE06-4033-90D7-6A6BBF72DDEA}" dt="2022-02-22T14:45:16.935" v="1014" actId="164"/>
          <ac:spMkLst>
            <pc:docMk/>
            <pc:sldMk cId="576456540" sldId="2146847117"/>
            <ac:spMk id="301" creationId="{2EF08933-288B-4C19-ADFF-7FDE18297F38}"/>
          </ac:spMkLst>
        </pc:spChg>
        <pc:spChg chg="mod topLvl">
          <ac:chgData name="Picozzi, Valentina" userId="9de6e8c1-cd02-421a-9eb5-721f6178ffdf" providerId="ADAL" clId="{5BD0A4A8-BE06-4033-90D7-6A6BBF72DDEA}" dt="2022-02-22T14:45:16.935" v="1014" actId="164"/>
          <ac:spMkLst>
            <pc:docMk/>
            <pc:sldMk cId="576456540" sldId="2146847117"/>
            <ac:spMk id="302" creationId="{061D011F-292F-417B-B6F3-0021F17EE91A}"/>
          </ac:spMkLst>
        </pc:spChg>
        <pc:spChg chg="mod topLvl">
          <ac:chgData name="Picozzi, Valentina" userId="9de6e8c1-cd02-421a-9eb5-721f6178ffdf" providerId="ADAL" clId="{5BD0A4A8-BE06-4033-90D7-6A6BBF72DDEA}" dt="2022-02-22T14:45:16.935" v="1014" actId="164"/>
          <ac:spMkLst>
            <pc:docMk/>
            <pc:sldMk cId="576456540" sldId="2146847117"/>
            <ac:spMk id="332" creationId="{99F9E5A6-E4EF-4D43-80E7-8EAD3F15C2BA}"/>
          </ac:spMkLst>
        </pc:spChg>
        <pc:spChg chg="mod topLvl">
          <ac:chgData name="Picozzi, Valentina" userId="9de6e8c1-cd02-421a-9eb5-721f6178ffdf" providerId="ADAL" clId="{5BD0A4A8-BE06-4033-90D7-6A6BBF72DDEA}" dt="2022-02-22T14:45:16.935" v="1014" actId="164"/>
          <ac:spMkLst>
            <pc:docMk/>
            <pc:sldMk cId="576456540" sldId="2146847117"/>
            <ac:spMk id="333" creationId="{0EFE1218-D945-46C0-B044-F92E834D667B}"/>
          </ac:spMkLst>
        </pc:spChg>
        <pc:spChg chg="mod topLvl">
          <ac:chgData name="Picozzi, Valentina" userId="9de6e8c1-cd02-421a-9eb5-721f6178ffdf" providerId="ADAL" clId="{5BD0A4A8-BE06-4033-90D7-6A6BBF72DDEA}" dt="2022-02-22T14:45:16.935" v="1014" actId="164"/>
          <ac:spMkLst>
            <pc:docMk/>
            <pc:sldMk cId="576456540" sldId="2146847117"/>
            <ac:spMk id="334" creationId="{0E032337-043A-4351-8A82-ECE248900CCB}"/>
          </ac:spMkLst>
        </pc:spChg>
        <pc:spChg chg="mod topLvl">
          <ac:chgData name="Picozzi, Valentina" userId="9de6e8c1-cd02-421a-9eb5-721f6178ffdf" providerId="ADAL" clId="{5BD0A4A8-BE06-4033-90D7-6A6BBF72DDEA}" dt="2022-02-22T14:45:16.935" v="1014" actId="164"/>
          <ac:spMkLst>
            <pc:docMk/>
            <pc:sldMk cId="576456540" sldId="2146847117"/>
            <ac:spMk id="335" creationId="{584AC522-B877-49E0-9FCB-C27E53051CFE}"/>
          </ac:spMkLst>
        </pc:spChg>
        <pc:spChg chg="mod topLvl">
          <ac:chgData name="Picozzi, Valentina" userId="9de6e8c1-cd02-421a-9eb5-721f6178ffdf" providerId="ADAL" clId="{5BD0A4A8-BE06-4033-90D7-6A6BBF72DDEA}" dt="2022-02-22T14:45:16.935" v="1014" actId="164"/>
          <ac:spMkLst>
            <pc:docMk/>
            <pc:sldMk cId="576456540" sldId="2146847117"/>
            <ac:spMk id="336" creationId="{906885CA-1A68-457A-9527-9EFF92BDAD50}"/>
          </ac:spMkLst>
        </pc:spChg>
        <pc:grpChg chg="add mod">
          <ac:chgData name="Picozzi, Valentina" userId="9de6e8c1-cd02-421a-9eb5-721f6178ffdf" providerId="ADAL" clId="{5BD0A4A8-BE06-4033-90D7-6A6BBF72DDEA}" dt="2022-02-22T14:45:26.572" v="1023" actId="164"/>
          <ac:grpSpMkLst>
            <pc:docMk/>
            <pc:sldMk cId="576456540" sldId="2146847117"/>
            <ac:grpSpMk id="2" creationId="{836428EB-7A0B-4428-9D76-733D4AE1FAD7}"/>
          </ac:grpSpMkLst>
        </pc:grpChg>
        <pc:grpChg chg="add mod">
          <ac:chgData name="Picozzi, Valentina" userId="9de6e8c1-cd02-421a-9eb5-721f6178ffdf" providerId="ADAL" clId="{5BD0A4A8-BE06-4033-90D7-6A6BBF72DDEA}" dt="2022-02-22T14:45:26.572" v="1023" actId="164"/>
          <ac:grpSpMkLst>
            <pc:docMk/>
            <pc:sldMk cId="576456540" sldId="2146847117"/>
            <ac:grpSpMk id="3" creationId="{0DD35113-B58F-4559-BB73-295F750309D7}"/>
          </ac:grpSpMkLst>
        </pc:grpChg>
        <pc:grpChg chg="mod">
          <ac:chgData name="Picozzi, Valentina" userId="9de6e8c1-cd02-421a-9eb5-721f6178ffdf" providerId="ADAL" clId="{5BD0A4A8-BE06-4033-90D7-6A6BBF72DDEA}" dt="2022-02-22T14:45:03.956" v="1013" actId="165"/>
          <ac:grpSpMkLst>
            <pc:docMk/>
            <pc:sldMk cId="576456540" sldId="2146847117"/>
            <ac:grpSpMk id="41" creationId="{F75BCDAE-F762-480E-9FC2-6A350A9C8827}"/>
          </ac:grpSpMkLst>
        </pc:grpChg>
        <pc:grpChg chg="mod topLvl">
          <ac:chgData name="Picozzi, Valentina" userId="9de6e8c1-cd02-421a-9eb5-721f6178ffdf" providerId="ADAL" clId="{5BD0A4A8-BE06-4033-90D7-6A6BBF72DDEA}" dt="2022-02-22T14:45:03.956" v="1013" actId="165"/>
          <ac:grpSpMkLst>
            <pc:docMk/>
            <pc:sldMk cId="576456540" sldId="2146847117"/>
            <ac:grpSpMk id="49" creationId="{7C4D691D-8BD1-4477-BDE5-1F95AC600269}"/>
          </ac:grpSpMkLst>
        </pc:grpChg>
        <pc:grpChg chg="mod topLvl">
          <ac:chgData name="Picozzi, Valentina" userId="9de6e8c1-cd02-421a-9eb5-721f6178ffdf" providerId="ADAL" clId="{5BD0A4A8-BE06-4033-90D7-6A6BBF72DDEA}" dt="2022-02-22T14:45:03.956" v="1013" actId="165"/>
          <ac:grpSpMkLst>
            <pc:docMk/>
            <pc:sldMk cId="576456540" sldId="2146847117"/>
            <ac:grpSpMk id="61" creationId="{07FFC15E-C2E3-47BD-8399-93BFE27014C3}"/>
          </ac:grpSpMkLst>
        </pc:grpChg>
        <pc:grpChg chg="del">
          <ac:chgData name="Picozzi, Valentina" userId="9de6e8c1-cd02-421a-9eb5-721f6178ffdf" providerId="ADAL" clId="{5BD0A4A8-BE06-4033-90D7-6A6BBF72DDEA}" dt="2022-02-22T14:45:03.956" v="1013" actId="165"/>
          <ac:grpSpMkLst>
            <pc:docMk/>
            <pc:sldMk cId="576456540" sldId="2146847117"/>
            <ac:grpSpMk id="62" creationId="{2F24A06F-76CA-4592-BABB-F252CC46D8A5}"/>
          </ac:grpSpMkLst>
        </pc:grpChg>
        <pc:grpChg chg="mod">
          <ac:chgData name="Picozzi, Valentina" userId="9de6e8c1-cd02-421a-9eb5-721f6178ffdf" providerId="ADAL" clId="{5BD0A4A8-BE06-4033-90D7-6A6BBF72DDEA}" dt="2022-02-22T14:45:03.956" v="1013" actId="165"/>
          <ac:grpSpMkLst>
            <pc:docMk/>
            <pc:sldMk cId="576456540" sldId="2146847117"/>
            <ac:grpSpMk id="329" creationId="{6FC05CFC-0902-4FD6-97EC-E6363CE30E2B}"/>
          </ac:grpSpMkLst>
        </pc:grpChg>
        <pc:picChg chg="mod">
          <ac:chgData name="Picozzi, Valentina" userId="9de6e8c1-cd02-421a-9eb5-721f6178ffdf" providerId="ADAL" clId="{5BD0A4A8-BE06-4033-90D7-6A6BBF72DDEA}" dt="2022-02-22T14:45:03.956" v="1013" actId="165"/>
          <ac:picMkLst>
            <pc:docMk/>
            <pc:sldMk cId="576456540" sldId="2146847117"/>
            <ac:picMk id="9" creationId="{D37A3C1F-E17D-4080-AF39-E3CE0055EF42}"/>
          </ac:picMkLst>
        </pc:picChg>
        <pc:picChg chg="mod topLvl">
          <ac:chgData name="Picozzi, Valentina" userId="9de6e8c1-cd02-421a-9eb5-721f6178ffdf" providerId="ADAL" clId="{5BD0A4A8-BE06-4033-90D7-6A6BBF72DDEA}" dt="2022-02-22T14:45:16.935" v="1014" actId="164"/>
          <ac:picMkLst>
            <pc:docMk/>
            <pc:sldMk cId="576456540" sldId="2146847117"/>
            <ac:picMk id="26" creationId="{C2DF4F70-E610-4D39-8FFE-F4755DFA0F60}"/>
          </ac:picMkLst>
        </pc:picChg>
        <pc:picChg chg="mod">
          <ac:chgData name="Picozzi, Valentina" userId="9de6e8c1-cd02-421a-9eb5-721f6178ffdf" providerId="ADAL" clId="{5BD0A4A8-BE06-4033-90D7-6A6BBF72DDEA}" dt="2022-02-22T14:45:03.956" v="1013" actId="165"/>
          <ac:picMkLst>
            <pc:docMk/>
            <pc:sldMk cId="576456540" sldId="2146847117"/>
            <ac:picMk id="29" creationId="{15B3FA10-900E-41F3-8ED0-931531CA2625}"/>
          </ac:picMkLst>
        </pc:picChg>
        <pc:picChg chg="mod">
          <ac:chgData name="Picozzi, Valentina" userId="9de6e8c1-cd02-421a-9eb5-721f6178ffdf" providerId="ADAL" clId="{5BD0A4A8-BE06-4033-90D7-6A6BBF72DDEA}" dt="2022-02-22T14:45:03.956" v="1013" actId="165"/>
          <ac:picMkLst>
            <pc:docMk/>
            <pc:sldMk cId="576456540" sldId="2146847117"/>
            <ac:picMk id="31" creationId="{7D4DBB3F-4D41-4278-BEB4-7E5930429E28}"/>
          </ac:picMkLst>
        </pc:picChg>
        <pc:picChg chg="mod">
          <ac:chgData name="Picozzi, Valentina" userId="9de6e8c1-cd02-421a-9eb5-721f6178ffdf" providerId="ADAL" clId="{5BD0A4A8-BE06-4033-90D7-6A6BBF72DDEA}" dt="2022-02-22T14:45:03.956" v="1013" actId="165"/>
          <ac:picMkLst>
            <pc:docMk/>
            <pc:sldMk cId="576456540" sldId="2146847117"/>
            <ac:picMk id="32" creationId="{62E6BA03-E828-4014-8D73-834101A6B6E1}"/>
          </ac:picMkLst>
        </pc:picChg>
        <pc:picChg chg="mod">
          <ac:chgData name="Picozzi, Valentina" userId="9de6e8c1-cd02-421a-9eb5-721f6178ffdf" providerId="ADAL" clId="{5BD0A4A8-BE06-4033-90D7-6A6BBF72DDEA}" dt="2022-02-22T14:45:03.956" v="1013" actId="165"/>
          <ac:picMkLst>
            <pc:docMk/>
            <pc:sldMk cId="576456540" sldId="2146847117"/>
            <ac:picMk id="36" creationId="{A0521FFE-1A99-48F5-91ED-44FC40220074}"/>
          </ac:picMkLst>
        </pc:picChg>
        <pc:picChg chg="mod">
          <ac:chgData name="Picozzi, Valentina" userId="9de6e8c1-cd02-421a-9eb5-721f6178ffdf" providerId="ADAL" clId="{5BD0A4A8-BE06-4033-90D7-6A6BBF72DDEA}" dt="2022-02-22T14:45:03.956" v="1013" actId="165"/>
          <ac:picMkLst>
            <pc:docMk/>
            <pc:sldMk cId="576456540" sldId="2146847117"/>
            <ac:picMk id="42" creationId="{6DA76093-9087-4B78-91EE-877B3F9BE73B}"/>
          </ac:picMkLst>
        </pc:picChg>
        <pc:picChg chg="mod">
          <ac:chgData name="Picozzi, Valentina" userId="9de6e8c1-cd02-421a-9eb5-721f6178ffdf" providerId="ADAL" clId="{5BD0A4A8-BE06-4033-90D7-6A6BBF72DDEA}" dt="2022-02-22T14:45:03.956" v="1013" actId="165"/>
          <ac:picMkLst>
            <pc:docMk/>
            <pc:sldMk cId="576456540" sldId="2146847117"/>
            <ac:picMk id="46" creationId="{85CE3AA8-C49B-4562-91E1-2032346C002E}"/>
          </ac:picMkLst>
        </pc:picChg>
        <pc:picChg chg="mod">
          <ac:chgData name="Picozzi, Valentina" userId="9de6e8c1-cd02-421a-9eb5-721f6178ffdf" providerId="ADAL" clId="{5BD0A4A8-BE06-4033-90D7-6A6BBF72DDEA}" dt="2022-02-22T14:45:03.956" v="1013" actId="165"/>
          <ac:picMkLst>
            <pc:docMk/>
            <pc:sldMk cId="576456540" sldId="2146847117"/>
            <ac:picMk id="55" creationId="{AEB6AC1B-5643-4F48-92C7-EA1FDC13C893}"/>
          </ac:picMkLst>
        </pc:picChg>
        <pc:picChg chg="mod topLvl">
          <ac:chgData name="Picozzi, Valentina" userId="9de6e8c1-cd02-421a-9eb5-721f6178ffdf" providerId="ADAL" clId="{5BD0A4A8-BE06-4033-90D7-6A6BBF72DDEA}" dt="2022-02-22T14:45:26.572" v="1023" actId="164"/>
          <ac:picMkLst>
            <pc:docMk/>
            <pc:sldMk cId="576456540" sldId="2146847117"/>
            <ac:picMk id="59" creationId="{69167E32-88A0-4FC0-89B2-AD1232A41037}"/>
          </ac:picMkLst>
        </pc:picChg>
        <pc:picChg chg="mod">
          <ac:chgData name="Picozzi, Valentina" userId="9de6e8c1-cd02-421a-9eb5-721f6178ffdf" providerId="ADAL" clId="{5BD0A4A8-BE06-4033-90D7-6A6BBF72DDEA}" dt="2022-02-22T14:45:03.956" v="1013" actId="165"/>
          <ac:picMkLst>
            <pc:docMk/>
            <pc:sldMk cId="576456540" sldId="2146847117"/>
            <ac:picMk id="144" creationId="{3BF66D84-C356-418D-A441-401DA62B9A8D}"/>
          </ac:picMkLst>
        </pc:picChg>
        <pc:picChg chg="mod topLvl">
          <ac:chgData name="Picozzi, Valentina" userId="9de6e8c1-cd02-421a-9eb5-721f6178ffdf" providerId="ADAL" clId="{5BD0A4A8-BE06-4033-90D7-6A6BBF72DDEA}" dt="2022-02-22T14:45:03.956" v="1013" actId="165"/>
          <ac:picMkLst>
            <pc:docMk/>
            <pc:sldMk cId="576456540" sldId="2146847117"/>
            <ac:picMk id="222" creationId="{C77B2F25-F10C-4EDA-9C0F-E2E7AD00B52F}"/>
          </ac:picMkLst>
        </pc:picChg>
        <pc:picChg chg="mod">
          <ac:chgData name="Picozzi, Valentina" userId="9de6e8c1-cd02-421a-9eb5-721f6178ffdf" providerId="ADAL" clId="{5BD0A4A8-BE06-4033-90D7-6A6BBF72DDEA}" dt="2022-02-22T14:45:03.956" v="1013" actId="165"/>
          <ac:picMkLst>
            <pc:docMk/>
            <pc:sldMk cId="576456540" sldId="2146847117"/>
            <ac:picMk id="254" creationId="{3F5FD902-E8D5-4E2B-B93E-0CD8DAF245A9}"/>
          </ac:picMkLst>
        </pc:picChg>
        <pc:picChg chg="mod">
          <ac:chgData name="Picozzi, Valentina" userId="9de6e8c1-cd02-421a-9eb5-721f6178ffdf" providerId="ADAL" clId="{5BD0A4A8-BE06-4033-90D7-6A6BBF72DDEA}" dt="2022-02-22T14:45:03.956" v="1013" actId="165"/>
          <ac:picMkLst>
            <pc:docMk/>
            <pc:sldMk cId="576456540" sldId="2146847117"/>
            <ac:picMk id="255" creationId="{DD0C196C-9FD6-42FD-B088-CE0A1B37891F}"/>
          </ac:picMkLst>
        </pc:picChg>
        <pc:picChg chg="mod topLvl">
          <ac:chgData name="Picozzi, Valentina" userId="9de6e8c1-cd02-421a-9eb5-721f6178ffdf" providerId="ADAL" clId="{5BD0A4A8-BE06-4033-90D7-6A6BBF72DDEA}" dt="2022-02-22T14:45:16.935" v="1014" actId="164"/>
          <ac:picMkLst>
            <pc:docMk/>
            <pc:sldMk cId="576456540" sldId="2146847117"/>
            <ac:picMk id="278" creationId="{FE7DB191-9C54-4495-AABE-E168C2444FB4}"/>
          </ac:picMkLst>
        </pc:picChg>
        <pc:picChg chg="mod topLvl">
          <ac:chgData name="Picozzi, Valentina" userId="9de6e8c1-cd02-421a-9eb5-721f6178ffdf" providerId="ADAL" clId="{5BD0A4A8-BE06-4033-90D7-6A6BBF72DDEA}" dt="2022-02-22T14:45:16.935" v="1014" actId="164"/>
          <ac:picMkLst>
            <pc:docMk/>
            <pc:sldMk cId="576456540" sldId="2146847117"/>
            <ac:picMk id="280" creationId="{57D4366F-3344-4858-B4B4-0D68891D675E}"/>
          </ac:picMkLst>
        </pc:picChg>
        <pc:picChg chg="mod topLvl">
          <ac:chgData name="Picozzi, Valentina" userId="9de6e8c1-cd02-421a-9eb5-721f6178ffdf" providerId="ADAL" clId="{5BD0A4A8-BE06-4033-90D7-6A6BBF72DDEA}" dt="2022-02-22T14:45:16.935" v="1014" actId="164"/>
          <ac:picMkLst>
            <pc:docMk/>
            <pc:sldMk cId="576456540" sldId="2146847117"/>
            <ac:picMk id="281" creationId="{CBEC7CDA-D8B5-4899-A608-15B1FB533196}"/>
          </ac:picMkLst>
        </pc:picChg>
        <pc:picChg chg="mod topLvl">
          <ac:chgData name="Picozzi, Valentina" userId="9de6e8c1-cd02-421a-9eb5-721f6178ffdf" providerId="ADAL" clId="{5BD0A4A8-BE06-4033-90D7-6A6BBF72DDEA}" dt="2022-02-22T14:45:16.935" v="1014" actId="164"/>
          <ac:picMkLst>
            <pc:docMk/>
            <pc:sldMk cId="576456540" sldId="2146847117"/>
            <ac:picMk id="303" creationId="{4698FC8C-60FB-4D03-9900-C09C99D5E86C}"/>
          </ac:picMkLst>
        </pc:picChg>
        <pc:picChg chg="mod topLvl">
          <ac:chgData name="Picozzi, Valentina" userId="9de6e8c1-cd02-421a-9eb5-721f6178ffdf" providerId="ADAL" clId="{5BD0A4A8-BE06-4033-90D7-6A6BBF72DDEA}" dt="2022-02-22T14:45:16.935" v="1014" actId="164"/>
          <ac:picMkLst>
            <pc:docMk/>
            <pc:sldMk cId="576456540" sldId="2146847117"/>
            <ac:picMk id="304" creationId="{BC778D54-A39E-4ABD-B55D-E2DFF3603BEA}"/>
          </ac:picMkLst>
        </pc:picChg>
        <pc:picChg chg="mod topLvl">
          <ac:chgData name="Picozzi, Valentina" userId="9de6e8c1-cd02-421a-9eb5-721f6178ffdf" providerId="ADAL" clId="{5BD0A4A8-BE06-4033-90D7-6A6BBF72DDEA}" dt="2022-02-22T14:45:16.935" v="1014" actId="164"/>
          <ac:picMkLst>
            <pc:docMk/>
            <pc:sldMk cId="576456540" sldId="2146847117"/>
            <ac:picMk id="305" creationId="{DF9DA0EA-C4BE-433D-850A-C49FBF350523}"/>
          </ac:picMkLst>
        </pc:picChg>
        <pc:picChg chg="mod topLvl">
          <ac:chgData name="Picozzi, Valentina" userId="9de6e8c1-cd02-421a-9eb5-721f6178ffdf" providerId="ADAL" clId="{5BD0A4A8-BE06-4033-90D7-6A6BBF72DDEA}" dt="2022-02-22T14:45:16.935" v="1014" actId="164"/>
          <ac:picMkLst>
            <pc:docMk/>
            <pc:sldMk cId="576456540" sldId="2146847117"/>
            <ac:picMk id="306" creationId="{D9B59FAE-AFBE-4181-A9C7-9DD54AE8DD0E}"/>
          </ac:picMkLst>
        </pc:picChg>
        <pc:picChg chg="mod topLvl">
          <ac:chgData name="Picozzi, Valentina" userId="9de6e8c1-cd02-421a-9eb5-721f6178ffdf" providerId="ADAL" clId="{5BD0A4A8-BE06-4033-90D7-6A6BBF72DDEA}" dt="2022-02-22T14:45:16.935" v="1014" actId="164"/>
          <ac:picMkLst>
            <pc:docMk/>
            <pc:sldMk cId="576456540" sldId="2146847117"/>
            <ac:picMk id="307" creationId="{30C9970F-0659-40FE-B458-9C9FD4DE30AA}"/>
          </ac:picMkLst>
        </pc:picChg>
        <pc:picChg chg="mod topLvl">
          <ac:chgData name="Picozzi, Valentina" userId="9de6e8c1-cd02-421a-9eb5-721f6178ffdf" providerId="ADAL" clId="{5BD0A4A8-BE06-4033-90D7-6A6BBF72DDEA}" dt="2022-02-22T14:45:16.935" v="1014" actId="164"/>
          <ac:picMkLst>
            <pc:docMk/>
            <pc:sldMk cId="576456540" sldId="2146847117"/>
            <ac:picMk id="308" creationId="{B365C8C2-B560-4268-BC43-45F85D718761}"/>
          </ac:picMkLst>
        </pc:picChg>
        <pc:picChg chg="mod topLvl">
          <ac:chgData name="Picozzi, Valentina" userId="9de6e8c1-cd02-421a-9eb5-721f6178ffdf" providerId="ADAL" clId="{5BD0A4A8-BE06-4033-90D7-6A6BBF72DDEA}" dt="2022-02-22T14:45:16.935" v="1014" actId="164"/>
          <ac:picMkLst>
            <pc:docMk/>
            <pc:sldMk cId="576456540" sldId="2146847117"/>
            <ac:picMk id="309" creationId="{0337BB3D-FCAB-480E-B294-972F515582E0}"/>
          </ac:picMkLst>
        </pc:picChg>
        <pc:picChg chg="mod topLvl">
          <ac:chgData name="Picozzi, Valentina" userId="9de6e8c1-cd02-421a-9eb5-721f6178ffdf" providerId="ADAL" clId="{5BD0A4A8-BE06-4033-90D7-6A6BBF72DDEA}" dt="2022-02-22T14:45:16.935" v="1014" actId="164"/>
          <ac:picMkLst>
            <pc:docMk/>
            <pc:sldMk cId="576456540" sldId="2146847117"/>
            <ac:picMk id="310" creationId="{A5F16922-F2B6-4D7C-94AD-1390933AFF3E}"/>
          </ac:picMkLst>
        </pc:picChg>
        <pc:picChg chg="mod topLvl">
          <ac:chgData name="Picozzi, Valentina" userId="9de6e8c1-cd02-421a-9eb5-721f6178ffdf" providerId="ADAL" clId="{5BD0A4A8-BE06-4033-90D7-6A6BBF72DDEA}" dt="2022-02-22T14:45:16.935" v="1014" actId="164"/>
          <ac:picMkLst>
            <pc:docMk/>
            <pc:sldMk cId="576456540" sldId="2146847117"/>
            <ac:picMk id="311" creationId="{7B566CB4-8AFE-4A84-BAB7-E3D3B0383962}"/>
          </ac:picMkLst>
        </pc:picChg>
        <pc:picChg chg="mod topLvl">
          <ac:chgData name="Picozzi, Valentina" userId="9de6e8c1-cd02-421a-9eb5-721f6178ffdf" providerId="ADAL" clId="{5BD0A4A8-BE06-4033-90D7-6A6BBF72DDEA}" dt="2022-02-22T14:45:16.935" v="1014" actId="164"/>
          <ac:picMkLst>
            <pc:docMk/>
            <pc:sldMk cId="576456540" sldId="2146847117"/>
            <ac:picMk id="312" creationId="{3CEB641E-B364-4EBA-B92B-359956B10251}"/>
          </ac:picMkLst>
        </pc:picChg>
        <pc:picChg chg="mod topLvl">
          <ac:chgData name="Picozzi, Valentina" userId="9de6e8c1-cd02-421a-9eb5-721f6178ffdf" providerId="ADAL" clId="{5BD0A4A8-BE06-4033-90D7-6A6BBF72DDEA}" dt="2022-02-22T14:45:16.935" v="1014" actId="164"/>
          <ac:picMkLst>
            <pc:docMk/>
            <pc:sldMk cId="576456540" sldId="2146847117"/>
            <ac:picMk id="313" creationId="{9F101D4C-3FA0-4EEA-937E-ED049A373459}"/>
          </ac:picMkLst>
        </pc:picChg>
        <pc:picChg chg="mod topLvl">
          <ac:chgData name="Picozzi, Valentina" userId="9de6e8c1-cd02-421a-9eb5-721f6178ffdf" providerId="ADAL" clId="{5BD0A4A8-BE06-4033-90D7-6A6BBF72DDEA}" dt="2022-02-22T14:45:16.935" v="1014" actId="164"/>
          <ac:picMkLst>
            <pc:docMk/>
            <pc:sldMk cId="576456540" sldId="2146847117"/>
            <ac:picMk id="314" creationId="{9D136A43-F768-49B2-A331-044755AF5FF5}"/>
          </ac:picMkLst>
        </pc:picChg>
        <pc:picChg chg="mod topLvl">
          <ac:chgData name="Picozzi, Valentina" userId="9de6e8c1-cd02-421a-9eb5-721f6178ffdf" providerId="ADAL" clId="{5BD0A4A8-BE06-4033-90D7-6A6BBF72DDEA}" dt="2022-02-22T14:45:16.935" v="1014" actId="164"/>
          <ac:picMkLst>
            <pc:docMk/>
            <pc:sldMk cId="576456540" sldId="2146847117"/>
            <ac:picMk id="315" creationId="{016F3F06-3688-4A34-9299-C76955B7B965}"/>
          </ac:picMkLst>
        </pc:picChg>
        <pc:picChg chg="mod topLvl">
          <ac:chgData name="Picozzi, Valentina" userId="9de6e8c1-cd02-421a-9eb5-721f6178ffdf" providerId="ADAL" clId="{5BD0A4A8-BE06-4033-90D7-6A6BBF72DDEA}" dt="2022-02-22T14:45:16.935" v="1014" actId="164"/>
          <ac:picMkLst>
            <pc:docMk/>
            <pc:sldMk cId="576456540" sldId="2146847117"/>
            <ac:picMk id="316" creationId="{BC3B7A63-1376-45B7-A039-3029D8C9A6C8}"/>
          </ac:picMkLst>
        </pc:picChg>
        <pc:picChg chg="mod topLvl">
          <ac:chgData name="Picozzi, Valentina" userId="9de6e8c1-cd02-421a-9eb5-721f6178ffdf" providerId="ADAL" clId="{5BD0A4A8-BE06-4033-90D7-6A6BBF72DDEA}" dt="2022-02-22T14:45:16.935" v="1014" actId="164"/>
          <ac:picMkLst>
            <pc:docMk/>
            <pc:sldMk cId="576456540" sldId="2146847117"/>
            <ac:picMk id="317" creationId="{B9D9B0A2-FA20-4F3E-8C82-7E04D20522B6}"/>
          </ac:picMkLst>
        </pc:picChg>
        <pc:picChg chg="mod topLvl">
          <ac:chgData name="Picozzi, Valentina" userId="9de6e8c1-cd02-421a-9eb5-721f6178ffdf" providerId="ADAL" clId="{5BD0A4A8-BE06-4033-90D7-6A6BBF72DDEA}" dt="2022-02-22T14:45:16.935" v="1014" actId="164"/>
          <ac:picMkLst>
            <pc:docMk/>
            <pc:sldMk cId="576456540" sldId="2146847117"/>
            <ac:picMk id="318" creationId="{36572712-D4D3-499E-B194-2C041D64A084}"/>
          </ac:picMkLst>
        </pc:picChg>
        <pc:picChg chg="mod topLvl">
          <ac:chgData name="Picozzi, Valentina" userId="9de6e8c1-cd02-421a-9eb5-721f6178ffdf" providerId="ADAL" clId="{5BD0A4A8-BE06-4033-90D7-6A6BBF72DDEA}" dt="2022-02-22T14:45:16.935" v="1014" actId="164"/>
          <ac:picMkLst>
            <pc:docMk/>
            <pc:sldMk cId="576456540" sldId="2146847117"/>
            <ac:picMk id="319" creationId="{E91082F6-4926-4DB0-9ACE-13EAA70D129A}"/>
          </ac:picMkLst>
        </pc:picChg>
        <pc:picChg chg="mod topLvl">
          <ac:chgData name="Picozzi, Valentina" userId="9de6e8c1-cd02-421a-9eb5-721f6178ffdf" providerId="ADAL" clId="{5BD0A4A8-BE06-4033-90D7-6A6BBF72DDEA}" dt="2022-02-22T14:45:16.935" v="1014" actId="164"/>
          <ac:picMkLst>
            <pc:docMk/>
            <pc:sldMk cId="576456540" sldId="2146847117"/>
            <ac:picMk id="320" creationId="{AFA836CD-1ED1-44DE-9D1F-11090350FA45}"/>
          </ac:picMkLst>
        </pc:picChg>
        <pc:picChg chg="mod topLvl">
          <ac:chgData name="Picozzi, Valentina" userId="9de6e8c1-cd02-421a-9eb5-721f6178ffdf" providerId="ADAL" clId="{5BD0A4A8-BE06-4033-90D7-6A6BBF72DDEA}" dt="2022-02-22T14:45:16.935" v="1014" actId="164"/>
          <ac:picMkLst>
            <pc:docMk/>
            <pc:sldMk cId="576456540" sldId="2146847117"/>
            <ac:picMk id="321" creationId="{1D4C06A4-A8CA-4EAD-94E4-4CE4E1BA8C98}"/>
          </ac:picMkLst>
        </pc:picChg>
        <pc:picChg chg="mod topLvl">
          <ac:chgData name="Picozzi, Valentina" userId="9de6e8c1-cd02-421a-9eb5-721f6178ffdf" providerId="ADAL" clId="{5BD0A4A8-BE06-4033-90D7-6A6BBF72DDEA}" dt="2022-02-22T14:45:16.935" v="1014" actId="164"/>
          <ac:picMkLst>
            <pc:docMk/>
            <pc:sldMk cId="576456540" sldId="2146847117"/>
            <ac:picMk id="322" creationId="{6477053D-59BD-495D-9DFA-37A032F0D3D7}"/>
          </ac:picMkLst>
        </pc:picChg>
        <pc:picChg chg="mod topLvl">
          <ac:chgData name="Picozzi, Valentina" userId="9de6e8c1-cd02-421a-9eb5-721f6178ffdf" providerId="ADAL" clId="{5BD0A4A8-BE06-4033-90D7-6A6BBF72DDEA}" dt="2022-02-22T14:45:16.935" v="1014" actId="164"/>
          <ac:picMkLst>
            <pc:docMk/>
            <pc:sldMk cId="576456540" sldId="2146847117"/>
            <ac:picMk id="323" creationId="{1F2C4D17-21DB-489F-88C7-D03CD5DEEC63}"/>
          </ac:picMkLst>
        </pc:picChg>
        <pc:picChg chg="mod topLvl">
          <ac:chgData name="Picozzi, Valentina" userId="9de6e8c1-cd02-421a-9eb5-721f6178ffdf" providerId="ADAL" clId="{5BD0A4A8-BE06-4033-90D7-6A6BBF72DDEA}" dt="2022-02-22T14:45:16.935" v="1014" actId="164"/>
          <ac:picMkLst>
            <pc:docMk/>
            <pc:sldMk cId="576456540" sldId="2146847117"/>
            <ac:picMk id="324" creationId="{01C20EE7-1047-4202-BE12-655EE2FD0601}"/>
          </ac:picMkLst>
        </pc:picChg>
        <pc:picChg chg="mod">
          <ac:chgData name="Picozzi, Valentina" userId="9de6e8c1-cd02-421a-9eb5-721f6178ffdf" providerId="ADAL" clId="{5BD0A4A8-BE06-4033-90D7-6A6BBF72DDEA}" dt="2022-02-22T14:45:03.956" v="1013" actId="165"/>
          <ac:picMkLst>
            <pc:docMk/>
            <pc:sldMk cId="576456540" sldId="2146847117"/>
            <ac:picMk id="330" creationId="{B301F5C1-84FB-4C9F-95E5-76380A31FC9A}"/>
          </ac:picMkLst>
        </pc:picChg>
        <pc:picChg chg="mod">
          <ac:chgData name="Picozzi, Valentina" userId="9de6e8c1-cd02-421a-9eb5-721f6178ffdf" providerId="ADAL" clId="{5BD0A4A8-BE06-4033-90D7-6A6BBF72DDEA}" dt="2022-02-22T14:45:03.956" v="1013" actId="165"/>
          <ac:picMkLst>
            <pc:docMk/>
            <pc:sldMk cId="576456540" sldId="2146847117"/>
            <ac:picMk id="331" creationId="{D1C69C00-13E4-43E2-BC8A-78974191F7E9}"/>
          </ac:picMkLst>
        </pc:picChg>
        <pc:picChg chg="mod topLvl">
          <ac:chgData name="Picozzi, Valentina" userId="9de6e8c1-cd02-421a-9eb5-721f6178ffdf" providerId="ADAL" clId="{5BD0A4A8-BE06-4033-90D7-6A6BBF72DDEA}" dt="2022-02-22T14:45:16.935" v="1014" actId="164"/>
          <ac:picMkLst>
            <pc:docMk/>
            <pc:sldMk cId="576456540" sldId="2146847117"/>
            <ac:picMk id="337" creationId="{CE720ADC-C24F-4B1A-9348-879951CBFF9A}"/>
          </ac:picMkLst>
        </pc:picChg>
        <pc:picChg chg="mod topLvl">
          <ac:chgData name="Picozzi, Valentina" userId="9de6e8c1-cd02-421a-9eb5-721f6178ffdf" providerId="ADAL" clId="{5BD0A4A8-BE06-4033-90D7-6A6BBF72DDEA}" dt="2022-02-22T14:45:16.935" v="1014" actId="164"/>
          <ac:picMkLst>
            <pc:docMk/>
            <pc:sldMk cId="576456540" sldId="2146847117"/>
            <ac:picMk id="338" creationId="{A4D5A905-BB24-4B1B-B132-34C7B95A65A2}"/>
          </ac:picMkLst>
        </pc:picChg>
        <pc:cxnChg chg="mod">
          <ac:chgData name="Picozzi, Valentina" userId="9de6e8c1-cd02-421a-9eb5-721f6178ffdf" providerId="ADAL" clId="{5BD0A4A8-BE06-4033-90D7-6A6BBF72DDEA}" dt="2022-02-22T14:45:03.956" v="1013" actId="165"/>
          <ac:cxnSpMkLst>
            <pc:docMk/>
            <pc:sldMk cId="576456540" sldId="2146847117"/>
            <ac:cxnSpMk id="37" creationId="{6F1A2580-C461-4185-B8BF-3FA27EC71723}"/>
          </ac:cxnSpMkLst>
        </pc:cxnChg>
        <pc:cxnChg chg="mod">
          <ac:chgData name="Picozzi, Valentina" userId="9de6e8c1-cd02-421a-9eb5-721f6178ffdf" providerId="ADAL" clId="{5BD0A4A8-BE06-4033-90D7-6A6BBF72DDEA}" dt="2022-02-22T14:45:03.956" v="1013" actId="165"/>
          <ac:cxnSpMkLst>
            <pc:docMk/>
            <pc:sldMk cId="576456540" sldId="2146847117"/>
            <ac:cxnSpMk id="52" creationId="{8B36D992-AE6D-48AE-9F2D-D5E7597F8F94}"/>
          </ac:cxnSpMkLst>
        </pc:cxnChg>
        <pc:cxnChg chg="mod">
          <ac:chgData name="Picozzi, Valentina" userId="9de6e8c1-cd02-421a-9eb5-721f6178ffdf" providerId="ADAL" clId="{5BD0A4A8-BE06-4033-90D7-6A6BBF72DDEA}" dt="2022-02-22T14:45:03.956" v="1013" actId="165"/>
          <ac:cxnSpMkLst>
            <pc:docMk/>
            <pc:sldMk cId="576456540" sldId="2146847117"/>
            <ac:cxnSpMk id="249" creationId="{791413DE-AEEC-412F-82EF-B2DE6FE7A755}"/>
          </ac:cxnSpMkLst>
        </pc:cxnChg>
        <pc:cxnChg chg="mod">
          <ac:chgData name="Picozzi, Valentina" userId="9de6e8c1-cd02-421a-9eb5-721f6178ffdf" providerId="ADAL" clId="{5BD0A4A8-BE06-4033-90D7-6A6BBF72DDEA}" dt="2022-02-22T14:45:03.956" v="1013" actId="165"/>
          <ac:cxnSpMkLst>
            <pc:docMk/>
            <pc:sldMk cId="576456540" sldId="2146847117"/>
            <ac:cxnSpMk id="325" creationId="{E35F3268-CC72-41DA-97C7-C9F184B4B695}"/>
          </ac:cxnSpMkLst>
        </pc:cxnChg>
        <pc:cxnChg chg="mod">
          <ac:chgData name="Picozzi, Valentina" userId="9de6e8c1-cd02-421a-9eb5-721f6178ffdf" providerId="ADAL" clId="{5BD0A4A8-BE06-4033-90D7-6A6BBF72DDEA}" dt="2022-02-22T14:45:03.956" v="1013" actId="165"/>
          <ac:cxnSpMkLst>
            <pc:docMk/>
            <pc:sldMk cId="576456540" sldId="2146847117"/>
            <ac:cxnSpMk id="326" creationId="{CF068C4D-4EE6-49A0-B9D1-C400A56EE8A2}"/>
          </ac:cxnSpMkLst>
        </pc:cxnChg>
        <pc:cxnChg chg="mod">
          <ac:chgData name="Picozzi, Valentina" userId="9de6e8c1-cd02-421a-9eb5-721f6178ffdf" providerId="ADAL" clId="{5BD0A4A8-BE06-4033-90D7-6A6BBF72DDEA}" dt="2022-02-22T14:45:03.956" v="1013" actId="165"/>
          <ac:cxnSpMkLst>
            <pc:docMk/>
            <pc:sldMk cId="576456540" sldId="2146847117"/>
            <ac:cxnSpMk id="327" creationId="{2AA3A94A-3FCE-47E5-88F3-282B29854F22}"/>
          </ac:cxnSpMkLst>
        </pc:cxnChg>
        <pc:cxnChg chg="mod">
          <ac:chgData name="Picozzi, Valentina" userId="9de6e8c1-cd02-421a-9eb5-721f6178ffdf" providerId="ADAL" clId="{5BD0A4A8-BE06-4033-90D7-6A6BBF72DDEA}" dt="2022-02-22T14:45:03.956" v="1013" actId="165"/>
          <ac:cxnSpMkLst>
            <pc:docMk/>
            <pc:sldMk cId="576456540" sldId="2146847117"/>
            <ac:cxnSpMk id="328" creationId="{F299A64C-8986-4511-BAE2-8C2FEE43342B}"/>
          </ac:cxnSpMkLst>
        </pc:cxnChg>
      </pc:sldChg>
      <pc:sldChg chg="add del">
        <pc:chgData name="Picozzi, Valentina" userId="9de6e8c1-cd02-421a-9eb5-721f6178ffdf" providerId="ADAL" clId="{5BD0A4A8-BE06-4033-90D7-6A6BBF72DDEA}" dt="2022-02-23T10:07:42.103" v="3240" actId="2696"/>
        <pc:sldMkLst>
          <pc:docMk/>
          <pc:sldMk cId="2897513780" sldId="2146847118"/>
        </pc:sldMkLst>
      </pc:sldChg>
      <pc:sldChg chg="addSp delSp modSp add mod ord">
        <pc:chgData name="Picozzi, Valentina" userId="9de6e8c1-cd02-421a-9eb5-721f6178ffdf" providerId="ADAL" clId="{5BD0A4A8-BE06-4033-90D7-6A6BBF72DDEA}" dt="2022-02-23T14:13:36.963" v="4257" actId="164"/>
        <pc:sldMkLst>
          <pc:docMk/>
          <pc:sldMk cId="2049616396" sldId="2146847119"/>
        </pc:sldMkLst>
        <pc:spChg chg="mod">
          <ac:chgData name="Picozzi, Valentina" userId="9de6e8c1-cd02-421a-9eb5-721f6178ffdf" providerId="ADAL" clId="{5BD0A4A8-BE06-4033-90D7-6A6BBF72DDEA}" dt="2022-02-22T17:06:39.952" v="1315"/>
          <ac:spMkLst>
            <pc:docMk/>
            <pc:sldMk cId="2049616396" sldId="2146847119"/>
            <ac:spMk id="110" creationId="{0CEFFBEB-193B-461C-936C-836F6B28329A}"/>
          </ac:spMkLst>
        </pc:spChg>
        <pc:spChg chg="mod">
          <ac:chgData name="Picozzi, Valentina" userId="9de6e8c1-cd02-421a-9eb5-721f6178ffdf" providerId="ADAL" clId="{5BD0A4A8-BE06-4033-90D7-6A6BBF72DDEA}" dt="2022-02-23T14:05:42.851" v="4178" actId="1076"/>
          <ac:spMkLst>
            <pc:docMk/>
            <pc:sldMk cId="2049616396" sldId="2146847119"/>
            <ac:spMk id="232" creationId="{72A56892-BEC8-4E41-89E4-C0C715BF7608}"/>
          </ac:spMkLst>
        </pc:spChg>
        <pc:grpChg chg="add mod">
          <ac:chgData name="Picozzi, Valentina" userId="9de6e8c1-cd02-421a-9eb5-721f6178ffdf" providerId="ADAL" clId="{5BD0A4A8-BE06-4033-90D7-6A6BBF72DDEA}" dt="2022-02-23T14:13:36.963" v="4257" actId="164"/>
          <ac:grpSpMkLst>
            <pc:docMk/>
            <pc:sldMk cId="2049616396" sldId="2146847119"/>
            <ac:grpSpMk id="10" creationId="{555D00D7-E1AE-4C4F-A3A4-6AEA83C0D9D9}"/>
          </ac:grpSpMkLst>
        </pc:grpChg>
        <pc:grpChg chg="add mod">
          <ac:chgData name="Picozzi, Valentina" userId="9de6e8c1-cd02-421a-9eb5-721f6178ffdf" providerId="ADAL" clId="{5BD0A4A8-BE06-4033-90D7-6A6BBF72DDEA}" dt="2022-02-23T14:13:36.963" v="4257" actId="164"/>
          <ac:grpSpMkLst>
            <pc:docMk/>
            <pc:sldMk cId="2049616396" sldId="2146847119"/>
            <ac:grpSpMk id="11" creationId="{358418FA-978A-4150-A4F8-048CC7D48B66}"/>
          </ac:grpSpMkLst>
        </pc:grpChg>
        <pc:grpChg chg="mod">
          <ac:chgData name="Picozzi, Valentina" userId="9de6e8c1-cd02-421a-9eb5-721f6178ffdf" providerId="ADAL" clId="{5BD0A4A8-BE06-4033-90D7-6A6BBF72DDEA}" dt="2022-02-23T14:13:36.963" v="4257" actId="164"/>
          <ac:grpSpMkLst>
            <pc:docMk/>
            <pc:sldMk cId="2049616396" sldId="2146847119"/>
            <ac:grpSpMk id="279" creationId="{52ACF01A-74F0-4528-9AFD-416190A4A175}"/>
          </ac:grpSpMkLst>
        </pc:grpChg>
        <pc:picChg chg="add del mod">
          <ac:chgData name="Picozzi, Valentina" userId="9de6e8c1-cd02-421a-9eb5-721f6178ffdf" providerId="ADAL" clId="{5BD0A4A8-BE06-4033-90D7-6A6BBF72DDEA}" dt="2022-02-23T14:08:52.033" v="4188" actId="478"/>
          <ac:picMkLst>
            <pc:docMk/>
            <pc:sldMk cId="2049616396" sldId="2146847119"/>
            <ac:picMk id="3" creationId="{5A5F1874-C27C-4112-9F98-1040B3D0D1CC}"/>
          </ac:picMkLst>
        </pc:picChg>
        <pc:picChg chg="del">
          <ac:chgData name="Picozzi, Valentina" userId="9de6e8c1-cd02-421a-9eb5-721f6178ffdf" providerId="ADAL" clId="{5BD0A4A8-BE06-4033-90D7-6A6BBF72DDEA}" dt="2022-02-22T17:03:06.298" v="1284" actId="478"/>
          <ac:picMkLst>
            <pc:docMk/>
            <pc:sldMk cId="2049616396" sldId="2146847119"/>
            <ac:picMk id="3" creationId="{BAA7BCE7-29D0-4A71-9F79-EA45DBB3EF49}"/>
          </ac:picMkLst>
        </pc:picChg>
        <pc:picChg chg="add mod ord modCrop">
          <ac:chgData name="Picozzi, Valentina" userId="9de6e8c1-cd02-421a-9eb5-721f6178ffdf" providerId="ADAL" clId="{5BD0A4A8-BE06-4033-90D7-6A6BBF72DDEA}" dt="2022-02-22T17:05:48.336" v="1314" actId="14100"/>
          <ac:picMkLst>
            <pc:docMk/>
            <pc:sldMk cId="2049616396" sldId="2146847119"/>
            <ac:picMk id="4" creationId="{A18A50EB-239F-4CBE-B607-D64053EA03D6}"/>
          </ac:picMkLst>
        </pc:picChg>
        <pc:picChg chg="add mod">
          <ac:chgData name="Picozzi, Valentina" userId="9de6e8c1-cd02-421a-9eb5-721f6178ffdf" providerId="ADAL" clId="{5BD0A4A8-BE06-4033-90D7-6A6BBF72DDEA}" dt="2022-02-23T14:13:01.568" v="4254" actId="164"/>
          <ac:picMkLst>
            <pc:docMk/>
            <pc:sldMk cId="2049616396" sldId="2146847119"/>
            <ac:picMk id="6" creationId="{0C886F49-F373-43D9-8A8F-699C68B5E06A}"/>
          </ac:picMkLst>
        </pc:picChg>
        <pc:picChg chg="add mod">
          <ac:chgData name="Picozzi, Valentina" userId="9de6e8c1-cd02-421a-9eb5-721f6178ffdf" providerId="ADAL" clId="{5BD0A4A8-BE06-4033-90D7-6A6BBF72DDEA}" dt="2022-02-23T14:13:01.568" v="4254" actId="164"/>
          <ac:picMkLst>
            <pc:docMk/>
            <pc:sldMk cId="2049616396" sldId="2146847119"/>
            <ac:picMk id="9" creationId="{B6B7F043-F8B2-4585-A96E-2A80823BEF87}"/>
          </ac:picMkLst>
        </pc:picChg>
        <pc:picChg chg="del">
          <ac:chgData name="Picozzi, Valentina" userId="9de6e8c1-cd02-421a-9eb5-721f6178ffdf" providerId="ADAL" clId="{5BD0A4A8-BE06-4033-90D7-6A6BBF72DDEA}" dt="2022-02-22T17:06:56.268" v="1316" actId="478"/>
          <ac:picMkLst>
            <pc:docMk/>
            <pc:sldMk cId="2049616396" sldId="2146847119"/>
            <ac:picMk id="18" creationId="{B464992B-36EF-4C0D-A006-FB35934FCE90}"/>
          </ac:picMkLst>
        </pc:picChg>
        <pc:picChg chg="del">
          <ac:chgData name="Picozzi, Valentina" userId="9de6e8c1-cd02-421a-9eb5-721f6178ffdf" providerId="ADAL" clId="{5BD0A4A8-BE06-4033-90D7-6A6BBF72DDEA}" dt="2022-02-22T17:04:43.529" v="1286" actId="478"/>
          <ac:picMkLst>
            <pc:docMk/>
            <pc:sldMk cId="2049616396" sldId="2146847119"/>
            <ac:picMk id="24" creationId="{58A36020-F802-40D6-953E-2A80389E62D1}"/>
          </ac:picMkLst>
        </pc:picChg>
        <pc:picChg chg="add mod ord">
          <ac:chgData name="Picozzi, Valentina" userId="9de6e8c1-cd02-421a-9eb5-721f6178ffdf" providerId="ADAL" clId="{5BD0A4A8-BE06-4033-90D7-6A6BBF72DDEA}" dt="2022-02-22T17:02:43.647" v="1282" actId="167"/>
          <ac:picMkLst>
            <pc:docMk/>
            <pc:sldMk cId="2049616396" sldId="2146847119"/>
            <ac:picMk id="73" creationId="{11A793C0-B191-4439-9F69-A6F54BF3A824}"/>
          </ac:picMkLst>
        </pc:picChg>
        <pc:picChg chg="add mod">
          <ac:chgData name="Picozzi, Valentina" userId="9de6e8c1-cd02-421a-9eb5-721f6178ffdf" providerId="ADAL" clId="{5BD0A4A8-BE06-4033-90D7-6A6BBF72DDEA}" dt="2022-02-22T17:03:07.653" v="1285"/>
          <ac:picMkLst>
            <pc:docMk/>
            <pc:sldMk cId="2049616396" sldId="2146847119"/>
            <ac:picMk id="74" creationId="{006ED565-4E74-4247-A8B4-3838B3C46067}"/>
          </ac:picMkLst>
        </pc:picChg>
        <pc:picChg chg="add del mod">
          <ac:chgData name="Picozzi, Valentina" userId="9de6e8c1-cd02-421a-9eb5-721f6178ffdf" providerId="ADAL" clId="{5BD0A4A8-BE06-4033-90D7-6A6BBF72DDEA}" dt="2022-02-23T14:00:36.079" v="4145" actId="478"/>
          <ac:picMkLst>
            <pc:docMk/>
            <pc:sldMk cId="2049616396" sldId="2146847119"/>
            <ac:picMk id="75" creationId="{DDEDA7A6-C7C3-415B-80F8-A81A34CA58E4}"/>
          </ac:picMkLst>
        </pc:picChg>
        <pc:picChg chg="add mod">
          <ac:chgData name="Picozzi, Valentina" userId="9de6e8c1-cd02-421a-9eb5-721f6178ffdf" providerId="ADAL" clId="{5BD0A4A8-BE06-4033-90D7-6A6BBF72DDEA}" dt="2022-02-23T14:00:31.669" v="4144"/>
          <ac:picMkLst>
            <pc:docMk/>
            <pc:sldMk cId="2049616396" sldId="2146847119"/>
            <ac:picMk id="76" creationId="{45F7D874-D7CF-487E-A746-A96BACFD5690}"/>
          </ac:picMkLst>
        </pc:picChg>
        <pc:picChg chg="add mod">
          <ac:chgData name="Picozzi, Valentina" userId="9de6e8c1-cd02-421a-9eb5-721f6178ffdf" providerId="ADAL" clId="{5BD0A4A8-BE06-4033-90D7-6A6BBF72DDEA}" dt="2022-02-23T14:13:36.963" v="4257" actId="164"/>
          <ac:picMkLst>
            <pc:docMk/>
            <pc:sldMk cId="2049616396" sldId="2146847119"/>
            <ac:picMk id="77" creationId="{BBE25AAB-5AC5-4FA5-B33E-9CF0CF2F86F4}"/>
          </ac:picMkLst>
        </pc:picChg>
        <pc:picChg chg="add mod">
          <ac:chgData name="Picozzi, Valentina" userId="9de6e8c1-cd02-421a-9eb5-721f6178ffdf" providerId="ADAL" clId="{5BD0A4A8-BE06-4033-90D7-6A6BBF72DDEA}" dt="2022-02-23T14:00:31.669" v="4144"/>
          <ac:picMkLst>
            <pc:docMk/>
            <pc:sldMk cId="2049616396" sldId="2146847119"/>
            <ac:picMk id="78" creationId="{E9D002B2-D6FC-4D4B-B472-5AAE90CF9114}"/>
          </ac:picMkLst>
        </pc:picChg>
        <pc:picChg chg="add mod">
          <ac:chgData name="Picozzi, Valentina" userId="9de6e8c1-cd02-421a-9eb5-721f6178ffdf" providerId="ADAL" clId="{5BD0A4A8-BE06-4033-90D7-6A6BBF72DDEA}" dt="2022-02-23T14:00:50.028" v="4148" actId="1076"/>
          <ac:picMkLst>
            <pc:docMk/>
            <pc:sldMk cId="2049616396" sldId="2146847119"/>
            <ac:picMk id="79" creationId="{7DAF2BC2-96EC-4BEF-A553-8F49EE8DAC15}"/>
          </ac:picMkLst>
        </pc:picChg>
        <pc:picChg chg="add mod">
          <ac:chgData name="Picozzi, Valentina" userId="9de6e8c1-cd02-421a-9eb5-721f6178ffdf" providerId="ADAL" clId="{5BD0A4A8-BE06-4033-90D7-6A6BBF72DDEA}" dt="2022-02-23T14:03:39.526" v="4151" actId="1076"/>
          <ac:picMkLst>
            <pc:docMk/>
            <pc:sldMk cId="2049616396" sldId="2146847119"/>
            <ac:picMk id="80" creationId="{1D317142-C156-4A54-93D8-A540FD9B59EB}"/>
          </ac:picMkLst>
        </pc:picChg>
        <pc:picChg chg="add del mod">
          <ac:chgData name="Picozzi, Valentina" userId="9de6e8c1-cd02-421a-9eb5-721f6178ffdf" providerId="ADAL" clId="{5BD0A4A8-BE06-4033-90D7-6A6BBF72DDEA}" dt="2022-02-23T14:04:25.194" v="4169" actId="478"/>
          <ac:picMkLst>
            <pc:docMk/>
            <pc:sldMk cId="2049616396" sldId="2146847119"/>
            <ac:picMk id="81" creationId="{4D1D1350-AAA0-45A4-9D79-E7C8EA730960}"/>
          </ac:picMkLst>
        </pc:picChg>
        <pc:picChg chg="add mod">
          <ac:chgData name="Picozzi, Valentina" userId="9de6e8c1-cd02-421a-9eb5-721f6178ffdf" providerId="ADAL" clId="{5BD0A4A8-BE06-4033-90D7-6A6BBF72DDEA}" dt="2022-02-23T14:05:11.609" v="4173" actId="1366"/>
          <ac:picMkLst>
            <pc:docMk/>
            <pc:sldMk cId="2049616396" sldId="2146847119"/>
            <ac:picMk id="82" creationId="{F4079E00-6E4B-4527-9BF2-6B91CD5AE2F0}"/>
          </ac:picMkLst>
        </pc:picChg>
        <pc:picChg chg="add mod">
          <ac:chgData name="Picozzi, Valentina" userId="9de6e8c1-cd02-421a-9eb5-721f6178ffdf" providerId="ADAL" clId="{5BD0A4A8-BE06-4033-90D7-6A6BBF72DDEA}" dt="2022-02-23T14:05:25.139" v="4175" actId="1076"/>
          <ac:picMkLst>
            <pc:docMk/>
            <pc:sldMk cId="2049616396" sldId="2146847119"/>
            <ac:picMk id="83" creationId="{3F13C550-3DAC-4B9B-9B1C-F7C360FEAE5B}"/>
          </ac:picMkLst>
        </pc:picChg>
        <pc:picChg chg="add mod">
          <ac:chgData name="Picozzi, Valentina" userId="9de6e8c1-cd02-421a-9eb5-721f6178ffdf" providerId="ADAL" clId="{5BD0A4A8-BE06-4033-90D7-6A6BBF72DDEA}" dt="2022-02-23T14:13:36.963" v="4257" actId="164"/>
          <ac:picMkLst>
            <pc:docMk/>
            <pc:sldMk cId="2049616396" sldId="2146847119"/>
            <ac:picMk id="89" creationId="{E0E30BD4-5474-460C-866D-421D3995FF33}"/>
          </ac:picMkLst>
        </pc:picChg>
        <pc:picChg chg="del">
          <ac:chgData name="Picozzi, Valentina" userId="9de6e8c1-cd02-421a-9eb5-721f6178ffdf" providerId="ADAL" clId="{5BD0A4A8-BE06-4033-90D7-6A6BBF72DDEA}" dt="2022-02-22T17:02:35.568" v="1279" actId="478"/>
          <ac:picMkLst>
            <pc:docMk/>
            <pc:sldMk cId="2049616396" sldId="2146847119"/>
            <ac:picMk id="201" creationId="{D71B6228-D3DC-42FD-BEDA-BF4D88AB2E85}"/>
          </ac:picMkLst>
        </pc:picChg>
        <pc:picChg chg="del">
          <ac:chgData name="Picozzi, Valentina" userId="9de6e8c1-cd02-421a-9eb5-721f6178ffdf" providerId="ADAL" clId="{5BD0A4A8-BE06-4033-90D7-6A6BBF72DDEA}" dt="2022-02-23T14:00:45.572" v="4147" actId="478"/>
          <ac:picMkLst>
            <pc:docMk/>
            <pc:sldMk cId="2049616396" sldId="2146847119"/>
            <ac:picMk id="250" creationId="{C9455ED2-E910-4379-B627-3F579A92EC42}"/>
          </ac:picMkLst>
        </pc:picChg>
        <pc:picChg chg="del">
          <ac:chgData name="Picozzi, Valentina" userId="9de6e8c1-cd02-421a-9eb5-721f6178ffdf" providerId="ADAL" clId="{5BD0A4A8-BE06-4033-90D7-6A6BBF72DDEA}" dt="2022-02-23T14:00:56" v="4150" actId="478"/>
          <ac:picMkLst>
            <pc:docMk/>
            <pc:sldMk cId="2049616396" sldId="2146847119"/>
            <ac:picMk id="252" creationId="{F8AE82E6-383A-49F0-9E27-EABA4CE285C6}"/>
          </ac:picMkLst>
        </pc:picChg>
        <pc:picChg chg="mod ord">
          <ac:chgData name="Picozzi, Valentina" userId="9de6e8c1-cd02-421a-9eb5-721f6178ffdf" providerId="ADAL" clId="{5BD0A4A8-BE06-4033-90D7-6A6BBF72DDEA}" dt="2022-02-23T14:06:46.064" v="4183" actId="1035"/>
          <ac:picMkLst>
            <pc:docMk/>
            <pc:sldMk cId="2049616396" sldId="2146847119"/>
            <ac:picMk id="256" creationId="{DFA46907-310E-44FE-A8C9-389C40C8ECDF}"/>
          </ac:picMkLst>
        </pc:picChg>
        <pc:cxnChg chg="add mod">
          <ac:chgData name="Picozzi, Valentina" userId="9de6e8c1-cd02-421a-9eb5-721f6178ffdf" providerId="ADAL" clId="{5BD0A4A8-BE06-4033-90D7-6A6BBF72DDEA}" dt="2022-02-23T14:13:36.963" v="4257" actId="164"/>
          <ac:cxnSpMkLst>
            <pc:docMk/>
            <pc:sldMk cId="2049616396" sldId="2146847119"/>
            <ac:cxnSpMk id="87" creationId="{BF4CE34C-D264-4481-A881-5B8176FC55AB}"/>
          </ac:cxnSpMkLst>
        </pc:cxnChg>
        <pc:cxnChg chg="del mod ord">
          <ac:chgData name="Picozzi, Valentina" userId="9de6e8c1-cd02-421a-9eb5-721f6178ffdf" providerId="ADAL" clId="{5BD0A4A8-BE06-4033-90D7-6A6BBF72DDEA}" dt="2022-02-23T14:12:33.123" v="4246" actId="21"/>
          <ac:cxnSpMkLst>
            <pc:docMk/>
            <pc:sldMk cId="2049616396" sldId="2146847119"/>
            <ac:cxnSpMk id="375" creationId="{AE60470A-873F-4619-82FB-7E73BC331EC4}"/>
          </ac:cxnSpMkLst>
        </pc:cxnChg>
      </pc:sldChg>
      <pc:sldChg chg="addSp delSp modSp add mod ord">
        <pc:chgData name="Picozzi, Valentina" userId="9de6e8c1-cd02-421a-9eb5-721f6178ffdf" providerId="ADAL" clId="{5BD0A4A8-BE06-4033-90D7-6A6BBF72DDEA}" dt="2022-02-23T19:38:05.268" v="5049" actId="14100"/>
        <pc:sldMkLst>
          <pc:docMk/>
          <pc:sldMk cId="1855258536" sldId="2146847120"/>
        </pc:sldMkLst>
        <pc:spChg chg="del">
          <ac:chgData name="Picozzi, Valentina" userId="9de6e8c1-cd02-421a-9eb5-721f6178ffdf" providerId="ADAL" clId="{5BD0A4A8-BE06-4033-90D7-6A6BBF72DDEA}" dt="2022-02-22T17:08:43.810" v="1326" actId="478"/>
          <ac:spMkLst>
            <pc:docMk/>
            <pc:sldMk cId="1855258536" sldId="2146847120"/>
            <ac:spMk id="89" creationId="{38F08E92-E119-45FE-8F85-36D8777C3105}"/>
          </ac:spMkLst>
        </pc:spChg>
        <pc:spChg chg="add del mod">
          <ac:chgData name="Picozzi, Valentina" userId="9de6e8c1-cd02-421a-9eb5-721f6178ffdf" providerId="ADAL" clId="{5BD0A4A8-BE06-4033-90D7-6A6BBF72DDEA}" dt="2022-02-22T17:09:08.295" v="1335"/>
          <ac:spMkLst>
            <pc:docMk/>
            <pc:sldMk cId="1855258536" sldId="2146847120"/>
            <ac:spMk id="94" creationId="{8F11D7EC-89A5-4E50-B05A-B3BAF6947655}"/>
          </ac:spMkLst>
        </pc:spChg>
        <pc:spChg chg="add mod">
          <ac:chgData name="Picozzi, Valentina" userId="9de6e8c1-cd02-421a-9eb5-721f6178ffdf" providerId="ADAL" clId="{5BD0A4A8-BE06-4033-90D7-6A6BBF72DDEA}" dt="2022-02-22T17:09:23.120" v="1338" actId="1076"/>
          <ac:spMkLst>
            <pc:docMk/>
            <pc:sldMk cId="1855258536" sldId="2146847120"/>
            <ac:spMk id="95" creationId="{2E41C4EC-C2F0-4CAB-8E05-ACA07CA69F0C}"/>
          </ac:spMkLst>
        </pc:spChg>
        <pc:spChg chg="mod">
          <ac:chgData name="Picozzi, Valentina" userId="9de6e8c1-cd02-421a-9eb5-721f6178ffdf" providerId="ADAL" clId="{5BD0A4A8-BE06-4033-90D7-6A6BBF72DDEA}" dt="2022-02-22T17:08:22.335" v="1324"/>
          <ac:spMkLst>
            <pc:docMk/>
            <pc:sldMk cId="1855258536" sldId="2146847120"/>
            <ac:spMk id="135" creationId="{93CBA148-3119-49C1-8837-A0CD5EA48036}"/>
          </ac:spMkLst>
        </pc:spChg>
        <pc:picChg chg="add del mod modCrop">
          <ac:chgData name="Picozzi, Valentina" userId="9de6e8c1-cd02-421a-9eb5-721f6178ffdf" providerId="ADAL" clId="{5BD0A4A8-BE06-4033-90D7-6A6BBF72DDEA}" dt="2022-02-23T19:32:38.824" v="4985" actId="478"/>
          <ac:picMkLst>
            <pc:docMk/>
            <pc:sldMk cId="1855258536" sldId="2146847120"/>
            <ac:picMk id="3" creationId="{1102F3AF-15D4-43C8-9189-4E348DEFB4F8}"/>
          </ac:picMkLst>
        </pc:picChg>
        <pc:picChg chg="add mod modCrop">
          <ac:chgData name="Picozzi, Valentina" userId="9de6e8c1-cd02-421a-9eb5-721f6178ffdf" providerId="ADAL" clId="{5BD0A4A8-BE06-4033-90D7-6A6BBF72DDEA}" dt="2022-02-23T19:34:35.344" v="5007" actId="732"/>
          <ac:picMkLst>
            <pc:docMk/>
            <pc:sldMk cId="1855258536" sldId="2146847120"/>
            <ac:picMk id="5" creationId="{2AF6A28D-7812-41EB-B268-5AC1C1559FB9}"/>
          </ac:picMkLst>
        </pc:picChg>
        <pc:picChg chg="add del mod">
          <ac:chgData name="Picozzi, Valentina" userId="9de6e8c1-cd02-421a-9eb5-721f6178ffdf" providerId="ADAL" clId="{5BD0A4A8-BE06-4033-90D7-6A6BBF72DDEA}" dt="2022-02-23T19:27:58.121" v="4951" actId="1076"/>
          <ac:picMkLst>
            <pc:docMk/>
            <pc:sldMk cId="1855258536" sldId="2146847120"/>
            <ac:picMk id="9" creationId="{D37A3C1F-E17D-4080-AF39-E3CE0055EF42}"/>
          </ac:picMkLst>
        </pc:picChg>
        <pc:picChg chg="mod">
          <ac:chgData name="Picozzi, Valentina" userId="9de6e8c1-cd02-421a-9eb5-721f6178ffdf" providerId="ADAL" clId="{5BD0A4A8-BE06-4033-90D7-6A6BBF72DDEA}" dt="2022-02-23T19:37:49.595" v="5046" actId="14100"/>
          <ac:picMkLst>
            <pc:docMk/>
            <pc:sldMk cId="1855258536" sldId="2146847120"/>
            <ac:picMk id="26" creationId="{C2DF4F70-E610-4D39-8FFE-F4755DFA0F60}"/>
          </ac:picMkLst>
        </pc:picChg>
        <pc:picChg chg="add del mod">
          <ac:chgData name="Picozzi, Valentina" userId="9de6e8c1-cd02-421a-9eb5-721f6178ffdf" providerId="ADAL" clId="{5BD0A4A8-BE06-4033-90D7-6A6BBF72DDEA}" dt="2022-02-22T17:09:08.295" v="1335"/>
          <ac:picMkLst>
            <pc:docMk/>
            <pc:sldMk cId="1855258536" sldId="2146847120"/>
            <ac:picMk id="92" creationId="{E58731C3-8C8D-4C0D-A95B-14A3ECF2CD54}"/>
          </ac:picMkLst>
        </pc:picChg>
        <pc:picChg chg="add del mod">
          <ac:chgData name="Picozzi, Valentina" userId="9de6e8c1-cd02-421a-9eb5-721f6178ffdf" providerId="ADAL" clId="{5BD0A4A8-BE06-4033-90D7-6A6BBF72DDEA}" dt="2022-02-22T17:09:08.295" v="1335"/>
          <ac:picMkLst>
            <pc:docMk/>
            <pc:sldMk cId="1855258536" sldId="2146847120"/>
            <ac:picMk id="93" creationId="{18E452DC-E022-468D-85BD-670FB97B6D96}"/>
          </ac:picMkLst>
        </pc:picChg>
        <pc:picChg chg="add mod">
          <ac:chgData name="Picozzi, Valentina" userId="9de6e8c1-cd02-421a-9eb5-721f6178ffdf" providerId="ADAL" clId="{5BD0A4A8-BE06-4033-90D7-6A6BBF72DDEA}" dt="2022-02-23T19:34:54.225" v="5009" actId="1076"/>
          <ac:picMkLst>
            <pc:docMk/>
            <pc:sldMk cId="1855258536" sldId="2146847120"/>
            <ac:picMk id="96" creationId="{DE2A1076-E6A5-44AD-B8D5-43722E415445}"/>
          </ac:picMkLst>
        </pc:picChg>
        <pc:picChg chg="add mod">
          <ac:chgData name="Picozzi, Valentina" userId="9de6e8c1-cd02-421a-9eb5-721f6178ffdf" providerId="ADAL" clId="{5BD0A4A8-BE06-4033-90D7-6A6BBF72DDEA}" dt="2022-02-23T19:35:24.466" v="5012" actId="1076"/>
          <ac:picMkLst>
            <pc:docMk/>
            <pc:sldMk cId="1855258536" sldId="2146847120"/>
            <ac:picMk id="97" creationId="{0919DF2A-A62B-4B3C-9CD5-C2CDC0627787}"/>
          </ac:picMkLst>
        </pc:picChg>
        <pc:picChg chg="add mod">
          <ac:chgData name="Picozzi, Valentina" userId="9de6e8c1-cd02-421a-9eb5-721f6178ffdf" providerId="ADAL" clId="{5BD0A4A8-BE06-4033-90D7-6A6BBF72DDEA}" dt="2022-02-23T19:35:45.486" v="5016" actId="1035"/>
          <ac:picMkLst>
            <pc:docMk/>
            <pc:sldMk cId="1855258536" sldId="2146847120"/>
            <ac:picMk id="98" creationId="{101C482C-0185-4BF0-9A6A-1ACCEC697546}"/>
          </ac:picMkLst>
        </pc:picChg>
        <pc:picChg chg="add mod">
          <ac:chgData name="Picozzi, Valentina" userId="9de6e8c1-cd02-421a-9eb5-721f6178ffdf" providerId="ADAL" clId="{5BD0A4A8-BE06-4033-90D7-6A6BBF72DDEA}" dt="2022-02-23T19:36:09.573" v="5019" actId="1076"/>
          <ac:picMkLst>
            <pc:docMk/>
            <pc:sldMk cId="1855258536" sldId="2146847120"/>
            <ac:picMk id="99" creationId="{0962615E-3691-4E86-803A-7FC10DCBD240}"/>
          </ac:picMkLst>
        </pc:picChg>
        <pc:picChg chg="add del mod">
          <ac:chgData name="Picozzi, Valentina" userId="9de6e8c1-cd02-421a-9eb5-721f6178ffdf" providerId="ADAL" clId="{5BD0A4A8-BE06-4033-90D7-6A6BBF72DDEA}" dt="2022-02-23T19:36:55.922" v="5034" actId="478"/>
          <ac:picMkLst>
            <pc:docMk/>
            <pc:sldMk cId="1855258536" sldId="2146847120"/>
            <ac:picMk id="100" creationId="{5121E46E-1894-4E23-80B3-C216AE68A1B7}"/>
          </ac:picMkLst>
        </pc:picChg>
        <pc:picChg chg="add mod">
          <ac:chgData name="Picozzi, Valentina" userId="9de6e8c1-cd02-421a-9eb5-721f6178ffdf" providerId="ADAL" clId="{5BD0A4A8-BE06-4033-90D7-6A6BBF72DDEA}" dt="2022-02-23T19:37:04.721" v="5039" actId="1037"/>
          <ac:picMkLst>
            <pc:docMk/>
            <pc:sldMk cId="1855258536" sldId="2146847120"/>
            <ac:picMk id="101" creationId="{B9DCEA1A-BB5E-4C4D-B731-72C0E4EB5385}"/>
          </ac:picMkLst>
        </pc:picChg>
        <pc:picChg chg="add mod">
          <ac:chgData name="Picozzi, Valentina" userId="9de6e8c1-cd02-421a-9eb5-721f6178ffdf" providerId="ADAL" clId="{5BD0A4A8-BE06-4033-90D7-6A6BBF72DDEA}" dt="2022-02-23T19:37:22.530" v="5042" actId="1076"/>
          <ac:picMkLst>
            <pc:docMk/>
            <pc:sldMk cId="1855258536" sldId="2146847120"/>
            <ac:picMk id="102" creationId="{2A8CAFD1-1E35-44C5-965E-7585CD5A7EEB}"/>
          </ac:picMkLst>
        </pc:picChg>
        <pc:picChg chg="add mod">
          <ac:chgData name="Picozzi, Valentina" userId="9de6e8c1-cd02-421a-9eb5-721f6178ffdf" providerId="ADAL" clId="{5BD0A4A8-BE06-4033-90D7-6A6BBF72DDEA}" dt="2022-02-23T19:37:30.662" v="5044" actId="1076"/>
          <ac:picMkLst>
            <pc:docMk/>
            <pc:sldMk cId="1855258536" sldId="2146847120"/>
            <ac:picMk id="103" creationId="{30B1A389-F170-4F0E-8EC7-B181D452E71B}"/>
          </ac:picMkLst>
        </pc:picChg>
        <pc:picChg chg="mod">
          <ac:chgData name="Picozzi, Valentina" userId="9de6e8c1-cd02-421a-9eb5-721f6178ffdf" providerId="ADAL" clId="{5BD0A4A8-BE06-4033-90D7-6A6BBF72DDEA}" dt="2022-02-23T19:37:56.191" v="5047" actId="14100"/>
          <ac:picMkLst>
            <pc:docMk/>
            <pc:sldMk cId="1855258536" sldId="2146847120"/>
            <ac:picMk id="303" creationId="{4698FC8C-60FB-4D03-9900-C09C99D5E86C}"/>
          </ac:picMkLst>
        </pc:picChg>
        <pc:picChg chg="mod">
          <ac:chgData name="Picozzi, Valentina" userId="9de6e8c1-cd02-421a-9eb5-721f6178ffdf" providerId="ADAL" clId="{5BD0A4A8-BE06-4033-90D7-6A6BBF72DDEA}" dt="2022-02-23T19:38:05.268" v="5049" actId="14100"/>
          <ac:picMkLst>
            <pc:docMk/>
            <pc:sldMk cId="1855258536" sldId="2146847120"/>
            <ac:picMk id="304" creationId="{BC778D54-A39E-4ABD-B55D-E2DFF3603BEA}"/>
          </ac:picMkLst>
        </pc:picChg>
        <pc:picChg chg="del">
          <ac:chgData name="Picozzi, Valentina" userId="9de6e8c1-cd02-421a-9eb5-721f6178ffdf" providerId="ADAL" clId="{5BD0A4A8-BE06-4033-90D7-6A6BBF72DDEA}" dt="2022-02-23T19:35:14.444" v="5010" actId="478"/>
          <ac:picMkLst>
            <pc:docMk/>
            <pc:sldMk cId="1855258536" sldId="2146847120"/>
            <ac:picMk id="308" creationId="{B365C8C2-B560-4268-BC43-45F85D718761}"/>
          </ac:picMkLst>
        </pc:picChg>
        <pc:picChg chg="del">
          <ac:chgData name="Picozzi, Valentina" userId="9de6e8c1-cd02-421a-9eb5-721f6178ffdf" providerId="ADAL" clId="{5BD0A4A8-BE06-4033-90D7-6A6BBF72DDEA}" dt="2022-02-23T19:35:27.383" v="5013" actId="478"/>
          <ac:picMkLst>
            <pc:docMk/>
            <pc:sldMk cId="1855258536" sldId="2146847120"/>
            <ac:picMk id="310" creationId="{A5F16922-F2B6-4D7C-94AD-1390933AFF3E}"/>
          </ac:picMkLst>
        </pc:picChg>
        <pc:picChg chg="del">
          <ac:chgData name="Picozzi, Valentina" userId="9de6e8c1-cd02-421a-9eb5-721f6178ffdf" providerId="ADAL" clId="{5BD0A4A8-BE06-4033-90D7-6A6BBF72DDEA}" dt="2022-02-23T19:36:02.391" v="5017" actId="478"/>
          <ac:picMkLst>
            <pc:docMk/>
            <pc:sldMk cId="1855258536" sldId="2146847120"/>
            <ac:picMk id="312" creationId="{3CEB641E-B364-4EBA-B92B-359956B10251}"/>
          </ac:picMkLst>
        </pc:picChg>
        <pc:picChg chg="del">
          <ac:chgData name="Picozzi, Valentina" userId="9de6e8c1-cd02-421a-9eb5-721f6178ffdf" providerId="ADAL" clId="{5BD0A4A8-BE06-4033-90D7-6A6BBF72DDEA}" dt="2022-02-23T19:36:12.958" v="5020" actId="478"/>
          <ac:picMkLst>
            <pc:docMk/>
            <pc:sldMk cId="1855258536" sldId="2146847120"/>
            <ac:picMk id="313" creationId="{9F101D4C-3FA0-4EEA-937E-ED049A373459}"/>
          </ac:picMkLst>
        </pc:picChg>
      </pc:sldChg>
      <pc:sldChg chg="modSp add del mod ord">
        <pc:chgData name="Picozzi, Valentina" userId="9de6e8c1-cd02-421a-9eb5-721f6178ffdf" providerId="ADAL" clId="{5BD0A4A8-BE06-4033-90D7-6A6BBF72DDEA}" dt="2022-02-24T09:10:36.485" v="5278" actId="2696"/>
        <pc:sldMkLst>
          <pc:docMk/>
          <pc:sldMk cId="1799675065" sldId="2146847121"/>
        </pc:sldMkLst>
        <pc:spChg chg="mod">
          <ac:chgData name="Picozzi, Valentina" userId="9de6e8c1-cd02-421a-9eb5-721f6178ffdf" providerId="ADAL" clId="{5BD0A4A8-BE06-4033-90D7-6A6BBF72DDEA}" dt="2022-02-22T17:11:11.278" v="1342"/>
          <ac:spMkLst>
            <pc:docMk/>
            <pc:sldMk cId="1799675065" sldId="2146847121"/>
            <ac:spMk id="135" creationId="{93CBA148-3119-49C1-8837-A0CD5EA48036}"/>
          </ac:spMkLst>
        </pc:spChg>
      </pc:sldChg>
      <pc:sldChg chg="modSp add mod ord">
        <pc:chgData name="Picozzi, Valentina" userId="9de6e8c1-cd02-421a-9eb5-721f6178ffdf" providerId="ADAL" clId="{5BD0A4A8-BE06-4033-90D7-6A6BBF72DDEA}" dt="2022-02-22T17:12:08.748" v="1348"/>
        <pc:sldMkLst>
          <pc:docMk/>
          <pc:sldMk cId="1890003278" sldId="2146847122"/>
        </pc:sldMkLst>
        <pc:spChg chg="mod">
          <ac:chgData name="Picozzi, Valentina" userId="9de6e8c1-cd02-421a-9eb5-721f6178ffdf" providerId="ADAL" clId="{5BD0A4A8-BE06-4033-90D7-6A6BBF72DDEA}" dt="2022-02-22T17:11:52.554" v="1347" actId="1076"/>
          <ac:spMkLst>
            <pc:docMk/>
            <pc:sldMk cId="1890003278" sldId="2146847122"/>
            <ac:spMk id="95" creationId="{2E41C4EC-C2F0-4CAB-8E05-ACA07CA69F0C}"/>
          </ac:spMkLst>
        </pc:spChg>
        <pc:spChg chg="mod">
          <ac:chgData name="Picozzi, Valentina" userId="9de6e8c1-cd02-421a-9eb5-721f6178ffdf" providerId="ADAL" clId="{5BD0A4A8-BE06-4033-90D7-6A6BBF72DDEA}" dt="2022-02-22T17:12:08.748" v="1348"/>
          <ac:spMkLst>
            <pc:docMk/>
            <pc:sldMk cId="1890003278" sldId="2146847122"/>
            <ac:spMk id="135" creationId="{93CBA148-3119-49C1-8837-A0CD5EA48036}"/>
          </ac:spMkLst>
        </pc:spChg>
      </pc:sldChg>
      <pc:sldChg chg="addSp delSp modSp add del mod ord">
        <pc:chgData name="Picozzi, Valentina" userId="9de6e8c1-cd02-421a-9eb5-721f6178ffdf" providerId="ADAL" clId="{5BD0A4A8-BE06-4033-90D7-6A6BBF72DDEA}" dt="2022-02-24T09:54:13.867" v="6052" actId="2696"/>
        <pc:sldMkLst>
          <pc:docMk/>
          <pc:sldMk cId="1850188403" sldId="2146847123"/>
        </pc:sldMkLst>
        <pc:spChg chg="del">
          <ac:chgData name="Picozzi, Valentina" userId="9de6e8c1-cd02-421a-9eb5-721f6178ffdf" providerId="ADAL" clId="{5BD0A4A8-BE06-4033-90D7-6A6BBF72DDEA}" dt="2022-02-22T17:12:59.222" v="1354" actId="478"/>
          <ac:spMkLst>
            <pc:docMk/>
            <pc:sldMk cId="1850188403" sldId="2146847123"/>
            <ac:spMk id="95" creationId="{2E41C4EC-C2F0-4CAB-8E05-ACA07CA69F0C}"/>
          </ac:spMkLst>
        </pc:spChg>
        <pc:spChg chg="mod">
          <ac:chgData name="Picozzi, Valentina" userId="9de6e8c1-cd02-421a-9eb5-721f6178ffdf" providerId="ADAL" clId="{5BD0A4A8-BE06-4033-90D7-6A6BBF72DDEA}" dt="2022-02-24T09:44:11.028" v="5559"/>
          <ac:spMkLst>
            <pc:docMk/>
            <pc:sldMk cId="1850188403" sldId="2146847123"/>
            <ac:spMk id="97" creationId="{E132474B-4AD6-47E4-8A38-4DD97E1491EC}"/>
          </ac:spMkLst>
        </pc:spChg>
        <pc:spChg chg="mod">
          <ac:chgData name="Picozzi, Valentina" userId="9de6e8c1-cd02-421a-9eb5-721f6178ffdf" providerId="ADAL" clId="{5BD0A4A8-BE06-4033-90D7-6A6BBF72DDEA}" dt="2022-02-24T09:44:11.028" v="5559"/>
          <ac:spMkLst>
            <pc:docMk/>
            <pc:sldMk cId="1850188403" sldId="2146847123"/>
            <ac:spMk id="98" creationId="{B09A4156-739A-4B07-9019-77C135A12604}"/>
          </ac:spMkLst>
        </pc:spChg>
        <pc:spChg chg="mod">
          <ac:chgData name="Picozzi, Valentina" userId="9de6e8c1-cd02-421a-9eb5-721f6178ffdf" providerId="ADAL" clId="{5BD0A4A8-BE06-4033-90D7-6A6BBF72DDEA}" dt="2022-02-24T09:44:11.028" v="5559"/>
          <ac:spMkLst>
            <pc:docMk/>
            <pc:sldMk cId="1850188403" sldId="2146847123"/>
            <ac:spMk id="99" creationId="{8A9370D6-78EC-4D0F-B76A-17681778AE2D}"/>
          </ac:spMkLst>
        </pc:spChg>
        <pc:spChg chg="mod">
          <ac:chgData name="Picozzi, Valentina" userId="9de6e8c1-cd02-421a-9eb5-721f6178ffdf" providerId="ADAL" clId="{5BD0A4A8-BE06-4033-90D7-6A6BBF72DDEA}" dt="2022-02-24T09:44:11.028" v="5559"/>
          <ac:spMkLst>
            <pc:docMk/>
            <pc:sldMk cId="1850188403" sldId="2146847123"/>
            <ac:spMk id="100" creationId="{D45DDC1F-10D6-4A50-A7D5-686D600246D4}"/>
          </ac:spMkLst>
        </pc:spChg>
        <pc:spChg chg="mod">
          <ac:chgData name="Picozzi, Valentina" userId="9de6e8c1-cd02-421a-9eb5-721f6178ffdf" providerId="ADAL" clId="{5BD0A4A8-BE06-4033-90D7-6A6BBF72DDEA}" dt="2022-02-24T09:44:11.028" v="5559"/>
          <ac:spMkLst>
            <pc:docMk/>
            <pc:sldMk cId="1850188403" sldId="2146847123"/>
            <ac:spMk id="101" creationId="{34732482-8B22-4A97-B9D3-AC385C4E649C}"/>
          </ac:spMkLst>
        </pc:spChg>
        <pc:spChg chg="mod">
          <ac:chgData name="Picozzi, Valentina" userId="9de6e8c1-cd02-421a-9eb5-721f6178ffdf" providerId="ADAL" clId="{5BD0A4A8-BE06-4033-90D7-6A6BBF72DDEA}" dt="2022-02-24T09:44:11.028" v="5559"/>
          <ac:spMkLst>
            <pc:docMk/>
            <pc:sldMk cId="1850188403" sldId="2146847123"/>
            <ac:spMk id="102" creationId="{1FBE02BB-F995-4382-94C3-C039C70930CB}"/>
          </ac:spMkLst>
        </pc:spChg>
        <pc:spChg chg="mod">
          <ac:chgData name="Picozzi, Valentina" userId="9de6e8c1-cd02-421a-9eb5-721f6178ffdf" providerId="ADAL" clId="{5BD0A4A8-BE06-4033-90D7-6A6BBF72DDEA}" dt="2022-02-24T09:44:11.028" v="5559"/>
          <ac:spMkLst>
            <pc:docMk/>
            <pc:sldMk cId="1850188403" sldId="2146847123"/>
            <ac:spMk id="112" creationId="{4D378F87-09EB-40F6-9F97-CE5B8A6A0D83}"/>
          </ac:spMkLst>
        </pc:spChg>
        <pc:spChg chg="mod">
          <ac:chgData name="Picozzi, Valentina" userId="9de6e8c1-cd02-421a-9eb5-721f6178ffdf" providerId="ADAL" clId="{5BD0A4A8-BE06-4033-90D7-6A6BBF72DDEA}" dt="2022-02-24T09:44:11.028" v="5559"/>
          <ac:spMkLst>
            <pc:docMk/>
            <pc:sldMk cId="1850188403" sldId="2146847123"/>
            <ac:spMk id="113" creationId="{B0239B51-69D0-460B-8BF7-EC0AFE50BA77}"/>
          </ac:spMkLst>
        </pc:spChg>
        <pc:spChg chg="mod">
          <ac:chgData name="Picozzi, Valentina" userId="9de6e8c1-cd02-421a-9eb5-721f6178ffdf" providerId="ADAL" clId="{5BD0A4A8-BE06-4033-90D7-6A6BBF72DDEA}" dt="2022-02-24T09:44:11.028" v="5559"/>
          <ac:spMkLst>
            <pc:docMk/>
            <pc:sldMk cId="1850188403" sldId="2146847123"/>
            <ac:spMk id="114" creationId="{329EA204-B7BF-4897-9621-C805C0ADDE0B}"/>
          </ac:spMkLst>
        </pc:spChg>
        <pc:spChg chg="mod">
          <ac:chgData name="Picozzi, Valentina" userId="9de6e8c1-cd02-421a-9eb5-721f6178ffdf" providerId="ADAL" clId="{5BD0A4A8-BE06-4033-90D7-6A6BBF72DDEA}" dt="2022-02-24T09:44:11.028" v="5559"/>
          <ac:spMkLst>
            <pc:docMk/>
            <pc:sldMk cId="1850188403" sldId="2146847123"/>
            <ac:spMk id="115" creationId="{99DB7C8F-5CF9-43E3-B407-A384C855473E}"/>
          </ac:spMkLst>
        </pc:spChg>
        <pc:spChg chg="mod">
          <ac:chgData name="Picozzi, Valentina" userId="9de6e8c1-cd02-421a-9eb5-721f6178ffdf" providerId="ADAL" clId="{5BD0A4A8-BE06-4033-90D7-6A6BBF72DDEA}" dt="2022-02-24T09:44:11.028" v="5559"/>
          <ac:spMkLst>
            <pc:docMk/>
            <pc:sldMk cId="1850188403" sldId="2146847123"/>
            <ac:spMk id="116" creationId="{22DFF221-1214-44F7-BF1B-1C33C63A699B}"/>
          </ac:spMkLst>
        </pc:spChg>
        <pc:spChg chg="mod">
          <ac:chgData name="Picozzi, Valentina" userId="9de6e8c1-cd02-421a-9eb5-721f6178ffdf" providerId="ADAL" clId="{5BD0A4A8-BE06-4033-90D7-6A6BBF72DDEA}" dt="2022-02-24T09:44:11.028" v="5559"/>
          <ac:spMkLst>
            <pc:docMk/>
            <pc:sldMk cId="1850188403" sldId="2146847123"/>
            <ac:spMk id="117" creationId="{63C7BF9E-EFE8-4B6F-BBD4-53E47A7489BA}"/>
          </ac:spMkLst>
        </pc:spChg>
        <pc:spChg chg="mod">
          <ac:chgData name="Picozzi, Valentina" userId="9de6e8c1-cd02-421a-9eb5-721f6178ffdf" providerId="ADAL" clId="{5BD0A4A8-BE06-4033-90D7-6A6BBF72DDEA}" dt="2022-02-24T09:44:11.028" v="5559"/>
          <ac:spMkLst>
            <pc:docMk/>
            <pc:sldMk cId="1850188403" sldId="2146847123"/>
            <ac:spMk id="122" creationId="{1AA17C9E-9AB3-4EB1-BB97-DA3D09C4B076}"/>
          </ac:spMkLst>
        </pc:spChg>
        <pc:spChg chg="mod">
          <ac:chgData name="Picozzi, Valentina" userId="9de6e8c1-cd02-421a-9eb5-721f6178ffdf" providerId="ADAL" clId="{5BD0A4A8-BE06-4033-90D7-6A6BBF72DDEA}" dt="2022-02-24T09:44:11.028" v="5559"/>
          <ac:spMkLst>
            <pc:docMk/>
            <pc:sldMk cId="1850188403" sldId="2146847123"/>
            <ac:spMk id="123" creationId="{0DE978C6-6846-4F4C-B27B-A46DE59256AE}"/>
          </ac:spMkLst>
        </pc:spChg>
        <pc:spChg chg="mod">
          <ac:chgData name="Picozzi, Valentina" userId="9de6e8c1-cd02-421a-9eb5-721f6178ffdf" providerId="ADAL" clId="{5BD0A4A8-BE06-4033-90D7-6A6BBF72DDEA}" dt="2022-02-24T09:44:11.028" v="5559"/>
          <ac:spMkLst>
            <pc:docMk/>
            <pc:sldMk cId="1850188403" sldId="2146847123"/>
            <ac:spMk id="124" creationId="{A98A7BE2-B642-4415-9225-28100F1514E6}"/>
          </ac:spMkLst>
        </pc:spChg>
        <pc:spChg chg="mod">
          <ac:chgData name="Picozzi, Valentina" userId="9de6e8c1-cd02-421a-9eb5-721f6178ffdf" providerId="ADAL" clId="{5BD0A4A8-BE06-4033-90D7-6A6BBF72DDEA}" dt="2022-02-24T09:44:11.028" v="5559"/>
          <ac:spMkLst>
            <pc:docMk/>
            <pc:sldMk cId="1850188403" sldId="2146847123"/>
            <ac:spMk id="125" creationId="{484F6804-91EB-48D9-9929-D2A03E009388}"/>
          </ac:spMkLst>
        </pc:spChg>
        <pc:spChg chg="mod">
          <ac:chgData name="Picozzi, Valentina" userId="9de6e8c1-cd02-421a-9eb5-721f6178ffdf" providerId="ADAL" clId="{5BD0A4A8-BE06-4033-90D7-6A6BBF72DDEA}" dt="2022-02-24T09:44:11.028" v="5559"/>
          <ac:spMkLst>
            <pc:docMk/>
            <pc:sldMk cId="1850188403" sldId="2146847123"/>
            <ac:spMk id="126" creationId="{6B5075FB-A648-48E7-87C3-6DE9771DEA95}"/>
          </ac:spMkLst>
        </pc:spChg>
        <pc:spChg chg="mod">
          <ac:chgData name="Picozzi, Valentina" userId="9de6e8c1-cd02-421a-9eb5-721f6178ffdf" providerId="ADAL" clId="{5BD0A4A8-BE06-4033-90D7-6A6BBF72DDEA}" dt="2022-02-24T09:44:11.028" v="5559"/>
          <ac:spMkLst>
            <pc:docMk/>
            <pc:sldMk cId="1850188403" sldId="2146847123"/>
            <ac:spMk id="127" creationId="{E7515B25-711F-4DC8-8BD6-802A11FB5C13}"/>
          </ac:spMkLst>
        </pc:spChg>
        <pc:spChg chg="mod">
          <ac:chgData name="Picozzi, Valentina" userId="9de6e8c1-cd02-421a-9eb5-721f6178ffdf" providerId="ADAL" clId="{5BD0A4A8-BE06-4033-90D7-6A6BBF72DDEA}" dt="2022-02-22T17:13:45.576" v="1384"/>
          <ac:spMkLst>
            <pc:docMk/>
            <pc:sldMk cId="1850188403" sldId="2146847123"/>
            <ac:spMk id="135" creationId="{93CBA148-3119-49C1-8837-A0CD5EA48036}"/>
          </ac:spMkLst>
        </pc:spChg>
        <pc:grpChg chg="add mod">
          <ac:chgData name="Picozzi, Valentina" userId="9de6e8c1-cd02-421a-9eb5-721f6178ffdf" providerId="ADAL" clId="{5BD0A4A8-BE06-4033-90D7-6A6BBF72DDEA}" dt="2022-02-22T17:13:14.302" v="1382" actId="1037"/>
          <ac:grpSpMkLst>
            <pc:docMk/>
            <pc:sldMk cId="1850188403" sldId="2146847123"/>
            <ac:grpSpMk id="2" creationId="{AF7FAE6D-F3A1-40C9-9443-9B98D4EFE37C}"/>
          </ac:grpSpMkLst>
        </pc:grpChg>
        <pc:grpChg chg="mod">
          <ac:chgData name="Picozzi, Valentina" userId="9de6e8c1-cd02-421a-9eb5-721f6178ffdf" providerId="ADAL" clId="{5BD0A4A8-BE06-4033-90D7-6A6BBF72DDEA}" dt="2022-02-22T17:13:08.812" v="1355" actId="164"/>
          <ac:grpSpMkLst>
            <pc:docMk/>
            <pc:sldMk cId="1850188403" sldId="2146847123"/>
            <ac:grpSpMk id="62" creationId="{2F24A06F-76CA-4592-BABB-F252CC46D8A5}"/>
          </ac:grpSpMkLst>
        </pc:grpChg>
        <pc:grpChg chg="add del mod">
          <ac:chgData name="Picozzi, Valentina" userId="9de6e8c1-cd02-421a-9eb5-721f6178ffdf" providerId="ADAL" clId="{5BD0A4A8-BE06-4033-90D7-6A6BBF72DDEA}" dt="2022-02-24T09:44:15.539" v="5560" actId="478"/>
          <ac:grpSpMkLst>
            <pc:docMk/>
            <pc:sldMk cId="1850188403" sldId="2146847123"/>
            <ac:grpSpMk id="94" creationId="{F7D37463-B096-429B-B9A5-81F2C4CDC561}"/>
          </ac:grpSpMkLst>
        </pc:grpChg>
        <pc:grpChg chg="mod">
          <ac:chgData name="Picozzi, Valentina" userId="9de6e8c1-cd02-421a-9eb5-721f6178ffdf" providerId="ADAL" clId="{5BD0A4A8-BE06-4033-90D7-6A6BBF72DDEA}" dt="2022-02-24T09:44:11.028" v="5559"/>
          <ac:grpSpMkLst>
            <pc:docMk/>
            <pc:sldMk cId="1850188403" sldId="2146847123"/>
            <ac:grpSpMk id="96" creationId="{E0228EC2-94C6-4F74-8EC1-793EBC829E9C}"/>
          </ac:grpSpMkLst>
        </pc:grpChg>
        <pc:grpChg chg="mod">
          <ac:chgData name="Picozzi, Valentina" userId="9de6e8c1-cd02-421a-9eb5-721f6178ffdf" providerId="ADAL" clId="{5BD0A4A8-BE06-4033-90D7-6A6BBF72DDEA}" dt="2022-02-24T09:44:11.028" v="5559"/>
          <ac:grpSpMkLst>
            <pc:docMk/>
            <pc:sldMk cId="1850188403" sldId="2146847123"/>
            <ac:grpSpMk id="103" creationId="{8975CBA4-54CC-4B04-86B9-E599F02DC92E}"/>
          </ac:grpSpMkLst>
        </pc:grpChg>
        <pc:grpChg chg="mod">
          <ac:chgData name="Picozzi, Valentina" userId="9de6e8c1-cd02-421a-9eb5-721f6178ffdf" providerId="ADAL" clId="{5BD0A4A8-BE06-4033-90D7-6A6BBF72DDEA}" dt="2022-02-24T09:44:11.028" v="5559"/>
          <ac:grpSpMkLst>
            <pc:docMk/>
            <pc:sldMk cId="1850188403" sldId="2146847123"/>
            <ac:grpSpMk id="109" creationId="{F1FC82F2-FFBF-4967-A77F-32E328008D2C}"/>
          </ac:grpSpMkLst>
        </pc:grpChg>
        <pc:picChg chg="del">
          <ac:chgData name="Picozzi, Valentina" userId="9de6e8c1-cd02-421a-9eb5-721f6178ffdf" providerId="ADAL" clId="{5BD0A4A8-BE06-4033-90D7-6A6BBF72DDEA}" dt="2022-02-24T09:44:08.758" v="5558" actId="478"/>
          <ac:picMkLst>
            <pc:docMk/>
            <pc:sldMk cId="1850188403" sldId="2146847123"/>
            <ac:picMk id="59" creationId="{69167E32-88A0-4FC0-89B2-AD1232A41037}"/>
          </ac:picMkLst>
        </pc:picChg>
        <pc:picChg chg="add mod">
          <ac:chgData name="Picozzi, Valentina" userId="9de6e8c1-cd02-421a-9eb5-721f6178ffdf" providerId="ADAL" clId="{5BD0A4A8-BE06-4033-90D7-6A6BBF72DDEA}" dt="2022-02-22T17:13:16.003" v="1383"/>
          <ac:picMkLst>
            <pc:docMk/>
            <pc:sldMk cId="1850188403" sldId="2146847123"/>
            <ac:picMk id="93" creationId="{9EE310E0-9299-4442-A9AA-D7B5FFB7D2BF}"/>
          </ac:picMkLst>
        </pc:picChg>
        <pc:picChg chg="mod">
          <ac:chgData name="Picozzi, Valentina" userId="9de6e8c1-cd02-421a-9eb5-721f6178ffdf" providerId="ADAL" clId="{5BD0A4A8-BE06-4033-90D7-6A6BBF72DDEA}" dt="2022-02-24T09:44:11.028" v="5559"/>
          <ac:picMkLst>
            <pc:docMk/>
            <pc:sldMk cId="1850188403" sldId="2146847123"/>
            <ac:picMk id="95" creationId="{2066A6E8-E62E-4485-944B-AB79E2D1FF8A}"/>
          </ac:picMkLst>
        </pc:picChg>
        <pc:picChg chg="mod">
          <ac:chgData name="Picozzi, Valentina" userId="9de6e8c1-cd02-421a-9eb5-721f6178ffdf" providerId="ADAL" clId="{5BD0A4A8-BE06-4033-90D7-6A6BBF72DDEA}" dt="2022-02-24T09:44:11.028" v="5559"/>
          <ac:picMkLst>
            <pc:docMk/>
            <pc:sldMk cId="1850188403" sldId="2146847123"/>
            <ac:picMk id="104" creationId="{57F748B7-74FB-4891-A35F-D9EADB4FAA32}"/>
          </ac:picMkLst>
        </pc:picChg>
        <pc:picChg chg="mod">
          <ac:chgData name="Picozzi, Valentina" userId="9de6e8c1-cd02-421a-9eb5-721f6178ffdf" providerId="ADAL" clId="{5BD0A4A8-BE06-4033-90D7-6A6BBF72DDEA}" dt="2022-02-24T09:44:11.028" v="5559"/>
          <ac:picMkLst>
            <pc:docMk/>
            <pc:sldMk cId="1850188403" sldId="2146847123"/>
            <ac:picMk id="105" creationId="{DFC75762-5855-470C-8924-01C73F6C243D}"/>
          </ac:picMkLst>
        </pc:picChg>
        <pc:picChg chg="mod">
          <ac:chgData name="Picozzi, Valentina" userId="9de6e8c1-cd02-421a-9eb5-721f6178ffdf" providerId="ADAL" clId="{5BD0A4A8-BE06-4033-90D7-6A6BBF72DDEA}" dt="2022-02-24T09:44:11.028" v="5559"/>
          <ac:picMkLst>
            <pc:docMk/>
            <pc:sldMk cId="1850188403" sldId="2146847123"/>
            <ac:picMk id="106" creationId="{2E68ACFF-984B-48E9-A55A-734CF3B47E99}"/>
          </ac:picMkLst>
        </pc:picChg>
        <pc:picChg chg="mod">
          <ac:chgData name="Picozzi, Valentina" userId="9de6e8c1-cd02-421a-9eb5-721f6178ffdf" providerId="ADAL" clId="{5BD0A4A8-BE06-4033-90D7-6A6BBF72DDEA}" dt="2022-02-24T09:44:11.028" v="5559"/>
          <ac:picMkLst>
            <pc:docMk/>
            <pc:sldMk cId="1850188403" sldId="2146847123"/>
            <ac:picMk id="107" creationId="{5F20F5BC-2F39-4D1E-833F-C1651AFEFF98}"/>
          </ac:picMkLst>
        </pc:picChg>
        <pc:picChg chg="mod">
          <ac:chgData name="Picozzi, Valentina" userId="9de6e8c1-cd02-421a-9eb5-721f6178ffdf" providerId="ADAL" clId="{5BD0A4A8-BE06-4033-90D7-6A6BBF72DDEA}" dt="2022-02-24T09:44:11.028" v="5559"/>
          <ac:picMkLst>
            <pc:docMk/>
            <pc:sldMk cId="1850188403" sldId="2146847123"/>
            <ac:picMk id="108" creationId="{FB0E3927-794D-4839-AD55-EDE3D2AE0217}"/>
          </ac:picMkLst>
        </pc:picChg>
        <pc:picChg chg="mod">
          <ac:chgData name="Picozzi, Valentina" userId="9de6e8c1-cd02-421a-9eb5-721f6178ffdf" providerId="ADAL" clId="{5BD0A4A8-BE06-4033-90D7-6A6BBF72DDEA}" dt="2022-02-24T09:44:11.028" v="5559"/>
          <ac:picMkLst>
            <pc:docMk/>
            <pc:sldMk cId="1850188403" sldId="2146847123"/>
            <ac:picMk id="110" creationId="{8D7597B9-534F-4E2C-9769-2F14AF1B8E6C}"/>
          </ac:picMkLst>
        </pc:picChg>
        <pc:picChg chg="mod">
          <ac:chgData name="Picozzi, Valentina" userId="9de6e8c1-cd02-421a-9eb5-721f6178ffdf" providerId="ADAL" clId="{5BD0A4A8-BE06-4033-90D7-6A6BBF72DDEA}" dt="2022-02-24T09:44:11.028" v="5559"/>
          <ac:picMkLst>
            <pc:docMk/>
            <pc:sldMk cId="1850188403" sldId="2146847123"/>
            <ac:picMk id="111" creationId="{6EE84E1D-C135-4F86-B7C8-501884BD61BC}"/>
          </ac:picMkLst>
        </pc:picChg>
        <pc:picChg chg="mod">
          <ac:chgData name="Picozzi, Valentina" userId="9de6e8c1-cd02-421a-9eb5-721f6178ffdf" providerId="ADAL" clId="{5BD0A4A8-BE06-4033-90D7-6A6BBF72DDEA}" dt="2022-02-24T09:44:11.028" v="5559"/>
          <ac:picMkLst>
            <pc:docMk/>
            <pc:sldMk cId="1850188403" sldId="2146847123"/>
            <ac:picMk id="118" creationId="{C69B161C-2398-4C45-B777-F45DBAC8D5C0}"/>
          </ac:picMkLst>
        </pc:picChg>
        <pc:picChg chg="mod">
          <ac:chgData name="Picozzi, Valentina" userId="9de6e8c1-cd02-421a-9eb5-721f6178ffdf" providerId="ADAL" clId="{5BD0A4A8-BE06-4033-90D7-6A6BBF72DDEA}" dt="2022-02-24T09:44:11.028" v="5559"/>
          <ac:picMkLst>
            <pc:docMk/>
            <pc:sldMk cId="1850188403" sldId="2146847123"/>
            <ac:picMk id="119" creationId="{F3354788-9F9A-4C83-8FD6-899F6F3603DE}"/>
          </ac:picMkLst>
        </pc:picChg>
        <pc:picChg chg="mod">
          <ac:chgData name="Picozzi, Valentina" userId="9de6e8c1-cd02-421a-9eb5-721f6178ffdf" providerId="ADAL" clId="{5BD0A4A8-BE06-4033-90D7-6A6BBF72DDEA}" dt="2022-02-24T09:44:11.028" v="5559"/>
          <ac:picMkLst>
            <pc:docMk/>
            <pc:sldMk cId="1850188403" sldId="2146847123"/>
            <ac:picMk id="120" creationId="{71069994-0D2E-422E-8690-F7408096C1D9}"/>
          </ac:picMkLst>
        </pc:picChg>
        <pc:picChg chg="mod">
          <ac:chgData name="Picozzi, Valentina" userId="9de6e8c1-cd02-421a-9eb5-721f6178ffdf" providerId="ADAL" clId="{5BD0A4A8-BE06-4033-90D7-6A6BBF72DDEA}" dt="2022-02-24T09:44:11.028" v="5559"/>
          <ac:picMkLst>
            <pc:docMk/>
            <pc:sldMk cId="1850188403" sldId="2146847123"/>
            <ac:picMk id="121" creationId="{7F336DCC-7E7A-49EC-8D06-76D3B898505F}"/>
          </ac:picMkLst>
        </pc:picChg>
        <pc:picChg chg="mod">
          <ac:chgData name="Picozzi, Valentina" userId="9de6e8c1-cd02-421a-9eb5-721f6178ffdf" providerId="ADAL" clId="{5BD0A4A8-BE06-4033-90D7-6A6BBF72DDEA}" dt="2022-02-24T09:44:11.028" v="5559"/>
          <ac:picMkLst>
            <pc:docMk/>
            <pc:sldMk cId="1850188403" sldId="2146847123"/>
            <ac:picMk id="128" creationId="{E2C8E3FB-4A64-43A6-B29D-3E6A573732B8}"/>
          </ac:picMkLst>
        </pc:picChg>
        <pc:picChg chg="mod">
          <ac:chgData name="Picozzi, Valentina" userId="9de6e8c1-cd02-421a-9eb5-721f6178ffdf" providerId="ADAL" clId="{5BD0A4A8-BE06-4033-90D7-6A6BBF72DDEA}" dt="2022-02-24T09:44:11.028" v="5559"/>
          <ac:picMkLst>
            <pc:docMk/>
            <pc:sldMk cId="1850188403" sldId="2146847123"/>
            <ac:picMk id="129" creationId="{53F8AEFE-3FA9-4C7D-B858-3D61936052A9}"/>
          </ac:picMkLst>
        </pc:picChg>
        <pc:picChg chg="mod">
          <ac:chgData name="Picozzi, Valentina" userId="9de6e8c1-cd02-421a-9eb5-721f6178ffdf" providerId="ADAL" clId="{5BD0A4A8-BE06-4033-90D7-6A6BBF72DDEA}" dt="2022-02-24T09:44:11.028" v="5559"/>
          <ac:picMkLst>
            <pc:docMk/>
            <pc:sldMk cId="1850188403" sldId="2146847123"/>
            <ac:picMk id="130" creationId="{2C3AFF18-97B2-4B1C-9227-08ADC9E5F8AD}"/>
          </ac:picMkLst>
        </pc:picChg>
        <pc:picChg chg="mod">
          <ac:chgData name="Picozzi, Valentina" userId="9de6e8c1-cd02-421a-9eb5-721f6178ffdf" providerId="ADAL" clId="{5BD0A4A8-BE06-4033-90D7-6A6BBF72DDEA}" dt="2022-02-24T09:44:11.028" v="5559"/>
          <ac:picMkLst>
            <pc:docMk/>
            <pc:sldMk cId="1850188403" sldId="2146847123"/>
            <ac:picMk id="131" creationId="{122C25A0-D766-407B-B017-CEF9DA319FCC}"/>
          </ac:picMkLst>
        </pc:picChg>
        <pc:picChg chg="mod">
          <ac:chgData name="Picozzi, Valentina" userId="9de6e8c1-cd02-421a-9eb5-721f6178ffdf" providerId="ADAL" clId="{5BD0A4A8-BE06-4033-90D7-6A6BBF72DDEA}" dt="2022-02-22T17:13:08.812" v="1355" actId="164"/>
          <ac:picMkLst>
            <pc:docMk/>
            <pc:sldMk cId="1850188403" sldId="2146847123"/>
            <ac:picMk id="339" creationId="{102F223E-CBBC-49E4-86FF-A19B25E1C5B5}"/>
          </ac:picMkLst>
        </pc:picChg>
      </pc:sldChg>
      <pc:sldChg chg="addSp delSp modSp add mod ord">
        <pc:chgData name="Picozzi, Valentina" userId="9de6e8c1-cd02-421a-9eb5-721f6178ffdf" providerId="ADAL" clId="{5BD0A4A8-BE06-4033-90D7-6A6BBF72DDEA}" dt="2022-02-22T17:26:00.993" v="1441" actId="164"/>
        <pc:sldMkLst>
          <pc:docMk/>
          <pc:sldMk cId="1147333801" sldId="2146847124"/>
        </pc:sldMkLst>
        <pc:spChg chg="mod">
          <ac:chgData name="Picozzi, Valentina" userId="9de6e8c1-cd02-421a-9eb5-721f6178ffdf" providerId="ADAL" clId="{5BD0A4A8-BE06-4033-90D7-6A6BBF72DDEA}" dt="2022-02-22T17:20:24.788" v="1428"/>
          <ac:spMkLst>
            <pc:docMk/>
            <pc:sldMk cId="1147333801" sldId="2146847124"/>
            <ac:spMk id="93" creationId="{A0838087-0734-43DA-B5A2-2460221D3BA6}"/>
          </ac:spMkLst>
        </pc:spChg>
        <pc:grpChg chg="add mod">
          <ac:chgData name="Picozzi, Valentina" userId="9de6e8c1-cd02-421a-9eb5-721f6178ffdf" providerId="ADAL" clId="{5BD0A4A8-BE06-4033-90D7-6A6BBF72DDEA}" dt="2022-02-22T17:26:00.993" v="1441" actId="164"/>
          <ac:grpSpMkLst>
            <pc:docMk/>
            <pc:sldMk cId="1147333801" sldId="2146847124"/>
            <ac:grpSpMk id="4" creationId="{44669F59-16A7-4D1B-994B-4F1E47A35F8E}"/>
          </ac:grpSpMkLst>
        </pc:grpChg>
        <pc:grpChg chg="del">
          <ac:chgData name="Picozzi, Valentina" userId="9de6e8c1-cd02-421a-9eb5-721f6178ffdf" providerId="ADAL" clId="{5BD0A4A8-BE06-4033-90D7-6A6BBF72DDEA}" dt="2022-02-22T17:25:33.951" v="1437" actId="478"/>
          <ac:grpSpMkLst>
            <pc:docMk/>
            <pc:sldMk cId="1147333801" sldId="2146847124"/>
            <ac:grpSpMk id="30" creationId="{6A9634F6-5510-4205-88E6-16780B3C8755}"/>
          </ac:grpSpMkLst>
        </pc:grpChg>
        <pc:picChg chg="add mod">
          <ac:chgData name="Picozzi, Valentina" userId="9de6e8c1-cd02-421a-9eb5-721f6178ffdf" providerId="ADAL" clId="{5BD0A4A8-BE06-4033-90D7-6A6BBF72DDEA}" dt="2022-02-22T17:26:00.993" v="1441" actId="164"/>
          <ac:picMkLst>
            <pc:docMk/>
            <pc:sldMk cId="1147333801" sldId="2146847124"/>
            <ac:picMk id="3" creationId="{0706090B-E2CC-4F16-BB20-E763B2C46D1B}"/>
          </ac:picMkLst>
        </pc:picChg>
        <pc:picChg chg="mod">
          <ac:chgData name="Picozzi, Valentina" userId="9de6e8c1-cd02-421a-9eb5-721f6178ffdf" providerId="ADAL" clId="{5BD0A4A8-BE06-4033-90D7-6A6BBF72DDEA}" dt="2022-02-22T17:20:37.692" v="1431" actId="1038"/>
          <ac:picMkLst>
            <pc:docMk/>
            <pc:sldMk cId="1147333801" sldId="2146847124"/>
            <ac:picMk id="26" creationId="{F97FC7FD-D54F-4D1A-BCC6-92C46F6E08D2}"/>
          </ac:picMkLst>
        </pc:picChg>
        <pc:picChg chg="mod topLvl">
          <ac:chgData name="Picozzi, Valentina" userId="9de6e8c1-cd02-421a-9eb5-721f6178ffdf" providerId="ADAL" clId="{5BD0A4A8-BE06-4033-90D7-6A6BBF72DDEA}" dt="2022-02-22T17:26:00.993" v="1441" actId="164"/>
          <ac:picMkLst>
            <pc:docMk/>
            <pc:sldMk cId="1147333801" sldId="2146847124"/>
            <ac:picMk id="29" creationId="{87507D92-6CA7-4245-89AA-9B0336AE3119}"/>
          </ac:picMkLst>
        </pc:picChg>
        <pc:picChg chg="del topLvl">
          <ac:chgData name="Picozzi, Valentina" userId="9de6e8c1-cd02-421a-9eb5-721f6178ffdf" providerId="ADAL" clId="{5BD0A4A8-BE06-4033-90D7-6A6BBF72DDEA}" dt="2022-02-22T17:25:33.951" v="1437" actId="478"/>
          <ac:picMkLst>
            <pc:docMk/>
            <pc:sldMk cId="1147333801" sldId="2146847124"/>
            <ac:picMk id="87" creationId="{AE79066B-DB3D-40F0-8A03-175F378F0AEA}"/>
          </ac:picMkLst>
        </pc:picChg>
      </pc:sldChg>
      <pc:sldChg chg="add del">
        <pc:chgData name="Picozzi, Valentina" userId="9de6e8c1-cd02-421a-9eb5-721f6178ffdf" providerId="ADAL" clId="{5BD0A4A8-BE06-4033-90D7-6A6BBF72DDEA}" dt="2022-02-22T18:44:00.064" v="2083" actId="2696"/>
        <pc:sldMkLst>
          <pc:docMk/>
          <pc:sldMk cId="1694499754" sldId="2146847125"/>
        </pc:sldMkLst>
      </pc:sldChg>
      <pc:sldChg chg="addSp delSp modSp add mod">
        <pc:chgData name="Picozzi, Valentina" userId="9de6e8c1-cd02-421a-9eb5-721f6178ffdf" providerId="ADAL" clId="{5BD0A4A8-BE06-4033-90D7-6A6BBF72DDEA}" dt="2022-02-22T18:54:41.521" v="2366" actId="1076"/>
        <pc:sldMkLst>
          <pc:docMk/>
          <pc:sldMk cId="4157432295" sldId="2146847125"/>
        </pc:sldMkLst>
        <pc:spChg chg="mod ord">
          <ac:chgData name="Picozzi, Valentina" userId="9de6e8c1-cd02-421a-9eb5-721f6178ffdf" providerId="ADAL" clId="{5BD0A4A8-BE06-4033-90D7-6A6BBF72DDEA}" dt="2022-02-22T18:54:38.477" v="2365" actId="1076"/>
          <ac:spMkLst>
            <pc:docMk/>
            <pc:sldMk cId="4157432295" sldId="2146847125"/>
            <ac:spMk id="10" creationId="{EE934599-87A2-4DF6-A89D-795C77AECE58}"/>
          </ac:spMkLst>
        </pc:spChg>
        <pc:spChg chg="add mod ord">
          <ac:chgData name="Picozzi, Valentina" userId="9de6e8c1-cd02-421a-9eb5-721f6178ffdf" providerId="ADAL" clId="{5BD0A4A8-BE06-4033-90D7-6A6BBF72DDEA}" dt="2022-02-22T18:54:41.521" v="2366" actId="1076"/>
          <ac:spMkLst>
            <pc:docMk/>
            <pc:sldMk cId="4157432295" sldId="2146847125"/>
            <ac:spMk id="94" creationId="{061C2EB4-E48A-4FEF-9962-8EC4B1502EB5}"/>
          </ac:spMkLst>
        </pc:spChg>
        <pc:spChg chg="add mod">
          <ac:chgData name="Picozzi, Valentina" userId="9de6e8c1-cd02-421a-9eb5-721f6178ffdf" providerId="ADAL" clId="{5BD0A4A8-BE06-4033-90D7-6A6BBF72DDEA}" dt="2022-02-22T18:53:45.992" v="2350" actId="164"/>
          <ac:spMkLst>
            <pc:docMk/>
            <pc:sldMk cId="4157432295" sldId="2146847125"/>
            <ac:spMk id="102" creationId="{5AC1AC92-19F2-43A0-8C7B-C82ACFE99D21}"/>
          </ac:spMkLst>
        </pc:spChg>
        <pc:spChg chg="add mod">
          <ac:chgData name="Picozzi, Valentina" userId="9de6e8c1-cd02-421a-9eb5-721f6178ffdf" providerId="ADAL" clId="{5BD0A4A8-BE06-4033-90D7-6A6BBF72DDEA}" dt="2022-02-22T18:52:38.036" v="2338"/>
          <ac:spMkLst>
            <pc:docMk/>
            <pc:sldMk cId="4157432295" sldId="2146847125"/>
            <ac:spMk id="110" creationId="{4C33BDD3-2B5B-4C57-BB23-9D720A218F6F}"/>
          </ac:spMkLst>
        </pc:spChg>
        <pc:grpChg chg="add mod">
          <ac:chgData name="Picozzi, Valentina" userId="9de6e8c1-cd02-421a-9eb5-721f6178ffdf" providerId="ADAL" clId="{5BD0A4A8-BE06-4033-90D7-6A6BBF72DDEA}" dt="2022-02-22T18:53:45.992" v="2350" actId="164"/>
          <ac:grpSpMkLst>
            <pc:docMk/>
            <pc:sldMk cId="4157432295" sldId="2146847125"/>
            <ac:grpSpMk id="12" creationId="{BAA6C7B1-82B1-4B1A-85CF-115058D5B9B8}"/>
          </ac:grpSpMkLst>
        </pc:grpChg>
        <pc:grpChg chg="add del mod">
          <ac:chgData name="Picozzi, Valentina" userId="9de6e8c1-cd02-421a-9eb5-721f6178ffdf" providerId="ADAL" clId="{5BD0A4A8-BE06-4033-90D7-6A6BBF72DDEA}" dt="2022-02-22T18:52:33.214" v="2336" actId="478"/>
          <ac:grpSpMkLst>
            <pc:docMk/>
            <pc:sldMk cId="4157432295" sldId="2146847125"/>
            <ac:grpSpMk id="85" creationId="{21E57F5B-D690-4D04-A5E1-207F1606EAEA}"/>
          </ac:grpSpMkLst>
        </pc:grpChg>
        <pc:grpChg chg="mod">
          <ac:chgData name="Picozzi, Valentina" userId="9de6e8c1-cd02-421a-9eb5-721f6178ffdf" providerId="ADAL" clId="{5BD0A4A8-BE06-4033-90D7-6A6BBF72DDEA}" dt="2022-02-22T18:46:59.412" v="2102"/>
          <ac:grpSpMkLst>
            <pc:docMk/>
            <pc:sldMk cId="4157432295" sldId="2146847125"/>
            <ac:grpSpMk id="87" creationId="{237C75EC-A4EA-4B52-BCB7-615F66A40C3F}"/>
          </ac:grpSpMkLst>
        </pc:grpChg>
        <pc:grpChg chg="mod">
          <ac:chgData name="Picozzi, Valentina" userId="9de6e8c1-cd02-421a-9eb5-721f6178ffdf" providerId="ADAL" clId="{5BD0A4A8-BE06-4033-90D7-6A6BBF72DDEA}" dt="2022-02-22T18:46:59.412" v="2102"/>
          <ac:grpSpMkLst>
            <pc:docMk/>
            <pc:sldMk cId="4157432295" sldId="2146847125"/>
            <ac:grpSpMk id="88" creationId="{503B1DE6-089C-4162-843E-EBDEC3C4F9ED}"/>
          </ac:grpSpMkLst>
        </pc:grpChg>
        <pc:grpChg chg="del">
          <ac:chgData name="Picozzi, Valentina" userId="9de6e8c1-cd02-421a-9eb5-721f6178ffdf" providerId="ADAL" clId="{5BD0A4A8-BE06-4033-90D7-6A6BBF72DDEA}" dt="2022-02-22T18:52:22.787" v="2333" actId="478"/>
          <ac:grpSpMkLst>
            <pc:docMk/>
            <pc:sldMk cId="4157432295" sldId="2146847125"/>
            <ac:grpSpMk id="103" creationId="{5F5C8E39-7257-452C-8540-D2A5355678F6}"/>
          </ac:grpSpMkLst>
        </pc:grpChg>
        <pc:grpChg chg="del">
          <ac:chgData name="Picozzi, Valentina" userId="9de6e8c1-cd02-421a-9eb5-721f6178ffdf" providerId="ADAL" clId="{5BD0A4A8-BE06-4033-90D7-6A6BBF72DDEA}" dt="2022-02-22T18:52:25.314" v="2334" actId="478"/>
          <ac:grpSpMkLst>
            <pc:docMk/>
            <pc:sldMk cId="4157432295" sldId="2146847125"/>
            <ac:grpSpMk id="104" creationId="{DBDE5BC5-EF5F-4860-B1F7-FF1FF037DAD6}"/>
          </ac:grpSpMkLst>
        </pc:grpChg>
        <pc:picChg chg="mod">
          <ac:chgData name="Picozzi, Valentina" userId="9de6e8c1-cd02-421a-9eb5-721f6178ffdf" providerId="ADAL" clId="{5BD0A4A8-BE06-4033-90D7-6A6BBF72DDEA}" dt="2022-02-22T18:46:59.412" v="2102"/>
          <ac:picMkLst>
            <pc:docMk/>
            <pc:sldMk cId="4157432295" sldId="2146847125"/>
            <ac:picMk id="86" creationId="{E72FD19D-306C-44F3-ABFC-50A9F7188461}"/>
          </ac:picMkLst>
        </pc:picChg>
        <pc:picChg chg="mod">
          <ac:chgData name="Picozzi, Valentina" userId="9de6e8c1-cd02-421a-9eb5-721f6178ffdf" providerId="ADAL" clId="{5BD0A4A8-BE06-4033-90D7-6A6BBF72DDEA}" dt="2022-02-22T18:46:59.412" v="2102"/>
          <ac:picMkLst>
            <pc:docMk/>
            <pc:sldMk cId="4157432295" sldId="2146847125"/>
            <ac:picMk id="89" creationId="{7AEBE316-92F6-46AD-BAF8-7F9C6001E285}"/>
          </ac:picMkLst>
        </pc:picChg>
        <pc:picChg chg="mod">
          <ac:chgData name="Picozzi, Valentina" userId="9de6e8c1-cd02-421a-9eb5-721f6178ffdf" providerId="ADAL" clId="{5BD0A4A8-BE06-4033-90D7-6A6BBF72DDEA}" dt="2022-02-22T18:46:59.412" v="2102"/>
          <ac:picMkLst>
            <pc:docMk/>
            <pc:sldMk cId="4157432295" sldId="2146847125"/>
            <ac:picMk id="90" creationId="{17EF71E4-9957-4663-A5A5-0FD25FC5D1A8}"/>
          </ac:picMkLst>
        </pc:picChg>
        <pc:picChg chg="mod">
          <ac:chgData name="Picozzi, Valentina" userId="9de6e8c1-cd02-421a-9eb5-721f6178ffdf" providerId="ADAL" clId="{5BD0A4A8-BE06-4033-90D7-6A6BBF72DDEA}" dt="2022-02-22T18:46:59.412" v="2102"/>
          <ac:picMkLst>
            <pc:docMk/>
            <pc:sldMk cId="4157432295" sldId="2146847125"/>
            <ac:picMk id="91" creationId="{3C87A26E-0F9F-46F1-B9BF-6E958A804FE0}"/>
          </ac:picMkLst>
        </pc:picChg>
        <pc:picChg chg="add del mod ord">
          <ac:chgData name="Picozzi, Valentina" userId="9de6e8c1-cd02-421a-9eb5-721f6178ffdf" providerId="ADAL" clId="{5BD0A4A8-BE06-4033-90D7-6A6BBF72DDEA}" dt="2022-02-22T18:52:37.037" v="2337" actId="478"/>
          <ac:picMkLst>
            <pc:docMk/>
            <pc:sldMk cId="4157432295" sldId="2146847125"/>
            <ac:picMk id="95" creationId="{9D1ECCB2-23B3-48C8-B8BC-0800130C6A5B}"/>
          </ac:picMkLst>
        </pc:picChg>
        <pc:picChg chg="add del mod">
          <ac:chgData name="Picozzi, Valentina" userId="9de6e8c1-cd02-421a-9eb5-721f6178ffdf" providerId="ADAL" clId="{5BD0A4A8-BE06-4033-90D7-6A6BBF72DDEA}" dt="2022-02-22T18:47:58.501" v="2114"/>
          <ac:picMkLst>
            <pc:docMk/>
            <pc:sldMk cId="4157432295" sldId="2146847125"/>
            <ac:picMk id="96" creationId="{F2C69AEF-7FC8-43C5-B421-930F22DE87C3}"/>
          </ac:picMkLst>
        </pc:picChg>
        <pc:picChg chg="del">
          <ac:chgData name="Picozzi, Valentina" userId="9de6e8c1-cd02-421a-9eb5-721f6178ffdf" providerId="ADAL" clId="{5BD0A4A8-BE06-4033-90D7-6A6BBF72DDEA}" dt="2022-02-22T18:52:22.787" v="2333" actId="478"/>
          <ac:picMkLst>
            <pc:docMk/>
            <pc:sldMk cId="4157432295" sldId="2146847125"/>
            <ac:picMk id="105" creationId="{B255F2C6-931A-4062-94AA-FF0C6F0D3CEC}"/>
          </ac:picMkLst>
        </pc:picChg>
        <pc:picChg chg="del">
          <ac:chgData name="Picozzi, Valentina" userId="9de6e8c1-cd02-421a-9eb5-721f6178ffdf" providerId="ADAL" clId="{5BD0A4A8-BE06-4033-90D7-6A6BBF72DDEA}" dt="2022-02-22T18:52:25.314" v="2334" actId="478"/>
          <ac:picMkLst>
            <pc:docMk/>
            <pc:sldMk cId="4157432295" sldId="2146847125"/>
            <ac:picMk id="106" creationId="{3625699A-0951-425B-845A-8495ED957BC5}"/>
          </ac:picMkLst>
        </pc:picChg>
        <pc:picChg chg="add mod">
          <ac:chgData name="Picozzi, Valentina" userId="9de6e8c1-cd02-421a-9eb5-721f6178ffdf" providerId="ADAL" clId="{5BD0A4A8-BE06-4033-90D7-6A6BBF72DDEA}" dt="2022-02-22T18:53:45.992" v="2350" actId="164"/>
          <ac:picMkLst>
            <pc:docMk/>
            <pc:sldMk cId="4157432295" sldId="2146847125"/>
            <ac:picMk id="108" creationId="{C7388AE1-0193-4A87-8425-C7187FD60C6B}"/>
          </ac:picMkLst>
        </pc:picChg>
        <pc:picChg chg="del">
          <ac:chgData name="Picozzi, Valentina" userId="9de6e8c1-cd02-421a-9eb5-721f6178ffdf" providerId="ADAL" clId="{5BD0A4A8-BE06-4033-90D7-6A6BBF72DDEA}" dt="2022-02-22T18:52:28.491" v="2335" actId="478"/>
          <ac:picMkLst>
            <pc:docMk/>
            <pc:sldMk cId="4157432295" sldId="2146847125"/>
            <ac:picMk id="109" creationId="{15BDB14B-EAD6-4640-BA2A-549B4DA85078}"/>
          </ac:picMkLst>
        </pc:picChg>
        <pc:picChg chg="add mod">
          <ac:chgData name="Picozzi, Valentina" userId="9de6e8c1-cd02-421a-9eb5-721f6178ffdf" providerId="ADAL" clId="{5BD0A4A8-BE06-4033-90D7-6A6BBF72DDEA}" dt="2022-02-22T18:53:45.992" v="2350" actId="164"/>
          <ac:picMkLst>
            <pc:docMk/>
            <pc:sldMk cId="4157432295" sldId="2146847125"/>
            <ac:picMk id="112" creationId="{E86DFD88-9001-437B-822B-059BE39E189D}"/>
          </ac:picMkLst>
        </pc:picChg>
        <pc:picChg chg="add mod">
          <ac:chgData name="Picozzi, Valentina" userId="9de6e8c1-cd02-421a-9eb5-721f6178ffdf" providerId="ADAL" clId="{5BD0A4A8-BE06-4033-90D7-6A6BBF72DDEA}" dt="2022-02-22T18:53:02.940" v="2340"/>
          <ac:picMkLst>
            <pc:docMk/>
            <pc:sldMk cId="4157432295" sldId="2146847125"/>
            <ac:picMk id="114" creationId="{B49FD17D-277D-472A-8681-10C5593CEE64}"/>
          </ac:picMkLst>
        </pc:picChg>
      </pc:sldChg>
      <pc:sldChg chg="addSp delSp modSp add mod ord">
        <pc:chgData name="Picozzi, Valentina" userId="9de6e8c1-cd02-421a-9eb5-721f6178ffdf" providerId="ADAL" clId="{5BD0A4A8-BE06-4033-90D7-6A6BBF72DDEA}" dt="2022-02-22T18:59:30.757" v="2384"/>
        <pc:sldMkLst>
          <pc:docMk/>
          <pc:sldMk cId="3684776251" sldId="2146847126"/>
        </pc:sldMkLst>
        <pc:spChg chg="mod">
          <ac:chgData name="Picozzi, Valentina" userId="9de6e8c1-cd02-421a-9eb5-721f6178ffdf" providerId="ADAL" clId="{5BD0A4A8-BE06-4033-90D7-6A6BBF72DDEA}" dt="2022-02-22T18:59:30.757" v="2384"/>
          <ac:spMkLst>
            <pc:docMk/>
            <pc:sldMk cId="3684776251" sldId="2146847126"/>
            <ac:spMk id="53" creationId="{0A387F7B-5C2F-469C-B31D-03B2EC0DD917}"/>
          </ac:spMkLst>
        </pc:spChg>
        <pc:picChg chg="add mod">
          <ac:chgData name="Picozzi, Valentina" userId="9de6e8c1-cd02-421a-9eb5-721f6178ffdf" providerId="ADAL" clId="{5BD0A4A8-BE06-4033-90D7-6A6BBF72DDEA}" dt="2022-02-22T18:59:17.315" v="2383" actId="1076"/>
          <ac:picMkLst>
            <pc:docMk/>
            <pc:sldMk cId="3684776251" sldId="2146847126"/>
            <ac:picMk id="94" creationId="{42804C98-5AF4-457A-A4C7-38895FA853B9}"/>
          </ac:picMkLst>
        </pc:picChg>
        <pc:picChg chg="del">
          <ac:chgData name="Picozzi, Valentina" userId="9de6e8c1-cd02-421a-9eb5-721f6178ffdf" providerId="ADAL" clId="{5BD0A4A8-BE06-4033-90D7-6A6BBF72DDEA}" dt="2022-02-22T18:58:53.636" v="2377" actId="478"/>
          <ac:picMkLst>
            <pc:docMk/>
            <pc:sldMk cId="3684776251" sldId="2146847126"/>
            <ac:picMk id="169" creationId="{90E1EA70-04AE-40D0-9642-228DFF6056A1}"/>
          </ac:picMkLst>
        </pc:picChg>
      </pc:sldChg>
      <pc:sldChg chg="modSp add mod ord">
        <pc:chgData name="Picozzi, Valentina" userId="9de6e8c1-cd02-421a-9eb5-721f6178ffdf" providerId="ADAL" clId="{5BD0A4A8-BE06-4033-90D7-6A6BBF72DDEA}" dt="2022-02-23T09:43:31.809" v="3124"/>
        <pc:sldMkLst>
          <pc:docMk/>
          <pc:sldMk cId="2724198621" sldId="2146847127"/>
        </pc:sldMkLst>
        <pc:spChg chg="mod">
          <ac:chgData name="Picozzi, Valentina" userId="9de6e8c1-cd02-421a-9eb5-721f6178ffdf" providerId="ADAL" clId="{5BD0A4A8-BE06-4033-90D7-6A6BBF72DDEA}" dt="2022-02-23T09:43:19.174" v="3123" actId="1076"/>
          <ac:spMkLst>
            <pc:docMk/>
            <pc:sldMk cId="2724198621" sldId="2146847127"/>
            <ac:spMk id="73" creationId="{9FA021D9-0A94-40CF-971D-CF13744B543C}"/>
          </ac:spMkLst>
        </pc:spChg>
        <pc:spChg chg="mod">
          <ac:chgData name="Picozzi, Valentina" userId="9de6e8c1-cd02-421a-9eb5-721f6178ffdf" providerId="ADAL" clId="{5BD0A4A8-BE06-4033-90D7-6A6BBF72DDEA}" dt="2022-02-23T09:43:31.809" v="3124"/>
          <ac:spMkLst>
            <pc:docMk/>
            <pc:sldMk cId="2724198621" sldId="2146847127"/>
            <ac:spMk id="93" creationId="{A0838087-0734-43DA-B5A2-2460221D3BA6}"/>
          </ac:spMkLst>
        </pc:spChg>
      </pc:sldChg>
      <pc:sldChg chg="modSp add mod ord">
        <pc:chgData name="Picozzi, Valentina" userId="9de6e8c1-cd02-421a-9eb5-721f6178ffdf" providerId="ADAL" clId="{5BD0A4A8-BE06-4033-90D7-6A6BBF72DDEA}" dt="2022-02-23T09:44:33.213" v="3129" actId="1076"/>
        <pc:sldMkLst>
          <pc:docMk/>
          <pc:sldMk cId="3451803342" sldId="2146847128"/>
        </pc:sldMkLst>
        <pc:spChg chg="mod">
          <ac:chgData name="Picozzi, Valentina" userId="9de6e8c1-cd02-421a-9eb5-721f6178ffdf" providerId="ADAL" clId="{5BD0A4A8-BE06-4033-90D7-6A6BBF72DDEA}" dt="2022-02-23T09:44:33.213" v="3129" actId="1076"/>
          <ac:spMkLst>
            <pc:docMk/>
            <pc:sldMk cId="3451803342" sldId="2146847128"/>
            <ac:spMk id="73" creationId="{9FA021D9-0A94-40CF-971D-CF13744B543C}"/>
          </ac:spMkLst>
        </pc:spChg>
      </pc:sldChg>
      <pc:sldChg chg="modSp add mod ord">
        <pc:chgData name="Picozzi, Valentina" userId="9de6e8c1-cd02-421a-9eb5-721f6178ffdf" providerId="ADAL" clId="{5BD0A4A8-BE06-4033-90D7-6A6BBF72DDEA}" dt="2022-02-23T09:45:45.886" v="3162" actId="1076"/>
        <pc:sldMkLst>
          <pc:docMk/>
          <pc:sldMk cId="4114626306" sldId="2146847129"/>
        </pc:sldMkLst>
        <pc:spChg chg="mod">
          <ac:chgData name="Picozzi, Valentina" userId="9de6e8c1-cd02-421a-9eb5-721f6178ffdf" providerId="ADAL" clId="{5BD0A4A8-BE06-4033-90D7-6A6BBF72DDEA}" dt="2022-02-23T09:45:45.886" v="3162" actId="1076"/>
          <ac:spMkLst>
            <pc:docMk/>
            <pc:sldMk cId="4114626306" sldId="2146847129"/>
            <ac:spMk id="73" creationId="{9FA021D9-0A94-40CF-971D-CF13744B543C}"/>
          </ac:spMkLst>
        </pc:spChg>
        <pc:spChg chg="mod">
          <ac:chgData name="Picozzi, Valentina" userId="9de6e8c1-cd02-421a-9eb5-721f6178ffdf" providerId="ADAL" clId="{5BD0A4A8-BE06-4033-90D7-6A6BBF72DDEA}" dt="2022-02-23T09:45:39.089" v="3161"/>
          <ac:spMkLst>
            <pc:docMk/>
            <pc:sldMk cId="4114626306" sldId="2146847129"/>
            <ac:spMk id="93" creationId="{A0838087-0734-43DA-B5A2-2460221D3BA6}"/>
          </ac:spMkLst>
        </pc:spChg>
      </pc:sldChg>
      <pc:sldChg chg="modSp add mod ord">
        <pc:chgData name="Picozzi, Valentina" userId="9de6e8c1-cd02-421a-9eb5-721f6178ffdf" providerId="ADAL" clId="{5BD0A4A8-BE06-4033-90D7-6A6BBF72DDEA}" dt="2022-02-23T09:46:13.957" v="3168" actId="1076"/>
        <pc:sldMkLst>
          <pc:docMk/>
          <pc:sldMk cId="1834609634" sldId="2146847130"/>
        </pc:sldMkLst>
        <pc:spChg chg="mod">
          <ac:chgData name="Picozzi, Valentina" userId="9de6e8c1-cd02-421a-9eb5-721f6178ffdf" providerId="ADAL" clId="{5BD0A4A8-BE06-4033-90D7-6A6BBF72DDEA}" dt="2022-02-23T09:46:13.957" v="3168" actId="1076"/>
          <ac:spMkLst>
            <pc:docMk/>
            <pc:sldMk cId="1834609634" sldId="2146847130"/>
            <ac:spMk id="73" creationId="{9FA021D9-0A94-40CF-971D-CF13744B543C}"/>
          </ac:spMkLst>
        </pc:spChg>
        <pc:spChg chg="mod">
          <ac:chgData name="Picozzi, Valentina" userId="9de6e8c1-cd02-421a-9eb5-721f6178ffdf" providerId="ADAL" clId="{5BD0A4A8-BE06-4033-90D7-6A6BBF72DDEA}" dt="2022-02-23T09:46:09.443" v="3167"/>
          <ac:spMkLst>
            <pc:docMk/>
            <pc:sldMk cId="1834609634" sldId="2146847130"/>
            <ac:spMk id="93" creationId="{A0838087-0734-43DA-B5A2-2460221D3BA6}"/>
          </ac:spMkLst>
        </pc:spChg>
      </pc:sldChg>
      <pc:sldChg chg="addSp delSp modSp add mod ord">
        <pc:chgData name="Picozzi, Valentina" userId="9de6e8c1-cd02-421a-9eb5-721f6178ffdf" providerId="ADAL" clId="{5BD0A4A8-BE06-4033-90D7-6A6BBF72DDEA}" dt="2022-02-24T08:36:53.570" v="5058" actId="1035"/>
        <pc:sldMkLst>
          <pc:docMk/>
          <pc:sldMk cId="605309356" sldId="2146847131"/>
        </pc:sldMkLst>
        <pc:spChg chg="add mod">
          <ac:chgData name="Picozzi, Valentina" userId="9de6e8c1-cd02-421a-9eb5-721f6178ffdf" providerId="ADAL" clId="{5BD0A4A8-BE06-4033-90D7-6A6BBF72DDEA}" dt="2022-02-23T09:47:09.659" v="3206"/>
          <ac:spMkLst>
            <pc:docMk/>
            <pc:sldMk cId="605309356" sldId="2146847131"/>
            <ac:spMk id="35" creationId="{DF9FF842-1278-40A7-9C51-FC9D23FB99E4}"/>
          </ac:spMkLst>
        </pc:spChg>
        <pc:spChg chg="del">
          <ac:chgData name="Picozzi, Valentina" userId="9de6e8c1-cd02-421a-9eb5-721f6178ffdf" providerId="ADAL" clId="{5BD0A4A8-BE06-4033-90D7-6A6BBF72DDEA}" dt="2022-02-23T09:47:08.515" v="3205" actId="478"/>
          <ac:spMkLst>
            <pc:docMk/>
            <pc:sldMk cId="605309356" sldId="2146847131"/>
            <ac:spMk id="73" creationId="{9FA021D9-0A94-40CF-971D-CF13744B543C}"/>
          </ac:spMkLst>
        </pc:spChg>
        <pc:spChg chg="mod">
          <ac:chgData name="Picozzi, Valentina" userId="9de6e8c1-cd02-421a-9eb5-721f6178ffdf" providerId="ADAL" clId="{5BD0A4A8-BE06-4033-90D7-6A6BBF72DDEA}" dt="2022-02-23T09:47:01.597" v="3204"/>
          <ac:spMkLst>
            <pc:docMk/>
            <pc:sldMk cId="605309356" sldId="2146847131"/>
            <ac:spMk id="93" creationId="{A0838087-0734-43DA-B5A2-2460221D3BA6}"/>
          </ac:spMkLst>
        </pc:spChg>
        <pc:picChg chg="mod">
          <ac:chgData name="Picozzi, Valentina" userId="9de6e8c1-cd02-421a-9eb5-721f6178ffdf" providerId="ADAL" clId="{5BD0A4A8-BE06-4033-90D7-6A6BBF72DDEA}" dt="2022-02-24T08:36:53.570" v="5058" actId="1035"/>
          <ac:picMkLst>
            <pc:docMk/>
            <pc:sldMk cId="605309356" sldId="2146847131"/>
            <ac:picMk id="85" creationId="{9A756D9A-58B6-4938-A62E-66850BFB7670}"/>
          </ac:picMkLst>
        </pc:picChg>
      </pc:sldChg>
      <pc:sldChg chg="addSp delSp modSp add mod ord">
        <pc:chgData name="Picozzi, Valentina" userId="9de6e8c1-cd02-421a-9eb5-721f6178ffdf" providerId="ADAL" clId="{5BD0A4A8-BE06-4033-90D7-6A6BBF72DDEA}" dt="2022-02-23T09:48:14.132" v="3214"/>
        <pc:sldMkLst>
          <pc:docMk/>
          <pc:sldMk cId="3136611012" sldId="2146847132"/>
        </pc:sldMkLst>
        <pc:spChg chg="del">
          <ac:chgData name="Picozzi, Valentina" userId="9de6e8c1-cd02-421a-9eb5-721f6178ffdf" providerId="ADAL" clId="{5BD0A4A8-BE06-4033-90D7-6A6BBF72DDEA}" dt="2022-02-23T09:47:58.830" v="3212" actId="478"/>
          <ac:spMkLst>
            <pc:docMk/>
            <pc:sldMk cId="3136611012" sldId="2146847132"/>
            <ac:spMk id="35" creationId="{DF9FF842-1278-40A7-9C51-FC9D23FB99E4}"/>
          </ac:spMkLst>
        </pc:spChg>
        <pc:spChg chg="add mod">
          <ac:chgData name="Picozzi, Valentina" userId="9de6e8c1-cd02-421a-9eb5-721f6178ffdf" providerId="ADAL" clId="{5BD0A4A8-BE06-4033-90D7-6A6BBF72DDEA}" dt="2022-02-23T09:48:14.132" v="3214"/>
          <ac:spMkLst>
            <pc:docMk/>
            <pc:sldMk cId="3136611012" sldId="2146847132"/>
            <ac:spMk id="36" creationId="{B89AFBC4-7048-49CA-9182-9FDDCAC54A63}"/>
          </ac:spMkLst>
        </pc:spChg>
        <pc:spChg chg="mod">
          <ac:chgData name="Picozzi, Valentina" userId="9de6e8c1-cd02-421a-9eb5-721f6178ffdf" providerId="ADAL" clId="{5BD0A4A8-BE06-4033-90D7-6A6BBF72DDEA}" dt="2022-02-23T09:47:50.522" v="3211"/>
          <ac:spMkLst>
            <pc:docMk/>
            <pc:sldMk cId="3136611012" sldId="2146847132"/>
            <ac:spMk id="93" creationId="{A0838087-0734-43DA-B5A2-2460221D3BA6}"/>
          </ac:spMkLst>
        </pc:spChg>
        <pc:picChg chg="del">
          <ac:chgData name="Picozzi, Valentina" userId="9de6e8c1-cd02-421a-9eb5-721f6178ffdf" providerId="ADAL" clId="{5BD0A4A8-BE06-4033-90D7-6A6BBF72DDEA}" dt="2022-02-23T09:48:04.815" v="3213" actId="478"/>
          <ac:picMkLst>
            <pc:docMk/>
            <pc:sldMk cId="3136611012" sldId="2146847132"/>
            <ac:picMk id="8" creationId="{59D98853-C398-4518-9CAD-A09AF5C0E71D}"/>
          </ac:picMkLst>
        </pc:picChg>
      </pc:sldChg>
      <pc:sldChg chg="addSp delSp modSp add mod ord">
        <pc:chgData name="Picozzi, Valentina" userId="9de6e8c1-cd02-421a-9eb5-721f6178ffdf" providerId="ADAL" clId="{5BD0A4A8-BE06-4033-90D7-6A6BBF72DDEA}" dt="2022-02-23T09:49:12.285" v="3223"/>
        <pc:sldMkLst>
          <pc:docMk/>
          <pc:sldMk cId="2747389744" sldId="2146847133"/>
        </pc:sldMkLst>
        <pc:spChg chg="add mod">
          <ac:chgData name="Picozzi, Valentina" userId="9de6e8c1-cd02-421a-9eb5-721f6178ffdf" providerId="ADAL" clId="{5BD0A4A8-BE06-4033-90D7-6A6BBF72DDEA}" dt="2022-02-23T09:48:49.330" v="3220"/>
          <ac:spMkLst>
            <pc:docMk/>
            <pc:sldMk cId="2747389744" sldId="2146847133"/>
            <ac:spMk id="35" creationId="{BA1198AE-1C5C-464F-9738-94CF9F85B885}"/>
          </ac:spMkLst>
        </pc:spChg>
        <pc:spChg chg="del">
          <ac:chgData name="Picozzi, Valentina" userId="9de6e8c1-cd02-421a-9eb5-721f6178ffdf" providerId="ADAL" clId="{5BD0A4A8-BE06-4033-90D7-6A6BBF72DDEA}" dt="2022-02-23T09:48:48.287" v="3219" actId="478"/>
          <ac:spMkLst>
            <pc:docMk/>
            <pc:sldMk cId="2747389744" sldId="2146847133"/>
            <ac:spMk id="36" creationId="{B89AFBC4-7048-49CA-9182-9FDDCAC54A63}"/>
          </ac:spMkLst>
        </pc:spChg>
        <pc:spChg chg="mod">
          <ac:chgData name="Picozzi, Valentina" userId="9de6e8c1-cd02-421a-9eb5-721f6178ffdf" providerId="ADAL" clId="{5BD0A4A8-BE06-4033-90D7-6A6BBF72DDEA}" dt="2022-02-23T09:49:12.285" v="3223"/>
          <ac:spMkLst>
            <pc:docMk/>
            <pc:sldMk cId="2747389744" sldId="2146847133"/>
            <ac:spMk id="93" creationId="{A0838087-0734-43DA-B5A2-2460221D3BA6}"/>
          </ac:spMkLst>
        </pc:spChg>
        <pc:picChg chg="add mod">
          <ac:chgData name="Picozzi, Valentina" userId="9de6e8c1-cd02-421a-9eb5-721f6178ffdf" providerId="ADAL" clId="{5BD0A4A8-BE06-4033-90D7-6A6BBF72DDEA}" dt="2022-02-23T09:48:49.330" v="3220"/>
          <ac:picMkLst>
            <pc:docMk/>
            <pc:sldMk cId="2747389744" sldId="2146847133"/>
            <ac:picMk id="34" creationId="{748212ED-2347-417A-BFC1-31D5F37E7142}"/>
          </ac:picMkLst>
        </pc:picChg>
        <pc:picChg chg="mod">
          <ac:chgData name="Picozzi, Valentina" userId="9de6e8c1-cd02-421a-9eb5-721f6178ffdf" providerId="ADAL" clId="{5BD0A4A8-BE06-4033-90D7-6A6BBF72DDEA}" dt="2022-02-23T09:49:00.357" v="3222" actId="1076"/>
          <ac:picMkLst>
            <pc:docMk/>
            <pc:sldMk cId="2747389744" sldId="2146847133"/>
            <ac:picMk id="82" creationId="{A62FBD08-FA3D-4E6E-BC2B-EC810EFFB149}"/>
          </ac:picMkLst>
        </pc:picChg>
      </pc:sldChg>
      <pc:sldChg chg="addSp delSp modSp add mod ord">
        <pc:chgData name="Picozzi, Valentina" userId="9de6e8c1-cd02-421a-9eb5-721f6178ffdf" providerId="ADAL" clId="{5BD0A4A8-BE06-4033-90D7-6A6BBF72DDEA}" dt="2022-02-23T19:24:34.313" v="4943" actId="6549"/>
        <pc:sldMkLst>
          <pc:docMk/>
          <pc:sldMk cId="18498109" sldId="2146847134"/>
        </pc:sldMkLst>
        <pc:spChg chg="mod">
          <ac:chgData name="Picozzi, Valentina" userId="9de6e8c1-cd02-421a-9eb5-721f6178ffdf" providerId="ADAL" clId="{5BD0A4A8-BE06-4033-90D7-6A6BBF72DDEA}" dt="2022-02-23T19:24:34.313" v="4943" actId="6549"/>
          <ac:spMkLst>
            <pc:docMk/>
            <pc:sldMk cId="18498109" sldId="2146847134"/>
            <ac:spMk id="68" creationId="{C8494534-F8F6-42FC-85F2-AD960E70E456}"/>
          </ac:spMkLst>
        </pc:spChg>
        <pc:grpChg chg="add mod ord">
          <ac:chgData name="Picozzi, Valentina" userId="9de6e8c1-cd02-421a-9eb5-721f6178ffdf" providerId="ADAL" clId="{5BD0A4A8-BE06-4033-90D7-6A6BBF72DDEA}" dt="2022-02-23T18:42:57.369" v="4617" actId="164"/>
          <ac:grpSpMkLst>
            <pc:docMk/>
            <pc:sldMk cId="18498109" sldId="2146847134"/>
            <ac:grpSpMk id="2" creationId="{183E2DC5-D549-41A0-A4A2-F2D30413B68F}"/>
          </ac:grpSpMkLst>
        </pc:grpChg>
        <pc:grpChg chg="add mod">
          <ac:chgData name="Picozzi, Valentina" userId="9de6e8c1-cd02-421a-9eb5-721f6178ffdf" providerId="ADAL" clId="{5BD0A4A8-BE06-4033-90D7-6A6BBF72DDEA}" dt="2022-02-23T18:42:57.369" v="4617" actId="164"/>
          <ac:grpSpMkLst>
            <pc:docMk/>
            <pc:sldMk cId="18498109" sldId="2146847134"/>
            <ac:grpSpMk id="3" creationId="{CBE72097-1ECE-47C1-9E91-9A2308747F18}"/>
          </ac:grpSpMkLst>
        </pc:grpChg>
        <pc:picChg chg="del">
          <ac:chgData name="Picozzi, Valentina" userId="9de6e8c1-cd02-421a-9eb5-721f6178ffdf" providerId="ADAL" clId="{5BD0A4A8-BE06-4033-90D7-6A6BBF72DDEA}" dt="2022-02-23T13:44:07.458" v="3957" actId="478"/>
          <ac:picMkLst>
            <pc:docMk/>
            <pc:sldMk cId="18498109" sldId="2146847134"/>
            <ac:picMk id="3" creationId="{19AB5963-53D5-4629-8DB7-0F1CF3B2366B}"/>
          </ac:picMkLst>
        </pc:picChg>
        <pc:picChg chg="add del mod ord">
          <ac:chgData name="Picozzi, Valentina" userId="9de6e8c1-cd02-421a-9eb5-721f6178ffdf" providerId="ADAL" clId="{5BD0A4A8-BE06-4033-90D7-6A6BBF72DDEA}" dt="2022-02-23T15:17:39.412" v="4477" actId="478"/>
          <ac:picMkLst>
            <pc:docMk/>
            <pc:sldMk cId="18498109" sldId="2146847134"/>
            <ac:picMk id="5" creationId="{6DC45671-3D93-4184-A109-21AA4584AAC9}"/>
          </ac:picMkLst>
        </pc:picChg>
        <pc:picChg chg="add mod">
          <ac:chgData name="Picozzi, Valentina" userId="9de6e8c1-cd02-421a-9eb5-721f6178ffdf" providerId="ADAL" clId="{5BD0A4A8-BE06-4033-90D7-6A6BBF72DDEA}" dt="2022-02-23T18:42:17.010" v="4609" actId="164"/>
          <ac:picMkLst>
            <pc:docMk/>
            <pc:sldMk cId="18498109" sldId="2146847134"/>
            <ac:picMk id="10" creationId="{D9A2002B-D716-4DDA-AF3F-DE84C0421FCA}"/>
          </ac:picMkLst>
        </pc:picChg>
        <pc:picChg chg="add mod">
          <ac:chgData name="Picozzi, Valentina" userId="9de6e8c1-cd02-421a-9eb5-721f6178ffdf" providerId="ADAL" clId="{5BD0A4A8-BE06-4033-90D7-6A6BBF72DDEA}" dt="2022-02-23T18:42:57.369" v="4617" actId="164"/>
          <ac:picMkLst>
            <pc:docMk/>
            <pc:sldMk cId="18498109" sldId="2146847134"/>
            <ac:picMk id="12" creationId="{472F5845-3AD1-4900-AF45-79836293D463}"/>
          </ac:picMkLst>
        </pc:picChg>
        <pc:picChg chg="add mod ord">
          <ac:chgData name="Picozzi, Valentina" userId="9de6e8c1-cd02-421a-9eb5-721f6178ffdf" providerId="ADAL" clId="{5BD0A4A8-BE06-4033-90D7-6A6BBF72DDEA}" dt="2022-02-23T18:42:17.010" v="4609" actId="164"/>
          <ac:picMkLst>
            <pc:docMk/>
            <pc:sldMk cId="18498109" sldId="2146847134"/>
            <ac:picMk id="14" creationId="{48898863-391F-4173-B02F-511F405465D1}"/>
          </ac:picMkLst>
        </pc:picChg>
        <pc:picChg chg="mod">
          <ac:chgData name="Picozzi, Valentina" userId="9de6e8c1-cd02-421a-9eb5-721f6178ffdf" providerId="ADAL" clId="{5BD0A4A8-BE06-4033-90D7-6A6BBF72DDEA}" dt="2022-02-23T18:43:09.038" v="4625" actId="1038"/>
          <ac:picMkLst>
            <pc:docMk/>
            <pc:sldMk cId="18498109" sldId="2146847134"/>
            <ac:picMk id="41" creationId="{2C507135-637D-46C0-A310-BB98031C9321}"/>
          </ac:picMkLst>
        </pc:picChg>
        <pc:picChg chg="add mod">
          <ac:chgData name="Picozzi, Valentina" userId="9de6e8c1-cd02-421a-9eb5-721f6178ffdf" providerId="ADAL" clId="{5BD0A4A8-BE06-4033-90D7-6A6BBF72DDEA}" dt="2022-02-23T18:42:14.051" v="4608" actId="571"/>
          <ac:picMkLst>
            <pc:docMk/>
            <pc:sldMk cId="18498109" sldId="2146847134"/>
            <ac:picMk id="50" creationId="{D6E342B8-351B-4564-8332-7FF3ECC9C603}"/>
          </ac:picMkLst>
        </pc:picChg>
        <pc:picChg chg="add mod">
          <ac:chgData name="Picozzi, Valentina" userId="9de6e8c1-cd02-421a-9eb5-721f6178ffdf" providerId="ADAL" clId="{5BD0A4A8-BE06-4033-90D7-6A6BBF72DDEA}" dt="2022-02-23T18:43:03.478" v="4623" actId="1038"/>
          <ac:picMkLst>
            <pc:docMk/>
            <pc:sldMk cId="18498109" sldId="2146847134"/>
            <ac:picMk id="51" creationId="{AC820C5F-90A7-47B4-B1A8-A91BA3077BD0}"/>
          </ac:picMkLst>
        </pc:picChg>
        <pc:picChg chg="add mod">
          <ac:chgData name="Picozzi, Valentina" userId="9de6e8c1-cd02-421a-9eb5-721f6178ffdf" providerId="ADAL" clId="{5BD0A4A8-BE06-4033-90D7-6A6BBF72DDEA}" dt="2022-02-23T18:42:14.051" v="4608" actId="571"/>
          <ac:picMkLst>
            <pc:docMk/>
            <pc:sldMk cId="18498109" sldId="2146847134"/>
            <ac:picMk id="66" creationId="{DE4CE8BB-233B-4B28-9A5B-6EDB8EF75FF8}"/>
          </ac:picMkLst>
        </pc:picChg>
        <pc:picChg chg="add mod">
          <ac:chgData name="Picozzi, Valentina" userId="9de6e8c1-cd02-421a-9eb5-721f6178ffdf" providerId="ADAL" clId="{5BD0A4A8-BE06-4033-90D7-6A6BBF72DDEA}" dt="2022-02-23T18:42:14.051" v="4608" actId="571"/>
          <ac:picMkLst>
            <pc:docMk/>
            <pc:sldMk cId="18498109" sldId="2146847134"/>
            <ac:picMk id="74" creationId="{9594B446-585B-4773-BAC4-2F5DC76A2CA1}"/>
          </ac:picMkLst>
        </pc:picChg>
        <pc:picChg chg="add mod">
          <ac:chgData name="Picozzi, Valentina" userId="9de6e8c1-cd02-421a-9eb5-721f6178ffdf" providerId="ADAL" clId="{5BD0A4A8-BE06-4033-90D7-6A6BBF72DDEA}" dt="2022-02-23T18:42:14.051" v="4608" actId="571"/>
          <ac:picMkLst>
            <pc:docMk/>
            <pc:sldMk cId="18498109" sldId="2146847134"/>
            <ac:picMk id="75" creationId="{D29CAA81-2288-49F7-AE65-A4A59D56760D}"/>
          </ac:picMkLst>
        </pc:picChg>
        <pc:cxnChg chg="del">
          <ac:chgData name="Picozzi, Valentina" userId="9de6e8c1-cd02-421a-9eb5-721f6178ffdf" providerId="ADAL" clId="{5BD0A4A8-BE06-4033-90D7-6A6BBF72DDEA}" dt="2022-02-23T13:46:25.785" v="4001" actId="478"/>
          <ac:cxnSpMkLst>
            <pc:docMk/>
            <pc:sldMk cId="18498109" sldId="2146847134"/>
            <ac:cxnSpMk id="50" creationId="{AB0E8971-977A-4DC7-83D6-7932A5B2257B}"/>
          </ac:cxnSpMkLst>
        </pc:cxnChg>
        <pc:cxnChg chg="add mod">
          <ac:chgData name="Picozzi, Valentina" userId="9de6e8c1-cd02-421a-9eb5-721f6178ffdf" providerId="ADAL" clId="{5BD0A4A8-BE06-4033-90D7-6A6BBF72DDEA}" dt="2022-02-23T18:42:57.369" v="4617" actId="164"/>
          <ac:cxnSpMkLst>
            <pc:docMk/>
            <pc:sldMk cId="18498109" sldId="2146847134"/>
            <ac:cxnSpMk id="53" creationId="{43C511C0-49D1-4A37-AE80-D28C0B886F56}"/>
          </ac:cxnSpMkLst>
        </pc:cxnChg>
        <pc:cxnChg chg="add mod">
          <ac:chgData name="Picozzi, Valentina" userId="9de6e8c1-cd02-421a-9eb5-721f6178ffdf" providerId="ADAL" clId="{5BD0A4A8-BE06-4033-90D7-6A6BBF72DDEA}" dt="2022-02-23T18:42:57.369" v="4617" actId="164"/>
          <ac:cxnSpMkLst>
            <pc:docMk/>
            <pc:sldMk cId="18498109" sldId="2146847134"/>
            <ac:cxnSpMk id="54" creationId="{17C03293-A599-470A-AB50-D7AE0D34EB38}"/>
          </ac:cxnSpMkLst>
        </pc:cxnChg>
        <pc:cxnChg chg="add mod">
          <ac:chgData name="Picozzi, Valentina" userId="9de6e8c1-cd02-421a-9eb5-721f6178ffdf" providerId="ADAL" clId="{5BD0A4A8-BE06-4033-90D7-6A6BBF72DDEA}" dt="2022-02-23T18:42:57.369" v="4617" actId="164"/>
          <ac:cxnSpMkLst>
            <pc:docMk/>
            <pc:sldMk cId="18498109" sldId="2146847134"/>
            <ac:cxnSpMk id="55" creationId="{3029DA31-3D21-4A2D-944D-2606BDBAA13F}"/>
          </ac:cxnSpMkLst>
        </pc:cxnChg>
        <pc:cxnChg chg="mod">
          <ac:chgData name="Picozzi, Valentina" userId="9de6e8c1-cd02-421a-9eb5-721f6178ffdf" providerId="ADAL" clId="{5BD0A4A8-BE06-4033-90D7-6A6BBF72DDEA}" dt="2022-02-23T13:46:04.251" v="3992" actId="14100"/>
          <ac:cxnSpMkLst>
            <pc:docMk/>
            <pc:sldMk cId="18498109" sldId="2146847134"/>
            <ac:cxnSpMk id="56" creationId="{32C3D9D0-FDDD-4AF9-835B-59C830561D84}"/>
          </ac:cxnSpMkLst>
        </pc:cxnChg>
        <pc:cxnChg chg="add mod">
          <ac:chgData name="Picozzi, Valentina" userId="9de6e8c1-cd02-421a-9eb5-721f6178ffdf" providerId="ADAL" clId="{5BD0A4A8-BE06-4033-90D7-6A6BBF72DDEA}" dt="2022-02-23T18:42:57.369" v="4617" actId="164"/>
          <ac:cxnSpMkLst>
            <pc:docMk/>
            <pc:sldMk cId="18498109" sldId="2146847134"/>
            <ac:cxnSpMk id="57" creationId="{E923CB08-A543-4166-83D4-6EDD63C65725}"/>
          </ac:cxnSpMkLst>
        </pc:cxnChg>
        <pc:cxnChg chg="add mod">
          <ac:chgData name="Picozzi, Valentina" userId="9de6e8c1-cd02-421a-9eb5-721f6178ffdf" providerId="ADAL" clId="{5BD0A4A8-BE06-4033-90D7-6A6BBF72DDEA}" dt="2022-02-23T18:42:57.369" v="4617" actId="164"/>
          <ac:cxnSpMkLst>
            <pc:docMk/>
            <pc:sldMk cId="18498109" sldId="2146847134"/>
            <ac:cxnSpMk id="58" creationId="{3F1FE54F-FE18-4E97-BF6D-08648E45702E}"/>
          </ac:cxnSpMkLst>
        </pc:cxnChg>
        <pc:cxnChg chg="add mod">
          <ac:chgData name="Picozzi, Valentina" userId="9de6e8c1-cd02-421a-9eb5-721f6178ffdf" providerId="ADAL" clId="{5BD0A4A8-BE06-4033-90D7-6A6BBF72DDEA}" dt="2022-02-23T18:42:57.369" v="4617" actId="164"/>
          <ac:cxnSpMkLst>
            <pc:docMk/>
            <pc:sldMk cId="18498109" sldId="2146847134"/>
            <ac:cxnSpMk id="60" creationId="{D8B2DF12-56F4-4088-A360-7DD2B3FF4AF6}"/>
          </ac:cxnSpMkLst>
        </pc:cxnChg>
        <pc:cxnChg chg="add mod">
          <ac:chgData name="Picozzi, Valentina" userId="9de6e8c1-cd02-421a-9eb5-721f6178ffdf" providerId="ADAL" clId="{5BD0A4A8-BE06-4033-90D7-6A6BBF72DDEA}" dt="2022-02-23T18:42:57.369" v="4617" actId="164"/>
          <ac:cxnSpMkLst>
            <pc:docMk/>
            <pc:sldMk cId="18498109" sldId="2146847134"/>
            <ac:cxnSpMk id="61" creationId="{37964829-73C8-473B-BC1D-B81627F3398C}"/>
          </ac:cxnSpMkLst>
        </pc:cxnChg>
        <pc:cxnChg chg="add mod">
          <ac:chgData name="Picozzi, Valentina" userId="9de6e8c1-cd02-421a-9eb5-721f6178ffdf" providerId="ADAL" clId="{5BD0A4A8-BE06-4033-90D7-6A6BBF72DDEA}" dt="2022-02-23T18:42:57.369" v="4617" actId="164"/>
          <ac:cxnSpMkLst>
            <pc:docMk/>
            <pc:sldMk cId="18498109" sldId="2146847134"/>
            <ac:cxnSpMk id="62" creationId="{7B40D8AC-DDC0-45E2-B96F-BEFDF8CFA030}"/>
          </ac:cxnSpMkLst>
        </pc:cxnChg>
        <pc:cxnChg chg="add mod">
          <ac:chgData name="Picozzi, Valentina" userId="9de6e8c1-cd02-421a-9eb5-721f6178ffdf" providerId="ADAL" clId="{5BD0A4A8-BE06-4033-90D7-6A6BBF72DDEA}" dt="2022-02-23T18:42:57.369" v="4617" actId="164"/>
          <ac:cxnSpMkLst>
            <pc:docMk/>
            <pc:sldMk cId="18498109" sldId="2146847134"/>
            <ac:cxnSpMk id="63" creationId="{9BD2A8B2-2ADB-4933-A6C7-EA20E652C010}"/>
          </ac:cxnSpMkLst>
        </pc:cxnChg>
        <pc:cxnChg chg="add del mod">
          <ac:chgData name="Picozzi, Valentina" userId="9de6e8c1-cd02-421a-9eb5-721f6178ffdf" providerId="ADAL" clId="{5BD0A4A8-BE06-4033-90D7-6A6BBF72DDEA}" dt="2022-02-23T15:18:38.877" v="4498" actId="478"/>
          <ac:cxnSpMkLst>
            <pc:docMk/>
            <pc:sldMk cId="18498109" sldId="2146847134"/>
            <ac:cxnSpMk id="66" creationId="{A215245C-8265-4D5A-895A-AAB6109979DC}"/>
          </ac:cxnSpMkLst>
        </pc:cxnChg>
        <pc:cxnChg chg="mod">
          <ac:chgData name="Picozzi, Valentina" userId="9de6e8c1-cd02-421a-9eb5-721f6178ffdf" providerId="ADAL" clId="{5BD0A4A8-BE06-4033-90D7-6A6BBF72DDEA}" dt="2022-02-23T18:42:57.369" v="4617" actId="164"/>
          <ac:cxnSpMkLst>
            <pc:docMk/>
            <pc:sldMk cId="18498109" sldId="2146847134"/>
            <ac:cxnSpMk id="72" creationId="{D3AD5A8F-B9E8-4838-9147-63E9D6AC88F7}"/>
          </ac:cxnSpMkLst>
        </pc:cxnChg>
        <pc:cxnChg chg="ord">
          <ac:chgData name="Picozzi, Valentina" userId="9de6e8c1-cd02-421a-9eb5-721f6178ffdf" providerId="ADAL" clId="{5BD0A4A8-BE06-4033-90D7-6A6BBF72DDEA}" dt="2022-02-23T13:49:59.803" v="4075" actId="166"/>
          <ac:cxnSpMkLst>
            <pc:docMk/>
            <pc:sldMk cId="18498109" sldId="2146847134"/>
            <ac:cxnSpMk id="73" creationId="{CDE7D9D5-5EC0-4F08-A6DC-19C8AC140A93}"/>
          </ac:cxnSpMkLst>
        </pc:cxnChg>
        <pc:cxnChg chg="del mod">
          <ac:chgData name="Picozzi, Valentina" userId="9de6e8c1-cd02-421a-9eb5-721f6178ffdf" providerId="ADAL" clId="{5BD0A4A8-BE06-4033-90D7-6A6BBF72DDEA}" dt="2022-02-23T13:46:10.215" v="3994" actId="478"/>
          <ac:cxnSpMkLst>
            <pc:docMk/>
            <pc:sldMk cId="18498109" sldId="2146847134"/>
            <ac:cxnSpMk id="74" creationId="{DF1C6083-1F9C-4DF2-A23B-AF2D0E9C3567}"/>
          </ac:cxnSpMkLst>
        </pc:cxnChg>
        <pc:cxnChg chg="del">
          <ac:chgData name="Picozzi, Valentina" userId="9de6e8c1-cd02-421a-9eb5-721f6178ffdf" providerId="ADAL" clId="{5BD0A4A8-BE06-4033-90D7-6A6BBF72DDEA}" dt="2022-02-23T13:46:12.297" v="3995" actId="478"/>
          <ac:cxnSpMkLst>
            <pc:docMk/>
            <pc:sldMk cId="18498109" sldId="2146847134"/>
            <ac:cxnSpMk id="75" creationId="{AF4EDE7E-0EF4-493A-8203-48DE1C53C93E}"/>
          </ac:cxnSpMkLst>
        </pc:cxnChg>
        <pc:cxnChg chg="del">
          <ac:chgData name="Picozzi, Valentina" userId="9de6e8c1-cd02-421a-9eb5-721f6178ffdf" providerId="ADAL" clId="{5BD0A4A8-BE06-4033-90D7-6A6BBF72DDEA}" dt="2022-02-23T13:46:14.477" v="3996" actId="478"/>
          <ac:cxnSpMkLst>
            <pc:docMk/>
            <pc:sldMk cId="18498109" sldId="2146847134"/>
            <ac:cxnSpMk id="76" creationId="{155BB35B-358F-4BE9-9555-056E98D63BDB}"/>
          </ac:cxnSpMkLst>
        </pc:cxnChg>
        <pc:cxnChg chg="del">
          <ac:chgData name="Picozzi, Valentina" userId="9de6e8c1-cd02-421a-9eb5-721f6178ffdf" providerId="ADAL" clId="{5BD0A4A8-BE06-4033-90D7-6A6BBF72DDEA}" dt="2022-02-23T13:46:16.796" v="3997" actId="478"/>
          <ac:cxnSpMkLst>
            <pc:docMk/>
            <pc:sldMk cId="18498109" sldId="2146847134"/>
            <ac:cxnSpMk id="77" creationId="{F6BF87B4-0B0D-4E48-8C81-8C331FFE493E}"/>
          </ac:cxnSpMkLst>
        </pc:cxnChg>
        <pc:cxnChg chg="del">
          <ac:chgData name="Picozzi, Valentina" userId="9de6e8c1-cd02-421a-9eb5-721f6178ffdf" providerId="ADAL" clId="{5BD0A4A8-BE06-4033-90D7-6A6BBF72DDEA}" dt="2022-02-23T13:46:19.047" v="3998" actId="478"/>
          <ac:cxnSpMkLst>
            <pc:docMk/>
            <pc:sldMk cId="18498109" sldId="2146847134"/>
            <ac:cxnSpMk id="78" creationId="{A6F0549D-3B73-4A89-AA35-BF4C8DF5A2B7}"/>
          </ac:cxnSpMkLst>
        </pc:cxnChg>
        <pc:cxnChg chg="del">
          <ac:chgData name="Picozzi, Valentina" userId="9de6e8c1-cd02-421a-9eb5-721f6178ffdf" providerId="ADAL" clId="{5BD0A4A8-BE06-4033-90D7-6A6BBF72DDEA}" dt="2022-02-23T13:46:21.312" v="3999" actId="478"/>
          <ac:cxnSpMkLst>
            <pc:docMk/>
            <pc:sldMk cId="18498109" sldId="2146847134"/>
            <ac:cxnSpMk id="79" creationId="{58B00F9C-F9F8-46AF-8EB6-E0B91FBA448A}"/>
          </ac:cxnSpMkLst>
        </pc:cxnChg>
        <pc:cxnChg chg="del">
          <ac:chgData name="Picozzi, Valentina" userId="9de6e8c1-cd02-421a-9eb5-721f6178ffdf" providerId="ADAL" clId="{5BD0A4A8-BE06-4033-90D7-6A6BBF72DDEA}" dt="2022-02-23T13:46:23.592" v="4000" actId="478"/>
          <ac:cxnSpMkLst>
            <pc:docMk/>
            <pc:sldMk cId="18498109" sldId="2146847134"/>
            <ac:cxnSpMk id="80" creationId="{2800F91B-CB66-4099-92C5-80BEB1564311}"/>
          </ac:cxnSpMkLst>
        </pc:cxnChg>
        <pc:cxnChg chg="del">
          <ac:chgData name="Picozzi, Valentina" userId="9de6e8c1-cd02-421a-9eb5-721f6178ffdf" providerId="ADAL" clId="{5BD0A4A8-BE06-4033-90D7-6A6BBF72DDEA}" dt="2022-02-23T13:46:28.316" v="4002" actId="478"/>
          <ac:cxnSpMkLst>
            <pc:docMk/>
            <pc:sldMk cId="18498109" sldId="2146847134"/>
            <ac:cxnSpMk id="81" creationId="{D75E106A-0171-42B8-8D02-D0186FCFE1C8}"/>
          </ac:cxnSpMkLst>
        </pc:cxnChg>
      </pc:sldChg>
      <pc:sldChg chg="add del">
        <pc:chgData name="Picozzi, Valentina" userId="9de6e8c1-cd02-421a-9eb5-721f6178ffdf" providerId="ADAL" clId="{5BD0A4A8-BE06-4033-90D7-6A6BBF72DDEA}" dt="2022-02-23T11:31:40.146" v="3458" actId="2696"/>
        <pc:sldMkLst>
          <pc:docMk/>
          <pc:sldMk cId="105267993" sldId="2146847134"/>
        </pc:sldMkLst>
      </pc:sldChg>
      <pc:sldChg chg="addSp delSp modSp add mod ord">
        <pc:chgData name="Picozzi, Valentina" userId="9de6e8c1-cd02-421a-9eb5-721f6178ffdf" providerId="ADAL" clId="{5BD0A4A8-BE06-4033-90D7-6A6BBF72DDEA}" dt="2022-02-23T19:24:51.217" v="4950" actId="20577"/>
        <pc:sldMkLst>
          <pc:docMk/>
          <pc:sldMk cId="239823528" sldId="2146847135"/>
        </pc:sldMkLst>
        <pc:spChg chg="mod">
          <ac:chgData name="Picozzi, Valentina" userId="9de6e8c1-cd02-421a-9eb5-721f6178ffdf" providerId="ADAL" clId="{5BD0A4A8-BE06-4033-90D7-6A6BBF72DDEA}" dt="2022-02-23T19:24:51.217" v="4950" actId="20577"/>
          <ac:spMkLst>
            <pc:docMk/>
            <pc:sldMk cId="239823528" sldId="2146847135"/>
            <ac:spMk id="68" creationId="{C8494534-F8F6-42FC-85F2-AD960E70E456}"/>
          </ac:spMkLst>
        </pc:spChg>
        <pc:picChg chg="add del mod ord">
          <ac:chgData name="Picozzi, Valentina" userId="9de6e8c1-cd02-421a-9eb5-721f6178ffdf" providerId="ADAL" clId="{5BD0A4A8-BE06-4033-90D7-6A6BBF72DDEA}" dt="2022-02-23T15:15:39.584" v="4356" actId="478"/>
          <ac:picMkLst>
            <pc:docMk/>
            <pc:sldMk cId="239823528" sldId="2146847135"/>
            <ac:picMk id="3" creationId="{FCD06BA1-E029-425A-BD88-0058E97D4DEF}"/>
          </ac:picMkLst>
        </pc:picChg>
        <pc:picChg chg="del">
          <ac:chgData name="Picozzi, Valentina" userId="9de6e8c1-cd02-421a-9eb5-721f6178ffdf" providerId="ADAL" clId="{5BD0A4A8-BE06-4033-90D7-6A6BBF72DDEA}" dt="2022-02-23T13:53:14.747" v="4092" actId="478"/>
          <ac:picMkLst>
            <pc:docMk/>
            <pc:sldMk cId="239823528" sldId="2146847135"/>
            <ac:picMk id="5" creationId="{6DC45671-3D93-4184-A109-21AA4584AAC9}"/>
          </ac:picMkLst>
        </pc:picChg>
        <pc:picChg chg="del">
          <ac:chgData name="Picozzi, Valentina" userId="9de6e8c1-cd02-421a-9eb5-721f6178ffdf" providerId="ADAL" clId="{5BD0A4A8-BE06-4033-90D7-6A6BBF72DDEA}" dt="2022-02-23T13:53:32.205" v="4096" actId="478"/>
          <ac:picMkLst>
            <pc:docMk/>
            <pc:sldMk cId="239823528" sldId="2146847135"/>
            <ac:picMk id="10" creationId="{D9A2002B-D716-4DDA-AF3F-DE84C0421FCA}"/>
          </ac:picMkLst>
        </pc:picChg>
        <pc:picChg chg="del">
          <ac:chgData name="Picozzi, Valentina" userId="9de6e8c1-cd02-421a-9eb5-721f6178ffdf" providerId="ADAL" clId="{5BD0A4A8-BE06-4033-90D7-6A6BBF72DDEA}" dt="2022-02-23T13:53:30.470" v="4095" actId="478"/>
          <ac:picMkLst>
            <pc:docMk/>
            <pc:sldMk cId="239823528" sldId="2146847135"/>
            <ac:picMk id="12" creationId="{472F5845-3AD1-4900-AF45-79836293D463}"/>
          </ac:picMkLst>
        </pc:picChg>
        <pc:picChg chg="add mod ord">
          <ac:chgData name="Picozzi, Valentina" userId="9de6e8c1-cd02-421a-9eb5-721f6178ffdf" providerId="ADAL" clId="{5BD0A4A8-BE06-4033-90D7-6A6BBF72DDEA}" dt="2022-02-23T15:16:12.222" v="4360" actId="167"/>
          <ac:picMkLst>
            <pc:docMk/>
            <pc:sldMk cId="239823528" sldId="2146847135"/>
            <ac:picMk id="25" creationId="{7D9446FC-5EBD-4E0F-9C73-0D2005450774}"/>
          </ac:picMkLst>
        </pc:picChg>
        <pc:picChg chg="del">
          <ac:chgData name="Picozzi, Valentina" userId="9de6e8c1-cd02-421a-9eb5-721f6178ffdf" providerId="ADAL" clId="{5BD0A4A8-BE06-4033-90D7-6A6BBF72DDEA}" dt="2022-02-23T13:54:11.344" v="4102" actId="478"/>
          <ac:picMkLst>
            <pc:docMk/>
            <pc:sldMk cId="239823528" sldId="2146847135"/>
            <ac:picMk id="51" creationId="{AC820C5F-90A7-47B4-B1A8-A91BA3077BD0}"/>
          </ac:picMkLst>
        </pc:picChg>
        <pc:cxnChg chg="mod">
          <ac:chgData name="Picozzi, Valentina" userId="9de6e8c1-cd02-421a-9eb5-721f6178ffdf" providerId="ADAL" clId="{5BD0A4A8-BE06-4033-90D7-6A6BBF72DDEA}" dt="2022-02-23T13:54:40.999" v="4125" actId="14100"/>
          <ac:cxnSpMkLst>
            <pc:docMk/>
            <pc:sldMk cId="239823528" sldId="2146847135"/>
            <ac:cxnSpMk id="53" creationId="{43C511C0-49D1-4A37-AE80-D28C0B886F56}"/>
          </ac:cxnSpMkLst>
        </pc:cxnChg>
        <pc:cxnChg chg="mod">
          <ac:chgData name="Picozzi, Valentina" userId="9de6e8c1-cd02-421a-9eb5-721f6178ffdf" providerId="ADAL" clId="{5BD0A4A8-BE06-4033-90D7-6A6BBF72DDEA}" dt="2022-02-23T13:55:05.649" v="4127" actId="14100"/>
          <ac:cxnSpMkLst>
            <pc:docMk/>
            <pc:sldMk cId="239823528" sldId="2146847135"/>
            <ac:cxnSpMk id="54" creationId="{17C03293-A599-470A-AB50-D7AE0D34EB38}"/>
          </ac:cxnSpMkLst>
        </pc:cxnChg>
        <pc:cxnChg chg="mod">
          <ac:chgData name="Picozzi, Valentina" userId="9de6e8c1-cd02-421a-9eb5-721f6178ffdf" providerId="ADAL" clId="{5BD0A4A8-BE06-4033-90D7-6A6BBF72DDEA}" dt="2022-02-23T15:16:21.419" v="4371" actId="1038"/>
          <ac:cxnSpMkLst>
            <pc:docMk/>
            <pc:sldMk cId="239823528" sldId="2146847135"/>
            <ac:cxnSpMk id="55" creationId="{3029DA31-3D21-4A2D-944D-2606BDBAA13F}"/>
          </ac:cxnSpMkLst>
        </pc:cxnChg>
        <pc:cxnChg chg="mod">
          <ac:chgData name="Picozzi, Valentina" userId="9de6e8c1-cd02-421a-9eb5-721f6178ffdf" providerId="ADAL" clId="{5BD0A4A8-BE06-4033-90D7-6A6BBF72DDEA}" dt="2022-02-23T13:54:20.042" v="4123" actId="1036"/>
          <ac:cxnSpMkLst>
            <pc:docMk/>
            <pc:sldMk cId="239823528" sldId="2146847135"/>
            <ac:cxnSpMk id="56" creationId="{32C3D9D0-FDDD-4AF9-835B-59C830561D84}"/>
          </ac:cxnSpMkLst>
        </pc:cxnChg>
        <pc:cxnChg chg="mod">
          <ac:chgData name="Picozzi, Valentina" userId="9de6e8c1-cd02-421a-9eb5-721f6178ffdf" providerId="ADAL" clId="{5BD0A4A8-BE06-4033-90D7-6A6BBF72DDEA}" dt="2022-02-23T15:16:24.821" v="4380" actId="1038"/>
          <ac:cxnSpMkLst>
            <pc:docMk/>
            <pc:sldMk cId="239823528" sldId="2146847135"/>
            <ac:cxnSpMk id="57" creationId="{E923CB08-A543-4166-83D4-6EDD63C65725}"/>
          </ac:cxnSpMkLst>
        </pc:cxnChg>
        <pc:cxnChg chg="mod">
          <ac:chgData name="Picozzi, Valentina" userId="9de6e8c1-cd02-421a-9eb5-721f6178ffdf" providerId="ADAL" clId="{5BD0A4A8-BE06-4033-90D7-6A6BBF72DDEA}" dt="2022-02-23T15:16:30.766" v="4395" actId="1038"/>
          <ac:cxnSpMkLst>
            <pc:docMk/>
            <pc:sldMk cId="239823528" sldId="2146847135"/>
            <ac:cxnSpMk id="58" creationId="{3F1FE54F-FE18-4E97-BF6D-08648E45702E}"/>
          </ac:cxnSpMkLst>
        </pc:cxnChg>
        <pc:cxnChg chg="mod">
          <ac:chgData name="Picozzi, Valentina" userId="9de6e8c1-cd02-421a-9eb5-721f6178ffdf" providerId="ADAL" clId="{5BD0A4A8-BE06-4033-90D7-6A6BBF72DDEA}" dt="2022-02-23T15:16:33.880" v="4406" actId="1038"/>
          <ac:cxnSpMkLst>
            <pc:docMk/>
            <pc:sldMk cId="239823528" sldId="2146847135"/>
            <ac:cxnSpMk id="60" creationId="{D8B2DF12-56F4-4088-A360-7DD2B3FF4AF6}"/>
          </ac:cxnSpMkLst>
        </pc:cxnChg>
        <pc:cxnChg chg="mod">
          <ac:chgData name="Picozzi, Valentina" userId="9de6e8c1-cd02-421a-9eb5-721f6178ffdf" providerId="ADAL" clId="{5BD0A4A8-BE06-4033-90D7-6A6BBF72DDEA}" dt="2022-02-23T15:16:39.529" v="4425" actId="1038"/>
          <ac:cxnSpMkLst>
            <pc:docMk/>
            <pc:sldMk cId="239823528" sldId="2146847135"/>
            <ac:cxnSpMk id="61" creationId="{37964829-73C8-473B-BC1D-B81627F3398C}"/>
          </ac:cxnSpMkLst>
        </pc:cxnChg>
        <pc:cxnChg chg="del mod">
          <ac:chgData name="Picozzi, Valentina" userId="9de6e8c1-cd02-421a-9eb5-721f6178ffdf" providerId="ADAL" clId="{5BD0A4A8-BE06-4033-90D7-6A6BBF72DDEA}" dt="2022-02-23T15:16:42.584" v="4426" actId="478"/>
          <ac:cxnSpMkLst>
            <pc:docMk/>
            <pc:sldMk cId="239823528" sldId="2146847135"/>
            <ac:cxnSpMk id="62" creationId="{7B40D8AC-DDC0-45E2-B96F-BEFDF8CFA030}"/>
          </ac:cxnSpMkLst>
        </pc:cxnChg>
        <pc:cxnChg chg="del mod">
          <ac:chgData name="Picozzi, Valentina" userId="9de6e8c1-cd02-421a-9eb5-721f6178ffdf" providerId="ADAL" clId="{5BD0A4A8-BE06-4033-90D7-6A6BBF72DDEA}" dt="2022-02-23T15:16:49.615" v="4443" actId="478"/>
          <ac:cxnSpMkLst>
            <pc:docMk/>
            <pc:sldMk cId="239823528" sldId="2146847135"/>
            <ac:cxnSpMk id="63" creationId="{9BD2A8B2-2ADB-4933-A6C7-EA20E652C010}"/>
          </ac:cxnSpMkLst>
        </pc:cxnChg>
        <pc:cxnChg chg="mod">
          <ac:chgData name="Picozzi, Valentina" userId="9de6e8c1-cd02-421a-9eb5-721f6178ffdf" providerId="ADAL" clId="{5BD0A4A8-BE06-4033-90D7-6A6BBF72DDEA}" dt="2022-02-23T15:17:03.349" v="4476" actId="1076"/>
          <ac:cxnSpMkLst>
            <pc:docMk/>
            <pc:sldMk cId="239823528" sldId="2146847135"/>
            <ac:cxnSpMk id="66" creationId="{A215245C-8265-4D5A-895A-AAB6109979DC}"/>
          </ac:cxnSpMkLst>
        </pc:cxnChg>
        <pc:cxnChg chg="mod">
          <ac:chgData name="Picozzi, Valentina" userId="9de6e8c1-cd02-421a-9eb5-721f6178ffdf" providerId="ADAL" clId="{5BD0A4A8-BE06-4033-90D7-6A6BBF72DDEA}" dt="2022-02-23T13:54:31.029" v="4124" actId="14100"/>
          <ac:cxnSpMkLst>
            <pc:docMk/>
            <pc:sldMk cId="239823528" sldId="2146847135"/>
            <ac:cxnSpMk id="72" creationId="{D3AD5A8F-B9E8-4838-9147-63E9D6AC88F7}"/>
          </ac:cxnSpMkLst>
        </pc:cxnChg>
        <pc:cxnChg chg="add mod">
          <ac:chgData name="Picozzi, Valentina" userId="9de6e8c1-cd02-421a-9eb5-721f6178ffdf" providerId="ADAL" clId="{5BD0A4A8-BE06-4033-90D7-6A6BBF72DDEA}" dt="2022-02-23T15:16:58.150" v="4475" actId="1035"/>
          <ac:cxnSpMkLst>
            <pc:docMk/>
            <pc:sldMk cId="239823528" sldId="2146847135"/>
            <ac:cxnSpMk id="74" creationId="{4009A7EF-CD81-4827-AE67-207EB47ADD4A}"/>
          </ac:cxnSpMkLst>
        </pc:cxnChg>
      </pc:sldChg>
      <pc:sldChg chg="addSp delSp modSp add mod ord">
        <pc:chgData name="Picozzi, Valentina" userId="9de6e8c1-cd02-421a-9eb5-721f6178ffdf" providerId="ADAL" clId="{5BD0A4A8-BE06-4033-90D7-6A6BBF72DDEA}" dt="2022-02-23T19:24:15.613" v="4941" actId="20577"/>
        <pc:sldMkLst>
          <pc:docMk/>
          <pc:sldMk cId="1013261556" sldId="2146847136"/>
        </pc:sldMkLst>
        <pc:spChg chg="mod">
          <ac:chgData name="Picozzi, Valentina" userId="9de6e8c1-cd02-421a-9eb5-721f6178ffdf" providerId="ADAL" clId="{5BD0A4A8-BE06-4033-90D7-6A6BBF72DDEA}" dt="2022-02-23T19:22:42.665" v="4916" actId="164"/>
          <ac:spMkLst>
            <pc:docMk/>
            <pc:sldMk cId="1013261556" sldId="2146847136"/>
            <ac:spMk id="42" creationId="{ADB54830-90E2-407E-B70B-84194715F8CF}"/>
          </ac:spMkLst>
        </pc:spChg>
        <pc:spChg chg="mod">
          <ac:chgData name="Picozzi, Valentina" userId="9de6e8c1-cd02-421a-9eb5-721f6178ffdf" providerId="ADAL" clId="{5BD0A4A8-BE06-4033-90D7-6A6BBF72DDEA}" dt="2022-02-23T19:24:15.613" v="4941" actId="20577"/>
          <ac:spMkLst>
            <pc:docMk/>
            <pc:sldMk cId="1013261556" sldId="2146847136"/>
            <ac:spMk id="68" creationId="{C8494534-F8F6-42FC-85F2-AD960E70E456}"/>
          </ac:spMkLst>
        </pc:spChg>
        <pc:grpChg chg="add del mod topLvl">
          <ac:chgData name="Picozzi, Valentina" userId="9de6e8c1-cd02-421a-9eb5-721f6178ffdf" providerId="ADAL" clId="{5BD0A4A8-BE06-4033-90D7-6A6BBF72DDEA}" dt="2022-02-23T19:17:30.743" v="4852" actId="165"/>
          <ac:grpSpMkLst>
            <pc:docMk/>
            <pc:sldMk cId="1013261556" sldId="2146847136"/>
            <ac:grpSpMk id="2" creationId="{183E2DC5-D549-41A0-A4A2-F2D30413B68F}"/>
          </ac:grpSpMkLst>
        </pc:grpChg>
        <pc:grpChg chg="add del">
          <ac:chgData name="Picozzi, Valentina" userId="9de6e8c1-cd02-421a-9eb5-721f6178ffdf" providerId="ADAL" clId="{5BD0A4A8-BE06-4033-90D7-6A6BBF72DDEA}" dt="2022-02-23T19:17:14.088" v="4847" actId="165"/>
          <ac:grpSpMkLst>
            <pc:docMk/>
            <pc:sldMk cId="1013261556" sldId="2146847136"/>
            <ac:grpSpMk id="3" creationId="{CBE72097-1ECE-47C1-9E91-9A2308747F18}"/>
          </ac:grpSpMkLst>
        </pc:grpChg>
        <pc:grpChg chg="add mod ord">
          <ac:chgData name="Picozzi, Valentina" userId="9de6e8c1-cd02-421a-9eb5-721f6178ffdf" providerId="ADAL" clId="{5BD0A4A8-BE06-4033-90D7-6A6BBF72DDEA}" dt="2022-02-23T19:22:47.911" v="4917" actId="167"/>
          <ac:grpSpMkLst>
            <pc:docMk/>
            <pc:sldMk cId="1013261556" sldId="2146847136"/>
            <ac:grpSpMk id="19" creationId="{F78C28C8-6731-44E5-BF3C-EF92F1340D07}"/>
          </ac:grpSpMkLst>
        </pc:grpChg>
        <pc:picChg chg="add mod ord">
          <ac:chgData name="Picozzi, Valentina" userId="9de6e8c1-cd02-421a-9eb5-721f6178ffdf" providerId="ADAL" clId="{5BD0A4A8-BE06-4033-90D7-6A6BBF72DDEA}" dt="2022-02-23T19:23:19.272" v="4922" actId="1076"/>
          <ac:picMkLst>
            <pc:docMk/>
            <pc:sldMk cId="1013261556" sldId="2146847136"/>
            <ac:picMk id="6" creationId="{398CB896-E7F7-417F-BD2F-196570D00101}"/>
          </ac:picMkLst>
        </pc:picChg>
        <pc:picChg chg="del mod topLvl">
          <ac:chgData name="Picozzi, Valentina" userId="9de6e8c1-cd02-421a-9eb5-721f6178ffdf" providerId="ADAL" clId="{5BD0A4A8-BE06-4033-90D7-6A6BBF72DDEA}" dt="2022-02-23T19:21:39.179" v="4908" actId="478"/>
          <ac:picMkLst>
            <pc:docMk/>
            <pc:sldMk cId="1013261556" sldId="2146847136"/>
            <ac:picMk id="10" creationId="{D9A2002B-D716-4DDA-AF3F-DE84C0421FCA}"/>
          </ac:picMkLst>
        </pc:picChg>
        <pc:picChg chg="add del mod topLvl">
          <ac:chgData name="Picozzi, Valentina" userId="9de6e8c1-cd02-421a-9eb5-721f6178ffdf" providerId="ADAL" clId="{5BD0A4A8-BE06-4033-90D7-6A6BBF72DDEA}" dt="2022-02-23T19:17:35.092" v="4854" actId="478"/>
          <ac:picMkLst>
            <pc:docMk/>
            <pc:sldMk cId="1013261556" sldId="2146847136"/>
            <ac:picMk id="12" creationId="{472F5845-3AD1-4900-AF45-79836293D463}"/>
          </ac:picMkLst>
        </pc:picChg>
        <pc:picChg chg="del mod topLvl">
          <ac:chgData name="Picozzi, Valentina" userId="9de6e8c1-cd02-421a-9eb5-721f6178ffdf" providerId="ADAL" clId="{5BD0A4A8-BE06-4033-90D7-6A6BBF72DDEA}" dt="2022-02-23T19:17:32.852" v="4853" actId="478"/>
          <ac:picMkLst>
            <pc:docMk/>
            <pc:sldMk cId="1013261556" sldId="2146847136"/>
            <ac:picMk id="14" creationId="{48898863-391F-4173-B02F-511F405465D1}"/>
          </ac:picMkLst>
        </pc:picChg>
        <pc:picChg chg="mod">
          <ac:chgData name="Picozzi, Valentina" userId="9de6e8c1-cd02-421a-9eb5-721f6178ffdf" providerId="ADAL" clId="{5BD0A4A8-BE06-4033-90D7-6A6BBF72DDEA}" dt="2022-02-23T19:22:42.665" v="4916" actId="164"/>
          <ac:picMkLst>
            <pc:docMk/>
            <pc:sldMk cId="1013261556" sldId="2146847136"/>
            <ac:picMk id="39" creationId="{212991E7-643D-4083-81AA-4C6B54EBD429}"/>
          </ac:picMkLst>
        </pc:picChg>
        <pc:picChg chg="mod">
          <ac:chgData name="Picozzi, Valentina" userId="9de6e8c1-cd02-421a-9eb5-721f6178ffdf" providerId="ADAL" clId="{5BD0A4A8-BE06-4033-90D7-6A6BBF72DDEA}" dt="2022-02-23T19:22:42.665" v="4916" actId="164"/>
          <ac:picMkLst>
            <pc:docMk/>
            <pc:sldMk cId="1013261556" sldId="2146847136"/>
            <ac:picMk id="40" creationId="{28CD1206-6A7E-4897-9145-841BC9BFAC21}"/>
          </ac:picMkLst>
        </pc:picChg>
        <pc:picChg chg="mod topLvl">
          <ac:chgData name="Picozzi, Valentina" userId="9de6e8c1-cd02-421a-9eb5-721f6178ffdf" providerId="ADAL" clId="{5BD0A4A8-BE06-4033-90D7-6A6BBF72DDEA}" dt="2022-02-23T19:22:42.665" v="4916" actId="164"/>
          <ac:picMkLst>
            <pc:docMk/>
            <pc:sldMk cId="1013261556" sldId="2146847136"/>
            <ac:picMk id="41" creationId="{2C507135-637D-46C0-A310-BB98031C9321}"/>
          </ac:picMkLst>
        </pc:picChg>
        <pc:picChg chg="mod topLvl">
          <ac:chgData name="Picozzi, Valentina" userId="9de6e8c1-cd02-421a-9eb5-721f6178ffdf" providerId="ADAL" clId="{5BD0A4A8-BE06-4033-90D7-6A6BBF72DDEA}" dt="2022-02-23T19:22:42.665" v="4916" actId="164"/>
          <ac:picMkLst>
            <pc:docMk/>
            <pc:sldMk cId="1013261556" sldId="2146847136"/>
            <ac:picMk id="51" creationId="{AC820C5F-90A7-47B4-B1A8-A91BA3077BD0}"/>
          </ac:picMkLst>
        </pc:picChg>
        <pc:picChg chg="add mod">
          <ac:chgData name="Picozzi, Valentina" userId="9de6e8c1-cd02-421a-9eb5-721f6178ffdf" providerId="ADAL" clId="{5BD0A4A8-BE06-4033-90D7-6A6BBF72DDEA}" dt="2022-02-23T19:21:53.962" v="4911" actId="1076"/>
          <ac:picMkLst>
            <pc:docMk/>
            <pc:sldMk cId="1013261556" sldId="2146847136"/>
            <ac:picMk id="66" creationId="{45065817-D99F-437E-8AC4-9AD380F99781}"/>
          </ac:picMkLst>
        </pc:picChg>
        <pc:picChg chg="add del mod">
          <ac:chgData name="Picozzi, Valentina" userId="9de6e8c1-cd02-421a-9eb5-721f6178ffdf" providerId="ADAL" clId="{5BD0A4A8-BE06-4033-90D7-6A6BBF72DDEA}" dt="2022-02-23T19:21:50.014" v="4910"/>
          <ac:picMkLst>
            <pc:docMk/>
            <pc:sldMk cId="1013261556" sldId="2146847136"/>
            <ac:picMk id="74" creationId="{4443EA84-1F3D-4E09-BB60-7BC9BD13341E}"/>
          </ac:picMkLst>
        </pc:picChg>
        <pc:picChg chg="add mod">
          <ac:chgData name="Picozzi, Valentina" userId="9de6e8c1-cd02-421a-9eb5-721f6178ffdf" providerId="ADAL" clId="{5BD0A4A8-BE06-4033-90D7-6A6BBF72DDEA}" dt="2022-02-23T19:22:13.338" v="4914" actId="1038"/>
          <ac:picMkLst>
            <pc:docMk/>
            <pc:sldMk cId="1013261556" sldId="2146847136"/>
            <ac:picMk id="75" creationId="{E767F62F-3464-4085-8A32-9F70B49DD55D}"/>
          </ac:picMkLst>
        </pc:picChg>
        <pc:picChg chg="add mod">
          <ac:chgData name="Picozzi, Valentina" userId="9de6e8c1-cd02-421a-9eb5-721f6178ffdf" providerId="ADAL" clId="{5BD0A4A8-BE06-4033-90D7-6A6BBF72DDEA}" dt="2022-02-23T19:22:42.665" v="4916" actId="164"/>
          <ac:picMkLst>
            <pc:docMk/>
            <pc:sldMk cId="1013261556" sldId="2146847136"/>
            <ac:picMk id="77" creationId="{2016442F-BA23-4415-B3A4-EE5AF6F728B1}"/>
          </ac:picMkLst>
        </pc:picChg>
        <pc:picChg chg="add mod">
          <ac:chgData name="Picozzi, Valentina" userId="9de6e8c1-cd02-421a-9eb5-721f6178ffdf" providerId="ADAL" clId="{5BD0A4A8-BE06-4033-90D7-6A6BBF72DDEA}" dt="2022-02-23T19:22:42.665" v="4916" actId="164"/>
          <ac:picMkLst>
            <pc:docMk/>
            <pc:sldMk cId="1013261556" sldId="2146847136"/>
            <ac:picMk id="78" creationId="{62FCB8E6-9802-4109-804E-495C05FC8C77}"/>
          </ac:picMkLst>
        </pc:picChg>
        <pc:picChg chg="add mod">
          <ac:chgData name="Picozzi, Valentina" userId="9de6e8c1-cd02-421a-9eb5-721f6178ffdf" providerId="ADAL" clId="{5BD0A4A8-BE06-4033-90D7-6A6BBF72DDEA}" dt="2022-02-23T19:23:57.635" v="4936" actId="1076"/>
          <ac:picMkLst>
            <pc:docMk/>
            <pc:sldMk cId="1013261556" sldId="2146847136"/>
            <ac:picMk id="79" creationId="{E078C499-4A91-49C1-A062-F6BB5893031B}"/>
          </ac:picMkLst>
        </pc:picChg>
        <pc:cxnChg chg="mod topLvl">
          <ac:chgData name="Picozzi, Valentina" userId="9de6e8c1-cd02-421a-9eb5-721f6178ffdf" providerId="ADAL" clId="{5BD0A4A8-BE06-4033-90D7-6A6BBF72DDEA}" dt="2022-02-23T19:22:42.665" v="4916" actId="164"/>
          <ac:cxnSpMkLst>
            <pc:docMk/>
            <pc:sldMk cId="1013261556" sldId="2146847136"/>
            <ac:cxnSpMk id="53" creationId="{43C511C0-49D1-4A37-AE80-D28C0B886F56}"/>
          </ac:cxnSpMkLst>
        </pc:cxnChg>
        <pc:cxnChg chg="mod topLvl">
          <ac:chgData name="Picozzi, Valentina" userId="9de6e8c1-cd02-421a-9eb5-721f6178ffdf" providerId="ADAL" clId="{5BD0A4A8-BE06-4033-90D7-6A6BBF72DDEA}" dt="2022-02-23T19:22:42.665" v="4916" actId="164"/>
          <ac:cxnSpMkLst>
            <pc:docMk/>
            <pc:sldMk cId="1013261556" sldId="2146847136"/>
            <ac:cxnSpMk id="54" creationId="{17C03293-A599-470A-AB50-D7AE0D34EB38}"/>
          </ac:cxnSpMkLst>
        </pc:cxnChg>
        <pc:cxnChg chg="mod topLvl">
          <ac:chgData name="Picozzi, Valentina" userId="9de6e8c1-cd02-421a-9eb5-721f6178ffdf" providerId="ADAL" clId="{5BD0A4A8-BE06-4033-90D7-6A6BBF72DDEA}" dt="2022-02-23T19:22:42.665" v="4916" actId="164"/>
          <ac:cxnSpMkLst>
            <pc:docMk/>
            <pc:sldMk cId="1013261556" sldId="2146847136"/>
            <ac:cxnSpMk id="55" creationId="{3029DA31-3D21-4A2D-944D-2606BDBAA13F}"/>
          </ac:cxnSpMkLst>
        </pc:cxnChg>
        <pc:cxnChg chg="del mod">
          <ac:chgData name="Picozzi, Valentina" userId="9de6e8c1-cd02-421a-9eb5-721f6178ffdf" providerId="ADAL" clId="{5BD0A4A8-BE06-4033-90D7-6A6BBF72DDEA}" dt="2022-02-23T19:23:37.931" v="4933" actId="478"/>
          <ac:cxnSpMkLst>
            <pc:docMk/>
            <pc:sldMk cId="1013261556" sldId="2146847136"/>
            <ac:cxnSpMk id="56" creationId="{32C3D9D0-FDDD-4AF9-835B-59C830561D84}"/>
          </ac:cxnSpMkLst>
        </pc:cxnChg>
        <pc:cxnChg chg="mod topLvl">
          <ac:chgData name="Picozzi, Valentina" userId="9de6e8c1-cd02-421a-9eb5-721f6178ffdf" providerId="ADAL" clId="{5BD0A4A8-BE06-4033-90D7-6A6BBF72DDEA}" dt="2022-02-23T19:22:42.665" v="4916" actId="164"/>
          <ac:cxnSpMkLst>
            <pc:docMk/>
            <pc:sldMk cId="1013261556" sldId="2146847136"/>
            <ac:cxnSpMk id="57" creationId="{E923CB08-A543-4166-83D4-6EDD63C65725}"/>
          </ac:cxnSpMkLst>
        </pc:cxnChg>
        <pc:cxnChg chg="mod topLvl">
          <ac:chgData name="Picozzi, Valentina" userId="9de6e8c1-cd02-421a-9eb5-721f6178ffdf" providerId="ADAL" clId="{5BD0A4A8-BE06-4033-90D7-6A6BBF72DDEA}" dt="2022-02-23T19:22:42.665" v="4916" actId="164"/>
          <ac:cxnSpMkLst>
            <pc:docMk/>
            <pc:sldMk cId="1013261556" sldId="2146847136"/>
            <ac:cxnSpMk id="58" creationId="{3F1FE54F-FE18-4E97-BF6D-08648E45702E}"/>
          </ac:cxnSpMkLst>
        </pc:cxnChg>
        <pc:cxnChg chg="mod topLvl">
          <ac:chgData name="Picozzi, Valentina" userId="9de6e8c1-cd02-421a-9eb5-721f6178ffdf" providerId="ADAL" clId="{5BD0A4A8-BE06-4033-90D7-6A6BBF72DDEA}" dt="2022-02-23T19:22:42.665" v="4916" actId="164"/>
          <ac:cxnSpMkLst>
            <pc:docMk/>
            <pc:sldMk cId="1013261556" sldId="2146847136"/>
            <ac:cxnSpMk id="60" creationId="{D8B2DF12-56F4-4088-A360-7DD2B3FF4AF6}"/>
          </ac:cxnSpMkLst>
        </pc:cxnChg>
        <pc:cxnChg chg="mod ord topLvl">
          <ac:chgData name="Picozzi, Valentina" userId="9de6e8c1-cd02-421a-9eb5-721f6178ffdf" providerId="ADAL" clId="{5BD0A4A8-BE06-4033-90D7-6A6BBF72DDEA}" dt="2022-02-23T19:23:04.647" v="4919" actId="166"/>
          <ac:cxnSpMkLst>
            <pc:docMk/>
            <pc:sldMk cId="1013261556" sldId="2146847136"/>
            <ac:cxnSpMk id="61" creationId="{37964829-73C8-473B-BC1D-B81627F3398C}"/>
          </ac:cxnSpMkLst>
        </pc:cxnChg>
        <pc:cxnChg chg="mod topLvl">
          <ac:chgData name="Picozzi, Valentina" userId="9de6e8c1-cd02-421a-9eb5-721f6178ffdf" providerId="ADAL" clId="{5BD0A4A8-BE06-4033-90D7-6A6BBF72DDEA}" dt="2022-02-23T19:23:10.929" v="4920" actId="14100"/>
          <ac:cxnSpMkLst>
            <pc:docMk/>
            <pc:sldMk cId="1013261556" sldId="2146847136"/>
            <ac:cxnSpMk id="62" creationId="{7B40D8AC-DDC0-45E2-B96F-BEFDF8CFA030}"/>
          </ac:cxnSpMkLst>
        </pc:cxnChg>
        <pc:cxnChg chg="mod topLvl">
          <ac:chgData name="Picozzi, Valentina" userId="9de6e8c1-cd02-421a-9eb5-721f6178ffdf" providerId="ADAL" clId="{5BD0A4A8-BE06-4033-90D7-6A6BBF72DDEA}" dt="2022-02-23T19:23:24.870" v="4923" actId="14100"/>
          <ac:cxnSpMkLst>
            <pc:docMk/>
            <pc:sldMk cId="1013261556" sldId="2146847136"/>
            <ac:cxnSpMk id="63" creationId="{9BD2A8B2-2ADB-4933-A6C7-EA20E652C010}"/>
          </ac:cxnSpMkLst>
        </pc:cxnChg>
        <pc:cxnChg chg="mod topLvl">
          <ac:chgData name="Picozzi, Valentina" userId="9de6e8c1-cd02-421a-9eb5-721f6178ffdf" providerId="ADAL" clId="{5BD0A4A8-BE06-4033-90D7-6A6BBF72DDEA}" dt="2022-02-23T19:22:42.665" v="4916" actId="164"/>
          <ac:cxnSpMkLst>
            <pc:docMk/>
            <pc:sldMk cId="1013261556" sldId="2146847136"/>
            <ac:cxnSpMk id="72" creationId="{D3AD5A8F-B9E8-4838-9147-63E9D6AC88F7}"/>
          </ac:cxnSpMkLst>
        </pc:cxnChg>
        <pc:cxnChg chg="add del mod">
          <ac:chgData name="Picozzi, Valentina" userId="9de6e8c1-cd02-421a-9eb5-721f6178ffdf" providerId="ADAL" clId="{5BD0A4A8-BE06-4033-90D7-6A6BBF72DDEA}" dt="2022-02-23T19:23:41.649" v="4934" actId="478"/>
          <ac:cxnSpMkLst>
            <pc:docMk/>
            <pc:sldMk cId="1013261556" sldId="2146847136"/>
            <ac:cxnSpMk id="76" creationId="{681ACE11-860A-4D86-8112-EB348E333ECD}"/>
          </ac:cxnSpMkLst>
        </pc:cxnChg>
      </pc:sldChg>
      <pc:sldChg chg="add del">
        <pc:chgData name="Picozzi, Valentina" userId="9de6e8c1-cd02-421a-9eb5-721f6178ffdf" providerId="ADAL" clId="{5BD0A4A8-BE06-4033-90D7-6A6BBF72DDEA}" dt="2022-02-24T09:04:06.352" v="5240" actId="2696"/>
        <pc:sldMkLst>
          <pc:docMk/>
          <pc:sldMk cId="362014124" sldId="2146847137"/>
        </pc:sldMkLst>
      </pc:sldChg>
      <pc:sldChg chg="addSp delSp modSp add mod ord">
        <pc:chgData name="Picozzi, Valentina" userId="9de6e8c1-cd02-421a-9eb5-721f6178ffdf" providerId="ADAL" clId="{5BD0A4A8-BE06-4033-90D7-6A6BBF72DDEA}" dt="2022-02-24T09:22:42.520" v="5337" actId="1038"/>
        <pc:sldMkLst>
          <pc:docMk/>
          <pc:sldMk cId="3593551444" sldId="2146847137"/>
        </pc:sldMkLst>
        <pc:spChg chg="mod">
          <ac:chgData name="Picozzi, Valentina" userId="9de6e8c1-cd02-421a-9eb5-721f6178ffdf" providerId="ADAL" clId="{5BD0A4A8-BE06-4033-90D7-6A6BBF72DDEA}" dt="2022-02-24T09:05:46.897" v="5267" actId="20577"/>
          <ac:spMkLst>
            <pc:docMk/>
            <pc:sldMk cId="3593551444" sldId="2146847137"/>
            <ac:spMk id="47" creationId="{D8B5CBA8-5372-424A-9C7E-B6226F7823B5}"/>
          </ac:spMkLst>
        </pc:spChg>
        <pc:spChg chg="add mod">
          <ac:chgData name="Picozzi, Valentina" userId="9de6e8c1-cd02-421a-9eb5-721f6178ffdf" providerId="ADAL" clId="{5BD0A4A8-BE06-4033-90D7-6A6BBF72DDEA}" dt="2022-02-24T09:05:35.045" v="5264"/>
          <ac:spMkLst>
            <pc:docMk/>
            <pc:sldMk cId="3593551444" sldId="2146847137"/>
            <ac:spMk id="107" creationId="{5B845C3C-FA83-44B8-B8A9-A1C5F11DC2F9}"/>
          </ac:spMkLst>
        </pc:spChg>
        <pc:spChg chg="del">
          <ac:chgData name="Picozzi, Valentina" userId="9de6e8c1-cd02-421a-9eb5-721f6178ffdf" providerId="ADAL" clId="{5BD0A4A8-BE06-4033-90D7-6A6BBF72DDEA}" dt="2022-02-24T09:05:38.793" v="5265" actId="478"/>
          <ac:spMkLst>
            <pc:docMk/>
            <pc:sldMk cId="3593551444" sldId="2146847137"/>
            <ac:spMk id="150" creationId="{7315DD47-B4F9-4690-8728-A5B342596904}"/>
          </ac:spMkLst>
        </pc:spChg>
        <pc:picChg chg="add mod">
          <ac:chgData name="Picozzi, Valentina" userId="9de6e8c1-cd02-421a-9eb5-721f6178ffdf" providerId="ADAL" clId="{5BD0A4A8-BE06-4033-90D7-6A6BBF72DDEA}" dt="2022-02-24T09:22:36.130" v="5321"/>
          <ac:picMkLst>
            <pc:docMk/>
            <pc:sldMk cId="3593551444" sldId="2146847137"/>
            <ac:picMk id="108" creationId="{3FE6AAA5-F38C-4580-9320-D7700505A976}"/>
          </ac:picMkLst>
        </pc:picChg>
        <pc:picChg chg="del">
          <ac:chgData name="Picozzi, Valentina" userId="9de6e8c1-cd02-421a-9eb5-721f6178ffdf" providerId="ADAL" clId="{5BD0A4A8-BE06-4033-90D7-6A6BBF72DDEA}" dt="2022-02-24T09:22:35.085" v="5320" actId="478"/>
          <ac:picMkLst>
            <pc:docMk/>
            <pc:sldMk cId="3593551444" sldId="2146847137"/>
            <ac:picMk id="119" creationId="{B12A8B0A-A96F-44BE-8C94-FBFEAD50BF96}"/>
          </ac:picMkLst>
        </pc:picChg>
        <pc:picChg chg="mod">
          <ac:chgData name="Picozzi, Valentina" userId="9de6e8c1-cd02-421a-9eb5-721f6178ffdf" providerId="ADAL" clId="{5BD0A4A8-BE06-4033-90D7-6A6BBF72DDEA}" dt="2022-02-24T09:22:42.520" v="5337" actId="1038"/>
          <ac:picMkLst>
            <pc:docMk/>
            <pc:sldMk cId="3593551444" sldId="2146847137"/>
            <ac:picMk id="125" creationId="{67379EDF-B661-4B07-96F8-C7D6FFBBCBCF}"/>
          </ac:picMkLst>
        </pc:picChg>
      </pc:sldChg>
      <pc:sldChg chg="addSp delSp modSp add mod ord">
        <pc:chgData name="Picozzi, Valentina" userId="9de6e8c1-cd02-421a-9eb5-721f6178ffdf" providerId="ADAL" clId="{5BD0A4A8-BE06-4033-90D7-6A6BBF72DDEA}" dt="2022-02-24T09:13:43.346" v="5296" actId="167"/>
        <pc:sldMkLst>
          <pc:docMk/>
          <pc:sldMk cId="459337439" sldId="2146847138"/>
        </pc:sldMkLst>
        <pc:spChg chg="mod">
          <ac:chgData name="Picozzi, Valentina" userId="9de6e8c1-cd02-421a-9eb5-721f6178ffdf" providerId="ADAL" clId="{5BD0A4A8-BE06-4033-90D7-6A6BBF72DDEA}" dt="2022-02-24T09:10:31.919" v="5277"/>
          <ac:spMkLst>
            <pc:docMk/>
            <pc:sldMk cId="459337439" sldId="2146847138"/>
            <ac:spMk id="135" creationId="{93CBA148-3119-49C1-8837-A0CD5EA48036}"/>
          </ac:spMkLst>
        </pc:spChg>
        <pc:picChg chg="add mod ord modCrop">
          <ac:chgData name="Picozzi, Valentina" userId="9de6e8c1-cd02-421a-9eb5-721f6178ffdf" providerId="ADAL" clId="{5BD0A4A8-BE06-4033-90D7-6A6BBF72DDEA}" dt="2022-02-24T09:13:43.346" v="5296" actId="167"/>
          <ac:picMkLst>
            <pc:docMk/>
            <pc:sldMk cId="459337439" sldId="2146847138"/>
            <ac:picMk id="3" creationId="{C422111C-3C6D-4833-AD0B-1FE4801CAD3A}"/>
          </ac:picMkLst>
        </pc:picChg>
        <pc:picChg chg="del">
          <ac:chgData name="Picozzi, Valentina" userId="9de6e8c1-cd02-421a-9eb5-721f6178ffdf" providerId="ADAL" clId="{5BD0A4A8-BE06-4033-90D7-6A6BBF72DDEA}" dt="2022-02-24T09:12:08.386" v="5279" actId="478"/>
          <ac:picMkLst>
            <pc:docMk/>
            <pc:sldMk cId="459337439" sldId="2146847138"/>
            <ac:picMk id="5" creationId="{2AF6A28D-7812-41EB-B268-5AC1C1559FB9}"/>
          </ac:picMkLst>
        </pc:picChg>
        <pc:picChg chg="add mod">
          <ac:chgData name="Picozzi, Valentina" userId="9de6e8c1-cd02-421a-9eb5-721f6178ffdf" providerId="ADAL" clId="{5BD0A4A8-BE06-4033-90D7-6A6BBF72DDEA}" dt="2022-02-24T09:10:01.963" v="5276" actId="1036"/>
          <ac:picMkLst>
            <pc:docMk/>
            <pc:sldMk cId="459337439" sldId="2146847138"/>
            <ac:picMk id="100" creationId="{0624F21D-5777-4038-81A1-33B03A0E9672}"/>
          </ac:picMkLst>
        </pc:picChg>
        <pc:picChg chg="del">
          <ac:chgData name="Picozzi, Valentina" userId="9de6e8c1-cd02-421a-9eb5-721f6178ffdf" providerId="ADAL" clId="{5BD0A4A8-BE06-4033-90D7-6A6BBF72DDEA}" dt="2022-02-24T09:09:52.386" v="5272" actId="478"/>
          <ac:picMkLst>
            <pc:docMk/>
            <pc:sldMk cId="459337439" sldId="2146847138"/>
            <ac:picMk id="101" creationId="{B9DCEA1A-BB5E-4C4D-B731-72C0E4EB5385}"/>
          </ac:picMkLst>
        </pc:picChg>
      </pc:sldChg>
      <pc:sldChg chg="addSp delSp modSp add mod ord">
        <pc:chgData name="Picozzi, Valentina" userId="9de6e8c1-cd02-421a-9eb5-721f6178ffdf" providerId="ADAL" clId="{5BD0A4A8-BE06-4033-90D7-6A6BBF72DDEA}" dt="2022-02-24T09:22:14.136" v="5319" actId="14100"/>
        <pc:sldMkLst>
          <pc:docMk/>
          <pc:sldMk cId="2774603998" sldId="2146847139"/>
        </pc:sldMkLst>
        <pc:spChg chg="mod">
          <ac:chgData name="Picozzi, Valentina" userId="9de6e8c1-cd02-421a-9eb5-721f6178ffdf" providerId="ADAL" clId="{5BD0A4A8-BE06-4033-90D7-6A6BBF72DDEA}" dt="2022-02-24T09:14:26.208" v="5301"/>
          <ac:spMkLst>
            <pc:docMk/>
            <pc:sldMk cId="2774603998" sldId="2146847139"/>
            <ac:spMk id="47" creationId="{D8B5CBA8-5372-424A-9C7E-B6226F7823B5}"/>
          </ac:spMkLst>
        </pc:spChg>
        <pc:spChg chg="del">
          <ac:chgData name="Picozzi, Valentina" userId="9de6e8c1-cd02-421a-9eb5-721f6178ffdf" providerId="ADAL" clId="{5BD0A4A8-BE06-4033-90D7-6A6BBF72DDEA}" dt="2022-02-24T09:15:08.641" v="5305" actId="478"/>
          <ac:spMkLst>
            <pc:docMk/>
            <pc:sldMk cId="2774603998" sldId="2146847139"/>
            <ac:spMk id="107" creationId="{5B845C3C-FA83-44B8-B8A9-A1C5F11DC2F9}"/>
          </ac:spMkLst>
        </pc:spChg>
        <pc:spChg chg="add mod">
          <ac:chgData name="Picozzi, Valentina" userId="9de6e8c1-cd02-421a-9eb5-721f6178ffdf" providerId="ADAL" clId="{5BD0A4A8-BE06-4033-90D7-6A6BBF72DDEA}" dt="2022-02-24T09:15:09.642" v="5306"/>
          <ac:spMkLst>
            <pc:docMk/>
            <pc:sldMk cId="2774603998" sldId="2146847139"/>
            <ac:spMk id="108" creationId="{9460CA45-3262-4128-981D-4EB5D3F0F7DC}"/>
          </ac:spMkLst>
        </pc:spChg>
        <pc:picChg chg="add mod">
          <ac:chgData name="Picozzi, Valentina" userId="9de6e8c1-cd02-421a-9eb5-721f6178ffdf" providerId="ADAL" clId="{5BD0A4A8-BE06-4033-90D7-6A6BBF72DDEA}" dt="2022-02-24T09:22:14.136" v="5319" actId="14100"/>
          <ac:picMkLst>
            <pc:docMk/>
            <pc:sldMk cId="2774603998" sldId="2146847139"/>
            <ac:picMk id="4" creationId="{B644BE08-EFC1-4E23-8600-98CEBD8202E7}"/>
          </ac:picMkLst>
        </pc:picChg>
        <pc:picChg chg="del">
          <ac:chgData name="Picozzi, Valentina" userId="9de6e8c1-cd02-421a-9eb5-721f6178ffdf" providerId="ADAL" clId="{5BD0A4A8-BE06-4033-90D7-6A6BBF72DDEA}" dt="2022-02-24T09:15:03.201" v="5304" actId="478"/>
          <ac:picMkLst>
            <pc:docMk/>
            <pc:sldMk cId="2774603998" sldId="2146847139"/>
            <ac:picMk id="98" creationId="{62730D4F-6A15-42F3-8D6B-BBC6F5C04DF0}"/>
          </ac:picMkLst>
        </pc:picChg>
        <pc:picChg chg="add mod">
          <ac:chgData name="Picozzi, Valentina" userId="9de6e8c1-cd02-421a-9eb5-721f6178ffdf" providerId="ADAL" clId="{5BD0A4A8-BE06-4033-90D7-6A6BBF72DDEA}" dt="2022-02-24T09:15:09.642" v="5306"/>
          <ac:picMkLst>
            <pc:docMk/>
            <pc:sldMk cId="2774603998" sldId="2146847139"/>
            <ac:picMk id="109" creationId="{077AA920-AC0B-42A6-A6A1-27EB1B7F8F7E}"/>
          </ac:picMkLst>
        </pc:picChg>
        <pc:picChg chg="del">
          <ac:chgData name="Picozzi, Valentina" userId="9de6e8c1-cd02-421a-9eb5-721f6178ffdf" providerId="ADAL" clId="{5BD0A4A8-BE06-4033-90D7-6A6BBF72DDEA}" dt="2022-02-24T09:21:17.650" v="5307" actId="478"/>
          <ac:picMkLst>
            <pc:docMk/>
            <pc:sldMk cId="2774603998" sldId="2146847139"/>
            <ac:picMk id="119" creationId="{B12A8B0A-A96F-44BE-8C94-FBFEAD50BF96}"/>
          </ac:picMkLst>
        </pc:picChg>
        <pc:picChg chg="del">
          <ac:chgData name="Picozzi, Valentina" userId="9de6e8c1-cd02-421a-9eb5-721f6178ffdf" providerId="ADAL" clId="{5BD0A4A8-BE06-4033-90D7-6A6BBF72DDEA}" dt="2022-02-24T09:14:41.833" v="5302" actId="478"/>
          <ac:picMkLst>
            <pc:docMk/>
            <pc:sldMk cId="2774603998" sldId="2146847139"/>
            <ac:picMk id="125" creationId="{67379EDF-B661-4B07-96F8-C7D6FFBBCBCF}"/>
          </ac:picMkLst>
        </pc:picChg>
        <pc:picChg chg="del">
          <ac:chgData name="Picozzi, Valentina" userId="9de6e8c1-cd02-421a-9eb5-721f6178ffdf" providerId="ADAL" clId="{5BD0A4A8-BE06-4033-90D7-6A6BBF72DDEA}" dt="2022-02-24T09:14:48.191" v="5303" actId="478"/>
          <ac:picMkLst>
            <pc:docMk/>
            <pc:sldMk cId="2774603998" sldId="2146847139"/>
            <ac:picMk id="149" creationId="{4B3891A8-F77C-4767-8540-1432C9F8CF2D}"/>
          </ac:picMkLst>
        </pc:picChg>
      </pc:sldChg>
      <pc:sldChg chg="addSp delSp modSp add del mod ord">
        <pc:chgData name="Picozzi, Valentina" userId="9de6e8c1-cd02-421a-9eb5-721f6178ffdf" providerId="ADAL" clId="{5BD0A4A8-BE06-4033-90D7-6A6BBF72DDEA}" dt="2022-02-24T09:48:12.898" v="5752" actId="2696"/>
        <pc:sldMkLst>
          <pc:docMk/>
          <pc:sldMk cId="1655144244" sldId="2146847140"/>
        </pc:sldMkLst>
        <pc:grpChg chg="mod">
          <ac:chgData name="Picozzi, Valentina" userId="9de6e8c1-cd02-421a-9eb5-721f6178ffdf" providerId="ADAL" clId="{5BD0A4A8-BE06-4033-90D7-6A6BBF72DDEA}" dt="2022-02-24T09:48:01.282" v="5751" actId="1036"/>
          <ac:grpSpMkLst>
            <pc:docMk/>
            <pc:sldMk cId="1655144244" sldId="2146847140"/>
            <ac:grpSpMk id="2" creationId="{F0588A5B-69FE-49B8-8C45-9D7F0D89D681}"/>
          </ac:grpSpMkLst>
        </pc:grpChg>
        <pc:grpChg chg="mod">
          <ac:chgData name="Picozzi, Valentina" userId="9de6e8c1-cd02-421a-9eb5-721f6178ffdf" providerId="ADAL" clId="{5BD0A4A8-BE06-4033-90D7-6A6BBF72DDEA}" dt="2022-02-24T09:47:57.921" v="5736" actId="1035"/>
          <ac:grpSpMkLst>
            <pc:docMk/>
            <pc:sldMk cId="1655144244" sldId="2146847140"/>
            <ac:grpSpMk id="16" creationId="{442252C0-2733-4A2B-8717-749880FEF9F7}"/>
          </ac:grpSpMkLst>
        </pc:grpChg>
        <pc:picChg chg="del">
          <ac:chgData name="Picozzi, Valentina" userId="9de6e8c1-cd02-421a-9eb5-721f6178ffdf" providerId="ADAL" clId="{5BD0A4A8-BE06-4033-90D7-6A6BBF72DDEA}" dt="2022-02-24T09:45:27.028" v="5573" actId="478"/>
          <ac:picMkLst>
            <pc:docMk/>
            <pc:sldMk cId="1655144244" sldId="2146847140"/>
            <ac:picMk id="3" creationId="{BAA7BCE7-29D0-4A71-9F79-EA45DBB3EF49}"/>
          </ac:picMkLst>
        </pc:picChg>
        <pc:picChg chg="del">
          <ac:chgData name="Picozzi, Valentina" userId="9de6e8c1-cd02-421a-9eb5-721f6178ffdf" providerId="ADAL" clId="{5BD0A4A8-BE06-4033-90D7-6A6BBF72DDEA}" dt="2022-02-24T09:45:39.909" v="5601" actId="478"/>
          <ac:picMkLst>
            <pc:docMk/>
            <pc:sldMk cId="1655144244" sldId="2146847140"/>
            <ac:picMk id="4" creationId="{52814CBD-CE77-47DE-9990-2BC9AA88D45A}"/>
          </ac:picMkLst>
        </pc:picChg>
        <pc:picChg chg="add del mod ord">
          <ac:chgData name="Picozzi, Valentina" userId="9de6e8c1-cd02-421a-9eb5-721f6178ffdf" providerId="ADAL" clId="{5BD0A4A8-BE06-4033-90D7-6A6BBF72DDEA}" dt="2022-02-24T09:47:58.877" v="5741" actId="1076"/>
          <ac:picMkLst>
            <pc:docMk/>
            <pc:sldMk cId="1655144244" sldId="2146847140"/>
            <ac:picMk id="18" creationId="{B464992B-36EF-4C0D-A006-FB35934FCE90}"/>
          </ac:picMkLst>
        </pc:picChg>
        <pc:picChg chg="mod">
          <ac:chgData name="Picozzi, Valentina" userId="9de6e8c1-cd02-421a-9eb5-721f6178ffdf" providerId="ADAL" clId="{5BD0A4A8-BE06-4033-90D7-6A6BBF72DDEA}" dt="2022-02-24T09:48:00.062" v="5746" actId="1076"/>
          <ac:picMkLst>
            <pc:docMk/>
            <pc:sldMk cId="1655144244" sldId="2146847140"/>
            <ac:picMk id="73" creationId="{82655602-E56B-4816-89BE-6160A9405325}"/>
          </ac:picMkLst>
        </pc:picChg>
        <pc:picChg chg="add del">
          <ac:chgData name="Picozzi, Valentina" userId="9de6e8c1-cd02-421a-9eb5-721f6178ffdf" providerId="ADAL" clId="{5BD0A4A8-BE06-4033-90D7-6A6BBF72DDEA}" dt="2022-02-24T09:48:00.263" v="5747" actId="478"/>
          <ac:picMkLst>
            <pc:docMk/>
            <pc:sldMk cId="1655144244" sldId="2146847140"/>
            <ac:picMk id="74" creationId="{30A9D656-67E5-4EEA-8CBE-009C9E9269A1}"/>
          </ac:picMkLst>
        </pc:picChg>
        <pc:picChg chg="add del">
          <ac:chgData name="Picozzi, Valentina" userId="9de6e8c1-cd02-421a-9eb5-721f6178ffdf" providerId="ADAL" clId="{5BD0A4A8-BE06-4033-90D7-6A6BBF72DDEA}" dt="2022-02-24T09:48:00.468" v="5748" actId="478"/>
          <ac:picMkLst>
            <pc:docMk/>
            <pc:sldMk cId="1655144244" sldId="2146847140"/>
            <ac:picMk id="75" creationId="{C6E78EEB-5F5E-4BCD-B962-EAEC740F2489}"/>
          </ac:picMkLst>
        </pc:picChg>
        <pc:picChg chg="del">
          <ac:chgData name="Picozzi, Valentina" userId="9de6e8c1-cd02-421a-9eb5-721f6178ffdf" providerId="ADAL" clId="{5BD0A4A8-BE06-4033-90D7-6A6BBF72DDEA}" dt="2022-02-24T09:45:44.517" v="5602" actId="478"/>
          <ac:picMkLst>
            <pc:docMk/>
            <pc:sldMk cId="1655144244" sldId="2146847140"/>
            <ac:picMk id="76" creationId="{CE2BA854-9B7E-4A4F-A1A5-24B5454676BF}"/>
          </ac:picMkLst>
        </pc:picChg>
        <pc:picChg chg="del">
          <ac:chgData name="Picozzi, Valentina" userId="9de6e8c1-cd02-421a-9eb5-721f6178ffdf" providerId="ADAL" clId="{5BD0A4A8-BE06-4033-90D7-6A6BBF72DDEA}" dt="2022-02-24T09:45:48.799" v="5604" actId="478"/>
          <ac:picMkLst>
            <pc:docMk/>
            <pc:sldMk cId="1655144244" sldId="2146847140"/>
            <ac:picMk id="80" creationId="{7958AD93-58FE-4EE5-8AD7-E0873A13B06D}"/>
          </ac:picMkLst>
        </pc:picChg>
        <pc:picChg chg="del">
          <ac:chgData name="Picozzi, Valentina" userId="9de6e8c1-cd02-421a-9eb5-721f6178ffdf" providerId="ADAL" clId="{5BD0A4A8-BE06-4033-90D7-6A6BBF72DDEA}" dt="2022-02-24T09:45:47.512" v="5603" actId="478"/>
          <ac:picMkLst>
            <pc:docMk/>
            <pc:sldMk cId="1655144244" sldId="2146847140"/>
            <ac:picMk id="81" creationId="{E050589C-F96E-4E61-B46F-A24A646CB5E1}"/>
          </ac:picMkLst>
        </pc:picChg>
        <pc:picChg chg="mod">
          <ac:chgData name="Picozzi, Valentina" userId="9de6e8c1-cd02-421a-9eb5-721f6178ffdf" providerId="ADAL" clId="{5BD0A4A8-BE06-4033-90D7-6A6BBF72DDEA}" dt="2022-02-24T09:47:58.692" v="5740" actId="1076"/>
          <ac:picMkLst>
            <pc:docMk/>
            <pc:sldMk cId="1655144244" sldId="2146847140"/>
            <ac:picMk id="82" creationId="{5CDF9C48-65F1-4B86-8781-B7556B25F714}"/>
          </ac:picMkLst>
        </pc:picChg>
        <pc:picChg chg="del">
          <ac:chgData name="Picozzi, Valentina" userId="9de6e8c1-cd02-421a-9eb5-721f6178ffdf" providerId="ADAL" clId="{5BD0A4A8-BE06-4033-90D7-6A6BBF72DDEA}" dt="2022-02-24T09:45:25.578" v="5571" actId="478"/>
          <ac:picMkLst>
            <pc:docMk/>
            <pc:sldMk cId="1655144244" sldId="2146847140"/>
            <ac:picMk id="201" creationId="{D71B6228-D3DC-42FD-BEDA-BF4D88AB2E85}"/>
          </ac:picMkLst>
        </pc:picChg>
        <pc:picChg chg="mod">
          <ac:chgData name="Picozzi, Valentina" userId="9de6e8c1-cd02-421a-9eb5-721f6178ffdf" providerId="ADAL" clId="{5BD0A4A8-BE06-4033-90D7-6A6BBF72DDEA}" dt="2022-02-24T09:47:57.921" v="5736" actId="1035"/>
          <ac:picMkLst>
            <pc:docMk/>
            <pc:sldMk cId="1655144244" sldId="2146847140"/>
            <ac:picMk id="394" creationId="{3E59F016-4FDD-4B6C-A3B2-2EB9BD08197B}"/>
          </ac:picMkLst>
        </pc:picChg>
        <pc:cxnChg chg="del">
          <ac:chgData name="Picozzi, Valentina" userId="9de6e8c1-cd02-421a-9eb5-721f6178ffdf" providerId="ADAL" clId="{5BD0A4A8-BE06-4033-90D7-6A6BBF72DDEA}" dt="2022-02-24T09:45:26.415" v="5572" actId="478"/>
          <ac:cxnSpMkLst>
            <pc:docMk/>
            <pc:sldMk cId="1655144244" sldId="2146847140"/>
            <ac:cxnSpMk id="202" creationId="{B754663C-11E7-4429-8085-F176D0A95D3E}"/>
          </ac:cxnSpMkLst>
        </pc:cxnChg>
      </pc:sldChg>
      <pc:sldChg chg="addSp delSp modSp add mod ord">
        <pc:chgData name="Picozzi, Valentina" userId="9de6e8c1-cd02-421a-9eb5-721f6178ffdf" providerId="ADAL" clId="{5BD0A4A8-BE06-4033-90D7-6A6BBF72DDEA}" dt="2022-04-14T16:30:11.251" v="6639" actId="14100"/>
        <pc:sldMkLst>
          <pc:docMk/>
          <pc:sldMk cId="3369255699" sldId="2146847140"/>
        </pc:sldMkLst>
        <pc:spChg chg="add del mod">
          <ac:chgData name="Picozzi, Valentina" userId="9de6e8c1-cd02-421a-9eb5-721f6178ffdf" providerId="ADAL" clId="{5BD0A4A8-BE06-4033-90D7-6A6BBF72DDEA}" dt="2022-04-14T16:25:54.799" v="6586" actId="478"/>
          <ac:spMkLst>
            <pc:docMk/>
            <pc:sldMk cId="3369255699" sldId="2146847140"/>
            <ac:spMk id="77" creationId="{39A90F3D-713D-409B-B8F9-4879FD418162}"/>
          </ac:spMkLst>
        </pc:spChg>
        <pc:spChg chg="del mod">
          <ac:chgData name="Picozzi, Valentina" userId="9de6e8c1-cd02-421a-9eb5-721f6178ffdf" providerId="ADAL" clId="{5BD0A4A8-BE06-4033-90D7-6A6BBF72DDEA}" dt="2022-02-24T09:49:27.633" v="5814" actId="21"/>
          <ac:spMkLst>
            <pc:docMk/>
            <pc:sldMk cId="3369255699" sldId="2146847140"/>
            <ac:spMk id="89" creationId="{38F08E92-E119-45FE-8F85-36D8777C3105}"/>
          </ac:spMkLst>
        </pc:spChg>
        <pc:spChg chg="add mod">
          <ac:chgData name="Picozzi, Valentina" userId="9de6e8c1-cd02-421a-9eb5-721f6178ffdf" providerId="ADAL" clId="{5BD0A4A8-BE06-4033-90D7-6A6BBF72DDEA}" dt="2022-02-24T09:53:32.617" v="6001" actId="1076"/>
          <ac:spMkLst>
            <pc:docMk/>
            <pc:sldMk cId="3369255699" sldId="2146847140"/>
            <ac:spMk id="93" creationId="{41F27B0D-E9AE-4CD2-BC71-8A8D2D3CA838}"/>
          </ac:spMkLst>
        </pc:spChg>
        <pc:spChg chg="mod">
          <ac:chgData name="Picozzi, Valentina" userId="9de6e8c1-cd02-421a-9eb5-721f6178ffdf" providerId="ADAL" clId="{5BD0A4A8-BE06-4033-90D7-6A6BBF72DDEA}" dt="2022-02-24T09:48:49.459" v="5758"/>
          <ac:spMkLst>
            <pc:docMk/>
            <pc:sldMk cId="3369255699" sldId="2146847140"/>
            <ac:spMk id="135" creationId="{93CBA148-3119-49C1-8837-A0CD5EA48036}"/>
          </ac:spMkLst>
        </pc:spChg>
        <pc:spChg chg="del">
          <ac:chgData name="Picozzi, Valentina" userId="9de6e8c1-cd02-421a-9eb5-721f6178ffdf" providerId="ADAL" clId="{5BD0A4A8-BE06-4033-90D7-6A6BBF72DDEA}" dt="2022-02-24T09:49:48.711" v="5819" actId="478"/>
          <ac:spMkLst>
            <pc:docMk/>
            <pc:sldMk cId="3369255699" sldId="2146847140"/>
            <ac:spMk id="294" creationId="{94BF2E8F-85C9-468F-AD1D-98B5B356A323}"/>
          </ac:spMkLst>
        </pc:spChg>
        <pc:spChg chg="del">
          <ac:chgData name="Picozzi, Valentina" userId="9de6e8c1-cd02-421a-9eb5-721f6178ffdf" providerId="ADAL" clId="{5BD0A4A8-BE06-4033-90D7-6A6BBF72DDEA}" dt="2022-02-24T09:50:18.307" v="5821" actId="478"/>
          <ac:spMkLst>
            <pc:docMk/>
            <pc:sldMk cId="3369255699" sldId="2146847140"/>
            <ac:spMk id="295" creationId="{93E9394A-CBF5-4494-A81B-B5396F6F5FD4}"/>
          </ac:spMkLst>
        </pc:spChg>
        <pc:spChg chg="del">
          <ac:chgData name="Picozzi, Valentina" userId="9de6e8c1-cd02-421a-9eb5-721f6178ffdf" providerId="ADAL" clId="{5BD0A4A8-BE06-4033-90D7-6A6BBF72DDEA}" dt="2022-02-24T09:50:18.307" v="5821" actId="478"/>
          <ac:spMkLst>
            <pc:docMk/>
            <pc:sldMk cId="3369255699" sldId="2146847140"/>
            <ac:spMk id="296" creationId="{4734481A-4B14-4B31-AB88-5A3B123F3C77}"/>
          </ac:spMkLst>
        </pc:spChg>
        <pc:spChg chg="del">
          <ac:chgData name="Picozzi, Valentina" userId="9de6e8c1-cd02-421a-9eb5-721f6178ffdf" providerId="ADAL" clId="{5BD0A4A8-BE06-4033-90D7-6A6BBF72DDEA}" dt="2022-02-24T09:50:18.307" v="5821" actId="478"/>
          <ac:spMkLst>
            <pc:docMk/>
            <pc:sldMk cId="3369255699" sldId="2146847140"/>
            <ac:spMk id="297" creationId="{E69E3F69-27A6-4895-A3E5-D58BF085598E}"/>
          </ac:spMkLst>
        </pc:spChg>
        <pc:spChg chg="del">
          <ac:chgData name="Picozzi, Valentina" userId="9de6e8c1-cd02-421a-9eb5-721f6178ffdf" providerId="ADAL" clId="{5BD0A4A8-BE06-4033-90D7-6A6BBF72DDEA}" dt="2022-02-24T09:50:18.307" v="5821" actId="478"/>
          <ac:spMkLst>
            <pc:docMk/>
            <pc:sldMk cId="3369255699" sldId="2146847140"/>
            <ac:spMk id="298" creationId="{7818DCBF-4526-4AC0-9D69-330BDDC92DD2}"/>
          </ac:spMkLst>
        </pc:spChg>
        <pc:spChg chg="del">
          <ac:chgData name="Picozzi, Valentina" userId="9de6e8c1-cd02-421a-9eb5-721f6178ffdf" providerId="ADAL" clId="{5BD0A4A8-BE06-4033-90D7-6A6BBF72DDEA}" dt="2022-02-24T09:50:18.307" v="5821" actId="478"/>
          <ac:spMkLst>
            <pc:docMk/>
            <pc:sldMk cId="3369255699" sldId="2146847140"/>
            <ac:spMk id="299" creationId="{0C4D22CE-1F31-4CBC-9AE1-D354D8D70809}"/>
          </ac:spMkLst>
        </pc:spChg>
        <pc:spChg chg="del">
          <ac:chgData name="Picozzi, Valentina" userId="9de6e8c1-cd02-421a-9eb5-721f6178ffdf" providerId="ADAL" clId="{5BD0A4A8-BE06-4033-90D7-6A6BBF72DDEA}" dt="2022-02-24T09:50:18.307" v="5821" actId="478"/>
          <ac:spMkLst>
            <pc:docMk/>
            <pc:sldMk cId="3369255699" sldId="2146847140"/>
            <ac:spMk id="300" creationId="{7984756E-A6CD-4018-85E8-71B69B999755}"/>
          </ac:spMkLst>
        </pc:spChg>
        <pc:spChg chg="del">
          <ac:chgData name="Picozzi, Valentina" userId="9de6e8c1-cd02-421a-9eb5-721f6178ffdf" providerId="ADAL" clId="{5BD0A4A8-BE06-4033-90D7-6A6BBF72DDEA}" dt="2022-02-24T09:50:18.307" v="5821" actId="478"/>
          <ac:spMkLst>
            <pc:docMk/>
            <pc:sldMk cId="3369255699" sldId="2146847140"/>
            <ac:spMk id="301" creationId="{2EF08933-288B-4C19-ADFF-7FDE18297F38}"/>
          </ac:spMkLst>
        </pc:spChg>
        <pc:spChg chg="del">
          <ac:chgData name="Picozzi, Valentina" userId="9de6e8c1-cd02-421a-9eb5-721f6178ffdf" providerId="ADAL" clId="{5BD0A4A8-BE06-4033-90D7-6A6BBF72DDEA}" dt="2022-02-24T09:50:18.307" v="5821" actId="478"/>
          <ac:spMkLst>
            <pc:docMk/>
            <pc:sldMk cId="3369255699" sldId="2146847140"/>
            <ac:spMk id="302" creationId="{061D011F-292F-417B-B6F3-0021F17EE91A}"/>
          </ac:spMkLst>
        </pc:spChg>
        <pc:spChg chg="del">
          <ac:chgData name="Picozzi, Valentina" userId="9de6e8c1-cd02-421a-9eb5-721f6178ffdf" providerId="ADAL" clId="{5BD0A4A8-BE06-4033-90D7-6A6BBF72DDEA}" dt="2022-02-24T09:50:18.307" v="5821" actId="478"/>
          <ac:spMkLst>
            <pc:docMk/>
            <pc:sldMk cId="3369255699" sldId="2146847140"/>
            <ac:spMk id="332" creationId="{99F9E5A6-E4EF-4D43-80E7-8EAD3F15C2BA}"/>
          </ac:spMkLst>
        </pc:spChg>
        <pc:spChg chg="del">
          <ac:chgData name="Picozzi, Valentina" userId="9de6e8c1-cd02-421a-9eb5-721f6178ffdf" providerId="ADAL" clId="{5BD0A4A8-BE06-4033-90D7-6A6BBF72DDEA}" dt="2022-02-24T09:50:18.307" v="5821" actId="478"/>
          <ac:spMkLst>
            <pc:docMk/>
            <pc:sldMk cId="3369255699" sldId="2146847140"/>
            <ac:spMk id="333" creationId="{0EFE1218-D945-46C0-B044-F92E834D667B}"/>
          </ac:spMkLst>
        </pc:spChg>
        <pc:spChg chg="del">
          <ac:chgData name="Picozzi, Valentina" userId="9de6e8c1-cd02-421a-9eb5-721f6178ffdf" providerId="ADAL" clId="{5BD0A4A8-BE06-4033-90D7-6A6BBF72DDEA}" dt="2022-02-24T09:50:18.307" v="5821" actId="478"/>
          <ac:spMkLst>
            <pc:docMk/>
            <pc:sldMk cId="3369255699" sldId="2146847140"/>
            <ac:spMk id="334" creationId="{0E032337-043A-4351-8A82-ECE248900CCB}"/>
          </ac:spMkLst>
        </pc:spChg>
        <pc:spChg chg="del">
          <ac:chgData name="Picozzi, Valentina" userId="9de6e8c1-cd02-421a-9eb5-721f6178ffdf" providerId="ADAL" clId="{5BD0A4A8-BE06-4033-90D7-6A6BBF72DDEA}" dt="2022-02-24T09:50:18.307" v="5821" actId="478"/>
          <ac:spMkLst>
            <pc:docMk/>
            <pc:sldMk cId="3369255699" sldId="2146847140"/>
            <ac:spMk id="335" creationId="{584AC522-B877-49E0-9FCB-C27E53051CFE}"/>
          </ac:spMkLst>
        </pc:spChg>
        <pc:spChg chg="del">
          <ac:chgData name="Picozzi, Valentina" userId="9de6e8c1-cd02-421a-9eb5-721f6178ffdf" providerId="ADAL" clId="{5BD0A4A8-BE06-4033-90D7-6A6BBF72DDEA}" dt="2022-02-24T09:50:18.307" v="5821" actId="478"/>
          <ac:spMkLst>
            <pc:docMk/>
            <pc:sldMk cId="3369255699" sldId="2146847140"/>
            <ac:spMk id="336" creationId="{906885CA-1A68-457A-9527-9EFF92BDAD50}"/>
          </ac:spMkLst>
        </pc:spChg>
        <pc:grpChg chg="add mod ord">
          <ac:chgData name="Picozzi, Valentina" userId="9de6e8c1-cd02-421a-9eb5-721f6178ffdf" providerId="ADAL" clId="{5BD0A4A8-BE06-4033-90D7-6A6BBF72DDEA}" dt="2022-04-14T16:28:42.974" v="6633" actId="1035"/>
          <ac:grpSpMkLst>
            <pc:docMk/>
            <pc:sldMk cId="3369255699" sldId="2146847140"/>
            <ac:grpSpMk id="2" creationId="{C1EA5790-4E67-44BB-A441-26ABF72B4894}"/>
          </ac:grpSpMkLst>
        </pc:grpChg>
        <pc:grpChg chg="mod">
          <ac:chgData name="Picozzi, Valentina" userId="9de6e8c1-cd02-421a-9eb5-721f6178ffdf" providerId="ADAL" clId="{5BD0A4A8-BE06-4033-90D7-6A6BBF72DDEA}" dt="2022-02-24T09:56:26.165" v="6135" actId="1037"/>
          <ac:grpSpMkLst>
            <pc:docMk/>
            <pc:sldMk cId="3369255699" sldId="2146847140"/>
            <ac:grpSpMk id="62" creationId="{2F24A06F-76CA-4592-BABB-F252CC46D8A5}"/>
          </ac:grpSpMkLst>
        </pc:grpChg>
        <pc:grpChg chg="add mod">
          <ac:chgData name="Picozzi, Valentina" userId="9de6e8c1-cd02-421a-9eb5-721f6178ffdf" providerId="ADAL" clId="{5BD0A4A8-BE06-4033-90D7-6A6BBF72DDEA}" dt="2022-04-14T16:26:09.961" v="6591" actId="164"/>
          <ac:grpSpMkLst>
            <pc:docMk/>
            <pc:sldMk cId="3369255699" sldId="2146847140"/>
            <ac:grpSpMk id="71" creationId="{C27B5D06-7D3C-4F0F-88A3-97CC90A82841}"/>
          </ac:grpSpMkLst>
        </pc:grpChg>
        <pc:grpChg chg="mod">
          <ac:chgData name="Picozzi, Valentina" userId="9de6e8c1-cd02-421a-9eb5-721f6178ffdf" providerId="ADAL" clId="{5BD0A4A8-BE06-4033-90D7-6A6BBF72DDEA}" dt="2022-04-14T16:25:37.612" v="6583"/>
          <ac:grpSpMkLst>
            <pc:docMk/>
            <pc:sldMk cId="3369255699" sldId="2146847140"/>
            <ac:grpSpMk id="72" creationId="{1810A110-D91A-434A-9A65-7824CD493AA0}"/>
          </ac:grpSpMkLst>
        </pc:grpChg>
        <pc:picChg chg="del">
          <ac:chgData name="Picozzi, Valentina" userId="9de6e8c1-cd02-421a-9eb5-721f6178ffdf" providerId="ADAL" clId="{5BD0A4A8-BE06-4033-90D7-6A6BBF72DDEA}" dt="2022-02-24T09:56:17.933" v="6125" actId="478"/>
          <ac:picMkLst>
            <pc:docMk/>
            <pc:sldMk cId="3369255699" sldId="2146847140"/>
            <ac:picMk id="9" creationId="{D37A3C1F-E17D-4080-AF39-E3CE0055EF42}"/>
          </ac:picMkLst>
        </pc:picChg>
        <pc:picChg chg="mod">
          <ac:chgData name="Picozzi, Valentina" userId="9de6e8c1-cd02-421a-9eb5-721f6178ffdf" providerId="ADAL" clId="{5BD0A4A8-BE06-4033-90D7-6A6BBF72DDEA}" dt="2022-02-24T09:52:39.261" v="5942" actId="1035"/>
          <ac:picMkLst>
            <pc:docMk/>
            <pc:sldMk cId="3369255699" sldId="2146847140"/>
            <ac:picMk id="29" creationId="{15B3FA10-900E-41F3-8ED0-931531CA2625}"/>
          </ac:picMkLst>
        </pc:picChg>
        <pc:picChg chg="del mod">
          <ac:chgData name="Picozzi, Valentina" userId="9de6e8c1-cd02-421a-9eb5-721f6178ffdf" providerId="ADAL" clId="{5BD0A4A8-BE06-4033-90D7-6A6BBF72DDEA}" dt="2022-04-14T16:26:15.028" v="6592" actId="478"/>
          <ac:picMkLst>
            <pc:docMk/>
            <pc:sldMk cId="3369255699" sldId="2146847140"/>
            <ac:picMk id="31" creationId="{7D4DBB3F-4D41-4278-BEB4-7E5930429E28}"/>
          </ac:picMkLst>
        </pc:picChg>
        <pc:picChg chg="mod">
          <ac:chgData name="Picozzi, Valentina" userId="9de6e8c1-cd02-421a-9eb5-721f6178ffdf" providerId="ADAL" clId="{5BD0A4A8-BE06-4033-90D7-6A6BBF72DDEA}" dt="2022-02-24T09:53:12.829" v="5988" actId="1036"/>
          <ac:picMkLst>
            <pc:docMk/>
            <pc:sldMk cId="3369255699" sldId="2146847140"/>
            <ac:picMk id="42" creationId="{6DA76093-9087-4B78-91EE-877B3F9BE73B}"/>
          </ac:picMkLst>
        </pc:picChg>
        <pc:picChg chg="mod modCrop">
          <ac:chgData name="Picozzi, Valentina" userId="9de6e8c1-cd02-421a-9eb5-721f6178ffdf" providerId="ADAL" clId="{5BD0A4A8-BE06-4033-90D7-6A6BBF72DDEA}" dt="2022-02-24T09:50:32.729" v="5823" actId="732"/>
          <ac:picMkLst>
            <pc:docMk/>
            <pc:sldMk cId="3369255699" sldId="2146847140"/>
            <ac:picMk id="59" creationId="{69167E32-88A0-4FC0-89B2-AD1232A41037}"/>
          </ac:picMkLst>
        </pc:picChg>
        <pc:picChg chg="add mod">
          <ac:chgData name="Picozzi, Valentina" userId="9de6e8c1-cd02-421a-9eb5-721f6178ffdf" providerId="ADAL" clId="{5BD0A4A8-BE06-4033-90D7-6A6BBF72DDEA}" dt="2022-04-14T16:26:35.990" v="6600" actId="1038"/>
          <ac:picMkLst>
            <pc:docMk/>
            <pc:sldMk cId="3369255699" sldId="2146847140"/>
            <ac:picMk id="70" creationId="{0D7483E6-FC3F-4815-A09B-44B2DCEBC701}"/>
          </ac:picMkLst>
        </pc:picChg>
        <pc:picChg chg="mod">
          <ac:chgData name="Picozzi, Valentina" userId="9de6e8c1-cd02-421a-9eb5-721f6178ffdf" providerId="ADAL" clId="{5BD0A4A8-BE06-4033-90D7-6A6BBF72DDEA}" dt="2022-04-14T16:25:37.612" v="6583"/>
          <ac:picMkLst>
            <pc:docMk/>
            <pc:sldMk cId="3369255699" sldId="2146847140"/>
            <ac:picMk id="73" creationId="{63B1FAAD-B6B9-4B18-9D97-19A372CB31C8}"/>
          </ac:picMkLst>
        </pc:picChg>
        <pc:picChg chg="del mod">
          <ac:chgData name="Picozzi, Valentina" userId="9de6e8c1-cd02-421a-9eb5-721f6178ffdf" providerId="ADAL" clId="{5BD0A4A8-BE06-4033-90D7-6A6BBF72DDEA}" dt="2022-04-14T16:25:50.852" v="6585" actId="478"/>
          <ac:picMkLst>
            <pc:docMk/>
            <pc:sldMk cId="3369255699" sldId="2146847140"/>
            <ac:picMk id="74" creationId="{B8051148-5566-4840-81C8-CAB570E38BDD}"/>
          </ac:picMkLst>
        </pc:picChg>
        <pc:picChg chg="add del mod">
          <ac:chgData name="Picozzi, Valentina" userId="9de6e8c1-cd02-421a-9eb5-721f6178ffdf" providerId="ADAL" clId="{5BD0A4A8-BE06-4033-90D7-6A6BBF72DDEA}" dt="2022-04-14T16:25:47.624" v="6584" actId="478"/>
          <ac:picMkLst>
            <pc:docMk/>
            <pc:sldMk cId="3369255699" sldId="2146847140"/>
            <ac:picMk id="78" creationId="{B82FA542-A141-4DE4-AA47-DA8682E172A6}"/>
          </ac:picMkLst>
        </pc:picChg>
        <pc:picChg chg="add mod">
          <ac:chgData name="Picozzi, Valentina" userId="9de6e8c1-cd02-421a-9eb5-721f6178ffdf" providerId="ADAL" clId="{5BD0A4A8-BE06-4033-90D7-6A6BBF72DDEA}" dt="2022-04-14T16:26:09.961" v="6591" actId="164"/>
          <ac:picMkLst>
            <pc:docMk/>
            <pc:sldMk cId="3369255699" sldId="2146847140"/>
            <ac:picMk id="79" creationId="{44757B5C-BED9-485A-A172-5529A5DEC243}"/>
          </ac:picMkLst>
        </pc:picChg>
        <pc:picChg chg="add mod">
          <ac:chgData name="Picozzi, Valentina" userId="9de6e8c1-cd02-421a-9eb5-721f6178ffdf" providerId="ADAL" clId="{5BD0A4A8-BE06-4033-90D7-6A6BBF72DDEA}" dt="2022-04-14T16:26:09.961" v="6591" actId="164"/>
          <ac:picMkLst>
            <pc:docMk/>
            <pc:sldMk cId="3369255699" sldId="2146847140"/>
            <ac:picMk id="80" creationId="{E6EDDD05-00BB-41EC-87F7-E89376C1FD9F}"/>
          </ac:picMkLst>
        </pc:picChg>
        <pc:picChg chg="add mod">
          <ac:chgData name="Picozzi, Valentina" userId="9de6e8c1-cd02-421a-9eb5-721f6178ffdf" providerId="ADAL" clId="{5BD0A4A8-BE06-4033-90D7-6A6BBF72DDEA}" dt="2022-04-14T16:26:09.961" v="6591" actId="164"/>
          <ac:picMkLst>
            <pc:docMk/>
            <pc:sldMk cId="3369255699" sldId="2146847140"/>
            <ac:picMk id="81" creationId="{AE7A0BC9-6EEB-420B-89E8-D2F69AD3A274}"/>
          </ac:picMkLst>
        </pc:picChg>
        <pc:picChg chg="add mod">
          <ac:chgData name="Picozzi, Valentina" userId="9de6e8c1-cd02-421a-9eb5-721f6178ffdf" providerId="ADAL" clId="{5BD0A4A8-BE06-4033-90D7-6A6BBF72DDEA}" dt="2022-04-14T16:26:09.961" v="6591" actId="164"/>
          <ac:picMkLst>
            <pc:docMk/>
            <pc:sldMk cId="3369255699" sldId="2146847140"/>
            <ac:picMk id="82" creationId="{8F1ED963-AC27-4D26-ADF2-C8D147D0E8D6}"/>
          </ac:picMkLst>
        </pc:picChg>
        <pc:picChg chg="add mod">
          <ac:chgData name="Picozzi, Valentina" userId="9de6e8c1-cd02-421a-9eb5-721f6178ffdf" providerId="ADAL" clId="{5BD0A4A8-BE06-4033-90D7-6A6BBF72DDEA}" dt="2022-04-14T16:26:09.961" v="6591" actId="164"/>
          <ac:picMkLst>
            <pc:docMk/>
            <pc:sldMk cId="3369255699" sldId="2146847140"/>
            <ac:picMk id="83" creationId="{3F50D6F4-6E46-41AE-9E73-CF994FCDE57A}"/>
          </ac:picMkLst>
        </pc:picChg>
        <pc:picChg chg="add mod">
          <ac:chgData name="Picozzi, Valentina" userId="9de6e8c1-cd02-421a-9eb5-721f6178ffdf" providerId="ADAL" clId="{5BD0A4A8-BE06-4033-90D7-6A6BBF72DDEA}" dt="2022-04-14T16:26:09.961" v="6591" actId="164"/>
          <ac:picMkLst>
            <pc:docMk/>
            <pc:sldMk cId="3369255699" sldId="2146847140"/>
            <ac:picMk id="84" creationId="{E999DDF4-3FA0-4AC9-879E-A4C39DEFE832}"/>
          </ac:picMkLst>
        </pc:picChg>
        <pc:picChg chg="add mod">
          <ac:chgData name="Picozzi, Valentina" userId="9de6e8c1-cd02-421a-9eb5-721f6178ffdf" providerId="ADAL" clId="{5BD0A4A8-BE06-4033-90D7-6A6BBF72DDEA}" dt="2022-02-24T09:49:14.417" v="5812"/>
          <ac:picMkLst>
            <pc:docMk/>
            <pc:sldMk cId="3369255699" sldId="2146847140"/>
            <ac:picMk id="92" creationId="{76E98569-B2E6-497A-9A6C-BE0B237DB616}"/>
          </ac:picMkLst>
        </pc:picChg>
        <pc:picChg chg="mod">
          <ac:chgData name="Picozzi, Valentina" userId="9de6e8c1-cd02-421a-9eb5-721f6178ffdf" providerId="ADAL" clId="{5BD0A4A8-BE06-4033-90D7-6A6BBF72DDEA}" dt="2022-02-24T09:53:23.028" v="6000" actId="1035"/>
          <ac:picMkLst>
            <pc:docMk/>
            <pc:sldMk cId="3369255699" sldId="2146847140"/>
            <ac:picMk id="144" creationId="{3BF66D84-C356-418D-A441-401DA62B9A8D}"/>
          </ac:picMkLst>
        </pc:picChg>
        <pc:picChg chg="mod">
          <ac:chgData name="Picozzi, Valentina" userId="9de6e8c1-cd02-421a-9eb5-721f6178ffdf" providerId="ADAL" clId="{5BD0A4A8-BE06-4033-90D7-6A6BBF72DDEA}" dt="2022-02-24T09:52:39.261" v="5942" actId="1035"/>
          <ac:picMkLst>
            <pc:docMk/>
            <pc:sldMk cId="3369255699" sldId="2146847140"/>
            <ac:picMk id="254" creationId="{3F5FD902-E8D5-4E2B-B93E-0CD8DAF245A9}"/>
          </ac:picMkLst>
        </pc:picChg>
        <pc:picChg chg="mod">
          <ac:chgData name="Picozzi, Valentina" userId="9de6e8c1-cd02-421a-9eb5-721f6178ffdf" providerId="ADAL" clId="{5BD0A4A8-BE06-4033-90D7-6A6BBF72DDEA}" dt="2022-02-24T09:52:39.261" v="5942" actId="1035"/>
          <ac:picMkLst>
            <pc:docMk/>
            <pc:sldMk cId="3369255699" sldId="2146847140"/>
            <ac:picMk id="255" creationId="{DD0C196C-9FD6-42FD-B088-CE0A1B37891F}"/>
          </ac:picMkLst>
        </pc:picChg>
        <pc:picChg chg="del">
          <ac:chgData name="Picozzi, Valentina" userId="9de6e8c1-cd02-421a-9eb5-721f6178ffdf" providerId="ADAL" clId="{5BD0A4A8-BE06-4033-90D7-6A6BBF72DDEA}" dt="2022-02-24T09:50:18.307" v="5821" actId="478"/>
          <ac:picMkLst>
            <pc:docMk/>
            <pc:sldMk cId="3369255699" sldId="2146847140"/>
            <ac:picMk id="318" creationId="{36572712-D4D3-499E-B194-2C041D64A084}"/>
          </ac:picMkLst>
        </pc:picChg>
        <pc:picChg chg="del">
          <ac:chgData name="Picozzi, Valentina" userId="9de6e8c1-cd02-421a-9eb5-721f6178ffdf" providerId="ADAL" clId="{5BD0A4A8-BE06-4033-90D7-6A6BBF72DDEA}" dt="2022-02-24T09:49:53.922" v="5820" actId="478"/>
          <ac:picMkLst>
            <pc:docMk/>
            <pc:sldMk cId="3369255699" sldId="2146847140"/>
            <ac:picMk id="319" creationId="{E91082F6-4926-4DB0-9ACE-13EAA70D129A}"/>
          </ac:picMkLst>
        </pc:picChg>
        <pc:picChg chg="del">
          <ac:chgData name="Picozzi, Valentina" userId="9de6e8c1-cd02-421a-9eb5-721f6178ffdf" providerId="ADAL" clId="{5BD0A4A8-BE06-4033-90D7-6A6BBF72DDEA}" dt="2022-02-24T09:50:18.307" v="5821" actId="478"/>
          <ac:picMkLst>
            <pc:docMk/>
            <pc:sldMk cId="3369255699" sldId="2146847140"/>
            <ac:picMk id="320" creationId="{AFA836CD-1ED1-44DE-9D1F-11090350FA45}"/>
          </ac:picMkLst>
        </pc:picChg>
        <pc:picChg chg="del">
          <ac:chgData name="Picozzi, Valentina" userId="9de6e8c1-cd02-421a-9eb5-721f6178ffdf" providerId="ADAL" clId="{5BD0A4A8-BE06-4033-90D7-6A6BBF72DDEA}" dt="2022-02-24T09:50:18.307" v="5821" actId="478"/>
          <ac:picMkLst>
            <pc:docMk/>
            <pc:sldMk cId="3369255699" sldId="2146847140"/>
            <ac:picMk id="321" creationId="{1D4C06A4-A8CA-4EAD-94E4-4CE4E1BA8C98}"/>
          </ac:picMkLst>
        </pc:picChg>
        <pc:picChg chg="del">
          <ac:chgData name="Picozzi, Valentina" userId="9de6e8c1-cd02-421a-9eb5-721f6178ffdf" providerId="ADAL" clId="{5BD0A4A8-BE06-4033-90D7-6A6BBF72DDEA}" dt="2022-02-24T09:50:18.307" v="5821" actId="478"/>
          <ac:picMkLst>
            <pc:docMk/>
            <pc:sldMk cId="3369255699" sldId="2146847140"/>
            <ac:picMk id="322" creationId="{6477053D-59BD-495D-9DFA-37A032F0D3D7}"/>
          </ac:picMkLst>
        </pc:picChg>
        <pc:picChg chg="del">
          <ac:chgData name="Picozzi, Valentina" userId="9de6e8c1-cd02-421a-9eb5-721f6178ffdf" providerId="ADAL" clId="{5BD0A4A8-BE06-4033-90D7-6A6BBF72DDEA}" dt="2022-02-24T09:50:18.307" v="5821" actId="478"/>
          <ac:picMkLst>
            <pc:docMk/>
            <pc:sldMk cId="3369255699" sldId="2146847140"/>
            <ac:picMk id="324" creationId="{01C20EE7-1047-4202-BE12-655EE2FD0601}"/>
          </ac:picMkLst>
        </pc:picChg>
        <pc:picChg chg="mod">
          <ac:chgData name="Picozzi, Valentina" userId="9de6e8c1-cd02-421a-9eb5-721f6178ffdf" providerId="ADAL" clId="{5BD0A4A8-BE06-4033-90D7-6A6BBF72DDEA}" dt="2022-02-24T09:52:39.261" v="5942" actId="1035"/>
          <ac:picMkLst>
            <pc:docMk/>
            <pc:sldMk cId="3369255699" sldId="2146847140"/>
            <ac:picMk id="330" creationId="{B301F5C1-84FB-4C9F-95E5-76380A31FC9A}"/>
          </ac:picMkLst>
        </pc:picChg>
        <pc:picChg chg="mod">
          <ac:chgData name="Picozzi, Valentina" userId="9de6e8c1-cd02-421a-9eb5-721f6178ffdf" providerId="ADAL" clId="{5BD0A4A8-BE06-4033-90D7-6A6BBF72DDEA}" dt="2022-02-24T09:52:39.261" v="5942" actId="1035"/>
          <ac:picMkLst>
            <pc:docMk/>
            <pc:sldMk cId="3369255699" sldId="2146847140"/>
            <ac:picMk id="331" creationId="{D1C69C00-13E4-43E2-BC8A-78974191F7E9}"/>
          </ac:picMkLst>
        </pc:picChg>
        <pc:picChg chg="del">
          <ac:chgData name="Picozzi, Valentina" userId="9de6e8c1-cd02-421a-9eb5-721f6178ffdf" providerId="ADAL" clId="{5BD0A4A8-BE06-4033-90D7-6A6BBF72DDEA}" dt="2022-02-24T09:50:18.307" v="5821" actId="478"/>
          <ac:picMkLst>
            <pc:docMk/>
            <pc:sldMk cId="3369255699" sldId="2146847140"/>
            <ac:picMk id="337" creationId="{CE720ADC-C24F-4B1A-9348-879951CBFF9A}"/>
          </ac:picMkLst>
        </pc:picChg>
        <pc:picChg chg="del">
          <ac:chgData name="Picozzi, Valentina" userId="9de6e8c1-cd02-421a-9eb5-721f6178ffdf" providerId="ADAL" clId="{5BD0A4A8-BE06-4033-90D7-6A6BBF72DDEA}" dt="2022-02-24T09:50:22.075" v="5822" actId="478"/>
          <ac:picMkLst>
            <pc:docMk/>
            <pc:sldMk cId="3369255699" sldId="2146847140"/>
            <ac:picMk id="338" creationId="{A4D5A905-BB24-4B1B-B132-34C7B95A65A2}"/>
          </ac:picMkLst>
        </pc:picChg>
        <pc:picChg chg="mod">
          <ac:chgData name="Picozzi, Valentina" userId="9de6e8c1-cd02-421a-9eb5-721f6178ffdf" providerId="ADAL" clId="{5BD0A4A8-BE06-4033-90D7-6A6BBF72DDEA}" dt="2022-02-24T09:52:01.695" v="5930" actId="1035"/>
          <ac:picMkLst>
            <pc:docMk/>
            <pc:sldMk cId="3369255699" sldId="2146847140"/>
            <ac:picMk id="339" creationId="{102F223E-CBBC-49E4-86FF-A19B25E1C5B5}"/>
          </ac:picMkLst>
        </pc:picChg>
        <pc:cxnChg chg="del mod">
          <ac:chgData name="Picozzi, Valentina" userId="9de6e8c1-cd02-421a-9eb5-721f6178ffdf" providerId="ADAL" clId="{5BD0A4A8-BE06-4033-90D7-6A6BBF72DDEA}" dt="2022-04-14T16:27:40.046" v="6618" actId="478"/>
          <ac:cxnSpMkLst>
            <pc:docMk/>
            <pc:sldMk cId="3369255699" sldId="2146847140"/>
            <ac:cxnSpMk id="37" creationId="{6F1A2580-C461-4185-B8BF-3FA27EC71723}"/>
          </ac:cxnSpMkLst>
        </pc:cxnChg>
        <pc:cxnChg chg="del mod">
          <ac:chgData name="Picozzi, Valentina" userId="9de6e8c1-cd02-421a-9eb5-721f6178ffdf" providerId="ADAL" clId="{5BD0A4A8-BE06-4033-90D7-6A6BBF72DDEA}" dt="2022-04-14T16:28:07.889" v="6624" actId="478"/>
          <ac:cxnSpMkLst>
            <pc:docMk/>
            <pc:sldMk cId="3369255699" sldId="2146847140"/>
            <ac:cxnSpMk id="52" creationId="{8B36D992-AE6D-48AE-9F2D-D5E7597F8F94}"/>
          </ac:cxnSpMkLst>
        </pc:cxnChg>
        <pc:cxnChg chg="mod">
          <ac:chgData name="Picozzi, Valentina" userId="9de6e8c1-cd02-421a-9eb5-721f6178ffdf" providerId="ADAL" clId="{5BD0A4A8-BE06-4033-90D7-6A6BBF72DDEA}" dt="2022-04-14T16:30:01.396" v="6638" actId="14100"/>
          <ac:cxnSpMkLst>
            <pc:docMk/>
            <pc:sldMk cId="3369255699" sldId="2146847140"/>
            <ac:cxnSpMk id="75" creationId="{23F2B158-5985-49E1-AEEC-30F537103445}"/>
          </ac:cxnSpMkLst>
        </pc:cxnChg>
        <pc:cxnChg chg="mod">
          <ac:chgData name="Picozzi, Valentina" userId="9de6e8c1-cd02-421a-9eb5-721f6178ffdf" providerId="ADAL" clId="{5BD0A4A8-BE06-4033-90D7-6A6BBF72DDEA}" dt="2022-04-14T16:25:37.612" v="6583"/>
          <ac:cxnSpMkLst>
            <pc:docMk/>
            <pc:sldMk cId="3369255699" sldId="2146847140"/>
            <ac:cxnSpMk id="76" creationId="{4A41ABEF-1ED7-4544-931A-FDDCB4C7F89C}"/>
          </ac:cxnSpMkLst>
        </pc:cxnChg>
        <pc:cxnChg chg="mod">
          <ac:chgData name="Picozzi, Valentina" userId="9de6e8c1-cd02-421a-9eb5-721f6178ffdf" providerId="ADAL" clId="{5BD0A4A8-BE06-4033-90D7-6A6BBF72DDEA}" dt="2022-02-24T09:52:39.261" v="5942" actId="1035"/>
          <ac:cxnSpMkLst>
            <pc:docMk/>
            <pc:sldMk cId="3369255699" sldId="2146847140"/>
            <ac:cxnSpMk id="249" creationId="{791413DE-AEEC-412F-82EF-B2DE6FE7A755}"/>
          </ac:cxnSpMkLst>
        </pc:cxnChg>
        <pc:cxnChg chg="del mod">
          <ac:chgData name="Picozzi, Valentina" userId="9de6e8c1-cd02-421a-9eb5-721f6178ffdf" providerId="ADAL" clId="{5BD0A4A8-BE06-4033-90D7-6A6BBF72DDEA}" dt="2022-04-14T16:28:39.599" v="6631" actId="478"/>
          <ac:cxnSpMkLst>
            <pc:docMk/>
            <pc:sldMk cId="3369255699" sldId="2146847140"/>
            <ac:cxnSpMk id="325" creationId="{E35F3268-CC72-41DA-97C7-C9F184B4B695}"/>
          </ac:cxnSpMkLst>
        </pc:cxnChg>
        <pc:cxnChg chg="mod">
          <ac:chgData name="Picozzi, Valentina" userId="9de6e8c1-cd02-421a-9eb5-721f6178ffdf" providerId="ADAL" clId="{5BD0A4A8-BE06-4033-90D7-6A6BBF72DDEA}" dt="2022-04-14T16:30:11.251" v="6639" actId="14100"/>
          <ac:cxnSpMkLst>
            <pc:docMk/>
            <pc:sldMk cId="3369255699" sldId="2146847140"/>
            <ac:cxnSpMk id="326" creationId="{CF068C4D-4EE6-49A0-B9D1-C400A56EE8A2}"/>
          </ac:cxnSpMkLst>
        </pc:cxnChg>
        <pc:cxnChg chg="del mod">
          <ac:chgData name="Picozzi, Valentina" userId="9de6e8c1-cd02-421a-9eb5-721f6178ffdf" providerId="ADAL" clId="{5BD0A4A8-BE06-4033-90D7-6A6BBF72DDEA}" dt="2022-04-14T16:28:04.109" v="6623" actId="478"/>
          <ac:cxnSpMkLst>
            <pc:docMk/>
            <pc:sldMk cId="3369255699" sldId="2146847140"/>
            <ac:cxnSpMk id="327" creationId="{2AA3A94A-3FCE-47E5-88F3-282B29854F22}"/>
          </ac:cxnSpMkLst>
        </pc:cxnChg>
        <pc:cxnChg chg="del mod">
          <ac:chgData name="Picozzi, Valentina" userId="9de6e8c1-cd02-421a-9eb5-721f6178ffdf" providerId="ADAL" clId="{5BD0A4A8-BE06-4033-90D7-6A6BBF72DDEA}" dt="2022-04-14T16:28:13.246" v="6625" actId="478"/>
          <ac:cxnSpMkLst>
            <pc:docMk/>
            <pc:sldMk cId="3369255699" sldId="2146847140"/>
            <ac:cxnSpMk id="328" creationId="{F299A64C-8986-4511-BAE2-8C2FEE43342B}"/>
          </ac:cxnSpMkLst>
        </pc:cxnChg>
      </pc:sldChg>
      <pc:sldChg chg="delSp add del mod ord">
        <pc:chgData name="Picozzi, Valentina" userId="9de6e8c1-cd02-421a-9eb5-721f6178ffdf" providerId="ADAL" clId="{5BD0A4A8-BE06-4033-90D7-6A6BBF72DDEA}" dt="2022-02-24T09:45:06.293" v="5567" actId="2696"/>
        <pc:sldMkLst>
          <pc:docMk/>
          <pc:sldMk cId="3561779696" sldId="2146847140"/>
        </pc:sldMkLst>
        <pc:picChg chg="del">
          <ac:chgData name="Picozzi, Valentina" userId="9de6e8c1-cd02-421a-9eb5-721f6178ffdf" providerId="ADAL" clId="{5BD0A4A8-BE06-4033-90D7-6A6BBF72DDEA}" dt="2022-02-24T09:44:48.935" v="5564" actId="478"/>
          <ac:picMkLst>
            <pc:docMk/>
            <pc:sldMk cId="3561779696" sldId="2146847140"/>
            <ac:picMk id="73" creationId="{11A793C0-B191-4439-9F69-A6F54BF3A824}"/>
          </ac:picMkLst>
        </pc:picChg>
        <pc:picChg chg="del">
          <ac:chgData name="Picozzi, Valentina" userId="9de6e8c1-cd02-421a-9eb5-721f6178ffdf" providerId="ADAL" clId="{5BD0A4A8-BE06-4033-90D7-6A6BBF72DDEA}" dt="2022-02-24T09:44:51.288" v="5565" actId="478"/>
          <ac:picMkLst>
            <pc:docMk/>
            <pc:sldMk cId="3561779696" sldId="2146847140"/>
            <ac:picMk id="74" creationId="{006ED565-4E74-4247-A8B4-3838B3C46067}"/>
          </ac:picMkLst>
        </pc:picChg>
        <pc:cxnChg chg="del">
          <ac:chgData name="Picozzi, Valentina" userId="9de6e8c1-cd02-421a-9eb5-721f6178ffdf" providerId="ADAL" clId="{5BD0A4A8-BE06-4033-90D7-6A6BBF72DDEA}" dt="2022-02-24T09:44:53.106" v="5566" actId="478"/>
          <ac:cxnSpMkLst>
            <pc:docMk/>
            <pc:sldMk cId="3561779696" sldId="2146847140"/>
            <ac:cxnSpMk id="202" creationId="{B754663C-11E7-4429-8085-F176D0A95D3E}"/>
          </ac:cxnSpMkLst>
        </pc:cxnChg>
      </pc:sldChg>
      <pc:sldChg chg="addSp modSp add mod ord">
        <pc:chgData name="Picozzi, Valentina" userId="9de6e8c1-cd02-421a-9eb5-721f6178ffdf" providerId="ADAL" clId="{5BD0A4A8-BE06-4033-90D7-6A6BBF72DDEA}" dt="2022-02-24T09:56:03.986" v="6124" actId="1076"/>
        <pc:sldMkLst>
          <pc:docMk/>
          <pc:sldMk cId="1507841239" sldId="2146847141"/>
        </pc:sldMkLst>
        <pc:spChg chg="mod">
          <ac:chgData name="Picozzi, Valentina" userId="9de6e8c1-cd02-421a-9eb5-721f6178ffdf" providerId="ADAL" clId="{5BD0A4A8-BE06-4033-90D7-6A6BBF72DDEA}" dt="2022-02-24T09:56:03.986" v="6124" actId="1076"/>
          <ac:spMkLst>
            <pc:docMk/>
            <pc:sldMk cId="1507841239" sldId="2146847141"/>
            <ac:spMk id="89" creationId="{38F08E92-E119-45FE-8F85-36D8777C3105}"/>
          </ac:spMkLst>
        </pc:spChg>
        <pc:grpChg chg="mod">
          <ac:chgData name="Picozzi, Valentina" userId="9de6e8c1-cd02-421a-9eb5-721f6178ffdf" providerId="ADAL" clId="{5BD0A4A8-BE06-4033-90D7-6A6BBF72DDEA}" dt="2022-02-24T09:55:46.837" v="6123" actId="1038"/>
          <ac:grpSpMkLst>
            <pc:docMk/>
            <pc:sldMk cId="1507841239" sldId="2146847141"/>
            <ac:grpSpMk id="62" creationId="{2F24A06F-76CA-4592-BABB-F252CC46D8A5}"/>
          </ac:grpSpMkLst>
        </pc:grpChg>
        <pc:picChg chg="add mod">
          <ac:chgData name="Picozzi, Valentina" userId="9de6e8c1-cd02-421a-9eb5-721f6178ffdf" providerId="ADAL" clId="{5BD0A4A8-BE06-4033-90D7-6A6BBF72DDEA}" dt="2022-02-24T09:55:42.531" v="6117"/>
          <ac:picMkLst>
            <pc:docMk/>
            <pc:sldMk cId="1507841239" sldId="2146847141"/>
            <ac:picMk id="92" creationId="{5C24D4D6-2C3C-4866-8268-E4674A078ED8}"/>
          </ac:picMkLst>
        </pc:picChg>
        <pc:picChg chg="mod">
          <ac:chgData name="Picozzi, Valentina" userId="9de6e8c1-cd02-421a-9eb5-721f6178ffdf" providerId="ADAL" clId="{5BD0A4A8-BE06-4033-90D7-6A6BBF72DDEA}" dt="2022-02-24T09:55:33.965" v="6116" actId="1038"/>
          <ac:picMkLst>
            <pc:docMk/>
            <pc:sldMk cId="1507841239" sldId="2146847141"/>
            <ac:picMk id="339" creationId="{102F223E-CBBC-49E4-86FF-A19B25E1C5B5}"/>
          </ac:picMkLst>
        </pc:picChg>
      </pc:sldChg>
      <pc:sldChg chg="add del">
        <pc:chgData name="Picozzi, Valentina" userId="9de6e8c1-cd02-421a-9eb5-721f6178ffdf" providerId="ADAL" clId="{5BD0A4A8-BE06-4033-90D7-6A6BBF72DDEA}" dt="2022-02-24T10:58:19.690" v="6348" actId="2696"/>
        <pc:sldMkLst>
          <pc:docMk/>
          <pc:sldMk cId="1829497976" sldId="2146847142"/>
        </pc:sldMkLst>
      </pc:sldChg>
      <pc:sldChg chg="add del ord">
        <pc:chgData name="Picozzi, Valentina" userId="9de6e8c1-cd02-421a-9eb5-721f6178ffdf" providerId="ADAL" clId="{5BD0A4A8-BE06-4033-90D7-6A6BBF72DDEA}" dt="2022-02-24T11:22:10.330" v="6401" actId="2696"/>
        <pc:sldMkLst>
          <pc:docMk/>
          <pc:sldMk cId="1922706130" sldId="2146847142"/>
        </pc:sldMkLst>
      </pc:sldChg>
      <pc:sldChg chg="add del">
        <pc:chgData name="Picozzi, Valentina" userId="9de6e8c1-cd02-421a-9eb5-721f6178ffdf" providerId="ADAL" clId="{5BD0A4A8-BE06-4033-90D7-6A6BBF72DDEA}" dt="2022-02-24T10:55:05.640" v="6335" actId="2696"/>
        <pc:sldMkLst>
          <pc:docMk/>
          <pc:sldMk cId="2360198575" sldId="2146847143"/>
        </pc:sldMkLst>
      </pc:sldChg>
      <pc:sldChg chg="add del">
        <pc:chgData name="Picozzi, Valentina" userId="9de6e8c1-cd02-421a-9eb5-721f6178ffdf" providerId="ADAL" clId="{5BD0A4A8-BE06-4033-90D7-6A6BBF72DDEA}" dt="2022-05-12T14:35:47.422" v="6649" actId="2696"/>
        <pc:sldMkLst>
          <pc:docMk/>
          <pc:sldMk cId="124155033" sldId="2146847158"/>
        </pc:sldMkLst>
      </pc:sldChg>
    </pc:docChg>
  </pc:docChgLst>
  <pc:docChgLst>
    <pc:chgData name="Cherenti, Michele" userId="9404ae82-986f-4ff9-8652-ac8a165dc8fe" providerId="ADAL" clId="{45FF9FDA-DDEA-42AC-A65D-755D0FDDB1CC}"/>
    <pc:docChg chg="modSld">
      <pc:chgData name="Cherenti, Michele" userId="9404ae82-986f-4ff9-8652-ac8a165dc8fe" providerId="ADAL" clId="{45FF9FDA-DDEA-42AC-A65D-755D0FDDB1CC}" dt="2022-10-23T15:06:13.983" v="1"/>
      <pc:docMkLst>
        <pc:docMk/>
      </pc:docMkLst>
      <pc:sldChg chg="modSp">
        <pc:chgData name="Cherenti, Michele" userId="9404ae82-986f-4ff9-8652-ac8a165dc8fe" providerId="ADAL" clId="{45FF9FDA-DDEA-42AC-A65D-755D0FDDB1CC}" dt="2022-10-23T15:06:13.983" v="1"/>
        <pc:sldMkLst>
          <pc:docMk/>
          <pc:sldMk cId="2618637340" sldId="2146847584"/>
        </pc:sldMkLst>
        <pc:graphicFrameChg chg="mod">
          <ac:chgData name="Cherenti, Michele" userId="9404ae82-986f-4ff9-8652-ac8a165dc8fe" providerId="ADAL" clId="{45FF9FDA-DDEA-42AC-A65D-755D0FDDB1CC}" dt="2022-10-23T15:06:13.983" v="1"/>
          <ac:graphicFrameMkLst>
            <pc:docMk/>
            <pc:sldMk cId="2618637340" sldId="2146847584"/>
            <ac:graphicFrameMk id="2" creationId="{2B9DB13B-04F7-4F2E-9F95-1DF138CB6702}"/>
          </ac:graphicFrameMkLst>
        </pc:graphicFrameChg>
      </pc:sldChg>
    </pc:docChg>
  </pc:docChgLst>
  <pc:docChgLst>
    <pc:chgData name="d'Agostino, Ciro" userId="522b68d4-162f-4dc7-a4d9-e6a12496a8af" providerId="ADAL" clId="{A6768CEF-6E10-4735-9800-1A9F2D141E76}"/>
    <pc:docChg chg="undo redo custSel addSld delSld modSld sldOrd modSection">
      <pc:chgData name="d'Agostino, Ciro" userId="522b68d4-162f-4dc7-a4d9-e6a12496a8af" providerId="ADAL" clId="{A6768CEF-6E10-4735-9800-1A9F2D141E76}" dt="2022-07-25T12:54:03.040" v="175" actId="1036"/>
      <pc:docMkLst>
        <pc:docMk/>
      </pc:docMkLst>
      <pc:sldChg chg="addSp delSp modSp mod">
        <pc:chgData name="d'Agostino, Ciro" userId="522b68d4-162f-4dc7-a4d9-e6a12496a8af" providerId="ADAL" clId="{A6768CEF-6E10-4735-9800-1A9F2D141E76}" dt="2022-07-25T12:49:46.251" v="93" actId="14100"/>
        <pc:sldMkLst>
          <pc:docMk/>
          <pc:sldMk cId="2049616396" sldId="2146847119"/>
        </pc:sldMkLst>
        <pc:spChg chg="mod">
          <ac:chgData name="d'Agostino, Ciro" userId="522b68d4-162f-4dc7-a4d9-e6a12496a8af" providerId="ADAL" clId="{A6768CEF-6E10-4735-9800-1A9F2D141E76}" dt="2022-07-25T12:49:37.734" v="92"/>
          <ac:spMkLst>
            <pc:docMk/>
            <pc:sldMk cId="2049616396" sldId="2146847119"/>
            <ac:spMk id="120" creationId="{3E4BAF2E-0D02-5BC8-6A41-BE66B6C10CE5}"/>
          </ac:spMkLst>
        </pc:spChg>
        <pc:spChg chg="mod">
          <ac:chgData name="d'Agostino, Ciro" userId="522b68d4-162f-4dc7-a4d9-e6a12496a8af" providerId="ADAL" clId="{A6768CEF-6E10-4735-9800-1A9F2D141E76}" dt="2022-07-25T12:49:37.734" v="92"/>
          <ac:spMkLst>
            <pc:docMk/>
            <pc:sldMk cId="2049616396" sldId="2146847119"/>
            <ac:spMk id="121" creationId="{52377AF6-E8B5-778D-CAA3-23E127F311EA}"/>
          </ac:spMkLst>
        </pc:spChg>
        <pc:spChg chg="mod">
          <ac:chgData name="d'Agostino, Ciro" userId="522b68d4-162f-4dc7-a4d9-e6a12496a8af" providerId="ADAL" clId="{A6768CEF-6E10-4735-9800-1A9F2D141E76}" dt="2022-07-25T12:49:37.734" v="92"/>
          <ac:spMkLst>
            <pc:docMk/>
            <pc:sldMk cId="2049616396" sldId="2146847119"/>
            <ac:spMk id="122" creationId="{9CF8AAEB-472D-02B7-0508-CA8494AAE81F}"/>
          </ac:spMkLst>
        </pc:spChg>
        <pc:spChg chg="mod">
          <ac:chgData name="d'Agostino, Ciro" userId="522b68d4-162f-4dc7-a4d9-e6a12496a8af" providerId="ADAL" clId="{A6768CEF-6E10-4735-9800-1A9F2D141E76}" dt="2022-07-25T12:49:37.734" v="92"/>
          <ac:spMkLst>
            <pc:docMk/>
            <pc:sldMk cId="2049616396" sldId="2146847119"/>
            <ac:spMk id="123" creationId="{F93B209D-2653-FB80-C2A0-B966D82D436C}"/>
          </ac:spMkLst>
        </pc:spChg>
        <pc:spChg chg="mod">
          <ac:chgData name="d'Agostino, Ciro" userId="522b68d4-162f-4dc7-a4d9-e6a12496a8af" providerId="ADAL" clId="{A6768CEF-6E10-4735-9800-1A9F2D141E76}" dt="2022-07-25T12:49:37.734" v="92"/>
          <ac:spMkLst>
            <pc:docMk/>
            <pc:sldMk cId="2049616396" sldId="2146847119"/>
            <ac:spMk id="124" creationId="{04BACB1B-8AFE-38AE-E1EA-47D0E1A0F7FF}"/>
          </ac:spMkLst>
        </pc:spChg>
        <pc:spChg chg="mod">
          <ac:chgData name="d'Agostino, Ciro" userId="522b68d4-162f-4dc7-a4d9-e6a12496a8af" providerId="ADAL" clId="{A6768CEF-6E10-4735-9800-1A9F2D141E76}" dt="2022-07-25T12:49:37.734" v="92"/>
          <ac:spMkLst>
            <pc:docMk/>
            <pc:sldMk cId="2049616396" sldId="2146847119"/>
            <ac:spMk id="125" creationId="{2AE53B5A-528C-AE43-B238-8AC31C76838E}"/>
          </ac:spMkLst>
        </pc:spChg>
        <pc:spChg chg="mod">
          <ac:chgData name="d'Agostino, Ciro" userId="522b68d4-162f-4dc7-a4d9-e6a12496a8af" providerId="ADAL" clId="{A6768CEF-6E10-4735-9800-1A9F2D141E76}" dt="2022-07-25T12:49:37.734" v="92"/>
          <ac:spMkLst>
            <pc:docMk/>
            <pc:sldMk cId="2049616396" sldId="2146847119"/>
            <ac:spMk id="126" creationId="{ED3B8319-2738-F3AA-4CE2-76002F4462ED}"/>
          </ac:spMkLst>
        </pc:spChg>
        <pc:spChg chg="mod">
          <ac:chgData name="d'Agostino, Ciro" userId="522b68d4-162f-4dc7-a4d9-e6a12496a8af" providerId="ADAL" clId="{A6768CEF-6E10-4735-9800-1A9F2D141E76}" dt="2022-07-25T12:49:37.734" v="92"/>
          <ac:spMkLst>
            <pc:docMk/>
            <pc:sldMk cId="2049616396" sldId="2146847119"/>
            <ac:spMk id="127" creationId="{2312EE12-0146-5C24-A2B6-13661071486A}"/>
          </ac:spMkLst>
        </pc:spChg>
        <pc:spChg chg="mod">
          <ac:chgData name="d'Agostino, Ciro" userId="522b68d4-162f-4dc7-a4d9-e6a12496a8af" providerId="ADAL" clId="{A6768CEF-6E10-4735-9800-1A9F2D141E76}" dt="2022-07-25T12:49:37.734" v="92"/>
          <ac:spMkLst>
            <pc:docMk/>
            <pc:sldMk cId="2049616396" sldId="2146847119"/>
            <ac:spMk id="128" creationId="{98E31BFC-84A1-6C05-09D0-DE10842C28F1}"/>
          </ac:spMkLst>
        </pc:spChg>
        <pc:spChg chg="mod">
          <ac:chgData name="d'Agostino, Ciro" userId="522b68d4-162f-4dc7-a4d9-e6a12496a8af" providerId="ADAL" clId="{A6768CEF-6E10-4735-9800-1A9F2D141E76}" dt="2022-07-25T12:49:37.734" v="92"/>
          <ac:spMkLst>
            <pc:docMk/>
            <pc:sldMk cId="2049616396" sldId="2146847119"/>
            <ac:spMk id="129" creationId="{D46ADD30-0022-192A-E818-9C681FBEB484}"/>
          </ac:spMkLst>
        </pc:spChg>
        <pc:spChg chg="mod">
          <ac:chgData name="d'Agostino, Ciro" userId="522b68d4-162f-4dc7-a4d9-e6a12496a8af" providerId="ADAL" clId="{A6768CEF-6E10-4735-9800-1A9F2D141E76}" dt="2022-07-25T12:49:37.734" v="92"/>
          <ac:spMkLst>
            <pc:docMk/>
            <pc:sldMk cId="2049616396" sldId="2146847119"/>
            <ac:spMk id="130" creationId="{3DF1167C-770C-196C-599B-71654FF4B4E6}"/>
          </ac:spMkLst>
        </pc:spChg>
        <pc:spChg chg="mod">
          <ac:chgData name="d'Agostino, Ciro" userId="522b68d4-162f-4dc7-a4d9-e6a12496a8af" providerId="ADAL" clId="{A6768CEF-6E10-4735-9800-1A9F2D141E76}" dt="2022-07-25T12:49:37.734" v="92"/>
          <ac:spMkLst>
            <pc:docMk/>
            <pc:sldMk cId="2049616396" sldId="2146847119"/>
            <ac:spMk id="131" creationId="{A12EC7BE-113E-0406-65B0-B33298751EA9}"/>
          </ac:spMkLst>
        </pc:spChg>
        <pc:spChg chg="mod">
          <ac:chgData name="d'Agostino, Ciro" userId="522b68d4-162f-4dc7-a4d9-e6a12496a8af" providerId="ADAL" clId="{A6768CEF-6E10-4735-9800-1A9F2D141E76}" dt="2022-07-25T12:49:37.734" v="92"/>
          <ac:spMkLst>
            <pc:docMk/>
            <pc:sldMk cId="2049616396" sldId="2146847119"/>
            <ac:spMk id="132" creationId="{9E75F048-7F47-5E99-4BBF-04EF6D875E49}"/>
          </ac:spMkLst>
        </pc:spChg>
        <pc:spChg chg="mod">
          <ac:chgData name="d'Agostino, Ciro" userId="522b68d4-162f-4dc7-a4d9-e6a12496a8af" providerId="ADAL" clId="{A6768CEF-6E10-4735-9800-1A9F2D141E76}" dt="2022-07-25T12:49:37.734" v="92"/>
          <ac:spMkLst>
            <pc:docMk/>
            <pc:sldMk cId="2049616396" sldId="2146847119"/>
            <ac:spMk id="133" creationId="{48C10A44-3DC5-556E-CD54-D4A5DA89B338}"/>
          </ac:spMkLst>
        </pc:spChg>
        <pc:spChg chg="mod">
          <ac:chgData name="d'Agostino, Ciro" userId="522b68d4-162f-4dc7-a4d9-e6a12496a8af" providerId="ADAL" clId="{A6768CEF-6E10-4735-9800-1A9F2D141E76}" dt="2022-07-25T12:49:37.734" v="92"/>
          <ac:spMkLst>
            <pc:docMk/>
            <pc:sldMk cId="2049616396" sldId="2146847119"/>
            <ac:spMk id="134" creationId="{67CC1D04-7A99-C88D-85DB-DE2F8A2D6AF5}"/>
          </ac:spMkLst>
        </pc:spChg>
        <pc:spChg chg="mod">
          <ac:chgData name="d'Agostino, Ciro" userId="522b68d4-162f-4dc7-a4d9-e6a12496a8af" providerId="ADAL" clId="{A6768CEF-6E10-4735-9800-1A9F2D141E76}" dt="2022-07-25T12:49:37.734" v="92"/>
          <ac:spMkLst>
            <pc:docMk/>
            <pc:sldMk cId="2049616396" sldId="2146847119"/>
            <ac:spMk id="135" creationId="{50ADB82C-3B20-13B0-8B30-38280656FFA1}"/>
          </ac:spMkLst>
        </pc:spChg>
        <pc:spChg chg="mod">
          <ac:chgData name="d'Agostino, Ciro" userId="522b68d4-162f-4dc7-a4d9-e6a12496a8af" providerId="ADAL" clId="{A6768CEF-6E10-4735-9800-1A9F2D141E76}" dt="2022-07-25T12:49:37.734" v="92"/>
          <ac:spMkLst>
            <pc:docMk/>
            <pc:sldMk cId="2049616396" sldId="2146847119"/>
            <ac:spMk id="136" creationId="{DCAABE26-A7B8-373C-E09B-A0FCE906686D}"/>
          </ac:spMkLst>
        </pc:spChg>
        <pc:grpChg chg="del">
          <ac:chgData name="d'Agostino, Ciro" userId="522b68d4-162f-4dc7-a4d9-e6a12496a8af" providerId="ADAL" clId="{A6768CEF-6E10-4735-9800-1A9F2D141E76}" dt="2022-07-25T12:49:32.747" v="86" actId="478"/>
          <ac:grpSpMkLst>
            <pc:docMk/>
            <pc:sldMk cId="2049616396" sldId="2146847119"/>
            <ac:grpSpMk id="20" creationId="{60A23D79-16F8-4496-9474-29027A9D920F}"/>
          </ac:grpSpMkLst>
        </pc:grpChg>
        <pc:grpChg chg="add mod">
          <ac:chgData name="d'Agostino, Ciro" userId="522b68d4-162f-4dc7-a4d9-e6a12496a8af" providerId="ADAL" clId="{A6768CEF-6E10-4735-9800-1A9F2D141E76}" dt="2022-07-25T12:49:37.734" v="92"/>
          <ac:grpSpMkLst>
            <pc:docMk/>
            <pc:sldMk cId="2049616396" sldId="2146847119"/>
            <ac:grpSpMk id="85" creationId="{60418AB9-43F8-CA5D-C612-0CB489A4EF3F}"/>
          </ac:grpSpMkLst>
        </pc:grpChg>
        <pc:grpChg chg="mod">
          <ac:chgData name="d'Agostino, Ciro" userId="522b68d4-162f-4dc7-a4d9-e6a12496a8af" providerId="ADAL" clId="{A6768CEF-6E10-4735-9800-1A9F2D141E76}" dt="2022-07-25T12:49:37.734" v="92"/>
          <ac:grpSpMkLst>
            <pc:docMk/>
            <pc:sldMk cId="2049616396" sldId="2146847119"/>
            <ac:grpSpMk id="92" creationId="{68A60BC8-56AF-3131-D6CE-0B944CB91A71}"/>
          </ac:grpSpMkLst>
        </pc:grpChg>
        <pc:grpChg chg="mod">
          <ac:chgData name="d'Agostino, Ciro" userId="522b68d4-162f-4dc7-a4d9-e6a12496a8af" providerId="ADAL" clId="{A6768CEF-6E10-4735-9800-1A9F2D141E76}" dt="2022-07-25T12:49:37.734" v="92"/>
          <ac:grpSpMkLst>
            <pc:docMk/>
            <pc:sldMk cId="2049616396" sldId="2146847119"/>
            <ac:grpSpMk id="93" creationId="{F7CEA57D-F775-55BC-4309-7BA5F8599104}"/>
          </ac:grpSpMkLst>
        </pc:grpChg>
        <pc:picChg chg="del">
          <ac:chgData name="d'Agostino, Ciro" userId="522b68d4-162f-4dc7-a4d9-e6a12496a8af" providerId="ADAL" clId="{A6768CEF-6E10-4735-9800-1A9F2D141E76}" dt="2022-07-25T12:49:30.154" v="84" actId="478"/>
          <ac:picMkLst>
            <pc:docMk/>
            <pc:sldMk cId="2049616396" sldId="2146847119"/>
            <ac:picMk id="4" creationId="{A18A50EB-239F-4CBE-B607-D64053EA03D6}"/>
          </ac:picMkLst>
        </pc:picChg>
        <pc:picChg chg="del">
          <ac:chgData name="d'Agostino, Ciro" userId="522b68d4-162f-4dc7-a4d9-e6a12496a8af" providerId="ADAL" clId="{A6768CEF-6E10-4735-9800-1A9F2D141E76}" dt="2022-07-25T12:49:31.595" v="85" actId="478"/>
          <ac:picMkLst>
            <pc:docMk/>
            <pc:sldMk cId="2049616396" sldId="2146847119"/>
            <ac:picMk id="76" creationId="{45F7D874-D7CF-487E-A746-A96BACFD5690}"/>
          </ac:picMkLst>
        </pc:picChg>
        <pc:picChg chg="del mod">
          <ac:chgData name="d'Agostino, Ciro" userId="522b68d4-162f-4dc7-a4d9-e6a12496a8af" providerId="ADAL" clId="{A6768CEF-6E10-4735-9800-1A9F2D141E76}" dt="2022-07-25T12:49:33.826" v="88" actId="478"/>
          <ac:picMkLst>
            <pc:docMk/>
            <pc:sldMk cId="2049616396" sldId="2146847119"/>
            <ac:picMk id="78" creationId="{E9D002B2-D6FC-4D4B-B472-5AAE90CF9114}"/>
          </ac:picMkLst>
        </pc:picChg>
        <pc:picChg chg="del">
          <ac:chgData name="d'Agostino, Ciro" userId="522b68d4-162f-4dc7-a4d9-e6a12496a8af" providerId="ADAL" clId="{A6768CEF-6E10-4735-9800-1A9F2D141E76}" dt="2022-07-25T12:49:31.595" v="85" actId="478"/>
          <ac:picMkLst>
            <pc:docMk/>
            <pc:sldMk cId="2049616396" sldId="2146847119"/>
            <ac:picMk id="79" creationId="{7DAF2BC2-96EC-4BEF-A553-8F49EE8DAC15}"/>
          </ac:picMkLst>
        </pc:picChg>
        <pc:picChg chg="del">
          <ac:chgData name="d'Agostino, Ciro" userId="522b68d4-162f-4dc7-a4d9-e6a12496a8af" providerId="ADAL" clId="{A6768CEF-6E10-4735-9800-1A9F2D141E76}" dt="2022-07-25T12:49:34.639" v="89" actId="478"/>
          <ac:picMkLst>
            <pc:docMk/>
            <pc:sldMk cId="2049616396" sldId="2146847119"/>
            <ac:picMk id="80" creationId="{1D317142-C156-4A54-93D8-A540FD9B59EB}"/>
          </ac:picMkLst>
        </pc:picChg>
        <pc:picChg chg="del">
          <ac:chgData name="d'Agostino, Ciro" userId="522b68d4-162f-4dc7-a4d9-e6a12496a8af" providerId="ADAL" clId="{A6768CEF-6E10-4735-9800-1A9F2D141E76}" dt="2022-07-25T12:49:35.457" v="90" actId="478"/>
          <ac:picMkLst>
            <pc:docMk/>
            <pc:sldMk cId="2049616396" sldId="2146847119"/>
            <ac:picMk id="82" creationId="{F4079E00-6E4B-4527-9BF2-6B91CD5AE2F0}"/>
          </ac:picMkLst>
        </pc:picChg>
        <pc:picChg chg="del">
          <ac:chgData name="d'Agostino, Ciro" userId="522b68d4-162f-4dc7-a4d9-e6a12496a8af" providerId="ADAL" clId="{A6768CEF-6E10-4735-9800-1A9F2D141E76}" dt="2022-07-25T12:49:36.120" v="91" actId="478"/>
          <ac:picMkLst>
            <pc:docMk/>
            <pc:sldMk cId="2049616396" sldId="2146847119"/>
            <ac:picMk id="83" creationId="{3F13C550-3DAC-4B9B-9B1C-F7C360FEAE5B}"/>
          </ac:picMkLst>
        </pc:picChg>
        <pc:picChg chg="mod">
          <ac:chgData name="d'Agostino, Ciro" userId="522b68d4-162f-4dc7-a4d9-e6a12496a8af" providerId="ADAL" clId="{A6768CEF-6E10-4735-9800-1A9F2D141E76}" dt="2022-07-25T12:49:46.251" v="93" actId="14100"/>
          <ac:picMkLst>
            <pc:docMk/>
            <pc:sldMk cId="2049616396" sldId="2146847119"/>
            <ac:picMk id="84" creationId="{58702DCE-5B64-425D-A540-01D31B5DC5B8}"/>
          </ac:picMkLst>
        </pc:picChg>
        <pc:picChg chg="mod">
          <ac:chgData name="d'Agostino, Ciro" userId="522b68d4-162f-4dc7-a4d9-e6a12496a8af" providerId="ADAL" clId="{A6768CEF-6E10-4735-9800-1A9F2D141E76}" dt="2022-07-25T12:49:37.734" v="92"/>
          <ac:picMkLst>
            <pc:docMk/>
            <pc:sldMk cId="2049616396" sldId="2146847119"/>
            <ac:picMk id="86" creationId="{A9C4B426-63E0-9FDD-5A81-0819D20D49F4}"/>
          </ac:picMkLst>
        </pc:picChg>
        <pc:picChg chg="mod">
          <ac:chgData name="d'Agostino, Ciro" userId="522b68d4-162f-4dc7-a4d9-e6a12496a8af" providerId="ADAL" clId="{A6768CEF-6E10-4735-9800-1A9F2D141E76}" dt="2022-07-25T12:49:37.734" v="92"/>
          <ac:picMkLst>
            <pc:docMk/>
            <pc:sldMk cId="2049616396" sldId="2146847119"/>
            <ac:picMk id="88" creationId="{2E54BC37-A557-0B5F-175E-356DBECF9F69}"/>
          </ac:picMkLst>
        </pc:picChg>
        <pc:picChg chg="mod">
          <ac:chgData name="d'Agostino, Ciro" userId="522b68d4-162f-4dc7-a4d9-e6a12496a8af" providerId="ADAL" clId="{A6768CEF-6E10-4735-9800-1A9F2D141E76}" dt="2022-07-25T12:49:37.734" v="92"/>
          <ac:picMkLst>
            <pc:docMk/>
            <pc:sldMk cId="2049616396" sldId="2146847119"/>
            <ac:picMk id="90" creationId="{0561AD4D-C231-D52D-0177-9648700B5F91}"/>
          </ac:picMkLst>
        </pc:picChg>
        <pc:picChg chg="mod">
          <ac:chgData name="d'Agostino, Ciro" userId="522b68d4-162f-4dc7-a4d9-e6a12496a8af" providerId="ADAL" clId="{A6768CEF-6E10-4735-9800-1A9F2D141E76}" dt="2022-07-25T12:49:37.734" v="92"/>
          <ac:picMkLst>
            <pc:docMk/>
            <pc:sldMk cId="2049616396" sldId="2146847119"/>
            <ac:picMk id="91" creationId="{CA9D89CC-261B-79D4-B006-86E2FA537458}"/>
          </ac:picMkLst>
        </pc:picChg>
        <pc:picChg chg="mod">
          <ac:chgData name="d'Agostino, Ciro" userId="522b68d4-162f-4dc7-a4d9-e6a12496a8af" providerId="ADAL" clId="{A6768CEF-6E10-4735-9800-1A9F2D141E76}" dt="2022-07-25T12:49:37.734" v="92"/>
          <ac:picMkLst>
            <pc:docMk/>
            <pc:sldMk cId="2049616396" sldId="2146847119"/>
            <ac:picMk id="94" creationId="{DEFABA06-451C-B359-7BC5-CA6EDFC31971}"/>
          </ac:picMkLst>
        </pc:picChg>
        <pc:picChg chg="mod">
          <ac:chgData name="d'Agostino, Ciro" userId="522b68d4-162f-4dc7-a4d9-e6a12496a8af" providerId="ADAL" clId="{A6768CEF-6E10-4735-9800-1A9F2D141E76}" dt="2022-07-25T12:49:37.734" v="92"/>
          <ac:picMkLst>
            <pc:docMk/>
            <pc:sldMk cId="2049616396" sldId="2146847119"/>
            <ac:picMk id="95" creationId="{C301D04E-0615-A60C-B257-3380137B21F1}"/>
          </ac:picMkLst>
        </pc:picChg>
        <pc:picChg chg="mod">
          <ac:chgData name="d'Agostino, Ciro" userId="522b68d4-162f-4dc7-a4d9-e6a12496a8af" providerId="ADAL" clId="{A6768CEF-6E10-4735-9800-1A9F2D141E76}" dt="2022-07-25T12:49:37.734" v="92"/>
          <ac:picMkLst>
            <pc:docMk/>
            <pc:sldMk cId="2049616396" sldId="2146847119"/>
            <ac:picMk id="96" creationId="{9CB96D19-F71F-2986-BF86-706EC3DD6195}"/>
          </ac:picMkLst>
        </pc:picChg>
        <pc:picChg chg="mod">
          <ac:chgData name="d'Agostino, Ciro" userId="522b68d4-162f-4dc7-a4d9-e6a12496a8af" providerId="ADAL" clId="{A6768CEF-6E10-4735-9800-1A9F2D141E76}" dt="2022-07-25T12:49:37.734" v="92"/>
          <ac:picMkLst>
            <pc:docMk/>
            <pc:sldMk cId="2049616396" sldId="2146847119"/>
            <ac:picMk id="97" creationId="{44598876-3EB2-7D30-7446-7834D76427A3}"/>
          </ac:picMkLst>
        </pc:picChg>
        <pc:picChg chg="mod">
          <ac:chgData name="d'Agostino, Ciro" userId="522b68d4-162f-4dc7-a4d9-e6a12496a8af" providerId="ADAL" clId="{A6768CEF-6E10-4735-9800-1A9F2D141E76}" dt="2022-07-25T12:49:37.734" v="92"/>
          <ac:picMkLst>
            <pc:docMk/>
            <pc:sldMk cId="2049616396" sldId="2146847119"/>
            <ac:picMk id="98" creationId="{F4FC4656-8A78-5555-BC01-DF50BFD8D1D5}"/>
          </ac:picMkLst>
        </pc:picChg>
        <pc:picChg chg="mod">
          <ac:chgData name="d'Agostino, Ciro" userId="522b68d4-162f-4dc7-a4d9-e6a12496a8af" providerId="ADAL" clId="{A6768CEF-6E10-4735-9800-1A9F2D141E76}" dt="2022-07-25T12:49:37.734" v="92"/>
          <ac:picMkLst>
            <pc:docMk/>
            <pc:sldMk cId="2049616396" sldId="2146847119"/>
            <ac:picMk id="99" creationId="{05CDC404-F659-CE40-1A1B-E660CC572CB5}"/>
          </ac:picMkLst>
        </pc:picChg>
        <pc:picChg chg="mod">
          <ac:chgData name="d'Agostino, Ciro" userId="522b68d4-162f-4dc7-a4d9-e6a12496a8af" providerId="ADAL" clId="{A6768CEF-6E10-4735-9800-1A9F2D141E76}" dt="2022-07-25T12:49:37.734" v="92"/>
          <ac:picMkLst>
            <pc:docMk/>
            <pc:sldMk cId="2049616396" sldId="2146847119"/>
            <ac:picMk id="100" creationId="{35001756-B62F-A7A2-B6D7-6930443D9C5D}"/>
          </ac:picMkLst>
        </pc:picChg>
        <pc:picChg chg="mod">
          <ac:chgData name="d'Agostino, Ciro" userId="522b68d4-162f-4dc7-a4d9-e6a12496a8af" providerId="ADAL" clId="{A6768CEF-6E10-4735-9800-1A9F2D141E76}" dt="2022-07-25T12:49:37.734" v="92"/>
          <ac:picMkLst>
            <pc:docMk/>
            <pc:sldMk cId="2049616396" sldId="2146847119"/>
            <ac:picMk id="101" creationId="{74DA2F34-1915-FD28-56F5-A24748084A65}"/>
          </ac:picMkLst>
        </pc:picChg>
        <pc:picChg chg="mod">
          <ac:chgData name="d'Agostino, Ciro" userId="522b68d4-162f-4dc7-a4d9-e6a12496a8af" providerId="ADAL" clId="{A6768CEF-6E10-4735-9800-1A9F2D141E76}" dt="2022-07-25T12:49:37.734" v="92"/>
          <ac:picMkLst>
            <pc:docMk/>
            <pc:sldMk cId="2049616396" sldId="2146847119"/>
            <ac:picMk id="102" creationId="{3D1F37A7-DA59-2695-9818-2939D64551A7}"/>
          </ac:picMkLst>
        </pc:picChg>
        <pc:picChg chg="mod">
          <ac:chgData name="d'Agostino, Ciro" userId="522b68d4-162f-4dc7-a4d9-e6a12496a8af" providerId="ADAL" clId="{A6768CEF-6E10-4735-9800-1A9F2D141E76}" dt="2022-07-25T12:49:37.734" v="92"/>
          <ac:picMkLst>
            <pc:docMk/>
            <pc:sldMk cId="2049616396" sldId="2146847119"/>
            <ac:picMk id="103" creationId="{95456955-ECD1-A8AE-CB76-DCE3B21DA0DF}"/>
          </ac:picMkLst>
        </pc:picChg>
        <pc:picChg chg="mod">
          <ac:chgData name="d'Agostino, Ciro" userId="522b68d4-162f-4dc7-a4d9-e6a12496a8af" providerId="ADAL" clId="{A6768CEF-6E10-4735-9800-1A9F2D141E76}" dt="2022-07-25T12:49:37.734" v="92"/>
          <ac:picMkLst>
            <pc:docMk/>
            <pc:sldMk cId="2049616396" sldId="2146847119"/>
            <ac:picMk id="104" creationId="{85DA4A1A-5522-2AC4-199F-3E7852A71855}"/>
          </ac:picMkLst>
        </pc:picChg>
        <pc:picChg chg="mod">
          <ac:chgData name="d'Agostino, Ciro" userId="522b68d4-162f-4dc7-a4d9-e6a12496a8af" providerId="ADAL" clId="{A6768CEF-6E10-4735-9800-1A9F2D141E76}" dt="2022-07-25T12:49:37.734" v="92"/>
          <ac:picMkLst>
            <pc:docMk/>
            <pc:sldMk cId="2049616396" sldId="2146847119"/>
            <ac:picMk id="105" creationId="{40FA98A4-8651-DBA3-14FD-2ABF1FE8F107}"/>
          </ac:picMkLst>
        </pc:picChg>
        <pc:picChg chg="mod">
          <ac:chgData name="d'Agostino, Ciro" userId="522b68d4-162f-4dc7-a4d9-e6a12496a8af" providerId="ADAL" clId="{A6768CEF-6E10-4735-9800-1A9F2D141E76}" dt="2022-07-25T12:49:37.734" v="92"/>
          <ac:picMkLst>
            <pc:docMk/>
            <pc:sldMk cId="2049616396" sldId="2146847119"/>
            <ac:picMk id="106" creationId="{35243B1D-0377-409D-F336-A58424A858D1}"/>
          </ac:picMkLst>
        </pc:picChg>
        <pc:picChg chg="mod">
          <ac:chgData name="d'Agostino, Ciro" userId="522b68d4-162f-4dc7-a4d9-e6a12496a8af" providerId="ADAL" clId="{A6768CEF-6E10-4735-9800-1A9F2D141E76}" dt="2022-07-25T12:49:37.734" v="92"/>
          <ac:picMkLst>
            <pc:docMk/>
            <pc:sldMk cId="2049616396" sldId="2146847119"/>
            <ac:picMk id="107" creationId="{1CB8456B-64A3-8B28-4EB1-6971BB7B4438}"/>
          </ac:picMkLst>
        </pc:picChg>
        <pc:picChg chg="mod">
          <ac:chgData name="d'Agostino, Ciro" userId="522b68d4-162f-4dc7-a4d9-e6a12496a8af" providerId="ADAL" clId="{A6768CEF-6E10-4735-9800-1A9F2D141E76}" dt="2022-07-25T12:49:37.734" v="92"/>
          <ac:picMkLst>
            <pc:docMk/>
            <pc:sldMk cId="2049616396" sldId="2146847119"/>
            <ac:picMk id="108" creationId="{ABA2A51F-547C-2689-3EED-17CA727CD7C8}"/>
          </ac:picMkLst>
        </pc:picChg>
        <pc:picChg chg="mod">
          <ac:chgData name="d'Agostino, Ciro" userId="522b68d4-162f-4dc7-a4d9-e6a12496a8af" providerId="ADAL" clId="{A6768CEF-6E10-4735-9800-1A9F2D141E76}" dt="2022-07-25T12:49:37.734" v="92"/>
          <ac:picMkLst>
            <pc:docMk/>
            <pc:sldMk cId="2049616396" sldId="2146847119"/>
            <ac:picMk id="109" creationId="{C3209138-04D5-96A1-4880-66036E79D5D1}"/>
          </ac:picMkLst>
        </pc:picChg>
        <pc:picChg chg="mod">
          <ac:chgData name="d'Agostino, Ciro" userId="522b68d4-162f-4dc7-a4d9-e6a12496a8af" providerId="ADAL" clId="{A6768CEF-6E10-4735-9800-1A9F2D141E76}" dt="2022-07-25T12:49:37.734" v="92"/>
          <ac:picMkLst>
            <pc:docMk/>
            <pc:sldMk cId="2049616396" sldId="2146847119"/>
            <ac:picMk id="111" creationId="{B7B34F65-C1DA-79CA-C7A3-BFC89C6DFCC8}"/>
          </ac:picMkLst>
        </pc:picChg>
        <pc:picChg chg="mod">
          <ac:chgData name="d'Agostino, Ciro" userId="522b68d4-162f-4dc7-a4d9-e6a12496a8af" providerId="ADAL" clId="{A6768CEF-6E10-4735-9800-1A9F2D141E76}" dt="2022-07-25T12:49:37.734" v="92"/>
          <ac:picMkLst>
            <pc:docMk/>
            <pc:sldMk cId="2049616396" sldId="2146847119"/>
            <ac:picMk id="112" creationId="{C3DA2D1A-D29B-4091-EC4D-2EE30FD2D3D7}"/>
          </ac:picMkLst>
        </pc:picChg>
        <pc:picChg chg="mod">
          <ac:chgData name="d'Agostino, Ciro" userId="522b68d4-162f-4dc7-a4d9-e6a12496a8af" providerId="ADAL" clId="{A6768CEF-6E10-4735-9800-1A9F2D141E76}" dt="2022-07-25T12:49:37.734" v="92"/>
          <ac:picMkLst>
            <pc:docMk/>
            <pc:sldMk cId="2049616396" sldId="2146847119"/>
            <ac:picMk id="113" creationId="{0D9241EA-3F07-D89E-43D4-5B041AD83F91}"/>
          </ac:picMkLst>
        </pc:picChg>
        <pc:picChg chg="mod">
          <ac:chgData name="d'Agostino, Ciro" userId="522b68d4-162f-4dc7-a4d9-e6a12496a8af" providerId="ADAL" clId="{A6768CEF-6E10-4735-9800-1A9F2D141E76}" dt="2022-07-25T12:49:37.734" v="92"/>
          <ac:picMkLst>
            <pc:docMk/>
            <pc:sldMk cId="2049616396" sldId="2146847119"/>
            <ac:picMk id="114" creationId="{94B31250-90F9-21FA-0AE0-5B49D0EF7F45}"/>
          </ac:picMkLst>
        </pc:picChg>
        <pc:picChg chg="mod">
          <ac:chgData name="d'Agostino, Ciro" userId="522b68d4-162f-4dc7-a4d9-e6a12496a8af" providerId="ADAL" clId="{A6768CEF-6E10-4735-9800-1A9F2D141E76}" dt="2022-07-25T12:49:37.734" v="92"/>
          <ac:picMkLst>
            <pc:docMk/>
            <pc:sldMk cId="2049616396" sldId="2146847119"/>
            <ac:picMk id="115" creationId="{C0A9D2BF-78FB-0687-4BCF-255FC53E547E}"/>
          </ac:picMkLst>
        </pc:picChg>
        <pc:picChg chg="mod">
          <ac:chgData name="d'Agostino, Ciro" userId="522b68d4-162f-4dc7-a4d9-e6a12496a8af" providerId="ADAL" clId="{A6768CEF-6E10-4735-9800-1A9F2D141E76}" dt="2022-07-25T12:49:37.734" v="92"/>
          <ac:picMkLst>
            <pc:docMk/>
            <pc:sldMk cId="2049616396" sldId="2146847119"/>
            <ac:picMk id="117" creationId="{513064A3-26E3-D084-BC04-D41A66E4C509}"/>
          </ac:picMkLst>
        </pc:picChg>
        <pc:picChg chg="mod">
          <ac:chgData name="d'Agostino, Ciro" userId="522b68d4-162f-4dc7-a4d9-e6a12496a8af" providerId="ADAL" clId="{A6768CEF-6E10-4735-9800-1A9F2D141E76}" dt="2022-07-25T12:49:37.734" v="92"/>
          <ac:picMkLst>
            <pc:docMk/>
            <pc:sldMk cId="2049616396" sldId="2146847119"/>
            <ac:picMk id="118" creationId="{B4FB7907-1DF9-E5BB-A05E-ABF5A76E2412}"/>
          </ac:picMkLst>
        </pc:picChg>
        <pc:picChg chg="mod">
          <ac:chgData name="d'Agostino, Ciro" userId="522b68d4-162f-4dc7-a4d9-e6a12496a8af" providerId="ADAL" clId="{A6768CEF-6E10-4735-9800-1A9F2D141E76}" dt="2022-07-25T12:49:37.734" v="92"/>
          <ac:picMkLst>
            <pc:docMk/>
            <pc:sldMk cId="2049616396" sldId="2146847119"/>
            <ac:picMk id="119" creationId="{E741A2C4-5CBB-778C-A729-3F0B6F9AD0C7}"/>
          </ac:picMkLst>
        </pc:picChg>
        <pc:picChg chg="mod">
          <ac:chgData name="d'Agostino, Ciro" userId="522b68d4-162f-4dc7-a4d9-e6a12496a8af" providerId="ADAL" clId="{A6768CEF-6E10-4735-9800-1A9F2D141E76}" dt="2022-07-25T12:49:37.734" v="92"/>
          <ac:picMkLst>
            <pc:docMk/>
            <pc:sldMk cId="2049616396" sldId="2146847119"/>
            <ac:picMk id="137" creationId="{519EC095-7533-5FE2-C7CA-8864191A1459}"/>
          </ac:picMkLst>
        </pc:picChg>
        <pc:picChg chg="mod">
          <ac:chgData name="d'Agostino, Ciro" userId="522b68d4-162f-4dc7-a4d9-e6a12496a8af" providerId="ADAL" clId="{A6768CEF-6E10-4735-9800-1A9F2D141E76}" dt="2022-07-25T12:49:37.734" v="92"/>
          <ac:picMkLst>
            <pc:docMk/>
            <pc:sldMk cId="2049616396" sldId="2146847119"/>
            <ac:picMk id="138" creationId="{529F2727-BB9B-4AED-9EA4-71B5CF1F9777}"/>
          </ac:picMkLst>
        </pc:picChg>
        <pc:picChg chg="mod">
          <ac:chgData name="d'Agostino, Ciro" userId="522b68d4-162f-4dc7-a4d9-e6a12496a8af" providerId="ADAL" clId="{A6768CEF-6E10-4735-9800-1A9F2D141E76}" dt="2022-07-25T12:49:37.734" v="92"/>
          <ac:picMkLst>
            <pc:docMk/>
            <pc:sldMk cId="2049616396" sldId="2146847119"/>
            <ac:picMk id="139" creationId="{F0283238-B771-F56D-E212-703E41BF49EE}"/>
          </ac:picMkLst>
        </pc:picChg>
        <pc:picChg chg="mod">
          <ac:chgData name="d'Agostino, Ciro" userId="522b68d4-162f-4dc7-a4d9-e6a12496a8af" providerId="ADAL" clId="{A6768CEF-6E10-4735-9800-1A9F2D141E76}" dt="2022-07-25T12:49:37.734" v="92"/>
          <ac:picMkLst>
            <pc:docMk/>
            <pc:sldMk cId="2049616396" sldId="2146847119"/>
            <ac:picMk id="140" creationId="{56910898-92EF-8FEA-38C1-1E1652E76281}"/>
          </ac:picMkLst>
        </pc:picChg>
        <pc:picChg chg="mod">
          <ac:chgData name="d'Agostino, Ciro" userId="522b68d4-162f-4dc7-a4d9-e6a12496a8af" providerId="ADAL" clId="{A6768CEF-6E10-4735-9800-1A9F2D141E76}" dt="2022-07-25T12:49:37.734" v="92"/>
          <ac:picMkLst>
            <pc:docMk/>
            <pc:sldMk cId="2049616396" sldId="2146847119"/>
            <ac:picMk id="141" creationId="{BC25C4EA-1AAB-1D3C-D82D-234183B26D9A}"/>
          </ac:picMkLst>
        </pc:picChg>
        <pc:picChg chg="mod">
          <ac:chgData name="d'Agostino, Ciro" userId="522b68d4-162f-4dc7-a4d9-e6a12496a8af" providerId="ADAL" clId="{A6768CEF-6E10-4735-9800-1A9F2D141E76}" dt="2022-07-25T12:49:37.734" v="92"/>
          <ac:picMkLst>
            <pc:docMk/>
            <pc:sldMk cId="2049616396" sldId="2146847119"/>
            <ac:picMk id="142" creationId="{4E983CC3-FA2F-A830-1846-A03D6B25973F}"/>
          </ac:picMkLst>
        </pc:picChg>
        <pc:picChg chg="mod">
          <ac:chgData name="d'Agostino, Ciro" userId="522b68d4-162f-4dc7-a4d9-e6a12496a8af" providerId="ADAL" clId="{A6768CEF-6E10-4735-9800-1A9F2D141E76}" dt="2022-07-25T12:49:37.734" v="92"/>
          <ac:picMkLst>
            <pc:docMk/>
            <pc:sldMk cId="2049616396" sldId="2146847119"/>
            <ac:picMk id="143" creationId="{D1B7A45F-127C-C256-72A7-65FBB75D2277}"/>
          </ac:picMkLst>
        </pc:picChg>
      </pc:sldChg>
      <pc:sldChg chg="addSp delSp modSp mod">
        <pc:chgData name="d'Agostino, Ciro" userId="522b68d4-162f-4dc7-a4d9-e6a12496a8af" providerId="ADAL" clId="{A6768CEF-6E10-4735-9800-1A9F2D141E76}" dt="2022-07-25T12:52:35.960" v="139" actId="1076"/>
        <pc:sldMkLst>
          <pc:docMk/>
          <pc:sldMk cId="1855258536" sldId="2146847120"/>
        </pc:sldMkLst>
        <pc:spChg chg="mod topLvl">
          <ac:chgData name="d'Agostino, Ciro" userId="522b68d4-162f-4dc7-a4d9-e6a12496a8af" providerId="ADAL" clId="{A6768CEF-6E10-4735-9800-1A9F2D141E76}" dt="2022-07-25T12:51:38.617" v="117" actId="165"/>
          <ac:spMkLst>
            <pc:docMk/>
            <pc:sldMk cId="1855258536" sldId="2146847120"/>
            <ac:spMk id="95" creationId="{2E41C4EC-C2F0-4CAB-8E05-ACA07CA69F0C}"/>
          </ac:spMkLst>
        </pc:spChg>
        <pc:spChg chg="mod">
          <ac:chgData name="d'Agostino, Ciro" userId="522b68d4-162f-4dc7-a4d9-e6a12496a8af" providerId="ADAL" clId="{A6768CEF-6E10-4735-9800-1A9F2D141E76}" dt="2022-07-25T12:51:44.360" v="120"/>
          <ac:spMkLst>
            <pc:docMk/>
            <pc:sldMk cId="1855258536" sldId="2146847120"/>
            <ac:spMk id="165" creationId="{1F4CE1B0-6683-BD5A-6A8C-C332CA5B019B}"/>
          </ac:spMkLst>
        </pc:spChg>
        <pc:spChg chg="mod">
          <ac:chgData name="d'Agostino, Ciro" userId="522b68d4-162f-4dc7-a4d9-e6a12496a8af" providerId="ADAL" clId="{A6768CEF-6E10-4735-9800-1A9F2D141E76}" dt="2022-07-25T12:51:44.360" v="120"/>
          <ac:spMkLst>
            <pc:docMk/>
            <pc:sldMk cId="1855258536" sldId="2146847120"/>
            <ac:spMk id="166" creationId="{597BB7A8-FC3A-DC57-F923-23A3ADB322AC}"/>
          </ac:spMkLst>
        </pc:spChg>
        <pc:spChg chg="mod">
          <ac:chgData name="d'Agostino, Ciro" userId="522b68d4-162f-4dc7-a4d9-e6a12496a8af" providerId="ADAL" clId="{A6768CEF-6E10-4735-9800-1A9F2D141E76}" dt="2022-07-25T12:51:44.360" v="120"/>
          <ac:spMkLst>
            <pc:docMk/>
            <pc:sldMk cId="1855258536" sldId="2146847120"/>
            <ac:spMk id="167" creationId="{0A791137-C55A-E037-57BD-2D0A14C0736B}"/>
          </ac:spMkLst>
        </pc:spChg>
        <pc:spChg chg="mod">
          <ac:chgData name="d'Agostino, Ciro" userId="522b68d4-162f-4dc7-a4d9-e6a12496a8af" providerId="ADAL" clId="{A6768CEF-6E10-4735-9800-1A9F2D141E76}" dt="2022-07-25T12:51:44.360" v="120"/>
          <ac:spMkLst>
            <pc:docMk/>
            <pc:sldMk cId="1855258536" sldId="2146847120"/>
            <ac:spMk id="168" creationId="{9FE08D97-15CB-C811-68A9-9D2006E4C22D}"/>
          </ac:spMkLst>
        </pc:spChg>
        <pc:spChg chg="mod">
          <ac:chgData name="d'Agostino, Ciro" userId="522b68d4-162f-4dc7-a4d9-e6a12496a8af" providerId="ADAL" clId="{A6768CEF-6E10-4735-9800-1A9F2D141E76}" dt="2022-07-25T12:51:44.360" v="120"/>
          <ac:spMkLst>
            <pc:docMk/>
            <pc:sldMk cId="1855258536" sldId="2146847120"/>
            <ac:spMk id="169" creationId="{3A38947A-8358-AAF1-5901-7176C8BE4E5D}"/>
          </ac:spMkLst>
        </pc:spChg>
        <pc:spChg chg="mod">
          <ac:chgData name="d'Agostino, Ciro" userId="522b68d4-162f-4dc7-a4d9-e6a12496a8af" providerId="ADAL" clId="{A6768CEF-6E10-4735-9800-1A9F2D141E76}" dt="2022-07-25T12:51:44.360" v="120"/>
          <ac:spMkLst>
            <pc:docMk/>
            <pc:sldMk cId="1855258536" sldId="2146847120"/>
            <ac:spMk id="170" creationId="{E1731005-869E-D547-1F9B-0C59BD31EA51}"/>
          </ac:spMkLst>
        </pc:spChg>
        <pc:spChg chg="mod">
          <ac:chgData name="d'Agostino, Ciro" userId="522b68d4-162f-4dc7-a4d9-e6a12496a8af" providerId="ADAL" clId="{A6768CEF-6E10-4735-9800-1A9F2D141E76}" dt="2022-07-25T12:51:44.360" v="120"/>
          <ac:spMkLst>
            <pc:docMk/>
            <pc:sldMk cId="1855258536" sldId="2146847120"/>
            <ac:spMk id="171" creationId="{0EFF3630-1192-1FBD-E904-3C3E1A51DF13}"/>
          </ac:spMkLst>
        </pc:spChg>
        <pc:spChg chg="mod">
          <ac:chgData name="d'Agostino, Ciro" userId="522b68d4-162f-4dc7-a4d9-e6a12496a8af" providerId="ADAL" clId="{A6768CEF-6E10-4735-9800-1A9F2D141E76}" dt="2022-07-25T12:51:44.360" v="120"/>
          <ac:spMkLst>
            <pc:docMk/>
            <pc:sldMk cId="1855258536" sldId="2146847120"/>
            <ac:spMk id="172" creationId="{EACEE07C-B1D0-7E85-9F03-420C5CDF340B}"/>
          </ac:spMkLst>
        </pc:spChg>
        <pc:spChg chg="mod">
          <ac:chgData name="d'Agostino, Ciro" userId="522b68d4-162f-4dc7-a4d9-e6a12496a8af" providerId="ADAL" clId="{A6768CEF-6E10-4735-9800-1A9F2D141E76}" dt="2022-07-25T12:51:44.360" v="120"/>
          <ac:spMkLst>
            <pc:docMk/>
            <pc:sldMk cId="1855258536" sldId="2146847120"/>
            <ac:spMk id="173" creationId="{B3AA7DA6-0EA8-31DE-1DBA-87CFDB59DA6F}"/>
          </ac:spMkLst>
        </pc:spChg>
        <pc:spChg chg="mod">
          <ac:chgData name="d'Agostino, Ciro" userId="522b68d4-162f-4dc7-a4d9-e6a12496a8af" providerId="ADAL" clId="{A6768CEF-6E10-4735-9800-1A9F2D141E76}" dt="2022-07-25T12:51:44.360" v="120"/>
          <ac:spMkLst>
            <pc:docMk/>
            <pc:sldMk cId="1855258536" sldId="2146847120"/>
            <ac:spMk id="174" creationId="{DD2D1CB5-593D-3B32-DCC7-603ACFE4C82A}"/>
          </ac:spMkLst>
        </pc:spChg>
        <pc:spChg chg="mod">
          <ac:chgData name="d'Agostino, Ciro" userId="522b68d4-162f-4dc7-a4d9-e6a12496a8af" providerId="ADAL" clId="{A6768CEF-6E10-4735-9800-1A9F2D141E76}" dt="2022-07-25T12:51:44.360" v="120"/>
          <ac:spMkLst>
            <pc:docMk/>
            <pc:sldMk cId="1855258536" sldId="2146847120"/>
            <ac:spMk id="175" creationId="{74243287-B5E7-CC4F-C0D9-6937588255D3}"/>
          </ac:spMkLst>
        </pc:spChg>
        <pc:spChg chg="mod">
          <ac:chgData name="d'Agostino, Ciro" userId="522b68d4-162f-4dc7-a4d9-e6a12496a8af" providerId="ADAL" clId="{A6768CEF-6E10-4735-9800-1A9F2D141E76}" dt="2022-07-25T12:51:44.360" v="120"/>
          <ac:spMkLst>
            <pc:docMk/>
            <pc:sldMk cId="1855258536" sldId="2146847120"/>
            <ac:spMk id="176" creationId="{CEA133DF-C006-7214-F99D-47886BD45212}"/>
          </ac:spMkLst>
        </pc:spChg>
        <pc:spChg chg="mod">
          <ac:chgData name="d'Agostino, Ciro" userId="522b68d4-162f-4dc7-a4d9-e6a12496a8af" providerId="ADAL" clId="{A6768CEF-6E10-4735-9800-1A9F2D141E76}" dt="2022-07-25T12:51:44.360" v="120"/>
          <ac:spMkLst>
            <pc:docMk/>
            <pc:sldMk cId="1855258536" sldId="2146847120"/>
            <ac:spMk id="177" creationId="{A899AB9F-783B-7B76-1850-821B68C6E6F3}"/>
          </ac:spMkLst>
        </pc:spChg>
        <pc:spChg chg="mod">
          <ac:chgData name="d'Agostino, Ciro" userId="522b68d4-162f-4dc7-a4d9-e6a12496a8af" providerId="ADAL" clId="{A6768CEF-6E10-4735-9800-1A9F2D141E76}" dt="2022-07-25T12:51:44.360" v="120"/>
          <ac:spMkLst>
            <pc:docMk/>
            <pc:sldMk cId="1855258536" sldId="2146847120"/>
            <ac:spMk id="178" creationId="{DAD4F740-BDA1-D431-DA8C-27DE2439CB9F}"/>
          </ac:spMkLst>
        </pc:spChg>
        <pc:spChg chg="mod">
          <ac:chgData name="d'Agostino, Ciro" userId="522b68d4-162f-4dc7-a4d9-e6a12496a8af" providerId="ADAL" clId="{A6768CEF-6E10-4735-9800-1A9F2D141E76}" dt="2022-07-25T12:51:44.360" v="120"/>
          <ac:spMkLst>
            <pc:docMk/>
            <pc:sldMk cId="1855258536" sldId="2146847120"/>
            <ac:spMk id="179" creationId="{3622847B-1404-8A45-1F77-EB14A7138789}"/>
          </ac:spMkLst>
        </pc:spChg>
        <pc:spChg chg="mod">
          <ac:chgData name="d'Agostino, Ciro" userId="522b68d4-162f-4dc7-a4d9-e6a12496a8af" providerId="ADAL" clId="{A6768CEF-6E10-4735-9800-1A9F2D141E76}" dt="2022-07-25T12:51:44.360" v="120"/>
          <ac:spMkLst>
            <pc:docMk/>
            <pc:sldMk cId="1855258536" sldId="2146847120"/>
            <ac:spMk id="180" creationId="{5B171621-1F2E-8F12-E720-3A9D5D350CAC}"/>
          </ac:spMkLst>
        </pc:spChg>
        <pc:spChg chg="mod">
          <ac:chgData name="d'Agostino, Ciro" userId="522b68d4-162f-4dc7-a4d9-e6a12496a8af" providerId="ADAL" clId="{A6768CEF-6E10-4735-9800-1A9F2D141E76}" dt="2022-07-25T12:51:44.360" v="120"/>
          <ac:spMkLst>
            <pc:docMk/>
            <pc:sldMk cId="1855258536" sldId="2146847120"/>
            <ac:spMk id="181" creationId="{6A29348B-A7BC-3035-316A-66F0CB3EFB61}"/>
          </ac:spMkLst>
        </pc:spChg>
        <pc:spChg chg="mod">
          <ac:chgData name="d'Agostino, Ciro" userId="522b68d4-162f-4dc7-a4d9-e6a12496a8af" providerId="ADAL" clId="{A6768CEF-6E10-4735-9800-1A9F2D141E76}" dt="2022-07-25T12:51:44.360" v="120"/>
          <ac:spMkLst>
            <pc:docMk/>
            <pc:sldMk cId="1855258536" sldId="2146847120"/>
            <ac:spMk id="182" creationId="{6425F129-0272-921C-DFCB-DA944B7AE767}"/>
          </ac:spMkLst>
        </pc:spChg>
        <pc:spChg chg="mod">
          <ac:chgData name="d'Agostino, Ciro" userId="522b68d4-162f-4dc7-a4d9-e6a12496a8af" providerId="ADAL" clId="{A6768CEF-6E10-4735-9800-1A9F2D141E76}" dt="2022-07-25T12:51:44.360" v="120"/>
          <ac:spMkLst>
            <pc:docMk/>
            <pc:sldMk cId="1855258536" sldId="2146847120"/>
            <ac:spMk id="183" creationId="{910DE0CB-6A3A-AB34-259D-9B6C77A7E081}"/>
          </ac:spMkLst>
        </pc:spChg>
        <pc:spChg chg="mod">
          <ac:chgData name="d'Agostino, Ciro" userId="522b68d4-162f-4dc7-a4d9-e6a12496a8af" providerId="ADAL" clId="{A6768CEF-6E10-4735-9800-1A9F2D141E76}" dt="2022-07-25T12:51:44.360" v="120"/>
          <ac:spMkLst>
            <pc:docMk/>
            <pc:sldMk cId="1855258536" sldId="2146847120"/>
            <ac:spMk id="184" creationId="{0037A727-EA49-7816-8816-028E8260D63B}"/>
          </ac:spMkLst>
        </pc:spChg>
        <pc:spChg chg="mod">
          <ac:chgData name="d'Agostino, Ciro" userId="522b68d4-162f-4dc7-a4d9-e6a12496a8af" providerId="ADAL" clId="{A6768CEF-6E10-4735-9800-1A9F2D141E76}" dt="2022-07-25T12:51:44.360" v="120"/>
          <ac:spMkLst>
            <pc:docMk/>
            <pc:sldMk cId="1855258536" sldId="2146847120"/>
            <ac:spMk id="185" creationId="{F24F9B30-66DA-DFFD-6FF2-FF4158377D05}"/>
          </ac:spMkLst>
        </pc:spChg>
        <pc:spChg chg="mod">
          <ac:chgData name="d'Agostino, Ciro" userId="522b68d4-162f-4dc7-a4d9-e6a12496a8af" providerId="ADAL" clId="{A6768CEF-6E10-4735-9800-1A9F2D141E76}" dt="2022-07-25T12:51:44.360" v="120"/>
          <ac:spMkLst>
            <pc:docMk/>
            <pc:sldMk cId="1855258536" sldId="2146847120"/>
            <ac:spMk id="186" creationId="{B0DA9269-CC5B-CF00-DB45-6FF473EAFFDB}"/>
          </ac:spMkLst>
        </pc:spChg>
        <pc:spChg chg="mod">
          <ac:chgData name="d'Agostino, Ciro" userId="522b68d4-162f-4dc7-a4d9-e6a12496a8af" providerId="ADAL" clId="{A6768CEF-6E10-4735-9800-1A9F2D141E76}" dt="2022-07-25T12:51:44.360" v="120"/>
          <ac:spMkLst>
            <pc:docMk/>
            <pc:sldMk cId="1855258536" sldId="2146847120"/>
            <ac:spMk id="187" creationId="{74A51DF3-94FE-3520-3B7A-F9A449D8CDFD}"/>
          </ac:spMkLst>
        </pc:spChg>
        <pc:spChg chg="mod">
          <ac:chgData name="d'Agostino, Ciro" userId="522b68d4-162f-4dc7-a4d9-e6a12496a8af" providerId="ADAL" clId="{A6768CEF-6E10-4735-9800-1A9F2D141E76}" dt="2022-07-25T12:51:44.360" v="120"/>
          <ac:spMkLst>
            <pc:docMk/>
            <pc:sldMk cId="1855258536" sldId="2146847120"/>
            <ac:spMk id="198" creationId="{C58BEA44-E46C-6EF4-6612-C6654F80B074}"/>
          </ac:spMkLst>
        </pc:spChg>
        <pc:spChg chg="mod">
          <ac:chgData name="d'Agostino, Ciro" userId="522b68d4-162f-4dc7-a4d9-e6a12496a8af" providerId="ADAL" clId="{A6768CEF-6E10-4735-9800-1A9F2D141E76}" dt="2022-07-25T12:51:44.360" v="120"/>
          <ac:spMkLst>
            <pc:docMk/>
            <pc:sldMk cId="1855258536" sldId="2146847120"/>
            <ac:spMk id="199" creationId="{6FA2C9E3-54E8-C0AE-493C-99C9A2C51711}"/>
          </ac:spMkLst>
        </pc:spChg>
        <pc:spChg chg="mod">
          <ac:chgData name="d'Agostino, Ciro" userId="522b68d4-162f-4dc7-a4d9-e6a12496a8af" providerId="ADAL" clId="{A6768CEF-6E10-4735-9800-1A9F2D141E76}" dt="2022-07-25T12:51:44.360" v="120"/>
          <ac:spMkLst>
            <pc:docMk/>
            <pc:sldMk cId="1855258536" sldId="2146847120"/>
            <ac:spMk id="200" creationId="{7B5B1846-E440-629D-EAA8-6ACE7497B0ED}"/>
          </ac:spMkLst>
        </pc:spChg>
        <pc:spChg chg="mod">
          <ac:chgData name="d'Agostino, Ciro" userId="522b68d4-162f-4dc7-a4d9-e6a12496a8af" providerId="ADAL" clId="{A6768CEF-6E10-4735-9800-1A9F2D141E76}" dt="2022-07-25T12:51:44.360" v="120"/>
          <ac:spMkLst>
            <pc:docMk/>
            <pc:sldMk cId="1855258536" sldId="2146847120"/>
            <ac:spMk id="201" creationId="{785CAF8E-A03F-3E4C-71F9-E56B48B9A19E}"/>
          </ac:spMkLst>
        </pc:spChg>
        <pc:spChg chg="mod">
          <ac:chgData name="d'Agostino, Ciro" userId="522b68d4-162f-4dc7-a4d9-e6a12496a8af" providerId="ADAL" clId="{A6768CEF-6E10-4735-9800-1A9F2D141E76}" dt="2022-07-25T12:52:19.992" v="135"/>
          <ac:spMkLst>
            <pc:docMk/>
            <pc:sldMk cId="1855258536" sldId="2146847120"/>
            <ac:spMk id="256" creationId="{D80E6630-84BA-9BF6-C4F5-B804CECEEEB2}"/>
          </ac:spMkLst>
        </pc:spChg>
        <pc:spChg chg="mod">
          <ac:chgData name="d'Agostino, Ciro" userId="522b68d4-162f-4dc7-a4d9-e6a12496a8af" providerId="ADAL" clId="{A6768CEF-6E10-4735-9800-1A9F2D141E76}" dt="2022-07-25T12:52:19.992" v="135"/>
          <ac:spMkLst>
            <pc:docMk/>
            <pc:sldMk cId="1855258536" sldId="2146847120"/>
            <ac:spMk id="257" creationId="{A7F6803C-F101-E6F5-33FD-446D690AF68B}"/>
          </ac:spMkLst>
        </pc:spChg>
        <pc:spChg chg="mod">
          <ac:chgData name="d'Agostino, Ciro" userId="522b68d4-162f-4dc7-a4d9-e6a12496a8af" providerId="ADAL" clId="{A6768CEF-6E10-4735-9800-1A9F2D141E76}" dt="2022-07-25T12:52:19.992" v="135"/>
          <ac:spMkLst>
            <pc:docMk/>
            <pc:sldMk cId="1855258536" sldId="2146847120"/>
            <ac:spMk id="258" creationId="{6C410DDE-83EB-656F-98F4-CD969CA2E2A9}"/>
          </ac:spMkLst>
        </pc:spChg>
        <pc:spChg chg="mod">
          <ac:chgData name="d'Agostino, Ciro" userId="522b68d4-162f-4dc7-a4d9-e6a12496a8af" providerId="ADAL" clId="{A6768CEF-6E10-4735-9800-1A9F2D141E76}" dt="2022-07-25T12:52:19.992" v="135"/>
          <ac:spMkLst>
            <pc:docMk/>
            <pc:sldMk cId="1855258536" sldId="2146847120"/>
            <ac:spMk id="259" creationId="{19822045-4BE1-4039-3094-7D3F318937C1}"/>
          </ac:spMkLst>
        </pc:spChg>
        <pc:spChg chg="mod">
          <ac:chgData name="d'Agostino, Ciro" userId="522b68d4-162f-4dc7-a4d9-e6a12496a8af" providerId="ADAL" clId="{A6768CEF-6E10-4735-9800-1A9F2D141E76}" dt="2022-07-25T12:52:19.992" v="135"/>
          <ac:spMkLst>
            <pc:docMk/>
            <pc:sldMk cId="1855258536" sldId="2146847120"/>
            <ac:spMk id="260" creationId="{8E926BE5-2AF3-CC16-563B-7104298F4341}"/>
          </ac:spMkLst>
        </pc:spChg>
        <pc:spChg chg="mod">
          <ac:chgData name="d'Agostino, Ciro" userId="522b68d4-162f-4dc7-a4d9-e6a12496a8af" providerId="ADAL" clId="{A6768CEF-6E10-4735-9800-1A9F2D141E76}" dt="2022-07-25T12:52:19.992" v="135"/>
          <ac:spMkLst>
            <pc:docMk/>
            <pc:sldMk cId="1855258536" sldId="2146847120"/>
            <ac:spMk id="261" creationId="{A2A9F8B4-74DC-6BCF-FB2F-560737FAF425}"/>
          </ac:spMkLst>
        </pc:spChg>
        <pc:spChg chg="mod">
          <ac:chgData name="d'Agostino, Ciro" userId="522b68d4-162f-4dc7-a4d9-e6a12496a8af" providerId="ADAL" clId="{A6768CEF-6E10-4735-9800-1A9F2D141E76}" dt="2022-07-25T12:52:19.992" v="135"/>
          <ac:spMkLst>
            <pc:docMk/>
            <pc:sldMk cId="1855258536" sldId="2146847120"/>
            <ac:spMk id="264" creationId="{DB0F9BA0-5228-34D5-8D2D-A69616F3172E}"/>
          </ac:spMkLst>
        </pc:spChg>
        <pc:spChg chg="mod">
          <ac:chgData name="d'Agostino, Ciro" userId="522b68d4-162f-4dc7-a4d9-e6a12496a8af" providerId="ADAL" clId="{A6768CEF-6E10-4735-9800-1A9F2D141E76}" dt="2022-07-25T12:52:19.992" v="135"/>
          <ac:spMkLst>
            <pc:docMk/>
            <pc:sldMk cId="1855258536" sldId="2146847120"/>
            <ac:spMk id="272" creationId="{DB5F4539-34EB-D328-9FD0-0C0B127ABFC3}"/>
          </ac:spMkLst>
        </pc:spChg>
        <pc:spChg chg="mod">
          <ac:chgData name="d'Agostino, Ciro" userId="522b68d4-162f-4dc7-a4d9-e6a12496a8af" providerId="ADAL" clId="{A6768CEF-6E10-4735-9800-1A9F2D141E76}" dt="2022-07-25T12:52:19.992" v="135"/>
          <ac:spMkLst>
            <pc:docMk/>
            <pc:sldMk cId="1855258536" sldId="2146847120"/>
            <ac:spMk id="273" creationId="{9DA2882E-4F67-5938-EC67-E2EBE4DDF2AC}"/>
          </ac:spMkLst>
        </pc:spChg>
        <pc:spChg chg="mod">
          <ac:chgData name="d'Agostino, Ciro" userId="522b68d4-162f-4dc7-a4d9-e6a12496a8af" providerId="ADAL" clId="{A6768CEF-6E10-4735-9800-1A9F2D141E76}" dt="2022-07-25T12:52:19.992" v="135"/>
          <ac:spMkLst>
            <pc:docMk/>
            <pc:sldMk cId="1855258536" sldId="2146847120"/>
            <ac:spMk id="274" creationId="{90893486-07A2-4861-575B-D6CC452FDFE0}"/>
          </ac:spMkLst>
        </pc:spChg>
        <pc:spChg chg="mod">
          <ac:chgData name="d'Agostino, Ciro" userId="522b68d4-162f-4dc7-a4d9-e6a12496a8af" providerId="ADAL" clId="{A6768CEF-6E10-4735-9800-1A9F2D141E76}" dt="2022-07-25T12:52:19.992" v="135"/>
          <ac:spMkLst>
            <pc:docMk/>
            <pc:sldMk cId="1855258536" sldId="2146847120"/>
            <ac:spMk id="275" creationId="{1E9B2CDD-9DD7-A035-3B05-7F99ED736E66}"/>
          </ac:spMkLst>
        </pc:spChg>
        <pc:spChg chg="mod">
          <ac:chgData name="d'Agostino, Ciro" userId="522b68d4-162f-4dc7-a4d9-e6a12496a8af" providerId="ADAL" clId="{A6768CEF-6E10-4735-9800-1A9F2D141E76}" dt="2022-07-25T12:52:19.992" v="135"/>
          <ac:spMkLst>
            <pc:docMk/>
            <pc:sldMk cId="1855258536" sldId="2146847120"/>
            <ac:spMk id="276" creationId="{9D5D33C9-31EC-CC76-2F96-FFB66798AF2E}"/>
          </ac:spMkLst>
        </pc:spChg>
        <pc:spChg chg="mod">
          <ac:chgData name="d'Agostino, Ciro" userId="522b68d4-162f-4dc7-a4d9-e6a12496a8af" providerId="ADAL" clId="{A6768CEF-6E10-4735-9800-1A9F2D141E76}" dt="2022-07-25T12:52:19.992" v="135"/>
          <ac:spMkLst>
            <pc:docMk/>
            <pc:sldMk cId="1855258536" sldId="2146847120"/>
            <ac:spMk id="277" creationId="{424F2198-C3E1-EDD2-7CCB-EAC5BBEC92FF}"/>
          </ac:spMkLst>
        </pc:spChg>
        <pc:spChg chg="mod">
          <ac:chgData name="d'Agostino, Ciro" userId="522b68d4-162f-4dc7-a4d9-e6a12496a8af" providerId="ADAL" clId="{A6768CEF-6E10-4735-9800-1A9F2D141E76}" dt="2022-07-25T12:52:19.992" v="135"/>
          <ac:spMkLst>
            <pc:docMk/>
            <pc:sldMk cId="1855258536" sldId="2146847120"/>
            <ac:spMk id="278" creationId="{03F8B91F-DEB7-0620-F394-47EADA705D2A}"/>
          </ac:spMkLst>
        </pc:spChg>
        <pc:spChg chg="mod">
          <ac:chgData name="d'Agostino, Ciro" userId="522b68d4-162f-4dc7-a4d9-e6a12496a8af" providerId="ADAL" clId="{A6768CEF-6E10-4735-9800-1A9F2D141E76}" dt="2022-07-25T12:52:19.992" v="135"/>
          <ac:spMkLst>
            <pc:docMk/>
            <pc:sldMk cId="1855258536" sldId="2146847120"/>
            <ac:spMk id="280" creationId="{EF0786C9-5440-D7AA-C0D2-B87F9F24A6AF}"/>
          </ac:spMkLst>
        </pc:spChg>
        <pc:spChg chg="mod">
          <ac:chgData name="d'Agostino, Ciro" userId="522b68d4-162f-4dc7-a4d9-e6a12496a8af" providerId="ADAL" clId="{A6768CEF-6E10-4735-9800-1A9F2D141E76}" dt="2022-07-25T12:52:19.992" v="135"/>
          <ac:spMkLst>
            <pc:docMk/>
            <pc:sldMk cId="1855258536" sldId="2146847120"/>
            <ac:spMk id="281" creationId="{F50EB6C0-8CC1-2ADE-ECAE-51CA30CC711A}"/>
          </ac:spMkLst>
        </pc:spChg>
        <pc:spChg chg="mod">
          <ac:chgData name="d'Agostino, Ciro" userId="522b68d4-162f-4dc7-a4d9-e6a12496a8af" providerId="ADAL" clId="{A6768CEF-6E10-4735-9800-1A9F2D141E76}" dt="2022-07-25T12:52:19.992" v="135"/>
          <ac:spMkLst>
            <pc:docMk/>
            <pc:sldMk cId="1855258536" sldId="2146847120"/>
            <ac:spMk id="282" creationId="{6C4A4DBE-345E-097B-D35D-1A56D64A1BBF}"/>
          </ac:spMkLst>
        </pc:spChg>
        <pc:spChg chg="mod">
          <ac:chgData name="d'Agostino, Ciro" userId="522b68d4-162f-4dc7-a4d9-e6a12496a8af" providerId="ADAL" clId="{A6768CEF-6E10-4735-9800-1A9F2D141E76}" dt="2022-07-25T12:52:19.992" v="135"/>
          <ac:spMkLst>
            <pc:docMk/>
            <pc:sldMk cId="1855258536" sldId="2146847120"/>
            <ac:spMk id="283" creationId="{71A77AF8-DF8C-1B88-0F57-B00F1687884E}"/>
          </ac:spMkLst>
        </pc:spChg>
        <pc:spChg chg="mod">
          <ac:chgData name="d'Agostino, Ciro" userId="522b68d4-162f-4dc7-a4d9-e6a12496a8af" providerId="ADAL" clId="{A6768CEF-6E10-4735-9800-1A9F2D141E76}" dt="2022-07-25T12:52:19.992" v="135"/>
          <ac:spMkLst>
            <pc:docMk/>
            <pc:sldMk cId="1855258536" sldId="2146847120"/>
            <ac:spMk id="284" creationId="{3756B4E8-7760-ECEE-1E2B-5E15E16952BF}"/>
          </ac:spMkLst>
        </pc:spChg>
        <pc:spChg chg="mod">
          <ac:chgData name="d'Agostino, Ciro" userId="522b68d4-162f-4dc7-a4d9-e6a12496a8af" providerId="ADAL" clId="{A6768CEF-6E10-4735-9800-1A9F2D141E76}" dt="2022-07-25T12:52:19.992" v="135"/>
          <ac:spMkLst>
            <pc:docMk/>
            <pc:sldMk cId="1855258536" sldId="2146847120"/>
            <ac:spMk id="285" creationId="{5A0DF79C-73F4-2CE9-C99A-7A0720E64A6F}"/>
          </ac:spMkLst>
        </pc:spChg>
        <pc:spChg chg="mod">
          <ac:chgData name="d'Agostino, Ciro" userId="522b68d4-162f-4dc7-a4d9-e6a12496a8af" providerId="ADAL" clId="{A6768CEF-6E10-4735-9800-1A9F2D141E76}" dt="2022-07-25T12:52:19.992" v="135"/>
          <ac:spMkLst>
            <pc:docMk/>
            <pc:sldMk cId="1855258536" sldId="2146847120"/>
            <ac:spMk id="286" creationId="{63916534-95AD-9953-731F-AE5ECD978BC2}"/>
          </ac:spMkLst>
        </pc:spChg>
        <pc:spChg chg="mod">
          <ac:chgData name="d'Agostino, Ciro" userId="522b68d4-162f-4dc7-a4d9-e6a12496a8af" providerId="ADAL" clId="{A6768CEF-6E10-4735-9800-1A9F2D141E76}" dt="2022-07-25T12:52:19.992" v="135"/>
          <ac:spMkLst>
            <pc:docMk/>
            <pc:sldMk cId="1855258536" sldId="2146847120"/>
            <ac:spMk id="287" creationId="{A9580B66-14EE-978B-0548-02AA73F46E71}"/>
          </ac:spMkLst>
        </pc:spChg>
        <pc:spChg chg="mod">
          <ac:chgData name="d'Agostino, Ciro" userId="522b68d4-162f-4dc7-a4d9-e6a12496a8af" providerId="ADAL" clId="{A6768CEF-6E10-4735-9800-1A9F2D141E76}" dt="2022-07-25T12:52:19.992" v="135"/>
          <ac:spMkLst>
            <pc:docMk/>
            <pc:sldMk cId="1855258536" sldId="2146847120"/>
            <ac:spMk id="288" creationId="{8E1BD035-1423-84FE-7161-CD2CBA78B589}"/>
          </ac:spMkLst>
        </pc:spChg>
        <pc:spChg chg="mod">
          <ac:chgData name="d'Agostino, Ciro" userId="522b68d4-162f-4dc7-a4d9-e6a12496a8af" providerId="ADAL" clId="{A6768CEF-6E10-4735-9800-1A9F2D141E76}" dt="2022-07-25T12:52:19.992" v="135"/>
          <ac:spMkLst>
            <pc:docMk/>
            <pc:sldMk cId="1855258536" sldId="2146847120"/>
            <ac:spMk id="299" creationId="{8E031A76-3CE9-F1E6-3ADD-CDC52AA5AD18}"/>
          </ac:spMkLst>
        </pc:spChg>
        <pc:spChg chg="mod">
          <ac:chgData name="d'Agostino, Ciro" userId="522b68d4-162f-4dc7-a4d9-e6a12496a8af" providerId="ADAL" clId="{A6768CEF-6E10-4735-9800-1A9F2D141E76}" dt="2022-07-25T12:52:19.992" v="135"/>
          <ac:spMkLst>
            <pc:docMk/>
            <pc:sldMk cId="1855258536" sldId="2146847120"/>
            <ac:spMk id="300" creationId="{3E365CC8-9FF1-5EC0-669A-6F2C7C30E957}"/>
          </ac:spMkLst>
        </pc:spChg>
        <pc:spChg chg="mod">
          <ac:chgData name="d'Agostino, Ciro" userId="522b68d4-162f-4dc7-a4d9-e6a12496a8af" providerId="ADAL" clId="{A6768CEF-6E10-4735-9800-1A9F2D141E76}" dt="2022-07-25T12:52:19.992" v="135"/>
          <ac:spMkLst>
            <pc:docMk/>
            <pc:sldMk cId="1855258536" sldId="2146847120"/>
            <ac:spMk id="301" creationId="{3D7452C0-8163-D5E4-BDAB-351CDDAB366F}"/>
          </ac:spMkLst>
        </pc:spChg>
        <pc:spChg chg="mod">
          <ac:chgData name="d'Agostino, Ciro" userId="522b68d4-162f-4dc7-a4d9-e6a12496a8af" providerId="ADAL" clId="{A6768CEF-6E10-4735-9800-1A9F2D141E76}" dt="2022-07-25T12:52:19.992" v="135"/>
          <ac:spMkLst>
            <pc:docMk/>
            <pc:sldMk cId="1855258536" sldId="2146847120"/>
            <ac:spMk id="302" creationId="{D09739A4-21A0-BF32-54CC-64DBC93DFC52}"/>
          </ac:spMkLst>
        </pc:spChg>
        <pc:spChg chg="mod">
          <ac:chgData name="d'Agostino, Ciro" userId="522b68d4-162f-4dc7-a4d9-e6a12496a8af" providerId="ADAL" clId="{A6768CEF-6E10-4735-9800-1A9F2D141E76}" dt="2022-07-25T12:51:38.617" v="117" actId="165"/>
          <ac:spMkLst>
            <pc:docMk/>
            <pc:sldMk cId="1855258536" sldId="2146847120"/>
            <ac:spMk id="371" creationId="{11D421F1-C1C7-1CDC-D22C-759DCF6E023A}"/>
          </ac:spMkLst>
        </pc:spChg>
        <pc:spChg chg="mod">
          <ac:chgData name="d'Agostino, Ciro" userId="522b68d4-162f-4dc7-a4d9-e6a12496a8af" providerId="ADAL" clId="{A6768CEF-6E10-4735-9800-1A9F2D141E76}" dt="2022-07-25T12:51:38.617" v="117" actId="165"/>
          <ac:spMkLst>
            <pc:docMk/>
            <pc:sldMk cId="1855258536" sldId="2146847120"/>
            <ac:spMk id="372" creationId="{FA60ABAA-E227-DF1E-1846-EC3C8710EA41}"/>
          </ac:spMkLst>
        </pc:spChg>
        <pc:spChg chg="mod">
          <ac:chgData name="d'Agostino, Ciro" userId="522b68d4-162f-4dc7-a4d9-e6a12496a8af" providerId="ADAL" clId="{A6768CEF-6E10-4735-9800-1A9F2D141E76}" dt="2022-07-25T12:51:38.617" v="117" actId="165"/>
          <ac:spMkLst>
            <pc:docMk/>
            <pc:sldMk cId="1855258536" sldId="2146847120"/>
            <ac:spMk id="373" creationId="{17F1F153-E99D-F104-7016-3E60D4CE6827}"/>
          </ac:spMkLst>
        </pc:spChg>
        <pc:spChg chg="mod">
          <ac:chgData name="d'Agostino, Ciro" userId="522b68d4-162f-4dc7-a4d9-e6a12496a8af" providerId="ADAL" clId="{A6768CEF-6E10-4735-9800-1A9F2D141E76}" dt="2022-07-25T12:51:38.617" v="117" actId="165"/>
          <ac:spMkLst>
            <pc:docMk/>
            <pc:sldMk cId="1855258536" sldId="2146847120"/>
            <ac:spMk id="374" creationId="{38BF207C-B8A6-82AE-DC3C-3D06C6ED7DD6}"/>
          </ac:spMkLst>
        </pc:spChg>
        <pc:spChg chg="mod">
          <ac:chgData name="d'Agostino, Ciro" userId="522b68d4-162f-4dc7-a4d9-e6a12496a8af" providerId="ADAL" clId="{A6768CEF-6E10-4735-9800-1A9F2D141E76}" dt="2022-07-25T12:51:38.617" v="117" actId="165"/>
          <ac:spMkLst>
            <pc:docMk/>
            <pc:sldMk cId="1855258536" sldId="2146847120"/>
            <ac:spMk id="375" creationId="{A9E0D09F-81AA-2A27-21A6-EF964BAF2447}"/>
          </ac:spMkLst>
        </pc:spChg>
        <pc:spChg chg="mod">
          <ac:chgData name="d'Agostino, Ciro" userId="522b68d4-162f-4dc7-a4d9-e6a12496a8af" providerId="ADAL" clId="{A6768CEF-6E10-4735-9800-1A9F2D141E76}" dt="2022-07-25T12:51:38.617" v="117" actId="165"/>
          <ac:spMkLst>
            <pc:docMk/>
            <pc:sldMk cId="1855258536" sldId="2146847120"/>
            <ac:spMk id="376" creationId="{9130DB39-D5B4-BB03-24DE-47AD9A3381AE}"/>
          </ac:spMkLst>
        </pc:spChg>
        <pc:spChg chg="mod">
          <ac:chgData name="d'Agostino, Ciro" userId="522b68d4-162f-4dc7-a4d9-e6a12496a8af" providerId="ADAL" clId="{A6768CEF-6E10-4735-9800-1A9F2D141E76}" dt="2022-07-25T12:51:38.617" v="117" actId="165"/>
          <ac:spMkLst>
            <pc:docMk/>
            <pc:sldMk cId="1855258536" sldId="2146847120"/>
            <ac:spMk id="380" creationId="{F7B3975C-C39E-D157-5D11-FAAEBFD1C1BC}"/>
          </ac:spMkLst>
        </pc:spChg>
        <pc:spChg chg="mod">
          <ac:chgData name="d'Agostino, Ciro" userId="522b68d4-162f-4dc7-a4d9-e6a12496a8af" providerId="ADAL" clId="{A6768CEF-6E10-4735-9800-1A9F2D141E76}" dt="2022-07-25T12:51:38.617" v="117" actId="165"/>
          <ac:spMkLst>
            <pc:docMk/>
            <pc:sldMk cId="1855258536" sldId="2146847120"/>
            <ac:spMk id="381" creationId="{1FFBCCB4-A2E4-0E30-A838-71B51483EB0D}"/>
          </ac:spMkLst>
        </pc:spChg>
        <pc:spChg chg="mod">
          <ac:chgData name="d'Agostino, Ciro" userId="522b68d4-162f-4dc7-a4d9-e6a12496a8af" providerId="ADAL" clId="{A6768CEF-6E10-4735-9800-1A9F2D141E76}" dt="2022-07-25T12:51:38.617" v="117" actId="165"/>
          <ac:spMkLst>
            <pc:docMk/>
            <pc:sldMk cId="1855258536" sldId="2146847120"/>
            <ac:spMk id="382" creationId="{54A2E777-AA05-FCF4-EB0C-2040397295D4}"/>
          </ac:spMkLst>
        </pc:spChg>
        <pc:spChg chg="mod">
          <ac:chgData name="d'Agostino, Ciro" userId="522b68d4-162f-4dc7-a4d9-e6a12496a8af" providerId="ADAL" clId="{A6768CEF-6E10-4735-9800-1A9F2D141E76}" dt="2022-07-25T12:51:38.617" v="117" actId="165"/>
          <ac:spMkLst>
            <pc:docMk/>
            <pc:sldMk cId="1855258536" sldId="2146847120"/>
            <ac:spMk id="383" creationId="{5D539116-7049-8B46-DB2F-035B1BFD116F}"/>
          </ac:spMkLst>
        </pc:spChg>
        <pc:spChg chg="mod">
          <ac:chgData name="d'Agostino, Ciro" userId="522b68d4-162f-4dc7-a4d9-e6a12496a8af" providerId="ADAL" clId="{A6768CEF-6E10-4735-9800-1A9F2D141E76}" dt="2022-07-25T12:51:38.617" v="117" actId="165"/>
          <ac:spMkLst>
            <pc:docMk/>
            <pc:sldMk cId="1855258536" sldId="2146847120"/>
            <ac:spMk id="384" creationId="{07257723-9154-E3AB-9926-F1CFCA3AD514}"/>
          </ac:spMkLst>
        </pc:spChg>
        <pc:spChg chg="mod">
          <ac:chgData name="d'Agostino, Ciro" userId="522b68d4-162f-4dc7-a4d9-e6a12496a8af" providerId="ADAL" clId="{A6768CEF-6E10-4735-9800-1A9F2D141E76}" dt="2022-07-25T12:51:38.617" v="117" actId="165"/>
          <ac:spMkLst>
            <pc:docMk/>
            <pc:sldMk cId="1855258536" sldId="2146847120"/>
            <ac:spMk id="385" creationId="{264E0F75-4561-95F8-DDD0-41D608185196}"/>
          </ac:spMkLst>
        </pc:spChg>
        <pc:spChg chg="mod">
          <ac:chgData name="d'Agostino, Ciro" userId="522b68d4-162f-4dc7-a4d9-e6a12496a8af" providerId="ADAL" clId="{A6768CEF-6E10-4735-9800-1A9F2D141E76}" dt="2022-07-25T12:51:38.617" v="117" actId="165"/>
          <ac:spMkLst>
            <pc:docMk/>
            <pc:sldMk cId="1855258536" sldId="2146847120"/>
            <ac:spMk id="386" creationId="{F5756D38-E26C-0DDF-F6A2-2E5668E59898}"/>
          </ac:spMkLst>
        </pc:spChg>
        <pc:spChg chg="mod">
          <ac:chgData name="d'Agostino, Ciro" userId="522b68d4-162f-4dc7-a4d9-e6a12496a8af" providerId="ADAL" clId="{A6768CEF-6E10-4735-9800-1A9F2D141E76}" dt="2022-07-25T12:51:38.617" v="117" actId="165"/>
          <ac:spMkLst>
            <pc:docMk/>
            <pc:sldMk cId="1855258536" sldId="2146847120"/>
            <ac:spMk id="387" creationId="{AFA59FBF-547D-9A0E-7ACC-7FAC3E703E65}"/>
          </ac:spMkLst>
        </pc:spChg>
        <pc:spChg chg="mod">
          <ac:chgData name="d'Agostino, Ciro" userId="522b68d4-162f-4dc7-a4d9-e6a12496a8af" providerId="ADAL" clId="{A6768CEF-6E10-4735-9800-1A9F2D141E76}" dt="2022-07-25T12:51:38.617" v="117" actId="165"/>
          <ac:spMkLst>
            <pc:docMk/>
            <pc:sldMk cId="1855258536" sldId="2146847120"/>
            <ac:spMk id="388" creationId="{857171C5-4941-E3B8-DB18-67A174E763BA}"/>
          </ac:spMkLst>
        </pc:spChg>
        <pc:spChg chg="mod">
          <ac:chgData name="d'Agostino, Ciro" userId="522b68d4-162f-4dc7-a4d9-e6a12496a8af" providerId="ADAL" clId="{A6768CEF-6E10-4735-9800-1A9F2D141E76}" dt="2022-07-25T12:51:38.617" v="117" actId="165"/>
          <ac:spMkLst>
            <pc:docMk/>
            <pc:sldMk cId="1855258536" sldId="2146847120"/>
            <ac:spMk id="389" creationId="{DDED91EE-1733-7878-CFFB-58E342D6E84E}"/>
          </ac:spMkLst>
        </pc:spChg>
        <pc:spChg chg="mod">
          <ac:chgData name="d'Agostino, Ciro" userId="522b68d4-162f-4dc7-a4d9-e6a12496a8af" providerId="ADAL" clId="{A6768CEF-6E10-4735-9800-1A9F2D141E76}" dt="2022-07-25T12:51:38.617" v="117" actId="165"/>
          <ac:spMkLst>
            <pc:docMk/>
            <pc:sldMk cId="1855258536" sldId="2146847120"/>
            <ac:spMk id="390" creationId="{8AB97E4F-E7E4-1E81-C455-E1A37DBBD678}"/>
          </ac:spMkLst>
        </pc:spChg>
        <pc:spChg chg="mod">
          <ac:chgData name="d'Agostino, Ciro" userId="522b68d4-162f-4dc7-a4d9-e6a12496a8af" providerId="ADAL" clId="{A6768CEF-6E10-4735-9800-1A9F2D141E76}" dt="2022-07-25T12:51:38.617" v="117" actId="165"/>
          <ac:spMkLst>
            <pc:docMk/>
            <pc:sldMk cId="1855258536" sldId="2146847120"/>
            <ac:spMk id="391" creationId="{C9CE38BB-C960-5E93-FE81-58D779843A65}"/>
          </ac:spMkLst>
        </pc:spChg>
        <pc:spChg chg="mod">
          <ac:chgData name="d'Agostino, Ciro" userId="522b68d4-162f-4dc7-a4d9-e6a12496a8af" providerId="ADAL" clId="{A6768CEF-6E10-4735-9800-1A9F2D141E76}" dt="2022-07-25T12:51:38.617" v="117" actId="165"/>
          <ac:spMkLst>
            <pc:docMk/>
            <pc:sldMk cId="1855258536" sldId="2146847120"/>
            <ac:spMk id="392" creationId="{DEFC2FFF-D63E-6DA6-84CB-26212D2CD1FD}"/>
          </ac:spMkLst>
        </pc:spChg>
        <pc:spChg chg="mod">
          <ac:chgData name="d'Agostino, Ciro" userId="522b68d4-162f-4dc7-a4d9-e6a12496a8af" providerId="ADAL" clId="{A6768CEF-6E10-4735-9800-1A9F2D141E76}" dt="2022-07-25T12:51:38.617" v="117" actId="165"/>
          <ac:spMkLst>
            <pc:docMk/>
            <pc:sldMk cId="1855258536" sldId="2146847120"/>
            <ac:spMk id="393" creationId="{A1F25EB7-A379-305E-2AFB-3BB73888B3F8}"/>
          </ac:spMkLst>
        </pc:spChg>
        <pc:spChg chg="mod">
          <ac:chgData name="d'Agostino, Ciro" userId="522b68d4-162f-4dc7-a4d9-e6a12496a8af" providerId="ADAL" clId="{A6768CEF-6E10-4735-9800-1A9F2D141E76}" dt="2022-07-25T12:51:38.617" v="117" actId="165"/>
          <ac:spMkLst>
            <pc:docMk/>
            <pc:sldMk cId="1855258536" sldId="2146847120"/>
            <ac:spMk id="394" creationId="{36F5A358-1059-25E5-1ECB-0821348C454F}"/>
          </ac:spMkLst>
        </pc:spChg>
        <pc:spChg chg="mod">
          <ac:chgData name="d'Agostino, Ciro" userId="522b68d4-162f-4dc7-a4d9-e6a12496a8af" providerId="ADAL" clId="{A6768CEF-6E10-4735-9800-1A9F2D141E76}" dt="2022-07-25T12:51:38.617" v="117" actId="165"/>
          <ac:spMkLst>
            <pc:docMk/>
            <pc:sldMk cId="1855258536" sldId="2146847120"/>
            <ac:spMk id="395" creationId="{07975FFC-1D96-BB17-A8AE-1A738EAFBAD9}"/>
          </ac:spMkLst>
        </pc:spChg>
        <pc:spChg chg="mod">
          <ac:chgData name="d'Agostino, Ciro" userId="522b68d4-162f-4dc7-a4d9-e6a12496a8af" providerId="ADAL" clId="{A6768CEF-6E10-4735-9800-1A9F2D141E76}" dt="2022-07-25T12:51:38.617" v="117" actId="165"/>
          <ac:spMkLst>
            <pc:docMk/>
            <pc:sldMk cId="1855258536" sldId="2146847120"/>
            <ac:spMk id="412" creationId="{8767850E-99A2-7BCD-B331-D393608D6E23}"/>
          </ac:spMkLst>
        </pc:spChg>
        <pc:spChg chg="mod">
          <ac:chgData name="d'Agostino, Ciro" userId="522b68d4-162f-4dc7-a4d9-e6a12496a8af" providerId="ADAL" clId="{A6768CEF-6E10-4735-9800-1A9F2D141E76}" dt="2022-07-25T12:51:38.617" v="117" actId="165"/>
          <ac:spMkLst>
            <pc:docMk/>
            <pc:sldMk cId="1855258536" sldId="2146847120"/>
            <ac:spMk id="413" creationId="{F61896C2-FB44-A310-BF93-44740F00F4E4}"/>
          </ac:spMkLst>
        </pc:spChg>
        <pc:spChg chg="mod">
          <ac:chgData name="d'Agostino, Ciro" userId="522b68d4-162f-4dc7-a4d9-e6a12496a8af" providerId="ADAL" clId="{A6768CEF-6E10-4735-9800-1A9F2D141E76}" dt="2022-07-25T12:51:38.617" v="117" actId="165"/>
          <ac:spMkLst>
            <pc:docMk/>
            <pc:sldMk cId="1855258536" sldId="2146847120"/>
            <ac:spMk id="414" creationId="{7681FCB2-7BDB-394B-6416-B4BA00C8C626}"/>
          </ac:spMkLst>
        </pc:spChg>
        <pc:spChg chg="mod">
          <ac:chgData name="d'Agostino, Ciro" userId="522b68d4-162f-4dc7-a4d9-e6a12496a8af" providerId="ADAL" clId="{A6768CEF-6E10-4735-9800-1A9F2D141E76}" dt="2022-07-25T12:51:38.617" v="117" actId="165"/>
          <ac:spMkLst>
            <pc:docMk/>
            <pc:sldMk cId="1855258536" sldId="2146847120"/>
            <ac:spMk id="415" creationId="{6004259C-6B04-03B0-E86A-F92144D7E000}"/>
          </ac:spMkLst>
        </pc:spChg>
        <pc:spChg chg="mod">
          <ac:chgData name="d'Agostino, Ciro" userId="522b68d4-162f-4dc7-a4d9-e6a12496a8af" providerId="ADAL" clId="{A6768CEF-6E10-4735-9800-1A9F2D141E76}" dt="2022-07-25T12:51:38.617" v="117" actId="165"/>
          <ac:spMkLst>
            <pc:docMk/>
            <pc:sldMk cId="1855258536" sldId="2146847120"/>
            <ac:spMk id="416" creationId="{C38776F9-DB66-E5C7-ED8B-FD678905951C}"/>
          </ac:spMkLst>
        </pc:spChg>
        <pc:spChg chg="mod">
          <ac:chgData name="d'Agostino, Ciro" userId="522b68d4-162f-4dc7-a4d9-e6a12496a8af" providerId="ADAL" clId="{A6768CEF-6E10-4735-9800-1A9F2D141E76}" dt="2022-07-25T12:51:38.617" v="117" actId="165"/>
          <ac:spMkLst>
            <pc:docMk/>
            <pc:sldMk cId="1855258536" sldId="2146847120"/>
            <ac:spMk id="422" creationId="{35FF98A0-EB19-089C-BD3F-BEDA2BCBB2A6}"/>
          </ac:spMkLst>
        </pc:spChg>
        <pc:spChg chg="mod">
          <ac:chgData name="d'Agostino, Ciro" userId="522b68d4-162f-4dc7-a4d9-e6a12496a8af" providerId="ADAL" clId="{A6768CEF-6E10-4735-9800-1A9F2D141E76}" dt="2022-07-25T12:51:38.617" v="117" actId="165"/>
          <ac:spMkLst>
            <pc:docMk/>
            <pc:sldMk cId="1855258536" sldId="2146847120"/>
            <ac:spMk id="423" creationId="{E91A717B-3C52-E17C-A9DC-55174B7CBB4E}"/>
          </ac:spMkLst>
        </pc:spChg>
        <pc:spChg chg="del mod topLvl">
          <ac:chgData name="d'Agostino, Ciro" userId="522b68d4-162f-4dc7-a4d9-e6a12496a8af" providerId="ADAL" clId="{A6768CEF-6E10-4735-9800-1A9F2D141E76}" dt="2022-07-25T12:51:42.597" v="119" actId="478"/>
          <ac:spMkLst>
            <pc:docMk/>
            <pc:sldMk cId="1855258536" sldId="2146847120"/>
            <ac:spMk id="444" creationId="{7E221719-E328-7F3E-0B63-86F945A4D7EE}"/>
          </ac:spMkLst>
        </pc:spChg>
        <pc:grpChg chg="del">
          <ac:chgData name="d'Agostino, Ciro" userId="522b68d4-162f-4dc7-a4d9-e6a12496a8af" providerId="ADAL" clId="{A6768CEF-6E10-4735-9800-1A9F2D141E76}" dt="2022-07-25T12:51:38.617" v="117" actId="165"/>
          <ac:grpSpMkLst>
            <pc:docMk/>
            <pc:sldMk cId="1855258536" sldId="2146847120"/>
            <ac:grpSpMk id="2" creationId="{00CB58AE-6925-37C8-00B0-6123CE5640D4}"/>
          </ac:grpSpMkLst>
        </pc:grpChg>
        <pc:grpChg chg="add del mod">
          <ac:chgData name="d'Agostino, Ciro" userId="522b68d4-162f-4dc7-a4d9-e6a12496a8af" providerId="ADAL" clId="{A6768CEF-6E10-4735-9800-1A9F2D141E76}" dt="2022-07-25T12:51:49.909" v="123"/>
          <ac:grpSpMkLst>
            <pc:docMk/>
            <pc:sldMk cId="1855258536" sldId="2146847120"/>
            <ac:grpSpMk id="115" creationId="{4356C291-0098-1718-8C32-2654CF5B6311}"/>
          </ac:grpSpMkLst>
        </pc:grpChg>
        <pc:grpChg chg="mod">
          <ac:chgData name="d'Agostino, Ciro" userId="522b68d4-162f-4dc7-a4d9-e6a12496a8af" providerId="ADAL" clId="{A6768CEF-6E10-4735-9800-1A9F2D141E76}" dt="2022-07-25T12:51:44.360" v="120"/>
          <ac:grpSpMkLst>
            <pc:docMk/>
            <pc:sldMk cId="1855258536" sldId="2146847120"/>
            <ac:grpSpMk id="120" creationId="{0709FA68-B672-C701-D09D-4E943CD53B59}"/>
          </ac:grpSpMkLst>
        </pc:grpChg>
        <pc:grpChg chg="mod">
          <ac:chgData name="d'Agostino, Ciro" userId="522b68d4-162f-4dc7-a4d9-e6a12496a8af" providerId="ADAL" clId="{A6768CEF-6E10-4735-9800-1A9F2D141E76}" dt="2022-07-25T12:51:44.360" v="120"/>
          <ac:grpSpMkLst>
            <pc:docMk/>
            <pc:sldMk cId="1855258536" sldId="2146847120"/>
            <ac:grpSpMk id="121" creationId="{5F61780A-2F1A-15C2-E345-EB219800E65E}"/>
          </ac:grpSpMkLst>
        </pc:grpChg>
        <pc:grpChg chg="mod">
          <ac:chgData name="d'Agostino, Ciro" userId="522b68d4-162f-4dc7-a4d9-e6a12496a8af" providerId="ADAL" clId="{A6768CEF-6E10-4735-9800-1A9F2D141E76}" dt="2022-07-25T12:52:02.183" v="134" actId="1036"/>
          <ac:grpSpMkLst>
            <pc:docMk/>
            <pc:sldMk cId="1855258536" sldId="2146847120"/>
            <ac:grpSpMk id="203" creationId="{237AE232-9177-072F-0475-5939C6649DBE}"/>
          </ac:grpSpMkLst>
        </pc:grpChg>
        <pc:grpChg chg="add del mod">
          <ac:chgData name="d'Agostino, Ciro" userId="522b68d4-162f-4dc7-a4d9-e6a12496a8af" providerId="ADAL" clId="{A6768CEF-6E10-4735-9800-1A9F2D141E76}" dt="2022-07-25T12:52:35.960" v="139" actId="1076"/>
          <ac:grpSpMkLst>
            <pc:docMk/>
            <pc:sldMk cId="1855258536" sldId="2146847120"/>
            <ac:grpSpMk id="204" creationId="{AEF7C3F6-9ACC-255B-5A7A-8C385A744472}"/>
          </ac:grpSpMkLst>
        </pc:grpChg>
        <pc:grpChg chg="mod">
          <ac:chgData name="d'Agostino, Ciro" userId="522b68d4-162f-4dc7-a4d9-e6a12496a8af" providerId="ADAL" clId="{A6768CEF-6E10-4735-9800-1A9F2D141E76}" dt="2022-07-25T12:52:19.992" v="135"/>
          <ac:grpSpMkLst>
            <pc:docMk/>
            <pc:sldMk cId="1855258536" sldId="2146847120"/>
            <ac:grpSpMk id="209" creationId="{A438EB72-9163-B663-41E1-E54CD207755A}"/>
          </ac:grpSpMkLst>
        </pc:grpChg>
        <pc:grpChg chg="mod">
          <ac:chgData name="d'Agostino, Ciro" userId="522b68d4-162f-4dc7-a4d9-e6a12496a8af" providerId="ADAL" clId="{A6768CEF-6E10-4735-9800-1A9F2D141E76}" dt="2022-07-25T12:52:19.992" v="135"/>
          <ac:grpSpMkLst>
            <pc:docMk/>
            <pc:sldMk cId="1855258536" sldId="2146847120"/>
            <ac:grpSpMk id="210" creationId="{85B05FD6-9B32-872A-7AF0-5E7975931EBD}"/>
          </ac:grpSpMkLst>
        </pc:grpChg>
        <pc:grpChg chg="del mod topLvl">
          <ac:chgData name="d'Agostino, Ciro" userId="522b68d4-162f-4dc7-a4d9-e6a12496a8af" providerId="ADAL" clId="{A6768CEF-6E10-4735-9800-1A9F2D141E76}" dt="2022-07-25T12:51:40.575" v="118" actId="478"/>
          <ac:grpSpMkLst>
            <pc:docMk/>
            <pc:sldMk cId="1855258536" sldId="2146847120"/>
            <ac:grpSpMk id="369" creationId="{E6185B54-2603-E94B-A692-D34B4E0DE26D}"/>
          </ac:grpSpMkLst>
        </pc:grpChg>
        <pc:picChg chg="mod topLvl">
          <ac:chgData name="d'Agostino, Ciro" userId="522b68d4-162f-4dc7-a4d9-e6a12496a8af" providerId="ADAL" clId="{A6768CEF-6E10-4735-9800-1A9F2D141E76}" dt="2022-07-25T12:51:38.617" v="117" actId="165"/>
          <ac:picMkLst>
            <pc:docMk/>
            <pc:sldMk cId="1855258536" sldId="2146847120"/>
            <ac:picMk id="5" creationId="{2AF6A28D-7812-41EB-B268-5AC1C1559FB9}"/>
          </ac:picMkLst>
        </pc:picChg>
        <pc:picChg chg="mod topLvl">
          <ac:chgData name="d'Agostino, Ciro" userId="522b68d4-162f-4dc7-a4d9-e6a12496a8af" providerId="ADAL" clId="{A6768CEF-6E10-4735-9800-1A9F2D141E76}" dt="2022-07-25T12:51:38.617" v="117" actId="165"/>
          <ac:picMkLst>
            <pc:docMk/>
            <pc:sldMk cId="1855258536" sldId="2146847120"/>
            <ac:picMk id="96" creationId="{DE2A1076-E6A5-44AD-B8D5-43722E415445}"/>
          </ac:picMkLst>
        </pc:picChg>
        <pc:picChg chg="mod">
          <ac:chgData name="d'Agostino, Ciro" userId="522b68d4-162f-4dc7-a4d9-e6a12496a8af" providerId="ADAL" clId="{A6768CEF-6E10-4735-9800-1A9F2D141E76}" dt="2022-07-25T12:51:44.360" v="120"/>
          <ac:picMkLst>
            <pc:docMk/>
            <pc:sldMk cId="1855258536" sldId="2146847120"/>
            <ac:picMk id="116" creationId="{B2C7B495-E783-9EE7-D71F-CC4E26E2CB32}"/>
          </ac:picMkLst>
        </pc:picChg>
        <pc:picChg chg="mod">
          <ac:chgData name="d'Agostino, Ciro" userId="522b68d4-162f-4dc7-a4d9-e6a12496a8af" providerId="ADAL" clId="{A6768CEF-6E10-4735-9800-1A9F2D141E76}" dt="2022-07-25T12:51:44.360" v="120"/>
          <ac:picMkLst>
            <pc:docMk/>
            <pc:sldMk cId="1855258536" sldId="2146847120"/>
            <ac:picMk id="117" creationId="{2E768AAA-E793-F2E0-01C7-EDE121791A3E}"/>
          </ac:picMkLst>
        </pc:picChg>
        <pc:picChg chg="mod">
          <ac:chgData name="d'Agostino, Ciro" userId="522b68d4-162f-4dc7-a4d9-e6a12496a8af" providerId="ADAL" clId="{A6768CEF-6E10-4735-9800-1A9F2D141E76}" dt="2022-07-25T12:51:44.360" v="120"/>
          <ac:picMkLst>
            <pc:docMk/>
            <pc:sldMk cId="1855258536" sldId="2146847120"/>
            <ac:picMk id="118" creationId="{D4EB4C17-9BFE-C24B-0907-7BEBA65A8BC1}"/>
          </ac:picMkLst>
        </pc:picChg>
        <pc:picChg chg="mod">
          <ac:chgData name="d'Agostino, Ciro" userId="522b68d4-162f-4dc7-a4d9-e6a12496a8af" providerId="ADAL" clId="{A6768CEF-6E10-4735-9800-1A9F2D141E76}" dt="2022-07-25T12:51:44.360" v="120"/>
          <ac:picMkLst>
            <pc:docMk/>
            <pc:sldMk cId="1855258536" sldId="2146847120"/>
            <ac:picMk id="119" creationId="{DAD7B1B6-FD5F-BDDD-23BD-47ED08CDAE3D}"/>
          </ac:picMkLst>
        </pc:picChg>
        <pc:picChg chg="mod">
          <ac:chgData name="d'Agostino, Ciro" userId="522b68d4-162f-4dc7-a4d9-e6a12496a8af" providerId="ADAL" clId="{A6768CEF-6E10-4735-9800-1A9F2D141E76}" dt="2022-07-25T12:51:44.360" v="120"/>
          <ac:picMkLst>
            <pc:docMk/>
            <pc:sldMk cId="1855258536" sldId="2146847120"/>
            <ac:picMk id="122" creationId="{4F2E80C0-6106-69F2-512F-76A28B387909}"/>
          </ac:picMkLst>
        </pc:picChg>
        <pc:picChg chg="mod">
          <ac:chgData name="d'Agostino, Ciro" userId="522b68d4-162f-4dc7-a4d9-e6a12496a8af" providerId="ADAL" clId="{A6768CEF-6E10-4735-9800-1A9F2D141E76}" dt="2022-07-25T12:51:44.360" v="120"/>
          <ac:picMkLst>
            <pc:docMk/>
            <pc:sldMk cId="1855258536" sldId="2146847120"/>
            <ac:picMk id="123" creationId="{0C96322B-7563-F23E-536E-38C67B61886F}"/>
          </ac:picMkLst>
        </pc:picChg>
        <pc:picChg chg="mod">
          <ac:chgData name="d'Agostino, Ciro" userId="522b68d4-162f-4dc7-a4d9-e6a12496a8af" providerId="ADAL" clId="{A6768CEF-6E10-4735-9800-1A9F2D141E76}" dt="2022-07-25T12:51:44.360" v="120"/>
          <ac:picMkLst>
            <pc:docMk/>
            <pc:sldMk cId="1855258536" sldId="2146847120"/>
            <ac:picMk id="124" creationId="{13999144-27A6-7E65-9C57-EBDBA10D2C2F}"/>
          </ac:picMkLst>
        </pc:picChg>
        <pc:picChg chg="mod">
          <ac:chgData name="d'Agostino, Ciro" userId="522b68d4-162f-4dc7-a4d9-e6a12496a8af" providerId="ADAL" clId="{A6768CEF-6E10-4735-9800-1A9F2D141E76}" dt="2022-07-25T12:51:44.360" v="120"/>
          <ac:picMkLst>
            <pc:docMk/>
            <pc:sldMk cId="1855258536" sldId="2146847120"/>
            <ac:picMk id="125" creationId="{4CC200B4-A4B4-EA3D-079D-EC7C2EF94B6B}"/>
          </ac:picMkLst>
        </pc:picChg>
        <pc:picChg chg="mod">
          <ac:chgData name="d'Agostino, Ciro" userId="522b68d4-162f-4dc7-a4d9-e6a12496a8af" providerId="ADAL" clId="{A6768CEF-6E10-4735-9800-1A9F2D141E76}" dt="2022-07-25T12:51:44.360" v="120"/>
          <ac:picMkLst>
            <pc:docMk/>
            <pc:sldMk cId="1855258536" sldId="2146847120"/>
            <ac:picMk id="126" creationId="{4E82B3C9-6178-1074-128A-B40BD8034FDD}"/>
          </ac:picMkLst>
        </pc:picChg>
        <pc:picChg chg="mod">
          <ac:chgData name="d'Agostino, Ciro" userId="522b68d4-162f-4dc7-a4d9-e6a12496a8af" providerId="ADAL" clId="{A6768CEF-6E10-4735-9800-1A9F2D141E76}" dt="2022-07-25T12:51:44.360" v="120"/>
          <ac:picMkLst>
            <pc:docMk/>
            <pc:sldMk cId="1855258536" sldId="2146847120"/>
            <ac:picMk id="127" creationId="{A3B32135-0A35-ECA5-31E0-9A8FF0EEC243}"/>
          </ac:picMkLst>
        </pc:picChg>
        <pc:picChg chg="mod">
          <ac:chgData name="d'Agostino, Ciro" userId="522b68d4-162f-4dc7-a4d9-e6a12496a8af" providerId="ADAL" clId="{A6768CEF-6E10-4735-9800-1A9F2D141E76}" dt="2022-07-25T12:51:44.360" v="120"/>
          <ac:picMkLst>
            <pc:docMk/>
            <pc:sldMk cId="1855258536" sldId="2146847120"/>
            <ac:picMk id="128" creationId="{12A70C32-A9DD-C91C-CDC7-AA0F77315BBC}"/>
          </ac:picMkLst>
        </pc:picChg>
        <pc:picChg chg="mod">
          <ac:chgData name="d'Agostino, Ciro" userId="522b68d4-162f-4dc7-a4d9-e6a12496a8af" providerId="ADAL" clId="{A6768CEF-6E10-4735-9800-1A9F2D141E76}" dt="2022-07-25T12:51:44.360" v="120"/>
          <ac:picMkLst>
            <pc:docMk/>
            <pc:sldMk cId="1855258536" sldId="2146847120"/>
            <ac:picMk id="129" creationId="{8C20319A-DA51-5710-235F-53384FBA6F61}"/>
          </ac:picMkLst>
        </pc:picChg>
        <pc:picChg chg="mod">
          <ac:chgData name="d'Agostino, Ciro" userId="522b68d4-162f-4dc7-a4d9-e6a12496a8af" providerId="ADAL" clId="{A6768CEF-6E10-4735-9800-1A9F2D141E76}" dt="2022-07-25T12:51:44.360" v="120"/>
          <ac:picMkLst>
            <pc:docMk/>
            <pc:sldMk cId="1855258536" sldId="2146847120"/>
            <ac:picMk id="130" creationId="{3081F022-3187-EFB8-E066-8174D26FF28D}"/>
          </ac:picMkLst>
        </pc:picChg>
        <pc:picChg chg="mod">
          <ac:chgData name="d'Agostino, Ciro" userId="522b68d4-162f-4dc7-a4d9-e6a12496a8af" providerId="ADAL" clId="{A6768CEF-6E10-4735-9800-1A9F2D141E76}" dt="2022-07-25T12:51:44.360" v="120"/>
          <ac:picMkLst>
            <pc:docMk/>
            <pc:sldMk cId="1855258536" sldId="2146847120"/>
            <ac:picMk id="131" creationId="{9DC2E23C-F786-99D0-5EE3-B642B90968BA}"/>
          </ac:picMkLst>
        </pc:picChg>
        <pc:picChg chg="mod">
          <ac:chgData name="d'Agostino, Ciro" userId="522b68d4-162f-4dc7-a4d9-e6a12496a8af" providerId="ADAL" clId="{A6768CEF-6E10-4735-9800-1A9F2D141E76}" dt="2022-07-25T12:51:44.360" v="120"/>
          <ac:picMkLst>
            <pc:docMk/>
            <pc:sldMk cId="1855258536" sldId="2146847120"/>
            <ac:picMk id="132" creationId="{058A1042-4DD7-B589-1684-BE00918E9950}"/>
          </ac:picMkLst>
        </pc:picChg>
        <pc:picChg chg="mod">
          <ac:chgData name="d'Agostino, Ciro" userId="522b68d4-162f-4dc7-a4d9-e6a12496a8af" providerId="ADAL" clId="{A6768CEF-6E10-4735-9800-1A9F2D141E76}" dt="2022-07-25T12:51:44.360" v="120"/>
          <ac:picMkLst>
            <pc:docMk/>
            <pc:sldMk cId="1855258536" sldId="2146847120"/>
            <ac:picMk id="133" creationId="{76B4E687-721B-FC66-D316-32C1BBEFA618}"/>
          </ac:picMkLst>
        </pc:picChg>
        <pc:picChg chg="mod">
          <ac:chgData name="d'Agostino, Ciro" userId="522b68d4-162f-4dc7-a4d9-e6a12496a8af" providerId="ADAL" clId="{A6768CEF-6E10-4735-9800-1A9F2D141E76}" dt="2022-07-25T12:51:44.360" v="120"/>
          <ac:picMkLst>
            <pc:docMk/>
            <pc:sldMk cId="1855258536" sldId="2146847120"/>
            <ac:picMk id="134" creationId="{38A8F12E-5572-2391-2188-F1478D1F69AB}"/>
          </ac:picMkLst>
        </pc:picChg>
        <pc:picChg chg="mod">
          <ac:chgData name="d'Agostino, Ciro" userId="522b68d4-162f-4dc7-a4d9-e6a12496a8af" providerId="ADAL" clId="{A6768CEF-6E10-4735-9800-1A9F2D141E76}" dt="2022-07-25T12:51:44.360" v="120"/>
          <ac:picMkLst>
            <pc:docMk/>
            <pc:sldMk cId="1855258536" sldId="2146847120"/>
            <ac:picMk id="136" creationId="{6F4186A4-964B-76AD-2A2F-3330C88B1219}"/>
          </ac:picMkLst>
        </pc:picChg>
        <pc:picChg chg="mod">
          <ac:chgData name="d'Agostino, Ciro" userId="522b68d4-162f-4dc7-a4d9-e6a12496a8af" providerId="ADAL" clId="{A6768CEF-6E10-4735-9800-1A9F2D141E76}" dt="2022-07-25T12:51:44.360" v="120"/>
          <ac:picMkLst>
            <pc:docMk/>
            <pc:sldMk cId="1855258536" sldId="2146847120"/>
            <ac:picMk id="137" creationId="{AC31750B-5B47-0624-3287-E156A27346F5}"/>
          </ac:picMkLst>
        </pc:picChg>
        <pc:picChg chg="mod">
          <ac:chgData name="d'Agostino, Ciro" userId="522b68d4-162f-4dc7-a4d9-e6a12496a8af" providerId="ADAL" clId="{A6768CEF-6E10-4735-9800-1A9F2D141E76}" dt="2022-07-25T12:51:44.360" v="120"/>
          <ac:picMkLst>
            <pc:docMk/>
            <pc:sldMk cId="1855258536" sldId="2146847120"/>
            <ac:picMk id="138" creationId="{A1A2AD41-1EEF-0912-B8AF-10CA3BC5391C}"/>
          </ac:picMkLst>
        </pc:picChg>
        <pc:picChg chg="mod">
          <ac:chgData name="d'Agostino, Ciro" userId="522b68d4-162f-4dc7-a4d9-e6a12496a8af" providerId="ADAL" clId="{A6768CEF-6E10-4735-9800-1A9F2D141E76}" dt="2022-07-25T12:51:44.360" v="120"/>
          <ac:picMkLst>
            <pc:docMk/>
            <pc:sldMk cId="1855258536" sldId="2146847120"/>
            <ac:picMk id="139" creationId="{89C40C08-8EC0-8F66-F52E-DA7DBB35FCA9}"/>
          </ac:picMkLst>
        </pc:picChg>
        <pc:picChg chg="mod">
          <ac:chgData name="d'Agostino, Ciro" userId="522b68d4-162f-4dc7-a4d9-e6a12496a8af" providerId="ADAL" clId="{A6768CEF-6E10-4735-9800-1A9F2D141E76}" dt="2022-07-25T12:51:44.360" v="120"/>
          <ac:picMkLst>
            <pc:docMk/>
            <pc:sldMk cId="1855258536" sldId="2146847120"/>
            <ac:picMk id="140" creationId="{593DD9F7-6622-F393-C6BE-F7F351A08F5E}"/>
          </ac:picMkLst>
        </pc:picChg>
        <pc:picChg chg="mod">
          <ac:chgData name="d'Agostino, Ciro" userId="522b68d4-162f-4dc7-a4d9-e6a12496a8af" providerId="ADAL" clId="{A6768CEF-6E10-4735-9800-1A9F2D141E76}" dt="2022-07-25T12:51:44.360" v="120"/>
          <ac:picMkLst>
            <pc:docMk/>
            <pc:sldMk cId="1855258536" sldId="2146847120"/>
            <ac:picMk id="141" creationId="{49B414E2-C367-5B80-00F5-B2418F72E40F}"/>
          </ac:picMkLst>
        </pc:picChg>
        <pc:picChg chg="mod">
          <ac:chgData name="d'Agostino, Ciro" userId="522b68d4-162f-4dc7-a4d9-e6a12496a8af" providerId="ADAL" clId="{A6768CEF-6E10-4735-9800-1A9F2D141E76}" dt="2022-07-25T12:51:44.360" v="120"/>
          <ac:picMkLst>
            <pc:docMk/>
            <pc:sldMk cId="1855258536" sldId="2146847120"/>
            <ac:picMk id="142" creationId="{DC8E5D58-D88D-F308-B069-E6B451E8CC61}"/>
          </ac:picMkLst>
        </pc:picChg>
        <pc:picChg chg="mod">
          <ac:chgData name="d'Agostino, Ciro" userId="522b68d4-162f-4dc7-a4d9-e6a12496a8af" providerId="ADAL" clId="{A6768CEF-6E10-4735-9800-1A9F2D141E76}" dt="2022-07-25T12:51:44.360" v="120"/>
          <ac:picMkLst>
            <pc:docMk/>
            <pc:sldMk cId="1855258536" sldId="2146847120"/>
            <ac:picMk id="143" creationId="{6BC131AF-BA2C-937E-49C9-504BA9D42A66}"/>
          </ac:picMkLst>
        </pc:picChg>
        <pc:picChg chg="mod">
          <ac:chgData name="d'Agostino, Ciro" userId="522b68d4-162f-4dc7-a4d9-e6a12496a8af" providerId="ADAL" clId="{A6768CEF-6E10-4735-9800-1A9F2D141E76}" dt="2022-07-25T12:51:44.360" v="120"/>
          <ac:picMkLst>
            <pc:docMk/>
            <pc:sldMk cId="1855258536" sldId="2146847120"/>
            <ac:picMk id="144" creationId="{EFED8339-1014-A3F1-9B28-7D3FD428ABAF}"/>
          </ac:picMkLst>
        </pc:picChg>
        <pc:picChg chg="mod">
          <ac:chgData name="d'Agostino, Ciro" userId="522b68d4-162f-4dc7-a4d9-e6a12496a8af" providerId="ADAL" clId="{A6768CEF-6E10-4735-9800-1A9F2D141E76}" dt="2022-07-25T12:51:44.360" v="120"/>
          <ac:picMkLst>
            <pc:docMk/>
            <pc:sldMk cId="1855258536" sldId="2146847120"/>
            <ac:picMk id="145" creationId="{0E3AE1D5-7644-63D9-E74D-DFA476E8D62C}"/>
          </ac:picMkLst>
        </pc:picChg>
        <pc:picChg chg="mod">
          <ac:chgData name="d'Agostino, Ciro" userId="522b68d4-162f-4dc7-a4d9-e6a12496a8af" providerId="ADAL" clId="{A6768CEF-6E10-4735-9800-1A9F2D141E76}" dt="2022-07-25T12:51:44.360" v="120"/>
          <ac:picMkLst>
            <pc:docMk/>
            <pc:sldMk cId="1855258536" sldId="2146847120"/>
            <ac:picMk id="146" creationId="{FCABE2A9-9B9F-0BA9-0FA2-96CC01342466}"/>
          </ac:picMkLst>
        </pc:picChg>
        <pc:picChg chg="mod">
          <ac:chgData name="d'Agostino, Ciro" userId="522b68d4-162f-4dc7-a4d9-e6a12496a8af" providerId="ADAL" clId="{A6768CEF-6E10-4735-9800-1A9F2D141E76}" dt="2022-07-25T12:51:44.360" v="120"/>
          <ac:picMkLst>
            <pc:docMk/>
            <pc:sldMk cId="1855258536" sldId="2146847120"/>
            <ac:picMk id="147" creationId="{BFE7349D-8064-8CC9-FE84-34663FC56ED0}"/>
          </ac:picMkLst>
        </pc:picChg>
        <pc:picChg chg="mod">
          <ac:chgData name="d'Agostino, Ciro" userId="522b68d4-162f-4dc7-a4d9-e6a12496a8af" providerId="ADAL" clId="{A6768CEF-6E10-4735-9800-1A9F2D141E76}" dt="2022-07-25T12:51:44.360" v="120"/>
          <ac:picMkLst>
            <pc:docMk/>
            <pc:sldMk cId="1855258536" sldId="2146847120"/>
            <ac:picMk id="148" creationId="{71995D67-D8F9-1B3C-9515-08791CF7C6C7}"/>
          </ac:picMkLst>
        </pc:picChg>
        <pc:picChg chg="mod">
          <ac:chgData name="d'Agostino, Ciro" userId="522b68d4-162f-4dc7-a4d9-e6a12496a8af" providerId="ADAL" clId="{A6768CEF-6E10-4735-9800-1A9F2D141E76}" dt="2022-07-25T12:51:44.360" v="120"/>
          <ac:picMkLst>
            <pc:docMk/>
            <pc:sldMk cId="1855258536" sldId="2146847120"/>
            <ac:picMk id="149" creationId="{0571272F-4B97-2F78-C0C0-D0620B950CB6}"/>
          </ac:picMkLst>
        </pc:picChg>
        <pc:picChg chg="mod">
          <ac:chgData name="d'Agostino, Ciro" userId="522b68d4-162f-4dc7-a4d9-e6a12496a8af" providerId="ADAL" clId="{A6768CEF-6E10-4735-9800-1A9F2D141E76}" dt="2022-07-25T12:51:44.360" v="120"/>
          <ac:picMkLst>
            <pc:docMk/>
            <pc:sldMk cId="1855258536" sldId="2146847120"/>
            <ac:picMk id="150" creationId="{35E5B133-9DDC-EE54-08EF-60BAAF5423F3}"/>
          </ac:picMkLst>
        </pc:picChg>
        <pc:picChg chg="mod">
          <ac:chgData name="d'Agostino, Ciro" userId="522b68d4-162f-4dc7-a4d9-e6a12496a8af" providerId="ADAL" clId="{A6768CEF-6E10-4735-9800-1A9F2D141E76}" dt="2022-07-25T12:51:44.360" v="120"/>
          <ac:picMkLst>
            <pc:docMk/>
            <pc:sldMk cId="1855258536" sldId="2146847120"/>
            <ac:picMk id="151" creationId="{8882B87A-7C51-8362-8277-0DB93330B339}"/>
          </ac:picMkLst>
        </pc:picChg>
        <pc:picChg chg="mod">
          <ac:chgData name="d'Agostino, Ciro" userId="522b68d4-162f-4dc7-a4d9-e6a12496a8af" providerId="ADAL" clId="{A6768CEF-6E10-4735-9800-1A9F2D141E76}" dt="2022-07-25T12:51:44.360" v="120"/>
          <ac:picMkLst>
            <pc:docMk/>
            <pc:sldMk cId="1855258536" sldId="2146847120"/>
            <ac:picMk id="152" creationId="{BEC464B5-0E7A-6C5A-82B6-FE93C85CD6D8}"/>
          </ac:picMkLst>
        </pc:picChg>
        <pc:picChg chg="mod">
          <ac:chgData name="d'Agostino, Ciro" userId="522b68d4-162f-4dc7-a4d9-e6a12496a8af" providerId="ADAL" clId="{A6768CEF-6E10-4735-9800-1A9F2D141E76}" dt="2022-07-25T12:51:44.360" v="120"/>
          <ac:picMkLst>
            <pc:docMk/>
            <pc:sldMk cId="1855258536" sldId="2146847120"/>
            <ac:picMk id="153" creationId="{DBA677AD-EA29-9112-4BFD-4B45D048EFDE}"/>
          </ac:picMkLst>
        </pc:picChg>
        <pc:picChg chg="mod">
          <ac:chgData name="d'Agostino, Ciro" userId="522b68d4-162f-4dc7-a4d9-e6a12496a8af" providerId="ADAL" clId="{A6768CEF-6E10-4735-9800-1A9F2D141E76}" dt="2022-07-25T12:51:44.360" v="120"/>
          <ac:picMkLst>
            <pc:docMk/>
            <pc:sldMk cId="1855258536" sldId="2146847120"/>
            <ac:picMk id="154" creationId="{BE2B383B-3A78-971C-0584-E698230E4269}"/>
          </ac:picMkLst>
        </pc:picChg>
        <pc:picChg chg="mod">
          <ac:chgData name="d'Agostino, Ciro" userId="522b68d4-162f-4dc7-a4d9-e6a12496a8af" providerId="ADAL" clId="{A6768CEF-6E10-4735-9800-1A9F2D141E76}" dt="2022-07-25T12:51:44.360" v="120"/>
          <ac:picMkLst>
            <pc:docMk/>
            <pc:sldMk cId="1855258536" sldId="2146847120"/>
            <ac:picMk id="155" creationId="{4C80E3D1-FD70-8C20-FF38-4AEC67E1041F}"/>
          </ac:picMkLst>
        </pc:picChg>
        <pc:picChg chg="mod">
          <ac:chgData name="d'Agostino, Ciro" userId="522b68d4-162f-4dc7-a4d9-e6a12496a8af" providerId="ADAL" clId="{A6768CEF-6E10-4735-9800-1A9F2D141E76}" dt="2022-07-25T12:51:44.360" v="120"/>
          <ac:picMkLst>
            <pc:docMk/>
            <pc:sldMk cId="1855258536" sldId="2146847120"/>
            <ac:picMk id="156" creationId="{CBA6B711-6223-2DFE-E08E-D9672480CF5D}"/>
          </ac:picMkLst>
        </pc:picChg>
        <pc:picChg chg="mod">
          <ac:chgData name="d'Agostino, Ciro" userId="522b68d4-162f-4dc7-a4d9-e6a12496a8af" providerId="ADAL" clId="{A6768CEF-6E10-4735-9800-1A9F2D141E76}" dt="2022-07-25T12:51:44.360" v="120"/>
          <ac:picMkLst>
            <pc:docMk/>
            <pc:sldMk cId="1855258536" sldId="2146847120"/>
            <ac:picMk id="157" creationId="{068C41CF-B768-321B-98EA-14D440BA3F29}"/>
          </ac:picMkLst>
        </pc:picChg>
        <pc:picChg chg="mod">
          <ac:chgData name="d'Agostino, Ciro" userId="522b68d4-162f-4dc7-a4d9-e6a12496a8af" providerId="ADAL" clId="{A6768CEF-6E10-4735-9800-1A9F2D141E76}" dt="2022-07-25T12:51:44.360" v="120"/>
          <ac:picMkLst>
            <pc:docMk/>
            <pc:sldMk cId="1855258536" sldId="2146847120"/>
            <ac:picMk id="158" creationId="{4E793477-137E-7DE2-8287-F169764A47D4}"/>
          </ac:picMkLst>
        </pc:picChg>
        <pc:picChg chg="mod">
          <ac:chgData name="d'Agostino, Ciro" userId="522b68d4-162f-4dc7-a4d9-e6a12496a8af" providerId="ADAL" clId="{A6768CEF-6E10-4735-9800-1A9F2D141E76}" dt="2022-07-25T12:51:44.360" v="120"/>
          <ac:picMkLst>
            <pc:docMk/>
            <pc:sldMk cId="1855258536" sldId="2146847120"/>
            <ac:picMk id="159" creationId="{BB0BF52C-A3E3-BC60-4B14-686709397187}"/>
          </ac:picMkLst>
        </pc:picChg>
        <pc:picChg chg="mod">
          <ac:chgData name="d'Agostino, Ciro" userId="522b68d4-162f-4dc7-a4d9-e6a12496a8af" providerId="ADAL" clId="{A6768CEF-6E10-4735-9800-1A9F2D141E76}" dt="2022-07-25T12:51:44.360" v="120"/>
          <ac:picMkLst>
            <pc:docMk/>
            <pc:sldMk cId="1855258536" sldId="2146847120"/>
            <ac:picMk id="160" creationId="{6930F472-FC68-AE77-B6E6-CDA5DA69335D}"/>
          </ac:picMkLst>
        </pc:picChg>
        <pc:picChg chg="mod">
          <ac:chgData name="d'Agostino, Ciro" userId="522b68d4-162f-4dc7-a4d9-e6a12496a8af" providerId="ADAL" clId="{A6768CEF-6E10-4735-9800-1A9F2D141E76}" dt="2022-07-25T12:51:44.360" v="120"/>
          <ac:picMkLst>
            <pc:docMk/>
            <pc:sldMk cId="1855258536" sldId="2146847120"/>
            <ac:picMk id="161" creationId="{7CDF09D4-0EC9-95C6-D508-D79B90A09570}"/>
          </ac:picMkLst>
        </pc:picChg>
        <pc:picChg chg="mod">
          <ac:chgData name="d'Agostino, Ciro" userId="522b68d4-162f-4dc7-a4d9-e6a12496a8af" providerId="ADAL" clId="{A6768CEF-6E10-4735-9800-1A9F2D141E76}" dt="2022-07-25T12:51:44.360" v="120"/>
          <ac:picMkLst>
            <pc:docMk/>
            <pc:sldMk cId="1855258536" sldId="2146847120"/>
            <ac:picMk id="162" creationId="{0E2AC8DB-6D64-294A-F8CE-126ECF1E3F4B}"/>
          </ac:picMkLst>
        </pc:picChg>
        <pc:picChg chg="mod">
          <ac:chgData name="d'Agostino, Ciro" userId="522b68d4-162f-4dc7-a4d9-e6a12496a8af" providerId="ADAL" clId="{A6768CEF-6E10-4735-9800-1A9F2D141E76}" dt="2022-07-25T12:51:44.360" v="120"/>
          <ac:picMkLst>
            <pc:docMk/>
            <pc:sldMk cId="1855258536" sldId="2146847120"/>
            <ac:picMk id="163" creationId="{B47E0E15-16FD-AA0B-491D-D1C599BDF9E1}"/>
          </ac:picMkLst>
        </pc:picChg>
        <pc:picChg chg="mod">
          <ac:chgData name="d'Agostino, Ciro" userId="522b68d4-162f-4dc7-a4d9-e6a12496a8af" providerId="ADAL" clId="{A6768CEF-6E10-4735-9800-1A9F2D141E76}" dt="2022-07-25T12:51:44.360" v="120"/>
          <ac:picMkLst>
            <pc:docMk/>
            <pc:sldMk cId="1855258536" sldId="2146847120"/>
            <ac:picMk id="164" creationId="{3A6FA244-299A-6F85-68D0-578AEFA0252D}"/>
          </ac:picMkLst>
        </pc:picChg>
        <pc:picChg chg="mod">
          <ac:chgData name="d'Agostino, Ciro" userId="522b68d4-162f-4dc7-a4d9-e6a12496a8af" providerId="ADAL" clId="{A6768CEF-6E10-4735-9800-1A9F2D141E76}" dt="2022-07-25T12:51:44.360" v="120"/>
          <ac:picMkLst>
            <pc:docMk/>
            <pc:sldMk cId="1855258536" sldId="2146847120"/>
            <ac:picMk id="188" creationId="{88424FC5-BFD2-7559-FE44-16BDBDB7A10E}"/>
          </ac:picMkLst>
        </pc:picChg>
        <pc:picChg chg="mod">
          <ac:chgData name="d'Agostino, Ciro" userId="522b68d4-162f-4dc7-a4d9-e6a12496a8af" providerId="ADAL" clId="{A6768CEF-6E10-4735-9800-1A9F2D141E76}" dt="2022-07-25T12:51:44.360" v="120"/>
          <ac:picMkLst>
            <pc:docMk/>
            <pc:sldMk cId="1855258536" sldId="2146847120"/>
            <ac:picMk id="189" creationId="{D6CE3278-FAF1-8BA2-A422-7B3EED34958D}"/>
          </ac:picMkLst>
        </pc:picChg>
        <pc:picChg chg="mod">
          <ac:chgData name="d'Agostino, Ciro" userId="522b68d4-162f-4dc7-a4d9-e6a12496a8af" providerId="ADAL" clId="{A6768CEF-6E10-4735-9800-1A9F2D141E76}" dt="2022-07-25T12:51:44.360" v="120"/>
          <ac:picMkLst>
            <pc:docMk/>
            <pc:sldMk cId="1855258536" sldId="2146847120"/>
            <ac:picMk id="190" creationId="{E8B4D008-3AA6-ECC0-70A5-9B3DEC868176}"/>
          </ac:picMkLst>
        </pc:picChg>
        <pc:picChg chg="mod">
          <ac:chgData name="d'Agostino, Ciro" userId="522b68d4-162f-4dc7-a4d9-e6a12496a8af" providerId="ADAL" clId="{A6768CEF-6E10-4735-9800-1A9F2D141E76}" dt="2022-07-25T12:51:44.360" v="120"/>
          <ac:picMkLst>
            <pc:docMk/>
            <pc:sldMk cId="1855258536" sldId="2146847120"/>
            <ac:picMk id="191" creationId="{85221168-3B95-70A7-B9FC-B3D9E301A99F}"/>
          </ac:picMkLst>
        </pc:picChg>
        <pc:picChg chg="mod">
          <ac:chgData name="d'Agostino, Ciro" userId="522b68d4-162f-4dc7-a4d9-e6a12496a8af" providerId="ADAL" clId="{A6768CEF-6E10-4735-9800-1A9F2D141E76}" dt="2022-07-25T12:51:44.360" v="120"/>
          <ac:picMkLst>
            <pc:docMk/>
            <pc:sldMk cId="1855258536" sldId="2146847120"/>
            <ac:picMk id="192" creationId="{A3FD8458-2736-DFDE-CB71-5977CE30DA2E}"/>
          </ac:picMkLst>
        </pc:picChg>
        <pc:picChg chg="mod">
          <ac:chgData name="d'Agostino, Ciro" userId="522b68d4-162f-4dc7-a4d9-e6a12496a8af" providerId="ADAL" clId="{A6768CEF-6E10-4735-9800-1A9F2D141E76}" dt="2022-07-25T12:51:44.360" v="120"/>
          <ac:picMkLst>
            <pc:docMk/>
            <pc:sldMk cId="1855258536" sldId="2146847120"/>
            <ac:picMk id="193" creationId="{7EC6B941-434F-E406-650F-C603D5BCE083}"/>
          </ac:picMkLst>
        </pc:picChg>
        <pc:picChg chg="mod">
          <ac:chgData name="d'Agostino, Ciro" userId="522b68d4-162f-4dc7-a4d9-e6a12496a8af" providerId="ADAL" clId="{A6768CEF-6E10-4735-9800-1A9F2D141E76}" dt="2022-07-25T12:51:44.360" v="120"/>
          <ac:picMkLst>
            <pc:docMk/>
            <pc:sldMk cId="1855258536" sldId="2146847120"/>
            <ac:picMk id="194" creationId="{66158A5F-C392-6623-319D-BED39EDB2846}"/>
          </ac:picMkLst>
        </pc:picChg>
        <pc:picChg chg="mod">
          <ac:chgData name="d'Agostino, Ciro" userId="522b68d4-162f-4dc7-a4d9-e6a12496a8af" providerId="ADAL" clId="{A6768CEF-6E10-4735-9800-1A9F2D141E76}" dt="2022-07-25T12:51:44.360" v="120"/>
          <ac:picMkLst>
            <pc:docMk/>
            <pc:sldMk cId="1855258536" sldId="2146847120"/>
            <ac:picMk id="195" creationId="{E6324648-000A-5A8D-F759-1C5C95B7D598}"/>
          </ac:picMkLst>
        </pc:picChg>
        <pc:picChg chg="mod">
          <ac:chgData name="d'Agostino, Ciro" userId="522b68d4-162f-4dc7-a4d9-e6a12496a8af" providerId="ADAL" clId="{A6768CEF-6E10-4735-9800-1A9F2D141E76}" dt="2022-07-25T12:51:44.360" v="120"/>
          <ac:picMkLst>
            <pc:docMk/>
            <pc:sldMk cId="1855258536" sldId="2146847120"/>
            <ac:picMk id="196" creationId="{E330C4B7-1D1B-F24E-6618-C80A093246BB}"/>
          </ac:picMkLst>
        </pc:picChg>
        <pc:picChg chg="mod">
          <ac:chgData name="d'Agostino, Ciro" userId="522b68d4-162f-4dc7-a4d9-e6a12496a8af" providerId="ADAL" clId="{A6768CEF-6E10-4735-9800-1A9F2D141E76}" dt="2022-07-25T12:51:44.360" v="120"/>
          <ac:picMkLst>
            <pc:docMk/>
            <pc:sldMk cId="1855258536" sldId="2146847120"/>
            <ac:picMk id="197" creationId="{2BD50CF3-9924-D495-C746-E14043FEA107}"/>
          </ac:picMkLst>
        </pc:picChg>
        <pc:picChg chg="mod">
          <ac:chgData name="d'Agostino, Ciro" userId="522b68d4-162f-4dc7-a4d9-e6a12496a8af" providerId="ADAL" clId="{A6768CEF-6E10-4735-9800-1A9F2D141E76}" dt="2022-07-25T12:51:44.360" v="120"/>
          <ac:picMkLst>
            <pc:docMk/>
            <pc:sldMk cId="1855258536" sldId="2146847120"/>
            <ac:picMk id="202" creationId="{C37BF214-C26C-16E8-4672-4EFFEE74B8AB}"/>
          </ac:picMkLst>
        </pc:picChg>
        <pc:picChg chg="mod">
          <ac:chgData name="d'Agostino, Ciro" userId="522b68d4-162f-4dc7-a4d9-e6a12496a8af" providerId="ADAL" clId="{A6768CEF-6E10-4735-9800-1A9F2D141E76}" dt="2022-07-25T12:52:19.992" v="135"/>
          <ac:picMkLst>
            <pc:docMk/>
            <pc:sldMk cId="1855258536" sldId="2146847120"/>
            <ac:picMk id="205" creationId="{03B77A4E-63C3-CCD5-5C47-7932E5830EC4}"/>
          </ac:picMkLst>
        </pc:picChg>
        <pc:picChg chg="mod">
          <ac:chgData name="d'Agostino, Ciro" userId="522b68d4-162f-4dc7-a4d9-e6a12496a8af" providerId="ADAL" clId="{A6768CEF-6E10-4735-9800-1A9F2D141E76}" dt="2022-07-25T12:52:19.992" v="135"/>
          <ac:picMkLst>
            <pc:docMk/>
            <pc:sldMk cId="1855258536" sldId="2146847120"/>
            <ac:picMk id="206" creationId="{31E98093-6059-30F3-4EFF-B3DBD2FE3985}"/>
          </ac:picMkLst>
        </pc:picChg>
        <pc:picChg chg="mod">
          <ac:chgData name="d'Agostino, Ciro" userId="522b68d4-162f-4dc7-a4d9-e6a12496a8af" providerId="ADAL" clId="{A6768CEF-6E10-4735-9800-1A9F2D141E76}" dt="2022-07-25T12:52:19.992" v="135"/>
          <ac:picMkLst>
            <pc:docMk/>
            <pc:sldMk cId="1855258536" sldId="2146847120"/>
            <ac:picMk id="207" creationId="{60F95632-685A-2875-1043-BA7DB30BABF0}"/>
          </ac:picMkLst>
        </pc:picChg>
        <pc:picChg chg="mod">
          <ac:chgData name="d'Agostino, Ciro" userId="522b68d4-162f-4dc7-a4d9-e6a12496a8af" providerId="ADAL" clId="{A6768CEF-6E10-4735-9800-1A9F2D141E76}" dt="2022-07-25T12:52:19.992" v="135"/>
          <ac:picMkLst>
            <pc:docMk/>
            <pc:sldMk cId="1855258536" sldId="2146847120"/>
            <ac:picMk id="208" creationId="{B9AB4F2D-A538-CE63-96C1-D2D37A704181}"/>
          </ac:picMkLst>
        </pc:picChg>
        <pc:picChg chg="mod">
          <ac:chgData name="d'Agostino, Ciro" userId="522b68d4-162f-4dc7-a4d9-e6a12496a8af" providerId="ADAL" clId="{A6768CEF-6E10-4735-9800-1A9F2D141E76}" dt="2022-07-25T12:52:19.992" v="135"/>
          <ac:picMkLst>
            <pc:docMk/>
            <pc:sldMk cId="1855258536" sldId="2146847120"/>
            <ac:picMk id="211" creationId="{0A98E225-D128-BE6A-6C4B-C3B5467A7696}"/>
          </ac:picMkLst>
        </pc:picChg>
        <pc:picChg chg="mod">
          <ac:chgData name="d'Agostino, Ciro" userId="522b68d4-162f-4dc7-a4d9-e6a12496a8af" providerId="ADAL" clId="{A6768CEF-6E10-4735-9800-1A9F2D141E76}" dt="2022-07-25T12:52:19.992" v="135"/>
          <ac:picMkLst>
            <pc:docMk/>
            <pc:sldMk cId="1855258536" sldId="2146847120"/>
            <ac:picMk id="212" creationId="{B46B7D0B-AA7B-3AB3-8178-2FBD162A077A}"/>
          </ac:picMkLst>
        </pc:picChg>
        <pc:picChg chg="mod">
          <ac:chgData name="d'Agostino, Ciro" userId="522b68d4-162f-4dc7-a4d9-e6a12496a8af" providerId="ADAL" clId="{A6768CEF-6E10-4735-9800-1A9F2D141E76}" dt="2022-07-25T12:52:19.992" v="135"/>
          <ac:picMkLst>
            <pc:docMk/>
            <pc:sldMk cId="1855258536" sldId="2146847120"/>
            <ac:picMk id="213" creationId="{DA583601-B4C4-716B-33F3-522701A890F2}"/>
          </ac:picMkLst>
        </pc:picChg>
        <pc:picChg chg="mod">
          <ac:chgData name="d'Agostino, Ciro" userId="522b68d4-162f-4dc7-a4d9-e6a12496a8af" providerId="ADAL" clId="{A6768CEF-6E10-4735-9800-1A9F2D141E76}" dt="2022-07-25T12:52:19.992" v="135"/>
          <ac:picMkLst>
            <pc:docMk/>
            <pc:sldMk cId="1855258536" sldId="2146847120"/>
            <ac:picMk id="214" creationId="{F5539E4A-BACF-3C87-C132-B1B5F315DEAF}"/>
          </ac:picMkLst>
        </pc:picChg>
        <pc:picChg chg="mod">
          <ac:chgData name="d'Agostino, Ciro" userId="522b68d4-162f-4dc7-a4d9-e6a12496a8af" providerId="ADAL" clId="{A6768CEF-6E10-4735-9800-1A9F2D141E76}" dt="2022-07-25T12:52:19.992" v="135"/>
          <ac:picMkLst>
            <pc:docMk/>
            <pc:sldMk cId="1855258536" sldId="2146847120"/>
            <ac:picMk id="215" creationId="{A49B1B1D-4093-7281-6F1D-AEED9E7DAE1A}"/>
          </ac:picMkLst>
        </pc:picChg>
        <pc:picChg chg="mod">
          <ac:chgData name="d'Agostino, Ciro" userId="522b68d4-162f-4dc7-a4d9-e6a12496a8af" providerId="ADAL" clId="{A6768CEF-6E10-4735-9800-1A9F2D141E76}" dt="2022-07-25T12:52:19.992" v="135"/>
          <ac:picMkLst>
            <pc:docMk/>
            <pc:sldMk cId="1855258536" sldId="2146847120"/>
            <ac:picMk id="216" creationId="{DE9549E1-477A-9180-9BDE-E2DA435F02FF}"/>
          </ac:picMkLst>
        </pc:picChg>
        <pc:picChg chg="mod">
          <ac:chgData name="d'Agostino, Ciro" userId="522b68d4-162f-4dc7-a4d9-e6a12496a8af" providerId="ADAL" clId="{A6768CEF-6E10-4735-9800-1A9F2D141E76}" dt="2022-07-25T12:52:19.992" v="135"/>
          <ac:picMkLst>
            <pc:docMk/>
            <pc:sldMk cId="1855258536" sldId="2146847120"/>
            <ac:picMk id="217" creationId="{BD7D81E0-DC0D-5865-2343-5D216A5994EC}"/>
          </ac:picMkLst>
        </pc:picChg>
        <pc:picChg chg="mod">
          <ac:chgData name="d'Agostino, Ciro" userId="522b68d4-162f-4dc7-a4d9-e6a12496a8af" providerId="ADAL" clId="{A6768CEF-6E10-4735-9800-1A9F2D141E76}" dt="2022-07-25T12:52:19.992" v="135"/>
          <ac:picMkLst>
            <pc:docMk/>
            <pc:sldMk cId="1855258536" sldId="2146847120"/>
            <ac:picMk id="218" creationId="{EA654B15-729C-7F53-DA93-734C089A06BE}"/>
          </ac:picMkLst>
        </pc:picChg>
        <pc:picChg chg="mod">
          <ac:chgData name="d'Agostino, Ciro" userId="522b68d4-162f-4dc7-a4d9-e6a12496a8af" providerId="ADAL" clId="{A6768CEF-6E10-4735-9800-1A9F2D141E76}" dt="2022-07-25T12:52:19.992" v="135"/>
          <ac:picMkLst>
            <pc:docMk/>
            <pc:sldMk cId="1855258536" sldId="2146847120"/>
            <ac:picMk id="219" creationId="{982620DA-A5CF-2DF1-84A7-D84E98AB77BF}"/>
          </ac:picMkLst>
        </pc:picChg>
        <pc:picChg chg="mod">
          <ac:chgData name="d'Agostino, Ciro" userId="522b68d4-162f-4dc7-a4d9-e6a12496a8af" providerId="ADAL" clId="{A6768CEF-6E10-4735-9800-1A9F2D141E76}" dt="2022-07-25T12:52:19.992" v="135"/>
          <ac:picMkLst>
            <pc:docMk/>
            <pc:sldMk cId="1855258536" sldId="2146847120"/>
            <ac:picMk id="220" creationId="{E2AB3E97-BC62-1623-0BDE-56AB542B6334}"/>
          </ac:picMkLst>
        </pc:picChg>
        <pc:picChg chg="mod">
          <ac:chgData name="d'Agostino, Ciro" userId="522b68d4-162f-4dc7-a4d9-e6a12496a8af" providerId="ADAL" clId="{A6768CEF-6E10-4735-9800-1A9F2D141E76}" dt="2022-07-25T12:52:19.992" v="135"/>
          <ac:picMkLst>
            <pc:docMk/>
            <pc:sldMk cId="1855258536" sldId="2146847120"/>
            <ac:picMk id="221" creationId="{42067E5C-C00A-D1A2-BAE7-ADC979FBC40D}"/>
          </ac:picMkLst>
        </pc:picChg>
        <pc:picChg chg="mod">
          <ac:chgData name="d'Agostino, Ciro" userId="522b68d4-162f-4dc7-a4d9-e6a12496a8af" providerId="ADAL" clId="{A6768CEF-6E10-4735-9800-1A9F2D141E76}" dt="2022-07-25T12:52:19.992" v="135"/>
          <ac:picMkLst>
            <pc:docMk/>
            <pc:sldMk cId="1855258536" sldId="2146847120"/>
            <ac:picMk id="222" creationId="{5C1721FE-C9A5-670D-357F-C56A9346E9F7}"/>
          </ac:picMkLst>
        </pc:picChg>
        <pc:picChg chg="mod">
          <ac:chgData name="d'Agostino, Ciro" userId="522b68d4-162f-4dc7-a4d9-e6a12496a8af" providerId="ADAL" clId="{A6768CEF-6E10-4735-9800-1A9F2D141E76}" dt="2022-07-25T12:52:19.992" v="135"/>
          <ac:picMkLst>
            <pc:docMk/>
            <pc:sldMk cId="1855258536" sldId="2146847120"/>
            <ac:picMk id="223" creationId="{571BF61B-CE47-AB7D-D219-FF386BB75085}"/>
          </ac:picMkLst>
        </pc:picChg>
        <pc:picChg chg="mod">
          <ac:chgData name="d'Agostino, Ciro" userId="522b68d4-162f-4dc7-a4d9-e6a12496a8af" providerId="ADAL" clId="{A6768CEF-6E10-4735-9800-1A9F2D141E76}" dt="2022-07-25T12:52:19.992" v="135"/>
          <ac:picMkLst>
            <pc:docMk/>
            <pc:sldMk cId="1855258536" sldId="2146847120"/>
            <ac:picMk id="224" creationId="{A920C0CE-2399-0D51-B252-A798C956037D}"/>
          </ac:picMkLst>
        </pc:picChg>
        <pc:picChg chg="mod">
          <ac:chgData name="d'Agostino, Ciro" userId="522b68d4-162f-4dc7-a4d9-e6a12496a8af" providerId="ADAL" clId="{A6768CEF-6E10-4735-9800-1A9F2D141E76}" dt="2022-07-25T12:52:19.992" v="135"/>
          <ac:picMkLst>
            <pc:docMk/>
            <pc:sldMk cId="1855258536" sldId="2146847120"/>
            <ac:picMk id="225" creationId="{2E8A863A-CDE7-22E4-62E2-589828288A25}"/>
          </ac:picMkLst>
        </pc:picChg>
        <pc:picChg chg="mod">
          <ac:chgData name="d'Agostino, Ciro" userId="522b68d4-162f-4dc7-a4d9-e6a12496a8af" providerId="ADAL" clId="{A6768CEF-6E10-4735-9800-1A9F2D141E76}" dt="2022-07-25T12:52:19.992" v="135"/>
          <ac:picMkLst>
            <pc:docMk/>
            <pc:sldMk cId="1855258536" sldId="2146847120"/>
            <ac:picMk id="226" creationId="{7D299DE6-0952-9948-BAE6-3818AAD53A7E}"/>
          </ac:picMkLst>
        </pc:picChg>
        <pc:picChg chg="mod">
          <ac:chgData name="d'Agostino, Ciro" userId="522b68d4-162f-4dc7-a4d9-e6a12496a8af" providerId="ADAL" clId="{A6768CEF-6E10-4735-9800-1A9F2D141E76}" dt="2022-07-25T12:52:19.992" v="135"/>
          <ac:picMkLst>
            <pc:docMk/>
            <pc:sldMk cId="1855258536" sldId="2146847120"/>
            <ac:picMk id="227" creationId="{1C92EC5D-3BAF-6BA4-2C06-A08F9A154955}"/>
          </ac:picMkLst>
        </pc:picChg>
        <pc:picChg chg="mod">
          <ac:chgData name="d'Agostino, Ciro" userId="522b68d4-162f-4dc7-a4d9-e6a12496a8af" providerId="ADAL" clId="{A6768CEF-6E10-4735-9800-1A9F2D141E76}" dt="2022-07-25T12:52:19.992" v="135"/>
          <ac:picMkLst>
            <pc:docMk/>
            <pc:sldMk cId="1855258536" sldId="2146847120"/>
            <ac:picMk id="228" creationId="{F7AFB0C1-A2F3-ECD4-51F3-5497DA324547}"/>
          </ac:picMkLst>
        </pc:picChg>
        <pc:picChg chg="mod">
          <ac:chgData name="d'Agostino, Ciro" userId="522b68d4-162f-4dc7-a4d9-e6a12496a8af" providerId="ADAL" clId="{A6768CEF-6E10-4735-9800-1A9F2D141E76}" dt="2022-07-25T12:52:19.992" v="135"/>
          <ac:picMkLst>
            <pc:docMk/>
            <pc:sldMk cId="1855258536" sldId="2146847120"/>
            <ac:picMk id="229" creationId="{8121DB2E-91A3-6DA5-9336-A7BD058A5346}"/>
          </ac:picMkLst>
        </pc:picChg>
        <pc:picChg chg="mod">
          <ac:chgData name="d'Agostino, Ciro" userId="522b68d4-162f-4dc7-a4d9-e6a12496a8af" providerId="ADAL" clId="{A6768CEF-6E10-4735-9800-1A9F2D141E76}" dt="2022-07-25T12:52:19.992" v="135"/>
          <ac:picMkLst>
            <pc:docMk/>
            <pc:sldMk cId="1855258536" sldId="2146847120"/>
            <ac:picMk id="230" creationId="{200407CB-7EF2-24EE-77AB-57D51C2141DB}"/>
          </ac:picMkLst>
        </pc:picChg>
        <pc:picChg chg="mod">
          <ac:chgData name="d'Agostino, Ciro" userId="522b68d4-162f-4dc7-a4d9-e6a12496a8af" providerId="ADAL" clId="{A6768CEF-6E10-4735-9800-1A9F2D141E76}" dt="2022-07-25T12:52:19.992" v="135"/>
          <ac:picMkLst>
            <pc:docMk/>
            <pc:sldMk cId="1855258536" sldId="2146847120"/>
            <ac:picMk id="231" creationId="{CECD1C2B-B3D8-450F-57FF-CF6E3D5D0B7E}"/>
          </ac:picMkLst>
        </pc:picChg>
        <pc:picChg chg="mod">
          <ac:chgData name="d'Agostino, Ciro" userId="522b68d4-162f-4dc7-a4d9-e6a12496a8af" providerId="ADAL" clId="{A6768CEF-6E10-4735-9800-1A9F2D141E76}" dt="2022-07-25T12:52:19.992" v="135"/>
          <ac:picMkLst>
            <pc:docMk/>
            <pc:sldMk cId="1855258536" sldId="2146847120"/>
            <ac:picMk id="232" creationId="{8EA83F56-6714-17DF-3109-27F9C0955B07}"/>
          </ac:picMkLst>
        </pc:picChg>
        <pc:picChg chg="mod">
          <ac:chgData name="d'Agostino, Ciro" userId="522b68d4-162f-4dc7-a4d9-e6a12496a8af" providerId="ADAL" clId="{A6768CEF-6E10-4735-9800-1A9F2D141E76}" dt="2022-07-25T12:52:19.992" v="135"/>
          <ac:picMkLst>
            <pc:docMk/>
            <pc:sldMk cId="1855258536" sldId="2146847120"/>
            <ac:picMk id="233" creationId="{B63D9ACF-3DE7-6E59-BB6A-BB38DB413EEE}"/>
          </ac:picMkLst>
        </pc:picChg>
        <pc:picChg chg="mod">
          <ac:chgData name="d'Agostino, Ciro" userId="522b68d4-162f-4dc7-a4d9-e6a12496a8af" providerId="ADAL" clId="{A6768CEF-6E10-4735-9800-1A9F2D141E76}" dt="2022-07-25T12:52:19.992" v="135"/>
          <ac:picMkLst>
            <pc:docMk/>
            <pc:sldMk cId="1855258536" sldId="2146847120"/>
            <ac:picMk id="234" creationId="{46335B42-C378-8A90-1780-52668238C701}"/>
          </ac:picMkLst>
        </pc:picChg>
        <pc:picChg chg="mod">
          <ac:chgData name="d'Agostino, Ciro" userId="522b68d4-162f-4dc7-a4d9-e6a12496a8af" providerId="ADAL" clId="{A6768CEF-6E10-4735-9800-1A9F2D141E76}" dt="2022-07-25T12:52:19.992" v="135"/>
          <ac:picMkLst>
            <pc:docMk/>
            <pc:sldMk cId="1855258536" sldId="2146847120"/>
            <ac:picMk id="235" creationId="{C31779A8-E2BE-CCC6-E99C-166B526441D9}"/>
          </ac:picMkLst>
        </pc:picChg>
        <pc:picChg chg="mod">
          <ac:chgData name="d'Agostino, Ciro" userId="522b68d4-162f-4dc7-a4d9-e6a12496a8af" providerId="ADAL" clId="{A6768CEF-6E10-4735-9800-1A9F2D141E76}" dt="2022-07-25T12:52:19.992" v="135"/>
          <ac:picMkLst>
            <pc:docMk/>
            <pc:sldMk cId="1855258536" sldId="2146847120"/>
            <ac:picMk id="236" creationId="{120C3B70-CE4F-398C-26A1-2AEDEEE15D48}"/>
          </ac:picMkLst>
        </pc:picChg>
        <pc:picChg chg="mod">
          <ac:chgData name="d'Agostino, Ciro" userId="522b68d4-162f-4dc7-a4d9-e6a12496a8af" providerId="ADAL" clId="{A6768CEF-6E10-4735-9800-1A9F2D141E76}" dt="2022-07-25T12:52:19.992" v="135"/>
          <ac:picMkLst>
            <pc:docMk/>
            <pc:sldMk cId="1855258536" sldId="2146847120"/>
            <ac:picMk id="237" creationId="{8CFDD76C-846E-8C41-009F-8B5358194DE9}"/>
          </ac:picMkLst>
        </pc:picChg>
        <pc:picChg chg="mod">
          <ac:chgData name="d'Agostino, Ciro" userId="522b68d4-162f-4dc7-a4d9-e6a12496a8af" providerId="ADAL" clId="{A6768CEF-6E10-4735-9800-1A9F2D141E76}" dt="2022-07-25T12:52:19.992" v="135"/>
          <ac:picMkLst>
            <pc:docMk/>
            <pc:sldMk cId="1855258536" sldId="2146847120"/>
            <ac:picMk id="238" creationId="{123829C8-1CE4-848E-F3BE-E6FD284857A3}"/>
          </ac:picMkLst>
        </pc:picChg>
        <pc:picChg chg="mod">
          <ac:chgData name="d'Agostino, Ciro" userId="522b68d4-162f-4dc7-a4d9-e6a12496a8af" providerId="ADAL" clId="{A6768CEF-6E10-4735-9800-1A9F2D141E76}" dt="2022-07-25T12:52:19.992" v="135"/>
          <ac:picMkLst>
            <pc:docMk/>
            <pc:sldMk cId="1855258536" sldId="2146847120"/>
            <ac:picMk id="239" creationId="{3EF4DC95-2D48-5504-181B-0B1EB1745DFC}"/>
          </ac:picMkLst>
        </pc:picChg>
        <pc:picChg chg="mod">
          <ac:chgData name="d'Agostino, Ciro" userId="522b68d4-162f-4dc7-a4d9-e6a12496a8af" providerId="ADAL" clId="{A6768CEF-6E10-4735-9800-1A9F2D141E76}" dt="2022-07-25T12:52:19.992" v="135"/>
          <ac:picMkLst>
            <pc:docMk/>
            <pc:sldMk cId="1855258536" sldId="2146847120"/>
            <ac:picMk id="240" creationId="{F21AB139-D2D5-050C-EF0A-74AB767A2A03}"/>
          </ac:picMkLst>
        </pc:picChg>
        <pc:picChg chg="mod">
          <ac:chgData name="d'Agostino, Ciro" userId="522b68d4-162f-4dc7-a4d9-e6a12496a8af" providerId="ADAL" clId="{A6768CEF-6E10-4735-9800-1A9F2D141E76}" dt="2022-07-25T12:52:19.992" v="135"/>
          <ac:picMkLst>
            <pc:docMk/>
            <pc:sldMk cId="1855258536" sldId="2146847120"/>
            <ac:picMk id="241" creationId="{D3E0B462-9B85-E394-B0C8-9FA188C00DC4}"/>
          </ac:picMkLst>
        </pc:picChg>
        <pc:picChg chg="mod">
          <ac:chgData name="d'Agostino, Ciro" userId="522b68d4-162f-4dc7-a4d9-e6a12496a8af" providerId="ADAL" clId="{A6768CEF-6E10-4735-9800-1A9F2D141E76}" dt="2022-07-25T12:52:19.992" v="135"/>
          <ac:picMkLst>
            <pc:docMk/>
            <pc:sldMk cId="1855258536" sldId="2146847120"/>
            <ac:picMk id="242" creationId="{42549513-38B6-7C4A-A2DC-F59D4EF85D23}"/>
          </ac:picMkLst>
        </pc:picChg>
        <pc:picChg chg="mod">
          <ac:chgData name="d'Agostino, Ciro" userId="522b68d4-162f-4dc7-a4d9-e6a12496a8af" providerId="ADAL" clId="{A6768CEF-6E10-4735-9800-1A9F2D141E76}" dt="2022-07-25T12:52:19.992" v="135"/>
          <ac:picMkLst>
            <pc:docMk/>
            <pc:sldMk cId="1855258536" sldId="2146847120"/>
            <ac:picMk id="243" creationId="{81DC6512-C31C-5B22-9B2C-109360F97888}"/>
          </ac:picMkLst>
        </pc:picChg>
        <pc:picChg chg="mod">
          <ac:chgData name="d'Agostino, Ciro" userId="522b68d4-162f-4dc7-a4d9-e6a12496a8af" providerId="ADAL" clId="{A6768CEF-6E10-4735-9800-1A9F2D141E76}" dt="2022-07-25T12:52:19.992" v="135"/>
          <ac:picMkLst>
            <pc:docMk/>
            <pc:sldMk cId="1855258536" sldId="2146847120"/>
            <ac:picMk id="244" creationId="{FF7A1D30-574A-DDD0-16A5-727755ADD4A3}"/>
          </ac:picMkLst>
        </pc:picChg>
        <pc:picChg chg="mod">
          <ac:chgData name="d'Agostino, Ciro" userId="522b68d4-162f-4dc7-a4d9-e6a12496a8af" providerId="ADAL" clId="{A6768CEF-6E10-4735-9800-1A9F2D141E76}" dt="2022-07-25T12:52:19.992" v="135"/>
          <ac:picMkLst>
            <pc:docMk/>
            <pc:sldMk cId="1855258536" sldId="2146847120"/>
            <ac:picMk id="245" creationId="{1845BC5C-BCEA-E92C-A946-8B3148ACEA06}"/>
          </ac:picMkLst>
        </pc:picChg>
        <pc:picChg chg="mod">
          <ac:chgData name="d'Agostino, Ciro" userId="522b68d4-162f-4dc7-a4d9-e6a12496a8af" providerId="ADAL" clId="{A6768CEF-6E10-4735-9800-1A9F2D141E76}" dt="2022-07-25T12:52:19.992" v="135"/>
          <ac:picMkLst>
            <pc:docMk/>
            <pc:sldMk cId="1855258536" sldId="2146847120"/>
            <ac:picMk id="246" creationId="{F1F9CF4F-2772-99D0-32B5-BC08C9D06542}"/>
          </ac:picMkLst>
        </pc:picChg>
        <pc:picChg chg="mod">
          <ac:chgData name="d'Agostino, Ciro" userId="522b68d4-162f-4dc7-a4d9-e6a12496a8af" providerId="ADAL" clId="{A6768CEF-6E10-4735-9800-1A9F2D141E76}" dt="2022-07-25T12:52:19.992" v="135"/>
          <ac:picMkLst>
            <pc:docMk/>
            <pc:sldMk cId="1855258536" sldId="2146847120"/>
            <ac:picMk id="247" creationId="{10EB85FB-BB22-1446-3425-E91811410458}"/>
          </ac:picMkLst>
        </pc:picChg>
        <pc:picChg chg="mod">
          <ac:chgData name="d'Agostino, Ciro" userId="522b68d4-162f-4dc7-a4d9-e6a12496a8af" providerId="ADAL" clId="{A6768CEF-6E10-4735-9800-1A9F2D141E76}" dt="2022-07-25T12:52:19.992" v="135"/>
          <ac:picMkLst>
            <pc:docMk/>
            <pc:sldMk cId="1855258536" sldId="2146847120"/>
            <ac:picMk id="248" creationId="{87BD622B-DA22-3A92-443F-C1450A1AB2B1}"/>
          </ac:picMkLst>
        </pc:picChg>
        <pc:picChg chg="mod">
          <ac:chgData name="d'Agostino, Ciro" userId="522b68d4-162f-4dc7-a4d9-e6a12496a8af" providerId="ADAL" clId="{A6768CEF-6E10-4735-9800-1A9F2D141E76}" dt="2022-07-25T12:52:19.992" v="135"/>
          <ac:picMkLst>
            <pc:docMk/>
            <pc:sldMk cId="1855258536" sldId="2146847120"/>
            <ac:picMk id="249" creationId="{D6BADE69-49BA-0224-F8CD-85D6D4176349}"/>
          </ac:picMkLst>
        </pc:picChg>
        <pc:picChg chg="mod">
          <ac:chgData name="d'Agostino, Ciro" userId="522b68d4-162f-4dc7-a4d9-e6a12496a8af" providerId="ADAL" clId="{A6768CEF-6E10-4735-9800-1A9F2D141E76}" dt="2022-07-25T12:52:19.992" v="135"/>
          <ac:picMkLst>
            <pc:docMk/>
            <pc:sldMk cId="1855258536" sldId="2146847120"/>
            <ac:picMk id="253" creationId="{1C1BF20B-122C-2050-750B-C7C24F368083}"/>
          </ac:picMkLst>
        </pc:picChg>
        <pc:picChg chg="mod">
          <ac:chgData name="d'Agostino, Ciro" userId="522b68d4-162f-4dc7-a4d9-e6a12496a8af" providerId="ADAL" clId="{A6768CEF-6E10-4735-9800-1A9F2D141E76}" dt="2022-07-25T12:52:19.992" v="135"/>
          <ac:picMkLst>
            <pc:docMk/>
            <pc:sldMk cId="1855258536" sldId="2146847120"/>
            <ac:picMk id="254" creationId="{672B829C-596D-5EB1-061C-8D08D680E37D}"/>
          </ac:picMkLst>
        </pc:picChg>
        <pc:picChg chg="mod">
          <ac:chgData name="d'Agostino, Ciro" userId="522b68d4-162f-4dc7-a4d9-e6a12496a8af" providerId="ADAL" clId="{A6768CEF-6E10-4735-9800-1A9F2D141E76}" dt="2022-07-25T12:52:19.992" v="135"/>
          <ac:picMkLst>
            <pc:docMk/>
            <pc:sldMk cId="1855258536" sldId="2146847120"/>
            <ac:picMk id="255" creationId="{F6916A07-3995-CE91-B0DF-891BB88C5C38}"/>
          </ac:picMkLst>
        </pc:picChg>
        <pc:picChg chg="mod">
          <ac:chgData name="d'Agostino, Ciro" userId="522b68d4-162f-4dc7-a4d9-e6a12496a8af" providerId="ADAL" clId="{A6768CEF-6E10-4735-9800-1A9F2D141E76}" dt="2022-07-25T12:52:19.992" v="135"/>
          <ac:picMkLst>
            <pc:docMk/>
            <pc:sldMk cId="1855258536" sldId="2146847120"/>
            <ac:picMk id="289" creationId="{A706565B-5083-76D2-EA53-AD9F33784C42}"/>
          </ac:picMkLst>
        </pc:picChg>
        <pc:picChg chg="mod">
          <ac:chgData name="d'Agostino, Ciro" userId="522b68d4-162f-4dc7-a4d9-e6a12496a8af" providerId="ADAL" clId="{A6768CEF-6E10-4735-9800-1A9F2D141E76}" dt="2022-07-25T12:52:19.992" v="135"/>
          <ac:picMkLst>
            <pc:docMk/>
            <pc:sldMk cId="1855258536" sldId="2146847120"/>
            <ac:picMk id="290" creationId="{2DAB4147-7A22-F900-4602-1A0E0970AAB9}"/>
          </ac:picMkLst>
        </pc:picChg>
        <pc:picChg chg="mod">
          <ac:chgData name="d'Agostino, Ciro" userId="522b68d4-162f-4dc7-a4d9-e6a12496a8af" providerId="ADAL" clId="{A6768CEF-6E10-4735-9800-1A9F2D141E76}" dt="2022-07-25T12:52:19.992" v="135"/>
          <ac:picMkLst>
            <pc:docMk/>
            <pc:sldMk cId="1855258536" sldId="2146847120"/>
            <ac:picMk id="291" creationId="{0C00AC74-20F3-4AB8-B0CC-4B2783998BBC}"/>
          </ac:picMkLst>
        </pc:picChg>
        <pc:picChg chg="mod">
          <ac:chgData name="d'Agostino, Ciro" userId="522b68d4-162f-4dc7-a4d9-e6a12496a8af" providerId="ADAL" clId="{A6768CEF-6E10-4735-9800-1A9F2D141E76}" dt="2022-07-25T12:52:19.992" v="135"/>
          <ac:picMkLst>
            <pc:docMk/>
            <pc:sldMk cId="1855258536" sldId="2146847120"/>
            <ac:picMk id="292" creationId="{06D17FDF-429D-8095-E85E-7542E74A7EA0}"/>
          </ac:picMkLst>
        </pc:picChg>
        <pc:picChg chg="mod">
          <ac:chgData name="d'Agostino, Ciro" userId="522b68d4-162f-4dc7-a4d9-e6a12496a8af" providerId="ADAL" clId="{A6768CEF-6E10-4735-9800-1A9F2D141E76}" dt="2022-07-25T12:52:19.992" v="135"/>
          <ac:picMkLst>
            <pc:docMk/>
            <pc:sldMk cId="1855258536" sldId="2146847120"/>
            <ac:picMk id="293" creationId="{B7282F6E-7550-AD24-4F9F-F9F62938215F}"/>
          </ac:picMkLst>
        </pc:picChg>
        <pc:picChg chg="mod">
          <ac:chgData name="d'Agostino, Ciro" userId="522b68d4-162f-4dc7-a4d9-e6a12496a8af" providerId="ADAL" clId="{A6768CEF-6E10-4735-9800-1A9F2D141E76}" dt="2022-07-25T12:52:19.992" v="135"/>
          <ac:picMkLst>
            <pc:docMk/>
            <pc:sldMk cId="1855258536" sldId="2146847120"/>
            <ac:picMk id="294" creationId="{86F44A08-C9F0-8B98-9CBB-D4AF3D41E13C}"/>
          </ac:picMkLst>
        </pc:picChg>
        <pc:picChg chg="mod">
          <ac:chgData name="d'Agostino, Ciro" userId="522b68d4-162f-4dc7-a4d9-e6a12496a8af" providerId="ADAL" clId="{A6768CEF-6E10-4735-9800-1A9F2D141E76}" dt="2022-07-25T12:52:19.992" v="135"/>
          <ac:picMkLst>
            <pc:docMk/>
            <pc:sldMk cId="1855258536" sldId="2146847120"/>
            <ac:picMk id="295" creationId="{E9B55428-2E65-3FFF-37D3-2847D447FE4F}"/>
          </ac:picMkLst>
        </pc:picChg>
        <pc:picChg chg="mod">
          <ac:chgData name="d'Agostino, Ciro" userId="522b68d4-162f-4dc7-a4d9-e6a12496a8af" providerId="ADAL" clId="{A6768CEF-6E10-4735-9800-1A9F2D141E76}" dt="2022-07-25T12:52:19.992" v="135"/>
          <ac:picMkLst>
            <pc:docMk/>
            <pc:sldMk cId="1855258536" sldId="2146847120"/>
            <ac:picMk id="296" creationId="{A6C225CB-9F91-97A6-11FC-2A8E8FA41E8F}"/>
          </ac:picMkLst>
        </pc:picChg>
        <pc:picChg chg="mod">
          <ac:chgData name="d'Agostino, Ciro" userId="522b68d4-162f-4dc7-a4d9-e6a12496a8af" providerId="ADAL" clId="{A6768CEF-6E10-4735-9800-1A9F2D141E76}" dt="2022-07-25T12:52:19.992" v="135"/>
          <ac:picMkLst>
            <pc:docMk/>
            <pc:sldMk cId="1855258536" sldId="2146847120"/>
            <ac:picMk id="297" creationId="{12BBA83A-12C6-352B-C75D-1018E7D74317}"/>
          </ac:picMkLst>
        </pc:picChg>
        <pc:picChg chg="mod">
          <ac:chgData name="d'Agostino, Ciro" userId="522b68d4-162f-4dc7-a4d9-e6a12496a8af" providerId="ADAL" clId="{A6768CEF-6E10-4735-9800-1A9F2D141E76}" dt="2022-07-25T12:52:19.992" v="135"/>
          <ac:picMkLst>
            <pc:docMk/>
            <pc:sldMk cId="1855258536" sldId="2146847120"/>
            <ac:picMk id="298" creationId="{8222026B-F0CC-C237-9DCF-88E964176662}"/>
          </ac:picMkLst>
        </pc:picChg>
        <pc:picChg chg="mod">
          <ac:chgData name="d'Agostino, Ciro" userId="522b68d4-162f-4dc7-a4d9-e6a12496a8af" providerId="ADAL" clId="{A6768CEF-6E10-4735-9800-1A9F2D141E76}" dt="2022-07-25T12:52:19.992" v="135"/>
          <ac:picMkLst>
            <pc:docMk/>
            <pc:sldMk cId="1855258536" sldId="2146847120"/>
            <ac:picMk id="303" creationId="{F7AD77CF-6A92-75A3-6ADB-FD0A26322357}"/>
          </ac:picMkLst>
        </pc:picChg>
        <pc:picChg chg="mod topLvl">
          <ac:chgData name="d'Agostino, Ciro" userId="522b68d4-162f-4dc7-a4d9-e6a12496a8af" providerId="ADAL" clId="{A6768CEF-6E10-4735-9800-1A9F2D141E76}" dt="2022-07-25T12:51:38.617" v="117" actId="165"/>
          <ac:picMkLst>
            <pc:docMk/>
            <pc:sldMk cId="1855258536" sldId="2146847120"/>
            <ac:picMk id="339" creationId="{102F223E-CBBC-49E4-86FF-A19B25E1C5B5}"/>
          </ac:picMkLst>
        </pc:picChg>
        <pc:picChg chg="mod">
          <ac:chgData name="d'Agostino, Ciro" userId="522b68d4-162f-4dc7-a4d9-e6a12496a8af" providerId="ADAL" clId="{A6768CEF-6E10-4735-9800-1A9F2D141E76}" dt="2022-07-25T12:51:38.617" v="117" actId="165"/>
          <ac:picMkLst>
            <pc:docMk/>
            <pc:sldMk cId="1855258536" sldId="2146847120"/>
            <ac:picMk id="370" creationId="{75209DA9-A00A-96AF-EC23-28ABCA094BA2}"/>
          </ac:picMkLst>
        </pc:picChg>
        <pc:picChg chg="mod">
          <ac:chgData name="d'Agostino, Ciro" userId="522b68d4-162f-4dc7-a4d9-e6a12496a8af" providerId="ADAL" clId="{A6768CEF-6E10-4735-9800-1A9F2D141E76}" dt="2022-07-25T12:51:38.617" v="117" actId="165"/>
          <ac:picMkLst>
            <pc:docMk/>
            <pc:sldMk cId="1855258536" sldId="2146847120"/>
            <ac:picMk id="377" creationId="{438FEDF6-A5E2-AE67-22C0-EAEB25A39D9D}"/>
          </ac:picMkLst>
        </pc:picChg>
        <pc:picChg chg="mod">
          <ac:chgData name="d'Agostino, Ciro" userId="522b68d4-162f-4dc7-a4d9-e6a12496a8af" providerId="ADAL" clId="{A6768CEF-6E10-4735-9800-1A9F2D141E76}" dt="2022-07-25T12:51:38.617" v="117" actId="165"/>
          <ac:picMkLst>
            <pc:docMk/>
            <pc:sldMk cId="1855258536" sldId="2146847120"/>
            <ac:picMk id="378" creationId="{7CA652FD-80B3-F672-78C9-E76BF7E69E42}"/>
          </ac:picMkLst>
        </pc:picChg>
        <pc:picChg chg="mod">
          <ac:chgData name="d'Agostino, Ciro" userId="522b68d4-162f-4dc7-a4d9-e6a12496a8af" providerId="ADAL" clId="{A6768CEF-6E10-4735-9800-1A9F2D141E76}" dt="2022-07-25T12:51:38.617" v="117" actId="165"/>
          <ac:picMkLst>
            <pc:docMk/>
            <pc:sldMk cId="1855258536" sldId="2146847120"/>
            <ac:picMk id="379" creationId="{C6989125-6DD7-76B3-1B0F-9EE63709D0CB}"/>
          </ac:picMkLst>
        </pc:picChg>
        <pc:picChg chg="mod">
          <ac:chgData name="d'Agostino, Ciro" userId="522b68d4-162f-4dc7-a4d9-e6a12496a8af" providerId="ADAL" clId="{A6768CEF-6E10-4735-9800-1A9F2D141E76}" dt="2022-07-25T12:51:38.617" v="117" actId="165"/>
          <ac:picMkLst>
            <pc:docMk/>
            <pc:sldMk cId="1855258536" sldId="2146847120"/>
            <ac:picMk id="396" creationId="{ACB30E40-1002-29B1-DB02-C526DC74BDE2}"/>
          </ac:picMkLst>
        </pc:picChg>
        <pc:picChg chg="mod">
          <ac:chgData name="d'Agostino, Ciro" userId="522b68d4-162f-4dc7-a4d9-e6a12496a8af" providerId="ADAL" clId="{A6768CEF-6E10-4735-9800-1A9F2D141E76}" dt="2022-07-25T12:51:38.617" v="117" actId="165"/>
          <ac:picMkLst>
            <pc:docMk/>
            <pc:sldMk cId="1855258536" sldId="2146847120"/>
            <ac:picMk id="397" creationId="{6C38D5AB-EDE8-C42E-658C-025F3D7CE5BD}"/>
          </ac:picMkLst>
        </pc:picChg>
        <pc:picChg chg="mod">
          <ac:chgData name="d'Agostino, Ciro" userId="522b68d4-162f-4dc7-a4d9-e6a12496a8af" providerId="ADAL" clId="{A6768CEF-6E10-4735-9800-1A9F2D141E76}" dt="2022-07-25T12:51:38.617" v="117" actId="165"/>
          <ac:picMkLst>
            <pc:docMk/>
            <pc:sldMk cId="1855258536" sldId="2146847120"/>
            <ac:picMk id="398" creationId="{D2B19E6D-2A7E-526D-CC75-DF7C8359B1F1}"/>
          </ac:picMkLst>
        </pc:picChg>
        <pc:picChg chg="mod">
          <ac:chgData name="d'Agostino, Ciro" userId="522b68d4-162f-4dc7-a4d9-e6a12496a8af" providerId="ADAL" clId="{A6768CEF-6E10-4735-9800-1A9F2D141E76}" dt="2022-07-25T12:51:38.617" v="117" actId="165"/>
          <ac:picMkLst>
            <pc:docMk/>
            <pc:sldMk cId="1855258536" sldId="2146847120"/>
            <ac:picMk id="399" creationId="{409A0DF0-B904-B407-F7AD-08C0F4A9567E}"/>
          </ac:picMkLst>
        </pc:picChg>
        <pc:picChg chg="mod">
          <ac:chgData name="d'Agostino, Ciro" userId="522b68d4-162f-4dc7-a4d9-e6a12496a8af" providerId="ADAL" clId="{A6768CEF-6E10-4735-9800-1A9F2D141E76}" dt="2022-07-25T12:51:38.617" v="117" actId="165"/>
          <ac:picMkLst>
            <pc:docMk/>
            <pc:sldMk cId="1855258536" sldId="2146847120"/>
            <ac:picMk id="400" creationId="{31AC4CEC-9CC8-DE2B-ABB1-DEF2979E6AAE}"/>
          </ac:picMkLst>
        </pc:picChg>
        <pc:picChg chg="mod">
          <ac:chgData name="d'Agostino, Ciro" userId="522b68d4-162f-4dc7-a4d9-e6a12496a8af" providerId="ADAL" clId="{A6768CEF-6E10-4735-9800-1A9F2D141E76}" dt="2022-07-25T12:51:38.617" v="117" actId="165"/>
          <ac:picMkLst>
            <pc:docMk/>
            <pc:sldMk cId="1855258536" sldId="2146847120"/>
            <ac:picMk id="401" creationId="{4635C191-0C6F-E53E-EDED-88D32C772589}"/>
          </ac:picMkLst>
        </pc:picChg>
        <pc:picChg chg="mod">
          <ac:chgData name="d'Agostino, Ciro" userId="522b68d4-162f-4dc7-a4d9-e6a12496a8af" providerId="ADAL" clId="{A6768CEF-6E10-4735-9800-1A9F2D141E76}" dt="2022-07-25T12:51:38.617" v="117" actId="165"/>
          <ac:picMkLst>
            <pc:docMk/>
            <pc:sldMk cId="1855258536" sldId="2146847120"/>
            <ac:picMk id="402" creationId="{FFDD0243-0A59-0A1A-3844-A76AF42D8976}"/>
          </ac:picMkLst>
        </pc:picChg>
        <pc:picChg chg="mod">
          <ac:chgData name="d'Agostino, Ciro" userId="522b68d4-162f-4dc7-a4d9-e6a12496a8af" providerId="ADAL" clId="{A6768CEF-6E10-4735-9800-1A9F2D141E76}" dt="2022-07-25T12:51:38.617" v="117" actId="165"/>
          <ac:picMkLst>
            <pc:docMk/>
            <pc:sldMk cId="1855258536" sldId="2146847120"/>
            <ac:picMk id="403" creationId="{BF74DCAF-A1F8-B300-9E8B-FE8F85BD7279}"/>
          </ac:picMkLst>
        </pc:picChg>
        <pc:picChg chg="mod">
          <ac:chgData name="d'Agostino, Ciro" userId="522b68d4-162f-4dc7-a4d9-e6a12496a8af" providerId="ADAL" clId="{A6768CEF-6E10-4735-9800-1A9F2D141E76}" dt="2022-07-25T12:51:38.617" v="117" actId="165"/>
          <ac:picMkLst>
            <pc:docMk/>
            <pc:sldMk cId="1855258536" sldId="2146847120"/>
            <ac:picMk id="404" creationId="{72FAF3FA-34C7-67CB-1D0E-CFE5756C92AB}"/>
          </ac:picMkLst>
        </pc:picChg>
        <pc:picChg chg="mod">
          <ac:chgData name="d'Agostino, Ciro" userId="522b68d4-162f-4dc7-a4d9-e6a12496a8af" providerId="ADAL" clId="{A6768CEF-6E10-4735-9800-1A9F2D141E76}" dt="2022-07-25T12:51:38.617" v="117" actId="165"/>
          <ac:picMkLst>
            <pc:docMk/>
            <pc:sldMk cId="1855258536" sldId="2146847120"/>
            <ac:picMk id="405" creationId="{479E5354-E58D-D96E-D33D-BE0D9EDF4137}"/>
          </ac:picMkLst>
        </pc:picChg>
        <pc:picChg chg="mod">
          <ac:chgData name="d'Agostino, Ciro" userId="522b68d4-162f-4dc7-a4d9-e6a12496a8af" providerId="ADAL" clId="{A6768CEF-6E10-4735-9800-1A9F2D141E76}" dt="2022-07-25T12:51:38.617" v="117" actId="165"/>
          <ac:picMkLst>
            <pc:docMk/>
            <pc:sldMk cId="1855258536" sldId="2146847120"/>
            <ac:picMk id="406" creationId="{11A306D8-85E5-50BF-9089-EDE2AF41B1F0}"/>
          </ac:picMkLst>
        </pc:picChg>
        <pc:picChg chg="mod">
          <ac:chgData name="d'Agostino, Ciro" userId="522b68d4-162f-4dc7-a4d9-e6a12496a8af" providerId="ADAL" clId="{A6768CEF-6E10-4735-9800-1A9F2D141E76}" dt="2022-07-25T12:51:38.617" v="117" actId="165"/>
          <ac:picMkLst>
            <pc:docMk/>
            <pc:sldMk cId="1855258536" sldId="2146847120"/>
            <ac:picMk id="407" creationId="{1ABD9959-AA68-276D-D19B-8DC0EB6AE13B}"/>
          </ac:picMkLst>
        </pc:picChg>
        <pc:picChg chg="mod">
          <ac:chgData name="d'Agostino, Ciro" userId="522b68d4-162f-4dc7-a4d9-e6a12496a8af" providerId="ADAL" clId="{A6768CEF-6E10-4735-9800-1A9F2D141E76}" dt="2022-07-25T12:51:38.617" v="117" actId="165"/>
          <ac:picMkLst>
            <pc:docMk/>
            <pc:sldMk cId="1855258536" sldId="2146847120"/>
            <ac:picMk id="408" creationId="{125503B0-2BF2-341D-41F8-EB3286C1DDF3}"/>
          </ac:picMkLst>
        </pc:picChg>
        <pc:picChg chg="mod">
          <ac:chgData name="d'Agostino, Ciro" userId="522b68d4-162f-4dc7-a4d9-e6a12496a8af" providerId="ADAL" clId="{A6768CEF-6E10-4735-9800-1A9F2D141E76}" dt="2022-07-25T12:51:38.617" v="117" actId="165"/>
          <ac:picMkLst>
            <pc:docMk/>
            <pc:sldMk cId="1855258536" sldId="2146847120"/>
            <ac:picMk id="409" creationId="{1A521917-ACC6-82AF-E5CD-2C90EBE18523}"/>
          </ac:picMkLst>
        </pc:picChg>
        <pc:picChg chg="mod">
          <ac:chgData name="d'Agostino, Ciro" userId="522b68d4-162f-4dc7-a4d9-e6a12496a8af" providerId="ADAL" clId="{A6768CEF-6E10-4735-9800-1A9F2D141E76}" dt="2022-07-25T12:51:38.617" v="117" actId="165"/>
          <ac:picMkLst>
            <pc:docMk/>
            <pc:sldMk cId="1855258536" sldId="2146847120"/>
            <ac:picMk id="410" creationId="{876AF50E-E123-F29D-FFF6-403780BAE3E5}"/>
          </ac:picMkLst>
        </pc:picChg>
        <pc:picChg chg="mod">
          <ac:chgData name="d'Agostino, Ciro" userId="522b68d4-162f-4dc7-a4d9-e6a12496a8af" providerId="ADAL" clId="{A6768CEF-6E10-4735-9800-1A9F2D141E76}" dt="2022-07-25T12:51:38.617" v="117" actId="165"/>
          <ac:picMkLst>
            <pc:docMk/>
            <pc:sldMk cId="1855258536" sldId="2146847120"/>
            <ac:picMk id="411" creationId="{7C04746F-8E58-8068-5417-8CB29F53594F}"/>
          </ac:picMkLst>
        </pc:picChg>
        <pc:picChg chg="mod">
          <ac:chgData name="d'Agostino, Ciro" userId="522b68d4-162f-4dc7-a4d9-e6a12496a8af" providerId="ADAL" clId="{A6768CEF-6E10-4735-9800-1A9F2D141E76}" dt="2022-07-25T12:51:38.617" v="117" actId="165"/>
          <ac:picMkLst>
            <pc:docMk/>
            <pc:sldMk cId="1855258536" sldId="2146847120"/>
            <ac:picMk id="417" creationId="{EEA7AF68-FDC2-4F36-385A-9964C4603BC4}"/>
          </ac:picMkLst>
        </pc:picChg>
        <pc:picChg chg="mod">
          <ac:chgData name="d'Agostino, Ciro" userId="522b68d4-162f-4dc7-a4d9-e6a12496a8af" providerId="ADAL" clId="{A6768CEF-6E10-4735-9800-1A9F2D141E76}" dt="2022-07-25T12:51:38.617" v="117" actId="165"/>
          <ac:picMkLst>
            <pc:docMk/>
            <pc:sldMk cId="1855258536" sldId="2146847120"/>
            <ac:picMk id="418" creationId="{4987226B-21D4-8E5B-D916-87ADF863C244}"/>
          </ac:picMkLst>
        </pc:picChg>
        <pc:picChg chg="mod">
          <ac:chgData name="d'Agostino, Ciro" userId="522b68d4-162f-4dc7-a4d9-e6a12496a8af" providerId="ADAL" clId="{A6768CEF-6E10-4735-9800-1A9F2D141E76}" dt="2022-07-25T12:51:38.617" v="117" actId="165"/>
          <ac:picMkLst>
            <pc:docMk/>
            <pc:sldMk cId="1855258536" sldId="2146847120"/>
            <ac:picMk id="419" creationId="{C8D834DE-37BF-97F7-D917-D6B7B9A7B384}"/>
          </ac:picMkLst>
        </pc:picChg>
        <pc:picChg chg="mod">
          <ac:chgData name="d'Agostino, Ciro" userId="522b68d4-162f-4dc7-a4d9-e6a12496a8af" providerId="ADAL" clId="{A6768CEF-6E10-4735-9800-1A9F2D141E76}" dt="2022-07-25T12:51:38.617" v="117" actId="165"/>
          <ac:picMkLst>
            <pc:docMk/>
            <pc:sldMk cId="1855258536" sldId="2146847120"/>
            <ac:picMk id="420" creationId="{806BC857-6731-6227-B879-91932D71ECB5}"/>
          </ac:picMkLst>
        </pc:picChg>
        <pc:picChg chg="mod">
          <ac:chgData name="d'Agostino, Ciro" userId="522b68d4-162f-4dc7-a4d9-e6a12496a8af" providerId="ADAL" clId="{A6768CEF-6E10-4735-9800-1A9F2D141E76}" dt="2022-07-25T12:51:38.617" v="117" actId="165"/>
          <ac:picMkLst>
            <pc:docMk/>
            <pc:sldMk cId="1855258536" sldId="2146847120"/>
            <ac:picMk id="421" creationId="{DCD7E667-3CC4-DA53-B4A9-91CF03BB8630}"/>
          </ac:picMkLst>
        </pc:picChg>
        <pc:picChg chg="mod">
          <ac:chgData name="d'Agostino, Ciro" userId="522b68d4-162f-4dc7-a4d9-e6a12496a8af" providerId="ADAL" clId="{A6768CEF-6E10-4735-9800-1A9F2D141E76}" dt="2022-07-25T12:51:38.617" v="117" actId="165"/>
          <ac:picMkLst>
            <pc:docMk/>
            <pc:sldMk cId="1855258536" sldId="2146847120"/>
            <ac:picMk id="424" creationId="{33A6DB17-8C14-7F65-7415-152F0AF8A64B}"/>
          </ac:picMkLst>
        </pc:picChg>
        <pc:picChg chg="mod">
          <ac:chgData name="d'Agostino, Ciro" userId="522b68d4-162f-4dc7-a4d9-e6a12496a8af" providerId="ADAL" clId="{A6768CEF-6E10-4735-9800-1A9F2D141E76}" dt="2022-07-25T12:51:38.617" v="117" actId="165"/>
          <ac:picMkLst>
            <pc:docMk/>
            <pc:sldMk cId="1855258536" sldId="2146847120"/>
            <ac:picMk id="425" creationId="{D67E89E1-3A07-CBB2-CA82-9D013E8775DC}"/>
          </ac:picMkLst>
        </pc:picChg>
        <pc:picChg chg="mod">
          <ac:chgData name="d'Agostino, Ciro" userId="522b68d4-162f-4dc7-a4d9-e6a12496a8af" providerId="ADAL" clId="{A6768CEF-6E10-4735-9800-1A9F2D141E76}" dt="2022-07-25T12:51:38.617" v="117" actId="165"/>
          <ac:picMkLst>
            <pc:docMk/>
            <pc:sldMk cId="1855258536" sldId="2146847120"/>
            <ac:picMk id="426" creationId="{2515AABA-AE29-AF0A-16C9-D2076D771B93}"/>
          </ac:picMkLst>
        </pc:picChg>
        <pc:picChg chg="mod">
          <ac:chgData name="d'Agostino, Ciro" userId="522b68d4-162f-4dc7-a4d9-e6a12496a8af" providerId="ADAL" clId="{A6768CEF-6E10-4735-9800-1A9F2D141E76}" dt="2022-07-25T12:51:38.617" v="117" actId="165"/>
          <ac:picMkLst>
            <pc:docMk/>
            <pc:sldMk cId="1855258536" sldId="2146847120"/>
            <ac:picMk id="427" creationId="{C0F3689E-DC66-933D-DD2F-2EA7B25275BC}"/>
          </ac:picMkLst>
        </pc:picChg>
        <pc:picChg chg="mod">
          <ac:chgData name="d'Agostino, Ciro" userId="522b68d4-162f-4dc7-a4d9-e6a12496a8af" providerId="ADAL" clId="{A6768CEF-6E10-4735-9800-1A9F2D141E76}" dt="2022-07-25T12:51:38.617" v="117" actId="165"/>
          <ac:picMkLst>
            <pc:docMk/>
            <pc:sldMk cId="1855258536" sldId="2146847120"/>
            <ac:picMk id="428" creationId="{99CF38A1-F4D5-FB54-3A07-4F89317F9FA2}"/>
          </ac:picMkLst>
        </pc:picChg>
        <pc:picChg chg="mod">
          <ac:chgData name="d'Agostino, Ciro" userId="522b68d4-162f-4dc7-a4d9-e6a12496a8af" providerId="ADAL" clId="{A6768CEF-6E10-4735-9800-1A9F2D141E76}" dt="2022-07-25T12:51:38.617" v="117" actId="165"/>
          <ac:picMkLst>
            <pc:docMk/>
            <pc:sldMk cId="1855258536" sldId="2146847120"/>
            <ac:picMk id="429" creationId="{8E181009-B2A5-60FB-025E-01B1B8266A8E}"/>
          </ac:picMkLst>
        </pc:picChg>
        <pc:picChg chg="mod">
          <ac:chgData name="d'Agostino, Ciro" userId="522b68d4-162f-4dc7-a4d9-e6a12496a8af" providerId="ADAL" clId="{A6768CEF-6E10-4735-9800-1A9F2D141E76}" dt="2022-07-25T12:51:38.617" v="117" actId="165"/>
          <ac:picMkLst>
            <pc:docMk/>
            <pc:sldMk cId="1855258536" sldId="2146847120"/>
            <ac:picMk id="430" creationId="{B3B499D6-80EA-CB34-E43C-05DB272204D6}"/>
          </ac:picMkLst>
        </pc:picChg>
        <pc:picChg chg="mod">
          <ac:chgData name="d'Agostino, Ciro" userId="522b68d4-162f-4dc7-a4d9-e6a12496a8af" providerId="ADAL" clId="{A6768CEF-6E10-4735-9800-1A9F2D141E76}" dt="2022-07-25T12:51:38.617" v="117" actId="165"/>
          <ac:picMkLst>
            <pc:docMk/>
            <pc:sldMk cId="1855258536" sldId="2146847120"/>
            <ac:picMk id="431" creationId="{6448F7E8-8D5B-1A9D-5FF5-73934C17F934}"/>
          </ac:picMkLst>
        </pc:picChg>
        <pc:picChg chg="mod">
          <ac:chgData name="d'Agostino, Ciro" userId="522b68d4-162f-4dc7-a4d9-e6a12496a8af" providerId="ADAL" clId="{A6768CEF-6E10-4735-9800-1A9F2D141E76}" dt="2022-07-25T12:51:38.617" v="117" actId="165"/>
          <ac:picMkLst>
            <pc:docMk/>
            <pc:sldMk cId="1855258536" sldId="2146847120"/>
            <ac:picMk id="432" creationId="{1DB527BF-686B-7E8E-DAF2-0F74BDA11926}"/>
          </ac:picMkLst>
        </pc:picChg>
        <pc:picChg chg="mod">
          <ac:chgData name="d'Agostino, Ciro" userId="522b68d4-162f-4dc7-a4d9-e6a12496a8af" providerId="ADAL" clId="{A6768CEF-6E10-4735-9800-1A9F2D141E76}" dt="2022-07-25T12:51:38.617" v="117" actId="165"/>
          <ac:picMkLst>
            <pc:docMk/>
            <pc:sldMk cId="1855258536" sldId="2146847120"/>
            <ac:picMk id="433" creationId="{0956B594-4586-88CF-7564-380830BA75ED}"/>
          </ac:picMkLst>
        </pc:picChg>
        <pc:picChg chg="mod">
          <ac:chgData name="d'Agostino, Ciro" userId="522b68d4-162f-4dc7-a4d9-e6a12496a8af" providerId="ADAL" clId="{A6768CEF-6E10-4735-9800-1A9F2D141E76}" dt="2022-07-25T12:51:38.617" v="117" actId="165"/>
          <ac:picMkLst>
            <pc:docMk/>
            <pc:sldMk cId="1855258536" sldId="2146847120"/>
            <ac:picMk id="434" creationId="{D68434CB-DD9B-6580-1C4F-BDFAF1ECDE98}"/>
          </ac:picMkLst>
        </pc:picChg>
        <pc:picChg chg="mod">
          <ac:chgData name="d'Agostino, Ciro" userId="522b68d4-162f-4dc7-a4d9-e6a12496a8af" providerId="ADAL" clId="{A6768CEF-6E10-4735-9800-1A9F2D141E76}" dt="2022-07-25T12:51:38.617" v="117" actId="165"/>
          <ac:picMkLst>
            <pc:docMk/>
            <pc:sldMk cId="1855258536" sldId="2146847120"/>
            <ac:picMk id="435" creationId="{212CC4FA-3680-72C7-6658-DE1D13FACFC5}"/>
          </ac:picMkLst>
        </pc:picChg>
        <pc:picChg chg="mod">
          <ac:chgData name="d'Agostino, Ciro" userId="522b68d4-162f-4dc7-a4d9-e6a12496a8af" providerId="ADAL" clId="{A6768CEF-6E10-4735-9800-1A9F2D141E76}" dt="2022-07-25T12:51:38.617" v="117" actId="165"/>
          <ac:picMkLst>
            <pc:docMk/>
            <pc:sldMk cId="1855258536" sldId="2146847120"/>
            <ac:picMk id="436" creationId="{D3060FE3-A358-55BB-4298-99EF9968A8E1}"/>
          </ac:picMkLst>
        </pc:picChg>
        <pc:picChg chg="mod">
          <ac:chgData name="d'Agostino, Ciro" userId="522b68d4-162f-4dc7-a4d9-e6a12496a8af" providerId="ADAL" clId="{A6768CEF-6E10-4735-9800-1A9F2D141E76}" dt="2022-07-25T12:51:38.617" v="117" actId="165"/>
          <ac:picMkLst>
            <pc:docMk/>
            <pc:sldMk cId="1855258536" sldId="2146847120"/>
            <ac:picMk id="437" creationId="{D3F882CD-BFB6-8B62-5D98-622A70845382}"/>
          </ac:picMkLst>
        </pc:picChg>
        <pc:picChg chg="mod">
          <ac:chgData name="d'Agostino, Ciro" userId="522b68d4-162f-4dc7-a4d9-e6a12496a8af" providerId="ADAL" clId="{A6768CEF-6E10-4735-9800-1A9F2D141E76}" dt="2022-07-25T12:51:38.617" v="117" actId="165"/>
          <ac:picMkLst>
            <pc:docMk/>
            <pc:sldMk cId="1855258536" sldId="2146847120"/>
            <ac:picMk id="438" creationId="{9B4D6FF3-4A1E-1B69-F323-91134536FAC2}"/>
          </ac:picMkLst>
        </pc:picChg>
        <pc:picChg chg="mod">
          <ac:chgData name="d'Agostino, Ciro" userId="522b68d4-162f-4dc7-a4d9-e6a12496a8af" providerId="ADAL" clId="{A6768CEF-6E10-4735-9800-1A9F2D141E76}" dt="2022-07-25T12:51:38.617" v="117" actId="165"/>
          <ac:picMkLst>
            <pc:docMk/>
            <pc:sldMk cId="1855258536" sldId="2146847120"/>
            <ac:picMk id="439" creationId="{7C04CBEE-51E9-101C-7F7B-EF3151396FF1}"/>
          </ac:picMkLst>
        </pc:picChg>
        <pc:picChg chg="mod">
          <ac:chgData name="d'Agostino, Ciro" userId="522b68d4-162f-4dc7-a4d9-e6a12496a8af" providerId="ADAL" clId="{A6768CEF-6E10-4735-9800-1A9F2D141E76}" dt="2022-07-25T12:51:38.617" v="117" actId="165"/>
          <ac:picMkLst>
            <pc:docMk/>
            <pc:sldMk cId="1855258536" sldId="2146847120"/>
            <ac:picMk id="440" creationId="{04A2B573-C565-4036-2A8B-14DD595916FE}"/>
          </ac:picMkLst>
        </pc:picChg>
        <pc:picChg chg="mod">
          <ac:chgData name="d'Agostino, Ciro" userId="522b68d4-162f-4dc7-a4d9-e6a12496a8af" providerId="ADAL" clId="{A6768CEF-6E10-4735-9800-1A9F2D141E76}" dt="2022-07-25T12:51:38.617" v="117" actId="165"/>
          <ac:picMkLst>
            <pc:docMk/>
            <pc:sldMk cId="1855258536" sldId="2146847120"/>
            <ac:picMk id="441" creationId="{25091C32-12AA-C4E3-4896-34F77BCC28C6}"/>
          </ac:picMkLst>
        </pc:picChg>
        <pc:picChg chg="mod">
          <ac:chgData name="d'Agostino, Ciro" userId="522b68d4-162f-4dc7-a4d9-e6a12496a8af" providerId="ADAL" clId="{A6768CEF-6E10-4735-9800-1A9F2D141E76}" dt="2022-07-25T12:51:38.617" v="117" actId="165"/>
          <ac:picMkLst>
            <pc:docMk/>
            <pc:sldMk cId="1855258536" sldId="2146847120"/>
            <ac:picMk id="442" creationId="{88A91F93-AD51-6A3C-8D37-5DFC3CC2CB46}"/>
          </ac:picMkLst>
        </pc:picChg>
        <pc:picChg chg="mod">
          <ac:chgData name="d'Agostino, Ciro" userId="522b68d4-162f-4dc7-a4d9-e6a12496a8af" providerId="ADAL" clId="{A6768CEF-6E10-4735-9800-1A9F2D141E76}" dt="2022-07-25T12:51:38.617" v="117" actId="165"/>
          <ac:picMkLst>
            <pc:docMk/>
            <pc:sldMk cId="1855258536" sldId="2146847120"/>
            <ac:picMk id="443" creationId="{74122271-C587-780B-F695-4A226653EA18}"/>
          </ac:picMkLst>
        </pc:picChg>
        <pc:picChg chg="del mod topLvl">
          <ac:chgData name="d'Agostino, Ciro" userId="522b68d4-162f-4dc7-a4d9-e6a12496a8af" providerId="ADAL" clId="{A6768CEF-6E10-4735-9800-1A9F2D141E76}" dt="2022-07-25T12:51:42.597" v="119" actId="478"/>
          <ac:picMkLst>
            <pc:docMk/>
            <pc:sldMk cId="1855258536" sldId="2146847120"/>
            <ac:picMk id="445" creationId="{54331B7A-7DC6-DAD2-9DC6-BB4A48692824}"/>
          </ac:picMkLst>
        </pc:picChg>
        <pc:picChg chg="del mod topLvl">
          <ac:chgData name="d'Agostino, Ciro" userId="522b68d4-162f-4dc7-a4d9-e6a12496a8af" providerId="ADAL" clId="{A6768CEF-6E10-4735-9800-1A9F2D141E76}" dt="2022-07-25T12:51:42.597" v="119" actId="478"/>
          <ac:picMkLst>
            <pc:docMk/>
            <pc:sldMk cId="1855258536" sldId="2146847120"/>
            <ac:picMk id="446" creationId="{89AC4DCD-E681-11F4-13C0-3B5B0D03938B}"/>
          </ac:picMkLst>
        </pc:picChg>
        <pc:picChg chg="del mod topLvl">
          <ac:chgData name="d'Agostino, Ciro" userId="522b68d4-162f-4dc7-a4d9-e6a12496a8af" providerId="ADAL" clId="{A6768CEF-6E10-4735-9800-1A9F2D141E76}" dt="2022-07-25T12:51:42.597" v="119" actId="478"/>
          <ac:picMkLst>
            <pc:docMk/>
            <pc:sldMk cId="1855258536" sldId="2146847120"/>
            <ac:picMk id="447" creationId="{57ED04DD-B71F-4B0B-3F24-91E45F7B047B}"/>
          </ac:picMkLst>
        </pc:picChg>
        <pc:picChg chg="del mod topLvl">
          <ac:chgData name="d'Agostino, Ciro" userId="522b68d4-162f-4dc7-a4d9-e6a12496a8af" providerId="ADAL" clId="{A6768CEF-6E10-4735-9800-1A9F2D141E76}" dt="2022-07-25T12:51:42.597" v="119" actId="478"/>
          <ac:picMkLst>
            <pc:docMk/>
            <pc:sldMk cId="1855258536" sldId="2146847120"/>
            <ac:picMk id="448" creationId="{90B54A41-19DA-E252-B8E1-4964ECC78D35}"/>
          </ac:picMkLst>
        </pc:picChg>
        <pc:picChg chg="del mod topLvl">
          <ac:chgData name="d'Agostino, Ciro" userId="522b68d4-162f-4dc7-a4d9-e6a12496a8af" providerId="ADAL" clId="{A6768CEF-6E10-4735-9800-1A9F2D141E76}" dt="2022-07-25T12:51:42.597" v="119" actId="478"/>
          <ac:picMkLst>
            <pc:docMk/>
            <pc:sldMk cId="1855258536" sldId="2146847120"/>
            <ac:picMk id="449" creationId="{9B6CC986-E6C9-2402-2EEF-47C505D0DD19}"/>
          </ac:picMkLst>
        </pc:picChg>
      </pc:sldChg>
      <pc:sldChg chg="addSp delSp modSp mod">
        <pc:chgData name="d'Agostino, Ciro" userId="522b68d4-162f-4dc7-a4d9-e6a12496a8af" providerId="ADAL" clId="{A6768CEF-6E10-4735-9800-1A9F2D141E76}" dt="2022-07-25T12:51:02.836" v="115" actId="1076"/>
        <pc:sldMkLst>
          <pc:docMk/>
          <pc:sldMk cId="3369255699" sldId="2146847140"/>
        </pc:sldMkLst>
        <pc:spChg chg="mod topLvl">
          <ac:chgData name="d'Agostino, Ciro" userId="522b68d4-162f-4dc7-a4d9-e6a12496a8af" providerId="ADAL" clId="{A6768CEF-6E10-4735-9800-1A9F2D141E76}" dt="2022-07-25T12:50:29.976" v="96" actId="165"/>
          <ac:spMkLst>
            <pc:docMk/>
            <pc:sldMk cId="3369255699" sldId="2146847140"/>
            <ac:spMk id="93" creationId="{41F27B0D-E9AE-4CD2-BC71-8A8D2D3CA838}"/>
          </ac:spMkLst>
        </pc:spChg>
        <pc:spChg chg="mod">
          <ac:chgData name="d'Agostino, Ciro" userId="522b68d4-162f-4dc7-a4d9-e6a12496a8af" providerId="ADAL" clId="{A6768CEF-6E10-4735-9800-1A9F2D141E76}" dt="2022-07-25T12:50:37.628" v="100"/>
          <ac:spMkLst>
            <pc:docMk/>
            <pc:sldMk cId="3369255699" sldId="2146847140"/>
            <ac:spMk id="122" creationId="{8812F2F2-6EF3-6969-D2BF-CF6224436E3C}"/>
          </ac:spMkLst>
        </pc:spChg>
        <pc:spChg chg="mod">
          <ac:chgData name="d'Agostino, Ciro" userId="522b68d4-162f-4dc7-a4d9-e6a12496a8af" providerId="ADAL" clId="{A6768CEF-6E10-4735-9800-1A9F2D141E76}" dt="2022-07-25T12:50:37.628" v="100"/>
          <ac:spMkLst>
            <pc:docMk/>
            <pc:sldMk cId="3369255699" sldId="2146847140"/>
            <ac:spMk id="123" creationId="{B83DFE09-FA31-656C-C650-1548C55AE6D6}"/>
          </ac:spMkLst>
        </pc:spChg>
        <pc:spChg chg="mod">
          <ac:chgData name="d'Agostino, Ciro" userId="522b68d4-162f-4dc7-a4d9-e6a12496a8af" providerId="ADAL" clId="{A6768CEF-6E10-4735-9800-1A9F2D141E76}" dt="2022-07-25T12:50:37.628" v="100"/>
          <ac:spMkLst>
            <pc:docMk/>
            <pc:sldMk cId="3369255699" sldId="2146847140"/>
            <ac:spMk id="124" creationId="{E79E0AD5-A102-0C42-F20F-7F975DDB6A83}"/>
          </ac:spMkLst>
        </pc:spChg>
        <pc:spChg chg="mod">
          <ac:chgData name="d'Agostino, Ciro" userId="522b68d4-162f-4dc7-a4d9-e6a12496a8af" providerId="ADAL" clId="{A6768CEF-6E10-4735-9800-1A9F2D141E76}" dt="2022-07-25T12:50:37.628" v="100"/>
          <ac:spMkLst>
            <pc:docMk/>
            <pc:sldMk cId="3369255699" sldId="2146847140"/>
            <ac:spMk id="125" creationId="{D2386830-2B23-FDE2-3864-BC8B1DC33D9C}"/>
          </ac:spMkLst>
        </pc:spChg>
        <pc:spChg chg="mod">
          <ac:chgData name="d'Agostino, Ciro" userId="522b68d4-162f-4dc7-a4d9-e6a12496a8af" providerId="ADAL" clId="{A6768CEF-6E10-4735-9800-1A9F2D141E76}" dt="2022-07-25T12:50:37.628" v="100"/>
          <ac:spMkLst>
            <pc:docMk/>
            <pc:sldMk cId="3369255699" sldId="2146847140"/>
            <ac:spMk id="126" creationId="{8A074504-6F6F-B389-A408-52B585B6D944}"/>
          </ac:spMkLst>
        </pc:spChg>
        <pc:spChg chg="mod">
          <ac:chgData name="d'Agostino, Ciro" userId="522b68d4-162f-4dc7-a4d9-e6a12496a8af" providerId="ADAL" clId="{A6768CEF-6E10-4735-9800-1A9F2D141E76}" dt="2022-07-25T12:50:37.628" v="100"/>
          <ac:spMkLst>
            <pc:docMk/>
            <pc:sldMk cId="3369255699" sldId="2146847140"/>
            <ac:spMk id="127" creationId="{B3D7480E-BAA0-F60B-1EC4-DAB6D4FA7EF8}"/>
          </ac:spMkLst>
        </pc:spChg>
        <pc:spChg chg="mod">
          <ac:chgData name="d'Agostino, Ciro" userId="522b68d4-162f-4dc7-a4d9-e6a12496a8af" providerId="ADAL" clId="{A6768CEF-6E10-4735-9800-1A9F2D141E76}" dt="2022-07-25T12:50:37.628" v="100"/>
          <ac:spMkLst>
            <pc:docMk/>
            <pc:sldMk cId="3369255699" sldId="2146847140"/>
            <ac:spMk id="128" creationId="{B7F07267-4DF1-0D58-3AC8-2ACB345212FC}"/>
          </ac:spMkLst>
        </pc:spChg>
        <pc:spChg chg="mod">
          <ac:chgData name="d'Agostino, Ciro" userId="522b68d4-162f-4dc7-a4d9-e6a12496a8af" providerId="ADAL" clId="{A6768CEF-6E10-4735-9800-1A9F2D141E76}" dt="2022-07-25T12:50:37.628" v="100"/>
          <ac:spMkLst>
            <pc:docMk/>
            <pc:sldMk cId="3369255699" sldId="2146847140"/>
            <ac:spMk id="129" creationId="{CF553A68-F25E-4130-1DE4-6567DE11C8DE}"/>
          </ac:spMkLst>
        </pc:spChg>
        <pc:spChg chg="mod">
          <ac:chgData name="d'Agostino, Ciro" userId="522b68d4-162f-4dc7-a4d9-e6a12496a8af" providerId="ADAL" clId="{A6768CEF-6E10-4735-9800-1A9F2D141E76}" dt="2022-07-25T12:50:37.628" v="100"/>
          <ac:spMkLst>
            <pc:docMk/>
            <pc:sldMk cId="3369255699" sldId="2146847140"/>
            <ac:spMk id="130" creationId="{B5EE584D-6827-710F-380E-CD0099985829}"/>
          </ac:spMkLst>
        </pc:spChg>
        <pc:spChg chg="mod">
          <ac:chgData name="d'Agostino, Ciro" userId="522b68d4-162f-4dc7-a4d9-e6a12496a8af" providerId="ADAL" clId="{A6768CEF-6E10-4735-9800-1A9F2D141E76}" dt="2022-07-25T12:50:37.628" v="100"/>
          <ac:spMkLst>
            <pc:docMk/>
            <pc:sldMk cId="3369255699" sldId="2146847140"/>
            <ac:spMk id="131" creationId="{9A90A14E-5DEE-C2EC-0452-D86657BBF5E3}"/>
          </ac:spMkLst>
        </pc:spChg>
        <pc:spChg chg="mod">
          <ac:chgData name="d'Agostino, Ciro" userId="522b68d4-162f-4dc7-a4d9-e6a12496a8af" providerId="ADAL" clId="{A6768CEF-6E10-4735-9800-1A9F2D141E76}" dt="2022-07-25T12:50:37.628" v="100"/>
          <ac:spMkLst>
            <pc:docMk/>
            <pc:sldMk cId="3369255699" sldId="2146847140"/>
            <ac:spMk id="132" creationId="{245A13D7-7C5D-7A8A-0D41-D80C9EE5938E}"/>
          </ac:spMkLst>
        </pc:spChg>
        <pc:spChg chg="mod">
          <ac:chgData name="d'Agostino, Ciro" userId="522b68d4-162f-4dc7-a4d9-e6a12496a8af" providerId="ADAL" clId="{A6768CEF-6E10-4735-9800-1A9F2D141E76}" dt="2022-07-25T12:50:37.628" v="100"/>
          <ac:spMkLst>
            <pc:docMk/>
            <pc:sldMk cId="3369255699" sldId="2146847140"/>
            <ac:spMk id="133" creationId="{881DF2C1-2CAE-0A05-EEBB-6C1182FB3C27}"/>
          </ac:spMkLst>
        </pc:spChg>
        <pc:spChg chg="mod">
          <ac:chgData name="d'Agostino, Ciro" userId="522b68d4-162f-4dc7-a4d9-e6a12496a8af" providerId="ADAL" clId="{A6768CEF-6E10-4735-9800-1A9F2D141E76}" dt="2022-07-25T12:50:37.628" v="100"/>
          <ac:spMkLst>
            <pc:docMk/>
            <pc:sldMk cId="3369255699" sldId="2146847140"/>
            <ac:spMk id="134" creationId="{4F35D6B0-7633-CE42-0B61-3C1380D3038F}"/>
          </ac:spMkLst>
        </pc:spChg>
        <pc:spChg chg="mod">
          <ac:chgData name="d'Agostino, Ciro" userId="522b68d4-162f-4dc7-a4d9-e6a12496a8af" providerId="ADAL" clId="{A6768CEF-6E10-4735-9800-1A9F2D141E76}" dt="2022-07-25T12:50:37.628" v="100"/>
          <ac:spMkLst>
            <pc:docMk/>
            <pc:sldMk cId="3369255699" sldId="2146847140"/>
            <ac:spMk id="136" creationId="{771E8ADA-6267-5127-6674-A896CD796C2D}"/>
          </ac:spMkLst>
        </pc:spChg>
        <pc:spChg chg="mod">
          <ac:chgData name="d'Agostino, Ciro" userId="522b68d4-162f-4dc7-a4d9-e6a12496a8af" providerId="ADAL" clId="{A6768CEF-6E10-4735-9800-1A9F2D141E76}" dt="2022-07-25T12:50:37.628" v="100"/>
          <ac:spMkLst>
            <pc:docMk/>
            <pc:sldMk cId="3369255699" sldId="2146847140"/>
            <ac:spMk id="137" creationId="{9427EFAB-EBD4-AC13-98FC-8D9BB97DCE2A}"/>
          </ac:spMkLst>
        </pc:spChg>
        <pc:spChg chg="mod">
          <ac:chgData name="d'Agostino, Ciro" userId="522b68d4-162f-4dc7-a4d9-e6a12496a8af" providerId="ADAL" clId="{A6768CEF-6E10-4735-9800-1A9F2D141E76}" dt="2022-07-25T12:50:37.628" v="100"/>
          <ac:spMkLst>
            <pc:docMk/>
            <pc:sldMk cId="3369255699" sldId="2146847140"/>
            <ac:spMk id="138" creationId="{CADDFCF0-CAD0-0C6E-554E-2D9C81322CCA}"/>
          </ac:spMkLst>
        </pc:spChg>
        <pc:spChg chg="mod">
          <ac:chgData name="d'Agostino, Ciro" userId="522b68d4-162f-4dc7-a4d9-e6a12496a8af" providerId="ADAL" clId="{A6768CEF-6E10-4735-9800-1A9F2D141E76}" dt="2022-07-25T12:50:37.628" v="100"/>
          <ac:spMkLst>
            <pc:docMk/>
            <pc:sldMk cId="3369255699" sldId="2146847140"/>
            <ac:spMk id="139" creationId="{5FCAF1B4-EF61-7D30-30D7-FA69CE4724B2}"/>
          </ac:spMkLst>
        </pc:spChg>
        <pc:spChg chg="mod">
          <ac:chgData name="d'Agostino, Ciro" userId="522b68d4-162f-4dc7-a4d9-e6a12496a8af" providerId="ADAL" clId="{A6768CEF-6E10-4735-9800-1A9F2D141E76}" dt="2022-07-25T12:50:29.976" v="96" actId="165"/>
          <ac:spMkLst>
            <pc:docMk/>
            <pc:sldMk cId="3369255699" sldId="2146847140"/>
            <ac:spMk id="175" creationId="{F5245DA4-782B-BC54-BF8E-F0F938758D8B}"/>
          </ac:spMkLst>
        </pc:spChg>
        <pc:spChg chg="mod">
          <ac:chgData name="d'Agostino, Ciro" userId="522b68d4-162f-4dc7-a4d9-e6a12496a8af" providerId="ADAL" clId="{A6768CEF-6E10-4735-9800-1A9F2D141E76}" dt="2022-07-25T12:50:29.976" v="96" actId="165"/>
          <ac:spMkLst>
            <pc:docMk/>
            <pc:sldMk cId="3369255699" sldId="2146847140"/>
            <ac:spMk id="176" creationId="{A104577D-3A81-DA72-3954-63A0B9B97844}"/>
          </ac:spMkLst>
        </pc:spChg>
        <pc:spChg chg="mod">
          <ac:chgData name="d'Agostino, Ciro" userId="522b68d4-162f-4dc7-a4d9-e6a12496a8af" providerId="ADAL" clId="{A6768CEF-6E10-4735-9800-1A9F2D141E76}" dt="2022-07-25T12:50:29.976" v="96" actId="165"/>
          <ac:spMkLst>
            <pc:docMk/>
            <pc:sldMk cId="3369255699" sldId="2146847140"/>
            <ac:spMk id="177" creationId="{34E4A349-7A25-8AB3-0637-95BF51BA6356}"/>
          </ac:spMkLst>
        </pc:spChg>
        <pc:spChg chg="mod">
          <ac:chgData name="d'Agostino, Ciro" userId="522b68d4-162f-4dc7-a4d9-e6a12496a8af" providerId="ADAL" clId="{A6768CEF-6E10-4735-9800-1A9F2D141E76}" dt="2022-07-25T12:50:29.976" v="96" actId="165"/>
          <ac:spMkLst>
            <pc:docMk/>
            <pc:sldMk cId="3369255699" sldId="2146847140"/>
            <ac:spMk id="178" creationId="{8A6E451B-3456-7660-58C6-2C2DEFE2ED6C}"/>
          </ac:spMkLst>
        </pc:spChg>
        <pc:spChg chg="mod">
          <ac:chgData name="d'Agostino, Ciro" userId="522b68d4-162f-4dc7-a4d9-e6a12496a8af" providerId="ADAL" clId="{A6768CEF-6E10-4735-9800-1A9F2D141E76}" dt="2022-07-25T12:50:29.976" v="96" actId="165"/>
          <ac:spMkLst>
            <pc:docMk/>
            <pc:sldMk cId="3369255699" sldId="2146847140"/>
            <ac:spMk id="179" creationId="{7039938E-44F7-AF21-A0AA-44CE3588FEEE}"/>
          </ac:spMkLst>
        </pc:spChg>
        <pc:spChg chg="del">
          <ac:chgData name="d'Agostino, Ciro" userId="522b68d4-162f-4dc7-a4d9-e6a12496a8af" providerId="ADAL" clId="{A6768CEF-6E10-4735-9800-1A9F2D141E76}" dt="2022-07-25T12:50:26.080" v="95" actId="478"/>
          <ac:spMkLst>
            <pc:docMk/>
            <pc:sldMk cId="3369255699" sldId="2146847140"/>
            <ac:spMk id="180" creationId="{8ED74600-7B45-1933-9613-D087634B7450}"/>
          </ac:spMkLst>
        </pc:spChg>
        <pc:spChg chg="mod">
          <ac:chgData name="d'Agostino, Ciro" userId="522b68d4-162f-4dc7-a4d9-e6a12496a8af" providerId="ADAL" clId="{A6768CEF-6E10-4735-9800-1A9F2D141E76}" dt="2022-07-25T12:50:29.976" v="96" actId="165"/>
          <ac:spMkLst>
            <pc:docMk/>
            <pc:sldMk cId="3369255699" sldId="2146847140"/>
            <ac:spMk id="184" creationId="{AD07BC70-649C-DD3F-F2BC-0D97A368F847}"/>
          </ac:spMkLst>
        </pc:spChg>
        <pc:spChg chg="del">
          <ac:chgData name="d'Agostino, Ciro" userId="522b68d4-162f-4dc7-a4d9-e6a12496a8af" providerId="ADAL" clId="{A6768CEF-6E10-4735-9800-1A9F2D141E76}" dt="2022-07-25T12:50:21.259" v="94" actId="478"/>
          <ac:spMkLst>
            <pc:docMk/>
            <pc:sldMk cId="3369255699" sldId="2146847140"/>
            <ac:spMk id="185" creationId="{E30A36C8-CD11-641D-2A57-6412E225F41C}"/>
          </ac:spMkLst>
        </pc:spChg>
        <pc:spChg chg="mod">
          <ac:chgData name="d'Agostino, Ciro" userId="522b68d4-162f-4dc7-a4d9-e6a12496a8af" providerId="ADAL" clId="{A6768CEF-6E10-4735-9800-1A9F2D141E76}" dt="2022-07-25T12:50:29.976" v="96" actId="165"/>
          <ac:spMkLst>
            <pc:docMk/>
            <pc:sldMk cId="3369255699" sldId="2146847140"/>
            <ac:spMk id="186" creationId="{4F50B0D9-7C34-18AF-6966-5EBF8BDD4AE8}"/>
          </ac:spMkLst>
        </pc:spChg>
        <pc:spChg chg="mod">
          <ac:chgData name="d'Agostino, Ciro" userId="522b68d4-162f-4dc7-a4d9-e6a12496a8af" providerId="ADAL" clId="{A6768CEF-6E10-4735-9800-1A9F2D141E76}" dt="2022-07-25T12:50:29.976" v="96" actId="165"/>
          <ac:spMkLst>
            <pc:docMk/>
            <pc:sldMk cId="3369255699" sldId="2146847140"/>
            <ac:spMk id="187" creationId="{7F386BE4-BB72-FE42-B9B1-1B01FC911F51}"/>
          </ac:spMkLst>
        </pc:spChg>
        <pc:spChg chg="mod">
          <ac:chgData name="d'Agostino, Ciro" userId="522b68d4-162f-4dc7-a4d9-e6a12496a8af" providerId="ADAL" clId="{A6768CEF-6E10-4735-9800-1A9F2D141E76}" dt="2022-07-25T12:50:29.976" v="96" actId="165"/>
          <ac:spMkLst>
            <pc:docMk/>
            <pc:sldMk cId="3369255699" sldId="2146847140"/>
            <ac:spMk id="188" creationId="{5377E6A5-8C95-AD2E-A823-CBAA1DDED8A5}"/>
          </ac:spMkLst>
        </pc:spChg>
        <pc:spChg chg="mod">
          <ac:chgData name="d'Agostino, Ciro" userId="522b68d4-162f-4dc7-a4d9-e6a12496a8af" providerId="ADAL" clId="{A6768CEF-6E10-4735-9800-1A9F2D141E76}" dt="2022-07-25T12:50:29.976" v="96" actId="165"/>
          <ac:spMkLst>
            <pc:docMk/>
            <pc:sldMk cId="3369255699" sldId="2146847140"/>
            <ac:spMk id="189" creationId="{469DE3CF-3003-30FE-46AD-8167A8738B80}"/>
          </ac:spMkLst>
        </pc:spChg>
        <pc:spChg chg="mod">
          <ac:chgData name="d'Agostino, Ciro" userId="522b68d4-162f-4dc7-a4d9-e6a12496a8af" providerId="ADAL" clId="{A6768CEF-6E10-4735-9800-1A9F2D141E76}" dt="2022-07-25T12:50:29.976" v="96" actId="165"/>
          <ac:spMkLst>
            <pc:docMk/>
            <pc:sldMk cId="3369255699" sldId="2146847140"/>
            <ac:spMk id="190" creationId="{1A36CC87-721D-DE9F-0BE0-C529F6550E58}"/>
          </ac:spMkLst>
        </pc:spChg>
        <pc:spChg chg="mod">
          <ac:chgData name="d'Agostino, Ciro" userId="522b68d4-162f-4dc7-a4d9-e6a12496a8af" providerId="ADAL" clId="{A6768CEF-6E10-4735-9800-1A9F2D141E76}" dt="2022-07-25T12:50:29.976" v="96" actId="165"/>
          <ac:spMkLst>
            <pc:docMk/>
            <pc:sldMk cId="3369255699" sldId="2146847140"/>
            <ac:spMk id="191" creationId="{5A74B983-7FEE-2857-DEEF-D78ED4CB8EF9}"/>
          </ac:spMkLst>
        </pc:spChg>
        <pc:spChg chg="mod">
          <ac:chgData name="d'Agostino, Ciro" userId="522b68d4-162f-4dc7-a4d9-e6a12496a8af" providerId="ADAL" clId="{A6768CEF-6E10-4735-9800-1A9F2D141E76}" dt="2022-07-25T12:50:29.976" v="96" actId="165"/>
          <ac:spMkLst>
            <pc:docMk/>
            <pc:sldMk cId="3369255699" sldId="2146847140"/>
            <ac:spMk id="192" creationId="{11A561AE-1C96-91BB-5673-F238C46ABEBE}"/>
          </ac:spMkLst>
        </pc:spChg>
        <pc:spChg chg="mod">
          <ac:chgData name="d'Agostino, Ciro" userId="522b68d4-162f-4dc7-a4d9-e6a12496a8af" providerId="ADAL" clId="{A6768CEF-6E10-4735-9800-1A9F2D141E76}" dt="2022-07-25T12:50:29.976" v="96" actId="165"/>
          <ac:spMkLst>
            <pc:docMk/>
            <pc:sldMk cId="3369255699" sldId="2146847140"/>
            <ac:spMk id="193" creationId="{94CA3B3E-ACA7-652A-232D-3A54E7560E12}"/>
          </ac:spMkLst>
        </pc:spChg>
        <pc:spChg chg="mod">
          <ac:chgData name="d'Agostino, Ciro" userId="522b68d4-162f-4dc7-a4d9-e6a12496a8af" providerId="ADAL" clId="{A6768CEF-6E10-4735-9800-1A9F2D141E76}" dt="2022-07-25T12:50:29.976" v="96" actId="165"/>
          <ac:spMkLst>
            <pc:docMk/>
            <pc:sldMk cId="3369255699" sldId="2146847140"/>
            <ac:spMk id="194" creationId="{8D01560C-E946-B382-6D64-515CA3239214}"/>
          </ac:spMkLst>
        </pc:spChg>
        <pc:spChg chg="mod">
          <ac:chgData name="d'Agostino, Ciro" userId="522b68d4-162f-4dc7-a4d9-e6a12496a8af" providerId="ADAL" clId="{A6768CEF-6E10-4735-9800-1A9F2D141E76}" dt="2022-07-25T12:50:29.976" v="96" actId="165"/>
          <ac:spMkLst>
            <pc:docMk/>
            <pc:sldMk cId="3369255699" sldId="2146847140"/>
            <ac:spMk id="195" creationId="{70367D6D-BA97-9BE5-F7CB-E70745B28418}"/>
          </ac:spMkLst>
        </pc:spChg>
        <pc:grpChg chg="mod topLvl">
          <ac:chgData name="d'Agostino, Ciro" userId="522b68d4-162f-4dc7-a4d9-e6a12496a8af" providerId="ADAL" clId="{A6768CEF-6E10-4735-9800-1A9F2D141E76}" dt="2022-07-25T12:50:29.976" v="96" actId="165"/>
          <ac:grpSpMkLst>
            <pc:docMk/>
            <pc:sldMk cId="3369255699" sldId="2146847140"/>
            <ac:grpSpMk id="2" creationId="{C1EA5790-4E67-44BB-A441-26ABF72B4894}"/>
          </ac:grpSpMkLst>
        </pc:grpChg>
        <pc:grpChg chg="del">
          <ac:chgData name="d'Agostino, Ciro" userId="522b68d4-162f-4dc7-a4d9-e6a12496a8af" providerId="ADAL" clId="{A6768CEF-6E10-4735-9800-1A9F2D141E76}" dt="2022-07-25T12:50:29.976" v="96" actId="165"/>
          <ac:grpSpMkLst>
            <pc:docMk/>
            <pc:sldMk cId="3369255699" sldId="2146847140"/>
            <ac:grpSpMk id="3" creationId="{45CBB643-D84B-3D1C-5A87-E90309C87556}"/>
          </ac:grpSpMkLst>
        </pc:grpChg>
        <pc:grpChg chg="mod">
          <ac:chgData name="d'Agostino, Ciro" userId="522b68d4-162f-4dc7-a4d9-e6a12496a8af" providerId="ADAL" clId="{A6768CEF-6E10-4735-9800-1A9F2D141E76}" dt="2022-07-25T12:50:29.976" v="96" actId="165"/>
          <ac:grpSpMkLst>
            <pc:docMk/>
            <pc:sldMk cId="3369255699" sldId="2146847140"/>
            <ac:grpSpMk id="41" creationId="{F75BCDAE-F762-480E-9FC2-6A350A9C8827}"/>
          </ac:grpSpMkLst>
        </pc:grpChg>
        <pc:grpChg chg="mod">
          <ac:chgData name="d'Agostino, Ciro" userId="522b68d4-162f-4dc7-a4d9-e6a12496a8af" providerId="ADAL" clId="{A6768CEF-6E10-4735-9800-1A9F2D141E76}" dt="2022-07-25T12:50:29.976" v="96" actId="165"/>
          <ac:grpSpMkLst>
            <pc:docMk/>
            <pc:sldMk cId="3369255699" sldId="2146847140"/>
            <ac:grpSpMk id="49" creationId="{7C4D691D-8BD1-4477-BDE5-1F95AC600269}"/>
          </ac:grpSpMkLst>
        </pc:grpChg>
        <pc:grpChg chg="mod">
          <ac:chgData name="d'Agostino, Ciro" userId="522b68d4-162f-4dc7-a4d9-e6a12496a8af" providerId="ADAL" clId="{A6768CEF-6E10-4735-9800-1A9F2D141E76}" dt="2022-07-25T12:50:29.976" v="96" actId="165"/>
          <ac:grpSpMkLst>
            <pc:docMk/>
            <pc:sldMk cId="3369255699" sldId="2146847140"/>
            <ac:grpSpMk id="61" creationId="{07FFC15E-C2E3-47BD-8399-93BFE27014C3}"/>
          </ac:grpSpMkLst>
        </pc:grpChg>
        <pc:grpChg chg="mod topLvl">
          <ac:chgData name="d'Agostino, Ciro" userId="522b68d4-162f-4dc7-a4d9-e6a12496a8af" providerId="ADAL" clId="{A6768CEF-6E10-4735-9800-1A9F2D141E76}" dt="2022-07-25T12:51:02.836" v="115" actId="1076"/>
          <ac:grpSpMkLst>
            <pc:docMk/>
            <pc:sldMk cId="3369255699" sldId="2146847140"/>
            <ac:grpSpMk id="62" creationId="{2F24A06F-76CA-4592-BABB-F252CC46D8A5}"/>
          </ac:grpSpMkLst>
        </pc:grpChg>
        <pc:grpChg chg="mod">
          <ac:chgData name="d'Agostino, Ciro" userId="522b68d4-162f-4dc7-a4d9-e6a12496a8af" providerId="ADAL" clId="{A6768CEF-6E10-4735-9800-1A9F2D141E76}" dt="2022-07-25T12:50:29.976" v="96" actId="165"/>
          <ac:grpSpMkLst>
            <pc:docMk/>
            <pc:sldMk cId="3369255699" sldId="2146847140"/>
            <ac:grpSpMk id="71" creationId="{C27B5D06-7D3C-4F0F-88A3-97CC90A82841}"/>
          </ac:grpSpMkLst>
        </pc:grpChg>
        <pc:grpChg chg="mod">
          <ac:chgData name="d'Agostino, Ciro" userId="522b68d4-162f-4dc7-a4d9-e6a12496a8af" providerId="ADAL" clId="{A6768CEF-6E10-4735-9800-1A9F2D141E76}" dt="2022-07-25T12:50:29.976" v="96" actId="165"/>
          <ac:grpSpMkLst>
            <pc:docMk/>
            <pc:sldMk cId="3369255699" sldId="2146847140"/>
            <ac:grpSpMk id="72" creationId="{1810A110-D91A-434A-9A65-7824CD493AA0}"/>
          </ac:grpSpMkLst>
        </pc:grpChg>
        <pc:grpChg chg="add mod">
          <ac:chgData name="d'Agostino, Ciro" userId="522b68d4-162f-4dc7-a4d9-e6a12496a8af" providerId="ADAL" clId="{A6768CEF-6E10-4735-9800-1A9F2D141E76}" dt="2022-07-25T12:50:59.619" v="113" actId="14100"/>
          <ac:grpSpMkLst>
            <pc:docMk/>
            <pc:sldMk cId="3369255699" sldId="2146847140"/>
            <ac:grpSpMk id="89" creationId="{6F12AC59-5508-B4E4-00C5-44A1ACCA1F46}"/>
          </ac:grpSpMkLst>
        </pc:grpChg>
        <pc:grpChg chg="mod">
          <ac:chgData name="d'Agostino, Ciro" userId="522b68d4-162f-4dc7-a4d9-e6a12496a8af" providerId="ADAL" clId="{A6768CEF-6E10-4735-9800-1A9F2D141E76}" dt="2022-07-25T12:50:37.628" v="100"/>
          <ac:grpSpMkLst>
            <pc:docMk/>
            <pc:sldMk cId="3369255699" sldId="2146847140"/>
            <ac:grpSpMk id="96" creationId="{41A5C5EE-81E3-12C3-39B4-57D4EA525FF6}"/>
          </ac:grpSpMkLst>
        </pc:grpChg>
        <pc:grpChg chg="mod">
          <ac:chgData name="d'Agostino, Ciro" userId="522b68d4-162f-4dc7-a4d9-e6a12496a8af" providerId="ADAL" clId="{A6768CEF-6E10-4735-9800-1A9F2D141E76}" dt="2022-07-25T12:50:37.628" v="100"/>
          <ac:grpSpMkLst>
            <pc:docMk/>
            <pc:sldMk cId="3369255699" sldId="2146847140"/>
            <ac:grpSpMk id="97" creationId="{A353FC13-FE42-FB0F-8875-C2D286FFA8AC}"/>
          </ac:grpSpMkLst>
        </pc:grpChg>
        <pc:grpChg chg="del mod topLvl">
          <ac:chgData name="d'Agostino, Ciro" userId="522b68d4-162f-4dc7-a4d9-e6a12496a8af" providerId="ADAL" clId="{A6768CEF-6E10-4735-9800-1A9F2D141E76}" dt="2022-07-25T12:50:32.068" v="97" actId="478"/>
          <ac:grpSpMkLst>
            <pc:docMk/>
            <pc:sldMk cId="3369255699" sldId="2146847140"/>
            <ac:grpSpMk id="173" creationId="{061A0E89-3909-4EFE-128F-2B74E0C290FB}"/>
          </ac:grpSpMkLst>
        </pc:grpChg>
        <pc:grpChg chg="mod">
          <ac:chgData name="d'Agostino, Ciro" userId="522b68d4-162f-4dc7-a4d9-e6a12496a8af" providerId="ADAL" clId="{A6768CEF-6E10-4735-9800-1A9F2D141E76}" dt="2022-07-25T12:50:29.976" v="96" actId="165"/>
          <ac:grpSpMkLst>
            <pc:docMk/>
            <pc:sldMk cId="3369255699" sldId="2146847140"/>
            <ac:grpSpMk id="329" creationId="{6FC05CFC-0902-4FD6-97EC-E6363CE30E2B}"/>
          </ac:grpSpMkLst>
        </pc:grpChg>
        <pc:picChg chg="mod">
          <ac:chgData name="d'Agostino, Ciro" userId="522b68d4-162f-4dc7-a4d9-e6a12496a8af" providerId="ADAL" clId="{A6768CEF-6E10-4735-9800-1A9F2D141E76}" dt="2022-07-25T12:50:29.976" v="96" actId="165"/>
          <ac:picMkLst>
            <pc:docMk/>
            <pc:sldMk cId="3369255699" sldId="2146847140"/>
            <ac:picMk id="29" creationId="{15B3FA10-900E-41F3-8ED0-931531CA2625}"/>
          </ac:picMkLst>
        </pc:picChg>
        <pc:picChg chg="mod">
          <ac:chgData name="d'Agostino, Ciro" userId="522b68d4-162f-4dc7-a4d9-e6a12496a8af" providerId="ADAL" clId="{A6768CEF-6E10-4735-9800-1A9F2D141E76}" dt="2022-07-25T12:50:29.976" v="96" actId="165"/>
          <ac:picMkLst>
            <pc:docMk/>
            <pc:sldMk cId="3369255699" sldId="2146847140"/>
            <ac:picMk id="32" creationId="{62E6BA03-E828-4014-8D73-834101A6B6E1}"/>
          </ac:picMkLst>
        </pc:picChg>
        <pc:picChg chg="mod">
          <ac:chgData name="d'Agostino, Ciro" userId="522b68d4-162f-4dc7-a4d9-e6a12496a8af" providerId="ADAL" clId="{A6768CEF-6E10-4735-9800-1A9F2D141E76}" dt="2022-07-25T12:50:29.976" v="96" actId="165"/>
          <ac:picMkLst>
            <pc:docMk/>
            <pc:sldMk cId="3369255699" sldId="2146847140"/>
            <ac:picMk id="36" creationId="{A0521FFE-1A99-48F5-91ED-44FC40220074}"/>
          </ac:picMkLst>
        </pc:picChg>
        <pc:picChg chg="mod">
          <ac:chgData name="d'Agostino, Ciro" userId="522b68d4-162f-4dc7-a4d9-e6a12496a8af" providerId="ADAL" clId="{A6768CEF-6E10-4735-9800-1A9F2D141E76}" dt="2022-07-25T12:50:29.976" v="96" actId="165"/>
          <ac:picMkLst>
            <pc:docMk/>
            <pc:sldMk cId="3369255699" sldId="2146847140"/>
            <ac:picMk id="42" creationId="{6DA76093-9087-4B78-91EE-877B3F9BE73B}"/>
          </ac:picMkLst>
        </pc:picChg>
        <pc:picChg chg="mod">
          <ac:chgData name="d'Agostino, Ciro" userId="522b68d4-162f-4dc7-a4d9-e6a12496a8af" providerId="ADAL" clId="{A6768CEF-6E10-4735-9800-1A9F2D141E76}" dt="2022-07-25T12:50:29.976" v="96" actId="165"/>
          <ac:picMkLst>
            <pc:docMk/>
            <pc:sldMk cId="3369255699" sldId="2146847140"/>
            <ac:picMk id="46" creationId="{85CE3AA8-C49B-4562-91E1-2032346C002E}"/>
          </ac:picMkLst>
        </pc:picChg>
        <pc:picChg chg="mod">
          <ac:chgData name="d'Agostino, Ciro" userId="522b68d4-162f-4dc7-a4d9-e6a12496a8af" providerId="ADAL" clId="{A6768CEF-6E10-4735-9800-1A9F2D141E76}" dt="2022-07-25T12:50:29.976" v="96" actId="165"/>
          <ac:picMkLst>
            <pc:docMk/>
            <pc:sldMk cId="3369255699" sldId="2146847140"/>
            <ac:picMk id="55" creationId="{AEB6AC1B-5643-4F48-92C7-EA1FDC13C893}"/>
          </ac:picMkLst>
        </pc:picChg>
        <pc:picChg chg="mod">
          <ac:chgData name="d'Agostino, Ciro" userId="522b68d4-162f-4dc7-a4d9-e6a12496a8af" providerId="ADAL" clId="{A6768CEF-6E10-4735-9800-1A9F2D141E76}" dt="2022-07-25T12:50:29.976" v="96" actId="165"/>
          <ac:picMkLst>
            <pc:docMk/>
            <pc:sldMk cId="3369255699" sldId="2146847140"/>
            <ac:picMk id="70" creationId="{0D7483E6-FC3F-4815-A09B-44B2DCEBC701}"/>
          </ac:picMkLst>
        </pc:picChg>
        <pc:picChg chg="mod">
          <ac:chgData name="d'Agostino, Ciro" userId="522b68d4-162f-4dc7-a4d9-e6a12496a8af" providerId="ADAL" clId="{A6768CEF-6E10-4735-9800-1A9F2D141E76}" dt="2022-07-25T12:50:29.976" v="96" actId="165"/>
          <ac:picMkLst>
            <pc:docMk/>
            <pc:sldMk cId="3369255699" sldId="2146847140"/>
            <ac:picMk id="73" creationId="{63B1FAAD-B6B9-4B18-9D97-19A372CB31C8}"/>
          </ac:picMkLst>
        </pc:picChg>
        <pc:picChg chg="mod">
          <ac:chgData name="d'Agostino, Ciro" userId="522b68d4-162f-4dc7-a4d9-e6a12496a8af" providerId="ADAL" clId="{A6768CEF-6E10-4735-9800-1A9F2D141E76}" dt="2022-07-25T12:50:29.976" v="96" actId="165"/>
          <ac:picMkLst>
            <pc:docMk/>
            <pc:sldMk cId="3369255699" sldId="2146847140"/>
            <ac:picMk id="79" creationId="{44757B5C-BED9-485A-A172-5529A5DEC243}"/>
          </ac:picMkLst>
        </pc:picChg>
        <pc:picChg chg="mod">
          <ac:chgData name="d'Agostino, Ciro" userId="522b68d4-162f-4dc7-a4d9-e6a12496a8af" providerId="ADAL" clId="{A6768CEF-6E10-4735-9800-1A9F2D141E76}" dt="2022-07-25T12:50:29.976" v="96" actId="165"/>
          <ac:picMkLst>
            <pc:docMk/>
            <pc:sldMk cId="3369255699" sldId="2146847140"/>
            <ac:picMk id="80" creationId="{E6EDDD05-00BB-41EC-87F7-E89376C1FD9F}"/>
          </ac:picMkLst>
        </pc:picChg>
        <pc:picChg chg="mod">
          <ac:chgData name="d'Agostino, Ciro" userId="522b68d4-162f-4dc7-a4d9-e6a12496a8af" providerId="ADAL" clId="{A6768CEF-6E10-4735-9800-1A9F2D141E76}" dt="2022-07-25T12:50:29.976" v="96" actId="165"/>
          <ac:picMkLst>
            <pc:docMk/>
            <pc:sldMk cId="3369255699" sldId="2146847140"/>
            <ac:picMk id="81" creationId="{AE7A0BC9-6EEB-420B-89E8-D2F69AD3A274}"/>
          </ac:picMkLst>
        </pc:picChg>
        <pc:picChg chg="mod">
          <ac:chgData name="d'Agostino, Ciro" userId="522b68d4-162f-4dc7-a4d9-e6a12496a8af" providerId="ADAL" clId="{A6768CEF-6E10-4735-9800-1A9F2D141E76}" dt="2022-07-25T12:50:29.976" v="96" actId="165"/>
          <ac:picMkLst>
            <pc:docMk/>
            <pc:sldMk cId="3369255699" sldId="2146847140"/>
            <ac:picMk id="82" creationId="{8F1ED963-AC27-4D26-ADF2-C8D147D0E8D6}"/>
          </ac:picMkLst>
        </pc:picChg>
        <pc:picChg chg="mod">
          <ac:chgData name="d'Agostino, Ciro" userId="522b68d4-162f-4dc7-a4d9-e6a12496a8af" providerId="ADAL" clId="{A6768CEF-6E10-4735-9800-1A9F2D141E76}" dt="2022-07-25T12:50:29.976" v="96" actId="165"/>
          <ac:picMkLst>
            <pc:docMk/>
            <pc:sldMk cId="3369255699" sldId="2146847140"/>
            <ac:picMk id="83" creationId="{3F50D6F4-6E46-41AE-9E73-CF994FCDE57A}"/>
          </ac:picMkLst>
        </pc:picChg>
        <pc:picChg chg="mod">
          <ac:chgData name="d'Agostino, Ciro" userId="522b68d4-162f-4dc7-a4d9-e6a12496a8af" providerId="ADAL" clId="{A6768CEF-6E10-4735-9800-1A9F2D141E76}" dt="2022-07-25T12:50:29.976" v="96" actId="165"/>
          <ac:picMkLst>
            <pc:docMk/>
            <pc:sldMk cId="3369255699" sldId="2146847140"/>
            <ac:picMk id="84" creationId="{E999DDF4-3FA0-4AC9-879E-A4C39DEFE832}"/>
          </ac:picMkLst>
        </pc:picChg>
        <pc:picChg chg="mod">
          <ac:chgData name="d'Agostino, Ciro" userId="522b68d4-162f-4dc7-a4d9-e6a12496a8af" providerId="ADAL" clId="{A6768CEF-6E10-4735-9800-1A9F2D141E76}" dt="2022-07-25T12:50:37.628" v="100"/>
          <ac:picMkLst>
            <pc:docMk/>
            <pc:sldMk cId="3369255699" sldId="2146847140"/>
            <ac:picMk id="90" creationId="{3C996E42-111E-FE53-FABF-D2514F2E71D0}"/>
          </ac:picMkLst>
        </pc:picChg>
        <pc:picChg chg="mod">
          <ac:chgData name="d'Agostino, Ciro" userId="522b68d4-162f-4dc7-a4d9-e6a12496a8af" providerId="ADAL" clId="{A6768CEF-6E10-4735-9800-1A9F2D141E76}" dt="2022-07-25T12:50:37.628" v="100"/>
          <ac:picMkLst>
            <pc:docMk/>
            <pc:sldMk cId="3369255699" sldId="2146847140"/>
            <ac:picMk id="91" creationId="{08F7C184-CFEC-1E6F-72A5-7C4DE2EF220E}"/>
          </ac:picMkLst>
        </pc:picChg>
        <pc:picChg chg="mod">
          <ac:chgData name="d'Agostino, Ciro" userId="522b68d4-162f-4dc7-a4d9-e6a12496a8af" providerId="ADAL" clId="{A6768CEF-6E10-4735-9800-1A9F2D141E76}" dt="2022-07-25T12:50:37.628" v="100"/>
          <ac:picMkLst>
            <pc:docMk/>
            <pc:sldMk cId="3369255699" sldId="2146847140"/>
            <ac:picMk id="94" creationId="{C280F8CC-4083-D3D3-36F9-FD038E99DBFD}"/>
          </ac:picMkLst>
        </pc:picChg>
        <pc:picChg chg="mod">
          <ac:chgData name="d'Agostino, Ciro" userId="522b68d4-162f-4dc7-a4d9-e6a12496a8af" providerId="ADAL" clId="{A6768CEF-6E10-4735-9800-1A9F2D141E76}" dt="2022-07-25T12:50:37.628" v="100"/>
          <ac:picMkLst>
            <pc:docMk/>
            <pc:sldMk cId="3369255699" sldId="2146847140"/>
            <ac:picMk id="95" creationId="{EC8A01ED-C4B4-E59E-9294-3344FC05E6BB}"/>
          </ac:picMkLst>
        </pc:picChg>
        <pc:picChg chg="mod">
          <ac:chgData name="d'Agostino, Ciro" userId="522b68d4-162f-4dc7-a4d9-e6a12496a8af" providerId="ADAL" clId="{A6768CEF-6E10-4735-9800-1A9F2D141E76}" dt="2022-07-25T12:50:37.628" v="100"/>
          <ac:picMkLst>
            <pc:docMk/>
            <pc:sldMk cId="3369255699" sldId="2146847140"/>
            <ac:picMk id="98" creationId="{5CDA6DAB-7192-ECE3-284B-D5F9D0079BF3}"/>
          </ac:picMkLst>
        </pc:picChg>
        <pc:picChg chg="mod">
          <ac:chgData name="d'Agostino, Ciro" userId="522b68d4-162f-4dc7-a4d9-e6a12496a8af" providerId="ADAL" clId="{A6768CEF-6E10-4735-9800-1A9F2D141E76}" dt="2022-07-25T12:50:37.628" v="100"/>
          <ac:picMkLst>
            <pc:docMk/>
            <pc:sldMk cId="3369255699" sldId="2146847140"/>
            <ac:picMk id="99" creationId="{D64D7AC4-E391-317F-3B77-117BEB778304}"/>
          </ac:picMkLst>
        </pc:picChg>
        <pc:picChg chg="mod">
          <ac:chgData name="d'Agostino, Ciro" userId="522b68d4-162f-4dc7-a4d9-e6a12496a8af" providerId="ADAL" clId="{A6768CEF-6E10-4735-9800-1A9F2D141E76}" dt="2022-07-25T12:50:37.628" v="100"/>
          <ac:picMkLst>
            <pc:docMk/>
            <pc:sldMk cId="3369255699" sldId="2146847140"/>
            <ac:picMk id="100" creationId="{E4FCFFB1-CAB7-3713-6963-EF00415F2E56}"/>
          </ac:picMkLst>
        </pc:picChg>
        <pc:picChg chg="mod">
          <ac:chgData name="d'Agostino, Ciro" userId="522b68d4-162f-4dc7-a4d9-e6a12496a8af" providerId="ADAL" clId="{A6768CEF-6E10-4735-9800-1A9F2D141E76}" dt="2022-07-25T12:50:37.628" v="100"/>
          <ac:picMkLst>
            <pc:docMk/>
            <pc:sldMk cId="3369255699" sldId="2146847140"/>
            <ac:picMk id="101" creationId="{98079BB7-0741-69AA-A9D7-49B44B26D426}"/>
          </ac:picMkLst>
        </pc:picChg>
        <pc:picChg chg="mod">
          <ac:chgData name="d'Agostino, Ciro" userId="522b68d4-162f-4dc7-a4d9-e6a12496a8af" providerId="ADAL" clId="{A6768CEF-6E10-4735-9800-1A9F2D141E76}" dt="2022-07-25T12:50:37.628" v="100"/>
          <ac:picMkLst>
            <pc:docMk/>
            <pc:sldMk cId="3369255699" sldId="2146847140"/>
            <ac:picMk id="102" creationId="{2432F98F-AFDA-8302-551C-1E8FC3A885E6}"/>
          </ac:picMkLst>
        </pc:picChg>
        <pc:picChg chg="mod">
          <ac:chgData name="d'Agostino, Ciro" userId="522b68d4-162f-4dc7-a4d9-e6a12496a8af" providerId="ADAL" clId="{A6768CEF-6E10-4735-9800-1A9F2D141E76}" dt="2022-07-25T12:50:37.628" v="100"/>
          <ac:picMkLst>
            <pc:docMk/>
            <pc:sldMk cId="3369255699" sldId="2146847140"/>
            <ac:picMk id="103" creationId="{840CBD32-55D3-7A27-C36E-31AEF2860B23}"/>
          </ac:picMkLst>
        </pc:picChg>
        <pc:picChg chg="mod">
          <ac:chgData name="d'Agostino, Ciro" userId="522b68d4-162f-4dc7-a4d9-e6a12496a8af" providerId="ADAL" clId="{A6768CEF-6E10-4735-9800-1A9F2D141E76}" dt="2022-07-25T12:50:37.628" v="100"/>
          <ac:picMkLst>
            <pc:docMk/>
            <pc:sldMk cId="3369255699" sldId="2146847140"/>
            <ac:picMk id="104" creationId="{5DA52CAC-CBD4-9861-E8EC-EE3ECBCF0ED7}"/>
          </ac:picMkLst>
        </pc:picChg>
        <pc:picChg chg="mod">
          <ac:chgData name="d'Agostino, Ciro" userId="522b68d4-162f-4dc7-a4d9-e6a12496a8af" providerId="ADAL" clId="{A6768CEF-6E10-4735-9800-1A9F2D141E76}" dt="2022-07-25T12:50:37.628" v="100"/>
          <ac:picMkLst>
            <pc:docMk/>
            <pc:sldMk cId="3369255699" sldId="2146847140"/>
            <ac:picMk id="105" creationId="{E2C126A9-5B8B-C5B4-8FCE-7A12B9FBDC3B}"/>
          </ac:picMkLst>
        </pc:picChg>
        <pc:picChg chg="mod">
          <ac:chgData name="d'Agostino, Ciro" userId="522b68d4-162f-4dc7-a4d9-e6a12496a8af" providerId="ADAL" clId="{A6768CEF-6E10-4735-9800-1A9F2D141E76}" dt="2022-07-25T12:50:37.628" v="100"/>
          <ac:picMkLst>
            <pc:docMk/>
            <pc:sldMk cId="3369255699" sldId="2146847140"/>
            <ac:picMk id="106" creationId="{D71DBE69-D4DB-710B-769B-C0CDFC427CAB}"/>
          </ac:picMkLst>
        </pc:picChg>
        <pc:picChg chg="mod">
          <ac:chgData name="d'Agostino, Ciro" userId="522b68d4-162f-4dc7-a4d9-e6a12496a8af" providerId="ADAL" clId="{A6768CEF-6E10-4735-9800-1A9F2D141E76}" dt="2022-07-25T12:50:37.628" v="100"/>
          <ac:picMkLst>
            <pc:docMk/>
            <pc:sldMk cId="3369255699" sldId="2146847140"/>
            <ac:picMk id="107" creationId="{69C1A733-2722-6DB3-5C62-537B84520014}"/>
          </ac:picMkLst>
        </pc:picChg>
        <pc:picChg chg="mod">
          <ac:chgData name="d'Agostino, Ciro" userId="522b68d4-162f-4dc7-a4d9-e6a12496a8af" providerId="ADAL" clId="{A6768CEF-6E10-4735-9800-1A9F2D141E76}" dt="2022-07-25T12:50:37.628" v="100"/>
          <ac:picMkLst>
            <pc:docMk/>
            <pc:sldMk cId="3369255699" sldId="2146847140"/>
            <ac:picMk id="108" creationId="{A6E437EF-E955-7C51-E821-115C02987FFF}"/>
          </ac:picMkLst>
        </pc:picChg>
        <pc:picChg chg="mod">
          <ac:chgData name="d'Agostino, Ciro" userId="522b68d4-162f-4dc7-a4d9-e6a12496a8af" providerId="ADAL" clId="{A6768CEF-6E10-4735-9800-1A9F2D141E76}" dt="2022-07-25T12:50:37.628" v="100"/>
          <ac:picMkLst>
            <pc:docMk/>
            <pc:sldMk cId="3369255699" sldId="2146847140"/>
            <ac:picMk id="109" creationId="{97B07065-5BD1-DCCC-52B2-62DD5D2AA607}"/>
          </ac:picMkLst>
        </pc:picChg>
        <pc:picChg chg="mod">
          <ac:chgData name="d'Agostino, Ciro" userId="522b68d4-162f-4dc7-a4d9-e6a12496a8af" providerId="ADAL" clId="{A6768CEF-6E10-4735-9800-1A9F2D141E76}" dt="2022-07-25T12:50:37.628" v="100"/>
          <ac:picMkLst>
            <pc:docMk/>
            <pc:sldMk cId="3369255699" sldId="2146847140"/>
            <ac:picMk id="110" creationId="{FD0F0C5E-2D60-CE70-7708-2F8D79230E77}"/>
          </ac:picMkLst>
        </pc:picChg>
        <pc:picChg chg="mod">
          <ac:chgData name="d'Agostino, Ciro" userId="522b68d4-162f-4dc7-a4d9-e6a12496a8af" providerId="ADAL" clId="{A6768CEF-6E10-4735-9800-1A9F2D141E76}" dt="2022-07-25T12:50:37.628" v="100"/>
          <ac:picMkLst>
            <pc:docMk/>
            <pc:sldMk cId="3369255699" sldId="2146847140"/>
            <ac:picMk id="111" creationId="{A01AB5A5-8B22-9B58-B711-65E643C91050}"/>
          </ac:picMkLst>
        </pc:picChg>
        <pc:picChg chg="mod">
          <ac:chgData name="d'Agostino, Ciro" userId="522b68d4-162f-4dc7-a4d9-e6a12496a8af" providerId="ADAL" clId="{A6768CEF-6E10-4735-9800-1A9F2D141E76}" dt="2022-07-25T12:50:37.628" v="100"/>
          <ac:picMkLst>
            <pc:docMk/>
            <pc:sldMk cId="3369255699" sldId="2146847140"/>
            <ac:picMk id="112" creationId="{CFDF246B-6F8C-AFD4-BA5B-50F6BE341867}"/>
          </ac:picMkLst>
        </pc:picChg>
        <pc:picChg chg="mod">
          <ac:chgData name="d'Agostino, Ciro" userId="522b68d4-162f-4dc7-a4d9-e6a12496a8af" providerId="ADAL" clId="{A6768CEF-6E10-4735-9800-1A9F2D141E76}" dt="2022-07-25T12:50:37.628" v="100"/>
          <ac:picMkLst>
            <pc:docMk/>
            <pc:sldMk cId="3369255699" sldId="2146847140"/>
            <ac:picMk id="113" creationId="{928F63C7-006E-26F5-BE5F-289A9A07A09A}"/>
          </ac:picMkLst>
        </pc:picChg>
        <pc:picChg chg="mod">
          <ac:chgData name="d'Agostino, Ciro" userId="522b68d4-162f-4dc7-a4d9-e6a12496a8af" providerId="ADAL" clId="{A6768CEF-6E10-4735-9800-1A9F2D141E76}" dt="2022-07-25T12:50:37.628" v="100"/>
          <ac:picMkLst>
            <pc:docMk/>
            <pc:sldMk cId="3369255699" sldId="2146847140"/>
            <ac:picMk id="114" creationId="{37A4C01D-C6C1-2427-F18F-496EF9242FF5}"/>
          </ac:picMkLst>
        </pc:picChg>
        <pc:picChg chg="mod">
          <ac:chgData name="d'Agostino, Ciro" userId="522b68d4-162f-4dc7-a4d9-e6a12496a8af" providerId="ADAL" clId="{A6768CEF-6E10-4735-9800-1A9F2D141E76}" dt="2022-07-25T12:50:37.628" v="100"/>
          <ac:picMkLst>
            <pc:docMk/>
            <pc:sldMk cId="3369255699" sldId="2146847140"/>
            <ac:picMk id="115" creationId="{892E734C-9F40-2108-E676-DA67026305B5}"/>
          </ac:picMkLst>
        </pc:picChg>
        <pc:picChg chg="mod">
          <ac:chgData name="d'Agostino, Ciro" userId="522b68d4-162f-4dc7-a4d9-e6a12496a8af" providerId="ADAL" clId="{A6768CEF-6E10-4735-9800-1A9F2D141E76}" dt="2022-07-25T12:50:37.628" v="100"/>
          <ac:picMkLst>
            <pc:docMk/>
            <pc:sldMk cId="3369255699" sldId="2146847140"/>
            <ac:picMk id="116" creationId="{BEC139F1-E3B1-FC1B-395A-24CE6358119C}"/>
          </ac:picMkLst>
        </pc:picChg>
        <pc:picChg chg="mod">
          <ac:chgData name="d'Agostino, Ciro" userId="522b68d4-162f-4dc7-a4d9-e6a12496a8af" providerId="ADAL" clId="{A6768CEF-6E10-4735-9800-1A9F2D141E76}" dt="2022-07-25T12:50:37.628" v="100"/>
          <ac:picMkLst>
            <pc:docMk/>
            <pc:sldMk cId="3369255699" sldId="2146847140"/>
            <ac:picMk id="117" creationId="{2041DB61-7F0E-AC31-AD86-13AFCE0B37D5}"/>
          </ac:picMkLst>
        </pc:picChg>
        <pc:picChg chg="mod">
          <ac:chgData name="d'Agostino, Ciro" userId="522b68d4-162f-4dc7-a4d9-e6a12496a8af" providerId="ADAL" clId="{A6768CEF-6E10-4735-9800-1A9F2D141E76}" dt="2022-07-25T12:50:37.628" v="100"/>
          <ac:picMkLst>
            <pc:docMk/>
            <pc:sldMk cId="3369255699" sldId="2146847140"/>
            <ac:picMk id="118" creationId="{7A050A59-C663-A00B-ED67-EACEE4EBC2CA}"/>
          </ac:picMkLst>
        </pc:picChg>
        <pc:picChg chg="mod">
          <ac:chgData name="d'Agostino, Ciro" userId="522b68d4-162f-4dc7-a4d9-e6a12496a8af" providerId="ADAL" clId="{A6768CEF-6E10-4735-9800-1A9F2D141E76}" dt="2022-07-25T12:50:37.628" v="100"/>
          <ac:picMkLst>
            <pc:docMk/>
            <pc:sldMk cId="3369255699" sldId="2146847140"/>
            <ac:picMk id="119" creationId="{7A4F3533-7856-E49F-EEEB-11314A640ACA}"/>
          </ac:picMkLst>
        </pc:picChg>
        <pc:picChg chg="mod">
          <ac:chgData name="d'Agostino, Ciro" userId="522b68d4-162f-4dc7-a4d9-e6a12496a8af" providerId="ADAL" clId="{A6768CEF-6E10-4735-9800-1A9F2D141E76}" dt="2022-07-25T12:50:37.628" v="100"/>
          <ac:picMkLst>
            <pc:docMk/>
            <pc:sldMk cId="3369255699" sldId="2146847140"/>
            <ac:picMk id="120" creationId="{0AB7C466-BDF0-CFF9-CD05-D1BD38D12376}"/>
          </ac:picMkLst>
        </pc:picChg>
        <pc:picChg chg="mod">
          <ac:chgData name="d'Agostino, Ciro" userId="522b68d4-162f-4dc7-a4d9-e6a12496a8af" providerId="ADAL" clId="{A6768CEF-6E10-4735-9800-1A9F2D141E76}" dt="2022-07-25T12:50:37.628" v="100"/>
          <ac:picMkLst>
            <pc:docMk/>
            <pc:sldMk cId="3369255699" sldId="2146847140"/>
            <ac:picMk id="121" creationId="{58809CE8-0B77-E992-4696-647F5EFE2F81}"/>
          </ac:picMkLst>
        </pc:picChg>
        <pc:picChg chg="mod">
          <ac:chgData name="d'Agostino, Ciro" userId="522b68d4-162f-4dc7-a4d9-e6a12496a8af" providerId="ADAL" clId="{A6768CEF-6E10-4735-9800-1A9F2D141E76}" dt="2022-07-25T12:50:37.628" v="100"/>
          <ac:picMkLst>
            <pc:docMk/>
            <pc:sldMk cId="3369255699" sldId="2146847140"/>
            <ac:picMk id="140" creationId="{C42F888C-3473-5069-2C24-14E10715ED76}"/>
          </ac:picMkLst>
        </pc:picChg>
        <pc:picChg chg="mod">
          <ac:chgData name="d'Agostino, Ciro" userId="522b68d4-162f-4dc7-a4d9-e6a12496a8af" providerId="ADAL" clId="{A6768CEF-6E10-4735-9800-1A9F2D141E76}" dt="2022-07-25T12:50:37.628" v="100"/>
          <ac:picMkLst>
            <pc:docMk/>
            <pc:sldMk cId="3369255699" sldId="2146847140"/>
            <ac:picMk id="141" creationId="{2E0F1C4C-925D-0A1E-A276-46C838B1560F}"/>
          </ac:picMkLst>
        </pc:picChg>
        <pc:picChg chg="mod">
          <ac:chgData name="d'Agostino, Ciro" userId="522b68d4-162f-4dc7-a4d9-e6a12496a8af" providerId="ADAL" clId="{A6768CEF-6E10-4735-9800-1A9F2D141E76}" dt="2022-07-25T12:50:37.628" v="100"/>
          <ac:picMkLst>
            <pc:docMk/>
            <pc:sldMk cId="3369255699" sldId="2146847140"/>
            <ac:picMk id="142" creationId="{9672DBC5-30E3-F36D-667A-15F0C8508252}"/>
          </ac:picMkLst>
        </pc:picChg>
        <pc:picChg chg="mod">
          <ac:chgData name="d'Agostino, Ciro" userId="522b68d4-162f-4dc7-a4d9-e6a12496a8af" providerId="ADAL" clId="{A6768CEF-6E10-4735-9800-1A9F2D141E76}" dt="2022-07-25T12:50:37.628" v="100"/>
          <ac:picMkLst>
            <pc:docMk/>
            <pc:sldMk cId="3369255699" sldId="2146847140"/>
            <ac:picMk id="143" creationId="{7C57EAB6-ADD6-4F92-50E3-FD2B20A79860}"/>
          </ac:picMkLst>
        </pc:picChg>
        <pc:picChg chg="mod">
          <ac:chgData name="d'Agostino, Ciro" userId="522b68d4-162f-4dc7-a4d9-e6a12496a8af" providerId="ADAL" clId="{A6768CEF-6E10-4735-9800-1A9F2D141E76}" dt="2022-07-25T12:50:29.976" v="96" actId="165"/>
          <ac:picMkLst>
            <pc:docMk/>
            <pc:sldMk cId="3369255699" sldId="2146847140"/>
            <ac:picMk id="144" creationId="{3BF66D84-C356-418D-A441-401DA62B9A8D}"/>
          </ac:picMkLst>
        </pc:picChg>
        <pc:picChg chg="mod">
          <ac:chgData name="d'Agostino, Ciro" userId="522b68d4-162f-4dc7-a4d9-e6a12496a8af" providerId="ADAL" clId="{A6768CEF-6E10-4735-9800-1A9F2D141E76}" dt="2022-07-25T12:50:37.628" v="100"/>
          <ac:picMkLst>
            <pc:docMk/>
            <pc:sldMk cId="3369255699" sldId="2146847140"/>
            <ac:picMk id="145" creationId="{E669A6DE-9BE2-4CA1-D8C2-0E3462985195}"/>
          </ac:picMkLst>
        </pc:picChg>
        <pc:picChg chg="mod">
          <ac:chgData name="d'Agostino, Ciro" userId="522b68d4-162f-4dc7-a4d9-e6a12496a8af" providerId="ADAL" clId="{A6768CEF-6E10-4735-9800-1A9F2D141E76}" dt="2022-07-25T12:50:37.628" v="100"/>
          <ac:picMkLst>
            <pc:docMk/>
            <pc:sldMk cId="3369255699" sldId="2146847140"/>
            <ac:picMk id="146" creationId="{4D80EEFE-8CC2-7B23-6A19-892BAF6B6144}"/>
          </ac:picMkLst>
        </pc:picChg>
        <pc:picChg chg="mod">
          <ac:chgData name="d'Agostino, Ciro" userId="522b68d4-162f-4dc7-a4d9-e6a12496a8af" providerId="ADAL" clId="{A6768CEF-6E10-4735-9800-1A9F2D141E76}" dt="2022-07-25T12:50:37.628" v="100"/>
          <ac:picMkLst>
            <pc:docMk/>
            <pc:sldMk cId="3369255699" sldId="2146847140"/>
            <ac:picMk id="147" creationId="{A64267A0-5357-9D40-14D2-D52170EA7CD6}"/>
          </ac:picMkLst>
        </pc:picChg>
        <pc:picChg chg="mod">
          <ac:chgData name="d'Agostino, Ciro" userId="522b68d4-162f-4dc7-a4d9-e6a12496a8af" providerId="ADAL" clId="{A6768CEF-6E10-4735-9800-1A9F2D141E76}" dt="2022-07-25T12:50:29.976" v="96" actId="165"/>
          <ac:picMkLst>
            <pc:docMk/>
            <pc:sldMk cId="3369255699" sldId="2146847140"/>
            <ac:picMk id="174" creationId="{CBE89A1C-F19D-D7F9-5023-39E4921A6A2C}"/>
          </ac:picMkLst>
        </pc:picChg>
        <pc:picChg chg="mod">
          <ac:chgData name="d'Agostino, Ciro" userId="522b68d4-162f-4dc7-a4d9-e6a12496a8af" providerId="ADAL" clId="{A6768CEF-6E10-4735-9800-1A9F2D141E76}" dt="2022-07-25T12:50:29.976" v="96" actId="165"/>
          <ac:picMkLst>
            <pc:docMk/>
            <pc:sldMk cId="3369255699" sldId="2146847140"/>
            <ac:picMk id="181" creationId="{0064FC90-77EC-60C5-5F0F-93648887359A}"/>
          </ac:picMkLst>
        </pc:picChg>
        <pc:picChg chg="mod">
          <ac:chgData name="d'Agostino, Ciro" userId="522b68d4-162f-4dc7-a4d9-e6a12496a8af" providerId="ADAL" clId="{A6768CEF-6E10-4735-9800-1A9F2D141E76}" dt="2022-07-25T12:50:29.976" v="96" actId="165"/>
          <ac:picMkLst>
            <pc:docMk/>
            <pc:sldMk cId="3369255699" sldId="2146847140"/>
            <ac:picMk id="182" creationId="{898A8289-0919-2370-67C5-8EC9C7E2ACFC}"/>
          </ac:picMkLst>
        </pc:picChg>
        <pc:picChg chg="mod">
          <ac:chgData name="d'Agostino, Ciro" userId="522b68d4-162f-4dc7-a4d9-e6a12496a8af" providerId="ADAL" clId="{A6768CEF-6E10-4735-9800-1A9F2D141E76}" dt="2022-07-25T12:50:29.976" v="96" actId="165"/>
          <ac:picMkLst>
            <pc:docMk/>
            <pc:sldMk cId="3369255699" sldId="2146847140"/>
            <ac:picMk id="183" creationId="{DDA08D31-D4D5-5475-4B5A-37827BF8D724}"/>
          </ac:picMkLst>
        </pc:picChg>
        <pc:picChg chg="mod">
          <ac:chgData name="d'Agostino, Ciro" userId="522b68d4-162f-4dc7-a4d9-e6a12496a8af" providerId="ADAL" clId="{A6768CEF-6E10-4735-9800-1A9F2D141E76}" dt="2022-07-25T12:50:29.976" v="96" actId="165"/>
          <ac:picMkLst>
            <pc:docMk/>
            <pc:sldMk cId="3369255699" sldId="2146847140"/>
            <ac:picMk id="196" creationId="{0421BE2F-BAD5-5CE4-2784-7029258CBDAA}"/>
          </ac:picMkLst>
        </pc:picChg>
        <pc:picChg chg="mod">
          <ac:chgData name="d'Agostino, Ciro" userId="522b68d4-162f-4dc7-a4d9-e6a12496a8af" providerId="ADAL" clId="{A6768CEF-6E10-4735-9800-1A9F2D141E76}" dt="2022-07-25T12:50:29.976" v="96" actId="165"/>
          <ac:picMkLst>
            <pc:docMk/>
            <pc:sldMk cId="3369255699" sldId="2146847140"/>
            <ac:picMk id="197" creationId="{D839C198-3671-F7E6-7F2B-150BB826BF5E}"/>
          </ac:picMkLst>
        </pc:picChg>
        <pc:picChg chg="mod">
          <ac:chgData name="d'Agostino, Ciro" userId="522b68d4-162f-4dc7-a4d9-e6a12496a8af" providerId="ADAL" clId="{A6768CEF-6E10-4735-9800-1A9F2D141E76}" dt="2022-07-25T12:50:29.976" v="96" actId="165"/>
          <ac:picMkLst>
            <pc:docMk/>
            <pc:sldMk cId="3369255699" sldId="2146847140"/>
            <ac:picMk id="198" creationId="{4FDE239F-660E-836B-DEAB-54C92CECF64E}"/>
          </ac:picMkLst>
        </pc:picChg>
        <pc:picChg chg="mod">
          <ac:chgData name="d'Agostino, Ciro" userId="522b68d4-162f-4dc7-a4d9-e6a12496a8af" providerId="ADAL" clId="{A6768CEF-6E10-4735-9800-1A9F2D141E76}" dt="2022-07-25T12:50:29.976" v="96" actId="165"/>
          <ac:picMkLst>
            <pc:docMk/>
            <pc:sldMk cId="3369255699" sldId="2146847140"/>
            <ac:picMk id="199" creationId="{3A3DE808-E9B0-F51F-3A31-D7034C438CB3}"/>
          </ac:picMkLst>
        </pc:picChg>
        <pc:picChg chg="mod">
          <ac:chgData name="d'Agostino, Ciro" userId="522b68d4-162f-4dc7-a4d9-e6a12496a8af" providerId="ADAL" clId="{A6768CEF-6E10-4735-9800-1A9F2D141E76}" dt="2022-07-25T12:50:29.976" v="96" actId="165"/>
          <ac:picMkLst>
            <pc:docMk/>
            <pc:sldMk cId="3369255699" sldId="2146847140"/>
            <ac:picMk id="200" creationId="{A9440929-2897-3335-98D8-B9FEA1C94C3F}"/>
          </ac:picMkLst>
        </pc:picChg>
        <pc:picChg chg="mod">
          <ac:chgData name="d'Agostino, Ciro" userId="522b68d4-162f-4dc7-a4d9-e6a12496a8af" providerId="ADAL" clId="{A6768CEF-6E10-4735-9800-1A9F2D141E76}" dt="2022-07-25T12:50:29.976" v="96" actId="165"/>
          <ac:picMkLst>
            <pc:docMk/>
            <pc:sldMk cId="3369255699" sldId="2146847140"/>
            <ac:picMk id="201" creationId="{839CA28E-C897-9FA5-80DA-595F627A79A7}"/>
          </ac:picMkLst>
        </pc:picChg>
        <pc:picChg chg="mod">
          <ac:chgData name="d'Agostino, Ciro" userId="522b68d4-162f-4dc7-a4d9-e6a12496a8af" providerId="ADAL" clId="{A6768CEF-6E10-4735-9800-1A9F2D141E76}" dt="2022-07-25T12:50:29.976" v="96" actId="165"/>
          <ac:picMkLst>
            <pc:docMk/>
            <pc:sldMk cId="3369255699" sldId="2146847140"/>
            <ac:picMk id="202" creationId="{D778BF11-7D1D-98BA-BEF0-A61FD10E76C2}"/>
          </ac:picMkLst>
        </pc:picChg>
        <pc:picChg chg="mod">
          <ac:chgData name="d'Agostino, Ciro" userId="522b68d4-162f-4dc7-a4d9-e6a12496a8af" providerId="ADAL" clId="{A6768CEF-6E10-4735-9800-1A9F2D141E76}" dt="2022-07-25T12:50:29.976" v="96" actId="165"/>
          <ac:picMkLst>
            <pc:docMk/>
            <pc:sldMk cId="3369255699" sldId="2146847140"/>
            <ac:picMk id="203" creationId="{3091B927-F05D-F03C-E049-DC259D34B830}"/>
          </ac:picMkLst>
        </pc:picChg>
        <pc:picChg chg="mod">
          <ac:chgData name="d'Agostino, Ciro" userId="522b68d4-162f-4dc7-a4d9-e6a12496a8af" providerId="ADAL" clId="{A6768CEF-6E10-4735-9800-1A9F2D141E76}" dt="2022-07-25T12:50:29.976" v="96" actId="165"/>
          <ac:picMkLst>
            <pc:docMk/>
            <pc:sldMk cId="3369255699" sldId="2146847140"/>
            <ac:picMk id="204" creationId="{034D00F1-75E4-6C94-C76A-CA902DCAE366}"/>
          </ac:picMkLst>
        </pc:picChg>
        <pc:picChg chg="mod">
          <ac:chgData name="d'Agostino, Ciro" userId="522b68d4-162f-4dc7-a4d9-e6a12496a8af" providerId="ADAL" clId="{A6768CEF-6E10-4735-9800-1A9F2D141E76}" dt="2022-07-25T12:50:29.976" v="96" actId="165"/>
          <ac:picMkLst>
            <pc:docMk/>
            <pc:sldMk cId="3369255699" sldId="2146847140"/>
            <ac:picMk id="205" creationId="{ED5F8C66-E3D8-3CF2-F633-28AAA38498C3}"/>
          </ac:picMkLst>
        </pc:picChg>
        <pc:picChg chg="mod">
          <ac:chgData name="d'Agostino, Ciro" userId="522b68d4-162f-4dc7-a4d9-e6a12496a8af" providerId="ADAL" clId="{A6768CEF-6E10-4735-9800-1A9F2D141E76}" dt="2022-07-25T12:50:29.976" v="96" actId="165"/>
          <ac:picMkLst>
            <pc:docMk/>
            <pc:sldMk cId="3369255699" sldId="2146847140"/>
            <ac:picMk id="206" creationId="{D5FDD2F9-C218-6566-D409-45AC2959E0F7}"/>
          </ac:picMkLst>
        </pc:picChg>
        <pc:picChg chg="mod">
          <ac:chgData name="d'Agostino, Ciro" userId="522b68d4-162f-4dc7-a4d9-e6a12496a8af" providerId="ADAL" clId="{A6768CEF-6E10-4735-9800-1A9F2D141E76}" dt="2022-07-25T12:50:29.976" v="96" actId="165"/>
          <ac:picMkLst>
            <pc:docMk/>
            <pc:sldMk cId="3369255699" sldId="2146847140"/>
            <ac:picMk id="207" creationId="{48161C2A-CA9A-6A0F-784D-2D23E9E76B82}"/>
          </ac:picMkLst>
        </pc:picChg>
        <pc:picChg chg="mod">
          <ac:chgData name="d'Agostino, Ciro" userId="522b68d4-162f-4dc7-a4d9-e6a12496a8af" providerId="ADAL" clId="{A6768CEF-6E10-4735-9800-1A9F2D141E76}" dt="2022-07-25T12:50:29.976" v="96" actId="165"/>
          <ac:picMkLst>
            <pc:docMk/>
            <pc:sldMk cId="3369255699" sldId="2146847140"/>
            <ac:picMk id="208" creationId="{26430765-B322-C459-715C-EDAA4D1B88A8}"/>
          </ac:picMkLst>
        </pc:picChg>
        <pc:picChg chg="mod">
          <ac:chgData name="d'Agostino, Ciro" userId="522b68d4-162f-4dc7-a4d9-e6a12496a8af" providerId="ADAL" clId="{A6768CEF-6E10-4735-9800-1A9F2D141E76}" dt="2022-07-25T12:50:29.976" v="96" actId="165"/>
          <ac:picMkLst>
            <pc:docMk/>
            <pc:sldMk cId="3369255699" sldId="2146847140"/>
            <ac:picMk id="209" creationId="{FB762A96-12A4-4AC0-E1D3-723B9EB75AA3}"/>
          </ac:picMkLst>
        </pc:picChg>
        <pc:picChg chg="mod">
          <ac:chgData name="d'Agostino, Ciro" userId="522b68d4-162f-4dc7-a4d9-e6a12496a8af" providerId="ADAL" clId="{A6768CEF-6E10-4735-9800-1A9F2D141E76}" dt="2022-07-25T12:50:29.976" v="96" actId="165"/>
          <ac:picMkLst>
            <pc:docMk/>
            <pc:sldMk cId="3369255699" sldId="2146847140"/>
            <ac:picMk id="210" creationId="{64EBB567-2B01-58AD-3DF8-5A1755C493EA}"/>
          </ac:picMkLst>
        </pc:picChg>
        <pc:picChg chg="mod">
          <ac:chgData name="d'Agostino, Ciro" userId="522b68d4-162f-4dc7-a4d9-e6a12496a8af" providerId="ADAL" clId="{A6768CEF-6E10-4735-9800-1A9F2D141E76}" dt="2022-07-25T12:50:29.976" v="96" actId="165"/>
          <ac:picMkLst>
            <pc:docMk/>
            <pc:sldMk cId="3369255699" sldId="2146847140"/>
            <ac:picMk id="211" creationId="{E9D4E1C7-1138-6399-10E5-25053AC5AB7F}"/>
          </ac:picMkLst>
        </pc:picChg>
        <pc:picChg chg="mod">
          <ac:chgData name="d'Agostino, Ciro" userId="522b68d4-162f-4dc7-a4d9-e6a12496a8af" providerId="ADAL" clId="{A6768CEF-6E10-4735-9800-1A9F2D141E76}" dt="2022-07-25T12:50:29.976" v="96" actId="165"/>
          <ac:picMkLst>
            <pc:docMk/>
            <pc:sldMk cId="3369255699" sldId="2146847140"/>
            <ac:picMk id="212" creationId="{01AFAC79-E54B-5640-2A0D-D837F6A0DBF3}"/>
          </ac:picMkLst>
        </pc:picChg>
        <pc:picChg chg="mod">
          <ac:chgData name="d'Agostino, Ciro" userId="522b68d4-162f-4dc7-a4d9-e6a12496a8af" providerId="ADAL" clId="{A6768CEF-6E10-4735-9800-1A9F2D141E76}" dt="2022-07-25T12:50:29.976" v="96" actId="165"/>
          <ac:picMkLst>
            <pc:docMk/>
            <pc:sldMk cId="3369255699" sldId="2146847140"/>
            <ac:picMk id="213" creationId="{ECF33D40-7F99-E26D-E75F-2DBB2C97858B}"/>
          </ac:picMkLst>
        </pc:picChg>
        <pc:picChg chg="mod">
          <ac:chgData name="d'Agostino, Ciro" userId="522b68d4-162f-4dc7-a4d9-e6a12496a8af" providerId="ADAL" clId="{A6768CEF-6E10-4735-9800-1A9F2D141E76}" dt="2022-07-25T12:50:29.976" v="96" actId="165"/>
          <ac:picMkLst>
            <pc:docMk/>
            <pc:sldMk cId="3369255699" sldId="2146847140"/>
            <ac:picMk id="214" creationId="{9A1A3DDF-C068-89E6-1914-03A01BE67F24}"/>
          </ac:picMkLst>
        </pc:picChg>
        <pc:picChg chg="mod">
          <ac:chgData name="d'Agostino, Ciro" userId="522b68d4-162f-4dc7-a4d9-e6a12496a8af" providerId="ADAL" clId="{A6768CEF-6E10-4735-9800-1A9F2D141E76}" dt="2022-07-25T12:50:29.976" v="96" actId="165"/>
          <ac:picMkLst>
            <pc:docMk/>
            <pc:sldMk cId="3369255699" sldId="2146847140"/>
            <ac:picMk id="215" creationId="{87084A77-380D-76D8-CE88-C03AAE8FEB98}"/>
          </ac:picMkLst>
        </pc:picChg>
        <pc:picChg chg="mod">
          <ac:chgData name="d'Agostino, Ciro" userId="522b68d4-162f-4dc7-a4d9-e6a12496a8af" providerId="ADAL" clId="{A6768CEF-6E10-4735-9800-1A9F2D141E76}" dt="2022-07-25T12:50:29.976" v="96" actId="165"/>
          <ac:picMkLst>
            <pc:docMk/>
            <pc:sldMk cId="3369255699" sldId="2146847140"/>
            <ac:picMk id="216" creationId="{05BB4B81-0C14-44A6-F7E3-582DE1DB7467}"/>
          </ac:picMkLst>
        </pc:picChg>
        <pc:picChg chg="mod">
          <ac:chgData name="d'Agostino, Ciro" userId="522b68d4-162f-4dc7-a4d9-e6a12496a8af" providerId="ADAL" clId="{A6768CEF-6E10-4735-9800-1A9F2D141E76}" dt="2022-07-25T12:50:29.976" v="96" actId="165"/>
          <ac:picMkLst>
            <pc:docMk/>
            <pc:sldMk cId="3369255699" sldId="2146847140"/>
            <ac:picMk id="217" creationId="{06E302CF-B989-947B-0B68-30BDBFD4CD17}"/>
          </ac:picMkLst>
        </pc:picChg>
        <pc:picChg chg="mod">
          <ac:chgData name="d'Agostino, Ciro" userId="522b68d4-162f-4dc7-a4d9-e6a12496a8af" providerId="ADAL" clId="{A6768CEF-6E10-4735-9800-1A9F2D141E76}" dt="2022-07-25T12:50:29.976" v="96" actId="165"/>
          <ac:picMkLst>
            <pc:docMk/>
            <pc:sldMk cId="3369255699" sldId="2146847140"/>
            <ac:picMk id="218" creationId="{7A685BCC-911C-C411-897F-44BA7C59BE35}"/>
          </ac:picMkLst>
        </pc:picChg>
        <pc:picChg chg="del mod topLvl">
          <ac:chgData name="d'Agostino, Ciro" userId="522b68d4-162f-4dc7-a4d9-e6a12496a8af" providerId="ADAL" clId="{A6768CEF-6E10-4735-9800-1A9F2D141E76}" dt="2022-07-25T12:50:33.235" v="98" actId="478"/>
          <ac:picMkLst>
            <pc:docMk/>
            <pc:sldMk cId="3369255699" sldId="2146847140"/>
            <ac:picMk id="219" creationId="{5EF126B6-5158-EEC6-2776-CB4C70345FD5}"/>
          </ac:picMkLst>
        </pc:picChg>
        <pc:picChg chg="del mod topLvl">
          <ac:chgData name="d'Agostino, Ciro" userId="522b68d4-162f-4dc7-a4d9-e6a12496a8af" providerId="ADAL" clId="{A6768CEF-6E10-4735-9800-1A9F2D141E76}" dt="2022-07-25T12:50:33.235" v="98" actId="478"/>
          <ac:picMkLst>
            <pc:docMk/>
            <pc:sldMk cId="3369255699" sldId="2146847140"/>
            <ac:picMk id="220" creationId="{E29D994E-29F9-8AED-72BC-46C2F3C993CC}"/>
          </ac:picMkLst>
        </pc:picChg>
        <pc:picChg chg="del mod topLvl">
          <ac:chgData name="d'Agostino, Ciro" userId="522b68d4-162f-4dc7-a4d9-e6a12496a8af" providerId="ADAL" clId="{A6768CEF-6E10-4735-9800-1A9F2D141E76}" dt="2022-07-25T12:50:33.235" v="98" actId="478"/>
          <ac:picMkLst>
            <pc:docMk/>
            <pc:sldMk cId="3369255699" sldId="2146847140"/>
            <ac:picMk id="221" creationId="{BA049CDD-27AE-F628-4B05-CDB8BAFCC004}"/>
          </ac:picMkLst>
        </pc:picChg>
        <pc:picChg chg="mod">
          <ac:chgData name="d'Agostino, Ciro" userId="522b68d4-162f-4dc7-a4d9-e6a12496a8af" providerId="ADAL" clId="{A6768CEF-6E10-4735-9800-1A9F2D141E76}" dt="2022-07-25T12:50:29.976" v="96" actId="165"/>
          <ac:picMkLst>
            <pc:docMk/>
            <pc:sldMk cId="3369255699" sldId="2146847140"/>
            <ac:picMk id="222" creationId="{C77B2F25-F10C-4EDA-9C0F-E2E7AD00B52F}"/>
          </ac:picMkLst>
        </pc:picChg>
        <pc:picChg chg="del mod topLvl">
          <ac:chgData name="d'Agostino, Ciro" userId="522b68d4-162f-4dc7-a4d9-e6a12496a8af" providerId="ADAL" clId="{A6768CEF-6E10-4735-9800-1A9F2D141E76}" dt="2022-07-25T12:50:35.541" v="99" actId="478"/>
          <ac:picMkLst>
            <pc:docMk/>
            <pc:sldMk cId="3369255699" sldId="2146847140"/>
            <ac:picMk id="223" creationId="{A76D2F13-65E9-3D16-B02B-EFF78304E9A1}"/>
          </ac:picMkLst>
        </pc:picChg>
        <pc:picChg chg="mod">
          <ac:chgData name="d'Agostino, Ciro" userId="522b68d4-162f-4dc7-a4d9-e6a12496a8af" providerId="ADAL" clId="{A6768CEF-6E10-4735-9800-1A9F2D141E76}" dt="2022-07-25T12:50:29.976" v="96" actId="165"/>
          <ac:picMkLst>
            <pc:docMk/>
            <pc:sldMk cId="3369255699" sldId="2146847140"/>
            <ac:picMk id="254" creationId="{3F5FD902-E8D5-4E2B-B93E-0CD8DAF245A9}"/>
          </ac:picMkLst>
        </pc:picChg>
        <pc:picChg chg="mod">
          <ac:chgData name="d'Agostino, Ciro" userId="522b68d4-162f-4dc7-a4d9-e6a12496a8af" providerId="ADAL" clId="{A6768CEF-6E10-4735-9800-1A9F2D141E76}" dt="2022-07-25T12:50:29.976" v="96" actId="165"/>
          <ac:picMkLst>
            <pc:docMk/>
            <pc:sldMk cId="3369255699" sldId="2146847140"/>
            <ac:picMk id="255" creationId="{DD0C196C-9FD6-42FD-B088-CE0A1B37891F}"/>
          </ac:picMkLst>
        </pc:picChg>
        <pc:picChg chg="mod">
          <ac:chgData name="d'Agostino, Ciro" userId="522b68d4-162f-4dc7-a4d9-e6a12496a8af" providerId="ADAL" clId="{A6768CEF-6E10-4735-9800-1A9F2D141E76}" dt="2022-07-25T12:50:29.976" v="96" actId="165"/>
          <ac:picMkLst>
            <pc:docMk/>
            <pc:sldMk cId="3369255699" sldId="2146847140"/>
            <ac:picMk id="330" creationId="{B301F5C1-84FB-4C9F-95E5-76380A31FC9A}"/>
          </ac:picMkLst>
        </pc:picChg>
        <pc:picChg chg="mod">
          <ac:chgData name="d'Agostino, Ciro" userId="522b68d4-162f-4dc7-a4d9-e6a12496a8af" providerId="ADAL" clId="{A6768CEF-6E10-4735-9800-1A9F2D141E76}" dt="2022-07-25T12:50:29.976" v="96" actId="165"/>
          <ac:picMkLst>
            <pc:docMk/>
            <pc:sldMk cId="3369255699" sldId="2146847140"/>
            <ac:picMk id="331" creationId="{D1C69C00-13E4-43E2-BC8A-78974191F7E9}"/>
          </ac:picMkLst>
        </pc:picChg>
        <pc:picChg chg="mod topLvl">
          <ac:chgData name="d'Agostino, Ciro" userId="522b68d4-162f-4dc7-a4d9-e6a12496a8af" providerId="ADAL" clId="{A6768CEF-6E10-4735-9800-1A9F2D141E76}" dt="2022-07-25T12:50:29.976" v="96" actId="165"/>
          <ac:picMkLst>
            <pc:docMk/>
            <pc:sldMk cId="3369255699" sldId="2146847140"/>
            <ac:picMk id="339" creationId="{102F223E-CBBC-49E4-86FF-A19B25E1C5B5}"/>
          </ac:picMkLst>
        </pc:picChg>
        <pc:cxnChg chg="mod">
          <ac:chgData name="d'Agostino, Ciro" userId="522b68d4-162f-4dc7-a4d9-e6a12496a8af" providerId="ADAL" clId="{A6768CEF-6E10-4735-9800-1A9F2D141E76}" dt="2022-07-25T12:50:29.976" v="96" actId="165"/>
          <ac:cxnSpMkLst>
            <pc:docMk/>
            <pc:sldMk cId="3369255699" sldId="2146847140"/>
            <ac:cxnSpMk id="75" creationId="{23F2B158-5985-49E1-AEEC-30F537103445}"/>
          </ac:cxnSpMkLst>
        </pc:cxnChg>
        <pc:cxnChg chg="mod">
          <ac:chgData name="d'Agostino, Ciro" userId="522b68d4-162f-4dc7-a4d9-e6a12496a8af" providerId="ADAL" clId="{A6768CEF-6E10-4735-9800-1A9F2D141E76}" dt="2022-07-25T12:50:29.976" v="96" actId="165"/>
          <ac:cxnSpMkLst>
            <pc:docMk/>
            <pc:sldMk cId="3369255699" sldId="2146847140"/>
            <ac:cxnSpMk id="76" creationId="{4A41ABEF-1ED7-4544-931A-FDDCB4C7F89C}"/>
          </ac:cxnSpMkLst>
        </pc:cxnChg>
        <pc:cxnChg chg="mod">
          <ac:chgData name="d'Agostino, Ciro" userId="522b68d4-162f-4dc7-a4d9-e6a12496a8af" providerId="ADAL" clId="{A6768CEF-6E10-4735-9800-1A9F2D141E76}" dt="2022-07-25T12:50:29.976" v="96" actId="165"/>
          <ac:cxnSpMkLst>
            <pc:docMk/>
            <pc:sldMk cId="3369255699" sldId="2146847140"/>
            <ac:cxnSpMk id="249" creationId="{791413DE-AEEC-412F-82EF-B2DE6FE7A755}"/>
          </ac:cxnSpMkLst>
        </pc:cxnChg>
        <pc:cxnChg chg="mod">
          <ac:chgData name="d'Agostino, Ciro" userId="522b68d4-162f-4dc7-a4d9-e6a12496a8af" providerId="ADAL" clId="{A6768CEF-6E10-4735-9800-1A9F2D141E76}" dt="2022-07-25T12:50:29.976" v="96" actId="165"/>
          <ac:cxnSpMkLst>
            <pc:docMk/>
            <pc:sldMk cId="3369255699" sldId="2146847140"/>
            <ac:cxnSpMk id="326" creationId="{CF068C4D-4EE6-49A0-B9D1-C400A56EE8A2}"/>
          </ac:cxnSpMkLst>
        </pc:cxnChg>
      </pc:sldChg>
      <pc:sldChg chg="addSp delSp modSp mod">
        <pc:chgData name="d'Agostino, Ciro" userId="522b68d4-162f-4dc7-a4d9-e6a12496a8af" providerId="ADAL" clId="{A6768CEF-6E10-4735-9800-1A9F2D141E76}" dt="2022-07-25T12:54:03.040" v="175" actId="1036"/>
        <pc:sldMkLst>
          <pc:docMk/>
          <pc:sldMk cId="1507841239" sldId="2146847141"/>
        </pc:sldMkLst>
        <pc:spChg chg="mod">
          <ac:chgData name="d'Agostino, Ciro" userId="522b68d4-162f-4dc7-a4d9-e6a12496a8af" providerId="ADAL" clId="{A6768CEF-6E10-4735-9800-1A9F2D141E76}" dt="2022-07-25T12:53:54.588" v="169"/>
          <ac:spMkLst>
            <pc:docMk/>
            <pc:sldMk cId="1507841239" sldId="2146847141"/>
            <ac:spMk id="164" creationId="{61C119E9-A78B-3E6F-0E87-FD7F90541A96}"/>
          </ac:spMkLst>
        </pc:spChg>
        <pc:spChg chg="mod">
          <ac:chgData name="d'Agostino, Ciro" userId="522b68d4-162f-4dc7-a4d9-e6a12496a8af" providerId="ADAL" clId="{A6768CEF-6E10-4735-9800-1A9F2D141E76}" dt="2022-07-25T12:53:54.588" v="169"/>
          <ac:spMkLst>
            <pc:docMk/>
            <pc:sldMk cId="1507841239" sldId="2146847141"/>
            <ac:spMk id="165" creationId="{E70BF5C7-22D4-A21E-D876-EEA5CE75F787}"/>
          </ac:spMkLst>
        </pc:spChg>
        <pc:spChg chg="mod">
          <ac:chgData name="d'Agostino, Ciro" userId="522b68d4-162f-4dc7-a4d9-e6a12496a8af" providerId="ADAL" clId="{A6768CEF-6E10-4735-9800-1A9F2D141E76}" dt="2022-07-25T12:53:54.588" v="169"/>
          <ac:spMkLst>
            <pc:docMk/>
            <pc:sldMk cId="1507841239" sldId="2146847141"/>
            <ac:spMk id="166" creationId="{31EB9FCD-3D31-CBCA-435B-9FCB75004D72}"/>
          </ac:spMkLst>
        </pc:spChg>
        <pc:spChg chg="mod">
          <ac:chgData name="d'Agostino, Ciro" userId="522b68d4-162f-4dc7-a4d9-e6a12496a8af" providerId="ADAL" clId="{A6768CEF-6E10-4735-9800-1A9F2D141E76}" dt="2022-07-25T12:53:54.588" v="169"/>
          <ac:spMkLst>
            <pc:docMk/>
            <pc:sldMk cId="1507841239" sldId="2146847141"/>
            <ac:spMk id="167" creationId="{30DC8E3B-8934-2B2B-7E9E-5F2505423498}"/>
          </ac:spMkLst>
        </pc:spChg>
        <pc:spChg chg="mod">
          <ac:chgData name="d'Agostino, Ciro" userId="522b68d4-162f-4dc7-a4d9-e6a12496a8af" providerId="ADAL" clId="{A6768CEF-6E10-4735-9800-1A9F2D141E76}" dt="2022-07-25T12:53:54.588" v="169"/>
          <ac:spMkLst>
            <pc:docMk/>
            <pc:sldMk cId="1507841239" sldId="2146847141"/>
            <ac:spMk id="168" creationId="{3A963356-6BC7-49FB-FCB2-1F57BCCEF37B}"/>
          </ac:spMkLst>
        </pc:spChg>
        <pc:spChg chg="mod">
          <ac:chgData name="d'Agostino, Ciro" userId="522b68d4-162f-4dc7-a4d9-e6a12496a8af" providerId="ADAL" clId="{A6768CEF-6E10-4735-9800-1A9F2D141E76}" dt="2022-07-25T12:53:54.588" v="169"/>
          <ac:spMkLst>
            <pc:docMk/>
            <pc:sldMk cId="1507841239" sldId="2146847141"/>
            <ac:spMk id="169" creationId="{FC41A1D3-D418-BF07-B1CA-E71337F6B9A7}"/>
          </ac:spMkLst>
        </pc:spChg>
        <pc:spChg chg="mod">
          <ac:chgData name="d'Agostino, Ciro" userId="522b68d4-162f-4dc7-a4d9-e6a12496a8af" providerId="ADAL" clId="{A6768CEF-6E10-4735-9800-1A9F2D141E76}" dt="2022-07-25T12:53:54.588" v="169"/>
          <ac:spMkLst>
            <pc:docMk/>
            <pc:sldMk cId="1507841239" sldId="2146847141"/>
            <ac:spMk id="170" creationId="{6AF7008C-1675-7364-8468-6C856A5E1872}"/>
          </ac:spMkLst>
        </pc:spChg>
        <pc:spChg chg="mod">
          <ac:chgData name="d'Agostino, Ciro" userId="522b68d4-162f-4dc7-a4d9-e6a12496a8af" providerId="ADAL" clId="{A6768CEF-6E10-4735-9800-1A9F2D141E76}" dt="2022-07-25T12:53:54.588" v="169"/>
          <ac:spMkLst>
            <pc:docMk/>
            <pc:sldMk cId="1507841239" sldId="2146847141"/>
            <ac:spMk id="171" creationId="{8259676E-28BD-4766-4F62-975BADC93748}"/>
          </ac:spMkLst>
        </pc:spChg>
        <pc:spChg chg="mod">
          <ac:chgData name="d'Agostino, Ciro" userId="522b68d4-162f-4dc7-a4d9-e6a12496a8af" providerId="ADAL" clId="{A6768CEF-6E10-4735-9800-1A9F2D141E76}" dt="2022-07-25T12:53:54.588" v="169"/>
          <ac:spMkLst>
            <pc:docMk/>
            <pc:sldMk cId="1507841239" sldId="2146847141"/>
            <ac:spMk id="172" creationId="{32159C57-7933-9279-5BC6-DD16C02CA854}"/>
          </ac:spMkLst>
        </pc:spChg>
        <pc:spChg chg="mod">
          <ac:chgData name="d'Agostino, Ciro" userId="522b68d4-162f-4dc7-a4d9-e6a12496a8af" providerId="ADAL" clId="{A6768CEF-6E10-4735-9800-1A9F2D141E76}" dt="2022-07-25T12:53:54.588" v="169"/>
          <ac:spMkLst>
            <pc:docMk/>
            <pc:sldMk cId="1507841239" sldId="2146847141"/>
            <ac:spMk id="173" creationId="{6F467653-93CD-28DD-842F-EB29460DD217}"/>
          </ac:spMkLst>
        </pc:spChg>
        <pc:spChg chg="mod">
          <ac:chgData name="d'Agostino, Ciro" userId="522b68d4-162f-4dc7-a4d9-e6a12496a8af" providerId="ADAL" clId="{A6768CEF-6E10-4735-9800-1A9F2D141E76}" dt="2022-07-25T12:53:54.588" v="169"/>
          <ac:spMkLst>
            <pc:docMk/>
            <pc:sldMk cId="1507841239" sldId="2146847141"/>
            <ac:spMk id="174" creationId="{170A8DF2-F179-E94D-4CCB-ADF8D70F484A}"/>
          </ac:spMkLst>
        </pc:spChg>
        <pc:spChg chg="mod">
          <ac:chgData name="d'Agostino, Ciro" userId="522b68d4-162f-4dc7-a4d9-e6a12496a8af" providerId="ADAL" clId="{A6768CEF-6E10-4735-9800-1A9F2D141E76}" dt="2022-07-25T12:53:54.588" v="169"/>
          <ac:spMkLst>
            <pc:docMk/>
            <pc:sldMk cId="1507841239" sldId="2146847141"/>
            <ac:spMk id="260" creationId="{14B051AC-5FB4-E179-06D0-52917ACF17BD}"/>
          </ac:spMkLst>
        </pc:spChg>
        <pc:spChg chg="mod">
          <ac:chgData name="d'Agostino, Ciro" userId="522b68d4-162f-4dc7-a4d9-e6a12496a8af" providerId="ADAL" clId="{A6768CEF-6E10-4735-9800-1A9F2D141E76}" dt="2022-07-25T12:53:54.588" v="169"/>
          <ac:spMkLst>
            <pc:docMk/>
            <pc:sldMk cId="1507841239" sldId="2146847141"/>
            <ac:spMk id="261" creationId="{BA434074-79E7-37E2-703C-F25FFEBFB576}"/>
          </ac:spMkLst>
        </pc:spChg>
        <pc:spChg chg="mod">
          <ac:chgData name="d'Agostino, Ciro" userId="522b68d4-162f-4dc7-a4d9-e6a12496a8af" providerId="ADAL" clId="{A6768CEF-6E10-4735-9800-1A9F2D141E76}" dt="2022-07-25T12:53:54.588" v="169"/>
          <ac:spMkLst>
            <pc:docMk/>
            <pc:sldMk cId="1507841239" sldId="2146847141"/>
            <ac:spMk id="262" creationId="{2CB1D1FA-D4C9-5436-6BD3-8000B9BC2E8A}"/>
          </ac:spMkLst>
        </pc:spChg>
        <pc:spChg chg="mod">
          <ac:chgData name="d'Agostino, Ciro" userId="522b68d4-162f-4dc7-a4d9-e6a12496a8af" providerId="ADAL" clId="{A6768CEF-6E10-4735-9800-1A9F2D141E76}" dt="2022-07-25T12:53:54.588" v="169"/>
          <ac:spMkLst>
            <pc:docMk/>
            <pc:sldMk cId="1507841239" sldId="2146847141"/>
            <ac:spMk id="263" creationId="{128141E9-5333-F9A4-DB01-39B94E0E2CE0}"/>
          </ac:spMkLst>
        </pc:spChg>
        <pc:spChg chg="mod">
          <ac:chgData name="d'Agostino, Ciro" userId="522b68d4-162f-4dc7-a4d9-e6a12496a8af" providerId="ADAL" clId="{A6768CEF-6E10-4735-9800-1A9F2D141E76}" dt="2022-07-25T12:53:54.588" v="169"/>
          <ac:spMkLst>
            <pc:docMk/>
            <pc:sldMk cId="1507841239" sldId="2146847141"/>
            <ac:spMk id="264" creationId="{DE3C014F-E6EB-0D7F-ADF3-C27AE40B823A}"/>
          </ac:spMkLst>
        </pc:spChg>
        <pc:spChg chg="mod">
          <ac:chgData name="d'Agostino, Ciro" userId="522b68d4-162f-4dc7-a4d9-e6a12496a8af" providerId="ADAL" clId="{A6768CEF-6E10-4735-9800-1A9F2D141E76}" dt="2022-07-25T12:53:54.588" v="169"/>
          <ac:spMkLst>
            <pc:docMk/>
            <pc:sldMk cId="1507841239" sldId="2146847141"/>
            <ac:spMk id="265" creationId="{18E16244-8C7B-55BC-D7D7-843DDB0BE3F9}"/>
          </ac:spMkLst>
        </pc:spChg>
        <pc:spChg chg="mod">
          <ac:chgData name="d'Agostino, Ciro" userId="522b68d4-162f-4dc7-a4d9-e6a12496a8af" providerId="ADAL" clId="{A6768CEF-6E10-4735-9800-1A9F2D141E76}" dt="2022-07-25T12:53:54.588" v="169"/>
          <ac:spMkLst>
            <pc:docMk/>
            <pc:sldMk cId="1507841239" sldId="2146847141"/>
            <ac:spMk id="266" creationId="{B45DDE4F-23DC-E7E3-C767-7340950B64B8}"/>
          </ac:spMkLst>
        </pc:spChg>
        <pc:spChg chg="mod">
          <ac:chgData name="d'Agostino, Ciro" userId="522b68d4-162f-4dc7-a4d9-e6a12496a8af" providerId="ADAL" clId="{A6768CEF-6E10-4735-9800-1A9F2D141E76}" dt="2022-07-25T12:53:54.588" v="169"/>
          <ac:spMkLst>
            <pc:docMk/>
            <pc:sldMk cId="1507841239" sldId="2146847141"/>
            <ac:spMk id="267" creationId="{2145A3AC-D93D-8F3E-8778-67E25004B4C8}"/>
          </ac:spMkLst>
        </pc:spChg>
        <pc:spChg chg="mod">
          <ac:chgData name="d'Agostino, Ciro" userId="522b68d4-162f-4dc7-a4d9-e6a12496a8af" providerId="ADAL" clId="{A6768CEF-6E10-4735-9800-1A9F2D141E76}" dt="2022-07-25T12:53:54.588" v="169"/>
          <ac:spMkLst>
            <pc:docMk/>
            <pc:sldMk cId="1507841239" sldId="2146847141"/>
            <ac:spMk id="268" creationId="{567C4FDA-7465-FE5F-73E1-A046B87D0CD1}"/>
          </ac:spMkLst>
        </pc:spChg>
        <pc:spChg chg="mod">
          <ac:chgData name="d'Agostino, Ciro" userId="522b68d4-162f-4dc7-a4d9-e6a12496a8af" providerId="ADAL" clId="{A6768CEF-6E10-4735-9800-1A9F2D141E76}" dt="2022-07-25T12:53:54.588" v="169"/>
          <ac:spMkLst>
            <pc:docMk/>
            <pc:sldMk cId="1507841239" sldId="2146847141"/>
            <ac:spMk id="269" creationId="{353F0770-D0FE-D380-9EB9-EA1764B3E204}"/>
          </ac:spMkLst>
        </pc:spChg>
        <pc:spChg chg="mod">
          <ac:chgData name="d'Agostino, Ciro" userId="522b68d4-162f-4dc7-a4d9-e6a12496a8af" providerId="ADAL" clId="{A6768CEF-6E10-4735-9800-1A9F2D141E76}" dt="2022-07-25T12:53:54.588" v="169"/>
          <ac:spMkLst>
            <pc:docMk/>
            <pc:sldMk cId="1507841239" sldId="2146847141"/>
            <ac:spMk id="270" creationId="{96FC057E-F9DD-7B62-1426-ACCAC9198751}"/>
          </ac:spMkLst>
        </pc:spChg>
        <pc:spChg chg="mod">
          <ac:chgData name="d'Agostino, Ciro" userId="522b68d4-162f-4dc7-a4d9-e6a12496a8af" providerId="ADAL" clId="{A6768CEF-6E10-4735-9800-1A9F2D141E76}" dt="2022-07-25T12:53:54.588" v="169"/>
          <ac:spMkLst>
            <pc:docMk/>
            <pc:sldMk cId="1507841239" sldId="2146847141"/>
            <ac:spMk id="271" creationId="{41ADE9C8-523E-80BD-E110-6694A622D7B8}"/>
          </ac:spMkLst>
        </pc:spChg>
        <pc:spChg chg="mod">
          <ac:chgData name="d'Agostino, Ciro" userId="522b68d4-162f-4dc7-a4d9-e6a12496a8af" providerId="ADAL" clId="{A6768CEF-6E10-4735-9800-1A9F2D141E76}" dt="2022-07-25T12:53:54.588" v="169"/>
          <ac:spMkLst>
            <pc:docMk/>
            <pc:sldMk cId="1507841239" sldId="2146847141"/>
            <ac:spMk id="282" creationId="{572E42DD-9FB4-FC2A-7E50-FF996AED55C5}"/>
          </ac:spMkLst>
        </pc:spChg>
        <pc:spChg chg="mod">
          <ac:chgData name="d'Agostino, Ciro" userId="522b68d4-162f-4dc7-a4d9-e6a12496a8af" providerId="ADAL" clId="{A6768CEF-6E10-4735-9800-1A9F2D141E76}" dt="2022-07-25T12:53:54.588" v="169"/>
          <ac:spMkLst>
            <pc:docMk/>
            <pc:sldMk cId="1507841239" sldId="2146847141"/>
            <ac:spMk id="283" creationId="{60E021CC-A053-561D-7048-02FFAFF4064B}"/>
          </ac:spMkLst>
        </pc:spChg>
        <pc:spChg chg="mod">
          <ac:chgData name="d'Agostino, Ciro" userId="522b68d4-162f-4dc7-a4d9-e6a12496a8af" providerId="ADAL" clId="{A6768CEF-6E10-4735-9800-1A9F2D141E76}" dt="2022-07-25T12:53:54.588" v="169"/>
          <ac:spMkLst>
            <pc:docMk/>
            <pc:sldMk cId="1507841239" sldId="2146847141"/>
            <ac:spMk id="284" creationId="{77053B5A-3950-73D1-23A2-823FE14DE38B}"/>
          </ac:spMkLst>
        </pc:spChg>
        <pc:spChg chg="mod">
          <ac:chgData name="d'Agostino, Ciro" userId="522b68d4-162f-4dc7-a4d9-e6a12496a8af" providerId="ADAL" clId="{A6768CEF-6E10-4735-9800-1A9F2D141E76}" dt="2022-07-25T12:53:54.588" v="169"/>
          <ac:spMkLst>
            <pc:docMk/>
            <pc:sldMk cId="1507841239" sldId="2146847141"/>
            <ac:spMk id="285" creationId="{22EFC47A-B9A7-AE6D-AF2B-376DFA9301FF}"/>
          </ac:spMkLst>
        </pc:spChg>
        <pc:grpChg chg="add del">
          <ac:chgData name="d'Agostino, Ciro" userId="522b68d4-162f-4dc7-a4d9-e6a12496a8af" providerId="ADAL" clId="{A6768CEF-6E10-4735-9800-1A9F2D141E76}" dt="2022-07-25T12:53:54.052" v="168" actId="478"/>
          <ac:grpSpMkLst>
            <pc:docMk/>
            <pc:sldMk cId="1507841239" sldId="2146847141"/>
            <ac:grpSpMk id="2" creationId="{6F414A6B-C89A-639C-AE08-D6AAA8292EC9}"/>
          </ac:grpSpMkLst>
        </pc:grpChg>
        <pc:grpChg chg="mod">
          <ac:chgData name="d'Agostino, Ciro" userId="522b68d4-162f-4dc7-a4d9-e6a12496a8af" providerId="ADAL" clId="{A6768CEF-6E10-4735-9800-1A9F2D141E76}" dt="2022-07-25T12:53:47.706" v="165" actId="1076"/>
          <ac:grpSpMkLst>
            <pc:docMk/>
            <pc:sldMk cId="1507841239" sldId="2146847141"/>
            <ac:grpSpMk id="62" creationId="{2F24A06F-76CA-4592-BABB-F252CC46D8A5}"/>
          </ac:grpSpMkLst>
        </pc:grpChg>
        <pc:grpChg chg="add mod">
          <ac:chgData name="d'Agostino, Ciro" userId="522b68d4-162f-4dc7-a4d9-e6a12496a8af" providerId="ADAL" clId="{A6768CEF-6E10-4735-9800-1A9F2D141E76}" dt="2022-07-25T12:54:03.040" v="175" actId="1036"/>
          <ac:grpSpMkLst>
            <pc:docMk/>
            <pc:sldMk cId="1507841239" sldId="2146847141"/>
            <ac:grpSpMk id="113" creationId="{A4AF986B-D244-CBBF-12CE-2FA682A792B9}"/>
          </ac:grpSpMkLst>
        </pc:grpChg>
        <pc:grpChg chg="mod">
          <ac:chgData name="d'Agostino, Ciro" userId="522b68d4-162f-4dc7-a4d9-e6a12496a8af" providerId="ADAL" clId="{A6768CEF-6E10-4735-9800-1A9F2D141E76}" dt="2022-07-25T12:53:54.588" v="169"/>
          <ac:grpSpMkLst>
            <pc:docMk/>
            <pc:sldMk cId="1507841239" sldId="2146847141"/>
            <ac:grpSpMk id="118" creationId="{CBBD411A-E62B-68FE-46BA-A2EF775BEE72}"/>
          </ac:grpSpMkLst>
        </pc:grpChg>
        <pc:grpChg chg="mod">
          <ac:chgData name="d'Agostino, Ciro" userId="522b68d4-162f-4dc7-a4d9-e6a12496a8af" providerId="ADAL" clId="{A6768CEF-6E10-4735-9800-1A9F2D141E76}" dt="2022-07-25T12:53:54.588" v="169"/>
          <ac:grpSpMkLst>
            <pc:docMk/>
            <pc:sldMk cId="1507841239" sldId="2146847141"/>
            <ac:grpSpMk id="119" creationId="{AFB2F323-0EC9-19D3-645F-11F5849C4B55}"/>
          </ac:grpSpMkLst>
        </pc:grpChg>
        <pc:grpChg chg="del">
          <ac:chgData name="d'Agostino, Ciro" userId="522b68d4-162f-4dc7-a4d9-e6a12496a8af" providerId="ADAL" clId="{A6768CEF-6E10-4735-9800-1A9F2D141E76}" dt="2022-07-25T12:53:44.604" v="163" actId="478"/>
          <ac:grpSpMkLst>
            <pc:docMk/>
            <pc:sldMk cId="1507841239" sldId="2146847141"/>
            <ac:grpSpMk id="175" creationId="{4C6A9961-DEEC-5F47-76D7-3FFD54277E66}"/>
          </ac:grpSpMkLst>
        </pc:grpChg>
        <pc:picChg chg="mod">
          <ac:chgData name="d'Agostino, Ciro" userId="522b68d4-162f-4dc7-a4d9-e6a12496a8af" providerId="ADAL" clId="{A6768CEF-6E10-4735-9800-1A9F2D141E76}" dt="2022-07-25T12:53:54.588" v="169"/>
          <ac:picMkLst>
            <pc:docMk/>
            <pc:sldMk cId="1507841239" sldId="2146847141"/>
            <ac:picMk id="114" creationId="{49E8E56B-6382-9227-3BE8-F0ECFDD9C48C}"/>
          </ac:picMkLst>
        </pc:picChg>
        <pc:picChg chg="mod">
          <ac:chgData name="d'Agostino, Ciro" userId="522b68d4-162f-4dc7-a4d9-e6a12496a8af" providerId="ADAL" clId="{A6768CEF-6E10-4735-9800-1A9F2D141E76}" dt="2022-07-25T12:53:54.588" v="169"/>
          <ac:picMkLst>
            <pc:docMk/>
            <pc:sldMk cId="1507841239" sldId="2146847141"/>
            <ac:picMk id="115" creationId="{36B9D806-FC4B-8F7F-D4C5-42B8EF289381}"/>
          </ac:picMkLst>
        </pc:picChg>
        <pc:picChg chg="mod">
          <ac:chgData name="d'Agostino, Ciro" userId="522b68d4-162f-4dc7-a4d9-e6a12496a8af" providerId="ADAL" clId="{A6768CEF-6E10-4735-9800-1A9F2D141E76}" dt="2022-07-25T12:53:54.588" v="169"/>
          <ac:picMkLst>
            <pc:docMk/>
            <pc:sldMk cId="1507841239" sldId="2146847141"/>
            <ac:picMk id="116" creationId="{3D9A4C1A-3778-9EC6-F52F-EA17449F59F1}"/>
          </ac:picMkLst>
        </pc:picChg>
        <pc:picChg chg="mod">
          <ac:chgData name="d'Agostino, Ciro" userId="522b68d4-162f-4dc7-a4d9-e6a12496a8af" providerId="ADAL" clId="{A6768CEF-6E10-4735-9800-1A9F2D141E76}" dt="2022-07-25T12:53:54.588" v="169"/>
          <ac:picMkLst>
            <pc:docMk/>
            <pc:sldMk cId="1507841239" sldId="2146847141"/>
            <ac:picMk id="117" creationId="{001029CA-5FB3-EB7E-4BDE-A62194314BE6}"/>
          </ac:picMkLst>
        </pc:picChg>
        <pc:picChg chg="mod">
          <ac:chgData name="d'Agostino, Ciro" userId="522b68d4-162f-4dc7-a4d9-e6a12496a8af" providerId="ADAL" clId="{A6768CEF-6E10-4735-9800-1A9F2D141E76}" dt="2022-07-25T12:53:54.588" v="169"/>
          <ac:picMkLst>
            <pc:docMk/>
            <pc:sldMk cId="1507841239" sldId="2146847141"/>
            <ac:picMk id="120" creationId="{B19F58BF-D496-4C39-09D7-1DEA4071C1F5}"/>
          </ac:picMkLst>
        </pc:picChg>
        <pc:picChg chg="mod">
          <ac:chgData name="d'Agostino, Ciro" userId="522b68d4-162f-4dc7-a4d9-e6a12496a8af" providerId="ADAL" clId="{A6768CEF-6E10-4735-9800-1A9F2D141E76}" dt="2022-07-25T12:53:54.588" v="169"/>
          <ac:picMkLst>
            <pc:docMk/>
            <pc:sldMk cId="1507841239" sldId="2146847141"/>
            <ac:picMk id="121" creationId="{19873B12-4EC6-F31F-5094-4AB0F4083CE1}"/>
          </ac:picMkLst>
        </pc:picChg>
        <pc:picChg chg="mod">
          <ac:chgData name="d'Agostino, Ciro" userId="522b68d4-162f-4dc7-a4d9-e6a12496a8af" providerId="ADAL" clId="{A6768CEF-6E10-4735-9800-1A9F2D141E76}" dt="2022-07-25T12:53:54.588" v="169"/>
          <ac:picMkLst>
            <pc:docMk/>
            <pc:sldMk cId="1507841239" sldId="2146847141"/>
            <ac:picMk id="122" creationId="{5FA2F060-0E57-6846-58BA-7BFDEA21AEBE}"/>
          </ac:picMkLst>
        </pc:picChg>
        <pc:picChg chg="mod">
          <ac:chgData name="d'Agostino, Ciro" userId="522b68d4-162f-4dc7-a4d9-e6a12496a8af" providerId="ADAL" clId="{A6768CEF-6E10-4735-9800-1A9F2D141E76}" dt="2022-07-25T12:53:54.588" v="169"/>
          <ac:picMkLst>
            <pc:docMk/>
            <pc:sldMk cId="1507841239" sldId="2146847141"/>
            <ac:picMk id="123" creationId="{CFC8DB8B-1165-CF4D-2368-4DECB9694A87}"/>
          </ac:picMkLst>
        </pc:picChg>
        <pc:picChg chg="mod">
          <ac:chgData name="d'Agostino, Ciro" userId="522b68d4-162f-4dc7-a4d9-e6a12496a8af" providerId="ADAL" clId="{A6768CEF-6E10-4735-9800-1A9F2D141E76}" dt="2022-07-25T12:53:54.588" v="169"/>
          <ac:picMkLst>
            <pc:docMk/>
            <pc:sldMk cId="1507841239" sldId="2146847141"/>
            <ac:picMk id="124" creationId="{0AFE2E67-95E6-1721-BB5F-4FEA39AB8E7F}"/>
          </ac:picMkLst>
        </pc:picChg>
        <pc:picChg chg="mod">
          <ac:chgData name="d'Agostino, Ciro" userId="522b68d4-162f-4dc7-a4d9-e6a12496a8af" providerId="ADAL" clId="{A6768CEF-6E10-4735-9800-1A9F2D141E76}" dt="2022-07-25T12:53:54.588" v="169"/>
          <ac:picMkLst>
            <pc:docMk/>
            <pc:sldMk cId="1507841239" sldId="2146847141"/>
            <ac:picMk id="125" creationId="{C6B8950B-8234-423A-91B5-CFED4C8D077B}"/>
          </ac:picMkLst>
        </pc:picChg>
        <pc:picChg chg="mod">
          <ac:chgData name="d'Agostino, Ciro" userId="522b68d4-162f-4dc7-a4d9-e6a12496a8af" providerId="ADAL" clId="{A6768CEF-6E10-4735-9800-1A9F2D141E76}" dt="2022-07-25T12:53:54.588" v="169"/>
          <ac:picMkLst>
            <pc:docMk/>
            <pc:sldMk cId="1507841239" sldId="2146847141"/>
            <ac:picMk id="126" creationId="{E7A5ABCE-9556-D622-8AF0-B0801DE07467}"/>
          </ac:picMkLst>
        </pc:picChg>
        <pc:picChg chg="mod">
          <ac:chgData name="d'Agostino, Ciro" userId="522b68d4-162f-4dc7-a4d9-e6a12496a8af" providerId="ADAL" clId="{A6768CEF-6E10-4735-9800-1A9F2D141E76}" dt="2022-07-25T12:53:54.588" v="169"/>
          <ac:picMkLst>
            <pc:docMk/>
            <pc:sldMk cId="1507841239" sldId="2146847141"/>
            <ac:picMk id="127" creationId="{810A8CDC-94FC-4787-3DCC-CBA2379E5F73}"/>
          </ac:picMkLst>
        </pc:picChg>
        <pc:picChg chg="mod">
          <ac:chgData name="d'Agostino, Ciro" userId="522b68d4-162f-4dc7-a4d9-e6a12496a8af" providerId="ADAL" clId="{A6768CEF-6E10-4735-9800-1A9F2D141E76}" dt="2022-07-25T12:53:54.588" v="169"/>
          <ac:picMkLst>
            <pc:docMk/>
            <pc:sldMk cId="1507841239" sldId="2146847141"/>
            <ac:picMk id="128" creationId="{3BFDB08C-8B0C-6804-E5D5-3F44FBC337C7}"/>
          </ac:picMkLst>
        </pc:picChg>
        <pc:picChg chg="mod">
          <ac:chgData name="d'Agostino, Ciro" userId="522b68d4-162f-4dc7-a4d9-e6a12496a8af" providerId="ADAL" clId="{A6768CEF-6E10-4735-9800-1A9F2D141E76}" dt="2022-07-25T12:53:54.588" v="169"/>
          <ac:picMkLst>
            <pc:docMk/>
            <pc:sldMk cId="1507841239" sldId="2146847141"/>
            <ac:picMk id="129" creationId="{BDB13CF3-2F6E-4EED-F296-F75AE0A2685F}"/>
          </ac:picMkLst>
        </pc:picChg>
        <pc:picChg chg="mod">
          <ac:chgData name="d'Agostino, Ciro" userId="522b68d4-162f-4dc7-a4d9-e6a12496a8af" providerId="ADAL" clId="{A6768CEF-6E10-4735-9800-1A9F2D141E76}" dt="2022-07-25T12:53:54.588" v="169"/>
          <ac:picMkLst>
            <pc:docMk/>
            <pc:sldMk cId="1507841239" sldId="2146847141"/>
            <ac:picMk id="130" creationId="{5CBB15F6-E35D-CBD5-7E4F-079AEBCC4AA4}"/>
          </ac:picMkLst>
        </pc:picChg>
        <pc:picChg chg="mod">
          <ac:chgData name="d'Agostino, Ciro" userId="522b68d4-162f-4dc7-a4d9-e6a12496a8af" providerId="ADAL" clId="{A6768CEF-6E10-4735-9800-1A9F2D141E76}" dt="2022-07-25T12:53:54.588" v="169"/>
          <ac:picMkLst>
            <pc:docMk/>
            <pc:sldMk cId="1507841239" sldId="2146847141"/>
            <ac:picMk id="131" creationId="{970CF91C-4ACC-FE9D-35E7-64EEC98CEA50}"/>
          </ac:picMkLst>
        </pc:picChg>
        <pc:picChg chg="mod">
          <ac:chgData name="d'Agostino, Ciro" userId="522b68d4-162f-4dc7-a4d9-e6a12496a8af" providerId="ADAL" clId="{A6768CEF-6E10-4735-9800-1A9F2D141E76}" dt="2022-07-25T12:53:54.588" v="169"/>
          <ac:picMkLst>
            <pc:docMk/>
            <pc:sldMk cId="1507841239" sldId="2146847141"/>
            <ac:picMk id="132" creationId="{D906CECA-4BBB-D4A4-AF21-C6555C855EC4}"/>
          </ac:picMkLst>
        </pc:picChg>
        <pc:picChg chg="mod">
          <ac:chgData name="d'Agostino, Ciro" userId="522b68d4-162f-4dc7-a4d9-e6a12496a8af" providerId="ADAL" clId="{A6768CEF-6E10-4735-9800-1A9F2D141E76}" dt="2022-07-25T12:53:54.588" v="169"/>
          <ac:picMkLst>
            <pc:docMk/>
            <pc:sldMk cId="1507841239" sldId="2146847141"/>
            <ac:picMk id="133" creationId="{4AE9EF48-C152-44E8-B829-36BBCE3FC385}"/>
          </ac:picMkLst>
        </pc:picChg>
        <pc:picChg chg="mod">
          <ac:chgData name="d'Agostino, Ciro" userId="522b68d4-162f-4dc7-a4d9-e6a12496a8af" providerId="ADAL" clId="{A6768CEF-6E10-4735-9800-1A9F2D141E76}" dt="2022-07-25T12:53:54.588" v="169"/>
          <ac:picMkLst>
            <pc:docMk/>
            <pc:sldMk cId="1507841239" sldId="2146847141"/>
            <ac:picMk id="134" creationId="{DFB3CD0E-B45E-522E-47BF-889595186122}"/>
          </ac:picMkLst>
        </pc:picChg>
        <pc:picChg chg="mod">
          <ac:chgData name="d'Agostino, Ciro" userId="522b68d4-162f-4dc7-a4d9-e6a12496a8af" providerId="ADAL" clId="{A6768CEF-6E10-4735-9800-1A9F2D141E76}" dt="2022-07-25T12:53:54.588" v="169"/>
          <ac:picMkLst>
            <pc:docMk/>
            <pc:sldMk cId="1507841239" sldId="2146847141"/>
            <ac:picMk id="136" creationId="{38D4E6BD-02B8-744F-B896-B80EFC0DC9DF}"/>
          </ac:picMkLst>
        </pc:picChg>
        <pc:picChg chg="mod">
          <ac:chgData name="d'Agostino, Ciro" userId="522b68d4-162f-4dc7-a4d9-e6a12496a8af" providerId="ADAL" clId="{A6768CEF-6E10-4735-9800-1A9F2D141E76}" dt="2022-07-25T12:53:54.588" v="169"/>
          <ac:picMkLst>
            <pc:docMk/>
            <pc:sldMk cId="1507841239" sldId="2146847141"/>
            <ac:picMk id="137" creationId="{DFCD9259-3B46-9838-9D81-025E60BD01BB}"/>
          </ac:picMkLst>
        </pc:picChg>
        <pc:picChg chg="mod">
          <ac:chgData name="d'Agostino, Ciro" userId="522b68d4-162f-4dc7-a4d9-e6a12496a8af" providerId="ADAL" clId="{A6768CEF-6E10-4735-9800-1A9F2D141E76}" dt="2022-07-25T12:53:54.588" v="169"/>
          <ac:picMkLst>
            <pc:docMk/>
            <pc:sldMk cId="1507841239" sldId="2146847141"/>
            <ac:picMk id="138" creationId="{1700154C-6D5E-E5EA-80B2-F7CAF3958FCA}"/>
          </ac:picMkLst>
        </pc:picChg>
        <pc:picChg chg="mod">
          <ac:chgData name="d'Agostino, Ciro" userId="522b68d4-162f-4dc7-a4d9-e6a12496a8af" providerId="ADAL" clId="{A6768CEF-6E10-4735-9800-1A9F2D141E76}" dt="2022-07-25T12:53:54.588" v="169"/>
          <ac:picMkLst>
            <pc:docMk/>
            <pc:sldMk cId="1507841239" sldId="2146847141"/>
            <ac:picMk id="139" creationId="{E1E8EDBC-2C3A-D5FD-5465-9329B1495D11}"/>
          </ac:picMkLst>
        </pc:picChg>
        <pc:picChg chg="mod">
          <ac:chgData name="d'Agostino, Ciro" userId="522b68d4-162f-4dc7-a4d9-e6a12496a8af" providerId="ADAL" clId="{A6768CEF-6E10-4735-9800-1A9F2D141E76}" dt="2022-07-25T12:53:54.588" v="169"/>
          <ac:picMkLst>
            <pc:docMk/>
            <pc:sldMk cId="1507841239" sldId="2146847141"/>
            <ac:picMk id="140" creationId="{4687034A-9C47-AFE3-2418-7FC36297ECE2}"/>
          </ac:picMkLst>
        </pc:picChg>
        <pc:picChg chg="mod">
          <ac:chgData name="d'Agostino, Ciro" userId="522b68d4-162f-4dc7-a4d9-e6a12496a8af" providerId="ADAL" clId="{A6768CEF-6E10-4735-9800-1A9F2D141E76}" dt="2022-07-25T12:53:54.588" v="169"/>
          <ac:picMkLst>
            <pc:docMk/>
            <pc:sldMk cId="1507841239" sldId="2146847141"/>
            <ac:picMk id="141" creationId="{548150AA-F9A6-4DAD-D64B-26A44C07E6D5}"/>
          </ac:picMkLst>
        </pc:picChg>
        <pc:picChg chg="mod">
          <ac:chgData name="d'Agostino, Ciro" userId="522b68d4-162f-4dc7-a4d9-e6a12496a8af" providerId="ADAL" clId="{A6768CEF-6E10-4735-9800-1A9F2D141E76}" dt="2022-07-25T12:53:54.588" v="169"/>
          <ac:picMkLst>
            <pc:docMk/>
            <pc:sldMk cId="1507841239" sldId="2146847141"/>
            <ac:picMk id="142" creationId="{A790EFC8-1FFC-AFDB-EE63-FD94E7250A9F}"/>
          </ac:picMkLst>
        </pc:picChg>
        <pc:picChg chg="mod">
          <ac:chgData name="d'Agostino, Ciro" userId="522b68d4-162f-4dc7-a4d9-e6a12496a8af" providerId="ADAL" clId="{A6768CEF-6E10-4735-9800-1A9F2D141E76}" dt="2022-07-25T12:53:54.588" v="169"/>
          <ac:picMkLst>
            <pc:docMk/>
            <pc:sldMk cId="1507841239" sldId="2146847141"/>
            <ac:picMk id="143" creationId="{BE5BDFD3-8834-A5F1-A076-B013D96D458E}"/>
          </ac:picMkLst>
        </pc:picChg>
        <pc:picChg chg="mod">
          <ac:chgData name="d'Agostino, Ciro" userId="522b68d4-162f-4dc7-a4d9-e6a12496a8af" providerId="ADAL" clId="{A6768CEF-6E10-4735-9800-1A9F2D141E76}" dt="2022-07-25T12:53:54.588" v="169"/>
          <ac:picMkLst>
            <pc:docMk/>
            <pc:sldMk cId="1507841239" sldId="2146847141"/>
            <ac:picMk id="145" creationId="{AAB6E447-D621-E111-04BA-9E99BBB895DF}"/>
          </ac:picMkLst>
        </pc:picChg>
        <pc:picChg chg="mod">
          <ac:chgData name="d'Agostino, Ciro" userId="522b68d4-162f-4dc7-a4d9-e6a12496a8af" providerId="ADAL" clId="{A6768CEF-6E10-4735-9800-1A9F2D141E76}" dt="2022-07-25T12:53:54.588" v="169"/>
          <ac:picMkLst>
            <pc:docMk/>
            <pc:sldMk cId="1507841239" sldId="2146847141"/>
            <ac:picMk id="146" creationId="{8EB5987A-AFE9-FD9A-335A-2D26C3437FE5}"/>
          </ac:picMkLst>
        </pc:picChg>
        <pc:picChg chg="mod">
          <ac:chgData name="d'Agostino, Ciro" userId="522b68d4-162f-4dc7-a4d9-e6a12496a8af" providerId="ADAL" clId="{A6768CEF-6E10-4735-9800-1A9F2D141E76}" dt="2022-07-25T12:53:54.588" v="169"/>
          <ac:picMkLst>
            <pc:docMk/>
            <pc:sldMk cId="1507841239" sldId="2146847141"/>
            <ac:picMk id="147" creationId="{2C25EB75-48D8-7292-49E2-03BC02A99C77}"/>
          </ac:picMkLst>
        </pc:picChg>
        <pc:picChg chg="mod">
          <ac:chgData name="d'Agostino, Ciro" userId="522b68d4-162f-4dc7-a4d9-e6a12496a8af" providerId="ADAL" clId="{A6768CEF-6E10-4735-9800-1A9F2D141E76}" dt="2022-07-25T12:53:54.588" v="169"/>
          <ac:picMkLst>
            <pc:docMk/>
            <pc:sldMk cId="1507841239" sldId="2146847141"/>
            <ac:picMk id="148" creationId="{E60981A4-B606-5EC9-860C-B33F1C70B549}"/>
          </ac:picMkLst>
        </pc:picChg>
        <pc:picChg chg="mod">
          <ac:chgData name="d'Agostino, Ciro" userId="522b68d4-162f-4dc7-a4d9-e6a12496a8af" providerId="ADAL" clId="{A6768CEF-6E10-4735-9800-1A9F2D141E76}" dt="2022-07-25T12:53:54.588" v="169"/>
          <ac:picMkLst>
            <pc:docMk/>
            <pc:sldMk cId="1507841239" sldId="2146847141"/>
            <ac:picMk id="149" creationId="{9490DC0A-F93A-CFC9-19BA-0D93F890C921}"/>
          </ac:picMkLst>
        </pc:picChg>
        <pc:picChg chg="mod">
          <ac:chgData name="d'Agostino, Ciro" userId="522b68d4-162f-4dc7-a4d9-e6a12496a8af" providerId="ADAL" clId="{A6768CEF-6E10-4735-9800-1A9F2D141E76}" dt="2022-07-25T12:53:54.588" v="169"/>
          <ac:picMkLst>
            <pc:docMk/>
            <pc:sldMk cId="1507841239" sldId="2146847141"/>
            <ac:picMk id="150" creationId="{7869A794-0F05-AA99-1FBA-26934FA30B41}"/>
          </ac:picMkLst>
        </pc:picChg>
        <pc:picChg chg="mod">
          <ac:chgData name="d'Agostino, Ciro" userId="522b68d4-162f-4dc7-a4d9-e6a12496a8af" providerId="ADAL" clId="{A6768CEF-6E10-4735-9800-1A9F2D141E76}" dt="2022-07-25T12:53:54.588" v="169"/>
          <ac:picMkLst>
            <pc:docMk/>
            <pc:sldMk cId="1507841239" sldId="2146847141"/>
            <ac:picMk id="151" creationId="{E4154A25-9068-2519-B628-18C147B54D69}"/>
          </ac:picMkLst>
        </pc:picChg>
        <pc:picChg chg="mod">
          <ac:chgData name="d'Agostino, Ciro" userId="522b68d4-162f-4dc7-a4d9-e6a12496a8af" providerId="ADAL" clId="{A6768CEF-6E10-4735-9800-1A9F2D141E76}" dt="2022-07-25T12:53:54.588" v="169"/>
          <ac:picMkLst>
            <pc:docMk/>
            <pc:sldMk cId="1507841239" sldId="2146847141"/>
            <ac:picMk id="152" creationId="{43FD0827-C092-C271-DBD5-AC9F6FC435ED}"/>
          </ac:picMkLst>
        </pc:picChg>
        <pc:picChg chg="mod">
          <ac:chgData name="d'Agostino, Ciro" userId="522b68d4-162f-4dc7-a4d9-e6a12496a8af" providerId="ADAL" clId="{A6768CEF-6E10-4735-9800-1A9F2D141E76}" dt="2022-07-25T12:53:54.588" v="169"/>
          <ac:picMkLst>
            <pc:docMk/>
            <pc:sldMk cId="1507841239" sldId="2146847141"/>
            <ac:picMk id="153" creationId="{7E210C56-392D-6652-FB39-57D842E0105D}"/>
          </ac:picMkLst>
        </pc:picChg>
        <pc:picChg chg="mod">
          <ac:chgData name="d'Agostino, Ciro" userId="522b68d4-162f-4dc7-a4d9-e6a12496a8af" providerId="ADAL" clId="{A6768CEF-6E10-4735-9800-1A9F2D141E76}" dt="2022-07-25T12:53:54.588" v="169"/>
          <ac:picMkLst>
            <pc:docMk/>
            <pc:sldMk cId="1507841239" sldId="2146847141"/>
            <ac:picMk id="154" creationId="{5420CBC0-BDAA-E367-BD2E-5A95661E5C6F}"/>
          </ac:picMkLst>
        </pc:picChg>
        <pc:picChg chg="mod">
          <ac:chgData name="d'Agostino, Ciro" userId="522b68d4-162f-4dc7-a4d9-e6a12496a8af" providerId="ADAL" clId="{A6768CEF-6E10-4735-9800-1A9F2D141E76}" dt="2022-07-25T12:53:54.588" v="169"/>
          <ac:picMkLst>
            <pc:docMk/>
            <pc:sldMk cId="1507841239" sldId="2146847141"/>
            <ac:picMk id="155" creationId="{FEA024B2-CB6A-3AB6-5875-652732388427}"/>
          </ac:picMkLst>
        </pc:picChg>
        <pc:picChg chg="mod">
          <ac:chgData name="d'Agostino, Ciro" userId="522b68d4-162f-4dc7-a4d9-e6a12496a8af" providerId="ADAL" clId="{A6768CEF-6E10-4735-9800-1A9F2D141E76}" dt="2022-07-25T12:53:54.588" v="169"/>
          <ac:picMkLst>
            <pc:docMk/>
            <pc:sldMk cId="1507841239" sldId="2146847141"/>
            <ac:picMk id="156" creationId="{AC499027-1DC3-65B2-2A15-9887013E3475}"/>
          </ac:picMkLst>
        </pc:picChg>
        <pc:picChg chg="mod">
          <ac:chgData name="d'Agostino, Ciro" userId="522b68d4-162f-4dc7-a4d9-e6a12496a8af" providerId="ADAL" clId="{A6768CEF-6E10-4735-9800-1A9F2D141E76}" dt="2022-07-25T12:53:54.588" v="169"/>
          <ac:picMkLst>
            <pc:docMk/>
            <pc:sldMk cId="1507841239" sldId="2146847141"/>
            <ac:picMk id="157" creationId="{2B60FFD6-CD33-31F1-6479-AEE052F1CD04}"/>
          </ac:picMkLst>
        </pc:picChg>
        <pc:picChg chg="mod">
          <ac:chgData name="d'Agostino, Ciro" userId="522b68d4-162f-4dc7-a4d9-e6a12496a8af" providerId="ADAL" clId="{A6768CEF-6E10-4735-9800-1A9F2D141E76}" dt="2022-07-25T12:53:54.588" v="169"/>
          <ac:picMkLst>
            <pc:docMk/>
            <pc:sldMk cId="1507841239" sldId="2146847141"/>
            <ac:picMk id="158" creationId="{186B1D36-ADE7-C0C7-5189-FC0DC127B965}"/>
          </ac:picMkLst>
        </pc:picChg>
        <pc:picChg chg="mod">
          <ac:chgData name="d'Agostino, Ciro" userId="522b68d4-162f-4dc7-a4d9-e6a12496a8af" providerId="ADAL" clId="{A6768CEF-6E10-4735-9800-1A9F2D141E76}" dt="2022-07-25T12:53:54.588" v="169"/>
          <ac:picMkLst>
            <pc:docMk/>
            <pc:sldMk cId="1507841239" sldId="2146847141"/>
            <ac:picMk id="159" creationId="{A8AA6DFA-DC11-B299-33ED-487D11CA1DE7}"/>
          </ac:picMkLst>
        </pc:picChg>
        <pc:picChg chg="mod">
          <ac:chgData name="d'Agostino, Ciro" userId="522b68d4-162f-4dc7-a4d9-e6a12496a8af" providerId="ADAL" clId="{A6768CEF-6E10-4735-9800-1A9F2D141E76}" dt="2022-07-25T12:53:54.588" v="169"/>
          <ac:picMkLst>
            <pc:docMk/>
            <pc:sldMk cId="1507841239" sldId="2146847141"/>
            <ac:picMk id="160" creationId="{0FE46C42-ADE9-6AF5-BB35-B43CA0C1A5DA}"/>
          </ac:picMkLst>
        </pc:picChg>
        <pc:picChg chg="mod">
          <ac:chgData name="d'Agostino, Ciro" userId="522b68d4-162f-4dc7-a4d9-e6a12496a8af" providerId="ADAL" clId="{A6768CEF-6E10-4735-9800-1A9F2D141E76}" dt="2022-07-25T12:53:54.588" v="169"/>
          <ac:picMkLst>
            <pc:docMk/>
            <pc:sldMk cId="1507841239" sldId="2146847141"/>
            <ac:picMk id="161" creationId="{4849D5AA-990C-D950-C95D-FA545C270B41}"/>
          </ac:picMkLst>
        </pc:picChg>
        <pc:picChg chg="mod">
          <ac:chgData name="d'Agostino, Ciro" userId="522b68d4-162f-4dc7-a4d9-e6a12496a8af" providerId="ADAL" clId="{A6768CEF-6E10-4735-9800-1A9F2D141E76}" dt="2022-07-25T12:53:54.588" v="169"/>
          <ac:picMkLst>
            <pc:docMk/>
            <pc:sldMk cId="1507841239" sldId="2146847141"/>
            <ac:picMk id="162" creationId="{4F2EDC4F-7AD7-CD7A-3B34-8B60B94B5EAB}"/>
          </ac:picMkLst>
        </pc:picChg>
        <pc:picChg chg="mod">
          <ac:chgData name="d'Agostino, Ciro" userId="522b68d4-162f-4dc7-a4d9-e6a12496a8af" providerId="ADAL" clId="{A6768CEF-6E10-4735-9800-1A9F2D141E76}" dt="2022-07-25T12:53:54.588" v="169"/>
          <ac:picMkLst>
            <pc:docMk/>
            <pc:sldMk cId="1507841239" sldId="2146847141"/>
            <ac:picMk id="163" creationId="{02ED2D91-B6E6-193B-0304-AA499C6D967D}"/>
          </ac:picMkLst>
        </pc:picChg>
        <pc:picChg chg="mod">
          <ac:chgData name="d'Agostino, Ciro" userId="522b68d4-162f-4dc7-a4d9-e6a12496a8af" providerId="ADAL" clId="{A6768CEF-6E10-4735-9800-1A9F2D141E76}" dt="2022-07-25T12:53:54.588" v="169"/>
          <ac:picMkLst>
            <pc:docMk/>
            <pc:sldMk cId="1507841239" sldId="2146847141"/>
            <ac:picMk id="272" creationId="{3E909595-DE01-93AC-2AC6-A39927265982}"/>
          </ac:picMkLst>
        </pc:picChg>
        <pc:picChg chg="mod">
          <ac:chgData name="d'Agostino, Ciro" userId="522b68d4-162f-4dc7-a4d9-e6a12496a8af" providerId="ADAL" clId="{A6768CEF-6E10-4735-9800-1A9F2D141E76}" dt="2022-07-25T12:53:54.588" v="169"/>
          <ac:picMkLst>
            <pc:docMk/>
            <pc:sldMk cId="1507841239" sldId="2146847141"/>
            <ac:picMk id="273" creationId="{DC7AEB6F-1366-DCE8-CCB7-BA4402C67174}"/>
          </ac:picMkLst>
        </pc:picChg>
        <pc:picChg chg="mod">
          <ac:chgData name="d'Agostino, Ciro" userId="522b68d4-162f-4dc7-a4d9-e6a12496a8af" providerId="ADAL" clId="{A6768CEF-6E10-4735-9800-1A9F2D141E76}" dt="2022-07-25T12:53:54.588" v="169"/>
          <ac:picMkLst>
            <pc:docMk/>
            <pc:sldMk cId="1507841239" sldId="2146847141"/>
            <ac:picMk id="274" creationId="{B7A68536-0852-E4C5-15CF-6A7AFB7D6950}"/>
          </ac:picMkLst>
        </pc:picChg>
        <pc:picChg chg="mod">
          <ac:chgData name="d'Agostino, Ciro" userId="522b68d4-162f-4dc7-a4d9-e6a12496a8af" providerId="ADAL" clId="{A6768CEF-6E10-4735-9800-1A9F2D141E76}" dt="2022-07-25T12:53:54.588" v="169"/>
          <ac:picMkLst>
            <pc:docMk/>
            <pc:sldMk cId="1507841239" sldId="2146847141"/>
            <ac:picMk id="275" creationId="{2B24790E-E063-1D3B-B11B-13CF3A5D191D}"/>
          </ac:picMkLst>
        </pc:picChg>
        <pc:picChg chg="mod">
          <ac:chgData name="d'Agostino, Ciro" userId="522b68d4-162f-4dc7-a4d9-e6a12496a8af" providerId="ADAL" clId="{A6768CEF-6E10-4735-9800-1A9F2D141E76}" dt="2022-07-25T12:53:54.588" v="169"/>
          <ac:picMkLst>
            <pc:docMk/>
            <pc:sldMk cId="1507841239" sldId="2146847141"/>
            <ac:picMk id="276" creationId="{B93AD234-7FF6-AB67-C99E-88334A018127}"/>
          </ac:picMkLst>
        </pc:picChg>
        <pc:picChg chg="mod">
          <ac:chgData name="d'Agostino, Ciro" userId="522b68d4-162f-4dc7-a4d9-e6a12496a8af" providerId="ADAL" clId="{A6768CEF-6E10-4735-9800-1A9F2D141E76}" dt="2022-07-25T12:53:54.588" v="169"/>
          <ac:picMkLst>
            <pc:docMk/>
            <pc:sldMk cId="1507841239" sldId="2146847141"/>
            <ac:picMk id="277" creationId="{5405DE4A-1658-F39C-66C9-3471AE65548F}"/>
          </ac:picMkLst>
        </pc:picChg>
        <pc:picChg chg="mod">
          <ac:chgData name="d'Agostino, Ciro" userId="522b68d4-162f-4dc7-a4d9-e6a12496a8af" providerId="ADAL" clId="{A6768CEF-6E10-4735-9800-1A9F2D141E76}" dt="2022-07-25T12:53:54.588" v="169"/>
          <ac:picMkLst>
            <pc:docMk/>
            <pc:sldMk cId="1507841239" sldId="2146847141"/>
            <ac:picMk id="278" creationId="{3017C363-CD66-307E-A7D4-EA63AA57D2F4}"/>
          </ac:picMkLst>
        </pc:picChg>
        <pc:picChg chg="mod">
          <ac:chgData name="d'Agostino, Ciro" userId="522b68d4-162f-4dc7-a4d9-e6a12496a8af" providerId="ADAL" clId="{A6768CEF-6E10-4735-9800-1A9F2D141E76}" dt="2022-07-25T12:53:54.588" v="169"/>
          <ac:picMkLst>
            <pc:docMk/>
            <pc:sldMk cId="1507841239" sldId="2146847141"/>
            <ac:picMk id="279" creationId="{1C1A7EEF-397D-00A2-091C-391C0D6A30FB}"/>
          </ac:picMkLst>
        </pc:picChg>
        <pc:picChg chg="mod">
          <ac:chgData name="d'Agostino, Ciro" userId="522b68d4-162f-4dc7-a4d9-e6a12496a8af" providerId="ADAL" clId="{A6768CEF-6E10-4735-9800-1A9F2D141E76}" dt="2022-07-25T12:53:54.588" v="169"/>
          <ac:picMkLst>
            <pc:docMk/>
            <pc:sldMk cId="1507841239" sldId="2146847141"/>
            <ac:picMk id="280" creationId="{34DBEBA3-4E53-57A7-57FB-5DD638405AE9}"/>
          </ac:picMkLst>
        </pc:picChg>
        <pc:picChg chg="mod">
          <ac:chgData name="d'Agostino, Ciro" userId="522b68d4-162f-4dc7-a4d9-e6a12496a8af" providerId="ADAL" clId="{A6768CEF-6E10-4735-9800-1A9F2D141E76}" dt="2022-07-25T12:53:54.588" v="169"/>
          <ac:picMkLst>
            <pc:docMk/>
            <pc:sldMk cId="1507841239" sldId="2146847141"/>
            <ac:picMk id="281" creationId="{D97D47E2-2FC4-B46B-3F7A-889755DCD1B6}"/>
          </ac:picMkLst>
        </pc:picChg>
        <pc:picChg chg="mod">
          <ac:chgData name="d'Agostino, Ciro" userId="522b68d4-162f-4dc7-a4d9-e6a12496a8af" providerId="ADAL" clId="{A6768CEF-6E10-4735-9800-1A9F2D141E76}" dt="2022-07-25T12:53:54.588" v="169"/>
          <ac:picMkLst>
            <pc:docMk/>
            <pc:sldMk cId="1507841239" sldId="2146847141"/>
            <ac:picMk id="286" creationId="{7E49FC9E-CD41-25E4-6D22-E52B458436D5}"/>
          </ac:picMkLst>
        </pc:picChg>
      </pc:sldChg>
      <pc:sldChg chg="ord">
        <pc:chgData name="d'Agostino, Ciro" userId="522b68d4-162f-4dc7-a4d9-e6a12496a8af" providerId="ADAL" clId="{A6768CEF-6E10-4735-9800-1A9F2D141E76}" dt="2022-07-25T12:46:06.132" v="64"/>
        <pc:sldMkLst>
          <pc:docMk/>
          <pc:sldMk cId="1559176851" sldId="2146847151"/>
        </pc:sldMkLst>
      </pc:sldChg>
      <pc:sldChg chg="addSp delSp modSp mod">
        <pc:chgData name="d'Agostino, Ciro" userId="522b68d4-162f-4dc7-a4d9-e6a12496a8af" providerId="ADAL" clId="{A6768CEF-6E10-4735-9800-1A9F2D141E76}" dt="2022-07-25T12:53:30.322" v="162" actId="1036"/>
        <pc:sldMkLst>
          <pc:docMk/>
          <pc:sldMk cId="1441471066" sldId="2146847229"/>
        </pc:sldMkLst>
        <pc:spChg chg="mod">
          <ac:chgData name="d'Agostino, Ciro" userId="522b68d4-162f-4dc7-a4d9-e6a12496a8af" providerId="ADAL" clId="{A6768CEF-6E10-4735-9800-1A9F2D141E76}" dt="2022-07-25T12:53:11.574" v="150" actId="165"/>
          <ac:spMkLst>
            <pc:docMk/>
            <pc:sldMk cId="1441471066" sldId="2146847229"/>
            <ac:spMk id="106" creationId="{496300F3-7DC1-778B-71B5-0EAFB17CDEE9}"/>
          </ac:spMkLst>
        </pc:spChg>
        <pc:spChg chg="mod">
          <ac:chgData name="d'Agostino, Ciro" userId="522b68d4-162f-4dc7-a4d9-e6a12496a8af" providerId="ADAL" clId="{A6768CEF-6E10-4735-9800-1A9F2D141E76}" dt="2022-07-25T12:53:11.574" v="150" actId="165"/>
          <ac:spMkLst>
            <pc:docMk/>
            <pc:sldMk cId="1441471066" sldId="2146847229"/>
            <ac:spMk id="107" creationId="{9CFE78B9-8010-D209-CF6C-46F4DDBA5B49}"/>
          </ac:spMkLst>
        </pc:spChg>
        <pc:spChg chg="mod">
          <ac:chgData name="d'Agostino, Ciro" userId="522b68d4-162f-4dc7-a4d9-e6a12496a8af" providerId="ADAL" clId="{A6768CEF-6E10-4735-9800-1A9F2D141E76}" dt="2022-07-25T12:53:11.574" v="150" actId="165"/>
          <ac:spMkLst>
            <pc:docMk/>
            <pc:sldMk cId="1441471066" sldId="2146847229"/>
            <ac:spMk id="108" creationId="{8E6E5EE4-C554-8644-30F8-7814FDD70493}"/>
          </ac:spMkLst>
        </pc:spChg>
        <pc:spChg chg="mod">
          <ac:chgData name="d'Agostino, Ciro" userId="522b68d4-162f-4dc7-a4d9-e6a12496a8af" providerId="ADAL" clId="{A6768CEF-6E10-4735-9800-1A9F2D141E76}" dt="2022-07-25T12:53:11.574" v="150" actId="165"/>
          <ac:spMkLst>
            <pc:docMk/>
            <pc:sldMk cId="1441471066" sldId="2146847229"/>
            <ac:spMk id="109" creationId="{D2EB0B0D-EE3A-32EA-CFB7-FB8B37F364B1}"/>
          </ac:spMkLst>
        </pc:spChg>
        <pc:spChg chg="mod">
          <ac:chgData name="d'Agostino, Ciro" userId="522b68d4-162f-4dc7-a4d9-e6a12496a8af" providerId="ADAL" clId="{A6768CEF-6E10-4735-9800-1A9F2D141E76}" dt="2022-07-25T12:53:11.574" v="150" actId="165"/>
          <ac:spMkLst>
            <pc:docMk/>
            <pc:sldMk cId="1441471066" sldId="2146847229"/>
            <ac:spMk id="110" creationId="{CAAF018F-24ED-0BF6-8C88-80B52DB1D667}"/>
          </ac:spMkLst>
        </pc:spChg>
        <pc:spChg chg="mod">
          <ac:chgData name="d'Agostino, Ciro" userId="522b68d4-162f-4dc7-a4d9-e6a12496a8af" providerId="ADAL" clId="{A6768CEF-6E10-4735-9800-1A9F2D141E76}" dt="2022-07-25T12:53:11.574" v="150" actId="165"/>
          <ac:spMkLst>
            <pc:docMk/>
            <pc:sldMk cId="1441471066" sldId="2146847229"/>
            <ac:spMk id="111" creationId="{B41F3E0D-218A-6DAE-6F13-F8800387B652}"/>
          </ac:spMkLst>
        </pc:spChg>
        <pc:spChg chg="mod">
          <ac:chgData name="d'Agostino, Ciro" userId="522b68d4-162f-4dc7-a4d9-e6a12496a8af" providerId="ADAL" clId="{A6768CEF-6E10-4735-9800-1A9F2D141E76}" dt="2022-07-25T12:53:11.574" v="150" actId="165"/>
          <ac:spMkLst>
            <pc:docMk/>
            <pc:sldMk cId="1441471066" sldId="2146847229"/>
            <ac:spMk id="115" creationId="{52562BDF-8DD9-4EB7-5198-C9D2F5DC3E9F}"/>
          </ac:spMkLst>
        </pc:spChg>
        <pc:spChg chg="mod">
          <ac:chgData name="d'Agostino, Ciro" userId="522b68d4-162f-4dc7-a4d9-e6a12496a8af" providerId="ADAL" clId="{A6768CEF-6E10-4735-9800-1A9F2D141E76}" dt="2022-07-25T12:53:11.574" v="150" actId="165"/>
          <ac:spMkLst>
            <pc:docMk/>
            <pc:sldMk cId="1441471066" sldId="2146847229"/>
            <ac:spMk id="116" creationId="{FA73FAB7-DD18-7701-3722-21C6CC58C865}"/>
          </ac:spMkLst>
        </pc:spChg>
        <pc:spChg chg="mod">
          <ac:chgData name="d'Agostino, Ciro" userId="522b68d4-162f-4dc7-a4d9-e6a12496a8af" providerId="ADAL" clId="{A6768CEF-6E10-4735-9800-1A9F2D141E76}" dt="2022-07-25T12:53:11.574" v="150" actId="165"/>
          <ac:spMkLst>
            <pc:docMk/>
            <pc:sldMk cId="1441471066" sldId="2146847229"/>
            <ac:spMk id="117" creationId="{C7603340-380B-83F8-FCF1-C268917C766D}"/>
          </ac:spMkLst>
        </pc:spChg>
        <pc:spChg chg="mod">
          <ac:chgData name="d'Agostino, Ciro" userId="522b68d4-162f-4dc7-a4d9-e6a12496a8af" providerId="ADAL" clId="{A6768CEF-6E10-4735-9800-1A9F2D141E76}" dt="2022-07-25T12:53:11.574" v="150" actId="165"/>
          <ac:spMkLst>
            <pc:docMk/>
            <pc:sldMk cId="1441471066" sldId="2146847229"/>
            <ac:spMk id="118" creationId="{A16A5353-71D9-D7E1-A909-E2CB03CB1C81}"/>
          </ac:spMkLst>
        </pc:spChg>
        <pc:spChg chg="mod">
          <ac:chgData name="d'Agostino, Ciro" userId="522b68d4-162f-4dc7-a4d9-e6a12496a8af" providerId="ADAL" clId="{A6768CEF-6E10-4735-9800-1A9F2D141E76}" dt="2022-07-25T12:53:11.574" v="150" actId="165"/>
          <ac:spMkLst>
            <pc:docMk/>
            <pc:sldMk cId="1441471066" sldId="2146847229"/>
            <ac:spMk id="119" creationId="{6B895B94-4B91-44F7-E307-2287992AE740}"/>
          </ac:spMkLst>
        </pc:spChg>
        <pc:spChg chg="mod">
          <ac:chgData name="d'Agostino, Ciro" userId="522b68d4-162f-4dc7-a4d9-e6a12496a8af" providerId="ADAL" clId="{A6768CEF-6E10-4735-9800-1A9F2D141E76}" dt="2022-07-25T12:53:11.574" v="150" actId="165"/>
          <ac:spMkLst>
            <pc:docMk/>
            <pc:sldMk cId="1441471066" sldId="2146847229"/>
            <ac:spMk id="120" creationId="{B52D9169-8022-2D18-A6D2-349CEADDAB96}"/>
          </ac:spMkLst>
        </pc:spChg>
        <pc:spChg chg="mod">
          <ac:chgData name="d'Agostino, Ciro" userId="522b68d4-162f-4dc7-a4d9-e6a12496a8af" providerId="ADAL" clId="{A6768CEF-6E10-4735-9800-1A9F2D141E76}" dt="2022-07-25T12:53:11.574" v="150" actId="165"/>
          <ac:spMkLst>
            <pc:docMk/>
            <pc:sldMk cId="1441471066" sldId="2146847229"/>
            <ac:spMk id="121" creationId="{C46A9B50-C2EF-8595-3DC1-572552F30392}"/>
          </ac:spMkLst>
        </pc:spChg>
        <pc:spChg chg="mod">
          <ac:chgData name="d'Agostino, Ciro" userId="522b68d4-162f-4dc7-a4d9-e6a12496a8af" providerId="ADAL" clId="{A6768CEF-6E10-4735-9800-1A9F2D141E76}" dt="2022-07-25T12:53:11.574" v="150" actId="165"/>
          <ac:spMkLst>
            <pc:docMk/>
            <pc:sldMk cId="1441471066" sldId="2146847229"/>
            <ac:spMk id="122" creationId="{758B42D7-F8AD-6A8B-8071-2F8672DC7C2B}"/>
          </ac:spMkLst>
        </pc:spChg>
        <pc:spChg chg="mod">
          <ac:chgData name="d'Agostino, Ciro" userId="522b68d4-162f-4dc7-a4d9-e6a12496a8af" providerId="ADAL" clId="{A6768CEF-6E10-4735-9800-1A9F2D141E76}" dt="2022-07-25T12:53:11.574" v="150" actId="165"/>
          <ac:spMkLst>
            <pc:docMk/>
            <pc:sldMk cId="1441471066" sldId="2146847229"/>
            <ac:spMk id="123" creationId="{D22F0F6D-5779-916C-B19B-971431538FD0}"/>
          </ac:spMkLst>
        </pc:spChg>
        <pc:spChg chg="mod">
          <ac:chgData name="d'Agostino, Ciro" userId="522b68d4-162f-4dc7-a4d9-e6a12496a8af" providerId="ADAL" clId="{A6768CEF-6E10-4735-9800-1A9F2D141E76}" dt="2022-07-25T12:53:11.574" v="150" actId="165"/>
          <ac:spMkLst>
            <pc:docMk/>
            <pc:sldMk cId="1441471066" sldId="2146847229"/>
            <ac:spMk id="124" creationId="{F6350587-4B0F-DC9D-8E9A-326FFF169E61}"/>
          </ac:spMkLst>
        </pc:spChg>
        <pc:spChg chg="mod">
          <ac:chgData name="d'Agostino, Ciro" userId="522b68d4-162f-4dc7-a4d9-e6a12496a8af" providerId="ADAL" clId="{A6768CEF-6E10-4735-9800-1A9F2D141E76}" dt="2022-07-25T12:53:11.574" v="150" actId="165"/>
          <ac:spMkLst>
            <pc:docMk/>
            <pc:sldMk cId="1441471066" sldId="2146847229"/>
            <ac:spMk id="125" creationId="{C23A2002-1EC3-A324-D7DB-D9BA77C4AE41}"/>
          </ac:spMkLst>
        </pc:spChg>
        <pc:spChg chg="mod">
          <ac:chgData name="d'Agostino, Ciro" userId="522b68d4-162f-4dc7-a4d9-e6a12496a8af" providerId="ADAL" clId="{A6768CEF-6E10-4735-9800-1A9F2D141E76}" dt="2022-07-25T12:53:11.574" v="150" actId="165"/>
          <ac:spMkLst>
            <pc:docMk/>
            <pc:sldMk cId="1441471066" sldId="2146847229"/>
            <ac:spMk id="126" creationId="{DCB587DB-B674-F5A7-DCC4-15410FB9A9B3}"/>
          </ac:spMkLst>
        </pc:spChg>
        <pc:spChg chg="mod">
          <ac:chgData name="d'Agostino, Ciro" userId="522b68d4-162f-4dc7-a4d9-e6a12496a8af" providerId="ADAL" clId="{A6768CEF-6E10-4735-9800-1A9F2D141E76}" dt="2022-07-25T12:53:11.574" v="150" actId="165"/>
          <ac:spMkLst>
            <pc:docMk/>
            <pc:sldMk cId="1441471066" sldId="2146847229"/>
            <ac:spMk id="127" creationId="{9F4911FD-EF73-5480-2F79-8A7563F09FF8}"/>
          </ac:spMkLst>
        </pc:spChg>
        <pc:spChg chg="mod">
          <ac:chgData name="d'Agostino, Ciro" userId="522b68d4-162f-4dc7-a4d9-e6a12496a8af" providerId="ADAL" clId="{A6768CEF-6E10-4735-9800-1A9F2D141E76}" dt="2022-07-25T12:53:11.574" v="150" actId="165"/>
          <ac:spMkLst>
            <pc:docMk/>
            <pc:sldMk cId="1441471066" sldId="2146847229"/>
            <ac:spMk id="128" creationId="{23BC5A32-BA99-670E-084E-AADC16FC9A04}"/>
          </ac:spMkLst>
        </pc:spChg>
        <pc:spChg chg="mod">
          <ac:chgData name="d'Agostino, Ciro" userId="522b68d4-162f-4dc7-a4d9-e6a12496a8af" providerId="ADAL" clId="{A6768CEF-6E10-4735-9800-1A9F2D141E76}" dt="2022-07-25T12:53:11.574" v="150" actId="165"/>
          <ac:spMkLst>
            <pc:docMk/>
            <pc:sldMk cId="1441471066" sldId="2146847229"/>
            <ac:spMk id="129" creationId="{88803221-4433-08A9-CE42-6F137B66496B}"/>
          </ac:spMkLst>
        </pc:spChg>
        <pc:spChg chg="mod">
          <ac:chgData name="d'Agostino, Ciro" userId="522b68d4-162f-4dc7-a4d9-e6a12496a8af" providerId="ADAL" clId="{A6768CEF-6E10-4735-9800-1A9F2D141E76}" dt="2022-07-25T12:53:11.574" v="150" actId="165"/>
          <ac:spMkLst>
            <pc:docMk/>
            <pc:sldMk cId="1441471066" sldId="2146847229"/>
            <ac:spMk id="130" creationId="{5E876CEA-E2AE-58BA-6D9F-BBC52FDE146D}"/>
          </ac:spMkLst>
        </pc:spChg>
        <pc:spChg chg="mod">
          <ac:chgData name="d'Agostino, Ciro" userId="522b68d4-162f-4dc7-a4d9-e6a12496a8af" providerId="ADAL" clId="{A6768CEF-6E10-4735-9800-1A9F2D141E76}" dt="2022-07-25T12:53:11.574" v="150" actId="165"/>
          <ac:spMkLst>
            <pc:docMk/>
            <pc:sldMk cId="1441471066" sldId="2146847229"/>
            <ac:spMk id="148" creationId="{B339F644-38D8-A2F1-BB6D-EB6C47395048}"/>
          </ac:spMkLst>
        </pc:spChg>
        <pc:spChg chg="mod">
          <ac:chgData name="d'Agostino, Ciro" userId="522b68d4-162f-4dc7-a4d9-e6a12496a8af" providerId="ADAL" clId="{A6768CEF-6E10-4735-9800-1A9F2D141E76}" dt="2022-07-25T12:53:11.574" v="150" actId="165"/>
          <ac:spMkLst>
            <pc:docMk/>
            <pc:sldMk cId="1441471066" sldId="2146847229"/>
            <ac:spMk id="149" creationId="{5A8DED9A-398A-F022-273E-7C1605697D9F}"/>
          </ac:spMkLst>
        </pc:spChg>
        <pc:spChg chg="mod">
          <ac:chgData name="d'Agostino, Ciro" userId="522b68d4-162f-4dc7-a4d9-e6a12496a8af" providerId="ADAL" clId="{A6768CEF-6E10-4735-9800-1A9F2D141E76}" dt="2022-07-25T12:53:11.574" v="150" actId="165"/>
          <ac:spMkLst>
            <pc:docMk/>
            <pc:sldMk cId="1441471066" sldId="2146847229"/>
            <ac:spMk id="150" creationId="{4FBED482-F12F-5783-1B71-D2163618AD37}"/>
          </ac:spMkLst>
        </pc:spChg>
        <pc:spChg chg="mod">
          <ac:chgData name="d'Agostino, Ciro" userId="522b68d4-162f-4dc7-a4d9-e6a12496a8af" providerId="ADAL" clId="{A6768CEF-6E10-4735-9800-1A9F2D141E76}" dt="2022-07-25T12:53:11.574" v="150" actId="165"/>
          <ac:spMkLst>
            <pc:docMk/>
            <pc:sldMk cId="1441471066" sldId="2146847229"/>
            <ac:spMk id="151" creationId="{AD17B781-85E4-E7DB-A1BC-5BF779940813}"/>
          </ac:spMkLst>
        </pc:spChg>
        <pc:spChg chg="mod">
          <ac:chgData name="d'Agostino, Ciro" userId="522b68d4-162f-4dc7-a4d9-e6a12496a8af" providerId="ADAL" clId="{A6768CEF-6E10-4735-9800-1A9F2D141E76}" dt="2022-07-25T12:53:11.574" v="150" actId="165"/>
          <ac:spMkLst>
            <pc:docMk/>
            <pc:sldMk cId="1441471066" sldId="2146847229"/>
            <ac:spMk id="152" creationId="{0C9C47D4-4114-C1FA-3797-4AECB96D670E}"/>
          </ac:spMkLst>
        </pc:spChg>
        <pc:spChg chg="mod">
          <ac:chgData name="d'Agostino, Ciro" userId="522b68d4-162f-4dc7-a4d9-e6a12496a8af" providerId="ADAL" clId="{A6768CEF-6E10-4735-9800-1A9F2D141E76}" dt="2022-07-25T12:53:11.574" v="150" actId="165"/>
          <ac:spMkLst>
            <pc:docMk/>
            <pc:sldMk cId="1441471066" sldId="2146847229"/>
            <ac:spMk id="158" creationId="{BCE8E89D-0235-331D-C4CA-F129E5A697CA}"/>
          </ac:spMkLst>
        </pc:spChg>
        <pc:spChg chg="mod">
          <ac:chgData name="d'Agostino, Ciro" userId="522b68d4-162f-4dc7-a4d9-e6a12496a8af" providerId="ADAL" clId="{A6768CEF-6E10-4735-9800-1A9F2D141E76}" dt="2022-07-25T12:53:11.574" v="150" actId="165"/>
          <ac:spMkLst>
            <pc:docMk/>
            <pc:sldMk cId="1441471066" sldId="2146847229"/>
            <ac:spMk id="159" creationId="{60DBE542-E466-3519-9882-E0C71A88AE23}"/>
          </ac:spMkLst>
        </pc:spChg>
        <pc:spChg chg="mod">
          <ac:chgData name="d'Agostino, Ciro" userId="522b68d4-162f-4dc7-a4d9-e6a12496a8af" providerId="ADAL" clId="{A6768CEF-6E10-4735-9800-1A9F2D141E76}" dt="2022-07-25T12:53:22.272" v="158"/>
          <ac:spMkLst>
            <pc:docMk/>
            <pc:sldMk cId="1441471066" sldId="2146847229"/>
            <ac:spMk id="227" creationId="{6B7AC857-F168-63BC-E0CF-58C9FC2E5217}"/>
          </ac:spMkLst>
        </pc:spChg>
        <pc:spChg chg="mod">
          <ac:chgData name="d'Agostino, Ciro" userId="522b68d4-162f-4dc7-a4d9-e6a12496a8af" providerId="ADAL" clId="{A6768CEF-6E10-4735-9800-1A9F2D141E76}" dt="2022-07-25T12:53:22.272" v="158"/>
          <ac:spMkLst>
            <pc:docMk/>
            <pc:sldMk cId="1441471066" sldId="2146847229"/>
            <ac:spMk id="228" creationId="{498532CE-623C-2D62-882A-D718337598FF}"/>
          </ac:spMkLst>
        </pc:spChg>
        <pc:spChg chg="mod">
          <ac:chgData name="d'Agostino, Ciro" userId="522b68d4-162f-4dc7-a4d9-e6a12496a8af" providerId="ADAL" clId="{A6768CEF-6E10-4735-9800-1A9F2D141E76}" dt="2022-07-25T12:53:11.574" v="150" actId="165"/>
          <ac:spMkLst>
            <pc:docMk/>
            <pc:sldMk cId="1441471066" sldId="2146847229"/>
            <ac:spMk id="231" creationId="{1FF17AB7-5075-4BA1-9E99-621716EA3B4E}"/>
          </ac:spMkLst>
        </pc:spChg>
        <pc:spChg chg="mod">
          <ac:chgData name="d'Agostino, Ciro" userId="522b68d4-162f-4dc7-a4d9-e6a12496a8af" providerId="ADAL" clId="{A6768CEF-6E10-4735-9800-1A9F2D141E76}" dt="2022-07-25T12:53:22.272" v="158"/>
          <ac:spMkLst>
            <pc:docMk/>
            <pc:sldMk cId="1441471066" sldId="2146847229"/>
            <ac:spMk id="253" creationId="{7B191AE8-23F8-A0AA-63D5-DB25A9C1B656}"/>
          </ac:spMkLst>
        </pc:spChg>
        <pc:spChg chg="mod">
          <ac:chgData name="d'Agostino, Ciro" userId="522b68d4-162f-4dc7-a4d9-e6a12496a8af" providerId="ADAL" clId="{A6768CEF-6E10-4735-9800-1A9F2D141E76}" dt="2022-07-25T12:53:22.272" v="158"/>
          <ac:spMkLst>
            <pc:docMk/>
            <pc:sldMk cId="1441471066" sldId="2146847229"/>
            <ac:spMk id="256" creationId="{4DA66ADF-67D3-1AB8-5235-9071E75279EF}"/>
          </ac:spMkLst>
        </pc:spChg>
        <pc:spChg chg="mod">
          <ac:chgData name="d'Agostino, Ciro" userId="522b68d4-162f-4dc7-a4d9-e6a12496a8af" providerId="ADAL" clId="{A6768CEF-6E10-4735-9800-1A9F2D141E76}" dt="2022-07-25T12:53:22.272" v="158"/>
          <ac:spMkLst>
            <pc:docMk/>
            <pc:sldMk cId="1441471066" sldId="2146847229"/>
            <ac:spMk id="257" creationId="{879C857C-A2A8-1AF0-B4FB-7D9A849A40EA}"/>
          </ac:spMkLst>
        </pc:spChg>
        <pc:spChg chg="mod">
          <ac:chgData name="d'Agostino, Ciro" userId="522b68d4-162f-4dc7-a4d9-e6a12496a8af" providerId="ADAL" clId="{A6768CEF-6E10-4735-9800-1A9F2D141E76}" dt="2022-07-25T12:53:22.272" v="158"/>
          <ac:spMkLst>
            <pc:docMk/>
            <pc:sldMk cId="1441471066" sldId="2146847229"/>
            <ac:spMk id="258" creationId="{694E6964-51B7-CA45-0170-1A40F7A9BE71}"/>
          </ac:spMkLst>
        </pc:spChg>
        <pc:spChg chg="mod">
          <ac:chgData name="d'Agostino, Ciro" userId="522b68d4-162f-4dc7-a4d9-e6a12496a8af" providerId="ADAL" clId="{A6768CEF-6E10-4735-9800-1A9F2D141E76}" dt="2022-07-25T12:53:22.272" v="158"/>
          <ac:spMkLst>
            <pc:docMk/>
            <pc:sldMk cId="1441471066" sldId="2146847229"/>
            <ac:spMk id="259" creationId="{52286247-CAFD-E490-2BD4-3A735F6F80D0}"/>
          </ac:spMkLst>
        </pc:spChg>
        <pc:spChg chg="mod">
          <ac:chgData name="d'Agostino, Ciro" userId="522b68d4-162f-4dc7-a4d9-e6a12496a8af" providerId="ADAL" clId="{A6768CEF-6E10-4735-9800-1A9F2D141E76}" dt="2022-07-25T12:53:22.272" v="158"/>
          <ac:spMkLst>
            <pc:docMk/>
            <pc:sldMk cId="1441471066" sldId="2146847229"/>
            <ac:spMk id="260" creationId="{240BD3F4-C975-1119-AE38-AB54DDA7B2A8}"/>
          </ac:spMkLst>
        </pc:spChg>
        <pc:spChg chg="mod">
          <ac:chgData name="d'Agostino, Ciro" userId="522b68d4-162f-4dc7-a4d9-e6a12496a8af" providerId="ADAL" clId="{A6768CEF-6E10-4735-9800-1A9F2D141E76}" dt="2022-07-25T12:53:22.272" v="158"/>
          <ac:spMkLst>
            <pc:docMk/>
            <pc:sldMk cId="1441471066" sldId="2146847229"/>
            <ac:spMk id="261" creationId="{FD793E9E-882C-968C-41A9-5FE592FF69E3}"/>
          </ac:spMkLst>
        </pc:spChg>
        <pc:spChg chg="mod">
          <ac:chgData name="d'Agostino, Ciro" userId="522b68d4-162f-4dc7-a4d9-e6a12496a8af" providerId="ADAL" clId="{A6768CEF-6E10-4735-9800-1A9F2D141E76}" dt="2022-07-25T12:53:22.272" v="158"/>
          <ac:spMkLst>
            <pc:docMk/>
            <pc:sldMk cId="1441471066" sldId="2146847229"/>
            <ac:spMk id="262" creationId="{402F6AAF-3B87-7901-80AF-0003BE52BB68}"/>
          </ac:spMkLst>
        </pc:spChg>
        <pc:spChg chg="mod">
          <ac:chgData name="d'Agostino, Ciro" userId="522b68d4-162f-4dc7-a4d9-e6a12496a8af" providerId="ADAL" clId="{A6768CEF-6E10-4735-9800-1A9F2D141E76}" dt="2022-07-25T12:53:22.272" v="158"/>
          <ac:spMkLst>
            <pc:docMk/>
            <pc:sldMk cId="1441471066" sldId="2146847229"/>
            <ac:spMk id="263" creationId="{DD8B8DDB-A9C2-79BC-A6F7-C8BAF478E4BD}"/>
          </ac:spMkLst>
        </pc:spChg>
        <pc:spChg chg="mod">
          <ac:chgData name="d'Agostino, Ciro" userId="522b68d4-162f-4dc7-a4d9-e6a12496a8af" providerId="ADAL" clId="{A6768CEF-6E10-4735-9800-1A9F2D141E76}" dt="2022-07-25T12:53:22.272" v="158"/>
          <ac:spMkLst>
            <pc:docMk/>
            <pc:sldMk cId="1441471066" sldId="2146847229"/>
            <ac:spMk id="264" creationId="{A888B3CC-37FA-33FC-F6FE-2970A15A3E38}"/>
          </ac:spMkLst>
        </pc:spChg>
        <pc:spChg chg="mod">
          <ac:chgData name="d'Agostino, Ciro" userId="522b68d4-162f-4dc7-a4d9-e6a12496a8af" providerId="ADAL" clId="{A6768CEF-6E10-4735-9800-1A9F2D141E76}" dt="2022-07-25T12:53:22.272" v="158"/>
          <ac:spMkLst>
            <pc:docMk/>
            <pc:sldMk cId="1441471066" sldId="2146847229"/>
            <ac:spMk id="265" creationId="{A079EA8B-D570-4349-BDE3-974550AAF4D5}"/>
          </ac:spMkLst>
        </pc:spChg>
        <pc:spChg chg="mod">
          <ac:chgData name="d'Agostino, Ciro" userId="522b68d4-162f-4dc7-a4d9-e6a12496a8af" providerId="ADAL" clId="{A6768CEF-6E10-4735-9800-1A9F2D141E76}" dt="2022-07-25T12:53:22.272" v="158"/>
          <ac:spMkLst>
            <pc:docMk/>
            <pc:sldMk cId="1441471066" sldId="2146847229"/>
            <ac:spMk id="266" creationId="{DB89E018-A1FB-29F1-332A-6EF1657ECB18}"/>
          </ac:spMkLst>
        </pc:spChg>
        <pc:spChg chg="mod">
          <ac:chgData name="d'Agostino, Ciro" userId="522b68d4-162f-4dc7-a4d9-e6a12496a8af" providerId="ADAL" clId="{A6768CEF-6E10-4735-9800-1A9F2D141E76}" dt="2022-07-25T12:53:22.272" v="158"/>
          <ac:spMkLst>
            <pc:docMk/>
            <pc:sldMk cId="1441471066" sldId="2146847229"/>
            <ac:spMk id="267" creationId="{B7B0B46E-E917-AFCD-7DFB-EDCC8D8ECAEC}"/>
          </ac:spMkLst>
        </pc:spChg>
        <pc:spChg chg="mod">
          <ac:chgData name="d'Agostino, Ciro" userId="522b68d4-162f-4dc7-a4d9-e6a12496a8af" providerId="ADAL" clId="{A6768CEF-6E10-4735-9800-1A9F2D141E76}" dt="2022-07-25T12:53:22.272" v="158"/>
          <ac:spMkLst>
            <pc:docMk/>
            <pc:sldMk cId="1441471066" sldId="2146847229"/>
            <ac:spMk id="268" creationId="{3E9208A1-C0CC-2C1F-A5F4-1AD110DE5CEB}"/>
          </ac:spMkLst>
        </pc:spChg>
        <pc:spChg chg="mod">
          <ac:chgData name="d'Agostino, Ciro" userId="522b68d4-162f-4dc7-a4d9-e6a12496a8af" providerId="ADAL" clId="{A6768CEF-6E10-4735-9800-1A9F2D141E76}" dt="2022-07-25T12:53:22.272" v="158"/>
          <ac:spMkLst>
            <pc:docMk/>
            <pc:sldMk cId="1441471066" sldId="2146847229"/>
            <ac:spMk id="269" creationId="{F0AEC2C6-0478-4882-AC1C-293797982418}"/>
          </ac:spMkLst>
        </pc:spChg>
        <pc:spChg chg="mod">
          <ac:chgData name="d'Agostino, Ciro" userId="522b68d4-162f-4dc7-a4d9-e6a12496a8af" providerId="ADAL" clId="{A6768CEF-6E10-4735-9800-1A9F2D141E76}" dt="2022-07-25T12:53:22.272" v="158"/>
          <ac:spMkLst>
            <pc:docMk/>
            <pc:sldMk cId="1441471066" sldId="2146847229"/>
            <ac:spMk id="270" creationId="{7343BBC6-C66D-A1E1-5CBA-DAF6E691E89E}"/>
          </ac:spMkLst>
        </pc:spChg>
        <pc:spChg chg="mod">
          <ac:chgData name="d'Agostino, Ciro" userId="522b68d4-162f-4dc7-a4d9-e6a12496a8af" providerId="ADAL" clId="{A6768CEF-6E10-4735-9800-1A9F2D141E76}" dt="2022-07-25T12:53:22.272" v="158"/>
          <ac:spMkLst>
            <pc:docMk/>
            <pc:sldMk cId="1441471066" sldId="2146847229"/>
            <ac:spMk id="271" creationId="{BF2C18A2-A662-8240-49DE-85DE142A9F9F}"/>
          </ac:spMkLst>
        </pc:spChg>
        <pc:spChg chg="del mod topLvl">
          <ac:chgData name="d'Agostino, Ciro" userId="522b68d4-162f-4dc7-a4d9-e6a12496a8af" providerId="ADAL" clId="{A6768CEF-6E10-4735-9800-1A9F2D141E76}" dt="2022-07-25T12:53:19.166" v="155" actId="478"/>
          <ac:spMkLst>
            <pc:docMk/>
            <pc:sldMk cId="1441471066" sldId="2146847229"/>
            <ac:spMk id="275" creationId="{AFF57A79-9DF4-D491-AA00-ACCE029A5EC5}"/>
          </ac:spMkLst>
        </pc:spChg>
        <pc:spChg chg="mod">
          <ac:chgData name="d'Agostino, Ciro" userId="522b68d4-162f-4dc7-a4d9-e6a12496a8af" providerId="ADAL" clId="{A6768CEF-6E10-4735-9800-1A9F2D141E76}" dt="2022-07-25T12:53:22.272" v="158"/>
          <ac:spMkLst>
            <pc:docMk/>
            <pc:sldMk cId="1441471066" sldId="2146847229"/>
            <ac:spMk id="279" creationId="{5A8ED498-67CD-EF17-BE04-977D846045CD}"/>
          </ac:spMkLst>
        </pc:spChg>
        <pc:spChg chg="mod">
          <ac:chgData name="d'Agostino, Ciro" userId="522b68d4-162f-4dc7-a4d9-e6a12496a8af" providerId="ADAL" clId="{A6768CEF-6E10-4735-9800-1A9F2D141E76}" dt="2022-07-25T12:53:22.272" v="158"/>
          <ac:spMkLst>
            <pc:docMk/>
            <pc:sldMk cId="1441471066" sldId="2146847229"/>
            <ac:spMk id="282" creationId="{429EEDDD-3AC0-2E06-E533-DFD23CC7995F}"/>
          </ac:spMkLst>
        </pc:spChg>
        <pc:spChg chg="mod">
          <ac:chgData name="d'Agostino, Ciro" userId="522b68d4-162f-4dc7-a4d9-e6a12496a8af" providerId="ADAL" clId="{A6768CEF-6E10-4735-9800-1A9F2D141E76}" dt="2022-07-25T12:53:22.272" v="158"/>
          <ac:spMkLst>
            <pc:docMk/>
            <pc:sldMk cId="1441471066" sldId="2146847229"/>
            <ac:spMk id="283" creationId="{FEFCDACC-AC11-8F55-4E2E-A617FA0AC3DA}"/>
          </ac:spMkLst>
        </pc:spChg>
        <pc:spChg chg="mod">
          <ac:chgData name="d'Agostino, Ciro" userId="522b68d4-162f-4dc7-a4d9-e6a12496a8af" providerId="ADAL" clId="{A6768CEF-6E10-4735-9800-1A9F2D141E76}" dt="2022-07-25T12:53:22.272" v="158"/>
          <ac:spMkLst>
            <pc:docMk/>
            <pc:sldMk cId="1441471066" sldId="2146847229"/>
            <ac:spMk id="284" creationId="{9D7D5D39-49EC-2996-351E-92F199660E6D}"/>
          </ac:spMkLst>
        </pc:spChg>
        <pc:spChg chg="mod">
          <ac:chgData name="d'Agostino, Ciro" userId="522b68d4-162f-4dc7-a4d9-e6a12496a8af" providerId="ADAL" clId="{A6768CEF-6E10-4735-9800-1A9F2D141E76}" dt="2022-07-25T12:53:22.272" v="158"/>
          <ac:spMkLst>
            <pc:docMk/>
            <pc:sldMk cId="1441471066" sldId="2146847229"/>
            <ac:spMk id="295" creationId="{9B9BA677-2913-47CC-79C6-69A6FA161C1F}"/>
          </ac:spMkLst>
        </pc:spChg>
        <pc:spChg chg="mod">
          <ac:chgData name="d'Agostino, Ciro" userId="522b68d4-162f-4dc7-a4d9-e6a12496a8af" providerId="ADAL" clId="{A6768CEF-6E10-4735-9800-1A9F2D141E76}" dt="2022-07-25T12:53:22.272" v="158"/>
          <ac:spMkLst>
            <pc:docMk/>
            <pc:sldMk cId="1441471066" sldId="2146847229"/>
            <ac:spMk id="296" creationId="{D3D72EA2-01AD-C008-D7E9-3AF3A6C97DD5}"/>
          </ac:spMkLst>
        </pc:spChg>
        <pc:spChg chg="mod">
          <ac:chgData name="d'Agostino, Ciro" userId="522b68d4-162f-4dc7-a4d9-e6a12496a8af" providerId="ADAL" clId="{A6768CEF-6E10-4735-9800-1A9F2D141E76}" dt="2022-07-25T12:53:22.272" v="158"/>
          <ac:spMkLst>
            <pc:docMk/>
            <pc:sldMk cId="1441471066" sldId="2146847229"/>
            <ac:spMk id="297" creationId="{447B6478-AF47-A796-4163-CE5E1046DE25}"/>
          </ac:spMkLst>
        </pc:spChg>
        <pc:spChg chg="mod">
          <ac:chgData name="d'Agostino, Ciro" userId="522b68d4-162f-4dc7-a4d9-e6a12496a8af" providerId="ADAL" clId="{A6768CEF-6E10-4735-9800-1A9F2D141E76}" dt="2022-07-25T12:53:22.272" v="158"/>
          <ac:spMkLst>
            <pc:docMk/>
            <pc:sldMk cId="1441471066" sldId="2146847229"/>
            <ac:spMk id="298" creationId="{157032EE-F470-EAB5-C492-35FA1BE13C84}"/>
          </ac:spMkLst>
        </pc:spChg>
        <pc:grpChg chg="del">
          <ac:chgData name="d'Agostino, Ciro" userId="522b68d4-162f-4dc7-a4d9-e6a12496a8af" providerId="ADAL" clId="{A6768CEF-6E10-4735-9800-1A9F2D141E76}" dt="2022-07-25T12:53:11.574" v="150" actId="165"/>
          <ac:grpSpMkLst>
            <pc:docMk/>
            <pc:sldMk cId="1441471066" sldId="2146847229"/>
            <ac:grpSpMk id="2" creationId="{0FC2D126-1AE3-05D2-8302-2BDB8482E925}"/>
          </ac:grpSpMkLst>
        </pc:grpChg>
        <pc:grpChg chg="del mod topLvl">
          <ac:chgData name="d'Agostino, Ciro" userId="522b68d4-162f-4dc7-a4d9-e6a12496a8af" providerId="ADAL" clId="{A6768CEF-6E10-4735-9800-1A9F2D141E76}" dt="2022-07-25T12:53:13.613" v="151" actId="478"/>
          <ac:grpSpMkLst>
            <pc:docMk/>
            <pc:sldMk cId="1441471066" sldId="2146847229"/>
            <ac:grpSpMk id="104" creationId="{84479BAE-DDBB-005A-BDC1-58EA5BDC6006}"/>
          </ac:grpSpMkLst>
        </pc:grpChg>
        <pc:grpChg chg="mod topLvl">
          <ac:chgData name="d'Agostino, Ciro" userId="522b68d4-162f-4dc7-a4d9-e6a12496a8af" providerId="ADAL" clId="{A6768CEF-6E10-4735-9800-1A9F2D141E76}" dt="2022-07-25T12:53:16.273" v="153" actId="1076"/>
          <ac:grpSpMkLst>
            <pc:docMk/>
            <pc:sldMk cId="1441471066" sldId="2146847229"/>
            <ac:grpSpMk id="173" creationId="{9D5631C7-DA4F-404F-B8C3-246AB4BFD52B}"/>
          </ac:grpSpMkLst>
        </pc:grpChg>
        <pc:grpChg chg="add mod">
          <ac:chgData name="d'Agostino, Ciro" userId="522b68d4-162f-4dc7-a4d9-e6a12496a8af" providerId="ADAL" clId="{A6768CEF-6E10-4735-9800-1A9F2D141E76}" dt="2022-07-25T12:53:30.322" v="162" actId="1036"/>
          <ac:grpSpMkLst>
            <pc:docMk/>
            <pc:sldMk cId="1441471066" sldId="2146847229"/>
            <ac:grpSpMk id="174" creationId="{F19CA4EA-DDCC-EA79-F549-8045AFB2D857}"/>
          </ac:grpSpMkLst>
        </pc:grpChg>
        <pc:grpChg chg="mod">
          <ac:chgData name="d'Agostino, Ciro" userId="522b68d4-162f-4dc7-a4d9-e6a12496a8af" providerId="ADAL" clId="{A6768CEF-6E10-4735-9800-1A9F2D141E76}" dt="2022-07-25T12:53:22.272" v="158"/>
          <ac:grpSpMkLst>
            <pc:docMk/>
            <pc:sldMk cId="1441471066" sldId="2146847229"/>
            <ac:grpSpMk id="179" creationId="{03E9D816-C932-1BEB-65E6-A35F51E2CD77}"/>
          </ac:grpSpMkLst>
        </pc:grpChg>
        <pc:grpChg chg="mod">
          <ac:chgData name="d'Agostino, Ciro" userId="522b68d4-162f-4dc7-a4d9-e6a12496a8af" providerId="ADAL" clId="{A6768CEF-6E10-4735-9800-1A9F2D141E76}" dt="2022-07-25T12:53:22.272" v="158"/>
          <ac:grpSpMkLst>
            <pc:docMk/>
            <pc:sldMk cId="1441471066" sldId="2146847229"/>
            <ac:grpSpMk id="180" creationId="{1C3CB324-0739-38C9-C7E2-5224C72F94EC}"/>
          </ac:grpSpMkLst>
        </pc:grpChg>
        <pc:grpChg chg="mod">
          <ac:chgData name="d'Agostino, Ciro" userId="522b68d4-162f-4dc7-a4d9-e6a12496a8af" providerId="ADAL" clId="{A6768CEF-6E10-4735-9800-1A9F2D141E76}" dt="2022-07-25T12:53:11.574" v="150" actId="165"/>
          <ac:grpSpMkLst>
            <pc:docMk/>
            <pc:sldMk cId="1441471066" sldId="2146847229"/>
            <ac:grpSpMk id="218" creationId="{C1938D2E-C0A4-4BB0-ADBC-3FB0E1DF1252}"/>
          </ac:grpSpMkLst>
        </pc:grpChg>
        <pc:grpChg chg="mod">
          <ac:chgData name="d'Agostino, Ciro" userId="522b68d4-162f-4dc7-a4d9-e6a12496a8af" providerId="ADAL" clId="{A6768CEF-6E10-4735-9800-1A9F2D141E76}" dt="2022-07-25T12:53:11.574" v="150" actId="165"/>
          <ac:grpSpMkLst>
            <pc:docMk/>
            <pc:sldMk cId="1441471066" sldId="2146847229"/>
            <ac:grpSpMk id="220" creationId="{2D8D18ED-65E6-4421-A694-566486FEF8A9}"/>
          </ac:grpSpMkLst>
        </pc:grpChg>
        <pc:grpChg chg="mod">
          <ac:chgData name="d'Agostino, Ciro" userId="522b68d4-162f-4dc7-a4d9-e6a12496a8af" providerId="ADAL" clId="{A6768CEF-6E10-4735-9800-1A9F2D141E76}" dt="2022-07-25T12:53:11.574" v="150" actId="165"/>
          <ac:grpSpMkLst>
            <pc:docMk/>
            <pc:sldMk cId="1441471066" sldId="2146847229"/>
            <ac:grpSpMk id="244" creationId="{7CB4B283-03E6-4071-8EA3-771B9E110F82}"/>
          </ac:grpSpMkLst>
        </pc:grpChg>
        <pc:grpChg chg="mod">
          <ac:chgData name="d'Agostino, Ciro" userId="522b68d4-162f-4dc7-a4d9-e6a12496a8af" providerId="ADAL" clId="{A6768CEF-6E10-4735-9800-1A9F2D141E76}" dt="2022-07-25T12:53:11.574" v="150" actId="165"/>
          <ac:grpSpMkLst>
            <pc:docMk/>
            <pc:sldMk cId="1441471066" sldId="2146847229"/>
            <ac:grpSpMk id="247" creationId="{F8994A80-723E-4256-BA13-062052FB3AF0}"/>
          </ac:grpSpMkLst>
        </pc:grpChg>
        <pc:picChg chg="mod">
          <ac:chgData name="d'Agostino, Ciro" userId="522b68d4-162f-4dc7-a4d9-e6a12496a8af" providerId="ADAL" clId="{A6768CEF-6E10-4735-9800-1A9F2D141E76}" dt="2022-07-25T12:53:11.574" v="150" actId="165"/>
          <ac:picMkLst>
            <pc:docMk/>
            <pc:sldMk cId="1441471066" sldId="2146847229"/>
            <ac:picMk id="105" creationId="{364254BF-EA35-BF05-6C2E-2246067E22E5}"/>
          </ac:picMkLst>
        </pc:picChg>
        <pc:picChg chg="mod">
          <ac:chgData name="d'Agostino, Ciro" userId="522b68d4-162f-4dc7-a4d9-e6a12496a8af" providerId="ADAL" clId="{A6768CEF-6E10-4735-9800-1A9F2D141E76}" dt="2022-07-25T12:53:11.574" v="150" actId="165"/>
          <ac:picMkLst>
            <pc:docMk/>
            <pc:sldMk cId="1441471066" sldId="2146847229"/>
            <ac:picMk id="112" creationId="{19FD0508-C10F-1E14-3775-813CF9937523}"/>
          </ac:picMkLst>
        </pc:picChg>
        <pc:picChg chg="mod">
          <ac:chgData name="d'Agostino, Ciro" userId="522b68d4-162f-4dc7-a4d9-e6a12496a8af" providerId="ADAL" clId="{A6768CEF-6E10-4735-9800-1A9F2D141E76}" dt="2022-07-25T12:53:11.574" v="150" actId="165"/>
          <ac:picMkLst>
            <pc:docMk/>
            <pc:sldMk cId="1441471066" sldId="2146847229"/>
            <ac:picMk id="113" creationId="{AD5278E3-6A66-143B-2EED-E601D2141342}"/>
          </ac:picMkLst>
        </pc:picChg>
        <pc:picChg chg="mod">
          <ac:chgData name="d'Agostino, Ciro" userId="522b68d4-162f-4dc7-a4d9-e6a12496a8af" providerId="ADAL" clId="{A6768CEF-6E10-4735-9800-1A9F2D141E76}" dt="2022-07-25T12:53:11.574" v="150" actId="165"/>
          <ac:picMkLst>
            <pc:docMk/>
            <pc:sldMk cId="1441471066" sldId="2146847229"/>
            <ac:picMk id="114" creationId="{ACD1EDCF-0C32-A051-9527-4BE5BF567DF6}"/>
          </ac:picMkLst>
        </pc:picChg>
        <pc:picChg chg="mod">
          <ac:chgData name="d'Agostino, Ciro" userId="522b68d4-162f-4dc7-a4d9-e6a12496a8af" providerId="ADAL" clId="{A6768CEF-6E10-4735-9800-1A9F2D141E76}" dt="2022-07-25T12:53:11.574" v="150" actId="165"/>
          <ac:picMkLst>
            <pc:docMk/>
            <pc:sldMk cId="1441471066" sldId="2146847229"/>
            <ac:picMk id="131" creationId="{042C0489-4B04-F3AC-0A1C-DC07B1E9EDA0}"/>
          </ac:picMkLst>
        </pc:picChg>
        <pc:picChg chg="mod">
          <ac:chgData name="d'Agostino, Ciro" userId="522b68d4-162f-4dc7-a4d9-e6a12496a8af" providerId="ADAL" clId="{A6768CEF-6E10-4735-9800-1A9F2D141E76}" dt="2022-07-25T12:53:11.574" v="150" actId="165"/>
          <ac:picMkLst>
            <pc:docMk/>
            <pc:sldMk cId="1441471066" sldId="2146847229"/>
            <ac:picMk id="132" creationId="{E8AE779A-BFD1-F9FA-F83E-D0D8A8FB9E41}"/>
          </ac:picMkLst>
        </pc:picChg>
        <pc:picChg chg="mod">
          <ac:chgData name="d'Agostino, Ciro" userId="522b68d4-162f-4dc7-a4d9-e6a12496a8af" providerId="ADAL" clId="{A6768CEF-6E10-4735-9800-1A9F2D141E76}" dt="2022-07-25T12:53:11.574" v="150" actId="165"/>
          <ac:picMkLst>
            <pc:docMk/>
            <pc:sldMk cId="1441471066" sldId="2146847229"/>
            <ac:picMk id="133" creationId="{B5E02D4A-84EB-9FCC-EC26-C20980112151}"/>
          </ac:picMkLst>
        </pc:picChg>
        <pc:picChg chg="mod">
          <ac:chgData name="d'Agostino, Ciro" userId="522b68d4-162f-4dc7-a4d9-e6a12496a8af" providerId="ADAL" clId="{A6768CEF-6E10-4735-9800-1A9F2D141E76}" dt="2022-07-25T12:53:11.574" v="150" actId="165"/>
          <ac:picMkLst>
            <pc:docMk/>
            <pc:sldMk cId="1441471066" sldId="2146847229"/>
            <ac:picMk id="134" creationId="{36FCDB10-6EB0-4027-6D43-0C79C76F73C0}"/>
          </ac:picMkLst>
        </pc:picChg>
        <pc:picChg chg="mod">
          <ac:chgData name="d'Agostino, Ciro" userId="522b68d4-162f-4dc7-a4d9-e6a12496a8af" providerId="ADAL" clId="{A6768CEF-6E10-4735-9800-1A9F2D141E76}" dt="2022-07-25T12:53:11.574" v="150" actId="165"/>
          <ac:picMkLst>
            <pc:docMk/>
            <pc:sldMk cId="1441471066" sldId="2146847229"/>
            <ac:picMk id="136" creationId="{3F28D87C-419A-AE48-5696-EC39165F45E1}"/>
          </ac:picMkLst>
        </pc:picChg>
        <pc:picChg chg="mod">
          <ac:chgData name="d'Agostino, Ciro" userId="522b68d4-162f-4dc7-a4d9-e6a12496a8af" providerId="ADAL" clId="{A6768CEF-6E10-4735-9800-1A9F2D141E76}" dt="2022-07-25T12:53:11.574" v="150" actId="165"/>
          <ac:picMkLst>
            <pc:docMk/>
            <pc:sldMk cId="1441471066" sldId="2146847229"/>
            <ac:picMk id="137" creationId="{DD9EA2FB-5F2C-CCBF-90B2-487833FAFBEC}"/>
          </ac:picMkLst>
        </pc:picChg>
        <pc:picChg chg="mod">
          <ac:chgData name="d'Agostino, Ciro" userId="522b68d4-162f-4dc7-a4d9-e6a12496a8af" providerId="ADAL" clId="{A6768CEF-6E10-4735-9800-1A9F2D141E76}" dt="2022-07-25T12:53:11.574" v="150" actId="165"/>
          <ac:picMkLst>
            <pc:docMk/>
            <pc:sldMk cId="1441471066" sldId="2146847229"/>
            <ac:picMk id="138" creationId="{805C1E8E-9AFC-65B5-5BA2-1F577D39082D}"/>
          </ac:picMkLst>
        </pc:picChg>
        <pc:picChg chg="mod">
          <ac:chgData name="d'Agostino, Ciro" userId="522b68d4-162f-4dc7-a4d9-e6a12496a8af" providerId="ADAL" clId="{A6768CEF-6E10-4735-9800-1A9F2D141E76}" dt="2022-07-25T12:53:11.574" v="150" actId="165"/>
          <ac:picMkLst>
            <pc:docMk/>
            <pc:sldMk cId="1441471066" sldId="2146847229"/>
            <ac:picMk id="139" creationId="{F4755789-4803-A09B-87CC-55505DAC3C77}"/>
          </ac:picMkLst>
        </pc:picChg>
        <pc:picChg chg="mod">
          <ac:chgData name="d'Agostino, Ciro" userId="522b68d4-162f-4dc7-a4d9-e6a12496a8af" providerId="ADAL" clId="{A6768CEF-6E10-4735-9800-1A9F2D141E76}" dt="2022-07-25T12:53:11.574" v="150" actId="165"/>
          <ac:picMkLst>
            <pc:docMk/>
            <pc:sldMk cId="1441471066" sldId="2146847229"/>
            <ac:picMk id="140" creationId="{70932941-4615-9EC5-66F3-FBE2BE5CCAFA}"/>
          </ac:picMkLst>
        </pc:picChg>
        <pc:picChg chg="mod">
          <ac:chgData name="d'Agostino, Ciro" userId="522b68d4-162f-4dc7-a4d9-e6a12496a8af" providerId="ADAL" clId="{A6768CEF-6E10-4735-9800-1A9F2D141E76}" dt="2022-07-25T12:53:11.574" v="150" actId="165"/>
          <ac:picMkLst>
            <pc:docMk/>
            <pc:sldMk cId="1441471066" sldId="2146847229"/>
            <ac:picMk id="141" creationId="{CF008F58-5C0A-306C-9B6F-B14457D8236D}"/>
          </ac:picMkLst>
        </pc:picChg>
        <pc:picChg chg="mod">
          <ac:chgData name="d'Agostino, Ciro" userId="522b68d4-162f-4dc7-a4d9-e6a12496a8af" providerId="ADAL" clId="{A6768CEF-6E10-4735-9800-1A9F2D141E76}" dt="2022-07-25T12:53:11.574" v="150" actId="165"/>
          <ac:picMkLst>
            <pc:docMk/>
            <pc:sldMk cId="1441471066" sldId="2146847229"/>
            <ac:picMk id="142" creationId="{A15F09D6-D26B-A858-7FAD-5B698D759906}"/>
          </ac:picMkLst>
        </pc:picChg>
        <pc:picChg chg="mod">
          <ac:chgData name="d'Agostino, Ciro" userId="522b68d4-162f-4dc7-a4d9-e6a12496a8af" providerId="ADAL" clId="{A6768CEF-6E10-4735-9800-1A9F2D141E76}" dt="2022-07-25T12:53:11.574" v="150" actId="165"/>
          <ac:picMkLst>
            <pc:docMk/>
            <pc:sldMk cId="1441471066" sldId="2146847229"/>
            <ac:picMk id="143" creationId="{2EBA4BC2-D4FD-F725-1A88-B824F1D407AA}"/>
          </ac:picMkLst>
        </pc:picChg>
        <pc:picChg chg="mod">
          <ac:chgData name="d'Agostino, Ciro" userId="522b68d4-162f-4dc7-a4d9-e6a12496a8af" providerId="ADAL" clId="{A6768CEF-6E10-4735-9800-1A9F2D141E76}" dt="2022-07-25T12:53:11.574" v="150" actId="165"/>
          <ac:picMkLst>
            <pc:docMk/>
            <pc:sldMk cId="1441471066" sldId="2146847229"/>
            <ac:picMk id="144" creationId="{408045CC-3BC3-CDE1-B323-F021E1F09DB4}"/>
          </ac:picMkLst>
        </pc:picChg>
        <pc:picChg chg="mod">
          <ac:chgData name="d'Agostino, Ciro" userId="522b68d4-162f-4dc7-a4d9-e6a12496a8af" providerId="ADAL" clId="{A6768CEF-6E10-4735-9800-1A9F2D141E76}" dt="2022-07-25T12:53:11.574" v="150" actId="165"/>
          <ac:picMkLst>
            <pc:docMk/>
            <pc:sldMk cId="1441471066" sldId="2146847229"/>
            <ac:picMk id="145" creationId="{F2CDB097-5863-7B8B-C177-CA276F66CF16}"/>
          </ac:picMkLst>
        </pc:picChg>
        <pc:picChg chg="mod">
          <ac:chgData name="d'Agostino, Ciro" userId="522b68d4-162f-4dc7-a4d9-e6a12496a8af" providerId="ADAL" clId="{A6768CEF-6E10-4735-9800-1A9F2D141E76}" dt="2022-07-25T12:53:11.574" v="150" actId="165"/>
          <ac:picMkLst>
            <pc:docMk/>
            <pc:sldMk cId="1441471066" sldId="2146847229"/>
            <ac:picMk id="146" creationId="{52395E95-6673-8B82-E72D-A5FDDF506910}"/>
          </ac:picMkLst>
        </pc:picChg>
        <pc:picChg chg="mod">
          <ac:chgData name="d'Agostino, Ciro" userId="522b68d4-162f-4dc7-a4d9-e6a12496a8af" providerId="ADAL" clId="{A6768CEF-6E10-4735-9800-1A9F2D141E76}" dt="2022-07-25T12:53:11.574" v="150" actId="165"/>
          <ac:picMkLst>
            <pc:docMk/>
            <pc:sldMk cId="1441471066" sldId="2146847229"/>
            <ac:picMk id="147" creationId="{34D7B437-D5EF-CAFB-2BB5-D260558C964C}"/>
          </ac:picMkLst>
        </pc:picChg>
        <pc:picChg chg="mod">
          <ac:chgData name="d'Agostino, Ciro" userId="522b68d4-162f-4dc7-a4d9-e6a12496a8af" providerId="ADAL" clId="{A6768CEF-6E10-4735-9800-1A9F2D141E76}" dt="2022-07-25T12:53:11.574" v="150" actId="165"/>
          <ac:picMkLst>
            <pc:docMk/>
            <pc:sldMk cId="1441471066" sldId="2146847229"/>
            <ac:picMk id="153" creationId="{EAD1E4E3-F6C6-897D-7C9A-6CBE8FCF1D62}"/>
          </ac:picMkLst>
        </pc:picChg>
        <pc:picChg chg="mod">
          <ac:chgData name="d'Agostino, Ciro" userId="522b68d4-162f-4dc7-a4d9-e6a12496a8af" providerId="ADAL" clId="{A6768CEF-6E10-4735-9800-1A9F2D141E76}" dt="2022-07-25T12:53:11.574" v="150" actId="165"/>
          <ac:picMkLst>
            <pc:docMk/>
            <pc:sldMk cId="1441471066" sldId="2146847229"/>
            <ac:picMk id="154" creationId="{70B51890-E000-1F66-3EFF-471BC80FA940}"/>
          </ac:picMkLst>
        </pc:picChg>
        <pc:picChg chg="mod">
          <ac:chgData name="d'Agostino, Ciro" userId="522b68d4-162f-4dc7-a4d9-e6a12496a8af" providerId="ADAL" clId="{A6768CEF-6E10-4735-9800-1A9F2D141E76}" dt="2022-07-25T12:53:11.574" v="150" actId="165"/>
          <ac:picMkLst>
            <pc:docMk/>
            <pc:sldMk cId="1441471066" sldId="2146847229"/>
            <ac:picMk id="155" creationId="{EB17494A-B0E3-4597-3148-6F432FD6A77B}"/>
          </ac:picMkLst>
        </pc:picChg>
        <pc:picChg chg="mod">
          <ac:chgData name="d'Agostino, Ciro" userId="522b68d4-162f-4dc7-a4d9-e6a12496a8af" providerId="ADAL" clId="{A6768CEF-6E10-4735-9800-1A9F2D141E76}" dt="2022-07-25T12:53:11.574" v="150" actId="165"/>
          <ac:picMkLst>
            <pc:docMk/>
            <pc:sldMk cId="1441471066" sldId="2146847229"/>
            <ac:picMk id="156" creationId="{391E99D1-71AA-C420-119D-7515172C8408}"/>
          </ac:picMkLst>
        </pc:picChg>
        <pc:picChg chg="mod">
          <ac:chgData name="d'Agostino, Ciro" userId="522b68d4-162f-4dc7-a4d9-e6a12496a8af" providerId="ADAL" clId="{A6768CEF-6E10-4735-9800-1A9F2D141E76}" dt="2022-07-25T12:53:11.574" v="150" actId="165"/>
          <ac:picMkLst>
            <pc:docMk/>
            <pc:sldMk cId="1441471066" sldId="2146847229"/>
            <ac:picMk id="157" creationId="{374DC425-9979-DB6E-298B-266924A13D89}"/>
          </ac:picMkLst>
        </pc:picChg>
        <pc:picChg chg="mod">
          <ac:chgData name="d'Agostino, Ciro" userId="522b68d4-162f-4dc7-a4d9-e6a12496a8af" providerId="ADAL" clId="{A6768CEF-6E10-4735-9800-1A9F2D141E76}" dt="2022-07-25T12:53:11.574" v="150" actId="165"/>
          <ac:picMkLst>
            <pc:docMk/>
            <pc:sldMk cId="1441471066" sldId="2146847229"/>
            <ac:picMk id="160" creationId="{CCFF6359-D278-292E-1AC3-D0FF0B5BB5BA}"/>
          </ac:picMkLst>
        </pc:picChg>
        <pc:picChg chg="mod">
          <ac:chgData name="d'Agostino, Ciro" userId="522b68d4-162f-4dc7-a4d9-e6a12496a8af" providerId="ADAL" clId="{A6768CEF-6E10-4735-9800-1A9F2D141E76}" dt="2022-07-25T12:53:11.574" v="150" actId="165"/>
          <ac:picMkLst>
            <pc:docMk/>
            <pc:sldMk cId="1441471066" sldId="2146847229"/>
            <ac:picMk id="161" creationId="{806B1D72-4A05-74FB-A36F-5918DE14DA42}"/>
          </ac:picMkLst>
        </pc:picChg>
        <pc:picChg chg="mod">
          <ac:chgData name="d'Agostino, Ciro" userId="522b68d4-162f-4dc7-a4d9-e6a12496a8af" providerId="ADAL" clId="{A6768CEF-6E10-4735-9800-1A9F2D141E76}" dt="2022-07-25T12:53:11.574" v="150" actId="165"/>
          <ac:picMkLst>
            <pc:docMk/>
            <pc:sldMk cId="1441471066" sldId="2146847229"/>
            <ac:picMk id="162" creationId="{41BFFFCF-5B9B-32D6-37BD-B43570148B3E}"/>
          </ac:picMkLst>
        </pc:picChg>
        <pc:picChg chg="mod">
          <ac:chgData name="d'Agostino, Ciro" userId="522b68d4-162f-4dc7-a4d9-e6a12496a8af" providerId="ADAL" clId="{A6768CEF-6E10-4735-9800-1A9F2D141E76}" dt="2022-07-25T12:53:11.574" v="150" actId="165"/>
          <ac:picMkLst>
            <pc:docMk/>
            <pc:sldMk cId="1441471066" sldId="2146847229"/>
            <ac:picMk id="163" creationId="{C88E8E08-99D2-234A-9003-64633398A0D7}"/>
          </ac:picMkLst>
        </pc:picChg>
        <pc:picChg chg="mod">
          <ac:chgData name="d'Agostino, Ciro" userId="522b68d4-162f-4dc7-a4d9-e6a12496a8af" providerId="ADAL" clId="{A6768CEF-6E10-4735-9800-1A9F2D141E76}" dt="2022-07-25T12:53:11.574" v="150" actId="165"/>
          <ac:picMkLst>
            <pc:docMk/>
            <pc:sldMk cId="1441471066" sldId="2146847229"/>
            <ac:picMk id="164" creationId="{6BFE7211-3E87-6DD6-625B-A4B77F318ABB}"/>
          </ac:picMkLst>
        </pc:picChg>
        <pc:picChg chg="mod">
          <ac:chgData name="d'Agostino, Ciro" userId="522b68d4-162f-4dc7-a4d9-e6a12496a8af" providerId="ADAL" clId="{A6768CEF-6E10-4735-9800-1A9F2D141E76}" dt="2022-07-25T12:53:11.574" v="150" actId="165"/>
          <ac:picMkLst>
            <pc:docMk/>
            <pc:sldMk cId="1441471066" sldId="2146847229"/>
            <ac:picMk id="165" creationId="{EB801B73-C1D9-5DEF-A4E3-654A34A3F150}"/>
          </ac:picMkLst>
        </pc:picChg>
        <pc:picChg chg="mod">
          <ac:chgData name="d'Agostino, Ciro" userId="522b68d4-162f-4dc7-a4d9-e6a12496a8af" providerId="ADAL" clId="{A6768CEF-6E10-4735-9800-1A9F2D141E76}" dt="2022-07-25T12:53:11.574" v="150" actId="165"/>
          <ac:picMkLst>
            <pc:docMk/>
            <pc:sldMk cId="1441471066" sldId="2146847229"/>
            <ac:picMk id="166" creationId="{27B2C3F6-2EE5-4875-3237-E60A493C6A7D}"/>
          </ac:picMkLst>
        </pc:picChg>
        <pc:picChg chg="mod">
          <ac:chgData name="d'Agostino, Ciro" userId="522b68d4-162f-4dc7-a4d9-e6a12496a8af" providerId="ADAL" clId="{A6768CEF-6E10-4735-9800-1A9F2D141E76}" dt="2022-07-25T12:53:11.574" v="150" actId="165"/>
          <ac:picMkLst>
            <pc:docMk/>
            <pc:sldMk cId="1441471066" sldId="2146847229"/>
            <ac:picMk id="167" creationId="{818B1118-419F-EB5F-5E8B-565E9890D931}"/>
          </ac:picMkLst>
        </pc:picChg>
        <pc:picChg chg="mod">
          <ac:chgData name="d'Agostino, Ciro" userId="522b68d4-162f-4dc7-a4d9-e6a12496a8af" providerId="ADAL" clId="{A6768CEF-6E10-4735-9800-1A9F2D141E76}" dt="2022-07-25T12:53:11.574" v="150" actId="165"/>
          <ac:picMkLst>
            <pc:docMk/>
            <pc:sldMk cId="1441471066" sldId="2146847229"/>
            <ac:picMk id="168" creationId="{E1159D9B-B7CE-3BDF-063B-F57B463E5C46}"/>
          </ac:picMkLst>
        </pc:picChg>
        <pc:picChg chg="mod">
          <ac:chgData name="d'Agostino, Ciro" userId="522b68d4-162f-4dc7-a4d9-e6a12496a8af" providerId="ADAL" clId="{A6768CEF-6E10-4735-9800-1A9F2D141E76}" dt="2022-07-25T12:53:11.574" v="150" actId="165"/>
          <ac:picMkLst>
            <pc:docMk/>
            <pc:sldMk cId="1441471066" sldId="2146847229"/>
            <ac:picMk id="169" creationId="{E52E8ABB-2BDE-D8B6-3DC6-515A782A4D60}"/>
          </ac:picMkLst>
        </pc:picChg>
        <pc:picChg chg="mod">
          <ac:chgData name="d'Agostino, Ciro" userId="522b68d4-162f-4dc7-a4d9-e6a12496a8af" providerId="ADAL" clId="{A6768CEF-6E10-4735-9800-1A9F2D141E76}" dt="2022-07-25T12:53:11.574" v="150" actId="165"/>
          <ac:picMkLst>
            <pc:docMk/>
            <pc:sldMk cId="1441471066" sldId="2146847229"/>
            <ac:picMk id="170" creationId="{03448579-C748-D130-1A41-BE142CD96B13}"/>
          </ac:picMkLst>
        </pc:picChg>
        <pc:picChg chg="mod">
          <ac:chgData name="d'Agostino, Ciro" userId="522b68d4-162f-4dc7-a4d9-e6a12496a8af" providerId="ADAL" clId="{A6768CEF-6E10-4735-9800-1A9F2D141E76}" dt="2022-07-25T12:53:11.574" v="150" actId="165"/>
          <ac:picMkLst>
            <pc:docMk/>
            <pc:sldMk cId="1441471066" sldId="2146847229"/>
            <ac:picMk id="171" creationId="{B62DECEF-A3A2-B33D-5F44-6BEA03897887}"/>
          </ac:picMkLst>
        </pc:picChg>
        <pc:picChg chg="mod">
          <ac:chgData name="d'Agostino, Ciro" userId="522b68d4-162f-4dc7-a4d9-e6a12496a8af" providerId="ADAL" clId="{A6768CEF-6E10-4735-9800-1A9F2D141E76}" dt="2022-07-25T12:53:11.574" v="150" actId="165"/>
          <ac:picMkLst>
            <pc:docMk/>
            <pc:sldMk cId="1441471066" sldId="2146847229"/>
            <ac:picMk id="172" creationId="{8BEA9A36-1CEE-AD9D-CEF5-BE7AFBAE463F}"/>
          </ac:picMkLst>
        </pc:picChg>
        <pc:picChg chg="mod">
          <ac:chgData name="d'Agostino, Ciro" userId="522b68d4-162f-4dc7-a4d9-e6a12496a8af" providerId="ADAL" clId="{A6768CEF-6E10-4735-9800-1A9F2D141E76}" dt="2022-07-25T12:53:22.272" v="158"/>
          <ac:picMkLst>
            <pc:docMk/>
            <pc:sldMk cId="1441471066" sldId="2146847229"/>
            <ac:picMk id="175" creationId="{BCFFC171-0564-BA9A-0146-414980E16120}"/>
          </ac:picMkLst>
        </pc:picChg>
        <pc:picChg chg="mod">
          <ac:chgData name="d'Agostino, Ciro" userId="522b68d4-162f-4dc7-a4d9-e6a12496a8af" providerId="ADAL" clId="{A6768CEF-6E10-4735-9800-1A9F2D141E76}" dt="2022-07-25T12:53:22.272" v="158"/>
          <ac:picMkLst>
            <pc:docMk/>
            <pc:sldMk cId="1441471066" sldId="2146847229"/>
            <ac:picMk id="176" creationId="{E3140A3E-A16C-22B2-7AB8-210D82A33B65}"/>
          </ac:picMkLst>
        </pc:picChg>
        <pc:picChg chg="mod">
          <ac:chgData name="d'Agostino, Ciro" userId="522b68d4-162f-4dc7-a4d9-e6a12496a8af" providerId="ADAL" clId="{A6768CEF-6E10-4735-9800-1A9F2D141E76}" dt="2022-07-25T12:53:22.272" v="158"/>
          <ac:picMkLst>
            <pc:docMk/>
            <pc:sldMk cId="1441471066" sldId="2146847229"/>
            <ac:picMk id="177" creationId="{1DBCFE8D-4BE1-6EA3-3CFD-2C96D26325BF}"/>
          </ac:picMkLst>
        </pc:picChg>
        <pc:picChg chg="mod">
          <ac:chgData name="d'Agostino, Ciro" userId="522b68d4-162f-4dc7-a4d9-e6a12496a8af" providerId="ADAL" clId="{A6768CEF-6E10-4735-9800-1A9F2D141E76}" dt="2022-07-25T12:53:22.272" v="158"/>
          <ac:picMkLst>
            <pc:docMk/>
            <pc:sldMk cId="1441471066" sldId="2146847229"/>
            <ac:picMk id="178" creationId="{E078940D-6F26-73B2-8772-265D66B770FC}"/>
          </ac:picMkLst>
        </pc:picChg>
        <pc:picChg chg="mod">
          <ac:chgData name="d'Agostino, Ciro" userId="522b68d4-162f-4dc7-a4d9-e6a12496a8af" providerId="ADAL" clId="{A6768CEF-6E10-4735-9800-1A9F2D141E76}" dt="2022-07-25T12:53:22.272" v="158"/>
          <ac:picMkLst>
            <pc:docMk/>
            <pc:sldMk cId="1441471066" sldId="2146847229"/>
            <ac:picMk id="181" creationId="{37BFB040-CB53-216F-4C2C-9ED4981F4C54}"/>
          </ac:picMkLst>
        </pc:picChg>
        <pc:picChg chg="mod">
          <ac:chgData name="d'Agostino, Ciro" userId="522b68d4-162f-4dc7-a4d9-e6a12496a8af" providerId="ADAL" clId="{A6768CEF-6E10-4735-9800-1A9F2D141E76}" dt="2022-07-25T12:53:22.272" v="158"/>
          <ac:picMkLst>
            <pc:docMk/>
            <pc:sldMk cId="1441471066" sldId="2146847229"/>
            <ac:picMk id="182" creationId="{66C60570-C206-EA4A-05B9-5320A9BFEBB7}"/>
          </ac:picMkLst>
        </pc:picChg>
        <pc:picChg chg="mod">
          <ac:chgData name="d'Agostino, Ciro" userId="522b68d4-162f-4dc7-a4d9-e6a12496a8af" providerId="ADAL" clId="{A6768CEF-6E10-4735-9800-1A9F2D141E76}" dt="2022-07-25T12:53:22.272" v="158"/>
          <ac:picMkLst>
            <pc:docMk/>
            <pc:sldMk cId="1441471066" sldId="2146847229"/>
            <ac:picMk id="183" creationId="{EA1A0278-3601-44F6-35E5-B22E80EB19FB}"/>
          </ac:picMkLst>
        </pc:picChg>
        <pc:picChg chg="mod">
          <ac:chgData name="d'Agostino, Ciro" userId="522b68d4-162f-4dc7-a4d9-e6a12496a8af" providerId="ADAL" clId="{A6768CEF-6E10-4735-9800-1A9F2D141E76}" dt="2022-07-25T12:53:22.272" v="158"/>
          <ac:picMkLst>
            <pc:docMk/>
            <pc:sldMk cId="1441471066" sldId="2146847229"/>
            <ac:picMk id="184" creationId="{1AE4AB81-DF90-831F-FE6E-F18B89F2F755}"/>
          </ac:picMkLst>
        </pc:picChg>
        <pc:picChg chg="mod">
          <ac:chgData name="d'Agostino, Ciro" userId="522b68d4-162f-4dc7-a4d9-e6a12496a8af" providerId="ADAL" clId="{A6768CEF-6E10-4735-9800-1A9F2D141E76}" dt="2022-07-25T12:53:22.272" v="158"/>
          <ac:picMkLst>
            <pc:docMk/>
            <pc:sldMk cId="1441471066" sldId="2146847229"/>
            <ac:picMk id="185" creationId="{38281541-9537-8E66-172A-8872665E5EBC}"/>
          </ac:picMkLst>
        </pc:picChg>
        <pc:picChg chg="mod">
          <ac:chgData name="d'Agostino, Ciro" userId="522b68d4-162f-4dc7-a4d9-e6a12496a8af" providerId="ADAL" clId="{A6768CEF-6E10-4735-9800-1A9F2D141E76}" dt="2022-07-25T12:53:22.272" v="158"/>
          <ac:picMkLst>
            <pc:docMk/>
            <pc:sldMk cId="1441471066" sldId="2146847229"/>
            <ac:picMk id="186" creationId="{87B1A17B-FD6B-E67D-6B4E-B8B43728B93D}"/>
          </ac:picMkLst>
        </pc:picChg>
        <pc:picChg chg="mod">
          <ac:chgData name="d'Agostino, Ciro" userId="522b68d4-162f-4dc7-a4d9-e6a12496a8af" providerId="ADAL" clId="{A6768CEF-6E10-4735-9800-1A9F2D141E76}" dt="2022-07-25T12:53:22.272" v="158"/>
          <ac:picMkLst>
            <pc:docMk/>
            <pc:sldMk cId="1441471066" sldId="2146847229"/>
            <ac:picMk id="187" creationId="{53A63B88-8040-09D2-3D81-BAAC80286E19}"/>
          </ac:picMkLst>
        </pc:picChg>
        <pc:picChg chg="mod">
          <ac:chgData name="d'Agostino, Ciro" userId="522b68d4-162f-4dc7-a4d9-e6a12496a8af" providerId="ADAL" clId="{A6768CEF-6E10-4735-9800-1A9F2D141E76}" dt="2022-07-25T12:53:22.272" v="158"/>
          <ac:picMkLst>
            <pc:docMk/>
            <pc:sldMk cId="1441471066" sldId="2146847229"/>
            <ac:picMk id="188" creationId="{5DDDD563-0573-2ECD-B81F-1A73638F8D2E}"/>
          </ac:picMkLst>
        </pc:picChg>
        <pc:picChg chg="mod">
          <ac:chgData name="d'Agostino, Ciro" userId="522b68d4-162f-4dc7-a4d9-e6a12496a8af" providerId="ADAL" clId="{A6768CEF-6E10-4735-9800-1A9F2D141E76}" dt="2022-07-25T12:53:22.272" v="158"/>
          <ac:picMkLst>
            <pc:docMk/>
            <pc:sldMk cId="1441471066" sldId="2146847229"/>
            <ac:picMk id="189" creationId="{A6C6850C-BF97-BA74-0DB9-6FDF31AB251E}"/>
          </ac:picMkLst>
        </pc:picChg>
        <pc:picChg chg="mod">
          <ac:chgData name="d'Agostino, Ciro" userId="522b68d4-162f-4dc7-a4d9-e6a12496a8af" providerId="ADAL" clId="{A6768CEF-6E10-4735-9800-1A9F2D141E76}" dt="2022-07-25T12:53:22.272" v="158"/>
          <ac:picMkLst>
            <pc:docMk/>
            <pc:sldMk cId="1441471066" sldId="2146847229"/>
            <ac:picMk id="190" creationId="{C1E8A691-98C2-AB29-07E7-5B581D77BE52}"/>
          </ac:picMkLst>
        </pc:picChg>
        <pc:picChg chg="mod">
          <ac:chgData name="d'Agostino, Ciro" userId="522b68d4-162f-4dc7-a4d9-e6a12496a8af" providerId="ADAL" clId="{A6768CEF-6E10-4735-9800-1A9F2D141E76}" dt="2022-07-25T12:53:22.272" v="158"/>
          <ac:picMkLst>
            <pc:docMk/>
            <pc:sldMk cId="1441471066" sldId="2146847229"/>
            <ac:picMk id="191" creationId="{99632542-1C0A-9C80-8063-6060A39CD0D8}"/>
          </ac:picMkLst>
        </pc:picChg>
        <pc:picChg chg="mod">
          <ac:chgData name="d'Agostino, Ciro" userId="522b68d4-162f-4dc7-a4d9-e6a12496a8af" providerId="ADAL" clId="{A6768CEF-6E10-4735-9800-1A9F2D141E76}" dt="2022-07-25T12:53:22.272" v="158"/>
          <ac:picMkLst>
            <pc:docMk/>
            <pc:sldMk cId="1441471066" sldId="2146847229"/>
            <ac:picMk id="192" creationId="{138BC283-8E7E-9152-59A7-51F5FD7D873D}"/>
          </ac:picMkLst>
        </pc:picChg>
        <pc:picChg chg="mod">
          <ac:chgData name="d'Agostino, Ciro" userId="522b68d4-162f-4dc7-a4d9-e6a12496a8af" providerId="ADAL" clId="{A6768CEF-6E10-4735-9800-1A9F2D141E76}" dt="2022-07-25T12:53:22.272" v="158"/>
          <ac:picMkLst>
            <pc:docMk/>
            <pc:sldMk cId="1441471066" sldId="2146847229"/>
            <ac:picMk id="193" creationId="{1C51B8B3-61B1-10FB-A1E6-1CF3A0FEBADD}"/>
          </ac:picMkLst>
        </pc:picChg>
        <pc:picChg chg="mod">
          <ac:chgData name="d'Agostino, Ciro" userId="522b68d4-162f-4dc7-a4d9-e6a12496a8af" providerId="ADAL" clId="{A6768CEF-6E10-4735-9800-1A9F2D141E76}" dt="2022-07-25T12:53:22.272" v="158"/>
          <ac:picMkLst>
            <pc:docMk/>
            <pc:sldMk cId="1441471066" sldId="2146847229"/>
            <ac:picMk id="194" creationId="{12039EDF-31AC-8D4B-63CF-B52AE0A2299C}"/>
          </ac:picMkLst>
        </pc:picChg>
        <pc:picChg chg="mod">
          <ac:chgData name="d'Agostino, Ciro" userId="522b68d4-162f-4dc7-a4d9-e6a12496a8af" providerId="ADAL" clId="{A6768CEF-6E10-4735-9800-1A9F2D141E76}" dt="2022-07-25T12:53:22.272" v="158"/>
          <ac:picMkLst>
            <pc:docMk/>
            <pc:sldMk cId="1441471066" sldId="2146847229"/>
            <ac:picMk id="195" creationId="{23B1D213-6AB2-C91F-9FFC-28B778B0C46E}"/>
          </ac:picMkLst>
        </pc:picChg>
        <pc:picChg chg="mod">
          <ac:chgData name="d'Agostino, Ciro" userId="522b68d4-162f-4dc7-a4d9-e6a12496a8af" providerId="ADAL" clId="{A6768CEF-6E10-4735-9800-1A9F2D141E76}" dt="2022-07-25T12:53:22.272" v="158"/>
          <ac:picMkLst>
            <pc:docMk/>
            <pc:sldMk cId="1441471066" sldId="2146847229"/>
            <ac:picMk id="196" creationId="{D30C0CB6-7DF6-A213-9806-77BC4D5B4092}"/>
          </ac:picMkLst>
        </pc:picChg>
        <pc:picChg chg="mod">
          <ac:chgData name="d'Agostino, Ciro" userId="522b68d4-162f-4dc7-a4d9-e6a12496a8af" providerId="ADAL" clId="{A6768CEF-6E10-4735-9800-1A9F2D141E76}" dt="2022-07-25T12:53:22.272" v="158"/>
          <ac:picMkLst>
            <pc:docMk/>
            <pc:sldMk cId="1441471066" sldId="2146847229"/>
            <ac:picMk id="197" creationId="{B2BAAFF3-2FD3-554B-5964-197FC2FDC38F}"/>
          </ac:picMkLst>
        </pc:picChg>
        <pc:picChg chg="mod">
          <ac:chgData name="d'Agostino, Ciro" userId="522b68d4-162f-4dc7-a4d9-e6a12496a8af" providerId="ADAL" clId="{A6768CEF-6E10-4735-9800-1A9F2D141E76}" dt="2022-07-25T12:53:22.272" v="158"/>
          <ac:picMkLst>
            <pc:docMk/>
            <pc:sldMk cId="1441471066" sldId="2146847229"/>
            <ac:picMk id="198" creationId="{FCCCAD55-9105-BD35-5094-0A11B11B1A52}"/>
          </ac:picMkLst>
        </pc:picChg>
        <pc:picChg chg="mod">
          <ac:chgData name="d'Agostino, Ciro" userId="522b68d4-162f-4dc7-a4d9-e6a12496a8af" providerId="ADAL" clId="{A6768CEF-6E10-4735-9800-1A9F2D141E76}" dt="2022-07-25T12:53:22.272" v="158"/>
          <ac:picMkLst>
            <pc:docMk/>
            <pc:sldMk cId="1441471066" sldId="2146847229"/>
            <ac:picMk id="199" creationId="{7A0602A7-4F9A-104F-6D4F-B7363B0DADD2}"/>
          </ac:picMkLst>
        </pc:picChg>
        <pc:picChg chg="mod">
          <ac:chgData name="d'Agostino, Ciro" userId="522b68d4-162f-4dc7-a4d9-e6a12496a8af" providerId="ADAL" clId="{A6768CEF-6E10-4735-9800-1A9F2D141E76}" dt="2022-07-25T12:53:22.272" v="158"/>
          <ac:picMkLst>
            <pc:docMk/>
            <pc:sldMk cId="1441471066" sldId="2146847229"/>
            <ac:picMk id="200" creationId="{FAE080F1-C3DE-A525-E542-E43EEA634D2A}"/>
          </ac:picMkLst>
        </pc:picChg>
        <pc:picChg chg="mod">
          <ac:chgData name="d'Agostino, Ciro" userId="522b68d4-162f-4dc7-a4d9-e6a12496a8af" providerId="ADAL" clId="{A6768CEF-6E10-4735-9800-1A9F2D141E76}" dt="2022-07-25T12:53:22.272" v="158"/>
          <ac:picMkLst>
            <pc:docMk/>
            <pc:sldMk cId="1441471066" sldId="2146847229"/>
            <ac:picMk id="201" creationId="{E8C34569-A6B7-4052-BD3B-496C028B1AF8}"/>
          </ac:picMkLst>
        </pc:picChg>
        <pc:picChg chg="mod">
          <ac:chgData name="d'Agostino, Ciro" userId="522b68d4-162f-4dc7-a4d9-e6a12496a8af" providerId="ADAL" clId="{A6768CEF-6E10-4735-9800-1A9F2D141E76}" dt="2022-07-25T12:53:22.272" v="158"/>
          <ac:picMkLst>
            <pc:docMk/>
            <pc:sldMk cId="1441471066" sldId="2146847229"/>
            <ac:picMk id="202" creationId="{A3006763-8ECF-058A-BAB7-C055A5D9AFA8}"/>
          </ac:picMkLst>
        </pc:picChg>
        <pc:picChg chg="mod">
          <ac:chgData name="d'Agostino, Ciro" userId="522b68d4-162f-4dc7-a4d9-e6a12496a8af" providerId="ADAL" clId="{A6768CEF-6E10-4735-9800-1A9F2D141E76}" dt="2022-07-25T12:53:22.272" v="158"/>
          <ac:picMkLst>
            <pc:docMk/>
            <pc:sldMk cId="1441471066" sldId="2146847229"/>
            <ac:picMk id="203" creationId="{C8889E34-1A49-BEC9-D6CB-D940705A2B58}"/>
          </ac:picMkLst>
        </pc:picChg>
        <pc:picChg chg="mod">
          <ac:chgData name="d'Agostino, Ciro" userId="522b68d4-162f-4dc7-a4d9-e6a12496a8af" providerId="ADAL" clId="{A6768CEF-6E10-4735-9800-1A9F2D141E76}" dt="2022-07-25T12:53:22.272" v="158"/>
          <ac:picMkLst>
            <pc:docMk/>
            <pc:sldMk cId="1441471066" sldId="2146847229"/>
            <ac:picMk id="204" creationId="{FDFC54DF-3965-54DE-30AE-4C2E53F83043}"/>
          </ac:picMkLst>
        </pc:picChg>
        <pc:picChg chg="mod">
          <ac:chgData name="d'Agostino, Ciro" userId="522b68d4-162f-4dc7-a4d9-e6a12496a8af" providerId="ADAL" clId="{A6768CEF-6E10-4735-9800-1A9F2D141E76}" dt="2022-07-25T12:53:22.272" v="158"/>
          <ac:picMkLst>
            <pc:docMk/>
            <pc:sldMk cId="1441471066" sldId="2146847229"/>
            <ac:picMk id="205" creationId="{CD5A7A12-F43E-9DB1-B4EC-690EC44696F0}"/>
          </ac:picMkLst>
        </pc:picChg>
        <pc:picChg chg="mod">
          <ac:chgData name="d'Agostino, Ciro" userId="522b68d4-162f-4dc7-a4d9-e6a12496a8af" providerId="ADAL" clId="{A6768CEF-6E10-4735-9800-1A9F2D141E76}" dt="2022-07-25T12:53:22.272" v="158"/>
          <ac:picMkLst>
            <pc:docMk/>
            <pc:sldMk cId="1441471066" sldId="2146847229"/>
            <ac:picMk id="206" creationId="{29FCA9D3-E50A-62BD-F5C6-AF732BBAF0D5}"/>
          </ac:picMkLst>
        </pc:picChg>
        <pc:picChg chg="mod">
          <ac:chgData name="d'Agostino, Ciro" userId="522b68d4-162f-4dc7-a4d9-e6a12496a8af" providerId="ADAL" clId="{A6768CEF-6E10-4735-9800-1A9F2D141E76}" dt="2022-07-25T12:53:22.272" v="158"/>
          <ac:picMkLst>
            <pc:docMk/>
            <pc:sldMk cId="1441471066" sldId="2146847229"/>
            <ac:picMk id="207" creationId="{4086273E-6ABB-2447-0E69-AD5A7EEAB7C1}"/>
          </ac:picMkLst>
        </pc:picChg>
        <pc:picChg chg="mod">
          <ac:chgData name="d'Agostino, Ciro" userId="522b68d4-162f-4dc7-a4d9-e6a12496a8af" providerId="ADAL" clId="{A6768CEF-6E10-4735-9800-1A9F2D141E76}" dt="2022-07-25T12:53:22.272" v="158"/>
          <ac:picMkLst>
            <pc:docMk/>
            <pc:sldMk cId="1441471066" sldId="2146847229"/>
            <ac:picMk id="208" creationId="{2A5818EC-72D2-6CA4-5430-708F7CFB1AF4}"/>
          </ac:picMkLst>
        </pc:picChg>
        <pc:picChg chg="mod">
          <ac:chgData name="d'Agostino, Ciro" userId="522b68d4-162f-4dc7-a4d9-e6a12496a8af" providerId="ADAL" clId="{A6768CEF-6E10-4735-9800-1A9F2D141E76}" dt="2022-07-25T12:53:22.272" v="158"/>
          <ac:picMkLst>
            <pc:docMk/>
            <pc:sldMk cId="1441471066" sldId="2146847229"/>
            <ac:picMk id="209" creationId="{135AF9D1-1781-FBC2-AB49-916CB1D71A22}"/>
          </ac:picMkLst>
        </pc:picChg>
        <pc:picChg chg="mod">
          <ac:chgData name="d'Agostino, Ciro" userId="522b68d4-162f-4dc7-a4d9-e6a12496a8af" providerId="ADAL" clId="{A6768CEF-6E10-4735-9800-1A9F2D141E76}" dt="2022-07-25T12:53:22.272" v="158"/>
          <ac:picMkLst>
            <pc:docMk/>
            <pc:sldMk cId="1441471066" sldId="2146847229"/>
            <ac:picMk id="210" creationId="{D3E8547B-F44E-9CEE-8D83-FD2A9D44BDE2}"/>
          </ac:picMkLst>
        </pc:picChg>
        <pc:picChg chg="mod">
          <ac:chgData name="d'Agostino, Ciro" userId="522b68d4-162f-4dc7-a4d9-e6a12496a8af" providerId="ADAL" clId="{A6768CEF-6E10-4735-9800-1A9F2D141E76}" dt="2022-07-25T12:53:22.272" v="158"/>
          <ac:picMkLst>
            <pc:docMk/>
            <pc:sldMk cId="1441471066" sldId="2146847229"/>
            <ac:picMk id="211" creationId="{368C4D19-14CA-9F6D-62D0-23D357B7CCF2}"/>
          </ac:picMkLst>
        </pc:picChg>
        <pc:picChg chg="mod">
          <ac:chgData name="d'Agostino, Ciro" userId="522b68d4-162f-4dc7-a4d9-e6a12496a8af" providerId="ADAL" clId="{A6768CEF-6E10-4735-9800-1A9F2D141E76}" dt="2022-07-25T12:53:22.272" v="158"/>
          <ac:picMkLst>
            <pc:docMk/>
            <pc:sldMk cId="1441471066" sldId="2146847229"/>
            <ac:picMk id="212" creationId="{0E55976C-F1FD-A14D-7713-893850B87DC6}"/>
          </ac:picMkLst>
        </pc:picChg>
        <pc:picChg chg="mod">
          <ac:chgData name="d'Agostino, Ciro" userId="522b68d4-162f-4dc7-a4d9-e6a12496a8af" providerId="ADAL" clId="{A6768CEF-6E10-4735-9800-1A9F2D141E76}" dt="2022-07-25T12:53:22.272" v="158"/>
          <ac:picMkLst>
            <pc:docMk/>
            <pc:sldMk cId="1441471066" sldId="2146847229"/>
            <ac:picMk id="213" creationId="{98CBD6CD-4874-3A42-18AF-05711E8B3849}"/>
          </ac:picMkLst>
        </pc:picChg>
        <pc:picChg chg="mod">
          <ac:chgData name="d'Agostino, Ciro" userId="522b68d4-162f-4dc7-a4d9-e6a12496a8af" providerId="ADAL" clId="{A6768CEF-6E10-4735-9800-1A9F2D141E76}" dt="2022-07-25T12:53:22.272" v="158"/>
          <ac:picMkLst>
            <pc:docMk/>
            <pc:sldMk cId="1441471066" sldId="2146847229"/>
            <ac:picMk id="214" creationId="{ED94B66C-8B06-C586-4956-B4A4F3CB0720}"/>
          </ac:picMkLst>
        </pc:picChg>
        <pc:picChg chg="mod">
          <ac:chgData name="d'Agostino, Ciro" userId="522b68d4-162f-4dc7-a4d9-e6a12496a8af" providerId="ADAL" clId="{A6768CEF-6E10-4735-9800-1A9F2D141E76}" dt="2022-07-25T12:53:22.272" v="158"/>
          <ac:picMkLst>
            <pc:docMk/>
            <pc:sldMk cId="1441471066" sldId="2146847229"/>
            <ac:picMk id="215" creationId="{02130BB9-91BE-5109-41F6-FAC87CB429DD}"/>
          </ac:picMkLst>
        </pc:picChg>
        <pc:picChg chg="mod">
          <ac:chgData name="d'Agostino, Ciro" userId="522b68d4-162f-4dc7-a4d9-e6a12496a8af" providerId="ADAL" clId="{A6768CEF-6E10-4735-9800-1A9F2D141E76}" dt="2022-07-25T12:53:22.272" v="158"/>
          <ac:picMkLst>
            <pc:docMk/>
            <pc:sldMk cId="1441471066" sldId="2146847229"/>
            <ac:picMk id="216" creationId="{14E14392-7224-3362-8661-E85C4CA624E6}"/>
          </ac:picMkLst>
        </pc:picChg>
        <pc:picChg chg="mod">
          <ac:chgData name="d'Agostino, Ciro" userId="522b68d4-162f-4dc7-a4d9-e6a12496a8af" providerId="ADAL" clId="{A6768CEF-6E10-4735-9800-1A9F2D141E76}" dt="2022-07-25T12:53:22.272" v="158"/>
          <ac:picMkLst>
            <pc:docMk/>
            <pc:sldMk cId="1441471066" sldId="2146847229"/>
            <ac:picMk id="217" creationId="{CAA6A49C-0774-4B11-4BC2-557BA7D9279B}"/>
          </ac:picMkLst>
        </pc:picChg>
        <pc:picChg chg="mod">
          <ac:chgData name="d'Agostino, Ciro" userId="522b68d4-162f-4dc7-a4d9-e6a12496a8af" providerId="ADAL" clId="{A6768CEF-6E10-4735-9800-1A9F2D141E76}" dt="2022-07-25T12:53:11.574" v="150" actId="165"/>
          <ac:picMkLst>
            <pc:docMk/>
            <pc:sldMk cId="1441471066" sldId="2146847229"/>
            <ac:picMk id="219" creationId="{D4E3643C-1BF9-467A-9EB1-BEC63A14E207}"/>
          </ac:picMkLst>
        </pc:picChg>
        <pc:picChg chg="mod">
          <ac:chgData name="d'Agostino, Ciro" userId="522b68d4-162f-4dc7-a4d9-e6a12496a8af" providerId="ADAL" clId="{A6768CEF-6E10-4735-9800-1A9F2D141E76}" dt="2022-07-25T12:53:22.272" v="158"/>
          <ac:picMkLst>
            <pc:docMk/>
            <pc:sldMk cId="1441471066" sldId="2146847229"/>
            <ac:picMk id="221" creationId="{AC992385-5518-AD56-DC34-01E8FCC116D4}"/>
          </ac:picMkLst>
        </pc:picChg>
        <pc:picChg chg="mod">
          <ac:chgData name="d'Agostino, Ciro" userId="522b68d4-162f-4dc7-a4d9-e6a12496a8af" providerId="ADAL" clId="{A6768CEF-6E10-4735-9800-1A9F2D141E76}" dt="2022-07-25T12:53:11.574" v="150" actId="165"/>
          <ac:picMkLst>
            <pc:docMk/>
            <pc:sldMk cId="1441471066" sldId="2146847229"/>
            <ac:picMk id="222" creationId="{75422AAB-54EA-0690-487B-9A24455453CD}"/>
          </ac:picMkLst>
        </pc:picChg>
        <pc:picChg chg="mod">
          <ac:chgData name="d'Agostino, Ciro" userId="522b68d4-162f-4dc7-a4d9-e6a12496a8af" providerId="ADAL" clId="{A6768CEF-6E10-4735-9800-1A9F2D141E76}" dt="2022-07-25T12:53:22.272" v="158"/>
          <ac:picMkLst>
            <pc:docMk/>
            <pc:sldMk cId="1441471066" sldId="2146847229"/>
            <ac:picMk id="223" creationId="{2AB6E1DC-C283-72E5-4177-61A5DB39C51A}"/>
          </ac:picMkLst>
        </pc:picChg>
        <pc:picChg chg="mod">
          <ac:chgData name="d'Agostino, Ciro" userId="522b68d4-162f-4dc7-a4d9-e6a12496a8af" providerId="ADAL" clId="{A6768CEF-6E10-4735-9800-1A9F2D141E76}" dt="2022-07-25T12:53:22.272" v="158"/>
          <ac:picMkLst>
            <pc:docMk/>
            <pc:sldMk cId="1441471066" sldId="2146847229"/>
            <ac:picMk id="224" creationId="{FC81C8E7-D291-626A-F2DC-9637B5CCA2C5}"/>
          </ac:picMkLst>
        </pc:picChg>
        <pc:picChg chg="mod">
          <ac:chgData name="d'Agostino, Ciro" userId="522b68d4-162f-4dc7-a4d9-e6a12496a8af" providerId="ADAL" clId="{A6768CEF-6E10-4735-9800-1A9F2D141E76}" dt="2022-07-25T12:53:22.272" v="158"/>
          <ac:picMkLst>
            <pc:docMk/>
            <pc:sldMk cId="1441471066" sldId="2146847229"/>
            <ac:picMk id="225" creationId="{10347BBE-E1F7-43CC-FB80-8DF46973EAAD}"/>
          </ac:picMkLst>
        </pc:picChg>
        <pc:picChg chg="mod">
          <ac:chgData name="d'Agostino, Ciro" userId="522b68d4-162f-4dc7-a4d9-e6a12496a8af" providerId="ADAL" clId="{A6768CEF-6E10-4735-9800-1A9F2D141E76}" dt="2022-07-25T12:53:22.272" v="158"/>
          <ac:picMkLst>
            <pc:docMk/>
            <pc:sldMk cId="1441471066" sldId="2146847229"/>
            <ac:picMk id="226" creationId="{607CEFFB-7F9F-D71A-6363-B5FEE5EAC2C2}"/>
          </ac:picMkLst>
        </pc:picChg>
        <pc:picChg chg="mod">
          <ac:chgData name="d'Agostino, Ciro" userId="522b68d4-162f-4dc7-a4d9-e6a12496a8af" providerId="ADAL" clId="{A6768CEF-6E10-4735-9800-1A9F2D141E76}" dt="2022-07-25T12:53:11.574" v="150" actId="165"/>
          <ac:picMkLst>
            <pc:docMk/>
            <pc:sldMk cId="1441471066" sldId="2146847229"/>
            <ac:picMk id="230" creationId="{D525D480-AFE5-4149-A5DF-F1C0FD0B5287}"/>
          </ac:picMkLst>
        </pc:picChg>
        <pc:picChg chg="mod">
          <ac:chgData name="d'Agostino, Ciro" userId="522b68d4-162f-4dc7-a4d9-e6a12496a8af" providerId="ADAL" clId="{A6768CEF-6E10-4735-9800-1A9F2D141E76}" dt="2022-07-25T12:53:11.574" v="150" actId="165"/>
          <ac:picMkLst>
            <pc:docMk/>
            <pc:sldMk cId="1441471066" sldId="2146847229"/>
            <ac:picMk id="232" creationId="{53578838-4151-4ADA-B041-F7077AA8EC32}"/>
          </ac:picMkLst>
        </pc:picChg>
        <pc:picChg chg="mod">
          <ac:chgData name="d'Agostino, Ciro" userId="522b68d4-162f-4dc7-a4d9-e6a12496a8af" providerId="ADAL" clId="{A6768CEF-6E10-4735-9800-1A9F2D141E76}" dt="2022-07-25T12:53:11.574" v="150" actId="165"/>
          <ac:picMkLst>
            <pc:docMk/>
            <pc:sldMk cId="1441471066" sldId="2146847229"/>
            <ac:picMk id="234" creationId="{93462B49-318B-4592-B7A9-9711183F9B24}"/>
          </ac:picMkLst>
        </pc:picChg>
        <pc:picChg chg="mod">
          <ac:chgData name="d'Agostino, Ciro" userId="522b68d4-162f-4dc7-a4d9-e6a12496a8af" providerId="ADAL" clId="{A6768CEF-6E10-4735-9800-1A9F2D141E76}" dt="2022-07-25T12:53:11.574" v="150" actId="165"/>
          <ac:picMkLst>
            <pc:docMk/>
            <pc:sldMk cId="1441471066" sldId="2146847229"/>
            <ac:picMk id="235" creationId="{C8B52261-04D5-4FCD-B093-23A30B306BED}"/>
          </ac:picMkLst>
        </pc:picChg>
        <pc:picChg chg="mod">
          <ac:chgData name="d'Agostino, Ciro" userId="522b68d4-162f-4dc7-a4d9-e6a12496a8af" providerId="ADAL" clId="{A6768CEF-6E10-4735-9800-1A9F2D141E76}" dt="2022-07-25T12:53:11.574" v="150" actId="165"/>
          <ac:picMkLst>
            <pc:docMk/>
            <pc:sldMk cId="1441471066" sldId="2146847229"/>
            <ac:picMk id="236" creationId="{6235C75A-D1D1-42FC-83A6-18E221F56367}"/>
          </ac:picMkLst>
        </pc:picChg>
        <pc:picChg chg="mod">
          <ac:chgData name="d'Agostino, Ciro" userId="522b68d4-162f-4dc7-a4d9-e6a12496a8af" providerId="ADAL" clId="{A6768CEF-6E10-4735-9800-1A9F2D141E76}" dt="2022-07-25T12:53:11.574" v="150" actId="165"/>
          <ac:picMkLst>
            <pc:docMk/>
            <pc:sldMk cId="1441471066" sldId="2146847229"/>
            <ac:picMk id="237" creationId="{2789E96D-BF21-4769-BBA2-73CDAEAB19AA}"/>
          </ac:picMkLst>
        </pc:picChg>
        <pc:picChg chg="mod">
          <ac:chgData name="d'Agostino, Ciro" userId="522b68d4-162f-4dc7-a4d9-e6a12496a8af" providerId="ADAL" clId="{A6768CEF-6E10-4735-9800-1A9F2D141E76}" dt="2022-07-25T12:53:11.574" v="150" actId="165"/>
          <ac:picMkLst>
            <pc:docMk/>
            <pc:sldMk cId="1441471066" sldId="2146847229"/>
            <ac:picMk id="241" creationId="{DD0E8696-9B78-45E3-94AC-3B0B2637BFFF}"/>
          </ac:picMkLst>
        </pc:picChg>
        <pc:picChg chg="mod">
          <ac:chgData name="d'Agostino, Ciro" userId="522b68d4-162f-4dc7-a4d9-e6a12496a8af" providerId="ADAL" clId="{A6768CEF-6E10-4735-9800-1A9F2D141E76}" dt="2022-07-25T12:53:11.574" v="150" actId="165"/>
          <ac:picMkLst>
            <pc:docMk/>
            <pc:sldMk cId="1441471066" sldId="2146847229"/>
            <ac:picMk id="245" creationId="{FAA9692D-F12C-4091-AE9F-C9B8A6E81119}"/>
          </ac:picMkLst>
        </pc:picChg>
        <pc:picChg chg="mod">
          <ac:chgData name="d'Agostino, Ciro" userId="522b68d4-162f-4dc7-a4d9-e6a12496a8af" providerId="ADAL" clId="{A6768CEF-6E10-4735-9800-1A9F2D141E76}" dt="2022-07-25T12:53:11.574" v="150" actId="165"/>
          <ac:picMkLst>
            <pc:docMk/>
            <pc:sldMk cId="1441471066" sldId="2146847229"/>
            <ac:picMk id="246" creationId="{6FBAE137-B7D7-4AAD-9402-2DCAB718445D}"/>
          </ac:picMkLst>
        </pc:picChg>
        <pc:picChg chg="mod">
          <ac:chgData name="d'Agostino, Ciro" userId="522b68d4-162f-4dc7-a4d9-e6a12496a8af" providerId="ADAL" clId="{A6768CEF-6E10-4735-9800-1A9F2D141E76}" dt="2022-07-25T12:53:11.574" v="150" actId="165"/>
          <ac:picMkLst>
            <pc:docMk/>
            <pc:sldMk cId="1441471066" sldId="2146847229"/>
            <ac:picMk id="248" creationId="{0A8BFA91-B8F4-48EF-8E61-2E10C83B0B86}"/>
          </ac:picMkLst>
        </pc:picChg>
        <pc:picChg chg="mod">
          <ac:chgData name="d'Agostino, Ciro" userId="522b68d4-162f-4dc7-a4d9-e6a12496a8af" providerId="ADAL" clId="{A6768CEF-6E10-4735-9800-1A9F2D141E76}" dt="2022-07-25T12:53:11.574" v="150" actId="165"/>
          <ac:picMkLst>
            <pc:docMk/>
            <pc:sldMk cId="1441471066" sldId="2146847229"/>
            <ac:picMk id="249" creationId="{08ED33BD-38F4-2CEB-FC3B-CE2A78DA8420}"/>
          </ac:picMkLst>
        </pc:picChg>
        <pc:picChg chg="mod">
          <ac:chgData name="d'Agostino, Ciro" userId="522b68d4-162f-4dc7-a4d9-e6a12496a8af" providerId="ADAL" clId="{A6768CEF-6E10-4735-9800-1A9F2D141E76}" dt="2022-07-25T12:53:11.574" v="150" actId="165"/>
          <ac:picMkLst>
            <pc:docMk/>
            <pc:sldMk cId="1441471066" sldId="2146847229"/>
            <ac:picMk id="250" creationId="{C5FD9910-F5B3-4ACE-80AF-74495A152A39}"/>
          </ac:picMkLst>
        </pc:picChg>
        <pc:picChg chg="mod">
          <ac:chgData name="d'Agostino, Ciro" userId="522b68d4-162f-4dc7-a4d9-e6a12496a8af" providerId="ADAL" clId="{A6768CEF-6E10-4735-9800-1A9F2D141E76}" dt="2022-07-25T12:53:11.574" v="150" actId="165"/>
          <ac:picMkLst>
            <pc:docMk/>
            <pc:sldMk cId="1441471066" sldId="2146847229"/>
            <ac:picMk id="251" creationId="{166A8EAC-4776-4D15-BB00-CAF89E96D199}"/>
          </ac:picMkLst>
        </pc:picChg>
        <pc:picChg chg="mod">
          <ac:chgData name="d'Agostino, Ciro" userId="522b68d4-162f-4dc7-a4d9-e6a12496a8af" providerId="ADAL" clId="{A6768CEF-6E10-4735-9800-1A9F2D141E76}" dt="2022-07-25T12:53:11.574" v="150" actId="165"/>
          <ac:picMkLst>
            <pc:docMk/>
            <pc:sldMk cId="1441471066" sldId="2146847229"/>
            <ac:picMk id="252" creationId="{482E89D9-E91B-4287-AE37-21A2365A18D3}"/>
          </ac:picMkLst>
        </pc:picChg>
        <pc:picChg chg="mod">
          <ac:chgData name="d'Agostino, Ciro" userId="522b68d4-162f-4dc7-a4d9-e6a12496a8af" providerId="ADAL" clId="{A6768CEF-6E10-4735-9800-1A9F2D141E76}" dt="2022-07-25T12:53:11.574" v="150" actId="165"/>
          <ac:picMkLst>
            <pc:docMk/>
            <pc:sldMk cId="1441471066" sldId="2146847229"/>
            <ac:picMk id="254" creationId="{CC645E04-1968-0642-9964-B36E7E9D5F80}"/>
          </ac:picMkLst>
        </pc:picChg>
        <pc:picChg chg="mod">
          <ac:chgData name="d'Agostino, Ciro" userId="522b68d4-162f-4dc7-a4d9-e6a12496a8af" providerId="ADAL" clId="{A6768CEF-6E10-4735-9800-1A9F2D141E76}" dt="2022-07-25T12:53:11.574" v="150" actId="165"/>
          <ac:picMkLst>
            <pc:docMk/>
            <pc:sldMk cId="1441471066" sldId="2146847229"/>
            <ac:picMk id="255" creationId="{1F82AD83-8070-0DE0-96F7-BF111991CE71}"/>
          </ac:picMkLst>
        </pc:picChg>
        <pc:picChg chg="mod">
          <ac:chgData name="d'Agostino, Ciro" userId="522b68d4-162f-4dc7-a4d9-e6a12496a8af" providerId="ADAL" clId="{A6768CEF-6E10-4735-9800-1A9F2D141E76}" dt="2022-07-25T12:53:11.574" v="150" actId="165"/>
          <ac:picMkLst>
            <pc:docMk/>
            <pc:sldMk cId="1441471066" sldId="2146847229"/>
            <ac:picMk id="272" creationId="{19BC0AB5-71C3-906A-976D-815E14A1D6D3}"/>
          </ac:picMkLst>
        </pc:picChg>
        <pc:picChg chg="mod">
          <ac:chgData name="d'Agostino, Ciro" userId="522b68d4-162f-4dc7-a4d9-e6a12496a8af" providerId="ADAL" clId="{A6768CEF-6E10-4735-9800-1A9F2D141E76}" dt="2022-07-25T12:53:11.574" v="150" actId="165"/>
          <ac:picMkLst>
            <pc:docMk/>
            <pc:sldMk cId="1441471066" sldId="2146847229"/>
            <ac:picMk id="273" creationId="{76AF6D88-76A4-6BDB-5211-D6B7122C3926}"/>
          </ac:picMkLst>
        </pc:picChg>
        <pc:picChg chg="mod">
          <ac:chgData name="d'Agostino, Ciro" userId="522b68d4-162f-4dc7-a4d9-e6a12496a8af" providerId="ADAL" clId="{A6768CEF-6E10-4735-9800-1A9F2D141E76}" dt="2022-07-25T12:53:11.574" v="150" actId="165"/>
          <ac:picMkLst>
            <pc:docMk/>
            <pc:sldMk cId="1441471066" sldId="2146847229"/>
            <ac:picMk id="274" creationId="{FC18456C-196A-8B2C-87CF-6D9CEC741EF8}"/>
          </ac:picMkLst>
        </pc:picChg>
        <pc:picChg chg="del mod topLvl">
          <ac:chgData name="d'Agostino, Ciro" userId="522b68d4-162f-4dc7-a4d9-e6a12496a8af" providerId="ADAL" clId="{A6768CEF-6E10-4735-9800-1A9F2D141E76}" dt="2022-07-25T12:53:18.264" v="154" actId="478"/>
          <ac:picMkLst>
            <pc:docMk/>
            <pc:sldMk cId="1441471066" sldId="2146847229"/>
            <ac:picMk id="276" creationId="{0BA18434-5B4F-22A1-1F92-3F0010E88AAF}"/>
          </ac:picMkLst>
        </pc:picChg>
        <pc:picChg chg="del mod topLvl">
          <ac:chgData name="d'Agostino, Ciro" userId="522b68d4-162f-4dc7-a4d9-e6a12496a8af" providerId="ADAL" clId="{A6768CEF-6E10-4735-9800-1A9F2D141E76}" dt="2022-07-25T12:53:20.056" v="156" actId="478"/>
          <ac:picMkLst>
            <pc:docMk/>
            <pc:sldMk cId="1441471066" sldId="2146847229"/>
            <ac:picMk id="277" creationId="{6C0DC463-F8A7-1E1B-909A-8BFE025E5845}"/>
          </ac:picMkLst>
        </pc:picChg>
        <pc:picChg chg="del mod topLvl">
          <ac:chgData name="d'Agostino, Ciro" userId="522b68d4-162f-4dc7-a4d9-e6a12496a8af" providerId="ADAL" clId="{A6768CEF-6E10-4735-9800-1A9F2D141E76}" dt="2022-07-25T12:53:18.264" v="154" actId="478"/>
          <ac:picMkLst>
            <pc:docMk/>
            <pc:sldMk cId="1441471066" sldId="2146847229"/>
            <ac:picMk id="278" creationId="{BA7001E3-0DD8-9885-6A0D-C730A1E00411}"/>
          </ac:picMkLst>
        </pc:picChg>
        <pc:picChg chg="del mod topLvl">
          <ac:chgData name="d'Agostino, Ciro" userId="522b68d4-162f-4dc7-a4d9-e6a12496a8af" providerId="ADAL" clId="{A6768CEF-6E10-4735-9800-1A9F2D141E76}" dt="2022-07-25T12:53:20.874" v="157" actId="478"/>
          <ac:picMkLst>
            <pc:docMk/>
            <pc:sldMk cId="1441471066" sldId="2146847229"/>
            <ac:picMk id="280" creationId="{E950A393-F2C0-4EE7-9FF9-0407988653D7}"/>
          </ac:picMkLst>
        </pc:picChg>
        <pc:picChg chg="del mod topLvl">
          <ac:chgData name="d'Agostino, Ciro" userId="522b68d4-162f-4dc7-a4d9-e6a12496a8af" providerId="ADAL" clId="{A6768CEF-6E10-4735-9800-1A9F2D141E76}" dt="2022-07-25T12:53:18.264" v="154" actId="478"/>
          <ac:picMkLst>
            <pc:docMk/>
            <pc:sldMk cId="1441471066" sldId="2146847229"/>
            <ac:picMk id="281" creationId="{102B4108-D5A8-45D4-1CC5-26BC7583C11E}"/>
          </ac:picMkLst>
        </pc:picChg>
        <pc:picChg chg="mod">
          <ac:chgData name="d'Agostino, Ciro" userId="522b68d4-162f-4dc7-a4d9-e6a12496a8af" providerId="ADAL" clId="{A6768CEF-6E10-4735-9800-1A9F2D141E76}" dt="2022-07-25T12:53:22.272" v="158"/>
          <ac:picMkLst>
            <pc:docMk/>
            <pc:sldMk cId="1441471066" sldId="2146847229"/>
            <ac:picMk id="285" creationId="{5E5952D2-F00C-6757-5531-78FD4FBADBFE}"/>
          </ac:picMkLst>
        </pc:picChg>
        <pc:picChg chg="mod">
          <ac:chgData name="d'Agostino, Ciro" userId="522b68d4-162f-4dc7-a4d9-e6a12496a8af" providerId="ADAL" clId="{A6768CEF-6E10-4735-9800-1A9F2D141E76}" dt="2022-07-25T12:53:22.272" v="158"/>
          <ac:picMkLst>
            <pc:docMk/>
            <pc:sldMk cId="1441471066" sldId="2146847229"/>
            <ac:picMk id="286" creationId="{A24F9627-87FC-6151-0836-C1A9B34AA2F0}"/>
          </ac:picMkLst>
        </pc:picChg>
        <pc:picChg chg="mod">
          <ac:chgData name="d'Agostino, Ciro" userId="522b68d4-162f-4dc7-a4d9-e6a12496a8af" providerId="ADAL" clId="{A6768CEF-6E10-4735-9800-1A9F2D141E76}" dt="2022-07-25T12:53:22.272" v="158"/>
          <ac:picMkLst>
            <pc:docMk/>
            <pc:sldMk cId="1441471066" sldId="2146847229"/>
            <ac:picMk id="287" creationId="{BE218613-0E02-1E3B-2FD2-3140BF973C45}"/>
          </ac:picMkLst>
        </pc:picChg>
        <pc:picChg chg="mod">
          <ac:chgData name="d'Agostino, Ciro" userId="522b68d4-162f-4dc7-a4d9-e6a12496a8af" providerId="ADAL" clId="{A6768CEF-6E10-4735-9800-1A9F2D141E76}" dt="2022-07-25T12:53:22.272" v="158"/>
          <ac:picMkLst>
            <pc:docMk/>
            <pc:sldMk cId="1441471066" sldId="2146847229"/>
            <ac:picMk id="288" creationId="{82B29D71-9CFF-F40B-79F3-BFD8DF88F354}"/>
          </ac:picMkLst>
        </pc:picChg>
        <pc:picChg chg="mod">
          <ac:chgData name="d'Agostino, Ciro" userId="522b68d4-162f-4dc7-a4d9-e6a12496a8af" providerId="ADAL" clId="{A6768CEF-6E10-4735-9800-1A9F2D141E76}" dt="2022-07-25T12:53:22.272" v="158"/>
          <ac:picMkLst>
            <pc:docMk/>
            <pc:sldMk cId="1441471066" sldId="2146847229"/>
            <ac:picMk id="289" creationId="{687AD98A-27DC-0118-292D-129B543E4A28}"/>
          </ac:picMkLst>
        </pc:picChg>
        <pc:picChg chg="mod">
          <ac:chgData name="d'Agostino, Ciro" userId="522b68d4-162f-4dc7-a4d9-e6a12496a8af" providerId="ADAL" clId="{A6768CEF-6E10-4735-9800-1A9F2D141E76}" dt="2022-07-25T12:53:22.272" v="158"/>
          <ac:picMkLst>
            <pc:docMk/>
            <pc:sldMk cId="1441471066" sldId="2146847229"/>
            <ac:picMk id="290" creationId="{AEDC49C8-4956-FB3A-3657-6ED838E9B3D5}"/>
          </ac:picMkLst>
        </pc:picChg>
        <pc:picChg chg="mod">
          <ac:chgData name="d'Agostino, Ciro" userId="522b68d4-162f-4dc7-a4d9-e6a12496a8af" providerId="ADAL" clId="{A6768CEF-6E10-4735-9800-1A9F2D141E76}" dt="2022-07-25T12:53:22.272" v="158"/>
          <ac:picMkLst>
            <pc:docMk/>
            <pc:sldMk cId="1441471066" sldId="2146847229"/>
            <ac:picMk id="291" creationId="{AC671C66-A00F-7EE9-6614-2F4A1E6DD782}"/>
          </ac:picMkLst>
        </pc:picChg>
        <pc:picChg chg="mod">
          <ac:chgData name="d'Agostino, Ciro" userId="522b68d4-162f-4dc7-a4d9-e6a12496a8af" providerId="ADAL" clId="{A6768CEF-6E10-4735-9800-1A9F2D141E76}" dt="2022-07-25T12:53:22.272" v="158"/>
          <ac:picMkLst>
            <pc:docMk/>
            <pc:sldMk cId="1441471066" sldId="2146847229"/>
            <ac:picMk id="292" creationId="{1DBBEAB3-9A19-9AA7-71C6-D227ED4420B6}"/>
          </ac:picMkLst>
        </pc:picChg>
        <pc:picChg chg="mod">
          <ac:chgData name="d'Agostino, Ciro" userId="522b68d4-162f-4dc7-a4d9-e6a12496a8af" providerId="ADAL" clId="{A6768CEF-6E10-4735-9800-1A9F2D141E76}" dt="2022-07-25T12:53:22.272" v="158"/>
          <ac:picMkLst>
            <pc:docMk/>
            <pc:sldMk cId="1441471066" sldId="2146847229"/>
            <ac:picMk id="293" creationId="{9DF28BE8-EA90-2EB7-9F4B-9B894AC3B5A4}"/>
          </ac:picMkLst>
        </pc:picChg>
        <pc:picChg chg="mod">
          <ac:chgData name="d'Agostino, Ciro" userId="522b68d4-162f-4dc7-a4d9-e6a12496a8af" providerId="ADAL" clId="{A6768CEF-6E10-4735-9800-1A9F2D141E76}" dt="2022-07-25T12:53:22.272" v="158"/>
          <ac:picMkLst>
            <pc:docMk/>
            <pc:sldMk cId="1441471066" sldId="2146847229"/>
            <ac:picMk id="294" creationId="{1BF1CA6B-C34F-957C-9863-3FE953A631F9}"/>
          </ac:picMkLst>
        </pc:picChg>
        <pc:picChg chg="mod">
          <ac:chgData name="d'Agostino, Ciro" userId="522b68d4-162f-4dc7-a4d9-e6a12496a8af" providerId="ADAL" clId="{A6768CEF-6E10-4735-9800-1A9F2D141E76}" dt="2022-07-25T12:53:22.272" v="158"/>
          <ac:picMkLst>
            <pc:docMk/>
            <pc:sldMk cId="1441471066" sldId="2146847229"/>
            <ac:picMk id="299" creationId="{05405ED3-2EEC-BC7F-BBFA-D353CE37FD5D}"/>
          </ac:picMkLst>
        </pc:picChg>
        <pc:picChg chg="mod topLvl">
          <ac:chgData name="d'Agostino, Ciro" userId="522b68d4-162f-4dc7-a4d9-e6a12496a8af" providerId="ADAL" clId="{A6768CEF-6E10-4735-9800-1A9F2D141E76}" dt="2022-07-25T12:53:11.574" v="150" actId="165"/>
          <ac:picMkLst>
            <pc:docMk/>
            <pc:sldMk cId="1441471066" sldId="2146847229"/>
            <ac:picMk id="339" creationId="{102F223E-CBBC-49E4-86FF-A19B25E1C5B5}"/>
          </ac:picMkLst>
        </pc:picChg>
        <pc:cxnChg chg="mod">
          <ac:chgData name="d'Agostino, Ciro" userId="522b68d4-162f-4dc7-a4d9-e6a12496a8af" providerId="ADAL" clId="{A6768CEF-6E10-4735-9800-1A9F2D141E76}" dt="2022-07-25T12:53:11.574" v="150" actId="165"/>
          <ac:cxnSpMkLst>
            <pc:docMk/>
            <pc:sldMk cId="1441471066" sldId="2146847229"/>
            <ac:cxnSpMk id="229" creationId="{FB00979B-20CB-40D5-AB85-130129D3A065}"/>
          </ac:cxnSpMkLst>
        </pc:cxnChg>
        <pc:cxnChg chg="mod">
          <ac:chgData name="d'Agostino, Ciro" userId="522b68d4-162f-4dc7-a4d9-e6a12496a8af" providerId="ADAL" clId="{A6768CEF-6E10-4735-9800-1A9F2D141E76}" dt="2022-07-25T12:53:11.574" v="150" actId="165"/>
          <ac:cxnSpMkLst>
            <pc:docMk/>
            <pc:sldMk cId="1441471066" sldId="2146847229"/>
            <ac:cxnSpMk id="233" creationId="{82C0828A-3E1E-429E-88E3-AEFF84CD7854}"/>
          </ac:cxnSpMkLst>
        </pc:cxnChg>
        <pc:cxnChg chg="mod">
          <ac:chgData name="d'Agostino, Ciro" userId="522b68d4-162f-4dc7-a4d9-e6a12496a8af" providerId="ADAL" clId="{A6768CEF-6E10-4735-9800-1A9F2D141E76}" dt="2022-07-25T12:53:11.574" v="150" actId="165"/>
          <ac:cxnSpMkLst>
            <pc:docMk/>
            <pc:sldMk cId="1441471066" sldId="2146847229"/>
            <ac:cxnSpMk id="238" creationId="{AC54A874-593C-4BCE-AC14-C76D65F455EB}"/>
          </ac:cxnSpMkLst>
        </pc:cxnChg>
        <pc:cxnChg chg="mod">
          <ac:chgData name="d'Agostino, Ciro" userId="522b68d4-162f-4dc7-a4d9-e6a12496a8af" providerId="ADAL" clId="{A6768CEF-6E10-4735-9800-1A9F2D141E76}" dt="2022-07-25T12:53:11.574" v="150" actId="165"/>
          <ac:cxnSpMkLst>
            <pc:docMk/>
            <pc:sldMk cId="1441471066" sldId="2146847229"/>
            <ac:cxnSpMk id="239" creationId="{BB1D8370-3B6B-4AAB-AF87-E7F451224A50}"/>
          </ac:cxnSpMkLst>
        </pc:cxnChg>
        <pc:cxnChg chg="mod">
          <ac:chgData name="d'Agostino, Ciro" userId="522b68d4-162f-4dc7-a4d9-e6a12496a8af" providerId="ADAL" clId="{A6768CEF-6E10-4735-9800-1A9F2D141E76}" dt="2022-07-25T12:53:11.574" v="150" actId="165"/>
          <ac:cxnSpMkLst>
            <pc:docMk/>
            <pc:sldMk cId="1441471066" sldId="2146847229"/>
            <ac:cxnSpMk id="240" creationId="{4318E909-20F8-47DD-B8D9-AAA18F7A1591}"/>
          </ac:cxnSpMkLst>
        </pc:cxnChg>
        <pc:cxnChg chg="mod">
          <ac:chgData name="d'Agostino, Ciro" userId="522b68d4-162f-4dc7-a4d9-e6a12496a8af" providerId="ADAL" clId="{A6768CEF-6E10-4735-9800-1A9F2D141E76}" dt="2022-07-25T12:53:11.574" v="150" actId="165"/>
          <ac:cxnSpMkLst>
            <pc:docMk/>
            <pc:sldMk cId="1441471066" sldId="2146847229"/>
            <ac:cxnSpMk id="242" creationId="{9679375B-977D-48FD-A9DA-DB4304459362}"/>
          </ac:cxnSpMkLst>
        </pc:cxnChg>
        <pc:cxnChg chg="mod">
          <ac:chgData name="d'Agostino, Ciro" userId="522b68d4-162f-4dc7-a4d9-e6a12496a8af" providerId="ADAL" clId="{A6768CEF-6E10-4735-9800-1A9F2D141E76}" dt="2022-07-25T12:53:11.574" v="150" actId="165"/>
          <ac:cxnSpMkLst>
            <pc:docMk/>
            <pc:sldMk cId="1441471066" sldId="2146847229"/>
            <ac:cxnSpMk id="243" creationId="{D87BDF9F-4201-4773-8FFF-956C318D0530}"/>
          </ac:cxnSpMkLst>
        </pc:cxnChg>
      </pc:sldChg>
      <pc:sldChg chg="addSp delSp modSp mod">
        <pc:chgData name="d'Agostino, Ciro" userId="522b68d4-162f-4dc7-a4d9-e6a12496a8af" providerId="ADAL" clId="{A6768CEF-6E10-4735-9800-1A9F2D141E76}" dt="2022-07-25T12:53:05.373" v="149" actId="1037"/>
        <pc:sldMkLst>
          <pc:docMk/>
          <pc:sldMk cId="2380093518" sldId="2146847241"/>
        </pc:sldMkLst>
        <pc:spChg chg="mod topLvl">
          <ac:chgData name="d'Agostino, Ciro" userId="522b68d4-162f-4dc7-a4d9-e6a12496a8af" providerId="ADAL" clId="{A6768CEF-6E10-4735-9800-1A9F2D141E76}" dt="2022-07-25T12:52:47.899" v="140" actId="165"/>
          <ac:spMkLst>
            <pc:docMk/>
            <pc:sldMk cId="2380093518" sldId="2146847241"/>
            <ac:spMk id="95" creationId="{2E41C4EC-C2F0-4CAB-8E05-ACA07CA69F0C}"/>
          </ac:spMkLst>
        </pc:spChg>
        <pc:spChg chg="mod">
          <ac:chgData name="d'Agostino, Ciro" userId="522b68d4-162f-4dc7-a4d9-e6a12496a8af" providerId="ADAL" clId="{A6768CEF-6E10-4735-9800-1A9F2D141E76}" dt="2022-07-25T12:52:56.116" v="145"/>
          <ac:spMkLst>
            <pc:docMk/>
            <pc:sldMk cId="2380093518" sldId="2146847241"/>
            <ac:spMk id="166" creationId="{4E37CA07-0D2A-B0B2-64D3-06615EF3EF10}"/>
          </ac:spMkLst>
        </pc:spChg>
        <pc:spChg chg="mod">
          <ac:chgData name="d'Agostino, Ciro" userId="522b68d4-162f-4dc7-a4d9-e6a12496a8af" providerId="ADAL" clId="{A6768CEF-6E10-4735-9800-1A9F2D141E76}" dt="2022-07-25T12:52:56.116" v="145"/>
          <ac:spMkLst>
            <pc:docMk/>
            <pc:sldMk cId="2380093518" sldId="2146847241"/>
            <ac:spMk id="167" creationId="{87F9B81C-EDAB-B6EC-C1BB-B838EE9CB774}"/>
          </ac:spMkLst>
        </pc:spChg>
        <pc:spChg chg="mod">
          <ac:chgData name="d'Agostino, Ciro" userId="522b68d4-162f-4dc7-a4d9-e6a12496a8af" providerId="ADAL" clId="{A6768CEF-6E10-4735-9800-1A9F2D141E76}" dt="2022-07-25T12:52:56.116" v="145"/>
          <ac:spMkLst>
            <pc:docMk/>
            <pc:sldMk cId="2380093518" sldId="2146847241"/>
            <ac:spMk id="168" creationId="{F93D0CA6-59EF-BCC1-67F3-211CE5A951B7}"/>
          </ac:spMkLst>
        </pc:spChg>
        <pc:spChg chg="mod">
          <ac:chgData name="d'Agostino, Ciro" userId="522b68d4-162f-4dc7-a4d9-e6a12496a8af" providerId="ADAL" clId="{A6768CEF-6E10-4735-9800-1A9F2D141E76}" dt="2022-07-25T12:52:56.116" v="145"/>
          <ac:spMkLst>
            <pc:docMk/>
            <pc:sldMk cId="2380093518" sldId="2146847241"/>
            <ac:spMk id="169" creationId="{62F69CFB-2841-783B-1DAD-1B0013561AB7}"/>
          </ac:spMkLst>
        </pc:spChg>
        <pc:spChg chg="mod">
          <ac:chgData name="d'Agostino, Ciro" userId="522b68d4-162f-4dc7-a4d9-e6a12496a8af" providerId="ADAL" clId="{A6768CEF-6E10-4735-9800-1A9F2D141E76}" dt="2022-07-25T12:52:56.116" v="145"/>
          <ac:spMkLst>
            <pc:docMk/>
            <pc:sldMk cId="2380093518" sldId="2146847241"/>
            <ac:spMk id="170" creationId="{7BC8D407-6401-70EA-555C-E87C894491C8}"/>
          </ac:spMkLst>
        </pc:spChg>
        <pc:spChg chg="mod">
          <ac:chgData name="d'Agostino, Ciro" userId="522b68d4-162f-4dc7-a4d9-e6a12496a8af" providerId="ADAL" clId="{A6768CEF-6E10-4735-9800-1A9F2D141E76}" dt="2022-07-25T12:52:56.116" v="145"/>
          <ac:spMkLst>
            <pc:docMk/>
            <pc:sldMk cId="2380093518" sldId="2146847241"/>
            <ac:spMk id="171" creationId="{FBFA7393-1876-20ED-54B5-68C6D44A87DE}"/>
          </ac:spMkLst>
        </pc:spChg>
        <pc:spChg chg="mod">
          <ac:chgData name="d'Agostino, Ciro" userId="522b68d4-162f-4dc7-a4d9-e6a12496a8af" providerId="ADAL" clId="{A6768CEF-6E10-4735-9800-1A9F2D141E76}" dt="2022-07-25T12:52:56.116" v="145"/>
          <ac:spMkLst>
            <pc:docMk/>
            <pc:sldMk cId="2380093518" sldId="2146847241"/>
            <ac:spMk id="172" creationId="{42CFA404-96CE-F8DE-5E25-975DDEEF8B4B}"/>
          </ac:spMkLst>
        </pc:spChg>
        <pc:spChg chg="mod">
          <ac:chgData name="d'Agostino, Ciro" userId="522b68d4-162f-4dc7-a4d9-e6a12496a8af" providerId="ADAL" clId="{A6768CEF-6E10-4735-9800-1A9F2D141E76}" dt="2022-07-25T12:52:56.116" v="145"/>
          <ac:spMkLst>
            <pc:docMk/>
            <pc:sldMk cId="2380093518" sldId="2146847241"/>
            <ac:spMk id="173" creationId="{1CC32927-B106-02D1-FFE6-7D8C6FB6DAF5}"/>
          </ac:spMkLst>
        </pc:spChg>
        <pc:spChg chg="mod">
          <ac:chgData name="d'Agostino, Ciro" userId="522b68d4-162f-4dc7-a4d9-e6a12496a8af" providerId="ADAL" clId="{A6768CEF-6E10-4735-9800-1A9F2D141E76}" dt="2022-07-25T12:52:56.116" v="145"/>
          <ac:spMkLst>
            <pc:docMk/>
            <pc:sldMk cId="2380093518" sldId="2146847241"/>
            <ac:spMk id="174" creationId="{68D6C0D9-114C-F761-A862-ECCF01AC9C9C}"/>
          </ac:spMkLst>
        </pc:spChg>
        <pc:spChg chg="mod">
          <ac:chgData name="d'Agostino, Ciro" userId="522b68d4-162f-4dc7-a4d9-e6a12496a8af" providerId="ADAL" clId="{A6768CEF-6E10-4735-9800-1A9F2D141E76}" dt="2022-07-25T12:52:56.116" v="145"/>
          <ac:spMkLst>
            <pc:docMk/>
            <pc:sldMk cId="2380093518" sldId="2146847241"/>
            <ac:spMk id="175" creationId="{BBBFDAE5-9366-F87A-B85B-9D81C5C7E138}"/>
          </ac:spMkLst>
        </pc:spChg>
        <pc:spChg chg="mod">
          <ac:chgData name="d'Agostino, Ciro" userId="522b68d4-162f-4dc7-a4d9-e6a12496a8af" providerId="ADAL" clId="{A6768CEF-6E10-4735-9800-1A9F2D141E76}" dt="2022-07-25T12:52:56.116" v="145"/>
          <ac:spMkLst>
            <pc:docMk/>
            <pc:sldMk cId="2380093518" sldId="2146847241"/>
            <ac:spMk id="176" creationId="{431272F1-EBFC-C189-E484-3EE359E302A1}"/>
          </ac:spMkLst>
        </pc:spChg>
        <pc:spChg chg="mod">
          <ac:chgData name="d'Agostino, Ciro" userId="522b68d4-162f-4dc7-a4d9-e6a12496a8af" providerId="ADAL" clId="{A6768CEF-6E10-4735-9800-1A9F2D141E76}" dt="2022-07-25T12:52:56.116" v="145"/>
          <ac:spMkLst>
            <pc:docMk/>
            <pc:sldMk cId="2380093518" sldId="2146847241"/>
            <ac:spMk id="177" creationId="{C0F4FE66-7755-8524-834A-8C59588D95F5}"/>
          </ac:spMkLst>
        </pc:spChg>
        <pc:spChg chg="mod">
          <ac:chgData name="d'Agostino, Ciro" userId="522b68d4-162f-4dc7-a4d9-e6a12496a8af" providerId="ADAL" clId="{A6768CEF-6E10-4735-9800-1A9F2D141E76}" dt="2022-07-25T12:52:56.116" v="145"/>
          <ac:spMkLst>
            <pc:docMk/>
            <pc:sldMk cId="2380093518" sldId="2146847241"/>
            <ac:spMk id="178" creationId="{20427CB8-B998-3DEA-CF81-2277550B2FD0}"/>
          </ac:spMkLst>
        </pc:spChg>
        <pc:spChg chg="mod">
          <ac:chgData name="d'Agostino, Ciro" userId="522b68d4-162f-4dc7-a4d9-e6a12496a8af" providerId="ADAL" clId="{A6768CEF-6E10-4735-9800-1A9F2D141E76}" dt="2022-07-25T12:52:56.116" v="145"/>
          <ac:spMkLst>
            <pc:docMk/>
            <pc:sldMk cId="2380093518" sldId="2146847241"/>
            <ac:spMk id="179" creationId="{070EB92D-1EC0-3605-D2FE-426203131904}"/>
          </ac:spMkLst>
        </pc:spChg>
        <pc:spChg chg="mod">
          <ac:chgData name="d'Agostino, Ciro" userId="522b68d4-162f-4dc7-a4d9-e6a12496a8af" providerId="ADAL" clId="{A6768CEF-6E10-4735-9800-1A9F2D141E76}" dt="2022-07-25T12:52:56.116" v="145"/>
          <ac:spMkLst>
            <pc:docMk/>
            <pc:sldMk cId="2380093518" sldId="2146847241"/>
            <ac:spMk id="180" creationId="{8A50EBEC-3125-FC9D-F193-7F26B5F99111}"/>
          </ac:spMkLst>
        </pc:spChg>
        <pc:spChg chg="mod">
          <ac:chgData name="d'Agostino, Ciro" userId="522b68d4-162f-4dc7-a4d9-e6a12496a8af" providerId="ADAL" clId="{A6768CEF-6E10-4735-9800-1A9F2D141E76}" dt="2022-07-25T12:52:56.116" v="145"/>
          <ac:spMkLst>
            <pc:docMk/>
            <pc:sldMk cId="2380093518" sldId="2146847241"/>
            <ac:spMk id="181" creationId="{6768B8A7-9E21-C6BC-76F0-3A6B8A582153}"/>
          </ac:spMkLst>
        </pc:spChg>
        <pc:spChg chg="mod">
          <ac:chgData name="d'Agostino, Ciro" userId="522b68d4-162f-4dc7-a4d9-e6a12496a8af" providerId="ADAL" clId="{A6768CEF-6E10-4735-9800-1A9F2D141E76}" dt="2022-07-25T12:52:56.116" v="145"/>
          <ac:spMkLst>
            <pc:docMk/>
            <pc:sldMk cId="2380093518" sldId="2146847241"/>
            <ac:spMk id="182" creationId="{77B86BEA-8D5E-4FF3-DFA4-4D551E2F3234}"/>
          </ac:spMkLst>
        </pc:spChg>
        <pc:spChg chg="mod">
          <ac:chgData name="d'Agostino, Ciro" userId="522b68d4-162f-4dc7-a4d9-e6a12496a8af" providerId="ADAL" clId="{A6768CEF-6E10-4735-9800-1A9F2D141E76}" dt="2022-07-25T12:52:56.116" v="145"/>
          <ac:spMkLst>
            <pc:docMk/>
            <pc:sldMk cId="2380093518" sldId="2146847241"/>
            <ac:spMk id="183" creationId="{6B095473-7584-D7F4-FB73-B7AFF3BB431D}"/>
          </ac:spMkLst>
        </pc:spChg>
        <pc:spChg chg="mod">
          <ac:chgData name="d'Agostino, Ciro" userId="522b68d4-162f-4dc7-a4d9-e6a12496a8af" providerId="ADAL" clId="{A6768CEF-6E10-4735-9800-1A9F2D141E76}" dt="2022-07-25T12:52:56.116" v="145"/>
          <ac:spMkLst>
            <pc:docMk/>
            <pc:sldMk cId="2380093518" sldId="2146847241"/>
            <ac:spMk id="184" creationId="{CD1FC71B-F19E-BD01-FCC9-D4D01AFC3455}"/>
          </ac:spMkLst>
        </pc:spChg>
        <pc:spChg chg="mod">
          <ac:chgData name="d'Agostino, Ciro" userId="522b68d4-162f-4dc7-a4d9-e6a12496a8af" providerId="ADAL" clId="{A6768CEF-6E10-4735-9800-1A9F2D141E76}" dt="2022-07-25T12:52:56.116" v="145"/>
          <ac:spMkLst>
            <pc:docMk/>
            <pc:sldMk cId="2380093518" sldId="2146847241"/>
            <ac:spMk id="185" creationId="{4382FDCC-4B4A-E28E-FA27-15E420138F56}"/>
          </ac:spMkLst>
        </pc:spChg>
        <pc:spChg chg="mod">
          <ac:chgData name="d'Agostino, Ciro" userId="522b68d4-162f-4dc7-a4d9-e6a12496a8af" providerId="ADAL" clId="{A6768CEF-6E10-4735-9800-1A9F2D141E76}" dt="2022-07-25T12:52:56.116" v="145"/>
          <ac:spMkLst>
            <pc:docMk/>
            <pc:sldMk cId="2380093518" sldId="2146847241"/>
            <ac:spMk id="186" creationId="{D0953175-0007-B69B-08AA-069FF507ACC8}"/>
          </ac:spMkLst>
        </pc:spChg>
        <pc:spChg chg="mod">
          <ac:chgData name="d'Agostino, Ciro" userId="522b68d4-162f-4dc7-a4d9-e6a12496a8af" providerId="ADAL" clId="{A6768CEF-6E10-4735-9800-1A9F2D141E76}" dt="2022-07-25T12:52:47.899" v="140" actId="165"/>
          <ac:spMkLst>
            <pc:docMk/>
            <pc:sldMk cId="2380093518" sldId="2146847241"/>
            <ac:spMk id="189" creationId="{293101C8-8EF9-29F9-3269-0B873996E2C1}"/>
          </ac:spMkLst>
        </pc:spChg>
        <pc:spChg chg="mod">
          <ac:chgData name="d'Agostino, Ciro" userId="522b68d4-162f-4dc7-a4d9-e6a12496a8af" providerId="ADAL" clId="{A6768CEF-6E10-4735-9800-1A9F2D141E76}" dt="2022-07-25T12:52:47.899" v="140" actId="165"/>
          <ac:spMkLst>
            <pc:docMk/>
            <pc:sldMk cId="2380093518" sldId="2146847241"/>
            <ac:spMk id="190" creationId="{65CB9130-6796-A4E5-022F-0CE838CD1122}"/>
          </ac:spMkLst>
        </pc:spChg>
        <pc:spChg chg="mod">
          <ac:chgData name="d'Agostino, Ciro" userId="522b68d4-162f-4dc7-a4d9-e6a12496a8af" providerId="ADAL" clId="{A6768CEF-6E10-4735-9800-1A9F2D141E76}" dt="2022-07-25T12:52:47.899" v="140" actId="165"/>
          <ac:spMkLst>
            <pc:docMk/>
            <pc:sldMk cId="2380093518" sldId="2146847241"/>
            <ac:spMk id="191" creationId="{122BB907-104D-5A04-759D-17C8E6225F4C}"/>
          </ac:spMkLst>
        </pc:spChg>
        <pc:spChg chg="mod">
          <ac:chgData name="d'Agostino, Ciro" userId="522b68d4-162f-4dc7-a4d9-e6a12496a8af" providerId="ADAL" clId="{A6768CEF-6E10-4735-9800-1A9F2D141E76}" dt="2022-07-25T12:52:47.899" v="140" actId="165"/>
          <ac:spMkLst>
            <pc:docMk/>
            <pc:sldMk cId="2380093518" sldId="2146847241"/>
            <ac:spMk id="192" creationId="{5558B28E-5D91-A077-374C-6F76F11DE896}"/>
          </ac:spMkLst>
        </pc:spChg>
        <pc:spChg chg="mod">
          <ac:chgData name="d'Agostino, Ciro" userId="522b68d4-162f-4dc7-a4d9-e6a12496a8af" providerId="ADAL" clId="{A6768CEF-6E10-4735-9800-1A9F2D141E76}" dt="2022-07-25T12:52:47.899" v="140" actId="165"/>
          <ac:spMkLst>
            <pc:docMk/>
            <pc:sldMk cId="2380093518" sldId="2146847241"/>
            <ac:spMk id="193" creationId="{C9FB337F-4157-ED08-7A8C-A6704E5A6FFB}"/>
          </ac:spMkLst>
        </pc:spChg>
        <pc:spChg chg="mod">
          <ac:chgData name="d'Agostino, Ciro" userId="522b68d4-162f-4dc7-a4d9-e6a12496a8af" providerId="ADAL" clId="{A6768CEF-6E10-4735-9800-1A9F2D141E76}" dt="2022-07-25T12:52:47.899" v="140" actId="165"/>
          <ac:spMkLst>
            <pc:docMk/>
            <pc:sldMk cId="2380093518" sldId="2146847241"/>
            <ac:spMk id="194" creationId="{1D6F1D8F-8C38-6E4E-0CB0-4D0250F02913}"/>
          </ac:spMkLst>
        </pc:spChg>
        <pc:spChg chg="mod">
          <ac:chgData name="d'Agostino, Ciro" userId="522b68d4-162f-4dc7-a4d9-e6a12496a8af" providerId="ADAL" clId="{A6768CEF-6E10-4735-9800-1A9F2D141E76}" dt="2022-07-25T12:52:47.899" v="140" actId="165"/>
          <ac:spMkLst>
            <pc:docMk/>
            <pc:sldMk cId="2380093518" sldId="2146847241"/>
            <ac:spMk id="198" creationId="{0B40E41F-C540-68CF-A4BE-DADE98428A78}"/>
          </ac:spMkLst>
        </pc:spChg>
        <pc:spChg chg="mod">
          <ac:chgData name="d'Agostino, Ciro" userId="522b68d4-162f-4dc7-a4d9-e6a12496a8af" providerId="ADAL" clId="{A6768CEF-6E10-4735-9800-1A9F2D141E76}" dt="2022-07-25T12:52:47.899" v="140" actId="165"/>
          <ac:spMkLst>
            <pc:docMk/>
            <pc:sldMk cId="2380093518" sldId="2146847241"/>
            <ac:spMk id="199" creationId="{321CB850-8969-4166-6008-EB5AD1FB0259}"/>
          </ac:spMkLst>
        </pc:spChg>
        <pc:spChg chg="mod">
          <ac:chgData name="d'Agostino, Ciro" userId="522b68d4-162f-4dc7-a4d9-e6a12496a8af" providerId="ADAL" clId="{A6768CEF-6E10-4735-9800-1A9F2D141E76}" dt="2022-07-25T12:52:47.899" v="140" actId="165"/>
          <ac:spMkLst>
            <pc:docMk/>
            <pc:sldMk cId="2380093518" sldId="2146847241"/>
            <ac:spMk id="200" creationId="{25489E40-D199-0AF5-C681-E172AE7A9BFA}"/>
          </ac:spMkLst>
        </pc:spChg>
        <pc:spChg chg="mod">
          <ac:chgData name="d'Agostino, Ciro" userId="522b68d4-162f-4dc7-a4d9-e6a12496a8af" providerId="ADAL" clId="{A6768CEF-6E10-4735-9800-1A9F2D141E76}" dt="2022-07-25T12:52:47.899" v="140" actId="165"/>
          <ac:spMkLst>
            <pc:docMk/>
            <pc:sldMk cId="2380093518" sldId="2146847241"/>
            <ac:spMk id="201" creationId="{729A1959-289F-B00E-7F9F-C7C827BB2F58}"/>
          </ac:spMkLst>
        </pc:spChg>
        <pc:spChg chg="mod">
          <ac:chgData name="d'Agostino, Ciro" userId="522b68d4-162f-4dc7-a4d9-e6a12496a8af" providerId="ADAL" clId="{A6768CEF-6E10-4735-9800-1A9F2D141E76}" dt="2022-07-25T12:52:47.899" v="140" actId="165"/>
          <ac:spMkLst>
            <pc:docMk/>
            <pc:sldMk cId="2380093518" sldId="2146847241"/>
            <ac:spMk id="202" creationId="{AC0675A2-DA37-CBBB-4731-F412ACE57A7D}"/>
          </ac:spMkLst>
        </pc:spChg>
        <pc:spChg chg="mod">
          <ac:chgData name="d'Agostino, Ciro" userId="522b68d4-162f-4dc7-a4d9-e6a12496a8af" providerId="ADAL" clId="{A6768CEF-6E10-4735-9800-1A9F2D141E76}" dt="2022-07-25T12:52:47.899" v="140" actId="165"/>
          <ac:spMkLst>
            <pc:docMk/>
            <pc:sldMk cId="2380093518" sldId="2146847241"/>
            <ac:spMk id="203" creationId="{F263A40C-6DAC-867E-C06E-F45B425341F4}"/>
          </ac:spMkLst>
        </pc:spChg>
        <pc:spChg chg="mod">
          <ac:chgData name="d'Agostino, Ciro" userId="522b68d4-162f-4dc7-a4d9-e6a12496a8af" providerId="ADAL" clId="{A6768CEF-6E10-4735-9800-1A9F2D141E76}" dt="2022-07-25T12:52:47.899" v="140" actId="165"/>
          <ac:spMkLst>
            <pc:docMk/>
            <pc:sldMk cId="2380093518" sldId="2146847241"/>
            <ac:spMk id="204" creationId="{D8406936-5530-567C-C67B-757482F9A986}"/>
          </ac:spMkLst>
        </pc:spChg>
        <pc:spChg chg="mod">
          <ac:chgData name="d'Agostino, Ciro" userId="522b68d4-162f-4dc7-a4d9-e6a12496a8af" providerId="ADAL" clId="{A6768CEF-6E10-4735-9800-1A9F2D141E76}" dt="2022-07-25T12:52:47.899" v="140" actId="165"/>
          <ac:spMkLst>
            <pc:docMk/>
            <pc:sldMk cId="2380093518" sldId="2146847241"/>
            <ac:spMk id="205" creationId="{4F3877D6-A370-A082-106E-36879E292CC8}"/>
          </ac:spMkLst>
        </pc:spChg>
        <pc:spChg chg="mod">
          <ac:chgData name="d'Agostino, Ciro" userId="522b68d4-162f-4dc7-a4d9-e6a12496a8af" providerId="ADAL" clId="{A6768CEF-6E10-4735-9800-1A9F2D141E76}" dt="2022-07-25T12:52:47.899" v="140" actId="165"/>
          <ac:spMkLst>
            <pc:docMk/>
            <pc:sldMk cId="2380093518" sldId="2146847241"/>
            <ac:spMk id="206" creationId="{61B3FD2B-905D-50BA-4B2B-54D3D09917FB}"/>
          </ac:spMkLst>
        </pc:spChg>
        <pc:spChg chg="mod">
          <ac:chgData name="d'Agostino, Ciro" userId="522b68d4-162f-4dc7-a4d9-e6a12496a8af" providerId="ADAL" clId="{A6768CEF-6E10-4735-9800-1A9F2D141E76}" dt="2022-07-25T12:52:47.899" v="140" actId="165"/>
          <ac:spMkLst>
            <pc:docMk/>
            <pc:sldMk cId="2380093518" sldId="2146847241"/>
            <ac:spMk id="207" creationId="{29C4BC03-B963-76F9-4383-4608494E633B}"/>
          </ac:spMkLst>
        </pc:spChg>
        <pc:spChg chg="mod">
          <ac:chgData name="d'Agostino, Ciro" userId="522b68d4-162f-4dc7-a4d9-e6a12496a8af" providerId="ADAL" clId="{A6768CEF-6E10-4735-9800-1A9F2D141E76}" dt="2022-07-25T12:52:47.899" v="140" actId="165"/>
          <ac:spMkLst>
            <pc:docMk/>
            <pc:sldMk cId="2380093518" sldId="2146847241"/>
            <ac:spMk id="208" creationId="{92F2A38A-06DE-F3A4-FE2E-7EBB499DBB20}"/>
          </ac:spMkLst>
        </pc:spChg>
        <pc:spChg chg="mod">
          <ac:chgData name="d'Agostino, Ciro" userId="522b68d4-162f-4dc7-a4d9-e6a12496a8af" providerId="ADAL" clId="{A6768CEF-6E10-4735-9800-1A9F2D141E76}" dt="2022-07-25T12:52:47.899" v="140" actId="165"/>
          <ac:spMkLst>
            <pc:docMk/>
            <pc:sldMk cId="2380093518" sldId="2146847241"/>
            <ac:spMk id="209" creationId="{29FB3312-5CEF-81CF-62D3-03CC1BDBF160}"/>
          </ac:spMkLst>
        </pc:spChg>
        <pc:spChg chg="mod">
          <ac:chgData name="d'Agostino, Ciro" userId="522b68d4-162f-4dc7-a4d9-e6a12496a8af" providerId="ADAL" clId="{A6768CEF-6E10-4735-9800-1A9F2D141E76}" dt="2022-07-25T12:52:47.899" v="140" actId="165"/>
          <ac:spMkLst>
            <pc:docMk/>
            <pc:sldMk cId="2380093518" sldId="2146847241"/>
            <ac:spMk id="210" creationId="{ED3E71AA-FC22-4786-179E-6D8B969A4DE5}"/>
          </ac:spMkLst>
        </pc:spChg>
        <pc:spChg chg="mod">
          <ac:chgData name="d'Agostino, Ciro" userId="522b68d4-162f-4dc7-a4d9-e6a12496a8af" providerId="ADAL" clId="{A6768CEF-6E10-4735-9800-1A9F2D141E76}" dt="2022-07-25T12:52:47.899" v="140" actId="165"/>
          <ac:spMkLst>
            <pc:docMk/>
            <pc:sldMk cId="2380093518" sldId="2146847241"/>
            <ac:spMk id="211" creationId="{975BEB90-3525-08C2-43A0-5FC9067F52F4}"/>
          </ac:spMkLst>
        </pc:spChg>
        <pc:spChg chg="mod">
          <ac:chgData name="d'Agostino, Ciro" userId="522b68d4-162f-4dc7-a4d9-e6a12496a8af" providerId="ADAL" clId="{A6768CEF-6E10-4735-9800-1A9F2D141E76}" dt="2022-07-25T12:52:47.899" v="140" actId="165"/>
          <ac:spMkLst>
            <pc:docMk/>
            <pc:sldMk cId="2380093518" sldId="2146847241"/>
            <ac:spMk id="212" creationId="{AF4CA570-3A15-9E29-1ED2-3AF9B7602B5E}"/>
          </ac:spMkLst>
        </pc:spChg>
        <pc:spChg chg="mod">
          <ac:chgData name="d'Agostino, Ciro" userId="522b68d4-162f-4dc7-a4d9-e6a12496a8af" providerId="ADAL" clId="{A6768CEF-6E10-4735-9800-1A9F2D141E76}" dt="2022-07-25T12:52:47.899" v="140" actId="165"/>
          <ac:spMkLst>
            <pc:docMk/>
            <pc:sldMk cId="2380093518" sldId="2146847241"/>
            <ac:spMk id="213" creationId="{B311EDE8-7A6A-A12D-4429-D19F99DDB440}"/>
          </ac:spMkLst>
        </pc:spChg>
        <pc:spChg chg="mod">
          <ac:chgData name="d'Agostino, Ciro" userId="522b68d4-162f-4dc7-a4d9-e6a12496a8af" providerId="ADAL" clId="{A6768CEF-6E10-4735-9800-1A9F2D141E76}" dt="2022-07-25T12:52:47.899" v="140" actId="165"/>
          <ac:spMkLst>
            <pc:docMk/>
            <pc:sldMk cId="2380093518" sldId="2146847241"/>
            <ac:spMk id="231" creationId="{7860D9F1-D1E5-ECD0-39B5-20ED8104BE7E}"/>
          </ac:spMkLst>
        </pc:spChg>
        <pc:spChg chg="mod">
          <ac:chgData name="d'Agostino, Ciro" userId="522b68d4-162f-4dc7-a4d9-e6a12496a8af" providerId="ADAL" clId="{A6768CEF-6E10-4735-9800-1A9F2D141E76}" dt="2022-07-25T12:52:47.899" v="140" actId="165"/>
          <ac:spMkLst>
            <pc:docMk/>
            <pc:sldMk cId="2380093518" sldId="2146847241"/>
            <ac:spMk id="232" creationId="{8328430B-E05B-624A-D1B9-02F01857269A}"/>
          </ac:spMkLst>
        </pc:spChg>
        <pc:spChg chg="mod">
          <ac:chgData name="d'Agostino, Ciro" userId="522b68d4-162f-4dc7-a4d9-e6a12496a8af" providerId="ADAL" clId="{A6768CEF-6E10-4735-9800-1A9F2D141E76}" dt="2022-07-25T12:52:47.899" v="140" actId="165"/>
          <ac:spMkLst>
            <pc:docMk/>
            <pc:sldMk cId="2380093518" sldId="2146847241"/>
            <ac:spMk id="233" creationId="{8CC810C7-293A-595C-612A-6BDC39F983CB}"/>
          </ac:spMkLst>
        </pc:spChg>
        <pc:spChg chg="mod">
          <ac:chgData name="d'Agostino, Ciro" userId="522b68d4-162f-4dc7-a4d9-e6a12496a8af" providerId="ADAL" clId="{A6768CEF-6E10-4735-9800-1A9F2D141E76}" dt="2022-07-25T12:52:47.899" v="140" actId="165"/>
          <ac:spMkLst>
            <pc:docMk/>
            <pc:sldMk cId="2380093518" sldId="2146847241"/>
            <ac:spMk id="234" creationId="{B8385F52-4FCE-3468-74F2-907DD4A74AD7}"/>
          </ac:spMkLst>
        </pc:spChg>
        <pc:spChg chg="mod">
          <ac:chgData name="d'Agostino, Ciro" userId="522b68d4-162f-4dc7-a4d9-e6a12496a8af" providerId="ADAL" clId="{A6768CEF-6E10-4735-9800-1A9F2D141E76}" dt="2022-07-25T12:52:47.899" v="140" actId="165"/>
          <ac:spMkLst>
            <pc:docMk/>
            <pc:sldMk cId="2380093518" sldId="2146847241"/>
            <ac:spMk id="235" creationId="{D38BB4EC-1EF5-1228-0CAB-BF22B33FDB4E}"/>
          </ac:spMkLst>
        </pc:spChg>
        <pc:spChg chg="mod">
          <ac:chgData name="d'Agostino, Ciro" userId="522b68d4-162f-4dc7-a4d9-e6a12496a8af" providerId="ADAL" clId="{A6768CEF-6E10-4735-9800-1A9F2D141E76}" dt="2022-07-25T12:52:47.899" v="140" actId="165"/>
          <ac:spMkLst>
            <pc:docMk/>
            <pc:sldMk cId="2380093518" sldId="2146847241"/>
            <ac:spMk id="241" creationId="{2BDE9A97-C987-A2B2-EDE3-991957B32A14}"/>
          </ac:spMkLst>
        </pc:spChg>
        <pc:spChg chg="mod">
          <ac:chgData name="d'Agostino, Ciro" userId="522b68d4-162f-4dc7-a4d9-e6a12496a8af" providerId="ADAL" clId="{A6768CEF-6E10-4735-9800-1A9F2D141E76}" dt="2022-07-25T12:52:47.899" v="140" actId="165"/>
          <ac:spMkLst>
            <pc:docMk/>
            <pc:sldMk cId="2380093518" sldId="2146847241"/>
            <ac:spMk id="242" creationId="{956D3D0C-2C3B-308B-D57F-B47F46BB33C0}"/>
          </ac:spMkLst>
        </pc:spChg>
        <pc:spChg chg="del mod topLvl">
          <ac:chgData name="d'Agostino, Ciro" userId="522b68d4-162f-4dc7-a4d9-e6a12496a8af" providerId="ADAL" clId="{A6768CEF-6E10-4735-9800-1A9F2D141E76}" dt="2022-07-25T12:52:55.107" v="144" actId="478"/>
          <ac:spMkLst>
            <pc:docMk/>
            <pc:sldMk cId="2380093518" sldId="2146847241"/>
            <ac:spMk id="266" creationId="{3DE8DC88-8865-4214-571E-4C7F99F3D10E}"/>
          </ac:spMkLst>
        </pc:spChg>
        <pc:spChg chg="mod">
          <ac:chgData name="d'Agostino, Ciro" userId="522b68d4-162f-4dc7-a4d9-e6a12496a8af" providerId="ADAL" clId="{A6768CEF-6E10-4735-9800-1A9F2D141E76}" dt="2022-07-25T12:52:56.116" v="145"/>
          <ac:spMkLst>
            <pc:docMk/>
            <pc:sldMk cId="2380093518" sldId="2146847241"/>
            <ac:spMk id="272" creationId="{FFFFDAE3-187F-0950-58B2-3F01EEB556EB}"/>
          </ac:spMkLst>
        </pc:spChg>
        <pc:spChg chg="mod">
          <ac:chgData name="d'Agostino, Ciro" userId="522b68d4-162f-4dc7-a4d9-e6a12496a8af" providerId="ADAL" clId="{A6768CEF-6E10-4735-9800-1A9F2D141E76}" dt="2022-07-25T12:52:56.116" v="145"/>
          <ac:spMkLst>
            <pc:docMk/>
            <pc:sldMk cId="2380093518" sldId="2146847241"/>
            <ac:spMk id="273" creationId="{B316717C-6E6F-F4AD-6631-C56E2CE2EE46}"/>
          </ac:spMkLst>
        </pc:spChg>
        <pc:spChg chg="mod">
          <ac:chgData name="d'Agostino, Ciro" userId="522b68d4-162f-4dc7-a4d9-e6a12496a8af" providerId="ADAL" clId="{A6768CEF-6E10-4735-9800-1A9F2D141E76}" dt="2022-07-25T12:52:56.116" v="145"/>
          <ac:spMkLst>
            <pc:docMk/>
            <pc:sldMk cId="2380093518" sldId="2146847241"/>
            <ac:spMk id="284" creationId="{96A2F3AF-9B61-66C9-4AFD-0852CA8F9453}"/>
          </ac:spMkLst>
        </pc:spChg>
        <pc:spChg chg="mod">
          <ac:chgData name="d'Agostino, Ciro" userId="522b68d4-162f-4dc7-a4d9-e6a12496a8af" providerId="ADAL" clId="{A6768CEF-6E10-4735-9800-1A9F2D141E76}" dt="2022-07-25T12:52:56.116" v="145"/>
          <ac:spMkLst>
            <pc:docMk/>
            <pc:sldMk cId="2380093518" sldId="2146847241"/>
            <ac:spMk id="285" creationId="{7264F07D-ED84-F7F5-A45A-986FA52EB7C5}"/>
          </ac:spMkLst>
        </pc:spChg>
        <pc:spChg chg="mod">
          <ac:chgData name="d'Agostino, Ciro" userId="522b68d4-162f-4dc7-a4d9-e6a12496a8af" providerId="ADAL" clId="{A6768CEF-6E10-4735-9800-1A9F2D141E76}" dt="2022-07-25T12:52:56.116" v="145"/>
          <ac:spMkLst>
            <pc:docMk/>
            <pc:sldMk cId="2380093518" sldId="2146847241"/>
            <ac:spMk id="286" creationId="{86733954-CD69-DA59-6F48-C7C775CDD63B}"/>
          </ac:spMkLst>
        </pc:spChg>
        <pc:spChg chg="mod">
          <ac:chgData name="d'Agostino, Ciro" userId="522b68d4-162f-4dc7-a4d9-e6a12496a8af" providerId="ADAL" clId="{A6768CEF-6E10-4735-9800-1A9F2D141E76}" dt="2022-07-25T12:52:56.116" v="145"/>
          <ac:spMkLst>
            <pc:docMk/>
            <pc:sldMk cId="2380093518" sldId="2146847241"/>
            <ac:spMk id="287" creationId="{C8B93C64-7DCC-22F6-3548-633ADC935696}"/>
          </ac:spMkLst>
        </pc:spChg>
        <pc:grpChg chg="del">
          <ac:chgData name="d'Agostino, Ciro" userId="522b68d4-162f-4dc7-a4d9-e6a12496a8af" providerId="ADAL" clId="{A6768CEF-6E10-4735-9800-1A9F2D141E76}" dt="2022-07-25T12:52:47.899" v="140" actId="165"/>
          <ac:grpSpMkLst>
            <pc:docMk/>
            <pc:sldMk cId="2380093518" sldId="2146847241"/>
            <ac:grpSpMk id="2" creationId="{3306DAEE-C6DD-3BFC-5DD7-8AA7B50906C9}"/>
          </ac:grpSpMkLst>
        </pc:grpChg>
        <pc:grpChg chg="add mod">
          <ac:chgData name="d'Agostino, Ciro" userId="522b68d4-162f-4dc7-a4d9-e6a12496a8af" providerId="ADAL" clId="{A6768CEF-6E10-4735-9800-1A9F2D141E76}" dt="2022-07-25T12:53:05.373" v="149" actId="1037"/>
          <ac:grpSpMkLst>
            <pc:docMk/>
            <pc:sldMk cId="2380093518" sldId="2146847241"/>
            <ac:grpSpMk id="115" creationId="{9DA4053E-69E8-310F-EFA5-DDAF662BBA6E}"/>
          </ac:grpSpMkLst>
        </pc:grpChg>
        <pc:grpChg chg="mod">
          <ac:chgData name="d'Agostino, Ciro" userId="522b68d4-162f-4dc7-a4d9-e6a12496a8af" providerId="ADAL" clId="{A6768CEF-6E10-4735-9800-1A9F2D141E76}" dt="2022-07-25T12:52:56.116" v="145"/>
          <ac:grpSpMkLst>
            <pc:docMk/>
            <pc:sldMk cId="2380093518" sldId="2146847241"/>
            <ac:grpSpMk id="120" creationId="{5749991E-A124-CEE6-5847-B2FB492B75BB}"/>
          </ac:grpSpMkLst>
        </pc:grpChg>
        <pc:grpChg chg="mod">
          <ac:chgData name="d'Agostino, Ciro" userId="522b68d4-162f-4dc7-a4d9-e6a12496a8af" providerId="ADAL" clId="{A6768CEF-6E10-4735-9800-1A9F2D141E76}" dt="2022-07-25T12:52:56.116" v="145"/>
          <ac:grpSpMkLst>
            <pc:docMk/>
            <pc:sldMk cId="2380093518" sldId="2146847241"/>
            <ac:grpSpMk id="121" creationId="{A5CB9C23-ED09-7995-9E1D-35C0162CE66E}"/>
          </ac:grpSpMkLst>
        </pc:grpChg>
        <pc:grpChg chg="del mod topLvl">
          <ac:chgData name="d'Agostino, Ciro" userId="522b68d4-162f-4dc7-a4d9-e6a12496a8af" providerId="ADAL" clId="{A6768CEF-6E10-4735-9800-1A9F2D141E76}" dt="2022-07-25T12:52:53.489" v="142" actId="478"/>
          <ac:grpSpMkLst>
            <pc:docMk/>
            <pc:sldMk cId="2380093518" sldId="2146847241"/>
            <ac:grpSpMk id="187" creationId="{854B4FB2-C5ED-78B9-50ED-B48BDD60162F}"/>
          </ac:grpSpMkLst>
        </pc:grpChg>
        <pc:picChg chg="mod topLvl">
          <ac:chgData name="d'Agostino, Ciro" userId="522b68d4-162f-4dc7-a4d9-e6a12496a8af" providerId="ADAL" clId="{A6768CEF-6E10-4735-9800-1A9F2D141E76}" dt="2022-07-25T12:52:47.899" v="140" actId="165"/>
          <ac:picMkLst>
            <pc:docMk/>
            <pc:sldMk cId="2380093518" sldId="2146847241"/>
            <ac:picMk id="3" creationId="{C422111C-3C6D-4833-AD0B-1FE4801CAD3A}"/>
          </ac:picMkLst>
        </pc:picChg>
        <pc:picChg chg="mod topLvl">
          <ac:chgData name="d'Agostino, Ciro" userId="522b68d4-162f-4dc7-a4d9-e6a12496a8af" providerId="ADAL" clId="{A6768CEF-6E10-4735-9800-1A9F2D141E76}" dt="2022-07-25T12:52:47.899" v="140" actId="165"/>
          <ac:picMkLst>
            <pc:docMk/>
            <pc:sldMk cId="2380093518" sldId="2146847241"/>
            <ac:picMk id="96" creationId="{DE2A1076-E6A5-44AD-B8D5-43722E415445}"/>
          </ac:picMkLst>
        </pc:picChg>
        <pc:picChg chg="mod">
          <ac:chgData name="d'Agostino, Ciro" userId="522b68d4-162f-4dc7-a4d9-e6a12496a8af" providerId="ADAL" clId="{A6768CEF-6E10-4735-9800-1A9F2D141E76}" dt="2022-07-25T12:52:56.116" v="145"/>
          <ac:picMkLst>
            <pc:docMk/>
            <pc:sldMk cId="2380093518" sldId="2146847241"/>
            <ac:picMk id="116" creationId="{D623D98D-09E6-335B-58D9-12EBC5F33BD2}"/>
          </ac:picMkLst>
        </pc:picChg>
        <pc:picChg chg="mod">
          <ac:chgData name="d'Agostino, Ciro" userId="522b68d4-162f-4dc7-a4d9-e6a12496a8af" providerId="ADAL" clId="{A6768CEF-6E10-4735-9800-1A9F2D141E76}" dt="2022-07-25T12:52:56.116" v="145"/>
          <ac:picMkLst>
            <pc:docMk/>
            <pc:sldMk cId="2380093518" sldId="2146847241"/>
            <ac:picMk id="117" creationId="{8EA65DCA-3E39-F4BF-D4A7-6BADF8BEDD0F}"/>
          </ac:picMkLst>
        </pc:picChg>
        <pc:picChg chg="mod">
          <ac:chgData name="d'Agostino, Ciro" userId="522b68d4-162f-4dc7-a4d9-e6a12496a8af" providerId="ADAL" clId="{A6768CEF-6E10-4735-9800-1A9F2D141E76}" dt="2022-07-25T12:52:56.116" v="145"/>
          <ac:picMkLst>
            <pc:docMk/>
            <pc:sldMk cId="2380093518" sldId="2146847241"/>
            <ac:picMk id="118" creationId="{C0A00839-E03A-0284-C73A-715449350CAB}"/>
          </ac:picMkLst>
        </pc:picChg>
        <pc:picChg chg="mod">
          <ac:chgData name="d'Agostino, Ciro" userId="522b68d4-162f-4dc7-a4d9-e6a12496a8af" providerId="ADAL" clId="{A6768CEF-6E10-4735-9800-1A9F2D141E76}" dt="2022-07-25T12:52:56.116" v="145"/>
          <ac:picMkLst>
            <pc:docMk/>
            <pc:sldMk cId="2380093518" sldId="2146847241"/>
            <ac:picMk id="119" creationId="{ED5C097A-7641-7D9C-4FB9-6E5353D4ED7D}"/>
          </ac:picMkLst>
        </pc:picChg>
        <pc:picChg chg="mod">
          <ac:chgData name="d'Agostino, Ciro" userId="522b68d4-162f-4dc7-a4d9-e6a12496a8af" providerId="ADAL" clId="{A6768CEF-6E10-4735-9800-1A9F2D141E76}" dt="2022-07-25T12:52:56.116" v="145"/>
          <ac:picMkLst>
            <pc:docMk/>
            <pc:sldMk cId="2380093518" sldId="2146847241"/>
            <ac:picMk id="122" creationId="{260CB227-9084-83F0-F812-DD7B1749D8C6}"/>
          </ac:picMkLst>
        </pc:picChg>
        <pc:picChg chg="mod">
          <ac:chgData name="d'Agostino, Ciro" userId="522b68d4-162f-4dc7-a4d9-e6a12496a8af" providerId="ADAL" clId="{A6768CEF-6E10-4735-9800-1A9F2D141E76}" dt="2022-07-25T12:52:56.116" v="145"/>
          <ac:picMkLst>
            <pc:docMk/>
            <pc:sldMk cId="2380093518" sldId="2146847241"/>
            <ac:picMk id="123" creationId="{9A5548DE-EEA4-A38B-8BA8-8EDB7C0B259D}"/>
          </ac:picMkLst>
        </pc:picChg>
        <pc:picChg chg="mod">
          <ac:chgData name="d'Agostino, Ciro" userId="522b68d4-162f-4dc7-a4d9-e6a12496a8af" providerId="ADAL" clId="{A6768CEF-6E10-4735-9800-1A9F2D141E76}" dt="2022-07-25T12:52:56.116" v="145"/>
          <ac:picMkLst>
            <pc:docMk/>
            <pc:sldMk cId="2380093518" sldId="2146847241"/>
            <ac:picMk id="124" creationId="{8D6001DA-7C90-221D-1629-71037C00A093}"/>
          </ac:picMkLst>
        </pc:picChg>
        <pc:picChg chg="mod">
          <ac:chgData name="d'Agostino, Ciro" userId="522b68d4-162f-4dc7-a4d9-e6a12496a8af" providerId="ADAL" clId="{A6768CEF-6E10-4735-9800-1A9F2D141E76}" dt="2022-07-25T12:52:56.116" v="145"/>
          <ac:picMkLst>
            <pc:docMk/>
            <pc:sldMk cId="2380093518" sldId="2146847241"/>
            <ac:picMk id="125" creationId="{D8A7E8D9-7B77-18E9-BC91-7D1542AD4641}"/>
          </ac:picMkLst>
        </pc:picChg>
        <pc:picChg chg="mod">
          <ac:chgData name="d'Agostino, Ciro" userId="522b68d4-162f-4dc7-a4d9-e6a12496a8af" providerId="ADAL" clId="{A6768CEF-6E10-4735-9800-1A9F2D141E76}" dt="2022-07-25T12:52:56.116" v="145"/>
          <ac:picMkLst>
            <pc:docMk/>
            <pc:sldMk cId="2380093518" sldId="2146847241"/>
            <ac:picMk id="126" creationId="{79BFAF2E-143A-9A7C-F10D-EC03D43F95AB}"/>
          </ac:picMkLst>
        </pc:picChg>
        <pc:picChg chg="mod">
          <ac:chgData name="d'Agostino, Ciro" userId="522b68d4-162f-4dc7-a4d9-e6a12496a8af" providerId="ADAL" clId="{A6768CEF-6E10-4735-9800-1A9F2D141E76}" dt="2022-07-25T12:52:56.116" v="145"/>
          <ac:picMkLst>
            <pc:docMk/>
            <pc:sldMk cId="2380093518" sldId="2146847241"/>
            <ac:picMk id="127" creationId="{3F84DBE6-535A-2A4D-C25A-75D9907CCC5B}"/>
          </ac:picMkLst>
        </pc:picChg>
        <pc:picChg chg="mod">
          <ac:chgData name="d'Agostino, Ciro" userId="522b68d4-162f-4dc7-a4d9-e6a12496a8af" providerId="ADAL" clId="{A6768CEF-6E10-4735-9800-1A9F2D141E76}" dt="2022-07-25T12:52:56.116" v="145"/>
          <ac:picMkLst>
            <pc:docMk/>
            <pc:sldMk cId="2380093518" sldId="2146847241"/>
            <ac:picMk id="128" creationId="{0608517C-A691-DB92-2657-75ACA8B7B149}"/>
          </ac:picMkLst>
        </pc:picChg>
        <pc:picChg chg="mod">
          <ac:chgData name="d'Agostino, Ciro" userId="522b68d4-162f-4dc7-a4d9-e6a12496a8af" providerId="ADAL" clId="{A6768CEF-6E10-4735-9800-1A9F2D141E76}" dt="2022-07-25T12:52:56.116" v="145"/>
          <ac:picMkLst>
            <pc:docMk/>
            <pc:sldMk cId="2380093518" sldId="2146847241"/>
            <ac:picMk id="129" creationId="{41621D5F-C87F-FD7F-C734-D0EB9E512780}"/>
          </ac:picMkLst>
        </pc:picChg>
        <pc:picChg chg="mod">
          <ac:chgData name="d'Agostino, Ciro" userId="522b68d4-162f-4dc7-a4d9-e6a12496a8af" providerId="ADAL" clId="{A6768CEF-6E10-4735-9800-1A9F2D141E76}" dt="2022-07-25T12:52:56.116" v="145"/>
          <ac:picMkLst>
            <pc:docMk/>
            <pc:sldMk cId="2380093518" sldId="2146847241"/>
            <ac:picMk id="130" creationId="{187A2C37-256B-C4D7-8CD9-F03EB0932C5C}"/>
          </ac:picMkLst>
        </pc:picChg>
        <pc:picChg chg="mod">
          <ac:chgData name="d'Agostino, Ciro" userId="522b68d4-162f-4dc7-a4d9-e6a12496a8af" providerId="ADAL" clId="{A6768CEF-6E10-4735-9800-1A9F2D141E76}" dt="2022-07-25T12:52:56.116" v="145"/>
          <ac:picMkLst>
            <pc:docMk/>
            <pc:sldMk cId="2380093518" sldId="2146847241"/>
            <ac:picMk id="131" creationId="{E2CE0D0F-D0FA-7B62-9D44-F37D8EC47D59}"/>
          </ac:picMkLst>
        </pc:picChg>
        <pc:picChg chg="mod">
          <ac:chgData name="d'Agostino, Ciro" userId="522b68d4-162f-4dc7-a4d9-e6a12496a8af" providerId="ADAL" clId="{A6768CEF-6E10-4735-9800-1A9F2D141E76}" dt="2022-07-25T12:52:56.116" v="145"/>
          <ac:picMkLst>
            <pc:docMk/>
            <pc:sldMk cId="2380093518" sldId="2146847241"/>
            <ac:picMk id="132" creationId="{5B7677E6-8F96-91F7-6F46-0FAE9177ED4B}"/>
          </ac:picMkLst>
        </pc:picChg>
        <pc:picChg chg="mod">
          <ac:chgData name="d'Agostino, Ciro" userId="522b68d4-162f-4dc7-a4d9-e6a12496a8af" providerId="ADAL" clId="{A6768CEF-6E10-4735-9800-1A9F2D141E76}" dt="2022-07-25T12:52:56.116" v="145"/>
          <ac:picMkLst>
            <pc:docMk/>
            <pc:sldMk cId="2380093518" sldId="2146847241"/>
            <ac:picMk id="133" creationId="{2A701EDA-AD66-87F9-1F78-CACB6364C658}"/>
          </ac:picMkLst>
        </pc:picChg>
        <pc:picChg chg="mod">
          <ac:chgData name="d'Agostino, Ciro" userId="522b68d4-162f-4dc7-a4d9-e6a12496a8af" providerId="ADAL" clId="{A6768CEF-6E10-4735-9800-1A9F2D141E76}" dt="2022-07-25T12:52:56.116" v="145"/>
          <ac:picMkLst>
            <pc:docMk/>
            <pc:sldMk cId="2380093518" sldId="2146847241"/>
            <ac:picMk id="134" creationId="{C92F98B9-4847-34B6-AF74-024D9F536829}"/>
          </ac:picMkLst>
        </pc:picChg>
        <pc:picChg chg="mod">
          <ac:chgData name="d'Agostino, Ciro" userId="522b68d4-162f-4dc7-a4d9-e6a12496a8af" providerId="ADAL" clId="{A6768CEF-6E10-4735-9800-1A9F2D141E76}" dt="2022-07-25T12:52:56.116" v="145"/>
          <ac:picMkLst>
            <pc:docMk/>
            <pc:sldMk cId="2380093518" sldId="2146847241"/>
            <ac:picMk id="136" creationId="{CF8065A6-84A1-DF98-E858-44805AA5FE93}"/>
          </ac:picMkLst>
        </pc:picChg>
        <pc:picChg chg="mod">
          <ac:chgData name="d'Agostino, Ciro" userId="522b68d4-162f-4dc7-a4d9-e6a12496a8af" providerId="ADAL" clId="{A6768CEF-6E10-4735-9800-1A9F2D141E76}" dt="2022-07-25T12:52:56.116" v="145"/>
          <ac:picMkLst>
            <pc:docMk/>
            <pc:sldMk cId="2380093518" sldId="2146847241"/>
            <ac:picMk id="137" creationId="{9A325F15-60D8-94A5-8BFA-1A0DA751682C}"/>
          </ac:picMkLst>
        </pc:picChg>
        <pc:picChg chg="mod">
          <ac:chgData name="d'Agostino, Ciro" userId="522b68d4-162f-4dc7-a4d9-e6a12496a8af" providerId="ADAL" clId="{A6768CEF-6E10-4735-9800-1A9F2D141E76}" dt="2022-07-25T12:52:56.116" v="145"/>
          <ac:picMkLst>
            <pc:docMk/>
            <pc:sldMk cId="2380093518" sldId="2146847241"/>
            <ac:picMk id="138" creationId="{67EF7327-E3DD-3F40-D8E8-35A078B717C5}"/>
          </ac:picMkLst>
        </pc:picChg>
        <pc:picChg chg="mod">
          <ac:chgData name="d'Agostino, Ciro" userId="522b68d4-162f-4dc7-a4d9-e6a12496a8af" providerId="ADAL" clId="{A6768CEF-6E10-4735-9800-1A9F2D141E76}" dt="2022-07-25T12:52:56.116" v="145"/>
          <ac:picMkLst>
            <pc:docMk/>
            <pc:sldMk cId="2380093518" sldId="2146847241"/>
            <ac:picMk id="139" creationId="{60C1A600-B417-71C6-7ACE-A99519168B0A}"/>
          </ac:picMkLst>
        </pc:picChg>
        <pc:picChg chg="mod">
          <ac:chgData name="d'Agostino, Ciro" userId="522b68d4-162f-4dc7-a4d9-e6a12496a8af" providerId="ADAL" clId="{A6768CEF-6E10-4735-9800-1A9F2D141E76}" dt="2022-07-25T12:52:56.116" v="145"/>
          <ac:picMkLst>
            <pc:docMk/>
            <pc:sldMk cId="2380093518" sldId="2146847241"/>
            <ac:picMk id="140" creationId="{112D2679-869F-3A36-CF22-1966E7D9E24F}"/>
          </ac:picMkLst>
        </pc:picChg>
        <pc:picChg chg="mod">
          <ac:chgData name="d'Agostino, Ciro" userId="522b68d4-162f-4dc7-a4d9-e6a12496a8af" providerId="ADAL" clId="{A6768CEF-6E10-4735-9800-1A9F2D141E76}" dt="2022-07-25T12:52:56.116" v="145"/>
          <ac:picMkLst>
            <pc:docMk/>
            <pc:sldMk cId="2380093518" sldId="2146847241"/>
            <ac:picMk id="141" creationId="{7BC505F4-51BD-7A90-62B0-22D355CDC75E}"/>
          </ac:picMkLst>
        </pc:picChg>
        <pc:picChg chg="mod">
          <ac:chgData name="d'Agostino, Ciro" userId="522b68d4-162f-4dc7-a4d9-e6a12496a8af" providerId="ADAL" clId="{A6768CEF-6E10-4735-9800-1A9F2D141E76}" dt="2022-07-25T12:52:56.116" v="145"/>
          <ac:picMkLst>
            <pc:docMk/>
            <pc:sldMk cId="2380093518" sldId="2146847241"/>
            <ac:picMk id="142" creationId="{F92F8D23-4AFE-37CA-EB05-8DA786A66E3C}"/>
          </ac:picMkLst>
        </pc:picChg>
        <pc:picChg chg="mod">
          <ac:chgData name="d'Agostino, Ciro" userId="522b68d4-162f-4dc7-a4d9-e6a12496a8af" providerId="ADAL" clId="{A6768CEF-6E10-4735-9800-1A9F2D141E76}" dt="2022-07-25T12:52:56.116" v="145"/>
          <ac:picMkLst>
            <pc:docMk/>
            <pc:sldMk cId="2380093518" sldId="2146847241"/>
            <ac:picMk id="143" creationId="{CE336DF2-8E32-837D-162B-AF4253D16173}"/>
          </ac:picMkLst>
        </pc:picChg>
        <pc:picChg chg="mod">
          <ac:chgData name="d'Agostino, Ciro" userId="522b68d4-162f-4dc7-a4d9-e6a12496a8af" providerId="ADAL" clId="{A6768CEF-6E10-4735-9800-1A9F2D141E76}" dt="2022-07-25T12:52:56.116" v="145"/>
          <ac:picMkLst>
            <pc:docMk/>
            <pc:sldMk cId="2380093518" sldId="2146847241"/>
            <ac:picMk id="145" creationId="{B5262229-85CC-E307-4C04-C86F51750908}"/>
          </ac:picMkLst>
        </pc:picChg>
        <pc:picChg chg="mod">
          <ac:chgData name="d'Agostino, Ciro" userId="522b68d4-162f-4dc7-a4d9-e6a12496a8af" providerId="ADAL" clId="{A6768CEF-6E10-4735-9800-1A9F2D141E76}" dt="2022-07-25T12:52:56.116" v="145"/>
          <ac:picMkLst>
            <pc:docMk/>
            <pc:sldMk cId="2380093518" sldId="2146847241"/>
            <ac:picMk id="146" creationId="{F2596E33-EDC8-F27E-8084-1352781FF7FD}"/>
          </ac:picMkLst>
        </pc:picChg>
        <pc:picChg chg="mod">
          <ac:chgData name="d'Agostino, Ciro" userId="522b68d4-162f-4dc7-a4d9-e6a12496a8af" providerId="ADAL" clId="{A6768CEF-6E10-4735-9800-1A9F2D141E76}" dt="2022-07-25T12:52:56.116" v="145"/>
          <ac:picMkLst>
            <pc:docMk/>
            <pc:sldMk cId="2380093518" sldId="2146847241"/>
            <ac:picMk id="147" creationId="{2585D551-6D5F-8CD8-7AE7-BA80E9EE004D}"/>
          </ac:picMkLst>
        </pc:picChg>
        <pc:picChg chg="mod">
          <ac:chgData name="d'Agostino, Ciro" userId="522b68d4-162f-4dc7-a4d9-e6a12496a8af" providerId="ADAL" clId="{A6768CEF-6E10-4735-9800-1A9F2D141E76}" dt="2022-07-25T12:52:56.116" v="145"/>
          <ac:picMkLst>
            <pc:docMk/>
            <pc:sldMk cId="2380093518" sldId="2146847241"/>
            <ac:picMk id="148" creationId="{3BCC5084-DAAF-0AA1-3FE4-33A8151ECCE3}"/>
          </ac:picMkLst>
        </pc:picChg>
        <pc:picChg chg="mod">
          <ac:chgData name="d'Agostino, Ciro" userId="522b68d4-162f-4dc7-a4d9-e6a12496a8af" providerId="ADAL" clId="{A6768CEF-6E10-4735-9800-1A9F2D141E76}" dt="2022-07-25T12:52:56.116" v="145"/>
          <ac:picMkLst>
            <pc:docMk/>
            <pc:sldMk cId="2380093518" sldId="2146847241"/>
            <ac:picMk id="149" creationId="{D3C8612D-8E16-923F-44B8-C849496E536C}"/>
          </ac:picMkLst>
        </pc:picChg>
        <pc:picChg chg="mod">
          <ac:chgData name="d'Agostino, Ciro" userId="522b68d4-162f-4dc7-a4d9-e6a12496a8af" providerId="ADAL" clId="{A6768CEF-6E10-4735-9800-1A9F2D141E76}" dt="2022-07-25T12:52:56.116" v="145"/>
          <ac:picMkLst>
            <pc:docMk/>
            <pc:sldMk cId="2380093518" sldId="2146847241"/>
            <ac:picMk id="150" creationId="{397F5A57-4EAA-727A-4ECB-FA39A931CF12}"/>
          </ac:picMkLst>
        </pc:picChg>
        <pc:picChg chg="mod">
          <ac:chgData name="d'Agostino, Ciro" userId="522b68d4-162f-4dc7-a4d9-e6a12496a8af" providerId="ADAL" clId="{A6768CEF-6E10-4735-9800-1A9F2D141E76}" dt="2022-07-25T12:52:56.116" v="145"/>
          <ac:picMkLst>
            <pc:docMk/>
            <pc:sldMk cId="2380093518" sldId="2146847241"/>
            <ac:picMk id="151" creationId="{FFA636CE-8855-5B92-D878-7CCC8E47C7BF}"/>
          </ac:picMkLst>
        </pc:picChg>
        <pc:picChg chg="mod">
          <ac:chgData name="d'Agostino, Ciro" userId="522b68d4-162f-4dc7-a4d9-e6a12496a8af" providerId="ADAL" clId="{A6768CEF-6E10-4735-9800-1A9F2D141E76}" dt="2022-07-25T12:52:56.116" v="145"/>
          <ac:picMkLst>
            <pc:docMk/>
            <pc:sldMk cId="2380093518" sldId="2146847241"/>
            <ac:picMk id="152" creationId="{972BBAB1-F827-6D48-BDF0-DBE09F4A781F}"/>
          </ac:picMkLst>
        </pc:picChg>
        <pc:picChg chg="mod">
          <ac:chgData name="d'Agostino, Ciro" userId="522b68d4-162f-4dc7-a4d9-e6a12496a8af" providerId="ADAL" clId="{A6768CEF-6E10-4735-9800-1A9F2D141E76}" dt="2022-07-25T12:52:56.116" v="145"/>
          <ac:picMkLst>
            <pc:docMk/>
            <pc:sldMk cId="2380093518" sldId="2146847241"/>
            <ac:picMk id="153" creationId="{1EFE08A4-02BC-7051-AF0E-189830AC93BD}"/>
          </ac:picMkLst>
        </pc:picChg>
        <pc:picChg chg="mod">
          <ac:chgData name="d'Agostino, Ciro" userId="522b68d4-162f-4dc7-a4d9-e6a12496a8af" providerId="ADAL" clId="{A6768CEF-6E10-4735-9800-1A9F2D141E76}" dt="2022-07-25T12:52:56.116" v="145"/>
          <ac:picMkLst>
            <pc:docMk/>
            <pc:sldMk cId="2380093518" sldId="2146847241"/>
            <ac:picMk id="154" creationId="{3FC25B92-AE15-EC81-D61B-50C965502BFA}"/>
          </ac:picMkLst>
        </pc:picChg>
        <pc:picChg chg="mod">
          <ac:chgData name="d'Agostino, Ciro" userId="522b68d4-162f-4dc7-a4d9-e6a12496a8af" providerId="ADAL" clId="{A6768CEF-6E10-4735-9800-1A9F2D141E76}" dt="2022-07-25T12:52:56.116" v="145"/>
          <ac:picMkLst>
            <pc:docMk/>
            <pc:sldMk cId="2380093518" sldId="2146847241"/>
            <ac:picMk id="155" creationId="{E0CFFCE9-AC2E-1764-AB1A-189A5A65D7EC}"/>
          </ac:picMkLst>
        </pc:picChg>
        <pc:picChg chg="mod">
          <ac:chgData name="d'Agostino, Ciro" userId="522b68d4-162f-4dc7-a4d9-e6a12496a8af" providerId="ADAL" clId="{A6768CEF-6E10-4735-9800-1A9F2D141E76}" dt="2022-07-25T12:52:56.116" v="145"/>
          <ac:picMkLst>
            <pc:docMk/>
            <pc:sldMk cId="2380093518" sldId="2146847241"/>
            <ac:picMk id="156" creationId="{EF4B19AF-1A8C-017A-A237-F81F33FF27D7}"/>
          </ac:picMkLst>
        </pc:picChg>
        <pc:picChg chg="mod">
          <ac:chgData name="d'Agostino, Ciro" userId="522b68d4-162f-4dc7-a4d9-e6a12496a8af" providerId="ADAL" clId="{A6768CEF-6E10-4735-9800-1A9F2D141E76}" dt="2022-07-25T12:52:56.116" v="145"/>
          <ac:picMkLst>
            <pc:docMk/>
            <pc:sldMk cId="2380093518" sldId="2146847241"/>
            <ac:picMk id="157" creationId="{82D13C42-1939-216C-688E-F2D708D94184}"/>
          </ac:picMkLst>
        </pc:picChg>
        <pc:picChg chg="mod">
          <ac:chgData name="d'Agostino, Ciro" userId="522b68d4-162f-4dc7-a4d9-e6a12496a8af" providerId="ADAL" clId="{A6768CEF-6E10-4735-9800-1A9F2D141E76}" dt="2022-07-25T12:52:56.116" v="145"/>
          <ac:picMkLst>
            <pc:docMk/>
            <pc:sldMk cId="2380093518" sldId="2146847241"/>
            <ac:picMk id="158" creationId="{F8E19FF3-1EF6-7EF9-A08D-CB1C39298D44}"/>
          </ac:picMkLst>
        </pc:picChg>
        <pc:picChg chg="mod">
          <ac:chgData name="d'Agostino, Ciro" userId="522b68d4-162f-4dc7-a4d9-e6a12496a8af" providerId="ADAL" clId="{A6768CEF-6E10-4735-9800-1A9F2D141E76}" dt="2022-07-25T12:52:56.116" v="145"/>
          <ac:picMkLst>
            <pc:docMk/>
            <pc:sldMk cId="2380093518" sldId="2146847241"/>
            <ac:picMk id="159" creationId="{D0730E9B-4F3B-A9AB-EACC-A18A3F37A3A4}"/>
          </ac:picMkLst>
        </pc:picChg>
        <pc:picChg chg="mod">
          <ac:chgData name="d'Agostino, Ciro" userId="522b68d4-162f-4dc7-a4d9-e6a12496a8af" providerId="ADAL" clId="{A6768CEF-6E10-4735-9800-1A9F2D141E76}" dt="2022-07-25T12:52:56.116" v="145"/>
          <ac:picMkLst>
            <pc:docMk/>
            <pc:sldMk cId="2380093518" sldId="2146847241"/>
            <ac:picMk id="160" creationId="{8CB93A46-EE0E-DF73-A3EC-20462CA242DB}"/>
          </ac:picMkLst>
        </pc:picChg>
        <pc:picChg chg="mod">
          <ac:chgData name="d'Agostino, Ciro" userId="522b68d4-162f-4dc7-a4d9-e6a12496a8af" providerId="ADAL" clId="{A6768CEF-6E10-4735-9800-1A9F2D141E76}" dt="2022-07-25T12:52:56.116" v="145"/>
          <ac:picMkLst>
            <pc:docMk/>
            <pc:sldMk cId="2380093518" sldId="2146847241"/>
            <ac:picMk id="161" creationId="{F34C0197-B0C3-634A-6CCE-91DAC0EAADB0}"/>
          </ac:picMkLst>
        </pc:picChg>
        <pc:picChg chg="mod">
          <ac:chgData name="d'Agostino, Ciro" userId="522b68d4-162f-4dc7-a4d9-e6a12496a8af" providerId="ADAL" clId="{A6768CEF-6E10-4735-9800-1A9F2D141E76}" dt="2022-07-25T12:52:56.116" v="145"/>
          <ac:picMkLst>
            <pc:docMk/>
            <pc:sldMk cId="2380093518" sldId="2146847241"/>
            <ac:picMk id="162" creationId="{69DA1EDE-5A27-8385-8936-D5BA11079C4B}"/>
          </ac:picMkLst>
        </pc:picChg>
        <pc:picChg chg="mod">
          <ac:chgData name="d'Agostino, Ciro" userId="522b68d4-162f-4dc7-a4d9-e6a12496a8af" providerId="ADAL" clId="{A6768CEF-6E10-4735-9800-1A9F2D141E76}" dt="2022-07-25T12:52:56.116" v="145"/>
          <ac:picMkLst>
            <pc:docMk/>
            <pc:sldMk cId="2380093518" sldId="2146847241"/>
            <ac:picMk id="163" creationId="{54537C99-5812-67CA-F1A6-A6AE1CCD22AB}"/>
          </ac:picMkLst>
        </pc:picChg>
        <pc:picChg chg="mod">
          <ac:chgData name="d'Agostino, Ciro" userId="522b68d4-162f-4dc7-a4d9-e6a12496a8af" providerId="ADAL" clId="{A6768CEF-6E10-4735-9800-1A9F2D141E76}" dt="2022-07-25T12:52:56.116" v="145"/>
          <ac:picMkLst>
            <pc:docMk/>
            <pc:sldMk cId="2380093518" sldId="2146847241"/>
            <ac:picMk id="164" creationId="{401862E0-4487-4495-01CE-D6C006C940CC}"/>
          </ac:picMkLst>
        </pc:picChg>
        <pc:picChg chg="mod">
          <ac:chgData name="d'Agostino, Ciro" userId="522b68d4-162f-4dc7-a4d9-e6a12496a8af" providerId="ADAL" clId="{A6768CEF-6E10-4735-9800-1A9F2D141E76}" dt="2022-07-25T12:52:56.116" v="145"/>
          <ac:picMkLst>
            <pc:docMk/>
            <pc:sldMk cId="2380093518" sldId="2146847241"/>
            <ac:picMk id="165" creationId="{BC48EA04-7BD9-870B-E5A2-E43E7790484F}"/>
          </ac:picMkLst>
        </pc:picChg>
        <pc:picChg chg="mod">
          <ac:chgData name="d'Agostino, Ciro" userId="522b68d4-162f-4dc7-a4d9-e6a12496a8af" providerId="ADAL" clId="{A6768CEF-6E10-4735-9800-1A9F2D141E76}" dt="2022-07-25T12:52:47.899" v="140" actId="165"/>
          <ac:picMkLst>
            <pc:docMk/>
            <pc:sldMk cId="2380093518" sldId="2146847241"/>
            <ac:picMk id="188" creationId="{5C6E26CE-7028-F09B-99BC-303E676F9380}"/>
          </ac:picMkLst>
        </pc:picChg>
        <pc:picChg chg="mod">
          <ac:chgData name="d'Agostino, Ciro" userId="522b68d4-162f-4dc7-a4d9-e6a12496a8af" providerId="ADAL" clId="{A6768CEF-6E10-4735-9800-1A9F2D141E76}" dt="2022-07-25T12:52:47.899" v="140" actId="165"/>
          <ac:picMkLst>
            <pc:docMk/>
            <pc:sldMk cId="2380093518" sldId="2146847241"/>
            <ac:picMk id="195" creationId="{62DC5964-A0A5-DE4D-C57D-6235C5FA5BE1}"/>
          </ac:picMkLst>
        </pc:picChg>
        <pc:picChg chg="mod">
          <ac:chgData name="d'Agostino, Ciro" userId="522b68d4-162f-4dc7-a4d9-e6a12496a8af" providerId="ADAL" clId="{A6768CEF-6E10-4735-9800-1A9F2D141E76}" dt="2022-07-25T12:52:47.899" v="140" actId="165"/>
          <ac:picMkLst>
            <pc:docMk/>
            <pc:sldMk cId="2380093518" sldId="2146847241"/>
            <ac:picMk id="196" creationId="{3C190935-7176-DF48-14B8-0335486DE35A}"/>
          </ac:picMkLst>
        </pc:picChg>
        <pc:picChg chg="mod">
          <ac:chgData name="d'Agostino, Ciro" userId="522b68d4-162f-4dc7-a4d9-e6a12496a8af" providerId="ADAL" clId="{A6768CEF-6E10-4735-9800-1A9F2D141E76}" dt="2022-07-25T12:52:47.899" v="140" actId="165"/>
          <ac:picMkLst>
            <pc:docMk/>
            <pc:sldMk cId="2380093518" sldId="2146847241"/>
            <ac:picMk id="197" creationId="{D6BBE7A3-646E-0912-C5F3-772D761DC988}"/>
          </ac:picMkLst>
        </pc:picChg>
        <pc:picChg chg="mod">
          <ac:chgData name="d'Agostino, Ciro" userId="522b68d4-162f-4dc7-a4d9-e6a12496a8af" providerId="ADAL" clId="{A6768CEF-6E10-4735-9800-1A9F2D141E76}" dt="2022-07-25T12:52:47.899" v="140" actId="165"/>
          <ac:picMkLst>
            <pc:docMk/>
            <pc:sldMk cId="2380093518" sldId="2146847241"/>
            <ac:picMk id="214" creationId="{263E0133-1B4C-E7B8-8F40-8BF93721E8D8}"/>
          </ac:picMkLst>
        </pc:picChg>
        <pc:picChg chg="mod">
          <ac:chgData name="d'Agostino, Ciro" userId="522b68d4-162f-4dc7-a4d9-e6a12496a8af" providerId="ADAL" clId="{A6768CEF-6E10-4735-9800-1A9F2D141E76}" dt="2022-07-25T12:52:47.899" v="140" actId="165"/>
          <ac:picMkLst>
            <pc:docMk/>
            <pc:sldMk cId="2380093518" sldId="2146847241"/>
            <ac:picMk id="215" creationId="{A2D37645-1B0B-4849-C57E-52EA487C14ED}"/>
          </ac:picMkLst>
        </pc:picChg>
        <pc:picChg chg="mod">
          <ac:chgData name="d'Agostino, Ciro" userId="522b68d4-162f-4dc7-a4d9-e6a12496a8af" providerId="ADAL" clId="{A6768CEF-6E10-4735-9800-1A9F2D141E76}" dt="2022-07-25T12:52:47.899" v="140" actId="165"/>
          <ac:picMkLst>
            <pc:docMk/>
            <pc:sldMk cId="2380093518" sldId="2146847241"/>
            <ac:picMk id="216" creationId="{DA6407FB-F2FD-EB5F-EC64-76A055F82831}"/>
          </ac:picMkLst>
        </pc:picChg>
        <pc:picChg chg="mod">
          <ac:chgData name="d'Agostino, Ciro" userId="522b68d4-162f-4dc7-a4d9-e6a12496a8af" providerId="ADAL" clId="{A6768CEF-6E10-4735-9800-1A9F2D141E76}" dt="2022-07-25T12:52:47.899" v="140" actId="165"/>
          <ac:picMkLst>
            <pc:docMk/>
            <pc:sldMk cId="2380093518" sldId="2146847241"/>
            <ac:picMk id="217" creationId="{FFC894AA-01BD-C621-90C3-0735CA3C4D4F}"/>
          </ac:picMkLst>
        </pc:picChg>
        <pc:picChg chg="mod">
          <ac:chgData name="d'Agostino, Ciro" userId="522b68d4-162f-4dc7-a4d9-e6a12496a8af" providerId="ADAL" clId="{A6768CEF-6E10-4735-9800-1A9F2D141E76}" dt="2022-07-25T12:52:47.899" v="140" actId="165"/>
          <ac:picMkLst>
            <pc:docMk/>
            <pc:sldMk cId="2380093518" sldId="2146847241"/>
            <ac:picMk id="218" creationId="{BED6ADA0-744F-9982-969F-EFAEE55025CD}"/>
          </ac:picMkLst>
        </pc:picChg>
        <pc:picChg chg="mod">
          <ac:chgData name="d'Agostino, Ciro" userId="522b68d4-162f-4dc7-a4d9-e6a12496a8af" providerId="ADAL" clId="{A6768CEF-6E10-4735-9800-1A9F2D141E76}" dt="2022-07-25T12:52:47.899" v="140" actId="165"/>
          <ac:picMkLst>
            <pc:docMk/>
            <pc:sldMk cId="2380093518" sldId="2146847241"/>
            <ac:picMk id="219" creationId="{DB4120DE-19B2-65A0-80B3-331EB211D33B}"/>
          </ac:picMkLst>
        </pc:picChg>
        <pc:picChg chg="mod">
          <ac:chgData name="d'Agostino, Ciro" userId="522b68d4-162f-4dc7-a4d9-e6a12496a8af" providerId="ADAL" clId="{A6768CEF-6E10-4735-9800-1A9F2D141E76}" dt="2022-07-25T12:52:47.899" v="140" actId="165"/>
          <ac:picMkLst>
            <pc:docMk/>
            <pc:sldMk cId="2380093518" sldId="2146847241"/>
            <ac:picMk id="220" creationId="{196322FB-E187-812A-57D4-FFEDE4AA6E21}"/>
          </ac:picMkLst>
        </pc:picChg>
        <pc:picChg chg="mod">
          <ac:chgData name="d'Agostino, Ciro" userId="522b68d4-162f-4dc7-a4d9-e6a12496a8af" providerId="ADAL" clId="{A6768CEF-6E10-4735-9800-1A9F2D141E76}" dt="2022-07-25T12:52:47.899" v="140" actId="165"/>
          <ac:picMkLst>
            <pc:docMk/>
            <pc:sldMk cId="2380093518" sldId="2146847241"/>
            <ac:picMk id="221" creationId="{DA77456F-1F39-085D-2705-FA2C8C98654A}"/>
          </ac:picMkLst>
        </pc:picChg>
        <pc:picChg chg="mod">
          <ac:chgData name="d'Agostino, Ciro" userId="522b68d4-162f-4dc7-a4d9-e6a12496a8af" providerId="ADAL" clId="{A6768CEF-6E10-4735-9800-1A9F2D141E76}" dt="2022-07-25T12:52:47.899" v="140" actId="165"/>
          <ac:picMkLst>
            <pc:docMk/>
            <pc:sldMk cId="2380093518" sldId="2146847241"/>
            <ac:picMk id="223" creationId="{856845CA-8C26-67F7-52A1-B7DF42251538}"/>
          </ac:picMkLst>
        </pc:picChg>
        <pc:picChg chg="mod">
          <ac:chgData name="d'Agostino, Ciro" userId="522b68d4-162f-4dc7-a4d9-e6a12496a8af" providerId="ADAL" clId="{A6768CEF-6E10-4735-9800-1A9F2D141E76}" dt="2022-07-25T12:52:47.899" v="140" actId="165"/>
          <ac:picMkLst>
            <pc:docMk/>
            <pc:sldMk cId="2380093518" sldId="2146847241"/>
            <ac:picMk id="224" creationId="{B0432805-6B7E-C990-7F91-3A5687610714}"/>
          </ac:picMkLst>
        </pc:picChg>
        <pc:picChg chg="mod">
          <ac:chgData name="d'Agostino, Ciro" userId="522b68d4-162f-4dc7-a4d9-e6a12496a8af" providerId="ADAL" clId="{A6768CEF-6E10-4735-9800-1A9F2D141E76}" dt="2022-07-25T12:52:47.899" v="140" actId="165"/>
          <ac:picMkLst>
            <pc:docMk/>
            <pc:sldMk cId="2380093518" sldId="2146847241"/>
            <ac:picMk id="225" creationId="{17B0C2A9-0F8A-2558-83F7-04E2CFD733D0}"/>
          </ac:picMkLst>
        </pc:picChg>
        <pc:picChg chg="mod">
          <ac:chgData name="d'Agostino, Ciro" userId="522b68d4-162f-4dc7-a4d9-e6a12496a8af" providerId="ADAL" clId="{A6768CEF-6E10-4735-9800-1A9F2D141E76}" dt="2022-07-25T12:52:47.899" v="140" actId="165"/>
          <ac:picMkLst>
            <pc:docMk/>
            <pc:sldMk cId="2380093518" sldId="2146847241"/>
            <ac:picMk id="226" creationId="{383DB218-0800-962C-AD3E-5AE0E962CC10}"/>
          </ac:picMkLst>
        </pc:picChg>
        <pc:picChg chg="mod">
          <ac:chgData name="d'Agostino, Ciro" userId="522b68d4-162f-4dc7-a4d9-e6a12496a8af" providerId="ADAL" clId="{A6768CEF-6E10-4735-9800-1A9F2D141E76}" dt="2022-07-25T12:52:47.899" v="140" actId="165"/>
          <ac:picMkLst>
            <pc:docMk/>
            <pc:sldMk cId="2380093518" sldId="2146847241"/>
            <ac:picMk id="227" creationId="{677E9D6F-279D-3A44-CE2A-E1289FE3694A}"/>
          </ac:picMkLst>
        </pc:picChg>
        <pc:picChg chg="mod">
          <ac:chgData name="d'Agostino, Ciro" userId="522b68d4-162f-4dc7-a4d9-e6a12496a8af" providerId="ADAL" clId="{A6768CEF-6E10-4735-9800-1A9F2D141E76}" dt="2022-07-25T12:52:47.899" v="140" actId="165"/>
          <ac:picMkLst>
            <pc:docMk/>
            <pc:sldMk cId="2380093518" sldId="2146847241"/>
            <ac:picMk id="228" creationId="{8EE4BA43-CBF2-7C2C-4AB6-4E7443F2237C}"/>
          </ac:picMkLst>
        </pc:picChg>
        <pc:picChg chg="mod">
          <ac:chgData name="d'Agostino, Ciro" userId="522b68d4-162f-4dc7-a4d9-e6a12496a8af" providerId="ADAL" clId="{A6768CEF-6E10-4735-9800-1A9F2D141E76}" dt="2022-07-25T12:52:47.899" v="140" actId="165"/>
          <ac:picMkLst>
            <pc:docMk/>
            <pc:sldMk cId="2380093518" sldId="2146847241"/>
            <ac:picMk id="229" creationId="{13097597-9F6B-E00E-A0F6-AB135883D1C8}"/>
          </ac:picMkLst>
        </pc:picChg>
        <pc:picChg chg="mod">
          <ac:chgData name="d'Agostino, Ciro" userId="522b68d4-162f-4dc7-a4d9-e6a12496a8af" providerId="ADAL" clId="{A6768CEF-6E10-4735-9800-1A9F2D141E76}" dt="2022-07-25T12:52:47.899" v="140" actId="165"/>
          <ac:picMkLst>
            <pc:docMk/>
            <pc:sldMk cId="2380093518" sldId="2146847241"/>
            <ac:picMk id="230" creationId="{B50FDECE-3BB2-3DC7-2BB8-A81159613CFC}"/>
          </ac:picMkLst>
        </pc:picChg>
        <pc:picChg chg="mod">
          <ac:chgData name="d'Agostino, Ciro" userId="522b68d4-162f-4dc7-a4d9-e6a12496a8af" providerId="ADAL" clId="{A6768CEF-6E10-4735-9800-1A9F2D141E76}" dt="2022-07-25T12:52:47.899" v="140" actId="165"/>
          <ac:picMkLst>
            <pc:docMk/>
            <pc:sldMk cId="2380093518" sldId="2146847241"/>
            <ac:picMk id="236" creationId="{B9E9D6B5-C4A8-EF54-1199-9189B286163B}"/>
          </ac:picMkLst>
        </pc:picChg>
        <pc:picChg chg="mod">
          <ac:chgData name="d'Agostino, Ciro" userId="522b68d4-162f-4dc7-a4d9-e6a12496a8af" providerId="ADAL" clId="{A6768CEF-6E10-4735-9800-1A9F2D141E76}" dt="2022-07-25T12:52:47.899" v="140" actId="165"/>
          <ac:picMkLst>
            <pc:docMk/>
            <pc:sldMk cId="2380093518" sldId="2146847241"/>
            <ac:picMk id="237" creationId="{2E493135-9498-EFA4-959D-D8EAFC28DB19}"/>
          </ac:picMkLst>
        </pc:picChg>
        <pc:picChg chg="mod">
          <ac:chgData name="d'Agostino, Ciro" userId="522b68d4-162f-4dc7-a4d9-e6a12496a8af" providerId="ADAL" clId="{A6768CEF-6E10-4735-9800-1A9F2D141E76}" dt="2022-07-25T12:52:47.899" v="140" actId="165"/>
          <ac:picMkLst>
            <pc:docMk/>
            <pc:sldMk cId="2380093518" sldId="2146847241"/>
            <ac:picMk id="238" creationId="{80B40C3E-215C-05F9-1807-FA3F565C5565}"/>
          </ac:picMkLst>
        </pc:picChg>
        <pc:picChg chg="mod">
          <ac:chgData name="d'Agostino, Ciro" userId="522b68d4-162f-4dc7-a4d9-e6a12496a8af" providerId="ADAL" clId="{A6768CEF-6E10-4735-9800-1A9F2D141E76}" dt="2022-07-25T12:52:47.899" v="140" actId="165"/>
          <ac:picMkLst>
            <pc:docMk/>
            <pc:sldMk cId="2380093518" sldId="2146847241"/>
            <ac:picMk id="239" creationId="{F4A52A2F-1E73-4D7B-2F01-617DF3F17B70}"/>
          </ac:picMkLst>
        </pc:picChg>
        <pc:picChg chg="mod">
          <ac:chgData name="d'Agostino, Ciro" userId="522b68d4-162f-4dc7-a4d9-e6a12496a8af" providerId="ADAL" clId="{A6768CEF-6E10-4735-9800-1A9F2D141E76}" dt="2022-07-25T12:52:47.899" v="140" actId="165"/>
          <ac:picMkLst>
            <pc:docMk/>
            <pc:sldMk cId="2380093518" sldId="2146847241"/>
            <ac:picMk id="240" creationId="{1ECD6514-EDA1-436A-4B58-25820D81443C}"/>
          </ac:picMkLst>
        </pc:picChg>
        <pc:picChg chg="mod">
          <ac:chgData name="d'Agostino, Ciro" userId="522b68d4-162f-4dc7-a4d9-e6a12496a8af" providerId="ADAL" clId="{A6768CEF-6E10-4735-9800-1A9F2D141E76}" dt="2022-07-25T12:52:47.899" v="140" actId="165"/>
          <ac:picMkLst>
            <pc:docMk/>
            <pc:sldMk cId="2380093518" sldId="2146847241"/>
            <ac:picMk id="243" creationId="{9693B21E-FD68-1BE5-940B-44909730B6EC}"/>
          </ac:picMkLst>
        </pc:picChg>
        <pc:picChg chg="mod">
          <ac:chgData name="d'Agostino, Ciro" userId="522b68d4-162f-4dc7-a4d9-e6a12496a8af" providerId="ADAL" clId="{A6768CEF-6E10-4735-9800-1A9F2D141E76}" dt="2022-07-25T12:52:47.899" v="140" actId="165"/>
          <ac:picMkLst>
            <pc:docMk/>
            <pc:sldMk cId="2380093518" sldId="2146847241"/>
            <ac:picMk id="244" creationId="{1A497C94-C530-9600-6287-B840F79E23CC}"/>
          </ac:picMkLst>
        </pc:picChg>
        <pc:picChg chg="mod">
          <ac:chgData name="d'Agostino, Ciro" userId="522b68d4-162f-4dc7-a4d9-e6a12496a8af" providerId="ADAL" clId="{A6768CEF-6E10-4735-9800-1A9F2D141E76}" dt="2022-07-25T12:52:47.899" v="140" actId="165"/>
          <ac:picMkLst>
            <pc:docMk/>
            <pc:sldMk cId="2380093518" sldId="2146847241"/>
            <ac:picMk id="245" creationId="{3E79F509-6D23-6678-2BC5-B8B48C375E69}"/>
          </ac:picMkLst>
        </pc:picChg>
        <pc:picChg chg="mod">
          <ac:chgData name="d'Agostino, Ciro" userId="522b68d4-162f-4dc7-a4d9-e6a12496a8af" providerId="ADAL" clId="{A6768CEF-6E10-4735-9800-1A9F2D141E76}" dt="2022-07-25T12:52:47.899" v="140" actId="165"/>
          <ac:picMkLst>
            <pc:docMk/>
            <pc:sldMk cId="2380093518" sldId="2146847241"/>
            <ac:picMk id="246" creationId="{54316FA1-EE77-90FA-90C5-A7B824A947C3}"/>
          </ac:picMkLst>
        </pc:picChg>
        <pc:picChg chg="mod">
          <ac:chgData name="d'Agostino, Ciro" userId="522b68d4-162f-4dc7-a4d9-e6a12496a8af" providerId="ADAL" clId="{A6768CEF-6E10-4735-9800-1A9F2D141E76}" dt="2022-07-25T12:52:47.899" v="140" actId="165"/>
          <ac:picMkLst>
            <pc:docMk/>
            <pc:sldMk cId="2380093518" sldId="2146847241"/>
            <ac:picMk id="247" creationId="{D26ADA6E-5B66-3C92-910E-1F824D3A5822}"/>
          </ac:picMkLst>
        </pc:picChg>
        <pc:picChg chg="mod">
          <ac:chgData name="d'Agostino, Ciro" userId="522b68d4-162f-4dc7-a4d9-e6a12496a8af" providerId="ADAL" clId="{A6768CEF-6E10-4735-9800-1A9F2D141E76}" dt="2022-07-25T12:52:47.899" v="140" actId="165"/>
          <ac:picMkLst>
            <pc:docMk/>
            <pc:sldMk cId="2380093518" sldId="2146847241"/>
            <ac:picMk id="248" creationId="{2EBE8163-EFC5-0C3B-88EB-EAACF4AD0D22}"/>
          </ac:picMkLst>
        </pc:picChg>
        <pc:picChg chg="mod">
          <ac:chgData name="d'Agostino, Ciro" userId="522b68d4-162f-4dc7-a4d9-e6a12496a8af" providerId="ADAL" clId="{A6768CEF-6E10-4735-9800-1A9F2D141E76}" dt="2022-07-25T12:52:47.899" v="140" actId="165"/>
          <ac:picMkLst>
            <pc:docMk/>
            <pc:sldMk cId="2380093518" sldId="2146847241"/>
            <ac:picMk id="250" creationId="{1DC881E3-5A09-C0B1-D89A-8A7C7AD92B6A}"/>
          </ac:picMkLst>
        </pc:picChg>
        <pc:picChg chg="mod">
          <ac:chgData name="d'Agostino, Ciro" userId="522b68d4-162f-4dc7-a4d9-e6a12496a8af" providerId="ADAL" clId="{A6768CEF-6E10-4735-9800-1A9F2D141E76}" dt="2022-07-25T12:52:47.899" v="140" actId="165"/>
          <ac:picMkLst>
            <pc:docMk/>
            <pc:sldMk cId="2380093518" sldId="2146847241"/>
            <ac:picMk id="251" creationId="{89864A32-553C-A847-27D5-CE61D453373B}"/>
          </ac:picMkLst>
        </pc:picChg>
        <pc:picChg chg="mod">
          <ac:chgData name="d'Agostino, Ciro" userId="522b68d4-162f-4dc7-a4d9-e6a12496a8af" providerId="ADAL" clId="{A6768CEF-6E10-4735-9800-1A9F2D141E76}" dt="2022-07-25T12:52:47.899" v="140" actId="165"/>
          <ac:picMkLst>
            <pc:docMk/>
            <pc:sldMk cId="2380093518" sldId="2146847241"/>
            <ac:picMk id="252" creationId="{40F15943-C667-10D6-976B-1F7E13766679}"/>
          </ac:picMkLst>
        </pc:picChg>
        <pc:picChg chg="mod">
          <ac:chgData name="d'Agostino, Ciro" userId="522b68d4-162f-4dc7-a4d9-e6a12496a8af" providerId="ADAL" clId="{A6768CEF-6E10-4735-9800-1A9F2D141E76}" dt="2022-07-25T12:52:47.899" v="140" actId="165"/>
          <ac:picMkLst>
            <pc:docMk/>
            <pc:sldMk cId="2380093518" sldId="2146847241"/>
            <ac:picMk id="253" creationId="{154546F0-1F5C-3261-F013-66ADA91D3801}"/>
          </ac:picMkLst>
        </pc:picChg>
        <pc:picChg chg="mod">
          <ac:chgData name="d'Agostino, Ciro" userId="522b68d4-162f-4dc7-a4d9-e6a12496a8af" providerId="ADAL" clId="{A6768CEF-6E10-4735-9800-1A9F2D141E76}" dt="2022-07-25T12:52:47.899" v="140" actId="165"/>
          <ac:picMkLst>
            <pc:docMk/>
            <pc:sldMk cId="2380093518" sldId="2146847241"/>
            <ac:picMk id="256" creationId="{E2AE2EF7-5FD8-2C81-2A4C-2BA36466C6C9}"/>
          </ac:picMkLst>
        </pc:picChg>
        <pc:picChg chg="mod">
          <ac:chgData name="d'Agostino, Ciro" userId="522b68d4-162f-4dc7-a4d9-e6a12496a8af" providerId="ADAL" clId="{A6768CEF-6E10-4735-9800-1A9F2D141E76}" dt="2022-07-25T12:52:47.899" v="140" actId="165"/>
          <ac:picMkLst>
            <pc:docMk/>
            <pc:sldMk cId="2380093518" sldId="2146847241"/>
            <ac:picMk id="257" creationId="{C267191E-5908-10FF-5903-168FED5E41D0}"/>
          </ac:picMkLst>
        </pc:picChg>
        <pc:picChg chg="mod">
          <ac:chgData name="d'Agostino, Ciro" userId="522b68d4-162f-4dc7-a4d9-e6a12496a8af" providerId="ADAL" clId="{A6768CEF-6E10-4735-9800-1A9F2D141E76}" dt="2022-07-25T12:52:47.899" v="140" actId="165"/>
          <ac:picMkLst>
            <pc:docMk/>
            <pc:sldMk cId="2380093518" sldId="2146847241"/>
            <ac:picMk id="258" creationId="{8BF3EE35-7B2F-2978-17EA-446096B26F6D}"/>
          </ac:picMkLst>
        </pc:picChg>
        <pc:picChg chg="mod">
          <ac:chgData name="d'Agostino, Ciro" userId="522b68d4-162f-4dc7-a4d9-e6a12496a8af" providerId="ADAL" clId="{A6768CEF-6E10-4735-9800-1A9F2D141E76}" dt="2022-07-25T12:52:47.899" v="140" actId="165"/>
          <ac:picMkLst>
            <pc:docMk/>
            <pc:sldMk cId="2380093518" sldId="2146847241"/>
            <ac:picMk id="259" creationId="{2BCB9ED0-F6F1-808E-57BB-6AFF269448F1}"/>
          </ac:picMkLst>
        </pc:picChg>
        <pc:picChg chg="mod">
          <ac:chgData name="d'Agostino, Ciro" userId="522b68d4-162f-4dc7-a4d9-e6a12496a8af" providerId="ADAL" clId="{A6768CEF-6E10-4735-9800-1A9F2D141E76}" dt="2022-07-25T12:52:47.899" v="140" actId="165"/>
          <ac:picMkLst>
            <pc:docMk/>
            <pc:sldMk cId="2380093518" sldId="2146847241"/>
            <ac:picMk id="260" creationId="{CFDF11DB-B213-90F2-14AF-AFE09054CA6C}"/>
          </ac:picMkLst>
        </pc:picChg>
        <pc:picChg chg="mod">
          <ac:chgData name="d'Agostino, Ciro" userId="522b68d4-162f-4dc7-a4d9-e6a12496a8af" providerId="ADAL" clId="{A6768CEF-6E10-4735-9800-1A9F2D141E76}" dt="2022-07-25T12:52:47.899" v="140" actId="165"/>
          <ac:picMkLst>
            <pc:docMk/>
            <pc:sldMk cId="2380093518" sldId="2146847241"/>
            <ac:picMk id="261" creationId="{511CFBB0-D088-C9B2-5411-D8576E7F6ECE}"/>
          </ac:picMkLst>
        </pc:picChg>
        <pc:picChg chg="mod">
          <ac:chgData name="d'Agostino, Ciro" userId="522b68d4-162f-4dc7-a4d9-e6a12496a8af" providerId="ADAL" clId="{A6768CEF-6E10-4735-9800-1A9F2D141E76}" dt="2022-07-25T12:52:47.899" v="140" actId="165"/>
          <ac:picMkLst>
            <pc:docMk/>
            <pc:sldMk cId="2380093518" sldId="2146847241"/>
            <ac:picMk id="262" creationId="{D794670D-E1E3-530D-53C9-65B3B8209EB5}"/>
          </ac:picMkLst>
        </pc:picChg>
        <pc:picChg chg="mod">
          <ac:chgData name="d'Agostino, Ciro" userId="522b68d4-162f-4dc7-a4d9-e6a12496a8af" providerId="ADAL" clId="{A6768CEF-6E10-4735-9800-1A9F2D141E76}" dt="2022-07-25T12:52:47.899" v="140" actId="165"/>
          <ac:picMkLst>
            <pc:docMk/>
            <pc:sldMk cId="2380093518" sldId="2146847241"/>
            <ac:picMk id="263" creationId="{7DCF2A0A-F05E-3D40-C6BD-EFE88D4A0F02}"/>
          </ac:picMkLst>
        </pc:picChg>
        <pc:picChg chg="mod">
          <ac:chgData name="d'Agostino, Ciro" userId="522b68d4-162f-4dc7-a4d9-e6a12496a8af" providerId="ADAL" clId="{A6768CEF-6E10-4735-9800-1A9F2D141E76}" dt="2022-07-25T12:52:47.899" v="140" actId="165"/>
          <ac:picMkLst>
            <pc:docMk/>
            <pc:sldMk cId="2380093518" sldId="2146847241"/>
            <ac:picMk id="264" creationId="{C002E4D7-AA3F-112C-7C10-95B810520153}"/>
          </ac:picMkLst>
        </pc:picChg>
        <pc:picChg chg="mod">
          <ac:chgData name="d'Agostino, Ciro" userId="522b68d4-162f-4dc7-a4d9-e6a12496a8af" providerId="ADAL" clId="{A6768CEF-6E10-4735-9800-1A9F2D141E76}" dt="2022-07-25T12:52:47.899" v="140" actId="165"/>
          <ac:picMkLst>
            <pc:docMk/>
            <pc:sldMk cId="2380093518" sldId="2146847241"/>
            <ac:picMk id="265" creationId="{A25CB0AA-45B0-6485-7D99-DCC077543496}"/>
          </ac:picMkLst>
        </pc:picChg>
        <pc:picChg chg="del mod topLvl">
          <ac:chgData name="d'Agostino, Ciro" userId="522b68d4-162f-4dc7-a4d9-e6a12496a8af" providerId="ADAL" clId="{A6768CEF-6E10-4735-9800-1A9F2D141E76}" dt="2022-07-25T12:52:52.439" v="141" actId="478"/>
          <ac:picMkLst>
            <pc:docMk/>
            <pc:sldMk cId="2380093518" sldId="2146847241"/>
            <ac:picMk id="267" creationId="{C8E8A7FB-4611-FB28-C0B6-379E2D28B13D}"/>
          </ac:picMkLst>
        </pc:picChg>
        <pc:picChg chg="del mod topLvl">
          <ac:chgData name="d'Agostino, Ciro" userId="522b68d4-162f-4dc7-a4d9-e6a12496a8af" providerId="ADAL" clId="{A6768CEF-6E10-4735-9800-1A9F2D141E76}" dt="2022-07-25T12:52:52.439" v="141" actId="478"/>
          <ac:picMkLst>
            <pc:docMk/>
            <pc:sldMk cId="2380093518" sldId="2146847241"/>
            <ac:picMk id="268" creationId="{ADB79D98-89C1-EA16-FDF7-959E81A15CC9}"/>
          </ac:picMkLst>
        </pc:picChg>
        <pc:picChg chg="del mod topLvl">
          <ac:chgData name="d'Agostino, Ciro" userId="522b68d4-162f-4dc7-a4d9-e6a12496a8af" providerId="ADAL" clId="{A6768CEF-6E10-4735-9800-1A9F2D141E76}" dt="2022-07-25T12:52:52.439" v="141" actId="478"/>
          <ac:picMkLst>
            <pc:docMk/>
            <pc:sldMk cId="2380093518" sldId="2146847241"/>
            <ac:picMk id="269" creationId="{7DFF0B25-427A-5CE5-65F7-DDEED197E77F}"/>
          </ac:picMkLst>
        </pc:picChg>
        <pc:picChg chg="del mod topLvl">
          <ac:chgData name="d'Agostino, Ciro" userId="522b68d4-162f-4dc7-a4d9-e6a12496a8af" providerId="ADAL" clId="{A6768CEF-6E10-4735-9800-1A9F2D141E76}" dt="2022-07-25T12:52:54.657" v="143" actId="478"/>
          <ac:picMkLst>
            <pc:docMk/>
            <pc:sldMk cId="2380093518" sldId="2146847241"/>
            <ac:picMk id="270" creationId="{D19EF1C0-1818-D946-4E23-9C06C68AC976}"/>
          </ac:picMkLst>
        </pc:picChg>
        <pc:picChg chg="del mod topLvl">
          <ac:chgData name="d'Agostino, Ciro" userId="522b68d4-162f-4dc7-a4d9-e6a12496a8af" providerId="ADAL" clId="{A6768CEF-6E10-4735-9800-1A9F2D141E76}" dt="2022-07-25T12:52:52.439" v="141" actId="478"/>
          <ac:picMkLst>
            <pc:docMk/>
            <pc:sldMk cId="2380093518" sldId="2146847241"/>
            <ac:picMk id="271" creationId="{69F1A21D-1CD5-66D6-5B09-8E1A992E5454}"/>
          </ac:picMkLst>
        </pc:picChg>
        <pc:picChg chg="mod">
          <ac:chgData name="d'Agostino, Ciro" userId="522b68d4-162f-4dc7-a4d9-e6a12496a8af" providerId="ADAL" clId="{A6768CEF-6E10-4735-9800-1A9F2D141E76}" dt="2022-07-25T12:52:56.116" v="145"/>
          <ac:picMkLst>
            <pc:docMk/>
            <pc:sldMk cId="2380093518" sldId="2146847241"/>
            <ac:picMk id="274" creationId="{F33D6736-52A8-C097-ED78-EED6662D0A81}"/>
          </ac:picMkLst>
        </pc:picChg>
        <pc:picChg chg="mod">
          <ac:chgData name="d'Agostino, Ciro" userId="522b68d4-162f-4dc7-a4d9-e6a12496a8af" providerId="ADAL" clId="{A6768CEF-6E10-4735-9800-1A9F2D141E76}" dt="2022-07-25T12:52:56.116" v="145"/>
          <ac:picMkLst>
            <pc:docMk/>
            <pc:sldMk cId="2380093518" sldId="2146847241"/>
            <ac:picMk id="275" creationId="{06380A7F-521A-4BE3-CA40-8E3022C53AA6}"/>
          </ac:picMkLst>
        </pc:picChg>
        <pc:picChg chg="mod">
          <ac:chgData name="d'Agostino, Ciro" userId="522b68d4-162f-4dc7-a4d9-e6a12496a8af" providerId="ADAL" clId="{A6768CEF-6E10-4735-9800-1A9F2D141E76}" dt="2022-07-25T12:52:56.116" v="145"/>
          <ac:picMkLst>
            <pc:docMk/>
            <pc:sldMk cId="2380093518" sldId="2146847241"/>
            <ac:picMk id="276" creationId="{E7413FDE-539A-1B5F-0D2D-9AFEB79B9534}"/>
          </ac:picMkLst>
        </pc:picChg>
        <pc:picChg chg="mod">
          <ac:chgData name="d'Agostino, Ciro" userId="522b68d4-162f-4dc7-a4d9-e6a12496a8af" providerId="ADAL" clId="{A6768CEF-6E10-4735-9800-1A9F2D141E76}" dt="2022-07-25T12:52:56.116" v="145"/>
          <ac:picMkLst>
            <pc:docMk/>
            <pc:sldMk cId="2380093518" sldId="2146847241"/>
            <ac:picMk id="277" creationId="{02D020C7-5392-73D0-43AC-0FDD9936272C}"/>
          </ac:picMkLst>
        </pc:picChg>
        <pc:picChg chg="mod">
          <ac:chgData name="d'Agostino, Ciro" userId="522b68d4-162f-4dc7-a4d9-e6a12496a8af" providerId="ADAL" clId="{A6768CEF-6E10-4735-9800-1A9F2D141E76}" dt="2022-07-25T12:52:56.116" v="145"/>
          <ac:picMkLst>
            <pc:docMk/>
            <pc:sldMk cId="2380093518" sldId="2146847241"/>
            <ac:picMk id="278" creationId="{C427E1B8-9D3D-F3A0-182B-5D0ACE995AED}"/>
          </ac:picMkLst>
        </pc:picChg>
        <pc:picChg chg="mod">
          <ac:chgData name="d'Agostino, Ciro" userId="522b68d4-162f-4dc7-a4d9-e6a12496a8af" providerId="ADAL" clId="{A6768CEF-6E10-4735-9800-1A9F2D141E76}" dt="2022-07-25T12:52:56.116" v="145"/>
          <ac:picMkLst>
            <pc:docMk/>
            <pc:sldMk cId="2380093518" sldId="2146847241"/>
            <ac:picMk id="279" creationId="{8295D5D6-155B-C710-103A-0DEAAC159744}"/>
          </ac:picMkLst>
        </pc:picChg>
        <pc:picChg chg="mod">
          <ac:chgData name="d'Agostino, Ciro" userId="522b68d4-162f-4dc7-a4d9-e6a12496a8af" providerId="ADAL" clId="{A6768CEF-6E10-4735-9800-1A9F2D141E76}" dt="2022-07-25T12:52:56.116" v="145"/>
          <ac:picMkLst>
            <pc:docMk/>
            <pc:sldMk cId="2380093518" sldId="2146847241"/>
            <ac:picMk id="280" creationId="{BAE98568-C3F6-713F-2513-4D8B1A96570E}"/>
          </ac:picMkLst>
        </pc:picChg>
        <pc:picChg chg="mod">
          <ac:chgData name="d'Agostino, Ciro" userId="522b68d4-162f-4dc7-a4d9-e6a12496a8af" providerId="ADAL" clId="{A6768CEF-6E10-4735-9800-1A9F2D141E76}" dt="2022-07-25T12:52:56.116" v="145"/>
          <ac:picMkLst>
            <pc:docMk/>
            <pc:sldMk cId="2380093518" sldId="2146847241"/>
            <ac:picMk id="281" creationId="{993CAA16-7809-AE53-8B82-2B05F8EA16C8}"/>
          </ac:picMkLst>
        </pc:picChg>
        <pc:picChg chg="mod">
          <ac:chgData name="d'Agostino, Ciro" userId="522b68d4-162f-4dc7-a4d9-e6a12496a8af" providerId="ADAL" clId="{A6768CEF-6E10-4735-9800-1A9F2D141E76}" dt="2022-07-25T12:52:56.116" v="145"/>
          <ac:picMkLst>
            <pc:docMk/>
            <pc:sldMk cId="2380093518" sldId="2146847241"/>
            <ac:picMk id="282" creationId="{21311282-35BA-FF5D-8A56-7331537A3D12}"/>
          </ac:picMkLst>
        </pc:picChg>
        <pc:picChg chg="mod">
          <ac:chgData name="d'Agostino, Ciro" userId="522b68d4-162f-4dc7-a4d9-e6a12496a8af" providerId="ADAL" clId="{A6768CEF-6E10-4735-9800-1A9F2D141E76}" dt="2022-07-25T12:52:56.116" v="145"/>
          <ac:picMkLst>
            <pc:docMk/>
            <pc:sldMk cId="2380093518" sldId="2146847241"/>
            <ac:picMk id="283" creationId="{53809414-2B9A-3856-009C-B4F5DDEB3C9E}"/>
          </ac:picMkLst>
        </pc:picChg>
        <pc:picChg chg="mod">
          <ac:chgData name="d'Agostino, Ciro" userId="522b68d4-162f-4dc7-a4d9-e6a12496a8af" providerId="ADAL" clId="{A6768CEF-6E10-4735-9800-1A9F2D141E76}" dt="2022-07-25T12:52:56.116" v="145"/>
          <ac:picMkLst>
            <pc:docMk/>
            <pc:sldMk cId="2380093518" sldId="2146847241"/>
            <ac:picMk id="288" creationId="{D1B3E548-B1C9-B5BD-87A2-7B2F453E6686}"/>
          </ac:picMkLst>
        </pc:picChg>
        <pc:picChg chg="mod topLvl">
          <ac:chgData name="d'Agostino, Ciro" userId="522b68d4-162f-4dc7-a4d9-e6a12496a8af" providerId="ADAL" clId="{A6768CEF-6E10-4735-9800-1A9F2D141E76}" dt="2022-07-25T12:52:47.899" v="140" actId="165"/>
          <ac:picMkLst>
            <pc:docMk/>
            <pc:sldMk cId="2380093518" sldId="2146847241"/>
            <ac:picMk id="339" creationId="{102F223E-CBBC-49E4-86FF-A19B25E1C5B5}"/>
          </ac:picMkLst>
        </pc:picChg>
      </pc:sldChg>
      <pc:sldChg chg="addSp delSp modSp mod">
        <pc:chgData name="d'Agostino, Ciro" userId="522b68d4-162f-4dc7-a4d9-e6a12496a8af" providerId="ADAL" clId="{A6768CEF-6E10-4735-9800-1A9F2D141E76}" dt="2022-07-25T12:49:06.455" v="83" actId="1035"/>
        <pc:sldMkLst>
          <pc:docMk/>
          <pc:sldMk cId="110859694" sldId="2146847537"/>
        </pc:sldMkLst>
        <pc:spChg chg="mod">
          <ac:chgData name="d'Agostino, Ciro" userId="522b68d4-162f-4dc7-a4d9-e6a12496a8af" providerId="ADAL" clId="{A6768CEF-6E10-4735-9800-1A9F2D141E76}" dt="2022-07-25T12:48:50.527" v="80"/>
          <ac:spMkLst>
            <pc:docMk/>
            <pc:sldMk cId="110859694" sldId="2146847537"/>
            <ac:spMk id="118" creationId="{5F69C4E6-D1B6-1C34-A54C-C9F79818C737}"/>
          </ac:spMkLst>
        </pc:spChg>
        <pc:spChg chg="mod">
          <ac:chgData name="d'Agostino, Ciro" userId="522b68d4-162f-4dc7-a4d9-e6a12496a8af" providerId="ADAL" clId="{A6768CEF-6E10-4735-9800-1A9F2D141E76}" dt="2022-07-25T12:48:50.527" v="80"/>
          <ac:spMkLst>
            <pc:docMk/>
            <pc:sldMk cId="110859694" sldId="2146847537"/>
            <ac:spMk id="119" creationId="{D019CD16-6135-A092-738D-4B7977038C5B}"/>
          </ac:spMkLst>
        </pc:spChg>
        <pc:spChg chg="mod">
          <ac:chgData name="d'Agostino, Ciro" userId="522b68d4-162f-4dc7-a4d9-e6a12496a8af" providerId="ADAL" clId="{A6768CEF-6E10-4735-9800-1A9F2D141E76}" dt="2022-07-25T12:48:50.527" v="80"/>
          <ac:spMkLst>
            <pc:docMk/>
            <pc:sldMk cId="110859694" sldId="2146847537"/>
            <ac:spMk id="120" creationId="{31BEA3BC-B9A8-E366-9609-B5750799C313}"/>
          </ac:spMkLst>
        </pc:spChg>
        <pc:spChg chg="mod">
          <ac:chgData name="d'Agostino, Ciro" userId="522b68d4-162f-4dc7-a4d9-e6a12496a8af" providerId="ADAL" clId="{A6768CEF-6E10-4735-9800-1A9F2D141E76}" dt="2022-07-25T12:48:50.527" v="80"/>
          <ac:spMkLst>
            <pc:docMk/>
            <pc:sldMk cId="110859694" sldId="2146847537"/>
            <ac:spMk id="121" creationId="{900863C2-C738-0E12-D6B4-3B62C6FF32A5}"/>
          </ac:spMkLst>
        </pc:spChg>
        <pc:spChg chg="mod">
          <ac:chgData name="d'Agostino, Ciro" userId="522b68d4-162f-4dc7-a4d9-e6a12496a8af" providerId="ADAL" clId="{A6768CEF-6E10-4735-9800-1A9F2D141E76}" dt="2022-07-25T12:48:50.527" v="80"/>
          <ac:spMkLst>
            <pc:docMk/>
            <pc:sldMk cId="110859694" sldId="2146847537"/>
            <ac:spMk id="122" creationId="{29925E56-79FA-965A-FB3B-70F9CDDA2E48}"/>
          </ac:spMkLst>
        </pc:spChg>
        <pc:spChg chg="mod">
          <ac:chgData name="d'Agostino, Ciro" userId="522b68d4-162f-4dc7-a4d9-e6a12496a8af" providerId="ADAL" clId="{A6768CEF-6E10-4735-9800-1A9F2D141E76}" dt="2022-07-25T12:48:50.527" v="80"/>
          <ac:spMkLst>
            <pc:docMk/>
            <pc:sldMk cId="110859694" sldId="2146847537"/>
            <ac:spMk id="123" creationId="{42186FD0-9280-9121-7F4B-D58ED49E9A49}"/>
          </ac:spMkLst>
        </pc:spChg>
        <pc:spChg chg="mod">
          <ac:chgData name="d'Agostino, Ciro" userId="522b68d4-162f-4dc7-a4d9-e6a12496a8af" providerId="ADAL" clId="{A6768CEF-6E10-4735-9800-1A9F2D141E76}" dt="2022-07-25T12:48:50.527" v="80"/>
          <ac:spMkLst>
            <pc:docMk/>
            <pc:sldMk cId="110859694" sldId="2146847537"/>
            <ac:spMk id="124" creationId="{D42309AB-E992-2B79-208F-A07117A7DB77}"/>
          </ac:spMkLst>
        </pc:spChg>
        <pc:spChg chg="mod">
          <ac:chgData name="d'Agostino, Ciro" userId="522b68d4-162f-4dc7-a4d9-e6a12496a8af" providerId="ADAL" clId="{A6768CEF-6E10-4735-9800-1A9F2D141E76}" dt="2022-07-25T12:48:50.527" v="80"/>
          <ac:spMkLst>
            <pc:docMk/>
            <pc:sldMk cId="110859694" sldId="2146847537"/>
            <ac:spMk id="125" creationId="{E2344EFF-FA5F-70C9-8F72-4AFBBC07F679}"/>
          </ac:spMkLst>
        </pc:spChg>
        <pc:spChg chg="mod">
          <ac:chgData name="d'Agostino, Ciro" userId="522b68d4-162f-4dc7-a4d9-e6a12496a8af" providerId="ADAL" clId="{A6768CEF-6E10-4735-9800-1A9F2D141E76}" dt="2022-07-25T12:48:50.527" v="80"/>
          <ac:spMkLst>
            <pc:docMk/>
            <pc:sldMk cId="110859694" sldId="2146847537"/>
            <ac:spMk id="126" creationId="{159357E4-33DB-F778-7E3D-C55130255AD0}"/>
          </ac:spMkLst>
        </pc:spChg>
        <pc:spChg chg="mod">
          <ac:chgData name="d'Agostino, Ciro" userId="522b68d4-162f-4dc7-a4d9-e6a12496a8af" providerId="ADAL" clId="{A6768CEF-6E10-4735-9800-1A9F2D141E76}" dt="2022-07-25T12:48:50.527" v="80"/>
          <ac:spMkLst>
            <pc:docMk/>
            <pc:sldMk cId="110859694" sldId="2146847537"/>
            <ac:spMk id="127" creationId="{0E1B9812-A727-45E8-43CE-7CA579BA594B}"/>
          </ac:spMkLst>
        </pc:spChg>
        <pc:spChg chg="mod">
          <ac:chgData name="d'Agostino, Ciro" userId="522b68d4-162f-4dc7-a4d9-e6a12496a8af" providerId="ADAL" clId="{A6768CEF-6E10-4735-9800-1A9F2D141E76}" dt="2022-07-25T12:48:50.527" v="80"/>
          <ac:spMkLst>
            <pc:docMk/>
            <pc:sldMk cId="110859694" sldId="2146847537"/>
            <ac:spMk id="128" creationId="{26973DC8-3556-7F54-7A93-D8BE9D713021}"/>
          </ac:spMkLst>
        </pc:spChg>
        <pc:spChg chg="mod">
          <ac:chgData name="d'Agostino, Ciro" userId="522b68d4-162f-4dc7-a4d9-e6a12496a8af" providerId="ADAL" clId="{A6768CEF-6E10-4735-9800-1A9F2D141E76}" dt="2022-07-25T12:48:50.527" v="80"/>
          <ac:spMkLst>
            <pc:docMk/>
            <pc:sldMk cId="110859694" sldId="2146847537"/>
            <ac:spMk id="129" creationId="{70152DBD-8F90-F64F-8FF6-A3CB06CBB0B7}"/>
          </ac:spMkLst>
        </pc:spChg>
        <pc:spChg chg="mod">
          <ac:chgData name="d'Agostino, Ciro" userId="522b68d4-162f-4dc7-a4d9-e6a12496a8af" providerId="ADAL" clId="{A6768CEF-6E10-4735-9800-1A9F2D141E76}" dt="2022-07-25T12:48:50.527" v="80"/>
          <ac:spMkLst>
            <pc:docMk/>
            <pc:sldMk cId="110859694" sldId="2146847537"/>
            <ac:spMk id="130" creationId="{1CAD0BAD-5ACA-DD96-509C-9C2D04907235}"/>
          </ac:spMkLst>
        </pc:spChg>
        <pc:spChg chg="mod">
          <ac:chgData name="d'Agostino, Ciro" userId="522b68d4-162f-4dc7-a4d9-e6a12496a8af" providerId="ADAL" clId="{A6768CEF-6E10-4735-9800-1A9F2D141E76}" dt="2022-07-25T12:48:50.527" v="80"/>
          <ac:spMkLst>
            <pc:docMk/>
            <pc:sldMk cId="110859694" sldId="2146847537"/>
            <ac:spMk id="131" creationId="{D989CF69-2A7E-F320-A3C6-F2146B02D4C2}"/>
          </ac:spMkLst>
        </pc:spChg>
        <pc:spChg chg="mod">
          <ac:chgData name="d'Agostino, Ciro" userId="522b68d4-162f-4dc7-a4d9-e6a12496a8af" providerId="ADAL" clId="{A6768CEF-6E10-4735-9800-1A9F2D141E76}" dt="2022-07-25T12:48:50.527" v="80"/>
          <ac:spMkLst>
            <pc:docMk/>
            <pc:sldMk cId="110859694" sldId="2146847537"/>
            <ac:spMk id="132" creationId="{3BC0E4B4-8358-50A5-6BAE-7D9715B82D19}"/>
          </ac:spMkLst>
        </pc:spChg>
        <pc:spChg chg="mod">
          <ac:chgData name="d'Agostino, Ciro" userId="522b68d4-162f-4dc7-a4d9-e6a12496a8af" providerId="ADAL" clId="{A6768CEF-6E10-4735-9800-1A9F2D141E76}" dt="2022-07-25T12:48:50.527" v="80"/>
          <ac:spMkLst>
            <pc:docMk/>
            <pc:sldMk cId="110859694" sldId="2146847537"/>
            <ac:spMk id="133" creationId="{C8BB3BB5-A116-BECC-F1EF-A109F446C98E}"/>
          </ac:spMkLst>
        </pc:spChg>
        <pc:spChg chg="mod">
          <ac:chgData name="d'Agostino, Ciro" userId="522b68d4-162f-4dc7-a4d9-e6a12496a8af" providerId="ADAL" clId="{A6768CEF-6E10-4735-9800-1A9F2D141E76}" dt="2022-07-25T12:48:50.527" v="80"/>
          <ac:spMkLst>
            <pc:docMk/>
            <pc:sldMk cId="110859694" sldId="2146847537"/>
            <ac:spMk id="134" creationId="{F1E40932-9585-ED75-AB13-57C8CBCEB5FA}"/>
          </ac:spMkLst>
        </pc:spChg>
        <pc:grpChg chg="del">
          <ac:chgData name="d'Agostino, Ciro" userId="522b68d4-162f-4dc7-a4d9-e6a12496a8af" providerId="ADAL" clId="{A6768CEF-6E10-4735-9800-1A9F2D141E76}" dt="2022-07-25T12:48:31.061" v="78" actId="478"/>
          <ac:grpSpMkLst>
            <pc:docMk/>
            <pc:sldMk cId="110859694" sldId="2146847537"/>
            <ac:grpSpMk id="2" creationId="{F0588A5B-69FE-49B8-8C45-9D7F0D89D681}"/>
          </ac:grpSpMkLst>
        </pc:grpChg>
        <pc:grpChg chg="add mod">
          <ac:chgData name="d'Agostino, Ciro" userId="522b68d4-162f-4dc7-a4d9-e6a12496a8af" providerId="ADAL" clId="{A6768CEF-6E10-4735-9800-1A9F2D141E76}" dt="2022-07-25T12:49:06.455" v="83" actId="1035"/>
          <ac:grpSpMkLst>
            <pc:docMk/>
            <pc:sldMk cId="110859694" sldId="2146847537"/>
            <ac:grpSpMk id="84" creationId="{A4471720-07EE-2F3F-860F-5E2015025EEC}"/>
          </ac:grpSpMkLst>
        </pc:grpChg>
        <pc:grpChg chg="mod">
          <ac:chgData name="d'Agostino, Ciro" userId="522b68d4-162f-4dc7-a4d9-e6a12496a8af" providerId="ADAL" clId="{A6768CEF-6E10-4735-9800-1A9F2D141E76}" dt="2022-07-25T12:48:50.527" v="80"/>
          <ac:grpSpMkLst>
            <pc:docMk/>
            <pc:sldMk cId="110859694" sldId="2146847537"/>
            <ac:grpSpMk id="89" creationId="{7C11ADF9-C430-B223-D20D-C7A387994CDE}"/>
          </ac:grpSpMkLst>
        </pc:grpChg>
        <pc:grpChg chg="mod">
          <ac:chgData name="d'Agostino, Ciro" userId="522b68d4-162f-4dc7-a4d9-e6a12496a8af" providerId="ADAL" clId="{A6768CEF-6E10-4735-9800-1A9F2D141E76}" dt="2022-07-25T12:48:50.527" v="80"/>
          <ac:grpSpMkLst>
            <pc:docMk/>
            <pc:sldMk cId="110859694" sldId="2146847537"/>
            <ac:grpSpMk id="90" creationId="{B6BD8367-D156-94BB-AD51-1C32D7E10C0A}"/>
          </ac:grpSpMkLst>
        </pc:grpChg>
        <pc:picChg chg="del">
          <ac:chgData name="d'Agostino, Ciro" userId="522b68d4-162f-4dc7-a4d9-e6a12496a8af" providerId="ADAL" clId="{A6768CEF-6E10-4735-9800-1A9F2D141E76}" dt="2022-07-25T12:48:33.345" v="79" actId="478"/>
          <ac:picMkLst>
            <pc:docMk/>
            <pc:sldMk cId="110859694" sldId="2146847537"/>
            <ac:picMk id="4" creationId="{52814CBD-CE77-47DE-9990-2BC9AA88D45A}"/>
          </ac:picMkLst>
        </pc:picChg>
        <pc:picChg chg="del">
          <ac:chgData name="d'Agostino, Ciro" userId="522b68d4-162f-4dc7-a4d9-e6a12496a8af" providerId="ADAL" clId="{A6768CEF-6E10-4735-9800-1A9F2D141E76}" dt="2022-07-25T12:48:33.345" v="79" actId="478"/>
          <ac:picMkLst>
            <pc:docMk/>
            <pc:sldMk cId="110859694" sldId="2146847537"/>
            <ac:picMk id="73" creationId="{82655602-E56B-4816-89BE-6160A9405325}"/>
          </ac:picMkLst>
        </pc:picChg>
        <pc:picChg chg="del">
          <ac:chgData name="d'Agostino, Ciro" userId="522b68d4-162f-4dc7-a4d9-e6a12496a8af" providerId="ADAL" clId="{A6768CEF-6E10-4735-9800-1A9F2D141E76}" dt="2022-07-25T12:48:33.345" v="79" actId="478"/>
          <ac:picMkLst>
            <pc:docMk/>
            <pc:sldMk cId="110859694" sldId="2146847537"/>
            <ac:picMk id="74" creationId="{30A9D656-67E5-4EEA-8CBE-009C9E9269A1}"/>
          </ac:picMkLst>
        </pc:picChg>
        <pc:picChg chg="del">
          <ac:chgData name="d'Agostino, Ciro" userId="522b68d4-162f-4dc7-a4d9-e6a12496a8af" providerId="ADAL" clId="{A6768CEF-6E10-4735-9800-1A9F2D141E76}" dt="2022-07-25T12:48:33.345" v="79" actId="478"/>
          <ac:picMkLst>
            <pc:docMk/>
            <pc:sldMk cId="110859694" sldId="2146847537"/>
            <ac:picMk id="75" creationId="{C6E78EEB-5F5E-4BCD-B962-EAEC740F2489}"/>
          </ac:picMkLst>
        </pc:picChg>
        <pc:picChg chg="del">
          <ac:chgData name="d'Agostino, Ciro" userId="522b68d4-162f-4dc7-a4d9-e6a12496a8af" providerId="ADAL" clId="{A6768CEF-6E10-4735-9800-1A9F2D141E76}" dt="2022-07-25T12:48:33.345" v="79" actId="478"/>
          <ac:picMkLst>
            <pc:docMk/>
            <pc:sldMk cId="110859694" sldId="2146847537"/>
            <ac:picMk id="76" creationId="{CE2BA854-9B7E-4A4F-A1A5-24B5454676BF}"/>
          </ac:picMkLst>
        </pc:picChg>
        <pc:picChg chg="del">
          <ac:chgData name="d'Agostino, Ciro" userId="522b68d4-162f-4dc7-a4d9-e6a12496a8af" providerId="ADAL" clId="{A6768CEF-6E10-4735-9800-1A9F2D141E76}" dt="2022-07-25T12:48:33.345" v="79" actId="478"/>
          <ac:picMkLst>
            <pc:docMk/>
            <pc:sldMk cId="110859694" sldId="2146847537"/>
            <ac:picMk id="80" creationId="{7958AD93-58FE-4EE5-8AD7-E0873A13B06D}"/>
          </ac:picMkLst>
        </pc:picChg>
        <pc:picChg chg="del">
          <ac:chgData name="d'Agostino, Ciro" userId="522b68d4-162f-4dc7-a4d9-e6a12496a8af" providerId="ADAL" clId="{A6768CEF-6E10-4735-9800-1A9F2D141E76}" dt="2022-07-25T12:48:33.345" v="79" actId="478"/>
          <ac:picMkLst>
            <pc:docMk/>
            <pc:sldMk cId="110859694" sldId="2146847537"/>
            <ac:picMk id="81" creationId="{E050589C-F96E-4E61-B46F-A24A646CB5E1}"/>
          </ac:picMkLst>
        </pc:picChg>
        <pc:picChg chg="del">
          <ac:chgData name="d'Agostino, Ciro" userId="522b68d4-162f-4dc7-a4d9-e6a12496a8af" providerId="ADAL" clId="{A6768CEF-6E10-4735-9800-1A9F2D141E76}" dt="2022-07-25T12:48:33.345" v="79" actId="478"/>
          <ac:picMkLst>
            <pc:docMk/>
            <pc:sldMk cId="110859694" sldId="2146847537"/>
            <ac:picMk id="82" creationId="{5CDF9C48-65F1-4B86-8781-B7556B25F714}"/>
          </ac:picMkLst>
        </pc:picChg>
        <pc:picChg chg="mod">
          <ac:chgData name="d'Agostino, Ciro" userId="522b68d4-162f-4dc7-a4d9-e6a12496a8af" providerId="ADAL" clId="{A6768CEF-6E10-4735-9800-1A9F2D141E76}" dt="2022-07-25T12:48:50.527" v="80"/>
          <ac:picMkLst>
            <pc:docMk/>
            <pc:sldMk cId="110859694" sldId="2146847537"/>
            <ac:picMk id="85" creationId="{FDA31055-B92D-2E6B-DA01-88D414B70C04}"/>
          </ac:picMkLst>
        </pc:picChg>
        <pc:picChg chg="mod">
          <ac:chgData name="d'Agostino, Ciro" userId="522b68d4-162f-4dc7-a4d9-e6a12496a8af" providerId="ADAL" clId="{A6768CEF-6E10-4735-9800-1A9F2D141E76}" dt="2022-07-25T12:48:50.527" v="80"/>
          <ac:picMkLst>
            <pc:docMk/>
            <pc:sldMk cId="110859694" sldId="2146847537"/>
            <ac:picMk id="86" creationId="{DA53F78A-6A20-0D6F-BAB2-535195C956C7}"/>
          </ac:picMkLst>
        </pc:picChg>
        <pc:picChg chg="mod">
          <ac:chgData name="d'Agostino, Ciro" userId="522b68d4-162f-4dc7-a4d9-e6a12496a8af" providerId="ADAL" clId="{A6768CEF-6E10-4735-9800-1A9F2D141E76}" dt="2022-07-25T12:48:50.527" v="80"/>
          <ac:picMkLst>
            <pc:docMk/>
            <pc:sldMk cId="110859694" sldId="2146847537"/>
            <ac:picMk id="87" creationId="{FC3E5FC3-CFCA-C876-FAF0-9FF1D4A5CC16}"/>
          </ac:picMkLst>
        </pc:picChg>
        <pc:picChg chg="mod">
          <ac:chgData name="d'Agostino, Ciro" userId="522b68d4-162f-4dc7-a4d9-e6a12496a8af" providerId="ADAL" clId="{A6768CEF-6E10-4735-9800-1A9F2D141E76}" dt="2022-07-25T12:48:50.527" v="80"/>
          <ac:picMkLst>
            <pc:docMk/>
            <pc:sldMk cId="110859694" sldId="2146847537"/>
            <ac:picMk id="88" creationId="{959A37B2-B576-FA9D-BCD1-18BE77265C1C}"/>
          </ac:picMkLst>
        </pc:picChg>
        <pc:picChg chg="mod">
          <ac:chgData name="d'Agostino, Ciro" userId="522b68d4-162f-4dc7-a4d9-e6a12496a8af" providerId="ADAL" clId="{A6768CEF-6E10-4735-9800-1A9F2D141E76}" dt="2022-07-25T12:48:50.527" v="80"/>
          <ac:picMkLst>
            <pc:docMk/>
            <pc:sldMk cId="110859694" sldId="2146847537"/>
            <ac:picMk id="91" creationId="{F2288FC3-CB4E-BCFA-84D1-90A49E1AC69A}"/>
          </ac:picMkLst>
        </pc:picChg>
        <pc:picChg chg="mod">
          <ac:chgData name="d'Agostino, Ciro" userId="522b68d4-162f-4dc7-a4d9-e6a12496a8af" providerId="ADAL" clId="{A6768CEF-6E10-4735-9800-1A9F2D141E76}" dt="2022-07-25T12:48:50.527" v="80"/>
          <ac:picMkLst>
            <pc:docMk/>
            <pc:sldMk cId="110859694" sldId="2146847537"/>
            <ac:picMk id="92" creationId="{FF423329-C9E8-FCDF-F3EB-964807AC37FF}"/>
          </ac:picMkLst>
        </pc:picChg>
        <pc:picChg chg="mod">
          <ac:chgData name="d'Agostino, Ciro" userId="522b68d4-162f-4dc7-a4d9-e6a12496a8af" providerId="ADAL" clId="{A6768CEF-6E10-4735-9800-1A9F2D141E76}" dt="2022-07-25T12:48:50.527" v="80"/>
          <ac:picMkLst>
            <pc:docMk/>
            <pc:sldMk cId="110859694" sldId="2146847537"/>
            <ac:picMk id="94" creationId="{93281ABD-3AD4-839D-726A-5F4C6A7DC2DF}"/>
          </ac:picMkLst>
        </pc:picChg>
        <pc:picChg chg="mod">
          <ac:chgData name="d'Agostino, Ciro" userId="522b68d4-162f-4dc7-a4d9-e6a12496a8af" providerId="ADAL" clId="{A6768CEF-6E10-4735-9800-1A9F2D141E76}" dt="2022-07-25T12:48:50.527" v="80"/>
          <ac:picMkLst>
            <pc:docMk/>
            <pc:sldMk cId="110859694" sldId="2146847537"/>
            <ac:picMk id="95" creationId="{BEC8F077-AFC4-2B7E-003A-F1A6C039CE07}"/>
          </ac:picMkLst>
        </pc:picChg>
        <pc:picChg chg="mod">
          <ac:chgData name="d'Agostino, Ciro" userId="522b68d4-162f-4dc7-a4d9-e6a12496a8af" providerId="ADAL" clId="{A6768CEF-6E10-4735-9800-1A9F2D141E76}" dt="2022-07-25T12:48:50.527" v="80"/>
          <ac:picMkLst>
            <pc:docMk/>
            <pc:sldMk cId="110859694" sldId="2146847537"/>
            <ac:picMk id="96" creationId="{0FF2CA4C-DDEA-4A35-5D83-424EF818B387}"/>
          </ac:picMkLst>
        </pc:picChg>
        <pc:picChg chg="mod">
          <ac:chgData name="d'Agostino, Ciro" userId="522b68d4-162f-4dc7-a4d9-e6a12496a8af" providerId="ADAL" clId="{A6768CEF-6E10-4735-9800-1A9F2D141E76}" dt="2022-07-25T12:48:50.527" v="80"/>
          <ac:picMkLst>
            <pc:docMk/>
            <pc:sldMk cId="110859694" sldId="2146847537"/>
            <ac:picMk id="97" creationId="{A433DE95-68F9-E5AE-5057-83840700619D}"/>
          </ac:picMkLst>
        </pc:picChg>
        <pc:picChg chg="mod">
          <ac:chgData name="d'Agostino, Ciro" userId="522b68d4-162f-4dc7-a4d9-e6a12496a8af" providerId="ADAL" clId="{A6768CEF-6E10-4735-9800-1A9F2D141E76}" dt="2022-07-25T12:48:50.527" v="80"/>
          <ac:picMkLst>
            <pc:docMk/>
            <pc:sldMk cId="110859694" sldId="2146847537"/>
            <ac:picMk id="98" creationId="{819D8527-8B82-10C2-7AC8-0C546D03761A}"/>
          </ac:picMkLst>
        </pc:picChg>
        <pc:picChg chg="mod">
          <ac:chgData name="d'Agostino, Ciro" userId="522b68d4-162f-4dc7-a4d9-e6a12496a8af" providerId="ADAL" clId="{A6768CEF-6E10-4735-9800-1A9F2D141E76}" dt="2022-07-25T12:48:50.527" v="80"/>
          <ac:picMkLst>
            <pc:docMk/>
            <pc:sldMk cId="110859694" sldId="2146847537"/>
            <ac:picMk id="99" creationId="{465A1C94-0647-E03E-68B8-06667869E921}"/>
          </ac:picMkLst>
        </pc:picChg>
        <pc:picChg chg="mod">
          <ac:chgData name="d'Agostino, Ciro" userId="522b68d4-162f-4dc7-a4d9-e6a12496a8af" providerId="ADAL" clId="{A6768CEF-6E10-4735-9800-1A9F2D141E76}" dt="2022-07-25T12:48:50.527" v="80"/>
          <ac:picMkLst>
            <pc:docMk/>
            <pc:sldMk cId="110859694" sldId="2146847537"/>
            <ac:picMk id="100" creationId="{60FB8344-0CFB-6699-D45D-603E3E317552}"/>
          </ac:picMkLst>
        </pc:picChg>
        <pc:picChg chg="mod">
          <ac:chgData name="d'Agostino, Ciro" userId="522b68d4-162f-4dc7-a4d9-e6a12496a8af" providerId="ADAL" clId="{A6768CEF-6E10-4735-9800-1A9F2D141E76}" dt="2022-07-25T12:48:50.527" v="80"/>
          <ac:picMkLst>
            <pc:docMk/>
            <pc:sldMk cId="110859694" sldId="2146847537"/>
            <ac:picMk id="101" creationId="{734492B0-9C61-2BA7-F335-7B7D0350F2BD}"/>
          </ac:picMkLst>
        </pc:picChg>
        <pc:picChg chg="mod">
          <ac:chgData name="d'Agostino, Ciro" userId="522b68d4-162f-4dc7-a4d9-e6a12496a8af" providerId="ADAL" clId="{A6768CEF-6E10-4735-9800-1A9F2D141E76}" dt="2022-07-25T12:48:50.527" v="80"/>
          <ac:picMkLst>
            <pc:docMk/>
            <pc:sldMk cId="110859694" sldId="2146847537"/>
            <ac:picMk id="102" creationId="{C662856F-2232-DD8C-A794-B0661B7A64AB}"/>
          </ac:picMkLst>
        </pc:picChg>
        <pc:picChg chg="mod">
          <ac:chgData name="d'Agostino, Ciro" userId="522b68d4-162f-4dc7-a4d9-e6a12496a8af" providerId="ADAL" clId="{A6768CEF-6E10-4735-9800-1A9F2D141E76}" dt="2022-07-25T12:48:50.527" v="80"/>
          <ac:picMkLst>
            <pc:docMk/>
            <pc:sldMk cId="110859694" sldId="2146847537"/>
            <ac:picMk id="103" creationId="{A3C58CC6-45A9-6E2F-B217-FFD39E55FC38}"/>
          </ac:picMkLst>
        </pc:picChg>
        <pc:picChg chg="mod">
          <ac:chgData name="d'Agostino, Ciro" userId="522b68d4-162f-4dc7-a4d9-e6a12496a8af" providerId="ADAL" clId="{A6768CEF-6E10-4735-9800-1A9F2D141E76}" dt="2022-07-25T12:48:50.527" v="80"/>
          <ac:picMkLst>
            <pc:docMk/>
            <pc:sldMk cId="110859694" sldId="2146847537"/>
            <ac:picMk id="104" creationId="{A6955132-3FE8-A804-4E13-6FE78AEDD3D2}"/>
          </ac:picMkLst>
        </pc:picChg>
        <pc:picChg chg="mod">
          <ac:chgData name="d'Agostino, Ciro" userId="522b68d4-162f-4dc7-a4d9-e6a12496a8af" providerId="ADAL" clId="{A6768CEF-6E10-4735-9800-1A9F2D141E76}" dt="2022-07-25T12:48:50.527" v="80"/>
          <ac:picMkLst>
            <pc:docMk/>
            <pc:sldMk cId="110859694" sldId="2146847537"/>
            <ac:picMk id="105" creationId="{7965E720-4D51-3C4A-7CE5-0DEECCE52D91}"/>
          </ac:picMkLst>
        </pc:picChg>
        <pc:picChg chg="mod">
          <ac:chgData name="d'Agostino, Ciro" userId="522b68d4-162f-4dc7-a4d9-e6a12496a8af" providerId="ADAL" clId="{A6768CEF-6E10-4735-9800-1A9F2D141E76}" dt="2022-07-25T12:48:50.527" v="80"/>
          <ac:picMkLst>
            <pc:docMk/>
            <pc:sldMk cId="110859694" sldId="2146847537"/>
            <ac:picMk id="106" creationId="{5BFD419A-C65D-0FD1-5568-18DFE05DC62C}"/>
          </ac:picMkLst>
        </pc:picChg>
        <pc:picChg chg="mod">
          <ac:chgData name="d'Agostino, Ciro" userId="522b68d4-162f-4dc7-a4d9-e6a12496a8af" providerId="ADAL" clId="{A6768CEF-6E10-4735-9800-1A9F2D141E76}" dt="2022-07-25T12:48:50.527" v="80"/>
          <ac:picMkLst>
            <pc:docMk/>
            <pc:sldMk cId="110859694" sldId="2146847537"/>
            <ac:picMk id="107" creationId="{C582F873-6834-7EA5-4D06-FCBAD2E0CE5E}"/>
          </ac:picMkLst>
        </pc:picChg>
        <pc:picChg chg="mod">
          <ac:chgData name="d'Agostino, Ciro" userId="522b68d4-162f-4dc7-a4d9-e6a12496a8af" providerId="ADAL" clId="{A6768CEF-6E10-4735-9800-1A9F2D141E76}" dt="2022-07-25T12:48:50.527" v="80"/>
          <ac:picMkLst>
            <pc:docMk/>
            <pc:sldMk cId="110859694" sldId="2146847537"/>
            <ac:picMk id="108" creationId="{A7F2E4E1-84E5-CD55-A686-18444C8E2914}"/>
          </ac:picMkLst>
        </pc:picChg>
        <pc:picChg chg="mod">
          <ac:chgData name="d'Agostino, Ciro" userId="522b68d4-162f-4dc7-a4d9-e6a12496a8af" providerId="ADAL" clId="{A6768CEF-6E10-4735-9800-1A9F2D141E76}" dt="2022-07-25T12:48:50.527" v="80"/>
          <ac:picMkLst>
            <pc:docMk/>
            <pc:sldMk cId="110859694" sldId="2146847537"/>
            <ac:picMk id="109" creationId="{BBBE8DF4-4A7A-4D51-4948-67FD5769A5A3}"/>
          </ac:picMkLst>
        </pc:picChg>
        <pc:picChg chg="mod">
          <ac:chgData name="d'Agostino, Ciro" userId="522b68d4-162f-4dc7-a4d9-e6a12496a8af" providerId="ADAL" clId="{A6768CEF-6E10-4735-9800-1A9F2D141E76}" dt="2022-07-25T12:48:50.527" v="80"/>
          <ac:picMkLst>
            <pc:docMk/>
            <pc:sldMk cId="110859694" sldId="2146847537"/>
            <ac:picMk id="111" creationId="{AB03B0CD-F589-3E60-4BF7-34C138686744}"/>
          </ac:picMkLst>
        </pc:picChg>
        <pc:picChg chg="mod">
          <ac:chgData name="d'Agostino, Ciro" userId="522b68d4-162f-4dc7-a4d9-e6a12496a8af" providerId="ADAL" clId="{A6768CEF-6E10-4735-9800-1A9F2D141E76}" dt="2022-07-25T12:48:50.527" v="80"/>
          <ac:picMkLst>
            <pc:docMk/>
            <pc:sldMk cId="110859694" sldId="2146847537"/>
            <ac:picMk id="112" creationId="{B83E3198-54F1-5693-22E4-EE9A9ACC71C1}"/>
          </ac:picMkLst>
        </pc:picChg>
        <pc:picChg chg="mod">
          <ac:chgData name="d'Agostino, Ciro" userId="522b68d4-162f-4dc7-a4d9-e6a12496a8af" providerId="ADAL" clId="{A6768CEF-6E10-4735-9800-1A9F2D141E76}" dt="2022-07-25T12:48:50.527" v="80"/>
          <ac:picMkLst>
            <pc:docMk/>
            <pc:sldMk cId="110859694" sldId="2146847537"/>
            <ac:picMk id="113" creationId="{8322FBBD-9B38-2D9A-A828-CCDB81AB57D3}"/>
          </ac:picMkLst>
        </pc:picChg>
        <pc:picChg chg="mod">
          <ac:chgData name="d'Agostino, Ciro" userId="522b68d4-162f-4dc7-a4d9-e6a12496a8af" providerId="ADAL" clId="{A6768CEF-6E10-4735-9800-1A9F2D141E76}" dt="2022-07-25T12:48:50.527" v="80"/>
          <ac:picMkLst>
            <pc:docMk/>
            <pc:sldMk cId="110859694" sldId="2146847537"/>
            <ac:picMk id="114" creationId="{C8252346-45ED-39A1-A43F-34E4DA085DD6}"/>
          </ac:picMkLst>
        </pc:picChg>
        <pc:picChg chg="mod">
          <ac:chgData name="d'Agostino, Ciro" userId="522b68d4-162f-4dc7-a4d9-e6a12496a8af" providerId="ADAL" clId="{A6768CEF-6E10-4735-9800-1A9F2D141E76}" dt="2022-07-25T12:48:50.527" v="80"/>
          <ac:picMkLst>
            <pc:docMk/>
            <pc:sldMk cId="110859694" sldId="2146847537"/>
            <ac:picMk id="115" creationId="{77D7B8CB-9E9C-2B23-0021-A9F1B8F934B3}"/>
          </ac:picMkLst>
        </pc:picChg>
        <pc:picChg chg="mod">
          <ac:chgData name="d'Agostino, Ciro" userId="522b68d4-162f-4dc7-a4d9-e6a12496a8af" providerId="ADAL" clId="{A6768CEF-6E10-4735-9800-1A9F2D141E76}" dt="2022-07-25T12:48:50.527" v="80"/>
          <ac:picMkLst>
            <pc:docMk/>
            <pc:sldMk cId="110859694" sldId="2146847537"/>
            <ac:picMk id="117" creationId="{5DC7D153-D69A-E8DD-72C2-CEFDB1D51BD0}"/>
          </ac:picMkLst>
        </pc:picChg>
        <pc:picChg chg="mod">
          <ac:chgData name="d'Agostino, Ciro" userId="522b68d4-162f-4dc7-a4d9-e6a12496a8af" providerId="ADAL" clId="{A6768CEF-6E10-4735-9800-1A9F2D141E76}" dt="2022-07-25T12:48:50.527" v="80"/>
          <ac:picMkLst>
            <pc:docMk/>
            <pc:sldMk cId="110859694" sldId="2146847537"/>
            <ac:picMk id="135" creationId="{B01878FF-B3DA-928F-6438-56B64BF4BCF9}"/>
          </ac:picMkLst>
        </pc:picChg>
        <pc:picChg chg="mod">
          <ac:chgData name="d'Agostino, Ciro" userId="522b68d4-162f-4dc7-a4d9-e6a12496a8af" providerId="ADAL" clId="{A6768CEF-6E10-4735-9800-1A9F2D141E76}" dt="2022-07-25T12:48:50.527" v="80"/>
          <ac:picMkLst>
            <pc:docMk/>
            <pc:sldMk cId="110859694" sldId="2146847537"/>
            <ac:picMk id="136" creationId="{B3EAF5E3-4012-2126-0E70-865DC24A0919}"/>
          </ac:picMkLst>
        </pc:picChg>
        <pc:picChg chg="mod">
          <ac:chgData name="d'Agostino, Ciro" userId="522b68d4-162f-4dc7-a4d9-e6a12496a8af" providerId="ADAL" clId="{A6768CEF-6E10-4735-9800-1A9F2D141E76}" dt="2022-07-25T12:48:50.527" v="80"/>
          <ac:picMkLst>
            <pc:docMk/>
            <pc:sldMk cId="110859694" sldId="2146847537"/>
            <ac:picMk id="137" creationId="{6F7386AA-2D6F-FB9B-7199-C0BE8F27EE2C}"/>
          </ac:picMkLst>
        </pc:picChg>
        <pc:picChg chg="mod">
          <ac:chgData name="d'Agostino, Ciro" userId="522b68d4-162f-4dc7-a4d9-e6a12496a8af" providerId="ADAL" clId="{A6768CEF-6E10-4735-9800-1A9F2D141E76}" dt="2022-07-25T12:48:50.527" v="80"/>
          <ac:picMkLst>
            <pc:docMk/>
            <pc:sldMk cId="110859694" sldId="2146847537"/>
            <ac:picMk id="138" creationId="{A5A12A71-66FC-2209-5E78-CEDA1263C8B7}"/>
          </ac:picMkLst>
        </pc:picChg>
        <pc:picChg chg="mod">
          <ac:chgData name="d'Agostino, Ciro" userId="522b68d4-162f-4dc7-a4d9-e6a12496a8af" providerId="ADAL" clId="{A6768CEF-6E10-4735-9800-1A9F2D141E76}" dt="2022-07-25T12:48:50.527" v="80"/>
          <ac:picMkLst>
            <pc:docMk/>
            <pc:sldMk cId="110859694" sldId="2146847537"/>
            <ac:picMk id="139" creationId="{4946AD2D-CDFE-3424-8C16-855D76C5E5DC}"/>
          </ac:picMkLst>
        </pc:picChg>
        <pc:picChg chg="mod">
          <ac:chgData name="d'Agostino, Ciro" userId="522b68d4-162f-4dc7-a4d9-e6a12496a8af" providerId="ADAL" clId="{A6768CEF-6E10-4735-9800-1A9F2D141E76}" dt="2022-07-25T12:48:50.527" v="80"/>
          <ac:picMkLst>
            <pc:docMk/>
            <pc:sldMk cId="110859694" sldId="2146847537"/>
            <ac:picMk id="140" creationId="{D1085E7A-4734-2728-E58F-0B590041D41C}"/>
          </ac:picMkLst>
        </pc:picChg>
        <pc:picChg chg="mod">
          <ac:chgData name="d'Agostino, Ciro" userId="522b68d4-162f-4dc7-a4d9-e6a12496a8af" providerId="ADAL" clId="{A6768CEF-6E10-4735-9800-1A9F2D141E76}" dt="2022-07-25T12:48:50.527" v="80"/>
          <ac:picMkLst>
            <pc:docMk/>
            <pc:sldMk cId="110859694" sldId="2146847537"/>
            <ac:picMk id="141" creationId="{487E5779-FDCE-7C45-1E94-3B9D8F42FC86}"/>
          </ac:picMkLst>
        </pc:picChg>
      </pc:sldChg>
      <pc:sldChg chg="addSp delSp modSp mod ord">
        <pc:chgData name="d'Agostino, Ciro" userId="522b68d4-162f-4dc7-a4d9-e6a12496a8af" providerId="ADAL" clId="{A6768CEF-6E10-4735-9800-1A9F2D141E76}" dt="2022-07-25T12:46:06.132" v="64"/>
        <pc:sldMkLst>
          <pc:docMk/>
          <pc:sldMk cId="1115545188" sldId="2146847561"/>
        </pc:sldMkLst>
        <pc:picChg chg="add mod">
          <ac:chgData name="d'Agostino, Ciro" userId="522b68d4-162f-4dc7-a4d9-e6a12496a8af" providerId="ADAL" clId="{A6768CEF-6E10-4735-9800-1A9F2D141E76}" dt="2022-07-22T10:12:40.737" v="47" actId="1076"/>
          <ac:picMkLst>
            <pc:docMk/>
            <pc:sldMk cId="1115545188" sldId="2146847561"/>
            <ac:picMk id="3" creationId="{40221BE9-9A22-2E04-E59C-726C7C316E39}"/>
          </ac:picMkLst>
        </pc:picChg>
        <pc:picChg chg="add del mod">
          <ac:chgData name="d'Agostino, Ciro" userId="522b68d4-162f-4dc7-a4d9-e6a12496a8af" providerId="ADAL" clId="{A6768CEF-6E10-4735-9800-1A9F2D141E76}" dt="2022-07-22T10:12:21.204" v="41" actId="478"/>
          <ac:picMkLst>
            <pc:docMk/>
            <pc:sldMk cId="1115545188" sldId="2146847561"/>
            <ac:picMk id="165" creationId="{FF74E8C8-99F8-9405-0A20-1CE1A1442C90}"/>
          </ac:picMkLst>
        </pc:picChg>
        <pc:picChg chg="del">
          <ac:chgData name="d'Agostino, Ciro" userId="522b68d4-162f-4dc7-a4d9-e6a12496a8af" providerId="ADAL" clId="{A6768CEF-6E10-4735-9800-1A9F2D141E76}" dt="2022-07-22T10:11:41.621" v="30" actId="478"/>
          <ac:picMkLst>
            <pc:docMk/>
            <pc:sldMk cId="1115545188" sldId="2146847561"/>
            <ac:picMk id="427" creationId="{6E89D7B0-C6ED-33F8-8A50-656A46F52E1B}"/>
          </ac:picMkLst>
        </pc:picChg>
        <pc:picChg chg="del">
          <ac:chgData name="d'Agostino, Ciro" userId="522b68d4-162f-4dc7-a4d9-e6a12496a8af" providerId="ADAL" clId="{A6768CEF-6E10-4735-9800-1A9F2D141E76}" dt="2022-07-22T10:11:38.585" v="29" actId="478"/>
          <ac:picMkLst>
            <pc:docMk/>
            <pc:sldMk cId="1115545188" sldId="2146847561"/>
            <ac:picMk id="437" creationId="{EA8850DD-DCF4-F7F3-5F31-FE51F05E305A}"/>
          </ac:picMkLst>
        </pc:picChg>
        <pc:picChg chg="mod">
          <ac:chgData name="d'Agostino, Ciro" userId="522b68d4-162f-4dc7-a4d9-e6a12496a8af" providerId="ADAL" clId="{A6768CEF-6E10-4735-9800-1A9F2D141E76}" dt="2022-07-22T10:11:51.426" v="32" actId="1076"/>
          <ac:picMkLst>
            <pc:docMk/>
            <pc:sldMk cId="1115545188" sldId="2146847561"/>
            <ac:picMk id="438" creationId="{3D8226F1-A68F-DD89-8FFE-5408BC65B666}"/>
          </ac:picMkLst>
        </pc:picChg>
        <pc:picChg chg="mod">
          <ac:chgData name="d'Agostino, Ciro" userId="522b68d4-162f-4dc7-a4d9-e6a12496a8af" providerId="ADAL" clId="{A6768CEF-6E10-4735-9800-1A9F2D141E76}" dt="2022-07-22T10:11:51.426" v="32" actId="1076"/>
          <ac:picMkLst>
            <pc:docMk/>
            <pc:sldMk cId="1115545188" sldId="2146847561"/>
            <ac:picMk id="445" creationId="{FEADAD70-4DF5-AE65-61DD-1A8929AA7DAB}"/>
          </ac:picMkLst>
        </pc:picChg>
        <pc:picChg chg="mod">
          <ac:chgData name="d'Agostino, Ciro" userId="522b68d4-162f-4dc7-a4d9-e6a12496a8af" providerId="ADAL" clId="{A6768CEF-6E10-4735-9800-1A9F2D141E76}" dt="2022-07-22T10:12:11.204" v="37" actId="1035"/>
          <ac:picMkLst>
            <pc:docMk/>
            <pc:sldMk cId="1115545188" sldId="2146847561"/>
            <ac:picMk id="449" creationId="{A9167F72-F327-0C56-6B0C-53BC37EB13E1}"/>
          </ac:picMkLst>
        </pc:picChg>
        <pc:picChg chg="mod">
          <ac:chgData name="d'Agostino, Ciro" userId="522b68d4-162f-4dc7-a4d9-e6a12496a8af" providerId="ADAL" clId="{A6768CEF-6E10-4735-9800-1A9F2D141E76}" dt="2022-07-22T10:11:51.426" v="32" actId="1076"/>
          <ac:picMkLst>
            <pc:docMk/>
            <pc:sldMk cId="1115545188" sldId="2146847561"/>
            <ac:picMk id="456" creationId="{CC852A60-A0E9-64F0-115C-403F05D3E7CA}"/>
          </ac:picMkLst>
        </pc:picChg>
      </pc:sldChg>
      <pc:sldChg chg="addSp delSp modSp mod">
        <pc:chgData name="d'Agostino, Ciro" userId="522b68d4-162f-4dc7-a4d9-e6a12496a8af" providerId="ADAL" clId="{A6768CEF-6E10-4735-9800-1A9F2D141E76}" dt="2022-07-22T10:13:37.865" v="62" actId="1036"/>
        <pc:sldMkLst>
          <pc:docMk/>
          <pc:sldMk cId="2618637340" sldId="2146847584"/>
        </pc:sldMkLst>
        <pc:picChg chg="add mod">
          <ac:chgData name="d'Agostino, Ciro" userId="522b68d4-162f-4dc7-a4d9-e6a12496a8af" providerId="ADAL" clId="{A6768CEF-6E10-4735-9800-1A9F2D141E76}" dt="2022-07-22T10:13:37.865" v="62" actId="1036"/>
          <ac:picMkLst>
            <pc:docMk/>
            <pc:sldMk cId="2618637340" sldId="2146847584"/>
            <ac:picMk id="3" creationId="{A6B542E1-FBD6-DB18-08A0-6828462BACCE}"/>
          </ac:picMkLst>
        </pc:picChg>
        <pc:picChg chg="del">
          <ac:chgData name="d'Agostino, Ciro" userId="522b68d4-162f-4dc7-a4d9-e6a12496a8af" providerId="ADAL" clId="{A6768CEF-6E10-4735-9800-1A9F2D141E76}" dt="2022-07-22T10:13:15.947" v="54" actId="478"/>
          <ac:picMkLst>
            <pc:docMk/>
            <pc:sldMk cId="2618637340" sldId="2146847584"/>
            <ac:picMk id="437" creationId="{EA8850DD-DCF4-F7F3-5F31-FE51F05E305A}"/>
          </ac:picMkLst>
        </pc:picChg>
        <pc:picChg chg="mod">
          <ac:chgData name="d'Agostino, Ciro" userId="522b68d4-162f-4dc7-a4d9-e6a12496a8af" providerId="ADAL" clId="{A6768CEF-6E10-4735-9800-1A9F2D141E76}" dt="2022-07-22T10:13:22.071" v="55" actId="1076"/>
          <ac:picMkLst>
            <pc:docMk/>
            <pc:sldMk cId="2618637340" sldId="2146847584"/>
            <ac:picMk id="449" creationId="{A9167F72-F327-0C56-6B0C-53BC37EB13E1}"/>
          </ac:picMkLst>
        </pc:picChg>
      </pc:sldChg>
      <pc:sldChg chg="addSp delSp modSp add mod ord">
        <pc:chgData name="d'Agostino, Ciro" userId="522b68d4-162f-4dc7-a4d9-e6a12496a8af" providerId="ADAL" clId="{A6768CEF-6E10-4735-9800-1A9F2D141E76}" dt="2022-07-25T12:46:06.132" v="64"/>
        <pc:sldMkLst>
          <pc:docMk/>
          <pc:sldMk cId="2721360726" sldId="2146847585"/>
        </pc:sldMkLst>
        <pc:spChg chg="mod">
          <ac:chgData name="d'Agostino, Ciro" userId="522b68d4-162f-4dc7-a4d9-e6a12496a8af" providerId="ADAL" clId="{A6768CEF-6E10-4735-9800-1A9F2D141E76}" dt="2022-07-21T14:41:35.061" v="6" actId="1076"/>
          <ac:spMkLst>
            <pc:docMk/>
            <pc:sldMk cId="2721360726" sldId="2146847585"/>
            <ac:spMk id="168" creationId="{B49EE8C1-CA89-ACAB-638D-47964A4BE922}"/>
          </ac:spMkLst>
        </pc:spChg>
        <pc:spChg chg="mod">
          <ac:chgData name="d'Agostino, Ciro" userId="522b68d4-162f-4dc7-a4d9-e6a12496a8af" providerId="ADAL" clId="{A6768CEF-6E10-4735-9800-1A9F2D141E76}" dt="2022-07-21T14:47:50.004" v="12" actId="1076"/>
          <ac:spMkLst>
            <pc:docMk/>
            <pc:sldMk cId="2721360726" sldId="2146847585"/>
            <ac:spMk id="481" creationId="{15335176-1845-EAD8-3D57-8E67786ABBD2}"/>
          </ac:spMkLst>
        </pc:spChg>
        <pc:spChg chg="mod">
          <ac:chgData name="d'Agostino, Ciro" userId="522b68d4-162f-4dc7-a4d9-e6a12496a8af" providerId="ADAL" clId="{A6768CEF-6E10-4735-9800-1A9F2D141E76}" dt="2022-07-21T14:47:50.004" v="12" actId="1076"/>
          <ac:spMkLst>
            <pc:docMk/>
            <pc:sldMk cId="2721360726" sldId="2146847585"/>
            <ac:spMk id="482" creationId="{09F14B32-8E9B-EE01-0DB8-23E685821B7C}"/>
          </ac:spMkLst>
        </pc:spChg>
        <pc:spChg chg="mod">
          <ac:chgData name="d'Agostino, Ciro" userId="522b68d4-162f-4dc7-a4d9-e6a12496a8af" providerId="ADAL" clId="{A6768CEF-6E10-4735-9800-1A9F2D141E76}" dt="2022-07-21T14:47:50.004" v="12" actId="1076"/>
          <ac:spMkLst>
            <pc:docMk/>
            <pc:sldMk cId="2721360726" sldId="2146847585"/>
            <ac:spMk id="483" creationId="{878ABDC4-3FFC-C0D6-597F-C0BE0FF8A3A4}"/>
          </ac:spMkLst>
        </pc:spChg>
        <pc:spChg chg="mod">
          <ac:chgData name="d'Agostino, Ciro" userId="522b68d4-162f-4dc7-a4d9-e6a12496a8af" providerId="ADAL" clId="{A6768CEF-6E10-4735-9800-1A9F2D141E76}" dt="2022-07-21T14:47:50.004" v="12" actId="1076"/>
          <ac:spMkLst>
            <pc:docMk/>
            <pc:sldMk cId="2721360726" sldId="2146847585"/>
            <ac:spMk id="484" creationId="{2A82C732-531A-AA09-7060-F7E72C4F5282}"/>
          </ac:spMkLst>
        </pc:spChg>
        <pc:grpChg chg="mod">
          <ac:chgData name="d'Agostino, Ciro" userId="522b68d4-162f-4dc7-a4d9-e6a12496a8af" providerId="ADAL" clId="{A6768CEF-6E10-4735-9800-1A9F2D141E76}" dt="2022-07-21T14:41:53.660" v="9" actId="1076"/>
          <ac:grpSpMkLst>
            <pc:docMk/>
            <pc:sldMk cId="2721360726" sldId="2146847585"/>
            <ac:grpSpMk id="339" creationId="{A4E21917-62E8-392A-5040-AB03BB27C577}"/>
          </ac:grpSpMkLst>
        </pc:grpChg>
        <pc:grpChg chg="mod">
          <ac:chgData name="d'Agostino, Ciro" userId="522b68d4-162f-4dc7-a4d9-e6a12496a8af" providerId="ADAL" clId="{A6768CEF-6E10-4735-9800-1A9F2D141E76}" dt="2022-07-21T14:41:28.313" v="4" actId="1076"/>
          <ac:grpSpMkLst>
            <pc:docMk/>
            <pc:sldMk cId="2721360726" sldId="2146847585"/>
            <ac:grpSpMk id="508" creationId="{951A88B5-FDDF-8CB9-0889-1E4DBA5B773B}"/>
          </ac:grpSpMkLst>
        </pc:grpChg>
        <pc:picChg chg="add mod">
          <ac:chgData name="d'Agostino, Ciro" userId="522b68d4-162f-4dc7-a4d9-e6a12496a8af" providerId="ADAL" clId="{A6768CEF-6E10-4735-9800-1A9F2D141E76}" dt="2022-07-22T10:13:05.731" v="52" actId="1076"/>
          <ac:picMkLst>
            <pc:docMk/>
            <pc:sldMk cId="2721360726" sldId="2146847585"/>
            <ac:picMk id="3" creationId="{00A6B62B-646A-6B0A-606B-C3AF37E13683}"/>
          </ac:picMkLst>
        </pc:picChg>
        <pc:picChg chg="add mod">
          <ac:chgData name="d'Agostino, Ciro" userId="522b68d4-162f-4dc7-a4d9-e6a12496a8af" providerId="ADAL" clId="{A6768CEF-6E10-4735-9800-1A9F2D141E76}" dt="2022-07-21T14:48:49.940" v="19" actId="1076"/>
          <ac:picMkLst>
            <pc:docMk/>
            <pc:sldMk cId="2721360726" sldId="2146847585"/>
            <ac:picMk id="165" creationId="{84E7674E-4E8E-0346-DF20-06BD12456CA6}"/>
          </ac:picMkLst>
        </pc:picChg>
        <pc:picChg chg="mod">
          <ac:chgData name="d'Agostino, Ciro" userId="522b68d4-162f-4dc7-a4d9-e6a12496a8af" providerId="ADAL" clId="{A6768CEF-6E10-4735-9800-1A9F2D141E76}" dt="2022-07-21T14:41:40.199" v="7" actId="1076"/>
          <ac:picMkLst>
            <pc:docMk/>
            <pc:sldMk cId="2721360726" sldId="2146847585"/>
            <ac:picMk id="166" creationId="{36130D11-DAD8-FBD3-CE16-66341A0511D5}"/>
          </ac:picMkLst>
        </pc:picChg>
        <pc:picChg chg="add mod">
          <ac:chgData name="d'Agostino, Ciro" userId="522b68d4-162f-4dc7-a4d9-e6a12496a8af" providerId="ADAL" clId="{A6768CEF-6E10-4735-9800-1A9F2D141E76}" dt="2022-07-21T14:49:26.345" v="28" actId="1035"/>
          <ac:picMkLst>
            <pc:docMk/>
            <pc:sldMk cId="2721360726" sldId="2146847585"/>
            <ac:picMk id="167" creationId="{CC5BEFA4-922A-0FF7-FB9E-86AA9F0B7D25}"/>
          </ac:picMkLst>
        </pc:picChg>
        <pc:picChg chg="del">
          <ac:chgData name="d'Agostino, Ciro" userId="522b68d4-162f-4dc7-a4d9-e6a12496a8af" providerId="ADAL" clId="{A6768CEF-6E10-4735-9800-1A9F2D141E76}" dt="2022-07-22T10:13:10.785" v="53" actId="478"/>
          <ac:picMkLst>
            <pc:docMk/>
            <pc:sldMk cId="2721360726" sldId="2146847585"/>
            <ac:picMk id="427" creationId="{6E89D7B0-C6ED-33F8-8A50-656A46F52E1B}"/>
          </ac:picMkLst>
        </pc:picChg>
        <pc:picChg chg="mod">
          <ac:chgData name="d'Agostino, Ciro" userId="522b68d4-162f-4dc7-a4d9-e6a12496a8af" providerId="ADAL" clId="{A6768CEF-6E10-4735-9800-1A9F2D141E76}" dt="2022-07-21T14:47:50.004" v="12" actId="1076"/>
          <ac:picMkLst>
            <pc:docMk/>
            <pc:sldMk cId="2721360726" sldId="2146847585"/>
            <ac:picMk id="432" creationId="{868BF72C-B65E-2265-4A24-CB9B86BEC606}"/>
          </ac:picMkLst>
        </pc:picChg>
        <pc:picChg chg="mod">
          <ac:chgData name="d'Agostino, Ciro" userId="522b68d4-162f-4dc7-a4d9-e6a12496a8af" providerId="ADAL" clId="{A6768CEF-6E10-4735-9800-1A9F2D141E76}" dt="2022-07-21T14:47:50.004" v="12" actId="1076"/>
          <ac:picMkLst>
            <pc:docMk/>
            <pc:sldMk cId="2721360726" sldId="2146847585"/>
            <ac:picMk id="433" creationId="{BB347060-0F0C-6FE1-7CBA-0DE739976860}"/>
          </ac:picMkLst>
        </pc:picChg>
        <pc:picChg chg="mod">
          <ac:chgData name="d'Agostino, Ciro" userId="522b68d4-162f-4dc7-a4d9-e6a12496a8af" providerId="ADAL" clId="{A6768CEF-6E10-4735-9800-1A9F2D141E76}" dt="2022-07-21T14:47:50.004" v="12" actId="1076"/>
          <ac:picMkLst>
            <pc:docMk/>
            <pc:sldMk cId="2721360726" sldId="2146847585"/>
            <ac:picMk id="434" creationId="{37D031FC-AFC0-1206-91EA-106D4292774C}"/>
          </ac:picMkLst>
        </pc:picChg>
        <pc:picChg chg="mod">
          <ac:chgData name="d'Agostino, Ciro" userId="522b68d4-162f-4dc7-a4d9-e6a12496a8af" providerId="ADAL" clId="{A6768CEF-6E10-4735-9800-1A9F2D141E76}" dt="2022-07-21T14:47:50.004" v="12" actId="1076"/>
          <ac:picMkLst>
            <pc:docMk/>
            <pc:sldMk cId="2721360726" sldId="2146847585"/>
            <ac:picMk id="435" creationId="{B991C575-4AD9-F5B3-7536-86A70F719650}"/>
          </ac:picMkLst>
        </pc:picChg>
        <pc:picChg chg="del">
          <ac:chgData name="d'Agostino, Ciro" userId="522b68d4-162f-4dc7-a4d9-e6a12496a8af" providerId="ADAL" clId="{A6768CEF-6E10-4735-9800-1A9F2D141E76}" dt="2022-07-22T10:12:51.880" v="48" actId="478"/>
          <ac:picMkLst>
            <pc:docMk/>
            <pc:sldMk cId="2721360726" sldId="2146847585"/>
            <ac:picMk id="437" creationId="{EA8850DD-DCF4-F7F3-5F31-FE51F05E305A}"/>
          </ac:picMkLst>
        </pc:picChg>
        <pc:picChg chg="mod">
          <ac:chgData name="d'Agostino, Ciro" userId="522b68d4-162f-4dc7-a4d9-e6a12496a8af" providerId="ADAL" clId="{A6768CEF-6E10-4735-9800-1A9F2D141E76}" dt="2022-07-21T14:47:50.004" v="12" actId="1076"/>
          <ac:picMkLst>
            <pc:docMk/>
            <pc:sldMk cId="2721360726" sldId="2146847585"/>
            <ac:picMk id="440" creationId="{D8AF58EA-A17D-4FAE-85A6-7E4F80A2F369}"/>
          </ac:picMkLst>
        </pc:picChg>
        <pc:picChg chg="mod">
          <ac:chgData name="d'Agostino, Ciro" userId="522b68d4-162f-4dc7-a4d9-e6a12496a8af" providerId="ADAL" clId="{A6768CEF-6E10-4735-9800-1A9F2D141E76}" dt="2022-07-21T14:47:59.621" v="13" actId="1076"/>
          <ac:picMkLst>
            <pc:docMk/>
            <pc:sldMk cId="2721360726" sldId="2146847585"/>
            <ac:picMk id="443" creationId="{16DF49DC-B85E-7627-065B-3447638AD314}"/>
          </ac:picMkLst>
        </pc:picChg>
        <pc:picChg chg="mod">
          <ac:chgData name="d'Agostino, Ciro" userId="522b68d4-162f-4dc7-a4d9-e6a12496a8af" providerId="ADAL" clId="{A6768CEF-6E10-4735-9800-1A9F2D141E76}" dt="2022-07-21T14:47:50.004" v="12" actId="1076"/>
          <ac:picMkLst>
            <pc:docMk/>
            <pc:sldMk cId="2721360726" sldId="2146847585"/>
            <ac:picMk id="444" creationId="{19A9B930-F86D-8443-6DCB-60FAF72A7714}"/>
          </ac:picMkLst>
        </pc:picChg>
        <pc:picChg chg="mod">
          <ac:chgData name="d'Agostino, Ciro" userId="522b68d4-162f-4dc7-a4d9-e6a12496a8af" providerId="ADAL" clId="{A6768CEF-6E10-4735-9800-1A9F2D141E76}" dt="2022-07-22T10:12:57.351" v="49" actId="1076"/>
          <ac:picMkLst>
            <pc:docMk/>
            <pc:sldMk cId="2721360726" sldId="2146847585"/>
            <ac:picMk id="449" creationId="{A9167F72-F327-0C56-6B0C-53BC37EB13E1}"/>
          </ac:picMkLst>
        </pc:picChg>
        <pc:picChg chg="mod">
          <ac:chgData name="d'Agostino, Ciro" userId="522b68d4-162f-4dc7-a4d9-e6a12496a8af" providerId="ADAL" clId="{A6768CEF-6E10-4735-9800-1A9F2D141E76}" dt="2022-07-21T14:47:50.004" v="12" actId="1076"/>
          <ac:picMkLst>
            <pc:docMk/>
            <pc:sldMk cId="2721360726" sldId="2146847585"/>
            <ac:picMk id="457" creationId="{99E23D60-FB51-736D-1612-3B4DE7E22D66}"/>
          </ac:picMkLst>
        </pc:picChg>
        <pc:picChg chg="mod">
          <ac:chgData name="d'Agostino, Ciro" userId="522b68d4-162f-4dc7-a4d9-e6a12496a8af" providerId="ADAL" clId="{A6768CEF-6E10-4735-9800-1A9F2D141E76}" dt="2022-07-21T14:41:48.636" v="8" actId="1076"/>
          <ac:picMkLst>
            <pc:docMk/>
            <pc:sldMk cId="2721360726" sldId="2146847585"/>
            <ac:picMk id="533" creationId="{DAB50109-C88C-44A5-F2E5-59975F2FC1C2}"/>
          </ac:picMkLst>
        </pc:picChg>
        <pc:cxnChg chg="add mod">
          <ac:chgData name="d'Agostino, Ciro" userId="522b68d4-162f-4dc7-a4d9-e6a12496a8af" providerId="ADAL" clId="{A6768CEF-6E10-4735-9800-1A9F2D141E76}" dt="2022-07-21T14:48:57.402" v="21" actId="1076"/>
          <ac:cxnSpMkLst>
            <pc:docMk/>
            <pc:sldMk cId="2721360726" sldId="2146847585"/>
            <ac:cxnSpMk id="169" creationId="{956E369F-C702-554A-E4CA-9A4A13C37D7E}"/>
          </ac:cxnSpMkLst>
        </pc:cxnChg>
        <pc:cxnChg chg="add mod">
          <ac:chgData name="d'Agostino, Ciro" userId="522b68d4-162f-4dc7-a4d9-e6a12496a8af" providerId="ADAL" clId="{A6768CEF-6E10-4735-9800-1A9F2D141E76}" dt="2022-07-21T14:49:21.589" v="26" actId="1035"/>
          <ac:cxnSpMkLst>
            <pc:docMk/>
            <pc:sldMk cId="2721360726" sldId="2146847585"/>
            <ac:cxnSpMk id="170" creationId="{8A24A45D-EE36-C4F0-6924-4C1C355C1A9C}"/>
          </ac:cxnSpMkLst>
        </pc:cxnChg>
      </pc:sldChg>
      <pc:sldChg chg="delSp modSp add mod">
        <pc:chgData name="d'Agostino, Ciro" userId="522b68d4-162f-4dc7-a4d9-e6a12496a8af" providerId="ADAL" clId="{A6768CEF-6E10-4735-9800-1A9F2D141E76}" dt="2022-07-25T12:48:08.682" v="77" actId="1076"/>
        <pc:sldMkLst>
          <pc:docMk/>
          <pc:sldMk cId="1834171136" sldId="2146847586"/>
        </pc:sldMkLst>
        <pc:spChg chg="del">
          <ac:chgData name="d'Agostino, Ciro" userId="522b68d4-162f-4dc7-a4d9-e6a12496a8af" providerId="ADAL" clId="{A6768CEF-6E10-4735-9800-1A9F2D141E76}" dt="2022-07-25T12:46:43.831" v="68" actId="478"/>
          <ac:spMkLst>
            <pc:docMk/>
            <pc:sldMk cId="1834171136" sldId="2146847586"/>
            <ac:spMk id="481" creationId="{15335176-1845-EAD8-3D57-8E67786ABBD2}"/>
          </ac:spMkLst>
        </pc:spChg>
        <pc:spChg chg="del">
          <ac:chgData name="d'Agostino, Ciro" userId="522b68d4-162f-4dc7-a4d9-e6a12496a8af" providerId="ADAL" clId="{A6768CEF-6E10-4735-9800-1A9F2D141E76}" dt="2022-07-25T12:46:43.831" v="68" actId="478"/>
          <ac:spMkLst>
            <pc:docMk/>
            <pc:sldMk cId="1834171136" sldId="2146847586"/>
            <ac:spMk id="482" creationId="{09F14B32-8E9B-EE01-0DB8-23E685821B7C}"/>
          </ac:spMkLst>
        </pc:spChg>
        <pc:spChg chg="del">
          <ac:chgData name="d'Agostino, Ciro" userId="522b68d4-162f-4dc7-a4d9-e6a12496a8af" providerId="ADAL" clId="{A6768CEF-6E10-4735-9800-1A9F2D141E76}" dt="2022-07-25T12:46:43.831" v="68" actId="478"/>
          <ac:spMkLst>
            <pc:docMk/>
            <pc:sldMk cId="1834171136" sldId="2146847586"/>
            <ac:spMk id="483" creationId="{878ABDC4-3FFC-C0D6-597F-C0BE0FF8A3A4}"/>
          </ac:spMkLst>
        </pc:spChg>
        <pc:spChg chg="del">
          <ac:chgData name="d'Agostino, Ciro" userId="522b68d4-162f-4dc7-a4d9-e6a12496a8af" providerId="ADAL" clId="{A6768CEF-6E10-4735-9800-1A9F2D141E76}" dt="2022-07-25T12:46:43.831" v="68" actId="478"/>
          <ac:spMkLst>
            <pc:docMk/>
            <pc:sldMk cId="1834171136" sldId="2146847586"/>
            <ac:spMk id="484" creationId="{2A82C732-531A-AA09-7060-F7E72C4F5282}"/>
          </ac:spMkLst>
        </pc:spChg>
        <pc:spChg chg="del">
          <ac:chgData name="d'Agostino, Ciro" userId="522b68d4-162f-4dc7-a4d9-e6a12496a8af" providerId="ADAL" clId="{A6768CEF-6E10-4735-9800-1A9F2D141E76}" dt="2022-07-25T12:47:00.706" v="69" actId="478"/>
          <ac:spMkLst>
            <pc:docMk/>
            <pc:sldMk cId="1834171136" sldId="2146847586"/>
            <ac:spMk id="499" creationId="{81210622-E253-DD9D-C27B-785C1D432E21}"/>
          </ac:spMkLst>
        </pc:spChg>
        <pc:spChg chg="del">
          <ac:chgData name="d'Agostino, Ciro" userId="522b68d4-162f-4dc7-a4d9-e6a12496a8af" providerId="ADAL" clId="{A6768CEF-6E10-4735-9800-1A9F2D141E76}" dt="2022-07-25T12:47:00.706" v="69" actId="478"/>
          <ac:spMkLst>
            <pc:docMk/>
            <pc:sldMk cId="1834171136" sldId="2146847586"/>
            <ac:spMk id="500" creationId="{C14F197A-F3FB-2DEE-4391-0D29D05E53C8}"/>
          </ac:spMkLst>
        </pc:spChg>
        <pc:spChg chg="del">
          <ac:chgData name="d'Agostino, Ciro" userId="522b68d4-162f-4dc7-a4d9-e6a12496a8af" providerId="ADAL" clId="{A6768CEF-6E10-4735-9800-1A9F2D141E76}" dt="2022-07-25T12:47:00.706" v="69" actId="478"/>
          <ac:spMkLst>
            <pc:docMk/>
            <pc:sldMk cId="1834171136" sldId="2146847586"/>
            <ac:spMk id="501" creationId="{196A387E-19B8-F9AE-9462-177D35794A65}"/>
          </ac:spMkLst>
        </pc:spChg>
        <pc:spChg chg="del">
          <ac:chgData name="d'Agostino, Ciro" userId="522b68d4-162f-4dc7-a4d9-e6a12496a8af" providerId="ADAL" clId="{A6768CEF-6E10-4735-9800-1A9F2D141E76}" dt="2022-07-25T12:47:00.706" v="69" actId="478"/>
          <ac:spMkLst>
            <pc:docMk/>
            <pc:sldMk cId="1834171136" sldId="2146847586"/>
            <ac:spMk id="502" creationId="{5462653B-0B16-529E-FD10-7A5D93A5CF26}"/>
          </ac:spMkLst>
        </pc:spChg>
        <pc:spChg chg="del">
          <ac:chgData name="d'Agostino, Ciro" userId="522b68d4-162f-4dc7-a4d9-e6a12496a8af" providerId="ADAL" clId="{A6768CEF-6E10-4735-9800-1A9F2D141E76}" dt="2022-07-25T12:47:00.706" v="69" actId="478"/>
          <ac:spMkLst>
            <pc:docMk/>
            <pc:sldMk cId="1834171136" sldId="2146847586"/>
            <ac:spMk id="503" creationId="{31181EE6-B149-DCAD-9D0E-A8D25BEBB8A7}"/>
          </ac:spMkLst>
        </pc:spChg>
        <pc:spChg chg="del">
          <ac:chgData name="d'Agostino, Ciro" userId="522b68d4-162f-4dc7-a4d9-e6a12496a8af" providerId="ADAL" clId="{A6768CEF-6E10-4735-9800-1A9F2D141E76}" dt="2022-07-25T12:47:00.706" v="69" actId="478"/>
          <ac:spMkLst>
            <pc:docMk/>
            <pc:sldMk cId="1834171136" sldId="2146847586"/>
            <ac:spMk id="504" creationId="{68962183-8CD3-F26A-F7CE-DEBB6C752E37}"/>
          </ac:spMkLst>
        </pc:spChg>
        <pc:grpChg chg="mod">
          <ac:chgData name="d'Agostino, Ciro" userId="522b68d4-162f-4dc7-a4d9-e6a12496a8af" providerId="ADAL" clId="{A6768CEF-6E10-4735-9800-1A9F2D141E76}" dt="2022-07-25T12:48:08.682" v="77" actId="1076"/>
          <ac:grpSpMkLst>
            <pc:docMk/>
            <pc:sldMk cId="1834171136" sldId="2146847586"/>
            <ac:grpSpMk id="339" creationId="{A4E21917-62E8-392A-5040-AB03BB27C577}"/>
          </ac:grpSpMkLst>
        </pc:grpChg>
        <pc:picChg chg="del">
          <ac:chgData name="d'Agostino, Ciro" userId="522b68d4-162f-4dc7-a4d9-e6a12496a8af" providerId="ADAL" clId="{A6768CEF-6E10-4735-9800-1A9F2D141E76}" dt="2022-07-25T12:47:04.709" v="70" actId="478"/>
          <ac:picMkLst>
            <pc:docMk/>
            <pc:sldMk cId="1834171136" sldId="2146847586"/>
            <ac:picMk id="3" creationId="{A6B542E1-FBD6-DB18-08A0-6828462BACCE}"/>
          </ac:picMkLst>
        </pc:picChg>
        <pc:picChg chg="del">
          <ac:chgData name="d'Agostino, Ciro" userId="522b68d4-162f-4dc7-a4d9-e6a12496a8af" providerId="ADAL" clId="{A6768CEF-6E10-4735-9800-1A9F2D141E76}" dt="2022-07-25T12:47:18.112" v="71" actId="478"/>
          <ac:picMkLst>
            <pc:docMk/>
            <pc:sldMk cId="1834171136" sldId="2146847586"/>
            <ac:picMk id="423" creationId="{CF01E3DC-DA0B-468F-6A29-EF8BF56CB0E8}"/>
          </ac:picMkLst>
        </pc:picChg>
        <pc:picChg chg="del">
          <ac:chgData name="d'Agostino, Ciro" userId="522b68d4-162f-4dc7-a4d9-e6a12496a8af" providerId="ADAL" clId="{A6768CEF-6E10-4735-9800-1A9F2D141E76}" dt="2022-07-25T12:47:18.112" v="71" actId="478"/>
          <ac:picMkLst>
            <pc:docMk/>
            <pc:sldMk cId="1834171136" sldId="2146847586"/>
            <ac:picMk id="424" creationId="{A2CECE1D-8328-49D6-D9A4-91690DD36AB7}"/>
          </ac:picMkLst>
        </pc:picChg>
        <pc:picChg chg="del">
          <ac:chgData name="d'Agostino, Ciro" userId="522b68d4-162f-4dc7-a4d9-e6a12496a8af" providerId="ADAL" clId="{A6768CEF-6E10-4735-9800-1A9F2D141E76}" dt="2022-07-25T12:47:18.112" v="71" actId="478"/>
          <ac:picMkLst>
            <pc:docMk/>
            <pc:sldMk cId="1834171136" sldId="2146847586"/>
            <ac:picMk id="427" creationId="{6E89D7B0-C6ED-33F8-8A50-656A46F52E1B}"/>
          </ac:picMkLst>
        </pc:picChg>
        <pc:picChg chg="del">
          <ac:chgData name="d'Agostino, Ciro" userId="522b68d4-162f-4dc7-a4d9-e6a12496a8af" providerId="ADAL" clId="{A6768CEF-6E10-4735-9800-1A9F2D141E76}" dt="2022-07-25T12:47:18.112" v="71" actId="478"/>
          <ac:picMkLst>
            <pc:docMk/>
            <pc:sldMk cId="1834171136" sldId="2146847586"/>
            <ac:picMk id="428" creationId="{126B5806-E156-EC61-69AA-6D732118AB96}"/>
          </ac:picMkLst>
        </pc:picChg>
        <pc:picChg chg="del">
          <ac:chgData name="d'Agostino, Ciro" userId="522b68d4-162f-4dc7-a4d9-e6a12496a8af" providerId="ADAL" clId="{A6768CEF-6E10-4735-9800-1A9F2D141E76}" dt="2022-07-25T12:47:18.112" v="71" actId="478"/>
          <ac:picMkLst>
            <pc:docMk/>
            <pc:sldMk cId="1834171136" sldId="2146847586"/>
            <ac:picMk id="429" creationId="{632C7037-D6C1-30AF-0837-BF18880E1720}"/>
          </ac:picMkLst>
        </pc:picChg>
        <pc:picChg chg="del">
          <ac:chgData name="d'Agostino, Ciro" userId="522b68d4-162f-4dc7-a4d9-e6a12496a8af" providerId="ADAL" clId="{A6768CEF-6E10-4735-9800-1A9F2D141E76}" dt="2022-07-25T12:47:18.112" v="71" actId="478"/>
          <ac:picMkLst>
            <pc:docMk/>
            <pc:sldMk cId="1834171136" sldId="2146847586"/>
            <ac:picMk id="430" creationId="{885F187F-25CE-513E-3C1D-F33521144851}"/>
          </ac:picMkLst>
        </pc:picChg>
        <pc:picChg chg="del">
          <ac:chgData name="d'Agostino, Ciro" userId="522b68d4-162f-4dc7-a4d9-e6a12496a8af" providerId="ADAL" clId="{A6768CEF-6E10-4735-9800-1A9F2D141E76}" dt="2022-07-25T12:47:18.112" v="71" actId="478"/>
          <ac:picMkLst>
            <pc:docMk/>
            <pc:sldMk cId="1834171136" sldId="2146847586"/>
            <ac:picMk id="431" creationId="{7BCA84DC-890A-F07C-8F62-67F2616B4C25}"/>
          </ac:picMkLst>
        </pc:picChg>
        <pc:picChg chg="del">
          <ac:chgData name="d'Agostino, Ciro" userId="522b68d4-162f-4dc7-a4d9-e6a12496a8af" providerId="ADAL" clId="{A6768CEF-6E10-4735-9800-1A9F2D141E76}" dt="2022-07-25T12:46:43.831" v="68" actId="478"/>
          <ac:picMkLst>
            <pc:docMk/>
            <pc:sldMk cId="1834171136" sldId="2146847586"/>
            <ac:picMk id="432" creationId="{868BF72C-B65E-2265-4A24-CB9B86BEC606}"/>
          </ac:picMkLst>
        </pc:picChg>
        <pc:picChg chg="del">
          <ac:chgData name="d'Agostino, Ciro" userId="522b68d4-162f-4dc7-a4d9-e6a12496a8af" providerId="ADAL" clId="{A6768CEF-6E10-4735-9800-1A9F2D141E76}" dt="2022-07-25T12:46:43.831" v="68" actId="478"/>
          <ac:picMkLst>
            <pc:docMk/>
            <pc:sldMk cId="1834171136" sldId="2146847586"/>
            <ac:picMk id="433" creationId="{BB347060-0F0C-6FE1-7CBA-0DE739976860}"/>
          </ac:picMkLst>
        </pc:picChg>
        <pc:picChg chg="del">
          <ac:chgData name="d'Agostino, Ciro" userId="522b68d4-162f-4dc7-a4d9-e6a12496a8af" providerId="ADAL" clId="{A6768CEF-6E10-4735-9800-1A9F2D141E76}" dt="2022-07-25T12:46:43.831" v="68" actId="478"/>
          <ac:picMkLst>
            <pc:docMk/>
            <pc:sldMk cId="1834171136" sldId="2146847586"/>
            <ac:picMk id="434" creationId="{37D031FC-AFC0-1206-91EA-106D4292774C}"/>
          </ac:picMkLst>
        </pc:picChg>
        <pc:picChg chg="del">
          <ac:chgData name="d'Agostino, Ciro" userId="522b68d4-162f-4dc7-a4d9-e6a12496a8af" providerId="ADAL" clId="{A6768CEF-6E10-4735-9800-1A9F2D141E76}" dt="2022-07-25T12:46:43.831" v="68" actId="478"/>
          <ac:picMkLst>
            <pc:docMk/>
            <pc:sldMk cId="1834171136" sldId="2146847586"/>
            <ac:picMk id="435" creationId="{B991C575-4AD9-F5B3-7536-86A70F719650}"/>
          </ac:picMkLst>
        </pc:picChg>
        <pc:picChg chg="del">
          <ac:chgData name="d'Agostino, Ciro" userId="522b68d4-162f-4dc7-a4d9-e6a12496a8af" providerId="ADAL" clId="{A6768CEF-6E10-4735-9800-1A9F2D141E76}" dt="2022-07-25T12:47:18.112" v="71" actId="478"/>
          <ac:picMkLst>
            <pc:docMk/>
            <pc:sldMk cId="1834171136" sldId="2146847586"/>
            <ac:picMk id="438" creationId="{3D8226F1-A68F-DD89-8FFE-5408BC65B666}"/>
          </ac:picMkLst>
        </pc:picChg>
        <pc:picChg chg="del">
          <ac:chgData name="d'Agostino, Ciro" userId="522b68d4-162f-4dc7-a4d9-e6a12496a8af" providerId="ADAL" clId="{A6768CEF-6E10-4735-9800-1A9F2D141E76}" dt="2022-07-25T12:47:18.112" v="71" actId="478"/>
          <ac:picMkLst>
            <pc:docMk/>
            <pc:sldMk cId="1834171136" sldId="2146847586"/>
            <ac:picMk id="439" creationId="{DBEE4A0F-76B3-132B-948E-BA3202D0E188}"/>
          </ac:picMkLst>
        </pc:picChg>
        <pc:picChg chg="del">
          <ac:chgData name="d'Agostino, Ciro" userId="522b68d4-162f-4dc7-a4d9-e6a12496a8af" providerId="ADAL" clId="{A6768CEF-6E10-4735-9800-1A9F2D141E76}" dt="2022-07-25T12:46:43.831" v="68" actId="478"/>
          <ac:picMkLst>
            <pc:docMk/>
            <pc:sldMk cId="1834171136" sldId="2146847586"/>
            <ac:picMk id="440" creationId="{D8AF58EA-A17D-4FAE-85A6-7E4F80A2F369}"/>
          </ac:picMkLst>
        </pc:picChg>
        <pc:picChg chg="del">
          <ac:chgData name="d'Agostino, Ciro" userId="522b68d4-162f-4dc7-a4d9-e6a12496a8af" providerId="ADAL" clId="{A6768CEF-6E10-4735-9800-1A9F2D141E76}" dt="2022-07-25T12:46:43.831" v="68" actId="478"/>
          <ac:picMkLst>
            <pc:docMk/>
            <pc:sldMk cId="1834171136" sldId="2146847586"/>
            <ac:picMk id="443" creationId="{16DF49DC-B85E-7627-065B-3447638AD314}"/>
          </ac:picMkLst>
        </pc:picChg>
        <pc:picChg chg="del">
          <ac:chgData name="d'Agostino, Ciro" userId="522b68d4-162f-4dc7-a4d9-e6a12496a8af" providerId="ADAL" clId="{A6768CEF-6E10-4735-9800-1A9F2D141E76}" dt="2022-07-25T12:46:43.831" v="68" actId="478"/>
          <ac:picMkLst>
            <pc:docMk/>
            <pc:sldMk cId="1834171136" sldId="2146847586"/>
            <ac:picMk id="444" creationId="{19A9B930-F86D-8443-6DCB-60FAF72A7714}"/>
          </ac:picMkLst>
        </pc:picChg>
        <pc:picChg chg="del">
          <ac:chgData name="d'Agostino, Ciro" userId="522b68d4-162f-4dc7-a4d9-e6a12496a8af" providerId="ADAL" clId="{A6768CEF-6E10-4735-9800-1A9F2D141E76}" dt="2022-07-25T12:47:18.112" v="71" actId="478"/>
          <ac:picMkLst>
            <pc:docMk/>
            <pc:sldMk cId="1834171136" sldId="2146847586"/>
            <ac:picMk id="445" creationId="{FEADAD70-4DF5-AE65-61DD-1A8929AA7DAB}"/>
          </ac:picMkLst>
        </pc:picChg>
        <pc:picChg chg="del">
          <ac:chgData name="d'Agostino, Ciro" userId="522b68d4-162f-4dc7-a4d9-e6a12496a8af" providerId="ADAL" clId="{A6768CEF-6E10-4735-9800-1A9F2D141E76}" dt="2022-07-25T12:47:18.112" v="71" actId="478"/>
          <ac:picMkLst>
            <pc:docMk/>
            <pc:sldMk cId="1834171136" sldId="2146847586"/>
            <ac:picMk id="449" creationId="{A9167F72-F327-0C56-6B0C-53BC37EB13E1}"/>
          </ac:picMkLst>
        </pc:picChg>
        <pc:picChg chg="del">
          <ac:chgData name="d'Agostino, Ciro" userId="522b68d4-162f-4dc7-a4d9-e6a12496a8af" providerId="ADAL" clId="{A6768CEF-6E10-4735-9800-1A9F2D141E76}" dt="2022-07-25T12:47:18.112" v="71" actId="478"/>
          <ac:picMkLst>
            <pc:docMk/>
            <pc:sldMk cId="1834171136" sldId="2146847586"/>
            <ac:picMk id="456" creationId="{CC852A60-A0E9-64F0-115C-403F05D3E7CA}"/>
          </ac:picMkLst>
        </pc:picChg>
        <pc:picChg chg="del">
          <ac:chgData name="d'Agostino, Ciro" userId="522b68d4-162f-4dc7-a4d9-e6a12496a8af" providerId="ADAL" clId="{A6768CEF-6E10-4735-9800-1A9F2D141E76}" dt="2022-07-25T12:46:43.831" v="68" actId="478"/>
          <ac:picMkLst>
            <pc:docMk/>
            <pc:sldMk cId="1834171136" sldId="2146847586"/>
            <ac:picMk id="457" creationId="{99E23D60-FB51-736D-1612-3B4DE7E22D66}"/>
          </ac:picMkLst>
        </pc:picChg>
      </pc:sldChg>
      <pc:sldChg chg="add del">
        <pc:chgData name="d'Agostino, Ciro" userId="522b68d4-162f-4dc7-a4d9-e6a12496a8af" providerId="ADAL" clId="{A6768CEF-6E10-4735-9800-1A9F2D141E76}" dt="2022-07-25T12:46:28.392" v="67" actId="47"/>
        <pc:sldMkLst>
          <pc:docMk/>
          <pc:sldMk cId="192601053" sldId="2146847587"/>
        </pc:sldMkLst>
      </pc:sldChg>
      <pc:sldChg chg="delSp modSp add del mod">
        <pc:chgData name="d'Agostino, Ciro" userId="522b68d4-162f-4dc7-a4d9-e6a12496a8af" providerId="ADAL" clId="{A6768CEF-6E10-4735-9800-1A9F2D141E76}" dt="2022-07-25T12:51:20.525" v="116" actId="47"/>
        <pc:sldMkLst>
          <pc:docMk/>
          <pc:sldMk cId="752869773" sldId="2146847587"/>
        </pc:sldMkLst>
        <pc:spChg chg="del">
          <ac:chgData name="d'Agostino, Ciro" userId="522b68d4-162f-4dc7-a4d9-e6a12496a8af" providerId="ADAL" clId="{A6768CEF-6E10-4735-9800-1A9F2D141E76}" dt="2022-07-25T12:47:53.115" v="73" actId="478"/>
          <ac:spMkLst>
            <pc:docMk/>
            <pc:sldMk cId="752869773" sldId="2146847587"/>
            <ac:spMk id="475" creationId="{A4C53109-643B-5118-9C1B-459BA628537B}"/>
          </ac:spMkLst>
        </pc:spChg>
        <pc:spChg chg="del">
          <ac:chgData name="d'Agostino, Ciro" userId="522b68d4-162f-4dc7-a4d9-e6a12496a8af" providerId="ADAL" clId="{A6768CEF-6E10-4735-9800-1A9F2D141E76}" dt="2022-07-25T12:47:53.115" v="73" actId="478"/>
          <ac:spMkLst>
            <pc:docMk/>
            <pc:sldMk cId="752869773" sldId="2146847587"/>
            <ac:spMk id="476" creationId="{E5494958-DCC0-148A-AEEE-A8828D4BD51D}"/>
          </ac:spMkLst>
        </pc:spChg>
        <pc:spChg chg="del">
          <ac:chgData name="d'Agostino, Ciro" userId="522b68d4-162f-4dc7-a4d9-e6a12496a8af" providerId="ADAL" clId="{A6768CEF-6E10-4735-9800-1A9F2D141E76}" dt="2022-07-25T12:47:53.115" v="73" actId="478"/>
          <ac:spMkLst>
            <pc:docMk/>
            <pc:sldMk cId="752869773" sldId="2146847587"/>
            <ac:spMk id="477" creationId="{C68C085C-18D6-152C-3F87-93D653A0D195}"/>
          </ac:spMkLst>
        </pc:spChg>
        <pc:spChg chg="del">
          <ac:chgData name="d'Agostino, Ciro" userId="522b68d4-162f-4dc7-a4d9-e6a12496a8af" providerId="ADAL" clId="{A6768CEF-6E10-4735-9800-1A9F2D141E76}" dt="2022-07-25T12:47:53.115" v="73" actId="478"/>
          <ac:spMkLst>
            <pc:docMk/>
            <pc:sldMk cId="752869773" sldId="2146847587"/>
            <ac:spMk id="478" creationId="{66193D47-9616-7A8A-6E2E-44E9A4DBD8F7}"/>
          </ac:spMkLst>
        </pc:spChg>
        <pc:spChg chg="del">
          <ac:chgData name="d'Agostino, Ciro" userId="522b68d4-162f-4dc7-a4d9-e6a12496a8af" providerId="ADAL" clId="{A6768CEF-6E10-4735-9800-1A9F2D141E76}" dt="2022-07-25T12:47:53.115" v="73" actId="478"/>
          <ac:spMkLst>
            <pc:docMk/>
            <pc:sldMk cId="752869773" sldId="2146847587"/>
            <ac:spMk id="479" creationId="{4425271C-1249-CF79-27C0-12D881D40949}"/>
          </ac:spMkLst>
        </pc:spChg>
        <pc:spChg chg="del">
          <ac:chgData name="d'Agostino, Ciro" userId="522b68d4-162f-4dc7-a4d9-e6a12496a8af" providerId="ADAL" clId="{A6768CEF-6E10-4735-9800-1A9F2D141E76}" dt="2022-07-25T12:47:53.115" v="73" actId="478"/>
          <ac:spMkLst>
            <pc:docMk/>
            <pc:sldMk cId="752869773" sldId="2146847587"/>
            <ac:spMk id="480" creationId="{22DC69CF-08E0-568B-DC1F-82839FAF8789}"/>
          </ac:spMkLst>
        </pc:spChg>
        <pc:spChg chg="del">
          <ac:chgData name="d'Agostino, Ciro" userId="522b68d4-162f-4dc7-a4d9-e6a12496a8af" providerId="ADAL" clId="{A6768CEF-6E10-4735-9800-1A9F2D141E76}" dt="2022-07-25T12:47:53.115" v="73" actId="478"/>
          <ac:spMkLst>
            <pc:docMk/>
            <pc:sldMk cId="752869773" sldId="2146847587"/>
            <ac:spMk id="495" creationId="{2D3B3E44-5E33-C82B-5A6C-74E911F7DD66}"/>
          </ac:spMkLst>
        </pc:spChg>
        <pc:spChg chg="del">
          <ac:chgData name="d'Agostino, Ciro" userId="522b68d4-162f-4dc7-a4d9-e6a12496a8af" providerId="ADAL" clId="{A6768CEF-6E10-4735-9800-1A9F2D141E76}" dt="2022-07-25T12:47:53.115" v="73" actId="478"/>
          <ac:spMkLst>
            <pc:docMk/>
            <pc:sldMk cId="752869773" sldId="2146847587"/>
            <ac:spMk id="496" creationId="{0D7E72D9-210B-18D2-8A53-AA69DDCEAF80}"/>
          </ac:spMkLst>
        </pc:spChg>
        <pc:spChg chg="del">
          <ac:chgData name="d'Agostino, Ciro" userId="522b68d4-162f-4dc7-a4d9-e6a12496a8af" providerId="ADAL" clId="{A6768CEF-6E10-4735-9800-1A9F2D141E76}" dt="2022-07-25T12:47:53.115" v="73" actId="478"/>
          <ac:spMkLst>
            <pc:docMk/>
            <pc:sldMk cId="752869773" sldId="2146847587"/>
            <ac:spMk id="497" creationId="{84B038BF-F040-5201-142F-F8C51213F373}"/>
          </ac:spMkLst>
        </pc:spChg>
        <pc:spChg chg="del">
          <ac:chgData name="d'Agostino, Ciro" userId="522b68d4-162f-4dc7-a4d9-e6a12496a8af" providerId="ADAL" clId="{A6768CEF-6E10-4735-9800-1A9F2D141E76}" dt="2022-07-25T12:47:53.115" v="73" actId="478"/>
          <ac:spMkLst>
            <pc:docMk/>
            <pc:sldMk cId="752869773" sldId="2146847587"/>
            <ac:spMk id="498" creationId="{F7E80722-23FF-70B4-0FD1-E1B8DCB49A27}"/>
          </ac:spMkLst>
        </pc:spChg>
        <pc:grpChg chg="mod">
          <ac:chgData name="d'Agostino, Ciro" userId="522b68d4-162f-4dc7-a4d9-e6a12496a8af" providerId="ADAL" clId="{A6768CEF-6E10-4735-9800-1A9F2D141E76}" dt="2022-07-25T12:48:04.159" v="76" actId="1076"/>
          <ac:grpSpMkLst>
            <pc:docMk/>
            <pc:sldMk cId="752869773" sldId="2146847587"/>
            <ac:grpSpMk id="339" creationId="{A4E21917-62E8-392A-5040-AB03BB27C577}"/>
          </ac:grpSpMkLst>
        </pc:grpChg>
        <pc:picChg chg="del">
          <ac:chgData name="d'Agostino, Ciro" userId="522b68d4-162f-4dc7-a4d9-e6a12496a8af" providerId="ADAL" clId="{A6768CEF-6E10-4735-9800-1A9F2D141E76}" dt="2022-07-25T12:47:53.115" v="73" actId="478"/>
          <ac:picMkLst>
            <pc:docMk/>
            <pc:sldMk cId="752869773" sldId="2146847587"/>
            <ac:picMk id="397" creationId="{05835041-FBE0-8614-BAF5-60EFB0BCF2F5}"/>
          </ac:picMkLst>
        </pc:picChg>
        <pc:picChg chg="del">
          <ac:chgData name="d'Agostino, Ciro" userId="522b68d4-162f-4dc7-a4d9-e6a12496a8af" providerId="ADAL" clId="{A6768CEF-6E10-4735-9800-1A9F2D141E76}" dt="2022-07-25T12:47:53.115" v="73" actId="478"/>
          <ac:picMkLst>
            <pc:docMk/>
            <pc:sldMk cId="752869773" sldId="2146847587"/>
            <ac:picMk id="398" creationId="{5B266D34-EBA4-95EA-63E8-684C5C050C74}"/>
          </ac:picMkLst>
        </pc:picChg>
        <pc:picChg chg="del">
          <ac:chgData name="d'Agostino, Ciro" userId="522b68d4-162f-4dc7-a4d9-e6a12496a8af" providerId="ADAL" clId="{A6768CEF-6E10-4735-9800-1A9F2D141E76}" dt="2022-07-25T12:47:53.115" v="73" actId="478"/>
          <ac:picMkLst>
            <pc:docMk/>
            <pc:sldMk cId="752869773" sldId="2146847587"/>
            <ac:picMk id="399" creationId="{18AB98CA-D1B2-7D5B-826D-0C4A6E36B97F}"/>
          </ac:picMkLst>
        </pc:picChg>
        <pc:picChg chg="del">
          <ac:chgData name="d'Agostino, Ciro" userId="522b68d4-162f-4dc7-a4d9-e6a12496a8af" providerId="ADAL" clId="{A6768CEF-6E10-4735-9800-1A9F2D141E76}" dt="2022-07-25T12:47:53.115" v="73" actId="478"/>
          <ac:picMkLst>
            <pc:docMk/>
            <pc:sldMk cId="752869773" sldId="2146847587"/>
            <ac:picMk id="400" creationId="{9EE287F1-8814-BC94-0771-07D08ADBC585}"/>
          </ac:picMkLst>
        </pc:picChg>
        <pc:picChg chg="del">
          <ac:chgData name="d'Agostino, Ciro" userId="522b68d4-162f-4dc7-a4d9-e6a12496a8af" providerId="ADAL" clId="{A6768CEF-6E10-4735-9800-1A9F2D141E76}" dt="2022-07-25T12:47:53.115" v="73" actId="478"/>
          <ac:picMkLst>
            <pc:docMk/>
            <pc:sldMk cId="752869773" sldId="2146847587"/>
            <ac:picMk id="403" creationId="{9C5A3A7A-8FDD-F325-A9FC-2A0C1424B39B}"/>
          </ac:picMkLst>
        </pc:picChg>
        <pc:picChg chg="del">
          <ac:chgData name="d'Agostino, Ciro" userId="522b68d4-162f-4dc7-a4d9-e6a12496a8af" providerId="ADAL" clId="{A6768CEF-6E10-4735-9800-1A9F2D141E76}" dt="2022-07-25T12:47:53.115" v="73" actId="478"/>
          <ac:picMkLst>
            <pc:docMk/>
            <pc:sldMk cId="752869773" sldId="2146847587"/>
            <ac:picMk id="406" creationId="{A7533797-0623-1BE2-E36B-3566DE117FDA}"/>
          </ac:picMkLst>
        </pc:picChg>
        <pc:picChg chg="del">
          <ac:chgData name="d'Agostino, Ciro" userId="522b68d4-162f-4dc7-a4d9-e6a12496a8af" providerId="ADAL" clId="{A6768CEF-6E10-4735-9800-1A9F2D141E76}" dt="2022-07-25T12:47:53.115" v="73" actId="478"/>
          <ac:picMkLst>
            <pc:docMk/>
            <pc:sldMk cId="752869773" sldId="2146847587"/>
            <ac:picMk id="409" creationId="{29290A8F-D8E7-996C-9611-E5DB21CAD453}"/>
          </ac:picMkLst>
        </pc:picChg>
        <pc:picChg chg="del">
          <ac:chgData name="d'Agostino, Ciro" userId="522b68d4-162f-4dc7-a4d9-e6a12496a8af" providerId="ADAL" clId="{A6768CEF-6E10-4735-9800-1A9F2D141E76}" dt="2022-07-25T12:47:53.115" v="73" actId="478"/>
          <ac:picMkLst>
            <pc:docMk/>
            <pc:sldMk cId="752869773" sldId="2146847587"/>
            <ac:picMk id="413" creationId="{84901EEB-C9FF-6A97-616E-62BA842CE09F}"/>
          </ac:picMkLst>
        </pc:picChg>
        <pc:picChg chg="del">
          <ac:chgData name="d'Agostino, Ciro" userId="522b68d4-162f-4dc7-a4d9-e6a12496a8af" providerId="ADAL" clId="{A6768CEF-6E10-4735-9800-1A9F2D141E76}" dt="2022-07-25T12:47:57.825" v="74" actId="478"/>
          <ac:picMkLst>
            <pc:docMk/>
            <pc:sldMk cId="752869773" sldId="2146847587"/>
            <ac:picMk id="416" creationId="{017AAA3B-3E64-1D48-6957-59F23D529D96}"/>
          </ac:picMkLst>
        </pc:picChg>
        <pc:picChg chg="del">
          <ac:chgData name="d'Agostino, Ciro" userId="522b68d4-162f-4dc7-a4d9-e6a12496a8af" providerId="ADAL" clId="{A6768CEF-6E10-4735-9800-1A9F2D141E76}" dt="2022-07-25T12:47:53.115" v="73" actId="478"/>
          <ac:picMkLst>
            <pc:docMk/>
            <pc:sldMk cId="752869773" sldId="2146847587"/>
            <ac:picMk id="419" creationId="{168AE677-D50F-3884-DCCB-0F09BB2FE031}"/>
          </ac:picMkLst>
        </pc:picChg>
        <pc:picChg chg="del">
          <ac:chgData name="d'Agostino, Ciro" userId="522b68d4-162f-4dc7-a4d9-e6a12496a8af" providerId="ADAL" clId="{A6768CEF-6E10-4735-9800-1A9F2D141E76}" dt="2022-07-25T12:47:59.975" v="75" actId="478"/>
          <ac:picMkLst>
            <pc:docMk/>
            <pc:sldMk cId="752869773" sldId="2146847587"/>
            <ac:picMk id="421" creationId="{2C0CB802-FDE2-F4D5-BDE7-FCFA4FB6CB9A}"/>
          </ac:picMkLst>
        </pc:picChg>
        <pc:picChg chg="del">
          <ac:chgData name="d'Agostino, Ciro" userId="522b68d4-162f-4dc7-a4d9-e6a12496a8af" providerId="ADAL" clId="{A6768CEF-6E10-4735-9800-1A9F2D141E76}" dt="2022-07-25T12:47:53.115" v="73" actId="478"/>
          <ac:picMkLst>
            <pc:docMk/>
            <pc:sldMk cId="752869773" sldId="2146847587"/>
            <ac:picMk id="422" creationId="{C09DE4FD-822B-C4EB-FB7E-7BCE0F57FE3B}"/>
          </ac:picMkLst>
        </pc:picChg>
        <pc:picChg chg="del">
          <ac:chgData name="d'Agostino, Ciro" userId="522b68d4-162f-4dc7-a4d9-e6a12496a8af" providerId="ADAL" clId="{A6768CEF-6E10-4735-9800-1A9F2D141E76}" dt="2022-07-25T12:47:53.115" v="73" actId="478"/>
          <ac:picMkLst>
            <pc:docMk/>
            <pc:sldMk cId="752869773" sldId="2146847587"/>
            <ac:picMk id="450" creationId="{370333B2-0529-99CF-E630-12C197FA3542}"/>
          </ac:picMkLst>
        </pc:picChg>
        <pc:picChg chg="del">
          <ac:chgData name="d'Agostino, Ciro" userId="522b68d4-162f-4dc7-a4d9-e6a12496a8af" providerId="ADAL" clId="{A6768CEF-6E10-4735-9800-1A9F2D141E76}" dt="2022-07-25T12:47:53.115" v="73" actId="478"/>
          <ac:picMkLst>
            <pc:docMk/>
            <pc:sldMk cId="752869773" sldId="2146847587"/>
            <ac:picMk id="451" creationId="{864DDA62-BAAF-27E8-48CF-73705CCBA549}"/>
          </ac:picMkLst>
        </pc:picChg>
        <pc:picChg chg="del">
          <ac:chgData name="d'Agostino, Ciro" userId="522b68d4-162f-4dc7-a4d9-e6a12496a8af" providerId="ADAL" clId="{A6768CEF-6E10-4735-9800-1A9F2D141E76}" dt="2022-07-25T12:47:53.115" v="73" actId="478"/>
          <ac:picMkLst>
            <pc:docMk/>
            <pc:sldMk cId="752869773" sldId="2146847587"/>
            <ac:picMk id="452" creationId="{0A30E19F-6FF3-A14C-EEF7-6F4D7B0788FE}"/>
          </ac:picMkLst>
        </pc:picChg>
        <pc:picChg chg="del">
          <ac:chgData name="d'Agostino, Ciro" userId="522b68d4-162f-4dc7-a4d9-e6a12496a8af" providerId="ADAL" clId="{A6768CEF-6E10-4735-9800-1A9F2D141E76}" dt="2022-07-25T12:47:53.115" v="73" actId="478"/>
          <ac:picMkLst>
            <pc:docMk/>
            <pc:sldMk cId="752869773" sldId="2146847587"/>
            <ac:picMk id="453" creationId="{D93CF500-7873-6B5D-4441-C559E44264F6}"/>
          </ac:picMkLst>
        </pc:picChg>
        <pc:picChg chg="del">
          <ac:chgData name="d'Agostino, Ciro" userId="522b68d4-162f-4dc7-a4d9-e6a12496a8af" providerId="ADAL" clId="{A6768CEF-6E10-4735-9800-1A9F2D141E76}" dt="2022-07-25T12:47:53.115" v="73" actId="478"/>
          <ac:picMkLst>
            <pc:docMk/>
            <pc:sldMk cId="752869773" sldId="2146847587"/>
            <ac:picMk id="454" creationId="{7935CA99-2831-F699-3B90-3FF32104667E}"/>
          </ac:picMkLst>
        </pc:picChg>
        <pc:picChg chg="del">
          <ac:chgData name="d'Agostino, Ciro" userId="522b68d4-162f-4dc7-a4d9-e6a12496a8af" providerId="ADAL" clId="{A6768CEF-6E10-4735-9800-1A9F2D141E76}" dt="2022-07-25T12:47:53.115" v="73" actId="478"/>
          <ac:picMkLst>
            <pc:docMk/>
            <pc:sldMk cId="752869773" sldId="2146847587"/>
            <ac:picMk id="455" creationId="{9020BDBD-E7FD-867B-D261-0FE422E5ED8D}"/>
          </ac:picMkLst>
        </pc:picChg>
        <pc:picChg chg="del">
          <ac:chgData name="d'Agostino, Ciro" userId="522b68d4-162f-4dc7-a4d9-e6a12496a8af" providerId="ADAL" clId="{A6768CEF-6E10-4735-9800-1A9F2D141E76}" dt="2022-07-25T12:47:53.115" v="73" actId="478"/>
          <ac:picMkLst>
            <pc:docMk/>
            <pc:sldMk cId="752869773" sldId="2146847587"/>
            <ac:picMk id="485" creationId="{8A497727-5EE6-C2BF-2069-17BA28C18ADB}"/>
          </ac:picMkLst>
        </pc:picChg>
        <pc:picChg chg="del">
          <ac:chgData name="d'Agostino, Ciro" userId="522b68d4-162f-4dc7-a4d9-e6a12496a8af" providerId="ADAL" clId="{A6768CEF-6E10-4735-9800-1A9F2D141E76}" dt="2022-07-25T12:47:53.115" v="73" actId="478"/>
          <ac:picMkLst>
            <pc:docMk/>
            <pc:sldMk cId="752869773" sldId="2146847587"/>
            <ac:picMk id="486" creationId="{60ADD5A7-3FA7-2C93-FEE9-DE48E931D56E}"/>
          </ac:picMkLst>
        </pc:picChg>
        <pc:picChg chg="del">
          <ac:chgData name="d'Agostino, Ciro" userId="522b68d4-162f-4dc7-a4d9-e6a12496a8af" providerId="ADAL" clId="{A6768CEF-6E10-4735-9800-1A9F2D141E76}" dt="2022-07-25T12:47:53.115" v="73" actId="478"/>
          <ac:picMkLst>
            <pc:docMk/>
            <pc:sldMk cId="752869773" sldId="2146847587"/>
            <ac:picMk id="487" creationId="{6CEE4896-D556-5134-4402-34ED8B970786}"/>
          </ac:picMkLst>
        </pc:picChg>
        <pc:picChg chg="del">
          <ac:chgData name="d'Agostino, Ciro" userId="522b68d4-162f-4dc7-a4d9-e6a12496a8af" providerId="ADAL" clId="{A6768CEF-6E10-4735-9800-1A9F2D141E76}" dt="2022-07-25T12:47:53.115" v="73" actId="478"/>
          <ac:picMkLst>
            <pc:docMk/>
            <pc:sldMk cId="752869773" sldId="2146847587"/>
            <ac:picMk id="488" creationId="{E3B5EC34-6F4E-C453-49DD-845106B7453C}"/>
          </ac:picMkLst>
        </pc:picChg>
      </pc:sldChg>
    </pc:docChg>
  </pc:docChgLst>
  <pc:docChgLst>
    <pc:chgData name="Panzironi, Flavia" userId="2605e054-86b8-47a6-8c99-cd9580752c93" providerId="ADAL" clId="{135D4B4D-9A8C-4951-939F-4FE004DA5A07}"/>
    <pc:docChg chg="undo redo custSel addSld delSld modSld sldOrd addSection modSection">
      <pc:chgData name="Panzironi, Flavia" userId="2605e054-86b8-47a6-8c99-cd9580752c93" providerId="ADAL" clId="{135D4B4D-9A8C-4951-939F-4FE004DA5A07}" dt="2022-06-22T14:50:56.067" v="2055" actId="20577"/>
      <pc:docMkLst>
        <pc:docMk/>
      </pc:docMkLst>
      <pc:sldChg chg="modSp mod">
        <pc:chgData name="Panzironi, Flavia" userId="2605e054-86b8-47a6-8c99-cd9580752c93" providerId="ADAL" clId="{135D4B4D-9A8C-4951-939F-4FE004DA5A07}" dt="2022-06-22T06:50:48.289" v="946" actId="20577"/>
        <pc:sldMkLst>
          <pc:docMk/>
          <pc:sldMk cId="460694882" sldId="269"/>
        </pc:sldMkLst>
        <pc:spChg chg="mod">
          <ac:chgData name="Panzironi, Flavia" userId="2605e054-86b8-47a6-8c99-cd9580752c93" providerId="ADAL" clId="{135D4B4D-9A8C-4951-939F-4FE004DA5A07}" dt="2022-06-22T06:50:48.289" v="946" actId="20577"/>
          <ac:spMkLst>
            <pc:docMk/>
            <pc:sldMk cId="460694882" sldId="269"/>
            <ac:spMk id="2" creationId="{00000000-0000-0000-0000-000000000000}"/>
          </ac:spMkLst>
        </pc:spChg>
      </pc:sldChg>
      <pc:sldChg chg="addSp delSp modSp mod">
        <pc:chgData name="Panzironi, Flavia" userId="2605e054-86b8-47a6-8c99-cd9580752c93" providerId="ADAL" clId="{135D4B4D-9A8C-4951-939F-4FE004DA5A07}" dt="2022-06-22T07:42:51.656" v="1006" actId="478"/>
        <pc:sldMkLst>
          <pc:docMk/>
          <pc:sldMk cId="3894089956" sldId="2146846916"/>
        </pc:sldMkLst>
        <pc:spChg chg="add del mod">
          <ac:chgData name="Panzironi, Flavia" userId="2605e054-86b8-47a6-8c99-cd9580752c93" providerId="ADAL" clId="{135D4B4D-9A8C-4951-939F-4FE004DA5A07}" dt="2022-06-22T07:42:51.656" v="1006" actId="478"/>
          <ac:spMkLst>
            <pc:docMk/>
            <pc:sldMk cId="3894089956" sldId="2146846916"/>
            <ac:spMk id="9" creationId="{C1F6ACA8-A156-4BEA-A4F8-DC817DA3F5A2}"/>
          </ac:spMkLst>
        </pc:spChg>
      </pc:sldChg>
      <pc:sldChg chg="del">
        <pc:chgData name="Panzironi, Flavia" userId="2605e054-86b8-47a6-8c99-cd9580752c93" providerId="ADAL" clId="{135D4B4D-9A8C-4951-939F-4FE004DA5A07}" dt="2022-06-21T12:37:19.246" v="490" actId="2696"/>
        <pc:sldMkLst>
          <pc:docMk/>
          <pc:sldMk cId="1575673323" sldId="2146846919"/>
        </pc:sldMkLst>
      </pc:sldChg>
      <pc:sldChg chg="add modAnim">
        <pc:chgData name="Panzironi, Flavia" userId="2605e054-86b8-47a6-8c99-cd9580752c93" providerId="ADAL" clId="{135D4B4D-9A8C-4951-939F-4FE004DA5A07}" dt="2022-06-21T12:37:22.024" v="491"/>
        <pc:sldMkLst>
          <pc:docMk/>
          <pc:sldMk cId="2949127033" sldId="2146846919"/>
        </pc:sldMkLst>
      </pc:sldChg>
      <pc:sldChg chg="add">
        <pc:chgData name="Panzironi, Flavia" userId="2605e054-86b8-47a6-8c99-cd9580752c93" providerId="ADAL" clId="{135D4B4D-9A8C-4951-939F-4FE004DA5A07}" dt="2022-06-21T11:08:37.970" v="366"/>
        <pc:sldMkLst>
          <pc:docMk/>
          <pc:sldMk cId="171070979" sldId="2146846961"/>
        </pc:sldMkLst>
      </pc:sldChg>
      <pc:sldChg chg="del ord">
        <pc:chgData name="Panzironi, Flavia" userId="2605e054-86b8-47a6-8c99-cd9580752c93" providerId="ADAL" clId="{135D4B4D-9A8C-4951-939F-4FE004DA5A07}" dt="2022-06-21T11:08:31.766" v="365" actId="2696"/>
        <pc:sldMkLst>
          <pc:docMk/>
          <pc:sldMk cId="478299569" sldId="2146846961"/>
        </pc:sldMkLst>
      </pc:sldChg>
      <pc:sldChg chg="addSp delSp modSp del mod">
        <pc:chgData name="Panzironi, Flavia" userId="2605e054-86b8-47a6-8c99-cd9580752c93" providerId="ADAL" clId="{135D4B4D-9A8C-4951-939F-4FE004DA5A07}" dt="2022-06-22T10:54:29.369" v="1298" actId="2696"/>
        <pc:sldMkLst>
          <pc:docMk/>
          <pc:sldMk cId="3987573355" sldId="2146846970"/>
        </pc:sldMkLst>
        <pc:spChg chg="del">
          <ac:chgData name="Panzironi, Flavia" userId="2605e054-86b8-47a6-8c99-cd9580752c93" providerId="ADAL" clId="{135D4B4D-9A8C-4951-939F-4FE004DA5A07}" dt="2022-06-22T10:52:44.927" v="1288" actId="478"/>
          <ac:spMkLst>
            <pc:docMk/>
            <pc:sldMk cId="3987573355" sldId="2146846970"/>
            <ac:spMk id="83" creationId="{3813EE28-70DD-4C3D-B5D4-97D4C4C8DB2D}"/>
          </ac:spMkLst>
        </pc:spChg>
        <pc:picChg chg="add mod">
          <ac:chgData name="Panzironi, Flavia" userId="2605e054-86b8-47a6-8c99-cd9580752c93" providerId="ADAL" clId="{135D4B4D-9A8C-4951-939F-4FE004DA5A07}" dt="2022-06-22T10:53:48.352" v="1293"/>
          <ac:picMkLst>
            <pc:docMk/>
            <pc:sldMk cId="3987573355" sldId="2146846970"/>
            <ac:picMk id="138" creationId="{447E5009-78B9-4DBC-90E4-A23C92C8E77B}"/>
          </ac:picMkLst>
        </pc:picChg>
      </pc:sldChg>
      <pc:sldChg chg="addSp modSp mod">
        <pc:chgData name="Panzironi, Flavia" userId="2605e054-86b8-47a6-8c99-cd9580752c93" providerId="ADAL" clId="{135D4B4D-9A8C-4951-939F-4FE004DA5A07}" dt="2022-06-22T11:25:46.797" v="1596" actId="1076"/>
        <pc:sldMkLst>
          <pc:docMk/>
          <pc:sldMk cId="2470940488" sldId="2146846975"/>
        </pc:sldMkLst>
        <pc:spChg chg="add mod">
          <ac:chgData name="Panzironi, Flavia" userId="2605e054-86b8-47a6-8c99-cd9580752c93" providerId="ADAL" clId="{135D4B4D-9A8C-4951-939F-4FE004DA5A07}" dt="2022-06-22T11:25:46.797" v="1596" actId="1076"/>
          <ac:spMkLst>
            <pc:docMk/>
            <pc:sldMk cId="2470940488" sldId="2146846975"/>
            <ac:spMk id="52" creationId="{107486D4-5228-44E4-ABA1-645FD55DD47D}"/>
          </ac:spMkLst>
        </pc:spChg>
        <pc:picChg chg="add mod">
          <ac:chgData name="Panzironi, Flavia" userId="2605e054-86b8-47a6-8c99-cd9580752c93" providerId="ADAL" clId="{135D4B4D-9A8C-4951-939F-4FE004DA5A07}" dt="2022-06-22T10:04:43.834" v="1236" actId="1076"/>
          <ac:picMkLst>
            <pc:docMk/>
            <pc:sldMk cId="2470940488" sldId="2146846975"/>
            <ac:picMk id="48" creationId="{008B9FCF-4A5B-4ED5-8EC9-DEF90F7C19AF}"/>
          </ac:picMkLst>
        </pc:picChg>
      </pc:sldChg>
      <pc:sldChg chg="addSp delSp modSp mod">
        <pc:chgData name="Panzironi, Flavia" userId="2605e054-86b8-47a6-8c99-cd9580752c93" providerId="ADAL" clId="{135D4B4D-9A8C-4951-939F-4FE004DA5A07}" dt="2022-06-22T06:52:42.594" v="978" actId="1037"/>
        <pc:sldMkLst>
          <pc:docMk/>
          <pc:sldMk cId="3258168358" sldId="2146846991"/>
        </pc:sldMkLst>
        <pc:spChg chg="add del mod">
          <ac:chgData name="Panzironi, Flavia" userId="2605e054-86b8-47a6-8c99-cd9580752c93" providerId="ADAL" clId="{135D4B4D-9A8C-4951-939F-4FE004DA5A07}" dt="2022-06-22T06:52:05.090" v="947" actId="478"/>
          <ac:spMkLst>
            <pc:docMk/>
            <pc:sldMk cId="3258168358" sldId="2146846991"/>
            <ac:spMk id="3" creationId="{3EA03A21-BB86-4451-A48B-3CD7F1C881DE}"/>
          </ac:spMkLst>
        </pc:spChg>
        <pc:grpChg chg="mod">
          <ac:chgData name="Panzironi, Flavia" userId="2605e054-86b8-47a6-8c99-cd9580752c93" providerId="ADAL" clId="{135D4B4D-9A8C-4951-939F-4FE004DA5A07}" dt="2022-06-22T06:52:42.594" v="978" actId="1037"/>
          <ac:grpSpMkLst>
            <pc:docMk/>
            <pc:sldMk cId="3258168358" sldId="2146846991"/>
            <ac:grpSpMk id="105" creationId="{D0BA861F-B33E-4644-80B9-1E5109D8DDBE}"/>
          </ac:grpSpMkLst>
        </pc:grpChg>
        <pc:picChg chg="mod">
          <ac:chgData name="Panzironi, Flavia" userId="2605e054-86b8-47a6-8c99-cd9580752c93" providerId="ADAL" clId="{135D4B4D-9A8C-4951-939F-4FE004DA5A07}" dt="2022-06-22T06:52:23.755" v="966" actId="1076"/>
          <ac:picMkLst>
            <pc:docMk/>
            <pc:sldMk cId="3258168358" sldId="2146846991"/>
            <ac:picMk id="5" creationId="{DB346288-AF47-765A-FFD4-53124F19DF92}"/>
          </ac:picMkLst>
        </pc:picChg>
        <pc:picChg chg="mod ord">
          <ac:chgData name="Panzironi, Flavia" userId="2605e054-86b8-47a6-8c99-cd9580752c93" providerId="ADAL" clId="{135D4B4D-9A8C-4951-939F-4FE004DA5A07}" dt="2022-06-22T06:52:38.582" v="969" actId="1076"/>
          <ac:picMkLst>
            <pc:docMk/>
            <pc:sldMk cId="3258168358" sldId="2146846991"/>
            <ac:picMk id="78" creationId="{58CBE66A-4DCA-4F16-8052-F4F8A5ED85BE}"/>
          </ac:picMkLst>
        </pc:picChg>
        <pc:picChg chg="mod">
          <ac:chgData name="Panzironi, Flavia" userId="2605e054-86b8-47a6-8c99-cd9580752c93" providerId="ADAL" clId="{135D4B4D-9A8C-4951-939F-4FE004DA5A07}" dt="2022-06-22T06:52:42.594" v="978" actId="1037"/>
          <ac:picMkLst>
            <pc:docMk/>
            <pc:sldMk cId="3258168358" sldId="2146846991"/>
            <ac:picMk id="85" creationId="{0BB08E85-AA91-408B-889E-1E7854496048}"/>
          </ac:picMkLst>
        </pc:picChg>
        <pc:picChg chg="mod">
          <ac:chgData name="Panzironi, Flavia" userId="2605e054-86b8-47a6-8c99-cd9580752c93" providerId="ADAL" clId="{135D4B4D-9A8C-4951-939F-4FE004DA5A07}" dt="2022-06-22T06:52:42.594" v="978" actId="1037"/>
          <ac:picMkLst>
            <pc:docMk/>
            <pc:sldMk cId="3258168358" sldId="2146846991"/>
            <ac:picMk id="93" creationId="{4534C0E0-9A97-431C-80F5-45A632E1EEA2}"/>
          </ac:picMkLst>
        </pc:picChg>
        <pc:picChg chg="mod">
          <ac:chgData name="Panzironi, Flavia" userId="2605e054-86b8-47a6-8c99-cd9580752c93" providerId="ADAL" clId="{135D4B4D-9A8C-4951-939F-4FE004DA5A07}" dt="2022-06-22T06:52:42.594" v="978" actId="1037"/>
          <ac:picMkLst>
            <pc:docMk/>
            <pc:sldMk cId="3258168358" sldId="2146846991"/>
            <ac:picMk id="110" creationId="{0C7FA5D6-1791-44B3-9E51-5A1BA6AC0821}"/>
          </ac:picMkLst>
        </pc:picChg>
      </pc:sldChg>
      <pc:sldChg chg="addSp modSp mod">
        <pc:chgData name="Panzironi, Flavia" userId="2605e054-86b8-47a6-8c99-cd9580752c93" providerId="ADAL" clId="{135D4B4D-9A8C-4951-939F-4FE004DA5A07}" dt="2022-06-22T13:33:18.986" v="1978" actId="20577"/>
        <pc:sldMkLst>
          <pc:docMk/>
          <pc:sldMk cId="2545305760" sldId="2146846992"/>
        </pc:sldMkLst>
        <pc:spChg chg="add mod">
          <ac:chgData name="Panzironi, Flavia" userId="2605e054-86b8-47a6-8c99-cd9580752c93" providerId="ADAL" clId="{135D4B4D-9A8C-4951-939F-4FE004DA5A07}" dt="2022-06-22T13:33:18.986" v="1978" actId="20577"/>
          <ac:spMkLst>
            <pc:docMk/>
            <pc:sldMk cId="2545305760" sldId="2146846992"/>
            <ac:spMk id="3" creationId="{FDBF809C-7F17-4B8B-8CEA-2D62CC0B3952}"/>
          </ac:spMkLst>
        </pc:spChg>
      </pc:sldChg>
      <pc:sldChg chg="addSp modSp mod">
        <pc:chgData name="Panzironi, Flavia" userId="2605e054-86b8-47a6-8c99-cd9580752c93" providerId="ADAL" clId="{135D4B4D-9A8C-4951-939F-4FE004DA5A07}" dt="2022-06-22T13:34:11.679" v="1980" actId="1076"/>
        <pc:sldMkLst>
          <pc:docMk/>
          <pc:sldMk cId="607756687" sldId="2146847014"/>
        </pc:sldMkLst>
        <pc:picChg chg="add mod">
          <ac:chgData name="Panzironi, Flavia" userId="2605e054-86b8-47a6-8c99-cd9580752c93" providerId="ADAL" clId="{135D4B4D-9A8C-4951-939F-4FE004DA5A07}" dt="2022-06-22T13:34:11.679" v="1980" actId="1076"/>
          <ac:picMkLst>
            <pc:docMk/>
            <pc:sldMk cId="607756687" sldId="2146847014"/>
            <ac:picMk id="44" creationId="{05EC4B3C-94FF-44C5-94A6-98D3359BAC3A}"/>
          </ac:picMkLst>
        </pc:picChg>
      </pc:sldChg>
      <pc:sldChg chg="addSp delSp modSp mod">
        <pc:chgData name="Panzironi, Flavia" userId="2605e054-86b8-47a6-8c99-cd9580752c93" providerId="ADAL" clId="{135D4B4D-9A8C-4951-939F-4FE004DA5A07}" dt="2022-06-22T11:10:36.884" v="1433" actId="478"/>
        <pc:sldMkLst>
          <pc:docMk/>
          <pc:sldMk cId="1303235291" sldId="2146847025"/>
        </pc:sldMkLst>
        <pc:spChg chg="add del mod">
          <ac:chgData name="Panzironi, Flavia" userId="2605e054-86b8-47a6-8c99-cd9580752c93" providerId="ADAL" clId="{135D4B4D-9A8C-4951-939F-4FE004DA5A07}" dt="2022-06-22T11:10:36.884" v="1433" actId="478"/>
          <ac:spMkLst>
            <pc:docMk/>
            <pc:sldMk cId="1303235291" sldId="2146847025"/>
            <ac:spMk id="10" creationId="{8931FC45-451B-4933-999B-09A6C945FCBB}"/>
          </ac:spMkLst>
        </pc:spChg>
        <pc:spChg chg="del mod">
          <ac:chgData name="Panzironi, Flavia" userId="2605e054-86b8-47a6-8c99-cd9580752c93" providerId="ADAL" clId="{135D4B4D-9A8C-4951-939F-4FE004DA5A07}" dt="2022-06-22T07:43:03.018" v="1007" actId="478"/>
          <ac:spMkLst>
            <pc:docMk/>
            <pc:sldMk cId="1303235291" sldId="2146847025"/>
            <ac:spMk id="161" creationId="{9A17BBEB-B014-4E2C-912F-3048C121BD89}"/>
          </ac:spMkLst>
        </pc:spChg>
      </pc:sldChg>
      <pc:sldChg chg="add modAnim">
        <pc:chgData name="Panzironi, Flavia" userId="2605e054-86b8-47a6-8c99-cd9580752c93" providerId="ADAL" clId="{135D4B4D-9A8C-4951-939F-4FE004DA5A07}" dt="2022-06-22T12:50:15.735" v="1767"/>
        <pc:sldMkLst>
          <pc:docMk/>
          <pc:sldMk cId="901626695" sldId="2146847064"/>
        </pc:sldMkLst>
      </pc:sldChg>
      <pc:sldChg chg="addSp modSp del mod">
        <pc:chgData name="Panzironi, Flavia" userId="2605e054-86b8-47a6-8c99-cd9580752c93" providerId="ADAL" clId="{135D4B4D-9A8C-4951-939F-4FE004DA5A07}" dt="2022-06-22T12:50:11.544" v="1766" actId="2696"/>
        <pc:sldMkLst>
          <pc:docMk/>
          <pc:sldMk cId="3749891617" sldId="2146847064"/>
        </pc:sldMkLst>
        <pc:spChg chg="mod">
          <ac:chgData name="Panzironi, Flavia" userId="2605e054-86b8-47a6-8c99-cd9580752c93" providerId="ADAL" clId="{135D4B4D-9A8C-4951-939F-4FE004DA5A07}" dt="2022-06-22T11:20:25.673" v="1561" actId="14100"/>
          <ac:spMkLst>
            <pc:docMk/>
            <pc:sldMk cId="3749891617" sldId="2146847064"/>
            <ac:spMk id="276" creationId="{A8CBF096-020D-4D2E-BA41-4798A85BD437}"/>
          </ac:spMkLst>
        </pc:spChg>
        <pc:spChg chg="add mod">
          <ac:chgData name="Panzironi, Flavia" userId="2605e054-86b8-47a6-8c99-cd9580752c93" providerId="ADAL" clId="{135D4B4D-9A8C-4951-939F-4FE004DA5A07}" dt="2022-06-22T10:57:46.472" v="1340" actId="1076"/>
          <ac:spMkLst>
            <pc:docMk/>
            <pc:sldMk cId="3749891617" sldId="2146847064"/>
            <ac:spMk id="277" creationId="{CEDD275A-B814-4255-A125-FA8BAB19F1D1}"/>
          </ac:spMkLst>
        </pc:spChg>
        <pc:grpChg chg="mod">
          <ac:chgData name="Panzironi, Flavia" userId="2605e054-86b8-47a6-8c99-cd9580752c93" providerId="ADAL" clId="{135D4B4D-9A8C-4951-939F-4FE004DA5A07}" dt="2022-06-21T13:50:22.520" v="939" actId="1036"/>
          <ac:grpSpMkLst>
            <pc:docMk/>
            <pc:sldMk cId="3749891617" sldId="2146847064"/>
            <ac:grpSpMk id="2" creationId="{78948C8E-3BC3-4A34-92EF-10B9989E9369}"/>
          </ac:grpSpMkLst>
        </pc:grpChg>
      </pc:sldChg>
      <pc:sldChg chg="addSp delSp modSp mod">
        <pc:chgData name="Panzironi, Flavia" userId="2605e054-86b8-47a6-8c99-cd9580752c93" providerId="ADAL" clId="{135D4B4D-9A8C-4951-939F-4FE004DA5A07}" dt="2022-06-22T13:27:36.778" v="1928" actId="478"/>
        <pc:sldMkLst>
          <pc:docMk/>
          <pc:sldMk cId="928744094" sldId="2146847071"/>
        </pc:sldMkLst>
        <pc:spChg chg="add mod">
          <ac:chgData name="Panzironi, Flavia" userId="2605e054-86b8-47a6-8c99-cd9580752c93" providerId="ADAL" clId="{135D4B4D-9A8C-4951-939F-4FE004DA5A07}" dt="2022-06-22T13:25:37.550" v="1925" actId="20577"/>
          <ac:spMkLst>
            <pc:docMk/>
            <pc:sldMk cId="928744094" sldId="2146847071"/>
            <ac:spMk id="3" creationId="{690B610E-394C-4ACE-B684-1118A6806691}"/>
          </ac:spMkLst>
        </pc:spChg>
        <pc:spChg chg="mod">
          <ac:chgData name="Panzironi, Flavia" userId="2605e054-86b8-47a6-8c99-cd9580752c93" providerId="ADAL" clId="{135D4B4D-9A8C-4951-939F-4FE004DA5A07}" dt="2022-06-21T13:54:49.649" v="940" actId="13926"/>
          <ac:spMkLst>
            <pc:docMk/>
            <pc:sldMk cId="928744094" sldId="2146847071"/>
            <ac:spMk id="100" creationId="{2BFD611D-2595-B493-D667-436F303EC6BB}"/>
          </ac:spMkLst>
        </pc:spChg>
        <pc:picChg chg="del">
          <ac:chgData name="Panzironi, Flavia" userId="2605e054-86b8-47a6-8c99-cd9580752c93" providerId="ADAL" clId="{135D4B4D-9A8C-4951-939F-4FE004DA5A07}" dt="2022-06-22T13:27:36.778" v="1928" actId="478"/>
          <ac:picMkLst>
            <pc:docMk/>
            <pc:sldMk cId="928744094" sldId="2146847071"/>
            <ac:picMk id="49" creationId="{ECC2A296-A919-4F34-8DA8-18851C23798D}"/>
          </ac:picMkLst>
        </pc:picChg>
        <pc:picChg chg="del">
          <ac:chgData name="Panzironi, Flavia" userId="2605e054-86b8-47a6-8c99-cd9580752c93" providerId="ADAL" clId="{135D4B4D-9A8C-4951-939F-4FE004DA5A07}" dt="2022-06-22T13:27:33.877" v="1926" actId="478"/>
          <ac:picMkLst>
            <pc:docMk/>
            <pc:sldMk cId="928744094" sldId="2146847071"/>
            <ac:picMk id="117" creationId="{E61BD819-7012-4CD6-A077-220E1F246D10}"/>
          </ac:picMkLst>
        </pc:picChg>
        <pc:picChg chg="del">
          <ac:chgData name="Panzironi, Flavia" userId="2605e054-86b8-47a6-8c99-cd9580752c93" providerId="ADAL" clId="{135D4B4D-9A8C-4951-939F-4FE004DA5A07}" dt="2022-06-22T13:27:35.136" v="1927" actId="478"/>
          <ac:picMkLst>
            <pc:docMk/>
            <pc:sldMk cId="928744094" sldId="2146847071"/>
            <ac:picMk id="118" creationId="{9462C170-3484-4A3D-9A4C-71F422CCBDA6}"/>
          </ac:picMkLst>
        </pc:picChg>
      </pc:sldChg>
      <pc:sldChg chg="addSp delSp modSp mod">
        <pc:chgData name="Panzironi, Flavia" userId="2605e054-86b8-47a6-8c99-cd9580752c93" providerId="ADAL" clId="{135D4B4D-9A8C-4951-939F-4FE004DA5A07}" dt="2022-06-22T14:47:30.784" v="1981" actId="1076"/>
        <pc:sldMkLst>
          <pc:docMk/>
          <pc:sldMk cId="3783184657" sldId="2146847078"/>
        </pc:sldMkLst>
        <pc:spChg chg="del mod">
          <ac:chgData name="Panzironi, Flavia" userId="2605e054-86b8-47a6-8c99-cd9580752c93" providerId="ADAL" clId="{135D4B4D-9A8C-4951-939F-4FE004DA5A07}" dt="2022-06-22T09:53:00.819" v="1207" actId="478"/>
          <ac:spMkLst>
            <pc:docMk/>
            <pc:sldMk cId="3783184657" sldId="2146847078"/>
            <ac:spMk id="109" creationId="{7EDF633D-A3C7-4F8A-A260-88CE4ED54DBD}"/>
          </ac:spMkLst>
        </pc:spChg>
        <pc:spChg chg="mod">
          <ac:chgData name="Panzironi, Flavia" userId="2605e054-86b8-47a6-8c99-cd9580752c93" providerId="ADAL" clId="{135D4B4D-9A8C-4951-939F-4FE004DA5A07}" dt="2022-06-22T08:15:08.902" v="1066" actId="164"/>
          <ac:spMkLst>
            <pc:docMk/>
            <pc:sldMk cId="3783184657" sldId="2146847078"/>
            <ac:spMk id="345" creationId="{3C1FD53C-FB24-4B5D-A826-728E1053FFF0}"/>
          </ac:spMkLst>
        </pc:spChg>
        <pc:grpChg chg="add mod">
          <ac:chgData name="Panzironi, Flavia" userId="2605e054-86b8-47a6-8c99-cd9580752c93" providerId="ADAL" clId="{135D4B4D-9A8C-4951-939F-4FE004DA5A07}" dt="2022-06-22T08:15:08.902" v="1066" actId="164"/>
          <ac:grpSpMkLst>
            <pc:docMk/>
            <pc:sldMk cId="3783184657" sldId="2146847078"/>
            <ac:grpSpMk id="2" creationId="{C1D1D9D7-389C-48FF-9D1B-CA0C15FD1667}"/>
          </ac:grpSpMkLst>
        </pc:grpChg>
        <pc:grpChg chg="mod">
          <ac:chgData name="Panzironi, Flavia" userId="2605e054-86b8-47a6-8c99-cd9580752c93" providerId="ADAL" clId="{135D4B4D-9A8C-4951-939F-4FE004DA5A07}" dt="2022-06-22T08:15:08.902" v="1066" actId="164"/>
          <ac:grpSpMkLst>
            <pc:docMk/>
            <pc:sldMk cId="3783184657" sldId="2146847078"/>
            <ac:grpSpMk id="5" creationId="{79860B6E-1D93-462B-893C-A19E36E2F8EC}"/>
          </ac:grpSpMkLst>
        </pc:grpChg>
        <pc:grpChg chg="add mod">
          <ac:chgData name="Panzironi, Flavia" userId="2605e054-86b8-47a6-8c99-cd9580752c93" providerId="ADAL" clId="{135D4B4D-9A8C-4951-939F-4FE004DA5A07}" dt="2022-06-22T08:17:10.470" v="1078" actId="164"/>
          <ac:grpSpMkLst>
            <pc:docMk/>
            <pc:sldMk cId="3783184657" sldId="2146847078"/>
            <ac:grpSpMk id="10" creationId="{C5003A5C-CDFF-41EF-BA5C-A2C3B3F0BCBD}"/>
          </ac:grpSpMkLst>
        </pc:grpChg>
        <pc:grpChg chg="mod">
          <ac:chgData name="Panzironi, Flavia" userId="2605e054-86b8-47a6-8c99-cd9580752c93" providerId="ADAL" clId="{135D4B4D-9A8C-4951-939F-4FE004DA5A07}" dt="2022-06-22T08:17:10.470" v="1078" actId="164"/>
          <ac:grpSpMkLst>
            <pc:docMk/>
            <pc:sldMk cId="3783184657" sldId="2146847078"/>
            <ac:grpSpMk id="25" creationId="{57DDE42F-450A-4C3F-A310-CC099ADF8C05}"/>
          </ac:grpSpMkLst>
        </pc:grpChg>
        <pc:picChg chg="mod">
          <ac:chgData name="Panzironi, Flavia" userId="2605e054-86b8-47a6-8c99-cd9580752c93" providerId="ADAL" clId="{135D4B4D-9A8C-4951-939F-4FE004DA5A07}" dt="2022-06-22T08:15:08.902" v="1066" actId="164"/>
          <ac:picMkLst>
            <pc:docMk/>
            <pc:sldMk cId="3783184657" sldId="2146847078"/>
            <ac:picMk id="7" creationId="{76DDB23B-EDF6-4E22-A4C1-E0E8B60F2AE4}"/>
          </ac:picMkLst>
        </pc:picChg>
        <pc:picChg chg="add mod">
          <ac:chgData name="Panzironi, Flavia" userId="2605e054-86b8-47a6-8c99-cd9580752c93" providerId="ADAL" clId="{135D4B4D-9A8C-4951-939F-4FE004DA5A07}" dt="2022-06-22T08:17:10.470" v="1078" actId="164"/>
          <ac:picMkLst>
            <pc:docMk/>
            <pc:sldMk cId="3783184657" sldId="2146847078"/>
            <ac:picMk id="8" creationId="{3F49E310-827F-491B-9867-678681DEB019}"/>
          </ac:picMkLst>
        </pc:picChg>
        <pc:picChg chg="mod">
          <ac:chgData name="Panzironi, Flavia" userId="2605e054-86b8-47a6-8c99-cd9580752c93" providerId="ADAL" clId="{135D4B4D-9A8C-4951-939F-4FE004DA5A07}" dt="2022-06-22T08:15:08.902" v="1066" actId="164"/>
          <ac:picMkLst>
            <pc:docMk/>
            <pc:sldMk cId="3783184657" sldId="2146847078"/>
            <ac:picMk id="9" creationId="{010F45E0-17CE-49C1-978E-7AA1AADF85A4}"/>
          </ac:picMkLst>
        </pc:picChg>
        <pc:picChg chg="mod">
          <ac:chgData name="Panzironi, Flavia" userId="2605e054-86b8-47a6-8c99-cd9580752c93" providerId="ADAL" clId="{135D4B4D-9A8C-4951-939F-4FE004DA5A07}" dt="2022-06-22T12:56:04.321" v="1808" actId="14100"/>
          <ac:picMkLst>
            <pc:docMk/>
            <pc:sldMk cId="3783184657" sldId="2146847078"/>
            <ac:picMk id="61" creationId="{9894D17B-A4D8-A60E-4374-D193D67B02E5}"/>
          </ac:picMkLst>
        </pc:picChg>
        <pc:picChg chg="mod">
          <ac:chgData name="Panzironi, Flavia" userId="2605e054-86b8-47a6-8c99-cd9580752c93" providerId="ADAL" clId="{135D4B4D-9A8C-4951-939F-4FE004DA5A07}" dt="2022-06-22T14:47:30.784" v="1981" actId="1076"/>
          <ac:picMkLst>
            <pc:docMk/>
            <pc:sldMk cId="3783184657" sldId="2146847078"/>
            <ac:picMk id="74" creationId="{93642877-DD57-A372-9E86-A93D4786C05A}"/>
          </ac:picMkLst>
        </pc:picChg>
        <pc:picChg chg="mod modCrop">
          <ac:chgData name="Panzironi, Flavia" userId="2605e054-86b8-47a6-8c99-cd9580752c93" providerId="ADAL" clId="{135D4B4D-9A8C-4951-939F-4FE004DA5A07}" dt="2022-06-22T12:54:13.905" v="1801" actId="732"/>
          <ac:picMkLst>
            <pc:docMk/>
            <pc:sldMk cId="3783184657" sldId="2146847078"/>
            <ac:picMk id="98" creationId="{62730D4F-6A15-42F3-8D6B-BBC6F5C04DF0}"/>
          </ac:picMkLst>
        </pc:picChg>
        <pc:picChg chg="add mod">
          <ac:chgData name="Panzironi, Flavia" userId="2605e054-86b8-47a6-8c99-cd9580752c93" providerId="ADAL" clId="{135D4B4D-9A8C-4951-939F-4FE004DA5A07}" dt="2022-06-22T08:17:10.470" v="1078" actId="164"/>
          <ac:picMkLst>
            <pc:docMk/>
            <pc:sldMk cId="3783184657" sldId="2146847078"/>
            <ac:picMk id="111" creationId="{0F431AF4-91EC-4EB1-9037-DFF35FA2D55B}"/>
          </ac:picMkLst>
        </pc:picChg>
        <pc:picChg chg="mod">
          <ac:chgData name="Panzironi, Flavia" userId="2605e054-86b8-47a6-8c99-cd9580752c93" providerId="ADAL" clId="{135D4B4D-9A8C-4951-939F-4FE004DA5A07}" dt="2022-06-22T08:15:08.902" v="1066" actId="164"/>
          <ac:picMkLst>
            <pc:docMk/>
            <pc:sldMk cId="3783184657" sldId="2146847078"/>
            <ac:picMk id="127" creationId="{2CC17610-9057-40C0-A90C-A9CF6EED2AE3}"/>
          </ac:picMkLst>
        </pc:picChg>
        <pc:picChg chg="add mod modCrop">
          <ac:chgData name="Panzironi, Flavia" userId="2605e054-86b8-47a6-8c99-cd9580752c93" providerId="ADAL" clId="{135D4B4D-9A8C-4951-939F-4FE004DA5A07}" dt="2022-06-22T12:56:06.642" v="1809" actId="1076"/>
          <ac:picMkLst>
            <pc:docMk/>
            <pc:sldMk cId="3783184657" sldId="2146847078"/>
            <ac:picMk id="137" creationId="{2D5F6754-C29B-4D16-9C87-83EDCD32D086}"/>
          </ac:picMkLst>
        </pc:picChg>
        <pc:picChg chg="mod">
          <ac:chgData name="Panzironi, Flavia" userId="2605e054-86b8-47a6-8c99-cd9580752c93" providerId="ADAL" clId="{135D4B4D-9A8C-4951-939F-4FE004DA5A07}" dt="2022-06-22T08:15:08.902" v="1066" actId="164"/>
          <ac:picMkLst>
            <pc:docMk/>
            <pc:sldMk cId="3783184657" sldId="2146847078"/>
            <ac:picMk id="308" creationId="{E8A04957-C1C7-4712-B845-F02BBB4BAB4B}"/>
          </ac:picMkLst>
        </pc:picChg>
        <pc:picChg chg="mod">
          <ac:chgData name="Panzironi, Flavia" userId="2605e054-86b8-47a6-8c99-cd9580752c93" providerId="ADAL" clId="{135D4B4D-9A8C-4951-939F-4FE004DA5A07}" dt="2022-06-22T08:15:08.902" v="1066" actId="164"/>
          <ac:picMkLst>
            <pc:docMk/>
            <pc:sldMk cId="3783184657" sldId="2146847078"/>
            <ac:picMk id="309" creationId="{C3E801F1-41F4-4D5E-8B44-138460D7B471}"/>
          </ac:picMkLst>
        </pc:picChg>
        <pc:picChg chg="mod">
          <ac:chgData name="Panzironi, Flavia" userId="2605e054-86b8-47a6-8c99-cd9580752c93" providerId="ADAL" clId="{135D4B4D-9A8C-4951-939F-4FE004DA5A07}" dt="2022-06-22T08:15:08.902" v="1066" actId="164"/>
          <ac:picMkLst>
            <pc:docMk/>
            <pc:sldMk cId="3783184657" sldId="2146847078"/>
            <ac:picMk id="310" creationId="{E909EE27-47FD-4179-8426-70F87709FCD8}"/>
          </ac:picMkLst>
        </pc:picChg>
        <pc:picChg chg="mod">
          <ac:chgData name="Panzironi, Flavia" userId="2605e054-86b8-47a6-8c99-cd9580752c93" providerId="ADAL" clId="{135D4B4D-9A8C-4951-939F-4FE004DA5A07}" dt="2022-06-22T08:15:08.902" v="1066" actId="164"/>
          <ac:picMkLst>
            <pc:docMk/>
            <pc:sldMk cId="3783184657" sldId="2146847078"/>
            <ac:picMk id="311" creationId="{43CBA939-A4B7-41B2-82E9-C8DC7F187764}"/>
          </ac:picMkLst>
        </pc:picChg>
        <pc:picChg chg="mod">
          <ac:chgData name="Panzironi, Flavia" userId="2605e054-86b8-47a6-8c99-cd9580752c93" providerId="ADAL" clId="{135D4B4D-9A8C-4951-939F-4FE004DA5A07}" dt="2022-06-22T08:15:08.902" v="1066" actId="164"/>
          <ac:picMkLst>
            <pc:docMk/>
            <pc:sldMk cId="3783184657" sldId="2146847078"/>
            <ac:picMk id="312" creationId="{AD0245F1-1635-4D4D-9CCA-FE913DEA5BBA}"/>
          </ac:picMkLst>
        </pc:picChg>
        <pc:picChg chg="mod">
          <ac:chgData name="Panzironi, Flavia" userId="2605e054-86b8-47a6-8c99-cd9580752c93" providerId="ADAL" clId="{135D4B4D-9A8C-4951-939F-4FE004DA5A07}" dt="2022-06-22T08:15:08.902" v="1066" actId="164"/>
          <ac:picMkLst>
            <pc:docMk/>
            <pc:sldMk cId="3783184657" sldId="2146847078"/>
            <ac:picMk id="313" creationId="{339B2F83-8206-4FAB-B3D0-B256982638E1}"/>
          </ac:picMkLst>
        </pc:picChg>
        <pc:picChg chg="mod">
          <ac:chgData name="Panzironi, Flavia" userId="2605e054-86b8-47a6-8c99-cd9580752c93" providerId="ADAL" clId="{135D4B4D-9A8C-4951-939F-4FE004DA5A07}" dt="2022-06-22T08:10:00.565" v="1062" actId="14100"/>
          <ac:picMkLst>
            <pc:docMk/>
            <pc:sldMk cId="3783184657" sldId="2146847078"/>
            <ac:picMk id="320" creationId="{ED6FF8CC-7B95-4826-B30B-878994ACAC44}"/>
          </ac:picMkLst>
        </pc:picChg>
        <pc:picChg chg="mod">
          <ac:chgData name="Panzironi, Flavia" userId="2605e054-86b8-47a6-8c99-cd9580752c93" providerId="ADAL" clId="{135D4B4D-9A8C-4951-939F-4FE004DA5A07}" dt="2022-06-22T08:10:06.601" v="1064" actId="14100"/>
          <ac:picMkLst>
            <pc:docMk/>
            <pc:sldMk cId="3783184657" sldId="2146847078"/>
            <ac:picMk id="342" creationId="{8CFB84F6-7D2E-4B49-8307-DEC0F86D5FD5}"/>
          </ac:picMkLst>
        </pc:picChg>
        <pc:picChg chg="mod">
          <ac:chgData name="Panzironi, Flavia" userId="2605e054-86b8-47a6-8c99-cd9580752c93" providerId="ADAL" clId="{135D4B4D-9A8C-4951-939F-4FE004DA5A07}" dt="2022-06-22T08:15:08.902" v="1066" actId="164"/>
          <ac:picMkLst>
            <pc:docMk/>
            <pc:sldMk cId="3783184657" sldId="2146847078"/>
            <ac:picMk id="349" creationId="{3B401A3D-45FA-4DAF-B691-18C5532F6E41}"/>
          </ac:picMkLst>
        </pc:picChg>
      </pc:sldChg>
      <pc:sldChg chg="addSp delSp modSp mod">
        <pc:chgData name="Panzironi, Flavia" userId="2605e054-86b8-47a6-8c99-cd9580752c93" providerId="ADAL" clId="{135D4B4D-9A8C-4951-939F-4FE004DA5A07}" dt="2022-06-22T14:50:56.067" v="2055" actId="20577"/>
        <pc:sldMkLst>
          <pc:docMk/>
          <pc:sldMk cId="3012065769" sldId="2146847079"/>
        </pc:sldMkLst>
        <pc:spChg chg="add mod">
          <ac:chgData name="Panzironi, Flavia" userId="2605e054-86b8-47a6-8c99-cd9580752c93" providerId="ADAL" clId="{135D4B4D-9A8C-4951-939F-4FE004DA5A07}" dt="2022-06-22T14:50:56.067" v="2055" actId="20577"/>
          <ac:spMkLst>
            <pc:docMk/>
            <pc:sldMk cId="3012065769" sldId="2146847079"/>
            <ac:spMk id="4" creationId="{777E39AA-402D-41DB-951D-7ECFAC9F51E7}"/>
          </ac:spMkLst>
        </pc:spChg>
        <pc:spChg chg="add del mod">
          <ac:chgData name="Panzironi, Flavia" userId="2605e054-86b8-47a6-8c99-cd9580752c93" providerId="ADAL" clId="{135D4B4D-9A8C-4951-939F-4FE004DA5A07}" dt="2022-06-22T14:50:32.073" v="1984" actId="478"/>
          <ac:spMkLst>
            <pc:docMk/>
            <pc:sldMk cId="3012065769" sldId="2146847079"/>
            <ac:spMk id="69" creationId="{F92199EA-05D5-4CB9-B6F2-EFF4D2621DF4}"/>
          </ac:spMkLst>
        </pc:spChg>
        <pc:spChg chg="add mod">
          <ac:chgData name="Panzironi, Flavia" userId="2605e054-86b8-47a6-8c99-cd9580752c93" providerId="ADAL" clId="{135D4B4D-9A8C-4951-939F-4FE004DA5A07}" dt="2022-06-22T10:09:26.738" v="1285" actId="1076"/>
          <ac:spMkLst>
            <pc:docMk/>
            <pc:sldMk cId="3012065769" sldId="2146847079"/>
            <ac:spMk id="73" creationId="{6FC53019-3BE2-40C7-8F33-9093C063EECC}"/>
          </ac:spMkLst>
        </pc:spChg>
        <pc:picChg chg="add mod">
          <ac:chgData name="Panzironi, Flavia" userId="2605e054-86b8-47a6-8c99-cd9580752c93" providerId="ADAL" clId="{135D4B4D-9A8C-4951-939F-4FE004DA5A07}" dt="2022-06-22T08:02:03.658" v="1053" actId="1076"/>
          <ac:picMkLst>
            <pc:docMk/>
            <pc:sldMk cId="3012065769" sldId="2146847079"/>
            <ac:picMk id="70" creationId="{B38F343F-1F99-4371-BD3A-A44096AC078D}"/>
          </ac:picMkLst>
        </pc:picChg>
        <pc:picChg chg="add mod">
          <ac:chgData name="Panzironi, Flavia" userId="2605e054-86b8-47a6-8c99-cd9580752c93" providerId="ADAL" clId="{135D4B4D-9A8C-4951-939F-4FE004DA5A07}" dt="2022-06-22T11:26:21.734" v="1599" actId="1036"/>
          <ac:picMkLst>
            <pc:docMk/>
            <pc:sldMk cId="3012065769" sldId="2146847079"/>
            <ac:picMk id="71" creationId="{E0E668AC-0AEB-4529-BCDD-F8A566C48729}"/>
          </ac:picMkLst>
        </pc:picChg>
        <pc:picChg chg="add mod">
          <ac:chgData name="Panzironi, Flavia" userId="2605e054-86b8-47a6-8c99-cd9580752c93" providerId="ADAL" clId="{135D4B4D-9A8C-4951-939F-4FE004DA5A07}" dt="2022-06-22T10:09:11.171" v="1283" actId="1036"/>
          <ac:picMkLst>
            <pc:docMk/>
            <pc:sldMk cId="3012065769" sldId="2146847079"/>
            <ac:picMk id="72" creationId="{2214E207-8D59-40B0-BC9A-851926906033}"/>
          </ac:picMkLst>
        </pc:picChg>
      </pc:sldChg>
      <pc:sldChg chg="delSp mod">
        <pc:chgData name="Panzironi, Flavia" userId="2605e054-86b8-47a6-8c99-cd9580752c93" providerId="ADAL" clId="{135D4B4D-9A8C-4951-939F-4FE004DA5A07}" dt="2022-06-22T10:52:54.313" v="1289" actId="478"/>
        <pc:sldMkLst>
          <pc:docMk/>
          <pc:sldMk cId="3436890044" sldId="2146847090"/>
        </pc:sldMkLst>
        <pc:spChg chg="del">
          <ac:chgData name="Panzironi, Flavia" userId="2605e054-86b8-47a6-8c99-cd9580752c93" providerId="ADAL" clId="{135D4B4D-9A8C-4951-939F-4FE004DA5A07}" dt="2022-06-22T10:52:54.313" v="1289" actId="478"/>
          <ac:spMkLst>
            <pc:docMk/>
            <pc:sldMk cId="3436890044" sldId="2146847090"/>
            <ac:spMk id="44" creationId="{A7A8FF6B-4A2A-471D-B9EE-CF12457CA0FC}"/>
          </ac:spMkLst>
        </pc:spChg>
      </pc:sldChg>
      <pc:sldChg chg="delSp modSp mod">
        <pc:chgData name="Panzironi, Flavia" userId="2605e054-86b8-47a6-8c99-cd9580752c93" providerId="ADAL" clId="{135D4B4D-9A8C-4951-939F-4FE004DA5A07}" dt="2022-06-22T11:10:55.287" v="1435" actId="478"/>
        <pc:sldMkLst>
          <pc:docMk/>
          <pc:sldMk cId="1035743112" sldId="2146847092"/>
        </pc:sldMkLst>
        <pc:spChg chg="del mod">
          <ac:chgData name="Panzironi, Flavia" userId="2605e054-86b8-47a6-8c99-cd9580752c93" providerId="ADAL" clId="{135D4B4D-9A8C-4951-939F-4FE004DA5A07}" dt="2022-06-22T11:10:55.287" v="1435" actId="478"/>
          <ac:spMkLst>
            <pc:docMk/>
            <pc:sldMk cId="1035743112" sldId="2146847092"/>
            <ac:spMk id="185" creationId="{2CF2E23A-2019-4ECE-B18A-0904A81CCD4F}"/>
          </ac:spMkLst>
        </pc:spChg>
      </pc:sldChg>
      <pc:sldChg chg="addSp modSp mod">
        <pc:chgData name="Panzironi, Flavia" userId="2605e054-86b8-47a6-8c99-cd9580752c93" providerId="ADAL" clId="{135D4B4D-9A8C-4951-939F-4FE004DA5A07}" dt="2022-06-22T11:25:06.477" v="1585" actId="1076"/>
        <pc:sldMkLst>
          <pc:docMk/>
          <pc:sldMk cId="3333678295" sldId="2146847096"/>
        </pc:sldMkLst>
        <pc:spChg chg="add mod">
          <ac:chgData name="Panzironi, Flavia" userId="2605e054-86b8-47a6-8c99-cd9580752c93" providerId="ADAL" clId="{135D4B4D-9A8C-4951-939F-4FE004DA5A07}" dt="2022-06-22T11:25:06.477" v="1585" actId="1076"/>
          <ac:spMkLst>
            <pc:docMk/>
            <pc:sldMk cId="3333678295" sldId="2146847096"/>
            <ac:spMk id="46" creationId="{1A2F4913-6D23-4E78-B597-480EF05B9019}"/>
          </ac:spMkLst>
        </pc:spChg>
        <pc:spChg chg="mod">
          <ac:chgData name="Panzironi, Flavia" userId="2605e054-86b8-47a6-8c99-cd9580752c93" providerId="ADAL" clId="{135D4B4D-9A8C-4951-939F-4FE004DA5A07}" dt="2022-06-22T11:24:19.329" v="1583" actId="20577"/>
          <ac:spMkLst>
            <pc:docMk/>
            <pc:sldMk cId="3333678295" sldId="2146847096"/>
            <ac:spMk id="59" creationId="{EE337119-C5DE-4A81-80D2-C8D77175AD9D}"/>
          </ac:spMkLst>
        </pc:spChg>
        <pc:picChg chg="add mod">
          <ac:chgData name="Panzironi, Flavia" userId="2605e054-86b8-47a6-8c99-cd9580752c93" providerId="ADAL" clId="{135D4B4D-9A8C-4951-939F-4FE004DA5A07}" dt="2022-06-22T10:04:19.425" v="1234" actId="1076"/>
          <ac:picMkLst>
            <pc:docMk/>
            <pc:sldMk cId="3333678295" sldId="2146847096"/>
            <ac:picMk id="43" creationId="{79EA7B4B-7E99-4528-92D0-58DFA4C81D40}"/>
          </ac:picMkLst>
        </pc:picChg>
      </pc:sldChg>
      <pc:sldChg chg="modSp mod">
        <pc:chgData name="Panzironi, Flavia" userId="2605e054-86b8-47a6-8c99-cd9580752c93" providerId="ADAL" clId="{135D4B4D-9A8C-4951-939F-4FE004DA5A07}" dt="2022-06-22T12:51:36.386" v="1798" actId="20577"/>
        <pc:sldMkLst>
          <pc:docMk/>
          <pc:sldMk cId="836426421" sldId="2146847099"/>
        </pc:sldMkLst>
        <pc:spChg chg="mod">
          <ac:chgData name="Panzironi, Flavia" userId="2605e054-86b8-47a6-8c99-cd9580752c93" providerId="ADAL" clId="{135D4B4D-9A8C-4951-939F-4FE004DA5A07}" dt="2022-06-22T12:51:36.386" v="1798" actId="20577"/>
          <ac:spMkLst>
            <pc:docMk/>
            <pc:sldMk cId="836426421" sldId="2146847099"/>
            <ac:spMk id="289" creationId="{AB6AFC9D-C5FC-4BDD-ABA9-CB2130279615}"/>
          </ac:spMkLst>
        </pc:spChg>
      </pc:sldChg>
      <pc:sldChg chg="delSp mod">
        <pc:chgData name="Panzironi, Flavia" userId="2605e054-86b8-47a6-8c99-cd9580752c93" providerId="ADAL" clId="{135D4B4D-9A8C-4951-939F-4FE004DA5A07}" dt="2022-06-22T11:25:16.402" v="1587" actId="478"/>
        <pc:sldMkLst>
          <pc:docMk/>
          <pc:sldMk cId="3174634829" sldId="2146847102"/>
        </pc:sldMkLst>
        <pc:spChg chg="del">
          <ac:chgData name="Panzironi, Flavia" userId="2605e054-86b8-47a6-8c99-cd9580752c93" providerId="ADAL" clId="{135D4B4D-9A8C-4951-939F-4FE004DA5A07}" dt="2022-06-22T11:25:11.305" v="1586" actId="478"/>
          <ac:spMkLst>
            <pc:docMk/>
            <pc:sldMk cId="3174634829" sldId="2146847102"/>
            <ac:spMk id="70" creationId="{B298DCBC-1238-4304-89D1-C7DAE9C77ECA}"/>
          </ac:spMkLst>
        </pc:spChg>
        <pc:picChg chg="del">
          <ac:chgData name="Panzironi, Flavia" userId="2605e054-86b8-47a6-8c99-cd9580752c93" providerId="ADAL" clId="{135D4B4D-9A8C-4951-939F-4FE004DA5A07}" dt="2022-06-22T11:25:16.402" v="1587" actId="478"/>
          <ac:picMkLst>
            <pc:docMk/>
            <pc:sldMk cId="3174634829" sldId="2146847102"/>
            <ac:picMk id="149" creationId="{91E81664-0275-45BF-B91E-9AA82D0B1FEC}"/>
          </ac:picMkLst>
        </pc:picChg>
      </pc:sldChg>
      <pc:sldChg chg="addSp delSp modSp add del mod">
        <pc:chgData name="Panzironi, Flavia" userId="2605e054-86b8-47a6-8c99-cd9580752c93" providerId="ADAL" clId="{135D4B4D-9A8C-4951-939F-4FE004DA5A07}" dt="2022-06-22T11:01:18.257" v="1347" actId="1076"/>
        <pc:sldMkLst>
          <pc:docMk/>
          <pc:sldMk cId="2049616396" sldId="2146847119"/>
        </pc:sldMkLst>
        <pc:picChg chg="del mod">
          <ac:chgData name="Panzironi, Flavia" userId="2605e054-86b8-47a6-8c99-cd9580752c93" providerId="ADAL" clId="{135D4B4D-9A8C-4951-939F-4FE004DA5A07}" dt="2022-06-22T11:01:05.987" v="1345" actId="478"/>
          <ac:picMkLst>
            <pc:docMk/>
            <pc:sldMk cId="2049616396" sldId="2146847119"/>
            <ac:picMk id="74" creationId="{006ED565-4E74-4247-A8B4-3838B3C46067}"/>
          </ac:picMkLst>
        </pc:picChg>
        <pc:picChg chg="add mod">
          <ac:chgData name="Panzironi, Flavia" userId="2605e054-86b8-47a6-8c99-cd9580752c93" providerId="ADAL" clId="{135D4B4D-9A8C-4951-939F-4FE004DA5A07}" dt="2022-06-22T11:01:18.257" v="1347" actId="1076"/>
          <ac:picMkLst>
            <pc:docMk/>
            <pc:sldMk cId="2049616396" sldId="2146847119"/>
            <ac:picMk id="84" creationId="{58702DCE-5B64-425D-A540-01D31B5DC5B8}"/>
          </ac:picMkLst>
        </pc:picChg>
        <pc:picChg chg="add del">
          <ac:chgData name="Panzironi, Flavia" userId="2605e054-86b8-47a6-8c99-cd9580752c93" providerId="ADAL" clId="{135D4B4D-9A8C-4951-939F-4FE004DA5A07}" dt="2022-06-22T10:00:59.182" v="1214" actId="478"/>
          <ac:picMkLst>
            <pc:docMk/>
            <pc:sldMk cId="2049616396" sldId="2146847119"/>
            <ac:picMk id="164" creationId="{81D2A16F-1AD0-E899-3F05-F91F3A6C2AEF}"/>
          </ac:picMkLst>
        </pc:picChg>
        <pc:picChg chg="add del">
          <ac:chgData name="Panzironi, Flavia" userId="2605e054-86b8-47a6-8c99-cd9580752c93" providerId="ADAL" clId="{135D4B4D-9A8C-4951-939F-4FE004DA5A07}" dt="2022-06-22T10:00:59.182" v="1214" actId="478"/>
          <ac:picMkLst>
            <pc:docMk/>
            <pc:sldMk cId="2049616396" sldId="2146847119"/>
            <ac:picMk id="165" creationId="{B225A4A0-1BC0-F918-62CF-8F085CD34979}"/>
          </ac:picMkLst>
        </pc:picChg>
        <pc:picChg chg="add del">
          <ac:chgData name="Panzironi, Flavia" userId="2605e054-86b8-47a6-8c99-cd9580752c93" providerId="ADAL" clId="{135D4B4D-9A8C-4951-939F-4FE004DA5A07}" dt="2022-06-22T10:00:59.182" v="1214" actId="478"/>
          <ac:picMkLst>
            <pc:docMk/>
            <pc:sldMk cId="2049616396" sldId="2146847119"/>
            <ac:picMk id="166" creationId="{8F5446A1-04E9-09F3-132C-2E3678322009}"/>
          </ac:picMkLst>
        </pc:picChg>
        <pc:picChg chg="add del">
          <ac:chgData name="Panzironi, Flavia" userId="2605e054-86b8-47a6-8c99-cd9580752c93" providerId="ADAL" clId="{135D4B4D-9A8C-4951-939F-4FE004DA5A07}" dt="2022-06-22T10:00:59.182" v="1214" actId="478"/>
          <ac:picMkLst>
            <pc:docMk/>
            <pc:sldMk cId="2049616396" sldId="2146847119"/>
            <ac:picMk id="167" creationId="{E381EA37-0E0C-66FE-C4E1-1E7D1FCDD8F7}"/>
          </ac:picMkLst>
        </pc:picChg>
        <pc:picChg chg="add del">
          <ac:chgData name="Panzironi, Flavia" userId="2605e054-86b8-47a6-8c99-cd9580752c93" providerId="ADAL" clId="{135D4B4D-9A8C-4951-939F-4FE004DA5A07}" dt="2022-06-22T10:00:59.182" v="1214" actId="478"/>
          <ac:picMkLst>
            <pc:docMk/>
            <pc:sldMk cId="2049616396" sldId="2146847119"/>
            <ac:picMk id="168" creationId="{AADF1122-6C12-4020-A917-4A1E22CF5BA5}"/>
          </ac:picMkLst>
        </pc:picChg>
        <pc:picChg chg="add del">
          <ac:chgData name="Panzironi, Flavia" userId="2605e054-86b8-47a6-8c99-cd9580752c93" providerId="ADAL" clId="{135D4B4D-9A8C-4951-939F-4FE004DA5A07}" dt="2022-06-22T10:00:59.182" v="1214" actId="478"/>
          <ac:picMkLst>
            <pc:docMk/>
            <pc:sldMk cId="2049616396" sldId="2146847119"/>
            <ac:picMk id="169" creationId="{10F8CB70-CF45-E882-5377-152B7EA6EF9D}"/>
          </ac:picMkLst>
        </pc:picChg>
        <pc:picChg chg="add del">
          <ac:chgData name="Panzironi, Flavia" userId="2605e054-86b8-47a6-8c99-cd9580752c93" providerId="ADAL" clId="{135D4B4D-9A8C-4951-939F-4FE004DA5A07}" dt="2022-06-22T10:00:59.182" v="1214" actId="478"/>
          <ac:picMkLst>
            <pc:docMk/>
            <pc:sldMk cId="2049616396" sldId="2146847119"/>
            <ac:picMk id="170" creationId="{1FEEC5EC-0AAB-2B11-4266-35CB95A02228}"/>
          </ac:picMkLst>
        </pc:picChg>
        <pc:picChg chg="add del">
          <ac:chgData name="Panzironi, Flavia" userId="2605e054-86b8-47a6-8c99-cd9580752c93" providerId="ADAL" clId="{135D4B4D-9A8C-4951-939F-4FE004DA5A07}" dt="2022-06-22T10:00:59.182" v="1214" actId="478"/>
          <ac:picMkLst>
            <pc:docMk/>
            <pc:sldMk cId="2049616396" sldId="2146847119"/>
            <ac:picMk id="171" creationId="{02BDE059-6A27-360F-955E-C2F1CB05C5A2}"/>
          </ac:picMkLst>
        </pc:picChg>
        <pc:picChg chg="add del">
          <ac:chgData name="Panzironi, Flavia" userId="2605e054-86b8-47a6-8c99-cd9580752c93" providerId="ADAL" clId="{135D4B4D-9A8C-4951-939F-4FE004DA5A07}" dt="2022-06-22T10:00:59.182" v="1214" actId="478"/>
          <ac:picMkLst>
            <pc:docMk/>
            <pc:sldMk cId="2049616396" sldId="2146847119"/>
            <ac:picMk id="172" creationId="{C751042C-8A9C-7E8E-6F92-855F51FECBA2}"/>
          </ac:picMkLst>
        </pc:picChg>
      </pc:sldChg>
      <pc:sldChg chg="addSp delSp modSp mod">
        <pc:chgData name="Panzironi, Flavia" userId="2605e054-86b8-47a6-8c99-cd9580752c93" providerId="ADAL" clId="{135D4B4D-9A8C-4951-939F-4FE004DA5A07}" dt="2022-06-22T10:07:44.010" v="1276" actId="1037"/>
        <pc:sldMkLst>
          <pc:docMk/>
          <pc:sldMk cId="1855258536" sldId="2146847120"/>
        </pc:sldMkLst>
        <pc:spChg chg="add del mod ord">
          <ac:chgData name="Panzironi, Flavia" userId="2605e054-86b8-47a6-8c99-cd9580752c93" providerId="ADAL" clId="{135D4B4D-9A8C-4951-939F-4FE004DA5A07}" dt="2022-06-22T10:07:03.546" v="1251" actId="478"/>
          <ac:spMkLst>
            <pc:docMk/>
            <pc:sldMk cId="1855258536" sldId="2146847120"/>
            <ac:spMk id="95" creationId="{2E41C4EC-C2F0-4CAB-8E05-ACA07CA69F0C}"/>
          </ac:spMkLst>
        </pc:spChg>
        <pc:spChg chg="del mod">
          <ac:chgData name="Panzironi, Flavia" userId="2605e054-86b8-47a6-8c99-cd9580752c93" providerId="ADAL" clId="{135D4B4D-9A8C-4951-939F-4FE004DA5A07}" dt="2022-06-22T10:05:50.493" v="1240" actId="478"/>
          <ac:spMkLst>
            <pc:docMk/>
            <pc:sldMk cId="1855258536" sldId="2146847120"/>
            <ac:spMk id="264" creationId="{5B96C32B-DDF2-F5E2-3034-C3E13511A04C}"/>
          </ac:spMkLst>
        </pc:spChg>
        <pc:grpChg chg="mod">
          <ac:chgData name="Panzironi, Flavia" userId="2605e054-86b8-47a6-8c99-cd9580752c93" providerId="ADAL" clId="{135D4B4D-9A8C-4951-939F-4FE004DA5A07}" dt="2022-06-22T10:06:13.601" v="1247" actId="1076"/>
          <ac:grpSpMkLst>
            <pc:docMk/>
            <pc:sldMk cId="1855258536" sldId="2146847120"/>
            <ac:grpSpMk id="203" creationId="{237AE232-9177-072F-0475-5939C6649DBE}"/>
          </ac:grpSpMkLst>
        </pc:grpChg>
        <pc:picChg chg="add del mod modCrop">
          <ac:chgData name="Panzironi, Flavia" userId="2605e054-86b8-47a6-8c99-cd9580752c93" providerId="ADAL" clId="{135D4B4D-9A8C-4951-939F-4FE004DA5A07}" dt="2022-06-22T10:07:36.312" v="1262" actId="1035"/>
          <ac:picMkLst>
            <pc:docMk/>
            <pc:sldMk cId="1855258536" sldId="2146847120"/>
            <ac:picMk id="5" creationId="{2AF6A28D-7812-41EB-B268-5AC1C1559FB9}"/>
          </ac:picMkLst>
        </pc:picChg>
        <pc:picChg chg="add del mod">
          <ac:chgData name="Panzironi, Flavia" userId="2605e054-86b8-47a6-8c99-cd9580752c93" providerId="ADAL" clId="{135D4B4D-9A8C-4951-939F-4FE004DA5A07}" dt="2022-06-22T10:07:44.010" v="1276" actId="1037"/>
          <ac:picMkLst>
            <pc:docMk/>
            <pc:sldMk cId="1855258536" sldId="2146847120"/>
            <ac:picMk id="96" creationId="{DE2A1076-E6A5-44AD-B8D5-43722E415445}"/>
          </ac:picMkLst>
        </pc:picChg>
        <pc:picChg chg="del">
          <ac:chgData name="Panzironi, Flavia" userId="2605e054-86b8-47a6-8c99-cd9580752c93" providerId="ADAL" clId="{135D4B4D-9A8C-4951-939F-4FE004DA5A07}" dt="2022-06-22T10:05:55.949" v="1241" actId="478"/>
          <ac:picMkLst>
            <pc:docMk/>
            <pc:sldMk cId="1855258536" sldId="2146847120"/>
            <ac:picMk id="348" creationId="{4FA74FEF-2F65-BBB4-6C61-C90B0B50686F}"/>
          </ac:picMkLst>
        </pc:picChg>
        <pc:cxnChg chg="mod">
          <ac:chgData name="Panzironi, Flavia" userId="2605e054-86b8-47a6-8c99-cd9580752c93" providerId="ADAL" clId="{135D4B4D-9A8C-4951-939F-4FE004DA5A07}" dt="2022-06-22T10:07:11.527" v="1258" actId="1035"/>
          <ac:cxnSpMkLst>
            <pc:docMk/>
            <pc:sldMk cId="1855258536" sldId="2146847120"/>
            <ac:cxnSpMk id="266" creationId="{83F87ED7-5478-954D-F52A-D73B89DC38AC}"/>
          </ac:cxnSpMkLst>
        </pc:cxnChg>
      </pc:sldChg>
      <pc:sldChg chg="addSp modSp">
        <pc:chgData name="Panzironi, Flavia" userId="2605e054-86b8-47a6-8c99-cd9580752c93" providerId="ADAL" clId="{135D4B4D-9A8C-4951-939F-4FE004DA5A07}" dt="2022-06-22T11:00:21.240" v="1341"/>
        <pc:sldMkLst>
          <pc:docMk/>
          <pc:sldMk cId="18498109" sldId="2146847134"/>
        </pc:sldMkLst>
        <pc:picChg chg="add mod">
          <ac:chgData name="Panzironi, Flavia" userId="2605e054-86b8-47a6-8c99-cd9580752c93" providerId="ADAL" clId="{135D4B4D-9A8C-4951-939F-4FE004DA5A07}" dt="2022-06-22T11:00:21.240" v="1341"/>
          <ac:picMkLst>
            <pc:docMk/>
            <pc:sldMk cId="18498109" sldId="2146847134"/>
            <ac:picMk id="50" creationId="{BC69FD0A-7C37-47CA-B688-B25FD027D7AB}"/>
          </ac:picMkLst>
        </pc:picChg>
      </pc:sldChg>
      <pc:sldChg chg="addSp delSp modSp mod">
        <pc:chgData name="Panzironi, Flavia" userId="2605e054-86b8-47a6-8c99-cd9580752c93" providerId="ADAL" clId="{135D4B4D-9A8C-4951-939F-4FE004DA5A07}" dt="2022-06-21T15:00:00.390" v="944" actId="478"/>
        <pc:sldMkLst>
          <pc:docMk/>
          <pc:sldMk cId="239823528" sldId="2146847135"/>
        </pc:sldMkLst>
        <pc:spChg chg="add del mod">
          <ac:chgData name="Panzironi, Flavia" userId="2605e054-86b8-47a6-8c99-cd9580752c93" providerId="ADAL" clId="{135D4B4D-9A8C-4951-939F-4FE004DA5A07}" dt="2022-06-21T15:00:00.390" v="944" actId="478"/>
          <ac:spMkLst>
            <pc:docMk/>
            <pc:sldMk cId="239823528" sldId="2146847135"/>
            <ac:spMk id="2" creationId="{9AFDACC8-D821-4C19-8EE0-5F2EC9164ABF}"/>
          </ac:spMkLst>
        </pc:spChg>
        <pc:spChg chg="del">
          <ac:chgData name="Panzironi, Flavia" userId="2605e054-86b8-47a6-8c99-cd9580752c93" providerId="ADAL" clId="{135D4B4D-9A8C-4951-939F-4FE004DA5A07}" dt="2022-06-21T11:20:18.473" v="443" actId="478"/>
          <ac:spMkLst>
            <pc:docMk/>
            <pc:sldMk cId="239823528" sldId="2146847135"/>
            <ac:spMk id="50" creationId="{9FF1B3BD-145D-4148-86B0-F0B795496E30}"/>
          </ac:spMkLst>
        </pc:spChg>
      </pc:sldChg>
      <pc:sldChg chg="addSp modSp">
        <pc:chgData name="Panzironi, Flavia" userId="2605e054-86b8-47a6-8c99-cd9580752c93" providerId="ADAL" clId="{135D4B4D-9A8C-4951-939F-4FE004DA5A07}" dt="2022-06-22T10:00:57.915" v="1213" actId="164"/>
        <pc:sldMkLst>
          <pc:docMk/>
          <pc:sldMk cId="1013261556" sldId="2146847136"/>
        </pc:sldMkLst>
        <pc:spChg chg="mod">
          <ac:chgData name="Panzironi, Flavia" userId="2605e054-86b8-47a6-8c99-cd9580752c93" providerId="ADAL" clId="{135D4B4D-9A8C-4951-939F-4FE004DA5A07}" dt="2022-06-22T10:00:55.958" v="1212" actId="164"/>
          <ac:spMkLst>
            <pc:docMk/>
            <pc:sldMk cId="1013261556" sldId="2146847136"/>
            <ac:spMk id="42" creationId="{ADB54830-90E2-407E-B70B-84194715F8CF}"/>
          </ac:spMkLst>
        </pc:spChg>
        <pc:grpChg chg="add mod">
          <ac:chgData name="Panzironi, Flavia" userId="2605e054-86b8-47a6-8c99-cd9580752c93" providerId="ADAL" clId="{135D4B4D-9A8C-4951-939F-4FE004DA5A07}" dt="2022-06-22T10:00:57.915" v="1213" actId="164"/>
          <ac:grpSpMkLst>
            <pc:docMk/>
            <pc:sldMk cId="1013261556" sldId="2146847136"/>
            <ac:grpSpMk id="2" creationId="{AE60263A-849E-4509-96D4-4F9D149413D2}"/>
          </ac:grpSpMkLst>
        </pc:grpChg>
        <pc:grpChg chg="mod">
          <ac:chgData name="Panzironi, Flavia" userId="2605e054-86b8-47a6-8c99-cd9580752c93" providerId="ADAL" clId="{135D4B4D-9A8C-4951-939F-4FE004DA5A07}" dt="2022-06-22T10:00:57.915" v="1213" actId="164"/>
          <ac:grpSpMkLst>
            <pc:docMk/>
            <pc:sldMk cId="1013261556" sldId="2146847136"/>
            <ac:grpSpMk id="19" creationId="{F78C28C8-6731-44E5-BF3C-EF92F1340D07}"/>
          </ac:grpSpMkLst>
        </pc:grpChg>
        <pc:picChg chg="mod">
          <ac:chgData name="Panzironi, Flavia" userId="2605e054-86b8-47a6-8c99-cd9580752c93" providerId="ADAL" clId="{135D4B4D-9A8C-4951-939F-4FE004DA5A07}" dt="2022-06-22T10:00:55.958" v="1212" actId="164"/>
          <ac:picMkLst>
            <pc:docMk/>
            <pc:sldMk cId="1013261556" sldId="2146847136"/>
            <ac:picMk id="6" creationId="{398CB896-E7F7-417F-BD2F-196570D00101}"/>
          </ac:picMkLst>
        </pc:picChg>
        <pc:picChg chg="mod">
          <ac:chgData name="Panzironi, Flavia" userId="2605e054-86b8-47a6-8c99-cd9580752c93" providerId="ADAL" clId="{135D4B4D-9A8C-4951-939F-4FE004DA5A07}" dt="2022-06-22T10:00:55.958" v="1212" actId="164"/>
          <ac:picMkLst>
            <pc:docMk/>
            <pc:sldMk cId="1013261556" sldId="2146847136"/>
            <ac:picMk id="39" creationId="{212991E7-643D-4083-81AA-4C6B54EBD429}"/>
          </ac:picMkLst>
        </pc:picChg>
        <pc:picChg chg="mod">
          <ac:chgData name="Panzironi, Flavia" userId="2605e054-86b8-47a6-8c99-cd9580752c93" providerId="ADAL" clId="{135D4B4D-9A8C-4951-939F-4FE004DA5A07}" dt="2022-06-22T10:00:55.958" v="1212" actId="164"/>
          <ac:picMkLst>
            <pc:docMk/>
            <pc:sldMk cId="1013261556" sldId="2146847136"/>
            <ac:picMk id="40" creationId="{28CD1206-6A7E-4897-9145-841BC9BFAC21}"/>
          </ac:picMkLst>
        </pc:picChg>
        <pc:picChg chg="mod">
          <ac:chgData name="Panzironi, Flavia" userId="2605e054-86b8-47a6-8c99-cd9580752c93" providerId="ADAL" clId="{135D4B4D-9A8C-4951-939F-4FE004DA5A07}" dt="2022-06-22T10:00:55.958" v="1212" actId="164"/>
          <ac:picMkLst>
            <pc:docMk/>
            <pc:sldMk cId="1013261556" sldId="2146847136"/>
            <ac:picMk id="41" creationId="{2C507135-637D-46C0-A310-BB98031C9321}"/>
          </ac:picMkLst>
        </pc:picChg>
        <pc:picChg chg="add mod">
          <ac:chgData name="Panzironi, Flavia" userId="2605e054-86b8-47a6-8c99-cd9580752c93" providerId="ADAL" clId="{135D4B4D-9A8C-4951-939F-4FE004DA5A07}" dt="2022-06-22T10:00:57.915" v="1213" actId="164"/>
          <ac:picMkLst>
            <pc:docMk/>
            <pc:sldMk cId="1013261556" sldId="2146847136"/>
            <ac:picMk id="50" creationId="{67270E9F-0DE2-4B2E-9C6A-4398F34AF760}"/>
          </ac:picMkLst>
        </pc:picChg>
        <pc:picChg chg="mod">
          <ac:chgData name="Panzironi, Flavia" userId="2605e054-86b8-47a6-8c99-cd9580752c93" providerId="ADAL" clId="{135D4B4D-9A8C-4951-939F-4FE004DA5A07}" dt="2022-06-22T10:00:55.958" v="1212" actId="164"/>
          <ac:picMkLst>
            <pc:docMk/>
            <pc:sldMk cId="1013261556" sldId="2146847136"/>
            <ac:picMk id="51" creationId="{AC820C5F-90A7-47B4-B1A8-A91BA3077BD0}"/>
          </ac:picMkLst>
        </pc:picChg>
        <pc:picChg chg="mod">
          <ac:chgData name="Panzironi, Flavia" userId="2605e054-86b8-47a6-8c99-cd9580752c93" providerId="ADAL" clId="{135D4B4D-9A8C-4951-939F-4FE004DA5A07}" dt="2022-06-22T10:00:57.915" v="1213" actId="164"/>
          <ac:picMkLst>
            <pc:docMk/>
            <pc:sldMk cId="1013261556" sldId="2146847136"/>
            <ac:picMk id="66" creationId="{45065817-D99F-437E-8AC4-9AD380F99781}"/>
          </ac:picMkLst>
        </pc:picChg>
        <pc:picChg chg="mod">
          <ac:chgData name="Panzironi, Flavia" userId="2605e054-86b8-47a6-8c99-cd9580752c93" providerId="ADAL" clId="{135D4B4D-9A8C-4951-939F-4FE004DA5A07}" dt="2022-06-22T10:00:57.915" v="1213" actId="164"/>
          <ac:picMkLst>
            <pc:docMk/>
            <pc:sldMk cId="1013261556" sldId="2146847136"/>
            <ac:picMk id="75" creationId="{E767F62F-3464-4085-8A32-9F70B49DD55D}"/>
          </ac:picMkLst>
        </pc:picChg>
        <pc:picChg chg="mod">
          <ac:chgData name="Panzironi, Flavia" userId="2605e054-86b8-47a6-8c99-cd9580752c93" providerId="ADAL" clId="{135D4B4D-9A8C-4951-939F-4FE004DA5A07}" dt="2022-06-22T10:00:55.958" v="1212" actId="164"/>
          <ac:picMkLst>
            <pc:docMk/>
            <pc:sldMk cId="1013261556" sldId="2146847136"/>
            <ac:picMk id="77" creationId="{2016442F-BA23-4415-B3A4-EE5AF6F728B1}"/>
          </ac:picMkLst>
        </pc:picChg>
        <pc:picChg chg="mod">
          <ac:chgData name="Panzironi, Flavia" userId="2605e054-86b8-47a6-8c99-cd9580752c93" providerId="ADAL" clId="{135D4B4D-9A8C-4951-939F-4FE004DA5A07}" dt="2022-06-22T10:00:55.958" v="1212" actId="164"/>
          <ac:picMkLst>
            <pc:docMk/>
            <pc:sldMk cId="1013261556" sldId="2146847136"/>
            <ac:picMk id="78" creationId="{62FCB8E6-9802-4109-804E-495C05FC8C77}"/>
          </ac:picMkLst>
        </pc:picChg>
        <pc:picChg chg="mod">
          <ac:chgData name="Panzironi, Flavia" userId="2605e054-86b8-47a6-8c99-cd9580752c93" providerId="ADAL" clId="{135D4B4D-9A8C-4951-939F-4FE004DA5A07}" dt="2022-06-22T10:00:57.915" v="1213" actId="164"/>
          <ac:picMkLst>
            <pc:docMk/>
            <pc:sldMk cId="1013261556" sldId="2146847136"/>
            <ac:picMk id="79" creationId="{E078C499-4A91-49C1-A062-F6BB5893031B}"/>
          </ac:picMkLst>
        </pc:picChg>
        <pc:cxnChg chg="mod">
          <ac:chgData name="Panzironi, Flavia" userId="2605e054-86b8-47a6-8c99-cd9580752c93" providerId="ADAL" clId="{135D4B4D-9A8C-4951-939F-4FE004DA5A07}" dt="2022-06-22T10:00:55.958" v="1212" actId="164"/>
          <ac:cxnSpMkLst>
            <pc:docMk/>
            <pc:sldMk cId="1013261556" sldId="2146847136"/>
            <ac:cxnSpMk id="53" creationId="{43C511C0-49D1-4A37-AE80-D28C0B886F56}"/>
          </ac:cxnSpMkLst>
        </pc:cxnChg>
        <pc:cxnChg chg="mod">
          <ac:chgData name="Panzironi, Flavia" userId="2605e054-86b8-47a6-8c99-cd9580752c93" providerId="ADAL" clId="{135D4B4D-9A8C-4951-939F-4FE004DA5A07}" dt="2022-06-22T10:00:55.958" v="1212" actId="164"/>
          <ac:cxnSpMkLst>
            <pc:docMk/>
            <pc:sldMk cId="1013261556" sldId="2146847136"/>
            <ac:cxnSpMk id="54" creationId="{17C03293-A599-470A-AB50-D7AE0D34EB38}"/>
          </ac:cxnSpMkLst>
        </pc:cxnChg>
        <pc:cxnChg chg="mod">
          <ac:chgData name="Panzironi, Flavia" userId="2605e054-86b8-47a6-8c99-cd9580752c93" providerId="ADAL" clId="{135D4B4D-9A8C-4951-939F-4FE004DA5A07}" dt="2022-06-22T10:00:55.958" v="1212" actId="164"/>
          <ac:cxnSpMkLst>
            <pc:docMk/>
            <pc:sldMk cId="1013261556" sldId="2146847136"/>
            <ac:cxnSpMk id="55" creationId="{3029DA31-3D21-4A2D-944D-2606BDBAA13F}"/>
          </ac:cxnSpMkLst>
        </pc:cxnChg>
        <pc:cxnChg chg="mod">
          <ac:chgData name="Panzironi, Flavia" userId="2605e054-86b8-47a6-8c99-cd9580752c93" providerId="ADAL" clId="{135D4B4D-9A8C-4951-939F-4FE004DA5A07}" dt="2022-06-22T10:00:55.958" v="1212" actId="164"/>
          <ac:cxnSpMkLst>
            <pc:docMk/>
            <pc:sldMk cId="1013261556" sldId="2146847136"/>
            <ac:cxnSpMk id="57" creationId="{E923CB08-A543-4166-83D4-6EDD63C65725}"/>
          </ac:cxnSpMkLst>
        </pc:cxnChg>
        <pc:cxnChg chg="mod">
          <ac:chgData name="Panzironi, Flavia" userId="2605e054-86b8-47a6-8c99-cd9580752c93" providerId="ADAL" clId="{135D4B4D-9A8C-4951-939F-4FE004DA5A07}" dt="2022-06-22T10:00:55.958" v="1212" actId="164"/>
          <ac:cxnSpMkLst>
            <pc:docMk/>
            <pc:sldMk cId="1013261556" sldId="2146847136"/>
            <ac:cxnSpMk id="58" creationId="{3F1FE54F-FE18-4E97-BF6D-08648E45702E}"/>
          </ac:cxnSpMkLst>
        </pc:cxnChg>
        <pc:cxnChg chg="mod">
          <ac:chgData name="Panzironi, Flavia" userId="2605e054-86b8-47a6-8c99-cd9580752c93" providerId="ADAL" clId="{135D4B4D-9A8C-4951-939F-4FE004DA5A07}" dt="2022-06-22T10:00:55.958" v="1212" actId="164"/>
          <ac:cxnSpMkLst>
            <pc:docMk/>
            <pc:sldMk cId="1013261556" sldId="2146847136"/>
            <ac:cxnSpMk id="60" creationId="{D8B2DF12-56F4-4088-A360-7DD2B3FF4AF6}"/>
          </ac:cxnSpMkLst>
        </pc:cxnChg>
        <pc:cxnChg chg="mod">
          <ac:chgData name="Panzironi, Flavia" userId="2605e054-86b8-47a6-8c99-cd9580752c93" providerId="ADAL" clId="{135D4B4D-9A8C-4951-939F-4FE004DA5A07}" dt="2022-06-22T10:00:55.958" v="1212" actId="164"/>
          <ac:cxnSpMkLst>
            <pc:docMk/>
            <pc:sldMk cId="1013261556" sldId="2146847136"/>
            <ac:cxnSpMk id="61" creationId="{37964829-73C8-473B-BC1D-B81627F3398C}"/>
          </ac:cxnSpMkLst>
        </pc:cxnChg>
        <pc:cxnChg chg="mod">
          <ac:chgData name="Panzironi, Flavia" userId="2605e054-86b8-47a6-8c99-cd9580752c93" providerId="ADAL" clId="{135D4B4D-9A8C-4951-939F-4FE004DA5A07}" dt="2022-06-22T10:00:55.958" v="1212" actId="164"/>
          <ac:cxnSpMkLst>
            <pc:docMk/>
            <pc:sldMk cId="1013261556" sldId="2146847136"/>
            <ac:cxnSpMk id="62" creationId="{7B40D8AC-DDC0-45E2-B96F-BEFDF8CFA030}"/>
          </ac:cxnSpMkLst>
        </pc:cxnChg>
        <pc:cxnChg chg="mod">
          <ac:chgData name="Panzironi, Flavia" userId="2605e054-86b8-47a6-8c99-cd9580752c93" providerId="ADAL" clId="{135D4B4D-9A8C-4951-939F-4FE004DA5A07}" dt="2022-06-22T10:00:55.958" v="1212" actId="164"/>
          <ac:cxnSpMkLst>
            <pc:docMk/>
            <pc:sldMk cId="1013261556" sldId="2146847136"/>
            <ac:cxnSpMk id="63" creationId="{9BD2A8B2-2ADB-4933-A6C7-EA20E652C010}"/>
          </ac:cxnSpMkLst>
        </pc:cxnChg>
        <pc:cxnChg chg="mod">
          <ac:chgData name="Panzironi, Flavia" userId="2605e054-86b8-47a6-8c99-cd9580752c93" providerId="ADAL" clId="{135D4B4D-9A8C-4951-939F-4FE004DA5A07}" dt="2022-06-22T10:00:55.958" v="1212" actId="164"/>
          <ac:cxnSpMkLst>
            <pc:docMk/>
            <pc:sldMk cId="1013261556" sldId="2146847136"/>
            <ac:cxnSpMk id="72" creationId="{D3AD5A8F-B9E8-4838-9147-63E9D6AC88F7}"/>
          </ac:cxnSpMkLst>
        </pc:cxnChg>
        <pc:cxnChg chg="mod">
          <ac:chgData name="Panzironi, Flavia" userId="2605e054-86b8-47a6-8c99-cd9580752c93" providerId="ADAL" clId="{135D4B4D-9A8C-4951-939F-4FE004DA5A07}" dt="2022-06-22T10:00:57.915" v="1213" actId="164"/>
          <ac:cxnSpMkLst>
            <pc:docMk/>
            <pc:sldMk cId="1013261556" sldId="2146847136"/>
            <ac:cxnSpMk id="73" creationId="{CDE7D9D5-5EC0-4F08-A6DC-19C8AC140A93}"/>
          </ac:cxnSpMkLst>
        </pc:cxnChg>
      </pc:sldChg>
      <pc:sldChg chg="addSp delSp modSp mod">
        <pc:chgData name="Panzironi, Flavia" userId="2605e054-86b8-47a6-8c99-cd9580752c93" providerId="ADAL" clId="{135D4B4D-9A8C-4951-939F-4FE004DA5A07}" dt="2022-06-22T08:15:20.072" v="1071"/>
        <pc:sldMkLst>
          <pc:docMk/>
          <pc:sldMk cId="3593551444" sldId="2146847137"/>
        </pc:sldMkLst>
        <pc:spChg chg="mod">
          <ac:chgData name="Panzironi, Flavia" userId="2605e054-86b8-47a6-8c99-cd9580752c93" providerId="ADAL" clId="{135D4B4D-9A8C-4951-939F-4FE004DA5A07}" dt="2022-06-22T08:15:20.072" v="1071"/>
          <ac:spMkLst>
            <pc:docMk/>
            <pc:sldMk cId="3593551444" sldId="2146847137"/>
            <ac:spMk id="150" creationId="{C286D4B8-1913-4CFB-AEA2-7A034F43A9DD}"/>
          </ac:spMkLst>
        </pc:spChg>
        <pc:spChg chg="del">
          <ac:chgData name="Panzironi, Flavia" userId="2605e054-86b8-47a6-8c99-cd9580752c93" providerId="ADAL" clId="{135D4B4D-9A8C-4951-939F-4FE004DA5A07}" dt="2022-06-22T08:15:16.917" v="1069" actId="478"/>
          <ac:spMkLst>
            <pc:docMk/>
            <pc:sldMk cId="3593551444" sldId="2146847137"/>
            <ac:spMk id="345" creationId="{3C1FD53C-FB24-4B5D-A826-728E1053FFF0}"/>
          </ac:spMkLst>
        </pc:spChg>
        <pc:grpChg chg="del">
          <ac:chgData name="Panzironi, Flavia" userId="2605e054-86b8-47a6-8c99-cd9580752c93" providerId="ADAL" clId="{135D4B4D-9A8C-4951-939F-4FE004DA5A07}" dt="2022-06-22T08:15:14.072" v="1067" actId="478"/>
          <ac:grpSpMkLst>
            <pc:docMk/>
            <pc:sldMk cId="3593551444" sldId="2146847137"/>
            <ac:grpSpMk id="5" creationId="{79860B6E-1D93-462B-893C-A19E36E2F8EC}"/>
          </ac:grpSpMkLst>
        </pc:grpChg>
        <pc:grpChg chg="add mod">
          <ac:chgData name="Panzironi, Flavia" userId="2605e054-86b8-47a6-8c99-cd9580752c93" providerId="ADAL" clId="{135D4B4D-9A8C-4951-939F-4FE004DA5A07}" dt="2022-06-22T08:15:20.072" v="1071"/>
          <ac:grpSpMkLst>
            <pc:docMk/>
            <pc:sldMk cId="3593551444" sldId="2146847137"/>
            <ac:grpSpMk id="122" creationId="{11E844FC-F9B0-4AB6-B14A-E0C33FF387C7}"/>
          </ac:grpSpMkLst>
        </pc:grpChg>
        <pc:grpChg chg="mod">
          <ac:chgData name="Panzironi, Flavia" userId="2605e054-86b8-47a6-8c99-cd9580752c93" providerId="ADAL" clId="{135D4B4D-9A8C-4951-939F-4FE004DA5A07}" dt="2022-06-22T08:15:20.072" v="1071"/>
          <ac:grpSpMkLst>
            <pc:docMk/>
            <pc:sldMk cId="3593551444" sldId="2146847137"/>
            <ac:grpSpMk id="155" creationId="{F05A5335-B350-4D92-8EA6-D1A8368BC16C}"/>
          </ac:grpSpMkLst>
        </pc:grpChg>
        <pc:grpChg chg="mod">
          <ac:chgData name="Panzironi, Flavia" userId="2605e054-86b8-47a6-8c99-cd9580752c93" providerId="ADAL" clId="{135D4B4D-9A8C-4951-939F-4FE004DA5A07}" dt="2022-06-22T08:15:20.072" v="1071"/>
          <ac:grpSpMkLst>
            <pc:docMk/>
            <pc:sldMk cId="3593551444" sldId="2146847137"/>
            <ac:grpSpMk id="168" creationId="{DACE0C76-BEAD-438D-BC04-A463DE9E7ABF}"/>
          </ac:grpSpMkLst>
        </pc:grpChg>
        <pc:grpChg chg="mod">
          <ac:chgData name="Panzironi, Flavia" userId="2605e054-86b8-47a6-8c99-cd9580752c93" providerId="ADAL" clId="{135D4B4D-9A8C-4951-939F-4FE004DA5A07}" dt="2022-06-22T08:15:20.072" v="1071"/>
          <ac:grpSpMkLst>
            <pc:docMk/>
            <pc:sldMk cId="3593551444" sldId="2146847137"/>
            <ac:grpSpMk id="169" creationId="{DC0EB7A1-2D6D-4D78-8D43-4854857740C9}"/>
          </ac:grpSpMkLst>
        </pc:grpChg>
        <pc:grpChg chg="mod">
          <ac:chgData name="Panzironi, Flavia" userId="2605e054-86b8-47a6-8c99-cd9580752c93" providerId="ADAL" clId="{135D4B4D-9A8C-4951-939F-4FE004DA5A07}" dt="2022-06-22T08:15:20.072" v="1071"/>
          <ac:grpSpMkLst>
            <pc:docMk/>
            <pc:sldMk cId="3593551444" sldId="2146847137"/>
            <ac:grpSpMk id="170" creationId="{6833CA7E-978B-40CE-A950-60ADE80E0834}"/>
          </ac:grpSpMkLst>
        </pc:grpChg>
        <pc:grpChg chg="mod">
          <ac:chgData name="Panzironi, Flavia" userId="2605e054-86b8-47a6-8c99-cd9580752c93" providerId="ADAL" clId="{135D4B4D-9A8C-4951-939F-4FE004DA5A07}" dt="2022-06-22T08:15:20.072" v="1071"/>
          <ac:grpSpMkLst>
            <pc:docMk/>
            <pc:sldMk cId="3593551444" sldId="2146847137"/>
            <ac:grpSpMk id="171" creationId="{3AC2C23A-F3DF-4014-97DA-3EE384EA2470}"/>
          </ac:grpSpMkLst>
        </pc:grpChg>
        <pc:grpChg chg="mod">
          <ac:chgData name="Panzironi, Flavia" userId="2605e054-86b8-47a6-8c99-cd9580752c93" providerId="ADAL" clId="{135D4B4D-9A8C-4951-939F-4FE004DA5A07}" dt="2022-06-22T08:15:20.072" v="1071"/>
          <ac:grpSpMkLst>
            <pc:docMk/>
            <pc:sldMk cId="3593551444" sldId="2146847137"/>
            <ac:grpSpMk id="174" creationId="{DC639529-0DA2-40D9-BDBA-4B0DF3FE3B10}"/>
          </ac:grpSpMkLst>
        </pc:grpChg>
        <pc:grpChg chg="mod">
          <ac:chgData name="Panzironi, Flavia" userId="2605e054-86b8-47a6-8c99-cd9580752c93" providerId="ADAL" clId="{135D4B4D-9A8C-4951-939F-4FE004DA5A07}" dt="2022-06-22T08:15:20.072" v="1071"/>
          <ac:grpSpMkLst>
            <pc:docMk/>
            <pc:sldMk cId="3593551444" sldId="2146847137"/>
            <ac:grpSpMk id="175" creationId="{4E039DB8-1E65-49A5-B8C3-52A7442189A7}"/>
          </ac:grpSpMkLst>
        </pc:grpChg>
        <pc:grpChg chg="mod">
          <ac:chgData name="Panzironi, Flavia" userId="2605e054-86b8-47a6-8c99-cd9580752c93" providerId="ADAL" clId="{135D4B4D-9A8C-4951-939F-4FE004DA5A07}" dt="2022-06-22T08:15:20.072" v="1071"/>
          <ac:grpSpMkLst>
            <pc:docMk/>
            <pc:sldMk cId="3593551444" sldId="2146847137"/>
            <ac:grpSpMk id="178" creationId="{6F2F8C2D-0543-45D4-B37A-46A4F2C79B2A}"/>
          </ac:grpSpMkLst>
        </pc:grpChg>
        <pc:grpChg chg="mod">
          <ac:chgData name="Panzironi, Flavia" userId="2605e054-86b8-47a6-8c99-cd9580752c93" providerId="ADAL" clId="{135D4B4D-9A8C-4951-939F-4FE004DA5A07}" dt="2022-06-22T08:15:20.072" v="1071"/>
          <ac:grpSpMkLst>
            <pc:docMk/>
            <pc:sldMk cId="3593551444" sldId="2146847137"/>
            <ac:grpSpMk id="183" creationId="{C9D3D6D8-A18B-4AC5-B1A5-690977748299}"/>
          </ac:grpSpMkLst>
        </pc:grpChg>
        <pc:grpChg chg="mod">
          <ac:chgData name="Panzironi, Flavia" userId="2605e054-86b8-47a6-8c99-cd9580752c93" providerId="ADAL" clId="{135D4B4D-9A8C-4951-939F-4FE004DA5A07}" dt="2022-06-22T08:15:20.072" v="1071"/>
          <ac:grpSpMkLst>
            <pc:docMk/>
            <pc:sldMk cId="3593551444" sldId="2146847137"/>
            <ac:grpSpMk id="188" creationId="{D87D25F0-0148-4D80-8156-B5E73B2F9198}"/>
          </ac:grpSpMkLst>
        </pc:grpChg>
        <pc:picChg chg="mod">
          <ac:chgData name="Panzironi, Flavia" userId="2605e054-86b8-47a6-8c99-cd9580752c93" providerId="ADAL" clId="{135D4B4D-9A8C-4951-939F-4FE004DA5A07}" dt="2022-06-22T08:15:20.072" v="1071"/>
          <ac:picMkLst>
            <pc:docMk/>
            <pc:sldMk cId="3593551444" sldId="2146847137"/>
            <ac:picMk id="124" creationId="{051B4FE0-2DCE-4567-9ED4-A0774480E2C8}"/>
          </ac:picMkLst>
        </pc:picChg>
        <pc:picChg chg="mod">
          <ac:chgData name="Panzironi, Flavia" userId="2605e054-86b8-47a6-8c99-cd9580752c93" providerId="ADAL" clId="{135D4B4D-9A8C-4951-939F-4FE004DA5A07}" dt="2022-06-22T08:15:20.072" v="1071"/>
          <ac:picMkLst>
            <pc:docMk/>
            <pc:sldMk cId="3593551444" sldId="2146847137"/>
            <ac:picMk id="126" creationId="{CEF5A472-64E0-4CA7-985B-91C3B88157EF}"/>
          </ac:picMkLst>
        </pc:picChg>
        <pc:picChg chg="del">
          <ac:chgData name="Panzironi, Flavia" userId="2605e054-86b8-47a6-8c99-cd9580752c93" providerId="ADAL" clId="{135D4B4D-9A8C-4951-939F-4FE004DA5A07}" dt="2022-06-22T08:15:15.360" v="1068" actId="478"/>
          <ac:picMkLst>
            <pc:docMk/>
            <pc:sldMk cId="3593551444" sldId="2146847137"/>
            <ac:picMk id="127" creationId="{2CC17610-9057-40C0-A90C-A9CF6EED2AE3}"/>
          </ac:picMkLst>
        </pc:picChg>
        <pc:picChg chg="mod">
          <ac:chgData name="Panzironi, Flavia" userId="2605e054-86b8-47a6-8c99-cd9580752c93" providerId="ADAL" clId="{135D4B4D-9A8C-4951-939F-4FE004DA5A07}" dt="2022-06-22T08:15:20.072" v="1071"/>
          <ac:picMkLst>
            <pc:docMk/>
            <pc:sldMk cId="3593551444" sldId="2146847137"/>
            <ac:picMk id="129" creationId="{1B090AC5-B265-46AF-BD42-4E81502FA31C}"/>
          </ac:picMkLst>
        </pc:picChg>
        <pc:picChg chg="mod">
          <ac:chgData name="Panzironi, Flavia" userId="2605e054-86b8-47a6-8c99-cd9580752c93" providerId="ADAL" clId="{135D4B4D-9A8C-4951-939F-4FE004DA5A07}" dt="2022-06-22T08:15:20.072" v="1071"/>
          <ac:picMkLst>
            <pc:docMk/>
            <pc:sldMk cId="3593551444" sldId="2146847137"/>
            <ac:picMk id="130" creationId="{64A0D3F3-2093-4BA5-9785-BF20B929B459}"/>
          </ac:picMkLst>
        </pc:picChg>
        <pc:picChg chg="mod">
          <ac:chgData name="Panzironi, Flavia" userId="2605e054-86b8-47a6-8c99-cd9580752c93" providerId="ADAL" clId="{135D4B4D-9A8C-4951-939F-4FE004DA5A07}" dt="2022-06-22T08:15:20.072" v="1071"/>
          <ac:picMkLst>
            <pc:docMk/>
            <pc:sldMk cId="3593551444" sldId="2146847137"/>
            <ac:picMk id="137" creationId="{F3E2A577-4A25-4690-AD37-0E3AA6D5F499}"/>
          </ac:picMkLst>
        </pc:picChg>
        <pc:picChg chg="mod">
          <ac:chgData name="Panzironi, Flavia" userId="2605e054-86b8-47a6-8c99-cd9580752c93" providerId="ADAL" clId="{135D4B4D-9A8C-4951-939F-4FE004DA5A07}" dt="2022-06-22T08:15:20.072" v="1071"/>
          <ac:picMkLst>
            <pc:docMk/>
            <pc:sldMk cId="3593551444" sldId="2146847137"/>
            <ac:picMk id="142" creationId="{B05DC550-F0E6-4CA8-870B-B37012A91745}"/>
          </ac:picMkLst>
        </pc:picChg>
        <pc:picChg chg="mod">
          <ac:chgData name="Panzironi, Flavia" userId="2605e054-86b8-47a6-8c99-cd9580752c93" providerId="ADAL" clId="{135D4B4D-9A8C-4951-939F-4FE004DA5A07}" dt="2022-06-22T08:15:20.072" v="1071"/>
          <ac:picMkLst>
            <pc:docMk/>
            <pc:sldMk cId="3593551444" sldId="2146847137"/>
            <ac:picMk id="146" creationId="{5ABDC9E1-4E72-4E39-A15B-B540C29D09D0}"/>
          </ac:picMkLst>
        </pc:picChg>
        <pc:picChg chg="mod">
          <ac:chgData name="Panzironi, Flavia" userId="2605e054-86b8-47a6-8c99-cd9580752c93" providerId="ADAL" clId="{135D4B4D-9A8C-4951-939F-4FE004DA5A07}" dt="2022-06-22T08:15:20.072" v="1071"/>
          <ac:picMkLst>
            <pc:docMk/>
            <pc:sldMk cId="3593551444" sldId="2146847137"/>
            <ac:picMk id="156" creationId="{979BA647-CD71-4015-BC44-B578971021EA}"/>
          </ac:picMkLst>
        </pc:picChg>
        <pc:picChg chg="mod">
          <ac:chgData name="Panzironi, Flavia" userId="2605e054-86b8-47a6-8c99-cd9580752c93" providerId="ADAL" clId="{135D4B4D-9A8C-4951-939F-4FE004DA5A07}" dt="2022-06-22T08:15:20.072" v="1071"/>
          <ac:picMkLst>
            <pc:docMk/>
            <pc:sldMk cId="3593551444" sldId="2146847137"/>
            <ac:picMk id="157" creationId="{6D3B7C7B-EB7D-419C-B32F-32F27DC0E23B}"/>
          </ac:picMkLst>
        </pc:picChg>
        <pc:picChg chg="mod">
          <ac:chgData name="Panzironi, Flavia" userId="2605e054-86b8-47a6-8c99-cd9580752c93" providerId="ADAL" clId="{135D4B4D-9A8C-4951-939F-4FE004DA5A07}" dt="2022-06-22T08:15:20.072" v="1071"/>
          <ac:picMkLst>
            <pc:docMk/>
            <pc:sldMk cId="3593551444" sldId="2146847137"/>
            <ac:picMk id="158" creationId="{AFB2243F-0166-45D4-A657-F9FB12E824F7}"/>
          </ac:picMkLst>
        </pc:picChg>
        <pc:picChg chg="mod">
          <ac:chgData name="Panzironi, Flavia" userId="2605e054-86b8-47a6-8c99-cd9580752c93" providerId="ADAL" clId="{135D4B4D-9A8C-4951-939F-4FE004DA5A07}" dt="2022-06-22T08:15:20.072" v="1071"/>
          <ac:picMkLst>
            <pc:docMk/>
            <pc:sldMk cId="3593551444" sldId="2146847137"/>
            <ac:picMk id="167" creationId="{417BBB8A-EDC6-4A71-825E-B88A21834B0B}"/>
          </ac:picMkLst>
        </pc:picChg>
        <pc:picChg chg="mod">
          <ac:chgData name="Panzironi, Flavia" userId="2605e054-86b8-47a6-8c99-cd9580752c93" providerId="ADAL" clId="{135D4B4D-9A8C-4951-939F-4FE004DA5A07}" dt="2022-06-22T08:15:20.072" v="1071"/>
          <ac:picMkLst>
            <pc:docMk/>
            <pc:sldMk cId="3593551444" sldId="2146847137"/>
            <ac:picMk id="176" creationId="{71920715-0C2A-473E-8486-590152FAD89C}"/>
          </ac:picMkLst>
        </pc:picChg>
        <pc:picChg chg="mod">
          <ac:chgData name="Panzironi, Flavia" userId="2605e054-86b8-47a6-8c99-cd9580752c93" providerId="ADAL" clId="{135D4B4D-9A8C-4951-939F-4FE004DA5A07}" dt="2022-06-22T08:15:20.072" v="1071"/>
          <ac:picMkLst>
            <pc:docMk/>
            <pc:sldMk cId="3593551444" sldId="2146847137"/>
            <ac:picMk id="177" creationId="{2B5E61D0-BE17-4484-A545-CD74866705E1}"/>
          </ac:picMkLst>
        </pc:picChg>
        <pc:picChg chg="mod">
          <ac:chgData name="Panzironi, Flavia" userId="2605e054-86b8-47a6-8c99-cd9580752c93" providerId="ADAL" clId="{135D4B4D-9A8C-4951-939F-4FE004DA5A07}" dt="2022-06-22T08:15:20.072" v="1071"/>
          <ac:picMkLst>
            <pc:docMk/>
            <pc:sldMk cId="3593551444" sldId="2146847137"/>
            <ac:picMk id="179" creationId="{57B37BA3-3007-4EE8-9115-BC3C07B6E2CA}"/>
          </ac:picMkLst>
        </pc:picChg>
        <pc:picChg chg="mod">
          <ac:chgData name="Panzironi, Flavia" userId="2605e054-86b8-47a6-8c99-cd9580752c93" providerId="ADAL" clId="{135D4B4D-9A8C-4951-939F-4FE004DA5A07}" dt="2022-06-22T08:15:20.072" v="1071"/>
          <ac:picMkLst>
            <pc:docMk/>
            <pc:sldMk cId="3593551444" sldId="2146847137"/>
            <ac:picMk id="180" creationId="{4B7B0E79-A58E-4BDB-A0BF-B9E919321326}"/>
          </ac:picMkLst>
        </pc:picChg>
        <pc:picChg chg="mod">
          <ac:chgData name="Panzironi, Flavia" userId="2605e054-86b8-47a6-8c99-cd9580752c93" providerId="ADAL" clId="{135D4B4D-9A8C-4951-939F-4FE004DA5A07}" dt="2022-06-22T08:15:20.072" v="1071"/>
          <ac:picMkLst>
            <pc:docMk/>
            <pc:sldMk cId="3593551444" sldId="2146847137"/>
            <ac:picMk id="181" creationId="{5824AAEE-CFB1-4272-866E-43ED8C633081}"/>
          </ac:picMkLst>
        </pc:picChg>
        <pc:picChg chg="mod">
          <ac:chgData name="Panzironi, Flavia" userId="2605e054-86b8-47a6-8c99-cd9580752c93" providerId="ADAL" clId="{135D4B4D-9A8C-4951-939F-4FE004DA5A07}" dt="2022-06-22T08:15:20.072" v="1071"/>
          <ac:picMkLst>
            <pc:docMk/>
            <pc:sldMk cId="3593551444" sldId="2146847137"/>
            <ac:picMk id="182" creationId="{0C330193-8A2B-4E0F-B6CC-06942F4A7F71}"/>
          </ac:picMkLst>
        </pc:picChg>
        <pc:picChg chg="mod">
          <ac:chgData name="Panzironi, Flavia" userId="2605e054-86b8-47a6-8c99-cd9580752c93" providerId="ADAL" clId="{135D4B4D-9A8C-4951-939F-4FE004DA5A07}" dt="2022-06-22T08:15:20.072" v="1071"/>
          <ac:picMkLst>
            <pc:docMk/>
            <pc:sldMk cId="3593551444" sldId="2146847137"/>
            <ac:picMk id="184" creationId="{9902731D-A9C7-479D-9B0F-6F563F78CE2F}"/>
          </ac:picMkLst>
        </pc:picChg>
        <pc:picChg chg="mod">
          <ac:chgData name="Panzironi, Flavia" userId="2605e054-86b8-47a6-8c99-cd9580752c93" providerId="ADAL" clId="{135D4B4D-9A8C-4951-939F-4FE004DA5A07}" dt="2022-06-22T08:15:20.072" v="1071"/>
          <ac:picMkLst>
            <pc:docMk/>
            <pc:sldMk cId="3593551444" sldId="2146847137"/>
            <ac:picMk id="185" creationId="{23391B2E-5448-41A3-AC66-685E853BE3DD}"/>
          </ac:picMkLst>
        </pc:picChg>
        <pc:picChg chg="mod">
          <ac:chgData name="Panzironi, Flavia" userId="2605e054-86b8-47a6-8c99-cd9580752c93" providerId="ADAL" clId="{135D4B4D-9A8C-4951-939F-4FE004DA5A07}" dt="2022-06-22T08:15:20.072" v="1071"/>
          <ac:picMkLst>
            <pc:docMk/>
            <pc:sldMk cId="3593551444" sldId="2146847137"/>
            <ac:picMk id="186" creationId="{F8F9773F-F92A-4611-A0E7-44BFBA798D57}"/>
          </ac:picMkLst>
        </pc:picChg>
        <pc:picChg chg="mod">
          <ac:chgData name="Panzironi, Flavia" userId="2605e054-86b8-47a6-8c99-cd9580752c93" providerId="ADAL" clId="{135D4B4D-9A8C-4951-939F-4FE004DA5A07}" dt="2022-06-22T08:15:20.072" v="1071"/>
          <ac:picMkLst>
            <pc:docMk/>
            <pc:sldMk cId="3593551444" sldId="2146847137"/>
            <ac:picMk id="187" creationId="{5C2AEB7F-5E30-4FA4-BA2C-1D23EB97FF93}"/>
          </ac:picMkLst>
        </pc:picChg>
        <pc:picChg chg="mod">
          <ac:chgData name="Panzironi, Flavia" userId="2605e054-86b8-47a6-8c99-cd9580752c93" providerId="ADAL" clId="{135D4B4D-9A8C-4951-939F-4FE004DA5A07}" dt="2022-06-22T08:15:20.072" v="1071"/>
          <ac:picMkLst>
            <pc:docMk/>
            <pc:sldMk cId="3593551444" sldId="2146847137"/>
            <ac:picMk id="189" creationId="{8183BB37-EAFC-47A2-9208-CCC37C076501}"/>
          </ac:picMkLst>
        </pc:picChg>
        <pc:picChg chg="mod">
          <ac:chgData name="Panzironi, Flavia" userId="2605e054-86b8-47a6-8c99-cd9580752c93" providerId="ADAL" clId="{135D4B4D-9A8C-4951-939F-4FE004DA5A07}" dt="2022-06-22T08:15:20.072" v="1071"/>
          <ac:picMkLst>
            <pc:docMk/>
            <pc:sldMk cId="3593551444" sldId="2146847137"/>
            <ac:picMk id="190" creationId="{81B53C4B-A62B-4E0B-8493-39B1A9C283F9}"/>
          </ac:picMkLst>
        </pc:picChg>
        <pc:picChg chg="mod">
          <ac:chgData name="Panzironi, Flavia" userId="2605e054-86b8-47a6-8c99-cd9580752c93" providerId="ADAL" clId="{135D4B4D-9A8C-4951-939F-4FE004DA5A07}" dt="2022-06-22T08:15:20.072" v="1071"/>
          <ac:picMkLst>
            <pc:docMk/>
            <pc:sldMk cId="3593551444" sldId="2146847137"/>
            <ac:picMk id="191" creationId="{683DF460-AD8E-4B60-B6E8-77042AC81823}"/>
          </ac:picMkLst>
        </pc:picChg>
        <pc:picChg chg="mod">
          <ac:chgData name="Panzironi, Flavia" userId="2605e054-86b8-47a6-8c99-cd9580752c93" providerId="ADAL" clId="{135D4B4D-9A8C-4951-939F-4FE004DA5A07}" dt="2022-06-22T08:15:20.072" v="1071"/>
          <ac:picMkLst>
            <pc:docMk/>
            <pc:sldMk cId="3593551444" sldId="2146847137"/>
            <ac:picMk id="192" creationId="{C7C636EB-5BA8-4F4E-9D82-77496CDABBC6}"/>
          </ac:picMkLst>
        </pc:picChg>
        <pc:picChg chg="mod">
          <ac:chgData name="Panzironi, Flavia" userId="2605e054-86b8-47a6-8c99-cd9580752c93" providerId="ADAL" clId="{135D4B4D-9A8C-4951-939F-4FE004DA5A07}" dt="2022-06-22T08:15:20.072" v="1071"/>
          <ac:picMkLst>
            <pc:docMk/>
            <pc:sldMk cId="3593551444" sldId="2146847137"/>
            <ac:picMk id="193" creationId="{0EE714F6-5F33-46DA-884C-9124D0334507}"/>
          </ac:picMkLst>
        </pc:picChg>
        <pc:picChg chg="mod">
          <ac:chgData name="Panzironi, Flavia" userId="2605e054-86b8-47a6-8c99-cd9580752c93" providerId="ADAL" clId="{135D4B4D-9A8C-4951-939F-4FE004DA5A07}" dt="2022-06-22T08:15:20.072" v="1071"/>
          <ac:picMkLst>
            <pc:docMk/>
            <pc:sldMk cId="3593551444" sldId="2146847137"/>
            <ac:picMk id="194" creationId="{0B26FB3A-EAD9-4EE5-896D-083DA4410F27}"/>
          </ac:picMkLst>
        </pc:picChg>
        <pc:picChg chg="mod">
          <ac:chgData name="Panzironi, Flavia" userId="2605e054-86b8-47a6-8c99-cd9580752c93" providerId="ADAL" clId="{135D4B4D-9A8C-4951-939F-4FE004DA5A07}" dt="2022-06-22T08:15:20.072" v="1071"/>
          <ac:picMkLst>
            <pc:docMk/>
            <pc:sldMk cId="3593551444" sldId="2146847137"/>
            <ac:picMk id="195" creationId="{CA20C8B7-061E-40F4-AE21-B6BB9ED826B2}"/>
          </ac:picMkLst>
        </pc:picChg>
        <pc:picChg chg="mod">
          <ac:chgData name="Panzironi, Flavia" userId="2605e054-86b8-47a6-8c99-cd9580752c93" providerId="ADAL" clId="{135D4B4D-9A8C-4951-939F-4FE004DA5A07}" dt="2022-06-22T08:15:20.072" v="1071"/>
          <ac:picMkLst>
            <pc:docMk/>
            <pc:sldMk cId="3593551444" sldId="2146847137"/>
            <ac:picMk id="196" creationId="{6102DFAF-4415-4B95-975C-882E417A729E}"/>
          </ac:picMkLst>
        </pc:picChg>
        <pc:picChg chg="mod">
          <ac:chgData name="Panzironi, Flavia" userId="2605e054-86b8-47a6-8c99-cd9580752c93" providerId="ADAL" clId="{135D4B4D-9A8C-4951-939F-4FE004DA5A07}" dt="2022-06-22T08:15:20.072" v="1071"/>
          <ac:picMkLst>
            <pc:docMk/>
            <pc:sldMk cId="3593551444" sldId="2146847137"/>
            <ac:picMk id="197" creationId="{FAE09E83-C534-4314-B646-A9D20191A465}"/>
          </ac:picMkLst>
        </pc:picChg>
        <pc:picChg chg="mod">
          <ac:chgData name="Panzironi, Flavia" userId="2605e054-86b8-47a6-8c99-cd9580752c93" providerId="ADAL" clId="{135D4B4D-9A8C-4951-939F-4FE004DA5A07}" dt="2022-06-22T08:15:20.072" v="1071"/>
          <ac:picMkLst>
            <pc:docMk/>
            <pc:sldMk cId="3593551444" sldId="2146847137"/>
            <ac:picMk id="198" creationId="{3FB96F19-C812-4789-9827-4E7302B48C6D}"/>
          </ac:picMkLst>
        </pc:picChg>
        <pc:picChg chg="mod">
          <ac:chgData name="Panzironi, Flavia" userId="2605e054-86b8-47a6-8c99-cd9580752c93" providerId="ADAL" clId="{135D4B4D-9A8C-4951-939F-4FE004DA5A07}" dt="2022-06-22T08:15:20.072" v="1071"/>
          <ac:picMkLst>
            <pc:docMk/>
            <pc:sldMk cId="3593551444" sldId="2146847137"/>
            <ac:picMk id="199" creationId="{ED1D9FC0-3E4F-4F49-994B-BC70CBB31E92}"/>
          </ac:picMkLst>
        </pc:picChg>
        <pc:picChg chg="mod">
          <ac:chgData name="Panzironi, Flavia" userId="2605e054-86b8-47a6-8c99-cd9580752c93" providerId="ADAL" clId="{135D4B4D-9A8C-4951-939F-4FE004DA5A07}" dt="2022-06-22T08:15:20.072" v="1071"/>
          <ac:picMkLst>
            <pc:docMk/>
            <pc:sldMk cId="3593551444" sldId="2146847137"/>
            <ac:picMk id="200" creationId="{4B0B985C-7DBE-48F9-A7F4-25566CBB450D}"/>
          </ac:picMkLst>
        </pc:picChg>
        <pc:picChg chg="mod">
          <ac:chgData name="Panzironi, Flavia" userId="2605e054-86b8-47a6-8c99-cd9580752c93" providerId="ADAL" clId="{135D4B4D-9A8C-4951-939F-4FE004DA5A07}" dt="2022-06-22T08:15:20.072" v="1071"/>
          <ac:picMkLst>
            <pc:docMk/>
            <pc:sldMk cId="3593551444" sldId="2146847137"/>
            <ac:picMk id="201" creationId="{824AA325-E5C5-41D6-AB48-4D7739E5CEC2}"/>
          </ac:picMkLst>
        </pc:picChg>
        <pc:picChg chg="del">
          <ac:chgData name="Panzironi, Flavia" userId="2605e054-86b8-47a6-8c99-cd9580752c93" providerId="ADAL" clId="{135D4B4D-9A8C-4951-939F-4FE004DA5A07}" dt="2022-06-22T08:15:19.297" v="1070" actId="478"/>
          <ac:picMkLst>
            <pc:docMk/>
            <pc:sldMk cId="3593551444" sldId="2146847137"/>
            <ac:picMk id="349" creationId="{3B401A3D-45FA-4DAF-B691-18C5532F6E41}"/>
          </ac:picMkLst>
        </pc:picChg>
      </pc:sldChg>
      <pc:sldChg chg="addSp delSp modSp mod">
        <pc:chgData name="Panzironi, Flavia" userId="2605e054-86b8-47a6-8c99-cd9580752c93" providerId="ADAL" clId="{135D4B4D-9A8C-4951-939F-4FE004DA5A07}" dt="2022-06-22T12:58:10.995" v="1810" actId="478"/>
        <pc:sldMkLst>
          <pc:docMk/>
          <pc:sldMk cId="2774603998" sldId="2146847139"/>
        </pc:sldMkLst>
        <pc:spChg chg="add del mod">
          <ac:chgData name="Panzironi, Flavia" userId="2605e054-86b8-47a6-8c99-cd9580752c93" providerId="ADAL" clId="{135D4B4D-9A8C-4951-939F-4FE004DA5A07}" dt="2022-06-22T12:58:10.995" v="1810" actId="478"/>
          <ac:spMkLst>
            <pc:docMk/>
            <pc:sldMk cId="2774603998" sldId="2146847139"/>
            <ac:spMk id="2" creationId="{29911576-46B2-4F5C-8D1B-E6552380D0F9}"/>
          </ac:spMkLst>
        </pc:spChg>
        <pc:spChg chg="mod">
          <ac:chgData name="Panzironi, Flavia" userId="2605e054-86b8-47a6-8c99-cd9580752c93" providerId="ADAL" clId="{135D4B4D-9A8C-4951-939F-4FE004DA5A07}" dt="2022-06-22T08:18:12.275" v="1083"/>
          <ac:spMkLst>
            <pc:docMk/>
            <pc:sldMk cId="2774603998" sldId="2146847139"/>
            <ac:spMk id="137" creationId="{86277554-D899-45F8-8ECA-D2722BA6E7D0}"/>
          </ac:spMkLst>
        </pc:spChg>
        <pc:spChg chg="del">
          <ac:chgData name="Panzironi, Flavia" userId="2605e054-86b8-47a6-8c99-cd9580752c93" providerId="ADAL" clId="{135D4B4D-9A8C-4951-939F-4FE004DA5A07}" dt="2022-06-22T08:18:05.300" v="1080" actId="478"/>
          <ac:spMkLst>
            <pc:docMk/>
            <pc:sldMk cId="2774603998" sldId="2146847139"/>
            <ac:spMk id="345" creationId="{3C1FD53C-FB24-4B5D-A826-728E1053FFF0}"/>
          </ac:spMkLst>
        </pc:spChg>
        <pc:grpChg chg="del">
          <ac:chgData name="Panzironi, Flavia" userId="2605e054-86b8-47a6-8c99-cd9580752c93" providerId="ADAL" clId="{135D4B4D-9A8C-4951-939F-4FE004DA5A07}" dt="2022-06-22T08:18:04.223" v="1079" actId="478"/>
          <ac:grpSpMkLst>
            <pc:docMk/>
            <pc:sldMk cId="2774603998" sldId="2146847139"/>
            <ac:grpSpMk id="5" creationId="{79860B6E-1D93-462B-893C-A19E36E2F8EC}"/>
          </ac:grpSpMkLst>
        </pc:grpChg>
        <pc:grpChg chg="add mod">
          <ac:chgData name="Panzironi, Flavia" userId="2605e054-86b8-47a6-8c99-cd9580752c93" providerId="ADAL" clId="{135D4B4D-9A8C-4951-939F-4FE004DA5A07}" dt="2022-06-22T08:18:12.275" v="1083"/>
          <ac:grpSpMkLst>
            <pc:docMk/>
            <pc:sldMk cId="2774603998" sldId="2146847139"/>
            <ac:grpSpMk id="119" creationId="{85AF88AE-DDA0-41F3-BE84-1AC1CC518798}"/>
          </ac:grpSpMkLst>
        </pc:grpChg>
        <pc:grpChg chg="mod">
          <ac:chgData name="Panzironi, Flavia" userId="2605e054-86b8-47a6-8c99-cd9580752c93" providerId="ADAL" clId="{135D4B4D-9A8C-4951-939F-4FE004DA5A07}" dt="2022-06-22T08:18:12.275" v="1083"/>
          <ac:grpSpMkLst>
            <pc:docMk/>
            <pc:sldMk cId="2774603998" sldId="2146847139"/>
            <ac:grpSpMk id="142" creationId="{92630EF9-2E9C-4259-8D90-1CC0A80A9E24}"/>
          </ac:grpSpMkLst>
        </pc:grpChg>
        <pc:grpChg chg="mod">
          <ac:chgData name="Panzironi, Flavia" userId="2605e054-86b8-47a6-8c99-cd9580752c93" providerId="ADAL" clId="{135D4B4D-9A8C-4951-939F-4FE004DA5A07}" dt="2022-06-22T08:18:12.275" v="1083"/>
          <ac:grpSpMkLst>
            <pc:docMk/>
            <pc:sldMk cId="2774603998" sldId="2146847139"/>
            <ac:grpSpMk id="156" creationId="{94CCDE75-5156-4E7E-9DE5-87C1E4AE9F82}"/>
          </ac:grpSpMkLst>
        </pc:grpChg>
        <pc:grpChg chg="mod">
          <ac:chgData name="Panzironi, Flavia" userId="2605e054-86b8-47a6-8c99-cd9580752c93" providerId="ADAL" clId="{135D4B4D-9A8C-4951-939F-4FE004DA5A07}" dt="2022-06-22T08:18:12.275" v="1083"/>
          <ac:grpSpMkLst>
            <pc:docMk/>
            <pc:sldMk cId="2774603998" sldId="2146847139"/>
            <ac:grpSpMk id="157" creationId="{477F9441-78E9-4ABA-920B-425F0E0B0396}"/>
          </ac:grpSpMkLst>
        </pc:grpChg>
        <pc:grpChg chg="mod">
          <ac:chgData name="Panzironi, Flavia" userId="2605e054-86b8-47a6-8c99-cd9580752c93" providerId="ADAL" clId="{135D4B4D-9A8C-4951-939F-4FE004DA5A07}" dt="2022-06-22T08:18:12.275" v="1083"/>
          <ac:grpSpMkLst>
            <pc:docMk/>
            <pc:sldMk cId="2774603998" sldId="2146847139"/>
            <ac:grpSpMk id="158" creationId="{85EAB971-E02C-4DA9-9804-FD565998F204}"/>
          </ac:grpSpMkLst>
        </pc:grpChg>
        <pc:grpChg chg="mod">
          <ac:chgData name="Panzironi, Flavia" userId="2605e054-86b8-47a6-8c99-cd9580752c93" providerId="ADAL" clId="{135D4B4D-9A8C-4951-939F-4FE004DA5A07}" dt="2022-06-22T08:18:12.275" v="1083"/>
          <ac:grpSpMkLst>
            <pc:docMk/>
            <pc:sldMk cId="2774603998" sldId="2146847139"/>
            <ac:grpSpMk id="167" creationId="{DFB99A34-3529-4911-93DD-2AF7658A9F55}"/>
          </ac:grpSpMkLst>
        </pc:grpChg>
        <pc:grpChg chg="mod">
          <ac:chgData name="Panzironi, Flavia" userId="2605e054-86b8-47a6-8c99-cd9580752c93" providerId="ADAL" clId="{135D4B4D-9A8C-4951-939F-4FE004DA5A07}" dt="2022-06-22T08:18:12.275" v="1083"/>
          <ac:grpSpMkLst>
            <pc:docMk/>
            <pc:sldMk cId="2774603998" sldId="2146847139"/>
            <ac:grpSpMk id="168" creationId="{8491F45E-BC2E-490D-8E46-6EC84A7D9437}"/>
          </ac:grpSpMkLst>
        </pc:grpChg>
        <pc:grpChg chg="mod">
          <ac:chgData name="Panzironi, Flavia" userId="2605e054-86b8-47a6-8c99-cd9580752c93" providerId="ADAL" clId="{135D4B4D-9A8C-4951-939F-4FE004DA5A07}" dt="2022-06-22T08:18:12.275" v="1083"/>
          <ac:grpSpMkLst>
            <pc:docMk/>
            <pc:sldMk cId="2774603998" sldId="2146847139"/>
            <ac:grpSpMk id="169" creationId="{968529A1-7680-4DD6-9755-8946C5CBC896}"/>
          </ac:grpSpMkLst>
        </pc:grpChg>
        <pc:grpChg chg="mod">
          <ac:chgData name="Panzironi, Flavia" userId="2605e054-86b8-47a6-8c99-cd9580752c93" providerId="ADAL" clId="{135D4B4D-9A8C-4951-939F-4FE004DA5A07}" dt="2022-06-22T08:18:12.275" v="1083"/>
          <ac:grpSpMkLst>
            <pc:docMk/>
            <pc:sldMk cId="2774603998" sldId="2146847139"/>
            <ac:grpSpMk id="174" creationId="{301F8A05-3B9E-4751-BB66-8452F6102BE9}"/>
          </ac:grpSpMkLst>
        </pc:grpChg>
        <pc:grpChg chg="mod">
          <ac:chgData name="Panzironi, Flavia" userId="2605e054-86b8-47a6-8c99-cd9580752c93" providerId="ADAL" clId="{135D4B4D-9A8C-4951-939F-4FE004DA5A07}" dt="2022-06-22T08:18:12.275" v="1083"/>
          <ac:grpSpMkLst>
            <pc:docMk/>
            <pc:sldMk cId="2774603998" sldId="2146847139"/>
            <ac:grpSpMk id="179" creationId="{C736C364-A44D-4A68-A625-C29940BB2C31}"/>
          </ac:grpSpMkLst>
        </pc:grpChg>
        <pc:grpChg chg="mod">
          <ac:chgData name="Panzironi, Flavia" userId="2605e054-86b8-47a6-8c99-cd9580752c93" providerId="ADAL" clId="{135D4B4D-9A8C-4951-939F-4FE004DA5A07}" dt="2022-06-22T08:18:12.275" v="1083"/>
          <ac:grpSpMkLst>
            <pc:docMk/>
            <pc:sldMk cId="2774603998" sldId="2146847139"/>
            <ac:grpSpMk id="184" creationId="{A450DC5C-9272-436A-8687-953938EA8C02}"/>
          </ac:grpSpMkLst>
        </pc:grpChg>
        <pc:picChg chg="mod">
          <ac:chgData name="Panzironi, Flavia" userId="2605e054-86b8-47a6-8c99-cd9580752c93" providerId="ADAL" clId="{135D4B4D-9A8C-4951-939F-4FE004DA5A07}" dt="2022-06-22T08:18:12.275" v="1083"/>
          <ac:picMkLst>
            <pc:docMk/>
            <pc:sldMk cId="2774603998" sldId="2146847139"/>
            <ac:picMk id="120" creationId="{91DD8CD9-B7B3-4BCA-BD11-D063C1780289}"/>
          </ac:picMkLst>
        </pc:picChg>
        <pc:picChg chg="mod">
          <ac:chgData name="Panzironi, Flavia" userId="2605e054-86b8-47a6-8c99-cd9580752c93" providerId="ADAL" clId="{135D4B4D-9A8C-4951-939F-4FE004DA5A07}" dt="2022-06-22T08:18:12.275" v="1083"/>
          <ac:picMkLst>
            <pc:docMk/>
            <pc:sldMk cId="2774603998" sldId="2146847139"/>
            <ac:picMk id="122" creationId="{81E14734-FAF3-4ACB-9814-E4F63DED0871}"/>
          </ac:picMkLst>
        </pc:picChg>
        <pc:picChg chg="mod">
          <ac:chgData name="Panzironi, Flavia" userId="2605e054-86b8-47a6-8c99-cd9580752c93" providerId="ADAL" clId="{135D4B4D-9A8C-4951-939F-4FE004DA5A07}" dt="2022-06-22T08:18:12.275" v="1083"/>
          <ac:picMkLst>
            <pc:docMk/>
            <pc:sldMk cId="2774603998" sldId="2146847139"/>
            <ac:picMk id="124" creationId="{F6D8F087-537C-47E1-BFAA-6511565EFBAB}"/>
          </ac:picMkLst>
        </pc:picChg>
        <pc:picChg chg="mod">
          <ac:chgData name="Panzironi, Flavia" userId="2605e054-86b8-47a6-8c99-cd9580752c93" providerId="ADAL" clId="{135D4B4D-9A8C-4951-939F-4FE004DA5A07}" dt="2022-06-22T08:18:12.275" v="1083"/>
          <ac:picMkLst>
            <pc:docMk/>
            <pc:sldMk cId="2774603998" sldId="2146847139"/>
            <ac:picMk id="125" creationId="{823B4DE8-EC29-4CEA-84AC-938A169C5AC4}"/>
          </ac:picMkLst>
        </pc:picChg>
        <pc:picChg chg="mod">
          <ac:chgData name="Panzironi, Flavia" userId="2605e054-86b8-47a6-8c99-cd9580752c93" providerId="ADAL" clId="{135D4B4D-9A8C-4951-939F-4FE004DA5A07}" dt="2022-06-22T08:18:12.275" v="1083"/>
          <ac:picMkLst>
            <pc:docMk/>
            <pc:sldMk cId="2774603998" sldId="2146847139"/>
            <ac:picMk id="126" creationId="{AA7EBA2C-1115-4A3D-88D3-CECB1F07EB21}"/>
          </ac:picMkLst>
        </pc:picChg>
        <pc:picChg chg="del">
          <ac:chgData name="Panzironi, Flavia" userId="2605e054-86b8-47a6-8c99-cd9580752c93" providerId="ADAL" clId="{135D4B4D-9A8C-4951-939F-4FE004DA5A07}" dt="2022-06-22T08:18:06.848" v="1081" actId="478"/>
          <ac:picMkLst>
            <pc:docMk/>
            <pc:sldMk cId="2774603998" sldId="2146847139"/>
            <ac:picMk id="127" creationId="{2CC17610-9057-40C0-A90C-A9CF6EED2AE3}"/>
          </ac:picMkLst>
        </pc:picChg>
        <pc:picChg chg="mod">
          <ac:chgData name="Panzironi, Flavia" userId="2605e054-86b8-47a6-8c99-cd9580752c93" providerId="ADAL" clId="{135D4B4D-9A8C-4951-939F-4FE004DA5A07}" dt="2022-06-22T08:18:12.275" v="1083"/>
          <ac:picMkLst>
            <pc:docMk/>
            <pc:sldMk cId="2774603998" sldId="2146847139"/>
            <ac:picMk id="129" creationId="{F4EFFE6B-FF98-4D54-ADDC-E5EDE0A0CFAE}"/>
          </ac:picMkLst>
        </pc:picChg>
        <pc:picChg chg="mod">
          <ac:chgData name="Panzironi, Flavia" userId="2605e054-86b8-47a6-8c99-cd9580752c93" providerId="ADAL" clId="{135D4B4D-9A8C-4951-939F-4FE004DA5A07}" dt="2022-06-22T08:18:12.275" v="1083"/>
          <ac:picMkLst>
            <pc:docMk/>
            <pc:sldMk cId="2774603998" sldId="2146847139"/>
            <ac:picMk id="130" creationId="{2A081C0D-DE1E-4651-B263-1098CE4EE9D1}"/>
          </ac:picMkLst>
        </pc:picChg>
        <pc:picChg chg="mod">
          <ac:chgData name="Panzironi, Flavia" userId="2605e054-86b8-47a6-8c99-cd9580752c93" providerId="ADAL" clId="{135D4B4D-9A8C-4951-939F-4FE004DA5A07}" dt="2022-06-22T08:18:12.275" v="1083"/>
          <ac:picMkLst>
            <pc:docMk/>
            <pc:sldMk cId="2774603998" sldId="2146847139"/>
            <ac:picMk id="146" creationId="{207537BB-0B24-42CF-B81A-5492A1F7D756}"/>
          </ac:picMkLst>
        </pc:picChg>
        <pc:picChg chg="mod">
          <ac:chgData name="Panzironi, Flavia" userId="2605e054-86b8-47a6-8c99-cd9580752c93" providerId="ADAL" clId="{135D4B4D-9A8C-4951-939F-4FE004DA5A07}" dt="2022-06-22T08:18:12.275" v="1083"/>
          <ac:picMkLst>
            <pc:docMk/>
            <pc:sldMk cId="2774603998" sldId="2146847139"/>
            <ac:picMk id="149" creationId="{0CB325C0-6B0C-4E34-AA88-421B825E608C}"/>
          </ac:picMkLst>
        </pc:picChg>
        <pc:picChg chg="mod">
          <ac:chgData name="Panzironi, Flavia" userId="2605e054-86b8-47a6-8c99-cd9580752c93" providerId="ADAL" clId="{135D4B4D-9A8C-4951-939F-4FE004DA5A07}" dt="2022-06-22T08:18:12.275" v="1083"/>
          <ac:picMkLst>
            <pc:docMk/>
            <pc:sldMk cId="2774603998" sldId="2146847139"/>
            <ac:picMk id="150" creationId="{4BA8741F-C932-4609-B761-67D0C40CAC53}"/>
          </ac:picMkLst>
        </pc:picChg>
        <pc:picChg chg="mod">
          <ac:chgData name="Panzironi, Flavia" userId="2605e054-86b8-47a6-8c99-cd9580752c93" providerId="ADAL" clId="{135D4B4D-9A8C-4951-939F-4FE004DA5A07}" dt="2022-06-22T08:18:12.275" v="1083"/>
          <ac:picMkLst>
            <pc:docMk/>
            <pc:sldMk cId="2774603998" sldId="2146847139"/>
            <ac:picMk id="155" creationId="{9B83235A-31D6-4F39-B123-4D74C8C0B406}"/>
          </ac:picMkLst>
        </pc:picChg>
        <pc:picChg chg="mod">
          <ac:chgData name="Panzironi, Flavia" userId="2605e054-86b8-47a6-8c99-cd9580752c93" providerId="ADAL" clId="{135D4B4D-9A8C-4951-939F-4FE004DA5A07}" dt="2022-06-22T08:18:12.275" v="1083"/>
          <ac:picMkLst>
            <pc:docMk/>
            <pc:sldMk cId="2774603998" sldId="2146847139"/>
            <ac:picMk id="170" creationId="{D155D0EC-6A43-492F-8D3B-9D836DEE6790}"/>
          </ac:picMkLst>
        </pc:picChg>
        <pc:picChg chg="mod">
          <ac:chgData name="Panzironi, Flavia" userId="2605e054-86b8-47a6-8c99-cd9580752c93" providerId="ADAL" clId="{135D4B4D-9A8C-4951-939F-4FE004DA5A07}" dt="2022-06-22T08:18:12.275" v="1083"/>
          <ac:picMkLst>
            <pc:docMk/>
            <pc:sldMk cId="2774603998" sldId="2146847139"/>
            <ac:picMk id="171" creationId="{B61F25C6-7F3D-4274-99E7-F347B33E489B}"/>
          </ac:picMkLst>
        </pc:picChg>
        <pc:picChg chg="mod">
          <ac:chgData name="Panzironi, Flavia" userId="2605e054-86b8-47a6-8c99-cd9580752c93" providerId="ADAL" clId="{135D4B4D-9A8C-4951-939F-4FE004DA5A07}" dt="2022-06-22T08:18:12.275" v="1083"/>
          <ac:picMkLst>
            <pc:docMk/>
            <pc:sldMk cId="2774603998" sldId="2146847139"/>
            <ac:picMk id="175" creationId="{DB46AA14-A28B-4C28-A359-2425BC0EA2E0}"/>
          </ac:picMkLst>
        </pc:picChg>
        <pc:picChg chg="mod">
          <ac:chgData name="Panzironi, Flavia" userId="2605e054-86b8-47a6-8c99-cd9580752c93" providerId="ADAL" clId="{135D4B4D-9A8C-4951-939F-4FE004DA5A07}" dt="2022-06-22T08:18:12.275" v="1083"/>
          <ac:picMkLst>
            <pc:docMk/>
            <pc:sldMk cId="2774603998" sldId="2146847139"/>
            <ac:picMk id="176" creationId="{F692094D-7491-47CF-91A5-82DBD2B89526}"/>
          </ac:picMkLst>
        </pc:picChg>
        <pc:picChg chg="mod">
          <ac:chgData name="Panzironi, Flavia" userId="2605e054-86b8-47a6-8c99-cd9580752c93" providerId="ADAL" clId="{135D4B4D-9A8C-4951-939F-4FE004DA5A07}" dt="2022-06-22T08:18:12.275" v="1083"/>
          <ac:picMkLst>
            <pc:docMk/>
            <pc:sldMk cId="2774603998" sldId="2146847139"/>
            <ac:picMk id="177" creationId="{35326D40-CB95-4031-9CC1-6F3DFF6E5E81}"/>
          </ac:picMkLst>
        </pc:picChg>
        <pc:picChg chg="mod">
          <ac:chgData name="Panzironi, Flavia" userId="2605e054-86b8-47a6-8c99-cd9580752c93" providerId="ADAL" clId="{135D4B4D-9A8C-4951-939F-4FE004DA5A07}" dt="2022-06-22T08:18:12.275" v="1083"/>
          <ac:picMkLst>
            <pc:docMk/>
            <pc:sldMk cId="2774603998" sldId="2146847139"/>
            <ac:picMk id="178" creationId="{947D4890-E3F9-4B9C-8457-27296DB6E79A}"/>
          </ac:picMkLst>
        </pc:picChg>
        <pc:picChg chg="mod">
          <ac:chgData name="Panzironi, Flavia" userId="2605e054-86b8-47a6-8c99-cd9580752c93" providerId="ADAL" clId="{135D4B4D-9A8C-4951-939F-4FE004DA5A07}" dt="2022-06-22T08:18:12.275" v="1083"/>
          <ac:picMkLst>
            <pc:docMk/>
            <pc:sldMk cId="2774603998" sldId="2146847139"/>
            <ac:picMk id="180" creationId="{9276C7E0-C59C-42B8-B309-736D78DCEBA4}"/>
          </ac:picMkLst>
        </pc:picChg>
        <pc:picChg chg="mod">
          <ac:chgData name="Panzironi, Flavia" userId="2605e054-86b8-47a6-8c99-cd9580752c93" providerId="ADAL" clId="{135D4B4D-9A8C-4951-939F-4FE004DA5A07}" dt="2022-06-22T08:18:12.275" v="1083"/>
          <ac:picMkLst>
            <pc:docMk/>
            <pc:sldMk cId="2774603998" sldId="2146847139"/>
            <ac:picMk id="181" creationId="{C6ADBB6E-A6D5-4D9C-96DE-AFFF508457D0}"/>
          </ac:picMkLst>
        </pc:picChg>
        <pc:picChg chg="mod">
          <ac:chgData name="Panzironi, Flavia" userId="2605e054-86b8-47a6-8c99-cd9580752c93" providerId="ADAL" clId="{135D4B4D-9A8C-4951-939F-4FE004DA5A07}" dt="2022-06-22T08:18:12.275" v="1083"/>
          <ac:picMkLst>
            <pc:docMk/>
            <pc:sldMk cId="2774603998" sldId="2146847139"/>
            <ac:picMk id="182" creationId="{2A1AD967-23B3-43AD-81A0-A6B7FB6FD7B1}"/>
          </ac:picMkLst>
        </pc:picChg>
        <pc:picChg chg="mod">
          <ac:chgData name="Panzironi, Flavia" userId="2605e054-86b8-47a6-8c99-cd9580752c93" providerId="ADAL" clId="{135D4B4D-9A8C-4951-939F-4FE004DA5A07}" dt="2022-06-22T08:18:12.275" v="1083"/>
          <ac:picMkLst>
            <pc:docMk/>
            <pc:sldMk cId="2774603998" sldId="2146847139"/>
            <ac:picMk id="183" creationId="{B44093CF-BCE1-480E-A577-3F4F2E3920FF}"/>
          </ac:picMkLst>
        </pc:picChg>
        <pc:picChg chg="mod">
          <ac:chgData name="Panzironi, Flavia" userId="2605e054-86b8-47a6-8c99-cd9580752c93" providerId="ADAL" clId="{135D4B4D-9A8C-4951-939F-4FE004DA5A07}" dt="2022-06-22T08:18:12.275" v="1083"/>
          <ac:picMkLst>
            <pc:docMk/>
            <pc:sldMk cId="2774603998" sldId="2146847139"/>
            <ac:picMk id="185" creationId="{3E05BC23-B6E5-4E11-A940-A18F759422AE}"/>
          </ac:picMkLst>
        </pc:picChg>
        <pc:picChg chg="mod">
          <ac:chgData name="Panzironi, Flavia" userId="2605e054-86b8-47a6-8c99-cd9580752c93" providerId="ADAL" clId="{135D4B4D-9A8C-4951-939F-4FE004DA5A07}" dt="2022-06-22T08:18:12.275" v="1083"/>
          <ac:picMkLst>
            <pc:docMk/>
            <pc:sldMk cId="2774603998" sldId="2146847139"/>
            <ac:picMk id="186" creationId="{B0191EDE-D817-4C95-AF25-E3F064B9EA32}"/>
          </ac:picMkLst>
        </pc:picChg>
        <pc:picChg chg="mod">
          <ac:chgData name="Panzironi, Flavia" userId="2605e054-86b8-47a6-8c99-cd9580752c93" providerId="ADAL" clId="{135D4B4D-9A8C-4951-939F-4FE004DA5A07}" dt="2022-06-22T08:18:12.275" v="1083"/>
          <ac:picMkLst>
            <pc:docMk/>
            <pc:sldMk cId="2774603998" sldId="2146847139"/>
            <ac:picMk id="187" creationId="{563334A8-41A2-4660-9256-94896721DF4A}"/>
          </ac:picMkLst>
        </pc:picChg>
        <pc:picChg chg="mod">
          <ac:chgData name="Panzironi, Flavia" userId="2605e054-86b8-47a6-8c99-cd9580752c93" providerId="ADAL" clId="{135D4B4D-9A8C-4951-939F-4FE004DA5A07}" dt="2022-06-22T08:18:12.275" v="1083"/>
          <ac:picMkLst>
            <pc:docMk/>
            <pc:sldMk cId="2774603998" sldId="2146847139"/>
            <ac:picMk id="188" creationId="{2B71C478-C485-4E55-8D51-6DC9391969D4}"/>
          </ac:picMkLst>
        </pc:picChg>
        <pc:picChg chg="mod">
          <ac:chgData name="Panzironi, Flavia" userId="2605e054-86b8-47a6-8c99-cd9580752c93" providerId="ADAL" clId="{135D4B4D-9A8C-4951-939F-4FE004DA5A07}" dt="2022-06-22T08:18:12.275" v="1083"/>
          <ac:picMkLst>
            <pc:docMk/>
            <pc:sldMk cId="2774603998" sldId="2146847139"/>
            <ac:picMk id="189" creationId="{F061D021-20FC-4C9C-8CD8-4C29B7AE7BDE}"/>
          </ac:picMkLst>
        </pc:picChg>
        <pc:picChg chg="mod">
          <ac:chgData name="Panzironi, Flavia" userId="2605e054-86b8-47a6-8c99-cd9580752c93" providerId="ADAL" clId="{135D4B4D-9A8C-4951-939F-4FE004DA5A07}" dt="2022-06-22T08:18:12.275" v="1083"/>
          <ac:picMkLst>
            <pc:docMk/>
            <pc:sldMk cId="2774603998" sldId="2146847139"/>
            <ac:picMk id="190" creationId="{6E727250-E1B7-4320-845F-BEBEAA52F742}"/>
          </ac:picMkLst>
        </pc:picChg>
        <pc:picChg chg="mod">
          <ac:chgData name="Panzironi, Flavia" userId="2605e054-86b8-47a6-8c99-cd9580752c93" providerId="ADAL" clId="{135D4B4D-9A8C-4951-939F-4FE004DA5A07}" dt="2022-06-22T08:18:12.275" v="1083"/>
          <ac:picMkLst>
            <pc:docMk/>
            <pc:sldMk cId="2774603998" sldId="2146847139"/>
            <ac:picMk id="191" creationId="{240201FC-7600-442C-8B06-EA91C8F841B5}"/>
          </ac:picMkLst>
        </pc:picChg>
        <pc:picChg chg="mod">
          <ac:chgData name="Panzironi, Flavia" userId="2605e054-86b8-47a6-8c99-cd9580752c93" providerId="ADAL" clId="{135D4B4D-9A8C-4951-939F-4FE004DA5A07}" dt="2022-06-22T08:18:12.275" v="1083"/>
          <ac:picMkLst>
            <pc:docMk/>
            <pc:sldMk cId="2774603998" sldId="2146847139"/>
            <ac:picMk id="192" creationId="{4E097082-3FB0-4E54-9D13-6364FE0D6094}"/>
          </ac:picMkLst>
        </pc:picChg>
        <pc:picChg chg="mod">
          <ac:chgData name="Panzironi, Flavia" userId="2605e054-86b8-47a6-8c99-cd9580752c93" providerId="ADAL" clId="{135D4B4D-9A8C-4951-939F-4FE004DA5A07}" dt="2022-06-22T08:18:12.275" v="1083"/>
          <ac:picMkLst>
            <pc:docMk/>
            <pc:sldMk cId="2774603998" sldId="2146847139"/>
            <ac:picMk id="193" creationId="{3E3E630C-93E1-4F73-9F8E-3DBF242654AF}"/>
          </ac:picMkLst>
        </pc:picChg>
        <pc:picChg chg="mod">
          <ac:chgData name="Panzironi, Flavia" userId="2605e054-86b8-47a6-8c99-cd9580752c93" providerId="ADAL" clId="{135D4B4D-9A8C-4951-939F-4FE004DA5A07}" dt="2022-06-22T08:18:12.275" v="1083"/>
          <ac:picMkLst>
            <pc:docMk/>
            <pc:sldMk cId="2774603998" sldId="2146847139"/>
            <ac:picMk id="194" creationId="{3BB6907C-9239-424C-AAEF-D8DD4F241CEE}"/>
          </ac:picMkLst>
        </pc:picChg>
        <pc:picChg chg="mod">
          <ac:chgData name="Panzironi, Flavia" userId="2605e054-86b8-47a6-8c99-cd9580752c93" providerId="ADAL" clId="{135D4B4D-9A8C-4951-939F-4FE004DA5A07}" dt="2022-06-22T08:18:12.275" v="1083"/>
          <ac:picMkLst>
            <pc:docMk/>
            <pc:sldMk cId="2774603998" sldId="2146847139"/>
            <ac:picMk id="195" creationId="{43D280C2-D976-4CFF-B889-7C2D8C1F256B}"/>
          </ac:picMkLst>
        </pc:picChg>
        <pc:picChg chg="mod">
          <ac:chgData name="Panzironi, Flavia" userId="2605e054-86b8-47a6-8c99-cd9580752c93" providerId="ADAL" clId="{135D4B4D-9A8C-4951-939F-4FE004DA5A07}" dt="2022-06-22T08:18:12.275" v="1083"/>
          <ac:picMkLst>
            <pc:docMk/>
            <pc:sldMk cId="2774603998" sldId="2146847139"/>
            <ac:picMk id="196" creationId="{692C21CB-CCC1-4A2B-A8B6-6C8B88B9F73E}"/>
          </ac:picMkLst>
        </pc:picChg>
        <pc:picChg chg="mod">
          <ac:chgData name="Panzironi, Flavia" userId="2605e054-86b8-47a6-8c99-cd9580752c93" providerId="ADAL" clId="{135D4B4D-9A8C-4951-939F-4FE004DA5A07}" dt="2022-06-22T08:18:12.275" v="1083"/>
          <ac:picMkLst>
            <pc:docMk/>
            <pc:sldMk cId="2774603998" sldId="2146847139"/>
            <ac:picMk id="197" creationId="{04ED437F-3AAA-4982-9214-2BC8C6665691}"/>
          </ac:picMkLst>
        </pc:picChg>
        <pc:picChg chg="del">
          <ac:chgData name="Panzironi, Flavia" userId="2605e054-86b8-47a6-8c99-cd9580752c93" providerId="ADAL" clId="{135D4B4D-9A8C-4951-939F-4FE004DA5A07}" dt="2022-06-22T11:29:31.726" v="1602" actId="478"/>
          <ac:picMkLst>
            <pc:docMk/>
            <pc:sldMk cId="2774603998" sldId="2146847139"/>
            <ac:picMk id="211" creationId="{456F3278-00AD-5FF3-2FCC-051180B90256}"/>
          </ac:picMkLst>
        </pc:picChg>
        <pc:picChg chg="del">
          <ac:chgData name="Panzironi, Flavia" userId="2605e054-86b8-47a6-8c99-cd9580752c93" providerId="ADAL" clId="{135D4B4D-9A8C-4951-939F-4FE004DA5A07}" dt="2022-06-22T08:18:08.433" v="1082" actId="478"/>
          <ac:picMkLst>
            <pc:docMk/>
            <pc:sldMk cId="2774603998" sldId="2146847139"/>
            <ac:picMk id="349" creationId="{3B401A3D-45FA-4DAF-B691-18C5532F6E41}"/>
          </ac:picMkLst>
        </pc:picChg>
      </pc:sldChg>
      <pc:sldChg chg="addSp delSp modSp mod">
        <pc:chgData name="Panzironi, Flavia" userId="2605e054-86b8-47a6-8c99-cd9580752c93" providerId="ADAL" clId="{135D4B4D-9A8C-4951-939F-4FE004DA5A07}" dt="2022-06-22T10:56:42.890" v="1338" actId="404"/>
        <pc:sldMkLst>
          <pc:docMk/>
          <pc:sldMk cId="559609144" sldId="2146847146"/>
        </pc:sldMkLst>
        <pc:spChg chg="mod">
          <ac:chgData name="Panzironi, Flavia" userId="2605e054-86b8-47a6-8c99-cd9580752c93" providerId="ADAL" clId="{135D4B4D-9A8C-4951-939F-4FE004DA5A07}" dt="2022-06-21T13:39:09.675" v="905" actId="20577"/>
          <ac:spMkLst>
            <pc:docMk/>
            <pc:sldMk cId="559609144" sldId="2146847146"/>
            <ac:spMk id="2" creationId="{BCC4EC88-AA75-418B-A69E-5926EDE1A421}"/>
          </ac:spMkLst>
        </pc:spChg>
        <pc:spChg chg="add mod">
          <ac:chgData name="Panzironi, Flavia" userId="2605e054-86b8-47a6-8c99-cd9580752c93" providerId="ADAL" clId="{135D4B4D-9A8C-4951-939F-4FE004DA5A07}" dt="2022-06-22T10:56:42.890" v="1338" actId="404"/>
          <ac:spMkLst>
            <pc:docMk/>
            <pc:sldMk cId="559609144" sldId="2146847146"/>
            <ac:spMk id="179" creationId="{B23740B0-33A4-42CC-A793-30F5CDF7F0F6}"/>
          </ac:spMkLst>
        </pc:spChg>
        <pc:picChg chg="mod">
          <ac:chgData name="Panzironi, Flavia" userId="2605e054-86b8-47a6-8c99-cd9580752c93" providerId="ADAL" clId="{135D4B4D-9A8C-4951-939F-4FE004DA5A07}" dt="2022-06-22T10:55:57.726" v="1320" actId="1037"/>
          <ac:picMkLst>
            <pc:docMk/>
            <pc:sldMk cId="559609144" sldId="2146847146"/>
            <ac:picMk id="13" creationId="{B7D01306-44DA-40E8-963A-A86FC8E36E04}"/>
          </ac:picMkLst>
        </pc:picChg>
        <pc:picChg chg="mod">
          <ac:chgData name="Panzironi, Flavia" userId="2605e054-86b8-47a6-8c99-cd9580752c93" providerId="ADAL" clId="{135D4B4D-9A8C-4951-939F-4FE004DA5A07}" dt="2022-06-22T10:56:01.482" v="1331" actId="1037"/>
          <ac:picMkLst>
            <pc:docMk/>
            <pc:sldMk cId="559609144" sldId="2146847146"/>
            <ac:picMk id="127" creationId="{775A891C-F9FE-44F9-B88C-71DE2B698C82}"/>
          </ac:picMkLst>
        </pc:picChg>
        <pc:picChg chg="add del mod">
          <ac:chgData name="Panzironi, Flavia" userId="2605e054-86b8-47a6-8c99-cd9580752c93" providerId="ADAL" clId="{135D4B4D-9A8C-4951-939F-4FE004DA5A07}" dt="2022-06-22T10:55:31.676" v="1303" actId="478"/>
          <ac:picMkLst>
            <pc:docMk/>
            <pc:sldMk cId="559609144" sldId="2146847146"/>
            <ac:picMk id="180" creationId="{8E9959CC-6E5B-459B-97A1-5288EF9F7304}"/>
          </ac:picMkLst>
        </pc:picChg>
      </pc:sldChg>
      <pc:sldChg chg="addSp delSp modSp mod">
        <pc:chgData name="Panzironi, Flavia" userId="2605e054-86b8-47a6-8c99-cd9580752c93" providerId="ADAL" clId="{135D4B4D-9A8C-4951-939F-4FE004DA5A07}" dt="2022-06-22T10:18:04.416" v="1287"/>
        <pc:sldMkLst>
          <pc:docMk/>
          <pc:sldMk cId="1559176851" sldId="2146847151"/>
        </pc:sldMkLst>
        <pc:spChg chg="del">
          <ac:chgData name="Panzironi, Flavia" userId="2605e054-86b8-47a6-8c99-cd9580752c93" providerId="ADAL" clId="{135D4B4D-9A8C-4951-939F-4FE004DA5A07}" dt="2022-06-21T10:17:22.061" v="1" actId="478"/>
          <ac:spMkLst>
            <pc:docMk/>
            <pc:sldMk cId="1559176851" sldId="2146847151"/>
            <ac:spMk id="93" creationId="{3F44D520-F1E9-467D-848A-95474A4C6281}"/>
          </ac:spMkLst>
        </pc:spChg>
        <pc:spChg chg="del">
          <ac:chgData name="Panzironi, Flavia" userId="2605e054-86b8-47a6-8c99-cd9580752c93" providerId="ADAL" clId="{135D4B4D-9A8C-4951-939F-4FE004DA5A07}" dt="2022-06-21T10:17:18.860" v="0" actId="478"/>
          <ac:spMkLst>
            <pc:docMk/>
            <pc:sldMk cId="1559176851" sldId="2146847151"/>
            <ac:spMk id="117" creationId="{D0CA4BDD-1A9B-4FB4-83A9-B5921A97F75C}"/>
          </ac:spMkLst>
        </pc:spChg>
        <pc:spChg chg="mod">
          <ac:chgData name="Panzironi, Flavia" userId="2605e054-86b8-47a6-8c99-cd9580752c93" providerId="ADAL" clId="{135D4B4D-9A8C-4951-939F-4FE004DA5A07}" dt="2022-06-22T06:53:04.789" v="979" actId="13926"/>
          <ac:spMkLst>
            <pc:docMk/>
            <pc:sldMk cId="1559176851" sldId="2146847151"/>
            <ac:spMk id="135" creationId="{93CBA148-3119-49C1-8837-A0CD5EA48036}"/>
          </ac:spMkLst>
        </pc:spChg>
        <pc:spChg chg="mod">
          <ac:chgData name="Panzironi, Flavia" userId="2605e054-86b8-47a6-8c99-cd9580752c93" providerId="ADAL" clId="{135D4B4D-9A8C-4951-939F-4FE004DA5A07}" dt="2022-06-22T10:18:02.697" v="1286"/>
          <ac:spMkLst>
            <pc:docMk/>
            <pc:sldMk cId="1559176851" sldId="2146847151"/>
            <ac:spMk id="218" creationId="{D0BE585F-DC69-4F5A-A62A-D1683FFDDE66}"/>
          </ac:spMkLst>
        </pc:spChg>
        <pc:spChg chg="mod">
          <ac:chgData name="Panzironi, Flavia" userId="2605e054-86b8-47a6-8c99-cd9580752c93" providerId="ADAL" clId="{135D4B4D-9A8C-4951-939F-4FE004DA5A07}" dt="2022-06-22T10:18:02.697" v="1286"/>
          <ac:spMkLst>
            <pc:docMk/>
            <pc:sldMk cId="1559176851" sldId="2146847151"/>
            <ac:spMk id="219" creationId="{0B33B0DB-38FB-47C4-BC9C-5F1F288C34EB}"/>
          </ac:spMkLst>
        </pc:spChg>
        <pc:spChg chg="mod">
          <ac:chgData name="Panzironi, Flavia" userId="2605e054-86b8-47a6-8c99-cd9580752c93" providerId="ADAL" clId="{135D4B4D-9A8C-4951-939F-4FE004DA5A07}" dt="2022-06-22T10:18:02.697" v="1286"/>
          <ac:spMkLst>
            <pc:docMk/>
            <pc:sldMk cId="1559176851" sldId="2146847151"/>
            <ac:spMk id="220" creationId="{5F521A4D-80D1-44B6-8F86-63B7EB3C5B76}"/>
          </ac:spMkLst>
        </pc:spChg>
        <pc:spChg chg="mod">
          <ac:chgData name="Panzironi, Flavia" userId="2605e054-86b8-47a6-8c99-cd9580752c93" providerId="ADAL" clId="{135D4B4D-9A8C-4951-939F-4FE004DA5A07}" dt="2022-06-22T10:18:02.697" v="1286"/>
          <ac:spMkLst>
            <pc:docMk/>
            <pc:sldMk cId="1559176851" sldId="2146847151"/>
            <ac:spMk id="221" creationId="{992241EE-DE13-4E37-A703-AECFD18DC33F}"/>
          </ac:spMkLst>
        </pc:spChg>
        <pc:spChg chg="mod">
          <ac:chgData name="Panzironi, Flavia" userId="2605e054-86b8-47a6-8c99-cd9580752c93" providerId="ADAL" clId="{135D4B4D-9A8C-4951-939F-4FE004DA5A07}" dt="2022-06-22T10:18:02.697" v="1286"/>
          <ac:spMkLst>
            <pc:docMk/>
            <pc:sldMk cId="1559176851" sldId="2146847151"/>
            <ac:spMk id="223" creationId="{DCED990A-600D-4DED-B709-82C96CD43D61}"/>
          </ac:spMkLst>
        </pc:spChg>
        <pc:spChg chg="mod">
          <ac:chgData name="Panzironi, Flavia" userId="2605e054-86b8-47a6-8c99-cd9580752c93" providerId="ADAL" clId="{135D4B4D-9A8C-4951-939F-4FE004DA5A07}" dt="2022-06-22T10:18:02.697" v="1286"/>
          <ac:spMkLst>
            <pc:docMk/>
            <pc:sldMk cId="1559176851" sldId="2146847151"/>
            <ac:spMk id="224" creationId="{79D93021-227C-4C26-82B7-3AF59D2AE239}"/>
          </ac:spMkLst>
        </pc:spChg>
        <pc:spChg chg="mod">
          <ac:chgData name="Panzironi, Flavia" userId="2605e054-86b8-47a6-8c99-cd9580752c93" providerId="ADAL" clId="{135D4B4D-9A8C-4951-939F-4FE004DA5A07}" dt="2022-06-22T10:18:02.697" v="1286"/>
          <ac:spMkLst>
            <pc:docMk/>
            <pc:sldMk cId="1559176851" sldId="2146847151"/>
            <ac:spMk id="228" creationId="{D181F313-5B1F-48D4-A943-CB29189768F2}"/>
          </ac:spMkLst>
        </pc:spChg>
        <pc:spChg chg="mod">
          <ac:chgData name="Panzironi, Flavia" userId="2605e054-86b8-47a6-8c99-cd9580752c93" providerId="ADAL" clId="{135D4B4D-9A8C-4951-939F-4FE004DA5A07}" dt="2022-06-22T10:18:02.697" v="1286"/>
          <ac:spMkLst>
            <pc:docMk/>
            <pc:sldMk cId="1559176851" sldId="2146847151"/>
            <ac:spMk id="229" creationId="{9552DA9F-36F6-4A8A-8FD7-157A23B9D3CB}"/>
          </ac:spMkLst>
        </pc:spChg>
        <pc:spChg chg="mod">
          <ac:chgData name="Panzironi, Flavia" userId="2605e054-86b8-47a6-8c99-cd9580752c93" providerId="ADAL" clId="{135D4B4D-9A8C-4951-939F-4FE004DA5A07}" dt="2022-06-22T10:18:02.697" v="1286"/>
          <ac:spMkLst>
            <pc:docMk/>
            <pc:sldMk cId="1559176851" sldId="2146847151"/>
            <ac:spMk id="230" creationId="{D66A80DB-64EF-4451-96EA-4DD5B731EB54}"/>
          </ac:spMkLst>
        </pc:spChg>
        <pc:spChg chg="mod">
          <ac:chgData name="Panzironi, Flavia" userId="2605e054-86b8-47a6-8c99-cd9580752c93" providerId="ADAL" clId="{135D4B4D-9A8C-4951-939F-4FE004DA5A07}" dt="2022-06-22T10:18:02.697" v="1286"/>
          <ac:spMkLst>
            <pc:docMk/>
            <pc:sldMk cId="1559176851" sldId="2146847151"/>
            <ac:spMk id="231" creationId="{6D3A49C9-D9D7-4346-8543-6DAC50BE5695}"/>
          </ac:spMkLst>
        </pc:spChg>
        <pc:spChg chg="mod">
          <ac:chgData name="Panzironi, Flavia" userId="2605e054-86b8-47a6-8c99-cd9580752c93" providerId="ADAL" clId="{135D4B4D-9A8C-4951-939F-4FE004DA5A07}" dt="2022-06-22T10:18:02.697" v="1286"/>
          <ac:spMkLst>
            <pc:docMk/>
            <pc:sldMk cId="1559176851" sldId="2146847151"/>
            <ac:spMk id="232" creationId="{34562BB0-EBA3-46B4-A69D-A0AA3262F562}"/>
          </ac:spMkLst>
        </pc:spChg>
        <pc:spChg chg="mod">
          <ac:chgData name="Panzironi, Flavia" userId="2605e054-86b8-47a6-8c99-cd9580752c93" providerId="ADAL" clId="{135D4B4D-9A8C-4951-939F-4FE004DA5A07}" dt="2022-06-22T10:18:02.697" v="1286"/>
          <ac:spMkLst>
            <pc:docMk/>
            <pc:sldMk cId="1559176851" sldId="2146847151"/>
            <ac:spMk id="233" creationId="{2CF0FF94-53EA-4E11-AFDB-92890F7D0998}"/>
          </ac:spMkLst>
        </pc:spChg>
        <pc:spChg chg="mod">
          <ac:chgData name="Panzironi, Flavia" userId="2605e054-86b8-47a6-8c99-cd9580752c93" providerId="ADAL" clId="{135D4B4D-9A8C-4951-939F-4FE004DA5A07}" dt="2022-06-22T10:18:02.697" v="1286"/>
          <ac:spMkLst>
            <pc:docMk/>
            <pc:sldMk cId="1559176851" sldId="2146847151"/>
            <ac:spMk id="234" creationId="{B3B8C8C4-47AB-4849-B2CF-03418C25AF5A}"/>
          </ac:spMkLst>
        </pc:spChg>
        <pc:spChg chg="mod">
          <ac:chgData name="Panzironi, Flavia" userId="2605e054-86b8-47a6-8c99-cd9580752c93" providerId="ADAL" clId="{135D4B4D-9A8C-4951-939F-4FE004DA5A07}" dt="2022-06-22T10:18:02.697" v="1286"/>
          <ac:spMkLst>
            <pc:docMk/>
            <pc:sldMk cId="1559176851" sldId="2146847151"/>
            <ac:spMk id="235" creationId="{75D84D17-F7BE-451E-836F-8BC07E89A6B8}"/>
          </ac:spMkLst>
        </pc:spChg>
        <pc:spChg chg="mod">
          <ac:chgData name="Panzironi, Flavia" userId="2605e054-86b8-47a6-8c99-cd9580752c93" providerId="ADAL" clId="{135D4B4D-9A8C-4951-939F-4FE004DA5A07}" dt="2022-06-22T10:18:02.697" v="1286"/>
          <ac:spMkLst>
            <pc:docMk/>
            <pc:sldMk cId="1559176851" sldId="2146847151"/>
            <ac:spMk id="236" creationId="{FC030061-6FF9-42A1-81C0-1DB64389E8FA}"/>
          </ac:spMkLst>
        </pc:spChg>
        <pc:spChg chg="mod">
          <ac:chgData name="Panzironi, Flavia" userId="2605e054-86b8-47a6-8c99-cd9580752c93" providerId="ADAL" clId="{135D4B4D-9A8C-4951-939F-4FE004DA5A07}" dt="2022-06-22T10:18:02.697" v="1286"/>
          <ac:spMkLst>
            <pc:docMk/>
            <pc:sldMk cId="1559176851" sldId="2146847151"/>
            <ac:spMk id="237" creationId="{4C0FA722-6B7A-45FA-9DEC-439D7A85482E}"/>
          </ac:spMkLst>
        </pc:spChg>
        <pc:spChg chg="mod">
          <ac:chgData name="Panzironi, Flavia" userId="2605e054-86b8-47a6-8c99-cd9580752c93" providerId="ADAL" clId="{135D4B4D-9A8C-4951-939F-4FE004DA5A07}" dt="2022-06-22T10:18:02.697" v="1286"/>
          <ac:spMkLst>
            <pc:docMk/>
            <pc:sldMk cId="1559176851" sldId="2146847151"/>
            <ac:spMk id="238" creationId="{2F4061EE-1534-4B07-9DE5-16C428016705}"/>
          </ac:spMkLst>
        </pc:spChg>
        <pc:spChg chg="mod">
          <ac:chgData name="Panzironi, Flavia" userId="2605e054-86b8-47a6-8c99-cd9580752c93" providerId="ADAL" clId="{135D4B4D-9A8C-4951-939F-4FE004DA5A07}" dt="2022-06-22T10:18:02.697" v="1286"/>
          <ac:spMkLst>
            <pc:docMk/>
            <pc:sldMk cId="1559176851" sldId="2146847151"/>
            <ac:spMk id="239" creationId="{29BB9CAA-1B28-4BF9-9D0D-110C74E886E9}"/>
          </ac:spMkLst>
        </pc:spChg>
        <pc:spChg chg="mod">
          <ac:chgData name="Panzironi, Flavia" userId="2605e054-86b8-47a6-8c99-cd9580752c93" providerId="ADAL" clId="{135D4B4D-9A8C-4951-939F-4FE004DA5A07}" dt="2022-06-22T10:18:02.697" v="1286"/>
          <ac:spMkLst>
            <pc:docMk/>
            <pc:sldMk cId="1559176851" sldId="2146847151"/>
            <ac:spMk id="240" creationId="{6FD59B46-2ECC-4663-A109-2C0DBD52B268}"/>
          </ac:spMkLst>
        </pc:spChg>
        <pc:spChg chg="mod">
          <ac:chgData name="Panzironi, Flavia" userId="2605e054-86b8-47a6-8c99-cd9580752c93" providerId="ADAL" clId="{135D4B4D-9A8C-4951-939F-4FE004DA5A07}" dt="2022-06-22T10:18:02.697" v="1286"/>
          <ac:spMkLst>
            <pc:docMk/>
            <pc:sldMk cId="1559176851" sldId="2146847151"/>
            <ac:spMk id="241" creationId="{DFD67E37-D073-490A-BB81-D0C129E81EF2}"/>
          </ac:spMkLst>
        </pc:spChg>
        <pc:spChg chg="mod">
          <ac:chgData name="Panzironi, Flavia" userId="2605e054-86b8-47a6-8c99-cd9580752c93" providerId="ADAL" clId="{135D4B4D-9A8C-4951-939F-4FE004DA5A07}" dt="2022-06-22T10:18:02.697" v="1286"/>
          <ac:spMkLst>
            <pc:docMk/>
            <pc:sldMk cId="1559176851" sldId="2146847151"/>
            <ac:spMk id="242" creationId="{086AA597-E542-4DB5-A3F2-57C012CFF91A}"/>
          </ac:spMkLst>
        </pc:spChg>
        <pc:spChg chg="mod">
          <ac:chgData name="Panzironi, Flavia" userId="2605e054-86b8-47a6-8c99-cd9580752c93" providerId="ADAL" clId="{135D4B4D-9A8C-4951-939F-4FE004DA5A07}" dt="2022-06-22T10:18:02.697" v="1286"/>
          <ac:spMkLst>
            <pc:docMk/>
            <pc:sldMk cId="1559176851" sldId="2146847151"/>
            <ac:spMk id="243" creationId="{314CDB80-6359-422B-B5A9-7FDDA1611E4A}"/>
          </ac:spMkLst>
        </pc:spChg>
        <pc:spChg chg="mod">
          <ac:chgData name="Panzironi, Flavia" userId="2605e054-86b8-47a6-8c99-cd9580752c93" providerId="ADAL" clId="{135D4B4D-9A8C-4951-939F-4FE004DA5A07}" dt="2022-06-22T10:18:02.697" v="1286"/>
          <ac:spMkLst>
            <pc:docMk/>
            <pc:sldMk cId="1559176851" sldId="2146847151"/>
            <ac:spMk id="264" creationId="{D0B7D7B6-1D90-4452-990B-F3B98BCC2AF6}"/>
          </ac:spMkLst>
        </pc:spChg>
        <pc:spChg chg="mod">
          <ac:chgData name="Panzironi, Flavia" userId="2605e054-86b8-47a6-8c99-cd9580752c93" providerId="ADAL" clId="{135D4B4D-9A8C-4951-939F-4FE004DA5A07}" dt="2022-06-22T10:18:02.697" v="1286"/>
          <ac:spMkLst>
            <pc:docMk/>
            <pc:sldMk cId="1559176851" sldId="2146847151"/>
            <ac:spMk id="265" creationId="{93C5FDC5-4B5C-435E-A931-128DE08B5B56}"/>
          </ac:spMkLst>
        </pc:spChg>
        <pc:spChg chg="mod">
          <ac:chgData name="Panzironi, Flavia" userId="2605e054-86b8-47a6-8c99-cd9580752c93" providerId="ADAL" clId="{135D4B4D-9A8C-4951-939F-4FE004DA5A07}" dt="2022-06-22T10:18:02.697" v="1286"/>
          <ac:spMkLst>
            <pc:docMk/>
            <pc:sldMk cId="1559176851" sldId="2146847151"/>
            <ac:spMk id="266" creationId="{7F7A2152-DC62-41FA-8ECA-F57D07677325}"/>
          </ac:spMkLst>
        </pc:spChg>
        <pc:spChg chg="mod">
          <ac:chgData name="Panzironi, Flavia" userId="2605e054-86b8-47a6-8c99-cd9580752c93" providerId="ADAL" clId="{135D4B4D-9A8C-4951-939F-4FE004DA5A07}" dt="2022-06-22T10:18:02.697" v="1286"/>
          <ac:spMkLst>
            <pc:docMk/>
            <pc:sldMk cId="1559176851" sldId="2146847151"/>
            <ac:spMk id="267" creationId="{AB375E4A-1FBF-4234-AC93-EF33ECB97E4A}"/>
          </ac:spMkLst>
        </pc:spChg>
        <pc:spChg chg="mod">
          <ac:chgData name="Panzironi, Flavia" userId="2605e054-86b8-47a6-8c99-cd9580752c93" providerId="ADAL" clId="{135D4B4D-9A8C-4951-939F-4FE004DA5A07}" dt="2022-06-22T10:18:02.697" v="1286"/>
          <ac:spMkLst>
            <pc:docMk/>
            <pc:sldMk cId="1559176851" sldId="2146847151"/>
            <ac:spMk id="268" creationId="{572C513A-EC20-4053-94B0-5FAD3F0C627A}"/>
          </ac:spMkLst>
        </pc:spChg>
        <pc:spChg chg="mod">
          <ac:chgData name="Panzironi, Flavia" userId="2605e054-86b8-47a6-8c99-cd9580752c93" providerId="ADAL" clId="{135D4B4D-9A8C-4951-939F-4FE004DA5A07}" dt="2022-06-22T10:18:02.697" v="1286"/>
          <ac:spMkLst>
            <pc:docMk/>
            <pc:sldMk cId="1559176851" sldId="2146847151"/>
            <ac:spMk id="294" creationId="{CFF31A5D-B5D0-4FEF-9ADB-B194BB98CDAA}"/>
          </ac:spMkLst>
        </pc:spChg>
        <pc:spChg chg="mod">
          <ac:chgData name="Panzironi, Flavia" userId="2605e054-86b8-47a6-8c99-cd9580752c93" providerId="ADAL" clId="{135D4B4D-9A8C-4951-939F-4FE004DA5A07}" dt="2022-06-22T10:18:02.697" v="1286"/>
          <ac:spMkLst>
            <pc:docMk/>
            <pc:sldMk cId="1559176851" sldId="2146847151"/>
            <ac:spMk id="295" creationId="{E3418182-50FB-45F2-B456-419F3C2E6C74}"/>
          </ac:spMkLst>
        </pc:spChg>
        <pc:grpChg chg="add del mod">
          <ac:chgData name="Panzironi, Flavia" userId="2605e054-86b8-47a6-8c99-cd9580752c93" providerId="ADAL" clId="{135D4B4D-9A8C-4951-939F-4FE004DA5A07}" dt="2022-06-22T10:18:04.416" v="1287"/>
          <ac:grpSpMkLst>
            <pc:docMk/>
            <pc:sldMk cId="1559176851" sldId="2146847151"/>
            <ac:grpSpMk id="200" creationId="{7E7707BD-B467-484D-A53A-66E6122DA5AB}"/>
          </ac:grpSpMkLst>
        </pc:grpChg>
        <pc:picChg chg="mod">
          <ac:chgData name="Panzironi, Flavia" userId="2605e054-86b8-47a6-8c99-cd9580752c93" providerId="ADAL" clId="{135D4B4D-9A8C-4951-939F-4FE004DA5A07}" dt="2022-06-22T10:18:02.697" v="1286"/>
          <ac:picMkLst>
            <pc:docMk/>
            <pc:sldMk cId="1559176851" sldId="2146847151"/>
            <ac:picMk id="216" creationId="{26CB4F65-4B3E-4D2F-87AA-458F5258080C}"/>
          </ac:picMkLst>
        </pc:picChg>
        <pc:picChg chg="mod">
          <ac:chgData name="Panzironi, Flavia" userId="2605e054-86b8-47a6-8c99-cd9580752c93" providerId="ADAL" clId="{135D4B4D-9A8C-4951-939F-4FE004DA5A07}" dt="2022-06-22T10:18:02.697" v="1286"/>
          <ac:picMkLst>
            <pc:docMk/>
            <pc:sldMk cId="1559176851" sldId="2146847151"/>
            <ac:picMk id="217" creationId="{96EBC2B0-D855-404C-95D1-F2493E013D5A}"/>
          </ac:picMkLst>
        </pc:picChg>
        <pc:picChg chg="mod">
          <ac:chgData name="Panzironi, Flavia" userId="2605e054-86b8-47a6-8c99-cd9580752c93" providerId="ADAL" clId="{135D4B4D-9A8C-4951-939F-4FE004DA5A07}" dt="2022-06-22T10:18:02.697" v="1286"/>
          <ac:picMkLst>
            <pc:docMk/>
            <pc:sldMk cId="1559176851" sldId="2146847151"/>
            <ac:picMk id="225" creationId="{EE49B241-9CE1-4002-8F57-FF9B4F026FDF}"/>
          </ac:picMkLst>
        </pc:picChg>
        <pc:picChg chg="mod">
          <ac:chgData name="Panzironi, Flavia" userId="2605e054-86b8-47a6-8c99-cd9580752c93" providerId="ADAL" clId="{135D4B4D-9A8C-4951-939F-4FE004DA5A07}" dt="2022-06-22T10:18:02.697" v="1286"/>
          <ac:picMkLst>
            <pc:docMk/>
            <pc:sldMk cId="1559176851" sldId="2146847151"/>
            <ac:picMk id="226" creationId="{F9B07DA4-F7E8-4F59-9445-5FC3D6399FCC}"/>
          </ac:picMkLst>
        </pc:picChg>
        <pc:picChg chg="mod">
          <ac:chgData name="Panzironi, Flavia" userId="2605e054-86b8-47a6-8c99-cd9580752c93" providerId="ADAL" clId="{135D4B4D-9A8C-4951-939F-4FE004DA5A07}" dt="2022-06-22T10:18:02.697" v="1286"/>
          <ac:picMkLst>
            <pc:docMk/>
            <pc:sldMk cId="1559176851" sldId="2146847151"/>
            <ac:picMk id="227" creationId="{83A626ED-0878-420D-80C0-395D0886971D}"/>
          </ac:picMkLst>
        </pc:picChg>
        <pc:picChg chg="mod">
          <ac:chgData name="Panzironi, Flavia" userId="2605e054-86b8-47a6-8c99-cd9580752c93" providerId="ADAL" clId="{135D4B4D-9A8C-4951-939F-4FE004DA5A07}" dt="2022-06-22T10:18:02.697" v="1286"/>
          <ac:picMkLst>
            <pc:docMk/>
            <pc:sldMk cId="1559176851" sldId="2146847151"/>
            <ac:picMk id="244" creationId="{5AC09AFF-A2E3-4F33-826E-80F1015FB3B1}"/>
          </ac:picMkLst>
        </pc:picChg>
        <pc:picChg chg="mod">
          <ac:chgData name="Panzironi, Flavia" userId="2605e054-86b8-47a6-8c99-cd9580752c93" providerId="ADAL" clId="{135D4B4D-9A8C-4951-939F-4FE004DA5A07}" dt="2022-06-22T10:18:02.697" v="1286"/>
          <ac:picMkLst>
            <pc:docMk/>
            <pc:sldMk cId="1559176851" sldId="2146847151"/>
            <ac:picMk id="245" creationId="{55EC7116-9CEA-4901-978B-A5CC7480ECE3}"/>
          </ac:picMkLst>
        </pc:picChg>
        <pc:picChg chg="mod">
          <ac:chgData name="Panzironi, Flavia" userId="2605e054-86b8-47a6-8c99-cd9580752c93" providerId="ADAL" clId="{135D4B4D-9A8C-4951-939F-4FE004DA5A07}" dt="2022-06-22T10:18:02.697" v="1286"/>
          <ac:picMkLst>
            <pc:docMk/>
            <pc:sldMk cId="1559176851" sldId="2146847151"/>
            <ac:picMk id="246" creationId="{DF959558-06C2-4F58-9369-EEF79C7B476C}"/>
          </ac:picMkLst>
        </pc:picChg>
        <pc:picChg chg="mod">
          <ac:chgData name="Panzironi, Flavia" userId="2605e054-86b8-47a6-8c99-cd9580752c93" providerId="ADAL" clId="{135D4B4D-9A8C-4951-939F-4FE004DA5A07}" dt="2022-06-22T10:18:02.697" v="1286"/>
          <ac:picMkLst>
            <pc:docMk/>
            <pc:sldMk cId="1559176851" sldId="2146847151"/>
            <ac:picMk id="247" creationId="{06338382-8468-453B-B515-E0BEFC5B7AB5}"/>
          </ac:picMkLst>
        </pc:picChg>
        <pc:picChg chg="mod">
          <ac:chgData name="Panzironi, Flavia" userId="2605e054-86b8-47a6-8c99-cd9580752c93" providerId="ADAL" clId="{135D4B4D-9A8C-4951-939F-4FE004DA5A07}" dt="2022-06-22T10:18:02.697" v="1286"/>
          <ac:picMkLst>
            <pc:docMk/>
            <pc:sldMk cId="1559176851" sldId="2146847151"/>
            <ac:picMk id="248" creationId="{AF9E8445-F7E9-45E0-B11B-C0ACEDF288EE}"/>
          </ac:picMkLst>
        </pc:picChg>
        <pc:picChg chg="mod">
          <ac:chgData name="Panzironi, Flavia" userId="2605e054-86b8-47a6-8c99-cd9580752c93" providerId="ADAL" clId="{135D4B4D-9A8C-4951-939F-4FE004DA5A07}" dt="2022-06-22T10:18:02.697" v="1286"/>
          <ac:picMkLst>
            <pc:docMk/>
            <pc:sldMk cId="1559176851" sldId="2146847151"/>
            <ac:picMk id="250" creationId="{C4AED077-B1AB-46D5-ACC6-3D004DD86317}"/>
          </ac:picMkLst>
        </pc:picChg>
        <pc:picChg chg="mod">
          <ac:chgData name="Panzironi, Flavia" userId="2605e054-86b8-47a6-8c99-cd9580752c93" providerId="ADAL" clId="{135D4B4D-9A8C-4951-939F-4FE004DA5A07}" dt="2022-06-22T10:18:02.697" v="1286"/>
          <ac:picMkLst>
            <pc:docMk/>
            <pc:sldMk cId="1559176851" sldId="2146847151"/>
            <ac:picMk id="251" creationId="{A7C6FC86-4019-4C75-8678-6A9C82283C54}"/>
          </ac:picMkLst>
        </pc:picChg>
        <pc:picChg chg="mod">
          <ac:chgData name="Panzironi, Flavia" userId="2605e054-86b8-47a6-8c99-cd9580752c93" providerId="ADAL" clId="{135D4B4D-9A8C-4951-939F-4FE004DA5A07}" dt="2022-06-22T10:18:02.697" v="1286"/>
          <ac:picMkLst>
            <pc:docMk/>
            <pc:sldMk cId="1559176851" sldId="2146847151"/>
            <ac:picMk id="252" creationId="{9EBF05B0-9269-4EB5-9165-B686E52C9F15}"/>
          </ac:picMkLst>
        </pc:picChg>
        <pc:picChg chg="mod">
          <ac:chgData name="Panzironi, Flavia" userId="2605e054-86b8-47a6-8c99-cd9580752c93" providerId="ADAL" clId="{135D4B4D-9A8C-4951-939F-4FE004DA5A07}" dt="2022-06-22T10:18:02.697" v="1286"/>
          <ac:picMkLst>
            <pc:docMk/>
            <pc:sldMk cId="1559176851" sldId="2146847151"/>
            <ac:picMk id="253" creationId="{6D15C82B-3635-4882-B76D-ECC71E795AA9}"/>
          </ac:picMkLst>
        </pc:picChg>
        <pc:picChg chg="mod">
          <ac:chgData name="Panzironi, Flavia" userId="2605e054-86b8-47a6-8c99-cd9580752c93" providerId="ADAL" clId="{135D4B4D-9A8C-4951-939F-4FE004DA5A07}" dt="2022-06-22T10:18:02.697" v="1286"/>
          <ac:picMkLst>
            <pc:docMk/>
            <pc:sldMk cId="1559176851" sldId="2146847151"/>
            <ac:picMk id="256" creationId="{9EE99EC6-7992-4680-87AE-432D3FF0D382}"/>
          </ac:picMkLst>
        </pc:picChg>
        <pc:picChg chg="mod">
          <ac:chgData name="Panzironi, Flavia" userId="2605e054-86b8-47a6-8c99-cd9580752c93" providerId="ADAL" clId="{135D4B4D-9A8C-4951-939F-4FE004DA5A07}" dt="2022-06-22T10:18:02.697" v="1286"/>
          <ac:picMkLst>
            <pc:docMk/>
            <pc:sldMk cId="1559176851" sldId="2146847151"/>
            <ac:picMk id="257" creationId="{3FB2BE5E-1373-4EC2-8881-D3184F099405}"/>
          </ac:picMkLst>
        </pc:picChg>
        <pc:picChg chg="mod">
          <ac:chgData name="Panzironi, Flavia" userId="2605e054-86b8-47a6-8c99-cd9580752c93" providerId="ADAL" clId="{135D4B4D-9A8C-4951-939F-4FE004DA5A07}" dt="2022-06-22T10:18:02.697" v="1286"/>
          <ac:picMkLst>
            <pc:docMk/>
            <pc:sldMk cId="1559176851" sldId="2146847151"/>
            <ac:picMk id="258" creationId="{914FE143-DDE7-49FD-8A65-D3BEA897E03E}"/>
          </ac:picMkLst>
        </pc:picChg>
        <pc:picChg chg="mod">
          <ac:chgData name="Panzironi, Flavia" userId="2605e054-86b8-47a6-8c99-cd9580752c93" providerId="ADAL" clId="{135D4B4D-9A8C-4951-939F-4FE004DA5A07}" dt="2022-06-22T10:18:02.697" v="1286"/>
          <ac:picMkLst>
            <pc:docMk/>
            <pc:sldMk cId="1559176851" sldId="2146847151"/>
            <ac:picMk id="259" creationId="{0F9AA80F-67C0-4A2C-B3E9-1A6C2C778E1F}"/>
          </ac:picMkLst>
        </pc:picChg>
        <pc:picChg chg="mod">
          <ac:chgData name="Panzironi, Flavia" userId="2605e054-86b8-47a6-8c99-cd9580752c93" providerId="ADAL" clId="{135D4B4D-9A8C-4951-939F-4FE004DA5A07}" dt="2022-06-22T10:18:02.697" v="1286"/>
          <ac:picMkLst>
            <pc:docMk/>
            <pc:sldMk cId="1559176851" sldId="2146847151"/>
            <ac:picMk id="260" creationId="{8FE46128-1BDE-48F9-A7C5-E2C483E0EC9B}"/>
          </ac:picMkLst>
        </pc:picChg>
        <pc:picChg chg="mod">
          <ac:chgData name="Panzironi, Flavia" userId="2605e054-86b8-47a6-8c99-cd9580752c93" providerId="ADAL" clId="{135D4B4D-9A8C-4951-939F-4FE004DA5A07}" dt="2022-06-22T10:18:02.697" v="1286"/>
          <ac:picMkLst>
            <pc:docMk/>
            <pc:sldMk cId="1559176851" sldId="2146847151"/>
            <ac:picMk id="261" creationId="{6972B9C7-79FB-4B6A-82C9-6A1520D5EC80}"/>
          </ac:picMkLst>
        </pc:picChg>
        <pc:picChg chg="mod">
          <ac:chgData name="Panzironi, Flavia" userId="2605e054-86b8-47a6-8c99-cd9580752c93" providerId="ADAL" clId="{135D4B4D-9A8C-4951-939F-4FE004DA5A07}" dt="2022-06-22T10:18:02.697" v="1286"/>
          <ac:picMkLst>
            <pc:docMk/>
            <pc:sldMk cId="1559176851" sldId="2146847151"/>
            <ac:picMk id="262" creationId="{3CBA4202-195E-40FC-B946-720A15EA84FE}"/>
          </ac:picMkLst>
        </pc:picChg>
        <pc:picChg chg="mod">
          <ac:chgData name="Panzironi, Flavia" userId="2605e054-86b8-47a6-8c99-cd9580752c93" providerId="ADAL" clId="{135D4B4D-9A8C-4951-939F-4FE004DA5A07}" dt="2022-06-22T10:18:02.697" v="1286"/>
          <ac:picMkLst>
            <pc:docMk/>
            <pc:sldMk cId="1559176851" sldId="2146847151"/>
            <ac:picMk id="263" creationId="{825598C8-5C5D-419C-9772-965CD22E798C}"/>
          </ac:picMkLst>
        </pc:picChg>
        <pc:picChg chg="mod">
          <ac:chgData name="Panzironi, Flavia" userId="2605e054-86b8-47a6-8c99-cd9580752c93" providerId="ADAL" clId="{135D4B4D-9A8C-4951-939F-4FE004DA5A07}" dt="2022-06-22T10:18:02.697" v="1286"/>
          <ac:picMkLst>
            <pc:docMk/>
            <pc:sldMk cId="1559176851" sldId="2146847151"/>
            <ac:picMk id="269" creationId="{9F7D9CAB-C7CF-46ED-AE5B-3A7746686BC9}"/>
          </ac:picMkLst>
        </pc:picChg>
        <pc:picChg chg="mod">
          <ac:chgData name="Panzironi, Flavia" userId="2605e054-86b8-47a6-8c99-cd9580752c93" providerId="ADAL" clId="{135D4B4D-9A8C-4951-939F-4FE004DA5A07}" dt="2022-06-22T10:18:02.697" v="1286"/>
          <ac:picMkLst>
            <pc:docMk/>
            <pc:sldMk cId="1559176851" sldId="2146847151"/>
            <ac:picMk id="270" creationId="{8FFF0D9B-1E57-4D2B-B172-03D848B9FFDA}"/>
          </ac:picMkLst>
        </pc:picChg>
        <pc:picChg chg="mod">
          <ac:chgData name="Panzironi, Flavia" userId="2605e054-86b8-47a6-8c99-cd9580752c93" providerId="ADAL" clId="{135D4B4D-9A8C-4951-939F-4FE004DA5A07}" dt="2022-06-22T10:18:02.697" v="1286"/>
          <ac:picMkLst>
            <pc:docMk/>
            <pc:sldMk cId="1559176851" sldId="2146847151"/>
            <ac:picMk id="271" creationId="{D23109F9-E5F6-4F11-B02C-347E6BF5DCD4}"/>
          </ac:picMkLst>
        </pc:picChg>
        <pc:picChg chg="mod">
          <ac:chgData name="Panzironi, Flavia" userId="2605e054-86b8-47a6-8c99-cd9580752c93" providerId="ADAL" clId="{135D4B4D-9A8C-4951-939F-4FE004DA5A07}" dt="2022-06-22T10:18:02.697" v="1286"/>
          <ac:picMkLst>
            <pc:docMk/>
            <pc:sldMk cId="1559176851" sldId="2146847151"/>
            <ac:picMk id="279" creationId="{06D69102-1729-4FCC-804B-24192CE6BB49}"/>
          </ac:picMkLst>
        </pc:picChg>
        <pc:picChg chg="mod">
          <ac:chgData name="Panzironi, Flavia" userId="2605e054-86b8-47a6-8c99-cd9580752c93" providerId="ADAL" clId="{135D4B4D-9A8C-4951-939F-4FE004DA5A07}" dt="2022-06-22T10:18:02.697" v="1286"/>
          <ac:picMkLst>
            <pc:docMk/>
            <pc:sldMk cId="1559176851" sldId="2146847151"/>
            <ac:picMk id="290" creationId="{D7808994-D5E5-495D-A3C9-42BE2556C3EA}"/>
          </ac:picMkLst>
        </pc:picChg>
        <pc:picChg chg="mod">
          <ac:chgData name="Panzironi, Flavia" userId="2605e054-86b8-47a6-8c99-cd9580752c93" providerId="ADAL" clId="{135D4B4D-9A8C-4951-939F-4FE004DA5A07}" dt="2022-06-22T10:18:02.697" v="1286"/>
          <ac:picMkLst>
            <pc:docMk/>
            <pc:sldMk cId="1559176851" sldId="2146847151"/>
            <ac:picMk id="296" creationId="{AD65CF9C-8B39-43B4-A00D-5EAA9D3DAD80}"/>
          </ac:picMkLst>
        </pc:picChg>
        <pc:picChg chg="mod">
          <ac:chgData name="Panzironi, Flavia" userId="2605e054-86b8-47a6-8c99-cd9580752c93" providerId="ADAL" clId="{135D4B4D-9A8C-4951-939F-4FE004DA5A07}" dt="2022-06-22T10:18:02.697" v="1286"/>
          <ac:picMkLst>
            <pc:docMk/>
            <pc:sldMk cId="1559176851" sldId="2146847151"/>
            <ac:picMk id="297" creationId="{E46F7F75-4429-438E-B10B-A22332F9FCF9}"/>
          </ac:picMkLst>
        </pc:picChg>
        <pc:picChg chg="mod">
          <ac:chgData name="Panzironi, Flavia" userId="2605e054-86b8-47a6-8c99-cd9580752c93" providerId="ADAL" clId="{135D4B4D-9A8C-4951-939F-4FE004DA5A07}" dt="2022-06-22T10:18:02.697" v="1286"/>
          <ac:picMkLst>
            <pc:docMk/>
            <pc:sldMk cId="1559176851" sldId="2146847151"/>
            <ac:picMk id="315" creationId="{78133DB7-8939-46E7-B455-48596EECE1C4}"/>
          </ac:picMkLst>
        </pc:picChg>
        <pc:picChg chg="mod">
          <ac:chgData name="Panzironi, Flavia" userId="2605e054-86b8-47a6-8c99-cd9580752c93" providerId="ADAL" clId="{135D4B4D-9A8C-4951-939F-4FE004DA5A07}" dt="2022-06-22T10:18:02.697" v="1286"/>
          <ac:picMkLst>
            <pc:docMk/>
            <pc:sldMk cId="1559176851" sldId="2146847151"/>
            <ac:picMk id="318" creationId="{D4E3AB0A-56C0-4DB1-BC07-54782BF08762}"/>
          </ac:picMkLst>
        </pc:picChg>
        <pc:picChg chg="mod">
          <ac:chgData name="Panzironi, Flavia" userId="2605e054-86b8-47a6-8c99-cd9580752c93" providerId="ADAL" clId="{135D4B4D-9A8C-4951-939F-4FE004DA5A07}" dt="2022-06-22T10:18:02.697" v="1286"/>
          <ac:picMkLst>
            <pc:docMk/>
            <pc:sldMk cId="1559176851" sldId="2146847151"/>
            <ac:picMk id="319" creationId="{91C9CFEF-1A13-4289-BE2E-D61A7A1F0B5F}"/>
          </ac:picMkLst>
        </pc:picChg>
        <pc:picChg chg="mod">
          <ac:chgData name="Panzironi, Flavia" userId="2605e054-86b8-47a6-8c99-cd9580752c93" providerId="ADAL" clId="{135D4B4D-9A8C-4951-939F-4FE004DA5A07}" dt="2022-06-22T10:18:02.697" v="1286"/>
          <ac:picMkLst>
            <pc:docMk/>
            <pc:sldMk cId="1559176851" sldId="2146847151"/>
            <ac:picMk id="320" creationId="{6DEF0D96-EBD1-465B-A2FB-1DFECF0FA2CE}"/>
          </ac:picMkLst>
        </pc:picChg>
        <pc:picChg chg="mod">
          <ac:chgData name="Panzironi, Flavia" userId="2605e054-86b8-47a6-8c99-cd9580752c93" providerId="ADAL" clId="{135D4B4D-9A8C-4951-939F-4FE004DA5A07}" dt="2022-06-22T10:18:02.697" v="1286"/>
          <ac:picMkLst>
            <pc:docMk/>
            <pc:sldMk cId="1559176851" sldId="2146847151"/>
            <ac:picMk id="321" creationId="{DCB0443B-ADBB-4D99-B9EE-6F4ABBE8AA94}"/>
          </ac:picMkLst>
        </pc:picChg>
        <pc:picChg chg="mod">
          <ac:chgData name="Panzironi, Flavia" userId="2605e054-86b8-47a6-8c99-cd9580752c93" providerId="ADAL" clId="{135D4B4D-9A8C-4951-939F-4FE004DA5A07}" dt="2022-06-22T10:18:02.697" v="1286"/>
          <ac:picMkLst>
            <pc:docMk/>
            <pc:sldMk cId="1559176851" sldId="2146847151"/>
            <ac:picMk id="340" creationId="{026A8514-FD92-4356-BCE4-501FBECBE14B}"/>
          </ac:picMkLst>
        </pc:picChg>
        <pc:picChg chg="mod">
          <ac:chgData name="Panzironi, Flavia" userId="2605e054-86b8-47a6-8c99-cd9580752c93" providerId="ADAL" clId="{135D4B4D-9A8C-4951-939F-4FE004DA5A07}" dt="2022-06-22T10:18:02.697" v="1286"/>
          <ac:picMkLst>
            <pc:docMk/>
            <pc:sldMk cId="1559176851" sldId="2146847151"/>
            <ac:picMk id="341" creationId="{934CCC27-2F59-408E-AF39-8E77B3C66D51}"/>
          </ac:picMkLst>
        </pc:picChg>
        <pc:picChg chg="mod">
          <ac:chgData name="Panzironi, Flavia" userId="2605e054-86b8-47a6-8c99-cd9580752c93" providerId="ADAL" clId="{135D4B4D-9A8C-4951-939F-4FE004DA5A07}" dt="2022-06-22T10:18:02.697" v="1286"/>
          <ac:picMkLst>
            <pc:docMk/>
            <pc:sldMk cId="1559176851" sldId="2146847151"/>
            <ac:picMk id="342" creationId="{546909DD-88BF-4ACF-92E0-F50FA1BC125F}"/>
          </ac:picMkLst>
        </pc:picChg>
        <pc:picChg chg="mod">
          <ac:chgData name="Panzironi, Flavia" userId="2605e054-86b8-47a6-8c99-cd9580752c93" providerId="ADAL" clId="{135D4B4D-9A8C-4951-939F-4FE004DA5A07}" dt="2022-06-22T10:18:02.697" v="1286"/>
          <ac:picMkLst>
            <pc:docMk/>
            <pc:sldMk cId="1559176851" sldId="2146847151"/>
            <ac:picMk id="343" creationId="{5DE6C801-0DDE-4FE6-A638-2CD1FD26A4C5}"/>
          </ac:picMkLst>
        </pc:picChg>
        <pc:picChg chg="mod">
          <ac:chgData name="Panzironi, Flavia" userId="2605e054-86b8-47a6-8c99-cd9580752c93" providerId="ADAL" clId="{135D4B4D-9A8C-4951-939F-4FE004DA5A07}" dt="2022-06-22T10:18:02.697" v="1286"/>
          <ac:picMkLst>
            <pc:docMk/>
            <pc:sldMk cId="1559176851" sldId="2146847151"/>
            <ac:picMk id="344" creationId="{1CC2AA8B-E83A-4027-BC25-82B9824A9B9C}"/>
          </ac:picMkLst>
        </pc:picChg>
        <pc:picChg chg="mod">
          <ac:chgData name="Panzironi, Flavia" userId="2605e054-86b8-47a6-8c99-cd9580752c93" providerId="ADAL" clId="{135D4B4D-9A8C-4951-939F-4FE004DA5A07}" dt="2022-06-22T10:18:02.697" v="1286"/>
          <ac:picMkLst>
            <pc:docMk/>
            <pc:sldMk cId="1559176851" sldId="2146847151"/>
            <ac:picMk id="345" creationId="{5F750D5E-7C7E-4C43-A89D-0C0F17CF3C60}"/>
          </ac:picMkLst>
        </pc:picChg>
        <pc:picChg chg="mod">
          <ac:chgData name="Panzironi, Flavia" userId="2605e054-86b8-47a6-8c99-cd9580752c93" providerId="ADAL" clId="{135D4B4D-9A8C-4951-939F-4FE004DA5A07}" dt="2022-06-22T10:18:02.697" v="1286"/>
          <ac:picMkLst>
            <pc:docMk/>
            <pc:sldMk cId="1559176851" sldId="2146847151"/>
            <ac:picMk id="346" creationId="{DC0ED4EA-9CCA-4F79-A7F8-C0400A93E80C}"/>
          </ac:picMkLst>
        </pc:picChg>
        <pc:picChg chg="mod">
          <ac:chgData name="Panzironi, Flavia" userId="2605e054-86b8-47a6-8c99-cd9580752c93" providerId="ADAL" clId="{135D4B4D-9A8C-4951-939F-4FE004DA5A07}" dt="2022-06-22T10:18:02.697" v="1286"/>
          <ac:picMkLst>
            <pc:docMk/>
            <pc:sldMk cId="1559176851" sldId="2146847151"/>
            <ac:picMk id="347" creationId="{4F194A58-45C8-4943-A142-A3856FA67F67}"/>
          </ac:picMkLst>
        </pc:picChg>
        <pc:picChg chg="mod">
          <ac:chgData name="Panzironi, Flavia" userId="2605e054-86b8-47a6-8c99-cd9580752c93" providerId="ADAL" clId="{135D4B4D-9A8C-4951-939F-4FE004DA5A07}" dt="2022-06-22T10:18:02.697" v="1286"/>
          <ac:picMkLst>
            <pc:docMk/>
            <pc:sldMk cId="1559176851" sldId="2146847151"/>
            <ac:picMk id="348" creationId="{A99E53C0-2DD9-4654-91FF-11D62E270FBE}"/>
          </ac:picMkLst>
        </pc:picChg>
        <pc:picChg chg="mod">
          <ac:chgData name="Panzironi, Flavia" userId="2605e054-86b8-47a6-8c99-cd9580752c93" providerId="ADAL" clId="{135D4B4D-9A8C-4951-939F-4FE004DA5A07}" dt="2022-06-22T10:18:02.697" v="1286"/>
          <ac:picMkLst>
            <pc:docMk/>
            <pc:sldMk cId="1559176851" sldId="2146847151"/>
            <ac:picMk id="349" creationId="{6E8B4882-7F3A-49BC-A6D2-8549C3DE6DB2}"/>
          </ac:picMkLst>
        </pc:picChg>
        <pc:picChg chg="mod">
          <ac:chgData name="Panzironi, Flavia" userId="2605e054-86b8-47a6-8c99-cd9580752c93" providerId="ADAL" clId="{135D4B4D-9A8C-4951-939F-4FE004DA5A07}" dt="2022-06-22T10:18:02.697" v="1286"/>
          <ac:picMkLst>
            <pc:docMk/>
            <pc:sldMk cId="1559176851" sldId="2146847151"/>
            <ac:picMk id="350" creationId="{977C2A8A-59F6-4FAF-9702-97DB1237489D}"/>
          </ac:picMkLst>
        </pc:picChg>
        <pc:picChg chg="mod">
          <ac:chgData name="Panzironi, Flavia" userId="2605e054-86b8-47a6-8c99-cd9580752c93" providerId="ADAL" clId="{135D4B4D-9A8C-4951-939F-4FE004DA5A07}" dt="2022-06-22T10:18:02.697" v="1286"/>
          <ac:picMkLst>
            <pc:docMk/>
            <pc:sldMk cId="1559176851" sldId="2146847151"/>
            <ac:picMk id="351" creationId="{C4C5FB07-D672-4794-BFAA-36E8843C44C1}"/>
          </ac:picMkLst>
        </pc:picChg>
        <pc:picChg chg="mod">
          <ac:chgData name="Panzironi, Flavia" userId="2605e054-86b8-47a6-8c99-cd9580752c93" providerId="ADAL" clId="{135D4B4D-9A8C-4951-939F-4FE004DA5A07}" dt="2022-06-22T10:18:02.697" v="1286"/>
          <ac:picMkLst>
            <pc:docMk/>
            <pc:sldMk cId="1559176851" sldId="2146847151"/>
            <ac:picMk id="352" creationId="{18F843B9-D79C-4801-976E-69447D303E5F}"/>
          </ac:picMkLst>
        </pc:picChg>
      </pc:sldChg>
      <pc:sldChg chg="addSp delSp modSp del mod">
        <pc:chgData name="Panzironi, Flavia" userId="2605e054-86b8-47a6-8c99-cd9580752c93" providerId="ADAL" clId="{135D4B4D-9A8C-4951-939F-4FE004DA5A07}" dt="2022-06-21T11:08:31.766" v="365" actId="2696"/>
        <pc:sldMkLst>
          <pc:docMk/>
          <pc:sldMk cId="1265561940" sldId="2146847226"/>
        </pc:sldMkLst>
        <pc:spChg chg="del">
          <ac:chgData name="Panzironi, Flavia" userId="2605e054-86b8-47a6-8c99-cd9580752c93" providerId="ADAL" clId="{135D4B4D-9A8C-4951-939F-4FE004DA5A07}" dt="2022-06-21T10:35:25.975" v="143" actId="478"/>
          <ac:spMkLst>
            <pc:docMk/>
            <pc:sldMk cId="1265561940" sldId="2146847226"/>
            <ac:spMk id="65" creationId="{C74BE7FD-A610-483E-A54B-8CB44411997A}"/>
          </ac:spMkLst>
        </pc:spChg>
        <pc:spChg chg="del">
          <ac:chgData name="Panzironi, Flavia" userId="2605e054-86b8-47a6-8c99-cd9580752c93" providerId="ADAL" clId="{135D4B4D-9A8C-4951-939F-4FE004DA5A07}" dt="2022-06-21T10:35:24.012" v="142" actId="478"/>
          <ac:spMkLst>
            <pc:docMk/>
            <pc:sldMk cId="1265561940" sldId="2146847226"/>
            <ac:spMk id="78" creationId="{3CE75D56-33AC-4FD4-86B9-E7AB81C5B867}"/>
          </ac:spMkLst>
        </pc:spChg>
        <pc:spChg chg="add mod">
          <ac:chgData name="Panzironi, Flavia" userId="2605e054-86b8-47a6-8c99-cd9580752c93" providerId="ADAL" clId="{135D4B4D-9A8C-4951-939F-4FE004DA5A07}" dt="2022-06-21T10:33:06.553" v="76" actId="20577"/>
          <ac:spMkLst>
            <pc:docMk/>
            <pc:sldMk cId="1265561940" sldId="2146847226"/>
            <ac:spMk id="100" creationId="{481F406C-FB83-4570-BA35-D7BD98472076}"/>
          </ac:spMkLst>
        </pc:spChg>
        <pc:spChg chg="add del mod">
          <ac:chgData name="Panzironi, Flavia" userId="2605e054-86b8-47a6-8c99-cd9580752c93" providerId="ADAL" clId="{135D4B4D-9A8C-4951-939F-4FE004DA5A07}" dt="2022-06-21T10:32:37.421" v="69" actId="478"/>
          <ac:spMkLst>
            <pc:docMk/>
            <pc:sldMk cId="1265561940" sldId="2146847226"/>
            <ac:spMk id="101" creationId="{FE8C504B-BDEA-4B06-A1AF-6EEDF2531F3B}"/>
          </ac:spMkLst>
        </pc:spChg>
        <pc:spChg chg="add del mod">
          <ac:chgData name="Panzironi, Flavia" userId="2605e054-86b8-47a6-8c99-cd9580752c93" providerId="ADAL" clId="{135D4B4D-9A8C-4951-939F-4FE004DA5A07}" dt="2022-06-21T10:32:35.688" v="68" actId="478"/>
          <ac:spMkLst>
            <pc:docMk/>
            <pc:sldMk cId="1265561940" sldId="2146847226"/>
            <ac:spMk id="102" creationId="{D0F86B38-B61F-4226-A848-CBC168203264}"/>
          </ac:spMkLst>
        </pc:spChg>
        <pc:spChg chg="add mod">
          <ac:chgData name="Panzironi, Flavia" userId="2605e054-86b8-47a6-8c99-cd9580752c93" providerId="ADAL" clId="{135D4B4D-9A8C-4951-939F-4FE004DA5A07}" dt="2022-06-21T10:34:14.928" v="138" actId="20577"/>
          <ac:spMkLst>
            <pc:docMk/>
            <pc:sldMk cId="1265561940" sldId="2146847226"/>
            <ac:spMk id="108" creationId="{E5FDD341-44C0-4434-8591-82ED5DA84097}"/>
          </ac:spMkLst>
        </pc:spChg>
        <pc:grpChg chg="mod">
          <ac:chgData name="Panzironi, Flavia" userId="2605e054-86b8-47a6-8c99-cd9580752c93" providerId="ADAL" clId="{135D4B4D-9A8C-4951-939F-4FE004DA5A07}" dt="2022-06-21T10:29:04.258" v="3" actId="1036"/>
          <ac:grpSpMkLst>
            <pc:docMk/>
            <pc:sldMk cId="1265561940" sldId="2146847226"/>
            <ac:grpSpMk id="84" creationId="{EE0A7119-35B5-455A-97D4-80DD96399CBC}"/>
          </ac:grpSpMkLst>
        </pc:grpChg>
        <pc:grpChg chg="add mod">
          <ac:chgData name="Panzironi, Flavia" userId="2605e054-86b8-47a6-8c99-cd9580752c93" providerId="ADAL" clId="{135D4B4D-9A8C-4951-939F-4FE004DA5A07}" dt="2022-06-21T10:33:30.463" v="77" actId="14100"/>
          <ac:grpSpMkLst>
            <pc:docMk/>
            <pc:sldMk cId="1265561940" sldId="2146847226"/>
            <ac:grpSpMk id="103" creationId="{0783AB85-E6AC-4B70-8EE6-B47F0644C19B}"/>
          </ac:grpSpMkLst>
        </pc:grpChg>
        <pc:grpChg chg="mod">
          <ac:chgData name="Panzironi, Flavia" userId="2605e054-86b8-47a6-8c99-cd9580752c93" providerId="ADAL" clId="{135D4B4D-9A8C-4951-939F-4FE004DA5A07}" dt="2022-06-21T10:32:30.964" v="67"/>
          <ac:grpSpMkLst>
            <pc:docMk/>
            <pc:sldMk cId="1265561940" sldId="2146847226"/>
            <ac:grpSpMk id="104" creationId="{D1707581-C96E-4ACF-80B1-C5E4FDA39978}"/>
          </ac:grpSpMkLst>
        </pc:grpChg>
        <pc:grpChg chg="add mod">
          <ac:chgData name="Panzironi, Flavia" userId="2605e054-86b8-47a6-8c99-cd9580752c93" providerId="ADAL" clId="{135D4B4D-9A8C-4951-939F-4FE004DA5A07}" dt="2022-06-21T10:34:23.461" v="141" actId="1076"/>
          <ac:grpSpMkLst>
            <pc:docMk/>
            <pc:sldMk cId="1265561940" sldId="2146847226"/>
            <ac:grpSpMk id="109" creationId="{4EB4C05F-83D5-4F53-8E01-0407575C2FF7}"/>
          </ac:grpSpMkLst>
        </pc:grpChg>
        <pc:grpChg chg="mod">
          <ac:chgData name="Panzironi, Flavia" userId="2605e054-86b8-47a6-8c99-cd9580752c93" providerId="ADAL" clId="{135D4B4D-9A8C-4951-939F-4FE004DA5A07}" dt="2022-06-21T10:34:17.599" v="139"/>
          <ac:grpSpMkLst>
            <pc:docMk/>
            <pc:sldMk cId="1265561940" sldId="2146847226"/>
            <ac:grpSpMk id="110" creationId="{C9F5B965-781E-4AED-B326-AB943C51797F}"/>
          </ac:grpSpMkLst>
        </pc:grpChg>
        <pc:picChg chg="mod">
          <ac:chgData name="Panzironi, Flavia" userId="2605e054-86b8-47a6-8c99-cd9580752c93" providerId="ADAL" clId="{135D4B4D-9A8C-4951-939F-4FE004DA5A07}" dt="2022-06-21T10:29:04.258" v="3" actId="1036"/>
          <ac:picMkLst>
            <pc:docMk/>
            <pc:sldMk cId="1265561940" sldId="2146847226"/>
            <ac:picMk id="27" creationId="{09665699-7F81-46F8-96A6-E0D2D84A3C2C}"/>
          </ac:picMkLst>
        </pc:picChg>
        <pc:picChg chg="mod">
          <ac:chgData name="Panzironi, Flavia" userId="2605e054-86b8-47a6-8c99-cd9580752c93" providerId="ADAL" clId="{135D4B4D-9A8C-4951-939F-4FE004DA5A07}" dt="2022-06-21T10:29:04.258" v="3" actId="1036"/>
          <ac:picMkLst>
            <pc:docMk/>
            <pc:sldMk cId="1265561940" sldId="2146847226"/>
            <ac:picMk id="29" creationId="{525FF4FA-06E5-4415-8CA3-BB0F3B32EA7C}"/>
          </ac:picMkLst>
        </pc:picChg>
        <pc:picChg chg="mod">
          <ac:chgData name="Panzironi, Flavia" userId="2605e054-86b8-47a6-8c99-cd9580752c93" providerId="ADAL" clId="{135D4B4D-9A8C-4951-939F-4FE004DA5A07}" dt="2022-06-21T10:29:04.258" v="3" actId="1036"/>
          <ac:picMkLst>
            <pc:docMk/>
            <pc:sldMk cId="1265561940" sldId="2146847226"/>
            <ac:picMk id="60" creationId="{C255813D-545D-4C80-84DA-10D693384534}"/>
          </ac:picMkLst>
        </pc:picChg>
        <pc:picChg chg="mod">
          <ac:chgData name="Panzironi, Flavia" userId="2605e054-86b8-47a6-8c99-cd9580752c93" providerId="ADAL" clId="{135D4B4D-9A8C-4951-939F-4FE004DA5A07}" dt="2022-06-21T10:32:30.964" v="67"/>
          <ac:picMkLst>
            <pc:docMk/>
            <pc:sldMk cId="1265561940" sldId="2146847226"/>
            <ac:picMk id="105" creationId="{C160DAA2-0ADC-4DD7-A850-B555AEA0BA16}"/>
          </ac:picMkLst>
        </pc:picChg>
        <pc:picChg chg="mod">
          <ac:chgData name="Panzironi, Flavia" userId="2605e054-86b8-47a6-8c99-cd9580752c93" providerId="ADAL" clId="{135D4B4D-9A8C-4951-939F-4FE004DA5A07}" dt="2022-06-21T10:32:30.964" v="67"/>
          <ac:picMkLst>
            <pc:docMk/>
            <pc:sldMk cId="1265561940" sldId="2146847226"/>
            <ac:picMk id="106" creationId="{F56487E2-52F5-4B96-8B04-2168A59226BB}"/>
          </ac:picMkLst>
        </pc:picChg>
        <pc:picChg chg="mod">
          <ac:chgData name="Panzironi, Flavia" userId="2605e054-86b8-47a6-8c99-cd9580752c93" providerId="ADAL" clId="{135D4B4D-9A8C-4951-939F-4FE004DA5A07}" dt="2022-06-21T10:32:30.964" v="67"/>
          <ac:picMkLst>
            <pc:docMk/>
            <pc:sldMk cId="1265561940" sldId="2146847226"/>
            <ac:picMk id="107" creationId="{35ADF35F-F7A6-4851-BA05-7AF2C3C969ED}"/>
          </ac:picMkLst>
        </pc:picChg>
        <pc:picChg chg="mod">
          <ac:chgData name="Panzironi, Flavia" userId="2605e054-86b8-47a6-8c99-cd9580752c93" providerId="ADAL" clId="{135D4B4D-9A8C-4951-939F-4FE004DA5A07}" dt="2022-06-21T10:34:17.599" v="139"/>
          <ac:picMkLst>
            <pc:docMk/>
            <pc:sldMk cId="1265561940" sldId="2146847226"/>
            <ac:picMk id="111" creationId="{B9BE1E7C-3952-46F6-AA52-58835A227688}"/>
          </ac:picMkLst>
        </pc:picChg>
        <pc:picChg chg="mod">
          <ac:chgData name="Panzironi, Flavia" userId="2605e054-86b8-47a6-8c99-cd9580752c93" providerId="ADAL" clId="{135D4B4D-9A8C-4951-939F-4FE004DA5A07}" dt="2022-06-21T10:34:17.599" v="139"/>
          <ac:picMkLst>
            <pc:docMk/>
            <pc:sldMk cId="1265561940" sldId="2146847226"/>
            <ac:picMk id="112" creationId="{F5D70553-D6E6-4BCA-AC63-68A6526BCD78}"/>
          </ac:picMkLst>
        </pc:picChg>
        <pc:picChg chg="mod">
          <ac:chgData name="Panzironi, Flavia" userId="2605e054-86b8-47a6-8c99-cd9580752c93" providerId="ADAL" clId="{135D4B4D-9A8C-4951-939F-4FE004DA5A07}" dt="2022-06-21T10:34:17.599" v="139"/>
          <ac:picMkLst>
            <pc:docMk/>
            <pc:sldMk cId="1265561940" sldId="2146847226"/>
            <ac:picMk id="113" creationId="{582224CA-7719-466B-BE7E-38D98DCAA133}"/>
          </ac:picMkLst>
        </pc:picChg>
        <pc:picChg chg="add mod">
          <ac:chgData name="Panzironi, Flavia" userId="2605e054-86b8-47a6-8c99-cd9580752c93" providerId="ADAL" clId="{135D4B4D-9A8C-4951-939F-4FE004DA5A07}" dt="2022-06-21T10:40:24.410" v="147" actId="1076"/>
          <ac:picMkLst>
            <pc:docMk/>
            <pc:sldMk cId="1265561940" sldId="2146847226"/>
            <ac:picMk id="114" creationId="{4644FA69-A4C2-40AF-BFEE-00333628D89A}"/>
          </ac:picMkLst>
        </pc:picChg>
      </pc:sldChg>
      <pc:sldChg chg="add">
        <pc:chgData name="Panzironi, Flavia" userId="2605e054-86b8-47a6-8c99-cd9580752c93" providerId="ADAL" clId="{135D4B4D-9A8C-4951-939F-4FE004DA5A07}" dt="2022-06-21T11:08:37.970" v="366"/>
        <pc:sldMkLst>
          <pc:docMk/>
          <pc:sldMk cId="2611762904" sldId="2146847226"/>
        </pc:sldMkLst>
      </pc:sldChg>
      <pc:sldChg chg="del">
        <pc:chgData name="Panzironi, Flavia" userId="2605e054-86b8-47a6-8c99-cd9580752c93" providerId="ADAL" clId="{135D4B4D-9A8C-4951-939F-4FE004DA5A07}" dt="2022-06-21T11:08:52.532" v="367" actId="2696"/>
        <pc:sldMkLst>
          <pc:docMk/>
          <pc:sldMk cId="2484889505" sldId="2146847227"/>
        </pc:sldMkLst>
      </pc:sldChg>
      <pc:sldChg chg="add">
        <pc:chgData name="Panzironi, Flavia" userId="2605e054-86b8-47a6-8c99-cd9580752c93" providerId="ADAL" clId="{135D4B4D-9A8C-4951-939F-4FE004DA5A07}" dt="2022-06-21T11:08:56.509" v="368"/>
        <pc:sldMkLst>
          <pc:docMk/>
          <pc:sldMk cId="2964097873" sldId="2146847227"/>
        </pc:sldMkLst>
      </pc:sldChg>
      <pc:sldChg chg="add">
        <pc:chgData name="Panzironi, Flavia" userId="2605e054-86b8-47a6-8c99-cd9580752c93" providerId="ADAL" clId="{135D4B4D-9A8C-4951-939F-4FE004DA5A07}" dt="2022-06-21T11:08:56.509" v="368"/>
        <pc:sldMkLst>
          <pc:docMk/>
          <pc:sldMk cId="1241139235" sldId="2146847228"/>
        </pc:sldMkLst>
      </pc:sldChg>
      <pc:sldChg chg="del">
        <pc:chgData name="Panzironi, Flavia" userId="2605e054-86b8-47a6-8c99-cd9580752c93" providerId="ADAL" clId="{135D4B4D-9A8C-4951-939F-4FE004DA5A07}" dt="2022-06-21T11:08:52.532" v="367" actId="2696"/>
        <pc:sldMkLst>
          <pc:docMk/>
          <pc:sldMk cId="2646591614" sldId="2146847228"/>
        </pc:sldMkLst>
      </pc:sldChg>
      <pc:sldChg chg="add del modAnim">
        <pc:chgData name="Panzironi, Flavia" userId="2605e054-86b8-47a6-8c99-cd9580752c93" providerId="ADAL" clId="{135D4B4D-9A8C-4951-939F-4FE004DA5A07}" dt="2022-06-22T12:42:14.800" v="1733"/>
        <pc:sldMkLst>
          <pc:docMk/>
          <pc:sldMk cId="82871658" sldId="2146847231"/>
        </pc:sldMkLst>
      </pc:sldChg>
      <pc:sldChg chg="addSp modSp add del mod">
        <pc:chgData name="Panzironi, Flavia" userId="2605e054-86b8-47a6-8c99-cd9580752c93" providerId="ADAL" clId="{135D4B4D-9A8C-4951-939F-4FE004DA5A07}" dt="2022-06-22T12:42:21.169" v="1735" actId="2696"/>
        <pc:sldMkLst>
          <pc:docMk/>
          <pc:sldMk cId="841715141" sldId="2146847231"/>
        </pc:sldMkLst>
        <pc:spChg chg="mod">
          <ac:chgData name="Panzironi, Flavia" userId="2605e054-86b8-47a6-8c99-cd9580752c93" providerId="ADAL" clId="{135D4B4D-9A8C-4951-939F-4FE004DA5A07}" dt="2022-06-21T12:36:35.634" v="489" actId="1035"/>
          <ac:spMkLst>
            <pc:docMk/>
            <pc:sldMk cId="841715141" sldId="2146847231"/>
            <ac:spMk id="4" creationId="{5539F1FF-067A-40FE-9793-30AEAE8BA1A9}"/>
          </ac:spMkLst>
        </pc:spChg>
        <pc:spChg chg="mod">
          <ac:chgData name="Panzironi, Flavia" userId="2605e054-86b8-47a6-8c99-cd9580752c93" providerId="ADAL" clId="{135D4B4D-9A8C-4951-939F-4FE004DA5A07}" dt="2022-06-21T12:36:07.237" v="446" actId="14100"/>
          <ac:spMkLst>
            <pc:docMk/>
            <pc:sldMk cId="841715141" sldId="2146847231"/>
            <ac:spMk id="78" creationId="{6A9CE992-90F5-4C45-B93D-D92896E02E11}"/>
          </ac:spMkLst>
        </pc:spChg>
        <pc:spChg chg="mod">
          <ac:chgData name="Panzironi, Flavia" userId="2605e054-86b8-47a6-8c99-cd9580752c93" providerId="ADAL" clId="{135D4B4D-9A8C-4951-939F-4FE004DA5A07}" dt="2022-06-21T12:36:35.634" v="489" actId="1035"/>
          <ac:spMkLst>
            <pc:docMk/>
            <pc:sldMk cId="841715141" sldId="2146847231"/>
            <ac:spMk id="196" creationId="{EA73D01F-A329-4F92-A18D-87F5FFF25C56}"/>
          </ac:spMkLst>
        </pc:spChg>
        <pc:spChg chg="mod">
          <ac:chgData name="Panzironi, Flavia" userId="2605e054-86b8-47a6-8c99-cd9580752c93" providerId="ADAL" clId="{135D4B4D-9A8C-4951-939F-4FE004DA5A07}" dt="2022-06-21T12:36:35.634" v="489" actId="1035"/>
          <ac:spMkLst>
            <pc:docMk/>
            <pc:sldMk cId="841715141" sldId="2146847231"/>
            <ac:spMk id="198" creationId="{594C8134-6A82-46E5-A747-BBDDB2100FC2}"/>
          </ac:spMkLst>
        </pc:spChg>
        <pc:spChg chg="mod">
          <ac:chgData name="Panzironi, Flavia" userId="2605e054-86b8-47a6-8c99-cd9580752c93" providerId="ADAL" clId="{135D4B4D-9A8C-4951-939F-4FE004DA5A07}" dt="2022-06-21T12:36:35.634" v="489" actId="1035"/>
          <ac:spMkLst>
            <pc:docMk/>
            <pc:sldMk cId="841715141" sldId="2146847231"/>
            <ac:spMk id="203" creationId="{888829DC-7FB3-4049-92EE-D126B207E982}"/>
          </ac:spMkLst>
        </pc:spChg>
        <pc:spChg chg="mod">
          <ac:chgData name="Panzironi, Flavia" userId="2605e054-86b8-47a6-8c99-cd9580752c93" providerId="ADAL" clId="{135D4B4D-9A8C-4951-939F-4FE004DA5A07}" dt="2022-06-21T12:36:35.634" v="489" actId="1035"/>
          <ac:spMkLst>
            <pc:docMk/>
            <pc:sldMk cId="841715141" sldId="2146847231"/>
            <ac:spMk id="212" creationId="{A85549D1-FCA7-4FCD-B3A4-D4CC8B01122F}"/>
          </ac:spMkLst>
        </pc:spChg>
        <pc:spChg chg="mod">
          <ac:chgData name="Panzironi, Flavia" userId="2605e054-86b8-47a6-8c99-cd9580752c93" providerId="ADAL" clId="{135D4B4D-9A8C-4951-939F-4FE004DA5A07}" dt="2022-06-21T12:36:35.634" v="489" actId="1035"/>
          <ac:spMkLst>
            <pc:docMk/>
            <pc:sldMk cId="841715141" sldId="2146847231"/>
            <ac:spMk id="214" creationId="{EDBBB583-CE25-4241-87AC-2066218E5A2C}"/>
          </ac:spMkLst>
        </pc:spChg>
        <pc:spChg chg="mod">
          <ac:chgData name="Panzironi, Flavia" userId="2605e054-86b8-47a6-8c99-cd9580752c93" providerId="ADAL" clId="{135D4B4D-9A8C-4951-939F-4FE004DA5A07}" dt="2022-06-21T12:36:35.634" v="489" actId="1035"/>
          <ac:spMkLst>
            <pc:docMk/>
            <pc:sldMk cId="841715141" sldId="2146847231"/>
            <ac:spMk id="217" creationId="{CE40E4ED-DC6F-498A-88A7-6E3F28BC98EA}"/>
          </ac:spMkLst>
        </pc:spChg>
        <pc:spChg chg="mod">
          <ac:chgData name="Panzironi, Flavia" userId="2605e054-86b8-47a6-8c99-cd9580752c93" providerId="ADAL" clId="{135D4B4D-9A8C-4951-939F-4FE004DA5A07}" dt="2022-06-21T12:36:35.634" v="489" actId="1035"/>
          <ac:spMkLst>
            <pc:docMk/>
            <pc:sldMk cId="841715141" sldId="2146847231"/>
            <ac:spMk id="222" creationId="{6DB6C64D-2B17-4E6C-B209-8F6774D6DC0C}"/>
          </ac:spMkLst>
        </pc:spChg>
        <pc:spChg chg="mod">
          <ac:chgData name="Panzironi, Flavia" userId="2605e054-86b8-47a6-8c99-cd9580752c93" providerId="ADAL" clId="{135D4B4D-9A8C-4951-939F-4FE004DA5A07}" dt="2022-06-21T12:36:35.634" v="489" actId="1035"/>
          <ac:spMkLst>
            <pc:docMk/>
            <pc:sldMk cId="841715141" sldId="2146847231"/>
            <ac:spMk id="223" creationId="{014EEB14-ED96-4F87-BBD2-9A58DC7BEA3E}"/>
          </ac:spMkLst>
        </pc:spChg>
        <pc:spChg chg="mod">
          <ac:chgData name="Panzironi, Flavia" userId="2605e054-86b8-47a6-8c99-cd9580752c93" providerId="ADAL" clId="{135D4B4D-9A8C-4951-939F-4FE004DA5A07}" dt="2022-06-21T12:36:35.634" v="489" actId="1035"/>
          <ac:spMkLst>
            <pc:docMk/>
            <pc:sldMk cId="841715141" sldId="2146847231"/>
            <ac:spMk id="225" creationId="{17740050-67A2-499D-9EDD-F8BB195A07A2}"/>
          </ac:spMkLst>
        </pc:spChg>
        <pc:spChg chg="mod">
          <ac:chgData name="Panzironi, Flavia" userId="2605e054-86b8-47a6-8c99-cd9580752c93" providerId="ADAL" clId="{135D4B4D-9A8C-4951-939F-4FE004DA5A07}" dt="2022-06-21T12:36:35.634" v="489" actId="1035"/>
          <ac:spMkLst>
            <pc:docMk/>
            <pc:sldMk cId="841715141" sldId="2146847231"/>
            <ac:spMk id="226" creationId="{457F79A3-1F0C-42CB-AB73-B0F7680CE0BF}"/>
          </ac:spMkLst>
        </pc:spChg>
        <pc:spChg chg="mod">
          <ac:chgData name="Panzironi, Flavia" userId="2605e054-86b8-47a6-8c99-cd9580752c93" providerId="ADAL" clId="{135D4B4D-9A8C-4951-939F-4FE004DA5A07}" dt="2022-06-21T12:36:35.634" v="489" actId="1035"/>
          <ac:spMkLst>
            <pc:docMk/>
            <pc:sldMk cId="841715141" sldId="2146847231"/>
            <ac:spMk id="227" creationId="{B446A8D1-1EEB-4A7E-93FE-4F4F3D73B853}"/>
          </ac:spMkLst>
        </pc:spChg>
        <pc:spChg chg="mod">
          <ac:chgData name="Panzironi, Flavia" userId="2605e054-86b8-47a6-8c99-cd9580752c93" providerId="ADAL" clId="{135D4B4D-9A8C-4951-939F-4FE004DA5A07}" dt="2022-06-21T12:36:35.634" v="489" actId="1035"/>
          <ac:spMkLst>
            <pc:docMk/>
            <pc:sldMk cId="841715141" sldId="2146847231"/>
            <ac:spMk id="228" creationId="{AD812A85-5762-42B4-B167-3F2C02F9A9D0}"/>
          </ac:spMkLst>
        </pc:spChg>
        <pc:spChg chg="mod">
          <ac:chgData name="Panzironi, Flavia" userId="2605e054-86b8-47a6-8c99-cd9580752c93" providerId="ADAL" clId="{135D4B4D-9A8C-4951-939F-4FE004DA5A07}" dt="2022-06-21T12:36:35.634" v="489" actId="1035"/>
          <ac:spMkLst>
            <pc:docMk/>
            <pc:sldMk cId="841715141" sldId="2146847231"/>
            <ac:spMk id="230" creationId="{B15A7254-B20A-4AAB-8069-216A533D19D4}"/>
          </ac:spMkLst>
        </pc:spChg>
        <pc:spChg chg="mod">
          <ac:chgData name="Panzironi, Flavia" userId="2605e054-86b8-47a6-8c99-cd9580752c93" providerId="ADAL" clId="{135D4B4D-9A8C-4951-939F-4FE004DA5A07}" dt="2022-06-21T12:36:35.634" v="489" actId="1035"/>
          <ac:spMkLst>
            <pc:docMk/>
            <pc:sldMk cId="841715141" sldId="2146847231"/>
            <ac:spMk id="238" creationId="{5A60544B-90F0-464C-BF2A-2BCBC6A828E1}"/>
          </ac:spMkLst>
        </pc:spChg>
        <pc:spChg chg="mod">
          <ac:chgData name="Panzironi, Flavia" userId="2605e054-86b8-47a6-8c99-cd9580752c93" providerId="ADAL" clId="{135D4B4D-9A8C-4951-939F-4FE004DA5A07}" dt="2022-06-21T12:36:35.634" v="489" actId="1035"/>
          <ac:spMkLst>
            <pc:docMk/>
            <pc:sldMk cId="841715141" sldId="2146847231"/>
            <ac:spMk id="240" creationId="{39C27C28-4EC0-4B06-B210-EAD213A04EC5}"/>
          </ac:spMkLst>
        </pc:spChg>
        <pc:spChg chg="mod">
          <ac:chgData name="Panzironi, Flavia" userId="2605e054-86b8-47a6-8c99-cd9580752c93" providerId="ADAL" clId="{135D4B4D-9A8C-4951-939F-4FE004DA5A07}" dt="2022-06-21T12:36:35.634" v="489" actId="1035"/>
          <ac:spMkLst>
            <pc:docMk/>
            <pc:sldMk cId="841715141" sldId="2146847231"/>
            <ac:spMk id="243" creationId="{40F6FB32-3A5B-446B-A1FB-8D07ACE90769}"/>
          </ac:spMkLst>
        </pc:spChg>
        <pc:spChg chg="mod">
          <ac:chgData name="Panzironi, Flavia" userId="2605e054-86b8-47a6-8c99-cd9580752c93" providerId="ADAL" clId="{135D4B4D-9A8C-4951-939F-4FE004DA5A07}" dt="2022-06-21T12:36:35.634" v="489" actId="1035"/>
          <ac:spMkLst>
            <pc:docMk/>
            <pc:sldMk cId="841715141" sldId="2146847231"/>
            <ac:spMk id="244" creationId="{69915B1A-4186-4549-9B6F-31A227CC684C}"/>
          </ac:spMkLst>
        </pc:spChg>
        <pc:spChg chg="mod">
          <ac:chgData name="Panzironi, Flavia" userId="2605e054-86b8-47a6-8c99-cd9580752c93" providerId="ADAL" clId="{135D4B4D-9A8C-4951-939F-4FE004DA5A07}" dt="2022-06-21T12:36:35.634" v="489" actId="1035"/>
          <ac:spMkLst>
            <pc:docMk/>
            <pc:sldMk cId="841715141" sldId="2146847231"/>
            <ac:spMk id="245" creationId="{95FD9B2A-FC01-4886-AAA0-BBA917333179}"/>
          </ac:spMkLst>
        </pc:spChg>
        <pc:spChg chg="mod">
          <ac:chgData name="Panzironi, Flavia" userId="2605e054-86b8-47a6-8c99-cd9580752c93" providerId="ADAL" clId="{135D4B4D-9A8C-4951-939F-4FE004DA5A07}" dt="2022-06-21T12:36:35.634" v="489" actId="1035"/>
          <ac:spMkLst>
            <pc:docMk/>
            <pc:sldMk cId="841715141" sldId="2146847231"/>
            <ac:spMk id="246" creationId="{CE58B356-D13C-4312-AA8E-5247AE28EFE2}"/>
          </ac:spMkLst>
        </pc:spChg>
        <pc:spChg chg="mod">
          <ac:chgData name="Panzironi, Flavia" userId="2605e054-86b8-47a6-8c99-cd9580752c93" providerId="ADAL" clId="{135D4B4D-9A8C-4951-939F-4FE004DA5A07}" dt="2022-06-21T12:36:35.634" v="489" actId="1035"/>
          <ac:spMkLst>
            <pc:docMk/>
            <pc:sldMk cId="841715141" sldId="2146847231"/>
            <ac:spMk id="247" creationId="{3B58B194-D026-4376-BEEE-D4E32CA5D8A9}"/>
          </ac:spMkLst>
        </pc:spChg>
        <pc:spChg chg="mod">
          <ac:chgData name="Panzironi, Flavia" userId="2605e054-86b8-47a6-8c99-cd9580752c93" providerId="ADAL" clId="{135D4B4D-9A8C-4951-939F-4FE004DA5A07}" dt="2022-06-21T12:36:35.634" v="489" actId="1035"/>
          <ac:spMkLst>
            <pc:docMk/>
            <pc:sldMk cId="841715141" sldId="2146847231"/>
            <ac:spMk id="248" creationId="{03AB9D97-BEA2-42E5-A7A3-45481CE263C4}"/>
          </ac:spMkLst>
        </pc:spChg>
        <pc:spChg chg="mod">
          <ac:chgData name="Panzironi, Flavia" userId="2605e054-86b8-47a6-8c99-cd9580752c93" providerId="ADAL" clId="{135D4B4D-9A8C-4951-939F-4FE004DA5A07}" dt="2022-06-21T12:36:35.634" v="489" actId="1035"/>
          <ac:spMkLst>
            <pc:docMk/>
            <pc:sldMk cId="841715141" sldId="2146847231"/>
            <ac:spMk id="249" creationId="{E597914C-3080-4421-8B7E-8437698D725A}"/>
          </ac:spMkLst>
        </pc:spChg>
        <pc:spChg chg="mod">
          <ac:chgData name="Panzironi, Flavia" userId="2605e054-86b8-47a6-8c99-cd9580752c93" providerId="ADAL" clId="{135D4B4D-9A8C-4951-939F-4FE004DA5A07}" dt="2022-06-21T12:36:35.634" v="489" actId="1035"/>
          <ac:spMkLst>
            <pc:docMk/>
            <pc:sldMk cId="841715141" sldId="2146847231"/>
            <ac:spMk id="250" creationId="{89FD88A3-73C0-4300-83A5-4003E4A6E7CF}"/>
          </ac:spMkLst>
        </pc:spChg>
        <pc:spChg chg="mod">
          <ac:chgData name="Panzironi, Flavia" userId="2605e054-86b8-47a6-8c99-cd9580752c93" providerId="ADAL" clId="{135D4B4D-9A8C-4951-939F-4FE004DA5A07}" dt="2022-06-21T12:36:35.634" v="489" actId="1035"/>
          <ac:spMkLst>
            <pc:docMk/>
            <pc:sldMk cId="841715141" sldId="2146847231"/>
            <ac:spMk id="251" creationId="{6907B16D-93F7-49E3-9D75-5D57EA34056C}"/>
          </ac:spMkLst>
        </pc:spChg>
        <pc:spChg chg="mod">
          <ac:chgData name="Panzironi, Flavia" userId="2605e054-86b8-47a6-8c99-cd9580752c93" providerId="ADAL" clId="{135D4B4D-9A8C-4951-939F-4FE004DA5A07}" dt="2022-06-21T12:36:35.634" v="489" actId="1035"/>
          <ac:spMkLst>
            <pc:docMk/>
            <pc:sldMk cId="841715141" sldId="2146847231"/>
            <ac:spMk id="252" creationId="{67D05BE7-826A-4BF2-8166-003844C7C99C}"/>
          </ac:spMkLst>
        </pc:spChg>
        <pc:spChg chg="mod">
          <ac:chgData name="Panzironi, Flavia" userId="2605e054-86b8-47a6-8c99-cd9580752c93" providerId="ADAL" clId="{135D4B4D-9A8C-4951-939F-4FE004DA5A07}" dt="2022-06-21T12:36:35.634" v="489" actId="1035"/>
          <ac:spMkLst>
            <pc:docMk/>
            <pc:sldMk cId="841715141" sldId="2146847231"/>
            <ac:spMk id="253" creationId="{0B1F7470-F1B0-49FC-9AB8-5F988C53839C}"/>
          </ac:spMkLst>
        </pc:spChg>
        <pc:spChg chg="mod">
          <ac:chgData name="Panzironi, Flavia" userId="2605e054-86b8-47a6-8c99-cd9580752c93" providerId="ADAL" clId="{135D4B4D-9A8C-4951-939F-4FE004DA5A07}" dt="2022-06-21T12:36:35.634" v="489" actId="1035"/>
          <ac:spMkLst>
            <pc:docMk/>
            <pc:sldMk cId="841715141" sldId="2146847231"/>
            <ac:spMk id="254" creationId="{E6824679-E14C-4AC5-986C-A7B5A7A868B5}"/>
          </ac:spMkLst>
        </pc:spChg>
        <pc:spChg chg="mod">
          <ac:chgData name="Panzironi, Flavia" userId="2605e054-86b8-47a6-8c99-cd9580752c93" providerId="ADAL" clId="{135D4B4D-9A8C-4951-939F-4FE004DA5A07}" dt="2022-06-21T12:36:35.634" v="489" actId="1035"/>
          <ac:spMkLst>
            <pc:docMk/>
            <pc:sldMk cId="841715141" sldId="2146847231"/>
            <ac:spMk id="255" creationId="{79F16665-E240-415F-A21F-167CE5DDCF65}"/>
          </ac:spMkLst>
        </pc:spChg>
        <pc:spChg chg="mod">
          <ac:chgData name="Panzironi, Flavia" userId="2605e054-86b8-47a6-8c99-cd9580752c93" providerId="ADAL" clId="{135D4B4D-9A8C-4951-939F-4FE004DA5A07}" dt="2022-06-21T12:36:35.634" v="489" actId="1035"/>
          <ac:spMkLst>
            <pc:docMk/>
            <pc:sldMk cId="841715141" sldId="2146847231"/>
            <ac:spMk id="256" creationId="{6D514069-C10D-4A36-84E9-C030243E7917}"/>
          </ac:spMkLst>
        </pc:spChg>
        <pc:spChg chg="mod">
          <ac:chgData name="Panzironi, Flavia" userId="2605e054-86b8-47a6-8c99-cd9580752c93" providerId="ADAL" clId="{135D4B4D-9A8C-4951-939F-4FE004DA5A07}" dt="2022-06-21T12:36:35.634" v="489" actId="1035"/>
          <ac:spMkLst>
            <pc:docMk/>
            <pc:sldMk cId="841715141" sldId="2146847231"/>
            <ac:spMk id="257" creationId="{E56EBDCB-1E79-42F8-BEC7-AA3A0B3DDE53}"/>
          </ac:spMkLst>
        </pc:spChg>
        <pc:spChg chg="mod">
          <ac:chgData name="Panzironi, Flavia" userId="2605e054-86b8-47a6-8c99-cd9580752c93" providerId="ADAL" clId="{135D4B4D-9A8C-4951-939F-4FE004DA5A07}" dt="2022-06-21T12:36:35.634" v="489" actId="1035"/>
          <ac:spMkLst>
            <pc:docMk/>
            <pc:sldMk cId="841715141" sldId="2146847231"/>
            <ac:spMk id="258" creationId="{8782B50E-15C0-4C7D-9EE0-4856672BE8EF}"/>
          </ac:spMkLst>
        </pc:spChg>
        <pc:spChg chg="mod">
          <ac:chgData name="Panzironi, Flavia" userId="2605e054-86b8-47a6-8c99-cd9580752c93" providerId="ADAL" clId="{135D4B4D-9A8C-4951-939F-4FE004DA5A07}" dt="2022-06-21T12:36:35.634" v="489" actId="1035"/>
          <ac:spMkLst>
            <pc:docMk/>
            <pc:sldMk cId="841715141" sldId="2146847231"/>
            <ac:spMk id="259" creationId="{4C56DDA0-5F0E-4BDF-A509-F99CDE7C2AE2}"/>
          </ac:spMkLst>
        </pc:spChg>
        <pc:spChg chg="mod">
          <ac:chgData name="Panzironi, Flavia" userId="2605e054-86b8-47a6-8c99-cd9580752c93" providerId="ADAL" clId="{135D4B4D-9A8C-4951-939F-4FE004DA5A07}" dt="2022-06-21T12:36:35.634" v="489" actId="1035"/>
          <ac:spMkLst>
            <pc:docMk/>
            <pc:sldMk cId="841715141" sldId="2146847231"/>
            <ac:spMk id="260" creationId="{7E33A62C-8B3C-49B0-BB0E-3AA521970E41}"/>
          </ac:spMkLst>
        </pc:spChg>
        <pc:spChg chg="mod">
          <ac:chgData name="Panzironi, Flavia" userId="2605e054-86b8-47a6-8c99-cd9580752c93" providerId="ADAL" clId="{135D4B4D-9A8C-4951-939F-4FE004DA5A07}" dt="2022-06-21T12:36:35.634" v="489" actId="1035"/>
          <ac:spMkLst>
            <pc:docMk/>
            <pc:sldMk cId="841715141" sldId="2146847231"/>
            <ac:spMk id="261" creationId="{AD28B9F3-ED2F-452B-B540-3D9774DF50BA}"/>
          </ac:spMkLst>
        </pc:spChg>
        <pc:spChg chg="mod">
          <ac:chgData name="Panzironi, Flavia" userId="2605e054-86b8-47a6-8c99-cd9580752c93" providerId="ADAL" clId="{135D4B4D-9A8C-4951-939F-4FE004DA5A07}" dt="2022-06-21T12:36:35.634" v="489" actId="1035"/>
          <ac:spMkLst>
            <pc:docMk/>
            <pc:sldMk cId="841715141" sldId="2146847231"/>
            <ac:spMk id="262" creationId="{DD11E8B7-0928-4174-8B8E-470AC85CF3B7}"/>
          </ac:spMkLst>
        </pc:spChg>
        <pc:spChg chg="mod">
          <ac:chgData name="Panzironi, Flavia" userId="2605e054-86b8-47a6-8c99-cd9580752c93" providerId="ADAL" clId="{135D4B4D-9A8C-4951-939F-4FE004DA5A07}" dt="2022-06-21T12:36:35.634" v="489" actId="1035"/>
          <ac:spMkLst>
            <pc:docMk/>
            <pc:sldMk cId="841715141" sldId="2146847231"/>
            <ac:spMk id="263" creationId="{7C9B26FE-951F-42DD-BD69-829B422DB302}"/>
          </ac:spMkLst>
        </pc:spChg>
        <pc:spChg chg="mod">
          <ac:chgData name="Panzironi, Flavia" userId="2605e054-86b8-47a6-8c99-cd9580752c93" providerId="ADAL" clId="{135D4B4D-9A8C-4951-939F-4FE004DA5A07}" dt="2022-06-22T11:13:39.355" v="1531" actId="20577"/>
          <ac:spMkLst>
            <pc:docMk/>
            <pc:sldMk cId="841715141" sldId="2146847231"/>
            <ac:spMk id="266" creationId="{2621555E-B053-4640-AACC-6D2DF83E1450}"/>
          </ac:spMkLst>
        </pc:spChg>
        <pc:spChg chg="mod">
          <ac:chgData name="Panzironi, Flavia" userId="2605e054-86b8-47a6-8c99-cd9580752c93" providerId="ADAL" clId="{135D4B4D-9A8C-4951-939F-4FE004DA5A07}" dt="2022-06-21T12:36:35.634" v="489" actId="1035"/>
          <ac:spMkLst>
            <pc:docMk/>
            <pc:sldMk cId="841715141" sldId="2146847231"/>
            <ac:spMk id="268" creationId="{AC019E1B-6420-4937-B6FC-4EB56A179C9A}"/>
          </ac:spMkLst>
        </pc:spChg>
        <pc:spChg chg="mod">
          <ac:chgData name="Panzironi, Flavia" userId="2605e054-86b8-47a6-8c99-cd9580752c93" providerId="ADAL" clId="{135D4B4D-9A8C-4951-939F-4FE004DA5A07}" dt="2022-06-21T12:36:35.634" v="489" actId="1035"/>
          <ac:spMkLst>
            <pc:docMk/>
            <pc:sldMk cId="841715141" sldId="2146847231"/>
            <ac:spMk id="306" creationId="{03560F34-3691-4795-9EA2-AA5F772EAE99}"/>
          </ac:spMkLst>
        </pc:spChg>
        <pc:spChg chg="mod">
          <ac:chgData name="Panzironi, Flavia" userId="2605e054-86b8-47a6-8c99-cd9580752c93" providerId="ADAL" clId="{135D4B4D-9A8C-4951-939F-4FE004DA5A07}" dt="2022-06-21T12:36:35.634" v="489" actId="1035"/>
          <ac:spMkLst>
            <pc:docMk/>
            <pc:sldMk cId="841715141" sldId="2146847231"/>
            <ac:spMk id="307" creationId="{A490BD7F-A02E-457E-B9C4-EBCDCA3034E6}"/>
          </ac:spMkLst>
        </pc:spChg>
        <pc:spChg chg="mod">
          <ac:chgData name="Panzironi, Flavia" userId="2605e054-86b8-47a6-8c99-cd9580752c93" providerId="ADAL" clId="{135D4B4D-9A8C-4951-939F-4FE004DA5A07}" dt="2022-06-21T12:36:35.634" v="489" actId="1035"/>
          <ac:spMkLst>
            <pc:docMk/>
            <pc:sldMk cId="841715141" sldId="2146847231"/>
            <ac:spMk id="308" creationId="{4BF5AEF8-4ED8-46B4-BB25-003AF338B8D8}"/>
          </ac:spMkLst>
        </pc:spChg>
        <pc:spChg chg="mod">
          <ac:chgData name="Panzironi, Flavia" userId="2605e054-86b8-47a6-8c99-cd9580752c93" providerId="ADAL" clId="{135D4B4D-9A8C-4951-939F-4FE004DA5A07}" dt="2022-06-21T12:36:35.634" v="489" actId="1035"/>
          <ac:spMkLst>
            <pc:docMk/>
            <pc:sldMk cId="841715141" sldId="2146847231"/>
            <ac:spMk id="309" creationId="{1D679467-1F9B-46A7-96DA-8D85B37BD7FA}"/>
          </ac:spMkLst>
        </pc:spChg>
        <pc:spChg chg="mod">
          <ac:chgData name="Panzironi, Flavia" userId="2605e054-86b8-47a6-8c99-cd9580752c93" providerId="ADAL" clId="{135D4B4D-9A8C-4951-939F-4FE004DA5A07}" dt="2022-06-21T12:36:35.634" v="489" actId="1035"/>
          <ac:spMkLst>
            <pc:docMk/>
            <pc:sldMk cId="841715141" sldId="2146847231"/>
            <ac:spMk id="310" creationId="{79366F01-E155-4F03-8C31-4D59E8334DED}"/>
          </ac:spMkLst>
        </pc:spChg>
        <pc:spChg chg="mod">
          <ac:chgData name="Panzironi, Flavia" userId="2605e054-86b8-47a6-8c99-cd9580752c93" providerId="ADAL" clId="{135D4B4D-9A8C-4951-939F-4FE004DA5A07}" dt="2022-06-21T12:36:35.634" v="489" actId="1035"/>
          <ac:spMkLst>
            <pc:docMk/>
            <pc:sldMk cId="841715141" sldId="2146847231"/>
            <ac:spMk id="311" creationId="{8AC27CB5-4D6A-4A41-9001-17824ABD69DB}"/>
          </ac:spMkLst>
        </pc:spChg>
        <pc:spChg chg="mod">
          <ac:chgData name="Panzironi, Flavia" userId="2605e054-86b8-47a6-8c99-cd9580752c93" providerId="ADAL" clId="{135D4B4D-9A8C-4951-939F-4FE004DA5A07}" dt="2022-06-21T12:36:35.634" v="489" actId="1035"/>
          <ac:spMkLst>
            <pc:docMk/>
            <pc:sldMk cId="841715141" sldId="2146847231"/>
            <ac:spMk id="312" creationId="{3AFAF8D7-85C9-49CE-9F54-3A51C8B7B30F}"/>
          </ac:spMkLst>
        </pc:spChg>
        <pc:spChg chg="mod">
          <ac:chgData name="Panzironi, Flavia" userId="2605e054-86b8-47a6-8c99-cd9580752c93" providerId="ADAL" clId="{135D4B4D-9A8C-4951-939F-4FE004DA5A07}" dt="2022-06-21T12:36:35.634" v="489" actId="1035"/>
          <ac:spMkLst>
            <pc:docMk/>
            <pc:sldMk cId="841715141" sldId="2146847231"/>
            <ac:spMk id="313" creationId="{BF42FB1D-D9D0-4F6A-9F82-DD92943ABC1D}"/>
          </ac:spMkLst>
        </pc:spChg>
        <pc:spChg chg="mod">
          <ac:chgData name="Panzironi, Flavia" userId="2605e054-86b8-47a6-8c99-cd9580752c93" providerId="ADAL" clId="{135D4B4D-9A8C-4951-939F-4FE004DA5A07}" dt="2022-06-21T12:36:35.634" v="489" actId="1035"/>
          <ac:spMkLst>
            <pc:docMk/>
            <pc:sldMk cId="841715141" sldId="2146847231"/>
            <ac:spMk id="314" creationId="{742FBF39-E8AE-40EA-AB30-B3D5381045B4}"/>
          </ac:spMkLst>
        </pc:spChg>
        <pc:spChg chg="mod">
          <ac:chgData name="Panzironi, Flavia" userId="2605e054-86b8-47a6-8c99-cd9580752c93" providerId="ADAL" clId="{135D4B4D-9A8C-4951-939F-4FE004DA5A07}" dt="2022-06-21T12:36:35.634" v="489" actId="1035"/>
          <ac:spMkLst>
            <pc:docMk/>
            <pc:sldMk cId="841715141" sldId="2146847231"/>
            <ac:spMk id="315" creationId="{0E954765-8A65-40CC-B48F-FEB1D35F2BA6}"/>
          </ac:spMkLst>
        </pc:spChg>
        <pc:spChg chg="mod">
          <ac:chgData name="Panzironi, Flavia" userId="2605e054-86b8-47a6-8c99-cd9580752c93" providerId="ADAL" clId="{135D4B4D-9A8C-4951-939F-4FE004DA5A07}" dt="2022-06-21T12:36:35.634" v="489" actId="1035"/>
          <ac:spMkLst>
            <pc:docMk/>
            <pc:sldMk cId="841715141" sldId="2146847231"/>
            <ac:spMk id="316" creationId="{A0EE7193-EA9C-4E3B-882A-D3B6E4DA44ED}"/>
          </ac:spMkLst>
        </pc:spChg>
        <pc:spChg chg="mod">
          <ac:chgData name="Panzironi, Flavia" userId="2605e054-86b8-47a6-8c99-cd9580752c93" providerId="ADAL" clId="{135D4B4D-9A8C-4951-939F-4FE004DA5A07}" dt="2022-06-21T12:36:35.634" v="489" actId="1035"/>
          <ac:spMkLst>
            <pc:docMk/>
            <pc:sldMk cId="841715141" sldId="2146847231"/>
            <ac:spMk id="317" creationId="{E9779763-257D-4505-8601-1E5FACDFFF68}"/>
          </ac:spMkLst>
        </pc:spChg>
        <pc:spChg chg="add mod">
          <ac:chgData name="Panzironi, Flavia" userId="2605e054-86b8-47a6-8c99-cd9580752c93" providerId="ADAL" clId="{135D4B4D-9A8C-4951-939F-4FE004DA5A07}" dt="2022-06-21T12:36:20.103" v="448" actId="571"/>
          <ac:spMkLst>
            <pc:docMk/>
            <pc:sldMk cId="841715141" sldId="2146847231"/>
            <ac:spMk id="326" creationId="{56EFB83B-5CF5-45C6-A289-3E5951F1588C}"/>
          </ac:spMkLst>
        </pc:spChg>
        <pc:spChg chg="add mod">
          <ac:chgData name="Panzironi, Flavia" userId="2605e054-86b8-47a6-8c99-cd9580752c93" providerId="ADAL" clId="{135D4B4D-9A8C-4951-939F-4FE004DA5A07}" dt="2022-06-21T12:36:20.103" v="448" actId="571"/>
          <ac:spMkLst>
            <pc:docMk/>
            <pc:sldMk cId="841715141" sldId="2146847231"/>
            <ac:spMk id="340" creationId="{C3201B1B-1680-4C40-BAF9-8FBE39CBCAFE}"/>
          </ac:spMkLst>
        </pc:spChg>
        <pc:spChg chg="add mod">
          <ac:chgData name="Panzironi, Flavia" userId="2605e054-86b8-47a6-8c99-cd9580752c93" providerId="ADAL" clId="{135D4B4D-9A8C-4951-939F-4FE004DA5A07}" dt="2022-06-21T12:36:20.103" v="448" actId="571"/>
          <ac:spMkLst>
            <pc:docMk/>
            <pc:sldMk cId="841715141" sldId="2146847231"/>
            <ac:spMk id="341" creationId="{68915067-A6F6-432E-AE20-D3A10C3F7FF2}"/>
          </ac:spMkLst>
        </pc:spChg>
        <pc:spChg chg="add mod">
          <ac:chgData name="Panzironi, Flavia" userId="2605e054-86b8-47a6-8c99-cd9580752c93" providerId="ADAL" clId="{135D4B4D-9A8C-4951-939F-4FE004DA5A07}" dt="2022-06-21T12:36:20.103" v="448" actId="571"/>
          <ac:spMkLst>
            <pc:docMk/>
            <pc:sldMk cId="841715141" sldId="2146847231"/>
            <ac:spMk id="342" creationId="{17CA8BAB-B51C-4306-9116-9748B6ADB791}"/>
          </ac:spMkLst>
        </pc:spChg>
        <pc:spChg chg="add mod">
          <ac:chgData name="Panzironi, Flavia" userId="2605e054-86b8-47a6-8c99-cd9580752c93" providerId="ADAL" clId="{135D4B4D-9A8C-4951-939F-4FE004DA5A07}" dt="2022-06-21T12:36:20.103" v="448" actId="571"/>
          <ac:spMkLst>
            <pc:docMk/>
            <pc:sldMk cId="841715141" sldId="2146847231"/>
            <ac:spMk id="343" creationId="{67B78767-AA67-455B-975E-6191EB4F9F40}"/>
          </ac:spMkLst>
        </pc:spChg>
        <pc:spChg chg="add mod">
          <ac:chgData name="Panzironi, Flavia" userId="2605e054-86b8-47a6-8c99-cd9580752c93" providerId="ADAL" clId="{135D4B4D-9A8C-4951-939F-4FE004DA5A07}" dt="2022-06-21T12:36:20.103" v="448" actId="571"/>
          <ac:spMkLst>
            <pc:docMk/>
            <pc:sldMk cId="841715141" sldId="2146847231"/>
            <ac:spMk id="344" creationId="{9A8B19A8-D682-419D-996E-46774C10C4A7}"/>
          </ac:spMkLst>
        </pc:spChg>
        <pc:spChg chg="add mod">
          <ac:chgData name="Panzironi, Flavia" userId="2605e054-86b8-47a6-8c99-cd9580752c93" providerId="ADAL" clId="{135D4B4D-9A8C-4951-939F-4FE004DA5A07}" dt="2022-06-21T12:36:20.103" v="448" actId="571"/>
          <ac:spMkLst>
            <pc:docMk/>
            <pc:sldMk cId="841715141" sldId="2146847231"/>
            <ac:spMk id="345" creationId="{CD28E3E9-CBB5-49E5-9ECD-42462A40044B}"/>
          </ac:spMkLst>
        </pc:spChg>
        <pc:spChg chg="add mod">
          <ac:chgData name="Panzironi, Flavia" userId="2605e054-86b8-47a6-8c99-cd9580752c93" providerId="ADAL" clId="{135D4B4D-9A8C-4951-939F-4FE004DA5A07}" dt="2022-06-21T12:36:20.103" v="448" actId="571"/>
          <ac:spMkLst>
            <pc:docMk/>
            <pc:sldMk cId="841715141" sldId="2146847231"/>
            <ac:spMk id="346" creationId="{9794C5A9-6BC5-4B68-9600-AF707CBB9D16}"/>
          </ac:spMkLst>
        </pc:spChg>
        <pc:spChg chg="add mod">
          <ac:chgData name="Panzironi, Flavia" userId="2605e054-86b8-47a6-8c99-cd9580752c93" providerId="ADAL" clId="{135D4B4D-9A8C-4951-939F-4FE004DA5A07}" dt="2022-06-21T12:36:20.103" v="448" actId="571"/>
          <ac:spMkLst>
            <pc:docMk/>
            <pc:sldMk cId="841715141" sldId="2146847231"/>
            <ac:spMk id="347" creationId="{8A69B7F4-6C4B-42DE-A6FD-B936668207C5}"/>
          </ac:spMkLst>
        </pc:spChg>
        <pc:spChg chg="add mod">
          <ac:chgData name="Panzironi, Flavia" userId="2605e054-86b8-47a6-8c99-cd9580752c93" providerId="ADAL" clId="{135D4B4D-9A8C-4951-939F-4FE004DA5A07}" dt="2022-06-21T12:36:20.103" v="448" actId="571"/>
          <ac:spMkLst>
            <pc:docMk/>
            <pc:sldMk cId="841715141" sldId="2146847231"/>
            <ac:spMk id="348" creationId="{A1586AA1-C606-4F46-8D16-0CAD98D1E616}"/>
          </ac:spMkLst>
        </pc:spChg>
        <pc:spChg chg="add mod">
          <ac:chgData name="Panzironi, Flavia" userId="2605e054-86b8-47a6-8c99-cd9580752c93" providerId="ADAL" clId="{135D4B4D-9A8C-4951-939F-4FE004DA5A07}" dt="2022-06-21T12:36:20.103" v="448" actId="571"/>
          <ac:spMkLst>
            <pc:docMk/>
            <pc:sldMk cId="841715141" sldId="2146847231"/>
            <ac:spMk id="349" creationId="{30F78E59-BFA7-479E-A47F-CD5ADFEEB1CD}"/>
          </ac:spMkLst>
        </pc:spChg>
        <pc:spChg chg="add mod">
          <ac:chgData name="Panzironi, Flavia" userId="2605e054-86b8-47a6-8c99-cd9580752c93" providerId="ADAL" clId="{135D4B4D-9A8C-4951-939F-4FE004DA5A07}" dt="2022-06-21T12:36:20.103" v="448" actId="571"/>
          <ac:spMkLst>
            <pc:docMk/>
            <pc:sldMk cId="841715141" sldId="2146847231"/>
            <ac:spMk id="350" creationId="{B80F7683-43B4-47C5-A5B0-841D247B1AFB}"/>
          </ac:spMkLst>
        </pc:spChg>
        <pc:spChg chg="add mod">
          <ac:chgData name="Panzironi, Flavia" userId="2605e054-86b8-47a6-8c99-cd9580752c93" providerId="ADAL" clId="{135D4B4D-9A8C-4951-939F-4FE004DA5A07}" dt="2022-06-21T12:36:20.103" v="448" actId="571"/>
          <ac:spMkLst>
            <pc:docMk/>
            <pc:sldMk cId="841715141" sldId="2146847231"/>
            <ac:spMk id="351" creationId="{84E0EF05-DEE9-444C-8C7C-6D0E016640D2}"/>
          </ac:spMkLst>
        </pc:spChg>
        <pc:spChg chg="add mod">
          <ac:chgData name="Panzironi, Flavia" userId="2605e054-86b8-47a6-8c99-cd9580752c93" providerId="ADAL" clId="{135D4B4D-9A8C-4951-939F-4FE004DA5A07}" dt="2022-06-21T12:36:20.103" v="448" actId="571"/>
          <ac:spMkLst>
            <pc:docMk/>
            <pc:sldMk cId="841715141" sldId="2146847231"/>
            <ac:spMk id="352" creationId="{677BDFE9-AEC7-47AB-AEBE-25EB405C4DA3}"/>
          </ac:spMkLst>
        </pc:spChg>
        <pc:spChg chg="add mod">
          <ac:chgData name="Panzironi, Flavia" userId="2605e054-86b8-47a6-8c99-cd9580752c93" providerId="ADAL" clId="{135D4B4D-9A8C-4951-939F-4FE004DA5A07}" dt="2022-06-21T12:36:20.103" v="448" actId="571"/>
          <ac:spMkLst>
            <pc:docMk/>
            <pc:sldMk cId="841715141" sldId="2146847231"/>
            <ac:spMk id="353" creationId="{24754E81-FE74-4654-B347-BD607AA2EFE0}"/>
          </ac:spMkLst>
        </pc:spChg>
        <pc:spChg chg="add mod">
          <ac:chgData name="Panzironi, Flavia" userId="2605e054-86b8-47a6-8c99-cd9580752c93" providerId="ADAL" clId="{135D4B4D-9A8C-4951-939F-4FE004DA5A07}" dt="2022-06-21T12:36:20.103" v="448" actId="571"/>
          <ac:spMkLst>
            <pc:docMk/>
            <pc:sldMk cId="841715141" sldId="2146847231"/>
            <ac:spMk id="354" creationId="{284057E5-1C92-4C92-8035-209013EE8AB3}"/>
          </ac:spMkLst>
        </pc:spChg>
        <pc:spChg chg="add mod">
          <ac:chgData name="Panzironi, Flavia" userId="2605e054-86b8-47a6-8c99-cd9580752c93" providerId="ADAL" clId="{135D4B4D-9A8C-4951-939F-4FE004DA5A07}" dt="2022-06-21T12:36:20.103" v="448" actId="571"/>
          <ac:spMkLst>
            <pc:docMk/>
            <pc:sldMk cId="841715141" sldId="2146847231"/>
            <ac:spMk id="355" creationId="{F358A013-3613-4AE3-9D50-5E28D56A48EE}"/>
          </ac:spMkLst>
        </pc:spChg>
        <pc:spChg chg="add mod">
          <ac:chgData name="Panzironi, Flavia" userId="2605e054-86b8-47a6-8c99-cd9580752c93" providerId="ADAL" clId="{135D4B4D-9A8C-4951-939F-4FE004DA5A07}" dt="2022-06-21T12:36:20.103" v="448" actId="571"/>
          <ac:spMkLst>
            <pc:docMk/>
            <pc:sldMk cId="841715141" sldId="2146847231"/>
            <ac:spMk id="356" creationId="{DAA14E36-CDA5-47CF-B935-7E1E54AF2CAC}"/>
          </ac:spMkLst>
        </pc:spChg>
        <pc:spChg chg="add mod">
          <ac:chgData name="Panzironi, Flavia" userId="2605e054-86b8-47a6-8c99-cd9580752c93" providerId="ADAL" clId="{135D4B4D-9A8C-4951-939F-4FE004DA5A07}" dt="2022-06-21T12:36:20.103" v="448" actId="571"/>
          <ac:spMkLst>
            <pc:docMk/>
            <pc:sldMk cId="841715141" sldId="2146847231"/>
            <ac:spMk id="357" creationId="{C3237CB5-9559-4555-B7C1-C117467060EB}"/>
          </ac:spMkLst>
        </pc:spChg>
        <pc:spChg chg="add mod">
          <ac:chgData name="Panzironi, Flavia" userId="2605e054-86b8-47a6-8c99-cd9580752c93" providerId="ADAL" clId="{135D4B4D-9A8C-4951-939F-4FE004DA5A07}" dt="2022-06-21T12:36:20.103" v="448" actId="571"/>
          <ac:spMkLst>
            <pc:docMk/>
            <pc:sldMk cId="841715141" sldId="2146847231"/>
            <ac:spMk id="358" creationId="{DB43E1F5-19C1-4185-8325-248C16956EE1}"/>
          </ac:spMkLst>
        </pc:spChg>
        <pc:spChg chg="add mod">
          <ac:chgData name="Panzironi, Flavia" userId="2605e054-86b8-47a6-8c99-cd9580752c93" providerId="ADAL" clId="{135D4B4D-9A8C-4951-939F-4FE004DA5A07}" dt="2022-06-21T12:36:20.103" v="448" actId="571"/>
          <ac:spMkLst>
            <pc:docMk/>
            <pc:sldMk cId="841715141" sldId="2146847231"/>
            <ac:spMk id="359" creationId="{31EAC4BD-E2CA-48F1-B89A-4760BFB03CDC}"/>
          </ac:spMkLst>
        </pc:spChg>
        <pc:spChg chg="add mod">
          <ac:chgData name="Panzironi, Flavia" userId="2605e054-86b8-47a6-8c99-cd9580752c93" providerId="ADAL" clId="{135D4B4D-9A8C-4951-939F-4FE004DA5A07}" dt="2022-06-21T12:36:20.103" v="448" actId="571"/>
          <ac:spMkLst>
            <pc:docMk/>
            <pc:sldMk cId="841715141" sldId="2146847231"/>
            <ac:spMk id="360" creationId="{9CA7D057-11FE-4C93-BE5C-69B536361411}"/>
          </ac:spMkLst>
        </pc:spChg>
        <pc:spChg chg="add mod">
          <ac:chgData name="Panzironi, Flavia" userId="2605e054-86b8-47a6-8c99-cd9580752c93" providerId="ADAL" clId="{135D4B4D-9A8C-4951-939F-4FE004DA5A07}" dt="2022-06-21T12:36:20.103" v="448" actId="571"/>
          <ac:spMkLst>
            <pc:docMk/>
            <pc:sldMk cId="841715141" sldId="2146847231"/>
            <ac:spMk id="361" creationId="{7752D022-E4E6-4C50-91B7-7B118D7295C9}"/>
          </ac:spMkLst>
        </pc:spChg>
        <pc:spChg chg="add mod">
          <ac:chgData name="Panzironi, Flavia" userId="2605e054-86b8-47a6-8c99-cd9580752c93" providerId="ADAL" clId="{135D4B4D-9A8C-4951-939F-4FE004DA5A07}" dt="2022-06-21T12:36:20.103" v="448" actId="571"/>
          <ac:spMkLst>
            <pc:docMk/>
            <pc:sldMk cId="841715141" sldId="2146847231"/>
            <ac:spMk id="362" creationId="{DA459BCB-7F27-4680-A06B-8DC6AC16FD70}"/>
          </ac:spMkLst>
        </pc:spChg>
        <pc:spChg chg="add mod">
          <ac:chgData name="Panzironi, Flavia" userId="2605e054-86b8-47a6-8c99-cd9580752c93" providerId="ADAL" clId="{135D4B4D-9A8C-4951-939F-4FE004DA5A07}" dt="2022-06-21T12:36:20.103" v="448" actId="571"/>
          <ac:spMkLst>
            <pc:docMk/>
            <pc:sldMk cId="841715141" sldId="2146847231"/>
            <ac:spMk id="363" creationId="{A84FDEE3-4EBD-44DA-9D45-A51CA9B3CB89}"/>
          </ac:spMkLst>
        </pc:spChg>
        <pc:spChg chg="add mod">
          <ac:chgData name="Panzironi, Flavia" userId="2605e054-86b8-47a6-8c99-cd9580752c93" providerId="ADAL" clId="{135D4B4D-9A8C-4951-939F-4FE004DA5A07}" dt="2022-06-21T12:36:20.103" v="448" actId="571"/>
          <ac:spMkLst>
            <pc:docMk/>
            <pc:sldMk cId="841715141" sldId="2146847231"/>
            <ac:spMk id="364" creationId="{884EFFBA-85E1-4C2E-9366-760FAB86C6F0}"/>
          </ac:spMkLst>
        </pc:spChg>
        <pc:spChg chg="add mod">
          <ac:chgData name="Panzironi, Flavia" userId="2605e054-86b8-47a6-8c99-cd9580752c93" providerId="ADAL" clId="{135D4B4D-9A8C-4951-939F-4FE004DA5A07}" dt="2022-06-21T12:36:20.103" v="448" actId="571"/>
          <ac:spMkLst>
            <pc:docMk/>
            <pc:sldMk cId="841715141" sldId="2146847231"/>
            <ac:spMk id="365" creationId="{47C6DE75-892B-4098-9A17-04B660235A6A}"/>
          </ac:spMkLst>
        </pc:spChg>
        <pc:spChg chg="add mod">
          <ac:chgData name="Panzironi, Flavia" userId="2605e054-86b8-47a6-8c99-cd9580752c93" providerId="ADAL" clId="{135D4B4D-9A8C-4951-939F-4FE004DA5A07}" dt="2022-06-21T12:36:20.103" v="448" actId="571"/>
          <ac:spMkLst>
            <pc:docMk/>
            <pc:sldMk cId="841715141" sldId="2146847231"/>
            <ac:spMk id="366" creationId="{3D6A5E36-C621-423D-A8E6-28DEFD001B3F}"/>
          </ac:spMkLst>
        </pc:spChg>
        <pc:spChg chg="add mod">
          <ac:chgData name="Panzironi, Flavia" userId="2605e054-86b8-47a6-8c99-cd9580752c93" providerId="ADAL" clId="{135D4B4D-9A8C-4951-939F-4FE004DA5A07}" dt="2022-06-21T12:36:20.103" v="448" actId="571"/>
          <ac:spMkLst>
            <pc:docMk/>
            <pc:sldMk cId="841715141" sldId="2146847231"/>
            <ac:spMk id="367" creationId="{A98CFBEC-5AA0-4D57-8B72-883DD34366B8}"/>
          </ac:spMkLst>
        </pc:spChg>
        <pc:spChg chg="add mod">
          <ac:chgData name="Panzironi, Flavia" userId="2605e054-86b8-47a6-8c99-cd9580752c93" providerId="ADAL" clId="{135D4B4D-9A8C-4951-939F-4FE004DA5A07}" dt="2022-06-21T12:36:20.103" v="448" actId="571"/>
          <ac:spMkLst>
            <pc:docMk/>
            <pc:sldMk cId="841715141" sldId="2146847231"/>
            <ac:spMk id="368" creationId="{13EABA16-0CF5-4952-B454-228891377F74}"/>
          </ac:spMkLst>
        </pc:spChg>
        <pc:spChg chg="add mod">
          <ac:chgData name="Panzironi, Flavia" userId="2605e054-86b8-47a6-8c99-cd9580752c93" providerId="ADAL" clId="{135D4B4D-9A8C-4951-939F-4FE004DA5A07}" dt="2022-06-21T12:36:20.103" v="448" actId="571"/>
          <ac:spMkLst>
            <pc:docMk/>
            <pc:sldMk cId="841715141" sldId="2146847231"/>
            <ac:spMk id="369" creationId="{73ED82CF-FABF-4D36-B76B-80ADDD7288F8}"/>
          </ac:spMkLst>
        </pc:spChg>
        <pc:spChg chg="add mod">
          <ac:chgData name="Panzironi, Flavia" userId="2605e054-86b8-47a6-8c99-cd9580752c93" providerId="ADAL" clId="{135D4B4D-9A8C-4951-939F-4FE004DA5A07}" dt="2022-06-21T12:36:20.103" v="448" actId="571"/>
          <ac:spMkLst>
            <pc:docMk/>
            <pc:sldMk cId="841715141" sldId="2146847231"/>
            <ac:spMk id="370" creationId="{A4482284-242D-47D6-97BA-69F471637D88}"/>
          </ac:spMkLst>
        </pc:spChg>
        <pc:spChg chg="add mod">
          <ac:chgData name="Panzironi, Flavia" userId="2605e054-86b8-47a6-8c99-cd9580752c93" providerId="ADAL" clId="{135D4B4D-9A8C-4951-939F-4FE004DA5A07}" dt="2022-06-21T12:36:20.103" v="448" actId="571"/>
          <ac:spMkLst>
            <pc:docMk/>
            <pc:sldMk cId="841715141" sldId="2146847231"/>
            <ac:spMk id="371" creationId="{7A068F75-DEC1-4E7A-A742-37A19EE83588}"/>
          </ac:spMkLst>
        </pc:spChg>
        <pc:spChg chg="add mod">
          <ac:chgData name="Panzironi, Flavia" userId="2605e054-86b8-47a6-8c99-cd9580752c93" providerId="ADAL" clId="{135D4B4D-9A8C-4951-939F-4FE004DA5A07}" dt="2022-06-21T12:36:20.103" v="448" actId="571"/>
          <ac:spMkLst>
            <pc:docMk/>
            <pc:sldMk cId="841715141" sldId="2146847231"/>
            <ac:spMk id="372" creationId="{BFC1660A-2D71-4D80-AD42-81931CA54E35}"/>
          </ac:spMkLst>
        </pc:spChg>
        <pc:spChg chg="add mod">
          <ac:chgData name="Panzironi, Flavia" userId="2605e054-86b8-47a6-8c99-cd9580752c93" providerId="ADAL" clId="{135D4B4D-9A8C-4951-939F-4FE004DA5A07}" dt="2022-06-21T12:36:20.103" v="448" actId="571"/>
          <ac:spMkLst>
            <pc:docMk/>
            <pc:sldMk cId="841715141" sldId="2146847231"/>
            <ac:spMk id="373" creationId="{31EA7803-55FF-4A74-9481-3587C90E86F0}"/>
          </ac:spMkLst>
        </pc:spChg>
        <pc:spChg chg="add mod">
          <ac:chgData name="Panzironi, Flavia" userId="2605e054-86b8-47a6-8c99-cd9580752c93" providerId="ADAL" clId="{135D4B4D-9A8C-4951-939F-4FE004DA5A07}" dt="2022-06-21T12:36:20.103" v="448" actId="571"/>
          <ac:spMkLst>
            <pc:docMk/>
            <pc:sldMk cId="841715141" sldId="2146847231"/>
            <ac:spMk id="374" creationId="{74824DFF-0EE5-49E5-B9B6-76C26CF68BA4}"/>
          </ac:spMkLst>
        </pc:spChg>
        <pc:spChg chg="add mod">
          <ac:chgData name="Panzironi, Flavia" userId="2605e054-86b8-47a6-8c99-cd9580752c93" providerId="ADAL" clId="{135D4B4D-9A8C-4951-939F-4FE004DA5A07}" dt="2022-06-21T12:36:20.103" v="448" actId="571"/>
          <ac:spMkLst>
            <pc:docMk/>
            <pc:sldMk cId="841715141" sldId="2146847231"/>
            <ac:spMk id="375" creationId="{1C5B086D-26D7-418E-A228-F937A4CFBF3B}"/>
          </ac:spMkLst>
        </pc:spChg>
        <pc:spChg chg="add mod">
          <ac:chgData name="Panzironi, Flavia" userId="2605e054-86b8-47a6-8c99-cd9580752c93" providerId="ADAL" clId="{135D4B4D-9A8C-4951-939F-4FE004DA5A07}" dt="2022-06-21T12:36:20.103" v="448" actId="571"/>
          <ac:spMkLst>
            <pc:docMk/>
            <pc:sldMk cId="841715141" sldId="2146847231"/>
            <ac:spMk id="389" creationId="{DC5BF548-24B1-4D58-A427-13FCEE3A4627}"/>
          </ac:spMkLst>
        </pc:spChg>
        <pc:spChg chg="add mod">
          <ac:chgData name="Panzironi, Flavia" userId="2605e054-86b8-47a6-8c99-cd9580752c93" providerId="ADAL" clId="{135D4B4D-9A8C-4951-939F-4FE004DA5A07}" dt="2022-06-21T12:36:20.103" v="448" actId="571"/>
          <ac:spMkLst>
            <pc:docMk/>
            <pc:sldMk cId="841715141" sldId="2146847231"/>
            <ac:spMk id="411" creationId="{98FF25B6-E6B0-43EF-86B6-C78F005FC877}"/>
          </ac:spMkLst>
        </pc:spChg>
        <pc:spChg chg="add mod">
          <ac:chgData name="Panzironi, Flavia" userId="2605e054-86b8-47a6-8c99-cd9580752c93" providerId="ADAL" clId="{135D4B4D-9A8C-4951-939F-4FE004DA5A07}" dt="2022-06-21T12:36:20.103" v="448" actId="571"/>
          <ac:spMkLst>
            <pc:docMk/>
            <pc:sldMk cId="841715141" sldId="2146847231"/>
            <ac:spMk id="412" creationId="{6A64FEB6-004B-4971-B719-A541AD5C1711}"/>
          </ac:spMkLst>
        </pc:spChg>
        <pc:spChg chg="add mod">
          <ac:chgData name="Panzironi, Flavia" userId="2605e054-86b8-47a6-8c99-cd9580752c93" providerId="ADAL" clId="{135D4B4D-9A8C-4951-939F-4FE004DA5A07}" dt="2022-06-21T12:36:20.103" v="448" actId="571"/>
          <ac:spMkLst>
            <pc:docMk/>
            <pc:sldMk cId="841715141" sldId="2146847231"/>
            <ac:spMk id="413" creationId="{E19E06DF-F8CF-43D8-B007-FCFEEFE01E54}"/>
          </ac:spMkLst>
        </pc:spChg>
        <pc:spChg chg="add mod">
          <ac:chgData name="Panzironi, Flavia" userId="2605e054-86b8-47a6-8c99-cd9580752c93" providerId="ADAL" clId="{135D4B4D-9A8C-4951-939F-4FE004DA5A07}" dt="2022-06-21T12:36:20.103" v="448" actId="571"/>
          <ac:spMkLst>
            <pc:docMk/>
            <pc:sldMk cId="841715141" sldId="2146847231"/>
            <ac:spMk id="414" creationId="{D070A1B9-7815-4DB0-AD49-AB4B8B9B7C44}"/>
          </ac:spMkLst>
        </pc:spChg>
        <pc:spChg chg="add mod">
          <ac:chgData name="Panzironi, Flavia" userId="2605e054-86b8-47a6-8c99-cd9580752c93" providerId="ADAL" clId="{135D4B4D-9A8C-4951-939F-4FE004DA5A07}" dt="2022-06-21T12:36:20.103" v="448" actId="571"/>
          <ac:spMkLst>
            <pc:docMk/>
            <pc:sldMk cId="841715141" sldId="2146847231"/>
            <ac:spMk id="415" creationId="{8C816272-168E-40AB-94DE-E3FA27DE397E}"/>
          </ac:spMkLst>
        </pc:spChg>
        <pc:spChg chg="add mod">
          <ac:chgData name="Panzironi, Flavia" userId="2605e054-86b8-47a6-8c99-cd9580752c93" providerId="ADAL" clId="{135D4B4D-9A8C-4951-939F-4FE004DA5A07}" dt="2022-06-21T12:36:20.103" v="448" actId="571"/>
          <ac:spMkLst>
            <pc:docMk/>
            <pc:sldMk cId="841715141" sldId="2146847231"/>
            <ac:spMk id="416" creationId="{937A398B-B73A-4C00-91FD-2885A5BF4F1B}"/>
          </ac:spMkLst>
        </pc:spChg>
        <pc:spChg chg="add mod">
          <ac:chgData name="Panzironi, Flavia" userId="2605e054-86b8-47a6-8c99-cd9580752c93" providerId="ADAL" clId="{135D4B4D-9A8C-4951-939F-4FE004DA5A07}" dt="2022-06-21T12:36:20.103" v="448" actId="571"/>
          <ac:spMkLst>
            <pc:docMk/>
            <pc:sldMk cId="841715141" sldId="2146847231"/>
            <ac:spMk id="417" creationId="{A460891D-4961-4DD7-9E47-27405C09F770}"/>
          </ac:spMkLst>
        </pc:spChg>
        <pc:spChg chg="add mod">
          <ac:chgData name="Panzironi, Flavia" userId="2605e054-86b8-47a6-8c99-cd9580752c93" providerId="ADAL" clId="{135D4B4D-9A8C-4951-939F-4FE004DA5A07}" dt="2022-06-21T12:36:20.103" v="448" actId="571"/>
          <ac:spMkLst>
            <pc:docMk/>
            <pc:sldMk cId="841715141" sldId="2146847231"/>
            <ac:spMk id="418" creationId="{4F22C16B-A1FD-49AB-BD00-02F4B216A4B6}"/>
          </ac:spMkLst>
        </pc:spChg>
        <pc:spChg chg="add mod">
          <ac:chgData name="Panzironi, Flavia" userId="2605e054-86b8-47a6-8c99-cd9580752c93" providerId="ADAL" clId="{135D4B4D-9A8C-4951-939F-4FE004DA5A07}" dt="2022-06-21T12:36:20.103" v="448" actId="571"/>
          <ac:spMkLst>
            <pc:docMk/>
            <pc:sldMk cId="841715141" sldId="2146847231"/>
            <ac:spMk id="419" creationId="{BCB37E4E-4369-4F1F-B0BF-06FBD9215119}"/>
          </ac:spMkLst>
        </pc:spChg>
        <pc:spChg chg="add mod">
          <ac:chgData name="Panzironi, Flavia" userId="2605e054-86b8-47a6-8c99-cd9580752c93" providerId="ADAL" clId="{135D4B4D-9A8C-4951-939F-4FE004DA5A07}" dt="2022-06-21T12:36:20.103" v="448" actId="571"/>
          <ac:spMkLst>
            <pc:docMk/>
            <pc:sldMk cId="841715141" sldId="2146847231"/>
            <ac:spMk id="420" creationId="{91CC13C8-7215-4407-A3FC-09C664DF8B4D}"/>
          </ac:spMkLst>
        </pc:spChg>
        <pc:spChg chg="add mod">
          <ac:chgData name="Panzironi, Flavia" userId="2605e054-86b8-47a6-8c99-cd9580752c93" providerId="ADAL" clId="{135D4B4D-9A8C-4951-939F-4FE004DA5A07}" dt="2022-06-21T12:36:20.103" v="448" actId="571"/>
          <ac:spMkLst>
            <pc:docMk/>
            <pc:sldMk cId="841715141" sldId="2146847231"/>
            <ac:spMk id="421" creationId="{E5F944DE-254B-440F-8C1D-0FBF05F3FF60}"/>
          </ac:spMkLst>
        </pc:spChg>
        <pc:spChg chg="add mod">
          <ac:chgData name="Panzironi, Flavia" userId="2605e054-86b8-47a6-8c99-cd9580752c93" providerId="ADAL" clId="{135D4B4D-9A8C-4951-939F-4FE004DA5A07}" dt="2022-06-21T12:36:20.103" v="448" actId="571"/>
          <ac:spMkLst>
            <pc:docMk/>
            <pc:sldMk cId="841715141" sldId="2146847231"/>
            <ac:spMk id="422" creationId="{B16B4880-C6BC-4407-9FBA-A96019F1FA6A}"/>
          </ac:spMkLst>
        </pc:spChg>
        <pc:grpChg chg="mod">
          <ac:chgData name="Panzironi, Flavia" userId="2605e054-86b8-47a6-8c99-cd9580752c93" providerId="ADAL" clId="{135D4B4D-9A8C-4951-939F-4FE004DA5A07}" dt="2022-06-21T12:36:35.634" v="489" actId="1035"/>
          <ac:grpSpMkLst>
            <pc:docMk/>
            <pc:sldMk cId="841715141" sldId="2146847231"/>
            <ac:grpSpMk id="2" creationId="{88D7DA2B-190E-488A-806D-FF09CA86D25C}"/>
          </ac:grpSpMkLst>
        </pc:grpChg>
        <pc:grpChg chg="mod">
          <ac:chgData name="Panzironi, Flavia" userId="2605e054-86b8-47a6-8c99-cd9580752c93" providerId="ADAL" clId="{135D4B4D-9A8C-4951-939F-4FE004DA5A07}" dt="2022-06-21T12:36:35.634" v="489" actId="1035"/>
          <ac:grpSpMkLst>
            <pc:docMk/>
            <pc:sldMk cId="841715141" sldId="2146847231"/>
            <ac:grpSpMk id="34" creationId="{E26A5274-13C6-451C-A993-45BAFBCF845D}"/>
          </ac:grpSpMkLst>
        </pc:grpChg>
        <pc:grpChg chg="mod">
          <ac:chgData name="Panzironi, Flavia" userId="2605e054-86b8-47a6-8c99-cd9580752c93" providerId="ADAL" clId="{135D4B4D-9A8C-4951-939F-4FE004DA5A07}" dt="2022-06-21T12:36:35.634" v="489" actId="1035"/>
          <ac:grpSpMkLst>
            <pc:docMk/>
            <pc:sldMk cId="841715141" sldId="2146847231"/>
            <ac:grpSpMk id="221" creationId="{7DA9F3BF-9485-4C12-9DE3-8372948C3BB9}"/>
          </ac:grpSpMkLst>
        </pc:grpChg>
        <pc:grpChg chg="add mod">
          <ac:chgData name="Panzironi, Flavia" userId="2605e054-86b8-47a6-8c99-cd9580752c93" providerId="ADAL" clId="{135D4B4D-9A8C-4951-939F-4FE004DA5A07}" dt="2022-06-21T12:36:20.103" v="448" actId="571"/>
          <ac:grpSpMkLst>
            <pc:docMk/>
            <pc:sldMk cId="841715141" sldId="2146847231"/>
            <ac:grpSpMk id="272" creationId="{B3E6595A-F37A-403A-B02F-9A6F7AFF880E}"/>
          </ac:grpSpMkLst>
        </pc:grpChg>
        <pc:grpChg chg="mod">
          <ac:chgData name="Panzironi, Flavia" userId="2605e054-86b8-47a6-8c99-cd9580752c93" providerId="ADAL" clId="{135D4B4D-9A8C-4951-939F-4FE004DA5A07}" dt="2022-06-21T12:36:20.103" v="448" actId="571"/>
          <ac:grpSpMkLst>
            <pc:docMk/>
            <pc:sldMk cId="841715141" sldId="2146847231"/>
            <ac:grpSpMk id="274" creationId="{3DC32246-341E-42C2-98B6-492B41F3E91C}"/>
          </ac:grpSpMkLst>
        </pc:grpChg>
        <pc:grpChg chg="add mod">
          <ac:chgData name="Panzironi, Flavia" userId="2605e054-86b8-47a6-8c99-cd9580752c93" providerId="ADAL" clId="{135D4B4D-9A8C-4951-939F-4FE004DA5A07}" dt="2022-06-21T12:36:20.103" v="448" actId="571"/>
          <ac:grpSpMkLst>
            <pc:docMk/>
            <pc:sldMk cId="841715141" sldId="2146847231"/>
            <ac:grpSpMk id="376" creationId="{39EAFAA7-EE67-4EEA-B4CD-C6AF9295AB62}"/>
          </ac:grpSpMkLst>
        </pc:grpChg>
        <pc:grpChg chg="mod">
          <ac:chgData name="Panzironi, Flavia" userId="2605e054-86b8-47a6-8c99-cd9580752c93" providerId="ADAL" clId="{135D4B4D-9A8C-4951-939F-4FE004DA5A07}" dt="2022-06-21T12:36:20.103" v="448" actId="571"/>
          <ac:grpSpMkLst>
            <pc:docMk/>
            <pc:sldMk cId="841715141" sldId="2146847231"/>
            <ac:grpSpMk id="377" creationId="{1765676C-07E3-4025-B5E7-4A8067684CB4}"/>
          </ac:grpSpMkLst>
        </pc:grpChg>
        <pc:grpChg chg="mod">
          <ac:chgData name="Panzironi, Flavia" userId="2605e054-86b8-47a6-8c99-cd9580752c93" providerId="ADAL" clId="{135D4B4D-9A8C-4951-939F-4FE004DA5A07}" dt="2022-06-21T12:36:20.103" v="448" actId="571"/>
          <ac:grpSpMkLst>
            <pc:docMk/>
            <pc:sldMk cId="841715141" sldId="2146847231"/>
            <ac:grpSpMk id="379" creationId="{BF31ABDE-BBBD-4C46-9A2E-01AFF2A13737}"/>
          </ac:grpSpMkLst>
        </pc:grpChg>
        <pc:picChg chg="mod">
          <ac:chgData name="Panzironi, Flavia" userId="2605e054-86b8-47a6-8c99-cd9580752c93" providerId="ADAL" clId="{135D4B4D-9A8C-4951-939F-4FE004DA5A07}" dt="2022-06-21T12:36:35.634" v="489" actId="1035"/>
          <ac:picMkLst>
            <pc:docMk/>
            <pc:sldMk cId="841715141" sldId="2146847231"/>
            <ac:picMk id="6" creationId="{74B98751-C548-4DCC-B629-ECD226B14B0E}"/>
          </ac:picMkLst>
        </pc:picChg>
        <pc:picChg chg="mod">
          <ac:chgData name="Panzironi, Flavia" userId="2605e054-86b8-47a6-8c99-cd9580752c93" providerId="ADAL" clId="{135D4B4D-9A8C-4951-939F-4FE004DA5A07}" dt="2022-06-21T12:36:35.634" v="489" actId="1035"/>
          <ac:picMkLst>
            <pc:docMk/>
            <pc:sldMk cId="841715141" sldId="2146847231"/>
            <ac:picMk id="8" creationId="{D8733260-C1A2-4428-9E0C-D2323A63704B}"/>
          </ac:picMkLst>
        </pc:picChg>
        <pc:picChg chg="mod">
          <ac:chgData name="Panzironi, Flavia" userId="2605e054-86b8-47a6-8c99-cd9580752c93" providerId="ADAL" clId="{135D4B4D-9A8C-4951-939F-4FE004DA5A07}" dt="2022-06-21T12:36:35.634" v="489" actId="1035"/>
          <ac:picMkLst>
            <pc:docMk/>
            <pc:sldMk cId="841715141" sldId="2146847231"/>
            <ac:picMk id="9" creationId="{7925455D-CE8B-438A-80A5-E8E3F24B0ABA}"/>
          </ac:picMkLst>
        </pc:picChg>
        <pc:picChg chg="mod">
          <ac:chgData name="Panzironi, Flavia" userId="2605e054-86b8-47a6-8c99-cd9580752c93" providerId="ADAL" clId="{135D4B4D-9A8C-4951-939F-4FE004DA5A07}" dt="2022-06-21T12:36:35.634" v="489" actId="1035"/>
          <ac:picMkLst>
            <pc:docMk/>
            <pc:sldMk cId="841715141" sldId="2146847231"/>
            <ac:picMk id="10" creationId="{995A0C94-684A-47AB-884A-06BB752DBED5}"/>
          </ac:picMkLst>
        </pc:picChg>
        <pc:picChg chg="mod">
          <ac:chgData name="Panzironi, Flavia" userId="2605e054-86b8-47a6-8c99-cd9580752c93" providerId="ADAL" clId="{135D4B4D-9A8C-4951-939F-4FE004DA5A07}" dt="2022-06-21T12:36:35.634" v="489" actId="1035"/>
          <ac:picMkLst>
            <pc:docMk/>
            <pc:sldMk cId="841715141" sldId="2146847231"/>
            <ac:picMk id="12" creationId="{DD81A6B5-94C0-4389-877A-7BC8E11711F6}"/>
          </ac:picMkLst>
        </pc:picChg>
        <pc:picChg chg="mod">
          <ac:chgData name="Panzironi, Flavia" userId="2605e054-86b8-47a6-8c99-cd9580752c93" providerId="ADAL" clId="{135D4B4D-9A8C-4951-939F-4FE004DA5A07}" dt="2022-06-21T12:36:35.634" v="489" actId="1035"/>
          <ac:picMkLst>
            <pc:docMk/>
            <pc:sldMk cId="841715141" sldId="2146847231"/>
            <ac:picMk id="13" creationId="{92E5949D-9996-4E4D-B87F-08766A8381F4}"/>
          </ac:picMkLst>
        </pc:picChg>
        <pc:picChg chg="mod">
          <ac:chgData name="Panzironi, Flavia" userId="2605e054-86b8-47a6-8c99-cd9580752c93" providerId="ADAL" clId="{135D4B4D-9A8C-4951-939F-4FE004DA5A07}" dt="2022-06-21T12:36:35.634" v="489" actId="1035"/>
          <ac:picMkLst>
            <pc:docMk/>
            <pc:sldMk cId="841715141" sldId="2146847231"/>
            <ac:picMk id="16" creationId="{EE8A6F2E-8076-43A2-82BE-92D035D7F9BA}"/>
          </ac:picMkLst>
        </pc:picChg>
        <pc:picChg chg="mod">
          <ac:chgData name="Panzironi, Flavia" userId="2605e054-86b8-47a6-8c99-cd9580752c93" providerId="ADAL" clId="{135D4B4D-9A8C-4951-939F-4FE004DA5A07}" dt="2022-06-21T12:36:35.634" v="489" actId="1035"/>
          <ac:picMkLst>
            <pc:docMk/>
            <pc:sldMk cId="841715141" sldId="2146847231"/>
            <ac:picMk id="52" creationId="{5863BB36-AFA2-4D69-B194-3C2D2BD9D45E}"/>
          </ac:picMkLst>
        </pc:picChg>
        <pc:picChg chg="mod">
          <ac:chgData name="Panzironi, Flavia" userId="2605e054-86b8-47a6-8c99-cd9580752c93" providerId="ADAL" clId="{135D4B4D-9A8C-4951-939F-4FE004DA5A07}" dt="2022-06-21T12:36:35.634" v="489" actId="1035"/>
          <ac:picMkLst>
            <pc:docMk/>
            <pc:sldMk cId="841715141" sldId="2146847231"/>
            <ac:picMk id="85" creationId="{F21D0FF2-F288-4D39-B209-C746EBB91F40}"/>
          </ac:picMkLst>
        </pc:picChg>
        <pc:picChg chg="mod">
          <ac:chgData name="Panzironi, Flavia" userId="2605e054-86b8-47a6-8c99-cd9580752c93" providerId="ADAL" clId="{135D4B4D-9A8C-4951-939F-4FE004DA5A07}" dt="2022-06-21T12:36:35.634" v="489" actId="1035"/>
          <ac:picMkLst>
            <pc:docMk/>
            <pc:sldMk cId="841715141" sldId="2146847231"/>
            <ac:picMk id="98" creationId="{0BB7E3CD-5B76-470B-9AC7-E9832018969A}"/>
          </ac:picMkLst>
        </pc:picChg>
        <pc:picChg chg="mod">
          <ac:chgData name="Panzironi, Flavia" userId="2605e054-86b8-47a6-8c99-cd9580752c93" providerId="ADAL" clId="{135D4B4D-9A8C-4951-939F-4FE004DA5A07}" dt="2022-06-21T12:36:35.634" v="489" actId="1035"/>
          <ac:picMkLst>
            <pc:docMk/>
            <pc:sldMk cId="841715141" sldId="2146847231"/>
            <ac:picMk id="103" creationId="{923F32D6-9799-4B0B-BE7A-8A36929D0120}"/>
          </ac:picMkLst>
        </pc:picChg>
        <pc:picChg chg="mod">
          <ac:chgData name="Panzironi, Flavia" userId="2605e054-86b8-47a6-8c99-cd9580752c93" providerId="ADAL" clId="{135D4B4D-9A8C-4951-939F-4FE004DA5A07}" dt="2022-06-21T12:36:35.634" v="489" actId="1035"/>
          <ac:picMkLst>
            <pc:docMk/>
            <pc:sldMk cId="841715141" sldId="2146847231"/>
            <ac:picMk id="200" creationId="{313B9DC4-D168-47C9-8E82-1BD7C3C65A77}"/>
          </ac:picMkLst>
        </pc:picChg>
        <pc:picChg chg="mod">
          <ac:chgData name="Panzironi, Flavia" userId="2605e054-86b8-47a6-8c99-cd9580752c93" providerId="ADAL" clId="{135D4B4D-9A8C-4951-939F-4FE004DA5A07}" dt="2022-06-21T12:36:35.634" v="489" actId="1035"/>
          <ac:picMkLst>
            <pc:docMk/>
            <pc:sldMk cId="841715141" sldId="2146847231"/>
            <ac:picMk id="201" creationId="{6F88E221-337E-4641-92AA-BAE621FF3F34}"/>
          </ac:picMkLst>
        </pc:picChg>
        <pc:picChg chg="mod">
          <ac:chgData name="Panzironi, Flavia" userId="2605e054-86b8-47a6-8c99-cd9580752c93" providerId="ADAL" clId="{135D4B4D-9A8C-4951-939F-4FE004DA5A07}" dt="2022-06-21T12:36:35.634" v="489" actId="1035"/>
          <ac:picMkLst>
            <pc:docMk/>
            <pc:sldMk cId="841715141" sldId="2146847231"/>
            <ac:picMk id="204" creationId="{5FC55E5A-6065-499B-B400-5673E6251387}"/>
          </ac:picMkLst>
        </pc:picChg>
        <pc:picChg chg="mod">
          <ac:chgData name="Panzironi, Flavia" userId="2605e054-86b8-47a6-8c99-cd9580752c93" providerId="ADAL" clId="{135D4B4D-9A8C-4951-939F-4FE004DA5A07}" dt="2022-06-21T12:36:35.634" v="489" actId="1035"/>
          <ac:picMkLst>
            <pc:docMk/>
            <pc:sldMk cId="841715141" sldId="2146847231"/>
            <ac:picMk id="205" creationId="{10F8A4DB-7183-4FAA-953A-B80C4C77CE29}"/>
          </ac:picMkLst>
        </pc:picChg>
        <pc:picChg chg="mod">
          <ac:chgData name="Panzironi, Flavia" userId="2605e054-86b8-47a6-8c99-cd9580752c93" providerId="ADAL" clId="{135D4B4D-9A8C-4951-939F-4FE004DA5A07}" dt="2022-06-21T12:36:35.634" v="489" actId="1035"/>
          <ac:picMkLst>
            <pc:docMk/>
            <pc:sldMk cId="841715141" sldId="2146847231"/>
            <ac:picMk id="206" creationId="{F15E727A-9993-4B5A-A508-9DFA9ABEAFED}"/>
          </ac:picMkLst>
        </pc:picChg>
        <pc:picChg chg="mod">
          <ac:chgData name="Panzironi, Flavia" userId="2605e054-86b8-47a6-8c99-cd9580752c93" providerId="ADAL" clId="{135D4B4D-9A8C-4951-939F-4FE004DA5A07}" dt="2022-06-21T12:36:35.634" v="489" actId="1035"/>
          <ac:picMkLst>
            <pc:docMk/>
            <pc:sldMk cId="841715141" sldId="2146847231"/>
            <ac:picMk id="218" creationId="{F0F0AF31-DD69-407D-AC88-DF13096144F2}"/>
          </ac:picMkLst>
        </pc:picChg>
        <pc:picChg chg="mod">
          <ac:chgData name="Panzironi, Flavia" userId="2605e054-86b8-47a6-8c99-cd9580752c93" providerId="ADAL" clId="{135D4B4D-9A8C-4951-939F-4FE004DA5A07}" dt="2022-06-21T12:36:35.634" v="489" actId="1035"/>
          <ac:picMkLst>
            <pc:docMk/>
            <pc:sldMk cId="841715141" sldId="2146847231"/>
            <ac:picMk id="231" creationId="{E34C9B95-A17D-40A2-A414-7E134E8A34E0}"/>
          </ac:picMkLst>
        </pc:picChg>
        <pc:picChg chg="mod">
          <ac:chgData name="Panzironi, Flavia" userId="2605e054-86b8-47a6-8c99-cd9580752c93" providerId="ADAL" clId="{135D4B4D-9A8C-4951-939F-4FE004DA5A07}" dt="2022-06-21T12:36:35.634" v="489" actId="1035"/>
          <ac:picMkLst>
            <pc:docMk/>
            <pc:sldMk cId="841715141" sldId="2146847231"/>
            <ac:picMk id="232" creationId="{55746BA1-829E-4C65-AD14-42B85D2A8E5F}"/>
          </ac:picMkLst>
        </pc:picChg>
        <pc:picChg chg="mod">
          <ac:chgData name="Panzironi, Flavia" userId="2605e054-86b8-47a6-8c99-cd9580752c93" providerId="ADAL" clId="{135D4B4D-9A8C-4951-939F-4FE004DA5A07}" dt="2022-06-21T12:36:35.634" v="489" actId="1035"/>
          <ac:picMkLst>
            <pc:docMk/>
            <pc:sldMk cId="841715141" sldId="2146847231"/>
            <ac:picMk id="233" creationId="{20C0FB6B-4B01-4DF4-9EB7-948E8BD62F8D}"/>
          </ac:picMkLst>
        </pc:picChg>
        <pc:picChg chg="mod">
          <ac:chgData name="Panzironi, Flavia" userId="2605e054-86b8-47a6-8c99-cd9580752c93" providerId="ADAL" clId="{135D4B4D-9A8C-4951-939F-4FE004DA5A07}" dt="2022-06-21T12:36:35.634" v="489" actId="1035"/>
          <ac:picMkLst>
            <pc:docMk/>
            <pc:sldMk cId="841715141" sldId="2146847231"/>
            <ac:picMk id="234" creationId="{4157C576-5106-4760-AE0C-4207DC9768DA}"/>
          </ac:picMkLst>
        </pc:picChg>
        <pc:picChg chg="mod">
          <ac:chgData name="Panzironi, Flavia" userId="2605e054-86b8-47a6-8c99-cd9580752c93" providerId="ADAL" clId="{135D4B4D-9A8C-4951-939F-4FE004DA5A07}" dt="2022-06-21T12:36:35.634" v="489" actId="1035"/>
          <ac:picMkLst>
            <pc:docMk/>
            <pc:sldMk cId="841715141" sldId="2146847231"/>
            <ac:picMk id="235" creationId="{7AB74DFA-E6E1-4794-B8AF-1193F49B24BF}"/>
          </ac:picMkLst>
        </pc:picChg>
        <pc:picChg chg="mod">
          <ac:chgData name="Panzironi, Flavia" userId="2605e054-86b8-47a6-8c99-cd9580752c93" providerId="ADAL" clId="{135D4B4D-9A8C-4951-939F-4FE004DA5A07}" dt="2022-06-21T12:36:35.634" v="489" actId="1035"/>
          <ac:picMkLst>
            <pc:docMk/>
            <pc:sldMk cId="841715141" sldId="2146847231"/>
            <ac:picMk id="236" creationId="{55C7B2C5-7BDB-47B6-9F17-C659B2ED7738}"/>
          </ac:picMkLst>
        </pc:picChg>
        <pc:picChg chg="mod">
          <ac:chgData name="Panzironi, Flavia" userId="2605e054-86b8-47a6-8c99-cd9580752c93" providerId="ADAL" clId="{135D4B4D-9A8C-4951-939F-4FE004DA5A07}" dt="2022-06-21T12:36:35.634" v="489" actId="1035"/>
          <ac:picMkLst>
            <pc:docMk/>
            <pc:sldMk cId="841715141" sldId="2146847231"/>
            <ac:picMk id="237" creationId="{1D8930D4-1998-4BC5-B83A-545BF5551AE2}"/>
          </ac:picMkLst>
        </pc:picChg>
        <pc:picChg chg="mod">
          <ac:chgData name="Panzironi, Flavia" userId="2605e054-86b8-47a6-8c99-cd9580752c93" providerId="ADAL" clId="{135D4B4D-9A8C-4951-939F-4FE004DA5A07}" dt="2022-06-21T12:36:35.634" v="489" actId="1035"/>
          <ac:picMkLst>
            <pc:docMk/>
            <pc:sldMk cId="841715141" sldId="2146847231"/>
            <ac:picMk id="239" creationId="{A4D06A61-CC53-403F-8F8E-B7ADCBC520A5}"/>
          </ac:picMkLst>
        </pc:picChg>
        <pc:picChg chg="mod">
          <ac:chgData name="Panzironi, Flavia" userId="2605e054-86b8-47a6-8c99-cd9580752c93" providerId="ADAL" clId="{135D4B4D-9A8C-4951-939F-4FE004DA5A07}" dt="2022-06-21T12:36:35.634" v="489" actId="1035"/>
          <ac:picMkLst>
            <pc:docMk/>
            <pc:sldMk cId="841715141" sldId="2146847231"/>
            <ac:picMk id="241" creationId="{FBCDCDA6-9AB6-4A9D-B2B9-7A5E29D3B943}"/>
          </ac:picMkLst>
        </pc:picChg>
        <pc:picChg chg="mod">
          <ac:chgData name="Panzironi, Flavia" userId="2605e054-86b8-47a6-8c99-cd9580752c93" providerId="ADAL" clId="{135D4B4D-9A8C-4951-939F-4FE004DA5A07}" dt="2022-06-21T12:36:35.634" v="489" actId="1035"/>
          <ac:picMkLst>
            <pc:docMk/>
            <pc:sldMk cId="841715141" sldId="2146847231"/>
            <ac:picMk id="242" creationId="{68538276-F038-4450-BB33-3A8A95274EAD}"/>
          </ac:picMkLst>
        </pc:picChg>
        <pc:picChg chg="mod">
          <ac:chgData name="Panzironi, Flavia" userId="2605e054-86b8-47a6-8c99-cd9580752c93" providerId="ADAL" clId="{135D4B4D-9A8C-4951-939F-4FE004DA5A07}" dt="2022-06-21T12:36:35.634" v="489" actId="1035"/>
          <ac:picMkLst>
            <pc:docMk/>
            <pc:sldMk cId="841715141" sldId="2146847231"/>
            <ac:picMk id="265" creationId="{6B119C71-5D0A-485F-8D86-221677A65BB3}"/>
          </ac:picMkLst>
        </pc:picChg>
        <pc:picChg chg="mod">
          <ac:chgData name="Panzironi, Flavia" userId="2605e054-86b8-47a6-8c99-cd9580752c93" providerId="ADAL" clId="{135D4B4D-9A8C-4951-939F-4FE004DA5A07}" dt="2022-06-21T12:36:35.634" v="489" actId="1035"/>
          <ac:picMkLst>
            <pc:docMk/>
            <pc:sldMk cId="841715141" sldId="2146847231"/>
            <ac:picMk id="267" creationId="{19FBF716-0F84-421D-8172-87BA5A71138E}"/>
          </ac:picMkLst>
        </pc:picChg>
        <pc:picChg chg="mod">
          <ac:chgData name="Panzironi, Flavia" userId="2605e054-86b8-47a6-8c99-cd9580752c93" providerId="ADAL" clId="{135D4B4D-9A8C-4951-939F-4FE004DA5A07}" dt="2022-06-21T12:36:35.634" v="489" actId="1035"/>
          <ac:picMkLst>
            <pc:docMk/>
            <pc:sldMk cId="841715141" sldId="2146847231"/>
            <ac:picMk id="269" creationId="{D469DEC2-B1D6-4B06-9DFB-F14371BD11DE}"/>
          </ac:picMkLst>
        </pc:picChg>
        <pc:picChg chg="mod">
          <ac:chgData name="Panzironi, Flavia" userId="2605e054-86b8-47a6-8c99-cd9580752c93" providerId="ADAL" clId="{135D4B4D-9A8C-4951-939F-4FE004DA5A07}" dt="2022-06-21T12:36:35.634" v="489" actId="1035"/>
          <ac:picMkLst>
            <pc:docMk/>
            <pc:sldMk cId="841715141" sldId="2146847231"/>
            <ac:picMk id="270" creationId="{698EAFEE-EBB7-462C-8926-8AABA514817F}"/>
          </ac:picMkLst>
        </pc:picChg>
        <pc:picChg chg="add mod">
          <ac:chgData name="Panzironi, Flavia" userId="2605e054-86b8-47a6-8c99-cd9580752c93" providerId="ADAL" clId="{135D4B4D-9A8C-4951-939F-4FE004DA5A07}" dt="2022-06-21T12:36:20.103" v="448" actId="571"/>
          <ac:picMkLst>
            <pc:docMk/>
            <pc:sldMk cId="841715141" sldId="2146847231"/>
            <ac:picMk id="271" creationId="{D7F06E4D-5394-4C2B-BF6D-93D900B5B055}"/>
          </ac:picMkLst>
        </pc:picChg>
        <pc:picChg chg="mod">
          <ac:chgData name="Panzironi, Flavia" userId="2605e054-86b8-47a6-8c99-cd9580752c93" providerId="ADAL" clId="{135D4B4D-9A8C-4951-939F-4FE004DA5A07}" dt="2022-06-21T12:36:35.634" v="489" actId="1035"/>
          <ac:picMkLst>
            <pc:docMk/>
            <pc:sldMk cId="841715141" sldId="2146847231"/>
            <ac:picMk id="273" creationId="{89CA5C25-8F36-494C-B6D2-515B3390495F}"/>
          </ac:picMkLst>
        </pc:picChg>
        <pc:picChg chg="mod">
          <ac:chgData name="Panzironi, Flavia" userId="2605e054-86b8-47a6-8c99-cd9580752c93" providerId="ADAL" clId="{135D4B4D-9A8C-4951-939F-4FE004DA5A07}" dt="2022-06-21T12:36:35.634" v="489" actId="1035"/>
          <ac:picMkLst>
            <pc:docMk/>
            <pc:sldMk cId="841715141" sldId="2146847231"/>
            <ac:picMk id="275" creationId="{105C6CDD-AC15-4077-B874-394F099A1792}"/>
          </ac:picMkLst>
        </pc:picChg>
        <pc:picChg chg="mod">
          <ac:chgData name="Panzironi, Flavia" userId="2605e054-86b8-47a6-8c99-cd9580752c93" providerId="ADAL" clId="{135D4B4D-9A8C-4951-939F-4FE004DA5A07}" dt="2022-06-21T12:36:35.634" v="489" actId="1035"/>
          <ac:picMkLst>
            <pc:docMk/>
            <pc:sldMk cId="841715141" sldId="2146847231"/>
            <ac:picMk id="276" creationId="{EC336A1C-E3A7-4D90-B67A-EE829412F6F7}"/>
          </ac:picMkLst>
        </pc:picChg>
        <pc:picChg chg="mod">
          <ac:chgData name="Panzironi, Flavia" userId="2605e054-86b8-47a6-8c99-cd9580752c93" providerId="ADAL" clId="{135D4B4D-9A8C-4951-939F-4FE004DA5A07}" dt="2022-06-21T12:36:35.634" v="489" actId="1035"/>
          <ac:picMkLst>
            <pc:docMk/>
            <pc:sldMk cId="841715141" sldId="2146847231"/>
            <ac:picMk id="277" creationId="{8AA60191-B31C-4526-94EB-F3FB474C5152}"/>
          </ac:picMkLst>
        </pc:picChg>
        <pc:picChg chg="mod">
          <ac:chgData name="Panzironi, Flavia" userId="2605e054-86b8-47a6-8c99-cd9580752c93" providerId="ADAL" clId="{135D4B4D-9A8C-4951-939F-4FE004DA5A07}" dt="2022-06-21T12:36:35.634" v="489" actId="1035"/>
          <ac:picMkLst>
            <pc:docMk/>
            <pc:sldMk cId="841715141" sldId="2146847231"/>
            <ac:picMk id="278" creationId="{4FAFF98E-22C0-4BDB-82CC-316FCBDD229F}"/>
          </ac:picMkLst>
        </pc:picChg>
        <pc:picChg chg="mod">
          <ac:chgData name="Panzironi, Flavia" userId="2605e054-86b8-47a6-8c99-cd9580752c93" providerId="ADAL" clId="{135D4B4D-9A8C-4951-939F-4FE004DA5A07}" dt="2022-06-21T12:36:35.634" v="489" actId="1035"/>
          <ac:picMkLst>
            <pc:docMk/>
            <pc:sldMk cId="841715141" sldId="2146847231"/>
            <ac:picMk id="279" creationId="{47227030-B1B7-4ACF-A6D1-A969D4EC862A}"/>
          </ac:picMkLst>
        </pc:picChg>
        <pc:picChg chg="mod">
          <ac:chgData name="Panzironi, Flavia" userId="2605e054-86b8-47a6-8c99-cd9580752c93" providerId="ADAL" clId="{135D4B4D-9A8C-4951-939F-4FE004DA5A07}" dt="2022-06-21T12:36:35.634" v="489" actId="1035"/>
          <ac:picMkLst>
            <pc:docMk/>
            <pc:sldMk cId="841715141" sldId="2146847231"/>
            <ac:picMk id="280" creationId="{B62F6B8A-4E9C-4D83-AA2F-4A258B2378DE}"/>
          </ac:picMkLst>
        </pc:picChg>
        <pc:picChg chg="mod">
          <ac:chgData name="Panzironi, Flavia" userId="2605e054-86b8-47a6-8c99-cd9580752c93" providerId="ADAL" clId="{135D4B4D-9A8C-4951-939F-4FE004DA5A07}" dt="2022-06-21T12:36:35.634" v="489" actId="1035"/>
          <ac:picMkLst>
            <pc:docMk/>
            <pc:sldMk cId="841715141" sldId="2146847231"/>
            <ac:picMk id="281" creationId="{F3659BD8-92B0-4713-A1CC-4B132949545C}"/>
          </ac:picMkLst>
        </pc:picChg>
        <pc:picChg chg="mod">
          <ac:chgData name="Panzironi, Flavia" userId="2605e054-86b8-47a6-8c99-cd9580752c93" providerId="ADAL" clId="{135D4B4D-9A8C-4951-939F-4FE004DA5A07}" dt="2022-06-21T12:36:35.634" v="489" actId="1035"/>
          <ac:picMkLst>
            <pc:docMk/>
            <pc:sldMk cId="841715141" sldId="2146847231"/>
            <ac:picMk id="282" creationId="{614B7502-0B13-49DB-8053-4D4A2FA6E786}"/>
          </ac:picMkLst>
        </pc:picChg>
        <pc:picChg chg="mod">
          <ac:chgData name="Panzironi, Flavia" userId="2605e054-86b8-47a6-8c99-cd9580752c93" providerId="ADAL" clId="{135D4B4D-9A8C-4951-939F-4FE004DA5A07}" dt="2022-06-21T12:36:35.634" v="489" actId="1035"/>
          <ac:picMkLst>
            <pc:docMk/>
            <pc:sldMk cId="841715141" sldId="2146847231"/>
            <ac:picMk id="283" creationId="{0B5AF21E-0557-4300-86F2-AC19027AA1CF}"/>
          </ac:picMkLst>
        </pc:picChg>
        <pc:picChg chg="mod">
          <ac:chgData name="Panzironi, Flavia" userId="2605e054-86b8-47a6-8c99-cd9580752c93" providerId="ADAL" clId="{135D4B4D-9A8C-4951-939F-4FE004DA5A07}" dt="2022-06-21T12:36:35.634" v="489" actId="1035"/>
          <ac:picMkLst>
            <pc:docMk/>
            <pc:sldMk cId="841715141" sldId="2146847231"/>
            <ac:picMk id="284" creationId="{D22DA23C-6AC8-4746-ACFF-2A4CC650329C}"/>
          </ac:picMkLst>
        </pc:picChg>
        <pc:picChg chg="mod">
          <ac:chgData name="Panzironi, Flavia" userId="2605e054-86b8-47a6-8c99-cd9580752c93" providerId="ADAL" clId="{135D4B4D-9A8C-4951-939F-4FE004DA5A07}" dt="2022-06-21T12:36:35.634" v="489" actId="1035"/>
          <ac:picMkLst>
            <pc:docMk/>
            <pc:sldMk cId="841715141" sldId="2146847231"/>
            <ac:picMk id="285" creationId="{308E0F4B-599D-4D1F-91CD-1D96E097A3A9}"/>
          </ac:picMkLst>
        </pc:picChg>
        <pc:picChg chg="mod">
          <ac:chgData name="Panzironi, Flavia" userId="2605e054-86b8-47a6-8c99-cd9580752c93" providerId="ADAL" clId="{135D4B4D-9A8C-4951-939F-4FE004DA5A07}" dt="2022-06-21T12:36:35.634" v="489" actId="1035"/>
          <ac:picMkLst>
            <pc:docMk/>
            <pc:sldMk cId="841715141" sldId="2146847231"/>
            <ac:picMk id="286" creationId="{4A822E18-6BB1-4992-869B-4254358D83BA}"/>
          </ac:picMkLst>
        </pc:picChg>
        <pc:picChg chg="mod">
          <ac:chgData name="Panzironi, Flavia" userId="2605e054-86b8-47a6-8c99-cd9580752c93" providerId="ADAL" clId="{135D4B4D-9A8C-4951-939F-4FE004DA5A07}" dt="2022-06-21T12:36:35.634" v="489" actId="1035"/>
          <ac:picMkLst>
            <pc:docMk/>
            <pc:sldMk cId="841715141" sldId="2146847231"/>
            <ac:picMk id="287" creationId="{5A3AE0A0-6A7F-4DEB-BAB5-962D229D57EB}"/>
          </ac:picMkLst>
        </pc:picChg>
        <pc:picChg chg="mod">
          <ac:chgData name="Panzironi, Flavia" userId="2605e054-86b8-47a6-8c99-cd9580752c93" providerId="ADAL" clId="{135D4B4D-9A8C-4951-939F-4FE004DA5A07}" dt="2022-06-21T12:36:35.634" v="489" actId="1035"/>
          <ac:picMkLst>
            <pc:docMk/>
            <pc:sldMk cId="841715141" sldId="2146847231"/>
            <ac:picMk id="288" creationId="{FAE3624C-1ADB-4AC9-9C18-32BF3229804F}"/>
          </ac:picMkLst>
        </pc:picChg>
        <pc:picChg chg="mod">
          <ac:chgData name="Panzironi, Flavia" userId="2605e054-86b8-47a6-8c99-cd9580752c93" providerId="ADAL" clId="{135D4B4D-9A8C-4951-939F-4FE004DA5A07}" dt="2022-06-21T12:36:35.634" v="489" actId="1035"/>
          <ac:picMkLst>
            <pc:docMk/>
            <pc:sldMk cId="841715141" sldId="2146847231"/>
            <ac:picMk id="290" creationId="{18ADC8B6-2D2B-49D4-9DB0-650C32AF8797}"/>
          </ac:picMkLst>
        </pc:picChg>
        <pc:picChg chg="mod">
          <ac:chgData name="Panzironi, Flavia" userId="2605e054-86b8-47a6-8c99-cd9580752c93" providerId="ADAL" clId="{135D4B4D-9A8C-4951-939F-4FE004DA5A07}" dt="2022-06-21T12:36:35.634" v="489" actId="1035"/>
          <ac:picMkLst>
            <pc:docMk/>
            <pc:sldMk cId="841715141" sldId="2146847231"/>
            <ac:picMk id="291" creationId="{3A6B9954-600A-46A6-B246-DB7168B54546}"/>
          </ac:picMkLst>
        </pc:picChg>
        <pc:picChg chg="mod">
          <ac:chgData name="Panzironi, Flavia" userId="2605e054-86b8-47a6-8c99-cd9580752c93" providerId="ADAL" clId="{135D4B4D-9A8C-4951-939F-4FE004DA5A07}" dt="2022-06-21T12:36:35.634" v="489" actId="1035"/>
          <ac:picMkLst>
            <pc:docMk/>
            <pc:sldMk cId="841715141" sldId="2146847231"/>
            <ac:picMk id="292" creationId="{286A9F4B-6FD7-4169-AB7F-399D92BCC904}"/>
          </ac:picMkLst>
        </pc:picChg>
        <pc:picChg chg="mod">
          <ac:chgData name="Panzironi, Flavia" userId="2605e054-86b8-47a6-8c99-cd9580752c93" providerId="ADAL" clId="{135D4B4D-9A8C-4951-939F-4FE004DA5A07}" dt="2022-06-21T12:36:35.634" v="489" actId="1035"/>
          <ac:picMkLst>
            <pc:docMk/>
            <pc:sldMk cId="841715141" sldId="2146847231"/>
            <ac:picMk id="293" creationId="{69C70653-B43C-49E3-BCDA-C762E9058DF6}"/>
          </ac:picMkLst>
        </pc:picChg>
        <pc:picChg chg="mod">
          <ac:chgData name="Panzironi, Flavia" userId="2605e054-86b8-47a6-8c99-cd9580752c93" providerId="ADAL" clId="{135D4B4D-9A8C-4951-939F-4FE004DA5A07}" dt="2022-06-21T12:36:20.103" v="448" actId="571"/>
          <ac:picMkLst>
            <pc:docMk/>
            <pc:sldMk cId="841715141" sldId="2146847231"/>
            <ac:picMk id="294" creationId="{33A6CCC3-6447-4596-BC8B-797468A21949}"/>
          </ac:picMkLst>
        </pc:picChg>
        <pc:picChg chg="mod">
          <ac:chgData name="Panzironi, Flavia" userId="2605e054-86b8-47a6-8c99-cd9580752c93" providerId="ADAL" clId="{135D4B4D-9A8C-4951-939F-4FE004DA5A07}" dt="2022-06-21T12:36:20.103" v="448" actId="571"/>
          <ac:picMkLst>
            <pc:docMk/>
            <pc:sldMk cId="841715141" sldId="2146847231"/>
            <ac:picMk id="295" creationId="{72142DE6-0961-428F-AFB1-9E33329B8080}"/>
          </ac:picMkLst>
        </pc:picChg>
        <pc:picChg chg="mod">
          <ac:chgData name="Panzironi, Flavia" userId="2605e054-86b8-47a6-8c99-cd9580752c93" providerId="ADAL" clId="{135D4B4D-9A8C-4951-939F-4FE004DA5A07}" dt="2022-06-21T12:36:20.103" v="448" actId="571"/>
          <ac:picMkLst>
            <pc:docMk/>
            <pc:sldMk cId="841715141" sldId="2146847231"/>
            <ac:picMk id="296" creationId="{9C8A35E2-E765-43C3-89A6-1558886115FC}"/>
          </ac:picMkLst>
        </pc:picChg>
        <pc:picChg chg="mod">
          <ac:chgData name="Panzironi, Flavia" userId="2605e054-86b8-47a6-8c99-cd9580752c93" providerId="ADAL" clId="{135D4B4D-9A8C-4951-939F-4FE004DA5A07}" dt="2022-06-21T12:36:20.103" v="448" actId="571"/>
          <ac:picMkLst>
            <pc:docMk/>
            <pc:sldMk cId="841715141" sldId="2146847231"/>
            <ac:picMk id="297" creationId="{00CD9E79-A958-4CD3-908C-4EC61B4B44EA}"/>
          </ac:picMkLst>
        </pc:picChg>
        <pc:picChg chg="add mod">
          <ac:chgData name="Panzironi, Flavia" userId="2605e054-86b8-47a6-8c99-cd9580752c93" providerId="ADAL" clId="{135D4B4D-9A8C-4951-939F-4FE004DA5A07}" dt="2022-06-21T12:36:20.103" v="448" actId="571"/>
          <ac:picMkLst>
            <pc:docMk/>
            <pc:sldMk cId="841715141" sldId="2146847231"/>
            <ac:picMk id="298" creationId="{73CBEED0-D409-434F-B604-14C6154C8C07}"/>
          </ac:picMkLst>
        </pc:picChg>
        <pc:picChg chg="add mod">
          <ac:chgData name="Panzironi, Flavia" userId="2605e054-86b8-47a6-8c99-cd9580752c93" providerId="ADAL" clId="{135D4B4D-9A8C-4951-939F-4FE004DA5A07}" dt="2022-06-21T12:36:20.103" v="448" actId="571"/>
          <ac:picMkLst>
            <pc:docMk/>
            <pc:sldMk cId="841715141" sldId="2146847231"/>
            <ac:picMk id="299" creationId="{7137D42C-2439-4B68-9680-41D7E08894E2}"/>
          </ac:picMkLst>
        </pc:picChg>
        <pc:picChg chg="add mod">
          <ac:chgData name="Panzironi, Flavia" userId="2605e054-86b8-47a6-8c99-cd9580752c93" providerId="ADAL" clId="{135D4B4D-9A8C-4951-939F-4FE004DA5A07}" dt="2022-06-21T12:36:20.103" v="448" actId="571"/>
          <ac:picMkLst>
            <pc:docMk/>
            <pc:sldMk cId="841715141" sldId="2146847231"/>
            <ac:picMk id="300" creationId="{23BCFF14-AF88-454C-8F5E-BCE3AE42E137}"/>
          </ac:picMkLst>
        </pc:picChg>
        <pc:picChg chg="add mod">
          <ac:chgData name="Panzironi, Flavia" userId="2605e054-86b8-47a6-8c99-cd9580752c93" providerId="ADAL" clId="{135D4B4D-9A8C-4951-939F-4FE004DA5A07}" dt="2022-06-21T12:36:20.103" v="448" actId="571"/>
          <ac:picMkLst>
            <pc:docMk/>
            <pc:sldMk cId="841715141" sldId="2146847231"/>
            <ac:picMk id="302" creationId="{4A831710-7024-4770-9D04-B016FAEE24DA}"/>
          </ac:picMkLst>
        </pc:picChg>
        <pc:picChg chg="add mod">
          <ac:chgData name="Panzironi, Flavia" userId="2605e054-86b8-47a6-8c99-cd9580752c93" providerId="ADAL" clId="{135D4B4D-9A8C-4951-939F-4FE004DA5A07}" dt="2022-06-21T12:36:20.103" v="448" actId="571"/>
          <ac:picMkLst>
            <pc:docMk/>
            <pc:sldMk cId="841715141" sldId="2146847231"/>
            <ac:picMk id="304" creationId="{9CBF9177-47C3-4330-BA6D-5AB3DC63650A}"/>
          </ac:picMkLst>
        </pc:picChg>
        <pc:picChg chg="add mod">
          <ac:chgData name="Panzironi, Flavia" userId="2605e054-86b8-47a6-8c99-cd9580752c93" providerId="ADAL" clId="{135D4B4D-9A8C-4951-939F-4FE004DA5A07}" dt="2022-06-21T12:36:20.103" v="448" actId="571"/>
          <ac:picMkLst>
            <pc:docMk/>
            <pc:sldMk cId="841715141" sldId="2146847231"/>
            <ac:picMk id="305" creationId="{117D995E-3275-4FC1-AA24-0422F8D9A288}"/>
          </ac:picMkLst>
        </pc:picChg>
        <pc:picChg chg="add mod">
          <ac:chgData name="Panzironi, Flavia" userId="2605e054-86b8-47a6-8c99-cd9580752c93" providerId="ADAL" clId="{135D4B4D-9A8C-4951-939F-4FE004DA5A07}" dt="2022-06-21T12:36:20.103" v="448" actId="571"/>
          <ac:picMkLst>
            <pc:docMk/>
            <pc:sldMk cId="841715141" sldId="2146847231"/>
            <ac:picMk id="318" creationId="{E4C731FF-2A86-49FD-86BA-AD8F1DE804DB}"/>
          </ac:picMkLst>
        </pc:picChg>
        <pc:picChg chg="mod">
          <ac:chgData name="Panzironi, Flavia" userId="2605e054-86b8-47a6-8c99-cd9580752c93" providerId="ADAL" clId="{135D4B4D-9A8C-4951-939F-4FE004DA5A07}" dt="2022-06-21T12:36:35.634" v="489" actId="1035"/>
          <ac:picMkLst>
            <pc:docMk/>
            <pc:sldMk cId="841715141" sldId="2146847231"/>
            <ac:picMk id="319" creationId="{E4C01824-E898-4B33-A5D2-623F6470B2F7}"/>
          </ac:picMkLst>
        </pc:picChg>
        <pc:picChg chg="add mod">
          <ac:chgData name="Panzironi, Flavia" userId="2605e054-86b8-47a6-8c99-cd9580752c93" providerId="ADAL" clId="{135D4B4D-9A8C-4951-939F-4FE004DA5A07}" dt="2022-06-21T12:36:20.103" v="448" actId="571"/>
          <ac:picMkLst>
            <pc:docMk/>
            <pc:sldMk cId="841715141" sldId="2146847231"/>
            <ac:picMk id="320" creationId="{FBF2CDA4-60D4-4ED9-870D-13B6A0E48559}"/>
          </ac:picMkLst>
        </pc:picChg>
        <pc:picChg chg="add mod">
          <ac:chgData name="Panzironi, Flavia" userId="2605e054-86b8-47a6-8c99-cd9580752c93" providerId="ADAL" clId="{135D4B4D-9A8C-4951-939F-4FE004DA5A07}" dt="2022-06-21T12:36:20.103" v="448" actId="571"/>
          <ac:picMkLst>
            <pc:docMk/>
            <pc:sldMk cId="841715141" sldId="2146847231"/>
            <ac:picMk id="321" creationId="{54E1B045-1981-4A79-8E57-827146F0E2EF}"/>
          </ac:picMkLst>
        </pc:picChg>
        <pc:picChg chg="add mod">
          <ac:chgData name="Panzironi, Flavia" userId="2605e054-86b8-47a6-8c99-cd9580752c93" providerId="ADAL" clId="{135D4B4D-9A8C-4951-939F-4FE004DA5A07}" dt="2022-06-21T12:36:20.103" v="448" actId="571"/>
          <ac:picMkLst>
            <pc:docMk/>
            <pc:sldMk cId="841715141" sldId="2146847231"/>
            <ac:picMk id="322" creationId="{F6811B43-5DAA-464A-ADF6-868FEAFC5422}"/>
          </ac:picMkLst>
        </pc:picChg>
        <pc:picChg chg="add mod">
          <ac:chgData name="Panzironi, Flavia" userId="2605e054-86b8-47a6-8c99-cd9580752c93" providerId="ADAL" clId="{135D4B4D-9A8C-4951-939F-4FE004DA5A07}" dt="2022-06-21T12:36:20.103" v="448" actId="571"/>
          <ac:picMkLst>
            <pc:docMk/>
            <pc:sldMk cId="841715141" sldId="2146847231"/>
            <ac:picMk id="323" creationId="{0E58CCD5-2D2F-43EC-90F9-73B6B573B567}"/>
          </ac:picMkLst>
        </pc:picChg>
        <pc:picChg chg="add mod">
          <ac:chgData name="Panzironi, Flavia" userId="2605e054-86b8-47a6-8c99-cd9580752c93" providerId="ADAL" clId="{135D4B4D-9A8C-4951-939F-4FE004DA5A07}" dt="2022-06-21T12:36:20.103" v="448" actId="571"/>
          <ac:picMkLst>
            <pc:docMk/>
            <pc:sldMk cId="841715141" sldId="2146847231"/>
            <ac:picMk id="324" creationId="{E24134F0-4CB5-4009-8C29-9641F83A2025}"/>
          </ac:picMkLst>
        </pc:picChg>
        <pc:picChg chg="add mod">
          <ac:chgData name="Panzironi, Flavia" userId="2605e054-86b8-47a6-8c99-cd9580752c93" providerId="ADAL" clId="{135D4B4D-9A8C-4951-939F-4FE004DA5A07}" dt="2022-06-21T12:36:20.103" v="448" actId="571"/>
          <ac:picMkLst>
            <pc:docMk/>
            <pc:sldMk cId="841715141" sldId="2146847231"/>
            <ac:picMk id="325" creationId="{EA9389DA-48DB-489C-8F19-89C513D25F7A}"/>
          </ac:picMkLst>
        </pc:picChg>
        <pc:picChg chg="add mod">
          <ac:chgData name="Panzironi, Flavia" userId="2605e054-86b8-47a6-8c99-cd9580752c93" providerId="ADAL" clId="{135D4B4D-9A8C-4951-939F-4FE004DA5A07}" dt="2022-06-21T12:36:20.103" v="448" actId="571"/>
          <ac:picMkLst>
            <pc:docMk/>
            <pc:sldMk cId="841715141" sldId="2146847231"/>
            <ac:picMk id="327" creationId="{FF7DF42E-B9BB-41E0-866E-F63D302518AC}"/>
          </ac:picMkLst>
        </pc:picChg>
        <pc:picChg chg="add mod">
          <ac:chgData name="Panzironi, Flavia" userId="2605e054-86b8-47a6-8c99-cd9580752c93" providerId="ADAL" clId="{135D4B4D-9A8C-4951-939F-4FE004DA5A07}" dt="2022-06-21T12:36:20.103" v="448" actId="571"/>
          <ac:picMkLst>
            <pc:docMk/>
            <pc:sldMk cId="841715141" sldId="2146847231"/>
            <ac:picMk id="328" creationId="{26D041BA-C94E-42F8-AEAE-B58F32C90567}"/>
          </ac:picMkLst>
        </pc:picChg>
        <pc:picChg chg="add mod">
          <ac:chgData name="Panzironi, Flavia" userId="2605e054-86b8-47a6-8c99-cd9580752c93" providerId="ADAL" clId="{135D4B4D-9A8C-4951-939F-4FE004DA5A07}" dt="2022-06-21T12:36:20.103" v="448" actId="571"/>
          <ac:picMkLst>
            <pc:docMk/>
            <pc:sldMk cId="841715141" sldId="2146847231"/>
            <ac:picMk id="329" creationId="{A19BA381-60C8-4F8C-A270-8295519D45D5}"/>
          </ac:picMkLst>
        </pc:picChg>
        <pc:picChg chg="add mod">
          <ac:chgData name="Panzironi, Flavia" userId="2605e054-86b8-47a6-8c99-cd9580752c93" providerId="ADAL" clId="{135D4B4D-9A8C-4951-939F-4FE004DA5A07}" dt="2022-06-21T12:36:20.103" v="448" actId="571"/>
          <ac:picMkLst>
            <pc:docMk/>
            <pc:sldMk cId="841715141" sldId="2146847231"/>
            <ac:picMk id="330" creationId="{B37D9EB8-89AD-4302-9A53-98BD2D3428E1}"/>
          </ac:picMkLst>
        </pc:picChg>
        <pc:picChg chg="add mod">
          <ac:chgData name="Panzironi, Flavia" userId="2605e054-86b8-47a6-8c99-cd9580752c93" providerId="ADAL" clId="{135D4B4D-9A8C-4951-939F-4FE004DA5A07}" dt="2022-06-21T12:36:20.103" v="448" actId="571"/>
          <ac:picMkLst>
            <pc:docMk/>
            <pc:sldMk cId="841715141" sldId="2146847231"/>
            <ac:picMk id="333" creationId="{D52A6135-AC0B-4400-BDEC-59E3109A5505}"/>
          </ac:picMkLst>
        </pc:picChg>
        <pc:picChg chg="add mod">
          <ac:chgData name="Panzironi, Flavia" userId="2605e054-86b8-47a6-8c99-cd9580752c93" providerId="ADAL" clId="{135D4B4D-9A8C-4951-939F-4FE004DA5A07}" dt="2022-06-21T12:36:20.103" v="448" actId="571"/>
          <ac:picMkLst>
            <pc:docMk/>
            <pc:sldMk cId="841715141" sldId="2146847231"/>
            <ac:picMk id="334" creationId="{2002743E-653E-4E88-8552-B840186AEB25}"/>
          </ac:picMkLst>
        </pc:picChg>
        <pc:picChg chg="add mod">
          <ac:chgData name="Panzironi, Flavia" userId="2605e054-86b8-47a6-8c99-cd9580752c93" providerId="ADAL" clId="{135D4B4D-9A8C-4951-939F-4FE004DA5A07}" dt="2022-06-21T12:36:20.103" v="448" actId="571"/>
          <ac:picMkLst>
            <pc:docMk/>
            <pc:sldMk cId="841715141" sldId="2146847231"/>
            <ac:picMk id="335" creationId="{0DF8486B-AB26-4438-803C-455CCA523380}"/>
          </ac:picMkLst>
        </pc:picChg>
        <pc:picChg chg="add mod">
          <ac:chgData name="Panzironi, Flavia" userId="2605e054-86b8-47a6-8c99-cd9580752c93" providerId="ADAL" clId="{135D4B4D-9A8C-4951-939F-4FE004DA5A07}" dt="2022-06-21T12:36:20.103" v="448" actId="571"/>
          <ac:picMkLst>
            <pc:docMk/>
            <pc:sldMk cId="841715141" sldId="2146847231"/>
            <ac:picMk id="336" creationId="{F91EA1F8-6DF9-46BB-A87A-6D780C0F21B1}"/>
          </ac:picMkLst>
        </pc:picChg>
        <pc:picChg chg="add mod">
          <ac:chgData name="Panzironi, Flavia" userId="2605e054-86b8-47a6-8c99-cd9580752c93" providerId="ADAL" clId="{135D4B4D-9A8C-4951-939F-4FE004DA5A07}" dt="2022-06-21T12:36:20.103" v="448" actId="571"/>
          <ac:picMkLst>
            <pc:docMk/>
            <pc:sldMk cId="841715141" sldId="2146847231"/>
            <ac:picMk id="337" creationId="{73B57F82-AABF-4544-876D-E1EC9976CD80}"/>
          </ac:picMkLst>
        </pc:picChg>
        <pc:picChg chg="add mod">
          <ac:chgData name="Panzironi, Flavia" userId="2605e054-86b8-47a6-8c99-cd9580752c93" providerId="ADAL" clId="{135D4B4D-9A8C-4951-939F-4FE004DA5A07}" dt="2022-06-21T12:36:20.103" v="448" actId="571"/>
          <ac:picMkLst>
            <pc:docMk/>
            <pc:sldMk cId="841715141" sldId="2146847231"/>
            <ac:picMk id="338" creationId="{5E1D7C44-5013-49B2-8F2C-C4C40101D1F2}"/>
          </ac:picMkLst>
        </pc:picChg>
        <pc:picChg chg="add mod">
          <ac:chgData name="Panzironi, Flavia" userId="2605e054-86b8-47a6-8c99-cd9580752c93" providerId="ADAL" clId="{135D4B4D-9A8C-4951-939F-4FE004DA5A07}" dt="2022-06-21T12:36:20.103" v="448" actId="571"/>
          <ac:picMkLst>
            <pc:docMk/>
            <pc:sldMk cId="841715141" sldId="2146847231"/>
            <ac:picMk id="339" creationId="{7CAB45B7-D495-4667-B12C-FC78BB5D4A4E}"/>
          </ac:picMkLst>
        </pc:picChg>
        <pc:picChg chg="mod">
          <ac:chgData name="Panzironi, Flavia" userId="2605e054-86b8-47a6-8c99-cd9580752c93" providerId="ADAL" clId="{135D4B4D-9A8C-4951-939F-4FE004DA5A07}" dt="2022-06-21T12:36:20.103" v="448" actId="571"/>
          <ac:picMkLst>
            <pc:docMk/>
            <pc:sldMk cId="841715141" sldId="2146847231"/>
            <ac:picMk id="378" creationId="{34B9C758-2C73-49FF-8BA1-6A1CA96BC8AB}"/>
          </ac:picMkLst>
        </pc:picChg>
        <pc:picChg chg="mod">
          <ac:chgData name="Panzironi, Flavia" userId="2605e054-86b8-47a6-8c99-cd9580752c93" providerId="ADAL" clId="{135D4B4D-9A8C-4951-939F-4FE004DA5A07}" dt="2022-06-21T12:36:20.103" v="448" actId="571"/>
          <ac:picMkLst>
            <pc:docMk/>
            <pc:sldMk cId="841715141" sldId="2146847231"/>
            <ac:picMk id="380" creationId="{0B2C3869-E9DA-4FA1-825B-A9CDEDE1AEDC}"/>
          </ac:picMkLst>
        </pc:picChg>
        <pc:picChg chg="mod">
          <ac:chgData name="Panzironi, Flavia" userId="2605e054-86b8-47a6-8c99-cd9580752c93" providerId="ADAL" clId="{135D4B4D-9A8C-4951-939F-4FE004DA5A07}" dt="2022-06-21T12:36:20.103" v="448" actId="571"/>
          <ac:picMkLst>
            <pc:docMk/>
            <pc:sldMk cId="841715141" sldId="2146847231"/>
            <ac:picMk id="381" creationId="{B8FD0919-82AC-4C40-A44B-83C21B952592}"/>
          </ac:picMkLst>
        </pc:picChg>
        <pc:picChg chg="mod">
          <ac:chgData name="Panzironi, Flavia" userId="2605e054-86b8-47a6-8c99-cd9580752c93" providerId="ADAL" clId="{135D4B4D-9A8C-4951-939F-4FE004DA5A07}" dt="2022-06-21T12:36:20.103" v="448" actId="571"/>
          <ac:picMkLst>
            <pc:docMk/>
            <pc:sldMk cId="841715141" sldId="2146847231"/>
            <ac:picMk id="382" creationId="{82B0258E-2B25-48A8-8741-BC5BE60C5E8C}"/>
          </ac:picMkLst>
        </pc:picChg>
        <pc:picChg chg="mod">
          <ac:chgData name="Panzironi, Flavia" userId="2605e054-86b8-47a6-8c99-cd9580752c93" providerId="ADAL" clId="{135D4B4D-9A8C-4951-939F-4FE004DA5A07}" dt="2022-06-21T12:36:20.103" v="448" actId="571"/>
          <ac:picMkLst>
            <pc:docMk/>
            <pc:sldMk cId="841715141" sldId="2146847231"/>
            <ac:picMk id="383" creationId="{19653072-F8A6-4C09-8E00-E74615E790DA}"/>
          </ac:picMkLst>
        </pc:picChg>
        <pc:picChg chg="mod">
          <ac:chgData name="Panzironi, Flavia" userId="2605e054-86b8-47a6-8c99-cd9580752c93" providerId="ADAL" clId="{135D4B4D-9A8C-4951-939F-4FE004DA5A07}" dt="2022-06-21T12:36:20.103" v="448" actId="571"/>
          <ac:picMkLst>
            <pc:docMk/>
            <pc:sldMk cId="841715141" sldId="2146847231"/>
            <ac:picMk id="384" creationId="{167270AF-1156-4C3C-8E6C-FB181E04CB94}"/>
          </ac:picMkLst>
        </pc:picChg>
        <pc:picChg chg="mod">
          <ac:chgData name="Panzironi, Flavia" userId="2605e054-86b8-47a6-8c99-cd9580752c93" providerId="ADAL" clId="{135D4B4D-9A8C-4951-939F-4FE004DA5A07}" dt="2022-06-21T12:36:20.103" v="448" actId="571"/>
          <ac:picMkLst>
            <pc:docMk/>
            <pc:sldMk cId="841715141" sldId="2146847231"/>
            <ac:picMk id="385" creationId="{C5B22C08-37D8-4323-B0B2-507E80D5C9DC}"/>
          </ac:picMkLst>
        </pc:picChg>
        <pc:picChg chg="add mod">
          <ac:chgData name="Panzironi, Flavia" userId="2605e054-86b8-47a6-8c99-cd9580752c93" providerId="ADAL" clId="{135D4B4D-9A8C-4951-939F-4FE004DA5A07}" dt="2022-06-21T12:36:20.103" v="448" actId="571"/>
          <ac:picMkLst>
            <pc:docMk/>
            <pc:sldMk cId="841715141" sldId="2146847231"/>
            <ac:picMk id="386" creationId="{4E5A1B07-61EF-4B14-888C-BEA4813462E9}"/>
          </ac:picMkLst>
        </pc:picChg>
        <pc:picChg chg="add mod">
          <ac:chgData name="Panzironi, Flavia" userId="2605e054-86b8-47a6-8c99-cd9580752c93" providerId="ADAL" clId="{135D4B4D-9A8C-4951-939F-4FE004DA5A07}" dt="2022-06-21T12:36:20.103" v="448" actId="571"/>
          <ac:picMkLst>
            <pc:docMk/>
            <pc:sldMk cId="841715141" sldId="2146847231"/>
            <ac:picMk id="387" creationId="{55AAA4D2-6D67-4E8B-AE4A-D1A150CFF8E8}"/>
          </ac:picMkLst>
        </pc:picChg>
        <pc:picChg chg="add mod">
          <ac:chgData name="Panzironi, Flavia" userId="2605e054-86b8-47a6-8c99-cd9580752c93" providerId="ADAL" clId="{135D4B4D-9A8C-4951-939F-4FE004DA5A07}" dt="2022-06-21T12:36:20.103" v="448" actId="571"/>
          <ac:picMkLst>
            <pc:docMk/>
            <pc:sldMk cId="841715141" sldId="2146847231"/>
            <ac:picMk id="388" creationId="{CE234942-ACDD-4017-A168-26EE77176343}"/>
          </ac:picMkLst>
        </pc:picChg>
        <pc:picChg chg="add mod">
          <ac:chgData name="Panzironi, Flavia" userId="2605e054-86b8-47a6-8c99-cd9580752c93" providerId="ADAL" clId="{135D4B4D-9A8C-4951-939F-4FE004DA5A07}" dt="2022-06-21T12:36:20.103" v="448" actId="571"/>
          <ac:picMkLst>
            <pc:docMk/>
            <pc:sldMk cId="841715141" sldId="2146847231"/>
            <ac:picMk id="390" creationId="{F05A4916-5DAF-4DED-8E93-346F03B25459}"/>
          </ac:picMkLst>
        </pc:picChg>
        <pc:picChg chg="add mod">
          <ac:chgData name="Panzironi, Flavia" userId="2605e054-86b8-47a6-8c99-cd9580752c93" providerId="ADAL" clId="{135D4B4D-9A8C-4951-939F-4FE004DA5A07}" dt="2022-06-21T12:36:20.103" v="448" actId="571"/>
          <ac:picMkLst>
            <pc:docMk/>
            <pc:sldMk cId="841715141" sldId="2146847231"/>
            <ac:picMk id="391" creationId="{B50D83B6-2AD4-45E0-B70B-F79C79771F28}"/>
          </ac:picMkLst>
        </pc:picChg>
        <pc:picChg chg="add mod">
          <ac:chgData name="Panzironi, Flavia" userId="2605e054-86b8-47a6-8c99-cd9580752c93" providerId="ADAL" clId="{135D4B4D-9A8C-4951-939F-4FE004DA5A07}" dt="2022-06-21T12:36:20.103" v="448" actId="571"/>
          <ac:picMkLst>
            <pc:docMk/>
            <pc:sldMk cId="841715141" sldId="2146847231"/>
            <ac:picMk id="392" creationId="{A7817ADF-FD52-4953-A391-701D8F0CCF99}"/>
          </ac:picMkLst>
        </pc:picChg>
        <pc:picChg chg="add mod">
          <ac:chgData name="Panzironi, Flavia" userId="2605e054-86b8-47a6-8c99-cd9580752c93" providerId="ADAL" clId="{135D4B4D-9A8C-4951-939F-4FE004DA5A07}" dt="2022-06-21T12:36:20.103" v="448" actId="571"/>
          <ac:picMkLst>
            <pc:docMk/>
            <pc:sldMk cId="841715141" sldId="2146847231"/>
            <ac:picMk id="393" creationId="{C5AA1FD4-B93F-425A-8B3E-BD9066507DBA}"/>
          </ac:picMkLst>
        </pc:picChg>
        <pc:picChg chg="add mod">
          <ac:chgData name="Panzironi, Flavia" userId="2605e054-86b8-47a6-8c99-cd9580752c93" providerId="ADAL" clId="{135D4B4D-9A8C-4951-939F-4FE004DA5A07}" dt="2022-06-21T12:36:20.103" v="448" actId="571"/>
          <ac:picMkLst>
            <pc:docMk/>
            <pc:sldMk cId="841715141" sldId="2146847231"/>
            <ac:picMk id="394" creationId="{02EE0FAA-291F-45F1-8765-6200C6D9515C}"/>
          </ac:picMkLst>
        </pc:picChg>
        <pc:picChg chg="add mod">
          <ac:chgData name="Panzironi, Flavia" userId="2605e054-86b8-47a6-8c99-cd9580752c93" providerId="ADAL" clId="{135D4B4D-9A8C-4951-939F-4FE004DA5A07}" dt="2022-06-21T12:36:20.103" v="448" actId="571"/>
          <ac:picMkLst>
            <pc:docMk/>
            <pc:sldMk cId="841715141" sldId="2146847231"/>
            <ac:picMk id="395" creationId="{1FBC31BE-0F39-40EE-90D5-7A5B38E086A3}"/>
          </ac:picMkLst>
        </pc:picChg>
        <pc:picChg chg="add mod">
          <ac:chgData name="Panzironi, Flavia" userId="2605e054-86b8-47a6-8c99-cd9580752c93" providerId="ADAL" clId="{135D4B4D-9A8C-4951-939F-4FE004DA5A07}" dt="2022-06-21T12:36:20.103" v="448" actId="571"/>
          <ac:picMkLst>
            <pc:docMk/>
            <pc:sldMk cId="841715141" sldId="2146847231"/>
            <ac:picMk id="396" creationId="{60E18D31-3647-4F86-A4C5-7AADAEC6115D}"/>
          </ac:picMkLst>
        </pc:picChg>
        <pc:picChg chg="add mod">
          <ac:chgData name="Panzironi, Flavia" userId="2605e054-86b8-47a6-8c99-cd9580752c93" providerId="ADAL" clId="{135D4B4D-9A8C-4951-939F-4FE004DA5A07}" dt="2022-06-21T12:36:20.103" v="448" actId="571"/>
          <ac:picMkLst>
            <pc:docMk/>
            <pc:sldMk cId="841715141" sldId="2146847231"/>
            <ac:picMk id="397" creationId="{A5C6A1CB-424D-46D7-9D8E-0185F771B11B}"/>
          </ac:picMkLst>
        </pc:picChg>
        <pc:picChg chg="add mod">
          <ac:chgData name="Panzironi, Flavia" userId="2605e054-86b8-47a6-8c99-cd9580752c93" providerId="ADAL" clId="{135D4B4D-9A8C-4951-939F-4FE004DA5A07}" dt="2022-06-21T12:36:20.103" v="448" actId="571"/>
          <ac:picMkLst>
            <pc:docMk/>
            <pc:sldMk cId="841715141" sldId="2146847231"/>
            <ac:picMk id="398" creationId="{1315E848-18B5-4A2C-925C-29508B0955B8}"/>
          </ac:picMkLst>
        </pc:picChg>
        <pc:picChg chg="add mod">
          <ac:chgData name="Panzironi, Flavia" userId="2605e054-86b8-47a6-8c99-cd9580752c93" providerId="ADAL" clId="{135D4B4D-9A8C-4951-939F-4FE004DA5A07}" dt="2022-06-21T12:36:20.103" v="448" actId="571"/>
          <ac:picMkLst>
            <pc:docMk/>
            <pc:sldMk cId="841715141" sldId="2146847231"/>
            <ac:picMk id="399" creationId="{76C09EF2-FCBC-467C-B671-1F6B549A1EB3}"/>
          </ac:picMkLst>
        </pc:picChg>
        <pc:picChg chg="add mod">
          <ac:chgData name="Panzironi, Flavia" userId="2605e054-86b8-47a6-8c99-cd9580752c93" providerId="ADAL" clId="{135D4B4D-9A8C-4951-939F-4FE004DA5A07}" dt="2022-06-21T12:36:20.103" v="448" actId="571"/>
          <ac:picMkLst>
            <pc:docMk/>
            <pc:sldMk cId="841715141" sldId="2146847231"/>
            <ac:picMk id="400" creationId="{F5DBC4F7-5146-48AD-B840-31AAE301D67B}"/>
          </ac:picMkLst>
        </pc:picChg>
        <pc:picChg chg="add mod">
          <ac:chgData name="Panzironi, Flavia" userId="2605e054-86b8-47a6-8c99-cd9580752c93" providerId="ADAL" clId="{135D4B4D-9A8C-4951-939F-4FE004DA5A07}" dt="2022-06-21T12:36:20.103" v="448" actId="571"/>
          <ac:picMkLst>
            <pc:docMk/>
            <pc:sldMk cId="841715141" sldId="2146847231"/>
            <ac:picMk id="401" creationId="{623EC375-7574-476E-924C-AA3297E75A6C}"/>
          </ac:picMkLst>
        </pc:picChg>
        <pc:picChg chg="add mod">
          <ac:chgData name="Panzironi, Flavia" userId="2605e054-86b8-47a6-8c99-cd9580752c93" providerId="ADAL" clId="{135D4B4D-9A8C-4951-939F-4FE004DA5A07}" dt="2022-06-21T12:36:20.103" v="448" actId="571"/>
          <ac:picMkLst>
            <pc:docMk/>
            <pc:sldMk cId="841715141" sldId="2146847231"/>
            <ac:picMk id="402" creationId="{9519CAF6-B3D1-4F2E-A69A-5E842F37E78F}"/>
          </ac:picMkLst>
        </pc:picChg>
        <pc:picChg chg="add mod">
          <ac:chgData name="Panzironi, Flavia" userId="2605e054-86b8-47a6-8c99-cd9580752c93" providerId="ADAL" clId="{135D4B4D-9A8C-4951-939F-4FE004DA5A07}" dt="2022-06-21T12:36:20.103" v="448" actId="571"/>
          <ac:picMkLst>
            <pc:docMk/>
            <pc:sldMk cId="841715141" sldId="2146847231"/>
            <ac:picMk id="403" creationId="{0ACAEFA3-D68A-4C66-AC2B-892475AD8984}"/>
          </ac:picMkLst>
        </pc:picChg>
        <pc:picChg chg="add mod">
          <ac:chgData name="Panzironi, Flavia" userId="2605e054-86b8-47a6-8c99-cd9580752c93" providerId="ADAL" clId="{135D4B4D-9A8C-4951-939F-4FE004DA5A07}" dt="2022-06-21T12:36:20.103" v="448" actId="571"/>
          <ac:picMkLst>
            <pc:docMk/>
            <pc:sldMk cId="841715141" sldId="2146847231"/>
            <ac:picMk id="404" creationId="{A80AF20F-4693-47A6-97FF-712D11C9B66F}"/>
          </ac:picMkLst>
        </pc:picChg>
        <pc:picChg chg="add mod">
          <ac:chgData name="Panzironi, Flavia" userId="2605e054-86b8-47a6-8c99-cd9580752c93" providerId="ADAL" clId="{135D4B4D-9A8C-4951-939F-4FE004DA5A07}" dt="2022-06-21T12:36:20.103" v="448" actId="571"/>
          <ac:picMkLst>
            <pc:docMk/>
            <pc:sldMk cId="841715141" sldId="2146847231"/>
            <ac:picMk id="405" creationId="{488BFAA2-AFBF-44EF-A5FD-29E32C02145E}"/>
          </ac:picMkLst>
        </pc:picChg>
        <pc:picChg chg="add mod">
          <ac:chgData name="Panzironi, Flavia" userId="2605e054-86b8-47a6-8c99-cd9580752c93" providerId="ADAL" clId="{135D4B4D-9A8C-4951-939F-4FE004DA5A07}" dt="2022-06-21T12:36:20.103" v="448" actId="571"/>
          <ac:picMkLst>
            <pc:docMk/>
            <pc:sldMk cId="841715141" sldId="2146847231"/>
            <ac:picMk id="406" creationId="{C6C63104-1052-45EC-929B-87B14F6071BC}"/>
          </ac:picMkLst>
        </pc:picChg>
        <pc:picChg chg="add mod">
          <ac:chgData name="Panzironi, Flavia" userId="2605e054-86b8-47a6-8c99-cd9580752c93" providerId="ADAL" clId="{135D4B4D-9A8C-4951-939F-4FE004DA5A07}" dt="2022-06-21T12:36:20.103" v="448" actId="571"/>
          <ac:picMkLst>
            <pc:docMk/>
            <pc:sldMk cId="841715141" sldId="2146847231"/>
            <ac:picMk id="407" creationId="{BE9B6273-A672-403F-AAEF-AE2CB87106B5}"/>
          </ac:picMkLst>
        </pc:picChg>
        <pc:picChg chg="add mod">
          <ac:chgData name="Panzironi, Flavia" userId="2605e054-86b8-47a6-8c99-cd9580752c93" providerId="ADAL" clId="{135D4B4D-9A8C-4951-939F-4FE004DA5A07}" dt="2022-06-21T12:36:20.103" v="448" actId="571"/>
          <ac:picMkLst>
            <pc:docMk/>
            <pc:sldMk cId="841715141" sldId="2146847231"/>
            <ac:picMk id="408" creationId="{B65AE4D4-F5D1-4EF9-8F30-2378222FAA0B}"/>
          </ac:picMkLst>
        </pc:picChg>
        <pc:picChg chg="add mod">
          <ac:chgData name="Panzironi, Flavia" userId="2605e054-86b8-47a6-8c99-cd9580752c93" providerId="ADAL" clId="{135D4B4D-9A8C-4951-939F-4FE004DA5A07}" dt="2022-06-21T12:36:20.103" v="448" actId="571"/>
          <ac:picMkLst>
            <pc:docMk/>
            <pc:sldMk cId="841715141" sldId="2146847231"/>
            <ac:picMk id="409" creationId="{A4EBEB38-E8D2-4FCD-ADAE-BA3B3A76CE34}"/>
          </ac:picMkLst>
        </pc:picChg>
        <pc:picChg chg="add mod">
          <ac:chgData name="Panzironi, Flavia" userId="2605e054-86b8-47a6-8c99-cd9580752c93" providerId="ADAL" clId="{135D4B4D-9A8C-4951-939F-4FE004DA5A07}" dt="2022-06-21T12:36:20.103" v="448" actId="571"/>
          <ac:picMkLst>
            <pc:docMk/>
            <pc:sldMk cId="841715141" sldId="2146847231"/>
            <ac:picMk id="410" creationId="{674984D6-5507-4752-A1C7-476A0DA4804A}"/>
          </ac:picMkLst>
        </pc:picChg>
        <pc:picChg chg="add mod">
          <ac:chgData name="Panzironi, Flavia" userId="2605e054-86b8-47a6-8c99-cd9580752c93" providerId="ADAL" clId="{135D4B4D-9A8C-4951-939F-4FE004DA5A07}" dt="2022-06-21T12:36:20.103" v="448" actId="571"/>
          <ac:picMkLst>
            <pc:docMk/>
            <pc:sldMk cId="841715141" sldId="2146847231"/>
            <ac:picMk id="423" creationId="{57881FC6-6D97-467E-9C52-127C02C80875}"/>
          </ac:picMkLst>
        </pc:picChg>
        <pc:cxnChg chg="mod">
          <ac:chgData name="Panzironi, Flavia" userId="2605e054-86b8-47a6-8c99-cd9580752c93" providerId="ADAL" clId="{135D4B4D-9A8C-4951-939F-4FE004DA5A07}" dt="2022-06-21T12:36:35.634" v="489" actId="1035"/>
          <ac:cxnSpMkLst>
            <pc:docMk/>
            <pc:sldMk cId="841715141" sldId="2146847231"/>
            <ac:cxnSpMk id="99" creationId="{0BADE486-173C-46E8-AC96-20F8A1DD340B}"/>
          </ac:cxnSpMkLst>
        </pc:cxnChg>
        <pc:cxnChg chg="mod">
          <ac:chgData name="Panzironi, Flavia" userId="2605e054-86b8-47a6-8c99-cd9580752c93" providerId="ADAL" clId="{135D4B4D-9A8C-4951-939F-4FE004DA5A07}" dt="2022-06-21T12:36:35.634" v="489" actId="1035"/>
          <ac:cxnSpMkLst>
            <pc:docMk/>
            <pc:sldMk cId="841715141" sldId="2146847231"/>
            <ac:cxnSpMk id="197" creationId="{BB6349D6-643C-4D25-BD1E-DB18668A594E}"/>
          </ac:cxnSpMkLst>
        </pc:cxnChg>
        <pc:cxnChg chg="mod">
          <ac:chgData name="Panzironi, Flavia" userId="2605e054-86b8-47a6-8c99-cd9580752c93" providerId="ADAL" clId="{135D4B4D-9A8C-4951-939F-4FE004DA5A07}" dt="2022-06-21T12:36:35.634" v="489" actId="1035"/>
          <ac:cxnSpMkLst>
            <pc:docMk/>
            <pc:sldMk cId="841715141" sldId="2146847231"/>
            <ac:cxnSpMk id="199" creationId="{D3176463-C942-4CBA-8551-BCF3BDAFA36A}"/>
          </ac:cxnSpMkLst>
        </pc:cxnChg>
        <pc:cxnChg chg="mod">
          <ac:chgData name="Panzironi, Flavia" userId="2605e054-86b8-47a6-8c99-cd9580752c93" providerId="ADAL" clId="{135D4B4D-9A8C-4951-939F-4FE004DA5A07}" dt="2022-06-21T12:36:35.634" v="489" actId="1035"/>
          <ac:cxnSpMkLst>
            <pc:docMk/>
            <pc:sldMk cId="841715141" sldId="2146847231"/>
            <ac:cxnSpMk id="220" creationId="{AB5C0159-A574-443E-92C0-8508D4576F07}"/>
          </ac:cxnSpMkLst>
        </pc:cxnChg>
        <pc:cxnChg chg="mod">
          <ac:chgData name="Panzironi, Flavia" userId="2605e054-86b8-47a6-8c99-cd9580752c93" providerId="ADAL" clId="{135D4B4D-9A8C-4951-939F-4FE004DA5A07}" dt="2022-06-21T12:36:35.634" v="489" actId="1035"/>
          <ac:cxnSpMkLst>
            <pc:docMk/>
            <pc:sldMk cId="841715141" sldId="2146847231"/>
            <ac:cxnSpMk id="229" creationId="{4BACF266-D125-47FF-9BEB-4ED8D948E1FE}"/>
          </ac:cxnSpMkLst>
        </pc:cxnChg>
        <pc:cxnChg chg="add mod">
          <ac:chgData name="Panzironi, Flavia" userId="2605e054-86b8-47a6-8c99-cd9580752c93" providerId="ADAL" clId="{135D4B4D-9A8C-4951-939F-4FE004DA5A07}" dt="2022-06-21T12:36:20.103" v="448" actId="571"/>
          <ac:cxnSpMkLst>
            <pc:docMk/>
            <pc:sldMk cId="841715141" sldId="2146847231"/>
            <ac:cxnSpMk id="301" creationId="{611DE815-EE9C-4B31-8FB5-27B91A0F891B}"/>
          </ac:cxnSpMkLst>
        </pc:cxnChg>
        <pc:cxnChg chg="add mod">
          <ac:chgData name="Panzironi, Flavia" userId="2605e054-86b8-47a6-8c99-cd9580752c93" providerId="ADAL" clId="{135D4B4D-9A8C-4951-939F-4FE004DA5A07}" dt="2022-06-21T12:36:20.103" v="448" actId="571"/>
          <ac:cxnSpMkLst>
            <pc:docMk/>
            <pc:sldMk cId="841715141" sldId="2146847231"/>
            <ac:cxnSpMk id="303" creationId="{B64BC7EF-566D-4B94-93B4-08421D8ADFEA}"/>
          </ac:cxnSpMkLst>
        </pc:cxnChg>
        <pc:cxnChg chg="add mod">
          <ac:chgData name="Panzironi, Flavia" userId="2605e054-86b8-47a6-8c99-cd9580752c93" providerId="ADAL" clId="{135D4B4D-9A8C-4951-939F-4FE004DA5A07}" dt="2022-06-21T12:36:20.103" v="448" actId="571"/>
          <ac:cxnSpMkLst>
            <pc:docMk/>
            <pc:sldMk cId="841715141" sldId="2146847231"/>
            <ac:cxnSpMk id="331" creationId="{DA32488A-2282-4C88-A61C-7E1496E8DFF6}"/>
          </ac:cxnSpMkLst>
        </pc:cxnChg>
        <pc:cxnChg chg="add mod">
          <ac:chgData name="Panzironi, Flavia" userId="2605e054-86b8-47a6-8c99-cd9580752c93" providerId="ADAL" clId="{135D4B4D-9A8C-4951-939F-4FE004DA5A07}" dt="2022-06-21T12:36:20.103" v="448" actId="571"/>
          <ac:cxnSpMkLst>
            <pc:docMk/>
            <pc:sldMk cId="841715141" sldId="2146847231"/>
            <ac:cxnSpMk id="332" creationId="{F47D5936-BB95-4ECF-A46A-BDA325D3750F}"/>
          </ac:cxnSpMkLst>
        </pc:cxnChg>
      </pc:sldChg>
      <pc:sldChg chg="addSp delSp modSp add mod modAnim">
        <pc:chgData name="Panzironi, Flavia" userId="2605e054-86b8-47a6-8c99-cd9580752c93" providerId="ADAL" clId="{135D4B4D-9A8C-4951-939F-4FE004DA5A07}" dt="2022-06-22T12:51:09.100" v="1774" actId="14100"/>
        <pc:sldMkLst>
          <pc:docMk/>
          <pc:sldMk cId="1903433681" sldId="2146847231"/>
        </pc:sldMkLst>
        <pc:spChg chg="mod">
          <ac:chgData name="Panzironi, Flavia" userId="2605e054-86b8-47a6-8c99-cd9580752c93" providerId="ADAL" clId="{135D4B4D-9A8C-4951-939F-4FE004DA5A07}" dt="2022-06-22T12:51:09.100" v="1774" actId="14100"/>
          <ac:spMkLst>
            <pc:docMk/>
            <pc:sldMk cId="1903433681" sldId="2146847231"/>
            <ac:spMk id="266" creationId="{2621555E-B053-4640-AACC-6D2DF83E1450}"/>
          </ac:spMkLst>
        </pc:spChg>
        <pc:grpChg chg="del">
          <ac:chgData name="Panzironi, Flavia" userId="2605e054-86b8-47a6-8c99-cd9580752c93" providerId="ADAL" clId="{135D4B4D-9A8C-4951-939F-4FE004DA5A07}" dt="2022-06-22T12:47:45.417" v="1740" actId="478"/>
          <ac:grpSpMkLst>
            <pc:docMk/>
            <pc:sldMk cId="1903433681" sldId="2146847231"/>
            <ac:grpSpMk id="2" creationId="{88D7DA2B-190E-488A-806D-FF09CA86D25C}"/>
          </ac:grpSpMkLst>
        </pc:grpChg>
        <pc:picChg chg="add mod">
          <ac:chgData name="Panzironi, Flavia" userId="2605e054-86b8-47a6-8c99-cd9580752c93" providerId="ADAL" clId="{135D4B4D-9A8C-4951-939F-4FE004DA5A07}" dt="2022-06-22T12:47:34.090" v="1739" actId="14100"/>
          <ac:picMkLst>
            <pc:docMk/>
            <pc:sldMk cId="1903433681" sldId="2146847231"/>
            <ac:picMk id="5" creationId="{2E6C2102-1289-4FA8-9856-CF2A190F7FFF}"/>
          </ac:picMkLst>
        </pc:picChg>
        <pc:picChg chg="del">
          <ac:chgData name="Panzironi, Flavia" userId="2605e054-86b8-47a6-8c99-cd9580752c93" providerId="ADAL" clId="{135D4B4D-9A8C-4951-939F-4FE004DA5A07}" dt="2022-06-22T12:47:47.081" v="1741" actId="478"/>
          <ac:picMkLst>
            <pc:docMk/>
            <pc:sldMk cId="1903433681" sldId="2146847231"/>
            <ac:picMk id="12" creationId="{DD81A6B5-94C0-4389-877A-7BC8E11711F6}"/>
          </ac:picMkLst>
        </pc:picChg>
        <pc:picChg chg="del">
          <ac:chgData name="Panzironi, Flavia" userId="2605e054-86b8-47a6-8c99-cd9580752c93" providerId="ADAL" clId="{135D4B4D-9A8C-4951-939F-4FE004DA5A07}" dt="2022-06-22T12:47:48.719" v="1742" actId="478"/>
          <ac:picMkLst>
            <pc:docMk/>
            <pc:sldMk cId="1903433681" sldId="2146847231"/>
            <ac:picMk id="98" creationId="{0BB7E3CD-5B76-470B-9AC7-E9832018969A}"/>
          </ac:picMkLst>
        </pc:picChg>
        <pc:picChg chg="del">
          <ac:chgData name="Panzironi, Flavia" userId="2605e054-86b8-47a6-8c99-cd9580752c93" providerId="ADAL" clId="{135D4B4D-9A8C-4951-939F-4FE004DA5A07}" dt="2022-06-22T12:50:03.499" v="1765" actId="478"/>
          <ac:picMkLst>
            <pc:docMk/>
            <pc:sldMk cId="1903433681" sldId="2146847231"/>
            <ac:picMk id="218" creationId="{F0F0AF31-DD69-407D-AC88-DF13096144F2}"/>
          </ac:picMkLst>
        </pc:picChg>
        <pc:picChg chg="del">
          <ac:chgData name="Panzironi, Flavia" userId="2605e054-86b8-47a6-8c99-cd9580752c93" providerId="ADAL" clId="{135D4B4D-9A8C-4951-939F-4FE004DA5A07}" dt="2022-06-22T12:49:02.123" v="1761" actId="478"/>
          <ac:picMkLst>
            <pc:docMk/>
            <pc:sldMk cId="1903433681" sldId="2146847231"/>
            <ac:picMk id="235" creationId="{7AB74DFA-E6E1-4794-B8AF-1193F49B24BF}"/>
          </ac:picMkLst>
        </pc:picChg>
        <pc:picChg chg="del">
          <ac:chgData name="Panzironi, Flavia" userId="2605e054-86b8-47a6-8c99-cd9580752c93" providerId="ADAL" clId="{135D4B4D-9A8C-4951-939F-4FE004DA5A07}" dt="2022-06-22T12:48:18.823" v="1754" actId="478"/>
          <ac:picMkLst>
            <pc:docMk/>
            <pc:sldMk cId="1903433681" sldId="2146847231"/>
            <ac:picMk id="267" creationId="{19FBF716-0F84-421D-8172-87BA5A71138E}"/>
          </ac:picMkLst>
        </pc:picChg>
        <pc:picChg chg="del">
          <ac:chgData name="Panzironi, Flavia" userId="2605e054-86b8-47a6-8c99-cd9580752c93" providerId="ADAL" clId="{135D4B4D-9A8C-4951-939F-4FE004DA5A07}" dt="2022-06-22T12:48:16.994" v="1753" actId="478"/>
          <ac:picMkLst>
            <pc:docMk/>
            <pc:sldMk cId="1903433681" sldId="2146847231"/>
            <ac:picMk id="269" creationId="{D469DEC2-B1D6-4B06-9DFB-F14371BD11DE}"/>
          </ac:picMkLst>
        </pc:picChg>
        <pc:picChg chg="add mod">
          <ac:chgData name="Panzironi, Flavia" userId="2605e054-86b8-47a6-8c99-cd9580752c93" providerId="ADAL" clId="{135D4B4D-9A8C-4951-939F-4FE004DA5A07}" dt="2022-06-22T12:48:35.823" v="1757" actId="1076"/>
          <ac:picMkLst>
            <pc:docMk/>
            <pc:sldMk cId="1903433681" sldId="2146847231"/>
            <ac:picMk id="271" creationId="{8184CC99-3940-4701-9BBB-E9A28116004D}"/>
          </ac:picMkLst>
        </pc:picChg>
        <pc:picChg chg="add mod">
          <ac:chgData name="Panzironi, Flavia" userId="2605e054-86b8-47a6-8c99-cd9580752c93" providerId="ADAL" clId="{135D4B4D-9A8C-4951-939F-4FE004DA5A07}" dt="2022-06-22T12:48:33.083" v="1756" actId="1076"/>
          <ac:picMkLst>
            <pc:docMk/>
            <pc:sldMk cId="1903433681" sldId="2146847231"/>
            <ac:picMk id="272" creationId="{CCF4DB02-2C65-45C1-AC69-A97544D10404}"/>
          </ac:picMkLst>
        </pc:picChg>
        <pc:picChg chg="add mod">
          <ac:chgData name="Panzironi, Flavia" userId="2605e054-86b8-47a6-8c99-cd9580752c93" providerId="ADAL" clId="{135D4B4D-9A8C-4951-939F-4FE004DA5A07}" dt="2022-06-22T12:49:13.712" v="1762" actId="1076"/>
          <ac:picMkLst>
            <pc:docMk/>
            <pc:sldMk cId="1903433681" sldId="2146847231"/>
            <ac:picMk id="294" creationId="{E92ECA21-3BB4-4C70-B895-4F34F8A82932}"/>
          </ac:picMkLst>
        </pc:picChg>
        <pc:picChg chg="add mod">
          <ac:chgData name="Panzironi, Flavia" userId="2605e054-86b8-47a6-8c99-cd9580752c93" providerId="ADAL" clId="{135D4B4D-9A8C-4951-939F-4FE004DA5A07}" dt="2022-06-22T12:49:13.712" v="1762" actId="1076"/>
          <ac:picMkLst>
            <pc:docMk/>
            <pc:sldMk cId="1903433681" sldId="2146847231"/>
            <ac:picMk id="295" creationId="{61E58CB8-13D7-4EDD-AE81-10F6CD706944}"/>
          </ac:picMkLst>
        </pc:picChg>
        <pc:picChg chg="add mod">
          <ac:chgData name="Panzironi, Flavia" userId="2605e054-86b8-47a6-8c99-cd9580752c93" providerId="ADAL" clId="{135D4B4D-9A8C-4951-939F-4FE004DA5A07}" dt="2022-06-22T12:49:13.712" v="1762" actId="1076"/>
          <ac:picMkLst>
            <pc:docMk/>
            <pc:sldMk cId="1903433681" sldId="2146847231"/>
            <ac:picMk id="296" creationId="{39877C5D-1A24-4BCF-AD44-115097C1C1D5}"/>
          </ac:picMkLst>
        </pc:picChg>
        <pc:picChg chg="add mod">
          <ac:chgData name="Panzironi, Flavia" userId="2605e054-86b8-47a6-8c99-cd9580752c93" providerId="ADAL" clId="{135D4B4D-9A8C-4951-939F-4FE004DA5A07}" dt="2022-06-22T12:49:34.482" v="1764" actId="1076"/>
          <ac:picMkLst>
            <pc:docMk/>
            <pc:sldMk cId="1903433681" sldId="2146847231"/>
            <ac:picMk id="297" creationId="{80F56819-DCBD-400D-BB5E-56B200698B05}"/>
          </ac:picMkLst>
        </pc:picChg>
        <pc:picChg chg="add mod">
          <ac:chgData name="Panzironi, Flavia" userId="2605e054-86b8-47a6-8c99-cd9580752c93" providerId="ADAL" clId="{135D4B4D-9A8C-4951-939F-4FE004DA5A07}" dt="2022-06-22T12:49:34.482" v="1764" actId="1076"/>
          <ac:picMkLst>
            <pc:docMk/>
            <pc:sldMk cId="1903433681" sldId="2146847231"/>
            <ac:picMk id="298" creationId="{0E0440E0-6F44-4790-9AF2-83471146B290}"/>
          </ac:picMkLst>
        </pc:picChg>
        <pc:picChg chg="add mod">
          <ac:chgData name="Panzironi, Flavia" userId="2605e054-86b8-47a6-8c99-cd9580752c93" providerId="ADAL" clId="{135D4B4D-9A8C-4951-939F-4FE004DA5A07}" dt="2022-06-22T12:49:34.482" v="1764" actId="1076"/>
          <ac:picMkLst>
            <pc:docMk/>
            <pc:sldMk cId="1903433681" sldId="2146847231"/>
            <ac:picMk id="299" creationId="{689B5895-D222-407C-A600-8F20D45B9186}"/>
          </ac:picMkLst>
        </pc:picChg>
        <pc:picChg chg="add mod">
          <ac:chgData name="Panzironi, Flavia" userId="2605e054-86b8-47a6-8c99-cd9580752c93" providerId="ADAL" clId="{135D4B4D-9A8C-4951-939F-4FE004DA5A07}" dt="2022-06-22T12:49:34.482" v="1764" actId="1076"/>
          <ac:picMkLst>
            <pc:docMk/>
            <pc:sldMk cId="1903433681" sldId="2146847231"/>
            <ac:picMk id="300" creationId="{C14EC029-587B-46B0-9C68-F7C564B25795}"/>
          </ac:picMkLst>
        </pc:picChg>
        <pc:cxnChg chg="ord">
          <ac:chgData name="Panzironi, Flavia" userId="2605e054-86b8-47a6-8c99-cd9580752c93" providerId="ADAL" clId="{135D4B4D-9A8C-4951-939F-4FE004DA5A07}" dt="2022-06-22T12:48:29.171" v="1755" actId="166"/>
          <ac:cxnSpMkLst>
            <pc:docMk/>
            <pc:sldMk cId="1903433681" sldId="2146847231"/>
            <ac:cxnSpMk id="99" creationId="{0BADE486-173C-46E8-AC96-20F8A1DD340B}"/>
          </ac:cxnSpMkLst>
        </pc:cxnChg>
        <pc:cxnChg chg="add del mod">
          <ac:chgData name="Panzironi, Flavia" userId="2605e054-86b8-47a6-8c99-cd9580752c93" providerId="ADAL" clId="{135D4B4D-9A8C-4951-939F-4FE004DA5A07}" dt="2022-06-22T12:48:14.297" v="1752" actId="478"/>
          <ac:cxnSpMkLst>
            <pc:docMk/>
            <pc:sldMk cId="1903433681" sldId="2146847231"/>
            <ac:cxnSpMk id="274" creationId="{5B6CB5A1-2B74-487B-AA2B-C8D65327ED6C}"/>
          </ac:cxnSpMkLst>
        </pc:cxnChg>
      </pc:sldChg>
      <pc:sldChg chg="del">
        <pc:chgData name="Panzironi, Flavia" userId="2605e054-86b8-47a6-8c99-cd9580752c93" providerId="ADAL" clId="{135D4B4D-9A8C-4951-939F-4FE004DA5A07}" dt="2022-06-21T11:19:23.684" v="441" actId="2696"/>
        <pc:sldMkLst>
          <pc:docMk/>
          <pc:sldMk cId="3289791498" sldId="2146847232"/>
        </pc:sldMkLst>
      </pc:sldChg>
      <pc:sldChg chg="add">
        <pc:chgData name="Panzironi, Flavia" userId="2605e054-86b8-47a6-8c99-cd9580752c93" providerId="ADAL" clId="{135D4B4D-9A8C-4951-939F-4FE004DA5A07}" dt="2022-06-21T11:19:28.115" v="442"/>
        <pc:sldMkLst>
          <pc:docMk/>
          <pc:sldMk cId="3294778355" sldId="2146847232"/>
        </pc:sldMkLst>
      </pc:sldChg>
      <pc:sldChg chg="add">
        <pc:chgData name="Panzironi, Flavia" userId="2605e054-86b8-47a6-8c99-cd9580752c93" providerId="ADAL" clId="{135D4B4D-9A8C-4951-939F-4FE004DA5A07}" dt="2022-06-21T11:08:37.970" v="366"/>
        <pc:sldMkLst>
          <pc:docMk/>
          <pc:sldMk cId="2025716795" sldId="2146847233"/>
        </pc:sldMkLst>
      </pc:sldChg>
      <pc:sldChg chg="addSp delSp modSp add del mod">
        <pc:chgData name="Panzironi, Flavia" userId="2605e054-86b8-47a6-8c99-cd9580752c93" providerId="ADAL" clId="{135D4B4D-9A8C-4951-939F-4FE004DA5A07}" dt="2022-06-21T11:08:31.766" v="365" actId="2696"/>
        <pc:sldMkLst>
          <pc:docMk/>
          <pc:sldMk cId="2873882113" sldId="2146847233"/>
        </pc:sldMkLst>
        <pc:spChg chg="mod">
          <ac:chgData name="Panzironi, Flavia" userId="2605e054-86b8-47a6-8c99-cd9580752c93" providerId="ADAL" clId="{135D4B4D-9A8C-4951-939F-4FE004DA5A07}" dt="2022-06-21T10:30:55.473" v="55" actId="1037"/>
          <ac:spMkLst>
            <pc:docMk/>
            <pc:sldMk cId="2873882113" sldId="2146847233"/>
            <ac:spMk id="100" creationId="{481F406C-FB83-4570-BA35-D7BD98472076}"/>
          </ac:spMkLst>
        </pc:spChg>
        <pc:spChg chg="del">
          <ac:chgData name="Panzironi, Flavia" userId="2605e054-86b8-47a6-8c99-cd9580752c93" providerId="ADAL" clId="{135D4B4D-9A8C-4951-939F-4FE004DA5A07}" dt="2022-06-21T10:30:45.429" v="16" actId="478"/>
          <ac:spMkLst>
            <pc:docMk/>
            <pc:sldMk cId="2873882113" sldId="2146847233"/>
            <ac:spMk id="101" creationId="{FE8C504B-BDEA-4B06-A1AF-6EEDF2531F3B}"/>
          </ac:spMkLst>
        </pc:spChg>
        <pc:spChg chg="del">
          <ac:chgData name="Panzironi, Flavia" userId="2605e054-86b8-47a6-8c99-cd9580752c93" providerId="ADAL" clId="{135D4B4D-9A8C-4951-939F-4FE004DA5A07}" dt="2022-06-21T10:30:42.704" v="15" actId="478"/>
          <ac:spMkLst>
            <pc:docMk/>
            <pc:sldMk cId="2873882113" sldId="2146847233"/>
            <ac:spMk id="102" creationId="{D0F86B38-B61F-4226-A848-CBC168203264}"/>
          </ac:spMkLst>
        </pc:spChg>
        <pc:grpChg chg="mod">
          <ac:chgData name="Panzironi, Flavia" userId="2605e054-86b8-47a6-8c99-cd9580752c93" providerId="ADAL" clId="{135D4B4D-9A8C-4951-939F-4FE004DA5A07}" dt="2022-06-21T10:30:55.473" v="55" actId="1037"/>
          <ac:grpSpMkLst>
            <pc:docMk/>
            <pc:sldMk cId="2873882113" sldId="2146847233"/>
            <ac:grpSpMk id="94" creationId="{1A333183-F890-43AC-AC4B-9819EA0C442A}"/>
          </ac:grpSpMkLst>
        </pc:grpChg>
        <pc:grpChg chg="add del mod">
          <ac:chgData name="Panzironi, Flavia" userId="2605e054-86b8-47a6-8c99-cd9580752c93" providerId="ADAL" clId="{135D4B4D-9A8C-4951-939F-4FE004DA5A07}" dt="2022-06-21T10:32:23.492" v="66" actId="478"/>
          <ac:grpSpMkLst>
            <pc:docMk/>
            <pc:sldMk cId="2873882113" sldId="2146847233"/>
            <ac:grpSpMk id="106" creationId="{9283AB08-0D9E-4B40-95E6-834CC9AC8E6B}"/>
          </ac:grpSpMkLst>
        </pc:grpChg>
        <pc:grpChg chg="mod">
          <ac:chgData name="Panzironi, Flavia" userId="2605e054-86b8-47a6-8c99-cd9580752c93" providerId="ADAL" clId="{135D4B4D-9A8C-4951-939F-4FE004DA5A07}" dt="2022-06-21T10:32:14.675" v="64"/>
          <ac:grpSpMkLst>
            <pc:docMk/>
            <pc:sldMk cId="2873882113" sldId="2146847233"/>
            <ac:grpSpMk id="107" creationId="{D30FF9C8-63AF-4AE5-82FE-5C328881F2D8}"/>
          </ac:grpSpMkLst>
        </pc:grpChg>
        <pc:picChg chg="mod">
          <ac:chgData name="Panzironi, Flavia" userId="2605e054-86b8-47a6-8c99-cd9580752c93" providerId="ADAL" clId="{135D4B4D-9A8C-4951-939F-4FE004DA5A07}" dt="2022-06-21T10:30:55.473" v="55" actId="1037"/>
          <ac:picMkLst>
            <pc:docMk/>
            <pc:sldMk cId="2873882113" sldId="2146847233"/>
            <ac:picMk id="93" creationId="{8995DF63-77C3-4EB0-8C7D-9FD1F66067C5}"/>
          </ac:picMkLst>
        </pc:picChg>
        <pc:picChg chg="mod">
          <ac:chgData name="Panzironi, Flavia" userId="2605e054-86b8-47a6-8c99-cd9580752c93" providerId="ADAL" clId="{135D4B4D-9A8C-4951-939F-4FE004DA5A07}" dt="2022-06-21T10:30:55.473" v="55" actId="1037"/>
          <ac:picMkLst>
            <pc:docMk/>
            <pc:sldMk cId="2873882113" sldId="2146847233"/>
            <ac:picMk id="99" creationId="{68DA7A82-E3E9-419E-91B8-E35E8FF6DEBE}"/>
          </ac:picMkLst>
        </pc:picChg>
        <pc:picChg chg="add del mod">
          <ac:chgData name="Panzironi, Flavia" userId="2605e054-86b8-47a6-8c99-cd9580752c93" providerId="ADAL" clId="{135D4B4D-9A8C-4951-939F-4FE004DA5A07}" dt="2022-06-21T10:31:59.160" v="58" actId="478"/>
          <ac:picMkLst>
            <pc:docMk/>
            <pc:sldMk cId="2873882113" sldId="2146847233"/>
            <ac:picMk id="103" creationId="{C1E87FBD-C1AB-4130-A9B9-D5E1BA1A5816}"/>
          </ac:picMkLst>
        </pc:picChg>
        <pc:picChg chg="add del mod">
          <ac:chgData name="Panzironi, Flavia" userId="2605e054-86b8-47a6-8c99-cd9580752c93" providerId="ADAL" clId="{135D4B4D-9A8C-4951-939F-4FE004DA5A07}" dt="2022-06-21T10:32:04.730" v="60"/>
          <ac:picMkLst>
            <pc:docMk/>
            <pc:sldMk cId="2873882113" sldId="2146847233"/>
            <ac:picMk id="104" creationId="{F3CE4DAB-E4B5-482F-BF30-9461AD9E139D}"/>
          </ac:picMkLst>
        </pc:picChg>
        <pc:picChg chg="add del mod">
          <ac:chgData name="Panzironi, Flavia" userId="2605e054-86b8-47a6-8c99-cd9580752c93" providerId="ADAL" clId="{135D4B4D-9A8C-4951-939F-4FE004DA5A07}" dt="2022-06-21T10:32:10.221" v="63" actId="478"/>
          <ac:picMkLst>
            <pc:docMk/>
            <pc:sldMk cId="2873882113" sldId="2146847233"/>
            <ac:picMk id="105" creationId="{0F934466-CFDC-48EC-90EB-EEC2B4FA61E8}"/>
          </ac:picMkLst>
        </pc:picChg>
        <pc:picChg chg="mod">
          <ac:chgData name="Panzironi, Flavia" userId="2605e054-86b8-47a6-8c99-cd9580752c93" providerId="ADAL" clId="{135D4B4D-9A8C-4951-939F-4FE004DA5A07}" dt="2022-06-21T10:32:14.675" v="64"/>
          <ac:picMkLst>
            <pc:docMk/>
            <pc:sldMk cId="2873882113" sldId="2146847233"/>
            <ac:picMk id="108" creationId="{5AAD0F4B-9709-4607-ADC6-513C220C2EF3}"/>
          </ac:picMkLst>
        </pc:picChg>
        <pc:picChg chg="mod">
          <ac:chgData name="Panzironi, Flavia" userId="2605e054-86b8-47a6-8c99-cd9580752c93" providerId="ADAL" clId="{135D4B4D-9A8C-4951-939F-4FE004DA5A07}" dt="2022-06-21T10:32:18.450" v="65" actId="1076"/>
          <ac:picMkLst>
            <pc:docMk/>
            <pc:sldMk cId="2873882113" sldId="2146847233"/>
            <ac:picMk id="109" creationId="{6F43FFC5-8E01-4D0A-ADD4-F6FBB74BD3D2}"/>
          </ac:picMkLst>
        </pc:picChg>
        <pc:picChg chg="mod">
          <ac:chgData name="Panzironi, Flavia" userId="2605e054-86b8-47a6-8c99-cd9580752c93" providerId="ADAL" clId="{135D4B4D-9A8C-4951-939F-4FE004DA5A07}" dt="2022-06-21T10:32:14.675" v="64"/>
          <ac:picMkLst>
            <pc:docMk/>
            <pc:sldMk cId="2873882113" sldId="2146847233"/>
            <ac:picMk id="110" creationId="{EBE0CA3B-96D2-48F0-9387-27BE864B196F}"/>
          </ac:picMkLst>
        </pc:picChg>
      </pc:sldChg>
      <pc:sldChg chg="addSp delSp modSp add mod">
        <pc:chgData name="Panzironi, Flavia" userId="2605e054-86b8-47a6-8c99-cd9580752c93" providerId="ADAL" clId="{135D4B4D-9A8C-4951-939F-4FE004DA5A07}" dt="2022-06-22T08:50:59.591" v="1121" actId="1037"/>
        <pc:sldMkLst>
          <pc:docMk/>
          <pc:sldMk cId="2819354443" sldId="2146847234"/>
        </pc:sldMkLst>
        <pc:grpChg chg="del mod">
          <ac:chgData name="Panzironi, Flavia" userId="2605e054-86b8-47a6-8c99-cd9580752c93" providerId="ADAL" clId="{135D4B4D-9A8C-4951-939F-4FE004DA5A07}" dt="2022-06-22T07:40:28.644" v="987" actId="478"/>
          <ac:grpSpMkLst>
            <pc:docMk/>
            <pc:sldMk cId="2819354443" sldId="2146847234"/>
            <ac:grpSpMk id="3" creationId="{B6D46B34-8B0F-4C85-872F-AB23BEE9C77D}"/>
          </ac:grpSpMkLst>
        </pc:grpChg>
        <pc:grpChg chg="mod">
          <ac:chgData name="Panzironi, Flavia" userId="2605e054-86b8-47a6-8c99-cd9580752c93" providerId="ADAL" clId="{135D4B4D-9A8C-4951-939F-4FE004DA5A07}" dt="2022-06-22T08:50:48.254" v="1093" actId="1038"/>
          <ac:grpSpMkLst>
            <pc:docMk/>
            <pc:sldMk cId="2819354443" sldId="2146847234"/>
            <ac:grpSpMk id="53" creationId="{5A672D2E-7C9F-4453-9934-255FA249034C}"/>
          </ac:grpSpMkLst>
        </pc:grpChg>
        <pc:grpChg chg="add mod">
          <ac:chgData name="Panzironi, Flavia" userId="2605e054-86b8-47a6-8c99-cd9580752c93" providerId="ADAL" clId="{135D4B4D-9A8C-4951-939F-4FE004DA5A07}" dt="2022-06-22T08:50:59.591" v="1121" actId="1037"/>
          <ac:grpSpMkLst>
            <pc:docMk/>
            <pc:sldMk cId="2819354443" sldId="2146847234"/>
            <ac:grpSpMk id="63" creationId="{1ED0BBD5-4086-4953-80C7-7968B7D8CFBD}"/>
          </ac:grpSpMkLst>
        </pc:grpChg>
        <pc:grpChg chg="mod">
          <ac:chgData name="Panzironi, Flavia" userId="2605e054-86b8-47a6-8c99-cd9580752c93" providerId="ADAL" clId="{135D4B4D-9A8C-4951-939F-4FE004DA5A07}" dt="2022-06-22T08:50:49.538" v="1094" actId="1038"/>
          <ac:grpSpMkLst>
            <pc:docMk/>
            <pc:sldMk cId="2819354443" sldId="2146847234"/>
            <ac:grpSpMk id="84" creationId="{EE0A7119-35B5-455A-97D4-80DD96399CBC}"/>
          </ac:grpSpMkLst>
        </pc:grpChg>
        <pc:grpChg chg="add mod">
          <ac:chgData name="Panzironi, Flavia" userId="2605e054-86b8-47a6-8c99-cd9580752c93" providerId="ADAL" clId="{135D4B4D-9A8C-4951-939F-4FE004DA5A07}" dt="2022-06-22T08:50:59.591" v="1121" actId="1037"/>
          <ac:grpSpMkLst>
            <pc:docMk/>
            <pc:sldMk cId="2819354443" sldId="2146847234"/>
            <ac:grpSpMk id="92" creationId="{7B99FD2C-7E23-480B-AD21-BA8B4B254C4E}"/>
          </ac:grpSpMkLst>
        </pc:grpChg>
        <pc:picChg chg="mod">
          <ac:chgData name="Panzironi, Flavia" userId="2605e054-86b8-47a6-8c99-cd9580752c93" providerId="ADAL" clId="{135D4B4D-9A8C-4951-939F-4FE004DA5A07}" dt="2022-06-22T08:50:49.538" v="1094" actId="1038"/>
          <ac:picMkLst>
            <pc:docMk/>
            <pc:sldMk cId="2819354443" sldId="2146847234"/>
            <ac:picMk id="27" creationId="{09665699-7F81-46F8-96A6-E0D2D84A3C2C}"/>
          </ac:picMkLst>
        </pc:picChg>
        <pc:picChg chg="del">
          <ac:chgData name="Panzironi, Flavia" userId="2605e054-86b8-47a6-8c99-cd9580752c93" providerId="ADAL" clId="{135D4B4D-9A8C-4951-939F-4FE004DA5A07}" dt="2022-06-21T13:12:38.679" v="498" actId="478"/>
          <ac:picMkLst>
            <pc:docMk/>
            <pc:sldMk cId="2819354443" sldId="2146847234"/>
            <ac:picMk id="51" creationId="{424E6948-E7B9-4C2D-AED7-AE9C26638E03}"/>
          </ac:picMkLst>
        </pc:picChg>
        <pc:picChg chg="del">
          <ac:chgData name="Panzironi, Flavia" userId="2605e054-86b8-47a6-8c99-cd9580752c93" providerId="ADAL" clId="{135D4B4D-9A8C-4951-939F-4FE004DA5A07}" dt="2022-06-21T13:12:38.679" v="498" actId="478"/>
          <ac:picMkLst>
            <pc:docMk/>
            <pc:sldMk cId="2819354443" sldId="2146847234"/>
            <ac:picMk id="55" creationId="{328078A7-D5D0-427B-9CA5-377F7513E3EF}"/>
          </ac:picMkLst>
        </pc:picChg>
        <pc:picChg chg="mod">
          <ac:chgData name="Panzironi, Flavia" userId="2605e054-86b8-47a6-8c99-cd9580752c93" providerId="ADAL" clId="{135D4B4D-9A8C-4951-939F-4FE004DA5A07}" dt="2022-06-22T08:50:49.538" v="1094" actId="1038"/>
          <ac:picMkLst>
            <pc:docMk/>
            <pc:sldMk cId="2819354443" sldId="2146847234"/>
            <ac:picMk id="60" creationId="{C255813D-545D-4C80-84DA-10D693384534}"/>
          </ac:picMkLst>
        </pc:picChg>
        <pc:picChg chg="del">
          <ac:chgData name="Panzironi, Flavia" userId="2605e054-86b8-47a6-8c99-cd9580752c93" providerId="ADAL" clId="{135D4B4D-9A8C-4951-939F-4FE004DA5A07}" dt="2022-06-21T13:12:38.679" v="498" actId="478"/>
          <ac:picMkLst>
            <pc:docMk/>
            <pc:sldMk cId="2819354443" sldId="2146847234"/>
            <ac:picMk id="62" creationId="{D93A1317-8383-4116-8D4E-BCB7CD70A895}"/>
          </ac:picMkLst>
        </pc:picChg>
        <pc:picChg chg="mod">
          <ac:chgData name="Panzironi, Flavia" userId="2605e054-86b8-47a6-8c99-cd9580752c93" providerId="ADAL" clId="{135D4B4D-9A8C-4951-939F-4FE004DA5A07}" dt="2022-06-22T07:40:02.174" v="980"/>
          <ac:picMkLst>
            <pc:docMk/>
            <pc:sldMk cId="2819354443" sldId="2146847234"/>
            <ac:picMk id="65" creationId="{94CEA493-0B5A-4575-870C-985F3DFF984C}"/>
          </ac:picMkLst>
        </pc:picChg>
        <pc:picChg chg="mod">
          <ac:chgData name="Panzironi, Flavia" userId="2605e054-86b8-47a6-8c99-cd9580752c93" providerId="ADAL" clId="{135D4B4D-9A8C-4951-939F-4FE004DA5A07}" dt="2022-06-22T07:40:02.174" v="980"/>
          <ac:picMkLst>
            <pc:docMk/>
            <pc:sldMk cId="2819354443" sldId="2146847234"/>
            <ac:picMk id="66" creationId="{B8703BC7-C35F-44BC-AF0A-9F9E40A1D6B3}"/>
          </ac:picMkLst>
        </pc:picChg>
        <pc:picChg chg="mod">
          <ac:chgData name="Panzironi, Flavia" userId="2605e054-86b8-47a6-8c99-cd9580752c93" providerId="ADAL" clId="{135D4B4D-9A8C-4951-939F-4FE004DA5A07}" dt="2022-06-22T07:40:02.174" v="980"/>
          <ac:picMkLst>
            <pc:docMk/>
            <pc:sldMk cId="2819354443" sldId="2146847234"/>
            <ac:picMk id="67" creationId="{2D549891-2B2E-43AB-A731-0AE2A68BA644}"/>
          </ac:picMkLst>
        </pc:picChg>
        <pc:picChg chg="mod">
          <ac:chgData name="Panzironi, Flavia" userId="2605e054-86b8-47a6-8c99-cd9580752c93" providerId="ADAL" clId="{135D4B4D-9A8C-4951-939F-4FE004DA5A07}" dt="2022-06-22T07:40:02.174" v="980"/>
          <ac:picMkLst>
            <pc:docMk/>
            <pc:sldMk cId="2819354443" sldId="2146847234"/>
            <ac:picMk id="76" creationId="{64881634-335B-407A-9647-94031DDEEC32}"/>
          </ac:picMkLst>
        </pc:picChg>
        <pc:picChg chg="mod">
          <ac:chgData name="Panzironi, Flavia" userId="2605e054-86b8-47a6-8c99-cd9580752c93" providerId="ADAL" clId="{135D4B4D-9A8C-4951-939F-4FE004DA5A07}" dt="2022-06-22T07:40:02.174" v="980"/>
          <ac:picMkLst>
            <pc:docMk/>
            <pc:sldMk cId="2819354443" sldId="2146847234"/>
            <ac:picMk id="78" creationId="{4033B59C-ECD1-44BA-A4E5-0C464B527671}"/>
          </ac:picMkLst>
        </pc:picChg>
        <pc:picChg chg="mod">
          <ac:chgData name="Panzironi, Flavia" userId="2605e054-86b8-47a6-8c99-cd9580752c93" providerId="ADAL" clId="{135D4B4D-9A8C-4951-939F-4FE004DA5A07}" dt="2022-06-22T07:40:02.174" v="980"/>
          <ac:picMkLst>
            <pc:docMk/>
            <pc:sldMk cId="2819354443" sldId="2146847234"/>
            <ac:picMk id="93" creationId="{A0DE8B3A-EF5B-49FD-A540-156AEB7FC36A}"/>
          </ac:picMkLst>
        </pc:picChg>
        <pc:picChg chg="mod">
          <ac:chgData name="Panzironi, Flavia" userId="2605e054-86b8-47a6-8c99-cd9580752c93" providerId="ADAL" clId="{135D4B4D-9A8C-4951-939F-4FE004DA5A07}" dt="2022-06-22T07:40:02.174" v="980"/>
          <ac:picMkLst>
            <pc:docMk/>
            <pc:sldMk cId="2819354443" sldId="2146847234"/>
            <ac:picMk id="94" creationId="{AEEBCF80-E09E-42DC-9965-009744A1A495}"/>
          </ac:picMkLst>
        </pc:picChg>
        <pc:picChg chg="mod">
          <ac:chgData name="Panzironi, Flavia" userId="2605e054-86b8-47a6-8c99-cd9580752c93" providerId="ADAL" clId="{135D4B4D-9A8C-4951-939F-4FE004DA5A07}" dt="2022-06-22T07:40:02.174" v="980"/>
          <ac:picMkLst>
            <pc:docMk/>
            <pc:sldMk cId="2819354443" sldId="2146847234"/>
            <ac:picMk id="95" creationId="{CF74DA17-64E7-4061-B47E-4F67C72C4159}"/>
          </ac:picMkLst>
        </pc:picChg>
      </pc:sldChg>
      <pc:sldChg chg="addSp delSp modSp add mod">
        <pc:chgData name="Panzironi, Flavia" userId="2605e054-86b8-47a6-8c99-cd9580752c93" providerId="ADAL" clId="{135D4B4D-9A8C-4951-939F-4FE004DA5A07}" dt="2022-06-22T08:51:16.307" v="1149" actId="1037"/>
        <pc:sldMkLst>
          <pc:docMk/>
          <pc:sldMk cId="2112536295" sldId="2146847235"/>
        </pc:sldMkLst>
        <pc:grpChg chg="add mod">
          <ac:chgData name="Panzironi, Flavia" userId="2605e054-86b8-47a6-8c99-cd9580752c93" providerId="ADAL" clId="{135D4B4D-9A8C-4951-939F-4FE004DA5A07}" dt="2022-06-22T08:51:16.307" v="1149" actId="1037"/>
          <ac:grpSpMkLst>
            <pc:docMk/>
            <pc:sldMk cId="2112536295" sldId="2146847235"/>
            <ac:grpSpMk id="57" creationId="{6E1D8AFC-C234-4EAB-A8DC-581BD1CDA7E0}"/>
          </ac:grpSpMkLst>
        </pc:grpChg>
        <pc:grpChg chg="add mod">
          <ac:chgData name="Panzironi, Flavia" userId="2605e054-86b8-47a6-8c99-cd9580752c93" providerId="ADAL" clId="{135D4B4D-9A8C-4951-939F-4FE004DA5A07}" dt="2022-06-22T08:51:16.307" v="1149" actId="1037"/>
          <ac:grpSpMkLst>
            <pc:docMk/>
            <pc:sldMk cId="2112536295" sldId="2146847235"/>
            <ac:grpSpMk id="67" creationId="{AC9BB654-D868-4972-8915-6ED833335A4A}"/>
          </ac:grpSpMkLst>
        </pc:grpChg>
        <pc:picChg chg="del">
          <ac:chgData name="Panzironi, Flavia" userId="2605e054-86b8-47a6-8c99-cd9580752c93" providerId="ADAL" clId="{135D4B4D-9A8C-4951-939F-4FE004DA5A07}" dt="2022-06-22T07:42:28.558" v="1004" actId="478"/>
          <ac:picMkLst>
            <pc:docMk/>
            <pc:sldMk cId="2112536295" sldId="2146847235"/>
            <ac:picMk id="51" creationId="{424E6948-E7B9-4C2D-AED7-AE9C26638E03}"/>
          </ac:picMkLst>
        </pc:picChg>
        <pc:picChg chg="del">
          <ac:chgData name="Panzironi, Flavia" userId="2605e054-86b8-47a6-8c99-cd9580752c93" providerId="ADAL" clId="{135D4B4D-9A8C-4951-939F-4FE004DA5A07}" dt="2022-06-22T07:42:25.818" v="1002" actId="478"/>
          <ac:picMkLst>
            <pc:docMk/>
            <pc:sldMk cId="2112536295" sldId="2146847235"/>
            <ac:picMk id="55" creationId="{328078A7-D5D0-427B-9CA5-377F7513E3EF}"/>
          </ac:picMkLst>
        </pc:picChg>
        <pc:picChg chg="mod ord">
          <ac:chgData name="Panzironi, Flavia" userId="2605e054-86b8-47a6-8c99-cd9580752c93" providerId="ADAL" clId="{135D4B4D-9A8C-4951-939F-4FE004DA5A07}" dt="2022-06-22T08:51:16.307" v="1149" actId="1037"/>
          <ac:picMkLst>
            <pc:docMk/>
            <pc:sldMk cId="2112536295" sldId="2146847235"/>
            <ac:picMk id="56" creationId="{3F4E44FE-5C7E-473E-8D96-CC54F6C07979}"/>
          </ac:picMkLst>
        </pc:picChg>
        <pc:picChg chg="mod">
          <ac:chgData name="Panzironi, Flavia" userId="2605e054-86b8-47a6-8c99-cd9580752c93" providerId="ADAL" clId="{135D4B4D-9A8C-4951-939F-4FE004DA5A07}" dt="2022-06-22T07:41:12.573" v="989"/>
          <ac:picMkLst>
            <pc:docMk/>
            <pc:sldMk cId="2112536295" sldId="2146847235"/>
            <ac:picMk id="58" creationId="{AD45D273-03B8-41DC-9344-06A46A78BCD5}"/>
          </ac:picMkLst>
        </pc:picChg>
        <pc:picChg chg="mod">
          <ac:chgData name="Panzironi, Flavia" userId="2605e054-86b8-47a6-8c99-cd9580752c93" providerId="ADAL" clId="{135D4B4D-9A8C-4951-939F-4FE004DA5A07}" dt="2022-06-22T07:41:12.573" v="989"/>
          <ac:picMkLst>
            <pc:docMk/>
            <pc:sldMk cId="2112536295" sldId="2146847235"/>
            <ac:picMk id="59" creationId="{95A22614-951B-47E8-ABD8-AC9FFF699C7C}"/>
          </ac:picMkLst>
        </pc:picChg>
        <pc:picChg chg="mod">
          <ac:chgData name="Panzironi, Flavia" userId="2605e054-86b8-47a6-8c99-cd9580752c93" providerId="ADAL" clId="{135D4B4D-9A8C-4951-939F-4FE004DA5A07}" dt="2022-06-22T07:41:12.573" v="989"/>
          <ac:picMkLst>
            <pc:docMk/>
            <pc:sldMk cId="2112536295" sldId="2146847235"/>
            <ac:picMk id="61" creationId="{E35607DF-2A5E-4BFF-96D3-98654E35391B}"/>
          </ac:picMkLst>
        </pc:picChg>
        <pc:picChg chg="del">
          <ac:chgData name="Panzironi, Flavia" userId="2605e054-86b8-47a6-8c99-cd9580752c93" providerId="ADAL" clId="{135D4B4D-9A8C-4951-939F-4FE004DA5A07}" dt="2022-06-22T07:42:27.168" v="1003" actId="478"/>
          <ac:picMkLst>
            <pc:docMk/>
            <pc:sldMk cId="2112536295" sldId="2146847235"/>
            <ac:picMk id="62" creationId="{D93A1317-8383-4116-8D4E-BCB7CD70A895}"/>
          </ac:picMkLst>
        </pc:picChg>
        <pc:picChg chg="del mod">
          <ac:chgData name="Panzironi, Flavia" userId="2605e054-86b8-47a6-8c99-cd9580752c93" providerId="ADAL" clId="{135D4B4D-9A8C-4951-939F-4FE004DA5A07}" dt="2022-06-22T07:42:07.589" v="1001" actId="478"/>
          <ac:picMkLst>
            <pc:docMk/>
            <pc:sldMk cId="2112536295" sldId="2146847235"/>
            <ac:picMk id="63" creationId="{0A0D05C7-D677-443D-81D8-EBE2E07C5B98}"/>
          </ac:picMkLst>
        </pc:picChg>
        <pc:picChg chg="mod">
          <ac:chgData name="Panzironi, Flavia" userId="2605e054-86b8-47a6-8c99-cd9580752c93" providerId="ADAL" clId="{135D4B4D-9A8C-4951-939F-4FE004DA5A07}" dt="2022-06-22T07:41:12.573" v="989"/>
          <ac:picMkLst>
            <pc:docMk/>
            <pc:sldMk cId="2112536295" sldId="2146847235"/>
            <ac:picMk id="65" creationId="{0BF63C3B-C91F-47C9-BFEA-68EE236521B4}"/>
          </ac:picMkLst>
        </pc:picChg>
        <pc:picChg chg="mod">
          <ac:chgData name="Panzironi, Flavia" userId="2605e054-86b8-47a6-8c99-cd9580752c93" providerId="ADAL" clId="{135D4B4D-9A8C-4951-939F-4FE004DA5A07}" dt="2022-06-22T07:41:12.573" v="989"/>
          <ac:picMkLst>
            <pc:docMk/>
            <pc:sldMk cId="2112536295" sldId="2146847235"/>
            <ac:picMk id="66" creationId="{10B6F842-FD14-4C57-95E2-64E0C7C5B01B}"/>
          </ac:picMkLst>
        </pc:picChg>
        <pc:picChg chg="add del mod">
          <ac:chgData name="Panzironi, Flavia" userId="2605e054-86b8-47a6-8c99-cd9580752c93" providerId="ADAL" clId="{135D4B4D-9A8C-4951-939F-4FE004DA5A07}" dt="2022-06-22T07:42:07.589" v="1001" actId="478"/>
          <ac:picMkLst>
            <pc:docMk/>
            <pc:sldMk cId="2112536295" sldId="2146847235"/>
            <ac:picMk id="70" creationId="{8216DF66-67E7-4C67-8AC3-3C36FA2C1913}"/>
          </ac:picMkLst>
        </pc:picChg>
        <pc:picChg chg="mod ord">
          <ac:chgData name="Panzironi, Flavia" userId="2605e054-86b8-47a6-8c99-cd9580752c93" providerId="ADAL" clId="{135D4B4D-9A8C-4951-939F-4FE004DA5A07}" dt="2022-06-22T08:51:16.307" v="1149" actId="1037"/>
          <ac:picMkLst>
            <pc:docMk/>
            <pc:sldMk cId="2112536295" sldId="2146847235"/>
            <ac:picMk id="72" creationId="{06E78CBC-D772-4A93-BDC6-BF7C0917F40B}"/>
          </ac:picMkLst>
        </pc:picChg>
        <pc:picChg chg="del mod">
          <ac:chgData name="Panzironi, Flavia" userId="2605e054-86b8-47a6-8c99-cd9580752c93" providerId="ADAL" clId="{135D4B4D-9A8C-4951-939F-4FE004DA5A07}" dt="2022-06-22T07:42:07.589" v="1001" actId="478"/>
          <ac:picMkLst>
            <pc:docMk/>
            <pc:sldMk cId="2112536295" sldId="2146847235"/>
            <ac:picMk id="73" creationId="{D16BCDC7-06D8-4AC5-BB09-6AEED39846C3}"/>
          </ac:picMkLst>
        </pc:picChg>
        <pc:picChg chg="del mod">
          <ac:chgData name="Panzironi, Flavia" userId="2605e054-86b8-47a6-8c99-cd9580752c93" providerId="ADAL" clId="{135D4B4D-9A8C-4951-939F-4FE004DA5A07}" dt="2022-06-22T07:42:07.589" v="1001" actId="478"/>
          <ac:picMkLst>
            <pc:docMk/>
            <pc:sldMk cId="2112536295" sldId="2146847235"/>
            <ac:picMk id="74" creationId="{0CD8195A-43FE-47C2-8898-2497CE1E0E3E}"/>
          </ac:picMkLst>
        </pc:picChg>
        <pc:picChg chg="mod ord">
          <ac:chgData name="Panzironi, Flavia" userId="2605e054-86b8-47a6-8c99-cd9580752c93" providerId="ADAL" clId="{135D4B4D-9A8C-4951-939F-4FE004DA5A07}" dt="2022-06-22T08:51:16.307" v="1149" actId="1037"/>
          <ac:picMkLst>
            <pc:docMk/>
            <pc:sldMk cId="2112536295" sldId="2146847235"/>
            <ac:picMk id="75" creationId="{E26E1B89-C3E8-4E26-9C8C-EA5006010469}"/>
          </ac:picMkLst>
        </pc:picChg>
        <pc:picChg chg="mod">
          <ac:chgData name="Panzironi, Flavia" userId="2605e054-86b8-47a6-8c99-cd9580752c93" providerId="ADAL" clId="{135D4B4D-9A8C-4951-939F-4FE004DA5A07}" dt="2022-06-22T07:41:12.573" v="989"/>
          <ac:picMkLst>
            <pc:docMk/>
            <pc:sldMk cId="2112536295" sldId="2146847235"/>
            <ac:picMk id="76" creationId="{9D0FD915-0797-41BA-A386-3D403D41058D}"/>
          </ac:picMkLst>
        </pc:picChg>
        <pc:picChg chg="mod">
          <ac:chgData name="Panzironi, Flavia" userId="2605e054-86b8-47a6-8c99-cd9580752c93" providerId="ADAL" clId="{135D4B4D-9A8C-4951-939F-4FE004DA5A07}" dt="2022-06-22T07:41:12.573" v="989"/>
          <ac:picMkLst>
            <pc:docMk/>
            <pc:sldMk cId="2112536295" sldId="2146847235"/>
            <ac:picMk id="78" creationId="{7878DE56-72D1-47ED-B6DF-C0A624FA75B1}"/>
          </ac:picMkLst>
        </pc:picChg>
        <pc:picChg chg="mod">
          <ac:chgData name="Panzironi, Flavia" userId="2605e054-86b8-47a6-8c99-cd9580752c93" providerId="ADAL" clId="{135D4B4D-9A8C-4951-939F-4FE004DA5A07}" dt="2022-06-22T07:41:12.573" v="989"/>
          <ac:picMkLst>
            <pc:docMk/>
            <pc:sldMk cId="2112536295" sldId="2146847235"/>
            <ac:picMk id="89" creationId="{BB1A6454-A18B-4C33-9E25-A2F3EA9422A0}"/>
          </ac:picMkLst>
        </pc:picChg>
        <pc:picChg chg="del mod">
          <ac:chgData name="Panzironi, Flavia" userId="2605e054-86b8-47a6-8c99-cd9580752c93" providerId="ADAL" clId="{135D4B4D-9A8C-4951-939F-4FE004DA5A07}" dt="2022-06-22T07:42:07.589" v="1001" actId="478"/>
          <ac:picMkLst>
            <pc:docMk/>
            <pc:sldMk cId="2112536295" sldId="2146847235"/>
            <ac:picMk id="111" creationId="{D9C2DCAF-0572-4E5E-902F-87125DD458F2}"/>
          </ac:picMkLst>
        </pc:picChg>
        <pc:picChg chg="del mod">
          <ac:chgData name="Panzironi, Flavia" userId="2605e054-86b8-47a6-8c99-cd9580752c93" providerId="ADAL" clId="{135D4B4D-9A8C-4951-939F-4FE004DA5A07}" dt="2022-06-22T07:42:07.589" v="1001" actId="478"/>
          <ac:picMkLst>
            <pc:docMk/>
            <pc:sldMk cId="2112536295" sldId="2146847235"/>
            <ac:picMk id="112" creationId="{918CD168-0B62-4280-8D32-B0218F36590A}"/>
          </ac:picMkLst>
        </pc:picChg>
      </pc:sldChg>
      <pc:sldChg chg="addSp delSp modSp add mod">
        <pc:chgData name="Panzironi, Flavia" userId="2605e054-86b8-47a6-8c99-cd9580752c93" providerId="ADAL" clId="{135D4B4D-9A8C-4951-939F-4FE004DA5A07}" dt="2022-06-22T11:06:51.386" v="1348"/>
        <pc:sldMkLst>
          <pc:docMk/>
          <pc:sldMk cId="174144288" sldId="2146847236"/>
        </pc:sldMkLst>
        <pc:spChg chg="add mod">
          <ac:chgData name="Panzironi, Flavia" userId="2605e054-86b8-47a6-8c99-cd9580752c93" providerId="ADAL" clId="{135D4B4D-9A8C-4951-939F-4FE004DA5A07}" dt="2022-06-21T10:51:44.001" v="217" actId="1036"/>
          <ac:spMkLst>
            <pc:docMk/>
            <pc:sldMk cId="174144288" sldId="2146847236"/>
            <ac:spMk id="92" creationId="{AD1FD5A4-313B-4BC1-BC67-62706811454E}"/>
          </ac:spMkLst>
        </pc:spChg>
        <pc:spChg chg="add mod">
          <ac:chgData name="Panzironi, Flavia" userId="2605e054-86b8-47a6-8c99-cd9580752c93" providerId="ADAL" clId="{135D4B4D-9A8C-4951-939F-4FE004DA5A07}" dt="2022-06-21T10:51:44.001" v="217" actId="1036"/>
          <ac:spMkLst>
            <pc:docMk/>
            <pc:sldMk cId="174144288" sldId="2146847236"/>
            <ac:spMk id="98" creationId="{381DD63F-2B07-442C-AA62-DD5757B39032}"/>
          </ac:spMkLst>
        </pc:spChg>
        <pc:spChg chg="add mod">
          <ac:chgData name="Panzironi, Flavia" userId="2605e054-86b8-47a6-8c99-cd9580752c93" providerId="ADAL" clId="{135D4B4D-9A8C-4951-939F-4FE004DA5A07}" dt="2022-06-21T10:51:44.001" v="217" actId="1036"/>
          <ac:spMkLst>
            <pc:docMk/>
            <pc:sldMk cId="174144288" sldId="2146847236"/>
            <ac:spMk id="104" creationId="{D0DF22AC-CF98-43D9-9EFF-F3FEBF606EC8}"/>
          </ac:spMkLst>
        </pc:spChg>
        <pc:grpChg chg="del">
          <ac:chgData name="Panzironi, Flavia" userId="2605e054-86b8-47a6-8c99-cd9580752c93" providerId="ADAL" clId="{135D4B4D-9A8C-4951-939F-4FE004DA5A07}" dt="2022-06-21T10:45:24.216" v="151" actId="478"/>
          <ac:grpSpMkLst>
            <pc:docMk/>
            <pc:sldMk cId="174144288" sldId="2146847236"/>
            <ac:grpSpMk id="3" creationId="{B6D46B34-8B0F-4C85-872F-AB23BEE9C77D}"/>
          </ac:grpSpMkLst>
        </pc:grpChg>
        <pc:grpChg chg="del">
          <ac:chgData name="Panzironi, Flavia" userId="2605e054-86b8-47a6-8c99-cd9580752c93" providerId="ADAL" clId="{135D4B4D-9A8C-4951-939F-4FE004DA5A07}" dt="2022-06-21T10:45:21.279" v="150" actId="478"/>
          <ac:grpSpMkLst>
            <pc:docMk/>
            <pc:sldMk cId="174144288" sldId="2146847236"/>
            <ac:grpSpMk id="53" creationId="{5A672D2E-7C9F-4453-9934-255FA249034C}"/>
          </ac:grpSpMkLst>
        </pc:grpChg>
        <pc:grpChg chg="add mod">
          <ac:chgData name="Panzironi, Flavia" userId="2605e054-86b8-47a6-8c99-cd9580752c93" providerId="ADAL" clId="{135D4B4D-9A8C-4951-939F-4FE004DA5A07}" dt="2022-06-21T10:51:35.480" v="209" actId="1036"/>
          <ac:grpSpMkLst>
            <pc:docMk/>
            <pc:sldMk cId="174144288" sldId="2146847236"/>
            <ac:grpSpMk id="63" creationId="{82519671-27CD-4B23-8518-215B5B45D976}"/>
          </ac:grpSpMkLst>
        </pc:grpChg>
        <pc:grpChg chg="mod">
          <ac:chgData name="Panzironi, Flavia" userId="2605e054-86b8-47a6-8c99-cd9580752c93" providerId="ADAL" clId="{135D4B4D-9A8C-4951-939F-4FE004DA5A07}" dt="2022-06-21T10:48:09.817" v="160"/>
          <ac:grpSpMkLst>
            <pc:docMk/>
            <pc:sldMk cId="174144288" sldId="2146847236"/>
            <ac:grpSpMk id="65" creationId="{1571847A-A0AD-42F3-8B0C-08BB9215E104}"/>
          </ac:grpSpMkLst>
        </pc:grpChg>
        <pc:grpChg chg="del">
          <ac:chgData name="Panzironi, Flavia" userId="2605e054-86b8-47a6-8c99-cd9580752c93" providerId="ADAL" clId="{135D4B4D-9A8C-4951-939F-4FE004DA5A07}" dt="2022-06-21T10:45:24.216" v="151" actId="478"/>
          <ac:grpSpMkLst>
            <pc:docMk/>
            <pc:sldMk cId="174144288" sldId="2146847236"/>
            <ac:grpSpMk id="84" creationId="{EE0A7119-35B5-455A-97D4-80DD96399CBC}"/>
          </ac:grpSpMkLst>
        </pc:grpChg>
        <pc:grpChg chg="add mod">
          <ac:chgData name="Panzironi, Flavia" userId="2605e054-86b8-47a6-8c99-cd9580752c93" providerId="ADAL" clId="{135D4B4D-9A8C-4951-939F-4FE004DA5A07}" dt="2022-06-21T10:51:44.001" v="217" actId="1036"/>
          <ac:grpSpMkLst>
            <pc:docMk/>
            <pc:sldMk cId="174144288" sldId="2146847236"/>
            <ac:grpSpMk id="93" creationId="{4B6D4A31-AC2B-4C18-A8A8-8A7071D0316B}"/>
          </ac:grpSpMkLst>
        </pc:grpChg>
        <pc:grpChg chg="mod">
          <ac:chgData name="Panzironi, Flavia" userId="2605e054-86b8-47a6-8c99-cd9580752c93" providerId="ADAL" clId="{135D4B4D-9A8C-4951-939F-4FE004DA5A07}" dt="2022-06-21T10:50:26.438" v="163"/>
          <ac:grpSpMkLst>
            <pc:docMk/>
            <pc:sldMk cId="174144288" sldId="2146847236"/>
            <ac:grpSpMk id="94" creationId="{153719F6-3F10-48D0-9166-4CD3BD434271}"/>
          </ac:grpSpMkLst>
        </pc:grpChg>
        <pc:grpChg chg="add mod">
          <ac:chgData name="Panzironi, Flavia" userId="2605e054-86b8-47a6-8c99-cd9580752c93" providerId="ADAL" clId="{135D4B4D-9A8C-4951-939F-4FE004DA5A07}" dt="2022-06-21T10:51:44.001" v="217" actId="1036"/>
          <ac:grpSpMkLst>
            <pc:docMk/>
            <pc:sldMk cId="174144288" sldId="2146847236"/>
            <ac:grpSpMk id="99" creationId="{58E9F589-3B26-4529-8783-E7F078103D15}"/>
          </ac:grpSpMkLst>
        </pc:grpChg>
        <pc:grpChg chg="mod">
          <ac:chgData name="Panzironi, Flavia" userId="2605e054-86b8-47a6-8c99-cd9580752c93" providerId="ADAL" clId="{135D4B4D-9A8C-4951-939F-4FE004DA5A07}" dt="2022-06-21T10:50:26.438" v="163"/>
          <ac:grpSpMkLst>
            <pc:docMk/>
            <pc:sldMk cId="174144288" sldId="2146847236"/>
            <ac:grpSpMk id="100" creationId="{10B57F58-56BC-4A10-A7D3-E987FB2B409C}"/>
          </ac:grpSpMkLst>
        </pc:grpChg>
        <pc:grpChg chg="add mod">
          <ac:chgData name="Panzironi, Flavia" userId="2605e054-86b8-47a6-8c99-cd9580752c93" providerId="ADAL" clId="{135D4B4D-9A8C-4951-939F-4FE004DA5A07}" dt="2022-06-21T10:51:44.001" v="217" actId="1036"/>
          <ac:grpSpMkLst>
            <pc:docMk/>
            <pc:sldMk cId="174144288" sldId="2146847236"/>
            <ac:grpSpMk id="105" creationId="{2B4F98DE-AF53-4F37-A80E-9781D8AFDB72}"/>
          </ac:grpSpMkLst>
        </pc:grpChg>
        <pc:grpChg chg="mod">
          <ac:chgData name="Panzironi, Flavia" userId="2605e054-86b8-47a6-8c99-cd9580752c93" providerId="ADAL" clId="{135D4B4D-9A8C-4951-939F-4FE004DA5A07}" dt="2022-06-21T10:50:48.503" v="167"/>
          <ac:grpSpMkLst>
            <pc:docMk/>
            <pc:sldMk cId="174144288" sldId="2146847236"/>
            <ac:grpSpMk id="106" creationId="{91329E92-C21A-4043-BE65-7D28167DAAA7}"/>
          </ac:grpSpMkLst>
        </pc:grpChg>
        <pc:picChg chg="del">
          <ac:chgData name="Panzironi, Flavia" userId="2605e054-86b8-47a6-8c99-cd9580752c93" providerId="ADAL" clId="{135D4B4D-9A8C-4951-939F-4FE004DA5A07}" dt="2022-06-21T10:45:24.216" v="151" actId="478"/>
          <ac:picMkLst>
            <pc:docMk/>
            <pc:sldMk cId="174144288" sldId="2146847236"/>
            <ac:picMk id="27" creationId="{09665699-7F81-46F8-96A6-E0D2D84A3C2C}"/>
          </ac:picMkLst>
        </pc:picChg>
        <pc:picChg chg="add mod">
          <ac:chgData name="Panzironi, Flavia" userId="2605e054-86b8-47a6-8c99-cd9580752c93" providerId="ADAL" clId="{135D4B4D-9A8C-4951-939F-4FE004DA5A07}" dt="2022-06-21T10:47:14.626" v="154" actId="1076"/>
          <ac:picMkLst>
            <pc:docMk/>
            <pc:sldMk cId="174144288" sldId="2146847236"/>
            <ac:picMk id="50" creationId="{C9C9EC9E-A893-4AD9-A295-3D90F7D0D8DE}"/>
          </ac:picMkLst>
        </pc:picChg>
        <pc:picChg chg="add mod">
          <ac:chgData name="Panzironi, Flavia" userId="2605e054-86b8-47a6-8c99-cd9580752c93" providerId="ADAL" clId="{135D4B4D-9A8C-4951-939F-4FE004DA5A07}" dt="2022-06-21T10:51:47.632" v="218" actId="1076"/>
          <ac:picMkLst>
            <pc:docMk/>
            <pc:sldMk cId="174144288" sldId="2146847236"/>
            <ac:picMk id="52" creationId="{E8E5A75D-13FF-48FE-811C-01760936689F}"/>
          </ac:picMkLst>
        </pc:picChg>
        <pc:picChg chg="del">
          <ac:chgData name="Panzironi, Flavia" userId="2605e054-86b8-47a6-8c99-cd9580752c93" providerId="ADAL" clId="{135D4B4D-9A8C-4951-939F-4FE004DA5A07}" dt="2022-06-21T10:45:24.216" v="151" actId="478"/>
          <ac:picMkLst>
            <pc:docMk/>
            <pc:sldMk cId="174144288" sldId="2146847236"/>
            <ac:picMk id="60" creationId="{C255813D-545D-4C80-84DA-10D693384534}"/>
          </ac:picMkLst>
        </pc:picChg>
        <pc:picChg chg="add mod">
          <ac:chgData name="Panzironi, Flavia" userId="2605e054-86b8-47a6-8c99-cd9580752c93" providerId="ADAL" clId="{135D4B4D-9A8C-4951-939F-4FE004DA5A07}" dt="2022-06-22T11:06:51.386" v="1348"/>
          <ac:picMkLst>
            <pc:docMk/>
            <pc:sldMk cId="174144288" sldId="2146847236"/>
            <ac:picMk id="61" creationId="{7260D680-6D30-4A2C-AB09-0E4A7FBBE58F}"/>
          </ac:picMkLst>
        </pc:picChg>
        <pc:picChg chg="add del mod">
          <ac:chgData name="Panzironi, Flavia" userId="2605e054-86b8-47a6-8c99-cd9580752c93" providerId="ADAL" clId="{135D4B4D-9A8C-4951-939F-4FE004DA5A07}" dt="2022-06-21T10:48:03.034" v="159"/>
          <ac:picMkLst>
            <pc:docMk/>
            <pc:sldMk cId="174144288" sldId="2146847236"/>
            <ac:picMk id="61" creationId="{CFD48A85-4837-41A9-A6AE-8F00D6325389}"/>
          </ac:picMkLst>
        </pc:picChg>
        <pc:picChg chg="mod">
          <ac:chgData name="Panzironi, Flavia" userId="2605e054-86b8-47a6-8c99-cd9580752c93" providerId="ADAL" clId="{135D4B4D-9A8C-4951-939F-4FE004DA5A07}" dt="2022-06-21T10:48:09.817" v="160"/>
          <ac:picMkLst>
            <pc:docMk/>
            <pc:sldMk cId="174144288" sldId="2146847236"/>
            <ac:picMk id="66" creationId="{E396CDC0-7C36-4B38-9376-295BB6D4263A}"/>
          </ac:picMkLst>
        </pc:picChg>
        <pc:picChg chg="mod">
          <ac:chgData name="Panzironi, Flavia" userId="2605e054-86b8-47a6-8c99-cd9580752c93" providerId="ADAL" clId="{135D4B4D-9A8C-4951-939F-4FE004DA5A07}" dt="2022-06-21T10:48:09.817" v="160"/>
          <ac:picMkLst>
            <pc:docMk/>
            <pc:sldMk cId="174144288" sldId="2146847236"/>
            <ac:picMk id="67" creationId="{D7CF579E-C5AE-4B57-877F-CE92EB3095CB}"/>
          </ac:picMkLst>
        </pc:picChg>
        <pc:picChg chg="del">
          <ac:chgData name="Panzironi, Flavia" userId="2605e054-86b8-47a6-8c99-cd9580752c93" providerId="ADAL" clId="{135D4B4D-9A8C-4951-939F-4FE004DA5A07}" dt="2022-06-21T10:45:24.216" v="151" actId="478"/>
          <ac:picMkLst>
            <pc:docMk/>
            <pc:sldMk cId="174144288" sldId="2146847236"/>
            <ac:picMk id="68" creationId="{CCB7ABFE-7DC6-4BF7-92D1-0494F9A84657}"/>
          </ac:picMkLst>
        </pc:picChg>
        <pc:picChg chg="del">
          <ac:chgData name="Panzironi, Flavia" userId="2605e054-86b8-47a6-8c99-cd9580752c93" providerId="ADAL" clId="{135D4B4D-9A8C-4951-939F-4FE004DA5A07}" dt="2022-06-21T10:45:24.216" v="151" actId="478"/>
          <ac:picMkLst>
            <pc:docMk/>
            <pc:sldMk cId="174144288" sldId="2146847236"/>
            <ac:picMk id="69" creationId="{B01EDC65-1C99-42DF-95D0-6C7163958910}"/>
          </ac:picMkLst>
        </pc:picChg>
        <pc:picChg chg="mod">
          <ac:chgData name="Panzironi, Flavia" userId="2605e054-86b8-47a6-8c99-cd9580752c93" providerId="ADAL" clId="{135D4B4D-9A8C-4951-939F-4FE004DA5A07}" dt="2022-06-21T10:48:09.817" v="160"/>
          <ac:picMkLst>
            <pc:docMk/>
            <pc:sldMk cId="174144288" sldId="2146847236"/>
            <ac:picMk id="76" creationId="{AEF717D6-8CB1-431E-BB08-67164B09A2E8}"/>
          </ac:picMkLst>
        </pc:picChg>
        <pc:picChg chg="add mod">
          <ac:chgData name="Panzironi, Flavia" userId="2605e054-86b8-47a6-8c99-cd9580752c93" providerId="ADAL" clId="{135D4B4D-9A8C-4951-939F-4FE004DA5A07}" dt="2022-06-21T10:51:35.480" v="209" actId="1036"/>
          <ac:picMkLst>
            <pc:docMk/>
            <pc:sldMk cId="174144288" sldId="2146847236"/>
            <ac:picMk id="78" creationId="{E3E0B0BA-90F3-4E62-8738-1E27DA5EB871}"/>
          </ac:picMkLst>
        </pc:picChg>
        <pc:picChg chg="mod">
          <ac:chgData name="Panzironi, Flavia" userId="2605e054-86b8-47a6-8c99-cd9580752c93" providerId="ADAL" clId="{135D4B4D-9A8C-4951-939F-4FE004DA5A07}" dt="2022-06-21T10:50:26.438" v="163"/>
          <ac:picMkLst>
            <pc:docMk/>
            <pc:sldMk cId="174144288" sldId="2146847236"/>
            <ac:picMk id="95" creationId="{A0CB9177-A285-4B3F-899A-734F29A04350}"/>
          </ac:picMkLst>
        </pc:picChg>
        <pc:picChg chg="mod">
          <ac:chgData name="Panzironi, Flavia" userId="2605e054-86b8-47a6-8c99-cd9580752c93" providerId="ADAL" clId="{135D4B4D-9A8C-4951-939F-4FE004DA5A07}" dt="2022-06-21T10:50:26.438" v="163"/>
          <ac:picMkLst>
            <pc:docMk/>
            <pc:sldMk cId="174144288" sldId="2146847236"/>
            <ac:picMk id="96" creationId="{E5A60135-59AE-4848-936B-B98C35191A20}"/>
          </ac:picMkLst>
        </pc:picChg>
        <pc:picChg chg="mod">
          <ac:chgData name="Panzironi, Flavia" userId="2605e054-86b8-47a6-8c99-cd9580752c93" providerId="ADAL" clId="{135D4B4D-9A8C-4951-939F-4FE004DA5A07}" dt="2022-06-21T10:50:26.438" v="163"/>
          <ac:picMkLst>
            <pc:docMk/>
            <pc:sldMk cId="174144288" sldId="2146847236"/>
            <ac:picMk id="97" creationId="{9EB5260C-6CFD-450F-B54C-5B0DE6EF489D}"/>
          </ac:picMkLst>
        </pc:picChg>
        <pc:picChg chg="mod">
          <ac:chgData name="Panzironi, Flavia" userId="2605e054-86b8-47a6-8c99-cd9580752c93" providerId="ADAL" clId="{135D4B4D-9A8C-4951-939F-4FE004DA5A07}" dt="2022-06-21T10:50:26.438" v="163"/>
          <ac:picMkLst>
            <pc:docMk/>
            <pc:sldMk cId="174144288" sldId="2146847236"/>
            <ac:picMk id="101" creationId="{BDC8699B-931B-41CA-AD07-BC8AD2C3E364}"/>
          </ac:picMkLst>
        </pc:picChg>
        <pc:picChg chg="mod">
          <ac:chgData name="Panzironi, Flavia" userId="2605e054-86b8-47a6-8c99-cd9580752c93" providerId="ADAL" clId="{135D4B4D-9A8C-4951-939F-4FE004DA5A07}" dt="2022-06-21T10:50:26.438" v="163"/>
          <ac:picMkLst>
            <pc:docMk/>
            <pc:sldMk cId="174144288" sldId="2146847236"/>
            <ac:picMk id="102" creationId="{FE82A627-BF02-4275-B247-21A7666763FE}"/>
          </ac:picMkLst>
        </pc:picChg>
        <pc:picChg chg="mod">
          <ac:chgData name="Panzironi, Flavia" userId="2605e054-86b8-47a6-8c99-cd9580752c93" providerId="ADAL" clId="{135D4B4D-9A8C-4951-939F-4FE004DA5A07}" dt="2022-06-21T10:50:26.438" v="163"/>
          <ac:picMkLst>
            <pc:docMk/>
            <pc:sldMk cId="174144288" sldId="2146847236"/>
            <ac:picMk id="103" creationId="{A58A15CF-C404-40C3-AF85-E69D3C6FDC1D}"/>
          </ac:picMkLst>
        </pc:picChg>
        <pc:picChg chg="mod">
          <ac:chgData name="Panzironi, Flavia" userId="2605e054-86b8-47a6-8c99-cd9580752c93" providerId="ADAL" clId="{135D4B4D-9A8C-4951-939F-4FE004DA5A07}" dt="2022-06-21T10:50:48.503" v="167"/>
          <ac:picMkLst>
            <pc:docMk/>
            <pc:sldMk cId="174144288" sldId="2146847236"/>
            <ac:picMk id="107" creationId="{2B45C67F-60B7-4E6E-B114-9E07227BD925}"/>
          </ac:picMkLst>
        </pc:picChg>
        <pc:picChg chg="mod">
          <ac:chgData name="Panzironi, Flavia" userId="2605e054-86b8-47a6-8c99-cd9580752c93" providerId="ADAL" clId="{135D4B4D-9A8C-4951-939F-4FE004DA5A07}" dt="2022-06-21T10:50:48.503" v="167"/>
          <ac:picMkLst>
            <pc:docMk/>
            <pc:sldMk cId="174144288" sldId="2146847236"/>
            <ac:picMk id="108" creationId="{DF07ADB7-A57B-46C6-BA05-DB5E284E334B}"/>
          </ac:picMkLst>
        </pc:picChg>
        <pc:picChg chg="mod">
          <ac:chgData name="Panzironi, Flavia" userId="2605e054-86b8-47a6-8c99-cd9580752c93" providerId="ADAL" clId="{135D4B4D-9A8C-4951-939F-4FE004DA5A07}" dt="2022-06-21T10:50:48.503" v="167"/>
          <ac:picMkLst>
            <pc:docMk/>
            <pc:sldMk cId="174144288" sldId="2146847236"/>
            <ac:picMk id="109" creationId="{779F81B1-F073-4035-83A9-390F10F96DDE}"/>
          </ac:picMkLst>
        </pc:picChg>
        <pc:cxnChg chg="add mod">
          <ac:chgData name="Panzironi, Flavia" userId="2605e054-86b8-47a6-8c99-cd9580752c93" providerId="ADAL" clId="{135D4B4D-9A8C-4951-939F-4FE004DA5A07}" dt="2022-06-21T10:47:01.688" v="152"/>
          <ac:cxnSpMkLst>
            <pc:docMk/>
            <pc:sldMk cId="174144288" sldId="2146847236"/>
            <ac:cxnSpMk id="49" creationId="{6D0C611D-67F5-48F2-AE92-8199A2F628AB}"/>
          </ac:cxnSpMkLst>
        </pc:cxnChg>
      </pc:sldChg>
      <pc:sldChg chg="add del">
        <pc:chgData name="Panzironi, Flavia" userId="2605e054-86b8-47a6-8c99-cd9580752c93" providerId="ADAL" clId="{135D4B4D-9A8C-4951-939F-4FE004DA5A07}" dt="2022-06-21T10:52:12.224" v="220" actId="2696"/>
        <pc:sldMkLst>
          <pc:docMk/>
          <pc:sldMk cId="230587365" sldId="2146847237"/>
        </pc:sldMkLst>
      </pc:sldChg>
      <pc:sldChg chg="addSp delSp modSp add mod">
        <pc:chgData name="Panzironi, Flavia" userId="2605e054-86b8-47a6-8c99-cd9580752c93" providerId="ADAL" clId="{135D4B4D-9A8C-4951-939F-4FE004DA5A07}" dt="2022-06-22T12:41:57.886" v="1717" actId="1036"/>
        <pc:sldMkLst>
          <pc:docMk/>
          <pc:sldMk cId="2684447521" sldId="2146847238"/>
        </pc:sldMkLst>
        <pc:spChg chg="add mod">
          <ac:chgData name="Panzironi, Flavia" userId="2605e054-86b8-47a6-8c99-cd9580752c93" providerId="ADAL" clId="{135D4B4D-9A8C-4951-939F-4FE004DA5A07}" dt="2022-06-22T11:09:03.211" v="1432" actId="1076"/>
          <ac:spMkLst>
            <pc:docMk/>
            <pc:sldMk cId="2684447521" sldId="2146847238"/>
            <ac:spMk id="3" creationId="{E452CF5F-D986-48DF-90E1-19D7D9E9DC0C}"/>
          </ac:spMkLst>
        </pc:spChg>
        <pc:spChg chg="add mod">
          <ac:chgData name="Panzironi, Flavia" userId="2605e054-86b8-47a6-8c99-cd9580752c93" providerId="ADAL" clId="{135D4B4D-9A8C-4951-939F-4FE004DA5A07}" dt="2022-06-21T10:56:27.866" v="359" actId="1038"/>
          <ac:spMkLst>
            <pc:docMk/>
            <pc:sldMk cId="2684447521" sldId="2146847238"/>
            <ac:spMk id="60" creationId="{76F4BF80-FBD8-4072-B8BF-C1F0FD8E2D64}"/>
          </ac:spMkLst>
        </pc:spChg>
        <pc:spChg chg="add mod">
          <ac:chgData name="Panzironi, Flavia" userId="2605e054-86b8-47a6-8c99-cd9580752c93" providerId="ADAL" clId="{135D4B4D-9A8C-4951-939F-4FE004DA5A07}" dt="2022-06-21T10:55:35.367" v="298" actId="14100"/>
          <ac:spMkLst>
            <pc:docMk/>
            <pc:sldMk cId="2684447521" sldId="2146847238"/>
            <ac:spMk id="61" creationId="{3BC5361B-B8A4-4A6C-B6F3-84066C2C21B7}"/>
          </ac:spMkLst>
        </pc:spChg>
        <pc:spChg chg="add mod">
          <ac:chgData name="Panzironi, Flavia" userId="2605e054-86b8-47a6-8c99-cd9580752c93" providerId="ADAL" clId="{135D4B4D-9A8C-4951-939F-4FE004DA5A07}" dt="2022-06-21T10:55:38.907" v="299" actId="403"/>
          <ac:spMkLst>
            <pc:docMk/>
            <pc:sldMk cId="2684447521" sldId="2146847238"/>
            <ac:spMk id="68" creationId="{EF98B849-7986-4460-BCE8-9A32EF7972FC}"/>
          </ac:spMkLst>
        </pc:spChg>
        <pc:spChg chg="add del mod">
          <ac:chgData name="Panzironi, Flavia" userId="2605e054-86b8-47a6-8c99-cd9580752c93" providerId="ADAL" clId="{135D4B4D-9A8C-4951-939F-4FE004DA5A07}" dt="2022-06-21T10:54:35.796" v="276"/>
          <ac:spMkLst>
            <pc:docMk/>
            <pc:sldMk cId="2684447521" sldId="2146847238"/>
            <ac:spMk id="69" creationId="{6713BA83-C7A8-4393-A27B-2028E0FA4CA7}"/>
          </ac:spMkLst>
        </pc:spChg>
        <pc:spChg chg="add del mod">
          <ac:chgData name="Panzironi, Flavia" userId="2605e054-86b8-47a6-8c99-cd9580752c93" providerId="ADAL" clId="{135D4B4D-9A8C-4951-939F-4FE004DA5A07}" dt="2022-06-21T10:54:35.796" v="276"/>
          <ac:spMkLst>
            <pc:docMk/>
            <pc:sldMk cId="2684447521" sldId="2146847238"/>
            <ac:spMk id="70" creationId="{D76D616E-459C-4995-B019-30ABC2B96793}"/>
          </ac:spMkLst>
        </pc:spChg>
        <pc:spChg chg="add del mod">
          <ac:chgData name="Panzironi, Flavia" userId="2605e054-86b8-47a6-8c99-cd9580752c93" providerId="ADAL" clId="{135D4B4D-9A8C-4951-939F-4FE004DA5A07}" dt="2022-06-21T10:54:35.796" v="276"/>
          <ac:spMkLst>
            <pc:docMk/>
            <pc:sldMk cId="2684447521" sldId="2146847238"/>
            <ac:spMk id="71" creationId="{661B614E-DAB6-481B-AA22-307C0493EB5A}"/>
          </ac:spMkLst>
        </pc:spChg>
        <pc:spChg chg="add del mod">
          <ac:chgData name="Panzironi, Flavia" userId="2605e054-86b8-47a6-8c99-cd9580752c93" providerId="ADAL" clId="{135D4B4D-9A8C-4951-939F-4FE004DA5A07}" dt="2022-06-21T10:54:35.796" v="276"/>
          <ac:spMkLst>
            <pc:docMk/>
            <pc:sldMk cId="2684447521" sldId="2146847238"/>
            <ac:spMk id="72" creationId="{285CE66F-99DA-4C71-ABBC-7769FDDB81B0}"/>
          </ac:spMkLst>
        </pc:spChg>
        <pc:spChg chg="add del mod">
          <ac:chgData name="Panzironi, Flavia" userId="2605e054-86b8-47a6-8c99-cd9580752c93" providerId="ADAL" clId="{135D4B4D-9A8C-4951-939F-4FE004DA5A07}" dt="2022-06-21T10:54:35.796" v="276"/>
          <ac:spMkLst>
            <pc:docMk/>
            <pc:sldMk cId="2684447521" sldId="2146847238"/>
            <ac:spMk id="73" creationId="{04955490-B861-4546-804F-3C09EA758719}"/>
          </ac:spMkLst>
        </pc:spChg>
        <pc:spChg chg="add del mod">
          <ac:chgData name="Panzironi, Flavia" userId="2605e054-86b8-47a6-8c99-cd9580752c93" providerId="ADAL" clId="{135D4B4D-9A8C-4951-939F-4FE004DA5A07}" dt="2022-06-21T10:54:35.796" v="276"/>
          <ac:spMkLst>
            <pc:docMk/>
            <pc:sldMk cId="2684447521" sldId="2146847238"/>
            <ac:spMk id="74" creationId="{B02A920C-469E-4269-91BF-5ED42E4FA6E9}"/>
          </ac:spMkLst>
        </pc:spChg>
        <pc:spChg chg="add mod">
          <ac:chgData name="Panzironi, Flavia" userId="2605e054-86b8-47a6-8c99-cd9580752c93" providerId="ADAL" clId="{135D4B4D-9A8C-4951-939F-4FE004DA5A07}" dt="2022-06-21T10:54:57.385" v="288" actId="20577"/>
          <ac:spMkLst>
            <pc:docMk/>
            <pc:sldMk cId="2684447521" sldId="2146847238"/>
            <ac:spMk id="75" creationId="{8F8A2F3B-BABC-410B-8ECE-619B3BD9587A}"/>
          </ac:spMkLst>
        </pc:spChg>
        <pc:spChg chg="mod">
          <ac:chgData name="Panzironi, Flavia" userId="2605e054-86b8-47a6-8c99-cd9580752c93" providerId="ADAL" clId="{135D4B4D-9A8C-4951-939F-4FE004DA5A07}" dt="2022-06-21T10:53:16.412" v="269" actId="1038"/>
          <ac:spMkLst>
            <pc:docMk/>
            <pc:sldMk cId="2684447521" sldId="2146847238"/>
            <ac:spMk id="98" creationId="{381DD63F-2B07-442C-AA62-DD5757B39032}"/>
          </ac:spMkLst>
        </pc:spChg>
        <pc:spChg chg="mod">
          <ac:chgData name="Panzironi, Flavia" userId="2605e054-86b8-47a6-8c99-cd9580752c93" providerId="ADAL" clId="{135D4B4D-9A8C-4951-939F-4FE004DA5A07}" dt="2022-06-21T13:17:23.118" v="502" actId="6549"/>
          <ac:spMkLst>
            <pc:docMk/>
            <pc:sldMk cId="2684447521" sldId="2146847238"/>
            <ac:spMk id="104" creationId="{D0DF22AC-CF98-43D9-9EFF-F3FEBF606EC8}"/>
          </ac:spMkLst>
        </pc:spChg>
        <pc:spChg chg="add mod">
          <ac:chgData name="Panzironi, Flavia" userId="2605e054-86b8-47a6-8c99-cd9580752c93" providerId="ADAL" clId="{135D4B4D-9A8C-4951-939F-4FE004DA5A07}" dt="2022-06-21T10:55:03.040" v="292" actId="20577"/>
          <ac:spMkLst>
            <pc:docMk/>
            <pc:sldMk cId="2684447521" sldId="2146847238"/>
            <ac:spMk id="110" creationId="{1D703AB8-16F4-4C85-BDC8-5581206D58DA}"/>
          </ac:spMkLst>
        </pc:spChg>
        <pc:spChg chg="add mod">
          <ac:chgData name="Panzironi, Flavia" userId="2605e054-86b8-47a6-8c99-cd9580752c93" providerId="ADAL" clId="{135D4B4D-9A8C-4951-939F-4FE004DA5A07}" dt="2022-06-21T10:55:47.501" v="305" actId="403"/>
          <ac:spMkLst>
            <pc:docMk/>
            <pc:sldMk cId="2684447521" sldId="2146847238"/>
            <ac:spMk id="116" creationId="{69A5E22D-6441-4C87-B263-90C1E0CADED8}"/>
          </ac:spMkLst>
        </pc:spChg>
        <pc:spChg chg="add mod">
          <ac:chgData name="Panzironi, Flavia" userId="2605e054-86b8-47a6-8c99-cd9580752c93" providerId="ADAL" clId="{135D4B4D-9A8C-4951-939F-4FE004DA5A07}" dt="2022-06-21T10:55:26.873" v="296" actId="403"/>
          <ac:spMkLst>
            <pc:docMk/>
            <pc:sldMk cId="2684447521" sldId="2146847238"/>
            <ac:spMk id="117" creationId="{6F7C22B8-88F9-4D65-BD9E-9E3160416C23}"/>
          </ac:spMkLst>
        </pc:spChg>
        <pc:grpChg chg="mod">
          <ac:chgData name="Panzironi, Flavia" userId="2605e054-86b8-47a6-8c99-cd9580752c93" providerId="ADAL" clId="{135D4B4D-9A8C-4951-939F-4FE004DA5A07}" dt="2022-06-21T10:56:33.264" v="360" actId="1076"/>
          <ac:grpSpMkLst>
            <pc:docMk/>
            <pc:sldMk cId="2684447521" sldId="2146847238"/>
            <ac:grpSpMk id="63" creationId="{82519671-27CD-4B23-8518-215B5B45D976}"/>
          </ac:grpSpMkLst>
        </pc:grpChg>
        <pc:grpChg chg="add mod">
          <ac:chgData name="Panzironi, Flavia" userId="2605e054-86b8-47a6-8c99-cd9580752c93" providerId="ADAL" clId="{135D4B4D-9A8C-4951-939F-4FE004DA5A07}" dt="2022-06-21T10:55:08.314" v="293" actId="14100"/>
          <ac:grpSpMkLst>
            <pc:docMk/>
            <pc:sldMk cId="2684447521" sldId="2146847238"/>
            <ac:grpSpMk id="84" creationId="{FA20D437-BF6C-4025-A8D0-D400BD92719E}"/>
          </ac:grpSpMkLst>
        </pc:grpChg>
        <pc:grpChg chg="mod">
          <ac:chgData name="Panzironi, Flavia" userId="2605e054-86b8-47a6-8c99-cd9580752c93" providerId="ADAL" clId="{135D4B4D-9A8C-4951-939F-4FE004DA5A07}" dt="2022-06-21T10:54:43.361" v="277"/>
          <ac:grpSpMkLst>
            <pc:docMk/>
            <pc:sldMk cId="2684447521" sldId="2146847238"/>
            <ac:grpSpMk id="85" creationId="{8743D447-CC76-4547-979C-5BDCD9FD751D}"/>
          </ac:grpSpMkLst>
        </pc:grpChg>
        <pc:grpChg chg="mod">
          <ac:chgData name="Panzironi, Flavia" userId="2605e054-86b8-47a6-8c99-cd9580752c93" providerId="ADAL" clId="{135D4B4D-9A8C-4951-939F-4FE004DA5A07}" dt="2022-06-21T10:53:11.546" v="251" actId="1037"/>
          <ac:grpSpMkLst>
            <pc:docMk/>
            <pc:sldMk cId="2684447521" sldId="2146847238"/>
            <ac:grpSpMk id="93" creationId="{4B6D4A31-AC2B-4C18-A8A8-8A7071D0316B}"/>
          </ac:grpSpMkLst>
        </pc:grpChg>
        <pc:grpChg chg="mod">
          <ac:chgData name="Panzironi, Flavia" userId="2605e054-86b8-47a6-8c99-cd9580752c93" providerId="ADAL" clId="{135D4B4D-9A8C-4951-939F-4FE004DA5A07}" dt="2022-06-21T10:53:16.412" v="269" actId="1038"/>
          <ac:grpSpMkLst>
            <pc:docMk/>
            <pc:sldMk cId="2684447521" sldId="2146847238"/>
            <ac:grpSpMk id="99" creationId="{58E9F589-3B26-4529-8783-E7F078103D15}"/>
          </ac:grpSpMkLst>
        </pc:grpChg>
        <pc:grpChg chg="mod">
          <ac:chgData name="Panzironi, Flavia" userId="2605e054-86b8-47a6-8c99-cd9580752c93" providerId="ADAL" clId="{135D4B4D-9A8C-4951-939F-4FE004DA5A07}" dt="2022-06-21T10:53:40.827" v="272" actId="1076"/>
          <ac:grpSpMkLst>
            <pc:docMk/>
            <pc:sldMk cId="2684447521" sldId="2146847238"/>
            <ac:grpSpMk id="105" creationId="{2B4F98DE-AF53-4F37-A80E-9781D8AFDB72}"/>
          </ac:grpSpMkLst>
        </pc:grpChg>
        <pc:grpChg chg="add mod">
          <ac:chgData name="Panzironi, Flavia" userId="2605e054-86b8-47a6-8c99-cd9580752c93" providerId="ADAL" clId="{135D4B4D-9A8C-4951-939F-4FE004DA5A07}" dt="2022-06-21T10:54:49.667" v="278" actId="1076"/>
          <ac:grpSpMkLst>
            <pc:docMk/>
            <pc:sldMk cId="2684447521" sldId="2146847238"/>
            <ac:grpSpMk id="111" creationId="{B1980A4D-0851-4182-A787-438308C0391A}"/>
          </ac:grpSpMkLst>
        </pc:grpChg>
        <pc:grpChg chg="mod">
          <ac:chgData name="Panzironi, Flavia" userId="2605e054-86b8-47a6-8c99-cd9580752c93" providerId="ADAL" clId="{135D4B4D-9A8C-4951-939F-4FE004DA5A07}" dt="2022-06-21T10:54:43.361" v="277"/>
          <ac:grpSpMkLst>
            <pc:docMk/>
            <pc:sldMk cId="2684447521" sldId="2146847238"/>
            <ac:grpSpMk id="112" creationId="{90FC1A55-32D5-4948-9466-660FA8C13ADA}"/>
          </ac:grpSpMkLst>
        </pc:grpChg>
        <pc:picChg chg="mod">
          <ac:chgData name="Panzironi, Flavia" userId="2605e054-86b8-47a6-8c99-cd9580752c93" providerId="ADAL" clId="{135D4B4D-9A8C-4951-939F-4FE004DA5A07}" dt="2022-06-22T12:41:57.886" v="1717" actId="1036"/>
          <ac:picMkLst>
            <pc:docMk/>
            <pc:sldMk cId="2684447521" sldId="2146847238"/>
            <ac:picMk id="52" creationId="{E8E5A75D-13FF-48FE-811C-01760936689F}"/>
          </ac:picMkLst>
        </pc:picChg>
        <pc:picChg chg="mod">
          <ac:chgData name="Panzironi, Flavia" userId="2605e054-86b8-47a6-8c99-cd9580752c93" providerId="ADAL" clId="{135D4B4D-9A8C-4951-939F-4FE004DA5A07}" dt="2022-06-21T10:56:27.866" v="359" actId="1038"/>
          <ac:picMkLst>
            <pc:docMk/>
            <pc:sldMk cId="2684447521" sldId="2146847238"/>
            <ac:picMk id="78" creationId="{E3E0B0BA-90F3-4E62-8738-1E27DA5EB871}"/>
          </ac:picMkLst>
        </pc:picChg>
        <pc:picChg chg="mod">
          <ac:chgData name="Panzironi, Flavia" userId="2605e054-86b8-47a6-8c99-cd9580752c93" providerId="ADAL" clId="{135D4B4D-9A8C-4951-939F-4FE004DA5A07}" dt="2022-06-21T10:54:43.361" v="277"/>
          <ac:picMkLst>
            <pc:docMk/>
            <pc:sldMk cId="2684447521" sldId="2146847238"/>
            <ac:picMk id="86" creationId="{63930590-0FEF-4F5D-9915-E10927F41317}"/>
          </ac:picMkLst>
        </pc:picChg>
        <pc:picChg chg="mod">
          <ac:chgData name="Panzironi, Flavia" userId="2605e054-86b8-47a6-8c99-cd9580752c93" providerId="ADAL" clId="{135D4B4D-9A8C-4951-939F-4FE004DA5A07}" dt="2022-06-21T10:54:43.361" v="277"/>
          <ac:picMkLst>
            <pc:docMk/>
            <pc:sldMk cId="2684447521" sldId="2146847238"/>
            <ac:picMk id="87" creationId="{5404032A-57DC-45FD-9189-3BE99C667A88}"/>
          </ac:picMkLst>
        </pc:picChg>
        <pc:picChg chg="mod">
          <ac:chgData name="Panzironi, Flavia" userId="2605e054-86b8-47a6-8c99-cd9580752c93" providerId="ADAL" clId="{135D4B4D-9A8C-4951-939F-4FE004DA5A07}" dt="2022-06-21T10:54:43.361" v="277"/>
          <ac:picMkLst>
            <pc:docMk/>
            <pc:sldMk cId="2684447521" sldId="2146847238"/>
            <ac:picMk id="88" creationId="{6F11E69C-D12F-47CA-8527-84FAE1AE1381}"/>
          </ac:picMkLst>
        </pc:picChg>
        <pc:picChg chg="mod">
          <ac:chgData name="Panzironi, Flavia" userId="2605e054-86b8-47a6-8c99-cd9580752c93" providerId="ADAL" clId="{135D4B4D-9A8C-4951-939F-4FE004DA5A07}" dt="2022-06-21T10:54:43.361" v="277"/>
          <ac:picMkLst>
            <pc:docMk/>
            <pc:sldMk cId="2684447521" sldId="2146847238"/>
            <ac:picMk id="113" creationId="{9E5D22F5-982E-4DAA-9B6F-D5983750185D}"/>
          </ac:picMkLst>
        </pc:picChg>
        <pc:picChg chg="mod">
          <ac:chgData name="Panzironi, Flavia" userId="2605e054-86b8-47a6-8c99-cd9580752c93" providerId="ADAL" clId="{135D4B4D-9A8C-4951-939F-4FE004DA5A07}" dt="2022-06-21T10:54:43.361" v="277"/>
          <ac:picMkLst>
            <pc:docMk/>
            <pc:sldMk cId="2684447521" sldId="2146847238"/>
            <ac:picMk id="114" creationId="{F43B8096-ADAC-4FF7-9D05-94478796B0BB}"/>
          </ac:picMkLst>
        </pc:picChg>
        <pc:picChg chg="mod">
          <ac:chgData name="Panzironi, Flavia" userId="2605e054-86b8-47a6-8c99-cd9580752c93" providerId="ADAL" clId="{135D4B4D-9A8C-4951-939F-4FE004DA5A07}" dt="2022-06-21T10:54:43.361" v="277"/>
          <ac:picMkLst>
            <pc:docMk/>
            <pc:sldMk cId="2684447521" sldId="2146847238"/>
            <ac:picMk id="115" creationId="{E27D5E64-184C-4B84-8F4A-A3A4AFAFA33A}"/>
          </ac:picMkLst>
        </pc:picChg>
        <pc:picChg chg="add mod">
          <ac:chgData name="Panzironi, Flavia" userId="2605e054-86b8-47a6-8c99-cd9580752c93" providerId="ADAL" clId="{135D4B4D-9A8C-4951-939F-4FE004DA5A07}" dt="2022-06-21T10:56:19.996" v="307" actId="1076"/>
          <ac:picMkLst>
            <pc:docMk/>
            <pc:sldMk cId="2684447521" sldId="2146847238"/>
            <ac:picMk id="118" creationId="{0291E3E2-3E3D-4AA6-B2BA-CFECA85BC8B0}"/>
          </ac:picMkLst>
        </pc:picChg>
        <pc:picChg chg="add mod">
          <ac:chgData name="Panzironi, Flavia" userId="2605e054-86b8-47a6-8c99-cd9580752c93" providerId="ADAL" clId="{135D4B4D-9A8C-4951-939F-4FE004DA5A07}" dt="2022-06-21T10:56:58.075" v="364" actId="1076"/>
          <ac:picMkLst>
            <pc:docMk/>
            <pc:sldMk cId="2684447521" sldId="2146847238"/>
            <ac:picMk id="119" creationId="{AA6D0D86-6074-423A-B731-9BF21814B25F}"/>
          </ac:picMkLst>
        </pc:picChg>
      </pc:sldChg>
      <pc:sldChg chg="addSp delSp modSp">
        <pc:chgData name="Panzironi, Flavia" userId="2605e054-86b8-47a6-8c99-cd9580752c93" providerId="ADAL" clId="{135D4B4D-9A8C-4951-939F-4FE004DA5A07}" dt="2022-06-22T10:09:07.757" v="1278"/>
        <pc:sldMkLst>
          <pc:docMk/>
          <pc:sldMk cId="3046202542" sldId="2146847239"/>
        </pc:sldMkLst>
        <pc:picChg chg="add del mod">
          <ac:chgData name="Panzironi, Flavia" userId="2605e054-86b8-47a6-8c99-cd9580752c93" providerId="ADAL" clId="{135D4B4D-9A8C-4951-939F-4FE004DA5A07}" dt="2022-06-22T10:09:07.757" v="1278"/>
          <ac:picMkLst>
            <pc:docMk/>
            <pc:sldMk cId="3046202542" sldId="2146847239"/>
            <ac:picMk id="151" creationId="{56263C87-F692-4688-A527-0E713F3F0CEF}"/>
          </ac:picMkLst>
        </pc:picChg>
        <pc:picChg chg="add del mod">
          <ac:chgData name="Panzironi, Flavia" userId="2605e054-86b8-47a6-8c99-cd9580752c93" providerId="ADAL" clId="{135D4B4D-9A8C-4951-939F-4FE004DA5A07}" dt="2022-06-22T10:09:07.757" v="1278"/>
          <ac:picMkLst>
            <pc:docMk/>
            <pc:sldMk cId="3046202542" sldId="2146847239"/>
            <ac:picMk id="152" creationId="{DD69D1F9-3325-4D45-A362-3C749BC1B5D6}"/>
          </ac:picMkLst>
        </pc:picChg>
      </pc:sldChg>
      <pc:sldChg chg="new del">
        <pc:chgData name="Panzironi, Flavia" userId="2605e054-86b8-47a6-8c99-cd9580752c93" providerId="ADAL" clId="{135D4B4D-9A8C-4951-939F-4FE004DA5A07}" dt="2022-06-22T07:59:01.161" v="1009" actId="680"/>
        <pc:sldMkLst>
          <pc:docMk/>
          <pc:sldMk cId="3414406908" sldId="2146847239"/>
        </pc:sldMkLst>
      </pc:sldChg>
      <pc:sldChg chg="addSp delSp modSp add del mod">
        <pc:chgData name="Panzironi, Flavia" userId="2605e054-86b8-47a6-8c99-cd9580752c93" providerId="ADAL" clId="{135D4B4D-9A8C-4951-939F-4FE004DA5A07}" dt="2022-06-22T11:00:40.354" v="1342" actId="2696"/>
        <pc:sldMkLst>
          <pc:docMk/>
          <pc:sldMk cId="532776061" sldId="2146847242"/>
        </pc:sldMkLst>
        <pc:picChg chg="mod">
          <ac:chgData name="Panzironi, Flavia" userId="2605e054-86b8-47a6-8c99-cd9580752c93" providerId="ADAL" clId="{135D4B4D-9A8C-4951-939F-4FE004DA5A07}" dt="2022-06-22T10:03:15.127" v="1228" actId="1076"/>
          <ac:picMkLst>
            <pc:docMk/>
            <pc:sldMk cId="532776061" sldId="2146847242"/>
            <ac:picMk id="4" creationId="{A18A50EB-239F-4CBE-B607-D64053EA03D6}"/>
          </ac:picMkLst>
        </pc:picChg>
        <pc:picChg chg="del">
          <ac:chgData name="Panzironi, Flavia" userId="2605e054-86b8-47a6-8c99-cd9580752c93" providerId="ADAL" clId="{135D4B4D-9A8C-4951-939F-4FE004DA5A07}" dt="2022-06-22T10:01:49.204" v="1217" actId="478"/>
          <ac:picMkLst>
            <pc:docMk/>
            <pc:sldMk cId="532776061" sldId="2146847242"/>
            <ac:picMk id="74" creationId="{006ED565-4E74-4247-A8B4-3838B3C46067}"/>
          </ac:picMkLst>
        </pc:picChg>
        <pc:picChg chg="add mod">
          <ac:chgData name="Panzironi, Flavia" userId="2605e054-86b8-47a6-8c99-cd9580752c93" providerId="ADAL" clId="{135D4B4D-9A8C-4951-939F-4FE004DA5A07}" dt="2022-06-22T10:01:53.123" v="1218" actId="1076"/>
          <ac:picMkLst>
            <pc:docMk/>
            <pc:sldMk cId="532776061" sldId="2146847242"/>
            <ac:picMk id="84" creationId="{CAF898A4-3C51-4272-B3BA-FF398C382E21}"/>
          </ac:picMkLst>
        </pc:picChg>
        <pc:picChg chg="add mod">
          <ac:chgData name="Panzironi, Flavia" userId="2605e054-86b8-47a6-8c99-cd9580752c93" providerId="ADAL" clId="{135D4B4D-9A8C-4951-939F-4FE004DA5A07}" dt="2022-06-22T10:02:53.962" v="1225" actId="1035"/>
          <ac:picMkLst>
            <pc:docMk/>
            <pc:sldMk cId="532776061" sldId="2146847242"/>
            <ac:picMk id="85" creationId="{E9AE8494-6BF0-4E39-8AAC-2EA711DED250}"/>
          </ac:picMkLst>
        </pc:picChg>
        <pc:picChg chg="add mod">
          <ac:chgData name="Panzironi, Flavia" userId="2605e054-86b8-47a6-8c99-cd9580752c93" providerId="ADAL" clId="{135D4B4D-9A8C-4951-939F-4FE004DA5A07}" dt="2022-06-22T10:03:01.400" v="1226" actId="1076"/>
          <ac:picMkLst>
            <pc:docMk/>
            <pc:sldMk cId="532776061" sldId="2146847242"/>
            <ac:picMk id="86" creationId="{42DEDA33-245D-449A-9089-272818D14012}"/>
          </ac:picMkLst>
        </pc:picChg>
      </pc:sldChg>
      <pc:sldChg chg="add">
        <pc:chgData name="Panzironi, Flavia" userId="2605e054-86b8-47a6-8c99-cd9580752c93" providerId="ADAL" clId="{135D4B4D-9A8C-4951-939F-4FE004DA5A07}" dt="2022-06-22T11:00:44.942" v="1343"/>
        <pc:sldMkLst>
          <pc:docMk/>
          <pc:sldMk cId="2390366347" sldId="2146847242"/>
        </pc:sldMkLst>
      </pc:sldChg>
      <pc:sldChg chg="addSp delSp modSp add del mod">
        <pc:chgData name="Panzironi, Flavia" userId="2605e054-86b8-47a6-8c99-cd9580752c93" providerId="ADAL" clId="{135D4B4D-9A8C-4951-939F-4FE004DA5A07}" dt="2022-06-22T10:54:17.552" v="1297"/>
        <pc:sldMkLst>
          <pc:docMk/>
          <pc:sldMk cId="110859694" sldId="2146847537"/>
        </pc:sldMkLst>
        <pc:picChg chg="add del">
          <ac:chgData name="Panzironi, Flavia" userId="2605e054-86b8-47a6-8c99-cd9580752c93" providerId="ADAL" clId="{135D4B4D-9A8C-4951-939F-4FE004DA5A07}" dt="2022-06-22T10:54:17.231" v="1296" actId="478"/>
          <ac:picMkLst>
            <pc:docMk/>
            <pc:sldMk cId="110859694" sldId="2146847537"/>
            <ac:picMk id="3" creationId="{BAA7BCE7-29D0-4A71-9F79-EA45DBB3EF49}"/>
          </ac:picMkLst>
        </pc:picChg>
        <pc:picChg chg="add mod">
          <ac:chgData name="Panzironi, Flavia" userId="2605e054-86b8-47a6-8c99-cd9580752c93" providerId="ADAL" clId="{135D4B4D-9A8C-4951-939F-4FE004DA5A07}" dt="2022-06-22T10:54:17.552" v="1297"/>
          <ac:picMkLst>
            <pc:docMk/>
            <pc:sldMk cId="110859694" sldId="2146847537"/>
            <ac:picMk id="83" creationId="{1B1560DD-F51A-4856-823D-11AA651227DF}"/>
          </ac:picMkLst>
        </pc:picChg>
      </pc:sldChg>
      <pc:sldChg chg="addSp delSp modSp add mod modAnim">
        <pc:chgData name="Panzironi, Flavia" userId="2605e054-86b8-47a6-8c99-cd9580752c93" providerId="ADAL" clId="{135D4B4D-9A8C-4951-939F-4FE004DA5A07}" dt="2022-06-22T12:42:13.996" v="1732" actId="11529"/>
        <pc:sldMkLst>
          <pc:docMk/>
          <pc:sldMk cId="1575673323" sldId="2146847538"/>
        </pc:sldMkLst>
        <pc:spChg chg="add del mod">
          <ac:chgData name="Panzironi, Flavia" userId="2605e054-86b8-47a6-8c99-cd9580752c93" providerId="ADAL" clId="{135D4B4D-9A8C-4951-939F-4FE004DA5A07}" dt="2022-06-22T12:42:13.996" v="1732" actId="11529"/>
          <ac:spMkLst>
            <pc:docMk/>
            <pc:sldMk cId="1575673323" sldId="2146847538"/>
            <ac:spMk id="3" creationId="{8D1E50FC-37C9-4D21-870F-F0801DA2BA08}"/>
          </ac:spMkLst>
        </pc:spChg>
        <pc:spChg chg="add mod">
          <ac:chgData name="Panzironi, Flavia" userId="2605e054-86b8-47a6-8c99-cd9580752c93" providerId="ADAL" clId="{135D4B4D-9A8C-4951-939F-4FE004DA5A07}" dt="2022-06-22T11:12:30.377" v="1438" actId="1076"/>
          <ac:spMkLst>
            <pc:docMk/>
            <pc:sldMk cId="1575673323" sldId="2146847538"/>
            <ac:spMk id="266" creationId="{186BDD05-0DBC-43AD-B1ED-2157B5B9ABDA}"/>
          </ac:spMkLst>
        </pc:spChg>
        <pc:picChg chg="add mod">
          <ac:chgData name="Panzironi, Flavia" userId="2605e054-86b8-47a6-8c99-cd9580752c93" providerId="ADAL" clId="{135D4B4D-9A8C-4951-939F-4FE004DA5A07}" dt="2022-06-22T11:12:42.807" v="1440" actId="1076"/>
          <ac:picMkLst>
            <pc:docMk/>
            <pc:sldMk cId="1575673323" sldId="2146847538"/>
            <ac:picMk id="267" creationId="{46A25DB9-FA92-411F-9E37-12DE386D5379}"/>
          </ac:picMkLst>
        </pc:picChg>
      </pc:sldChg>
      <pc:sldChg chg="addSp delSp modSp add mod">
        <pc:chgData name="Panzironi, Flavia" userId="2605e054-86b8-47a6-8c99-cd9580752c93" providerId="ADAL" clId="{135D4B4D-9A8C-4951-939F-4FE004DA5A07}" dt="2022-06-22T11:25:40.209" v="1594" actId="1076"/>
        <pc:sldMkLst>
          <pc:docMk/>
          <pc:sldMk cId="2889711949" sldId="2146847539"/>
        </pc:sldMkLst>
        <pc:spChg chg="mod">
          <ac:chgData name="Panzironi, Flavia" userId="2605e054-86b8-47a6-8c99-cd9580752c93" providerId="ADAL" clId="{135D4B4D-9A8C-4951-939F-4FE004DA5A07}" dt="2022-06-22T11:25:40.209" v="1594" actId="1076"/>
          <ac:spMkLst>
            <pc:docMk/>
            <pc:sldMk cId="2889711949" sldId="2146847539"/>
            <ac:spMk id="46" creationId="{1A2F4913-6D23-4E78-B597-480EF05B9019}"/>
          </ac:spMkLst>
        </pc:spChg>
        <pc:spChg chg="add del mod">
          <ac:chgData name="Panzironi, Flavia" userId="2605e054-86b8-47a6-8c99-cd9580752c93" providerId="ADAL" clId="{135D4B4D-9A8C-4951-939F-4FE004DA5A07}" dt="2022-06-22T11:25:36.563" v="1592"/>
          <ac:spMkLst>
            <pc:docMk/>
            <pc:sldMk cId="2889711949" sldId="2146847539"/>
            <ac:spMk id="51" creationId="{185F6044-3190-45F8-A98E-82AF288F93EB}"/>
          </ac:spMkLst>
        </pc:spChg>
      </pc:sldChg>
      <pc:sldChg chg="add del">
        <pc:chgData name="Panzironi, Flavia" userId="2605e054-86b8-47a6-8c99-cd9580752c93" providerId="ADAL" clId="{135D4B4D-9A8C-4951-939F-4FE004DA5A07}" dt="2022-06-22T11:25:30.671" v="1590"/>
        <pc:sldMkLst>
          <pc:docMk/>
          <pc:sldMk cId="159204264" sldId="2146847540"/>
        </pc:sldMkLst>
      </pc:sldChg>
      <pc:sldChg chg="add">
        <pc:chgData name="Panzironi, Flavia" userId="2605e054-86b8-47a6-8c99-cd9580752c93" providerId="ADAL" clId="{135D4B4D-9A8C-4951-939F-4FE004DA5A07}" dt="2022-06-22T12:50:40.032" v="1768"/>
        <pc:sldMkLst>
          <pc:docMk/>
          <pc:sldMk cId="3064387119" sldId="2146847540"/>
        </pc:sldMkLst>
      </pc:sldChg>
      <pc:sldChg chg="delSp add mod">
        <pc:chgData name="Panzironi, Flavia" userId="2605e054-86b8-47a6-8c99-cd9580752c93" providerId="ADAL" clId="{135D4B4D-9A8C-4951-939F-4FE004DA5A07}" dt="2022-06-22T13:25:18.103" v="1883" actId="478"/>
        <pc:sldMkLst>
          <pc:docMk/>
          <pc:sldMk cId="4271162174" sldId="2146847541"/>
        </pc:sldMkLst>
        <pc:spChg chg="del">
          <ac:chgData name="Panzironi, Flavia" userId="2605e054-86b8-47a6-8c99-cd9580752c93" providerId="ADAL" clId="{135D4B4D-9A8C-4951-939F-4FE004DA5A07}" dt="2022-06-22T13:25:14.236" v="1881" actId="478"/>
          <ac:spMkLst>
            <pc:docMk/>
            <pc:sldMk cId="4271162174" sldId="2146847541"/>
            <ac:spMk id="2" creationId="{50ED7154-8B94-4B97-BDCB-D35D1D3C05D4}"/>
          </ac:spMkLst>
        </pc:spChg>
        <pc:spChg chg="del">
          <ac:chgData name="Panzironi, Flavia" userId="2605e054-86b8-47a6-8c99-cd9580752c93" providerId="ADAL" clId="{135D4B4D-9A8C-4951-939F-4FE004DA5A07}" dt="2022-06-22T13:25:18.103" v="1883" actId="478"/>
          <ac:spMkLst>
            <pc:docMk/>
            <pc:sldMk cId="4271162174" sldId="2146847541"/>
            <ac:spMk id="3" creationId="{690B610E-394C-4ACE-B684-1118A6806691}"/>
          </ac:spMkLst>
        </pc:spChg>
        <pc:spChg chg="del">
          <ac:chgData name="Panzironi, Flavia" userId="2605e054-86b8-47a6-8c99-cd9580752c93" providerId="ADAL" clId="{135D4B4D-9A8C-4951-939F-4FE004DA5A07}" dt="2022-06-22T13:25:14.236" v="1881" actId="478"/>
          <ac:spMkLst>
            <pc:docMk/>
            <pc:sldMk cId="4271162174" sldId="2146847541"/>
            <ac:spMk id="9" creationId="{F37897E5-4789-449E-8B46-7C0CD548185E}"/>
          </ac:spMkLst>
        </pc:spChg>
        <pc:spChg chg="del">
          <ac:chgData name="Panzironi, Flavia" userId="2605e054-86b8-47a6-8c99-cd9580752c93" providerId="ADAL" clId="{135D4B4D-9A8C-4951-939F-4FE004DA5A07}" dt="2022-06-22T13:25:16.221" v="1882" actId="478"/>
          <ac:spMkLst>
            <pc:docMk/>
            <pc:sldMk cId="4271162174" sldId="2146847541"/>
            <ac:spMk id="127" creationId="{0635E857-527E-4D4C-A6E7-00072572022F}"/>
          </ac:spMkLst>
        </pc:spChg>
        <pc:spChg chg="del">
          <ac:chgData name="Panzironi, Flavia" userId="2605e054-86b8-47a6-8c99-cd9580752c93" providerId="ADAL" clId="{135D4B4D-9A8C-4951-939F-4FE004DA5A07}" dt="2022-06-22T13:25:14.236" v="1881" actId="478"/>
          <ac:spMkLst>
            <pc:docMk/>
            <pc:sldMk cId="4271162174" sldId="2146847541"/>
            <ac:spMk id="153" creationId="{D38714C0-A780-DC00-DC9E-CADCA3693DB9}"/>
          </ac:spMkLst>
        </pc:spChg>
        <pc:grpChg chg="del">
          <ac:chgData name="Panzironi, Flavia" userId="2605e054-86b8-47a6-8c99-cd9580752c93" providerId="ADAL" clId="{135D4B4D-9A8C-4951-939F-4FE004DA5A07}" dt="2022-06-22T13:25:14.236" v="1881" actId="478"/>
          <ac:grpSpMkLst>
            <pc:docMk/>
            <pc:sldMk cId="4271162174" sldId="2146847541"/>
            <ac:grpSpMk id="19" creationId="{51F01146-46F9-42AB-82CB-2FCDE18AC8AC}"/>
          </ac:grpSpMkLst>
        </pc:grpChg>
        <pc:grpChg chg="del">
          <ac:chgData name="Panzironi, Flavia" userId="2605e054-86b8-47a6-8c99-cd9580752c93" providerId="ADAL" clId="{135D4B4D-9A8C-4951-939F-4FE004DA5A07}" dt="2022-06-22T13:25:14.236" v="1881" actId="478"/>
          <ac:grpSpMkLst>
            <pc:docMk/>
            <pc:sldMk cId="4271162174" sldId="2146847541"/>
            <ac:grpSpMk id="93" creationId="{93E50D53-77C4-4CF6-901A-E2C91A069107}"/>
          </ac:grpSpMkLst>
        </pc:grpChg>
        <pc:grpChg chg="del">
          <ac:chgData name="Panzironi, Flavia" userId="2605e054-86b8-47a6-8c99-cd9580752c93" providerId="ADAL" clId="{135D4B4D-9A8C-4951-939F-4FE004DA5A07}" dt="2022-06-22T13:25:14.236" v="1881" actId="478"/>
          <ac:grpSpMkLst>
            <pc:docMk/>
            <pc:sldMk cId="4271162174" sldId="2146847541"/>
            <ac:grpSpMk id="105" creationId="{D0BA861F-B33E-4644-80B9-1E5109D8DDBE}"/>
          </ac:grpSpMkLst>
        </pc:grpChg>
        <pc:grpChg chg="del">
          <ac:chgData name="Panzironi, Flavia" userId="2605e054-86b8-47a6-8c99-cd9580752c93" providerId="ADAL" clId="{135D4B4D-9A8C-4951-939F-4FE004DA5A07}" dt="2022-06-22T13:25:14.236" v="1881" actId="478"/>
          <ac:grpSpMkLst>
            <pc:docMk/>
            <pc:sldMk cId="4271162174" sldId="2146847541"/>
            <ac:grpSpMk id="111" creationId="{931BF665-60B9-4092-8247-943CE9C24D18}"/>
          </ac:grpSpMkLst>
        </pc:grpChg>
        <pc:grpChg chg="del">
          <ac:chgData name="Panzironi, Flavia" userId="2605e054-86b8-47a6-8c99-cd9580752c93" providerId="ADAL" clId="{135D4B4D-9A8C-4951-939F-4FE004DA5A07}" dt="2022-06-22T13:25:14.236" v="1881" actId="478"/>
          <ac:grpSpMkLst>
            <pc:docMk/>
            <pc:sldMk cId="4271162174" sldId="2146847541"/>
            <ac:grpSpMk id="129" creationId="{01309E3B-0DF2-498D-B1C8-91BD41566611}"/>
          </ac:grpSpMkLst>
        </pc:grpChg>
        <pc:grpChg chg="del">
          <ac:chgData name="Panzironi, Flavia" userId="2605e054-86b8-47a6-8c99-cd9580752c93" providerId="ADAL" clId="{135D4B4D-9A8C-4951-939F-4FE004DA5A07}" dt="2022-06-22T13:25:14.236" v="1881" actId="478"/>
          <ac:grpSpMkLst>
            <pc:docMk/>
            <pc:sldMk cId="4271162174" sldId="2146847541"/>
            <ac:grpSpMk id="134" creationId="{E4CED4D1-83B6-4EC1-807B-11ECA5F5C06F}"/>
          </ac:grpSpMkLst>
        </pc:grpChg>
        <pc:grpChg chg="del">
          <ac:chgData name="Panzironi, Flavia" userId="2605e054-86b8-47a6-8c99-cd9580752c93" providerId="ADAL" clId="{135D4B4D-9A8C-4951-939F-4FE004DA5A07}" dt="2022-06-22T13:25:14.236" v="1881" actId="478"/>
          <ac:grpSpMkLst>
            <pc:docMk/>
            <pc:sldMk cId="4271162174" sldId="2146847541"/>
            <ac:grpSpMk id="164" creationId="{F56ABDB5-9F5B-422C-B57D-B44224B30C0E}"/>
          </ac:grpSpMkLst>
        </pc:grpChg>
        <pc:picChg chg="del">
          <ac:chgData name="Panzironi, Flavia" userId="2605e054-86b8-47a6-8c99-cd9580752c93" providerId="ADAL" clId="{135D4B4D-9A8C-4951-939F-4FE004DA5A07}" dt="2022-06-22T13:25:14.236" v="1881" actId="478"/>
          <ac:picMkLst>
            <pc:docMk/>
            <pc:sldMk cId="4271162174" sldId="2146847541"/>
            <ac:picMk id="6" creationId="{E8DB6952-0374-4C7B-95B0-1F3FE883F487}"/>
          </ac:picMkLst>
        </pc:picChg>
        <pc:picChg chg="del">
          <ac:chgData name="Panzironi, Flavia" userId="2605e054-86b8-47a6-8c99-cd9580752c93" providerId="ADAL" clId="{135D4B4D-9A8C-4951-939F-4FE004DA5A07}" dt="2022-06-22T13:25:14.236" v="1881" actId="478"/>
          <ac:picMkLst>
            <pc:docMk/>
            <pc:sldMk cId="4271162174" sldId="2146847541"/>
            <ac:picMk id="8" creationId="{B7E8B3CE-CEB3-4D09-B7BC-21A9E24337A7}"/>
          </ac:picMkLst>
        </pc:picChg>
        <pc:picChg chg="del">
          <ac:chgData name="Panzironi, Flavia" userId="2605e054-86b8-47a6-8c99-cd9580752c93" providerId="ADAL" clId="{135D4B4D-9A8C-4951-939F-4FE004DA5A07}" dt="2022-06-22T13:25:14.236" v="1881" actId="478"/>
          <ac:picMkLst>
            <pc:docMk/>
            <pc:sldMk cId="4271162174" sldId="2146847541"/>
            <ac:picMk id="11" creationId="{09F09245-4F05-45D5-9540-95FE2AD21511}"/>
          </ac:picMkLst>
        </pc:picChg>
        <pc:picChg chg="del">
          <ac:chgData name="Panzironi, Flavia" userId="2605e054-86b8-47a6-8c99-cd9580752c93" providerId="ADAL" clId="{135D4B4D-9A8C-4951-939F-4FE004DA5A07}" dt="2022-06-22T13:25:14.236" v="1881" actId="478"/>
          <ac:picMkLst>
            <pc:docMk/>
            <pc:sldMk cId="4271162174" sldId="2146847541"/>
            <ac:picMk id="16" creationId="{78C22601-EA4D-4CA0-BC1A-DF2AD70DA833}"/>
          </ac:picMkLst>
        </pc:picChg>
        <pc:picChg chg="del">
          <ac:chgData name="Panzironi, Flavia" userId="2605e054-86b8-47a6-8c99-cd9580752c93" providerId="ADAL" clId="{135D4B4D-9A8C-4951-939F-4FE004DA5A07}" dt="2022-06-22T13:25:14.236" v="1881" actId="478"/>
          <ac:picMkLst>
            <pc:docMk/>
            <pc:sldMk cId="4271162174" sldId="2146847541"/>
            <ac:picMk id="51" creationId="{F5307D95-0A2D-47D5-829F-86295C58433C}"/>
          </ac:picMkLst>
        </pc:picChg>
        <pc:picChg chg="del">
          <ac:chgData name="Panzironi, Flavia" userId="2605e054-86b8-47a6-8c99-cd9580752c93" providerId="ADAL" clId="{135D4B4D-9A8C-4951-939F-4FE004DA5A07}" dt="2022-06-22T13:25:14.236" v="1881" actId="478"/>
          <ac:picMkLst>
            <pc:docMk/>
            <pc:sldMk cId="4271162174" sldId="2146847541"/>
            <ac:picMk id="65" creationId="{1B9A1034-F621-4D1C-BD47-5C5407CD49B5}"/>
          </ac:picMkLst>
        </pc:picChg>
        <pc:picChg chg="del">
          <ac:chgData name="Panzironi, Flavia" userId="2605e054-86b8-47a6-8c99-cd9580752c93" providerId="ADAL" clId="{135D4B4D-9A8C-4951-939F-4FE004DA5A07}" dt="2022-06-22T13:25:14.236" v="1881" actId="478"/>
          <ac:picMkLst>
            <pc:docMk/>
            <pc:sldMk cId="4271162174" sldId="2146847541"/>
            <ac:picMk id="78" creationId="{58CBE66A-4DCA-4F16-8052-F4F8A5ED85BE}"/>
          </ac:picMkLst>
        </pc:picChg>
        <pc:picChg chg="del">
          <ac:chgData name="Panzironi, Flavia" userId="2605e054-86b8-47a6-8c99-cd9580752c93" providerId="ADAL" clId="{135D4B4D-9A8C-4951-939F-4FE004DA5A07}" dt="2022-06-22T13:25:14.236" v="1881" actId="478"/>
          <ac:picMkLst>
            <pc:docMk/>
            <pc:sldMk cId="4271162174" sldId="2146847541"/>
            <ac:picMk id="87" creationId="{E2F8AD50-AF57-4248-AB13-20C2495C379B}"/>
          </ac:picMkLst>
        </pc:picChg>
        <pc:picChg chg="del">
          <ac:chgData name="Panzironi, Flavia" userId="2605e054-86b8-47a6-8c99-cd9580752c93" providerId="ADAL" clId="{135D4B4D-9A8C-4951-939F-4FE004DA5A07}" dt="2022-06-22T13:25:14.236" v="1881" actId="478"/>
          <ac:picMkLst>
            <pc:docMk/>
            <pc:sldMk cId="4271162174" sldId="2146847541"/>
            <ac:picMk id="88" creationId="{26410D40-23A4-44B1-91A1-7DD020AEC6D9}"/>
          </ac:picMkLst>
        </pc:picChg>
        <pc:picChg chg="del">
          <ac:chgData name="Panzironi, Flavia" userId="2605e054-86b8-47a6-8c99-cd9580752c93" providerId="ADAL" clId="{135D4B4D-9A8C-4951-939F-4FE004DA5A07}" dt="2022-06-22T13:25:14.236" v="1881" actId="478"/>
          <ac:picMkLst>
            <pc:docMk/>
            <pc:sldMk cId="4271162174" sldId="2146847541"/>
            <ac:picMk id="89" creationId="{A6D08634-EB2F-499F-A9C1-487C44263C01}"/>
          </ac:picMkLst>
        </pc:picChg>
        <pc:picChg chg="del">
          <ac:chgData name="Panzironi, Flavia" userId="2605e054-86b8-47a6-8c99-cd9580752c93" providerId="ADAL" clId="{135D4B4D-9A8C-4951-939F-4FE004DA5A07}" dt="2022-06-22T13:25:14.236" v="1881" actId="478"/>
          <ac:picMkLst>
            <pc:docMk/>
            <pc:sldMk cId="4271162174" sldId="2146847541"/>
            <ac:picMk id="91" creationId="{7ED41E38-1A52-42A8-B3C4-EFFA01227219}"/>
          </ac:picMkLst>
        </pc:picChg>
        <pc:picChg chg="del">
          <ac:chgData name="Panzironi, Flavia" userId="2605e054-86b8-47a6-8c99-cd9580752c93" providerId="ADAL" clId="{135D4B4D-9A8C-4951-939F-4FE004DA5A07}" dt="2022-06-22T13:25:14.236" v="1881" actId="478"/>
          <ac:picMkLst>
            <pc:docMk/>
            <pc:sldMk cId="4271162174" sldId="2146847541"/>
            <ac:picMk id="92" creationId="{1F2677C6-BFD7-4325-9380-85BF91348FB3}"/>
          </ac:picMkLst>
        </pc:picChg>
        <pc:picChg chg="del">
          <ac:chgData name="Panzironi, Flavia" userId="2605e054-86b8-47a6-8c99-cd9580752c93" providerId="ADAL" clId="{135D4B4D-9A8C-4951-939F-4FE004DA5A07}" dt="2022-06-22T13:25:14.236" v="1881" actId="478"/>
          <ac:picMkLst>
            <pc:docMk/>
            <pc:sldMk cId="4271162174" sldId="2146847541"/>
            <ac:picMk id="94" creationId="{162BFDB3-A247-BE1F-7AB6-EF809BC84FF0}"/>
          </ac:picMkLst>
        </pc:picChg>
        <pc:picChg chg="del">
          <ac:chgData name="Panzironi, Flavia" userId="2605e054-86b8-47a6-8c99-cd9580752c93" providerId="ADAL" clId="{135D4B4D-9A8C-4951-939F-4FE004DA5A07}" dt="2022-06-22T13:25:14.236" v="1881" actId="478"/>
          <ac:picMkLst>
            <pc:docMk/>
            <pc:sldMk cId="4271162174" sldId="2146847541"/>
            <ac:picMk id="104" creationId="{A0476F3B-1795-473D-93D5-FEC050151353}"/>
          </ac:picMkLst>
        </pc:picChg>
        <pc:picChg chg="del">
          <ac:chgData name="Panzironi, Flavia" userId="2605e054-86b8-47a6-8c99-cd9580752c93" providerId="ADAL" clId="{135D4B4D-9A8C-4951-939F-4FE004DA5A07}" dt="2022-06-22T13:25:14.236" v="1881" actId="478"/>
          <ac:picMkLst>
            <pc:docMk/>
            <pc:sldMk cId="4271162174" sldId="2146847541"/>
            <ac:picMk id="120" creationId="{9CE64895-3772-4C2D-9190-650EE7E278E2}"/>
          </ac:picMkLst>
        </pc:picChg>
        <pc:picChg chg="del">
          <ac:chgData name="Panzironi, Flavia" userId="2605e054-86b8-47a6-8c99-cd9580752c93" providerId="ADAL" clId="{135D4B4D-9A8C-4951-939F-4FE004DA5A07}" dt="2022-06-22T13:25:14.236" v="1881" actId="478"/>
          <ac:picMkLst>
            <pc:docMk/>
            <pc:sldMk cId="4271162174" sldId="2146847541"/>
            <ac:picMk id="121" creationId="{241F14DB-91A6-4EC1-AEAD-AA4B28081C6F}"/>
          </ac:picMkLst>
        </pc:picChg>
        <pc:picChg chg="del">
          <ac:chgData name="Panzironi, Flavia" userId="2605e054-86b8-47a6-8c99-cd9580752c93" providerId="ADAL" clId="{135D4B4D-9A8C-4951-939F-4FE004DA5A07}" dt="2022-06-22T13:25:14.236" v="1881" actId="478"/>
          <ac:picMkLst>
            <pc:docMk/>
            <pc:sldMk cId="4271162174" sldId="2146847541"/>
            <ac:picMk id="126" creationId="{08088DE9-C862-4DE1-9E49-3EF55992C7CB}"/>
          </ac:picMkLst>
        </pc:picChg>
      </pc:sldChg>
    </pc:docChg>
  </pc:docChgLst>
  <pc:docChgLst>
    <pc:chgData name="d'Agostino, Ciro" userId="522b68d4-162f-4dc7-a4d9-e6a12496a8af" providerId="ADAL" clId="{57DC26E1-E75F-4BBF-B37C-FBBA6038A4BA}"/>
    <pc:docChg chg="undo redo custSel addSld delSld modSld sldOrd modSection">
      <pc:chgData name="d'Agostino, Ciro" userId="522b68d4-162f-4dc7-a4d9-e6a12496a8af" providerId="ADAL" clId="{57DC26E1-E75F-4BBF-B37C-FBBA6038A4BA}" dt="2022-06-22T14:43:09.177" v="531" actId="680"/>
      <pc:docMkLst>
        <pc:docMk/>
      </pc:docMkLst>
      <pc:sldChg chg="addSp delSp modSp mod">
        <pc:chgData name="d'Agostino, Ciro" userId="522b68d4-162f-4dc7-a4d9-e6a12496a8af" providerId="ADAL" clId="{57DC26E1-E75F-4BBF-B37C-FBBA6038A4BA}" dt="2022-06-22T10:48:40.042" v="467" actId="1076"/>
        <pc:sldMkLst>
          <pc:docMk/>
          <pc:sldMk cId="3987573355" sldId="2146846970"/>
        </pc:sldMkLst>
        <pc:spChg chg="mod">
          <ac:chgData name="d'Agostino, Ciro" userId="522b68d4-162f-4dc7-a4d9-e6a12496a8af" providerId="ADAL" clId="{57DC26E1-E75F-4BBF-B37C-FBBA6038A4BA}" dt="2022-06-22T10:48:33.716" v="466"/>
          <ac:spMkLst>
            <pc:docMk/>
            <pc:sldMk cId="3987573355" sldId="2146846970"/>
            <ac:spMk id="87" creationId="{544D6E60-C357-6840-D901-D24BDEF93969}"/>
          </ac:spMkLst>
        </pc:spChg>
        <pc:spChg chg="mod">
          <ac:chgData name="d'Agostino, Ciro" userId="522b68d4-162f-4dc7-a4d9-e6a12496a8af" providerId="ADAL" clId="{57DC26E1-E75F-4BBF-B37C-FBBA6038A4BA}" dt="2022-06-22T10:48:33.716" v="466"/>
          <ac:spMkLst>
            <pc:docMk/>
            <pc:sldMk cId="3987573355" sldId="2146846970"/>
            <ac:spMk id="88" creationId="{95130B97-5C54-87F6-19BC-92B871080EA2}"/>
          </ac:spMkLst>
        </pc:spChg>
        <pc:spChg chg="mod">
          <ac:chgData name="d'Agostino, Ciro" userId="522b68d4-162f-4dc7-a4d9-e6a12496a8af" providerId="ADAL" clId="{57DC26E1-E75F-4BBF-B37C-FBBA6038A4BA}" dt="2022-06-22T10:48:33.716" v="466"/>
          <ac:spMkLst>
            <pc:docMk/>
            <pc:sldMk cId="3987573355" sldId="2146846970"/>
            <ac:spMk id="89" creationId="{56B3DCBE-47E0-BC93-73A8-496533605155}"/>
          </ac:spMkLst>
        </pc:spChg>
        <pc:spChg chg="mod">
          <ac:chgData name="d'Agostino, Ciro" userId="522b68d4-162f-4dc7-a4d9-e6a12496a8af" providerId="ADAL" clId="{57DC26E1-E75F-4BBF-B37C-FBBA6038A4BA}" dt="2022-06-22T10:48:33.716" v="466"/>
          <ac:spMkLst>
            <pc:docMk/>
            <pc:sldMk cId="3987573355" sldId="2146846970"/>
            <ac:spMk id="90" creationId="{F819F983-ED0D-7F6E-946F-CCC06323121C}"/>
          </ac:spMkLst>
        </pc:spChg>
        <pc:spChg chg="mod">
          <ac:chgData name="d'Agostino, Ciro" userId="522b68d4-162f-4dc7-a4d9-e6a12496a8af" providerId="ADAL" clId="{57DC26E1-E75F-4BBF-B37C-FBBA6038A4BA}" dt="2022-06-22T10:48:33.716" v="466"/>
          <ac:spMkLst>
            <pc:docMk/>
            <pc:sldMk cId="3987573355" sldId="2146846970"/>
            <ac:spMk id="91" creationId="{30DC32AD-998F-AB3D-1F0D-138478F750EE}"/>
          </ac:spMkLst>
        </pc:spChg>
        <pc:spChg chg="mod">
          <ac:chgData name="d'Agostino, Ciro" userId="522b68d4-162f-4dc7-a4d9-e6a12496a8af" providerId="ADAL" clId="{57DC26E1-E75F-4BBF-B37C-FBBA6038A4BA}" dt="2022-06-22T10:48:33.716" v="466"/>
          <ac:spMkLst>
            <pc:docMk/>
            <pc:sldMk cId="3987573355" sldId="2146846970"/>
            <ac:spMk id="92" creationId="{F419BE2D-F188-772C-879A-01B06AFB166A}"/>
          </ac:spMkLst>
        </pc:spChg>
        <pc:spChg chg="mod">
          <ac:chgData name="d'Agostino, Ciro" userId="522b68d4-162f-4dc7-a4d9-e6a12496a8af" providerId="ADAL" clId="{57DC26E1-E75F-4BBF-B37C-FBBA6038A4BA}" dt="2022-06-22T10:48:33.716" v="466"/>
          <ac:spMkLst>
            <pc:docMk/>
            <pc:sldMk cId="3987573355" sldId="2146846970"/>
            <ac:spMk id="97" creationId="{5CC2A4E9-5941-1FCC-4A0B-FAE338538F9D}"/>
          </ac:spMkLst>
        </pc:spChg>
        <pc:spChg chg="mod">
          <ac:chgData name="d'Agostino, Ciro" userId="522b68d4-162f-4dc7-a4d9-e6a12496a8af" providerId="ADAL" clId="{57DC26E1-E75F-4BBF-B37C-FBBA6038A4BA}" dt="2022-06-22T10:48:33.716" v="466"/>
          <ac:spMkLst>
            <pc:docMk/>
            <pc:sldMk cId="3987573355" sldId="2146846970"/>
            <ac:spMk id="98" creationId="{7670A99A-5DF8-5566-53C6-77587470B269}"/>
          </ac:spMkLst>
        </pc:spChg>
        <pc:spChg chg="mod">
          <ac:chgData name="d'Agostino, Ciro" userId="522b68d4-162f-4dc7-a4d9-e6a12496a8af" providerId="ADAL" clId="{57DC26E1-E75F-4BBF-B37C-FBBA6038A4BA}" dt="2022-06-22T10:48:33.716" v="466"/>
          <ac:spMkLst>
            <pc:docMk/>
            <pc:sldMk cId="3987573355" sldId="2146846970"/>
            <ac:spMk id="99" creationId="{5A9FE738-199E-9317-7012-59BF689EF45C}"/>
          </ac:spMkLst>
        </pc:spChg>
        <pc:spChg chg="mod">
          <ac:chgData name="d'Agostino, Ciro" userId="522b68d4-162f-4dc7-a4d9-e6a12496a8af" providerId="ADAL" clId="{57DC26E1-E75F-4BBF-B37C-FBBA6038A4BA}" dt="2022-06-22T10:48:33.716" v="466"/>
          <ac:spMkLst>
            <pc:docMk/>
            <pc:sldMk cId="3987573355" sldId="2146846970"/>
            <ac:spMk id="100" creationId="{A3F07AC6-4393-E234-EAF9-85939B0CCC90}"/>
          </ac:spMkLst>
        </pc:spChg>
        <pc:spChg chg="mod">
          <ac:chgData name="d'Agostino, Ciro" userId="522b68d4-162f-4dc7-a4d9-e6a12496a8af" providerId="ADAL" clId="{57DC26E1-E75F-4BBF-B37C-FBBA6038A4BA}" dt="2022-06-22T10:48:33.716" v="466"/>
          <ac:spMkLst>
            <pc:docMk/>
            <pc:sldMk cId="3987573355" sldId="2146846970"/>
            <ac:spMk id="101" creationId="{84A25BEF-8676-9526-6B2A-206982F0C912}"/>
          </ac:spMkLst>
        </pc:spChg>
        <pc:spChg chg="mod">
          <ac:chgData name="d'Agostino, Ciro" userId="522b68d4-162f-4dc7-a4d9-e6a12496a8af" providerId="ADAL" clId="{57DC26E1-E75F-4BBF-B37C-FBBA6038A4BA}" dt="2022-06-22T10:48:33.716" v="466"/>
          <ac:spMkLst>
            <pc:docMk/>
            <pc:sldMk cId="3987573355" sldId="2146846970"/>
            <ac:spMk id="102" creationId="{96FD214F-0287-4F0D-7B79-AC4A605BB2A3}"/>
          </ac:spMkLst>
        </pc:spChg>
        <pc:spChg chg="mod">
          <ac:chgData name="d'Agostino, Ciro" userId="522b68d4-162f-4dc7-a4d9-e6a12496a8af" providerId="ADAL" clId="{57DC26E1-E75F-4BBF-B37C-FBBA6038A4BA}" dt="2022-06-22T10:48:33.716" v="466"/>
          <ac:spMkLst>
            <pc:docMk/>
            <pc:sldMk cId="3987573355" sldId="2146846970"/>
            <ac:spMk id="103" creationId="{D1E6B4D8-E877-B7D0-8040-BC2000F195BD}"/>
          </ac:spMkLst>
        </pc:spChg>
        <pc:spChg chg="mod">
          <ac:chgData name="d'Agostino, Ciro" userId="522b68d4-162f-4dc7-a4d9-e6a12496a8af" providerId="ADAL" clId="{57DC26E1-E75F-4BBF-B37C-FBBA6038A4BA}" dt="2022-06-22T10:48:33.716" v="466"/>
          <ac:spMkLst>
            <pc:docMk/>
            <pc:sldMk cId="3987573355" sldId="2146846970"/>
            <ac:spMk id="104" creationId="{B0B9DFF5-E99A-BDD5-830F-B2A300CC15F5}"/>
          </ac:spMkLst>
        </pc:spChg>
        <pc:spChg chg="mod">
          <ac:chgData name="d'Agostino, Ciro" userId="522b68d4-162f-4dc7-a4d9-e6a12496a8af" providerId="ADAL" clId="{57DC26E1-E75F-4BBF-B37C-FBBA6038A4BA}" dt="2022-06-22T10:48:33.716" v="466"/>
          <ac:spMkLst>
            <pc:docMk/>
            <pc:sldMk cId="3987573355" sldId="2146846970"/>
            <ac:spMk id="105" creationId="{CE74D7E7-AFC1-A7BF-28A0-445EDF6C5B5D}"/>
          </ac:spMkLst>
        </pc:spChg>
        <pc:spChg chg="mod">
          <ac:chgData name="d'Agostino, Ciro" userId="522b68d4-162f-4dc7-a4d9-e6a12496a8af" providerId="ADAL" clId="{57DC26E1-E75F-4BBF-B37C-FBBA6038A4BA}" dt="2022-06-22T10:48:33.716" v="466"/>
          <ac:spMkLst>
            <pc:docMk/>
            <pc:sldMk cId="3987573355" sldId="2146846970"/>
            <ac:spMk id="106" creationId="{7EB76B7E-5B5D-B07C-2D8C-2B814CDEF4A7}"/>
          </ac:spMkLst>
        </pc:spChg>
        <pc:spChg chg="mod">
          <ac:chgData name="d'Agostino, Ciro" userId="522b68d4-162f-4dc7-a4d9-e6a12496a8af" providerId="ADAL" clId="{57DC26E1-E75F-4BBF-B37C-FBBA6038A4BA}" dt="2022-06-22T10:48:33.716" v="466"/>
          <ac:spMkLst>
            <pc:docMk/>
            <pc:sldMk cId="3987573355" sldId="2146846970"/>
            <ac:spMk id="107" creationId="{9C3581F3-4D00-A9AF-95CE-4CE539A64F76}"/>
          </ac:spMkLst>
        </pc:spChg>
        <pc:spChg chg="mod">
          <ac:chgData name="d'Agostino, Ciro" userId="522b68d4-162f-4dc7-a4d9-e6a12496a8af" providerId="ADAL" clId="{57DC26E1-E75F-4BBF-B37C-FBBA6038A4BA}" dt="2022-06-22T10:48:33.716" v="466"/>
          <ac:spMkLst>
            <pc:docMk/>
            <pc:sldMk cId="3987573355" sldId="2146846970"/>
            <ac:spMk id="108" creationId="{01211E8A-C262-DA99-4685-999DDEF8195C}"/>
          </ac:spMkLst>
        </pc:spChg>
        <pc:spChg chg="del">
          <ac:chgData name="d'Agostino, Ciro" userId="522b68d4-162f-4dc7-a4d9-e6a12496a8af" providerId="ADAL" clId="{57DC26E1-E75F-4BBF-B37C-FBBA6038A4BA}" dt="2022-06-22T10:48:13.282" v="461" actId="478"/>
          <ac:spMkLst>
            <pc:docMk/>
            <pc:sldMk cId="3987573355" sldId="2146846970"/>
            <ac:spMk id="212" creationId="{343C664B-2B2E-43CB-9DFB-7E88D072D05B}"/>
          </ac:spMkLst>
        </pc:spChg>
        <pc:spChg chg="del">
          <ac:chgData name="d'Agostino, Ciro" userId="522b68d4-162f-4dc7-a4d9-e6a12496a8af" providerId="ADAL" clId="{57DC26E1-E75F-4BBF-B37C-FBBA6038A4BA}" dt="2022-06-22T10:48:13.282" v="461" actId="478"/>
          <ac:spMkLst>
            <pc:docMk/>
            <pc:sldMk cId="3987573355" sldId="2146846970"/>
            <ac:spMk id="213" creationId="{125D1EEB-D744-4E55-9722-CDEDF8886227}"/>
          </ac:spMkLst>
        </pc:spChg>
        <pc:spChg chg="del">
          <ac:chgData name="d'Agostino, Ciro" userId="522b68d4-162f-4dc7-a4d9-e6a12496a8af" providerId="ADAL" clId="{57DC26E1-E75F-4BBF-B37C-FBBA6038A4BA}" dt="2022-06-22T10:48:13.282" v="461" actId="478"/>
          <ac:spMkLst>
            <pc:docMk/>
            <pc:sldMk cId="3987573355" sldId="2146846970"/>
            <ac:spMk id="215" creationId="{29CC2CD4-0419-46F2-872C-A23E32FF4296}"/>
          </ac:spMkLst>
        </pc:spChg>
        <pc:spChg chg="del">
          <ac:chgData name="d'Agostino, Ciro" userId="522b68d4-162f-4dc7-a4d9-e6a12496a8af" providerId="ADAL" clId="{57DC26E1-E75F-4BBF-B37C-FBBA6038A4BA}" dt="2022-06-22T10:48:13.282" v="461" actId="478"/>
          <ac:spMkLst>
            <pc:docMk/>
            <pc:sldMk cId="3987573355" sldId="2146846970"/>
            <ac:spMk id="216" creationId="{918D8262-1E38-49A0-8183-700EB31EC2D5}"/>
          </ac:spMkLst>
        </pc:spChg>
        <pc:spChg chg="del">
          <ac:chgData name="d'Agostino, Ciro" userId="522b68d4-162f-4dc7-a4d9-e6a12496a8af" providerId="ADAL" clId="{57DC26E1-E75F-4BBF-B37C-FBBA6038A4BA}" dt="2022-06-22T10:48:13.282" v="461" actId="478"/>
          <ac:spMkLst>
            <pc:docMk/>
            <pc:sldMk cId="3987573355" sldId="2146846970"/>
            <ac:spMk id="218" creationId="{39878B66-54FF-4DC8-9442-733CC5022C58}"/>
          </ac:spMkLst>
        </pc:spChg>
        <pc:spChg chg="del">
          <ac:chgData name="d'Agostino, Ciro" userId="522b68d4-162f-4dc7-a4d9-e6a12496a8af" providerId="ADAL" clId="{57DC26E1-E75F-4BBF-B37C-FBBA6038A4BA}" dt="2022-06-22T10:48:13.282" v="461" actId="478"/>
          <ac:spMkLst>
            <pc:docMk/>
            <pc:sldMk cId="3987573355" sldId="2146846970"/>
            <ac:spMk id="219" creationId="{B29ED5AB-9647-4DE3-923E-F716633B3EF2}"/>
          </ac:spMkLst>
        </pc:spChg>
        <pc:spChg chg="del">
          <ac:chgData name="d'Agostino, Ciro" userId="522b68d4-162f-4dc7-a4d9-e6a12496a8af" providerId="ADAL" clId="{57DC26E1-E75F-4BBF-B37C-FBBA6038A4BA}" dt="2022-06-22T10:48:13.282" v="461" actId="478"/>
          <ac:spMkLst>
            <pc:docMk/>
            <pc:sldMk cId="3987573355" sldId="2146846970"/>
            <ac:spMk id="223" creationId="{35B5B03E-C03A-41E9-9E3E-5BF801FE0DA2}"/>
          </ac:spMkLst>
        </pc:spChg>
        <pc:spChg chg="del">
          <ac:chgData name="d'Agostino, Ciro" userId="522b68d4-162f-4dc7-a4d9-e6a12496a8af" providerId="ADAL" clId="{57DC26E1-E75F-4BBF-B37C-FBBA6038A4BA}" dt="2022-06-22T10:48:13.282" v="461" actId="478"/>
          <ac:spMkLst>
            <pc:docMk/>
            <pc:sldMk cId="3987573355" sldId="2146846970"/>
            <ac:spMk id="224" creationId="{475CB6B1-8D9E-4913-8825-BF402DEF2B5B}"/>
          </ac:spMkLst>
        </pc:spChg>
        <pc:spChg chg="del">
          <ac:chgData name="d'Agostino, Ciro" userId="522b68d4-162f-4dc7-a4d9-e6a12496a8af" providerId="ADAL" clId="{57DC26E1-E75F-4BBF-B37C-FBBA6038A4BA}" dt="2022-06-22T10:48:13.282" v="461" actId="478"/>
          <ac:spMkLst>
            <pc:docMk/>
            <pc:sldMk cId="3987573355" sldId="2146846970"/>
            <ac:spMk id="225" creationId="{EC87781A-E30A-4037-A6F1-49DA498D4A52}"/>
          </ac:spMkLst>
        </pc:spChg>
        <pc:spChg chg="del">
          <ac:chgData name="d'Agostino, Ciro" userId="522b68d4-162f-4dc7-a4d9-e6a12496a8af" providerId="ADAL" clId="{57DC26E1-E75F-4BBF-B37C-FBBA6038A4BA}" dt="2022-06-22T10:48:13.282" v="461" actId="478"/>
          <ac:spMkLst>
            <pc:docMk/>
            <pc:sldMk cId="3987573355" sldId="2146846970"/>
            <ac:spMk id="226" creationId="{20FEF9DA-899D-4E71-AA38-675A61EEA5C4}"/>
          </ac:spMkLst>
        </pc:spChg>
        <pc:spChg chg="del">
          <ac:chgData name="d'Agostino, Ciro" userId="522b68d4-162f-4dc7-a4d9-e6a12496a8af" providerId="ADAL" clId="{57DC26E1-E75F-4BBF-B37C-FBBA6038A4BA}" dt="2022-06-22T10:48:13.282" v="461" actId="478"/>
          <ac:spMkLst>
            <pc:docMk/>
            <pc:sldMk cId="3987573355" sldId="2146846970"/>
            <ac:spMk id="227" creationId="{FAEE3064-872C-42E3-A1F8-C67D1B3B6AA4}"/>
          </ac:spMkLst>
        </pc:spChg>
        <pc:spChg chg="del">
          <ac:chgData name="d'Agostino, Ciro" userId="522b68d4-162f-4dc7-a4d9-e6a12496a8af" providerId="ADAL" clId="{57DC26E1-E75F-4BBF-B37C-FBBA6038A4BA}" dt="2022-06-22T10:48:13.282" v="461" actId="478"/>
          <ac:spMkLst>
            <pc:docMk/>
            <pc:sldMk cId="3987573355" sldId="2146846970"/>
            <ac:spMk id="228" creationId="{A2300CD6-2E1D-47F3-9FE9-F3298552FE8E}"/>
          </ac:spMkLst>
        </pc:spChg>
        <pc:spChg chg="del">
          <ac:chgData name="d'Agostino, Ciro" userId="522b68d4-162f-4dc7-a4d9-e6a12496a8af" providerId="ADAL" clId="{57DC26E1-E75F-4BBF-B37C-FBBA6038A4BA}" dt="2022-06-22T10:48:13.282" v="461" actId="478"/>
          <ac:spMkLst>
            <pc:docMk/>
            <pc:sldMk cId="3987573355" sldId="2146846970"/>
            <ac:spMk id="230" creationId="{2D1A871D-39A4-4FD8-A092-400A709191E4}"/>
          </ac:spMkLst>
        </pc:spChg>
        <pc:spChg chg="del">
          <ac:chgData name="d'Agostino, Ciro" userId="522b68d4-162f-4dc7-a4d9-e6a12496a8af" providerId="ADAL" clId="{57DC26E1-E75F-4BBF-B37C-FBBA6038A4BA}" dt="2022-06-22T10:48:13.282" v="461" actId="478"/>
          <ac:spMkLst>
            <pc:docMk/>
            <pc:sldMk cId="3987573355" sldId="2146846970"/>
            <ac:spMk id="231" creationId="{D2F5F3D2-118A-4AFC-842D-FDE2FEBCB1BF}"/>
          </ac:spMkLst>
        </pc:spChg>
        <pc:spChg chg="del">
          <ac:chgData name="d'Agostino, Ciro" userId="522b68d4-162f-4dc7-a4d9-e6a12496a8af" providerId="ADAL" clId="{57DC26E1-E75F-4BBF-B37C-FBBA6038A4BA}" dt="2022-06-22T10:48:13.282" v="461" actId="478"/>
          <ac:spMkLst>
            <pc:docMk/>
            <pc:sldMk cId="3987573355" sldId="2146846970"/>
            <ac:spMk id="232" creationId="{72A56892-BEC8-4E41-89E4-C0C715BF7608}"/>
          </ac:spMkLst>
        </pc:spChg>
        <pc:spChg chg="del">
          <ac:chgData name="d'Agostino, Ciro" userId="522b68d4-162f-4dc7-a4d9-e6a12496a8af" providerId="ADAL" clId="{57DC26E1-E75F-4BBF-B37C-FBBA6038A4BA}" dt="2022-06-22T10:48:13.282" v="461" actId="478"/>
          <ac:spMkLst>
            <pc:docMk/>
            <pc:sldMk cId="3987573355" sldId="2146846970"/>
            <ac:spMk id="233" creationId="{81316193-23CF-45E1-BAAD-75523B7B34FD}"/>
          </ac:spMkLst>
        </pc:spChg>
        <pc:grpChg chg="mod">
          <ac:chgData name="d'Agostino, Ciro" userId="522b68d4-162f-4dc7-a4d9-e6a12496a8af" providerId="ADAL" clId="{57DC26E1-E75F-4BBF-B37C-FBBA6038A4BA}" dt="2022-06-22T10:48:16.549" v="463" actId="1076"/>
          <ac:grpSpMkLst>
            <pc:docMk/>
            <pc:sldMk cId="3987573355" sldId="2146846970"/>
            <ac:grpSpMk id="5" creationId="{88401C9B-77EA-44F8-957A-81D64EF81315}"/>
          </ac:grpSpMkLst>
        </pc:grpChg>
        <pc:grpChg chg="del">
          <ac:chgData name="d'Agostino, Ciro" userId="522b68d4-162f-4dc7-a4d9-e6a12496a8af" providerId="ADAL" clId="{57DC26E1-E75F-4BBF-B37C-FBBA6038A4BA}" dt="2022-06-22T10:48:23.398" v="464" actId="478"/>
          <ac:grpSpMkLst>
            <pc:docMk/>
            <pc:sldMk cId="3987573355" sldId="2146846970"/>
            <ac:grpSpMk id="8" creationId="{B68C6D03-B502-4761-9ED0-2E8B388D33A9}"/>
          </ac:grpSpMkLst>
        </pc:grpChg>
        <pc:grpChg chg="del">
          <ac:chgData name="d'Agostino, Ciro" userId="522b68d4-162f-4dc7-a4d9-e6a12496a8af" providerId="ADAL" clId="{57DC26E1-E75F-4BBF-B37C-FBBA6038A4BA}" dt="2022-06-22T10:48:23.398" v="464" actId="478"/>
          <ac:grpSpMkLst>
            <pc:docMk/>
            <pc:sldMk cId="3987573355" sldId="2146846970"/>
            <ac:grpSpMk id="13" creationId="{8F8CE821-5D94-45E6-913B-35CC060F530F}"/>
          </ac:grpSpMkLst>
        </pc:grpChg>
        <pc:grpChg chg="del">
          <ac:chgData name="d'Agostino, Ciro" userId="522b68d4-162f-4dc7-a4d9-e6a12496a8af" providerId="ADAL" clId="{57DC26E1-E75F-4BBF-B37C-FBBA6038A4BA}" dt="2022-06-22T10:48:23.398" v="464" actId="478"/>
          <ac:grpSpMkLst>
            <pc:docMk/>
            <pc:sldMk cId="3987573355" sldId="2146846970"/>
            <ac:grpSpMk id="20" creationId="{60A23D79-16F8-4496-9474-29027A9D920F}"/>
          </ac:grpSpMkLst>
        </pc:grpChg>
        <pc:grpChg chg="add mod">
          <ac:chgData name="d'Agostino, Ciro" userId="522b68d4-162f-4dc7-a4d9-e6a12496a8af" providerId="ADAL" clId="{57DC26E1-E75F-4BBF-B37C-FBBA6038A4BA}" dt="2022-06-22T10:48:40.042" v="467" actId="1076"/>
          <ac:grpSpMkLst>
            <pc:docMk/>
            <pc:sldMk cId="3987573355" sldId="2146846970"/>
            <ac:grpSpMk id="85" creationId="{1A60F7F0-03CF-1542-5D9A-2FB31E0DF710}"/>
          </ac:grpSpMkLst>
        </pc:grpChg>
        <pc:picChg chg="mod modCrop">
          <ac:chgData name="d'Agostino, Ciro" userId="522b68d4-162f-4dc7-a4d9-e6a12496a8af" providerId="ADAL" clId="{57DC26E1-E75F-4BBF-B37C-FBBA6038A4BA}" dt="2022-06-22T10:47:41.879" v="460" actId="732"/>
          <ac:picMkLst>
            <pc:docMk/>
            <pc:sldMk cId="3987573355" sldId="2146846970"/>
            <ac:picMk id="24" creationId="{58A36020-F802-40D6-953E-2A80389E62D1}"/>
          </ac:picMkLst>
        </pc:picChg>
        <pc:picChg chg="del">
          <ac:chgData name="d'Agostino, Ciro" userId="522b68d4-162f-4dc7-a4d9-e6a12496a8af" providerId="ADAL" clId="{57DC26E1-E75F-4BBF-B37C-FBBA6038A4BA}" dt="2022-06-22T10:48:13.282" v="461" actId="478"/>
          <ac:picMkLst>
            <pc:docMk/>
            <pc:sldMk cId="3987573355" sldId="2146846970"/>
            <ac:picMk id="73" creationId="{82655602-E56B-4816-89BE-6160A9405325}"/>
          </ac:picMkLst>
        </pc:picChg>
        <pc:picChg chg="del">
          <ac:chgData name="d'Agostino, Ciro" userId="522b68d4-162f-4dc7-a4d9-e6a12496a8af" providerId="ADAL" clId="{57DC26E1-E75F-4BBF-B37C-FBBA6038A4BA}" dt="2022-06-22T10:48:13.282" v="461" actId="478"/>
          <ac:picMkLst>
            <pc:docMk/>
            <pc:sldMk cId="3987573355" sldId="2146846970"/>
            <ac:picMk id="74" creationId="{30A9D656-67E5-4EEA-8CBE-009C9E9269A1}"/>
          </ac:picMkLst>
        </pc:picChg>
        <pc:picChg chg="del">
          <ac:chgData name="d'Agostino, Ciro" userId="522b68d4-162f-4dc7-a4d9-e6a12496a8af" providerId="ADAL" clId="{57DC26E1-E75F-4BBF-B37C-FBBA6038A4BA}" dt="2022-06-22T10:48:13.282" v="461" actId="478"/>
          <ac:picMkLst>
            <pc:docMk/>
            <pc:sldMk cId="3987573355" sldId="2146846970"/>
            <ac:picMk id="75" creationId="{C6E78EEB-5F5E-4BCD-B962-EAEC740F2489}"/>
          </ac:picMkLst>
        </pc:picChg>
        <pc:picChg chg="del">
          <ac:chgData name="d'Agostino, Ciro" userId="522b68d4-162f-4dc7-a4d9-e6a12496a8af" providerId="ADAL" clId="{57DC26E1-E75F-4BBF-B37C-FBBA6038A4BA}" dt="2022-06-22T10:48:13.282" v="461" actId="478"/>
          <ac:picMkLst>
            <pc:docMk/>
            <pc:sldMk cId="3987573355" sldId="2146846970"/>
            <ac:picMk id="76" creationId="{CE2BA854-9B7E-4A4F-A1A5-24B5454676BF}"/>
          </ac:picMkLst>
        </pc:picChg>
        <pc:picChg chg="del">
          <ac:chgData name="d'Agostino, Ciro" userId="522b68d4-162f-4dc7-a4d9-e6a12496a8af" providerId="ADAL" clId="{57DC26E1-E75F-4BBF-B37C-FBBA6038A4BA}" dt="2022-06-22T10:48:13.282" v="461" actId="478"/>
          <ac:picMkLst>
            <pc:docMk/>
            <pc:sldMk cId="3987573355" sldId="2146846970"/>
            <ac:picMk id="80" creationId="{7958AD93-58FE-4EE5-8AD7-E0873A13B06D}"/>
          </ac:picMkLst>
        </pc:picChg>
        <pc:picChg chg="del">
          <ac:chgData name="d'Agostino, Ciro" userId="522b68d4-162f-4dc7-a4d9-e6a12496a8af" providerId="ADAL" clId="{57DC26E1-E75F-4BBF-B37C-FBBA6038A4BA}" dt="2022-06-22T10:48:13.282" v="461" actId="478"/>
          <ac:picMkLst>
            <pc:docMk/>
            <pc:sldMk cId="3987573355" sldId="2146846970"/>
            <ac:picMk id="81" creationId="{E050589C-F96E-4E61-B46F-A24A646CB5E1}"/>
          </ac:picMkLst>
        </pc:picChg>
        <pc:picChg chg="del">
          <ac:chgData name="d'Agostino, Ciro" userId="522b68d4-162f-4dc7-a4d9-e6a12496a8af" providerId="ADAL" clId="{57DC26E1-E75F-4BBF-B37C-FBBA6038A4BA}" dt="2022-06-22T10:48:26.204" v="465" actId="478"/>
          <ac:picMkLst>
            <pc:docMk/>
            <pc:sldMk cId="3987573355" sldId="2146846970"/>
            <ac:picMk id="82" creationId="{5CDF9C48-65F1-4B86-8781-B7556B25F714}"/>
          </ac:picMkLst>
        </pc:picChg>
        <pc:picChg chg="mod">
          <ac:chgData name="d'Agostino, Ciro" userId="522b68d4-162f-4dc7-a4d9-e6a12496a8af" providerId="ADAL" clId="{57DC26E1-E75F-4BBF-B37C-FBBA6038A4BA}" dt="2022-06-22T10:48:33.716" v="466"/>
          <ac:picMkLst>
            <pc:docMk/>
            <pc:sldMk cId="3987573355" sldId="2146846970"/>
            <ac:picMk id="86" creationId="{027835AA-18CC-324E-BC76-ED0CF0CCF8B0}"/>
          </ac:picMkLst>
        </pc:picChg>
        <pc:picChg chg="mod">
          <ac:chgData name="d'Agostino, Ciro" userId="522b68d4-162f-4dc7-a4d9-e6a12496a8af" providerId="ADAL" clId="{57DC26E1-E75F-4BBF-B37C-FBBA6038A4BA}" dt="2022-06-22T10:48:33.716" v="466"/>
          <ac:picMkLst>
            <pc:docMk/>
            <pc:sldMk cId="3987573355" sldId="2146846970"/>
            <ac:picMk id="94" creationId="{BBBB8603-7430-A185-21DF-DE39D65BE248}"/>
          </ac:picMkLst>
        </pc:picChg>
        <pc:picChg chg="mod">
          <ac:chgData name="d'Agostino, Ciro" userId="522b68d4-162f-4dc7-a4d9-e6a12496a8af" providerId="ADAL" clId="{57DC26E1-E75F-4BBF-B37C-FBBA6038A4BA}" dt="2022-06-22T10:48:33.716" v="466"/>
          <ac:picMkLst>
            <pc:docMk/>
            <pc:sldMk cId="3987573355" sldId="2146846970"/>
            <ac:picMk id="95" creationId="{B7FB9CC7-1452-5449-2200-AD38F4683E54}"/>
          </ac:picMkLst>
        </pc:picChg>
        <pc:picChg chg="mod">
          <ac:chgData name="d'Agostino, Ciro" userId="522b68d4-162f-4dc7-a4d9-e6a12496a8af" providerId="ADAL" clId="{57DC26E1-E75F-4BBF-B37C-FBBA6038A4BA}" dt="2022-06-22T10:48:33.716" v="466"/>
          <ac:picMkLst>
            <pc:docMk/>
            <pc:sldMk cId="3987573355" sldId="2146846970"/>
            <ac:picMk id="96" creationId="{ACD16EF3-2AF4-ACED-F7F9-0758DC2F55CC}"/>
          </ac:picMkLst>
        </pc:picChg>
        <pc:picChg chg="mod">
          <ac:chgData name="d'Agostino, Ciro" userId="522b68d4-162f-4dc7-a4d9-e6a12496a8af" providerId="ADAL" clId="{57DC26E1-E75F-4BBF-B37C-FBBA6038A4BA}" dt="2022-06-22T10:48:33.716" v="466"/>
          <ac:picMkLst>
            <pc:docMk/>
            <pc:sldMk cId="3987573355" sldId="2146846970"/>
            <ac:picMk id="109" creationId="{7C539285-6E7E-6B10-C13B-083F840B923D}"/>
          </ac:picMkLst>
        </pc:picChg>
        <pc:picChg chg="mod">
          <ac:chgData name="d'Agostino, Ciro" userId="522b68d4-162f-4dc7-a4d9-e6a12496a8af" providerId="ADAL" clId="{57DC26E1-E75F-4BBF-B37C-FBBA6038A4BA}" dt="2022-06-22T10:48:33.716" v="466"/>
          <ac:picMkLst>
            <pc:docMk/>
            <pc:sldMk cId="3987573355" sldId="2146846970"/>
            <ac:picMk id="111" creationId="{819CD349-6D88-482C-1B28-D23B5223D10E}"/>
          </ac:picMkLst>
        </pc:picChg>
        <pc:picChg chg="mod">
          <ac:chgData name="d'Agostino, Ciro" userId="522b68d4-162f-4dc7-a4d9-e6a12496a8af" providerId="ADAL" clId="{57DC26E1-E75F-4BBF-B37C-FBBA6038A4BA}" dt="2022-06-22T10:48:33.716" v="466"/>
          <ac:picMkLst>
            <pc:docMk/>
            <pc:sldMk cId="3987573355" sldId="2146846970"/>
            <ac:picMk id="112" creationId="{DFE8B213-CA66-5038-924D-585B2D2B53A7}"/>
          </ac:picMkLst>
        </pc:picChg>
        <pc:picChg chg="mod">
          <ac:chgData name="d'Agostino, Ciro" userId="522b68d4-162f-4dc7-a4d9-e6a12496a8af" providerId="ADAL" clId="{57DC26E1-E75F-4BBF-B37C-FBBA6038A4BA}" dt="2022-06-22T10:48:33.716" v="466"/>
          <ac:picMkLst>
            <pc:docMk/>
            <pc:sldMk cId="3987573355" sldId="2146846970"/>
            <ac:picMk id="113" creationId="{A9D329E6-EC3A-2B2C-7334-817A438600B4}"/>
          </ac:picMkLst>
        </pc:picChg>
        <pc:picChg chg="mod">
          <ac:chgData name="d'Agostino, Ciro" userId="522b68d4-162f-4dc7-a4d9-e6a12496a8af" providerId="ADAL" clId="{57DC26E1-E75F-4BBF-B37C-FBBA6038A4BA}" dt="2022-06-22T10:48:33.716" v="466"/>
          <ac:picMkLst>
            <pc:docMk/>
            <pc:sldMk cId="3987573355" sldId="2146846970"/>
            <ac:picMk id="114" creationId="{52AB8CC3-B5B2-9C53-3F07-22F67509CBC8}"/>
          </ac:picMkLst>
        </pc:picChg>
        <pc:picChg chg="mod">
          <ac:chgData name="d'Agostino, Ciro" userId="522b68d4-162f-4dc7-a4d9-e6a12496a8af" providerId="ADAL" clId="{57DC26E1-E75F-4BBF-B37C-FBBA6038A4BA}" dt="2022-06-22T10:48:33.716" v="466"/>
          <ac:picMkLst>
            <pc:docMk/>
            <pc:sldMk cId="3987573355" sldId="2146846970"/>
            <ac:picMk id="115" creationId="{E4D6A3E8-C895-9ED5-3208-C9463A4702EC}"/>
          </ac:picMkLst>
        </pc:picChg>
        <pc:picChg chg="mod">
          <ac:chgData name="d'Agostino, Ciro" userId="522b68d4-162f-4dc7-a4d9-e6a12496a8af" providerId="ADAL" clId="{57DC26E1-E75F-4BBF-B37C-FBBA6038A4BA}" dt="2022-06-22T10:48:33.716" v="466"/>
          <ac:picMkLst>
            <pc:docMk/>
            <pc:sldMk cId="3987573355" sldId="2146846970"/>
            <ac:picMk id="117" creationId="{82B9063A-511D-0C54-A14C-F9227D351E5C}"/>
          </ac:picMkLst>
        </pc:picChg>
        <pc:picChg chg="mod">
          <ac:chgData name="d'Agostino, Ciro" userId="522b68d4-162f-4dc7-a4d9-e6a12496a8af" providerId="ADAL" clId="{57DC26E1-E75F-4BBF-B37C-FBBA6038A4BA}" dt="2022-06-22T10:48:33.716" v="466"/>
          <ac:picMkLst>
            <pc:docMk/>
            <pc:sldMk cId="3987573355" sldId="2146846970"/>
            <ac:picMk id="118" creationId="{2D46B086-F2E6-9F7D-476E-910019329CE5}"/>
          </ac:picMkLst>
        </pc:picChg>
        <pc:picChg chg="mod">
          <ac:chgData name="d'Agostino, Ciro" userId="522b68d4-162f-4dc7-a4d9-e6a12496a8af" providerId="ADAL" clId="{57DC26E1-E75F-4BBF-B37C-FBBA6038A4BA}" dt="2022-06-22T10:48:33.716" v="466"/>
          <ac:picMkLst>
            <pc:docMk/>
            <pc:sldMk cId="3987573355" sldId="2146846970"/>
            <ac:picMk id="119" creationId="{92FFB99C-F4C5-40F4-3A06-82DEFD96A68D}"/>
          </ac:picMkLst>
        </pc:picChg>
        <pc:picChg chg="mod">
          <ac:chgData name="d'Agostino, Ciro" userId="522b68d4-162f-4dc7-a4d9-e6a12496a8af" providerId="ADAL" clId="{57DC26E1-E75F-4BBF-B37C-FBBA6038A4BA}" dt="2022-06-22T10:48:33.716" v="466"/>
          <ac:picMkLst>
            <pc:docMk/>
            <pc:sldMk cId="3987573355" sldId="2146846970"/>
            <ac:picMk id="120" creationId="{4234B328-D84D-FDB7-0B5C-1996563F4E04}"/>
          </ac:picMkLst>
        </pc:picChg>
        <pc:picChg chg="mod">
          <ac:chgData name="d'Agostino, Ciro" userId="522b68d4-162f-4dc7-a4d9-e6a12496a8af" providerId="ADAL" clId="{57DC26E1-E75F-4BBF-B37C-FBBA6038A4BA}" dt="2022-06-22T10:48:33.716" v="466"/>
          <ac:picMkLst>
            <pc:docMk/>
            <pc:sldMk cId="3987573355" sldId="2146846970"/>
            <ac:picMk id="121" creationId="{46318D30-0EC2-A44F-0ECC-123B9D9EF502}"/>
          </ac:picMkLst>
        </pc:picChg>
        <pc:picChg chg="mod">
          <ac:chgData name="d'Agostino, Ciro" userId="522b68d4-162f-4dc7-a4d9-e6a12496a8af" providerId="ADAL" clId="{57DC26E1-E75F-4BBF-B37C-FBBA6038A4BA}" dt="2022-06-22T10:48:33.716" v="466"/>
          <ac:picMkLst>
            <pc:docMk/>
            <pc:sldMk cId="3987573355" sldId="2146846970"/>
            <ac:picMk id="122" creationId="{D4DB0D91-17A9-AB8C-281D-1E4ADBA5968E}"/>
          </ac:picMkLst>
        </pc:picChg>
        <pc:picChg chg="mod">
          <ac:chgData name="d'Agostino, Ciro" userId="522b68d4-162f-4dc7-a4d9-e6a12496a8af" providerId="ADAL" clId="{57DC26E1-E75F-4BBF-B37C-FBBA6038A4BA}" dt="2022-06-22T10:48:33.716" v="466"/>
          <ac:picMkLst>
            <pc:docMk/>
            <pc:sldMk cId="3987573355" sldId="2146846970"/>
            <ac:picMk id="123" creationId="{CA51680B-7966-3BAA-C907-0953B33E03FE}"/>
          </ac:picMkLst>
        </pc:picChg>
        <pc:picChg chg="mod">
          <ac:chgData name="d'Agostino, Ciro" userId="522b68d4-162f-4dc7-a4d9-e6a12496a8af" providerId="ADAL" clId="{57DC26E1-E75F-4BBF-B37C-FBBA6038A4BA}" dt="2022-06-22T10:48:33.716" v="466"/>
          <ac:picMkLst>
            <pc:docMk/>
            <pc:sldMk cId="3987573355" sldId="2146846970"/>
            <ac:picMk id="124" creationId="{DCD5C024-FCD7-A212-9B11-49151225B3E0}"/>
          </ac:picMkLst>
        </pc:picChg>
        <pc:picChg chg="mod">
          <ac:chgData name="d'Agostino, Ciro" userId="522b68d4-162f-4dc7-a4d9-e6a12496a8af" providerId="ADAL" clId="{57DC26E1-E75F-4BBF-B37C-FBBA6038A4BA}" dt="2022-06-22T10:48:33.716" v="466"/>
          <ac:picMkLst>
            <pc:docMk/>
            <pc:sldMk cId="3987573355" sldId="2146846970"/>
            <ac:picMk id="125" creationId="{391DAB36-55B3-7FA6-EC8B-14702E36B4A1}"/>
          </ac:picMkLst>
        </pc:picChg>
        <pc:picChg chg="mod">
          <ac:chgData name="d'Agostino, Ciro" userId="522b68d4-162f-4dc7-a4d9-e6a12496a8af" providerId="ADAL" clId="{57DC26E1-E75F-4BBF-B37C-FBBA6038A4BA}" dt="2022-06-22T10:48:33.716" v="466"/>
          <ac:picMkLst>
            <pc:docMk/>
            <pc:sldMk cId="3987573355" sldId="2146846970"/>
            <ac:picMk id="126" creationId="{6E580A4F-1113-8D0E-5151-7FE7E390A2B3}"/>
          </ac:picMkLst>
        </pc:picChg>
        <pc:picChg chg="mod">
          <ac:chgData name="d'Agostino, Ciro" userId="522b68d4-162f-4dc7-a4d9-e6a12496a8af" providerId="ADAL" clId="{57DC26E1-E75F-4BBF-B37C-FBBA6038A4BA}" dt="2022-06-22T10:48:33.716" v="466"/>
          <ac:picMkLst>
            <pc:docMk/>
            <pc:sldMk cId="3987573355" sldId="2146846970"/>
            <ac:picMk id="127" creationId="{DC3681FC-4456-9F3E-A6C1-0550E6D1C404}"/>
          </ac:picMkLst>
        </pc:picChg>
        <pc:picChg chg="mod">
          <ac:chgData name="d'Agostino, Ciro" userId="522b68d4-162f-4dc7-a4d9-e6a12496a8af" providerId="ADAL" clId="{57DC26E1-E75F-4BBF-B37C-FBBA6038A4BA}" dt="2022-06-22T10:48:33.716" v="466"/>
          <ac:picMkLst>
            <pc:docMk/>
            <pc:sldMk cId="3987573355" sldId="2146846970"/>
            <ac:picMk id="128" creationId="{2B270C5B-52AA-8C4D-C3A9-CBFF989497E2}"/>
          </ac:picMkLst>
        </pc:picChg>
        <pc:picChg chg="mod">
          <ac:chgData name="d'Agostino, Ciro" userId="522b68d4-162f-4dc7-a4d9-e6a12496a8af" providerId="ADAL" clId="{57DC26E1-E75F-4BBF-B37C-FBBA6038A4BA}" dt="2022-06-22T10:48:33.716" v="466"/>
          <ac:picMkLst>
            <pc:docMk/>
            <pc:sldMk cId="3987573355" sldId="2146846970"/>
            <ac:picMk id="129" creationId="{10029186-E05F-EB1D-61AB-B598B88D7F23}"/>
          </ac:picMkLst>
        </pc:picChg>
        <pc:picChg chg="mod">
          <ac:chgData name="d'Agostino, Ciro" userId="522b68d4-162f-4dc7-a4d9-e6a12496a8af" providerId="ADAL" clId="{57DC26E1-E75F-4BBF-B37C-FBBA6038A4BA}" dt="2022-06-22T10:48:33.716" v="466"/>
          <ac:picMkLst>
            <pc:docMk/>
            <pc:sldMk cId="3987573355" sldId="2146846970"/>
            <ac:picMk id="130" creationId="{F7061F5C-C8CF-1672-CFC4-9455EBBF0F3E}"/>
          </ac:picMkLst>
        </pc:picChg>
        <pc:picChg chg="mod">
          <ac:chgData name="d'Agostino, Ciro" userId="522b68d4-162f-4dc7-a4d9-e6a12496a8af" providerId="ADAL" clId="{57DC26E1-E75F-4BBF-B37C-FBBA6038A4BA}" dt="2022-06-22T10:48:33.716" v="466"/>
          <ac:picMkLst>
            <pc:docMk/>
            <pc:sldMk cId="3987573355" sldId="2146846970"/>
            <ac:picMk id="131" creationId="{4E3240DC-1149-3C39-CF62-6AB950D3EF43}"/>
          </ac:picMkLst>
        </pc:picChg>
        <pc:picChg chg="mod">
          <ac:chgData name="d'Agostino, Ciro" userId="522b68d4-162f-4dc7-a4d9-e6a12496a8af" providerId="ADAL" clId="{57DC26E1-E75F-4BBF-B37C-FBBA6038A4BA}" dt="2022-06-22T10:48:33.716" v="466"/>
          <ac:picMkLst>
            <pc:docMk/>
            <pc:sldMk cId="3987573355" sldId="2146846970"/>
            <ac:picMk id="132" creationId="{ED7A5115-9A06-641C-AD8E-6002CB128DB4}"/>
          </ac:picMkLst>
        </pc:picChg>
        <pc:picChg chg="mod">
          <ac:chgData name="d'Agostino, Ciro" userId="522b68d4-162f-4dc7-a4d9-e6a12496a8af" providerId="ADAL" clId="{57DC26E1-E75F-4BBF-B37C-FBBA6038A4BA}" dt="2022-06-22T10:48:33.716" v="466"/>
          <ac:picMkLst>
            <pc:docMk/>
            <pc:sldMk cId="3987573355" sldId="2146846970"/>
            <ac:picMk id="133" creationId="{C47475B6-3C85-BF70-BA68-BAA6EDFD1240}"/>
          </ac:picMkLst>
        </pc:picChg>
        <pc:picChg chg="add mod">
          <ac:chgData name="d'Agostino, Ciro" userId="522b68d4-162f-4dc7-a4d9-e6a12496a8af" providerId="ADAL" clId="{57DC26E1-E75F-4BBF-B37C-FBBA6038A4BA}" dt="2022-06-22T10:48:40.042" v="467" actId="1076"/>
          <ac:picMkLst>
            <pc:docMk/>
            <pc:sldMk cId="3987573355" sldId="2146846970"/>
            <ac:picMk id="134" creationId="{FC838B7E-02F1-606E-92F8-F9056E0A58EF}"/>
          </ac:picMkLst>
        </pc:picChg>
        <pc:picChg chg="add mod">
          <ac:chgData name="d'Agostino, Ciro" userId="522b68d4-162f-4dc7-a4d9-e6a12496a8af" providerId="ADAL" clId="{57DC26E1-E75F-4BBF-B37C-FBBA6038A4BA}" dt="2022-06-22T10:48:40.042" v="467" actId="1076"/>
          <ac:picMkLst>
            <pc:docMk/>
            <pc:sldMk cId="3987573355" sldId="2146846970"/>
            <ac:picMk id="135" creationId="{3FA54646-15F7-39E1-21A0-F4916B4D4A22}"/>
          </ac:picMkLst>
        </pc:picChg>
        <pc:picChg chg="add mod">
          <ac:chgData name="d'Agostino, Ciro" userId="522b68d4-162f-4dc7-a4d9-e6a12496a8af" providerId="ADAL" clId="{57DC26E1-E75F-4BBF-B37C-FBBA6038A4BA}" dt="2022-06-22T10:48:40.042" v="467" actId="1076"/>
          <ac:picMkLst>
            <pc:docMk/>
            <pc:sldMk cId="3987573355" sldId="2146846970"/>
            <ac:picMk id="136" creationId="{DF7D59E8-31CB-1E6A-B70A-C388D867F196}"/>
          </ac:picMkLst>
        </pc:picChg>
        <pc:picChg chg="add mod">
          <ac:chgData name="d'Agostino, Ciro" userId="522b68d4-162f-4dc7-a4d9-e6a12496a8af" providerId="ADAL" clId="{57DC26E1-E75F-4BBF-B37C-FBBA6038A4BA}" dt="2022-06-22T10:48:40.042" v="467" actId="1076"/>
          <ac:picMkLst>
            <pc:docMk/>
            <pc:sldMk cId="3987573355" sldId="2146846970"/>
            <ac:picMk id="137" creationId="{7ADB4525-A92F-8793-679B-63830D9F39F4}"/>
          </ac:picMkLst>
        </pc:picChg>
        <pc:picChg chg="del">
          <ac:chgData name="d'Agostino, Ciro" userId="522b68d4-162f-4dc7-a4d9-e6a12496a8af" providerId="ADAL" clId="{57DC26E1-E75F-4BBF-B37C-FBBA6038A4BA}" dt="2022-06-22T10:47:22.499" v="457" actId="478"/>
          <ac:picMkLst>
            <pc:docMk/>
            <pc:sldMk cId="3987573355" sldId="2146846970"/>
            <ac:picMk id="167" creationId="{D5908C25-B982-914D-8036-B453505EEBEC}"/>
          </ac:picMkLst>
        </pc:picChg>
        <pc:picChg chg="del">
          <ac:chgData name="d'Agostino, Ciro" userId="522b68d4-162f-4dc7-a4d9-e6a12496a8af" providerId="ADAL" clId="{57DC26E1-E75F-4BBF-B37C-FBBA6038A4BA}" dt="2022-06-22T10:47:22.499" v="457" actId="478"/>
          <ac:picMkLst>
            <pc:docMk/>
            <pc:sldMk cId="3987573355" sldId="2146846970"/>
            <ac:picMk id="168" creationId="{60F5B92E-1E3B-45A1-3CD8-E45969C2F1D8}"/>
          </ac:picMkLst>
        </pc:picChg>
        <pc:picChg chg="del">
          <ac:chgData name="d'Agostino, Ciro" userId="522b68d4-162f-4dc7-a4d9-e6a12496a8af" providerId="ADAL" clId="{57DC26E1-E75F-4BBF-B37C-FBBA6038A4BA}" dt="2022-06-22T10:48:23.398" v="464" actId="478"/>
          <ac:picMkLst>
            <pc:docMk/>
            <pc:sldMk cId="3987573355" sldId="2146846970"/>
            <ac:picMk id="221" creationId="{9D0398F7-0C5F-48CD-9ED6-AD6BFFB9A032}"/>
          </ac:picMkLst>
        </pc:picChg>
        <pc:picChg chg="del">
          <ac:chgData name="d'Agostino, Ciro" userId="522b68d4-162f-4dc7-a4d9-e6a12496a8af" providerId="ADAL" clId="{57DC26E1-E75F-4BBF-B37C-FBBA6038A4BA}" dt="2022-06-22T10:48:13.282" v="461" actId="478"/>
          <ac:picMkLst>
            <pc:docMk/>
            <pc:sldMk cId="3987573355" sldId="2146846970"/>
            <ac:picMk id="222" creationId="{6933DCA0-5429-4CDF-98CE-A1AB0CA045AD}"/>
          </ac:picMkLst>
        </pc:picChg>
        <pc:picChg chg="del">
          <ac:chgData name="d'Agostino, Ciro" userId="522b68d4-162f-4dc7-a4d9-e6a12496a8af" providerId="ADAL" clId="{57DC26E1-E75F-4BBF-B37C-FBBA6038A4BA}" dt="2022-06-22T10:48:23.398" v="464" actId="478"/>
          <ac:picMkLst>
            <pc:docMk/>
            <pc:sldMk cId="3987573355" sldId="2146846970"/>
            <ac:picMk id="244" creationId="{DF8EC40F-F52F-43B2-B9ED-79BAF999C5A0}"/>
          </ac:picMkLst>
        </pc:picChg>
        <pc:picChg chg="del">
          <ac:chgData name="d'Agostino, Ciro" userId="522b68d4-162f-4dc7-a4d9-e6a12496a8af" providerId="ADAL" clId="{57DC26E1-E75F-4BBF-B37C-FBBA6038A4BA}" dt="2022-06-22T10:48:13.282" v="461" actId="478"/>
          <ac:picMkLst>
            <pc:docMk/>
            <pc:sldMk cId="3987573355" sldId="2146846970"/>
            <ac:picMk id="245" creationId="{1D8CA1DC-574B-4EF6-8643-A89C589C8481}"/>
          </ac:picMkLst>
        </pc:picChg>
        <pc:picChg chg="del">
          <ac:chgData name="d'Agostino, Ciro" userId="522b68d4-162f-4dc7-a4d9-e6a12496a8af" providerId="ADAL" clId="{57DC26E1-E75F-4BBF-B37C-FBBA6038A4BA}" dt="2022-06-22T10:48:13.282" v="461" actId="478"/>
          <ac:picMkLst>
            <pc:docMk/>
            <pc:sldMk cId="3987573355" sldId="2146846970"/>
            <ac:picMk id="247" creationId="{F44EC8D9-0DC9-4321-ACA7-6FDDA2F5BE7C}"/>
          </ac:picMkLst>
        </pc:picChg>
        <pc:picChg chg="del">
          <ac:chgData name="d'Agostino, Ciro" userId="522b68d4-162f-4dc7-a4d9-e6a12496a8af" providerId="ADAL" clId="{57DC26E1-E75F-4BBF-B37C-FBBA6038A4BA}" dt="2022-06-22T10:48:13.282" v="461" actId="478"/>
          <ac:picMkLst>
            <pc:docMk/>
            <pc:sldMk cId="3987573355" sldId="2146846970"/>
            <ac:picMk id="248" creationId="{5AA38062-C3AE-4F9F-B851-BA143AF1E3BD}"/>
          </ac:picMkLst>
        </pc:picChg>
        <pc:picChg chg="del">
          <ac:chgData name="d'Agostino, Ciro" userId="522b68d4-162f-4dc7-a4d9-e6a12496a8af" providerId="ADAL" clId="{57DC26E1-E75F-4BBF-B37C-FBBA6038A4BA}" dt="2022-06-22T10:48:13.282" v="461" actId="478"/>
          <ac:picMkLst>
            <pc:docMk/>
            <pc:sldMk cId="3987573355" sldId="2146846970"/>
            <ac:picMk id="249" creationId="{E528F612-C38A-4197-8527-0473D707F997}"/>
          </ac:picMkLst>
        </pc:picChg>
        <pc:picChg chg="del">
          <ac:chgData name="d'Agostino, Ciro" userId="522b68d4-162f-4dc7-a4d9-e6a12496a8af" providerId="ADAL" clId="{57DC26E1-E75F-4BBF-B37C-FBBA6038A4BA}" dt="2022-06-22T10:47:22.499" v="457" actId="478"/>
          <ac:picMkLst>
            <pc:docMk/>
            <pc:sldMk cId="3987573355" sldId="2146846970"/>
            <ac:picMk id="250" creationId="{EA0344C0-32DC-45DB-829A-A89C0FB8CC41}"/>
          </ac:picMkLst>
        </pc:picChg>
        <pc:picChg chg="del">
          <ac:chgData name="d'Agostino, Ciro" userId="522b68d4-162f-4dc7-a4d9-e6a12496a8af" providerId="ADAL" clId="{57DC26E1-E75F-4BBF-B37C-FBBA6038A4BA}" dt="2022-06-22T10:48:13.282" v="461" actId="478"/>
          <ac:picMkLst>
            <pc:docMk/>
            <pc:sldMk cId="3987573355" sldId="2146846970"/>
            <ac:picMk id="251" creationId="{7CBC0CA2-DF68-425B-9FD1-DB3F5FC51E63}"/>
          </ac:picMkLst>
        </pc:picChg>
        <pc:picChg chg="del">
          <ac:chgData name="d'Agostino, Ciro" userId="522b68d4-162f-4dc7-a4d9-e6a12496a8af" providerId="ADAL" clId="{57DC26E1-E75F-4BBF-B37C-FBBA6038A4BA}" dt="2022-06-22T10:47:22.499" v="457" actId="478"/>
          <ac:picMkLst>
            <pc:docMk/>
            <pc:sldMk cId="3987573355" sldId="2146846970"/>
            <ac:picMk id="252" creationId="{E27C783B-8063-4DE2-B332-E5C4DDBCA6F4}"/>
          </ac:picMkLst>
        </pc:picChg>
        <pc:picChg chg="del">
          <ac:chgData name="d'Agostino, Ciro" userId="522b68d4-162f-4dc7-a4d9-e6a12496a8af" providerId="ADAL" clId="{57DC26E1-E75F-4BBF-B37C-FBBA6038A4BA}" dt="2022-06-22T10:47:22.499" v="457" actId="478"/>
          <ac:picMkLst>
            <pc:docMk/>
            <pc:sldMk cId="3987573355" sldId="2146846970"/>
            <ac:picMk id="254" creationId="{DE642637-EF42-42B9-9272-D190AE1293F1}"/>
          </ac:picMkLst>
        </pc:picChg>
        <pc:picChg chg="del">
          <ac:chgData name="d'Agostino, Ciro" userId="522b68d4-162f-4dc7-a4d9-e6a12496a8af" providerId="ADAL" clId="{57DC26E1-E75F-4BBF-B37C-FBBA6038A4BA}" dt="2022-06-22T10:47:22.499" v="457" actId="478"/>
          <ac:picMkLst>
            <pc:docMk/>
            <pc:sldMk cId="3987573355" sldId="2146846970"/>
            <ac:picMk id="255" creationId="{595F5126-A807-4F72-842A-6213B5E917FD}"/>
          </ac:picMkLst>
        </pc:picChg>
        <pc:picChg chg="del">
          <ac:chgData name="d'Agostino, Ciro" userId="522b68d4-162f-4dc7-a4d9-e6a12496a8af" providerId="ADAL" clId="{57DC26E1-E75F-4BBF-B37C-FBBA6038A4BA}" dt="2022-06-22T10:48:23.398" v="464" actId="478"/>
          <ac:picMkLst>
            <pc:docMk/>
            <pc:sldMk cId="3987573355" sldId="2146846970"/>
            <ac:picMk id="256" creationId="{DFA46907-310E-44FE-A8C9-389C40C8ECDF}"/>
          </ac:picMkLst>
        </pc:picChg>
        <pc:picChg chg="del">
          <ac:chgData name="d'Agostino, Ciro" userId="522b68d4-162f-4dc7-a4d9-e6a12496a8af" providerId="ADAL" clId="{57DC26E1-E75F-4BBF-B37C-FBBA6038A4BA}" dt="2022-06-22T10:48:23.398" v="464" actId="478"/>
          <ac:picMkLst>
            <pc:docMk/>
            <pc:sldMk cId="3987573355" sldId="2146846970"/>
            <ac:picMk id="257" creationId="{470B9F7D-F9ED-4CDB-B6CD-C55FB749E352}"/>
          </ac:picMkLst>
        </pc:picChg>
        <pc:picChg chg="del">
          <ac:chgData name="d'Agostino, Ciro" userId="522b68d4-162f-4dc7-a4d9-e6a12496a8af" providerId="ADAL" clId="{57DC26E1-E75F-4BBF-B37C-FBBA6038A4BA}" dt="2022-06-22T10:48:23.398" v="464" actId="478"/>
          <ac:picMkLst>
            <pc:docMk/>
            <pc:sldMk cId="3987573355" sldId="2146846970"/>
            <ac:picMk id="258" creationId="{CD4088FF-8D8B-4B40-A925-DF48EEBEC05B}"/>
          </ac:picMkLst>
        </pc:picChg>
        <pc:picChg chg="del">
          <ac:chgData name="d'Agostino, Ciro" userId="522b68d4-162f-4dc7-a4d9-e6a12496a8af" providerId="ADAL" clId="{57DC26E1-E75F-4BBF-B37C-FBBA6038A4BA}" dt="2022-06-22T10:47:22.499" v="457" actId="478"/>
          <ac:picMkLst>
            <pc:docMk/>
            <pc:sldMk cId="3987573355" sldId="2146846970"/>
            <ac:picMk id="260" creationId="{F2DF2084-22D2-4081-B0DD-EF68D5C33A6B}"/>
          </ac:picMkLst>
        </pc:picChg>
        <pc:picChg chg="del">
          <ac:chgData name="d'Agostino, Ciro" userId="522b68d4-162f-4dc7-a4d9-e6a12496a8af" providerId="ADAL" clId="{57DC26E1-E75F-4BBF-B37C-FBBA6038A4BA}" dt="2022-06-22T10:48:23.398" v="464" actId="478"/>
          <ac:picMkLst>
            <pc:docMk/>
            <pc:sldMk cId="3987573355" sldId="2146846970"/>
            <ac:picMk id="265" creationId="{FE6A07BF-1168-456B-A9FD-0891C65DBDA4}"/>
          </ac:picMkLst>
        </pc:picChg>
      </pc:sldChg>
      <pc:sldChg chg="addSp delSp modSp mod">
        <pc:chgData name="d'Agostino, Ciro" userId="522b68d4-162f-4dc7-a4d9-e6a12496a8af" providerId="ADAL" clId="{57DC26E1-E75F-4BBF-B37C-FBBA6038A4BA}" dt="2022-06-21T15:38:20.371" v="53" actId="1076"/>
        <pc:sldMkLst>
          <pc:docMk/>
          <pc:sldMk cId="2470940488" sldId="2146846975"/>
        </pc:sldMkLst>
        <pc:picChg chg="add mod">
          <ac:chgData name="d'Agostino, Ciro" userId="522b68d4-162f-4dc7-a4d9-e6a12496a8af" providerId="ADAL" clId="{57DC26E1-E75F-4BBF-B37C-FBBA6038A4BA}" dt="2022-06-21T15:38:20.371" v="53" actId="1076"/>
          <ac:picMkLst>
            <pc:docMk/>
            <pc:sldMk cId="2470940488" sldId="2146846975"/>
            <ac:picMk id="4" creationId="{865F6044-18D3-33B4-971C-3D9B0307C812}"/>
          </ac:picMkLst>
        </pc:picChg>
        <pc:picChg chg="add del">
          <ac:chgData name="d'Agostino, Ciro" userId="522b68d4-162f-4dc7-a4d9-e6a12496a8af" providerId="ADAL" clId="{57DC26E1-E75F-4BBF-B37C-FBBA6038A4BA}" dt="2022-06-21T15:12:25.220" v="42" actId="478"/>
          <ac:picMkLst>
            <pc:docMk/>
            <pc:sldMk cId="2470940488" sldId="2146846975"/>
            <ac:picMk id="38" creationId="{541524F6-4127-4827-9D4F-438177C07267}"/>
          </ac:picMkLst>
        </pc:picChg>
        <pc:picChg chg="add del mod">
          <ac:chgData name="d'Agostino, Ciro" userId="522b68d4-162f-4dc7-a4d9-e6a12496a8af" providerId="ADAL" clId="{57DC26E1-E75F-4BBF-B37C-FBBA6038A4BA}" dt="2022-06-21T15:36:06.747" v="47" actId="478"/>
          <ac:picMkLst>
            <pc:docMk/>
            <pc:sldMk cId="2470940488" sldId="2146846975"/>
            <ac:picMk id="48" creationId="{C4175CB1-997A-D869-8095-F27E2B9DFA5C}"/>
          </ac:picMkLst>
        </pc:picChg>
        <pc:picChg chg="add del mod">
          <ac:chgData name="d'Agostino, Ciro" userId="522b68d4-162f-4dc7-a4d9-e6a12496a8af" providerId="ADAL" clId="{57DC26E1-E75F-4BBF-B37C-FBBA6038A4BA}" dt="2022-06-21T15:38:04.423" v="49" actId="478"/>
          <ac:picMkLst>
            <pc:docMk/>
            <pc:sldMk cId="2470940488" sldId="2146846975"/>
            <ac:picMk id="52" creationId="{D15923D3-66CD-B16A-3922-F5B1831EEEDE}"/>
          </ac:picMkLst>
        </pc:picChg>
      </pc:sldChg>
      <pc:sldChg chg="modSp mod">
        <pc:chgData name="d'Agostino, Ciro" userId="522b68d4-162f-4dc7-a4d9-e6a12496a8af" providerId="ADAL" clId="{57DC26E1-E75F-4BBF-B37C-FBBA6038A4BA}" dt="2022-06-22T09:13:02.618" v="290" actId="732"/>
        <pc:sldMkLst>
          <pc:docMk/>
          <pc:sldMk cId="928744094" sldId="2146847071"/>
        </pc:sldMkLst>
        <pc:grpChg chg="mod">
          <ac:chgData name="d'Agostino, Ciro" userId="522b68d4-162f-4dc7-a4d9-e6a12496a8af" providerId="ADAL" clId="{57DC26E1-E75F-4BBF-B37C-FBBA6038A4BA}" dt="2022-06-22T09:12:39.696" v="287" actId="1076"/>
          <ac:grpSpMkLst>
            <pc:docMk/>
            <pc:sldMk cId="928744094" sldId="2146847071"/>
            <ac:grpSpMk id="105" creationId="{D0BA861F-B33E-4644-80B9-1E5109D8DDBE}"/>
          </ac:grpSpMkLst>
        </pc:grpChg>
        <pc:picChg chg="mod modCrop">
          <ac:chgData name="d'Agostino, Ciro" userId="522b68d4-162f-4dc7-a4d9-e6a12496a8af" providerId="ADAL" clId="{57DC26E1-E75F-4BBF-B37C-FBBA6038A4BA}" dt="2022-06-22T09:13:02.618" v="290" actId="732"/>
          <ac:picMkLst>
            <pc:docMk/>
            <pc:sldMk cId="928744094" sldId="2146847071"/>
            <ac:picMk id="6" creationId="{E8DB6952-0374-4C7B-95B0-1F3FE883F487}"/>
          </ac:picMkLst>
        </pc:picChg>
        <pc:picChg chg="mod modCrop">
          <ac:chgData name="d'Agostino, Ciro" userId="522b68d4-162f-4dc7-a4d9-e6a12496a8af" providerId="ADAL" clId="{57DC26E1-E75F-4BBF-B37C-FBBA6038A4BA}" dt="2022-06-22T09:12:49.883" v="289" actId="732"/>
          <ac:picMkLst>
            <pc:docMk/>
            <pc:sldMk cId="928744094" sldId="2146847071"/>
            <ac:picMk id="11" creationId="{09F09245-4F05-45D5-9540-95FE2AD21511}"/>
          </ac:picMkLst>
        </pc:picChg>
        <pc:picChg chg="mod">
          <ac:chgData name="d'Agostino, Ciro" userId="522b68d4-162f-4dc7-a4d9-e6a12496a8af" providerId="ADAL" clId="{57DC26E1-E75F-4BBF-B37C-FBBA6038A4BA}" dt="2022-06-22T09:12:43.810" v="288" actId="1076"/>
          <ac:picMkLst>
            <pc:docMk/>
            <pc:sldMk cId="928744094" sldId="2146847071"/>
            <ac:picMk id="87" creationId="{E2F8AD50-AF57-4248-AB13-20C2495C379B}"/>
          </ac:picMkLst>
        </pc:picChg>
      </pc:sldChg>
      <pc:sldChg chg="addSp delSp modSp mod">
        <pc:chgData name="d'Agostino, Ciro" userId="522b68d4-162f-4dc7-a4d9-e6a12496a8af" providerId="ADAL" clId="{57DC26E1-E75F-4BBF-B37C-FBBA6038A4BA}" dt="2022-06-22T08:35:32.278" v="225" actId="21"/>
        <pc:sldMkLst>
          <pc:docMk/>
          <pc:sldMk cId="3783184657" sldId="2146847078"/>
        </pc:sldMkLst>
        <pc:grpChg chg="add del mod">
          <ac:chgData name="d'Agostino, Ciro" userId="522b68d4-162f-4dc7-a4d9-e6a12496a8af" providerId="ADAL" clId="{57DC26E1-E75F-4BBF-B37C-FBBA6038A4BA}" dt="2022-06-22T08:35:32.278" v="225" actId="21"/>
          <ac:grpSpMkLst>
            <pc:docMk/>
            <pc:sldMk cId="3783184657" sldId="2146847078"/>
            <ac:grpSpMk id="15" creationId="{0CB3EAFE-073C-43C4-8360-125A627B9EE5}"/>
          </ac:grpSpMkLst>
        </pc:grpChg>
        <pc:picChg chg="add del mod modCrop">
          <ac:chgData name="d'Agostino, Ciro" userId="522b68d4-162f-4dc7-a4d9-e6a12496a8af" providerId="ADAL" clId="{57DC26E1-E75F-4BBF-B37C-FBBA6038A4BA}" dt="2022-06-22T08:35:32.278" v="225" actId="21"/>
          <ac:picMkLst>
            <pc:docMk/>
            <pc:sldMk cId="3783184657" sldId="2146847078"/>
            <ac:picMk id="19" creationId="{86BA9C9A-2C5E-415A-8C33-FA3C056E973C}"/>
          </ac:picMkLst>
        </pc:picChg>
        <pc:picChg chg="add del mod">
          <ac:chgData name="d'Agostino, Ciro" userId="522b68d4-162f-4dc7-a4d9-e6a12496a8af" providerId="ADAL" clId="{57DC26E1-E75F-4BBF-B37C-FBBA6038A4BA}" dt="2022-06-22T08:35:32.278" v="225" actId="21"/>
          <ac:picMkLst>
            <pc:docMk/>
            <pc:sldMk cId="3783184657" sldId="2146847078"/>
            <ac:picMk id="62" creationId="{1C562CF7-4F1A-6F2A-A73F-5BA2120B8197}"/>
          </ac:picMkLst>
        </pc:picChg>
        <pc:picChg chg="add del">
          <ac:chgData name="d'Agostino, Ciro" userId="522b68d4-162f-4dc7-a4d9-e6a12496a8af" providerId="ADAL" clId="{57DC26E1-E75F-4BBF-B37C-FBBA6038A4BA}" dt="2022-06-22T08:27:09.668" v="188" actId="478"/>
          <ac:picMkLst>
            <pc:docMk/>
            <pc:sldMk cId="3783184657" sldId="2146847078"/>
            <ac:picMk id="64" creationId="{43901E57-1D7F-07E3-C30F-E77CDE058356}"/>
          </ac:picMkLst>
        </pc:picChg>
        <pc:picChg chg="add del mod">
          <ac:chgData name="d'Agostino, Ciro" userId="522b68d4-162f-4dc7-a4d9-e6a12496a8af" providerId="ADAL" clId="{57DC26E1-E75F-4BBF-B37C-FBBA6038A4BA}" dt="2022-06-22T08:35:32.278" v="225" actId="21"/>
          <ac:picMkLst>
            <pc:docMk/>
            <pc:sldMk cId="3783184657" sldId="2146847078"/>
            <ac:picMk id="66" creationId="{CAE3AD41-4006-1E7F-A286-386F63E5B8C3}"/>
          </ac:picMkLst>
        </pc:picChg>
        <pc:picChg chg="add del mod">
          <ac:chgData name="d'Agostino, Ciro" userId="522b68d4-162f-4dc7-a4d9-e6a12496a8af" providerId="ADAL" clId="{57DC26E1-E75F-4BBF-B37C-FBBA6038A4BA}" dt="2022-06-22T08:35:32.278" v="225" actId="21"/>
          <ac:picMkLst>
            <pc:docMk/>
            <pc:sldMk cId="3783184657" sldId="2146847078"/>
            <ac:picMk id="70" creationId="{A40C2D04-4A06-803C-F2E9-97B5F545722D}"/>
          </ac:picMkLst>
        </pc:picChg>
        <pc:picChg chg="add del">
          <ac:chgData name="d'Agostino, Ciro" userId="522b68d4-162f-4dc7-a4d9-e6a12496a8af" providerId="ADAL" clId="{57DC26E1-E75F-4BBF-B37C-FBBA6038A4BA}" dt="2022-06-22T08:35:32.278" v="225" actId="21"/>
          <ac:picMkLst>
            <pc:docMk/>
            <pc:sldMk cId="3783184657" sldId="2146847078"/>
            <ac:picMk id="112" creationId="{A1A34198-0066-40B9-BFC3-075C5749A58F}"/>
          </ac:picMkLst>
        </pc:picChg>
        <pc:picChg chg="add del mod">
          <ac:chgData name="d'Agostino, Ciro" userId="522b68d4-162f-4dc7-a4d9-e6a12496a8af" providerId="ADAL" clId="{57DC26E1-E75F-4BBF-B37C-FBBA6038A4BA}" dt="2022-06-22T08:35:32.278" v="225" actId="21"/>
          <ac:picMkLst>
            <pc:docMk/>
            <pc:sldMk cId="3783184657" sldId="2146847078"/>
            <ac:picMk id="121" creationId="{E17AA085-4D0A-4858-A008-4712E5E123EF}"/>
          </ac:picMkLst>
        </pc:picChg>
        <pc:picChg chg="add del mod">
          <ac:chgData name="d'Agostino, Ciro" userId="522b68d4-162f-4dc7-a4d9-e6a12496a8af" providerId="ADAL" clId="{57DC26E1-E75F-4BBF-B37C-FBBA6038A4BA}" dt="2022-06-22T08:35:32.278" v="225" actId="21"/>
          <ac:picMkLst>
            <pc:docMk/>
            <pc:sldMk cId="3783184657" sldId="2146847078"/>
            <ac:picMk id="125" creationId="{67379EDF-B661-4B07-96F8-C7D6FFBBCBCF}"/>
          </ac:picMkLst>
        </pc:picChg>
        <pc:picChg chg="add del">
          <ac:chgData name="d'Agostino, Ciro" userId="522b68d4-162f-4dc7-a4d9-e6a12496a8af" providerId="ADAL" clId="{57DC26E1-E75F-4BBF-B37C-FBBA6038A4BA}" dt="2022-06-22T08:35:32.278" v="225" actId="21"/>
          <ac:picMkLst>
            <pc:docMk/>
            <pc:sldMk cId="3783184657" sldId="2146847078"/>
            <ac:picMk id="151" creationId="{E0DF8956-D505-401A-933A-EAB6D23BA6F1}"/>
          </ac:picMkLst>
        </pc:picChg>
        <pc:picChg chg="add del">
          <ac:chgData name="d'Agostino, Ciro" userId="522b68d4-162f-4dc7-a4d9-e6a12496a8af" providerId="ADAL" clId="{57DC26E1-E75F-4BBF-B37C-FBBA6038A4BA}" dt="2022-06-22T08:35:32.278" v="225" actId="21"/>
          <ac:picMkLst>
            <pc:docMk/>
            <pc:sldMk cId="3783184657" sldId="2146847078"/>
            <ac:picMk id="152" creationId="{A7E23A96-5819-49BB-9F81-1E109091D574}"/>
          </ac:picMkLst>
        </pc:picChg>
        <pc:picChg chg="add del">
          <ac:chgData name="d'Agostino, Ciro" userId="522b68d4-162f-4dc7-a4d9-e6a12496a8af" providerId="ADAL" clId="{57DC26E1-E75F-4BBF-B37C-FBBA6038A4BA}" dt="2022-06-22T08:35:32.278" v="225" actId="21"/>
          <ac:picMkLst>
            <pc:docMk/>
            <pc:sldMk cId="3783184657" sldId="2146847078"/>
            <ac:picMk id="153" creationId="{18696514-C0AF-4754-8170-6BA38112EFF7}"/>
          </ac:picMkLst>
        </pc:picChg>
        <pc:picChg chg="add del">
          <ac:chgData name="d'Agostino, Ciro" userId="522b68d4-162f-4dc7-a4d9-e6a12496a8af" providerId="ADAL" clId="{57DC26E1-E75F-4BBF-B37C-FBBA6038A4BA}" dt="2022-06-22T08:35:32.278" v="225" actId="21"/>
          <ac:picMkLst>
            <pc:docMk/>
            <pc:sldMk cId="3783184657" sldId="2146847078"/>
            <ac:picMk id="154" creationId="{8DFFB5D2-CA80-416A-9698-B38D6B4A6BEF}"/>
          </ac:picMkLst>
        </pc:picChg>
        <pc:picChg chg="add del mod">
          <ac:chgData name="d'Agostino, Ciro" userId="522b68d4-162f-4dc7-a4d9-e6a12496a8af" providerId="ADAL" clId="{57DC26E1-E75F-4BBF-B37C-FBBA6038A4BA}" dt="2022-06-22T08:35:32.278" v="225" actId="21"/>
          <ac:picMkLst>
            <pc:docMk/>
            <pc:sldMk cId="3783184657" sldId="2146847078"/>
            <ac:picMk id="155" creationId="{C4656C3C-34CB-4C67-85E3-4E4953823385}"/>
          </ac:picMkLst>
        </pc:picChg>
        <pc:picChg chg="add del mod ord">
          <ac:chgData name="d'Agostino, Ciro" userId="522b68d4-162f-4dc7-a4d9-e6a12496a8af" providerId="ADAL" clId="{57DC26E1-E75F-4BBF-B37C-FBBA6038A4BA}" dt="2022-06-22T08:35:32.278" v="225" actId="21"/>
          <ac:picMkLst>
            <pc:docMk/>
            <pc:sldMk cId="3783184657" sldId="2146847078"/>
            <ac:picMk id="156" creationId="{A0262971-385C-FB53-5D87-5DE1B99B1BF7}"/>
          </ac:picMkLst>
        </pc:picChg>
        <pc:picChg chg="add del">
          <ac:chgData name="d'Agostino, Ciro" userId="522b68d4-162f-4dc7-a4d9-e6a12496a8af" providerId="ADAL" clId="{57DC26E1-E75F-4BBF-B37C-FBBA6038A4BA}" dt="2022-06-22T08:35:32.278" v="225" actId="21"/>
          <ac:picMkLst>
            <pc:docMk/>
            <pc:sldMk cId="3783184657" sldId="2146847078"/>
            <ac:picMk id="159" creationId="{CB76A495-0013-4F39-8461-BA9FBAB41735}"/>
          </ac:picMkLst>
        </pc:picChg>
        <pc:picChg chg="add del">
          <ac:chgData name="d'Agostino, Ciro" userId="522b68d4-162f-4dc7-a4d9-e6a12496a8af" providerId="ADAL" clId="{57DC26E1-E75F-4BBF-B37C-FBBA6038A4BA}" dt="2022-06-22T08:35:32.278" v="225" actId="21"/>
          <ac:picMkLst>
            <pc:docMk/>
            <pc:sldMk cId="3783184657" sldId="2146847078"/>
            <ac:picMk id="160" creationId="{34673F7A-E251-45E0-8EFD-C0D59590C56B}"/>
          </ac:picMkLst>
        </pc:picChg>
        <pc:picChg chg="add del mod modCrop">
          <ac:chgData name="d'Agostino, Ciro" userId="522b68d4-162f-4dc7-a4d9-e6a12496a8af" providerId="ADAL" clId="{57DC26E1-E75F-4BBF-B37C-FBBA6038A4BA}" dt="2022-06-22T08:35:32.278" v="225" actId="21"/>
          <ac:picMkLst>
            <pc:docMk/>
            <pc:sldMk cId="3783184657" sldId="2146847078"/>
            <ac:picMk id="163" creationId="{751699CF-4605-C76C-8D9D-324BF71151B1}"/>
          </ac:picMkLst>
        </pc:picChg>
        <pc:picChg chg="add del mod ord">
          <ac:chgData name="d'Agostino, Ciro" userId="522b68d4-162f-4dc7-a4d9-e6a12496a8af" providerId="ADAL" clId="{57DC26E1-E75F-4BBF-B37C-FBBA6038A4BA}" dt="2022-06-22T08:35:32.278" v="225" actId="21"/>
          <ac:picMkLst>
            <pc:docMk/>
            <pc:sldMk cId="3783184657" sldId="2146847078"/>
            <ac:picMk id="164" creationId="{E1E6F975-7264-1692-3A51-47D0CCDE68C1}"/>
          </ac:picMkLst>
        </pc:picChg>
        <pc:picChg chg="add del mod ord">
          <ac:chgData name="d'Agostino, Ciro" userId="522b68d4-162f-4dc7-a4d9-e6a12496a8af" providerId="ADAL" clId="{57DC26E1-E75F-4BBF-B37C-FBBA6038A4BA}" dt="2022-06-22T08:35:32.278" v="225" actId="21"/>
          <ac:picMkLst>
            <pc:docMk/>
            <pc:sldMk cId="3783184657" sldId="2146847078"/>
            <ac:picMk id="167" creationId="{7B3D6C16-B134-54E8-FE62-E60FAAD142AB}"/>
          </ac:picMkLst>
        </pc:picChg>
        <pc:picChg chg="add del mod ord">
          <ac:chgData name="d'Agostino, Ciro" userId="522b68d4-162f-4dc7-a4d9-e6a12496a8af" providerId="ADAL" clId="{57DC26E1-E75F-4BBF-B37C-FBBA6038A4BA}" dt="2022-06-22T08:35:32.278" v="225" actId="21"/>
          <ac:picMkLst>
            <pc:docMk/>
            <pc:sldMk cId="3783184657" sldId="2146847078"/>
            <ac:picMk id="168" creationId="{6A091264-FE7F-DCFD-86A3-CE0C5D4C02DD}"/>
          </ac:picMkLst>
        </pc:picChg>
        <pc:picChg chg="add del mod ord">
          <ac:chgData name="d'Agostino, Ciro" userId="522b68d4-162f-4dc7-a4d9-e6a12496a8af" providerId="ADAL" clId="{57DC26E1-E75F-4BBF-B37C-FBBA6038A4BA}" dt="2022-06-22T08:35:32.278" v="225" actId="21"/>
          <ac:picMkLst>
            <pc:docMk/>
            <pc:sldMk cId="3783184657" sldId="2146847078"/>
            <ac:picMk id="169" creationId="{61CD9C27-4748-C6D7-D2BF-454E1BB07B23}"/>
          </ac:picMkLst>
        </pc:picChg>
        <pc:picChg chg="add del mod">
          <ac:chgData name="d'Agostino, Ciro" userId="522b68d4-162f-4dc7-a4d9-e6a12496a8af" providerId="ADAL" clId="{57DC26E1-E75F-4BBF-B37C-FBBA6038A4BA}" dt="2022-06-22T08:35:32.278" v="225" actId="21"/>
          <ac:picMkLst>
            <pc:docMk/>
            <pc:sldMk cId="3783184657" sldId="2146847078"/>
            <ac:picMk id="170" creationId="{8823A336-1DA2-B0C2-408B-8774FA99970D}"/>
          </ac:picMkLst>
        </pc:picChg>
        <pc:picChg chg="add del">
          <ac:chgData name="d'Agostino, Ciro" userId="522b68d4-162f-4dc7-a4d9-e6a12496a8af" providerId="ADAL" clId="{57DC26E1-E75F-4BBF-B37C-FBBA6038A4BA}" dt="2022-06-22T08:35:32.278" v="225" actId="21"/>
          <ac:picMkLst>
            <pc:docMk/>
            <pc:sldMk cId="3783184657" sldId="2146847078"/>
            <ac:picMk id="172" creationId="{70EC81E5-CAE3-46A7-B772-B65BE198D3D8}"/>
          </ac:picMkLst>
        </pc:picChg>
        <pc:picChg chg="add del">
          <ac:chgData name="d'Agostino, Ciro" userId="522b68d4-162f-4dc7-a4d9-e6a12496a8af" providerId="ADAL" clId="{57DC26E1-E75F-4BBF-B37C-FBBA6038A4BA}" dt="2022-06-22T08:35:32.278" v="225" actId="21"/>
          <ac:picMkLst>
            <pc:docMk/>
            <pc:sldMk cId="3783184657" sldId="2146847078"/>
            <ac:picMk id="173" creationId="{755759E0-4663-4C1D-85F6-FA009CCB57E3}"/>
          </ac:picMkLst>
        </pc:picChg>
        <pc:picChg chg="add del mod">
          <ac:chgData name="d'Agostino, Ciro" userId="522b68d4-162f-4dc7-a4d9-e6a12496a8af" providerId="ADAL" clId="{57DC26E1-E75F-4BBF-B37C-FBBA6038A4BA}" dt="2022-06-22T08:27:47.650" v="199" actId="478"/>
          <ac:picMkLst>
            <pc:docMk/>
            <pc:sldMk cId="3783184657" sldId="2146847078"/>
            <ac:picMk id="174" creationId="{B2B6DCB9-48D7-019A-92E3-9A03ACC3E7A7}"/>
          </ac:picMkLst>
        </pc:picChg>
        <pc:picChg chg="add del mod">
          <ac:chgData name="d'Agostino, Ciro" userId="522b68d4-162f-4dc7-a4d9-e6a12496a8af" providerId="ADAL" clId="{57DC26E1-E75F-4BBF-B37C-FBBA6038A4BA}" dt="2022-06-22T08:27:55.157" v="200" actId="478"/>
          <ac:picMkLst>
            <pc:docMk/>
            <pc:sldMk cId="3783184657" sldId="2146847078"/>
            <ac:picMk id="175" creationId="{CFD8892B-21C7-5348-53B3-6E0917CA8AB7}"/>
          </ac:picMkLst>
        </pc:picChg>
        <pc:picChg chg="add del mod">
          <ac:chgData name="d'Agostino, Ciro" userId="522b68d4-162f-4dc7-a4d9-e6a12496a8af" providerId="ADAL" clId="{57DC26E1-E75F-4BBF-B37C-FBBA6038A4BA}" dt="2022-06-22T08:27:57.237" v="202" actId="478"/>
          <ac:picMkLst>
            <pc:docMk/>
            <pc:sldMk cId="3783184657" sldId="2146847078"/>
            <ac:picMk id="176" creationId="{7F7B805B-5478-0A22-4659-F142EB3BEA59}"/>
          </ac:picMkLst>
        </pc:picChg>
        <pc:picChg chg="add del mod">
          <ac:chgData name="d'Agostino, Ciro" userId="522b68d4-162f-4dc7-a4d9-e6a12496a8af" providerId="ADAL" clId="{57DC26E1-E75F-4BBF-B37C-FBBA6038A4BA}" dt="2022-06-22T08:35:32.278" v="225" actId="21"/>
          <ac:picMkLst>
            <pc:docMk/>
            <pc:sldMk cId="3783184657" sldId="2146847078"/>
            <ac:picMk id="177" creationId="{28DA371A-864C-A035-3A51-F63B2EFE879D}"/>
          </ac:picMkLst>
        </pc:picChg>
        <pc:picChg chg="add del mod">
          <ac:chgData name="d'Agostino, Ciro" userId="522b68d4-162f-4dc7-a4d9-e6a12496a8af" providerId="ADAL" clId="{57DC26E1-E75F-4BBF-B37C-FBBA6038A4BA}" dt="2022-06-22T08:35:32.278" v="225" actId="21"/>
          <ac:picMkLst>
            <pc:docMk/>
            <pc:sldMk cId="3783184657" sldId="2146847078"/>
            <ac:picMk id="178" creationId="{300F0100-67C8-EA9A-4A06-FF944D5629FA}"/>
          </ac:picMkLst>
        </pc:picChg>
        <pc:picChg chg="add del mod">
          <ac:chgData name="d'Agostino, Ciro" userId="522b68d4-162f-4dc7-a4d9-e6a12496a8af" providerId="ADAL" clId="{57DC26E1-E75F-4BBF-B37C-FBBA6038A4BA}" dt="2022-06-22T08:35:32.278" v="225" actId="21"/>
          <ac:picMkLst>
            <pc:docMk/>
            <pc:sldMk cId="3783184657" sldId="2146847078"/>
            <ac:picMk id="179" creationId="{EF4D11DA-49AB-E23D-8BC8-C3E9D826D6A3}"/>
          </ac:picMkLst>
        </pc:picChg>
        <pc:cxnChg chg="add del mod">
          <ac:chgData name="d'Agostino, Ciro" userId="522b68d4-162f-4dc7-a4d9-e6a12496a8af" providerId="ADAL" clId="{57DC26E1-E75F-4BBF-B37C-FBBA6038A4BA}" dt="2022-06-22T08:35:32.278" v="225" actId="21"/>
          <ac:cxnSpMkLst>
            <pc:docMk/>
            <pc:sldMk cId="3783184657" sldId="2146847078"/>
            <ac:cxnSpMk id="123" creationId="{15DC0113-7980-4FAA-B4BA-AF289FA73DB2}"/>
          </ac:cxnSpMkLst>
        </pc:cxnChg>
        <pc:cxnChg chg="add del mod ord">
          <ac:chgData name="d'Agostino, Ciro" userId="522b68d4-162f-4dc7-a4d9-e6a12496a8af" providerId="ADAL" clId="{57DC26E1-E75F-4BBF-B37C-FBBA6038A4BA}" dt="2022-06-22T08:35:32.278" v="225" actId="21"/>
          <ac:cxnSpMkLst>
            <pc:docMk/>
            <pc:sldMk cId="3783184657" sldId="2146847078"/>
            <ac:cxnSpMk id="162" creationId="{C39538ED-6DF6-873A-994C-4BF6CDE557F1}"/>
          </ac:cxnSpMkLst>
        </pc:cxnChg>
        <pc:cxnChg chg="add del mod">
          <ac:chgData name="d'Agostino, Ciro" userId="522b68d4-162f-4dc7-a4d9-e6a12496a8af" providerId="ADAL" clId="{57DC26E1-E75F-4BBF-B37C-FBBA6038A4BA}" dt="2022-06-22T08:35:32.278" v="225" actId="21"/>
          <ac:cxnSpMkLst>
            <pc:docMk/>
            <pc:sldMk cId="3783184657" sldId="2146847078"/>
            <ac:cxnSpMk id="171" creationId="{AB93764B-8860-E3E1-0710-0C82BE5C4227}"/>
          </ac:cxnSpMkLst>
        </pc:cxnChg>
      </pc:sldChg>
      <pc:sldChg chg="addSp delSp modSp mod">
        <pc:chgData name="d'Agostino, Ciro" userId="522b68d4-162f-4dc7-a4d9-e6a12496a8af" providerId="ADAL" clId="{57DC26E1-E75F-4BBF-B37C-FBBA6038A4BA}" dt="2022-06-21T15:11:46.526" v="31" actId="1076"/>
        <pc:sldMkLst>
          <pc:docMk/>
          <pc:sldMk cId="3333678295" sldId="2146847096"/>
        </pc:sldMkLst>
        <pc:picChg chg="add mod">
          <ac:chgData name="d'Agostino, Ciro" userId="522b68d4-162f-4dc7-a4d9-e6a12496a8af" providerId="ADAL" clId="{57DC26E1-E75F-4BBF-B37C-FBBA6038A4BA}" dt="2022-06-21T15:11:46.526" v="31" actId="1076"/>
          <ac:picMkLst>
            <pc:docMk/>
            <pc:sldMk cId="3333678295" sldId="2146847096"/>
            <ac:picMk id="5" creationId="{34DFE611-814B-630E-3431-DA8F19116666}"/>
          </ac:picMkLst>
        </pc:picChg>
        <pc:picChg chg="del">
          <ac:chgData name="d'Agostino, Ciro" userId="522b68d4-162f-4dc7-a4d9-e6a12496a8af" providerId="ADAL" clId="{57DC26E1-E75F-4BBF-B37C-FBBA6038A4BA}" dt="2022-06-21T15:10:49.283" v="21" actId="478"/>
          <ac:picMkLst>
            <pc:docMk/>
            <pc:sldMk cId="3333678295" sldId="2146847096"/>
            <ac:picMk id="27" creationId="{22E6C547-BB5C-462C-A82E-056F9F07A1CA}"/>
          </ac:picMkLst>
        </pc:picChg>
      </pc:sldChg>
      <pc:sldChg chg="addSp delSp modSp mod">
        <pc:chgData name="d'Agostino, Ciro" userId="522b68d4-162f-4dc7-a4d9-e6a12496a8af" providerId="ADAL" clId="{57DC26E1-E75F-4BBF-B37C-FBBA6038A4BA}" dt="2022-06-21T15:11:56.227" v="33" actId="1076"/>
        <pc:sldMkLst>
          <pc:docMk/>
          <pc:sldMk cId="3174634829" sldId="2146847102"/>
        </pc:sldMkLst>
        <pc:picChg chg="del">
          <ac:chgData name="d'Agostino, Ciro" userId="522b68d4-162f-4dc7-a4d9-e6a12496a8af" providerId="ADAL" clId="{57DC26E1-E75F-4BBF-B37C-FBBA6038A4BA}" dt="2022-06-21T15:11:34.647" v="30" actId="478"/>
          <ac:picMkLst>
            <pc:docMk/>
            <pc:sldMk cId="3174634829" sldId="2146847102"/>
            <ac:picMk id="55" creationId="{9C66F44A-3810-486D-AD57-F85DCDED6894}"/>
          </ac:picMkLst>
        </pc:picChg>
        <pc:picChg chg="add mod">
          <ac:chgData name="d'Agostino, Ciro" userId="522b68d4-162f-4dc7-a4d9-e6a12496a8af" providerId="ADAL" clId="{57DC26E1-E75F-4BBF-B37C-FBBA6038A4BA}" dt="2022-06-21T15:11:56.227" v="33" actId="1076"/>
          <ac:picMkLst>
            <pc:docMk/>
            <pc:sldMk cId="3174634829" sldId="2146847102"/>
            <ac:picMk id="64" creationId="{49F5A469-F22C-F483-1055-442F6F83C83B}"/>
          </ac:picMkLst>
        </pc:picChg>
      </pc:sldChg>
      <pc:sldChg chg="addSp delSp modSp mod">
        <pc:chgData name="d'Agostino, Ciro" userId="522b68d4-162f-4dc7-a4d9-e6a12496a8af" providerId="ADAL" clId="{57DC26E1-E75F-4BBF-B37C-FBBA6038A4BA}" dt="2022-06-22T09:36:33.319" v="429" actId="1076"/>
        <pc:sldMkLst>
          <pc:docMk/>
          <pc:sldMk cId="2049616396" sldId="2146847119"/>
        </pc:sldMkLst>
        <pc:spChg chg="del mod">
          <ac:chgData name="d'Agostino, Ciro" userId="522b68d4-162f-4dc7-a4d9-e6a12496a8af" providerId="ADAL" clId="{57DC26E1-E75F-4BBF-B37C-FBBA6038A4BA}" dt="2022-06-22T09:34:57.845" v="415" actId="478"/>
          <ac:spMkLst>
            <pc:docMk/>
            <pc:sldMk cId="2049616396" sldId="2146847119"/>
            <ac:spMk id="127" creationId="{51C4264C-0AC3-34E8-FD24-0B851DB69F0C}"/>
          </ac:spMkLst>
        </pc:spChg>
        <pc:spChg chg="mod">
          <ac:chgData name="d'Agostino, Ciro" userId="522b68d4-162f-4dc7-a4d9-e6a12496a8af" providerId="ADAL" clId="{57DC26E1-E75F-4BBF-B37C-FBBA6038A4BA}" dt="2022-06-22T09:28:40.019" v="374"/>
          <ac:spMkLst>
            <pc:docMk/>
            <pc:sldMk cId="2049616396" sldId="2146847119"/>
            <ac:spMk id="133" creationId="{BF4AD835-5C8D-5A02-FF99-ABE9A485ECE7}"/>
          </ac:spMkLst>
        </pc:spChg>
        <pc:spChg chg="mod">
          <ac:chgData name="d'Agostino, Ciro" userId="522b68d4-162f-4dc7-a4d9-e6a12496a8af" providerId="ADAL" clId="{57DC26E1-E75F-4BBF-B37C-FBBA6038A4BA}" dt="2022-06-22T09:28:40.019" v="374"/>
          <ac:spMkLst>
            <pc:docMk/>
            <pc:sldMk cId="2049616396" sldId="2146847119"/>
            <ac:spMk id="134" creationId="{22FA6882-41AE-B4EC-D519-74BB71ECFC89}"/>
          </ac:spMkLst>
        </pc:spChg>
        <pc:spChg chg="mod">
          <ac:chgData name="d'Agostino, Ciro" userId="522b68d4-162f-4dc7-a4d9-e6a12496a8af" providerId="ADAL" clId="{57DC26E1-E75F-4BBF-B37C-FBBA6038A4BA}" dt="2022-06-22T09:28:40.019" v="374"/>
          <ac:spMkLst>
            <pc:docMk/>
            <pc:sldMk cId="2049616396" sldId="2146847119"/>
            <ac:spMk id="135" creationId="{122A3172-A569-4E5F-7AC5-06FC4A247946}"/>
          </ac:spMkLst>
        </pc:spChg>
        <pc:spChg chg="mod">
          <ac:chgData name="d'Agostino, Ciro" userId="522b68d4-162f-4dc7-a4d9-e6a12496a8af" providerId="ADAL" clId="{57DC26E1-E75F-4BBF-B37C-FBBA6038A4BA}" dt="2022-06-22T09:28:40.019" v="374"/>
          <ac:spMkLst>
            <pc:docMk/>
            <pc:sldMk cId="2049616396" sldId="2146847119"/>
            <ac:spMk id="136" creationId="{E624EEBF-9AA7-09A0-30DD-30BD7D052170}"/>
          </ac:spMkLst>
        </pc:spChg>
        <pc:spChg chg="mod">
          <ac:chgData name="d'Agostino, Ciro" userId="522b68d4-162f-4dc7-a4d9-e6a12496a8af" providerId="ADAL" clId="{57DC26E1-E75F-4BBF-B37C-FBBA6038A4BA}" dt="2022-06-22T09:28:40.019" v="374"/>
          <ac:spMkLst>
            <pc:docMk/>
            <pc:sldMk cId="2049616396" sldId="2146847119"/>
            <ac:spMk id="137" creationId="{CD65AC07-5B07-9A5B-D3EE-5103D35A6C7E}"/>
          </ac:spMkLst>
        </pc:spChg>
        <pc:spChg chg="mod">
          <ac:chgData name="d'Agostino, Ciro" userId="522b68d4-162f-4dc7-a4d9-e6a12496a8af" providerId="ADAL" clId="{57DC26E1-E75F-4BBF-B37C-FBBA6038A4BA}" dt="2022-06-22T09:28:40.019" v="374"/>
          <ac:spMkLst>
            <pc:docMk/>
            <pc:sldMk cId="2049616396" sldId="2146847119"/>
            <ac:spMk id="138" creationId="{DC66E48D-5F96-276B-0053-8529AA5633CF}"/>
          </ac:spMkLst>
        </pc:spChg>
        <pc:spChg chg="mod">
          <ac:chgData name="d'Agostino, Ciro" userId="522b68d4-162f-4dc7-a4d9-e6a12496a8af" providerId="ADAL" clId="{57DC26E1-E75F-4BBF-B37C-FBBA6038A4BA}" dt="2022-06-22T09:28:40.019" v="374"/>
          <ac:spMkLst>
            <pc:docMk/>
            <pc:sldMk cId="2049616396" sldId="2146847119"/>
            <ac:spMk id="148" creationId="{F67EFFE0-48AD-39E4-5235-7802E5F5A00D}"/>
          </ac:spMkLst>
        </pc:spChg>
        <pc:spChg chg="mod">
          <ac:chgData name="d'Agostino, Ciro" userId="522b68d4-162f-4dc7-a4d9-e6a12496a8af" providerId="ADAL" clId="{57DC26E1-E75F-4BBF-B37C-FBBA6038A4BA}" dt="2022-06-22T09:28:40.019" v="374"/>
          <ac:spMkLst>
            <pc:docMk/>
            <pc:sldMk cId="2049616396" sldId="2146847119"/>
            <ac:spMk id="149" creationId="{37B6C181-14D1-549A-351D-89E06168C776}"/>
          </ac:spMkLst>
        </pc:spChg>
        <pc:spChg chg="mod">
          <ac:chgData name="d'Agostino, Ciro" userId="522b68d4-162f-4dc7-a4d9-e6a12496a8af" providerId="ADAL" clId="{57DC26E1-E75F-4BBF-B37C-FBBA6038A4BA}" dt="2022-06-22T09:28:40.019" v="374"/>
          <ac:spMkLst>
            <pc:docMk/>
            <pc:sldMk cId="2049616396" sldId="2146847119"/>
            <ac:spMk id="150" creationId="{9C85E5B7-6697-4EB8-30F6-2013EEE074F4}"/>
          </ac:spMkLst>
        </pc:spChg>
        <pc:spChg chg="mod">
          <ac:chgData name="d'Agostino, Ciro" userId="522b68d4-162f-4dc7-a4d9-e6a12496a8af" providerId="ADAL" clId="{57DC26E1-E75F-4BBF-B37C-FBBA6038A4BA}" dt="2022-06-22T09:28:40.019" v="374"/>
          <ac:spMkLst>
            <pc:docMk/>
            <pc:sldMk cId="2049616396" sldId="2146847119"/>
            <ac:spMk id="151" creationId="{5977D194-79BC-9F00-6DC0-085B1D48D907}"/>
          </ac:spMkLst>
        </pc:spChg>
        <pc:spChg chg="mod">
          <ac:chgData name="d'Agostino, Ciro" userId="522b68d4-162f-4dc7-a4d9-e6a12496a8af" providerId="ADAL" clId="{57DC26E1-E75F-4BBF-B37C-FBBA6038A4BA}" dt="2022-06-22T09:28:40.019" v="374"/>
          <ac:spMkLst>
            <pc:docMk/>
            <pc:sldMk cId="2049616396" sldId="2146847119"/>
            <ac:spMk id="154" creationId="{CEFAB2F0-09FE-C04C-54E5-4D45B09B44A4}"/>
          </ac:spMkLst>
        </pc:spChg>
        <pc:spChg chg="mod">
          <ac:chgData name="d'Agostino, Ciro" userId="522b68d4-162f-4dc7-a4d9-e6a12496a8af" providerId="ADAL" clId="{57DC26E1-E75F-4BBF-B37C-FBBA6038A4BA}" dt="2022-06-22T09:28:40.019" v="374"/>
          <ac:spMkLst>
            <pc:docMk/>
            <pc:sldMk cId="2049616396" sldId="2146847119"/>
            <ac:spMk id="155" creationId="{1E0CF57A-B54D-34A9-C6A9-A88FCECEE8EA}"/>
          </ac:spMkLst>
        </pc:spChg>
        <pc:spChg chg="mod">
          <ac:chgData name="d'Agostino, Ciro" userId="522b68d4-162f-4dc7-a4d9-e6a12496a8af" providerId="ADAL" clId="{57DC26E1-E75F-4BBF-B37C-FBBA6038A4BA}" dt="2022-06-22T09:28:40.019" v="374"/>
          <ac:spMkLst>
            <pc:docMk/>
            <pc:sldMk cId="2049616396" sldId="2146847119"/>
            <ac:spMk id="156" creationId="{D8496238-671F-8892-307F-7F36BA36766D}"/>
          </ac:spMkLst>
        </pc:spChg>
        <pc:spChg chg="mod">
          <ac:chgData name="d'Agostino, Ciro" userId="522b68d4-162f-4dc7-a4d9-e6a12496a8af" providerId="ADAL" clId="{57DC26E1-E75F-4BBF-B37C-FBBA6038A4BA}" dt="2022-06-22T09:28:40.019" v="374"/>
          <ac:spMkLst>
            <pc:docMk/>
            <pc:sldMk cId="2049616396" sldId="2146847119"/>
            <ac:spMk id="157" creationId="{769782D7-2435-B091-12C6-CDACDE6EEA84}"/>
          </ac:spMkLst>
        </pc:spChg>
        <pc:spChg chg="mod">
          <ac:chgData name="d'Agostino, Ciro" userId="522b68d4-162f-4dc7-a4d9-e6a12496a8af" providerId="ADAL" clId="{57DC26E1-E75F-4BBF-B37C-FBBA6038A4BA}" dt="2022-06-22T09:28:40.019" v="374"/>
          <ac:spMkLst>
            <pc:docMk/>
            <pc:sldMk cId="2049616396" sldId="2146847119"/>
            <ac:spMk id="158" creationId="{35BDB82D-C1DE-C98C-F5DB-B92DBC870924}"/>
          </ac:spMkLst>
        </pc:spChg>
        <pc:spChg chg="mod">
          <ac:chgData name="d'Agostino, Ciro" userId="522b68d4-162f-4dc7-a4d9-e6a12496a8af" providerId="ADAL" clId="{57DC26E1-E75F-4BBF-B37C-FBBA6038A4BA}" dt="2022-06-22T09:28:40.019" v="374"/>
          <ac:spMkLst>
            <pc:docMk/>
            <pc:sldMk cId="2049616396" sldId="2146847119"/>
            <ac:spMk id="159" creationId="{B39F287F-DDF6-0838-6D1B-05DC5876AE8B}"/>
          </ac:spMkLst>
        </pc:spChg>
        <pc:grpChg chg="del">
          <ac:chgData name="d'Agostino, Ciro" userId="522b68d4-162f-4dc7-a4d9-e6a12496a8af" providerId="ADAL" clId="{57DC26E1-E75F-4BBF-B37C-FBBA6038A4BA}" dt="2022-06-22T09:27:12.567" v="369" actId="478"/>
          <ac:grpSpMkLst>
            <pc:docMk/>
            <pc:sldMk cId="2049616396" sldId="2146847119"/>
            <ac:grpSpMk id="20" creationId="{60A23D79-16F8-4496-9474-29027A9D920F}"/>
          </ac:grpSpMkLst>
        </pc:grpChg>
        <pc:grpChg chg="add mod">
          <ac:chgData name="d'Agostino, Ciro" userId="522b68d4-162f-4dc7-a4d9-e6a12496a8af" providerId="ADAL" clId="{57DC26E1-E75F-4BBF-B37C-FBBA6038A4BA}" dt="2022-06-22T09:28:40.019" v="374"/>
          <ac:grpSpMkLst>
            <pc:docMk/>
            <pc:sldMk cId="2049616396" sldId="2146847119"/>
            <ac:grpSpMk id="88" creationId="{3A7FF5C8-2F54-E58D-8CDF-67A172E242FD}"/>
          </ac:grpSpMkLst>
        </pc:grpChg>
        <pc:grpChg chg="mod">
          <ac:chgData name="d'Agostino, Ciro" userId="522b68d4-162f-4dc7-a4d9-e6a12496a8af" providerId="ADAL" clId="{57DC26E1-E75F-4BBF-B37C-FBBA6038A4BA}" dt="2022-06-22T09:28:40.019" v="374"/>
          <ac:grpSpMkLst>
            <pc:docMk/>
            <pc:sldMk cId="2049616396" sldId="2146847119"/>
            <ac:grpSpMk id="90" creationId="{1E808E6C-6BE4-FD60-C242-47E4BB8A85E3}"/>
          </ac:grpSpMkLst>
        </pc:grpChg>
        <pc:grpChg chg="add mod">
          <ac:chgData name="d'Agostino, Ciro" userId="522b68d4-162f-4dc7-a4d9-e6a12496a8af" providerId="ADAL" clId="{57DC26E1-E75F-4BBF-B37C-FBBA6038A4BA}" dt="2022-06-22T09:29:45.203" v="389" actId="1076"/>
          <ac:grpSpMkLst>
            <pc:docMk/>
            <pc:sldMk cId="2049616396" sldId="2146847119"/>
            <ac:grpSpMk id="96" creationId="{784CDAB8-DB82-0BFF-5C9E-53FE57244DE2}"/>
          </ac:grpSpMkLst>
        </pc:grpChg>
        <pc:grpChg chg="mod">
          <ac:chgData name="d'Agostino, Ciro" userId="522b68d4-162f-4dc7-a4d9-e6a12496a8af" providerId="ADAL" clId="{57DC26E1-E75F-4BBF-B37C-FBBA6038A4BA}" dt="2022-06-22T09:28:40.019" v="374"/>
          <ac:grpSpMkLst>
            <pc:docMk/>
            <pc:sldMk cId="2049616396" sldId="2146847119"/>
            <ac:grpSpMk id="98" creationId="{F5CD3F48-F821-C1A2-EFAE-0923E581A437}"/>
          </ac:grpSpMkLst>
        </pc:grpChg>
        <pc:grpChg chg="add del mod">
          <ac:chgData name="d'Agostino, Ciro" userId="522b68d4-162f-4dc7-a4d9-e6a12496a8af" providerId="ADAL" clId="{57DC26E1-E75F-4BBF-B37C-FBBA6038A4BA}" dt="2022-06-22T09:31:50.901" v="407" actId="478"/>
          <ac:grpSpMkLst>
            <pc:docMk/>
            <pc:sldMk cId="2049616396" sldId="2146847119"/>
            <ac:grpSpMk id="107" creationId="{6CDE8DA0-0240-BDB7-A594-32D66FA78B7C}"/>
          </ac:grpSpMkLst>
        </pc:grpChg>
        <pc:grpChg chg="mod">
          <ac:chgData name="d'Agostino, Ciro" userId="522b68d4-162f-4dc7-a4d9-e6a12496a8af" providerId="ADAL" clId="{57DC26E1-E75F-4BBF-B37C-FBBA6038A4BA}" dt="2022-06-22T09:31:50.901" v="407" actId="478"/>
          <ac:grpSpMkLst>
            <pc:docMk/>
            <pc:sldMk cId="2049616396" sldId="2146847119"/>
            <ac:grpSpMk id="109" creationId="{828C47FE-3BD0-C36B-A1A0-902D3B86753A}"/>
          </ac:grpSpMkLst>
        </pc:grpChg>
        <pc:grpChg chg="add del mod">
          <ac:chgData name="d'Agostino, Ciro" userId="522b68d4-162f-4dc7-a4d9-e6a12496a8af" providerId="ADAL" clId="{57DC26E1-E75F-4BBF-B37C-FBBA6038A4BA}" dt="2022-06-22T09:30:41.774" v="399" actId="478"/>
          <ac:grpSpMkLst>
            <pc:docMk/>
            <pc:sldMk cId="2049616396" sldId="2146847119"/>
            <ac:grpSpMk id="111" creationId="{D024674D-E044-BBA0-6CC1-1FA4DBC4ACBD}"/>
          </ac:grpSpMkLst>
        </pc:grpChg>
        <pc:grpChg chg="del mod">
          <ac:chgData name="d'Agostino, Ciro" userId="522b68d4-162f-4dc7-a4d9-e6a12496a8af" providerId="ADAL" clId="{57DC26E1-E75F-4BBF-B37C-FBBA6038A4BA}" dt="2022-06-22T09:34:52.213" v="412" actId="478"/>
          <ac:grpSpMkLst>
            <pc:docMk/>
            <pc:sldMk cId="2049616396" sldId="2146847119"/>
            <ac:grpSpMk id="126" creationId="{A5E401DB-1B80-EBA1-A8C9-65EC5718C395}"/>
          </ac:grpSpMkLst>
        </pc:grpChg>
        <pc:grpChg chg="mod">
          <ac:chgData name="d'Agostino, Ciro" userId="522b68d4-162f-4dc7-a4d9-e6a12496a8af" providerId="ADAL" clId="{57DC26E1-E75F-4BBF-B37C-FBBA6038A4BA}" dt="2022-06-22T09:28:40.019" v="374"/>
          <ac:grpSpMkLst>
            <pc:docMk/>
            <pc:sldMk cId="2049616396" sldId="2146847119"/>
            <ac:grpSpMk id="132" creationId="{5B3D6736-4B3C-8F2D-E5D7-38CF48788657}"/>
          </ac:grpSpMkLst>
        </pc:grpChg>
        <pc:grpChg chg="mod">
          <ac:chgData name="d'Agostino, Ciro" userId="522b68d4-162f-4dc7-a4d9-e6a12496a8af" providerId="ADAL" clId="{57DC26E1-E75F-4BBF-B37C-FBBA6038A4BA}" dt="2022-06-22T09:28:40.019" v="374"/>
          <ac:grpSpMkLst>
            <pc:docMk/>
            <pc:sldMk cId="2049616396" sldId="2146847119"/>
            <ac:grpSpMk id="139" creationId="{31868232-205D-93DA-5CF6-C6AC8D1F2E87}"/>
          </ac:grpSpMkLst>
        </pc:grpChg>
        <pc:grpChg chg="mod">
          <ac:chgData name="d'Agostino, Ciro" userId="522b68d4-162f-4dc7-a4d9-e6a12496a8af" providerId="ADAL" clId="{57DC26E1-E75F-4BBF-B37C-FBBA6038A4BA}" dt="2022-06-22T09:28:40.019" v="374"/>
          <ac:grpSpMkLst>
            <pc:docMk/>
            <pc:sldMk cId="2049616396" sldId="2146847119"/>
            <ac:grpSpMk id="145" creationId="{1D6DEB69-3CAF-6CE8-CC15-3871801DA373}"/>
          </ac:grpSpMkLst>
        </pc:grpChg>
        <pc:picChg chg="add mod">
          <ac:chgData name="d'Agostino, Ciro" userId="522b68d4-162f-4dc7-a4d9-e6a12496a8af" providerId="ADAL" clId="{57DC26E1-E75F-4BBF-B37C-FBBA6038A4BA}" dt="2022-06-21T14:58:13.168" v="20" actId="1076"/>
          <ac:picMkLst>
            <pc:docMk/>
            <pc:sldMk cId="2049616396" sldId="2146847119"/>
            <ac:picMk id="3" creationId="{3477F20C-E6B6-8B8B-12CE-78C421C18039}"/>
          </ac:picMkLst>
        </pc:picChg>
        <pc:picChg chg="del">
          <ac:chgData name="d'Agostino, Ciro" userId="522b68d4-162f-4dc7-a4d9-e6a12496a8af" providerId="ADAL" clId="{57DC26E1-E75F-4BBF-B37C-FBBA6038A4BA}" dt="2022-06-22T09:27:19.301" v="371" actId="478"/>
          <ac:picMkLst>
            <pc:docMk/>
            <pc:sldMk cId="2049616396" sldId="2146847119"/>
            <ac:picMk id="4" creationId="{A18A50EB-239F-4CBE-B607-D64053EA03D6}"/>
          </ac:picMkLst>
        </pc:picChg>
        <pc:picChg chg="del mod">
          <ac:chgData name="d'Agostino, Ciro" userId="522b68d4-162f-4dc7-a4d9-e6a12496a8af" providerId="ADAL" clId="{57DC26E1-E75F-4BBF-B37C-FBBA6038A4BA}" dt="2022-06-21T15:13:33.462" v="46" actId="21"/>
          <ac:picMkLst>
            <pc:docMk/>
            <pc:sldMk cId="2049616396" sldId="2146847119"/>
            <ac:picMk id="74" creationId="{006ED565-4E74-4247-A8B4-3838B3C46067}"/>
          </ac:picMkLst>
        </pc:picChg>
        <pc:picChg chg="del">
          <ac:chgData name="d'Agostino, Ciro" userId="522b68d4-162f-4dc7-a4d9-e6a12496a8af" providerId="ADAL" clId="{57DC26E1-E75F-4BBF-B37C-FBBA6038A4BA}" dt="2022-06-22T09:27:16.093" v="370" actId="478"/>
          <ac:picMkLst>
            <pc:docMk/>
            <pc:sldMk cId="2049616396" sldId="2146847119"/>
            <ac:picMk id="76" creationId="{45F7D874-D7CF-487E-A746-A96BACFD5690}"/>
          </ac:picMkLst>
        </pc:picChg>
        <pc:picChg chg="add del">
          <ac:chgData name="d'Agostino, Ciro" userId="522b68d4-162f-4dc7-a4d9-e6a12496a8af" providerId="ADAL" clId="{57DC26E1-E75F-4BBF-B37C-FBBA6038A4BA}" dt="2022-06-22T09:30:12.798" v="398" actId="478"/>
          <ac:picMkLst>
            <pc:docMk/>
            <pc:sldMk cId="2049616396" sldId="2146847119"/>
            <ac:picMk id="77" creationId="{BBE25AAB-5AC5-4FA5-B33E-9CF0CF2F86F4}"/>
          </ac:picMkLst>
        </pc:picChg>
        <pc:picChg chg="del">
          <ac:chgData name="d'Agostino, Ciro" userId="522b68d4-162f-4dc7-a4d9-e6a12496a8af" providerId="ADAL" clId="{57DC26E1-E75F-4BBF-B37C-FBBA6038A4BA}" dt="2022-06-22T09:27:16.093" v="370" actId="478"/>
          <ac:picMkLst>
            <pc:docMk/>
            <pc:sldMk cId="2049616396" sldId="2146847119"/>
            <ac:picMk id="78" creationId="{E9D002B2-D6FC-4D4B-B472-5AAE90CF9114}"/>
          </ac:picMkLst>
        </pc:picChg>
        <pc:picChg chg="del">
          <ac:chgData name="d'Agostino, Ciro" userId="522b68d4-162f-4dc7-a4d9-e6a12496a8af" providerId="ADAL" clId="{57DC26E1-E75F-4BBF-B37C-FBBA6038A4BA}" dt="2022-06-22T09:27:16.093" v="370" actId="478"/>
          <ac:picMkLst>
            <pc:docMk/>
            <pc:sldMk cId="2049616396" sldId="2146847119"/>
            <ac:picMk id="79" creationId="{7DAF2BC2-96EC-4BEF-A553-8F49EE8DAC15}"/>
          </ac:picMkLst>
        </pc:picChg>
        <pc:picChg chg="del">
          <ac:chgData name="d'Agostino, Ciro" userId="522b68d4-162f-4dc7-a4d9-e6a12496a8af" providerId="ADAL" clId="{57DC26E1-E75F-4BBF-B37C-FBBA6038A4BA}" dt="2022-06-22T09:27:16.093" v="370" actId="478"/>
          <ac:picMkLst>
            <pc:docMk/>
            <pc:sldMk cId="2049616396" sldId="2146847119"/>
            <ac:picMk id="80" creationId="{1D317142-C156-4A54-93D8-A540FD9B59EB}"/>
          </ac:picMkLst>
        </pc:picChg>
        <pc:picChg chg="del">
          <ac:chgData name="d'Agostino, Ciro" userId="522b68d4-162f-4dc7-a4d9-e6a12496a8af" providerId="ADAL" clId="{57DC26E1-E75F-4BBF-B37C-FBBA6038A4BA}" dt="2022-06-22T09:27:16.093" v="370" actId="478"/>
          <ac:picMkLst>
            <pc:docMk/>
            <pc:sldMk cId="2049616396" sldId="2146847119"/>
            <ac:picMk id="82" creationId="{F4079E00-6E4B-4527-9BF2-6B91CD5AE2F0}"/>
          </ac:picMkLst>
        </pc:picChg>
        <pc:picChg chg="del">
          <ac:chgData name="d'Agostino, Ciro" userId="522b68d4-162f-4dc7-a4d9-e6a12496a8af" providerId="ADAL" clId="{57DC26E1-E75F-4BBF-B37C-FBBA6038A4BA}" dt="2022-06-22T09:27:16.093" v="370" actId="478"/>
          <ac:picMkLst>
            <pc:docMk/>
            <pc:sldMk cId="2049616396" sldId="2146847119"/>
            <ac:picMk id="83" creationId="{3F13C550-3DAC-4B9B-9B1C-F7C360FEAE5B}"/>
          </ac:picMkLst>
        </pc:picChg>
        <pc:picChg chg="del">
          <ac:chgData name="d'Agostino, Ciro" userId="522b68d4-162f-4dc7-a4d9-e6a12496a8af" providerId="ADAL" clId="{57DC26E1-E75F-4BBF-B37C-FBBA6038A4BA}" dt="2022-06-22T09:27:16.093" v="370" actId="478"/>
          <ac:picMkLst>
            <pc:docMk/>
            <pc:sldMk cId="2049616396" sldId="2146847119"/>
            <ac:picMk id="84" creationId="{025B9B47-3D5E-F139-7504-9A072C76EAE7}"/>
          </ac:picMkLst>
        </pc:picChg>
        <pc:picChg chg="del">
          <ac:chgData name="d'Agostino, Ciro" userId="522b68d4-162f-4dc7-a4d9-e6a12496a8af" providerId="ADAL" clId="{57DC26E1-E75F-4BBF-B37C-FBBA6038A4BA}" dt="2022-06-22T09:27:16.093" v="370" actId="478"/>
          <ac:picMkLst>
            <pc:docMk/>
            <pc:sldMk cId="2049616396" sldId="2146847119"/>
            <ac:picMk id="85" creationId="{3D212D7E-37BD-E6E7-71C9-DFD7ACC71A7D}"/>
          </ac:picMkLst>
        </pc:picChg>
        <pc:picChg chg="add del mod">
          <ac:chgData name="d'Agostino, Ciro" userId="522b68d4-162f-4dc7-a4d9-e6a12496a8af" providerId="ADAL" clId="{57DC26E1-E75F-4BBF-B37C-FBBA6038A4BA}" dt="2022-06-22T09:32:18.254" v="410" actId="478"/>
          <ac:picMkLst>
            <pc:docMk/>
            <pc:sldMk cId="2049616396" sldId="2146847119"/>
            <ac:picMk id="86" creationId="{58ED46FF-937D-7AC9-1727-BA0E1C61A7D9}"/>
          </ac:picMkLst>
        </pc:picChg>
        <pc:picChg chg="mod">
          <ac:chgData name="d'Agostino, Ciro" userId="522b68d4-162f-4dc7-a4d9-e6a12496a8af" providerId="ADAL" clId="{57DC26E1-E75F-4BBF-B37C-FBBA6038A4BA}" dt="2022-06-22T09:28:40.019" v="374"/>
          <ac:picMkLst>
            <pc:docMk/>
            <pc:sldMk cId="2049616396" sldId="2146847119"/>
            <ac:picMk id="91" creationId="{B4745502-1BE2-F219-EA31-47A3AB3DB7EC}"/>
          </ac:picMkLst>
        </pc:picChg>
        <pc:picChg chg="mod">
          <ac:chgData name="d'Agostino, Ciro" userId="522b68d4-162f-4dc7-a4d9-e6a12496a8af" providerId="ADAL" clId="{57DC26E1-E75F-4BBF-B37C-FBBA6038A4BA}" dt="2022-06-22T09:28:40.019" v="374"/>
          <ac:picMkLst>
            <pc:docMk/>
            <pc:sldMk cId="2049616396" sldId="2146847119"/>
            <ac:picMk id="92" creationId="{14390C24-ACAA-CAEB-D1E9-BD2021281F8B}"/>
          </ac:picMkLst>
        </pc:picChg>
        <pc:picChg chg="mod">
          <ac:chgData name="d'Agostino, Ciro" userId="522b68d4-162f-4dc7-a4d9-e6a12496a8af" providerId="ADAL" clId="{57DC26E1-E75F-4BBF-B37C-FBBA6038A4BA}" dt="2022-06-22T09:28:40.019" v="374"/>
          <ac:picMkLst>
            <pc:docMk/>
            <pc:sldMk cId="2049616396" sldId="2146847119"/>
            <ac:picMk id="93" creationId="{69A91635-2E17-AB75-4EFA-A43CE763ECF6}"/>
          </ac:picMkLst>
        </pc:picChg>
        <pc:picChg chg="mod">
          <ac:chgData name="d'Agostino, Ciro" userId="522b68d4-162f-4dc7-a4d9-e6a12496a8af" providerId="ADAL" clId="{57DC26E1-E75F-4BBF-B37C-FBBA6038A4BA}" dt="2022-06-22T09:28:40.019" v="374"/>
          <ac:picMkLst>
            <pc:docMk/>
            <pc:sldMk cId="2049616396" sldId="2146847119"/>
            <ac:picMk id="94" creationId="{38548C13-5F66-3BD9-E988-60A5BAFED9B8}"/>
          </ac:picMkLst>
        </pc:picChg>
        <pc:picChg chg="add mod">
          <ac:chgData name="d'Agostino, Ciro" userId="522b68d4-162f-4dc7-a4d9-e6a12496a8af" providerId="ADAL" clId="{57DC26E1-E75F-4BBF-B37C-FBBA6038A4BA}" dt="2022-06-22T09:28:40.019" v="374"/>
          <ac:picMkLst>
            <pc:docMk/>
            <pc:sldMk cId="2049616396" sldId="2146847119"/>
            <ac:picMk id="95" creationId="{4BB2332B-A21B-6A5B-C964-0E71C4A05F51}"/>
          </ac:picMkLst>
        </pc:picChg>
        <pc:picChg chg="del mod">
          <ac:chgData name="d'Agostino, Ciro" userId="522b68d4-162f-4dc7-a4d9-e6a12496a8af" providerId="ADAL" clId="{57DC26E1-E75F-4BBF-B37C-FBBA6038A4BA}" dt="2022-06-22T09:35:10.529" v="419" actId="478"/>
          <ac:picMkLst>
            <pc:docMk/>
            <pc:sldMk cId="2049616396" sldId="2146847119"/>
            <ac:picMk id="99" creationId="{BDF1A675-5AA1-09A6-819D-50128BA1FFBA}"/>
          </ac:picMkLst>
        </pc:picChg>
        <pc:picChg chg="mod">
          <ac:chgData name="d'Agostino, Ciro" userId="522b68d4-162f-4dc7-a4d9-e6a12496a8af" providerId="ADAL" clId="{57DC26E1-E75F-4BBF-B37C-FBBA6038A4BA}" dt="2022-06-22T09:28:40.019" v="374"/>
          <ac:picMkLst>
            <pc:docMk/>
            <pc:sldMk cId="2049616396" sldId="2146847119"/>
            <ac:picMk id="100" creationId="{88D044C1-5637-BDE1-B0DF-3B6C6B0365D5}"/>
          </ac:picMkLst>
        </pc:picChg>
        <pc:picChg chg="mod">
          <ac:chgData name="d'Agostino, Ciro" userId="522b68d4-162f-4dc7-a4d9-e6a12496a8af" providerId="ADAL" clId="{57DC26E1-E75F-4BBF-B37C-FBBA6038A4BA}" dt="2022-06-22T09:28:40.019" v="374"/>
          <ac:picMkLst>
            <pc:docMk/>
            <pc:sldMk cId="2049616396" sldId="2146847119"/>
            <ac:picMk id="101" creationId="{3A9783FF-3FFC-328B-B487-D2F8CF5CF056}"/>
          </ac:picMkLst>
        </pc:picChg>
        <pc:picChg chg="mod">
          <ac:chgData name="d'Agostino, Ciro" userId="522b68d4-162f-4dc7-a4d9-e6a12496a8af" providerId="ADAL" clId="{57DC26E1-E75F-4BBF-B37C-FBBA6038A4BA}" dt="2022-06-22T09:28:40.019" v="374"/>
          <ac:picMkLst>
            <pc:docMk/>
            <pc:sldMk cId="2049616396" sldId="2146847119"/>
            <ac:picMk id="102" creationId="{AAB800B8-97D2-64D0-662C-0704ABDD69DE}"/>
          </ac:picMkLst>
        </pc:picChg>
        <pc:picChg chg="mod">
          <ac:chgData name="d'Agostino, Ciro" userId="522b68d4-162f-4dc7-a4d9-e6a12496a8af" providerId="ADAL" clId="{57DC26E1-E75F-4BBF-B37C-FBBA6038A4BA}" dt="2022-06-22T09:28:40.019" v="374"/>
          <ac:picMkLst>
            <pc:docMk/>
            <pc:sldMk cId="2049616396" sldId="2146847119"/>
            <ac:picMk id="103" creationId="{6876E83B-4C81-D0E2-3FD9-7D89456CE682}"/>
          </ac:picMkLst>
        </pc:picChg>
        <pc:picChg chg="mod">
          <ac:chgData name="d'Agostino, Ciro" userId="522b68d4-162f-4dc7-a4d9-e6a12496a8af" providerId="ADAL" clId="{57DC26E1-E75F-4BBF-B37C-FBBA6038A4BA}" dt="2022-06-22T09:28:40.019" v="374"/>
          <ac:picMkLst>
            <pc:docMk/>
            <pc:sldMk cId="2049616396" sldId="2146847119"/>
            <ac:picMk id="104" creationId="{80DFACFA-F3FC-6B6A-4455-E980C4ABBEFD}"/>
          </ac:picMkLst>
        </pc:picChg>
        <pc:picChg chg="mod">
          <ac:chgData name="d'Agostino, Ciro" userId="522b68d4-162f-4dc7-a4d9-e6a12496a8af" providerId="ADAL" clId="{57DC26E1-E75F-4BBF-B37C-FBBA6038A4BA}" dt="2022-06-22T09:28:40.019" v="374"/>
          <ac:picMkLst>
            <pc:docMk/>
            <pc:sldMk cId="2049616396" sldId="2146847119"/>
            <ac:picMk id="105" creationId="{0E043920-33A7-ABE5-8B24-F8ECC16B09FB}"/>
          </ac:picMkLst>
        </pc:picChg>
        <pc:picChg chg="mod">
          <ac:chgData name="d'Agostino, Ciro" userId="522b68d4-162f-4dc7-a4d9-e6a12496a8af" providerId="ADAL" clId="{57DC26E1-E75F-4BBF-B37C-FBBA6038A4BA}" dt="2022-06-22T09:28:40.019" v="374"/>
          <ac:picMkLst>
            <pc:docMk/>
            <pc:sldMk cId="2049616396" sldId="2146847119"/>
            <ac:picMk id="106" creationId="{7785202D-4332-51BB-C582-31060777D966}"/>
          </ac:picMkLst>
        </pc:picChg>
        <pc:picChg chg="add del mod">
          <ac:chgData name="d'Agostino, Ciro" userId="522b68d4-162f-4dc7-a4d9-e6a12496a8af" providerId="ADAL" clId="{57DC26E1-E75F-4BBF-B37C-FBBA6038A4BA}" dt="2022-06-22T09:30:44.470" v="400" actId="478"/>
          <ac:picMkLst>
            <pc:docMk/>
            <pc:sldMk cId="2049616396" sldId="2146847119"/>
            <ac:picMk id="108" creationId="{D921AF5C-1EE4-9F38-B92B-B04FB2D6218D}"/>
          </ac:picMkLst>
        </pc:picChg>
        <pc:picChg chg="add del mod">
          <ac:chgData name="d'Agostino, Ciro" userId="522b68d4-162f-4dc7-a4d9-e6a12496a8af" providerId="ADAL" clId="{57DC26E1-E75F-4BBF-B37C-FBBA6038A4BA}" dt="2022-06-22T09:30:41.774" v="399" actId="478"/>
          <ac:picMkLst>
            <pc:docMk/>
            <pc:sldMk cId="2049616396" sldId="2146847119"/>
            <ac:picMk id="112" creationId="{C8832D26-98B9-96EB-12E6-D8C140D52145}"/>
          </ac:picMkLst>
        </pc:picChg>
        <pc:picChg chg="add del mod">
          <ac:chgData name="d'Agostino, Ciro" userId="522b68d4-162f-4dc7-a4d9-e6a12496a8af" providerId="ADAL" clId="{57DC26E1-E75F-4BBF-B37C-FBBA6038A4BA}" dt="2022-06-22T09:32:02.977" v="408" actId="1076"/>
          <ac:picMkLst>
            <pc:docMk/>
            <pc:sldMk cId="2049616396" sldId="2146847119"/>
            <ac:picMk id="113" creationId="{ADA933E2-B14C-CDD1-7E20-31E9D287D77A}"/>
          </ac:picMkLst>
        </pc:picChg>
        <pc:picChg chg="add del mod">
          <ac:chgData name="d'Agostino, Ciro" userId="522b68d4-162f-4dc7-a4d9-e6a12496a8af" providerId="ADAL" clId="{57DC26E1-E75F-4BBF-B37C-FBBA6038A4BA}" dt="2022-06-22T09:30:09.927" v="395" actId="478"/>
          <ac:picMkLst>
            <pc:docMk/>
            <pc:sldMk cId="2049616396" sldId="2146847119"/>
            <ac:picMk id="115" creationId="{ABA02C09-3FA4-F355-0E6F-6C6DFFC6B081}"/>
          </ac:picMkLst>
        </pc:picChg>
        <pc:picChg chg="del mod">
          <ac:chgData name="d'Agostino, Ciro" userId="522b68d4-162f-4dc7-a4d9-e6a12496a8af" providerId="ADAL" clId="{57DC26E1-E75F-4BBF-B37C-FBBA6038A4BA}" dt="2022-06-22T09:35:04.654" v="417" actId="478"/>
          <ac:picMkLst>
            <pc:docMk/>
            <pc:sldMk cId="2049616396" sldId="2146847119"/>
            <ac:picMk id="118" creationId="{0A6E98D4-5FD6-6A23-B03D-82B7F68B9993}"/>
          </ac:picMkLst>
        </pc:picChg>
        <pc:picChg chg="del mod">
          <ac:chgData name="d'Agostino, Ciro" userId="522b68d4-162f-4dc7-a4d9-e6a12496a8af" providerId="ADAL" clId="{57DC26E1-E75F-4BBF-B37C-FBBA6038A4BA}" dt="2022-06-22T09:35:06.560" v="418" actId="478"/>
          <ac:picMkLst>
            <pc:docMk/>
            <pc:sldMk cId="2049616396" sldId="2146847119"/>
            <ac:picMk id="119" creationId="{DFE95F6F-6864-55FF-D282-46100095BF2F}"/>
          </ac:picMkLst>
        </pc:picChg>
        <pc:picChg chg="del mod">
          <ac:chgData name="d'Agostino, Ciro" userId="522b68d4-162f-4dc7-a4d9-e6a12496a8af" providerId="ADAL" clId="{57DC26E1-E75F-4BBF-B37C-FBBA6038A4BA}" dt="2022-06-22T09:34:55.475" v="414" actId="478"/>
          <ac:picMkLst>
            <pc:docMk/>
            <pc:sldMk cId="2049616396" sldId="2146847119"/>
            <ac:picMk id="123" creationId="{0389C256-148A-CABD-A7B8-C9958C2E1B39}"/>
          </ac:picMkLst>
        </pc:picChg>
        <pc:picChg chg="add del mod">
          <ac:chgData name="d'Agostino, Ciro" userId="522b68d4-162f-4dc7-a4d9-e6a12496a8af" providerId="ADAL" clId="{57DC26E1-E75F-4BBF-B37C-FBBA6038A4BA}" dt="2022-06-22T09:30:46.863" v="401" actId="478"/>
          <ac:picMkLst>
            <pc:docMk/>
            <pc:sldMk cId="2049616396" sldId="2146847119"/>
            <ac:picMk id="128" creationId="{168A1378-35EC-DFBD-EB25-7117437D7424}"/>
          </ac:picMkLst>
        </pc:picChg>
        <pc:picChg chg="del mod">
          <ac:chgData name="d'Agostino, Ciro" userId="522b68d4-162f-4dc7-a4d9-e6a12496a8af" providerId="ADAL" clId="{57DC26E1-E75F-4BBF-B37C-FBBA6038A4BA}" dt="2022-06-22T09:34:54.081" v="413" actId="478"/>
          <ac:picMkLst>
            <pc:docMk/>
            <pc:sldMk cId="2049616396" sldId="2146847119"/>
            <ac:picMk id="129" creationId="{C24C91C6-BBAC-0FD4-BC7A-D8372782B172}"/>
          </ac:picMkLst>
        </pc:picChg>
        <pc:picChg chg="del mod">
          <ac:chgData name="d'Agostino, Ciro" userId="522b68d4-162f-4dc7-a4d9-e6a12496a8af" providerId="ADAL" clId="{57DC26E1-E75F-4BBF-B37C-FBBA6038A4BA}" dt="2022-06-22T09:34:52.213" v="412" actId="478"/>
          <ac:picMkLst>
            <pc:docMk/>
            <pc:sldMk cId="2049616396" sldId="2146847119"/>
            <ac:picMk id="130" creationId="{31EC06A1-131A-22E9-C7D5-8E577F137991}"/>
          </ac:picMkLst>
        </pc:picChg>
        <pc:picChg chg="mod modCrop">
          <ac:chgData name="d'Agostino, Ciro" userId="522b68d4-162f-4dc7-a4d9-e6a12496a8af" providerId="ADAL" clId="{57DC26E1-E75F-4BBF-B37C-FBBA6038A4BA}" dt="2022-06-22T09:32:14.504" v="409" actId="732"/>
          <ac:picMkLst>
            <pc:docMk/>
            <pc:sldMk cId="2049616396" sldId="2146847119"/>
            <ac:picMk id="131" creationId="{E497EB33-E1D3-3D4A-42D8-FABE85AFA9CD}"/>
          </ac:picMkLst>
        </pc:picChg>
        <pc:picChg chg="mod">
          <ac:chgData name="d'Agostino, Ciro" userId="522b68d4-162f-4dc7-a4d9-e6a12496a8af" providerId="ADAL" clId="{57DC26E1-E75F-4BBF-B37C-FBBA6038A4BA}" dt="2022-06-22T09:28:40.019" v="374"/>
          <ac:picMkLst>
            <pc:docMk/>
            <pc:sldMk cId="2049616396" sldId="2146847119"/>
            <ac:picMk id="140" creationId="{D9B79713-6AB5-F2E8-A196-7E859F6B55F0}"/>
          </ac:picMkLst>
        </pc:picChg>
        <pc:picChg chg="mod">
          <ac:chgData name="d'Agostino, Ciro" userId="522b68d4-162f-4dc7-a4d9-e6a12496a8af" providerId="ADAL" clId="{57DC26E1-E75F-4BBF-B37C-FBBA6038A4BA}" dt="2022-06-22T09:28:40.019" v="374"/>
          <ac:picMkLst>
            <pc:docMk/>
            <pc:sldMk cId="2049616396" sldId="2146847119"/>
            <ac:picMk id="141" creationId="{27CEC388-071D-3938-D783-8C33A7A1326C}"/>
          </ac:picMkLst>
        </pc:picChg>
        <pc:picChg chg="mod">
          <ac:chgData name="d'Agostino, Ciro" userId="522b68d4-162f-4dc7-a4d9-e6a12496a8af" providerId="ADAL" clId="{57DC26E1-E75F-4BBF-B37C-FBBA6038A4BA}" dt="2022-06-22T09:28:40.019" v="374"/>
          <ac:picMkLst>
            <pc:docMk/>
            <pc:sldMk cId="2049616396" sldId="2146847119"/>
            <ac:picMk id="142" creationId="{8084DA61-3EC9-6492-8AF1-D3A25E7B1EF5}"/>
          </ac:picMkLst>
        </pc:picChg>
        <pc:picChg chg="mod">
          <ac:chgData name="d'Agostino, Ciro" userId="522b68d4-162f-4dc7-a4d9-e6a12496a8af" providerId="ADAL" clId="{57DC26E1-E75F-4BBF-B37C-FBBA6038A4BA}" dt="2022-06-22T09:28:40.019" v="374"/>
          <ac:picMkLst>
            <pc:docMk/>
            <pc:sldMk cId="2049616396" sldId="2146847119"/>
            <ac:picMk id="143" creationId="{FB6EEEDD-C95E-AB5B-BF67-C86450B71617}"/>
          </ac:picMkLst>
        </pc:picChg>
        <pc:picChg chg="mod">
          <ac:chgData name="d'Agostino, Ciro" userId="522b68d4-162f-4dc7-a4d9-e6a12496a8af" providerId="ADAL" clId="{57DC26E1-E75F-4BBF-B37C-FBBA6038A4BA}" dt="2022-06-22T09:28:40.019" v="374"/>
          <ac:picMkLst>
            <pc:docMk/>
            <pc:sldMk cId="2049616396" sldId="2146847119"/>
            <ac:picMk id="144" creationId="{39DF1298-C82C-B37F-DE70-E7AF71A2282B}"/>
          </ac:picMkLst>
        </pc:picChg>
        <pc:picChg chg="mod">
          <ac:chgData name="d'Agostino, Ciro" userId="522b68d4-162f-4dc7-a4d9-e6a12496a8af" providerId="ADAL" clId="{57DC26E1-E75F-4BBF-B37C-FBBA6038A4BA}" dt="2022-06-22T09:28:40.019" v="374"/>
          <ac:picMkLst>
            <pc:docMk/>
            <pc:sldMk cId="2049616396" sldId="2146847119"/>
            <ac:picMk id="146" creationId="{6BE80AD2-B9B2-7136-AC8C-402F8A4927CE}"/>
          </ac:picMkLst>
        </pc:picChg>
        <pc:picChg chg="add del mod">
          <ac:chgData name="d'Agostino, Ciro" userId="522b68d4-162f-4dc7-a4d9-e6a12496a8af" providerId="ADAL" clId="{57DC26E1-E75F-4BBF-B37C-FBBA6038A4BA}" dt="2022-06-22T09:30:10.197" v="396" actId="478"/>
          <ac:picMkLst>
            <pc:docMk/>
            <pc:sldMk cId="2049616396" sldId="2146847119"/>
            <ac:picMk id="147" creationId="{64BFFB07-17E9-05BA-7CFD-E0E262C22A5C}"/>
          </ac:picMkLst>
        </pc:picChg>
        <pc:picChg chg="mod">
          <ac:chgData name="d'Agostino, Ciro" userId="522b68d4-162f-4dc7-a4d9-e6a12496a8af" providerId="ADAL" clId="{57DC26E1-E75F-4BBF-B37C-FBBA6038A4BA}" dt="2022-06-22T09:28:40.019" v="374"/>
          <ac:picMkLst>
            <pc:docMk/>
            <pc:sldMk cId="2049616396" sldId="2146847119"/>
            <ac:picMk id="152" creationId="{BEE34693-24AE-55A6-D775-D957CAFD98B9}"/>
          </ac:picMkLst>
        </pc:picChg>
        <pc:picChg chg="mod">
          <ac:chgData name="d'Agostino, Ciro" userId="522b68d4-162f-4dc7-a4d9-e6a12496a8af" providerId="ADAL" clId="{57DC26E1-E75F-4BBF-B37C-FBBA6038A4BA}" dt="2022-06-22T09:28:40.019" v="374"/>
          <ac:picMkLst>
            <pc:docMk/>
            <pc:sldMk cId="2049616396" sldId="2146847119"/>
            <ac:picMk id="153" creationId="{661D5B1B-45C3-B316-2BDB-5841EF9C1179}"/>
          </ac:picMkLst>
        </pc:picChg>
        <pc:picChg chg="mod">
          <ac:chgData name="d'Agostino, Ciro" userId="522b68d4-162f-4dc7-a4d9-e6a12496a8af" providerId="ADAL" clId="{57DC26E1-E75F-4BBF-B37C-FBBA6038A4BA}" dt="2022-06-22T09:28:40.019" v="374"/>
          <ac:picMkLst>
            <pc:docMk/>
            <pc:sldMk cId="2049616396" sldId="2146847119"/>
            <ac:picMk id="160" creationId="{01EE437E-6CC3-68EA-10D2-8478FF355676}"/>
          </ac:picMkLst>
        </pc:picChg>
        <pc:picChg chg="mod">
          <ac:chgData name="d'Agostino, Ciro" userId="522b68d4-162f-4dc7-a4d9-e6a12496a8af" providerId="ADAL" clId="{57DC26E1-E75F-4BBF-B37C-FBBA6038A4BA}" dt="2022-06-22T09:28:40.019" v="374"/>
          <ac:picMkLst>
            <pc:docMk/>
            <pc:sldMk cId="2049616396" sldId="2146847119"/>
            <ac:picMk id="161" creationId="{69AE44E3-7952-4E7F-5D8D-B2AC2F099E3B}"/>
          </ac:picMkLst>
        </pc:picChg>
        <pc:picChg chg="mod">
          <ac:chgData name="d'Agostino, Ciro" userId="522b68d4-162f-4dc7-a4d9-e6a12496a8af" providerId="ADAL" clId="{57DC26E1-E75F-4BBF-B37C-FBBA6038A4BA}" dt="2022-06-22T09:28:40.019" v="374"/>
          <ac:picMkLst>
            <pc:docMk/>
            <pc:sldMk cId="2049616396" sldId="2146847119"/>
            <ac:picMk id="162" creationId="{AB60E394-02BE-E4B1-FED7-38874FC73456}"/>
          </ac:picMkLst>
        </pc:picChg>
        <pc:picChg chg="mod">
          <ac:chgData name="d'Agostino, Ciro" userId="522b68d4-162f-4dc7-a4d9-e6a12496a8af" providerId="ADAL" clId="{57DC26E1-E75F-4BBF-B37C-FBBA6038A4BA}" dt="2022-06-22T09:28:40.019" v="374"/>
          <ac:picMkLst>
            <pc:docMk/>
            <pc:sldMk cId="2049616396" sldId="2146847119"/>
            <ac:picMk id="163" creationId="{61F56104-DA69-DB88-7D65-149C6C5F5A09}"/>
          </ac:picMkLst>
        </pc:picChg>
        <pc:picChg chg="add mod">
          <ac:chgData name="d'Agostino, Ciro" userId="522b68d4-162f-4dc7-a4d9-e6a12496a8af" providerId="ADAL" clId="{57DC26E1-E75F-4BBF-B37C-FBBA6038A4BA}" dt="2022-06-22T09:28:40.019" v="374"/>
          <ac:picMkLst>
            <pc:docMk/>
            <pc:sldMk cId="2049616396" sldId="2146847119"/>
            <ac:picMk id="164" creationId="{81D2A16F-1AD0-E899-3F05-F91F3A6C2AEF}"/>
          </ac:picMkLst>
        </pc:picChg>
        <pc:picChg chg="add mod">
          <ac:chgData name="d'Agostino, Ciro" userId="522b68d4-162f-4dc7-a4d9-e6a12496a8af" providerId="ADAL" clId="{57DC26E1-E75F-4BBF-B37C-FBBA6038A4BA}" dt="2022-06-22T09:28:40.019" v="374"/>
          <ac:picMkLst>
            <pc:docMk/>
            <pc:sldMk cId="2049616396" sldId="2146847119"/>
            <ac:picMk id="165" creationId="{B225A4A0-1BC0-F918-62CF-8F085CD34979}"/>
          </ac:picMkLst>
        </pc:picChg>
        <pc:picChg chg="add mod">
          <ac:chgData name="d'Agostino, Ciro" userId="522b68d4-162f-4dc7-a4d9-e6a12496a8af" providerId="ADAL" clId="{57DC26E1-E75F-4BBF-B37C-FBBA6038A4BA}" dt="2022-06-22T09:28:40.019" v="374"/>
          <ac:picMkLst>
            <pc:docMk/>
            <pc:sldMk cId="2049616396" sldId="2146847119"/>
            <ac:picMk id="166" creationId="{8F5446A1-04E9-09F3-132C-2E3678322009}"/>
          </ac:picMkLst>
        </pc:picChg>
        <pc:picChg chg="add mod">
          <ac:chgData name="d'Agostino, Ciro" userId="522b68d4-162f-4dc7-a4d9-e6a12496a8af" providerId="ADAL" clId="{57DC26E1-E75F-4BBF-B37C-FBBA6038A4BA}" dt="2022-06-22T09:28:40.019" v="374"/>
          <ac:picMkLst>
            <pc:docMk/>
            <pc:sldMk cId="2049616396" sldId="2146847119"/>
            <ac:picMk id="167" creationId="{E381EA37-0E0C-66FE-C4E1-1E7D1FCDD8F7}"/>
          </ac:picMkLst>
        </pc:picChg>
        <pc:picChg chg="add mod">
          <ac:chgData name="d'Agostino, Ciro" userId="522b68d4-162f-4dc7-a4d9-e6a12496a8af" providerId="ADAL" clId="{57DC26E1-E75F-4BBF-B37C-FBBA6038A4BA}" dt="2022-06-22T09:28:40.019" v="374"/>
          <ac:picMkLst>
            <pc:docMk/>
            <pc:sldMk cId="2049616396" sldId="2146847119"/>
            <ac:picMk id="168" creationId="{AADF1122-6C12-4020-A917-4A1E22CF5BA5}"/>
          </ac:picMkLst>
        </pc:picChg>
        <pc:picChg chg="add mod">
          <ac:chgData name="d'Agostino, Ciro" userId="522b68d4-162f-4dc7-a4d9-e6a12496a8af" providerId="ADAL" clId="{57DC26E1-E75F-4BBF-B37C-FBBA6038A4BA}" dt="2022-06-22T09:36:01.306" v="421" actId="1076"/>
          <ac:picMkLst>
            <pc:docMk/>
            <pc:sldMk cId="2049616396" sldId="2146847119"/>
            <ac:picMk id="169" creationId="{10F8CB70-CF45-E882-5377-152B7EA6EF9D}"/>
          </ac:picMkLst>
        </pc:picChg>
        <pc:picChg chg="add mod">
          <ac:chgData name="d'Agostino, Ciro" userId="522b68d4-162f-4dc7-a4d9-e6a12496a8af" providerId="ADAL" clId="{57DC26E1-E75F-4BBF-B37C-FBBA6038A4BA}" dt="2022-06-22T09:28:40.019" v="374"/>
          <ac:picMkLst>
            <pc:docMk/>
            <pc:sldMk cId="2049616396" sldId="2146847119"/>
            <ac:picMk id="170" creationId="{1FEEC5EC-0AAB-2B11-4266-35CB95A02228}"/>
          </ac:picMkLst>
        </pc:picChg>
        <pc:picChg chg="add mod">
          <ac:chgData name="d'Agostino, Ciro" userId="522b68d4-162f-4dc7-a4d9-e6a12496a8af" providerId="ADAL" clId="{57DC26E1-E75F-4BBF-B37C-FBBA6038A4BA}" dt="2022-06-22T09:36:09.196" v="425" actId="14100"/>
          <ac:picMkLst>
            <pc:docMk/>
            <pc:sldMk cId="2049616396" sldId="2146847119"/>
            <ac:picMk id="171" creationId="{02BDE059-6A27-360F-955E-C2F1CB05C5A2}"/>
          </ac:picMkLst>
        </pc:picChg>
        <pc:picChg chg="add mod modCrop">
          <ac:chgData name="d'Agostino, Ciro" userId="522b68d4-162f-4dc7-a4d9-e6a12496a8af" providerId="ADAL" clId="{57DC26E1-E75F-4BBF-B37C-FBBA6038A4BA}" dt="2022-06-22T09:36:33.319" v="429" actId="1076"/>
          <ac:picMkLst>
            <pc:docMk/>
            <pc:sldMk cId="2049616396" sldId="2146847119"/>
            <ac:picMk id="172" creationId="{C751042C-8A9C-7E8E-6F92-855F51FECBA2}"/>
          </ac:picMkLst>
        </pc:picChg>
        <pc:picChg chg="add del">
          <ac:chgData name="d'Agostino, Ciro" userId="522b68d4-162f-4dc7-a4d9-e6a12496a8af" providerId="ADAL" clId="{57DC26E1-E75F-4BBF-B37C-FBBA6038A4BA}" dt="2022-06-22T09:29:25.850" v="381" actId="478"/>
          <ac:picMkLst>
            <pc:docMk/>
            <pc:sldMk cId="2049616396" sldId="2146847119"/>
            <ac:picMk id="384" creationId="{9CCEAE1C-B8CE-4036-A4EF-439447DD7B9F}"/>
          </ac:picMkLst>
        </pc:picChg>
        <pc:cxnChg chg="mod">
          <ac:chgData name="d'Agostino, Ciro" userId="522b68d4-162f-4dc7-a4d9-e6a12496a8af" providerId="ADAL" clId="{57DC26E1-E75F-4BBF-B37C-FBBA6038A4BA}" dt="2022-06-22T09:28:40.019" v="374"/>
          <ac:cxnSpMkLst>
            <pc:docMk/>
            <pc:sldMk cId="2049616396" sldId="2146847119"/>
            <ac:cxnSpMk id="97" creationId="{13484381-210F-A57E-D7D5-BA3B19FEC16E}"/>
          </ac:cxnSpMkLst>
        </pc:cxnChg>
        <pc:cxnChg chg="del mod">
          <ac:chgData name="d'Agostino, Ciro" userId="522b68d4-162f-4dc7-a4d9-e6a12496a8af" providerId="ADAL" clId="{57DC26E1-E75F-4BBF-B37C-FBBA6038A4BA}" dt="2022-06-22T09:30:52.307" v="403" actId="478"/>
          <ac:cxnSpMkLst>
            <pc:docMk/>
            <pc:sldMk cId="2049616396" sldId="2146847119"/>
            <ac:cxnSpMk id="114" creationId="{48B3AF04-4530-B7C5-3860-B63A862E75DE}"/>
          </ac:cxnSpMkLst>
        </pc:cxnChg>
        <pc:cxnChg chg="del mod">
          <ac:chgData name="d'Agostino, Ciro" userId="522b68d4-162f-4dc7-a4d9-e6a12496a8af" providerId="ADAL" clId="{57DC26E1-E75F-4BBF-B37C-FBBA6038A4BA}" dt="2022-06-22T09:35:01.490" v="416" actId="478"/>
          <ac:cxnSpMkLst>
            <pc:docMk/>
            <pc:sldMk cId="2049616396" sldId="2146847119"/>
            <ac:cxnSpMk id="117" creationId="{ADBB6D01-3BC0-A665-FA14-E065CEE128D0}"/>
          </ac:cxnSpMkLst>
        </pc:cxnChg>
        <pc:cxnChg chg="del mod">
          <ac:chgData name="d'Agostino, Ciro" userId="522b68d4-162f-4dc7-a4d9-e6a12496a8af" providerId="ADAL" clId="{57DC26E1-E75F-4BBF-B37C-FBBA6038A4BA}" dt="2022-06-22T09:30:50.486" v="402" actId="478"/>
          <ac:cxnSpMkLst>
            <pc:docMk/>
            <pc:sldMk cId="2049616396" sldId="2146847119"/>
            <ac:cxnSpMk id="120" creationId="{AE51DE90-4E5E-47D0-6EC6-7827FF047AA2}"/>
          </ac:cxnSpMkLst>
        </pc:cxnChg>
        <pc:cxnChg chg="del mod">
          <ac:chgData name="d'Agostino, Ciro" userId="522b68d4-162f-4dc7-a4d9-e6a12496a8af" providerId="ADAL" clId="{57DC26E1-E75F-4BBF-B37C-FBBA6038A4BA}" dt="2022-06-22T09:30:56.746" v="404" actId="478"/>
          <ac:cxnSpMkLst>
            <pc:docMk/>
            <pc:sldMk cId="2049616396" sldId="2146847119"/>
            <ac:cxnSpMk id="121" creationId="{35B72EDC-45D6-AF64-1227-E810ADE06947}"/>
          </ac:cxnSpMkLst>
        </pc:cxnChg>
        <pc:cxnChg chg="del mod">
          <ac:chgData name="d'Agostino, Ciro" userId="522b68d4-162f-4dc7-a4d9-e6a12496a8af" providerId="ADAL" clId="{57DC26E1-E75F-4BBF-B37C-FBBA6038A4BA}" dt="2022-06-22T09:31:44.848" v="405" actId="478"/>
          <ac:cxnSpMkLst>
            <pc:docMk/>
            <pc:sldMk cId="2049616396" sldId="2146847119"/>
            <ac:cxnSpMk id="122" creationId="{F2B45CBC-1561-A43A-920C-E770DF5E138F}"/>
          </ac:cxnSpMkLst>
        </pc:cxnChg>
        <pc:cxnChg chg="mod">
          <ac:chgData name="d'Agostino, Ciro" userId="522b68d4-162f-4dc7-a4d9-e6a12496a8af" providerId="ADAL" clId="{57DC26E1-E75F-4BBF-B37C-FBBA6038A4BA}" dt="2022-06-22T09:28:40.019" v="374"/>
          <ac:cxnSpMkLst>
            <pc:docMk/>
            <pc:sldMk cId="2049616396" sldId="2146847119"/>
            <ac:cxnSpMk id="124" creationId="{34CEDF5D-9E9F-E3DB-072E-8CCA12166447}"/>
          </ac:cxnSpMkLst>
        </pc:cxnChg>
        <pc:cxnChg chg="mod">
          <ac:chgData name="d'Agostino, Ciro" userId="522b68d4-162f-4dc7-a4d9-e6a12496a8af" providerId="ADAL" clId="{57DC26E1-E75F-4BBF-B37C-FBBA6038A4BA}" dt="2022-06-22T09:28:40.019" v="374"/>
          <ac:cxnSpMkLst>
            <pc:docMk/>
            <pc:sldMk cId="2049616396" sldId="2146847119"/>
            <ac:cxnSpMk id="125" creationId="{65136DB4-D592-BFDC-92B7-E098F258B87A}"/>
          </ac:cxnSpMkLst>
        </pc:cxnChg>
        <pc:cxnChg chg="del">
          <ac:chgData name="d'Agostino, Ciro" userId="522b68d4-162f-4dc7-a4d9-e6a12496a8af" providerId="ADAL" clId="{57DC26E1-E75F-4BBF-B37C-FBBA6038A4BA}" dt="2022-06-22T09:32:22.799" v="411" actId="478"/>
          <ac:cxnSpMkLst>
            <pc:docMk/>
            <pc:sldMk cId="2049616396" sldId="2146847119"/>
            <ac:cxnSpMk id="202" creationId="{B754663C-11E7-4429-8085-F176D0A95D3E}"/>
          </ac:cxnSpMkLst>
        </pc:cxnChg>
      </pc:sldChg>
      <pc:sldChg chg="addSp delSp modSp mod">
        <pc:chgData name="d'Agostino, Ciro" userId="522b68d4-162f-4dc7-a4d9-e6a12496a8af" providerId="ADAL" clId="{57DC26E1-E75F-4BBF-B37C-FBBA6038A4BA}" dt="2022-06-22T10:52:29.640" v="491" actId="1076"/>
        <pc:sldMkLst>
          <pc:docMk/>
          <pc:sldMk cId="1855258536" sldId="2146847120"/>
        </pc:sldMkLst>
        <pc:spChg chg="add del">
          <ac:chgData name="d'Agostino, Ciro" userId="522b68d4-162f-4dc7-a4d9-e6a12496a8af" providerId="ADAL" clId="{57DC26E1-E75F-4BBF-B37C-FBBA6038A4BA}" dt="2022-06-22T10:52:23.453" v="488" actId="478"/>
          <ac:spMkLst>
            <pc:docMk/>
            <pc:sldMk cId="1855258536" sldId="2146847120"/>
            <ac:spMk id="205" creationId="{C40CAC6C-E834-62E2-E5C1-91006F3726A2}"/>
          </ac:spMkLst>
        </pc:spChg>
        <pc:spChg chg="add del">
          <ac:chgData name="d'Agostino, Ciro" userId="522b68d4-162f-4dc7-a4d9-e6a12496a8af" providerId="ADAL" clId="{57DC26E1-E75F-4BBF-B37C-FBBA6038A4BA}" dt="2022-06-22T10:52:23.453" v="488" actId="478"/>
          <ac:spMkLst>
            <pc:docMk/>
            <pc:sldMk cId="1855258536" sldId="2146847120"/>
            <ac:spMk id="206" creationId="{E56E146B-ED89-3566-95CB-1D4F57F93AB3}"/>
          </ac:spMkLst>
        </pc:spChg>
        <pc:spChg chg="add del">
          <ac:chgData name="d'Agostino, Ciro" userId="522b68d4-162f-4dc7-a4d9-e6a12496a8af" providerId="ADAL" clId="{57DC26E1-E75F-4BBF-B37C-FBBA6038A4BA}" dt="2022-06-22T10:52:23.453" v="488" actId="478"/>
          <ac:spMkLst>
            <pc:docMk/>
            <pc:sldMk cId="1855258536" sldId="2146847120"/>
            <ac:spMk id="207" creationId="{B5648C4C-9DC0-6A7D-A413-EF22A1B47F92}"/>
          </ac:spMkLst>
        </pc:spChg>
        <pc:spChg chg="add del">
          <ac:chgData name="d'Agostino, Ciro" userId="522b68d4-162f-4dc7-a4d9-e6a12496a8af" providerId="ADAL" clId="{57DC26E1-E75F-4BBF-B37C-FBBA6038A4BA}" dt="2022-06-22T10:52:23.453" v="488" actId="478"/>
          <ac:spMkLst>
            <pc:docMk/>
            <pc:sldMk cId="1855258536" sldId="2146847120"/>
            <ac:spMk id="208" creationId="{D1DC4E30-C4BB-63FB-2823-79A29D8ED5C6}"/>
          </ac:spMkLst>
        </pc:spChg>
        <pc:spChg chg="add del">
          <ac:chgData name="d'Agostino, Ciro" userId="522b68d4-162f-4dc7-a4d9-e6a12496a8af" providerId="ADAL" clId="{57DC26E1-E75F-4BBF-B37C-FBBA6038A4BA}" dt="2022-06-22T10:52:23.453" v="488" actId="478"/>
          <ac:spMkLst>
            <pc:docMk/>
            <pc:sldMk cId="1855258536" sldId="2146847120"/>
            <ac:spMk id="209" creationId="{B72CBC90-AD8A-0476-3D0E-0330D9E2D032}"/>
          </ac:spMkLst>
        </pc:spChg>
        <pc:spChg chg="add del">
          <ac:chgData name="d'Agostino, Ciro" userId="522b68d4-162f-4dc7-a4d9-e6a12496a8af" providerId="ADAL" clId="{57DC26E1-E75F-4BBF-B37C-FBBA6038A4BA}" dt="2022-06-22T10:52:23.453" v="488" actId="478"/>
          <ac:spMkLst>
            <pc:docMk/>
            <pc:sldMk cId="1855258536" sldId="2146847120"/>
            <ac:spMk id="210" creationId="{B411DEB7-02DE-ADF5-1A0E-4309D3B5C6C6}"/>
          </ac:spMkLst>
        </pc:spChg>
        <pc:spChg chg="add del">
          <ac:chgData name="d'Agostino, Ciro" userId="522b68d4-162f-4dc7-a4d9-e6a12496a8af" providerId="ADAL" clId="{57DC26E1-E75F-4BBF-B37C-FBBA6038A4BA}" dt="2022-06-22T10:52:23.453" v="488" actId="478"/>
          <ac:spMkLst>
            <pc:docMk/>
            <pc:sldMk cId="1855258536" sldId="2146847120"/>
            <ac:spMk id="214" creationId="{C4FC3A3A-DD38-FEAB-8979-2EACFCED12E4}"/>
          </ac:spMkLst>
        </pc:spChg>
        <pc:spChg chg="add del">
          <ac:chgData name="d'Agostino, Ciro" userId="522b68d4-162f-4dc7-a4d9-e6a12496a8af" providerId="ADAL" clId="{57DC26E1-E75F-4BBF-B37C-FBBA6038A4BA}" dt="2022-06-22T10:52:23.548" v="489" actId="478"/>
          <ac:spMkLst>
            <pc:docMk/>
            <pc:sldMk cId="1855258536" sldId="2146847120"/>
            <ac:spMk id="215" creationId="{C3722B01-571B-0BD3-55FC-3D849505DD20}"/>
          </ac:spMkLst>
        </pc:spChg>
        <pc:spChg chg="add del">
          <ac:chgData name="d'Agostino, Ciro" userId="522b68d4-162f-4dc7-a4d9-e6a12496a8af" providerId="ADAL" clId="{57DC26E1-E75F-4BBF-B37C-FBBA6038A4BA}" dt="2022-06-22T10:52:23.453" v="488" actId="478"/>
          <ac:spMkLst>
            <pc:docMk/>
            <pc:sldMk cId="1855258536" sldId="2146847120"/>
            <ac:spMk id="216" creationId="{163AB61E-B800-E187-5033-5E25F4D429DD}"/>
          </ac:spMkLst>
        </pc:spChg>
        <pc:spChg chg="add del">
          <ac:chgData name="d'Agostino, Ciro" userId="522b68d4-162f-4dc7-a4d9-e6a12496a8af" providerId="ADAL" clId="{57DC26E1-E75F-4BBF-B37C-FBBA6038A4BA}" dt="2022-06-22T10:52:23.453" v="488" actId="478"/>
          <ac:spMkLst>
            <pc:docMk/>
            <pc:sldMk cId="1855258536" sldId="2146847120"/>
            <ac:spMk id="217" creationId="{7A6C1599-F3A9-EA62-56D8-121DCBEC3195}"/>
          </ac:spMkLst>
        </pc:spChg>
        <pc:spChg chg="add del">
          <ac:chgData name="d'Agostino, Ciro" userId="522b68d4-162f-4dc7-a4d9-e6a12496a8af" providerId="ADAL" clId="{57DC26E1-E75F-4BBF-B37C-FBBA6038A4BA}" dt="2022-06-22T10:52:23.453" v="488" actId="478"/>
          <ac:spMkLst>
            <pc:docMk/>
            <pc:sldMk cId="1855258536" sldId="2146847120"/>
            <ac:spMk id="218" creationId="{B4D224CD-54D4-0231-0108-9562443D0C09}"/>
          </ac:spMkLst>
        </pc:spChg>
        <pc:spChg chg="add del">
          <ac:chgData name="d'Agostino, Ciro" userId="522b68d4-162f-4dc7-a4d9-e6a12496a8af" providerId="ADAL" clId="{57DC26E1-E75F-4BBF-B37C-FBBA6038A4BA}" dt="2022-06-22T10:52:23.453" v="488" actId="478"/>
          <ac:spMkLst>
            <pc:docMk/>
            <pc:sldMk cId="1855258536" sldId="2146847120"/>
            <ac:spMk id="219" creationId="{047B91F8-0238-9D03-641C-E0B4166B728C}"/>
          </ac:spMkLst>
        </pc:spChg>
        <pc:spChg chg="add del">
          <ac:chgData name="d'Agostino, Ciro" userId="522b68d4-162f-4dc7-a4d9-e6a12496a8af" providerId="ADAL" clId="{57DC26E1-E75F-4BBF-B37C-FBBA6038A4BA}" dt="2022-06-22T10:52:23.453" v="488" actId="478"/>
          <ac:spMkLst>
            <pc:docMk/>
            <pc:sldMk cId="1855258536" sldId="2146847120"/>
            <ac:spMk id="220" creationId="{F250A661-0606-1F97-969F-63D746397EF8}"/>
          </ac:spMkLst>
        </pc:spChg>
        <pc:spChg chg="add del">
          <ac:chgData name="d'Agostino, Ciro" userId="522b68d4-162f-4dc7-a4d9-e6a12496a8af" providerId="ADAL" clId="{57DC26E1-E75F-4BBF-B37C-FBBA6038A4BA}" dt="2022-06-22T10:52:23.453" v="488" actId="478"/>
          <ac:spMkLst>
            <pc:docMk/>
            <pc:sldMk cId="1855258536" sldId="2146847120"/>
            <ac:spMk id="221" creationId="{F1ACC8E3-8657-EB02-5F6E-375B84C547FF}"/>
          </ac:spMkLst>
        </pc:spChg>
        <pc:spChg chg="add del">
          <ac:chgData name="d'Agostino, Ciro" userId="522b68d4-162f-4dc7-a4d9-e6a12496a8af" providerId="ADAL" clId="{57DC26E1-E75F-4BBF-B37C-FBBA6038A4BA}" dt="2022-06-22T10:52:23.453" v="488" actId="478"/>
          <ac:spMkLst>
            <pc:docMk/>
            <pc:sldMk cId="1855258536" sldId="2146847120"/>
            <ac:spMk id="223" creationId="{2D7407C7-48BB-981C-47A4-95A295783491}"/>
          </ac:spMkLst>
        </pc:spChg>
        <pc:spChg chg="add del">
          <ac:chgData name="d'Agostino, Ciro" userId="522b68d4-162f-4dc7-a4d9-e6a12496a8af" providerId="ADAL" clId="{57DC26E1-E75F-4BBF-B37C-FBBA6038A4BA}" dt="2022-06-22T10:52:23.453" v="488" actId="478"/>
          <ac:spMkLst>
            <pc:docMk/>
            <pc:sldMk cId="1855258536" sldId="2146847120"/>
            <ac:spMk id="224" creationId="{26345AA6-3B48-42E5-9354-453F31A0A0C5}"/>
          </ac:spMkLst>
        </pc:spChg>
        <pc:spChg chg="add del">
          <ac:chgData name="d'Agostino, Ciro" userId="522b68d4-162f-4dc7-a4d9-e6a12496a8af" providerId="ADAL" clId="{57DC26E1-E75F-4BBF-B37C-FBBA6038A4BA}" dt="2022-06-22T10:52:23.453" v="488" actId="478"/>
          <ac:spMkLst>
            <pc:docMk/>
            <pc:sldMk cId="1855258536" sldId="2146847120"/>
            <ac:spMk id="225" creationId="{92AE372B-D26F-B770-9838-F54BAFAEF49E}"/>
          </ac:spMkLst>
        </pc:spChg>
        <pc:spChg chg="add del">
          <ac:chgData name="d'Agostino, Ciro" userId="522b68d4-162f-4dc7-a4d9-e6a12496a8af" providerId="ADAL" clId="{57DC26E1-E75F-4BBF-B37C-FBBA6038A4BA}" dt="2022-06-22T10:52:23.453" v="488" actId="478"/>
          <ac:spMkLst>
            <pc:docMk/>
            <pc:sldMk cId="1855258536" sldId="2146847120"/>
            <ac:spMk id="226" creationId="{4F413B55-A933-CCD2-3763-DA8E29C75D65}"/>
          </ac:spMkLst>
        </pc:spChg>
        <pc:spChg chg="add del">
          <ac:chgData name="d'Agostino, Ciro" userId="522b68d4-162f-4dc7-a4d9-e6a12496a8af" providerId="ADAL" clId="{57DC26E1-E75F-4BBF-B37C-FBBA6038A4BA}" dt="2022-06-22T10:52:23.453" v="488" actId="478"/>
          <ac:spMkLst>
            <pc:docMk/>
            <pc:sldMk cId="1855258536" sldId="2146847120"/>
            <ac:spMk id="227" creationId="{B0B441BE-D9E4-CBCB-A0F7-4F06F86746DB}"/>
          </ac:spMkLst>
        </pc:spChg>
        <pc:spChg chg="add del">
          <ac:chgData name="d'Agostino, Ciro" userId="522b68d4-162f-4dc7-a4d9-e6a12496a8af" providerId="ADAL" clId="{57DC26E1-E75F-4BBF-B37C-FBBA6038A4BA}" dt="2022-06-22T10:52:23.453" v="488" actId="478"/>
          <ac:spMkLst>
            <pc:docMk/>
            <pc:sldMk cId="1855258536" sldId="2146847120"/>
            <ac:spMk id="228" creationId="{5D4DB9B1-3865-93D0-02F4-88DDD81776E0}"/>
          </ac:spMkLst>
        </pc:spChg>
        <pc:spChg chg="add del">
          <ac:chgData name="d'Agostino, Ciro" userId="522b68d4-162f-4dc7-a4d9-e6a12496a8af" providerId="ADAL" clId="{57DC26E1-E75F-4BBF-B37C-FBBA6038A4BA}" dt="2022-06-22T10:52:23.453" v="488" actId="478"/>
          <ac:spMkLst>
            <pc:docMk/>
            <pc:sldMk cId="1855258536" sldId="2146847120"/>
            <ac:spMk id="229" creationId="{CDE2F35E-AEAA-9963-0AFC-7AAC601307E5}"/>
          </ac:spMkLst>
        </pc:spChg>
        <pc:spChg chg="add del">
          <ac:chgData name="d'Agostino, Ciro" userId="522b68d4-162f-4dc7-a4d9-e6a12496a8af" providerId="ADAL" clId="{57DC26E1-E75F-4BBF-B37C-FBBA6038A4BA}" dt="2022-06-22T10:52:23.453" v="488" actId="478"/>
          <ac:spMkLst>
            <pc:docMk/>
            <pc:sldMk cId="1855258536" sldId="2146847120"/>
            <ac:spMk id="230" creationId="{5D77D59A-84AF-2745-EA89-0D9C577462C8}"/>
          </ac:spMkLst>
        </pc:spChg>
        <pc:spChg chg="add del">
          <ac:chgData name="d'Agostino, Ciro" userId="522b68d4-162f-4dc7-a4d9-e6a12496a8af" providerId="ADAL" clId="{57DC26E1-E75F-4BBF-B37C-FBBA6038A4BA}" dt="2022-06-22T10:52:23.453" v="488" actId="478"/>
          <ac:spMkLst>
            <pc:docMk/>
            <pc:sldMk cId="1855258536" sldId="2146847120"/>
            <ac:spMk id="253" creationId="{4832D45C-0366-1B1C-00AB-FEBC9E3DC18A}"/>
          </ac:spMkLst>
        </pc:spChg>
        <pc:spChg chg="add del">
          <ac:chgData name="d'Agostino, Ciro" userId="522b68d4-162f-4dc7-a4d9-e6a12496a8af" providerId="ADAL" clId="{57DC26E1-E75F-4BBF-B37C-FBBA6038A4BA}" dt="2022-06-22T10:52:23.453" v="488" actId="478"/>
          <ac:spMkLst>
            <pc:docMk/>
            <pc:sldMk cId="1855258536" sldId="2146847120"/>
            <ac:spMk id="256" creationId="{4CE30BC4-1834-E0FF-8EBC-0BB2B3CCBA69}"/>
          </ac:spMkLst>
        </pc:spChg>
        <pc:spChg chg="add del">
          <ac:chgData name="d'Agostino, Ciro" userId="522b68d4-162f-4dc7-a4d9-e6a12496a8af" providerId="ADAL" clId="{57DC26E1-E75F-4BBF-B37C-FBBA6038A4BA}" dt="2022-06-22T10:52:23.453" v="488" actId="478"/>
          <ac:spMkLst>
            <pc:docMk/>
            <pc:sldMk cId="1855258536" sldId="2146847120"/>
            <ac:spMk id="257" creationId="{0B4850E5-43E5-B69D-9A20-AF67662FB8BB}"/>
          </ac:spMkLst>
        </pc:spChg>
        <pc:spChg chg="add del">
          <ac:chgData name="d'Agostino, Ciro" userId="522b68d4-162f-4dc7-a4d9-e6a12496a8af" providerId="ADAL" clId="{57DC26E1-E75F-4BBF-B37C-FBBA6038A4BA}" dt="2022-06-22T10:52:23.453" v="488" actId="478"/>
          <ac:spMkLst>
            <pc:docMk/>
            <pc:sldMk cId="1855258536" sldId="2146847120"/>
            <ac:spMk id="258" creationId="{673C1044-65B9-DF03-556C-3A8A3A65FE6A}"/>
          </ac:spMkLst>
        </pc:spChg>
        <pc:spChg chg="add del">
          <ac:chgData name="d'Agostino, Ciro" userId="522b68d4-162f-4dc7-a4d9-e6a12496a8af" providerId="ADAL" clId="{57DC26E1-E75F-4BBF-B37C-FBBA6038A4BA}" dt="2022-06-22T10:52:23.453" v="488" actId="478"/>
          <ac:spMkLst>
            <pc:docMk/>
            <pc:sldMk cId="1855258536" sldId="2146847120"/>
            <ac:spMk id="259" creationId="{DE783960-099E-EB1D-AA95-A9DC270C06E8}"/>
          </ac:spMkLst>
        </pc:spChg>
        <pc:spChg chg="add del">
          <ac:chgData name="d'Agostino, Ciro" userId="522b68d4-162f-4dc7-a4d9-e6a12496a8af" providerId="ADAL" clId="{57DC26E1-E75F-4BBF-B37C-FBBA6038A4BA}" dt="2022-06-22T10:52:23.150" v="487" actId="478"/>
          <ac:spMkLst>
            <pc:docMk/>
            <pc:sldMk cId="1855258536" sldId="2146847120"/>
            <ac:spMk id="366" creationId="{1B5BCEAA-C214-4A5A-40AB-839C30412B79}"/>
          </ac:spMkLst>
        </pc:spChg>
        <pc:spChg chg="add del">
          <ac:chgData name="d'Agostino, Ciro" userId="522b68d4-162f-4dc7-a4d9-e6a12496a8af" providerId="ADAL" clId="{57DC26E1-E75F-4BBF-B37C-FBBA6038A4BA}" dt="2022-06-22T10:52:23.150" v="487" actId="478"/>
          <ac:spMkLst>
            <pc:docMk/>
            <pc:sldMk cId="1855258536" sldId="2146847120"/>
            <ac:spMk id="367" creationId="{C217AFD3-C1E1-AF7F-9C13-4A1A6BFDAD83}"/>
          </ac:spMkLst>
        </pc:spChg>
        <pc:spChg chg="mod">
          <ac:chgData name="d'Agostino, Ciro" userId="522b68d4-162f-4dc7-a4d9-e6a12496a8af" providerId="ADAL" clId="{57DC26E1-E75F-4BBF-B37C-FBBA6038A4BA}" dt="2022-06-22T10:52:25.771" v="490"/>
          <ac:spMkLst>
            <pc:docMk/>
            <pc:sldMk cId="1855258536" sldId="2146847120"/>
            <ac:spMk id="371" creationId="{11D421F1-C1C7-1CDC-D22C-759DCF6E023A}"/>
          </ac:spMkLst>
        </pc:spChg>
        <pc:spChg chg="mod">
          <ac:chgData name="d'Agostino, Ciro" userId="522b68d4-162f-4dc7-a4d9-e6a12496a8af" providerId="ADAL" clId="{57DC26E1-E75F-4BBF-B37C-FBBA6038A4BA}" dt="2022-06-22T10:52:25.771" v="490"/>
          <ac:spMkLst>
            <pc:docMk/>
            <pc:sldMk cId="1855258536" sldId="2146847120"/>
            <ac:spMk id="372" creationId="{FA60ABAA-E227-DF1E-1846-EC3C8710EA41}"/>
          </ac:spMkLst>
        </pc:spChg>
        <pc:spChg chg="mod">
          <ac:chgData name="d'Agostino, Ciro" userId="522b68d4-162f-4dc7-a4d9-e6a12496a8af" providerId="ADAL" clId="{57DC26E1-E75F-4BBF-B37C-FBBA6038A4BA}" dt="2022-06-22T10:52:25.771" v="490"/>
          <ac:spMkLst>
            <pc:docMk/>
            <pc:sldMk cId="1855258536" sldId="2146847120"/>
            <ac:spMk id="373" creationId="{17F1F153-E99D-F104-7016-3E60D4CE6827}"/>
          </ac:spMkLst>
        </pc:spChg>
        <pc:spChg chg="mod">
          <ac:chgData name="d'Agostino, Ciro" userId="522b68d4-162f-4dc7-a4d9-e6a12496a8af" providerId="ADAL" clId="{57DC26E1-E75F-4BBF-B37C-FBBA6038A4BA}" dt="2022-06-22T10:52:25.771" v="490"/>
          <ac:spMkLst>
            <pc:docMk/>
            <pc:sldMk cId="1855258536" sldId="2146847120"/>
            <ac:spMk id="374" creationId="{38BF207C-B8A6-82AE-DC3C-3D06C6ED7DD6}"/>
          </ac:spMkLst>
        </pc:spChg>
        <pc:spChg chg="mod">
          <ac:chgData name="d'Agostino, Ciro" userId="522b68d4-162f-4dc7-a4d9-e6a12496a8af" providerId="ADAL" clId="{57DC26E1-E75F-4BBF-B37C-FBBA6038A4BA}" dt="2022-06-22T10:52:25.771" v="490"/>
          <ac:spMkLst>
            <pc:docMk/>
            <pc:sldMk cId="1855258536" sldId="2146847120"/>
            <ac:spMk id="375" creationId="{A9E0D09F-81AA-2A27-21A6-EF964BAF2447}"/>
          </ac:spMkLst>
        </pc:spChg>
        <pc:spChg chg="mod">
          <ac:chgData name="d'Agostino, Ciro" userId="522b68d4-162f-4dc7-a4d9-e6a12496a8af" providerId="ADAL" clId="{57DC26E1-E75F-4BBF-B37C-FBBA6038A4BA}" dt="2022-06-22T10:52:25.771" v="490"/>
          <ac:spMkLst>
            <pc:docMk/>
            <pc:sldMk cId="1855258536" sldId="2146847120"/>
            <ac:spMk id="376" creationId="{9130DB39-D5B4-BB03-24DE-47AD9A3381AE}"/>
          </ac:spMkLst>
        </pc:spChg>
        <pc:spChg chg="mod">
          <ac:chgData name="d'Agostino, Ciro" userId="522b68d4-162f-4dc7-a4d9-e6a12496a8af" providerId="ADAL" clId="{57DC26E1-E75F-4BBF-B37C-FBBA6038A4BA}" dt="2022-06-22T10:52:25.771" v="490"/>
          <ac:spMkLst>
            <pc:docMk/>
            <pc:sldMk cId="1855258536" sldId="2146847120"/>
            <ac:spMk id="380" creationId="{F7B3975C-C39E-D157-5D11-FAAEBFD1C1BC}"/>
          </ac:spMkLst>
        </pc:spChg>
        <pc:spChg chg="mod">
          <ac:chgData name="d'Agostino, Ciro" userId="522b68d4-162f-4dc7-a4d9-e6a12496a8af" providerId="ADAL" clId="{57DC26E1-E75F-4BBF-B37C-FBBA6038A4BA}" dt="2022-06-22T10:52:25.771" v="490"/>
          <ac:spMkLst>
            <pc:docMk/>
            <pc:sldMk cId="1855258536" sldId="2146847120"/>
            <ac:spMk id="381" creationId="{1FFBCCB4-A2E4-0E30-A838-71B51483EB0D}"/>
          </ac:spMkLst>
        </pc:spChg>
        <pc:spChg chg="mod">
          <ac:chgData name="d'Agostino, Ciro" userId="522b68d4-162f-4dc7-a4d9-e6a12496a8af" providerId="ADAL" clId="{57DC26E1-E75F-4BBF-B37C-FBBA6038A4BA}" dt="2022-06-22T10:52:25.771" v="490"/>
          <ac:spMkLst>
            <pc:docMk/>
            <pc:sldMk cId="1855258536" sldId="2146847120"/>
            <ac:spMk id="382" creationId="{54A2E777-AA05-FCF4-EB0C-2040397295D4}"/>
          </ac:spMkLst>
        </pc:spChg>
        <pc:spChg chg="mod">
          <ac:chgData name="d'Agostino, Ciro" userId="522b68d4-162f-4dc7-a4d9-e6a12496a8af" providerId="ADAL" clId="{57DC26E1-E75F-4BBF-B37C-FBBA6038A4BA}" dt="2022-06-22T10:52:25.771" v="490"/>
          <ac:spMkLst>
            <pc:docMk/>
            <pc:sldMk cId="1855258536" sldId="2146847120"/>
            <ac:spMk id="383" creationId="{5D539116-7049-8B46-DB2F-035B1BFD116F}"/>
          </ac:spMkLst>
        </pc:spChg>
        <pc:spChg chg="mod">
          <ac:chgData name="d'Agostino, Ciro" userId="522b68d4-162f-4dc7-a4d9-e6a12496a8af" providerId="ADAL" clId="{57DC26E1-E75F-4BBF-B37C-FBBA6038A4BA}" dt="2022-06-22T10:52:25.771" v="490"/>
          <ac:spMkLst>
            <pc:docMk/>
            <pc:sldMk cId="1855258536" sldId="2146847120"/>
            <ac:spMk id="384" creationId="{07257723-9154-E3AB-9926-F1CFCA3AD514}"/>
          </ac:spMkLst>
        </pc:spChg>
        <pc:spChg chg="mod">
          <ac:chgData name="d'Agostino, Ciro" userId="522b68d4-162f-4dc7-a4d9-e6a12496a8af" providerId="ADAL" clId="{57DC26E1-E75F-4BBF-B37C-FBBA6038A4BA}" dt="2022-06-22T10:52:25.771" v="490"/>
          <ac:spMkLst>
            <pc:docMk/>
            <pc:sldMk cId="1855258536" sldId="2146847120"/>
            <ac:spMk id="385" creationId="{264E0F75-4561-95F8-DDD0-41D608185196}"/>
          </ac:spMkLst>
        </pc:spChg>
        <pc:spChg chg="mod">
          <ac:chgData name="d'Agostino, Ciro" userId="522b68d4-162f-4dc7-a4d9-e6a12496a8af" providerId="ADAL" clId="{57DC26E1-E75F-4BBF-B37C-FBBA6038A4BA}" dt="2022-06-22T10:52:25.771" v="490"/>
          <ac:spMkLst>
            <pc:docMk/>
            <pc:sldMk cId="1855258536" sldId="2146847120"/>
            <ac:spMk id="386" creationId="{F5756D38-E26C-0DDF-F6A2-2E5668E59898}"/>
          </ac:spMkLst>
        </pc:spChg>
        <pc:spChg chg="mod">
          <ac:chgData name="d'Agostino, Ciro" userId="522b68d4-162f-4dc7-a4d9-e6a12496a8af" providerId="ADAL" clId="{57DC26E1-E75F-4BBF-B37C-FBBA6038A4BA}" dt="2022-06-22T10:52:25.771" v="490"/>
          <ac:spMkLst>
            <pc:docMk/>
            <pc:sldMk cId="1855258536" sldId="2146847120"/>
            <ac:spMk id="387" creationId="{AFA59FBF-547D-9A0E-7ACC-7FAC3E703E65}"/>
          </ac:spMkLst>
        </pc:spChg>
        <pc:spChg chg="mod">
          <ac:chgData name="d'Agostino, Ciro" userId="522b68d4-162f-4dc7-a4d9-e6a12496a8af" providerId="ADAL" clId="{57DC26E1-E75F-4BBF-B37C-FBBA6038A4BA}" dt="2022-06-22T10:52:25.771" v="490"/>
          <ac:spMkLst>
            <pc:docMk/>
            <pc:sldMk cId="1855258536" sldId="2146847120"/>
            <ac:spMk id="388" creationId="{857171C5-4941-E3B8-DB18-67A174E763BA}"/>
          </ac:spMkLst>
        </pc:spChg>
        <pc:spChg chg="mod">
          <ac:chgData name="d'Agostino, Ciro" userId="522b68d4-162f-4dc7-a4d9-e6a12496a8af" providerId="ADAL" clId="{57DC26E1-E75F-4BBF-B37C-FBBA6038A4BA}" dt="2022-06-22T10:52:25.771" v="490"/>
          <ac:spMkLst>
            <pc:docMk/>
            <pc:sldMk cId="1855258536" sldId="2146847120"/>
            <ac:spMk id="389" creationId="{DDED91EE-1733-7878-CFFB-58E342D6E84E}"/>
          </ac:spMkLst>
        </pc:spChg>
        <pc:spChg chg="mod">
          <ac:chgData name="d'Agostino, Ciro" userId="522b68d4-162f-4dc7-a4d9-e6a12496a8af" providerId="ADAL" clId="{57DC26E1-E75F-4BBF-B37C-FBBA6038A4BA}" dt="2022-06-22T10:52:25.771" v="490"/>
          <ac:spMkLst>
            <pc:docMk/>
            <pc:sldMk cId="1855258536" sldId="2146847120"/>
            <ac:spMk id="390" creationId="{8AB97E4F-E7E4-1E81-C455-E1A37DBBD678}"/>
          </ac:spMkLst>
        </pc:spChg>
        <pc:spChg chg="mod">
          <ac:chgData name="d'Agostino, Ciro" userId="522b68d4-162f-4dc7-a4d9-e6a12496a8af" providerId="ADAL" clId="{57DC26E1-E75F-4BBF-B37C-FBBA6038A4BA}" dt="2022-06-22T10:52:25.771" v="490"/>
          <ac:spMkLst>
            <pc:docMk/>
            <pc:sldMk cId="1855258536" sldId="2146847120"/>
            <ac:spMk id="391" creationId="{C9CE38BB-C960-5E93-FE81-58D779843A65}"/>
          </ac:spMkLst>
        </pc:spChg>
        <pc:spChg chg="mod">
          <ac:chgData name="d'Agostino, Ciro" userId="522b68d4-162f-4dc7-a4d9-e6a12496a8af" providerId="ADAL" clId="{57DC26E1-E75F-4BBF-B37C-FBBA6038A4BA}" dt="2022-06-22T10:52:25.771" v="490"/>
          <ac:spMkLst>
            <pc:docMk/>
            <pc:sldMk cId="1855258536" sldId="2146847120"/>
            <ac:spMk id="392" creationId="{DEFC2FFF-D63E-6DA6-84CB-26212D2CD1FD}"/>
          </ac:spMkLst>
        </pc:spChg>
        <pc:spChg chg="mod">
          <ac:chgData name="d'Agostino, Ciro" userId="522b68d4-162f-4dc7-a4d9-e6a12496a8af" providerId="ADAL" clId="{57DC26E1-E75F-4BBF-B37C-FBBA6038A4BA}" dt="2022-06-22T10:52:25.771" v="490"/>
          <ac:spMkLst>
            <pc:docMk/>
            <pc:sldMk cId="1855258536" sldId="2146847120"/>
            <ac:spMk id="393" creationId="{A1F25EB7-A379-305E-2AFB-3BB73888B3F8}"/>
          </ac:spMkLst>
        </pc:spChg>
        <pc:spChg chg="mod">
          <ac:chgData name="d'Agostino, Ciro" userId="522b68d4-162f-4dc7-a4d9-e6a12496a8af" providerId="ADAL" clId="{57DC26E1-E75F-4BBF-B37C-FBBA6038A4BA}" dt="2022-06-22T10:52:25.771" v="490"/>
          <ac:spMkLst>
            <pc:docMk/>
            <pc:sldMk cId="1855258536" sldId="2146847120"/>
            <ac:spMk id="394" creationId="{36F5A358-1059-25E5-1ECB-0821348C454F}"/>
          </ac:spMkLst>
        </pc:spChg>
        <pc:spChg chg="mod">
          <ac:chgData name="d'Agostino, Ciro" userId="522b68d4-162f-4dc7-a4d9-e6a12496a8af" providerId="ADAL" clId="{57DC26E1-E75F-4BBF-B37C-FBBA6038A4BA}" dt="2022-06-22T10:52:25.771" v="490"/>
          <ac:spMkLst>
            <pc:docMk/>
            <pc:sldMk cId="1855258536" sldId="2146847120"/>
            <ac:spMk id="395" creationId="{07975FFC-1D96-BB17-A8AE-1A738EAFBAD9}"/>
          </ac:spMkLst>
        </pc:spChg>
        <pc:spChg chg="mod">
          <ac:chgData name="d'Agostino, Ciro" userId="522b68d4-162f-4dc7-a4d9-e6a12496a8af" providerId="ADAL" clId="{57DC26E1-E75F-4BBF-B37C-FBBA6038A4BA}" dt="2022-06-22T10:52:25.771" v="490"/>
          <ac:spMkLst>
            <pc:docMk/>
            <pc:sldMk cId="1855258536" sldId="2146847120"/>
            <ac:spMk id="412" creationId="{8767850E-99A2-7BCD-B331-D393608D6E23}"/>
          </ac:spMkLst>
        </pc:spChg>
        <pc:spChg chg="mod">
          <ac:chgData name="d'Agostino, Ciro" userId="522b68d4-162f-4dc7-a4d9-e6a12496a8af" providerId="ADAL" clId="{57DC26E1-E75F-4BBF-B37C-FBBA6038A4BA}" dt="2022-06-22T10:52:25.771" v="490"/>
          <ac:spMkLst>
            <pc:docMk/>
            <pc:sldMk cId="1855258536" sldId="2146847120"/>
            <ac:spMk id="413" creationId="{F61896C2-FB44-A310-BF93-44740F00F4E4}"/>
          </ac:spMkLst>
        </pc:spChg>
        <pc:spChg chg="mod">
          <ac:chgData name="d'Agostino, Ciro" userId="522b68d4-162f-4dc7-a4d9-e6a12496a8af" providerId="ADAL" clId="{57DC26E1-E75F-4BBF-B37C-FBBA6038A4BA}" dt="2022-06-22T10:52:25.771" v="490"/>
          <ac:spMkLst>
            <pc:docMk/>
            <pc:sldMk cId="1855258536" sldId="2146847120"/>
            <ac:spMk id="414" creationId="{7681FCB2-7BDB-394B-6416-B4BA00C8C626}"/>
          </ac:spMkLst>
        </pc:spChg>
        <pc:spChg chg="mod">
          <ac:chgData name="d'Agostino, Ciro" userId="522b68d4-162f-4dc7-a4d9-e6a12496a8af" providerId="ADAL" clId="{57DC26E1-E75F-4BBF-B37C-FBBA6038A4BA}" dt="2022-06-22T10:52:25.771" v="490"/>
          <ac:spMkLst>
            <pc:docMk/>
            <pc:sldMk cId="1855258536" sldId="2146847120"/>
            <ac:spMk id="415" creationId="{6004259C-6B04-03B0-E86A-F92144D7E000}"/>
          </ac:spMkLst>
        </pc:spChg>
        <pc:spChg chg="mod">
          <ac:chgData name="d'Agostino, Ciro" userId="522b68d4-162f-4dc7-a4d9-e6a12496a8af" providerId="ADAL" clId="{57DC26E1-E75F-4BBF-B37C-FBBA6038A4BA}" dt="2022-06-22T10:52:25.771" v="490"/>
          <ac:spMkLst>
            <pc:docMk/>
            <pc:sldMk cId="1855258536" sldId="2146847120"/>
            <ac:spMk id="416" creationId="{C38776F9-DB66-E5C7-ED8B-FD678905951C}"/>
          </ac:spMkLst>
        </pc:spChg>
        <pc:spChg chg="mod">
          <ac:chgData name="d'Agostino, Ciro" userId="522b68d4-162f-4dc7-a4d9-e6a12496a8af" providerId="ADAL" clId="{57DC26E1-E75F-4BBF-B37C-FBBA6038A4BA}" dt="2022-06-22T10:52:25.771" v="490"/>
          <ac:spMkLst>
            <pc:docMk/>
            <pc:sldMk cId="1855258536" sldId="2146847120"/>
            <ac:spMk id="422" creationId="{35FF98A0-EB19-089C-BD3F-BEDA2BCBB2A6}"/>
          </ac:spMkLst>
        </pc:spChg>
        <pc:spChg chg="mod">
          <ac:chgData name="d'Agostino, Ciro" userId="522b68d4-162f-4dc7-a4d9-e6a12496a8af" providerId="ADAL" clId="{57DC26E1-E75F-4BBF-B37C-FBBA6038A4BA}" dt="2022-06-22T10:52:25.771" v="490"/>
          <ac:spMkLst>
            <pc:docMk/>
            <pc:sldMk cId="1855258536" sldId="2146847120"/>
            <ac:spMk id="423" creationId="{E91A717B-3C52-E17C-A9DC-55174B7CBB4E}"/>
          </ac:spMkLst>
        </pc:spChg>
        <pc:spChg chg="add mod">
          <ac:chgData name="d'Agostino, Ciro" userId="522b68d4-162f-4dc7-a4d9-e6a12496a8af" providerId="ADAL" clId="{57DC26E1-E75F-4BBF-B37C-FBBA6038A4BA}" dt="2022-06-22T10:52:29.640" v="491" actId="1076"/>
          <ac:spMkLst>
            <pc:docMk/>
            <pc:sldMk cId="1855258536" sldId="2146847120"/>
            <ac:spMk id="444" creationId="{7E221719-E328-7F3E-0B63-86F945A4D7EE}"/>
          </ac:spMkLst>
        </pc:spChg>
        <pc:grpChg chg="add mod">
          <ac:chgData name="d'Agostino, Ciro" userId="522b68d4-162f-4dc7-a4d9-e6a12496a8af" providerId="ADAL" clId="{57DC26E1-E75F-4BBF-B37C-FBBA6038A4BA}" dt="2022-06-22T10:52:29.640" v="491" actId="1076"/>
          <ac:grpSpMkLst>
            <pc:docMk/>
            <pc:sldMk cId="1855258536" sldId="2146847120"/>
            <ac:grpSpMk id="369" creationId="{E6185B54-2603-E94B-A692-D34B4E0DE26D}"/>
          </ac:grpSpMkLst>
        </pc:grpChg>
        <pc:picChg chg="add del">
          <ac:chgData name="d'Agostino, Ciro" userId="522b68d4-162f-4dc7-a4d9-e6a12496a8af" providerId="ADAL" clId="{57DC26E1-E75F-4BBF-B37C-FBBA6038A4BA}" dt="2022-06-22T10:52:23.150" v="487" actId="478"/>
          <ac:picMkLst>
            <pc:docMk/>
            <pc:sldMk cId="1855258536" sldId="2146847120"/>
            <ac:picMk id="97" creationId="{0919DF2A-A62B-4B3C-9CD5-C2CDC0627787}"/>
          </ac:picMkLst>
        </pc:picChg>
        <pc:picChg chg="add del">
          <ac:chgData name="d'Agostino, Ciro" userId="522b68d4-162f-4dc7-a4d9-e6a12496a8af" providerId="ADAL" clId="{57DC26E1-E75F-4BBF-B37C-FBBA6038A4BA}" dt="2022-06-22T10:52:23.150" v="487" actId="478"/>
          <ac:picMkLst>
            <pc:docMk/>
            <pc:sldMk cId="1855258536" sldId="2146847120"/>
            <ac:picMk id="98" creationId="{101C482C-0185-4BF0-9A6A-1ACCEC697546}"/>
          </ac:picMkLst>
        </pc:picChg>
        <pc:picChg chg="add del">
          <ac:chgData name="d'Agostino, Ciro" userId="522b68d4-162f-4dc7-a4d9-e6a12496a8af" providerId="ADAL" clId="{57DC26E1-E75F-4BBF-B37C-FBBA6038A4BA}" dt="2022-06-22T10:52:23.150" v="487" actId="478"/>
          <ac:picMkLst>
            <pc:docMk/>
            <pc:sldMk cId="1855258536" sldId="2146847120"/>
            <ac:picMk id="99" creationId="{0962615E-3691-4E86-803A-7FC10DCBD240}"/>
          </ac:picMkLst>
        </pc:picChg>
        <pc:picChg chg="add del">
          <ac:chgData name="d'Agostino, Ciro" userId="522b68d4-162f-4dc7-a4d9-e6a12496a8af" providerId="ADAL" clId="{57DC26E1-E75F-4BBF-B37C-FBBA6038A4BA}" dt="2022-06-22T10:52:23.150" v="487" actId="478"/>
          <ac:picMkLst>
            <pc:docMk/>
            <pc:sldMk cId="1855258536" sldId="2146847120"/>
            <ac:picMk id="100" creationId="{AE40D40A-394D-6E15-4B94-B63EF3A2D171}"/>
          </ac:picMkLst>
        </pc:picChg>
        <pc:picChg chg="add del">
          <ac:chgData name="d'Agostino, Ciro" userId="522b68d4-162f-4dc7-a4d9-e6a12496a8af" providerId="ADAL" clId="{57DC26E1-E75F-4BBF-B37C-FBBA6038A4BA}" dt="2022-06-22T10:52:23.150" v="487" actId="478"/>
          <ac:picMkLst>
            <pc:docMk/>
            <pc:sldMk cId="1855258536" sldId="2146847120"/>
            <ac:picMk id="101" creationId="{B9DCEA1A-BB5E-4C4D-B731-72C0E4EB5385}"/>
          </ac:picMkLst>
        </pc:picChg>
        <pc:picChg chg="add del">
          <ac:chgData name="d'Agostino, Ciro" userId="522b68d4-162f-4dc7-a4d9-e6a12496a8af" providerId="ADAL" clId="{57DC26E1-E75F-4BBF-B37C-FBBA6038A4BA}" dt="2022-06-22T10:52:23.150" v="487" actId="478"/>
          <ac:picMkLst>
            <pc:docMk/>
            <pc:sldMk cId="1855258536" sldId="2146847120"/>
            <ac:picMk id="102" creationId="{2A8CAFD1-1E35-44C5-965E-7585CD5A7EEB}"/>
          </ac:picMkLst>
        </pc:picChg>
        <pc:picChg chg="add del">
          <ac:chgData name="d'Agostino, Ciro" userId="522b68d4-162f-4dc7-a4d9-e6a12496a8af" providerId="ADAL" clId="{57DC26E1-E75F-4BBF-B37C-FBBA6038A4BA}" dt="2022-06-22T10:52:23.150" v="487" actId="478"/>
          <ac:picMkLst>
            <pc:docMk/>
            <pc:sldMk cId="1855258536" sldId="2146847120"/>
            <ac:picMk id="103" creationId="{30B1A389-F170-4F0E-8EC7-B181D452E71B}"/>
          </ac:picMkLst>
        </pc:picChg>
        <pc:picChg chg="add del">
          <ac:chgData name="d'Agostino, Ciro" userId="522b68d4-162f-4dc7-a4d9-e6a12496a8af" providerId="ADAL" clId="{57DC26E1-E75F-4BBF-B37C-FBBA6038A4BA}" dt="2022-06-22T10:52:23.150" v="487" actId="478"/>
          <ac:picMkLst>
            <pc:docMk/>
            <pc:sldMk cId="1855258536" sldId="2146847120"/>
            <ac:picMk id="104" creationId="{3B5D6972-288B-44A6-42EC-A45322CCBD7D}"/>
          </ac:picMkLst>
        </pc:picChg>
        <pc:picChg chg="del">
          <ac:chgData name="d'Agostino, Ciro" userId="522b68d4-162f-4dc7-a4d9-e6a12496a8af" providerId="ADAL" clId="{57DC26E1-E75F-4BBF-B37C-FBBA6038A4BA}" dt="2022-06-22T10:49:56.745" v="480" actId="478"/>
          <ac:picMkLst>
            <pc:docMk/>
            <pc:sldMk cId="1855258536" sldId="2146847120"/>
            <ac:picMk id="204" creationId="{83914695-3EBA-794E-8E5C-F4DFB2545964}"/>
          </ac:picMkLst>
        </pc:picChg>
        <pc:picChg chg="add del">
          <ac:chgData name="d'Agostino, Ciro" userId="522b68d4-162f-4dc7-a4d9-e6a12496a8af" providerId="ADAL" clId="{57DC26E1-E75F-4BBF-B37C-FBBA6038A4BA}" dt="2022-06-22T10:52:23.453" v="488" actId="478"/>
          <ac:picMkLst>
            <pc:docMk/>
            <pc:sldMk cId="1855258536" sldId="2146847120"/>
            <ac:picMk id="211" creationId="{8BF96632-D7E1-4B0F-B444-971C02BA9C15}"/>
          </ac:picMkLst>
        </pc:picChg>
        <pc:picChg chg="add del">
          <ac:chgData name="d'Agostino, Ciro" userId="522b68d4-162f-4dc7-a4d9-e6a12496a8af" providerId="ADAL" clId="{57DC26E1-E75F-4BBF-B37C-FBBA6038A4BA}" dt="2022-06-22T10:52:23.453" v="488" actId="478"/>
          <ac:picMkLst>
            <pc:docMk/>
            <pc:sldMk cId="1855258536" sldId="2146847120"/>
            <ac:picMk id="212" creationId="{53D3D9D2-6001-1375-B5F4-21AD35FD74CC}"/>
          </ac:picMkLst>
        </pc:picChg>
        <pc:picChg chg="add del">
          <ac:chgData name="d'Agostino, Ciro" userId="522b68d4-162f-4dc7-a4d9-e6a12496a8af" providerId="ADAL" clId="{57DC26E1-E75F-4BBF-B37C-FBBA6038A4BA}" dt="2022-06-22T10:52:23.548" v="489" actId="478"/>
          <ac:picMkLst>
            <pc:docMk/>
            <pc:sldMk cId="1855258536" sldId="2146847120"/>
            <ac:picMk id="213" creationId="{E89248EE-181C-B83D-EA2C-748DA901E923}"/>
          </ac:picMkLst>
        </pc:picChg>
        <pc:picChg chg="add del">
          <ac:chgData name="d'Agostino, Ciro" userId="522b68d4-162f-4dc7-a4d9-e6a12496a8af" providerId="ADAL" clId="{57DC26E1-E75F-4BBF-B37C-FBBA6038A4BA}" dt="2022-06-22T10:52:23.453" v="488" actId="478"/>
          <ac:picMkLst>
            <pc:docMk/>
            <pc:sldMk cId="1855258536" sldId="2146847120"/>
            <ac:picMk id="231" creationId="{16B8BED7-4677-3A66-A6F7-70D8D944EF2B}"/>
          </ac:picMkLst>
        </pc:picChg>
        <pc:picChg chg="add del">
          <ac:chgData name="d'Agostino, Ciro" userId="522b68d4-162f-4dc7-a4d9-e6a12496a8af" providerId="ADAL" clId="{57DC26E1-E75F-4BBF-B37C-FBBA6038A4BA}" dt="2022-06-22T10:52:23.453" v="488" actId="478"/>
          <ac:picMkLst>
            <pc:docMk/>
            <pc:sldMk cId="1855258536" sldId="2146847120"/>
            <ac:picMk id="232" creationId="{9A81F891-0684-025F-050F-99878ABC5084}"/>
          </ac:picMkLst>
        </pc:picChg>
        <pc:picChg chg="add del">
          <ac:chgData name="d'Agostino, Ciro" userId="522b68d4-162f-4dc7-a4d9-e6a12496a8af" providerId="ADAL" clId="{57DC26E1-E75F-4BBF-B37C-FBBA6038A4BA}" dt="2022-06-22T10:52:23.453" v="488" actId="478"/>
          <ac:picMkLst>
            <pc:docMk/>
            <pc:sldMk cId="1855258536" sldId="2146847120"/>
            <ac:picMk id="233" creationId="{90C69701-C742-CCCE-4BD0-73D533D826B3}"/>
          </ac:picMkLst>
        </pc:picChg>
        <pc:picChg chg="add del">
          <ac:chgData name="d'Agostino, Ciro" userId="522b68d4-162f-4dc7-a4d9-e6a12496a8af" providerId="ADAL" clId="{57DC26E1-E75F-4BBF-B37C-FBBA6038A4BA}" dt="2022-06-22T10:52:23.548" v="489" actId="478"/>
          <ac:picMkLst>
            <pc:docMk/>
            <pc:sldMk cId="1855258536" sldId="2146847120"/>
            <ac:picMk id="234" creationId="{F0D286A0-D14F-C7A7-A466-CE1F5A1982D7}"/>
          </ac:picMkLst>
        </pc:picChg>
        <pc:picChg chg="add del">
          <ac:chgData name="d'Agostino, Ciro" userId="522b68d4-162f-4dc7-a4d9-e6a12496a8af" providerId="ADAL" clId="{57DC26E1-E75F-4BBF-B37C-FBBA6038A4BA}" dt="2022-06-22T10:52:23.548" v="489" actId="478"/>
          <ac:picMkLst>
            <pc:docMk/>
            <pc:sldMk cId="1855258536" sldId="2146847120"/>
            <ac:picMk id="235" creationId="{B100EEDA-DA32-6388-FDDC-BAA2546D8A51}"/>
          </ac:picMkLst>
        </pc:picChg>
        <pc:picChg chg="add del">
          <ac:chgData name="d'Agostino, Ciro" userId="522b68d4-162f-4dc7-a4d9-e6a12496a8af" providerId="ADAL" clId="{57DC26E1-E75F-4BBF-B37C-FBBA6038A4BA}" dt="2022-06-22T10:52:23.453" v="488" actId="478"/>
          <ac:picMkLst>
            <pc:docMk/>
            <pc:sldMk cId="1855258536" sldId="2146847120"/>
            <ac:picMk id="236" creationId="{46A857F4-5B00-34BC-0148-315541703E07}"/>
          </ac:picMkLst>
        </pc:picChg>
        <pc:picChg chg="add del">
          <ac:chgData name="d'Agostino, Ciro" userId="522b68d4-162f-4dc7-a4d9-e6a12496a8af" providerId="ADAL" clId="{57DC26E1-E75F-4BBF-B37C-FBBA6038A4BA}" dt="2022-06-22T10:52:23.453" v="488" actId="478"/>
          <ac:picMkLst>
            <pc:docMk/>
            <pc:sldMk cId="1855258536" sldId="2146847120"/>
            <ac:picMk id="237" creationId="{8C342865-3AC8-8192-3E07-E1417D51438B}"/>
          </ac:picMkLst>
        </pc:picChg>
        <pc:picChg chg="add del">
          <ac:chgData name="d'Agostino, Ciro" userId="522b68d4-162f-4dc7-a4d9-e6a12496a8af" providerId="ADAL" clId="{57DC26E1-E75F-4BBF-B37C-FBBA6038A4BA}" dt="2022-06-22T10:52:23.453" v="488" actId="478"/>
          <ac:picMkLst>
            <pc:docMk/>
            <pc:sldMk cId="1855258536" sldId="2146847120"/>
            <ac:picMk id="238" creationId="{63FFCABB-5D1F-4847-008F-D32E1B43EB1B}"/>
          </ac:picMkLst>
        </pc:picChg>
        <pc:picChg chg="add del">
          <ac:chgData name="d'Agostino, Ciro" userId="522b68d4-162f-4dc7-a4d9-e6a12496a8af" providerId="ADAL" clId="{57DC26E1-E75F-4BBF-B37C-FBBA6038A4BA}" dt="2022-06-22T10:52:23.453" v="488" actId="478"/>
          <ac:picMkLst>
            <pc:docMk/>
            <pc:sldMk cId="1855258536" sldId="2146847120"/>
            <ac:picMk id="239" creationId="{042FD9DE-F835-28DA-C63B-914587FBD39C}"/>
          </ac:picMkLst>
        </pc:picChg>
        <pc:picChg chg="add del">
          <ac:chgData name="d'Agostino, Ciro" userId="522b68d4-162f-4dc7-a4d9-e6a12496a8af" providerId="ADAL" clId="{57DC26E1-E75F-4BBF-B37C-FBBA6038A4BA}" dt="2022-06-22T10:52:23.453" v="488" actId="478"/>
          <ac:picMkLst>
            <pc:docMk/>
            <pc:sldMk cId="1855258536" sldId="2146847120"/>
            <ac:picMk id="240" creationId="{B92FC599-ED32-14BE-8098-DEE5D0E84A54}"/>
          </ac:picMkLst>
        </pc:picChg>
        <pc:picChg chg="add del">
          <ac:chgData name="d'Agostino, Ciro" userId="522b68d4-162f-4dc7-a4d9-e6a12496a8af" providerId="ADAL" clId="{57DC26E1-E75F-4BBF-B37C-FBBA6038A4BA}" dt="2022-06-22T10:52:23.548" v="489" actId="478"/>
          <ac:picMkLst>
            <pc:docMk/>
            <pc:sldMk cId="1855258536" sldId="2146847120"/>
            <ac:picMk id="241" creationId="{BC85F11C-60B4-741D-6442-277F00541406}"/>
          </ac:picMkLst>
        </pc:picChg>
        <pc:picChg chg="add del">
          <ac:chgData name="d'Agostino, Ciro" userId="522b68d4-162f-4dc7-a4d9-e6a12496a8af" providerId="ADAL" clId="{57DC26E1-E75F-4BBF-B37C-FBBA6038A4BA}" dt="2022-06-22T10:52:23.453" v="488" actId="478"/>
          <ac:picMkLst>
            <pc:docMk/>
            <pc:sldMk cId="1855258536" sldId="2146847120"/>
            <ac:picMk id="242" creationId="{2DF12A12-E5C5-AB86-703D-1A9D39645AB5}"/>
          </ac:picMkLst>
        </pc:picChg>
        <pc:picChg chg="add del">
          <ac:chgData name="d'Agostino, Ciro" userId="522b68d4-162f-4dc7-a4d9-e6a12496a8af" providerId="ADAL" clId="{57DC26E1-E75F-4BBF-B37C-FBBA6038A4BA}" dt="2022-06-22T10:52:23.548" v="489" actId="478"/>
          <ac:picMkLst>
            <pc:docMk/>
            <pc:sldMk cId="1855258536" sldId="2146847120"/>
            <ac:picMk id="243" creationId="{E6FBD658-13EA-2E1B-A0BB-4FB1EC4D5A71}"/>
          </ac:picMkLst>
        </pc:picChg>
        <pc:picChg chg="add del">
          <ac:chgData name="d'Agostino, Ciro" userId="522b68d4-162f-4dc7-a4d9-e6a12496a8af" providerId="ADAL" clId="{57DC26E1-E75F-4BBF-B37C-FBBA6038A4BA}" dt="2022-06-22T10:52:23.548" v="489" actId="478"/>
          <ac:picMkLst>
            <pc:docMk/>
            <pc:sldMk cId="1855258536" sldId="2146847120"/>
            <ac:picMk id="244" creationId="{9AFBE289-351B-418C-40CB-7F959778DBEE}"/>
          </ac:picMkLst>
        </pc:picChg>
        <pc:picChg chg="add del">
          <ac:chgData name="d'Agostino, Ciro" userId="522b68d4-162f-4dc7-a4d9-e6a12496a8af" providerId="ADAL" clId="{57DC26E1-E75F-4BBF-B37C-FBBA6038A4BA}" dt="2022-06-22T10:52:23.453" v="488" actId="478"/>
          <ac:picMkLst>
            <pc:docMk/>
            <pc:sldMk cId="1855258536" sldId="2146847120"/>
            <ac:picMk id="245" creationId="{30115B8B-DFCF-1384-3F18-A42F5CAF9DE4}"/>
          </ac:picMkLst>
        </pc:picChg>
        <pc:picChg chg="add del">
          <ac:chgData name="d'Agostino, Ciro" userId="522b68d4-162f-4dc7-a4d9-e6a12496a8af" providerId="ADAL" clId="{57DC26E1-E75F-4BBF-B37C-FBBA6038A4BA}" dt="2022-06-22T10:52:23.453" v="488" actId="478"/>
          <ac:picMkLst>
            <pc:docMk/>
            <pc:sldMk cId="1855258536" sldId="2146847120"/>
            <ac:picMk id="246" creationId="{23ABC07F-85DD-395C-3912-8FC5C22A8585}"/>
          </ac:picMkLst>
        </pc:picChg>
        <pc:picChg chg="add del">
          <ac:chgData name="d'Agostino, Ciro" userId="522b68d4-162f-4dc7-a4d9-e6a12496a8af" providerId="ADAL" clId="{57DC26E1-E75F-4BBF-B37C-FBBA6038A4BA}" dt="2022-06-22T10:52:23.453" v="488" actId="478"/>
          <ac:picMkLst>
            <pc:docMk/>
            <pc:sldMk cId="1855258536" sldId="2146847120"/>
            <ac:picMk id="247" creationId="{DFE9CFCE-00F9-A1A5-DB4C-7761E918624B}"/>
          </ac:picMkLst>
        </pc:picChg>
        <pc:picChg chg="add del">
          <ac:chgData name="d'Agostino, Ciro" userId="522b68d4-162f-4dc7-a4d9-e6a12496a8af" providerId="ADAL" clId="{57DC26E1-E75F-4BBF-B37C-FBBA6038A4BA}" dt="2022-06-22T10:52:23.453" v="488" actId="478"/>
          <ac:picMkLst>
            <pc:docMk/>
            <pc:sldMk cId="1855258536" sldId="2146847120"/>
            <ac:picMk id="248" creationId="{0DC2126B-D280-E4A8-2B24-C03B136C4CDB}"/>
          </ac:picMkLst>
        </pc:picChg>
        <pc:picChg chg="add del">
          <ac:chgData name="d'Agostino, Ciro" userId="522b68d4-162f-4dc7-a4d9-e6a12496a8af" providerId="ADAL" clId="{57DC26E1-E75F-4BBF-B37C-FBBA6038A4BA}" dt="2022-06-22T10:52:23.453" v="488" actId="478"/>
          <ac:picMkLst>
            <pc:docMk/>
            <pc:sldMk cId="1855258536" sldId="2146847120"/>
            <ac:picMk id="260" creationId="{B8957EE2-C14D-B6EF-B913-2E9A18E8CF0D}"/>
          </ac:picMkLst>
        </pc:picChg>
        <pc:picChg chg="add del">
          <ac:chgData name="d'Agostino, Ciro" userId="522b68d4-162f-4dc7-a4d9-e6a12496a8af" providerId="ADAL" clId="{57DC26E1-E75F-4BBF-B37C-FBBA6038A4BA}" dt="2022-06-22T10:52:23.453" v="488" actId="478"/>
          <ac:picMkLst>
            <pc:docMk/>
            <pc:sldMk cId="1855258536" sldId="2146847120"/>
            <ac:picMk id="261" creationId="{E58B3C1E-CF73-3F12-4C53-AC6CCFF0ADD1}"/>
          </ac:picMkLst>
        </pc:picChg>
        <pc:picChg chg="add del">
          <ac:chgData name="d'Agostino, Ciro" userId="522b68d4-162f-4dc7-a4d9-e6a12496a8af" providerId="ADAL" clId="{57DC26E1-E75F-4BBF-B37C-FBBA6038A4BA}" dt="2022-06-22T10:52:23.150" v="487" actId="478"/>
          <ac:picMkLst>
            <pc:docMk/>
            <pc:sldMk cId="1855258536" sldId="2146847120"/>
            <ac:picMk id="349" creationId="{D33C5468-D140-F5D5-A7D6-546DBDA97641}"/>
          </ac:picMkLst>
        </pc:picChg>
        <pc:picChg chg="add del">
          <ac:chgData name="d'Agostino, Ciro" userId="522b68d4-162f-4dc7-a4d9-e6a12496a8af" providerId="ADAL" clId="{57DC26E1-E75F-4BBF-B37C-FBBA6038A4BA}" dt="2022-06-22T10:52:23.150" v="487" actId="478"/>
          <ac:picMkLst>
            <pc:docMk/>
            <pc:sldMk cId="1855258536" sldId="2146847120"/>
            <ac:picMk id="350" creationId="{E53D5D2B-8A9C-EDC7-723A-C2017A3E006A}"/>
          </ac:picMkLst>
        </pc:picChg>
        <pc:picChg chg="add del">
          <ac:chgData name="d'Agostino, Ciro" userId="522b68d4-162f-4dc7-a4d9-e6a12496a8af" providerId="ADAL" clId="{57DC26E1-E75F-4BBF-B37C-FBBA6038A4BA}" dt="2022-06-22T10:52:23.150" v="487" actId="478"/>
          <ac:picMkLst>
            <pc:docMk/>
            <pc:sldMk cId="1855258536" sldId="2146847120"/>
            <ac:picMk id="351" creationId="{B6EC826C-7678-20DE-5B84-4482ABDE1E16}"/>
          </ac:picMkLst>
        </pc:picChg>
        <pc:picChg chg="add del">
          <ac:chgData name="d'Agostino, Ciro" userId="522b68d4-162f-4dc7-a4d9-e6a12496a8af" providerId="ADAL" clId="{57DC26E1-E75F-4BBF-B37C-FBBA6038A4BA}" dt="2022-06-22T10:52:23.150" v="487" actId="478"/>
          <ac:picMkLst>
            <pc:docMk/>
            <pc:sldMk cId="1855258536" sldId="2146847120"/>
            <ac:picMk id="352" creationId="{F50A027D-75C8-E631-07F5-BF680FDFFBF6}"/>
          </ac:picMkLst>
        </pc:picChg>
        <pc:picChg chg="add del">
          <ac:chgData name="d'Agostino, Ciro" userId="522b68d4-162f-4dc7-a4d9-e6a12496a8af" providerId="ADAL" clId="{57DC26E1-E75F-4BBF-B37C-FBBA6038A4BA}" dt="2022-06-22T10:52:23.150" v="487" actId="478"/>
          <ac:picMkLst>
            <pc:docMk/>
            <pc:sldMk cId="1855258536" sldId="2146847120"/>
            <ac:picMk id="353" creationId="{51E01E98-1DA2-FA6C-9CD9-71DA926F6CB3}"/>
          </ac:picMkLst>
        </pc:picChg>
        <pc:picChg chg="add del">
          <ac:chgData name="d'Agostino, Ciro" userId="522b68d4-162f-4dc7-a4d9-e6a12496a8af" providerId="ADAL" clId="{57DC26E1-E75F-4BBF-B37C-FBBA6038A4BA}" dt="2022-06-22T10:52:23.150" v="487" actId="478"/>
          <ac:picMkLst>
            <pc:docMk/>
            <pc:sldMk cId="1855258536" sldId="2146847120"/>
            <ac:picMk id="354" creationId="{A90CA179-5962-17B3-CCF5-CC19765FAFCB}"/>
          </ac:picMkLst>
        </pc:picChg>
        <pc:picChg chg="add del">
          <ac:chgData name="d'Agostino, Ciro" userId="522b68d4-162f-4dc7-a4d9-e6a12496a8af" providerId="ADAL" clId="{57DC26E1-E75F-4BBF-B37C-FBBA6038A4BA}" dt="2022-06-22T10:52:23.150" v="487" actId="478"/>
          <ac:picMkLst>
            <pc:docMk/>
            <pc:sldMk cId="1855258536" sldId="2146847120"/>
            <ac:picMk id="355" creationId="{C325DEAA-120F-9C89-2AE8-D373020633E9}"/>
          </ac:picMkLst>
        </pc:picChg>
        <pc:picChg chg="add del">
          <ac:chgData name="d'Agostino, Ciro" userId="522b68d4-162f-4dc7-a4d9-e6a12496a8af" providerId="ADAL" clId="{57DC26E1-E75F-4BBF-B37C-FBBA6038A4BA}" dt="2022-06-22T10:52:23.150" v="487" actId="478"/>
          <ac:picMkLst>
            <pc:docMk/>
            <pc:sldMk cId="1855258536" sldId="2146847120"/>
            <ac:picMk id="356" creationId="{55B88925-9A4E-D901-6B19-0F8E417950D3}"/>
          </ac:picMkLst>
        </pc:picChg>
        <pc:picChg chg="add del">
          <ac:chgData name="d'Agostino, Ciro" userId="522b68d4-162f-4dc7-a4d9-e6a12496a8af" providerId="ADAL" clId="{57DC26E1-E75F-4BBF-B37C-FBBA6038A4BA}" dt="2022-06-22T10:52:23.150" v="487" actId="478"/>
          <ac:picMkLst>
            <pc:docMk/>
            <pc:sldMk cId="1855258536" sldId="2146847120"/>
            <ac:picMk id="357" creationId="{7FE3612C-32B5-9B8A-DDF6-152E73C08C24}"/>
          </ac:picMkLst>
        </pc:picChg>
        <pc:picChg chg="add del">
          <ac:chgData name="d'Agostino, Ciro" userId="522b68d4-162f-4dc7-a4d9-e6a12496a8af" providerId="ADAL" clId="{57DC26E1-E75F-4BBF-B37C-FBBA6038A4BA}" dt="2022-06-22T10:52:23.150" v="487" actId="478"/>
          <ac:picMkLst>
            <pc:docMk/>
            <pc:sldMk cId="1855258536" sldId="2146847120"/>
            <ac:picMk id="358" creationId="{7B9385A2-2EB2-6F07-ED4C-00BBB852DE94}"/>
          </ac:picMkLst>
        </pc:picChg>
        <pc:picChg chg="add del">
          <ac:chgData name="d'Agostino, Ciro" userId="522b68d4-162f-4dc7-a4d9-e6a12496a8af" providerId="ADAL" clId="{57DC26E1-E75F-4BBF-B37C-FBBA6038A4BA}" dt="2022-06-22T10:52:23.150" v="487" actId="478"/>
          <ac:picMkLst>
            <pc:docMk/>
            <pc:sldMk cId="1855258536" sldId="2146847120"/>
            <ac:picMk id="359" creationId="{A19F5D35-4DDE-C52F-F56D-144D67A99AF4}"/>
          </ac:picMkLst>
        </pc:picChg>
        <pc:picChg chg="add del">
          <ac:chgData name="d'Agostino, Ciro" userId="522b68d4-162f-4dc7-a4d9-e6a12496a8af" providerId="ADAL" clId="{57DC26E1-E75F-4BBF-B37C-FBBA6038A4BA}" dt="2022-06-22T10:52:23.150" v="487" actId="478"/>
          <ac:picMkLst>
            <pc:docMk/>
            <pc:sldMk cId="1855258536" sldId="2146847120"/>
            <ac:picMk id="360" creationId="{DC27B6C9-E8F5-995D-46D3-A92741859C91}"/>
          </ac:picMkLst>
        </pc:picChg>
        <pc:picChg chg="add del">
          <ac:chgData name="d'Agostino, Ciro" userId="522b68d4-162f-4dc7-a4d9-e6a12496a8af" providerId="ADAL" clId="{57DC26E1-E75F-4BBF-B37C-FBBA6038A4BA}" dt="2022-06-22T10:52:23.150" v="487" actId="478"/>
          <ac:picMkLst>
            <pc:docMk/>
            <pc:sldMk cId="1855258536" sldId="2146847120"/>
            <ac:picMk id="361" creationId="{8DB47AA7-4AE6-201B-3F49-92B134376E6E}"/>
          </ac:picMkLst>
        </pc:picChg>
        <pc:picChg chg="add del">
          <ac:chgData name="d'Agostino, Ciro" userId="522b68d4-162f-4dc7-a4d9-e6a12496a8af" providerId="ADAL" clId="{57DC26E1-E75F-4BBF-B37C-FBBA6038A4BA}" dt="2022-06-22T10:52:23.150" v="487" actId="478"/>
          <ac:picMkLst>
            <pc:docMk/>
            <pc:sldMk cId="1855258536" sldId="2146847120"/>
            <ac:picMk id="362" creationId="{7677782D-1037-A254-B200-661DD4003E61}"/>
          </ac:picMkLst>
        </pc:picChg>
        <pc:picChg chg="add del">
          <ac:chgData name="d'Agostino, Ciro" userId="522b68d4-162f-4dc7-a4d9-e6a12496a8af" providerId="ADAL" clId="{57DC26E1-E75F-4BBF-B37C-FBBA6038A4BA}" dt="2022-06-22T10:52:23.150" v="487" actId="478"/>
          <ac:picMkLst>
            <pc:docMk/>
            <pc:sldMk cId="1855258536" sldId="2146847120"/>
            <ac:picMk id="363" creationId="{C40B1EA9-B298-753D-7603-2D8C0ADCE57F}"/>
          </ac:picMkLst>
        </pc:picChg>
        <pc:picChg chg="add del mod">
          <ac:chgData name="d'Agostino, Ciro" userId="522b68d4-162f-4dc7-a4d9-e6a12496a8af" providerId="ADAL" clId="{57DC26E1-E75F-4BBF-B37C-FBBA6038A4BA}" dt="2022-06-22T10:52:23.150" v="487" actId="478"/>
          <ac:picMkLst>
            <pc:docMk/>
            <pc:sldMk cId="1855258536" sldId="2146847120"/>
            <ac:picMk id="364" creationId="{30726ED4-B92D-DEF9-FBFE-E7A8FA47C8EE}"/>
          </ac:picMkLst>
        </pc:picChg>
        <pc:picChg chg="add del mod">
          <ac:chgData name="d'Agostino, Ciro" userId="522b68d4-162f-4dc7-a4d9-e6a12496a8af" providerId="ADAL" clId="{57DC26E1-E75F-4BBF-B37C-FBBA6038A4BA}" dt="2022-06-22T10:52:23.150" v="487" actId="478"/>
          <ac:picMkLst>
            <pc:docMk/>
            <pc:sldMk cId="1855258536" sldId="2146847120"/>
            <ac:picMk id="365" creationId="{E9315559-10E0-D65C-5501-B089DFA82064}"/>
          </ac:picMkLst>
        </pc:picChg>
        <pc:picChg chg="add del">
          <ac:chgData name="d'Agostino, Ciro" userId="522b68d4-162f-4dc7-a4d9-e6a12496a8af" providerId="ADAL" clId="{57DC26E1-E75F-4BBF-B37C-FBBA6038A4BA}" dt="2022-06-22T10:52:23.150" v="487" actId="478"/>
          <ac:picMkLst>
            <pc:docMk/>
            <pc:sldMk cId="1855258536" sldId="2146847120"/>
            <ac:picMk id="368" creationId="{49BD9300-C223-FA09-655E-EE9824799931}"/>
          </ac:picMkLst>
        </pc:picChg>
        <pc:picChg chg="mod">
          <ac:chgData name="d'Agostino, Ciro" userId="522b68d4-162f-4dc7-a4d9-e6a12496a8af" providerId="ADAL" clId="{57DC26E1-E75F-4BBF-B37C-FBBA6038A4BA}" dt="2022-06-22T10:52:25.771" v="490"/>
          <ac:picMkLst>
            <pc:docMk/>
            <pc:sldMk cId="1855258536" sldId="2146847120"/>
            <ac:picMk id="370" creationId="{75209DA9-A00A-96AF-EC23-28ABCA094BA2}"/>
          </ac:picMkLst>
        </pc:picChg>
        <pc:picChg chg="mod">
          <ac:chgData name="d'Agostino, Ciro" userId="522b68d4-162f-4dc7-a4d9-e6a12496a8af" providerId="ADAL" clId="{57DC26E1-E75F-4BBF-B37C-FBBA6038A4BA}" dt="2022-06-22T10:52:25.771" v="490"/>
          <ac:picMkLst>
            <pc:docMk/>
            <pc:sldMk cId="1855258536" sldId="2146847120"/>
            <ac:picMk id="377" creationId="{438FEDF6-A5E2-AE67-22C0-EAEB25A39D9D}"/>
          </ac:picMkLst>
        </pc:picChg>
        <pc:picChg chg="mod">
          <ac:chgData name="d'Agostino, Ciro" userId="522b68d4-162f-4dc7-a4d9-e6a12496a8af" providerId="ADAL" clId="{57DC26E1-E75F-4BBF-B37C-FBBA6038A4BA}" dt="2022-06-22T10:52:25.771" v="490"/>
          <ac:picMkLst>
            <pc:docMk/>
            <pc:sldMk cId="1855258536" sldId="2146847120"/>
            <ac:picMk id="378" creationId="{7CA652FD-80B3-F672-78C9-E76BF7E69E42}"/>
          </ac:picMkLst>
        </pc:picChg>
        <pc:picChg chg="mod">
          <ac:chgData name="d'Agostino, Ciro" userId="522b68d4-162f-4dc7-a4d9-e6a12496a8af" providerId="ADAL" clId="{57DC26E1-E75F-4BBF-B37C-FBBA6038A4BA}" dt="2022-06-22T10:52:25.771" v="490"/>
          <ac:picMkLst>
            <pc:docMk/>
            <pc:sldMk cId="1855258536" sldId="2146847120"/>
            <ac:picMk id="379" creationId="{C6989125-6DD7-76B3-1B0F-9EE63709D0CB}"/>
          </ac:picMkLst>
        </pc:picChg>
        <pc:picChg chg="mod">
          <ac:chgData name="d'Agostino, Ciro" userId="522b68d4-162f-4dc7-a4d9-e6a12496a8af" providerId="ADAL" clId="{57DC26E1-E75F-4BBF-B37C-FBBA6038A4BA}" dt="2022-06-22T10:52:25.771" v="490"/>
          <ac:picMkLst>
            <pc:docMk/>
            <pc:sldMk cId="1855258536" sldId="2146847120"/>
            <ac:picMk id="396" creationId="{ACB30E40-1002-29B1-DB02-C526DC74BDE2}"/>
          </ac:picMkLst>
        </pc:picChg>
        <pc:picChg chg="mod">
          <ac:chgData name="d'Agostino, Ciro" userId="522b68d4-162f-4dc7-a4d9-e6a12496a8af" providerId="ADAL" clId="{57DC26E1-E75F-4BBF-B37C-FBBA6038A4BA}" dt="2022-06-22T10:52:25.771" v="490"/>
          <ac:picMkLst>
            <pc:docMk/>
            <pc:sldMk cId="1855258536" sldId="2146847120"/>
            <ac:picMk id="397" creationId="{6C38D5AB-EDE8-C42E-658C-025F3D7CE5BD}"/>
          </ac:picMkLst>
        </pc:picChg>
        <pc:picChg chg="mod">
          <ac:chgData name="d'Agostino, Ciro" userId="522b68d4-162f-4dc7-a4d9-e6a12496a8af" providerId="ADAL" clId="{57DC26E1-E75F-4BBF-B37C-FBBA6038A4BA}" dt="2022-06-22T10:52:25.771" v="490"/>
          <ac:picMkLst>
            <pc:docMk/>
            <pc:sldMk cId="1855258536" sldId="2146847120"/>
            <ac:picMk id="398" creationId="{D2B19E6D-2A7E-526D-CC75-DF7C8359B1F1}"/>
          </ac:picMkLst>
        </pc:picChg>
        <pc:picChg chg="mod">
          <ac:chgData name="d'Agostino, Ciro" userId="522b68d4-162f-4dc7-a4d9-e6a12496a8af" providerId="ADAL" clId="{57DC26E1-E75F-4BBF-B37C-FBBA6038A4BA}" dt="2022-06-22T10:52:25.771" v="490"/>
          <ac:picMkLst>
            <pc:docMk/>
            <pc:sldMk cId="1855258536" sldId="2146847120"/>
            <ac:picMk id="399" creationId="{409A0DF0-B904-B407-F7AD-08C0F4A9567E}"/>
          </ac:picMkLst>
        </pc:picChg>
        <pc:picChg chg="mod">
          <ac:chgData name="d'Agostino, Ciro" userId="522b68d4-162f-4dc7-a4d9-e6a12496a8af" providerId="ADAL" clId="{57DC26E1-E75F-4BBF-B37C-FBBA6038A4BA}" dt="2022-06-22T10:52:25.771" v="490"/>
          <ac:picMkLst>
            <pc:docMk/>
            <pc:sldMk cId="1855258536" sldId="2146847120"/>
            <ac:picMk id="400" creationId="{31AC4CEC-9CC8-DE2B-ABB1-DEF2979E6AAE}"/>
          </ac:picMkLst>
        </pc:picChg>
        <pc:picChg chg="mod">
          <ac:chgData name="d'Agostino, Ciro" userId="522b68d4-162f-4dc7-a4d9-e6a12496a8af" providerId="ADAL" clId="{57DC26E1-E75F-4BBF-B37C-FBBA6038A4BA}" dt="2022-06-22T10:52:25.771" v="490"/>
          <ac:picMkLst>
            <pc:docMk/>
            <pc:sldMk cId="1855258536" sldId="2146847120"/>
            <ac:picMk id="401" creationId="{4635C191-0C6F-E53E-EDED-88D32C772589}"/>
          </ac:picMkLst>
        </pc:picChg>
        <pc:picChg chg="mod">
          <ac:chgData name="d'Agostino, Ciro" userId="522b68d4-162f-4dc7-a4d9-e6a12496a8af" providerId="ADAL" clId="{57DC26E1-E75F-4BBF-B37C-FBBA6038A4BA}" dt="2022-06-22T10:52:25.771" v="490"/>
          <ac:picMkLst>
            <pc:docMk/>
            <pc:sldMk cId="1855258536" sldId="2146847120"/>
            <ac:picMk id="402" creationId="{FFDD0243-0A59-0A1A-3844-A76AF42D8976}"/>
          </ac:picMkLst>
        </pc:picChg>
        <pc:picChg chg="mod">
          <ac:chgData name="d'Agostino, Ciro" userId="522b68d4-162f-4dc7-a4d9-e6a12496a8af" providerId="ADAL" clId="{57DC26E1-E75F-4BBF-B37C-FBBA6038A4BA}" dt="2022-06-22T10:52:25.771" v="490"/>
          <ac:picMkLst>
            <pc:docMk/>
            <pc:sldMk cId="1855258536" sldId="2146847120"/>
            <ac:picMk id="403" creationId="{BF74DCAF-A1F8-B300-9E8B-FE8F85BD7279}"/>
          </ac:picMkLst>
        </pc:picChg>
        <pc:picChg chg="mod">
          <ac:chgData name="d'Agostino, Ciro" userId="522b68d4-162f-4dc7-a4d9-e6a12496a8af" providerId="ADAL" clId="{57DC26E1-E75F-4BBF-B37C-FBBA6038A4BA}" dt="2022-06-22T10:52:25.771" v="490"/>
          <ac:picMkLst>
            <pc:docMk/>
            <pc:sldMk cId="1855258536" sldId="2146847120"/>
            <ac:picMk id="404" creationId="{72FAF3FA-34C7-67CB-1D0E-CFE5756C92AB}"/>
          </ac:picMkLst>
        </pc:picChg>
        <pc:picChg chg="mod">
          <ac:chgData name="d'Agostino, Ciro" userId="522b68d4-162f-4dc7-a4d9-e6a12496a8af" providerId="ADAL" clId="{57DC26E1-E75F-4BBF-B37C-FBBA6038A4BA}" dt="2022-06-22T10:52:25.771" v="490"/>
          <ac:picMkLst>
            <pc:docMk/>
            <pc:sldMk cId="1855258536" sldId="2146847120"/>
            <ac:picMk id="405" creationId="{479E5354-E58D-D96E-D33D-BE0D9EDF4137}"/>
          </ac:picMkLst>
        </pc:picChg>
        <pc:picChg chg="mod">
          <ac:chgData name="d'Agostino, Ciro" userId="522b68d4-162f-4dc7-a4d9-e6a12496a8af" providerId="ADAL" clId="{57DC26E1-E75F-4BBF-B37C-FBBA6038A4BA}" dt="2022-06-22T10:52:25.771" v="490"/>
          <ac:picMkLst>
            <pc:docMk/>
            <pc:sldMk cId="1855258536" sldId="2146847120"/>
            <ac:picMk id="406" creationId="{11A306D8-85E5-50BF-9089-EDE2AF41B1F0}"/>
          </ac:picMkLst>
        </pc:picChg>
        <pc:picChg chg="mod">
          <ac:chgData name="d'Agostino, Ciro" userId="522b68d4-162f-4dc7-a4d9-e6a12496a8af" providerId="ADAL" clId="{57DC26E1-E75F-4BBF-B37C-FBBA6038A4BA}" dt="2022-06-22T10:52:25.771" v="490"/>
          <ac:picMkLst>
            <pc:docMk/>
            <pc:sldMk cId="1855258536" sldId="2146847120"/>
            <ac:picMk id="407" creationId="{1ABD9959-AA68-276D-D19B-8DC0EB6AE13B}"/>
          </ac:picMkLst>
        </pc:picChg>
        <pc:picChg chg="mod">
          <ac:chgData name="d'Agostino, Ciro" userId="522b68d4-162f-4dc7-a4d9-e6a12496a8af" providerId="ADAL" clId="{57DC26E1-E75F-4BBF-B37C-FBBA6038A4BA}" dt="2022-06-22T10:52:25.771" v="490"/>
          <ac:picMkLst>
            <pc:docMk/>
            <pc:sldMk cId="1855258536" sldId="2146847120"/>
            <ac:picMk id="408" creationId="{125503B0-2BF2-341D-41F8-EB3286C1DDF3}"/>
          </ac:picMkLst>
        </pc:picChg>
        <pc:picChg chg="mod">
          <ac:chgData name="d'Agostino, Ciro" userId="522b68d4-162f-4dc7-a4d9-e6a12496a8af" providerId="ADAL" clId="{57DC26E1-E75F-4BBF-B37C-FBBA6038A4BA}" dt="2022-06-22T10:52:25.771" v="490"/>
          <ac:picMkLst>
            <pc:docMk/>
            <pc:sldMk cId="1855258536" sldId="2146847120"/>
            <ac:picMk id="409" creationId="{1A521917-ACC6-82AF-E5CD-2C90EBE18523}"/>
          </ac:picMkLst>
        </pc:picChg>
        <pc:picChg chg="mod">
          <ac:chgData name="d'Agostino, Ciro" userId="522b68d4-162f-4dc7-a4d9-e6a12496a8af" providerId="ADAL" clId="{57DC26E1-E75F-4BBF-B37C-FBBA6038A4BA}" dt="2022-06-22T10:52:25.771" v="490"/>
          <ac:picMkLst>
            <pc:docMk/>
            <pc:sldMk cId="1855258536" sldId="2146847120"/>
            <ac:picMk id="410" creationId="{876AF50E-E123-F29D-FFF6-403780BAE3E5}"/>
          </ac:picMkLst>
        </pc:picChg>
        <pc:picChg chg="mod">
          <ac:chgData name="d'Agostino, Ciro" userId="522b68d4-162f-4dc7-a4d9-e6a12496a8af" providerId="ADAL" clId="{57DC26E1-E75F-4BBF-B37C-FBBA6038A4BA}" dt="2022-06-22T10:52:25.771" v="490"/>
          <ac:picMkLst>
            <pc:docMk/>
            <pc:sldMk cId="1855258536" sldId="2146847120"/>
            <ac:picMk id="411" creationId="{7C04746F-8E58-8068-5417-8CB29F53594F}"/>
          </ac:picMkLst>
        </pc:picChg>
        <pc:picChg chg="mod">
          <ac:chgData name="d'Agostino, Ciro" userId="522b68d4-162f-4dc7-a4d9-e6a12496a8af" providerId="ADAL" clId="{57DC26E1-E75F-4BBF-B37C-FBBA6038A4BA}" dt="2022-06-22T10:52:25.771" v="490"/>
          <ac:picMkLst>
            <pc:docMk/>
            <pc:sldMk cId="1855258536" sldId="2146847120"/>
            <ac:picMk id="417" creationId="{EEA7AF68-FDC2-4F36-385A-9964C4603BC4}"/>
          </ac:picMkLst>
        </pc:picChg>
        <pc:picChg chg="mod">
          <ac:chgData name="d'Agostino, Ciro" userId="522b68d4-162f-4dc7-a4d9-e6a12496a8af" providerId="ADAL" clId="{57DC26E1-E75F-4BBF-B37C-FBBA6038A4BA}" dt="2022-06-22T10:52:25.771" v="490"/>
          <ac:picMkLst>
            <pc:docMk/>
            <pc:sldMk cId="1855258536" sldId="2146847120"/>
            <ac:picMk id="418" creationId="{4987226B-21D4-8E5B-D916-87ADF863C244}"/>
          </ac:picMkLst>
        </pc:picChg>
        <pc:picChg chg="mod">
          <ac:chgData name="d'Agostino, Ciro" userId="522b68d4-162f-4dc7-a4d9-e6a12496a8af" providerId="ADAL" clId="{57DC26E1-E75F-4BBF-B37C-FBBA6038A4BA}" dt="2022-06-22T10:52:25.771" v="490"/>
          <ac:picMkLst>
            <pc:docMk/>
            <pc:sldMk cId="1855258536" sldId="2146847120"/>
            <ac:picMk id="419" creationId="{C8D834DE-37BF-97F7-D917-D6B7B9A7B384}"/>
          </ac:picMkLst>
        </pc:picChg>
        <pc:picChg chg="mod">
          <ac:chgData name="d'Agostino, Ciro" userId="522b68d4-162f-4dc7-a4d9-e6a12496a8af" providerId="ADAL" clId="{57DC26E1-E75F-4BBF-B37C-FBBA6038A4BA}" dt="2022-06-22T10:52:25.771" v="490"/>
          <ac:picMkLst>
            <pc:docMk/>
            <pc:sldMk cId="1855258536" sldId="2146847120"/>
            <ac:picMk id="420" creationId="{806BC857-6731-6227-B879-91932D71ECB5}"/>
          </ac:picMkLst>
        </pc:picChg>
        <pc:picChg chg="mod">
          <ac:chgData name="d'Agostino, Ciro" userId="522b68d4-162f-4dc7-a4d9-e6a12496a8af" providerId="ADAL" clId="{57DC26E1-E75F-4BBF-B37C-FBBA6038A4BA}" dt="2022-06-22T10:52:25.771" v="490"/>
          <ac:picMkLst>
            <pc:docMk/>
            <pc:sldMk cId="1855258536" sldId="2146847120"/>
            <ac:picMk id="421" creationId="{DCD7E667-3CC4-DA53-B4A9-91CF03BB8630}"/>
          </ac:picMkLst>
        </pc:picChg>
        <pc:picChg chg="mod">
          <ac:chgData name="d'Agostino, Ciro" userId="522b68d4-162f-4dc7-a4d9-e6a12496a8af" providerId="ADAL" clId="{57DC26E1-E75F-4BBF-B37C-FBBA6038A4BA}" dt="2022-06-22T10:52:25.771" v="490"/>
          <ac:picMkLst>
            <pc:docMk/>
            <pc:sldMk cId="1855258536" sldId="2146847120"/>
            <ac:picMk id="424" creationId="{33A6DB17-8C14-7F65-7415-152F0AF8A64B}"/>
          </ac:picMkLst>
        </pc:picChg>
        <pc:picChg chg="mod">
          <ac:chgData name="d'Agostino, Ciro" userId="522b68d4-162f-4dc7-a4d9-e6a12496a8af" providerId="ADAL" clId="{57DC26E1-E75F-4BBF-B37C-FBBA6038A4BA}" dt="2022-06-22T10:52:25.771" v="490"/>
          <ac:picMkLst>
            <pc:docMk/>
            <pc:sldMk cId="1855258536" sldId="2146847120"/>
            <ac:picMk id="425" creationId="{D67E89E1-3A07-CBB2-CA82-9D013E8775DC}"/>
          </ac:picMkLst>
        </pc:picChg>
        <pc:picChg chg="mod">
          <ac:chgData name="d'Agostino, Ciro" userId="522b68d4-162f-4dc7-a4d9-e6a12496a8af" providerId="ADAL" clId="{57DC26E1-E75F-4BBF-B37C-FBBA6038A4BA}" dt="2022-06-22T10:52:25.771" v="490"/>
          <ac:picMkLst>
            <pc:docMk/>
            <pc:sldMk cId="1855258536" sldId="2146847120"/>
            <ac:picMk id="426" creationId="{2515AABA-AE29-AF0A-16C9-D2076D771B93}"/>
          </ac:picMkLst>
        </pc:picChg>
        <pc:picChg chg="mod">
          <ac:chgData name="d'Agostino, Ciro" userId="522b68d4-162f-4dc7-a4d9-e6a12496a8af" providerId="ADAL" clId="{57DC26E1-E75F-4BBF-B37C-FBBA6038A4BA}" dt="2022-06-22T10:52:25.771" v="490"/>
          <ac:picMkLst>
            <pc:docMk/>
            <pc:sldMk cId="1855258536" sldId="2146847120"/>
            <ac:picMk id="427" creationId="{C0F3689E-DC66-933D-DD2F-2EA7B25275BC}"/>
          </ac:picMkLst>
        </pc:picChg>
        <pc:picChg chg="mod">
          <ac:chgData name="d'Agostino, Ciro" userId="522b68d4-162f-4dc7-a4d9-e6a12496a8af" providerId="ADAL" clId="{57DC26E1-E75F-4BBF-B37C-FBBA6038A4BA}" dt="2022-06-22T10:52:25.771" v="490"/>
          <ac:picMkLst>
            <pc:docMk/>
            <pc:sldMk cId="1855258536" sldId="2146847120"/>
            <ac:picMk id="428" creationId="{99CF38A1-F4D5-FB54-3A07-4F89317F9FA2}"/>
          </ac:picMkLst>
        </pc:picChg>
        <pc:picChg chg="mod">
          <ac:chgData name="d'Agostino, Ciro" userId="522b68d4-162f-4dc7-a4d9-e6a12496a8af" providerId="ADAL" clId="{57DC26E1-E75F-4BBF-B37C-FBBA6038A4BA}" dt="2022-06-22T10:52:25.771" v="490"/>
          <ac:picMkLst>
            <pc:docMk/>
            <pc:sldMk cId="1855258536" sldId="2146847120"/>
            <ac:picMk id="429" creationId="{8E181009-B2A5-60FB-025E-01B1B8266A8E}"/>
          </ac:picMkLst>
        </pc:picChg>
        <pc:picChg chg="mod">
          <ac:chgData name="d'Agostino, Ciro" userId="522b68d4-162f-4dc7-a4d9-e6a12496a8af" providerId="ADAL" clId="{57DC26E1-E75F-4BBF-B37C-FBBA6038A4BA}" dt="2022-06-22T10:52:25.771" v="490"/>
          <ac:picMkLst>
            <pc:docMk/>
            <pc:sldMk cId="1855258536" sldId="2146847120"/>
            <ac:picMk id="430" creationId="{B3B499D6-80EA-CB34-E43C-05DB272204D6}"/>
          </ac:picMkLst>
        </pc:picChg>
        <pc:picChg chg="mod">
          <ac:chgData name="d'Agostino, Ciro" userId="522b68d4-162f-4dc7-a4d9-e6a12496a8af" providerId="ADAL" clId="{57DC26E1-E75F-4BBF-B37C-FBBA6038A4BA}" dt="2022-06-22T10:52:25.771" v="490"/>
          <ac:picMkLst>
            <pc:docMk/>
            <pc:sldMk cId="1855258536" sldId="2146847120"/>
            <ac:picMk id="431" creationId="{6448F7E8-8D5B-1A9D-5FF5-73934C17F934}"/>
          </ac:picMkLst>
        </pc:picChg>
        <pc:picChg chg="mod">
          <ac:chgData name="d'Agostino, Ciro" userId="522b68d4-162f-4dc7-a4d9-e6a12496a8af" providerId="ADAL" clId="{57DC26E1-E75F-4BBF-B37C-FBBA6038A4BA}" dt="2022-06-22T10:52:25.771" v="490"/>
          <ac:picMkLst>
            <pc:docMk/>
            <pc:sldMk cId="1855258536" sldId="2146847120"/>
            <ac:picMk id="432" creationId="{1DB527BF-686B-7E8E-DAF2-0F74BDA11926}"/>
          </ac:picMkLst>
        </pc:picChg>
        <pc:picChg chg="mod">
          <ac:chgData name="d'Agostino, Ciro" userId="522b68d4-162f-4dc7-a4d9-e6a12496a8af" providerId="ADAL" clId="{57DC26E1-E75F-4BBF-B37C-FBBA6038A4BA}" dt="2022-06-22T10:52:25.771" v="490"/>
          <ac:picMkLst>
            <pc:docMk/>
            <pc:sldMk cId="1855258536" sldId="2146847120"/>
            <ac:picMk id="433" creationId="{0956B594-4586-88CF-7564-380830BA75ED}"/>
          </ac:picMkLst>
        </pc:picChg>
        <pc:picChg chg="mod">
          <ac:chgData name="d'Agostino, Ciro" userId="522b68d4-162f-4dc7-a4d9-e6a12496a8af" providerId="ADAL" clId="{57DC26E1-E75F-4BBF-B37C-FBBA6038A4BA}" dt="2022-06-22T10:52:25.771" v="490"/>
          <ac:picMkLst>
            <pc:docMk/>
            <pc:sldMk cId="1855258536" sldId="2146847120"/>
            <ac:picMk id="434" creationId="{D68434CB-DD9B-6580-1C4F-BDFAF1ECDE98}"/>
          </ac:picMkLst>
        </pc:picChg>
        <pc:picChg chg="mod">
          <ac:chgData name="d'Agostino, Ciro" userId="522b68d4-162f-4dc7-a4d9-e6a12496a8af" providerId="ADAL" clId="{57DC26E1-E75F-4BBF-B37C-FBBA6038A4BA}" dt="2022-06-22T10:52:25.771" v="490"/>
          <ac:picMkLst>
            <pc:docMk/>
            <pc:sldMk cId="1855258536" sldId="2146847120"/>
            <ac:picMk id="435" creationId="{212CC4FA-3680-72C7-6658-DE1D13FACFC5}"/>
          </ac:picMkLst>
        </pc:picChg>
        <pc:picChg chg="mod">
          <ac:chgData name="d'Agostino, Ciro" userId="522b68d4-162f-4dc7-a4d9-e6a12496a8af" providerId="ADAL" clId="{57DC26E1-E75F-4BBF-B37C-FBBA6038A4BA}" dt="2022-06-22T10:52:25.771" v="490"/>
          <ac:picMkLst>
            <pc:docMk/>
            <pc:sldMk cId="1855258536" sldId="2146847120"/>
            <ac:picMk id="436" creationId="{D3060FE3-A358-55BB-4298-99EF9968A8E1}"/>
          </ac:picMkLst>
        </pc:picChg>
        <pc:picChg chg="mod">
          <ac:chgData name="d'Agostino, Ciro" userId="522b68d4-162f-4dc7-a4d9-e6a12496a8af" providerId="ADAL" clId="{57DC26E1-E75F-4BBF-B37C-FBBA6038A4BA}" dt="2022-06-22T10:52:25.771" v="490"/>
          <ac:picMkLst>
            <pc:docMk/>
            <pc:sldMk cId="1855258536" sldId="2146847120"/>
            <ac:picMk id="437" creationId="{D3F882CD-BFB6-8B62-5D98-622A70845382}"/>
          </ac:picMkLst>
        </pc:picChg>
        <pc:picChg chg="mod">
          <ac:chgData name="d'Agostino, Ciro" userId="522b68d4-162f-4dc7-a4d9-e6a12496a8af" providerId="ADAL" clId="{57DC26E1-E75F-4BBF-B37C-FBBA6038A4BA}" dt="2022-06-22T10:52:25.771" v="490"/>
          <ac:picMkLst>
            <pc:docMk/>
            <pc:sldMk cId="1855258536" sldId="2146847120"/>
            <ac:picMk id="438" creationId="{9B4D6FF3-4A1E-1B69-F323-91134536FAC2}"/>
          </ac:picMkLst>
        </pc:picChg>
        <pc:picChg chg="mod">
          <ac:chgData name="d'Agostino, Ciro" userId="522b68d4-162f-4dc7-a4d9-e6a12496a8af" providerId="ADAL" clId="{57DC26E1-E75F-4BBF-B37C-FBBA6038A4BA}" dt="2022-06-22T10:52:25.771" v="490"/>
          <ac:picMkLst>
            <pc:docMk/>
            <pc:sldMk cId="1855258536" sldId="2146847120"/>
            <ac:picMk id="439" creationId="{7C04CBEE-51E9-101C-7F7B-EF3151396FF1}"/>
          </ac:picMkLst>
        </pc:picChg>
        <pc:picChg chg="mod">
          <ac:chgData name="d'Agostino, Ciro" userId="522b68d4-162f-4dc7-a4d9-e6a12496a8af" providerId="ADAL" clId="{57DC26E1-E75F-4BBF-B37C-FBBA6038A4BA}" dt="2022-06-22T10:52:25.771" v="490"/>
          <ac:picMkLst>
            <pc:docMk/>
            <pc:sldMk cId="1855258536" sldId="2146847120"/>
            <ac:picMk id="440" creationId="{04A2B573-C565-4036-2A8B-14DD595916FE}"/>
          </ac:picMkLst>
        </pc:picChg>
        <pc:picChg chg="mod">
          <ac:chgData name="d'Agostino, Ciro" userId="522b68d4-162f-4dc7-a4d9-e6a12496a8af" providerId="ADAL" clId="{57DC26E1-E75F-4BBF-B37C-FBBA6038A4BA}" dt="2022-06-22T10:52:25.771" v="490"/>
          <ac:picMkLst>
            <pc:docMk/>
            <pc:sldMk cId="1855258536" sldId="2146847120"/>
            <ac:picMk id="441" creationId="{25091C32-12AA-C4E3-4896-34F77BCC28C6}"/>
          </ac:picMkLst>
        </pc:picChg>
        <pc:picChg chg="mod">
          <ac:chgData name="d'Agostino, Ciro" userId="522b68d4-162f-4dc7-a4d9-e6a12496a8af" providerId="ADAL" clId="{57DC26E1-E75F-4BBF-B37C-FBBA6038A4BA}" dt="2022-06-22T10:52:25.771" v="490"/>
          <ac:picMkLst>
            <pc:docMk/>
            <pc:sldMk cId="1855258536" sldId="2146847120"/>
            <ac:picMk id="442" creationId="{88A91F93-AD51-6A3C-8D37-5DFC3CC2CB46}"/>
          </ac:picMkLst>
        </pc:picChg>
        <pc:picChg chg="mod">
          <ac:chgData name="d'Agostino, Ciro" userId="522b68d4-162f-4dc7-a4d9-e6a12496a8af" providerId="ADAL" clId="{57DC26E1-E75F-4BBF-B37C-FBBA6038A4BA}" dt="2022-06-22T10:52:25.771" v="490"/>
          <ac:picMkLst>
            <pc:docMk/>
            <pc:sldMk cId="1855258536" sldId="2146847120"/>
            <ac:picMk id="443" creationId="{74122271-C587-780B-F695-4A226653EA18}"/>
          </ac:picMkLst>
        </pc:picChg>
        <pc:picChg chg="add mod">
          <ac:chgData name="d'Agostino, Ciro" userId="522b68d4-162f-4dc7-a4d9-e6a12496a8af" providerId="ADAL" clId="{57DC26E1-E75F-4BBF-B37C-FBBA6038A4BA}" dt="2022-06-22T10:52:29.640" v="491" actId="1076"/>
          <ac:picMkLst>
            <pc:docMk/>
            <pc:sldMk cId="1855258536" sldId="2146847120"/>
            <ac:picMk id="445" creationId="{54331B7A-7DC6-DAD2-9DC6-BB4A48692824}"/>
          </ac:picMkLst>
        </pc:picChg>
        <pc:picChg chg="add mod">
          <ac:chgData name="d'Agostino, Ciro" userId="522b68d4-162f-4dc7-a4d9-e6a12496a8af" providerId="ADAL" clId="{57DC26E1-E75F-4BBF-B37C-FBBA6038A4BA}" dt="2022-06-22T10:52:29.640" v="491" actId="1076"/>
          <ac:picMkLst>
            <pc:docMk/>
            <pc:sldMk cId="1855258536" sldId="2146847120"/>
            <ac:picMk id="446" creationId="{89AC4DCD-E681-11F4-13C0-3B5B0D03938B}"/>
          </ac:picMkLst>
        </pc:picChg>
        <pc:picChg chg="add mod">
          <ac:chgData name="d'Agostino, Ciro" userId="522b68d4-162f-4dc7-a4d9-e6a12496a8af" providerId="ADAL" clId="{57DC26E1-E75F-4BBF-B37C-FBBA6038A4BA}" dt="2022-06-22T10:52:29.640" v="491" actId="1076"/>
          <ac:picMkLst>
            <pc:docMk/>
            <pc:sldMk cId="1855258536" sldId="2146847120"/>
            <ac:picMk id="447" creationId="{57ED04DD-B71F-4B0B-3F24-91E45F7B047B}"/>
          </ac:picMkLst>
        </pc:picChg>
        <pc:picChg chg="add mod">
          <ac:chgData name="d'Agostino, Ciro" userId="522b68d4-162f-4dc7-a4d9-e6a12496a8af" providerId="ADAL" clId="{57DC26E1-E75F-4BBF-B37C-FBBA6038A4BA}" dt="2022-06-22T10:52:29.640" v="491" actId="1076"/>
          <ac:picMkLst>
            <pc:docMk/>
            <pc:sldMk cId="1855258536" sldId="2146847120"/>
            <ac:picMk id="448" creationId="{90B54A41-19DA-E252-B8E1-4964ECC78D35}"/>
          </ac:picMkLst>
        </pc:picChg>
        <pc:picChg chg="add mod">
          <ac:chgData name="d'Agostino, Ciro" userId="522b68d4-162f-4dc7-a4d9-e6a12496a8af" providerId="ADAL" clId="{57DC26E1-E75F-4BBF-B37C-FBBA6038A4BA}" dt="2022-06-22T10:52:29.640" v="491" actId="1076"/>
          <ac:picMkLst>
            <pc:docMk/>
            <pc:sldMk cId="1855258536" sldId="2146847120"/>
            <ac:picMk id="449" creationId="{9B6CC986-E6C9-2402-2EEF-47C505D0DD19}"/>
          </ac:picMkLst>
        </pc:picChg>
      </pc:sldChg>
      <pc:sldChg chg="addSp delSp modSp mod">
        <pc:chgData name="d'Agostino, Ciro" userId="522b68d4-162f-4dc7-a4d9-e6a12496a8af" providerId="ADAL" clId="{57DC26E1-E75F-4BBF-B37C-FBBA6038A4BA}" dt="2022-06-21T15:46:39.805" v="56" actId="478"/>
        <pc:sldMkLst>
          <pc:docMk/>
          <pc:sldMk cId="3684776251" sldId="2146847126"/>
        </pc:sldMkLst>
        <pc:picChg chg="add del mod">
          <ac:chgData name="d'Agostino, Ciro" userId="522b68d4-162f-4dc7-a4d9-e6a12496a8af" providerId="ADAL" clId="{57DC26E1-E75F-4BBF-B37C-FBBA6038A4BA}" dt="2022-06-21T15:46:39.805" v="56" actId="478"/>
          <ac:picMkLst>
            <pc:docMk/>
            <pc:sldMk cId="3684776251" sldId="2146847126"/>
            <ac:picMk id="5" creationId="{805C10D7-E33E-33E1-1C9B-EA0DDE15AD22}"/>
          </ac:picMkLst>
        </pc:picChg>
      </pc:sldChg>
      <pc:sldChg chg="ord">
        <pc:chgData name="d'Agostino, Ciro" userId="522b68d4-162f-4dc7-a4d9-e6a12496a8af" providerId="ADAL" clId="{57DC26E1-E75F-4BBF-B37C-FBBA6038A4BA}" dt="2022-06-22T08:36:23.493" v="233"/>
        <pc:sldMkLst>
          <pc:docMk/>
          <pc:sldMk cId="3593551444" sldId="2146847137"/>
        </pc:sldMkLst>
      </pc:sldChg>
      <pc:sldChg chg="addSp delSp modSp mod ord">
        <pc:chgData name="d'Agostino, Ciro" userId="522b68d4-162f-4dc7-a4d9-e6a12496a8af" providerId="ADAL" clId="{57DC26E1-E75F-4BBF-B37C-FBBA6038A4BA}" dt="2022-06-22T09:03:56.063" v="286"/>
        <pc:sldMkLst>
          <pc:docMk/>
          <pc:sldMk cId="459337439" sldId="2146847138"/>
        </pc:sldMkLst>
        <pc:spChg chg="del mod">
          <ac:chgData name="d'Agostino, Ciro" userId="522b68d4-162f-4dc7-a4d9-e6a12496a8af" providerId="ADAL" clId="{57DC26E1-E75F-4BBF-B37C-FBBA6038A4BA}" dt="2022-06-22T09:03:35.996" v="283" actId="478"/>
          <ac:spMkLst>
            <pc:docMk/>
            <pc:sldMk cId="459337439" sldId="2146847138"/>
            <ac:spMk id="218" creationId="{02F5E944-8A7E-A3E0-4C55-76CA5BDE1CDB}"/>
          </ac:spMkLst>
        </pc:spChg>
        <pc:spChg chg="add del">
          <ac:chgData name="d'Agostino, Ciro" userId="522b68d4-162f-4dc7-a4d9-e6a12496a8af" providerId="ADAL" clId="{57DC26E1-E75F-4BBF-B37C-FBBA6038A4BA}" dt="2022-06-22T09:03:24.922" v="279" actId="478"/>
          <ac:spMkLst>
            <pc:docMk/>
            <pc:sldMk cId="459337439" sldId="2146847138"/>
            <ac:spMk id="297" creationId="{E69E3F69-27A6-4895-A3E5-D58BF085598E}"/>
          </ac:spMkLst>
        </pc:spChg>
        <pc:grpChg chg="del">
          <ac:chgData name="d'Agostino, Ciro" userId="522b68d4-162f-4dc7-a4d9-e6a12496a8af" providerId="ADAL" clId="{57DC26E1-E75F-4BBF-B37C-FBBA6038A4BA}" dt="2022-06-22T09:03:37.341" v="284" actId="478"/>
          <ac:grpSpMkLst>
            <pc:docMk/>
            <pc:sldMk cId="459337439" sldId="2146847138"/>
            <ac:grpSpMk id="200" creationId="{F504E162-4843-EC38-BCBB-F32EFCCBE770}"/>
          </ac:grpSpMkLst>
        </pc:grpChg>
      </pc:sldChg>
      <pc:sldChg chg="addSp delSp modSp mod ord">
        <pc:chgData name="d'Agostino, Ciro" userId="522b68d4-162f-4dc7-a4d9-e6a12496a8af" providerId="ADAL" clId="{57DC26E1-E75F-4BBF-B37C-FBBA6038A4BA}" dt="2022-06-22T08:37:22.432" v="240" actId="1076"/>
        <pc:sldMkLst>
          <pc:docMk/>
          <pc:sldMk cId="2774603998" sldId="2146847139"/>
        </pc:sldMkLst>
        <pc:grpChg chg="del">
          <ac:chgData name="d'Agostino, Ciro" userId="522b68d4-162f-4dc7-a4d9-e6a12496a8af" providerId="ADAL" clId="{57DC26E1-E75F-4BBF-B37C-FBBA6038A4BA}" dt="2022-06-22T08:37:17.200" v="238" actId="478"/>
          <ac:grpSpMkLst>
            <pc:docMk/>
            <pc:sldMk cId="2774603998" sldId="2146847139"/>
            <ac:grpSpMk id="15" creationId="{0CB3EAFE-073C-43C4-8360-125A627B9EE5}"/>
          </ac:grpSpMkLst>
        </pc:grpChg>
        <pc:grpChg chg="add mod">
          <ac:chgData name="d'Agostino, Ciro" userId="522b68d4-162f-4dc7-a4d9-e6a12496a8af" providerId="ADAL" clId="{57DC26E1-E75F-4BBF-B37C-FBBA6038A4BA}" dt="2022-06-22T08:37:22.432" v="240" actId="1076"/>
          <ac:grpSpMkLst>
            <pc:docMk/>
            <pc:sldMk cId="2774603998" sldId="2146847139"/>
            <ac:grpSpMk id="206" creationId="{33672693-3057-C603-287D-A74AD827DFA6}"/>
          </ac:grpSpMkLst>
        </pc:grpChg>
        <pc:picChg chg="del">
          <ac:chgData name="d'Agostino, Ciro" userId="522b68d4-162f-4dc7-a4d9-e6a12496a8af" providerId="ADAL" clId="{57DC26E1-E75F-4BBF-B37C-FBBA6038A4BA}" dt="2022-06-22T08:37:17.200" v="238" actId="478"/>
          <ac:picMkLst>
            <pc:docMk/>
            <pc:sldMk cId="2774603998" sldId="2146847139"/>
            <ac:picMk id="4" creationId="{B644BE08-EFC1-4E23-8600-98CEBD8202E7}"/>
          </ac:picMkLst>
        </pc:picChg>
        <pc:picChg chg="del">
          <ac:chgData name="d'Agostino, Ciro" userId="522b68d4-162f-4dc7-a4d9-e6a12496a8af" providerId="ADAL" clId="{57DC26E1-E75F-4BBF-B37C-FBBA6038A4BA}" dt="2022-06-22T08:37:17.200" v="238" actId="478"/>
          <ac:picMkLst>
            <pc:docMk/>
            <pc:sldMk cId="2774603998" sldId="2146847139"/>
            <ac:picMk id="19" creationId="{86BA9C9A-2C5E-415A-8C33-FA3C056E973C}"/>
          </ac:picMkLst>
        </pc:picChg>
        <pc:picChg chg="del">
          <ac:chgData name="d'Agostino, Ciro" userId="522b68d4-162f-4dc7-a4d9-e6a12496a8af" providerId="ADAL" clId="{57DC26E1-E75F-4BBF-B37C-FBBA6038A4BA}" dt="2022-06-22T08:37:17.200" v="238" actId="478"/>
          <ac:picMkLst>
            <pc:docMk/>
            <pc:sldMk cId="2774603998" sldId="2146847139"/>
            <ac:picMk id="121" creationId="{E17AA085-4D0A-4858-A008-4712E5E123EF}"/>
          </ac:picMkLst>
        </pc:picChg>
        <pc:picChg chg="del">
          <ac:chgData name="d'Agostino, Ciro" userId="522b68d4-162f-4dc7-a4d9-e6a12496a8af" providerId="ADAL" clId="{57DC26E1-E75F-4BBF-B37C-FBBA6038A4BA}" dt="2022-06-22T08:37:17.200" v="238" actId="478"/>
          <ac:picMkLst>
            <pc:docMk/>
            <pc:sldMk cId="2774603998" sldId="2146847139"/>
            <ac:picMk id="151" creationId="{E0DF8956-D505-401A-933A-EAB6D23BA6F1}"/>
          </ac:picMkLst>
        </pc:picChg>
        <pc:picChg chg="del">
          <ac:chgData name="d'Agostino, Ciro" userId="522b68d4-162f-4dc7-a4d9-e6a12496a8af" providerId="ADAL" clId="{57DC26E1-E75F-4BBF-B37C-FBBA6038A4BA}" dt="2022-06-22T08:37:17.200" v="238" actId="478"/>
          <ac:picMkLst>
            <pc:docMk/>
            <pc:sldMk cId="2774603998" sldId="2146847139"/>
            <ac:picMk id="152" creationId="{A7E23A96-5819-49BB-9F81-1E109091D574}"/>
          </ac:picMkLst>
        </pc:picChg>
        <pc:picChg chg="del">
          <ac:chgData name="d'Agostino, Ciro" userId="522b68d4-162f-4dc7-a4d9-e6a12496a8af" providerId="ADAL" clId="{57DC26E1-E75F-4BBF-B37C-FBBA6038A4BA}" dt="2022-06-22T08:37:17.200" v="238" actId="478"/>
          <ac:picMkLst>
            <pc:docMk/>
            <pc:sldMk cId="2774603998" sldId="2146847139"/>
            <ac:picMk id="153" creationId="{18696514-C0AF-4754-8170-6BA38112EFF7}"/>
          </ac:picMkLst>
        </pc:picChg>
        <pc:picChg chg="del">
          <ac:chgData name="d'Agostino, Ciro" userId="522b68d4-162f-4dc7-a4d9-e6a12496a8af" providerId="ADAL" clId="{57DC26E1-E75F-4BBF-B37C-FBBA6038A4BA}" dt="2022-06-22T08:37:17.200" v="238" actId="478"/>
          <ac:picMkLst>
            <pc:docMk/>
            <pc:sldMk cId="2774603998" sldId="2146847139"/>
            <ac:picMk id="154" creationId="{8DFFB5D2-CA80-416A-9698-B38D6B4A6BEF}"/>
          </ac:picMkLst>
        </pc:picChg>
        <pc:picChg chg="add mod">
          <ac:chgData name="d'Agostino, Ciro" userId="522b68d4-162f-4dc7-a4d9-e6a12496a8af" providerId="ADAL" clId="{57DC26E1-E75F-4BBF-B37C-FBBA6038A4BA}" dt="2022-06-22T08:37:22.432" v="240" actId="1076"/>
          <ac:picMkLst>
            <pc:docMk/>
            <pc:sldMk cId="2774603998" sldId="2146847139"/>
            <ac:picMk id="199" creationId="{37C49860-5A79-0B4F-33E3-32CED67FE227}"/>
          </ac:picMkLst>
        </pc:picChg>
        <pc:picChg chg="add mod">
          <ac:chgData name="d'Agostino, Ciro" userId="522b68d4-162f-4dc7-a4d9-e6a12496a8af" providerId="ADAL" clId="{57DC26E1-E75F-4BBF-B37C-FBBA6038A4BA}" dt="2022-06-22T08:37:22.432" v="240" actId="1076"/>
          <ac:picMkLst>
            <pc:docMk/>
            <pc:sldMk cId="2774603998" sldId="2146847139"/>
            <ac:picMk id="200" creationId="{8B184064-8794-BA97-E4E5-0C9069B65CC7}"/>
          </ac:picMkLst>
        </pc:picChg>
        <pc:picChg chg="add mod">
          <ac:chgData name="d'Agostino, Ciro" userId="522b68d4-162f-4dc7-a4d9-e6a12496a8af" providerId="ADAL" clId="{57DC26E1-E75F-4BBF-B37C-FBBA6038A4BA}" dt="2022-06-22T08:37:22.432" v="240" actId="1076"/>
          <ac:picMkLst>
            <pc:docMk/>
            <pc:sldMk cId="2774603998" sldId="2146847139"/>
            <ac:picMk id="201" creationId="{69102A75-2BBC-28B6-42DE-9F8C592F2F48}"/>
          </ac:picMkLst>
        </pc:picChg>
        <pc:picChg chg="add mod">
          <ac:chgData name="d'Agostino, Ciro" userId="522b68d4-162f-4dc7-a4d9-e6a12496a8af" providerId="ADAL" clId="{57DC26E1-E75F-4BBF-B37C-FBBA6038A4BA}" dt="2022-06-22T08:37:22.432" v="240" actId="1076"/>
          <ac:picMkLst>
            <pc:docMk/>
            <pc:sldMk cId="2774603998" sldId="2146847139"/>
            <ac:picMk id="202" creationId="{0AA4D334-8AED-125B-C4D6-942632C5AA77}"/>
          </ac:picMkLst>
        </pc:picChg>
        <pc:picChg chg="add mod">
          <ac:chgData name="d'Agostino, Ciro" userId="522b68d4-162f-4dc7-a4d9-e6a12496a8af" providerId="ADAL" clId="{57DC26E1-E75F-4BBF-B37C-FBBA6038A4BA}" dt="2022-06-22T08:37:22.432" v="240" actId="1076"/>
          <ac:picMkLst>
            <pc:docMk/>
            <pc:sldMk cId="2774603998" sldId="2146847139"/>
            <ac:picMk id="203" creationId="{BE06F1EF-3F63-C9C5-3608-6D82C5B896A3}"/>
          </ac:picMkLst>
        </pc:picChg>
        <pc:picChg chg="add mod">
          <ac:chgData name="d'Agostino, Ciro" userId="522b68d4-162f-4dc7-a4d9-e6a12496a8af" providerId="ADAL" clId="{57DC26E1-E75F-4BBF-B37C-FBBA6038A4BA}" dt="2022-06-22T08:37:22.432" v="240" actId="1076"/>
          <ac:picMkLst>
            <pc:docMk/>
            <pc:sldMk cId="2774603998" sldId="2146847139"/>
            <ac:picMk id="204" creationId="{8B72801A-C2E0-23E3-CF86-2B1188DD0704}"/>
          </ac:picMkLst>
        </pc:picChg>
        <pc:picChg chg="add mod">
          <ac:chgData name="d'Agostino, Ciro" userId="522b68d4-162f-4dc7-a4d9-e6a12496a8af" providerId="ADAL" clId="{57DC26E1-E75F-4BBF-B37C-FBBA6038A4BA}" dt="2022-06-22T08:37:22.432" v="240" actId="1076"/>
          <ac:picMkLst>
            <pc:docMk/>
            <pc:sldMk cId="2774603998" sldId="2146847139"/>
            <ac:picMk id="205" creationId="{74350104-A0FB-B526-3FD4-993C003CCA95}"/>
          </ac:picMkLst>
        </pc:picChg>
        <pc:picChg chg="mod">
          <ac:chgData name="d'Agostino, Ciro" userId="522b68d4-162f-4dc7-a4d9-e6a12496a8af" providerId="ADAL" clId="{57DC26E1-E75F-4BBF-B37C-FBBA6038A4BA}" dt="2022-06-22T08:37:19.407" v="239"/>
          <ac:picMkLst>
            <pc:docMk/>
            <pc:sldMk cId="2774603998" sldId="2146847139"/>
            <ac:picMk id="207" creationId="{9BF78D8B-8B4D-20EE-A231-5D3859FD0E1A}"/>
          </ac:picMkLst>
        </pc:picChg>
        <pc:picChg chg="mod">
          <ac:chgData name="d'Agostino, Ciro" userId="522b68d4-162f-4dc7-a4d9-e6a12496a8af" providerId="ADAL" clId="{57DC26E1-E75F-4BBF-B37C-FBBA6038A4BA}" dt="2022-06-22T08:37:19.407" v="239"/>
          <ac:picMkLst>
            <pc:docMk/>
            <pc:sldMk cId="2774603998" sldId="2146847139"/>
            <ac:picMk id="208" creationId="{AD722417-300D-31F9-4A3E-F694CA9CAD52}"/>
          </ac:picMkLst>
        </pc:picChg>
        <pc:picChg chg="add mod">
          <ac:chgData name="d'Agostino, Ciro" userId="522b68d4-162f-4dc7-a4d9-e6a12496a8af" providerId="ADAL" clId="{57DC26E1-E75F-4BBF-B37C-FBBA6038A4BA}" dt="2022-06-22T08:37:22.432" v="240" actId="1076"/>
          <ac:picMkLst>
            <pc:docMk/>
            <pc:sldMk cId="2774603998" sldId="2146847139"/>
            <ac:picMk id="209" creationId="{5FB35868-6FE8-DF28-F934-19CD3104E47B}"/>
          </ac:picMkLst>
        </pc:picChg>
        <pc:picChg chg="add mod">
          <ac:chgData name="d'Agostino, Ciro" userId="522b68d4-162f-4dc7-a4d9-e6a12496a8af" providerId="ADAL" clId="{57DC26E1-E75F-4BBF-B37C-FBBA6038A4BA}" dt="2022-06-22T08:37:22.432" v="240" actId="1076"/>
          <ac:picMkLst>
            <pc:docMk/>
            <pc:sldMk cId="2774603998" sldId="2146847139"/>
            <ac:picMk id="211" creationId="{456F3278-00AD-5FF3-2FCC-051180B90256}"/>
          </ac:picMkLst>
        </pc:picChg>
        <pc:picChg chg="add mod">
          <ac:chgData name="d'Agostino, Ciro" userId="522b68d4-162f-4dc7-a4d9-e6a12496a8af" providerId="ADAL" clId="{57DC26E1-E75F-4BBF-B37C-FBBA6038A4BA}" dt="2022-06-22T08:37:22.432" v="240" actId="1076"/>
          <ac:picMkLst>
            <pc:docMk/>
            <pc:sldMk cId="2774603998" sldId="2146847139"/>
            <ac:picMk id="212" creationId="{FF06BA52-CEEF-3204-FDFF-0793085FA40D}"/>
          </ac:picMkLst>
        </pc:picChg>
        <pc:picChg chg="add mod">
          <ac:chgData name="d'Agostino, Ciro" userId="522b68d4-162f-4dc7-a4d9-e6a12496a8af" providerId="ADAL" clId="{57DC26E1-E75F-4BBF-B37C-FBBA6038A4BA}" dt="2022-06-22T08:37:22.432" v="240" actId="1076"/>
          <ac:picMkLst>
            <pc:docMk/>
            <pc:sldMk cId="2774603998" sldId="2146847139"/>
            <ac:picMk id="213" creationId="{30C4A5C7-DAA3-6815-D624-8C3F9C7822C8}"/>
          </ac:picMkLst>
        </pc:picChg>
        <pc:picChg chg="add mod">
          <ac:chgData name="d'Agostino, Ciro" userId="522b68d4-162f-4dc7-a4d9-e6a12496a8af" providerId="ADAL" clId="{57DC26E1-E75F-4BBF-B37C-FBBA6038A4BA}" dt="2022-06-22T08:37:22.432" v="240" actId="1076"/>
          <ac:picMkLst>
            <pc:docMk/>
            <pc:sldMk cId="2774603998" sldId="2146847139"/>
            <ac:picMk id="214" creationId="{96167755-357F-CCF8-DF0B-0906C50DF2BC}"/>
          </ac:picMkLst>
        </pc:picChg>
        <pc:picChg chg="add mod">
          <ac:chgData name="d'Agostino, Ciro" userId="522b68d4-162f-4dc7-a4d9-e6a12496a8af" providerId="ADAL" clId="{57DC26E1-E75F-4BBF-B37C-FBBA6038A4BA}" dt="2022-06-22T08:37:22.432" v="240" actId="1076"/>
          <ac:picMkLst>
            <pc:docMk/>
            <pc:sldMk cId="2774603998" sldId="2146847139"/>
            <ac:picMk id="215" creationId="{DA850DDC-574E-FD79-1836-096815071C69}"/>
          </ac:picMkLst>
        </pc:picChg>
        <pc:picChg chg="add mod">
          <ac:chgData name="d'Agostino, Ciro" userId="522b68d4-162f-4dc7-a4d9-e6a12496a8af" providerId="ADAL" clId="{57DC26E1-E75F-4BBF-B37C-FBBA6038A4BA}" dt="2022-06-22T08:37:22.432" v="240" actId="1076"/>
          <ac:picMkLst>
            <pc:docMk/>
            <pc:sldMk cId="2774603998" sldId="2146847139"/>
            <ac:picMk id="216" creationId="{FCF1A62E-33E2-062D-50A2-9E78FA8E0204}"/>
          </ac:picMkLst>
        </pc:picChg>
        <pc:picChg chg="add mod">
          <ac:chgData name="d'Agostino, Ciro" userId="522b68d4-162f-4dc7-a4d9-e6a12496a8af" providerId="ADAL" clId="{57DC26E1-E75F-4BBF-B37C-FBBA6038A4BA}" dt="2022-06-22T08:37:22.432" v="240" actId="1076"/>
          <ac:picMkLst>
            <pc:docMk/>
            <pc:sldMk cId="2774603998" sldId="2146847139"/>
            <ac:picMk id="217" creationId="{18801787-913D-073B-8866-935317D8DBA0}"/>
          </ac:picMkLst>
        </pc:picChg>
        <pc:picChg chg="add mod">
          <ac:chgData name="d'Agostino, Ciro" userId="522b68d4-162f-4dc7-a4d9-e6a12496a8af" providerId="ADAL" clId="{57DC26E1-E75F-4BBF-B37C-FBBA6038A4BA}" dt="2022-06-22T08:37:22.432" v="240" actId="1076"/>
          <ac:picMkLst>
            <pc:docMk/>
            <pc:sldMk cId="2774603998" sldId="2146847139"/>
            <ac:picMk id="218" creationId="{1E0E5721-D247-BBAB-955B-6C547535FEF8}"/>
          </ac:picMkLst>
        </pc:picChg>
        <pc:picChg chg="add mod">
          <ac:chgData name="d'Agostino, Ciro" userId="522b68d4-162f-4dc7-a4d9-e6a12496a8af" providerId="ADAL" clId="{57DC26E1-E75F-4BBF-B37C-FBBA6038A4BA}" dt="2022-06-22T08:37:22.432" v="240" actId="1076"/>
          <ac:picMkLst>
            <pc:docMk/>
            <pc:sldMk cId="2774603998" sldId="2146847139"/>
            <ac:picMk id="219" creationId="{B6157DF8-9AC3-94CF-6A16-C62CCD764A8E}"/>
          </ac:picMkLst>
        </pc:picChg>
        <pc:picChg chg="add mod">
          <ac:chgData name="d'Agostino, Ciro" userId="522b68d4-162f-4dc7-a4d9-e6a12496a8af" providerId="ADAL" clId="{57DC26E1-E75F-4BBF-B37C-FBBA6038A4BA}" dt="2022-06-22T08:37:22.432" v="240" actId="1076"/>
          <ac:picMkLst>
            <pc:docMk/>
            <pc:sldMk cId="2774603998" sldId="2146847139"/>
            <ac:picMk id="221" creationId="{45E72914-527C-E6A0-124E-3025E80F3686}"/>
          </ac:picMkLst>
        </pc:picChg>
        <pc:picChg chg="add mod">
          <ac:chgData name="d'Agostino, Ciro" userId="522b68d4-162f-4dc7-a4d9-e6a12496a8af" providerId="ADAL" clId="{57DC26E1-E75F-4BBF-B37C-FBBA6038A4BA}" dt="2022-06-22T08:37:22.432" v="240" actId="1076"/>
          <ac:picMkLst>
            <pc:docMk/>
            <pc:sldMk cId="2774603998" sldId="2146847139"/>
            <ac:picMk id="222" creationId="{AE42D1E7-28DB-F3E3-CCF8-426F4F66D755}"/>
          </ac:picMkLst>
        </pc:picChg>
        <pc:picChg chg="add mod">
          <ac:chgData name="d'Agostino, Ciro" userId="522b68d4-162f-4dc7-a4d9-e6a12496a8af" providerId="ADAL" clId="{57DC26E1-E75F-4BBF-B37C-FBBA6038A4BA}" dt="2022-06-22T08:37:22.432" v="240" actId="1076"/>
          <ac:picMkLst>
            <pc:docMk/>
            <pc:sldMk cId="2774603998" sldId="2146847139"/>
            <ac:picMk id="223" creationId="{A608A723-58F9-E605-5807-AD9721664FB0}"/>
          </ac:picMkLst>
        </pc:picChg>
        <pc:picChg chg="add mod">
          <ac:chgData name="d'Agostino, Ciro" userId="522b68d4-162f-4dc7-a4d9-e6a12496a8af" providerId="ADAL" clId="{57DC26E1-E75F-4BBF-B37C-FBBA6038A4BA}" dt="2022-06-22T08:37:22.432" v="240" actId="1076"/>
          <ac:picMkLst>
            <pc:docMk/>
            <pc:sldMk cId="2774603998" sldId="2146847139"/>
            <ac:picMk id="224" creationId="{7241ACE0-BCE7-ED0A-6524-91EA758DC70A}"/>
          </ac:picMkLst>
        </pc:picChg>
        <pc:picChg chg="add mod">
          <ac:chgData name="d'Agostino, Ciro" userId="522b68d4-162f-4dc7-a4d9-e6a12496a8af" providerId="ADAL" clId="{57DC26E1-E75F-4BBF-B37C-FBBA6038A4BA}" dt="2022-06-22T08:37:22.432" v="240" actId="1076"/>
          <ac:picMkLst>
            <pc:docMk/>
            <pc:sldMk cId="2774603998" sldId="2146847139"/>
            <ac:picMk id="225" creationId="{928AB929-FE9B-5AFF-B195-8DF3B09217D7}"/>
          </ac:picMkLst>
        </pc:picChg>
        <pc:picChg chg="add mod">
          <ac:chgData name="d'Agostino, Ciro" userId="522b68d4-162f-4dc7-a4d9-e6a12496a8af" providerId="ADAL" clId="{57DC26E1-E75F-4BBF-B37C-FBBA6038A4BA}" dt="2022-06-22T08:37:22.432" v="240" actId="1076"/>
          <ac:picMkLst>
            <pc:docMk/>
            <pc:sldMk cId="2774603998" sldId="2146847139"/>
            <ac:picMk id="226" creationId="{EB164189-B178-4A91-3042-3B2697886B87}"/>
          </ac:picMkLst>
        </pc:picChg>
        <pc:picChg chg="add mod">
          <ac:chgData name="d'Agostino, Ciro" userId="522b68d4-162f-4dc7-a4d9-e6a12496a8af" providerId="ADAL" clId="{57DC26E1-E75F-4BBF-B37C-FBBA6038A4BA}" dt="2022-06-22T08:37:22.432" v="240" actId="1076"/>
          <ac:picMkLst>
            <pc:docMk/>
            <pc:sldMk cId="2774603998" sldId="2146847139"/>
            <ac:picMk id="227" creationId="{856413CE-D2B9-91D1-2D42-1E81B22378B1}"/>
          </ac:picMkLst>
        </pc:picChg>
        <pc:picChg chg="add mod">
          <ac:chgData name="d'Agostino, Ciro" userId="522b68d4-162f-4dc7-a4d9-e6a12496a8af" providerId="ADAL" clId="{57DC26E1-E75F-4BBF-B37C-FBBA6038A4BA}" dt="2022-06-22T08:37:22.432" v="240" actId="1076"/>
          <ac:picMkLst>
            <pc:docMk/>
            <pc:sldMk cId="2774603998" sldId="2146847139"/>
            <ac:picMk id="228" creationId="{9F067677-4384-BE06-2CC8-59AC4C8775BE}"/>
          </ac:picMkLst>
        </pc:picChg>
        <pc:picChg chg="add mod">
          <ac:chgData name="d'Agostino, Ciro" userId="522b68d4-162f-4dc7-a4d9-e6a12496a8af" providerId="ADAL" clId="{57DC26E1-E75F-4BBF-B37C-FBBA6038A4BA}" dt="2022-06-22T08:37:22.432" v="240" actId="1076"/>
          <ac:picMkLst>
            <pc:docMk/>
            <pc:sldMk cId="2774603998" sldId="2146847139"/>
            <ac:picMk id="229" creationId="{95323165-8214-F2DC-EAB2-1A91C23F1885}"/>
          </ac:picMkLst>
        </pc:picChg>
        <pc:cxnChg chg="del">
          <ac:chgData name="d'Agostino, Ciro" userId="522b68d4-162f-4dc7-a4d9-e6a12496a8af" providerId="ADAL" clId="{57DC26E1-E75F-4BBF-B37C-FBBA6038A4BA}" dt="2022-06-22T08:37:17.200" v="238" actId="478"/>
          <ac:cxnSpMkLst>
            <pc:docMk/>
            <pc:sldMk cId="2774603998" sldId="2146847139"/>
            <ac:cxnSpMk id="123" creationId="{15DC0113-7980-4FAA-B4BA-AF289FA73DB2}"/>
          </ac:cxnSpMkLst>
        </pc:cxnChg>
        <pc:cxnChg chg="add mod">
          <ac:chgData name="d'Agostino, Ciro" userId="522b68d4-162f-4dc7-a4d9-e6a12496a8af" providerId="ADAL" clId="{57DC26E1-E75F-4BBF-B37C-FBBA6038A4BA}" dt="2022-06-22T08:37:22.432" v="240" actId="1076"/>
          <ac:cxnSpMkLst>
            <pc:docMk/>
            <pc:sldMk cId="2774603998" sldId="2146847139"/>
            <ac:cxnSpMk id="198" creationId="{2FBEBE4C-BAC8-939B-1D2F-182A9407E76F}"/>
          </ac:cxnSpMkLst>
        </pc:cxnChg>
        <pc:cxnChg chg="add mod">
          <ac:chgData name="d'Agostino, Ciro" userId="522b68d4-162f-4dc7-a4d9-e6a12496a8af" providerId="ADAL" clId="{57DC26E1-E75F-4BBF-B37C-FBBA6038A4BA}" dt="2022-06-22T08:37:22.432" v="240" actId="1076"/>
          <ac:cxnSpMkLst>
            <pc:docMk/>
            <pc:sldMk cId="2774603998" sldId="2146847139"/>
            <ac:cxnSpMk id="210" creationId="{E1E9C710-0A04-48E9-E08D-4307F544FCEB}"/>
          </ac:cxnSpMkLst>
        </pc:cxnChg>
        <pc:cxnChg chg="add mod">
          <ac:chgData name="d'Agostino, Ciro" userId="522b68d4-162f-4dc7-a4d9-e6a12496a8af" providerId="ADAL" clId="{57DC26E1-E75F-4BBF-B37C-FBBA6038A4BA}" dt="2022-06-22T08:37:22.432" v="240" actId="1076"/>
          <ac:cxnSpMkLst>
            <pc:docMk/>
            <pc:sldMk cId="2774603998" sldId="2146847139"/>
            <ac:cxnSpMk id="220" creationId="{3CAD380B-0CFD-18D3-8473-86E9C201E153}"/>
          </ac:cxnSpMkLst>
        </pc:cxnChg>
      </pc:sldChg>
      <pc:sldChg chg="addSp delSp modSp mod">
        <pc:chgData name="d'Agostino, Ciro" userId="522b68d4-162f-4dc7-a4d9-e6a12496a8af" providerId="ADAL" clId="{57DC26E1-E75F-4BBF-B37C-FBBA6038A4BA}" dt="2022-06-22T10:55:35.104" v="521" actId="166"/>
        <pc:sldMkLst>
          <pc:docMk/>
          <pc:sldMk cId="3369255699" sldId="2146847140"/>
        </pc:sldMkLst>
        <pc:spChg chg="mod">
          <ac:chgData name="d'Agostino, Ciro" userId="522b68d4-162f-4dc7-a4d9-e6a12496a8af" providerId="ADAL" clId="{57DC26E1-E75F-4BBF-B37C-FBBA6038A4BA}" dt="2022-06-22T09:18:43.497" v="334"/>
          <ac:spMkLst>
            <pc:docMk/>
            <pc:sldMk cId="3369255699" sldId="2146847140"/>
            <ac:spMk id="96" creationId="{AC36FB80-C07F-BA27-2201-ADA9C6387F2E}"/>
          </ac:spMkLst>
        </pc:spChg>
        <pc:spChg chg="mod">
          <ac:chgData name="d'Agostino, Ciro" userId="522b68d4-162f-4dc7-a4d9-e6a12496a8af" providerId="ADAL" clId="{57DC26E1-E75F-4BBF-B37C-FBBA6038A4BA}" dt="2022-06-22T09:18:43.497" v="334"/>
          <ac:spMkLst>
            <pc:docMk/>
            <pc:sldMk cId="3369255699" sldId="2146847140"/>
            <ac:spMk id="97" creationId="{9BF29B67-FC12-1CCD-34A0-865B22E0B83A}"/>
          </ac:spMkLst>
        </pc:spChg>
        <pc:spChg chg="mod">
          <ac:chgData name="d'Agostino, Ciro" userId="522b68d4-162f-4dc7-a4d9-e6a12496a8af" providerId="ADAL" clId="{57DC26E1-E75F-4BBF-B37C-FBBA6038A4BA}" dt="2022-06-22T09:18:43.497" v="334"/>
          <ac:spMkLst>
            <pc:docMk/>
            <pc:sldMk cId="3369255699" sldId="2146847140"/>
            <ac:spMk id="98" creationId="{CEABE4F5-DB15-85ED-A992-50251557FA69}"/>
          </ac:spMkLst>
        </pc:spChg>
        <pc:spChg chg="mod">
          <ac:chgData name="d'Agostino, Ciro" userId="522b68d4-162f-4dc7-a4d9-e6a12496a8af" providerId="ADAL" clId="{57DC26E1-E75F-4BBF-B37C-FBBA6038A4BA}" dt="2022-06-22T09:18:43.497" v="334"/>
          <ac:spMkLst>
            <pc:docMk/>
            <pc:sldMk cId="3369255699" sldId="2146847140"/>
            <ac:spMk id="99" creationId="{F22632E8-C09A-184F-964E-55F5EA4F4CF3}"/>
          </ac:spMkLst>
        </pc:spChg>
        <pc:spChg chg="mod">
          <ac:chgData name="d'Agostino, Ciro" userId="522b68d4-162f-4dc7-a4d9-e6a12496a8af" providerId="ADAL" clId="{57DC26E1-E75F-4BBF-B37C-FBBA6038A4BA}" dt="2022-06-22T09:18:43.497" v="334"/>
          <ac:spMkLst>
            <pc:docMk/>
            <pc:sldMk cId="3369255699" sldId="2146847140"/>
            <ac:spMk id="100" creationId="{3B2F8C16-A128-FDB8-17D9-A9B8438A96BC}"/>
          </ac:spMkLst>
        </pc:spChg>
        <pc:spChg chg="mod">
          <ac:chgData name="d'Agostino, Ciro" userId="522b68d4-162f-4dc7-a4d9-e6a12496a8af" providerId="ADAL" clId="{57DC26E1-E75F-4BBF-B37C-FBBA6038A4BA}" dt="2022-06-22T09:18:43.497" v="334"/>
          <ac:spMkLst>
            <pc:docMk/>
            <pc:sldMk cId="3369255699" sldId="2146847140"/>
            <ac:spMk id="101" creationId="{2D59E536-95B4-CAFF-F193-AF86F0E6ACE1}"/>
          </ac:spMkLst>
        </pc:spChg>
        <pc:spChg chg="mod">
          <ac:chgData name="d'Agostino, Ciro" userId="522b68d4-162f-4dc7-a4d9-e6a12496a8af" providerId="ADAL" clId="{57DC26E1-E75F-4BBF-B37C-FBBA6038A4BA}" dt="2022-06-22T09:18:43.497" v="334"/>
          <ac:spMkLst>
            <pc:docMk/>
            <pc:sldMk cId="3369255699" sldId="2146847140"/>
            <ac:spMk id="105" creationId="{052F4E9F-BD90-217D-7F48-B10F90E174ED}"/>
          </ac:spMkLst>
        </pc:spChg>
        <pc:spChg chg="mod">
          <ac:chgData name="d'Agostino, Ciro" userId="522b68d4-162f-4dc7-a4d9-e6a12496a8af" providerId="ADAL" clId="{57DC26E1-E75F-4BBF-B37C-FBBA6038A4BA}" dt="2022-06-22T09:18:43.497" v="334"/>
          <ac:spMkLst>
            <pc:docMk/>
            <pc:sldMk cId="3369255699" sldId="2146847140"/>
            <ac:spMk id="106" creationId="{F09ED5AD-8673-19B9-A018-41F7D17F9A5D}"/>
          </ac:spMkLst>
        </pc:spChg>
        <pc:spChg chg="mod">
          <ac:chgData name="d'Agostino, Ciro" userId="522b68d4-162f-4dc7-a4d9-e6a12496a8af" providerId="ADAL" clId="{57DC26E1-E75F-4BBF-B37C-FBBA6038A4BA}" dt="2022-06-22T09:18:43.497" v="334"/>
          <ac:spMkLst>
            <pc:docMk/>
            <pc:sldMk cId="3369255699" sldId="2146847140"/>
            <ac:spMk id="107" creationId="{A96B4987-43CF-D8FB-71D0-93A035C013B7}"/>
          </ac:spMkLst>
        </pc:spChg>
        <pc:spChg chg="mod">
          <ac:chgData name="d'Agostino, Ciro" userId="522b68d4-162f-4dc7-a4d9-e6a12496a8af" providerId="ADAL" clId="{57DC26E1-E75F-4BBF-B37C-FBBA6038A4BA}" dt="2022-06-22T09:18:43.497" v="334"/>
          <ac:spMkLst>
            <pc:docMk/>
            <pc:sldMk cId="3369255699" sldId="2146847140"/>
            <ac:spMk id="108" creationId="{FA6F8736-0F29-B3C0-6B2C-92CE433ACB65}"/>
          </ac:spMkLst>
        </pc:spChg>
        <pc:spChg chg="mod">
          <ac:chgData name="d'Agostino, Ciro" userId="522b68d4-162f-4dc7-a4d9-e6a12496a8af" providerId="ADAL" clId="{57DC26E1-E75F-4BBF-B37C-FBBA6038A4BA}" dt="2022-06-22T09:18:43.497" v="334"/>
          <ac:spMkLst>
            <pc:docMk/>
            <pc:sldMk cId="3369255699" sldId="2146847140"/>
            <ac:spMk id="109" creationId="{9ED68F34-6B3D-981F-2EE2-552D271CC3A9}"/>
          </ac:spMkLst>
        </pc:spChg>
        <pc:spChg chg="mod">
          <ac:chgData name="d'Agostino, Ciro" userId="522b68d4-162f-4dc7-a4d9-e6a12496a8af" providerId="ADAL" clId="{57DC26E1-E75F-4BBF-B37C-FBBA6038A4BA}" dt="2022-06-22T09:18:43.497" v="334"/>
          <ac:spMkLst>
            <pc:docMk/>
            <pc:sldMk cId="3369255699" sldId="2146847140"/>
            <ac:spMk id="110" creationId="{53058B71-7AAF-F8DD-8B7C-FC43954508EF}"/>
          </ac:spMkLst>
        </pc:spChg>
        <pc:spChg chg="mod">
          <ac:chgData name="d'Agostino, Ciro" userId="522b68d4-162f-4dc7-a4d9-e6a12496a8af" providerId="ADAL" clId="{57DC26E1-E75F-4BBF-B37C-FBBA6038A4BA}" dt="2022-06-22T09:18:43.497" v="334"/>
          <ac:spMkLst>
            <pc:docMk/>
            <pc:sldMk cId="3369255699" sldId="2146847140"/>
            <ac:spMk id="111" creationId="{14903EA9-8FDC-863F-B331-B7B7A6C365EF}"/>
          </ac:spMkLst>
        </pc:spChg>
        <pc:spChg chg="mod">
          <ac:chgData name="d'Agostino, Ciro" userId="522b68d4-162f-4dc7-a4d9-e6a12496a8af" providerId="ADAL" clId="{57DC26E1-E75F-4BBF-B37C-FBBA6038A4BA}" dt="2022-06-22T09:18:43.497" v="334"/>
          <ac:spMkLst>
            <pc:docMk/>
            <pc:sldMk cId="3369255699" sldId="2146847140"/>
            <ac:spMk id="112" creationId="{18938FD9-524F-DA19-7423-9F25FDF6EB35}"/>
          </ac:spMkLst>
        </pc:spChg>
        <pc:spChg chg="mod">
          <ac:chgData name="d'Agostino, Ciro" userId="522b68d4-162f-4dc7-a4d9-e6a12496a8af" providerId="ADAL" clId="{57DC26E1-E75F-4BBF-B37C-FBBA6038A4BA}" dt="2022-06-22T09:18:43.497" v="334"/>
          <ac:spMkLst>
            <pc:docMk/>
            <pc:sldMk cId="3369255699" sldId="2146847140"/>
            <ac:spMk id="113" creationId="{502C159A-004A-1282-0C9B-3C0E4C279B80}"/>
          </ac:spMkLst>
        </pc:spChg>
        <pc:spChg chg="mod">
          <ac:chgData name="d'Agostino, Ciro" userId="522b68d4-162f-4dc7-a4d9-e6a12496a8af" providerId="ADAL" clId="{57DC26E1-E75F-4BBF-B37C-FBBA6038A4BA}" dt="2022-06-22T09:18:43.497" v="334"/>
          <ac:spMkLst>
            <pc:docMk/>
            <pc:sldMk cId="3369255699" sldId="2146847140"/>
            <ac:spMk id="114" creationId="{0CE801FA-BF5F-3CEA-B215-1BBCB2734AAF}"/>
          </ac:spMkLst>
        </pc:spChg>
        <pc:spChg chg="mod">
          <ac:chgData name="d'Agostino, Ciro" userId="522b68d4-162f-4dc7-a4d9-e6a12496a8af" providerId="ADAL" clId="{57DC26E1-E75F-4BBF-B37C-FBBA6038A4BA}" dt="2022-06-22T09:18:43.497" v="334"/>
          <ac:spMkLst>
            <pc:docMk/>
            <pc:sldMk cId="3369255699" sldId="2146847140"/>
            <ac:spMk id="115" creationId="{C67B9E8E-B17D-5C8B-CC44-33CE528A4318}"/>
          </ac:spMkLst>
        </pc:spChg>
        <pc:spChg chg="del mod">
          <ac:chgData name="d'Agostino, Ciro" userId="522b68d4-162f-4dc7-a4d9-e6a12496a8af" providerId="ADAL" clId="{57DC26E1-E75F-4BBF-B37C-FBBA6038A4BA}" dt="2022-06-22T09:20:22.626" v="340" actId="478"/>
          <ac:spMkLst>
            <pc:docMk/>
            <pc:sldMk cId="3369255699" sldId="2146847140"/>
            <ac:spMk id="116" creationId="{0FBBC36A-EF5F-2042-0500-17D26915AD23}"/>
          </ac:spMkLst>
        </pc:spChg>
        <pc:spChg chg="del mod">
          <ac:chgData name="d'Agostino, Ciro" userId="522b68d4-162f-4dc7-a4d9-e6a12496a8af" providerId="ADAL" clId="{57DC26E1-E75F-4BBF-B37C-FBBA6038A4BA}" dt="2022-06-22T09:20:22.626" v="340" actId="478"/>
          <ac:spMkLst>
            <pc:docMk/>
            <pc:sldMk cId="3369255699" sldId="2146847140"/>
            <ac:spMk id="117" creationId="{D8B9F5FF-2CB2-DA19-48AF-4240B490BC71}"/>
          </ac:spMkLst>
        </pc:spChg>
        <pc:spChg chg="mod">
          <ac:chgData name="d'Agostino, Ciro" userId="522b68d4-162f-4dc7-a4d9-e6a12496a8af" providerId="ADAL" clId="{57DC26E1-E75F-4BBF-B37C-FBBA6038A4BA}" dt="2022-06-22T09:18:43.497" v="334"/>
          <ac:spMkLst>
            <pc:docMk/>
            <pc:sldMk cId="3369255699" sldId="2146847140"/>
            <ac:spMk id="118" creationId="{74C6BFFE-7459-F50B-6BA8-22838FF98A4D}"/>
          </ac:spMkLst>
        </pc:spChg>
        <pc:spChg chg="del mod">
          <ac:chgData name="d'Agostino, Ciro" userId="522b68d4-162f-4dc7-a4d9-e6a12496a8af" providerId="ADAL" clId="{57DC26E1-E75F-4BBF-B37C-FBBA6038A4BA}" dt="2022-06-22T09:18:51.749" v="336" actId="478"/>
          <ac:spMkLst>
            <pc:docMk/>
            <pc:sldMk cId="3369255699" sldId="2146847140"/>
            <ac:spMk id="119" creationId="{469565F2-3528-A4DB-EC5F-AC7ED8A32F81}"/>
          </ac:spMkLst>
        </pc:spChg>
        <pc:spChg chg="del mod">
          <ac:chgData name="d'Agostino, Ciro" userId="522b68d4-162f-4dc7-a4d9-e6a12496a8af" providerId="ADAL" clId="{57DC26E1-E75F-4BBF-B37C-FBBA6038A4BA}" dt="2022-06-22T09:20:22.626" v="340" actId="478"/>
          <ac:spMkLst>
            <pc:docMk/>
            <pc:sldMk cId="3369255699" sldId="2146847140"/>
            <ac:spMk id="120" creationId="{E61C3530-3B44-C4AA-840C-7726408DF570}"/>
          </ac:spMkLst>
        </pc:spChg>
        <pc:spChg chg="del mod">
          <ac:chgData name="d'Agostino, Ciro" userId="522b68d4-162f-4dc7-a4d9-e6a12496a8af" providerId="ADAL" clId="{57DC26E1-E75F-4BBF-B37C-FBBA6038A4BA}" dt="2022-06-22T09:20:22.626" v="340" actId="478"/>
          <ac:spMkLst>
            <pc:docMk/>
            <pc:sldMk cId="3369255699" sldId="2146847140"/>
            <ac:spMk id="140" creationId="{F5835803-7181-460F-A2E8-2F445BACE2DA}"/>
          </ac:spMkLst>
        </pc:spChg>
        <pc:spChg chg="del mod">
          <ac:chgData name="d'Agostino, Ciro" userId="522b68d4-162f-4dc7-a4d9-e6a12496a8af" providerId="ADAL" clId="{57DC26E1-E75F-4BBF-B37C-FBBA6038A4BA}" dt="2022-06-22T09:20:22.626" v="340" actId="478"/>
          <ac:spMkLst>
            <pc:docMk/>
            <pc:sldMk cId="3369255699" sldId="2146847140"/>
            <ac:spMk id="141" creationId="{73F66A4B-3201-24CE-CF16-EC22FCE00027}"/>
          </ac:spMkLst>
        </pc:spChg>
        <pc:spChg chg="del mod">
          <ac:chgData name="d'Agostino, Ciro" userId="522b68d4-162f-4dc7-a4d9-e6a12496a8af" providerId="ADAL" clId="{57DC26E1-E75F-4BBF-B37C-FBBA6038A4BA}" dt="2022-06-22T09:20:22.626" v="340" actId="478"/>
          <ac:spMkLst>
            <pc:docMk/>
            <pc:sldMk cId="3369255699" sldId="2146847140"/>
            <ac:spMk id="142" creationId="{F65BB3B0-3F58-DB1C-5347-0E9DCBE8C72E}"/>
          </ac:spMkLst>
        </pc:spChg>
        <pc:spChg chg="del mod">
          <ac:chgData name="d'Agostino, Ciro" userId="522b68d4-162f-4dc7-a4d9-e6a12496a8af" providerId="ADAL" clId="{57DC26E1-E75F-4BBF-B37C-FBBA6038A4BA}" dt="2022-06-22T09:20:22.626" v="340" actId="478"/>
          <ac:spMkLst>
            <pc:docMk/>
            <pc:sldMk cId="3369255699" sldId="2146847140"/>
            <ac:spMk id="143" creationId="{ECF73D1D-01B0-91F3-357E-44054B21D551}"/>
          </ac:spMkLst>
        </pc:spChg>
        <pc:spChg chg="del mod">
          <ac:chgData name="d'Agostino, Ciro" userId="522b68d4-162f-4dc7-a4d9-e6a12496a8af" providerId="ADAL" clId="{57DC26E1-E75F-4BBF-B37C-FBBA6038A4BA}" dt="2022-06-22T09:20:22.626" v="340" actId="478"/>
          <ac:spMkLst>
            <pc:docMk/>
            <pc:sldMk cId="3369255699" sldId="2146847140"/>
            <ac:spMk id="145" creationId="{E8DF3A7C-4DC5-F5F5-C6EC-5169D3516BAC}"/>
          </ac:spMkLst>
        </pc:spChg>
        <pc:spChg chg="del mod">
          <ac:chgData name="d'Agostino, Ciro" userId="522b68d4-162f-4dc7-a4d9-e6a12496a8af" providerId="ADAL" clId="{57DC26E1-E75F-4BBF-B37C-FBBA6038A4BA}" dt="2022-06-22T09:20:22.626" v="340" actId="478"/>
          <ac:spMkLst>
            <pc:docMk/>
            <pc:sldMk cId="3369255699" sldId="2146847140"/>
            <ac:spMk id="151" creationId="{7F895C85-1728-3084-8988-2ADFABB473FB}"/>
          </ac:spMkLst>
        </pc:spChg>
        <pc:spChg chg="del mod">
          <ac:chgData name="d'Agostino, Ciro" userId="522b68d4-162f-4dc7-a4d9-e6a12496a8af" providerId="ADAL" clId="{57DC26E1-E75F-4BBF-B37C-FBBA6038A4BA}" dt="2022-06-22T09:20:22.626" v="340" actId="478"/>
          <ac:spMkLst>
            <pc:docMk/>
            <pc:sldMk cId="3369255699" sldId="2146847140"/>
            <ac:spMk id="152" creationId="{39DB3124-3ACB-27BD-45FE-E6E7B2E2EFAD}"/>
          </ac:spMkLst>
        </pc:spChg>
        <pc:spChg chg="mod">
          <ac:chgData name="d'Agostino, Ciro" userId="522b68d4-162f-4dc7-a4d9-e6a12496a8af" providerId="ADAL" clId="{57DC26E1-E75F-4BBF-B37C-FBBA6038A4BA}" dt="2022-06-22T10:55:30.150" v="520"/>
          <ac:spMkLst>
            <pc:docMk/>
            <pc:sldMk cId="3369255699" sldId="2146847140"/>
            <ac:spMk id="175" creationId="{F5245DA4-782B-BC54-BF8E-F0F938758D8B}"/>
          </ac:spMkLst>
        </pc:spChg>
        <pc:spChg chg="mod">
          <ac:chgData name="d'Agostino, Ciro" userId="522b68d4-162f-4dc7-a4d9-e6a12496a8af" providerId="ADAL" clId="{57DC26E1-E75F-4BBF-B37C-FBBA6038A4BA}" dt="2022-06-22T10:55:30.150" v="520"/>
          <ac:spMkLst>
            <pc:docMk/>
            <pc:sldMk cId="3369255699" sldId="2146847140"/>
            <ac:spMk id="176" creationId="{A104577D-3A81-DA72-3954-63A0B9B97844}"/>
          </ac:spMkLst>
        </pc:spChg>
        <pc:spChg chg="mod">
          <ac:chgData name="d'Agostino, Ciro" userId="522b68d4-162f-4dc7-a4d9-e6a12496a8af" providerId="ADAL" clId="{57DC26E1-E75F-4BBF-B37C-FBBA6038A4BA}" dt="2022-06-22T10:55:30.150" v="520"/>
          <ac:spMkLst>
            <pc:docMk/>
            <pc:sldMk cId="3369255699" sldId="2146847140"/>
            <ac:spMk id="177" creationId="{34E4A349-7A25-8AB3-0637-95BF51BA6356}"/>
          </ac:spMkLst>
        </pc:spChg>
        <pc:spChg chg="mod">
          <ac:chgData name="d'Agostino, Ciro" userId="522b68d4-162f-4dc7-a4d9-e6a12496a8af" providerId="ADAL" clId="{57DC26E1-E75F-4BBF-B37C-FBBA6038A4BA}" dt="2022-06-22T10:55:30.150" v="520"/>
          <ac:spMkLst>
            <pc:docMk/>
            <pc:sldMk cId="3369255699" sldId="2146847140"/>
            <ac:spMk id="178" creationId="{8A6E451B-3456-7660-58C6-2C2DEFE2ED6C}"/>
          </ac:spMkLst>
        </pc:spChg>
        <pc:spChg chg="mod">
          <ac:chgData name="d'Agostino, Ciro" userId="522b68d4-162f-4dc7-a4d9-e6a12496a8af" providerId="ADAL" clId="{57DC26E1-E75F-4BBF-B37C-FBBA6038A4BA}" dt="2022-06-22T10:55:30.150" v="520"/>
          <ac:spMkLst>
            <pc:docMk/>
            <pc:sldMk cId="3369255699" sldId="2146847140"/>
            <ac:spMk id="179" creationId="{7039938E-44F7-AF21-A0AA-44CE3588FEEE}"/>
          </ac:spMkLst>
        </pc:spChg>
        <pc:spChg chg="mod">
          <ac:chgData name="d'Agostino, Ciro" userId="522b68d4-162f-4dc7-a4d9-e6a12496a8af" providerId="ADAL" clId="{57DC26E1-E75F-4BBF-B37C-FBBA6038A4BA}" dt="2022-06-22T10:55:30.150" v="520"/>
          <ac:spMkLst>
            <pc:docMk/>
            <pc:sldMk cId="3369255699" sldId="2146847140"/>
            <ac:spMk id="180" creationId="{8ED74600-7B45-1933-9613-D087634B7450}"/>
          </ac:spMkLst>
        </pc:spChg>
        <pc:spChg chg="mod">
          <ac:chgData name="d'Agostino, Ciro" userId="522b68d4-162f-4dc7-a4d9-e6a12496a8af" providerId="ADAL" clId="{57DC26E1-E75F-4BBF-B37C-FBBA6038A4BA}" dt="2022-06-22T10:55:30.150" v="520"/>
          <ac:spMkLst>
            <pc:docMk/>
            <pc:sldMk cId="3369255699" sldId="2146847140"/>
            <ac:spMk id="184" creationId="{AD07BC70-649C-DD3F-F2BC-0D97A368F847}"/>
          </ac:spMkLst>
        </pc:spChg>
        <pc:spChg chg="mod">
          <ac:chgData name="d'Agostino, Ciro" userId="522b68d4-162f-4dc7-a4d9-e6a12496a8af" providerId="ADAL" clId="{57DC26E1-E75F-4BBF-B37C-FBBA6038A4BA}" dt="2022-06-22T10:55:30.150" v="520"/>
          <ac:spMkLst>
            <pc:docMk/>
            <pc:sldMk cId="3369255699" sldId="2146847140"/>
            <ac:spMk id="185" creationId="{E30A36C8-CD11-641D-2A57-6412E225F41C}"/>
          </ac:spMkLst>
        </pc:spChg>
        <pc:spChg chg="mod">
          <ac:chgData name="d'Agostino, Ciro" userId="522b68d4-162f-4dc7-a4d9-e6a12496a8af" providerId="ADAL" clId="{57DC26E1-E75F-4BBF-B37C-FBBA6038A4BA}" dt="2022-06-22T10:55:30.150" v="520"/>
          <ac:spMkLst>
            <pc:docMk/>
            <pc:sldMk cId="3369255699" sldId="2146847140"/>
            <ac:spMk id="186" creationId="{4F50B0D9-7C34-18AF-6966-5EBF8BDD4AE8}"/>
          </ac:spMkLst>
        </pc:spChg>
        <pc:spChg chg="mod">
          <ac:chgData name="d'Agostino, Ciro" userId="522b68d4-162f-4dc7-a4d9-e6a12496a8af" providerId="ADAL" clId="{57DC26E1-E75F-4BBF-B37C-FBBA6038A4BA}" dt="2022-06-22T10:55:30.150" v="520"/>
          <ac:spMkLst>
            <pc:docMk/>
            <pc:sldMk cId="3369255699" sldId="2146847140"/>
            <ac:spMk id="187" creationId="{7F386BE4-BB72-FE42-B9B1-1B01FC911F51}"/>
          </ac:spMkLst>
        </pc:spChg>
        <pc:spChg chg="mod">
          <ac:chgData name="d'Agostino, Ciro" userId="522b68d4-162f-4dc7-a4d9-e6a12496a8af" providerId="ADAL" clId="{57DC26E1-E75F-4BBF-B37C-FBBA6038A4BA}" dt="2022-06-22T10:55:30.150" v="520"/>
          <ac:spMkLst>
            <pc:docMk/>
            <pc:sldMk cId="3369255699" sldId="2146847140"/>
            <ac:spMk id="188" creationId="{5377E6A5-8C95-AD2E-A823-CBAA1DDED8A5}"/>
          </ac:spMkLst>
        </pc:spChg>
        <pc:spChg chg="mod">
          <ac:chgData name="d'Agostino, Ciro" userId="522b68d4-162f-4dc7-a4d9-e6a12496a8af" providerId="ADAL" clId="{57DC26E1-E75F-4BBF-B37C-FBBA6038A4BA}" dt="2022-06-22T10:55:30.150" v="520"/>
          <ac:spMkLst>
            <pc:docMk/>
            <pc:sldMk cId="3369255699" sldId="2146847140"/>
            <ac:spMk id="189" creationId="{469DE3CF-3003-30FE-46AD-8167A8738B80}"/>
          </ac:spMkLst>
        </pc:spChg>
        <pc:spChg chg="mod">
          <ac:chgData name="d'Agostino, Ciro" userId="522b68d4-162f-4dc7-a4d9-e6a12496a8af" providerId="ADAL" clId="{57DC26E1-E75F-4BBF-B37C-FBBA6038A4BA}" dt="2022-06-22T10:55:30.150" v="520"/>
          <ac:spMkLst>
            <pc:docMk/>
            <pc:sldMk cId="3369255699" sldId="2146847140"/>
            <ac:spMk id="190" creationId="{1A36CC87-721D-DE9F-0BE0-C529F6550E58}"/>
          </ac:spMkLst>
        </pc:spChg>
        <pc:spChg chg="mod">
          <ac:chgData name="d'Agostino, Ciro" userId="522b68d4-162f-4dc7-a4d9-e6a12496a8af" providerId="ADAL" clId="{57DC26E1-E75F-4BBF-B37C-FBBA6038A4BA}" dt="2022-06-22T10:55:30.150" v="520"/>
          <ac:spMkLst>
            <pc:docMk/>
            <pc:sldMk cId="3369255699" sldId="2146847140"/>
            <ac:spMk id="191" creationId="{5A74B983-7FEE-2857-DEEF-D78ED4CB8EF9}"/>
          </ac:spMkLst>
        </pc:spChg>
        <pc:spChg chg="mod">
          <ac:chgData name="d'Agostino, Ciro" userId="522b68d4-162f-4dc7-a4d9-e6a12496a8af" providerId="ADAL" clId="{57DC26E1-E75F-4BBF-B37C-FBBA6038A4BA}" dt="2022-06-22T10:55:30.150" v="520"/>
          <ac:spMkLst>
            <pc:docMk/>
            <pc:sldMk cId="3369255699" sldId="2146847140"/>
            <ac:spMk id="192" creationId="{11A561AE-1C96-91BB-5673-F238C46ABEBE}"/>
          </ac:spMkLst>
        </pc:spChg>
        <pc:spChg chg="mod">
          <ac:chgData name="d'Agostino, Ciro" userId="522b68d4-162f-4dc7-a4d9-e6a12496a8af" providerId="ADAL" clId="{57DC26E1-E75F-4BBF-B37C-FBBA6038A4BA}" dt="2022-06-22T10:55:30.150" v="520"/>
          <ac:spMkLst>
            <pc:docMk/>
            <pc:sldMk cId="3369255699" sldId="2146847140"/>
            <ac:spMk id="193" creationId="{94CA3B3E-ACA7-652A-232D-3A54E7560E12}"/>
          </ac:spMkLst>
        </pc:spChg>
        <pc:spChg chg="mod">
          <ac:chgData name="d'Agostino, Ciro" userId="522b68d4-162f-4dc7-a4d9-e6a12496a8af" providerId="ADAL" clId="{57DC26E1-E75F-4BBF-B37C-FBBA6038A4BA}" dt="2022-06-22T10:55:30.150" v="520"/>
          <ac:spMkLst>
            <pc:docMk/>
            <pc:sldMk cId="3369255699" sldId="2146847140"/>
            <ac:spMk id="194" creationId="{8D01560C-E946-B382-6D64-515CA3239214}"/>
          </ac:spMkLst>
        </pc:spChg>
        <pc:spChg chg="mod">
          <ac:chgData name="d'Agostino, Ciro" userId="522b68d4-162f-4dc7-a4d9-e6a12496a8af" providerId="ADAL" clId="{57DC26E1-E75F-4BBF-B37C-FBBA6038A4BA}" dt="2022-06-22T10:55:30.150" v="520"/>
          <ac:spMkLst>
            <pc:docMk/>
            <pc:sldMk cId="3369255699" sldId="2146847140"/>
            <ac:spMk id="195" creationId="{70367D6D-BA97-9BE5-F7CB-E70745B28418}"/>
          </ac:spMkLst>
        </pc:spChg>
        <pc:spChg chg="del">
          <ac:chgData name="d'Agostino, Ciro" userId="522b68d4-162f-4dc7-a4d9-e6a12496a8af" providerId="ADAL" clId="{57DC26E1-E75F-4BBF-B37C-FBBA6038A4BA}" dt="2022-06-22T09:18:24.127" v="332" actId="478"/>
          <ac:spMkLst>
            <pc:docMk/>
            <pc:sldMk cId="3369255699" sldId="2146847140"/>
            <ac:spMk id="272" creationId="{97F56CEC-1AF4-49F6-8D29-18B4FC07393E}"/>
          </ac:spMkLst>
        </pc:spChg>
        <pc:spChg chg="del">
          <ac:chgData name="d'Agostino, Ciro" userId="522b68d4-162f-4dc7-a4d9-e6a12496a8af" providerId="ADAL" clId="{57DC26E1-E75F-4BBF-B37C-FBBA6038A4BA}" dt="2022-06-22T09:18:24.127" v="332" actId="478"/>
          <ac:spMkLst>
            <pc:docMk/>
            <pc:sldMk cId="3369255699" sldId="2146847140"/>
            <ac:spMk id="273" creationId="{DB014C9B-4C76-4B43-BB4E-50099F0A33EC}"/>
          </ac:spMkLst>
        </pc:spChg>
        <pc:spChg chg="del">
          <ac:chgData name="d'Agostino, Ciro" userId="522b68d4-162f-4dc7-a4d9-e6a12496a8af" providerId="ADAL" clId="{57DC26E1-E75F-4BBF-B37C-FBBA6038A4BA}" dt="2022-06-22T09:18:24.127" v="332" actId="478"/>
          <ac:spMkLst>
            <pc:docMk/>
            <pc:sldMk cId="3369255699" sldId="2146847140"/>
            <ac:spMk id="274" creationId="{998714FB-919D-4882-B620-0520954BA1BF}"/>
          </ac:spMkLst>
        </pc:spChg>
        <pc:spChg chg="del">
          <ac:chgData name="d'Agostino, Ciro" userId="522b68d4-162f-4dc7-a4d9-e6a12496a8af" providerId="ADAL" clId="{57DC26E1-E75F-4BBF-B37C-FBBA6038A4BA}" dt="2022-06-22T09:18:24.127" v="332" actId="478"/>
          <ac:spMkLst>
            <pc:docMk/>
            <pc:sldMk cId="3369255699" sldId="2146847140"/>
            <ac:spMk id="275" creationId="{BD6C58F1-515E-4871-9AC4-8D42E9ABA7B6}"/>
          </ac:spMkLst>
        </pc:spChg>
        <pc:spChg chg="del">
          <ac:chgData name="d'Agostino, Ciro" userId="522b68d4-162f-4dc7-a4d9-e6a12496a8af" providerId="ADAL" clId="{57DC26E1-E75F-4BBF-B37C-FBBA6038A4BA}" dt="2022-06-22T09:18:24.127" v="332" actId="478"/>
          <ac:spMkLst>
            <pc:docMk/>
            <pc:sldMk cId="3369255699" sldId="2146847140"/>
            <ac:spMk id="276" creationId="{EC57CDBF-AD67-4111-93B6-A16B435929E0}"/>
          </ac:spMkLst>
        </pc:spChg>
        <pc:spChg chg="del">
          <ac:chgData name="d'Agostino, Ciro" userId="522b68d4-162f-4dc7-a4d9-e6a12496a8af" providerId="ADAL" clId="{57DC26E1-E75F-4BBF-B37C-FBBA6038A4BA}" dt="2022-06-22T09:17:55.586" v="329" actId="478"/>
          <ac:spMkLst>
            <pc:docMk/>
            <pc:sldMk cId="3369255699" sldId="2146847140"/>
            <ac:spMk id="277" creationId="{9BFFCF07-6180-4129-AC20-69A902832E58}"/>
          </ac:spMkLst>
        </pc:spChg>
        <pc:spChg chg="del">
          <ac:chgData name="d'Agostino, Ciro" userId="522b68d4-162f-4dc7-a4d9-e6a12496a8af" providerId="ADAL" clId="{57DC26E1-E75F-4BBF-B37C-FBBA6038A4BA}" dt="2022-06-22T09:18:24.127" v="332" actId="478"/>
          <ac:spMkLst>
            <pc:docMk/>
            <pc:sldMk cId="3369255699" sldId="2146847140"/>
            <ac:spMk id="282" creationId="{CADF0475-832D-4054-974F-DC11DE46BDF4}"/>
          </ac:spMkLst>
        </pc:spChg>
        <pc:spChg chg="del">
          <ac:chgData name="d'Agostino, Ciro" userId="522b68d4-162f-4dc7-a4d9-e6a12496a8af" providerId="ADAL" clId="{57DC26E1-E75F-4BBF-B37C-FBBA6038A4BA}" dt="2022-06-22T09:18:24.127" v="332" actId="478"/>
          <ac:spMkLst>
            <pc:docMk/>
            <pc:sldMk cId="3369255699" sldId="2146847140"/>
            <ac:spMk id="283" creationId="{0F576D68-5FB8-4CBF-9D44-5C1DC97EDA1A}"/>
          </ac:spMkLst>
        </pc:spChg>
        <pc:spChg chg="del">
          <ac:chgData name="d'Agostino, Ciro" userId="522b68d4-162f-4dc7-a4d9-e6a12496a8af" providerId="ADAL" clId="{57DC26E1-E75F-4BBF-B37C-FBBA6038A4BA}" dt="2022-06-22T09:18:24.127" v="332" actId="478"/>
          <ac:spMkLst>
            <pc:docMk/>
            <pc:sldMk cId="3369255699" sldId="2146847140"/>
            <ac:spMk id="284" creationId="{C3DF3DFF-927E-4194-AC3A-29192CB34E0F}"/>
          </ac:spMkLst>
        </pc:spChg>
        <pc:spChg chg="del">
          <ac:chgData name="d'Agostino, Ciro" userId="522b68d4-162f-4dc7-a4d9-e6a12496a8af" providerId="ADAL" clId="{57DC26E1-E75F-4BBF-B37C-FBBA6038A4BA}" dt="2022-06-22T09:18:24.127" v="332" actId="478"/>
          <ac:spMkLst>
            <pc:docMk/>
            <pc:sldMk cId="3369255699" sldId="2146847140"/>
            <ac:spMk id="285" creationId="{FE0FCA62-54E7-4EBB-BDA7-27DCBB2655CE}"/>
          </ac:spMkLst>
        </pc:spChg>
        <pc:spChg chg="del">
          <ac:chgData name="d'Agostino, Ciro" userId="522b68d4-162f-4dc7-a4d9-e6a12496a8af" providerId="ADAL" clId="{57DC26E1-E75F-4BBF-B37C-FBBA6038A4BA}" dt="2022-06-22T09:18:24.127" v="332" actId="478"/>
          <ac:spMkLst>
            <pc:docMk/>
            <pc:sldMk cId="3369255699" sldId="2146847140"/>
            <ac:spMk id="286" creationId="{2B86CBC1-A5A6-4E03-BBA6-3C510FF07855}"/>
          </ac:spMkLst>
        </pc:spChg>
        <pc:spChg chg="del">
          <ac:chgData name="d'Agostino, Ciro" userId="522b68d4-162f-4dc7-a4d9-e6a12496a8af" providerId="ADAL" clId="{57DC26E1-E75F-4BBF-B37C-FBBA6038A4BA}" dt="2022-06-22T09:18:24.127" v="332" actId="478"/>
          <ac:spMkLst>
            <pc:docMk/>
            <pc:sldMk cId="3369255699" sldId="2146847140"/>
            <ac:spMk id="287" creationId="{964D02CA-6B36-468A-A3F4-8D107DF4EFCA}"/>
          </ac:spMkLst>
        </pc:spChg>
        <pc:spChg chg="del">
          <ac:chgData name="d'Agostino, Ciro" userId="522b68d4-162f-4dc7-a4d9-e6a12496a8af" providerId="ADAL" clId="{57DC26E1-E75F-4BBF-B37C-FBBA6038A4BA}" dt="2022-06-22T09:18:24.127" v="332" actId="478"/>
          <ac:spMkLst>
            <pc:docMk/>
            <pc:sldMk cId="3369255699" sldId="2146847140"/>
            <ac:spMk id="288" creationId="{F7008E7A-2AB7-4669-B26C-0CB2D443DCDE}"/>
          </ac:spMkLst>
        </pc:spChg>
        <pc:spChg chg="del">
          <ac:chgData name="d'Agostino, Ciro" userId="522b68d4-162f-4dc7-a4d9-e6a12496a8af" providerId="ADAL" clId="{57DC26E1-E75F-4BBF-B37C-FBBA6038A4BA}" dt="2022-06-22T09:18:24.127" v="332" actId="478"/>
          <ac:spMkLst>
            <pc:docMk/>
            <pc:sldMk cId="3369255699" sldId="2146847140"/>
            <ac:spMk id="289" creationId="{D393503A-87AE-4C7C-B547-DD651694681D}"/>
          </ac:spMkLst>
        </pc:spChg>
        <pc:spChg chg="del">
          <ac:chgData name="d'Agostino, Ciro" userId="522b68d4-162f-4dc7-a4d9-e6a12496a8af" providerId="ADAL" clId="{57DC26E1-E75F-4BBF-B37C-FBBA6038A4BA}" dt="2022-06-22T09:18:24.127" v="332" actId="478"/>
          <ac:spMkLst>
            <pc:docMk/>
            <pc:sldMk cId="3369255699" sldId="2146847140"/>
            <ac:spMk id="290" creationId="{62969192-F3F5-4117-BE31-8C2F13262C5C}"/>
          </ac:spMkLst>
        </pc:spChg>
        <pc:spChg chg="del">
          <ac:chgData name="d'Agostino, Ciro" userId="522b68d4-162f-4dc7-a4d9-e6a12496a8af" providerId="ADAL" clId="{57DC26E1-E75F-4BBF-B37C-FBBA6038A4BA}" dt="2022-06-22T09:18:24.127" v="332" actId="478"/>
          <ac:spMkLst>
            <pc:docMk/>
            <pc:sldMk cId="3369255699" sldId="2146847140"/>
            <ac:spMk id="291" creationId="{0A5839DA-B809-4299-AE04-584F8E308236}"/>
          </ac:spMkLst>
        </pc:spChg>
        <pc:spChg chg="del">
          <ac:chgData name="d'Agostino, Ciro" userId="522b68d4-162f-4dc7-a4d9-e6a12496a8af" providerId="ADAL" clId="{57DC26E1-E75F-4BBF-B37C-FBBA6038A4BA}" dt="2022-06-22T09:18:24.127" v="332" actId="478"/>
          <ac:spMkLst>
            <pc:docMk/>
            <pc:sldMk cId="3369255699" sldId="2146847140"/>
            <ac:spMk id="292" creationId="{727EB408-5315-4275-A4B4-8E62FF678EF2}"/>
          </ac:spMkLst>
        </pc:spChg>
        <pc:spChg chg="del">
          <ac:chgData name="d'Agostino, Ciro" userId="522b68d4-162f-4dc7-a4d9-e6a12496a8af" providerId="ADAL" clId="{57DC26E1-E75F-4BBF-B37C-FBBA6038A4BA}" dt="2022-06-22T09:18:24.127" v="332" actId="478"/>
          <ac:spMkLst>
            <pc:docMk/>
            <pc:sldMk cId="3369255699" sldId="2146847140"/>
            <ac:spMk id="293" creationId="{AA1D6FFA-9691-461C-8C7B-33B837A982C0}"/>
          </ac:spMkLst>
        </pc:spChg>
        <pc:grpChg chg="add del mod">
          <ac:chgData name="d'Agostino, Ciro" userId="522b68d4-162f-4dc7-a4d9-e6a12496a8af" providerId="ADAL" clId="{57DC26E1-E75F-4BBF-B37C-FBBA6038A4BA}" dt="2022-06-22T09:17:58.140" v="331" actId="478"/>
          <ac:grpSpMkLst>
            <pc:docMk/>
            <pc:sldMk cId="3369255699" sldId="2146847140"/>
            <ac:grpSpMk id="62" creationId="{2F24A06F-76CA-4592-BABB-F252CC46D8A5}"/>
          </ac:grpSpMkLst>
        </pc:grpChg>
        <pc:grpChg chg="add del mod">
          <ac:chgData name="d'Agostino, Ciro" userId="522b68d4-162f-4dc7-a4d9-e6a12496a8af" providerId="ADAL" clId="{57DC26E1-E75F-4BBF-B37C-FBBA6038A4BA}" dt="2022-06-22T10:55:27.827" v="519" actId="478"/>
          <ac:grpSpMkLst>
            <pc:docMk/>
            <pc:sldMk cId="3369255699" sldId="2146847140"/>
            <ac:grpSpMk id="91" creationId="{5C63F243-9ECB-44E4-A791-47EA2CB431BB}"/>
          </ac:grpSpMkLst>
        </pc:grpChg>
        <pc:grpChg chg="add mod">
          <ac:chgData name="d'Agostino, Ciro" userId="522b68d4-162f-4dc7-a4d9-e6a12496a8af" providerId="ADAL" clId="{57DC26E1-E75F-4BBF-B37C-FBBA6038A4BA}" dt="2022-06-22T10:55:30.150" v="520"/>
          <ac:grpSpMkLst>
            <pc:docMk/>
            <pc:sldMk cId="3369255699" sldId="2146847140"/>
            <ac:grpSpMk id="173" creationId="{061A0E89-3909-4EFE-128F-2B74E0C290FB}"/>
          </ac:grpSpMkLst>
        </pc:grpChg>
        <pc:picChg chg="del">
          <ac:chgData name="d'Agostino, Ciro" userId="522b68d4-162f-4dc7-a4d9-e6a12496a8af" providerId="ADAL" clId="{57DC26E1-E75F-4BBF-B37C-FBBA6038A4BA}" dt="2022-06-22T09:18:24.127" v="332" actId="478"/>
          <ac:picMkLst>
            <pc:docMk/>
            <pc:sldMk cId="3369255699" sldId="2146847140"/>
            <ac:picMk id="26" creationId="{C2DF4F70-E610-4D39-8FFE-F4755DFA0F60}"/>
          </ac:picMkLst>
        </pc:picChg>
        <pc:picChg chg="del">
          <ac:chgData name="d'Agostino, Ciro" userId="522b68d4-162f-4dc7-a4d9-e6a12496a8af" providerId="ADAL" clId="{57DC26E1-E75F-4BBF-B37C-FBBA6038A4BA}" dt="2022-06-22T09:17:45.975" v="325" actId="478"/>
          <ac:picMkLst>
            <pc:docMk/>
            <pc:sldMk cId="3369255699" sldId="2146847140"/>
            <ac:picMk id="59" creationId="{69167E32-88A0-4FC0-89B2-AD1232A41037}"/>
          </ac:picMkLst>
        </pc:picChg>
        <pc:picChg chg="del">
          <ac:chgData name="d'Agostino, Ciro" userId="522b68d4-162f-4dc7-a4d9-e6a12496a8af" providerId="ADAL" clId="{57DC26E1-E75F-4BBF-B37C-FBBA6038A4BA}" dt="2022-06-22T09:17:50.904" v="326" actId="478"/>
          <ac:picMkLst>
            <pc:docMk/>
            <pc:sldMk cId="3369255699" sldId="2146847140"/>
            <ac:picMk id="77" creationId="{E446EC2B-F19D-47BF-ABE1-BD938261DB1A}"/>
          </ac:picMkLst>
        </pc:picChg>
        <pc:picChg chg="del">
          <ac:chgData name="d'Agostino, Ciro" userId="522b68d4-162f-4dc7-a4d9-e6a12496a8af" providerId="ADAL" clId="{57DC26E1-E75F-4BBF-B37C-FBBA6038A4BA}" dt="2022-06-22T09:17:50.904" v="326" actId="478"/>
          <ac:picMkLst>
            <pc:docMk/>
            <pc:sldMk cId="3369255699" sldId="2146847140"/>
            <ac:picMk id="78" creationId="{9808112D-59B5-4E9E-9401-14311583B776}"/>
          </ac:picMkLst>
        </pc:picChg>
        <pc:picChg chg="del">
          <ac:chgData name="d'Agostino, Ciro" userId="522b68d4-162f-4dc7-a4d9-e6a12496a8af" providerId="ADAL" clId="{57DC26E1-E75F-4BBF-B37C-FBBA6038A4BA}" dt="2022-06-22T09:17:50.904" v="326" actId="478"/>
          <ac:picMkLst>
            <pc:docMk/>
            <pc:sldMk cId="3369255699" sldId="2146847140"/>
            <ac:picMk id="85" creationId="{4FB34A41-AF3D-4AD4-B518-89A3AF83B734}"/>
          </ac:picMkLst>
        </pc:picChg>
        <pc:picChg chg="del">
          <ac:chgData name="d'Agostino, Ciro" userId="522b68d4-162f-4dc7-a4d9-e6a12496a8af" providerId="ADAL" clId="{57DC26E1-E75F-4BBF-B37C-FBBA6038A4BA}" dt="2022-06-22T09:17:50.904" v="326" actId="478"/>
          <ac:picMkLst>
            <pc:docMk/>
            <pc:sldMk cId="3369255699" sldId="2146847140"/>
            <ac:picMk id="86" creationId="{9B191922-AB3C-42EE-B922-8545781865DF}"/>
          </ac:picMkLst>
        </pc:picChg>
        <pc:picChg chg="del">
          <ac:chgData name="d'Agostino, Ciro" userId="522b68d4-162f-4dc7-a4d9-e6a12496a8af" providerId="ADAL" clId="{57DC26E1-E75F-4BBF-B37C-FBBA6038A4BA}" dt="2022-06-22T09:17:50.904" v="326" actId="478"/>
          <ac:picMkLst>
            <pc:docMk/>
            <pc:sldMk cId="3369255699" sldId="2146847140"/>
            <ac:picMk id="87" creationId="{0DF0DBFF-626C-4EAA-852B-73EFDC990E7C}"/>
          </ac:picMkLst>
        </pc:picChg>
        <pc:picChg chg="del">
          <ac:chgData name="d'Agostino, Ciro" userId="522b68d4-162f-4dc7-a4d9-e6a12496a8af" providerId="ADAL" clId="{57DC26E1-E75F-4BBF-B37C-FBBA6038A4BA}" dt="2022-06-22T09:17:50.904" v="326" actId="478"/>
          <ac:picMkLst>
            <pc:docMk/>
            <pc:sldMk cId="3369255699" sldId="2146847140"/>
            <ac:picMk id="88" creationId="{1E049BB8-FF38-4312-9207-899B72B84C99}"/>
          </ac:picMkLst>
        </pc:picChg>
        <pc:picChg chg="del">
          <ac:chgData name="d'Agostino, Ciro" userId="522b68d4-162f-4dc7-a4d9-e6a12496a8af" providerId="ADAL" clId="{57DC26E1-E75F-4BBF-B37C-FBBA6038A4BA}" dt="2022-06-22T09:17:50.904" v="326" actId="478"/>
          <ac:picMkLst>
            <pc:docMk/>
            <pc:sldMk cId="3369255699" sldId="2146847140"/>
            <ac:picMk id="89" creationId="{E036BD29-39AF-27FC-D80E-6D844A37064C}"/>
          </ac:picMkLst>
        </pc:picChg>
        <pc:picChg chg="del">
          <ac:chgData name="d'Agostino, Ciro" userId="522b68d4-162f-4dc7-a4d9-e6a12496a8af" providerId="ADAL" clId="{57DC26E1-E75F-4BBF-B37C-FBBA6038A4BA}" dt="2022-06-22T09:17:50.904" v="326" actId="478"/>
          <ac:picMkLst>
            <pc:docMk/>
            <pc:sldMk cId="3369255699" sldId="2146847140"/>
            <ac:picMk id="90" creationId="{C8F030A7-F3BA-BDF4-6B1C-1030B5653EC7}"/>
          </ac:picMkLst>
        </pc:picChg>
        <pc:picChg chg="ord">
          <ac:chgData name="d'Agostino, Ciro" userId="522b68d4-162f-4dc7-a4d9-e6a12496a8af" providerId="ADAL" clId="{57DC26E1-E75F-4BBF-B37C-FBBA6038A4BA}" dt="2022-06-22T10:55:35.104" v="521" actId="166"/>
          <ac:picMkLst>
            <pc:docMk/>
            <pc:sldMk cId="3369255699" sldId="2146847140"/>
            <ac:picMk id="92" creationId="{76E98569-B2E6-497A-9A6C-BE0B237DB616}"/>
          </ac:picMkLst>
        </pc:picChg>
        <pc:picChg chg="del mod">
          <ac:chgData name="d'Agostino, Ciro" userId="522b68d4-162f-4dc7-a4d9-e6a12496a8af" providerId="ADAL" clId="{57DC26E1-E75F-4BBF-B37C-FBBA6038A4BA}" dt="2022-06-22T09:20:32.260" v="342" actId="478"/>
          <ac:picMkLst>
            <pc:docMk/>
            <pc:sldMk cId="3369255699" sldId="2146847140"/>
            <ac:picMk id="94" creationId="{E15F8E3A-0CED-2427-B963-EF36E2C325F1}"/>
          </ac:picMkLst>
        </pc:picChg>
        <pc:picChg chg="mod">
          <ac:chgData name="d'Agostino, Ciro" userId="522b68d4-162f-4dc7-a4d9-e6a12496a8af" providerId="ADAL" clId="{57DC26E1-E75F-4BBF-B37C-FBBA6038A4BA}" dt="2022-06-22T09:18:43.497" v="334"/>
          <ac:picMkLst>
            <pc:docMk/>
            <pc:sldMk cId="3369255699" sldId="2146847140"/>
            <ac:picMk id="95" creationId="{FD21C51C-FC2B-E6A1-747E-4DCE24BF2231}"/>
          </ac:picMkLst>
        </pc:picChg>
        <pc:picChg chg="mod">
          <ac:chgData name="d'Agostino, Ciro" userId="522b68d4-162f-4dc7-a4d9-e6a12496a8af" providerId="ADAL" clId="{57DC26E1-E75F-4BBF-B37C-FBBA6038A4BA}" dt="2022-06-22T09:18:43.497" v="334"/>
          <ac:picMkLst>
            <pc:docMk/>
            <pc:sldMk cId="3369255699" sldId="2146847140"/>
            <ac:picMk id="102" creationId="{2DE654BB-6C3A-55B0-AB6F-5E0C91F60581}"/>
          </ac:picMkLst>
        </pc:picChg>
        <pc:picChg chg="mod">
          <ac:chgData name="d'Agostino, Ciro" userId="522b68d4-162f-4dc7-a4d9-e6a12496a8af" providerId="ADAL" clId="{57DC26E1-E75F-4BBF-B37C-FBBA6038A4BA}" dt="2022-06-22T09:18:43.497" v="334"/>
          <ac:picMkLst>
            <pc:docMk/>
            <pc:sldMk cId="3369255699" sldId="2146847140"/>
            <ac:picMk id="103" creationId="{56B04EC0-837D-2396-FCC8-7A3809F5607C}"/>
          </ac:picMkLst>
        </pc:picChg>
        <pc:picChg chg="mod">
          <ac:chgData name="d'Agostino, Ciro" userId="522b68d4-162f-4dc7-a4d9-e6a12496a8af" providerId="ADAL" clId="{57DC26E1-E75F-4BBF-B37C-FBBA6038A4BA}" dt="2022-06-22T09:18:43.497" v="334"/>
          <ac:picMkLst>
            <pc:docMk/>
            <pc:sldMk cId="3369255699" sldId="2146847140"/>
            <ac:picMk id="104" creationId="{0AC20317-E49B-5612-9CE1-DB70D4593F79}"/>
          </ac:picMkLst>
        </pc:picChg>
        <pc:picChg chg="mod">
          <ac:chgData name="d'Agostino, Ciro" userId="522b68d4-162f-4dc7-a4d9-e6a12496a8af" providerId="ADAL" clId="{57DC26E1-E75F-4BBF-B37C-FBBA6038A4BA}" dt="2022-06-22T09:18:43.497" v="334"/>
          <ac:picMkLst>
            <pc:docMk/>
            <pc:sldMk cId="3369255699" sldId="2146847140"/>
            <ac:picMk id="121" creationId="{0EAD7D5B-2782-B076-479E-0F746B46D4FB}"/>
          </ac:picMkLst>
        </pc:picChg>
        <pc:picChg chg="mod">
          <ac:chgData name="d'Agostino, Ciro" userId="522b68d4-162f-4dc7-a4d9-e6a12496a8af" providerId="ADAL" clId="{57DC26E1-E75F-4BBF-B37C-FBBA6038A4BA}" dt="2022-06-22T09:18:43.497" v="334"/>
          <ac:picMkLst>
            <pc:docMk/>
            <pc:sldMk cId="3369255699" sldId="2146847140"/>
            <ac:picMk id="122" creationId="{EA28C1A4-F7DC-E628-A589-270218AA477C}"/>
          </ac:picMkLst>
        </pc:picChg>
        <pc:picChg chg="mod">
          <ac:chgData name="d'Agostino, Ciro" userId="522b68d4-162f-4dc7-a4d9-e6a12496a8af" providerId="ADAL" clId="{57DC26E1-E75F-4BBF-B37C-FBBA6038A4BA}" dt="2022-06-22T09:18:43.497" v="334"/>
          <ac:picMkLst>
            <pc:docMk/>
            <pc:sldMk cId="3369255699" sldId="2146847140"/>
            <ac:picMk id="123" creationId="{36776550-C8F8-8A34-308F-CCF69ED9135D}"/>
          </ac:picMkLst>
        </pc:picChg>
        <pc:picChg chg="mod">
          <ac:chgData name="d'Agostino, Ciro" userId="522b68d4-162f-4dc7-a4d9-e6a12496a8af" providerId="ADAL" clId="{57DC26E1-E75F-4BBF-B37C-FBBA6038A4BA}" dt="2022-06-22T09:18:43.497" v="334"/>
          <ac:picMkLst>
            <pc:docMk/>
            <pc:sldMk cId="3369255699" sldId="2146847140"/>
            <ac:picMk id="124" creationId="{62BCE51C-A068-C961-23B7-6591D4E38252}"/>
          </ac:picMkLst>
        </pc:picChg>
        <pc:picChg chg="mod">
          <ac:chgData name="d'Agostino, Ciro" userId="522b68d4-162f-4dc7-a4d9-e6a12496a8af" providerId="ADAL" clId="{57DC26E1-E75F-4BBF-B37C-FBBA6038A4BA}" dt="2022-06-22T09:18:43.497" v="334"/>
          <ac:picMkLst>
            <pc:docMk/>
            <pc:sldMk cId="3369255699" sldId="2146847140"/>
            <ac:picMk id="125" creationId="{D13D6F47-57F6-B880-7BC5-9B34620F5193}"/>
          </ac:picMkLst>
        </pc:picChg>
        <pc:picChg chg="mod">
          <ac:chgData name="d'Agostino, Ciro" userId="522b68d4-162f-4dc7-a4d9-e6a12496a8af" providerId="ADAL" clId="{57DC26E1-E75F-4BBF-B37C-FBBA6038A4BA}" dt="2022-06-22T09:18:43.497" v="334"/>
          <ac:picMkLst>
            <pc:docMk/>
            <pc:sldMk cId="3369255699" sldId="2146847140"/>
            <ac:picMk id="126" creationId="{714F7A3F-EA07-5FED-E596-CEB7342731F0}"/>
          </ac:picMkLst>
        </pc:picChg>
        <pc:picChg chg="mod">
          <ac:chgData name="d'Agostino, Ciro" userId="522b68d4-162f-4dc7-a4d9-e6a12496a8af" providerId="ADAL" clId="{57DC26E1-E75F-4BBF-B37C-FBBA6038A4BA}" dt="2022-06-22T09:18:43.497" v="334"/>
          <ac:picMkLst>
            <pc:docMk/>
            <pc:sldMk cId="3369255699" sldId="2146847140"/>
            <ac:picMk id="127" creationId="{CEE5BA4E-73BC-4124-189E-C7BA54CFB2DF}"/>
          </ac:picMkLst>
        </pc:picChg>
        <pc:picChg chg="mod">
          <ac:chgData name="d'Agostino, Ciro" userId="522b68d4-162f-4dc7-a4d9-e6a12496a8af" providerId="ADAL" clId="{57DC26E1-E75F-4BBF-B37C-FBBA6038A4BA}" dt="2022-06-22T09:18:43.497" v="334"/>
          <ac:picMkLst>
            <pc:docMk/>
            <pc:sldMk cId="3369255699" sldId="2146847140"/>
            <ac:picMk id="128" creationId="{53245F2B-6A78-065E-6033-EFC823D9A5DE}"/>
          </ac:picMkLst>
        </pc:picChg>
        <pc:picChg chg="mod">
          <ac:chgData name="d'Agostino, Ciro" userId="522b68d4-162f-4dc7-a4d9-e6a12496a8af" providerId="ADAL" clId="{57DC26E1-E75F-4BBF-B37C-FBBA6038A4BA}" dt="2022-06-22T09:18:43.497" v="334"/>
          <ac:picMkLst>
            <pc:docMk/>
            <pc:sldMk cId="3369255699" sldId="2146847140"/>
            <ac:picMk id="129" creationId="{FEAD92AB-FB9E-F5FD-8FBA-1B1F19E91123}"/>
          </ac:picMkLst>
        </pc:picChg>
        <pc:picChg chg="mod">
          <ac:chgData name="d'Agostino, Ciro" userId="522b68d4-162f-4dc7-a4d9-e6a12496a8af" providerId="ADAL" clId="{57DC26E1-E75F-4BBF-B37C-FBBA6038A4BA}" dt="2022-06-22T09:18:43.497" v="334"/>
          <ac:picMkLst>
            <pc:docMk/>
            <pc:sldMk cId="3369255699" sldId="2146847140"/>
            <ac:picMk id="130" creationId="{44EB789A-4E47-56CE-313E-4B2958909C23}"/>
          </ac:picMkLst>
        </pc:picChg>
        <pc:picChg chg="mod">
          <ac:chgData name="d'Agostino, Ciro" userId="522b68d4-162f-4dc7-a4d9-e6a12496a8af" providerId="ADAL" clId="{57DC26E1-E75F-4BBF-B37C-FBBA6038A4BA}" dt="2022-06-22T09:18:43.497" v="334"/>
          <ac:picMkLst>
            <pc:docMk/>
            <pc:sldMk cId="3369255699" sldId="2146847140"/>
            <ac:picMk id="131" creationId="{ED3E6AC4-83C5-87A2-C2C7-4162E8B6570C}"/>
          </ac:picMkLst>
        </pc:picChg>
        <pc:picChg chg="mod">
          <ac:chgData name="d'Agostino, Ciro" userId="522b68d4-162f-4dc7-a4d9-e6a12496a8af" providerId="ADAL" clId="{57DC26E1-E75F-4BBF-B37C-FBBA6038A4BA}" dt="2022-06-22T09:18:43.497" v="334"/>
          <ac:picMkLst>
            <pc:docMk/>
            <pc:sldMk cId="3369255699" sldId="2146847140"/>
            <ac:picMk id="132" creationId="{5FB65584-13AD-A4DF-57B7-CE8EEDA36BF7}"/>
          </ac:picMkLst>
        </pc:picChg>
        <pc:picChg chg="mod">
          <ac:chgData name="d'Agostino, Ciro" userId="522b68d4-162f-4dc7-a4d9-e6a12496a8af" providerId="ADAL" clId="{57DC26E1-E75F-4BBF-B37C-FBBA6038A4BA}" dt="2022-06-22T09:18:43.497" v="334"/>
          <ac:picMkLst>
            <pc:docMk/>
            <pc:sldMk cId="3369255699" sldId="2146847140"/>
            <ac:picMk id="133" creationId="{DCB843C0-3032-8593-EB7A-6DA154D18178}"/>
          </ac:picMkLst>
        </pc:picChg>
        <pc:picChg chg="mod">
          <ac:chgData name="d'Agostino, Ciro" userId="522b68d4-162f-4dc7-a4d9-e6a12496a8af" providerId="ADAL" clId="{57DC26E1-E75F-4BBF-B37C-FBBA6038A4BA}" dt="2022-06-22T09:18:43.497" v="334"/>
          <ac:picMkLst>
            <pc:docMk/>
            <pc:sldMk cId="3369255699" sldId="2146847140"/>
            <ac:picMk id="134" creationId="{86351F66-E6BC-0AAF-68CF-4FBAA21F179A}"/>
          </ac:picMkLst>
        </pc:picChg>
        <pc:picChg chg="mod">
          <ac:chgData name="d'Agostino, Ciro" userId="522b68d4-162f-4dc7-a4d9-e6a12496a8af" providerId="ADAL" clId="{57DC26E1-E75F-4BBF-B37C-FBBA6038A4BA}" dt="2022-06-22T09:18:43.497" v="334"/>
          <ac:picMkLst>
            <pc:docMk/>
            <pc:sldMk cId="3369255699" sldId="2146847140"/>
            <ac:picMk id="136" creationId="{7B25FCFB-E814-DEA9-E07F-3417B2EBF18C}"/>
          </ac:picMkLst>
        </pc:picChg>
        <pc:picChg chg="mod">
          <ac:chgData name="d'Agostino, Ciro" userId="522b68d4-162f-4dc7-a4d9-e6a12496a8af" providerId="ADAL" clId="{57DC26E1-E75F-4BBF-B37C-FBBA6038A4BA}" dt="2022-06-22T09:18:43.497" v="334"/>
          <ac:picMkLst>
            <pc:docMk/>
            <pc:sldMk cId="3369255699" sldId="2146847140"/>
            <ac:picMk id="137" creationId="{28688599-B56C-FCEB-FE28-EFE7A7B9D9A2}"/>
          </ac:picMkLst>
        </pc:picChg>
        <pc:picChg chg="mod">
          <ac:chgData name="d'Agostino, Ciro" userId="522b68d4-162f-4dc7-a4d9-e6a12496a8af" providerId="ADAL" clId="{57DC26E1-E75F-4BBF-B37C-FBBA6038A4BA}" dt="2022-06-22T09:18:43.497" v="334"/>
          <ac:picMkLst>
            <pc:docMk/>
            <pc:sldMk cId="3369255699" sldId="2146847140"/>
            <ac:picMk id="138" creationId="{7B71908C-2CB9-4BF0-DB69-93FB61321CC7}"/>
          </ac:picMkLst>
        </pc:picChg>
        <pc:picChg chg="del mod">
          <ac:chgData name="d'Agostino, Ciro" userId="522b68d4-162f-4dc7-a4d9-e6a12496a8af" providerId="ADAL" clId="{57DC26E1-E75F-4BBF-B37C-FBBA6038A4BA}" dt="2022-06-22T09:18:55.989" v="338" actId="478"/>
          <ac:picMkLst>
            <pc:docMk/>
            <pc:sldMk cId="3369255699" sldId="2146847140"/>
            <ac:picMk id="139" creationId="{7847390C-0FA3-4972-D54E-642731D7942A}"/>
          </ac:picMkLst>
        </pc:picChg>
        <pc:picChg chg="del mod">
          <ac:chgData name="d'Agostino, Ciro" userId="522b68d4-162f-4dc7-a4d9-e6a12496a8af" providerId="ADAL" clId="{57DC26E1-E75F-4BBF-B37C-FBBA6038A4BA}" dt="2022-06-22T09:20:22.626" v="340" actId="478"/>
          <ac:picMkLst>
            <pc:docMk/>
            <pc:sldMk cId="3369255699" sldId="2146847140"/>
            <ac:picMk id="146" creationId="{0C617CC1-57CE-4B3F-36CB-5AFDA535F44F}"/>
          </ac:picMkLst>
        </pc:picChg>
        <pc:picChg chg="del mod">
          <ac:chgData name="d'Agostino, Ciro" userId="522b68d4-162f-4dc7-a4d9-e6a12496a8af" providerId="ADAL" clId="{57DC26E1-E75F-4BBF-B37C-FBBA6038A4BA}" dt="2022-06-22T09:20:22.626" v="340" actId="478"/>
          <ac:picMkLst>
            <pc:docMk/>
            <pc:sldMk cId="3369255699" sldId="2146847140"/>
            <ac:picMk id="147" creationId="{65BCBA8E-D318-676B-41B1-34A90440CD75}"/>
          </ac:picMkLst>
        </pc:picChg>
        <pc:picChg chg="del mod">
          <ac:chgData name="d'Agostino, Ciro" userId="522b68d4-162f-4dc7-a4d9-e6a12496a8af" providerId="ADAL" clId="{57DC26E1-E75F-4BBF-B37C-FBBA6038A4BA}" dt="2022-06-22T09:20:27.358" v="341" actId="478"/>
          <ac:picMkLst>
            <pc:docMk/>
            <pc:sldMk cId="3369255699" sldId="2146847140"/>
            <ac:picMk id="148" creationId="{C015BF6D-E93B-EC71-52B6-D660A954EC06}"/>
          </ac:picMkLst>
        </pc:picChg>
        <pc:picChg chg="del mod">
          <ac:chgData name="d'Agostino, Ciro" userId="522b68d4-162f-4dc7-a4d9-e6a12496a8af" providerId="ADAL" clId="{57DC26E1-E75F-4BBF-B37C-FBBA6038A4BA}" dt="2022-06-22T09:20:22.626" v="340" actId="478"/>
          <ac:picMkLst>
            <pc:docMk/>
            <pc:sldMk cId="3369255699" sldId="2146847140"/>
            <ac:picMk id="149" creationId="{CEAE1516-222C-2481-BAB6-9701DD5A91EB}"/>
          </ac:picMkLst>
        </pc:picChg>
        <pc:picChg chg="mod">
          <ac:chgData name="d'Agostino, Ciro" userId="522b68d4-162f-4dc7-a4d9-e6a12496a8af" providerId="ADAL" clId="{57DC26E1-E75F-4BBF-B37C-FBBA6038A4BA}" dt="2022-06-22T09:18:43.497" v="334"/>
          <ac:picMkLst>
            <pc:docMk/>
            <pc:sldMk cId="3369255699" sldId="2146847140"/>
            <ac:picMk id="150" creationId="{382E6CD5-24BF-64FA-0458-046B6B2E66BB}"/>
          </ac:picMkLst>
        </pc:picChg>
        <pc:picChg chg="del mod">
          <ac:chgData name="d'Agostino, Ciro" userId="522b68d4-162f-4dc7-a4d9-e6a12496a8af" providerId="ADAL" clId="{57DC26E1-E75F-4BBF-B37C-FBBA6038A4BA}" dt="2022-06-22T09:20:22.626" v="340" actId="478"/>
          <ac:picMkLst>
            <pc:docMk/>
            <pc:sldMk cId="3369255699" sldId="2146847140"/>
            <ac:picMk id="153" creationId="{78CCABB0-04AF-5020-06BC-76152E9859CD}"/>
          </ac:picMkLst>
        </pc:picChg>
        <pc:picChg chg="del mod">
          <ac:chgData name="d'Agostino, Ciro" userId="522b68d4-162f-4dc7-a4d9-e6a12496a8af" providerId="ADAL" clId="{57DC26E1-E75F-4BBF-B37C-FBBA6038A4BA}" dt="2022-06-22T09:20:22.626" v="340" actId="478"/>
          <ac:picMkLst>
            <pc:docMk/>
            <pc:sldMk cId="3369255699" sldId="2146847140"/>
            <ac:picMk id="154" creationId="{EC2145E8-D2B4-DA19-CDBA-D4087C526C55}"/>
          </ac:picMkLst>
        </pc:picChg>
        <pc:picChg chg="mod">
          <ac:chgData name="d'Agostino, Ciro" userId="522b68d4-162f-4dc7-a4d9-e6a12496a8af" providerId="ADAL" clId="{57DC26E1-E75F-4BBF-B37C-FBBA6038A4BA}" dt="2022-06-22T09:18:43.497" v="334"/>
          <ac:picMkLst>
            <pc:docMk/>
            <pc:sldMk cId="3369255699" sldId="2146847140"/>
            <ac:picMk id="155" creationId="{4F96B889-E82E-F5B2-042D-8AD03926DE13}"/>
          </ac:picMkLst>
        </pc:picChg>
        <pc:picChg chg="mod">
          <ac:chgData name="d'Agostino, Ciro" userId="522b68d4-162f-4dc7-a4d9-e6a12496a8af" providerId="ADAL" clId="{57DC26E1-E75F-4BBF-B37C-FBBA6038A4BA}" dt="2022-06-22T09:18:43.497" v="334"/>
          <ac:picMkLst>
            <pc:docMk/>
            <pc:sldMk cId="3369255699" sldId="2146847140"/>
            <ac:picMk id="156" creationId="{3FBA9A38-F7A1-9EAB-E91D-C22D8EF361D4}"/>
          </ac:picMkLst>
        </pc:picChg>
        <pc:picChg chg="del mod">
          <ac:chgData name="d'Agostino, Ciro" userId="522b68d4-162f-4dc7-a4d9-e6a12496a8af" providerId="ADAL" clId="{57DC26E1-E75F-4BBF-B37C-FBBA6038A4BA}" dt="2022-06-22T09:20:22.626" v="340" actId="478"/>
          <ac:picMkLst>
            <pc:docMk/>
            <pc:sldMk cId="3369255699" sldId="2146847140"/>
            <ac:picMk id="157" creationId="{092275F9-0392-2E90-D08B-A92FFA4BF9ED}"/>
          </ac:picMkLst>
        </pc:picChg>
        <pc:picChg chg="mod">
          <ac:chgData name="d'Agostino, Ciro" userId="522b68d4-162f-4dc7-a4d9-e6a12496a8af" providerId="ADAL" clId="{57DC26E1-E75F-4BBF-B37C-FBBA6038A4BA}" dt="2022-06-22T09:18:43.497" v="334"/>
          <ac:picMkLst>
            <pc:docMk/>
            <pc:sldMk cId="3369255699" sldId="2146847140"/>
            <ac:picMk id="158" creationId="{9105119F-5A5D-97A1-56E7-B99B857F8107}"/>
          </ac:picMkLst>
        </pc:picChg>
        <pc:picChg chg="mod">
          <ac:chgData name="d'Agostino, Ciro" userId="522b68d4-162f-4dc7-a4d9-e6a12496a8af" providerId="ADAL" clId="{57DC26E1-E75F-4BBF-B37C-FBBA6038A4BA}" dt="2022-06-22T09:18:43.497" v="334"/>
          <ac:picMkLst>
            <pc:docMk/>
            <pc:sldMk cId="3369255699" sldId="2146847140"/>
            <ac:picMk id="159" creationId="{FC8F72AA-D400-B571-EB81-44F7C0524459}"/>
          </ac:picMkLst>
        </pc:picChg>
        <pc:picChg chg="del mod">
          <ac:chgData name="d'Agostino, Ciro" userId="522b68d4-162f-4dc7-a4d9-e6a12496a8af" providerId="ADAL" clId="{57DC26E1-E75F-4BBF-B37C-FBBA6038A4BA}" dt="2022-06-22T09:20:22.626" v="340" actId="478"/>
          <ac:picMkLst>
            <pc:docMk/>
            <pc:sldMk cId="3369255699" sldId="2146847140"/>
            <ac:picMk id="160" creationId="{C193777A-01D9-7DED-0D15-84D914B50624}"/>
          </ac:picMkLst>
        </pc:picChg>
        <pc:picChg chg="del mod">
          <ac:chgData name="d'Agostino, Ciro" userId="522b68d4-162f-4dc7-a4d9-e6a12496a8af" providerId="ADAL" clId="{57DC26E1-E75F-4BBF-B37C-FBBA6038A4BA}" dt="2022-06-22T09:18:53.819" v="337" actId="478"/>
          <ac:picMkLst>
            <pc:docMk/>
            <pc:sldMk cId="3369255699" sldId="2146847140"/>
            <ac:picMk id="161" creationId="{09D5E4A8-13B4-9F37-DA4D-DA16ADAAE138}"/>
          </ac:picMkLst>
        </pc:picChg>
        <pc:picChg chg="del mod">
          <ac:chgData name="d'Agostino, Ciro" userId="522b68d4-162f-4dc7-a4d9-e6a12496a8af" providerId="ADAL" clId="{57DC26E1-E75F-4BBF-B37C-FBBA6038A4BA}" dt="2022-06-22T09:20:22.626" v="340" actId="478"/>
          <ac:picMkLst>
            <pc:docMk/>
            <pc:sldMk cId="3369255699" sldId="2146847140"/>
            <ac:picMk id="162" creationId="{6CC8C1CF-935F-643B-0293-38117BB2218A}"/>
          </ac:picMkLst>
        </pc:picChg>
        <pc:picChg chg="del mod">
          <ac:chgData name="d'Agostino, Ciro" userId="522b68d4-162f-4dc7-a4d9-e6a12496a8af" providerId="ADAL" clId="{57DC26E1-E75F-4BBF-B37C-FBBA6038A4BA}" dt="2022-06-22T09:20:22.626" v="340" actId="478"/>
          <ac:picMkLst>
            <pc:docMk/>
            <pc:sldMk cId="3369255699" sldId="2146847140"/>
            <ac:picMk id="163" creationId="{F4FDAD79-035C-9A5B-146A-937BA011F5F7}"/>
          </ac:picMkLst>
        </pc:picChg>
        <pc:picChg chg="del mod">
          <ac:chgData name="d'Agostino, Ciro" userId="522b68d4-162f-4dc7-a4d9-e6a12496a8af" providerId="ADAL" clId="{57DC26E1-E75F-4BBF-B37C-FBBA6038A4BA}" dt="2022-06-22T09:18:58.098" v="339" actId="478"/>
          <ac:picMkLst>
            <pc:docMk/>
            <pc:sldMk cId="3369255699" sldId="2146847140"/>
            <ac:picMk id="164" creationId="{43DF498A-F2CF-7DE1-A673-4E5C43F4DD00}"/>
          </ac:picMkLst>
        </pc:picChg>
        <pc:picChg chg="del mod">
          <ac:chgData name="d'Agostino, Ciro" userId="522b68d4-162f-4dc7-a4d9-e6a12496a8af" providerId="ADAL" clId="{57DC26E1-E75F-4BBF-B37C-FBBA6038A4BA}" dt="2022-06-22T09:20:22.626" v="340" actId="478"/>
          <ac:picMkLst>
            <pc:docMk/>
            <pc:sldMk cId="3369255699" sldId="2146847140"/>
            <ac:picMk id="165" creationId="{719CA527-9AC1-984A-EF3C-3729B899C597}"/>
          </ac:picMkLst>
        </pc:picChg>
        <pc:picChg chg="mod">
          <ac:chgData name="d'Agostino, Ciro" userId="522b68d4-162f-4dc7-a4d9-e6a12496a8af" providerId="ADAL" clId="{57DC26E1-E75F-4BBF-B37C-FBBA6038A4BA}" dt="2022-06-22T09:18:43.497" v="334"/>
          <ac:picMkLst>
            <pc:docMk/>
            <pc:sldMk cId="3369255699" sldId="2146847140"/>
            <ac:picMk id="166" creationId="{358EEEF1-05F9-59DD-96D7-2F9B5568C359}"/>
          </ac:picMkLst>
        </pc:picChg>
        <pc:picChg chg="del mod">
          <ac:chgData name="d'Agostino, Ciro" userId="522b68d4-162f-4dc7-a4d9-e6a12496a8af" providerId="ADAL" clId="{57DC26E1-E75F-4BBF-B37C-FBBA6038A4BA}" dt="2022-06-22T09:20:22.626" v="340" actId="478"/>
          <ac:picMkLst>
            <pc:docMk/>
            <pc:sldMk cId="3369255699" sldId="2146847140"/>
            <ac:picMk id="167" creationId="{916D5DA0-1FC3-581C-DD17-CB8BD11E7958}"/>
          </ac:picMkLst>
        </pc:picChg>
        <pc:picChg chg="del mod">
          <ac:chgData name="d'Agostino, Ciro" userId="522b68d4-162f-4dc7-a4d9-e6a12496a8af" providerId="ADAL" clId="{57DC26E1-E75F-4BBF-B37C-FBBA6038A4BA}" dt="2022-06-22T09:20:22.626" v="340" actId="478"/>
          <ac:picMkLst>
            <pc:docMk/>
            <pc:sldMk cId="3369255699" sldId="2146847140"/>
            <ac:picMk id="168" creationId="{3CE5A4A2-0734-5831-2A2D-315218CAD4B9}"/>
          </ac:picMkLst>
        </pc:picChg>
        <pc:picChg chg="del mod">
          <ac:chgData name="d'Agostino, Ciro" userId="522b68d4-162f-4dc7-a4d9-e6a12496a8af" providerId="ADAL" clId="{57DC26E1-E75F-4BBF-B37C-FBBA6038A4BA}" dt="2022-06-22T09:20:22.626" v="340" actId="478"/>
          <ac:picMkLst>
            <pc:docMk/>
            <pc:sldMk cId="3369255699" sldId="2146847140"/>
            <ac:picMk id="169" creationId="{FE5FBD63-B733-7ECA-78FF-9CC0F2DF865A}"/>
          </ac:picMkLst>
        </pc:picChg>
        <pc:picChg chg="mod">
          <ac:chgData name="d'Agostino, Ciro" userId="522b68d4-162f-4dc7-a4d9-e6a12496a8af" providerId="ADAL" clId="{57DC26E1-E75F-4BBF-B37C-FBBA6038A4BA}" dt="2022-06-22T09:18:43.497" v="334"/>
          <ac:picMkLst>
            <pc:docMk/>
            <pc:sldMk cId="3369255699" sldId="2146847140"/>
            <ac:picMk id="170" creationId="{B3353C72-2629-53CF-9C6F-12FD2FB39FBA}"/>
          </ac:picMkLst>
        </pc:picChg>
        <pc:picChg chg="mod">
          <ac:chgData name="d'Agostino, Ciro" userId="522b68d4-162f-4dc7-a4d9-e6a12496a8af" providerId="ADAL" clId="{57DC26E1-E75F-4BBF-B37C-FBBA6038A4BA}" dt="2022-06-22T09:18:43.497" v="334"/>
          <ac:picMkLst>
            <pc:docMk/>
            <pc:sldMk cId="3369255699" sldId="2146847140"/>
            <ac:picMk id="171" creationId="{209FEF59-FAAE-F014-1DD9-CA15D1CE08AE}"/>
          </ac:picMkLst>
        </pc:picChg>
        <pc:picChg chg="mod">
          <ac:chgData name="d'Agostino, Ciro" userId="522b68d4-162f-4dc7-a4d9-e6a12496a8af" providerId="ADAL" clId="{57DC26E1-E75F-4BBF-B37C-FBBA6038A4BA}" dt="2022-06-22T09:18:43.497" v="334"/>
          <ac:picMkLst>
            <pc:docMk/>
            <pc:sldMk cId="3369255699" sldId="2146847140"/>
            <ac:picMk id="172" creationId="{988B2161-C35A-F938-8E12-17E1D4D4C9D2}"/>
          </ac:picMkLst>
        </pc:picChg>
        <pc:picChg chg="mod">
          <ac:chgData name="d'Agostino, Ciro" userId="522b68d4-162f-4dc7-a4d9-e6a12496a8af" providerId="ADAL" clId="{57DC26E1-E75F-4BBF-B37C-FBBA6038A4BA}" dt="2022-06-22T10:55:30.150" v="520"/>
          <ac:picMkLst>
            <pc:docMk/>
            <pc:sldMk cId="3369255699" sldId="2146847140"/>
            <ac:picMk id="174" creationId="{CBE89A1C-F19D-D7F9-5023-39E4921A6A2C}"/>
          </ac:picMkLst>
        </pc:picChg>
        <pc:picChg chg="mod">
          <ac:chgData name="d'Agostino, Ciro" userId="522b68d4-162f-4dc7-a4d9-e6a12496a8af" providerId="ADAL" clId="{57DC26E1-E75F-4BBF-B37C-FBBA6038A4BA}" dt="2022-06-22T10:55:30.150" v="520"/>
          <ac:picMkLst>
            <pc:docMk/>
            <pc:sldMk cId="3369255699" sldId="2146847140"/>
            <ac:picMk id="181" creationId="{0064FC90-77EC-60C5-5F0F-93648887359A}"/>
          </ac:picMkLst>
        </pc:picChg>
        <pc:picChg chg="mod">
          <ac:chgData name="d'Agostino, Ciro" userId="522b68d4-162f-4dc7-a4d9-e6a12496a8af" providerId="ADAL" clId="{57DC26E1-E75F-4BBF-B37C-FBBA6038A4BA}" dt="2022-06-22T10:55:30.150" v="520"/>
          <ac:picMkLst>
            <pc:docMk/>
            <pc:sldMk cId="3369255699" sldId="2146847140"/>
            <ac:picMk id="182" creationId="{898A8289-0919-2370-67C5-8EC9C7E2ACFC}"/>
          </ac:picMkLst>
        </pc:picChg>
        <pc:picChg chg="mod">
          <ac:chgData name="d'Agostino, Ciro" userId="522b68d4-162f-4dc7-a4d9-e6a12496a8af" providerId="ADAL" clId="{57DC26E1-E75F-4BBF-B37C-FBBA6038A4BA}" dt="2022-06-22T10:55:30.150" v="520"/>
          <ac:picMkLst>
            <pc:docMk/>
            <pc:sldMk cId="3369255699" sldId="2146847140"/>
            <ac:picMk id="183" creationId="{DDA08D31-D4D5-5475-4B5A-37827BF8D724}"/>
          </ac:picMkLst>
        </pc:picChg>
        <pc:picChg chg="mod">
          <ac:chgData name="d'Agostino, Ciro" userId="522b68d4-162f-4dc7-a4d9-e6a12496a8af" providerId="ADAL" clId="{57DC26E1-E75F-4BBF-B37C-FBBA6038A4BA}" dt="2022-06-22T10:55:30.150" v="520"/>
          <ac:picMkLst>
            <pc:docMk/>
            <pc:sldMk cId="3369255699" sldId="2146847140"/>
            <ac:picMk id="196" creationId="{0421BE2F-BAD5-5CE4-2784-7029258CBDAA}"/>
          </ac:picMkLst>
        </pc:picChg>
        <pc:picChg chg="mod">
          <ac:chgData name="d'Agostino, Ciro" userId="522b68d4-162f-4dc7-a4d9-e6a12496a8af" providerId="ADAL" clId="{57DC26E1-E75F-4BBF-B37C-FBBA6038A4BA}" dt="2022-06-22T10:55:30.150" v="520"/>
          <ac:picMkLst>
            <pc:docMk/>
            <pc:sldMk cId="3369255699" sldId="2146847140"/>
            <ac:picMk id="197" creationId="{D839C198-3671-F7E6-7F2B-150BB826BF5E}"/>
          </ac:picMkLst>
        </pc:picChg>
        <pc:picChg chg="mod">
          <ac:chgData name="d'Agostino, Ciro" userId="522b68d4-162f-4dc7-a4d9-e6a12496a8af" providerId="ADAL" clId="{57DC26E1-E75F-4BBF-B37C-FBBA6038A4BA}" dt="2022-06-22T10:55:30.150" v="520"/>
          <ac:picMkLst>
            <pc:docMk/>
            <pc:sldMk cId="3369255699" sldId="2146847140"/>
            <ac:picMk id="198" creationId="{4FDE239F-660E-836B-DEAB-54C92CECF64E}"/>
          </ac:picMkLst>
        </pc:picChg>
        <pc:picChg chg="mod">
          <ac:chgData name="d'Agostino, Ciro" userId="522b68d4-162f-4dc7-a4d9-e6a12496a8af" providerId="ADAL" clId="{57DC26E1-E75F-4BBF-B37C-FBBA6038A4BA}" dt="2022-06-22T10:55:30.150" v="520"/>
          <ac:picMkLst>
            <pc:docMk/>
            <pc:sldMk cId="3369255699" sldId="2146847140"/>
            <ac:picMk id="199" creationId="{3A3DE808-E9B0-F51F-3A31-D7034C438CB3}"/>
          </ac:picMkLst>
        </pc:picChg>
        <pc:picChg chg="mod">
          <ac:chgData name="d'Agostino, Ciro" userId="522b68d4-162f-4dc7-a4d9-e6a12496a8af" providerId="ADAL" clId="{57DC26E1-E75F-4BBF-B37C-FBBA6038A4BA}" dt="2022-06-22T10:55:30.150" v="520"/>
          <ac:picMkLst>
            <pc:docMk/>
            <pc:sldMk cId="3369255699" sldId="2146847140"/>
            <ac:picMk id="200" creationId="{A9440929-2897-3335-98D8-B9FEA1C94C3F}"/>
          </ac:picMkLst>
        </pc:picChg>
        <pc:picChg chg="mod">
          <ac:chgData name="d'Agostino, Ciro" userId="522b68d4-162f-4dc7-a4d9-e6a12496a8af" providerId="ADAL" clId="{57DC26E1-E75F-4BBF-B37C-FBBA6038A4BA}" dt="2022-06-22T10:55:30.150" v="520"/>
          <ac:picMkLst>
            <pc:docMk/>
            <pc:sldMk cId="3369255699" sldId="2146847140"/>
            <ac:picMk id="201" creationId="{839CA28E-C897-9FA5-80DA-595F627A79A7}"/>
          </ac:picMkLst>
        </pc:picChg>
        <pc:picChg chg="mod">
          <ac:chgData name="d'Agostino, Ciro" userId="522b68d4-162f-4dc7-a4d9-e6a12496a8af" providerId="ADAL" clId="{57DC26E1-E75F-4BBF-B37C-FBBA6038A4BA}" dt="2022-06-22T10:55:30.150" v="520"/>
          <ac:picMkLst>
            <pc:docMk/>
            <pc:sldMk cId="3369255699" sldId="2146847140"/>
            <ac:picMk id="202" creationId="{D778BF11-7D1D-98BA-BEF0-A61FD10E76C2}"/>
          </ac:picMkLst>
        </pc:picChg>
        <pc:picChg chg="mod">
          <ac:chgData name="d'Agostino, Ciro" userId="522b68d4-162f-4dc7-a4d9-e6a12496a8af" providerId="ADAL" clId="{57DC26E1-E75F-4BBF-B37C-FBBA6038A4BA}" dt="2022-06-22T10:55:30.150" v="520"/>
          <ac:picMkLst>
            <pc:docMk/>
            <pc:sldMk cId="3369255699" sldId="2146847140"/>
            <ac:picMk id="203" creationId="{3091B927-F05D-F03C-E049-DC259D34B830}"/>
          </ac:picMkLst>
        </pc:picChg>
        <pc:picChg chg="mod">
          <ac:chgData name="d'Agostino, Ciro" userId="522b68d4-162f-4dc7-a4d9-e6a12496a8af" providerId="ADAL" clId="{57DC26E1-E75F-4BBF-B37C-FBBA6038A4BA}" dt="2022-06-22T10:55:30.150" v="520"/>
          <ac:picMkLst>
            <pc:docMk/>
            <pc:sldMk cId="3369255699" sldId="2146847140"/>
            <ac:picMk id="204" creationId="{034D00F1-75E4-6C94-C76A-CA902DCAE366}"/>
          </ac:picMkLst>
        </pc:picChg>
        <pc:picChg chg="mod">
          <ac:chgData name="d'Agostino, Ciro" userId="522b68d4-162f-4dc7-a4d9-e6a12496a8af" providerId="ADAL" clId="{57DC26E1-E75F-4BBF-B37C-FBBA6038A4BA}" dt="2022-06-22T10:55:30.150" v="520"/>
          <ac:picMkLst>
            <pc:docMk/>
            <pc:sldMk cId="3369255699" sldId="2146847140"/>
            <ac:picMk id="205" creationId="{ED5F8C66-E3D8-3CF2-F633-28AAA38498C3}"/>
          </ac:picMkLst>
        </pc:picChg>
        <pc:picChg chg="mod">
          <ac:chgData name="d'Agostino, Ciro" userId="522b68d4-162f-4dc7-a4d9-e6a12496a8af" providerId="ADAL" clId="{57DC26E1-E75F-4BBF-B37C-FBBA6038A4BA}" dt="2022-06-22T10:55:30.150" v="520"/>
          <ac:picMkLst>
            <pc:docMk/>
            <pc:sldMk cId="3369255699" sldId="2146847140"/>
            <ac:picMk id="206" creationId="{D5FDD2F9-C218-6566-D409-45AC2959E0F7}"/>
          </ac:picMkLst>
        </pc:picChg>
        <pc:picChg chg="mod">
          <ac:chgData name="d'Agostino, Ciro" userId="522b68d4-162f-4dc7-a4d9-e6a12496a8af" providerId="ADAL" clId="{57DC26E1-E75F-4BBF-B37C-FBBA6038A4BA}" dt="2022-06-22T10:55:30.150" v="520"/>
          <ac:picMkLst>
            <pc:docMk/>
            <pc:sldMk cId="3369255699" sldId="2146847140"/>
            <ac:picMk id="207" creationId="{48161C2A-CA9A-6A0F-784D-2D23E9E76B82}"/>
          </ac:picMkLst>
        </pc:picChg>
        <pc:picChg chg="mod">
          <ac:chgData name="d'Agostino, Ciro" userId="522b68d4-162f-4dc7-a4d9-e6a12496a8af" providerId="ADAL" clId="{57DC26E1-E75F-4BBF-B37C-FBBA6038A4BA}" dt="2022-06-22T10:55:30.150" v="520"/>
          <ac:picMkLst>
            <pc:docMk/>
            <pc:sldMk cId="3369255699" sldId="2146847140"/>
            <ac:picMk id="208" creationId="{26430765-B322-C459-715C-EDAA4D1B88A8}"/>
          </ac:picMkLst>
        </pc:picChg>
        <pc:picChg chg="mod">
          <ac:chgData name="d'Agostino, Ciro" userId="522b68d4-162f-4dc7-a4d9-e6a12496a8af" providerId="ADAL" clId="{57DC26E1-E75F-4BBF-B37C-FBBA6038A4BA}" dt="2022-06-22T10:55:30.150" v="520"/>
          <ac:picMkLst>
            <pc:docMk/>
            <pc:sldMk cId="3369255699" sldId="2146847140"/>
            <ac:picMk id="209" creationId="{FB762A96-12A4-4AC0-E1D3-723B9EB75AA3}"/>
          </ac:picMkLst>
        </pc:picChg>
        <pc:picChg chg="mod">
          <ac:chgData name="d'Agostino, Ciro" userId="522b68d4-162f-4dc7-a4d9-e6a12496a8af" providerId="ADAL" clId="{57DC26E1-E75F-4BBF-B37C-FBBA6038A4BA}" dt="2022-06-22T10:55:30.150" v="520"/>
          <ac:picMkLst>
            <pc:docMk/>
            <pc:sldMk cId="3369255699" sldId="2146847140"/>
            <ac:picMk id="210" creationId="{64EBB567-2B01-58AD-3DF8-5A1755C493EA}"/>
          </ac:picMkLst>
        </pc:picChg>
        <pc:picChg chg="mod">
          <ac:chgData name="d'Agostino, Ciro" userId="522b68d4-162f-4dc7-a4d9-e6a12496a8af" providerId="ADAL" clId="{57DC26E1-E75F-4BBF-B37C-FBBA6038A4BA}" dt="2022-06-22T10:55:30.150" v="520"/>
          <ac:picMkLst>
            <pc:docMk/>
            <pc:sldMk cId="3369255699" sldId="2146847140"/>
            <ac:picMk id="211" creationId="{E9D4E1C7-1138-6399-10E5-25053AC5AB7F}"/>
          </ac:picMkLst>
        </pc:picChg>
        <pc:picChg chg="mod">
          <ac:chgData name="d'Agostino, Ciro" userId="522b68d4-162f-4dc7-a4d9-e6a12496a8af" providerId="ADAL" clId="{57DC26E1-E75F-4BBF-B37C-FBBA6038A4BA}" dt="2022-06-22T10:55:30.150" v="520"/>
          <ac:picMkLst>
            <pc:docMk/>
            <pc:sldMk cId="3369255699" sldId="2146847140"/>
            <ac:picMk id="212" creationId="{01AFAC79-E54B-5640-2A0D-D837F6A0DBF3}"/>
          </ac:picMkLst>
        </pc:picChg>
        <pc:picChg chg="mod">
          <ac:chgData name="d'Agostino, Ciro" userId="522b68d4-162f-4dc7-a4d9-e6a12496a8af" providerId="ADAL" clId="{57DC26E1-E75F-4BBF-B37C-FBBA6038A4BA}" dt="2022-06-22T10:55:30.150" v="520"/>
          <ac:picMkLst>
            <pc:docMk/>
            <pc:sldMk cId="3369255699" sldId="2146847140"/>
            <ac:picMk id="213" creationId="{ECF33D40-7F99-E26D-E75F-2DBB2C97858B}"/>
          </ac:picMkLst>
        </pc:picChg>
        <pc:picChg chg="mod">
          <ac:chgData name="d'Agostino, Ciro" userId="522b68d4-162f-4dc7-a4d9-e6a12496a8af" providerId="ADAL" clId="{57DC26E1-E75F-4BBF-B37C-FBBA6038A4BA}" dt="2022-06-22T10:55:30.150" v="520"/>
          <ac:picMkLst>
            <pc:docMk/>
            <pc:sldMk cId="3369255699" sldId="2146847140"/>
            <ac:picMk id="214" creationId="{9A1A3DDF-C068-89E6-1914-03A01BE67F24}"/>
          </ac:picMkLst>
        </pc:picChg>
        <pc:picChg chg="mod">
          <ac:chgData name="d'Agostino, Ciro" userId="522b68d4-162f-4dc7-a4d9-e6a12496a8af" providerId="ADAL" clId="{57DC26E1-E75F-4BBF-B37C-FBBA6038A4BA}" dt="2022-06-22T10:55:30.150" v="520"/>
          <ac:picMkLst>
            <pc:docMk/>
            <pc:sldMk cId="3369255699" sldId="2146847140"/>
            <ac:picMk id="215" creationId="{87084A77-380D-76D8-CE88-C03AAE8FEB98}"/>
          </ac:picMkLst>
        </pc:picChg>
        <pc:picChg chg="mod">
          <ac:chgData name="d'Agostino, Ciro" userId="522b68d4-162f-4dc7-a4d9-e6a12496a8af" providerId="ADAL" clId="{57DC26E1-E75F-4BBF-B37C-FBBA6038A4BA}" dt="2022-06-22T10:55:30.150" v="520"/>
          <ac:picMkLst>
            <pc:docMk/>
            <pc:sldMk cId="3369255699" sldId="2146847140"/>
            <ac:picMk id="216" creationId="{05BB4B81-0C14-44A6-F7E3-582DE1DB7467}"/>
          </ac:picMkLst>
        </pc:picChg>
        <pc:picChg chg="mod">
          <ac:chgData name="d'Agostino, Ciro" userId="522b68d4-162f-4dc7-a4d9-e6a12496a8af" providerId="ADAL" clId="{57DC26E1-E75F-4BBF-B37C-FBBA6038A4BA}" dt="2022-06-22T10:55:30.150" v="520"/>
          <ac:picMkLst>
            <pc:docMk/>
            <pc:sldMk cId="3369255699" sldId="2146847140"/>
            <ac:picMk id="217" creationId="{06E302CF-B989-947B-0B68-30BDBFD4CD17}"/>
          </ac:picMkLst>
        </pc:picChg>
        <pc:picChg chg="mod">
          <ac:chgData name="d'Agostino, Ciro" userId="522b68d4-162f-4dc7-a4d9-e6a12496a8af" providerId="ADAL" clId="{57DC26E1-E75F-4BBF-B37C-FBBA6038A4BA}" dt="2022-06-22T10:55:30.150" v="520"/>
          <ac:picMkLst>
            <pc:docMk/>
            <pc:sldMk cId="3369255699" sldId="2146847140"/>
            <ac:picMk id="218" creationId="{7A685BCC-911C-C411-897F-44BA7C59BE35}"/>
          </ac:picMkLst>
        </pc:picChg>
        <pc:picChg chg="add mod">
          <ac:chgData name="d'Agostino, Ciro" userId="522b68d4-162f-4dc7-a4d9-e6a12496a8af" providerId="ADAL" clId="{57DC26E1-E75F-4BBF-B37C-FBBA6038A4BA}" dt="2022-06-22T10:55:30.150" v="520"/>
          <ac:picMkLst>
            <pc:docMk/>
            <pc:sldMk cId="3369255699" sldId="2146847140"/>
            <ac:picMk id="219" creationId="{5EF126B6-5158-EEC6-2776-CB4C70345FD5}"/>
          </ac:picMkLst>
        </pc:picChg>
        <pc:picChg chg="add mod">
          <ac:chgData name="d'Agostino, Ciro" userId="522b68d4-162f-4dc7-a4d9-e6a12496a8af" providerId="ADAL" clId="{57DC26E1-E75F-4BBF-B37C-FBBA6038A4BA}" dt="2022-06-22T10:55:30.150" v="520"/>
          <ac:picMkLst>
            <pc:docMk/>
            <pc:sldMk cId="3369255699" sldId="2146847140"/>
            <ac:picMk id="220" creationId="{E29D994E-29F9-8AED-72BC-46C2F3C993CC}"/>
          </ac:picMkLst>
        </pc:picChg>
        <pc:picChg chg="add mod">
          <ac:chgData name="d'Agostino, Ciro" userId="522b68d4-162f-4dc7-a4d9-e6a12496a8af" providerId="ADAL" clId="{57DC26E1-E75F-4BBF-B37C-FBBA6038A4BA}" dt="2022-06-22T10:55:30.150" v="520"/>
          <ac:picMkLst>
            <pc:docMk/>
            <pc:sldMk cId="3369255699" sldId="2146847140"/>
            <ac:picMk id="221" creationId="{BA049CDD-27AE-F628-4B05-CDB8BAFCC004}"/>
          </ac:picMkLst>
        </pc:picChg>
        <pc:picChg chg="add mod">
          <ac:chgData name="d'Agostino, Ciro" userId="522b68d4-162f-4dc7-a4d9-e6a12496a8af" providerId="ADAL" clId="{57DC26E1-E75F-4BBF-B37C-FBBA6038A4BA}" dt="2022-06-22T10:55:30.150" v="520"/>
          <ac:picMkLst>
            <pc:docMk/>
            <pc:sldMk cId="3369255699" sldId="2146847140"/>
            <ac:picMk id="223" creationId="{A76D2F13-65E9-3D16-B02B-EFF78304E9A1}"/>
          </ac:picMkLst>
        </pc:picChg>
        <pc:picChg chg="del">
          <ac:chgData name="d'Agostino, Ciro" userId="522b68d4-162f-4dc7-a4d9-e6a12496a8af" providerId="ADAL" clId="{57DC26E1-E75F-4BBF-B37C-FBBA6038A4BA}" dt="2022-06-22T09:18:24.127" v="332" actId="478"/>
          <ac:picMkLst>
            <pc:docMk/>
            <pc:sldMk cId="3369255699" sldId="2146847140"/>
            <ac:picMk id="278" creationId="{FE7DB191-9C54-4495-AABE-E168C2444FB4}"/>
          </ac:picMkLst>
        </pc:picChg>
        <pc:picChg chg="del">
          <ac:chgData name="d'Agostino, Ciro" userId="522b68d4-162f-4dc7-a4d9-e6a12496a8af" providerId="ADAL" clId="{57DC26E1-E75F-4BBF-B37C-FBBA6038A4BA}" dt="2022-06-22T09:18:24.127" v="332" actId="478"/>
          <ac:picMkLst>
            <pc:docMk/>
            <pc:sldMk cId="3369255699" sldId="2146847140"/>
            <ac:picMk id="280" creationId="{57D4366F-3344-4858-B4B4-0D68891D675E}"/>
          </ac:picMkLst>
        </pc:picChg>
        <pc:picChg chg="del">
          <ac:chgData name="d'Agostino, Ciro" userId="522b68d4-162f-4dc7-a4d9-e6a12496a8af" providerId="ADAL" clId="{57DC26E1-E75F-4BBF-B37C-FBBA6038A4BA}" dt="2022-06-22T09:18:24.127" v="332" actId="478"/>
          <ac:picMkLst>
            <pc:docMk/>
            <pc:sldMk cId="3369255699" sldId="2146847140"/>
            <ac:picMk id="281" creationId="{CBEC7CDA-D8B5-4899-A608-15B1FB533196}"/>
          </ac:picMkLst>
        </pc:picChg>
        <pc:picChg chg="del">
          <ac:chgData name="d'Agostino, Ciro" userId="522b68d4-162f-4dc7-a4d9-e6a12496a8af" providerId="ADAL" clId="{57DC26E1-E75F-4BBF-B37C-FBBA6038A4BA}" dt="2022-06-22T09:18:24.127" v="332" actId="478"/>
          <ac:picMkLst>
            <pc:docMk/>
            <pc:sldMk cId="3369255699" sldId="2146847140"/>
            <ac:picMk id="303" creationId="{4698FC8C-60FB-4D03-9900-C09C99D5E86C}"/>
          </ac:picMkLst>
        </pc:picChg>
        <pc:picChg chg="del">
          <ac:chgData name="d'Agostino, Ciro" userId="522b68d4-162f-4dc7-a4d9-e6a12496a8af" providerId="ADAL" clId="{57DC26E1-E75F-4BBF-B37C-FBBA6038A4BA}" dt="2022-06-22T09:18:24.127" v="332" actId="478"/>
          <ac:picMkLst>
            <pc:docMk/>
            <pc:sldMk cId="3369255699" sldId="2146847140"/>
            <ac:picMk id="304" creationId="{BC778D54-A39E-4ABD-B55D-E2DFF3603BEA}"/>
          </ac:picMkLst>
        </pc:picChg>
        <pc:picChg chg="del">
          <ac:chgData name="d'Agostino, Ciro" userId="522b68d4-162f-4dc7-a4d9-e6a12496a8af" providerId="ADAL" clId="{57DC26E1-E75F-4BBF-B37C-FBBA6038A4BA}" dt="2022-06-22T09:18:31.835" v="333" actId="478"/>
          <ac:picMkLst>
            <pc:docMk/>
            <pc:sldMk cId="3369255699" sldId="2146847140"/>
            <ac:picMk id="305" creationId="{DF9DA0EA-C4BE-433D-850A-C49FBF350523}"/>
          </ac:picMkLst>
        </pc:picChg>
        <pc:picChg chg="del">
          <ac:chgData name="d'Agostino, Ciro" userId="522b68d4-162f-4dc7-a4d9-e6a12496a8af" providerId="ADAL" clId="{57DC26E1-E75F-4BBF-B37C-FBBA6038A4BA}" dt="2022-06-22T09:18:31.835" v="333" actId="478"/>
          <ac:picMkLst>
            <pc:docMk/>
            <pc:sldMk cId="3369255699" sldId="2146847140"/>
            <ac:picMk id="306" creationId="{D9B59FAE-AFBE-4181-A9C7-9DD54AE8DD0E}"/>
          </ac:picMkLst>
        </pc:picChg>
        <pc:picChg chg="del">
          <ac:chgData name="d'Agostino, Ciro" userId="522b68d4-162f-4dc7-a4d9-e6a12496a8af" providerId="ADAL" clId="{57DC26E1-E75F-4BBF-B37C-FBBA6038A4BA}" dt="2022-06-22T09:18:24.127" v="332" actId="478"/>
          <ac:picMkLst>
            <pc:docMk/>
            <pc:sldMk cId="3369255699" sldId="2146847140"/>
            <ac:picMk id="307" creationId="{30C9970F-0659-40FE-B458-9C9FD4DE30AA}"/>
          </ac:picMkLst>
        </pc:picChg>
        <pc:picChg chg="del">
          <ac:chgData name="d'Agostino, Ciro" userId="522b68d4-162f-4dc7-a4d9-e6a12496a8af" providerId="ADAL" clId="{57DC26E1-E75F-4BBF-B37C-FBBA6038A4BA}" dt="2022-06-22T09:18:24.127" v="332" actId="478"/>
          <ac:picMkLst>
            <pc:docMk/>
            <pc:sldMk cId="3369255699" sldId="2146847140"/>
            <ac:picMk id="308" creationId="{B365C8C2-B560-4268-BC43-45F85D718761}"/>
          </ac:picMkLst>
        </pc:picChg>
        <pc:picChg chg="del">
          <ac:chgData name="d'Agostino, Ciro" userId="522b68d4-162f-4dc7-a4d9-e6a12496a8af" providerId="ADAL" clId="{57DC26E1-E75F-4BBF-B37C-FBBA6038A4BA}" dt="2022-06-22T09:18:31.835" v="333" actId="478"/>
          <ac:picMkLst>
            <pc:docMk/>
            <pc:sldMk cId="3369255699" sldId="2146847140"/>
            <ac:picMk id="309" creationId="{0337BB3D-FCAB-480E-B294-972F515582E0}"/>
          </ac:picMkLst>
        </pc:picChg>
        <pc:picChg chg="del">
          <ac:chgData name="d'Agostino, Ciro" userId="522b68d4-162f-4dc7-a4d9-e6a12496a8af" providerId="ADAL" clId="{57DC26E1-E75F-4BBF-B37C-FBBA6038A4BA}" dt="2022-06-22T09:18:24.127" v="332" actId="478"/>
          <ac:picMkLst>
            <pc:docMk/>
            <pc:sldMk cId="3369255699" sldId="2146847140"/>
            <ac:picMk id="310" creationId="{A5F16922-F2B6-4D7C-94AD-1390933AFF3E}"/>
          </ac:picMkLst>
        </pc:picChg>
        <pc:picChg chg="del">
          <ac:chgData name="d'Agostino, Ciro" userId="522b68d4-162f-4dc7-a4d9-e6a12496a8af" providerId="ADAL" clId="{57DC26E1-E75F-4BBF-B37C-FBBA6038A4BA}" dt="2022-06-22T09:18:24.127" v="332" actId="478"/>
          <ac:picMkLst>
            <pc:docMk/>
            <pc:sldMk cId="3369255699" sldId="2146847140"/>
            <ac:picMk id="311" creationId="{7B566CB4-8AFE-4A84-BAB7-E3D3B0383962}"/>
          </ac:picMkLst>
        </pc:picChg>
        <pc:picChg chg="del">
          <ac:chgData name="d'Agostino, Ciro" userId="522b68d4-162f-4dc7-a4d9-e6a12496a8af" providerId="ADAL" clId="{57DC26E1-E75F-4BBF-B37C-FBBA6038A4BA}" dt="2022-06-22T09:18:31.835" v="333" actId="478"/>
          <ac:picMkLst>
            <pc:docMk/>
            <pc:sldMk cId="3369255699" sldId="2146847140"/>
            <ac:picMk id="312" creationId="{3CEB641E-B364-4EBA-B92B-359956B10251}"/>
          </ac:picMkLst>
        </pc:picChg>
        <pc:picChg chg="del">
          <ac:chgData name="d'Agostino, Ciro" userId="522b68d4-162f-4dc7-a4d9-e6a12496a8af" providerId="ADAL" clId="{57DC26E1-E75F-4BBF-B37C-FBBA6038A4BA}" dt="2022-06-22T09:18:24.127" v="332" actId="478"/>
          <ac:picMkLst>
            <pc:docMk/>
            <pc:sldMk cId="3369255699" sldId="2146847140"/>
            <ac:picMk id="313" creationId="{9F101D4C-3FA0-4EEA-937E-ED049A373459}"/>
          </ac:picMkLst>
        </pc:picChg>
        <pc:picChg chg="del">
          <ac:chgData name="d'Agostino, Ciro" userId="522b68d4-162f-4dc7-a4d9-e6a12496a8af" providerId="ADAL" clId="{57DC26E1-E75F-4BBF-B37C-FBBA6038A4BA}" dt="2022-06-22T09:18:31.835" v="333" actId="478"/>
          <ac:picMkLst>
            <pc:docMk/>
            <pc:sldMk cId="3369255699" sldId="2146847140"/>
            <ac:picMk id="314" creationId="{9D136A43-F768-49B2-A331-044755AF5FF5}"/>
          </ac:picMkLst>
        </pc:picChg>
        <pc:picChg chg="del">
          <ac:chgData name="d'Agostino, Ciro" userId="522b68d4-162f-4dc7-a4d9-e6a12496a8af" providerId="ADAL" clId="{57DC26E1-E75F-4BBF-B37C-FBBA6038A4BA}" dt="2022-06-22T09:18:24.127" v="332" actId="478"/>
          <ac:picMkLst>
            <pc:docMk/>
            <pc:sldMk cId="3369255699" sldId="2146847140"/>
            <ac:picMk id="315" creationId="{016F3F06-3688-4A34-9299-C76955B7B965}"/>
          </ac:picMkLst>
        </pc:picChg>
        <pc:picChg chg="del">
          <ac:chgData name="d'Agostino, Ciro" userId="522b68d4-162f-4dc7-a4d9-e6a12496a8af" providerId="ADAL" clId="{57DC26E1-E75F-4BBF-B37C-FBBA6038A4BA}" dt="2022-06-22T09:18:24.127" v="332" actId="478"/>
          <ac:picMkLst>
            <pc:docMk/>
            <pc:sldMk cId="3369255699" sldId="2146847140"/>
            <ac:picMk id="316" creationId="{BC3B7A63-1376-45B7-A039-3029D8C9A6C8}"/>
          </ac:picMkLst>
        </pc:picChg>
        <pc:picChg chg="del">
          <ac:chgData name="d'Agostino, Ciro" userId="522b68d4-162f-4dc7-a4d9-e6a12496a8af" providerId="ADAL" clId="{57DC26E1-E75F-4BBF-B37C-FBBA6038A4BA}" dt="2022-06-22T09:18:24.127" v="332" actId="478"/>
          <ac:picMkLst>
            <pc:docMk/>
            <pc:sldMk cId="3369255699" sldId="2146847140"/>
            <ac:picMk id="317" creationId="{B9D9B0A2-FA20-4F3E-8C82-7E04D20522B6}"/>
          </ac:picMkLst>
        </pc:picChg>
        <pc:picChg chg="del">
          <ac:chgData name="d'Agostino, Ciro" userId="522b68d4-162f-4dc7-a4d9-e6a12496a8af" providerId="ADAL" clId="{57DC26E1-E75F-4BBF-B37C-FBBA6038A4BA}" dt="2022-06-22T09:18:31.835" v="333" actId="478"/>
          <ac:picMkLst>
            <pc:docMk/>
            <pc:sldMk cId="3369255699" sldId="2146847140"/>
            <ac:picMk id="323" creationId="{1F2C4D17-21DB-489F-88C7-D03CD5DEEC63}"/>
          </ac:picMkLst>
        </pc:picChg>
      </pc:sldChg>
      <pc:sldChg chg="addSp delSp modSp mod">
        <pc:chgData name="d'Agostino, Ciro" userId="522b68d4-162f-4dc7-a4d9-e6a12496a8af" providerId="ADAL" clId="{57DC26E1-E75F-4BBF-B37C-FBBA6038A4BA}" dt="2022-06-22T10:55:14.467" v="516" actId="166"/>
        <pc:sldMkLst>
          <pc:docMk/>
          <pc:sldMk cId="1507841239" sldId="2146847141"/>
        </pc:sldMkLst>
        <pc:spChg chg="mod">
          <ac:chgData name="d'Agostino, Ciro" userId="522b68d4-162f-4dc7-a4d9-e6a12496a8af" providerId="ADAL" clId="{57DC26E1-E75F-4BBF-B37C-FBBA6038A4BA}" dt="2022-06-22T09:15:49.543" v="299"/>
          <ac:spMkLst>
            <pc:docMk/>
            <pc:sldMk cId="1507841239" sldId="2146847141"/>
            <ac:spMk id="98" creationId="{8556CFB0-A0E7-6A36-DE8D-EEC24E45E112}"/>
          </ac:spMkLst>
        </pc:spChg>
        <pc:spChg chg="mod">
          <ac:chgData name="d'Agostino, Ciro" userId="522b68d4-162f-4dc7-a4d9-e6a12496a8af" providerId="ADAL" clId="{57DC26E1-E75F-4BBF-B37C-FBBA6038A4BA}" dt="2022-06-22T09:15:49.543" v="299"/>
          <ac:spMkLst>
            <pc:docMk/>
            <pc:sldMk cId="1507841239" sldId="2146847141"/>
            <ac:spMk id="99" creationId="{89F52F42-6BB7-7619-7397-A5364C3BDEEB}"/>
          </ac:spMkLst>
        </pc:spChg>
        <pc:spChg chg="mod">
          <ac:chgData name="d'Agostino, Ciro" userId="522b68d4-162f-4dc7-a4d9-e6a12496a8af" providerId="ADAL" clId="{57DC26E1-E75F-4BBF-B37C-FBBA6038A4BA}" dt="2022-06-22T09:15:49.543" v="299"/>
          <ac:spMkLst>
            <pc:docMk/>
            <pc:sldMk cId="1507841239" sldId="2146847141"/>
            <ac:spMk id="100" creationId="{DA377759-B4BD-DE9D-2870-5304C59B2C57}"/>
          </ac:spMkLst>
        </pc:spChg>
        <pc:spChg chg="mod">
          <ac:chgData name="d'Agostino, Ciro" userId="522b68d4-162f-4dc7-a4d9-e6a12496a8af" providerId="ADAL" clId="{57DC26E1-E75F-4BBF-B37C-FBBA6038A4BA}" dt="2022-06-22T09:15:49.543" v="299"/>
          <ac:spMkLst>
            <pc:docMk/>
            <pc:sldMk cId="1507841239" sldId="2146847141"/>
            <ac:spMk id="101" creationId="{2BC20D90-3748-517D-0040-1CB1E83FA90B}"/>
          </ac:spMkLst>
        </pc:spChg>
        <pc:spChg chg="mod">
          <ac:chgData name="d'Agostino, Ciro" userId="522b68d4-162f-4dc7-a4d9-e6a12496a8af" providerId="ADAL" clId="{57DC26E1-E75F-4BBF-B37C-FBBA6038A4BA}" dt="2022-06-22T09:15:49.543" v="299"/>
          <ac:spMkLst>
            <pc:docMk/>
            <pc:sldMk cId="1507841239" sldId="2146847141"/>
            <ac:spMk id="102" creationId="{BF52874F-1BB6-BCEE-A5B0-6F57620F43F6}"/>
          </ac:spMkLst>
        </pc:spChg>
        <pc:spChg chg="mod">
          <ac:chgData name="d'Agostino, Ciro" userId="522b68d4-162f-4dc7-a4d9-e6a12496a8af" providerId="ADAL" clId="{57DC26E1-E75F-4BBF-B37C-FBBA6038A4BA}" dt="2022-06-22T09:15:49.543" v="299"/>
          <ac:spMkLst>
            <pc:docMk/>
            <pc:sldMk cId="1507841239" sldId="2146847141"/>
            <ac:spMk id="103" creationId="{F7CCABAD-BB34-205B-4302-D226E45F22DC}"/>
          </ac:spMkLst>
        </pc:spChg>
        <pc:spChg chg="mod">
          <ac:chgData name="d'Agostino, Ciro" userId="522b68d4-162f-4dc7-a4d9-e6a12496a8af" providerId="ADAL" clId="{57DC26E1-E75F-4BBF-B37C-FBBA6038A4BA}" dt="2022-06-22T09:15:49.543" v="299"/>
          <ac:spMkLst>
            <pc:docMk/>
            <pc:sldMk cId="1507841239" sldId="2146847141"/>
            <ac:spMk id="107" creationId="{3730234F-1A78-B0FA-8EAE-64D0B0F46DE6}"/>
          </ac:spMkLst>
        </pc:spChg>
        <pc:spChg chg="mod">
          <ac:chgData name="d'Agostino, Ciro" userId="522b68d4-162f-4dc7-a4d9-e6a12496a8af" providerId="ADAL" clId="{57DC26E1-E75F-4BBF-B37C-FBBA6038A4BA}" dt="2022-06-22T09:17:08.803" v="315" actId="1076"/>
          <ac:spMkLst>
            <pc:docMk/>
            <pc:sldMk cId="1507841239" sldId="2146847141"/>
            <ac:spMk id="108" creationId="{5F7BF4E3-7D35-7727-59D7-D298126AC458}"/>
          </ac:spMkLst>
        </pc:spChg>
        <pc:spChg chg="mod">
          <ac:chgData name="d'Agostino, Ciro" userId="522b68d4-162f-4dc7-a4d9-e6a12496a8af" providerId="ADAL" clId="{57DC26E1-E75F-4BBF-B37C-FBBA6038A4BA}" dt="2022-06-22T09:15:49.543" v="299"/>
          <ac:spMkLst>
            <pc:docMk/>
            <pc:sldMk cId="1507841239" sldId="2146847141"/>
            <ac:spMk id="109" creationId="{966C4F10-0179-2110-0940-FE6E3A991347}"/>
          </ac:spMkLst>
        </pc:spChg>
        <pc:spChg chg="mod">
          <ac:chgData name="d'Agostino, Ciro" userId="522b68d4-162f-4dc7-a4d9-e6a12496a8af" providerId="ADAL" clId="{57DC26E1-E75F-4BBF-B37C-FBBA6038A4BA}" dt="2022-06-22T09:15:49.543" v="299"/>
          <ac:spMkLst>
            <pc:docMk/>
            <pc:sldMk cId="1507841239" sldId="2146847141"/>
            <ac:spMk id="110" creationId="{B7DB3460-6FAE-11EA-E192-6BDAB3577E96}"/>
          </ac:spMkLst>
        </pc:spChg>
        <pc:spChg chg="mod">
          <ac:chgData name="d'Agostino, Ciro" userId="522b68d4-162f-4dc7-a4d9-e6a12496a8af" providerId="ADAL" clId="{57DC26E1-E75F-4BBF-B37C-FBBA6038A4BA}" dt="2022-06-22T09:15:49.543" v="299"/>
          <ac:spMkLst>
            <pc:docMk/>
            <pc:sldMk cId="1507841239" sldId="2146847141"/>
            <ac:spMk id="111" creationId="{444E17D2-1B81-0A19-27F3-AB86BD67B3FD}"/>
          </ac:spMkLst>
        </pc:spChg>
        <pc:spChg chg="mod">
          <ac:chgData name="d'Agostino, Ciro" userId="522b68d4-162f-4dc7-a4d9-e6a12496a8af" providerId="ADAL" clId="{57DC26E1-E75F-4BBF-B37C-FBBA6038A4BA}" dt="2022-06-22T09:15:49.543" v="299"/>
          <ac:spMkLst>
            <pc:docMk/>
            <pc:sldMk cId="1507841239" sldId="2146847141"/>
            <ac:spMk id="112" creationId="{CA93FE60-5F6D-E98A-49DA-989405234AE9}"/>
          </ac:spMkLst>
        </pc:spChg>
        <pc:spChg chg="mod">
          <ac:chgData name="d'Agostino, Ciro" userId="522b68d4-162f-4dc7-a4d9-e6a12496a8af" providerId="ADAL" clId="{57DC26E1-E75F-4BBF-B37C-FBBA6038A4BA}" dt="2022-06-22T09:15:49.543" v="299"/>
          <ac:spMkLst>
            <pc:docMk/>
            <pc:sldMk cId="1507841239" sldId="2146847141"/>
            <ac:spMk id="113" creationId="{D62680CC-8921-198E-9FF2-716418BAF411}"/>
          </ac:spMkLst>
        </pc:spChg>
        <pc:spChg chg="mod">
          <ac:chgData name="d'Agostino, Ciro" userId="522b68d4-162f-4dc7-a4d9-e6a12496a8af" providerId="ADAL" clId="{57DC26E1-E75F-4BBF-B37C-FBBA6038A4BA}" dt="2022-06-22T09:15:49.543" v="299"/>
          <ac:spMkLst>
            <pc:docMk/>
            <pc:sldMk cId="1507841239" sldId="2146847141"/>
            <ac:spMk id="114" creationId="{87A22298-086E-D4D6-A459-4C654C3AB562}"/>
          </ac:spMkLst>
        </pc:spChg>
        <pc:spChg chg="mod">
          <ac:chgData name="d'Agostino, Ciro" userId="522b68d4-162f-4dc7-a4d9-e6a12496a8af" providerId="ADAL" clId="{57DC26E1-E75F-4BBF-B37C-FBBA6038A4BA}" dt="2022-06-22T09:15:49.543" v="299"/>
          <ac:spMkLst>
            <pc:docMk/>
            <pc:sldMk cId="1507841239" sldId="2146847141"/>
            <ac:spMk id="115" creationId="{86152DC0-863D-045D-1F39-B0BC84E8BFE9}"/>
          </ac:spMkLst>
        </pc:spChg>
        <pc:spChg chg="mod">
          <ac:chgData name="d'Agostino, Ciro" userId="522b68d4-162f-4dc7-a4d9-e6a12496a8af" providerId="ADAL" clId="{57DC26E1-E75F-4BBF-B37C-FBBA6038A4BA}" dt="2022-06-22T09:15:49.543" v="299"/>
          <ac:spMkLst>
            <pc:docMk/>
            <pc:sldMk cId="1507841239" sldId="2146847141"/>
            <ac:spMk id="116" creationId="{DF1E29FA-16A7-E72D-AC56-F007814F63C0}"/>
          </ac:spMkLst>
        </pc:spChg>
        <pc:spChg chg="mod">
          <ac:chgData name="d'Agostino, Ciro" userId="522b68d4-162f-4dc7-a4d9-e6a12496a8af" providerId="ADAL" clId="{57DC26E1-E75F-4BBF-B37C-FBBA6038A4BA}" dt="2022-06-22T09:15:49.543" v="299"/>
          <ac:spMkLst>
            <pc:docMk/>
            <pc:sldMk cId="1507841239" sldId="2146847141"/>
            <ac:spMk id="117" creationId="{B68CEE07-4D7B-6FBE-EBE7-6370782993FB}"/>
          </ac:spMkLst>
        </pc:spChg>
        <pc:spChg chg="mod">
          <ac:chgData name="d'Agostino, Ciro" userId="522b68d4-162f-4dc7-a4d9-e6a12496a8af" providerId="ADAL" clId="{57DC26E1-E75F-4BBF-B37C-FBBA6038A4BA}" dt="2022-06-22T09:15:49.543" v="299"/>
          <ac:spMkLst>
            <pc:docMk/>
            <pc:sldMk cId="1507841239" sldId="2146847141"/>
            <ac:spMk id="118" creationId="{082A2406-188D-8048-8CD7-385290020F10}"/>
          </ac:spMkLst>
        </pc:spChg>
        <pc:spChg chg="mod">
          <ac:chgData name="d'Agostino, Ciro" userId="522b68d4-162f-4dc7-a4d9-e6a12496a8af" providerId="ADAL" clId="{57DC26E1-E75F-4BBF-B37C-FBBA6038A4BA}" dt="2022-06-22T09:15:49.543" v="299"/>
          <ac:spMkLst>
            <pc:docMk/>
            <pc:sldMk cId="1507841239" sldId="2146847141"/>
            <ac:spMk id="119" creationId="{FCDAA88B-03BA-689D-0A06-0CAE654CD0E3}"/>
          </ac:spMkLst>
        </pc:spChg>
        <pc:spChg chg="mod">
          <ac:chgData name="d'Agostino, Ciro" userId="522b68d4-162f-4dc7-a4d9-e6a12496a8af" providerId="ADAL" clId="{57DC26E1-E75F-4BBF-B37C-FBBA6038A4BA}" dt="2022-06-22T09:15:49.543" v="299"/>
          <ac:spMkLst>
            <pc:docMk/>
            <pc:sldMk cId="1507841239" sldId="2146847141"/>
            <ac:spMk id="120" creationId="{B78ACCEE-4192-7CB2-2071-4162E184047B}"/>
          </ac:spMkLst>
        </pc:spChg>
        <pc:spChg chg="mod">
          <ac:chgData name="d'Agostino, Ciro" userId="522b68d4-162f-4dc7-a4d9-e6a12496a8af" providerId="ADAL" clId="{57DC26E1-E75F-4BBF-B37C-FBBA6038A4BA}" dt="2022-06-22T09:15:49.543" v="299"/>
          <ac:spMkLst>
            <pc:docMk/>
            <pc:sldMk cId="1507841239" sldId="2146847141"/>
            <ac:spMk id="121" creationId="{EA8E0ADA-2621-6B1C-19C5-751A163311BE}"/>
          </ac:spMkLst>
        </pc:spChg>
        <pc:spChg chg="mod">
          <ac:chgData name="d'Agostino, Ciro" userId="522b68d4-162f-4dc7-a4d9-e6a12496a8af" providerId="ADAL" clId="{57DC26E1-E75F-4BBF-B37C-FBBA6038A4BA}" dt="2022-06-22T09:15:49.543" v="299"/>
          <ac:spMkLst>
            <pc:docMk/>
            <pc:sldMk cId="1507841239" sldId="2146847141"/>
            <ac:spMk id="122" creationId="{4DF42FFA-6783-E3E2-E970-6A5760DC0E13}"/>
          </ac:spMkLst>
        </pc:spChg>
        <pc:spChg chg="mod">
          <ac:chgData name="d'Agostino, Ciro" userId="522b68d4-162f-4dc7-a4d9-e6a12496a8af" providerId="ADAL" clId="{57DC26E1-E75F-4BBF-B37C-FBBA6038A4BA}" dt="2022-06-22T09:15:49.543" v="299"/>
          <ac:spMkLst>
            <pc:docMk/>
            <pc:sldMk cId="1507841239" sldId="2146847141"/>
            <ac:spMk id="142" creationId="{7B7BA7CB-37E2-043C-A25A-662FF558C141}"/>
          </ac:spMkLst>
        </pc:spChg>
        <pc:spChg chg="mod">
          <ac:chgData name="d'Agostino, Ciro" userId="522b68d4-162f-4dc7-a4d9-e6a12496a8af" providerId="ADAL" clId="{57DC26E1-E75F-4BBF-B37C-FBBA6038A4BA}" dt="2022-06-22T09:15:49.543" v="299"/>
          <ac:spMkLst>
            <pc:docMk/>
            <pc:sldMk cId="1507841239" sldId="2146847141"/>
            <ac:spMk id="143" creationId="{2609C602-CCB8-94D5-F998-64D809C32C6F}"/>
          </ac:spMkLst>
        </pc:spChg>
        <pc:spChg chg="mod">
          <ac:chgData name="d'Agostino, Ciro" userId="522b68d4-162f-4dc7-a4d9-e6a12496a8af" providerId="ADAL" clId="{57DC26E1-E75F-4BBF-B37C-FBBA6038A4BA}" dt="2022-06-22T09:15:49.543" v="299"/>
          <ac:spMkLst>
            <pc:docMk/>
            <pc:sldMk cId="1507841239" sldId="2146847141"/>
            <ac:spMk id="145" creationId="{1CF759D8-0415-7F98-5089-E6213F5650AE}"/>
          </ac:spMkLst>
        </pc:spChg>
        <pc:spChg chg="mod">
          <ac:chgData name="d'Agostino, Ciro" userId="522b68d4-162f-4dc7-a4d9-e6a12496a8af" providerId="ADAL" clId="{57DC26E1-E75F-4BBF-B37C-FBBA6038A4BA}" dt="2022-06-22T09:15:49.543" v="299"/>
          <ac:spMkLst>
            <pc:docMk/>
            <pc:sldMk cId="1507841239" sldId="2146847141"/>
            <ac:spMk id="146" creationId="{49991BAD-9CD0-FCB4-F29A-C5E42D21EB30}"/>
          </ac:spMkLst>
        </pc:spChg>
        <pc:spChg chg="mod">
          <ac:chgData name="d'Agostino, Ciro" userId="522b68d4-162f-4dc7-a4d9-e6a12496a8af" providerId="ADAL" clId="{57DC26E1-E75F-4BBF-B37C-FBBA6038A4BA}" dt="2022-06-22T09:15:49.543" v="299"/>
          <ac:spMkLst>
            <pc:docMk/>
            <pc:sldMk cId="1507841239" sldId="2146847141"/>
            <ac:spMk id="147" creationId="{AD5D8566-9BA6-0AF7-3903-998CD3D7EE17}"/>
          </ac:spMkLst>
        </pc:spChg>
        <pc:spChg chg="mod">
          <ac:chgData name="d'Agostino, Ciro" userId="522b68d4-162f-4dc7-a4d9-e6a12496a8af" providerId="ADAL" clId="{57DC26E1-E75F-4BBF-B37C-FBBA6038A4BA}" dt="2022-06-22T09:15:49.543" v="299"/>
          <ac:spMkLst>
            <pc:docMk/>
            <pc:sldMk cId="1507841239" sldId="2146847141"/>
            <ac:spMk id="153" creationId="{07FBEC75-FC9E-B0E7-3BC6-5DBCBDC9CBE6}"/>
          </ac:spMkLst>
        </pc:spChg>
        <pc:spChg chg="mod">
          <ac:chgData name="d'Agostino, Ciro" userId="522b68d4-162f-4dc7-a4d9-e6a12496a8af" providerId="ADAL" clId="{57DC26E1-E75F-4BBF-B37C-FBBA6038A4BA}" dt="2022-06-22T09:15:49.543" v="299"/>
          <ac:spMkLst>
            <pc:docMk/>
            <pc:sldMk cId="1507841239" sldId="2146847141"/>
            <ac:spMk id="154" creationId="{F6D7D470-56B8-06A4-FF96-C51C9997DE2A}"/>
          </ac:spMkLst>
        </pc:spChg>
        <pc:spChg chg="mod">
          <ac:chgData name="d'Agostino, Ciro" userId="522b68d4-162f-4dc7-a4d9-e6a12496a8af" providerId="ADAL" clId="{57DC26E1-E75F-4BBF-B37C-FBBA6038A4BA}" dt="2022-06-22T10:55:12.025" v="515"/>
          <ac:spMkLst>
            <pc:docMk/>
            <pc:sldMk cId="1507841239" sldId="2146847141"/>
            <ac:spMk id="177" creationId="{66592238-CB27-077E-F466-313F9C73D17E}"/>
          </ac:spMkLst>
        </pc:spChg>
        <pc:spChg chg="mod">
          <ac:chgData name="d'Agostino, Ciro" userId="522b68d4-162f-4dc7-a4d9-e6a12496a8af" providerId="ADAL" clId="{57DC26E1-E75F-4BBF-B37C-FBBA6038A4BA}" dt="2022-06-22T10:55:12.025" v="515"/>
          <ac:spMkLst>
            <pc:docMk/>
            <pc:sldMk cId="1507841239" sldId="2146847141"/>
            <ac:spMk id="178" creationId="{DFBB5EEE-0D04-2535-5580-288A64F85DE3}"/>
          </ac:spMkLst>
        </pc:spChg>
        <pc:spChg chg="mod">
          <ac:chgData name="d'Agostino, Ciro" userId="522b68d4-162f-4dc7-a4d9-e6a12496a8af" providerId="ADAL" clId="{57DC26E1-E75F-4BBF-B37C-FBBA6038A4BA}" dt="2022-06-22T10:55:12.025" v="515"/>
          <ac:spMkLst>
            <pc:docMk/>
            <pc:sldMk cId="1507841239" sldId="2146847141"/>
            <ac:spMk id="179" creationId="{2F0D4D8E-8D8E-4103-2922-BF3FD8F20F2F}"/>
          </ac:spMkLst>
        </pc:spChg>
        <pc:spChg chg="mod">
          <ac:chgData name="d'Agostino, Ciro" userId="522b68d4-162f-4dc7-a4d9-e6a12496a8af" providerId="ADAL" clId="{57DC26E1-E75F-4BBF-B37C-FBBA6038A4BA}" dt="2022-06-22T10:55:12.025" v="515"/>
          <ac:spMkLst>
            <pc:docMk/>
            <pc:sldMk cId="1507841239" sldId="2146847141"/>
            <ac:spMk id="180" creationId="{B832EE63-92E1-C57A-9476-31CFB9B08811}"/>
          </ac:spMkLst>
        </pc:spChg>
        <pc:spChg chg="mod">
          <ac:chgData name="d'Agostino, Ciro" userId="522b68d4-162f-4dc7-a4d9-e6a12496a8af" providerId="ADAL" clId="{57DC26E1-E75F-4BBF-B37C-FBBA6038A4BA}" dt="2022-06-22T10:55:12.025" v="515"/>
          <ac:spMkLst>
            <pc:docMk/>
            <pc:sldMk cId="1507841239" sldId="2146847141"/>
            <ac:spMk id="181" creationId="{389EC829-9484-05A8-2204-A96D39E38457}"/>
          </ac:spMkLst>
        </pc:spChg>
        <pc:spChg chg="mod">
          <ac:chgData name="d'Agostino, Ciro" userId="522b68d4-162f-4dc7-a4d9-e6a12496a8af" providerId="ADAL" clId="{57DC26E1-E75F-4BBF-B37C-FBBA6038A4BA}" dt="2022-06-22T10:55:12.025" v="515"/>
          <ac:spMkLst>
            <pc:docMk/>
            <pc:sldMk cId="1507841239" sldId="2146847141"/>
            <ac:spMk id="182" creationId="{49BB8834-6FDA-9F2B-7B7E-43A3DA310981}"/>
          </ac:spMkLst>
        </pc:spChg>
        <pc:spChg chg="mod">
          <ac:chgData name="d'Agostino, Ciro" userId="522b68d4-162f-4dc7-a4d9-e6a12496a8af" providerId="ADAL" clId="{57DC26E1-E75F-4BBF-B37C-FBBA6038A4BA}" dt="2022-06-22T10:55:12.025" v="515"/>
          <ac:spMkLst>
            <pc:docMk/>
            <pc:sldMk cId="1507841239" sldId="2146847141"/>
            <ac:spMk id="186" creationId="{D3215EA7-960F-6BFD-B4A6-D637378D448E}"/>
          </ac:spMkLst>
        </pc:spChg>
        <pc:spChg chg="mod">
          <ac:chgData name="d'Agostino, Ciro" userId="522b68d4-162f-4dc7-a4d9-e6a12496a8af" providerId="ADAL" clId="{57DC26E1-E75F-4BBF-B37C-FBBA6038A4BA}" dt="2022-06-22T10:55:12.025" v="515"/>
          <ac:spMkLst>
            <pc:docMk/>
            <pc:sldMk cId="1507841239" sldId="2146847141"/>
            <ac:spMk id="187" creationId="{DA1D6A00-E174-CDDA-E662-EF738810050C}"/>
          </ac:spMkLst>
        </pc:spChg>
        <pc:spChg chg="mod">
          <ac:chgData name="d'Agostino, Ciro" userId="522b68d4-162f-4dc7-a4d9-e6a12496a8af" providerId="ADAL" clId="{57DC26E1-E75F-4BBF-B37C-FBBA6038A4BA}" dt="2022-06-22T10:55:12.025" v="515"/>
          <ac:spMkLst>
            <pc:docMk/>
            <pc:sldMk cId="1507841239" sldId="2146847141"/>
            <ac:spMk id="188" creationId="{D492F91A-4FA5-74DF-256A-D3C83395BCF3}"/>
          </ac:spMkLst>
        </pc:spChg>
        <pc:spChg chg="mod">
          <ac:chgData name="d'Agostino, Ciro" userId="522b68d4-162f-4dc7-a4d9-e6a12496a8af" providerId="ADAL" clId="{57DC26E1-E75F-4BBF-B37C-FBBA6038A4BA}" dt="2022-06-22T10:55:12.025" v="515"/>
          <ac:spMkLst>
            <pc:docMk/>
            <pc:sldMk cId="1507841239" sldId="2146847141"/>
            <ac:spMk id="189" creationId="{7F8D3FAE-2278-FF75-2856-221A04278A53}"/>
          </ac:spMkLst>
        </pc:spChg>
        <pc:spChg chg="mod">
          <ac:chgData name="d'Agostino, Ciro" userId="522b68d4-162f-4dc7-a4d9-e6a12496a8af" providerId="ADAL" clId="{57DC26E1-E75F-4BBF-B37C-FBBA6038A4BA}" dt="2022-06-22T10:55:12.025" v="515"/>
          <ac:spMkLst>
            <pc:docMk/>
            <pc:sldMk cId="1507841239" sldId="2146847141"/>
            <ac:spMk id="190" creationId="{8A15659C-CF77-3755-A704-4C8DDFEBC060}"/>
          </ac:spMkLst>
        </pc:spChg>
        <pc:spChg chg="mod">
          <ac:chgData name="d'Agostino, Ciro" userId="522b68d4-162f-4dc7-a4d9-e6a12496a8af" providerId="ADAL" clId="{57DC26E1-E75F-4BBF-B37C-FBBA6038A4BA}" dt="2022-06-22T10:55:12.025" v="515"/>
          <ac:spMkLst>
            <pc:docMk/>
            <pc:sldMk cId="1507841239" sldId="2146847141"/>
            <ac:spMk id="191" creationId="{785AAC27-ADE4-B918-A9C8-6E5ACCE218C4}"/>
          </ac:spMkLst>
        </pc:spChg>
        <pc:spChg chg="mod">
          <ac:chgData name="d'Agostino, Ciro" userId="522b68d4-162f-4dc7-a4d9-e6a12496a8af" providerId="ADAL" clId="{57DC26E1-E75F-4BBF-B37C-FBBA6038A4BA}" dt="2022-06-22T10:55:12.025" v="515"/>
          <ac:spMkLst>
            <pc:docMk/>
            <pc:sldMk cId="1507841239" sldId="2146847141"/>
            <ac:spMk id="192" creationId="{F53CF34B-1512-BA16-31F7-00EDDF20F79E}"/>
          </ac:spMkLst>
        </pc:spChg>
        <pc:spChg chg="mod">
          <ac:chgData name="d'Agostino, Ciro" userId="522b68d4-162f-4dc7-a4d9-e6a12496a8af" providerId="ADAL" clId="{57DC26E1-E75F-4BBF-B37C-FBBA6038A4BA}" dt="2022-06-22T10:55:12.025" v="515"/>
          <ac:spMkLst>
            <pc:docMk/>
            <pc:sldMk cId="1507841239" sldId="2146847141"/>
            <ac:spMk id="193" creationId="{22389659-ABF2-861F-0264-AF58756519E0}"/>
          </ac:spMkLst>
        </pc:spChg>
        <pc:spChg chg="mod">
          <ac:chgData name="d'Agostino, Ciro" userId="522b68d4-162f-4dc7-a4d9-e6a12496a8af" providerId="ADAL" clId="{57DC26E1-E75F-4BBF-B37C-FBBA6038A4BA}" dt="2022-06-22T10:55:12.025" v="515"/>
          <ac:spMkLst>
            <pc:docMk/>
            <pc:sldMk cId="1507841239" sldId="2146847141"/>
            <ac:spMk id="194" creationId="{B364923F-2495-60ED-FD69-DC12D0281BB0}"/>
          </ac:spMkLst>
        </pc:spChg>
        <pc:spChg chg="mod">
          <ac:chgData name="d'Agostino, Ciro" userId="522b68d4-162f-4dc7-a4d9-e6a12496a8af" providerId="ADAL" clId="{57DC26E1-E75F-4BBF-B37C-FBBA6038A4BA}" dt="2022-06-22T10:55:12.025" v="515"/>
          <ac:spMkLst>
            <pc:docMk/>
            <pc:sldMk cId="1507841239" sldId="2146847141"/>
            <ac:spMk id="195" creationId="{88BE6B60-294E-0518-EAB3-9A13ECAF49A4}"/>
          </ac:spMkLst>
        </pc:spChg>
        <pc:spChg chg="mod">
          <ac:chgData name="d'Agostino, Ciro" userId="522b68d4-162f-4dc7-a4d9-e6a12496a8af" providerId="ADAL" clId="{57DC26E1-E75F-4BBF-B37C-FBBA6038A4BA}" dt="2022-06-22T10:55:12.025" v="515"/>
          <ac:spMkLst>
            <pc:docMk/>
            <pc:sldMk cId="1507841239" sldId="2146847141"/>
            <ac:spMk id="196" creationId="{05376EB3-1A65-C447-CC22-A2C81843EC69}"/>
          </ac:spMkLst>
        </pc:spChg>
        <pc:spChg chg="mod">
          <ac:chgData name="d'Agostino, Ciro" userId="522b68d4-162f-4dc7-a4d9-e6a12496a8af" providerId="ADAL" clId="{57DC26E1-E75F-4BBF-B37C-FBBA6038A4BA}" dt="2022-06-22T10:55:12.025" v="515"/>
          <ac:spMkLst>
            <pc:docMk/>
            <pc:sldMk cId="1507841239" sldId="2146847141"/>
            <ac:spMk id="197" creationId="{1F1BE848-F4C3-828E-743A-AEEB1663A92D}"/>
          </ac:spMkLst>
        </pc:spChg>
        <pc:spChg chg="mod">
          <ac:chgData name="d'Agostino, Ciro" userId="522b68d4-162f-4dc7-a4d9-e6a12496a8af" providerId="ADAL" clId="{57DC26E1-E75F-4BBF-B37C-FBBA6038A4BA}" dt="2022-06-22T10:55:12.025" v="515"/>
          <ac:spMkLst>
            <pc:docMk/>
            <pc:sldMk cId="1507841239" sldId="2146847141"/>
            <ac:spMk id="198" creationId="{E559B9EB-F339-8884-5ECD-EFCE0831BB9F}"/>
          </ac:spMkLst>
        </pc:spChg>
        <pc:spChg chg="mod">
          <ac:chgData name="d'Agostino, Ciro" userId="522b68d4-162f-4dc7-a4d9-e6a12496a8af" providerId="ADAL" clId="{57DC26E1-E75F-4BBF-B37C-FBBA6038A4BA}" dt="2022-06-22T10:55:12.025" v="515"/>
          <ac:spMkLst>
            <pc:docMk/>
            <pc:sldMk cId="1507841239" sldId="2146847141"/>
            <ac:spMk id="199" creationId="{F600515A-CDC4-72FA-45D7-84E33E2416BD}"/>
          </ac:spMkLst>
        </pc:spChg>
        <pc:spChg chg="mod">
          <ac:chgData name="d'Agostino, Ciro" userId="522b68d4-162f-4dc7-a4d9-e6a12496a8af" providerId="ADAL" clId="{57DC26E1-E75F-4BBF-B37C-FBBA6038A4BA}" dt="2022-06-22T10:55:12.025" v="515"/>
          <ac:spMkLst>
            <pc:docMk/>
            <pc:sldMk cId="1507841239" sldId="2146847141"/>
            <ac:spMk id="200" creationId="{98D0B1FB-EF0C-FE36-4443-5C3722D3DEA9}"/>
          </ac:spMkLst>
        </pc:spChg>
        <pc:spChg chg="mod">
          <ac:chgData name="d'Agostino, Ciro" userId="522b68d4-162f-4dc7-a4d9-e6a12496a8af" providerId="ADAL" clId="{57DC26E1-E75F-4BBF-B37C-FBBA6038A4BA}" dt="2022-06-22T10:55:12.025" v="515"/>
          <ac:spMkLst>
            <pc:docMk/>
            <pc:sldMk cId="1507841239" sldId="2146847141"/>
            <ac:spMk id="201" creationId="{C536ED54-8A09-3188-9C73-495D9DF3B635}"/>
          </ac:spMkLst>
        </pc:spChg>
        <pc:spChg chg="mod">
          <ac:chgData name="d'Agostino, Ciro" userId="522b68d4-162f-4dc7-a4d9-e6a12496a8af" providerId="ADAL" clId="{57DC26E1-E75F-4BBF-B37C-FBBA6038A4BA}" dt="2022-06-22T10:55:12.025" v="515"/>
          <ac:spMkLst>
            <pc:docMk/>
            <pc:sldMk cId="1507841239" sldId="2146847141"/>
            <ac:spMk id="218" creationId="{6854D21E-FCAE-870A-2D0F-1C6FDBF69D58}"/>
          </ac:spMkLst>
        </pc:spChg>
        <pc:spChg chg="mod">
          <ac:chgData name="d'Agostino, Ciro" userId="522b68d4-162f-4dc7-a4d9-e6a12496a8af" providerId="ADAL" clId="{57DC26E1-E75F-4BBF-B37C-FBBA6038A4BA}" dt="2022-06-22T10:55:12.025" v="515"/>
          <ac:spMkLst>
            <pc:docMk/>
            <pc:sldMk cId="1507841239" sldId="2146847141"/>
            <ac:spMk id="219" creationId="{1C767CDA-73AE-4C6F-58D7-0E196C4F69FE}"/>
          </ac:spMkLst>
        </pc:spChg>
        <pc:spChg chg="mod">
          <ac:chgData name="d'Agostino, Ciro" userId="522b68d4-162f-4dc7-a4d9-e6a12496a8af" providerId="ADAL" clId="{57DC26E1-E75F-4BBF-B37C-FBBA6038A4BA}" dt="2022-06-22T10:55:12.025" v="515"/>
          <ac:spMkLst>
            <pc:docMk/>
            <pc:sldMk cId="1507841239" sldId="2146847141"/>
            <ac:spMk id="220" creationId="{2BC2C5ED-F62D-8931-DCF4-B718A67D2E19}"/>
          </ac:spMkLst>
        </pc:spChg>
        <pc:spChg chg="mod">
          <ac:chgData name="d'Agostino, Ciro" userId="522b68d4-162f-4dc7-a4d9-e6a12496a8af" providerId="ADAL" clId="{57DC26E1-E75F-4BBF-B37C-FBBA6038A4BA}" dt="2022-06-22T10:55:12.025" v="515"/>
          <ac:spMkLst>
            <pc:docMk/>
            <pc:sldMk cId="1507841239" sldId="2146847141"/>
            <ac:spMk id="221" creationId="{EEB2AF77-85C3-E5F8-AD93-253E967D903F}"/>
          </ac:spMkLst>
        </pc:spChg>
        <pc:spChg chg="mod">
          <ac:chgData name="d'Agostino, Ciro" userId="522b68d4-162f-4dc7-a4d9-e6a12496a8af" providerId="ADAL" clId="{57DC26E1-E75F-4BBF-B37C-FBBA6038A4BA}" dt="2022-06-22T10:55:12.025" v="515"/>
          <ac:spMkLst>
            <pc:docMk/>
            <pc:sldMk cId="1507841239" sldId="2146847141"/>
            <ac:spMk id="223" creationId="{A95586EB-F6CB-D671-8E53-129F4B9FA301}"/>
          </ac:spMkLst>
        </pc:spChg>
        <pc:spChg chg="mod">
          <ac:chgData name="d'Agostino, Ciro" userId="522b68d4-162f-4dc7-a4d9-e6a12496a8af" providerId="ADAL" clId="{57DC26E1-E75F-4BBF-B37C-FBBA6038A4BA}" dt="2022-06-22T10:55:12.025" v="515"/>
          <ac:spMkLst>
            <pc:docMk/>
            <pc:sldMk cId="1507841239" sldId="2146847141"/>
            <ac:spMk id="229" creationId="{E7FD00DE-8F91-878D-D4C3-71D3E2E1EA27}"/>
          </ac:spMkLst>
        </pc:spChg>
        <pc:spChg chg="mod">
          <ac:chgData name="d'Agostino, Ciro" userId="522b68d4-162f-4dc7-a4d9-e6a12496a8af" providerId="ADAL" clId="{57DC26E1-E75F-4BBF-B37C-FBBA6038A4BA}" dt="2022-06-22T10:55:12.025" v="515"/>
          <ac:spMkLst>
            <pc:docMk/>
            <pc:sldMk cId="1507841239" sldId="2146847141"/>
            <ac:spMk id="230" creationId="{37CFE326-06D0-EB77-0140-D28B39F8E176}"/>
          </ac:spMkLst>
        </pc:spChg>
        <pc:spChg chg="add mod">
          <ac:chgData name="d'Agostino, Ciro" userId="522b68d4-162f-4dc7-a4d9-e6a12496a8af" providerId="ADAL" clId="{57DC26E1-E75F-4BBF-B37C-FBBA6038A4BA}" dt="2022-06-22T10:55:12.025" v="515"/>
          <ac:spMkLst>
            <pc:docMk/>
            <pc:sldMk cId="1507841239" sldId="2146847141"/>
            <ac:spMk id="252" creationId="{DCA9DF64-9CC0-5AB9-4179-AC71EC2CCE1C}"/>
          </ac:spMkLst>
        </pc:spChg>
        <pc:spChg chg="del">
          <ac:chgData name="d'Agostino, Ciro" userId="522b68d4-162f-4dc7-a4d9-e6a12496a8af" providerId="ADAL" clId="{57DC26E1-E75F-4BBF-B37C-FBBA6038A4BA}" dt="2022-06-22T09:14:51.764" v="297" actId="478"/>
          <ac:spMkLst>
            <pc:docMk/>
            <pc:sldMk cId="1507841239" sldId="2146847141"/>
            <ac:spMk id="272" creationId="{97F56CEC-1AF4-49F6-8D29-18B4FC07393E}"/>
          </ac:spMkLst>
        </pc:spChg>
        <pc:spChg chg="del">
          <ac:chgData name="d'Agostino, Ciro" userId="522b68d4-162f-4dc7-a4d9-e6a12496a8af" providerId="ADAL" clId="{57DC26E1-E75F-4BBF-B37C-FBBA6038A4BA}" dt="2022-06-22T09:14:51.764" v="297" actId="478"/>
          <ac:spMkLst>
            <pc:docMk/>
            <pc:sldMk cId="1507841239" sldId="2146847141"/>
            <ac:spMk id="273" creationId="{DB014C9B-4C76-4B43-BB4E-50099F0A33EC}"/>
          </ac:spMkLst>
        </pc:spChg>
        <pc:spChg chg="del">
          <ac:chgData name="d'Agostino, Ciro" userId="522b68d4-162f-4dc7-a4d9-e6a12496a8af" providerId="ADAL" clId="{57DC26E1-E75F-4BBF-B37C-FBBA6038A4BA}" dt="2022-06-22T09:14:51.764" v="297" actId="478"/>
          <ac:spMkLst>
            <pc:docMk/>
            <pc:sldMk cId="1507841239" sldId="2146847141"/>
            <ac:spMk id="274" creationId="{998714FB-919D-4882-B620-0520954BA1BF}"/>
          </ac:spMkLst>
        </pc:spChg>
        <pc:spChg chg="del">
          <ac:chgData name="d'Agostino, Ciro" userId="522b68d4-162f-4dc7-a4d9-e6a12496a8af" providerId="ADAL" clId="{57DC26E1-E75F-4BBF-B37C-FBBA6038A4BA}" dt="2022-06-22T09:14:51.764" v="297" actId="478"/>
          <ac:spMkLst>
            <pc:docMk/>
            <pc:sldMk cId="1507841239" sldId="2146847141"/>
            <ac:spMk id="275" creationId="{BD6C58F1-515E-4871-9AC4-8D42E9ABA7B6}"/>
          </ac:spMkLst>
        </pc:spChg>
        <pc:spChg chg="del">
          <ac:chgData name="d'Agostino, Ciro" userId="522b68d4-162f-4dc7-a4d9-e6a12496a8af" providerId="ADAL" clId="{57DC26E1-E75F-4BBF-B37C-FBBA6038A4BA}" dt="2022-06-22T09:14:51.764" v="297" actId="478"/>
          <ac:spMkLst>
            <pc:docMk/>
            <pc:sldMk cId="1507841239" sldId="2146847141"/>
            <ac:spMk id="276" creationId="{EC57CDBF-AD67-4111-93B6-A16B435929E0}"/>
          </ac:spMkLst>
        </pc:spChg>
        <pc:spChg chg="del">
          <ac:chgData name="d'Agostino, Ciro" userId="522b68d4-162f-4dc7-a4d9-e6a12496a8af" providerId="ADAL" clId="{57DC26E1-E75F-4BBF-B37C-FBBA6038A4BA}" dt="2022-06-22T09:14:51.764" v="297" actId="478"/>
          <ac:spMkLst>
            <pc:docMk/>
            <pc:sldMk cId="1507841239" sldId="2146847141"/>
            <ac:spMk id="277" creationId="{9BFFCF07-6180-4129-AC20-69A902832E58}"/>
          </ac:spMkLst>
        </pc:spChg>
        <pc:spChg chg="del">
          <ac:chgData name="d'Agostino, Ciro" userId="522b68d4-162f-4dc7-a4d9-e6a12496a8af" providerId="ADAL" clId="{57DC26E1-E75F-4BBF-B37C-FBBA6038A4BA}" dt="2022-06-22T09:14:51.764" v="297" actId="478"/>
          <ac:spMkLst>
            <pc:docMk/>
            <pc:sldMk cId="1507841239" sldId="2146847141"/>
            <ac:spMk id="282" creationId="{CADF0475-832D-4054-974F-DC11DE46BDF4}"/>
          </ac:spMkLst>
        </pc:spChg>
        <pc:spChg chg="del">
          <ac:chgData name="d'Agostino, Ciro" userId="522b68d4-162f-4dc7-a4d9-e6a12496a8af" providerId="ADAL" clId="{57DC26E1-E75F-4BBF-B37C-FBBA6038A4BA}" dt="2022-06-22T09:14:51.764" v="297" actId="478"/>
          <ac:spMkLst>
            <pc:docMk/>
            <pc:sldMk cId="1507841239" sldId="2146847141"/>
            <ac:spMk id="283" creationId="{0F576D68-5FB8-4CBF-9D44-5C1DC97EDA1A}"/>
          </ac:spMkLst>
        </pc:spChg>
        <pc:spChg chg="del">
          <ac:chgData name="d'Agostino, Ciro" userId="522b68d4-162f-4dc7-a4d9-e6a12496a8af" providerId="ADAL" clId="{57DC26E1-E75F-4BBF-B37C-FBBA6038A4BA}" dt="2022-06-22T09:14:51.764" v="297" actId="478"/>
          <ac:spMkLst>
            <pc:docMk/>
            <pc:sldMk cId="1507841239" sldId="2146847141"/>
            <ac:spMk id="284" creationId="{C3DF3DFF-927E-4194-AC3A-29192CB34E0F}"/>
          </ac:spMkLst>
        </pc:spChg>
        <pc:spChg chg="del">
          <ac:chgData name="d'Agostino, Ciro" userId="522b68d4-162f-4dc7-a4d9-e6a12496a8af" providerId="ADAL" clId="{57DC26E1-E75F-4BBF-B37C-FBBA6038A4BA}" dt="2022-06-22T09:14:51.764" v="297" actId="478"/>
          <ac:spMkLst>
            <pc:docMk/>
            <pc:sldMk cId="1507841239" sldId="2146847141"/>
            <ac:spMk id="285" creationId="{FE0FCA62-54E7-4EBB-BDA7-27DCBB2655CE}"/>
          </ac:spMkLst>
        </pc:spChg>
        <pc:spChg chg="del">
          <ac:chgData name="d'Agostino, Ciro" userId="522b68d4-162f-4dc7-a4d9-e6a12496a8af" providerId="ADAL" clId="{57DC26E1-E75F-4BBF-B37C-FBBA6038A4BA}" dt="2022-06-22T09:14:51.764" v="297" actId="478"/>
          <ac:spMkLst>
            <pc:docMk/>
            <pc:sldMk cId="1507841239" sldId="2146847141"/>
            <ac:spMk id="286" creationId="{2B86CBC1-A5A6-4E03-BBA6-3C510FF07855}"/>
          </ac:spMkLst>
        </pc:spChg>
        <pc:spChg chg="del">
          <ac:chgData name="d'Agostino, Ciro" userId="522b68d4-162f-4dc7-a4d9-e6a12496a8af" providerId="ADAL" clId="{57DC26E1-E75F-4BBF-B37C-FBBA6038A4BA}" dt="2022-06-22T09:14:51.764" v="297" actId="478"/>
          <ac:spMkLst>
            <pc:docMk/>
            <pc:sldMk cId="1507841239" sldId="2146847141"/>
            <ac:spMk id="287" creationId="{964D02CA-6B36-468A-A3F4-8D107DF4EFCA}"/>
          </ac:spMkLst>
        </pc:spChg>
        <pc:spChg chg="del">
          <ac:chgData name="d'Agostino, Ciro" userId="522b68d4-162f-4dc7-a4d9-e6a12496a8af" providerId="ADAL" clId="{57DC26E1-E75F-4BBF-B37C-FBBA6038A4BA}" dt="2022-06-22T09:14:51.764" v="297" actId="478"/>
          <ac:spMkLst>
            <pc:docMk/>
            <pc:sldMk cId="1507841239" sldId="2146847141"/>
            <ac:spMk id="288" creationId="{F7008E7A-2AB7-4669-B26C-0CB2D443DCDE}"/>
          </ac:spMkLst>
        </pc:spChg>
        <pc:spChg chg="del">
          <ac:chgData name="d'Agostino, Ciro" userId="522b68d4-162f-4dc7-a4d9-e6a12496a8af" providerId="ADAL" clId="{57DC26E1-E75F-4BBF-B37C-FBBA6038A4BA}" dt="2022-06-22T09:14:51.764" v="297" actId="478"/>
          <ac:spMkLst>
            <pc:docMk/>
            <pc:sldMk cId="1507841239" sldId="2146847141"/>
            <ac:spMk id="289" creationId="{D393503A-87AE-4C7C-B547-DD651694681D}"/>
          </ac:spMkLst>
        </pc:spChg>
        <pc:spChg chg="del">
          <ac:chgData name="d'Agostino, Ciro" userId="522b68d4-162f-4dc7-a4d9-e6a12496a8af" providerId="ADAL" clId="{57DC26E1-E75F-4BBF-B37C-FBBA6038A4BA}" dt="2022-06-22T09:14:51.764" v="297" actId="478"/>
          <ac:spMkLst>
            <pc:docMk/>
            <pc:sldMk cId="1507841239" sldId="2146847141"/>
            <ac:spMk id="290" creationId="{62969192-F3F5-4117-BE31-8C2F13262C5C}"/>
          </ac:spMkLst>
        </pc:spChg>
        <pc:spChg chg="del">
          <ac:chgData name="d'Agostino, Ciro" userId="522b68d4-162f-4dc7-a4d9-e6a12496a8af" providerId="ADAL" clId="{57DC26E1-E75F-4BBF-B37C-FBBA6038A4BA}" dt="2022-06-22T09:14:51.764" v="297" actId="478"/>
          <ac:spMkLst>
            <pc:docMk/>
            <pc:sldMk cId="1507841239" sldId="2146847141"/>
            <ac:spMk id="291" creationId="{0A5839DA-B809-4299-AE04-584F8E308236}"/>
          </ac:spMkLst>
        </pc:spChg>
        <pc:spChg chg="del">
          <ac:chgData name="d'Agostino, Ciro" userId="522b68d4-162f-4dc7-a4d9-e6a12496a8af" providerId="ADAL" clId="{57DC26E1-E75F-4BBF-B37C-FBBA6038A4BA}" dt="2022-06-22T09:14:51.764" v="297" actId="478"/>
          <ac:spMkLst>
            <pc:docMk/>
            <pc:sldMk cId="1507841239" sldId="2146847141"/>
            <ac:spMk id="292" creationId="{727EB408-5315-4275-A4B4-8E62FF678EF2}"/>
          </ac:spMkLst>
        </pc:spChg>
        <pc:spChg chg="del">
          <ac:chgData name="d'Agostino, Ciro" userId="522b68d4-162f-4dc7-a4d9-e6a12496a8af" providerId="ADAL" clId="{57DC26E1-E75F-4BBF-B37C-FBBA6038A4BA}" dt="2022-06-22T09:14:51.764" v="297" actId="478"/>
          <ac:spMkLst>
            <pc:docMk/>
            <pc:sldMk cId="1507841239" sldId="2146847141"/>
            <ac:spMk id="293" creationId="{AA1D6FFA-9691-461C-8C7B-33B837A982C0}"/>
          </ac:spMkLst>
        </pc:spChg>
        <pc:spChg chg="del">
          <ac:chgData name="d'Agostino, Ciro" userId="522b68d4-162f-4dc7-a4d9-e6a12496a8af" providerId="ADAL" clId="{57DC26E1-E75F-4BBF-B37C-FBBA6038A4BA}" dt="2022-06-22T09:14:51.764" v="297" actId="478"/>
          <ac:spMkLst>
            <pc:docMk/>
            <pc:sldMk cId="1507841239" sldId="2146847141"/>
            <ac:spMk id="294" creationId="{94BF2E8F-85C9-468F-AD1D-98B5B356A323}"/>
          </ac:spMkLst>
        </pc:spChg>
        <pc:spChg chg="del">
          <ac:chgData name="d'Agostino, Ciro" userId="522b68d4-162f-4dc7-a4d9-e6a12496a8af" providerId="ADAL" clId="{57DC26E1-E75F-4BBF-B37C-FBBA6038A4BA}" dt="2022-06-22T09:14:51.764" v="297" actId="478"/>
          <ac:spMkLst>
            <pc:docMk/>
            <pc:sldMk cId="1507841239" sldId="2146847141"/>
            <ac:spMk id="295" creationId="{93E9394A-CBF5-4494-A81B-B5396F6F5FD4}"/>
          </ac:spMkLst>
        </pc:spChg>
        <pc:spChg chg="del">
          <ac:chgData name="d'Agostino, Ciro" userId="522b68d4-162f-4dc7-a4d9-e6a12496a8af" providerId="ADAL" clId="{57DC26E1-E75F-4BBF-B37C-FBBA6038A4BA}" dt="2022-06-22T09:14:51.764" v="297" actId="478"/>
          <ac:spMkLst>
            <pc:docMk/>
            <pc:sldMk cId="1507841239" sldId="2146847141"/>
            <ac:spMk id="296" creationId="{4734481A-4B14-4B31-AB88-5A3B123F3C77}"/>
          </ac:spMkLst>
        </pc:spChg>
        <pc:spChg chg="del">
          <ac:chgData name="d'Agostino, Ciro" userId="522b68d4-162f-4dc7-a4d9-e6a12496a8af" providerId="ADAL" clId="{57DC26E1-E75F-4BBF-B37C-FBBA6038A4BA}" dt="2022-06-22T09:14:51.764" v="297" actId="478"/>
          <ac:spMkLst>
            <pc:docMk/>
            <pc:sldMk cId="1507841239" sldId="2146847141"/>
            <ac:spMk id="297" creationId="{E69E3F69-27A6-4895-A3E5-D58BF085598E}"/>
          </ac:spMkLst>
        </pc:spChg>
        <pc:spChg chg="del">
          <ac:chgData name="d'Agostino, Ciro" userId="522b68d4-162f-4dc7-a4d9-e6a12496a8af" providerId="ADAL" clId="{57DC26E1-E75F-4BBF-B37C-FBBA6038A4BA}" dt="2022-06-22T09:14:51.764" v="297" actId="478"/>
          <ac:spMkLst>
            <pc:docMk/>
            <pc:sldMk cId="1507841239" sldId="2146847141"/>
            <ac:spMk id="298" creationId="{7818DCBF-4526-4AC0-9D69-330BDDC92DD2}"/>
          </ac:spMkLst>
        </pc:spChg>
        <pc:spChg chg="del">
          <ac:chgData name="d'Agostino, Ciro" userId="522b68d4-162f-4dc7-a4d9-e6a12496a8af" providerId="ADAL" clId="{57DC26E1-E75F-4BBF-B37C-FBBA6038A4BA}" dt="2022-06-22T09:14:51.764" v="297" actId="478"/>
          <ac:spMkLst>
            <pc:docMk/>
            <pc:sldMk cId="1507841239" sldId="2146847141"/>
            <ac:spMk id="299" creationId="{0C4D22CE-1F31-4CBC-9AE1-D354D8D70809}"/>
          </ac:spMkLst>
        </pc:spChg>
        <pc:spChg chg="del">
          <ac:chgData name="d'Agostino, Ciro" userId="522b68d4-162f-4dc7-a4d9-e6a12496a8af" providerId="ADAL" clId="{57DC26E1-E75F-4BBF-B37C-FBBA6038A4BA}" dt="2022-06-22T09:14:51.764" v="297" actId="478"/>
          <ac:spMkLst>
            <pc:docMk/>
            <pc:sldMk cId="1507841239" sldId="2146847141"/>
            <ac:spMk id="300" creationId="{7984756E-A6CD-4018-85E8-71B69B999755}"/>
          </ac:spMkLst>
        </pc:spChg>
        <pc:spChg chg="del">
          <ac:chgData name="d'Agostino, Ciro" userId="522b68d4-162f-4dc7-a4d9-e6a12496a8af" providerId="ADAL" clId="{57DC26E1-E75F-4BBF-B37C-FBBA6038A4BA}" dt="2022-06-22T09:14:51.764" v="297" actId="478"/>
          <ac:spMkLst>
            <pc:docMk/>
            <pc:sldMk cId="1507841239" sldId="2146847141"/>
            <ac:spMk id="301" creationId="{2EF08933-288B-4C19-ADFF-7FDE18297F38}"/>
          </ac:spMkLst>
        </pc:spChg>
        <pc:spChg chg="del">
          <ac:chgData name="d'Agostino, Ciro" userId="522b68d4-162f-4dc7-a4d9-e6a12496a8af" providerId="ADAL" clId="{57DC26E1-E75F-4BBF-B37C-FBBA6038A4BA}" dt="2022-06-22T09:14:51.764" v="297" actId="478"/>
          <ac:spMkLst>
            <pc:docMk/>
            <pc:sldMk cId="1507841239" sldId="2146847141"/>
            <ac:spMk id="302" creationId="{061D011F-292F-417B-B6F3-0021F17EE91A}"/>
          </ac:spMkLst>
        </pc:spChg>
        <pc:spChg chg="del">
          <ac:chgData name="d'Agostino, Ciro" userId="522b68d4-162f-4dc7-a4d9-e6a12496a8af" providerId="ADAL" clId="{57DC26E1-E75F-4BBF-B37C-FBBA6038A4BA}" dt="2022-06-22T09:14:51.764" v="297" actId="478"/>
          <ac:spMkLst>
            <pc:docMk/>
            <pc:sldMk cId="1507841239" sldId="2146847141"/>
            <ac:spMk id="332" creationId="{99F9E5A6-E4EF-4D43-80E7-8EAD3F15C2BA}"/>
          </ac:spMkLst>
        </pc:spChg>
        <pc:spChg chg="del">
          <ac:chgData name="d'Agostino, Ciro" userId="522b68d4-162f-4dc7-a4d9-e6a12496a8af" providerId="ADAL" clId="{57DC26E1-E75F-4BBF-B37C-FBBA6038A4BA}" dt="2022-06-22T09:14:51.764" v="297" actId="478"/>
          <ac:spMkLst>
            <pc:docMk/>
            <pc:sldMk cId="1507841239" sldId="2146847141"/>
            <ac:spMk id="333" creationId="{0EFE1218-D945-46C0-B044-F92E834D667B}"/>
          </ac:spMkLst>
        </pc:spChg>
        <pc:spChg chg="del">
          <ac:chgData name="d'Agostino, Ciro" userId="522b68d4-162f-4dc7-a4d9-e6a12496a8af" providerId="ADAL" clId="{57DC26E1-E75F-4BBF-B37C-FBBA6038A4BA}" dt="2022-06-22T09:14:51.764" v="297" actId="478"/>
          <ac:spMkLst>
            <pc:docMk/>
            <pc:sldMk cId="1507841239" sldId="2146847141"/>
            <ac:spMk id="334" creationId="{0E032337-043A-4351-8A82-ECE248900CCB}"/>
          </ac:spMkLst>
        </pc:spChg>
        <pc:spChg chg="del">
          <ac:chgData name="d'Agostino, Ciro" userId="522b68d4-162f-4dc7-a4d9-e6a12496a8af" providerId="ADAL" clId="{57DC26E1-E75F-4BBF-B37C-FBBA6038A4BA}" dt="2022-06-22T09:14:51.764" v="297" actId="478"/>
          <ac:spMkLst>
            <pc:docMk/>
            <pc:sldMk cId="1507841239" sldId="2146847141"/>
            <ac:spMk id="335" creationId="{584AC522-B877-49E0-9FCB-C27E53051CFE}"/>
          </ac:spMkLst>
        </pc:spChg>
        <pc:spChg chg="del">
          <ac:chgData name="d'Agostino, Ciro" userId="522b68d4-162f-4dc7-a4d9-e6a12496a8af" providerId="ADAL" clId="{57DC26E1-E75F-4BBF-B37C-FBBA6038A4BA}" dt="2022-06-22T09:14:51.764" v="297" actId="478"/>
          <ac:spMkLst>
            <pc:docMk/>
            <pc:sldMk cId="1507841239" sldId="2146847141"/>
            <ac:spMk id="336" creationId="{906885CA-1A68-457A-9527-9EFF92BDAD50}"/>
          </ac:spMkLst>
        </pc:spChg>
        <pc:grpChg chg="add del mod">
          <ac:chgData name="d'Agostino, Ciro" userId="522b68d4-162f-4dc7-a4d9-e6a12496a8af" providerId="ADAL" clId="{57DC26E1-E75F-4BBF-B37C-FBBA6038A4BA}" dt="2022-06-22T09:13:52.815" v="296" actId="1076"/>
          <ac:grpSpMkLst>
            <pc:docMk/>
            <pc:sldMk cId="1507841239" sldId="2146847141"/>
            <ac:grpSpMk id="62" creationId="{2F24A06F-76CA-4592-BABB-F252CC46D8A5}"/>
          </ac:grpSpMkLst>
        </pc:grpChg>
        <pc:grpChg chg="add del mod">
          <ac:chgData name="d'Agostino, Ciro" userId="522b68d4-162f-4dc7-a4d9-e6a12496a8af" providerId="ADAL" clId="{57DC26E1-E75F-4BBF-B37C-FBBA6038A4BA}" dt="2022-06-22T10:55:07.015" v="514" actId="478"/>
          <ac:grpSpMkLst>
            <pc:docMk/>
            <pc:sldMk cId="1507841239" sldId="2146847141"/>
            <ac:grpSpMk id="95" creationId="{45172F15-79A3-445A-6592-B55E79A0F24D}"/>
          </ac:grpSpMkLst>
        </pc:grpChg>
        <pc:grpChg chg="add mod">
          <ac:chgData name="d'Agostino, Ciro" userId="522b68d4-162f-4dc7-a4d9-e6a12496a8af" providerId="ADAL" clId="{57DC26E1-E75F-4BBF-B37C-FBBA6038A4BA}" dt="2022-06-22T10:55:12.025" v="515"/>
          <ac:grpSpMkLst>
            <pc:docMk/>
            <pc:sldMk cId="1507841239" sldId="2146847141"/>
            <ac:grpSpMk id="175" creationId="{4C6A9961-DEEC-5F47-76D7-3FFD54277E66}"/>
          </ac:grpSpMkLst>
        </pc:grpChg>
        <pc:picChg chg="del">
          <ac:chgData name="d'Agostino, Ciro" userId="522b68d4-162f-4dc7-a4d9-e6a12496a8af" providerId="ADAL" clId="{57DC26E1-E75F-4BBF-B37C-FBBA6038A4BA}" dt="2022-06-22T09:14:51.764" v="297" actId="478"/>
          <ac:picMkLst>
            <pc:docMk/>
            <pc:sldMk cId="1507841239" sldId="2146847141"/>
            <ac:picMk id="26" creationId="{C2DF4F70-E610-4D39-8FFE-F4755DFA0F60}"/>
          </ac:picMkLst>
        </pc:picChg>
        <pc:picChg chg="del">
          <ac:chgData name="d'Agostino, Ciro" userId="522b68d4-162f-4dc7-a4d9-e6a12496a8af" providerId="ADAL" clId="{57DC26E1-E75F-4BBF-B37C-FBBA6038A4BA}" dt="2022-06-22T09:13:46.343" v="294" actId="478"/>
          <ac:picMkLst>
            <pc:docMk/>
            <pc:sldMk cId="1507841239" sldId="2146847141"/>
            <ac:picMk id="59" creationId="{69167E32-88A0-4FC0-89B2-AD1232A41037}"/>
          </ac:picMkLst>
        </pc:picChg>
        <pc:picChg chg="ord">
          <ac:chgData name="d'Agostino, Ciro" userId="522b68d4-162f-4dc7-a4d9-e6a12496a8af" providerId="ADAL" clId="{57DC26E1-E75F-4BBF-B37C-FBBA6038A4BA}" dt="2022-06-22T10:55:14.467" v="516" actId="166"/>
          <ac:picMkLst>
            <pc:docMk/>
            <pc:sldMk cId="1507841239" sldId="2146847141"/>
            <ac:picMk id="92" creationId="{5C24D4D6-2C3C-4866-8268-E4674A078ED8}"/>
          </ac:picMkLst>
        </pc:picChg>
        <pc:picChg chg="del">
          <ac:chgData name="d'Agostino, Ciro" userId="522b68d4-162f-4dc7-a4d9-e6a12496a8af" providerId="ADAL" clId="{57DC26E1-E75F-4BBF-B37C-FBBA6038A4BA}" dt="2022-06-22T09:13:37.007" v="291" actId="478"/>
          <ac:picMkLst>
            <pc:docMk/>
            <pc:sldMk cId="1507841239" sldId="2146847141"/>
            <ac:picMk id="93" creationId="{1D3BE0E1-2894-3200-C629-EA000321D9E6}"/>
          </ac:picMkLst>
        </pc:picChg>
        <pc:picChg chg="del">
          <ac:chgData name="d'Agostino, Ciro" userId="522b68d4-162f-4dc7-a4d9-e6a12496a8af" providerId="ADAL" clId="{57DC26E1-E75F-4BBF-B37C-FBBA6038A4BA}" dt="2022-06-22T09:13:37.007" v="291" actId="478"/>
          <ac:picMkLst>
            <pc:docMk/>
            <pc:sldMk cId="1507841239" sldId="2146847141"/>
            <ac:picMk id="94" creationId="{E09C541F-9816-58AD-CFA4-A197CE8DC215}"/>
          </ac:picMkLst>
        </pc:picChg>
        <pc:picChg chg="mod">
          <ac:chgData name="d'Agostino, Ciro" userId="522b68d4-162f-4dc7-a4d9-e6a12496a8af" providerId="ADAL" clId="{57DC26E1-E75F-4BBF-B37C-FBBA6038A4BA}" dt="2022-06-22T09:15:49.543" v="299"/>
          <ac:picMkLst>
            <pc:docMk/>
            <pc:sldMk cId="1507841239" sldId="2146847141"/>
            <ac:picMk id="96" creationId="{23ECB772-D8E4-AB75-7F9F-D8B2BB00BCA0}"/>
          </ac:picMkLst>
        </pc:picChg>
        <pc:picChg chg="mod modCrop">
          <ac:chgData name="d'Agostino, Ciro" userId="522b68d4-162f-4dc7-a4d9-e6a12496a8af" providerId="ADAL" clId="{57DC26E1-E75F-4BBF-B37C-FBBA6038A4BA}" dt="2022-06-22T09:16:32.515" v="307" actId="18131"/>
          <ac:picMkLst>
            <pc:docMk/>
            <pc:sldMk cId="1507841239" sldId="2146847141"/>
            <ac:picMk id="97" creationId="{3236178B-02A1-2B86-693F-DAA5364EC8E6}"/>
          </ac:picMkLst>
        </pc:picChg>
        <pc:picChg chg="mod">
          <ac:chgData name="d'Agostino, Ciro" userId="522b68d4-162f-4dc7-a4d9-e6a12496a8af" providerId="ADAL" clId="{57DC26E1-E75F-4BBF-B37C-FBBA6038A4BA}" dt="2022-06-22T09:15:49.543" v="299"/>
          <ac:picMkLst>
            <pc:docMk/>
            <pc:sldMk cId="1507841239" sldId="2146847141"/>
            <ac:picMk id="104" creationId="{AACF7CCE-527C-D3C8-0CE0-5BB99879A3EE}"/>
          </ac:picMkLst>
        </pc:picChg>
        <pc:picChg chg="mod">
          <ac:chgData name="d'Agostino, Ciro" userId="522b68d4-162f-4dc7-a4d9-e6a12496a8af" providerId="ADAL" clId="{57DC26E1-E75F-4BBF-B37C-FBBA6038A4BA}" dt="2022-06-22T09:15:49.543" v="299"/>
          <ac:picMkLst>
            <pc:docMk/>
            <pc:sldMk cId="1507841239" sldId="2146847141"/>
            <ac:picMk id="105" creationId="{3B6A39F4-D03A-3FC3-CEC4-928862B33B75}"/>
          </ac:picMkLst>
        </pc:picChg>
        <pc:picChg chg="mod">
          <ac:chgData name="d'Agostino, Ciro" userId="522b68d4-162f-4dc7-a4d9-e6a12496a8af" providerId="ADAL" clId="{57DC26E1-E75F-4BBF-B37C-FBBA6038A4BA}" dt="2022-06-22T09:15:49.543" v="299"/>
          <ac:picMkLst>
            <pc:docMk/>
            <pc:sldMk cId="1507841239" sldId="2146847141"/>
            <ac:picMk id="106" creationId="{8F484B10-6781-A99C-89EE-A9F8C79CDED7}"/>
          </ac:picMkLst>
        </pc:picChg>
        <pc:picChg chg="mod">
          <ac:chgData name="d'Agostino, Ciro" userId="522b68d4-162f-4dc7-a4d9-e6a12496a8af" providerId="ADAL" clId="{57DC26E1-E75F-4BBF-B37C-FBBA6038A4BA}" dt="2022-06-22T09:15:49.543" v="299"/>
          <ac:picMkLst>
            <pc:docMk/>
            <pc:sldMk cId="1507841239" sldId="2146847141"/>
            <ac:picMk id="123" creationId="{73EC6B00-94C7-A24B-48EF-8D9F3C81BCF0}"/>
          </ac:picMkLst>
        </pc:picChg>
        <pc:picChg chg="mod">
          <ac:chgData name="d'Agostino, Ciro" userId="522b68d4-162f-4dc7-a4d9-e6a12496a8af" providerId="ADAL" clId="{57DC26E1-E75F-4BBF-B37C-FBBA6038A4BA}" dt="2022-06-22T09:15:49.543" v="299"/>
          <ac:picMkLst>
            <pc:docMk/>
            <pc:sldMk cId="1507841239" sldId="2146847141"/>
            <ac:picMk id="124" creationId="{5FF861D6-64B3-95F8-2070-F1052201D93B}"/>
          </ac:picMkLst>
        </pc:picChg>
        <pc:picChg chg="mod">
          <ac:chgData name="d'Agostino, Ciro" userId="522b68d4-162f-4dc7-a4d9-e6a12496a8af" providerId="ADAL" clId="{57DC26E1-E75F-4BBF-B37C-FBBA6038A4BA}" dt="2022-06-22T09:15:49.543" v="299"/>
          <ac:picMkLst>
            <pc:docMk/>
            <pc:sldMk cId="1507841239" sldId="2146847141"/>
            <ac:picMk id="125" creationId="{806D4198-B9E0-8F8C-9311-2E7DA4FCC35D}"/>
          </ac:picMkLst>
        </pc:picChg>
        <pc:picChg chg="mod">
          <ac:chgData name="d'Agostino, Ciro" userId="522b68d4-162f-4dc7-a4d9-e6a12496a8af" providerId="ADAL" clId="{57DC26E1-E75F-4BBF-B37C-FBBA6038A4BA}" dt="2022-06-22T09:15:49.543" v="299"/>
          <ac:picMkLst>
            <pc:docMk/>
            <pc:sldMk cId="1507841239" sldId="2146847141"/>
            <ac:picMk id="126" creationId="{D8C30344-8DFA-9491-FC45-738BB80BE644}"/>
          </ac:picMkLst>
        </pc:picChg>
        <pc:picChg chg="mod">
          <ac:chgData name="d'Agostino, Ciro" userId="522b68d4-162f-4dc7-a4d9-e6a12496a8af" providerId="ADAL" clId="{57DC26E1-E75F-4BBF-B37C-FBBA6038A4BA}" dt="2022-06-22T09:15:49.543" v="299"/>
          <ac:picMkLst>
            <pc:docMk/>
            <pc:sldMk cId="1507841239" sldId="2146847141"/>
            <ac:picMk id="127" creationId="{3CD78713-D751-E0CE-59F3-EEC2129145B6}"/>
          </ac:picMkLst>
        </pc:picChg>
        <pc:picChg chg="mod">
          <ac:chgData name="d'Agostino, Ciro" userId="522b68d4-162f-4dc7-a4d9-e6a12496a8af" providerId="ADAL" clId="{57DC26E1-E75F-4BBF-B37C-FBBA6038A4BA}" dt="2022-06-22T09:15:49.543" v="299"/>
          <ac:picMkLst>
            <pc:docMk/>
            <pc:sldMk cId="1507841239" sldId="2146847141"/>
            <ac:picMk id="128" creationId="{6D6DCFFF-4256-54FE-99E2-D37B187C6844}"/>
          </ac:picMkLst>
        </pc:picChg>
        <pc:picChg chg="mod">
          <ac:chgData name="d'Agostino, Ciro" userId="522b68d4-162f-4dc7-a4d9-e6a12496a8af" providerId="ADAL" clId="{57DC26E1-E75F-4BBF-B37C-FBBA6038A4BA}" dt="2022-06-22T09:15:49.543" v="299"/>
          <ac:picMkLst>
            <pc:docMk/>
            <pc:sldMk cId="1507841239" sldId="2146847141"/>
            <ac:picMk id="129" creationId="{129E0E56-4BDB-6E94-DAB0-F8AABB9864B0}"/>
          </ac:picMkLst>
        </pc:picChg>
        <pc:picChg chg="mod">
          <ac:chgData name="d'Agostino, Ciro" userId="522b68d4-162f-4dc7-a4d9-e6a12496a8af" providerId="ADAL" clId="{57DC26E1-E75F-4BBF-B37C-FBBA6038A4BA}" dt="2022-06-22T09:15:49.543" v="299"/>
          <ac:picMkLst>
            <pc:docMk/>
            <pc:sldMk cId="1507841239" sldId="2146847141"/>
            <ac:picMk id="130" creationId="{163D1E68-4768-2067-C4A7-3DF1C40F888F}"/>
          </ac:picMkLst>
        </pc:picChg>
        <pc:picChg chg="mod">
          <ac:chgData name="d'Agostino, Ciro" userId="522b68d4-162f-4dc7-a4d9-e6a12496a8af" providerId="ADAL" clId="{57DC26E1-E75F-4BBF-B37C-FBBA6038A4BA}" dt="2022-06-22T09:15:49.543" v="299"/>
          <ac:picMkLst>
            <pc:docMk/>
            <pc:sldMk cId="1507841239" sldId="2146847141"/>
            <ac:picMk id="131" creationId="{2A77D7DC-6817-FD5D-8179-A2C6799F14CF}"/>
          </ac:picMkLst>
        </pc:picChg>
        <pc:picChg chg="mod">
          <ac:chgData name="d'Agostino, Ciro" userId="522b68d4-162f-4dc7-a4d9-e6a12496a8af" providerId="ADAL" clId="{57DC26E1-E75F-4BBF-B37C-FBBA6038A4BA}" dt="2022-06-22T09:15:49.543" v="299"/>
          <ac:picMkLst>
            <pc:docMk/>
            <pc:sldMk cId="1507841239" sldId="2146847141"/>
            <ac:picMk id="132" creationId="{0F1F8042-763F-C2EF-FD2F-FEE9E60A768A}"/>
          </ac:picMkLst>
        </pc:picChg>
        <pc:picChg chg="mod">
          <ac:chgData name="d'Agostino, Ciro" userId="522b68d4-162f-4dc7-a4d9-e6a12496a8af" providerId="ADAL" clId="{57DC26E1-E75F-4BBF-B37C-FBBA6038A4BA}" dt="2022-06-22T09:15:49.543" v="299"/>
          <ac:picMkLst>
            <pc:docMk/>
            <pc:sldMk cId="1507841239" sldId="2146847141"/>
            <ac:picMk id="133" creationId="{834298B5-F551-52A4-C40C-BC80B485C3DC}"/>
          </ac:picMkLst>
        </pc:picChg>
        <pc:picChg chg="mod">
          <ac:chgData name="d'Agostino, Ciro" userId="522b68d4-162f-4dc7-a4d9-e6a12496a8af" providerId="ADAL" clId="{57DC26E1-E75F-4BBF-B37C-FBBA6038A4BA}" dt="2022-06-22T09:15:49.543" v="299"/>
          <ac:picMkLst>
            <pc:docMk/>
            <pc:sldMk cId="1507841239" sldId="2146847141"/>
            <ac:picMk id="134" creationId="{439FEEE0-5E6B-63B9-B46B-AB08795B98A9}"/>
          </ac:picMkLst>
        </pc:picChg>
        <pc:picChg chg="mod">
          <ac:chgData name="d'Agostino, Ciro" userId="522b68d4-162f-4dc7-a4d9-e6a12496a8af" providerId="ADAL" clId="{57DC26E1-E75F-4BBF-B37C-FBBA6038A4BA}" dt="2022-06-22T09:15:49.543" v="299"/>
          <ac:picMkLst>
            <pc:docMk/>
            <pc:sldMk cId="1507841239" sldId="2146847141"/>
            <ac:picMk id="136" creationId="{B4BB0451-9964-5381-B168-E428CB0972C6}"/>
          </ac:picMkLst>
        </pc:picChg>
        <pc:picChg chg="mod">
          <ac:chgData name="d'Agostino, Ciro" userId="522b68d4-162f-4dc7-a4d9-e6a12496a8af" providerId="ADAL" clId="{57DC26E1-E75F-4BBF-B37C-FBBA6038A4BA}" dt="2022-06-22T09:15:49.543" v="299"/>
          <ac:picMkLst>
            <pc:docMk/>
            <pc:sldMk cId="1507841239" sldId="2146847141"/>
            <ac:picMk id="137" creationId="{7CE8F595-5F8A-87F9-B14D-3F79C414F5D1}"/>
          </ac:picMkLst>
        </pc:picChg>
        <pc:picChg chg="mod">
          <ac:chgData name="d'Agostino, Ciro" userId="522b68d4-162f-4dc7-a4d9-e6a12496a8af" providerId="ADAL" clId="{57DC26E1-E75F-4BBF-B37C-FBBA6038A4BA}" dt="2022-06-22T09:15:49.543" v="299"/>
          <ac:picMkLst>
            <pc:docMk/>
            <pc:sldMk cId="1507841239" sldId="2146847141"/>
            <ac:picMk id="138" creationId="{10BFF490-1FA8-E84A-FFD6-2725B739F814}"/>
          </ac:picMkLst>
        </pc:picChg>
        <pc:picChg chg="mod">
          <ac:chgData name="d'Agostino, Ciro" userId="522b68d4-162f-4dc7-a4d9-e6a12496a8af" providerId="ADAL" clId="{57DC26E1-E75F-4BBF-B37C-FBBA6038A4BA}" dt="2022-06-22T09:15:49.543" v="299"/>
          <ac:picMkLst>
            <pc:docMk/>
            <pc:sldMk cId="1507841239" sldId="2146847141"/>
            <ac:picMk id="139" creationId="{B077ACAD-DB26-CFD2-52B9-D4A45A9141BF}"/>
          </ac:picMkLst>
        </pc:picChg>
        <pc:picChg chg="mod">
          <ac:chgData name="d'Agostino, Ciro" userId="522b68d4-162f-4dc7-a4d9-e6a12496a8af" providerId="ADAL" clId="{57DC26E1-E75F-4BBF-B37C-FBBA6038A4BA}" dt="2022-06-22T09:15:49.543" v="299"/>
          <ac:picMkLst>
            <pc:docMk/>
            <pc:sldMk cId="1507841239" sldId="2146847141"/>
            <ac:picMk id="140" creationId="{E1E4DD58-6B20-5E02-444D-96CE481D3B8F}"/>
          </ac:picMkLst>
        </pc:picChg>
        <pc:picChg chg="mod">
          <ac:chgData name="d'Agostino, Ciro" userId="522b68d4-162f-4dc7-a4d9-e6a12496a8af" providerId="ADAL" clId="{57DC26E1-E75F-4BBF-B37C-FBBA6038A4BA}" dt="2022-06-22T09:15:49.543" v="299"/>
          <ac:picMkLst>
            <pc:docMk/>
            <pc:sldMk cId="1507841239" sldId="2146847141"/>
            <ac:picMk id="141" creationId="{99FC4D20-94EE-A798-751A-69F39A11B5D4}"/>
          </ac:picMkLst>
        </pc:picChg>
        <pc:picChg chg="mod">
          <ac:chgData name="d'Agostino, Ciro" userId="522b68d4-162f-4dc7-a4d9-e6a12496a8af" providerId="ADAL" clId="{57DC26E1-E75F-4BBF-B37C-FBBA6038A4BA}" dt="2022-06-22T09:15:49.543" v="299"/>
          <ac:picMkLst>
            <pc:docMk/>
            <pc:sldMk cId="1507841239" sldId="2146847141"/>
            <ac:picMk id="148" creationId="{7C8166AE-A86F-5BC3-21EC-4181BF893294}"/>
          </ac:picMkLst>
        </pc:picChg>
        <pc:picChg chg="mod">
          <ac:chgData name="d'Agostino, Ciro" userId="522b68d4-162f-4dc7-a4d9-e6a12496a8af" providerId="ADAL" clId="{57DC26E1-E75F-4BBF-B37C-FBBA6038A4BA}" dt="2022-06-22T09:15:49.543" v="299"/>
          <ac:picMkLst>
            <pc:docMk/>
            <pc:sldMk cId="1507841239" sldId="2146847141"/>
            <ac:picMk id="149" creationId="{5443E4D9-1299-134F-B0AE-51ACBE9ED771}"/>
          </ac:picMkLst>
        </pc:picChg>
        <pc:picChg chg="mod">
          <ac:chgData name="d'Agostino, Ciro" userId="522b68d4-162f-4dc7-a4d9-e6a12496a8af" providerId="ADAL" clId="{57DC26E1-E75F-4BBF-B37C-FBBA6038A4BA}" dt="2022-06-22T09:15:49.543" v="299"/>
          <ac:picMkLst>
            <pc:docMk/>
            <pc:sldMk cId="1507841239" sldId="2146847141"/>
            <ac:picMk id="150" creationId="{DDB5C3B6-C130-3D40-5276-CFF8739C882F}"/>
          </ac:picMkLst>
        </pc:picChg>
        <pc:picChg chg="mod">
          <ac:chgData name="d'Agostino, Ciro" userId="522b68d4-162f-4dc7-a4d9-e6a12496a8af" providerId="ADAL" clId="{57DC26E1-E75F-4BBF-B37C-FBBA6038A4BA}" dt="2022-06-22T09:15:49.543" v="299"/>
          <ac:picMkLst>
            <pc:docMk/>
            <pc:sldMk cId="1507841239" sldId="2146847141"/>
            <ac:picMk id="151" creationId="{7331E1C8-5E13-534E-33F6-C90E3936A001}"/>
          </ac:picMkLst>
        </pc:picChg>
        <pc:picChg chg="mod">
          <ac:chgData name="d'Agostino, Ciro" userId="522b68d4-162f-4dc7-a4d9-e6a12496a8af" providerId="ADAL" clId="{57DC26E1-E75F-4BBF-B37C-FBBA6038A4BA}" dt="2022-06-22T09:15:49.543" v="299"/>
          <ac:picMkLst>
            <pc:docMk/>
            <pc:sldMk cId="1507841239" sldId="2146847141"/>
            <ac:picMk id="152" creationId="{FFC4C173-F9E6-78B0-8CA0-2E2B8CF00870}"/>
          </ac:picMkLst>
        </pc:picChg>
        <pc:picChg chg="mod">
          <ac:chgData name="d'Agostino, Ciro" userId="522b68d4-162f-4dc7-a4d9-e6a12496a8af" providerId="ADAL" clId="{57DC26E1-E75F-4BBF-B37C-FBBA6038A4BA}" dt="2022-06-22T09:15:49.543" v="299"/>
          <ac:picMkLst>
            <pc:docMk/>
            <pc:sldMk cId="1507841239" sldId="2146847141"/>
            <ac:picMk id="155" creationId="{AA51521E-A35A-9142-6004-BE62369B0844}"/>
          </ac:picMkLst>
        </pc:picChg>
        <pc:picChg chg="mod">
          <ac:chgData name="d'Agostino, Ciro" userId="522b68d4-162f-4dc7-a4d9-e6a12496a8af" providerId="ADAL" clId="{57DC26E1-E75F-4BBF-B37C-FBBA6038A4BA}" dt="2022-06-22T09:15:49.543" v="299"/>
          <ac:picMkLst>
            <pc:docMk/>
            <pc:sldMk cId="1507841239" sldId="2146847141"/>
            <ac:picMk id="156" creationId="{F358C5BA-C993-23FF-D401-CDC9F707D240}"/>
          </ac:picMkLst>
        </pc:picChg>
        <pc:picChg chg="mod">
          <ac:chgData name="d'Agostino, Ciro" userId="522b68d4-162f-4dc7-a4d9-e6a12496a8af" providerId="ADAL" clId="{57DC26E1-E75F-4BBF-B37C-FBBA6038A4BA}" dt="2022-06-22T09:15:49.543" v="299"/>
          <ac:picMkLst>
            <pc:docMk/>
            <pc:sldMk cId="1507841239" sldId="2146847141"/>
            <ac:picMk id="157" creationId="{41DF05EF-6DEB-6EB6-A751-4B9C43E24CD2}"/>
          </ac:picMkLst>
        </pc:picChg>
        <pc:picChg chg="mod">
          <ac:chgData name="d'Agostino, Ciro" userId="522b68d4-162f-4dc7-a4d9-e6a12496a8af" providerId="ADAL" clId="{57DC26E1-E75F-4BBF-B37C-FBBA6038A4BA}" dt="2022-06-22T09:15:49.543" v="299"/>
          <ac:picMkLst>
            <pc:docMk/>
            <pc:sldMk cId="1507841239" sldId="2146847141"/>
            <ac:picMk id="158" creationId="{9349CAE4-B435-5EFA-6439-B9BFCA5EF3EE}"/>
          </ac:picMkLst>
        </pc:picChg>
        <pc:picChg chg="mod">
          <ac:chgData name="d'Agostino, Ciro" userId="522b68d4-162f-4dc7-a4d9-e6a12496a8af" providerId="ADAL" clId="{57DC26E1-E75F-4BBF-B37C-FBBA6038A4BA}" dt="2022-06-22T09:15:49.543" v="299"/>
          <ac:picMkLst>
            <pc:docMk/>
            <pc:sldMk cId="1507841239" sldId="2146847141"/>
            <ac:picMk id="159" creationId="{D3CD99F1-1C61-C933-2D9F-BA022D52D1A7}"/>
          </ac:picMkLst>
        </pc:picChg>
        <pc:picChg chg="mod">
          <ac:chgData name="d'Agostino, Ciro" userId="522b68d4-162f-4dc7-a4d9-e6a12496a8af" providerId="ADAL" clId="{57DC26E1-E75F-4BBF-B37C-FBBA6038A4BA}" dt="2022-06-22T09:15:49.543" v="299"/>
          <ac:picMkLst>
            <pc:docMk/>
            <pc:sldMk cId="1507841239" sldId="2146847141"/>
            <ac:picMk id="160" creationId="{28D5E0D5-63A3-3F28-83E5-954FDC70FE02}"/>
          </ac:picMkLst>
        </pc:picChg>
        <pc:picChg chg="mod">
          <ac:chgData name="d'Agostino, Ciro" userId="522b68d4-162f-4dc7-a4d9-e6a12496a8af" providerId="ADAL" clId="{57DC26E1-E75F-4BBF-B37C-FBBA6038A4BA}" dt="2022-06-22T09:15:49.543" v="299"/>
          <ac:picMkLst>
            <pc:docMk/>
            <pc:sldMk cId="1507841239" sldId="2146847141"/>
            <ac:picMk id="161" creationId="{39786A13-8B04-5887-E259-F3E68A8B8AEC}"/>
          </ac:picMkLst>
        </pc:picChg>
        <pc:picChg chg="mod">
          <ac:chgData name="d'Agostino, Ciro" userId="522b68d4-162f-4dc7-a4d9-e6a12496a8af" providerId="ADAL" clId="{57DC26E1-E75F-4BBF-B37C-FBBA6038A4BA}" dt="2022-06-22T09:15:49.543" v="299"/>
          <ac:picMkLst>
            <pc:docMk/>
            <pc:sldMk cId="1507841239" sldId="2146847141"/>
            <ac:picMk id="162" creationId="{88540172-1BBA-AC7B-6988-71CB67EB7EF0}"/>
          </ac:picMkLst>
        </pc:picChg>
        <pc:picChg chg="mod">
          <ac:chgData name="d'Agostino, Ciro" userId="522b68d4-162f-4dc7-a4d9-e6a12496a8af" providerId="ADAL" clId="{57DC26E1-E75F-4BBF-B37C-FBBA6038A4BA}" dt="2022-06-22T09:15:49.543" v="299"/>
          <ac:picMkLst>
            <pc:docMk/>
            <pc:sldMk cId="1507841239" sldId="2146847141"/>
            <ac:picMk id="163" creationId="{1D0DF3DD-D3E8-59C6-EFB4-C640DC8E472B}"/>
          </ac:picMkLst>
        </pc:picChg>
        <pc:picChg chg="mod">
          <ac:chgData name="d'Agostino, Ciro" userId="522b68d4-162f-4dc7-a4d9-e6a12496a8af" providerId="ADAL" clId="{57DC26E1-E75F-4BBF-B37C-FBBA6038A4BA}" dt="2022-06-22T09:15:49.543" v="299"/>
          <ac:picMkLst>
            <pc:docMk/>
            <pc:sldMk cId="1507841239" sldId="2146847141"/>
            <ac:picMk id="164" creationId="{8864CEEB-4C66-03DE-70BF-049A272355F2}"/>
          </ac:picMkLst>
        </pc:picChg>
        <pc:picChg chg="mod">
          <ac:chgData name="d'Agostino, Ciro" userId="522b68d4-162f-4dc7-a4d9-e6a12496a8af" providerId="ADAL" clId="{57DC26E1-E75F-4BBF-B37C-FBBA6038A4BA}" dt="2022-06-22T09:15:49.543" v="299"/>
          <ac:picMkLst>
            <pc:docMk/>
            <pc:sldMk cId="1507841239" sldId="2146847141"/>
            <ac:picMk id="165" creationId="{F2296939-A73E-BBA0-1F9C-6845E9815A53}"/>
          </ac:picMkLst>
        </pc:picChg>
        <pc:picChg chg="mod">
          <ac:chgData name="d'Agostino, Ciro" userId="522b68d4-162f-4dc7-a4d9-e6a12496a8af" providerId="ADAL" clId="{57DC26E1-E75F-4BBF-B37C-FBBA6038A4BA}" dt="2022-06-22T09:15:49.543" v="299"/>
          <ac:picMkLst>
            <pc:docMk/>
            <pc:sldMk cId="1507841239" sldId="2146847141"/>
            <ac:picMk id="166" creationId="{B0F5485C-8A71-F18D-E711-6B70758A8C2B}"/>
          </ac:picMkLst>
        </pc:picChg>
        <pc:picChg chg="mod">
          <ac:chgData name="d'Agostino, Ciro" userId="522b68d4-162f-4dc7-a4d9-e6a12496a8af" providerId="ADAL" clId="{57DC26E1-E75F-4BBF-B37C-FBBA6038A4BA}" dt="2022-06-22T09:15:49.543" v="299"/>
          <ac:picMkLst>
            <pc:docMk/>
            <pc:sldMk cId="1507841239" sldId="2146847141"/>
            <ac:picMk id="167" creationId="{EA8FB9BE-B045-D6C6-649E-E6D4831F87C3}"/>
          </ac:picMkLst>
        </pc:picChg>
        <pc:picChg chg="mod">
          <ac:chgData name="d'Agostino, Ciro" userId="522b68d4-162f-4dc7-a4d9-e6a12496a8af" providerId="ADAL" clId="{57DC26E1-E75F-4BBF-B37C-FBBA6038A4BA}" dt="2022-06-22T09:15:49.543" v="299"/>
          <ac:picMkLst>
            <pc:docMk/>
            <pc:sldMk cId="1507841239" sldId="2146847141"/>
            <ac:picMk id="168" creationId="{B3DD6F96-9386-B99D-59D9-A60C2E60467C}"/>
          </ac:picMkLst>
        </pc:picChg>
        <pc:picChg chg="mod">
          <ac:chgData name="d'Agostino, Ciro" userId="522b68d4-162f-4dc7-a4d9-e6a12496a8af" providerId="ADAL" clId="{57DC26E1-E75F-4BBF-B37C-FBBA6038A4BA}" dt="2022-06-22T09:15:49.543" v="299"/>
          <ac:picMkLst>
            <pc:docMk/>
            <pc:sldMk cId="1507841239" sldId="2146847141"/>
            <ac:picMk id="169" creationId="{F3C0A88B-C917-561A-32A2-7005BC80060B}"/>
          </ac:picMkLst>
        </pc:picChg>
        <pc:picChg chg="mod">
          <ac:chgData name="d'Agostino, Ciro" userId="522b68d4-162f-4dc7-a4d9-e6a12496a8af" providerId="ADAL" clId="{57DC26E1-E75F-4BBF-B37C-FBBA6038A4BA}" dt="2022-06-22T09:15:49.543" v="299"/>
          <ac:picMkLst>
            <pc:docMk/>
            <pc:sldMk cId="1507841239" sldId="2146847141"/>
            <ac:picMk id="170" creationId="{072A7598-1BDA-EC0F-89E3-A3DE739C8A5E}"/>
          </ac:picMkLst>
        </pc:picChg>
        <pc:picChg chg="mod">
          <ac:chgData name="d'Agostino, Ciro" userId="522b68d4-162f-4dc7-a4d9-e6a12496a8af" providerId="ADAL" clId="{57DC26E1-E75F-4BBF-B37C-FBBA6038A4BA}" dt="2022-06-22T09:15:49.543" v="299"/>
          <ac:picMkLst>
            <pc:docMk/>
            <pc:sldMk cId="1507841239" sldId="2146847141"/>
            <ac:picMk id="171" creationId="{270E9E4D-DB44-9E67-9497-2A49834A36E7}"/>
          </ac:picMkLst>
        </pc:picChg>
        <pc:picChg chg="mod">
          <ac:chgData name="d'Agostino, Ciro" userId="522b68d4-162f-4dc7-a4d9-e6a12496a8af" providerId="ADAL" clId="{57DC26E1-E75F-4BBF-B37C-FBBA6038A4BA}" dt="2022-06-22T09:15:49.543" v="299"/>
          <ac:picMkLst>
            <pc:docMk/>
            <pc:sldMk cId="1507841239" sldId="2146847141"/>
            <ac:picMk id="172" creationId="{A3CD0BA9-6504-049B-CBC3-5CE37AE2215A}"/>
          </ac:picMkLst>
        </pc:picChg>
        <pc:picChg chg="mod modCrop">
          <ac:chgData name="d'Agostino, Ciro" userId="522b68d4-162f-4dc7-a4d9-e6a12496a8af" providerId="ADAL" clId="{57DC26E1-E75F-4BBF-B37C-FBBA6038A4BA}" dt="2022-06-22T09:17:42.387" v="323" actId="732"/>
          <ac:picMkLst>
            <pc:docMk/>
            <pc:sldMk cId="1507841239" sldId="2146847141"/>
            <ac:picMk id="173" creationId="{79A29327-C038-0094-05DD-4CE89F299FC9}"/>
          </ac:picMkLst>
        </pc:picChg>
        <pc:picChg chg="mod">
          <ac:chgData name="d'Agostino, Ciro" userId="522b68d4-162f-4dc7-a4d9-e6a12496a8af" providerId="ADAL" clId="{57DC26E1-E75F-4BBF-B37C-FBBA6038A4BA}" dt="2022-06-22T09:15:49.543" v="299"/>
          <ac:picMkLst>
            <pc:docMk/>
            <pc:sldMk cId="1507841239" sldId="2146847141"/>
            <ac:picMk id="174" creationId="{6E1AB264-B38B-EE4A-BB26-1F4FA1B4DD79}"/>
          </ac:picMkLst>
        </pc:picChg>
        <pc:picChg chg="mod">
          <ac:chgData name="d'Agostino, Ciro" userId="522b68d4-162f-4dc7-a4d9-e6a12496a8af" providerId="ADAL" clId="{57DC26E1-E75F-4BBF-B37C-FBBA6038A4BA}" dt="2022-06-22T10:55:12.025" v="515"/>
          <ac:picMkLst>
            <pc:docMk/>
            <pc:sldMk cId="1507841239" sldId="2146847141"/>
            <ac:picMk id="176" creationId="{53C5E5B5-2949-8E75-1A8C-A9555BA615EA}"/>
          </ac:picMkLst>
        </pc:picChg>
        <pc:picChg chg="mod">
          <ac:chgData name="d'Agostino, Ciro" userId="522b68d4-162f-4dc7-a4d9-e6a12496a8af" providerId="ADAL" clId="{57DC26E1-E75F-4BBF-B37C-FBBA6038A4BA}" dt="2022-06-22T10:55:12.025" v="515"/>
          <ac:picMkLst>
            <pc:docMk/>
            <pc:sldMk cId="1507841239" sldId="2146847141"/>
            <ac:picMk id="183" creationId="{ED0E0757-724C-1843-9251-B08DA149D1B3}"/>
          </ac:picMkLst>
        </pc:picChg>
        <pc:picChg chg="mod">
          <ac:chgData name="d'Agostino, Ciro" userId="522b68d4-162f-4dc7-a4d9-e6a12496a8af" providerId="ADAL" clId="{57DC26E1-E75F-4BBF-B37C-FBBA6038A4BA}" dt="2022-06-22T10:55:12.025" v="515"/>
          <ac:picMkLst>
            <pc:docMk/>
            <pc:sldMk cId="1507841239" sldId="2146847141"/>
            <ac:picMk id="184" creationId="{7283D253-DD3E-7C71-5F26-7819EBE2AD34}"/>
          </ac:picMkLst>
        </pc:picChg>
        <pc:picChg chg="mod">
          <ac:chgData name="d'Agostino, Ciro" userId="522b68d4-162f-4dc7-a4d9-e6a12496a8af" providerId="ADAL" clId="{57DC26E1-E75F-4BBF-B37C-FBBA6038A4BA}" dt="2022-06-22T10:55:12.025" v="515"/>
          <ac:picMkLst>
            <pc:docMk/>
            <pc:sldMk cId="1507841239" sldId="2146847141"/>
            <ac:picMk id="185" creationId="{766C6AC0-090D-1D2D-9F42-3A73EE05D246}"/>
          </ac:picMkLst>
        </pc:picChg>
        <pc:picChg chg="mod">
          <ac:chgData name="d'Agostino, Ciro" userId="522b68d4-162f-4dc7-a4d9-e6a12496a8af" providerId="ADAL" clId="{57DC26E1-E75F-4BBF-B37C-FBBA6038A4BA}" dt="2022-06-22T10:55:12.025" v="515"/>
          <ac:picMkLst>
            <pc:docMk/>
            <pc:sldMk cId="1507841239" sldId="2146847141"/>
            <ac:picMk id="202" creationId="{C82E4EDA-7DD2-A279-F82B-2D093FF1B0C2}"/>
          </ac:picMkLst>
        </pc:picChg>
        <pc:picChg chg="mod">
          <ac:chgData name="d'Agostino, Ciro" userId="522b68d4-162f-4dc7-a4d9-e6a12496a8af" providerId="ADAL" clId="{57DC26E1-E75F-4BBF-B37C-FBBA6038A4BA}" dt="2022-06-22T10:55:12.025" v="515"/>
          <ac:picMkLst>
            <pc:docMk/>
            <pc:sldMk cId="1507841239" sldId="2146847141"/>
            <ac:picMk id="203" creationId="{EBE85BA9-7478-9C65-5EBC-E6CDB73E964F}"/>
          </ac:picMkLst>
        </pc:picChg>
        <pc:picChg chg="mod">
          <ac:chgData name="d'Agostino, Ciro" userId="522b68d4-162f-4dc7-a4d9-e6a12496a8af" providerId="ADAL" clId="{57DC26E1-E75F-4BBF-B37C-FBBA6038A4BA}" dt="2022-06-22T10:55:12.025" v="515"/>
          <ac:picMkLst>
            <pc:docMk/>
            <pc:sldMk cId="1507841239" sldId="2146847141"/>
            <ac:picMk id="204" creationId="{8361881D-139F-F18F-7BFB-3C3C07692CF5}"/>
          </ac:picMkLst>
        </pc:picChg>
        <pc:picChg chg="mod">
          <ac:chgData name="d'Agostino, Ciro" userId="522b68d4-162f-4dc7-a4d9-e6a12496a8af" providerId="ADAL" clId="{57DC26E1-E75F-4BBF-B37C-FBBA6038A4BA}" dt="2022-06-22T10:55:12.025" v="515"/>
          <ac:picMkLst>
            <pc:docMk/>
            <pc:sldMk cId="1507841239" sldId="2146847141"/>
            <ac:picMk id="205" creationId="{113BCFC9-9B0B-8204-D626-0DD79A4AB1CD}"/>
          </ac:picMkLst>
        </pc:picChg>
        <pc:picChg chg="mod">
          <ac:chgData name="d'Agostino, Ciro" userId="522b68d4-162f-4dc7-a4d9-e6a12496a8af" providerId="ADAL" clId="{57DC26E1-E75F-4BBF-B37C-FBBA6038A4BA}" dt="2022-06-22T10:55:12.025" v="515"/>
          <ac:picMkLst>
            <pc:docMk/>
            <pc:sldMk cId="1507841239" sldId="2146847141"/>
            <ac:picMk id="206" creationId="{A5B2F672-FA1B-2014-B692-445604BDCDFB}"/>
          </ac:picMkLst>
        </pc:picChg>
        <pc:picChg chg="mod">
          <ac:chgData name="d'Agostino, Ciro" userId="522b68d4-162f-4dc7-a4d9-e6a12496a8af" providerId="ADAL" clId="{57DC26E1-E75F-4BBF-B37C-FBBA6038A4BA}" dt="2022-06-22T10:55:12.025" v="515"/>
          <ac:picMkLst>
            <pc:docMk/>
            <pc:sldMk cId="1507841239" sldId="2146847141"/>
            <ac:picMk id="207" creationId="{10DE39AF-D01B-C0A6-7F10-8F473F531351}"/>
          </ac:picMkLst>
        </pc:picChg>
        <pc:picChg chg="mod">
          <ac:chgData name="d'Agostino, Ciro" userId="522b68d4-162f-4dc7-a4d9-e6a12496a8af" providerId="ADAL" clId="{57DC26E1-E75F-4BBF-B37C-FBBA6038A4BA}" dt="2022-06-22T10:55:12.025" v="515"/>
          <ac:picMkLst>
            <pc:docMk/>
            <pc:sldMk cId="1507841239" sldId="2146847141"/>
            <ac:picMk id="208" creationId="{ED49D61C-ED92-E9B2-CAE4-BFDB99E867C4}"/>
          </ac:picMkLst>
        </pc:picChg>
        <pc:picChg chg="mod">
          <ac:chgData name="d'Agostino, Ciro" userId="522b68d4-162f-4dc7-a4d9-e6a12496a8af" providerId="ADAL" clId="{57DC26E1-E75F-4BBF-B37C-FBBA6038A4BA}" dt="2022-06-22T10:55:12.025" v="515"/>
          <ac:picMkLst>
            <pc:docMk/>
            <pc:sldMk cId="1507841239" sldId="2146847141"/>
            <ac:picMk id="209" creationId="{4EF5071E-2654-D883-4088-86F17F374C50}"/>
          </ac:picMkLst>
        </pc:picChg>
        <pc:picChg chg="mod">
          <ac:chgData name="d'Agostino, Ciro" userId="522b68d4-162f-4dc7-a4d9-e6a12496a8af" providerId="ADAL" clId="{57DC26E1-E75F-4BBF-B37C-FBBA6038A4BA}" dt="2022-06-22T10:55:12.025" v="515"/>
          <ac:picMkLst>
            <pc:docMk/>
            <pc:sldMk cId="1507841239" sldId="2146847141"/>
            <ac:picMk id="210" creationId="{F117A4D0-8271-109C-6F0D-B7FBC878B396}"/>
          </ac:picMkLst>
        </pc:picChg>
        <pc:picChg chg="mod">
          <ac:chgData name="d'Agostino, Ciro" userId="522b68d4-162f-4dc7-a4d9-e6a12496a8af" providerId="ADAL" clId="{57DC26E1-E75F-4BBF-B37C-FBBA6038A4BA}" dt="2022-06-22T10:55:12.025" v="515"/>
          <ac:picMkLst>
            <pc:docMk/>
            <pc:sldMk cId="1507841239" sldId="2146847141"/>
            <ac:picMk id="211" creationId="{48D8E4AD-ABF9-9C96-D04B-35B746A892A0}"/>
          </ac:picMkLst>
        </pc:picChg>
        <pc:picChg chg="mod">
          <ac:chgData name="d'Agostino, Ciro" userId="522b68d4-162f-4dc7-a4d9-e6a12496a8af" providerId="ADAL" clId="{57DC26E1-E75F-4BBF-B37C-FBBA6038A4BA}" dt="2022-06-22T10:55:12.025" v="515"/>
          <ac:picMkLst>
            <pc:docMk/>
            <pc:sldMk cId="1507841239" sldId="2146847141"/>
            <ac:picMk id="212" creationId="{FB3844B0-2740-BC24-DBA1-5ED3B700967A}"/>
          </ac:picMkLst>
        </pc:picChg>
        <pc:picChg chg="mod">
          <ac:chgData name="d'Agostino, Ciro" userId="522b68d4-162f-4dc7-a4d9-e6a12496a8af" providerId="ADAL" clId="{57DC26E1-E75F-4BBF-B37C-FBBA6038A4BA}" dt="2022-06-22T10:55:12.025" v="515"/>
          <ac:picMkLst>
            <pc:docMk/>
            <pc:sldMk cId="1507841239" sldId="2146847141"/>
            <ac:picMk id="213" creationId="{9AA7C724-3C06-F028-3582-CFEFB9AB76FE}"/>
          </ac:picMkLst>
        </pc:picChg>
        <pc:picChg chg="mod">
          <ac:chgData name="d'Agostino, Ciro" userId="522b68d4-162f-4dc7-a4d9-e6a12496a8af" providerId="ADAL" clId="{57DC26E1-E75F-4BBF-B37C-FBBA6038A4BA}" dt="2022-06-22T10:55:12.025" v="515"/>
          <ac:picMkLst>
            <pc:docMk/>
            <pc:sldMk cId="1507841239" sldId="2146847141"/>
            <ac:picMk id="214" creationId="{9423886F-C168-CB96-C10F-5D168FE4547A}"/>
          </ac:picMkLst>
        </pc:picChg>
        <pc:picChg chg="mod">
          <ac:chgData name="d'Agostino, Ciro" userId="522b68d4-162f-4dc7-a4d9-e6a12496a8af" providerId="ADAL" clId="{57DC26E1-E75F-4BBF-B37C-FBBA6038A4BA}" dt="2022-06-22T10:55:12.025" v="515"/>
          <ac:picMkLst>
            <pc:docMk/>
            <pc:sldMk cId="1507841239" sldId="2146847141"/>
            <ac:picMk id="215" creationId="{8C553F8F-20B1-1B3A-1397-BE6A7ABC9DBA}"/>
          </ac:picMkLst>
        </pc:picChg>
        <pc:picChg chg="mod">
          <ac:chgData name="d'Agostino, Ciro" userId="522b68d4-162f-4dc7-a4d9-e6a12496a8af" providerId="ADAL" clId="{57DC26E1-E75F-4BBF-B37C-FBBA6038A4BA}" dt="2022-06-22T10:55:12.025" v="515"/>
          <ac:picMkLst>
            <pc:docMk/>
            <pc:sldMk cId="1507841239" sldId="2146847141"/>
            <ac:picMk id="216" creationId="{6E705115-8565-2B5D-8164-1CF652BA0AF8}"/>
          </ac:picMkLst>
        </pc:picChg>
        <pc:picChg chg="mod">
          <ac:chgData name="d'Agostino, Ciro" userId="522b68d4-162f-4dc7-a4d9-e6a12496a8af" providerId="ADAL" clId="{57DC26E1-E75F-4BBF-B37C-FBBA6038A4BA}" dt="2022-06-22T10:55:12.025" v="515"/>
          <ac:picMkLst>
            <pc:docMk/>
            <pc:sldMk cId="1507841239" sldId="2146847141"/>
            <ac:picMk id="217" creationId="{9096FE36-6992-3AE9-890B-A8AFCD269E73}"/>
          </ac:picMkLst>
        </pc:picChg>
        <pc:picChg chg="mod">
          <ac:chgData name="d'Agostino, Ciro" userId="522b68d4-162f-4dc7-a4d9-e6a12496a8af" providerId="ADAL" clId="{57DC26E1-E75F-4BBF-B37C-FBBA6038A4BA}" dt="2022-06-22T10:55:12.025" v="515"/>
          <ac:picMkLst>
            <pc:docMk/>
            <pc:sldMk cId="1507841239" sldId="2146847141"/>
            <ac:picMk id="224" creationId="{3B877E28-57B7-5359-23C9-65F4C796403E}"/>
          </ac:picMkLst>
        </pc:picChg>
        <pc:picChg chg="mod">
          <ac:chgData name="d'Agostino, Ciro" userId="522b68d4-162f-4dc7-a4d9-e6a12496a8af" providerId="ADAL" clId="{57DC26E1-E75F-4BBF-B37C-FBBA6038A4BA}" dt="2022-06-22T10:55:12.025" v="515"/>
          <ac:picMkLst>
            <pc:docMk/>
            <pc:sldMk cId="1507841239" sldId="2146847141"/>
            <ac:picMk id="225" creationId="{16607E56-A27E-5361-1803-2B9C4D7EABE2}"/>
          </ac:picMkLst>
        </pc:picChg>
        <pc:picChg chg="mod">
          <ac:chgData name="d'Agostino, Ciro" userId="522b68d4-162f-4dc7-a4d9-e6a12496a8af" providerId="ADAL" clId="{57DC26E1-E75F-4BBF-B37C-FBBA6038A4BA}" dt="2022-06-22T10:55:12.025" v="515"/>
          <ac:picMkLst>
            <pc:docMk/>
            <pc:sldMk cId="1507841239" sldId="2146847141"/>
            <ac:picMk id="226" creationId="{923F55A0-B5C1-EBB6-4B1A-A02F62290CC7}"/>
          </ac:picMkLst>
        </pc:picChg>
        <pc:picChg chg="mod">
          <ac:chgData name="d'Agostino, Ciro" userId="522b68d4-162f-4dc7-a4d9-e6a12496a8af" providerId="ADAL" clId="{57DC26E1-E75F-4BBF-B37C-FBBA6038A4BA}" dt="2022-06-22T10:55:12.025" v="515"/>
          <ac:picMkLst>
            <pc:docMk/>
            <pc:sldMk cId="1507841239" sldId="2146847141"/>
            <ac:picMk id="227" creationId="{896DA161-3FFC-E7A9-E0BF-86421A4E1496}"/>
          </ac:picMkLst>
        </pc:picChg>
        <pc:picChg chg="mod">
          <ac:chgData name="d'Agostino, Ciro" userId="522b68d4-162f-4dc7-a4d9-e6a12496a8af" providerId="ADAL" clId="{57DC26E1-E75F-4BBF-B37C-FBBA6038A4BA}" dt="2022-06-22T10:55:12.025" v="515"/>
          <ac:picMkLst>
            <pc:docMk/>
            <pc:sldMk cId="1507841239" sldId="2146847141"/>
            <ac:picMk id="228" creationId="{74B6E803-9029-DD01-96C3-E9D81BCA8736}"/>
          </ac:picMkLst>
        </pc:picChg>
        <pc:picChg chg="mod">
          <ac:chgData name="d'Agostino, Ciro" userId="522b68d4-162f-4dc7-a4d9-e6a12496a8af" providerId="ADAL" clId="{57DC26E1-E75F-4BBF-B37C-FBBA6038A4BA}" dt="2022-06-22T10:55:12.025" v="515"/>
          <ac:picMkLst>
            <pc:docMk/>
            <pc:sldMk cId="1507841239" sldId="2146847141"/>
            <ac:picMk id="231" creationId="{9971B2D4-E40E-8520-B657-01B2A311A3C4}"/>
          </ac:picMkLst>
        </pc:picChg>
        <pc:picChg chg="mod">
          <ac:chgData name="d'Agostino, Ciro" userId="522b68d4-162f-4dc7-a4d9-e6a12496a8af" providerId="ADAL" clId="{57DC26E1-E75F-4BBF-B37C-FBBA6038A4BA}" dt="2022-06-22T10:55:12.025" v="515"/>
          <ac:picMkLst>
            <pc:docMk/>
            <pc:sldMk cId="1507841239" sldId="2146847141"/>
            <ac:picMk id="232" creationId="{0BF02F37-8F76-2C8D-D59F-E5576E2D6B62}"/>
          </ac:picMkLst>
        </pc:picChg>
        <pc:picChg chg="mod">
          <ac:chgData name="d'Agostino, Ciro" userId="522b68d4-162f-4dc7-a4d9-e6a12496a8af" providerId="ADAL" clId="{57DC26E1-E75F-4BBF-B37C-FBBA6038A4BA}" dt="2022-06-22T10:55:12.025" v="515"/>
          <ac:picMkLst>
            <pc:docMk/>
            <pc:sldMk cId="1507841239" sldId="2146847141"/>
            <ac:picMk id="233" creationId="{00DCDB59-AB4D-42E7-B5C7-240F1EBC536F}"/>
          </ac:picMkLst>
        </pc:picChg>
        <pc:picChg chg="mod">
          <ac:chgData name="d'Agostino, Ciro" userId="522b68d4-162f-4dc7-a4d9-e6a12496a8af" providerId="ADAL" clId="{57DC26E1-E75F-4BBF-B37C-FBBA6038A4BA}" dt="2022-06-22T10:55:12.025" v="515"/>
          <ac:picMkLst>
            <pc:docMk/>
            <pc:sldMk cId="1507841239" sldId="2146847141"/>
            <ac:picMk id="234" creationId="{699C35FB-59A1-1F96-D5E3-09DD6E04C14C}"/>
          </ac:picMkLst>
        </pc:picChg>
        <pc:picChg chg="mod">
          <ac:chgData name="d'Agostino, Ciro" userId="522b68d4-162f-4dc7-a4d9-e6a12496a8af" providerId="ADAL" clId="{57DC26E1-E75F-4BBF-B37C-FBBA6038A4BA}" dt="2022-06-22T10:55:12.025" v="515"/>
          <ac:picMkLst>
            <pc:docMk/>
            <pc:sldMk cId="1507841239" sldId="2146847141"/>
            <ac:picMk id="235" creationId="{2B35DEF8-4F2D-CD64-8D11-67B22C623F52}"/>
          </ac:picMkLst>
        </pc:picChg>
        <pc:picChg chg="mod">
          <ac:chgData name="d'Agostino, Ciro" userId="522b68d4-162f-4dc7-a4d9-e6a12496a8af" providerId="ADAL" clId="{57DC26E1-E75F-4BBF-B37C-FBBA6038A4BA}" dt="2022-06-22T10:55:12.025" v="515"/>
          <ac:picMkLst>
            <pc:docMk/>
            <pc:sldMk cId="1507841239" sldId="2146847141"/>
            <ac:picMk id="236" creationId="{61E00097-3C3C-4985-2F24-9CE24246C2B3}"/>
          </ac:picMkLst>
        </pc:picChg>
        <pc:picChg chg="mod">
          <ac:chgData name="d'Agostino, Ciro" userId="522b68d4-162f-4dc7-a4d9-e6a12496a8af" providerId="ADAL" clId="{57DC26E1-E75F-4BBF-B37C-FBBA6038A4BA}" dt="2022-06-22T10:55:12.025" v="515"/>
          <ac:picMkLst>
            <pc:docMk/>
            <pc:sldMk cId="1507841239" sldId="2146847141"/>
            <ac:picMk id="237" creationId="{9E933240-F540-F4CA-B3F4-0893DC3C30A9}"/>
          </ac:picMkLst>
        </pc:picChg>
        <pc:picChg chg="mod">
          <ac:chgData name="d'Agostino, Ciro" userId="522b68d4-162f-4dc7-a4d9-e6a12496a8af" providerId="ADAL" clId="{57DC26E1-E75F-4BBF-B37C-FBBA6038A4BA}" dt="2022-06-22T10:55:12.025" v="515"/>
          <ac:picMkLst>
            <pc:docMk/>
            <pc:sldMk cId="1507841239" sldId="2146847141"/>
            <ac:picMk id="238" creationId="{6672C005-B95F-13F7-DBCD-ABC711F6053A}"/>
          </ac:picMkLst>
        </pc:picChg>
        <pc:picChg chg="mod">
          <ac:chgData name="d'Agostino, Ciro" userId="522b68d4-162f-4dc7-a4d9-e6a12496a8af" providerId="ADAL" clId="{57DC26E1-E75F-4BBF-B37C-FBBA6038A4BA}" dt="2022-06-22T10:55:12.025" v="515"/>
          <ac:picMkLst>
            <pc:docMk/>
            <pc:sldMk cId="1507841239" sldId="2146847141"/>
            <ac:picMk id="239" creationId="{7016CED4-BD90-AB4A-0F54-FA04E924C9E7}"/>
          </ac:picMkLst>
        </pc:picChg>
        <pc:picChg chg="mod">
          <ac:chgData name="d'Agostino, Ciro" userId="522b68d4-162f-4dc7-a4d9-e6a12496a8af" providerId="ADAL" clId="{57DC26E1-E75F-4BBF-B37C-FBBA6038A4BA}" dt="2022-06-22T10:55:12.025" v="515"/>
          <ac:picMkLst>
            <pc:docMk/>
            <pc:sldMk cId="1507841239" sldId="2146847141"/>
            <ac:picMk id="240" creationId="{23279D95-62E3-66C8-47B2-4A8F7970DAEA}"/>
          </ac:picMkLst>
        </pc:picChg>
        <pc:picChg chg="mod">
          <ac:chgData name="d'Agostino, Ciro" userId="522b68d4-162f-4dc7-a4d9-e6a12496a8af" providerId="ADAL" clId="{57DC26E1-E75F-4BBF-B37C-FBBA6038A4BA}" dt="2022-06-22T10:55:12.025" v="515"/>
          <ac:picMkLst>
            <pc:docMk/>
            <pc:sldMk cId="1507841239" sldId="2146847141"/>
            <ac:picMk id="241" creationId="{D79553A7-06AD-685D-880B-BAFECBB78C0D}"/>
          </ac:picMkLst>
        </pc:picChg>
        <pc:picChg chg="mod">
          <ac:chgData name="d'Agostino, Ciro" userId="522b68d4-162f-4dc7-a4d9-e6a12496a8af" providerId="ADAL" clId="{57DC26E1-E75F-4BBF-B37C-FBBA6038A4BA}" dt="2022-06-22T10:55:12.025" v="515"/>
          <ac:picMkLst>
            <pc:docMk/>
            <pc:sldMk cId="1507841239" sldId="2146847141"/>
            <ac:picMk id="242" creationId="{33DA5F8D-3FF1-6C0C-2C80-8E6BAF3E4F2D}"/>
          </ac:picMkLst>
        </pc:picChg>
        <pc:picChg chg="mod">
          <ac:chgData name="d'Agostino, Ciro" userId="522b68d4-162f-4dc7-a4d9-e6a12496a8af" providerId="ADAL" clId="{57DC26E1-E75F-4BBF-B37C-FBBA6038A4BA}" dt="2022-06-22T10:55:12.025" v="515"/>
          <ac:picMkLst>
            <pc:docMk/>
            <pc:sldMk cId="1507841239" sldId="2146847141"/>
            <ac:picMk id="243" creationId="{7D015D87-B21D-7497-4708-BBE88B336C3C}"/>
          </ac:picMkLst>
        </pc:picChg>
        <pc:picChg chg="mod">
          <ac:chgData name="d'Agostino, Ciro" userId="522b68d4-162f-4dc7-a4d9-e6a12496a8af" providerId="ADAL" clId="{57DC26E1-E75F-4BBF-B37C-FBBA6038A4BA}" dt="2022-06-22T10:55:12.025" v="515"/>
          <ac:picMkLst>
            <pc:docMk/>
            <pc:sldMk cId="1507841239" sldId="2146847141"/>
            <ac:picMk id="244" creationId="{CA4AEE1D-990E-2B85-2BAA-767DB8E3A109}"/>
          </ac:picMkLst>
        </pc:picChg>
        <pc:picChg chg="mod">
          <ac:chgData name="d'Agostino, Ciro" userId="522b68d4-162f-4dc7-a4d9-e6a12496a8af" providerId="ADAL" clId="{57DC26E1-E75F-4BBF-B37C-FBBA6038A4BA}" dt="2022-06-22T10:55:12.025" v="515"/>
          <ac:picMkLst>
            <pc:docMk/>
            <pc:sldMk cId="1507841239" sldId="2146847141"/>
            <ac:picMk id="245" creationId="{4222E1DD-EA55-B461-A3EA-F439A25A71AE}"/>
          </ac:picMkLst>
        </pc:picChg>
        <pc:picChg chg="mod">
          <ac:chgData name="d'Agostino, Ciro" userId="522b68d4-162f-4dc7-a4d9-e6a12496a8af" providerId="ADAL" clId="{57DC26E1-E75F-4BBF-B37C-FBBA6038A4BA}" dt="2022-06-22T10:55:12.025" v="515"/>
          <ac:picMkLst>
            <pc:docMk/>
            <pc:sldMk cId="1507841239" sldId="2146847141"/>
            <ac:picMk id="246" creationId="{AC2F0D7D-4CB8-DD09-374B-393F4BCD1675}"/>
          </ac:picMkLst>
        </pc:picChg>
        <pc:picChg chg="mod">
          <ac:chgData name="d'Agostino, Ciro" userId="522b68d4-162f-4dc7-a4d9-e6a12496a8af" providerId="ADAL" clId="{57DC26E1-E75F-4BBF-B37C-FBBA6038A4BA}" dt="2022-06-22T10:55:12.025" v="515"/>
          <ac:picMkLst>
            <pc:docMk/>
            <pc:sldMk cId="1507841239" sldId="2146847141"/>
            <ac:picMk id="247" creationId="{8B65780A-0865-99C1-CA9E-663AE9B95135}"/>
          </ac:picMkLst>
        </pc:picChg>
        <pc:picChg chg="mod">
          <ac:chgData name="d'Agostino, Ciro" userId="522b68d4-162f-4dc7-a4d9-e6a12496a8af" providerId="ADAL" clId="{57DC26E1-E75F-4BBF-B37C-FBBA6038A4BA}" dt="2022-06-22T10:55:12.025" v="515"/>
          <ac:picMkLst>
            <pc:docMk/>
            <pc:sldMk cId="1507841239" sldId="2146847141"/>
            <ac:picMk id="248" creationId="{46A60091-3C3E-B1F2-8CF8-513E3B1DDCE3}"/>
          </ac:picMkLst>
        </pc:picChg>
        <pc:picChg chg="mod">
          <ac:chgData name="d'Agostino, Ciro" userId="522b68d4-162f-4dc7-a4d9-e6a12496a8af" providerId="ADAL" clId="{57DC26E1-E75F-4BBF-B37C-FBBA6038A4BA}" dt="2022-06-22T10:55:12.025" v="515"/>
          <ac:picMkLst>
            <pc:docMk/>
            <pc:sldMk cId="1507841239" sldId="2146847141"/>
            <ac:picMk id="250" creationId="{AB449B33-FAB2-CC1F-1973-746219F85A80}"/>
          </ac:picMkLst>
        </pc:picChg>
        <pc:picChg chg="mod">
          <ac:chgData name="d'Agostino, Ciro" userId="522b68d4-162f-4dc7-a4d9-e6a12496a8af" providerId="ADAL" clId="{57DC26E1-E75F-4BBF-B37C-FBBA6038A4BA}" dt="2022-06-22T10:55:12.025" v="515"/>
          <ac:picMkLst>
            <pc:docMk/>
            <pc:sldMk cId="1507841239" sldId="2146847141"/>
            <ac:picMk id="251" creationId="{2FCED522-E732-9D6A-85AB-7C6C93276D95}"/>
          </ac:picMkLst>
        </pc:picChg>
        <pc:picChg chg="add mod">
          <ac:chgData name="d'Agostino, Ciro" userId="522b68d4-162f-4dc7-a4d9-e6a12496a8af" providerId="ADAL" clId="{57DC26E1-E75F-4BBF-B37C-FBBA6038A4BA}" dt="2022-06-22T10:55:12.025" v="515"/>
          <ac:picMkLst>
            <pc:docMk/>
            <pc:sldMk cId="1507841239" sldId="2146847141"/>
            <ac:picMk id="253" creationId="{C6EA13C5-35E8-E994-C745-EFBDC04A27DB}"/>
          </ac:picMkLst>
        </pc:picChg>
        <pc:picChg chg="add mod">
          <ac:chgData name="d'Agostino, Ciro" userId="522b68d4-162f-4dc7-a4d9-e6a12496a8af" providerId="ADAL" clId="{57DC26E1-E75F-4BBF-B37C-FBBA6038A4BA}" dt="2022-06-22T10:55:12.025" v="515"/>
          <ac:picMkLst>
            <pc:docMk/>
            <pc:sldMk cId="1507841239" sldId="2146847141"/>
            <ac:picMk id="256" creationId="{01F0727B-C656-99AA-2F08-03AE012F2C18}"/>
          </ac:picMkLst>
        </pc:picChg>
        <pc:picChg chg="add mod">
          <ac:chgData name="d'Agostino, Ciro" userId="522b68d4-162f-4dc7-a4d9-e6a12496a8af" providerId="ADAL" clId="{57DC26E1-E75F-4BBF-B37C-FBBA6038A4BA}" dt="2022-06-22T10:55:12.025" v="515"/>
          <ac:picMkLst>
            <pc:docMk/>
            <pc:sldMk cId="1507841239" sldId="2146847141"/>
            <ac:picMk id="257" creationId="{945848B9-7885-A111-62EE-DDF11DDCF19C}"/>
          </ac:picMkLst>
        </pc:picChg>
        <pc:picChg chg="add mod">
          <ac:chgData name="d'Agostino, Ciro" userId="522b68d4-162f-4dc7-a4d9-e6a12496a8af" providerId="ADAL" clId="{57DC26E1-E75F-4BBF-B37C-FBBA6038A4BA}" dt="2022-06-22T10:55:12.025" v="515"/>
          <ac:picMkLst>
            <pc:docMk/>
            <pc:sldMk cId="1507841239" sldId="2146847141"/>
            <ac:picMk id="258" creationId="{3634FB63-3A5C-A404-2EEE-0341183D08C5}"/>
          </ac:picMkLst>
        </pc:picChg>
        <pc:picChg chg="add mod">
          <ac:chgData name="d'Agostino, Ciro" userId="522b68d4-162f-4dc7-a4d9-e6a12496a8af" providerId="ADAL" clId="{57DC26E1-E75F-4BBF-B37C-FBBA6038A4BA}" dt="2022-06-22T10:55:12.025" v="515"/>
          <ac:picMkLst>
            <pc:docMk/>
            <pc:sldMk cId="1507841239" sldId="2146847141"/>
            <ac:picMk id="259" creationId="{B810EFD5-C1D7-8B66-425F-3158E60FEB06}"/>
          </ac:picMkLst>
        </pc:picChg>
        <pc:picChg chg="del">
          <ac:chgData name="d'Agostino, Ciro" userId="522b68d4-162f-4dc7-a4d9-e6a12496a8af" providerId="ADAL" clId="{57DC26E1-E75F-4BBF-B37C-FBBA6038A4BA}" dt="2022-06-22T09:15:09.557" v="298" actId="478"/>
          <ac:picMkLst>
            <pc:docMk/>
            <pc:sldMk cId="1507841239" sldId="2146847141"/>
            <ac:picMk id="278" creationId="{FE7DB191-9C54-4495-AABE-E168C2444FB4}"/>
          </ac:picMkLst>
        </pc:picChg>
        <pc:picChg chg="del">
          <ac:chgData name="d'Agostino, Ciro" userId="522b68d4-162f-4dc7-a4d9-e6a12496a8af" providerId="ADAL" clId="{57DC26E1-E75F-4BBF-B37C-FBBA6038A4BA}" dt="2022-06-22T09:14:51.764" v="297" actId="478"/>
          <ac:picMkLst>
            <pc:docMk/>
            <pc:sldMk cId="1507841239" sldId="2146847141"/>
            <ac:picMk id="280" creationId="{57D4366F-3344-4858-B4B4-0D68891D675E}"/>
          </ac:picMkLst>
        </pc:picChg>
        <pc:picChg chg="del">
          <ac:chgData name="d'Agostino, Ciro" userId="522b68d4-162f-4dc7-a4d9-e6a12496a8af" providerId="ADAL" clId="{57DC26E1-E75F-4BBF-B37C-FBBA6038A4BA}" dt="2022-06-22T09:14:51.764" v="297" actId="478"/>
          <ac:picMkLst>
            <pc:docMk/>
            <pc:sldMk cId="1507841239" sldId="2146847141"/>
            <ac:picMk id="281" creationId="{CBEC7CDA-D8B5-4899-A608-15B1FB533196}"/>
          </ac:picMkLst>
        </pc:picChg>
        <pc:picChg chg="del">
          <ac:chgData name="d'Agostino, Ciro" userId="522b68d4-162f-4dc7-a4d9-e6a12496a8af" providerId="ADAL" clId="{57DC26E1-E75F-4BBF-B37C-FBBA6038A4BA}" dt="2022-06-22T09:14:51.764" v="297" actId="478"/>
          <ac:picMkLst>
            <pc:docMk/>
            <pc:sldMk cId="1507841239" sldId="2146847141"/>
            <ac:picMk id="303" creationId="{4698FC8C-60FB-4D03-9900-C09C99D5E86C}"/>
          </ac:picMkLst>
        </pc:picChg>
        <pc:picChg chg="del">
          <ac:chgData name="d'Agostino, Ciro" userId="522b68d4-162f-4dc7-a4d9-e6a12496a8af" providerId="ADAL" clId="{57DC26E1-E75F-4BBF-B37C-FBBA6038A4BA}" dt="2022-06-22T09:14:51.764" v="297" actId="478"/>
          <ac:picMkLst>
            <pc:docMk/>
            <pc:sldMk cId="1507841239" sldId="2146847141"/>
            <ac:picMk id="304" creationId="{BC778D54-A39E-4ABD-B55D-E2DFF3603BEA}"/>
          </ac:picMkLst>
        </pc:picChg>
        <pc:picChg chg="del">
          <ac:chgData name="d'Agostino, Ciro" userId="522b68d4-162f-4dc7-a4d9-e6a12496a8af" providerId="ADAL" clId="{57DC26E1-E75F-4BBF-B37C-FBBA6038A4BA}" dt="2022-06-22T09:14:51.764" v="297" actId="478"/>
          <ac:picMkLst>
            <pc:docMk/>
            <pc:sldMk cId="1507841239" sldId="2146847141"/>
            <ac:picMk id="305" creationId="{DF9DA0EA-C4BE-433D-850A-C49FBF350523}"/>
          </ac:picMkLst>
        </pc:picChg>
        <pc:picChg chg="del">
          <ac:chgData name="d'Agostino, Ciro" userId="522b68d4-162f-4dc7-a4d9-e6a12496a8af" providerId="ADAL" clId="{57DC26E1-E75F-4BBF-B37C-FBBA6038A4BA}" dt="2022-06-22T09:15:09.557" v="298" actId="478"/>
          <ac:picMkLst>
            <pc:docMk/>
            <pc:sldMk cId="1507841239" sldId="2146847141"/>
            <ac:picMk id="306" creationId="{D9B59FAE-AFBE-4181-A9C7-9DD54AE8DD0E}"/>
          </ac:picMkLst>
        </pc:picChg>
        <pc:picChg chg="del">
          <ac:chgData name="d'Agostino, Ciro" userId="522b68d4-162f-4dc7-a4d9-e6a12496a8af" providerId="ADAL" clId="{57DC26E1-E75F-4BBF-B37C-FBBA6038A4BA}" dt="2022-06-22T09:14:51.764" v="297" actId="478"/>
          <ac:picMkLst>
            <pc:docMk/>
            <pc:sldMk cId="1507841239" sldId="2146847141"/>
            <ac:picMk id="307" creationId="{30C9970F-0659-40FE-B458-9C9FD4DE30AA}"/>
          </ac:picMkLst>
        </pc:picChg>
        <pc:picChg chg="del">
          <ac:chgData name="d'Agostino, Ciro" userId="522b68d4-162f-4dc7-a4d9-e6a12496a8af" providerId="ADAL" clId="{57DC26E1-E75F-4BBF-B37C-FBBA6038A4BA}" dt="2022-06-22T09:14:51.764" v="297" actId="478"/>
          <ac:picMkLst>
            <pc:docMk/>
            <pc:sldMk cId="1507841239" sldId="2146847141"/>
            <ac:picMk id="308" creationId="{B365C8C2-B560-4268-BC43-45F85D718761}"/>
          </ac:picMkLst>
        </pc:picChg>
        <pc:picChg chg="del">
          <ac:chgData name="d'Agostino, Ciro" userId="522b68d4-162f-4dc7-a4d9-e6a12496a8af" providerId="ADAL" clId="{57DC26E1-E75F-4BBF-B37C-FBBA6038A4BA}" dt="2022-06-22T09:14:51.764" v="297" actId="478"/>
          <ac:picMkLst>
            <pc:docMk/>
            <pc:sldMk cId="1507841239" sldId="2146847141"/>
            <ac:picMk id="309" creationId="{0337BB3D-FCAB-480E-B294-972F515582E0}"/>
          </ac:picMkLst>
        </pc:picChg>
        <pc:picChg chg="del">
          <ac:chgData name="d'Agostino, Ciro" userId="522b68d4-162f-4dc7-a4d9-e6a12496a8af" providerId="ADAL" clId="{57DC26E1-E75F-4BBF-B37C-FBBA6038A4BA}" dt="2022-06-22T09:14:51.764" v="297" actId="478"/>
          <ac:picMkLst>
            <pc:docMk/>
            <pc:sldMk cId="1507841239" sldId="2146847141"/>
            <ac:picMk id="310" creationId="{A5F16922-F2B6-4D7C-94AD-1390933AFF3E}"/>
          </ac:picMkLst>
        </pc:picChg>
        <pc:picChg chg="del">
          <ac:chgData name="d'Agostino, Ciro" userId="522b68d4-162f-4dc7-a4d9-e6a12496a8af" providerId="ADAL" clId="{57DC26E1-E75F-4BBF-B37C-FBBA6038A4BA}" dt="2022-06-22T09:15:09.557" v="298" actId="478"/>
          <ac:picMkLst>
            <pc:docMk/>
            <pc:sldMk cId="1507841239" sldId="2146847141"/>
            <ac:picMk id="311" creationId="{7B566CB4-8AFE-4A84-BAB7-E3D3B0383962}"/>
          </ac:picMkLst>
        </pc:picChg>
        <pc:picChg chg="del">
          <ac:chgData name="d'Agostino, Ciro" userId="522b68d4-162f-4dc7-a4d9-e6a12496a8af" providerId="ADAL" clId="{57DC26E1-E75F-4BBF-B37C-FBBA6038A4BA}" dt="2022-06-22T09:15:09.557" v="298" actId="478"/>
          <ac:picMkLst>
            <pc:docMk/>
            <pc:sldMk cId="1507841239" sldId="2146847141"/>
            <ac:picMk id="312" creationId="{3CEB641E-B364-4EBA-B92B-359956B10251}"/>
          </ac:picMkLst>
        </pc:picChg>
        <pc:picChg chg="del">
          <ac:chgData name="d'Agostino, Ciro" userId="522b68d4-162f-4dc7-a4d9-e6a12496a8af" providerId="ADAL" clId="{57DC26E1-E75F-4BBF-B37C-FBBA6038A4BA}" dt="2022-06-22T09:14:51.764" v="297" actId="478"/>
          <ac:picMkLst>
            <pc:docMk/>
            <pc:sldMk cId="1507841239" sldId="2146847141"/>
            <ac:picMk id="313" creationId="{9F101D4C-3FA0-4EEA-937E-ED049A373459}"/>
          </ac:picMkLst>
        </pc:picChg>
        <pc:picChg chg="del">
          <ac:chgData name="d'Agostino, Ciro" userId="522b68d4-162f-4dc7-a4d9-e6a12496a8af" providerId="ADAL" clId="{57DC26E1-E75F-4BBF-B37C-FBBA6038A4BA}" dt="2022-06-22T09:15:09.557" v="298" actId="478"/>
          <ac:picMkLst>
            <pc:docMk/>
            <pc:sldMk cId="1507841239" sldId="2146847141"/>
            <ac:picMk id="314" creationId="{9D136A43-F768-49B2-A331-044755AF5FF5}"/>
          </ac:picMkLst>
        </pc:picChg>
        <pc:picChg chg="del">
          <ac:chgData name="d'Agostino, Ciro" userId="522b68d4-162f-4dc7-a4d9-e6a12496a8af" providerId="ADAL" clId="{57DC26E1-E75F-4BBF-B37C-FBBA6038A4BA}" dt="2022-06-22T09:15:09.557" v="298" actId="478"/>
          <ac:picMkLst>
            <pc:docMk/>
            <pc:sldMk cId="1507841239" sldId="2146847141"/>
            <ac:picMk id="315" creationId="{016F3F06-3688-4A34-9299-C76955B7B965}"/>
          </ac:picMkLst>
        </pc:picChg>
        <pc:picChg chg="del">
          <ac:chgData name="d'Agostino, Ciro" userId="522b68d4-162f-4dc7-a4d9-e6a12496a8af" providerId="ADAL" clId="{57DC26E1-E75F-4BBF-B37C-FBBA6038A4BA}" dt="2022-06-22T09:14:51.764" v="297" actId="478"/>
          <ac:picMkLst>
            <pc:docMk/>
            <pc:sldMk cId="1507841239" sldId="2146847141"/>
            <ac:picMk id="316" creationId="{BC3B7A63-1376-45B7-A039-3029D8C9A6C8}"/>
          </ac:picMkLst>
        </pc:picChg>
        <pc:picChg chg="del">
          <ac:chgData name="d'Agostino, Ciro" userId="522b68d4-162f-4dc7-a4d9-e6a12496a8af" providerId="ADAL" clId="{57DC26E1-E75F-4BBF-B37C-FBBA6038A4BA}" dt="2022-06-22T09:14:51.764" v="297" actId="478"/>
          <ac:picMkLst>
            <pc:docMk/>
            <pc:sldMk cId="1507841239" sldId="2146847141"/>
            <ac:picMk id="317" creationId="{B9D9B0A2-FA20-4F3E-8C82-7E04D20522B6}"/>
          </ac:picMkLst>
        </pc:picChg>
        <pc:picChg chg="del">
          <ac:chgData name="d'Agostino, Ciro" userId="522b68d4-162f-4dc7-a4d9-e6a12496a8af" providerId="ADAL" clId="{57DC26E1-E75F-4BBF-B37C-FBBA6038A4BA}" dt="2022-06-22T09:14:51.764" v="297" actId="478"/>
          <ac:picMkLst>
            <pc:docMk/>
            <pc:sldMk cId="1507841239" sldId="2146847141"/>
            <ac:picMk id="318" creationId="{36572712-D4D3-499E-B194-2C041D64A084}"/>
          </ac:picMkLst>
        </pc:picChg>
        <pc:picChg chg="del">
          <ac:chgData name="d'Agostino, Ciro" userId="522b68d4-162f-4dc7-a4d9-e6a12496a8af" providerId="ADAL" clId="{57DC26E1-E75F-4BBF-B37C-FBBA6038A4BA}" dt="2022-06-22T09:14:51.764" v="297" actId="478"/>
          <ac:picMkLst>
            <pc:docMk/>
            <pc:sldMk cId="1507841239" sldId="2146847141"/>
            <ac:picMk id="319" creationId="{E91082F6-4926-4DB0-9ACE-13EAA70D129A}"/>
          </ac:picMkLst>
        </pc:picChg>
        <pc:picChg chg="del">
          <ac:chgData name="d'Agostino, Ciro" userId="522b68d4-162f-4dc7-a4d9-e6a12496a8af" providerId="ADAL" clId="{57DC26E1-E75F-4BBF-B37C-FBBA6038A4BA}" dt="2022-06-22T09:14:51.764" v="297" actId="478"/>
          <ac:picMkLst>
            <pc:docMk/>
            <pc:sldMk cId="1507841239" sldId="2146847141"/>
            <ac:picMk id="320" creationId="{AFA836CD-1ED1-44DE-9D1F-11090350FA45}"/>
          </ac:picMkLst>
        </pc:picChg>
        <pc:picChg chg="del">
          <ac:chgData name="d'Agostino, Ciro" userId="522b68d4-162f-4dc7-a4d9-e6a12496a8af" providerId="ADAL" clId="{57DC26E1-E75F-4BBF-B37C-FBBA6038A4BA}" dt="2022-06-22T09:14:51.764" v="297" actId="478"/>
          <ac:picMkLst>
            <pc:docMk/>
            <pc:sldMk cId="1507841239" sldId="2146847141"/>
            <ac:picMk id="321" creationId="{1D4C06A4-A8CA-4EAD-94E4-4CE4E1BA8C98}"/>
          </ac:picMkLst>
        </pc:picChg>
        <pc:picChg chg="del">
          <ac:chgData name="d'Agostino, Ciro" userId="522b68d4-162f-4dc7-a4d9-e6a12496a8af" providerId="ADAL" clId="{57DC26E1-E75F-4BBF-B37C-FBBA6038A4BA}" dt="2022-06-22T09:14:51.764" v="297" actId="478"/>
          <ac:picMkLst>
            <pc:docMk/>
            <pc:sldMk cId="1507841239" sldId="2146847141"/>
            <ac:picMk id="322" creationId="{6477053D-59BD-495D-9DFA-37A032F0D3D7}"/>
          </ac:picMkLst>
        </pc:picChg>
        <pc:picChg chg="del">
          <ac:chgData name="d'Agostino, Ciro" userId="522b68d4-162f-4dc7-a4d9-e6a12496a8af" providerId="ADAL" clId="{57DC26E1-E75F-4BBF-B37C-FBBA6038A4BA}" dt="2022-06-22T09:15:09.557" v="298" actId="478"/>
          <ac:picMkLst>
            <pc:docMk/>
            <pc:sldMk cId="1507841239" sldId="2146847141"/>
            <ac:picMk id="323" creationId="{1F2C4D17-21DB-489F-88C7-D03CD5DEEC63}"/>
          </ac:picMkLst>
        </pc:picChg>
        <pc:picChg chg="del">
          <ac:chgData name="d'Agostino, Ciro" userId="522b68d4-162f-4dc7-a4d9-e6a12496a8af" providerId="ADAL" clId="{57DC26E1-E75F-4BBF-B37C-FBBA6038A4BA}" dt="2022-06-22T09:14:51.764" v="297" actId="478"/>
          <ac:picMkLst>
            <pc:docMk/>
            <pc:sldMk cId="1507841239" sldId="2146847141"/>
            <ac:picMk id="324" creationId="{01C20EE7-1047-4202-BE12-655EE2FD0601}"/>
          </ac:picMkLst>
        </pc:picChg>
        <pc:picChg chg="del">
          <ac:chgData name="d'Agostino, Ciro" userId="522b68d4-162f-4dc7-a4d9-e6a12496a8af" providerId="ADAL" clId="{57DC26E1-E75F-4BBF-B37C-FBBA6038A4BA}" dt="2022-06-22T09:15:09.557" v="298" actId="478"/>
          <ac:picMkLst>
            <pc:docMk/>
            <pc:sldMk cId="1507841239" sldId="2146847141"/>
            <ac:picMk id="337" creationId="{CE720ADC-C24F-4B1A-9348-879951CBFF9A}"/>
          </ac:picMkLst>
        </pc:picChg>
        <pc:picChg chg="del">
          <ac:chgData name="d'Agostino, Ciro" userId="522b68d4-162f-4dc7-a4d9-e6a12496a8af" providerId="ADAL" clId="{57DC26E1-E75F-4BBF-B37C-FBBA6038A4BA}" dt="2022-06-22T09:14:51.764" v="297" actId="478"/>
          <ac:picMkLst>
            <pc:docMk/>
            <pc:sldMk cId="1507841239" sldId="2146847141"/>
            <ac:picMk id="338" creationId="{A4D5A905-BB24-4B1B-B132-34C7B95A65A2}"/>
          </ac:picMkLst>
        </pc:picChg>
        <pc:picChg chg="del">
          <ac:chgData name="d'Agostino, Ciro" userId="522b68d4-162f-4dc7-a4d9-e6a12496a8af" providerId="ADAL" clId="{57DC26E1-E75F-4BBF-B37C-FBBA6038A4BA}" dt="2022-06-22T09:13:37.007" v="291" actId="478"/>
          <ac:picMkLst>
            <pc:docMk/>
            <pc:sldMk cId="1507841239" sldId="2146847141"/>
            <ac:picMk id="339" creationId="{102F223E-CBBC-49E4-86FF-A19B25E1C5B5}"/>
          </ac:picMkLst>
        </pc:picChg>
      </pc:sldChg>
      <pc:sldChg chg="addSp delSp modSp mod">
        <pc:chgData name="d'Agostino, Ciro" userId="522b68d4-162f-4dc7-a4d9-e6a12496a8af" providerId="ADAL" clId="{57DC26E1-E75F-4BBF-B37C-FBBA6038A4BA}" dt="2022-06-22T10:46:33.757" v="454" actId="1076"/>
        <pc:sldMkLst>
          <pc:docMk/>
          <pc:sldMk cId="1559176851" sldId="2146847151"/>
        </pc:sldMkLst>
        <pc:spChg chg="del">
          <ac:chgData name="d'Agostino, Ciro" userId="522b68d4-162f-4dc7-a4d9-e6a12496a8af" providerId="ADAL" clId="{57DC26E1-E75F-4BBF-B37C-FBBA6038A4BA}" dt="2022-06-22T10:45:19.460" v="435" actId="478"/>
          <ac:spMkLst>
            <pc:docMk/>
            <pc:sldMk cId="1559176851" sldId="2146847151"/>
            <ac:spMk id="100" creationId="{8B955FC3-B8F7-45C6-AAA8-E25322FE41F3}"/>
          </ac:spMkLst>
        </pc:spChg>
        <pc:spChg chg="del">
          <ac:chgData name="d'Agostino, Ciro" userId="522b68d4-162f-4dc7-a4d9-e6a12496a8af" providerId="ADAL" clId="{57DC26E1-E75F-4BBF-B37C-FBBA6038A4BA}" dt="2022-06-22T10:45:19.460" v="435" actId="478"/>
          <ac:spMkLst>
            <pc:docMk/>
            <pc:sldMk cId="1559176851" sldId="2146847151"/>
            <ac:spMk id="101" creationId="{0894814A-1BA8-4854-9109-B7DD45ECD317}"/>
          </ac:spMkLst>
        </pc:spChg>
        <pc:spChg chg="del">
          <ac:chgData name="d'Agostino, Ciro" userId="522b68d4-162f-4dc7-a4d9-e6a12496a8af" providerId="ADAL" clId="{57DC26E1-E75F-4BBF-B37C-FBBA6038A4BA}" dt="2022-06-22T09:26:13.369" v="365" actId="478"/>
          <ac:spMkLst>
            <pc:docMk/>
            <pc:sldMk cId="1559176851" sldId="2146847151"/>
            <ac:spMk id="129" creationId="{8B0A3F9B-1A28-68C9-68F4-C5EADBC49A09}"/>
          </ac:spMkLst>
        </pc:spChg>
        <pc:spChg chg="del">
          <ac:chgData name="d'Agostino, Ciro" userId="522b68d4-162f-4dc7-a4d9-e6a12496a8af" providerId="ADAL" clId="{57DC26E1-E75F-4BBF-B37C-FBBA6038A4BA}" dt="2022-06-22T09:26:13.369" v="365" actId="478"/>
          <ac:spMkLst>
            <pc:docMk/>
            <pc:sldMk cId="1559176851" sldId="2146847151"/>
            <ac:spMk id="130" creationId="{AAD9F7A7-6AB9-7EFB-769A-A2260FF36B0D}"/>
          </ac:spMkLst>
        </pc:spChg>
        <pc:spChg chg="del">
          <ac:chgData name="d'Agostino, Ciro" userId="522b68d4-162f-4dc7-a4d9-e6a12496a8af" providerId="ADAL" clId="{57DC26E1-E75F-4BBF-B37C-FBBA6038A4BA}" dt="2022-06-22T09:25:20.256" v="356" actId="478"/>
          <ac:spMkLst>
            <pc:docMk/>
            <pc:sldMk cId="1559176851" sldId="2146847151"/>
            <ac:spMk id="131" creationId="{6ED3C116-02DB-165C-779E-4AE0968EC81F}"/>
          </ac:spMkLst>
        </pc:spChg>
        <pc:spChg chg="del">
          <ac:chgData name="d'Agostino, Ciro" userId="522b68d4-162f-4dc7-a4d9-e6a12496a8af" providerId="ADAL" clId="{57DC26E1-E75F-4BBF-B37C-FBBA6038A4BA}" dt="2022-06-22T09:25:11.828" v="354" actId="478"/>
          <ac:spMkLst>
            <pc:docMk/>
            <pc:sldMk cId="1559176851" sldId="2146847151"/>
            <ac:spMk id="132" creationId="{B8F69E64-4967-7688-2303-D280E6D24682}"/>
          </ac:spMkLst>
        </pc:spChg>
        <pc:spChg chg="del">
          <ac:chgData name="d'Agostino, Ciro" userId="522b68d4-162f-4dc7-a4d9-e6a12496a8af" providerId="ADAL" clId="{57DC26E1-E75F-4BBF-B37C-FBBA6038A4BA}" dt="2022-06-22T09:25:14.678" v="355" actId="478"/>
          <ac:spMkLst>
            <pc:docMk/>
            <pc:sldMk cId="1559176851" sldId="2146847151"/>
            <ac:spMk id="133" creationId="{1B9E06C1-F06D-B30E-CF8B-936117CDCEEA}"/>
          </ac:spMkLst>
        </pc:spChg>
        <pc:spChg chg="del">
          <ac:chgData name="d'Agostino, Ciro" userId="522b68d4-162f-4dc7-a4d9-e6a12496a8af" providerId="ADAL" clId="{57DC26E1-E75F-4BBF-B37C-FBBA6038A4BA}" dt="2022-06-22T09:24:13.760" v="348" actId="478"/>
          <ac:spMkLst>
            <pc:docMk/>
            <pc:sldMk cId="1559176851" sldId="2146847151"/>
            <ac:spMk id="134" creationId="{69D7C76A-BE57-0EAD-7D5F-746D303A3482}"/>
          </ac:spMkLst>
        </pc:spChg>
        <pc:spChg chg="del">
          <ac:chgData name="d'Agostino, Ciro" userId="522b68d4-162f-4dc7-a4d9-e6a12496a8af" providerId="ADAL" clId="{57DC26E1-E75F-4BBF-B37C-FBBA6038A4BA}" dt="2022-06-22T09:25:25.885" v="357" actId="478"/>
          <ac:spMkLst>
            <pc:docMk/>
            <pc:sldMk cId="1559176851" sldId="2146847151"/>
            <ac:spMk id="136" creationId="{D9DAC033-F69E-D7EC-2880-3AD1BE0D96D0}"/>
          </ac:spMkLst>
        </pc:spChg>
        <pc:spChg chg="del">
          <ac:chgData name="d'Agostino, Ciro" userId="522b68d4-162f-4dc7-a4d9-e6a12496a8af" providerId="ADAL" clId="{57DC26E1-E75F-4BBF-B37C-FBBA6038A4BA}" dt="2022-06-22T09:25:37.243" v="360" actId="478"/>
          <ac:spMkLst>
            <pc:docMk/>
            <pc:sldMk cId="1559176851" sldId="2146847151"/>
            <ac:spMk id="137" creationId="{1C52EF5B-367F-25B5-49F3-9046ECDB44CE}"/>
          </ac:spMkLst>
        </pc:spChg>
        <pc:spChg chg="del">
          <ac:chgData name="d'Agostino, Ciro" userId="522b68d4-162f-4dc7-a4d9-e6a12496a8af" providerId="ADAL" clId="{57DC26E1-E75F-4BBF-B37C-FBBA6038A4BA}" dt="2022-06-22T09:26:13.369" v="365" actId="478"/>
          <ac:spMkLst>
            <pc:docMk/>
            <pc:sldMk cId="1559176851" sldId="2146847151"/>
            <ac:spMk id="138" creationId="{D5114E7E-2974-9280-19ED-B0C06B93C26F}"/>
          </ac:spMkLst>
        </pc:spChg>
        <pc:spChg chg="del">
          <ac:chgData name="d'Agostino, Ciro" userId="522b68d4-162f-4dc7-a4d9-e6a12496a8af" providerId="ADAL" clId="{57DC26E1-E75F-4BBF-B37C-FBBA6038A4BA}" dt="2022-06-22T09:26:13.369" v="365" actId="478"/>
          <ac:spMkLst>
            <pc:docMk/>
            <pc:sldMk cId="1559176851" sldId="2146847151"/>
            <ac:spMk id="139" creationId="{D01CA4BB-8A84-DD9A-1B91-6667EE6748E0}"/>
          </ac:spMkLst>
        </pc:spChg>
        <pc:spChg chg="del">
          <ac:chgData name="d'Agostino, Ciro" userId="522b68d4-162f-4dc7-a4d9-e6a12496a8af" providerId="ADAL" clId="{57DC26E1-E75F-4BBF-B37C-FBBA6038A4BA}" dt="2022-06-22T09:25:35.122" v="359" actId="478"/>
          <ac:spMkLst>
            <pc:docMk/>
            <pc:sldMk cId="1559176851" sldId="2146847151"/>
            <ac:spMk id="140" creationId="{BB3D0B18-BD9C-C0D4-5531-64593A5DD466}"/>
          </ac:spMkLst>
        </pc:spChg>
        <pc:spChg chg="del">
          <ac:chgData name="d'Agostino, Ciro" userId="522b68d4-162f-4dc7-a4d9-e6a12496a8af" providerId="ADAL" clId="{57DC26E1-E75F-4BBF-B37C-FBBA6038A4BA}" dt="2022-06-22T09:24:04.949" v="346" actId="478"/>
          <ac:spMkLst>
            <pc:docMk/>
            <pc:sldMk cId="1559176851" sldId="2146847151"/>
            <ac:spMk id="141" creationId="{3D61F2E4-D829-134E-8AEA-29CB644D1709}"/>
          </ac:spMkLst>
        </pc:spChg>
        <pc:spChg chg="del">
          <ac:chgData name="d'Agostino, Ciro" userId="522b68d4-162f-4dc7-a4d9-e6a12496a8af" providerId="ADAL" clId="{57DC26E1-E75F-4BBF-B37C-FBBA6038A4BA}" dt="2022-06-22T09:24:09.659" v="347" actId="478"/>
          <ac:spMkLst>
            <pc:docMk/>
            <pc:sldMk cId="1559176851" sldId="2146847151"/>
            <ac:spMk id="142" creationId="{ADB8163C-8091-7CBC-3637-B4D0B4764696}"/>
          </ac:spMkLst>
        </pc:spChg>
        <pc:spChg chg="del">
          <ac:chgData name="d'Agostino, Ciro" userId="522b68d4-162f-4dc7-a4d9-e6a12496a8af" providerId="ADAL" clId="{57DC26E1-E75F-4BBF-B37C-FBBA6038A4BA}" dt="2022-06-22T09:26:24.330" v="367" actId="478"/>
          <ac:spMkLst>
            <pc:docMk/>
            <pc:sldMk cId="1559176851" sldId="2146847151"/>
            <ac:spMk id="143" creationId="{B8AFBD6B-DF87-7A96-3A2F-53DA084DD65A}"/>
          </ac:spMkLst>
        </pc:spChg>
        <pc:spChg chg="del">
          <ac:chgData name="d'Agostino, Ciro" userId="522b68d4-162f-4dc7-a4d9-e6a12496a8af" providerId="ADAL" clId="{57DC26E1-E75F-4BBF-B37C-FBBA6038A4BA}" dt="2022-06-22T09:26:13.369" v="365" actId="478"/>
          <ac:spMkLst>
            <pc:docMk/>
            <pc:sldMk cId="1559176851" sldId="2146847151"/>
            <ac:spMk id="145" creationId="{7DA725CB-AFAE-46BC-5AF4-0330703E387F}"/>
          </ac:spMkLst>
        </pc:spChg>
        <pc:spChg chg="del">
          <ac:chgData name="d'Agostino, Ciro" userId="522b68d4-162f-4dc7-a4d9-e6a12496a8af" providerId="ADAL" clId="{57DC26E1-E75F-4BBF-B37C-FBBA6038A4BA}" dt="2022-06-22T09:26:24.330" v="367" actId="478"/>
          <ac:spMkLst>
            <pc:docMk/>
            <pc:sldMk cId="1559176851" sldId="2146847151"/>
            <ac:spMk id="146" creationId="{56DBEC77-DC06-F4A7-3ED8-8118B271AFD7}"/>
          </ac:spMkLst>
        </pc:spChg>
        <pc:spChg chg="del">
          <ac:chgData name="d'Agostino, Ciro" userId="522b68d4-162f-4dc7-a4d9-e6a12496a8af" providerId="ADAL" clId="{57DC26E1-E75F-4BBF-B37C-FBBA6038A4BA}" dt="2022-06-22T09:26:24.330" v="367" actId="478"/>
          <ac:spMkLst>
            <pc:docMk/>
            <pc:sldMk cId="1559176851" sldId="2146847151"/>
            <ac:spMk id="168" creationId="{0845A7E3-F5F3-A36E-09B0-FE7B55B26D68}"/>
          </ac:spMkLst>
        </pc:spChg>
        <pc:spChg chg="del">
          <ac:chgData name="d'Agostino, Ciro" userId="522b68d4-162f-4dc7-a4d9-e6a12496a8af" providerId="ADAL" clId="{57DC26E1-E75F-4BBF-B37C-FBBA6038A4BA}" dt="2022-06-22T09:24:01.359" v="345" actId="478"/>
          <ac:spMkLst>
            <pc:docMk/>
            <pc:sldMk cId="1559176851" sldId="2146847151"/>
            <ac:spMk id="169" creationId="{6341D41F-9DA7-DCAA-E83D-0F1B6E813735}"/>
          </ac:spMkLst>
        </pc:spChg>
        <pc:spChg chg="del">
          <ac:chgData name="d'Agostino, Ciro" userId="522b68d4-162f-4dc7-a4d9-e6a12496a8af" providerId="ADAL" clId="{57DC26E1-E75F-4BBF-B37C-FBBA6038A4BA}" dt="2022-06-22T09:26:01.899" v="364" actId="478"/>
          <ac:spMkLst>
            <pc:docMk/>
            <pc:sldMk cId="1559176851" sldId="2146847151"/>
            <ac:spMk id="170" creationId="{84BBF0B8-E8C0-09B4-BF50-2185E292EA4D}"/>
          </ac:spMkLst>
        </pc:spChg>
        <pc:spChg chg="del">
          <ac:chgData name="d'Agostino, Ciro" userId="522b68d4-162f-4dc7-a4d9-e6a12496a8af" providerId="ADAL" clId="{57DC26E1-E75F-4BBF-B37C-FBBA6038A4BA}" dt="2022-06-22T09:26:00.226" v="363" actId="478"/>
          <ac:spMkLst>
            <pc:docMk/>
            <pc:sldMk cId="1559176851" sldId="2146847151"/>
            <ac:spMk id="171" creationId="{97BAB7DD-2C10-CE0E-F3EF-22B1292FB8DD}"/>
          </ac:spMkLst>
        </pc:spChg>
        <pc:spChg chg="del">
          <ac:chgData name="d'Agostino, Ciro" userId="522b68d4-162f-4dc7-a4d9-e6a12496a8af" providerId="ADAL" clId="{57DC26E1-E75F-4BBF-B37C-FBBA6038A4BA}" dt="2022-06-22T09:25:56.698" v="362" actId="478"/>
          <ac:spMkLst>
            <pc:docMk/>
            <pc:sldMk cId="1559176851" sldId="2146847151"/>
            <ac:spMk id="172" creationId="{31B95D8E-7C78-B768-ABD2-596970ED1096}"/>
          </ac:spMkLst>
        </pc:spChg>
        <pc:spChg chg="add del">
          <ac:chgData name="d'Agostino, Ciro" userId="522b68d4-162f-4dc7-a4d9-e6a12496a8af" providerId="ADAL" clId="{57DC26E1-E75F-4BBF-B37C-FBBA6038A4BA}" dt="2022-06-22T10:46:15.018" v="449" actId="478"/>
          <ac:spMkLst>
            <pc:docMk/>
            <pc:sldMk cId="1559176851" sldId="2146847151"/>
            <ac:spMk id="276" creationId="{EC57CDBF-AD67-4111-93B6-A16B435929E0}"/>
          </ac:spMkLst>
        </pc:spChg>
        <pc:spChg chg="add del">
          <ac:chgData name="d'Agostino, Ciro" userId="522b68d4-162f-4dc7-a4d9-e6a12496a8af" providerId="ADAL" clId="{57DC26E1-E75F-4BBF-B37C-FBBA6038A4BA}" dt="2022-06-22T10:46:15.018" v="449" actId="478"/>
          <ac:spMkLst>
            <pc:docMk/>
            <pc:sldMk cId="1559176851" sldId="2146847151"/>
            <ac:spMk id="283" creationId="{0F576D68-5FB8-4CBF-9D44-5C1DC97EDA1A}"/>
          </ac:spMkLst>
        </pc:spChg>
        <pc:spChg chg="add del">
          <ac:chgData name="d'Agostino, Ciro" userId="522b68d4-162f-4dc7-a4d9-e6a12496a8af" providerId="ADAL" clId="{57DC26E1-E75F-4BBF-B37C-FBBA6038A4BA}" dt="2022-06-22T10:46:15.234" v="450" actId="478"/>
          <ac:spMkLst>
            <pc:docMk/>
            <pc:sldMk cId="1559176851" sldId="2146847151"/>
            <ac:spMk id="284" creationId="{C3DF3DFF-927E-4194-AC3A-29192CB34E0F}"/>
          </ac:spMkLst>
        </pc:spChg>
        <pc:spChg chg="add del">
          <ac:chgData name="d'Agostino, Ciro" userId="522b68d4-162f-4dc7-a4d9-e6a12496a8af" providerId="ADAL" clId="{57DC26E1-E75F-4BBF-B37C-FBBA6038A4BA}" dt="2022-06-22T10:46:15.018" v="449" actId="478"/>
          <ac:spMkLst>
            <pc:docMk/>
            <pc:sldMk cId="1559176851" sldId="2146847151"/>
            <ac:spMk id="285" creationId="{FE0FCA62-54E7-4EBB-BDA7-27DCBB2655CE}"/>
          </ac:spMkLst>
        </pc:spChg>
        <pc:spChg chg="add del">
          <ac:chgData name="d'Agostino, Ciro" userId="522b68d4-162f-4dc7-a4d9-e6a12496a8af" providerId="ADAL" clId="{57DC26E1-E75F-4BBF-B37C-FBBA6038A4BA}" dt="2022-06-22T10:46:15.018" v="449" actId="478"/>
          <ac:spMkLst>
            <pc:docMk/>
            <pc:sldMk cId="1559176851" sldId="2146847151"/>
            <ac:spMk id="286" creationId="{2B86CBC1-A5A6-4E03-BBA6-3C510FF07855}"/>
          </ac:spMkLst>
        </pc:spChg>
        <pc:spChg chg="add del">
          <ac:chgData name="d'Agostino, Ciro" userId="522b68d4-162f-4dc7-a4d9-e6a12496a8af" providerId="ADAL" clId="{57DC26E1-E75F-4BBF-B37C-FBBA6038A4BA}" dt="2022-06-22T10:46:15.018" v="449" actId="478"/>
          <ac:spMkLst>
            <pc:docMk/>
            <pc:sldMk cId="1559176851" sldId="2146847151"/>
            <ac:spMk id="289" creationId="{D393503A-87AE-4C7C-B547-DD651694681D}"/>
          </ac:spMkLst>
        </pc:spChg>
        <pc:spChg chg="add del">
          <ac:chgData name="d'Agostino, Ciro" userId="522b68d4-162f-4dc7-a4d9-e6a12496a8af" providerId="ADAL" clId="{57DC26E1-E75F-4BBF-B37C-FBBA6038A4BA}" dt="2022-06-22T10:46:15.018" v="449" actId="478"/>
          <ac:spMkLst>
            <pc:docMk/>
            <pc:sldMk cId="1559176851" sldId="2146847151"/>
            <ac:spMk id="291" creationId="{0A5839DA-B809-4299-AE04-584F8E308236}"/>
          </ac:spMkLst>
        </pc:spChg>
        <pc:spChg chg="add del">
          <ac:chgData name="d'Agostino, Ciro" userId="522b68d4-162f-4dc7-a4d9-e6a12496a8af" providerId="ADAL" clId="{57DC26E1-E75F-4BBF-B37C-FBBA6038A4BA}" dt="2022-06-22T10:46:15.018" v="449" actId="478"/>
          <ac:spMkLst>
            <pc:docMk/>
            <pc:sldMk cId="1559176851" sldId="2146847151"/>
            <ac:spMk id="292" creationId="{727EB408-5315-4275-A4B4-8E62FF678EF2}"/>
          </ac:spMkLst>
        </pc:spChg>
        <pc:spChg chg="add del">
          <ac:chgData name="d'Agostino, Ciro" userId="522b68d4-162f-4dc7-a4d9-e6a12496a8af" providerId="ADAL" clId="{57DC26E1-E75F-4BBF-B37C-FBBA6038A4BA}" dt="2022-06-22T10:46:15.018" v="449" actId="478"/>
          <ac:spMkLst>
            <pc:docMk/>
            <pc:sldMk cId="1559176851" sldId="2146847151"/>
            <ac:spMk id="293" creationId="{AA1D6FFA-9691-461C-8C7B-33B837A982C0}"/>
          </ac:spMkLst>
        </pc:spChg>
        <pc:spChg chg="mod">
          <ac:chgData name="d'Agostino, Ciro" userId="522b68d4-162f-4dc7-a4d9-e6a12496a8af" providerId="ADAL" clId="{57DC26E1-E75F-4BBF-B37C-FBBA6038A4BA}" dt="2022-06-22T10:46:23.056" v="451"/>
          <ac:spMkLst>
            <pc:docMk/>
            <pc:sldMk cId="1559176851" sldId="2146847151"/>
            <ac:spMk id="295" creationId="{FF0437E7-4EDA-E8BD-BB51-9F0FC01A20F6}"/>
          </ac:spMkLst>
        </pc:spChg>
        <pc:spChg chg="mod">
          <ac:chgData name="d'Agostino, Ciro" userId="522b68d4-162f-4dc7-a4d9-e6a12496a8af" providerId="ADAL" clId="{57DC26E1-E75F-4BBF-B37C-FBBA6038A4BA}" dt="2022-06-22T10:46:23.056" v="451"/>
          <ac:spMkLst>
            <pc:docMk/>
            <pc:sldMk cId="1559176851" sldId="2146847151"/>
            <ac:spMk id="296" creationId="{B443AB2E-269B-5CA5-5E8E-282201FD88BA}"/>
          </ac:spMkLst>
        </pc:spChg>
        <pc:spChg chg="mod">
          <ac:chgData name="d'Agostino, Ciro" userId="522b68d4-162f-4dc7-a4d9-e6a12496a8af" providerId="ADAL" clId="{57DC26E1-E75F-4BBF-B37C-FBBA6038A4BA}" dt="2022-06-22T10:46:23.056" v="451"/>
          <ac:spMkLst>
            <pc:docMk/>
            <pc:sldMk cId="1559176851" sldId="2146847151"/>
            <ac:spMk id="297" creationId="{7AB66A76-011E-0026-4880-495C7F10A19A}"/>
          </ac:spMkLst>
        </pc:spChg>
        <pc:spChg chg="add del">
          <ac:chgData name="d'Agostino, Ciro" userId="522b68d4-162f-4dc7-a4d9-e6a12496a8af" providerId="ADAL" clId="{57DC26E1-E75F-4BBF-B37C-FBBA6038A4BA}" dt="2022-06-22T10:46:15.018" v="449" actId="478"/>
          <ac:spMkLst>
            <pc:docMk/>
            <pc:sldMk cId="1559176851" sldId="2146847151"/>
            <ac:spMk id="298" creationId="{7818DCBF-4526-4AC0-9D69-330BDDC92DD2}"/>
          </ac:spMkLst>
        </pc:spChg>
        <pc:spChg chg="mod">
          <ac:chgData name="d'Agostino, Ciro" userId="522b68d4-162f-4dc7-a4d9-e6a12496a8af" providerId="ADAL" clId="{57DC26E1-E75F-4BBF-B37C-FBBA6038A4BA}" dt="2022-06-22T10:46:23.056" v="451"/>
          <ac:spMkLst>
            <pc:docMk/>
            <pc:sldMk cId="1559176851" sldId="2146847151"/>
            <ac:spMk id="315" creationId="{ACE193F6-0E90-DFDC-EDA1-F455FFF56227}"/>
          </ac:spMkLst>
        </pc:spChg>
        <pc:spChg chg="mod">
          <ac:chgData name="d'Agostino, Ciro" userId="522b68d4-162f-4dc7-a4d9-e6a12496a8af" providerId="ADAL" clId="{57DC26E1-E75F-4BBF-B37C-FBBA6038A4BA}" dt="2022-06-22T10:46:23.056" v="451"/>
          <ac:spMkLst>
            <pc:docMk/>
            <pc:sldMk cId="1559176851" sldId="2146847151"/>
            <ac:spMk id="318" creationId="{A0824A4B-DC2C-048A-8B9A-ECC27D2B46DB}"/>
          </ac:spMkLst>
        </pc:spChg>
        <pc:spChg chg="mod">
          <ac:chgData name="d'Agostino, Ciro" userId="522b68d4-162f-4dc7-a4d9-e6a12496a8af" providerId="ADAL" clId="{57DC26E1-E75F-4BBF-B37C-FBBA6038A4BA}" dt="2022-06-22T10:46:23.056" v="451"/>
          <ac:spMkLst>
            <pc:docMk/>
            <pc:sldMk cId="1559176851" sldId="2146847151"/>
            <ac:spMk id="319" creationId="{3A4FF645-0DC5-2CE1-9A83-231DF1D0BEE0}"/>
          </ac:spMkLst>
        </pc:spChg>
        <pc:spChg chg="add del">
          <ac:chgData name="d'Agostino, Ciro" userId="522b68d4-162f-4dc7-a4d9-e6a12496a8af" providerId="ADAL" clId="{57DC26E1-E75F-4BBF-B37C-FBBA6038A4BA}" dt="2022-06-22T10:46:15.018" v="449" actId="478"/>
          <ac:spMkLst>
            <pc:docMk/>
            <pc:sldMk cId="1559176851" sldId="2146847151"/>
            <ac:spMk id="332" creationId="{99F9E5A6-E4EF-4D43-80E7-8EAD3F15C2BA}"/>
          </ac:spMkLst>
        </pc:spChg>
        <pc:spChg chg="add del">
          <ac:chgData name="d'Agostino, Ciro" userId="522b68d4-162f-4dc7-a4d9-e6a12496a8af" providerId="ADAL" clId="{57DC26E1-E75F-4BBF-B37C-FBBA6038A4BA}" dt="2022-06-22T10:46:15.018" v="449" actId="478"/>
          <ac:spMkLst>
            <pc:docMk/>
            <pc:sldMk cId="1559176851" sldId="2146847151"/>
            <ac:spMk id="333" creationId="{0EFE1218-D945-46C0-B044-F92E834D667B}"/>
          </ac:spMkLst>
        </pc:spChg>
        <pc:spChg chg="add del">
          <ac:chgData name="d'Agostino, Ciro" userId="522b68d4-162f-4dc7-a4d9-e6a12496a8af" providerId="ADAL" clId="{57DC26E1-E75F-4BBF-B37C-FBBA6038A4BA}" dt="2022-06-22T10:46:15.018" v="449" actId="478"/>
          <ac:spMkLst>
            <pc:docMk/>
            <pc:sldMk cId="1559176851" sldId="2146847151"/>
            <ac:spMk id="336" creationId="{906885CA-1A68-457A-9527-9EFF92BDAD50}"/>
          </ac:spMkLst>
        </pc:spChg>
        <pc:spChg chg="mod">
          <ac:chgData name="d'Agostino, Ciro" userId="522b68d4-162f-4dc7-a4d9-e6a12496a8af" providerId="ADAL" clId="{57DC26E1-E75F-4BBF-B37C-FBBA6038A4BA}" dt="2022-06-22T10:46:23.056" v="451"/>
          <ac:spMkLst>
            <pc:docMk/>
            <pc:sldMk cId="1559176851" sldId="2146847151"/>
            <ac:spMk id="341" creationId="{5C90C762-77BF-E2BB-071D-D809B95BB4F0}"/>
          </ac:spMkLst>
        </pc:spChg>
        <pc:spChg chg="mod">
          <ac:chgData name="d'Agostino, Ciro" userId="522b68d4-162f-4dc7-a4d9-e6a12496a8af" providerId="ADAL" clId="{57DC26E1-E75F-4BBF-B37C-FBBA6038A4BA}" dt="2022-06-22T10:46:23.056" v="451"/>
          <ac:spMkLst>
            <pc:docMk/>
            <pc:sldMk cId="1559176851" sldId="2146847151"/>
            <ac:spMk id="342" creationId="{796614F6-7F2C-9984-59FE-28D6DBF144D1}"/>
          </ac:spMkLst>
        </pc:spChg>
        <pc:spChg chg="mod">
          <ac:chgData name="d'Agostino, Ciro" userId="522b68d4-162f-4dc7-a4d9-e6a12496a8af" providerId="ADAL" clId="{57DC26E1-E75F-4BBF-B37C-FBBA6038A4BA}" dt="2022-06-22T10:46:23.056" v="451"/>
          <ac:spMkLst>
            <pc:docMk/>
            <pc:sldMk cId="1559176851" sldId="2146847151"/>
            <ac:spMk id="343" creationId="{9D950A0A-1DCF-35D3-95AB-DEF9B83A687E}"/>
          </ac:spMkLst>
        </pc:spChg>
        <pc:spChg chg="mod">
          <ac:chgData name="d'Agostino, Ciro" userId="522b68d4-162f-4dc7-a4d9-e6a12496a8af" providerId="ADAL" clId="{57DC26E1-E75F-4BBF-B37C-FBBA6038A4BA}" dt="2022-06-22T10:46:23.056" v="451"/>
          <ac:spMkLst>
            <pc:docMk/>
            <pc:sldMk cId="1559176851" sldId="2146847151"/>
            <ac:spMk id="344" creationId="{C7469173-5380-59E3-D780-BC25C52F0325}"/>
          </ac:spMkLst>
        </pc:spChg>
        <pc:spChg chg="mod">
          <ac:chgData name="d'Agostino, Ciro" userId="522b68d4-162f-4dc7-a4d9-e6a12496a8af" providerId="ADAL" clId="{57DC26E1-E75F-4BBF-B37C-FBBA6038A4BA}" dt="2022-06-22T10:46:23.056" v="451"/>
          <ac:spMkLst>
            <pc:docMk/>
            <pc:sldMk cId="1559176851" sldId="2146847151"/>
            <ac:spMk id="345" creationId="{5C93E9F8-EA8E-D48B-4C63-6DFA5FD2BB33}"/>
          </ac:spMkLst>
        </pc:spChg>
        <pc:spChg chg="mod">
          <ac:chgData name="d'Agostino, Ciro" userId="522b68d4-162f-4dc7-a4d9-e6a12496a8af" providerId="ADAL" clId="{57DC26E1-E75F-4BBF-B37C-FBBA6038A4BA}" dt="2022-06-22T10:46:23.056" v="451"/>
          <ac:spMkLst>
            <pc:docMk/>
            <pc:sldMk cId="1559176851" sldId="2146847151"/>
            <ac:spMk id="346" creationId="{C553FD2E-625D-CEC9-3605-534F2CE08B69}"/>
          </ac:spMkLst>
        </pc:spChg>
        <pc:spChg chg="mod">
          <ac:chgData name="d'Agostino, Ciro" userId="522b68d4-162f-4dc7-a4d9-e6a12496a8af" providerId="ADAL" clId="{57DC26E1-E75F-4BBF-B37C-FBBA6038A4BA}" dt="2022-06-22T10:46:23.056" v="451"/>
          <ac:spMkLst>
            <pc:docMk/>
            <pc:sldMk cId="1559176851" sldId="2146847151"/>
            <ac:spMk id="347" creationId="{15890C52-4C41-D872-3C42-EC6430C77072}"/>
          </ac:spMkLst>
        </pc:spChg>
        <pc:spChg chg="mod">
          <ac:chgData name="d'Agostino, Ciro" userId="522b68d4-162f-4dc7-a4d9-e6a12496a8af" providerId="ADAL" clId="{57DC26E1-E75F-4BBF-B37C-FBBA6038A4BA}" dt="2022-06-22T10:46:23.056" v="451"/>
          <ac:spMkLst>
            <pc:docMk/>
            <pc:sldMk cId="1559176851" sldId="2146847151"/>
            <ac:spMk id="348" creationId="{FE1C06E4-228B-43D6-DD80-400B9FCE0528}"/>
          </ac:spMkLst>
        </pc:spChg>
        <pc:spChg chg="mod">
          <ac:chgData name="d'Agostino, Ciro" userId="522b68d4-162f-4dc7-a4d9-e6a12496a8af" providerId="ADAL" clId="{57DC26E1-E75F-4BBF-B37C-FBBA6038A4BA}" dt="2022-06-22T10:46:23.056" v="451"/>
          <ac:spMkLst>
            <pc:docMk/>
            <pc:sldMk cId="1559176851" sldId="2146847151"/>
            <ac:spMk id="349" creationId="{7188D5A7-D300-735D-BA1F-0F082A6FD081}"/>
          </ac:spMkLst>
        </pc:spChg>
        <pc:spChg chg="mod">
          <ac:chgData name="d'Agostino, Ciro" userId="522b68d4-162f-4dc7-a4d9-e6a12496a8af" providerId="ADAL" clId="{57DC26E1-E75F-4BBF-B37C-FBBA6038A4BA}" dt="2022-06-22T10:46:23.056" v="451"/>
          <ac:spMkLst>
            <pc:docMk/>
            <pc:sldMk cId="1559176851" sldId="2146847151"/>
            <ac:spMk id="350" creationId="{839EDFAD-6213-EACE-D0CF-823B27344996}"/>
          </ac:spMkLst>
        </pc:spChg>
        <pc:spChg chg="mod">
          <ac:chgData name="d'Agostino, Ciro" userId="522b68d4-162f-4dc7-a4d9-e6a12496a8af" providerId="ADAL" clId="{57DC26E1-E75F-4BBF-B37C-FBBA6038A4BA}" dt="2022-06-22T10:46:23.056" v="451"/>
          <ac:spMkLst>
            <pc:docMk/>
            <pc:sldMk cId="1559176851" sldId="2146847151"/>
            <ac:spMk id="351" creationId="{DA6DEEEC-746E-63D5-9FB1-77AB5F6924BD}"/>
          </ac:spMkLst>
        </pc:spChg>
        <pc:spChg chg="mod">
          <ac:chgData name="d'Agostino, Ciro" userId="522b68d4-162f-4dc7-a4d9-e6a12496a8af" providerId="ADAL" clId="{57DC26E1-E75F-4BBF-B37C-FBBA6038A4BA}" dt="2022-06-22T10:46:23.056" v="451"/>
          <ac:spMkLst>
            <pc:docMk/>
            <pc:sldMk cId="1559176851" sldId="2146847151"/>
            <ac:spMk id="352" creationId="{8F00255D-D272-2E08-134E-082F2F7D58C6}"/>
          </ac:spMkLst>
        </pc:spChg>
        <pc:spChg chg="mod">
          <ac:chgData name="d'Agostino, Ciro" userId="522b68d4-162f-4dc7-a4d9-e6a12496a8af" providerId="ADAL" clId="{57DC26E1-E75F-4BBF-B37C-FBBA6038A4BA}" dt="2022-06-22T10:46:23.056" v="451"/>
          <ac:spMkLst>
            <pc:docMk/>
            <pc:sldMk cId="1559176851" sldId="2146847151"/>
            <ac:spMk id="353" creationId="{7BFB60B4-540A-5EBF-AB72-37DDB3B72AD7}"/>
          </ac:spMkLst>
        </pc:spChg>
        <pc:spChg chg="mod">
          <ac:chgData name="d'Agostino, Ciro" userId="522b68d4-162f-4dc7-a4d9-e6a12496a8af" providerId="ADAL" clId="{57DC26E1-E75F-4BBF-B37C-FBBA6038A4BA}" dt="2022-06-22T10:46:23.056" v="451"/>
          <ac:spMkLst>
            <pc:docMk/>
            <pc:sldMk cId="1559176851" sldId="2146847151"/>
            <ac:spMk id="354" creationId="{38A54B0E-541C-9BA0-BF2E-887FF9795483}"/>
          </ac:spMkLst>
        </pc:spChg>
        <pc:spChg chg="mod">
          <ac:chgData name="d'Agostino, Ciro" userId="522b68d4-162f-4dc7-a4d9-e6a12496a8af" providerId="ADAL" clId="{57DC26E1-E75F-4BBF-B37C-FBBA6038A4BA}" dt="2022-06-22T10:46:23.056" v="451"/>
          <ac:spMkLst>
            <pc:docMk/>
            <pc:sldMk cId="1559176851" sldId="2146847151"/>
            <ac:spMk id="355" creationId="{E2160C13-143B-411D-7A41-3A290612D7ED}"/>
          </ac:spMkLst>
        </pc:spChg>
        <pc:spChg chg="mod">
          <ac:chgData name="d'Agostino, Ciro" userId="522b68d4-162f-4dc7-a4d9-e6a12496a8af" providerId="ADAL" clId="{57DC26E1-E75F-4BBF-B37C-FBBA6038A4BA}" dt="2022-06-22T10:46:23.056" v="451"/>
          <ac:spMkLst>
            <pc:docMk/>
            <pc:sldMk cId="1559176851" sldId="2146847151"/>
            <ac:spMk id="356" creationId="{5BE37F2D-BDB7-9A93-7514-BBF5D7A65369}"/>
          </ac:spMkLst>
        </pc:spChg>
        <pc:spChg chg="del">
          <ac:chgData name="d'Agostino, Ciro" userId="522b68d4-162f-4dc7-a4d9-e6a12496a8af" providerId="ADAL" clId="{57DC26E1-E75F-4BBF-B37C-FBBA6038A4BA}" dt="2022-06-22T10:45:27.191" v="437" actId="478"/>
          <ac:spMkLst>
            <pc:docMk/>
            <pc:sldMk cId="1559176851" sldId="2146847151"/>
            <ac:spMk id="434" creationId="{7917EF67-7D7B-B2DF-6621-FC6048E2BD99}"/>
          </ac:spMkLst>
        </pc:spChg>
        <pc:spChg chg="del">
          <ac:chgData name="d'Agostino, Ciro" userId="522b68d4-162f-4dc7-a4d9-e6a12496a8af" providerId="ADAL" clId="{57DC26E1-E75F-4BBF-B37C-FBBA6038A4BA}" dt="2022-06-22T10:45:19.460" v="435" actId="478"/>
          <ac:spMkLst>
            <pc:docMk/>
            <pc:sldMk cId="1559176851" sldId="2146847151"/>
            <ac:spMk id="435" creationId="{705E8624-50BC-2BBC-1A3C-34ACAECF7447}"/>
          </ac:spMkLst>
        </pc:spChg>
        <pc:spChg chg="mod">
          <ac:chgData name="d'Agostino, Ciro" userId="522b68d4-162f-4dc7-a4d9-e6a12496a8af" providerId="ADAL" clId="{57DC26E1-E75F-4BBF-B37C-FBBA6038A4BA}" dt="2022-06-22T10:46:23.056" v="451"/>
          <ac:spMkLst>
            <pc:docMk/>
            <pc:sldMk cId="1559176851" sldId="2146847151"/>
            <ac:spMk id="454" creationId="{A2E01CBC-04C1-9A27-B166-B8E95F41CBD3}"/>
          </ac:spMkLst>
        </pc:spChg>
        <pc:spChg chg="mod">
          <ac:chgData name="d'Agostino, Ciro" userId="522b68d4-162f-4dc7-a4d9-e6a12496a8af" providerId="ADAL" clId="{57DC26E1-E75F-4BBF-B37C-FBBA6038A4BA}" dt="2022-06-22T10:46:23.056" v="451"/>
          <ac:spMkLst>
            <pc:docMk/>
            <pc:sldMk cId="1559176851" sldId="2146847151"/>
            <ac:spMk id="455" creationId="{08FD88D7-D07D-6B27-65EB-3303B5A97214}"/>
          </ac:spMkLst>
        </pc:spChg>
        <pc:spChg chg="mod">
          <ac:chgData name="d'Agostino, Ciro" userId="522b68d4-162f-4dc7-a4d9-e6a12496a8af" providerId="ADAL" clId="{57DC26E1-E75F-4BBF-B37C-FBBA6038A4BA}" dt="2022-06-22T10:46:23.056" v="451"/>
          <ac:spMkLst>
            <pc:docMk/>
            <pc:sldMk cId="1559176851" sldId="2146847151"/>
            <ac:spMk id="456" creationId="{299A2CDE-13DC-F120-6AFA-C3D598886B59}"/>
          </ac:spMkLst>
        </pc:spChg>
        <pc:spChg chg="mod">
          <ac:chgData name="d'Agostino, Ciro" userId="522b68d4-162f-4dc7-a4d9-e6a12496a8af" providerId="ADAL" clId="{57DC26E1-E75F-4BBF-B37C-FBBA6038A4BA}" dt="2022-06-22T10:46:23.056" v="451"/>
          <ac:spMkLst>
            <pc:docMk/>
            <pc:sldMk cId="1559176851" sldId="2146847151"/>
            <ac:spMk id="457" creationId="{BE254163-326A-E1FC-776D-B26F4FBED8E5}"/>
          </ac:spMkLst>
        </pc:spChg>
        <pc:spChg chg="mod">
          <ac:chgData name="d'Agostino, Ciro" userId="522b68d4-162f-4dc7-a4d9-e6a12496a8af" providerId="ADAL" clId="{57DC26E1-E75F-4BBF-B37C-FBBA6038A4BA}" dt="2022-06-22T10:46:23.056" v="451"/>
          <ac:spMkLst>
            <pc:docMk/>
            <pc:sldMk cId="1559176851" sldId="2146847151"/>
            <ac:spMk id="458" creationId="{9B98AB4D-8304-D81F-C89B-5EC945FB57DA}"/>
          </ac:spMkLst>
        </pc:spChg>
        <pc:spChg chg="mod">
          <ac:chgData name="d'Agostino, Ciro" userId="522b68d4-162f-4dc7-a4d9-e6a12496a8af" providerId="ADAL" clId="{57DC26E1-E75F-4BBF-B37C-FBBA6038A4BA}" dt="2022-06-22T10:46:23.056" v="451"/>
          <ac:spMkLst>
            <pc:docMk/>
            <pc:sldMk cId="1559176851" sldId="2146847151"/>
            <ac:spMk id="464" creationId="{D6593847-6310-96F6-D64C-4DD56139263B}"/>
          </ac:spMkLst>
        </pc:spChg>
        <pc:spChg chg="mod">
          <ac:chgData name="d'Agostino, Ciro" userId="522b68d4-162f-4dc7-a4d9-e6a12496a8af" providerId="ADAL" clId="{57DC26E1-E75F-4BBF-B37C-FBBA6038A4BA}" dt="2022-06-22T10:46:23.056" v="451"/>
          <ac:spMkLst>
            <pc:docMk/>
            <pc:sldMk cId="1559176851" sldId="2146847151"/>
            <ac:spMk id="465" creationId="{DB51E081-BB96-BBC5-9CDF-1BD662931387}"/>
          </ac:spMkLst>
        </pc:spChg>
        <pc:spChg chg="add del mod">
          <ac:chgData name="d'Agostino, Ciro" userId="522b68d4-162f-4dc7-a4d9-e6a12496a8af" providerId="ADAL" clId="{57DC26E1-E75F-4BBF-B37C-FBBA6038A4BA}" dt="2022-06-22T10:46:33.757" v="454" actId="1076"/>
          <ac:spMkLst>
            <pc:docMk/>
            <pc:sldMk cId="1559176851" sldId="2146847151"/>
            <ac:spMk id="486" creationId="{3DCFE1FE-1114-7626-FD3C-612E77A87C40}"/>
          </ac:spMkLst>
        </pc:spChg>
        <pc:grpChg chg="mod">
          <ac:chgData name="d'Agostino, Ciro" userId="522b68d4-162f-4dc7-a4d9-e6a12496a8af" providerId="ADAL" clId="{57DC26E1-E75F-4BBF-B37C-FBBA6038A4BA}" dt="2022-06-22T09:25:08.466" v="353" actId="1076"/>
          <ac:grpSpMkLst>
            <pc:docMk/>
            <pc:sldMk cId="1559176851" sldId="2146847151"/>
            <ac:grpSpMk id="118" creationId="{84EB0CB2-5671-C25B-A126-24833F07A6A1}"/>
          </ac:grpSpMkLst>
        </pc:grpChg>
        <pc:grpChg chg="add del mod">
          <ac:chgData name="d'Agostino, Ciro" userId="522b68d4-162f-4dc7-a4d9-e6a12496a8af" providerId="ADAL" clId="{57DC26E1-E75F-4BBF-B37C-FBBA6038A4BA}" dt="2022-06-22T10:46:33.757" v="454" actId="1076"/>
          <ac:grpSpMkLst>
            <pc:docMk/>
            <pc:sldMk cId="1559176851" sldId="2146847151"/>
            <ac:grpSpMk id="290" creationId="{BEF6534E-B781-422D-4952-DDC5368A3B27}"/>
          </ac:grpSpMkLst>
        </pc:grpChg>
        <pc:grpChg chg="add del mod">
          <ac:chgData name="d'Agostino, Ciro" userId="522b68d4-162f-4dc7-a4d9-e6a12496a8af" providerId="ADAL" clId="{57DC26E1-E75F-4BBF-B37C-FBBA6038A4BA}" dt="2022-06-22T10:46:14.804" v="448" actId="478"/>
          <ac:grpSpMkLst>
            <pc:docMk/>
            <pc:sldMk cId="1559176851" sldId="2146847151"/>
            <ac:grpSpMk id="357" creationId="{2E35F4BD-D3BB-6D88-B1EA-317772D257DB}"/>
          </ac:grpSpMkLst>
        </pc:grpChg>
        <pc:picChg chg="del">
          <ac:chgData name="d'Agostino, Ciro" userId="522b68d4-162f-4dc7-a4d9-e6a12496a8af" providerId="ADAL" clId="{57DC26E1-E75F-4BBF-B37C-FBBA6038A4BA}" dt="2022-06-22T10:45:19.460" v="435" actId="478"/>
          <ac:picMkLst>
            <pc:docMk/>
            <pc:sldMk cId="1559176851" sldId="2146847151"/>
            <ac:picMk id="4" creationId="{22AD9397-B8DB-7A2F-BE68-E2BF1FE530CA}"/>
          </ac:picMkLst>
        </pc:picChg>
        <pc:picChg chg="del">
          <ac:chgData name="d'Agostino, Ciro" userId="522b68d4-162f-4dc7-a4d9-e6a12496a8af" providerId="ADAL" clId="{57DC26E1-E75F-4BBF-B37C-FBBA6038A4BA}" dt="2022-06-22T10:45:19.460" v="435" actId="478"/>
          <ac:picMkLst>
            <pc:docMk/>
            <pc:sldMk cId="1559176851" sldId="2146847151"/>
            <ac:picMk id="117" creationId="{8667BD47-F6E3-DB5A-E264-FCF4FC460D5D}"/>
          </ac:picMkLst>
        </pc:picChg>
        <pc:picChg chg="mod modCrop">
          <ac:chgData name="d'Agostino, Ciro" userId="522b68d4-162f-4dc7-a4d9-e6a12496a8af" providerId="ADAL" clId="{57DC26E1-E75F-4BBF-B37C-FBBA6038A4BA}" dt="2022-06-22T09:24:40.218" v="350" actId="732"/>
          <ac:picMkLst>
            <pc:docMk/>
            <pc:sldMk cId="1559176851" sldId="2146847151"/>
            <ac:picMk id="119" creationId="{AB9CF2CB-5759-1C89-D7B9-10812D9B4667}"/>
          </ac:picMkLst>
        </pc:picChg>
        <pc:picChg chg="del">
          <ac:chgData name="d'Agostino, Ciro" userId="522b68d4-162f-4dc7-a4d9-e6a12496a8af" providerId="ADAL" clId="{57DC26E1-E75F-4BBF-B37C-FBBA6038A4BA}" dt="2022-06-22T09:26:16.925" v="366" actId="478"/>
          <ac:picMkLst>
            <pc:docMk/>
            <pc:sldMk cId="1559176851" sldId="2146847151"/>
            <ac:picMk id="157" creationId="{12477D55-350A-5B9D-B950-253BB55FBFC7}"/>
          </ac:picMkLst>
        </pc:picChg>
        <pc:picChg chg="del">
          <ac:chgData name="d'Agostino, Ciro" userId="522b68d4-162f-4dc7-a4d9-e6a12496a8af" providerId="ADAL" clId="{57DC26E1-E75F-4BBF-B37C-FBBA6038A4BA}" dt="2022-06-22T09:25:28.835" v="358" actId="478"/>
          <ac:picMkLst>
            <pc:docMk/>
            <pc:sldMk cId="1559176851" sldId="2146847151"/>
            <ac:picMk id="158" creationId="{6C58FE62-0BC5-DFD3-C9C7-5670451227C7}"/>
          </ac:picMkLst>
        </pc:picChg>
        <pc:picChg chg="del">
          <ac:chgData name="d'Agostino, Ciro" userId="522b68d4-162f-4dc7-a4d9-e6a12496a8af" providerId="ADAL" clId="{57DC26E1-E75F-4BBF-B37C-FBBA6038A4BA}" dt="2022-06-22T09:23:56.894" v="344" actId="478"/>
          <ac:picMkLst>
            <pc:docMk/>
            <pc:sldMk cId="1559176851" sldId="2146847151"/>
            <ac:picMk id="200" creationId="{E08D32C8-5E53-43C1-FDF2-D85378A82F39}"/>
          </ac:picMkLst>
        </pc:picChg>
        <pc:picChg chg="mod">
          <ac:chgData name="d'Agostino, Ciro" userId="522b68d4-162f-4dc7-a4d9-e6a12496a8af" providerId="ADAL" clId="{57DC26E1-E75F-4BBF-B37C-FBBA6038A4BA}" dt="2022-06-22T09:25:48.502" v="361" actId="1076"/>
          <ac:picMkLst>
            <pc:docMk/>
            <pc:sldMk cId="1559176851" sldId="2146847151"/>
            <ac:picMk id="203" creationId="{A4F96781-6466-1E02-3BAB-8745F678D900}"/>
          </ac:picMkLst>
        </pc:picChg>
        <pc:picChg chg="mod">
          <ac:chgData name="d'Agostino, Ciro" userId="522b68d4-162f-4dc7-a4d9-e6a12496a8af" providerId="ADAL" clId="{57DC26E1-E75F-4BBF-B37C-FBBA6038A4BA}" dt="2022-06-22T09:26:31.378" v="368" actId="1037"/>
          <ac:picMkLst>
            <pc:docMk/>
            <pc:sldMk cId="1559176851" sldId="2146847151"/>
            <ac:picMk id="212" creationId="{8F9780A3-0950-53AB-EA05-5B291B6AC9F1}"/>
          </ac:picMkLst>
        </pc:picChg>
        <pc:picChg chg="del">
          <ac:chgData name="d'Agostino, Ciro" userId="522b68d4-162f-4dc7-a4d9-e6a12496a8af" providerId="ADAL" clId="{57DC26E1-E75F-4BBF-B37C-FBBA6038A4BA}" dt="2022-06-22T10:45:19.460" v="435" actId="478"/>
          <ac:picMkLst>
            <pc:docMk/>
            <pc:sldMk cId="1559176851" sldId="2146847151"/>
            <ac:picMk id="214" creationId="{F65ACEFB-0A60-5A2A-6CDE-527DE7307EA9}"/>
          </ac:picMkLst>
        </pc:picChg>
        <pc:picChg chg="mod">
          <ac:chgData name="d'Agostino, Ciro" userId="522b68d4-162f-4dc7-a4d9-e6a12496a8af" providerId="ADAL" clId="{57DC26E1-E75F-4BBF-B37C-FBBA6038A4BA}" dt="2022-06-22T09:24:45.565" v="351" actId="1076"/>
          <ac:picMkLst>
            <pc:docMk/>
            <pc:sldMk cId="1559176851" sldId="2146847151"/>
            <ac:picMk id="215" creationId="{BCF144CD-D96B-B5A6-765F-7AACC6197970}"/>
          </ac:picMkLst>
        </pc:picChg>
        <pc:picChg chg="mod">
          <ac:chgData name="d'Agostino, Ciro" userId="522b68d4-162f-4dc7-a4d9-e6a12496a8af" providerId="ADAL" clId="{57DC26E1-E75F-4BBF-B37C-FBBA6038A4BA}" dt="2022-06-22T10:46:23.056" v="451"/>
          <ac:picMkLst>
            <pc:docMk/>
            <pc:sldMk cId="1559176851" sldId="2146847151"/>
            <ac:picMk id="294" creationId="{176DA6A7-A5AB-1B86-949B-A6539FE7178B}"/>
          </ac:picMkLst>
        </pc:picChg>
        <pc:picChg chg="add del">
          <ac:chgData name="d'Agostino, Ciro" userId="522b68d4-162f-4dc7-a4d9-e6a12496a8af" providerId="ADAL" clId="{57DC26E1-E75F-4BBF-B37C-FBBA6038A4BA}" dt="2022-06-22T10:46:15.018" v="449" actId="478"/>
          <ac:picMkLst>
            <pc:docMk/>
            <pc:sldMk cId="1559176851" sldId="2146847151"/>
            <ac:picMk id="305" creationId="{DF9DA0EA-C4BE-433D-850A-C49FBF350523}"/>
          </ac:picMkLst>
        </pc:picChg>
        <pc:picChg chg="add del">
          <ac:chgData name="d'Agostino, Ciro" userId="522b68d4-162f-4dc7-a4d9-e6a12496a8af" providerId="ADAL" clId="{57DC26E1-E75F-4BBF-B37C-FBBA6038A4BA}" dt="2022-06-22T10:46:15.018" v="449" actId="478"/>
          <ac:picMkLst>
            <pc:docMk/>
            <pc:sldMk cId="1559176851" sldId="2146847151"/>
            <ac:picMk id="306" creationId="{D9B59FAE-AFBE-4181-A9C7-9DD54AE8DD0E}"/>
          </ac:picMkLst>
        </pc:picChg>
        <pc:picChg chg="add del">
          <ac:chgData name="d'Agostino, Ciro" userId="522b68d4-162f-4dc7-a4d9-e6a12496a8af" providerId="ADAL" clId="{57DC26E1-E75F-4BBF-B37C-FBBA6038A4BA}" dt="2022-06-22T10:46:15.018" v="449" actId="478"/>
          <ac:picMkLst>
            <pc:docMk/>
            <pc:sldMk cId="1559176851" sldId="2146847151"/>
            <ac:picMk id="307" creationId="{30C9970F-0659-40FE-B458-9C9FD4DE30AA}"/>
          </ac:picMkLst>
        </pc:picChg>
        <pc:picChg chg="add del">
          <ac:chgData name="d'Agostino, Ciro" userId="522b68d4-162f-4dc7-a4d9-e6a12496a8af" providerId="ADAL" clId="{57DC26E1-E75F-4BBF-B37C-FBBA6038A4BA}" dt="2022-06-22T10:46:15.018" v="449" actId="478"/>
          <ac:picMkLst>
            <pc:docMk/>
            <pc:sldMk cId="1559176851" sldId="2146847151"/>
            <ac:picMk id="308" creationId="{B365C8C2-B560-4268-BC43-45F85D718761}"/>
          </ac:picMkLst>
        </pc:picChg>
        <pc:picChg chg="add del">
          <ac:chgData name="d'Agostino, Ciro" userId="522b68d4-162f-4dc7-a4d9-e6a12496a8af" providerId="ADAL" clId="{57DC26E1-E75F-4BBF-B37C-FBBA6038A4BA}" dt="2022-06-22T10:46:15.018" v="449" actId="478"/>
          <ac:picMkLst>
            <pc:docMk/>
            <pc:sldMk cId="1559176851" sldId="2146847151"/>
            <ac:picMk id="309" creationId="{0337BB3D-FCAB-480E-B294-972F515582E0}"/>
          </ac:picMkLst>
        </pc:picChg>
        <pc:picChg chg="add del">
          <ac:chgData name="d'Agostino, Ciro" userId="522b68d4-162f-4dc7-a4d9-e6a12496a8af" providerId="ADAL" clId="{57DC26E1-E75F-4BBF-B37C-FBBA6038A4BA}" dt="2022-06-22T10:46:15.018" v="449" actId="478"/>
          <ac:picMkLst>
            <pc:docMk/>
            <pc:sldMk cId="1559176851" sldId="2146847151"/>
            <ac:picMk id="310" creationId="{A5F16922-F2B6-4D7C-94AD-1390933AFF3E}"/>
          </ac:picMkLst>
        </pc:picChg>
        <pc:picChg chg="add del">
          <ac:chgData name="d'Agostino, Ciro" userId="522b68d4-162f-4dc7-a4d9-e6a12496a8af" providerId="ADAL" clId="{57DC26E1-E75F-4BBF-B37C-FBBA6038A4BA}" dt="2022-06-22T10:46:15.234" v="450" actId="478"/>
          <ac:picMkLst>
            <pc:docMk/>
            <pc:sldMk cId="1559176851" sldId="2146847151"/>
            <ac:picMk id="311" creationId="{7B566CB4-8AFE-4A84-BAB7-E3D3B0383962}"/>
          </ac:picMkLst>
        </pc:picChg>
        <pc:picChg chg="add del">
          <ac:chgData name="d'Agostino, Ciro" userId="522b68d4-162f-4dc7-a4d9-e6a12496a8af" providerId="ADAL" clId="{57DC26E1-E75F-4BBF-B37C-FBBA6038A4BA}" dt="2022-06-22T10:46:15.234" v="450" actId="478"/>
          <ac:picMkLst>
            <pc:docMk/>
            <pc:sldMk cId="1559176851" sldId="2146847151"/>
            <ac:picMk id="314" creationId="{9D136A43-F768-49B2-A331-044755AF5FF5}"/>
          </ac:picMkLst>
        </pc:picChg>
        <pc:picChg chg="add del">
          <ac:chgData name="d'Agostino, Ciro" userId="522b68d4-162f-4dc7-a4d9-e6a12496a8af" providerId="ADAL" clId="{57DC26E1-E75F-4BBF-B37C-FBBA6038A4BA}" dt="2022-06-22T10:46:15.234" v="450" actId="478"/>
          <ac:picMkLst>
            <pc:docMk/>
            <pc:sldMk cId="1559176851" sldId="2146847151"/>
            <ac:picMk id="316" creationId="{BC3B7A63-1376-45B7-A039-3029D8C9A6C8}"/>
          </ac:picMkLst>
        </pc:picChg>
        <pc:picChg chg="add del">
          <ac:chgData name="d'Agostino, Ciro" userId="522b68d4-162f-4dc7-a4d9-e6a12496a8af" providerId="ADAL" clId="{57DC26E1-E75F-4BBF-B37C-FBBA6038A4BA}" dt="2022-06-22T10:46:15.018" v="449" actId="478"/>
          <ac:picMkLst>
            <pc:docMk/>
            <pc:sldMk cId="1559176851" sldId="2146847151"/>
            <ac:picMk id="317" creationId="{B9D9B0A2-FA20-4F3E-8C82-7E04D20522B6}"/>
          </ac:picMkLst>
        </pc:picChg>
        <pc:picChg chg="mod">
          <ac:chgData name="d'Agostino, Ciro" userId="522b68d4-162f-4dc7-a4d9-e6a12496a8af" providerId="ADAL" clId="{57DC26E1-E75F-4BBF-B37C-FBBA6038A4BA}" dt="2022-06-22T10:46:23.056" v="451"/>
          <ac:picMkLst>
            <pc:docMk/>
            <pc:sldMk cId="1559176851" sldId="2146847151"/>
            <ac:picMk id="320" creationId="{DB3B75E7-E49C-6CBA-8312-4DD3EFC06A06}"/>
          </ac:picMkLst>
        </pc:picChg>
        <pc:picChg chg="mod">
          <ac:chgData name="d'Agostino, Ciro" userId="522b68d4-162f-4dc7-a4d9-e6a12496a8af" providerId="ADAL" clId="{57DC26E1-E75F-4BBF-B37C-FBBA6038A4BA}" dt="2022-06-22T10:46:23.056" v="451"/>
          <ac:picMkLst>
            <pc:docMk/>
            <pc:sldMk cId="1559176851" sldId="2146847151"/>
            <ac:picMk id="321" creationId="{2576C8C6-4A43-E903-BEAB-718D00AD98B0}"/>
          </ac:picMkLst>
        </pc:picChg>
        <pc:picChg chg="add del">
          <ac:chgData name="d'Agostino, Ciro" userId="522b68d4-162f-4dc7-a4d9-e6a12496a8af" providerId="ADAL" clId="{57DC26E1-E75F-4BBF-B37C-FBBA6038A4BA}" dt="2022-06-22T10:46:15.018" v="449" actId="478"/>
          <ac:picMkLst>
            <pc:docMk/>
            <pc:sldMk cId="1559176851" sldId="2146847151"/>
            <ac:picMk id="337" creationId="{CE720ADC-C24F-4B1A-9348-879951CBFF9A}"/>
          </ac:picMkLst>
        </pc:picChg>
        <pc:picChg chg="add del">
          <ac:chgData name="d'Agostino, Ciro" userId="522b68d4-162f-4dc7-a4d9-e6a12496a8af" providerId="ADAL" clId="{57DC26E1-E75F-4BBF-B37C-FBBA6038A4BA}" dt="2022-06-22T10:46:15.018" v="449" actId="478"/>
          <ac:picMkLst>
            <pc:docMk/>
            <pc:sldMk cId="1559176851" sldId="2146847151"/>
            <ac:picMk id="338" creationId="{A4D5A905-BB24-4B1B-B132-34C7B95A65A2}"/>
          </ac:picMkLst>
        </pc:picChg>
        <pc:picChg chg="del">
          <ac:chgData name="d'Agostino, Ciro" userId="522b68d4-162f-4dc7-a4d9-e6a12496a8af" providerId="ADAL" clId="{57DC26E1-E75F-4BBF-B37C-FBBA6038A4BA}" dt="2022-06-22T10:45:19.460" v="435" actId="478"/>
          <ac:picMkLst>
            <pc:docMk/>
            <pc:sldMk cId="1559176851" sldId="2146847151"/>
            <ac:picMk id="339" creationId="{102F223E-CBBC-49E4-86FF-A19B25E1C5B5}"/>
          </ac:picMkLst>
        </pc:picChg>
        <pc:picChg chg="mod">
          <ac:chgData name="d'Agostino, Ciro" userId="522b68d4-162f-4dc7-a4d9-e6a12496a8af" providerId="ADAL" clId="{57DC26E1-E75F-4BBF-B37C-FBBA6038A4BA}" dt="2022-06-22T10:46:23.056" v="451"/>
          <ac:picMkLst>
            <pc:docMk/>
            <pc:sldMk cId="1559176851" sldId="2146847151"/>
            <ac:picMk id="340" creationId="{FC89C26D-34E3-D122-3025-0D3BF2195D86}"/>
          </ac:picMkLst>
        </pc:picChg>
        <pc:picChg chg="del">
          <ac:chgData name="d'Agostino, Ciro" userId="522b68d4-162f-4dc7-a4d9-e6a12496a8af" providerId="ADAL" clId="{57DC26E1-E75F-4BBF-B37C-FBBA6038A4BA}" dt="2022-06-22T10:45:19.460" v="435" actId="478"/>
          <ac:picMkLst>
            <pc:docMk/>
            <pc:sldMk cId="1559176851" sldId="2146847151"/>
            <ac:picMk id="436" creationId="{E4E7E2F3-D3B5-0CCB-2624-DD71826D1C3E}"/>
          </ac:picMkLst>
        </pc:picChg>
        <pc:picChg chg="del">
          <ac:chgData name="d'Agostino, Ciro" userId="522b68d4-162f-4dc7-a4d9-e6a12496a8af" providerId="ADAL" clId="{57DC26E1-E75F-4BBF-B37C-FBBA6038A4BA}" dt="2022-06-22T10:45:23.143" v="436" actId="478"/>
          <ac:picMkLst>
            <pc:docMk/>
            <pc:sldMk cId="1559176851" sldId="2146847151"/>
            <ac:picMk id="437" creationId="{0C136F14-619C-E84F-BB23-CD38B6E607D3}"/>
          </ac:picMkLst>
        </pc:picChg>
        <pc:picChg chg="mod">
          <ac:chgData name="d'Agostino, Ciro" userId="522b68d4-162f-4dc7-a4d9-e6a12496a8af" providerId="ADAL" clId="{57DC26E1-E75F-4BBF-B37C-FBBA6038A4BA}" dt="2022-06-22T10:46:23.056" v="451"/>
          <ac:picMkLst>
            <pc:docMk/>
            <pc:sldMk cId="1559176851" sldId="2146847151"/>
            <ac:picMk id="438" creationId="{3B2AFB60-C34C-525B-A934-D9AC53F86934}"/>
          </ac:picMkLst>
        </pc:picChg>
        <pc:picChg chg="mod">
          <ac:chgData name="d'Agostino, Ciro" userId="522b68d4-162f-4dc7-a4d9-e6a12496a8af" providerId="ADAL" clId="{57DC26E1-E75F-4BBF-B37C-FBBA6038A4BA}" dt="2022-06-22T10:46:23.056" v="451"/>
          <ac:picMkLst>
            <pc:docMk/>
            <pc:sldMk cId="1559176851" sldId="2146847151"/>
            <ac:picMk id="439" creationId="{02F420C5-77DD-EA3A-8359-0F90AC061F20}"/>
          </ac:picMkLst>
        </pc:picChg>
        <pc:picChg chg="mod">
          <ac:chgData name="d'Agostino, Ciro" userId="522b68d4-162f-4dc7-a4d9-e6a12496a8af" providerId="ADAL" clId="{57DC26E1-E75F-4BBF-B37C-FBBA6038A4BA}" dt="2022-06-22T10:46:23.056" v="451"/>
          <ac:picMkLst>
            <pc:docMk/>
            <pc:sldMk cId="1559176851" sldId="2146847151"/>
            <ac:picMk id="440" creationId="{AB057ACE-910F-B09F-B30E-D0007DD83BA1}"/>
          </ac:picMkLst>
        </pc:picChg>
        <pc:picChg chg="mod">
          <ac:chgData name="d'Agostino, Ciro" userId="522b68d4-162f-4dc7-a4d9-e6a12496a8af" providerId="ADAL" clId="{57DC26E1-E75F-4BBF-B37C-FBBA6038A4BA}" dt="2022-06-22T10:46:23.056" v="451"/>
          <ac:picMkLst>
            <pc:docMk/>
            <pc:sldMk cId="1559176851" sldId="2146847151"/>
            <ac:picMk id="441" creationId="{0A8D8E5B-92DA-D485-BD71-9066ED8C4D3E}"/>
          </ac:picMkLst>
        </pc:picChg>
        <pc:picChg chg="mod">
          <ac:chgData name="d'Agostino, Ciro" userId="522b68d4-162f-4dc7-a4d9-e6a12496a8af" providerId="ADAL" clId="{57DC26E1-E75F-4BBF-B37C-FBBA6038A4BA}" dt="2022-06-22T10:46:23.056" v="451"/>
          <ac:picMkLst>
            <pc:docMk/>
            <pc:sldMk cId="1559176851" sldId="2146847151"/>
            <ac:picMk id="442" creationId="{F7220644-19C1-C58E-DD1A-C87F9B23DD8C}"/>
          </ac:picMkLst>
        </pc:picChg>
        <pc:picChg chg="mod">
          <ac:chgData name="d'Agostino, Ciro" userId="522b68d4-162f-4dc7-a4d9-e6a12496a8af" providerId="ADAL" clId="{57DC26E1-E75F-4BBF-B37C-FBBA6038A4BA}" dt="2022-06-22T10:46:23.056" v="451"/>
          <ac:picMkLst>
            <pc:docMk/>
            <pc:sldMk cId="1559176851" sldId="2146847151"/>
            <ac:picMk id="443" creationId="{E4CA8FA0-C47B-B3D5-2416-75597522340A}"/>
          </ac:picMkLst>
        </pc:picChg>
        <pc:picChg chg="mod">
          <ac:chgData name="d'Agostino, Ciro" userId="522b68d4-162f-4dc7-a4d9-e6a12496a8af" providerId="ADAL" clId="{57DC26E1-E75F-4BBF-B37C-FBBA6038A4BA}" dt="2022-06-22T10:46:23.056" v="451"/>
          <ac:picMkLst>
            <pc:docMk/>
            <pc:sldMk cId="1559176851" sldId="2146847151"/>
            <ac:picMk id="444" creationId="{B34E4BED-6852-F748-DD2C-22C85B7EBEFB}"/>
          </ac:picMkLst>
        </pc:picChg>
        <pc:picChg chg="mod">
          <ac:chgData name="d'Agostino, Ciro" userId="522b68d4-162f-4dc7-a4d9-e6a12496a8af" providerId="ADAL" clId="{57DC26E1-E75F-4BBF-B37C-FBBA6038A4BA}" dt="2022-06-22T10:46:23.056" v="451"/>
          <ac:picMkLst>
            <pc:docMk/>
            <pc:sldMk cId="1559176851" sldId="2146847151"/>
            <ac:picMk id="445" creationId="{456E70EB-DF1E-206F-C858-5E0BAB1A3D03}"/>
          </ac:picMkLst>
        </pc:picChg>
        <pc:picChg chg="mod">
          <ac:chgData name="d'Agostino, Ciro" userId="522b68d4-162f-4dc7-a4d9-e6a12496a8af" providerId="ADAL" clId="{57DC26E1-E75F-4BBF-B37C-FBBA6038A4BA}" dt="2022-06-22T10:46:23.056" v="451"/>
          <ac:picMkLst>
            <pc:docMk/>
            <pc:sldMk cId="1559176851" sldId="2146847151"/>
            <ac:picMk id="446" creationId="{8177C50F-B53E-998A-F5B6-E9C773587524}"/>
          </ac:picMkLst>
        </pc:picChg>
        <pc:picChg chg="mod">
          <ac:chgData name="d'Agostino, Ciro" userId="522b68d4-162f-4dc7-a4d9-e6a12496a8af" providerId="ADAL" clId="{57DC26E1-E75F-4BBF-B37C-FBBA6038A4BA}" dt="2022-06-22T10:46:23.056" v="451"/>
          <ac:picMkLst>
            <pc:docMk/>
            <pc:sldMk cId="1559176851" sldId="2146847151"/>
            <ac:picMk id="447" creationId="{94224938-2511-E0F6-6596-EF2A5DB77B22}"/>
          </ac:picMkLst>
        </pc:picChg>
        <pc:picChg chg="mod">
          <ac:chgData name="d'Agostino, Ciro" userId="522b68d4-162f-4dc7-a4d9-e6a12496a8af" providerId="ADAL" clId="{57DC26E1-E75F-4BBF-B37C-FBBA6038A4BA}" dt="2022-06-22T10:46:23.056" v="451"/>
          <ac:picMkLst>
            <pc:docMk/>
            <pc:sldMk cId="1559176851" sldId="2146847151"/>
            <ac:picMk id="448" creationId="{06AB5FB1-03D3-EB2A-EFE3-86A00D808910}"/>
          </ac:picMkLst>
        </pc:picChg>
        <pc:picChg chg="mod">
          <ac:chgData name="d'Agostino, Ciro" userId="522b68d4-162f-4dc7-a4d9-e6a12496a8af" providerId="ADAL" clId="{57DC26E1-E75F-4BBF-B37C-FBBA6038A4BA}" dt="2022-06-22T10:46:23.056" v="451"/>
          <ac:picMkLst>
            <pc:docMk/>
            <pc:sldMk cId="1559176851" sldId="2146847151"/>
            <ac:picMk id="449" creationId="{7B0A23D7-6004-221A-4E82-0A31587A0D5F}"/>
          </ac:picMkLst>
        </pc:picChg>
        <pc:picChg chg="mod">
          <ac:chgData name="d'Agostino, Ciro" userId="522b68d4-162f-4dc7-a4d9-e6a12496a8af" providerId="ADAL" clId="{57DC26E1-E75F-4BBF-B37C-FBBA6038A4BA}" dt="2022-06-22T10:46:23.056" v="451"/>
          <ac:picMkLst>
            <pc:docMk/>
            <pc:sldMk cId="1559176851" sldId="2146847151"/>
            <ac:picMk id="450" creationId="{F39CC60F-7F89-9D67-1C99-01CE5FED8703}"/>
          </ac:picMkLst>
        </pc:picChg>
        <pc:picChg chg="mod">
          <ac:chgData name="d'Agostino, Ciro" userId="522b68d4-162f-4dc7-a4d9-e6a12496a8af" providerId="ADAL" clId="{57DC26E1-E75F-4BBF-B37C-FBBA6038A4BA}" dt="2022-06-22T10:46:23.056" v="451"/>
          <ac:picMkLst>
            <pc:docMk/>
            <pc:sldMk cId="1559176851" sldId="2146847151"/>
            <ac:picMk id="451" creationId="{F7B0A65F-1BBF-F56E-2B47-5EB8C94AFE1F}"/>
          </ac:picMkLst>
        </pc:picChg>
        <pc:picChg chg="mod">
          <ac:chgData name="d'Agostino, Ciro" userId="522b68d4-162f-4dc7-a4d9-e6a12496a8af" providerId="ADAL" clId="{57DC26E1-E75F-4BBF-B37C-FBBA6038A4BA}" dt="2022-06-22T10:46:23.056" v="451"/>
          <ac:picMkLst>
            <pc:docMk/>
            <pc:sldMk cId="1559176851" sldId="2146847151"/>
            <ac:picMk id="452" creationId="{F2D04D21-7838-EB53-BC5B-86803431015B}"/>
          </ac:picMkLst>
        </pc:picChg>
        <pc:picChg chg="mod">
          <ac:chgData name="d'Agostino, Ciro" userId="522b68d4-162f-4dc7-a4d9-e6a12496a8af" providerId="ADAL" clId="{57DC26E1-E75F-4BBF-B37C-FBBA6038A4BA}" dt="2022-06-22T10:46:23.056" v="451"/>
          <ac:picMkLst>
            <pc:docMk/>
            <pc:sldMk cId="1559176851" sldId="2146847151"/>
            <ac:picMk id="453" creationId="{D53F7C30-A9CB-232D-7E03-0D9C2B63704C}"/>
          </ac:picMkLst>
        </pc:picChg>
        <pc:picChg chg="mod">
          <ac:chgData name="d'Agostino, Ciro" userId="522b68d4-162f-4dc7-a4d9-e6a12496a8af" providerId="ADAL" clId="{57DC26E1-E75F-4BBF-B37C-FBBA6038A4BA}" dt="2022-06-22T10:46:23.056" v="451"/>
          <ac:picMkLst>
            <pc:docMk/>
            <pc:sldMk cId="1559176851" sldId="2146847151"/>
            <ac:picMk id="459" creationId="{6CE64534-2490-E197-FADE-90FEBB51A281}"/>
          </ac:picMkLst>
        </pc:picChg>
        <pc:picChg chg="mod">
          <ac:chgData name="d'Agostino, Ciro" userId="522b68d4-162f-4dc7-a4d9-e6a12496a8af" providerId="ADAL" clId="{57DC26E1-E75F-4BBF-B37C-FBBA6038A4BA}" dt="2022-06-22T10:46:23.056" v="451"/>
          <ac:picMkLst>
            <pc:docMk/>
            <pc:sldMk cId="1559176851" sldId="2146847151"/>
            <ac:picMk id="460" creationId="{A29F80D2-9334-4EF0-4A47-D67DD5630387}"/>
          </ac:picMkLst>
        </pc:picChg>
        <pc:picChg chg="mod">
          <ac:chgData name="d'Agostino, Ciro" userId="522b68d4-162f-4dc7-a4d9-e6a12496a8af" providerId="ADAL" clId="{57DC26E1-E75F-4BBF-B37C-FBBA6038A4BA}" dt="2022-06-22T10:46:23.056" v="451"/>
          <ac:picMkLst>
            <pc:docMk/>
            <pc:sldMk cId="1559176851" sldId="2146847151"/>
            <ac:picMk id="461" creationId="{40886320-F750-7830-8C0E-1C8EF3126E7F}"/>
          </ac:picMkLst>
        </pc:picChg>
        <pc:picChg chg="mod">
          <ac:chgData name="d'Agostino, Ciro" userId="522b68d4-162f-4dc7-a4d9-e6a12496a8af" providerId="ADAL" clId="{57DC26E1-E75F-4BBF-B37C-FBBA6038A4BA}" dt="2022-06-22T10:46:23.056" v="451"/>
          <ac:picMkLst>
            <pc:docMk/>
            <pc:sldMk cId="1559176851" sldId="2146847151"/>
            <ac:picMk id="462" creationId="{40FA6DD7-C68F-E727-28E4-1A4FC0F0E545}"/>
          </ac:picMkLst>
        </pc:picChg>
        <pc:picChg chg="mod">
          <ac:chgData name="d'Agostino, Ciro" userId="522b68d4-162f-4dc7-a4d9-e6a12496a8af" providerId="ADAL" clId="{57DC26E1-E75F-4BBF-B37C-FBBA6038A4BA}" dt="2022-06-22T10:46:23.056" v="451"/>
          <ac:picMkLst>
            <pc:docMk/>
            <pc:sldMk cId="1559176851" sldId="2146847151"/>
            <ac:picMk id="463" creationId="{6713A086-93A6-6C73-6AD3-3393D1B57538}"/>
          </ac:picMkLst>
        </pc:picChg>
        <pc:picChg chg="mod">
          <ac:chgData name="d'Agostino, Ciro" userId="522b68d4-162f-4dc7-a4d9-e6a12496a8af" providerId="ADAL" clId="{57DC26E1-E75F-4BBF-B37C-FBBA6038A4BA}" dt="2022-06-22T10:46:23.056" v="451"/>
          <ac:picMkLst>
            <pc:docMk/>
            <pc:sldMk cId="1559176851" sldId="2146847151"/>
            <ac:picMk id="466" creationId="{D331CCF2-62A5-BCD6-0985-7E37DB7DDDE6}"/>
          </ac:picMkLst>
        </pc:picChg>
        <pc:picChg chg="mod">
          <ac:chgData name="d'Agostino, Ciro" userId="522b68d4-162f-4dc7-a4d9-e6a12496a8af" providerId="ADAL" clId="{57DC26E1-E75F-4BBF-B37C-FBBA6038A4BA}" dt="2022-06-22T10:46:23.056" v="451"/>
          <ac:picMkLst>
            <pc:docMk/>
            <pc:sldMk cId="1559176851" sldId="2146847151"/>
            <ac:picMk id="467" creationId="{FCC6C7D7-F6C7-5599-EF6D-09AB0B014264}"/>
          </ac:picMkLst>
        </pc:picChg>
        <pc:picChg chg="mod">
          <ac:chgData name="d'Agostino, Ciro" userId="522b68d4-162f-4dc7-a4d9-e6a12496a8af" providerId="ADAL" clId="{57DC26E1-E75F-4BBF-B37C-FBBA6038A4BA}" dt="2022-06-22T10:46:23.056" v="451"/>
          <ac:picMkLst>
            <pc:docMk/>
            <pc:sldMk cId="1559176851" sldId="2146847151"/>
            <ac:picMk id="468" creationId="{7A476660-E83D-3D11-F92C-480FB0C3B70D}"/>
          </ac:picMkLst>
        </pc:picChg>
        <pc:picChg chg="mod">
          <ac:chgData name="d'Agostino, Ciro" userId="522b68d4-162f-4dc7-a4d9-e6a12496a8af" providerId="ADAL" clId="{57DC26E1-E75F-4BBF-B37C-FBBA6038A4BA}" dt="2022-06-22T10:46:23.056" v="451"/>
          <ac:picMkLst>
            <pc:docMk/>
            <pc:sldMk cId="1559176851" sldId="2146847151"/>
            <ac:picMk id="469" creationId="{68E0956E-18F9-0C12-1DD4-102D31FB426A}"/>
          </ac:picMkLst>
        </pc:picChg>
        <pc:picChg chg="mod">
          <ac:chgData name="d'Agostino, Ciro" userId="522b68d4-162f-4dc7-a4d9-e6a12496a8af" providerId="ADAL" clId="{57DC26E1-E75F-4BBF-B37C-FBBA6038A4BA}" dt="2022-06-22T10:46:23.056" v="451"/>
          <ac:picMkLst>
            <pc:docMk/>
            <pc:sldMk cId="1559176851" sldId="2146847151"/>
            <ac:picMk id="470" creationId="{130FFF46-375B-2184-6503-F188B40335B0}"/>
          </ac:picMkLst>
        </pc:picChg>
        <pc:picChg chg="mod">
          <ac:chgData name="d'Agostino, Ciro" userId="522b68d4-162f-4dc7-a4d9-e6a12496a8af" providerId="ADAL" clId="{57DC26E1-E75F-4BBF-B37C-FBBA6038A4BA}" dt="2022-06-22T10:46:23.056" v="451"/>
          <ac:picMkLst>
            <pc:docMk/>
            <pc:sldMk cId="1559176851" sldId="2146847151"/>
            <ac:picMk id="471" creationId="{D3175F3C-A7E7-CDEA-BE90-1245A0CCDF57}"/>
          </ac:picMkLst>
        </pc:picChg>
        <pc:picChg chg="mod">
          <ac:chgData name="d'Agostino, Ciro" userId="522b68d4-162f-4dc7-a4d9-e6a12496a8af" providerId="ADAL" clId="{57DC26E1-E75F-4BBF-B37C-FBBA6038A4BA}" dt="2022-06-22T10:46:23.056" v="451"/>
          <ac:picMkLst>
            <pc:docMk/>
            <pc:sldMk cId="1559176851" sldId="2146847151"/>
            <ac:picMk id="472" creationId="{31548F41-F813-9547-A6D2-D54810025823}"/>
          </ac:picMkLst>
        </pc:picChg>
        <pc:picChg chg="mod">
          <ac:chgData name="d'Agostino, Ciro" userId="522b68d4-162f-4dc7-a4d9-e6a12496a8af" providerId="ADAL" clId="{57DC26E1-E75F-4BBF-B37C-FBBA6038A4BA}" dt="2022-06-22T10:46:23.056" v="451"/>
          <ac:picMkLst>
            <pc:docMk/>
            <pc:sldMk cId="1559176851" sldId="2146847151"/>
            <ac:picMk id="473" creationId="{6564CE68-CB07-82D6-0418-41E9C150341B}"/>
          </ac:picMkLst>
        </pc:picChg>
        <pc:picChg chg="mod">
          <ac:chgData name="d'Agostino, Ciro" userId="522b68d4-162f-4dc7-a4d9-e6a12496a8af" providerId="ADAL" clId="{57DC26E1-E75F-4BBF-B37C-FBBA6038A4BA}" dt="2022-06-22T10:46:23.056" v="451"/>
          <ac:picMkLst>
            <pc:docMk/>
            <pc:sldMk cId="1559176851" sldId="2146847151"/>
            <ac:picMk id="474" creationId="{0816E6B2-CB05-D55A-8FC0-86DA017F7F8E}"/>
          </ac:picMkLst>
        </pc:picChg>
        <pc:picChg chg="mod">
          <ac:chgData name="d'Agostino, Ciro" userId="522b68d4-162f-4dc7-a4d9-e6a12496a8af" providerId="ADAL" clId="{57DC26E1-E75F-4BBF-B37C-FBBA6038A4BA}" dt="2022-06-22T10:46:23.056" v="451"/>
          <ac:picMkLst>
            <pc:docMk/>
            <pc:sldMk cId="1559176851" sldId="2146847151"/>
            <ac:picMk id="475" creationId="{73CF600D-AF87-C6B2-983E-69F6B5F16E0B}"/>
          </ac:picMkLst>
        </pc:picChg>
        <pc:picChg chg="mod">
          <ac:chgData name="d'Agostino, Ciro" userId="522b68d4-162f-4dc7-a4d9-e6a12496a8af" providerId="ADAL" clId="{57DC26E1-E75F-4BBF-B37C-FBBA6038A4BA}" dt="2022-06-22T10:46:23.056" v="451"/>
          <ac:picMkLst>
            <pc:docMk/>
            <pc:sldMk cId="1559176851" sldId="2146847151"/>
            <ac:picMk id="476" creationId="{0DC6B0EE-6522-CB0F-68BF-074994F51190}"/>
          </ac:picMkLst>
        </pc:picChg>
        <pc:picChg chg="mod">
          <ac:chgData name="d'Agostino, Ciro" userId="522b68d4-162f-4dc7-a4d9-e6a12496a8af" providerId="ADAL" clId="{57DC26E1-E75F-4BBF-B37C-FBBA6038A4BA}" dt="2022-06-22T10:46:23.056" v="451"/>
          <ac:picMkLst>
            <pc:docMk/>
            <pc:sldMk cId="1559176851" sldId="2146847151"/>
            <ac:picMk id="477" creationId="{344050D2-C71F-08CF-98FC-6D67ECD1D973}"/>
          </ac:picMkLst>
        </pc:picChg>
        <pc:picChg chg="mod">
          <ac:chgData name="d'Agostino, Ciro" userId="522b68d4-162f-4dc7-a4d9-e6a12496a8af" providerId="ADAL" clId="{57DC26E1-E75F-4BBF-B37C-FBBA6038A4BA}" dt="2022-06-22T10:46:23.056" v="451"/>
          <ac:picMkLst>
            <pc:docMk/>
            <pc:sldMk cId="1559176851" sldId="2146847151"/>
            <ac:picMk id="478" creationId="{5D53F29F-0E3A-3376-132E-61D6E921F134}"/>
          </ac:picMkLst>
        </pc:picChg>
        <pc:picChg chg="mod">
          <ac:chgData name="d'Agostino, Ciro" userId="522b68d4-162f-4dc7-a4d9-e6a12496a8af" providerId="ADAL" clId="{57DC26E1-E75F-4BBF-B37C-FBBA6038A4BA}" dt="2022-06-22T10:46:23.056" v="451"/>
          <ac:picMkLst>
            <pc:docMk/>
            <pc:sldMk cId="1559176851" sldId="2146847151"/>
            <ac:picMk id="479" creationId="{0AB5CEBF-94AF-1DA2-9233-6D5C43449D05}"/>
          </ac:picMkLst>
        </pc:picChg>
        <pc:picChg chg="mod">
          <ac:chgData name="d'Agostino, Ciro" userId="522b68d4-162f-4dc7-a4d9-e6a12496a8af" providerId="ADAL" clId="{57DC26E1-E75F-4BBF-B37C-FBBA6038A4BA}" dt="2022-06-22T10:46:23.056" v="451"/>
          <ac:picMkLst>
            <pc:docMk/>
            <pc:sldMk cId="1559176851" sldId="2146847151"/>
            <ac:picMk id="480" creationId="{6F2AC3DA-C036-4D4A-7BFF-DA1191491815}"/>
          </ac:picMkLst>
        </pc:picChg>
        <pc:picChg chg="mod">
          <ac:chgData name="d'Agostino, Ciro" userId="522b68d4-162f-4dc7-a4d9-e6a12496a8af" providerId="ADAL" clId="{57DC26E1-E75F-4BBF-B37C-FBBA6038A4BA}" dt="2022-06-22T10:46:23.056" v="451"/>
          <ac:picMkLst>
            <pc:docMk/>
            <pc:sldMk cId="1559176851" sldId="2146847151"/>
            <ac:picMk id="481" creationId="{4BE1226B-7DA0-8405-ACFC-8ACF583A9FB1}"/>
          </ac:picMkLst>
        </pc:picChg>
        <pc:picChg chg="mod">
          <ac:chgData name="d'Agostino, Ciro" userId="522b68d4-162f-4dc7-a4d9-e6a12496a8af" providerId="ADAL" clId="{57DC26E1-E75F-4BBF-B37C-FBBA6038A4BA}" dt="2022-06-22T10:46:23.056" v="451"/>
          <ac:picMkLst>
            <pc:docMk/>
            <pc:sldMk cId="1559176851" sldId="2146847151"/>
            <ac:picMk id="482" creationId="{CC5972CD-F896-47DD-EF8C-89720460FD49}"/>
          </ac:picMkLst>
        </pc:picChg>
        <pc:picChg chg="mod">
          <ac:chgData name="d'Agostino, Ciro" userId="522b68d4-162f-4dc7-a4d9-e6a12496a8af" providerId="ADAL" clId="{57DC26E1-E75F-4BBF-B37C-FBBA6038A4BA}" dt="2022-06-22T10:46:23.056" v="451"/>
          <ac:picMkLst>
            <pc:docMk/>
            <pc:sldMk cId="1559176851" sldId="2146847151"/>
            <ac:picMk id="483" creationId="{DBE41872-B08F-9E30-7665-75546000F262}"/>
          </ac:picMkLst>
        </pc:picChg>
        <pc:picChg chg="mod">
          <ac:chgData name="d'Agostino, Ciro" userId="522b68d4-162f-4dc7-a4d9-e6a12496a8af" providerId="ADAL" clId="{57DC26E1-E75F-4BBF-B37C-FBBA6038A4BA}" dt="2022-06-22T10:46:23.056" v="451"/>
          <ac:picMkLst>
            <pc:docMk/>
            <pc:sldMk cId="1559176851" sldId="2146847151"/>
            <ac:picMk id="484" creationId="{9F39FEE4-4B65-D930-323F-B341B5C8B653}"/>
          </ac:picMkLst>
        </pc:picChg>
        <pc:picChg chg="mod">
          <ac:chgData name="d'Agostino, Ciro" userId="522b68d4-162f-4dc7-a4d9-e6a12496a8af" providerId="ADAL" clId="{57DC26E1-E75F-4BBF-B37C-FBBA6038A4BA}" dt="2022-06-22T10:46:23.056" v="451"/>
          <ac:picMkLst>
            <pc:docMk/>
            <pc:sldMk cId="1559176851" sldId="2146847151"/>
            <ac:picMk id="485" creationId="{0B6B1804-4386-220E-5697-0D3116E534A8}"/>
          </ac:picMkLst>
        </pc:picChg>
        <pc:picChg chg="add del mod">
          <ac:chgData name="d'Agostino, Ciro" userId="522b68d4-162f-4dc7-a4d9-e6a12496a8af" providerId="ADAL" clId="{57DC26E1-E75F-4BBF-B37C-FBBA6038A4BA}" dt="2022-06-22T10:46:33.757" v="454" actId="1076"/>
          <ac:picMkLst>
            <pc:docMk/>
            <pc:sldMk cId="1559176851" sldId="2146847151"/>
            <ac:picMk id="487" creationId="{17F7CCF8-D82E-9F5B-9897-827C23D588F8}"/>
          </ac:picMkLst>
        </pc:picChg>
        <pc:picChg chg="add del mod">
          <ac:chgData name="d'Agostino, Ciro" userId="522b68d4-162f-4dc7-a4d9-e6a12496a8af" providerId="ADAL" clId="{57DC26E1-E75F-4BBF-B37C-FBBA6038A4BA}" dt="2022-06-22T10:46:33.757" v="454" actId="1076"/>
          <ac:picMkLst>
            <pc:docMk/>
            <pc:sldMk cId="1559176851" sldId="2146847151"/>
            <ac:picMk id="488" creationId="{2E80BB98-F408-1F0C-13EC-C80153DB66DA}"/>
          </ac:picMkLst>
        </pc:picChg>
        <pc:picChg chg="add del mod">
          <ac:chgData name="d'Agostino, Ciro" userId="522b68d4-162f-4dc7-a4d9-e6a12496a8af" providerId="ADAL" clId="{57DC26E1-E75F-4BBF-B37C-FBBA6038A4BA}" dt="2022-06-22T10:46:33.757" v="454" actId="1076"/>
          <ac:picMkLst>
            <pc:docMk/>
            <pc:sldMk cId="1559176851" sldId="2146847151"/>
            <ac:picMk id="489" creationId="{0C458979-78A8-6B38-A946-252A928B8DBF}"/>
          </ac:picMkLst>
        </pc:picChg>
        <pc:picChg chg="add del mod">
          <ac:chgData name="d'Agostino, Ciro" userId="522b68d4-162f-4dc7-a4d9-e6a12496a8af" providerId="ADAL" clId="{57DC26E1-E75F-4BBF-B37C-FBBA6038A4BA}" dt="2022-06-22T10:46:33.757" v="454" actId="1076"/>
          <ac:picMkLst>
            <pc:docMk/>
            <pc:sldMk cId="1559176851" sldId="2146847151"/>
            <ac:picMk id="490" creationId="{62D2B2A2-E028-1FE4-3309-215AB611245C}"/>
          </ac:picMkLst>
        </pc:picChg>
        <pc:picChg chg="add del mod">
          <ac:chgData name="d'Agostino, Ciro" userId="522b68d4-162f-4dc7-a4d9-e6a12496a8af" providerId="ADAL" clId="{57DC26E1-E75F-4BBF-B37C-FBBA6038A4BA}" dt="2022-06-22T10:46:33.757" v="454" actId="1076"/>
          <ac:picMkLst>
            <pc:docMk/>
            <pc:sldMk cId="1559176851" sldId="2146847151"/>
            <ac:picMk id="491" creationId="{B1867849-CBFB-25B3-F82E-D544467E16CB}"/>
          </ac:picMkLst>
        </pc:picChg>
        <pc:picChg chg="del">
          <ac:chgData name="d'Agostino, Ciro" userId="522b68d4-162f-4dc7-a4d9-e6a12496a8af" providerId="ADAL" clId="{57DC26E1-E75F-4BBF-B37C-FBBA6038A4BA}" dt="2022-06-22T10:45:19.460" v="435" actId="478"/>
          <ac:picMkLst>
            <pc:docMk/>
            <pc:sldMk cId="1559176851" sldId="2146847151"/>
            <ac:picMk id="508" creationId="{CEC09B7D-A556-F95A-032F-614E6E6E5747}"/>
          </ac:picMkLst>
        </pc:picChg>
        <pc:picChg chg="del">
          <ac:chgData name="d'Agostino, Ciro" userId="522b68d4-162f-4dc7-a4d9-e6a12496a8af" providerId="ADAL" clId="{57DC26E1-E75F-4BBF-B37C-FBBA6038A4BA}" dt="2022-06-22T10:45:19.460" v="435" actId="478"/>
          <ac:picMkLst>
            <pc:docMk/>
            <pc:sldMk cId="1559176851" sldId="2146847151"/>
            <ac:picMk id="509" creationId="{60080BB4-23C7-8CCA-74B6-C39161A04430}"/>
          </ac:picMkLst>
        </pc:picChg>
        <pc:picChg chg="del">
          <ac:chgData name="d'Agostino, Ciro" userId="522b68d4-162f-4dc7-a4d9-e6a12496a8af" providerId="ADAL" clId="{57DC26E1-E75F-4BBF-B37C-FBBA6038A4BA}" dt="2022-06-22T10:45:19.460" v="435" actId="478"/>
          <ac:picMkLst>
            <pc:docMk/>
            <pc:sldMk cId="1559176851" sldId="2146847151"/>
            <ac:picMk id="666" creationId="{0E90CF10-1BA9-9E51-13F2-221BA5B8204A}"/>
          </ac:picMkLst>
        </pc:picChg>
        <pc:picChg chg="del">
          <ac:chgData name="d'Agostino, Ciro" userId="522b68d4-162f-4dc7-a4d9-e6a12496a8af" providerId="ADAL" clId="{57DC26E1-E75F-4BBF-B37C-FBBA6038A4BA}" dt="2022-06-22T10:45:19.460" v="435" actId="478"/>
          <ac:picMkLst>
            <pc:docMk/>
            <pc:sldMk cId="1559176851" sldId="2146847151"/>
            <ac:picMk id="667" creationId="{3C3F2A4A-B66D-4708-DF8D-6D592627C660}"/>
          </ac:picMkLst>
        </pc:picChg>
        <pc:picChg chg="del">
          <ac:chgData name="d'Agostino, Ciro" userId="522b68d4-162f-4dc7-a4d9-e6a12496a8af" providerId="ADAL" clId="{57DC26E1-E75F-4BBF-B37C-FBBA6038A4BA}" dt="2022-06-22T10:45:19.460" v="435" actId="478"/>
          <ac:picMkLst>
            <pc:docMk/>
            <pc:sldMk cId="1559176851" sldId="2146847151"/>
            <ac:picMk id="668" creationId="{34CAF70D-C09C-63ED-ABDA-FFE962D45E00}"/>
          </ac:picMkLst>
        </pc:picChg>
        <pc:picChg chg="del">
          <ac:chgData name="d'Agostino, Ciro" userId="522b68d4-162f-4dc7-a4d9-e6a12496a8af" providerId="ADAL" clId="{57DC26E1-E75F-4BBF-B37C-FBBA6038A4BA}" dt="2022-06-22T10:45:19.460" v="435" actId="478"/>
          <ac:picMkLst>
            <pc:docMk/>
            <pc:sldMk cId="1559176851" sldId="2146847151"/>
            <ac:picMk id="669" creationId="{EA5DCCF2-242F-362E-ECE0-92756902EB3E}"/>
          </ac:picMkLst>
        </pc:picChg>
      </pc:sldChg>
      <pc:sldChg chg="addSp delSp modSp mod">
        <pc:chgData name="d'Agostino, Ciro" userId="522b68d4-162f-4dc7-a4d9-e6a12496a8af" providerId="ADAL" clId="{57DC26E1-E75F-4BBF-B37C-FBBA6038A4BA}" dt="2022-06-22T10:54:41.017" v="509" actId="1076"/>
        <pc:sldMkLst>
          <pc:docMk/>
          <pc:sldMk cId="1441471066" sldId="2146847229"/>
        </pc:sldMkLst>
        <pc:spChg chg="mod">
          <ac:chgData name="d'Agostino, Ciro" userId="522b68d4-162f-4dc7-a4d9-e6a12496a8af" providerId="ADAL" clId="{57DC26E1-E75F-4BBF-B37C-FBBA6038A4BA}" dt="2022-06-22T10:54:34.851" v="508"/>
          <ac:spMkLst>
            <pc:docMk/>
            <pc:sldMk cId="1441471066" sldId="2146847229"/>
            <ac:spMk id="106" creationId="{496300F3-7DC1-778B-71B5-0EAFB17CDEE9}"/>
          </ac:spMkLst>
        </pc:spChg>
        <pc:spChg chg="mod">
          <ac:chgData name="d'Agostino, Ciro" userId="522b68d4-162f-4dc7-a4d9-e6a12496a8af" providerId="ADAL" clId="{57DC26E1-E75F-4BBF-B37C-FBBA6038A4BA}" dt="2022-06-22T10:54:34.851" v="508"/>
          <ac:spMkLst>
            <pc:docMk/>
            <pc:sldMk cId="1441471066" sldId="2146847229"/>
            <ac:spMk id="107" creationId="{9CFE78B9-8010-D209-CF6C-46F4DDBA5B49}"/>
          </ac:spMkLst>
        </pc:spChg>
        <pc:spChg chg="mod">
          <ac:chgData name="d'Agostino, Ciro" userId="522b68d4-162f-4dc7-a4d9-e6a12496a8af" providerId="ADAL" clId="{57DC26E1-E75F-4BBF-B37C-FBBA6038A4BA}" dt="2022-06-22T10:54:34.851" v="508"/>
          <ac:spMkLst>
            <pc:docMk/>
            <pc:sldMk cId="1441471066" sldId="2146847229"/>
            <ac:spMk id="108" creationId="{8E6E5EE4-C554-8644-30F8-7814FDD70493}"/>
          </ac:spMkLst>
        </pc:spChg>
        <pc:spChg chg="mod">
          <ac:chgData name="d'Agostino, Ciro" userId="522b68d4-162f-4dc7-a4d9-e6a12496a8af" providerId="ADAL" clId="{57DC26E1-E75F-4BBF-B37C-FBBA6038A4BA}" dt="2022-06-22T10:54:34.851" v="508"/>
          <ac:spMkLst>
            <pc:docMk/>
            <pc:sldMk cId="1441471066" sldId="2146847229"/>
            <ac:spMk id="109" creationId="{D2EB0B0D-EE3A-32EA-CFB7-FB8B37F364B1}"/>
          </ac:spMkLst>
        </pc:spChg>
        <pc:spChg chg="mod">
          <ac:chgData name="d'Agostino, Ciro" userId="522b68d4-162f-4dc7-a4d9-e6a12496a8af" providerId="ADAL" clId="{57DC26E1-E75F-4BBF-B37C-FBBA6038A4BA}" dt="2022-06-22T10:54:34.851" v="508"/>
          <ac:spMkLst>
            <pc:docMk/>
            <pc:sldMk cId="1441471066" sldId="2146847229"/>
            <ac:spMk id="110" creationId="{CAAF018F-24ED-0BF6-8C88-80B52DB1D667}"/>
          </ac:spMkLst>
        </pc:spChg>
        <pc:spChg chg="mod">
          <ac:chgData name="d'Agostino, Ciro" userId="522b68d4-162f-4dc7-a4d9-e6a12496a8af" providerId="ADAL" clId="{57DC26E1-E75F-4BBF-B37C-FBBA6038A4BA}" dt="2022-06-22T10:54:34.851" v="508"/>
          <ac:spMkLst>
            <pc:docMk/>
            <pc:sldMk cId="1441471066" sldId="2146847229"/>
            <ac:spMk id="111" creationId="{B41F3E0D-218A-6DAE-6F13-F8800387B652}"/>
          </ac:spMkLst>
        </pc:spChg>
        <pc:spChg chg="mod">
          <ac:chgData name="d'Agostino, Ciro" userId="522b68d4-162f-4dc7-a4d9-e6a12496a8af" providerId="ADAL" clId="{57DC26E1-E75F-4BBF-B37C-FBBA6038A4BA}" dt="2022-06-22T10:54:34.851" v="508"/>
          <ac:spMkLst>
            <pc:docMk/>
            <pc:sldMk cId="1441471066" sldId="2146847229"/>
            <ac:spMk id="115" creationId="{52562BDF-8DD9-4EB7-5198-C9D2F5DC3E9F}"/>
          </ac:spMkLst>
        </pc:spChg>
        <pc:spChg chg="mod">
          <ac:chgData name="d'Agostino, Ciro" userId="522b68d4-162f-4dc7-a4d9-e6a12496a8af" providerId="ADAL" clId="{57DC26E1-E75F-4BBF-B37C-FBBA6038A4BA}" dt="2022-06-22T10:54:34.851" v="508"/>
          <ac:spMkLst>
            <pc:docMk/>
            <pc:sldMk cId="1441471066" sldId="2146847229"/>
            <ac:spMk id="116" creationId="{FA73FAB7-DD18-7701-3722-21C6CC58C865}"/>
          </ac:spMkLst>
        </pc:spChg>
        <pc:spChg chg="mod">
          <ac:chgData name="d'Agostino, Ciro" userId="522b68d4-162f-4dc7-a4d9-e6a12496a8af" providerId="ADAL" clId="{57DC26E1-E75F-4BBF-B37C-FBBA6038A4BA}" dt="2022-06-22T10:54:34.851" v="508"/>
          <ac:spMkLst>
            <pc:docMk/>
            <pc:sldMk cId="1441471066" sldId="2146847229"/>
            <ac:spMk id="117" creationId="{C7603340-380B-83F8-FCF1-C268917C766D}"/>
          </ac:spMkLst>
        </pc:spChg>
        <pc:spChg chg="mod">
          <ac:chgData name="d'Agostino, Ciro" userId="522b68d4-162f-4dc7-a4d9-e6a12496a8af" providerId="ADAL" clId="{57DC26E1-E75F-4BBF-B37C-FBBA6038A4BA}" dt="2022-06-22T10:54:34.851" v="508"/>
          <ac:spMkLst>
            <pc:docMk/>
            <pc:sldMk cId="1441471066" sldId="2146847229"/>
            <ac:spMk id="118" creationId="{A16A5353-71D9-D7E1-A909-E2CB03CB1C81}"/>
          </ac:spMkLst>
        </pc:spChg>
        <pc:spChg chg="mod">
          <ac:chgData name="d'Agostino, Ciro" userId="522b68d4-162f-4dc7-a4d9-e6a12496a8af" providerId="ADAL" clId="{57DC26E1-E75F-4BBF-B37C-FBBA6038A4BA}" dt="2022-06-22T10:54:34.851" v="508"/>
          <ac:spMkLst>
            <pc:docMk/>
            <pc:sldMk cId="1441471066" sldId="2146847229"/>
            <ac:spMk id="119" creationId="{6B895B94-4B91-44F7-E307-2287992AE740}"/>
          </ac:spMkLst>
        </pc:spChg>
        <pc:spChg chg="mod">
          <ac:chgData name="d'Agostino, Ciro" userId="522b68d4-162f-4dc7-a4d9-e6a12496a8af" providerId="ADAL" clId="{57DC26E1-E75F-4BBF-B37C-FBBA6038A4BA}" dt="2022-06-22T10:54:34.851" v="508"/>
          <ac:spMkLst>
            <pc:docMk/>
            <pc:sldMk cId="1441471066" sldId="2146847229"/>
            <ac:spMk id="120" creationId="{B52D9169-8022-2D18-A6D2-349CEADDAB96}"/>
          </ac:spMkLst>
        </pc:spChg>
        <pc:spChg chg="mod">
          <ac:chgData name="d'Agostino, Ciro" userId="522b68d4-162f-4dc7-a4d9-e6a12496a8af" providerId="ADAL" clId="{57DC26E1-E75F-4BBF-B37C-FBBA6038A4BA}" dt="2022-06-22T10:54:34.851" v="508"/>
          <ac:spMkLst>
            <pc:docMk/>
            <pc:sldMk cId="1441471066" sldId="2146847229"/>
            <ac:spMk id="121" creationId="{C46A9B50-C2EF-8595-3DC1-572552F30392}"/>
          </ac:spMkLst>
        </pc:spChg>
        <pc:spChg chg="mod">
          <ac:chgData name="d'Agostino, Ciro" userId="522b68d4-162f-4dc7-a4d9-e6a12496a8af" providerId="ADAL" clId="{57DC26E1-E75F-4BBF-B37C-FBBA6038A4BA}" dt="2022-06-22T10:54:34.851" v="508"/>
          <ac:spMkLst>
            <pc:docMk/>
            <pc:sldMk cId="1441471066" sldId="2146847229"/>
            <ac:spMk id="122" creationId="{758B42D7-F8AD-6A8B-8071-2F8672DC7C2B}"/>
          </ac:spMkLst>
        </pc:spChg>
        <pc:spChg chg="mod">
          <ac:chgData name="d'Agostino, Ciro" userId="522b68d4-162f-4dc7-a4d9-e6a12496a8af" providerId="ADAL" clId="{57DC26E1-E75F-4BBF-B37C-FBBA6038A4BA}" dt="2022-06-22T10:54:34.851" v="508"/>
          <ac:spMkLst>
            <pc:docMk/>
            <pc:sldMk cId="1441471066" sldId="2146847229"/>
            <ac:spMk id="123" creationId="{D22F0F6D-5779-916C-B19B-971431538FD0}"/>
          </ac:spMkLst>
        </pc:spChg>
        <pc:spChg chg="mod">
          <ac:chgData name="d'Agostino, Ciro" userId="522b68d4-162f-4dc7-a4d9-e6a12496a8af" providerId="ADAL" clId="{57DC26E1-E75F-4BBF-B37C-FBBA6038A4BA}" dt="2022-06-22T10:54:34.851" v="508"/>
          <ac:spMkLst>
            <pc:docMk/>
            <pc:sldMk cId="1441471066" sldId="2146847229"/>
            <ac:spMk id="124" creationId="{F6350587-4B0F-DC9D-8E9A-326FFF169E61}"/>
          </ac:spMkLst>
        </pc:spChg>
        <pc:spChg chg="mod">
          <ac:chgData name="d'Agostino, Ciro" userId="522b68d4-162f-4dc7-a4d9-e6a12496a8af" providerId="ADAL" clId="{57DC26E1-E75F-4BBF-B37C-FBBA6038A4BA}" dt="2022-06-22T10:54:34.851" v="508"/>
          <ac:spMkLst>
            <pc:docMk/>
            <pc:sldMk cId="1441471066" sldId="2146847229"/>
            <ac:spMk id="125" creationId="{C23A2002-1EC3-A324-D7DB-D9BA77C4AE41}"/>
          </ac:spMkLst>
        </pc:spChg>
        <pc:spChg chg="mod">
          <ac:chgData name="d'Agostino, Ciro" userId="522b68d4-162f-4dc7-a4d9-e6a12496a8af" providerId="ADAL" clId="{57DC26E1-E75F-4BBF-B37C-FBBA6038A4BA}" dt="2022-06-22T10:54:34.851" v="508"/>
          <ac:spMkLst>
            <pc:docMk/>
            <pc:sldMk cId="1441471066" sldId="2146847229"/>
            <ac:spMk id="126" creationId="{DCB587DB-B674-F5A7-DCC4-15410FB9A9B3}"/>
          </ac:spMkLst>
        </pc:spChg>
        <pc:spChg chg="mod">
          <ac:chgData name="d'Agostino, Ciro" userId="522b68d4-162f-4dc7-a4d9-e6a12496a8af" providerId="ADAL" clId="{57DC26E1-E75F-4BBF-B37C-FBBA6038A4BA}" dt="2022-06-22T10:54:34.851" v="508"/>
          <ac:spMkLst>
            <pc:docMk/>
            <pc:sldMk cId="1441471066" sldId="2146847229"/>
            <ac:spMk id="127" creationId="{9F4911FD-EF73-5480-2F79-8A7563F09FF8}"/>
          </ac:spMkLst>
        </pc:spChg>
        <pc:spChg chg="mod">
          <ac:chgData name="d'Agostino, Ciro" userId="522b68d4-162f-4dc7-a4d9-e6a12496a8af" providerId="ADAL" clId="{57DC26E1-E75F-4BBF-B37C-FBBA6038A4BA}" dt="2022-06-22T10:54:34.851" v="508"/>
          <ac:spMkLst>
            <pc:docMk/>
            <pc:sldMk cId="1441471066" sldId="2146847229"/>
            <ac:spMk id="128" creationId="{23BC5A32-BA99-670E-084E-AADC16FC9A04}"/>
          </ac:spMkLst>
        </pc:spChg>
        <pc:spChg chg="mod">
          <ac:chgData name="d'Agostino, Ciro" userId="522b68d4-162f-4dc7-a4d9-e6a12496a8af" providerId="ADAL" clId="{57DC26E1-E75F-4BBF-B37C-FBBA6038A4BA}" dt="2022-06-22T10:54:34.851" v="508"/>
          <ac:spMkLst>
            <pc:docMk/>
            <pc:sldMk cId="1441471066" sldId="2146847229"/>
            <ac:spMk id="129" creationId="{88803221-4433-08A9-CE42-6F137B66496B}"/>
          </ac:spMkLst>
        </pc:spChg>
        <pc:spChg chg="mod">
          <ac:chgData name="d'Agostino, Ciro" userId="522b68d4-162f-4dc7-a4d9-e6a12496a8af" providerId="ADAL" clId="{57DC26E1-E75F-4BBF-B37C-FBBA6038A4BA}" dt="2022-06-22T10:54:34.851" v="508"/>
          <ac:spMkLst>
            <pc:docMk/>
            <pc:sldMk cId="1441471066" sldId="2146847229"/>
            <ac:spMk id="130" creationId="{5E876CEA-E2AE-58BA-6D9F-BBC52FDE146D}"/>
          </ac:spMkLst>
        </pc:spChg>
        <pc:spChg chg="mod">
          <ac:chgData name="d'Agostino, Ciro" userId="522b68d4-162f-4dc7-a4d9-e6a12496a8af" providerId="ADAL" clId="{57DC26E1-E75F-4BBF-B37C-FBBA6038A4BA}" dt="2022-06-22T10:54:34.851" v="508"/>
          <ac:spMkLst>
            <pc:docMk/>
            <pc:sldMk cId="1441471066" sldId="2146847229"/>
            <ac:spMk id="148" creationId="{B339F644-38D8-A2F1-BB6D-EB6C47395048}"/>
          </ac:spMkLst>
        </pc:spChg>
        <pc:spChg chg="mod">
          <ac:chgData name="d'Agostino, Ciro" userId="522b68d4-162f-4dc7-a4d9-e6a12496a8af" providerId="ADAL" clId="{57DC26E1-E75F-4BBF-B37C-FBBA6038A4BA}" dt="2022-06-22T10:54:34.851" v="508"/>
          <ac:spMkLst>
            <pc:docMk/>
            <pc:sldMk cId="1441471066" sldId="2146847229"/>
            <ac:spMk id="149" creationId="{5A8DED9A-398A-F022-273E-7C1605697D9F}"/>
          </ac:spMkLst>
        </pc:spChg>
        <pc:spChg chg="mod">
          <ac:chgData name="d'Agostino, Ciro" userId="522b68d4-162f-4dc7-a4d9-e6a12496a8af" providerId="ADAL" clId="{57DC26E1-E75F-4BBF-B37C-FBBA6038A4BA}" dt="2022-06-22T10:54:34.851" v="508"/>
          <ac:spMkLst>
            <pc:docMk/>
            <pc:sldMk cId="1441471066" sldId="2146847229"/>
            <ac:spMk id="150" creationId="{4FBED482-F12F-5783-1B71-D2163618AD37}"/>
          </ac:spMkLst>
        </pc:spChg>
        <pc:spChg chg="mod">
          <ac:chgData name="d'Agostino, Ciro" userId="522b68d4-162f-4dc7-a4d9-e6a12496a8af" providerId="ADAL" clId="{57DC26E1-E75F-4BBF-B37C-FBBA6038A4BA}" dt="2022-06-22T10:54:34.851" v="508"/>
          <ac:spMkLst>
            <pc:docMk/>
            <pc:sldMk cId="1441471066" sldId="2146847229"/>
            <ac:spMk id="151" creationId="{AD17B781-85E4-E7DB-A1BC-5BF779940813}"/>
          </ac:spMkLst>
        </pc:spChg>
        <pc:spChg chg="mod">
          <ac:chgData name="d'Agostino, Ciro" userId="522b68d4-162f-4dc7-a4d9-e6a12496a8af" providerId="ADAL" clId="{57DC26E1-E75F-4BBF-B37C-FBBA6038A4BA}" dt="2022-06-22T10:54:34.851" v="508"/>
          <ac:spMkLst>
            <pc:docMk/>
            <pc:sldMk cId="1441471066" sldId="2146847229"/>
            <ac:spMk id="152" creationId="{0C9C47D4-4114-C1FA-3797-4AECB96D670E}"/>
          </ac:spMkLst>
        </pc:spChg>
        <pc:spChg chg="mod">
          <ac:chgData name="d'Agostino, Ciro" userId="522b68d4-162f-4dc7-a4d9-e6a12496a8af" providerId="ADAL" clId="{57DC26E1-E75F-4BBF-B37C-FBBA6038A4BA}" dt="2022-06-22T10:54:34.851" v="508"/>
          <ac:spMkLst>
            <pc:docMk/>
            <pc:sldMk cId="1441471066" sldId="2146847229"/>
            <ac:spMk id="158" creationId="{BCE8E89D-0235-331D-C4CA-F129E5A697CA}"/>
          </ac:spMkLst>
        </pc:spChg>
        <pc:spChg chg="mod">
          <ac:chgData name="d'Agostino, Ciro" userId="522b68d4-162f-4dc7-a4d9-e6a12496a8af" providerId="ADAL" clId="{57DC26E1-E75F-4BBF-B37C-FBBA6038A4BA}" dt="2022-06-22T10:54:34.851" v="508"/>
          <ac:spMkLst>
            <pc:docMk/>
            <pc:sldMk cId="1441471066" sldId="2146847229"/>
            <ac:spMk id="159" creationId="{60DBE542-E466-3519-9882-E0C71A88AE23}"/>
          </ac:spMkLst>
        </pc:spChg>
        <pc:spChg chg="del">
          <ac:chgData name="d'Agostino, Ciro" userId="522b68d4-162f-4dc7-a4d9-e6a12496a8af" providerId="ADAL" clId="{57DC26E1-E75F-4BBF-B37C-FBBA6038A4BA}" dt="2022-06-22T10:54:17.763" v="506" actId="478"/>
          <ac:spMkLst>
            <pc:docMk/>
            <pc:sldMk cId="1441471066" sldId="2146847229"/>
            <ac:spMk id="175" creationId="{699AA262-D875-43A4-8F16-CCE490EF2A7A}"/>
          </ac:spMkLst>
        </pc:spChg>
        <pc:spChg chg="del">
          <ac:chgData name="d'Agostino, Ciro" userId="522b68d4-162f-4dc7-a4d9-e6a12496a8af" providerId="ADAL" clId="{57DC26E1-E75F-4BBF-B37C-FBBA6038A4BA}" dt="2022-06-22T10:54:17.763" v="506" actId="478"/>
          <ac:spMkLst>
            <pc:docMk/>
            <pc:sldMk cId="1441471066" sldId="2146847229"/>
            <ac:spMk id="176" creationId="{C8B859E9-D5EE-4914-9A6B-C07770EDF126}"/>
          </ac:spMkLst>
        </pc:spChg>
        <pc:spChg chg="del">
          <ac:chgData name="d'Agostino, Ciro" userId="522b68d4-162f-4dc7-a4d9-e6a12496a8af" providerId="ADAL" clId="{57DC26E1-E75F-4BBF-B37C-FBBA6038A4BA}" dt="2022-06-22T10:54:17.763" v="506" actId="478"/>
          <ac:spMkLst>
            <pc:docMk/>
            <pc:sldMk cId="1441471066" sldId="2146847229"/>
            <ac:spMk id="177" creationId="{D97894AA-E037-400E-9AC4-1DF46FFF536D}"/>
          </ac:spMkLst>
        </pc:spChg>
        <pc:spChg chg="del">
          <ac:chgData name="d'Agostino, Ciro" userId="522b68d4-162f-4dc7-a4d9-e6a12496a8af" providerId="ADAL" clId="{57DC26E1-E75F-4BBF-B37C-FBBA6038A4BA}" dt="2022-06-22T10:54:17.763" v="506" actId="478"/>
          <ac:spMkLst>
            <pc:docMk/>
            <pc:sldMk cId="1441471066" sldId="2146847229"/>
            <ac:spMk id="178" creationId="{33D03405-47B5-4576-9417-FD97B9CBA5A4}"/>
          </ac:spMkLst>
        </pc:spChg>
        <pc:spChg chg="del">
          <ac:chgData name="d'Agostino, Ciro" userId="522b68d4-162f-4dc7-a4d9-e6a12496a8af" providerId="ADAL" clId="{57DC26E1-E75F-4BBF-B37C-FBBA6038A4BA}" dt="2022-06-22T10:54:17.763" v="506" actId="478"/>
          <ac:spMkLst>
            <pc:docMk/>
            <pc:sldMk cId="1441471066" sldId="2146847229"/>
            <ac:spMk id="179" creationId="{B3DE55FB-04FB-4741-A38A-FBCC4ABEBA4D}"/>
          </ac:spMkLst>
        </pc:spChg>
        <pc:spChg chg="del">
          <ac:chgData name="d'Agostino, Ciro" userId="522b68d4-162f-4dc7-a4d9-e6a12496a8af" providerId="ADAL" clId="{57DC26E1-E75F-4BBF-B37C-FBBA6038A4BA}" dt="2022-06-22T10:54:17.763" v="506" actId="478"/>
          <ac:spMkLst>
            <pc:docMk/>
            <pc:sldMk cId="1441471066" sldId="2146847229"/>
            <ac:spMk id="180" creationId="{915BED73-E52D-4B21-9E86-454E04D5E71E}"/>
          </ac:spMkLst>
        </pc:spChg>
        <pc:spChg chg="del">
          <ac:chgData name="d'Agostino, Ciro" userId="522b68d4-162f-4dc7-a4d9-e6a12496a8af" providerId="ADAL" clId="{57DC26E1-E75F-4BBF-B37C-FBBA6038A4BA}" dt="2022-06-22T10:54:17.763" v="506" actId="478"/>
          <ac:spMkLst>
            <pc:docMk/>
            <pc:sldMk cId="1441471066" sldId="2146847229"/>
            <ac:spMk id="184" creationId="{D472F6DC-895F-4FE9-8E2C-21DF8981591F}"/>
          </ac:spMkLst>
        </pc:spChg>
        <pc:spChg chg="del">
          <ac:chgData name="d'Agostino, Ciro" userId="522b68d4-162f-4dc7-a4d9-e6a12496a8af" providerId="ADAL" clId="{57DC26E1-E75F-4BBF-B37C-FBBA6038A4BA}" dt="2022-06-22T10:54:17.763" v="506" actId="478"/>
          <ac:spMkLst>
            <pc:docMk/>
            <pc:sldMk cId="1441471066" sldId="2146847229"/>
            <ac:spMk id="185" creationId="{55E5785D-3AF6-45D8-9193-DC298EAD8A35}"/>
          </ac:spMkLst>
        </pc:spChg>
        <pc:spChg chg="del">
          <ac:chgData name="d'Agostino, Ciro" userId="522b68d4-162f-4dc7-a4d9-e6a12496a8af" providerId="ADAL" clId="{57DC26E1-E75F-4BBF-B37C-FBBA6038A4BA}" dt="2022-06-22T10:54:17.763" v="506" actId="478"/>
          <ac:spMkLst>
            <pc:docMk/>
            <pc:sldMk cId="1441471066" sldId="2146847229"/>
            <ac:spMk id="186" creationId="{5D8E9BF4-C73E-426C-926D-A4DC92B6C8D4}"/>
          </ac:spMkLst>
        </pc:spChg>
        <pc:spChg chg="del">
          <ac:chgData name="d'Agostino, Ciro" userId="522b68d4-162f-4dc7-a4d9-e6a12496a8af" providerId="ADAL" clId="{57DC26E1-E75F-4BBF-B37C-FBBA6038A4BA}" dt="2022-06-22T10:54:25.650" v="507" actId="478"/>
          <ac:spMkLst>
            <pc:docMk/>
            <pc:sldMk cId="1441471066" sldId="2146847229"/>
            <ac:spMk id="187" creationId="{28F172CA-9145-432C-A332-9D143C678359}"/>
          </ac:spMkLst>
        </pc:spChg>
        <pc:spChg chg="del">
          <ac:chgData name="d'Agostino, Ciro" userId="522b68d4-162f-4dc7-a4d9-e6a12496a8af" providerId="ADAL" clId="{57DC26E1-E75F-4BBF-B37C-FBBA6038A4BA}" dt="2022-06-22T10:54:17.763" v="506" actId="478"/>
          <ac:spMkLst>
            <pc:docMk/>
            <pc:sldMk cId="1441471066" sldId="2146847229"/>
            <ac:spMk id="188" creationId="{2E7874DD-CAFF-4657-A5CC-D58C4DE4E9F8}"/>
          </ac:spMkLst>
        </pc:spChg>
        <pc:spChg chg="del">
          <ac:chgData name="d'Agostino, Ciro" userId="522b68d4-162f-4dc7-a4d9-e6a12496a8af" providerId="ADAL" clId="{57DC26E1-E75F-4BBF-B37C-FBBA6038A4BA}" dt="2022-06-22T10:54:17.763" v="506" actId="478"/>
          <ac:spMkLst>
            <pc:docMk/>
            <pc:sldMk cId="1441471066" sldId="2146847229"/>
            <ac:spMk id="189" creationId="{D373405E-6464-453B-9D28-9B6CF07FD82E}"/>
          </ac:spMkLst>
        </pc:spChg>
        <pc:spChg chg="del">
          <ac:chgData name="d'Agostino, Ciro" userId="522b68d4-162f-4dc7-a4d9-e6a12496a8af" providerId="ADAL" clId="{57DC26E1-E75F-4BBF-B37C-FBBA6038A4BA}" dt="2022-06-22T10:54:17.763" v="506" actId="478"/>
          <ac:spMkLst>
            <pc:docMk/>
            <pc:sldMk cId="1441471066" sldId="2146847229"/>
            <ac:spMk id="190" creationId="{4F01B5B8-D107-4AFF-B29D-7E798B6FE128}"/>
          </ac:spMkLst>
        </pc:spChg>
        <pc:spChg chg="del">
          <ac:chgData name="d'Agostino, Ciro" userId="522b68d4-162f-4dc7-a4d9-e6a12496a8af" providerId="ADAL" clId="{57DC26E1-E75F-4BBF-B37C-FBBA6038A4BA}" dt="2022-06-22T10:54:17.763" v="506" actId="478"/>
          <ac:spMkLst>
            <pc:docMk/>
            <pc:sldMk cId="1441471066" sldId="2146847229"/>
            <ac:spMk id="191" creationId="{A7BBE92D-C87C-4508-99E4-A73AF29D9194}"/>
          </ac:spMkLst>
        </pc:spChg>
        <pc:spChg chg="del">
          <ac:chgData name="d'Agostino, Ciro" userId="522b68d4-162f-4dc7-a4d9-e6a12496a8af" providerId="ADAL" clId="{57DC26E1-E75F-4BBF-B37C-FBBA6038A4BA}" dt="2022-06-22T10:54:17.763" v="506" actId="478"/>
          <ac:spMkLst>
            <pc:docMk/>
            <pc:sldMk cId="1441471066" sldId="2146847229"/>
            <ac:spMk id="192" creationId="{340FC4CE-C1FB-45D3-BC21-52606786B632}"/>
          </ac:spMkLst>
        </pc:spChg>
        <pc:spChg chg="del">
          <ac:chgData name="d'Agostino, Ciro" userId="522b68d4-162f-4dc7-a4d9-e6a12496a8af" providerId="ADAL" clId="{57DC26E1-E75F-4BBF-B37C-FBBA6038A4BA}" dt="2022-06-22T10:54:17.763" v="506" actId="478"/>
          <ac:spMkLst>
            <pc:docMk/>
            <pc:sldMk cId="1441471066" sldId="2146847229"/>
            <ac:spMk id="193" creationId="{95FB675F-88AD-4893-BA8B-E999EEA8F076}"/>
          </ac:spMkLst>
        </pc:spChg>
        <pc:spChg chg="del">
          <ac:chgData name="d'Agostino, Ciro" userId="522b68d4-162f-4dc7-a4d9-e6a12496a8af" providerId="ADAL" clId="{57DC26E1-E75F-4BBF-B37C-FBBA6038A4BA}" dt="2022-06-22T10:54:17.763" v="506" actId="478"/>
          <ac:spMkLst>
            <pc:docMk/>
            <pc:sldMk cId="1441471066" sldId="2146847229"/>
            <ac:spMk id="194" creationId="{D5FCB5B9-C28A-4B83-A828-5E707CCD98B9}"/>
          </ac:spMkLst>
        </pc:spChg>
        <pc:spChg chg="del">
          <ac:chgData name="d'Agostino, Ciro" userId="522b68d4-162f-4dc7-a4d9-e6a12496a8af" providerId="ADAL" clId="{57DC26E1-E75F-4BBF-B37C-FBBA6038A4BA}" dt="2022-06-22T10:54:17.763" v="506" actId="478"/>
          <ac:spMkLst>
            <pc:docMk/>
            <pc:sldMk cId="1441471066" sldId="2146847229"/>
            <ac:spMk id="195" creationId="{8EE3FA69-E39E-4712-8333-835906A7AF95}"/>
          </ac:spMkLst>
        </pc:spChg>
        <pc:spChg chg="del">
          <ac:chgData name="d'Agostino, Ciro" userId="522b68d4-162f-4dc7-a4d9-e6a12496a8af" providerId="ADAL" clId="{57DC26E1-E75F-4BBF-B37C-FBBA6038A4BA}" dt="2022-06-22T10:54:17.763" v="506" actId="478"/>
          <ac:spMkLst>
            <pc:docMk/>
            <pc:sldMk cId="1441471066" sldId="2146847229"/>
            <ac:spMk id="196" creationId="{91C14637-2080-4E43-9442-58F4F0CD29C7}"/>
          </ac:spMkLst>
        </pc:spChg>
        <pc:spChg chg="del">
          <ac:chgData name="d'Agostino, Ciro" userId="522b68d4-162f-4dc7-a4d9-e6a12496a8af" providerId="ADAL" clId="{57DC26E1-E75F-4BBF-B37C-FBBA6038A4BA}" dt="2022-06-22T10:54:17.763" v="506" actId="478"/>
          <ac:spMkLst>
            <pc:docMk/>
            <pc:sldMk cId="1441471066" sldId="2146847229"/>
            <ac:spMk id="197" creationId="{337A2762-E574-4B27-8378-28EA8199336D}"/>
          </ac:spMkLst>
        </pc:spChg>
        <pc:spChg chg="del">
          <ac:chgData name="d'Agostino, Ciro" userId="522b68d4-162f-4dc7-a4d9-e6a12496a8af" providerId="ADAL" clId="{57DC26E1-E75F-4BBF-B37C-FBBA6038A4BA}" dt="2022-06-22T10:54:17.763" v="506" actId="478"/>
          <ac:spMkLst>
            <pc:docMk/>
            <pc:sldMk cId="1441471066" sldId="2146847229"/>
            <ac:spMk id="198" creationId="{9D8E3AA9-4367-4EFA-991E-8DED6305D386}"/>
          </ac:spMkLst>
        </pc:spChg>
        <pc:spChg chg="del">
          <ac:chgData name="d'Agostino, Ciro" userId="522b68d4-162f-4dc7-a4d9-e6a12496a8af" providerId="ADAL" clId="{57DC26E1-E75F-4BBF-B37C-FBBA6038A4BA}" dt="2022-06-22T10:54:17.763" v="506" actId="478"/>
          <ac:spMkLst>
            <pc:docMk/>
            <pc:sldMk cId="1441471066" sldId="2146847229"/>
            <ac:spMk id="199" creationId="{969937E4-41A4-4821-BE56-2C3C1E826249}"/>
          </ac:spMkLst>
        </pc:spChg>
        <pc:spChg chg="del">
          <ac:chgData name="d'Agostino, Ciro" userId="522b68d4-162f-4dc7-a4d9-e6a12496a8af" providerId="ADAL" clId="{57DC26E1-E75F-4BBF-B37C-FBBA6038A4BA}" dt="2022-06-22T10:54:17.763" v="506" actId="478"/>
          <ac:spMkLst>
            <pc:docMk/>
            <pc:sldMk cId="1441471066" sldId="2146847229"/>
            <ac:spMk id="221" creationId="{4D328444-C9F5-4D43-91B6-592389FFA1DD}"/>
          </ac:spMkLst>
        </pc:spChg>
        <pc:spChg chg="del">
          <ac:chgData name="d'Agostino, Ciro" userId="522b68d4-162f-4dc7-a4d9-e6a12496a8af" providerId="ADAL" clId="{57DC26E1-E75F-4BBF-B37C-FBBA6038A4BA}" dt="2022-06-22T10:54:17.763" v="506" actId="478"/>
          <ac:spMkLst>
            <pc:docMk/>
            <pc:sldMk cId="1441471066" sldId="2146847229"/>
            <ac:spMk id="223" creationId="{140F5401-9669-4BF2-A23A-772ACF9AED17}"/>
          </ac:spMkLst>
        </pc:spChg>
        <pc:spChg chg="del">
          <ac:chgData name="d'Agostino, Ciro" userId="522b68d4-162f-4dc7-a4d9-e6a12496a8af" providerId="ADAL" clId="{57DC26E1-E75F-4BBF-B37C-FBBA6038A4BA}" dt="2022-06-22T10:54:17.763" v="506" actId="478"/>
          <ac:spMkLst>
            <pc:docMk/>
            <pc:sldMk cId="1441471066" sldId="2146847229"/>
            <ac:spMk id="224" creationId="{92EC7813-490D-433B-AA97-1FDCC8DDECCB}"/>
          </ac:spMkLst>
        </pc:spChg>
        <pc:spChg chg="del">
          <ac:chgData name="d'Agostino, Ciro" userId="522b68d4-162f-4dc7-a4d9-e6a12496a8af" providerId="ADAL" clId="{57DC26E1-E75F-4BBF-B37C-FBBA6038A4BA}" dt="2022-06-22T10:54:17.763" v="506" actId="478"/>
          <ac:spMkLst>
            <pc:docMk/>
            <pc:sldMk cId="1441471066" sldId="2146847229"/>
            <ac:spMk id="225" creationId="{8C7B5617-9A05-49B6-9CD9-57AD2BBFA58F}"/>
          </ac:spMkLst>
        </pc:spChg>
        <pc:spChg chg="del">
          <ac:chgData name="d'Agostino, Ciro" userId="522b68d4-162f-4dc7-a4d9-e6a12496a8af" providerId="ADAL" clId="{57DC26E1-E75F-4BBF-B37C-FBBA6038A4BA}" dt="2022-06-22T10:54:17.763" v="506" actId="478"/>
          <ac:spMkLst>
            <pc:docMk/>
            <pc:sldMk cId="1441471066" sldId="2146847229"/>
            <ac:spMk id="226" creationId="{17862BF6-5BD4-4438-853D-D2805F288C9A}"/>
          </ac:spMkLst>
        </pc:spChg>
        <pc:spChg chg="del">
          <ac:chgData name="d'Agostino, Ciro" userId="522b68d4-162f-4dc7-a4d9-e6a12496a8af" providerId="ADAL" clId="{57DC26E1-E75F-4BBF-B37C-FBBA6038A4BA}" dt="2022-06-22T10:53:31.993" v="503" actId="478"/>
          <ac:spMkLst>
            <pc:docMk/>
            <pc:sldMk cId="1441471066" sldId="2146847229"/>
            <ac:spMk id="258" creationId="{E204978E-CDB9-4598-B03B-14472285B336}"/>
          </ac:spMkLst>
        </pc:spChg>
        <pc:spChg chg="del">
          <ac:chgData name="d'Agostino, Ciro" userId="522b68d4-162f-4dc7-a4d9-e6a12496a8af" providerId="ADAL" clId="{57DC26E1-E75F-4BBF-B37C-FBBA6038A4BA}" dt="2022-06-22T10:53:31.993" v="503" actId="478"/>
          <ac:spMkLst>
            <pc:docMk/>
            <pc:sldMk cId="1441471066" sldId="2146847229"/>
            <ac:spMk id="259" creationId="{E69AD30F-D650-431E-8C14-787FAAF7043B}"/>
          </ac:spMkLst>
        </pc:spChg>
        <pc:spChg chg="add mod">
          <ac:chgData name="d'Agostino, Ciro" userId="522b68d4-162f-4dc7-a4d9-e6a12496a8af" providerId="ADAL" clId="{57DC26E1-E75F-4BBF-B37C-FBBA6038A4BA}" dt="2022-06-22T10:54:41.017" v="509" actId="1076"/>
          <ac:spMkLst>
            <pc:docMk/>
            <pc:sldMk cId="1441471066" sldId="2146847229"/>
            <ac:spMk id="275" creationId="{AFF57A79-9DF4-D491-AA00-ACCE029A5EC5}"/>
          </ac:spMkLst>
        </pc:spChg>
        <pc:grpChg chg="add mod">
          <ac:chgData name="d'Agostino, Ciro" userId="522b68d4-162f-4dc7-a4d9-e6a12496a8af" providerId="ADAL" clId="{57DC26E1-E75F-4BBF-B37C-FBBA6038A4BA}" dt="2022-06-22T10:54:41.017" v="509" actId="1076"/>
          <ac:grpSpMkLst>
            <pc:docMk/>
            <pc:sldMk cId="1441471066" sldId="2146847229"/>
            <ac:grpSpMk id="104" creationId="{84479BAE-DDBB-005A-BDC1-58EA5BDC6006}"/>
          </ac:grpSpMkLst>
        </pc:grpChg>
        <pc:picChg chg="del">
          <ac:chgData name="d'Agostino, Ciro" userId="522b68d4-162f-4dc7-a4d9-e6a12496a8af" providerId="ADAL" clId="{57DC26E1-E75F-4BBF-B37C-FBBA6038A4BA}" dt="2022-06-22T10:53:31.993" v="503" actId="478"/>
          <ac:picMkLst>
            <pc:docMk/>
            <pc:sldMk cId="1441471066" sldId="2146847229"/>
            <ac:picMk id="102" creationId="{31C00475-1B34-08F4-78C4-A28806598C54}"/>
          </ac:picMkLst>
        </pc:picChg>
        <pc:picChg chg="del">
          <ac:chgData name="d'Agostino, Ciro" userId="522b68d4-162f-4dc7-a4d9-e6a12496a8af" providerId="ADAL" clId="{57DC26E1-E75F-4BBF-B37C-FBBA6038A4BA}" dt="2022-06-22T10:53:31.993" v="503" actId="478"/>
          <ac:picMkLst>
            <pc:docMk/>
            <pc:sldMk cId="1441471066" sldId="2146847229"/>
            <ac:picMk id="103" creationId="{DEA7B356-7F70-DCE6-68AB-6B964C364761}"/>
          </ac:picMkLst>
        </pc:picChg>
        <pc:picChg chg="mod">
          <ac:chgData name="d'Agostino, Ciro" userId="522b68d4-162f-4dc7-a4d9-e6a12496a8af" providerId="ADAL" clId="{57DC26E1-E75F-4BBF-B37C-FBBA6038A4BA}" dt="2022-06-22T10:54:34.851" v="508"/>
          <ac:picMkLst>
            <pc:docMk/>
            <pc:sldMk cId="1441471066" sldId="2146847229"/>
            <ac:picMk id="105" creationId="{364254BF-EA35-BF05-6C2E-2246067E22E5}"/>
          </ac:picMkLst>
        </pc:picChg>
        <pc:picChg chg="mod">
          <ac:chgData name="d'Agostino, Ciro" userId="522b68d4-162f-4dc7-a4d9-e6a12496a8af" providerId="ADAL" clId="{57DC26E1-E75F-4BBF-B37C-FBBA6038A4BA}" dt="2022-06-22T10:54:34.851" v="508"/>
          <ac:picMkLst>
            <pc:docMk/>
            <pc:sldMk cId="1441471066" sldId="2146847229"/>
            <ac:picMk id="112" creationId="{19FD0508-C10F-1E14-3775-813CF9937523}"/>
          </ac:picMkLst>
        </pc:picChg>
        <pc:picChg chg="mod">
          <ac:chgData name="d'Agostino, Ciro" userId="522b68d4-162f-4dc7-a4d9-e6a12496a8af" providerId="ADAL" clId="{57DC26E1-E75F-4BBF-B37C-FBBA6038A4BA}" dt="2022-06-22T10:54:34.851" v="508"/>
          <ac:picMkLst>
            <pc:docMk/>
            <pc:sldMk cId="1441471066" sldId="2146847229"/>
            <ac:picMk id="113" creationId="{AD5278E3-6A66-143B-2EED-E601D2141342}"/>
          </ac:picMkLst>
        </pc:picChg>
        <pc:picChg chg="mod">
          <ac:chgData name="d'Agostino, Ciro" userId="522b68d4-162f-4dc7-a4d9-e6a12496a8af" providerId="ADAL" clId="{57DC26E1-E75F-4BBF-B37C-FBBA6038A4BA}" dt="2022-06-22T10:54:34.851" v="508"/>
          <ac:picMkLst>
            <pc:docMk/>
            <pc:sldMk cId="1441471066" sldId="2146847229"/>
            <ac:picMk id="114" creationId="{ACD1EDCF-0C32-A051-9527-4BE5BF567DF6}"/>
          </ac:picMkLst>
        </pc:picChg>
        <pc:picChg chg="mod">
          <ac:chgData name="d'Agostino, Ciro" userId="522b68d4-162f-4dc7-a4d9-e6a12496a8af" providerId="ADAL" clId="{57DC26E1-E75F-4BBF-B37C-FBBA6038A4BA}" dt="2022-06-22T10:54:34.851" v="508"/>
          <ac:picMkLst>
            <pc:docMk/>
            <pc:sldMk cId="1441471066" sldId="2146847229"/>
            <ac:picMk id="131" creationId="{042C0489-4B04-F3AC-0A1C-DC07B1E9EDA0}"/>
          </ac:picMkLst>
        </pc:picChg>
        <pc:picChg chg="mod">
          <ac:chgData name="d'Agostino, Ciro" userId="522b68d4-162f-4dc7-a4d9-e6a12496a8af" providerId="ADAL" clId="{57DC26E1-E75F-4BBF-B37C-FBBA6038A4BA}" dt="2022-06-22T10:54:34.851" v="508"/>
          <ac:picMkLst>
            <pc:docMk/>
            <pc:sldMk cId="1441471066" sldId="2146847229"/>
            <ac:picMk id="132" creationId="{E8AE779A-BFD1-F9FA-F83E-D0D8A8FB9E41}"/>
          </ac:picMkLst>
        </pc:picChg>
        <pc:picChg chg="mod">
          <ac:chgData name="d'Agostino, Ciro" userId="522b68d4-162f-4dc7-a4d9-e6a12496a8af" providerId="ADAL" clId="{57DC26E1-E75F-4BBF-B37C-FBBA6038A4BA}" dt="2022-06-22T10:54:34.851" v="508"/>
          <ac:picMkLst>
            <pc:docMk/>
            <pc:sldMk cId="1441471066" sldId="2146847229"/>
            <ac:picMk id="133" creationId="{B5E02D4A-84EB-9FCC-EC26-C20980112151}"/>
          </ac:picMkLst>
        </pc:picChg>
        <pc:picChg chg="mod">
          <ac:chgData name="d'Agostino, Ciro" userId="522b68d4-162f-4dc7-a4d9-e6a12496a8af" providerId="ADAL" clId="{57DC26E1-E75F-4BBF-B37C-FBBA6038A4BA}" dt="2022-06-22T10:54:34.851" v="508"/>
          <ac:picMkLst>
            <pc:docMk/>
            <pc:sldMk cId="1441471066" sldId="2146847229"/>
            <ac:picMk id="134" creationId="{36FCDB10-6EB0-4027-6D43-0C79C76F73C0}"/>
          </ac:picMkLst>
        </pc:picChg>
        <pc:picChg chg="mod">
          <ac:chgData name="d'Agostino, Ciro" userId="522b68d4-162f-4dc7-a4d9-e6a12496a8af" providerId="ADAL" clId="{57DC26E1-E75F-4BBF-B37C-FBBA6038A4BA}" dt="2022-06-22T10:54:34.851" v="508"/>
          <ac:picMkLst>
            <pc:docMk/>
            <pc:sldMk cId="1441471066" sldId="2146847229"/>
            <ac:picMk id="136" creationId="{3F28D87C-419A-AE48-5696-EC39165F45E1}"/>
          </ac:picMkLst>
        </pc:picChg>
        <pc:picChg chg="mod">
          <ac:chgData name="d'Agostino, Ciro" userId="522b68d4-162f-4dc7-a4d9-e6a12496a8af" providerId="ADAL" clId="{57DC26E1-E75F-4BBF-B37C-FBBA6038A4BA}" dt="2022-06-22T10:54:34.851" v="508"/>
          <ac:picMkLst>
            <pc:docMk/>
            <pc:sldMk cId="1441471066" sldId="2146847229"/>
            <ac:picMk id="137" creationId="{DD9EA2FB-5F2C-CCBF-90B2-487833FAFBEC}"/>
          </ac:picMkLst>
        </pc:picChg>
        <pc:picChg chg="mod">
          <ac:chgData name="d'Agostino, Ciro" userId="522b68d4-162f-4dc7-a4d9-e6a12496a8af" providerId="ADAL" clId="{57DC26E1-E75F-4BBF-B37C-FBBA6038A4BA}" dt="2022-06-22T10:54:34.851" v="508"/>
          <ac:picMkLst>
            <pc:docMk/>
            <pc:sldMk cId="1441471066" sldId="2146847229"/>
            <ac:picMk id="138" creationId="{805C1E8E-9AFC-65B5-5BA2-1F577D39082D}"/>
          </ac:picMkLst>
        </pc:picChg>
        <pc:picChg chg="mod">
          <ac:chgData name="d'Agostino, Ciro" userId="522b68d4-162f-4dc7-a4d9-e6a12496a8af" providerId="ADAL" clId="{57DC26E1-E75F-4BBF-B37C-FBBA6038A4BA}" dt="2022-06-22T10:54:34.851" v="508"/>
          <ac:picMkLst>
            <pc:docMk/>
            <pc:sldMk cId="1441471066" sldId="2146847229"/>
            <ac:picMk id="139" creationId="{F4755789-4803-A09B-87CC-55505DAC3C77}"/>
          </ac:picMkLst>
        </pc:picChg>
        <pc:picChg chg="mod">
          <ac:chgData name="d'Agostino, Ciro" userId="522b68d4-162f-4dc7-a4d9-e6a12496a8af" providerId="ADAL" clId="{57DC26E1-E75F-4BBF-B37C-FBBA6038A4BA}" dt="2022-06-22T10:54:34.851" v="508"/>
          <ac:picMkLst>
            <pc:docMk/>
            <pc:sldMk cId="1441471066" sldId="2146847229"/>
            <ac:picMk id="140" creationId="{70932941-4615-9EC5-66F3-FBE2BE5CCAFA}"/>
          </ac:picMkLst>
        </pc:picChg>
        <pc:picChg chg="mod">
          <ac:chgData name="d'Agostino, Ciro" userId="522b68d4-162f-4dc7-a4d9-e6a12496a8af" providerId="ADAL" clId="{57DC26E1-E75F-4BBF-B37C-FBBA6038A4BA}" dt="2022-06-22T10:54:34.851" v="508"/>
          <ac:picMkLst>
            <pc:docMk/>
            <pc:sldMk cId="1441471066" sldId="2146847229"/>
            <ac:picMk id="141" creationId="{CF008F58-5C0A-306C-9B6F-B14457D8236D}"/>
          </ac:picMkLst>
        </pc:picChg>
        <pc:picChg chg="mod">
          <ac:chgData name="d'Agostino, Ciro" userId="522b68d4-162f-4dc7-a4d9-e6a12496a8af" providerId="ADAL" clId="{57DC26E1-E75F-4BBF-B37C-FBBA6038A4BA}" dt="2022-06-22T10:54:34.851" v="508"/>
          <ac:picMkLst>
            <pc:docMk/>
            <pc:sldMk cId="1441471066" sldId="2146847229"/>
            <ac:picMk id="142" creationId="{A15F09D6-D26B-A858-7FAD-5B698D759906}"/>
          </ac:picMkLst>
        </pc:picChg>
        <pc:picChg chg="mod">
          <ac:chgData name="d'Agostino, Ciro" userId="522b68d4-162f-4dc7-a4d9-e6a12496a8af" providerId="ADAL" clId="{57DC26E1-E75F-4BBF-B37C-FBBA6038A4BA}" dt="2022-06-22T10:54:34.851" v="508"/>
          <ac:picMkLst>
            <pc:docMk/>
            <pc:sldMk cId="1441471066" sldId="2146847229"/>
            <ac:picMk id="143" creationId="{2EBA4BC2-D4FD-F725-1A88-B824F1D407AA}"/>
          </ac:picMkLst>
        </pc:picChg>
        <pc:picChg chg="mod">
          <ac:chgData name="d'Agostino, Ciro" userId="522b68d4-162f-4dc7-a4d9-e6a12496a8af" providerId="ADAL" clId="{57DC26E1-E75F-4BBF-B37C-FBBA6038A4BA}" dt="2022-06-22T10:54:34.851" v="508"/>
          <ac:picMkLst>
            <pc:docMk/>
            <pc:sldMk cId="1441471066" sldId="2146847229"/>
            <ac:picMk id="144" creationId="{408045CC-3BC3-CDE1-B323-F021E1F09DB4}"/>
          </ac:picMkLst>
        </pc:picChg>
        <pc:picChg chg="mod">
          <ac:chgData name="d'Agostino, Ciro" userId="522b68d4-162f-4dc7-a4d9-e6a12496a8af" providerId="ADAL" clId="{57DC26E1-E75F-4BBF-B37C-FBBA6038A4BA}" dt="2022-06-22T10:54:34.851" v="508"/>
          <ac:picMkLst>
            <pc:docMk/>
            <pc:sldMk cId="1441471066" sldId="2146847229"/>
            <ac:picMk id="145" creationId="{F2CDB097-5863-7B8B-C177-CA276F66CF16}"/>
          </ac:picMkLst>
        </pc:picChg>
        <pc:picChg chg="mod">
          <ac:chgData name="d'Agostino, Ciro" userId="522b68d4-162f-4dc7-a4d9-e6a12496a8af" providerId="ADAL" clId="{57DC26E1-E75F-4BBF-B37C-FBBA6038A4BA}" dt="2022-06-22T10:54:34.851" v="508"/>
          <ac:picMkLst>
            <pc:docMk/>
            <pc:sldMk cId="1441471066" sldId="2146847229"/>
            <ac:picMk id="146" creationId="{52395E95-6673-8B82-E72D-A5FDDF506910}"/>
          </ac:picMkLst>
        </pc:picChg>
        <pc:picChg chg="mod">
          <ac:chgData name="d'Agostino, Ciro" userId="522b68d4-162f-4dc7-a4d9-e6a12496a8af" providerId="ADAL" clId="{57DC26E1-E75F-4BBF-B37C-FBBA6038A4BA}" dt="2022-06-22T10:54:34.851" v="508"/>
          <ac:picMkLst>
            <pc:docMk/>
            <pc:sldMk cId="1441471066" sldId="2146847229"/>
            <ac:picMk id="147" creationId="{34D7B437-D5EF-CAFB-2BB5-D260558C964C}"/>
          </ac:picMkLst>
        </pc:picChg>
        <pc:picChg chg="mod">
          <ac:chgData name="d'Agostino, Ciro" userId="522b68d4-162f-4dc7-a4d9-e6a12496a8af" providerId="ADAL" clId="{57DC26E1-E75F-4BBF-B37C-FBBA6038A4BA}" dt="2022-06-22T10:54:34.851" v="508"/>
          <ac:picMkLst>
            <pc:docMk/>
            <pc:sldMk cId="1441471066" sldId="2146847229"/>
            <ac:picMk id="153" creationId="{EAD1E4E3-F6C6-897D-7C9A-6CBE8FCF1D62}"/>
          </ac:picMkLst>
        </pc:picChg>
        <pc:picChg chg="mod">
          <ac:chgData name="d'Agostino, Ciro" userId="522b68d4-162f-4dc7-a4d9-e6a12496a8af" providerId="ADAL" clId="{57DC26E1-E75F-4BBF-B37C-FBBA6038A4BA}" dt="2022-06-22T10:54:34.851" v="508"/>
          <ac:picMkLst>
            <pc:docMk/>
            <pc:sldMk cId="1441471066" sldId="2146847229"/>
            <ac:picMk id="154" creationId="{70B51890-E000-1F66-3EFF-471BC80FA940}"/>
          </ac:picMkLst>
        </pc:picChg>
        <pc:picChg chg="mod">
          <ac:chgData name="d'Agostino, Ciro" userId="522b68d4-162f-4dc7-a4d9-e6a12496a8af" providerId="ADAL" clId="{57DC26E1-E75F-4BBF-B37C-FBBA6038A4BA}" dt="2022-06-22T10:54:34.851" v="508"/>
          <ac:picMkLst>
            <pc:docMk/>
            <pc:sldMk cId="1441471066" sldId="2146847229"/>
            <ac:picMk id="155" creationId="{EB17494A-B0E3-4597-3148-6F432FD6A77B}"/>
          </ac:picMkLst>
        </pc:picChg>
        <pc:picChg chg="mod">
          <ac:chgData name="d'Agostino, Ciro" userId="522b68d4-162f-4dc7-a4d9-e6a12496a8af" providerId="ADAL" clId="{57DC26E1-E75F-4BBF-B37C-FBBA6038A4BA}" dt="2022-06-22T10:54:34.851" v="508"/>
          <ac:picMkLst>
            <pc:docMk/>
            <pc:sldMk cId="1441471066" sldId="2146847229"/>
            <ac:picMk id="156" creationId="{391E99D1-71AA-C420-119D-7515172C8408}"/>
          </ac:picMkLst>
        </pc:picChg>
        <pc:picChg chg="mod">
          <ac:chgData name="d'Agostino, Ciro" userId="522b68d4-162f-4dc7-a4d9-e6a12496a8af" providerId="ADAL" clId="{57DC26E1-E75F-4BBF-B37C-FBBA6038A4BA}" dt="2022-06-22T10:54:34.851" v="508"/>
          <ac:picMkLst>
            <pc:docMk/>
            <pc:sldMk cId="1441471066" sldId="2146847229"/>
            <ac:picMk id="157" creationId="{374DC425-9979-DB6E-298B-266924A13D89}"/>
          </ac:picMkLst>
        </pc:picChg>
        <pc:picChg chg="mod">
          <ac:chgData name="d'Agostino, Ciro" userId="522b68d4-162f-4dc7-a4d9-e6a12496a8af" providerId="ADAL" clId="{57DC26E1-E75F-4BBF-B37C-FBBA6038A4BA}" dt="2022-06-22T10:54:34.851" v="508"/>
          <ac:picMkLst>
            <pc:docMk/>
            <pc:sldMk cId="1441471066" sldId="2146847229"/>
            <ac:picMk id="160" creationId="{CCFF6359-D278-292E-1AC3-D0FF0B5BB5BA}"/>
          </ac:picMkLst>
        </pc:picChg>
        <pc:picChg chg="mod">
          <ac:chgData name="d'Agostino, Ciro" userId="522b68d4-162f-4dc7-a4d9-e6a12496a8af" providerId="ADAL" clId="{57DC26E1-E75F-4BBF-B37C-FBBA6038A4BA}" dt="2022-06-22T10:54:34.851" v="508"/>
          <ac:picMkLst>
            <pc:docMk/>
            <pc:sldMk cId="1441471066" sldId="2146847229"/>
            <ac:picMk id="161" creationId="{806B1D72-4A05-74FB-A36F-5918DE14DA42}"/>
          </ac:picMkLst>
        </pc:picChg>
        <pc:picChg chg="mod">
          <ac:chgData name="d'Agostino, Ciro" userId="522b68d4-162f-4dc7-a4d9-e6a12496a8af" providerId="ADAL" clId="{57DC26E1-E75F-4BBF-B37C-FBBA6038A4BA}" dt="2022-06-22T10:54:34.851" v="508"/>
          <ac:picMkLst>
            <pc:docMk/>
            <pc:sldMk cId="1441471066" sldId="2146847229"/>
            <ac:picMk id="162" creationId="{41BFFFCF-5B9B-32D6-37BD-B43570148B3E}"/>
          </ac:picMkLst>
        </pc:picChg>
        <pc:picChg chg="mod">
          <ac:chgData name="d'Agostino, Ciro" userId="522b68d4-162f-4dc7-a4d9-e6a12496a8af" providerId="ADAL" clId="{57DC26E1-E75F-4BBF-B37C-FBBA6038A4BA}" dt="2022-06-22T10:54:34.851" v="508"/>
          <ac:picMkLst>
            <pc:docMk/>
            <pc:sldMk cId="1441471066" sldId="2146847229"/>
            <ac:picMk id="163" creationId="{C88E8E08-99D2-234A-9003-64633398A0D7}"/>
          </ac:picMkLst>
        </pc:picChg>
        <pc:picChg chg="mod">
          <ac:chgData name="d'Agostino, Ciro" userId="522b68d4-162f-4dc7-a4d9-e6a12496a8af" providerId="ADAL" clId="{57DC26E1-E75F-4BBF-B37C-FBBA6038A4BA}" dt="2022-06-22T10:54:34.851" v="508"/>
          <ac:picMkLst>
            <pc:docMk/>
            <pc:sldMk cId="1441471066" sldId="2146847229"/>
            <ac:picMk id="164" creationId="{6BFE7211-3E87-6DD6-625B-A4B77F318ABB}"/>
          </ac:picMkLst>
        </pc:picChg>
        <pc:picChg chg="mod">
          <ac:chgData name="d'Agostino, Ciro" userId="522b68d4-162f-4dc7-a4d9-e6a12496a8af" providerId="ADAL" clId="{57DC26E1-E75F-4BBF-B37C-FBBA6038A4BA}" dt="2022-06-22T10:54:34.851" v="508"/>
          <ac:picMkLst>
            <pc:docMk/>
            <pc:sldMk cId="1441471066" sldId="2146847229"/>
            <ac:picMk id="165" creationId="{EB801B73-C1D9-5DEF-A4E3-654A34A3F150}"/>
          </ac:picMkLst>
        </pc:picChg>
        <pc:picChg chg="mod">
          <ac:chgData name="d'Agostino, Ciro" userId="522b68d4-162f-4dc7-a4d9-e6a12496a8af" providerId="ADAL" clId="{57DC26E1-E75F-4BBF-B37C-FBBA6038A4BA}" dt="2022-06-22T10:54:34.851" v="508"/>
          <ac:picMkLst>
            <pc:docMk/>
            <pc:sldMk cId="1441471066" sldId="2146847229"/>
            <ac:picMk id="166" creationId="{27B2C3F6-2EE5-4875-3237-E60A493C6A7D}"/>
          </ac:picMkLst>
        </pc:picChg>
        <pc:picChg chg="mod">
          <ac:chgData name="d'Agostino, Ciro" userId="522b68d4-162f-4dc7-a4d9-e6a12496a8af" providerId="ADAL" clId="{57DC26E1-E75F-4BBF-B37C-FBBA6038A4BA}" dt="2022-06-22T10:54:34.851" v="508"/>
          <ac:picMkLst>
            <pc:docMk/>
            <pc:sldMk cId="1441471066" sldId="2146847229"/>
            <ac:picMk id="167" creationId="{818B1118-419F-EB5F-5E8B-565E9890D931}"/>
          </ac:picMkLst>
        </pc:picChg>
        <pc:picChg chg="mod">
          <ac:chgData name="d'Agostino, Ciro" userId="522b68d4-162f-4dc7-a4d9-e6a12496a8af" providerId="ADAL" clId="{57DC26E1-E75F-4BBF-B37C-FBBA6038A4BA}" dt="2022-06-22T10:54:34.851" v="508"/>
          <ac:picMkLst>
            <pc:docMk/>
            <pc:sldMk cId="1441471066" sldId="2146847229"/>
            <ac:picMk id="168" creationId="{E1159D9B-B7CE-3BDF-063B-F57B463E5C46}"/>
          </ac:picMkLst>
        </pc:picChg>
        <pc:picChg chg="mod">
          <ac:chgData name="d'Agostino, Ciro" userId="522b68d4-162f-4dc7-a4d9-e6a12496a8af" providerId="ADAL" clId="{57DC26E1-E75F-4BBF-B37C-FBBA6038A4BA}" dt="2022-06-22T10:54:34.851" v="508"/>
          <ac:picMkLst>
            <pc:docMk/>
            <pc:sldMk cId="1441471066" sldId="2146847229"/>
            <ac:picMk id="169" creationId="{E52E8ABB-2BDE-D8B6-3DC6-515A782A4D60}"/>
          </ac:picMkLst>
        </pc:picChg>
        <pc:picChg chg="mod">
          <ac:chgData name="d'Agostino, Ciro" userId="522b68d4-162f-4dc7-a4d9-e6a12496a8af" providerId="ADAL" clId="{57DC26E1-E75F-4BBF-B37C-FBBA6038A4BA}" dt="2022-06-22T10:54:34.851" v="508"/>
          <ac:picMkLst>
            <pc:docMk/>
            <pc:sldMk cId="1441471066" sldId="2146847229"/>
            <ac:picMk id="170" creationId="{03448579-C748-D130-1A41-BE142CD96B13}"/>
          </ac:picMkLst>
        </pc:picChg>
        <pc:picChg chg="mod">
          <ac:chgData name="d'Agostino, Ciro" userId="522b68d4-162f-4dc7-a4d9-e6a12496a8af" providerId="ADAL" clId="{57DC26E1-E75F-4BBF-B37C-FBBA6038A4BA}" dt="2022-06-22T10:54:34.851" v="508"/>
          <ac:picMkLst>
            <pc:docMk/>
            <pc:sldMk cId="1441471066" sldId="2146847229"/>
            <ac:picMk id="171" creationId="{B62DECEF-A3A2-B33D-5F44-6BEA03897887}"/>
          </ac:picMkLst>
        </pc:picChg>
        <pc:picChg chg="mod">
          <ac:chgData name="d'Agostino, Ciro" userId="522b68d4-162f-4dc7-a4d9-e6a12496a8af" providerId="ADAL" clId="{57DC26E1-E75F-4BBF-B37C-FBBA6038A4BA}" dt="2022-06-22T10:54:34.851" v="508"/>
          <ac:picMkLst>
            <pc:docMk/>
            <pc:sldMk cId="1441471066" sldId="2146847229"/>
            <ac:picMk id="172" creationId="{8BEA9A36-1CEE-AD9D-CEF5-BE7AFBAE463F}"/>
          </ac:picMkLst>
        </pc:picChg>
        <pc:picChg chg="del">
          <ac:chgData name="d'Agostino, Ciro" userId="522b68d4-162f-4dc7-a4d9-e6a12496a8af" providerId="ADAL" clId="{57DC26E1-E75F-4BBF-B37C-FBBA6038A4BA}" dt="2022-06-22T10:53:43.326" v="505" actId="478"/>
          <ac:picMkLst>
            <pc:docMk/>
            <pc:sldMk cId="1441471066" sldId="2146847229"/>
            <ac:picMk id="174" creationId="{C54BE990-3678-458E-97D2-EE673068E8F0}"/>
          </ac:picMkLst>
        </pc:picChg>
        <pc:picChg chg="del">
          <ac:chgData name="d'Agostino, Ciro" userId="522b68d4-162f-4dc7-a4d9-e6a12496a8af" providerId="ADAL" clId="{57DC26E1-E75F-4BBF-B37C-FBBA6038A4BA}" dt="2022-06-22T10:54:17.763" v="506" actId="478"/>
          <ac:picMkLst>
            <pc:docMk/>
            <pc:sldMk cId="1441471066" sldId="2146847229"/>
            <ac:picMk id="181" creationId="{576C4F8B-DFD7-40F7-AAAD-25A7E14167DA}"/>
          </ac:picMkLst>
        </pc:picChg>
        <pc:picChg chg="del">
          <ac:chgData name="d'Agostino, Ciro" userId="522b68d4-162f-4dc7-a4d9-e6a12496a8af" providerId="ADAL" clId="{57DC26E1-E75F-4BBF-B37C-FBBA6038A4BA}" dt="2022-06-22T10:54:25.650" v="507" actId="478"/>
          <ac:picMkLst>
            <pc:docMk/>
            <pc:sldMk cId="1441471066" sldId="2146847229"/>
            <ac:picMk id="182" creationId="{8938C113-D2B2-4E6A-9B90-D9B3866BB383}"/>
          </ac:picMkLst>
        </pc:picChg>
        <pc:picChg chg="del">
          <ac:chgData name="d'Agostino, Ciro" userId="522b68d4-162f-4dc7-a4d9-e6a12496a8af" providerId="ADAL" clId="{57DC26E1-E75F-4BBF-B37C-FBBA6038A4BA}" dt="2022-06-22T10:54:25.650" v="507" actId="478"/>
          <ac:picMkLst>
            <pc:docMk/>
            <pc:sldMk cId="1441471066" sldId="2146847229"/>
            <ac:picMk id="183" creationId="{080267C1-C7E4-4EDD-9C89-4A7DFACC6D0B}"/>
          </ac:picMkLst>
        </pc:picChg>
        <pc:picChg chg="del">
          <ac:chgData name="d'Agostino, Ciro" userId="522b68d4-162f-4dc7-a4d9-e6a12496a8af" providerId="ADAL" clId="{57DC26E1-E75F-4BBF-B37C-FBBA6038A4BA}" dt="2022-06-22T10:54:17.763" v="506" actId="478"/>
          <ac:picMkLst>
            <pc:docMk/>
            <pc:sldMk cId="1441471066" sldId="2146847229"/>
            <ac:picMk id="200" creationId="{0DE8828C-155D-475E-B23E-A26C1C181C49}"/>
          </ac:picMkLst>
        </pc:picChg>
        <pc:picChg chg="del">
          <ac:chgData name="d'Agostino, Ciro" userId="522b68d4-162f-4dc7-a4d9-e6a12496a8af" providerId="ADAL" clId="{57DC26E1-E75F-4BBF-B37C-FBBA6038A4BA}" dt="2022-06-22T10:54:17.763" v="506" actId="478"/>
          <ac:picMkLst>
            <pc:docMk/>
            <pc:sldMk cId="1441471066" sldId="2146847229"/>
            <ac:picMk id="201" creationId="{B41303EF-0C37-4130-8504-931966652D87}"/>
          </ac:picMkLst>
        </pc:picChg>
        <pc:picChg chg="del">
          <ac:chgData name="d'Agostino, Ciro" userId="522b68d4-162f-4dc7-a4d9-e6a12496a8af" providerId="ADAL" clId="{57DC26E1-E75F-4BBF-B37C-FBBA6038A4BA}" dt="2022-06-22T10:54:17.763" v="506" actId="478"/>
          <ac:picMkLst>
            <pc:docMk/>
            <pc:sldMk cId="1441471066" sldId="2146847229"/>
            <ac:picMk id="202" creationId="{BFDC18D8-29EC-4513-BFF5-57ECF85BCD8B}"/>
          </ac:picMkLst>
        </pc:picChg>
        <pc:picChg chg="del">
          <ac:chgData name="d'Agostino, Ciro" userId="522b68d4-162f-4dc7-a4d9-e6a12496a8af" providerId="ADAL" clId="{57DC26E1-E75F-4BBF-B37C-FBBA6038A4BA}" dt="2022-06-22T10:54:25.650" v="507" actId="478"/>
          <ac:picMkLst>
            <pc:docMk/>
            <pc:sldMk cId="1441471066" sldId="2146847229"/>
            <ac:picMk id="203" creationId="{05F4C492-6AAE-4CF3-A78A-0EA7E16D4EA9}"/>
          </ac:picMkLst>
        </pc:picChg>
        <pc:picChg chg="del">
          <ac:chgData name="d'Agostino, Ciro" userId="522b68d4-162f-4dc7-a4d9-e6a12496a8af" providerId="ADAL" clId="{57DC26E1-E75F-4BBF-B37C-FBBA6038A4BA}" dt="2022-06-22T10:54:17.763" v="506" actId="478"/>
          <ac:picMkLst>
            <pc:docMk/>
            <pc:sldMk cId="1441471066" sldId="2146847229"/>
            <ac:picMk id="204" creationId="{2682CB0D-2069-4E72-8C8B-380F997A91AE}"/>
          </ac:picMkLst>
        </pc:picChg>
        <pc:picChg chg="del">
          <ac:chgData name="d'Agostino, Ciro" userId="522b68d4-162f-4dc7-a4d9-e6a12496a8af" providerId="ADAL" clId="{57DC26E1-E75F-4BBF-B37C-FBBA6038A4BA}" dt="2022-06-22T10:54:17.763" v="506" actId="478"/>
          <ac:picMkLst>
            <pc:docMk/>
            <pc:sldMk cId="1441471066" sldId="2146847229"/>
            <ac:picMk id="205" creationId="{63317013-C98C-4134-A211-F8218143D8D1}"/>
          </ac:picMkLst>
        </pc:picChg>
        <pc:picChg chg="del">
          <ac:chgData name="d'Agostino, Ciro" userId="522b68d4-162f-4dc7-a4d9-e6a12496a8af" providerId="ADAL" clId="{57DC26E1-E75F-4BBF-B37C-FBBA6038A4BA}" dt="2022-06-22T10:54:17.763" v="506" actId="478"/>
          <ac:picMkLst>
            <pc:docMk/>
            <pc:sldMk cId="1441471066" sldId="2146847229"/>
            <ac:picMk id="206" creationId="{B04F3F5B-FE4E-410C-8EC1-B5C0AE7EC6BB}"/>
          </ac:picMkLst>
        </pc:picChg>
        <pc:picChg chg="del">
          <ac:chgData name="d'Agostino, Ciro" userId="522b68d4-162f-4dc7-a4d9-e6a12496a8af" providerId="ADAL" clId="{57DC26E1-E75F-4BBF-B37C-FBBA6038A4BA}" dt="2022-06-22T10:54:17.763" v="506" actId="478"/>
          <ac:picMkLst>
            <pc:docMk/>
            <pc:sldMk cId="1441471066" sldId="2146847229"/>
            <ac:picMk id="207" creationId="{F3D2DF32-6683-4087-94B2-22874A90B28F}"/>
          </ac:picMkLst>
        </pc:picChg>
        <pc:picChg chg="del">
          <ac:chgData name="d'Agostino, Ciro" userId="522b68d4-162f-4dc7-a4d9-e6a12496a8af" providerId="ADAL" clId="{57DC26E1-E75F-4BBF-B37C-FBBA6038A4BA}" dt="2022-06-22T10:54:17.763" v="506" actId="478"/>
          <ac:picMkLst>
            <pc:docMk/>
            <pc:sldMk cId="1441471066" sldId="2146847229"/>
            <ac:picMk id="208" creationId="{2000FF3B-D566-4C2A-B5E7-24F9B5CFD38B}"/>
          </ac:picMkLst>
        </pc:picChg>
        <pc:picChg chg="del">
          <ac:chgData name="d'Agostino, Ciro" userId="522b68d4-162f-4dc7-a4d9-e6a12496a8af" providerId="ADAL" clId="{57DC26E1-E75F-4BBF-B37C-FBBA6038A4BA}" dt="2022-06-22T10:54:17.763" v="506" actId="478"/>
          <ac:picMkLst>
            <pc:docMk/>
            <pc:sldMk cId="1441471066" sldId="2146847229"/>
            <ac:picMk id="209" creationId="{F4F063A1-B2F2-4024-A54A-CF5025439A21}"/>
          </ac:picMkLst>
        </pc:picChg>
        <pc:picChg chg="del">
          <ac:chgData name="d'Agostino, Ciro" userId="522b68d4-162f-4dc7-a4d9-e6a12496a8af" providerId="ADAL" clId="{57DC26E1-E75F-4BBF-B37C-FBBA6038A4BA}" dt="2022-06-22T10:54:25.650" v="507" actId="478"/>
          <ac:picMkLst>
            <pc:docMk/>
            <pc:sldMk cId="1441471066" sldId="2146847229"/>
            <ac:picMk id="210" creationId="{B32ABB69-CD71-4CA9-9B11-C2B17E57FC4E}"/>
          </ac:picMkLst>
        </pc:picChg>
        <pc:picChg chg="del">
          <ac:chgData name="d'Agostino, Ciro" userId="522b68d4-162f-4dc7-a4d9-e6a12496a8af" providerId="ADAL" clId="{57DC26E1-E75F-4BBF-B37C-FBBA6038A4BA}" dt="2022-06-22T10:54:17.763" v="506" actId="478"/>
          <ac:picMkLst>
            <pc:docMk/>
            <pc:sldMk cId="1441471066" sldId="2146847229"/>
            <ac:picMk id="211" creationId="{53B86796-4098-41CF-9420-0F3BDB888E59}"/>
          </ac:picMkLst>
        </pc:picChg>
        <pc:picChg chg="del">
          <ac:chgData name="d'Agostino, Ciro" userId="522b68d4-162f-4dc7-a4d9-e6a12496a8af" providerId="ADAL" clId="{57DC26E1-E75F-4BBF-B37C-FBBA6038A4BA}" dt="2022-06-22T10:54:25.650" v="507" actId="478"/>
          <ac:picMkLst>
            <pc:docMk/>
            <pc:sldMk cId="1441471066" sldId="2146847229"/>
            <ac:picMk id="212" creationId="{968E7D18-6AED-44A8-98B9-15E6226A1035}"/>
          </ac:picMkLst>
        </pc:picChg>
        <pc:picChg chg="del">
          <ac:chgData name="d'Agostino, Ciro" userId="522b68d4-162f-4dc7-a4d9-e6a12496a8af" providerId="ADAL" clId="{57DC26E1-E75F-4BBF-B37C-FBBA6038A4BA}" dt="2022-06-22T10:54:25.650" v="507" actId="478"/>
          <ac:picMkLst>
            <pc:docMk/>
            <pc:sldMk cId="1441471066" sldId="2146847229"/>
            <ac:picMk id="213" creationId="{42E23FCD-582B-41B5-85DF-6D2C616BDC7F}"/>
          </ac:picMkLst>
        </pc:picChg>
        <pc:picChg chg="del">
          <ac:chgData name="d'Agostino, Ciro" userId="522b68d4-162f-4dc7-a4d9-e6a12496a8af" providerId="ADAL" clId="{57DC26E1-E75F-4BBF-B37C-FBBA6038A4BA}" dt="2022-06-22T10:54:17.763" v="506" actId="478"/>
          <ac:picMkLst>
            <pc:docMk/>
            <pc:sldMk cId="1441471066" sldId="2146847229"/>
            <ac:picMk id="214" creationId="{AEF7372C-1F0B-43BF-B19B-7E7321BCEB97}"/>
          </ac:picMkLst>
        </pc:picChg>
        <pc:picChg chg="del">
          <ac:chgData name="d'Agostino, Ciro" userId="522b68d4-162f-4dc7-a4d9-e6a12496a8af" providerId="ADAL" clId="{57DC26E1-E75F-4BBF-B37C-FBBA6038A4BA}" dt="2022-06-22T10:54:17.763" v="506" actId="478"/>
          <ac:picMkLst>
            <pc:docMk/>
            <pc:sldMk cId="1441471066" sldId="2146847229"/>
            <ac:picMk id="215" creationId="{7D19C712-C2D3-48D5-90BA-F998A62EAB65}"/>
          </ac:picMkLst>
        </pc:picChg>
        <pc:picChg chg="del">
          <ac:chgData name="d'Agostino, Ciro" userId="522b68d4-162f-4dc7-a4d9-e6a12496a8af" providerId="ADAL" clId="{57DC26E1-E75F-4BBF-B37C-FBBA6038A4BA}" dt="2022-06-22T10:54:17.763" v="506" actId="478"/>
          <ac:picMkLst>
            <pc:docMk/>
            <pc:sldMk cId="1441471066" sldId="2146847229"/>
            <ac:picMk id="216" creationId="{314DF617-EEAB-4DC1-AA48-123F7F8EF4D3}"/>
          </ac:picMkLst>
        </pc:picChg>
        <pc:picChg chg="del">
          <ac:chgData name="d'Agostino, Ciro" userId="522b68d4-162f-4dc7-a4d9-e6a12496a8af" providerId="ADAL" clId="{57DC26E1-E75F-4BBF-B37C-FBBA6038A4BA}" dt="2022-06-22T10:54:17.763" v="506" actId="478"/>
          <ac:picMkLst>
            <pc:docMk/>
            <pc:sldMk cId="1441471066" sldId="2146847229"/>
            <ac:picMk id="217" creationId="{98807D41-2C27-44CB-9054-51812D9A9028}"/>
          </ac:picMkLst>
        </pc:picChg>
        <pc:picChg chg="mod">
          <ac:chgData name="d'Agostino, Ciro" userId="522b68d4-162f-4dc7-a4d9-e6a12496a8af" providerId="ADAL" clId="{57DC26E1-E75F-4BBF-B37C-FBBA6038A4BA}" dt="2022-06-22T10:54:34.851" v="508"/>
          <ac:picMkLst>
            <pc:docMk/>
            <pc:sldMk cId="1441471066" sldId="2146847229"/>
            <ac:picMk id="222" creationId="{75422AAB-54EA-0690-487B-9A24455453CD}"/>
          </ac:picMkLst>
        </pc:picChg>
        <pc:picChg chg="del">
          <ac:chgData name="d'Agostino, Ciro" userId="522b68d4-162f-4dc7-a4d9-e6a12496a8af" providerId="ADAL" clId="{57DC26E1-E75F-4BBF-B37C-FBBA6038A4BA}" dt="2022-06-22T10:54:17.763" v="506" actId="478"/>
          <ac:picMkLst>
            <pc:docMk/>
            <pc:sldMk cId="1441471066" sldId="2146847229"/>
            <ac:picMk id="227" creationId="{CD016C55-330A-4232-B74B-B1E29BAA3CB6}"/>
          </ac:picMkLst>
        </pc:picChg>
        <pc:picChg chg="del">
          <ac:chgData name="d'Agostino, Ciro" userId="522b68d4-162f-4dc7-a4d9-e6a12496a8af" providerId="ADAL" clId="{57DC26E1-E75F-4BBF-B37C-FBBA6038A4BA}" dt="2022-06-22T10:54:17.763" v="506" actId="478"/>
          <ac:picMkLst>
            <pc:docMk/>
            <pc:sldMk cId="1441471066" sldId="2146847229"/>
            <ac:picMk id="228" creationId="{30CE074C-7D2A-4262-A86F-5D7EF279AC49}"/>
          </ac:picMkLst>
        </pc:picChg>
        <pc:picChg chg="mod">
          <ac:chgData name="d'Agostino, Ciro" userId="522b68d4-162f-4dc7-a4d9-e6a12496a8af" providerId="ADAL" clId="{57DC26E1-E75F-4BBF-B37C-FBBA6038A4BA}" dt="2022-06-22T10:54:34.851" v="508"/>
          <ac:picMkLst>
            <pc:docMk/>
            <pc:sldMk cId="1441471066" sldId="2146847229"/>
            <ac:picMk id="249" creationId="{08ED33BD-38F4-2CEB-FC3B-CE2A78DA8420}"/>
          </ac:picMkLst>
        </pc:picChg>
        <pc:picChg chg="del">
          <ac:chgData name="d'Agostino, Ciro" userId="522b68d4-162f-4dc7-a4d9-e6a12496a8af" providerId="ADAL" clId="{57DC26E1-E75F-4BBF-B37C-FBBA6038A4BA}" dt="2022-06-22T10:53:31.993" v="503" actId="478"/>
          <ac:picMkLst>
            <pc:docMk/>
            <pc:sldMk cId="1441471066" sldId="2146847229"/>
            <ac:picMk id="253" creationId="{84C49EF0-6E5F-46C6-A5FE-E8AC7947E868}"/>
          </ac:picMkLst>
        </pc:picChg>
        <pc:picChg chg="mod">
          <ac:chgData name="d'Agostino, Ciro" userId="522b68d4-162f-4dc7-a4d9-e6a12496a8af" providerId="ADAL" clId="{57DC26E1-E75F-4BBF-B37C-FBBA6038A4BA}" dt="2022-06-22T10:54:34.851" v="508"/>
          <ac:picMkLst>
            <pc:docMk/>
            <pc:sldMk cId="1441471066" sldId="2146847229"/>
            <ac:picMk id="254" creationId="{CC645E04-1968-0642-9964-B36E7E9D5F80}"/>
          </ac:picMkLst>
        </pc:picChg>
        <pc:picChg chg="mod">
          <ac:chgData name="d'Agostino, Ciro" userId="522b68d4-162f-4dc7-a4d9-e6a12496a8af" providerId="ADAL" clId="{57DC26E1-E75F-4BBF-B37C-FBBA6038A4BA}" dt="2022-06-22T10:54:34.851" v="508"/>
          <ac:picMkLst>
            <pc:docMk/>
            <pc:sldMk cId="1441471066" sldId="2146847229"/>
            <ac:picMk id="255" creationId="{1F82AD83-8070-0DE0-96F7-BF111991CE71}"/>
          </ac:picMkLst>
        </pc:picChg>
        <pc:picChg chg="del">
          <ac:chgData name="d'Agostino, Ciro" userId="522b68d4-162f-4dc7-a4d9-e6a12496a8af" providerId="ADAL" clId="{57DC26E1-E75F-4BBF-B37C-FBBA6038A4BA}" dt="2022-06-22T10:53:31.993" v="503" actId="478"/>
          <ac:picMkLst>
            <pc:docMk/>
            <pc:sldMk cId="1441471066" sldId="2146847229"/>
            <ac:picMk id="256" creationId="{386E12F3-C795-412D-BA3D-B1809AB42C8B}"/>
          </ac:picMkLst>
        </pc:picChg>
        <pc:picChg chg="del">
          <ac:chgData name="d'Agostino, Ciro" userId="522b68d4-162f-4dc7-a4d9-e6a12496a8af" providerId="ADAL" clId="{57DC26E1-E75F-4BBF-B37C-FBBA6038A4BA}" dt="2022-06-22T10:53:31.993" v="503" actId="478"/>
          <ac:picMkLst>
            <pc:docMk/>
            <pc:sldMk cId="1441471066" sldId="2146847229"/>
            <ac:picMk id="257" creationId="{73474B16-D87B-4DD2-8553-661D15CCBC73}"/>
          </ac:picMkLst>
        </pc:picChg>
        <pc:picChg chg="del">
          <ac:chgData name="d'Agostino, Ciro" userId="522b68d4-162f-4dc7-a4d9-e6a12496a8af" providerId="ADAL" clId="{57DC26E1-E75F-4BBF-B37C-FBBA6038A4BA}" dt="2022-06-22T10:53:31.993" v="503" actId="478"/>
          <ac:picMkLst>
            <pc:docMk/>
            <pc:sldMk cId="1441471066" sldId="2146847229"/>
            <ac:picMk id="260" creationId="{F7AD7334-E863-46AF-BBFA-A20F2117FF2E}"/>
          </ac:picMkLst>
        </pc:picChg>
        <pc:picChg chg="del">
          <ac:chgData name="d'Agostino, Ciro" userId="522b68d4-162f-4dc7-a4d9-e6a12496a8af" providerId="ADAL" clId="{57DC26E1-E75F-4BBF-B37C-FBBA6038A4BA}" dt="2022-06-22T10:53:31.993" v="503" actId="478"/>
          <ac:picMkLst>
            <pc:docMk/>
            <pc:sldMk cId="1441471066" sldId="2146847229"/>
            <ac:picMk id="261" creationId="{5273756B-5176-42FD-82C7-773111BB6BE7}"/>
          </ac:picMkLst>
        </pc:picChg>
        <pc:picChg chg="del">
          <ac:chgData name="d'Agostino, Ciro" userId="522b68d4-162f-4dc7-a4d9-e6a12496a8af" providerId="ADAL" clId="{57DC26E1-E75F-4BBF-B37C-FBBA6038A4BA}" dt="2022-06-22T10:53:31.993" v="503" actId="478"/>
          <ac:picMkLst>
            <pc:docMk/>
            <pc:sldMk cId="1441471066" sldId="2146847229"/>
            <ac:picMk id="262" creationId="{52323946-6C17-44F3-9E65-267B16E075CB}"/>
          </ac:picMkLst>
        </pc:picChg>
        <pc:picChg chg="del">
          <ac:chgData name="d'Agostino, Ciro" userId="522b68d4-162f-4dc7-a4d9-e6a12496a8af" providerId="ADAL" clId="{57DC26E1-E75F-4BBF-B37C-FBBA6038A4BA}" dt="2022-06-22T10:53:31.993" v="503" actId="478"/>
          <ac:picMkLst>
            <pc:docMk/>
            <pc:sldMk cId="1441471066" sldId="2146847229"/>
            <ac:picMk id="263" creationId="{179B4791-5B58-4C16-84F1-3FC53D22BF61}"/>
          </ac:picMkLst>
        </pc:picChg>
        <pc:picChg chg="del">
          <ac:chgData name="d'Agostino, Ciro" userId="522b68d4-162f-4dc7-a4d9-e6a12496a8af" providerId="ADAL" clId="{57DC26E1-E75F-4BBF-B37C-FBBA6038A4BA}" dt="2022-06-22T10:53:31.993" v="503" actId="478"/>
          <ac:picMkLst>
            <pc:docMk/>
            <pc:sldMk cId="1441471066" sldId="2146847229"/>
            <ac:picMk id="264" creationId="{D7BEB8F4-1455-43E4-BA9D-115CFFF6D56F}"/>
          </ac:picMkLst>
        </pc:picChg>
        <pc:picChg chg="del">
          <ac:chgData name="d'Agostino, Ciro" userId="522b68d4-162f-4dc7-a4d9-e6a12496a8af" providerId="ADAL" clId="{57DC26E1-E75F-4BBF-B37C-FBBA6038A4BA}" dt="2022-06-22T10:53:31.993" v="503" actId="478"/>
          <ac:picMkLst>
            <pc:docMk/>
            <pc:sldMk cId="1441471066" sldId="2146847229"/>
            <ac:picMk id="265" creationId="{810AC1FE-CCD8-4FAA-B337-40EBA96C180D}"/>
          </ac:picMkLst>
        </pc:picChg>
        <pc:picChg chg="del">
          <ac:chgData name="d'Agostino, Ciro" userId="522b68d4-162f-4dc7-a4d9-e6a12496a8af" providerId="ADAL" clId="{57DC26E1-E75F-4BBF-B37C-FBBA6038A4BA}" dt="2022-06-22T10:53:31.993" v="503" actId="478"/>
          <ac:picMkLst>
            <pc:docMk/>
            <pc:sldMk cId="1441471066" sldId="2146847229"/>
            <ac:picMk id="266" creationId="{2E59FEA7-04D0-48BE-BE7A-AC4CEECB0815}"/>
          </ac:picMkLst>
        </pc:picChg>
        <pc:picChg chg="del">
          <ac:chgData name="d'Agostino, Ciro" userId="522b68d4-162f-4dc7-a4d9-e6a12496a8af" providerId="ADAL" clId="{57DC26E1-E75F-4BBF-B37C-FBBA6038A4BA}" dt="2022-06-22T10:53:31.993" v="503" actId="478"/>
          <ac:picMkLst>
            <pc:docMk/>
            <pc:sldMk cId="1441471066" sldId="2146847229"/>
            <ac:picMk id="267" creationId="{8932AB5B-2391-4421-9E34-C389AEB0E6A2}"/>
          </ac:picMkLst>
        </pc:picChg>
        <pc:picChg chg="del">
          <ac:chgData name="d'Agostino, Ciro" userId="522b68d4-162f-4dc7-a4d9-e6a12496a8af" providerId="ADAL" clId="{57DC26E1-E75F-4BBF-B37C-FBBA6038A4BA}" dt="2022-06-22T10:53:31.993" v="503" actId="478"/>
          <ac:picMkLst>
            <pc:docMk/>
            <pc:sldMk cId="1441471066" sldId="2146847229"/>
            <ac:picMk id="268" creationId="{219820E6-8C37-4349-B1D5-D62F8D6E6133}"/>
          </ac:picMkLst>
        </pc:picChg>
        <pc:picChg chg="del">
          <ac:chgData name="d'Agostino, Ciro" userId="522b68d4-162f-4dc7-a4d9-e6a12496a8af" providerId="ADAL" clId="{57DC26E1-E75F-4BBF-B37C-FBBA6038A4BA}" dt="2022-06-22T10:53:31.993" v="503" actId="478"/>
          <ac:picMkLst>
            <pc:docMk/>
            <pc:sldMk cId="1441471066" sldId="2146847229"/>
            <ac:picMk id="269" creationId="{0FD55EF6-3A2F-4D86-A986-C437FC3D82DF}"/>
          </ac:picMkLst>
        </pc:picChg>
        <pc:picChg chg="del">
          <ac:chgData name="d'Agostino, Ciro" userId="522b68d4-162f-4dc7-a4d9-e6a12496a8af" providerId="ADAL" clId="{57DC26E1-E75F-4BBF-B37C-FBBA6038A4BA}" dt="2022-06-22T10:53:31.993" v="503" actId="478"/>
          <ac:picMkLst>
            <pc:docMk/>
            <pc:sldMk cId="1441471066" sldId="2146847229"/>
            <ac:picMk id="270" creationId="{067DE648-C238-4BDA-9EC4-6E0F4D7FBF54}"/>
          </ac:picMkLst>
        </pc:picChg>
        <pc:picChg chg="del">
          <ac:chgData name="d'Agostino, Ciro" userId="522b68d4-162f-4dc7-a4d9-e6a12496a8af" providerId="ADAL" clId="{57DC26E1-E75F-4BBF-B37C-FBBA6038A4BA}" dt="2022-06-22T10:53:31.993" v="503" actId="478"/>
          <ac:picMkLst>
            <pc:docMk/>
            <pc:sldMk cId="1441471066" sldId="2146847229"/>
            <ac:picMk id="271" creationId="{5219F8DA-4D76-484B-ADE9-C9F2FCC17AB8}"/>
          </ac:picMkLst>
        </pc:picChg>
        <pc:picChg chg="mod">
          <ac:chgData name="d'Agostino, Ciro" userId="522b68d4-162f-4dc7-a4d9-e6a12496a8af" providerId="ADAL" clId="{57DC26E1-E75F-4BBF-B37C-FBBA6038A4BA}" dt="2022-06-22T10:54:34.851" v="508"/>
          <ac:picMkLst>
            <pc:docMk/>
            <pc:sldMk cId="1441471066" sldId="2146847229"/>
            <ac:picMk id="272" creationId="{19BC0AB5-71C3-906A-976D-815E14A1D6D3}"/>
          </ac:picMkLst>
        </pc:picChg>
        <pc:picChg chg="mod">
          <ac:chgData name="d'Agostino, Ciro" userId="522b68d4-162f-4dc7-a4d9-e6a12496a8af" providerId="ADAL" clId="{57DC26E1-E75F-4BBF-B37C-FBBA6038A4BA}" dt="2022-06-22T10:54:34.851" v="508"/>
          <ac:picMkLst>
            <pc:docMk/>
            <pc:sldMk cId="1441471066" sldId="2146847229"/>
            <ac:picMk id="273" creationId="{76AF6D88-76A4-6BDB-5211-D6B7122C3926}"/>
          </ac:picMkLst>
        </pc:picChg>
        <pc:picChg chg="mod">
          <ac:chgData name="d'Agostino, Ciro" userId="522b68d4-162f-4dc7-a4d9-e6a12496a8af" providerId="ADAL" clId="{57DC26E1-E75F-4BBF-B37C-FBBA6038A4BA}" dt="2022-06-22T10:54:34.851" v="508"/>
          <ac:picMkLst>
            <pc:docMk/>
            <pc:sldMk cId="1441471066" sldId="2146847229"/>
            <ac:picMk id="274" creationId="{FC18456C-196A-8B2C-87CF-6D9CEC741EF8}"/>
          </ac:picMkLst>
        </pc:picChg>
        <pc:picChg chg="add mod">
          <ac:chgData name="d'Agostino, Ciro" userId="522b68d4-162f-4dc7-a4d9-e6a12496a8af" providerId="ADAL" clId="{57DC26E1-E75F-4BBF-B37C-FBBA6038A4BA}" dt="2022-06-22T10:54:41.017" v="509" actId="1076"/>
          <ac:picMkLst>
            <pc:docMk/>
            <pc:sldMk cId="1441471066" sldId="2146847229"/>
            <ac:picMk id="276" creationId="{0BA18434-5B4F-22A1-1F92-3F0010E88AAF}"/>
          </ac:picMkLst>
        </pc:picChg>
        <pc:picChg chg="add mod">
          <ac:chgData name="d'Agostino, Ciro" userId="522b68d4-162f-4dc7-a4d9-e6a12496a8af" providerId="ADAL" clId="{57DC26E1-E75F-4BBF-B37C-FBBA6038A4BA}" dt="2022-06-22T10:54:41.017" v="509" actId="1076"/>
          <ac:picMkLst>
            <pc:docMk/>
            <pc:sldMk cId="1441471066" sldId="2146847229"/>
            <ac:picMk id="277" creationId="{6C0DC463-F8A7-1E1B-909A-8BFE025E5845}"/>
          </ac:picMkLst>
        </pc:picChg>
        <pc:picChg chg="add mod">
          <ac:chgData name="d'Agostino, Ciro" userId="522b68d4-162f-4dc7-a4d9-e6a12496a8af" providerId="ADAL" clId="{57DC26E1-E75F-4BBF-B37C-FBBA6038A4BA}" dt="2022-06-22T10:54:41.017" v="509" actId="1076"/>
          <ac:picMkLst>
            <pc:docMk/>
            <pc:sldMk cId="1441471066" sldId="2146847229"/>
            <ac:picMk id="278" creationId="{BA7001E3-0DD8-9885-6A0D-C730A1E00411}"/>
          </ac:picMkLst>
        </pc:picChg>
        <pc:picChg chg="del">
          <ac:chgData name="d'Agostino, Ciro" userId="522b68d4-162f-4dc7-a4d9-e6a12496a8af" providerId="ADAL" clId="{57DC26E1-E75F-4BBF-B37C-FBBA6038A4BA}" dt="2022-06-22T10:53:31.993" v="503" actId="478"/>
          <ac:picMkLst>
            <pc:docMk/>
            <pc:sldMk cId="1441471066" sldId="2146847229"/>
            <ac:picMk id="279" creationId="{1FCEA6C7-EEA5-4643-A795-056BF61ADF20}"/>
          </ac:picMkLst>
        </pc:picChg>
        <pc:picChg chg="add mod">
          <ac:chgData name="d'Agostino, Ciro" userId="522b68d4-162f-4dc7-a4d9-e6a12496a8af" providerId="ADAL" clId="{57DC26E1-E75F-4BBF-B37C-FBBA6038A4BA}" dt="2022-06-22T10:54:41.017" v="509" actId="1076"/>
          <ac:picMkLst>
            <pc:docMk/>
            <pc:sldMk cId="1441471066" sldId="2146847229"/>
            <ac:picMk id="280" creationId="{E950A393-F2C0-4EE7-9FF9-0407988653D7}"/>
          </ac:picMkLst>
        </pc:picChg>
        <pc:picChg chg="add mod">
          <ac:chgData name="d'Agostino, Ciro" userId="522b68d4-162f-4dc7-a4d9-e6a12496a8af" providerId="ADAL" clId="{57DC26E1-E75F-4BBF-B37C-FBBA6038A4BA}" dt="2022-06-22T10:54:41.017" v="509" actId="1076"/>
          <ac:picMkLst>
            <pc:docMk/>
            <pc:sldMk cId="1441471066" sldId="2146847229"/>
            <ac:picMk id="281" creationId="{102B4108-D5A8-45D4-1CC5-26BC7583C11E}"/>
          </ac:picMkLst>
        </pc:picChg>
        <pc:picChg chg="mod">
          <ac:chgData name="d'Agostino, Ciro" userId="522b68d4-162f-4dc7-a4d9-e6a12496a8af" providerId="ADAL" clId="{57DC26E1-E75F-4BBF-B37C-FBBA6038A4BA}" dt="2022-06-22T10:53:39.122" v="504" actId="1076"/>
          <ac:picMkLst>
            <pc:docMk/>
            <pc:sldMk cId="1441471066" sldId="2146847229"/>
            <ac:picMk id="339" creationId="{102F223E-CBBC-49E4-86FF-A19B25E1C5B5}"/>
          </ac:picMkLst>
        </pc:picChg>
        <pc:picChg chg="del">
          <ac:chgData name="d'Agostino, Ciro" userId="522b68d4-162f-4dc7-a4d9-e6a12496a8af" providerId="ADAL" clId="{57DC26E1-E75F-4BBF-B37C-FBBA6038A4BA}" dt="2022-06-22T10:53:31.993" v="503" actId="478"/>
          <ac:picMkLst>
            <pc:docMk/>
            <pc:sldMk cId="1441471066" sldId="2146847229"/>
            <ac:picMk id="340" creationId="{4C03B669-7CE9-49E0-921A-923411C1A6E1}"/>
          </ac:picMkLst>
        </pc:picChg>
        <pc:picChg chg="del">
          <ac:chgData name="d'Agostino, Ciro" userId="522b68d4-162f-4dc7-a4d9-e6a12496a8af" providerId="ADAL" clId="{57DC26E1-E75F-4BBF-B37C-FBBA6038A4BA}" dt="2022-06-22T10:53:31.993" v="503" actId="478"/>
          <ac:picMkLst>
            <pc:docMk/>
            <pc:sldMk cId="1441471066" sldId="2146847229"/>
            <ac:picMk id="341" creationId="{F7ECEE94-B305-4BDC-9F64-2D815E1A0DF5}"/>
          </ac:picMkLst>
        </pc:picChg>
      </pc:sldChg>
      <pc:sldChg chg="ord">
        <pc:chgData name="d'Agostino, Ciro" userId="522b68d4-162f-4dc7-a4d9-e6a12496a8af" providerId="ADAL" clId="{57DC26E1-E75F-4BBF-B37C-FBBA6038A4BA}" dt="2022-06-22T09:16:36.351" v="311" actId="20578"/>
        <pc:sldMkLst>
          <pc:docMk/>
          <pc:sldMk cId="2707228775" sldId="2146847230"/>
        </pc:sldMkLst>
      </pc:sldChg>
      <pc:sldChg chg="addSp modSp mod">
        <pc:chgData name="d'Agostino, Ciro" userId="522b68d4-162f-4dc7-a4d9-e6a12496a8af" providerId="ADAL" clId="{57DC26E1-E75F-4BBF-B37C-FBBA6038A4BA}" dt="2022-06-21T12:38:33.718" v="12" actId="1076"/>
        <pc:sldMkLst>
          <pc:docMk/>
          <pc:sldMk cId="841715141" sldId="2146847231"/>
        </pc:sldMkLst>
        <pc:picChg chg="add mod">
          <ac:chgData name="d'Agostino, Ciro" userId="522b68d4-162f-4dc7-a4d9-e6a12496a8af" providerId="ADAL" clId="{57DC26E1-E75F-4BBF-B37C-FBBA6038A4BA}" dt="2022-06-21T12:38:33.718" v="12" actId="1076"/>
          <ac:picMkLst>
            <pc:docMk/>
            <pc:sldMk cId="841715141" sldId="2146847231"/>
            <ac:picMk id="425" creationId="{F6C135EE-2A22-23BA-3409-7C423AD89C5B}"/>
          </ac:picMkLst>
        </pc:picChg>
        <pc:cxnChg chg="mod">
          <ac:chgData name="d'Agostino, Ciro" userId="522b68d4-162f-4dc7-a4d9-e6a12496a8af" providerId="ADAL" clId="{57DC26E1-E75F-4BBF-B37C-FBBA6038A4BA}" dt="2022-06-21T12:37:40.256" v="6" actId="14100"/>
          <ac:cxnSpMkLst>
            <pc:docMk/>
            <pc:sldMk cId="841715141" sldId="2146847231"/>
            <ac:cxnSpMk id="93" creationId="{B1135C8C-5B4A-40E1-9C9C-CA7A5CE2DF4E}"/>
          </ac:cxnSpMkLst>
        </pc:cxnChg>
        <pc:cxnChg chg="mod">
          <ac:chgData name="d'Agostino, Ciro" userId="522b68d4-162f-4dc7-a4d9-e6a12496a8af" providerId="ADAL" clId="{57DC26E1-E75F-4BBF-B37C-FBBA6038A4BA}" dt="2022-06-21T12:37:49.142" v="7" actId="14100"/>
          <ac:cxnSpMkLst>
            <pc:docMk/>
            <pc:sldMk cId="841715141" sldId="2146847231"/>
            <ac:cxnSpMk id="94" creationId="{59D3F368-97C2-49B1-8EEE-1343CE34B11F}"/>
          </ac:cxnSpMkLst>
        </pc:cxnChg>
        <pc:cxnChg chg="mod">
          <ac:chgData name="d'Agostino, Ciro" userId="522b68d4-162f-4dc7-a4d9-e6a12496a8af" providerId="ADAL" clId="{57DC26E1-E75F-4BBF-B37C-FBBA6038A4BA}" dt="2022-06-21T12:37:57.991" v="8" actId="14100"/>
          <ac:cxnSpMkLst>
            <pc:docMk/>
            <pc:sldMk cId="841715141" sldId="2146847231"/>
            <ac:cxnSpMk id="95" creationId="{6FA99D33-5362-4F9E-BA15-E5CE5A383F7D}"/>
          </ac:cxnSpMkLst>
        </pc:cxnChg>
        <pc:cxnChg chg="mod">
          <ac:chgData name="d'Agostino, Ciro" userId="522b68d4-162f-4dc7-a4d9-e6a12496a8af" providerId="ADAL" clId="{57DC26E1-E75F-4BBF-B37C-FBBA6038A4BA}" dt="2022-06-21T12:38:03.038" v="9" actId="14100"/>
          <ac:cxnSpMkLst>
            <pc:docMk/>
            <pc:sldMk cId="841715141" sldId="2146847231"/>
            <ac:cxnSpMk id="96" creationId="{BA9B0284-7215-4C72-9CF4-15BB1743D931}"/>
          </ac:cxnSpMkLst>
        </pc:cxnChg>
        <pc:cxnChg chg="add mod">
          <ac:chgData name="d'Agostino, Ciro" userId="522b68d4-162f-4dc7-a4d9-e6a12496a8af" providerId="ADAL" clId="{57DC26E1-E75F-4BBF-B37C-FBBA6038A4BA}" dt="2022-06-21T12:37:26.408" v="5" actId="1076"/>
          <ac:cxnSpMkLst>
            <pc:docMk/>
            <pc:sldMk cId="841715141" sldId="2146847231"/>
            <ac:cxnSpMk id="424" creationId="{F734A22B-DACE-3D87-0E4A-B2353B00FACB}"/>
          </ac:cxnSpMkLst>
        </pc:cxnChg>
      </pc:sldChg>
      <pc:sldChg chg="addSp modSp">
        <pc:chgData name="d'Agostino, Ciro" userId="522b68d4-162f-4dc7-a4d9-e6a12496a8af" providerId="ADAL" clId="{57DC26E1-E75F-4BBF-B37C-FBBA6038A4BA}" dt="2022-06-21T12:28:46.043" v="0"/>
        <pc:sldMkLst>
          <pc:docMk/>
          <pc:sldMk cId="2819354443" sldId="2146847234"/>
        </pc:sldMkLst>
        <pc:picChg chg="add mod">
          <ac:chgData name="d'Agostino, Ciro" userId="522b68d4-162f-4dc7-a4d9-e6a12496a8af" providerId="ADAL" clId="{57DC26E1-E75F-4BBF-B37C-FBBA6038A4BA}" dt="2022-06-21T12:28:46.043" v="0"/>
          <ac:picMkLst>
            <pc:docMk/>
            <pc:sldMk cId="2819354443" sldId="2146847234"/>
            <ac:picMk id="49" creationId="{619A7681-0BFF-A908-5E14-0296A6829CC2}"/>
          </ac:picMkLst>
        </pc:picChg>
      </pc:sldChg>
      <pc:sldChg chg="addSp modSp">
        <pc:chgData name="d'Agostino, Ciro" userId="522b68d4-162f-4dc7-a4d9-e6a12496a8af" providerId="ADAL" clId="{57DC26E1-E75F-4BBF-B37C-FBBA6038A4BA}" dt="2022-06-21T12:28:51.892" v="2"/>
        <pc:sldMkLst>
          <pc:docMk/>
          <pc:sldMk cId="2112536295" sldId="2146847235"/>
        </pc:sldMkLst>
        <pc:picChg chg="add mod">
          <ac:chgData name="d'Agostino, Ciro" userId="522b68d4-162f-4dc7-a4d9-e6a12496a8af" providerId="ADAL" clId="{57DC26E1-E75F-4BBF-B37C-FBBA6038A4BA}" dt="2022-06-21T12:28:51.892" v="2"/>
          <ac:picMkLst>
            <pc:docMk/>
            <pc:sldMk cId="2112536295" sldId="2146847235"/>
            <ac:picMk id="54" creationId="{B7D8FE43-F78F-06DE-9BB2-133587A77D54}"/>
          </ac:picMkLst>
        </pc:picChg>
      </pc:sldChg>
      <pc:sldChg chg="addSp modSp">
        <pc:chgData name="d'Agostino, Ciro" userId="522b68d4-162f-4dc7-a4d9-e6a12496a8af" providerId="ADAL" clId="{57DC26E1-E75F-4BBF-B37C-FBBA6038A4BA}" dt="2022-06-21T12:28:48.658" v="1"/>
        <pc:sldMkLst>
          <pc:docMk/>
          <pc:sldMk cId="174144288" sldId="2146847236"/>
        </pc:sldMkLst>
        <pc:picChg chg="add mod">
          <ac:chgData name="d'Agostino, Ciro" userId="522b68d4-162f-4dc7-a4d9-e6a12496a8af" providerId="ADAL" clId="{57DC26E1-E75F-4BBF-B37C-FBBA6038A4BA}" dt="2022-06-21T12:28:48.658" v="1"/>
          <ac:picMkLst>
            <pc:docMk/>
            <pc:sldMk cId="174144288" sldId="2146847236"/>
            <ac:picMk id="60" creationId="{75B04A6E-AE18-E91B-BDD2-0718C8BE0385}"/>
          </ac:picMkLst>
        </pc:picChg>
      </pc:sldChg>
      <pc:sldChg chg="addSp modSp">
        <pc:chgData name="d'Agostino, Ciro" userId="522b68d4-162f-4dc7-a4d9-e6a12496a8af" providerId="ADAL" clId="{57DC26E1-E75F-4BBF-B37C-FBBA6038A4BA}" dt="2022-06-21T12:28:56.003" v="3"/>
        <pc:sldMkLst>
          <pc:docMk/>
          <pc:sldMk cId="2684447521" sldId="2146847238"/>
        </pc:sldMkLst>
        <pc:picChg chg="add mod">
          <ac:chgData name="d'Agostino, Ciro" userId="522b68d4-162f-4dc7-a4d9-e6a12496a8af" providerId="ADAL" clId="{57DC26E1-E75F-4BBF-B37C-FBBA6038A4BA}" dt="2022-06-21T12:28:56.003" v="3"/>
          <ac:picMkLst>
            <pc:docMk/>
            <pc:sldMk cId="2684447521" sldId="2146847238"/>
            <ac:picMk id="74" creationId="{31AA85E3-AA53-0E65-8CED-4530228EB8C8}"/>
          </ac:picMkLst>
        </pc:picChg>
      </pc:sldChg>
      <pc:sldChg chg="addSp delSp modSp new mod">
        <pc:chgData name="d'Agostino, Ciro" userId="522b68d4-162f-4dc7-a4d9-e6a12496a8af" providerId="ADAL" clId="{57DC26E1-E75F-4BBF-B37C-FBBA6038A4BA}" dt="2022-06-21T15:48:28.834" v="76" actId="1076"/>
        <pc:sldMkLst>
          <pc:docMk/>
          <pc:sldMk cId="342904315" sldId="2146847239"/>
        </pc:sldMkLst>
        <pc:spChg chg="del">
          <ac:chgData name="d'Agostino, Ciro" userId="522b68d4-162f-4dc7-a4d9-e6a12496a8af" providerId="ADAL" clId="{57DC26E1-E75F-4BBF-B37C-FBBA6038A4BA}" dt="2022-06-21T15:46:45.027" v="58" actId="478"/>
          <ac:spMkLst>
            <pc:docMk/>
            <pc:sldMk cId="342904315" sldId="2146847239"/>
            <ac:spMk id="2" creationId="{04CF9B69-A173-65F2-E3BE-226E505FAB2C}"/>
          </ac:spMkLst>
        </pc:spChg>
        <pc:spChg chg="del">
          <ac:chgData name="d'Agostino, Ciro" userId="522b68d4-162f-4dc7-a4d9-e6a12496a8af" providerId="ADAL" clId="{57DC26E1-E75F-4BBF-B37C-FBBA6038A4BA}" dt="2022-06-21T15:46:49.654" v="61" actId="478"/>
          <ac:spMkLst>
            <pc:docMk/>
            <pc:sldMk cId="342904315" sldId="2146847239"/>
            <ac:spMk id="3" creationId="{18867A1D-555A-F5B5-4E48-16EB6970B1CD}"/>
          </ac:spMkLst>
        </pc:spChg>
        <pc:spChg chg="del">
          <ac:chgData name="d'Agostino, Ciro" userId="522b68d4-162f-4dc7-a4d9-e6a12496a8af" providerId="ADAL" clId="{57DC26E1-E75F-4BBF-B37C-FBBA6038A4BA}" dt="2022-06-21T15:46:46.172" v="59" actId="478"/>
          <ac:spMkLst>
            <pc:docMk/>
            <pc:sldMk cId="342904315" sldId="2146847239"/>
            <ac:spMk id="4" creationId="{496B4B90-AB62-9B66-9835-5CEBD9CB6920}"/>
          </ac:spMkLst>
        </pc:spChg>
        <pc:spChg chg="del">
          <ac:chgData name="d'Agostino, Ciro" userId="522b68d4-162f-4dc7-a4d9-e6a12496a8af" providerId="ADAL" clId="{57DC26E1-E75F-4BBF-B37C-FBBA6038A4BA}" dt="2022-06-21T15:46:47.946" v="60" actId="478"/>
          <ac:spMkLst>
            <pc:docMk/>
            <pc:sldMk cId="342904315" sldId="2146847239"/>
            <ac:spMk id="5" creationId="{F20154E1-A58F-239A-DAF5-5D541AB50FEC}"/>
          </ac:spMkLst>
        </pc:spChg>
        <pc:picChg chg="add mod">
          <ac:chgData name="d'Agostino, Ciro" userId="522b68d4-162f-4dc7-a4d9-e6a12496a8af" providerId="ADAL" clId="{57DC26E1-E75F-4BBF-B37C-FBBA6038A4BA}" dt="2022-06-21T15:46:53.905" v="64" actId="1076"/>
          <ac:picMkLst>
            <pc:docMk/>
            <pc:sldMk cId="342904315" sldId="2146847239"/>
            <ac:picMk id="7" creationId="{1C8861C6-5C78-DA3E-4B3E-1F36647EE330}"/>
          </ac:picMkLst>
        </pc:picChg>
        <pc:picChg chg="add mod">
          <ac:chgData name="d'Agostino, Ciro" userId="522b68d4-162f-4dc7-a4d9-e6a12496a8af" providerId="ADAL" clId="{57DC26E1-E75F-4BBF-B37C-FBBA6038A4BA}" dt="2022-06-21T15:47:20.741" v="68" actId="14100"/>
          <ac:picMkLst>
            <pc:docMk/>
            <pc:sldMk cId="342904315" sldId="2146847239"/>
            <ac:picMk id="9" creationId="{B97C55C6-7B1A-EF65-D417-3A390C0B35BD}"/>
          </ac:picMkLst>
        </pc:picChg>
        <pc:picChg chg="add mod">
          <ac:chgData name="d'Agostino, Ciro" userId="522b68d4-162f-4dc7-a4d9-e6a12496a8af" providerId="ADAL" clId="{57DC26E1-E75F-4BBF-B37C-FBBA6038A4BA}" dt="2022-06-21T15:47:52.739" v="71" actId="1076"/>
          <ac:picMkLst>
            <pc:docMk/>
            <pc:sldMk cId="342904315" sldId="2146847239"/>
            <ac:picMk id="11" creationId="{15B160A4-6501-F247-8ADB-B62BE8EA7534}"/>
          </ac:picMkLst>
        </pc:picChg>
        <pc:picChg chg="add mod">
          <ac:chgData name="d'Agostino, Ciro" userId="522b68d4-162f-4dc7-a4d9-e6a12496a8af" providerId="ADAL" clId="{57DC26E1-E75F-4BBF-B37C-FBBA6038A4BA}" dt="2022-06-21T15:48:28.834" v="76" actId="1076"/>
          <ac:picMkLst>
            <pc:docMk/>
            <pc:sldMk cId="342904315" sldId="2146847239"/>
            <ac:picMk id="13" creationId="{9EEBCFC1-4C99-DC98-3B6B-BCED8B2C59C6}"/>
          </ac:picMkLst>
        </pc:picChg>
      </pc:sldChg>
      <pc:sldChg chg="addSp delSp modSp add mod">
        <pc:chgData name="d'Agostino, Ciro" userId="522b68d4-162f-4dc7-a4d9-e6a12496a8af" providerId="ADAL" clId="{57DC26E1-E75F-4BBF-B37C-FBBA6038A4BA}" dt="2022-06-22T08:35:56.656" v="231" actId="1076"/>
        <pc:sldMkLst>
          <pc:docMk/>
          <pc:sldMk cId="3046202542" sldId="2146847239"/>
        </pc:sldMkLst>
        <pc:grpChg chg="del">
          <ac:chgData name="d'Agostino, Ciro" userId="522b68d4-162f-4dc7-a4d9-e6a12496a8af" providerId="ADAL" clId="{57DC26E1-E75F-4BBF-B37C-FBBA6038A4BA}" dt="2022-06-22T08:35:48.269" v="227" actId="478"/>
          <ac:grpSpMkLst>
            <pc:docMk/>
            <pc:sldMk cId="3046202542" sldId="2146847239"/>
            <ac:grpSpMk id="15" creationId="{0CB3EAFE-073C-43C4-8360-125A627B9EE5}"/>
          </ac:grpSpMkLst>
        </pc:grpChg>
        <pc:grpChg chg="add del mod">
          <ac:chgData name="d'Agostino, Ciro" userId="522b68d4-162f-4dc7-a4d9-e6a12496a8af" providerId="ADAL" clId="{57DC26E1-E75F-4BBF-B37C-FBBA6038A4BA}" dt="2022-06-22T08:35:56.656" v="231" actId="1076"/>
          <ac:grpSpMkLst>
            <pc:docMk/>
            <pc:sldMk cId="3046202542" sldId="2146847239"/>
            <ac:grpSpMk id="203" creationId="{5C940CB8-C847-8D54-D930-46BFFE938EAB}"/>
          </ac:grpSpMkLst>
        </pc:grpChg>
        <pc:picChg chg="del">
          <ac:chgData name="d'Agostino, Ciro" userId="522b68d4-162f-4dc7-a4d9-e6a12496a8af" providerId="ADAL" clId="{57DC26E1-E75F-4BBF-B37C-FBBA6038A4BA}" dt="2022-06-22T08:35:48.269" v="227" actId="478"/>
          <ac:picMkLst>
            <pc:docMk/>
            <pc:sldMk cId="3046202542" sldId="2146847239"/>
            <ac:picMk id="19" creationId="{86BA9C9A-2C5E-415A-8C33-FA3C056E973C}"/>
          </ac:picMkLst>
        </pc:picChg>
        <pc:picChg chg="del">
          <ac:chgData name="d'Agostino, Ciro" userId="522b68d4-162f-4dc7-a4d9-e6a12496a8af" providerId="ADAL" clId="{57DC26E1-E75F-4BBF-B37C-FBBA6038A4BA}" dt="2022-06-22T08:35:48.269" v="227" actId="478"/>
          <ac:picMkLst>
            <pc:docMk/>
            <pc:sldMk cId="3046202542" sldId="2146847239"/>
            <ac:picMk id="108" creationId="{3FE6AAA5-F38C-4580-9320-D7700505A976}"/>
          </ac:picMkLst>
        </pc:picChg>
        <pc:picChg chg="del">
          <ac:chgData name="d'Agostino, Ciro" userId="522b68d4-162f-4dc7-a4d9-e6a12496a8af" providerId="ADAL" clId="{57DC26E1-E75F-4BBF-B37C-FBBA6038A4BA}" dt="2022-06-22T08:35:48.269" v="227" actId="478"/>
          <ac:picMkLst>
            <pc:docMk/>
            <pc:sldMk cId="3046202542" sldId="2146847239"/>
            <ac:picMk id="121" creationId="{E17AA085-4D0A-4858-A008-4712E5E123EF}"/>
          </ac:picMkLst>
        </pc:picChg>
        <pc:picChg chg="del">
          <ac:chgData name="d'Agostino, Ciro" userId="522b68d4-162f-4dc7-a4d9-e6a12496a8af" providerId="ADAL" clId="{57DC26E1-E75F-4BBF-B37C-FBBA6038A4BA}" dt="2022-06-22T08:35:48.269" v="227" actId="478"/>
          <ac:picMkLst>
            <pc:docMk/>
            <pc:sldMk cId="3046202542" sldId="2146847239"/>
            <ac:picMk id="125" creationId="{67379EDF-B661-4B07-96F8-C7D6FFBBCBCF}"/>
          </ac:picMkLst>
        </pc:picChg>
        <pc:picChg chg="add del mod">
          <ac:chgData name="d'Agostino, Ciro" userId="522b68d4-162f-4dc7-a4d9-e6a12496a8af" providerId="ADAL" clId="{57DC26E1-E75F-4BBF-B37C-FBBA6038A4BA}" dt="2022-06-22T08:35:56.656" v="231" actId="1076"/>
          <ac:picMkLst>
            <pc:docMk/>
            <pc:sldMk cId="3046202542" sldId="2146847239"/>
            <ac:picMk id="147" creationId="{C6675343-C6C3-60F4-A9E5-75A9ECB4CD58}"/>
          </ac:picMkLst>
        </pc:picChg>
        <pc:picChg chg="del">
          <ac:chgData name="d'Agostino, Ciro" userId="522b68d4-162f-4dc7-a4d9-e6a12496a8af" providerId="ADAL" clId="{57DC26E1-E75F-4BBF-B37C-FBBA6038A4BA}" dt="2022-06-22T08:35:48.269" v="227" actId="478"/>
          <ac:picMkLst>
            <pc:docMk/>
            <pc:sldMk cId="3046202542" sldId="2146847239"/>
            <ac:picMk id="151" creationId="{E0DF8956-D505-401A-933A-EAB6D23BA6F1}"/>
          </ac:picMkLst>
        </pc:picChg>
        <pc:picChg chg="del">
          <ac:chgData name="d'Agostino, Ciro" userId="522b68d4-162f-4dc7-a4d9-e6a12496a8af" providerId="ADAL" clId="{57DC26E1-E75F-4BBF-B37C-FBBA6038A4BA}" dt="2022-06-22T08:35:48.269" v="227" actId="478"/>
          <ac:picMkLst>
            <pc:docMk/>
            <pc:sldMk cId="3046202542" sldId="2146847239"/>
            <ac:picMk id="152" creationId="{A7E23A96-5819-49BB-9F81-1E109091D574}"/>
          </ac:picMkLst>
        </pc:picChg>
        <pc:picChg chg="del">
          <ac:chgData name="d'Agostino, Ciro" userId="522b68d4-162f-4dc7-a4d9-e6a12496a8af" providerId="ADAL" clId="{57DC26E1-E75F-4BBF-B37C-FBBA6038A4BA}" dt="2022-06-22T08:35:48.269" v="227" actId="478"/>
          <ac:picMkLst>
            <pc:docMk/>
            <pc:sldMk cId="3046202542" sldId="2146847239"/>
            <ac:picMk id="153" creationId="{18696514-C0AF-4754-8170-6BA38112EFF7}"/>
          </ac:picMkLst>
        </pc:picChg>
        <pc:picChg chg="del">
          <ac:chgData name="d'Agostino, Ciro" userId="522b68d4-162f-4dc7-a4d9-e6a12496a8af" providerId="ADAL" clId="{57DC26E1-E75F-4BBF-B37C-FBBA6038A4BA}" dt="2022-06-22T08:35:48.269" v="227" actId="478"/>
          <ac:picMkLst>
            <pc:docMk/>
            <pc:sldMk cId="3046202542" sldId="2146847239"/>
            <ac:picMk id="154" creationId="{8DFFB5D2-CA80-416A-9698-B38D6B4A6BEF}"/>
          </ac:picMkLst>
        </pc:picChg>
        <pc:picChg chg="add del mod">
          <ac:chgData name="d'Agostino, Ciro" userId="522b68d4-162f-4dc7-a4d9-e6a12496a8af" providerId="ADAL" clId="{57DC26E1-E75F-4BBF-B37C-FBBA6038A4BA}" dt="2022-06-22T08:35:56.656" v="231" actId="1076"/>
          <ac:picMkLst>
            <pc:docMk/>
            <pc:sldMk cId="3046202542" sldId="2146847239"/>
            <ac:picMk id="162" creationId="{633108E7-FBF2-7291-1EF2-0ED07E5F058D}"/>
          </ac:picMkLst>
        </pc:picChg>
        <pc:picChg chg="add del mod">
          <ac:chgData name="d'Agostino, Ciro" userId="522b68d4-162f-4dc7-a4d9-e6a12496a8af" providerId="ADAL" clId="{57DC26E1-E75F-4BBF-B37C-FBBA6038A4BA}" dt="2022-06-22T08:35:56.656" v="231" actId="1076"/>
          <ac:picMkLst>
            <pc:docMk/>
            <pc:sldMk cId="3046202542" sldId="2146847239"/>
            <ac:picMk id="163" creationId="{B4F99808-B6E9-3BE0-B785-570B782821E5}"/>
          </ac:picMkLst>
        </pc:picChg>
        <pc:picChg chg="add del mod">
          <ac:chgData name="d'Agostino, Ciro" userId="522b68d4-162f-4dc7-a4d9-e6a12496a8af" providerId="ADAL" clId="{57DC26E1-E75F-4BBF-B37C-FBBA6038A4BA}" dt="2022-06-22T08:35:56.656" v="231" actId="1076"/>
          <ac:picMkLst>
            <pc:docMk/>
            <pc:sldMk cId="3046202542" sldId="2146847239"/>
            <ac:picMk id="164" creationId="{30C2B9B4-6A91-14EC-5D3A-4FA8B1F8FD64}"/>
          </ac:picMkLst>
        </pc:picChg>
        <pc:picChg chg="add del mod">
          <ac:chgData name="d'Agostino, Ciro" userId="522b68d4-162f-4dc7-a4d9-e6a12496a8af" providerId="ADAL" clId="{57DC26E1-E75F-4BBF-B37C-FBBA6038A4BA}" dt="2022-06-22T08:35:56.656" v="231" actId="1076"/>
          <ac:picMkLst>
            <pc:docMk/>
            <pc:sldMk cId="3046202542" sldId="2146847239"/>
            <ac:picMk id="165" creationId="{C589D078-7262-D73C-BFFB-7BDA2333EC30}"/>
          </ac:picMkLst>
        </pc:picChg>
        <pc:picChg chg="add del mod">
          <ac:chgData name="d'Agostino, Ciro" userId="522b68d4-162f-4dc7-a4d9-e6a12496a8af" providerId="ADAL" clId="{57DC26E1-E75F-4BBF-B37C-FBBA6038A4BA}" dt="2022-06-22T08:35:56.656" v="231" actId="1076"/>
          <ac:picMkLst>
            <pc:docMk/>
            <pc:sldMk cId="3046202542" sldId="2146847239"/>
            <ac:picMk id="166" creationId="{03D9A21C-185D-83CC-4AC5-08EB5C79B247}"/>
          </ac:picMkLst>
        </pc:picChg>
        <pc:picChg chg="add del mod">
          <ac:chgData name="d'Agostino, Ciro" userId="522b68d4-162f-4dc7-a4d9-e6a12496a8af" providerId="ADAL" clId="{57DC26E1-E75F-4BBF-B37C-FBBA6038A4BA}" dt="2022-06-22T08:35:56.656" v="231" actId="1076"/>
          <ac:picMkLst>
            <pc:docMk/>
            <pc:sldMk cId="3046202542" sldId="2146847239"/>
            <ac:picMk id="202" creationId="{4E3A3688-BAD4-8443-2104-F983F1085412}"/>
          </ac:picMkLst>
        </pc:picChg>
        <pc:picChg chg="mod">
          <ac:chgData name="d'Agostino, Ciro" userId="522b68d4-162f-4dc7-a4d9-e6a12496a8af" providerId="ADAL" clId="{57DC26E1-E75F-4BBF-B37C-FBBA6038A4BA}" dt="2022-06-22T08:35:49.710" v="228"/>
          <ac:picMkLst>
            <pc:docMk/>
            <pc:sldMk cId="3046202542" sldId="2146847239"/>
            <ac:picMk id="204" creationId="{ACA34064-B871-7F19-36D9-4B38CE440DB8}"/>
          </ac:picMkLst>
        </pc:picChg>
        <pc:picChg chg="mod">
          <ac:chgData name="d'Agostino, Ciro" userId="522b68d4-162f-4dc7-a4d9-e6a12496a8af" providerId="ADAL" clId="{57DC26E1-E75F-4BBF-B37C-FBBA6038A4BA}" dt="2022-06-22T08:35:49.710" v="228"/>
          <ac:picMkLst>
            <pc:docMk/>
            <pc:sldMk cId="3046202542" sldId="2146847239"/>
            <ac:picMk id="205" creationId="{83B849FF-97A2-3933-9167-73DC97EEF545}"/>
          </ac:picMkLst>
        </pc:picChg>
        <pc:picChg chg="add del mod">
          <ac:chgData name="d'Agostino, Ciro" userId="522b68d4-162f-4dc7-a4d9-e6a12496a8af" providerId="ADAL" clId="{57DC26E1-E75F-4BBF-B37C-FBBA6038A4BA}" dt="2022-06-22T08:35:56.656" v="231" actId="1076"/>
          <ac:picMkLst>
            <pc:docMk/>
            <pc:sldMk cId="3046202542" sldId="2146847239"/>
            <ac:picMk id="206" creationId="{E563BFC3-77BC-1274-605E-8FBFBC61CCE2}"/>
          </ac:picMkLst>
        </pc:picChg>
        <pc:picChg chg="add del mod">
          <ac:chgData name="d'Agostino, Ciro" userId="522b68d4-162f-4dc7-a4d9-e6a12496a8af" providerId="ADAL" clId="{57DC26E1-E75F-4BBF-B37C-FBBA6038A4BA}" dt="2022-06-22T08:35:56.656" v="231" actId="1076"/>
          <ac:picMkLst>
            <pc:docMk/>
            <pc:sldMk cId="3046202542" sldId="2146847239"/>
            <ac:picMk id="208" creationId="{65CF332F-CBD6-2875-8E2A-4DEBF824CD32}"/>
          </ac:picMkLst>
        </pc:picChg>
        <pc:picChg chg="add del mod">
          <ac:chgData name="d'Agostino, Ciro" userId="522b68d4-162f-4dc7-a4d9-e6a12496a8af" providerId="ADAL" clId="{57DC26E1-E75F-4BBF-B37C-FBBA6038A4BA}" dt="2022-06-22T08:35:56.656" v="231" actId="1076"/>
          <ac:picMkLst>
            <pc:docMk/>
            <pc:sldMk cId="3046202542" sldId="2146847239"/>
            <ac:picMk id="209" creationId="{72F89546-33AF-7F6C-1E53-E52B3606D720}"/>
          </ac:picMkLst>
        </pc:picChg>
        <pc:picChg chg="add del mod">
          <ac:chgData name="d'Agostino, Ciro" userId="522b68d4-162f-4dc7-a4d9-e6a12496a8af" providerId="ADAL" clId="{57DC26E1-E75F-4BBF-B37C-FBBA6038A4BA}" dt="2022-06-22T08:35:56.656" v="231" actId="1076"/>
          <ac:picMkLst>
            <pc:docMk/>
            <pc:sldMk cId="3046202542" sldId="2146847239"/>
            <ac:picMk id="210" creationId="{049D1FFC-1DB4-80C5-46D8-90E20F6E3270}"/>
          </ac:picMkLst>
        </pc:picChg>
        <pc:picChg chg="add del mod">
          <ac:chgData name="d'Agostino, Ciro" userId="522b68d4-162f-4dc7-a4d9-e6a12496a8af" providerId="ADAL" clId="{57DC26E1-E75F-4BBF-B37C-FBBA6038A4BA}" dt="2022-06-22T08:35:56.656" v="231" actId="1076"/>
          <ac:picMkLst>
            <pc:docMk/>
            <pc:sldMk cId="3046202542" sldId="2146847239"/>
            <ac:picMk id="211" creationId="{561E4642-48BA-FFC2-B37B-CF4803ECCE14}"/>
          </ac:picMkLst>
        </pc:picChg>
        <pc:picChg chg="add del mod">
          <ac:chgData name="d'Agostino, Ciro" userId="522b68d4-162f-4dc7-a4d9-e6a12496a8af" providerId="ADAL" clId="{57DC26E1-E75F-4BBF-B37C-FBBA6038A4BA}" dt="2022-06-22T08:35:56.656" v="231" actId="1076"/>
          <ac:picMkLst>
            <pc:docMk/>
            <pc:sldMk cId="3046202542" sldId="2146847239"/>
            <ac:picMk id="212" creationId="{BAA33A20-0CE7-754E-7EA8-A6797B9BE9DC}"/>
          </ac:picMkLst>
        </pc:picChg>
        <pc:picChg chg="add del mod">
          <ac:chgData name="d'Agostino, Ciro" userId="522b68d4-162f-4dc7-a4d9-e6a12496a8af" providerId="ADAL" clId="{57DC26E1-E75F-4BBF-B37C-FBBA6038A4BA}" dt="2022-06-22T08:35:56.656" v="231" actId="1076"/>
          <ac:picMkLst>
            <pc:docMk/>
            <pc:sldMk cId="3046202542" sldId="2146847239"/>
            <ac:picMk id="213" creationId="{90D05274-BFA2-B473-D8E5-AC5580ED6E59}"/>
          </ac:picMkLst>
        </pc:picChg>
        <pc:picChg chg="add del mod">
          <ac:chgData name="d'Agostino, Ciro" userId="522b68d4-162f-4dc7-a4d9-e6a12496a8af" providerId="ADAL" clId="{57DC26E1-E75F-4BBF-B37C-FBBA6038A4BA}" dt="2022-06-22T08:35:56.656" v="231" actId="1076"/>
          <ac:picMkLst>
            <pc:docMk/>
            <pc:sldMk cId="3046202542" sldId="2146847239"/>
            <ac:picMk id="214" creationId="{900F24E0-5870-712C-DD02-F2FEFFEBF016}"/>
          </ac:picMkLst>
        </pc:picChg>
        <pc:picChg chg="add del mod">
          <ac:chgData name="d'Agostino, Ciro" userId="522b68d4-162f-4dc7-a4d9-e6a12496a8af" providerId="ADAL" clId="{57DC26E1-E75F-4BBF-B37C-FBBA6038A4BA}" dt="2022-06-22T08:35:56.656" v="231" actId="1076"/>
          <ac:picMkLst>
            <pc:docMk/>
            <pc:sldMk cId="3046202542" sldId="2146847239"/>
            <ac:picMk id="215" creationId="{DA10856E-0501-FC5E-AE4E-E72182BED909}"/>
          </ac:picMkLst>
        </pc:picChg>
        <pc:picChg chg="add del mod">
          <ac:chgData name="d'Agostino, Ciro" userId="522b68d4-162f-4dc7-a4d9-e6a12496a8af" providerId="ADAL" clId="{57DC26E1-E75F-4BBF-B37C-FBBA6038A4BA}" dt="2022-06-22T08:35:56.656" v="231" actId="1076"/>
          <ac:picMkLst>
            <pc:docMk/>
            <pc:sldMk cId="3046202542" sldId="2146847239"/>
            <ac:picMk id="216" creationId="{6F63ADCB-0DDA-5B71-E6F2-0171294DD80C}"/>
          </ac:picMkLst>
        </pc:picChg>
        <pc:picChg chg="add del mod">
          <ac:chgData name="d'Agostino, Ciro" userId="522b68d4-162f-4dc7-a4d9-e6a12496a8af" providerId="ADAL" clId="{57DC26E1-E75F-4BBF-B37C-FBBA6038A4BA}" dt="2022-06-22T08:35:56.656" v="231" actId="1076"/>
          <ac:picMkLst>
            <pc:docMk/>
            <pc:sldMk cId="3046202542" sldId="2146847239"/>
            <ac:picMk id="218" creationId="{9B2A3816-D284-3F78-3BAD-7C624EDCC34C}"/>
          </ac:picMkLst>
        </pc:picChg>
        <pc:picChg chg="add del mod">
          <ac:chgData name="d'Agostino, Ciro" userId="522b68d4-162f-4dc7-a4d9-e6a12496a8af" providerId="ADAL" clId="{57DC26E1-E75F-4BBF-B37C-FBBA6038A4BA}" dt="2022-06-22T08:35:56.656" v="231" actId="1076"/>
          <ac:picMkLst>
            <pc:docMk/>
            <pc:sldMk cId="3046202542" sldId="2146847239"/>
            <ac:picMk id="219" creationId="{CC270455-7E73-D37A-DDD5-0EF46E276E5E}"/>
          </ac:picMkLst>
        </pc:picChg>
        <pc:picChg chg="add del mod">
          <ac:chgData name="d'Agostino, Ciro" userId="522b68d4-162f-4dc7-a4d9-e6a12496a8af" providerId="ADAL" clId="{57DC26E1-E75F-4BBF-B37C-FBBA6038A4BA}" dt="2022-06-22T08:35:56.656" v="231" actId="1076"/>
          <ac:picMkLst>
            <pc:docMk/>
            <pc:sldMk cId="3046202542" sldId="2146847239"/>
            <ac:picMk id="220" creationId="{01785871-C618-6249-E304-915CE77B388D}"/>
          </ac:picMkLst>
        </pc:picChg>
        <pc:picChg chg="add del mod">
          <ac:chgData name="d'Agostino, Ciro" userId="522b68d4-162f-4dc7-a4d9-e6a12496a8af" providerId="ADAL" clId="{57DC26E1-E75F-4BBF-B37C-FBBA6038A4BA}" dt="2022-06-22T08:35:56.656" v="231" actId="1076"/>
          <ac:picMkLst>
            <pc:docMk/>
            <pc:sldMk cId="3046202542" sldId="2146847239"/>
            <ac:picMk id="221" creationId="{7D27E79D-2F1F-1679-80E1-01E69E1CCBCD}"/>
          </ac:picMkLst>
        </pc:picChg>
        <pc:picChg chg="add del mod">
          <ac:chgData name="d'Agostino, Ciro" userId="522b68d4-162f-4dc7-a4d9-e6a12496a8af" providerId="ADAL" clId="{57DC26E1-E75F-4BBF-B37C-FBBA6038A4BA}" dt="2022-06-22T08:35:56.656" v="231" actId="1076"/>
          <ac:picMkLst>
            <pc:docMk/>
            <pc:sldMk cId="3046202542" sldId="2146847239"/>
            <ac:picMk id="222" creationId="{8129FEA5-E949-5390-B8AF-031517BF38D0}"/>
          </ac:picMkLst>
        </pc:picChg>
        <pc:picChg chg="add del mod">
          <ac:chgData name="d'Agostino, Ciro" userId="522b68d4-162f-4dc7-a4d9-e6a12496a8af" providerId="ADAL" clId="{57DC26E1-E75F-4BBF-B37C-FBBA6038A4BA}" dt="2022-06-22T08:35:56.656" v="231" actId="1076"/>
          <ac:picMkLst>
            <pc:docMk/>
            <pc:sldMk cId="3046202542" sldId="2146847239"/>
            <ac:picMk id="223" creationId="{C5036027-ACDB-7A2B-A00B-A64E79C5AAB9}"/>
          </ac:picMkLst>
        </pc:picChg>
        <pc:picChg chg="add del mod">
          <ac:chgData name="d'Agostino, Ciro" userId="522b68d4-162f-4dc7-a4d9-e6a12496a8af" providerId="ADAL" clId="{57DC26E1-E75F-4BBF-B37C-FBBA6038A4BA}" dt="2022-06-22T08:35:56.656" v="231" actId="1076"/>
          <ac:picMkLst>
            <pc:docMk/>
            <pc:sldMk cId="3046202542" sldId="2146847239"/>
            <ac:picMk id="224" creationId="{4ED277B4-1EF4-59F7-E0AB-48412CA01A5B}"/>
          </ac:picMkLst>
        </pc:picChg>
        <pc:picChg chg="add del mod">
          <ac:chgData name="d'Agostino, Ciro" userId="522b68d4-162f-4dc7-a4d9-e6a12496a8af" providerId="ADAL" clId="{57DC26E1-E75F-4BBF-B37C-FBBA6038A4BA}" dt="2022-06-22T08:35:56.656" v="231" actId="1076"/>
          <ac:picMkLst>
            <pc:docMk/>
            <pc:sldMk cId="3046202542" sldId="2146847239"/>
            <ac:picMk id="225" creationId="{8069B5B9-C728-FD0C-78FF-9E372FB9ECA0}"/>
          </ac:picMkLst>
        </pc:picChg>
        <pc:picChg chg="add del mod">
          <ac:chgData name="d'Agostino, Ciro" userId="522b68d4-162f-4dc7-a4d9-e6a12496a8af" providerId="ADAL" clId="{57DC26E1-E75F-4BBF-B37C-FBBA6038A4BA}" dt="2022-06-22T08:35:56.656" v="231" actId="1076"/>
          <ac:picMkLst>
            <pc:docMk/>
            <pc:sldMk cId="3046202542" sldId="2146847239"/>
            <ac:picMk id="226" creationId="{177AB8CF-B70C-D153-8CB6-799B65A34CA5}"/>
          </ac:picMkLst>
        </pc:picChg>
        <pc:cxnChg chg="del">
          <ac:chgData name="d'Agostino, Ciro" userId="522b68d4-162f-4dc7-a4d9-e6a12496a8af" providerId="ADAL" clId="{57DC26E1-E75F-4BBF-B37C-FBBA6038A4BA}" dt="2022-06-22T08:35:48.269" v="227" actId="478"/>
          <ac:cxnSpMkLst>
            <pc:docMk/>
            <pc:sldMk cId="3046202542" sldId="2146847239"/>
            <ac:cxnSpMk id="123" creationId="{15DC0113-7980-4FAA-B4BA-AF289FA73DB2}"/>
          </ac:cxnSpMkLst>
        </pc:cxnChg>
        <pc:cxnChg chg="add del mod">
          <ac:chgData name="d'Agostino, Ciro" userId="522b68d4-162f-4dc7-a4d9-e6a12496a8af" providerId="ADAL" clId="{57DC26E1-E75F-4BBF-B37C-FBBA6038A4BA}" dt="2022-06-22T08:35:56.656" v="231" actId="1076"/>
          <ac:cxnSpMkLst>
            <pc:docMk/>
            <pc:sldMk cId="3046202542" sldId="2146847239"/>
            <ac:cxnSpMk id="127" creationId="{B3F6D22B-50EC-69F7-67EC-AD66FA1E9AE3}"/>
          </ac:cxnSpMkLst>
        </pc:cxnChg>
        <pc:cxnChg chg="add del mod">
          <ac:chgData name="d'Agostino, Ciro" userId="522b68d4-162f-4dc7-a4d9-e6a12496a8af" providerId="ADAL" clId="{57DC26E1-E75F-4BBF-B37C-FBBA6038A4BA}" dt="2022-06-22T08:35:56.656" v="231" actId="1076"/>
          <ac:cxnSpMkLst>
            <pc:docMk/>
            <pc:sldMk cId="3046202542" sldId="2146847239"/>
            <ac:cxnSpMk id="207" creationId="{84773DA4-E7C7-D2A8-875F-4CF91E66CD16}"/>
          </ac:cxnSpMkLst>
        </pc:cxnChg>
        <pc:cxnChg chg="add del mod">
          <ac:chgData name="d'Agostino, Ciro" userId="522b68d4-162f-4dc7-a4d9-e6a12496a8af" providerId="ADAL" clId="{57DC26E1-E75F-4BBF-B37C-FBBA6038A4BA}" dt="2022-06-22T08:35:56.656" v="231" actId="1076"/>
          <ac:cxnSpMkLst>
            <pc:docMk/>
            <pc:sldMk cId="3046202542" sldId="2146847239"/>
            <ac:cxnSpMk id="217" creationId="{3A8A1A4F-8FE3-CEB0-C95E-FEE2F7158A13}"/>
          </ac:cxnSpMkLst>
        </pc:cxnChg>
      </pc:sldChg>
      <pc:sldChg chg="add ord">
        <pc:chgData name="d'Agostino, Ciro" userId="522b68d4-162f-4dc7-a4d9-e6a12496a8af" providerId="ADAL" clId="{57DC26E1-E75F-4BBF-B37C-FBBA6038A4BA}" dt="2022-06-22T08:37:31.466" v="242"/>
        <pc:sldMkLst>
          <pc:docMk/>
          <pc:sldMk cId="3306277342" sldId="2146847240"/>
        </pc:sldMkLst>
      </pc:sldChg>
      <pc:sldChg chg="addSp delSp modSp add mod">
        <pc:chgData name="d'Agostino, Ciro" userId="522b68d4-162f-4dc7-a4d9-e6a12496a8af" providerId="ADAL" clId="{57DC26E1-E75F-4BBF-B37C-FBBA6038A4BA}" dt="2022-06-22T10:53:11.465" v="500" actId="1076"/>
        <pc:sldMkLst>
          <pc:docMk/>
          <pc:sldMk cId="2380093518" sldId="2146847241"/>
        </pc:sldMkLst>
        <pc:spChg chg="mod">
          <ac:chgData name="d'Agostino, Ciro" userId="522b68d4-162f-4dc7-a4d9-e6a12496a8af" providerId="ADAL" clId="{57DC26E1-E75F-4BBF-B37C-FBBA6038A4BA}" dt="2022-06-22T08:40:52.977" v="266"/>
          <ac:spMkLst>
            <pc:docMk/>
            <pc:sldMk cId="2380093518" sldId="2146847241"/>
            <ac:spMk id="108" creationId="{935181F2-7B9A-45A5-9C80-20C713A8F9ED}"/>
          </ac:spMkLst>
        </pc:spChg>
        <pc:spChg chg="mod">
          <ac:chgData name="d'Agostino, Ciro" userId="522b68d4-162f-4dc7-a4d9-e6a12496a8af" providerId="ADAL" clId="{57DC26E1-E75F-4BBF-B37C-FBBA6038A4BA}" dt="2022-06-22T08:40:52.977" v="266"/>
          <ac:spMkLst>
            <pc:docMk/>
            <pc:sldMk cId="2380093518" sldId="2146847241"/>
            <ac:spMk id="109" creationId="{652F8A9A-F2B3-875D-4DB9-6AB20EDB40BE}"/>
          </ac:spMkLst>
        </pc:spChg>
        <pc:spChg chg="mod">
          <ac:chgData name="d'Agostino, Ciro" userId="522b68d4-162f-4dc7-a4d9-e6a12496a8af" providerId="ADAL" clId="{57DC26E1-E75F-4BBF-B37C-FBBA6038A4BA}" dt="2022-06-22T08:40:52.977" v="266"/>
          <ac:spMkLst>
            <pc:docMk/>
            <pc:sldMk cId="2380093518" sldId="2146847241"/>
            <ac:spMk id="110" creationId="{FB686093-D5E1-4309-FDC5-6F89D505CE39}"/>
          </ac:spMkLst>
        </pc:spChg>
        <pc:spChg chg="mod">
          <ac:chgData name="d'Agostino, Ciro" userId="522b68d4-162f-4dc7-a4d9-e6a12496a8af" providerId="ADAL" clId="{57DC26E1-E75F-4BBF-B37C-FBBA6038A4BA}" dt="2022-06-22T08:40:52.977" v="266"/>
          <ac:spMkLst>
            <pc:docMk/>
            <pc:sldMk cId="2380093518" sldId="2146847241"/>
            <ac:spMk id="111" creationId="{0CBABA8D-39FE-5CE3-CD19-ACAB46457C04}"/>
          </ac:spMkLst>
        </pc:spChg>
        <pc:spChg chg="mod">
          <ac:chgData name="d'Agostino, Ciro" userId="522b68d4-162f-4dc7-a4d9-e6a12496a8af" providerId="ADAL" clId="{57DC26E1-E75F-4BBF-B37C-FBBA6038A4BA}" dt="2022-06-22T08:40:52.977" v="266"/>
          <ac:spMkLst>
            <pc:docMk/>
            <pc:sldMk cId="2380093518" sldId="2146847241"/>
            <ac:spMk id="112" creationId="{B70D6092-2DAB-BDE0-158C-8437A1196CF3}"/>
          </ac:spMkLst>
        </pc:spChg>
        <pc:spChg chg="mod">
          <ac:chgData name="d'Agostino, Ciro" userId="522b68d4-162f-4dc7-a4d9-e6a12496a8af" providerId="ADAL" clId="{57DC26E1-E75F-4BBF-B37C-FBBA6038A4BA}" dt="2022-06-22T08:40:52.977" v="266"/>
          <ac:spMkLst>
            <pc:docMk/>
            <pc:sldMk cId="2380093518" sldId="2146847241"/>
            <ac:spMk id="113" creationId="{1EC3549F-2822-5CDC-E093-2D94EBD160E4}"/>
          </ac:spMkLst>
        </pc:spChg>
        <pc:spChg chg="mod">
          <ac:chgData name="d'Agostino, Ciro" userId="522b68d4-162f-4dc7-a4d9-e6a12496a8af" providerId="ADAL" clId="{57DC26E1-E75F-4BBF-B37C-FBBA6038A4BA}" dt="2022-06-22T08:40:52.977" v="266"/>
          <ac:spMkLst>
            <pc:docMk/>
            <pc:sldMk cId="2380093518" sldId="2146847241"/>
            <ac:spMk id="117" creationId="{B7E16EA6-BB49-0445-3C46-47CE085F94FA}"/>
          </ac:spMkLst>
        </pc:spChg>
        <pc:spChg chg="mod">
          <ac:chgData name="d'Agostino, Ciro" userId="522b68d4-162f-4dc7-a4d9-e6a12496a8af" providerId="ADAL" clId="{57DC26E1-E75F-4BBF-B37C-FBBA6038A4BA}" dt="2022-06-22T08:40:52.977" v="266"/>
          <ac:spMkLst>
            <pc:docMk/>
            <pc:sldMk cId="2380093518" sldId="2146847241"/>
            <ac:spMk id="118" creationId="{FFD716AD-55B6-B453-4701-54538877F881}"/>
          </ac:spMkLst>
        </pc:spChg>
        <pc:spChg chg="mod">
          <ac:chgData name="d'Agostino, Ciro" userId="522b68d4-162f-4dc7-a4d9-e6a12496a8af" providerId="ADAL" clId="{57DC26E1-E75F-4BBF-B37C-FBBA6038A4BA}" dt="2022-06-22T08:40:52.977" v="266"/>
          <ac:spMkLst>
            <pc:docMk/>
            <pc:sldMk cId="2380093518" sldId="2146847241"/>
            <ac:spMk id="119" creationId="{BACA7BDA-FC27-3450-9A59-603F17B83A63}"/>
          </ac:spMkLst>
        </pc:spChg>
        <pc:spChg chg="mod">
          <ac:chgData name="d'Agostino, Ciro" userId="522b68d4-162f-4dc7-a4d9-e6a12496a8af" providerId="ADAL" clId="{57DC26E1-E75F-4BBF-B37C-FBBA6038A4BA}" dt="2022-06-22T08:40:52.977" v="266"/>
          <ac:spMkLst>
            <pc:docMk/>
            <pc:sldMk cId="2380093518" sldId="2146847241"/>
            <ac:spMk id="120" creationId="{A384036C-AC0E-78C3-2662-0B985543A05D}"/>
          </ac:spMkLst>
        </pc:spChg>
        <pc:spChg chg="mod">
          <ac:chgData name="d'Agostino, Ciro" userId="522b68d4-162f-4dc7-a4d9-e6a12496a8af" providerId="ADAL" clId="{57DC26E1-E75F-4BBF-B37C-FBBA6038A4BA}" dt="2022-06-22T08:40:52.977" v="266"/>
          <ac:spMkLst>
            <pc:docMk/>
            <pc:sldMk cId="2380093518" sldId="2146847241"/>
            <ac:spMk id="121" creationId="{41200EB6-002F-6E04-CE2D-E4B1DE58ECE0}"/>
          </ac:spMkLst>
        </pc:spChg>
        <pc:spChg chg="mod">
          <ac:chgData name="d'Agostino, Ciro" userId="522b68d4-162f-4dc7-a4d9-e6a12496a8af" providerId="ADAL" clId="{57DC26E1-E75F-4BBF-B37C-FBBA6038A4BA}" dt="2022-06-22T08:40:52.977" v="266"/>
          <ac:spMkLst>
            <pc:docMk/>
            <pc:sldMk cId="2380093518" sldId="2146847241"/>
            <ac:spMk id="122" creationId="{551F6AF1-EDCB-E737-2353-78B1B7338BA7}"/>
          </ac:spMkLst>
        </pc:spChg>
        <pc:spChg chg="mod">
          <ac:chgData name="d'Agostino, Ciro" userId="522b68d4-162f-4dc7-a4d9-e6a12496a8af" providerId="ADAL" clId="{57DC26E1-E75F-4BBF-B37C-FBBA6038A4BA}" dt="2022-06-22T08:40:52.977" v="266"/>
          <ac:spMkLst>
            <pc:docMk/>
            <pc:sldMk cId="2380093518" sldId="2146847241"/>
            <ac:spMk id="123" creationId="{F99F6788-C17C-3772-BB7F-4FA9BD52FA55}"/>
          </ac:spMkLst>
        </pc:spChg>
        <pc:spChg chg="mod">
          <ac:chgData name="d'Agostino, Ciro" userId="522b68d4-162f-4dc7-a4d9-e6a12496a8af" providerId="ADAL" clId="{57DC26E1-E75F-4BBF-B37C-FBBA6038A4BA}" dt="2022-06-22T08:40:52.977" v="266"/>
          <ac:spMkLst>
            <pc:docMk/>
            <pc:sldMk cId="2380093518" sldId="2146847241"/>
            <ac:spMk id="124" creationId="{F574590B-A2F9-18F0-222D-27BD80C9F7F3}"/>
          </ac:spMkLst>
        </pc:spChg>
        <pc:spChg chg="mod">
          <ac:chgData name="d'Agostino, Ciro" userId="522b68d4-162f-4dc7-a4d9-e6a12496a8af" providerId="ADAL" clId="{57DC26E1-E75F-4BBF-B37C-FBBA6038A4BA}" dt="2022-06-22T08:40:52.977" v="266"/>
          <ac:spMkLst>
            <pc:docMk/>
            <pc:sldMk cId="2380093518" sldId="2146847241"/>
            <ac:spMk id="125" creationId="{F1798396-4390-9A23-E150-8330741332BB}"/>
          </ac:spMkLst>
        </pc:spChg>
        <pc:spChg chg="mod">
          <ac:chgData name="d'Agostino, Ciro" userId="522b68d4-162f-4dc7-a4d9-e6a12496a8af" providerId="ADAL" clId="{57DC26E1-E75F-4BBF-B37C-FBBA6038A4BA}" dt="2022-06-22T08:40:52.977" v="266"/>
          <ac:spMkLst>
            <pc:docMk/>
            <pc:sldMk cId="2380093518" sldId="2146847241"/>
            <ac:spMk id="126" creationId="{778511D4-90B0-FBC6-8951-BD84B363C846}"/>
          </ac:spMkLst>
        </pc:spChg>
        <pc:spChg chg="mod">
          <ac:chgData name="d'Agostino, Ciro" userId="522b68d4-162f-4dc7-a4d9-e6a12496a8af" providerId="ADAL" clId="{57DC26E1-E75F-4BBF-B37C-FBBA6038A4BA}" dt="2022-06-22T08:40:52.977" v="266"/>
          <ac:spMkLst>
            <pc:docMk/>
            <pc:sldMk cId="2380093518" sldId="2146847241"/>
            <ac:spMk id="127" creationId="{9D3C5392-A68E-A92E-CBF2-158B8E93A019}"/>
          </ac:spMkLst>
        </pc:spChg>
        <pc:spChg chg="mod">
          <ac:chgData name="d'Agostino, Ciro" userId="522b68d4-162f-4dc7-a4d9-e6a12496a8af" providerId="ADAL" clId="{57DC26E1-E75F-4BBF-B37C-FBBA6038A4BA}" dt="2022-06-22T08:40:52.977" v="266"/>
          <ac:spMkLst>
            <pc:docMk/>
            <pc:sldMk cId="2380093518" sldId="2146847241"/>
            <ac:spMk id="128" creationId="{13F76588-AF61-91F7-C8F9-210A1930B81E}"/>
          </ac:spMkLst>
        </pc:spChg>
        <pc:spChg chg="mod">
          <ac:chgData name="d'Agostino, Ciro" userId="522b68d4-162f-4dc7-a4d9-e6a12496a8af" providerId="ADAL" clId="{57DC26E1-E75F-4BBF-B37C-FBBA6038A4BA}" dt="2022-06-22T08:40:52.977" v="266"/>
          <ac:spMkLst>
            <pc:docMk/>
            <pc:sldMk cId="2380093518" sldId="2146847241"/>
            <ac:spMk id="129" creationId="{05FFE724-66EC-A582-E9B9-1D5A5270A66C}"/>
          </ac:spMkLst>
        </pc:spChg>
        <pc:spChg chg="mod">
          <ac:chgData name="d'Agostino, Ciro" userId="522b68d4-162f-4dc7-a4d9-e6a12496a8af" providerId="ADAL" clId="{57DC26E1-E75F-4BBF-B37C-FBBA6038A4BA}" dt="2022-06-22T08:40:52.977" v="266"/>
          <ac:spMkLst>
            <pc:docMk/>
            <pc:sldMk cId="2380093518" sldId="2146847241"/>
            <ac:spMk id="130" creationId="{C7F1D13B-4F08-35AE-7DF0-4ECEB5131812}"/>
          </ac:spMkLst>
        </pc:spChg>
        <pc:spChg chg="mod">
          <ac:chgData name="d'Agostino, Ciro" userId="522b68d4-162f-4dc7-a4d9-e6a12496a8af" providerId="ADAL" clId="{57DC26E1-E75F-4BBF-B37C-FBBA6038A4BA}" dt="2022-06-22T08:40:52.977" v="266"/>
          <ac:spMkLst>
            <pc:docMk/>
            <pc:sldMk cId="2380093518" sldId="2146847241"/>
            <ac:spMk id="131" creationId="{20019AA1-D4A8-C9CC-2942-618BA566FD2C}"/>
          </ac:spMkLst>
        </pc:spChg>
        <pc:spChg chg="mod">
          <ac:chgData name="d'Agostino, Ciro" userId="522b68d4-162f-4dc7-a4d9-e6a12496a8af" providerId="ADAL" clId="{57DC26E1-E75F-4BBF-B37C-FBBA6038A4BA}" dt="2022-06-22T08:40:52.977" v="266"/>
          <ac:spMkLst>
            <pc:docMk/>
            <pc:sldMk cId="2380093518" sldId="2146847241"/>
            <ac:spMk id="132" creationId="{C5B35743-E90E-C49E-9695-E21D809F48A3}"/>
          </ac:spMkLst>
        </pc:spChg>
        <pc:spChg chg="mod">
          <ac:chgData name="d'Agostino, Ciro" userId="522b68d4-162f-4dc7-a4d9-e6a12496a8af" providerId="ADAL" clId="{57DC26E1-E75F-4BBF-B37C-FBBA6038A4BA}" dt="2022-06-22T08:40:52.977" v="266"/>
          <ac:spMkLst>
            <pc:docMk/>
            <pc:sldMk cId="2380093518" sldId="2146847241"/>
            <ac:spMk id="153" creationId="{390DC738-16BA-BDE9-65DD-0751130B6866}"/>
          </ac:spMkLst>
        </pc:spChg>
        <pc:spChg chg="mod">
          <ac:chgData name="d'Agostino, Ciro" userId="522b68d4-162f-4dc7-a4d9-e6a12496a8af" providerId="ADAL" clId="{57DC26E1-E75F-4BBF-B37C-FBBA6038A4BA}" dt="2022-06-22T08:40:52.977" v="266"/>
          <ac:spMkLst>
            <pc:docMk/>
            <pc:sldMk cId="2380093518" sldId="2146847241"/>
            <ac:spMk id="154" creationId="{649AFEFA-8EE0-E305-202B-3B4525D70516}"/>
          </ac:spMkLst>
        </pc:spChg>
        <pc:spChg chg="mod">
          <ac:chgData name="d'Agostino, Ciro" userId="522b68d4-162f-4dc7-a4d9-e6a12496a8af" providerId="ADAL" clId="{57DC26E1-E75F-4BBF-B37C-FBBA6038A4BA}" dt="2022-06-22T08:40:52.977" v="266"/>
          <ac:spMkLst>
            <pc:docMk/>
            <pc:sldMk cId="2380093518" sldId="2146847241"/>
            <ac:spMk id="155" creationId="{386C6333-04C3-A367-9A26-33DE626ABF6D}"/>
          </ac:spMkLst>
        </pc:spChg>
        <pc:spChg chg="mod">
          <ac:chgData name="d'Agostino, Ciro" userId="522b68d4-162f-4dc7-a4d9-e6a12496a8af" providerId="ADAL" clId="{57DC26E1-E75F-4BBF-B37C-FBBA6038A4BA}" dt="2022-06-22T08:40:52.977" v="266"/>
          <ac:spMkLst>
            <pc:docMk/>
            <pc:sldMk cId="2380093518" sldId="2146847241"/>
            <ac:spMk id="156" creationId="{0BBB849B-E5B5-1017-0D1E-6C177006EC82}"/>
          </ac:spMkLst>
        </pc:spChg>
        <pc:spChg chg="mod">
          <ac:chgData name="d'Agostino, Ciro" userId="522b68d4-162f-4dc7-a4d9-e6a12496a8af" providerId="ADAL" clId="{57DC26E1-E75F-4BBF-B37C-FBBA6038A4BA}" dt="2022-06-22T08:40:52.977" v="266"/>
          <ac:spMkLst>
            <pc:docMk/>
            <pc:sldMk cId="2380093518" sldId="2146847241"/>
            <ac:spMk id="157" creationId="{056B5A61-A8AD-8433-3CC5-CC8974240B3C}"/>
          </ac:spMkLst>
        </pc:spChg>
        <pc:spChg chg="mod">
          <ac:chgData name="d'Agostino, Ciro" userId="522b68d4-162f-4dc7-a4d9-e6a12496a8af" providerId="ADAL" clId="{57DC26E1-E75F-4BBF-B37C-FBBA6038A4BA}" dt="2022-06-22T08:40:52.977" v="266"/>
          <ac:spMkLst>
            <pc:docMk/>
            <pc:sldMk cId="2380093518" sldId="2146847241"/>
            <ac:spMk id="163" creationId="{D2C31F23-3F14-CC04-7DF5-CDB0E2EE8AEC}"/>
          </ac:spMkLst>
        </pc:spChg>
        <pc:spChg chg="mod">
          <ac:chgData name="d'Agostino, Ciro" userId="522b68d4-162f-4dc7-a4d9-e6a12496a8af" providerId="ADAL" clId="{57DC26E1-E75F-4BBF-B37C-FBBA6038A4BA}" dt="2022-06-22T08:40:52.977" v="266"/>
          <ac:spMkLst>
            <pc:docMk/>
            <pc:sldMk cId="2380093518" sldId="2146847241"/>
            <ac:spMk id="164" creationId="{16C55ECA-AE47-20C0-41AE-C0CACBA973FC}"/>
          </ac:spMkLst>
        </pc:spChg>
        <pc:spChg chg="mod">
          <ac:chgData name="d'Agostino, Ciro" userId="522b68d4-162f-4dc7-a4d9-e6a12496a8af" providerId="ADAL" clId="{57DC26E1-E75F-4BBF-B37C-FBBA6038A4BA}" dt="2022-06-22T10:53:02.945" v="497"/>
          <ac:spMkLst>
            <pc:docMk/>
            <pc:sldMk cId="2380093518" sldId="2146847241"/>
            <ac:spMk id="189" creationId="{293101C8-8EF9-29F9-3269-0B873996E2C1}"/>
          </ac:spMkLst>
        </pc:spChg>
        <pc:spChg chg="mod">
          <ac:chgData name="d'Agostino, Ciro" userId="522b68d4-162f-4dc7-a4d9-e6a12496a8af" providerId="ADAL" clId="{57DC26E1-E75F-4BBF-B37C-FBBA6038A4BA}" dt="2022-06-22T10:53:02.945" v="497"/>
          <ac:spMkLst>
            <pc:docMk/>
            <pc:sldMk cId="2380093518" sldId="2146847241"/>
            <ac:spMk id="190" creationId="{65CB9130-6796-A4E5-022F-0CE838CD1122}"/>
          </ac:spMkLst>
        </pc:spChg>
        <pc:spChg chg="mod">
          <ac:chgData name="d'Agostino, Ciro" userId="522b68d4-162f-4dc7-a4d9-e6a12496a8af" providerId="ADAL" clId="{57DC26E1-E75F-4BBF-B37C-FBBA6038A4BA}" dt="2022-06-22T10:53:02.945" v="497"/>
          <ac:spMkLst>
            <pc:docMk/>
            <pc:sldMk cId="2380093518" sldId="2146847241"/>
            <ac:spMk id="191" creationId="{122BB907-104D-5A04-759D-17C8E6225F4C}"/>
          </ac:spMkLst>
        </pc:spChg>
        <pc:spChg chg="mod">
          <ac:chgData name="d'Agostino, Ciro" userId="522b68d4-162f-4dc7-a4d9-e6a12496a8af" providerId="ADAL" clId="{57DC26E1-E75F-4BBF-B37C-FBBA6038A4BA}" dt="2022-06-22T10:53:02.945" v="497"/>
          <ac:spMkLst>
            <pc:docMk/>
            <pc:sldMk cId="2380093518" sldId="2146847241"/>
            <ac:spMk id="192" creationId="{5558B28E-5D91-A077-374C-6F76F11DE896}"/>
          </ac:spMkLst>
        </pc:spChg>
        <pc:spChg chg="mod">
          <ac:chgData name="d'Agostino, Ciro" userId="522b68d4-162f-4dc7-a4d9-e6a12496a8af" providerId="ADAL" clId="{57DC26E1-E75F-4BBF-B37C-FBBA6038A4BA}" dt="2022-06-22T10:53:02.945" v="497"/>
          <ac:spMkLst>
            <pc:docMk/>
            <pc:sldMk cId="2380093518" sldId="2146847241"/>
            <ac:spMk id="193" creationId="{C9FB337F-4157-ED08-7A8C-A6704E5A6FFB}"/>
          </ac:spMkLst>
        </pc:spChg>
        <pc:spChg chg="mod">
          <ac:chgData name="d'Agostino, Ciro" userId="522b68d4-162f-4dc7-a4d9-e6a12496a8af" providerId="ADAL" clId="{57DC26E1-E75F-4BBF-B37C-FBBA6038A4BA}" dt="2022-06-22T10:53:02.945" v="497"/>
          <ac:spMkLst>
            <pc:docMk/>
            <pc:sldMk cId="2380093518" sldId="2146847241"/>
            <ac:spMk id="194" creationId="{1D6F1D8F-8C38-6E4E-0CB0-4D0250F02913}"/>
          </ac:spMkLst>
        </pc:spChg>
        <pc:spChg chg="mod">
          <ac:chgData name="d'Agostino, Ciro" userId="522b68d4-162f-4dc7-a4d9-e6a12496a8af" providerId="ADAL" clId="{57DC26E1-E75F-4BBF-B37C-FBBA6038A4BA}" dt="2022-06-22T10:53:02.945" v="497"/>
          <ac:spMkLst>
            <pc:docMk/>
            <pc:sldMk cId="2380093518" sldId="2146847241"/>
            <ac:spMk id="198" creationId="{0B40E41F-C540-68CF-A4BE-DADE98428A78}"/>
          </ac:spMkLst>
        </pc:spChg>
        <pc:spChg chg="mod">
          <ac:chgData name="d'Agostino, Ciro" userId="522b68d4-162f-4dc7-a4d9-e6a12496a8af" providerId="ADAL" clId="{57DC26E1-E75F-4BBF-B37C-FBBA6038A4BA}" dt="2022-06-22T10:53:02.945" v="497"/>
          <ac:spMkLst>
            <pc:docMk/>
            <pc:sldMk cId="2380093518" sldId="2146847241"/>
            <ac:spMk id="199" creationId="{321CB850-8969-4166-6008-EB5AD1FB0259}"/>
          </ac:spMkLst>
        </pc:spChg>
        <pc:spChg chg="mod">
          <ac:chgData name="d'Agostino, Ciro" userId="522b68d4-162f-4dc7-a4d9-e6a12496a8af" providerId="ADAL" clId="{57DC26E1-E75F-4BBF-B37C-FBBA6038A4BA}" dt="2022-06-22T10:53:02.945" v="497"/>
          <ac:spMkLst>
            <pc:docMk/>
            <pc:sldMk cId="2380093518" sldId="2146847241"/>
            <ac:spMk id="200" creationId="{25489E40-D199-0AF5-C681-E172AE7A9BFA}"/>
          </ac:spMkLst>
        </pc:spChg>
        <pc:spChg chg="mod">
          <ac:chgData name="d'Agostino, Ciro" userId="522b68d4-162f-4dc7-a4d9-e6a12496a8af" providerId="ADAL" clId="{57DC26E1-E75F-4BBF-B37C-FBBA6038A4BA}" dt="2022-06-22T10:53:02.945" v="497"/>
          <ac:spMkLst>
            <pc:docMk/>
            <pc:sldMk cId="2380093518" sldId="2146847241"/>
            <ac:spMk id="201" creationId="{729A1959-289F-B00E-7F9F-C7C827BB2F58}"/>
          </ac:spMkLst>
        </pc:spChg>
        <pc:spChg chg="mod">
          <ac:chgData name="d'Agostino, Ciro" userId="522b68d4-162f-4dc7-a4d9-e6a12496a8af" providerId="ADAL" clId="{57DC26E1-E75F-4BBF-B37C-FBBA6038A4BA}" dt="2022-06-22T10:53:02.945" v="497"/>
          <ac:spMkLst>
            <pc:docMk/>
            <pc:sldMk cId="2380093518" sldId="2146847241"/>
            <ac:spMk id="202" creationId="{AC0675A2-DA37-CBBB-4731-F412ACE57A7D}"/>
          </ac:spMkLst>
        </pc:spChg>
        <pc:spChg chg="mod">
          <ac:chgData name="d'Agostino, Ciro" userId="522b68d4-162f-4dc7-a4d9-e6a12496a8af" providerId="ADAL" clId="{57DC26E1-E75F-4BBF-B37C-FBBA6038A4BA}" dt="2022-06-22T10:53:02.945" v="497"/>
          <ac:spMkLst>
            <pc:docMk/>
            <pc:sldMk cId="2380093518" sldId="2146847241"/>
            <ac:spMk id="203" creationId="{F263A40C-6DAC-867E-C06E-F45B425341F4}"/>
          </ac:spMkLst>
        </pc:spChg>
        <pc:spChg chg="mod">
          <ac:chgData name="d'Agostino, Ciro" userId="522b68d4-162f-4dc7-a4d9-e6a12496a8af" providerId="ADAL" clId="{57DC26E1-E75F-4BBF-B37C-FBBA6038A4BA}" dt="2022-06-22T10:53:02.945" v="497"/>
          <ac:spMkLst>
            <pc:docMk/>
            <pc:sldMk cId="2380093518" sldId="2146847241"/>
            <ac:spMk id="204" creationId="{D8406936-5530-567C-C67B-757482F9A986}"/>
          </ac:spMkLst>
        </pc:spChg>
        <pc:spChg chg="mod">
          <ac:chgData name="d'Agostino, Ciro" userId="522b68d4-162f-4dc7-a4d9-e6a12496a8af" providerId="ADAL" clId="{57DC26E1-E75F-4BBF-B37C-FBBA6038A4BA}" dt="2022-06-22T10:53:02.945" v="497"/>
          <ac:spMkLst>
            <pc:docMk/>
            <pc:sldMk cId="2380093518" sldId="2146847241"/>
            <ac:spMk id="205" creationId="{4F3877D6-A370-A082-106E-36879E292CC8}"/>
          </ac:spMkLst>
        </pc:spChg>
        <pc:spChg chg="mod">
          <ac:chgData name="d'Agostino, Ciro" userId="522b68d4-162f-4dc7-a4d9-e6a12496a8af" providerId="ADAL" clId="{57DC26E1-E75F-4BBF-B37C-FBBA6038A4BA}" dt="2022-06-22T10:53:02.945" v="497"/>
          <ac:spMkLst>
            <pc:docMk/>
            <pc:sldMk cId="2380093518" sldId="2146847241"/>
            <ac:spMk id="206" creationId="{61B3FD2B-905D-50BA-4B2B-54D3D09917FB}"/>
          </ac:spMkLst>
        </pc:spChg>
        <pc:spChg chg="mod">
          <ac:chgData name="d'Agostino, Ciro" userId="522b68d4-162f-4dc7-a4d9-e6a12496a8af" providerId="ADAL" clId="{57DC26E1-E75F-4BBF-B37C-FBBA6038A4BA}" dt="2022-06-22T10:53:02.945" v="497"/>
          <ac:spMkLst>
            <pc:docMk/>
            <pc:sldMk cId="2380093518" sldId="2146847241"/>
            <ac:spMk id="207" creationId="{29C4BC03-B963-76F9-4383-4608494E633B}"/>
          </ac:spMkLst>
        </pc:spChg>
        <pc:spChg chg="mod">
          <ac:chgData name="d'Agostino, Ciro" userId="522b68d4-162f-4dc7-a4d9-e6a12496a8af" providerId="ADAL" clId="{57DC26E1-E75F-4BBF-B37C-FBBA6038A4BA}" dt="2022-06-22T10:53:02.945" v="497"/>
          <ac:spMkLst>
            <pc:docMk/>
            <pc:sldMk cId="2380093518" sldId="2146847241"/>
            <ac:spMk id="208" creationId="{92F2A38A-06DE-F3A4-FE2E-7EBB499DBB20}"/>
          </ac:spMkLst>
        </pc:spChg>
        <pc:spChg chg="mod">
          <ac:chgData name="d'Agostino, Ciro" userId="522b68d4-162f-4dc7-a4d9-e6a12496a8af" providerId="ADAL" clId="{57DC26E1-E75F-4BBF-B37C-FBBA6038A4BA}" dt="2022-06-22T10:53:02.945" v="497"/>
          <ac:spMkLst>
            <pc:docMk/>
            <pc:sldMk cId="2380093518" sldId="2146847241"/>
            <ac:spMk id="209" creationId="{29FB3312-5CEF-81CF-62D3-03CC1BDBF160}"/>
          </ac:spMkLst>
        </pc:spChg>
        <pc:spChg chg="mod">
          <ac:chgData name="d'Agostino, Ciro" userId="522b68d4-162f-4dc7-a4d9-e6a12496a8af" providerId="ADAL" clId="{57DC26E1-E75F-4BBF-B37C-FBBA6038A4BA}" dt="2022-06-22T10:53:02.945" v="497"/>
          <ac:spMkLst>
            <pc:docMk/>
            <pc:sldMk cId="2380093518" sldId="2146847241"/>
            <ac:spMk id="210" creationId="{ED3E71AA-FC22-4786-179E-6D8B969A4DE5}"/>
          </ac:spMkLst>
        </pc:spChg>
        <pc:spChg chg="mod">
          <ac:chgData name="d'Agostino, Ciro" userId="522b68d4-162f-4dc7-a4d9-e6a12496a8af" providerId="ADAL" clId="{57DC26E1-E75F-4BBF-B37C-FBBA6038A4BA}" dt="2022-06-22T10:53:02.945" v="497"/>
          <ac:spMkLst>
            <pc:docMk/>
            <pc:sldMk cId="2380093518" sldId="2146847241"/>
            <ac:spMk id="211" creationId="{975BEB90-3525-08C2-43A0-5FC9067F52F4}"/>
          </ac:spMkLst>
        </pc:spChg>
        <pc:spChg chg="mod">
          <ac:chgData name="d'Agostino, Ciro" userId="522b68d4-162f-4dc7-a4d9-e6a12496a8af" providerId="ADAL" clId="{57DC26E1-E75F-4BBF-B37C-FBBA6038A4BA}" dt="2022-06-22T10:53:02.945" v="497"/>
          <ac:spMkLst>
            <pc:docMk/>
            <pc:sldMk cId="2380093518" sldId="2146847241"/>
            <ac:spMk id="212" creationId="{AF4CA570-3A15-9E29-1ED2-3AF9B7602B5E}"/>
          </ac:spMkLst>
        </pc:spChg>
        <pc:spChg chg="mod">
          <ac:chgData name="d'Agostino, Ciro" userId="522b68d4-162f-4dc7-a4d9-e6a12496a8af" providerId="ADAL" clId="{57DC26E1-E75F-4BBF-B37C-FBBA6038A4BA}" dt="2022-06-22T10:53:02.945" v="497"/>
          <ac:spMkLst>
            <pc:docMk/>
            <pc:sldMk cId="2380093518" sldId="2146847241"/>
            <ac:spMk id="213" creationId="{B311EDE8-7A6A-A12D-4429-D19F99DDB440}"/>
          </ac:spMkLst>
        </pc:spChg>
        <pc:spChg chg="mod">
          <ac:chgData name="d'Agostino, Ciro" userId="522b68d4-162f-4dc7-a4d9-e6a12496a8af" providerId="ADAL" clId="{57DC26E1-E75F-4BBF-B37C-FBBA6038A4BA}" dt="2022-06-22T10:53:02.945" v="497"/>
          <ac:spMkLst>
            <pc:docMk/>
            <pc:sldMk cId="2380093518" sldId="2146847241"/>
            <ac:spMk id="231" creationId="{7860D9F1-D1E5-ECD0-39B5-20ED8104BE7E}"/>
          </ac:spMkLst>
        </pc:spChg>
        <pc:spChg chg="mod">
          <ac:chgData name="d'Agostino, Ciro" userId="522b68d4-162f-4dc7-a4d9-e6a12496a8af" providerId="ADAL" clId="{57DC26E1-E75F-4BBF-B37C-FBBA6038A4BA}" dt="2022-06-22T10:53:02.945" v="497"/>
          <ac:spMkLst>
            <pc:docMk/>
            <pc:sldMk cId="2380093518" sldId="2146847241"/>
            <ac:spMk id="232" creationId="{8328430B-E05B-624A-D1B9-02F01857269A}"/>
          </ac:spMkLst>
        </pc:spChg>
        <pc:spChg chg="mod">
          <ac:chgData name="d'Agostino, Ciro" userId="522b68d4-162f-4dc7-a4d9-e6a12496a8af" providerId="ADAL" clId="{57DC26E1-E75F-4BBF-B37C-FBBA6038A4BA}" dt="2022-06-22T10:53:02.945" v="497"/>
          <ac:spMkLst>
            <pc:docMk/>
            <pc:sldMk cId="2380093518" sldId="2146847241"/>
            <ac:spMk id="233" creationId="{8CC810C7-293A-595C-612A-6BDC39F983CB}"/>
          </ac:spMkLst>
        </pc:spChg>
        <pc:spChg chg="mod">
          <ac:chgData name="d'Agostino, Ciro" userId="522b68d4-162f-4dc7-a4d9-e6a12496a8af" providerId="ADAL" clId="{57DC26E1-E75F-4BBF-B37C-FBBA6038A4BA}" dt="2022-06-22T10:53:02.945" v="497"/>
          <ac:spMkLst>
            <pc:docMk/>
            <pc:sldMk cId="2380093518" sldId="2146847241"/>
            <ac:spMk id="234" creationId="{B8385F52-4FCE-3468-74F2-907DD4A74AD7}"/>
          </ac:spMkLst>
        </pc:spChg>
        <pc:spChg chg="mod">
          <ac:chgData name="d'Agostino, Ciro" userId="522b68d4-162f-4dc7-a4d9-e6a12496a8af" providerId="ADAL" clId="{57DC26E1-E75F-4BBF-B37C-FBBA6038A4BA}" dt="2022-06-22T10:53:02.945" v="497"/>
          <ac:spMkLst>
            <pc:docMk/>
            <pc:sldMk cId="2380093518" sldId="2146847241"/>
            <ac:spMk id="235" creationId="{D38BB4EC-1EF5-1228-0CAB-BF22B33FDB4E}"/>
          </ac:spMkLst>
        </pc:spChg>
        <pc:spChg chg="mod">
          <ac:chgData name="d'Agostino, Ciro" userId="522b68d4-162f-4dc7-a4d9-e6a12496a8af" providerId="ADAL" clId="{57DC26E1-E75F-4BBF-B37C-FBBA6038A4BA}" dt="2022-06-22T10:53:02.945" v="497"/>
          <ac:spMkLst>
            <pc:docMk/>
            <pc:sldMk cId="2380093518" sldId="2146847241"/>
            <ac:spMk id="241" creationId="{2BDE9A97-C987-A2B2-EDE3-991957B32A14}"/>
          </ac:spMkLst>
        </pc:spChg>
        <pc:spChg chg="mod">
          <ac:chgData name="d'Agostino, Ciro" userId="522b68d4-162f-4dc7-a4d9-e6a12496a8af" providerId="ADAL" clId="{57DC26E1-E75F-4BBF-B37C-FBBA6038A4BA}" dt="2022-06-22T10:53:02.945" v="497"/>
          <ac:spMkLst>
            <pc:docMk/>
            <pc:sldMk cId="2380093518" sldId="2146847241"/>
            <ac:spMk id="242" creationId="{956D3D0C-2C3B-308B-D57F-B47F46BB33C0}"/>
          </ac:spMkLst>
        </pc:spChg>
        <pc:spChg chg="add del mod">
          <ac:chgData name="d'Agostino, Ciro" userId="522b68d4-162f-4dc7-a4d9-e6a12496a8af" providerId="ADAL" clId="{57DC26E1-E75F-4BBF-B37C-FBBA6038A4BA}" dt="2022-06-22T10:53:11.465" v="500" actId="1076"/>
          <ac:spMkLst>
            <pc:docMk/>
            <pc:sldMk cId="2380093518" sldId="2146847241"/>
            <ac:spMk id="266" creationId="{3DE8DC88-8865-4214-571E-4C7F99F3D10E}"/>
          </ac:spMkLst>
        </pc:spChg>
        <pc:spChg chg="del">
          <ac:chgData name="d'Agostino, Ciro" userId="522b68d4-162f-4dc7-a4d9-e6a12496a8af" providerId="ADAL" clId="{57DC26E1-E75F-4BBF-B37C-FBBA6038A4BA}" dt="2022-06-22T08:39:44.030" v="248" actId="478"/>
          <ac:spMkLst>
            <pc:docMk/>
            <pc:sldMk cId="2380093518" sldId="2146847241"/>
            <ac:spMk id="272" creationId="{97F56CEC-1AF4-49F6-8D29-18B4FC07393E}"/>
          </ac:spMkLst>
        </pc:spChg>
        <pc:spChg chg="del">
          <ac:chgData name="d'Agostino, Ciro" userId="522b68d4-162f-4dc7-a4d9-e6a12496a8af" providerId="ADAL" clId="{57DC26E1-E75F-4BBF-B37C-FBBA6038A4BA}" dt="2022-06-22T08:39:44.030" v="248" actId="478"/>
          <ac:spMkLst>
            <pc:docMk/>
            <pc:sldMk cId="2380093518" sldId="2146847241"/>
            <ac:spMk id="273" creationId="{DB014C9B-4C76-4B43-BB4E-50099F0A33EC}"/>
          </ac:spMkLst>
        </pc:spChg>
        <pc:spChg chg="del">
          <ac:chgData name="d'Agostino, Ciro" userId="522b68d4-162f-4dc7-a4d9-e6a12496a8af" providerId="ADAL" clId="{57DC26E1-E75F-4BBF-B37C-FBBA6038A4BA}" dt="2022-06-22T08:39:44.030" v="248" actId="478"/>
          <ac:spMkLst>
            <pc:docMk/>
            <pc:sldMk cId="2380093518" sldId="2146847241"/>
            <ac:spMk id="274" creationId="{998714FB-919D-4882-B620-0520954BA1BF}"/>
          </ac:spMkLst>
        </pc:spChg>
        <pc:spChg chg="del">
          <ac:chgData name="d'Agostino, Ciro" userId="522b68d4-162f-4dc7-a4d9-e6a12496a8af" providerId="ADAL" clId="{57DC26E1-E75F-4BBF-B37C-FBBA6038A4BA}" dt="2022-06-22T08:39:44.030" v="248" actId="478"/>
          <ac:spMkLst>
            <pc:docMk/>
            <pc:sldMk cId="2380093518" sldId="2146847241"/>
            <ac:spMk id="275" creationId="{BD6C58F1-515E-4871-9AC4-8D42E9ABA7B6}"/>
          </ac:spMkLst>
        </pc:spChg>
        <pc:spChg chg="del">
          <ac:chgData name="d'Agostino, Ciro" userId="522b68d4-162f-4dc7-a4d9-e6a12496a8af" providerId="ADAL" clId="{57DC26E1-E75F-4BBF-B37C-FBBA6038A4BA}" dt="2022-06-22T08:39:44.030" v="248" actId="478"/>
          <ac:spMkLst>
            <pc:docMk/>
            <pc:sldMk cId="2380093518" sldId="2146847241"/>
            <ac:spMk id="276" creationId="{EC57CDBF-AD67-4111-93B6-A16B435929E0}"/>
          </ac:spMkLst>
        </pc:spChg>
        <pc:spChg chg="del">
          <ac:chgData name="d'Agostino, Ciro" userId="522b68d4-162f-4dc7-a4d9-e6a12496a8af" providerId="ADAL" clId="{57DC26E1-E75F-4BBF-B37C-FBBA6038A4BA}" dt="2022-06-22T08:39:01.953" v="246" actId="478"/>
          <ac:spMkLst>
            <pc:docMk/>
            <pc:sldMk cId="2380093518" sldId="2146847241"/>
            <ac:spMk id="277" creationId="{9BFFCF07-6180-4129-AC20-69A902832E58}"/>
          </ac:spMkLst>
        </pc:spChg>
        <pc:spChg chg="del">
          <ac:chgData name="d'Agostino, Ciro" userId="522b68d4-162f-4dc7-a4d9-e6a12496a8af" providerId="ADAL" clId="{57DC26E1-E75F-4BBF-B37C-FBBA6038A4BA}" dt="2022-06-22T08:39:44.030" v="248" actId="478"/>
          <ac:spMkLst>
            <pc:docMk/>
            <pc:sldMk cId="2380093518" sldId="2146847241"/>
            <ac:spMk id="282" creationId="{CADF0475-832D-4054-974F-DC11DE46BDF4}"/>
          </ac:spMkLst>
        </pc:spChg>
        <pc:spChg chg="del">
          <ac:chgData name="d'Agostino, Ciro" userId="522b68d4-162f-4dc7-a4d9-e6a12496a8af" providerId="ADAL" clId="{57DC26E1-E75F-4BBF-B37C-FBBA6038A4BA}" dt="2022-06-22T08:39:44.030" v="248" actId="478"/>
          <ac:spMkLst>
            <pc:docMk/>
            <pc:sldMk cId="2380093518" sldId="2146847241"/>
            <ac:spMk id="283" creationId="{0F576D68-5FB8-4CBF-9D44-5C1DC97EDA1A}"/>
          </ac:spMkLst>
        </pc:spChg>
        <pc:spChg chg="del">
          <ac:chgData name="d'Agostino, Ciro" userId="522b68d4-162f-4dc7-a4d9-e6a12496a8af" providerId="ADAL" clId="{57DC26E1-E75F-4BBF-B37C-FBBA6038A4BA}" dt="2022-06-22T08:39:44.030" v="248" actId="478"/>
          <ac:spMkLst>
            <pc:docMk/>
            <pc:sldMk cId="2380093518" sldId="2146847241"/>
            <ac:spMk id="284" creationId="{C3DF3DFF-927E-4194-AC3A-29192CB34E0F}"/>
          </ac:spMkLst>
        </pc:spChg>
        <pc:spChg chg="del">
          <ac:chgData name="d'Agostino, Ciro" userId="522b68d4-162f-4dc7-a4d9-e6a12496a8af" providerId="ADAL" clId="{57DC26E1-E75F-4BBF-B37C-FBBA6038A4BA}" dt="2022-06-22T08:39:44.030" v="248" actId="478"/>
          <ac:spMkLst>
            <pc:docMk/>
            <pc:sldMk cId="2380093518" sldId="2146847241"/>
            <ac:spMk id="285" creationId="{FE0FCA62-54E7-4EBB-BDA7-27DCBB2655CE}"/>
          </ac:spMkLst>
        </pc:spChg>
        <pc:spChg chg="del">
          <ac:chgData name="d'Agostino, Ciro" userId="522b68d4-162f-4dc7-a4d9-e6a12496a8af" providerId="ADAL" clId="{57DC26E1-E75F-4BBF-B37C-FBBA6038A4BA}" dt="2022-06-22T08:39:44.030" v="248" actId="478"/>
          <ac:spMkLst>
            <pc:docMk/>
            <pc:sldMk cId="2380093518" sldId="2146847241"/>
            <ac:spMk id="286" creationId="{2B86CBC1-A5A6-4E03-BBA6-3C510FF07855}"/>
          </ac:spMkLst>
        </pc:spChg>
        <pc:spChg chg="del">
          <ac:chgData name="d'Agostino, Ciro" userId="522b68d4-162f-4dc7-a4d9-e6a12496a8af" providerId="ADAL" clId="{57DC26E1-E75F-4BBF-B37C-FBBA6038A4BA}" dt="2022-06-22T08:39:44.030" v="248" actId="478"/>
          <ac:spMkLst>
            <pc:docMk/>
            <pc:sldMk cId="2380093518" sldId="2146847241"/>
            <ac:spMk id="287" creationId="{964D02CA-6B36-468A-A3F4-8D107DF4EFCA}"/>
          </ac:spMkLst>
        </pc:spChg>
        <pc:spChg chg="del">
          <ac:chgData name="d'Agostino, Ciro" userId="522b68d4-162f-4dc7-a4d9-e6a12496a8af" providerId="ADAL" clId="{57DC26E1-E75F-4BBF-B37C-FBBA6038A4BA}" dt="2022-06-22T08:39:44.030" v="248" actId="478"/>
          <ac:spMkLst>
            <pc:docMk/>
            <pc:sldMk cId="2380093518" sldId="2146847241"/>
            <ac:spMk id="288" creationId="{F7008E7A-2AB7-4669-B26C-0CB2D443DCDE}"/>
          </ac:spMkLst>
        </pc:spChg>
        <pc:spChg chg="del">
          <ac:chgData name="d'Agostino, Ciro" userId="522b68d4-162f-4dc7-a4d9-e6a12496a8af" providerId="ADAL" clId="{57DC26E1-E75F-4BBF-B37C-FBBA6038A4BA}" dt="2022-06-22T08:39:44.030" v="248" actId="478"/>
          <ac:spMkLst>
            <pc:docMk/>
            <pc:sldMk cId="2380093518" sldId="2146847241"/>
            <ac:spMk id="289" creationId="{D393503A-87AE-4C7C-B547-DD651694681D}"/>
          </ac:spMkLst>
        </pc:spChg>
        <pc:spChg chg="del">
          <ac:chgData name="d'Agostino, Ciro" userId="522b68d4-162f-4dc7-a4d9-e6a12496a8af" providerId="ADAL" clId="{57DC26E1-E75F-4BBF-B37C-FBBA6038A4BA}" dt="2022-06-22T08:39:44.030" v="248" actId="478"/>
          <ac:spMkLst>
            <pc:docMk/>
            <pc:sldMk cId="2380093518" sldId="2146847241"/>
            <ac:spMk id="290" creationId="{62969192-F3F5-4117-BE31-8C2F13262C5C}"/>
          </ac:spMkLst>
        </pc:spChg>
        <pc:spChg chg="del">
          <ac:chgData name="d'Agostino, Ciro" userId="522b68d4-162f-4dc7-a4d9-e6a12496a8af" providerId="ADAL" clId="{57DC26E1-E75F-4BBF-B37C-FBBA6038A4BA}" dt="2022-06-22T08:39:44.030" v="248" actId="478"/>
          <ac:spMkLst>
            <pc:docMk/>
            <pc:sldMk cId="2380093518" sldId="2146847241"/>
            <ac:spMk id="291" creationId="{0A5839DA-B809-4299-AE04-584F8E308236}"/>
          </ac:spMkLst>
        </pc:spChg>
        <pc:spChg chg="del">
          <ac:chgData name="d'Agostino, Ciro" userId="522b68d4-162f-4dc7-a4d9-e6a12496a8af" providerId="ADAL" clId="{57DC26E1-E75F-4BBF-B37C-FBBA6038A4BA}" dt="2022-06-22T08:39:44.030" v="248" actId="478"/>
          <ac:spMkLst>
            <pc:docMk/>
            <pc:sldMk cId="2380093518" sldId="2146847241"/>
            <ac:spMk id="292" creationId="{727EB408-5315-4275-A4B4-8E62FF678EF2}"/>
          </ac:spMkLst>
        </pc:spChg>
        <pc:spChg chg="del">
          <ac:chgData name="d'Agostino, Ciro" userId="522b68d4-162f-4dc7-a4d9-e6a12496a8af" providerId="ADAL" clId="{57DC26E1-E75F-4BBF-B37C-FBBA6038A4BA}" dt="2022-06-22T08:39:44.030" v="248" actId="478"/>
          <ac:spMkLst>
            <pc:docMk/>
            <pc:sldMk cId="2380093518" sldId="2146847241"/>
            <ac:spMk id="293" creationId="{AA1D6FFA-9691-461C-8C7B-33B837A982C0}"/>
          </ac:spMkLst>
        </pc:spChg>
        <pc:spChg chg="del">
          <ac:chgData name="d'Agostino, Ciro" userId="522b68d4-162f-4dc7-a4d9-e6a12496a8af" providerId="ADAL" clId="{57DC26E1-E75F-4BBF-B37C-FBBA6038A4BA}" dt="2022-06-22T08:39:44.030" v="248" actId="478"/>
          <ac:spMkLst>
            <pc:docMk/>
            <pc:sldMk cId="2380093518" sldId="2146847241"/>
            <ac:spMk id="294" creationId="{94BF2E8F-85C9-468F-AD1D-98B5B356A323}"/>
          </ac:spMkLst>
        </pc:spChg>
        <pc:spChg chg="del">
          <ac:chgData name="d'Agostino, Ciro" userId="522b68d4-162f-4dc7-a4d9-e6a12496a8af" providerId="ADAL" clId="{57DC26E1-E75F-4BBF-B37C-FBBA6038A4BA}" dt="2022-06-22T08:39:44.030" v="248" actId="478"/>
          <ac:spMkLst>
            <pc:docMk/>
            <pc:sldMk cId="2380093518" sldId="2146847241"/>
            <ac:spMk id="295" creationId="{93E9394A-CBF5-4494-A81B-B5396F6F5FD4}"/>
          </ac:spMkLst>
        </pc:spChg>
        <pc:spChg chg="del">
          <ac:chgData name="d'Agostino, Ciro" userId="522b68d4-162f-4dc7-a4d9-e6a12496a8af" providerId="ADAL" clId="{57DC26E1-E75F-4BBF-B37C-FBBA6038A4BA}" dt="2022-06-22T08:39:44.030" v="248" actId="478"/>
          <ac:spMkLst>
            <pc:docMk/>
            <pc:sldMk cId="2380093518" sldId="2146847241"/>
            <ac:spMk id="296" creationId="{4734481A-4B14-4B31-AB88-5A3B123F3C77}"/>
          </ac:spMkLst>
        </pc:spChg>
        <pc:spChg chg="del">
          <ac:chgData name="d'Agostino, Ciro" userId="522b68d4-162f-4dc7-a4d9-e6a12496a8af" providerId="ADAL" clId="{57DC26E1-E75F-4BBF-B37C-FBBA6038A4BA}" dt="2022-06-22T08:39:44.030" v="248" actId="478"/>
          <ac:spMkLst>
            <pc:docMk/>
            <pc:sldMk cId="2380093518" sldId="2146847241"/>
            <ac:spMk id="297" creationId="{E69E3F69-27A6-4895-A3E5-D58BF085598E}"/>
          </ac:spMkLst>
        </pc:spChg>
        <pc:spChg chg="del">
          <ac:chgData name="d'Agostino, Ciro" userId="522b68d4-162f-4dc7-a4d9-e6a12496a8af" providerId="ADAL" clId="{57DC26E1-E75F-4BBF-B37C-FBBA6038A4BA}" dt="2022-06-22T08:39:44.030" v="248" actId="478"/>
          <ac:spMkLst>
            <pc:docMk/>
            <pc:sldMk cId="2380093518" sldId="2146847241"/>
            <ac:spMk id="298" creationId="{7818DCBF-4526-4AC0-9D69-330BDDC92DD2}"/>
          </ac:spMkLst>
        </pc:spChg>
        <pc:spChg chg="del">
          <ac:chgData name="d'Agostino, Ciro" userId="522b68d4-162f-4dc7-a4d9-e6a12496a8af" providerId="ADAL" clId="{57DC26E1-E75F-4BBF-B37C-FBBA6038A4BA}" dt="2022-06-22T08:39:44.030" v="248" actId="478"/>
          <ac:spMkLst>
            <pc:docMk/>
            <pc:sldMk cId="2380093518" sldId="2146847241"/>
            <ac:spMk id="299" creationId="{0C4D22CE-1F31-4CBC-9AE1-D354D8D70809}"/>
          </ac:spMkLst>
        </pc:spChg>
        <pc:spChg chg="del">
          <ac:chgData name="d'Agostino, Ciro" userId="522b68d4-162f-4dc7-a4d9-e6a12496a8af" providerId="ADAL" clId="{57DC26E1-E75F-4BBF-B37C-FBBA6038A4BA}" dt="2022-06-22T08:39:44.030" v="248" actId="478"/>
          <ac:spMkLst>
            <pc:docMk/>
            <pc:sldMk cId="2380093518" sldId="2146847241"/>
            <ac:spMk id="300" creationId="{7984756E-A6CD-4018-85E8-71B69B999755}"/>
          </ac:spMkLst>
        </pc:spChg>
        <pc:spChg chg="del">
          <ac:chgData name="d'Agostino, Ciro" userId="522b68d4-162f-4dc7-a4d9-e6a12496a8af" providerId="ADAL" clId="{57DC26E1-E75F-4BBF-B37C-FBBA6038A4BA}" dt="2022-06-22T08:39:44.030" v="248" actId="478"/>
          <ac:spMkLst>
            <pc:docMk/>
            <pc:sldMk cId="2380093518" sldId="2146847241"/>
            <ac:spMk id="301" creationId="{2EF08933-288B-4C19-ADFF-7FDE18297F38}"/>
          </ac:spMkLst>
        </pc:spChg>
        <pc:spChg chg="del">
          <ac:chgData name="d'Agostino, Ciro" userId="522b68d4-162f-4dc7-a4d9-e6a12496a8af" providerId="ADAL" clId="{57DC26E1-E75F-4BBF-B37C-FBBA6038A4BA}" dt="2022-06-22T08:39:44.030" v="248" actId="478"/>
          <ac:spMkLst>
            <pc:docMk/>
            <pc:sldMk cId="2380093518" sldId="2146847241"/>
            <ac:spMk id="302" creationId="{061D011F-292F-417B-B6F3-0021F17EE91A}"/>
          </ac:spMkLst>
        </pc:spChg>
        <pc:spChg chg="del">
          <ac:chgData name="d'Agostino, Ciro" userId="522b68d4-162f-4dc7-a4d9-e6a12496a8af" providerId="ADAL" clId="{57DC26E1-E75F-4BBF-B37C-FBBA6038A4BA}" dt="2022-06-22T08:39:44.030" v="248" actId="478"/>
          <ac:spMkLst>
            <pc:docMk/>
            <pc:sldMk cId="2380093518" sldId="2146847241"/>
            <ac:spMk id="332" creationId="{99F9E5A6-E4EF-4D43-80E7-8EAD3F15C2BA}"/>
          </ac:spMkLst>
        </pc:spChg>
        <pc:spChg chg="del">
          <ac:chgData name="d'Agostino, Ciro" userId="522b68d4-162f-4dc7-a4d9-e6a12496a8af" providerId="ADAL" clId="{57DC26E1-E75F-4BBF-B37C-FBBA6038A4BA}" dt="2022-06-22T08:39:44.030" v="248" actId="478"/>
          <ac:spMkLst>
            <pc:docMk/>
            <pc:sldMk cId="2380093518" sldId="2146847241"/>
            <ac:spMk id="333" creationId="{0EFE1218-D945-46C0-B044-F92E834D667B}"/>
          </ac:spMkLst>
        </pc:spChg>
        <pc:spChg chg="del">
          <ac:chgData name="d'Agostino, Ciro" userId="522b68d4-162f-4dc7-a4d9-e6a12496a8af" providerId="ADAL" clId="{57DC26E1-E75F-4BBF-B37C-FBBA6038A4BA}" dt="2022-06-22T08:39:44.030" v="248" actId="478"/>
          <ac:spMkLst>
            <pc:docMk/>
            <pc:sldMk cId="2380093518" sldId="2146847241"/>
            <ac:spMk id="334" creationId="{0E032337-043A-4351-8A82-ECE248900CCB}"/>
          </ac:spMkLst>
        </pc:spChg>
        <pc:spChg chg="del">
          <ac:chgData name="d'Agostino, Ciro" userId="522b68d4-162f-4dc7-a4d9-e6a12496a8af" providerId="ADAL" clId="{57DC26E1-E75F-4BBF-B37C-FBBA6038A4BA}" dt="2022-06-22T08:39:44.030" v="248" actId="478"/>
          <ac:spMkLst>
            <pc:docMk/>
            <pc:sldMk cId="2380093518" sldId="2146847241"/>
            <ac:spMk id="335" creationId="{584AC522-B877-49E0-9FCB-C27E53051CFE}"/>
          </ac:spMkLst>
        </pc:spChg>
        <pc:spChg chg="del">
          <ac:chgData name="d'Agostino, Ciro" userId="522b68d4-162f-4dc7-a4d9-e6a12496a8af" providerId="ADAL" clId="{57DC26E1-E75F-4BBF-B37C-FBBA6038A4BA}" dt="2022-06-22T08:39:44.030" v="248" actId="478"/>
          <ac:spMkLst>
            <pc:docMk/>
            <pc:sldMk cId="2380093518" sldId="2146847241"/>
            <ac:spMk id="336" creationId="{906885CA-1A68-457A-9527-9EFF92BDAD50}"/>
          </ac:spMkLst>
        </pc:spChg>
        <pc:grpChg chg="mod">
          <ac:chgData name="d'Agostino, Ciro" userId="522b68d4-162f-4dc7-a4d9-e6a12496a8af" providerId="ADAL" clId="{57DC26E1-E75F-4BBF-B37C-FBBA6038A4BA}" dt="2022-06-22T08:39:55.244" v="250" actId="1076"/>
          <ac:grpSpMkLst>
            <pc:docMk/>
            <pc:sldMk cId="2380093518" sldId="2146847241"/>
            <ac:grpSpMk id="62" creationId="{2F24A06F-76CA-4592-BABB-F252CC46D8A5}"/>
          </ac:grpSpMkLst>
        </pc:grpChg>
        <pc:grpChg chg="add del mod">
          <ac:chgData name="d'Agostino, Ciro" userId="522b68d4-162f-4dc7-a4d9-e6a12496a8af" providerId="ADAL" clId="{57DC26E1-E75F-4BBF-B37C-FBBA6038A4BA}" dt="2022-06-22T10:52:53.651" v="494" actId="478"/>
          <ac:grpSpMkLst>
            <pc:docMk/>
            <pc:sldMk cId="2380093518" sldId="2146847241"/>
            <ac:grpSpMk id="105" creationId="{B56E1A34-0A5A-85A2-DE05-A57EF01CE88C}"/>
          </ac:grpSpMkLst>
        </pc:grpChg>
        <pc:grpChg chg="add del mod">
          <ac:chgData name="d'Agostino, Ciro" userId="522b68d4-162f-4dc7-a4d9-e6a12496a8af" providerId="ADAL" clId="{57DC26E1-E75F-4BBF-B37C-FBBA6038A4BA}" dt="2022-06-22T10:53:11.465" v="500" actId="1076"/>
          <ac:grpSpMkLst>
            <pc:docMk/>
            <pc:sldMk cId="2380093518" sldId="2146847241"/>
            <ac:grpSpMk id="187" creationId="{854B4FB2-C5ED-78B9-50ED-B48BDD60162F}"/>
          </ac:grpSpMkLst>
        </pc:grpChg>
        <pc:picChg chg="del">
          <ac:chgData name="d'Agostino, Ciro" userId="522b68d4-162f-4dc7-a4d9-e6a12496a8af" providerId="ADAL" clId="{57DC26E1-E75F-4BBF-B37C-FBBA6038A4BA}" dt="2022-06-22T08:39:08.786" v="247" actId="478"/>
          <ac:picMkLst>
            <pc:docMk/>
            <pc:sldMk cId="2380093518" sldId="2146847241"/>
            <ac:picMk id="26" creationId="{C2DF4F70-E610-4D39-8FFE-F4755DFA0F60}"/>
          </ac:picMkLst>
        </pc:picChg>
        <pc:picChg chg="del">
          <ac:chgData name="d'Agostino, Ciro" userId="522b68d4-162f-4dc7-a4d9-e6a12496a8af" providerId="ADAL" clId="{57DC26E1-E75F-4BBF-B37C-FBBA6038A4BA}" dt="2022-06-22T08:38:58.074" v="245" actId="478"/>
          <ac:picMkLst>
            <pc:docMk/>
            <pc:sldMk cId="2380093518" sldId="2146847241"/>
            <ac:picMk id="59" creationId="{69167E32-88A0-4FC0-89B2-AD1232A41037}"/>
          </ac:picMkLst>
        </pc:picChg>
        <pc:picChg chg="del">
          <ac:chgData name="d'Agostino, Ciro" userId="522b68d4-162f-4dc7-a4d9-e6a12496a8af" providerId="ADAL" clId="{57DC26E1-E75F-4BBF-B37C-FBBA6038A4BA}" dt="2022-06-22T08:38:51.824" v="244" actId="478"/>
          <ac:picMkLst>
            <pc:docMk/>
            <pc:sldMk cId="2380093518" sldId="2146847241"/>
            <ac:picMk id="97" creationId="{0919DF2A-A62B-4B3C-9CD5-C2CDC0627787}"/>
          </ac:picMkLst>
        </pc:picChg>
        <pc:picChg chg="del">
          <ac:chgData name="d'Agostino, Ciro" userId="522b68d4-162f-4dc7-a4d9-e6a12496a8af" providerId="ADAL" clId="{57DC26E1-E75F-4BBF-B37C-FBBA6038A4BA}" dt="2022-06-22T08:38:51.824" v="244" actId="478"/>
          <ac:picMkLst>
            <pc:docMk/>
            <pc:sldMk cId="2380093518" sldId="2146847241"/>
            <ac:picMk id="98" creationId="{101C482C-0185-4BF0-9A6A-1ACCEC697546}"/>
          </ac:picMkLst>
        </pc:picChg>
        <pc:picChg chg="del">
          <ac:chgData name="d'Agostino, Ciro" userId="522b68d4-162f-4dc7-a4d9-e6a12496a8af" providerId="ADAL" clId="{57DC26E1-E75F-4BBF-B37C-FBBA6038A4BA}" dt="2022-06-22T08:38:51.824" v="244" actId="478"/>
          <ac:picMkLst>
            <pc:docMk/>
            <pc:sldMk cId="2380093518" sldId="2146847241"/>
            <ac:picMk id="99" creationId="{0962615E-3691-4E86-803A-7FC10DCBD240}"/>
          </ac:picMkLst>
        </pc:picChg>
        <pc:picChg chg="del">
          <ac:chgData name="d'Agostino, Ciro" userId="522b68d4-162f-4dc7-a4d9-e6a12496a8af" providerId="ADAL" clId="{57DC26E1-E75F-4BBF-B37C-FBBA6038A4BA}" dt="2022-06-22T08:38:51.824" v="244" actId="478"/>
          <ac:picMkLst>
            <pc:docMk/>
            <pc:sldMk cId="2380093518" sldId="2146847241"/>
            <ac:picMk id="100" creationId="{0624F21D-5777-4038-81A1-33B03A0E9672}"/>
          </ac:picMkLst>
        </pc:picChg>
        <pc:picChg chg="del">
          <ac:chgData name="d'Agostino, Ciro" userId="522b68d4-162f-4dc7-a4d9-e6a12496a8af" providerId="ADAL" clId="{57DC26E1-E75F-4BBF-B37C-FBBA6038A4BA}" dt="2022-06-22T08:38:51.824" v="244" actId="478"/>
          <ac:picMkLst>
            <pc:docMk/>
            <pc:sldMk cId="2380093518" sldId="2146847241"/>
            <ac:picMk id="101" creationId="{2E61C5A3-7646-10CD-1926-6279CB9E5CE4}"/>
          </ac:picMkLst>
        </pc:picChg>
        <pc:picChg chg="del">
          <ac:chgData name="d'Agostino, Ciro" userId="522b68d4-162f-4dc7-a4d9-e6a12496a8af" providerId="ADAL" clId="{57DC26E1-E75F-4BBF-B37C-FBBA6038A4BA}" dt="2022-06-22T08:38:51.824" v="244" actId="478"/>
          <ac:picMkLst>
            <pc:docMk/>
            <pc:sldMk cId="2380093518" sldId="2146847241"/>
            <ac:picMk id="102" creationId="{2A8CAFD1-1E35-44C5-965E-7585CD5A7EEB}"/>
          </ac:picMkLst>
        </pc:picChg>
        <pc:picChg chg="del">
          <ac:chgData name="d'Agostino, Ciro" userId="522b68d4-162f-4dc7-a4d9-e6a12496a8af" providerId="ADAL" clId="{57DC26E1-E75F-4BBF-B37C-FBBA6038A4BA}" dt="2022-06-22T08:38:51.824" v="244" actId="478"/>
          <ac:picMkLst>
            <pc:docMk/>
            <pc:sldMk cId="2380093518" sldId="2146847241"/>
            <ac:picMk id="103" creationId="{30B1A389-F170-4F0E-8EC7-B181D452E71B}"/>
          </ac:picMkLst>
        </pc:picChg>
        <pc:picChg chg="del">
          <ac:chgData name="d'Agostino, Ciro" userId="522b68d4-162f-4dc7-a4d9-e6a12496a8af" providerId="ADAL" clId="{57DC26E1-E75F-4BBF-B37C-FBBA6038A4BA}" dt="2022-06-22T08:38:51.824" v="244" actId="478"/>
          <ac:picMkLst>
            <pc:docMk/>
            <pc:sldMk cId="2380093518" sldId="2146847241"/>
            <ac:picMk id="104" creationId="{4548EF1F-E790-7312-8E26-81B62546C355}"/>
          </ac:picMkLst>
        </pc:picChg>
        <pc:picChg chg="mod">
          <ac:chgData name="d'Agostino, Ciro" userId="522b68d4-162f-4dc7-a4d9-e6a12496a8af" providerId="ADAL" clId="{57DC26E1-E75F-4BBF-B37C-FBBA6038A4BA}" dt="2022-06-22T08:40:52.977" v="266"/>
          <ac:picMkLst>
            <pc:docMk/>
            <pc:sldMk cId="2380093518" sldId="2146847241"/>
            <ac:picMk id="106" creationId="{09229EF0-1C68-D372-B223-3748520C2804}"/>
          </ac:picMkLst>
        </pc:picChg>
        <pc:picChg chg="mod">
          <ac:chgData name="d'Agostino, Ciro" userId="522b68d4-162f-4dc7-a4d9-e6a12496a8af" providerId="ADAL" clId="{57DC26E1-E75F-4BBF-B37C-FBBA6038A4BA}" dt="2022-06-22T08:40:52.977" v="266"/>
          <ac:picMkLst>
            <pc:docMk/>
            <pc:sldMk cId="2380093518" sldId="2146847241"/>
            <ac:picMk id="107" creationId="{257E53B4-6F4D-0658-9D03-F076360BFE79}"/>
          </ac:picMkLst>
        </pc:picChg>
        <pc:picChg chg="mod">
          <ac:chgData name="d'Agostino, Ciro" userId="522b68d4-162f-4dc7-a4d9-e6a12496a8af" providerId="ADAL" clId="{57DC26E1-E75F-4BBF-B37C-FBBA6038A4BA}" dt="2022-06-22T08:40:52.977" v="266"/>
          <ac:picMkLst>
            <pc:docMk/>
            <pc:sldMk cId="2380093518" sldId="2146847241"/>
            <ac:picMk id="114" creationId="{52BC2C1D-6892-F0D5-1E7A-6B435B4D8EB1}"/>
          </ac:picMkLst>
        </pc:picChg>
        <pc:picChg chg="mod">
          <ac:chgData name="d'Agostino, Ciro" userId="522b68d4-162f-4dc7-a4d9-e6a12496a8af" providerId="ADAL" clId="{57DC26E1-E75F-4BBF-B37C-FBBA6038A4BA}" dt="2022-06-22T08:40:52.977" v="266"/>
          <ac:picMkLst>
            <pc:docMk/>
            <pc:sldMk cId="2380093518" sldId="2146847241"/>
            <ac:picMk id="115" creationId="{650E825B-FA53-1FF0-FDCE-A6E8D68D9345}"/>
          </ac:picMkLst>
        </pc:picChg>
        <pc:picChg chg="mod">
          <ac:chgData name="d'Agostino, Ciro" userId="522b68d4-162f-4dc7-a4d9-e6a12496a8af" providerId="ADAL" clId="{57DC26E1-E75F-4BBF-B37C-FBBA6038A4BA}" dt="2022-06-22T08:40:52.977" v="266"/>
          <ac:picMkLst>
            <pc:docMk/>
            <pc:sldMk cId="2380093518" sldId="2146847241"/>
            <ac:picMk id="116" creationId="{1FD73542-C843-8667-3EDB-F73405A6129B}"/>
          </ac:picMkLst>
        </pc:picChg>
        <pc:picChg chg="mod">
          <ac:chgData name="d'Agostino, Ciro" userId="522b68d4-162f-4dc7-a4d9-e6a12496a8af" providerId="ADAL" clId="{57DC26E1-E75F-4BBF-B37C-FBBA6038A4BA}" dt="2022-06-22T08:40:52.977" v="266"/>
          <ac:picMkLst>
            <pc:docMk/>
            <pc:sldMk cId="2380093518" sldId="2146847241"/>
            <ac:picMk id="133" creationId="{EA933451-558A-75A3-EC06-6131BD5E3DD0}"/>
          </ac:picMkLst>
        </pc:picChg>
        <pc:picChg chg="mod">
          <ac:chgData name="d'Agostino, Ciro" userId="522b68d4-162f-4dc7-a4d9-e6a12496a8af" providerId="ADAL" clId="{57DC26E1-E75F-4BBF-B37C-FBBA6038A4BA}" dt="2022-06-22T08:40:52.977" v="266"/>
          <ac:picMkLst>
            <pc:docMk/>
            <pc:sldMk cId="2380093518" sldId="2146847241"/>
            <ac:picMk id="134" creationId="{93BB2CFC-4FF9-E057-3A76-C2B1EEE38AFD}"/>
          </ac:picMkLst>
        </pc:picChg>
        <pc:picChg chg="mod">
          <ac:chgData name="d'Agostino, Ciro" userId="522b68d4-162f-4dc7-a4d9-e6a12496a8af" providerId="ADAL" clId="{57DC26E1-E75F-4BBF-B37C-FBBA6038A4BA}" dt="2022-06-22T08:40:52.977" v="266"/>
          <ac:picMkLst>
            <pc:docMk/>
            <pc:sldMk cId="2380093518" sldId="2146847241"/>
            <ac:picMk id="136" creationId="{666B4AB0-6CA0-8E51-FB7E-FBB44EFA6169}"/>
          </ac:picMkLst>
        </pc:picChg>
        <pc:picChg chg="mod">
          <ac:chgData name="d'Agostino, Ciro" userId="522b68d4-162f-4dc7-a4d9-e6a12496a8af" providerId="ADAL" clId="{57DC26E1-E75F-4BBF-B37C-FBBA6038A4BA}" dt="2022-06-22T08:40:52.977" v="266"/>
          <ac:picMkLst>
            <pc:docMk/>
            <pc:sldMk cId="2380093518" sldId="2146847241"/>
            <ac:picMk id="137" creationId="{195F609C-C0D0-38D2-B937-0CAD8E4E7F50}"/>
          </ac:picMkLst>
        </pc:picChg>
        <pc:picChg chg="mod">
          <ac:chgData name="d'Agostino, Ciro" userId="522b68d4-162f-4dc7-a4d9-e6a12496a8af" providerId="ADAL" clId="{57DC26E1-E75F-4BBF-B37C-FBBA6038A4BA}" dt="2022-06-22T08:40:52.977" v="266"/>
          <ac:picMkLst>
            <pc:docMk/>
            <pc:sldMk cId="2380093518" sldId="2146847241"/>
            <ac:picMk id="138" creationId="{792BF60B-4D58-1B54-FB03-D931DD2A3701}"/>
          </ac:picMkLst>
        </pc:picChg>
        <pc:picChg chg="mod">
          <ac:chgData name="d'Agostino, Ciro" userId="522b68d4-162f-4dc7-a4d9-e6a12496a8af" providerId="ADAL" clId="{57DC26E1-E75F-4BBF-B37C-FBBA6038A4BA}" dt="2022-06-22T08:40:52.977" v="266"/>
          <ac:picMkLst>
            <pc:docMk/>
            <pc:sldMk cId="2380093518" sldId="2146847241"/>
            <ac:picMk id="139" creationId="{D07E8707-B146-BF0E-B304-E0A23672A7AE}"/>
          </ac:picMkLst>
        </pc:picChg>
        <pc:picChg chg="mod">
          <ac:chgData name="d'Agostino, Ciro" userId="522b68d4-162f-4dc7-a4d9-e6a12496a8af" providerId="ADAL" clId="{57DC26E1-E75F-4BBF-B37C-FBBA6038A4BA}" dt="2022-06-22T08:40:52.977" v="266"/>
          <ac:picMkLst>
            <pc:docMk/>
            <pc:sldMk cId="2380093518" sldId="2146847241"/>
            <ac:picMk id="140" creationId="{7A935FAE-DA0C-1DE5-3C6D-637D8CB52797}"/>
          </ac:picMkLst>
        </pc:picChg>
        <pc:picChg chg="mod">
          <ac:chgData name="d'Agostino, Ciro" userId="522b68d4-162f-4dc7-a4d9-e6a12496a8af" providerId="ADAL" clId="{57DC26E1-E75F-4BBF-B37C-FBBA6038A4BA}" dt="2022-06-22T08:40:52.977" v="266"/>
          <ac:picMkLst>
            <pc:docMk/>
            <pc:sldMk cId="2380093518" sldId="2146847241"/>
            <ac:picMk id="141" creationId="{A61D3B94-6D1B-F952-3BEE-BD23579C24EF}"/>
          </ac:picMkLst>
        </pc:picChg>
        <pc:picChg chg="mod">
          <ac:chgData name="d'Agostino, Ciro" userId="522b68d4-162f-4dc7-a4d9-e6a12496a8af" providerId="ADAL" clId="{57DC26E1-E75F-4BBF-B37C-FBBA6038A4BA}" dt="2022-06-22T08:40:52.977" v="266"/>
          <ac:picMkLst>
            <pc:docMk/>
            <pc:sldMk cId="2380093518" sldId="2146847241"/>
            <ac:picMk id="142" creationId="{4ADFC929-15E0-A1ED-78D0-C5D5EEFB1B42}"/>
          </ac:picMkLst>
        </pc:picChg>
        <pc:picChg chg="mod">
          <ac:chgData name="d'Agostino, Ciro" userId="522b68d4-162f-4dc7-a4d9-e6a12496a8af" providerId="ADAL" clId="{57DC26E1-E75F-4BBF-B37C-FBBA6038A4BA}" dt="2022-06-22T08:40:52.977" v="266"/>
          <ac:picMkLst>
            <pc:docMk/>
            <pc:sldMk cId="2380093518" sldId="2146847241"/>
            <ac:picMk id="143" creationId="{28657CB1-A3F0-9B73-5302-30FA7269106B}"/>
          </ac:picMkLst>
        </pc:picChg>
        <pc:picChg chg="mod">
          <ac:chgData name="d'Agostino, Ciro" userId="522b68d4-162f-4dc7-a4d9-e6a12496a8af" providerId="ADAL" clId="{57DC26E1-E75F-4BBF-B37C-FBBA6038A4BA}" dt="2022-06-22T08:40:52.977" v="266"/>
          <ac:picMkLst>
            <pc:docMk/>
            <pc:sldMk cId="2380093518" sldId="2146847241"/>
            <ac:picMk id="145" creationId="{46CBE60E-6CB9-4733-0915-6AF64F0E07F0}"/>
          </ac:picMkLst>
        </pc:picChg>
        <pc:picChg chg="mod">
          <ac:chgData name="d'Agostino, Ciro" userId="522b68d4-162f-4dc7-a4d9-e6a12496a8af" providerId="ADAL" clId="{57DC26E1-E75F-4BBF-B37C-FBBA6038A4BA}" dt="2022-06-22T08:40:52.977" v="266"/>
          <ac:picMkLst>
            <pc:docMk/>
            <pc:sldMk cId="2380093518" sldId="2146847241"/>
            <ac:picMk id="146" creationId="{68BAF110-65D6-268D-FE9B-C1E77D6748D7}"/>
          </ac:picMkLst>
        </pc:picChg>
        <pc:picChg chg="mod">
          <ac:chgData name="d'Agostino, Ciro" userId="522b68d4-162f-4dc7-a4d9-e6a12496a8af" providerId="ADAL" clId="{57DC26E1-E75F-4BBF-B37C-FBBA6038A4BA}" dt="2022-06-22T08:40:52.977" v="266"/>
          <ac:picMkLst>
            <pc:docMk/>
            <pc:sldMk cId="2380093518" sldId="2146847241"/>
            <ac:picMk id="147" creationId="{34ADF7D5-329F-50C7-DF60-172579950681}"/>
          </ac:picMkLst>
        </pc:picChg>
        <pc:picChg chg="mod">
          <ac:chgData name="d'Agostino, Ciro" userId="522b68d4-162f-4dc7-a4d9-e6a12496a8af" providerId="ADAL" clId="{57DC26E1-E75F-4BBF-B37C-FBBA6038A4BA}" dt="2022-06-22T08:40:52.977" v="266"/>
          <ac:picMkLst>
            <pc:docMk/>
            <pc:sldMk cId="2380093518" sldId="2146847241"/>
            <ac:picMk id="148" creationId="{C5A6EC6A-A4A3-3868-9A08-4A2A978AC17B}"/>
          </ac:picMkLst>
        </pc:picChg>
        <pc:picChg chg="mod">
          <ac:chgData name="d'Agostino, Ciro" userId="522b68d4-162f-4dc7-a4d9-e6a12496a8af" providerId="ADAL" clId="{57DC26E1-E75F-4BBF-B37C-FBBA6038A4BA}" dt="2022-06-22T08:40:52.977" v="266"/>
          <ac:picMkLst>
            <pc:docMk/>
            <pc:sldMk cId="2380093518" sldId="2146847241"/>
            <ac:picMk id="149" creationId="{8921C767-2F11-6923-670C-CA42B74C4386}"/>
          </ac:picMkLst>
        </pc:picChg>
        <pc:picChg chg="mod">
          <ac:chgData name="d'Agostino, Ciro" userId="522b68d4-162f-4dc7-a4d9-e6a12496a8af" providerId="ADAL" clId="{57DC26E1-E75F-4BBF-B37C-FBBA6038A4BA}" dt="2022-06-22T08:40:52.977" v="266"/>
          <ac:picMkLst>
            <pc:docMk/>
            <pc:sldMk cId="2380093518" sldId="2146847241"/>
            <ac:picMk id="150" creationId="{53067B5C-A4E6-04BE-A0D4-CE439886F5EC}"/>
          </ac:picMkLst>
        </pc:picChg>
        <pc:picChg chg="mod">
          <ac:chgData name="d'Agostino, Ciro" userId="522b68d4-162f-4dc7-a4d9-e6a12496a8af" providerId="ADAL" clId="{57DC26E1-E75F-4BBF-B37C-FBBA6038A4BA}" dt="2022-06-22T08:40:52.977" v="266"/>
          <ac:picMkLst>
            <pc:docMk/>
            <pc:sldMk cId="2380093518" sldId="2146847241"/>
            <ac:picMk id="151" creationId="{45C824F2-93C0-039F-6D73-D0B40BD867DB}"/>
          </ac:picMkLst>
        </pc:picChg>
        <pc:picChg chg="mod">
          <ac:chgData name="d'Agostino, Ciro" userId="522b68d4-162f-4dc7-a4d9-e6a12496a8af" providerId="ADAL" clId="{57DC26E1-E75F-4BBF-B37C-FBBA6038A4BA}" dt="2022-06-22T08:40:52.977" v="266"/>
          <ac:picMkLst>
            <pc:docMk/>
            <pc:sldMk cId="2380093518" sldId="2146847241"/>
            <ac:picMk id="152" creationId="{DE172E4D-BDCE-6970-2B42-F4E56A89EF27}"/>
          </ac:picMkLst>
        </pc:picChg>
        <pc:picChg chg="mod">
          <ac:chgData name="d'Agostino, Ciro" userId="522b68d4-162f-4dc7-a4d9-e6a12496a8af" providerId="ADAL" clId="{57DC26E1-E75F-4BBF-B37C-FBBA6038A4BA}" dt="2022-06-22T08:40:52.977" v="266"/>
          <ac:picMkLst>
            <pc:docMk/>
            <pc:sldMk cId="2380093518" sldId="2146847241"/>
            <ac:picMk id="158" creationId="{CD4BA7C6-53D2-0B87-9C6D-D3213E201FCC}"/>
          </ac:picMkLst>
        </pc:picChg>
        <pc:picChg chg="mod">
          <ac:chgData name="d'Agostino, Ciro" userId="522b68d4-162f-4dc7-a4d9-e6a12496a8af" providerId="ADAL" clId="{57DC26E1-E75F-4BBF-B37C-FBBA6038A4BA}" dt="2022-06-22T08:40:52.977" v="266"/>
          <ac:picMkLst>
            <pc:docMk/>
            <pc:sldMk cId="2380093518" sldId="2146847241"/>
            <ac:picMk id="159" creationId="{ED0E8985-E44B-5E73-FCA3-C67F64759D15}"/>
          </ac:picMkLst>
        </pc:picChg>
        <pc:picChg chg="mod">
          <ac:chgData name="d'Agostino, Ciro" userId="522b68d4-162f-4dc7-a4d9-e6a12496a8af" providerId="ADAL" clId="{57DC26E1-E75F-4BBF-B37C-FBBA6038A4BA}" dt="2022-06-22T08:40:52.977" v="266"/>
          <ac:picMkLst>
            <pc:docMk/>
            <pc:sldMk cId="2380093518" sldId="2146847241"/>
            <ac:picMk id="160" creationId="{AE49B7B5-6CC0-E87C-15A7-ED71AD477367}"/>
          </ac:picMkLst>
        </pc:picChg>
        <pc:picChg chg="mod">
          <ac:chgData name="d'Agostino, Ciro" userId="522b68d4-162f-4dc7-a4d9-e6a12496a8af" providerId="ADAL" clId="{57DC26E1-E75F-4BBF-B37C-FBBA6038A4BA}" dt="2022-06-22T08:40:52.977" v="266"/>
          <ac:picMkLst>
            <pc:docMk/>
            <pc:sldMk cId="2380093518" sldId="2146847241"/>
            <ac:picMk id="161" creationId="{B7C23828-48E2-B8AD-F230-A26CD2A0436B}"/>
          </ac:picMkLst>
        </pc:picChg>
        <pc:picChg chg="mod">
          <ac:chgData name="d'Agostino, Ciro" userId="522b68d4-162f-4dc7-a4d9-e6a12496a8af" providerId="ADAL" clId="{57DC26E1-E75F-4BBF-B37C-FBBA6038A4BA}" dt="2022-06-22T08:40:52.977" v="266"/>
          <ac:picMkLst>
            <pc:docMk/>
            <pc:sldMk cId="2380093518" sldId="2146847241"/>
            <ac:picMk id="162" creationId="{8907832E-0E06-C68E-8AD7-02E8866AD589}"/>
          </ac:picMkLst>
        </pc:picChg>
        <pc:picChg chg="mod">
          <ac:chgData name="d'Agostino, Ciro" userId="522b68d4-162f-4dc7-a4d9-e6a12496a8af" providerId="ADAL" clId="{57DC26E1-E75F-4BBF-B37C-FBBA6038A4BA}" dt="2022-06-22T08:40:52.977" v="266"/>
          <ac:picMkLst>
            <pc:docMk/>
            <pc:sldMk cId="2380093518" sldId="2146847241"/>
            <ac:picMk id="165" creationId="{9F75B39E-3D89-AD69-E7BA-F5342CCACD55}"/>
          </ac:picMkLst>
        </pc:picChg>
        <pc:picChg chg="mod">
          <ac:chgData name="d'Agostino, Ciro" userId="522b68d4-162f-4dc7-a4d9-e6a12496a8af" providerId="ADAL" clId="{57DC26E1-E75F-4BBF-B37C-FBBA6038A4BA}" dt="2022-06-22T08:40:52.977" v="266"/>
          <ac:picMkLst>
            <pc:docMk/>
            <pc:sldMk cId="2380093518" sldId="2146847241"/>
            <ac:picMk id="166" creationId="{65E91ED4-3E40-792F-C10E-B0113C7F5A7F}"/>
          </ac:picMkLst>
        </pc:picChg>
        <pc:picChg chg="mod">
          <ac:chgData name="d'Agostino, Ciro" userId="522b68d4-162f-4dc7-a4d9-e6a12496a8af" providerId="ADAL" clId="{57DC26E1-E75F-4BBF-B37C-FBBA6038A4BA}" dt="2022-06-22T08:40:52.977" v="266"/>
          <ac:picMkLst>
            <pc:docMk/>
            <pc:sldMk cId="2380093518" sldId="2146847241"/>
            <ac:picMk id="167" creationId="{C696276A-B7FC-9093-EDB5-31C006E6AE7B}"/>
          </ac:picMkLst>
        </pc:picChg>
        <pc:picChg chg="mod">
          <ac:chgData name="d'Agostino, Ciro" userId="522b68d4-162f-4dc7-a4d9-e6a12496a8af" providerId="ADAL" clId="{57DC26E1-E75F-4BBF-B37C-FBBA6038A4BA}" dt="2022-06-22T08:40:52.977" v="266"/>
          <ac:picMkLst>
            <pc:docMk/>
            <pc:sldMk cId="2380093518" sldId="2146847241"/>
            <ac:picMk id="168" creationId="{CB311297-1985-28ED-9596-935350FC0FF0}"/>
          </ac:picMkLst>
        </pc:picChg>
        <pc:picChg chg="mod">
          <ac:chgData name="d'Agostino, Ciro" userId="522b68d4-162f-4dc7-a4d9-e6a12496a8af" providerId="ADAL" clId="{57DC26E1-E75F-4BBF-B37C-FBBA6038A4BA}" dt="2022-06-22T08:40:52.977" v="266"/>
          <ac:picMkLst>
            <pc:docMk/>
            <pc:sldMk cId="2380093518" sldId="2146847241"/>
            <ac:picMk id="169" creationId="{38B634D0-F3BE-ABA3-B30A-E8DD6255CAE7}"/>
          </ac:picMkLst>
        </pc:picChg>
        <pc:picChg chg="mod">
          <ac:chgData name="d'Agostino, Ciro" userId="522b68d4-162f-4dc7-a4d9-e6a12496a8af" providerId="ADAL" clId="{57DC26E1-E75F-4BBF-B37C-FBBA6038A4BA}" dt="2022-06-22T08:40:52.977" v="266"/>
          <ac:picMkLst>
            <pc:docMk/>
            <pc:sldMk cId="2380093518" sldId="2146847241"/>
            <ac:picMk id="170" creationId="{C17A0C8C-D015-2EE0-B752-2B751064FC99}"/>
          </ac:picMkLst>
        </pc:picChg>
        <pc:picChg chg="mod">
          <ac:chgData name="d'Agostino, Ciro" userId="522b68d4-162f-4dc7-a4d9-e6a12496a8af" providerId="ADAL" clId="{57DC26E1-E75F-4BBF-B37C-FBBA6038A4BA}" dt="2022-06-22T08:40:52.977" v="266"/>
          <ac:picMkLst>
            <pc:docMk/>
            <pc:sldMk cId="2380093518" sldId="2146847241"/>
            <ac:picMk id="171" creationId="{AC978E50-A626-E032-0204-530CA0548319}"/>
          </ac:picMkLst>
        </pc:picChg>
        <pc:picChg chg="mod">
          <ac:chgData name="d'Agostino, Ciro" userId="522b68d4-162f-4dc7-a4d9-e6a12496a8af" providerId="ADAL" clId="{57DC26E1-E75F-4BBF-B37C-FBBA6038A4BA}" dt="2022-06-22T08:40:52.977" v="266"/>
          <ac:picMkLst>
            <pc:docMk/>
            <pc:sldMk cId="2380093518" sldId="2146847241"/>
            <ac:picMk id="172" creationId="{697F1EB5-2C1F-BC95-E67B-5E37BA8D037F}"/>
          </ac:picMkLst>
        </pc:picChg>
        <pc:picChg chg="mod">
          <ac:chgData name="d'Agostino, Ciro" userId="522b68d4-162f-4dc7-a4d9-e6a12496a8af" providerId="ADAL" clId="{57DC26E1-E75F-4BBF-B37C-FBBA6038A4BA}" dt="2022-06-22T08:40:52.977" v="266"/>
          <ac:picMkLst>
            <pc:docMk/>
            <pc:sldMk cId="2380093518" sldId="2146847241"/>
            <ac:picMk id="173" creationId="{D8D5C862-FA0E-39C8-F93D-5D181DD3F1A7}"/>
          </ac:picMkLst>
        </pc:picChg>
        <pc:picChg chg="mod">
          <ac:chgData name="d'Agostino, Ciro" userId="522b68d4-162f-4dc7-a4d9-e6a12496a8af" providerId="ADAL" clId="{57DC26E1-E75F-4BBF-B37C-FBBA6038A4BA}" dt="2022-06-22T08:40:52.977" v="266"/>
          <ac:picMkLst>
            <pc:docMk/>
            <pc:sldMk cId="2380093518" sldId="2146847241"/>
            <ac:picMk id="174" creationId="{F6ACBA5F-605E-6704-04F0-CDD258B35E3F}"/>
          </ac:picMkLst>
        </pc:picChg>
        <pc:picChg chg="mod">
          <ac:chgData name="d'Agostino, Ciro" userId="522b68d4-162f-4dc7-a4d9-e6a12496a8af" providerId="ADAL" clId="{57DC26E1-E75F-4BBF-B37C-FBBA6038A4BA}" dt="2022-06-22T08:40:52.977" v="266"/>
          <ac:picMkLst>
            <pc:docMk/>
            <pc:sldMk cId="2380093518" sldId="2146847241"/>
            <ac:picMk id="175" creationId="{2EC4AB51-EAAF-AC6A-18A3-B7B8AA1E33C1}"/>
          </ac:picMkLst>
        </pc:picChg>
        <pc:picChg chg="mod">
          <ac:chgData name="d'Agostino, Ciro" userId="522b68d4-162f-4dc7-a4d9-e6a12496a8af" providerId="ADAL" clId="{57DC26E1-E75F-4BBF-B37C-FBBA6038A4BA}" dt="2022-06-22T08:40:52.977" v="266"/>
          <ac:picMkLst>
            <pc:docMk/>
            <pc:sldMk cId="2380093518" sldId="2146847241"/>
            <ac:picMk id="176" creationId="{3EF81DBB-C907-404D-856F-A28F49421352}"/>
          </ac:picMkLst>
        </pc:picChg>
        <pc:picChg chg="mod">
          <ac:chgData name="d'Agostino, Ciro" userId="522b68d4-162f-4dc7-a4d9-e6a12496a8af" providerId="ADAL" clId="{57DC26E1-E75F-4BBF-B37C-FBBA6038A4BA}" dt="2022-06-22T08:40:52.977" v="266"/>
          <ac:picMkLst>
            <pc:docMk/>
            <pc:sldMk cId="2380093518" sldId="2146847241"/>
            <ac:picMk id="177" creationId="{F7A5AD61-3E6F-38A6-D356-92CA1B4E184E}"/>
          </ac:picMkLst>
        </pc:picChg>
        <pc:picChg chg="mod">
          <ac:chgData name="d'Agostino, Ciro" userId="522b68d4-162f-4dc7-a4d9-e6a12496a8af" providerId="ADAL" clId="{57DC26E1-E75F-4BBF-B37C-FBBA6038A4BA}" dt="2022-06-22T08:40:52.977" v="266"/>
          <ac:picMkLst>
            <pc:docMk/>
            <pc:sldMk cId="2380093518" sldId="2146847241"/>
            <ac:picMk id="178" creationId="{D35EF038-9FD6-9F60-E5D6-079BFD7AC6EE}"/>
          </ac:picMkLst>
        </pc:picChg>
        <pc:picChg chg="mod">
          <ac:chgData name="d'Agostino, Ciro" userId="522b68d4-162f-4dc7-a4d9-e6a12496a8af" providerId="ADAL" clId="{57DC26E1-E75F-4BBF-B37C-FBBA6038A4BA}" dt="2022-06-22T08:40:52.977" v="266"/>
          <ac:picMkLst>
            <pc:docMk/>
            <pc:sldMk cId="2380093518" sldId="2146847241"/>
            <ac:picMk id="179" creationId="{D20E68C5-1B82-AA48-7F1B-8F0D64D30D76}"/>
          </ac:picMkLst>
        </pc:picChg>
        <pc:picChg chg="mod">
          <ac:chgData name="d'Agostino, Ciro" userId="522b68d4-162f-4dc7-a4d9-e6a12496a8af" providerId="ADAL" clId="{57DC26E1-E75F-4BBF-B37C-FBBA6038A4BA}" dt="2022-06-22T08:40:52.977" v="266"/>
          <ac:picMkLst>
            <pc:docMk/>
            <pc:sldMk cId="2380093518" sldId="2146847241"/>
            <ac:picMk id="180" creationId="{16BC2B2C-0C01-C387-0C86-712E2B1C1CD4}"/>
          </ac:picMkLst>
        </pc:picChg>
        <pc:picChg chg="mod">
          <ac:chgData name="d'Agostino, Ciro" userId="522b68d4-162f-4dc7-a4d9-e6a12496a8af" providerId="ADAL" clId="{57DC26E1-E75F-4BBF-B37C-FBBA6038A4BA}" dt="2022-06-22T08:40:52.977" v="266"/>
          <ac:picMkLst>
            <pc:docMk/>
            <pc:sldMk cId="2380093518" sldId="2146847241"/>
            <ac:picMk id="181" creationId="{E821B258-BFE7-CDBC-514D-9243DA5C98D6}"/>
          </ac:picMkLst>
        </pc:picChg>
        <pc:picChg chg="mod">
          <ac:chgData name="d'Agostino, Ciro" userId="522b68d4-162f-4dc7-a4d9-e6a12496a8af" providerId="ADAL" clId="{57DC26E1-E75F-4BBF-B37C-FBBA6038A4BA}" dt="2022-06-22T08:40:52.977" v="266"/>
          <ac:picMkLst>
            <pc:docMk/>
            <pc:sldMk cId="2380093518" sldId="2146847241"/>
            <ac:picMk id="182" creationId="{59578CDC-EBD6-4E92-6269-F686ADEF0649}"/>
          </ac:picMkLst>
        </pc:picChg>
        <pc:picChg chg="mod">
          <ac:chgData name="d'Agostino, Ciro" userId="522b68d4-162f-4dc7-a4d9-e6a12496a8af" providerId="ADAL" clId="{57DC26E1-E75F-4BBF-B37C-FBBA6038A4BA}" dt="2022-06-22T08:40:52.977" v="266"/>
          <ac:picMkLst>
            <pc:docMk/>
            <pc:sldMk cId="2380093518" sldId="2146847241"/>
            <ac:picMk id="183" creationId="{EC92B106-1D6D-B15A-C026-08DCB96AD795}"/>
          </ac:picMkLst>
        </pc:picChg>
        <pc:picChg chg="mod">
          <ac:chgData name="d'Agostino, Ciro" userId="522b68d4-162f-4dc7-a4d9-e6a12496a8af" providerId="ADAL" clId="{57DC26E1-E75F-4BBF-B37C-FBBA6038A4BA}" dt="2022-06-22T08:40:52.977" v="266"/>
          <ac:picMkLst>
            <pc:docMk/>
            <pc:sldMk cId="2380093518" sldId="2146847241"/>
            <ac:picMk id="184" creationId="{C069F576-4B8B-032F-D0F0-F17C3E3D6F2B}"/>
          </ac:picMkLst>
        </pc:picChg>
        <pc:picChg chg="add del mod">
          <ac:chgData name="d'Agostino, Ciro" userId="522b68d4-162f-4dc7-a4d9-e6a12496a8af" providerId="ADAL" clId="{57DC26E1-E75F-4BBF-B37C-FBBA6038A4BA}" dt="2022-06-22T10:52:55.640" v="495" actId="478"/>
          <ac:picMkLst>
            <pc:docMk/>
            <pc:sldMk cId="2380093518" sldId="2146847241"/>
            <ac:picMk id="185" creationId="{4B0A8A1B-9C20-C201-4013-96F4A3CBD5B7}"/>
          </ac:picMkLst>
        </pc:picChg>
        <pc:picChg chg="add del mod">
          <ac:chgData name="d'Agostino, Ciro" userId="522b68d4-162f-4dc7-a4d9-e6a12496a8af" providerId="ADAL" clId="{57DC26E1-E75F-4BBF-B37C-FBBA6038A4BA}" dt="2022-06-22T10:52:56.779" v="496" actId="478"/>
          <ac:picMkLst>
            <pc:docMk/>
            <pc:sldMk cId="2380093518" sldId="2146847241"/>
            <ac:picMk id="186" creationId="{04BAD87F-BF6F-86F5-00DD-DAB80A088702}"/>
          </ac:picMkLst>
        </pc:picChg>
        <pc:picChg chg="mod">
          <ac:chgData name="d'Agostino, Ciro" userId="522b68d4-162f-4dc7-a4d9-e6a12496a8af" providerId="ADAL" clId="{57DC26E1-E75F-4BBF-B37C-FBBA6038A4BA}" dt="2022-06-22T10:53:02.945" v="497"/>
          <ac:picMkLst>
            <pc:docMk/>
            <pc:sldMk cId="2380093518" sldId="2146847241"/>
            <ac:picMk id="188" creationId="{5C6E26CE-7028-F09B-99BC-303E676F9380}"/>
          </ac:picMkLst>
        </pc:picChg>
        <pc:picChg chg="mod">
          <ac:chgData name="d'Agostino, Ciro" userId="522b68d4-162f-4dc7-a4d9-e6a12496a8af" providerId="ADAL" clId="{57DC26E1-E75F-4BBF-B37C-FBBA6038A4BA}" dt="2022-06-22T10:53:02.945" v="497"/>
          <ac:picMkLst>
            <pc:docMk/>
            <pc:sldMk cId="2380093518" sldId="2146847241"/>
            <ac:picMk id="195" creationId="{62DC5964-A0A5-DE4D-C57D-6235C5FA5BE1}"/>
          </ac:picMkLst>
        </pc:picChg>
        <pc:picChg chg="mod">
          <ac:chgData name="d'Agostino, Ciro" userId="522b68d4-162f-4dc7-a4d9-e6a12496a8af" providerId="ADAL" clId="{57DC26E1-E75F-4BBF-B37C-FBBA6038A4BA}" dt="2022-06-22T10:53:02.945" v="497"/>
          <ac:picMkLst>
            <pc:docMk/>
            <pc:sldMk cId="2380093518" sldId="2146847241"/>
            <ac:picMk id="196" creationId="{3C190935-7176-DF48-14B8-0335486DE35A}"/>
          </ac:picMkLst>
        </pc:picChg>
        <pc:picChg chg="mod">
          <ac:chgData name="d'Agostino, Ciro" userId="522b68d4-162f-4dc7-a4d9-e6a12496a8af" providerId="ADAL" clId="{57DC26E1-E75F-4BBF-B37C-FBBA6038A4BA}" dt="2022-06-22T10:53:02.945" v="497"/>
          <ac:picMkLst>
            <pc:docMk/>
            <pc:sldMk cId="2380093518" sldId="2146847241"/>
            <ac:picMk id="197" creationId="{D6BBE7A3-646E-0912-C5F3-772D761DC988}"/>
          </ac:picMkLst>
        </pc:picChg>
        <pc:picChg chg="mod">
          <ac:chgData name="d'Agostino, Ciro" userId="522b68d4-162f-4dc7-a4d9-e6a12496a8af" providerId="ADAL" clId="{57DC26E1-E75F-4BBF-B37C-FBBA6038A4BA}" dt="2022-06-22T10:53:02.945" v="497"/>
          <ac:picMkLst>
            <pc:docMk/>
            <pc:sldMk cId="2380093518" sldId="2146847241"/>
            <ac:picMk id="214" creationId="{263E0133-1B4C-E7B8-8F40-8BF93721E8D8}"/>
          </ac:picMkLst>
        </pc:picChg>
        <pc:picChg chg="mod">
          <ac:chgData name="d'Agostino, Ciro" userId="522b68d4-162f-4dc7-a4d9-e6a12496a8af" providerId="ADAL" clId="{57DC26E1-E75F-4BBF-B37C-FBBA6038A4BA}" dt="2022-06-22T10:53:02.945" v="497"/>
          <ac:picMkLst>
            <pc:docMk/>
            <pc:sldMk cId="2380093518" sldId="2146847241"/>
            <ac:picMk id="215" creationId="{A2D37645-1B0B-4849-C57E-52EA487C14ED}"/>
          </ac:picMkLst>
        </pc:picChg>
        <pc:picChg chg="mod">
          <ac:chgData name="d'Agostino, Ciro" userId="522b68d4-162f-4dc7-a4d9-e6a12496a8af" providerId="ADAL" clId="{57DC26E1-E75F-4BBF-B37C-FBBA6038A4BA}" dt="2022-06-22T10:53:02.945" v="497"/>
          <ac:picMkLst>
            <pc:docMk/>
            <pc:sldMk cId="2380093518" sldId="2146847241"/>
            <ac:picMk id="216" creationId="{DA6407FB-F2FD-EB5F-EC64-76A055F82831}"/>
          </ac:picMkLst>
        </pc:picChg>
        <pc:picChg chg="mod">
          <ac:chgData name="d'Agostino, Ciro" userId="522b68d4-162f-4dc7-a4d9-e6a12496a8af" providerId="ADAL" clId="{57DC26E1-E75F-4BBF-B37C-FBBA6038A4BA}" dt="2022-06-22T10:53:02.945" v="497"/>
          <ac:picMkLst>
            <pc:docMk/>
            <pc:sldMk cId="2380093518" sldId="2146847241"/>
            <ac:picMk id="217" creationId="{FFC894AA-01BD-C621-90C3-0735CA3C4D4F}"/>
          </ac:picMkLst>
        </pc:picChg>
        <pc:picChg chg="mod">
          <ac:chgData name="d'Agostino, Ciro" userId="522b68d4-162f-4dc7-a4d9-e6a12496a8af" providerId="ADAL" clId="{57DC26E1-E75F-4BBF-B37C-FBBA6038A4BA}" dt="2022-06-22T10:53:02.945" v="497"/>
          <ac:picMkLst>
            <pc:docMk/>
            <pc:sldMk cId="2380093518" sldId="2146847241"/>
            <ac:picMk id="218" creationId="{BED6ADA0-744F-9982-969F-EFAEE55025CD}"/>
          </ac:picMkLst>
        </pc:picChg>
        <pc:picChg chg="mod">
          <ac:chgData name="d'Agostino, Ciro" userId="522b68d4-162f-4dc7-a4d9-e6a12496a8af" providerId="ADAL" clId="{57DC26E1-E75F-4BBF-B37C-FBBA6038A4BA}" dt="2022-06-22T10:53:02.945" v="497"/>
          <ac:picMkLst>
            <pc:docMk/>
            <pc:sldMk cId="2380093518" sldId="2146847241"/>
            <ac:picMk id="219" creationId="{DB4120DE-19B2-65A0-80B3-331EB211D33B}"/>
          </ac:picMkLst>
        </pc:picChg>
        <pc:picChg chg="mod">
          <ac:chgData name="d'Agostino, Ciro" userId="522b68d4-162f-4dc7-a4d9-e6a12496a8af" providerId="ADAL" clId="{57DC26E1-E75F-4BBF-B37C-FBBA6038A4BA}" dt="2022-06-22T10:53:02.945" v="497"/>
          <ac:picMkLst>
            <pc:docMk/>
            <pc:sldMk cId="2380093518" sldId="2146847241"/>
            <ac:picMk id="220" creationId="{196322FB-E187-812A-57D4-FFEDE4AA6E21}"/>
          </ac:picMkLst>
        </pc:picChg>
        <pc:picChg chg="mod">
          <ac:chgData name="d'Agostino, Ciro" userId="522b68d4-162f-4dc7-a4d9-e6a12496a8af" providerId="ADAL" clId="{57DC26E1-E75F-4BBF-B37C-FBBA6038A4BA}" dt="2022-06-22T10:53:02.945" v="497"/>
          <ac:picMkLst>
            <pc:docMk/>
            <pc:sldMk cId="2380093518" sldId="2146847241"/>
            <ac:picMk id="221" creationId="{DA77456F-1F39-085D-2705-FA2C8C98654A}"/>
          </ac:picMkLst>
        </pc:picChg>
        <pc:picChg chg="mod">
          <ac:chgData name="d'Agostino, Ciro" userId="522b68d4-162f-4dc7-a4d9-e6a12496a8af" providerId="ADAL" clId="{57DC26E1-E75F-4BBF-B37C-FBBA6038A4BA}" dt="2022-06-22T10:53:02.945" v="497"/>
          <ac:picMkLst>
            <pc:docMk/>
            <pc:sldMk cId="2380093518" sldId="2146847241"/>
            <ac:picMk id="223" creationId="{856845CA-8C26-67F7-52A1-B7DF42251538}"/>
          </ac:picMkLst>
        </pc:picChg>
        <pc:picChg chg="mod">
          <ac:chgData name="d'Agostino, Ciro" userId="522b68d4-162f-4dc7-a4d9-e6a12496a8af" providerId="ADAL" clId="{57DC26E1-E75F-4BBF-B37C-FBBA6038A4BA}" dt="2022-06-22T10:53:02.945" v="497"/>
          <ac:picMkLst>
            <pc:docMk/>
            <pc:sldMk cId="2380093518" sldId="2146847241"/>
            <ac:picMk id="224" creationId="{B0432805-6B7E-C990-7F91-3A5687610714}"/>
          </ac:picMkLst>
        </pc:picChg>
        <pc:picChg chg="mod">
          <ac:chgData name="d'Agostino, Ciro" userId="522b68d4-162f-4dc7-a4d9-e6a12496a8af" providerId="ADAL" clId="{57DC26E1-E75F-4BBF-B37C-FBBA6038A4BA}" dt="2022-06-22T10:53:02.945" v="497"/>
          <ac:picMkLst>
            <pc:docMk/>
            <pc:sldMk cId="2380093518" sldId="2146847241"/>
            <ac:picMk id="225" creationId="{17B0C2A9-0F8A-2558-83F7-04E2CFD733D0}"/>
          </ac:picMkLst>
        </pc:picChg>
        <pc:picChg chg="mod">
          <ac:chgData name="d'Agostino, Ciro" userId="522b68d4-162f-4dc7-a4d9-e6a12496a8af" providerId="ADAL" clId="{57DC26E1-E75F-4BBF-B37C-FBBA6038A4BA}" dt="2022-06-22T10:53:02.945" v="497"/>
          <ac:picMkLst>
            <pc:docMk/>
            <pc:sldMk cId="2380093518" sldId="2146847241"/>
            <ac:picMk id="226" creationId="{383DB218-0800-962C-AD3E-5AE0E962CC10}"/>
          </ac:picMkLst>
        </pc:picChg>
        <pc:picChg chg="mod">
          <ac:chgData name="d'Agostino, Ciro" userId="522b68d4-162f-4dc7-a4d9-e6a12496a8af" providerId="ADAL" clId="{57DC26E1-E75F-4BBF-B37C-FBBA6038A4BA}" dt="2022-06-22T10:53:02.945" v="497"/>
          <ac:picMkLst>
            <pc:docMk/>
            <pc:sldMk cId="2380093518" sldId="2146847241"/>
            <ac:picMk id="227" creationId="{677E9D6F-279D-3A44-CE2A-E1289FE3694A}"/>
          </ac:picMkLst>
        </pc:picChg>
        <pc:picChg chg="mod">
          <ac:chgData name="d'Agostino, Ciro" userId="522b68d4-162f-4dc7-a4d9-e6a12496a8af" providerId="ADAL" clId="{57DC26E1-E75F-4BBF-B37C-FBBA6038A4BA}" dt="2022-06-22T10:53:02.945" v="497"/>
          <ac:picMkLst>
            <pc:docMk/>
            <pc:sldMk cId="2380093518" sldId="2146847241"/>
            <ac:picMk id="228" creationId="{8EE4BA43-CBF2-7C2C-4AB6-4E7443F2237C}"/>
          </ac:picMkLst>
        </pc:picChg>
        <pc:picChg chg="mod">
          <ac:chgData name="d'Agostino, Ciro" userId="522b68d4-162f-4dc7-a4d9-e6a12496a8af" providerId="ADAL" clId="{57DC26E1-E75F-4BBF-B37C-FBBA6038A4BA}" dt="2022-06-22T10:53:02.945" v="497"/>
          <ac:picMkLst>
            <pc:docMk/>
            <pc:sldMk cId="2380093518" sldId="2146847241"/>
            <ac:picMk id="229" creationId="{13097597-9F6B-E00E-A0F6-AB135883D1C8}"/>
          </ac:picMkLst>
        </pc:picChg>
        <pc:picChg chg="mod">
          <ac:chgData name="d'Agostino, Ciro" userId="522b68d4-162f-4dc7-a4d9-e6a12496a8af" providerId="ADAL" clId="{57DC26E1-E75F-4BBF-B37C-FBBA6038A4BA}" dt="2022-06-22T10:53:02.945" v="497"/>
          <ac:picMkLst>
            <pc:docMk/>
            <pc:sldMk cId="2380093518" sldId="2146847241"/>
            <ac:picMk id="230" creationId="{B50FDECE-3BB2-3DC7-2BB8-A81159613CFC}"/>
          </ac:picMkLst>
        </pc:picChg>
        <pc:picChg chg="mod">
          <ac:chgData name="d'Agostino, Ciro" userId="522b68d4-162f-4dc7-a4d9-e6a12496a8af" providerId="ADAL" clId="{57DC26E1-E75F-4BBF-B37C-FBBA6038A4BA}" dt="2022-06-22T10:53:02.945" v="497"/>
          <ac:picMkLst>
            <pc:docMk/>
            <pc:sldMk cId="2380093518" sldId="2146847241"/>
            <ac:picMk id="236" creationId="{B9E9D6B5-C4A8-EF54-1199-9189B286163B}"/>
          </ac:picMkLst>
        </pc:picChg>
        <pc:picChg chg="mod">
          <ac:chgData name="d'Agostino, Ciro" userId="522b68d4-162f-4dc7-a4d9-e6a12496a8af" providerId="ADAL" clId="{57DC26E1-E75F-4BBF-B37C-FBBA6038A4BA}" dt="2022-06-22T10:53:02.945" v="497"/>
          <ac:picMkLst>
            <pc:docMk/>
            <pc:sldMk cId="2380093518" sldId="2146847241"/>
            <ac:picMk id="237" creationId="{2E493135-9498-EFA4-959D-D8EAFC28DB19}"/>
          </ac:picMkLst>
        </pc:picChg>
        <pc:picChg chg="mod">
          <ac:chgData name="d'Agostino, Ciro" userId="522b68d4-162f-4dc7-a4d9-e6a12496a8af" providerId="ADAL" clId="{57DC26E1-E75F-4BBF-B37C-FBBA6038A4BA}" dt="2022-06-22T10:53:02.945" v="497"/>
          <ac:picMkLst>
            <pc:docMk/>
            <pc:sldMk cId="2380093518" sldId="2146847241"/>
            <ac:picMk id="238" creationId="{80B40C3E-215C-05F9-1807-FA3F565C5565}"/>
          </ac:picMkLst>
        </pc:picChg>
        <pc:picChg chg="mod">
          <ac:chgData name="d'Agostino, Ciro" userId="522b68d4-162f-4dc7-a4d9-e6a12496a8af" providerId="ADAL" clId="{57DC26E1-E75F-4BBF-B37C-FBBA6038A4BA}" dt="2022-06-22T10:53:02.945" v="497"/>
          <ac:picMkLst>
            <pc:docMk/>
            <pc:sldMk cId="2380093518" sldId="2146847241"/>
            <ac:picMk id="239" creationId="{F4A52A2F-1E73-4D7B-2F01-617DF3F17B70}"/>
          </ac:picMkLst>
        </pc:picChg>
        <pc:picChg chg="mod">
          <ac:chgData name="d'Agostino, Ciro" userId="522b68d4-162f-4dc7-a4d9-e6a12496a8af" providerId="ADAL" clId="{57DC26E1-E75F-4BBF-B37C-FBBA6038A4BA}" dt="2022-06-22T10:53:02.945" v="497"/>
          <ac:picMkLst>
            <pc:docMk/>
            <pc:sldMk cId="2380093518" sldId="2146847241"/>
            <ac:picMk id="240" creationId="{1ECD6514-EDA1-436A-4B58-25820D81443C}"/>
          </ac:picMkLst>
        </pc:picChg>
        <pc:picChg chg="mod">
          <ac:chgData name="d'Agostino, Ciro" userId="522b68d4-162f-4dc7-a4d9-e6a12496a8af" providerId="ADAL" clId="{57DC26E1-E75F-4BBF-B37C-FBBA6038A4BA}" dt="2022-06-22T10:53:02.945" v="497"/>
          <ac:picMkLst>
            <pc:docMk/>
            <pc:sldMk cId="2380093518" sldId="2146847241"/>
            <ac:picMk id="243" creationId="{9693B21E-FD68-1BE5-940B-44909730B6EC}"/>
          </ac:picMkLst>
        </pc:picChg>
        <pc:picChg chg="mod">
          <ac:chgData name="d'Agostino, Ciro" userId="522b68d4-162f-4dc7-a4d9-e6a12496a8af" providerId="ADAL" clId="{57DC26E1-E75F-4BBF-B37C-FBBA6038A4BA}" dt="2022-06-22T10:53:02.945" v="497"/>
          <ac:picMkLst>
            <pc:docMk/>
            <pc:sldMk cId="2380093518" sldId="2146847241"/>
            <ac:picMk id="244" creationId="{1A497C94-C530-9600-6287-B840F79E23CC}"/>
          </ac:picMkLst>
        </pc:picChg>
        <pc:picChg chg="mod">
          <ac:chgData name="d'Agostino, Ciro" userId="522b68d4-162f-4dc7-a4d9-e6a12496a8af" providerId="ADAL" clId="{57DC26E1-E75F-4BBF-B37C-FBBA6038A4BA}" dt="2022-06-22T10:53:02.945" v="497"/>
          <ac:picMkLst>
            <pc:docMk/>
            <pc:sldMk cId="2380093518" sldId="2146847241"/>
            <ac:picMk id="245" creationId="{3E79F509-6D23-6678-2BC5-B8B48C375E69}"/>
          </ac:picMkLst>
        </pc:picChg>
        <pc:picChg chg="mod">
          <ac:chgData name="d'Agostino, Ciro" userId="522b68d4-162f-4dc7-a4d9-e6a12496a8af" providerId="ADAL" clId="{57DC26E1-E75F-4BBF-B37C-FBBA6038A4BA}" dt="2022-06-22T10:53:02.945" v="497"/>
          <ac:picMkLst>
            <pc:docMk/>
            <pc:sldMk cId="2380093518" sldId="2146847241"/>
            <ac:picMk id="246" creationId="{54316FA1-EE77-90FA-90C5-A7B824A947C3}"/>
          </ac:picMkLst>
        </pc:picChg>
        <pc:picChg chg="mod">
          <ac:chgData name="d'Agostino, Ciro" userId="522b68d4-162f-4dc7-a4d9-e6a12496a8af" providerId="ADAL" clId="{57DC26E1-E75F-4BBF-B37C-FBBA6038A4BA}" dt="2022-06-22T10:53:02.945" v="497"/>
          <ac:picMkLst>
            <pc:docMk/>
            <pc:sldMk cId="2380093518" sldId="2146847241"/>
            <ac:picMk id="247" creationId="{D26ADA6E-5B66-3C92-910E-1F824D3A5822}"/>
          </ac:picMkLst>
        </pc:picChg>
        <pc:picChg chg="mod">
          <ac:chgData name="d'Agostino, Ciro" userId="522b68d4-162f-4dc7-a4d9-e6a12496a8af" providerId="ADAL" clId="{57DC26E1-E75F-4BBF-B37C-FBBA6038A4BA}" dt="2022-06-22T10:53:02.945" v="497"/>
          <ac:picMkLst>
            <pc:docMk/>
            <pc:sldMk cId="2380093518" sldId="2146847241"/>
            <ac:picMk id="248" creationId="{2EBE8163-EFC5-0C3B-88EB-EAACF4AD0D22}"/>
          </ac:picMkLst>
        </pc:picChg>
        <pc:picChg chg="mod">
          <ac:chgData name="d'Agostino, Ciro" userId="522b68d4-162f-4dc7-a4d9-e6a12496a8af" providerId="ADAL" clId="{57DC26E1-E75F-4BBF-B37C-FBBA6038A4BA}" dt="2022-06-22T10:53:02.945" v="497"/>
          <ac:picMkLst>
            <pc:docMk/>
            <pc:sldMk cId="2380093518" sldId="2146847241"/>
            <ac:picMk id="250" creationId="{1DC881E3-5A09-C0B1-D89A-8A7C7AD92B6A}"/>
          </ac:picMkLst>
        </pc:picChg>
        <pc:picChg chg="mod">
          <ac:chgData name="d'Agostino, Ciro" userId="522b68d4-162f-4dc7-a4d9-e6a12496a8af" providerId="ADAL" clId="{57DC26E1-E75F-4BBF-B37C-FBBA6038A4BA}" dt="2022-06-22T10:53:02.945" v="497"/>
          <ac:picMkLst>
            <pc:docMk/>
            <pc:sldMk cId="2380093518" sldId="2146847241"/>
            <ac:picMk id="251" creationId="{89864A32-553C-A847-27D5-CE61D453373B}"/>
          </ac:picMkLst>
        </pc:picChg>
        <pc:picChg chg="mod">
          <ac:chgData name="d'Agostino, Ciro" userId="522b68d4-162f-4dc7-a4d9-e6a12496a8af" providerId="ADAL" clId="{57DC26E1-E75F-4BBF-B37C-FBBA6038A4BA}" dt="2022-06-22T10:53:02.945" v="497"/>
          <ac:picMkLst>
            <pc:docMk/>
            <pc:sldMk cId="2380093518" sldId="2146847241"/>
            <ac:picMk id="252" creationId="{40F15943-C667-10D6-976B-1F7E13766679}"/>
          </ac:picMkLst>
        </pc:picChg>
        <pc:picChg chg="mod">
          <ac:chgData name="d'Agostino, Ciro" userId="522b68d4-162f-4dc7-a4d9-e6a12496a8af" providerId="ADAL" clId="{57DC26E1-E75F-4BBF-B37C-FBBA6038A4BA}" dt="2022-06-22T10:53:02.945" v="497"/>
          <ac:picMkLst>
            <pc:docMk/>
            <pc:sldMk cId="2380093518" sldId="2146847241"/>
            <ac:picMk id="253" creationId="{154546F0-1F5C-3261-F013-66ADA91D3801}"/>
          </ac:picMkLst>
        </pc:picChg>
        <pc:picChg chg="mod">
          <ac:chgData name="d'Agostino, Ciro" userId="522b68d4-162f-4dc7-a4d9-e6a12496a8af" providerId="ADAL" clId="{57DC26E1-E75F-4BBF-B37C-FBBA6038A4BA}" dt="2022-06-22T10:53:02.945" v="497"/>
          <ac:picMkLst>
            <pc:docMk/>
            <pc:sldMk cId="2380093518" sldId="2146847241"/>
            <ac:picMk id="256" creationId="{E2AE2EF7-5FD8-2C81-2A4C-2BA36466C6C9}"/>
          </ac:picMkLst>
        </pc:picChg>
        <pc:picChg chg="mod">
          <ac:chgData name="d'Agostino, Ciro" userId="522b68d4-162f-4dc7-a4d9-e6a12496a8af" providerId="ADAL" clId="{57DC26E1-E75F-4BBF-B37C-FBBA6038A4BA}" dt="2022-06-22T10:53:02.945" v="497"/>
          <ac:picMkLst>
            <pc:docMk/>
            <pc:sldMk cId="2380093518" sldId="2146847241"/>
            <ac:picMk id="257" creationId="{C267191E-5908-10FF-5903-168FED5E41D0}"/>
          </ac:picMkLst>
        </pc:picChg>
        <pc:picChg chg="mod">
          <ac:chgData name="d'Agostino, Ciro" userId="522b68d4-162f-4dc7-a4d9-e6a12496a8af" providerId="ADAL" clId="{57DC26E1-E75F-4BBF-B37C-FBBA6038A4BA}" dt="2022-06-22T10:53:02.945" v="497"/>
          <ac:picMkLst>
            <pc:docMk/>
            <pc:sldMk cId="2380093518" sldId="2146847241"/>
            <ac:picMk id="258" creationId="{8BF3EE35-7B2F-2978-17EA-446096B26F6D}"/>
          </ac:picMkLst>
        </pc:picChg>
        <pc:picChg chg="mod">
          <ac:chgData name="d'Agostino, Ciro" userId="522b68d4-162f-4dc7-a4d9-e6a12496a8af" providerId="ADAL" clId="{57DC26E1-E75F-4BBF-B37C-FBBA6038A4BA}" dt="2022-06-22T10:53:02.945" v="497"/>
          <ac:picMkLst>
            <pc:docMk/>
            <pc:sldMk cId="2380093518" sldId="2146847241"/>
            <ac:picMk id="259" creationId="{2BCB9ED0-F6F1-808E-57BB-6AFF269448F1}"/>
          </ac:picMkLst>
        </pc:picChg>
        <pc:picChg chg="mod">
          <ac:chgData name="d'Agostino, Ciro" userId="522b68d4-162f-4dc7-a4d9-e6a12496a8af" providerId="ADAL" clId="{57DC26E1-E75F-4BBF-B37C-FBBA6038A4BA}" dt="2022-06-22T10:53:02.945" v="497"/>
          <ac:picMkLst>
            <pc:docMk/>
            <pc:sldMk cId="2380093518" sldId="2146847241"/>
            <ac:picMk id="260" creationId="{CFDF11DB-B213-90F2-14AF-AFE09054CA6C}"/>
          </ac:picMkLst>
        </pc:picChg>
        <pc:picChg chg="mod">
          <ac:chgData name="d'Agostino, Ciro" userId="522b68d4-162f-4dc7-a4d9-e6a12496a8af" providerId="ADAL" clId="{57DC26E1-E75F-4BBF-B37C-FBBA6038A4BA}" dt="2022-06-22T10:53:02.945" v="497"/>
          <ac:picMkLst>
            <pc:docMk/>
            <pc:sldMk cId="2380093518" sldId="2146847241"/>
            <ac:picMk id="261" creationId="{511CFBB0-D088-C9B2-5411-D8576E7F6ECE}"/>
          </ac:picMkLst>
        </pc:picChg>
        <pc:picChg chg="mod">
          <ac:chgData name="d'Agostino, Ciro" userId="522b68d4-162f-4dc7-a4d9-e6a12496a8af" providerId="ADAL" clId="{57DC26E1-E75F-4BBF-B37C-FBBA6038A4BA}" dt="2022-06-22T10:53:02.945" v="497"/>
          <ac:picMkLst>
            <pc:docMk/>
            <pc:sldMk cId="2380093518" sldId="2146847241"/>
            <ac:picMk id="262" creationId="{D794670D-E1E3-530D-53C9-65B3B8209EB5}"/>
          </ac:picMkLst>
        </pc:picChg>
        <pc:picChg chg="mod">
          <ac:chgData name="d'Agostino, Ciro" userId="522b68d4-162f-4dc7-a4d9-e6a12496a8af" providerId="ADAL" clId="{57DC26E1-E75F-4BBF-B37C-FBBA6038A4BA}" dt="2022-06-22T10:53:02.945" v="497"/>
          <ac:picMkLst>
            <pc:docMk/>
            <pc:sldMk cId="2380093518" sldId="2146847241"/>
            <ac:picMk id="263" creationId="{7DCF2A0A-F05E-3D40-C6BD-EFE88D4A0F02}"/>
          </ac:picMkLst>
        </pc:picChg>
        <pc:picChg chg="mod">
          <ac:chgData name="d'Agostino, Ciro" userId="522b68d4-162f-4dc7-a4d9-e6a12496a8af" providerId="ADAL" clId="{57DC26E1-E75F-4BBF-B37C-FBBA6038A4BA}" dt="2022-06-22T10:53:02.945" v="497"/>
          <ac:picMkLst>
            <pc:docMk/>
            <pc:sldMk cId="2380093518" sldId="2146847241"/>
            <ac:picMk id="264" creationId="{C002E4D7-AA3F-112C-7C10-95B810520153}"/>
          </ac:picMkLst>
        </pc:picChg>
        <pc:picChg chg="mod">
          <ac:chgData name="d'Agostino, Ciro" userId="522b68d4-162f-4dc7-a4d9-e6a12496a8af" providerId="ADAL" clId="{57DC26E1-E75F-4BBF-B37C-FBBA6038A4BA}" dt="2022-06-22T10:53:02.945" v="497"/>
          <ac:picMkLst>
            <pc:docMk/>
            <pc:sldMk cId="2380093518" sldId="2146847241"/>
            <ac:picMk id="265" creationId="{A25CB0AA-45B0-6485-7D99-DCC077543496}"/>
          </ac:picMkLst>
        </pc:picChg>
        <pc:picChg chg="add del mod">
          <ac:chgData name="d'Agostino, Ciro" userId="522b68d4-162f-4dc7-a4d9-e6a12496a8af" providerId="ADAL" clId="{57DC26E1-E75F-4BBF-B37C-FBBA6038A4BA}" dt="2022-06-22T10:53:11.465" v="500" actId="1076"/>
          <ac:picMkLst>
            <pc:docMk/>
            <pc:sldMk cId="2380093518" sldId="2146847241"/>
            <ac:picMk id="267" creationId="{C8E8A7FB-4611-FB28-C0B6-379E2D28B13D}"/>
          </ac:picMkLst>
        </pc:picChg>
        <pc:picChg chg="add del mod">
          <ac:chgData name="d'Agostino, Ciro" userId="522b68d4-162f-4dc7-a4d9-e6a12496a8af" providerId="ADAL" clId="{57DC26E1-E75F-4BBF-B37C-FBBA6038A4BA}" dt="2022-06-22T10:53:11.465" v="500" actId="1076"/>
          <ac:picMkLst>
            <pc:docMk/>
            <pc:sldMk cId="2380093518" sldId="2146847241"/>
            <ac:picMk id="268" creationId="{ADB79D98-89C1-EA16-FDF7-959E81A15CC9}"/>
          </ac:picMkLst>
        </pc:picChg>
        <pc:picChg chg="add del mod">
          <ac:chgData name="d'Agostino, Ciro" userId="522b68d4-162f-4dc7-a4d9-e6a12496a8af" providerId="ADAL" clId="{57DC26E1-E75F-4BBF-B37C-FBBA6038A4BA}" dt="2022-06-22T10:53:11.465" v="500" actId="1076"/>
          <ac:picMkLst>
            <pc:docMk/>
            <pc:sldMk cId="2380093518" sldId="2146847241"/>
            <ac:picMk id="269" creationId="{7DFF0B25-427A-5CE5-65F7-DDEED197E77F}"/>
          </ac:picMkLst>
        </pc:picChg>
        <pc:picChg chg="add del mod">
          <ac:chgData name="d'Agostino, Ciro" userId="522b68d4-162f-4dc7-a4d9-e6a12496a8af" providerId="ADAL" clId="{57DC26E1-E75F-4BBF-B37C-FBBA6038A4BA}" dt="2022-06-22T10:53:11.465" v="500" actId="1076"/>
          <ac:picMkLst>
            <pc:docMk/>
            <pc:sldMk cId="2380093518" sldId="2146847241"/>
            <ac:picMk id="270" creationId="{D19EF1C0-1818-D946-4E23-9C06C68AC976}"/>
          </ac:picMkLst>
        </pc:picChg>
        <pc:picChg chg="add del mod">
          <ac:chgData name="d'Agostino, Ciro" userId="522b68d4-162f-4dc7-a4d9-e6a12496a8af" providerId="ADAL" clId="{57DC26E1-E75F-4BBF-B37C-FBBA6038A4BA}" dt="2022-06-22T10:53:11.465" v="500" actId="1076"/>
          <ac:picMkLst>
            <pc:docMk/>
            <pc:sldMk cId="2380093518" sldId="2146847241"/>
            <ac:picMk id="271" creationId="{69F1A21D-1CD5-66D6-5B09-8E1A992E5454}"/>
          </ac:picMkLst>
        </pc:picChg>
        <pc:picChg chg="del">
          <ac:chgData name="d'Agostino, Ciro" userId="522b68d4-162f-4dc7-a4d9-e6a12496a8af" providerId="ADAL" clId="{57DC26E1-E75F-4BBF-B37C-FBBA6038A4BA}" dt="2022-06-22T08:39:57.124" v="251" actId="478"/>
          <ac:picMkLst>
            <pc:docMk/>
            <pc:sldMk cId="2380093518" sldId="2146847241"/>
            <ac:picMk id="278" creationId="{FE7DB191-9C54-4495-AABE-E168C2444FB4}"/>
          </ac:picMkLst>
        </pc:picChg>
        <pc:picChg chg="del">
          <ac:chgData name="d'Agostino, Ciro" userId="522b68d4-162f-4dc7-a4d9-e6a12496a8af" providerId="ADAL" clId="{57DC26E1-E75F-4BBF-B37C-FBBA6038A4BA}" dt="2022-06-22T08:40:14.810" v="256" actId="478"/>
          <ac:picMkLst>
            <pc:docMk/>
            <pc:sldMk cId="2380093518" sldId="2146847241"/>
            <ac:picMk id="280" creationId="{57D4366F-3344-4858-B4B4-0D68891D675E}"/>
          </ac:picMkLst>
        </pc:picChg>
        <pc:picChg chg="del">
          <ac:chgData name="d'Agostino, Ciro" userId="522b68d4-162f-4dc7-a4d9-e6a12496a8af" providerId="ADAL" clId="{57DC26E1-E75F-4BBF-B37C-FBBA6038A4BA}" dt="2022-06-22T08:40:08.763" v="254" actId="478"/>
          <ac:picMkLst>
            <pc:docMk/>
            <pc:sldMk cId="2380093518" sldId="2146847241"/>
            <ac:picMk id="281" creationId="{CBEC7CDA-D8B5-4899-A608-15B1FB533196}"/>
          </ac:picMkLst>
        </pc:picChg>
        <pc:picChg chg="del">
          <ac:chgData name="d'Agostino, Ciro" userId="522b68d4-162f-4dc7-a4d9-e6a12496a8af" providerId="ADAL" clId="{57DC26E1-E75F-4BBF-B37C-FBBA6038A4BA}" dt="2022-06-22T08:40:21.773" v="258" actId="478"/>
          <ac:picMkLst>
            <pc:docMk/>
            <pc:sldMk cId="2380093518" sldId="2146847241"/>
            <ac:picMk id="303" creationId="{4698FC8C-60FB-4D03-9900-C09C99D5E86C}"/>
          </ac:picMkLst>
        </pc:picChg>
        <pc:picChg chg="del">
          <ac:chgData name="d'Agostino, Ciro" userId="522b68d4-162f-4dc7-a4d9-e6a12496a8af" providerId="ADAL" clId="{57DC26E1-E75F-4BBF-B37C-FBBA6038A4BA}" dt="2022-06-22T08:40:32.061" v="260" actId="478"/>
          <ac:picMkLst>
            <pc:docMk/>
            <pc:sldMk cId="2380093518" sldId="2146847241"/>
            <ac:picMk id="304" creationId="{BC778D54-A39E-4ABD-B55D-E2DFF3603BEA}"/>
          </ac:picMkLst>
        </pc:picChg>
        <pc:picChg chg="del">
          <ac:chgData name="d'Agostino, Ciro" userId="522b68d4-162f-4dc7-a4d9-e6a12496a8af" providerId="ADAL" clId="{57DC26E1-E75F-4BBF-B37C-FBBA6038A4BA}" dt="2022-06-22T08:40:00.748" v="252" actId="478"/>
          <ac:picMkLst>
            <pc:docMk/>
            <pc:sldMk cId="2380093518" sldId="2146847241"/>
            <ac:picMk id="305" creationId="{DF9DA0EA-C4BE-433D-850A-C49FBF350523}"/>
          </ac:picMkLst>
        </pc:picChg>
        <pc:picChg chg="del">
          <ac:chgData name="d'Agostino, Ciro" userId="522b68d4-162f-4dc7-a4d9-e6a12496a8af" providerId="ADAL" clId="{57DC26E1-E75F-4BBF-B37C-FBBA6038A4BA}" dt="2022-06-22T08:40:18.337" v="257" actId="478"/>
          <ac:picMkLst>
            <pc:docMk/>
            <pc:sldMk cId="2380093518" sldId="2146847241"/>
            <ac:picMk id="306" creationId="{D9B59FAE-AFBE-4181-A9C7-9DD54AE8DD0E}"/>
          </ac:picMkLst>
        </pc:picChg>
        <pc:picChg chg="del">
          <ac:chgData name="d'Agostino, Ciro" userId="522b68d4-162f-4dc7-a4d9-e6a12496a8af" providerId="ADAL" clId="{57DC26E1-E75F-4BBF-B37C-FBBA6038A4BA}" dt="2022-06-22T08:40:28.666" v="259" actId="478"/>
          <ac:picMkLst>
            <pc:docMk/>
            <pc:sldMk cId="2380093518" sldId="2146847241"/>
            <ac:picMk id="307" creationId="{30C9970F-0659-40FE-B458-9C9FD4DE30AA}"/>
          </ac:picMkLst>
        </pc:picChg>
        <pc:picChg chg="del">
          <ac:chgData name="d'Agostino, Ciro" userId="522b68d4-162f-4dc7-a4d9-e6a12496a8af" providerId="ADAL" clId="{57DC26E1-E75F-4BBF-B37C-FBBA6038A4BA}" dt="2022-06-22T08:40:35.416" v="261" actId="478"/>
          <ac:picMkLst>
            <pc:docMk/>
            <pc:sldMk cId="2380093518" sldId="2146847241"/>
            <ac:picMk id="309" creationId="{0337BB3D-FCAB-480E-B294-972F515582E0}"/>
          </ac:picMkLst>
        </pc:picChg>
        <pc:picChg chg="del">
          <ac:chgData name="d'Agostino, Ciro" userId="522b68d4-162f-4dc7-a4d9-e6a12496a8af" providerId="ADAL" clId="{57DC26E1-E75F-4BBF-B37C-FBBA6038A4BA}" dt="2022-06-22T08:39:44.030" v="248" actId="478"/>
          <ac:picMkLst>
            <pc:docMk/>
            <pc:sldMk cId="2380093518" sldId="2146847241"/>
            <ac:picMk id="311" creationId="{7B566CB4-8AFE-4A84-BAB7-E3D3B0383962}"/>
          </ac:picMkLst>
        </pc:picChg>
        <pc:picChg chg="del">
          <ac:chgData name="d'Agostino, Ciro" userId="522b68d4-162f-4dc7-a4d9-e6a12496a8af" providerId="ADAL" clId="{57DC26E1-E75F-4BBF-B37C-FBBA6038A4BA}" dt="2022-06-22T08:39:44.030" v="248" actId="478"/>
          <ac:picMkLst>
            <pc:docMk/>
            <pc:sldMk cId="2380093518" sldId="2146847241"/>
            <ac:picMk id="314" creationId="{9D136A43-F768-49B2-A331-044755AF5FF5}"/>
          </ac:picMkLst>
        </pc:picChg>
        <pc:picChg chg="del">
          <ac:chgData name="d'Agostino, Ciro" userId="522b68d4-162f-4dc7-a4d9-e6a12496a8af" providerId="ADAL" clId="{57DC26E1-E75F-4BBF-B37C-FBBA6038A4BA}" dt="2022-06-22T08:39:44.030" v="248" actId="478"/>
          <ac:picMkLst>
            <pc:docMk/>
            <pc:sldMk cId="2380093518" sldId="2146847241"/>
            <ac:picMk id="315" creationId="{016F3F06-3688-4A34-9299-C76955B7B965}"/>
          </ac:picMkLst>
        </pc:picChg>
        <pc:picChg chg="del">
          <ac:chgData name="d'Agostino, Ciro" userId="522b68d4-162f-4dc7-a4d9-e6a12496a8af" providerId="ADAL" clId="{57DC26E1-E75F-4BBF-B37C-FBBA6038A4BA}" dt="2022-06-22T08:40:43.712" v="263" actId="478"/>
          <ac:picMkLst>
            <pc:docMk/>
            <pc:sldMk cId="2380093518" sldId="2146847241"/>
            <ac:picMk id="316" creationId="{BC3B7A63-1376-45B7-A039-3029D8C9A6C8}"/>
          </ac:picMkLst>
        </pc:picChg>
        <pc:picChg chg="del">
          <ac:chgData name="d'Agostino, Ciro" userId="522b68d4-162f-4dc7-a4d9-e6a12496a8af" providerId="ADAL" clId="{57DC26E1-E75F-4BBF-B37C-FBBA6038A4BA}" dt="2022-06-22T08:40:47.446" v="264" actId="478"/>
          <ac:picMkLst>
            <pc:docMk/>
            <pc:sldMk cId="2380093518" sldId="2146847241"/>
            <ac:picMk id="317" creationId="{B9D9B0A2-FA20-4F3E-8C82-7E04D20522B6}"/>
          </ac:picMkLst>
        </pc:picChg>
        <pc:picChg chg="del">
          <ac:chgData name="d'Agostino, Ciro" userId="522b68d4-162f-4dc7-a4d9-e6a12496a8af" providerId="ADAL" clId="{57DC26E1-E75F-4BBF-B37C-FBBA6038A4BA}" dt="2022-06-22T08:39:44.030" v="248" actId="478"/>
          <ac:picMkLst>
            <pc:docMk/>
            <pc:sldMk cId="2380093518" sldId="2146847241"/>
            <ac:picMk id="318" creationId="{36572712-D4D3-499E-B194-2C041D64A084}"/>
          </ac:picMkLst>
        </pc:picChg>
        <pc:picChg chg="del">
          <ac:chgData name="d'Agostino, Ciro" userId="522b68d4-162f-4dc7-a4d9-e6a12496a8af" providerId="ADAL" clId="{57DC26E1-E75F-4BBF-B37C-FBBA6038A4BA}" dt="2022-06-22T08:39:44.030" v="248" actId="478"/>
          <ac:picMkLst>
            <pc:docMk/>
            <pc:sldMk cId="2380093518" sldId="2146847241"/>
            <ac:picMk id="319" creationId="{E91082F6-4926-4DB0-9ACE-13EAA70D129A}"/>
          </ac:picMkLst>
        </pc:picChg>
        <pc:picChg chg="del">
          <ac:chgData name="d'Agostino, Ciro" userId="522b68d4-162f-4dc7-a4d9-e6a12496a8af" providerId="ADAL" clId="{57DC26E1-E75F-4BBF-B37C-FBBA6038A4BA}" dt="2022-06-22T08:40:39.035" v="262" actId="478"/>
          <ac:picMkLst>
            <pc:docMk/>
            <pc:sldMk cId="2380093518" sldId="2146847241"/>
            <ac:picMk id="320" creationId="{AFA836CD-1ED1-44DE-9D1F-11090350FA45}"/>
          </ac:picMkLst>
        </pc:picChg>
        <pc:picChg chg="del">
          <ac:chgData name="d'Agostino, Ciro" userId="522b68d4-162f-4dc7-a4d9-e6a12496a8af" providerId="ADAL" clId="{57DC26E1-E75F-4BBF-B37C-FBBA6038A4BA}" dt="2022-06-22T08:39:44.030" v="248" actId="478"/>
          <ac:picMkLst>
            <pc:docMk/>
            <pc:sldMk cId="2380093518" sldId="2146847241"/>
            <ac:picMk id="321" creationId="{1D4C06A4-A8CA-4EAD-94E4-4CE4E1BA8C98}"/>
          </ac:picMkLst>
        </pc:picChg>
        <pc:picChg chg="del">
          <ac:chgData name="d'Agostino, Ciro" userId="522b68d4-162f-4dc7-a4d9-e6a12496a8af" providerId="ADAL" clId="{57DC26E1-E75F-4BBF-B37C-FBBA6038A4BA}" dt="2022-06-22T08:40:04.939" v="253" actId="478"/>
          <ac:picMkLst>
            <pc:docMk/>
            <pc:sldMk cId="2380093518" sldId="2146847241"/>
            <ac:picMk id="322" creationId="{6477053D-59BD-495D-9DFA-37A032F0D3D7}"/>
          </ac:picMkLst>
        </pc:picChg>
        <pc:picChg chg="del">
          <ac:chgData name="d'Agostino, Ciro" userId="522b68d4-162f-4dc7-a4d9-e6a12496a8af" providerId="ADAL" clId="{57DC26E1-E75F-4BBF-B37C-FBBA6038A4BA}" dt="2022-06-22T08:40:11.563" v="255" actId="478"/>
          <ac:picMkLst>
            <pc:docMk/>
            <pc:sldMk cId="2380093518" sldId="2146847241"/>
            <ac:picMk id="323" creationId="{1F2C4D17-21DB-489F-88C7-D03CD5DEEC63}"/>
          </ac:picMkLst>
        </pc:picChg>
        <pc:picChg chg="del">
          <ac:chgData name="d'Agostino, Ciro" userId="522b68d4-162f-4dc7-a4d9-e6a12496a8af" providerId="ADAL" clId="{57DC26E1-E75F-4BBF-B37C-FBBA6038A4BA}" dt="2022-06-22T08:39:44.030" v="248" actId="478"/>
          <ac:picMkLst>
            <pc:docMk/>
            <pc:sldMk cId="2380093518" sldId="2146847241"/>
            <ac:picMk id="324" creationId="{01C20EE7-1047-4202-BE12-655EE2FD0601}"/>
          </ac:picMkLst>
        </pc:picChg>
        <pc:picChg chg="del">
          <ac:chgData name="d'Agostino, Ciro" userId="522b68d4-162f-4dc7-a4d9-e6a12496a8af" providerId="ADAL" clId="{57DC26E1-E75F-4BBF-B37C-FBBA6038A4BA}" dt="2022-06-22T08:40:51.525" v="265" actId="478"/>
          <ac:picMkLst>
            <pc:docMk/>
            <pc:sldMk cId="2380093518" sldId="2146847241"/>
            <ac:picMk id="337" creationId="{CE720ADC-C24F-4B1A-9348-879951CBFF9A}"/>
          </ac:picMkLst>
        </pc:picChg>
        <pc:picChg chg="del">
          <ac:chgData name="d'Agostino, Ciro" userId="522b68d4-162f-4dc7-a4d9-e6a12496a8af" providerId="ADAL" clId="{57DC26E1-E75F-4BBF-B37C-FBBA6038A4BA}" dt="2022-06-22T08:39:44.030" v="248" actId="478"/>
          <ac:picMkLst>
            <pc:docMk/>
            <pc:sldMk cId="2380093518" sldId="2146847241"/>
            <ac:picMk id="338" creationId="{A4D5A905-BB24-4B1B-B132-34C7B95A65A2}"/>
          </ac:picMkLst>
        </pc:picChg>
      </pc:sldChg>
      <pc:sldChg chg="addSp delSp modSp mod">
        <pc:chgData name="d'Agostino, Ciro" userId="522b68d4-162f-4dc7-a4d9-e6a12496a8af" providerId="ADAL" clId="{57DC26E1-E75F-4BBF-B37C-FBBA6038A4BA}" dt="2022-06-22T10:49:39.396" v="477" actId="1076"/>
        <pc:sldMkLst>
          <pc:docMk/>
          <pc:sldMk cId="532776061" sldId="2146847242"/>
        </pc:sldMkLst>
        <pc:spChg chg="mod">
          <ac:chgData name="d'Agostino, Ciro" userId="522b68d4-162f-4dc7-a4d9-e6a12496a8af" providerId="ADAL" clId="{57DC26E1-E75F-4BBF-B37C-FBBA6038A4BA}" dt="2022-06-22T10:49:34.742" v="476"/>
          <ac:spMkLst>
            <pc:docMk/>
            <pc:sldMk cId="532776061" sldId="2146847242"/>
            <ac:spMk id="91" creationId="{539ADADF-E9BE-775D-8D74-272CD0A44926}"/>
          </ac:spMkLst>
        </pc:spChg>
        <pc:spChg chg="mod">
          <ac:chgData name="d'Agostino, Ciro" userId="522b68d4-162f-4dc7-a4d9-e6a12496a8af" providerId="ADAL" clId="{57DC26E1-E75F-4BBF-B37C-FBBA6038A4BA}" dt="2022-06-22T10:49:34.742" v="476"/>
          <ac:spMkLst>
            <pc:docMk/>
            <pc:sldMk cId="532776061" sldId="2146847242"/>
            <ac:spMk id="92" creationId="{D23A48EA-8DAB-41BF-5CFF-AF7DC35BCD89}"/>
          </ac:spMkLst>
        </pc:spChg>
        <pc:spChg chg="mod">
          <ac:chgData name="d'Agostino, Ciro" userId="522b68d4-162f-4dc7-a4d9-e6a12496a8af" providerId="ADAL" clId="{57DC26E1-E75F-4BBF-B37C-FBBA6038A4BA}" dt="2022-06-22T10:49:34.742" v="476"/>
          <ac:spMkLst>
            <pc:docMk/>
            <pc:sldMk cId="532776061" sldId="2146847242"/>
            <ac:spMk id="93" creationId="{7AC61E74-715A-11FC-3D3A-E69D6995872A}"/>
          </ac:spMkLst>
        </pc:spChg>
        <pc:spChg chg="mod">
          <ac:chgData name="d'Agostino, Ciro" userId="522b68d4-162f-4dc7-a4d9-e6a12496a8af" providerId="ADAL" clId="{57DC26E1-E75F-4BBF-B37C-FBBA6038A4BA}" dt="2022-06-22T10:49:34.742" v="476"/>
          <ac:spMkLst>
            <pc:docMk/>
            <pc:sldMk cId="532776061" sldId="2146847242"/>
            <ac:spMk id="94" creationId="{F6D09713-8A62-443A-68A4-3387403CD4E9}"/>
          </ac:spMkLst>
        </pc:spChg>
        <pc:spChg chg="mod">
          <ac:chgData name="d'Agostino, Ciro" userId="522b68d4-162f-4dc7-a4d9-e6a12496a8af" providerId="ADAL" clId="{57DC26E1-E75F-4BBF-B37C-FBBA6038A4BA}" dt="2022-06-22T10:49:34.742" v="476"/>
          <ac:spMkLst>
            <pc:docMk/>
            <pc:sldMk cId="532776061" sldId="2146847242"/>
            <ac:spMk id="95" creationId="{24A362B5-9791-9027-FDA0-236DE08FE19A}"/>
          </ac:spMkLst>
        </pc:spChg>
        <pc:spChg chg="mod">
          <ac:chgData name="d'Agostino, Ciro" userId="522b68d4-162f-4dc7-a4d9-e6a12496a8af" providerId="ADAL" clId="{57DC26E1-E75F-4BBF-B37C-FBBA6038A4BA}" dt="2022-06-22T10:49:34.742" v="476"/>
          <ac:spMkLst>
            <pc:docMk/>
            <pc:sldMk cId="532776061" sldId="2146847242"/>
            <ac:spMk id="96" creationId="{E2845301-FC4B-4E3D-4C74-09632B9B5AFA}"/>
          </ac:spMkLst>
        </pc:spChg>
        <pc:spChg chg="mod">
          <ac:chgData name="d'Agostino, Ciro" userId="522b68d4-162f-4dc7-a4d9-e6a12496a8af" providerId="ADAL" clId="{57DC26E1-E75F-4BBF-B37C-FBBA6038A4BA}" dt="2022-06-22T10:49:34.742" v="476"/>
          <ac:spMkLst>
            <pc:docMk/>
            <pc:sldMk cId="532776061" sldId="2146847242"/>
            <ac:spMk id="100" creationId="{077CD84B-B6AA-41EF-3AE2-40A99C63B128}"/>
          </ac:spMkLst>
        </pc:spChg>
        <pc:spChg chg="mod">
          <ac:chgData name="d'Agostino, Ciro" userId="522b68d4-162f-4dc7-a4d9-e6a12496a8af" providerId="ADAL" clId="{57DC26E1-E75F-4BBF-B37C-FBBA6038A4BA}" dt="2022-06-22T10:49:34.742" v="476"/>
          <ac:spMkLst>
            <pc:docMk/>
            <pc:sldMk cId="532776061" sldId="2146847242"/>
            <ac:spMk id="101" creationId="{7FD00400-CACD-6939-9103-550BEDD24DEB}"/>
          </ac:spMkLst>
        </pc:spChg>
        <pc:spChg chg="mod">
          <ac:chgData name="d'Agostino, Ciro" userId="522b68d4-162f-4dc7-a4d9-e6a12496a8af" providerId="ADAL" clId="{57DC26E1-E75F-4BBF-B37C-FBBA6038A4BA}" dt="2022-06-22T10:49:34.742" v="476"/>
          <ac:spMkLst>
            <pc:docMk/>
            <pc:sldMk cId="532776061" sldId="2146847242"/>
            <ac:spMk id="102" creationId="{6763DDEF-17C2-2D8B-9E2A-A30FAC2E5639}"/>
          </ac:spMkLst>
        </pc:spChg>
        <pc:spChg chg="mod">
          <ac:chgData name="d'Agostino, Ciro" userId="522b68d4-162f-4dc7-a4d9-e6a12496a8af" providerId="ADAL" clId="{57DC26E1-E75F-4BBF-B37C-FBBA6038A4BA}" dt="2022-06-22T10:49:34.742" v="476"/>
          <ac:spMkLst>
            <pc:docMk/>
            <pc:sldMk cId="532776061" sldId="2146847242"/>
            <ac:spMk id="103" creationId="{59CCC257-5F43-2E38-774A-381BB65CF6C0}"/>
          </ac:spMkLst>
        </pc:spChg>
        <pc:spChg chg="mod">
          <ac:chgData name="d'Agostino, Ciro" userId="522b68d4-162f-4dc7-a4d9-e6a12496a8af" providerId="ADAL" clId="{57DC26E1-E75F-4BBF-B37C-FBBA6038A4BA}" dt="2022-06-22T10:49:34.742" v="476"/>
          <ac:spMkLst>
            <pc:docMk/>
            <pc:sldMk cId="532776061" sldId="2146847242"/>
            <ac:spMk id="104" creationId="{C3B6B80B-FA9D-968D-779E-E7C5F53E1412}"/>
          </ac:spMkLst>
        </pc:spChg>
        <pc:spChg chg="mod">
          <ac:chgData name="d'Agostino, Ciro" userId="522b68d4-162f-4dc7-a4d9-e6a12496a8af" providerId="ADAL" clId="{57DC26E1-E75F-4BBF-B37C-FBBA6038A4BA}" dt="2022-06-22T10:49:34.742" v="476"/>
          <ac:spMkLst>
            <pc:docMk/>
            <pc:sldMk cId="532776061" sldId="2146847242"/>
            <ac:spMk id="105" creationId="{B0CA124C-331D-2F7B-C2F1-C9C7FE4975CB}"/>
          </ac:spMkLst>
        </pc:spChg>
        <pc:spChg chg="mod">
          <ac:chgData name="d'Agostino, Ciro" userId="522b68d4-162f-4dc7-a4d9-e6a12496a8af" providerId="ADAL" clId="{57DC26E1-E75F-4BBF-B37C-FBBA6038A4BA}" dt="2022-06-22T10:49:34.742" v="476"/>
          <ac:spMkLst>
            <pc:docMk/>
            <pc:sldMk cId="532776061" sldId="2146847242"/>
            <ac:spMk id="106" creationId="{D98B6081-32ED-7BEC-F31F-99F680561656}"/>
          </ac:spMkLst>
        </pc:spChg>
        <pc:spChg chg="mod">
          <ac:chgData name="d'Agostino, Ciro" userId="522b68d4-162f-4dc7-a4d9-e6a12496a8af" providerId="ADAL" clId="{57DC26E1-E75F-4BBF-B37C-FBBA6038A4BA}" dt="2022-06-22T10:49:34.742" v="476"/>
          <ac:spMkLst>
            <pc:docMk/>
            <pc:sldMk cId="532776061" sldId="2146847242"/>
            <ac:spMk id="107" creationId="{651C01BA-69C3-FB16-F5AD-C3D7E391ED48}"/>
          </ac:spMkLst>
        </pc:spChg>
        <pc:spChg chg="mod">
          <ac:chgData name="d'Agostino, Ciro" userId="522b68d4-162f-4dc7-a4d9-e6a12496a8af" providerId="ADAL" clId="{57DC26E1-E75F-4BBF-B37C-FBBA6038A4BA}" dt="2022-06-22T10:49:34.742" v="476"/>
          <ac:spMkLst>
            <pc:docMk/>
            <pc:sldMk cId="532776061" sldId="2146847242"/>
            <ac:spMk id="108" creationId="{2B4FD44A-9447-12D5-2F1B-10C4A4A1C56A}"/>
          </ac:spMkLst>
        </pc:spChg>
        <pc:spChg chg="mod">
          <ac:chgData name="d'Agostino, Ciro" userId="522b68d4-162f-4dc7-a4d9-e6a12496a8af" providerId="ADAL" clId="{57DC26E1-E75F-4BBF-B37C-FBBA6038A4BA}" dt="2022-06-22T10:49:34.742" v="476"/>
          <ac:spMkLst>
            <pc:docMk/>
            <pc:sldMk cId="532776061" sldId="2146847242"/>
            <ac:spMk id="109" creationId="{31485317-31CA-1125-0C79-6A5E226661B5}"/>
          </ac:spMkLst>
        </pc:spChg>
        <pc:spChg chg="mod">
          <ac:chgData name="d'Agostino, Ciro" userId="522b68d4-162f-4dc7-a4d9-e6a12496a8af" providerId="ADAL" clId="{57DC26E1-E75F-4BBF-B37C-FBBA6038A4BA}" dt="2022-06-22T10:49:34.742" v="476"/>
          <ac:spMkLst>
            <pc:docMk/>
            <pc:sldMk cId="532776061" sldId="2146847242"/>
            <ac:spMk id="111" creationId="{16065687-FFA3-83FB-B89E-5AFA172B8884}"/>
          </ac:spMkLst>
        </pc:spChg>
        <pc:spChg chg="mod">
          <ac:chgData name="d'Agostino, Ciro" userId="522b68d4-162f-4dc7-a4d9-e6a12496a8af" providerId="ADAL" clId="{57DC26E1-E75F-4BBF-B37C-FBBA6038A4BA}" dt="2022-06-22T10:49:34.742" v="476"/>
          <ac:spMkLst>
            <pc:docMk/>
            <pc:sldMk cId="532776061" sldId="2146847242"/>
            <ac:spMk id="112" creationId="{937EB00C-635F-AB16-F15A-31773B28C76A}"/>
          </ac:spMkLst>
        </pc:spChg>
        <pc:grpChg chg="del">
          <ac:chgData name="d'Agostino, Ciro" userId="522b68d4-162f-4dc7-a4d9-e6a12496a8af" providerId="ADAL" clId="{57DC26E1-E75F-4BBF-B37C-FBBA6038A4BA}" dt="2022-06-22T10:49:21.924" v="473" actId="478"/>
          <ac:grpSpMkLst>
            <pc:docMk/>
            <pc:sldMk cId="532776061" sldId="2146847242"/>
            <ac:grpSpMk id="20" creationId="{60A23D79-16F8-4496-9474-29027A9D920F}"/>
          </ac:grpSpMkLst>
        </pc:grpChg>
        <pc:grpChg chg="add mod">
          <ac:chgData name="d'Agostino, Ciro" userId="522b68d4-162f-4dc7-a4d9-e6a12496a8af" providerId="ADAL" clId="{57DC26E1-E75F-4BBF-B37C-FBBA6038A4BA}" dt="2022-06-22T10:49:39.396" v="477" actId="1076"/>
          <ac:grpSpMkLst>
            <pc:docMk/>
            <pc:sldMk cId="532776061" sldId="2146847242"/>
            <ac:grpSpMk id="88" creationId="{B74DC55D-E2D4-0ED6-56CD-5EF9AB675A12}"/>
          </ac:grpSpMkLst>
        </pc:grpChg>
        <pc:picChg chg="del">
          <ac:chgData name="d'Agostino, Ciro" userId="522b68d4-162f-4dc7-a4d9-e6a12496a8af" providerId="ADAL" clId="{57DC26E1-E75F-4BBF-B37C-FBBA6038A4BA}" dt="2022-06-22T10:49:20.201" v="472" actId="478"/>
          <ac:picMkLst>
            <pc:docMk/>
            <pc:sldMk cId="532776061" sldId="2146847242"/>
            <ac:picMk id="4" creationId="{A18A50EB-239F-4CBE-B607-D64053EA03D6}"/>
          </ac:picMkLst>
        </pc:picChg>
        <pc:picChg chg="del">
          <ac:chgData name="d'Agostino, Ciro" userId="522b68d4-162f-4dc7-a4d9-e6a12496a8af" providerId="ADAL" clId="{57DC26E1-E75F-4BBF-B37C-FBBA6038A4BA}" dt="2022-06-22T10:49:24.153" v="474" actId="478"/>
          <ac:picMkLst>
            <pc:docMk/>
            <pc:sldMk cId="532776061" sldId="2146847242"/>
            <ac:picMk id="76" creationId="{45F7D874-D7CF-487E-A746-A96BACFD5690}"/>
          </ac:picMkLst>
        </pc:picChg>
        <pc:picChg chg="del">
          <ac:chgData name="d'Agostino, Ciro" userId="522b68d4-162f-4dc7-a4d9-e6a12496a8af" providerId="ADAL" clId="{57DC26E1-E75F-4BBF-B37C-FBBA6038A4BA}" dt="2022-06-22T10:49:26.438" v="475" actId="478"/>
          <ac:picMkLst>
            <pc:docMk/>
            <pc:sldMk cId="532776061" sldId="2146847242"/>
            <ac:picMk id="78" creationId="{E9D002B2-D6FC-4D4B-B472-5AAE90CF9114}"/>
          </ac:picMkLst>
        </pc:picChg>
        <pc:picChg chg="del">
          <ac:chgData name="d'Agostino, Ciro" userId="522b68d4-162f-4dc7-a4d9-e6a12496a8af" providerId="ADAL" clId="{57DC26E1-E75F-4BBF-B37C-FBBA6038A4BA}" dt="2022-06-22T10:49:26.438" v="475" actId="478"/>
          <ac:picMkLst>
            <pc:docMk/>
            <pc:sldMk cId="532776061" sldId="2146847242"/>
            <ac:picMk id="79" creationId="{7DAF2BC2-96EC-4BEF-A553-8F49EE8DAC15}"/>
          </ac:picMkLst>
        </pc:picChg>
        <pc:picChg chg="del">
          <ac:chgData name="d'Agostino, Ciro" userId="522b68d4-162f-4dc7-a4d9-e6a12496a8af" providerId="ADAL" clId="{57DC26E1-E75F-4BBF-B37C-FBBA6038A4BA}" dt="2022-06-22T10:49:24.153" v="474" actId="478"/>
          <ac:picMkLst>
            <pc:docMk/>
            <pc:sldMk cId="532776061" sldId="2146847242"/>
            <ac:picMk id="80" creationId="{1D317142-C156-4A54-93D8-A540FD9B59EB}"/>
          </ac:picMkLst>
        </pc:picChg>
        <pc:picChg chg="del">
          <ac:chgData name="d'Agostino, Ciro" userId="522b68d4-162f-4dc7-a4d9-e6a12496a8af" providerId="ADAL" clId="{57DC26E1-E75F-4BBF-B37C-FBBA6038A4BA}" dt="2022-06-22T10:49:26.438" v="475" actId="478"/>
          <ac:picMkLst>
            <pc:docMk/>
            <pc:sldMk cId="532776061" sldId="2146847242"/>
            <ac:picMk id="82" creationId="{F4079E00-6E4B-4527-9BF2-6B91CD5AE2F0}"/>
          </ac:picMkLst>
        </pc:picChg>
        <pc:picChg chg="del">
          <ac:chgData name="d'Agostino, Ciro" userId="522b68d4-162f-4dc7-a4d9-e6a12496a8af" providerId="ADAL" clId="{57DC26E1-E75F-4BBF-B37C-FBBA6038A4BA}" dt="2022-06-22T10:49:26.438" v="475" actId="478"/>
          <ac:picMkLst>
            <pc:docMk/>
            <pc:sldMk cId="532776061" sldId="2146847242"/>
            <ac:picMk id="83" creationId="{3F13C550-3DAC-4B9B-9B1C-F7C360FEAE5B}"/>
          </ac:picMkLst>
        </pc:picChg>
        <pc:picChg chg="del">
          <ac:chgData name="d'Agostino, Ciro" userId="522b68d4-162f-4dc7-a4d9-e6a12496a8af" providerId="ADAL" clId="{57DC26E1-E75F-4BBF-B37C-FBBA6038A4BA}" dt="2022-06-22T10:49:24.153" v="474" actId="478"/>
          <ac:picMkLst>
            <pc:docMk/>
            <pc:sldMk cId="532776061" sldId="2146847242"/>
            <ac:picMk id="85" creationId="{E9AE8494-6BF0-4E39-8AAC-2EA711DED250}"/>
          </ac:picMkLst>
        </pc:picChg>
        <pc:picChg chg="del">
          <ac:chgData name="d'Agostino, Ciro" userId="522b68d4-162f-4dc7-a4d9-e6a12496a8af" providerId="ADAL" clId="{57DC26E1-E75F-4BBF-B37C-FBBA6038A4BA}" dt="2022-06-22T10:49:24.153" v="474" actId="478"/>
          <ac:picMkLst>
            <pc:docMk/>
            <pc:sldMk cId="532776061" sldId="2146847242"/>
            <ac:picMk id="86" creationId="{42DEDA33-245D-449A-9089-272818D14012}"/>
          </ac:picMkLst>
        </pc:picChg>
        <pc:picChg chg="mod">
          <ac:chgData name="d'Agostino, Ciro" userId="522b68d4-162f-4dc7-a4d9-e6a12496a8af" providerId="ADAL" clId="{57DC26E1-E75F-4BBF-B37C-FBBA6038A4BA}" dt="2022-06-22T10:49:34.742" v="476"/>
          <ac:picMkLst>
            <pc:docMk/>
            <pc:sldMk cId="532776061" sldId="2146847242"/>
            <ac:picMk id="90" creationId="{392E33F3-C074-F70E-E32D-CB4F59430297}"/>
          </ac:picMkLst>
        </pc:picChg>
        <pc:picChg chg="mod">
          <ac:chgData name="d'Agostino, Ciro" userId="522b68d4-162f-4dc7-a4d9-e6a12496a8af" providerId="ADAL" clId="{57DC26E1-E75F-4BBF-B37C-FBBA6038A4BA}" dt="2022-06-22T10:49:34.742" v="476"/>
          <ac:picMkLst>
            <pc:docMk/>
            <pc:sldMk cId="532776061" sldId="2146847242"/>
            <ac:picMk id="97" creationId="{8900DDCC-8518-EF5F-4382-2624B9634918}"/>
          </ac:picMkLst>
        </pc:picChg>
        <pc:picChg chg="mod">
          <ac:chgData name="d'Agostino, Ciro" userId="522b68d4-162f-4dc7-a4d9-e6a12496a8af" providerId="ADAL" clId="{57DC26E1-E75F-4BBF-B37C-FBBA6038A4BA}" dt="2022-06-22T10:49:34.742" v="476"/>
          <ac:picMkLst>
            <pc:docMk/>
            <pc:sldMk cId="532776061" sldId="2146847242"/>
            <ac:picMk id="98" creationId="{3A988B20-AA65-958D-D42F-FDDA94CCAC94}"/>
          </ac:picMkLst>
        </pc:picChg>
        <pc:picChg chg="mod">
          <ac:chgData name="d'Agostino, Ciro" userId="522b68d4-162f-4dc7-a4d9-e6a12496a8af" providerId="ADAL" clId="{57DC26E1-E75F-4BBF-B37C-FBBA6038A4BA}" dt="2022-06-22T10:49:34.742" v="476"/>
          <ac:picMkLst>
            <pc:docMk/>
            <pc:sldMk cId="532776061" sldId="2146847242"/>
            <ac:picMk id="99" creationId="{0AD8F527-87FF-C54A-F2F8-B018F93860E8}"/>
          </ac:picMkLst>
        </pc:picChg>
        <pc:picChg chg="mod">
          <ac:chgData name="d'Agostino, Ciro" userId="522b68d4-162f-4dc7-a4d9-e6a12496a8af" providerId="ADAL" clId="{57DC26E1-E75F-4BBF-B37C-FBBA6038A4BA}" dt="2022-06-22T10:49:34.742" v="476"/>
          <ac:picMkLst>
            <pc:docMk/>
            <pc:sldMk cId="532776061" sldId="2146847242"/>
            <ac:picMk id="113" creationId="{1C4D92B7-BA14-34CA-3B11-A19F03839EE9}"/>
          </ac:picMkLst>
        </pc:picChg>
        <pc:picChg chg="mod">
          <ac:chgData name="d'Agostino, Ciro" userId="522b68d4-162f-4dc7-a4d9-e6a12496a8af" providerId="ADAL" clId="{57DC26E1-E75F-4BBF-B37C-FBBA6038A4BA}" dt="2022-06-22T10:49:34.742" v="476"/>
          <ac:picMkLst>
            <pc:docMk/>
            <pc:sldMk cId="532776061" sldId="2146847242"/>
            <ac:picMk id="114" creationId="{E7A203D6-502D-429B-AE3E-7218C6AB1C26}"/>
          </ac:picMkLst>
        </pc:picChg>
        <pc:picChg chg="mod">
          <ac:chgData name="d'Agostino, Ciro" userId="522b68d4-162f-4dc7-a4d9-e6a12496a8af" providerId="ADAL" clId="{57DC26E1-E75F-4BBF-B37C-FBBA6038A4BA}" dt="2022-06-22T10:49:34.742" v="476"/>
          <ac:picMkLst>
            <pc:docMk/>
            <pc:sldMk cId="532776061" sldId="2146847242"/>
            <ac:picMk id="115" creationId="{CD93B97E-0040-14A8-087A-D6567DE5BCD0}"/>
          </ac:picMkLst>
        </pc:picChg>
        <pc:picChg chg="mod">
          <ac:chgData name="d'Agostino, Ciro" userId="522b68d4-162f-4dc7-a4d9-e6a12496a8af" providerId="ADAL" clId="{57DC26E1-E75F-4BBF-B37C-FBBA6038A4BA}" dt="2022-06-22T10:49:34.742" v="476"/>
          <ac:picMkLst>
            <pc:docMk/>
            <pc:sldMk cId="532776061" sldId="2146847242"/>
            <ac:picMk id="117" creationId="{AED4A5EA-EE27-9D6A-8BC2-E0FF8598E865}"/>
          </ac:picMkLst>
        </pc:picChg>
        <pc:picChg chg="mod">
          <ac:chgData name="d'Agostino, Ciro" userId="522b68d4-162f-4dc7-a4d9-e6a12496a8af" providerId="ADAL" clId="{57DC26E1-E75F-4BBF-B37C-FBBA6038A4BA}" dt="2022-06-22T10:49:34.742" v="476"/>
          <ac:picMkLst>
            <pc:docMk/>
            <pc:sldMk cId="532776061" sldId="2146847242"/>
            <ac:picMk id="118" creationId="{0C45D7CB-B876-9ABB-A727-0A31DB421430}"/>
          </ac:picMkLst>
        </pc:picChg>
        <pc:picChg chg="mod">
          <ac:chgData name="d'Agostino, Ciro" userId="522b68d4-162f-4dc7-a4d9-e6a12496a8af" providerId="ADAL" clId="{57DC26E1-E75F-4BBF-B37C-FBBA6038A4BA}" dt="2022-06-22T10:49:34.742" v="476"/>
          <ac:picMkLst>
            <pc:docMk/>
            <pc:sldMk cId="532776061" sldId="2146847242"/>
            <ac:picMk id="119" creationId="{D89EFE10-B179-63C8-09D4-ABF0244349E3}"/>
          </ac:picMkLst>
        </pc:picChg>
        <pc:picChg chg="mod">
          <ac:chgData name="d'Agostino, Ciro" userId="522b68d4-162f-4dc7-a4d9-e6a12496a8af" providerId="ADAL" clId="{57DC26E1-E75F-4BBF-B37C-FBBA6038A4BA}" dt="2022-06-22T10:49:34.742" v="476"/>
          <ac:picMkLst>
            <pc:docMk/>
            <pc:sldMk cId="532776061" sldId="2146847242"/>
            <ac:picMk id="120" creationId="{5A754A75-0231-EFD9-8FE9-4B36478157F8}"/>
          </ac:picMkLst>
        </pc:picChg>
        <pc:picChg chg="mod">
          <ac:chgData name="d'Agostino, Ciro" userId="522b68d4-162f-4dc7-a4d9-e6a12496a8af" providerId="ADAL" clId="{57DC26E1-E75F-4BBF-B37C-FBBA6038A4BA}" dt="2022-06-22T10:49:34.742" v="476"/>
          <ac:picMkLst>
            <pc:docMk/>
            <pc:sldMk cId="532776061" sldId="2146847242"/>
            <ac:picMk id="121" creationId="{BA722DD5-4E34-472A-439F-36DE4D4867AD}"/>
          </ac:picMkLst>
        </pc:picChg>
        <pc:picChg chg="mod">
          <ac:chgData name="d'Agostino, Ciro" userId="522b68d4-162f-4dc7-a4d9-e6a12496a8af" providerId="ADAL" clId="{57DC26E1-E75F-4BBF-B37C-FBBA6038A4BA}" dt="2022-06-22T10:49:34.742" v="476"/>
          <ac:picMkLst>
            <pc:docMk/>
            <pc:sldMk cId="532776061" sldId="2146847242"/>
            <ac:picMk id="122" creationId="{496B9FF4-D231-4214-BD7E-E0234849DB94}"/>
          </ac:picMkLst>
        </pc:picChg>
        <pc:picChg chg="mod">
          <ac:chgData name="d'Agostino, Ciro" userId="522b68d4-162f-4dc7-a4d9-e6a12496a8af" providerId="ADAL" clId="{57DC26E1-E75F-4BBF-B37C-FBBA6038A4BA}" dt="2022-06-22T10:49:34.742" v="476"/>
          <ac:picMkLst>
            <pc:docMk/>
            <pc:sldMk cId="532776061" sldId="2146847242"/>
            <ac:picMk id="123" creationId="{B17B23E1-77AF-CAB5-0DB6-5BE38C8008A5}"/>
          </ac:picMkLst>
        </pc:picChg>
        <pc:picChg chg="mod">
          <ac:chgData name="d'Agostino, Ciro" userId="522b68d4-162f-4dc7-a4d9-e6a12496a8af" providerId="ADAL" clId="{57DC26E1-E75F-4BBF-B37C-FBBA6038A4BA}" dt="2022-06-22T10:49:34.742" v="476"/>
          <ac:picMkLst>
            <pc:docMk/>
            <pc:sldMk cId="532776061" sldId="2146847242"/>
            <ac:picMk id="124" creationId="{2ABAB1B6-329A-41C5-0C47-1604FFCFFD92}"/>
          </ac:picMkLst>
        </pc:picChg>
        <pc:picChg chg="mod">
          <ac:chgData name="d'Agostino, Ciro" userId="522b68d4-162f-4dc7-a4d9-e6a12496a8af" providerId="ADAL" clId="{57DC26E1-E75F-4BBF-B37C-FBBA6038A4BA}" dt="2022-06-22T10:49:34.742" v="476"/>
          <ac:picMkLst>
            <pc:docMk/>
            <pc:sldMk cId="532776061" sldId="2146847242"/>
            <ac:picMk id="125" creationId="{468B3401-B61F-5C88-000E-F87DE9461B53}"/>
          </ac:picMkLst>
        </pc:picChg>
        <pc:picChg chg="mod">
          <ac:chgData name="d'Agostino, Ciro" userId="522b68d4-162f-4dc7-a4d9-e6a12496a8af" providerId="ADAL" clId="{57DC26E1-E75F-4BBF-B37C-FBBA6038A4BA}" dt="2022-06-22T10:49:34.742" v="476"/>
          <ac:picMkLst>
            <pc:docMk/>
            <pc:sldMk cId="532776061" sldId="2146847242"/>
            <ac:picMk id="126" creationId="{05153874-7C76-3E29-70E6-DF81CF07AE69}"/>
          </ac:picMkLst>
        </pc:picChg>
        <pc:picChg chg="mod">
          <ac:chgData name="d'Agostino, Ciro" userId="522b68d4-162f-4dc7-a4d9-e6a12496a8af" providerId="ADAL" clId="{57DC26E1-E75F-4BBF-B37C-FBBA6038A4BA}" dt="2022-06-22T10:49:34.742" v="476"/>
          <ac:picMkLst>
            <pc:docMk/>
            <pc:sldMk cId="532776061" sldId="2146847242"/>
            <ac:picMk id="127" creationId="{B797E888-B535-993B-12D6-9A0027D1E04E}"/>
          </ac:picMkLst>
        </pc:picChg>
        <pc:picChg chg="mod">
          <ac:chgData name="d'Agostino, Ciro" userId="522b68d4-162f-4dc7-a4d9-e6a12496a8af" providerId="ADAL" clId="{57DC26E1-E75F-4BBF-B37C-FBBA6038A4BA}" dt="2022-06-22T10:49:34.742" v="476"/>
          <ac:picMkLst>
            <pc:docMk/>
            <pc:sldMk cId="532776061" sldId="2146847242"/>
            <ac:picMk id="128" creationId="{42231199-5ABF-7B8A-32FE-731DFC2D49F3}"/>
          </ac:picMkLst>
        </pc:picChg>
        <pc:picChg chg="mod">
          <ac:chgData name="d'Agostino, Ciro" userId="522b68d4-162f-4dc7-a4d9-e6a12496a8af" providerId="ADAL" clId="{57DC26E1-E75F-4BBF-B37C-FBBA6038A4BA}" dt="2022-06-22T10:49:34.742" v="476"/>
          <ac:picMkLst>
            <pc:docMk/>
            <pc:sldMk cId="532776061" sldId="2146847242"/>
            <ac:picMk id="129" creationId="{7865A628-D153-2AE1-CCFE-8432C8F3256B}"/>
          </ac:picMkLst>
        </pc:picChg>
        <pc:picChg chg="mod">
          <ac:chgData name="d'Agostino, Ciro" userId="522b68d4-162f-4dc7-a4d9-e6a12496a8af" providerId="ADAL" clId="{57DC26E1-E75F-4BBF-B37C-FBBA6038A4BA}" dt="2022-06-22T10:49:34.742" v="476"/>
          <ac:picMkLst>
            <pc:docMk/>
            <pc:sldMk cId="532776061" sldId="2146847242"/>
            <ac:picMk id="130" creationId="{1C08A3D2-AB55-9A9F-0C2C-28E349277075}"/>
          </ac:picMkLst>
        </pc:picChg>
        <pc:picChg chg="mod">
          <ac:chgData name="d'Agostino, Ciro" userId="522b68d4-162f-4dc7-a4d9-e6a12496a8af" providerId="ADAL" clId="{57DC26E1-E75F-4BBF-B37C-FBBA6038A4BA}" dt="2022-06-22T10:49:34.742" v="476"/>
          <ac:picMkLst>
            <pc:docMk/>
            <pc:sldMk cId="532776061" sldId="2146847242"/>
            <ac:picMk id="131" creationId="{A37DE8D4-FA2E-31C8-5C67-2CEA3250EED9}"/>
          </ac:picMkLst>
        </pc:picChg>
        <pc:picChg chg="mod">
          <ac:chgData name="d'Agostino, Ciro" userId="522b68d4-162f-4dc7-a4d9-e6a12496a8af" providerId="ADAL" clId="{57DC26E1-E75F-4BBF-B37C-FBBA6038A4BA}" dt="2022-06-22T10:49:34.742" v="476"/>
          <ac:picMkLst>
            <pc:docMk/>
            <pc:sldMk cId="532776061" sldId="2146847242"/>
            <ac:picMk id="132" creationId="{E4FB40AD-F6ED-87DD-0D61-2F7B55785AA0}"/>
          </ac:picMkLst>
        </pc:picChg>
        <pc:picChg chg="mod">
          <ac:chgData name="d'Agostino, Ciro" userId="522b68d4-162f-4dc7-a4d9-e6a12496a8af" providerId="ADAL" clId="{57DC26E1-E75F-4BBF-B37C-FBBA6038A4BA}" dt="2022-06-22T10:49:34.742" v="476"/>
          <ac:picMkLst>
            <pc:docMk/>
            <pc:sldMk cId="532776061" sldId="2146847242"/>
            <ac:picMk id="133" creationId="{F451166B-90C7-4240-F020-5196B3999037}"/>
          </ac:picMkLst>
        </pc:picChg>
        <pc:picChg chg="mod">
          <ac:chgData name="d'Agostino, Ciro" userId="522b68d4-162f-4dc7-a4d9-e6a12496a8af" providerId="ADAL" clId="{57DC26E1-E75F-4BBF-B37C-FBBA6038A4BA}" dt="2022-06-22T10:49:34.742" v="476"/>
          <ac:picMkLst>
            <pc:docMk/>
            <pc:sldMk cId="532776061" sldId="2146847242"/>
            <ac:picMk id="134" creationId="{6F0F3D91-9BED-2BC0-045C-67B582ACA4D0}"/>
          </ac:picMkLst>
        </pc:picChg>
        <pc:picChg chg="mod">
          <ac:chgData name="d'Agostino, Ciro" userId="522b68d4-162f-4dc7-a4d9-e6a12496a8af" providerId="ADAL" clId="{57DC26E1-E75F-4BBF-B37C-FBBA6038A4BA}" dt="2022-06-22T10:49:34.742" v="476"/>
          <ac:picMkLst>
            <pc:docMk/>
            <pc:sldMk cId="532776061" sldId="2146847242"/>
            <ac:picMk id="135" creationId="{EF6689D5-66C7-2149-0C0D-D4F62E51CFFF}"/>
          </ac:picMkLst>
        </pc:picChg>
        <pc:picChg chg="mod">
          <ac:chgData name="d'Agostino, Ciro" userId="522b68d4-162f-4dc7-a4d9-e6a12496a8af" providerId="ADAL" clId="{57DC26E1-E75F-4BBF-B37C-FBBA6038A4BA}" dt="2022-06-22T10:49:34.742" v="476"/>
          <ac:picMkLst>
            <pc:docMk/>
            <pc:sldMk cId="532776061" sldId="2146847242"/>
            <ac:picMk id="136" creationId="{EFC8229F-6EF6-C2ED-5891-7F3DFC477234}"/>
          </ac:picMkLst>
        </pc:picChg>
        <pc:picChg chg="add mod">
          <ac:chgData name="d'Agostino, Ciro" userId="522b68d4-162f-4dc7-a4d9-e6a12496a8af" providerId="ADAL" clId="{57DC26E1-E75F-4BBF-B37C-FBBA6038A4BA}" dt="2022-06-22T10:49:39.396" v="477" actId="1076"/>
          <ac:picMkLst>
            <pc:docMk/>
            <pc:sldMk cId="532776061" sldId="2146847242"/>
            <ac:picMk id="137" creationId="{482A8929-305A-5BC1-2DE5-011BFA24676A}"/>
          </ac:picMkLst>
        </pc:picChg>
        <pc:picChg chg="add mod">
          <ac:chgData name="d'Agostino, Ciro" userId="522b68d4-162f-4dc7-a4d9-e6a12496a8af" providerId="ADAL" clId="{57DC26E1-E75F-4BBF-B37C-FBBA6038A4BA}" dt="2022-06-22T10:49:39.396" v="477" actId="1076"/>
          <ac:picMkLst>
            <pc:docMk/>
            <pc:sldMk cId="532776061" sldId="2146847242"/>
            <ac:picMk id="138" creationId="{B2D1EA30-810A-6B5E-211A-80E4CE6B5EC5}"/>
          </ac:picMkLst>
        </pc:picChg>
        <pc:picChg chg="add mod">
          <ac:chgData name="d'Agostino, Ciro" userId="522b68d4-162f-4dc7-a4d9-e6a12496a8af" providerId="ADAL" clId="{57DC26E1-E75F-4BBF-B37C-FBBA6038A4BA}" dt="2022-06-22T10:49:39.396" v="477" actId="1076"/>
          <ac:picMkLst>
            <pc:docMk/>
            <pc:sldMk cId="532776061" sldId="2146847242"/>
            <ac:picMk id="139" creationId="{BC0D7BCC-C4E2-98AA-AF82-A1875D2E905F}"/>
          </ac:picMkLst>
        </pc:picChg>
        <pc:picChg chg="add mod">
          <ac:chgData name="d'Agostino, Ciro" userId="522b68d4-162f-4dc7-a4d9-e6a12496a8af" providerId="ADAL" clId="{57DC26E1-E75F-4BBF-B37C-FBBA6038A4BA}" dt="2022-06-22T10:49:39.396" v="477" actId="1076"/>
          <ac:picMkLst>
            <pc:docMk/>
            <pc:sldMk cId="532776061" sldId="2146847242"/>
            <ac:picMk id="140" creationId="{0D4C885A-3BB7-E3B9-8AE0-243EB4EF6EF5}"/>
          </ac:picMkLst>
        </pc:picChg>
      </pc:sldChg>
      <pc:sldChg chg="ord">
        <pc:chgData name="d'Agostino, Ciro" userId="522b68d4-162f-4dc7-a4d9-e6a12496a8af" providerId="ADAL" clId="{57DC26E1-E75F-4BBF-B37C-FBBA6038A4BA}" dt="2022-06-22T10:55:56.167" v="523"/>
        <pc:sldMkLst>
          <pc:docMk/>
          <pc:sldMk cId="854912104" sldId="2146847535"/>
        </pc:sldMkLst>
      </pc:sldChg>
      <pc:sldChg chg="ord">
        <pc:chgData name="d'Agostino, Ciro" userId="522b68d4-162f-4dc7-a4d9-e6a12496a8af" providerId="ADAL" clId="{57DC26E1-E75F-4BBF-B37C-FBBA6038A4BA}" dt="2022-06-22T10:55:56.167" v="523"/>
        <pc:sldMkLst>
          <pc:docMk/>
          <pc:sldMk cId="1199801910" sldId="2146847536"/>
        </pc:sldMkLst>
      </pc:sldChg>
      <pc:sldChg chg="addSp delSp modSp new del mod">
        <pc:chgData name="d'Agostino, Ciro" userId="522b68d4-162f-4dc7-a4d9-e6a12496a8af" providerId="ADAL" clId="{57DC26E1-E75F-4BBF-B37C-FBBA6038A4BA}" dt="2022-06-22T14:43:09.177" v="531" actId="680"/>
        <pc:sldMkLst>
          <pc:docMk/>
          <pc:sldMk cId="1613687449" sldId="2146847546"/>
        </pc:sldMkLst>
        <pc:graphicFrameChg chg="add del mod modGraphic">
          <ac:chgData name="d'Agostino, Ciro" userId="522b68d4-162f-4dc7-a4d9-e6a12496a8af" providerId="ADAL" clId="{57DC26E1-E75F-4BBF-B37C-FBBA6038A4BA}" dt="2022-06-22T14:43:07.518" v="530"/>
          <ac:graphicFrameMkLst>
            <pc:docMk/>
            <pc:sldMk cId="1613687449" sldId="2146847546"/>
            <ac:graphicFrameMk id="3" creationId="{92D8D9EC-7E26-1EDF-D5ED-E1C288E05131}"/>
          </ac:graphicFrameMkLst>
        </pc:graphicFrameChg>
      </pc:sldChg>
    </pc:docChg>
  </pc:docChgLst>
  <pc:docChgLst>
    <pc:chgData name="Flavia Panzironi" userId="2605e054-86b8-47a6-8c99-cd9580752c93" providerId="ADAL" clId="{99C875BC-2FDF-414D-8876-086A343E11CD}"/>
    <pc:docChg chg="undo redo custSel addSld delSld modSld sldOrd modSection">
      <pc:chgData name="Flavia Panzironi" userId="2605e054-86b8-47a6-8c99-cd9580752c93" providerId="ADAL" clId="{99C875BC-2FDF-414D-8876-086A343E11CD}" dt="2022-06-10T08:13:25.612" v="887" actId="29295"/>
      <pc:docMkLst>
        <pc:docMk/>
      </pc:docMkLst>
      <pc:sldChg chg="addSp modSp mod">
        <pc:chgData name="Flavia Panzironi" userId="2605e054-86b8-47a6-8c99-cd9580752c93" providerId="ADAL" clId="{99C875BC-2FDF-414D-8876-086A343E11CD}" dt="2022-06-09T13:41:15.918" v="617" actId="20577"/>
        <pc:sldMkLst>
          <pc:docMk/>
          <pc:sldMk cId="4129212682" sldId="2146846888"/>
        </pc:sldMkLst>
        <pc:spChg chg="add mod">
          <ac:chgData name="Flavia Panzironi" userId="2605e054-86b8-47a6-8c99-cd9580752c93" providerId="ADAL" clId="{99C875BC-2FDF-414D-8876-086A343E11CD}" dt="2022-06-09T13:41:15.918" v="617" actId="20577"/>
          <ac:spMkLst>
            <pc:docMk/>
            <pc:sldMk cId="4129212682" sldId="2146846888"/>
            <ac:spMk id="2" creationId="{57DE2882-0A8E-4874-82B8-6AD4C97897DF}"/>
          </ac:spMkLst>
        </pc:spChg>
      </pc:sldChg>
      <pc:sldChg chg="addSp delSp">
        <pc:chgData name="Flavia Panzironi" userId="2605e054-86b8-47a6-8c99-cd9580752c93" providerId="ADAL" clId="{99C875BC-2FDF-414D-8876-086A343E11CD}" dt="2022-06-09T05:40:05.368" v="89"/>
        <pc:sldMkLst>
          <pc:docMk/>
          <pc:sldMk cId="2258971617" sldId="2146846912"/>
        </pc:sldMkLst>
        <pc:picChg chg="add del">
          <ac:chgData name="Flavia Panzironi" userId="2605e054-86b8-47a6-8c99-cd9580752c93" providerId="ADAL" clId="{99C875BC-2FDF-414D-8876-086A343E11CD}" dt="2022-06-09T05:40:05.368" v="89"/>
          <ac:picMkLst>
            <pc:docMk/>
            <pc:sldMk cId="2258971617" sldId="2146846912"/>
            <ac:picMk id="12" creationId="{DA08F99E-E968-44CF-A135-A809C5C1A305}"/>
          </ac:picMkLst>
        </pc:picChg>
      </pc:sldChg>
      <pc:sldChg chg="del">
        <pc:chgData name="Flavia Panzironi" userId="2605e054-86b8-47a6-8c99-cd9580752c93" providerId="ADAL" clId="{99C875BC-2FDF-414D-8876-086A343E11CD}" dt="2022-06-09T05:51:18.256" v="404" actId="2696"/>
        <pc:sldMkLst>
          <pc:docMk/>
          <pc:sldMk cId="2819354443" sldId="2146846935"/>
        </pc:sldMkLst>
      </pc:sldChg>
      <pc:sldChg chg="add">
        <pc:chgData name="Flavia Panzironi" userId="2605e054-86b8-47a6-8c99-cd9580752c93" providerId="ADAL" clId="{99C875BC-2FDF-414D-8876-086A343E11CD}" dt="2022-06-09T05:51:21.633" v="405"/>
        <pc:sldMkLst>
          <pc:docMk/>
          <pc:sldMk cId="2844508873" sldId="2146846935"/>
        </pc:sldMkLst>
      </pc:sldChg>
      <pc:sldChg chg="addSp delSp modSp mod ord">
        <pc:chgData name="Flavia Panzironi" userId="2605e054-86b8-47a6-8c99-cd9580752c93" providerId="ADAL" clId="{99C875BC-2FDF-414D-8876-086A343E11CD}" dt="2022-06-09T13:46:58.004" v="643" actId="1035"/>
        <pc:sldMkLst>
          <pc:docMk/>
          <pc:sldMk cId="478299569" sldId="2146846961"/>
        </pc:sldMkLst>
        <pc:spChg chg="add del mod">
          <ac:chgData name="Flavia Panzironi" userId="2605e054-86b8-47a6-8c99-cd9580752c93" providerId="ADAL" clId="{99C875BC-2FDF-414D-8876-086A343E11CD}" dt="2022-06-09T13:46:33.533" v="628"/>
          <ac:spMkLst>
            <pc:docMk/>
            <pc:sldMk cId="478299569" sldId="2146846961"/>
            <ac:spMk id="61" creationId="{AEE5C75E-BB0A-4605-ADD1-5946F1B9572C}"/>
          </ac:spMkLst>
        </pc:spChg>
        <pc:spChg chg="add del mod">
          <ac:chgData name="Flavia Panzironi" userId="2605e054-86b8-47a6-8c99-cd9580752c93" providerId="ADAL" clId="{99C875BC-2FDF-414D-8876-086A343E11CD}" dt="2022-06-09T13:42:10.481" v="626"/>
          <ac:spMkLst>
            <pc:docMk/>
            <pc:sldMk cId="478299569" sldId="2146846961"/>
            <ac:spMk id="99" creationId="{02270AAB-6660-41CA-B33D-E702530E2F84}"/>
          </ac:spMkLst>
        </pc:spChg>
        <pc:spChg chg="add del mod">
          <ac:chgData name="Flavia Panzironi" userId="2605e054-86b8-47a6-8c99-cd9580752c93" providerId="ADAL" clId="{99C875BC-2FDF-414D-8876-086A343E11CD}" dt="2022-06-09T13:42:10.481" v="626"/>
          <ac:spMkLst>
            <pc:docMk/>
            <pc:sldMk cId="478299569" sldId="2146846961"/>
            <ac:spMk id="100" creationId="{EF182305-DB49-44F6-8D6C-EF17675F334E}"/>
          </ac:spMkLst>
        </pc:spChg>
        <pc:grpChg chg="del mod">
          <ac:chgData name="Flavia Panzironi" userId="2605e054-86b8-47a6-8c99-cd9580752c93" providerId="ADAL" clId="{99C875BC-2FDF-414D-8876-086A343E11CD}" dt="2022-06-09T05:48:44.861" v="319" actId="165"/>
          <ac:grpSpMkLst>
            <pc:docMk/>
            <pc:sldMk cId="478299569" sldId="2146846961"/>
            <ac:grpSpMk id="53" creationId="{5A672D2E-7C9F-4453-9934-255FA249034C}"/>
          </ac:grpSpMkLst>
        </pc:grpChg>
        <pc:grpChg chg="add del mod">
          <ac:chgData name="Flavia Panzironi" userId="2605e054-86b8-47a6-8c99-cd9580752c93" providerId="ADAL" clId="{99C875BC-2FDF-414D-8876-086A343E11CD}" dt="2022-06-09T13:42:10.481" v="626"/>
          <ac:grpSpMkLst>
            <pc:docMk/>
            <pc:sldMk cId="478299569" sldId="2146846961"/>
            <ac:grpSpMk id="76" creationId="{ABEAC595-47E0-4106-8526-C537C3B4A617}"/>
          </ac:grpSpMkLst>
        </pc:grpChg>
        <pc:grpChg chg="mod">
          <ac:chgData name="Flavia Panzironi" userId="2605e054-86b8-47a6-8c99-cd9580752c93" providerId="ADAL" clId="{99C875BC-2FDF-414D-8876-086A343E11CD}" dt="2022-06-09T13:42:02.644" v="623"/>
          <ac:grpSpMkLst>
            <pc:docMk/>
            <pc:sldMk cId="478299569" sldId="2146846961"/>
            <ac:grpSpMk id="78" creationId="{2FC86535-EA6C-48B6-8282-E6B619A712BC}"/>
          </ac:grpSpMkLst>
        </pc:grpChg>
        <pc:grpChg chg="mod">
          <ac:chgData name="Flavia Panzironi" userId="2605e054-86b8-47a6-8c99-cd9580752c93" providerId="ADAL" clId="{99C875BC-2FDF-414D-8876-086A343E11CD}" dt="2022-06-09T05:50:01.740" v="375" actId="1035"/>
          <ac:grpSpMkLst>
            <pc:docMk/>
            <pc:sldMk cId="478299569" sldId="2146846961"/>
            <ac:grpSpMk id="84" creationId="{EE0A7119-35B5-455A-97D4-80DD96399CBC}"/>
          </ac:grpSpMkLst>
        </pc:grpChg>
        <pc:grpChg chg="add del mod">
          <ac:chgData name="Flavia Panzironi" userId="2605e054-86b8-47a6-8c99-cd9580752c93" providerId="ADAL" clId="{99C875BC-2FDF-414D-8876-086A343E11CD}" dt="2022-06-09T13:42:10.481" v="626"/>
          <ac:grpSpMkLst>
            <pc:docMk/>
            <pc:sldMk cId="478299569" sldId="2146846961"/>
            <ac:grpSpMk id="94" creationId="{72D3B393-0DC7-44F9-9F18-ACA7F2FDA690}"/>
          </ac:grpSpMkLst>
        </pc:grpChg>
        <pc:grpChg chg="mod">
          <ac:chgData name="Flavia Panzironi" userId="2605e054-86b8-47a6-8c99-cd9580752c93" providerId="ADAL" clId="{99C875BC-2FDF-414D-8876-086A343E11CD}" dt="2022-06-09T13:42:02.644" v="623"/>
          <ac:grpSpMkLst>
            <pc:docMk/>
            <pc:sldMk cId="478299569" sldId="2146846961"/>
            <ac:grpSpMk id="95" creationId="{D582038F-4BF3-442B-88C4-A98FF4334E6F}"/>
          </ac:grpSpMkLst>
        </pc:grpChg>
        <pc:picChg chg="mod">
          <ac:chgData name="Flavia Panzironi" userId="2605e054-86b8-47a6-8c99-cd9580752c93" providerId="ADAL" clId="{99C875BC-2FDF-414D-8876-086A343E11CD}" dt="2022-06-09T05:48:24.206" v="316" actId="1035"/>
          <ac:picMkLst>
            <pc:docMk/>
            <pc:sldMk cId="478299569" sldId="2146846961"/>
            <ac:picMk id="27" creationId="{09665699-7F81-46F8-96A6-E0D2D84A3C2C}"/>
          </ac:picMkLst>
        </pc:picChg>
        <pc:picChg chg="mod topLvl">
          <ac:chgData name="Flavia Panzironi" userId="2605e054-86b8-47a6-8c99-cd9580752c93" providerId="ADAL" clId="{99C875BC-2FDF-414D-8876-086A343E11CD}" dt="2022-06-09T05:49:50.709" v="363" actId="1037"/>
          <ac:picMkLst>
            <pc:docMk/>
            <pc:sldMk cId="478299569" sldId="2146846961"/>
            <ac:picMk id="29" creationId="{525FF4FA-06E5-4415-8CA3-BB0F3B32EA7C}"/>
          </ac:picMkLst>
        </pc:picChg>
        <pc:picChg chg="mod topLvl">
          <ac:chgData name="Flavia Panzironi" userId="2605e054-86b8-47a6-8c99-cd9580752c93" providerId="ADAL" clId="{99C875BC-2FDF-414D-8876-086A343E11CD}" dt="2022-06-09T05:50:30.409" v="392" actId="1076"/>
          <ac:picMkLst>
            <pc:docMk/>
            <pc:sldMk cId="478299569" sldId="2146846961"/>
            <ac:picMk id="34" creationId="{B9749648-DAC6-4436-9FF5-D7931E337FA2}"/>
          </ac:picMkLst>
        </pc:picChg>
        <pc:picChg chg="mod topLvl">
          <ac:chgData name="Flavia Panzironi" userId="2605e054-86b8-47a6-8c99-cd9580752c93" providerId="ADAL" clId="{99C875BC-2FDF-414D-8876-086A343E11CD}" dt="2022-06-09T05:48:44.861" v="319" actId="165"/>
          <ac:picMkLst>
            <pc:docMk/>
            <pc:sldMk cId="478299569" sldId="2146846961"/>
            <ac:picMk id="35" creationId="{17A2711B-2C43-42CA-A08E-4F4109F28D78}"/>
          </ac:picMkLst>
        </pc:picChg>
        <pc:picChg chg="mod topLvl">
          <ac:chgData name="Flavia Panzironi" userId="2605e054-86b8-47a6-8c99-cd9580752c93" providerId="ADAL" clId="{99C875BC-2FDF-414D-8876-086A343E11CD}" dt="2022-06-09T05:50:18.422" v="390" actId="1037"/>
          <ac:picMkLst>
            <pc:docMk/>
            <pc:sldMk cId="478299569" sldId="2146846961"/>
            <ac:picMk id="44" creationId="{9F0BACE4-905B-4374-A27B-A6593758396B}"/>
          </ac:picMkLst>
        </pc:picChg>
        <pc:picChg chg="mod">
          <ac:chgData name="Flavia Panzironi" userId="2605e054-86b8-47a6-8c99-cd9580752c93" providerId="ADAL" clId="{99C875BC-2FDF-414D-8876-086A343E11CD}" dt="2022-06-09T05:50:01.740" v="375" actId="1035"/>
          <ac:picMkLst>
            <pc:docMk/>
            <pc:sldMk cId="478299569" sldId="2146846961"/>
            <ac:picMk id="52" creationId="{F94EABC9-7CA4-4104-BAC7-81ED221EDCC1}"/>
          </ac:picMkLst>
        </pc:picChg>
        <pc:picChg chg="del mod">
          <ac:chgData name="Flavia Panzironi" userId="2605e054-86b8-47a6-8c99-cd9580752c93" providerId="ADAL" clId="{99C875BC-2FDF-414D-8876-086A343E11CD}" dt="2022-06-09T05:47:47.987" v="294" actId="478"/>
          <ac:picMkLst>
            <pc:docMk/>
            <pc:sldMk cId="478299569" sldId="2146846961"/>
            <ac:picMk id="54" creationId="{1F1FF51C-972A-4209-A5DE-3A57B2E90998}"/>
          </ac:picMkLst>
        </pc:picChg>
        <pc:picChg chg="mod">
          <ac:chgData name="Flavia Panzironi" userId="2605e054-86b8-47a6-8c99-cd9580752c93" providerId="ADAL" clId="{99C875BC-2FDF-414D-8876-086A343E11CD}" dt="2022-06-09T13:46:35.226" v="629" actId="1076"/>
          <ac:picMkLst>
            <pc:docMk/>
            <pc:sldMk cId="478299569" sldId="2146846961"/>
            <ac:picMk id="56" creationId="{3F4E44FE-5C7E-473E-8D96-CC54F6C07979}"/>
          </ac:picMkLst>
        </pc:picChg>
        <pc:picChg chg="del">
          <ac:chgData name="Flavia Panzironi" userId="2605e054-86b8-47a6-8c99-cd9580752c93" providerId="ADAL" clId="{99C875BC-2FDF-414D-8876-086A343E11CD}" dt="2022-06-09T05:47:49.482" v="295" actId="478"/>
          <ac:picMkLst>
            <pc:docMk/>
            <pc:sldMk cId="478299569" sldId="2146846961"/>
            <ac:picMk id="57" creationId="{E2E0FD96-773C-47E4-8853-8D9BD739B214}"/>
          </ac:picMkLst>
        </pc:picChg>
        <pc:picChg chg="del mod">
          <ac:chgData name="Flavia Panzironi" userId="2605e054-86b8-47a6-8c99-cd9580752c93" providerId="ADAL" clId="{99C875BC-2FDF-414D-8876-086A343E11CD}" dt="2022-06-09T05:47:51.307" v="297" actId="478"/>
          <ac:picMkLst>
            <pc:docMk/>
            <pc:sldMk cId="478299569" sldId="2146846961"/>
            <ac:picMk id="58" creationId="{0718CAF3-3193-4171-ABD5-7CA6412FA718}"/>
          </ac:picMkLst>
        </pc:picChg>
        <pc:picChg chg="mod">
          <ac:chgData name="Flavia Panzironi" userId="2605e054-86b8-47a6-8c99-cd9580752c93" providerId="ADAL" clId="{99C875BC-2FDF-414D-8876-086A343E11CD}" dt="2022-06-09T05:50:01.740" v="375" actId="1035"/>
          <ac:picMkLst>
            <pc:docMk/>
            <pc:sldMk cId="478299569" sldId="2146846961"/>
            <ac:picMk id="60" creationId="{C255813D-545D-4C80-84DA-10D693384534}"/>
          </ac:picMkLst>
        </pc:picChg>
        <pc:picChg chg="mod">
          <ac:chgData name="Flavia Panzironi" userId="2605e054-86b8-47a6-8c99-cd9580752c93" providerId="ADAL" clId="{99C875BC-2FDF-414D-8876-086A343E11CD}" dt="2022-06-09T13:46:39.603" v="631" actId="1076"/>
          <ac:picMkLst>
            <pc:docMk/>
            <pc:sldMk cId="478299569" sldId="2146846961"/>
            <ac:picMk id="63" creationId="{0A0D05C7-D677-443D-81D8-EBE2E07C5B98}"/>
          </ac:picMkLst>
        </pc:picChg>
        <pc:picChg chg="add del mod">
          <ac:chgData name="Flavia Panzironi" userId="2605e054-86b8-47a6-8c99-cd9580752c93" providerId="ADAL" clId="{99C875BC-2FDF-414D-8876-086A343E11CD}" dt="2022-06-09T13:46:33.533" v="628"/>
          <ac:picMkLst>
            <pc:docMk/>
            <pc:sldMk cId="478299569" sldId="2146846961"/>
            <ac:picMk id="65" creationId="{E7DAD1E4-E4E9-41AB-A0F0-155F955D75FF}"/>
          </ac:picMkLst>
        </pc:picChg>
        <pc:picChg chg="add del mod">
          <ac:chgData name="Flavia Panzironi" userId="2605e054-86b8-47a6-8c99-cd9580752c93" providerId="ADAL" clId="{99C875BC-2FDF-414D-8876-086A343E11CD}" dt="2022-06-09T13:42:10.481" v="626"/>
          <ac:picMkLst>
            <pc:docMk/>
            <pc:sldMk cId="478299569" sldId="2146846961"/>
            <ac:picMk id="66" creationId="{3A65456B-DD2A-435B-97BB-67898D7F9FE8}"/>
          </ac:picMkLst>
        </pc:picChg>
        <pc:picChg chg="add del mod">
          <ac:chgData name="Flavia Panzironi" userId="2605e054-86b8-47a6-8c99-cd9580752c93" providerId="ADAL" clId="{99C875BC-2FDF-414D-8876-086A343E11CD}" dt="2022-06-09T13:42:10.481" v="626"/>
          <ac:picMkLst>
            <pc:docMk/>
            <pc:sldMk cId="478299569" sldId="2146846961"/>
            <ac:picMk id="67" creationId="{72AA1D05-AD5A-4900-A334-7F0B43F3AACF}"/>
          </ac:picMkLst>
        </pc:picChg>
        <pc:picChg chg="mod">
          <ac:chgData name="Flavia Panzironi" userId="2605e054-86b8-47a6-8c99-cd9580752c93" providerId="ADAL" clId="{99C875BC-2FDF-414D-8876-086A343E11CD}" dt="2022-06-09T05:50:37.352" v="402" actId="1036"/>
          <ac:picMkLst>
            <pc:docMk/>
            <pc:sldMk cId="478299569" sldId="2146846961"/>
            <ac:picMk id="68" creationId="{CCB7ABFE-7DC6-4BF7-92D1-0494F9A84657}"/>
          </ac:picMkLst>
        </pc:picChg>
        <pc:picChg chg="mod">
          <ac:chgData name="Flavia Panzironi" userId="2605e054-86b8-47a6-8c99-cd9580752c93" providerId="ADAL" clId="{99C875BC-2FDF-414D-8876-086A343E11CD}" dt="2022-06-09T05:50:38.766" v="403" actId="1036"/>
          <ac:picMkLst>
            <pc:docMk/>
            <pc:sldMk cId="478299569" sldId="2146846961"/>
            <ac:picMk id="69" creationId="{B01EDC65-1C99-42DF-95D0-6C7163958910}"/>
          </ac:picMkLst>
        </pc:picChg>
        <pc:picChg chg="mod">
          <ac:chgData name="Flavia Panzironi" userId="2605e054-86b8-47a6-8c99-cd9580752c93" providerId="ADAL" clId="{99C875BC-2FDF-414D-8876-086A343E11CD}" dt="2022-06-09T13:46:58.004" v="643" actId="1035"/>
          <ac:picMkLst>
            <pc:docMk/>
            <pc:sldMk cId="478299569" sldId="2146846961"/>
            <ac:picMk id="70" creationId="{8216DF66-67E7-4C67-8AC3-3C36FA2C1913}"/>
          </ac:picMkLst>
        </pc:picChg>
        <pc:picChg chg="mod">
          <ac:chgData name="Flavia Panzironi" userId="2605e054-86b8-47a6-8c99-cd9580752c93" providerId="ADAL" clId="{99C875BC-2FDF-414D-8876-086A343E11CD}" dt="2022-06-09T13:46:39.603" v="631" actId="1076"/>
          <ac:picMkLst>
            <pc:docMk/>
            <pc:sldMk cId="478299569" sldId="2146846961"/>
            <ac:picMk id="72" creationId="{06E78CBC-D772-4A93-BDC6-BF7C0917F40B}"/>
          </ac:picMkLst>
        </pc:picChg>
        <pc:picChg chg="mod">
          <ac:chgData name="Flavia Panzironi" userId="2605e054-86b8-47a6-8c99-cd9580752c93" providerId="ADAL" clId="{99C875BC-2FDF-414D-8876-086A343E11CD}" dt="2022-06-09T13:46:39.603" v="631" actId="1076"/>
          <ac:picMkLst>
            <pc:docMk/>
            <pc:sldMk cId="478299569" sldId="2146846961"/>
            <ac:picMk id="73" creationId="{D16BCDC7-06D8-4AC5-BB09-6AEED39846C3}"/>
          </ac:picMkLst>
        </pc:picChg>
        <pc:picChg chg="mod">
          <ac:chgData name="Flavia Panzironi" userId="2605e054-86b8-47a6-8c99-cd9580752c93" providerId="ADAL" clId="{99C875BC-2FDF-414D-8876-086A343E11CD}" dt="2022-06-09T13:46:35.226" v="629" actId="1076"/>
          <ac:picMkLst>
            <pc:docMk/>
            <pc:sldMk cId="478299569" sldId="2146846961"/>
            <ac:picMk id="74" creationId="{0CD8195A-43FE-47C2-8898-2497CE1E0E3E}"/>
          </ac:picMkLst>
        </pc:picChg>
        <pc:picChg chg="mod">
          <ac:chgData name="Flavia Panzironi" userId="2605e054-86b8-47a6-8c99-cd9580752c93" providerId="ADAL" clId="{99C875BC-2FDF-414D-8876-086A343E11CD}" dt="2022-06-09T13:46:39.603" v="631" actId="1076"/>
          <ac:picMkLst>
            <pc:docMk/>
            <pc:sldMk cId="478299569" sldId="2146846961"/>
            <ac:picMk id="75" creationId="{E26E1B89-C3E8-4E26-9C8C-EA5006010469}"/>
          </ac:picMkLst>
        </pc:picChg>
        <pc:picChg chg="mod">
          <ac:chgData name="Flavia Panzironi" userId="2605e054-86b8-47a6-8c99-cd9580752c93" providerId="ADAL" clId="{99C875BC-2FDF-414D-8876-086A343E11CD}" dt="2022-06-09T13:42:02.644" v="623"/>
          <ac:picMkLst>
            <pc:docMk/>
            <pc:sldMk cId="478299569" sldId="2146846961"/>
            <ac:picMk id="89" creationId="{5A15CC9F-CD92-45E0-A76C-5C1044BDA014}"/>
          </ac:picMkLst>
        </pc:picChg>
        <pc:picChg chg="mod">
          <ac:chgData name="Flavia Panzironi" userId="2605e054-86b8-47a6-8c99-cd9580752c93" providerId="ADAL" clId="{99C875BC-2FDF-414D-8876-086A343E11CD}" dt="2022-06-09T13:42:02.644" v="623"/>
          <ac:picMkLst>
            <pc:docMk/>
            <pc:sldMk cId="478299569" sldId="2146846961"/>
            <ac:picMk id="90" creationId="{0A129CE4-0084-43F6-A1A7-77B989425EBE}"/>
          </ac:picMkLst>
        </pc:picChg>
        <pc:picChg chg="mod">
          <ac:chgData name="Flavia Panzironi" userId="2605e054-86b8-47a6-8c99-cd9580752c93" providerId="ADAL" clId="{99C875BC-2FDF-414D-8876-086A343E11CD}" dt="2022-06-09T13:42:02.644" v="623"/>
          <ac:picMkLst>
            <pc:docMk/>
            <pc:sldMk cId="478299569" sldId="2146846961"/>
            <ac:picMk id="91" creationId="{06E911B9-CC73-4DE2-B871-DE1C573A7D76}"/>
          </ac:picMkLst>
        </pc:picChg>
        <pc:picChg chg="mod">
          <ac:chgData name="Flavia Panzironi" userId="2605e054-86b8-47a6-8c99-cd9580752c93" providerId="ADAL" clId="{99C875BC-2FDF-414D-8876-086A343E11CD}" dt="2022-06-09T13:42:02.644" v="623"/>
          <ac:picMkLst>
            <pc:docMk/>
            <pc:sldMk cId="478299569" sldId="2146846961"/>
            <ac:picMk id="96" creationId="{9FAB9530-AD4D-4517-A0E5-AE2F924B2B3E}"/>
          </ac:picMkLst>
        </pc:picChg>
        <pc:picChg chg="mod">
          <ac:chgData name="Flavia Panzironi" userId="2605e054-86b8-47a6-8c99-cd9580752c93" providerId="ADAL" clId="{99C875BC-2FDF-414D-8876-086A343E11CD}" dt="2022-06-09T13:42:02.644" v="623"/>
          <ac:picMkLst>
            <pc:docMk/>
            <pc:sldMk cId="478299569" sldId="2146846961"/>
            <ac:picMk id="97" creationId="{7ECC0AF6-5992-4483-821A-2AEF627608B0}"/>
          </ac:picMkLst>
        </pc:picChg>
        <pc:picChg chg="mod">
          <ac:chgData name="Flavia Panzironi" userId="2605e054-86b8-47a6-8c99-cd9580752c93" providerId="ADAL" clId="{99C875BC-2FDF-414D-8876-086A343E11CD}" dt="2022-06-09T13:42:02.644" v="623"/>
          <ac:picMkLst>
            <pc:docMk/>
            <pc:sldMk cId="478299569" sldId="2146846961"/>
            <ac:picMk id="98" creationId="{61FDA2F8-AD9D-49AC-8D83-D49B3D21E222}"/>
          </ac:picMkLst>
        </pc:picChg>
        <pc:picChg chg="add del mod">
          <ac:chgData name="Flavia Panzironi" userId="2605e054-86b8-47a6-8c99-cd9580752c93" providerId="ADAL" clId="{99C875BC-2FDF-414D-8876-086A343E11CD}" dt="2022-06-09T13:42:10.481" v="626"/>
          <ac:picMkLst>
            <pc:docMk/>
            <pc:sldMk cId="478299569" sldId="2146846961"/>
            <ac:picMk id="101" creationId="{49E3F9C4-DA08-4AC8-9406-2112723F9FF2}"/>
          </ac:picMkLst>
        </pc:picChg>
        <pc:picChg chg="mod">
          <ac:chgData name="Flavia Panzironi" userId="2605e054-86b8-47a6-8c99-cd9580752c93" providerId="ADAL" clId="{99C875BC-2FDF-414D-8876-086A343E11CD}" dt="2022-06-09T13:46:35.226" v="629" actId="1076"/>
          <ac:picMkLst>
            <pc:docMk/>
            <pc:sldMk cId="478299569" sldId="2146846961"/>
            <ac:picMk id="103" creationId="{8DCC5522-CAA3-4349-A31C-E45417BBCA88}"/>
          </ac:picMkLst>
        </pc:picChg>
        <pc:picChg chg="mod">
          <ac:chgData name="Flavia Panzironi" userId="2605e054-86b8-47a6-8c99-cd9580752c93" providerId="ADAL" clId="{99C875BC-2FDF-414D-8876-086A343E11CD}" dt="2022-06-09T13:46:35.226" v="629" actId="1076"/>
          <ac:picMkLst>
            <pc:docMk/>
            <pc:sldMk cId="478299569" sldId="2146846961"/>
            <ac:picMk id="104" creationId="{A6E9B0F9-1810-4BF0-A432-D73D663F04C7}"/>
          </ac:picMkLst>
        </pc:picChg>
        <pc:picChg chg="mod">
          <ac:chgData name="Flavia Panzironi" userId="2605e054-86b8-47a6-8c99-cd9580752c93" providerId="ADAL" clId="{99C875BC-2FDF-414D-8876-086A343E11CD}" dt="2022-06-09T13:46:58.004" v="643" actId="1035"/>
          <ac:picMkLst>
            <pc:docMk/>
            <pc:sldMk cId="478299569" sldId="2146846961"/>
            <ac:picMk id="111" creationId="{D9C2DCAF-0572-4E5E-902F-87125DD458F2}"/>
          </ac:picMkLst>
        </pc:picChg>
        <pc:picChg chg="mod">
          <ac:chgData name="Flavia Panzironi" userId="2605e054-86b8-47a6-8c99-cd9580752c93" providerId="ADAL" clId="{99C875BC-2FDF-414D-8876-086A343E11CD}" dt="2022-06-09T13:46:58.004" v="643" actId="1035"/>
          <ac:picMkLst>
            <pc:docMk/>
            <pc:sldMk cId="478299569" sldId="2146846961"/>
            <ac:picMk id="112" creationId="{918CD168-0B62-4280-8D32-B0218F36590A}"/>
          </ac:picMkLst>
        </pc:picChg>
        <pc:cxnChg chg="add mod">
          <ac:chgData name="Flavia Panzironi" userId="2605e054-86b8-47a6-8c99-cd9580752c93" providerId="ADAL" clId="{99C875BC-2FDF-414D-8876-086A343E11CD}" dt="2022-06-09T05:48:34.062" v="318"/>
          <ac:cxnSpMkLst>
            <pc:docMk/>
            <pc:sldMk cId="478299569" sldId="2146846961"/>
            <ac:cxnSpMk id="59" creationId="{3CE271C0-AFB5-43CF-80A7-8AA94B0E37B8}"/>
          </ac:cxnSpMkLst>
        </pc:cxnChg>
      </pc:sldChg>
      <pc:sldChg chg="modSp mod">
        <pc:chgData name="Flavia Panzironi" userId="2605e054-86b8-47a6-8c99-cd9580752c93" providerId="ADAL" clId="{99C875BC-2FDF-414D-8876-086A343E11CD}" dt="2022-06-10T07:12:25.463" v="866" actId="14100"/>
        <pc:sldMkLst>
          <pc:docMk/>
          <pc:sldMk cId="1035743112" sldId="2146847092"/>
        </pc:sldMkLst>
        <pc:spChg chg="mod">
          <ac:chgData name="Flavia Panzironi" userId="2605e054-86b8-47a6-8c99-cd9580752c93" providerId="ADAL" clId="{99C875BC-2FDF-414D-8876-086A343E11CD}" dt="2022-06-10T06:55:59.773" v="855" actId="14100"/>
          <ac:spMkLst>
            <pc:docMk/>
            <pc:sldMk cId="1035743112" sldId="2146847092"/>
            <ac:spMk id="116" creationId="{9426E155-E403-4D63-BEB6-DFFDE17587D4}"/>
          </ac:spMkLst>
        </pc:spChg>
        <pc:spChg chg="mod">
          <ac:chgData name="Flavia Panzironi" userId="2605e054-86b8-47a6-8c99-cd9580752c93" providerId="ADAL" clId="{99C875BC-2FDF-414D-8876-086A343E11CD}" dt="2022-06-10T06:55:46" v="831" actId="1037"/>
          <ac:spMkLst>
            <pc:docMk/>
            <pc:sldMk cId="1035743112" sldId="2146847092"/>
            <ac:spMk id="155" creationId="{29F47F09-ED98-4F58-8EB3-B34257548E7B}"/>
          </ac:spMkLst>
        </pc:spChg>
        <pc:spChg chg="mod">
          <ac:chgData name="Flavia Panzironi" userId="2605e054-86b8-47a6-8c99-cd9580752c93" providerId="ADAL" clId="{99C875BC-2FDF-414D-8876-086A343E11CD}" dt="2022-06-10T06:56:05.868" v="864" actId="1036"/>
          <ac:spMkLst>
            <pc:docMk/>
            <pc:sldMk cId="1035743112" sldId="2146847092"/>
            <ac:spMk id="156" creationId="{942DF3F6-C868-4519-B53B-CEDC3AF5A4C1}"/>
          </ac:spMkLst>
        </pc:spChg>
        <pc:spChg chg="mod">
          <ac:chgData name="Flavia Panzironi" userId="2605e054-86b8-47a6-8c99-cd9580752c93" providerId="ADAL" clId="{99C875BC-2FDF-414D-8876-086A343E11CD}" dt="2022-06-10T06:55:55.018" v="854" actId="1036"/>
          <ac:spMkLst>
            <pc:docMk/>
            <pc:sldMk cId="1035743112" sldId="2146847092"/>
            <ac:spMk id="159" creationId="{7E94EACF-46B0-4AD3-9E6A-F7502DE2D5A4}"/>
          </ac:spMkLst>
        </pc:spChg>
        <pc:spChg chg="mod">
          <ac:chgData name="Flavia Panzironi" userId="2605e054-86b8-47a6-8c99-cd9580752c93" providerId="ADAL" clId="{99C875BC-2FDF-414D-8876-086A343E11CD}" dt="2022-06-10T07:12:25.463" v="866" actId="14100"/>
          <ac:spMkLst>
            <pc:docMk/>
            <pc:sldMk cId="1035743112" sldId="2146847092"/>
            <ac:spMk id="185" creationId="{2CF2E23A-2019-4ECE-B18A-0904A81CCD4F}"/>
          </ac:spMkLst>
        </pc:spChg>
      </pc:sldChg>
      <pc:sldChg chg="addSp modSp mod">
        <pc:chgData name="Flavia Panzironi" userId="2605e054-86b8-47a6-8c99-cd9580752c93" providerId="ADAL" clId="{99C875BC-2FDF-414D-8876-086A343E11CD}" dt="2022-06-10T08:06:45.970" v="884" actId="1037"/>
        <pc:sldMkLst>
          <pc:docMk/>
          <pc:sldMk cId="836426421" sldId="2146847099"/>
        </pc:sldMkLst>
        <pc:spChg chg="add mod">
          <ac:chgData name="Flavia Panzironi" userId="2605e054-86b8-47a6-8c99-cd9580752c93" providerId="ADAL" clId="{99C875BC-2FDF-414D-8876-086A343E11CD}" dt="2022-06-10T08:06:45.970" v="884" actId="1037"/>
          <ac:spMkLst>
            <pc:docMk/>
            <pc:sldMk cId="836426421" sldId="2146847099"/>
            <ac:spMk id="287" creationId="{2B202529-ACEB-479B-A176-2631648F87E4}"/>
          </ac:spMkLst>
        </pc:spChg>
      </pc:sldChg>
      <pc:sldChg chg="add del">
        <pc:chgData name="Flavia Panzironi" userId="2605e054-86b8-47a6-8c99-cd9580752c93" providerId="ADAL" clId="{99C875BC-2FDF-414D-8876-086A343E11CD}" dt="2022-06-09T05:40:25.312" v="93" actId="2696"/>
        <pc:sldMkLst>
          <pc:docMk/>
          <pc:sldMk cId="3289044376" sldId="2146847225"/>
        </pc:sldMkLst>
      </pc:sldChg>
      <pc:sldChg chg="addSp delSp modSp add mod">
        <pc:chgData name="Flavia Panzironi" userId="2605e054-86b8-47a6-8c99-cd9580752c93" providerId="ADAL" clId="{99C875BC-2FDF-414D-8876-086A343E11CD}" dt="2022-06-10T08:13:25.612" v="887" actId="29295"/>
        <pc:sldMkLst>
          <pc:docMk/>
          <pc:sldMk cId="1265561940" sldId="2146847226"/>
        </pc:sldMkLst>
        <pc:spChg chg="mod">
          <ac:chgData name="Flavia Panzironi" userId="2605e054-86b8-47a6-8c99-cd9580752c93" providerId="ADAL" clId="{99C875BC-2FDF-414D-8876-086A343E11CD}" dt="2022-06-09T05:40:30.909" v="98" actId="1038"/>
          <ac:spMkLst>
            <pc:docMk/>
            <pc:sldMk cId="1265561940" sldId="2146847226"/>
            <ac:spMk id="78" creationId="{3CE75D56-33AC-4FD4-86B9-E7AB81C5B867}"/>
          </ac:spMkLst>
        </pc:spChg>
        <pc:grpChg chg="mod topLvl">
          <ac:chgData name="Flavia Panzironi" userId="2605e054-86b8-47a6-8c99-cd9580752c93" providerId="ADAL" clId="{99C875BC-2FDF-414D-8876-086A343E11CD}" dt="2022-06-10T06:13:46.512" v="800" actId="1037"/>
          <ac:grpSpMkLst>
            <pc:docMk/>
            <pc:sldMk cId="1265561940" sldId="2146847226"/>
            <ac:grpSpMk id="3" creationId="{B6D46B34-8B0F-4C85-872F-AB23BEE9C77D}"/>
          </ac:grpSpMkLst>
        </pc:grpChg>
        <pc:grpChg chg="add del mod">
          <ac:chgData name="Flavia Panzironi" userId="2605e054-86b8-47a6-8c99-cd9580752c93" providerId="ADAL" clId="{99C875BC-2FDF-414D-8876-086A343E11CD}" dt="2022-06-09T05:39:06.802" v="82" actId="165"/>
          <ac:grpSpMkLst>
            <pc:docMk/>
            <pc:sldMk cId="1265561940" sldId="2146847226"/>
            <ac:grpSpMk id="4" creationId="{E73336D0-8F2A-4FE2-BF07-D592B9BE0859}"/>
          </ac:grpSpMkLst>
        </pc:grpChg>
        <pc:grpChg chg="add mod">
          <ac:chgData name="Flavia Panzironi" userId="2605e054-86b8-47a6-8c99-cd9580752c93" providerId="ADAL" clId="{99C875BC-2FDF-414D-8876-086A343E11CD}" dt="2022-06-09T05:46:48.613" v="281" actId="1036"/>
          <ac:grpSpMkLst>
            <pc:docMk/>
            <pc:sldMk cId="1265561940" sldId="2146847226"/>
            <ac:grpSpMk id="7" creationId="{EE1E13A4-620D-4918-AA64-2EEE2D4F8391}"/>
          </ac:grpSpMkLst>
        </pc:grpChg>
        <pc:grpChg chg="add mod">
          <ac:chgData name="Flavia Panzironi" userId="2605e054-86b8-47a6-8c99-cd9580752c93" providerId="ADAL" clId="{99C875BC-2FDF-414D-8876-086A343E11CD}" dt="2022-06-10T06:13:40.439" v="792" actId="1037"/>
          <ac:grpSpMkLst>
            <pc:docMk/>
            <pc:sldMk cId="1265561940" sldId="2146847226"/>
            <ac:grpSpMk id="9" creationId="{F94513F3-11D2-428F-8F1B-B1C76B7BF752}"/>
          </ac:grpSpMkLst>
        </pc:grpChg>
        <pc:grpChg chg="del mod topLvl">
          <ac:chgData name="Flavia Panzironi" userId="2605e054-86b8-47a6-8c99-cd9580752c93" providerId="ADAL" clId="{99C875BC-2FDF-414D-8876-086A343E11CD}" dt="2022-06-09T05:40:47.685" v="104" actId="478"/>
          <ac:grpSpMkLst>
            <pc:docMk/>
            <pc:sldMk cId="1265561940" sldId="2146847226"/>
            <ac:grpSpMk id="18" creationId="{F60A42E1-F4C2-4F04-889E-7207A5B90281}"/>
          </ac:grpSpMkLst>
        </pc:grpChg>
        <pc:grpChg chg="del mod ord topLvl">
          <ac:chgData name="Flavia Panzironi" userId="2605e054-86b8-47a6-8c99-cd9580752c93" providerId="ADAL" clId="{99C875BC-2FDF-414D-8876-086A343E11CD}" dt="2022-06-09T05:40:45.809" v="103" actId="478"/>
          <ac:grpSpMkLst>
            <pc:docMk/>
            <pc:sldMk cId="1265561940" sldId="2146847226"/>
            <ac:grpSpMk id="23" creationId="{C909EC2F-F541-4F48-9A08-69AEEA2E7164}"/>
          </ac:grpSpMkLst>
        </pc:grpChg>
        <pc:grpChg chg="del mod">
          <ac:chgData name="Flavia Panzironi" userId="2605e054-86b8-47a6-8c99-cd9580752c93" providerId="ADAL" clId="{99C875BC-2FDF-414D-8876-086A343E11CD}" dt="2022-06-09T05:37:22.069" v="27" actId="165"/>
          <ac:grpSpMkLst>
            <pc:docMk/>
            <pc:sldMk cId="1265561940" sldId="2146847226"/>
            <ac:grpSpMk id="53" creationId="{5A672D2E-7C9F-4453-9934-255FA249034C}"/>
          </ac:grpSpMkLst>
        </pc:grpChg>
        <pc:grpChg chg="mod topLvl">
          <ac:chgData name="Flavia Panzironi" userId="2605e054-86b8-47a6-8c99-cd9580752c93" providerId="ADAL" clId="{99C875BC-2FDF-414D-8876-086A343E11CD}" dt="2022-06-09T05:45:46.687" v="210" actId="1036"/>
          <ac:grpSpMkLst>
            <pc:docMk/>
            <pc:sldMk cId="1265561940" sldId="2146847226"/>
            <ac:grpSpMk id="84" creationId="{EE0A7119-35B5-455A-97D4-80DD96399CBC}"/>
          </ac:grpSpMkLst>
        </pc:grpChg>
        <pc:grpChg chg="mod">
          <ac:chgData name="Flavia Panzironi" userId="2605e054-86b8-47a6-8c99-cd9580752c93" providerId="ADAL" clId="{99C875BC-2FDF-414D-8876-086A343E11CD}" dt="2022-06-09T05:39:06.802" v="82" actId="165"/>
          <ac:grpSpMkLst>
            <pc:docMk/>
            <pc:sldMk cId="1265561940" sldId="2146847226"/>
            <ac:grpSpMk id="85" creationId="{30783ACC-16F0-4914-AC03-F26A63B0716D}"/>
          </ac:grpSpMkLst>
        </pc:grpChg>
        <pc:grpChg chg="add mod">
          <ac:chgData name="Flavia Panzironi" userId="2605e054-86b8-47a6-8c99-cd9580752c93" providerId="ADAL" clId="{99C875BC-2FDF-414D-8876-086A343E11CD}" dt="2022-06-10T08:13:14.224" v="886" actId="1076"/>
          <ac:grpSpMkLst>
            <pc:docMk/>
            <pc:sldMk cId="1265561940" sldId="2146847226"/>
            <ac:grpSpMk id="94" creationId="{1A333183-F890-43AC-AC4B-9819EA0C442A}"/>
          </ac:grpSpMkLst>
        </pc:grpChg>
        <pc:grpChg chg="mod">
          <ac:chgData name="Flavia Panzironi" userId="2605e054-86b8-47a6-8c99-cd9580752c93" providerId="ADAL" clId="{99C875BC-2FDF-414D-8876-086A343E11CD}" dt="2022-06-10T08:13:09.501" v="885"/>
          <ac:grpSpMkLst>
            <pc:docMk/>
            <pc:sldMk cId="1265561940" sldId="2146847226"/>
            <ac:grpSpMk id="95" creationId="{FC0B3E15-C1E2-4CD0-8FFB-D172D960E2D8}"/>
          </ac:grpSpMkLst>
        </pc:grpChg>
        <pc:picChg chg="mod topLvl">
          <ac:chgData name="Flavia Panzironi" userId="2605e054-86b8-47a6-8c99-cd9580752c93" providerId="ADAL" clId="{99C875BC-2FDF-414D-8876-086A343E11CD}" dt="2022-06-10T06:13:29.809" v="691" actId="164"/>
          <ac:picMkLst>
            <pc:docMk/>
            <pc:sldMk cId="1265561940" sldId="2146847226"/>
            <ac:picMk id="6" creationId="{7F34613D-7529-4FBD-88C8-ED6F12CA47A6}"/>
          </ac:picMkLst>
        </pc:picChg>
        <pc:picChg chg="del mod topLvl">
          <ac:chgData name="Flavia Panzironi" userId="2605e054-86b8-47a6-8c99-cd9580752c93" providerId="ADAL" clId="{99C875BC-2FDF-414D-8876-086A343E11CD}" dt="2022-06-09T05:45:25.708" v="167" actId="478"/>
          <ac:picMkLst>
            <pc:docMk/>
            <pc:sldMk cId="1265561940" sldId="2146847226"/>
            <ac:picMk id="8" creationId="{9DE06D52-8EF2-49A1-8379-07CA70CB88C6}"/>
          </ac:picMkLst>
        </pc:picChg>
        <pc:picChg chg="del mod topLvl">
          <ac:chgData name="Flavia Panzironi" userId="2605e054-86b8-47a6-8c99-cd9580752c93" providerId="ADAL" clId="{99C875BC-2FDF-414D-8876-086A343E11CD}" dt="2022-06-09T05:45:27.306" v="168" actId="478"/>
          <ac:picMkLst>
            <pc:docMk/>
            <pc:sldMk cId="1265561940" sldId="2146847226"/>
            <ac:picMk id="10" creationId="{CA5D9580-A571-4FAE-AAED-479DC1A0F094}"/>
          </ac:picMkLst>
        </pc:picChg>
        <pc:picChg chg="del mod topLvl">
          <ac:chgData name="Flavia Panzironi" userId="2605e054-86b8-47a6-8c99-cd9580752c93" providerId="ADAL" clId="{99C875BC-2FDF-414D-8876-086A343E11CD}" dt="2022-06-09T05:45:11.352" v="165" actId="478"/>
          <ac:picMkLst>
            <pc:docMk/>
            <pc:sldMk cId="1265561940" sldId="2146847226"/>
            <ac:picMk id="12" creationId="{C3458E99-76F3-4CE5-A7BC-C991A10871A3}"/>
          </ac:picMkLst>
        </pc:picChg>
        <pc:picChg chg="mod">
          <ac:chgData name="Flavia Panzironi" userId="2605e054-86b8-47a6-8c99-cd9580752c93" providerId="ADAL" clId="{99C875BC-2FDF-414D-8876-086A343E11CD}" dt="2022-06-09T05:39:06.802" v="82" actId="165"/>
          <ac:picMkLst>
            <pc:docMk/>
            <pc:sldMk cId="1265561940" sldId="2146847226"/>
            <ac:picMk id="16" creationId="{C4146BC7-A12A-4F58-B546-917CEAE154DC}"/>
          </ac:picMkLst>
        </pc:picChg>
        <pc:picChg chg="mod">
          <ac:chgData name="Flavia Panzironi" userId="2605e054-86b8-47a6-8c99-cd9580752c93" providerId="ADAL" clId="{99C875BC-2FDF-414D-8876-086A343E11CD}" dt="2022-06-09T05:39:06.802" v="82" actId="165"/>
          <ac:picMkLst>
            <pc:docMk/>
            <pc:sldMk cId="1265561940" sldId="2146847226"/>
            <ac:picMk id="17" creationId="{76A06BB9-B2CC-49DF-BB6B-B578BBA3399F}"/>
          </ac:picMkLst>
        </pc:picChg>
        <pc:picChg chg="del mod topLvl">
          <ac:chgData name="Flavia Panzironi" userId="2605e054-86b8-47a6-8c99-cd9580752c93" providerId="ADAL" clId="{99C875BC-2FDF-414D-8876-086A343E11CD}" dt="2022-06-09T05:40:45.809" v="103" actId="478"/>
          <ac:picMkLst>
            <pc:docMk/>
            <pc:sldMk cId="1265561940" sldId="2146847226"/>
            <ac:picMk id="21" creationId="{613FF09B-AF32-4D84-805D-F286E271F982}"/>
          </ac:picMkLst>
        </pc:picChg>
        <pc:picChg chg="mod topLvl">
          <ac:chgData name="Flavia Panzironi" userId="2605e054-86b8-47a6-8c99-cd9580752c93" providerId="ADAL" clId="{99C875BC-2FDF-414D-8876-086A343E11CD}" dt="2022-06-09T05:45:46.687" v="210" actId="1036"/>
          <ac:picMkLst>
            <pc:docMk/>
            <pc:sldMk cId="1265561940" sldId="2146847226"/>
            <ac:picMk id="27" creationId="{09665699-7F81-46F8-96A6-E0D2D84A3C2C}"/>
          </ac:picMkLst>
        </pc:picChg>
        <pc:picChg chg="mod topLvl">
          <ac:chgData name="Flavia Panzironi" userId="2605e054-86b8-47a6-8c99-cd9580752c93" providerId="ADAL" clId="{99C875BC-2FDF-414D-8876-086A343E11CD}" dt="2022-06-09T05:45:46.687" v="210" actId="1036"/>
          <ac:picMkLst>
            <pc:docMk/>
            <pc:sldMk cId="1265561940" sldId="2146847226"/>
            <ac:picMk id="29" creationId="{525FF4FA-06E5-4415-8CA3-BB0F3B32EA7C}"/>
          </ac:picMkLst>
        </pc:picChg>
        <pc:picChg chg="del mod topLvl">
          <ac:chgData name="Flavia Panzironi" userId="2605e054-86b8-47a6-8c99-cd9580752c93" providerId="ADAL" clId="{99C875BC-2FDF-414D-8876-086A343E11CD}" dt="2022-06-09T05:46:13.660" v="240" actId="478"/>
          <ac:picMkLst>
            <pc:docMk/>
            <pc:sldMk cId="1265561940" sldId="2146847226"/>
            <ac:picMk id="34" creationId="{B9749648-DAC6-4436-9FF5-D7931E337FA2}"/>
          </ac:picMkLst>
        </pc:picChg>
        <pc:picChg chg="mod topLvl">
          <ac:chgData name="Flavia Panzironi" userId="2605e054-86b8-47a6-8c99-cd9580752c93" providerId="ADAL" clId="{99C875BC-2FDF-414D-8876-086A343E11CD}" dt="2022-06-09T05:37:22.069" v="27" actId="165"/>
          <ac:picMkLst>
            <pc:docMk/>
            <pc:sldMk cId="1265561940" sldId="2146847226"/>
            <ac:picMk id="35" creationId="{17A2711B-2C43-42CA-A08E-4F4109F28D78}"/>
          </ac:picMkLst>
        </pc:picChg>
        <pc:picChg chg="mod topLvl">
          <ac:chgData name="Flavia Panzironi" userId="2605e054-86b8-47a6-8c99-cd9580752c93" providerId="ADAL" clId="{99C875BC-2FDF-414D-8876-086A343E11CD}" dt="2022-06-09T05:45:34.128" v="178" actId="1036"/>
          <ac:picMkLst>
            <pc:docMk/>
            <pc:sldMk cId="1265561940" sldId="2146847226"/>
            <ac:picMk id="44" creationId="{9F0BACE4-905B-4374-A27B-A6593758396B}"/>
          </ac:picMkLst>
        </pc:picChg>
        <pc:picChg chg="mod">
          <ac:chgData name="Flavia Panzironi" userId="2605e054-86b8-47a6-8c99-cd9580752c93" providerId="ADAL" clId="{99C875BC-2FDF-414D-8876-086A343E11CD}" dt="2022-06-09T05:41:28.019" v="160" actId="1036"/>
          <ac:picMkLst>
            <pc:docMk/>
            <pc:sldMk cId="1265561940" sldId="2146847226"/>
            <ac:picMk id="51" creationId="{424E6948-E7B9-4C2D-AED7-AE9C26638E03}"/>
          </ac:picMkLst>
        </pc:picChg>
        <pc:picChg chg="mod">
          <ac:chgData name="Flavia Panzironi" userId="2605e054-86b8-47a6-8c99-cd9580752c93" providerId="ADAL" clId="{99C875BC-2FDF-414D-8876-086A343E11CD}" dt="2022-06-09T05:41:28.019" v="160" actId="1036"/>
          <ac:picMkLst>
            <pc:docMk/>
            <pc:sldMk cId="1265561940" sldId="2146847226"/>
            <ac:picMk id="55" creationId="{328078A7-D5D0-427B-9CA5-377F7513E3EF}"/>
          </ac:picMkLst>
        </pc:picChg>
        <pc:picChg chg="mod topLvl">
          <ac:chgData name="Flavia Panzironi" userId="2605e054-86b8-47a6-8c99-cd9580752c93" providerId="ADAL" clId="{99C875BC-2FDF-414D-8876-086A343E11CD}" dt="2022-06-09T05:45:46.687" v="210" actId="1036"/>
          <ac:picMkLst>
            <pc:docMk/>
            <pc:sldMk cId="1265561940" sldId="2146847226"/>
            <ac:picMk id="60" creationId="{C255813D-545D-4C80-84DA-10D693384534}"/>
          </ac:picMkLst>
        </pc:picChg>
        <pc:picChg chg="mod">
          <ac:chgData name="Flavia Panzironi" userId="2605e054-86b8-47a6-8c99-cd9580752c93" providerId="ADAL" clId="{99C875BC-2FDF-414D-8876-086A343E11CD}" dt="2022-06-09T05:41:28.019" v="160" actId="1036"/>
          <ac:picMkLst>
            <pc:docMk/>
            <pc:sldMk cId="1265561940" sldId="2146847226"/>
            <ac:picMk id="62" creationId="{D93A1317-8383-4116-8D4E-BCB7CD70A895}"/>
          </ac:picMkLst>
        </pc:picChg>
        <pc:picChg chg="add mod">
          <ac:chgData name="Flavia Panzironi" userId="2605e054-86b8-47a6-8c99-cd9580752c93" providerId="ADAL" clId="{99C875BC-2FDF-414D-8876-086A343E11CD}" dt="2022-06-09T05:46:46.582" v="274" actId="164"/>
          <ac:picMkLst>
            <pc:docMk/>
            <pc:sldMk cId="1265561940" sldId="2146847226"/>
            <ac:picMk id="63" creationId="{0AF466DB-B748-45DF-834A-BE442347BBB7}"/>
          </ac:picMkLst>
        </pc:picChg>
        <pc:picChg chg="mod topLvl">
          <ac:chgData name="Flavia Panzironi" userId="2605e054-86b8-47a6-8c99-cd9580752c93" providerId="ADAL" clId="{99C875BC-2FDF-414D-8876-086A343E11CD}" dt="2022-06-10T06:13:29.809" v="691" actId="164"/>
          <ac:picMkLst>
            <pc:docMk/>
            <pc:sldMk cId="1265561940" sldId="2146847226"/>
            <ac:picMk id="66" creationId="{0AAAA334-1233-4330-B143-914BEC5F385C}"/>
          </ac:picMkLst>
        </pc:picChg>
        <pc:picChg chg="mod topLvl">
          <ac:chgData name="Flavia Panzironi" userId="2605e054-86b8-47a6-8c99-cd9580752c93" providerId="ADAL" clId="{99C875BC-2FDF-414D-8876-086A343E11CD}" dt="2022-06-10T06:13:29.809" v="691" actId="164"/>
          <ac:picMkLst>
            <pc:docMk/>
            <pc:sldMk cId="1265561940" sldId="2146847226"/>
            <ac:picMk id="67" creationId="{331D3AA6-67D4-405E-B74D-D4DCD381E6C1}"/>
          </ac:picMkLst>
        </pc:picChg>
        <pc:picChg chg="mod ord topLvl">
          <ac:chgData name="Flavia Panzironi" userId="2605e054-86b8-47a6-8c99-cd9580752c93" providerId="ADAL" clId="{99C875BC-2FDF-414D-8876-086A343E11CD}" dt="2022-06-09T05:46:46.582" v="274" actId="164"/>
          <ac:picMkLst>
            <pc:docMk/>
            <pc:sldMk cId="1265561940" sldId="2146847226"/>
            <ac:picMk id="68" creationId="{CCB7ABFE-7DC6-4BF7-92D1-0494F9A84657}"/>
          </ac:picMkLst>
        </pc:picChg>
        <pc:picChg chg="mod ord topLvl">
          <ac:chgData name="Flavia Panzironi" userId="2605e054-86b8-47a6-8c99-cd9580752c93" providerId="ADAL" clId="{99C875BC-2FDF-414D-8876-086A343E11CD}" dt="2022-06-09T05:46:46.582" v="274" actId="164"/>
          <ac:picMkLst>
            <pc:docMk/>
            <pc:sldMk cId="1265561940" sldId="2146847226"/>
            <ac:picMk id="69" creationId="{B01EDC65-1C99-42DF-95D0-6C7163958910}"/>
          </ac:picMkLst>
        </pc:picChg>
        <pc:picChg chg="mod">
          <ac:chgData name="Flavia Panzironi" userId="2605e054-86b8-47a6-8c99-cd9580752c93" providerId="ADAL" clId="{99C875BC-2FDF-414D-8876-086A343E11CD}" dt="2022-06-09T05:39:06.802" v="82" actId="165"/>
          <ac:picMkLst>
            <pc:docMk/>
            <pc:sldMk cId="1265561940" sldId="2146847226"/>
            <ac:picMk id="70" creationId="{8216DF66-67E7-4C67-8AC3-3C36FA2C1913}"/>
          </ac:picMkLst>
        </pc:picChg>
        <pc:picChg chg="mod">
          <ac:chgData name="Flavia Panzironi" userId="2605e054-86b8-47a6-8c99-cd9580752c93" providerId="ADAL" clId="{99C875BC-2FDF-414D-8876-086A343E11CD}" dt="2022-06-09T05:39:06.802" v="82" actId="165"/>
          <ac:picMkLst>
            <pc:docMk/>
            <pc:sldMk cId="1265561940" sldId="2146847226"/>
            <ac:picMk id="71" creationId="{73FAD965-BF51-4C81-862A-76291FB1C334}"/>
          </ac:picMkLst>
        </pc:picChg>
        <pc:picChg chg="mod">
          <ac:chgData name="Flavia Panzironi" userId="2605e054-86b8-47a6-8c99-cd9580752c93" providerId="ADAL" clId="{99C875BC-2FDF-414D-8876-086A343E11CD}" dt="2022-06-09T05:39:06.802" v="82" actId="165"/>
          <ac:picMkLst>
            <pc:docMk/>
            <pc:sldMk cId="1265561940" sldId="2146847226"/>
            <ac:picMk id="72" creationId="{EA69C286-9BF8-436C-A5CC-29EEC6607CFF}"/>
          </ac:picMkLst>
        </pc:picChg>
        <pc:picChg chg="add mod">
          <ac:chgData name="Flavia Panzironi" userId="2605e054-86b8-47a6-8c99-cd9580752c93" providerId="ADAL" clId="{99C875BC-2FDF-414D-8876-086A343E11CD}" dt="2022-06-09T05:46:46.582" v="274" actId="164"/>
          <ac:picMkLst>
            <pc:docMk/>
            <pc:sldMk cId="1265561940" sldId="2146847226"/>
            <ac:picMk id="73" creationId="{06831037-999A-4E32-BA6D-EB469770E244}"/>
          </ac:picMkLst>
        </pc:picChg>
        <pc:picChg chg="mod">
          <ac:chgData name="Flavia Panzironi" userId="2605e054-86b8-47a6-8c99-cd9580752c93" providerId="ADAL" clId="{99C875BC-2FDF-414D-8876-086A343E11CD}" dt="2022-06-09T05:39:06.802" v="82" actId="165"/>
          <ac:picMkLst>
            <pc:docMk/>
            <pc:sldMk cId="1265561940" sldId="2146847226"/>
            <ac:picMk id="74" creationId="{0A95D133-490C-49B1-92D4-FD7816D9CB4C}"/>
          </ac:picMkLst>
        </pc:picChg>
        <pc:picChg chg="mod">
          <ac:chgData name="Flavia Panzironi" userId="2605e054-86b8-47a6-8c99-cd9580752c93" providerId="ADAL" clId="{99C875BC-2FDF-414D-8876-086A343E11CD}" dt="2022-06-09T05:39:06.802" v="82" actId="165"/>
          <ac:picMkLst>
            <pc:docMk/>
            <pc:sldMk cId="1265561940" sldId="2146847226"/>
            <ac:picMk id="75" creationId="{959AB3A4-7CA1-41A2-B1EE-014DE87EFC97}"/>
          </ac:picMkLst>
        </pc:picChg>
        <pc:picChg chg="mod">
          <ac:chgData name="Flavia Panzironi" userId="2605e054-86b8-47a6-8c99-cd9580752c93" providerId="ADAL" clId="{99C875BC-2FDF-414D-8876-086A343E11CD}" dt="2022-06-09T05:39:06.802" v="82" actId="165"/>
          <ac:picMkLst>
            <pc:docMk/>
            <pc:sldMk cId="1265561940" sldId="2146847226"/>
            <ac:picMk id="86" creationId="{B82425DA-3B5B-4C92-BB75-F04414404C6F}"/>
          </ac:picMkLst>
        </pc:picChg>
        <pc:picChg chg="mod">
          <ac:chgData name="Flavia Panzironi" userId="2605e054-86b8-47a6-8c99-cd9580752c93" providerId="ADAL" clId="{99C875BC-2FDF-414D-8876-086A343E11CD}" dt="2022-06-09T05:39:06.802" v="82" actId="165"/>
          <ac:picMkLst>
            <pc:docMk/>
            <pc:sldMk cId="1265561940" sldId="2146847226"/>
            <ac:picMk id="87" creationId="{65A722E4-0DBA-4574-A5EC-BDD99E80E61F}"/>
          </ac:picMkLst>
        </pc:picChg>
        <pc:picChg chg="mod">
          <ac:chgData name="Flavia Panzironi" userId="2605e054-86b8-47a6-8c99-cd9580752c93" providerId="ADAL" clId="{99C875BC-2FDF-414D-8876-086A343E11CD}" dt="2022-06-09T05:39:06.802" v="82" actId="165"/>
          <ac:picMkLst>
            <pc:docMk/>
            <pc:sldMk cId="1265561940" sldId="2146847226"/>
            <ac:picMk id="88" creationId="{B756ACF5-BF4B-4EAF-868C-82CFB90D0C7E}"/>
          </ac:picMkLst>
        </pc:picChg>
        <pc:picChg chg="add mod">
          <ac:chgData name="Flavia Panzironi" userId="2605e054-86b8-47a6-8c99-cd9580752c93" providerId="ADAL" clId="{99C875BC-2FDF-414D-8876-086A343E11CD}" dt="2022-06-09T05:46:46.582" v="274" actId="164"/>
          <ac:picMkLst>
            <pc:docMk/>
            <pc:sldMk cId="1265561940" sldId="2146847226"/>
            <ac:picMk id="92" creationId="{CF7BCD67-1FF7-4944-9D71-CD97E718FE35}"/>
          </ac:picMkLst>
        </pc:picChg>
        <pc:picChg chg="add mod">
          <ac:chgData name="Flavia Panzironi" userId="2605e054-86b8-47a6-8c99-cd9580752c93" providerId="ADAL" clId="{99C875BC-2FDF-414D-8876-086A343E11CD}" dt="2022-06-10T08:13:25.612" v="887" actId="29295"/>
          <ac:picMkLst>
            <pc:docMk/>
            <pc:sldMk cId="1265561940" sldId="2146847226"/>
            <ac:picMk id="93" creationId="{8995DF63-77C3-4EB0-8C7D-9FD1F66067C5}"/>
          </ac:picMkLst>
        </pc:picChg>
        <pc:picChg chg="mod">
          <ac:chgData name="Flavia Panzironi" userId="2605e054-86b8-47a6-8c99-cd9580752c93" providerId="ADAL" clId="{99C875BC-2FDF-414D-8876-086A343E11CD}" dt="2022-06-10T08:13:09.501" v="885"/>
          <ac:picMkLst>
            <pc:docMk/>
            <pc:sldMk cId="1265561940" sldId="2146847226"/>
            <ac:picMk id="96" creationId="{B1A9AD16-3016-4564-8AF7-41F3BB97F622}"/>
          </ac:picMkLst>
        </pc:picChg>
        <pc:picChg chg="mod">
          <ac:chgData name="Flavia Panzironi" userId="2605e054-86b8-47a6-8c99-cd9580752c93" providerId="ADAL" clId="{99C875BC-2FDF-414D-8876-086A343E11CD}" dt="2022-06-10T08:13:09.501" v="885"/>
          <ac:picMkLst>
            <pc:docMk/>
            <pc:sldMk cId="1265561940" sldId="2146847226"/>
            <ac:picMk id="97" creationId="{9FF0D748-F07D-4597-BA68-6F9A41DB254E}"/>
          </ac:picMkLst>
        </pc:picChg>
        <pc:picChg chg="mod">
          <ac:chgData name="Flavia Panzironi" userId="2605e054-86b8-47a6-8c99-cd9580752c93" providerId="ADAL" clId="{99C875BC-2FDF-414D-8876-086A343E11CD}" dt="2022-06-10T08:13:09.501" v="885"/>
          <ac:picMkLst>
            <pc:docMk/>
            <pc:sldMk cId="1265561940" sldId="2146847226"/>
            <ac:picMk id="98" creationId="{4B4A7E6F-66D3-44A0-A8E4-B9D74DE5FBE5}"/>
          </ac:picMkLst>
        </pc:picChg>
        <pc:picChg chg="add mod">
          <ac:chgData name="Flavia Panzironi" userId="2605e054-86b8-47a6-8c99-cd9580752c93" providerId="ADAL" clId="{99C875BC-2FDF-414D-8876-086A343E11CD}" dt="2022-06-10T08:13:14.224" v="886" actId="1076"/>
          <ac:picMkLst>
            <pc:docMk/>
            <pc:sldMk cId="1265561940" sldId="2146847226"/>
            <ac:picMk id="99" creationId="{68DA7A82-E3E9-419E-91B8-E35E8FF6DEBE}"/>
          </ac:picMkLst>
        </pc:picChg>
        <pc:cxnChg chg="add mod">
          <ac:chgData name="Flavia Panzironi" userId="2605e054-86b8-47a6-8c99-cd9580752c93" providerId="ADAL" clId="{99C875BC-2FDF-414D-8876-086A343E11CD}" dt="2022-06-09T05:48:30.396" v="317" actId="1036"/>
          <ac:cxnSpMkLst>
            <pc:docMk/>
            <pc:sldMk cId="1265561940" sldId="2146847226"/>
            <ac:cxnSpMk id="61" creationId="{9A50C75A-258C-4238-9C7E-87D39CBB2D9F}"/>
          </ac:cxnSpMkLst>
        </pc:cxnChg>
      </pc:sldChg>
      <pc:sldChg chg="add del">
        <pc:chgData name="Flavia Panzironi" userId="2605e054-86b8-47a6-8c99-cd9580752c93" providerId="ADAL" clId="{99C875BC-2FDF-414D-8876-086A343E11CD}" dt="2022-06-09T05:47:27.615" v="288" actId="2696"/>
        <pc:sldMkLst>
          <pc:docMk/>
          <pc:sldMk cId="1801044769" sldId="2146847227"/>
        </pc:sldMkLst>
      </pc:sldChg>
      <pc:sldChg chg="addSp delSp modSp add mod">
        <pc:chgData name="Flavia Panzironi" userId="2605e054-86b8-47a6-8c99-cd9580752c93" providerId="ADAL" clId="{99C875BC-2FDF-414D-8876-086A343E11CD}" dt="2022-06-09T07:49:00.793" v="544" actId="1076"/>
        <pc:sldMkLst>
          <pc:docMk/>
          <pc:sldMk cId="2484889505" sldId="2146847227"/>
        </pc:sldMkLst>
        <pc:spChg chg="add mod">
          <ac:chgData name="Flavia Panzironi" userId="2605e054-86b8-47a6-8c99-cd9580752c93" providerId="ADAL" clId="{99C875BC-2FDF-414D-8876-086A343E11CD}" dt="2022-06-09T05:52:39.449" v="455" actId="1036"/>
          <ac:spMkLst>
            <pc:docMk/>
            <pc:sldMk cId="2484889505" sldId="2146847227"/>
            <ac:spMk id="3" creationId="{64A4E81A-AF2C-4D3E-BB3A-4ED1082CD979}"/>
          </ac:spMkLst>
        </pc:spChg>
        <pc:spChg chg="add del mod">
          <ac:chgData name="Flavia Panzironi" userId="2605e054-86b8-47a6-8c99-cd9580752c93" providerId="ADAL" clId="{99C875BC-2FDF-414D-8876-086A343E11CD}" dt="2022-06-09T05:54:08.669" v="467" actId="478"/>
          <ac:spMkLst>
            <pc:docMk/>
            <pc:sldMk cId="2484889505" sldId="2146847227"/>
            <ac:spMk id="90" creationId="{E9152CEA-F7A8-498D-BAC7-E3AD2AEBB3A7}"/>
          </ac:spMkLst>
        </pc:spChg>
        <pc:spChg chg="add del mod">
          <ac:chgData name="Flavia Panzironi" userId="2605e054-86b8-47a6-8c99-cd9580752c93" providerId="ADAL" clId="{99C875BC-2FDF-414D-8876-086A343E11CD}" dt="2022-06-09T05:54:08.669" v="467" actId="478"/>
          <ac:spMkLst>
            <pc:docMk/>
            <pc:sldMk cId="2484889505" sldId="2146847227"/>
            <ac:spMk id="91" creationId="{43C634C8-CF99-4808-8AB3-5387331A95A0}"/>
          </ac:spMkLst>
        </pc:spChg>
        <pc:spChg chg="add mod">
          <ac:chgData name="Flavia Panzironi" userId="2605e054-86b8-47a6-8c99-cd9580752c93" providerId="ADAL" clId="{99C875BC-2FDF-414D-8876-086A343E11CD}" dt="2022-06-09T06:21:41.049" v="532" actId="20577"/>
          <ac:spMkLst>
            <pc:docMk/>
            <pc:sldMk cId="2484889505" sldId="2146847227"/>
            <ac:spMk id="98" creationId="{6ED5CF88-DAD9-4E8B-98C0-A153774A54A3}"/>
          </ac:spMkLst>
        </pc:spChg>
        <pc:grpChg chg="del">
          <ac:chgData name="Flavia Panzironi" userId="2605e054-86b8-47a6-8c99-cd9580752c93" providerId="ADAL" clId="{99C875BC-2FDF-414D-8876-086A343E11CD}" dt="2022-06-09T05:51:54.374" v="411" actId="478"/>
          <ac:grpSpMkLst>
            <pc:docMk/>
            <pc:sldMk cId="2484889505" sldId="2146847227"/>
            <ac:grpSpMk id="84" creationId="{EE0A7119-35B5-455A-97D4-80DD96399CBC}"/>
          </ac:grpSpMkLst>
        </pc:grpChg>
        <pc:picChg chg="add mod">
          <ac:chgData name="Flavia Panzironi" userId="2605e054-86b8-47a6-8c99-cd9580752c93" providerId="ADAL" clId="{99C875BC-2FDF-414D-8876-086A343E11CD}" dt="2022-06-09T05:55:15.845" v="475" actId="1076"/>
          <ac:picMkLst>
            <pc:docMk/>
            <pc:sldMk cId="2484889505" sldId="2146847227"/>
            <ac:picMk id="5" creationId="{C5A1329D-D669-49B2-8AE8-C693BC170183}"/>
          </ac:picMkLst>
        </pc:picChg>
        <pc:picChg chg="add mod modCrop">
          <ac:chgData name="Flavia Panzironi" userId="2605e054-86b8-47a6-8c99-cd9580752c93" providerId="ADAL" clId="{99C875BC-2FDF-414D-8876-086A343E11CD}" dt="2022-06-09T07:49:00.793" v="544" actId="1076"/>
          <ac:picMkLst>
            <pc:docMk/>
            <pc:sldMk cId="2484889505" sldId="2146847227"/>
            <ac:picMk id="7" creationId="{1D3FB65F-3F88-4F91-83EF-A7CD6074718A}"/>
          </ac:picMkLst>
        </pc:picChg>
        <pc:picChg chg="add mod">
          <ac:chgData name="Flavia Panzironi" userId="2605e054-86b8-47a6-8c99-cd9580752c93" providerId="ADAL" clId="{99C875BC-2FDF-414D-8876-086A343E11CD}" dt="2022-06-09T07:48:59.501" v="543" actId="1076"/>
          <ac:picMkLst>
            <pc:docMk/>
            <pc:sldMk cId="2484889505" sldId="2146847227"/>
            <ac:picMk id="9" creationId="{062B8239-9C5B-40FA-81ED-BAFBA2EC41F1}"/>
          </ac:picMkLst>
        </pc:picChg>
        <pc:picChg chg="del">
          <ac:chgData name="Flavia Panzironi" userId="2605e054-86b8-47a6-8c99-cd9580752c93" providerId="ADAL" clId="{99C875BC-2FDF-414D-8876-086A343E11CD}" dt="2022-06-09T05:51:54.374" v="411" actId="478"/>
          <ac:picMkLst>
            <pc:docMk/>
            <pc:sldMk cId="2484889505" sldId="2146847227"/>
            <ac:picMk id="27" creationId="{09665699-7F81-46F8-96A6-E0D2D84A3C2C}"/>
          </ac:picMkLst>
        </pc:picChg>
        <pc:picChg chg="del">
          <ac:chgData name="Flavia Panzironi" userId="2605e054-86b8-47a6-8c99-cd9580752c93" providerId="ADAL" clId="{99C875BC-2FDF-414D-8876-086A343E11CD}" dt="2022-06-09T05:51:54.374" v="411" actId="478"/>
          <ac:picMkLst>
            <pc:docMk/>
            <pc:sldMk cId="2484889505" sldId="2146847227"/>
            <ac:picMk id="29" creationId="{525FF4FA-06E5-4415-8CA3-BB0F3B32EA7C}"/>
          </ac:picMkLst>
        </pc:picChg>
        <pc:picChg chg="del">
          <ac:chgData name="Flavia Panzironi" userId="2605e054-86b8-47a6-8c99-cd9580752c93" providerId="ADAL" clId="{99C875BC-2FDF-414D-8876-086A343E11CD}" dt="2022-06-09T05:51:48.227" v="409" actId="478"/>
          <ac:picMkLst>
            <pc:docMk/>
            <pc:sldMk cId="2484889505" sldId="2146847227"/>
            <ac:picMk id="34" creationId="{B9749648-DAC6-4436-9FF5-D7931E337FA2}"/>
          </ac:picMkLst>
        </pc:picChg>
        <pc:picChg chg="del">
          <ac:chgData name="Flavia Panzironi" userId="2605e054-86b8-47a6-8c99-cd9580752c93" providerId="ADAL" clId="{99C875BC-2FDF-414D-8876-086A343E11CD}" dt="2022-06-09T05:51:43.097" v="407" actId="478"/>
          <ac:picMkLst>
            <pc:docMk/>
            <pc:sldMk cId="2484889505" sldId="2146847227"/>
            <ac:picMk id="44" creationId="{9F0BACE4-905B-4374-A27B-A6593758396B}"/>
          </ac:picMkLst>
        </pc:picChg>
        <pc:picChg chg="del">
          <ac:chgData name="Flavia Panzironi" userId="2605e054-86b8-47a6-8c99-cd9580752c93" providerId="ADAL" clId="{99C875BC-2FDF-414D-8876-086A343E11CD}" dt="2022-06-09T05:51:54.374" v="411" actId="478"/>
          <ac:picMkLst>
            <pc:docMk/>
            <pc:sldMk cId="2484889505" sldId="2146847227"/>
            <ac:picMk id="52" creationId="{F94EABC9-7CA4-4104-BAC7-81ED221EDCC1}"/>
          </ac:picMkLst>
        </pc:picChg>
        <pc:picChg chg="del">
          <ac:chgData name="Flavia Panzironi" userId="2605e054-86b8-47a6-8c99-cd9580752c93" providerId="ADAL" clId="{99C875BC-2FDF-414D-8876-086A343E11CD}" dt="2022-06-09T05:53:17.481" v="459" actId="478"/>
          <ac:picMkLst>
            <pc:docMk/>
            <pc:sldMk cId="2484889505" sldId="2146847227"/>
            <ac:picMk id="56" creationId="{3F4E44FE-5C7E-473E-8D96-CC54F6C07979}"/>
          </ac:picMkLst>
        </pc:picChg>
        <pc:picChg chg="add mod modCrop">
          <ac:chgData name="Flavia Panzironi" userId="2605e054-86b8-47a6-8c99-cd9580752c93" providerId="ADAL" clId="{99C875BC-2FDF-414D-8876-086A343E11CD}" dt="2022-06-09T05:53:10.221" v="458" actId="732"/>
          <ac:picMkLst>
            <pc:docMk/>
            <pc:sldMk cId="2484889505" sldId="2146847227"/>
            <ac:picMk id="57" creationId="{E0618D73-88D5-4C52-8CC8-5FC8EFC9F486}"/>
          </ac:picMkLst>
        </pc:picChg>
        <pc:picChg chg="add mod">
          <ac:chgData name="Flavia Panzironi" userId="2605e054-86b8-47a6-8c99-cd9580752c93" providerId="ADAL" clId="{99C875BC-2FDF-414D-8876-086A343E11CD}" dt="2022-06-09T05:53:00.949" v="457" actId="1076"/>
          <ac:picMkLst>
            <pc:docMk/>
            <pc:sldMk cId="2484889505" sldId="2146847227"/>
            <ac:picMk id="58" creationId="{47235C40-7AB4-4429-9DF7-B037758D39B8}"/>
          </ac:picMkLst>
        </pc:picChg>
        <pc:picChg chg="del">
          <ac:chgData name="Flavia Panzironi" userId="2605e054-86b8-47a6-8c99-cd9580752c93" providerId="ADAL" clId="{99C875BC-2FDF-414D-8876-086A343E11CD}" dt="2022-06-09T05:51:54.374" v="411" actId="478"/>
          <ac:picMkLst>
            <pc:docMk/>
            <pc:sldMk cId="2484889505" sldId="2146847227"/>
            <ac:picMk id="60" creationId="{C255813D-545D-4C80-84DA-10D693384534}"/>
          </ac:picMkLst>
        </pc:picChg>
        <pc:picChg chg="add mod">
          <ac:chgData name="Flavia Panzironi" userId="2605e054-86b8-47a6-8c99-cd9580752c93" providerId="ADAL" clId="{99C875BC-2FDF-414D-8876-086A343E11CD}" dt="2022-06-09T05:53:00.949" v="457" actId="1076"/>
          <ac:picMkLst>
            <pc:docMk/>
            <pc:sldMk cId="2484889505" sldId="2146847227"/>
            <ac:picMk id="61" creationId="{8DA700D8-08F3-4E0C-80BA-C9D9F65DAA50}"/>
          </ac:picMkLst>
        </pc:picChg>
        <pc:picChg chg="del">
          <ac:chgData name="Flavia Panzironi" userId="2605e054-86b8-47a6-8c99-cd9580752c93" providerId="ADAL" clId="{99C875BC-2FDF-414D-8876-086A343E11CD}" dt="2022-06-09T05:53:17.481" v="459" actId="478"/>
          <ac:picMkLst>
            <pc:docMk/>
            <pc:sldMk cId="2484889505" sldId="2146847227"/>
            <ac:picMk id="63" creationId="{0A0D05C7-D677-443D-81D8-EBE2E07C5B98}"/>
          </ac:picMkLst>
        </pc:picChg>
        <pc:picChg chg="add mod">
          <ac:chgData name="Flavia Panzironi" userId="2605e054-86b8-47a6-8c99-cd9580752c93" providerId="ADAL" clId="{99C875BC-2FDF-414D-8876-086A343E11CD}" dt="2022-06-09T05:53:00.949" v="457" actId="1076"/>
          <ac:picMkLst>
            <pc:docMk/>
            <pc:sldMk cId="2484889505" sldId="2146847227"/>
            <ac:picMk id="65" creationId="{0E9B44EB-8AD2-4A32-B13C-D0993510D9FC}"/>
          </ac:picMkLst>
        </pc:picChg>
        <pc:picChg chg="add mod">
          <ac:chgData name="Flavia Panzironi" userId="2605e054-86b8-47a6-8c99-cd9580752c93" providerId="ADAL" clId="{99C875BC-2FDF-414D-8876-086A343E11CD}" dt="2022-06-09T05:53:00.949" v="457" actId="1076"/>
          <ac:picMkLst>
            <pc:docMk/>
            <pc:sldMk cId="2484889505" sldId="2146847227"/>
            <ac:picMk id="66" creationId="{BECAC18A-0244-495F-A0B4-81782B07A275}"/>
          </ac:picMkLst>
        </pc:picChg>
        <pc:picChg chg="add mod">
          <ac:chgData name="Flavia Panzironi" userId="2605e054-86b8-47a6-8c99-cd9580752c93" providerId="ADAL" clId="{99C875BC-2FDF-414D-8876-086A343E11CD}" dt="2022-06-09T05:53:00.949" v="457" actId="1076"/>
          <ac:picMkLst>
            <pc:docMk/>
            <pc:sldMk cId="2484889505" sldId="2146847227"/>
            <ac:picMk id="67" creationId="{F7AEE69A-F8B2-4424-B63B-27381AEA1614}"/>
          </ac:picMkLst>
        </pc:picChg>
        <pc:picChg chg="del">
          <ac:chgData name="Flavia Panzironi" userId="2605e054-86b8-47a6-8c99-cd9580752c93" providerId="ADAL" clId="{99C875BC-2FDF-414D-8876-086A343E11CD}" dt="2022-06-09T05:51:49.691" v="410" actId="478"/>
          <ac:picMkLst>
            <pc:docMk/>
            <pc:sldMk cId="2484889505" sldId="2146847227"/>
            <ac:picMk id="68" creationId="{CCB7ABFE-7DC6-4BF7-92D1-0494F9A84657}"/>
          </ac:picMkLst>
        </pc:picChg>
        <pc:picChg chg="del">
          <ac:chgData name="Flavia Panzironi" userId="2605e054-86b8-47a6-8c99-cd9580752c93" providerId="ADAL" clId="{99C875BC-2FDF-414D-8876-086A343E11CD}" dt="2022-06-09T05:51:46.708" v="408" actId="478"/>
          <ac:picMkLst>
            <pc:docMk/>
            <pc:sldMk cId="2484889505" sldId="2146847227"/>
            <ac:picMk id="69" creationId="{B01EDC65-1C99-42DF-95D0-6C7163958910}"/>
          </ac:picMkLst>
        </pc:picChg>
        <pc:picChg chg="del">
          <ac:chgData name="Flavia Panzironi" userId="2605e054-86b8-47a6-8c99-cd9580752c93" providerId="ADAL" clId="{99C875BC-2FDF-414D-8876-086A343E11CD}" dt="2022-06-09T05:53:17.481" v="459" actId="478"/>
          <ac:picMkLst>
            <pc:docMk/>
            <pc:sldMk cId="2484889505" sldId="2146847227"/>
            <ac:picMk id="70" creationId="{8216DF66-67E7-4C67-8AC3-3C36FA2C1913}"/>
          </ac:picMkLst>
        </pc:picChg>
        <pc:picChg chg="del">
          <ac:chgData name="Flavia Panzironi" userId="2605e054-86b8-47a6-8c99-cd9580752c93" providerId="ADAL" clId="{99C875BC-2FDF-414D-8876-086A343E11CD}" dt="2022-06-09T05:53:17.481" v="459" actId="478"/>
          <ac:picMkLst>
            <pc:docMk/>
            <pc:sldMk cId="2484889505" sldId="2146847227"/>
            <ac:picMk id="72" creationId="{06E78CBC-D772-4A93-BDC6-BF7C0917F40B}"/>
          </ac:picMkLst>
        </pc:picChg>
        <pc:picChg chg="del">
          <ac:chgData name="Flavia Panzironi" userId="2605e054-86b8-47a6-8c99-cd9580752c93" providerId="ADAL" clId="{99C875BC-2FDF-414D-8876-086A343E11CD}" dt="2022-06-09T05:53:17.481" v="459" actId="478"/>
          <ac:picMkLst>
            <pc:docMk/>
            <pc:sldMk cId="2484889505" sldId="2146847227"/>
            <ac:picMk id="73" creationId="{D16BCDC7-06D8-4AC5-BB09-6AEED39846C3}"/>
          </ac:picMkLst>
        </pc:picChg>
        <pc:picChg chg="del">
          <ac:chgData name="Flavia Panzironi" userId="2605e054-86b8-47a6-8c99-cd9580752c93" providerId="ADAL" clId="{99C875BC-2FDF-414D-8876-086A343E11CD}" dt="2022-06-09T05:53:17.481" v="459" actId="478"/>
          <ac:picMkLst>
            <pc:docMk/>
            <pc:sldMk cId="2484889505" sldId="2146847227"/>
            <ac:picMk id="74" creationId="{0CD8195A-43FE-47C2-8898-2497CE1E0E3E}"/>
          </ac:picMkLst>
        </pc:picChg>
        <pc:picChg chg="del">
          <ac:chgData name="Flavia Panzironi" userId="2605e054-86b8-47a6-8c99-cd9580752c93" providerId="ADAL" clId="{99C875BC-2FDF-414D-8876-086A343E11CD}" dt="2022-06-09T05:53:17.481" v="459" actId="478"/>
          <ac:picMkLst>
            <pc:docMk/>
            <pc:sldMk cId="2484889505" sldId="2146847227"/>
            <ac:picMk id="75" creationId="{E26E1B89-C3E8-4E26-9C8C-EA5006010469}"/>
          </ac:picMkLst>
        </pc:picChg>
        <pc:picChg chg="add mod">
          <ac:chgData name="Flavia Panzironi" userId="2605e054-86b8-47a6-8c99-cd9580752c93" providerId="ADAL" clId="{99C875BC-2FDF-414D-8876-086A343E11CD}" dt="2022-06-09T05:53:00.949" v="457" actId="1076"/>
          <ac:picMkLst>
            <pc:docMk/>
            <pc:sldMk cId="2484889505" sldId="2146847227"/>
            <ac:picMk id="76" creationId="{CDE37868-270B-4CA8-AB81-87B1F854363D}"/>
          </ac:picMkLst>
        </pc:picChg>
        <pc:picChg chg="add mod">
          <ac:chgData name="Flavia Panzironi" userId="2605e054-86b8-47a6-8c99-cd9580752c93" providerId="ADAL" clId="{99C875BC-2FDF-414D-8876-086A343E11CD}" dt="2022-06-09T05:53:00.949" v="457" actId="1076"/>
          <ac:picMkLst>
            <pc:docMk/>
            <pc:sldMk cId="2484889505" sldId="2146847227"/>
            <ac:picMk id="78" creationId="{03D73AD1-4241-4AD1-B727-FB8BC993361C}"/>
          </ac:picMkLst>
        </pc:picChg>
        <pc:picChg chg="add mod">
          <ac:chgData name="Flavia Panzironi" userId="2605e054-86b8-47a6-8c99-cd9580752c93" providerId="ADAL" clId="{99C875BC-2FDF-414D-8876-086A343E11CD}" dt="2022-06-09T05:53:00.949" v="457" actId="1076"/>
          <ac:picMkLst>
            <pc:docMk/>
            <pc:sldMk cId="2484889505" sldId="2146847227"/>
            <ac:picMk id="89" creationId="{3EF073C9-05CF-462C-8E73-3D68E96C450F}"/>
          </ac:picMkLst>
        </pc:picChg>
        <pc:picChg chg="add del mod">
          <ac:chgData name="Flavia Panzironi" userId="2605e054-86b8-47a6-8c99-cd9580752c93" providerId="ADAL" clId="{99C875BC-2FDF-414D-8876-086A343E11CD}" dt="2022-06-09T05:54:08.669" v="467" actId="478"/>
          <ac:picMkLst>
            <pc:docMk/>
            <pc:sldMk cId="2484889505" sldId="2146847227"/>
            <ac:picMk id="94" creationId="{9458AD0C-8BA9-4D77-97F3-56B4B65F0C3C}"/>
          </ac:picMkLst>
        </pc:picChg>
        <pc:picChg chg="add del mod">
          <ac:chgData name="Flavia Panzironi" userId="2605e054-86b8-47a6-8c99-cd9580752c93" providerId="ADAL" clId="{99C875BC-2FDF-414D-8876-086A343E11CD}" dt="2022-06-09T05:54:08.669" v="467" actId="478"/>
          <ac:picMkLst>
            <pc:docMk/>
            <pc:sldMk cId="2484889505" sldId="2146847227"/>
            <ac:picMk id="95" creationId="{4140D95E-EFF8-4D6B-85CC-1C4CA149FB07}"/>
          </ac:picMkLst>
        </pc:picChg>
        <pc:picChg chg="add mod">
          <ac:chgData name="Flavia Panzironi" userId="2605e054-86b8-47a6-8c99-cd9580752c93" providerId="ADAL" clId="{99C875BC-2FDF-414D-8876-086A343E11CD}" dt="2022-06-09T05:54:37.906" v="470" actId="1035"/>
          <ac:picMkLst>
            <pc:docMk/>
            <pc:sldMk cId="2484889505" sldId="2146847227"/>
            <ac:picMk id="96" creationId="{7703F6F1-829D-4466-A25A-9587EEE99D10}"/>
          </ac:picMkLst>
        </pc:picChg>
        <pc:picChg chg="add mod ord">
          <ac:chgData name="Flavia Panzironi" userId="2605e054-86b8-47a6-8c99-cd9580752c93" providerId="ADAL" clId="{99C875BC-2FDF-414D-8876-086A343E11CD}" dt="2022-06-09T05:55:29.911" v="478" actId="1076"/>
          <ac:picMkLst>
            <pc:docMk/>
            <pc:sldMk cId="2484889505" sldId="2146847227"/>
            <ac:picMk id="97" creationId="{0D284A6A-EC7F-4387-A93D-1BF428ACB6DE}"/>
          </ac:picMkLst>
        </pc:picChg>
        <pc:picChg chg="add del mod">
          <ac:chgData name="Flavia Panzironi" userId="2605e054-86b8-47a6-8c99-cd9580752c93" providerId="ADAL" clId="{99C875BC-2FDF-414D-8876-086A343E11CD}" dt="2022-06-09T06:25:24.635" v="534"/>
          <ac:picMkLst>
            <pc:docMk/>
            <pc:sldMk cId="2484889505" sldId="2146847227"/>
            <ac:picMk id="99" creationId="{8618CFCC-3F63-4266-A31A-6B228B2C6781}"/>
          </ac:picMkLst>
        </pc:picChg>
        <pc:picChg chg="del">
          <ac:chgData name="Flavia Panzironi" userId="2605e054-86b8-47a6-8c99-cd9580752c93" providerId="ADAL" clId="{99C875BC-2FDF-414D-8876-086A343E11CD}" dt="2022-06-09T05:53:17.481" v="459" actId="478"/>
          <ac:picMkLst>
            <pc:docMk/>
            <pc:sldMk cId="2484889505" sldId="2146847227"/>
            <ac:picMk id="103" creationId="{8DCC5522-CAA3-4349-A31C-E45417BBCA88}"/>
          </ac:picMkLst>
        </pc:picChg>
        <pc:picChg chg="del">
          <ac:chgData name="Flavia Panzironi" userId="2605e054-86b8-47a6-8c99-cd9580752c93" providerId="ADAL" clId="{99C875BC-2FDF-414D-8876-086A343E11CD}" dt="2022-06-09T05:53:17.481" v="459" actId="478"/>
          <ac:picMkLst>
            <pc:docMk/>
            <pc:sldMk cId="2484889505" sldId="2146847227"/>
            <ac:picMk id="104" creationId="{A6E9B0F9-1810-4BF0-A432-D73D663F04C7}"/>
          </ac:picMkLst>
        </pc:picChg>
        <pc:picChg chg="del">
          <ac:chgData name="Flavia Panzironi" userId="2605e054-86b8-47a6-8c99-cd9580752c93" providerId="ADAL" clId="{99C875BC-2FDF-414D-8876-086A343E11CD}" dt="2022-06-09T05:53:17.481" v="459" actId="478"/>
          <ac:picMkLst>
            <pc:docMk/>
            <pc:sldMk cId="2484889505" sldId="2146847227"/>
            <ac:picMk id="111" creationId="{D9C2DCAF-0572-4E5E-902F-87125DD458F2}"/>
          </ac:picMkLst>
        </pc:picChg>
        <pc:picChg chg="del">
          <ac:chgData name="Flavia Panzironi" userId="2605e054-86b8-47a6-8c99-cd9580752c93" providerId="ADAL" clId="{99C875BC-2FDF-414D-8876-086A343E11CD}" dt="2022-06-09T05:53:17.481" v="459" actId="478"/>
          <ac:picMkLst>
            <pc:docMk/>
            <pc:sldMk cId="2484889505" sldId="2146847227"/>
            <ac:picMk id="112" creationId="{918CD168-0B62-4280-8D32-B0218F36590A}"/>
          </ac:picMkLst>
        </pc:picChg>
        <pc:cxnChg chg="mod">
          <ac:chgData name="Flavia Panzironi" userId="2605e054-86b8-47a6-8c99-cd9580752c93" providerId="ADAL" clId="{99C875BC-2FDF-414D-8876-086A343E11CD}" dt="2022-06-09T05:53:22.254" v="464" actId="1036"/>
          <ac:cxnSpMkLst>
            <pc:docMk/>
            <pc:sldMk cId="2484889505" sldId="2146847227"/>
            <ac:cxnSpMk id="59" creationId="{3CE271C0-AFB5-43CF-80A7-8AA94B0E37B8}"/>
          </ac:cxnSpMkLst>
        </pc:cxnChg>
      </pc:sldChg>
    </pc:docChg>
  </pc:docChgLst>
  <pc:docChgLst>
    <pc:chgData name="Flavia Panzironi" userId="2605e054-86b8-47a6-8c99-cd9580752c93" providerId="ADAL" clId="{AEAAEDEC-7AAA-47A7-8A2E-8330D1CAD628}"/>
    <pc:docChg chg="undo redo custSel addSld delSld modSld sldOrd modSection">
      <pc:chgData name="Flavia Panzironi" userId="2605e054-86b8-47a6-8c99-cd9580752c93" providerId="ADAL" clId="{AEAAEDEC-7AAA-47A7-8A2E-8330D1CAD628}" dt="2022-10-20T16:56:49.473" v="1309" actId="1076"/>
      <pc:docMkLst>
        <pc:docMk/>
      </pc:docMkLst>
      <pc:sldChg chg="addSp delSp modSp mod">
        <pc:chgData name="Flavia Panzironi" userId="2605e054-86b8-47a6-8c99-cd9580752c93" providerId="ADAL" clId="{AEAAEDEC-7AAA-47A7-8A2E-8330D1CAD628}" dt="2022-10-20T16:40:42.560" v="1216"/>
        <pc:sldMkLst>
          <pc:docMk/>
          <pc:sldMk cId="460694882" sldId="269"/>
        </pc:sldMkLst>
        <pc:picChg chg="add del mod">
          <ac:chgData name="Flavia Panzironi" userId="2605e054-86b8-47a6-8c99-cd9580752c93" providerId="ADAL" clId="{AEAAEDEC-7AAA-47A7-8A2E-8330D1CAD628}" dt="2022-10-20T16:40:42.560" v="1216"/>
          <ac:picMkLst>
            <pc:docMk/>
            <pc:sldMk cId="460694882" sldId="269"/>
            <ac:picMk id="5" creationId="{249DCDCE-783D-4832-9638-09D6BEC1DA49}"/>
          </ac:picMkLst>
        </pc:picChg>
      </pc:sldChg>
      <pc:sldChg chg="add">
        <pc:chgData name="Flavia Panzironi" userId="2605e054-86b8-47a6-8c99-cd9580752c93" providerId="ADAL" clId="{AEAAEDEC-7AAA-47A7-8A2E-8330D1CAD628}" dt="2022-10-20T14:43:32.599" v="729"/>
        <pc:sldMkLst>
          <pc:docMk/>
          <pc:sldMk cId="1480998957" sldId="2146846975"/>
        </pc:sldMkLst>
      </pc:sldChg>
      <pc:sldChg chg="delSp del mod">
        <pc:chgData name="Flavia Panzironi" userId="2605e054-86b8-47a6-8c99-cd9580752c93" providerId="ADAL" clId="{AEAAEDEC-7AAA-47A7-8A2E-8330D1CAD628}" dt="2022-10-20T14:43:29.667" v="728" actId="2696"/>
        <pc:sldMkLst>
          <pc:docMk/>
          <pc:sldMk cId="2470940488" sldId="2146846975"/>
        </pc:sldMkLst>
        <pc:picChg chg="del">
          <ac:chgData name="Flavia Panzironi" userId="2605e054-86b8-47a6-8c99-cd9580752c93" providerId="ADAL" clId="{AEAAEDEC-7AAA-47A7-8A2E-8330D1CAD628}" dt="2022-10-20T14:35:30.267" v="697" actId="478"/>
          <ac:picMkLst>
            <pc:docMk/>
            <pc:sldMk cId="2470940488" sldId="2146846975"/>
            <ac:picMk id="2" creationId="{36521B69-32BC-84F2-5381-12604EC84686}"/>
          </ac:picMkLst>
        </pc:picChg>
      </pc:sldChg>
      <pc:sldChg chg="delSp mod">
        <pc:chgData name="Flavia Panzironi" userId="2605e054-86b8-47a6-8c99-cd9580752c93" providerId="ADAL" clId="{AEAAEDEC-7AAA-47A7-8A2E-8330D1CAD628}" dt="2022-10-20T10:07:30.932" v="186" actId="478"/>
        <pc:sldMkLst>
          <pc:docMk/>
          <pc:sldMk cId="3783184657" sldId="2146847078"/>
        </pc:sldMkLst>
        <pc:picChg chg="del">
          <ac:chgData name="Flavia Panzironi" userId="2605e054-86b8-47a6-8c99-cd9580752c93" providerId="ADAL" clId="{AEAAEDEC-7AAA-47A7-8A2E-8330D1CAD628}" dt="2022-10-20T10:07:30.932" v="186" actId="478"/>
          <ac:picMkLst>
            <pc:docMk/>
            <pc:sldMk cId="3783184657" sldId="2146847078"/>
            <ac:picMk id="15" creationId="{ECA3A5A1-DD05-8C1D-1001-09C272505647}"/>
          </ac:picMkLst>
        </pc:picChg>
      </pc:sldChg>
      <pc:sldChg chg="add">
        <pc:chgData name="Flavia Panzironi" userId="2605e054-86b8-47a6-8c99-cd9580752c93" providerId="ADAL" clId="{AEAAEDEC-7AAA-47A7-8A2E-8330D1CAD628}" dt="2022-10-20T14:42:08.384" v="727"/>
        <pc:sldMkLst>
          <pc:docMk/>
          <pc:sldMk cId="75645128" sldId="2146847096"/>
        </pc:sldMkLst>
      </pc:sldChg>
      <pc:sldChg chg="del">
        <pc:chgData name="Flavia Panzironi" userId="2605e054-86b8-47a6-8c99-cd9580752c93" providerId="ADAL" clId="{AEAAEDEC-7AAA-47A7-8A2E-8330D1CAD628}" dt="2022-10-20T14:42:01.925" v="726" actId="2696"/>
        <pc:sldMkLst>
          <pc:docMk/>
          <pc:sldMk cId="3333678295" sldId="2146847096"/>
        </pc:sldMkLst>
      </pc:sldChg>
      <pc:sldChg chg="del">
        <pc:chgData name="Flavia Panzironi" userId="2605e054-86b8-47a6-8c99-cd9580752c93" providerId="ADAL" clId="{AEAAEDEC-7AAA-47A7-8A2E-8330D1CAD628}" dt="2022-10-20T14:43:29.667" v="728" actId="2696"/>
        <pc:sldMkLst>
          <pc:docMk/>
          <pc:sldMk cId="3174634829" sldId="2146847102"/>
        </pc:sldMkLst>
      </pc:sldChg>
      <pc:sldChg chg="add">
        <pc:chgData name="Flavia Panzironi" userId="2605e054-86b8-47a6-8c99-cd9580752c93" providerId="ADAL" clId="{AEAAEDEC-7AAA-47A7-8A2E-8330D1CAD628}" dt="2022-10-20T14:43:32.599" v="729"/>
        <pc:sldMkLst>
          <pc:docMk/>
          <pc:sldMk cId="4180660795" sldId="2146847102"/>
        </pc:sldMkLst>
      </pc:sldChg>
      <pc:sldChg chg="addSp delSp modSp mod">
        <pc:chgData name="Flavia Panzironi" userId="2605e054-86b8-47a6-8c99-cd9580752c93" providerId="ADAL" clId="{AEAAEDEC-7AAA-47A7-8A2E-8330D1CAD628}" dt="2022-10-20T07:46:40.865" v="185" actId="20577"/>
        <pc:sldMkLst>
          <pc:docMk/>
          <pc:sldMk cId="239823528" sldId="2146847135"/>
        </pc:sldMkLst>
        <pc:spChg chg="add del mod">
          <ac:chgData name="Flavia Panzironi" userId="2605e054-86b8-47a6-8c99-cd9580752c93" providerId="ADAL" clId="{AEAAEDEC-7AAA-47A7-8A2E-8330D1CAD628}" dt="2022-10-20T07:46:40.865" v="185" actId="20577"/>
          <ac:spMkLst>
            <pc:docMk/>
            <pc:sldMk cId="239823528" sldId="2146847135"/>
            <ac:spMk id="5" creationId="{1527AF45-8A57-4087-B22D-D671E8EFB573}"/>
          </ac:spMkLst>
        </pc:spChg>
        <pc:spChg chg="del">
          <ac:chgData name="Flavia Panzironi" userId="2605e054-86b8-47a6-8c99-cd9580752c93" providerId="ADAL" clId="{AEAAEDEC-7AAA-47A7-8A2E-8330D1CAD628}" dt="2022-10-19T13:23:59.257" v="1" actId="478"/>
          <ac:spMkLst>
            <pc:docMk/>
            <pc:sldMk cId="239823528" sldId="2146847135"/>
            <ac:spMk id="7" creationId="{10062A7B-4AC0-2D0C-9F98-F6A8D6798E3A}"/>
          </ac:spMkLst>
        </pc:spChg>
        <pc:picChg chg="del">
          <ac:chgData name="Flavia Panzironi" userId="2605e054-86b8-47a6-8c99-cd9580752c93" providerId="ADAL" clId="{AEAAEDEC-7AAA-47A7-8A2E-8330D1CAD628}" dt="2022-10-20T07:45:50.887" v="140" actId="478"/>
          <ac:picMkLst>
            <pc:docMk/>
            <pc:sldMk cId="239823528" sldId="2146847135"/>
            <ac:picMk id="14" creationId="{384B5B65-9251-0AFC-D9E2-CB66268D6D72}"/>
          </ac:picMkLst>
        </pc:picChg>
      </pc:sldChg>
      <pc:sldChg chg="delSp mod">
        <pc:chgData name="Flavia Panzironi" userId="2605e054-86b8-47a6-8c99-cd9580752c93" providerId="ADAL" clId="{AEAAEDEC-7AAA-47A7-8A2E-8330D1CAD628}" dt="2022-10-20T14:35:36.668" v="698" actId="478"/>
        <pc:sldMkLst>
          <pc:docMk/>
          <pc:sldMk cId="1013261556" sldId="2146847136"/>
        </pc:sldMkLst>
        <pc:picChg chg="del">
          <ac:chgData name="Flavia Panzironi" userId="2605e054-86b8-47a6-8c99-cd9580752c93" providerId="ADAL" clId="{AEAAEDEC-7AAA-47A7-8A2E-8330D1CAD628}" dt="2022-10-20T14:35:36.668" v="698" actId="478"/>
          <ac:picMkLst>
            <pc:docMk/>
            <pc:sldMk cId="1013261556" sldId="2146847136"/>
            <ac:picMk id="7" creationId="{39FE0478-0666-C92B-4CC9-8A717C6F8C05}"/>
          </ac:picMkLst>
        </pc:picChg>
      </pc:sldChg>
      <pc:sldChg chg="addSp delSp modSp add mod">
        <pc:chgData name="Flavia Panzironi" userId="2605e054-86b8-47a6-8c99-cd9580752c93" providerId="ADAL" clId="{AEAAEDEC-7AAA-47A7-8A2E-8330D1CAD628}" dt="2022-10-20T12:04:24.629" v="369"/>
        <pc:sldMkLst>
          <pc:docMk/>
          <pc:sldMk cId="2630610117" sldId="2146847237"/>
        </pc:sldMkLst>
        <pc:spChg chg="add del mod">
          <ac:chgData name="Flavia Panzironi" userId="2605e054-86b8-47a6-8c99-cd9580752c93" providerId="ADAL" clId="{AEAAEDEC-7AAA-47A7-8A2E-8330D1CAD628}" dt="2022-10-20T12:04:24.307" v="368" actId="478"/>
          <ac:spMkLst>
            <pc:docMk/>
            <pc:sldMk cId="2630610117" sldId="2146847237"/>
            <ac:spMk id="7" creationId="{89C362D8-3EBE-4E66-B8B7-14145CAEC919}"/>
          </ac:spMkLst>
        </pc:spChg>
        <pc:spChg chg="del">
          <ac:chgData name="Flavia Panzironi" userId="2605e054-86b8-47a6-8c99-cd9580752c93" providerId="ADAL" clId="{AEAAEDEC-7AAA-47A7-8A2E-8330D1CAD628}" dt="2022-10-20T12:04:18.380" v="365" actId="478"/>
          <ac:spMkLst>
            <pc:docMk/>
            <pc:sldMk cId="2630610117" sldId="2146847237"/>
            <ac:spMk id="47" creationId="{98366880-3328-4207-91D6-11AE143F663E}"/>
          </ac:spMkLst>
        </pc:spChg>
        <pc:spChg chg="add del mod">
          <ac:chgData name="Flavia Panzironi" userId="2605e054-86b8-47a6-8c99-cd9580752c93" providerId="ADAL" clId="{AEAAEDEC-7AAA-47A7-8A2E-8330D1CAD628}" dt="2022-10-20T12:04:22.272" v="367"/>
          <ac:spMkLst>
            <pc:docMk/>
            <pc:sldMk cId="2630610117" sldId="2146847237"/>
            <ac:spMk id="54" creationId="{EEB24DEC-8C01-4F6C-9E7E-35F5010CDD40}"/>
          </ac:spMkLst>
        </pc:spChg>
        <pc:spChg chg="add mod">
          <ac:chgData name="Flavia Panzironi" userId="2605e054-86b8-47a6-8c99-cd9580752c93" providerId="ADAL" clId="{AEAAEDEC-7AAA-47A7-8A2E-8330D1CAD628}" dt="2022-10-20T12:04:24.629" v="369"/>
          <ac:spMkLst>
            <pc:docMk/>
            <pc:sldMk cId="2630610117" sldId="2146847237"/>
            <ac:spMk id="55" creationId="{E2E3CC13-4F48-4607-922C-EFDC9CDFADB1}"/>
          </ac:spMkLst>
        </pc:spChg>
      </pc:sldChg>
      <pc:sldChg chg="addSp delSp modSp add mod">
        <pc:chgData name="Flavia Panzironi" userId="2605e054-86b8-47a6-8c99-cd9580752c93" providerId="ADAL" clId="{AEAAEDEC-7AAA-47A7-8A2E-8330D1CAD628}" dt="2022-10-20T12:04:46.950" v="375"/>
        <pc:sldMkLst>
          <pc:docMk/>
          <pc:sldMk cId="1881834622" sldId="2146847240"/>
        </pc:sldMkLst>
        <pc:spChg chg="add del mod">
          <ac:chgData name="Flavia Panzironi" userId="2605e054-86b8-47a6-8c99-cd9580752c93" providerId="ADAL" clId="{AEAAEDEC-7AAA-47A7-8A2E-8330D1CAD628}" dt="2022-10-20T12:04:46.553" v="374" actId="478"/>
          <ac:spMkLst>
            <pc:docMk/>
            <pc:sldMk cId="1881834622" sldId="2146847240"/>
            <ac:spMk id="7" creationId="{F52E6111-8839-4F9D-B8CE-A96C26539CDD}"/>
          </ac:spMkLst>
        </pc:spChg>
        <pc:spChg chg="del">
          <ac:chgData name="Flavia Panzironi" userId="2605e054-86b8-47a6-8c99-cd9580752c93" providerId="ADAL" clId="{AEAAEDEC-7AAA-47A7-8A2E-8330D1CAD628}" dt="2022-10-20T12:04:42.653" v="373" actId="478"/>
          <ac:spMkLst>
            <pc:docMk/>
            <pc:sldMk cId="1881834622" sldId="2146847240"/>
            <ac:spMk id="47" creationId="{98366880-3328-4207-91D6-11AE143F663E}"/>
          </ac:spMkLst>
        </pc:spChg>
        <pc:spChg chg="add mod">
          <ac:chgData name="Flavia Panzironi" userId="2605e054-86b8-47a6-8c99-cd9580752c93" providerId="ADAL" clId="{AEAAEDEC-7AAA-47A7-8A2E-8330D1CAD628}" dt="2022-10-20T12:04:46.950" v="375"/>
          <ac:spMkLst>
            <pc:docMk/>
            <pc:sldMk cId="1881834622" sldId="2146847240"/>
            <ac:spMk id="55" creationId="{C0D304EE-0F76-459D-94E0-C6FC889DDFB1}"/>
          </ac:spMkLst>
        </pc:spChg>
      </pc:sldChg>
      <pc:sldChg chg="addSp delSp modSp add mod">
        <pc:chgData name="Flavia Panzironi" userId="2605e054-86b8-47a6-8c99-cd9580752c93" providerId="ADAL" clId="{AEAAEDEC-7AAA-47A7-8A2E-8330D1CAD628}" dt="2022-10-20T12:17:27.735" v="387"/>
        <pc:sldMkLst>
          <pc:docMk/>
          <pc:sldMk cId="732951105" sldId="2146847242"/>
        </pc:sldMkLst>
        <pc:spChg chg="add del mod">
          <ac:chgData name="Flavia Panzironi" userId="2605e054-86b8-47a6-8c99-cd9580752c93" providerId="ADAL" clId="{AEAAEDEC-7AAA-47A7-8A2E-8330D1CAD628}" dt="2022-10-20T12:17:27.367" v="386" actId="478"/>
          <ac:spMkLst>
            <pc:docMk/>
            <pc:sldMk cId="732951105" sldId="2146847242"/>
            <ac:spMk id="8" creationId="{5D629559-7436-45C6-A4CA-1BDBFFE40297}"/>
          </ac:spMkLst>
        </pc:spChg>
        <pc:spChg chg="del">
          <ac:chgData name="Flavia Panzironi" userId="2605e054-86b8-47a6-8c99-cd9580752c93" providerId="ADAL" clId="{AEAAEDEC-7AAA-47A7-8A2E-8330D1CAD628}" dt="2022-10-20T12:17:25.380" v="385" actId="478"/>
          <ac:spMkLst>
            <pc:docMk/>
            <pc:sldMk cId="732951105" sldId="2146847242"/>
            <ac:spMk id="47" creationId="{98366880-3328-4207-91D6-11AE143F663E}"/>
          </ac:spMkLst>
        </pc:spChg>
        <pc:spChg chg="add mod">
          <ac:chgData name="Flavia Panzironi" userId="2605e054-86b8-47a6-8c99-cd9580752c93" providerId="ADAL" clId="{AEAAEDEC-7AAA-47A7-8A2E-8330D1CAD628}" dt="2022-10-20T12:17:27.735" v="387"/>
          <ac:spMkLst>
            <pc:docMk/>
            <pc:sldMk cId="732951105" sldId="2146847242"/>
            <ac:spMk id="51" creationId="{ADEA6A58-5BFA-460E-AFD3-5219E86637DF}"/>
          </ac:spMkLst>
        </pc:spChg>
      </pc:sldChg>
      <pc:sldChg chg="addSp delSp modSp add mod">
        <pc:chgData name="Flavia Panzironi" userId="2605e054-86b8-47a6-8c99-cd9580752c93" providerId="ADAL" clId="{AEAAEDEC-7AAA-47A7-8A2E-8330D1CAD628}" dt="2022-10-20T12:17:35.073" v="390"/>
        <pc:sldMkLst>
          <pc:docMk/>
          <pc:sldMk cId="223694934" sldId="2146847243"/>
        </pc:sldMkLst>
        <pc:spChg chg="add del mod">
          <ac:chgData name="Flavia Panzironi" userId="2605e054-86b8-47a6-8c99-cd9580752c93" providerId="ADAL" clId="{AEAAEDEC-7AAA-47A7-8A2E-8330D1CAD628}" dt="2022-10-20T12:17:34.648" v="389" actId="478"/>
          <ac:spMkLst>
            <pc:docMk/>
            <pc:sldMk cId="223694934" sldId="2146847243"/>
            <ac:spMk id="7" creationId="{04ECBFE1-EC14-4C99-A71A-C25AC9E38081}"/>
          </ac:spMkLst>
        </pc:spChg>
        <pc:spChg chg="del">
          <ac:chgData name="Flavia Panzironi" userId="2605e054-86b8-47a6-8c99-cd9580752c93" providerId="ADAL" clId="{AEAAEDEC-7AAA-47A7-8A2E-8330D1CAD628}" dt="2022-10-20T12:17:31.517" v="388" actId="478"/>
          <ac:spMkLst>
            <pc:docMk/>
            <pc:sldMk cId="223694934" sldId="2146847243"/>
            <ac:spMk id="47" creationId="{98366880-3328-4207-91D6-11AE143F663E}"/>
          </ac:spMkLst>
        </pc:spChg>
        <pc:spChg chg="add mod">
          <ac:chgData name="Flavia Panzironi" userId="2605e054-86b8-47a6-8c99-cd9580752c93" providerId="ADAL" clId="{AEAAEDEC-7AAA-47A7-8A2E-8330D1CAD628}" dt="2022-10-20T12:17:35.073" v="390"/>
          <ac:spMkLst>
            <pc:docMk/>
            <pc:sldMk cId="223694934" sldId="2146847243"/>
            <ac:spMk id="71" creationId="{0028DBB3-838A-47C9-A238-49CA54C7A0CA}"/>
          </ac:spMkLst>
        </pc:spChg>
      </pc:sldChg>
      <pc:sldChg chg="addSp delSp modSp add mod">
        <pc:chgData name="Flavia Panzironi" userId="2605e054-86b8-47a6-8c99-cd9580752c93" providerId="ADAL" clId="{AEAAEDEC-7AAA-47A7-8A2E-8330D1CAD628}" dt="2022-10-20T12:17:50.631" v="393"/>
        <pc:sldMkLst>
          <pc:docMk/>
          <pc:sldMk cId="274226516" sldId="2146847244"/>
        </pc:sldMkLst>
        <pc:spChg chg="add del mod">
          <ac:chgData name="Flavia Panzironi" userId="2605e054-86b8-47a6-8c99-cd9580752c93" providerId="ADAL" clId="{AEAAEDEC-7AAA-47A7-8A2E-8330D1CAD628}" dt="2022-10-20T12:17:50.322" v="392" actId="478"/>
          <ac:spMkLst>
            <pc:docMk/>
            <pc:sldMk cId="274226516" sldId="2146847244"/>
            <ac:spMk id="7" creationId="{ECF5CC7C-C67B-4EFB-AD7E-7BEA590F1F75}"/>
          </ac:spMkLst>
        </pc:spChg>
        <pc:spChg chg="del">
          <ac:chgData name="Flavia Panzironi" userId="2605e054-86b8-47a6-8c99-cd9580752c93" providerId="ADAL" clId="{AEAAEDEC-7AAA-47A7-8A2E-8330D1CAD628}" dt="2022-10-20T12:17:48.720" v="391" actId="478"/>
          <ac:spMkLst>
            <pc:docMk/>
            <pc:sldMk cId="274226516" sldId="2146847244"/>
            <ac:spMk id="47" creationId="{98366880-3328-4207-91D6-11AE143F663E}"/>
          </ac:spMkLst>
        </pc:spChg>
        <pc:spChg chg="add mod">
          <ac:chgData name="Flavia Panzironi" userId="2605e054-86b8-47a6-8c99-cd9580752c93" providerId="ADAL" clId="{AEAAEDEC-7AAA-47A7-8A2E-8330D1CAD628}" dt="2022-10-20T12:17:50.631" v="393"/>
          <ac:spMkLst>
            <pc:docMk/>
            <pc:sldMk cId="274226516" sldId="2146847244"/>
            <ac:spMk id="54" creationId="{D9B0870B-DCFA-43BC-8BC4-D5FF386A6A9A}"/>
          </ac:spMkLst>
        </pc:spChg>
      </pc:sldChg>
      <pc:sldChg chg="addSp delSp modSp add mod">
        <pc:chgData name="Flavia Panzironi" userId="2605e054-86b8-47a6-8c99-cd9580752c93" providerId="ADAL" clId="{AEAAEDEC-7AAA-47A7-8A2E-8330D1CAD628}" dt="2022-10-20T12:17:56.554" v="396"/>
        <pc:sldMkLst>
          <pc:docMk/>
          <pc:sldMk cId="3323633760" sldId="2146847245"/>
        </pc:sldMkLst>
        <pc:spChg chg="add del mod">
          <ac:chgData name="Flavia Panzironi" userId="2605e054-86b8-47a6-8c99-cd9580752c93" providerId="ADAL" clId="{AEAAEDEC-7AAA-47A7-8A2E-8330D1CAD628}" dt="2022-10-20T12:17:56.205" v="395" actId="478"/>
          <ac:spMkLst>
            <pc:docMk/>
            <pc:sldMk cId="3323633760" sldId="2146847245"/>
            <ac:spMk id="8" creationId="{E510402D-8093-4789-9DF8-0B070241BFB3}"/>
          </ac:spMkLst>
        </pc:spChg>
        <pc:spChg chg="del">
          <ac:chgData name="Flavia Panzironi" userId="2605e054-86b8-47a6-8c99-cd9580752c93" providerId="ADAL" clId="{AEAAEDEC-7AAA-47A7-8A2E-8330D1CAD628}" dt="2022-10-20T12:17:53.537" v="394" actId="478"/>
          <ac:spMkLst>
            <pc:docMk/>
            <pc:sldMk cId="3323633760" sldId="2146847245"/>
            <ac:spMk id="47" creationId="{98366880-3328-4207-91D6-11AE143F663E}"/>
          </ac:spMkLst>
        </pc:spChg>
        <pc:spChg chg="add mod">
          <ac:chgData name="Flavia Panzironi" userId="2605e054-86b8-47a6-8c99-cd9580752c93" providerId="ADAL" clId="{AEAAEDEC-7AAA-47A7-8A2E-8330D1CAD628}" dt="2022-10-20T12:17:56.554" v="396"/>
          <ac:spMkLst>
            <pc:docMk/>
            <pc:sldMk cId="3323633760" sldId="2146847245"/>
            <ac:spMk id="48" creationId="{D609CCCF-B44B-488D-B73D-5CC062AA86E7}"/>
          </ac:spMkLst>
        </pc:spChg>
      </pc:sldChg>
      <pc:sldChg chg="add">
        <pc:chgData name="Flavia Panzironi" userId="2605e054-86b8-47a6-8c99-cd9580752c93" providerId="ADAL" clId="{AEAAEDEC-7AAA-47A7-8A2E-8330D1CAD628}" dt="2022-10-20T14:42:08.384" v="727"/>
        <pc:sldMkLst>
          <pc:docMk/>
          <pc:sldMk cId="1863770985" sldId="2146847562"/>
        </pc:sldMkLst>
      </pc:sldChg>
      <pc:sldChg chg="del">
        <pc:chgData name="Flavia Panzironi" userId="2605e054-86b8-47a6-8c99-cd9580752c93" providerId="ADAL" clId="{AEAAEDEC-7AAA-47A7-8A2E-8330D1CAD628}" dt="2022-10-20T14:42:01.925" v="726" actId="2696"/>
        <pc:sldMkLst>
          <pc:docMk/>
          <pc:sldMk cId="3108597682" sldId="2146847562"/>
        </pc:sldMkLst>
      </pc:sldChg>
      <pc:sldChg chg="delSp del mod">
        <pc:chgData name="Flavia Panzironi" userId="2605e054-86b8-47a6-8c99-cd9580752c93" providerId="ADAL" clId="{AEAAEDEC-7AAA-47A7-8A2E-8330D1CAD628}" dt="2022-10-20T14:43:29.667" v="728" actId="2696"/>
        <pc:sldMkLst>
          <pc:docMk/>
          <pc:sldMk cId="947203379" sldId="2146847563"/>
        </pc:sldMkLst>
        <pc:picChg chg="del">
          <ac:chgData name="Flavia Panzironi" userId="2605e054-86b8-47a6-8c99-cd9580752c93" providerId="ADAL" clId="{AEAAEDEC-7AAA-47A7-8A2E-8330D1CAD628}" dt="2022-10-20T14:26:21.250" v="612" actId="478"/>
          <ac:picMkLst>
            <pc:docMk/>
            <pc:sldMk cId="947203379" sldId="2146847563"/>
            <ac:picMk id="8" creationId="{D1122A82-62E5-DB9B-1E8C-B9D832E20810}"/>
          </ac:picMkLst>
        </pc:picChg>
      </pc:sldChg>
      <pc:sldChg chg="add">
        <pc:chgData name="Flavia Panzironi" userId="2605e054-86b8-47a6-8c99-cd9580752c93" providerId="ADAL" clId="{AEAAEDEC-7AAA-47A7-8A2E-8330D1CAD628}" dt="2022-10-20T14:43:32.599" v="729"/>
        <pc:sldMkLst>
          <pc:docMk/>
          <pc:sldMk cId="2889676162" sldId="2146847563"/>
        </pc:sldMkLst>
      </pc:sldChg>
      <pc:sldChg chg="add">
        <pc:chgData name="Flavia Panzironi" userId="2605e054-86b8-47a6-8c99-cd9580752c93" providerId="ADAL" clId="{AEAAEDEC-7AAA-47A7-8A2E-8330D1CAD628}" dt="2022-10-20T14:43:32.599" v="729"/>
        <pc:sldMkLst>
          <pc:docMk/>
          <pc:sldMk cId="150517134" sldId="2146847564"/>
        </pc:sldMkLst>
      </pc:sldChg>
      <pc:sldChg chg="delSp del mod">
        <pc:chgData name="Flavia Panzironi" userId="2605e054-86b8-47a6-8c99-cd9580752c93" providerId="ADAL" clId="{AEAAEDEC-7AAA-47A7-8A2E-8330D1CAD628}" dt="2022-10-20T14:43:29.667" v="728" actId="2696"/>
        <pc:sldMkLst>
          <pc:docMk/>
          <pc:sldMk cId="2342021589" sldId="2146847564"/>
        </pc:sldMkLst>
        <pc:picChg chg="del">
          <ac:chgData name="Flavia Panzironi" userId="2605e054-86b8-47a6-8c99-cd9580752c93" providerId="ADAL" clId="{AEAAEDEC-7AAA-47A7-8A2E-8330D1CAD628}" dt="2022-10-20T14:35:25.476" v="696" actId="478"/>
          <ac:picMkLst>
            <pc:docMk/>
            <pc:sldMk cId="2342021589" sldId="2146847564"/>
            <ac:picMk id="8" creationId="{7886AD79-245D-B961-125C-4B29FE17DAE0}"/>
          </ac:picMkLst>
        </pc:picChg>
      </pc:sldChg>
      <pc:sldChg chg="delSp modSp mod">
        <pc:chgData name="Flavia Panzironi" userId="2605e054-86b8-47a6-8c99-cd9580752c93" providerId="ADAL" clId="{AEAAEDEC-7AAA-47A7-8A2E-8330D1CAD628}" dt="2022-10-20T07:45:31.696" v="139" actId="478"/>
        <pc:sldMkLst>
          <pc:docMk/>
          <pc:sldMk cId="3530460167" sldId="2146847654"/>
        </pc:sldMkLst>
        <pc:spChg chg="mod">
          <ac:chgData name="Flavia Panzironi" userId="2605e054-86b8-47a6-8c99-cd9580752c93" providerId="ADAL" clId="{AEAAEDEC-7AAA-47A7-8A2E-8330D1CAD628}" dt="2022-10-19T12:19:14.290" v="0" actId="1076"/>
          <ac:spMkLst>
            <pc:docMk/>
            <pc:sldMk cId="3530460167" sldId="2146847654"/>
            <ac:spMk id="150" creationId="{DB929BD7-0A57-4939-8594-711C9CCB3245}"/>
          </ac:spMkLst>
        </pc:spChg>
        <pc:picChg chg="del">
          <ac:chgData name="Flavia Panzironi" userId="2605e054-86b8-47a6-8c99-cd9580752c93" providerId="ADAL" clId="{AEAAEDEC-7AAA-47A7-8A2E-8330D1CAD628}" dt="2022-10-20T07:45:31.696" v="139" actId="478"/>
          <ac:picMkLst>
            <pc:docMk/>
            <pc:sldMk cId="3530460167" sldId="2146847654"/>
            <ac:picMk id="2" creationId="{7BAFB18D-A8B6-2819-F87F-8124FF82907C}"/>
          </ac:picMkLst>
        </pc:picChg>
        <pc:picChg chg="del mod">
          <ac:chgData name="Flavia Panzironi" userId="2605e054-86b8-47a6-8c99-cd9580752c93" providerId="ADAL" clId="{AEAAEDEC-7AAA-47A7-8A2E-8330D1CAD628}" dt="2022-10-20T07:45:29.699" v="138" actId="478"/>
          <ac:picMkLst>
            <pc:docMk/>
            <pc:sldMk cId="3530460167" sldId="2146847654"/>
            <ac:picMk id="5" creationId="{D4174594-D104-9F44-472F-D7E80D085DAA}"/>
          </ac:picMkLst>
        </pc:picChg>
      </pc:sldChg>
      <pc:sldChg chg="addSp delSp modSp mod">
        <pc:chgData name="Flavia Panzironi" userId="2605e054-86b8-47a6-8c99-cd9580752c93" providerId="ADAL" clId="{AEAAEDEC-7AAA-47A7-8A2E-8330D1CAD628}" dt="2022-10-20T14:46:09.908" v="731" actId="164"/>
        <pc:sldMkLst>
          <pc:docMk/>
          <pc:sldMk cId="1614151420" sldId="2146847684"/>
        </pc:sldMkLst>
        <pc:spChg chg="mod">
          <ac:chgData name="Flavia Panzironi" userId="2605e054-86b8-47a6-8c99-cd9580752c93" providerId="ADAL" clId="{AEAAEDEC-7AAA-47A7-8A2E-8330D1CAD628}" dt="2022-10-20T14:33:48.910" v="668"/>
          <ac:spMkLst>
            <pc:docMk/>
            <pc:sldMk cId="1614151420" sldId="2146847684"/>
            <ac:spMk id="110" creationId="{0CEFFBEB-193B-461C-936C-836F6B28329A}"/>
          </ac:spMkLst>
        </pc:spChg>
        <pc:grpChg chg="add mod">
          <ac:chgData name="Flavia Panzironi" userId="2605e054-86b8-47a6-8c99-cd9580752c93" providerId="ADAL" clId="{AEAAEDEC-7AAA-47A7-8A2E-8330D1CAD628}" dt="2022-10-20T14:46:09.908" v="731" actId="164"/>
          <ac:grpSpMkLst>
            <pc:docMk/>
            <pc:sldMk cId="1614151420" sldId="2146847684"/>
            <ac:grpSpMk id="5" creationId="{E5111B71-B230-47F5-BF31-7FE0461B5157}"/>
          </ac:grpSpMkLst>
        </pc:grpChg>
        <pc:grpChg chg="mod">
          <ac:chgData name="Flavia Panzironi" userId="2605e054-86b8-47a6-8c99-cd9580752c93" providerId="ADAL" clId="{AEAAEDEC-7AAA-47A7-8A2E-8330D1CAD628}" dt="2022-10-20T14:46:09.908" v="731" actId="164"/>
          <ac:grpSpMkLst>
            <pc:docMk/>
            <pc:sldMk cId="1614151420" sldId="2146847684"/>
            <ac:grpSpMk id="26" creationId="{B96EC0AC-6CEF-4ACD-B124-FF11C20ABEA4}"/>
          </ac:grpSpMkLst>
        </pc:grpChg>
        <pc:picChg chg="del">
          <ac:chgData name="Flavia Panzironi" userId="2605e054-86b8-47a6-8c99-cd9580752c93" providerId="ADAL" clId="{AEAAEDEC-7AAA-47A7-8A2E-8330D1CAD628}" dt="2022-10-20T10:16:23.140" v="193" actId="478"/>
          <ac:picMkLst>
            <pc:docMk/>
            <pc:sldMk cId="1614151420" sldId="2146847684"/>
            <ac:picMk id="2" creationId="{7B78CD92-3978-4461-3EAE-9034183605A4}"/>
          </ac:picMkLst>
        </pc:picChg>
        <pc:picChg chg="add del mod">
          <ac:chgData name="Flavia Panzironi" userId="2605e054-86b8-47a6-8c99-cd9580752c93" providerId="ADAL" clId="{AEAAEDEC-7AAA-47A7-8A2E-8330D1CAD628}" dt="2022-10-20T10:16:19.256" v="192" actId="478"/>
          <ac:picMkLst>
            <pc:docMk/>
            <pc:sldMk cId="1614151420" sldId="2146847684"/>
            <ac:picMk id="4" creationId="{37873158-3632-18BD-5ADB-94E92A8B1F20}"/>
          </ac:picMkLst>
        </pc:picChg>
        <pc:picChg chg="add mod">
          <ac:chgData name="Flavia Panzironi" userId="2605e054-86b8-47a6-8c99-cd9580752c93" providerId="ADAL" clId="{AEAAEDEC-7AAA-47A7-8A2E-8330D1CAD628}" dt="2022-10-20T14:46:09.908" v="731" actId="164"/>
          <ac:picMkLst>
            <pc:docMk/>
            <pc:sldMk cId="1614151420" sldId="2146847684"/>
            <ac:picMk id="93" creationId="{1453C079-8E81-4472-84F2-68B1E6546850}"/>
          </ac:picMkLst>
        </pc:picChg>
        <pc:picChg chg="add mod">
          <ac:chgData name="Flavia Panzironi" userId="2605e054-86b8-47a6-8c99-cd9580752c93" providerId="ADAL" clId="{AEAAEDEC-7AAA-47A7-8A2E-8330D1CAD628}" dt="2022-10-20T14:46:09.908" v="731" actId="164"/>
          <ac:picMkLst>
            <pc:docMk/>
            <pc:sldMk cId="1614151420" sldId="2146847684"/>
            <ac:picMk id="142" creationId="{3ABBE654-E18F-45AF-9C39-75433FA29B06}"/>
          </ac:picMkLst>
        </pc:picChg>
        <pc:picChg chg="add mod">
          <ac:chgData name="Flavia Panzironi" userId="2605e054-86b8-47a6-8c99-cd9580752c93" providerId="ADAL" clId="{AEAAEDEC-7AAA-47A7-8A2E-8330D1CAD628}" dt="2022-10-20T14:46:09.908" v="731" actId="164"/>
          <ac:picMkLst>
            <pc:docMk/>
            <pc:sldMk cId="1614151420" sldId="2146847684"/>
            <ac:picMk id="143" creationId="{491A48A6-6EFE-403D-BDD7-073FB47DC586}"/>
          </ac:picMkLst>
        </pc:picChg>
      </pc:sldChg>
      <pc:sldChg chg="modSp mod">
        <pc:chgData name="Flavia Panzironi" userId="2605e054-86b8-47a6-8c99-cd9580752c93" providerId="ADAL" clId="{AEAAEDEC-7AAA-47A7-8A2E-8330D1CAD628}" dt="2022-10-20T15:17:34.842" v="780" actId="1038"/>
        <pc:sldMkLst>
          <pc:docMk/>
          <pc:sldMk cId="61006562" sldId="2146847699"/>
        </pc:sldMkLst>
        <pc:picChg chg="mod">
          <ac:chgData name="Flavia Panzironi" userId="2605e054-86b8-47a6-8c99-cd9580752c93" providerId="ADAL" clId="{AEAAEDEC-7AAA-47A7-8A2E-8330D1CAD628}" dt="2022-10-20T15:17:34.842" v="780" actId="1038"/>
          <ac:picMkLst>
            <pc:docMk/>
            <pc:sldMk cId="61006562" sldId="2146847699"/>
            <ac:picMk id="8" creationId="{C9144C94-15C4-7096-FC1E-AC2973DADA2A}"/>
          </ac:picMkLst>
        </pc:picChg>
        <pc:picChg chg="mod">
          <ac:chgData name="Flavia Panzironi" userId="2605e054-86b8-47a6-8c99-cd9580752c93" providerId="ADAL" clId="{AEAAEDEC-7AAA-47A7-8A2E-8330D1CAD628}" dt="2022-10-20T15:16:44.859" v="778" actId="1036"/>
          <ac:picMkLst>
            <pc:docMk/>
            <pc:sldMk cId="61006562" sldId="2146847699"/>
            <ac:picMk id="11" creationId="{2E87D08A-1287-6168-C90E-52B2D7F35B52}"/>
          </ac:picMkLst>
        </pc:picChg>
      </pc:sldChg>
      <pc:sldChg chg="addSp delSp modSp mod">
        <pc:chgData name="Flavia Panzironi" userId="2605e054-86b8-47a6-8c99-cd9580752c93" providerId="ADAL" clId="{AEAAEDEC-7AAA-47A7-8A2E-8330D1CAD628}" dt="2022-10-20T16:56:49.473" v="1309" actId="1076"/>
        <pc:sldMkLst>
          <pc:docMk/>
          <pc:sldMk cId="4004875549" sldId="2146847708"/>
        </pc:sldMkLst>
        <pc:spChg chg="mod">
          <ac:chgData name="Flavia Panzironi" userId="2605e054-86b8-47a6-8c99-cd9580752c93" providerId="ADAL" clId="{AEAAEDEC-7AAA-47A7-8A2E-8330D1CAD628}" dt="2022-10-20T16:27:32.234" v="1129" actId="1076"/>
          <ac:spMkLst>
            <pc:docMk/>
            <pc:sldMk cId="4004875549" sldId="2146847708"/>
            <ac:spMk id="6" creationId="{42C423DD-5BE2-C274-00FF-B95A0F9B0C1B}"/>
          </ac:spMkLst>
        </pc:spChg>
        <pc:spChg chg="del">
          <ac:chgData name="Flavia Panzironi" userId="2605e054-86b8-47a6-8c99-cd9580752c93" providerId="ADAL" clId="{AEAAEDEC-7AAA-47A7-8A2E-8330D1CAD628}" dt="2022-10-20T15:25:02.840" v="792" actId="478"/>
          <ac:spMkLst>
            <pc:docMk/>
            <pc:sldMk cId="4004875549" sldId="2146847708"/>
            <ac:spMk id="10" creationId="{8ED7F986-57F7-BA8E-FC32-8281F49021D2}"/>
          </ac:spMkLst>
        </pc:spChg>
        <pc:spChg chg="mod">
          <ac:chgData name="Flavia Panzironi" userId="2605e054-86b8-47a6-8c99-cd9580752c93" providerId="ADAL" clId="{AEAAEDEC-7AAA-47A7-8A2E-8330D1CAD628}" dt="2022-10-20T15:31:44.671" v="870" actId="207"/>
          <ac:spMkLst>
            <pc:docMk/>
            <pc:sldMk cId="4004875549" sldId="2146847708"/>
            <ac:spMk id="34" creationId="{6A9DCBC5-59B1-5025-A3F6-861E7AA395AC}"/>
          </ac:spMkLst>
        </pc:spChg>
        <pc:spChg chg="mod">
          <ac:chgData name="Flavia Panzironi" userId="2605e054-86b8-47a6-8c99-cd9580752c93" providerId="ADAL" clId="{AEAAEDEC-7AAA-47A7-8A2E-8330D1CAD628}" dt="2022-10-20T15:29:04.956" v="832" actId="207"/>
          <ac:spMkLst>
            <pc:docMk/>
            <pc:sldMk cId="4004875549" sldId="2146847708"/>
            <ac:spMk id="37" creationId="{A9A7648C-9BD8-D997-DC87-036D4B7DBBFA}"/>
          </ac:spMkLst>
        </pc:spChg>
        <pc:spChg chg="mod">
          <ac:chgData name="Flavia Panzironi" userId="2605e054-86b8-47a6-8c99-cd9580752c93" providerId="ADAL" clId="{AEAAEDEC-7AAA-47A7-8A2E-8330D1CAD628}" dt="2022-10-20T15:29:07.867" v="833" actId="207"/>
          <ac:spMkLst>
            <pc:docMk/>
            <pc:sldMk cId="4004875549" sldId="2146847708"/>
            <ac:spMk id="54" creationId="{F97B9BED-2381-1F2A-50DE-FCA463C902AD}"/>
          </ac:spMkLst>
        </pc:spChg>
        <pc:spChg chg="del mod">
          <ac:chgData name="Flavia Panzironi" userId="2605e054-86b8-47a6-8c99-cd9580752c93" providerId="ADAL" clId="{AEAAEDEC-7AAA-47A7-8A2E-8330D1CAD628}" dt="2022-10-20T16:26:19.198" v="1113" actId="478"/>
          <ac:spMkLst>
            <pc:docMk/>
            <pc:sldMk cId="4004875549" sldId="2146847708"/>
            <ac:spMk id="57" creationId="{535C2DAD-703A-7119-E505-1859A7084371}"/>
          </ac:spMkLst>
        </pc:spChg>
        <pc:spChg chg="del mod">
          <ac:chgData name="Flavia Panzironi" userId="2605e054-86b8-47a6-8c99-cd9580752c93" providerId="ADAL" clId="{AEAAEDEC-7AAA-47A7-8A2E-8330D1CAD628}" dt="2022-10-20T16:26:23.604" v="1114" actId="478"/>
          <ac:spMkLst>
            <pc:docMk/>
            <pc:sldMk cId="4004875549" sldId="2146847708"/>
            <ac:spMk id="58" creationId="{72015E95-32AB-62E8-B3A8-13D8EBD6898E}"/>
          </ac:spMkLst>
        </pc:spChg>
        <pc:spChg chg="del mod">
          <ac:chgData name="Flavia Panzironi" userId="2605e054-86b8-47a6-8c99-cd9580752c93" providerId="ADAL" clId="{AEAAEDEC-7AAA-47A7-8A2E-8330D1CAD628}" dt="2022-10-20T15:48:25.943" v="910" actId="478"/>
          <ac:spMkLst>
            <pc:docMk/>
            <pc:sldMk cId="4004875549" sldId="2146847708"/>
            <ac:spMk id="65" creationId="{4E388C0E-B9A4-87E7-5C83-FE88430276BF}"/>
          </ac:spMkLst>
        </pc:spChg>
        <pc:spChg chg="mod">
          <ac:chgData name="Flavia Panzironi" userId="2605e054-86b8-47a6-8c99-cd9580752c93" providerId="ADAL" clId="{AEAAEDEC-7AAA-47A7-8A2E-8330D1CAD628}" dt="2022-10-20T15:25:39.007" v="798" actId="207"/>
          <ac:spMkLst>
            <pc:docMk/>
            <pc:sldMk cId="4004875549" sldId="2146847708"/>
            <ac:spMk id="74" creationId="{BEF4C2D4-2D1A-414E-B6D9-C940DE98BCD2}"/>
          </ac:spMkLst>
        </pc:spChg>
        <pc:spChg chg="del mod">
          <ac:chgData name="Flavia Panzironi" userId="2605e054-86b8-47a6-8c99-cd9580752c93" providerId="ADAL" clId="{AEAAEDEC-7AAA-47A7-8A2E-8330D1CAD628}" dt="2022-10-20T15:47:59.410" v="903" actId="478"/>
          <ac:spMkLst>
            <pc:docMk/>
            <pc:sldMk cId="4004875549" sldId="2146847708"/>
            <ac:spMk id="82" creationId="{721C01B7-FCFD-E416-6C45-5EA967A7783E}"/>
          </ac:spMkLst>
        </pc:spChg>
        <pc:spChg chg="del mod">
          <ac:chgData name="Flavia Panzironi" userId="2605e054-86b8-47a6-8c99-cd9580752c93" providerId="ADAL" clId="{AEAAEDEC-7AAA-47A7-8A2E-8330D1CAD628}" dt="2022-10-20T15:50:34.221" v="923" actId="478"/>
          <ac:spMkLst>
            <pc:docMk/>
            <pc:sldMk cId="4004875549" sldId="2146847708"/>
            <ac:spMk id="89" creationId="{AD290E87-F072-2F35-A913-69028243C607}"/>
          </ac:spMkLst>
        </pc:spChg>
        <pc:spChg chg="del">
          <ac:chgData name="Flavia Panzironi" userId="2605e054-86b8-47a6-8c99-cd9580752c93" providerId="ADAL" clId="{AEAAEDEC-7AAA-47A7-8A2E-8330D1CAD628}" dt="2022-10-20T15:47:47.143" v="900" actId="478"/>
          <ac:spMkLst>
            <pc:docMk/>
            <pc:sldMk cId="4004875549" sldId="2146847708"/>
            <ac:spMk id="92" creationId="{5AA24BB3-C323-FF50-69DA-694C12F27ACC}"/>
          </ac:spMkLst>
        </pc:spChg>
        <pc:spChg chg="mod">
          <ac:chgData name="Flavia Panzironi" userId="2605e054-86b8-47a6-8c99-cd9580752c93" providerId="ADAL" clId="{AEAAEDEC-7AAA-47A7-8A2E-8330D1CAD628}" dt="2022-10-20T15:31:44.671" v="870" actId="207"/>
          <ac:spMkLst>
            <pc:docMk/>
            <pc:sldMk cId="4004875549" sldId="2146847708"/>
            <ac:spMk id="98" creationId="{C128F798-B558-4B37-927A-4D43A7669E5F}"/>
          </ac:spMkLst>
        </pc:spChg>
        <pc:spChg chg="del mod">
          <ac:chgData name="Flavia Panzironi" userId="2605e054-86b8-47a6-8c99-cd9580752c93" providerId="ADAL" clId="{AEAAEDEC-7AAA-47A7-8A2E-8330D1CAD628}" dt="2022-10-20T15:48:10.526" v="906" actId="478"/>
          <ac:spMkLst>
            <pc:docMk/>
            <pc:sldMk cId="4004875549" sldId="2146847708"/>
            <ac:spMk id="112" creationId="{D17EE41D-8FA6-4A33-AF56-627E5276364D}"/>
          </ac:spMkLst>
        </pc:spChg>
        <pc:spChg chg="mod">
          <ac:chgData name="Flavia Panzironi" userId="2605e054-86b8-47a6-8c99-cd9580752c93" providerId="ADAL" clId="{AEAAEDEC-7AAA-47A7-8A2E-8330D1CAD628}" dt="2022-10-20T15:31:36.958" v="868" actId="207"/>
          <ac:spMkLst>
            <pc:docMk/>
            <pc:sldMk cId="4004875549" sldId="2146847708"/>
            <ac:spMk id="121" creationId="{434CB1D0-9687-4DB0-83BB-6095D6E68CC3}"/>
          </ac:spMkLst>
        </pc:spChg>
        <pc:spChg chg="del">
          <ac:chgData name="Flavia Panzironi" userId="2605e054-86b8-47a6-8c99-cd9580752c93" providerId="ADAL" clId="{AEAAEDEC-7AAA-47A7-8A2E-8330D1CAD628}" dt="2022-10-20T15:28:14.174" v="828" actId="478"/>
          <ac:spMkLst>
            <pc:docMk/>
            <pc:sldMk cId="4004875549" sldId="2146847708"/>
            <ac:spMk id="126" creationId="{A4E91084-6468-402E-A863-86658842E25E}"/>
          </ac:spMkLst>
        </pc:spChg>
        <pc:spChg chg="add mod">
          <ac:chgData name="Flavia Panzironi" userId="2605e054-86b8-47a6-8c99-cd9580752c93" providerId="ADAL" clId="{AEAAEDEC-7AAA-47A7-8A2E-8330D1CAD628}" dt="2022-10-20T15:49:47.703" v="920" actId="14100"/>
          <ac:spMkLst>
            <pc:docMk/>
            <pc:sldMk cId="4004875549" sldId="2146847708"/>
            <ac:spMk id="155" creationId="{7844E44D-AA73-41DA-8C44-C867B07E58F2}"/>
          </ac:spMkLst>
        </pc:spChg>
        <pc:spChg chg="add mod">
          <ac:chgData name="Flavia Panzironi" userId="2605e054-86b8-47a6-8c99-cd9580752c93" providerId="ADAL" clId="{AEAAEDEC-7AAA-47A7-8A2E-8330D1CAD628}" dt="2022-10-20T15:28:59.137" v="831" actId="14100"/>
          <ac:spMkLst>
            <pc:docMk/>
            <pc:sldMk cId="4004875549" sldId="2146847708"/>
            <ac:spMk id="156" creationId="{DFEC4644-CD03-4E2D-B811-8A0CAB1DBE1B}"/>
          </ac:spMkLst>
        </pc:spChg>
        <pc:spChg chg="mod">
          <ac:chgData name="Flavia Panzironi" userId="2605e054-86b8-47a6-8c99-cd9580752c93" providerId="ADAL" clId="{AEAAEDEC-7AAA-47A7-8A2E-8330D1CAD628}" dt="2022-10-20T16:23:19.733" v="1111" actId="1076"/>
          <ac:spMkLst>
            <pc:docMk/>
            <pc:sldMk cId="4004875549" sldId="2146847708"/>
            <ac:spMk id="161" creationId="{1C40516B-24F4-881D-1D0C-1F762BA1C7CE}"/>
          </ac:spMkLst>
        </pc:spChg>
        <pc:spChg chg="add mod">
          <ac:chgData name="Flavia Panzironi" userId="2605e054-86b8-47a6-8c99-cd9580752c93" providerId="ADAL" clId="{AEAAEDEC-7AAA-47A7-8A2E-8330D1CAD628}" dt="2022-10-20T15:47:55.377" v="902" actId="1076"/>
          <ac:spMkLst>
            <pc:docMk/>
            <pc:sldMk cId="4004875549" sldId="2146847708"/>
            <ac:spMk id="166" creationId="{22E41FB3-983E-4564-9236-BDFC92D69B7E}"/>
          </ac:spMkLst>
        </pc:spChg>
        <pc:spChg chg="add del mod">
          <ac:chgData name="Flavia Panzironi" userId="2605e054-86b8-47a6-8c99-cd9580752c93" providerId="ADAL" clId="{AEAAEDEC-7AAA-47A7-8A2E-8330D1CAD628}" dt="2022-10-20T16:26:48.961" v="1122" actId="478"/>
          <ac:spMkLst>
            <pc:docMk/>
            <pc:sldMk cId="4004875549" sldId="2146847708"/>
            <ac:spMk id="167" creationId="{F7DAF0D3-0720-46C3-95C3-12A63C71BB32}"/>
          </ac:spMkLst>
        </pc:spChg>
        <pc:spChg chg="add mod">
          <ac:chgData name="Flavia Panzironi" userId="2605e054-86b8-47a6-8c99-cd9580752c93" providerId="ADAL" clId="{AEAAEDEC-7AAA-47A7-8A2E-8330D1CAD628}" dt="2022-10-20T15:48:16.582" v="908" actId="1076"/>
          <ac:spMkLst>
            <pc:docMk/>
            <pc:sldMk cId="4004875549" sldId="2146847708"/>
            <ac:spMk id="168" creationId="{167E9E47-79FF-4D2D-AF50-DE4E2CC75181}"/>
          </ac:spMkLst>
        </pc:spChg>
        <pc:spChg chg="add mod">
          <ac:chgData name="Flavia Panzironi" userId="2605e054-86b8-47a6-8c99-cd9580752c93" providerId="ADAL" clId="{AEAAEDEC-7AAA-47A7-8A2E-8330D1CAD628}" dt="2022-10-20T15:49:13.537" v="915" actId="14100"/>
          <ac:spMkLst>
            <pc:docMk/>
            <pc:sldMk cId="4004875549" sldId="2146847708"/>
            <ac:spMk id="169" creationId="{4F6CC58F-08F2-4021-AEAE-05E6DFDDAAD2}"/>
          </ac:spMkLst>
        </pc:spChg>
        <pc:spChg chg="add del mod">
          <ac:chgData name="Flavia Panzironi" userId="2605e054-86b8-47a6-8c99-cd9580752c93" providerId="ADAL" clId="{AEAAEDEC-7AAA-47A7-8A2E-8330D1CAD628}" dt="2022-10-20T16:26:41.769" v="1119" actId="478"/>
          <ac:spMkLst>
            <pc:docMk/>
            <pc:sldMk cId="4004875549" sldId="2146847708"/>
            <ac:spMk id="170" creationId="{195F13F6-657B-4E75-98C2-C9826E661AC5}"/>
          </ac:spMkLst>
        </pc:spChg>
        <pc:spChg chg="mod">
          <ac:chgData name="Flavia Panzironi" userId="2605e054-86b8-47a6-8c99-cd9580752c93" providerId="ADAL" clId="{AEAAEDEC-7AAA-47A7-8A2E-8330D1CAD628}" dt="2022-10-20T15:49:40.020" v="919" actId="14100"/>
          <ac:spMkLst>
            <pc:docMk/>
            <pc:sldMk cId="4004875549" sldId="2146847708"/>
            <ac:spMk id="171" creationId="{8662425B-189F-4438-B7D7-68A9FE167C13}"/>
          </ac:spMkLst>
        </pc:spChg>
        <pc:spChg chg="add mod">
          <ac:chgData name="Flavia Panzironi" userId="2605e054-86b8-47a6-8c99-cd9580752c93" providerId="ADAL" clId="{AEAAEDEC-7AAA-47A7-8A2E-8330D1CAD628}" dt="2022-10-20T16:23:09.796" v="1108" actId="1076"/>
          <ac:spMkLst>
            <pc:docMk/>
            <pc:sldMk cId="4004875549" sldId="2146847708"/>
            <ac:spMk id="172" creationId="{202C4912-BF0A-488E-A239-3B94259741B7}"/>
          </ac:spMkLst>
        </pc:spChg>
        <pc:spChg chg="add mod">
          <ac:chgData name="Flavia Panzironi" userId="2605e054-86b8-47a6-8c99-cd9580752c93" providerId="ADAL" clId="{AEAAEDEC-7AAA-47A7-8A2E-8330D1CAD628}" dt="2022-10-20T16:23:15.316" v="1110" actId="1076"/>
          <ac:spMkLst>
            <pc:docMk/>
            <pc:sldMk cId="4004875549" sldId="2146847708"/>
            <ac:spMk id="173" creationId="{CF697FE5-773D-4681-9B65-859B4540C5CC}"/>
          </ac:spMkLst>
        </pc:spChg>
        <pc:spChg chg="add mod">
          <ac:chgData name="Flavia Panzironi" userId="2605e054-86b8-47a6-8c99-cd9580752c93" providerId="ADAL" clId="{AEAAEDEC-7AAA-47A7-8A2E-8330D1CAD628}" dt="2022-10-20T16:26:32.491" v="1116" actId="1076"/>
          <ac:spMkLst>
            <pc:docMk/>
            <pc:sldMk cId="4004875549" sldId="2146847708"/>
            <ac:spMk id="174" creationId="{FA825F93-F5AD-4E0A-9F29-44F347E30122}"/>
          </ac:spMkLst>
        </pc:spChg>
        <pc:spChg chg="add mod">
          <ac:chgData name="Flavia Panzironi" userId="2605e054-86b8-47a6-8c99-cd9580752c93" providerId="ADAL" clId="{AEAAEDEC-7AAA-47A7-8A2E-8330D1CAD628}" dt="2022-10-20T16:26:38.548" v="1118" actId="1076"/>
          <ac:spMkLst>
            <pc:docMk/>
            <pc:sldMk cId="4004875549" sldId="2146847708"/>
            <ac:spMk id="175" creationId="{A2394D90-F46F-43F5-9DE0-2E31D6BE4BA2}"/>
          </ac:spMkLst>
        </pc:spChg>
        <pc:spChg chg="add mod">
          <ac:chgData name="Flavia Panzironi" userId="2605e054-86b8-47a6-8c99-cd9580752c93" providerId="ADAL" clId="{AEAAEDEC-7AAA-47A7-8A2E-8330D1CAD628}" dt="2022-10-20T16:26:46.423" v="1121" actId="1076"/>
          <ac:spMkLst>
            <pc:docMk/>
            <pc:sldMk cId="4004875549" sldId="2146847708"/>
            <ac:spMk id="176" creationId="{594C35D3-6A90-4F7D-9898-169590E1AF69}"/>
          </ac:spMkLst>
        </pc:spChg>
        <pc:spChg chg="add mod">
          <ac:chgData name="Flavia Panzironi" userId="2605e054-86b8-47a6-8c99-cd9580752c93" providerId="ADAL" clId="{AEAAEDEC-7AAA-47A7-8A2E-8330D1CAD628}" dt="2022-10-20T16:26:56.818" v="1124" actId="1076"/>
          <ac:spMkLst>
            <pc:docMk/>
            <pc:sldMk cId="4004875549" sldId="2146847708"/>
            <ac:spMk id="177" creationId="{5C2CB987-8052-4CF7-8690-EEA3AC079C00}"/>
          </ac:spMkLst>
        </pc:spChg>
        <pc:spChg chg="add mod">
          <ac:chgData name="Flavia Panzironi" userId="2605e054-86b8-47a6-8c99-cd9580752c93" providerId="ADAL" clId="{AEAAEDEC-7AAA-47A7-8A2E-8330D1CAD628}" dt="2022-10-20T16:27:05.658" v="1126" actId="1076"/>
          <ac:spMkLst>
            <pc:docMk/>
            <pc:sldMk cId="4004875549" sldId="2146847708"/>
            <ac:spMk id="178" creationId="{3FB929BC-509A-48EA-BC31-73325085FF5D}"/>
          </ac:spMkLst>
        </pc:spChg>
        <pc:spChg chg="add mod">
          <ac:chgData name="Flavia Panzironi" userId="2605e054-86b8-47a6-8c99-cd9580752c93" providerId="ADAL" clId="{AEAAEDEC-7AAA-47A7-8A2E-8330D1CAD628}" dt="2022-10-20T16:27:13.099" v="1128" actId="1076"/>
          <ac:spMkLst>
            <pc:docMk/>
            <pc:sldMk cId="4004875549" sldId="2146847708"/>
            <ac:spMk id="179" creationId="{BC3E08A2-32EC-4C3B-8C6D-9D8069EC984C}"/>
          </ac:spMkLst>
        </pc:spChg>
        <pc:picChg chg="mod">
          <ac:chgData name="Flavia Panzironi" userId="2605e054-86b8-47a6-8c99-cd9580752c93" providerId="ADAL" clId="{AEAAEDEC-7AAA-47A7-8A2E-8330D1CAD628}" dt="2022-10-20T15:27:13.576" v="817" actId="1076"/>
          <ac:picMkLst>
            <pc:docMk/>
            <pc:sldMk cId="4004875549" sldId="2146847708"/>
            <ac:picMk id="2" creationId="{05FD5FCE-FF71-016F-6DE5-925CDF4C217A}"/>
          </ac:picMkLst>
        </pc:picChg>
        <pc:picChg chg="del">
          <ac:chgData name="Flavia Panzironi" userId="2605e054-86b8-47a6-8c99-cd9580752c93" providerId="ADAL" clId="{AEAAEDEC-7AAA-47A7-8A2E-8330D1CAD628}" dt="2022-10-20T15:27:55.112" v="825" actId="478"/>
          <ac:picMkLst>
            <pc:docMk/>
            <pc:sldMk cId="4004875549" sldId="2146847708"/>
            <ac:picMk id="7" creationId="{3F56AC80-2023-B073-59AF-B08A8CF3CA79}"/>
          </ac:picMkLst>
        </pc:picChg>
        <pc:picChg chg="del">
          <ac:chgData name="Flavia Panzironi" userId="2605e054-86b8-47a6-8c99-cd9580752c93" providerId="ADAL" clId="{AEAAEDEC-7AAA-47A7-8A2E-8330D1CAD628}" dt="2022-10-20T15:24:55.852" v="790" actId="478"/>
          <ac:picMkLst>
            <pc:docMk/>
            <pc:sldMk cId="4004875549" sldId="2146847708"/>
            <ac:picMk id="8" creationId="{C9144C94-15C4-7096-FC1E-AC2973DADA2A}"/>
          </ac:picMkLst>
        </pc:picChg>
        <pc:picChg chg="del">
          <ac:chgData name="Flavia Panzironi" userId="2605e054-86b8-47a6-8c99-cd9580752c93" providerId="ADAL" clId="{AEAAEDEC-7AAA-47A7-8A2E-8330D1CAD628}" dt="2022-10-20T15:24:59.365" v="791" actId="478"/>
          <ac:picMkLst>
            <pc:docMk/>
            <pc:sldMk cId="4004875549" sldId="2146847708"/>
            <ac:picMk id="11" creationId="{2E87D08A-1287-6168-C90E-52B2D7F35B52}"/>
          </ac:picMkLst>
        </pc:picChg>
        <pc:picChg chg="mod">
          <ac:chgData name="Flavia Panzironi" userId="2605e054-86b8-47a6-8c99-cd9580752c93" providerId="ADAL" clId="{AEAAEDEC-7AAA-47A7-8A2E-8330D1CAD628}" dt="2022-10-20T15:26:50.165" v="813"/>
          <ac:picMkLst>
            <pc:docMk/>
            <pc:sldMk cId="4004875549" sldId="2146847708"/>
            <ac:picMk id="12" creationId="{737E493B-E977-A2DC-C91A-07DC3F3D736F}"/>
          </ac:picMkLst>
        </pc:picChg>
        <pc:picChg chg="mod">
          <ac:chgData name="Flavia Panzironi" userId="2605e054-86b8-47a6-8c99-cd9580752c93" providerId="ADAL" clId="{AEAAEDEC-7AAA-47A7-8A2E-8330D1CAD628}" dt="2022-10-20T16:56:00.453" v="1303" actId="1076"/>
          <ac:picMkLst>
            <pc:docMk/>
            <pc:sldMk cId="4004875549" sldId="2146847708"/>
            <ac:picMk id="13" creationId="{A5AACFC7-0DA2-41B5-C214-C39D8DA118BA}"/>
          </ac:picMkLst>
        </pc:picChg>
        <pc:picChg chg="mod">
          <ac:chgData name="Flavia Panzironi" userId="2605e054-86b8-47a6-8c99-cd9580752c93" providerId="ADAL" clId="{AEAAEDEC-7AAA-47A7-8A2E-8330D1CAD628}" dt="2022-10-20T16:56:41.421" v="1306" actId="1076"/>
          <ac:picMkLst>
            <pc:docMk/>
            <pc:sldMk cId="4004875549" sldId="2146847708"/>
            <ac:picMk id="15" creationId="{66E72A2C-17F2-36C1-ED22-4D981F3C020E}"/>
          </ac:picMkLst>
        </pc:picChg>
        <pc:picChg chg="mod">
          <ac:chgData name="Flavia Panzironi" userId="2605e054-86b8-47a6-8c99-cd9580752c93" providerId="ADAL" clId="{AEAAEDEC-7AAA-47A7-8A2E-8330D1CAD628}" dt="2022-10-20T16:56:49.473" v="1309" actId="1076"/>
          <ac:picMkLst>
            <pc:docMk/>
            <pc:sldMk cId="4004875549" sldId="2146847708"/>
            <ac:picMk id="17" creationId="{C1949673-8C53-9874-766E-6D23DB2B911B}"/>
          </ac:picMkLst>
        </pc:picChg>
        <pc:picChg chg="mod">
          <ac:chgData name="Flavia Panzironi" userId="2605e054-86b8-47a6-8c99-cd9580752c93" providerId="ADAL" clId="{AEAAEDEC-7AAA-47A7-8A2E-8330D1CAD628}" dt="2022-10-20T16:52:16.925" v="1275" actId="1076"/>
          <ac:picMkLst>
            <pc:docMk/>
            <pc:sldMk cId="4004875549" sldId="2146847708"/>
            <ac:picMk id="27" creationId="{BFD9F79D-8C24-54B0-F385-3475836E5B85}"/>
          </ac:picMkLst>
        </pc:picChg>
        <pc:picChg chg="mod">
          <ac:chgData name="Flavia Panzironi" userId="2605e054-86b8-47a6-8c99-cd9580752c93" providerId="ADAL" clId="{AEAAEDEC-7AAA-47A7-8A2E-8330D1CAD628}" dt="2022-10-20T15:32:33.441" v="881" actId="1076"/>
          <ac:picMkLst>
            <pc:docMk/>
            <pc:sldMk cId="4004875549" sldId="2146847708"/>
            <ac:picMk id="28" creationId="{EB5A14F9-25BF-A162-D04B-CD41106E0380}"/>
          </ac:picMkLst>
        </pc:picChg>
        <pc:picChg chg="mod">
          <ac:chgData name="Flavia Panzironi" userId="2605e054-86b8-47a6-8c99-cd9580752c93" providerId="ADAL" clId="{AEAAEDEC-7AAA-47A7-8A2E-8330D1CAD628}" dt="2022-10-20T16:52:29.328" v="1279" actId="14100"/>
          <ac:picMkLst>
            <pc:docMk/>
            <pc:sldMk cId="4004875549" sldId="2146847708"/>
            <ac:picMk id="29" creationId="{E52304AB-62B7-94CA-805F-6CFE07EEF210}"/>
          </ac:picMkLst>
        </pc:picChg>
        <pc:picChg chg="mod">
          <ac:chgData name="Flavia Panzironi" userId="2605e054-86b8-47a6-8c99-cd9580752c93" providerId="ADAL" clId="{AEAAEDEC-7AAA-47A7-8A2E-8330D1CAD628}" dt="2022-10-20T15:30:20.439" v="850" actId="1076"/>
          <ac:picMkLst>
            <pc:docMk/>
            <pc:sldMk cId="4004875549" sldId="2146847708"/>
            <ac:picMk id="30" creationId="{8450534C-F1B4-F414-DBFB-DA7682D44C84}"/>
          </ac:picMkLst>
        </pc:picChg>
        <pc:picChg chg="mod">
          <ac:chgData name="Flavia Panzironi" userId="2605e054-86b8-47a6-8c99-cd9580752c93" providerId="ADAL" clId="{AEAAEDEC-7AAA-47A7-8A2E-8330D1CAD628}" dt="2022-10-20T16:54:17.183" v="1285" actId="14100"/>
          <ac:picMkLst>
            <pc:docMk/>
            <pc:sldMk cId="4004875549" sldId="2146847708"/>
            <ac:picMk id="33" creationId="{AE4FF919-2A7D-88AE-97FB-E3511836E794}"/>
          </ac:picMkLst>
        </pc:picChg>
        <pc:picChg chg="del">
          <ac:chgData name="Flavia Panzironi" userId="2605e054-86b8-47a6-8c99-cd9580752c93" providerId="ADAL" clId="{AEAAEDEC-7AAA-47A7-8A2E-8330D1CAD628}" dt="2022-10-20T15:27:58.797" v="826" actId="478"/>
          <ac:picMkLst>
            <pc:docMk/>
            <pc:sldMk cId="4004875549" sldId="2146847708"/>
            <ac:picMk id="52" creationId="{94AADE25-B7DF-ADA7-FF7E-6C7FB89C203F}"/>
          </ac:picMkLst>
        </pc:picChg>
        <pc:picChg chg="mod">
          <ac:chgData name="Flavia Panzironi" userId="2605e054-86b8-47a6-8c99-cd9580752c93" providerId="ADAL" clId="{AEAAEDEC-7AAA-47A7-8A2E-8330D1CAD628}" dt="2022-10-20T15:29:59.623" v="841" actId="1076"/>
          <ac:picMkLst>
            <pc:docMk/>
            <pc:sldMk cId="4004875549" sldId="2146847708"/>
            <ac:picMk id="53" creationId="{258C74EF-DF96-3198-6C54-A2AAFFD4213B}"/>
          </ac:picMkLst>
        </pc:picChg>
        <pc:picChg chg="mod">
          <ac:chgData name="Flavia Panzironi" userId="2605e054-86b8-47a6-8c99-cd9580752c93" providerId="ADAL" clId="{AEAAEDEC-7AAA-47A7-8A2E-8330D1CAD628}" dt="2022-10-20T15:30:10.463" v="846" actId="1076"/>
          <ac:picMkLst>
            <pc:docMk/>
            <pc:sldMk cId="4004875549" sldId="2146847708"/>
            <ac:picMk id="55" creationId="{B4E51811-BD2B-BF84-D310-0A2BB9959ACB}"/>
          </ac:picMkLst>
        </pc:picChg>
        <pc:picChg chg="mod">
          <ac:chgData name="Flavia Panzironi" userId="2605e054-86b8-47a6-8c99-cd9580752c93" providerId="ADAL" clId="{AEAAEDEC-7AAA-47A7-8A2E-8330D1CAD628}" dt="2022-10-20T15:47:36.920" v="899" actId="1076"/>
          <ac:picMkLst>
            <pc:docMk/>
            <pc:sldMk cId="4004875549" sldId="2146847708"/>
            <ac:picMk id="62" creationId="{F8A01D4C-E013-6F02-6F73-0D6253EC865D}"/>
          </ac:picMkLst>
        </pc:picChg>
        <pc:picChg chg="del">
          <ac:chgData name="Flavia Panzironi" userId="2605e054-86b8-47a6-8c99-cd9580752c93" providerId="ADAL" clId="{AEAAEDEC-7AAA-47A7-8A2E-8330D1CAD628}" dt="2022-10-20T15:33:51.101" v="894" actId="478"/>
          <ac:picMkLst>
            <pc:docMk/>
            <pc:sldMk cId="4004875549" sldId="2146847708"/>
            <ac:picMk id="70" creationId="{267BA059-58BC-4FA0-2D15-312FC9D60E69}"/>
          </ac:picMkLst>
        </pc:picChg>
        <pc:picChg chg="del">
          <ac:chgData name="Flavia Panzironi" userId="2605e054-86b8-47a6-8c99-cd9580752c93" providerId="ADAL" clId="{AEAAEDEC-7AAA-47A7-8A2E-8330D1CAD628}" dt="2022-10-20T15:33:53.809" v="895" actId="478"/>
          <ac:picMkLst>
            <pc:docMk/>
            <pc:sldMk cId="4004875549" sldId="2146847708"/>
            <ac:picMk id="71" creationId="{00E1342A-5C1A-6709-3980-11BB0B373909}"/>
          </ac:picMkLst>
        </pc:picChg>
        <pc:picChg chg="del">
          <ac:chgData name="Flavia Panzironi" userId="2605e054-86b8-47a6-8c99-cd9580752c93" providerId="ADAL" clId="{AEAAEDEC-7AAA-47A7-8A2E-8330D1CAD628}" dt="2022-10-20T15:32:19.491" v="877" actId="478"/>
          <ac:picMkLst>
            <pc:docMk/>
            <pc:sldMk cId="4004875549" sldId="2146847708"/>
            <ac:picMk id="86" creationId="{A2002B59-2BD3-70C1-F32C-9F52EC571829}"/>
          </ac:picMkLst>
        </pc:picChg>
        <pc:picChg chg="del">
          <ac:chgData name="Flavia Panzironi" userId="2605e054-86b8-47a6-8c99-cd9580752c93" providerId="ADAL" clId="{AEAAEDEC-7AAA-47A7-8A2E-8330D1CAD628}" dt="2022-10-20T15:32:22.423" v="878" actId="478"/>
          <ac:picMkLst>
            <pc:docMk/>
            <pc:sldMk cId="4004875549" sldId="2146847708"/>
            <ac:picMk id="88" creationId="{95C6DCE8-6934-4B72-6A62-B44EFCB88EDE}"/>
          </ac:picMkLst>
        </pc:picChg>
        <pc:picChg chg="mod">
          <ac:chgData name="Flavia Panzironi" userId="2605e054-86b8-47a6-8c99-cd9580752c93" providerId="ADAL" clId="{AEAAEDEC-7AAA-47A7-8A2E-8330D1CAD628}" dt="2022-10-20T15:30:38.297" v="856" actId="1076"/>
          <ac:picMkLst>
            <pc:docMk/>
            <pc:sldMk cId="4004875549" sldId="2146847708"/>
            <ac:picMk id="118" creationId="{6AD5F887-A6EF-4F7D-CF2D-710E75EA71FB}"/>
          </ac:picMkLst>
        </pc:picChg>
        <pc:picChg chg="mod">
          <ac:chgData name="Flavia Panzironi" userId="2605e054-86b8-47a6-8c99-cd9580752c93" providerId="ADAL" clId="{AEAAEDEC-7AAA-47A7-8A2E-8330D1CAD628}" dt="2022-10-20T15:30:42.315" v="857" actId="1076"/>
          <ac:picMkLst>
            <pc:docMk/>
            <pc:sldMk cId="4004875549" sldId="2146847708"/>
            <ac:picMk id="119" creationId="{145848B4-CF9F-B189-4447-C76316E38851}"/>
          </ac:picMkLst>
        </pc:picChg>
        <pc:picChg chg="mod">
          <ac:chgData name="Flavia Panzironi" userId="2605e054-86b8-47a6-8c99-cd9580752c93" providerId="ADAL" clId="{AEAAEDEC-7AAA-47A7-8A2E-8330D1CAD628}" dt="2022-10-20T15:31:27.040" v="867" actId="1076"/>
          <ac:picMkLst>
            <pc:docMk/>
            <pc:sldMk cId="4004875549" sldId="2146847708"/>
            <ac:picMk id="120" creationId="{82CBB78C-AA83-9CD0-AEB4-BE75FB86251E}"/>
          </ac:picMkLst>
        </pc:picChg>
        <pc:picChg chg="del">
          <ac:chgData name="Flavia Panzironi" userId="2605e054-86b8-47a6-8c99-cd9580752c93" providerId="ADAL" clId="{AEAAEDEC-7AAA-47A7-8A2E-8330D1CAD628}" dt="2022-10-20T15:33:16.873" v="888" actId="478"/>
          <ac:picMkLst>
            <pc:docMk/>
            <pc:sldMk cId="4004875549" sldId="2146847708"/>
            <ac:picMk id="127" creationId="{B41A8D39-5247-0692-5412-F8A3634226AC}"/>
          </ac:picMkLst>
        </pc:picChg>
        <pc:picChg chg="del">
          <ac:chgData name="Flavia Panzironi" userId="2605e054-86b8-47a6-8c99-cd9580752c93" providerId="ADAL" clId="{AEAAEDEC-7AAA-47A7-8A2E-8330D1CAD628}" dt="2022-10-20T15:28:09.245" v="827" actId="478"/>
          <ac:picMkLst>
            <pc:docMk/>
            <pc:sldMk cId="4004875549" sldId="2146847708"/>
            <ac:picMk id="128" creationId="{14D10B9E-A0B0-4410-BB10-3E9516FAED3D}"/>
          </ac:picMkLst>
        </pc:picChg>
        <pc:picChg chg="del">
          <ac:chgData name="Flavia Panzironi" userId="2605e054-86b8-47a6-8c99-cd9580752c93" providerId="ADAL" clId="{AEAAEDEC-7AAA-47A7-8A2E-8330D1CAD628}" dt="2022-10-20T15:33:21.804" v="889" actId="478"/>
          <ac:picMkLst>
            <pc:docMk/>
            <pc:sldMk cId="4004875549" sldId="2146847708"/>
            <ac:picMk id="129" creationId="{F769FBA2-F663-9011-D7DB-C178EA4A92E4}"/>
          </ac:picMkLst>
        </pc:picChg>
        <pc:picChg chg="del">
          <ac:chgData name="Flavia Panzironi" userId="2605e054-86b8-47a6-8c99-cd9580752c93" providerId="ADAL" clId="{AEAAEDEC-7AAA-47A7-8A2E-8330D1CAD628}" dt="2022-10-20T15:32:24.857" v="879" actId="478"/>
          <ac:picMkLst>
            <pc:docMk/>
            <pc:sldMk cId="4004875549" sldId="2146847708"/>
            <ac:picMk id="130" creationId="{C3C69B0A-926C-C57A-D2D8-5941A4E562A1}"/>
          </ac:picMkLst>
        </pc:picChg>
        <pc:picChg chg="mod">
          <ac:chgData name="Flavia Panzironi" userId="2605e054-86b8-47a6-8c99-cd9580752c93" providerId="ADAL" clId="{AEAAEDEC-7AAA-47A7-8A2E-8330D1CAD628}" dt="2022-10-20T15:31:02.304" v="863" actId="1076"/>
          <ac:picMkLst>
            <pc:docMk/>
            <pc:sldMk cId="4004875549" sldId="2146847708"/>
            <ac:picMk id="131" creationId="{81050E2D-927E-408B-85D1-7E3A9DD31F4C}"/>
          </ac:picMkLst>
        </pc:picChg>
        <pc:picChg chg="del">
          <ac:chgData name="Flavia Panzironi" userId="2605e054-86b8-47a6-8c99-cd9580752c93" providerId="ADAL" clId="{AEAAEDEC-7AAA-47A7-8A2E-8330D1CAD628}" dt="2022-10-20T15:32:06.072" v="874" actId="478"/>
          <ac:picMkLst>
            <pc:docMk/>
            <pc:sldMk cId="4004875549" sldId="2146847708"/>
            <ac:picMk id="133" creationId="{5D2975CB-2BE1-9531-AF29-813B5DD5E23C}"/>
          </ac:picMkLst>
        </pc:picChg>
        <pc:picChg chg="mod">
          <ac:chgData name="Flavia Panzironi" userId="2605e054-86b8-47a6-8c99-cd9580752c93" providerId="ADAL" clId="{AEAAEDEC-7AAA-47A7-8A2E-8330D1CAD628}" dt="2022-10-20T15:27:44.702" v="824" actId="1076"/>
          <ac:picMkLst>
            <pc:docMk/>
            <pc:sldMk cId="4004875549" sldId="2146847708"/>
            <ac:picMk id="148" creationId="{EF1C42BB-964C-9CBE-154F-E502F4DB44C3}"/>
          </ac:picMkLst>
        </pc:picChg>
        <pc:picChg chg="mod">
          <ac:chgData name="Flavia Panzironi" userId="2605e054-86b8-47a6-8c99-cd9580752c93" providerId="ADAL" clId="{AEAAEDEC-7AAA-47A7-8A2E-8330D1CAD628}" dt="2022-10-20T15:30:47.361" v="858" actId="1076"/>
          <ac:picMkLst>
            <pc:docMk/>
            <pc:sldMk cId="4004875549" sldId="2146847708"/>
            <ac:picMk id="152" creationId="{E88051FD-C7B0-5BA8-77F1-3D0C6E7901B0}"/>
          </ac:picMkLst>
        </pc:picChg>
        <pc:picChg chg="add mod">
          <ac:chgData name="Flavia Panzironi" userId="2605e054-86b8-47a6-8c99-cd9580752c93" providerId="ADAL" clId="{AEAAEDEC-7AAA-47A7-8A2E-8330D1CAD628}" dt="2022-10-20T15:28:59.137" v="831" actId="14100"/>
          <ac:picMkLst>
            <pc:docMk/>
            <pc:sldMk cId="4004875549" sldId="2146847708"/>
            <ac:picMk id="157" creationId="{F5C0C7F6-B0F0-4937-8AD6-87D3FAB7D947}"/>
          </ac:picMkLst>
        </pc:picChg>
        <pc:picChg chg="add mod">
          <ac:chgData name="Flavia Panzironi" userId="2605e054-86b8-47a6-8c99-cd9580752c93" providerId="ADAL" clId="{AEAAEDEC-7AAA-47A7-8A2E-8330D1CAD628}" dt="2022-10-20T15:32:15.919" v="876" actId="1076"/>
          <ac:picMkLst>
            <pc:docMk/>
            <pc:sldMk cId="4004875549" sldId="2146847708"/>
            <ac:picMk id="158" creationId="{87DBA02E-4799-4BD9-ABFD-63DAEC14B9C6}"/>
          </ac:picMkLst>
        </pc:picChg>
        <pc:picChg chg="add mod">
          <ac:chgData name="Flavia Panzironi" userId="2605e054-86b8-47a6-8c99-cd9580752c93" providerId="ADAL" clId="{AEAAEDEC-7AAA-47A7-8A2E-8330D1CAD628}" dt="2022-10-20T15:32:50.550" v="883" actId="1076"/>
          <ac:picMkLst>
            <pc:docMk/>
            <pc:sldMk cId="4004875549" sldId="2146847708"/>
            <ac:picMk id="159" creationId="{C8B0AA63-6DE0-4899-9FD4-56ED491BC85F}"/>
          </ac:picMkLst>
        </pc:picChg>
        <pc:picChg chg="add mod">
          <ac:chgData name="Flavia Panzironi" userId="2605e054-86b8-47a6-8c99-cd9580752c93" providerId="ADAL" clId="{AEAAEDEC-7AAA-47A7-8A2E-8330D1CAD628}" dt="2022-10-20T15:33:00.181" v="885" actId="1076"/>
          <ac:picMkLst>
            <pc:docMk/>
            <pc:sldMk cId="4004875549" sldId="2146847708"/>
            <ac:picMk id="162" creationId="{C153C66B-AB76-4099-8428-71900EE41FD2}"/>
          </ac:picMkLst>
        </pc:picChg>
        <pc:picChg chg="add mod">
          <ac:chgData name="Flavia Panzironi" userId="2605e054-86b8-47a6-8c99-cd9580752c93" providerId="ADAL" clId="{AEAAEDEC-7AAA-47A7-8A2E-8330D1CAD628}" dt="2022-10-20T15:33:10.086" v="887" actId="1076"/>
          <ac:picMkLst>
            <pc:docMk/>
            <pc:sldMk cId="4004875549" sldId="2146847708"/>
            <ac:picMk id="163" creationId="{D3BEA712-F434-43DA-828F-3BB7BDB0FBDF}"/>
          </ac:picMkLst>
        </pc:picChg>
        <pc:picChg chg="add mod">
          <ac:chgData name="Flavia Panzironi" userId="2605e054-86b8-47a6-8c99-cd9580752c93" providerId="ADAL" clId="{AEAAEDEC-7AAA-47A7-8A2E-8330D1CAD628}" dt="2022-10-20T15:50:15.965" v="922" actId="14100"/>
          <ac:picMkLst>
            <pc:docMk/>
            <pc:sldMk cId="4004875549" sldId="2146847708"/>
            <ac:picMk id="164" creationId="{922143E8-7684-429E-B5F3-2E4B798B8B77}"/>
          </ac:picMkLst>
        </pc:picChg>
        <pc:picChg chg="add mod">
          <ac:chgData name="Flavia Panzironi" userId="2605e054-86b8-47a6-8c99-cd9580752c93" providerId="ADAL" clId="{AEAAEDEC-7AAA-47A7-8A2E-8330D1CAD628}" dt="2022-10-20T15:33:35.542" v="893" actId="1076"/>
          <ac:picMkLst>
            <pc:docMk/>
            <pc:sldMk cId="4004875549" sldId="2146847708"/>
            <ac:picMk id="165" creationId="{788BDCA6-D4A4-4C9B-84B2-69EB2ADE0107}"/>
          </ac:picMkLst>
        </pc:picChg>
        <pc:picChg chg="add mod">
          <ac:chgData name="Flavia Panzironi" userId="2605e054-86b8-47a6-8c99-cd9580752c93" providerId="ADAL" clId="{AEAAEDEC-7AAA-47A7-8A2E-8330D1CAD628}" dt="2022-10-20T16:28:05.389" v="1132" actId="1076"/>
          <ac:picMkLst>
            <pc:docMk/>
            <pc:sldMk cId="4004875549" sldId="2146847708"/>
            <ac:picMk id="180" creationId="{93137400-A0D4-438F-9A46-99657B7F51CE}"/>
          </ac:picMkLst>
        </pc:picChg>
        <pc:picChg chg="add mod">
          <ac:chgData name="Flavia Panzironi" userId="2605e054-86b8-47a6-8c99-cd9580752c93" providerId="ADAL" clId="{AEAAEDEC-7AAA-47A7-8A2E-8330D1CAD628}" dt="2022-10-20T16:28:05.389" v="1132" actId="1076"/>
          <ac:picMkLst>
            <pc:docMk/>
            <pc:sldMk cId="4004875549" sldId="2146847708"/>
            <ac:picMk id="181" creationId="{18494447-D701-4F0E-B2C4-FD21E522C5BF}"/>
          </ac:picMkLst>
        </pc:picChg>
        <pc:picChg chg="add mod">
          <ac:chgData name="Flavia Panzironi" userId="2605e054-86b8-47a6-8c99-cd9580752c93" providerId="ADAL" clId="{AEAAEDEC-7AAA-47A7-8A2E-8330D1CAD628}" dt="2022-10-20T16:33:09.675" v="1133"/>
          <ac:picMkLst>
            <pc:docMk/>
            <pc:sldMk cId="4004875549" sldId="2146847708"/>
            <ac:picMk id="182" creationId="{65E98E29-F7A2-4C4C-B0FF-8B383983CB28}"/>
          </ac:picMkLst>
        </pc:picChg>
        <pc:cxnChg chg="ord">
          <ac:chgData name="Flavia Panzironi" userId="2605e054-86b8-47a6-8c99-cd9580752c93" providerId="ADAL" clId="{AEAAEDEC-7AAA-47A7-8A2E-8330D1CAD628}" dt="2022-10-20T15:50:02.860" v="921" actId="166"/>
          <ac:cxnSpMkLst>
            <pc:docMk/>
            <pc:sldMk cId="4004875549" sldId="2146847708"/>
            <ac:cxnSpMk id="93" creationId="{0033A78B-62BC-E524-E620-07DCC5F8D607}"/>
          </ac:cxnSpMkLst>
        </pc:cxnChg>
        <pc:cxnChg chg="mod">
          <ac:chgData name="Flavia Panzironi" userId="2605e054-86b8-47a6-8c99-cd9580752c93" providerId="ADAL" clId="{AEAAEDEC-7AAA-47A7-8A2E-8330D1CAD628}" dt="2022-10-20T15:25:54.510" v="804" actId="1076"/>
          <ac:cxnSpMkLst>
            <pc:docMk/>
            <pc:sldMk cId="4004875549" sldId="2146847708"/>
            <ac:cxnSpMk id="235" creationId="{ACEB0E6F-5222-3176-5276-4F3D03966E33}"/>
          </ac:cxnSpMkLst>
        </pc:cxnChg>
      </pc:sldChg>
      <pc:sldChg chg="addSp delSp modSp mod">
        <pc:chgData name="Flavia Panzironi" userId="2605e054-86b8-47a6-8c99-cd9580752c93" providerId="ADAL" clId="{AEAAEDEC-7AAA-47A7-8A2E-8330D1CAD628}" dt="2022-10-20T16:39:10.452" v="1191" actId="478"/>
        <pc:sldMkLst>
          <pc:docMk/>
          <pc:sldMk cId="898062746" sldId="2146847709"/>
        </pc:sldMkLst>
        <pc:spChg chg="del">
          <ac:chgData name="Flavia Panzironi" userId="2605e054-86b8-47a6-8c99-cd9580752c93" providerId="ADAL" clId="{AEAAEDEC-7AAA-47A7-8A2E-8330D1CAD628}" dt="2022-10-20T15:55:50.095" v="948" actId="478"/>
          <ac:spMkLst>
            <pc:docMk/>
            <pc:sldMk cId="898062746" sldId="2146847709"/>
            <ac:spMk id="6" creationId="{42C423DD-5BE2-C274-00FF-B95A0F9B0C1B}"/>
          </ac:spMkLst>
        </pc:spChg>
        <pc:spChg chg="del mod">
          <ac:chgData name="Flavia Panzironi" userId="2605e054-86b8-47a6-8c99-cd9580752c93" providerId="ADAL" clId="{AEAAEDEC-7AAA-47A7-8A2E-8330D1CAD628}" dt="2022-10-20T15:56:26.792" v="958" actId="478"/>
          <ac:spMkLst>
            <pc:docMk/>
            <pc:sldMk cId="898062746" sldId="2146847709"/>
            <ac:spMk id="10" creationId="{8ED7F986-57F7-BA8E-FC32-8281F49021D2}"/>
          </ac:spMkLst>
        </pc:spChg>
        <pc:spChg chg="mod">
          <ac:chgData name="Flavia Panzironi" userId="2605e054-86b8-47a6-8c99-cd9580752c93" providerId="ADAL" clId="{AEAAEDEC-7AAA-47A7-8A2E-8330D1CAD628}" dt="2022-10-20T16:38:57.645" v="1189" actId="242"/>
          <ac:spMkLst>
            <pc:docMk/>
            <pc:sldMk cId="898062746" sldId="2146847709"/>
            <ac:spMk id="16" creationId="{47AF62F8-9A3B-C257-8CC3-25D63D6E9931}"/>
          </ac:spMkLst>
        </pc:spChg>
        <pc:spChg chg="mod">
          <ac:chgData name="Flavia Panzironi" userId="2605e054-86b8-47a6-8c99-cd9580752c93" providerId="ADAL" clId="{AEAAEDEC-7AAA-47A7-8A2E-8330D1CAD628}" dt="2022-10-20T16:22:05.150" v="1095" actId="404"/>
          <ac:spMkLst>
            <pc:docMk/>
            <pc:sldMk cId="898062746" sldId="2146847709"/>
            <ac:spMk id="19" creationId="{9DD5B9C6-5788-8FBF-506E-A119C1D21CBC}"/>
          </ac:spMkLst>
        </pc:spChg>
        <pc:spChg chg="del">
          <ac:chgData name="Flavia Panzironi" userId="2605e054-86b8-47a6-8c99-cd9580752c93" providerId="ADAL" clId="{AEAAEDEC-7AAA-47A7-8A2E-8330D1CAD628}" dt="2022-10-20T16:22:44.309" v="1104" actId="478"/>
          <ac:spMkLst>
            <pc:docMk/>
            <pc:sldMk cId="898062746" sldId="2146847709"/>
            <ac:spMk id="34" creationId="{6A9DCBC5-59B1-5025-A3F6-861E7AA395AC}"/>
          </ac:spMkLst>
        </pc:spChg>
        <pc:spChg chg="mod">
          <ac:chgData name="Flavia Panzironi" userId="2605e054-86b8-47a6-8c99-cd9580752c93" providerId="ADAL" clId="{AEAAEDEC-7AAA-47A7-8A2E-8330D1CAD628}" dt="2022-10-20T16:36:06.272" v="1159" actId="1076"/>
          <ac:spMkLst>
            <pc:docMk/>
            <pc:sldMk cId="898062746" sldId="2146847709"/>
            <ac:spMk id="35" creationId="{137D55A0-5775-B406-82F1-FA39DED71879}"/>
          </ac:spMkLst>
        </pc:spChg>
        <pc:spChg chg="del">
          <ac:chgData name="Flavia Panzironi" userId="2605e054-86b8-47a6-8c99-cd9580752c93" providerId="ADAL" clId="{AEAAEDEC-7AAA-47A7-8A2E-8330D1CAD628}" dt="2022-10-20T16:18:39.521" v="1044" actId="478"/>
          <ac:spMkLst>
            <pc:docMk/>
            <pc:sldMk cId="898062746" sldId="2146847709"/>
            <ac:spMk id="37" creationId="{A9A7648C-9BD8-D997-DC87-036D4B7DBBFA}"/>
          </ac:spMkLst>
        </pc:spChg>
        <pc:spChg chg="mod">
          <ac:chgData name="Flavia Panzironi" userId="2605e054-86b8-47a6-8c99-cd9580752c93" providerId="ADAL" clId="{AEAAEDEC-7AAA-47A7-8A2E-8330D1CAD628}" dt="2022-10-20T16:35:30.267" v="1151" actId="14100"/>
          <ac:spMkLst>
            <pc:docMk/>
            <pc:sldMk cId="898062746" sldId="2146847709"/>
            <ac:spMk id="54" creationId="{F97B9BED-2381-1F2A-50DE-FCA463C902AD}"/>
          </ac:spMkLst>
        </pc:spChg>
        <pc:spChg chg="mod">
          <ac:chgData name="Flavia Panzironi" userId="2605e054-86b8-47a6-8c99-cd9580752c93" providerId="ADAL" clId="{AEAAEDEC-7AAA-47A7-8A2E-8330D1CAD628}" dt="2022-10-20T16:22:37.454" v="1103" actId="1035"/>
          <ac:spMkLst>
            <pc:docMk/>
            <pc:sldMk cId="898062746" sldId="2146847709"/>
            <ac:spMk id="57" creationId="{535C2DAD-703A-7119-E505-1859A7084371}"/>
          </ac:spMkLst>
        </pc:spChg>
        <pc:spChg chg="mod">
          <ac:chgData name="Flavia Panzironi" userId="2605e054-86b8-47a6-8c99-cd9580752c93" providerId="ADAL" clId="{AEAAEDEC-7AAA-47A7-8A2E-8330D1CAD628}" dt="2022-10-20T16:21:37.103" v="1088" actId="403"/>
          <ac:spMkLst>
            <pc:docMk/>
            <pc:sldMk cId="898062746" sldId="2146847709"/>
            <ac:spMk id="73" creationId="{C29843E6-9CD3-9D5E-C6CE-73E0E9067657}"/>
          </ac:spMkLst>
        </pc:spChg>
        <pc:spChg chg="mod">
          <ac:chgData name="Flavia Panzironi" userId="2605e054-86b8-47a6-8c99-cd9580752c93" providerId="ADAL" clId="{AEAAEDEC-7AAA-47A7-8A2E-8330D1CAD628}" dt="2022-10-20T16:22:34.917" v="1102" actId="14100"/>
          <ac:spMkLst>
            <pc:docMk/>
            <pc:sldMk cId="898062746" sldId="2146847709"/>
            <ac:spMk id="74" creationId="{BEF4C2D4-2D1A-414E-B6D9-C940DE98BCD2}"/>
          </ac:spMkLst>
        </pc:spChg>
        <pc:spChg chg="del mod">
          <ac:chgData name="Flavia Panzironi" userId="2605e054-86b8-47a6-8c99-cd9580752c93" providerId="ADAL" clId="{AEAAEDEC-7AAA-47A7-8A2E-8330D1CAD628}" dt="2022-10-20T16:36:18.473" v="1162" actId="478"/>
          <ac:spMkLst>
            <pc:docMk/>
            <pc:sldMk cId="898062746" sldId="2146847709"/>
            <ac:spMk id="75" creationId="{A0D003C6-250D-B93B-B3C7-56DF489D559F}"/>
          </ac:spMkLst>
        </pc:spChg>
        <pc:spChg chg="del mod">
          <ac:chgData name="Flavia Panzironi" userId="2605e054-86b8-47a6-8c99-cd9580752c93" providerId="ADAL" clId="{AEAAEDEC-7AAA-47A7-8A2E-8330D1CAD628}" dt="2022-10-20T16:38:13.089" v="1183" actId="478"/>
          <ac:spMkLst>
            <pc:docMk/>
            <pc:sldMk cId="898062746" sldId="2146847709"/>
            <ac:spMk id="82" creationId="{721C01B7-FCFD-E416-6C45-5EA967A7783E}"/>
          </ac:spMkLst>
        </pc:spChg>
        <pc:spChg chg="mod">
          <ac:chgData name="Flavia Panzironi" userId="2605e054-86b8-47a6-8c99-cd9580752c93" providerId="ADAL" clId="{AEAAEDEC-7AAA-47A7-8A2E-8330D1CAD628}" dt="2022-10-20T16:22:09.536" v="1097" actId="404"/>
          <ac:spMkLst>
            <pc:docMk/>
            <pc:sldMk cId="898062746" sldId="2146847709"/>
            <ac:spMk id="84" creationId="{7E2C9047-5024-4388-9D6C-37CE63E95093}"/>
          </ac:spMkLst>
        </pc:spChg>
        <pc:spChg chg="mod">
          <ac:chgData name="Flavia Panzironi" userId="2605e054-86b8-47a6-8c99-cd9580752c93" providerId="ADAL" clId="{AEAAEDEC-7AAA-47A7-8A2E-8330D1CAD628}" dt="2022-10-20T15:58:20.676" v="986" actId="14100"/>
          <ac:spMkLst>
            <pc:docMk/>
            <pc:sldMk cId="898062746" sldId="2146847709"/>
            <ac:spMk id="98" creationId="{C128F798-B558-4B37-927A-4D43A7669E5F}"/>
          </ac:spMkLst>
        </pc:spChg>
        <pc:spChg chg="del">
          <ac:chgData name="Flavia Panzironi" userId="2605e054-86b8-47a6-8c99-cd9580752c93" providerId="ADAL" clId="{AEAAEDEC-7AAA-47A7-8A2E-8330D1CAD628}" dt="2022-10-20T16:36:20.719" v="1163" actId="478"/>
          <ac:spMkLst>
            <pc:docMk/>
            <pc:sldMk cId="898062746" sldId="2146847709"/>
            <ac:spMk id="112" creationId="{D17EE41D-8FA6-4A33-AF56-627E5276364D}"/>
          </ac:spMkLst>
        </pc:spChg>
        <pc:spChg chg="del">
          <ac:chgData name="Flavia Panzironi" userId="2605e054-86b8-47a6-8c99-cd9580752c93" providerId="ADAL" clId="{AEAAEDEC-7AAA-47A7-8A2E-8330D1CAD628}" dt="2022-10-20T16:20:05.171" v="1065" actId="478"/>
          <ac:spMkLst>
            <pc:docMk/>
            <pc:sldMk cId="898062746" sldId="2146847709"/>
            <ac:spMk id="116" creationId="{4443B7D4-D350-41CE-981F-490A7864CC8D}"/>
          </ac:spMkLst>
        </pc:spChg>
        <pc:spChg chg="mod">
          <ac:chgData name="Flavia Panzironi" userId="2605e054-86b8-47a6-8c99-cd9580752c93" providerId="ADAL" clId="{AEAAEDEC-7AAA-47A7-8A2E-8330D1CAD628}" dt="2022-10-20T16:21:34.119" v="1087" actId="403"/>
          <ac:spMkLst>
            <pc:docMk/>
            <pc:sldMk cId="898062746" sldId="2146847709"/>
            <ac:spMk id="123" creationId="{3B1B23F1-4F2A-4A0D-A71B-04560B19A331}"/>
          </ac:spMkLst>
        </pc:spChg>
        <pc:spChg chg="del">
          <ac:chgData name="Flavia Panzironi" userId="2605e054-86b8-47a6-8c99-cd9580752c93" providerId="ADAL" clId="{AEAAEDEC-7AAA-47A7-8A2E-8330D1CAD628}" dt="2022-10-20T16:20:07.931" v="1066" actId="478"/>
          <ac:spMkLst>
            <pc:docMk/>
            <pc:sldMk cId="898062746" sldId="2146847709"/>
            <ac:spMk id="124" creationId="{454A6AE9-AA1D-4BCC-A250-73F7D903CD23}"/>
          </ac:spMkLst>
        </pc:spChg>
        <pc:spChg chg="del">
          <ac:chgData name="Flavia Panzironi" userId="2605e054-86b8-47a6-8c99-cd9580752c93" providerId="ADAL" clId="{AEAAEDEC-7AAA-47A7-8A2E-8330D1CAD628}" dt="2022-10-20T16:18:21.001" v="1038" actId="478"/>
          <ac:spMkLst>
            <pc:docMk/>
            <pc:sldMk cId="898062746" sldId="2146847709"/>
            <ac:spMk id="126" creationId="{A4E91084-6468-402E-A863-86658842E25E}"/>
          </ac:spMkLst>
        </pc:spChg>
        <pc:spChg chg="mod">
          <ac:chgData name="Flavia Panzironi" userId="2605e054-86b8-47a6-8c99-cd9580752c93" providerId="ADAL" clId="{AEAAEDEC-7AAA-47A7-8A2E-8330D1CAD628}" dt="2022-10-20T16:21:29.833" v="1086" actId="404"/>
          <ac:spMkLst>
            <pc:docMk/>
            <pc:sldMk cId="898062746" sldId="2146847709"/>
            <ac:spMk id="160" creationId="{F0D3A90D-0867-7142-CF23-5F2B02588D2A}"/>
          </ac:spMkLst>
        </pc:spChg>
        <pc:spChg chg="mod">
          <ac:chgData name="Flavia Panzironi" userId="2605e054-86b8-47a6-8c99-cd9580752c93" providerId="ADAL" clId="{AEAAEDEC-7AAA-47A7-8A2E-8330D1CAD628}" dt="2022-10-20T16:21:45.216" v="1091" actId="404"/>
          <ac:spMkLst>
            <pc:docMk/>
            <pc:sldMk cId="898062746" sldId="2146847709"/>
            <ac:spMk id="161" creationId="{1C40516B-24F4-881D-1D0C-1F762BA1C7CE}"/>
          </ac:spMkLst>
        </pc:spChg>
        <pc:spChg chg="del mod">
          <ac:chgData name="Flavia Panzironi" userId="2605e054-86b8-47a6-8c99-cd9580752c93" providerId="ADAL" clId="{AEAAEDEC-7AAA-47A7-8A2E-8330D1CAD628}" dt="2022-10-20T15:57:38.191" v="977" actId="478"/>
          <ac:spMkLst>
            <pc:docMk/>
            <pc:sldMk cId="898062746" sldId="2146847709"/>
            <ac:spMk id="168" creationId="{313791E1-2E19-B6DB-F408-BF3380D211D7}"/>
          </ac:spMkLst>
        </pc:spChg>
        <pc:spChg chg="mod">
          <ac:chgData name="Flavia Panzironi" userId="2605e054-86b8-47a6-8c99-cd9580752c93" providerId="ADAL" clId="{AEAAEDEC-7AAA-47A7-8A2E-8330D1CAD628}" dt="2022-10-20T16:36:08.983" v="1160" actId="1076"/>
          <ac:spMkLst>
            <pc:docMk/>
            <pc:sldMk cId="898062746" sldId="2146847709"/>
            <ac:spMk id="169" creationId="{1EA5EBD0-D163-1372-850A-EC11FEEA069C}"/>
          </ac:spMkLst>
        </pc:spChg>
        <pc:spChg chg="mod">
          <ac:chgData name="Flavia Panzironi" userId="2605e054-86b8-47a6-8c99-cd9580752c93" providerId="ADAL" clId="{AEAAEDEC-7AAA-47A7-8A2E-8330D1CAD628}" dt="2022-10-20T16:21:22.857" v="1084" actId="404"/>
          <ac:spMkLst>
            <pc:docMk/>
            <pc:sldMk cId="898062746" sldId="2146847709"/>
            <ac:spMk id="171" creationId="{8662425B-189F-4438-B7D7-68A9FE167C13}"/>
          </ac:spMkLst>
        </pc:spChg>
        <pc:spChg chg="add mod">
          <ac:chgData name="Flavia Panzironi" userId="2605e054-86b8-47a6-8c99-cd9580752c93" providerId="ADAL" clId="{AEAAEDEC-7AAA-47A7-8A2E-8330D1CAD628}" dt="2022-10-20T16:18:28.149" v="1040" actId="164"/>
          <ac:spMkLst>
            <pc:docMk/>
            <pc:sldMk cId="898062746" sldId="2146847709"/>
            <ac:spMk id="194" creationId="{8A8FC189-22A1-4CA7-A322-A2EE73EFFFBF}"/>
          </ac:spMkLst>
        </pc:spChg>
        <pc:spChg chg="add mod">
          <ac:chgData name="Flavia Panzironi" userId="2605e054-86b8-47a6-8c99-cd9580752c93" providerId="ADAL" clId="{AEAAEDEC-7AAA-47A7-8A2E-8330D1CAD628}" dt="2022-10-20T16:22:12.693" v="1099" actId="404"/>
          <ac:spMkLst>
            <pc:docMk/>
            <pc:sldMk cId="898062746" sldId="2146847709"/>
            <ac:spMk id="196" creationId="{279ACEBE-1F9F-4275-BE43-70CE950AA39C}"/>
          </ac:spMkLst>
        </pc:spChg>
        <pc:spChg chg="add mod">
          <ac:chgData name="Flavia Panzironi" userId="2605e054-86b8-47a6-8c99-cd9580752c93" providerId="ADAL" clId="{AEAAEDEC-7AAA-47A7-8A2E-8330D1CAD628}" dt="2022-10-20T16:00:51.868" v="1024" actId="1036"/>
          <ac:spMkLst>
            <pc:docMk/>
            <pc:sldMk cId="898062746" sldId="2146847709"/>
            <ac:spMk id="197" creationId="{9029BE81-6175-43F8-9DDF-64CA6574E7D6}"/>
          </ac:spMkLst>
        </pc:spChg>
        <pc:spChg chg="mod topLvl">
          <ac:chgData name="Flavia Panzironi" userId="2605e054-86b8-47a6-8c99-cd9580752c93" providerId="ADAL" clId="{AEAAEDEC-7AAA-47A7-8A2E-8330D1CAD628}" dt="2022-10-20T16:35:43.770" v="1154" actId="14100"/>
          <ac:spMkLst>
            <pc:docMk/>
            <pc:sldMk cId="898062746" sldId="2146847709"/>
            <ac:spMk id="203" creationId="{CB1DC75D-57D4-4E72-8E8B-F2A1D6EB2F68}"/>
          </ac:spMkLst>
        </pc:spChg>
        <pc:spChg chg="add mod">
          <ac:chgData name="Flavia Panzironi" userId="2605e054-86b8-47a6-8c99-cd9580752c93" providerId="ADAL" clId="{AEAAEDEC-7AAA-47A7-8A2E-8330D1CAD628}" dt="2022-10-20T16:20:02.519" v="1064" actId="1076"/>
          <ac:spMkLst>
            <pc:docMk/>
            <pc:sldMk cId="898062746" sldId="2146847709"/>
            <ac:spMk id="206" creationId="{6D8C9733-CAFF-42A3-BCEA-A5E4A74670CA}"/>
          </ac:spMkLst>
        </pc:spChg>
        <pc:spChg chg="add mod">
          <ac:chgData name="Flavia Panzironi" userId="2605e054-86b8-47a6-8c99-cd9580752c93" providerId="ADAL" clId="{AEAAEDEC-7AAA-47A7-8A2E-8330D1CAD628}" dt="2022-10-20T16:20:13.934" v="1068" actId="1076"/>
          <ac:spMkLst>
            <pc:docMk/>
            <pc:sldMk cId="898062746" sldId="2146847709"/>
            <ac:spMk id="207" creationId="{2172A1FD-6DA9-4C98-A64B-1F4F008DDF1D}"/>
          </ac:spMkLst>
        </pc:spChg>
        <pc:spChg chg="add del mod">
          <ac:chgData name="Flavia Panzironi" userId="2605e054-86b8-47a6-8c99-cd9580752c93" providerId="ADAL" clId="{AEAAEDEC-7AAA-47A7-8A2E-8330D1CAD628}" dt="2022-10-20T16:36:15.699" v="1161" actId="478"/>
          <ac:spMkLst>
            <pc:docMk/>
            <pc:sldMk cId="898062746" sldId="2146847709"/>
            <ac:spMk id="208" creationId="{DB3546E3-94EA-4252-BC50-2D7418BED180}"/>
          </ac:spMkLst>
        </pc:spChg>
        <pc:spChg chg="add mod">
          <ac:chgData name="Flavia Panzironi" userId="2605e054-86b8-47a6-8c99-cd9580752c93" providerId="ADAL" clId="{AEAAEDEC-7AAA-47A7-8A2E-8330D1CAD628}" dt="2022-10-20T16:22:58.706" v="1106" actId="1076"/>
          <ac:spMkLst>
            <pc:docMk/>
            <pc:sldMk cId="898062746" sldId="2146847709"/>
            <ac:spMk id="209" creationId="{66E0B9E0-81EE-4199-9078-264D6EA3BAD6}"/>
          </ac:spMkLst>
        </pc:spChg>
        <pc:spChg chg="mod">
          <ac:chgData name="Flavia Panzironi" userId="2605e054-86b8-47a6-8c99-cd9580752c93" providerId="ADAL" clId="{AEAAEDEC-7AAA-47A7-8A2E-8330D1CAD628}" dt="2022-10-20T16:36:36.512" v="1164"/>
          <ac:spMkLst>
            <pc:docMk/>
            <pc:sldMk cId="898062746" sldId="2146847709"/>
            <ac:spMk id="214" creationId="{8A5CE37B-36CE-4E5D-970B-3CDED4B8933B}"/>
          </ac:spMkLst>
        </pc:spChg>
        <pc:spChg chg="mod">
          <ac:chgData name="Flavia Panzironi" userId="2605e054-86b8-47a6-8c99-cd9580752c93" providerId="ADAL" clId="{AEAAEDEC-7AAA-47A7-8A2E-8330D1CAD628}" dt="2022-10-20T16:36:36.512" v="1164"/>
          <ac:spMkLst>
            <pc:docMk/>
            <pc:sldMk cId="898062746" sldId="2146847709"/>
            <ac:spMk id="232" creationId="{EA8E8938-8D4F-4890-9C1A-5D351E9C96E2}"/>
          </ac:spMkLst>
        </pc:spChg>
        <pc:spChg chg="mod">
          <ac:chgData name="Flavia Panzironi" userId="2605e054-86b8-47a6-8c99-cd9580752c93" providerId="ADAL" clId="{AEAAEDEC-7AAA-47A7-8A2E-8330D1CAD628}" dt="2022-10-20T16:36:36.512" v="1164"/>
          <ac:spMkLst>
            <pc:docMk/>
            <pc:sldMk cId="898062746" sldId="2146847709"/>
            <ac:spMk id="248" creationId="{B55B3A8D-BFEF-4480-8C0A-B40F703A372D}"/>
          </ac:spMkLst>
        </pc:spChg>
        <pc:spChg chg="mod">
          <ac:chgData name="Flavia Panzironi" userId="2605e054-86b8-47a6-8c99-cd9580752c93" providerId="ADAL" clId="{AEAAEDEC-7AAA-47A7-8A2E-8330D1CAD628}" dt="2022-10-20T16:36:36.512" v="1164"/>
          <ac:spMkLst>
            <pc:docMk/>
            <pc:sldMk cId="898062746" sldId="2146847709"/>
            <ac:spMk id="249" creationId="{CB630D61-AE3B-428F-B25A-06B590C2EAC1}"/>
          </ac:spMkLst>
        </pc:spChg>
        <pc:spChg chg="mod">
          <ac:chgData name="Flavia Panzironi" userId="2605e054-86b8-47a6-8c99-cd9580752c93" providerId="ADAL" clId="{AEAAEDEC-7AAA-47A7-8A2E-8330D1CAD628}" dt="2022-10-20T16:36:36.512" v="1164"/>
          <ac:spMkLst>
            <pc:docMk/>
            <pc:sldMk cId="898062746" sldId="2146847709"/>
            <ac:spMk id="251" creationId="{04B0F841-CC14-432B-9888-B7D7EAA5CC61}"/>
          </ac:spMkLst>
        </pc:spChg>
        <pc:spChg chg="mod">
          <ac:chgData name="Flavia Panzironi" userId="2605e054-86b8-47a6-8c99-cd9580752c93" providerId="ADAL" clId="{AEAAEDEC-7AAA-47A7-8A2E-8330D1CAD628}" dt="2022-10-20T16:36:36.512" v="1164"/>
          <ac:spMkLst>
            <pc:docMk/>
            <pc:sldMk cId="898062746" sldId="2146847709"/>
            <ac:spMk id="262" creationId="{88E25257-D62C-4DF2-BAF7-C4E7D17A36DD}"/>
          </ac:spMkLst>
        </pc:spChg>
        <pc:spChg chg="mod">
          <ac:chgData name="Flavia Panzironi" userId="2605e054-86b8-47a6-8c99-cd9580752c93" providerId="ADAL" clId="{AEAAEDEC-7AAA-47A7-8A2E-8330D1CAD628}" dt="2022-10-20T16:36:36.512" v="1164"/>
          <ac:spMkLst>
            <pc:docMk/>
            <pc:sldMk cId="898062746" sldId="2146847709"/>
            <ac:spMk id="266" creationId="{8F268173-C9F6-4756-B866-2259CD4289E0}"/>
          </ac:spMkLst>
        </pc:spChg>
        <pc:spChg chg="mod">
          <ac:chgData name="Flavia Panzironi" userId="2605e054-86b8-47a6-8c99-cd9580752c93" providerId="ADAL" clId="{AEAAEDEC-7AAA-47A7-8A2E-8330D1CAD628}" dt="2022-10-20T16:36:36.512" v="1164"/>
          <ac:spMkLst>
            <pc:docMk/>
            <pc:sldMk cId="898062746" sldId="2146847709"/>
            <ac:spMk id="268" creationId="{D3B9EF36-79DC-4FB8-BA69-4FBB23A34E8A}"/>
          </ac:spMkLst>
        </pc:spChg>
        <pc:spChg chg="mod">
          <ac:chgData name="Flavia Panzironi" userId="2605e054-86b8-47a6-8c99-cd9580752c93" providerId="ADAL" clId="{AEAAEDEC-7AAA-47A7-8A2E-8330D1CAD628}" dt="2022-10-20T16:36:36.512" v="1164"/>
          <ac:spMkLst>
            <pc:docMk/>
            <pc:sldMk cId="898062746" sldId="2146847709"/>
            <ac:spMk id="271" creationId="{9AB53DAD-0391-40E9-80ED-27047A23AAB9}"/>
          </ac:spMkLst>
        </pc:spChg>
        <pc:spChg chg="mod">
          <ac:chgData name="Flavia Panzironi" userId="2605e054-86b8-47a6-8c99-cd9580752c93" providerId="ADAL" clId="{AEAAEDEC-7AAA-47A7-8A2E-8330D1CAD628}" dt="2022-10-20T16:36:36.512" v="1164"/>
          <ac:spMkLst>
            <pc:docMk/>
            <pc:sldMk cId="898062746" sldId="2146847709"/>
            <ac:spMk id="283" creationId="{17764D5D-23CB-4FC9-B44C-E735C9EC7AC2}"/>
          </ac:spMkLst>
        </pc:spChg>
        <pc:spChg chg="mod">
          <ac:chgData name="Flavia Panzironi" userId="2605e054-86b8-47a6-8c99-cd9580752c93" providerId="ADAL" clId="{AEAAEDEC-7AAA-47A7-8A2E-8330D1CAD628}" dt="2022-10-20T16:36:36.512" v="1164"/>
          <ac:spMkLst>
            <pc:docMk/>
            <pc:sldMk cId="898062746" sldId="2146847709"/>
            <ac:spMk id="287" creationId="{97977AFA-7B30-4936-96DE-1CC25A7D2B9E}"/>
          </ac:spMkLst>
        </pc:spChg>
        <pc:spChg chg="mod">
          <ac:chgData name="Flavia Panzironi" userId="2605e054-86b8-47a6-8c99-cd9580752c93" providerId="ADAL" clId="{AEAAEDEC-7AAA-47A7-8A2E-8330D1CAD628}" dt="2022-10-20T16:36:36.512" v="1164"/>
          <ac:spMkLst>
            <pc:docMk/>
            <pc:sldMk cId="898062746" sldId="2146847709"/>
            <ac:spMk id="288" creationId="{7282309C-E186-435E-9DC8-C476594E4BEB}"/>
          </ac:spMkLst>
        </pc:spChg>
        <pc:spChg chg="mod">
          <ac:chgData name="Flavia Panzironi" userId="2605e054-86b8-47a6-8c99-cd9580752c93" providerId="ADAL" clId="{AEAAEDEC-7AAA-47A7-8A2E-8330D1CAD628}" dt="2022-10-20T16:36:36.512" v="1164"/>
          <ac:spMkLst>
            <pc:docMk/>
            <pc:sldMk cId="898062746" sldId="2146847709"/>
            <ac:spMk id="289" creationId="{8B609B59-1A3B-40F6-AE12-04FC22BB8211}"/>
          </ac:spMkLst>
        </pc:spChg>
        <pc:spChg chg="mod">
          <ac:chgData name="Flavia Panzironi" userId="2605e054-86b8-47a6-8c99-cd9580752c93" providerId="ADAL" clId="{AEAAEDEC-7AAA-47A7-8A2E-8330D1CAD628}" dt="2022-10-20T16:36:36.512" v="1164"/>
          <ac:spMkLst>
            <pc:docMk/>
            <pc:sldMk cId="898062746" sldId="2146847709"/>
            <ac:spMk id="296" creationId="{F910370E-57C9-4F81-8A59-7B596EC1343B}"/>
          </ac:spMkLst>
        </pc:spChg>
        <pc:spChg chg="mod">
          <ac:chgData name="Flavia Panzironi" userId="2605e054-86b8-47a6-8c99-cd9580752c93" providerId="ADAL" clId="{AEAAEDEC-7AAA-47A7-8A2E-8330D1CAD628}" dt="2022-10-20T16:36:36.512" v="1164"/>
          <ac:spMkLst>
            <pc:docMk/>
            <pc:sldMk cId="898062746" sldId="2146847709"/>
            <ac:spMk id="297" creationId="{C5A298C8-ECBA-451C-A27A-17A5C49BC421}"/>
          </ac:spMkLst>
        </pc:spChg>
        <pc:spChg chg="mod">
          <ac:chgData name="Flavia Panzironi" userId="2605e054-86b8-47a6-8c99-cd9580752c93" providerId="ADAL" clId="{AEAAEDEC-7AAA-47A7-8A2E-8330D1CAD628}" dt="2022-10-20T16:36:36.512" v="1164"/>
          <ac:spMkLst>
            <pc:docMk/>
            <pc:sldMk cId="898062746" sldId="2146847709"/>
            <ac:spMk id="298" creationId="{D72351F0-705C-46CC-9FF0-C25A07D16A32}"/>
          </ac:spMkLst>
        </pc:spChg>
        <pc:spChg chg="mod">
          <ac:chgData name="Flavia Panzironi" userId="2605e054-86b8-47a6-8c99-cd9580752c93" providerId="ADAL" clId="{AEAAEDEC-7AAA-47A7-8A2E-8330D1CAD628}" dt="2022-10-20T16:36:36.512" v="1164"/>
          <ac:spMkLst>
            <pc:docMk/>
            <pc:sldMk cId="898062746" sldId="2146847709"/>
            <ac:spMk id="299" creationId="{E7B41340-4130-4950-92BF-AB3E578319A8}"/>
          </ac:spMkLst>
        </pc:spChg>
        <pc:spChg chg="mod">
          <ac:chgData name="Flavia Panzironi" userId="2605e054-86b8-47a6-8c99-cd9580752c93" providerId="ADAL" clId="{AEAAEDEC-7AAA-47A7-8A2E-8330D1CAD628}" dt="2022-10-20T16:36:36.512" v="1164"/>
          <ac:spMkLst>
            <pc:docMk/>
            <pc:sldMk cId="898062746" sldId="2146847709"/>
            <ac:spMk id="300" creationId="{EF792732-48FE-4AF4-9C4F-30734B64D834}"/>
          </ac:spMkLst>
        </pc:spChg>
        <pc:spChg chg="mod">
          <ac:chgData name="Flavia Panzironi" userId="2605e054-86b8-47a6-8c99-cd9580752c93" providerId="ADAL" clId="{AEAAEDEC-7AAA-47A7-8A2E-8330D1CAD628}" dt="2022-10-20T16:36:36.512" v="1164"/>
          <ac:spMkLst>
            <pc:docMk/>
            <pc:sldMk cId="898062746" sldId="2146847709"/>
            <ac:spMk id="302" creationId="{3AA59B9A-4112-4F62-A067-7861BBC5E06F}"/>
          </ac:spMkLst>
        </pc:spChg>
        <pc:spChg chg="mod">
          <ac:chgData name="Flavia Panzironi" userId="2605e054-86b8-47a6-8c99-cd9580752c93" providerId="ADAL" clId="{AEAAEDEC-7AAA-47A7-8A2E-8330D1CAD628}" dt="2022-10-20T16:36:36.512" v="1164"/>
          <ac:spMkLst>
            <pc:docMk/>
            <pc:sldMk cId="898062746" sldId="2146847709"/>
            <ac:spMk id="304" creationId="{CD96FA17-A3F8-4EBF-96AD-DEAE61264FBE}"/>
          </ac:spMkLst>
        </pc:spChg>
        <pc:spChg chg="mod">
          <ac:chgData name="Flavia Panzironi" userId="2605e054-86b8-47a6-8c99-cd9580752c93" providerId="ADAL" clId="{AEAAEDEC-7AAA-47A7-8A2E-8330D1CAD628}" dt="2022-10-20T16:36:36.512" v="1164"/>
          <ac:spMkLst>
            <pc:docMk/>
            <pc:sldMk cId="898062746" sldId="2146847709"/>
            <ac:spMk id="305" creationId="{908E68DF-5596-4F79-9379-4F2A83604789}"/>
          </ac:spMkLst>
        </pc:spChg>
        <pc:spChg chg="mod">
          <ac:chgData name="Flavia Panzironi" userId="2605e054-86b8-47a6-8c99-cd9580752c93" providerId="ADAL" clId="{AEAAEDEC-7AAA-47A7-8A2E-8330D1CAD628}" dt="2022-10-20T16:36:36.512" v="1164"/>
          <ac:spMkLst>
            <pc:docMk/>
            <pc:sldMk cId="898062746" sldId="2146847709"/>
            <ac:spMk id="306" creationId="{3FD84340-CF4E-4D67-BFE6-49C57EDA8DAB}"/>
          </ac:spMkLst>
        </pc:spChg>
        <pc:spChg chg="mod">
          <ac:chgData name="Flavia Panzironi" userId="2605e054-86b8-47a6-8c99-cd9580752c93" providerId="ADAL" clId="{AEAAEDEC-7AAA-47A7-8A2E-8330D1CAD628}" dt="2022-10-20T16:36:36.512" v="1164"/>
          <ac:spMkLst>
            <pc:docMk/>
            <pc:sldMk cId="898062746" sldId="2146847709"/>
            <ac:spMk id="307" creationId="{043D7F33-93F7-49DB-8D0F-C80285401EBE}"/>
          </ac:spMkLst>
        </pc:spChg>
        <pc:spChg chg="mod">
          <ac:chgData name="Flavia Panzironi" userId="2605e054-86b8-47a6-8c99-cd9580752c93" providerId="ADAL" clId="{AEAAEDEC-7AAA-47A7-8A2E-8330D1CAD628}" dt="2022-10-20T16:36:36.512" v="1164"/>
          <ac:spMkLst>
            <pc:docMk/>
            <pc:sldMk cId="898062746" sldId="2146847709"/>
            <ac:spMk id="310" creationId="{85C4FB6B-A32C-45A8-903A-D5131C7CE8AD}"/>
          </ac:spMkLst>
        </pc:spChg>
        <pc:spChg chg="mod">
          <ac:chgData name="Flavia Panzironi" userId="2605e054-86b8-47a6-8c99-cd9580752c93" providerId="ADAL" clId="{AEAAEDEC-7AAA-47A7-8A2E-8330D1CAD628}" dt="2022-10-20T16:36:36.512" v="1164"/>
          <ac:spMkLst>
            <pc:docMk/>
            <pc:sldMk cId="898062746" sldId="2146847709"/>
            <ac:spMk id="336" creationId="{4E511753-6051-4A63-9B5B-DD925A6FB4F7}"/>
          </ac:spMkLst>
        </pc:spChg>
        <pc:spChg chg="mod">
          <ac:chgData name="Flavia Panzironi" userId="2605e054-86b8-47a6-8c99-cd9580752c93" providerId="ADAL" clId="{AEAAEDEC-7AAA-47A7-8A2E-8330D1CAD628}" dt="2022-10-20T16:36:36.512" v="1164"/>
          <ac:spMkLst>
            <pc:docMk/>
            <pc:sldMk cId="898062746" sldId="2146847709"/>
            <ac:spMk id="337" creationId="{C60B72D4-13B0-4053-80FC-2AB783A54172}"/>
          </ac:spMkLst>
        </pc:spChg>
        <pc:spChg chg="mod">
          <ac:chgData name="Flavia Panzironi" userId="2605e054-86b8-47a6-8c99-cd9580752c93" providerId="ADAL" clId="{AEAAEDEC-7AAA-47A7-8A2E-8330D1CAD628}" dt="2022-10-20T16:36:36.512" v="1164"/>
          <ac:spMkLst>
            <pc:docMk/>
            <pc:sldMk cId="898062746" sldId="2146847709"/>
            <ac:spMk id="338" creationId="{B64F3FCD-1E27-42BA-AA06-1392E5080E37}"/>
          </ac:spMkLst>
        </pc:spChg>
        <pc:spChg chg="mod">
          <ac:chgData name="Flavia Panzironi" userId="2605e054-86b8-47a6-8c99-cd9580752c93" providerId="ADAL" clId="{AEAAEDEC-7AAA-47A7-8A2E-8330D1CAD628}" dt="2022-10-20T16:36:36.512" v="1164"/>
          <ac:spMkLst>
            <pc:docMk/>
            <pc:sldMk cId="898062746" sldId="2146847709"/>
            <ac:spMk id="339" creationId="{50A6A3F4-430B-4693-84ED-64D7C0611947}"/>
          </ac:spMkLst>
        </pc:spChg>
        <pc:spChg chg="mod">
          <ac:chgData name="Flavia Panzironi" userId="2605e054-86b8-47a6-8c99-cd9580752c93" providerId="ADAL" clId="{AEAAEDEC-7AAA-47A7-8A2E-8330D1CAD628}" dt="2022-10-20T16:36:36.512" v="1164"/>
          <ac:spMkLst>
            <pc:docMk/>
            <pc:sldMk cId="898062746" sldId="2146847709"/>
            <ac:spMk id="342" creationId="{B1A8565F-9052-4933-A267-F52B7E4BB6A0}"/>
          </ac:spMkLst>
        </pc:spChg>
        <pc:spChg chg="mod">
          <ac:chgData name="Flavia Panzironi" userId="2605e054-86b8-47a6-8c99-cd9580752c93" providerId="ADAL" clId="{AEAAEDEC-7AAA-47A7-8A2E-8330D1CAD628}" dt="2022-10-20T16:36:36.512" v="1164"/>
          <ac:spMkLst>
            <pc:docMk/>
            <pc:sldMk cId="898062746" sldId="2146847709"/>
            <ac:spMk id="344" creationId="{1C15F855-6C1F-4BB4-9148-25BB87251BDC}"/>
          </ac:spMkLst>
        </pc:spChg>
        <pc:spChg chg="mod">
          <ac:chgData name="Flavia Panzironi" userId="2605e054-86b8-47a6-8c99-cd9580752c93" providerId="ADAL" clId="{AEAAEDEC-7AAA-47A7-8A2E-8330D1CAD628}" dt="2022-10-20T16:36:36.512" v="1164"/>
          <ac:spMkLst>
            <pc:docMk/>
            <pc:sldMk cId="898062746" sldId="2146847709"/>
            <ac:spMk id="345" creationId="{329A4D2E-73BF-45D2-8CD0-9CA57A8F421A}"/>
          </ac:spMkLst>
        </pc:spChg>
        <pc:spChg chg="mod">
          <ac:chgData name="Flavia Panzironi" userId="2605e054-86b8-47a6-8c99-cd9580752c93" providerId="ADAL" clId="{AEAAEDEC-7AAA-47A7-8A2E-8330D1CAD628}" dt="2022-10-20T16:36:36.512" v="1164"/>
          <ac:spMkLst>
            <pc:docMk/>
            <pc:sldMk cId="898062746" sldId="2146847709"/>
            <ac:spMk id="346" creationId="{098A5BEF-DB4E-403A-A190-2DA62C8D4A3B}"/>
          </ac:spMkLst>
        </pc:spChg>
        <pc:spChg chg="mod">
          <ac:chgData name="Flavia Panzironi" userId="2605e054-86b8-47a6-8c99-cd9580752c93" providerId="ADAL" clId="{AEAAEDEC-7AAA-47A7-8A2E-8330D1CAD628}" dt="2022-10-20T16:36:36.512" v="1164"/>
          <ac:spMkLst>
            <pc:docMk/>
            <pc:sldMk cId="898062746" sldId="2146847709"/>
            <ac:spMk id="347" creationId="{08A88B00-053D-429E-9467-053251CF030E}"/>
          </ac:spMkLst>
        </pc:spChg>
        <pc:spChg chg="mod">
          <ac:chgData name="Flavia Panzironi" userId="2605e054-86b8-47a6-8c99-cd9580752c93" providerId="ADAL" clId="{AEAAEDEC-7AAA-47A7-8A2E-8330D1CAD628}" dt="2022-10-20T16:36:36.512" v="1164"/>
          <ac:spMkLst>
            <pc:docMk/>
            <pc:sldMk cId="898062746" sldId="2146847709"/>
            <ac:spMk id="348" creationId="{5880F32F-5638-415B-A6FE-D11264439FF5}"/>
          </ac:spMkLst>
        </pc:spChg>
        <pc:spChg chg="mod">
          <ac:chgData name="Flavia Panzironi" userId="2605e054-86b8-47a6-8c99-cd9580752c93" providerId="ADAL" clId="{AEAAEDEC-7AAA-47A7-8A2E-8330D1CAD628}" dt="2022-10-20T16:36:36.512" v="1164"/>
          <ac:spMkLst>
            <pc:docMk/>
            <pc:sldMk cId="898062746" sldId="2146847709"/>
            <ac:spMk id="349" creationId="{ACB65B13-9A8B-4433-A68E-AA67E31E8497}"/>
          </ac:spMkLst>
        </pc:spChg>
        <pc:spChg chg="mod">
          <ac:chgData name="Flavia Panzironi" userId="2605e054-86b8-47a6-8c99-cd9580752c93" providerId="ADAL" clId="{AEAAEDEC-7AAA-47A7-8A2E-8330D1CAD628}" dt="2022-10-20T16:36:36.512" v="1164"/>
          <ac:spMkLst>
            <pc:docMk/>
            <pc:sldMk cId="898062746" sldId="2146847709"/>
            <ac:spMk id="351" creationId="{A3829228-F884-4340-96B6-1FD6767E566F}"/>
          </ac:spMkLst>
        </pc:spChg>
        <pc:spChg chg="mod">
          <ac:chgData name="Flavia Panzironi" userId="2605e054-86b8-47a6-8c99-cd9580752c93" providerId="ADAL" clId="{AEAAEDEC-7AAA-47A7-8A2E-8330D1CAD628}" dt="2022-10-20T16:36:36.512" v="1164"/>
          <ac:spMkLst>
            <pc:docMk/>
            <pc:sldMk cId="898062746" sldId="2146847709"/>
            <ac:spMk id="352" creationId="{CCC3059E-AA16-47C7-999D-1E164379D643}"/>
          </ac:spMkLst>
        </pc:spChg>
        <pc:spChg chg="mod">
          <ac:chgData name="Flavia Panzironi" userId="2605e054-86b8-47a6-8c99-cd9580752c93" providerId="ADAL" clId="{AEAAEDEC-7AAA-47A7-8A2E-8330D1CAD628}" dt="2022-10-20T16:36:36.512" v="1164"/>
          <ac:spMkLst>
            <pc:docMk/>
            <pc:sldMk cId="898062746" sldId="2146847709"/>
            <ac:spMk id="353" creationId="{48C3D327-9931-48AE-B82D-C44716D34657}"/>
          </ac:spMkLst>
        </pc:spChg>
        <pc:spChg chg="mod">
          <ac:chgData name="Flavia Panzironi" userId="2605e054-86b8-47a6-8c99-cd9580752c93" providerId="ADAL" clId="{AEAAEDEC-7AAA-47A7-8A2E-8330D1CAD628}" dt="2022-10-20T16:36:36.512" v="1164"/>
          <ac:spMkLst>
            <pc:docMk/>
            <pc:sldMk cId="898062746" sldId="2146847709"/>
            <ac:spMk id="354" creationId="{5BC1AE5B-1EF4-4423-B8E4-607B53BCA500}"/>
          </ac:spMkLst>
        </pc:spChg>
        <pc:spChg chg="mod">
          <ac:chgData name="Flavia Panzironi" userId="2605e054-86b8-47a6-8c99-cd9580752c93" providerId="ADAL" clId="{AEAAEDEC-7AAA-47A7-8A2E-8330D1CAD628}" dt="2022-10-20T16:36:36.512" v="1164"/>
          <ac:spMkLst>
            <pc:docMk/>
            <pc:sldMk cId="898062746" sldId="2146847709"/>
            <ac:spMk id="355" creationId="{CE8E9AE9-96A6-459F-8676-8DD5F4E61DEE}"/>
          </ac:spMkLst>
        </pc:spChg>
        <pc:spChg chg="mod">
          <ac:chgData name="Flavia Panzironi" userId="2605e054-86b8-47a6-8c99-cd9580752c93" providerId="ADAL" clId="{AEAAEDEC-7AAA-47A7-8A2E-8330D1CAD628}" dt="2022-10-20T16:36:36.512" v="1164"/>
          <ac:spMkLst>
            <pc:docMk/>
            <pc:sldMk cId="898062746" sldId="2146847709"/>
            <ac:spMk id="357" creationId="{71F04B3B-6087-4406-B423-4E196E110FD4}"/>
          </ac:spMkLst>
        </pc:spChg>
        <pc:spChg chg="mod">
          <ac:chgData name="Flavia Panzironi" userId="2605e054-86b8-47a6-8c99-cd9580752c93" providerId="ADAL" clId="{AEAAEDEC-7AAA-47A7-8A2E-8330D1CAD628}" dt="2022-10-20T16:36:36.512" v="1164"/>
          <ac:spMkLst>
            <pc:docMk/>
            <pc:sldMk cId="898062746" sldId="2146847709"/>
            <ac:spMk id="367" creationId="{FB3528CA-83E4-4EB6-A2D6-7346F0012AB9}"/>
          </ac:spMkLst>
        </pc:spChg>
        <pc:spChg chg="add del mod">
          <ac:chgData name="Flavia Panzironi" userId="2605e054-86b8-47a6-8c99-cd9580752c93" providerId="ADAL" clId="{AEAAEDEC-7AAA-47A7-8A2E-8330D1CAD628}" dt="2022-10-20T16:36:38.997" v="1165"/>
          <ac:spMkLst>
            <pc:docMk/>
            <pc:sldMk cId="898062746" sldId="2146847709"/>
            <ac:spMk id="371" creationId="{FE5D0D7E-F8F7-46BE-9CE4-E5ECB5E2DC78}"/>
          </ac:spMkLst>
        </pc:spChg>
        <pc:spChg chg="add del mod">
          <ac:chgData name="Flavia Panzironi" userId="2605e054-86b8-47a6-8c99-cd9580752c93" providerId="ADAL" clId="{AEAAEDEC-7AAA-47A7-8A2E-8330D1CAD628}" dt="2022-10-20T16:36:38.997" v="1165"/>
          <ac:spMkLst>
            <pc:docMk/>
            <pc:sldMk cId="898062746" sldId="2146847709"/>
            <ac:spMk id="372" creationId="{0A545C3E-D921-4F97-A305-B1C27D27A776}"/>
          </ac:spMkLst>
        </pc:spChg>
        <pc:spChg chg="add del mod">
          <ac:chgData name="Flavia Panzironi" userId="2605e054-86b8-47a6-8c99-cd9580752c93" providerId="ADAL" clId="{AEAAEDEC-7AAA-47A7-8A2E-8330D1CAD628}" dt="2022-10-20T16:36:51.216" v="1169"/>
          <ac:spMkLst>
            <pc:docMk/>
            <pc:sldMk cId="898062746" sldId="2146847709"/>
            <ac:spMk id="373" creationId="{0B2F89BC-AF4C-474D-A202-7A8137BF9A84}"/>
          </ac:spMkLst>
        </pc:spChg>
        <pc:spChg chg="add mod">
          <ac:chgData name="Flavia Panzironi" userId="2605e054-86b8-47a6-8c99-cd9580752c93" providerId="ADAL" clId="{AEAAEDEC-7AAA-47A7-8A2E-8330D1CAD628}" dt="2022-10-20T16:37:12.009" v="1171" actId="1076"/>
          <ac:spMkLst>
            <pc:docMk/>
            <pc:sldMk cId="898062746" sldId="2146847709"/>
            <ac:spMk id="374" creationId="{2DBA1A8F-F286-4BEF-A385-85EC764CBA98}"/>
          </ac:spMkLst>
        </pc:spChg>
        <pc:spChg chg="add mod">
          <ac:chgData name="Flavia Panzironi" userId="2605e054-86b8-47a6-8c99-cd9580752c93" providerId="ADAL" clId="{AEAAEDEC-7AAA-47A7-8A2E-8330D1CAD628}" dt="2022-10-20T16:37:12.009" v="1171" actId="1076"/>
          <ac:spMkLst>
            <pc:docMk/>
            <pc:sldMk cId="898062746" sldId="2146847709"/>
            <ac:spMk id="375" creationId="{4161ECBE-9387-4E3A-B17E-CDB5973E0F7B}"/>
          </ac:spMkLst>
        </pc:spChg>
        <pc:spChg chg="add mod">
          <ac:chgData name="Flavia Panzironi" userId="2605e054-86b8-47a6-8c99-cd9580752c93" providerId="ADAL" clId="{AEAAEDEC-7AAA-47A7-8A2E-8330D1CAD628}" dt="2022-10-20T16:37:56.602" v="1179" actId="14100"/>
          <ac:spMkLst>
            <pc:docMk/>
            <pc:sldMk cId="898062746" sldId="2146847709"/>
            <ac:spMk id="376" creationId="{7EE1F5A9-77A4-49AF-9069-FDDF811D341A}"/>
          </ac:spMkLst>
        </pc:spChg>
        <pc:spChg chg="add mod">
          <ac:chgData name="Flavia Panzironi" userId="2605e054-86b8-47a6-8c99-cd9580752c93" providerId="ADAL" clId="{AEAAEDEC-7AAA-47A7-8A2E-8330D1CAD628}" dt="2022-10-20T16:37:44.721" v="1176" actId="1076"/>
          <ac:spMkLst>
            <pc:docMk/>
            <pc:sldMk cId="898062746" sldId="2146847709"/>
            <ac:spMk id="377" creationId="{F84469F6-C55A-4B6B-AFE9-0AEA7A830010}"/>
          </ac:spMkLst>
        </pc:spChg>
        <pc:spChg chg="add mod">
          <ac:chgData name="Flavia Panzironi" userId="2605e054-86b8-47a6-8c99-cd9580752c93" providerId="ADAL" clId="{AEAAEDEC-7AAA-47A7-8A2E-8330D1CAD628}" dt="2022-10-20T16:38:20.350" v="1186" actId="6549"/>
          <ac:spMkLst>
            <pc:docMk/>
            <pc:sldMk cId="898062746" sldId="2146847709"/>
            <ac:spMk id="378" creationId="{6D55CDF3-EE40-43C2-B8C2-94657CF7629B}"/>
          </ac:spMkLst>
        </pc:spChg>
        <pc:grpChg chg="add mod">
          <ac:chgData name="Flavia Panzironi" userId="2605e054-86b8-47a6-8c99-cd9580752c93" providerId="ADAL" clId="{AEAAEDEC-7AAA-47A7-8A2E-8330D1CAD628}" dt="2022-10-20T16:18:28.149" v="1040" actId="164"/>
          <ac:grpSpMkLst>
            <pc:docMk/>
            <pc:sldMk cId="898062746" sldId="2146847709"/>
            <ac:grpSpMk id="69" creationId="{0D357C3C-6EF1-4889-A62B-81559D5D8694}"/>
          </ac:grpSpMkLst>
        </pc:grpChg>
        <pc:grpChg chg="add del mod">
          <ac:chgData name="Flavia Panzironi" userId="2605e054-86b8-47a6-8c99-cd9580752c93" providerId="ADAL" clId="{AEAAEDEC-7AAA-47A7-8A2E-8330D1CAD628}" dt="2022-10-20T16:35:34.602" v="1152" actId="165"/>
          <ac:grpSpMkLst>
            <pc:docMk/>
            <pc:sldMk cId="898062746" sldId="2146847709"/>
            <ac:grpSpMk id="202" creationId="{143039EB-44EC-4037-ADB0-BE2239769B8E}"/>
          </ac:grpSpMkLst>
        </pc:grpChg>
        <pc:grpChg chg="add del mod">
          <ac:chgData name="Flavia Panzironi" userId="2605e054-86b8-47a6-8c99-cd9580752c93" providerId="ADAL" clId="{AEAAEDEC-7AAA-47A7-8A2E-8330D1CAD628}" dt="2022-10-20T16:36:38.997" v="1165"/>
          <ac:grpSpMkLst>
            <pc:docMk/>
            <pc:sldMk cId="898062746" sldId="2146847709"/>
            <ac:grpSpMk id="210" creationId="{28CE8454-D75C-4BFC-8BC5-178BABEF7F55}"/>
          </ac:grpSpMkLst>
        </pc:grpChg>
        <pc:grpChg chg="mod">
          <ac:chgData name="Flavia Panzironi" userId="2605e054-86b8-47a6-8c99-cd9580752c93" providerId="ADAL" clId="{AEAAEDEC-7AAA-47A7-8A2E-8330D1CAD628}" dt="2022-10-20T15:57:41.322" v="979" actId="1076"/>
          <ac:grpSpMkLst>
            <pc:docMk/>
            <pc:sldMk cId="898062746" sldId="2146847709"/>
            <ac:grpSpMk id="211" creationId="{02BAC0D6-B55D-1D94-5D7A-2D10B4CB049E}"/>
          </ac:grpSpMkLst>
        </pc:grpChg>
        <pc:grpChg chg="mod">
          <ac:chgData name="Flavia Panzironi" userId="2605e054-86b8-47a6-8c99-cd9580752c93" providerId="ADAL" clId="{AEAAEDEC-7AAA-47A7-8A2E-8330D1CAD628}" dt="2022-10-20T16:36:36.512" v="1164"/>
          <ac:grpSpMkLst>
            <pc:docMk/>
            <pc:sldMk cId="898062746" sldId="2146847709"/>
            <ac:grpSpMk id="273" creationId="{CDAA9204-B710-4CAC-A367-62429973B66C}"/>
          </ac:grpSpMkLst>
        </pc:grpChg>
        <pc:picChg chg="mod">
          <ac:chgData name="Flavia Panzironi" userId="2605e054-86b8-47a6-8c99-cd9580752c93" providerId="ADAL" clId="{AEAAEDEC-7AAA-47A7-8A2E-8330D1CAD628}" dt="2022-10-20T15:59:50.028" v="1015" actId="1076"/>
          <ac:picMkLst>
            <pc:docMk/>
            <pc:sldMk cId="898062746" sldId="2146847709"/>
            <ac:picMk id="2" creationId="{05FD5FCE-FF71-016F-6DE5-925CDF4C217A}"/>
          </ac:picMkLst>
        </pc:picChg>
        <pc:picChg chg="mod">
          <ac:chgData name="Flavia Panzironi" userId="2605e054-86b8-47a6-8c99-cd9580752c93" providerId="ADAL" clId="{AEAAEDEC-7AAA-47A7-8A2E-8330D1CAD628}" dt="2022-10-20T14:57:28.003" v="739" actId="14100"/>
          <ac:picMkLst>
            <pc:docMk/>
            <pc:sldMk cId="898062746" sldId="2146847709"/>
            <ac:picMk id="3" creationId="{5B6B7227-56C8-E590-E2B4-75D5E58DE7E6}"/>
          </ac:picMkLst>
        </pc:picChg>
        <pc:picChg chg="del">
          <ac:chgData name="Flavia Panzironi" userId="2605e054-86b8-47a6-8c99-cd9580752c93" providerId="ADAL" clId="{AEAAEDEC-7AAA-47A7-8A2E-8330D1CAD628}" dt="2022-10-20T16:18:14.950" v="1037" actId="478"/>
          <ac:picMkLst>
            <pc:docMk/>
            <pc:sldMk cId="898062746" sldId="2146847709"/>
            <ac:picMk id="7" creationId="{3F56AC80-2023-B073-59AF-B08A8CF3CA79}"/>
          </ac:picMkLst>
        </pc:picChg>
        <pc:picChg chg="del mod">
          <ac:chgData name="Flavia Panzironi" userId="2605e054-86b8-47a6-8c99-cd9580752c93" providerId="ADAL" clId="{AEAAEDEC-7AAA-47A7-8A2E-8330D1CAD628}" dt="2022-10-20T15:21:05.934" v="781" actId="478"/>
          <ac:picMkLst>
            <pc:docMk/>
            <pc:sldMk cId="898062746" sldId="2146847709"/>
            <ac:picMk id="8" creationId="{C9144C94-15C4-7096-FC1E-AC2973DADA2A}"/>
          </ac:picMkLst>
        </pc:picChg>
        <pc:picChg chg="del">
          <ac:chgData name="Flavia Panzironi" userId="2605e054-86b8-47a6-8c99-cd9580752c93" providerId="ADAL" clId="{AEAAEDEC-7AAA-47A7-8A2E-8330D1CAD628}" dt="2022-10-20T15:09:26.614" v="776" actId="478"/>
          <ac:picMkLst>
            <pc:docMk/>
            <pc:sldMk cId="898062746" sldId="2146847709"/>
            <ac:picMk id="11" creationId="{2E87D08A-1287-6168-C90E-52B2D7F35B52}"/>
          </ac:picMkLst>
        </pc:picChg>
        <pc:picChg chg="del mod">
          <ac:chgData name="Flavia Panzironi" userId="2605e054-86b8-47a6-8c99-cd9580752c93" providerId="ADAL" clId="{AEAAEDEC-7AAA-47A7-8A2E-8330D1CAD628}" dt="2022-10-20T15:55:53.441" v="949" actId="478"/>
          <ac:picMkLst>
            <pc:docMk/>
            <pc:sldMk cId="898062746" sldId="2146847709"/>
            <ac:picMk id="12" creationId="{737E493B-E977-A2DC-C91A-07DC3F3D736F}"/>
          </ac:picMkLst>
        </pc:picChg>
        <pc:picChg chg="mod">
          <ac:chgData name="Flavia Panzironi" userId="2605e054-86b8-47a6-8c99-cd9580752c93" providerId="ADAL" clId="{AEAAEDEC-7AAA-47A7-8A2E-8330D1CAD628}" dt="2022-10-20T16:00:37.796" v="1023" actId="14100"/>
          <ac:picMkLst>
            <pc:docMk/>
            <pc:sldMk cId="898062746" sldId="2146847709"/>
            <ac:picMk id="13" creationId="{A5AACFC7-0DA2-41B5-C214-C39D8DA118BA}"/>
          </ac:picMkLst>
        </pc:picChg>
        <pc:picChg chg="mod">
          <ac:chgData name="Flavia Panzironi" userId="2605e054-86b8-47a6-8c99-cd9580752c93" providerId="ADAL" clId="{AEAAEDEC-7AAA-47A7-8A2E-8330D1CAD628}" dt="2022-10-20T14:58:38.887" v="749" actId="1076"/>
          <ac:picMkLst>
            <pc:docMk/>
            <pc:sldMk cId="898062746" sldId="2146847709"/>
            <ac:picMk id="28" creationId="{EB5A14F9-25BF-A162-D04B-CD41106E0380}"/>
          </ac:picMkLst>
        </pc:picChg>
        <pc:picChg chg="mod">
          <ac:chgData name="Flavia Panzironi" userId="2605e054-86b8-47a6-8c99-cd9580752c93" providerId="ADAL" clId="{AEAAEDEC-7AAA-47A7-8A2E-8330D1CAD628}" dt="2022-10-20T14:58:34.673" v="748" actId="1076"/>
          <ac:picMkLst>
            <pc:docMk/>
            <pc:sldMk cId="898062746" sldId="2146847709"/>
            <ac:picMk id="30" creationId="{8450534C-F1B4-F414-DBFB-DA7682D44C84}"/>
          </ac:picMkLst>
        </pc:picChg>
        <pc:picChg chg="del">
          <ac:chgData name="Flavia Panzironi" userId="2605e054-86b8-47a6-8c99-cd9580752c93" providerId="ADAL" clId="{AEAAEDEC-7AAA-47A7-8A2E-8330D1CAD628}" dt="2022-10-20T15:21:07.964" v="782" actId="478"/>
          <ac:picMkLst>
            <pc:docMk/>
            <pc:sldMk cId="898062746" sldId="2146847709"/>
            <ac:picMk id="49" creationId="{7FBC21B6-A2ED-3D38-E86D-9B93842FD81D}"/>
          </ac:picMkLst>
        </pc:picChg>
        <pc:picChg chg="del">
          <ac:chgData name="Flavia Panzironi" userId="2605e054-86b8-47a6-8c99-cd9580752c93" providerId="ADAL" clId="{AEAAEDEC-7AAA-47A7-8A2E-8330D1CAD628}" dt="2022-10-20T16:18:37.823" v="1043" actId="478"/>
          <ac:picMkLst>
            <pc:docMk/>
            <pc:sldMk cId="898062746" sldId="2146847709"/>
            <ac:picMk id="52" creationId="{94AADE25-B7DF-ADA7-FF7E-6C7FB89C203F}"/>
          </ac:picMkLst>
        </pc:picChg>
        <pc:picChg chg="mod">
          <ac:chgData name="Flavia Panzironi" userId="2605e054-86b8-47a6-8c99-cd9580752c93" providerId="ADAL" clId="{AEAAEDEC-7AAA-47A7-8A2E-8330D1CAD628}" dt="2022-10-20T15:00:01.015" v="761" actId="14100"/>
          <ac:picMkLst>
            <pc:docMk/>
            <pc:sldMk cId="898062746" sldId="2146847709"/>
            <ac:picMk id="53" creationId="{258C74EF-DF96-3198-6C54-A2AAFFD4213B}"/>
          </ac:picMkLst>
        </pc:picChg>
        <pc:picChg chg="mod">
          <ac:chgData name="Flavia Panzironi" userId="2605e054-86b8-47a6-8c99-cd9580752c93" providerId="ADAL" clId="{AEAAEDEC-7AAA-47A7-8A2E-8330D1CAD628}" dt="2022-10-20T15:00:11.447" v="765" actId="1076"/>
          <ac:picMkLst>
            <pc:docMk/>
            <pc:sldMk cId="898062746" sldId="2146847709"/>
            <ac:picMk id="55" creationId="{B4E51811-BD2B-BF84-D310-0A2BB9959ACB}"/>
          </ac:picMkLst>
        </pc:picChg>
        <pc:picChg chg="del">
          <ac:chgData name="Flavia Panzironi" userId="2605e054-86b8-47a6-8c99-cd9580752c93" providerId="ADAL" clId="{AEAAEDEC-7AAA-47A7-8A2E-8330D1CAD628}" dt="2022-10-20T16:17:42.665" v="1030" actId="478"/>
          <ac:picMkLst>
            <pc:docMk/>
            <pc:sldMk cId="898062746" sldId="2146847709"/>
            <ac:picMk id="64" creationId="{C7BEBF2E-B851-6E56-7261-151FFDF5EDBF}"/>
          </ac:picMkLst>
        </pc:picChg>
        <pc:picChg chg="del">
          <ac:chgData name="Flavia Panzironi" userId="2605e054-86b8-47a6-8c99-cd9580752c93" providerId="ADAL" clId="{AEAAEDEC-7AAA-47A7-8A2E-8330D1CAD628}" dt="2022-10-20T15:51:33.347" v="927" actId="478"/>
          <ac:picMkLst>
            <pc:docMk/>
            <pc:sldMk cId="898062746" sldId="2146847709"/>
            <ac:picMk id="70" creationId="{267BA059-58BC-4FA0-2D15-312FC9D60E69}"/>
          </ac:picMkLst>
        </pc:picChg>
        <pc:picChg chg="del">
          <ac:chgData name="Flavia Panzironi" userId="2605e054-86b8-47a6-8c99-cd9580752c93" providerId="ADAL" clId="{AEAAEDEC-7AAA-47A7-8A2E-8330D1CAD628}" dt="2022-10-20T15:51:30.453" v="926" actId="478"/>
          <ac:picMkLst>
            <pc:docMk/>
            <pc:sldMk cId="898062746" sldId="2146847709"/>
            <ac:picMk id="71" creationId="{00E1342A-5C1A-6709-3980-11BB0B373909}"/>
          </ac:picMkLst>
        </pc:picChg>
        <pc:picChg chg="del">
          <ac:chgData name="Flavia Panzironi" userId="2605e054-86b8-47a6-8c99-cd9580752c93" providerId="ADAL" clId="{AEAAEDEC-7AAA-47A7-8A2E-8330D1CAD628}" dt="2022-10-20T15:51:35.696" v="928" actId="478"/>
          <ac:picMkLst>
            <pc:docMk/>
            <pc:sldMk cId="898062746" sldId="2146847709"/>
            <ac:picMk id="86" creationId="{A2002B59-2BD3-70C1-F32C-9F52EC571829}"/>
          </ac:picMkLst>
        </pc:picChg>
        <pc:picChg chg="del">
          <ac:chgData name="Flavia Panzironi" userId="2605e054-86b8-47a6-8c99-cd9580752c93" providerId="ADAL" clId="{AEAAEDEC-7AAA-47A7-8A2E-8330D1CAD628}" dt="2022-10-20T15:51:38.507" v="929" actId="478"/>
          <ac:picMkLst>
            <pc:docMk/>
            <pc:sldMk cId="898062746" sldId="2146847709"/>
            <ac:picMk id="88" creationId="{95C6DCE8-6934-4B72-6A62-B44EFCB88EDE}"/>
          </ac:picMkLst>
        </pc:picChg>
        <pc:picChg chg="mod">
          <ac:chgData name="Flavia Panzironi" userId="2605e054-86b8-47a6-8c99-cd9580752c93" providerId="ADAL" clId="{AEAAEDEC-7AAA-47A7-8A2E-8330D1CAD628}" dt="2022-10-20T14:59:02.873" v="752" actId="1076"/>
          <ac:picMkLst>
            <pc:docMk/>
            <pc:sldMk cId="898062746" sldId="2146847709"/>
            <ac:picMk id="118" creationId="{6AD5F887-A6EF-4F7D-CF2D-710E75EA71FB}"/>
          </ac:picMkLst>
        </pc:picChg>
        <pc:picChg chg="mod">
          <ac:chgData name="Flavia Panzironi" userId="2605e054-86b8-47a6-8c99-cd9580752c93" providerId="ADAL" clId="{AEAAEDEC-7AAA-47A7-8A2E-8330D1CAD628}" dt="2022-10-20T14:59:21.102" v="754" actId="1076"/>
          <ac:picMkLst>
            <pc:docMk/>
            <pc:sldMk cId="898062746" sldId="2146847709"/>
            <ac:picMk id="119" creationId="{145848B4-CF9F-B189-4447-C76316E38851}"/>
          </ac:picMkLst>
        </pc:picChg>
        <pc:picChg chg="mod">
          <ac:chgData name="Flavia Panzironi" userId="2605e054-86b8-47a6-8c99-cd9580752c93" providerId="ADAL" clId="{AEAAEDEC-7AAA-47A7-8A2E-8330D1CAD628}" dt="2022-10-20T14:58:51.669" v="751" actId="14100"/>
          <ac:picMkLst>
            <pc:docMk/>
            <pc:sldMk cId="898062746" sldId="2146847709"/>
            <ac:picMk id="120" creationId="{82CBB78C-AA83-9CD0-AEB4-BE75FB86251E}"/>
          </ac:picMkLst>
        </pc:picChg>
        <pc:picChg chg="del">
          <ac:chgData name="Flavia Panzironi" userId="2605e054-86b8-47a6-8c99-cd9580752c93" providerId="ADAL" clId="{AEAAEDEC-7AAA-47A7-8A2E-8330D1CAD628}" dt="2022-10-20T15:52:15.085" v="935" actId="478"/>
          <ac:picMkLst>
            <pc:docMk/>
            <pc:sldMk cId="898062746" sldId="2146847709"/>
            <ac:picMk id="127" creationId="{B41A8D39-5247-0692-5412-F8A3634226AC}"/>
          </ac:picMkLst>
        </pc:picChg>
        <pc:picChg chg="del">
          <ac:chgData name="Flavia Panzironi" userId="2605e054-86b8-47a6-8c99-cd9580752c93" providerId="ADAL" clId="{AEAAEDEC-7AAA-47A7-8A2E-8330D1CAD628}" dt="2022-10-20T16:18:23.249" v="1039" actId="478"/>
          <ac:picMkLst>
            <pc:docMk/>
            <pc:sldMk cId="898062746" sldId="2146847709"/>
            <ac:picMk id="128" creationId="{14D10B9E-A0B0-4410-BB10-3E9516FAED3D}"/>
          </ac:picMkLst>
        </pc:picChg>
        <pc:picChg chg="del">
          <ac:chgData name="Flavia Panzironi" userId="2605e054-86b8-47a6-8c99-cd9580752c93" providerId="ADAL" clId="{AEAAEDEC-7AAA-47A7-8A2E-8330D1CAD628}" dt="2022-10-20T15:52:24.763" v="938" actId="478"/>
          <ac:picMkLst>
            <pc:docMk/>
            <pc:sldMk cId="898062746" sldId="2146847709"/>
            <ac:picMk id="129" creationId="{F769FBA2-F663-9011-D7DB-C178EA4A92E4}"/>
          </ac:picMkLst>
        </pc:picChg>
        <pc:picChg chg="del">
          <ac:chgData name="Flavia Panzironi" userId="2605e054-86b8-47a6-8c99-cd9580752c93" providerId="ADAL" clId="{AEAAEDEC-7AAA-47A7-8A2E-8330D1CAD628}" dt="2022-10-20T15:51:59.363" v="932" actId="478"/>
          <ac:picMkLst>
            <pc:docMk/>
            <pc:sldMk cId="898062746" sldId="2146847709"/>
            <ac:picMk id="130" creationId="{C3C69B0A-926C-C57A-D2D8-5941A4E562A1}"/>
          </ac:picMkLst>
        </pc:picChg>
        <pc:picChg chg="del mod">
          <ac:chgData name="Flavia Panzironi" userId="2605e054-86b8-47a6-8c99-cd9580752c93" providerId="ADAL" clId="{AEAAEDEC-7AAA-47A7-8A2E-8330D1CAD628}" dt="2022-10-20T16:17:29.066" v="1026" actId="478"/>
          <ac:picMkLst>
            <pc:docMk/>
            <pc:sldMk cId="898062746" sldId="2146847709"/>
            <ac:picMk id="131" creationId="{81050E2D-927E-408B-85D1-7E3A9DD31F4C}"/>
          </ac:picMkLst>
        </pc:picChg>
        <pc:picChg chg="del">
          <ac:chgData name="Flavia Panzironi" userId="2605e054-86b8-47a6-8c99-cd9580752c93" providerId="ADAL" clId="{AEAAEDEC-7AAA-47A7-8A2E-8330D1CAD628}" dt="2022-10-20T16:39:07.948" v="1190" actId="478"/>
          <ac:picMkLst>
            <pc:docMk/>
            <pc:sldMk cId="898062746" sldId="2146847709"/>
            <ac:picMk id="139" creationId="{9F403DCD-670D-D338-C0E7-A8ED8E25BC5F}"/>
          </ac:picMkLst>
        </pc:picChg>
        <pc:picChg chg="del">
          <ac:chgData name="Flavia Panzironi" userId="2605e054-86b8-47a6-8c99-cd9580752c93" providerId="ADAL" clId="{AEAAEDEC-7AAA-47A7-8A2E-8330D1CAD628}" dt="2022-10-20T16:39:10.452" v="1191" actId="478"/>
          <ac:picMkLst>
            <pc:docMk/>
            <pc:sldMk cId="898062746" sldId="2146847709"/>
            <ac:picMk id="141" creationId="{DC0CBE84-BBD3-60DF-B049-A902A74A37FD}"/>
          </ac:picMkLst>
        </pc:picChg>
        <pc:picChg chg="del">
          <ac:chgData name="Flavia Panzironi" userId="2605e054-86b8-47a6-8c99-cd9580752c93" providerId="ADAL" clId="{AEAAEDEC-7AAA-47A7-8A2E-8330D1CAD628}" dt="2022-10-20T16:18:01.609" v="1034" actId="478"/>
          <ac:picMkLst>
            <pc:docMk/>
            <pc:sldMk cId="898062746" sldId="2146847709"/>
            <ac:picMk id="148" creationId="{EF1C42BB-964C-9CBE-154F-E502F4DB44C3}"/>
          </ac:picMkLst>
        </pc:picChg>
        <pc:picChg chg="mod">
          <ac:chgData name="Flavia Panzironi" userId="2605e054-86b8-47a6-8c99-cd9580752c93" providerId="ADAL" clId="{AEAAEDEC-7AAA-47A7-8A2E-8330D1CAD628}" dt="2022-10-20T14:59:16.146" v="753" actId="1076"/>
          <ac:picMkLst>
            <pc:docMk/>
            <pc:sldMk cId="898062746" sldId="2146847709"/>
            <ac:picMk id="152" creationId="{E88051FD-C7B0-5BA8-77F1-3D0C6E7901B0}"/>
          </ac:picMkLst>
        </pc:picChg>
        <pc:picChg chg="add mod">
          <ac:chgData name="Flavia Panzironi" userId="2605e054-86b8-47a6-8c99-cd9580752c93" providerId="ADAL" clId="{AEAAEDEC-7AAA-47A7-8A2E-8330D1CAD628}" dt="2022-10-20T15:52:07.672" v="934" actId="1076"/>
          <ac:picMkLst>
            <pc:docMk/>
            <pc:sldMk cId="898062746" sldId="2146847709"/>
            <ac:picMk id="185" creationId="{E4C986B1-375A-44A2-B96C-2E21021897BB}"/>
          </ac:picMkLst>
        </pc:picChg>
        <pc:picChg chg="add mod">
          <ac:chgData name="Flavia Panzironi" userId="2605e054-86b8-47a6-8c99-cd9580752c93" providerId="ADAL" clId="{AEAAEDEC-7AAA-47A7-8A2E-8330D1CAD628}" dt="2022-10-20T15:51:56.825" v="931" actId="1076"/>
          <ac:picMkLst>
            <pc:docMk/>
            <pc:sldMk cId="898062746" sldId="2146847709"/>
            <ac:picMk id="186" creationId="{732FD50E-B66B-44E6-99A4-46913519B604}"/>
          </ac:picMkLst>
        </pc:picChg>
        <pc:picChg chg="add mod">
          <ac:chgData name="Flavia Panzironi" userId="2605e054-86b8-47a6-8c99-cd9580752c93" providerId="ADAL" clId="{AEAAEDEC-7AAA-47A7-8A2E-8330D1CAD628}" dt="2022-10-20T15:51:56.825" v="931" actId="1076"/>
          <ac:picMkLst>
            <pc:docMk/>
            <pc:sldMk cId="898062746" sldId="2146847709"/>
            <ac:picMk id="187" creationId="{42B9091B-7EA0-41B0-BA7A-8F4DAF3F49C9}"/>
          </ac:picMkLst>
        </pc:picChg>
        <pc:picChg chg="add mod">
          <ac:chgData name="Flavia Panzironi" userId="2605e054-86b8-47a6-8c99-cd9580752c93" providerId="ADAL" clId="{AEAAEDEC-7AAA-47A7-8A2E-8330D1CAD628}" dt="2022-10-20T15:51:56.825" v="931" actId="1076"/>
          <ac:picMkLst>
            <pc:docMk/>
            <pc:sldMk cId="898062746" sldId="2146847709"/>
            <ac:picMk id="188" creationId="{DC97BCDE-2258-435E-A93B-CA5EA300BDF3}"/>
          </ac:picMkLst>
        </pc:picChg>
        <pc:picChg chg="add mod">
          <ac:chgData name="Flavia Panzironi" userId="2605e054-86b8-47a6-8c99-cd9580752c93" providerId="ADAL" clId="{AEAAEDEC-7AAA-47A7-8A2E-8330D1CAD628}" dt="2022-10-20T15:52:03.162" v="933" actId="1076"/>
          <ac:picMkLst>
            <pc:docMk/>
            <pc:sldMk cId="898062746" sldId="2146847709"/>
            <ac:picMk id="189" creationId="{B69A39E9-3701-465D-9A54-B962914F1D60}"/>
          </ac:picMkLst>
        </pc:picChg>
        <pc:picChg chg="add mod">
          <ac:chgData name="Flavia Panzironi" userId="2605e054-86b8-47a6-8c99-cd9580752c93" providerId="ADAL" clId="{AEAAEDEC-7AAA-47A7-8A2E-8330D1CAD628}" dt="2022-10-20T15:52:22.618" v="937" actId="1076"/>
          <ac:picMkLst>
            <pc:docMk/>
            <pc:sldMk cId="898062746" sldId="2146847709"/>
            <ac:picMk id="190" creationId="{F5D25F68-E0E4-48CA-BDFC-1670F6B9D3DC}"/>
          </ac:picMkLst>
        </pc:picChg>
        <pc:picChg chg="add mod">
          <ac:chgData name="Flavia Panzironi" userId="2605e054-86b8-47a6-8c99-cd9580752c93" providerId="ADAL" clId="{AEAAEDEC-7AAA-47A7-8A2E-8330D1CAD628}" dt="2022-10-20T15:52:33.766" v="940" actId="1076"/>
          <ac:picMkLst>
            <pc:docMk/>
            <pc:sldMk cId="898062746" sldId="2146847709"/>
            <ac:picMk id="191" creationId="{2A45DECC-F416-45B8-B8C9-512FF345B112}"/>
          </ac:picMkLst>
        </pc:picChg>
        <pc:picChg chg="add del mod">
          <ac:chgData name="Flavia Panzironi" userId="2605e054-86b8-47a6-8c99-cd9580752c93" providerId="ADAL" clId="{AEAAEDEC-7AAA-47A7-8A2E-8330D1CAD628}" dt="2022-10-20T15:52:39.907" v="943"/>
          <ac:picMkLst>
            <pc:docMk/>
            <pc:sldMk cId="898062746" sldId="2146847709"/>
            <ac:picMk id="192" creationId="{4F09D007-8B13-4360-B697-DEB35653F615}"/>
          </ac:picMkLst>
        </pc:picChg>
        <pc:picChg chg="add mod">
          <ac:chgData name="Flavia Panzironi" userId="2605e054-86b8-47a6-8c99-cd9580752c93" providerId="ADAL" clId="{AEAAEDEC-7AAA-47A7-8A2E-8330D1CAD628}" dt="2022-10-20T15:52:47.573" v="945" actId="1076"/>
          <ac:picMkLst>
            <pc:docMk/>
            <pc:sldMk cId="898062746" sldId="2146847709"/>
            <ac:picMk id="193" creationId="{B30AD83E-9E78-4418-ACA6-EFFCE576F1B9}"/>
          </ac:picMkLst>
        </pc:picChg>
        <pc:picChg chg="add mod">
          <ac:chgData name="Flavia Panzironi" userId="2605e054-86b8-47a6-8c99-cd9580752c93" providerId="ADAL" clId="{AEAAEDEC-7AAA-47A7-8A2E-8330D1CAD628}" dt="2022-10-20T16:18:28.149" v="1040" actId="164"/>
          <ac:picMkLst>
            <pc:docMk/>
            <pc:sldMk cId="898062746" sldId="2146847709"/>
            <ac:picMk id="195" creationId="{85C88493-710C-4C70-B963-48B622E8E5B9}"/>
          </ac:picMkLst>
        </pc:picChg>
        <pc:picChg chg="add mod">
          <ac:chgData name="Flavia Panzironi" userId="2605e054-86b8-47a6-8c99-cd9580752c93" providerId="ADAL" clId="{AEAAEDEC-7AAA-47A7-8A2E-8330D1CAD628}" dt="2022-10-20T16:17:39.225" v="1029" actId="1076"/>
          <ac:picMkLst>
            <pc:docMk/>
            <pc:sldMk cId="898062746" sldId="2146847709"/>
            <ac:picMk id="198" creationId="{C36B8714-C2CE-43EA-8981-F413B1386C67}"/>
          </ac:picMkLst>
        </pc:picChg>
        <pc:picChg chg="add mod">
          <ac:chgData name="Flavia Panzironi" userId="2605e054-86b8-47a6-8c99-cd9580752c93" providerId="ADAL" clId="{AEAAEDEC-7AAA-47A7-8A2E-8330D1CAD628}" dt="2022-10-20T16:18:10.682" v="1036" actId="1076"/>
          <ac:picMkLst>
            <pc:docMk/>
            <pc:sldMk cId="898062746" sldId="2146847709"/>
            <ac:picMk id="199" creationId="{9AE16E98-F419-4E48-90E8-2AA32AF0FF2A}"/>
          </ac:picMkLst>
        </pc:picChg>
        <pc:picChg chg="add mod">
          <ac:chgData name="Flavia Panzironi" userId="2605e054-86b8-47a6-8c99-cd9580752c93" providerId="ADAL" clId="{AEAAEDEC-7AAA-47A7-8A2E-8330D1CAD628}" dt="2022-10-20T16:17:57.557" v="1033" actId="1076"/>
          <ac:picMkLst>
            <pc:docMk/>
            <pc:sldMk cId="898062746" sldId="2146847709"/>
            <ac:picMk id="200" creationId="{774041EB-E5A5-4ADD-AEA6-14F54886AB0C}"/>
          </ac:picMkLst>
        </pc:picChg>
        <pc:picChg chg="mod topLvl">
          <ac:chgData name="Flavia Panzironi" userId="2605e054-86b8-47a6-8c99-cd9580752c93" providerId="ADAL" clId="{AEAAEDEC-7AAA-47A7-8A2E-8330D1CAD628}" dt="2022-10-20T16:35:47.067" v="1155" actId="1076"/>
          <ac:picMkLst>
            <pc:docMk/>
            <pc:sldMk cId="898062746" sldId="2146847709"/>
            <ac:picMk id="205" creationId="{315B6B5D-D49F-42BF-84EA-216F3EEFFCF1}"/>
          </ac:picMkLst>
        </pc:picChg>
        <pc:picChg chg="del">
          <ac:chgData name="Flavia Panzironi" userId="2605e054-86b8-47a6-8c99-cd9580752c93" providerId="ADAL" clId="{AEAAEDEC-7AAA-47A7-8A2E-8330D1CAD628}" dt="2022-10-20T15:52:35.908" v="941" actId="478"/>
          <ac:picMkLst>
            <pc:docMk/>
            <pc:sldMk cId="898062746" sldId="2146847709"/>
            <ac:picMk id="212" creationId="{112C2785-D58B-AF1A-BDDA-5713A77FF2D8}"/>
          </ac:picMkLst>
        </pc:picChg>
        <pc:picChg chg="mod">
          <ac:chgData name="Flavia Panzironi" userId="2605e054-86b8-47a6-8c99-cd9580752c93" providerId="ADAL" clId="{AEAAEDEC-7AAA-47A7-8A2E-8330D1CAD628}" dt="2022-10-20T16:36:36.512" v="1164"/>
          <ac:picMkLst>
            <pc:docMk/>
            <pc:sldMk cId="898062746" sldId="2146847709"/>
            <ac:picMk id="213" creationId="{3CFA8BA8-05F3-4832-AA37-40D1438EA19C}"/>
          </ac:picMkLst>
        </pc:picChg>
        <pc:picChg chg="mod">
          <ac:chgData name="Flavia Panzironi" userId="2605e054-86b8-47a6-8c99-cd9580752c93" providerId="ADAL" clId="{AEAAEDEC-7AAA-47A7-8A2E-8330D1CAD628}" dt="2022-10-20T16:36:36.512" v="1164"/>
          <ac:picMkLst>
            <pc:docMk/>
            <pc:sldMk cId="898062746" sldId="2146847709"/>
            <ac:picMk id="218" creationId="{8FD6B069-D639-46FA-B6BB-6FFA515D7B11}"/>
          </ac:picMkLst>
        </pc:picChg>
        <pc:picChg chg="mod">
          <ac:chgData name="Flavia Panzironi" userId="2605e054-86b8-47a6-8c99-cd9580752c93" providerId="ADAL" clId="{AEAAEDEC-7AAA-47A7-8A2E-8330D1CAD628}" dt="2022-10-20T16:36:36.512" v="1164"/>
          <ac:picMkLst>
            <pc:docMk/>
            <pc:sldMk cId="898062746" sldId="2146847709"/>
            <ac:picMk id="220" creationId="{453AC473-2918-4D7A-9B03-BB0C0820932F}"/>
          </ac:picMkLst>
        </pc:picChg>
        <pc:picChg chg="mod">
          <ac:chgData name="Flavia Panzironi" userId="2605e054-86b8-47a6-8c99-cd9580752c93" providerId="ADAL" clId="{AEAAEDEC-7AAA-47A7-8A2E-8330D1CAD628}" dt="2022-10-20T16:36:36.512" v="1164"/>
          <ac:picMkLst>
            <pc:docMk/>
            <pc:sldMk cId="898062746" sldId="2146847709"/>
            <ac:picMk id="221" creationId="{896B7EFC-F152-4647-8325-F7B288422FCC}"/>
          </ac:picMkLst>
        </pc:picChg>
        <pc:picChg chg="mod">
          <ac:chgData name="Flavia Panzironi" userId="2605e054-86b8-47a6-8c99-cd9580752c93" providerId="ADAL" clId="{AEAAEDEC-7AAA-47A7-8A2E-8330D1CAD628}" dt="2022-10-20T16:36:36.512" v="1164"/>
          <ac:picMkLst>
            <pc:docMk/>
            <pc:sldMk cId="898062746" sldId="2146847709"/>
            <ac:picMk id="222" creationId="{512A0633-D30B-47E4-9DA9-CDBAB0471B2C}"/>
          </ac:picMkLst>
        </pc:picChg>
        <pc:picChg chg="mod">
          <ac:chgData name="Flavia Panzironi" userId="2605e054-86b8-47a6-8c99-cd9580752c93" providerId="ADAL" clId="{AEAAEDEC-7AAA-47A7-8A2E-8330D1CAD628}" dt="2022-10-20T16:36:36.512" v="1164"/>
          <ac:picMkLst>
            <pc:docMk/>
            <pc:sldMk cId="898062746" sldId="2146847709"/>
            <ac:picMk id="223" creationId="{BC2A29C4-4ED2-4F43-9F4C-7844DADA9BCC}"/>
          </ac:picMkLst>
        </pc:picChg>
        <pc:picChg chg="mod">
          <ac:chgData name="Flavia Panzironi" userId="2605e054-86b8-47a6-8c99-cd9580752c93" providerId="ADAL" clId="{AEAAEDEC-7AAA-47A7-8A2E-8330D1CAD628}" dt="2022-10-20T15:59:43.741" v="1011" actId="1036"/>
          <ac:picMkLst>
            <pc:docMk/>
            <pc:sldMk cId="898062746" sldId="2146847709"/>
            <ac:picMk id="224" creationId="{0C9E2842-9B84-5786-C9AE-80A90D0B83B4}"/>
          </ac:picMkLst>
        </pc:picChg>
        <pc:picChg chg="mod">
          <ac:chgData name="Flavia Panzironi" userId="2605e054-86b8-47a6-8c99-cd9580752c93" providerId="ADAL" clId="{AEAAEDEC-7AAA-47A7-8A2E-8330D1CAD628}" dt="2022-10-20T16:36:36.512" v="1164"/>
          <ac:picMkLst>
            <pc:docMk/>
            <pc:sldMk cId="898062746" sldId="2146847709"/>
            <ac:picMk id="225" creationId="{5CE4D31F-818B-452B-A5AF-8E81A8E8FF67}"/>
          </ac:picMkLst>
        </pc:picChg>
        <pc:picChg chg="mod">
          <ac:chgData name="Flavia Panzironi" userId="2605e054-86b8-47a6-8c99-cd9580752c93" providerId="ADAL" clId="{AEAAEDEC-7AAA-47A7-8A2E-8330D1CAD628}" dt="2022-10-20T16:36:36.512" v="1164"/>
          <ac:picMkLst>
            <pc:docMk/>
            <pc:sldMk cId="898062746" sldId="2146847709"/>
            <ac:picMk id="227" creationId="{B9EF5F21-FA2B-4113-BC16-D615A169C294}"/>
          </ac:picMkLst>
        </pc:picChg>
        <pc:picChg chg="mod">
          <ac:chgData name="Flavia Panzironi" userId="2605e054-86b8-47a6-8c99-cd9580752c93" providerId="ADAL" clId="{AEAAEDEC-7AAA-47A7-8A2E-8330D1CAD628}" dt="2022-10-20T16:36:36.512" v="1164"/>
          <ac:picMkLst>
            <pc:docMk/>
            <pc:sldMk cId="898062746" sldId="2146847709"/>
            <ac:picMk id="229" creationId="{E747697B-4B67-4599-AC27-60C72A0F58F0}"/>
          </ac:picMkLst>
        </pc:picChg>
        <pc:picChg chg="mod">
          <ac:chgData name="Flavia Panzironi" userId="2605e054-86b8-47a6-8c99-cd9580752c93" providerId="ADAL" clId="{AEAAEDEC-7AAA-47A7-8A2E-8330D1CAD628}" dt="2022-10-20T16:36:36.512" v="1164"/>
          <ac:picMkLst>
            <pc:docMk/>
            <pc:sldMk cId="898062746" sldId="2146847709"/>
            <ac:picMk id="231" creationId="{DFB8B01B-9554-4857-A42D-00170F275C4C}"/>
          </ac:picMkLst>
        </pc:picChg>
        <pc:picChg chg="mod">
          <ac:chgData name="Flavia Panzironi" userId="2605e054-86b8-47a6-8c99-cd9580752c93" providerId="ADAL" clId="{AEAAEDEC-7AAA-47A7-8A2E-8330D1CAD628}" dt="2022-10-20T16:36:36.512" v="1164"/>
          <ac:picMkLst>
            <pc:docMk/>
            <pc:sldMk cId="898062746" sldId="2146847709"/>
            <ac:picMk id="233" creationId="{DEBF8CF5-C0C7-4214-8014-1711FCEA0788}"/>
          </ac:picMkLst>
        </pc:picChg>
        <pc:picChg chg="mod">
          <ac:chgData name="Flavia Panzironi" userId="2605e054-86b8-47a6-8c99-cd9580752c93" providerId="ADAL" clId="{AEAAEDEC-7AAA-47A7-8A2E-8330D1CAD628}" dt="2022-10-20T16:36:36.512" v="1164"/>
          <ac:picMkLst>
            <pc:docMk/>
            <pc:sldMk cId="898062746" sldId="2146847709"/>
            <ac:picMk id="234" creationId="{DA311672-4A15-48DB-8E8C-55A262AB880B}"/>
          </ac:picMkLst>
        </pc:picChg>
        <pc:picChg chg="mod">
          <ac:chgData name="Flavia Panzironi" userId="2605e054-86b8-47a6-8c99-cd9580752c93" providerId="ADAL" clId="{AEAAEDEC-7AAA-47A7-8A2E-8330D1CAD628}" dt="2022-10-20T16:36:36.512" v="1164"/>
          <ac:picMkLst>
            <pc:docMk/>
            <pc:sldMk cId="898062746" sldId="2146847709"/>
            <ac:picMk id="236" creationId="{D3D87414-D5E7-47BE-8FEF-5B9E7651C3E7}"/>
          </ac:picMkLst>
        </pc:picChg>
        <pc:picChg chg="mod">
          <ac:chgData name="Flavia Panzironi" userId="2605e054-86b8-47a6-8c99-cd9580752c93" providerId="ADAL" clId="{AEAAEDEC-7AAA-47A7-8A2E-8330D1CAD628}" dt="2022-10-20T16:36:36.512" v="1164"/>
          <ac:picMkLst>
            <pc:docMk/>
            <pc:sldMk cId="898062746" sldId="2146847709"/>
            <ac:picMk id="237" creationId="{8688DA64-E40C-4671-9683-B4190645845B}"/>
          </ac:picMkLst>
        </pc:picChg>
        <pc:picChg chg="mod">
          <ac:chgData name="Flavia Panzironi" userId="2605e054-86b8-47a6-8c99-cd9580752c93" providerId="ADAL" clId="{AEAAEDEC-7AAA-47A7-8A2E-8330D1CAD628}" dt="2022-10-20T16:36:36.512" v="1164"/>
          <ac:picMkLst>
            <pc:docMk/>
            <pc:sldMk cId="898062746" sldId="2146847709"/>
            <ac:picMk id="239" creationId="{6EEFEB0F-5646-4AFD-9E05-97898C0F327B}"/>
          </ac:picMkLst>
        </pc:picChg>
        <pc:picChg chg="mod">
          <ac:chgData name="Flavia Panzironi" userId="2605e054-86b8-47a6-8c99-cd9580752c93" providerId="ADAL" clId="{AEAAEDEC-7AAA-47A7-8A2E-8330D1CAD628}" dt="2022-10-20T16:36:36.512" v="1164"/>
          <ac:picMkLst>
            <pc:docMk/>
            <pc:sldMk cId="898062746" sldId="2146847709"/>
            <ac:picMk id="240" creationId="{75215FE5-F82E-42A1-91B5-11BF0281AD15}"/>
          </ac:picMkLst>
        </pc:picChg>
        <pc:picChg chg="mod">
          <ac:chgData name="Flavia Panzironi" userId="2605e054-86b8-47a6-8c99-cd9580752c93" providerId="ADAL" clId="{AEAAEDEC-7AAA-47A7-8A2E-8330D1CAD628}" dt="2022-10-20T16:36:36.512" v="1164"/>
          <ac:picMkLst>
            <pc:docMk/>
            <pc:sldMk cId="898062746" sldId="2146847709"/>
            <ac:picMk id="241" creationId="{65F38DAB-AF6D-4FEB-941B-6896640675F1}"/>
          </ac:picMkLst>
        </pc:picChg>
        <pc:picChg chg="mod">
          <ac:chgData name="Flavia Panzironi" userId="2605e054-86b8-47a6-8c99-cd9580752c93" providerId="ADAL" clId="{AEAAEDEC-7AAA-47A7-8A2E-8330D1CAD628}" dt="2022-10-20T16:36:36.512" v="1164"/>
          <ac:picMkLst>
            <pc:docMk/>
            <pc:sldMk cId="898062746" sldId="2146847709"/>
            <ac:picMk id="242" creationId="{0681DB5B-40F2-41C5-A4BE-93788823BEF0}"/>
          </ac:picMkLst>
        </pc:picChg>
        <pc:picChg chg="mod">
          <ac:chgData name="Flavia Panzironi" userId="2605e054-86b8-47a6-8c99-cd9580752c93" providerId="ADAL" clId="{AEAAEDEC-7AAA-47A7-8A2E-8330D1CAD628}" dt="2022-10-20T16:36:36.512" v="1164"/>
          <ac:picMkLst>
            <pc:docMk/>
            <pc:sldMk cId="898062746" sldId="2146847709"/>
            <ac:picMk id="250" creationId="{FDE6239A-E5C2-43AE-8EBB-2BCF8558CD4E}"/>
          </ac:picMkLst>
        </pc:picChg>
        <pc:picChg chg="mod">
          <ac:chgData name="Flavia Panzironi" userId="2605e054-86b8-47a6-8c99-cd9580752c93" providerId="ADAL" clId="{AEAAEDEC-7AAA-47A7-8A2E-8330D1CAD628}" dt="2022-10-20T16:36:36.512" v="1164"/>
          <ac:picMkLst>
            <pc:docMk/>
            <pc:sldMk cId="898062746" sldId="2146847709"/>
            <ac:picMk id="252" creationId="{82369B29-480C-4429-AAF5-5EC5731721DB}"/>
          </ac:picMkLst>
        </pc:picChg>
        <pc:picChg chg="mod">
          <ac:chgData name="Flavia Panzironi" userId="2605e054-86b8-47a6-8c99-cd9580752c93" providerId="ADAL" clId="{AEAAEDEC-7AAA-47A7-8A2E-8330D1CAD628}" dt="2022-10-20T16:36:36.512" v="1164"/>
          <ac:picMkLst>
            <pc:docMk/>
            <pc:sldMk cId="898062746" sldId="2146847709"/>
            <ac:picMk id="253" creationId="{1B5FFA85-C7CA-4987-9285-7881E7C031A0}"/>
          </ac:picMkLst>
        </pc:picChg>
        <pc:picChg chg="mod">
          <ac:chgData name="Flavia Panzironi" userId="2605e054-86b8-47a6-8c99-cd9580752c93" providerId="ADAL" clId="{AEAAEDEC-7AAA-47A7-8A2E-8330D1CAD628}" dt="2022-10-20T16:36:36.512" v="1164"/>
          <ac:picMkLst>
            <pc:docMk/>
            <pc:sldMk cId="898062746" sldId="2146847709"/>
            <ac:picMk id="255" creationId="{6ED09698-4DDD-4699-9327-17B0746CD78C}"/>
          </ac:picMkLst>
        </pc:picChg>
        <pc:picChg chg="mod">
          <ac:chgData name="Flavia Panzironi" userId="2605e054-86b8-47a6-8c99-cd9580752c93" providerId="ADAL" clId="{AEAAEDEC-7AAA-47A7-8A2E-8330D1CAD628}" dt="2022-10-20T16:36:36.512" v="1164"/>
          <ac:picMkLst>
            <pc:docMk/>
            <pc:sldMk cId="898062746" sldId="2146847709"/>
            <ac:picMk id="256" creationId="{025B81C0-1520-47FF-8B8E-2F6D40CC7220}"/>
          </ac:picMkLst>
        </pc:picChg>
        <pc:picChg chg="mod">
          <ac:chgData name="Flavia Panzironi" userId="2605e054-86b8-47a6-8c99-cd9580752c93" providerId="ADAL" clId="{AEAAEDEC-7AAA-47A7-8A2E-8330D1CAD628}" dt="2022-10-20T16:36:36.512" v="1164"/>
          <ac:picMkLst>
            <pc:docMk/>
            <pc:sldMk cId="898062746" sldId="2146847709"/>
            <ac:picMk id="257" creationId="{C7C6C196-3F94-4EE4-9BA3-7A870E7B5AA0}"/>
          </ac:picMkLst>
        </pc:picChg>
        <pc:picChg chg="mod">
          <ac:chgData name="Flavia Panzironi" userId="2605e054-86b8-47a6-8c99-cd9580752c93" providerId="ADAL" clId="{AEAAEDEC-7AAA-47A7-8A2E-8330D1CAD628}" dt="2022-10-20T15:59:51.974" v="1017" actId="1036"/>
          <ac:picMkLst>
            <pc:docMk/>
            <pc:sldMk cId="898062746" sldId="2146847709"/>
            <ac:picMk id="264" creationId="{6440826B-B02F-8E95-4D71-FCCE7000E7D0}"/>
          </ac:picMkLst>
        </pc:picChg>
        <pc:picChg chg="del">
          <ac:chgData name="Flavia Panzironi" userId="2605e054-86b8-47a6-8c99-cd9580752c93" providerId="ADAL" clId="{AEAAEDEC-7AAA-47A7-8A2E-8330D1CAD628}" dt="2022-10-20T16:34:47.046" v="1141" actId="478"/>
          <ac:picMkLst>
            <pc:docMk/>
            <pc:sldMk cId="898062746" sldId="2146847709"/>
            <ac:picMk id="265" creationId="{08EC3075-20B1-F13B-3469-B24519D5CC2A}"/>
          </ac:picMkLst>
        </pc:picChg>
        <pc:picChg chg="mod">
          <ac:chgData name="Flavia Panzironi" userId="2605e054-86b8-47a6-8c99-cd9580752c93" providerId="ADAL" clId="{AEAAEDEC-7AAA-47A7-8A2E-8330D1CAD628}" dt="2022-10-20T16:36:36.512" v="1164"/>
          <ac:picMkLst>
            <pc:docMk/>
            <pc:sldMk cId="898062746" sldId="2146847709"/>
            <ac:picMk id="270" creationId="{36C6D39A-F6BF-4FAF-9F81-512120116BB9}"/>
          </ac:picMkLst>
        </pc:picChg>
        <pc:picChg chg="mod">
          <ac:chgData name="Flavia Panzironi" userId="2605e054-86b8-47a6-8c99-cd9580752c93" providerId="ADAL" clId="{AEAAEDEC-7AAA-47A7-8A2E-8330D1CAD628}" dt="2022-10-20T16:36:36.512" v="1164"/>
          <ac:picMkLst>
            <pc:docMk/>
            <pc:sldMk cId="898062746" sldId="2146847709"/>
            <ac:picMk id="274" creationId="{0404C670-F686-4CE7-B8BD-C3DF66C0183E}"/>
          </ac:picMkLst>
        </pc:picChg>
        <pc:picChg chg="mod">
          <ac:chgData name="Flavia Panzironi" userId="2605e054-86b8-47a6-8c99-cd9580752c93" providerId="ADAL" clId="{AEAAEDEC-7AAA-47A7-8A2E-8330D1CAD628}" dt="2022-10-20T16:36:36.512" v="1164"/>
          <ac:picMkLst>
            <pc:docMk/>
            <pc:sldMk cId="898062746" sldId="2146847709"/>
            <ac:picMk id="275" creationId="{45E65598-B11A-4A5A-8142-D1C45D70FD68}"/>
          </ac:picMkLst>
        </pc:picChg>
        <pc:picChg chg="mod">
          <ac:chgData name="Flavia Panzironi" userId="2605e054-86b8-47a6-8c99-cd9580752c93" providerId="ADAL" clId="{AEAAEDEC-7AAA-47A7-8A2E-8330D1CAD628}" dt="2022-10-20T16:36:36.512" v="1164"/>
          <ac:picMkLst>
            <pc:docMk/>
            <pc:sldMk cId="898062746" sldId="2146847709"/>
            <ac:picMk id="276" creationId="{BADD75CF-43C2-4A7F-823D-D796E593490B}"/>
          </ac:picMkLst>
        </pc:picChg>
        <pc:picChg chg="mod">
          <ac:chgData name="Flavia Panzironi" userId="2605e054-86b8-47a6-8c99-cd9580752c93" providerId="ADAL" clId="{AEAAEDEC-7AAA-47A7-8A2E-8330D1CAD628}" dt="2022-10-20T16:36:36.512" v="1164"/>
          <ac:picMkLst>
            <pc:docMk/>
            <pc:sldMk cId="898062746" sldId="2146847709"/>
            <ac:picMk id="277" creationId="{1054F6A8-1BCD-43EB-B440-48CCC2520492}"/>
          </ac:picMkLst>
        </pc:picChg>
        <pc:picChg chg="mod">
          <ac:chgData name="Flavia Panzironi" userId="2605e054-86b8-47a6-8c99-cd9580752c93" providerId="ADAL" clId="{AEAAEDEC-7AAA-47A7-8A2E-8330D1CAD628}" dt="2022-10-20T16:36:36.512" v="1164"/>
          <ac:picMkLst>
            <pc:docMk/>
            <pc:sldMk cId="898062746" sldId="2146847709"/>
            <ac:picMk id="278" creationId="{171B00A9-88FF-49F5-9253-345A9F188143}"/>
          </ac:picMkLst>
        </pc:picChg>
        <pc:picChg chg="mod">
          <ac:chgData name="Flavia Panzironi" userId="2605e054-86b8-47a6-8c99-cd9580752c93" providerId="ADAL" clId="{AEAAEDEC-7AAA-47A7-8A2E-8330D1CAD628}" dt="2022-10-20T16:36:36.512" v="1164"/>
          <ac:picMkLst>
            <pc:docMk/>
            <pc:sldMk cId="898062746" sldId="2146847709"/>
            <ac:picMk id="279" creationId="{C51C671A-4191-4D85-B263-B71F019A60B4}"/>
          </ac:picMkLst>
        </pc:picChg>
        <pc:picChg chg="mod">
          <ac:chgData name="Flavia Panzironi" userId="2605e054-86b8-47a6-8c99-cd9580752c93" providerId="ADAL" clId="{AEAAEDEC-7AAA-47A7-8A2E-8330D1CAD628}" dt="2022-10-20T16:36:36.512" v="1164"/>
          <ac:picMkLst>
            <pc:docMk/>
            <pc:sldMk cId="898062746" sldId="2146847709"/>
            <ac:picMk id="280" creationId="{07552DA8-C3E5-41EC-B793-2212D0639E43}"/>
          </ac:picMkLst>
        </pc:picChg>
        <pc:picChg chg="mod">
          <ac:chgData name="Flavia Panzironi" userId="2605e054-86b8-47a6-8c99-cd9580752c93" providerId="ADAL" clId="{AEAAEDEC-7AAA-47A7-8A2E-8330D1CAD628}" dt="2022-10-20T16:36:36.512" v="1164"/>
          <ac:picMkLst>
            <pc:docMk/>
            <pc:sldMk cId="898062746" sldId="2146847709"/>
            <ac:picMk id="292" creationId="{3A2E1842-BA11-469B-BF9E-C7E7C2052719}"/>
          </ac:picMkLst>
        </pc:picChg>
        <pc:picChg chg="mod">
          <ac:chgData name="Flavia Panzironi" userId="2605e054-86b8-47a6-8c99-cd9580752c93" providerId="ADAL" clId="{AEAAEDEC-7AAA-47A7-8A2E-8330D1CAD628}" dt="2022-10-20T16:36:36.512" v="1164"/>
          <ac:picMkLst>
            <pc:docMk/>
            <pc:sldMk cId="898062746" sldId="2146847709"/>
            <ac:picMk id="293" creationId="{EDB154FF-05C4-4579-8C9A-17287A60965C}"/>
          </ac:picMkLst>
        </pc:picChg>
        <pc:picChg chg="mod">
          <ac:chgData name="Flavia Panzironi" userId="2605e054-86b8-47a6-8c99-cd9580752c93" providerId="ADAL" clId="{AEAAEDEC-7AAA-47A7-8A2E-8330D1CAD628}" dt="2022-10-20T16:36:36.512" v="1164"/>
          <ac:picMkLst>
            <pc:docMk/>
            <pc:sldMk cId="898062746" sldId="2146847709"/>
            <ac:picMk id="295" creationId="{427B3986-67E1-4FAB-9D08-C379CF8C7D7A}"/>
          </ac:picMkLst>
        </pc:picChg>
        <pc:picChg chg="mod">
          <ac:chgData name="Flavia Panzironi" userId="2605e054-86b8-47a6-8c99-cd9580752c93" providerId="ADAL" clId="{AEAAEDEC-7AAA-47A7-8A2E-8330D1CAD628}" dt="2022-10-20T16:36:36.512" v="1164"/>
          <ac:picMkLst>
            <pc:docMk/>
            <pc:sldMk cId="898062746" sldId="2146847709"/>
            <ac:picMk id="308" creationId="{70F9C591-728A-4C2A-B4F9-BA8F83416BA0}"/>
          </ac:picMkLst>
        </pc:picChg>
        <pc:picChg chg="mod">
          <ac:chgData name="Flavia Panzironi" userId="2605e054-86b8-47a6-8c99-cd9580752c93" providerId="ADAL" clId="{AEAAEDEC-7AAA-47A7-8A2E-8330D1CAD628}" dt="2022-10-20T16:36:36.512" v="1164"/>
          <ac:picMkLst>
            <pc:docMk/>
            <pc:sldMk cId="898062746" sldId="2146847709"/>
            <ac:picMk id="309" creationId="{10FD4FBB-884F-4A13-A10E-2873D63F600F}"/>
          </ac:picMkLst>
        </pc:picChg>
        <pc:picChg chg="mod">
          <ac:chgData name="Flavia Panzironi" userId="2605e054-86b8-47a6-8c99-cd9580752c93" providerId="ADAL" clId="{AEAAEDEC-7AAA-47A7-8A2E-8330D1CAD628}" dt="2022-10-20T16:36:36.512" v="1164"/>
          <ac:picMkLst>
            <pc:docMk/>
            <pc:sldMk cId="898062746" sldId="2146847709"/>
            <ac:picMk id="311" creationId="{05830DC7-213A-4BF2-8454-5E8A500EAF81}"/>
          </ac:picMkLst>
        </pc:picChg>
        <pc:picChg chg="mod">
          <ac:chgData name="Flavia Panzironi" userId="2605e054-86b8-47a6-8c99-cd9580752c93" providerId="ADAL" clId="{AEAAEDEC-7AAA-47A7-8A2E-8330D1CAD628}" dt="2022-10-20T16:36:36.512" v="1164"/>
          <ac:picMkLst>
            <pc:docMk/>
            <pc:sldMk cId="898062746" sldId="2146847709"/>
            <ac:picMk id="312" creationId="{8DF750D6-618D-4328-8AB1-CAE1D2DE801C}"/>
          </ac:picMkLst>
        </pc:picChg>
        <pc:picChg chg="mod">
          <ac:chgData name="Flavia Panzironi" userId="2605e054-86b8-47a6-8c99-cd9580752c93" providerId="ADAL" clId="{AEAAEDEC-7AAA-47A7-8A2E-8330D1CAD628}" dt="2022-10-20T16:36:36.512" v="1164"/>
          <ac:picMkLst>
            <pc:docMk/>
            <pc:sldMk cId="898062746" sldId="2146847709"/>
            <ac:picMk id="323" creationId="{FCA7D248-C046-4708-9902-EC88ADD07751}"/>
          </ac:picMkLst>
        </pc:picChg>
        <pc:picChg chg="mod">
          <ac:chgData name="Flavia Panzironi" userId="2605e054-86b8-47a6-8c99-cd9580752c93" providerId="ADAL" clId="{AEAAEDEC-7AAA-47A7-8A2E-8330D1CAD628}" dt="2022-10-20T16:36:36.512" v="1164"/>
          <ac:picMkLst>
            <pc:docMk/>
            <pc:sldMk cId="898062746" sldId="2146847709"/>
            <ac:picMk id="324" creationId="{641EA5D5-DA22-42FB-A8FB-0A2082C79602}"/>
          </ac:picMkLst>
        </pc:picChg>
        <pc:picChg chg="mod">
          <ac:chgData name="Flavia Panzironi" userId="2605e054-86b8-47a6-8c99-cd9580752c93" providerId="ADAL" clId="{AEAAEDEC-7AAA-47A7-8A2E-8330D1CAD628}" dt="2022-10-20T16:36:36.512" v="1164"/>
          <ac:picMkLst>
            <pc:docMk/>
            <pc:sldMk cId="898062746" sldId="2146847709"/>
            <ac:picMk id="325" creationId="{2F231B04-48FA-46D3-9A97-44CC53ED8167}"/>
          </ac:picMkLst>
        </pc:picChg>
        <pc:picChg chg="mod">
          <ac:chgData name="Flavia Panzironi" userId="2605e054-86b8-47a6-8c99-cd9580752c93" providerId="ADAL" clId="{AEAAEDEC-7AAA-47A7-8A2E-8330D1CAD628}" dt="2022-10-20T16:36:36.512" v="1164"/>
          <ac:picMkLst>
            <pc:docMk/>
            <pc:sldMk cId="898062746" sldId="2146847709"/>
            <ac:picMk id="326" creationId="{8C7C222E-9F1A-4E0D-B101-0102896CD7ED}"/>
          </ac:picMkLst>
        </pc:picChg>
        <pc:picChg chg="mod">
          <ac:chgData name="Flavia Panzironi" userId="2605e054-86b8-47a6-8c99-cd9580752c93" providerId="ADAL" clId="{AEAAEDEC-7AAA-47A7-8A2E-8330D1CAD628}" dt="2022-10-20T16:36:36.512" v="1164"/>
          <ac:picMkLst>
            <pc:docMk/>
            <pc:sldMk cId="898062746" sldId="2146847709"/>
            <ac:picMk id="327" creationId="{D02C8B60-939E-4B8C-9773-3B72FD03CA6A}"/>
          </ac:picMkLst>
        </pc:picChg>
        <pc:picChg chg="mod">
          <ac:chgData name="Flavia Panzironi" userId="2605e054-86b8-47a6-8c99-cd9580752c93" providerId="ADAL" clId="{AEAAEDEC-7AAA-47A7-8A2E-8330D1CAD628}" dt="2022-10-20T16:36:36.512" v="1164"/>
          <ac:picMkLst>
            <pc:docMk/>
            <pc:sldMk cId="898062746" sldId="2146847709"/>
            <ac:picMk id="328" creationId="{A723FF59-3795-4B3E-9E51-CA8C000356BA}"/>
          </ac:picMkLst>
        </pc:picChg>
        <pc:picChg chg="mod">
          <ac:chgData name="Flavia Panzironi" userId="2605e054-86b8-47a6-8c99-cd9580752c93" providerId="ADAL" clId="{AEAAEDEC-7AAA-47A7-8A2E-8330D1CAD628}" dt="2022-10-20T16:36:36.512" v="1164"/>
          <ac:picMkLst>
            <pc:docMk/>
            <pc:sldMk cId="898062746" sldId="2146847709"/>
            <ac:picMk id="329" creationId="{C5D80578-DF1D-4604-B3E7-8E1762C92BA3}"/>
          </ac:picMkLst>
        </pc:picChg>
        <pc:picChg chg="mod">
          <ac:chgData name="Flavia Panzironi" userId="2605e054-86b8-47a6-8c99-cd9580752c93" providerId="ADAL" clId="{AEAAEDEC-7AAA-47A7-8A2E-8330D1CAD628}" dt="2022-10-20T16:36:36.512" v="1164"/>
          <ac:picMkLst>
            <pc:docMk/>
            <pc:sldMk cId="898062746" sldId="2146847709"/>
            <ac:picMk id="330" creationId="{9A8B1EBD-1A6A-425C-8FF7-E94C98864635}"/>
          </ac:picMkLst>
        </pc:picChg>
        <pc:picChg chg="mod">
          <ac:chgData name="Flavia Panzironi" userId="2605e054-86b8-47a6-8c99-cd9580752c93" providerId="ADAL" clId="{AEAAEDEC-7AAA-47A7-8A2E-8330D1CAD628}" dt="2022-10-20T16:36:36.512" v="1164"/>
          <ac:picMkLst>
            <pc:docMk/>
            <pc:sldMk cId="898062746" sldId="2146847709"/>
            <ac:picMk id="332" creationId="{7978DF8C-3621-40C9-AC6E-8678711DC6E5}"/>
          </ac:picMkLst>
        </pc:picChg>
        <pc:picChg chg="mod">
          <ac:chgData name="Flavia Panzironi" userId="2605e054-86b8-47a6-8c99-cd9580752c93" providerId="ADAL" clId="{AEAAEDEC-7AAA-47A7-8A2E-8330D1CAD628}" dt="2022-10-20T16:36:36.512" v="1164"/>
          <ac:picMkLst>
            <pc:docMk/>
            <pc:sldMk cId="898062746" sldId="2146847709"/>
            <ac:picMk id="334" creationId="{B6553383-B3CD-4BEA-BEBC-786A246ADE11}"/>
          </ac:picMkLst>
        </pc:picChg>
        <pc:picChg chg="mod">
          <ac:chgData name="Flavia Panzironi" userId="2605e054-86b8-47a6-8c99-cd9580752c93" providerId="ADAL" clId="{AEAAEDEC-7AAA-47A7-8A2E-8330D1CAD628}" dt="2022-10-20T16:36:36.512" v="1164"/>
          <ac:picMkLst>
            <pc:docMk/>
            <pc:sldMk cId="898062746" sldId="2146847709"/>
            <ac:picMk id="335" creationId="{9207A33C-ED09-4918-AB04-F154D068E7BE}"/>
          </ac:picMkLst>
        </pc:picChg>
        <pc:picChg chg="mod">
          <ac:chgData name="Flavia Panzironi" userId="2605e054-86b8-47a6-8c99-cd9580752c93" providerId="ADAL" clId="{AEAAEDEC-7AAA-47A7-8A2E-8330D1CAD628}" dt="2022-10-20T16:36:36.512" v="1164"/>
          <ac:picMkLst>
            <pc:docMk/>
            <pc:sldMk cId="898062746" sldId="2146847709"/>
            <ac:picMk id="340" creationId="{AFEE243B-8DE9-44AC-91AF-8269C1F91ED2}"/>
          </ac:picMkLst>
        </pc:picChg>
        <pc:picChg chg="mod">
          <ac:chgData name="Flavia Panzironi" userId="2605e054-86b8-47a6-8c99-cd9580752c93" providerId="ADAL" clId="{AEAAEDEC-7AAA-47A7-8A2E-8330D1CAD628}" dt="2022-10-20T16:36:36.512" v="1164"/>
          <ac:picMkLst>
            <pc:docMk/>
            <pc:sldMk cId="898062746" sldId="2146847709"/>
            <ac:picMk id="341" creationId="{5D36E606-ADFA-49FD-A22B-DDE481FF0930}"/>
          </ac:picMkLst>
        </pc:picChg>
        <pc:picChg chg="mod">
          <ac:chgData name="Flavia Panzironi" userId="2605e054-86b8-47a6-8c99-cd9580752c93" providerId="ADAL" clId="{AEAAEDEC-7AAA-47A7-8A2E-8330D1CAD628}" dt="2022-10-20T16:36:36.512" v="1164"/>
          <ac:picMkLst>
            <pc:docMk/>
            <pc:sldMk cId="898062746" sldId="2146847709"/>
            <ac:picMk id="343" creationId="{F4075661-3F7E-4CD7-B748-DDB5C53C99D6}"/>
          </ac:picMkLst>
        </pc:picChg>
        <pc:picChg chg="mod">
          <ac:chgData name="Flavia Panzironi" userId="2605e054-86b8-47a6-8c99-cd9580752c93" providerId="ADAL" clId="{AEAAEDEC-7AAA-47A7-8A2E-8330D1CAD628}" dt="2022-10-20T16:36:36.512" v="1164"/>
          <ac:picMkLst>
            <pc:docMk/>
            <pc:sldMk cId="898062746" sldId="2146847709"/>
            <ac:picMk id="356" creationId="{E21F9BA7-7A66-4D7E-AA9C-3F2D65D4BFCC}"/>
          </ac:picMkLst>
        </pc:picChg>
        <pc:picChg chg="mod">
          <ac:chgData name="Flavia Panzironi" userId="2605e054-86b8-47a6-8c99-cd9580752c93" providerId="ADAL" clId="{AEAAEDEC-7AAA-47A7-8A2E-8330D1CAD628}" dt="2022-10-20T16:36:36.512" v="1164"/>
          <ac:picMkLst>
            <pc:docMk/>
            <pc:sldMk cId="898062746" sldId="2146847709"/>
            <ac:picMk id="362" creationId="{1C48F396-C6EB-4FCD-B71E-981CAD646F8C}"/>
          </ac:picMkLst>
        </pc:picChg>
        <pc:picChg chg="mod">
          <ac:chgData name="Flavia Panzironi" userId="2605e054-86b8-47a6-8c99-cd9580752c93" providerId="ADAL" clId="{AEAAEDEC-7AAA-47A7-8A2E-8330D1CAD628}" dt="2022-10-20T16:36:36.512" v="1164"/>
          <ac:picMkLst>
            <pc:docMk/>
            <pc:sldMk cId="898062746" sldId="2146847709"/>
            <ac:picMk id="363" creationId="{DC317BD7-9976-440D-814D-3447BFA0CDA7}"/>
          </ac:picMkLst>
        </pc:picChg>
        <pc:cxnChg chg="mod">
          <ac:chgData name="Flavia Panzironi" userId="2605e054-86b8-47a6-8c99-cd9580752c93" providerId="ADAL" clId="{AEAAEDEC-7AAA-47A7-8A2E-8330D1CAD628}" dt="2022-10-20T16:36:36.512" v="1164"/>
          <ac:cxnSpMkLst>
            <pc:docMk/>
            <pc:sldMk cId="898062746" sldId="2146847709"/>
            <ac:cxnSpMk id="217" creationId="{3908D3F2-F0D7-459C-B92E-BF71534B2782}"/>
          </ac:cxnSpMkLst>
        </pc:cxnChg>
        <pc:cxnChg chg="mod">
          <ac:chgData name="Flavia Panzironi" userId="2605e054-86b8-47a6-8c99-cd9580752c93" providerId="ADAL" clId="{AEAAEDEC-7AAA-47A7-8A2E-8330D1CAD628}" dt="2022-10-20T15:59:06.286" v="1002" actId="1035"/>
          <ac:cxnSpMkLst>
            <pc:docMk/>
            <pc:sldMk cId="898062746" sldId="2146847709"/>
            <ac:cxnSpMk id="228" creationId="{6F8477F3-7EBF-9899-F449-8FBDF494BC4D}"/>
          </ac:cxnSpMkLst>
        </pc:cxnChg>
        <pc:cxnChg chg="mod">
          <ac:chgData name="Flavia Panzironi" userId="2605e054-86b8-47a6-8c99-cd9580752c93" providerId="ADAL" clId="{AEAAEDEC-7AAA-47A7-8A2E-8330D1CAD628}" dt="2022-10-20T16:36:36.512" v="1164"/>
          <ac:cxnSpMkLst>
            <pc:docMk/>
            <pc:sldMk cId="898062746" sldId="2146847709"/>
            <ac:cxnSpMk id="246" creationId="{9179EFFD-44C9-4A12-A8F9-F678004D64E2}"/>
          </ac:cxnSpMkLst>
        </pc:cxnChg>
        <pc:cxnChg chg="mod">
          <ac:chgData name="Flavia Panzironi" userId="2605e054-86b8-47a6-8c99-cd9580752c93" providerId="ADAL" clId="{AEAAEDEC-7AAA-47A7-8A2E-8330D1CAD628}" dt="2022-10-20T16:36:36.512" v="1164"/>
          <ac:cxnSpMkLst>
            <pc:docMk/>
            <pc:sldMk cId="898062746" sldId="2146847709"/>
            <ac:cxnSpMk id="247" creationId="{2E22E897-CB02-46E8-8868-1E593765EAD4}"/>
          </ac:cxnSpMkLst>
        </pc:cxnChg>
        <pc:cxnChg chg="mod">
          <ac:chgData name="Flavia Panzironi" userId="2605e054-86b8-47a6-8c99-cd9580752c93" providerId="ADAL" clId="{AEAAEDEC-7AAA-47A7-8A2E-8330D1CAD628}" dt="2022-10-20T16:36:36.512" v="1164"/>
          <ac:cxnSpMkLst>
            <pc:docMk/>
            <pc:sldMk cId="898062746" sldId="2146847709"/>
            <ac:cxnSpMk id="254" creationId="{4C3ADFC9-3715-49EF-A5D4-4D0B2F91022C}"/>
          </ac:cxnSpMkLst>
        </pc:cxnChg>
        <pc:cxnChg chg="mod">
          <ac:chgData name="Flavia Panzironi" userId="2605e054-86b8-47a6-8c99-cd9580752c93" providerId="ADAL" clId="{AEAAEDEC-7AAA-47A7-8A2E-8330D1CAD628}" dt="2022-10-20T16:36:36.512" v="1164"/>
          <ac:cxnSpMkLst>
            <pc:docMk/>
            <pc:sldMk cId="898062746" sldId="2146847709"/>
            <ac:cxnSpMk id="269" creationId="{9D6CFB28-A995-4569-BE74-B356D68C0913}"/>
          </ac:cxnSpMkLst>
        </pc:cxnChg>
        <pc:cxnChg chg="mod">
          <ac:chgData name="Flavia Panzironi" userId="2605e054-86b8-47a6-8c99-cd9580752c93" providerId="ADAL" clId="{AEAAEDEC-7AAA-47A7-8A2E-8330D1CAD628}" dt="2022-10-20T16:36:36.512" v="1164"/>
          <ac:cxnSpMkLst>
            <pc:docMk/>
            <pc:sldMk cId="898062746" sldId="2146847709"/>
            <ac:cxnSpMk id="272" creationId="{332F257A-676D-419D-B3B3-9AC6DCFD4796}"/>
          </ac:cxnSpMkLst>
        </pc:cxnChg>
        <pc:cxnChg chg="mod">
          <ac:chgData name="Flavia Panzironi" userId="2605e054-86b8-47a6-8c99-cd9580752c93" providerId="ADAL" clId="{AEAAEDEC-7AAA-47A7-8A2E-8330D1CAD628}" dt="2022-10-20T16:36:36.512" v="1164"/>
          <ac:cxnSpMkLst>
            <pc:docMk/>
            <pc:sldMk cId="898062746" sldId="2146847709"/>
            <ac:cxnSpMk id="281" creationId="{91C73F76-8CE6-4C29-A6D6-5DD4FE5306F5}"/>
          </ac:cxnSpMkLst>
        </pc:cxnChg>
        <pc:cxnChg chg="mod">
          <ac:chgData name="Flavia Panzironi" userId="2605e054-86b8-47a6-8c99-cd9580752c93" providerId="ADAL" clId="{AEAAEDEC-7AAA-47A7-8A2E-8330D1CAD628}" dt="2022-10-20T16:36:36.512" v="1164"/>
          <ac:cxnSpMkLst>
            <pc:docMk/>
            <pc:sldMk cId="898062746" sldId="2146847709"/>
            <ac:cxnSpMk id="282" creationId="{7DE2D971-ACD1-4BC8-AC42-C6B0B27889D7}"/>
          </ac:cxnSpMkLst>
        </pc:cxnChg>
        <pc:cxnChg chg="mod">
          <ac:chgData name="Flavia Panzironi" userId="2605e054-86b8-47a6-8c99-cd9580752c93" providerId="ADAL" clId="{AEAAEDEC-7AAA-47A7-8A2E-8330D1CAD628}" dt="2022-10-20T16:36:36.512" v="1164"/>
          <ac:cxnSpMkLst>
            <pc:docMk/>
            <pc:sldMk cId="898062746" sldId="2146847709"/>
            <ac:cxnSpMk id="284" creationId="{5B57C942-38F3-49E9-ADAD-DEEC7FC57348}"/>
          </ac:cxnSpMkLst>
        </pc:cxnChg>
        <pc:cxnChg chg="mod">
          <ac:chgData name="Flavia Panzironi" userId="2605e054-86b8-47a6-8c99-cd9580752c93" providerId="ADAL" clId="{AEAAEDEC-7AAA-47A7-8A2E-8330D1CAD628}" dt="2022-10-20T16:36:36.512" v="1164"/>
          <ac:cxnSpMkLst>
            <pc:docMk/>
            <pc:sldMk cId="898062746" sldId="2146847709"/>
            <ac:cxnSpMk id="285" creationId="{FFDB10DD-B1E5-4C7B-BCA1-981A3AF21FA6}"/>
          </ac:cxnSpMkLst>
        </pc:cxnChg>
        <pc:cxnChg chg="mod">
          <ac:chgData name="Flavia Panzironi" userId="2605e054-86b8-47a6-8c99-cd9580752c93" providerId="ADAL" clId="{AEAAEDEC-7AAA-47A7-8A2E-8330D1CAD628}" dt="2022-10-20T16:36:36.512" v="1164"/>
          <ac:cxnSpMkLst>
            <pc:docMk/>
            <pc:sldMk cId="898062746" sldId="2146847709"/>
            <ac:cxnSpMk id="286" creationId="{D8421A5D-6D4C-4840-8BE6-E9F744A7FDFF}"/>
          </ac:cxnSpMkLst>
        </pc:cxnChg>
        <pc:cxnChg chg="mod">
          <ac:chgData name="Flavia Panzironi" userId="2605e054-86b8-47a6-8c99-cd9580752c93" providerId="ADAL" clId="{AEAAEDEC-7AAA-47A7-8A2E-8330D1CAD628}" dt="2022-10-20T16:36:36.512" v="1164"/>
          <ac:cxnSpMkLst>
            <pc:docMk/>
            <pc:sldMk cId="898062746" sldId="2146847709"/>
            <ac:cxnSpMk id="290" creationId="{FD8E9287-9B3C-460B-9BD5-74CB256C18BB}"/>
          </ac:cxnSpMkLst>
        </pc:cxnChg>
        <pc:cxnChg chg="mod">
          <ac:chgData name="Flavia Panzironi" userId="2605e054-86b8-47a6-8c99-cd9580752c93" providerId="ADAL" clId="{AEAAEDEC-7AAA-47A7-8A2E-8330D1CAD628}" dt="2022-10-20T16:36:36.512" v="1164"/>
          <ac:cxnSpMkLst>
            <pc:docMk/>
            <pc:sldMk cId="898062746" sldId="2146847709"/>
            <ac:cxnSpMk id="291" creationId="{109FDE59-B7C8-481A-9611-E4CB1D50F199}"/>
          </ac:cxnSpMkLst>
        </pc:cxnChg>
        <pc:cxnChg chg="mod">
          <ac:chgData name="Flavia Panzironi" userId="2605e054-86b8-47a6-8c99-cd9580752c93" providerId="ADAL" clId="{AEAAEDEC-7AAA-47A7-8A2E-8330D1CAD628}" dt="2022-10-20T16:36:36.512" v="1164"/>
          <ac:cxnSpMkLst>
            <pc:docMk/>
            <pc:sldMk cId="898062746" sldId="2146847709"/>
            <ac:cxnSpMk id="294" creationId="{04DA02C1-352D-4DF6-8D86-56AFB26C0C7F}"/>
          </ac:cxnSpMkLst>
        </pc:cxnChg>
        <pc:cxnChg chg="mod">
          <ac:chgData name="Flavia Panzironi" userId="2605e054-86b8-47a6-8c99-cd9580752c93" providerId="ADAL" clId="{AEAAEDEC-7AAA-47A7-8A2E-8330D1CAD628}" dt="2022-10-20T16:36:36.512" v="1164"/>
          <ac:cxnSpMkLst>
            <pc:docMk/>
            <pc:sldMk cId="898062746" sldId="2146847709"/>
            <ac:cxnSpMk id="301" creationId="{5F24BFAE-6B27-4707-A1F0-55C11C10D815}"/>
          </ac:cxnSpMkLst>
        </pc:cxnChg>
        <pc:cxnChg chg="mod">
          <ac:chgData name="Flavia Panzironi" userId="2605e054-86b8-47a6-8c99-cd9580752c93" providerId="ADAL" clId="{AEAAEDEC-7AAA-47A7-8A2E-8330D1CAD628}" dt="2022-10-20T16:36:36.512" v="1164"/>
          <ac:cxnSpMkLst>
            <pc:docMk/>
            <pc:sldMk cId="898062746" sldId="2146847709"/>
            <ac:cxnSpMk id="303" creationId="{A5137A47-AAE7-4A59-AB7F-28B04F270BDD}"/>
          </ac:cxnSpMkLst>
        </pc:cxnChg>
        <pc:cxnChg chg="mod">
          <ac:chgData name="Flavia Panzironi" userId="2605e054-86b8-47a6-8c99-cd9580752c93" providerId="ADAL" clId="{AEAAEDEC-7AAA-47A7-8A2E-8330D1CAD628}" dt="2022-10-20T16:36:36.512" v="1164"/>
          <ac:cxnSpMkLst>
            <pc:docMk/>
            <pc:sldMk cId="898062746" sldId="2146847709"/>
            <ac:cxnSpMk id="313" creationId="{08472C90-BC15-42D9-9236-6A62A5261917}"/>
          </ac:cxnSpMkLst>
        </pc:cxnChg>
        <pc:cxnChg chg="mod">
          <ac:chgData name="Flavia Panzironi" userId="2605e054-86b8-47a6-8c99-cd9580752c93" providerId="ADAL" clId="{AEAAEDEC-7AAA-47A7-8A2E-8330D1CAD628}" dt="2022-10-20T16:36:36.512" v="1164"/>
          <ac:cxnSpMkLst>
            <pc:docMk/>
            <pc:sldMk cId="898062746" sldId="2146847709"/>
            <ac:cxnSpMk id="314" creationId="{24F405F2-08A4-4145-925D-39F10C2D8331}"/>
          </ac:cxnSpMkLst>
        </pc:cxnChg>
        <pc:cxnChg chg="mod">
          <ac:chgData name="Flavia Panzironi" userId="2605e054-86b8-47a6-8c99-cd9580752c93" providerId="ADAL" clId="{AEAAEDEC-7AAA-47A7-8A2E-8330D1CAD628}" dt="2022-10-20T16:36:36.512" v="1164"/>
          <ac:cxnSpMkLst>
            <pc:docMk/>
            <pc:sldMk cId="898062746" sldId="2146847709"/>
            <ac:cxnSpMk id="315" creationId="{D7D29A84-D3B2-43D8-9B2D-909004FACD19}"/>
          </ac:cxnSpMkLst>
        </pc:cxnChg>
        <pc:cxnChg chg="mod">
          <ac:chgData name="Flavia Panzironi" userId="2605e054-86b8-47a6-8c99-cd9580752c93" providerId="ADAL" clId="{AEAAEDEC-7AAA-47A7-8A2E-8330D1CAD628}" dt="2022-10-20T16:36:36.512" v="1164"/>
          <ac:cxnSpMkLst>
            <pc:docMk/>
            <pc:sldMk cId="898062746" sldId="2146847709"/>
            <ac:cxnSpMk id="316" creationId="{B1311427-B63E-4A81-B9C7-76005608AF9E}"/>
          </ac:cxnSpMkLst>
        </pc:cxnChg>
        <pc:cxnChg chg="mod">
          <ac:chgData name="Flavia Panzironi" userId="2605e054-86b8-47a6-8c99-cd9580752c93" providerId="ADAL" clId="{AEAAEDEC-7AAA-47A7-8A2E-8330D1CAD628}" dt="2022-10-20T16:36:36.512" v="1164"/>
          <ac:cxnSpMkLst>
            <pc:docMk/>
            <pc:sldMk cId="898062746" sldId="2146847709"/>
            <ac:cxnSpMk id="317" creationId="{9E7A1993-263E-43C3-B9B4-2C301B159C77}"/>
          </ac:cxnSpMkLst>
        </pc:cxnChg>
        <pc:cxnChg chg="mod">
          <ac:chgData name="Flavia Panzironi" userId="2605e054-86b8-47a6-8c99-cd9580752c93" providerId="ADAL" clId="{AEAAEDEC-7AAA-47A7-8A2E-8330D1CAD628}" dt="2022-10-20T16:36:36.512" v="1164"/>
          <ac:cxnSpMkLst>
            <pc:docMk/>
            <pc:sldMk cId="898062746" sldId="2146847709"/>
            <ac:cxnSpMk id="318" creationId="{B4110B5F-246E-4538-A9C4-AE8E023F2117}"/>
          </ac:cxnSpMkLst>
        </pc:cxnChg>
        <pc:cxnChg chg="mod">
          <ac:chgData name="Flavia Panzironi" userId="2605e054-86b8-47a6-8c99-cd9580752c93" providerId="ADAL" clId="{AEAAEDEC-7AAA-47A7-8A2E-8330D1CAD628}" dt="2022-10-20T16:36:36.512" v="1164"/>
          <ac:cxnSpMkLst>
            <pc:docMk/>
            <pc:sldMk cId="898062746" sldId="2146847709"/>
            <ac:cxnSpMk id="319" creationId="{3CA99758-FE85-48D0-8B25-030CBE43BFED}"/>
          </ac:cxnSpMkLst>
        </pc:cxnChg>
        <pc:cxnChg chg="mod">
          <ac:chgData name="Flavia Panzironi" userId="2605e054-86b8-47a6-8c99-cd9580752c93" providerId="ADAL" clId="{AEAAEDEC-7AAA-47A7-8A2E-8330D1CAD628}" dt="2022-10-20T16:36:36.512" v="1164"/>
          <ac:cxnSpMkLst>
            <pc:docMk/>
            <pc:sldMk cId="898062746" sldId="2146847709"/>
            <ac:cxnSpMk id="320" creationId="{F6901753-7CD5-49AB-A226-9B066DD02E99}"/>
          </ac:cxnSpMkLst>
        </pc:cxnChg>
        <pc:cxnChg chg="mod">
          <ac:chgData name="Flavia Panzironi" userId="2605e054-86b8-47a6-8c99-cd9580752c93" providerId="ADAL" clId="{AEAAEDEC-7AAA-47A7-8A2E-8330D1CAD628}" dt="2022-10-20T16:36:36.512" v="1164"/>
          <ac:cxnSpMkLst>
            <pc:docMk/>
            <pc:sldMk cId="898062746" sldId="2146847709"/>
            <ac:cxnSpMk id="321" creationId="{2FDA9337-AC6C-4D0A-9CD6-C77D21A63C07}"/>
          </ac:cxnSpMkLst>
        </pc:cxnChg>
        <pc:cxnChg chg="mod">
          <ac:chgData name="Flavia Panzironi" userId="2605e054-86b8-47a6-8c99-cd9580752c93" providerId="ADAL" clId="{AEAAEDEC-7AAA-47A7-8A2E-8330D1CAD628}" dt="2022-10-20T16:36:36.512" v="1164"/>
          <ac:cxnSpMkLst>
            <pc:docMk/>
            <pc:sldMk cId="898062746" sldId="2146847709"/>
            <ac:cxnSpMk id="322" creationId="{2918D490-D6FA-4763-93DD-8A4AD4B3F048}"/>
          </ac:cxnSpMkLst>
        </pc:cxnChg>
        <pc:cxnChg chg="mod">
          <ac:chgData name="Flavia Panzironi" userId="2605e054-86b8-47a6-8c99-cd9580752c93" providerId="ADAL" clId="{AEAAEDEC-7AAA-47A7-8A2E-8330D1CAD628}" dt="2022-10-20T16:36:36.512" v="1164"/>
          <ac:cxnSpMkLst>
            <pc:docMk/>
            <pc:sldMk cId="898062746" sldId="2146847709"/>
            <ac:cxnSpMk id="331" creationId="{B44E7623-962E-45AD-803C-7EFE845A9C4D}"/>
          </ac:cxnSpMkLst>
        </pc:cxnChg>
        <pc:cxnChg chg="mod">
          <ac:chgData name="Flavia Panzironi" userId="2605e054-86b8-47a6-8c99-cd9580752c93" providerId="ADAL" clId="{AEAAEDEC-7AAA-47A7-8A2E-8330D1CAD628}" dt="2022-10-20T16:36:36.512" v="1164"/>
          <ac:cxnSpMkLst>
            <pc:docMk/>
            <pc:sldMk cId="898062746" sldId="2146847709"/>
            <ac:cxnSpMk id="333" creationId="{E23A47D7-089F-4E10-90F8-40400F65E3CE}"/>
          </ac:cxnSpMkLst>
        </pc:cxnChg>
        <pc:cxnChg chg="mod">
          <ac:chgData name="Flavia Panzironi" userId="2605e054-86b8-47a6-8c99-cd9580752c93" providerId="ADAL" clId="{AEAAEDEC-7AAA-47A7-8A2E-8330D1CAD628}" dt="2022-10-20T16:36:36.512" v="1164"/>
          <ac:cxnSpMkLst>
            <pc:docMk/>
            <pc:sldMk cId="898062746" sldId="2146847709"/>
            <ac:cxnSpMk id="358" creationId="{49B66CDC-7C2C-4F05-812B-781502DBDC99}"/>
          </ac:cxnSpMkLst>
        </pc:cxnChg>
        <pc:cxnChg chg="mod">
          <ac:chgData name="Flavia Panzironi" userId="2605e054-86b8-47a6-8c99-cd9580752c93" providerId="ADAL" clId="{AEAAEDEC-7AAA-47A7-8A2E-8330D1CAD628}" dt="2022-10-20T16:36:36.512" v="1164"/>
          <ac:cxnSpMkLst>
            <pc:docMk/>
            <pc:sldMk cId="898062746" sldId="2146847709"/>
            <ac:cxnSpMk id="359" creationId="{BABEF469-F7FB-4942-8F87-4E0ADFFD66B6}"/>
          </ac:cxnSpMkLst>
        </pc:cxnChg>
        <pc:cxnChg chg="mod">
          <ac:chgData name="Flavia Panzironi" userId="2605e054-86b8-47a6-8c99-cd9580752c93" providerId="ADAL" clId="{AEAAEDEC-7AAA-47A7-8A2E-8330D1CAD628}" dt="2022-10-20T16:36:36.512" v="1164"/>
          <ac:cxnSpMkLst>
            <pc:docMk/>
            <pc:sldMk cId="898062746" sldId="2146847709"/>
            <ac:cxnSpMk id="360" creationId="{4E2AE83C-DD0D-4A90-BBDA-47BC7CCA6AF4}"/>
          </ac:cxnSpMkLst>
        </pc:cxnChg>
        <pc:cxnChg chg="mod">
          <ac:chgData name="Flavia Panzironi" userId="2605e054-86b8-47a6-8c99-cd9580752c93" providerId="ADAL" clId="{AEAAEDEC-7AAA-47A7-8A2E-8330D1CAD628}" dt="2022-10-20T16:36:36.512" v="1164"/>
          <ac:cxnSpMkLst>
            <pc:docMk/>
            <pc:sldMk cId="898062746" sldId="2146847709"/>
            <ac:cxnSpMk id="361" creationId="{628748BA-1D3C-4205-A2B4-8BA1C5901504}"/>
          </ac:cxnSpMkLst>
        </pc:cxnChg>
        <pc:cxnChg chg="mod">
          <ac:chgData name="Flavia Panzironi" userId="2605e054-86b8-47a6-8c99-cd9580752c93" providerId="ADAL" clId="{AEAAEDEC-7AAA-47A7-8A2E-8330D1CAD628}" dt="2022-10-20T16:36:36.512" v="1164"/>
          <ac:cxnSpMkLst>
            <pc:docMk/>
            <pc:sldMk cId="898062746" sldId="2146847709"/>
            <ac:cxnSpMk id="364" creationId="{06DDCE6A-CE93-4020-8DB0-B0BA3D57C77D}"/>
          </ac:cxnSpMkLst>
        </pc:cxnChg>
        <pc:cxnChg chg="mod">
          <ac:chgData name="Flavia Panzironi" userId="2605e054-86b8-47a6-8c99-cd9580752c93" providerId="ADAL" clId="{AEAAEDEC-7AAA-47A7-8A2E-8330D1CAD628}" dt="2022-10-20T16:36:36.512" v="1164"/>
          <ac:cxnSpMkLst>
            <pc:docMk/>
            <pc:sldMk cId="898062746" sldId="2146847709"/>
            <ac:cxnSpMk id="365" creationId="{8E17FD6E-35D0-483B-AC2D-B70E85084005}"/>
          </ac:cxnSpMkLst>
        </pc:cxnChg>
        <pc:cxnChg chg="mod">
          <ac:chgData name="Flavia Panzironi" userId="2605e054-86b8-47a6-8c99-cd9580752c93" providerId="ADAL" clId="{AEAAEDEC-7AAA-47A7-8A2E-8330D1CAD628}" dt="2022-10-20T16:36:36.512" v="1164"/>
          <ac:cxnSpMkLst>
            <pc:docMk/>
            <pc:sldMk cId="898062746" sldId="2146847709"/>
            <ac:cxnSpMk id="366" creationId="{4C22CF34-3FB5-4994-AD39-D0BE7610B9E6}"/>
          </ac:cxnSpMkLst>
        </pc:cxnChg>
        <pc:cxnChg chg="mod">
          <ac:chgData name="Flavia Panzironi" userId="2605e054-86b8-47a6-8c99-cd9580752c93" providerId="ADAL" clId="{AEAAEDEC-7AAA-47A7-8A2E-8330D1CAD628}" dt="2022-10-20T16:36:36.512" v="1164"/>
          <ac:cxnSpMkLst>
            <pc:docMk/>
            <pc:sldMk cId="898062746" sldId="2146847709"/>
            <ac:cxnSpMk id="368" creationId="{AB091705-E830-4C0A-BFB1-A0AA17B4A052}"/>
          </ac:cxnSpMkLst>
        </pc:cxnChg>
        <pc:cxnChg chg="mod">
          <ac:chgData name="Flavia Panzironi" userId="2605e054-86b8-47a6-8c99-cd9580752c93" providerId="ADAL" clId="{AEAAEDEC-7AAA-47A7-8A2E-8330D1CAD628}" dt="2022-10-20T16:36:36.512" v="1164"/>
          <ac:cxnSpMkLst>
            <pc:docMk/>
            <pc:sldMk cId="898062746" sldId="2146847709"/>
            <ac:cxnSpMk id="369" creationId="{F757E895-DD33-467D-9445-DD39A3EBFA8A}"/>
          </ac:cxnSpMkLst>
        </pc:cxnChg>
        <pc:cxnChg chg="mod">
          <ac:chgData name="Flavia Panzironi" userId="2605e054-86b8-47a6-8c99-cd9580752c93" providerId="ADAL" clId="{AEAAEDEC-7AAA-47A7-8A2E-8330D1CAD628}" dt="2022-10-20T16:36:36.512" v="1164"/>
          <ac:cxnSpMkLst>
            <pc:docMk/>
            <pc:sldMk cId="898062746" sldId="2146847709"/>
            <ac:cxnSpMk id="370" creationId="{B357A129-CA68-4D71-890E-50DA3EBC41A5}"/>
          </ac:cxnSpMkLst>
        </pc:cxnChg>
      </pc:sldChg>
      <pc:sldChg chg="addSp delSp modSp mod modAnim">
        <pc:chgData name="Flavia Panzironi" userId="2605e054-86b8-47a6-8c99-cd9580752c93" providerId="ADAL" clId="{AEAAEDEC-7AAA-47A7-8A2E-8330D1CAD628}" dt="2022-10-20T14:41:02.432" v="718" actId="14100"/>
        <pc:sldMkLst>
          <pc:docMk/>
          <pc:sldMk cId="4212436221" sldId="2146847711"/>
        </pc:sldMkLst>
        <pc:spChg chg="mod">
          <ac:chgData name="Flavia Panzironi" userId="2605e054-86b8-47a6-8c99-cd9580752c93" providerId="ADAL" clId="{AEAAEDEC-7AAA-47A7-8A2E-8330D1CAD628}" dt="2022-10-20T14:39:40.197" v="709" actId="164"/>
          <ac:spMkLst>
            <pc:docMk/>
            <pc:sldMk cId="4212436221" sldId="2146847711"/>
            <ac:spMk id="2" creationId="{5529FCAD-9AAB-4181-842B-5BC1C2BD2314}"/>
          </ac:spMkLst>
        </pc:spChg>
        <pc:spChg chg="mod">
          <ac:chgData name="Flavia Panzironi" userId="2605e054-86b8-47a6-8c99-cd9580752c93" providerId="ADAL" clId="{AEAAEDEC-7AAA-47A7-8A2E-8330D1CAD628}" dt="2022-10-20T14:41:02.432" v="718" actId="14100"/>
          <ac:spMkLst>
            <pc:docMk/>
            <pc:sldMk cId="4212436221" sldId="2146847711"/>
            <ac:spMk id="93" creationId="{64E6C183-0DA3-4B50-AA74-1DCBFE2C9062}"/>
          </ac:spMkLst>
        </pc:spChg>
        <pc:spChg chg="mod">
          <ac:chgData name="Flavia Panzironi" userId="2605e054-86b8-47a6-8c99-cd9580752c93" providerId="ADAL" clId="{AEAAEDEC-7AAA-47A7-8A2E-8330D1CAD628}" dt="2022-10-20T14:33:53.826" v="669"/>
          <ac:spMkLst>
            <pc:docMk/>
            <pc:sldMk cId="4212436221" sldId="2146847711"/>
            <ac:spMk id="110" creationId="{0CEFFBEB-193B-461C-936C-836F6B28329A}"/>
          </ac:spMkLst>
        </pc:spChg>
        <pc:grpChg chg="add mod">
          <ac:chgData name="Flavia Panzironi" userId="2605e054-86b8-47a6-8c99-cd9580752c93" providerId="ADAL" clId="{AEAAEDEC-7AAA-47A7-8A2E-8330D1CAD628}" dt="2022-10-20T14:39:40.197" v="709" actId="164"/>
          <ac:grpSpMkLst>
            <pc:docMk/>
            <pc:sldMk cId="4212436221" sldId="2146847711"/>
            <ac:grpSpMk id="17" creationId="{F1C87AAD-A61D-4B04-9FA2-0344EB890AFC}"/>
          </ac:grpSpMkLst>
        </pc:grpChg>
        <pc:grpChg chg="mod">
          <ac:chgData name="Flavia Panzironi" userId="2605e054-86b8-47a6-8c99-cd9580752c93" providerId="ADAL" clId="{AEAAEDEC-7AAA-47A7-8A2E-8330D1CAD628}" dt="2022-10-20T14:39:40.197" v="709" actId="164"/>
          <ac:grpSpMkLst>
            <pc:docMk/>
            <pc:sldMk cId="4212436221" sldId="2146847711"/>
            <ac:grpSpMk id="26" creationId="{B96EC0AC-6CEF-4ACD-B124-FF11C20ABEA4}"/>
          </ac:grpSpMkLst>
        </pc:grpChg>
        <pc:picChg chg="del">
          <ac:chgData name="Flavia Panzironi" userId="2605e054-86b8-47a6-8c99-cd9580752c93" providerId="ADAL" clId="{AEAAEDEC-7AAA-47A7-8A2E-8330D1CAD628}" dt="2022-10-20T10:16:47.585" v="195" actId="478"/>
          <ac:picMkLst>
            <pc:docMk/>
            <pc:sldMk cId="4212436221" sldId="2146847711"/>
            <ac:picMk id="4" creationId="{6AEB6C1A-BAC5-C3F9-82D5-91E3FBEAB7F7}"/>
          </ac:picMkLst>
        </pc:picChg>
        <pc:picChg chg="del">
          <ac:chgData name="Flavia Panzironi" userId="2605e054-86b8-47a6-8c99-cd9580752c93" providerId="ADAL" clId="{AEAAEDEC-7AAA-47A7-8A2E-8330D1CAD628}" dt="2022-10-20T10:16:46.245" v="194" actId="478"/>
          <ac:picMkLst>
            <pc:docMk/>
            <pc:sldMk cId="4212436221" sldId="2146847711"/>
            <ac:picMk id="5" creationId="{C50F81E4-8876-4693-B7D9-462FD3DDC81F}"/>
          </ac:picMkLst>
        </pc:picChg>
        <pc:picChg chg="add mod">
          <ac:chgData name="Flavia Panzironi" userId="2605e054-86b8-47a6-8c99-cd9580752c93" providerId="ADAL" clId="{AEAAEDEC-7AAA-47A7-8A2E-8330D1CAD628}" dt="2022-10-20T14:39:40.197" v="709" actId="164"/>
          <ac:picMkLst>
            <pc:docMk/>
            <pc:sldMk cId="4212436221" sldId="2146847711"/>
            <ac:picMk id="9" creationId="{807F84E7-D05D-4D6A-A762-5A1C27B58337}"/>
          </ac:picMkLst>
        </pc:picChg>
        <pc:picChg chg="add mod">
          <ac:chgData name="Flavia Panzironi" userId="2605e054-86b8-47a6-8c99-cd9580752c93" providerId="ADAL" clId="{AEAAEDEC-7AAA-47A7-8A2E-8330D1CAD628}" dt="2022-10-20T14:39:40.197" v="709" actId="164"/>
          <ac:picMkLst>
            <pc:docMk/>
            <pc:sldMk cId="4212436221" sldId="2146847711"/>
            <ac:picMk id="12" creationId="{907722BD-A215-43F8-8DFB-8A7414FE057C}"/>
          </ac:picMkLst>
        </pc:picChg>
        <pc:picChg chg="add mod">
          <ac:chgData name="Flavia Panzironi" userId="2605e054-86b8-47a6-8c99-cd9580752c93" providerId="ADAL" clId="{AEAAEDEC-7AAA-47A7-8A2E-8330D1CAD628}" dt="2022-10-20T14:39:40.197" v="709" actId="164"/>
          <ac:picMkLst>
            <pc:docMk/>
            <pc:sldMk cId="4212436221" sldId="2146847711"/>
            <ac:picMk id="15" creationId="{9C7D2F1C-7C31-4242-BE0D-BA9B280A1F49}"/>
          </ac:picMkLst>
        </pc:picChg>
        <pc:picChg chg="add mod">
          <ac:chgData name="Flavia Panzironi" userId="2605e054-86b8-47a6-8c99-cd9580752c93" providerId="ADAL" clId="{AEAAEDEC-7AAA-47A7-8A2E-8330D1CAD628}" dt="2022-10-20T14:40:40.705" v="714"/>
          <ac:picMkLst>
            <pc:docMk/>
            <pc:sldMk cId="4212436221" sldId="2146847711"/>
            <ac:picMk id="142" creationId="{776B305A-E598-4FAE-BD56-4F5332867F33}"/>
          </ac:picMkLst>
        </pc:picChg>
        <pc:picChg chg="mod">
          <ac:chgData name="Flavia Panzironi" userId="2605e054-86b8-47a6-8c99-cd9580752c93" providerId="ADAL" clId="{AEAAEDEC-7AAA-47A7-8A2E-8330D1CAD628}" dt="2022-10-20T14:39:40.197" v="709" actId="164"/>
          <ac:picMkLst>
            <pc:docMk/>
            <pc:sldMk cId="4212436221" sldId="2146847711"/>
            <ac:picMk id="149" creationId="{E83F0DA8-0116-49A7-85F8-212FFBA22852}"/>
          </ac:picMkLst>
        </pc:picChg>
        <pc:cxnChg chg="del">
          <ac:chgData name="Flavia Panzironi" userId="2605e054-86b8-47a6-8c99-cd9580752c93" providerId="ADAL" clId="{AEAAEDEC-7AAA-47A7-8A2E-8330D1CAD628}" dt="2022-10-20T12:38:53.823" v="417" actId="478"/>
          <ac:cxnSpMkLst>
            <pc:docMk/>
            <pc:sldMk cId="4212436221" sldId="2146847711"/>
            <ac:cxnSpMk id="13" creationId="{57EA309A-0A66-47C0-BF5C-0F2CD0EE10E1}"/>
          </ac:cxnSpMkLst>
        </pc:cxnChg>
      </pc:sldChg>
      <pc:sldChg chg="addSp delSp modSp mod">
        <pc:chgData name="Flavia Panzironi" userId="2605e054-86b8-47a6-8c99-cd9580752c93" providerId="ADAL" clId="{AEAAEDEC-7AAA-47A7-8A2E-8330D1CAD628}" dt="2022-10-20T14:41:08.946" v="720"/>
        <pc:sldMkLst>
          <pc:docMk/>
          <pc:sldMk cId="2603950029" sldId="2146847712"/>
        </pc:sldMkLst>
        <pc:spChg chg="mod">
          <ac:chgData name="Flavia Panzironi" userId="2605e054-86b8-47a6-8c99-cd9580752c93" providerId="ADAL" clId="{AEAAEDEC-7AAA-47A7-8A2E-8330D1CAD628}" dt="2022-10-20T14:34:01.364" v="671"/>
          <ac:spMkLst>
            <pc:docMk/>
            <pc:sldMk cId="2603950029" sldId="2146847712"/>
            <ac:spMk id="110" creationId="{0CEFFBEB-193B-461C-936C-836F6B28329A}"/>
          </ac:spMkLst>
        </pc:spChg>
        <pc:spChg chg="add del">
          <ac:chgData name="Flavia Panzironi" userId="2605e054-86b8-47a6-8c99-cd9580752c93" providerId="ADAL" clId="{AEAAEDEC-7AAA-47A7-8A2E-8330D1CAD628}" dt="2022-10-20T13:59:02.809" v="608" actId="478"/>
          <ac:spMkLst>
            <pc:docMk/>
            <pc:sldMk cId="2603950029" sldId="2146847712"/>
            <ac:spMk id="153" creationId="{B39A854F-5194-4832-AF2F-66B98E69781C}"/>
          </ac:spMkLst>
        </pc:spChg>
        <pc:picChg chg="add mod">
          <ac:chgData name="Flavia Panzironi" userId="2605e054-86b8-47a6-8c99-cd9580752c93" providerId="ADAL" clId="{AEAAEDEC-7AAA-47A7-8A2E-8330D1CAD628}" dt="2022-10-20T14:29:51.282" v="623" actId="1076"/>
          <ac:picMkLst>
            <pc:docMk/>
            <pc:sldMk cId="2603950029" sldId="2146847712"/>
            <ac:picMk id="6" creationId="{F6E2CFEA-64FB-4A41-B7B3-CEEA2F878DF5}"/>
          </ac:picMkLst>
        </pc:picChg>
        <pc:picChg chg="add mod">
          <ac:chgData name="Flavia Panzironi" userId="2605e054-86b8-47a6-8c99-cd9580752c93" providerId="ADAL" clId="{AEAAEDEC-7AAA-47A7-8A2E-8330D1CAD628}" dt="2022-10-20T14:30:31.286" v="628" actId="1076"/>
          <ac:picMkLst>
            <pc:docMk/>
            <pc:sldMk cId="2603950029" sldId="2146847712"/>
            <ac:picMk id="11" creationId="{A23C39AC-E13F-472B-B069-ED643CD141F2}"/>
          </ac:picMkLst>
        </pc:picChg>
        <pc:picChg chg="mod">
          <ac:chgData name="Flavia Panzironi" userId="2605e054-86b8-47a6-8c99-cd9580752c93" providerId="ADAL" clId="{AEAAEDEC-7AAA-47A7-8A2E-8330D1CAD628}" dt="2022-10-20T14:27:10.261" v="616"/>
          <ac:picMkLst>
            <pc:docMk/>
            <pc:sldMk cId="2603950029" sldId="2146847712"/>
            <ac:picMk id="16" creationId="{2B8D3EF0-581D-495A-8E0A-666598519A50}"/>
          </ac:picMkLst>
        </pc:picChg>
        <pc:picChg chg="mod">
          <ac:chgData name="Flavia Panzironi" userId="2605e054-86b8-47a6-8c99-cd9580752c93" providerId="ADAL" clId="{AEAAEDEC-7AAA-47A7-8A2E-8330D1CAD628}" dt="2022-10-20T14:27:25.726" v="617"/>
          <ac:picMkLst>
            <pc:docMk/>
            <pc:sldMk cId="2603950029" sldId="2146847712"/>
            <ac:picMk id="20" creationId="{ADAC0672-4B2F-405E-9010-C89F0166CDF3}"/>
          </ac:picMkLst>
        </pc:picChg>
        <pc:picChg chg="mod">
          <ac:chgData name="Flavia Panzironi" userId="2605e054-86b8-47a6-8c99-cd9580752c93" providerId="ADAL" clId="{AEAAEDEC-7AAA-47A7-8A2E-8330D1CAD628}" dt="2022-10-20T14:27:00.102" v="614"/>
          <ac:picMkLst>
            <pc:docMk/>
            <pc:sldMk cId="2603950029" sldId="2146847712"/>
            <ac:picMk id="29" creationId="{6EF58866-A67A-4D1E-8B5D-87A03405C236}"/>
          </ac:picMkLst>
        </pc:picChg>
        <pc:picChg chg="mod">
          <ac:chgData name="Flavia Panzironi" userId="2605e054-86b8-47a6-8c99-cd9580752c93" providerId="ADAL" clId="{AEAAEDEC-7AAA-47A7-8A2E-8330D1CAD628}" dt="2022-10-20T14:27:05.809" v="615"/>
          <ac:picMkLst>
            <pc:docMk/>
            <pc:sldMk cId="2603950029" sldId="2146847712"/>
            <ac:picMk id="31" creationId="{A0E7C53C-780B-4C60-8B13-EA0346F6FEA0}"/>
          </ac:picMkLst>
        </pc:picChg>
        <pc:picChg chg="del">
          <ac:chgData name="Flavia Panzironi" userId="2605e054-86b8-47a6-8c99-cd9580752c93" providerId="ADAL" clId="{AEAAEDEC-7AAA-47A7-8A2E-8330D1CAD628}" dt="2022-10-20T14:26:41.011" v="613" actId="478"/>
          <ac:picMkLst>
            <pc:docMk/>
            <pc:sldMk cId="2603950029" sldId="2146847712"/>
            <ac:picMk id="93" creationId="{456ECA47-2D6C-4A40-95B0-902FEDDCBEF5}"/>
          </ac:picMkLst>
        </pc:picChg>
        <pc:picChg chg="mod">
          <ac:chgData name="Flavia Panzironi" userId="2605e054-86b8-47a6-8c99-cd9580752c93" providerId="ADAL" clId="{AEAAEDEC-7AAA-47A7-8A2E-8330D1CAD628}" dt="2022-10-20T14:27:25.726" v="617"/>
          <ac:picMkLst>
            <pc:docMk/>
            <pc:sldMk cId="2603950029" sldId="2146847712"/>
            <ac:picMk id="108" creationId="{A22F7C16-BAEA-49B2-9BFD-41886EBF0578}"/>
          </ac:picMkLst>
        </pc:picChg>
        <pc:picChg chg="mod">
          <ac:chgData name="Flavia Panzironi" userId="2605e054-86b8-47a6-8c99-cd9580752c93" providerId="ADAL" clId="{AEAAEDEC-7AAA-47A7-8A2E-8330D1CAD628}" dt="2022-10-20T14:27:25.726" v="617"/>
          <ac:picMkLst>
            <pc:docMk/>
            <pc:sldMk cId="2603950029" sldId="2146847712"/>
            <ac:picMk id="109" creationId="{E6D05438-AD87-413C-9EB1-145B5362C6CC}"/>
          </ac:picMkLst>
        </pc:picChg>
        <pc:picChg chg="del">
          <ac:chgData name="Flavia Panzironi" userId="2605e054-86b8-47a6-8c99-cd9580752c93" providerId="ADAL" clId="{AEAAEDEC-7AAA-47A7-8A2E-8330D1CAD628}" dt="2022-10-20T14:27:44.531" v="618" actId="478"/>
          <ac:picMkLst>
            <pc:docMk/>
            <pc:sldMk cId="2603950029" sldId="2146847712"/>
            <ac:picMk id="147" creationId="{F83E9BF3-D793-4B48-97AE-9474CAD02D3B}"/>
          </ac:picMkLst>
        </pc:picChg>
        <pc:picChg chg="add mod">
          <ac:chgData name="Flavia Panzironi" userId="2605e054-86b8-47a6-8c99-cd9580752c93" providerId="ADAL" clId="{AEAAEDEC-7AAA-47A7-8A2E-8330D1CAD628}" dt="2022-10-20T13:37:36.181" v="606" actId="1076"/>
          <ac:picMkLst>
            <pc:docMk/>
            <pc:sldMk cId="2603950029" sldId="2146847712"/>
            <ac:picMk id="149" creationId="{6659BD7C-CAC4-4DCF-BBE9-E1B2215BC4E0}"/>
          </ac:picMkLst>
        </pc:picChg>
        <pc:picChg chg="del">
          <ac:chgData name="Flavia Panzironi" userId="2605e054-86b8-47a6-8c99-cd9580752c93" providerId="ADAL" clId="{AEAAEDEC-7AAA-47A7-8A2E-8330D1CAD628}" dt="2022-10-20T14:40:33.154" v="713" actId="478"/>
          <ac:picMkLst>
            <pc:docMk/>
            <pc:sldMk cId="2603950029" sldId="2146847712"/>
            <ac:picMk id="151" creationId="{7F881071-910B-427C-910C-3E2D518B4ADC}"/>
          </ac:picMkLst>
        </pc:picChg>
        <pc:picChg chg="add mod">
          <ac:chgData name="Flavia Panzironi" userId="2605e054-86b8-47a6-8c99-cd9580752c93" providerId="ADAL" clId="{AEAAEDEC-7AAA-47A7-8A2E-8330D1CAD628}" dt="2022-10-20T14:40:15.779" v="711"/>
          <ac:picMkLst>
            <pc:docMk/>
            <pc:sldMk cId="2603950029" sldId="2146847712"/>
            <ac:picMk id="154" creationId="{4CE02A64-6295-4B40-8DFF-B0A728894360}"/>
          </ac:picMkLst>
        </pc:picChg>
        <pc:picChg chg="add mod">
          <ac:chgData name="Flavia Panzironi" userId="2605e054-86b8-47a6-8c99-cd9580752c93" providerId="ADAL" clId="{AEAAEDEC-7AAA-47A7-8A2E-8330D1CAD628}" dt="2022-10-20T14:40:21.823" v="712"/>
          <ac:picMkLst>
            <pc:docMk/>
            <pc:sldMk cId="2603950029" sldId="2146847712"/>
            <ac:picMk id="155" creationId="{8500C80C-E0DD-4C66-BE15-1DAAB3A6622E}"/>
          </ac:picMkLst>
        </pc:picChg>
        <pc:picChg chg="add mod">
          <ac:chgData name="Flavia Panzironi" userId="2605e054-86b8-47a6-8c99-cd9580752c93" providerId="ADAL" clId="{AEAAEDEC-7AAA-47A7-8A2E-8330D1CAD628}" dt="2022-10-20T14:41:08.946" v="720"/>
          <ac:picMkLst>
            <pc:docMk/>
            <pc:sldMk cId="2603950029" sldId="2146847712"/>
            <ac:picMk id="156" creationId="{66C84093-7C1E-4275-9DAD-A74E61803C00}"/>
          </ac:picMkLst>
        </pc:picChg>
      </pc:sldChg>
      <pc:sldChg chg="addSp modSp">
        <pc:chgData name="Flavia Panzironi" userId="2605e054-86b8-47a6-8c99-cd9580752c93" providerId="ADAL" clId="{AEAAEDEC-7AAA-47A7-8A2E-8330D1CAD628}" dt="2022-10-20T14:41:34.875" v="722"/>
        <pc:sldMkLst>
          <pc:docMk/>
          <pc:sldMk cId="3502924429" sldId="2146847713"/>
        </pc:sldMkLst>
        <pc:picChg chg="add mod">
          <ac:chgData name="Flavia Panzironi" userId="2605e054-86b8-47a6-8c99-cd9580752c93" providerId="ADAL" clId="{AEAAEDEC-7AAA-47A7-8A2E-8330D1CAD628}" dt="2022-10-20T14:41:25.922" v="721"/>
          <ac:picMkLst>
            <pc:docMk/>
            <pc:sldMk cId="3502924429" sldId="2146847713"/>
            <ac:picMk id="149" creationId="{513C660E-CB0A-460B-A7CB-1CD6CB709C44}"/>
          </ac:picMkLst>
        </pc:picChg>
        <pc:picChg chg="add mod">
          <ac:chgData name="Flavia Panzironi" userId="2605e054-86b8-47a6-8c99-cd9580752c93" providerId="ADAL" clId="{AEAAEDEC-7AAA-47A7-8A2E-8330D1CAD628}" dt="2022-10-20T14:41:34.875" v="722"/>
          <ac:picMkLst>
            <pc:docMk/>
            <pc:sldMk cId="3502924429" sldId="2146847713"/>
            <ac:picMk id="151" creationId="{CAA6E39B-3D77-440B-A6F8-0919A660FD7C}"/>
          </ac:picMkLst>
        </pc:picChg>
      </pc:sldChg>
      <pc:sldChg chg="addSp delSp del mod">
        <pc:chgData name="Flavia Panzironi" userId="2605e054-86b8-47a6-8c99-cd9580752c93" providerId="ADAL" clId="{AEAAEDEC-7AAA-47A7-8A2E-8330D1CAD628}" dt="2022-10-20T14:42:01.925" v="726" actId="2696"/>
        <pc:sldMkLst>
          <pc:docMk/>
          <pc:sldMk cId="2225255082" sldId="2146847714"/>
        </pc:sldMkLst>
        <pc:picChg chg="add del">
          <ac:chgData name="Flavia Panzironi" userId="2605e054-86b8-47a6-8c99-cd9580752c93" providerId="ADAL" clId="{AEAAEDEC-7AAA-47A7-8A2E-8330D1CAD628}" dt="2022-10-20T13:59:20.217" v="611" actId="478"/>
          <ac:picMkLst>
            <pc:docMk/>
            <pc:sldMk cId="2225255082" sldId="2146847714"/>
            <ac:picMk id="7" creationId="{CB9F88BB-2CB1-4A0F-0692-2D3C43ED4FA5}"/>
          </ac:picMkLst>
        </pc:picChg>
      </pc:sldChg>
      <pc:sldChg chg="add">
        <pc:chgData name="Flavia Panzironi" userId="2605e054-86b8-47a6-8c99-cd9580752c93" providerId="ADAL" clId="{AEAAEDEC-7AAA-47A7-8A2E-8330D1CAD628}" dt="2022-10-20T14:42:08.384" v="727"/>
        <pc:sldMkLst>
          <pc:docMk/>
          <pc:sldMk cId="2959782299" sldId="2146847714"/>
        </pc:sldMkLst>
      </pc:sldChg>
      <pc:sldChg chg="addSp delSp modSp mod">
        <pc:chgData name="Flavia Panzironi" userId="2605e054-86b8-47a6-8c99-cd9580752c93" providerId="ADAL" clId="{AEAAEDEC-7AAA-47A7-8A2E-8330D1CAD628}" dt="2022-10-20T14:41:45.372" v="725"/>
        <pc:sldMkLst>
          <pc:docMk/>
          <pc:sldMk cId="3549472725" sldId="2146847715"/>
        </pc:sldMkLst>
        <pc:picChg chg="add mod">
          <ac:chgData name="Flavia Panzironi" userId="2605e054-86b8-47a6-8c99-cd9580752c93" providerId="ADAL" clId="{AEAAEDEC-7AAA-47A7-8A2E-8330D1CAD628}" dt="2022-10-20T14:41:38.518" v="723"/>
          <ac:picMkLst>
            <pc:docMk/>
            <pc:sldMk cId="3549472725" sldId="2146847715"/>
            <ac:picMk id="153" creationId="{E158E0FD-5F65-414D-8DCC-6927C050464D}"/>
          </ac:picMkLst>
        </pc:picChg>
        <pc:picChg chg="add del mod">
          <ac:chgData name="Flavia Panzironi" userId="2605e054-86b8-47a6-8c99-cd9580752c93" providerId="ADAL" clId="{AEAAEDEC-7AAA-47A7-8A2E-8330D1CAD628}" dt="2022-10-20T14:41:41.487" v="724" actId="478"/>
          <ac:picMkLst>
            <pc:docMk/>
            <pc:sldMk cId="3549472725" sldId="2146847715"/>
            <ac:picMk id="160" creationId="{7F03406E-BCC0-4FB0-8050-DF2263B0ED5D}"/>
          </ac:picMkLst>
        </pc:picChg>
        <pc:picChg chg="add mod">
          <ac:chgData name="Flavia Panzironi" userId="2605e054-86b8-47a6-8c99-cd9580752c93" providerId="ADAL" clId="{AEAAEDEC-7AAA-47A7-8A2E-8330D1CAD628}" dt="2022-10-20T14:41:45.372" v="725"/>
          <ac:picMkLst>
            <pc:docMk/>
            <pc:sldMk cId="3549472725" sldId="2146847715"/>
            <ac:picMk id="161" creationId="{52352B19-AF3E-48DD-8776-8EEA13871A83}"/>
          </ac:picMkLst>
        </pc:picChg>
      </pc:sldChg>
      <pc:sldChg chg="modSp mod">
        <pc:chgData name="Flavia Panzironi" userId="2605e054-86b8-47a6-8c99-cd9580752c93" providerId="ADAL" clId="{AEAAEDEC-7AAA-47A7-8A2E-8330D1CAD628}" dt="2022-10-20T16:41:43.904" v="1230" actId="1076"/>
        <pc:sldMkLst>
          <pc:docMk/>
          <pc:sldMk cId="2376743371" sldId="2146847717"/>
        </pc:sldMkLst>
        <pc:picChg chg="mod">
          <ac:chgData name="Flavia Panzironi" userId="2605e054-86b8-47a6-8c99-cd9580752c93" providerId="ADAL" clId="{AEAAEDEC-7AAA-47A7-8A2E-8330D1CAD628}" dt="2022-10-20T16:41:43.904" v="1230" actId="1076"/>
          <ac:picMkLst>
            <pc:docMk/>
            <pc:sldMk cId="2376743371" sldId="2146847717"/>
            <ac:picMk id="31" creationId="{C65F3F1D-ADFE-DF1D-138F-A89CE65CEA56}"/>
          </ac:picMkLst>
        </pc:picChg>
      </pc:sldChg>
      <pc:sldChg chg="addSp delSp add mod">
        <pc:chgData name="Flavia Panzironi" userId="2605e054-86b8-47a6-8c99-cd9580752c93" providerId="ADAL" clId="{AEAAEDEC-7AAA-47A7-8A2E-8330D1CAD628}" dt="2022-10-20T13:34:17.355" v="601" actId="478"/>
        <pc:sldMkLst>
          <pc:docMk/>
          <pc:sldMk cId="33168728" sldId="2146847718"/>
        </pc:sldMkLst>
        <pc:spChg chg="del">
          <ac:chgData name="Flavia Panzironi" userId="2605e054-86b8-47a6-8c99-cd9580752c93" providerId="ADAL" clId="{AEAAEDEC-7AAA-47A7-8A2E-8330D1CAD628}" dt="2022-10-20T13:34:17.355" v="601" actId="478"/>
          <ac:spMkLst>
            <pc:docMk/>
            <pc:sldMk cId="33168728" sldId="2146847718"/>
            <ac:spMk id="155" creationId="{86CEE65E-B3F3-42D3-A251-443770FDFDFA}"/>
          </ac:spMkLst>
        </pc:spChg>
        <pc:spChg chg="del">
          <ac:chgData name="Flavia Panzironi" userId="2605e054-86b8-47a6-8c99-cd9580752c93" providerId="ADAL" clId="{AEAAEDEC-7AAA-47A7-8A2E-8330D1CAD628}" dt="2022-10-20T13:34:17.355" v="601" actId="478"/>
          <ac:spMkLst>
            <pc:docMk/>
            <pc:sldMk cId="33168728" sldId="2146847718"/>
            <ac:spMk id="156" creationId="{F34D23E1-78BC-4C77-902A-C5DC2D2163CF}"/>
          </ac:spMkLst>
        </pc:spChg>
        <pc:spChg chg="del">
          <ac:chgData name="Flavia Panzironi" userId="2605e054-86b8-47a6-8c99-cd9580752c93" providerId="ADAL" clId="{AEAAEDEC-7AAA-47A7-8A2E-8330D1CAD628}" dt="2022-10-20T13:34:17.355" v="601" actId="478"/>
          <ac:spMkLst>
            <pc:docMk/>
            <pc:sldMk cId="33168728" sldId="2146847718"/>
            <ac:spMk id="157" creationId="{20C627A4-30D9-4F56-A041-92A87D284959}"/>
          </ac:spMkLst>
        </pc:spChg>
        <pc:spChg chg="add del">
          <ac:chgData name="Flavia Panzironi" userId="2605e054-86b8-47a6-8c99-cd9580752c93" providerId="ADAL" clId="{AEAAEDEC-7AAA-47A7-8A2E-8330D1CAD628}" dt="2022-10-20T13:34:17.355" v="601" actId="478"/>
          <ac:spMkLst>
            <pc:docMk/>
            <pc:sldMk cId="33168728" sldId="2146847718"/>
            <ac:spMk id="159" creationId="{0E93207D-56C3-4F18-B43B-E740CFA2A652}"/>
          </ac:spMkLst>
        </pc:spChg>
        <pc:spChg chg="del">
          <ac:chgData name="Flavia Panzironi" userId="2605e054-86b8-47a6-8c99-cd9580752c93" providerId="ADAL" clId="{AEAAEDEC-7AAA-47A7-8A2E-8330D1CAD628}" dt="2022-10-20T13:34:17.355" v="601" actId="478"/>
          <ac:spMkLst>
            <pc:docMk/>
            <pc:sldMk cId="33168728" sldId="2146847718"/>
            <ac:spMk id="162" creationId="{16850B45-DABF-44B7-A5D0-DFA505F38A85}"/>
          </ac:spMkLst>
        </pc:spChg>
        <pc:spChg chg="del">
          <ac:chgData name="Flavia Panzironi" userId="2605e054-86b8-47a6-8c99-cd9580752c93" providerId="ADAL" clId="{AEAAEDEC-7AAA-47A7-8A2E-8330D1CAD628}" dt="2022-10-20T13:34:17.355" v="601" actId="478"/>
          <ac:spMkLst>
            <pc:docMk/>
            <pc:sldMk cId="33168728" sldId="2146847718"/>
            <ac:spMk id="163" creationId="{EF9123B9-3B7A-406A-8D19-78DDB3AC11FC}"/>
          </ac:spMkLst>
        </pc:spChg>
        <pc:spChg chg="del">
          <ac:chgData name="Flavia Panzironi" userId="2605e054-86b8-47a6-8c99-cd9580752c93" providerId="ADAL" clId="{AEAAEDEC-7AAA-47A7-8A2E-8330D1CAD628}" dt="2022-10-20T13:34:17.355" v="601" actId="478"/>
          <ac:spMkLst>
            <pc:docMk/>
            <pc:sldMk cId="33168728" sldId="2146847718"/>
            <ac:spMk id="164" creationId="{8DB2C1E9-2D07-43C7-87C2-6E3C119E8392}"/>
          </ac:spMkLst>
        </pc:spChg>
        <pc:picChg chg="del">
          <ac:chgData name="Flavia Panzironi" userId="2605e054-86b8-47a6-8c99-cd9580752c93" providerId="ADAL" clId="{AEAAEDEC-7AAA-47A7-8A2E-8330D1CAD628}" dt="2022-10-20T13:34:17.355" v="601" actId="478"/>
          <ac:picMkLst>
            <pc:docMk/>
            <pc:sldMk cId="33168728" sldId="2146847718"/>
            <ac:picMk id="152" creationId="{F35D54B5-301E-4A3F-A658-438190D5EAC5}"/>
          </ac:picMkLst>
        </pc:picChg>
        <pc:picChg chg="del">
          <ac:chgData name="Flavia Panzironi" userId="2605e054-86b8-47a6-8c99-cd9580752c93" providerId="ADAL" clId="{AEAAEDEC-7AAA-47A7-8A2E-8330D1CAD628}" dt="2022-10-20T13:34:17.355" v="601" actId="478"/>
          <ac:picMkLst>
            <pc:docMk/>
            <pc:sldMk cId="33168728" sldId="2146847718"/>
            <ac:picMk id="153" creationId="{A8552FF1-47DB-4EE9-A30E-9C7EF12ADFCC}"/>
          </ac:picMkLst>
        </pc:picChg>
        <pc:picChg chg="del">
          <ac:chgData name="Flavia Panzironi" userId="2605e054-86b8-47a6-8c99-cd9580752c93" providerId="ADAL" clId="{AEAAEDEC-7AAA-47A7-8A2E-8330D1CAD628}" dt="2022-10-20T13:34:17.355" v="601" actId="478"/>
          <ac:picMkLst>
            <pc:docMk/>
            <pc:sldMk cId="33168728" sldId="2146847718"/>
            <ac:picMk id="158" creationId="{1A046369-307C-4F7F-9431-6AF43C153BC1}"/>
          </ac:picMkLst>
        </pc:picChg>
        <pc:picChg chg="del">
          <ac:chgData name="Flavia Panzironi" userId="2605e054-86b8-47a6-8c99-cd9580752c93" providerId="ADAL" clId="{AEAAEDEC-7AAA-47A7-8A2E-8330D1CAD628}" dt="2022-10-20T13:34:17.355" v="601" actId="478"/>
          <ac:picMkLst>
            <pc:docMk/>
            <pc:sldMk cId="33168728" sldId="2146847718"/>
            <ac:picMk id="161" creationId="{3C80D6C1-0365-4189-89F7-64BFE6C86CA9}"/>
          </ac:picMkLst>
        </pc:picChg>
        <pc:cxnChg chg="del">
          <ac:chgData name="Flavia Panzironi" userId="2605e054-86b8-47a6-8c99-cd9580752c93" providerId="ADAL" clId="{AEAAEDEC-7AAA-47A7-8A2E-8330D1CAD628}" dt="2022-10-20T13:34:17.355" v="601" actId="478"/>
          <ac:cxnSpMkLst>
            <pc:docMk/>
            <pc:sldMk cId="33168728" sldId="2146847718"/>
            <ac:cxnSpMk id="154" creationId="{0CC878DD-60C1-4259-9119-E0621F2DDEFE}"/>
          </ac:cxnSpMkLst>
        </pc:cxnChg>
        <pc:cxnChg chg="del">
          <ac:chgData name="Flavia Panzironi" userId="2605e054-86b8-47a6-8c99-cd9580752c93" providerId="ADAL" clId="{AEAAEDEC-7AAA-47A7-8A2E-8330D1CAD628}" dt="2022-10-20T13:34:17.355" v="601" actId="478"/>
          <ac:cxnSpMkLst>
            <pc:docMk/>
            <pc:sldMk cId="33168728" sldId="2146847718"/>
            <ac:cxnSpMk id="160" creationId="{EA149F9B-498D-405D-B181-09FC27327267}"/>
          </ac:cxnSpMkLst>
        </pc:cxnChg>
      </pc:sldChg>
      <pc:sldChg chg="addSp delSp modSp del mod">
        <pc:chgData name="Flavia Panzironi" userId="2605e054-86b8-47a6-8c99-cd9580752c93" providerId="ADAL" clId="{AEAAEDEC-7AAA-47A7-8A2E-8330D1CAD628}" dt="2022-10-20T13:34:02.774" v="597" actId="2696"/>
        <pc:sldMkLst>
          <pc:docMk/>
          <pc:sldMk cId="588751454" sldId="2146847718"/>
        </pc:sldMkLst>
        <pc:spChg chg="add mod">
          <ac:chgData name="Flavia Panzironi" userId="2605e054-86b8-47a6-8c99-cd9580752c93" providerId="ADAL" clId="{AEAAEDEC-7AAA-47A7-8A2E-8330D1CAD628}" dt="2022-10-20T10:23:20.299" v="361" actId="20577"/>
          <ac:spMkLst>
            <pc:docMk/>
            <pc:sldMk cId="588751454" sldId="2146847718"/>
            <ac:spMk id="4" creationId="{610F42D0-34DC-4AEA-A28C-9C529E72BC0A}"/>
          </ac:spMkLst>
        </pc:spChg>
        <pc:spChg chg="add del mod">
          <ac:chgData name="Flavia Panzironi" userId="2605e054-86b8-47a6-8c99-cd9580752c93" providerId="ADAL" clId="{AEAAEDEC-7AAA-47A7-8A2E-8330D1CAD628}" dt="2022-10-20T12:25:23.447" v="411" actId="478"/>
          <ac:spMkLst>
            <pc:docMk/>
            <pc:sldMk cId="588751454" sldId="2146847718"/>
            <ac:spMk id="143" creationId="{CBBC298E-A6AF-44DA-8929-8DFCFD16EAF0}"/>
          </ac:spMkLst>
        </pc:spChg>
        <pc:spChg chg="add del mod">
          <ac:chgData name="Flavia Panzironi" userId="2605e054-86b8-47a6-8c99-cd9580752c93" providerId="ADAL" clId="{AEAAEDEC-7AAA-47A7-8A2E-8330D1CAD628}" dt="2022-10-20T12:25:19.347" v="410" actId="47"/>
          <ac:spMkLst>
            <pc:docMk/>
            <pc:sldMk cId="588751454" sldId="2146847718"/>
            <ac:spMk id="147" creationId="{221AF615-74A7-4866-BE42-1A8F9438FD41}"/>
          </ac:spMkLst>
        </pc:spChg>
        <pc:spChg chg="add del mod">
          <ac:chgData name="Flavia Panzironi" userId="2605e054-86b8-47a6-8c99-cd9580752c93" providerId="ADAL" clId="{AEAAEDEC-7AAA-47A7-8A2E-8330D1CAD628}" dt="2022-10-20T12:24:49.556" v="398" actId="478"/>
          <ac:spMkLst>
            <pc:docMk/>
            <pc:sldMk cId="588751454" sldId="2146847718"/>
            <ac:spMk id="148" creationId="{6D6B7909-415D-41D1-B17E-A384052F2D8F}"/>
          </ac:spMkLst>
        </pc:spChg>
        <pc:spChg chg="add del mod">
          <ac:chgData name="Flavia Panzironi" userId="2605e054-86b8-47a6-8c99-cd9580752c93" providerId="ADAL" clId="{AEAAEDEC-7AAA-47A7-8A2E-8330D1CAD628}" dt="2022-10-20T12:25:27.662" v="413" actId="478"/>
          <ac:spMkLst>
            <pc:docMk/>
            <pc:sldMk cId="588751454" sldId="2146847718"/>
            <ac:spMk id="150" creationId="{1044F2CC-3692-4B7B-BFA9-1C378435DA61}"/>
          </ac:spMkLst>
        </pc:spChg>
        <pc:spChg chg="add mod">
          <ac:chgData name="Flavia Panzironi" userId="2605e054-86b8-47a6-8c99-cd9580752c93" providerId="ADAL" clId="{AEAAEDEC-7AAA-47A7-8A2E-8330D1CAD628}" dt="2022-10-20T12:39:51.348" v="424"/>
          <ac:spMkLst>
            <pc:docMk/>
            <pc:sldMk cId="588751454" sldId="2146847718"/>
            <ac:spMk id="155" creationId="{86CEE65E-B3F3-42D3-A251-443770FDFDFA}"/>
          </ac:spMkLst>
        </pc:spChg>
        <pc:spChg chg="add mod">
          <ac:chgData name="Flavia Panzironi" userId="2605e054-86b8-47a6-8c99-cd9580752c93" providerId="ADAL" clId="{AEAAEDEC-7AAA-47A7-8A2E-8330D1CAD628}" dt="2022-10-20T12:39:51.348" v="424"/>
          <ac:spMkLst>
            <pc:docMk/>
            <pc:sldMk cId="588751454" sldId="2146847718"/>
            <ac:spMk id="156" creationId="{F34D23E1-78BC-4C77-902A-C5DC2D2163CF}"/>
          </ac:spMkLst>
        </pc:spChg>
        <pc:spChg chg="add mod">
          <ac:chgData name="Flavia Panzironi" userId="2605e054-86b8-47a6-8c99-cd9580752c93" providerId="ADAL" clId="{AEAAEDEC-7AAA-47A7-8A2E-8330D1CAD628}" dt="2022-10-20T12:39:51.348" v="424"/>
          <ac:spMkLst>
            <pc:docMk/>
            <pc:sldMk cId="588751454" sldId="2146847718"/>
            <ac:spMk id="157" creationId="{20C627A4-30D9-4F56-A041-92A87D284959}"/>
          </ac:spMkLst>
        </pc:spChg>
        <pc:spChg chg="add mod">
          <ac:chgData name="Flavia Panzironi" userId="2605e054-86b8-47a6-8c99-cd9580752c93" providerId="ADAL" clId="{AEAAEDEC-7AAA-47A7-8A2E-8330D1CAD628}" dt="2022-10-20T12:39:51.348" v="424"/>
          <ac:spMkLst>
            <pc:docMk/>
            <pc:sldMk cId="588751454" sldId="2146847718"/>
            <ac:spMk id="159" creationId="{0E93207D-56C3-4F18-B43B-E740CFA2A652}"/>
          </ac:spMkLst>
        </pc:spChg>
        <pc:spChg chg="add mod">
          <ac:chgData name="Flavia Panzironi" userId="2605e054-86b8-47a6-8c99-cd9580752c93" providerId="ADAL" clId="{AEAAEDEC-7AAA-47A7-8A2E-8330D1CAD628}" dt="2022-10-20T12:39:51.348" v="424"/>
          <ac:spMkLst>
            <pc:docMk/>
            <pc:sldMk cId="588751454" sldId="2146847718"/>
            <ac:spMk id="162" creationId="{16850B45-DABF-44B7-A5D0-DFA505F38A85}"/>
          </ac:spMkLst>
        </pc:spChg>
        <pc:spChg chg="add mod">
          <ac:chgData name="Flavia Panzironi" userId="2605e054-86b8-47a6-8c99-cd9580752c93" providerId="ADAL" clId="{AEAAEDEC-7AAA-47A7-8A2E-8330D1CAD628}" dt="2022-10-20T12:39:51.348" v="424"/>
          <ac:spMkLst>
            <pc:docMk/>
            <pc:sldMk cId="588751454" sldId="2146847718"/>
            <ac:spMk id="163" creationId="{EF9123B9-3B7A-406A-8D19-78DDB3AC11FC}"/>
          </ac:spMkLst>
        </pc:spChg>
        <pc:spChg chg="add mod">
          <ac:chgData name="Flavia Panzironi" userId="2605e054-86b8-47a6-8c99-cd9580752c93" providerId="ADAL" clId="{AEAAEDEC-7AAA-47A7-8A2E-8330D1CAD628}" dt="2022-10-20T12:39:51.348" v="424"/>
          <ac:spMkLst>
            <pc:docMk/>
            <pc:sldMk cId="588751454" sldId="2146847718"/>
            <ac:spMk id="164" creationId="{8DB2C1E9-2D07-43C7-87C2-6E3C119E8392}"/>
          </ac:spMkLst>
        </pc:spChg>
        <pc:picChg chg="add del mod">
          <ac:chgData name="Flavia Panzironi" userId="2605e054-86b8-47a6-8c99-cd9580752c93" providerId="ADAL" clId="{AEAAEDEC-7AAA-47A7-8A2E-8330D1CAD628}" dt="2022-10-20T12:25:33.675" v="414" actId="478"/>
          <ac:picMkLst>
            <pc:docMk/>
            <pc:sldMk cId="588751454" sldId="2146847718"/>
            <ac:picMk id="93" creationId="{2EB64C0D-F0A5-4A28-9BF7-7647E395F6AB}"/>
          </ac:picMkLst>
        </pc:picChg>
        <pc:picChg chg="add del mod">
          <ac:chgData name="Flavia Panzironi" userId="2605e054-86b8-47a6-8c99-cd9580752c93" providerId="ADAL" clId="{AEAAEDEC-7AAA-47A7-8A2E-8330D1CAD628}" dt="2022-10-20T12:25:40.291" v="416" actId="478"/>
          <ac:picMkLst>
            <pc:docMk/>
            <pc:sldMk cId="588751454" sldId="2146847718"/>
            <ac:picMk id="142" creationId="{32DD7C0C-4582-4EBA-9EFD-34D38EA9A9FB}"/>
          </ac:picMkLst>
        </pc:picChg>
        <pc:picChg chg="add del mod">
          <ac:chgData name="Flavia Panzironi" userId="2605e054-86b8-47a6-8c99-cd9580752c93" providerId="ADAL" clId="{AEAAEDEC-7AAA-47A7-8A2E-8330D1CAD628}" dt="2022-10-20T12:25:26.356" v="412" actId="478"/>
          <ac:picMkLst>
            <pc:docMk/>
            <pc:sldMk cId="588751454" sldId="2146847718"/>
            <ac:picMk id="151" creationId="{51BFCAE0-5B8C-4A09-BF22-A4F2F7F23527}"/>
          </ac:picMkLst>
        </pc:picChg>
        <pc:picChg chg="add mod">
          <ac:chgData name="Flavia Panzironi" userId="2605e054-86b8-47a6-8c99-cd9580752c93" providerId="ADAL" clId="{AEAAEDEC-7AAA-47A7-8A2E-8330D1CAD628}" dt="2022-10-20T12:39:51.348" v="424"/>
          <ac:picMkLst>
            <pc:docMk/>
            <pc:sldMk cId="588751454" sldId="2146847718"/>
            <ac:picMk id="152" creationId="{F35D54B5-301E-4A3F-A658-438190D5EAC5}"/>
          </ac:picMkLst>
        </pc:picChg>
        <pc:picChg chg="add mod">
          <ac:chgData name="Flavia Panzironi" userId="2605e054-86b8-47a6-8c99-cd9580752c93" providerId="ADAL" clId="{AEAAEDEC-7AAA-47A7-8A2E-8330D1CAD628}" dt="2022-10-20T12:39:51.348" v="424"/>
          <ac:picMkLst>
            <pc:docMk/>
            <pc:sldMk cId="588751454" sldId="2146847718"/>
            <ac:picMk id="153" creationId="{A8552FF1-47DB-4EE9-A30E-9C7EF12ADFCC}"/>
          </ac:picMkLst>
        </pc:picChg>
        <pc:picChg chg="add mod">
          <ac:chgData name="Flavia Panzironi" userId="2605e054-86b8-47a6-8c99-cd9580752c93" providerId="ADAL" clId="{AEAAEDEC-7AAA-47A7-8A2E-8330D1CAD628}" dt="2022-10-20T12:39:51.348" v="424"/>
          <ac:picMkLst>
            <pc:docMk/>
            <pc:sldMk cId="588751454" sldId="2146847718"/>
            <ac:picMk id="158" creationId="{1A046369-307C-4F7F-9431-6AF43C153BC1}"/>
          </ac:picMkLst>
        </pc:picChg>
        <pc:picChg chg="add mod">
          <ac:chgData name="Flavia Panzironi" userId="2605e054-86b8-47a6-8c99-cd9580752c93" providerId="ADAL" clId="{AEAAEDEC-7AAA-47A7-8A2E-8330D1CAD628}" dt="2022-10-20T12:39:51.348" v="424"/>
          <ac:picMkLst>
            <pc:docMk/>
            <pc:sldMk cId="588751454" sldId="2146847718"/>
            <ac:picMk id="161" creationId="{3C80D6C1-0365-4189-89F7-64BFE6C86CA9}"/>
          </ac:picMkLst>
        </pc:picChg>
        <pc:cxnChg chg="add del mod">
          <ac:chgData name="Flavia Panzironi" userId="2605e054-86b8-47a6-8c99-cd9580752c93" providerId="ADAL" clId="{AEAAEDEC-7AAA-47A7-8A2E-8330D1CAD628}" dt="2022-10-20T12:25:36.702" v="415" actId="478"/>
          <ac:cxnSpMkLst>
            <pc:docMk/>
            <pc:sldMk cId="588751454" sldId="2146847718"/>
            <ac:cxnSpMk id="146" creationId="{D7D0D6D1-D932-4F76-8EC1-FE720E9A7DEE}"/>
          </ac:cxnSpMkLst>
        </pc:cxnChg>
        <pc:cxnChg chg="add mod">
          <ac:chgData name="Flavia Panzironi" userId="2605e054-86b8-47a6-8c99-cd9580752c93" providerId="ADAL" clId="{AEAAEDEC-7AAA-47A7-8A2E-8330D1CAD628}" dt="2022-10-20T12:39:51.348" v="424"/>
          <ac:cxnSpMkLst>
            <pc:docMk/>
            <pc:sldMk cId="588751454" sldId="2146847718"/>
            <ac:cxnSpMk id="154" creationId="{0CC878DD-60C1-4259-9119-E0621F2DDEFE}"/>
          </ac:cxnSpMkLst>
        </pc:cxnChg>
        <pc:cxnChg chg="add mod">
          <ac:chgData name="Flavia Panzironi" userId="2605e054-86b8-47a6-8c99-cd9580752c93" providerId="ADAL" clId="{AEAAEDEC-7AAA-47A7-8A2E-8330D1CAD628}" dt="2022-10-20T12:39:51.348" v="424"/>
          <ac:cxnSpMkLst>
            <pc:docMk/>
            <pc:sldMk cId="588751454" sldId="2146847718"/>
            <ac:cxnSpMk id="160" creationId="{EA149F9B-498D-405D-B181-09FC27327267}"/>
          </ac:cxnSpMkLst>
        </pc:cxnChg>
      </pc:sldChg>
      <pc:sldChg chg="addSp delSp modSp mod">
        <pc:chgData name="Flavia Panzironi" userId="2605e054-86b8-47a6-8c99-cd9580752c93" providerId="ADAL" clId="{AEAAEDEC-7AAA-47A7-8A2E-8330D1CAD628}" dt="2022-10-20T16:45:24.659" v="1272" actId="732"/>
        <pc:sldMkLst>
          <pc:docMk/>
          <pc:sldMk cId="2242668789" sldId="2146847719"/>
        </pc:sldMkLst>
        <pc:spChg chg="add mod ord">
          <ac:chgData name="Flavia Panzironi" userId="2605e054-86b8-47a6-8c99-cd9580752c93" providerId="ADAL" clId="{AEAAEDEC-7AAA-47A7-8A2E-8330D1CAD628}" dt="2022-10-20T16:44:39.829" v="1265" actId="14100"/>
          <ac:spMkLst>
            <pc:docMk/>
            <pc:sldMk cId="2242668789" sldId="2146847719"/>
            <ac:spMk id="8" creationId="{578BB13A-DCAC-44B9-BBE0-3DBEE8456F83}"/>
          </ac:spMkLst>
        </pc:spChg>
        <pc:spChg chg="mod">
          <ac:chgData name="Flavia Panzironi" userId="2605e054-86b8-47a6-8c99-cd9580752c93" providerId="ADAL" clId="{AEAAEDEC-7AAA-47A7-8A2E-8330D1CAD628}" dt="2022-10-20T16:42:49.318" v="1240" actId="1038"/>
          <ac:spMkLst>
            <pc:docMk/>
            <pc:sldMk cId="2242668789" sldId="2146847719"/>
            <ac:spMk id="24" creationId="{4B833119-A58A-C050-BBDF-8B44D8AC8831}"/>
          </ac:spMkLst>
        </pc:spChg>
        <pc:picChg chg="mod">
          <ac:chgData name="Flavia Panzironi" userId="2605e054-86b8-47a6-8c99-cd9580752c93" providerId="ADAL" clId="{AEAAEDEC-7AAA-47A7-8A2E-8330D1CAD628}" dt="2022-10-20T14:52:00.810" v="738" actId="1076"/>
          <ac:picMkLst>
            <pc:docMk/>
            <pc:sldMk cId="2242668789" sldId="2146847719"/>
            <ac:picMk id="6" creationId="{7FCFAD94-8F83-CD0F-86BC-0EE01BA8C24C}"/>
          </ac:picMkLst>
        </pc:picChg>
        <pc:picChg chg="mod">
          <ac:chgData name="Flavia Panzironi" userId="2605e054-86b8-47a6-8c99-cd9580752c93" providerId="ADAL" clId="{AEAAEDEC-7AAA-47A7-8A2E-8330D1CAD628}" dt="2022-10-20T16:43:18.482" v="1244" actId="1076"/>
          <ac:picMkLst>
            <pc:docMk/>
            <pc:sldMk cId="2242668789" sldId="2146847719"/>
            <ac:picMk id="22" creationId="{761FCB98-BB41-AD14-E0FD-DD88391969AE}"/>
          </ac:picMkLst>
        </pc:picChg>
        <pc:picChg chg="mod">
          <ac:chgData name="Flavia Panzironi" userId="2605e054-86b8-47a6-8c99-cd9580752c93" providerId="ADAL" clId="{AEAAEDEC-7AAA-47A7-8A2E-8330D1CAD628}" dt="2022-10-20T16:39:41.786" v="1199" actId="1076"/>
          <ac:picMkLst>
            <pc:docMk/>
            <pc:sldMk cId="2242668789" sldId="2146847719"/>
            <ac:picMk id="45" creationId="{29D99549-B0AF-8BFF-5424-DA4241B48189}"/>
          </ac:picMkLst>
        </pc:picChg>
        <pc:picChg chg="mod">
          <ac:chgData name="Flavia Panzironi" userId="2605e054-86b8-47a6-8c99-cd9580752c93" providerId="ADAL" clId="{AEAAEDEC-7AAA-47A7-8A2E-8330D1CAD628}" dt="2022-10-20T16:39:59.626" v="1202" actId="1076"/>
          <ac:picMkLst>
            <pc:docMk/>
            <pc:sldMk cId="2242668789" sldId="2146847719"/>
            <ac:picMk id="50" creationId="{DCF2387B-E036-C972-5013-AFDCCD667A8E}"/>
          </ac:picMkLst>
        </pc:picChg>
        <pc:picChg chg="del">
          <ac:chgData name="Flavia Panzironi" userId="2605e054-86b8-47a6-8c99-cd9580752c93" providerId="ADAL" clId="{AEAAEDEC-7AAA-47A7-8A2E-8330D1CAD628}" dt="2022-10-20T16:41:01.507" v="1221" actId="478"/>
          <ac:picMkLst>
            <pc:docMk/>
            <pc:sldMk cId="2242668789" sldId="2146847719"/>
            <ac:picMk id="70" creationId="{93F5B859-E8D6-4AAF-5B5B-70A47D0A7D3D}"/>
          </ac:picMkLst>
        </pc:picChg>
        <pc:picChg chg="del">
          <ac:chgData name="Flavia Panzironi" userId="2605e054-86b8-47a6-8c99-cd9580752c93" providerId="ADAL" clId="{AEAAEDEC-7AAA-47A7-8A2E-8330D1CAD628}" dt="2022-10-20T16:41:12.780" v="1224" actId="478"/>
          <ac:picMkLst>
            <pc:docMk/>
            <pc:sldMk cId="2242668789" sldId="2146847719"/>
            <ac:picMk id="76" creationId="{7D4F9000-573E-2A0D-8DC8-4D2D058836FF}"/>
          </ac:picMkLst>
        </pc:picChg>
        <pc:picChg chg="del">
          <ac:chgData name="Flavia Panzironi" userId="2605e054-86b8-47a6-8c99-cd9580752c93" providerId="ADAL" clId="{AEAAEDEC-7AAA-47A7-8A2E-8330D1CAD628}" dt="2022-10-20T16:40:22.383" v="1209" actId="478"/>
          <ac:picMkLst>
            <pc:docMk/>
            <pc:sldMk cId="2242668789" sldId="2146847719"/>
            <ac:picMk id="92" creationId="{C94D2789-0F8F-4083-54A5-E2891322C030}"/>
          </ac:picMkLst>
        </pc:picChg>
        <pc:picChg chg="mod">
          <ac:chgData name="Flavia Panzironi" userId="2605e054-86b8-47a6-8c99-cd9580752c93" providerId="ADAL" clId="{AEAAEDEC-7AAA-47A7-8A2E-8330D1CAD628}" dt="2022-10-20T16:40:18.971" v="1208" actId="1076"/>
          <ac:picMkLst>
            <pc:docMk/>
            <pc:sldMk cId="2242668789" sldId="2146847719"/>
            <ac:picMk id="97" creationId="{43F3A2DE-542D-1E12-6DFE-E6DEE1713496}"/>
          </ac:picMkLst>
        </pc:picChg>
        <pc:picChg chg="add del">
          <ac:chgData name="Flavia Panzironi" userId="2605e054-86b8-47a6-8c99-cd9580752c93" providerId="ADAL" clId="{AEAAEDEC-7AAA-47A7-8A2E-8330D1CAD628}" dt="2022-10-20T16:40:47.051" v="1218" actId="478"/>
          <ac:picMkLst>
            <pc:docMk/>
            <pc:sldMk cId="2242668789" sldId="2146847719"/>
            <ac:picMk id="103" creationId="{1EA64D4D-E2AF-91A0-4ABC-E2F1E7C9AB1B}"/>
          </ac:picMkLst>
        </pc:picChg>
        <pc:picChg chg="add mod">
          <ac:chgData name="Flavia Panzironi" userId="2605e054-86b8-47a6-8c99-cd9580752c93" providerId="ADAL" clId="{AEAAEDEC-7AAA-47A7-8A2E-8330D1CAD628}" dt="2022-10-20T16:40:27.634" v="1211" actId="1076"/>
          <ac:picMkLst>
            <pc:docMk/>
            <pc:sldMk cId="2242668789" sldId="2146847719"/>
            <ac:picMk id="106" creationId="{EB2423C2-C215-42CA-B6FA-5276683FCE3B}"/>
          </ac:picMkLst>
        </pc:picChg>
        <pc:picChg chg="mod">
          <ac:chgData name="Flavia Panzironi" userId="2605e054-86b8-47a6-8c99-cd9580752c93" providerId="ADAL" clId="{AEAAEDEC-7AAA-47A7-8A2E-8330D1CAD628}" dt="2022-10-20T16:39:49.725" v="1200" actId="1076"/>
          <ac:picMkLst>
            <pc:docMk/>
            <pc:sldMk cId="2242668789" sldId="2146847719"/>
            <ac:picMk id="108" creationId="{654DAEFB-EB8A-B9FF-448C-F9C352ACE931}"/>
          </ac:picMkLst>
        </pc:picChg>
        <pc:picChg chg="add mod">
          <ac:chgData name="Flavia Panzironi" userId="2605e054-86b8-47a6-8c99-cd9580752c93" providerId="ADAL" clId="{AEAAEDEC-7AAA-47A7-8A2E-8330D1CAD628}" dt="2022-10-20T16:40:56.319" v="1220" actId="1076"/>
          <ac:picMkLst>
            <pc:docMk/>
            <pc:sldMk cId="2242668789" sldId="2146847719"/>
            <ac:picMk id="109" creationId="{4A54084A-F923-4F91-85CD-FC7A57F0CD1D}"/>
          </ac:picMkLst>
        </pc:picChg>
        <pc:picChg chg="add mod ord modCrop">
          <ac:chgData name="Flavia Panzironi" userId="2605e054-86b8-47a6-8c99-cd9580752c93" providerId="ADAL" clId="{AEAAEDEC-7AAA-47A7-8A2E-8330D1CAD628}" dt="2022-10-20T16:45:24.659" v="1272" actId="732"/>
          <ac:picMkLst>
            <pc:docMk/>
            <pc:sldMk cId="2242668789" sldId="2146847719"/>
            <ac:picMk id="110" creationId="{A664E257-C9FB-4A89-A86F-E767EE320019}"/>
          </ac:picMkLst>
        </pc:picChg>
        <pc:picChg chg="add mod">
          <ac:chgData name="Flavia Panzironi" userId="2605e054-86b8-47a6-8c99-cd9580752c93" providerId="ADAL" clId="{AEAAEDEC-7AAA-47A7-8A2E-8330D1CAD628}" dt="2022-10-20T16:41:20.412" v="1226" actId="1076"/>
          <ac:picMkLst>
            <pc:docMk/>
            <pc:sldMk cId="2242668789" sldId="2146847719"/>
            <ac:picMk id="111" creationId="{8CA4349A-85D1-4F23-AB23-037507EF9454}"/>
          </ac:picMkLst>
        </pc:picChg>
      </pc:sldChg>
      <pc:sldChg chg="addSp delSp modSp add mod">
        <pc:chgData name="Flavia Panzironi" userId="2605e054-86b8-47a6-8c99-cd9580752c93" providerId="ADAL" clId="{AEAAEDEC-7AAA-47A7-8A2E-8330D1CAD628}" dt="2022-10-20T12:04:15.110" v="364"/>
        <pc:sldMkLst>
          <pc:docMk/>
          <pc:sldMk cId="1632576865" sldId="2146847730"/>
        </pc:sldMkLst>
        <pc:spChg chg="add del mod">
          <ac:chgData name="Flavia Panzironi" userId="2605e054-86b8-47a6-8c99-cd9580752c93" providerId="ADAL" clId="{AEAAEDEC-7AAA-47A7-8A2E-8330D1CAD628}" dt="2022-10-20T12:04:09.516" v="363" actId="478"/>
          <ac:spMkLst>
            <pc:docMk/>
            <pc:sldMk cId="1632576865" sldId="2146847730"/>
            <ac:spMk id="20" creationId="{0F5EAF2A-1262-4E42-8AEF-CC2432B8ECBE}"/>
          </ac:spMkLst>
        </pc:spChg>
        <pc:spChg chg="del mod">
          <ac:chgData name="Flavia Panzironi" userId="2605e054-86b8-47a6-8c99-cd9580752c93" providerId="ADAL" clId="{AEAAEDEC-7AAA-47A7-8A2E-8330D1CAD628}" dt="2022-10-20T12:04:06.005" v="362" actId="478"/>
          <ac:spMkLst>
            <pc:docMk/>
            <pc:sldMk cId="1632576865" sldId="2146847730"/>
            <ac:spMk id="44" creationId="{123AAB55-74C3-4D16-86A0-ADE94BEEAB1C}"/>
          </ac:spMkLst>
        </pc:spChg>
        <pc:spChg chg="add mod">
          <ac:chgData name="Flavia Panzironi" userId="2605e054-86b8-47a6-8c99-cd9580752c93" providerId="ADAL" clId="{AEAAEDEC-7AAA-47A7-8A2E-8330D1CAD628}" dt="2022-10-20T12:04:15.110" v="364"/>
          <ac:spMkLst>
            <pc:docMk/>
            <pc:sldMk cId="1632576865" sldId="2146847730"/>
            <ac:spMk id="50" creationId="{34B0B747-1E85-458D-8BF9-FD5FB07AF3C0}"/>
          </ac:spMkLst>
        </pc:spChg>
      </pc:sldChg>
      <pc:sldChg chg="addSp delSp modSp add mod">
        <pc:chgData name="Flavia Panzironi" userId="2605e054-86b8-47a6-8c99-cd9580752c93" providerId="ADAL" clId="{AEAAEDEC-7AAA-47A7-8A2E-8330D1CAD628}" dt="2022-10-20T12:04:33.392" v="372"/>
        <pc:sldMkLst>
          <pc:docMk/>
          <pc:sldMk cId="897789754" sldId="2146847731"/>
        </pc:sldMkLst>
        <pc:spChg chg="add del mod">
          <ac:chgData name="Flavia Panzironi" userId="2605e054-86b8-47a6-8c99-cd9580752c93" providerId="ADAL" clId="{AEAAEDEC-7AAA-47A7-8A2E-8330D1CAD628}" dt="2022-10-20T12:04:33.174" v="371" actId="478"/>
          <ac:spMkLst>
            <pc:docMk/>
            <pc:sldMk cId="897789754" sldId="2146847731"/>
            <ac:spMk id="8" creationId="{07508C88-A9E0-467A-988A-D629121F97AC}"/>
          </ac:spMkLst>
        </pc:spChg>
        <pc:spChg chg="del">
          <ac:chgData name="Flavia Panzironi" userId="2605e054-86b8-47a6-8c99-cd9580752c93" providerId="ADAL" clId="{AEAAEDEC-7AAA-47A7-8A2E-8330D1CAD628}" dt="2022-10-20T12:04:30.756" v="370" actId="478"/>
          <ac:spMkLst>
            <pc:docMk/>
            <pc:sldMk cId="897789754" sldId="2146847731"/>
            <ac:spMk id="47" creationId="{98366880-3328-4207-91D6-11AE143F663E}"/>
          </ac:spMkLst>
        </pc:spChg>
        <pc:spChg chg="add mod">
          <ac:chgData name="Flavia Panzironi" userId="2605e054-86b8-47a6-8c99-cd9580752c93" providerId="ADAL" clId="{AEAAEDEC-7AAA-47A7-8A2E-8330D1CAD628}" dt="2022-10-20T12:04:33.392" v="372"/>
          <ac:spMkLst>
            <pc:docMk/>
            <pc:sldMk cId="897789754" sldId="2146847731"/>
            <ac:spMk id="50" creationId="{428F6D20-B4F7-4F99-A62A-7B175D75E572}"/>
          </ac:spMkLst>
        </pc:spChg>
      </pc:sldChg>
      <pc:sldChg chg="addSp delSp modSp add mod">
        <pc:chgData name="Flavia Panzironi" userId="2605e054-86b8-47a6-8c99-cd9580752c93" providerId="ADAL" clId="{AEAAEDEC-7AAA-47A7-8A2E-8330D1CAD628}" dt="2022-10-20T12:17:21.467" v="384"/>
        <pc:sldMkLst>
          <pc:docMk/>
          <pc:sldMk cId="4044360533" sldId="2146847732"/>
        </pc:sldMkLst>
        <pc:spChg chg="add del mod">
          <ac:chgData name="Flavia Panzironi" userId="2605e054-86b8-47a6-8c99-cd9580752c93" providerId="ADAL" clId="{AEAAEDEC-7AAA-47A7-8A2E-8330D1CAD628}" dt="2022-10-20T12:17:16.499" v="379" actId="478"/>
          <ac:spMkLst>
            <pc:docMk/>
            <pc:sldMk cId="4044360533" sldId="2146847732"/>
            <ac:spMk id="7" creationId="{892E1D72-8CE1-41ED-AAC5-39092160BD54}"/>
          </ac:spMkLst>
        </pc:spChg>
        <pc:spChg chg="add del mod">
          <ac:chgData name="Flavia Panzironi" userId="2605e054-86b8-47a6-8c99-cd9580752c93" providerId="ADAL" clId="{AEAAEDEC-7AAA-47A7-8A2E-8330D1CAD628}" dt="2022-10-20T12:17:21.138" v="383" actId="478"/>
          <ac:spMkLst>
            <pc:docMk/>
            <pc:sldMk cId="4044360533" sldId="2146847732"/>
            <ac:spMk id="10" creationId="{C4CAF9C1-D89B-4DB9-B680-9A5C0172A899}"/>
          </ac:spMkLst>
        </pc:spChg>
        <pc:spChg chg="add del">
          <ac:chgData name="Flavia Panzironi" userId="2605e054-86b8-47a6-8c99-cd9580752c93" providerId="ADAL" clId="{AEAAEDEC-7AAA-47A7-8A2E-8330D1CAD628}" dt="2022-10-20T12:17:18.594" v="380" actId="478"/>
          <ac:spMkLst>
            <pc:docMk/>
            <pc:sldMk cId="4044360533" sldId="2146847732"/>
            <ac:spMk id="47" creationId="{98366880-3328-4207-91D6-11AE143F663E}"/>
          </ac:spMkLst>
        </pc:spChg>
        <pc:spChg chg="add del mod">
          <ac:chgData name="Flavia Panzironi" userId="2605e054-86b8-47a6-8c99-cd9580752c93" providerId="ADAL" clId="{AEAAEDEC-7AAA-47A7-8A2E-8330D1CAD628}" dt="2022-10-20T12:17:16.469" v="378"/>
          <ac:spMkLst>
            <pc:docMk/>
            <pc:sldMk cId="4044360533" sldId="2146847732"/>
            <ac:spMk id="54" creationId="{684BDA7C-476D-44A3-B7B6-FF93CF05C4EF}"/>
          </ac:spMkLst>
        </pc:spChg>
        <pc:spChg chg="add del mod">
          <ac:chgData name="Flavia Panzironi" userId="2605e054-86b8-47a6-8c99-cd9580752c93" providerId="ADAL" clId="{AEAAEDEC-7AAA-47A7-8A2E-8330D1CAD628}" dt="2022-10-20T12:17:19.558" v="382" actId="478"/>
          <ac:spMkLst>
            <pc:docMk/>
            <pc:sldMk cId="4044360533" sldId="2146847732"/>
            <ac:spMk id="58" creationId="{C6304693-CDD6-4281-937C-D7DD575BE47B}"/>
          </ac:spMkLst>
        </pc:spChg>
        <pc:spChg chg="add mod">
          <ac:chgData name="Flavia Panzironi" userId="2605e054-86b8-47a6-8c99-cd9580752c93" providerId="ADAL" clId="{AEAAEDEC-7AAA-47A7-8A2E-8330D1CAD628}" dt="2022-10-20T12:17:21.467" v="384"/>
          <ac:spMkLst>
            <pc:docMk/>
            <pc:sldMk cId="4044360533" sldId="2146847732"/>
            <ac:spMk id="59" creationId="{C42ABEA5-AC92-4270-A7A2-497AE8B2A8DE}"/>
          </ac:spMkLst>
        </pc:spChg>
      </pc:sldChg>
      <pc:sldChg chg="addSp delSp modSp add mod ord">
        <pc:chgData name="Flavia Panzironi" userId="2605e054-86b8-47a6-8c99-cd9580752c93" providerId="ADAL" clId="{AEAAEDEC-7AAA-47A7-8A2E-8330D1CAD628}" dt="2022-10-20T14:46:32.295" v="736" actId="164"/>
        <pc:sldMkLst>
          <pc:docMk/>
          <pc:sldMk cId="1572038866" sldId="2146847733"/>
        </pc:sldMkLst>
        <pc:spChg chg="mod">
          <ac:chgData name="Flavia Panzironi" userId="2605e054-86b8-47a6-8c99-cd9580752c93" providerId="ADAL" clId="{AEAAEDEC-7AAA-47A7-8A2E-8330D1CAD628}" dt="2022-10-20T14:46:32.295" v="736" actId="164"/>
          <ac:spMkLst>
            <pc:docMk/>
            <pc:sldMk cId="1572038866" sldId="2146847733"/>
            <ac:spMk id="2" creationId="{5529FCAD-9AAB-4181-842B-5BC1C2BD2314}"/>
          </ac:spMkLst>
        </pc:spChg>
        <pc:spChg chg="add del">
          <ac:chgData name="Flavia Panzironi" userId="2605e054-86b8-47a6-8c99-cd9580752c93" providerId="ADAL" clId="{AEAAEDEC-7AAA-47A7-8A2E-8330D1CAD628}" dt="2022-10-20T12:54:39.360" v="573" actId="478"/>
          <ac:spMkLst>
            <pc:docMk/>
            <pc:sldMk cId="1572038866" sldId="2146847733"/>
            <ac:spMk id="4" creationId="{610F42D0-34DC-4AEA-A28C-9C529E72BC0A}"/>
          </ac:spMkLst>
        </pc:spChg>
        <pc:spChg chg="add mod ord">
          <ac:chgData name="Flavia Panzironi" userId="2605e054-86b8-47a6-8c99-cd9580752c93" providerId="ADAL" clId="{AEAAEDEC-7AAA-47A7-8A2E-8330D1CAD628}" dt="2022-10-20T14:46:32.295" v="736" actId="164"/>
          <ac:spMkLst>
            <pc:docMk/>
            <pc:sldMk cId="1572038866" sldId="2146847733"/>
            <ac:spMk id="19" creationId="{EF32E65D-D4C5-45C4-8321-9D749EE4965D}"/>
          </ac:spMkLst>
        </pc:spChg>
        <pc:spChg chg="mod">
          <ac:chgData name="Flavia Panzironi" userId="2605e054-86b8-47a6-8c99-cd9580752c93" providerId="ADAL" clId="{AEAAEDEC-7AAA-47A7-8A2E-8330D1CAD628}" dt="2022-10-20T14:33:57.314" v="670"/>
          <ac:spMkLst>
            <pc:docMk/>
            <pc:sldMk cId="1572038866" sldId="2146847733"/>
            <ac:spMk id="110" creationId="{0CEFFBEB-193B-461C-936C-836F6B28329A}"/>
          </ac:spMkLst>
        </pc:spChg>
        <pc:spChg chg="mod">
          <ac:chgData name="Flavia Panzironi" userId="2605e054-86b8-47a6-8c99-cd9580752c93" providerId="ADAL" clId="{AEAAEDEC-7AAA-47A7-8A2E-8330D1CAD628}" dt="2022-10-20T14:46:32.295" v="736" actId="164"/>
          <ac:spMkLst>
            <pc:docMk/>
            <pc:sldMk cId="1572038866" sldId="2146847733"/>
            <ac:spMk id="155" creationId="{86CEE65E-B3F3-42D3-A251-443770FDFDFA}"/>
          </ac:spMkLst>
        </pc:spChg>
        <pc:spChg chg="mod">
          <ac:chgData name="Flavia Panzironi" userId="2605e054-86b8-47a6-8c99-cd9580752c93" providerId="ADAL" clId="{AEAAEDEC-7AAA-47A7-8A2E-8330D1CAD628}" dt="2022-10-20T14:46:32.295" v="736" actId="164"/>
          <ac:spMkLst>
            <pc:docMk/>
            <pc:sldMk cId="1572038866" sldId="2146847733"/>
            <ac:spMk id="156" creationId="{F34D23E1-78BC-4C77-902A-C5DC2D2163CF}"/>
          </ac:spMkLst>
        </pc:spChg>
        <pc:spChg chg="mod">
          <ac:chgData name="Flavia Panzironi" userId="2605e054-86b8-47a6-8c99-cd9580752c93" providerId="ADAL" clId="{AEAAEDEC-7AAA-47A7-8A2E-8330D1CAD628}" dt="2022-10-20T14:46:32.295" v="736" actId="164"/>
          <ac:spMkLst>
            <pc:docMk/>
            <pc:sldMk cId="1572038866" sldId="2146847733"/>
            <ac:spMk id="157" creationId="{20C627A4-30D9-4F56-A041-92A87D284959}"/>
          </ac:spMkLst>
        </pc:spChg>
        <pc:spChg chg="mod">
          <ac:chgData name="Flavia Panzironi" userId="2605e054-86b8-47a6-8c99-cd9580752c93" providerId="ADAL" clId="{AEAAEDEC-7AAA-47A7-8A2E-8330D1CAD628}" dt="2022-10-20T14:46:32.295" v="736" actId="164"/>
          <ac:spMkLst>
            <pc:docMk/>
            <pc:sldMk cId="1572038866" sldId="2146847733"/>
            <ac:spMk id="159" creationId="{0E93207D-56C3-4F18-B43B-E740CFA2A652}"/>
          </ac:spMkLst>
        </pc:spChg>
        <pc:spChg chg="mod">
          <ac:chgData name="Flavia Panzironi" userId="2605e054-86b8-47a6-8c99-cd9580752c93" providerId="ADAL" clId="{AEAAEDEC-7AAA-47A7-8A2E-8330D1CAD628}" dt="2022-10-20T14:46:32.295" v="736" actId="164"/>
          <ac:spMkLst>
            <pc:docMk/>
            <pc:sldMk cId="1572038866" sldId="2146847733"/>
            <ac:spMk id="162" creationId="{16850B45-DABF-44B7-A5D0-DFA505F38A85}"/>
          </ac:spMkLst>
        </pc:spChg>
        <pc:spChg chg="del">
          <ac:chgData name="Flavia Panzironi" userId="2605e054-86b8-47a6-8c99-cd9580752c93" providerId="ADAL" clId="{AEAAEDEC-7AAA-47A7-8A2E-8330D1CAD628}" dt="2022-10-20T12:40:02.729" v="426" actId="478"/>
          <ac:spMkLst>
            <pc:docMk/>
            <pc:sldMk cId="1572038866" sldId="2146847733"/>
            <ac:spMk id="163" creationId="{EF9123B9-3B7A-406A-8D19-78DDB3AC11FC}"/>
          </ac:spMkLst>
        </pc:spChg>
        <pc:spChg chg="del">
          <ac:chgData name="Flavia Panzironi" userId="2605e054-86b8-47a6-8c99-cd9580752c93" providerId="ADAL" clId="{AEAAEDEC-7AAA-47A7-8A2E-8330D1CAD628}" dt="2022-10-20T12:40:38.639" v="472" actId="478"/>
          <ac:spMkLst>
            <pc:docMk/>
            <pc:sldMk cId="1572038866" sldId="2146847733"/>
            <ac:spMk id="164" creationId="{8DB2C1E9-2D07-43C7-87C2-6E3C119E8392}"/>
          </ac:spMkLst>
        </pc:spChg>
        <pc:grpChg chg="add mod">
          <ac:chgData name="Flavia Panzironi" userId="2605e054-86b8-47a6-8c99-cd9580752c93" providerId="ADAL" clId="{AEAAEDEC-7AAA-47A7-8A2E-8330D1CAD628}" dt="2022-10-20T14:46:32.295" v="736" actId="164"/>
          <ac:grpSpMkLst>
            <pc:docMk/>
            <pc:sldMk cId="1572038866" sldId="2146847733"/>
            <ac:grpSpMk id="21" creationId="{96D8615C-8164-4211-BFFA-6F3264646D9F}"/>
          </ac:grpSpMkLst>
        </pc:grpChg>
        <pc:grpChg chg="mod">
          <ac:chgData name="Flavia Panzironi" userId="2605e054-86b8-47a6-8c99-cd9580752c93" providerId="ADAL" clId="{AEAAEDEC-7AAA-47A7-8A2E-8330D1CAD628}" dt="2022-10-20T14:46:32.295" v="736" actId="164"/>
          <ac:grpSpMkLst>
            <pc:docMk/>
            <pc:sldMk cId="1572038866" sldId="2146847733"/>
            <ac:grpSpMk id="26" creationId="{B96EC0AC-6CEF-4ACD-B124-FF11C20ABEA4}"/>
          </ac:grpSpMkLst>
        </pc:grpChg>
        <pc:picChg chg="del">
          <ac:chgData name="Flavia Panzironi" userId="2605e054-86b8-47a6-8c99-cd9580752c93" providerId="ADAL" clId="{AEAAEDEC-7AAA-47A7-8A2E-8330D1CAD628}" dt="2022-10-20T12:40:44.246" v="474" actId="478"/>
          <ac:picMkLst>
            <pc:docMk/>
            <pc:sldMk cId="1572038866" sldId="2146847733"/>
            <ac:picMk id="5" creationId="{BDE89FBB-F335-4FC6-AD7D-F1D4B9FD121E}"/>
          </ac:picMkLst>
        </pc:picChg>
        <pc:picChg chg="add del mod">
          <ac:chgData name="Flavia Panzironi" userId="2605e054-86b8-47a6-8c99-cd9580752c93" providerId="ADAL" clId="{AEAAEDEC-7AAA-47A7-8A2E-8330D1CAD628}" dt="2022-10-20T12:52:45.015" v="526" actId="478"/>
          <ac:picMkLst>
            <pc:docMk/>
            <pc:sldMk cId="1572038866" sldId="2146847733"/>
            <ac:picMk id="15" creationId="{0F364FEF-CD3D-401F-B1EA-8D76DC59B956}"/>
          </ac:picMkLst>
        </pc:picChg>
        <pc:picChg chg="add mod">
          <ac:chgData name="Flavia Panzironi" userId="2605e054-86b8-47a6-8c99-cd9580752c93" providerId="ADAL" clId="{AEAAEDEC-7AAA-47A7-8A2E-8330D1CAD628}" dt="2022-10-20T14:46:32.295" v="736" actId="164"/>
          <ac:picMkLst>
            <pc:docMk/>
            <pc:sldMk cId="1572038866" sldId="2146847733"/>
            <ac:picMk id="18" creationId="{79367C41-3ABE-40A1-B378-F3E7B37FA0DF}"/>
          </ac:picMkLst>
        </pc:picChg>
        <pc:picChg chg="add mod">
          <ac:chgData name="Flavia Panzironi" userId="2605e054-86b8-47a6-8c99-cd9580752c93" providerId="ADAL" clId="{AEAAEDEC-7AAA-47A7-8A2E-8330D1CAD628}" dt="2022-10-20T14:46:32.295" v="736" actId="164"/>
          <ac:picMkLst>
            <pc:docMk/>
            <pc:sldMk cId="1572038866" sldId="2146847733"/>
            <ac:picMk id="142" creationId="{10B06313-B6D6-44AF-897B-2D93FFB85CEE}"/>
          </ac:picMkLst>
        </pc:picChg>
        <pc:picChg chg="add mod">
          <ac:chgData name="Flavia Panzironi" userId="2605e054-86b8-47a6-8c99-cd9580752c93" providerId="ADAL" clId="{AEAAEDEC-7AAA-47A7-8A2E-8330D1CAD628}" dt="2022-10-20T14:46:32.295" v="736" actId="164"/>
          <ac:picMkLst>
            <pc:docMk/>
            <pc:sldMk cId="1572038866" sldId="2146847733"/>
            <ac:picMk id="143" creationId="{11CB2E98-3769-484F-A2EE-9C80C3BAD5E9}"/>
          </ac:picMkLst>
        </pc:picChg>
        <pc:picChg chg="add mod">
          <ac:chgData name="Flavia Panzironi" userId="2605e054-86b8-47a6-8c99-cd9580752c93" providerId="ADAL" clId="{AEAAEDEC-7AAA-47A7-8A2E-8330D1CAD628}" dt="2022-10-20T14:46:32.295" v="736" actId="164"/>
          <ac:picMkLst>
            <pc:docMk/>
            <pc:sldMk cId="1572038866" sldId="2146847733"/>
            <ac:picMk id="146" creationId="{402C8684-198D-407E-9733-4093A572DD53}"/>
          </ac:picMkLst>
        </pc:picChg>
        <pc:picChg chg="add mod">
          <ac:chgData name="Flavia Panzironi" userId="2605e054-86b8-47a6-8c99-cd9580752c93" providerId="ADAL" clId="{AEAAEDEC-7AAA-47A7-8A2E-8330D1CAD628}" dt="2022-10-20T14:46:32.295" v="736" actId="164"/>
          <ac:picMkLst>
            <pc:docMk/>
            <pc:sldMk cId="1572038866" sldId="2146847733"/>
            <ac:picMk id="147" creationId="{BA043920-52CD-405A-BB89-7B38A6BE62F2}"/>
          </ac:picMkLst>
        </pc:picChg>
        <pc:picChg chg="add mod">
          <ac:chgData name="Flavia Panzironi" userId="2605e054-86b8-47a6-8c99-cd9580752c93" providerId="ADAL" clId="{AEAAEDEC-7AAA-47A7-8A2E-8330D1CAD628}" dt="2022-10-20T14:46:32.295" v="736" actId="164"/>
          <ac:picMkLst>
            <pc:docMk/>
            <pc:sldMk cId="1572038866" sldId="2146847733"/>
            <ac:picMk id="148" creationId="{6C739E01-4FCA-46F2-B5EF-8E227BC235BF}"/>
          </ac:picMkLst>
        </pc:picChg>
        <pc:picChg chg="mod">
          <ac:chgData name="Flavia Panzironi" userId="2605e054-86b8-47a6-8c99-cd9580752c93" providerId="ADAL" clId="{AEAAEDEC-7AAA-47A7-8A2E-8330D1CAD628}" dt="2022-10-20T14:46:32.295" v="736" actId="164"/>
          <ac:picMkLst>
            <pc:docMk/>
            <pc:sldMk cId="1572038866" sldId="2146847733"/>
            <ac:picMk id="149" creationId="{E83F0DA8-0116-49A7-85F8-212FFBA22852}"/>
          </ac:picMkLst>
        </pc:picChg>
        <pc:picChg chg="del">
          <ac:chgData name="Flavia Panzironi" userId="2605e054-86b8-47a6-8c99-cd9580752c93" providerId="ADAL" clId="{AEAAEDEC-7AAA-47A7-8A2E-8330D1CAD628}" dt="2022-10-20T12:41:55.853" v="520" actId="478"/>
          <ac:picMkLst>
            <pc:docMk/>
            <pc:sldMk cId="1572038866" sldId="2146847733"/>
            <ac:picMk id="152" creationId="{F35D54B5-301E-4A3F-A658-438190D5EAC5}"/>
          </ac:picMkLst>
        </pc:picChg>
        <pc:picChg chg="mod">
          <ac:chgData name="Flavia Panzironi" userId="2605e054-86b8-47a6-8c99-cd9580752c93" providerId="ADAL" clId="{AEAAEDEC-7AAA-47A7-8A2E-8330D1CAD628}" dt="2022-10-20T14:46:32.295" v="736" actId="164"/>
          <ac:picMkLst>
            <pc:docMk/>
            <pc:sldMk cId="1572038866" sldId="2146847733"/>
            <ac:picMk id="153" creationId="{A8552FF1-47DB-4EE9-A30E-9C7EF12ADFCC}"/>
          </ac:picMkLst>
        </pc:picChg>
        <pc:picChg chg="mod">
          <ac:chgData name="Flavia Panzironi" userId="2605e054-86b8-47a6-8c99-cd9580752c93" providerId="ADAL" clId="{AEAAEDEC-7AAA-47A7-8A2E-8330D1CAD628}" dt="2022-10-20T14:46:32.295" v="736" actId="164"/>
          <ac:picMkLst>
            <pc:docMk/>
            <pc:sldMk cId="1572038866" sldId="2146847733"/>
            <ac:picMk id="158" creationId="{1A046369-307C-4F7F-9431-6AF43C153BC1}"/>
          </ac:picMkLst>
        </pc:picChg>
        <pc:picChg chg="mod ord">
          <ac:chgData name="Flavia Panzironi" userId="2605e054-86b8-47a6-8c99-cd9580752c93" providerId="ADAL" clId="{AEAAEDEC-7AAA-47A7-8A2E-8330D1CAD628}" dt="2022-10-20T14:46:32.295" v="736" actId="164"/>
          <ac:picMkLst>
            <pc:docMk/>
            <pc:sldMk cId="1572038866" sldId="2146847733"/>
            <ac:picMk id="161" creationId="{3C80D6C1-0365-4189-89F7-64BFE6C86CA9}"/>
          </ac:picMkLst>
        </pc:picChg>
        <pc:cxnChg chg="mod">
          <ac:chgData name="Flavia Panzironi" userId="2605e054-86b8-47a6-8c99-cd9580752c93" providerId="ADAL" clId="{AEAAEDEC-7AAA-47A7-8A2E-8330D1CAD628}" dt="2022-10-20T14:46:32.295" v="736" actId="164"/>
          <ac:cxnSpMkLst>
            <pc:docMk/>
            <pc:sldMk cId="1572038866" sldId="2146847733"/>
            <ac:cxnSpMk id="154" creationId="{0CC878DD-60C1-4259-9119-E0621F2DDEFE}"/>
          </ac:cxnSpMkLst>
        </pc:cxnChg>
        <pc:cxnChg chg="del mod">
          <ac:chgData name="Flavia Panzironi" userId="2605e054-86b8-47a6-8c99-cd9580752c93" providerId="ADAL" clId="{AEAAEDEC-7AAA-47A7-8A2E-8330D1CAD628}" dt="2022-10-20T12:41:58.663" v="522" actId="478"/>
          <ac:cxnSpMkLst>
            <pc:docMk/>
            <pc:sldMk cId="1572038866" sldId="2146847733"/>
            <ac:cxnSpMk id="160" creationId="{EA149F9B-498D-405D-B181-09FC27327267}"/>
          </ac:cxnSpMkLst>
        </pc:cxnChg>
      </pc:sldChg>
      <pc:sldChg chg="delSp modSp add mod">
        <pc:chgData name="Flavia Panzironi" userId="2605e054-86b8-47a6-8c99-cd9580752c93" providerId="ADAL" clId="{AEAAEDEC-7AAA-47A7-8A2E-8330D1CAD628}" dt="2022-10-20T14:34:32.981" v="695" actId="478"/>
        <pc:sldMkLst>
          <pc:docMk/>
          <pc:sldMk cId="3857811171" sldId="2146847734"/>
        </pc:sldMkLst>
        <pc:spChg chg="mod">
          <ac:chgData name="Flavia Panzironi" userId="2605e054-86b8-47a6-8c99-cd9580752c93" providerId="ADAL" clId="{AEAAEDEC-7AAA-47A7-8A2E-8330D1CAD628}" dt="2022-10-20T14:34:11.198" v="692" actId="20577"/>
          <ac:spMkLst>
            <pc:docMk/>
            <pc:sldMk cId="3857811171" sldId="2146847734"/>
            <ac:spMk id="81" creationId="{75A3393A-EA2B-4B3A-B577-E3BAFDF30112}"/>
          </ac:spMkLst>
        </pc:spChg>
        <pc:picChg chg="del">
          <ac:chgData name="Flavia Panzironi" userId="2605e054-86b8-47a6-8c99-cd9580752c93" providerId="ADAL" clId="{AEAAEDEC-7AAA-47A7-8A2E-8330D1CAD628}" dt="2022-10-20T14:34:32.981" v="695" actId="478"/>
          <ac:picMkLst>
            <pc:docMk/>
            <pc:sldMk cId="3857811171" sldId="2146847734"/>
            <ac:picMk id="14" creationId="{F94C2E04-0B1F-84AA-868B-46D55DBB4C56}"/>
          </ac:picMkLst>
        </pc:picChg>
        <pc:picChg chg="mod">
          <ac:chgData name="Flavia Panzironi" userId="2605e054-86b8-47a6-8c99-cd9580752c93" providerId="ADAL" clId="{AEAAEDEC-7AAA-47A7-8A2E-8330D1CAD628}" dt="2022-10-20T14:34:25.608" v="694" actId="14100"/>
          <ac:picMkLst>
            <pc:docMk/>
            <pc:sldMk cId="3857811171" sldId="2146847734"/>
            <ac:picMk id="29" creationId="{E52304AB-62B7-94CA-805F-6CFE07EEF210}"/>
          </ac:picMkLst>
        </pc:picChg>
      </pc:sldChg>
    </pc:docChg>
  </pc:docChgLst>
  <pc:docChgLst>
    <pc:chgData name="d'Agostino, Ciro" userId="522b68d4-162f-4dc7-a4d9-e6a12496a8af" providerId="ADAL" clId="{4B2D0435-2C8C-4F7B-8BC1-3E3878125DD4}"/>
    <pc:docChg chg="undo custSel delSld modSld modSection">
      <pc:chgData name="d'Agostino, Ciro" userId="522b68d4-162f-4dc7-a4d9-e6a12496a8af" providerId="ADAL" clId="{4B2D0435-2C8C-4F7B-8BC1-3E3878125DD4}" dt="2022-07-26T15:23:26.902" v="40" actId="1076"/>
      <pc:docMkLst>
        <pc:docMk/>
      </pc:docMkLst>
      <pc:sldChg chg="addSp delSp modSp mod">
        <pc:chgData name="d'Agostino, Ciro" userId="522b68d4-162f-4dc7-a4d9-e6a12496a8af" providerId="ADAL" clId="{4B2D0435-2C8C-4F7B-8BC1-3E3878125DD4}" dt="2022-07-26T15:23:26.902" v="40" actId="1076"/>
        <pc:sldMkLst>
          <pc:docMk/>
          <pc:sldMk cId="3369255699" sldId="2146847140"/>
        </pc:sldMkLst>
        <pc:picChg chg="del">
          <ac:chgData name="d'Agostino, Ciro" userId="522b68d4-162f-4dc7-a4d9-e6a12496a8af" providerId="ADAL" clId="{4B2D0435-2C8C-4F7B-8BC1-3E3878125DD4}" dt="2022-07-26T07:36:05.218" v="0" actId="478"/>
          <ac:picMkLst>
            <pc:docMk/>
            <pc:sldMk cId="3369255699" sldId="2146847140"/>
            <ac:picMk id="92" creationId="{76E98569-B2E6-497A-9A6C-BE0B237DB616}"/>
          </ac:picMkLst>
        </pc:picChg>
        <pc:picChg chg="add del mod">
          <ac:chgData name="d'Agostino, Ciro" userId="522b68d4-162f-4dc7-a4d9-e6a12496a8af" providerId="ADAL" clId="{4B2D0435-2C8C-4F7B-8BC1-3E3878125DD4}" dt="2022-07-26T07:36:09.639" v="2"/>
          <ac:picMkLst>
            <pc:docMk/>
            <pc:sldMk cId="3369255699" sldId="2146847140"/>
            <ac:picMk id="148" creationId="{51D6E2CC-757E-2054-F418-0745C6B0C150}"/>
          </ac:picMkLst>
        </pc:picChg>
        <pc:picChg chg="add mod">
          <ac:chgData name="d'Agostino, Ciro" userId="522b68d4-162f-4dc7-a4d9-e6a12496a8af" providerId="ADAL" clId="{4B2D0435-2C8C-4F7B-8BC1-3E3878125DD4}" dt="2022-07-26T15:23:26.902" v="40" actId="1076"/>
          <ac:picMkLst>
            <pc:docMk/>
            <pc:sldMk cId="3369255699" sldId="2146847140"/>
            <ac:picMk id="148" creationId="{B4747A73-E916-D978-BA1D-52AB8232F863}"/>
          </ac:picMkLst>
        </pc:picChg>
        <pc:picChg chg="add mod">
          <ac:chgData name="d'Agostino, Ciro" userId="522b68d4-162f-4dc7-a4d9-e6a12496a8af" providerId="ADAL" clId="{4B2D0435-2C8C-4F7B-8BC1-3E3878125DD4}" dt="2022-07-26T07:36:20.313" v="3"/>
          <ac:picMkLst>
            <pc:docMk/>
            <pc:sldMk cId="3369255699" sldId="2146847140"/>
            <ac:picMk id="149" creationId="{34882F9E-D568-C625-7192-E70720236370}"/>
          </ac:picMkLst>
        </pc:picChg>
        <pc:picChg chg="add del mod">
          <ac:chgData name="d'Agostino, Ciro" userId="522b68d4-162f-4dc7-a4d9-e6a12496a8af" providerId="ADAL" clId="{4B2D0435-2C8C-4F7B-8BC1-3E3878125DD4}" dt="2022-07-26T08:39:50.306" v="4" actId="478"/>
          <ac:picMkLst>
            <pc:docMk/>
            <pc:sldMk cId="3369255699" sldId="2146847140"/>
            <ac:picMk id="150" creationId="{30A1F784-D5EB-4B7E-AF24-DB8006930DE1}"/>
          </ac:picMkLst>
        </pc:picChg>
        <pc:picChg chg="add mod">
          <ac:chgData name="d'Agostino, Ciro" userId="522b68d4-162f-4dc7-a4d9-e6a12496a8af" providerId="ADAL" clId="{4B2D0435-2C8C-4F7B-8BC1-3E3878125DD4}" dt="2022-07-26T15:23:26.902" v="40" actId="1076"/>
          <ac:picMkLst>
            <pc:docMk/>
            <pc:sldMk cId="3369255699" sldId="2146847140"/>
            <ac:picMk id="150" creationId="{9B5F6653-4527-3BB0-628C-AEF6DC645EB0}"/>
          </ac:picMkLst>
        </pc:picChg>
        <pc:picChg chg="add mod">
          <ac:chgData name="d'Agostino, Ciro" userId="522b68d4-162f-4dc7-a4d9-e6a12496a8af" providerId="ADAL" clId="{4B2D0435-2C8C-4F7B-8BC1-3E3878125DD4}" dt="2022-07-26T08:40:04.302" v="8" actId="14100"/>
          <ac:picMkLst>
            <pc:docMk/>
            <pc:sldMk cId="3369255699" sldId="2146847140"/>
            <ac:picMk id="151" creationId="{A7CA0B2D-0222-4E4E-8F64-E8ED41DF6EDE}"/>
          </ac:picMkLst>
        </pc:picChg>
      </pc:sldChg>
      <pc:sldChg chg="addSp delSp modSp mod">
        <pc:chgData name="d'Agostino, Ciro" userId="522b68d4-162f-4dc7-a4d9-e6a12496a8af" providerId="ADAL" clId="{4B2D0435-2C8C-4F7B-8BC1-3E3878125DD4}" dt="2022-07-26T15:23:04.298" v="36" actId="1037"/>
        <pc:sldMkLst>
          <pc:docMk/>
          <pc:sldMk cId="1507841239" sldId="2146847141"/>
        </pc:sldMkLst>
        <pc:picChg chg="add mod">
          <ac:chgData name="d'Agostino, Ciro" userId="522b68d4-162f-4dc7-a4d9-e6a12496a8af" providerId="ADAL" clId="{4B2D0435-2C8C-4F7B-8BC1-3E3878125DD4}" dt="2022-07-26T08:40:49.003" v="15" actId="1035"/>
          <ac:picMkLst>
            <pc:docMk/>
            <pc:sldMk cId="1507841239" sldId="2146847141"/>
            <ac:picMk id="3" creationId="{65F19EBC-A7D3-E4D9-1DC2-D531DEC97D14}"/>
          </ac:picMkLst>
        </pc:picChg>
        <pc:picChg chg="add del">
          <ac:chgData name="d'Agostino, Ciro" userId="522b68d4-162f-4dc7-a4d9-e6a12496a8af" providerId="ADAL" clId="{4B2D0435-2C8C-4F7B-8BC1-3E3878125DD4}" dt="2022-07-26T08:40:36.803" v="10" actId="478"/>
          <ac:picMkLst>
            <pc:docMk/>
            <pc:sldMk cId="1507841239" sldId="2146847141"/>
            <ac:picMk id="92" creationId="{5C24D4D6-2C3C-4866-8268-E4674A078ED8}"/>
          </ac:picMkLst>
        </pc:picChg>
        <pc:picChg chg="add del mod">
          <ac:chgData name="d'Agostino, Ciro" userId="522b68d4-162f-4dc7-a4d9-e6a12496a8af" providerId="ADAL" clId="{4B2D0435-2C8C-4F7B-8BC1-3E3878125DD4}" dt="2022-07-26T15:22:45.742" v="31" actId="1037"/>
          <ac:picMkLst>
            <pc:docMk/>
            <pc:sldMk cId="1507841239" sldId="2146847141"/>
            <ac:picMk id="175" creationId="{1BB9A313-1E99-CC91-3015-C1DA2310BB04}"/>
          </ac:picMkLst>
        </pc:picChg>
        <pc:picChg chg="add del mod">
          <ac:chgData name="d'Agostino, Ciro" userId="522b68d4-162f-4dc7-a4d9-e6a12496a8af" providerId="ADAL" clId="{4B2D0435-2C8C-4F7B-8BC1-3E3878125DD4}" dt="2022-07-26T15:22:32.250" v="22"/>
          <ac:picMkLst>
            <pc:docMk/>
            <pc:sldMk cId="1507841239" sldId="2146847141"/>
            <ac:picMk id="176" creationId="{A891A356-043C-CABF-CC10-0DEDFA93968C}"/>
          </ac:picMkLst>
        </pc:picChg>
        <pc:picChg chg="add mod">
          <ac:chgData name="d'Agostino, Ciro" userId="522b68d4-162f-4dc7-a4d9-e6a12496a8af" providerId="ADAL" clId="{4B2D0435-2C8C-4F7B-8BC1-3E3878125DD4}" dt="2022-07-26T15:23:04.298" v="36" actId="1037"/>
          <ac:picMkLst>
            <pc:docMk/>
            <pc:sldMk cId="1507841239" sldId="2146847141"/>
            <ac:picMk id="177" creationId="{08F65640-EB03-8625-7716-250AB4F1214D}"/>
          </ac:picMkLst>
        </pc:picChg>
      </pc:sldChg>
      <pc:sldChg chg="del">
        <pc:chgData name="d'Agostino, Ciro" userId="522b68d4-162f-4dc7-a4d9-e6a12496a8af" providerId="ADAL" clId="{4B2D0435-2C8C-4F7B-8BC1-3E3878125DD4}" dt="2022-07-26T08:40:56.365" v="16" actId="47"/>
        <pc:sldMkLst>
          <pc:docMk/>
          <pc:sldMk cId="1550509516" sldId="2146847569"/>
        </pc:sldMkLst>
      </pc:sldChg>
    </pc:docChg>
  </pc:docChgLst>
  <pc:docChgLst>
    <pc:chgData name="d'Agostino, Ciro" userId="522b68d4-162f-4dc7-a4d9-e6a12496a8af" providerId="ADAL" clId="{933A22B0-7985-4515-93BE-5EA93D0773A3}"/>
    <pc:docChg chg="undo redo custSel addSld delSld modSld sldOrd modSection">
      <pc:chgData name="d'Agostino, Ciro" userId="522b68d4-162f-4dc7-a4d9-e6a12496a8af" providerId="ADAL" clId="{933A22B0-7985-4515-93BE-5EA93D0773A3}" dt="2022-10-28T14:01:16.521" v="2155" actId="1076"/>
      <pc:docMkLst>
        <pc:docMk/>
      </pc:docMkLst>
      <pc:sldChg chg="addSp delSp modSp mod">
        <pc:chgData name="d'Agostino, Ciro" userId="522b68d4-162f-4dc7-a4d9-e6a12496a8af" providerId="ADAL" clId="{933A22B0-7985-4515-93BE-5EA93D0773A3}" dt="2022-10-28T14:01:16.521" v="2155" actId="1076"/>
        <pc:sldMkLst>
          <pc:docMk/>
          <pc:sldMk cId="4129212682" sldId="2146846888"/>
        </pc:sldMkLst>
        <pc:grpChg chg="del">
          <ac:chgData name="d'Agostino, Ciro" userId="522b68d4-162f-4dc7-a4d9-e6a12496a8af" providerId="ADAL" clId="{933A22B0-7985-4515-93BE-5EA93D0773A3}" dt="2022-10-28T13:17:23.222" v="1231" actId="21"/>
          <ac:grpSpMkLst>
            <pc:docMk/>
            <pc:sldMk cId="4129212682" sldId="2146846888"/>
            <ac:grpSpMk id="24" creationId="{504F9A1F-736F-7F45-3A54-97C2322AEFAC}"/>
          </ac:grpSpMkLst>
        </pc:grpChg>
        <pc:grpChg chg="add del mod">
          <ac:chgData name="d'Agostino, Ciro" userId="522b68d4-162f-4dc7-a4d9-e6a12496a8af" providerId="ADAL" clId="{933A22B0-7985-4515-93BE-5EA93D0773A3}" dt="2022-10-28T13:29:08.636" v="1688" actId="21"/>
          <ac:grpSpMkLst>
            <pc:docMk/>
            <pc:sldMk cId="4129212682" sldId="2146846888"/>
            <ac:grpSpMk id="53" creationId="{E0D851BF-A97F-56D4-5F82-6CB151C01834}"/>
          </ac:grpSpMkLst>
        </pc:grpChg>
        <pc:grpChg chg="add mod">
          <ac:chgData name="d'Agostino, Ciro" userId="522b68d4-162f-4dc7-a4d9-e6a12496a8af" providerId="ADAL" clId="{933A22B0-7985-4515-93BE-5EA93D0773A3}" dt="2022-10-28T13:35:29.828" v="1871" actId="1076"/>
          <ac:grpSpMkLst>
            <pc:docMk/>
            <pc:sldMk cId="4129212682" sldId="2146846888"/>
            <ac:grpSpMk id="68" creationId="{67A59E3E-CCB5-53F8-BD79-9F9D720D978F}"/>
          </ac:grpSpMkLst>
        </pc:grpChg>
        <pc:grpChg chg="add del">
          <ac:chgData name="d'Agostino, Ciro" userId="522b68d4-162f-4dc7-a4d9-e6a12496a8af" providerId="ADAL" clId="{933A22B0-7985-4515-93BE-5EA93D0773A3}" dt="2022-10-27T13:09:00.100" v="726" actId="478"/>
          <ac:grpSpMkLst>
            <pc:docMk/>
            <pc:sldMk cId="4129212682" sldId="2146846888"/>
            <ac:grpSpMk id="121" creationId="{A698E1C0-7207-4A0A-ABB1-642F1FD239C4}"/>
          </ac:grpSpMkLst>
        </pc:grpChg>
        <pc:grpChg chg="mod">
          <ac:chgData name="d'Agostino, Ciro" userId="522b68d4-162f-4dc7-a4d9-e6a12496a8af" providerId="ADAL" clId="{933A22B0-7985-4515-93BE-5EA93D0773A3}" dt="2022-10-27T13:09:00.100" v="726" actId="478"/>
          <ac:grpSpMkLst>
            <pc:docMk/>
            <pc:sldMk cId="4129212682" sldId="2146846888"/>
            <ac:grpSpMk id="125" creationId="{CEFA33E2-B8F1-4CB4-B885-B850DD7FC5DE}"/>
          </ac:grpSpMkLst>
        </pc:grpChg>
        <pc:grpChg chg="add del mod">
          <ac:chgData name="d'Agostino, Ciro" userId="522b68d4-162f-4dc7-a4d9-e6a12496a8af" providerId="ADAL" clId="{933A22B0-7985-4515-93BE-5EA93D0773A3}" dt="2022-10-28T13:28:49.975" v="1676"/>
          <ac:grpSpMkLst>
            <pc:docMk/>
            <pc:sldMk cId="4129212682" sldId="2146846888"/>
            <ac:grpSpMk id="141" creationId="{B65AB8B3-28AE-D47D-F09A-0B32B4DFA674}"/>
          </ac:grpSpMkLst>
        </pc:grpChg>
        <pc:grpChg chg="mod">
          <ac:chgData name="d'Agostino, Ciro" userId="522b68d4-162f-4dc7-a4d9-e6a12496a8af" providerId="ADAL" clId="{933A22B0-7985-4515-93BE-5EA93D0773A3}" dt="2022-10-28T13:28:43.635" v="1675"/>
          <ac:grpSpMkLst>
            <pc:docMk/>
            <pc:sldMk cId="4129212682" sldId="2146846888"/>
            <ac:grpSpMk id="143" creationId="{F808AD2C-241B-DD28-E0A5-78EF28BC69FF}"/>
          </ac:grpSpMkLst>
        </pc:grpChg>
        <pc:grpChg chg="add del mod">
          <ac:chgData name="d'Agostino, Ciro" userId="522b68d4-162f-4dc7-a4d9-e6a12496a8af" providerId="ADAL" clId="{933A22B0-7985-4515-93BE-5EA93D0773A3}" dt="2022-10-28T13:46:10.064" v="2006" actId="21"/>
          <ac:grpSpMkLst>
            <pc:docMk/>
            <pc:sldMk cId="4129212682" sldId="2146846888"/>
            <ac:grpSpMk id="153" creationId="{E72D05E9-E3BD-AA7A-477D-548CE36E3775}"/>
          </ac:grpSpMkLst>
        </pc:grpChg>
        <pc:grpChg chg="add del mod">
          <ac:chgData name="d'Agostino, Ciro" userId="522b68d4-162f-4dc7-a4d9-e6a12496a8af" providerId="ADAL" clId="{933A22B0-7985-4515-93BE-5EA93D0773A3}" dt="2022-10-28T13:38:02.428" v="1900"/>
          <ac:grpSpMkLst>
            <pc:docMk/>
            <pc:sldMk cId="4129212682" sldId="2146846888"/>
            <ac:grpSpMk id="201" creationId="{EDE87C14-570C-EEE7-3032-CA5C3C5DB3C5}"/>
          </ac:grpSpMkLst>
        </pc:grpChg>
        <pc:grpChg chg="add mod">
          <ac:chgData name="d'Agostino, Ciro" userId="522b68d4-162f-4dc7-a4d9-e6a12496a8af" providerId="ADAL" clId="{933A22B0-7985-4515-93BE-5EA93D0773A3}" dt="2022-10-28T13:46:10.767" v="2007"/>
          <ac:grpSpMkLst>
            <pc:docMk/>
            <pc:sldMk cId="4129212682" sldId="2146846888"/>
            <ac:grpSpMk id="219" creationId="{E2B64DF6-C2B4-E7F7-105F-3F0BE59172DD}"/>
          </ac:grpSpMkLst>
        </pc:grpChg>
        <pc:picChg chg="mod">
          <ac:chgData name="d'Agostino, Ciro" userId="522b68d4-162f-4dc7-a4d9-e6a12496a8af" providerId="ADAL" clId="{933A22B0-7985-4515-93BE-5EA93D0773A3}" dt="2022-10-28T13:35:27.074" v="1869" actId="1076"/>
          <ac:picMkLst>
            <pc:docMk/>
            <pc:sldMk cId="4129212682" sldId="2146846888"/>
            <ac:picMk id="3" creationId="{3F0790C6-E7B9-F832-53F2-79034C8438D5}"/>
          </ac:picMkLst>
        </pc:picChg>
        <pc:picChg chg="del">
          <ac:chgData name="d'Agostino, Ciro" userId="522b68d4-162f-4dc7-a4d9-e6a12496a8af" providerId="ADAL" clId="{933A22B0-7985-4515-93BE-5EA93D0773A3}" dt="2022-10-27T13:06:56.775" v="696" actId="478"/>
          <ac:picMkLst>
            <pc:docMk/>
            <pc:sldMk cId="4129212682" sldId="2146846888"/>
            <ac:picMk id="4" creationId="{ADF0EF7C-D90E-98D8-043E-B027B85A0CCC}"/>
          </ac:picMkLst>
        </pc:picChg>
        <pc:picChg chg="mod">
          <ac:chgData name="d'Agostino, Ciro" userId="522b68d4-162f-4dc7-a4d9-e6a12496a8af" providerId="ADAL" clId="{933A22B0-7985-4515-93BE-5EA93D0773A3}" dt="2022-10-28T13:56:39.191" v="2125" actId="1076"/>
          <ac:picMkLst>
            <pc:docMk/>
            <pc:sldMk cId="4129212682" sldId="2146846888"/>
            <ac:picMk id="5" creationId="{06F4ED4E-7C0D-8251-9B6D-71DE4AE98258}"/>
          </ac:picMkLst>
        </pc:picChg>
        <pc:picChg chg="add del">
          <ac:chgData name="d'Agostino, Ciro" userId="522b68d4-162f-4dc7-a4d9-e6a12496a8af" providerId="ADAL" clId="{933A22B0-7985-4515-93BE-5EA93D0773A3}" dt="2022-10-27T13:09:00.100" v="726" actId="478"/>
          <ac:picMkLst>
            <pc:docMk/>
            <pc:sldMk cId="4129212682" sldId="2146846888"/>
            <ac:picMk id="5" creationId="{39E4967E-6FA7-42D1-9E1E-E1DF182019B9}"/>
          </ac:picMkLst>
        </pc:picChg>
        <pc:picChg chg="mod">
          <ac:chgData name="d'Agostino, Ciro" userId="522b68d4-162f-4dc7-a4d9-e6a12496a8af" providerId="ADAL" clId="{933A22B0-7985-4515-93BE-5EA93D0773A3}" dt="2022-10-28T13:56:34.216" v="2124" actId="1076"/>
          <ac:picMkLst>
            <pc:docMk/>
            <pc:sldMk cId="4129212682" sldId="2146846888"/>
            <ac:picMk id="8" creationId="{B7000E10-0B8D-615C-DF59-78FF18D0C33E}"/>
          </ac:picMkLst>
        </pc:picChg>
        <pc:picChg chg="add del mod">
          <ac:chgData name="d'Agostino, Ciro" userId="522b68d4-162f-4dc7-a4d9-e6a12496a8af" providerId="ADAL" clId="{933A22B0-7985-4515-93BE-5EA93D0773A3}" dt="2022-10-27T13:06:54.532" v="695"/>
          <ac:picMkLst>
            <pc:docMk/>
            <pc:sldMk cId="4129212682" sldId="2146846888"/>
            <ac:picMk id="8" creationId="{D4B384D4-99A9-8A53-72E1-6E637376BC0E}"/>
          </ac:picMkLst>
        </pc:picChg>
        <pc:picChg chg="mod modCrop">
          <ac:chgData name="d'Agostino, Ciro" userId="522b68d4-162f-4dc7-a4d9-e6a12496a8af" providerId="ADAL" clId="{933A22B0-7985-4515-93BE-5EA93D0773A3}" dt="2022-10-27T13:09:04.502" v="732" actId="1076"/>
          <ac:picMkLst>
            <pc:docMk/>
            <pc:sldMk cId="4129212682" sldId="2146846888"/>
            <ac:picMk id="9" creationId="{27B56271-B923-416E-9016-B47B34012728}"/>
          </ac:picMkLst>
        </pc:picChg>
        <pc:picChg chg="mod">
          <ac:chgData name="d'Agostino, Ciro" userId="522b68d4-162f-4dc7-a4d9-e6a12496a8af" providerId="ADAL" clId="{933A22B0-7985-4515-93BE-5EA93D0773A3}" dt="2022-10-28T13:56:22.419" v="2121" actId="1076"/>
          <ac:picMkLst>
            <pc:docMk/>
            <pc:sldMk cId="4129212682" sldId="2146846888"/>
            <ac:picMk id="10" creationId="{489592D1-4F0A-00BC-ECE6-035D0F1ABE42}"/>
          </ac:picMkLst>
        </pc:picChg>
        <pc:picChg chg="add del mod">
          <ac:chgData name="d'Agostino, Ciro" userId="522b68d4-162f-4dc7-a4d9-e6a12496a8af" providerId="ADAL" clId="{933A22B0-7985-4515-93BE-5EA93D0773A3}" dt="2022-10-27T13:06:54.532" v="695"/>
          <ac:picMkLst>
            <pc:docMk/>
            <pc:sldMk cId="4129212682" sldId="2146846888"/>
            <ac:picMk id="10" creationId="{D9F4C5AE-2B7F-76D9-E076-8E888A7B7237}"/>
          </ac:picMkLst>
        </pc:picChg>
        <pc:picChg chg="mod">
          <ac:chgData name="d'Agostino, Ciro" userId="522b68d4-162f-4dc7-a4d9-e6a12496a8af" providerId="ADAL" clId="{933A22B0-7985-4515-93BE-5EA93D0773A3}" dt="2022-10-28T13:56:29.919" v="2123" actId="1076"/>
          <ac:picMkLst>
            <pc:docMk/>
            <pc:sldMk cId="4129212682" sldId="2146846888"/>
            <ac:picMk id="12" creationId="{ACCAD46E-01B1-52B5-4654-E551D4F68034}"/>
          </ac:picMkLst>
        </pc:picChg>
        <pc:picChg chg="add del mod">
          <ac:chgData name="d'Agostino, Ciro" userId="522b68d4-162f-4dc7-a4d9-e6a12496a8af" providerId="ADAL" clId="{933A22B0-7985-4515-93BE-5EA93D0773A3}" dt="2022-10-27T13:06:54.532" v="695"/>
          <ac:picMkLst>
            <pc:docMk/>
            <pc:sldMk cId="4129212682" sldId="2146846888"/>
            <ac:picMk id="14" creationId="{6A821D0B-2440-021C-0D96-779990AC5E25}"/>
          </ac:picMkLst>
        </pc:picChg>
        <pc:picChg chg="add del mod modCrop">
          <ac:chgData name="d'Agostino, Ciro" userId="522b68d4-162f-4dc7-a4d9-e6a12496a8af" providerId="ADAL" clId="{933A22B0-7985-4515-93BE-5EA93D0773A3}" dt="2022-10-28T13:59:25.415" v="2153" actId="1038"/>
          <ac:picMkLst>
            <pc:docMk/>
            <pc:sldMk cId="4129212682" sldId="2146846888"/>
            <ac:picMk id="14" creationId="{DEA0F33D-2AFC-A7D8-EB11-AA6D4CCA5329}"/>
          </ac:picMkLst>
        </pc:picChg>
        <pc:picChg chg="add del mod">
          <ac:chgData name="d'Agostino, Ciro" userId="522b68d4-162f-4dc7-a4d9-e6a12496a8af" providerId="ADAL" clId="{933A22B0-7985-4515-93BE-5EA93D0773A3}" dt="2022-10-27T13:06:54.532" v="695"/>
          <ac:picMkLst>
            <pc:docMk/>
            <pc:sldMk cId="4129212682" sldId="2146846888"/>
            <ac:picMk id="17" creationId="{CEC6A508-1502-C57B-30A1-B947BBEC7F29}"/>
          </ac:picMkLst>
        </pc:picChg>
        <pc:picChg chg="add del mod">
          <ac:chgData name="d'Agostino, Ciro" userId="522b68d4-162f-4dc7-a4d9-e6a12496a8af" providerId="ADAL" clId="{933A22B0-7985-4515-93BE-5EA93D0773A3}" dt="2022-10-27T13:06:54.532" v="695"/>
          <ac:picMkLst>
            <pc:docMk/>
            <pc:sldMk cId="4129212682" sldId="2146846888"/>
            <ac:picMk id="18" creationId="{248AB40E-93F6-A8A7-7568-DECFEF065A54}"/>
          </ac:picMkLst>
        </pc:picChg>
        <pc:picChg chg="add del mod">
          <ac:chgData name="d'Agostino, Ciro" userId="522b68d4-162f-4dc7-a4d9-e6a12496a8af" providerId="ADAL" clId="{933A22B0-7985-4515-93BE-5EA93D0773A3}" dt="2022-10-27T13:06:54.532" v="695"/>
          <ac:picMkLst>
            <pc:docMk/>
            <pc:sldMk cId="4129212682" sldId="2146846888"/>
            <ac:picMk id="20" creationId="{CB009C38-5FCA-599A-1D10-35018A9DC7B3}"/>
          </ac:picMkLst>
        </pc:picChg>
        <pc:picChg chg="add del mod">
          <ac:chgData name="d'Agostino, Ciro" userId="522b68d4-162f-4dc7-a4d9-e6a12496a8af" providerId="ADAL" clId="{933A22B0-7985-4515-93BE-5EA93D0773A3}" dt="2022-10-27T13:07:39.712" v="706"/>
          <ac:picMkLst>
            <pc:docMk/>
            <pc:sldMk cId="4129212682" sldId="2146846888"/>
            <ac:picMk id="21" creationId="{E402D693-817D-35C3-D175-4B81542DC6D6}"/>
          </ac:picMkLst>
        </pc:picChg>
        <pc:picChg chg="add del mod">
          <ac:chgData name="d'Agostino, Ciro" userId="522b68d4-162f-4dc7-a4d9-e6a12496a8af" providerId="ADAL" clId="{933A22B0-7985-4515-93BE-5EA93D0773A3}" dt="2022-10-27T13:07:39.712" v="706"/>
          <ac:picMkLst>
            <pc:docMk/>
            <pc:sldMk cId="4129212682" sldId="2146846888"/>
            <ac:picMk id="22" creationId="{BA615793-8D6F-EA6A-BCD6-34C8586A14C5}"/>
          </ac:picMkLst>
        </pc:picChg>
        <pc:picChg chg="add del mod">
          <ac:chgData name="d'Agostino, Ciro" userId="522b68d4-162f-4dc7-a4d9-e6a12496a8af" providerId="ADAL" clId="{933A22B0-7985-4515-93BE-5EA93D0773A3}" dt="2022-10-27T13:07:39.712" v="706"/>
          <ac:picMkLst>
            <pc:docMk/>
            <pc:sldMk cId="4129212682" sldId="2146846888"/>
            <ac:picMk id="23" creationId="{F0D954AB-B824-93BE-8FFC-417F8FDCDBC9}"/>
          </ac:picMkLst>
        </pc:picChg>
        <pc:picChg chg="add del mod">
          <ac:chgData name="d'Agostino, Ciro" userId="522b68d4-162f-4dc7-a4d9-e6a12496a8af" providerId="ADAL" clId="{933A22B0-7985-4515-93BE-5EA93D0773A3}" dt="2022-10-27T13:07:39.712" v="706"/>
          <ac:picMkLst>
            <pc:docMk/>
            <pc:sldMk cId="4129212682" sldId="2146846888"/>
            <ac:picMk id="24" creationId="{A438879F-F71C-B904-0438-E959A37D86CB}"/>
          </ac:picMkLst>
        </pc:picChg>
        <pc:picChg chg="add del mod">
          <ac:chgData name="d'Agostino, Ciro" userId="522b68d4-162f-4dc7-a4d9-e6a12496a8af" providerId="ADAL" clId="{933A22B0-7985-4515-93BE-5EA93D0773A3}" dt="2022-10-27T13:07:39.712" v="706"/>
          <ac:picMkLst>
            <pc:docMk/>
            <pc:sldMk cId="4129212682" sldId="2146846888"/>
            <ac:picMk id="25" creationId="{612D24DB-8354-A107-59F6-5BE9D56DD5B8}"/>
          </ac:picMkLst>
        </pc:picChg>
        <pc:picChg chg="add del mod">
          <ac:chgData name="d'Agostino, Ciro" userId="522b68d4-162f-4dc7-a4d9-e6a12496a8af" providerId="ADAL" clId="{933A22B0-7985-4515-93BE-5EA93D0773A3}" dt="2022-10-27T13:07:39.712" v="706"/>
          <ac:picMkLst>
            <pc:docMk/>
            <pc:sldMk cId="4129212682" sldId="2146846888"/>
            <ac:picMk id="26" creationId="{44EB436B-D332-6B7D-B5B6-E5A1FFC34A2F}"/>
          </ac:picMkLst>
        </pc:picChg>
        <pc:picChg chg="add del mod">
          <ac:chgData name="d'Agostino, Ciro" userId="522b68d4-162f-4dc7-a4d9-e6a12496a8af" providerId="ADAL" clId="{933A22B0-7985-4515-93BE-5EA93D0773A3}" dt="2022-10-27T13:09:00.697" v="729" actId="1076"/>
          <ac:picMkLst>
            <pc:docMk/>
            <pc:sldMk cId="4129212682" sldId="2146846888"/>
            <ac:picMk id="27" creationId="{2674021A-C738-66FC-FE80-0CAF6B2EBF3B}"/>
          </ac:picMkLst>
        </pc:picChg>
        <pc:picChg chg="add del mod">
          <ac:chgData name="d'Agostino, Ciro" userId="522b68d4-162f-4dc7-a4d9-e6a12496a8af" providerId="ADAL" clId="{933A22B0-7985-4515-93BE-5EA93D0773A3}" dt="2022-10-27T13:09:04.154" v="731" actId="478"/>
          <ac:picMkLst>
            <pc:docMk/>
            <pc:sldMk cId="4129212682" sldId="2146846888"/>
            <ac:picMk id="29" creationId="{15B6FB01-97C6-37AC-3DF1-3295147789B1}"/>
          </ac:picMkLst>
        </pc:picChg>
        <pc:picChg chg="add del mod">
          <ac:chgData name="d'Agostino, Ciro" userId="522b68d4-162f-4dc7-a4d9-e6a12496a8af" providerId="ADAL" clId="{933A22B0-7985-4515-93BE-5EA93D0773A3}" dt="2022-10-27T13:09:00.697" v="729" actId="1076"/>
          <ac:picMkLst>
            <pc:docMk/>
            <pc:sldMk cId="4129212682" sldId="2146846888"/>
            <ac:picMk id="31" creationId="{BB495853-EDE2-AE4F-0311-5ACD2F829314}"/>
          </ac:picMkLst>
        </pc:picChg>
        <pc:picChg chg="add del mod">
          <ac:chgData name="d'Agostino, Ciro" userId="522b68d4-162f-4dc7-a4d9-e6a12496a8af" providerId="ADAL" clId="{933A22B0-7985-4515-93BE-5EA93D0773A3}" dt="2022-10-27T13:09:46.492" v="738" actId="478"/>
          <ac:picMkLst>
            <pc:docMk/>
            <pc:sldMk cId="4129212682" sldId="2146846888"/>
            <ac:picMk id="32" creationId="{5DD64426-F6B7-A379-49D7-3BBFE48B62F1}"/>
          </ac:picMkLst>
        </pc:picChg>
        <pc:picChg chg="add del mod">
          <ac:chgData name="d'Agostino, Ciro" userId="522b68d4-162f-4dc7-a4d9-e6a12496a8af" providerId="ADAL" clId="{933A22B0-7985-4515-93BE-5EA93D0773A3}" dt="2022-10-27T13:09:00.697" v="729" actId="1076"/>
          <ac:picMkLst>
            <pc:docMk/>
            <pc:sldMk cId="4129212682" sldId="2146846888"/>
            <ac:picMk id="33" creationId="{DF04049C-84BD-F5EA-A450-764AB188B772}"/>
          </ac:picMkLst>
        </pc:picChg>
        <pc:picChg chg="add del mod">
          <ac:chgData name="d'Agostino, Ciro" userId="522b68d4-162f-4dc7-a4d9-e6a12496a8af" providerId="ADAL" clId="{933A22B0-7985-4515-93BE-5EA93D0773A3}" dt="2022-10-27T13:09:00.697" v="729" actId="1076"/>
          <ac:picMkLst>
            <pc:docMk/>
            <pc:sldMk cId="4129212682" sldId="2146846888"/>
            <ac:picMk id="34" creationId="{85292FD8-7B95-D309-31D3-C5F56E76E23E}"/>
          </ac:picMkLst>
        </pc:picChg>
        <pc:picChg chg="add mod modCrop">
          <ac:chgData name="d'Agostino, Ciro" userId="522b68d4-162f-4dc7-a4d9-e6a12496a8af" providerId="ADAL" clId="{933A22B0-7985-4515-93BE-5EA93D0773A3}" dt="2022-10-27T13:09:52.869" v="739" actId="1076"/>
          <ac:picMkLst>
            <pc:docMk/>
            <pc:sldMk cId="4129212682" sldId="2146846888"/>
            <ac:picMk id="35" creationId="{8563D7D3-1D3B-6538-35A1-985EB2F0AE9D}"/>
          </ac:picMkLst>
        </pc:picChg>
        <pc:picChg chg="mod">
          <ac:chgData name="d'Agostino, Ciro" userId="522b68d4-162f-4dc7-a4d9-e6a12496a8af" providerId="ADAL" clId="{933A22B0-7985-4515-93BE-5EA93D0773A3}" dt="2022-10-28T13:16:17.727" v="1203" actId="14100"/>
          <ac:picMkLst>
            <pc:docMk/>
            <pc:sldMk cId="4129212682" sldId="2146846888"/>
            <ac:picMk id="41" creationId="{F8234A31-C6A9-96EC-02D9-3CE14F72CDC1}"/>
          </ac:picMkLst>
        </pc:picChg>
        <pc:picChg chg="add del">
          <ac:chgData name="d'Agostino, Ciro" userId="522b68d4-162f-4dc7-a4d9-e6a12496a8af" providerId="ADAL" clId="{933A22B0-7985-4515-93BE-5EA93D0773A3}" dt="2022-10-28T13:16:49.218" v="1222" actId="478"/>
          <ac:picMkLst>
            <pc:docMk/>
            <pc:sldMk cId="4129212682" sldId="2146846888"/>
            <ac:picMk id="49" creationId="{B258643A-7771-73A7-2060-00DCD216550F}"/>
          </ac:picMkLst>
        </pc:picChg>
        <pc:picChg chg="mod">
          <ac:chgData name="d'Agostino, Ciro" userId="522b68d4-162f-4dc7-a4d9-e6a12496a8af" providerId="ADAL" clId="{933A22B0-7985-4515-93BE-5EA93D0773A3}" dt="2022-10-28T13:17:08.127" v="1229" actId="1076"/>
          <ac:picMkLst>
            <pc:docMk/>
            <pc:sldMk cId="4129212682" sldId="2146846888"/>
            <ac:picMk id="50" creationId="{16566D3A-A817-B8BE-5219-0DD9399BDF55}"/>
          </ac:picMkLst>
        </pc:picChg>
        <pc:picChg chg="del mod">
          <ac:chgData name="d'Agostino, Ciro" userId="522b68d4-162f-4dc7-a4d9-e6a12496a8af" providerId="ADAL" clId="{933A22B0-7985-4515-93BE-5EA93D0773A3}" dt="2022-10-28T13:15:21.660" v="1145" actId="21"/>
          <ac:picMkLst>
            <pc:docMk/>
            <pc:sldMk cId="4129212682" sldId="2146846888"/>
            <ac:picMk id="51" creationId="{4025077D-4B83-72CE-C190-94AF2831574D}"/>
          </ac:picMkLst>
        </pc:picChg>
        <pc:picChg chg="add del">
          <ac:chgData name="d'Agostino, Ciro" userId="522b68d4-162f-4dc7-a4d9-e6a12496a8af" providerId="ADAL" clId="{933A22B0-7985-4515-93BE-5EA93D0773A3}" dt="2022-10-28T13:29:06.524" v="1686" actId="478"/>
          <ac:picMkLst>
            <pc:docMk/>
            <pc:sldMk cId="4129212682" sldId="2146846888"/>
            <ac:picMk id="54" creationId="{01EDCDEC-23C5-D265-EF7E-FFF80CA493F1}"/>
          </ac:picMkLst>
        </pc:picChg>
        <pc:picChg chg="add del mod">
          <ac:chgData name="d'Agostino, Ciro" userId="522b68d4-162f-4dc7-a4d9-e6a12496a8af" providerId="ADAL" clId="{933A22B0-7985-4515-93BE-5EA93D0773A3}" dt="2022-10-28T13:29:05.040" v="1684" actId="21"/>
          <ac:picMkLst>
            <pc:docMk/>
            <pc:sldMk cId="4129212682" sldId="2146846888"/>
            <ac:picMk id="57" creationId="{FD68E5AC-AC5F-216E-EF9C-9D23B1FF00E7}"/>
          </ac:picMkLst>
        </pc:picChg>
        <pc:picChg chg="del">
          <ac:chgData name="d'Agostino, Ciro" userId="522b68d4-162f-4dc7-a4d9-e6a12496a8af" providerId="ADAL" clId="{933A22B0-7985-4515-93BE-5EA93D0773A3}" dt="2022-10-28T13:17:23.222" v="1231" actId="21"/>
          <ac:picMkLst>
            <pc:docMk/>
            <pc:sldMk cId="4129212682" sldId="2146846888"/>
            <ac:picMk id="64" creationId="{4BA0B872-2DF6-D7A0-C5B6-CA080E8C5AE6}"/>
          </ac:picMkLst>
        </pc:picChg>
        <pc:picChg chg="add del mod">
          <ac:chgData name="d'Agostino, Ciro" userId="522b68d4-162f-4dc7-a4d9-e6a12496a8af" providerId="ADAL" clId="{933A22B0-7985-4515-93BE-5EA93D0773A3}" dt="2022-10-28T13:25:09.538" v="1295" actId="478"/>
          <ac:picMkLst>
            <pc:docMk/>
            <pc:sldMk cId="4129212682" sldId="2146846888"/>
            <ac:picMk id="65" creationId="{122C86EB-2A77-09A5-9D73-4178B16028CD}"/>
          </ac:picMkLst>
        </pc:picChg>
        <pc:picChg chg="add del mod">
          <ac:chgData name="d'Agostino, Ciro" userId="522b68d4-162f-4dc7-a4d9-e6a12496a8af" providerId="ADAL" clId="{933A22B0-7985-4515-93BE-5EA93D0773A3}" dt="2022-10-28T13:18:29.960" v="1256" actId="21"/>
          <ac:picMkLst>
            <pc:docMk/>
            <pc:sldMk cId="4129212682" sldId="2146846888"/>
            <ac:picMk id="66" creationId="{941DA8A3-BF3C-9818-01F5-3993A8D08F0B}"/>
          </ac:picMkLst>
        </pc:picChg>
        <pc:picChg chg="mod">
          <ac:chgData name="d'Agostino, Ciro" userId="522b68d4-162f-4dc7-a4d9-e6a12496a8af" providerId="ADAL" clId="{933A22B0-7985-4515-93BE-5EA93D0773A3}" dt="2022-10-28T13:27:49.035" v="1584" actId="1076"/>
          <ac:picMkLst>
            <pc:docMk/>
            <pc:sldMk cId="4129212682" sldId="2146846888"/>
            <ac:picMk id="70" creationId="{B952D75F-C0DE-C27A-4D1E-9CC9224D37A9}"/>
          </ac:picMkLst>
        </pc:picChg>
        <pc:picChg chg="mod">
          <ac:chgData name="d'Agostino, Ciro" userId="522b68d4-162f-4dc7-a4d9-e6a12496a8af" providerId="ADAL" clId="{933A22B0-7985-4515-93BE-5EA93D0773A3}" dt="2022-10-28T14:01:16.521" v="2155" actId="1076"/>
          <ac:picMkLst>
            <pc:docMk/>
            <pc:sldMk cId="4129212682" sldId="2146846888"/>
            <ac:picMk id="71" creationId="{79FCADFB-70FE-E133-6E85-0E17C7C5F4A5}"/>
          </ac:picMkLst>
        </pc:picChg>
        <pc:picChg chg="mod">
          <ac:chgData name="d'Agostino, Ciro" userId="522b68d4-162f-4dc7-a4d9-e6a12496a8af" providerId="ADAL" clId="{933A22B0-7985-4515-93BE-5EA93D0773A3}" dt="2022-10-28T13:35:34.801" v="1872" actId="1076"/>
          <ac:picMkLst>
            <pc:docMk/>
            <pc:sldMk cId="4129212682" sldId="2146846888"/>
            <ac:picMk id="73" creationId="{2EABB68D-B10B-8D9D-7FB1-78A48D6F2AF5}"/>
          </ac:picMkLst>
        </pc:picChg>
        <pc:picChg chg="del mod">
          <ac:chgData name="d'Agostino, Ciro" userId="522b68d4-162f-4dc7-a4d9-e6a12496a8af" providerId="ADAL" clId="{933A22B0-7985-4515-93BE-5EA93D0773A3}" dt="2022-10-28T13:17:37.560" v="1240" actId="21"/>
          <ac:picMkLst>
            <pc:docMk/>
            <pc:sldMk cId="4129212682" sldId="2146846888"/>
            <ac:picMk id="74" creationId="{3590F0DC-A5FA-F50E-88C1-8AC63B72BE67}"/>
          </ac:picMkLst>
        </pc:picChg>
        <pc:picChg chg="del mod">
          <ac:chgData name="d'Agostino, Ciro" userId="522b68d4-162f-4dc7-a4d9-e6a12496a8af" providerId="ADAL" clId="{933A22B0-7985-4515-93BE-5EA93D0773A3}" dt="2022-10-28T13:17:30.683" v="1233" actId="21"/>
          <ac:picMkLst>
            <pc:docMk/>
            <pc:sldMk cId="4129212682" sldId="2146846888"/>
            <ac:picMk id="75" creationId="{52EEF7E8-224E-7B3E-D452-85696CC5575D}"/>
          </ac:picMkLst>
        </pc:picChg>
        <pc:picChg chg="del mod">
          <ac:chgData name="d'Agostino, Ciro" userId="522b68d4-162f-4dc7-a4d9-e6a12496a8af" providerId="ADAL" clId="{933A22B0-7985-4515-93BE-5EA93D0773A3}" dt="2022-10-28T13:17:30.683" v="1233" actId="21"/>
          <ac:picMkLst>
            <pc:docMk/>
            <pc:sldMk cId="4129212682" sldId="2146846888"/>
            <ac:picMk id="76" creationId="{F54ED13B-5B93-ACA9-9B80-1961C5761D34}"/>
          </ac:picMkLst>
        </pc:picChg>
        <pc:picChg chg="mod">
          <ac:chgData name="d'Agostino, Ciro" userId="522b68d4-162f-4dc7-a4d9-e6a12496a8af" providerId="ADAL" clId="{933A22B0-7985-4515-93BE-5EA93D0773A3}" dt="2022-10-28T13:17:24.031" v="1232"/>
          <ac:picMkLst>
            <pc:docMk/>
            <pc:sldMk cId="4129212682" sldId="2146846888"/>
            <ac:picMk id="77" creationId="{39B0B0F9-232D-B8EB-E5DB-DF7A741CC379}"/>
          </ac:picMkLst>
        </pc:picChg>
        <pc:picChg chg="del mod">
          <ac:chgData name="d'Agostino, Ciro" userId="522b68d4-162f-4dc7-a4d9-e6a12496a8af" providerId="ADAL" clId="{933A22B0-7985-4515-93BE-5EA93D0773A3}" dt="2022-10-28T13:25:32.891" v="1299" actId="478"/>
          <ac:picMkLst>
            <pc:docMk/>
            <pc:sldMk cId="4129212682" sldId="2146846888"/>
            <ac:picMk id="78" creationId="{BBFECD2A-84D2-C07E-947D-78E41975157F}"/>
          </ac:picMkLst>
        </pc:picChg>
        <pc:picChg chg="mod">
          <ac:chgData name="d'Agostino, Ciro" userId="522b68d4-162f-4dc7-a4d9-e6a12496a8af" providerId="ADAL" clId="{933A22B0-7985-4515-93BE-5EA93D0773A3}" dt="2022-10-28T13:17:24.031" v="1232"/>
          <ac:picMkLst>
            <pc:docMk/>
            <pc:sldMk cId="4129212682" sldId="2146846888"/>
            <ac:picMk id="79" creationId="{BABCE433-8AE9-4768-1FC7-095CB4D5BC74}"/>
          </ac:picMkLst>
        </pc:picChg>
        <pc:picChg chg="mod">
          <ac:chgData name="d'Agostino, Ciro" userId="522b68d4-162f-4dc7-a4d9-e6a12496a8af" providerId="ADAL" clId="{933A22B0-7985-4515-93BE-5EA93D0773A3}" dt="2022-10-28T13:17:24.031" v="1232"/>
          <ac:picMkLst>
            <pc:docMk/>
            <pc:sldMk cId="4129212682" sldId="2146846888"/>
            <ac:picMk id="81" creationId="{9BF082BE-2171-5239-7475-494CE433E04E}"/>
          </ac:picMkLst>
        </pc:picChg>
        <pc:picChg chg="mod">
          <ac:chgData name="d'Agostino, Ciro" userId="522b68d4-162f-4dc7-a4d9-e6a12496a8af" providerId="ADAL" clId="{933A22B0-7985-4515-93BE-5EA93D0773A3}" dt="2022-10-28T13:17:24.031" v="1232"/>
          <ac:picMkLst>
            <pc:docMk/>
            <pc:sldMk cId="4129212682" sldId="2146846888"/>
            <ac:picMk id="82" creationId="{7F55DAD5-EC45-9FE5-F9E6-7D001B2F4553}"/>
          </ac:picMkLst>
        </pc:picChg>
        <pc:picChg chg="mod">
          <ac:chgData name="d'Agostino, Ciro" userId="522b68d4-162f-4dc7-a4d9-e6a12496a8af" providerId="ADAL" clId="{933A22B0-7985-4515-93BE-5EA93D0773A3}" dt="2022-10-28T13:17:24.031" v="1232"/>
          <ac:picMkLst>
            <pc:docMk/>
            <pc:sldMk cId="4129212682" sldId="2146846888"/>
            <ac:picMk id="84" creationId="{977F6D93-DF33-AA92-9554-CDE001C795B4}"/>
          </ac:picMkLst>
        </pc:picChg>
        <pc:picChg chg="del mod">
          <ac:chgData name="d'Agostino, Ciro" userId="522b68d4-162f-4dc7-a4d9-e6a12496a8af" providerId="ADAL" clId="{933A22B0-7985-4515-93BE-5EA93D0773A3}" dt="2022-10-28T13:26:24.866" v="1460" actId="21"/>
          <ac:picMkLst>
            <pc:docMk/>
            <pc:sldMk cId="4129212682" sldId="2146846888"/>
            <ac:picMk id="85" creationId="{DACB2D73-2D1E-1B8A-5413-DB4DD2BFC8C9}"/>
          </ac:picMkLst>
        </pc:picChg>
        <pc:picChg chg="mod">
          <ac:chgData name="d'Agostino, Ciro" userId="522b68d4-162f-4dc7-a4d9-e6a12496a8af" providerId="ADAL" clId="{933A22B0-7985-4515-93BE-5EA93D0773A3}" dt="2022-10-28T13:17:24.031" v="1232"/>
          <ac:picMkLst>
            <pc:docMk/>
            <pc:sldMk cId="4129212682" sldId="2146846888"/>
            <ac:picMk id="86" creationId="{B7B38B73-9FC6-9CD2-9392-FE8AA7F5511B}"/>
          </ac:picMkLst>
        </pc:picChg>
        <pc:picChg chg="del mod">
          <ac:chgData name="d'Agostino, Ciro" userId="522b68d4-162f-4dc7-a4d9-e6a12496a8af" providerId="ADAL" clId="{933A22B0-7985-4515-93BE-5EA93D0773A3}" dt="2022-10-28T13:24:11.363" v="1284" actId="478"/>
          <ac:picMkLst>
            <pc:docMk/>
            <pc:sldMk cId="4129212682" sldId="2146846888"/>
            <ac:picMk id="88" creationId="{4B29BBC7-509A-3B68-AEDA-B7B54432725B}"/>
          </ac:picMkLst>
        </pc:picChg>
        <pc:picChg chg="add del mod">
          <ac:chgData name="d'Agostino, Ciro" userId="522b68d4-162f-4dc7-a4d9-e6a12496a8af" providerId="ADAL" clId="{933A22B0-7985-4515-93BE-5EA93D0773A3}" dt="2022-10-28T13:26:37.573" v="1466" actId="21"/>
          <ac:picMkLst>
            <pc:docMk/>
            <pc:sldMk cId="4129212682" sldId="2146846888"/>
            <ac:picMk id="90" creationId="{089264C4-43D9-AC2C-097E-A192667A5B3B}"/>
          </ac:picMkLst>
        </pc:picChg>
        <pc:picChg chg="add del mod">
          <ac:chgData name="d'Agostino, Ciro" userId="522b68d4-162f-4dc7-a4d9-e6a12496a8af" providerId="ADAL" clId="{933A22B0-7985-4515-93BE-5EA93D0773A3}" dt="2022-10-28T13:26:37.573" v="1466" actId="21"/>
          <ac:picMkLst>
            <pc:docMk/>
            <pc:sldMk cId="4129212682" sldId="2146846888"/>
            <ac:picMk id="91" creationId="{163102C5-875F-FF5E-6085-37CCA1C89580}"/>
          </ac:picMkLst>
        </pc:picChg>
        <pc:picChg chg="add del mod">
          <ac:chgData name="d'Agostino, Ciro" userId="522b68d4-162f-4dc7-a4d9-e6a12496a8af" providerId="ADAL" clId="{933A22B0-7985-4515-93BE-5EA93D0773A3}" dt="2022-10-28T13:26:37.573" v="1466" actId="21"/>
          <ac:picMkLst>
            <pc:docMk/>
            <pc:sldMk cId="4129212682" sldId="2146846888"/>
            <ac:picMk id="97" creationId="{74FC2D43-9BB8-EDD1-35C4-BBE7B5009D5B}"/>
          </ac:picMkLst>
        </pc:picChg>
        <pc:picChg chg="add del mod">
          <ac:chgData name="d'Agostino, Ciro" userId="522b68d4-162f-4dc7-a4d9-e6a12496a8af" providerId="ADAL" clId="{933A22B0-7985-4515-93BE-5EA93D0773A3}" dt="2022-10-28T13:26:37.573" v="1466" actId="21"/>
          <ac:picMkLst>
            <pc:docMk/>
            <pc:sldMk cId="4129212682" sldId="2146846888"/>
            <ac:picMk id="99" creationId="{0ABC5F65-A78D-F1D5-5847-0C5D034869A1}"/>
          </ac:picMkLst>
        </pc:picChg>
        <pc:picChg chg="add del mod">
          <ac:chgData name="d'Agostino, Ciro" userId="522b68d4-162f-4dc7-a4d9-e6a12496a8af" providerId="ADAL" clId="{933A22B0-7985-4515-93BE-5EA93D0773A3}" dt="2022-10-28T13:18:26.110" v="1255"/>
          <ac:picMkLst>
            <pc:docMk/>
            <pc:sldMk cId="4129212682" sldId="2146846888"/>
            <ac:picMk id="100" creationId="{CCE424D1-5A43-84D7-DC19-5B31E19A34C8}"/>
          </ac:picMkLst>
        </pc:picChg>
        <pc:picChg chg="add del mod modCrop">
          <ac:chgData name="d'Agostino, Ciro" userId="522b68d4-162f-4dc7-a4d9-e6a12496a8af" providerId="ADAL" clId="{933A22B0-7985-4515-93BE-5EA93D0773A3}" dt="2022-10-28T13:19:23.038" v="1270" actId="478"/>
          <ac:picMkLst>
            <pc:docMk/>
            <pc:sldMk cId="4129212682" sldId="2146846888"/>
            <ac:picMk id="101" creationId="{440DB017-0612-6BF6-CE23-0B3818601B54}"/>
          </ac:picMkLst>
        </pc:picChg>
        <pc:picChg chg="add del mod">
          <ac:chgData name="d'Agostino, Ciro" userId="522b68d4-162f-4dc7-a4d9-e6a12496a8af" providerId="ADAL" clId="{933A22B0-7985-4515-93BE-5EA93D0773A3}" dt="2022-10-28T13:19:03.596" v="1266" actId="478"/>
          <ac:picMkLst>
            <pc:docMk/>
            <pc:sldMk cId="4129212682" sldId="2146846888"/>
            <ac:picMk id="107" creationId="{0FFAEB04-19B7-621D-E51E-43A110E975AB}"/>
          </ac:picMkLst>
        </pc:picChg>
        <pc:picChg chg="add del mod">
          <ac:chgData name="d'Agostino, Ciro" userId="522b68d4-162f-4dc7-a4d9-e6a12496a8af" providerId="ADAL" clId="{933A22B0-7985-4515-93BE-5EA93D0773A3}" dt="2022-10-28T13:26:33.015" v="1464" actId="21"/>
          <ac:picMkLst>
            <pc:docMk/>
            <pc:sldMk cId="4129212682" sldId="2146846888"/>
            <ac:picMk id="109" creationId="{CB0B319E-B7AE-FB85-E387-BD225209432A}"/>
          </ac:picMkLst>
        </pc:picChg>
        <pc:picChg chg="add del mod">
          <ac:chgData name="d'Agostino, Ciro" userId="522b68d4-162f-4dc7-a4d9-e6a12496a8af" providerId="ADAL" clId="{933A22B0-7985-4515-93BE-5EA93D0773A3}" dt="2022-10-28T13:26:33.015" v="1464" actId="21"/>
          <ac:picMkLst>
            <pc:docMk/>
            <pc:sldMk cId="4129212682" sldId="2146846888"/>
            <ac:picMk id="110" creationId="{1FFC2E78-774B-9116-F2C8-C830FC4F5432}"/>
          </ac:picMkLst>
        </pc:picChg>
        <pc:picChg chg="add del mod">
          <ac:chgData name="d'Agostino, Ciro" userId="522b68d4-162f-4dc7-a4d9-e6a12496a8af" providerId="ADAL" clId="{933A22B0-7985-4515-93BE-5EA93D0773A3}" dt="2022-10-28T13:26:33.015" v="1464" actId="21"/>
          <ac:picMkLst>
            <pc:docMk/>
            <pc:sldMk cId="4129212682" sldId="2146846888"/>
            <ac:picMk id="111" creationId="{C3C1D07D-3B5C-4BA8-519F-5E5D5A100257}"/>
          </ac:picMkLst>
        </pc:picChg>
        <pc:picChg chg="add del mod">
          <ac:chgData name="d'Agostino, Ciro" userId="522b68d4-162f-4dc7-a4d9-e6a12496a8af" providerId="ADAL" clId="{933A22B0-7985-4515-93BE-5EA93D0773A3}" dt="2022-10-28T13:26:33.015" v="1464" actId="21"/>
          <ac:picMkLst>
            <pc:docMk/>
            <pc:sldMk cId="4129212682" sldId="2146846888"/>
            <ac:picMk id="112" creationId="{3BB30A7E-85F0-5AED-F701-23AD36D5061F}"/>
          </ac:picMkLst>
        </pc:picChg>
        <pc:picChg chg="add del mod modCrop">
          <ac:chgData name="d'Agostino, Ciro" userId="522b68d4-162f-4dc7-a4d9-e6a12496a8af" providerId="ADAL" clId="{933A22B0-7985-4515-93BE-5EA93D0773A3}" dt="2022-10-28T13:26:28.203" v="1462" actId="21"/>
          <ac:picMkLst>
            <pc:docMk/>
            <pc:sldMk cId="4129212682" sldId="2146846888"/>
            <ac:picMk id="113" creationId="{356D7F00-6595-AC6A-5C0A-D6D533C52496}"/>
          </ac:picMkLst>
        </pc:picChg>
        <pc:picChg chg="add mod modCrop">
          <ac:chgData name="d'Agostino, Ciro" userId="522b68d4-162f-4dc7-a4d9-e6a12496a8af" providerId="ADAL" clId="{933A22B0-7985-4515-93BE-5EA93D0773A3}" dt="2022-10-28T13:47:01.723" v="2040" actId="1036"/>
          <ac:picMkLst>
            <pc:docMk/>
            <pc:sldMk cId="4129212682" sldId="2146846888"/>
            <ac:picMk id="119" creationId="{2B7449C3-C5EA-719B-D206-F11BC12436E9}"/>
          </ac:picMkLst>
        </pc:picChg>
        <pc:picChg chg="add del mod">
          <ac:chgData name="d'Agostino, Ciro" userId="522b68d4-162f-4dc7-a4d9-e6a12496a8af" providerId="ADAL" clId="{933A22B0-7985-4515-93BE-5EA93D0773A3}" dt="2022-10-28T13:46:07.146" v="2004" actId="21"/>
          <ac:picMkLst>
            <pc:docMk/>
            <pc:sldMk cId="4129212682" sldId="2146846888"/>
            <ac:picMk id="120" creationId="{26C30084-601D-1DFE-ECF7-BF3C4E680C9F}"/>
          </ac:picMkLst>
        </pc:picChg>
        <pc:picChg chg="add del mod modCrop">
          <ac:chgData name="d'Agostino, Ciro" userId="522b68d4-162f-4dc7-a4d9-e6a12496a8af" providerId="ADAL" clId="{933A22B0-7985-4515-93BE-5EA93D0773A3}" dt="2022-10-28T13:46:14.176" v="2008" actId="21"/>
          <ac:picMkLst>
            <pc:docMk/>
            <pc:sldMk cId="4129212682" sldId="2146846888"/>
            <ac:picMk id="121" creationId="{A9E7717F-9D69-6ACC-B599-31CC54AD9ECA}"/>
          </ac:picMkLst>
        </pc:picChg>
        <pc:picChg chg="add del">
          <ac:chgData name="d'Agostino, Ciro" userId="522b68d4-162f-4dc7-a4d9-e6a12496a8af" providerId="ADAL" clId="{933A22B0-7985-4515-93BE-5EA93D0773A3}" dt="2022-10-27T13:09:00.100" v="726" actId="478"/>
          <ac:picMkLst>
            <pc:docMk/>
            <pc:sldMk cId="4129212682" sldId="2146846888"/>
            <ac:picMk id="122" creationId="{65682011-EF09-4CAF-8280-47A2F8424739}"/>
          </ac:picMkLst>
        </pc:picChg>
        <pc:picChg chg="add del mod">
          <ac:chgData name="d'Agostino, Ciro" userId="522b68d4-162f-4dc7-a4d9-e6a12496a8af" providerId="ADAL" clId="{933A22B0-7985-4515-93BE-5EA93D0773A3}" dt="2022-10-28T13:46:07.146" v="2004" actId="21"/>
          <ac:picMkLst>
            <pc:docMk/>
            <pc:sldMk cId="4129212682" sldId="2146846888"/>
            <ac:picMk id="122" creationId="{8CE88285-DA08-7617-FFBE-45E9253BF7B6}"/>
          </ac:picMkLst>
        </pc:picChg>
        <pc:picChg chg="add del mod">
          <ac:chgData name="d'Agostino, Ciro" userId="522b68d4-162f-4dc7-a4d9-e6a12496a8af" providerId="ADAL" clId="{933A22B0-7985-4515-93BE-5EA93D0773A3}" dt="2022-10-28T13:46:07.146" v="2004" actId="21"/>
          <ac:picMkLst>
            <pc:docMk/>
            <pc:sldMk cId="4129212682" sldId="2146846888"/>
            <ac:picMk id="123" creationId="{71EB7B37-35ED-0FC7-3765-6B28737C1AA4}"/>
          </ac:picMkLst>
        </pc:picChg>
        <pc:picChg chg="add del mod">
          <ac:chgData name="d'Agostino, Ciro" userId="522b68d4-162f-4dc7-a4d9-e6a12496a8af" providerId="ADAL" clId="{933A22B0-7985-4515-93BE-5EA93D0773A3}" dt="2022-10-28T13:46:07.146" v="2004" actId="21"/>
          <ac:picMkLst>
            <pc:docMk/>
            <pc:sldMk cId="4129212682" sldId="2146846888"/>
            <ac:picMk id="124" creationId="{2DF39427-8BB1-7B18-DBA7-56120A907127}"/>
          </ac:picMkLst>
        </pc:picChg>
        <pc:picChg chg="add del mod">
          <ac:chgData name="d'Agostino, Ciro" userId="522b68d4-162f-4dc7-a4d9-e6a12496a8af" providerId="ADAL" clId="{933A22B0-7985-4515-93BE-5EA93D0773A3}" dt="2022-10-27T13:09:00.100" v="726" actId="478"/>
          <ac:picMkLst>
            <pc:docMk/>
            <pc:sldMk cId="4129212682" sldId="2146846888"/>
            <ac:picMk id="126" creationId="{5151FA55-466A-48C8-834E-577E02007D68}"/>
          </ac:picMkLst>
        </pc:picChg>
        <pc:picChg chg="add del mod">
          <ac:chgData name="d'Agostino, Ciro" userId="522b68d4-162f-4dc7-a4d9-e6a12496a8af" providerId="ADAL" clId="{933A22B0-7985-4515-93BE-5EA93D0773A3}" dt="2022-10-28T13:46:07.146" v="2004" actId="21"/>
          <ac:picMkLst>
            <pc:docMk/>
            <pc:sldMk cId="4129212682" sldId="2146846888"/>
            <ac:picMk id="126" creationId="{CFB84E8A-82B5-5DEF-E093-E655571C8321}"/>
          </ac:picMkLst>
        </pc:picChg>
        <pc:picChg chg="add del mod">
          <ac:chgData name="d'Agostino, Ciro" userId="522b68d4-162f-4dc7-a4d9-e6a12496a8af" providerId="ADAL" clId="{933A22B0-7985-4515-93BE-5EA93D0773A3}" dt="2022-10-28T13:55:41.176" v="2115" actId="21"/>
          <ac:picMkLst>
            <pc:docMk/>
            <pc:sldMk cId="4129212682" sldId="2146846888"/>
            <ac:picMk id="127" creationId="{C69C62E6-1ED2-3755-DEF7-79EB58656842}"/>
          </ac:picMkLst>
        </pc:picChg>
        <pc:picChg chg="add mod">
          <ac:chgData name="d'Agostino, Ciro" userId="522b68d4-162f-4dc7-a4d9-e6a12496a8af" providerId="ADAL" clId="{933A22B0-7985-4515-93BE-5EA93D0773A3}" dt="2022-10-28T13:26:37.927" v="1467"/>
          <ac:picMkLst>
            <pc:docMk/>
            <pc:sldMk cId="4129212682" sldId="2146846888"/>
            <ac:picMk id="129" creationId="{687E3612-E324-F701-468A-B541A33C79DD}"/>
          </ac:picMkLst>
        </pc:picChg>
        <pc:picChg chg="add mod">
          <ac:chgData name="d'Agostino, Ciro" userId="522b68d4-162f-4dc7-a4d9-e6a12496a8af" providerId="ADAL" clId="{933A22B0-7985-4515-93BE-5EA93D0773A3}" dt="2022-10-28T13:26:37.927" v="1467"/>
          <ac:picMkLst>
            <pc:docMk/>
            <pc:sldMk cId="4129212682" sldId="2146846888"/>
            <ac:picMk id="130" creationId="{DEFC750F-A97D-F003-366C-FAA714D18559}"/>
          </ac:picMkLst>
        </pc:picChg>
        <pc:picChg chg="add mod">
          <ac:chgData name="d'Agostino, Ciro" userId="522b68d4-162f-4dc7-a4d9-e6a12496a8af" providerId="ADAL" clId="{933A22B0-7985-4515-93BE-5EA93D0773A3}" dt="2022-10-28T13:55:23.941" v="2085" actId="1076"/>
          <ac:picMkLst>
            <pc:docMk/>
            <pc:sldMk cId="4129212682" sldId="2146846888"/>
            <ac:picMk id="139" creationId="{42F3E0C3-3917-59B5-2C01-650CCA15BED0}"/>
          </ac:picMkLst>
        </pc:picChg>
        <pc:picChg chg="mod">
          <ac:chgData name="d'Agostino, Ciro" userId="522b68d4-162f-4dc7-a4d9-e6a12496a8af" providerId="ADAL" clId="{933A22B0-7985-4515-93BE-5EA93D0773A3}" dt="2022-10-28T13:28:43.635" v="1675"/>
          <ac:picMkLst>
            <pc:docMk/>
            <pc:sldMk cId="4129212682" sldId="2146846888"/>
            <ac:picMk id="142" creationId="{C7B30C61-2591-279A-7483-D96C186F128E}"/>
          </ac:picMkLst>
        </pc:picChg>
        <pc:picChg chg="mod">
          <ac:chgData name="d'Agostino, Ciro" userId="522b68d4-162f-4dc7-a4d9-e6a12496a8af" providerId="ADAL" clId="{933A22B0-7985-4515-93BE-5EA93D0773A3}" dt="2022-10-28T13:28:43.635" v="1675"/>
          <ac:picMkLst>
            <pc:docMk/>
            <pc:sldMk cId="4129212682" sldId="2146846888"/>
            <ac:picMk id="145" creationId="{8E23161D-2DFC-9A92-0732-CBDD02804454}"/>
          </ac:picMkLst>
        </pc:picChg>
        <pc:picChg chg="mod">
          <ac:chgData name="d'Agostino, Ciro" userId="522b68d4-162f-4dc7-a4d9-e6a12496a8af" providerId="ADAL" clId="{933A22B0-7985-4515-93BE-5EA93D0773A3}" dt="2022-10-28T13:28:43.635" v="1675"/>
          <ac:picMkLst>
            <pc:docMk/>
            <pc:sldMk cId="4129212682" sldId="2146846888"/>
            <ac:picMk id="146" creationId="{6690CDE1-C46E-B039-154A-E24203F75491}"/>
          </ac:picMkLst>
        </pc:picChg>
        <pc:picChg chg="mod">
          <ac:chgData name="d'Agostino, Ciro" userId="522b68d4-162f-4dc7-a4d9-e6a12496a8af" providerId="ADAL" clId="{933A22B0-7985-4515-93BE-5EA93D0773A3}" dt="2022-10-28T13:28:43.635" v="1675"/>
          <ac:picMkLst>
            <pc:docMk/>
            <pc:sldMk cId="4129212682" sldId="2146846888"/>
            <ac:picMk id="147" creationId="{5C2403EE-1380-5271-69AB-5FD7E67FA046}"/>
          </ac:picMkLst>
        </pc:picChg>
        <pc:picChg chg="mod">
          <ac:chgData name="d'Agostino, Ciro" userId="522b68d4-162f-4dc7-a4d9-e6a12496a8af" providerId="ADAL" clId="{933A22B0-7985-4515-93BE-5EA93D0773A3}" dt="2022-10-28T13:28:43.635" v="1675"/>
          <ac:picMkLst>
            <pc:docMk/>
            <pc:sldMk cId="4129212682" sldId="2146846888"/>
            <ac:picMk id="148" creationId="{541F95B2-3BC8-78BE-9203-645816B24F78}"/>
          </ac:picMkLst>
        </pc:picChg>
        <pc:picChg chg="mod">
          <ac:chgData name="d'Agostino, Ciro" userId="522b68d4-162f-4dc7-a4d9-e6a12496a8af" providerId="ADAL" clId="{933A22B0-7985-4515-93BE-5EA93D0773A3}" dt="2022-10-28T13:28:43.635" v="1675"/>
          <ac:picMkLst>
            <pc:docMk/>
            <pc:sldMk cId="4129212682" sldId="2146846888"/>
            <ac:picMk id="149" creationId="{5C89FC72-FB6D-363A-4BE6-6061822006DA}"/>
          </ac:picMkLst>
        </pc:picChg>
        <pc:picChg chg="mod">
          <ac:chgData name="d'Agostino, Ciro" userId="522b68d4-162f-4dc7-a4d9-e6a12496a8af" providerId="ADAL" clId="{933A22B0-7985-4515-93BE-5EA93D0773A3}" dt="2022-10-28T13:28:43.635" v="1675"/>
          <ac:picMkLst>
            <pc:docMk/>
            <pc:sldMk cId="4129212682" sldId="2146846888"/>
            <ac:picMk id="150" creationId="{D79DD6E8-BA36-2E67-72D8-F694CA5F19D6}"/>
          </ac:picMkLst>
        </pc:picChg>
        <pc:picChg chg="mod">
          <ac:chgData name="d'Agostino, Ciro" userId="522b68d4-162f-4dc7-a4d9-e6a12496a8af" providerId="ADAL" clId="{933A22B0-7985-4515-93BE-5EA93D0773A3}" dt="2022-10-28T13:28:43.635" v="1675"/>
          <ac:picMkLst>
            <pc:docMk/>
            <pc:sldMk cId="4129212682" sldId="2146846888"/>
            <ac:picMk id="151" creationId="{6D6BCCFB-8004-ED48-1515-72A75CA43960}"/>
          </ac:picMkLst>
        </pc:picChg>
        <pc:picChg chg="mod">
          <ac:chgData name="d'Agostino, Ciro" userId="522b68d4-162f-4dc7-a4d9-e6a12496a8af" providerId="ADAL" clId="{933A22B0-7985-4515-93BE-5EA93D0773A3}" dt="2022-10-28T13:28:43.635" v="1675"/>
          <ac:picMkLst>
            <pc:docMk/>
            <pc:sldMk cId="4129212682" sldId="2146846888"/>
            <ac:picMk id="152" creationId="{C17D24E2-CE26-0EA7-2E2D-FA2F95E4EB05}"/>
          </ac:picMkLst>
        </pc:picChg>
        <pc:picChg chg="mod">
          <ac:chgData name="d'Agostino, Ciro" userId="522b68d4-162f-4dc7-a4d9-e6a12496a8af" providerId="ADAL" clId="{933A22B0-7985-4515-93BE-5EA93D0773A3}" dt="2022-10-28T13:29:43.028" v="1698"/>
          <ac:picMkLst>
            <pc:docMk/>
            <pc:sldMk cId="4129212682" sldId="2146846888"/>
            <ac:picMk id="154" creationId="{9B5584C2-15DF-2866-FB1B-0B9FCF0D373F}"/>
          </ac:picMkLst>
        </pc:picChg>
        <pc:picChg chg="mod">
          <ac:chgData name="d'Agostino, Ciro" userId="522b68d4-162f-4dc7-a4d9-e6a12496a8af" providerId="ADAL" clId="{933A22B0-7985-4515-93BE-5EA93D0773A3}" dt="2022-10-28T13:29:43.028" v="1698"/>
          <ac:picMkLst>
            <pc:docMk/>
            <pc:sldMk cId="4129212682" sldId="2146846888"/>
            <ac:picMk id="155" creationId="{356B4EFD-2F21-D31B-969A-9870C1E9B5A9}"/>
          </ac:picMkLst>
        </pc:picChg>
        <pc:picChg chg="mod">
          <ac:chgData name="d'Agostino, Ciro" userId="522b68d4-162f-4dc7-a4d9-e6a12496a8af" providerId="ADAL" clId="{933A22B0-7985-4515-93BE-5EA93D0773A3}" dt="2022-10-28T13:29:43.028" v="1698"/>
          <ac:picMkLst>
            <pc:docMk/>
            <pc:sldMk cId="4129212682" sldId="2146846888"/>
            <ac:picMk id="156" creationId="{60BFB6B4-7463-2551-A0C2-CDA6A8C35226}"/>
          </ac:picMkLst>
        </pc:picChg>
        <pc:picChg chg="mod">
          <ac:chgData name="d'Agostino, Ciro" userId="522b68d4-162f-4dc7-a4d9-e6a12496a8af" providerId="ADAL" clId="{933A22B0-7985-4515-93BE-5EA93D0773A3}" dt="2022-10-28T13:29:43.028" v="1698"/>
          <ac:picMkLst>
            <pc:docMk/>
            <pc:sldMk cId="4129212682" sldId="2146846888"/>
            <ac:picMk id="157" creationId="{1D845040-1BF4-47B8-A4D2-3A373B5A4E6E}"/>
          </ac:picMkLst>
        </pc:picChg>
        <pc:picChg chg="mod">
          <ac:chgData name="d'Agostino, Ciro" userId="522b68d4-162f-4dc7-a4d9-e6a12496a8af" providerId="ADAL" clId="{933A22B0-7985-4515-93BE-5EA93D0773A3}" dt="2022-10-28T13:29:43.028" v="1698"/>
          <ac:picMkLst>
            <pc:docMk/>
            <pc:sldMk cId="4129212682" sldId="2146846888"/>
            <ac:picMk id="158" creationId="{53BF8923-8483-48DB-F1FD-A59AA35D9F20}"/>
          </ac:picMkLst>
        </pc:picChg>
        <pc:picChg chg="add del mod modCrop">
          <ac:chgData name="d'Agostino, Ciro" userId="522b68d4-162f-4dc7-a4d9-e6a12496a8af" providerId="ADAL" clId="{933A22B0-7985-4515-93BE-5EA93D0773A3}" dt="2022-10-28T13:30:56.199" v="1811" actId="478"/>
          <ac:picMkLst>
            <pc:docMk/>
            <pc:sldMk cId="4129212682" sldId="2146846888"/>
            <ac:picMk id="159" creationId="{9F4B4E43-2DBD-BF2B-F4B5-E8CDAA2E3925}"/>
          </ac:picMkLst>
        </pc:picChg>
        <pc:picChg chg="add del mod">
          <ac:chgData name="d'Agostino, Ciro" userId="522b68d4-162f-4dc7-a4d9-e6a12496a8af" providerId="ADAL" clId="{933A22B0-7985-4515-93BE-5EA93D0773A3}" dt="2022-10-28T13:33:13.673" v="1837" actId="21"/>
          <ac:picMkLst>
            <pc:docMk/>
            <pc:sldMk cId="4129212682" sldId="2146846888"/>
            <ac:picMk id="161" creationId="{CEE9F038-8AE9-3B7E-3695-2B5B122D6CFA}"/>
          </ac:picMkLst>
        </pc:picChg>
        <pc:picChg chg="add del mod">
          <ac:chgData name="d'Agostino, Ciro" userId="522b68d4-162f-4dc7-a4d9-e6a12496a8af" providerId="ADAL" clId="{933A22B0-7985-4515-93BE-5EA93D0773A3}" dt="2022-10-28T13:33:33.756" v="1842" actId="478"/>
          <ac:picMkLst>
            <pc:docMk/>
            <pc:sldMk cId="4129212682" sldId="2146846888"/>
            <ac:picMk id="162" creationId="{A90993B5-4FEF-CD57-2501-5023B05C2A4C}"/>
          </ac:picMkLst>
        </pc:picChg>
        <pc:picChg chg="add del mod">
          <ac:chgData name="d'Agostino, Ciro" userId="522b68d4-162f-4dc7-a4d9-e6a12496a8af" providerId="ADAL" clId="{933A22B0-7985-4515-93BE-5EA93D0773A3}" dt="2022-10-28T13:34:21.013" v="1852" actId="21"/>
          <ac:picMkLst>
            <pc:docMk/>
            <pc:sldMk cId="4129212682" sldId="2146846888"/>
            <ac:picMk id="163" creationId="{1C142A5A-8F67-EF93-A4A2-2092290942EF}"/>
          </ac:picMkLst>
        </pc:picChg>
        <pc:picChg chg="add mod">
          <ac:chgData name="d'Agostino, Ciro" userId="522b68d4-162f-4dc7-a4d9-e6a12496a8af" providerId="ADAL" clId="{933A22B0-7985-4515-93BE-5EA93D0773A3}" dt="2022-10-28T13:34:07.528" v="1848" actId="14100"/>
          <ac:picMkLst>
            <pc:docMk/>
            <pc:sldMk cId="4129212682" sldId="2146846888"/>
            <ac:picMk id="164" creationId="{5E705E41-CCB4-AFF2-67D3-48F825B6CBCC}"/>
          </ac:picMkLst>
        </pc:picChg>
        <pc:picChg chg="add mod">
          <ac:chgData name="d'Agostino, Ciro" userId="522b68d4-162f-4dc7-a4d9-e6a12496a8af" providerId="ADAL" clId="{933A22B0-7985-4515-93BE-5EA93D0773A3}" dt="2022-10-28T13:34:24.655" v="1854" actId="1076"/>
          <ac:picMkLst>
            <pc:docMk/>
            <pc:sldMk cId="4129212682" sldId="2146846888"/>
            <ac:picMk id="166" creationId="{A41A08F5-90D5-DE7B-2B42-93956B88862F}"/>
          </ac:picMkLst>
        </pc:picChg>
        <pc:picChg chg="add mod">
          <ac:chgData name="d'Agostino, Ciro" userId="522b68d4-162f-4dc7-a4d9-e6a12496a8af" providerId="ADAL" clId="{933A22B0-7985-4515-93BE-5EA93D0773A3}" dt="2022-10-28T13:36:07.454" v="1882" actId="1036"/>
          <ac:picMkLst>
            <pc:docMk/>
            <pc:sldMk cId="4129212682" sldId="2146846888"/>
            <ac:picMk id="196" creationId="{8EB34BA7-C4B0-736D-C72D-5CF23506E0BB}"/>
          </ac:picMkLst>
        </pc:picChg>
        <pc:picChg chg="add mod">
          <ac:chgData name="d'Agostino, Ciro" userId="522b68d4-162f-4dc7-a4d9-e6a12496a8af" providerId="ADAL" clId="{933A22B0-7985-4515-93BE-5EA93D0773A3}" dt="2022-10-28T13:37:21.307" v="1891"/>
          <ac:picMkLst>
            <pc:docMk/>
            <pc:sldMk cId="4129212682" sldId="2146846888"/>
            <ac:picMk id="199" creationId="{9C61CC5A-A3EB-45E6-EE3A-7EFD0F463C43}"/>
          </ac:picMkLst>
        </pc:picChg>
        <pc:picChg chg="add mod modCrop">
          <ac:chgData name="d'Agostino, Ciro" userId="522b68d4-162f-4dc7-a4d9-e6a12496a8af" providerId="ADAL" clId="{933A22B0-7985-4515-93BE-5EA93D0773A3}" dt="2022-10-28T13:39:09.270" v="1908" actId="732"/>
          <ac:picMkLst>
            <pc:docMk/>
            <pc:sldMk cId="4129212682" sldId="2146846888"/>
            <ac:picMk id="200" creationId="{5AF3D281-3C48-0B2E-0E4F-8B16ACB64CAA}"/>
          </ac:picMkLst>
        </pc:picChg>
        <pc:picChg chg="mod">
          <ac:chgData name="d'Agostino, Ciro" userId="522b68d4-162f-4dc7-a4d9-e6a12496a8af" providerId="ADAL" clId="{933A22B0-7985-4515-93BE-5EA93D0773A3}" dt="2022-10-28T13:37:59.531" v="1897"/>
          <ac:picMkLst>
            <pc:docMk/>
            <pc:sldMk cId="4129212682" sldId="2146846888"/>
            <ac:picMk id="202" creationId="{3C28B68C-2EFA-10A9-D8C2-ECB86E46F641}"/>
          </ac:picMkLst>
        </pc:picChg>
        <pc:picChg chg="mod">
          <ac:chgData name="d'Agostino, Ciro" userId="522b68d4-162f-4dc7-a4d9-e6a12496a8af" providerId="ADAL" clId="{933A22B0-7985-4515-93BE-5EA93D0773A3}" dt="2022-10-28T13:37:59.531" v="1897"/>
          <ac:picMkLst>
            <pc:docMk/>
            <pc:sldMk cId="4129212682" sldId="2146846888"/>
            <ac:picMk id="203" creationId="{3CDDAC7B-B96B-2D62-EEA0-B8D00C5DC6E8}"/>
          </ac:picMkLst>
        </pc:picChg>
        <pc:picChg chg="mod">
          <ac:chgData name="d'Agostino, Ciro" userId="522b68d4-162f-4dc7-a4d9-e6a12496a8af" providerId="ADAL" clId="{933A22B0-7985-4515-93BE-5EA93D0773A3}" dt="2022-10-28T13:37:59.531" v="1897"/>
          <ac:picMkLst>
            <pc:docMk/>
            <pc:sldMk cId="4129212682" sldId="2146846888"/>
            <ac:picMk id="204" creationId="{56CBA9C8-61B6-00C1-905F-4953345C2946}"/>
          </ac:picMkLst>
        </pc:picChg>
        <pc:picChg chg="mod">
          <ac:chgData name="d'Agostino, Ciro" userId="522b68d4-162f-4dc7-a4d9-e6a12496a8af" providerId="ADAL" clId="{933A22B0-7985-4515-93BE-5EA93D0773A3}" dt="2022-10-28T13:37:59.531" v="1897"/>
          <ac:picMkLst>
            <pc:docMk/>
            <pc:sldMk cId="4129212682" sldId="2146846888"/>
            <ac:picMk id="205" creationId="{56BFFC1A-C34B-6014-1F48-E20D064989E7}"/>
          </ac:picMkLst>
        </pc:picChg>
        <pc:picChg chg="mod">
          <ac:chgData name="d'Agostino, Ciro" userId="522b68d4-162f-4dc7-a4d9-e6a12496a8af" providerId="ADAL" clId="{933A22B0-7985-4515-93BE-5EA93D0773A3}" dt="2022-10-28T13:37:59.531" v="1897"/>
          <ac:picMkLst>
            <pc:docMk/>
            <pc:sldMk cId="4129212682" sldId="2146846888"/>
            <ac:picMk id="206" creationId="{C8CB50B6-C319-5BEC-D941-E1667AF2326E}"/>
          </ac:picMkLst>
        </pc:picChg>
        <pc:picChg chg="add del mod">
          <ac:chgData name="d'Agostino, Ciro" userId="522b68d4-162f-4dc7-a4d9-e6a12496a8af" providerId="ADAL" clId="{933A22B0-7985-4515-93BE-5EA93D0773A3}" dt="2022-10-28T13:38:18.046" v="1903"/>
          <ac:picMkLst>
            <pc:docMk/>
            <pc:sldMk cId="4129212682" sldId="2146846888"/>
            <ac:picMk id="207" creationId="{790A189B-5A4D-B5AC-3DD1-630738071BC2}"/>
          </ac:picMkLst>
        </pc:picChg>
        <pc:picChg chg="add mod modCrop">
          <ac:chgData name="d'Agostino, Ciro" userId="522b68d4-162f-4dc7-a4d9-e6a12496a8af" providerId="ADAL" clId="{933A22B0-7985-4515-93BE-5EA93D0773A3}" dt="2022-10-28T13:39:04.110" v="1907" actId="732"/>
          <ac:picMkLst>
            <pc:docMk/>
            <pc:sldMk cId="4129212682" sldId="2146846888"/>
            <ac:picMk id="208" creationId="{9877EC39-62A7-9DC1-4EDF-0FFE3CC13FB3}"/>
          </ac:picMkLst>
        </pc:picChg>
        <pc:picChg chg="add mod modCrop">
          <ac:chgData name="d'Agostino, Ciro" userId="522b68d4-162f-4dc7-a4d9-e6a12496a8af" providerId="ADAL" clId="{933A22B0-7985-4515-93BE-5EA93D0773A3}" dt="2022-10-28T13:39:38.089" v="1914" actId="1035"/>
          <ac:picMkLst>
            <pc:docMk/>
            <pc:sldMk cId="4129212682" sldId="2146846888"/>
            <ac:picMk id="209" creationId="{8B2F2736-B106-99D0-0A74-4B8E81983531}"/>
          </ac:picMkLst>
        </pc:picChg>
        <pc:picChg chg="add del mod">
          <ac:chgData name="d'Agostino, Ciro" userId="522b68d4-162f-4dc7-a4d9-e6a12496a8af" providerId="ADAL" clId="{933A22B0-7985-4515-93BE-5EA93D0773A3}" dt="2022-10-28T13:40:07.463" v="1986" actId="478"/>
          <ac:picMkLst>
            <pc:docMk/>
            <pc:sldMk cId="4129212682" sldId="2146846888"/>
            <ac:picMk id="210" creationId="{4F9F170A-EDB1-07E7-2202-FCD5130583E6}"/>
          </ac:picMkLst>
        </pc:picChg>
        <pc:picChg chg="add mod modCrop">
          <ac:chgData name="d'Agostino, Ciro" userId="522b68d4-162f-4dc7-a4d9-e6a12496a8af" providerId="ADAL" clId="{933A22B0-7985-4515-93BE-5EA93D0773A3}" dt="2022-10-28T13:44:54.019" v="1992" actId="732"/>
          <ac:picMkLst>
            <pc:docMk/>
            <pc:sldMk cId="4129212682" sldId="2146846888"/>
            <ac:picMk id="211" creationId="{D7F87729-2B17-072A-E62C-0DB02C20E9D0}"/>
          </ac:picMkLst>
        </pc:picChg>
        <pc:picChg chg="add del mod">
          <ac:chgData name="d'Agostino, Ciro" userId="522b68d4-162f-4dc7-a4d9-e6a12496a8af" providerId="ADAL" clId="{933A22B0-7985-4515-93BE-5EA93D0773A3}" dt="2022-10-28T13:45:14.209" v="1995" actId="478"/>
          <ac:picMkLst>
            <pc:docMk/>
            <pc:sldMk cId="4129212682" sldId="2146846888"/>
            <ac:picMk id="212" creationId="{048AA0FF-0DFF-12B2-9B1F-89FCE06AC022}"/>
          </ac:picMkLst>
        </pc:picChg>
        <pc:picChg chg="add mod ord modCrop">
          <ac:chgData name="d'Agostino, Ciro" userId="522b68d4-162f-4dc7-a4d9-e6a12496a8af" providerId="ADAL" clId="{933A22B0-7985-4515-93BE-5EA93D0773A3}" dt="2022-10-28T13:55:41.693" v="2116" actId="1076"/>
          <ac:picMkLst>
            <pc:docMk/>
            <pc:sldMk cId="4129212682" sldId="2146846888"/>
            <ac:picMk id="213" creationId="{2F2A71FF-6E4C-08F7-C625-4D0E2C8A0613}"/>
          </ac:picMkLst>
        </pc:picChg>
        <pc:picChg chg="add mod">
          <ac:chgData name="d'Agostino, Ciro" userId="522b68d4-162f-4dc7-a4d9-e6a12496a8af" providerId="ADAL" clId="{933A22B0-7985-4515-93BE-5EA93D0773A3}" dt="2022-10-28T13:46:07.856" v="2005"/>
          <ac:picMkLst>
            <pc:docMk/>
            <pc:sldMk cId="4129212682" sldId="2146846888"/>
            <ac:picMk id="214" creationId="{9528E0E8-8EAB-65DB-986A-3A29D39F8174}"/>
          </ac:picMkLst>
        </pc:picChg>
        <pc:picChg chg="add mod">
          <ac:chgData name="d'Agostino, Ciro" userId="522b68d4-162f-4dc7-a4d9-e6a12496a8af" providerId="ADAL" clId="{933A22B0-7985-4515-93BE-5EA93D0773A3}" dt="2022-10-28T13:48:45.272" v="2067"/>
          <ac:picMkLst>
            <pc:docMk/>
            <pc:sldMk cId="4129212682" sldId="2146846888"/>
            <ac:picMk id="215" creationId="{D180807A-8ABD-2FE0-B09A-CA08B0CF0A1C}"/>
          </ac:picMkLst>
        </pc:picChg>
        <pc:picChg chg="add mod">
          <ac:chgData name="d'Agostino, Ciro" userId="522b68d4-162f-4dc7-a4d9-e6a12496a8af" providerId="ADAL" clId="{933A22B0-7985-4515-93BE-5EA93D0773A3}" dt="2022-10-28T13:46:07.856" v="2005"/>
          <ac:picMkLst>
            <pc:docMk/>
            <pc:sldMk cId="4129212682" sldId="2146846888"/>
            <ac:picMk id="216" creationId="{A5640A16-7F8C-9600-9CE8-55B4878520CD}"/>
          </ac:picMkLst>
        </pc:picChg>
        <pc:picChg chg="add mod">
          <ac:chgData name="d'Agostino, Ciro" userId="522b68d4-162f-4dc7-a4d9-e6a12496a8af" providerId="ADAL" clId="{933A22B0-7985-4515-93BE-5EA93D0773A3}" dt="2022-10-28T13:46:07.856" v="2005"/>
          <ac:picMkLst>
            <pc:docMk/>
            <pc:sldMk cId="4129212682" sldId="2146846888"/>
            <ac:picMk id="217" creationId="{6190FB51-7F19-BD00-9186-EEF964390A2C}"/>
          </ac:picMkLst>
        </pc:picChg>
        <pc:picChg chg="add mod">
          <ac:chgData name="d'Agostino, Ciro" userId="522b68d4-162f-4dc7-a4d9-e6a12496a8af" providerId="ADAL" clId="{933A22B0-7985-4515-93BE-5EA93D0773A3}" dt="2022-10-28T13:46:07.856" v="2005"/>
          <ac:picMkLst>
            <pc:docMk/>
            <pc:sldMk cId="4129212682" sldId="2146846888"/>
            <ac:picMk id="218" creationId="{C4EB016B-26E3-8863-76FD-C137ABE2E4FC}"/>
          </ac:picMkLst>
        </pc:picChg>
        <pc:picChg chg="mod">
          <ac:chgData name="d'Agostino, Ciro" userId="522b68d4-162f-4dc7-a4d9-e6a12496a8af" providerId="ADAL" clId="{933A22B0-7985-4515-93BE-5EA93D0773A3}" dt="2022-10-28T13:46:10.767" v="2007"/>
          <ac:picMkLst>
            <pc:docMk/>
            <pc:sldMk cId="4129212682" sldId="2146846888"/>
            <ac:picMk id="220" creationId="{7A7B38DE-6566-DBB2-89AA-EEEE3ED586C3}"/>
          </ac:picMkLst>
        </pc:picChg>
        <pc:picChg chg="mod">
          <ac:chgData name="d'Agostino, Ciro" userId="522b68d4-162f-4dc7-a4d9-e6a12496a8af" providerId="ADAL" clId="{933A22B0-7985-4515-93BE-5EA93D0773A3}" dt="2022-10-28T13:48:31.997" v="2064"/>
          <ac:picMkLst>
            <pc:docMk/>
            <pc:sldMk cId="4129212682" sldId="2146846888"/>
            <ac:picMk id="221" creationId="{58F8F1B4-D85E-A2C2-C7C1-9CBDFFB3DB7A}"/>
          </ac:picMkLst>
        </pc:picChg>
        <pc:picChg chg="mod">
          <ac:chgData name="d'Agostino, Ciro" userId="522b68d4-162f-4dc7-a4d9-e6a12496a8af" providerId="ADAL" clId="{933A22B0-7985-4515-93BE-5EA93D0773A3}" dt="2022-10-28T13:46:10.767" v="2007"/>
          <ac:picMkLst>
            <pc:docMk/>
            <pc:sldMk cId="4129212682" sldId="2146846888"/>
            <ac:picMk id="222" creationId="{402333C7-1C1F-60D0-80AA-66E8A4530800}"/>
          </ac:picMkLst>
        </pc:picChg>
        <pc:picChg chg="mod">
          <ac:chgData name="d'Agostino, Ciro" userId="522b68d4-162f-4dc7-a4d9-e6a12496a8af" providerId="ADAL" clId="{933A22B0-7985-4515-93BE-5EA93D0773A3}" dt="2022-10-28T13:48:35.838" v="2066" actId="1037"/>
          <ac:picMkLst>
            <pc:docMk/>
            <pc:sldMk cId="4129212682" sldId="2146846888"/>
            <ac:picMk id="223" creationId="{8FD94037-7832-591C-8A77-56EB60DBB9A7}"/>
          </ac:picMkLst>
        </pc:picChg>
        <pc:picChg chg="mod">
          <ac:chgData name="d'Agostino, Ciro" userId="522b68d4-162f-4dc7-a4d9-e6a12496a8af" providerId="ADAL" clId="{933A22B0-7985-4515-93BE-5EA93D0773A3}" dt="2022-10-28T13:46:10.767" v="2007"/>
          <ac:picMkLst>
            <pc:docMk/>
            <pc:sldMk cId="4129212682" sldId="2146846888"/>
            <ac:picMk id="224" creationId="{74516F01-5FDE-D4AD-0E40-FC25015689A8}"/>
          </ac:picMkLst>
        </pc:picChg>
        <pc:picChg chg="add mod">
          <ac:chgData name="d'Agostino, Ciro" userId="522b68d4-162f-4dc7-a4d9-e6a12496a8af" providerId="ADAL" clId="{933A22B0-7985-4515-93BE-5EA93D0773A3}" dt="2022-10-28T13:50:14.956" v="2080"/>
          <ac:picMkLst>
            <pc:docMk/>
            <pc:sldMk cId="4129212682" sldId="2146846888"/>
            <ac:picMk id="225" creationId="{9D1D5E5D-F68F-018C-5D58-8CCC6CB588C8}"/>
          </ac:picMkLst>
        </pc:picChg>
        <pc:picChg chg="add del mod modCrop">
          <ac:chgData name="d'Agostino, Ciro" userId="522b68d4-162f-4dc7-a4d9-e6a12496a8af" providerId="ADAL" clId="{933A22B0-7985-4515-93BE-5EA93D0773A3}" dt="2022-10-28T13:49:49.034" v="2079" actId="478"/>
          <ac:picMkLst>
            <pc:docMk/>
            <pc:sldMk cId="4129212682" sldId="2146846888"/>
            <ac:picMk id="227" creationId="{97438C6C-04CF-40D8-BB87-35C6B674084C}"/>
          </ac:picMkLst>
        </pc:picChg>
        <pc:picChg chg="add mod">
          <ac:chgData name="d'Agostino, Ciro" userId="522b68d4-162f-4dc7-a4d9-e6a12496a8af" providerId="ADAL" clId="{933A22B0-7985-4515-93BE-5EA93D0773A3}" dt="2022-10-28T13:55:46.719" v="2118" actId="1076"/>
          <ac:picMkLst>
            <pc:docMk/>
            <pc:sldMk cId="4129212682" sldId="2146846888"/>
            <ac:picMk id="229" creationId="{922C6DF5-C2BC-C2FF-14E7-1D87484D4551}"/>
          </ac:picMkLst>
        </pc:picChg>
        <pc:picChg chg="add mod modCrop">
          <ac:chgData name="d'Agostino, Ciro" userId="522b68d4-162f-4dc7-a4d9-e6a12496a8af" providerId="ADAL" clId="{933A22B0-7985-4515-93BE-5EA93D0773A3}" dt="2022-10-28T13:58:21.965" v="2135" actId="1076"/>
          <ac:picMkLst>
            <pc:docMk/>
            <pc:sldMk cId="4129212682" sldId="2146846888"/>
            <ac:picMk id="230" creationId="{53FB3CA6-B8F1-272F-E9D4-48A9C37AE3DC}"/>
          </ac:picMkLst>
        </pc:picChg>
        <pc:picChg chg="add mod modCrop">
          <ac:chgData name="d'Agostino, Ciro" userId="522b68d4-162f-4dc7-a4d9-e6a12496a8af" providerId="ADAL" clId="{933A22B0-7985-4515-93BE-5EA93D0773A3}" dt="2022-10-28T13:59:17.376" v="2152" actId="1076"/>
          <ac:picMkLst>
            <pc:docMk/>
            <pc:sldMk cId="4129212682" sldId="2146846888"/>
            <ac:picMk id="231" creationId="{C4825CC2-E9BF-ABA7-DF07-1F67CFE9BE40}"/>
          </ac:picMkLst>
        </pc:picChg>
        <pc:picChg chg="add mod modCrop">
          <ac:chgData name="d'Agostino, Ciro" userId="522b68d4-162f-4dc7-a4d9-e6a12496a8af" providerId="ADAL" clId="{933A22B0-7985-4515-93BE-5EA93D0773A3}" dt="2022-10-28T13:59:14.233" v="2151" actId="1076"/>
          <ac:picMkLst>
            <pc:docMk/>
            <pc:sldMk cId="4129212682" sldId="2146846888"/>
            <ac:picMk id="232" creationId="{5D81D1FB-C318-4DE9-8989-CD3647639068}"/>
          </ac:picMkLst>
        </pc:picChg>
        <pc:cxnChg chg="mod">
          <ac:chgData name="d'Agostino, Ciro" userId="522b68d4-162f-4dc7-a4d9-e6a12496a8af" providerId="ADAL" clId="{933A22B0-7985-4515-93BE-5EA93D0773A3}" dt="2022-10-28T13:15:03.493" v="1140" actId="1076"/>
          <ac:cxnSpMkLst>
            <pc:docMk/>
            <pc:sldMk cId="4129212682" sldId="2146846888"/>
            <ac:cxnSpMk id="52" creationId="{97F98D7B-6655-43B5-CE36-C8F0C19E3878}"/>
          </ac:cxnSpMkLst>
        </pc:cxnChg>
        <pc:cxnChg chg="mod">
          <ac:chgData name="d'Agostino, Ciro" userId="522b68d4-162f-4dc7-a4d9-e6a12496a8af" providerId="ADAL" clId="{933A22B0-7985-4515-93BE-5EA93D0773A3}" dt="2022-10-28T13:35:41.880" v="1876" actId="1036"/>
          <ac:cxnSpMkLst>
            <pc:docMk/>
            <pc:sldMk cId="4129212682" sldId="2146846888"/>
            <ac:cxnSpMk id="72" creationId="{BE698187-60C6-56B2-BCB0-75C6BE06B630}"/>
          </ac:cxnSpMkLst>
        </pc:cxnChg>
        <pc:cxnChg chg="del mod">
          <ac:chgData name="d'Agostino, Ciro" userId="522b68d4-162f-4dc7-a4d9-e6a12496a8af" providerId="ADAL" clId="{933A22B0-7985-4515-93BE-5EA93D0773A3}" dt="2022-10-28T13:35:15.211" v="1866" actId="21"/>
          <ac:cxnSpMkLst>
            <pc:docMk/>
            <pc:sldMk cId="4129212682" sldId="2146846888"/>
            <ac:cxnSpMk id="89" creationId="{D8ECDDCA-2B81-D011-0C6A-02DC1D1B3343}"/>
          </ac:cxnSpMkLst>
        </pc:cxnChg>
        <pc:cxnChg chg="add del mod">
          <ac:chgData name="d'Agostino, Ciro" userId="522b68d4-162f-4dc7-a4d9-e6a12496a8af" providerId="ADAL" clId="{933A22B0-7985-4515-93BE-5EA93D0773A3}" dt="2022-10-28T13:36:14.364" v="1883" actId="21"/>
          <ac:cxnSpMkLst>
            <pc:docMk/>
            <pc:sldMk cId="4129212682" sldId="2146846888"/>
            <ac:cxnSpMk id="172" creationId="{5DA287D3-3B54-F32C-F42A-25256A1296BA}"/>
          </ac:cxnSpMkLst>
        </pc:cxnChg>
        <pc:cxnChg chg="add del mod ord">
          <ac:chgData name="d'Agostino, Ciro" userId="522b68d4-162f-4dc7-a4d9-e6a12496a8af" providerId="ADAL" clId="{933A22B0-7985-4515-93BE-5EA93D0773A3}" dt="2022-10-28T13:50:24.577" v="2081" actId="21"/>
          <ac:cxnSpMkLst>
            <pc:docMk/>
            <pc:sldMk cId="4129212682" sldId="2146846888"/>
            <ac:cxnSpMk id="197" creationId="{D3242537-486F-36A9-B523-8B001D092949}"/>
          </ac:cxnSpMkLst>
        </pc:cxnChg>
        <pc:cxnChg chg="add del mod">
          <ac:chgData name="d'Agostino, Ciro" userId="522b68d4-162f-4dc7-a4d9-e6a12496a8af" providerId="ADAL" clId="{933A22B0-7985-4515-93BE-5EA93D0773A3}" dt="2022-10-28T13:46:54.665" v="2029"/>
          <ac:cxnSpMkLst>
            <pc:docMk/>
            <pc:sldMk cId="4129212682" sldId="2146846888"/>
            <ac:cxnSpMk id="226" creationId="{CB134702-0AD4-E14A-C67A-FC335BA3C332}"/>
          </ac:cxnSpMkLst>
        </pc:cxnChg>
        <pc:cxnChg chg="add mod">
          <ac:chgData name="d'Agostino, Ciro" userId="522b68d4-162f-4dc7-a4d9-e6a12496a8af" providerId="ADAL" clId="{933A22B0-7985-4515-93BE-5EA93D0773A3}" dt="2022-10-28T13:50:25.057" v="2082"/>
          <ac:cxnSpMkLst>
            <pc:docMk/>
            <pc:sldMk cId="4129212682" sldId="2146846888"/>
            <ac:cxnSpMk id="228" creationId="{A549DB67-F901-309A-469A-8A0DD8C84661}"/>
          </ac:cxnSpMkLst>
        </pc:cxnChg>
      </pc:sldChg>
      <pc:sldChg chg="addSp delSp modSp mod">
        <pc:chgData name="d'Agostino, Ciro" userId="522b68d4-162f-4dc7-a4d9-e6a12496a8af" providerId="ADAL" clId="{933A22B0-7985-4515-93BE-5EA93D0773A3}" dt="2022-10-27T13:08:48.147" v="716"/>
        <pc:sldMkLst>
          <pc:docMk/>
          <pc:sldMk cId="2179627414" sldId="2146846893"/>
        </pc:sldMkLst>
        <pc:picChg chg="add del mod">
          <ac:chgData name="d'Agostino, Ciro" userId="522b68d4-162f-4dc7-a4d9-e6a12496a8af" providerId="ADAL" clId="{933A22B0-7985-4515-93BE-5EA93D0773A3}" dt="2022-10-27T13:08:48.147" v="716"/>
          <ac:picMkLst>
            <pc:docMk/>
            <pc:sldMk cId="2179627414" sldId="2146846893"/>
            <ac:picMk id="12" creationId="{9D876AA1-EBB1-00E2-2452-0AD412E96529}"/>
          </ac:picMkLst>
        </pc:picChg>
        <pc:picChg chg="add del mod">
          <ac:chgData name="d'Agostino, Ciro" userId="522b68d4-162f-4dc7-a4d9-e6a12496a8af" providerId="ADAL" clId="{933A22B0-7985-4515-93BE-5EA93D0773A3}" dt="2022-10-27T13:08:48.147" v="716"/>
          <ac:picMkLst>
            <pc:docMk/>
            <pc:sldMk cId="2179627414" sldId="2146846893"/>
            <ac:picMk id="13" creationId="{AAC0B6F0-5C5D-11B5-7A7F-7F4962C0FCEB}"/>
          </ac:picMkLst>
        </pc:picChg>
        <pc:picChg chg="add del mod">
          <ac:chgData name="d'Agostino, Ciro" userId="522b68d4-162f-4dc7-a4d9-e6a12496a8af" providerId="ADAL" clId="{933A22B0-7985-4515-93BE-5EA93D0773A3}" dt="2022-10-27T13:08:48.147" v="716"/>
          <ac:picMkLst>
            <pc:docMk/>
            <pc:sldMk cId="2179627414" sldId="2146846893"/>
            <ac:picMk id="14" creationId="{E275F2CD-F37F-A947-1EB1-80EE31E1369E}"/>
          </ac:picMkLst>
        </pc:picChg>
        <pc:picChg chg="add del mod">
          <ac:chgData name="d'Agostino, Ciro" userId="522b68d4-162f-4dc7-a4d9-e6a12496a8af" providerId="ADAL" clId="{933A22B0-7985-4515-93BE-5EA93D0773A3}" dt="2022-10-27T13:08:48.147" v="716"/>
          <ac:picMkLst>
            <pc:docMk/>
            <pc:sldMk cId="2179627414" sldId="2146846893"/>
            <ac:picMk id="16" creationId="{13729D2E-6F2B-673A-B3D9-2665050B1E45}"/>
          </ac:picMkLst>
        </pc:picChg>
        <pc:picChg chg="add del mod">
          <ac:chgData name="d'Agostino, Ciro" userId="522b68d4-162f-4dc7-a4d9-e6a12496a8af" providerId="ADAL" clId="{933A22B0-7985-4515-93BE-5EA93D0773A3}" dt="2022-10-27T13:08:48.147" v="716"/>
          <ac:picMkLst>
            <pc:docMk/>
            <pc:sldMk cId="2179627414" sldId="2146846893"/>
            <ac:picMk id="17" creationId="{995FD725-7849-E1F6-6A54-897C7D8DF65E}"/>
          </ac:picMkLst>
        </pc:picChg>
        <pc:picChg chg="add del mod">
          <ac:chgData name="d'Agostino, Ciro" userId="522b68d4-162f-4dc7-a4d9-e6a12496a8af" providerId="ADAL" clId="{933A22B0-7985-4515-93BE-5EA93D0773A3}" dt="2022-10-27T13:08:48.147" v="716"/>
          <ac:picMkLst>
            <pc:docMk/>
            <pc:sldMk cId="2179627414" sldId="2146846893"/>
            <ac:picMk id="18" creationId="{88D718E7-FD7D-4EA7-13A3-B1654BE1366C}"/>
          </ac:picMkLst>
        </pc:picChg>
      </pc:sldChg>
      <pc:sldChg chg="modSp mod">
        <pc:chgData name="d'Agostino, Ciro" userId="522b68d4-162f-4dc7-a4d9-e6a12496a8af" providerId="ADAL" clId="{933A22B0-7985-4515-93BE-5EA93D0773A3}" dt="2022-10-26T15:34:02.619" v="168" actId="14100"/>
        <pc:sldMkLst>
          <pc:docMk/>
          <pc:sldMk cId="1026851320" sldId="2146847029"/>
        </pc:sldMkLst>
        <pc:picChg chg="mod">
          <ac:chgData name="d'Agostino, Ciro" userId="522b68d4-162f-4dc7-a4d9-e6a12496a8af" providerId="ADAL" clId="{933A22B0-7985-4515-93BE-5EA93D0773A3}" dt="2022-10-26T15:34:02.619" v="168" actId="14100"/>
          <ac:picMkLst>
            <pc:docMk/>
            <pc:sldMk cId="1026851320" sldId="2146847029"/>
            <ac:picMk id="6" creationId="{0D997AF2-B9FD-CAE3-BAA9-A1437CAE5125}"/>
          </ac:picMkLst>
        </pc:picChg>
      </pc:sldChg>
      <pc:sldChg chg="addSp delSp modSp mod">
        <pc:chgData name="d'Agostino, Ciro" userId="522b68d4-162f-4dc7-a4d9-e6a12496a8af" providerId="ADAL" clId="{933A22B0-7985-4515-93BE-5EA93D0773A3}" dt="2022-10-27T12:47:00.615" v="597" actId="1038"/>
        <pc:sldMkLst>
          <pc:docMk/>
          <pc:sldMk cId="3783184657" sldId="2146847078"/>
        </pc:sldMkLst>
        <pc:picChg chg="del">
          <ac:chgData name="d'Agostino, Ciro" userId="522b68d4-162f-4dc7-a4d9-e6a12496a8af" providerId="ADAL" clId="{933A22B0-7985-4515-93BE-5EA93D0773A3}" dt="2022-10-27T12:42:39.411" v="513" actId="478"/>
          <ac:picMkLst>
            <pc:docMk/>
            <pc:sldMk cId="3783184657" sldId="2146847078"/>
            <ac:picMk id="3" creationId="{C2FD0C6A-D40E-4BD7-B9B2-E01D9CCD0CCA}"/>
          </ac:picMkLst>
        </pc:picChg>
        <pc:picChg chg="del">
          <ac:chgData name="d'Agostino, Ciro" userId="522b68d4-162f-4dc7-a4d9-e6a12496a8af" providerId="ADAL" clId="{933A22B0-7985-4515-93BE-5EA93D0773A3}" dt="2022-10-27T12:42:40.775" v="514" actId="478"/>
          <ac:picMkLst>
            <pc:docMk/>
            <pc:sldMk cId="3783184657" sldId="2146847078"/>
            <ac:picMk id="12" creationId="{65341E88-393F-47CB-8036-C1461F7DB268}"/>
          </ac:picMkLst>
        </pc:picChg>
        <pc:picChg chg="add mod">
          <ac:chgData name="d'Agostino, Ciro" userId="522b68d4-162f-4dc7-a4d9-e6a12496a8af" providerId="ADAL" clId="{933A22B0-7985-4515-93BE-5EA93D0773A3}" dt="2022-10-27T12:44:06.655" v="532" actId="1035"/>
          <ac:picMkLst>
            <pc:docMk/>
            <pc:sldMk cId="3783184657" sldId="2146847078"/>
            <ac:picMk id="16" creationId="{F341572A-0BF9-647D-74CA-01EA5E5D8A3E}"/>
          </ac:picMkLst>
        </pc:picChg>
        <pc:picChg chg="add mod">
          <ac:chgData name="d'Agostino, Ciro" userId="522b68d4-162f-4dc7-a4d9-e6a12496a8af" providerId="ADAL" clId="{933A22B0-7985-4515-93BE-5EA93D0773A3}" dt="2022-10-27T12:44:06.655" v="532" actId="1035"/>
          <ac:picMkLst>
            <pc:docMk/>
            <pc:sldMk cId="3783184657" sldId="2146847078"/>
            <ac:picMk id="20" creationId="{6D755E31-4B62-1861-2F68-B2F5665C58A8}"/>
          </ac:picMkLst>
        </pc:picChg>
        <pc:picChg chg="add mod">
          <ac:chgData name="d'Agostino, Ciro" userId="522b68d4-162f-4dc7-a4d9-e6a12496a8af" providerId="ADAL" clId="{933A22B0-7985-4515-93BE-5EA93D0773A3}" dt="2022-10-27T12:44:06.655" v="532" actId="1035"/>
          <ac:picMkLst>
            <pc:docMk/>
            <pc:sldMk cId="3783184657" sldId="2146847078"/>
            <ac:picMk id="21" creationId="{5731287C-A7C4-B206-1EAA-2F9C85B6D752}"/>
          </ac:picMkLst>
        </pc:picChg>
        <pc:picChg chg="add mod">
          <ac:chgData name="d'Agostino, Ciro" userId="522b68d4-162f-4dc7-a4d9-e6a12496a8af" providerId="ADAL" clId="{933A22B0-7985-4515-93BE-5EA93D0773A3}" dt="2022-10-27T12:44:06.655" v="532" actId="1035"/>
          <ac:picMkLst>
            <pc:docMk/>
            <pc:sldMk cId="3783184657" sldId="2146847078"/>
            <ac:picMk id="22" creationId="{16D3FEA0-84F4-5B6F-B9B8-5AEB6043D154}"/>
          </ac:picMkLst>
        </pc:picChg>
        <pc:picChg chg="mod">
          <ac:chgData name="d'Agostino, Ciro" userId="522b68d4-162f-4dc7-a4d9-e6a12496a8af" providerId="ADAL" clId="{933A22B0-7985-4515-93BE-5EA93D0773A3}" dt="2022-10-27T12:46:16.270" v="580" actId="1076"/>
          <ac:picMkLst>
            <pc:docMk/>
            <pc:sldMk cId="3783184657" sldId="2146847078"/>
            <ac:picMk id="23" creationId="{755A503A-4470-4AFC-CB1D-6019C6A0377C}"/>
          </ac:picMkLst>
        </pc:picChg>
        <pc:picChg chg="add mod">
          <ac:chgData name="d'Agostino, Ciro" userId="522b68d4-162f-4dc7-a4d9-e6a12496a8af" providerId="ADAL" clId="{933A22B0-7985-4515-93BE-5EA93D0773A3}" dt="2022-10-27T12:46:57.433" v="596" actId="1076"/>
          <ac:picMkLst>
            <pc:docMk/>
            <pc:sldMk cId="3783184657" sldId="2146847078"/>
            <ac:picMk id="24" creationId="{944FBE7B-3B07-6753-5D41-106192A0895D}"/>
          </ac:picMkLst>
        </pc:picChg>
        <pc:picChg chg="mod">
          <ac:chgData name="d'Agostino, Ciro" userId="522b68d4-162f-4dc7-a4d9-e6a12496a8af" providerId="ADAL" clId="{933A22B0-7985-4515-93BE-5EA93D0773A3}" dt="2022-10-27T12:47:00.615" v="597" actId="1038"/>
          <ac:picMkLst>
            <pc:docMk/>
            <pc:sldMk cId="3783184657" sldId="2146847078"/>
            <ac:picMk id="28" creationId="{D24571DA-B58B-426F-4C2E-7C533C34B3C0}"/>
          </ac:picMkLst>
        </pc:picChg>
        <pc:picChg chg="del mod">
          <ac:chgData name="d'Agostino, Ciro" userId="522b68d4-162f-4dc7-a4d9-e6a12496a8af" providerId="ADAL" clId="{933A22B0-7985-4515-93BE-5EA93D0773A3}" dt="2022-10-27T12:46:44.209" v="590" actId="21"/>
          <ac:picMkLst>
            <pc:docMk/>
            <pc:sldMk cId="3783184657" sldId="2146847078"/>
            <ac:picMk id="29" creationId="{BE57C21A-42DD-A5ED-1EE4-1E6E4D7325F1}"/>
          </ac:picMkLst>
        </pc:picChg>
        <pc:picChg chg="del">
          <ac:chgData name="d'Agostino, Ciro" userId="522b68d4-162f-4dc7-a4d9-e6a12496a8af" providerId="ADAL" clId="{933A22B0-7985-4515-93BE-5EA93D0773A3}" dt="2022-10-27T12:43:07.522" v="517" actId="478"/>
          <ac:picMkLst>
            <pc:docMk/>
            <pc:sldMk cId="3783184657" sldId="2146847078"/>
            <ac:picMk id="113" creationId="{4C54B88F-F961-4085-9A7F-B26E843D8609}"/>
          </ac:picMkLst>
        </pc:picChg>
        <pc:picChg chg="mod">
          <ac:chgData name="d'Agostino, Ciro" userId="522b68d4-162f-4dc7-a4d9-e6a12496a8af" providerId="ADAL" clId="{933A22B0-7985-4515-93BE-5EA93D0773A3}" dt="2022-10-27T12:42:20.446" v="510" actId="14100"/>
          <ac:picMkLst>
            <pc:docMk/>
            <pc:sldMk cId="3783184657" sldId="2146847078"/>
            <ac:picMk id="148" creationId="{863E6C32-DE57-4813-B40E-C83AC0B8CFCB}"/>
          </ac:picMkLst>
        </pc:picChg>
      </pc:sldChg>
      <pc:sldChg chg="addSp delSp modSp mod">
        <pc:chgData name="d'Agostino, Ciro" userId="522b68d4-162f-4dc7-a4d9-e6a12496a8af" providerId="ADAL" clId="{933A22B0-7985-4515-93BE-5EA93D0773A3}" dt="2022-10-27T13:00:36.032" v="601" actId="165"/>
        <pc:sldMkLst>
          <pc:docMk/>
          <pc:sldMk cId="3012065769" sldId="2146847079"/>
        </pc:sldMkLst>
        <pc:grpChg chg="mod topLvl">
          <ac:chgData name="d'Agostino, Ciro" userId="522b68d4-162f-4dc7-a4d9-e6a12496a8af" providerId="ADAL" clId="{933A22B0-7985-4515-93BE-5EA93D0773A3}" dt="2022-10-27T13:00:31.208" v="600" actId="165"/>
          <ac:grpSpMkLst>
            <pc:docMk/>
            <pc:sldMk cId="3012065769" sldId="2146847079"/>
            <ac:grpSpMk id="2" creationId="{DB627F04-1BF8-4B5A-BEBE-D4F0C27A923F}"/>
          </ac:grpSpMkLst>
        </pc:grpChg>
        <pc:grpChg chg="del mod">
          <ac:chgData name="d'Agostino, Ciro" userId="522b68d4-162f-4dc7-a4d9-e6a12496a8af" providerId="ADAL" clId="{933A22B0-7985-4515-93BE-5EA93D0773A3}" dt="2022-10-27T13:00:31.208" v="600" actId="165"/>
          <ac:grpSpMkLst>
            <pc:docMk/>
            <pc:sldMk cId="3012065769" sldId="2146847079"/>
            <ac:grpSpMk id="9" creationId="{B347DBB3-6302-B1DC-143A-8DBA2B52AD3C}"/>
          </ac:grpSpMkLst>
        </pc:grpChg>
        <pc:grpChg chg="del mod topLvl">
          <ac:chgData name="d'Agostino, Ciro" userId="522b68d4-162f-4dc7-a4d9-e6a12496a8af" providerId="ADAL" clId="{933A22B0-7985-4515-93BE-5EA93D0773A3}" dt="2022-10-27T13:00:36.032" v="601" actId="165"/>
          <ac:grpSpMkLst>
            <pc:docMk/>
            <pc:sldMk cId="3012065769" sldId="2146847079"/>
            <ac:grpSpMk id="74" creationId="{7AE47FEF-3435-4949-8DDB-0E3867D3EEFB}"/>
          </ac:grpSpMkLst>
        </pc:grpChg>
        <pc:grpChg chg="mod topLvl">
          <ac:chgData name="d'Agostino, Ciro" userId="522b68d4-162f-4dc7-a4d9-e6a12496a8af" providerId="ADAL" clId="{933A22B0-7985-4515-93BE-5EA93D0773A3}" dt="2022-10-27T13:00:36.032" v="601" actId="165"/>
          <ac:grpSpMkLst>
            <pc:docMk/>
            <pc:sldMk cId="3012065769" sldId="2146847079"/>
            <ac:grpSpMk id="75" creationId="{82E39397-2253-45B1-B339-C7EC4242CF15}"/>
          </ac:grpSpMkLst>
        </pc:grpChg>
        <pc:grpChg chg="mod">
          <ac:chgData name="d'Agostino, Ciro" userId="522b68d4-162f-4dc7-a4d9-e6a12496a8af" providerId="ADAL" clId="{933A22B0-7985-4515-93BE-5EA93D0773A3}" dt="2022-10-27T13:00:36.032" v="601" actId="165"/>
          <ac:grpSpMkLst>
            <pc:docMk/>
            <pc:sldMk cId="3012065769" sldId="2146847079"/>
            <ac:grpSpMk id="84" creationId="{78E7E27F-C2D3-4819-8170-140B9659E717}"/>
          </ac:grpSpMkLst>
        </pc:grpChg>
        <pc:grpChg chg="mod">
          <ac:chgData name="d'Agostino, Ciro" userId="522b68d4-162f-4dc7-a4d9-e6a12496a8af" providerId="ADAL" clId="{933A22B0-7985-4515-93BE-5EA93D0773A3}" dt="2022-10-27T13:00:31.208" v="600" actId="165"/>
          <ac:grpSpMkLst>
            <pc:docMk/>
            <pc:sldMk cId="3012065769" sldId="2146847079"/>
            <ac:grpSpMk id="118" creationId="{5418E6EC-E0B8-48EE-974E-EA4AF1F1C8F8}"/>
          </ac:grpSpMkLst>
        </pc:grpChg>
        <pc:grpChg chg="mod">
          <ac:chgData name="d'Agostino, Ciro" userId="522b68d4-162f-4dc7-a4d9-e6a12496a8af" providerId="ADAL" clId="{933A22B0-7985-4515-93BE-5EA93D0773A3}" dt="2022-10-27T13:00:31.208" v="600" actId="165"/>
          <ac:grpSpMkLst>
            <pc:docMk/>
            <pc:sldMk cId="3012065769" sldId="2146847079"/>
            <ac:grpSpMk id="131" creationId="{6DA17671-A72C-4791-A397-8E2FFAC9CE4F}"/>
          </ac:grpSpMkLst>
        </pc:grpChg>
        <pc:picChg chg="add mod modCrop">
          <ac:chgData name="d'Agostino, Ciro" userId="522b68d4-162f-4dc7-a4d9-e6a12496a8af" providerId="ADAL" clId="{933A22B0-7985-4515-93BE-5EA93D0773A3}" dt="2022-10-27T12:45:13.755" v="565" actId="1036"/>
          <ac:picMkLst>
            <pc:docMk/>
            <pc:sldMk cId="3012065769" sldId="2146847079"/>
            <ac:picMk id="5" creationId="{2B448763-8307-00F7-CDBA-60FAC99BD5E7}"/>
          </ac:picMkLst>
        </pc:picChg>
        <pc:picChg chg="del">
          <ac:chgData name="d'Agostino, Ciro" userId="522b68d4-162f-4dc7-a4d9-e6a12496a8af" providerId="ADAL" clId="{933A22B0-7985-4515-93BE-5EA93D0773A3}" dt="2022-10-27T12:42:15.410" v="509" actId="478"/>
          <ac:picMkLst>
            <pc:docMk/>
            <pc:sldMk cId="3012065769" sldId="2146847079"/>
            <ac:picMk id="8" creationId="{365C8FE9-B3FD-D2BC-9046-436A70585B42}"/>
          </ac:picMkLst>
        </pc:picChg>
        <pc:picChg chg="add del mod modCrop">
          <ac:chgData name="d'Agostino, Ciro" userId="522b68d4-162f-4dc7-a4d9-e6a12496a8af" providerId="ADAL" clId="{933A22B0-7985-4515-93BE-5EA93D0773A3}" dt="2022-10-27T12:38:07.105" v="480" actId="478"/>
          <ac:picMkLst>
            <pc:docMk/>
            <pc:sldMk cId="3012065769" sldId="2146847079"/>
            <ac:picMk id="10" creationId="{E0736BFD-5AF9-824C-8334-6CC02D49460E}"/>
          </ac:picMkLst>
        </pc:picChg>
        <pc:picChg chg="add del mod modCrop">
          <ac:chgData name="d'Agostino, Ciro" userId="522b68d4-162f-4dc7-a4d9-e6a12496a8af" providerId="ADAL" clId="{933A22B0-7985-4515-93BE-5EA93D0773A3}" dt="2022-10-27T12:38:55.082" v="491" actId="478"/>
          <ac:picMkLst>
            <pc:docMk/>
            <pc:sldMk cId="3012065769" sldId="2146847079"/>
            <ac:picMk id="12" creationId="{F1D8C38D-4FC9-8727-32EA-4302F248A229}"/>
          </ac:picMkLst>
        </pc:picChg>
        <pc:picChg chg="add mod ord modCrop">
          <ac:chgData name="d'Agostino, Ciro" userId="522b68d4-162f-4dc7-a4d9-e6a12496a8af" providerId="ADAL" clId="{933A22B0-7985-4515-93BE-5EA93D0773A3}" dt="2022-10-27T12:45:43.189" v="578" actId="732"/>
          <ac:picMkLst>
            <pc:docMk/>
            <pc:sldMk cId="3012065769" sldId="2146847079"/>
            <ac:picMk id="17" creationId="{E90A3E04-D2C3-BB78-4828-4650F57BBDCC}"/>
          </ac:picMkLst>
        </pc:picChg>
        <pc:picChg chg="add mod">
          <ac:chgData name="d'Agostino, Ciro" userId="522b68d4-162f-4dc7-a4d9-e6a12496a8af" providerId="ADAL" clId="{933A22B0-7985-4515-93BE-5EA93D0773A3}" dt="2022-10-27T12:42:29.845" v="512" actId="1076"/>
          <ac:picMkLst>
            <pc:docMk/>
            <pc:sldMk cId="3012065769" sldId="2146847079"/>
            <ac:picMk id="18" creationId="{532CA47A-3C5A-2E1C-5EC5-DF51AD95AD3C}"/>
          </ac:picMkLst>
        </pc:picChg>
        <pc:picChg chg="add del mod">
          <ac:chgData name="d'Agostino, Ciro" userId="522b68d4-162f-4dc7-a4d9-e6a12496a8af" providerId="ADAL" clId="{933A22B0-7985-4515-93BE-5EA93D0773A3}" dt="2022-10-27T12:45:10.418" v="562" actId="478"/>
          <ac:picMkLst>
            <pc:docMk/>
            <pc:sldMk cId="3012065769" sldId="2146847079"/>
            <ac:picMk id="19" creationId="{D41DBE59-34DC-115B-A7DC-C6EEC88D976C}"/>
          </ac:picMkLst>
        </pc:picChg>
        <pc:picChg chg="add del mod ord topLvl">
          <ac:chgData name="d'Agostino, Ciro" userId="522b68d4-162f-4dc7-a4d9-e6a12496a8af" providerId="ADAL" clId="{933A22B0-7985-4515-93BE-5EA93D0773A3}" dt="2022-10-27T13:00:36.032" v="601" actId="165"/>
          <ac:picMkLst>
            <pc:docMk/>
            <pc:sldMk cId="3012065769" sldId="2146847079"/>
            <ac:picMk id="78" creationId="{4772ACBD-BF4C-4AAC-9ED1-09162E67D885}"/>
          </ac:picMkLst>
        </pc:picChg>
        <pc:picChg chg="mod topLvl modCrop">
          <ac:chgData name="d'Agostino, Ciro" userId="522b68d4-162f-4dc7-a4d9-e6a12496a8af" providerId="ADAL" clId="{933A22B0-7985-4515-93BE-5EA93D0773A3}" dt="2022-10-27T13:00:36.032" v="601" actId="165"/>
          <ac:picMkLst>
            <pc:docMk/>
            <pc:sldMk cId="3012065769" sldId="2146847079"/>
            <ac:picMk id="80" creationId="{13B992DB-B1D7-4A64-ACAC-7627A82DB046}"/>
          </ac:picMkLst>
        </pc:picChg>
        <pc:picChg chg="add del mod topLvl modCrop">
          <ac:chgData name="d'Agostino, Ciro" userId="522b68d4-162f-4dc7-a4d9-e6a12496a8af" providerId="ADAL" clId="{933A22B0-7985-4515-93BE-5EA93D0773A3}" dt="2022-10-27T13:00:36.032" v="601" actId="165"/>
          <ac:picMkLst>
            <pc:docMk/>
            <pc:sldMk cId="3012065769" sldId="2146847079"/>
            <ac:picMk id="81" creationId="{34EC19C3-608F-4F2C-AC44-EFEB8F5B7E0E}"/>
          </ac:picMkLst>
        </pc:picChg>
        <pc:picChg chg="mod">
          <ac:chgData name="d'Agostino, Ciro" userId="522b68d4-162f-4dc7-a4d9-e6a12496a8af" providerId="ADAL" clId="{933A22B0-7985-4515-93BE-5EA93D0773A3}" dt="2022-10-27T13:00:36.032" v="601" actId="165"/>
          <ac:picMkLst>
            <pc:docMk/>
            <pc:sldMk cId="3012065769" sldId="2146847079"/>
            <ac:picMk id="85" creationId="{54734613-A0C4-414E-A5E9-7917C0F1A114}"/>
          </ac:picMkLst>
        </pc:picChg>
        <pc:picChg chg="mod">
          <ac:chgData name="d'Agostino, Ciro" userId="522b68d4-162f-4dc7-a4d9-e6a12496a8af" providerId="ADAL" clId="{933A22B0-7985-4515-93BE-5EA93D0773A3}" dt="2022-10-27T13:00:36.032" v="601" actId="165"/>
          <ac:picMkLst>
            <pc:docMk/>
            <pc:sldMk cId="3012065769" sldId="2146847079"/>
            <ac:picMk id="88" creationId="{A25CFE08-311B-41CD-89CB-9C9359AE6D48}"/>
          </ac:picMkLst>
        </pc:picChg>
        <pc:picChg chg="mod">
          <ac:chgData name="d'Agostino, Ciro" userId="522b68d4-162f-4dc7-a4d9-e6a12496a8af" providerId="ADAL" clId="{933A22B0-7985-4515-93BE-5EA93D0773A3}" dt="2022-10-27T13:00:31.208" v="600" actId="165"/>
          <ac:picMkLst>
            <pc:docMk/>
            <pc:sldMk cId="3012065769" sldId="2146847079"/>
            <ac:picMk id="132" creationId="{2553738D-9E1B-4A38-86AE-49E03C3C3DB2}"/>
          </ac:picMkLst>
        </pc:picChg>
        <pc:picChg chg="mod">
          <ac:chgData name="d'Agostino, Ciro" userId="522b68d4-162f-4dc7-a4d9-e6a12496a8af" providerId="ADAL" clId="{933A22B0-7985-4515-93BE-5EA93D0773A3}" dt="2022-10-27T13:00:31.208" v="600" actId="165"/>
          <ac:picMkLst>
            <pc:docMk/>
            <pc:sldMk cId="3012065769" sldId="2146847079"/>
            <ac:picMk id="133" creationId="{C2B7248F-C21E-42DA-97F6-DE67465B6575}"/>
          </ac:picMkLst>
        </pc:picChg>
        <pc:picChg chg="mod">
          <ac:chgData name="d'Agostino, Ciro" userId="522b68d4-162f-4dc7-a4d9-e6a12496a8af" providerId="ADAL" clId="{933A22B0-7985-4515-93BE-5EA93D0773A3}" dt="2022-10-27T13:00:31.208" v="600" actId="165"/>
          <ac:picMkLst>
            <pc:docMk/>
            <pc:sldMk cId="3012065769" sldId="2146847079"/>
            <ac:picMk id="134" creationId="{10DFF1EC-E339-4E3D-B537-7D92C5E44F8A}"/>
          </ac:picMkLst>
        </pc:picChg>
        <pc:picChg chg="mod">
          <ac:chgData name="d'Agostino, Ciro" userId="522b68d4-162f-4dc7-a4d9-e6a12496a8af" providerId="ADAL" clId="{933A22B0-7985-4515-93BE-5EA93D0773A3}" dt="2022-10-27T13:00:31.208" v="600" actId="165"/>
          <ac:picMkLst>
            <pc:docMk/>
            <pc:sldMk cId="3012065769" sldId="2146847079"/>
            <ac:picMk id="135" creationId="{809C5CCA-DFAA-4AFB-A81E-E0613A1B3C07}"/>
          </ac:picMkLst>
        </pc:picChg>
        <pc:picChg chg="mod">
          <ac:chgData name="d'Agostino, Ciro" userId="522b68d4-162f-4dc7-a4d9-e6a12496a8af" providerId="ADAL" clId="{933A22B0-7985-4515-93BE-5EA93D0773A3}" dt="2022-10-27T13:00:31.208" v="600" actId="165"/>
          <ac:picMkLst>
            <pc:docMk/>
            <pc:sldMk cId="3012065769" sldId="2146847079"/>
            <ac:picMk id="136" creationId="{07E93D2C-BE24-4820-98C1-3D0390B17B63}"/>
          </ac:picMkLst>
        </pc:picChg>
        <pc:picChg chg="del">
          <ac:chgData name="d'Agostino, Ciro" userId="522b68d4-162f-4dc7-a4d9-e6a12496a8af" providerId="ADAL" clId="{933A22B0-7985-4515-93BE-5EA93D0773A3}" dt="2022-10-26T08:44:35.062" v="74" actId="478"/>
          <ac:picMkLst>
            <pc:docMk/>
            <pc:sldMk cId="3012065769" sldId="2146847079"/>
            <ac:picMk id="150" creationId="{5E7975C6-6B2D-4DE5-AE9D-60973647F1BE}"/>
          </ac:picMkLst>
        </pc:picChg>
        <pc:picChg chg="del">
          <ac:chgData name="d'Agostino, Ciro" userId="522b68d4-162f-4dc7-a4d9-e6a12496a8af" providerId="ADAL" clId="{933A22B0-7985-4515-93BE-5EA93D0773A3}" dt="2022-10-26T08:44:38.394" v="75" actId="478"/>
          <ac:picMkLst>
            <pc:docMk/>
            <pc:sldMk cId="3012065769" sldId="2146847079"/>
            <ac:picMk id="151" creationId="{FB3BD01A-CC14-4BBB-82FD-DBA90862C8E8}"/>
          </ac:picMkLst>
        </pc:picChg>
        <pc:picChg chg="mod">
          <ac:chgData name="d'Agostino, Ciro" userId="522b68d4-162f-4dc7-a4d9-e6a12496a8af" providerId="ADAL" clId="{933A22B0-7985-4515-93BE-5EA93D0773A3}" dt="2022-10-26T08:51:04.955" v="85" actId="1037"/>
          <ac:picMkLst>
            <pc:docMk/>
            <pc:sldMk cId="3012065769" sldId="2146847079"/>
            <ac:picMk id="183" creationId="{1AE33A51-05D2-4CC1-B6B3-03A3AD9F43C1}"/>
          </ac:picMkLst>
        </pc:picChg>
        <pc:cxnChg chg="mod">
          <ac:chgData name="d'Agostino, Ciro" userId="522b68d4-162f-4dc7-a4d9-e6a12496a8af" providerId="ADAL" clId="{933A22B0-7985-4515-93BE-5EA93D0773A3}" dt="2022-10-27T13:00:36.032" v="601" actId="165"/>
          <ac:cxnSpMkLst>
            <pc:docMk/>
            <pc:sldMk cId="3012065769" sldId="2146847079"/>
            <ac:cxnSpMk id="86" creationId="{28DA5A3C-95C9-48F3-905B-19270C126D36}"/>
          </ac:cxnSpMkLst>
        </pc:cxnChg>
      </pc:sldChg>
      <pc:sldChg chg="modSp mod">
        <pc:chgData name="d'Agostino, Ciro" userId="522b68d4-162f-4dc7-a4d9-e6a12496a8af" providerId="ADAL" clId="{933A22B0-7985-4515-93BE-5EA93D0773A3}" dt="2022-10-26T15:30:35.775" v="165" actId="1076"/>
        <pc:sldMkLst>
          <pc:docMk/>
          <pc:sldMk cId="4027489884" sldId="2146847089"/>
        </pc:sldMkLst>
        <pc:spChg chg="mod">
          <ac:chgData name="d'Agostino, Ciro" userId="522b68d4-162f-4dc7-a4d9-e6a12496a8af" providerId="ADAL" clId="{933A22B0-7985-4515-93BE-5EA93D0773A3}" dt="2022-10-26T15:30:35.775" v="165" actId="1076"/>
          <ac:spMkLst>
            <pc:docMk/>
            <pc:sldMk cId="4027489884" sldId="2146847089"/>
            <ac:spMk id="40" creationId="{EC65C416-2E82-EF66-8145-F9DF3F1C1F51}"/>
          </ac:spMkLst>
        </pc:spChg>
      </pc:sldChg>
      <pc:sldChg chg="addSp delSp modSp mod">
        <pc:chgData name="d'Agostino, Ciro" userId="522b68d4-162f-4dc7-a4d9-e6a12496a8af" providerId="ADAL" clId="{933A22B0-7985-4515-93BE-5EA93D0773A3}" dt="2022-10-27T13:03:06.225" v="653"/>
        <pc:sldMkLst>
          <pc:docMk/>
          <pc:sldMk cId="2774603998" sldId="2146847139"/>
        </pc:sldMkLst>
        <pc:grpChg chg="add del">
          <ac:chgData name="d'Agostino, Ciro" userId="522b68d4-162f-4dc7-a4d9-e6a12496a8af" providerId="ADAL" clId="{933A22B0-7985-4515-93BE-5EA93D0773A3}" dt="2022-10-27T13:03:04.717" v="651" actId="478"/>
          <ac:grpSpMkLst>
            <pc:docMk/>
            <pc:sldMk cId="2774603998" sldId="2146847139"/>
            <ac:grpSpMk id="25" creationId="{57DDE42F-450A-4C3F-A310-CC099ADF8C05}"/>
          </ac:grpSpMkLst>
        </pc:grpChg>
        <pc:grpChg chg="add del">
          <ac:chgData name="d'Agostino, Ciro" userId="522b68d4-162f-4dc7-a4d9-e6a12496a8af" providerId="ADAL" clId="{933A22B0-7985-4515-93BE-5EA93D0773A3}" dt="2022-10-27T13:01:17.451" v="614" actId="478"/>
          <ac:grpSpMkLst>
            <pc:docMk/>
            <pc:sldMk cId="2774603998" sldId="2146847139"/>
            <ac:grpSpMk id="139" creationId="{A3F8183A-7C06-4DCA-AA97-58425B81E43D}"/>
          </ac:grpSpMkLst>
        </pc:grpChg>
        <pc:picChg chg="add del">
          <ac:chgData name="d'Agostino, Ciro" userId="522b68d4-162f-4dc7-a4d9-e6a12496a8af" providerId="ADAL" clId="{933A22B0-7985-4515-93BE-5EA93D0773A3}" dt="2022-10-27T13:03:04.039" v="650" actId="478"/>
          <ac:picMkLst>
            <pc:docMk/>
            <pc:sldMk cId="2774603998" sldId="2146847139"/>
            <ac:picMk id="3" creationId="{C2FD0C6A-D40E-4BD7-B9B2-E01D9CCD0CCA}"/>
          </ac:picMkLst>
        </pc:picChg>
        <pc:picChg chg="del">
          <ac:chgData name="d'Agostino, Ciro" userId="522b68d4-162f-4dc7-a4d9-e6a12496a8af" providerId="ADAL" clId="{933A22B0-7985-4515-93BE-5EA93D0773A3}" dt="2022-10-25T08:49:59.537" v="1" actId="478"/>
          <ac:picMkLst>
            <pc:docMk/>
            <pc:sldMk cId="2774603998" sldId="2146847139"/>
            <ac:picMk id="7" creationId="{53722D57-C3F7-3650-9C93-68D23A5CED04}"/>
          </ac:picMkLst>
        </pc:picChg>
        <pc:picChg chg="add del mod">
          <ac:chgData name="d'Agostino, Ciro" userId="522b68d4-162f-4dc7-a4d9-e6a12496a8af" providerId="ADAL" clId="{933A22B0-7985-4515-93BE-5EA93D0773A3}" dt="2022-10-27T13:03:06.225" v="653"/>
          <ac:picMkLst>
            <pc:docMk/>
            <pc:sldMk cId="2774603998" sldId="2146847139"/>
            <ac:picMk id="7" creationId="{CA9188C7-7B68-E30C-68B4-43833BADE281}"/>
          </ac:picMkLst>
        </pc:picChg>
        <pc:picChg chg="add del mod">
          <ac:chgData name="d'Agostino, Ciro" userId="522b68d4-162f-4dc7-a4d9-e6a12496a8af" providerId="ADAL" clId="{933A22B0-7985-4515-93BE-5EA93D0773A3}" dt="2022-10-27T13:03:06.225" v="653"/>
          <ac:picMkLst>
            <pc:docMk/>
            <pc:sldMk cId="2774603998" sldId="2146847139"/>
            <ac:picMk id="9" creationId="{773045A5-57C4-9D71-1514-0BA1B47329B1}"/>
          </ac:picMkLst>
        </pc:picChg>
        <pc:picChg chg="add del mod">
          <ac:chgData name="d'Agostino, Ciro" userId="522b68d4-162f-4dc7-a4d9-e6a12496a8af" providerId="ADAL" clId="{933A22B0-7985-4515-93BE-5EA93D0773A3}" dt="2022-10-27T13:03:06.225" v="653"/>
          <ac:picMkLst>
            <pc:docMk/>
            <pc:sldMk cId="2774603998" sldId="2146847139"/>
            <ac:picMk id="10" creationId="{465EC766-282A-1123-76B6-837622341BD6}"/>
          </ac:picMkLst>
        </pc:picChg>
        <pc:picChg chg="add del">
          <ac:chgData name="d'Agostino, Ciro" userId="522b68d4-162f-4dc7-a4d9-e6a12496a8af" providerId="ADAL" clId="{933A22B0-7985-4515-93BE-5EA93D0773A3}" dt="2022-10-27T13:03:04.717" v="651" actId="478"/>
          <ac:picMkLst>
            <pc:docMk/>
            <pc:sldMk cId="2774603998" sldId="2146847139"/>
            <ac:picMk id="12" creationId="{65341E88-393F-47CB-8036-C1461F7DB268}"/>
          </ac:picMkLst>
        </pc:picChg>
        <pc:picChg chg="add del mod">
          <ac:chgData name="d'Agostino, Ciro" userId="522b68d4-162f-4dc7-a4d9-e6a12496a8af" providerId="ADAL" clId="{933A22B0-7985-4515-93BE-5EA93D0773A3}" dt="2022-10-27T13:03:06.225" v="653"/>
          <ac:picMkLst>
            <pc:docMk/>
            <pc:sldMk cId="2774603998" sldId="2146847139"/>
            <ac:picMk id="13" creationId="{4DA6220F-6126-D7AF-3EE4-7F8A36CF2AA1}"/>
          </ac:picMkLst>
        </pc:picChg>
        <pc:picChg chg="add del mod">
          <ac:chgData name="d'Agostino, Ciro" userId="522b68d4-162f-4dc7-a4d9-e6a12496a8af" providerId="ADAL" clId="{933A22B0-7985-4515-93BE-5EA93D0773A3}" dt="2022-10-27T13:03:06.225" v="653"/>
          <ac:picMkLst>
            <pc:docMk/>
            <pc:sldMk cId="2774603998" sldId="2146847139"/>
            <ac:picMk id="14" creationId="{BAF73566-AA45-F0F8-EDF4-3BB87ECED27F}"/>
          </ac:picMkLst>
        </pc:picChg>
        <pc:picChg chg="add del mod">
          <ac:chgData name="d'Agostino, Ciro" userId="522b68d4-162f-4dc7-a4d9-e6a12496a8af" providerId="ADAL" clId="{933A22B0-7985-4515-93BE-5EA93D0773A3}" dt="2022-10-27T13:03:06.225" v="653"/>
          <ac:picMkLst>
            <pc:docMk/>
            <pc:sldMk cId="2774603998" sldId="2146847139"/>
            <ac:picMk id="15" creationId="{77731A14-CD85-6BCE-2694-29808DC1724F}"/>
          </ac:picMkLst>
        </pc:picChg>
        <pc:picChg chg="add del">
          <ac:chgData name="d'Agostino, Ciro" userId="522b68d4-162f-4dc7-a4d9-e6a12496a8af" providerId="ADAL" clId="{933A22B0-7985-4515-93BE-5EA93D0773A3}" dt="2022-10-27T13:03:05.057" v="652" actId="478"/>
          <ac:picMkLst>
            <pc:docMk/>
            <pc:sldMk cId="2774603998" sldId="2146847139"/>
            <ac:picMk id="44" creationId="{25A8C6C5-B7FF-11A5-8D2B-354DD9E0421D}"/>
          </ac:picMkLst>
        </pc:picChg>
        <pc:picChg chg="add del">
          <ac:chgData name="d'Agostino, Ciro" userId="522b68d4-162f-4dc7-a4d9-e6a12496a8af" providerId="ADAL" clId="{933A22B0-7985-4515-93BE-5EA93D0773A3}" dt="2022-10-27T13:03:03.108" v="649" actId="478"/>
          <ac:picMkLst>
            <pc:docMk/>
            <pc:sldMk cId="2774603998" sldId="2146847139"/>
            <ac:picMk id="113" creationId="{4C54B88F-F961-4085-9A7F-B26E843D8609}"/>
          </ac:picMkLst>
        </pc:picChg>
        <pc:picChg chg="add del">
          <ac:chgData name="d'Agostino, Ciro" userId="522b68d4-162f-4dc7-a4d9-e6a12496a8af" providerId="ADAL" clId="{933A22B0-7985-4515-93BE-5EA93D0773A3}" dt="2022-10-27T13:01:17.451" v="614" actId="478"/>
          <ac:picMkLst>
            <pc:docMk/>
            <pc:sldMk cId="2774603998" sldId="2146847139"/>
            <ac:picMk id="145" creationId="{4BDA9E8B-FC9B-46D7-94A0-272FD2FE31F1}"/>
          </ac:picMkLst>
        </pc:picChg>
      </pc:sldChg>
      <pc:sldChg chg="addSp delSp modSp mod">
        <pc:chgData name="d'Agostino, Ciro" userId="522b68d4-162f-4dc7-a4d9-e6a12496a8af" providerId="ADAL" clId="{933A22B0-7985-4515-93BE-5EA93D0773A3}" dt="2022-10-27T13:03:01.628" v="648" actId="1035"/>
        <pc:sldMkLst>
          <pc:docMk/>
          <pc:sldMk cId="3046202542" sldId="2146847239"/>
        </pc:sldMkLst>
        <pc:picChg chg="del">
          <ac:chgData name="d'Agostino, Ciro" userId="522b68d4-162f-4dc7-a4d9-e6a12496a8af" providerId="ADAL" clId="{933A22B0-7985-4515-93BE-5EA93D0773A3}" dt="2022-10-27T13:00:15.180" v="599" actId="478"/>
          <ac:picMkLst>
            <pc:docMk/>
            <pc:sldMk cId="3046202542" sldId="2146847239"/>
            <ac:picMk id="3" creationId="{C2FD0C6A-D40E-4BD7-B9B2-E01D9CCD0CCA}"/>
          </ac:picMkLst>
        </pc:picChg>
        <pc:picChg chg="add del mod">
          <ac:chgData name="d'Agostino, Ciro" userId="522b68d4-162f-4dc7-a4d9-e6a12496a8af" providerId="ADAL" clId="{933A22B0-7985-4515-93BE-5EA93D0773A3}" dt="2022-10-27T13:03:01.628" v="648" actId="1035"/>
          <ac:picMkLst>
            <pc:docMk/>
            <pc:sldMk cId="3046202542" sldId="2146847239"/>
            <ac:picMk id="7" creationId="{885B6C68-B5DC-9931-D95E-9CFCA164D53A}"/>
          </ac:picMkLst>
        </pc:picChg>
        <pc:picChg chg="del">
          <ac:chgData name="d'Agostino, Ciro" userId="522b68d4-162f-4dc7-a4d9-e6a12496a8af" providerId="ADAL" clId="{933A22B0-7985-4515-93BE-5EA93D0773A3}" dt="2022-10-25T08:49:42.633" v="0" actId="478"/>
          <ac:picMkLst>
            <pc:docMk/>
            <pc:sldMk cId="3046202542" sldId="2146847239"/>
            <ac:picMk id="7" creationId="{C006D47C-84D5-0EBE-F739-C8F78D44D285}"/>
          </ac:picMkLst>
        </pc:picChg>
        <pc:picChg chg="add del mod">
          <ac:chgData name="d'Agostino, Ciro" userId="522b68d4-162f-4dc7-a4d9-e6a12496a8af" providerId="ADAL" clId="{933A22B0-7985-4515-93BE-5EA93D0773A3}" dt="2022-10-27T13:03:01.628" v="648" actId="1035"/>
          <ac:picMkLst>
            <pc:docMk/>
            <pc:sldMk cId="3046202542" sldId="2146847239"/>
            <ac:picMk id="8" creationId="{5BBDABBD-E72F-DDB5-EC3C-EC4E82380218}"/>
          </ac:picMkLst>
        </pc:picChg>
        <pc:picChg chg="add del mod">
          <ac:chgData name="d'Agostino, Ciro" userId="522b68d4-162f-4dc7-a4d9-e6a12496a8af" providerId="ADAL" clId="{933A22B0-7985-4515-93BE-5EA93D0773A3}" dt="2022-10-27T13:03:01.628" v="648" actId="1035"/>
          <ac:picMkLst>
            <pc:docMk/>
            <pc:sldMk cId="3046202542" sldId="2146847239"/>
            <ac:picMk id="9" creationId="{77AF828E-E2D9-05D2-91EC-A77AF88E993A}"/>
          </ac:picMkLst>
        </pc:picChg>
        <pc:picChg chg="add del mod">
          <ac:chgData name="d'Agostino, Ciro" userId="522b68d4-162f-4dc7-a4d9-e6a12496a8af" providerId="ADAL" clId="{933A22B0-7985-4515-93BE-5EA93D0773A3}" dt="2022-10-27T13:03:01.628" v="648" actId="1035"/>
          <ac:picMkLst>
            <pc:docMk/>
            <pc:sldMk cId="3046202542" sldId="2146847239"/>
            <ac:picMk id="10" creationId="{047D3C98-A0D7-3ECD-78DD-5C36114181E7}"/>
          </ac:picMkLst>
        </pc:picChg>
        <pc:picChg chg="del">
          <ac:chgData name="d'Agostino, Ciro" userId="522b68d4-162f-4dc7-a4d9-e6a12496a8af" providerId="ADAL" clId="{933A22B0-7985-4515-93BE-5EA93D0773A3}" dt="2022-10-27T13:00:15.180" v="599" actId="478"/>
          <ac:picMkLst>
            <pc:docMk/>
            <pc:sldMk cId="3046202542" sldId="2146847239"/>
            <ac:picMk id="12" creationId="{65341E88-393F-47CB-8036-C1461F7DB268}"/>
          </ac:picMkLst>
        </pc:picChg>
        <pc:picChg chg="add del mod">
          <ac:chgData name="d'Agostino, Ciro" userId="522b68d4-162f-4dc7-a4d9-e6a12496a8af" providerId="ADAL" clId="{933A22B0-7985-4515-93BE-5EA93D0773A3}" dt="2022-10-27T13:03:01.628" v="648" actId="1035"/>
          <ac:picMkLst>
            <pc:docMk/>
            <pc:sldMk cId="3046202542" sldId="2146847239"/>
            <ac:picMk id="13" creationId="{FFCEF21D-827C-BAF8-4E94-90A97186B06D}"/>
          </ac:picMkLst>
        </pc:picChg>
        <pc:picChg chg="add del mod">
          <ac:chgData name="d'Agostino, Ciro" userId="522b68d4-162f-4dc7-a4d9-e6a12496a8af" providerId="ADAL" clId="{933A22B0-7985-4515-93BE-5EA93D0773A3}" dt="2022-10-27T13:03:01.628" v="648" actId="1035"/>
          <ac:picMkLst>
            <pc:docMk/>
            <pc:sldMk cId="3046202542" sldId="2146847239"/>
            <ac:picMk id="14" creationId="{1B11B922-FD9F-92FB-BC1A-370671217C07}"/>
          </ac:picMkLst>
        </pc:picChg>
        <pc:picChg chg="del">
          <ac:chgData name="d'Agostino, Ciro" userId="522b68d4-162f-4dc7-a4d9-e6a12496a8af" providerId="ADAL" clId="{933A22B0-7985-4515-93BE-5EA93D0773A3}" dt="2022-10-27T13:00:08.282" v="598" actId="478"/>
          <ac:picMkLst>
            <pc:docMk/>
            <pc:sldMk cId="3046202542" sldId="2146847239"/>
            <ac:picMk id="45" creationId="{22129835-E4E7-10D1-F49D-21FF26299B81}"/>
          </ac:picMkLst>
        </pc:picChg>
        <pc:picChg chg="del">
          <ac:chgData name="d'Agostino, Ciro" userId="522b68d4-162f-4dc7-a4d9-e6a12496a8af" providerId="ADAL" clId="{933A22B0-7985-4515-93BE-5EA93D0773A3}" dt="2022-10-27T13:00:15.180" v="599" actId="478"/>
          <ac:picMkLst>
            <pc:docMk/>
            <pc:sldMk cId="3046202542" sldId="2146847239"/>
            <ac:picMk id="113" creationId="{4C54B88F-F961-4085-9A7F-B26E843D8609}"/>
          </ac:picMkLst>
        </pc:picChg>
      </pc:sldChg>
      <pc:sldChg chg="addSp delSp modSp mod">
        <pc:chgData name="d'Agostino, Ciro" userId="522b68d4-162f-4dc7-a4d9-e6a12496a8af" providerId="ADAL" clId="{933A22B0-7985-4515-93BE-5EA93D0773A3}" dt="2022-10-27T13:24:22.317" v="741" actId="478"/>
        <pc:sldMkLst>
          <pc:docMk/>
          <pc:sldMk cId="2932382883" sldId="2146847593"/>
        </pc:sldMkLst>
        <pc:picChg chg="add del mod">
          <ac:chgData name="d'Agostino, Ciro" userId="522b68d4-162f-4dc7-a4d9-e6a12496a8af" providerId="ADAL" clId="{933A22B0-7985-4515-93BE-5EA93D0773A3}" dt="2022-10-27T13:24:20.689" v="740" actId="478"/>
          <ac:picMkLst>
            <pc:docMk/>
            <pc:sldMk cId="2932382883" sldId="2146847593"/>
            <ac:picMk id="4" creationId="{524C5DFA-69CB-C94B-8C7F-9A7697FEA878}"/>
          </ac:picMkLst>
        </pc:picChg>
        <pc:picChg chg="add del">
          <ac:chgData name="d'Agostino, Ciro" userId="522b68d4-162f-4dc7-a4d9-e6a12496a8af" providerId="ADAL" clId="{933A22B0-7985-4515-93BE-5EA93D0773A3}" dt="2022-10-27T13:02:17.352" v="636" actId="478"/>
          <ac:picMkLst>
            <pc:docMk/>
            <pc:sldMk cId="2932382883" sldId="2146847593"/>
            <ac:picMk id="5" creationId="{AF50D9BD-E0DE-4DFE-A980-A1F9534B8AED}"/>
          </ac:picMkLst>
        </pc:picChg>
        <pc:picChg chg="add del mod">
          <ac:chgData name="d'Agostino, Ciro" userId="522b68d4-162f-4dc7-a4d9-e6a12496a8af" providerId="ADAL" clId="{933A22B0-7985-4515-93BE-5EA93D0773A3}" dt="2022-10-27T13:24:20.689" v="740" actId="478"/>
          <ac:picMkLst>
            <pc:docMk/>
            <pc:sldMk cId="2932382883" sldId="2146847593"/>
            <ac:picMk id="7" creationId="{8F0D3D02-748E-FD27-A3C9-7271309653A7}"/>
          </ac:picMkLst>
        </pc:picChg>
        <pc:picChg chg="add del mod">
          <ac:chgData name="d'Agostino, Ciro" userId="522b68d4-162f-4dc7-a4d9-e6a12496a8af" providerId="ADAL" clId="{933A22B0-7985-4515-93BE-5EA93D0773A3}" dt="2022-10-27T13:24:20.689" v="740" actId="478"/>
          <ac:picMkLst>
            <pc:docMk/>
            <pc:sldMk cId="2932382883" sldId="2146847593"/>
            <ac:picMk id="8" creationId="{01801F02-6E27-7544-4D11-70EDBD02CB70}"/>
          </ac:picMkLst>
        </pc:picChg>
        <pc:picChg chg="add del mod">
          <ac:chgData name="d'Agostino, Ciro" userId="522b68d4-162f-4dc7-a4d9-e6a12496a8af" providerId="ADAL" clId="{933A22B0-7985-4515-93BE-5EA93D0773A3}" dt="2022-10-27T13:24:20.689" v="740" actId="478"/>
          <ac:picMkLst>
            <pc:docMk/>
            <pc:sldMk cId="2932382883" sldId="2146847593"/>
            <ac:picMk id="9" creationId="{B1E2710D-AF13-2D82-B696-8F66F9CD9A1D}"/>
          </ac:picMkLst>
        </pc:picChg>
        <pc:picChg chg="add del mod">
          <ac:chgData name="d'Agostino, Ciro" userId="522b68d4-162f-4dc7-a4d9-e6a12496a8af" providerId="ADAL" clId="{933A22B0-7985-4515-93BE-5EA93D0773A3}" dt="2022-10-27T13:24:22.317" v="741" actId="478"/>
          <ac:picMkLst>
            <pc:docMk/>
            <pc:sldMk cId="2932382883" sldId="2146847593"/>
            <ac:picMk id="10" creationId="{1687636E-ADB6-CDAE-E761-4918ED19EE7D}"/>
          </ac:picMkLst>
        </pc:picChg>
        <pc:picChg chg="add del mod">
          <ac:chgData name="d'Agostino, Ciro" userId="522b68d4-162f-4dc7-a4d9-e6a12496a8af" providerId="ADAL" clId="{933A22B0-7985-4515-93BE-5EA93D0773A3}" dt="2022-10-27T13:24:20.689" v="740" actId="478"/>
          <ac:picMkLst>
            <pc:docMk/>
            <pc:sldMk cId="2932382883" sldId="2146847593"/>
            <ac:picMk id="11" creationId="{45970C84-CBAA-5077-8DD6-B863A2A95653}"/>
          </ac:picMkLst>
        </pc:picChg>
        <pc:picChg chg="add del">
          <ac:chgData name="d'Agostino, Ciro" userId="522b68d4-162f-4dc7-a4d9-e6a12496a8af" providerId="ADAL" clId="{933A22B0-7985-4515-93BE-5EA93D0773A3}" dt="2022-10-27T13:02:18.085" v="637" actId="478"/>
          <ac:picMkLst>
            <pc:docMk/>
            <pc:sldMk cId="2932382883" sldId="2146847593"/>
            <ac:picMk id="76" creationId="{8F84E704-D678-4F78-BE04-95DAD32468AA}"/>
          </ac:picMkLst>
        </pc:picChg>
      </pc:sldChg>
      <pc:sldChg chg="addSp delSp modSp mod">
        <pc:chgData name="d'Agostino, Ciro" userId="522b68d4-162f-4dc7-a4d9-e6a12496a8af" providerId="ADAL" clId="{933A22B0-7985-4515-93BE-5EA93D0773A3}" dt="2022-10-27T11:01:26.112" v="459" actId="1076"/>
        <pc:sldMkLst>
          <pc:docMk/>
          <pc:sldMk cId="3542945438" sldId="2146847641"/>
        </pc:sldMkLst>
        <pc:picChg chg="del mod">
          <ac:chgData name="d'Agostino, Ciro" userId="522b68d4-162f-4dc7-a4d9-e6a12496a8af" providerId="ADAL" clId="{933A22B0-7985-4515-93BE-5EA93D0773A3}" dt="2022-10-27T11:00:18.865" v="450" actId="478"/>
          <ac:picMkLst>
            <pc:docMk/>
            <pc:sldMk cId="3542945438" sldId="2146847641"/>
            <ac:picMk id="8" creationId="{078ACE27-2EEA-6C89-4F5F-C8197C5280D8}"/>
          </ac:picMkLst>
        </pc:picChg>
        <pc:picChg chg="add del mod">
          <ac:chgData name="d'Agostino, Ciro" userId="522b68d4-162f-4dc7-a4d9-e6a12496a8af" providerId="ADAL" clId="{933A22B0-7985-4515-93BE-5EA93D0773A3}" dt="2022-10-27T11:01:22.152" v="458" actId="478"/>
          <ac:picMkLst>
            <pc:docMk/>
            <pc:sldMk cId="3542945438" sldId="2146847641"/>
            <ac:picMk id="20" creationId="{1BEB4DA5-836F-F2A9-9984-DDB32311F5BE}"/>
          </ac:picMkLst>
        </pc:picChg>
        <pc:picChg chg="add mod">
          <ac:chgData name="d'Agostino, Ciro" userId="522b68d4-162f-4dc7-a4d9-e6a12496a8af" providerId="ADAL" clId="{933A22B0-7985-4515-93BE-5EA93D0773A3}" dt="2022-10-27T11:01:26.112" v="459" actId="1076"/>
          <ac:picMkLst>
            <pc:docMk/>
            <pc:sldMk cId="3542945438" sldId="2146847641"/>
            <ac:picMk id="22" creationId="{0B3F2628-7179-C5B5-3627-BC24B5024A13}"/>
          </ac:picMkLst>
        </pc:picChg>
      </pc:sldChg>
      <pc:sldChg chg="addSp delSp modSp mod">
        <pc:chgData name="d'Agostino, Ciro" userId="522b68d4-162f-4dc7-a4d9-e6a12496a8af" providerId="ADAL" clId="{933A22B0-7985-4515-93BE-5EA93D0773A3}" dt="2022-10-27T11:01:46.289" v="461"/>
        <pc:sldMkLst>
          <pc:docMk/>
          <pc:sldMk cId="1129202224" sldId="2146847650"/>
        </pc:sldMkLst>
        <pc:picChg chg="del">
          <ac:chgData name="d'Agostino, Ciro" userId="522b68d4-162f-4dc7-a4d9-e6a12496a8af" providerId="ADAL" clId="{933A22B0-7985-4515-93BE-5EA93D0773A3}" dt="2022-10-27T11:01:45.013" v="460" actId="478"/>
          <ac:picMkLst>
            <pc:docMk/>
            <pc:sldMk cId="1129202224" sldId="2146847650"/>
            <ac:picMk id="9" creationId="{C9517EA0-57B2-A882-DE9A-BA3E23580F69}"/>
          </ac:picMkLst>
        </pc:picChg>
        <pc:picChg chg="add mod">
          <ac:chgData name="d'Agostino, Ciro" userId="522b68d4-162f-4dc7-a4d9-e6a12496a8af" providerId="ADAL" clId="{933A22B0-7985-4515-93BE-5EA93D0773A3}" dt="2022-10-27T11:01:46.289" v="461"/>
          <ac:picMkLst>
            <pc:docMk/>
            <pc:sldMk cId="1129202224" sldId="2146847650"/>
            <ac:picMk id="20" creationId="{C010BCC8-1263-DD1F-FD9C-108712CA7DA9}"/>
          </ac:picMkLst>
        </pc:picChg>
      </pc:sldChg>
      <pc:sldChg chg="addSp delSp modSp mod">
        <pc:chgData name="d'Agostino, Ciro" userId="522b68d4-162f-4dc7-a4d9-e6a12496a8af" providerId="ADAL" clId="{933A22B0-7985-4515-93BE-5EA93D0773A3}" dt="2022-10-27T11:01:57.777" v="463"/>
        <pc:sldMkLst>
          <pc:docMk/>
          <pc:sldMk cId="1130529086" sldId="2146847651"/>
        </pc:sldMkLst>
        <pc:picChg chg="del">
          <ac:chgData name="d'Agostino, Ciro" userId="522b68d4-162f-4dc7-a4d9-e6a12496a8af" providerId="ADAL" clId="{933A22B0-7985-4515-93BE-5EA93D0773A3}" dt="2022-10-27T11:01:54.906" v="462" actId="478"/>
          <ac:picMkLst>
            <pc:docMk/>
            <pc:sldMk cId="1130529086" sldId="2146847651"/>
            <ac:picMk id="11" creationId="{C77A6771-5DB6-8261-4219-B8EB8F83A14B}"/>
          </ac:picMkLst>
        </pc:picChg>
        <pc:picChg chg="add mod">
          <ac:chgData name="d'Agostino, Ciro" userId="522b68d4-162f-4dc7-a4d9-e6a12496a8af" providerId="ADAL" clId="{933A22B0-7985-4515-93BE-5EA93D0773A3}" dt="2022-10-27T11:01:57.777" v="463"/>
          <ac:picMkLst>
            <pc:docMk/>
            <pc:sldMk cId="1130529086" sldId="2146847651"/>
            <ac:picMk id="24" creationId="{9235F4F7-A375-99B2-EF44-9F1F473B9B6C}"/>
          </ac:picMkLst>
        </pc:picChg>
      </pc:sldChg>
      <pc:sldChg chg="modSp del mod">
        <pc:chgData name="d'Agostino, Ciro" userId="522b68d4-162f-4dc7-a4d9-e6a12496a8af" providerId="ADAL" clId="{933A22B0-7985-4515-93BE-5EA93D0773A3}" dt="2022-10-27T09:35:55.981" v="397" actId="47"/>
        <pc:sldMkLst>
          <pc:docMk/>
          <pc:sldMk cId="35209464" sldId="2146847657"/>
        </pc:sldMkLst>
        <pc:picChg chg="mod">
          <ac:chgData name="d'Agostino, Ciro" userId="522b68d4-162f-4dc7-a4d9-e6a12496a8af" providerId="ADAL" clId="{933A22B0-7985-4515-93BE-5EA93D0773A3}" dt="2022-10-27T09:32:33.188" v="261" actId="1076"/>
          <ac:picMkLst>
            <pc:docMk/>
            <pc:sldMk cId="35209464" sldId="2146847657"/>
            <ac:picMk id="7" creationId="{BE0C2B38-AEB1-98BD-0C07-67E1A2894ECB}"/>
          </ac:picMkLst>
        </pc:picChg>
      </pc:sldChg>
      <pc:sldChg chg="addSp delSp modSp mod">
        <pc:chgData name="d'Agostino, Ciro" userId="522b68d4-162f-4dc7-a4d9-e6a12496a8af" providerId="ADAL" clId="{933A22B0-7985-4515-93BE-5EA93D0773A3}" dt="2022-10-27T09:32:06.303" v="256" actId="14100"/>
        <pc:sldMkLst>
          <pc:docMk/>
          <pc:sldMk cId="1610274355" sldId="2146847674"/>
        </pc:sldMkLst>
        <pc:spChg chg="mod">
          <ac:chgData name="d'Agostino, Ciro" userId="522b68d4-162f-4dc7-a4d9-e6a12496a8af" providerId="ADAL" clId="{933A22B0-7985-4515-93BE-5EA93D0773A3}" dt="2022-10-27T09:31:32.501" v="252"/>
          <ac:spMkLst>
            <pc:docMk/>
            <pc:sldMk cId="1610274355" sldId="2146847674"/>
            <ac:spMk id="30" creationId="{26AB8791-2A3C-B4F3-9F12-8F26BF837BE8}"/>
          </ac:spMkLst>
        </pc:spChg>
        <pc:spChg chg="mod">
          <ac:chgData name="d'Agostino, Ciro" userId="522b68d4-162f-4dc7-a4d9-e6a12496a8af" providerId="ADAL" clId="{933A22B0-7985-4515-93BE-5EA93D0773A3}" dt="2022-10-27T09:31:32.501" v="252"/>
          <ac:spMkLst>
            <pc:docMk/>
            <pc:sldMk cId="1610274355" sldId="2146847674"/>
            <ac:spMk id="59" creationId="{A05A3DB1-6A29-BCB8-FBAB-F10FB021FC42}"/>
          </ac:spMkLst>
        </pc:spChg>
        <pc:spChg chg="mod">
          <ac:chgData name="d'Agostino, Ciro" userId="522b68d4-162f-4dc7-a4d9-e6a12496a8af" providerId="ADAL" clId="{933A22B0-7985-4515-93BE-5EA93D0773A3}" dt="2022-10-27T09:31:32.501" v="252"/>
          <ac:spMkLst>
            <pc:docMk/>
            <pc:sldMk cId="1610274355" sldId="2146847674"/>
            <ac:spMk id="95" creationId="{2BD40507-B12A-2208-E479-4990A649665A}"/>
          </ac:spMkLst>
        </pc:spChg>
        <pc:spChg chg="mod">
          <ac:chgData name="d'Agostino, Ciro" userId="522b68d4-162f-4dc7-a4d9-e6a12496a8af" providerId="ADAL" clId="{933A22B0-7985-4515-93BE-5EA93D0773A3}" dt="2022-10-27T09:31:32.501" v="252"/>
          <ac:spMkLst>
            <pc:docMk/>
            <pc:sldMk cId="1610274355" sldId="2146847674"/>
            <ac:spMk id="111" creationId="{DA73C262-17D0-BAB4-0752-03E51CEFA327}"/>
          </ac:spMkLst>
        </pc:spChg>
        <pc:spChg chg="mod">
          <ac:chgData name="d'Agostino, Ciro" userId="522b68d4-162f-4dc7-a4d9-e6a12496a8af" providerId="ADAL" clId="{933A22B0-7985-4515-93BE-5EA93D0773A3}" dt="2022-10-27T09:31:32.501" v="252"/>
          <ac:spMkLst>
            <pc:docMk/>
            <pc:sldMk cId="1610274355" sldId="2146847674"/>
            <ac:spMk id="114" creationId="{684BF579-8E86-E097-2721-F0629D943EC3}"/>
          </ac:spMkLst>
        </pc:spChg>
        <pc:spChg chg="mod">
          <ac:chgData name="d'Agostino, Ciro" userId="522b68d4-162f-4dc7-a4d9-e6a12496a8af" providerId="ADAL" clId="{933A22B0-7985-4515-93BE-5EA93D0773A3}" dt="2022-10-27T09:31:32.501" v="252"/>
          <ac:spMkLst>
            <pc:docMk/>
            <pc:sldMk cId="1610274355" sldId="2146847674"/>
            <ac:spMk id="116" creationId="{0078187B-7574-CBC5-989D-B2D0AB0A6E4E}"/>
          </ac:spMkLst>
        </pc:spChg>
        <pc:spChg chg="mod">
          <ac:chgData name="d'Agostino, Ciro" userId="522b68d4-162f-4dc7-a4d9-e6a12496a8af" providerId="ADAL" clId="{933A22B0-7985-4515-93BE-5EA93D0773A3}" dt="2022-10-27T09:31:32.501" v="252"/>
          <ac:spMkLst>
            <pc:docMk/>
            <pc:sldMk cId="1610274355" sldId="2146847674"/>
            <ac:spMk id="117" creationId="{08CAE70D-77AA-CC45-0EB1-A63C5BF0C34B}"/>
          </ac:spMkLst>
        </pc:spChg>
        <pc:spChg chg="mod">
          <ac:chgData name="d'Agostino, Ciro" userId="522b68d4-162f-4dc7-a4d9-e6a12496a8af" providerId="ADAL" clId="{933A22B0-7985-4515-93BE-5EA93D0773A3}" dt="2022-10-27T09:31:32.501" v="252"/>
          <ac:spMkLst>
            <pc:docMk/>
            <pc:sldMk cId="1610274355" sldId="2146847674"/>
            <ac:spMk id="119" creationId="{17D29577-1342-E458-F01B-08702ABC0075}"/>
          </ac:spMkLst>
        </pc:spChg>
        <pc:grpChg chg="del">
          <ac:chgData name="d'Agostino, Ciro" userId="522b68d4-162f-4dc7-a4d9-e6a12496a8af" providerId="ADAL" clId="{933A22B0-7985-4515-93BE-5EA93D0773A3}" dt="2022-10-27T09:31:15.606" v="250" actId="478"/>
          <ac:grpSpMkLst>
            <pc:docMk/>
            <pc:sldMk cId="1610274355" sldId="2146847674"/>
            <ac:grpSpMk id="14" creationId="{470E7D2B-CCFB-4DE7-3D8B-E396F66DBA9D}"/>
          </ac:grpSpMkLst>
        </pc:grpChg>
        <pc:grpChg chg="add mod">
          <ac:chgData name="d'Agostino, Ciro" userId="522b68d4-162f-4dc7-a4d9-e6a12496a8af" providerId="ADAL" clId="{933A22B0-7985-4515-93BE-5EA93D0773A3}" dt="2022-10-27T09:31:32.501" v="252"/>
          <ac:grpSpMkLst>
            <pc:docMk/>
            <pc:sldMk cId="1610274355" sldId="2146847674"/>
            <ac:grpSpMk id="29" creationId="{DE63C481-A237-D428-EB06-9F3D2219A08E}"/>
          </ac:grpSpMkLst>
        </pc:grpChg>
        <pc:grpChg chg="add mod">
          <ac:chgData name="d'Agostino, Ciro" userId="522b68d4-162f-4dc7-a4d9-e6a12496a8af" providerId="ADAL" clId="{933A22B0-7985-4515-93BE-5EA93D0773A3}" dt="2022-10-27T09:31:32.501" v="252"/>
          <ac:grpSpMkLst>
            <pc:docMk/>
            <pc:sldMk cId="1610274355" sldId="2146847674"/>
            <ac:grpSpMk id="37" creationId="{71493A03-3CC2-F06D-AF98-8204B33AC4AD}"/>
          </ac:grpSpMkLst>
        </pc:grpChg>
        <pc:grpChg chg="add mod">
          <ac:chgData name="d'Agostino, Ciro" userId="522b68d4-162f-4dc7-a4d9-e6a12496a8af" providerId="ADAL" clId="{933A22B0-7985-4515-93BE-5EA93D0773A3}" dt="2022-10-27T09:31:32.501" v="252"/>
          <ac:grpSpMkLst>
            <pc:docMk/>
            <pc:sldMk cId="1610274355" sldId="2146847674"/>
            <ac:grpSpMk id="69" creationId="{0789CE2B-28BA-5E6D-0BBA-E57A42E5A875}"/>
          </ac:grpSpMkLst>
        </pc:grpChg>
        <pc:grpChg chg="mod">
          <ac:chgData name="d'Agostino, Ciro" userId="522b68d4-162f-4dc7-a4d9-e6a12496a8af" providerId="ADAL" clId="{933A22B0-7985-4515-93BE-5EA93D0773A3}" dt="2022-10-27T09:31:32.501" v="252"/>
          <ac:grpSpMkLst>
            <pc:docMk/>
            <pc:sldMk cId="1610274355" sldId="2146847674"/>
            <ac:grpSpMk id="70" creationId="{3F83F1CA-C5A4-D43F-AB7E-40B2AA5EDE4A}"/>
          </ac:grpSpMkLst>
        </pc:grpChg>
        <pc:grpChg chg="mod">
          <ac:chgData name="d'Agostino, Ciro" userId="522b68d4-162f-4dc7-a4d9-e6a12496a8af" providerId="ADAL" clId="{933A22B0-7985-4515-93BE-5EA93D0773A3}" dt="2022-10-27T09:31:32.501" v="252"/>
          <ac:grpSpMkLst>
            <pc:docMk/>
            <pc:sldMk cId="1610274355" sldId="2146847674"/>
            <ac:grpSpMk id="73" creationId="{CFA9A1D2-0B79-5964-0BED-9CD8A84589B8}"/>
          </ac:grpSpMkLst>
        </pc:grpChg>
        <pc:grpChg chg="mod">
          <ac:chgData name="d'Agostino, Ciro" userId="522b68d4-162f-4dc7-a4d9-e6a12496a8af" providerId="ADAL" clId="{933A22B0-7985-4515-93BE-5EA93D0773A3}" dt="2022-10-27T09:31:32.501" v="252"/>
          <ac:grpSpMkLst>
            <pc:docMk/>
            <pc:sldMk cId="1610274355" sldId="2146847674"/>
            <ac:grpSpMk id="74" creationId="{48F02398-2533-D444-D65C-CB8FD5497E55}"/>
          </ac:grpSpMkLst>
        </pc:grpChg>
        <pc:grpChg chg="del">
          <ac:chgData name="d'Agostino, Ciro" userId="522b68d4-162f-4dc7-a4d9-e6a12496a8af" providerId="ADAL" clId="{933A22B0-7985-4515-93BE-5EA93D0773A3}" dt="2022-10-27T09:31:07.548" v="247" actId="478"/>
          <ac:grpSpMkLst>
            <pc:docMk/>
            <pc:sldMk cId="1610274355" sldId="2146847674"/>
            <ac:grpSpMk id="219" creationId="{B1BF7321-FB38-109D-6FEB-96DD60D47E21}"/>
          </ac:grpSpMkLst>
        </pc:grpChg>
        <pc:picChg chg="del">
          <ac:chgData name="d'Agostino, Ciro" userId="522b68d4-162f-4dc7-a4d9-e6a12496a8af" providerId="ADAL" clId="{933A22B0-7985-4515-93BE-5EA93D0773A3}" dt="2022-10-27T09:31:10.074" v="248" actId="478"/>
          <ac:picMkLst>
            <pc:docMk/>
            <pc:sldMk cId="1610274355" sldId="2146847674"/>
            <ac:picMk id="5" creationId="{8655FBFE-C1E1-1D3A-C7B4-8ECC1A1A70B6}"/>
          </ac:picMkLst>
        </pc:picChg>
        <pc:picChg chg="del">
          <ac:chgData name="d'Agostino, Ciro" userId="522b68d4-162f-4dc7-a4d9-e6a12496a8af" providerId="ADAL" clId="{933A22B0-7985-4515-93BE-5EA93D0773A3}" dt="2022-10-27T09:31:10.074" v="248" actId="478"/>
          <ac:picMkLst>
            <pc:docMk/>
            <pc:sldMk cId="1610274355" sldId="2146847674"/>
            <ac:picMk id="9" creationId="{39509ACE-4BF9-BDBB-48F0-882B98B398B3}"/>
          </ac:picMkLst>
        </pc:picChg>
        <pc:picChg chg="add mod">
          <ac:chgData name="d'Agostino, Ciro" userId="522b68d4-162f-4dc7-a4d9-e6a12496a8af" providerId="ADAL" clId="{933A22B0-7985-4515-93BE-5EA93D0773A3}" dt="2022-10-27T09:31:32.501" v="252"/>
          <ac:picMkLst>
            <pc:docMk/>
            <pc:sldMk cId="1610274355" sldId="2146847674"/>
            <ac:picMk id="27" creationId="{56B0DE93-CCC2-0A2D-F61E-28B13E4D1D39}"/>
          </ac:picMkLst>
        </pc:picChg>
        <pc:picChg chg="del">
          <ac:chgData name="d'Agostino, Ciro" userId="522b68d4-162f-4dc7-a4d9-e6a12496a8af" providerId="ADAL" clId="{933A22B0-7985-4515-93BE-5EA93D0773A3}" dt="2022-10-27T09:31:10.074" v="248" actId="478"/>
          <ac:picMkLst>
            <pc:docMk/>
            <pc:sldMk cId="1610274355" sldId="2146847674"/>
            <ac:picMk id="31" creationId="{6F8E1534-F4AE-3D22-2515-8EF9DF02172A}"/>
          </ac:picMkLst>
        </pc:picChg>
        <pc:picChg chg="del">
          <ac:chgData name="d'Agostino, Ciro" userId="522b68d4-162f-4dc7-a4d9-e6a12496a8af" providerId="ADAL" clId="{933A22B0-7985-4515-93BE-5EA93D0773A3}" dt="2022-10-27T09:31:10.074" v="248" actId="478"/>
          <ac:picMkLst>
            <pc:docMk/>
            <pc:sldMk cId="1610274355" sldId="2146847674"/>
            <ac:picMk id="33" creationId="{E4400428-B3F5-DFC1-1E89-6B11C749ECFE}"/>
          </ac:picMkLst>
        </pc:picChg>
        <pc:picChg chg="mod">
          <ac:chgData name="d'Agostino, Ciro" userId="522b68d4-162f-4dc7-a4d9-e6a12496a8af" providerId="ADAL" clId="{933A22B0-7985-4515-93BE-5EA93D0773A3}" dt="2022-10-27T09:31:32.501" v="252"/>
          <ac:picMkLst>
            <pc:docMk/>
            <pc:sldMk cId="1610274355" sldId="2146847674"/>
            <ac:picMk id="34" creationId="{59DF1E10-383B-4621-351E-B151B09A5D84}"/>
          </ac:picMkLst>
        </pc:picChg>
        <pc:picChg chg="mod">
          <ac:chgData name="d'Agostino, Ciro" userId="522b68d4-162f-4dc7-a4d9-e6a12496a8af" providerId="ADAL" clId="{933A22B0-7985-4515-93BE-5EA93D0773A3}" dt="2022-10-27T09:31:32.501" v="252"/>
          <ac:picMkLst>
            <pc:docMk/>
            <pc:sldMk cId="1610274355" sldId="2146847674"/>
            <ac:picMk id="39" creationId="{DA2D6D83-99C7-67F9-B5E5-02A9EF50B1E8}"/>
          </ac:picMkLst>
        </pc:picChg>
        <pc:picChg chg="mod">
          <ac:chgData name="d'Agostino, Ciro" userId="522b68d4-162f-4dc7-a4d9-e6a12496a8af" providerId="ADAL" clId="{933A22B0-7985-4515-93BE-5EA93D0773A3}" dt="2022-10-27T09:31:32.501" v="252"/>
          <ac:picMkLst>
            <pc:docMk/>
            <pc:sldMk cId="1610274355" sldId="2146847674"/>
            <ac:picMk id="45" creationId="{AB289B1E-EA2F-1EE9-431C-C468C143BA6D}"/>
          </ac:picMkLst>
        </pc:picChg>
        <pc:picChg chg="del">
          <ac:chgData name="d'Agostino, Ciro" userId="522b68d4-162f-4dc7-a4d9-e6a12496a8af" providerId="ADAL" clId="{933A22B0-7985-4515-93BE-5EA93D0773A3}" dt="2022-10-27T09:31:00.751" v="246" actId="478"/>
          <ac:picMkLst>
            <pc:docMk/>
            <pc:sldMk cId="1610274355" sldId="2146847674"/>
            <ac:picMk id="48" creationId="{D441BD4F-A395-F979-34CF-1B9A739033B2}"/>
          </ac:picMkLst>
        </pc:picChg>
        <pc:picChg chg="del">
          <ac:chgData name="d'Agostino, Ciro" userId="522b68d4-162f-4dc7-a4d9-e6a12496a8af" providerId="ADAL" clId="{933A22B0-7985-4515-93BE-5EA93D0773A3}" dt="2022-10-27T09:31:14.479" v="249" actId="478"/>
          <ac:picMkLst>
            <pc:docMk/>
            <pc:sldMk cId="1610274355" sldId="2146847674"/>
            <ac:picMk id="65" creationId="{D33CB86E-8326-57B5-9F3E-3CBC35168F09}"/>
          </ac:picMkLst>
        </pc:picChg>
        <pc:picChg chg="add mod">
          <ac:chgData name="d'Agostino, Ciro" userId="522b68d4-162f-4dc7-a4d9-e6a12496a8af" providerId="ADAL" clId="{933A22B0-7985-4515-93BE-5EA93D0773A3}" dt="2022-10-27T09:31:32.501" v="252"/>
          <ac:picMkLst>
            <pc:docMk/>
            <pc:sldMk cId="1610274355" sldId="2146847674"/>
            <ac:picMk id="66" creationId="{6AFFDD6E-7DBA-46FB-7583-3A440818BC6B}"/>
          </ac:picMkLst>
        </pc:picChg>
        <pc:picChg chg="add mod">
          <ac:chgData name="d'Agostino, Ciro" userId="522b68d4-162f-4dc7-a4d9-e6a12496a8af" providerId="ADAL" clId="{933A22B0-7985-4515-93BE-5EA93D0773A3}" dt="2022-10-27T09:31:32.501" v="252"/>
          <ac:picMkLst>
            <pc:docMk/>
            <pc:sldMk cId="1610274355" sldId="2146847674"/>
            <ac:picMk id="68" creationId="{A478F3E1-540D-5F4B-DF23-85730D17022C}"/>
          </ac:picMkLst>
        </pc:picChg>
        <pc:picChg chg="mod">
          <ac:chgData name="d'Agostino, Ciro" userId="522b68d4-162f-4dc7-a4d9-e6a12496a8af" providerId="ADAL" clId="{933A22B0-7985-4515-93BE-5EA93D0773A3}" dt="2022-10-27T09:31:32.501" v="252"/>
          <ac:picMkLst>
            <pc:docMk/>
            <pc:sldMk cId="1610274355" sldId="2146847674"/>
            <ac:picMk id="75" creationId="{FED8D488-846B-FBFB-8640-C2090D73B1A1}"/>
          </ac:picMkLst>
        </pc:picChg>
        <pc:picChg chg="mod">
          <ac:chgData name="d'Agostino, Ciro" userId="522b68d4-162f-4dc7-a4d9-e6a12496a8af" providerId="ADAL" clId="{933A22B0-7985-4515-93BE-5EA93D0773A3}" dt="2022-10-27T09:31:32.501" v="252"/>
          <ac:picMkLst>
            <pc:docMk/>
            <pc:sldMk cId="1610274355" sldId="2146847674"/>
            <ac:picMk id="78" creationId="{B5EAFF10-ADA9-F0D5-0E2B-FC3963E4AB0E}"/>
          </ac:picMkLst>
        </pc:picChg>
        <pc:picChg chg="mod">
          <ac:chgData name="d'Agostino, Ciro" userId="522b68d4-162f-4dc7-a4d9-e6a12496a8af" providerId="ADAL" clId="{933A22B0-7985-4515-93BE-5EA93D0773A3}" dt="2022-10-27T09:32:01.382" v="254" actId="14100"/>
          <ac:picMkLst>
            <pc:docMk/>
            <pc:sldMk cId="1610274355" sldId="2146847674"/>
            <ac:picMk id="83" creationId="{62E174A4-8AA1-0EAF-96F0-9C333F0F43C1}"/>
          </ac:picMkLst>
        </pc:picChg>
        <pc:picChg chg="mod">
          <ac:chgData name="d'Agostino, Ciro" userId="522b68d4-162f-4dc7-a4d9-e6a12496a8af" providerId="ADAL" clId="{933A22B0-7985-4515-93BE-5EA93D0773A3}" dt="2022-10-27T09:32:06.303" v="256" actId="14100"/>
          <ac:picMkLst>
            <pc:docMk/>
            <pc:sldMk cId="1610274355" sldId="2146847674"/>
            <ac:picMk id="90" creationId="{E57C22D7-F039-754C-82F4-FEC20F3980BB}"/>
          </ac:picMkLst>
        </pc:picChg>
        <pc:picChg chg="mod">
          <ac:chgData name="d'Agostino, Ciro" userId="522b68d4-162f-4dc7-a4d9-e6a12496a8af" providerId="ADAL" clId="{933A22B0-7985-4515-93BE-5EA93D0773A3}" dt="2022-10-27T09:31:32.501" v="252"/>
          <ac:picMkLst>
            <pc:docMk/>
            <pc:sldMk cId="1610274355" sldId="2146847674"/>
            <ac:picMk id="91" creationId="{2813C366-CEE3-7AC2-4310-956DB4617EDE}"/>
          </ac:picMkLst>
        </pc:picChg>
        <pc:picChg chg="mod">
          <ac:chgData name="d'Agostino, Ciro" userId="522b68d4-162f-4dc7-a4d9-e6a12496a8af" providerId="ADAL" clId="{933A22B0-7985-4515-93BE-5EA93D0773A3}" dt="2022-10-27T09:31:32.501" v="252"/>
          <ac:picMkLst>
            <pc:docMk/>
            <pc:sldMk cId="1610274355" sldId="2146847674"/>
            <ac:picMk id="92" creationId="{DCDBE284-93E3-98E4-F221-5C9764995DF7}"/>
          </ac:picMkLst>
        </pc:picChg>
        <pc:picChg chg="mod">
          <ac:chgData name="d'Agostino, Ciro" userId="522b68d4-162f-4dc7-a4d9-e6a12496a8af" providerId="ADAL" clId="{933A22B0-7985-4515-93BE-5EA93D0773A3}" dt="2022-10-27T09:31:32.501" v="252"/>
          <ac:picMkLst>
            <pc:docMk/>
            <pc:sldMk cId="1610274355" sldId="2146847674"/>
            <ac:picMk id="93" creationId="{E51841B8-EC80-09BC-415A-20DCB0C17E16}"/>
          </ac:picMkLst>
        </pc:picChg>
        <pc:picChg chg="mod">
          <ac:chgData name="d'Agostino, Ciro" userId="522b68d4-162f-4dc7-a4d9-e6a12496a8af" providerId="ADAL" clId="{933A22B0-7985-4515-93BE-5EA93D0773A3}" dt="2022-10-27T09:31:32.501" v="252"/>
          <ac:picMkLst>
            <pc:docMk/>
            <pc:sldMk cId="1610274355" sldId="2146847674"/>
            <ac:picMk id="94" creationId="{C19ABA58-9552-BAEB-11B3-13E6ABFFE379}"/>
          </ac:picMkLst>
        </pc:picChg>
        <pc:picChg chg="mod">
          <ac:chgData name="d'Agostino, Ciro" userId="522b68d4-162f-4dc7-a4d9-e6a12496a8af" providerId="ADAL" clId="{933A22B0-7985-4515-93BE-5EA93D0773A3}" dt="2022-10-27T09:31:32.501" v="252"/>
          <ac:picMkLst>
            <pc:docMk/>
            <pc:sldMk cId="1610274355" sldId="2146847674"/>
            <ac:picMk id="96" creationId="{1E4B6C21-9582-8E6E-E5DC-7F30C875743F}"/>
          </ac:picMkLst>
        </pc:picChg>
        <pc:picChg chg="mod">
          <ac:chgData name="d'Agostino, Ciro" userId="522b68d4-162f-4dc7-a4d9-e6a12496a8af" providerId="ADAL" clId="{933A22B0-7985-4515-93BE-5EA93D0773A3}" dt="2022-10-27T09:31:32.501" v="252"/>
          <ac:picMkLst>
            <pc:docMk/>
            <pc:sldMk cId="1610274355" sldId="2146847674"/>
            <ac:picMk id="97" creationId="{679DEA4D-CD4F-13FC-71CA-46035EF0EE3F}"/>
          </ac:picMkLst>
        </pc:picChg>
        <pc:picChg chg="mod">
          <ac:chgData name="d'Agostino, Ciro" userId="522b68d4-162f-4dc7-a4d9-e6a12496a8af" providerId="ADAL" clId="{933A22B0-7985-4515-93BE-5EA93D0773A3}" dt="2022-10-27T09:31:32.501" v="252"/>
          <ac:picMkLst>
            <pc:docMk/>
            <pc:sldMk cId="1610274355" sldId="2146847674"/>
            <ac:picMk id="98" creationId="{345BE4F8-5AC7-C97B-0D2D-41FD31A5A5FB}"/>
          </ac:picMkLst>
        </pc:picChg>
        <pc:picChg chg="mod">
          <ac:chgData name="d'Agostino, Ciro" userId="522b68d4-162f-4dc7-a4d9-e6a12496a8af" providerId="ADAL" clId="{933A22B0-7985-4515-93BE-5EA93D0773A3}" dt="2022-10-27T09:31:32.501" v="252"/>
          <ac:picMkLst>
            <pc:docMk/>
            <pc:sldMk cId="1610274355" sldId="2146847674"/>
            <ac:picMk id="99" creationId="{C399FFF9-36A3-81CC-9E6C-928C9C047CAC}"/>
          </ac:picMkLst>
        </pc:picChg>
        <pc:picChg chg="mod">
          <ac:chgData name="d'Agostino, Ciro" userId="522b68d4-162f-4dc7-a4d9-e6a12496a8af" providerId="ADAL" clId="{933A22B0-7985-4515-93BE-5EA93D0773A3}" dt="2022-10-27T09:31:32.501" v="252"/>
          <ac:picMkLst>
            <pc:docMk/>
            <pc:sldMk cId="1610274355" sldId="2146847674"/>
            <ac:picMk id="100" creationId="{7EA1C07F-5D0E-261A-2426-BDE15F4DF726}"/>
          </ac:picMkLst>
        </pc:picChg>
        <pc:picChg chg="mod">
          <ac:chgData name="d'Agostino, Ciro" userId="522b68d4-162f-4dc7-a4d9-e6a12496a8af" providerId="ADAL" clId="{933A22B0-7985-4515-93BE-5EA93D0773A3}" dt="2022-10-27T09:31:32.501" v="252"/>
          <ac:picMkLst>
            <pc:docMk/>
            <pc:sldMk cId="1610274355" sldId="2146847674"/>
            <ac:picMk id="101" creationId="{8F1BDFD7-2587-58C4-B674-27B2A35852C2}"/>
          </ac:picMkLst>
        </pc:picChg>
        <pc:picChg chg="mod">
          <ac:chgData name="d'Agostino, Ciro" userId="522b68d4-162f-4dc7-a4d9-e6a12496a8af" providerId="ADAL" clId="{933A22B0-7985-4515-93BE-5EA93D0773A3}" dt="2022-10-27T09:31:32.501" v="252"/>
          <ac:picMkLst>
            <pc:docMk/>
            <pc:sldMk cId="1610274355" sldId="2146847674"/>
            <ac:picMk id="102" creationId="{FC6E5C4A-5930-2B7D-4174-76603E19D0BB}"/>
          </ac:picMkLst>
        </pc:picChg>
        <pc:picChg chg="mod">
          <ac:chgData name="d'Agostino, Ciro" userId="522b68d4-162f-4dc7-a4d9-e6a12496a8af" providerId="ADAL" clId="{933A22B0-7985-4515-93BE-5EA93D0773A3}" dt="2022-10-27T09:31:32.501" v="252"/>
          <ac:picMkLst>
            <pc:docMk/>
            <pc:sldMk cId="1610274355" sldId="2146847674"/>
            <ac:picMk id="104" creationId="{B9B574BB-51B8-B4D3-9300-1B82CA391868}"/>
          </ac:picMkLst>
        </pc:picChg>
        <pc:picChg chg="mod">
          <ac:chgData name="d'Agostino, Ciro" userId="522b68d4-162f-4dc7-a4d9-e6a12496a8af" providerId="ADAL" clId="{933A22B0-7985-4515-93BE-5EA93D0773A3}" dt="2022-10-27T09:31:32.501" v="252"/>
          <ac:picMkLst>
            <pc:docMk/>
            <pc:sldMk cId="1610274355" sldId="2146847674"/>
            <ac:picMk id="105" creationId="{FC33230B-B86B-EB41-1751-BD9519E65101}"/>
          </ac:picMkLst>
        </pc:picChg>
        <pc:picChg chg="mod">
          <ac:chgData name="d'Agostino, Ciro" userId="522b68d4-162f-4dc7-a4d9-e6a12496a8af" providerId="ADAL" clId="{933A22B0-7985-4515-93BE-5EA93D0773A3}" dt="2022-10-27T09:31:32.501" v="252"/>
          <ac:picMkLst>
            <pc:docMk/>
            <pc:sldMk cId="1610274355" sldId="2146847674"/>
            <ac:picMk id="106" creationId="{249B80A4-A939-65BF-5053-8DEAFFCCA69B}"/>
          </ac:picMkLst>
        </pc:picChg>
        <pc:picChg chg="mod">
          <ac:chgData name="d'Agostino, Ciro" userId="522b68d4-162f-4dc7-a4d9-e6a12496a8af" providerId="ADAL" clId="{933A22B0-7985-4515-93BE-5EA93D0773A3}" dt="2022-10-27T09:31:32.501" v="252"/>
          <ac:picMkLst>
            <pc:docMk/>
            <pc:sldMk cId="1610274355" sldId="2146847674"/>
            <ac:picMk id="107" creationId="{980237BE-204B-16D4-06B8-43BAD56B26F2}"/>
          </ac:picMkLst>
        </pc:picChg>
        <pc:picChg chg="mod">
          <ac:chgData name="d'Agostino, Ciro" userId="522b68d4-162f-4dc7-a4d9-e6a12496a8af" providerId="ADAL" clId="{933A22B0-7985-4515-93BE-5EA93D0773A3}" dt="2022-10-27T09:31:32.501" v="252"/>
          <ac:picMkLst>
            <pc:docMk/>
            <pc:sldMk cId="1610274355" sldId="2146847674"/>
            <ac:picMk id="108" creationId="{7F9B1171-6ABE-4BBA-560C-EBCB320F3186}"/>
          </ac:picMkLst>
        </pc:picChg>
        <pc:picChg chg="mod">
          <ac:chgData name="d'Agostino, Ciro" userId="522b68d4-162f-4dc7-a4d9-e6a12496a8af" providerId="ADAL" clId="{933A22B0-7985-4515-93BE-5EA93D0773A3}" dt="2022-10-27T09:31:32.501" v="252"/>
          <ac:picMkLst>
            <pc:docMk/>
            <pc:sldMk cId="1610274355" sldId="2146847674"/>
            <ac:picMk id="109" creationId="{9957324D-0A74-5CD6-955E-8C1688D665B0}"/>
          </ac:picMkLst>
        </pc:picChg>
        <pc:picChg chg="mod">
          <ac:chgData name="d'Agostino, Ciro" userId="522b68d4-162f-4dc7-a4d9-e6a12496a8af" providerId="ADAL" clId="{933A22B0-7985-4515-93BE-5EA93D0773A3}" dt="2022-10-27T09:31:32.501" v="252"/>
          <ac:picMkLst>
            <pc:docMk/>
            <pc:sldMk cId="1610274355" sldId="2146847674"/>
            <ac:picMk id="110" creationId="{16F474B3-7775-A18F-074F-9EA474A5303A}"/>
          </ac:picMkLst>
        </pc:picChg>
        <pc:picChg chg="mod">
          <ac:chgData name="d'Agostino, Ciro" userId="522b68d4-162f-4dc7-a4d9-e6a12496a8af" providerId="ADAL" clId="{933A22B0-7985-4515-93BE-5EA93D0773A3}" dt="2022-10-27T09:31:32.501" v="252"/>
          <ac:picMkLst>
            <pc:docMk/>
            <pc:sldMk cId="1610274355" sldId="2146847674"/>
            <ac:picMk id="112" creationId="{C237D106-CBB6-1D5F-F2CC-013E5B6F7047}"/>
          </ac:picMkLst>
        </pc:picChg>
        <pc:picChg chg="mod">
          <ac:chgData name="d'Agostino, Ciro" userId="522b68d4-162f-4dc7-a4d9-e6a12496a8af" providerId="ADAL" clId="{933A22B0-7985-4515-93BE-5EA93D0773A3}" dt="2022-10-27T09:31:32.501" v="252"/>
          <ac:picMkLst>
            <pc:docMk/>
            <pc:sldMk cId="1610274355" sldId="2146847674"/>
            <ac:picMk id="115" creationId="{E255B376-6A98-6241-D38B-6C51498A7255}"/>
          </ac:picMkLst>
        </pc:picChg>
        <pc:picChg chg="mod">
          <ac:chgData name="d'Agostino, Ciro" userId="522b68d4-162f-4dc7-a4d9-e6a12496a8af" providerId="ADAL" clId="{933A22B0-7985-4515-93BE-5EA93D0773A3}" dt="2022-10-27T09:31:32.501" v="252"/>
          <ac:picMkLst>
            <pc:docMk/>
            <pc:sldMk cId="1610274355" sldId="2146847674"/>
            <ac:picMk id="118" creationId="{CA4B7196-6D9C-5E2A-1BAA-BFCC78BEEF9E}"/>
          </ac:picMkLst>
        </pc:picChg>
        <pc:picChg chg="mod">
          <ac:chgData name="d'Agostino, Ciro" userId="522b68d4-162f-4dc7-a4d9-e6a12496a8af" providerId="ADAL" clId="{933A22B0-7985-4515-93BE-5EA93D0773A3}" dt="2022-10-27T09:31:32.501" v="252"/>
          <ac:picMkLst>
            <pc:docMk/>
            <pc:sldMk cId="1610274355" sldId="2146847674"/>
            <ac:picMk id="120" creationId="{1A75FB83-19BE-A12B-ED11-8F8615D2F002}"/>
          </ac:picMkLst>
        </pc:picChg>
        <pc:picChg chg="mod">
          <ac:chgData name="d'Agostino, Ciro" userId="522b68d4-162f-4dc7-a4d9-e6a12496a8af" providerId="ADAL" clId="{933A22B0-7985-4515-93BE-5EA93D0773A3}" dt="2022-10-27T09:31:32.501" v="252"/>
          <ac:picMkLst>
            <pc:docMk/>
            <pc:sldMk cId="1610274355" sldId="2146847674"/>
            <ac:picMk id="121" creationId="{F5F64496-3641-795D-585E-CA9E29895C71}"/>
          </ac:picMkLst>
        </pc:picChg>
        <pc:picChg chg="add mod">
          <ac:chgData name="d'Agostino, Ciro" userId="522b68d4-162f-4dc7-a4d9-e6a12496a8af" providerId="ADAL" clId="{933A22B0-7985-4515-93BE-5EA93D0773A3}" dt="2022-10-27T09:31:32.501" v="252"/>
          <ac:picMkLst>
            <pc:docMk/>
            <pc:sldMk cId="1610274355" sldId="2146847674"/>
            <ac:picMk id="123" creationId="{0F644205-CD33-8210-1A04-CD80CA773887}"/>
          </ac:picMkLst>
        </pc:picChg>
        <pc:picChg chg="add mod">
          <ac:chgData name="d'Agostino, Ciro" userId="522b68d4-162f-4dc7-a4d9-e6a12496a8af" providerId="ADAL" clId="{933A22B0-7985-4515-93BE-5EA93D0773A3}" dt="2022-10-27T09:31:32.501" v="252"/>
          <ac:picMkLst>
            <pc:docMk/>
            <pc:sldMk cId="1610274355" sldId="2146847674"/>
            <ac:picMk id="124" creationId="{2E62410C-5E7C-C735-293C-689B95320B52}"/>
          </ac:picMkLst>
        </pc:picChg>
        <pc:picChg chg="add mod">
          <ac:chgData name="d'Agostino, Ciro" userId="522b68d4-162f-4dc7-a4d9-e6a12496a8af" providerId="ADAL" clId="{933A22B0-7985-4515-93BE-5EA93D0773A3}" dt="2022-10-27T09:31:32.501" v="252"/>
          <ac:picMkLst>
            <pc:docMk/>
            <pc:sldMk cId="1610274355" sldId="2146847674"/>
            <ac:picMk id="126" creationId="{CA964BC6-6879-7C7A-3A5C-2819004D5581}"/>
          </ac:picMkLst>
        </pc:picChg>
        <pc:picChg chg="add mod">
          <ac:chgData name="d'Agostino, Ciro" userId="522b68d4-162f-4dc7-a4d9-e6a12496a8af" providerId="ADAL" clId="{933A22B0-7985-4515-93BE-5EA93D0773A3}" dt="2022-10-27T09:31:32.501" v="252"/>
          <ac:picMkLst>
            <pc:docMk/>
            <pc:sldMk cId="1610274355" sldId="2146847674"/>
            <ac:picMk id="127" creationId="{C9A4B49E-3DEE-FDD2-2A70-1E8621E80A6F}"/>
          </ac:picMkLst>
        </pc:picChg>
        <pc:picChg chg="add mod">
          <ac:chgData name="d'Agostino, Ciro" userId="522b68d4-162f-4dc7-a4d9-e6a12496a8af" providerId="ADAL" clId="{933A22B0-7985-4515-93BE-5EA93D0773A3}" dt="2022-10-27T09:31:32.501" v="252"/>
          <ac:picMkLst>
            <pc:docMk/>
            <pc:sldMk cId="1610274355" sldId="2146847674"/>
            <ac:picMk id="129" creationId="{E994C987-6BFF-7FF0-E60B-410708D18FDF}"/>
          </ac:picMkLst>
        </pc:picChg>
        <pc:cxnChg chg="add mod">
          <ac:chgData name="d'Agostino, Ciro" userId="522b68d4-162f-4dc7-a4d9-e6a12496a8af" providerId="ADAL" clId="{933A22B0-7985-4515-93BE-5EA93D0773A3}" dt="2022-10-27T09:31:32.501" v="252"/>
          <ac:cxnSpMkLst>
            <pc:docMk/>
            <pc:sldMk cId="1610274355" sldId="2146847674"/>
            <ac:cxnSpMk id="2" creationId="{99C11C0D-6206-BA98-EADB-1FB3B0D68FB5}"/>
          </ac:cxnSpMkLst>
        </pc:cxnChg>
        <pc:cxnChg chg="add mod">
          <ac:chgData name="d'Agostino, Ciro" userId="522b68d4-162f-4dc7-a4d9-e6a12496a8af" providerId="ADAL" clId="{933A22B0-7985-4515-93BE-5EA93D0773A3}" dt="2022-10-27T09:31:32.501" v="252"/>
          <ac:cxnSpMkLst>
            <pc:docMk/>
            <pc:sldMk cId="1610274355" sldId="2146847674"/>
            <ac:cxnSpMk id="7" creationId="{682A0D65-F559-4E91-FD79-9D503B0FF734}"/>
          </ac:cxnSpMkLst>
        </pc:cxnChg>
        <pc:cxnChg chg="add mod">
          <ac:chgData name="d'Agostino, Ciro" userId="522b68d4-162f-4dc7-a4d9-e6a12496a8af" providerId="ADAL" clId="{933A22B0-7985-4515-93BE-5EA93D0773A3}" dt="2022-10-27T09:31:32.501" v="252"/>
          <ac:cxnSpMkLst>
            <pc:docMk/>
            <pc:sldMk cId="1610274355" sldId="2146847674"/>
            <ac:cxnSpMk id="15" creationId="{9DD0459D-0ED4-CFDB-08CB-BBB4A3555620}"/>
          </ac:cxnSpMkLst>
        </pc:cxnChg>
        <pc:cxnChg chg="add mod">
          <ac:chgData name="d'Agostino, Ciro" userId="522b68d4-162f-4dc7-a4d9-e6a12496a8af" providerId="ADAL" clId="{933A22B0-7985-4515-93BE-5EA93D0773A3}" dt="2022-10-27T09:31:32.501" v="252"/>
          <ac:cxnSpMkLst>
            <pc:docMk/>
            <pc:sldMk cId="1610274355" sldId="2146847674"/>
            <ac:cxnSpMk id="19" creationId="{7E1D03C4-5F9F-AC18-BB9C-F1C16D60B834}"/>
          </ac:cxnSpMkLst>
        </pc:cxnChg>
        <pc:cxnChg chg="del">
          <ac:chgData name="d'Agostino, Ciro" userId="522b68d4-162f-4dc7-a4d9-e6a12496a8af" providerId="ADAL" clId="{933A22B0-7985-4515-93BE-5EA93D0773A3}" dt="2022-10-27T09:31:10.074" v="248" actId="478"/>
          <ac:cxnSpMkLst>
            <pc:docMk/>
            <pc:sldMk cId="1610274355" sldId="2146847674"/>
            <ac:cxnSpMk id="28" creationId="{41610F93-08E2-A44A-3F68-FA4C79BC0682}"/>
          </ac:cxnSpMkLst>
        </pc:cxnChg>
        <pc:cxnChg chg="mod">
          <ac:chgData name="d'Agostino, Ciro" userId="522b68d4-162f-4dc7-a4d9-e6a12496a8af" providerId="ADAL" clId="{933A22B0-7985-4515-93BE-5EA93D0773A3}" dt="2022-10-27T09:31:32.501" v="252"/>
          <ac:cxnSpMkLst>
            <pc:docMk/>
            <pc:sldMk cId="1610274355" sldId="2146847674"/>
            <ac:cxnSpMk id="35" creationId="{A6B779B2-242D-7E8D-1B1F-9377B6DC0E6B}"/>
          </ac:cxnSpMkLst>
        </pc:cxnChg>
        <pc:cxnChg chg="mod">
          <ac:chgData name="d'Agostino, Ciro" userId="522b68d4-162f-4dc7-a4d9-e6a12496a8af" providerId="ADAL" clId="{933A22B0-7985-4515-93BE-5EA93D0773A3}" dt="2022-10-27T09:31:32.501" v="252"/>
          <ac:cxnSpMkLst>
            <pc:docMk/>
            <pc:sldMk cId="1610274355" sldId="2146847674"/>
            <ac:cxnSpMk id="54" creationId="{4F1F3DCC-F652-8C56-B318-322DCF8D0763}"/>
          </ac:cxnSpMkLst>
        </pc:cxnChg>
        <pc:cxnChg chg="mod">
          <ac:chgData name="d'Agostino, Ciro" userId="522b68d4-162f-4dc7-a4d9-e6a12496a8af" providerId="ADAL" clId="{933A22B0-7985-4515-93BE-5EA93D0773A3}" dt="2022-10-27T09:31:32.501" v="252"/>
          <ac:cxnSpMkLst>
            <pc:docMk/>
            <pc:sldMk cId="1610274355" sldId="2146847674"/>
            <ac:cxnSpMk id="57" creationId="{C20998BE-67B8-A525-D383-FF49866E10CD}"/>
          </ac:cxnSpMkLst>
        </pc:cxnChg>
        <pc:cxnChg chg="mod">
          <ac:chgData name="d'Agostino, Ciro" userId="522b68d4-162f-4dc7-a4d9-e6a12496a8af" providerId="ADAL" clId="{933A22B0-7985-4515-93BE-5EA93D0773A3}" dt="2022-10-27T09:31:32.501" v="252"/>
          <ac:cxnSpMkLst>
            <pc:docMk/>
            <pc:sldMk cId="1610274355" sldId="2146847674"/>
            <ac:cxnSpMk id="62" creationId="{0C7C15A4-1463-74EA-0051-7474C471F58F}"/>
          </ac:cxnSpMkLst>
        </pc:cxnChg>
        <pc:cxnChg chg="mod">
          <ac:chgData name="d'Agostino, Ciro" userId="522b68d4-162f-4dc7-a4d9-e6a12496a8af" providerId="ADAL" clId="{933A22B0-7985-4515-93BE-5EA93D0773A3}" dt="2022-10-27T09:31:32.501" v="252"/>
          <ac:cxnSpMkLst>
            <pc:docMk/>
            <pc:sldMk cId="1610274355" sldId="2146847674"/>
            <ac:cxnSpMk id="63" creationId="{7DD32AA7-027D-10F5-1407-648C84FAD5FC}"/>
          </ac:cxnSpMkLst>
        </pc:cxnChg>
        <pc:cxnChg chg="mod">
          <ac:chgData name="d'Agostino, Ciro" userId="522b68d4-162f-4dc7-a4d9-e6a12496a8af" providerId="ADAL" clId="{933A22B0-7985-4515-93BE-5EA93D0773A3}" dt="2022-10-27T09:31:32.501" v="252"/>
          <ac:cxnSpMkLst>
            <pc:docMk/>
            <pc:sldMk cId="1610274355" sldId="2146847674"/>
            <ac:cxnSpMk id="64" creationId="{743D7BDA-1E1D-2AA0-5954-C236A5F43C54}"/>
          </ac:cxnSpMkLst>
        </pc:cxnChg>
        <pc:cxnChg chg="add mod">
          <ac:chgData name="d'Agostino, Ciro" userId="522b68d4-162f-4dc7-a4d9-e6a12496a8af" providerId="ADAL" clId="{933A22B0-7985-4515-93BE-5EA93D0773A3}" dt="2022-10-27T09:31:32.501" v="252"/>
          <ac:cxnSpMkLst>
            <pc:docMk/>
            <pc:sldMk cId="1610274355" sldId="2146847674"/>
            <ac:cxnSpMk id="67" creationId="{CB29FC94-AB3C-5ED9-309F-12205B4658C7}"/>
          </ac:cxnSpMkLst>
        </pc:cxnChg>
        <pc:cxnChg chg="mod">
          <ac:chgData name="d'Agostino, Ciro" userId="522b68d4-162f-4dc7-a4d9-e6a12496a8af" providerId="ADAL" clId="{933A22B0-7985-4515-93BE-5EA93D0773A3}" dt="2022-10-27T09:31:32.501" v="252"/>
          <ac:cxnSpMkLst>
            <pc:docMk/>
            <pc:sldMk cId="1610274355" sldId="2146847674"/>
            <ac:cxnSpMk id="103" creationId="{03CEDC46-63E7-6370-9861-C334CBBDD382}"/>
          </ac:cxnSpMkLst>
        </pc:cxnChg>
        <pc:cxnChg chg="mod">
          <ac:chgData name="d'Agostino, Ciro" userId="522b68d4-162f-4dc7-a4d9-e6a12496a8af" providerId="ADAL" clId="{933A22B0-7985-4515-93BE-5EA93D0773A3}" dt="2022-10-27T09:31:32.501" v="252"/>
          <ac:cxnSpMkLst>
            <pc:docMk/>
            <pc:sldMk cId="1610274355" sldId="2146847674"/>
            <ac:cxnSpMk id="122" creationId="{BB3E25FC-F72E-A780-772B-98134B2D658D}"/>
          </ac:cxnSpMkLst>
        </pc:cxnChg>
        <pc:cxnChg chg="add mod">
          <ac:chgData name="d'Agostino, Ciro" userId="522b68d4-162f-4dc7-a4d9-e6a12496a8af" providerId="ADAL" clId="{933A22B0-7985-4515-93BE-5EA93D0773A3}" dt="2022-10-27T09:31:32.501" v="252"/>
          <ac:cxnSpMkLst>
            <pc:docMk/>
            <pc:sldMk cId="1610274355" sldId="2146847674"/>
            <ac:cxnSpMk id="125" creationId="{3883C034-244D-00F1-93EE-404FF5C7A8D1}"/>
          </ac:cxnSpMkLst>
        </pc:cxnChg>
        <pc:cxnChg chg="add del mod">
          <ac:chgData name="d'Agostino, Ciro" userId="522b68d4-162f-4dc7-a4d9-e6a12496a8af" providerId="ADAL" clId="{933A22B0-7985-4515-93BE-5EA93D0773A3}" dt="2022-10-27T09:31:37.727" v="253" actId="478"/>
          <ac:cxnSpMkLst>
            <pc:docMk/>
            <pc:sldMk cId="1610274355" sldId="2146847674"/>
            <ac:cxnSpMk id="128" creationId="{9FDC51B3-57A3-46D0-13BB-F9C221E2DCB9}"/>
          </ac:cxnSpMkLst>
        </pc:cxnChg>
        <pc:cxnChg chg="add mod">
          <ac:chgData name="d'Agostino, Ciro" userId="522b68d4-162f-4dc7-a4d9-e6a12496a8af" providerId="ADAL" clId="{933A22B0-7985-4515-93BE-5EA93D0773A3}" dt="2022-10-27T09:31:32.501" v="252"/>
          <ac:cxnSpMkLst>
            <pc:docMk/>
            <pc:sldMk cId="1610274355" sldId="2146847674"/>
            <ac:cxnSpMk id="130" creationId="{425FD4BE-F5E2-99A2-9C53-D634D1E33B27}"/>
          </ac:cxnSpMkLst>
        </pc:cxnChg>
        <pc:cxnChg chg="add mod">
          <ac:chgData name="d'Agostino, Ciro" userId="522b68d4-162f-4dc7-a4d9-e6a12496a8af" providerId="ADAL" clId="{933A22B0-7985-4515-93BE-5EA93D0773A3}" dt="2022-10-27T09:31:32.501" v="252"/>
          <ac:cxnSpMkLst>
            <pc:docMk/>
            <pc:sldMk cId="1610274355" sldId="2146847674"/>
            <ac:cxnSpMk id="131" creationId="{73D26D79-2516-C2A0-3735-FF52CC4328E3}"/>
          </ac:cxnSpMkLst>
        </pc:cxnChg>
        <pc:cxnChg chg="add mod">
          <ac:chgData name="d'Agostino, Ciro" userId="522b68d4-162f-4dc7-a4d9-e6a12496a8af" providerId="ADAL" clId="{933A22B0-7985-4515-93BE-5EA93D0773A3}" dt="2022-10-27T09:31:32.501" v="252"/>
          <ac:cxnSpMkLst>
            <pc:docMk/>
            <pc:sldMk cId="1610274355" sldId="2146847674"/>
            <ac:cxnSpMk id="132" creationId="{336033BB-8D77-AC2C-E336-3BAC268F7164}"/>
          </ac:cxnSpMkLst>
        </pc:cxnChg>
        <pc:cxnChg chg="add mod">
          <ac:chgData name="d'Agostino, Ciro" userId="522b68d4-162f-4dc7-a4d9-e6a12496a8af" providerId="ADAL" clId="{933A22B0-7985-4515-93BE-5EA93D0773A3}" dt="2022-10-27T09:31:32.501" v="252"/>
          <ac:cxnSpMkLst>
            <pc:docMk/>
            <pc:sldMk cId="1610274355" sldId="2146847674"/>
            <ac:cxnSpMk id="133" creationId="{6C1E6CEE-CB2C-0E4E-38AC-421E056126C1}"/>
          </ac:cxnSpMkLst>
        </pc:cxnChg>
        <pc:cxnChg chg="mod">
          <ac:chgData name="d'Agostino, Ciro" userId="522b68d4-162f-4dc7-a4d9-e6a12496a8af" providerId="ADAL" clId="{933A22B0-7985-4515-93BE-5EA93D0773A3}" dt="2022-10-27T09:31:07.548" v="247" actId="478"/>
          <ac:cxnSpMkLst>
            <pc:docMk/>
            <pc:sldMk cId="1610274355" sldId="2146847674"/>
            <ac:cxnSpMk id="228" creationId="{6F8477F3-7EBF-9899-F449-8FBDF494BC4D}"/>
          </ac:cxnSpMkLst>
        </pc:cxnChg>
        <pc:cxnChg chg="del">
          <ac:chgData name="d'Agostino, Ciro" userId="522b68d4-162f-4dc7-a4d9-e6a12496a8af" providerId="ADAL" clId="{933A22B0-7985-4515-93BE-5EA93D0773A3}" dt="2022-10-27T09:31:18.378" v="251" actId="478"/>
          <ac:cxnSpMkLst>
            <pc:docMk/>
            <pc:sldMk cId="1610274355" sldId="2146847674"/>
            <ac:cxnSpMk id="267" creationId="{863C6F6E-31A8-E15A-1303-F52122043C6A}"/>
          </ac:cxnSpMkLst>
        </pc:cxnChg>
      </pc:sldChg>
      <pc:sldChg chg="addSp delSp modSp mod">
        <pc:chgData name="d'Agostino, Ciro" userId="522b68d4-162f-4dc7-a4d9-e6a12496a8af" providerId="ADAL" clId="{933A22B0-7985-4515-93BE-5EA93D0773A3}" dt="2022-10-27T10:03:17.463" v="438" actId="14100"/>
        <pc:sldMkLst>
          <pc:docMk/>
          <pc:sldMk cId="1909445344" sldId="2146847676"/>
        </pc:sldMkLst>
        <pc:grpChg chg="del">
          <ac:chgData name="d'Agostino, Ciro" userId="522b68d4-162f-4dc7-a4d9-e6a12496a8af" providerId="ADAL" clId="{933A22B0-7985-4515-93BE-5EA93D0773A3}" dt="2022-10-27T10:00:39.628" v="406" actId="478"/>
          <ac:grpSpMkLst>
            <pc:docMk/>
            <pc:sldMk cId="1909445344" sldId="2146847676"/>
            <ac:grpSpMk id="4" creationId="{85CE0666-7D2F-43C8-B824-38DDC51E6EC3}"/>
          </ac:grpSpMkLst>
        </pc:grpChg>
        <pc:picChg chg="add mod">
          <ac:chgData name="d'Agostino, Ciro" userId="522b68d4-162f-4dc7-a4d9-e6a12496a8af" providerId="ADAL" clId="{933A22B0-7985-4515-93BE-5EA93D0773A3}" dt="2022-10-27T10:02:24.953" v="431" actId="1076"/>
          <ac:picMkLst>
            <pc:docMk/>
            <pc:sldMk cId="1909445344" sldId="2146847676"/>
            <ac:picMk id="23" creationId="{409E7AFB-F461-ABFF-CC2B-22C18E3AF16C}"/>
          </ac:picMkLst>
        </pc:picChg>
        <pc:picChg chg="add del mod">
          <ac:chgData name="d'Agostino, Ciro" userId="522b68d4-162f-4dc7-a4d9-e6a12496a8af" providerId="ADAL" clId="{933A22B0-7985-4515-93BE-5EA93D0773A3}" dt="2022-10-27T10:02:31.050" v="433" actId="478"/>
          <ac:picMkLst>
            <pc:docMk/>
            <pc:sldMk cId="1909445344" sldId="2146847676"/>
            <ac:picMk id="31" creationId="{732DD671-B1E0-EFFF-CC30-0E61CC3A4861}"/>
          </ac:picMkLst>
        </pc:picChg>
        <pc:picChg chg="mod">
          <ac:chgData name="d'Agostino, Ciro" userId="522b68d4-162f-4dc7-a4d9-e6a12496a8af" providerId="ADAL" clId="{933A22B0-7985-4515-93BE-5EA93D0773A3}" dt="2022-10-27T10:00:46.042" v="407" actId="14100"/>
          <ac:picMkLst>
            <pc:docMk/>
            <pc:sldMk cId="1909445344" sldId="2146847676"/>
            <ac:picMk id="100" creationId="{CAAD3F11-BAA5-4B11-AF89-B7FD6F555937}"/>
          </ac:picMkLst>
        </pc:picChg>
        <pc:picChg chg="del mod">
          <ac:chgData name="d'Agostino, Ciro" userId="522b68d4-162f-4dc7-a4d9-e6a12496a8af" providerId="ADAL" clId="{933A22B0-7985-4515-93BE-5EA93D0773A3}" dt="2022-10-27T10:00:28.149" v="403" actId="478"/>
          <ac:picMkLst>
            <pc:docMk/>
            <pc:sldMk cId="1909445344" sldId="2146847676"/>
            <ac:picMk id="119" creationId="{9782A81E-5618-A6DA-75AA-79F6AB642F91}"/>
          </ac:picMkLst>
        </pc:picChg>
        <pc:picChg chg="add del">
          <ac:chgData name="d'Agostino, Ciro" userId="522b68d4-162f-4dc7-a4d9-e6a12496a8af" providerId="ADAL" clId="{933A22B0-7985-4515-93BE-5EA93D0773A3}" dt="2022-10-27T10:02:14.146" v="429" actId="478"/>
          <ac:picMkLst>
            <pc:docMk/>
            <pc:sldMk cId="1909445344" sldId="2146847676"/>
            <ac:picMk id="128" creationId="{9BD09A8F-9274-95F2-9896-D3DB8F05D820}"/>
          </ac:picMkLst>
        </pc:picChg>
        <pc:picChg chg="del">
          <ac:chgData name="d'Agostino, Ciro" userId="522b68d4-162f-4dc7-a4d9-e6a12496a8af" providerId="ADAL" clId="{933A22B0-7985-4515-93BE-5EA93D0773A3}" dt="2022-10-27T10:00:39.628" v="406" actId="478"/>
          <ac:picMkLst>
            <pc:docMk/>
            <pc:sldMk cId="1909445344" sldId="2146847676"/>
            <ac:picMk id="270" creationId="{331B0854-4E58-4C6F-BE9B-9606A2AE196B}"/>
          </ac:picMkLst>
        </pc:picChg>
        <pc:cxnChg chg="add mod">
          <ac:chgData name="d'Agostino, Ciro" userId="522b68d4-162f-4dc7-a4d9-e6a12496a8af" providerId="ADAL" clId="{933A22B0-7985-4515-93BE-5EA93D0773A3}" dt="2022-10-27T10:01:52.850" v="415" actId="1035"/>
          <ac:cxnSpMkLst>
            <pc:docMk/>
            <pc:sldMk cId="1909445344" sldId="2146847676"/>
            <ac:cxnSpMk id="6" creationId="{6FD18135-517B-4A41-03FA-D494BE4A34D6}"/>
          </ac:cxnSpMkLst>
        </pc:cxnChg>
        <pc:cxnChg chg="add mod">
          <ac:chgData name="d'Agostino, Ciro" userId="522b68d4-162f-4dc7-a4d9-e6a12496a8af" providerId="ADAL" clId="{933A22B0-7985-4515-93BE-5EA93D0773A3}" dt="2022-10-27T10:01:52.850" v="415" actId="1035"/>
          <ac:cxnSpMkLst>
            <pc:docMk/>
            <pc:sldMk cId="1909445344" sldId="2146847676"/>
            <ac:cxnSpMk id="9" creationId="{67F593F4-CCA4-C097-12F4-C436E4BB61DD}"/>
          </ac:cxnSpMkLst>
        </pc:cxnChg>
        <pc:cxnChg chg="add mod">
          <ac:chgData name="d'Agostino, Ciro" userId="522b68d4-162f-4dc7-a4d9-e6a12496a8af" providerId="ADAL" clId="{933A22B0-7985-4515-93BE-5EA93D0773A3}" dt="2022-10-27T10:01:58.775" v="426" actId="1036"/>
          <ac:cxnSpMkLst>
            <pc:docMk/>
            <pc:sldMk cId="1909445344" sldId="2146847676"/>
            <ac:cxnSpMk id="10" creationId="{DB2BEF62-04AF-1DC2-67A8-1157AE78D384}"/>
          </ac:cxnSpMkLst>
        </pc:cxnChg>
        <pc:cxnChg chg="add mod">
          <ac:chgData name="d'Agostino, Ciro" userId="522b68d4-162f-4dc7-a4d9-e6a12496a8af" providerId="ADAL" clId="{933A22B0-7985-4515-93BE-5EA93D0773A3}" dt="2022-10-27T10:02:55.189" v="435" actId="1076"/>
          <ac:cxnSpMkLst>
            <pc:docMk/>
            <pc:sldMk cId="1909445344" sldId="2146847676"/>
            <ac:cxnSpMk id="33" creationId="{6BD8E96F-B5F9-9E92-3F26-160A2FFC389A}"/>
          </ac:cxnSpMkLst>
        </pc:cxnChg>
        <pc:cxnChg chg="add mod">
          <ac:chgData name="d'Agostino, Ciro" userId="522b68d4-162f-4dc7-a4d9-e6a12496a8af" providerId="ADAL" clId="{933A22B0-7985-4515-93BE-5EA93D0773A3}" dt="2022-10-27T10:02:55.189" v="435" actId="1076"/>
          <ac:cxnSpMkLst>
            <pc:docMk/>
            <pc:sldMk cId="1909445344" sldId="2146847676"/>
            <ac:cxnSpMk id="50" creationId="{857773B1-9F31-001F-37E7-E3AFE31D550F}"/>
          </ac:cxnSpMkLst>
        </pc:cxnChg>
        <pc:cxnChg chg="add mod">
          <ac:chgData name="d'Agostino, Ciro" userId="522b68d4-162f-4dc7-a4d9-e6a12496a8af" providerId="ADAL" clId="{933A22B0-7985-4515-93BE-5EA93D0773A3}" dt="2022-10-27T10:02:55.189" v="435" actId="1076"/>
          <ac:cxnSpMkLst>
            <pc:docMk/>
            <pc:sldMk cId="1909445344" sldId="2146847676"/>
            <ac:cxnSpMk id="63" creationId="{5D09BB29-A454-1CC0-A028-8CE2075D2BB5}"/>
          </ac:cxnSpMkLst>
        </pc:cxnChg>
        <pc:cxnChg chg="mod">
          <ac:chgData name="d'Agostino, Ciro" userId="522b68d4-162f-4dc7-a4d9-e6a12496a8af" providerId="ADAL" clId="{933A22B0-7985-4515-93BE-5EA93D0773A3}" dt="2022-10-27T10:03:02.219" v="436" actId="14100"/>
          <ac:cxnSpMkLst>
            <pc:docMk/>
            <pc:sldMk cId="1909445344" sldId="2146847676"/>
            <ac:cxnSpMk id="93" creationId="{B1135C8C-5B4A-40E1-9C9C-CA7A5CE2DF4E}"/>
          </ac:cxnSpMkLst>
        </pc:cxnChg>
        <pc:cxnChg chg="mod">
          <ac:chgData name="d'Agostino, Ciro" userId="522b68d4-162f-4dc7-a4d9-e6a12496a8af" providerId="ADAL" clId="{933A22B0-7985-4515-93BE-5EA93D0773A3}" dt="2022-10-27T10:03:11.836" v="437" actId="14100"/>
          <ac:cxnSpMkLst>
            <pc:docMk/>
            <pc:sldMk cId="1909445344" sldId="2146847676"/>
            <ac:cxnSpMk id="94" creationId="{59D3F368-97C2-49B1-8EEE-1343CE34B11F}"/>
          </ac:cxnSpMkLst>
        </pc:cxnChg>
        <pc:cxnChg chg="mod">
          <ac:chgData name="d'Agostino, Ciro" userId="522b68d4-162f-4dc7-a4d9-e6a12496a8af" providerId="ADAL" clId="{933A22B0-7985-4515-93BE-5EA93D0773A3}" dt="2022-10-27T10:03:17.463" v="438" actId="14100"/>
          <ac:cxnSpMkLst>
            <pc:docMk/>
            <pc:sldMk cId="1909445344" sldId="2146847676"/>
            <ac:cxnSpMk id="95" creationId="{6FA99D33-5362-4F9E-BA15-E5CE5A383F7D}"/>
          </ac:cxnSpMkLst>
        </pc:cxnChg>
      </pc:sldChg>
      <pc:sldChg chg="addSp delSp modSp mod">
        <pc:chgData name="d'Agostino, Ciro" userId="522b68d4-162f-4dc7-a4d9-e6a12496a8af" providerId="ADAL" clId="{933A22B0-7985-4515-93BE-5EA93D0773A3}" dt="2022-10-27T09:32:16.263" v="259"/>
        <pc:sldMkLst>
          <pc:docMk/>
          <pc:sldMk cId="242132100" sldId="2146847679"/>
        </pc:sldMkLst>
        <pc:spChg chg="add del">
          <ac:chgData name="d'Agostino, Ciro" userId="522b68d4-162f-4dc7-a4d9-e6a12496a8af" providerId="ADAL" clId="{933A22B0-7985-4515-93BE-5EA93D0773A3}" dt="2022-10-27T09:27:15.932" v="180" actId="478"/>
          <ac:spMkLst>
            <pc:docMk/>
            <pc:sldMk cId="242132100" sldId="2146847679"/>
            <ac:spMk id="53" creationId="{492EBD5A-D21F-7ADC-71C4-058C76A84C1F}"/>
          </ac:spMkLst>
        </pc:spChg>
        <pc:grpChg chg="del">
          <ac:chgData name="d'Agostino, Ciro" userId="522b68d4-162f-4dc7-a4d9-e6a12496a8af" providerId="ADAL" clId="{933A22B0-7985-4515-93BE-5EA93D0773A3}" dt="2022-10-27T09:32:13.751" v="257" actId="478"/>
          <ac:grpSpMkLst>
            <pc:docMk/>
            <pc:sldMk cId="242132100" sldId="2146847679"/>
            <ac:grpSpMk id="85" creationId="{9F60ED0A-9466-CE21-0CFE-88264ABFE004}"/>
          </ac:grpSpMkLst>
        </pc:grpChg>
        <pc:picChg chg="mod">
          <ac:chgData name="d'Agostino, Ciro" userId="522b68d4-162f-4dc7-a4d9-e6a12496a8af" providerId="ADAL" clId="{933A22B0-7985-4515-93BE-5EA93D0773A3}" dt="2022-10-27T09:27:16.558" v="181" actId="1076"/>
          <ac:picMkLst>
            <pc:docMk/>
            <pc:sldMk cId="242132100" sldId="2146847679"/>
            <ac:picMk id="9" creationId="{39509ACE-4BF9-BDBB-48F0-882B98B398B3}"/>
          </ac:picMkLst>
        </pc:picChg>
        <pc:picChg chg="mod">
          <ac:chgData name="d'Agostino, Ciro" userId="522b68d4-162f-4dc7-a4d9-e6a12496a8af" providerId="ADAL" clId="{933A22B0-7985-4515-93BE-5EA93D0773A3}" dt="2022-10-27T09:30:25.013" v="243" actId="1036"/>
          <ac:picMkLst>
            <pc:docMk/>
            <pc:sldMk cId="242132100" sldId="2146847679"/>
            <ac:picMk id="20" creationId="{6F9B967D-B7D9-B0FA-0F0C-E445E2E14B3F}"/>
          </ac:picMkLst>
        </pc:picChg>
        <pc:picChg chg="mod">
          <ac:chgData name="d'Agostino, Ciro" userId="522b68d4-162f-4dc7-a4d9-e6a12496a8af" providerId="ADAL" clId="{933A22B0-7985-4515-93BE-5EA93D0773A3}" dt="2022-10-27T09:29:58.223" v="223" actId="14100"/>
          <ac:picMkLst>
            <pc:docMk/>
            <pc:sldMk cId="242132100" sldId="2146847679"/>
            <ac:picMk id="21" creationId="{0F16EA3A-88CB-2AED-3AA6-A2ED8FAFD03A}"/>
          </ac:picMkLst>
        </pc:picChg>
        <pc:picChg chg="mod">
          <ac:chgData name="d'Agostino, Ciro" userId="522b68d4-162f-4dc7-a4d9-e6a12496a8af" providerId="ADAL" clId="{933A22B0-7985-4515-93BE-5EA93D0773A3}" dt="2022-10-27T09:29:55.599" v="222" actId="14100"/>
          <ac:picMkLst>
            <pc:docMk/>
            <pc:sldMk cId="242132100" sldId="2146847679"/>
            <ac:picMk id="22" creationId="{98CCAB91-09A8-01B9-0499-2695AEC1B9F2}"/>
          </ac:picMkLst>
        </pc:picChg>
        <pc:picChg chg="mod modCrop">
          <ac:chgData name="d'Agostino, Ciro" userId="522b68d4-162f-4dc7-a4d9-e6a12496a8af" providerId="ADAL" clId="{933A22B0-7985-4515-93BE-5EA93D0773A3}" dt="2022-10-27T09:30:28.612" v="244" actId="732"/>
          <ac:picMkLst>
            <pc:docMk/>
            <pc:sldMk cId="242132100" sldId="2146847679"/>
            <ac:picMk id="24" creationId="{2C806357-1E20-DEAD-0E23-97E4DCBD9B91}"/>
          </ac:picMkLst>
        </pc:picChg>
        <pc:picChg chg="mod modCrop">
          <ac:chgData name="d'Agostino, Ciro" userId="522b68d4-162f-4dc7-a4d9-e6a12496a8af" providerId="ADAL" clId="{933A22B0-7985-4515-93BE-5EA93D0773A3}" dt="2022-10-27T09:30:35.199" v="245" actId="732"/>
          <ac:picMkLst>
            <pc:docMk/>
            <pc:sldMk cId="242132100" sldId="2146847679"/>
            <ac:picMk id="25" creationId="{7CFE650F-4D3B-6D78-DCED-B4B278935AA0}"/>
          </ac:picMkLst>
        </pc:picChg>
        <pc:picChg chg="mod modCrop">
          <ac:chgData name="d'Agostino, Ciro" userId="522b68d4-162f-4dc7-a4d9-e6a12496a8af" providerId="ADAL" clId="{933A22B0-7985-4515-93BE-5EA93D0773A3}" dt="2022-10-27T09:30:08.056" v="227" actId="1035"/>
          <ac:picMkLst>
            <pc:docMk/>
            <pc:sldMk cId="242132100" sldId="2146847679"/>
            <ac:picMk id="26" creationId="{EDCDF7AB-A067-D333-4FB8-1450CD84A38A}"/>
          </ac:picMkLst>
        </pc:picChg>
        <pc:picChg chg="add del mod">
          <ac:chgData name="d'Agostino, Ciro" userId="522b68d4-162f-4dc7-a4d9-e6a12496a8af" providerId="ADAL" clId="{933A22B0-7985-4515-93BE-5EA93D0773A3}" dt="2022-10-27T09:27:07.853" v="177" actId="478"/>
          <ac:picMkLst>
            <pc:docMk/>
            <pc:sldMk cId="242132100" sldId="2146847679"/>
            <ac:picMk id="48" creationId="{D441BD4F-A395-F979-34CF-1B9A739033B2}"/>
          </ac:picMkLst>
        </pc:picChg>
        <pc:picChg chg="ord">
          <ac:chgData name="d'Agostino, Ciro" userId="522b68d4-162f-4dc7-a4d9-e6a12496a8af" providerId="ADAL" clId="{933A22B0-7985-4515-93BE-5EA93D0773A3}" dt="2022-10-27T09:28:34.368" v="206" actId="167"/>
          <ac:picMkLst>
            <pc:docMk/>
            <pc:sldMk cId="242132100" sldId="2146847679"/>
            <ac:picMk id="65" creationId="{D33CB86E-8326-57B5-9F3E-3CBC35168F09}"/>
          </ac:picMkLst>
        </pc:picChg>
        <pc:picChg chg="add mod">
          <ac:chgData name="d'Agostino, Ciro" userId="522b68d4-162f-4dc7-a4d9-e6a12496a8af" providerId="ADAL" clId="{933A22B0-7985-4515-93BE-5EA93D0773A3}" dt="2022-10-27T09:32:16.263" v="259"/>
          <ac:picMkLst>
            <pc:docMk/>
            <pc:sldMk cId="242132100" sldId="2146847679"/>
            <ac:picMk id="75" creationId="{709ADD15-61C1-AADC-FC19-FE109BE5EFCF}"/>
          </ac:picMkLst>
        </pc:picChg>
        <pc:picChg chg="add mod">
          <ac:chgData name="d'Agostino, Ciro" userId="522b68d4-162f-4dc7-a4d9-e6a12496a8af" providerId="ADAL" clId="{933A22B0-7985-4515-93BE-5EA93D0773A3}" dt="2022-10-27T09:32:16.263" v="259"/>
          <ac:picMkLst>
            <pc:docMk/>
            <pc:sldMk cId="242132100" sldId="2146847679"/>
            <ac:picMk id="78" creationId="{62A7F122-74E0-9D53-D810-0642B32B2257}"/>
          </ac:picMkLst>
        </pc:picChg>
        <pc:picChg chg="del">
          <ac:chgData name="d'Agostino, Ciro" userId="522b68d4-162f-4dc7-a4d9-e6a12496a8af" providerId="ADAL" clId="{933A22B0-7985-4515-93BE-5EA93D0773A3}" dt="2022-10-27T09:32:13.751" v="257" actId="478"/>
          <ac:picMkLst>
            <pc:docMk/>
            <pc:sldMk cId="242132100" sldId="2146847679"/>
            <ac:picMk id="82" creationId="{9C523403-3B68-3330-20F0-E6A2AAAE0C1B}"/>
          </ac:picMkLst>
        </pc:picChg>
        <pc:picChg chg="del">
          <ac:chgData name="d'Agostino, Ciro" userId="522b68d4-162f-4dc7-a4d9-e6a12496a8af" providerId="ADAL" clId="{933A22B0-7985-4515-93BE-5EA93D0773A3}" dt="2022-10-27T09:32:15.374" v="258" actId="478"/>
          <ac:picMkLst>
            <pc:docMk/>
            <pc:sldMk cId="242132100" sldId="2146847679"/>
            <ac:picMk id="84" creationId="{BAAF8864-0CF6-50D7-41D4-680447C35BB6}"/>
          </ac:picMkLst>
        </pc:picChg>
        <pc:picChg chg="mod">
          <ac:chgData name="d'Agostino, Ciro" userId="522b68d4-162f-4dc7-a4d9-e6a12496a8af" providerId="ADAL" clId="{933A22B0-7985-4515-93BE-5EA93D0773A3}" dt="2022-10-27T09:29:49.426" v="221" actId="14100"/>
          <ac:picMkLst>
            <pc:docMk/>
            <pc:sldMk cId="242132100" sldId="2146847679"/>
            <ac:picMk id="226" creationId="{246F3F3C-FA20-8B5F-FA39-A9D29AD17EDA}"/>
          </ac:picMkLst>
        </pc:picChg>
        <pc:cxnChg chg="del">
          <ac:chgData name="d'Agostino, Ciro" userId="522b68d4-162f-4dc7-a4d9-e6a12496a8af" providerId="ADAL" clId="{933A22B0-7985-4515-93BE-5EA93D0773A3}" dt="2022-10-27T09:28:11.001" v="201" actId="478"/>
          <ac:cxnSpMkLst>
            <pc:docMk/>
            <pc:sldMk cId="242132100" sldId="2146847679"/>
            <ac:cxnSpMk id="6" creationId="{4F877DC0-F7C9-FEEC-1E48-E26F26D37250}"/>
          </ac:cxnSpMkLst>
        </pc:cxnChg>
        <pc:cxnChg chg="del">
          <ac:chgData name="d'Agostino, Ciro" userId="522b68d4-162f-4dc7-a4d9-e6a12496a8af" providerId="ADAL" clId="{933A22B0-7985-4515-93BE-5EA93D0773A3}" dt="2022-10-27T09:28:48.311" v="211" actId="478"/>
          <ac:cxnSpMkLst>
            <pc:docMk/>
            <pc:sldMk cId="242132100" sldId="2146847679"/>
            <ac:cxnSpMk id="8" creationId="{53E0A9C4-A20B-6C71-F7D1-FAAADC557220}"/>
          </ac:cxnSpMkLst>
        </pc:cxnChg>
        <pc:cxnChg chg="del">
          <ac:chgData name="d'Agostino, Ciro" userId="522b68d4-162f-4dc7-a4d9-e6a12496a8af" providerId="ADAL" clId="{933A22B0-7985-4515-93BE-5EA93D0773A3}" dt="2022-10-27T09:29:21.917" v="213" actId="478"/>
          <ac:cxnSpMkLst>
            <pc:docMk/>
            <pc:sldMk cId="242132100" sldId="2146847679"/>
            <ac:cxnSpMk id="10" creationId="{A5875FD7-9F2F-0F40-256A-89E0623EB45D}"/>
          </ac:cxnSpMkLst>
        </pc:cxnChg>
        <pc:cxnChg chg="del">
          <ac:chgData name="d'Agostino, Ciro" userId="522b68d4-162f-4dc7-a4d9-e6a12496a8af" providerId="ADAL" clId="{933A22B0-7985-4515-93BE-5EA93D0773A3}" dt="2022-10-27T09:29:40.866" v="219" actId="478"/>
          <ac:cxnSpMkLst>
            <pc:docMk/>
            <pc:sldMk cId="242132100" sldId="2146847679"/>
            <ac:cxnSpMk id="11" creationId="{B5455CD2-AE55-FC0A-C392-96D4F04E84BB}"/>
          </ac:cxnSpMkLst>
        </pc:cxnChg>
        <pc:cxnChg chg="add mod ord">
          <ac:chgData name="d'Agostino, Ciro" userId="522b68d4-162f-4dc7-a4d9-e6a12496a8af" providerId="ADAL" clId="{933A22B0-7985-4515-93BE-5EA93D0773A3}" dt="2022-10-27T09:27:35.126" v="191" actId="167"/>
          <ac:cxnSpMkLst>
            <pc:docMk/>
            <pc:sldMk cId="242132100" sldId="2146847679"/>
            <ac:cxnSpMk id="35" creationId="{28EE0C84-E957-B2AA-F542-9CDDE768A10C}"/>
          </ac:cxnSpMkLst>
        </pc:cxnChg>
        <pc:cxnChg chg="add mod ord">
          <ac:chgData name="d'Agostino, Ciro" userId="522b68d4-162f-4dc7-a4d9-e6a12496a8af" providerId="ADAL" clId="{933A22B0-7985-4515-93BE-5EA93D0773A3}" dt="2022-10-27T09:27:44.819" v="194" actId="167"/>
          <ac:cxnSpMkLst>
            <pc:docMk/>
            <pc:sldMk cId="242132100" sldId="2146847679"/>
            <ac:cxnSpMk id="37" creationId="{B08966D2-8683-5E20-70AE-14DE4998294E}"/>
          </ac:cxnSpMkLst>
        </pc:cxnChg>
        <pc:cxnChg chg="add mod ord">
          <ac:chgData name="d'Agostino, Ciro" userId="522b68d4-162f-4dc7-a4d9-e6a12496a8af" providerId="ADAL" clId="{933A22B0-7985-4515-93BE-5EA93D0773A3}" dt="2022-10-27T09:27:55.153" v="197" actId="167"/>
          <ac:cxnSpMkLst>
            <pc:docMk/>
            <pc:sldMk cId="242132100" sldId="2146847679"/>
            <ac:cxnSpMk id="39" creationId="{2B02BE79-8C4F-4D4E-E0FF-34FD3881BBCF}"/>
          </ac:cxnSpMkLst>
        </pc:cxnChg>
        <pc:cxnChg chg="add mod ord">
          <ac:chgData name="d'Agostino, Ciro" userId="522b68d4-162f-4dc7-a4d9-e6a12496a8af" providerId="ADAL" clId="{933A22B0-7985-4515-93BE-5EA93D0773A3}" dt="2022-10-27T09:28:07.689" v="200" actId="167"/>
          <ac:cxnSpMkLst>
            <pc:docMk/>
            <pc:sldMk cId="242132100" sldId="2146847679"/>
            <ac:cxnSpMk id="45" creationId="{4ACA9911-40BB-8FCA-FED6-0601EE2E9DE7}"/>
          </ac:cxnSpMkLst>
        </pc:cxnChg>
        <pc:cxnChg chg="add mod">
          <ac:chgData name="d'Agostino, Ciro" userId="522b68d4-162f-4dc7-a4d9-e6a12496a8af" providerId="ADAL" clId="{933A22B0-7985-4515-93BE-5EA93D0773A3}" dt="2022-10-27T09:28:40.662" v="208"/>
          <ac:cxnSpMkLst>
            <pc:docMk/>
            <pc:sldMk cId="242132100" sldId="2146847679"/>
            <ac:cxnSpMk id="63" creationId="{970D2A85-12FF-C59C-7B97-CA6039F78CD3}"/>
          </ac:cxnSpMkLst>
        </pc:cxnChg>
        <pc:cxnChg chg="add mod">
          <ac:chgData name="d'Agostino, Ciro" userId="522b68d4-162f-4dc7-a4d9-e6a12496a8af" providerId="ADAL" clId="{933A22B0-7985-4515-93BE-5EA93D0773A3}" dt="2022-10-27T09:28:51.489" v="212" actId="14100"/>
          <ac:cxnSpMkLst>
            <pc:docMk/>
            <pc:sldMk cId="242132100" sldId="2146847679"/>
            <ac:cxnSpMk id="64" creationId="{B2E8AE2D-9FA4-A1DD-662C-C54D24A28640}"/>
          </ac:cxnSpMkLst>
        </pc:cxnChg>
        <pc:cxnChg chg="add mod">
          <ac:chgData name="d'Agostino, Ciro" userId="522b68d4-162f-4dc7-a4d9-e6a12496a8af" providerId="ADAL" clId="{933A22B0-7985-4515-93BE-5EA93D0773A3}" dt="2022-10-27T09:29:29.935" v="216"/>
          <ac:cxnSpMkLst>
            <pc:docMk/>
            <pc:sldMk cId="242132100" sldId="2146847679"/>
            <ac:cxnSpMk id="70" creationId="{CAD34C0B-EAA9-6AC1-585D-FA8BBBD6A4D8}"/>
          </ac:cxnSpMkLst>
        </pc:cxnChg>
        <pc:cxnChg chg="add mod">
          <ac:chgData name="d'Agostino, Ciro" userId="522b68d4-162f-4dc7-a4d9-e6a12496a8af" providerId="ADAL" clId="{933A22B0-7985-4515-93BE-5EA93D0773A3}" dt="2022-10-27T09:29:44.357" v="220" actId="14100"/>
          <ac:cxnSpMkLst>
            <pc:docMk/>
            <pc:sldMk cId="242132100" sldId="2146847679"/>
            <ac:cxnSpMk id="73" creationId="{F5C5DAD7-0E19-D4D1-601B-5D80F117C466}"/>
          </ac:cxnSpMkLst>
        </pc:cxnChg>
        <pc:cxnChg chg="del mod ord">
          <ac:chgData name="d'Agostino, Ciro" userId="522b68d4-162f-4dc7-a4d9-e6a12496a8af" providerId="ADAL" clId="{933A22B0-7985-4515-93BE-5EA93D0773A3}" dt="2022-10-27T09:28:40.255" v="207" actId="21"/>
          <ac:cxnSpMkLst>
            <pc:docMk/>
            <pc:sldMk cId="242132100" sldId="2146847679"/>
            <ac:cxnSpMk id="231" creationId="{7F936768-2D98-D33E-0EFA-21A7390CEA60}"/>
          </ac:cxnSpMkLst>
        </pc:cxnChg>
        <pc:cxnChg chg="del">
          <ac:chgData name="d'Agostino, Ciro" userId="522b68d4-162f-4dc7-a4d9-e6a12496a8af" providerId="ADAL" clId="{933A22B0-7985-4515-93BE-5EA93D0773A3}" dt="2022-10-27T09:28:44.970" v="209" actId="21"/>
          <ac:cxnSpMkLst>
            <pc:docMk/>
            <pc:sldMk cId="242132100" sldId="2146847679"/>
            <ac:cxnSpMk id="232" creationId="{13C4ACF1-CEF2-7928-B993-FAC00C6002A6}"/>
          </ac:cxnSpMkLst>
        </pc:cxnChg>
        <pc:cxnChg chg="del mod">
          <ac:chgData name="d'Agostino, Ciro" userId="522b68d4-162f-4dc7-a4d9-e6a12496a8af" providerId="ADAL" clId="{933A22B0-7985-4515-93BE-5EA93D0773A3}" dt="2022-10-27T09:29:29.330" v="215" actId="21"/>
          <ac:cxnSpMkLst>
            <pc:docMk/>
            <pc:sldMk cId="242132100" sldId="2146847679"/>
            <ac:cxnSpMk id="233" creationId="{152155F1-701C-0D97-A94B-7C365A13EF18}"/>
          </ac:cxnSpMkLst>
        </pc:cxnChg>
        <pc:cxnChg chg="del">
          <ac:chgData name="d'Agostino, Ciro" userId="522b68d4-162f-4dc7-a4d9-e6a12496a8af" providerId="ADAL" clId="{933A22B0-7985-4515-93BE-5EA93D0773A3}" dt="2022-10-27T09:29:36.815" v="217" actId="21"/>
          <ac:cxnSpMkLst>
            <pc:docMk/>
            <pc:sldMk cId="242132100" sldId="2146847679"/>
            <ac:cxnSpMk id="248" creationId="{71CEB586-0EF4-1C15-EF77-A5CD29CD90F0}"/>
          </ac:cxnSpMkLst>
        </pc:cxnChg>
      </pc:sldChg>
      <pc:sldChg chg="ord">
        <pc:chgData name="d'Agostino, Ciro" userId="522b68d4-162f-4dc7-a4d9-e6a12496a8af" providerId="ADAL" clId="{933A22B0-7985-4515-93BE-5EA93D0773A3}" dt="2022-10-27T13:05:44.178" v="671"/>
        <pc:sldMkLst>
          <pc:docMk/>
          <pc:sldMk cId="1656084912" sldId="2146847701"/>
        </pc:sldMkLst>
      </pc:sldChg>
      <pc:sldChg chg="modSp mod">
        <pc:chgData name="d'Agostino, Ciro" userId="522b68d4-162f-4dc7-a4d9-e6a12496a8af" providerId="ADAL" clId="{933A22B0-7985-4515-93BE-5EA93D0773A3}" dt="2022-10-27T11:12:25.654" v="466" actId="14100"/>
        <pc:sldMkLst>
          <pc:docMk/>
          <pc:sldMk cId="2376743371" sldId="2146847717"/>
        </pc:sldMkLst>
        <pc:picChg chg="mod">
          <ac:chgData name="d'Agostino, Ciro" userId="522b68d4-162f-4dc7-a4d9-e6a12496a8af" providerId="ADAL" clId="{933A22B0-7985-4515-93BE-5EA93D0773A3}" dt="2022-10-27T11:12:25.654" v="466" actId="14100"/>
          <ac:picMkLst>
            <pc:docMk/>
            <pc:sldMk cId="2376743371" sldId="2146847717"/>
            <ac:picMk id="18" creationId="{AE160CB6-CCC7-9A4D-BBEC-4E74EAAAE1F3}"/>
          </ac:picMkLst>
        </pc:picChg>
      </pc:sldChg>
      <pc:sldChg chg="addSp delSp modSp mod">
        <pc:chgData name="d'Agostino, Ciro" userId="522b68d4-162f-4dc7-a4d9-e6a12496a8af" providerId="ADAL" clId="{933A22B0-7985-4515-93BE-5EA93D0773A3}" dt="2022-10-26T08:55:10.115" v="158" actId="14100"/>
        <pc:sldMkLst>
          <pc:docMk/>
          <pc:sldMk cId="296568396" sldId="2146847754"/>
        </pc:sldMkLst>
        <pc:picChg chg="add mod ord">
          <ac:chgData name="d'Agostino, Ciro" userId="522b68d4-162f-4dc7-a4d9-e6a12496a8af" providerId="ADAL" clId="{933A22B0-7985-4515-93BE-5EA93D0773A3}" dt="2022-10-26T08:51:55.471" v="101" actId="167"/>
          <ac:picMkLst>
            <pc:docMk/>
            <pc:sldMk cId="296568396" sldId="2146847754"/>
            <ac:picMk id="5" creationId="{E96086D7-650F-7E91-2486-976EFBDA5DA5}"/>
          </ac:picMkLst>
        </pc:picChg>
        <pc:picChg chg="mod">
          <ac:chgData name="d'Agostino, Ciro" userId="522b68d4-162f-4dc7-a4d9-e6a12496a8af" providerId="ADAL" clId="{933A22B0-7985-4515-93BE-5EA93D0773A3}" dt="2022-10-26T08:54:57.216" v="156" actId="1035"/>
          <ac:picMkLst>
            <pc:docMk/>
            <pc:sldMk cId="296568396" sldId="2146847754"/>
            <ac:picMk id="29" creationId="{B1C14EC8-4D66-AEDC-1578-3647754541F6}"/>
          </ac:picMkLst>
        </pc:picChg>
        <pc:picChg chg="del mod">
          <ac:chgData name="d'Agostino, Ciro" userId="522b68d4-162f-4dc7-a4d9-e6a12496a8af" providerId="ADAL" clId="{933A22B0-7985-4515-93BE-5EA93D0773A3}" dt="2022-10-26T08:53:46.199" v="147" actId="478"/>
          <ac:picMkLst>
            <pc:docMk/>
            <pc:sldMk cId="296568396" sldId="2146847754"/>
            <ac:picMk id="31" creationId="{449926D5-9430-79A3-FCAF-7DE65B98129A}"/>
          </ac:picMkLst>
        </pc:picChg>
        <pc:picChg chg="del mod">
          <ac:chgData name="d'Agostino, Ciro" userId="522b68d4-162f-4dc7-a4d9-e6a12496a8af" providerId="ADAL" clId="{933A22B0-7985-4515-93BE-5EA93D0773A3}" dt="2022-10-26T08:51:07.950" v="87" actId="478"/>
          <ac:picMkLst>
            <pc:docMk/>
            <pc:sldMk cId="296568396" sldId="2146847754"/>
            <ac:picMk id="48" creationId="{D441BD4F-A395-F979-34CF-1B9A739033B2}"/>
          </ac:picMkLst>
        </pc:picChg>
        <pc:picChg chg="add mod">
          <ac:chgData name="d'Agostino, Ciro" userId="522b68d4-162f-4dc7-a4d9-e6a12496a8af" providerId="ADAL" clId="{933A22B0-7985-4515-93BE-5EA93D0773A3}" dt="2022-10-26T08:54:47.457" v="151" actId="1076"/>
          <ac:picMkLst>
            <pc:docMk/>
            <pc:sldMk cId="296568396" sldId="2146847754"/>
            <ac:picMk id="56" creationId="{9B28F280-8EBA-9D07-6E19-822C697878E6}"/>
          </ac:picMkLst>
        </pc:picChg>
        <pc:picChg chg="del mod">
          <ac:chgData name="d'Agostino, Ciro" userId="522b68d4-162f-4dc7-a4d9-e6a12496a8af" providerId="ADAL" clId="{933A22B0-7985-4515-93BE-5EA93D0773A3}" dt="2022-10-26T08:51:36.651" v="96" actId="478"/>
          <ac:picMkLst>
            <pc:docMk/>
            <pc:sldMk cId="296568396" sldId="2146847754"/>
            <ac:picMk id="65" creationId="{D33CB86E-8326-57B5-9F3E-3CBC35168F09}"/>
          </ac:picMkLst>
        </pc:picChg>
        <pc:picChg chg="mod">
          <ac:chgData name="d'Agostino, Ciro" userId="522b68d4-162f-4dc7-a4d9-e6a12496a8af" providerId="ADAL" clId="{933A22B0-7985-4515-93BE-5EA93D0773A3}" dt="2022-10-26T08:53:36.410" v="145" actId="1076"/>
          <ac:picMkLst>
            <pc:docMk/>
            <pc:sldMk cId="296568396" sldId="2146847754"/>
            <ac:picMk id="82" creationId="{9C523403-3B68-3330-20F0-E6A2AAAE0C1B}"/>
          </ac:picMkLst>
        </pc:picChg>
        <pc:picChg chg="mod">
          <ac:chgData name="d'Agostino, Ciro" userId="522b68d4-162f-4dc7-a4d9-e6a12496a8af" providerId="ADAL" clId="{933A22B0-7985-4515-93BE-5EA93D0773A3}" dt="2022-10-26T08:53:33.817" v="144" actId="1076"/>
          <ac:picMkLst>
            <pc:docMk/>
            <pc:sldMk cId="296568396" sldId="2146847754"/>
            <ac:picMk id="84" creationId="{BAAF8864-0CF6-50D7-41D4-680447C35BB6}"/>
          </ac:picMkLst>
        </pc:picChg>
        <pc:picChg chg="mod">
          <ac:chgData name="d'Agostino, Ciro" userId="522b68d4-162f-4dc7-a4d9-e6a12496a8af" providerId="ADAL" clId="{933A22B0-7985-4515-93BE-5EA93D0773A3}" dt="2022-10-26T08:55:10.115" v="158" actId="14100"/>
          <ac:picMkLst>
            <pc:docMk/>
            <pc:sldMk cId="296568396" sldId="2146847754"/>
            <ac:picMk id="226" creationId="{246F3F3C-FA20-8B5F-FA39-A9D29AD17EDA}"/>
          </ac:picMkLst>
        </pc:picChg>
        <pc:cxnChg chg="del">
          <ac:chgData name="d'Agostino, Ciro" userId="522b68d4-162f-4dc7-a4d9-e6a12496a8af" providerId="ADAL" clId="{933A22B0-7985-4515-93BE-5EA93D0773A3}" dt="2022-10-26T08:51:13.017" v="88" actId="478"/>
          <ac:cxnSpMkLst>
            <pc:docMk/>
            <pc:sldMk cId="296568396" sldId="2146847754"/>
            <ac:cxnSpMk id="6" creationId="{4F877DC0-F7C9-FEEC-1E48-E26F26D37250}"/>
          </ac:cxnSpMkLst>
        </pc:cxnChg>
        <pc:cxnChg chg="del">
          <ac:chgData name="d'Agostino, Ciro" userId="522b68d4-162f-4dc7-a4d9-e6a12496a8af" providerId="ADAL" clId="{933A22B0-7985-4515-93BE-5EA93D0773A3}" dt="2022-10-26T08:51:15.281" v="89" actId="478"/>
          <ac:cxnSpMkLst>
            <pc:docMk/>
            <pc:sldMk cId="296568396" sldId="2146847754"/>
            <ac:cxnSpMk id="8" creationId="{53E0A9C4-A20B-6C71-F7D1-FAAADC557220}"/>
          </ac:cxnSpMkLst>
        </pc:cxnChg>
        <pc:cxnChg chg="del">
          <ac:chgData name="d'Agostino, Ciro" userId="522b68d4-162f-4dc7-a4d9-e6a12496a8af" providerId="ADAL" clId="{933A22B0-7985-4515-93BE-5EA93D0773A3}" dt="2022-10-26T08:51:17.426" v="90" actId="478"/>
          <ac:cxnSpMkLst>
            <pc:docMk/>
            <pc:sldMk cId="296568396" sldId="2146847754"/>
            <ac:cxnSpMk id="10" creationId="{A5875FD7-9F2F-0F40-256A-89E0623EB45D}"/>
          </ac:cxnSpMkLst>
        </pc:cxnChg>
        <pc:cxnChg chg="del">
          <ac:chgData name="d'Agostino, Ciro" userId="522b68d4-162f-4dc7-a4d9-e6a12496a8af" providerId="ADAL" clId="{933A22B0-7985-4515-93BE-5EA93D0773A3}" dt="2022-10-26T08:51:19.162" v="91" actId="478"/>
          <ac:cxnSpMkLst>
            <pc:docMk/>
            <pc:sldMk cId="296568396" sldId="2146847754"/>
            <ac:cxnSpMk id="11" creationId="{B5455CD2-AE55-FC0A-C392-96D4F04E84BB}"/>
          </ac:cxnSpMkLst>
        </pc:cxnChg>
        <pc:cxnChg chg="add mod">
          <ac:chgData name="d'Agostino, Ciro" userId="522b68d4-162f-4dc7-a4d9-e6a12496a8af" providerId="ADAL" clId="{933A22B0-7985-4515-93BE-5EA93D0773A3}" dt="2022-10-26T08:52:43.210" v="115" actId="1036"/>
          <ac:cxnSpMkLst>
            <pc:docMk/>
            <pc:sldMk cId="296568396" sldId="2146847754"/>
            <ac:cxnSpMk id="35" creationId="{081F443E-B01C-D82D-6AA1-2073161F58D6}"/>
          </ac:cxnSpMkLst>
        </pc:cxnChg>
        <pc:cxnChg chg="add mod">
          <ac:chgData name="d'Agostino, Ciro" userId="522b68d4-162f-4dc7-a4d9-e6a12496a8af" providerId="ADAL" clId="{933A22B0-7985-4515-93BE-5EA93D0773A3}" dt="2022-10-26T08:52:51.253" v="121" actId="1035"/>
          <ac:cxnSpMkLst>
            <pc:docMk/>
            <pc:sldMk cId="296568396" sldId="2146847754"/>
            <ac:cxnSpMk id="37" creationId="{88800F79-6616-D3BC-9484-516E5357AE4B}"/>
          </ac:cxnSpMkLst>
        </pc:cxnChg>
        <pc:cxnChg chg="add mod">
          <ac:chgData name="d'Agostino, Ciro" userId="522b68d4-162f-4dc7-a4d9-e6a12496a8af" providerId="ADAL" clId="{933A22B0-7985-4515-93BE-5EA93D0773A3}" dt="2022-10-26T08:53:02.792" v="131" actId="1037"/>
          <ac:cxnSpMkLst>
            <pc:docMk/>
            <pc:sldMk cId="296568396" sldId="2146847754"/>
            <ac:cxnSpMk id="39" creationId="{F848CD31-E12A-7344-9A01-D582DA92DBAF}"/>
          </ac:cxnSpMkLst>
        </pc:cxnChg>
        <pc:cxnChg chg="add mod">
          <ac:chgData name="d'Agostino, Ciro" userId="522b68d4-162f-4dc7-a4d9-e6a12496a8af" providerId="ADAL" clId="{933A22B0-7985-4515-93BE-5EA93D0773A3}" dt="2022-10-26T08:53:13.217" v="140" actId="1035"/>
          <ac:cxnSpMkLst>
            <pc:docMk/>
            <pc:sldMk cId="296568396" sldId="2146847754"/>
            <ac:cxnSpMk id="45" creationId="{FFE64F95-8C77-1E52-2938-16AD93FD11AA}"/>
          </ac:cxnSpMkLst>
        </pc:cxnChg>
        <pc:cxnChg chg="mod">
          <ac:chgData name="d'Agostino, Ciro" userId="522b68d4-162f-4dc7-a4d9-e6a12496a8af" providerId="ADAL" clId="{933A22B0-7985-4515-93BE-5EA93D0773A3}" dt="2022-10-26T08:52:05.143" v="103" actId="14100"/>
          <ac:cxnSpMkLst>
            <pc:docMk/>
            <pc:sldMk cId="296568396" sldId="2146847754"/>
            <ac:cxnSpMk id="231" creationId="{7F936768-2D98-D33E-0EFA-21A7390CEA60}"/>
          </ac:cxnSpMkLst>
        </pc:cxnChg>
        <pc:cxnChg chg="mod">
          <ac:chgData name="d'Agostino, Ciro" userId="522b68d4-162f-4dc7-a4d9-e6a12496a8af" providerId="ADAL" clId="{933A22B0-7985-4515-93BE-5EA93D0773A3}" dt="2022-10-26T08:52:09.531" v="104" actId="14100"/>
          <ac:cxnSpMkLst>
            <pc:docMk/>
            <pc:sldMk cId="296568396" sldId="2146847754"/>
            <ac:cxnSpMk id="232" creationId="{13C4ACF1-CEF2-7928-B993-FAC00C6002A6}"/>
          </ac:cxnSpMkLst>
        </pc:cxnChg>
        <pc:cxnChg chg="mod">
          <ac:chgData name="d'Agostino, Ciro" userId="522b68d4-162f-4dc7-a4d9-e6a12496a8af" providerId="ADAL" clId="{933A22B0-7985-4515-93BE-5EA93D0773A3}" dt="2022-10-26T08:52:17.619" v="106" actId="14100"/>
          <ac:cxnSpMkLst>
            <pc:docMk/>
            <pc:sldMk cId="296568396" sldId="2146847754"/>
            <ac:cxnSpMk id="233" creationId="{152155F1-701C-0D97-A94B-7C365A13EF18}"/>
          </ac:cxnSpMkLst>
        </pc:cxnChg>
        <pc:cxnChg chg="mod">
          <ac:chgData name="d'Agostino, Ciro" userId="522b68d4-162f-4dc7-a4d9-e6a12496a8af" providerId="ADAL" clId="{933A22B0-7985-4515-93BE-5EA93D0773A3}" dt="2022-10-26T08:52:33.164" v="109" actId="14100"/>
          <ac:cxnSpMkLst>
            <pc:docMk/>
            <pc:sldMk cId="296568396" sldId="2146847754"/>
            <ac:cxnSpMk id="248" creationId="{71CEB586-0EF4-1C15-EF77-A5CD29CD90F0}"/>
          </ac:cxnSpMkLst>
        </pc:cxnChg>
      </pc:sldChg>
      <pc:sldChg chg="modSp mod">
        <pc:chgData name="d'Agostino, Ciro" userId="522b68d4-162f-4dc7-a4d9-e6a12496a8af" providerId="ADAL" clId="{933A22B0-7985-4515-93BE-5EA93D0773A3}" dt="2022-10-26T15:30:32.326" v="163" actId="14100"/>
        <pc:sldMkLst>
          <pc:docMk/>
          <pc:sldMk cId="1788400242" sldId="2146847755"/>
        </pc:sldMkLst>
        <pc:picChg chg="mod">
          <ac:chgData name="d'Agostino, Ciro" userId="522b68d4-162f-4dc7-a4d9-e6a12496a8af" providerId="ADAL" clId="{933A22B0-7985-4515-93BE-5EA93D0773A3}" dt="2022-10-26T15:30:32.326" v="163" actId="14100"/>
          <ac:picMkLst>
            <pc:docMk/>
            <pc:sldMk cId="1788400242" sldId="2146847755"/>
            <ac:picMk id="35" creationId="{AEDD6788-AC8D-4AAD-77A6-34E717B1F32C}"/>
          </ac:picMkLst>
        </pc:picChg>
      </pc:sldChg>
      <pc:sldChg chg="addSp delSp modSp add del mod ord">
        <pc:chgData name="d'Agostino, Ciro" userId="522b68d4-162f-4dc7-a4d9-e6a12496a8af" providerId="ADAL" clId="{933A22B0-7985-4515-93BE-5EA93D0773A3}" dt="2022-10-26T08:44:40.633" v="76" actId="47"/>
        <pc:sldMkLst>
          <pc:docMk/>
          <pc:sldMk cId="1614894791" sldId="2146847756"/>
        </pc:sldMkLst>
        <pc:spChg chg="add mod ord">
          <ac:chgData name="d'Agostino, Ciro" userId="522b68d4-162f-4dc7-a4d9-e6a12496a8af" providerId="ADAL" clId="{933A22B0-7985-4515-93BE-5EA93D0773A3}" dt="2022-10-26T08:16:39.266" v="18" actId="1076"/>
          <ac:spMkLst>
            <pc:docMk/>
            <pc:sldMk cId="1614894791" sldId="2146847756"/>
            <ac:spMk id="3" creationId="{1C863B3A-F293-4824-3399-9739E4B133AB}"/>
          </ac:spMkLst>
        </pc:spChg>
        <pc:spChg chg="add mod">
          <ac:chgData name="d'Agostino, Ciro" userId="522b68d4-162f-4dc7-a4d9-e6a12496a8af" providerId="ADAL" clId="{933A22B0-7985-4515-93BE-5EA93D0773A3}" dt="2022-10-26T08:22:50.384" v="68" actId="1036"/>
          <ac:spMkLst>
            <pc:docMk/>
            <pc:sldMk cId="1614894791" sldId="2146847756"/>
            <ac:spMk id="6" creationId="{A87667ED-A9AE-614B-B51B-D88C23A92A58}"/>
          </ac:spMkLst>
        </pc:spChg>
        <pc:spChg chg="add mod">
          <ac:chgData name="d'Agostino, Ciro" userId="522b68d4-162f-4dc7-a4d9-e6a12496a8af" providerId="ADAL" clId="{933A22B0-7985-4515-93BE-5EA93D0773A3}" dt="2022-10-26T08:17:47.270" v="37" actId="1076"/>
          <ac:spMkLst>
            <pc:docMk/>
            <pc:sldMk cId="1614894791" sldId="2146847756"/>
            <ac:spMk id="7" creationId="{AF743C9A-3BFF-AFA0-DC7A-600922220D84}"/>
          </ac:spMkLst>
        </pc:spChg>
        <pc:spChg chg="add mod">
          <ac:chgData name="d'Agostino, Ciro" userId="522b68d4-162f-4dc7-a4d9-e6a12496a8af" providerId="ADAL" clId="{933A22B0-7985-4515-93BE-5EA93D0773A3}" dt="2022-10-26T08:17:38.374" v="36" actId="1076"/>
          <ac:spMkLst>
            <pc:docMk/>
            <pc:sldMk cId="1614894791" sldId="2146847756"/>
            <ac:spMk id="8" creationId="{FA12DB50-2D76-618B-8604-239BCE5FC470}"/>
          </ac:spMkLst>
        </pc:spChg>
        <pc:spChg chg="add del mod">
          <ac:chgData name="d'Agostino, Ciro" userId="522b68d4-162f-4dc7-a4d9-e6a12496a8af" providerId="ADAL" clId="{933A22B0-7985-4515-93BE-5EA93D0773A3}" dt="2022-10-26T08:17:24.319" v="31"/>
          <ac:spMkLst>
            <pc:docMk/>
            <pc:sldMk cId="1614894791" sldId="2146847756"/>
            <ac:spMk id="9" creationId="{F0DC871D-9611-7EF8-6225-0E898AF01A38}"/>
          </ac:spMkLst>
        </pc:spChg>
        <pc:spChg chg="del">
          <ac:chgData name="d'Agostino, Ciro" userId="522b68d4-162f-4dc7-a4d9-e6a12496a8af" providerId="ADAL" clId="{933A22B0-7985-4515-93BE-5EA93D0773A3}" dt="2022-10-26T08:16:14.594" v="5" actId="478"/>
          <ac:spMkLst>
            <pc:docMk/>
            <pc:sldMk cId="1614894791" sldId="2146847756"/>
            <ac:spMk id="63" creationId="{F8D4FE64-EF4A-48B5-B483-2DEBC54FE6C4}"/>
          </ac:spMkLst>
        </pc:spChg>
        <pc:spChg chg="del">
          <ac:chgData name="d'Agostino, Ciro" userId="522b68d4-162f-4dc7-a4d9-e6a12496a8af" providerId="ADAL" clId="{933A22B0-7985-4515-93BE-5EA93D0773A3}" dt="2022-10-26T08:16:53.234" v="21" actId="478"/>
          <ac:spMkLst>
            <pc:docMk/>
            <pc:sldMk cId="1614894791" sldId="2146847756"/>
            <ac:spMk id="64" creationId="{47CDCCA6-2FBD-4C5B-853D-D61EFAFE9881}"/>
          </ac:spMkLst>
        </pc:spChg>
        <pc:spChg chg="del">
          <ac:chgData name="d'Agostino, Ciro" userId="522b68d4-162f-4dc7-a4d9-e6a12496a8af" providerId="ADAL" clId="{933A22B0-7985-4515-93BE-5EA93D0773A3}" dt="2022-10-26T08:16:56.540" v="22" actId="478"/>
          <ac:spMkLst>
            <pc:docMk/>
            <pc:sldMk cId="1614894791" sldId="2146847756"/>
            <ac:spMk id="65" creationId="{5B3EFB77-0B32-42E8-BFD9-210943816F21}"/>
          </ac:spMkLst>
        </pc:spChg>
        <pc:spChg chg="mod">
          <ac:chgData name="d'Agostino, Ciro" userId="522b68d4-162f-4dc7-a4d9-e6a12496a8af" providerId="ADAL" clId="{933A22B0-7985-4515-93BE-5EA93D0773A3}" dt="2022-10-26T08:22:55.658" v="69" actId="1076"/>
          <ac:spMkLst>
            <pc:docMk/>
            <pc:sldMk cId="1614894791" sldId="2146847756"/>
            <ac:spMk id="71" creationId="{2EC310E9-6B94-42FE-A46E-1F4871D95801}"/>
          </ac:spMkLst>
        </pc:spChg>
        <pc:spChg chg="del">
          <ac:chgData name="d'Agostino, Ciro" userId="522b68d4-162f-4dc7-a4d9-e6a12496a8af" providerId="ADAL" clId="{933A22B0-7985-4515-93BE-5EA93D0773A3}" dt="2022-10-26T08:17:00.354" v="23" actId="478"/>
          <ac:spMkLst>
            <pc:docMk/>
            <pc:sldMk cId="1614894791" sldId="2146847756"/>
            <ac:spMk id="74" creationId="{33F60441-CFE1-4BDA-8B14-F906DD778E14}"/>
          </ac:spMkLst>
        </pc:spChg>
        <pc:grpChg chg="mod">
          <ac:chgData name="d'Agostino, Ciro" userId="522b68d4-162f-4dc7-a4d9-e6a12496a8af" providerId="ADAL" clId="{933A22B0-7985-4515-93BE-5EA93D0773A3}" dt="2022-10-26T08:16:22.223" v="10" actId="1076"/>
          <ac:grpSpMkLst>
            <pc:docMk/>
            <pc:sldMk cId="1614894791" sldId="2146847756"/>
            <ac:grpSpMk id="2" creationId="{87693314-41FA-B487-2E7D-8EBB11AE5DF6}"/>
          </ac:grpSpMkLst>
        </pc:grpChg>
        <pc:picChg chg="add mod">
          <ac:chgData name="d'Agostino, Ciro" userId="522b68d4-162f-4dc7-a4d9-e6a12496a8af" providerId="ADAL" clId="{933A22B0-7985-4515-93BE-5EA93D0773A3}" dt="2022-10-26T08:16:34.588" v="17"/>
          <ac:picMkLst>
            <pc:docMk/>
            <pc:sldMk cId="1614894791" sldId="2146847756"/>
            <ac:picMk id="4" creationId="{62DE8524-2199-1AB8-7A16-DE1D5B1EAF46}"/>
          </ac:picMkLst>
        </pc:picChg>
        <pc:picChg chg="add mod modCrop">
          <ac:chgData name="d'Agostino, Ciro" userId="522b68d4-162f-4dc7-a4d9-e6a12496a8af" providerId="ADAL" clId="{933A22B0-7985-4515-93BE-5EA93D0773A3}" dt="2022-10-26T08:19:32.242" v="49"/>
          <ac:picMkLst>
            <pc:docMk/>
            <pc:sldMk cId="1614894791" sldId="2146847756"/>
            <ac:picMk id="5" creationId="{FFF1B6F3-375E-1081-C945-DD4F74069222}"/>
          </ac:picMkLst>
        </pc:picChg>
        <pc:picChg chg="add mod">
          <ac:chgData name="d'Agostino, Ciro" userId="522b68d4-162f-4dc7-a4d9-e6a12496a8af" providerId="ADAL" clId="{933A22B0-7985-4515-93BE-5EA93D0773A3}" dt="2022-10-26T08:17:26.322" v="33"/>
          <ac:picMkLst>
            <pc:docMk/>
            <pc:sldMk cId="1614894791" sldId="2146847756"/>
            <ac:picMk id="10" creationId="{F5496318-BCA0-9477-AECC-29E2BE80BE1D}"/>
          </ac:picMkLst>
        </pc:picChg>
        <pc:picChg chg="add mod">
          <ac:chgData name="d'Agostino, Ciro" userId="522b68d4-162f-4dc7-a4d9-e6a12496a8af" providerId="ADAL" clId="{933A22B0-7985-4515-93BE-5EA93D0773A3}" dt="2022-10-26T08:17:26.322" v="33"/>
          <ac:picMkLst>
            <pc:docMk/>
            <pc:sldMk cId="1614894791" sldId="2146847756"/>
            <ac:picMk id="12" creationId="{922D679F-7A53-AEF0-EF70-F2CAF47281C3}"/>
          </ac:picMkLst>
        </pc:picChg>
        <pc:picChg chg="add mod">
          <ac:chgData name="d'Agostino, Ciro" userId="522b68d4-162f-4dc7-a4d9-e6a12496a8af" providerId="ADAL" clId="{933A22B0-7985-4515-93BE-5EA93D0773A3}" dt="2022-10-26T08:17:26.322" v="33"/>
          <ac:picMkLst>
            <pc:docMk/>
            <pc:sldMk cId="1614894791" sldId="2146847756"/>
            <ac:picMk id="13" creationId="{7994E65A-5A09-81CC-6271-C27B51C5A8AB}"/>
          </ac:picMkLst>
        </pc:picChg>
        <pc:picChg chg="add mod">
          <ac:chgData name="d'Agostino, Ciro" userId="522b68d4-162f-4dc7-a4d9-e6a12496a8af" providerId="ADAL" clId="{933A22B0-7985-4515-93BE-5EA93D0773A3}" dt="2022-10-26T08:17:26.322" v="33"/>
          <ac:picMkLst>
            <pc:docMk/>
            <pc:sldMk cId="1614894791" sldId="2146847756"/>
            <ac:picMk id="14" creationId="{0487528D-322F-DC9F-9EFC-FCC9193E827A}"/>
          </ac:picMkLst>
        </pc:picChg>
        <pc:picChg chg="add mod">
          <ac:chgData name="d'Agostino, Ciro" userId="522b68d4-162f-4dc7-a4d9-e6a12496a8af" providerId="ADAL" clId="{933A22B0-7985-4515-93BE-5EA93D0773A3}" dt="2022-10-26T08:19:38.270" v="50"/>
          <ac:picMkLst>
            <pc:docMk/>
            <pc:sldMk cId="1614894791" sldId="2146847756"/>
            <ac:picMk id="15" creationId="{D7F18575-892B-9A6C-F743-708CF9DA70C3}"/>
          </ac:picMkLst>
        </pc:picChg>
        <pc:picChg chg="add mod modCrop">
          <ac:chgData name="d'Agostino, Ciro" userId="522b68d4-162f-4dc7-a4d9-e6a12496a8af" providerId="ADAL" clId="{933A22B0-7985-4515-93BE-5EA93D0773A3}" dt="2022-10-26T08:20:15.034" v="57" actId="1076"/>
          <ac:picMkLst>
            <pc:docMk/>
            <pc:sldMk cId="1614894791" sldId="2146847756"/>
            <ac:picMk id="16" creationId="{7B993B82-00A4-C7F1-BD03-E62D053E0A1B}"/>
          </ac:picMkLst>
        </pc:picChg>
        <pc:picChg chg="add mod">
          <ac:chgData name="d'Agostino, Ciro" userId="522b68d4-162f-4dc7-a4d9-e6a12496a8af" providerId="ADAL" clId="{933A22B0-7985-4515-93BE-5EA93D0773A3}" dt="2022-10-26T08:22:37.603" v="66" actId="1076"/>
          <ac:picMkLst>
            <pc:docMk/>
            <pc:sldMk cId="1614894791" sldId="2146847756"/>
            <ac:picMk id="18" creationId="{B2539CF4-C983-D8CD-BA7C-0540717BCBD3}"/>
          </ac:picMkLst>
        </pc:picChg>
        <pc:picChg chg="del">
          <ac:chgData name="d'Agostino, Ciro" userId="522b68d4-162f-4dc7-a4d9-e6a12496a8af" providerId="ADAL" clId="{933A22B0-7985-4515-93BE-5EA93D0773A3}" dt="2022-10-26T08:16:34.158" v="16" actId="21"/>
          <ac:picMkLst>
            <pc:docMk/>
            <pc:sldMk cId="1614894791" sldId="2146847756"/>
            <ac:picMk id="26" creationId="{F97FC7FD-D54F-4D1A-BCC6-92C46F6E08D2}"/>
          </ac:picMkLst>
        </pc:picChg>
        <pc:picChg chg="del">
          <ac:chgData name="d'Agostino, Ciro" userId="522b68d4-162f-4dc7-a4d9-e6a12496a8af" providerId="ADAL" clId="{933A22B0-7985-4515-93BE-5EA93D0773A3}" dt="2022-10-26T08:22:31.079" v="63" actId="478"/>
          <ac:picMkLst>
            <pc:docMk/>
            <pc:sldMk cId="1614894791" sldId="2146847756"/>
            <ac:picMk id="70" creationId="{341E4F20-6973-424E-9ECB-F70D356A44E3}"/>
          </ac:picMkLst>
        </pc:picChg>
        <pc:picChg chg="del">
          <ac:chgData name="d'Agostino, Ciro" userId="522b68d4-162f-4dc7-a4d9-e6a12496a8af" providerId="ADAL" clId="{933A22B0-7985-4515-93BE-5EA93D0773A3}" dt="2022-10-26T08:16:34.158" v="16" actId="21"/>
          <ac:picMkLst>
            <pc:docMk/>
            <pc:sldMk cId="1614894791" sldId="2146847756"/>
            <ac:picMk id="78" creationId="{34860304-FE38-4E7A-ABDA-C139BAFB0BB6}"/>
          </ac:picMkLst>
        </pc:picChg>
        <pc:picChg chg="del">
          <ac:chgData name="d'Agostino, Ciro" userId="522b68d4-162f-4dc7-a4d9-e6a12496a8af" providerId="ADAL" clId="{933A22B0-7985-4515-93BE-5EA93D0773A3}" dt="2022-10-26T08:17:25.674" v="32" actId="21"/>
          <ac:picMkLst>
            <pc:docMk/>
            <pc:sldMk cId="1614894791" sldId="2146847756"/>
            <ac:picMk id="79" creationId="{368C57D0-A0C5-47F4-9949-F74E576692C3}"/>
          </ac:picMkLst>
        </pc:picChg>
        <pc:picChg chg="del">
          <ac:chgData name="d'Agostino, Ciro" userId="522b68d4-162f-4dc7-a4d9-e6a12496a8af" providerId="ADAL" clId="{933A22B0-7985-4515-93BE-5EA93D0773A3}" dt="2022-10-26T08:17:25.674" v="32" actId="21"/>
          <ac:picMkLst>
            <pc:docMk/>
            <pc:sldMk cId="1614894791" sldId="2146847756"/>
            <ac:picMk id="80" creationId="{A024046E-81BB-4FB8-9AA8-437210D8182E}"/>
          </ac:picMkLst>
        </pc:picChg>
        <pc:picChg chg="mod">
          <ac:chgData name="d'Agostino, Ciro" userId="522b68d4-162f-4dc7-a4d9-e6a12496a8af" providerId="ADAL" clId="{933A22B0-7985-4515-93BE-5EA93D0773A3}" dt="2022-10-26T08:23:07.900" v="73" actId="1035"/>
          <ac:picMkLst>
            <pc:docMk/>
            <pc:sldMk cId="1614894791" sldId="2146847756"/>
            <ac:picMk id="83" creationId="{F53934A9-4746-472B-8B75-60B607D4388C}"/>
          </ac:picMkLst>
        </pc:picChg>
        <pc:picChg chg="mod">
          <ac:chgData name="d'Agostino, Ciro" userId="522b68d4-162f-4dc7-a4d9-e6a12496a8af" providerId="ADAL" clId="{933A22B0-7985-4515-93BE-5EA93D0773A3}" dt="2022-10-26T08:23:07.900" v="73" actId="1035"/>
          <ac:picMkLst>
            <pc:docMk/>
            <pc:sldMk cId="1614894791" sldId="2146847756"/>
            <ac:picMk id="86" creationId="{758256BB-F29F-4656-BFDE-144654BE3F48}"/>
          </ac:picMkLst>
        </pc:picChg>
        <pc:picChg chg="del">
          <ac:chgData name="d'Agostino, Ciro" userId="522b68d4-162f-4dc7-a4d9-e6a12496a8af" providerId="ADAL" clId="{933A22B0-7985-4515-93BE-5EA93D0773A3}" dt="2022-10-26T08:17:25.674" v="32" actId="21"/>
          <ac:picMkLst>
            <pc:docMk/>
            <pc:sldMk cId="1614894791" sldId="2146847756"/>
            <ac:picMk id="88" creationId="{EA768E46-DF85-4B0D-9315-E07493E02D66}"/>
          </ac:picMkLst>
        </pc:picChg>
        <pc:picChg chg="del">
          <ac:chgData name="d'Agostino, Ciro" userId="522b68d4-162f-4dc7-a4d9-e6a12496a8af" providerId="ADAL" clId="{933A22B0-7985-4515-93BE-5EA93D0773A3}" dt="2022-10-26T08:17:25.674" v="32" actId="21"/>
          <ac:picMkLst>
            <pc:docMk/>
            <pc:sldMk cId="1614894791" sldId="2146847756"/>
            <ac:picMk id="89" creationId="{8B107AF4-3701-4784-A468-16AB734B6352}"/>
          </ac:picMkLst>
        </pc:picChg>
        <pc:picChg chg="del">
          <ac:chgData name="d'Agostino, Ciro" userId="522b68d4-162f-4dc7-a4d9-e6a12496a8af" providerId="ADAL" clId="{933A22B0-7985-4515-93BE-5EA93D0773A3}" dt="2022-10-26T08:17:25.674" v="32" actId="21"/>
          <ac:picMkLst>
            <pc:docMk/>
            <pc:sldMk cId="1614894791" sldId="2146847756"/>
            <ac:picMk id="90" creationId="{E2392969-5351-44B0-849D-683E3FACB1BD}"/>
          </ac:picMkLst>
        </pc:picChg>
        <pc:picChg chg="del">
          <ac:chgData name="d'Agostino, Ciro" userId="522b68d4-162f-4dc7-a4d9-e6a12496a8af" providerId="ADAL" clId="{933A22B0-7985-4515-93BE-5EA93D0773A3}" dt="2022-10-26T08:17:25.674" v="32" actId="21"/>
          <ac:picMkLst>
            <pc:docMk/>
            <pc:sldMk cId="1614894791" sldId="2146847756"/>
            <ac:picMk id="91" creationId="{F24DB50F-23EE-432C-A36E-98F588260061}"/>
          </ac:picMkLst>
        </pc:picChg>
        <pc:picChg chg="mod">
          <ac:chgData name="d'Agostino, Ciro" userId="522b68d4-162f-4dc7-a4d9-e6a12496a8af" providerId="ADAL" clId="{933A22B0-7985-4515-93BE-5EA93D0773A3}" dt="2022-10-26T08:22:44.880" v="67" actId="1076"/>
          <ac:picMkLst>
            <pc:docMk/>
            <pc:sldMk cId="1614894791" sldId="2146847756"/>
            <ac:picMk id="99" creationId="{B3E59391-9191-49F7-9D05-9EE9BC2C802B}"/>
          </ac:picMkLst>
        </pc:picChg>
        <pc:picChg chg="del">
          <ac:chgData name="d'Agostino, Ciro" userId="522b68d4-162f-4dc7-a4d9-e6a12496a8af" providerId="ADAL" clId="{933A22B0-7985-4515-93BE-5EA93D0773A3}" dt="2022-10-26T08:20:28.580" v="60" actId="478"/>
          <ac:picMkLst>
            <pc:docMk/>
            <pc:sldMk cId="1614894791" sldId="2146847756"/>
            <ac:picMk id="100" creationId="{9DC5B551-CBA9-40F0-9B68-7A7EDBDC75CE}"/>
          </ac:picMkLst>
        </pc:picChg>
        <pc:picChg chg="del">
          <ac:chgData name="d'Agostino, Ciro" userId="522b68d4-162f-4dc7-a4d9-e6a12496a8af" providerId="ADAL" clId="{933A22B0-7985-4515-93BE-5EA93D0773A3}" dt="2022-10-26T08:20:30.761" v="61" actId="478"/>
          <ac:picMkLst>
            <pc:docMk/>
            <pc:sldMk cId="1614894791" sldId="2146847756"/>
            <ac:picMk id="101" creationId="{CB08D105-2DF2-40ED-812A-8495AE02957E}"/>
          </ac:picMkLst>
        </pc:picChg>
        <pc:picChg chg="mod">
          <ac:chgData name="d'Agostino, Ciro" userId="522b68d4-162f-4dc7-a4d9-e6a12496a8af" providerId="ADAL" clId="{933A22B0-7985-4515-93BE-5EA93D0773A3}" dt="2022-10-26T08:20:37.059" v="62" actId="1076"/>
          <ac:picMkLst>
            <pc:docMk/>
            <pc:sldMk cId="1614894791" sldId="2146847756"/>
            <ac:picMk id="103" creationId="{B0FEEE75-826C-4177-A11B-4855B369ACD9}"/>
          </ac:picMkLst>
        </pc:picChg>
      </pc:sldChg>
      <pc:sldChg chg="addSp delSp modSp mod">
        <pc:chgData name="d'Agostino, Ciro" userId="522b68d4-162f-4dc7-a4d9-e6a12496a8af" providerId="ADAL" clId="{933A22B0-7985-4515-93BE-5EA93D0773A3}" dt="2022-10-28T10:02:45.949" v="1130" actId="1076"/>
        <pc:sldMkLst>
          <pc:docMk/>
          <pc:sldMk cId="1593466777" sldId="2146847757"/>
        </pc:sldMkLst>
        <pc:spChg chg="del mod topLvl">
          <ac:chgData name="d'Agostino, Ciro" userId="522b68d4-162f-4dc7-a4d9-e6a12496a8af" providerId="ADAL" clId="{933A22B0-7985-4515-93BE-5EA93D0773A3}" dt="2022-10-28T09:52:13.426" v="1020" actId="478"/>
          <ac:spMkLst>
            <pc:docMk/>
            <pc:sldMk cId="1593466777" sldId="2146847757"/>
            <ac:spMk id="92" creationId="{A5FD950A-49BB-6A7C-E4D9-EEF7EB3952FA}"/>
          </ac:spMkLst>
        </pc:spChg>
        <pc:spChg chg="add mod">
          <ac:chgData name="d'Agostino, Ciro" userId="522b68d4-162f-4dc7-a4d9-e6a12496a8af" providerId="ADAL" clId="{933A22B0-7985-4515-93BE-5EA93D0773A3}" dt="2022-10-28T09:54:51.600" v="1038" actId="14100"/>
          <ac:spMkLst>
            <pc:docMk/>
            <pc:sldMk cId="1593466777" sldId="2146847757"/>
            <ac:spMk id="106" creationId="{518E6BEB-FDCA-105D-9BDB-F9CF192EE353}"/>
          </ac:spMkLst>
        </pc:spChg>
        <pc:spChg chg="mod">
          <ac:chgData name="d'Agostino, Ciro" userId="522b68d4-162f-4dc7-a4d9-e6a12496a8af" providerId="ADAL" clId="{933A22B0-7985-4515-93BE-5EA93D0773A3}" dt="2022-10-28T09:54:19.995" v="1033" actId="208"/>
          <ac:spMkLst>
            <pc:docMk/>
            <pc:sldMk cId="1593466777" sldId="2146847757"/>
            <ac:spMk id="268" creationId="{F771806C-AB4B-4A28-AE78-458643179C19}"/>
          </ac:spMkLst>
        </pc:spChg>
        <pc:grpChg chg="add del mod">
          <ac:chgData name="d'Agostino, Ciro" userId="522b68d4-162f-4dc7-a4d9-e6a12496a8af" providerId="ADAL" clId="{933A22B0-7985-4515-93BE-5EA93D0773A3}" dt="2022-10-28T09:52:13.426" v="1020" actId="478"/>
          <ac:grpSpMkLst>
            <pc:docMk/>
            <pc:sldMk cId="1593466777" sldId="2146847757"/>
            <ac:grpSpMk id="89" creationId="{70168AA5-B321-A14C-A7C1-F4D031DB745A}"/>
          </ac:grpSpMkLst>
        </pc:grpChg>
        <pc:grpChg chg="mod">
          <ac:chgData name="d'Agostino, Ciro" userId="522b68d4-162f-4dc7-a4d9-e6a12496a8af" providerId="ADAL" clId="{933A22B0-7985-4515-93BE-5EA93D0773A3}" dt="2022-10-28T09:52:27.059" v="1022" actId="164"/>
          <ac:grpSpMkLst>
            <pc:docMk/>
            <pc:sldMk cId="1593466777" sldId="2146847757"/>
            <ac:grpSpMk id="97" creationId="{9B2677DB-42BA-DFDF-3CA1-88E1FA52FF9D}"/>
          </ac:grpSpMkLst>
        </pc:grpChg>
        <pc:grpChg chg="add mod">
          <ac:chgData name="d'Agostino, Ciro" userId="522b68d4-162f-4dc7-a4d9-e6a12496a8af" providerId="ADAL" clId="{933A22B0-7985-4515-93BE-5EA93D0773A3}" dt="2022-10-28T09:59:18.210" v="1094" actId="164"/>
          <ac:grpSpMkLst>
            <pc:docMk/>
            <pc:sldMk cId="1593466777" sldId="2146847757"/>
            <ac:grpSpMk id="102" creationId="{C307C9C4-7958-E75B-8180-B8CD866DE224}"/>
          </ac:grpSpMkLst>
        </pc:grpChg>
        <pc:grpChg chg="add mod">
          <ac:chgData name="d'Agostino, Ciro" userId="522b68d4-162f-4dc7-a4d9-e6a12496a8af" providerId="ADAL" clId="{933A22B0-7985-4515-93BE-5EA93D0773A3}" dt="2022-10-28T10:01:36.201" v="1113" actId="1076"/>
          <ac:grpSpMkLst>
            <pc:docMk/>
            <pc:sldMk cId="1593466777" sldId="2146847757"/>
            <ac:grpSpMk id="114" creationId="{E681B77D-A1FA-27A1-F58F-A39079B7E19A}"/>
          </ac:grpSpMkLst>
        </pc:grpChg>
        <pc:picChg chg="mod">
          <ac:chgData name="d'Agostino, Ciro" userId="522b68d4-162f-4dc7-a4d9-e6a12496a8af" providerId="ADAL" clId="{933A22B0-7985-4515-93BE-5EA93D0773A3}" dt="2022-10-28T10:02:45.949" v="1130" actId="1076"/>
          <ac:picMkLst>
            <pc:docMk/>
            <pc:sldMk cId="1593466777" sldId="2146847757"/>
            <ac:picMk id="60" creationId="{E1D992C8-2644-7237-A94C-7888F5E9A687}"/>
          </ac:picMkLst>
        </pc:picChg>
        <pc:picChg chg="mod">
          <ac:chgData name="d'Agostino, Ciro" userId="522b68d4-162f-4dc7-a4d9-e6a12496a8af" providerId="ADAL" clId="{933A22B0-7985-4515-93BE-5EA93D0773A3}" dt="2022-10-28T10:01:44.644" v="1118" actId="1038"/>
          <ac:picMkLst>
            <pc:docMk/>
            <pc:sldMk cId="1593466777" sldId="2146847757"/>
            <ac:picMk id="91" creationId="{85A0AF24-9F0A-0DDB-2611-1CC4E92924BB}"/>
          </ac:picMkLst>
        </pc:picChg>
        <pc:picChg chg="mod">
          <ac:chgData name="d'Agostino, Ciro" userId="522b68d4-162f-4dc7-a4d9-e6a12496a8af" providerId="ADAL" clId="{933A22B0-7985-4515-93BE-5EA93D0773A3}" dt="2022-10-28T10:01:36.746" v="1114" actId="1076"/>
          <ac:picMkLst>
            <pc:docMk/>
            <pc:sldMk cId="1593466777" sldId="2146847757"/>
            <ac:picMk id="94" creationId="{E6A01938-0777-5E2B-33B9-13B27102E8B4}"/>
          </ac:picMkLst>
        </pc:picChg>
        <pc:picChg chg="mod topLvl modCrop">
          <ac:chgData name="d'Agostino, Ciro" userId="522b68d4-162f-4dc7-a4d9-e6a12496a8af" providerId="ADAL" clId="{933A22B0-7985-4515-93BE-5EA93D0773A3}" dt="2022-10-28T09:55:32.585" v="1048" actId="1035"/>
          <ac:picMkLst>
            <pc:docMk/>
            <pc:sldMk cId="1593466777" sldId="2146847757"/>
            <ac:picMk id="95" creationId="{CF63DB90-805B-528C-4453-A7101F77DDB3}"/>
          </ac:picMkLst>
        </pc:picChg>
        <pc:picChg chg="del">
          <ac:chgData name="d'Agostino, Ciro" userId="522b68d4-162f-4dc7-a4d9-e6a12496a8af" providerId="ADAL" clId="{933A22B0-7985-4515-93BE-5EA93D0773A3}" dt="2022-10-28T09:55:05.420" v="1042" actId="478"/>
          <ac:picMkLst>
            <pc:docMk/>
            <pc:sldMk cId="1593466777" sldId="2146847757"/>
            <ac:picMk id="96" creationId="{50F4D37A-27A0-4A00-F804-CA474B254558}"/>
          </ac:picMkLst>
        </pc:picChg>
        <pc:picChg chg="del mod">
          <ac:chgData name="d'Agostino, Ciro" userId="522b68d4-162f-4dc7-a4d9-e6a12496a8af" providerId="ADAL" clId="{933A22B0-7985-4515-93BE-5EA93D0773A3}" dt="2022-10-28T09:52:17.891" v="1021" actId="478"/>
          <ac:picMkLst>
            <pc:docMk/>
            <pc:sldMk cId="1593466777" sldId="2146847757"/>
            <ac:picMk id="103" creationId="{CFD6DA61-2E17-F1AE-E4DE-A893E709947F}"/>
          </ac:picMkLst>
        </pc:picChg>
        <pc:picChg chg="add del mod modCrop">
          <ac:chgData name="d'Agostino, Ciro" userId="522b68d4-162f-4dc7-a4d9-e6a12496a8af" providerId="ADAL" clId="{933A22B0-7985-4515-93BE-5EA93D0773A3}" dt="2022-10-28T09:57:44.642" v="1070" actId="21"/>
          <ac:picMkLst>
            <pc:docMk/>
            <pc:sldMk cId="1593466777" sldId="2146847757"/>
            <ac:picMk id="104" creationId="{727D2026-E3C5-5457-8284-FC909DA58D38}"/>
          </ac:picMkLst>
        </pc:picChg>
        <pc:picChg chg="add mod">
          <ac:chgData name="d'Agostino, Ciro" userId="522b68d4-162f-4dc7-a4d9-e6a12496a8af" providerId="ADAL" clId="{933A22B0-7985-4515-93BE-5EA93D0773A3}" dt="2022-10-28T10:01:44.644" v="1118" actId="1038"/>
          <ac:picMkLst>
            <pc:docMk/>
            <pc:sldMk cId="1593466777" sldId="2146847757"/>
            <ac:picMk id="105" creationId="{E2355CEB-D5CD-9815-3517-225F01B18743}"/>
          </ac:picMkLst>
        </pc:picChg>
        <pc:picChg chg="add del mod modCrop">
          <ac:chgData name="d'Agostino, Ciro" userId="522b68d4-162f-4dc7-a4d9-e6a12496a8af" providerId="ADAL" clId="{933A22B0-7985-4515-93BE-5EA93D0773A3}" dt="2022-10-28T10:01:35.733" v="1112" actId="21"/>
          <ac:picMkLst>
            <pc:docMk/>
            <pc:sldMk cId="1593466777" sldId="2146847757"/>
            <ac:picMk id="107" creationId="{496023AB-0D67-1606-1F31-0DDD6303EE58}"/>
          </ac:picMkLst>
        </pc:picChg>
        <pc:picChg chg="add del mod modCrop">
          <ac:chgData name="d'Agostino, Ciro" userId="522b68d4-162f-4dc7-a4d9-e6a12496a8af" providerId="ADAL" clId="{933A22B0-7985-4515-93BE-5EA93D0773A3}" dt="2022-10-28T10:01:35.733" v="1112" actId="21"/>
          <ac:picMkLst>
            <pc:docMk/>
            <pc:sldMk cId="1593466777" sldId="2146847757"/>
            <ac:picMk id="108" creationId="{863A90E2-EE06-629D-3970-07C4D81D2D33}"/>
          </ac:picMkLst>
        </pc:picChg>
        <pc:picChg chg="add mod">
          <ac:chgData name="d'Agostino, Ciro" userId="522b68d4-162f-4dc7-a4d9-e6a12496a8af" providerId="ADAL" clId="{933A22B0-7985-4515-93BE-5EA93D0773A3}" dt="2022-10-28T09:59:18.210" v="1094" actId="164"/>
          <ac:picMkLst>
            <pc:docMk/>
            <pc:sldMk cId="1593466777" sldId="2146847757"/>
            <ac:picMk id="110" creationId="{50F01A08-B32E-DB99-E711-84C87500B58F}"/>
          </ac:picMkLst>
        </pc:picChg>
        <pc:picChg chg="add del mod modCrop">
          <ac:chgData name="d'Agostino, Ciro" userId="522b68d4-162f-4dc7-a4d9-e6a12496a8af" providerId="ADAL" clId="{933A22B0-7985-4515-93BE-5EA93D0773A3}" dt="2022-10-28T09:58:44.754" v="1089" actId="478"/>
          <ac:picMkLst>
            <pc:docMk/>
            <pc:sldMk cId="1593466777" sldId="2146847757"/>
            <ac:picMk id="111" creationId="{12400E89-8744-00DD-1763-98FEDEE820AE}"/>
          </ac:picMkLst>
        </pc:picChg>
        <pc:picChg chg="add del mod">
          <ac:chgData name="d'Agostino, Ciro" userId="522b68d4-162f-4dc7-a4d9-e6a12496a8af" providerId="ADAL" clId="{933A22B0-7985-4515-93BE-5EA93D0773A3}" dt="2022-10-28T10:02:15.095" v="1126" actId="21"/>
          <ac:picMkLst>
            <pc:docMk/>
            <pc:sldMk cId="1593466777" sldId="2146847757"/>
            <ac:picMk id="112" creationId="{5990C2D3-A160-42B3-76F4-E9369649C882}"/>
          </ac:picMkLst>
        </pc:picChg>
        <pc:picChg chg="add del mod">
          <ac:chgData name="d'Agostino, Ciro" userId="522b68d4-162f-4dc7-a4d9-e6a12496a8af" providerId="ADAL" clId="{933A22B0-7985-4515-93BE-5EA93D0773A3}" dt="2022-10-28T10:02:06.901" v="1124" actId="1035"/>
          <ac:picMkLst>
            <pc:docMk/>
            <pc:sldMk cId="1593466777" sldId="2146847757"/>
            <ac:picMk id="115" creationId="{CA80C4AA-F6CF-9F1F-AD06-C07762CFD891}"/>
          </ac:picMkLst>
        </pc:picChg>
        <pc:picChg chg="add del mod">
          <ac:chgData name="d'Agostino, Ciro" userId="522b68d4-162f-4dc7-a4d9-e6a12496a8af" providerId="ADAL" clId="{933A22B0-7985-4515-93BE-5EA93D0773A3}" dt="2022-10-28T10:02:06.901" v="1124" actId="1035"/>
          <ac:picMkLst>
            <pc:docMk/>
            <pc:sldMk cId="1593466777" sldId="2146847757"/>
            <ac:picMk id="122" creationId="{42CC1583-F2E6-F3C2-D2A5-1CA4E71D6762}"/>
          </ac:picMkLst>
        </pc:picChg>
        <pc:picChg chg="add mod">
          <ac:chgData name="d'Agostino, Ciro" userId="522b68d4-162f-4dc7-a4d9-e6a12496a8af" providerId="ADAL" clId="{933A22B0-7985-4515-93BE-5EA93D0773A3}" dt="2022-10-28T10:02:21.642" v="1128" actId="1076"/>
          <ac:picMkLst>
            <pc:docMk/>
            <pc:sldMk cId="1593466777" sldId="2146847757"/>
            <ac:picMk id="126" creationId="{F7E8A008-5631-7C83-7FF7-D833FF513EE2}"/>
          </ac:picMkLst>
        </pc:picChg>
      </pc:sldChg>
      <pc:sldChg chg="addSp delSp modSp add mod">
        <pc:chgData name="d'Agostino, Ciro" userId="522b68d4-162f-4dc7-a4d9-e6a12496a8af" providerId="ADAL" clId="{933A22B0-7985-4515-93BE-5EA93D0773A3}" dt="2022-10-27T09:36:16.967" v="401" actId="1076"/>
        <pc:sldMkLst>
          <pc:docMk/>
          <pc:sldMk cId="3129398343" sldId="2146847758"/>
        </pc:sldMkLst>
        <pc:spChg chg="mod">
          <ac:chgData name="d'Agostino, Ciro" userId="522b68d4-162f-4dc7-a4d9-e6a12496a8af" providerId="ADAL" clId="{933A22B0-7985-4515-93BE-5EA93D0773A3}" dt="2022-10-27T09:33:44.398" v="292" actId="1076"/>
          <ac:spMkLst>
            <pc:docMk/>
            <pc:sldMk cId="3129398343" sldId="2146847758"/>
            <ac:spMk id="9" creationId="{74E08E85-F89B-0A31-B9E9-C37C594141B7}"/>
          </ac:spMkLst>
        </pc:spChg>
        <pc:spChg chg="del">
          <ac:chgData name="d'Agostino, Ciro" userId="522b68d4-162f-4dc7-a4d9-e6a12496a8af" providerId="ADAL" clId="{933A22B0-7985-4515-93BE-5EA93D0773A3}" dt="2022-10-27T09:33:41.509" v="291" actId="478"/>
          <ac:spMkLst>
            <pc:docMk/>
            <pc:sldMk cId="3129398343" sldId="2146847758"/>
            <ac:spMk id="75" creationId="{F0FB5F94-5E6C-4E07-9E67-9D58C12D0755}"/>
          </ac:spMkLst>
        </pc:spChg>
        <pc:spChg chg="mod">
          <ac:chgData name="d'Agostino, Ciro" userId="522b68d4-162f-4dc7-a4d9-e6a12496a8af" providerId="ADAL" clId="{933A22B0-7985-4515-93BE-5EA93D0773A3}" dt="2022-10-27T09:33:20.552" v="279" actId="1036"/>
          <ac:spMkLst>
            <pc:docMk/>
            <pc:sldMk cId="3129398343" sldId="2146847758"/>
            <ac:spMk id="102" creationId="{6B934A83-F47C-4951-B306-A28E7FF9FD10}"/>
          </ac:spMkLst>
        </pc:spChg>
        <pc:grpChg chg="mod">
          <ac:chgData name="d'Agostino, Ciro" userId="522b68d4-162f-4dc7-a4d9-e6a12496a8af" providerId="ADAL" clId="{933A22B0-7985-4515-93BE-5EA93D0773A3}" dt="2022-10-27T09:33:17.929" v="274" actId="1076"/>
          <ac:grpSpMkLst>
            <pc:docMk/>
            <pc:sldMk cId="3129398343" sldId="2146847758"/>
            <ac:grpSpMk id="5" creationId="{DC680168-DB03-28F0-88F6-36823A45DBFF}"/>
          </ac:grpSpMkLst>
        </pc:grpChg>
        <pc:grpChg chg="del">
          <ac:chgData name="d'Agostino, Ciro" userId="522b68d4-162f-4dc7-a4d9-e6a12496a8af" providerId="ADAL" clId="{933A22B0-7985-4515-93BE-5EA93D0773A3}" dt="2022-10-27T09:32:45.322" v="264" actId="478"/>
          <ac:grpSpMkLst>
            <pc:docMk/>
            <pc:sldMk cId="3129398343" sldId="2146847758"/>
            <ac:grpSpMk id="207" creationId="{F75D9B92-9EC6-5AC3-A296-34DB3F7F560E}"/>
          </ac:grpSpMkLst>
        </pc:grpChg>
        <pc:picChg chg="del">
          <ac:chgData name="d'Agostino, Ciro" userId="522b68d4-162f-4dc7-a4d9-e6a12496a8af" providerId="ADAL" clId="{933A22B0-7985-4515-93BE-5EA93D0773A3}" dt="2022-10-27T09:32:40.965" v="263" actId="478"/>
          <ac:picMkLst>
            <pc:docMk/>
            <pc:sldMk cId="3129398343" sldId="2146847758"/>
            <ac:picMk id="7" creationId="{BE0C2B38-AEB1-98BD-0C07-67E1A2894ECB}"/>
          </ac:picMkLst>
        </pc:picChg>
        <pc:picChg chg="del">
          <ac:chgData name="d'Agostino, Ciro" userId="522b68d4-162f-4dc7-a4d9-e6a12496a8af" providerId="ADAL" clId="{933A22B0-7985-4515-93BE-5EA93D0773A3}" dt="2022-10-27T09:32:47.270" v="265" actId="478"/>
          <ac:picMkLst>
            <pc:docMk/>
            <pc:sldMk cId="3129398343" sldId="2146847758"/>
            <ac:picMk id="30" creationId="{8450534C-F1B4-F414-DBFB-DA7682D44C84}"/>
          </ac:picMkLst>
        </pc:picChg>
        <pc:picChg chg="add mod ord">
          <ac:chgData name="d'Agostino, Ciro" userId="522b68d4-162f-4dc7-a4d9-e6a12496a8af" providerId="ADAL" clId="{933A22B0-7985-4515-93BE-5EA93D0773A3}" dt="2022-10-27T09:35:27.205" v="393" actId="167"/>
          <ac:picMkLst>
            <pc:docMk/>
            <pc:sldMk cId="3129398343" sldId="2146847758"/>
            <ac:picMk id="56" creationId="{607E0E40-BC38-EC9D-06FA-19BA989F7800}"/>
          </ac:picMkLst>
        </pc:picChg>
        <pc:picChg chg="add mod">
          <ac:chgData name="d'Agostino, Ciro" userId="522b68d4-162f-4dc7-a4d9-e6a12496a8af" providerId="ADAL" clId="{933A22B0-7985-4515-93BE-5EA93D0773A3}" dt="2022-10-27T09:36:16.967" v="401" actId="1076"/>
          <ac:picMkLst>
            <pc:docMk/>
            <pc:sldMk cId="3129398343" sldId="2146847758"/>
            <ac:picMk id="57" creationId="{04E7C867-FFB1-8C78-27AB-8F26FCEDDE7C}"/>
          </ac:picMkLst>
        </pc:picChg>
        <pc:picChg chg="mod">
          <ac:chgData name="d'Agostino, Ciro" userId="522b68d4-162f-4dc7-a4d9-e6a12496a8af" providerId="ADAL" clId="{933A22B0-7985-4515-93BE-5EA93D0773A3}" dt="2022-10-27T09:35:36.277" v="395" actId="1036"/>
          <ac:picMkLst>
            <pc:docMk/>
            <pc:sldMk cId="3129398343" sldId="2146847758"/>
            <ac:picMk id="83" creationId="{561B36B3-155B-45C1-9D98-3790AF62A140}"/>
          </ac:picMkLst>
        </pc:picChg>
        <pc:picChg chg="del">
          <ac:chgData name="d'Agostino, Ciro" userId="522b68d4-162f-4dc7-a4d9-e6a12496a8af" providerId="ADAL" clId="{933A22B0-7985-4515-93BE-5EA93D0773A3}" dt="2022-10-27T09:32:45.322" v="264" actId="478"/>
          <ac:picMkLst>
            <pc:docMk/>
            <pc:sldMk cId="3129398343" sldId="2146847758"/>
            <ac:picMk id="220" creationId="{CCAE06A8-848C-DAFA-3FA2-11D05F98F9C2}"/>
          </ac:picMkLst>
        </pc:picChg>
        <pc:picChg chg="del">
          <ac:chgData name="d'Agostino, Ciro" userId="522b68d4-162f-4dc7-a4d9-e6a12496a8af" providerId="ADAL" clId="{933A22B0-7985-4515-93BE-5EA93D0773A3}" dt="2022-10-27T09:35:50.017" v="396" actId="478"/>
          <ac:picMkLst>
            <pc:docMk/>
            <pc:sldMk cId="3129398343" sldId="2146847758"/>
            <ac:picMk id="225" creationId="{C4CF5BC4-53CD-BF76-3C7D-AA287F135811}"/>
          </ac:picMkLst>
        </pc:picChg>
        <pc:cxnChg chg="add mod ord">
          <ac:chgData name="d'Agostino, Ciro" userId="522b68d4-162f-4dc7-a4d9-e6a12496a8af" providerId="ADAL" clId="{933A22B0-7985-4515-93BE-5EA93D0773A3}" dt="2022-10-27T09:32:59.098" v="268" actId="167"/>
          <ac:cxnSpMkLst>
            <pc:docMk/>
            <pc:sldMk cId="3129398343" sldId="2146847758"/>
            <ac:cxnSpMk id="11" creationId="{EAD11E4D-3528-9340-CD64-D76009D73DA6}"/>
          </ac:cxnSpMkLst>
        </pc:cxnChg>
        <pc:cxnChg chg="mod">
          <ac:chgData name="d'Agostino, Ciro" userId="522b68d4-162f-4dc7-a4d9-e6a12496a8af" providerId="ADAL" clId="{933A22B0-7985-4515-93BE-5EA93D0773A3}" dt="2022-10-27T09:35:03.936" v="388" actId="1035"/>
          <ac:cxnSpMkLst>
            <pc:docMk/>
            <pc:sldMk cId="3129398343" sldId="2146847758"/>
            <ac:cxnSpMk id="31" creationId="{A8C854A6-4166-7483-91B2-159DCD630775}"/>
          </ac:cxnSpMkLst>
        </pc:cxnChg>
        <pc:cxnChg chg="add mod">
          <ac:chgData name="d'Agostino, Ciro" userId="522b68d4-162f-4dc7-a4d9-e6a12496a8af" providerId="ADAL" clId="{933A22B0-7985-4515-93BE-5EA93D0773A3}" dt="2022-10-27T09:34:25.078" v="377" actId="1076"/>
          <ac:cxnSpMkLst>
            <pc:docMk/>
            <pc:sldMk cId="3129398343" sldId="2146847758"/>
            <ac:cxnSpMk id="36" creationId="{8F5617DE-40FC-7D11-865A-7497F2D80998}"/>
          </ac:cxnSpMkLst>
        </pc:cxnChg>
        <pc:cxnChg chg="add mod">
          <ac:chgData name="d'Agostino, Ciro" userId="522b68d4-162f-4dc7-a4d9-e6a12496a8af" providerId="ADAL" clId="{933A22B0-7985-4515-93BE-5EA93D0773A3}" dt="2022-10-27T09:34:47.435" v="381" actId="1076"/>
          <ac:cxnSpMkLst>
            <pc:docMk/>
            <pc:sldMk cId="3129398343" sldId="2146847758"/>
            <ac:cxnSpMk id="50" creationId="{5ED1AB7A-FC17-23A0-6E2F-5DACF667344E}"/>
          </ac:cxnSpMkLst>
        </pc:cxnChg>
        <pc:cxnChg chg="del">
          <ac:chgData name="d'Agostino, Ciro" userId="522b68d4-162f-4dc7-a4d9-e6a12496a8af" providerId="ADAL" clId="{933A22B0-7985-4515-93BE-5EA93D0773A3}" dt="2022-10-27T09:35:12.937" v="389" actId="478"/>
          <ac:cxnSpMkLst>
            <pc:docMk/>
            <pc:sldMk cId="3129398343" sldId="2146847758"/>
            <ac:cxnSpMk id="230" creationId="{349C004D-D45C-6001-1CFB-82AEA979DCB1}"/>
          </ac:cxnSpMkLst>
        </pc:cxnChg>
        <pc:cxnChg chg="mod">
          <ac:chgData name="d'Agostino, Ciro" userId="522b68d4-162f-4dc7-a4d9-e6a12496a8af" providerId="ADAL" clId="{933A22B0-7985-4515-93BE-5EA93D0773A3}" dt="2022-10-27T09:34:50.278" v="382" actId="14100"/>
          <ac:cxnSpMkLst>
            <pc:docMk/>
            <pc:sldMk cId="3129398343" sldId="2146847758"/>
            <ac:cxnSpMk id="231" creationId="{7F936768-2D98-D33E-0EFA-21A7390CEA60}"/>
          </ac:cxnSpMkLst>
        </pc:cxnChg>
        <pc:cxnChg chg="mod">
          <ac:chgData name="d'Agostino, Ciro" userId="522b68d4-162f-4dc7-a4d9-e6a12496a8af" providerId="ADAL" clId="{933A22B0-7985-4515-93BE-5EA93D0773A3}" dt="2022-10-27T09:34:35.713" v="379" actId="14100"/>
          <ac:cxnSpMkLst>
            <pc:docMk/>
            <pc:sldMk cId="3129398343" sldId="2146847758"/>
            <ac:cxnSpMk id="232" creationId="{13C4ACF1-CEF2-7928-B993-FAC00C6002A6}"/>
          </ac:cxnSpMkLst>
        </pc:cxnChg>
        <pc:cxnChg chg="mod">
          <ac:chgData name="d'Agostino, Ciro" userId="522b68d4-162f-4dc7-a4d9-e6a12496a8af" providerId="ADAL" clId="{933A22B0-7985-4515-93BE-5EA93D0773A3}" dt="2022-10-27T09:34:54.998" v="383" actId="14100"/>
          <ac:cxnSpMkLst>
            <pc:docMk/>
            <pc:sldMk cId="3129398343" sldId="2146847758"/>
            <ac:cxnSpMk id="233" creationId="{152155F1-701C-0D97-A94B-7C365A13EF18}"/>
          </ac:cxnSpMkLst>
        </pc:cxnChg>
        <pc:cxnChg chg="mod">
          <ac:chgData name="d'Agostino, Ciro" userId="522b68d4-162f-4dc7-a4d9-e6a12496a8af" providerId="ADAL" clId="{933A22B0-7985-4515-93BE-5EA93D0773A3}" dt="2022-10-27T09:34:10.211" v="322" actId="1036"/>
          <ac:cxnSpMkLst>
            <pc:docMk/>
            <pc:sldMk cId="3129398343" sldId="2146847758"/>
            <ac:cxnSpMk id="240" creationId="{1BA02003-EE03-5578-56A5-730E2EA421B1}"/>
          </ac:cxnSpMkLst>
        </pc:cxnChg>
        <pc:cxnChg chg="mod">
          <ac:chgData name="d'Agostino, Ciro" userId="522b68d4-162f-4dc7-a4d9-e6a12496a8af" providerId="ADAL" clId="{933A22B0-7985-4515-93BE-5EA93D0773A3}" dt="2022-10-27T09:35:00.040" v="384" actId="14100"/>
          <ac:cxnSpMkLst>
            <pc:docMk/>
            <pc:sldMk cId="3129398343" sldId="2146847758"/>
            <ac:cxnSpMk id="248" creationId="{71CEB586-0EF4-1C15-EF77-A5CD29CD90F0}"/>
          </ac:cxnSpMkLst>
        </pc:cxnChg>
      </pc:sldChg>
      <pc:sldChg chg="addSp delSp modSp add mod">
        <pc:chgData name="d'Agostino, Ciro" userId="522b68d4-162f-4dc7-a4d9-e6a12496a8af" providerId="ADAL" clId="{933A22B0-7985-4515-93BE-5EA93D0773A3}" dt="2022-10-27T13:06:25.128" v="691" actId="1076"/>
        <pc:sldMkLst>
          <pc:docMk/>
          <pc:sldMk cId="763028243" sldId="2146847759"/>
        </pc:sldMkLst>
        <pc:spChg chg="add mod">
          <ac:chgData name="d'Agostino, Ciro" userId="522b68d4-162f-4dc7-a4d9-e6a12496a8af" providerId="ADAL" clId="{933A22B0-7985-4515-93BE-5EA93D0773A3}" dt="2022-10-27T13:06:25.128" v="691" actId="1076"/>
          <ac:spMkLst>
            <pc:docMk/>
            <pc:sldMk cId="763028243" sldId="2146847759"/>
            <ac:spMk id="12" creationId="{1D6BA9F0-C739-7387-4592-647ACCE0AD89}"/>
          </ac:spMkLst>
        </pc:spChg>
        <pc:grpChg chg="del">
          <ac:chgData name="d'Agostino, Ciro" userId="522b68d4-162f-4dc7-a4d9-e6a12496a8af" providerId="ADAL" clId="{933A22B0-7985-4515-93BE-5EA93D0773A3}" dt="2022-10-27T13:04:02.579" v="660" actId="478"/>
          <ac:grpSpMkLst>
            <pc:docMk/>
            <pc:sldMk cId="763028243" sldId="2146847759"/>
            <ac:grpSpMk id="6" creationId="{37653614-2F45-4E0D-85F8-ED067B6C9421}"/>
          </ac:grpSpMkLst>
        </pc:grpChg>
        <pc:grpChg chg="topLvl">
          <ac:chgData name="d'Agostino, Ciro" userId="522b68d4-162f-4dc7-a4d9-e6a12496a8af" providerId="ADAL" clId="{933A22B0-7985-4515-93BE-5EA93D0773A3}" dt="2022-10-27T13:04:02.579" v="660" actId="478"/>
          <ac:grpSpMkLst>
            <pc:docMk/>
            <pc:sldMk cId="763028243" sldId="2146847759"/>
            <ac:grpSpMk id="74" creationId="{970AAFF4-1458-4AB3-AC26-7D410FF36515}"/>
          </ac:grpSpMkLst>
        </pc:grpChg>
        <pc:picChg chg="del">
          <ac:chgData name="d'Agostino, Ciro" userId="522b68d4-162f-4dc7-a4d9-e6a12496a8af" providerId="ADAL" clId="{933A22B0-7985-4515-93BE-5EA93D0773A3}" dt="2022-10-27T13:03:59.199" v="659" actId="478"/>
          <ac:picMkLst>
            <pc:docMk/>
            <pc:sldMk cId="763028243" sldId="2146847759"/>
            <ac:picMk id="3" creationId="{25689E80-CF1E-4D5D-B37B-9A57395F80B6}"/>
          </ac:picMkLst>
        </pc:picChg>
        <pc:picChg chg="mod">
          <ac:chgData name="d'Agostino, Ciro" userId="522b68d4-162f-4dc7-a4d9-e6a12496a8af" providerId="ADAL" clId="{933A22B0-7985-4515-93BE-5EA93D0773A3}" dt="2022-10-27T13:04:21.881" v="662" actId="1076"/>
          <ac:picMkLst>
            <pc:docMk/>
            <pc:sldMk cId="763028243" sldId="2146847759"/>
            <ac:picMk id="4" creationId="{524C5DFA-69CB-C94B-8C7F-9A7697FEA878}"/>
          </ac:picMkLst>
        </pc:picChg>
        <pc:picChg chg="del topLvl">
          <ac:chgData name="d'Agostino, Ciro" userId="522b68d4-162f-4dc7-a4d9-e6a12496a8af" providerId="ADAL" clId="{933A22B0-7985-4515-93BE-5EA93D0773A3}" dt="2022-10-27T13:04:02.579" v="660" actId="478"/>
          <ac:picMkLst>
            <pc:docMk/>
            <pc:sldMk cId="763028243" sldId="2146847759"/>
            <ac:picMk id="5" creationId="{AF50D9BD-E0DE-4DFE-A980-A1F9534B8AED}"/>
          </ac:picMkLst>
        </pc:picChg>
        <pc:picChg chg="del">
          <ac:chgData name="d'Agostino, Ciro" userId="522b68d4-162f-4dc7-a4d9-e6a12496a8af" providerId="ADAL" clId="{933A22B0-7985-4515-93BE-5EA93D0773A3}" dt="2022-10-27T13:04:09.480" v="661" actId="478"/>
          <ac:picMkLst>
            <pc:docMk/>
            <pc:sldMk cId="763028243" sldId="2146847759"/>
            <ac:picMk id="7" creationId="{8F0D3D02-748E-FD27-A3C9-7271309653A7}"/>
          </ac:picMkLst>
        </pc:picChg>
        <pc:picChg chg="mod">
          <ac:chgData name="d'Agostino, Ciro" userId="522b68d4-162f-4dc7-a4d9-e6a12496a8af" providerId="ADAL" clId="{933A22B0-7985-4515-93BE-5EA93D0773A3}" dt="2022-10-27T13:05:24.259" v="669" actId="1076"/>
          <ac:picMkLst>
            <pc:docMk/>
            <pc:sldMk cId="763028243" sldId="2146847759"/>
            <ac:picMk id="8" creationId="{01801F02-6E27-7544-4D11-70EDBD02CB70}"/>
          </ac:picMkLst>
        </pc:picChg>
        <pc:picChg chg="del">
          <ac:chgData name="d'Agostino, Ciro" userId="522b68d4-162f-4dc7-a4d9-e6a12496a8af" providerId="ADAL" clId="{933A22B0-7985-4515-93BE-5EA93D0773A3}" dt="2022-10-27T13:04:56.032" v="665" actId="478"/>
          <ac:picMkLst>
            <pc:docMk/>
            <pc:sldMk cId="763028243" sldId="2146847759"/>
            <ac:picMk id="9" creationId="{B1E2710D-AF13-2D82-B696-8F66F9CD9A1D}"/>
          </ac:picMkLst>
        </pc:picChg>
        <pc:picChg chg="mod">
          <ac:chgData name="d'Agostino, Ciro" userId="522b68d4-162f-4dc7-a4d9-e6a12496a8af" providerId="ADAL" clId="{933A22B0-7985-4515-93BE-5EA93D0773A3}" dt="2022-10-27T13:05:24.259" v="669" actId="1076"/>
          <ac:picMkLst>
            <pc:docMk/>
            <pc:sldMk cId="763028243" sldId="2146847759"/>
            <ac:picMk id="10" creationId="{1687636E-ADB6-CDAE-E761-4918ED19EE7D}"/>
          </ac:picMkLst>
        </pc:picChg>
        <pc:picChg chg="del">
          <ac:chgData name="d'Agostino, Ciro" userId="522b68d4-162f-4dc7-a4d9-e6a12496a8af" providerId="ADAL" clId="{933A22B0-7985-4515-93BE-5EA93D0773A3}" dt="2022-10-27T13:03:44.883" v="658" actId="478"/>
          <ac:picMkLst>
            <pc:docMk/>
            <pc:sldMk cId="763028243" sldId="2146847759"/>
            <ac:picMk id="11" creationId="{45970C84-CBAA-5077-8DD6-B863A2A95653}"/>
          </ac:picMkLst>
        </pc:picChg>
        <pc:picChg chg="mod modCrop">
          <ac:chgData name="d'Agostino, Ciro" userId="522b68d4-162f-4dc7-a4d9-e6a12496a8af" providerId="ADAL" clId="{933A22B0-7985-4515-93BE-5EA93D0773A3}" dt="2022-10-27T13:04:52.116" v="664" actId="1076"/>
          <ac:picMkLst>
            <pc:docMk/>
            <pc:sldMk cId="763028243" sldId="2146847759"/>
            <ac:picMk id="76" creationId="{8F84E704-D678-4F78-BE04-95DAD32468AA}"/>
          </ac:picMkLst>
        </pc:picChg>
        <pc:picChg chg="del">
          <ac:chgData name="d'Agostino, Ciro" userId="522b68d4-162f-4dc7-a4d9-e6a12496a8af" providerId="ADAL" clId="{933A22B0-7985-4515-93BE-5EA93D0773A3}" dt="2022-10-27T13:05:09.659" v="668" actId="478"/>
          <ac:picMkLst>
            <pc:docMk/>
            <pc:sldMk cId="763028243" sldId="2146847759"/>
            <ac:picMk id="77" creationId="{077E78A0-0163-4D38-AA08-1D5B25BA898B}"/>
          </ac:picMkLst>
        </pc:picChg>
      </pc:sldChg>
      <pc:sldChg chg="addSp delSp modSp add mod">
        <pc:chgData name="d'Agostino, Ciro" userId="522b68d4-162f-4dc7-a4d9-e6a12496a8af" providerId="ADAL" clId="{933A22B0-7985-4515-93BE-5EA93D0773A3}" dt="2022-10-27T13:33:01.784" v="786" actId="165"/>
        <pc:sldMkLst>
          <pc:docMk/>
          <pc:sldMk cId="743838108" sldId="2146847760"/>
        </pc:sldMkLst>
        <pc:spChg chg="add mod">
          <ac:chgData name="d'Agostino, Ciro" userId="522b68d4-162f-4dc7-a4d9-e6a12496a8af" providerId="ADAL" clId="{933A22B0-7985-4515-93BE-5EA93D0773A3}" dt="2022-10-27T13:28:34.906" v="783" actId="1076"/>
          <ac:spMkLst>
            <pc:docMk/>
            <pc:sldMk cId="743838108" sldId="2146847760"/>
            <ac:spMk id="19" creationId="{8F049F58-3244-BD67-2AF1-5072F28156C8}"/>
          </ac:spMkLst>
        </pc:spChg>
        <pc:spChg chg="mod">
          <ac:chgData name="d'Agostino, Ciro" userId="522b68d4-162f-4dc7-a4d9-e6a12496a8af" providerId="ADAL" clId="{933A22B0-7985-4515-93BE-5EA93D0773A3}" dt="2022-10-27T13:32:58.683" v="785" actId="165"/>
          <ac:spMkLst>
            <pc:docMk/>
            <pc:sldMk cId="743838108" sldId="2146847760"/>
            <ac:spMk id="49" creationId="{FFB40D89-3C2F-426F-9C70-C54883706449}"/>
          </ac:spMkLst>
        </pc:spChg>
        <pc:spChg chg="mod">
          <ac:chgData name="d'Agostino, Ciro" userId="522b68d4-162f-4dc7-a4d9-e6a12496a8af" providerId="ADAL" clId="{933A22B0-7985-4515-93BE-5EA93D0773A3}" dt="2022-10-27T13:32:58.683" v="785" actId="165"/>
          <ac:spMkLst>
            <pc:docMk/>
            <pc:sldMk cId="743838108" sldId="2146847760"/>
            <ac:spMk id="92" creationId="{76F01192-6827-4717-9938-C886A21E1DA6}"/>
          </ac:spMkLst>
        </pc:spChg>
        <pc:grpChg chg="mod">
          <ac:chgData name="d'Agostino, Ciro" userId="522b68d4-162f-4dc7-a4d9-e6a12496a8af" providerId="ADAL" clId="{933A22B0-7985-4515-93BE-5EA93D0773A3}" dt="2022-10-27T13:32:58.683" v="785" actId="165"/>
          <ac:grpSpMkLst>
            <pc:docMk/>
            <pc:sldMk cId="743838108" sldId="2146847760"/>
            <ac:grpSpMk id="2" creationId="{10B3D2D4-A459-40FF-98F8-8F18B574662E}"/>
          </ac:grpSpMkLst>
        </pc:grpChg>
        <pc:grpChg chg="mod topLvl">
          <ac:chgData name="d'Agostino, Ciro" userId="522b68d4-162f-4dc7-a4d9-e6a12496a8af" providerId="ADAL" clId="{933A22B0-7985-4515-93BE-5EA93D0773A3}" dt="2022-10-27T13:33:01.784" v="786" actId="165"/>
          <ac:grpSpMkLst>
            <pc:docMk/>
            <pc:sldMk cId="743838108" sldId="2146847760"/>
            <ac:grpSpMk id="4" creationId="{309AE1B0-1FB2-4986-83E7-3A45E5FB15F1}"/>
          </ac:grpSpMkLst>
        </pc:grpChg>
        <pc:grpChg chg="mod">
          <ac:chgData name="d'Agostino, Ciro" userId="522b68d4-162f-4dc7-a4d9-e6a12496a8af" providerId="ADAL" clId="{933A22B0-7985-4515-93BE-5EA93D0773A3}" dt="2022-10-27T13:32:58.683" v="785" actId="165"/>
          <ac:grpSpMkLst>
            <pc:docMk/>
            <pc:sldMk cId="743838108" sldId="2146847760"/>
            <ac:grpSpMk id="6" creationId="{1231B255-BCF8-4025-B7DF-D2CE94FC4C09}"/>
          </ac:grpSpMkLst>
        </pc:grpChg>
        <pc:grpChg chg="mod">
          <ac:chgData name="d'Agostino, Ciro" userId="522b68d4-162f-4dc7-a4d9-e6a12496a8af" providerId="ADAL" clId="{933A22B0-7985-4515-93BE-5EA93D0773A3}" dt="2022-10-27T13:33:01.784" v="786" actId="165"/>
          <ac:grpSpMkLst>
            <pc:docMk/>
            <pc:sldMk cId="743838108" sldId="2146847760"/>
            <ac:grpSpMk id="9" creationId="{69EBE57D-6722-434D-85DE-16FBEB439BE6}"/>
          </ac:grpSpMkLst>
        </pc:grpChg>
        <pc:grpChg chg="del">
          <ac:chgData name="d'Agostino, Ciro" userId="522b68d4-162f-4dc7-a4d9-e6a12496a8af" providerId="ADAL" clId="{933A22B0-7985-4515-93BE-5EA93D0773A3}" dt="2022-10-27T13:32:58.683" v="785" actId="165"/>
          <ac:grpSpMkLst>
            <pc:docMk/>
            <pc:sldMk cId="743838108" sldId="2146847760"/>
            <ac:grpSpMk id="11" creationId="{B5A2CA81-DE3F-7CEA-DEF4-76D51B7A6FD1}"/>
          </ac:grpSpMkLst>
        </pc:grpChg>
        <pc:grpChg chg="mod">
          <ac:chgData name="d'Agostino, Ciro" userId="522b68d4-162f-4dc7-a4d9-e6a12496a8af" providerId="ADAL" clId="{933A22B0-7985-4515-93BE-5EA93D0773A3}" dt="2022-10-27T13:32:58.683" v="785" actId="165"/>
          <ac:grpSpMkLst>
            <pc:docMk/>
            <pc:sldMk cId="743838108" sldId="2146847760"/>
            <ac:grpSpMk id="28" creationId="{2E4247AC-0741-46A3-92D6-231228DE04A6}"/>
          </ac:grpSpMkLst>
        </pc:grpChg>
        <pc:grpChg chg="del mod topLvl">
          <ac:chgData name="d'Agostino, Ciro" userId="522b68d4-162f-4dc7-a4d9-e6a12496a8af" providerId="ADAL" clId="{933A22B0-7985-4515-93BE-5EA93D0773A3}" dt="2022-10-27T13:33:01.784" v="786" actId="165"/>
          <ac:grpSpMkLst>
            <pc:docMk/>
            <pc:sldMk cId="743838108" sldId="2146847760"/>
            <ac:grpSpMk id="32" creationId="{3BB36B98-2283-4EAB-B20C-9F156A232722}"/>
          </ac:grpSpMkLst>
        </pc:grpChg>
        <pc:grpChg chg="mod">
          <ac:chgData name="d'Agostino, Ciro" userId="522b68d4-162f-4dc7-a4d9-e6a12496a8af" providerId="ADAL" clId="{933A22B0-7985-4515-93BE-5EA93D0773A3}" dt="2022-10-27T13:32:58.683" v="785" actId="165"/>
          <ac:grpSpMkLst>
            <pc:docMk/>
            <pc:sldMk cId="743838108" sldId="2146847760"/>
            <ac:grpSpMk id="35" creationId="{02306DAB-31B9-45EB-B73F-3E7F66C514EF}"/>
          </ac:grpSpMkLst>
        </pc:grpChg>
        <pc:grpChg chg="mod">
          <ac:chgData name="d'Agostino, Ciro" userId="522b68d4-162f-4dc7-a4d9-e6a12496a8af" providerId="ADAL" clId="{933A22B0-7985-4515-93BE-5EA93D0773A3}" dt="2022-10-27T13:32:58.683" v="785" actId="165"/>
          <ac:grpSpMkLst>
            <pc:docMk/>
            <pc:sldMk cId="743838108" sldId="2146847760"/>
            <ac:grpSpMk id="39" creationId="{DE8AA4EB-FA31-4EF7-ABD8-67EAFA2384A6}"/>
          </ac:grpSpMkLst>
        </pc:grpChg>
        <pc:grpChg chg="mod topLvl">
          <ac:chgData name="d'Agostino, Ciro" userId="522b68d4-162f-4dc7-a4d9-e6a12496a8af" providerId="ADAL" clId="{933A22B0-7985-4515-93BE-5EA93D0773A3}" dt="2022-10-27T13:32:58.683" v="785" actId="165"/>
          <ac:grpSpMkLst>
            <pc:docMk/>
            <pc:sldMk cId="743838108" sldId="2146847760"/>
            <ac:grpSpMk id="40" creationId="{0316C0EE-F4D7-4B2C-9517-8AA37D15ED9A}"/>
          </ac:grpSpMkLst>
        </pc:grpChg>
        <pc:grpChg chg="mod">
          <ac:chgData name="d'Agostino, Ciro" userId="522b68d4-162f-4dc7-a4d9-e6a12496a8af" providerId="ADAL" clId="{933A22B0-7985-4515-93BE-5EA93D0773A3}" dt="2022-10-27T13:32:58.683" v="785" actId="165"/>
          <ac:grpSpMkLst>
            <pc:docMk/>
            <pc:sldMk cId="743838108" sldId="2146847760"/>
            <ac:grpSpMk id="42" creationId="{36A9067D-C13F-47D3-A0A5-EA7F3C190E1D}"/>
          </ac:grpSpMkLst>
        </pc:grpChg>
        <pc:grpChg chg="mod">
          <ac:chgData name="d'Agostino, Ciro" userId="522b68d4-162f-4dc7-a4d9-e6a12496a8af" providerId="ADAL" clId="{933A22B0-7985-4515-93BE-5EA93D0773A3}" dt="2022-10-27T13:32:58.683" v="785" actId="165"/>
          <ac:grpSpMkLst>
            <pc:docMk/>
            <pc:sldMk cId="743838108" sldId="2146847760"/>
            <ac:grpSpMk id="43" creationId="{A2188718-24F8-40EE-9CA3-C5984B9E663A}"/>
          </ac:grpSpMkLst>
        </pc:grpChg>
        <pc:grpChg chg="mod">
          <ac:chgData name="d'Agostino, Ciro" userId="522b68d4-162f-4dc7-a4d9-e6a12496a8af" providerId="ADAL" clId="{933A22B0-7985-4515-93BE-5EA93D0773A3}" dt="2022-10-27T13:32:58.683" v="785" actId="165"/>
          <ac:grpSpMkLst>
            <pc:docMk/>
            <pc:sldMk cId="743838108" sldId="2146847760"/>
            <ac:grpSpMk id="44" creationId="{F0F72BE1-FDB5-49BD-95D8-D13D929E794B}"/>
          </ac:grpSpMkLst>
        </pc:grpChg>
        <pc:grpChg chg="mod">
          <ac:chgData name="d'Agostino, Ciro" userId="522b68d4-162f-4dc7-a4d9-e6a12496a8af" providerId="ADAL" clId="{933A22B0-7985-4515-93BE-5EA93D0773A3}" dt="2022-10-27T13:32:58.683" v="785" actId="165"/>
          <ac:grpSpMkLst>
            <pc:docMk/>
            <pc:sldMk cId="743838108" sldId="2146847760"/>
            <ac:grpSpMk id="52" creationId="{B3FF569A-8066-4B4B-B4F4-23001B0913FA}"/>
          </ac:grpSpMkLst>
        </pc:grpChg>
        <pc:grpChg chg="mod topLvl">
          <ac:chgData name="d'Agostino, Ciro" userId="522b68d4-162f-4dc7-a4d9-e6a12496a8af" providerId="ADAL" clId="{933A22B0-7985-4515-93BE-5EA93D0773A3}" dt="2022-10-27T13:32:58.683" v="785" actId="165"/>
          <ac:grpSpMkLst>
            <pc:docMk/>
            <pc:sldMk cId="743838108" sldId="2146847760"/>
            <ac:grpSpMk id="53" creationId="{DD42EE17-60D9-4CC9-9766-F54F0E333DC2}"/>
          </ac:grpSpMkLst>
        </pc:grpChg>
        <pc:grpChg chg="mod">
          <ac:chgData name="d'Agostino, Ciro" userId="522b68d4-162f-4dc7-a4d9-e6a12496a8af" providerId="ADAL" clId="{933A22B0-7985-4515-93BE-5EA93D0773A3}" dt="2022-10-27T13:32:58.683" v="785" actId="165"/>
          <ac:grpSpMkLst>
            <pc:docMk/>
            <pc:sldMk cId="743838108" sldId="2146847760"/>
            <ac:grpSpMk id="59" creationId="{A194CD9B-BAFE-43B1-96DE-215C6D1F8C22}"/>
          </ac:grpSpMkLst>
        </pc:grpChg>
        <pc:grpChg chg="mod">
          <ac:chgData name="d'Agostino, Ciro" userId="522b68d4-162f-4dc7-a4d9-e6a12496a8af" providerId="ADAL" clId="{933A22B0-7985-4515-93BE-5EA93D0773A3}" dt="2022-10-27T13:32:58.683" v="785" actId="165"/>
          <ac:grpSpMkLst>
            <pc:docMk/>
            <pc:sldMk cId="743838108" sldId="2146847760"/>
            <ac:grpSpMk id="61" creationId="{A06AC1F1-B7C7-4320-83BB-A4B25F8A6FD5}"/>
          </ac:grpSpMkLst>
        </pc:grpChg>
        <pc:grpChg chg="mod">
          <ac:chgData name="d'Agostino, Ciro" userId="522b68d4-162f-4dc7-a4d9-e6a12496a8af" providerId="ADAL" clId="{933A22B0-7985-4515-93BE-5EA93D0773A3}" dt="2022-10-27T13:32:58.683" v="785" actId="165"/>
          <ac:grpSpMkLst>
            <pc:docMk/>
            <pc:sldMk cId="743838108" sldId="2146847760"/>
            <ac:grpSpMk id="65" creationId="{0D974D07-A6FA-4B15-8AEC-1D32671DF9C5}"/>
          </ac:grpSpMkLst>
        </pc:grpChg>
        <pc:grpChg chg="mod">
          <ac:chgData name="d'Agostino, Ciro" userId="522b68d4-162f-4dc7-a4d9-e6a12496a8af" providerId="ADAL" clId="{933A22B0-7985-4515-93BE-5EA93D0773A3}" dt="2022-10-27T13:32:58.683" v="785" actId="165"/>
          <ac:grpSpMkLst>
            <pc:docMk/>
            <pc:sldMk cId="743838108" sldId="2146847760"/>
            <ac:grpSpMk id="81" creationId="{9C9D5D8D-5E07-41D4-BADA-86B449A4BF96}"/>
          </ac:grpSpMkLst>
        </pc:grpChg>
        <pc:grpChg chg="mod">
          <ac:chgData name="d'Agostino, Ciro" userId="522b68d4-162f-4dc7-a4d9-e6a12496a8af" providerId="ADAL" clId="{933A22B0-7985-4515-93BE-5EA93D0773A3}" dt="2022-10-27T13:32:58.683" v="785" actId="165"/>
          <ac:grpSpMkLst>
            <pc:docMk/>
            <pc:sldMk cId="743838108" sldId="2146847760"/>
            <ac:grpSpMk id="82" creationId="{279F9311-8A53-4A60-96AC-20134A6ACEAE}"/>
          </ac:grpSpMkLst>
        </pc:grpChg>
        <pc:grpChg chg="mod">
          <ac:chgData name="d'Agostino, Ciro" userId="522b68d4-162f-4dc7-a4d9-e6a12496a8af" providerId="ADAL" clId="{933A22B0-7985-4515-93BE-5EA93D0773A3}" dt="2022-10-27T13:32:58.683" v="785" actId="165"/>
          <ac:grpSpMkLst>
            <pc:docMk/>
            <pc:sldMk cId="743838108" sldId="2146847760"/>
            <ac:grpSpMk id="96" creationId="{1C1A3B9D-0312-4D02-BCC1-DA17A48F0185}"/>
          </ac:grpSpMkLst>
        </pc:grpChg>
        <pc:grpChg chg="mod">
          <ac:chgData name="d'Agostino, Ciro" userId="522b68d4-162f-4dc7-a4d9-e6a12496a8af" providerId="ADAL" clId="{933A22B0-7985-4515-93BE-5EA93D0773A3}" dt="2022-10-27T13:32:58.683" v="785" actId="165"/>
          <ac:grpSpMkLst>
            <pc:docMk/>
            <pc:sldMk cId="743838108" sldId="2146847760"/>
            <ac:grpSpMk id="97" creationId="{398440CA-8C6E-40F4-B3E8-E27ECCC78459}"/>
          </ac:grpSpMkLst>
        </pc:grpChg>
        <pc:grpChg chg="mod">
          <ac:chgData name="d'Agostino, Ciro" userId="522b68d4-162f-4dc7-a4d9-e6a12496a8af" providerId="ADAL" clId="{933A22B0-7985-4515-93BE-5EA93D0773A3}" dt="2022-10-27T13:32:58.683" v="785" actId="165"/>
          <ac:grpSpMkLst>
            <pc:docMk/>
            <pc:sldMk cId="743838108" sldId="2146847760"/>
            <ac:grpSpMk id="102" creationId="{32B716B0-C8F7-4ECD-AEA2-4E93EF11D7F1}"/>
          </ac:grpSpMkLst>
        </pc:grpChg>
        <pc:grpChg chg="mod">
          <ac:chgData name="d'Agostino, Ciro" userId="522b68d4-162f-4dc7-a4d9-e6a12496a8af" providerId="ADAL" clId="{933A22B0-7985-4515-93BE-5EA93D0773A3}" dt="2022-10-27T13:32:58.683" v="785" actId="165"/>
          <ac:grpSpMkLst>
            <pc:docMk/>
            <pc:sldMk cId="743838108" sldId="2146847760"/>
            <ac:grpSpMk id="103" creationId="{42DB0B9A-7B06-4AD9-B2A8-226B979CE7AB}"/>
          </ac:grpSpMkLst>
        </pc:grpChg>
        <pc:grpChg chg="mod">
          <ac:chgData name="d'Agostino, Ciro" userId="522b68d4-162f-4dc7-a4d9-e6a12496a8af" providerId="ADAL" clId="{933A22B0-7985-4515-93BE-5EA93D0773A3}" dt="2022-10-27T13:33:01.784" v="786" actId="165"/>
          <ac:grpSpMkLst>
            <pc:docMk/>
            <pc:sldMk cId="743838108" sldId="2146847760"/>
            <ac:grpSpMk id="146" creationId="{27C75B24-B644-4E21-9A88-CD742626D0D0}"/>
          </ac:grpSpMkLst>
        </pc:grpChg>
        <pc:grpChg chg="mod">
          <ac:chgData name="d'Agostino, Ciro" userId="522b68d4-162f-4dc7-a4d9-e6a12496a8af" providerId="ADAL" clId="{933A22B0-7985-4515-93BE-5EA93D0773A3}" dt="2022-10-27T13:33:01.784" v="786" actId="165"/>
          <ac:grpSpMkLst>
            <pc:docMk/>
            <pc:sldMk cId="743838108" sldId="2146847760"/>
            <ac:grpSpMk id="148" creationId="{BB571828-4039-4FA1-9BDC-803B2F928E5B}"/>
          </ac:grpSpMkLst>
        </pc:grpChg>
        <pc:grpChg chg="mod">
          <ac:chgData name="d'Agostino, Ciro" userId="522b68d4-162f-4dc7-a4d9-e6a12496a8af" providerId="ADAL" clId="{933A22B0-7985-4515-93BE-5EA93D0773A3}" dt="2022-10-27T13:33:01.784" v="786" actId="165"/>
          <ac:grpSpMkLst>
            <pc:docMk/>
            <pc:sldMk cId="743838108" sldId="2146847760"/>
            <ac:grpSpMk id="153" creationId="{D43E6C21-6DBA-4520-BB14-E024A1B1F7B4}"/>
          </ac:grpSpMkLst>
        </pc:grpChg>
        <pc:grpChg chg="mod">
          <ac:chgData name="d'Agostino, Ciro" userId="522b68d4-162f-4dc7-a4d9-e6a12496a8af" providerId="ADAL" clId="{933A22B0-7985-4515-93BE-5EA93D0773A3}" dt="2022-10-27T13:32:58.683" v="785" actId="165"/>
          <ac:grpSpMkLst>
            <pc:docMk/>
            <pc:sldMk cId="743838108" sldId="2146847760"/>
            <ac:grpSpMk id="166" creationId="{F09A03DD-1AAB-4831-9935-EE89076D908F}"/>
          </ac:grpSpMkLst>
        </pc:grpChg>
        <pc:grpChg chg="mod">
          <ac:chgData name="d'Agostino, Ciro" userId="522b68d4-162f-4dc7-a4d9-e6a12496a8af" providerId="ADAL" clId="{933A22B0-7985-4515-93BE-5EA93D0773A3}" dt="2022-10-27T13:32:58.683" v="785" actId="165"/>
          <ac:grpSpMkLst>
            <pc:docMk/>
            <pc:sldMk cId="743838108" sldId="2146847760"/>
            <ac:grpSpMk id="168" creationId="{C13F0542-ABCB-4E4B-B669-92A98636EC5E}"/>
          </ac:grpSpMkLst>
        </pc:grpChg>
        <pc:grpChg chg="mod">
          <ac:chgData name="d'Agostino, Ciro" userId="522b68d4-162f-4dc7-a4d9-e6a12496a8af" providerId="ADAL" clId="{933A22B0-7985-4515-93BE-5EA93D0773A3}" dt="2022-10-27T13:32:58.683" v="785" actId="165"/>
          <ac:grpSpMkLst>
            <pc:docMk/>
            <pc:sldMk cId="743838108" sldId="2146847760"/>
            <ac:grpSpMk id="171" creationId="{73E8993B-664D-4420-BF89-2DDBAC4ECA7D}"/>
          </ac:grpSpMkLst>
        </pc:grpChg>
        <pc:picChg chg="mod">
          <ac:chgData name="d'Agostino, Ciro" userId="522b68d4-162f-4dc7-a4d9-e6a12496a8af" providerId="ADAL" clId="{933A22B0-7985-4515-93BE-5EA93D0773A3}" dt="2022-10-27T13:32:58.683" v="785" actId="165"/>
          <ac:picMkLst>
            <pc:docMk/>
            <pc:sldMk cId="743838108" sldId="2146847760"/>
            <ac:picMk id="3" creationId="{6560F7EC-2F12-48B7-A02D-D2CF4FD8A524}"/>
          </ac:picMkLst>
        </pc:picChg>
        <pc:picChg chg="mod">
          <ac:chgData name="d'Agostino, Ciro" userId="522b68d4-162f-4dc7-a4d9-e6a12496a8af" providerId="ADAL" clId="{933A22B0-7985-4515-93BE-5EA93D0773A3}" dt="2022-10-27T13:32:58.683" v="785" actId="165"/>
          <ac:picMkLst>
            <pc:docMk/>
            <pc:sldMk cId="743838108" sldId="2146847760"/>
            <ac:picMk id="5" creationId="{BACEB397-A948-4A00-A0E8-544FB614BC3C}"/>
          </ac:picMkLst>
        </pc:picChg>
        <pc:picChg chg="mod">
          <ac:chgData name="d'Agostino, Ciro" userId="522b68d4-162f-4dc7-a4d9-e6a12496a8af" providerId="ADAL" clId="{933A22B0-7985-4515-93BE-5EA93D0773A3}" dt="2022-10-27T13:33:01.784" v="786" actId="165"/>
          <ac:picMkLst>
            <pc:docMk/>
            <pc:sldMk cId="743838108" sldId="2146847760"/>
            <ac:picMk id="7" creationId="{FDB268D9-8C54-4D16-AE14-59D9EB244D88}"/>
          </ac:picMkLst>
        </pc:picChg>
        <pc:picChg chg="mod topLvl">
          <ac:chgData name="d'Agostino, Ciro" userId="522b68d4-162f-4dc7-a4d9-e6a12496a8af" providerId="ADAL" clId="{933A22B0-7985-4515-93BE-5EA93D0773A3}" dt="2022-10-27T13:32:58.683" v="785" actId="165"/>
          <ac:picMkLst>
            <pc:docMk/>
            <pc:sldMk cId="743838108" sldId="2146847760"/>
            <ac:picMk id="10" creationId="{558B9F5E-770A-EC90-0974-1D4CF5C1E8B9}"/>
          </ac:picMkLst>
        </pc:picChg>
        <pc:picChg chg="add del">
          <ac:chgData name="d'Agostino, Ciro" userId="522b68d4-162f-4dc7-a4d9-e6a12496a8af" providerId="ADAL" clId="{933A22B0-7985-4515-93BE-5EA93D0773A3}" dt="2022-10-27T13:24:51.943" v="744" actId="478"/>
          <ac:picMkLst>
            <pc:docMk/>
            <pc:sldMk cId="743838108" sldId="2146847760"/>
            <ac:picMk id="13" creationId="{50C8CAC2-1378-7767-A0BC-14F9821B7038}"/>
          </ac:picMkLst>
        </pc:picChg>
        <pc:picChg chg="add mod modCrop">
          <ac:chgData name="d'Agostino, Ciro" userId="522b68d4-162f-4dc7-a4d9-e6a12496a8af" providerId="ADAL" clId="{933A22B0-7985-4515-93BE-5EA93D0773A3}" dt="2022-10-27T13:26:08.028" v="758" actId="1076"/>
          <ac:picMkLst>
            <pc:docMk/>
            <pc:sldMk cId="743838108" sldId="2146847760"/>
            <ac:picMk id="14" creationId="{783A4101-323E-4E75-E08F-64EEDD78D280}"/>
          </ac:picMkLst>
        </pc:picChg>
        <pc:picChg chg="mod">
          <ac:chgData name="d'Agostino, Ciro" userId="522b68d4-162f-4dc7-a4d9-e6a12496a8af" providerId="ADAL" clId="{933A22B0-7985-4515-93BE-5EA93D0773A3}" dt="2022-10-27T13:32:58.683" v="785" actId="165"/>
          <ac:picMkLst>
            <pc:docMk/>
            <pc:sldMk cId="743838108" sldId="2146847760"/>
            <ac:picMk id="15" creationId="{AD2BA1C6-8C0E-437D-9688-837A77EF0AD3}"/>
          </ac:picMkLst>
        </pc:picChg>
        <pc:picChg chg="add del mod">
          <ac:chgData name="d'Agostino, Ciro" userId="522b68d4-162f-4dc7-a4d9-e6a12496a8af" providerId="ADAL" clId="{933A22B0-7985-4515-93BE-5EA93D0773A3}" dt="2022-10-27T13:26:33.687" v="762" actId="478"/>
          <ac:picMkLst>
            <pc:docMk/>
            <pc:sldMk cId="743838108" sldId="2146847760"/>
            <ac:picMk id="16" creationId="{4B9E703B-0C98-C59B-3DCB-ED42903BA7DC}"/>
          </ac:picMkLst>
        </pc:picChg>
        <pc:picChg chg="add mod">
          <ac:chgData name="d'Agostino, Ciro" userId="522b68d4-162f-4dc7-a4d9-e6a12496a8af" providerId="ADAL" clId="{933A22B0-7985-4515-93BE-5EA93D0773A3}" dt="2022-10-27T13:26:46.312" v="764" actId="1076"/>
          <ac:picMkLst>
            <pc:docMk/>
            <pc:sldMk cId="743838108" sldId="2146847760"/>
            <ac:picMk id="17" creationId="{A9F5417D-E54F-7308-58ED-063A871E5D5A}"/>
          </ac:picMkLst>
        </pc:picChg>
        <pc:picChg chg="add mod modCrop">
          <ac:chgData name="d'Agostino, Ciro" userId="522b68d4-162f-4dc7-a4d9-e6a12496a8af" providerId="ADAL" clId="{933A22B0-7985-4515-93BE-5EA93D0773A3}" dt="2022-10-27T13:27:46.961" v="777" actId="1076"/>
          <ac:picMkLst>
            <pc:docMk/>
            <pc:sldMk cId="743838108" sldId="2146847760"/>
            <ac:picMk id="18" creationId="{027A05BE-3E38-8B9E-0F4C-0BBA5E003D12}"/>
          </ac:picMkLst>
        </pc:picChg>
        <pc:picChg chg="mod">
          <ac:chgData name="d'Agostino, Ciro" userId="522b68d4-162f-4dc7-a4d9-e6a12496a8af" providerId="ADAL" clId="{933A22B0-7985-4515-93BE-5EA93D0773A3}" dt="2022-10-27T13:32:58.683" v="785" actId="165"/>
          <ac:picMkLst>
            <pc:docMk/>
            <pc:sldMk cId="743838108" sldId="2146847760"/>
            <ac:picMk id="22" creationId="{582EEFFC-6913-4610-A587-FA850EFDF915}"/>
          </ac:picMkLst>
        </pc:picChg>
        <pc:picChg chg="mod">
          <ac:chgData name="d'Agostino, Ciro" userId="522b68d4-162f-4dc7-a4d9-e6a12496a8af" providerId="ADAL" clId="{933A22B0-7985-4515-93BE-5EA93D0773A3}" dt="2022-10-27T13:32:58.683" v="785" actId="165"/>
          <ac:picMkLst>
            <pc:docMk/>
            <pc:sldMk cId="743838108" sldId="2146847760"/>
            <ac:picMk id="24" creationId="{61F5F065-7F0D-4EB3-B3B5-846EDCBBFD9D}"/>
          </ac:picMkLst>
        </pc:picChg>
        <pc:picChg chg="mod topLvl modCrop">
          <ac:chgData name="d'Agostino, Ciro" userId="522b68d4-162f-4dc7-a4d9-e6a12496a8af" providerId="ADAL" clId="{933A22B0-7985-4515-93BE-5EA93D0773A3}" dt="2022-10-27T13:33:01.784" v="786" actId="165"/>
          <ac:picMkLst>
            <pc:docMk/>
            <pc:sldMk cId="743838108" sldId="2146847760"/>
            <ac:picMk id="25" creationId="{95A77700-3D68-42C0-99EF-AEA31C16CBD9}"/>
          </ac:picMkLst>
        </pc:picChg>
        <pc:picChg chg="mod topLvl modCrop">
          <ac:chgData name="d'Agostino, Ciro" userId="522b68d4-162f-4dc7-a4d9-e6a12496a8af" providerId="ADAL" clId="{933A22B0-7985-4515-93BE-5EA93D0773A3}" dt="2022-10-27T13:33:01.784" v="786" actId="165"/>
          <ac:picMkLst>
            <pc:docMk/>
            <pc:sldMk cId="743838108" sldId="2146847760"/>
            <ac:picMk id="29" creationId="{57927D10-6A99-46FD-BA3E-F67E60DEC638}"/>
          </ac:picMkLst>
        </pc:picChg>
        <pc:picChg chg="mod">
          <ac:chgData name="d'Agostino, Ciro" userId="522b68d4-162f-4dc7-a4d9-e6a12496a8af" providerId="ADAL" clId="{933A22B0-7985-4515-93BE-5EA93D0773A3}" dt="2022-10-27T13:32:58.683" v="785" actId="165"/>
          <ac:picMkLst>
            <pc:docMk/>
            <pc:sldMk cId="743838108" sldId="2146847760"/>
            <ac:picMk id="31" creationId="{1958B933-7A94-4176-919F-E052C1315279}"/>
          </ac:picMkLst>
        </pc:picChg>
        <pc:picChg chg="mod">
          <ac:chgData name="d'Agostino, Ciro" userId="522b68d4-162f-4dc7-a4d9-e6a12496a8af" providerId="ADAL" clId="{933A22B0-7985-4515-93BE-5EA93D0773A3}" dt="2022-10-27T13:32:58.683" v="785" actId="165"/>
          <ac:picMkLst>
            <pc:docMk/>
            <pc:sldMk cId="743838108" sldId="2146847760"/>
            <ac:picMk id="34" creationId="{D234736F-3EEA-4D72-82BE-0B2CF5270C55}"/>
          </ac:picMkLst>
        </pc:picChg>
        <pc:picChg chg="mod">
          <ac:chgData name="d'Agostino, Ciro" userId="522b68d4-162f-4dc7-a4d9-e6a12496a8af" providerId="ADAL" clId="{933A22B0-7985-4515-93BE-5EA93D0773A3}" dt="2022-10-27T13:32:58.683" v="785" actId="165"/>
          <ac:picMkLst>
            <pc:docMk/>
            <pc:sldMk cId="743838108" sldId="2146847760"/>
            <ac:picMk id="36" creationId="{2C7E39A3-433F-4ECC-A76B-D3864590E0FE}"/>
          </ac:picMkLst>
        </pc:picChg>
        <pc:picChg chg="mod topLvl">
          <ac:chgData name="d'Agostino, Ciro" userId="522b68d4-162f-4dc7-a4d9-e6a12496a8af" providerId="ADAL" clId="{933A22B0-7985-4515-93BE-5EA93D0773A3}" dt="2022-10-27T13:32:58.683" v="785" actId="165"/>
          <ac:picMkLst>
            <pc:docMk/>
            <pc:sldMk cId="743838108" sldId="2146847760"/>
            <ac:picMk id="38" creationId="{67AFBF54-D114-402B-87A7-CA75B7364683}"/>
          </ac:picMkLst>
        </pc:picChg>
        <pc:picChg chg="mod">
          <ac:chgData name="d'Agostino, Ciro" userId="522b68d4-162f-4dc7-a4d9-e6a12496a8af" providerId="ADAL" clId="{933A22B0-7985-4515-93BE-5EA93D0773A3}" dt="2022-10-27T13:32:58.683" v="785" actId="165"/>
          <ac:picMkLst>
            <pc:docMk/>
            <pc:sldMk cId="743838108" sldId="2146847760"/>
            <ac:picMk id="56" creationId="{A6FB1F92-AB80-4F7A-94CD-08AB0275A405}"/>
          </ac:picMkLst>
        </pc:picChg>
        <pc:picChg chg="mod">
          <ac:chgData name="d'Agostino, Ciro" userId="522b68d4-162f-4dc7-a4d9-e6a12496a8af" providerId="ADAL" clId="{933A22B0-7985-4515-93BE-5EA93D0773A3}" dt="2022-10-27T13:32:58.683" v="785" actId="165"/>
          <ac:picMkLst>
            <pc:docMk/>
            <pc:sldMk cId="743838108" sldId="2146847760"/>
            <ac:picMk id="58" creationId="{AABD3624-0C6D-4D03-8E35-50BBBCCCB00C}"/>
          </ac:picMkLst>
        </pc:picChg>
        <pc:picChg chg="mod">
          <ac:chgData name="d'Agostino, Ciro" userId="522b68d4-162f-4dc7-a4d9-e6a12496a8af" providerId="ADAL" clId="{933A22B0-7985-4515-93BE-5EA93D0773A3}" dt="2022-10-27T13:32:58.683" v="785" actId="165"/>
          <ac:picMkLst>
            <pc:docMk/>
            <pc:sldMk cId="743838108" sldId="2146847760"/>
            <ac:picMk id="62" creationId="{262FDC32-E549-4942-B0F0-F4E30541F1EA}"/>
          </ac:picMkLst>
        </pc:picChg>
        <pc:picChg chg="mod topLvl">
          <ac:chgData name="d'Agostino, Ciro" userId="522b68d4-162f-4dc7-a4d9-e6a12496a8af" providerId="ADAL" clId="{933A22B0-7985-4515-93BE-5EA93D0773A3}" dt="2022-10-27T13:32:58.683" v="785" actId="165"/>
          <ac:picMkLst>
            <pc:docMk/>
            <pc:sldMk cId="743838108" sldId="2146847760"/>
            <ac:picMk id="64" creationId="{1F372839-7A5A-46E5-BF79-786AB7DC597C}"/>
          </ac:picMkLst>
        </pc:picChg>
        <pc:picChg chg="mod">
          <ac:chgData name="d'Agostino, Ciro" userId="522b68d4-162f-4dc7-a4d9-e6a12496a8af" providerId="ADAL" clId="{933A22B0-7985-4515-93BE-5EA93D0773A3}" dt="2022-10-27T13:32:58.683" v="785" actId="165"/>
          <ac:picMkLst>
            <pc:docMk/>
            <pc:sldMk cId="743838108" sldId="2146847760"/>
            <ac:picMk id="66" creationId="{E248C28C-E2CD-4F2F-87FB-FA9B7DF8F425}"/>
          </ac:picMkLst>
        </pc:picChg>
        <pc:picChg chg="mod">
          <ac:chgData name="d'Agostino, Ciro" userId="522b68d4-162f-4dc7-a4d9-e6a12496a8af" providerId="ADAL" clId="{933A22B0-7985-4515-93BE-5EA93D0773A3}" dt="2022-10-27T13:32:58.683" v="785" actId="165"/>
          <ac:picMkLst>
            <pc:docMk/>
            <pc:sldMk cId="743838108" sldId="2146847760"/>
            <ac:picMk id="68" creationId="{760762B5-EE00-47CC-BA51-5E8A29A3069C}"/>
          </ac:picMkLst>
        </pc:picChg>
        <pc:picChg chg="mod topLvl">
          <ac:chgData name="d'Agostino, Ciro" userId="522b68d4-162f-4dc7-a4d9-e6a12496a8af" providerId="ADAL" clId="{933A22B0-7985-4515-93BE-5EA93D0773A3}" dt="2022-10-27T13:32:58.683" v="785" actId="165"/>
          <ac:picMkLst>
            <pc:docMk/>
            <pc:sldMk cId="743838108" sldId="2146847760"/>
            <ac:picMk id="71" creationId="{EC5A2D7A-699B-4054-A8BD-7E5BE487E8DA}"/>
          </ac:picMkLst>
        </pc:picChg>
        <pc:picChg chg="mod topLvl">
          <ac:chgData name="d'Agostino, Ciro" userId="522b68d4-162f-4dc7-a4d9-e6a12496a8af" providerId="ADAL" clId="{933A22B0-7985-4515-93BE-5EA93D0773A3}" dt="2022-10-27T13:32:58.683" v="785" actId="165"/>
          <ac:picMkLst>
            <pc:docMk/>
            <pc:sldMk cId="743838108" sldId="2146847760"/>
            <ac:picMk id="72" creationId="{7F850864-A0BE-46BD-8B28-9CF6F3D1E060}"/>
          </ac:picMkLst>
        </pc:picChg>
        <pc:picChg chg="mod">
          <ac:chgData name="d'Agostino, Ciro" userId="522b68d4-162f-4dc7-a4d9-e6a12496a8af" providerId="ADAL" clId="{933A22B0-7985-4515-93BE-5EA93D0773A3}" dt="2022-10-27T13:32:58.683" v="785" actId="165"/>
          <ac:picMkLst>
            <pc:docMk/>
            <pc:sldMk cId="743838108" sldId="2146847760"/>
            <ac:picMk id="73" creationId="{04B4B98F-5D74-4B0F-8BE7-C93D442F33E4}"/>
          </ac:picMkLst>
        </pc:picChg>
        <pc:picChg chg="mod">
          <ac:chgData name="d'Agostino, Ciro" userId="522b68d4-162f-4dc7-a4d9-e6a12496a8af" providerId="ADAL" clId="{933A22B0-7985-4515-93BE-5EA93D0773A3}" dt="2022-10-27T13:32:58.683" v="785" actId="165"/>
          <ac:picMkLst>
            <pc:docMk/>
            <pc:sldMk cId="743838108" sldId="2146847760"/>
            <ac:picMk id="74" creationId="{F8039FE4-9B3E-43DF-BDA0-1A554BED5213}"/>
          </ac:picMkLst>
        </pc:picChg>
        <pc:picChg chg="mod">
          <ac:chgData name="d'Agostino, Ciro" userId="522b68d4-162f-4dc7-a4d9-e6a12496a8af" providerId="ADAL" clId="{933A22B0-7985-4515-93BE-5EA93D0773A3}" dt="2022-10-27T13:32:58.683" v="785" actId="165"/>
          <ac:picMkLst>
            <pc:docMk/>
            <pc:sldMk cId="743838108" sldId="2146847760"/>
            <ac:picMk id="83" creationId="{6FF51573-1518-465C-A7E6-C2551BAF3F8C}"/>
          </ac:picMkLst>
        </pc:picChg>
        <pc:picChg chg="mod">
          <ac:chgData name="d'Agostino, Ciro" userId="522b68d4-162f-4dc7-a4d9-e6a12496a8af" providerId="ADAL" clId="{933A22B0-7985-4515-93BE-5EA93D0773A3}" dt="2022-10-27T13:32:58.683" v="785" actId="165"/>
          <ac:picMkLst>
            <pc:docMk/>
            <pc:sldMk cId="743838108" sldId="2146847760"/>
            <ac:picMk id="84" creationId="{AFF89C1E-E334-4112-82E7-81150A25A795}"/>
          </ac:picMkLst>
        </pc:picChg>
        <pc:picChg chg="mod">
          <ac:chgData name="d'Agostino, Ciro" userId="522b68d4-162f-4dc7-a4d9-e6a12496a8af" providerId="ADAL" clId="{933A22B0-7985-4515-93BE-5EA93D0773A3}" dt="2022-10-27T13:32:58.683" v="785" actId="165"/>
          <ac:picMkLst>
            <pc:docMk/>
            <pc:sldMk cId="743838108" sldId="2146847760"/>
            <ac:picMk id="85" creationId="{31AFE43B-37E4-4BDC-A97B-E23A49B3F173}"/>
          </ac:picMkLst>
        </pc:picChg>
        <pc:picChg chg="mod">
          <ac:chgData name="d'Agostino, Ciro" userId="522b68d4-162f-4dc7-a4d9-e6a12496a8af" providerId="ADAL" clId="{933A22B0-7985-4515-93BE-5EA93D0773A3}" dt="2022-10-27T13:32:58.683" v="785" actId="165"/>
          <ac:picMkLst>
            <pc:docMk/>
            <pc:sldMk cId="743838108" sldId="2146847760"/>
            <ac:picMk id="86" creationId="{98CBFCE7-5670-4228-AD53-6228F82FAA59}"/>
          </ac:picMkLst>
        </pc:picChg>
        <pc:picChg chg="mod">
          <ac:chgData name="d'Agostino, Ciro" userId="522b68d4-162f-4dc7-a4d9-e6a12496a8af" providerId="ADAL" clId="{933A22B0-7985-4515-93BE-5EA93D0773A3}" dt="2022-10-27T13:32:58.683" v="785" actId="165"/>
          <ac:picMkLst>
            <pc:docMk/>
            <pc:sldMk cId="743838108" sldId="2146847760"/>
            <ac:picMk id="87" creationId="{278B9121-97BE-4397-A7D6-40820373E823}"/>
          </ac:picMkLst>
        </pc:picChg>
        <pc:picChg chg="mod">
          <ac:chgData name="d'Agostino, Ciro" userId="522b68d4-162f-4dc7-a4d9-e6a12496a8af" providerId="ADAL" clId="{933A22B0-7985-4515-93BE-5EA93D0773A3}" dt="2022-10-27T13:32:58.683" v="785" actId="165"/>
          <ac:picMkLst>
            <pc:docMk/>
            <pc:sldMk cId="743838108" sldId="2146847760"/>
            <ac:picMk id="91" creationId="{1E1B37E3-14C2-4836-9EE8-0C99C81D66E7}"/>
          </ac:picMkLst>
        </pc:picChg>
        <pc:picChg chg="mod">
          <ac:chgData name="d'Agostino, Ciro" userId="522b68d4-162f-4dc7-a4d9-e6a12496a8af" providerId="ADAL" clId="{933A22B0-7985-4515-93BE-5EA93D0773A3}" dt="2022-10-27T13:32:58.683" v="785" actId="165"/>
          <ac:picMkLst>
            <pc:docMk/>
            <pc:sldMk cId="743838108" sldId="2146847760"/>
            <ac:picMk id="98" creationId="{26B81902-53F8-4E1F-845C-DCB626F001A1}"/>
          </ac:picMkLst>
        </pc:picChg>
        <pc:picChg chg="mod">
          <ac:chgData name="d'Agostino, Ciro" userId="522b68d4-162f-4dc7-a4d9-e6a12496a8af" providerId="ADAL" clId="{933A22B0-7985-4515-93BE-5EA93D0773A3}" dt="2022-10-27T13:32:58.683" v="785" actId="165"/>
          <ac:picMkLst>
            <pc:docMk/>
            <pc:sldMk cId="743838108" sldId="2146847760"/>
            <ac:picMk id="99" creationId="{E0A58EE7-ED4E-452D-8FE5-47D64372A7BA}"/>
          </ac:picMkLst>
        </pc:picChg>
        <pc:picChg chg="mod">
          <ac:chgData name="d'Agostino, Ciro" userId="522b68d4-162f-4dc7-a4d9-e6a12496a8af" providerId="ADAL" clId="{933A22B0-7985-4515-93BE-5EA93D0773A3}" dt="2022-10-27T13:32:58.683" v="785" actId="165"/>
          <ac:picMkLst>
            <pc:docMk/>
            <pc:sldMk cId="743838108" sldId="2146847760"/>
            <ac:picMk id="100" creationId="{9C37362D-6DF6-4991-A0D7-03961D3E696F}"/>
          </ac:picMkLst>
        </pc:picChg>
        <pc:picChg chg="mod">
          <ac:chgData name="d'Agostino, Ciro" userId="522b68d4-162f-4dc7-a4d9-e6a12496a8af" providerId="ADAL" clId="{933A22B0-7985-4515-93BE-5EA93D0773A3}" dt="2022-10-27T13:32:58.683" v="785" actId="165"/>
          <ac:picMkLst>
            <pc:docMk/>
            <pc:sldMk cId="743838108" sldId="2146847760"/>
            <ac:picMk id="101" creationId="{5F7A96FC-61C3-42A1-9A1F-45EC6B976CEF}"/>
          </ac:picMkLst>
        </pc:picChg>
        <pc:picChg chg="mod">
          <ac:chgData name="d'Agostino, Ciro" userId="522b68d4-162f-4dc7-a4d9-e6a12496a8af" providerId="ADAL" clId="{933A22B0-7985-4515-93BE-5EA93D0773A3}" dt="2022-10-27T13:32:58.683" v="785" actId="165"/>
          <ac:picMkLst>
            <pc:docMk/>
            <pc:sldMk cId="743838108" sldId="2146847760"/>
            <ac:picMk id="104" creationId="{DA008BC1-F0E3-485C-91DE-4D47A9AEE902}"/>
          </ac:picMkLst>
        </pc:picChg>
        <pc:picChg chg="mod">
          <ac:chgData name="d'Agostino, Ciro" userId="522b68d4-162f-4dc7-a4d9-e6a12496a8af" providerId="ADAL" clId="{933A22B0-7985-4515-93BE-5EA93D0773A3}" dt="2022-10-27T13:32:58.683" v="785" actId="165"/>
          <ac:picMkLst>
            <pc:docMk/>
            <pc:sldMk cId="743838108" sldId="2146847760"/>
            <ac:picMk id="105" creationId="{F8F1F193-11AA-4716-96B9-DCAEE64760A6}"/>
          </ac:picMkLst>
        </pc:picChg>
        <pc:picChg chg="mod">
          <ac:chgData name="d'Agostino, Ciro" userId="522b68d4-162f-4dc7-a4d9-e6a12496a8af" providerId="ADAL" clId="{933A22B0-7985-4515-93BE-5EA93D0773A3}" dt="2022-10-27T13:32:58.683" v="785" actId="165"/>
          <ac:picMkLst>
            <pc:docMk/>
            <pc:sldMk cId="743838108" sldId="2146847760"/>
            <ac:picMk id="106" creationId="{55792D5A-F3B3-459E-89FA-C3990AADA9CA}"/>
          </ac:picMkLst>
        </pc:picChg>
        <pc:picChg chg="mod">
          <ac:chgData name="d'Agostino, Ciro" userId="522b68d4-162f-4dc7-a4d9-e6a12496a8af" providerId="ADAL" clId="{933A22B0-7985-4515-93BE-5EA93D0773A3}" dt="2022-10-27T13:32:58.683" v="785" actId="165"/>
          <ac:picMkLst>
            <pc:docMk/>
            <pc:sldMk cId="743838108" sldId="2146847760"/>
            <ac:picMk id="107" creationId="{838F3AFB-68D3-4CBD-B606-CDDB3DA01BAB}"/>
          </ac:picMkLst>
        </pc:picChg>
        <pc:picChg chg="mod">
          <ac:chgData name="d'Agostino, Ciro" userId="522b68d4-162f-4dc7-a4d9-e6a12496a8af" providerId="ADAL" clId="{933A22B0-7985-4515-93BE-5EA93D0773A3}" dt="2022-10-27T13:33:01.784" v="786" actId="165"/>
          <ac:picMkLst>
            <pc:docMk/>
            <pc:sldMk cId="743838108" sldId="2146847760"/>
            <ac:picMk id="108" creationId="{E711C32D-B338-4B15-8E62-383DAD4C7740}"/>
          </ac:picMkLst>
        </pc:picChg>
        <pc:picChg chg="mod topLvl">
          <ac:chgData name="d'Agostino, Ciro" userId="522b68d4-162f-4dc7-a4d9-e6a12496a8af" providerId="ADAL" clId="{933A22B0-7985-4515-93BE-5EA93D0773A3}" dt="2022-10-27T13:32:58.683" v="785" actId="165"/>
          <ac:picMkLst>
            <pc:docMk/>
            <pc:sldMk cId="743838108" sldId="2146847760"/>
            <ac:picMk id="109" creationId="{513273C8-3BB4-4338-E905-722FEB25C4E9}"/>
          </ac:picMkLst>
        </pc:picChg>
        <pc:picChg chg="mod topLvl">
          <ac:chgData name="d'Agostino, Ciro" userId="522b68d4-162f-4dc7-a4d9-e6a12496a8af" providerId="ADAL" clId="{933A22B0-7985-4515-93BE-5EA93D0773A3}" dt="2022-10-27T13:32:58.683" v="785" actId="165"/>
          <ac:picMkLst>
            <pc:docMk/>
            <pc:sldMk cId="743838108" sldId="2146847760"/>
            <ac:picMk id="110" creationId="{3B7C7D09-F85A-9DC1-477C-38722097F45D}"/>
          </ac:picMkLst>
        </pc:picChg>
        <pc:picChg chg="mod">
          <ac:chgData name="d'Agostino, Ciro" userId="522b68d4-162f-4dc7-a4d9-e6a12496a8af" providerId="ADAL" clId="{933A22B0-7985-4515-93BE-5EA93D0773A3}" dt="2022-10-27T13:33:01.784" v="786" actId="165"/>
          <ac:picMkLst>
            <pc:docMk/>
            <pc:sldMk cId="743838108" sldId="2146847760"/>
            <ac:picMk id="112" creationId="{FF3E38D8-1DAB-492C-93B7-753593CA37DB}"/>
          </ac:picMkLst>
        </pc:picChg>
        <pc:picChg chg="mod">
          <ac:chgData name="d'Agostino, Ciro" userId="522b68d4-162f-4dc7-a4d9-e6a12496a8af" providerId="ADAL" clId="{933A22B0-7985-4515-93BE-5EA93D0773A3}" dt="2022-10-27T13:32:58.683" v="785" actId="165"/>
          <ac:picMkLst>
            <pc:docMk/>
            <pc:sldMk cId="743838108" sldId="2146847760"/>
            <ac:picMk id="113" creationId="{44A6F952-FEC4-44EF-B671-78E7E1CC7FCA}"/>
          </ac:picMkLst>
        </pc:picChg>
        <pc:picChg chg="mod">
          <ac:chgData name="d'Agostino, Ciro" userId="522b68d4-162f-4dc7-a4d9-e6a12496a8af" providerId="ADAL" clId="{933A22B0-7985-4515-93BE-5EA93D0773A3}" dt="2022-10-27T13:32:58.683" v="785" actId="165"/>
          <ac:picMkLst>
            <pc:docMk/>
            <pc:sldMk cId="743838108" sldId="2146847760"/>
            <ac:picMk id="114" creationId="{99311921-6A03-4993-A425-A6E3B53811D8}"/>
          </ac:picMkLst>
        </pc:picChg>
        <pc:picChg chg="mod topLvl">
          <ac:chgData name="d'Agostino, Ciro" userId="522b68d4-162f-4dc7-a4d9-e6a12496a8af" providerId="ADAL" clId="{933A22B0-7985-4515-93BE-5EA93D0773A3}" dt="2022-10-27T13:32:58.683" v="785" actId="165"/>
          <ac:picMkLst>
            <pc:docMk/>
            <pc:sldMk cId="743838108" sldId="2146847760"/>
            <ac:picMk id="115" creationId="{8DC1582B-E1B8-EAE4-047E-08429C3DFE50}"/>
          </ac:picMkLst>
        </pc:picChg>
        <pc:picChg chg="mod">
          <ac:chgData name="d'Agostino, Ciro" userId="522b68d4-162f-4dc7-a4d9-e6a12496a8af" providerId="ADAL" clId="{933A22B0-7985-4515-93BE-5EA93D0773A3}" dt="2022-10-27T13:32:58.683" v="785" actId="165"/>
          <ac:picMkLst>
            <pc:docMk/>
            <pc:sldMk cId="743838108" sldId="2146847760"/>
            <ac:picMk id="118" creationId="{E86CFB43-F96B-4286-BEDF-288494E9F159}"/>
          </ac:picMkLst>
        </pc:picChg>
        <pc:picChg chg="mod">
          <ac:chgData name="d'Agostino, Ciro" userId="522b68d4-162f-4dc7-a4d9-e6a12496a8af" providerId="ADAL" clId="{933A22B0-7985-4515-93BE-5EA93D0773A3}" dt="2022-10-27T13:32:58.683" v="785" actId="165"/>
          <ac:picMkLst>
            <pc:docMk/>
            <pc:sldMk cId="743838108" sldId="2146847760"/>
            <ac:picMk id="120" creationId="{FD36F961-1332-4D84-A377-AB3B579DF32C}"/>
          </ac:picMkLst>
        </pc:picChg>
        <pc:picChg chg="mod topLvl">
          <ac:chgData name="d'Agostino, Ciro" userId="522b68d4-162f-4dc7-a4d9-e6a12496a8af" providerId="ADAL" clId="{933A22B0-7985-4515-93BE-5EA93D0773A3}" dt="2022-10-27T13:33:01.784" v="786" actId="165"/>
          <ac:picMkLst>
            <pc:docMk/>
            <pc:sldMk cId="743838108" sldId="2146847760"/>
            <ac:picMk id="121" creationId="{476619B9-125D-49C4-8CD4-2FFE022D329A}"/>
          </ac:picMkLst>
        </pc:picChg>
        <pc:picChg chg="mod topLvl modCrop">
          <ac:chgData name="d'Agostino, Ciro" userId="522b68d4-162f-4dc7-a4d9-e6a12496a8af" providerId="ADAL" clId="{933A22B0-7985-4515-93BE-5EA93D0773A3}" dt="2022-10-27T13:33:01.784" v="786" actId="165"/>
          <ac:picMkLst>
            <pc:docMk/>
            <pc:sldMk cId="743838108" sldId="2146847760"/>
            <ac:picMk id="122" creationId="{4D951CDA-A819-4C7D-B446-F61B114B866F}"/>
          </ac:picMkLst>
        </pc:picChg>
        <pc:picChg chg="mod topLvl">
          <ac:chgData name="d'Agostino, Ciro" userId="522b68d4-162f-4dc7-a4d9-e6a12496a8af" providerId="ADAL" clId="{933A22B0-7985-4515-93BE-5EA93D0773A3}" dt="2022-10-27T13:32:58.683" v="785" actId="165"/>
          <ac:picMkLst>
            <pc:docMk/>
            <pc:sldMk cId="743838108" sldId="2146847760"/>
            <ac:picMk id="123" creationId="{49A10820-BDE7-4F78-8B24-D50858159145}"/>
          </ac:picMkLst>
        </pc:picChg>
        <pc:picChg chg="mod">
          <ac:chgData name="d'Agostino, Ciro" userId="522b68d4-162f-4dc7-a4d9-e6a12496a8af" providerId="ADAL" clId="{933A22B0-7985-4515-93BE-5EA93D0773A3}" dt="2022-10-27T13:32:58.683" v="785" actId="165"/>
          <ac:picMkLst>
            <pc:docMk/>
            <pc:sldMk cId="743838108" sldId="2146847760"/>
            <ac:picMk id="124" creationId="{9DD44A5D-B18D-4DCB-AEAD-85CC2DFC1A41}"/>
          </ac:picMkLst>
        </pc:picChg>
        <pc:picChg chg="mod topLvl">
          <ac:chgData name="d'Agostino, Ciro" userId="522b68d4-162f-4dc7-a4d9-e6a12496a8af" providerId="ADAL" clId="{933A22B0-7985-4515-93BE-5EA93D0773A3}" dt="2022-10-27T13:33:01.784" v="786" actId="165"/>
          <ac:picMkLst>
            <pc:docMk/>
            <pc:sldMk cId="743838108" sldId="2146847760"/>
            <ac:picMk id="125" creationId="{0AA242AB-A0CD-4005-B584-B5CE64B2ACA8}"/>
          </ac:picMkLst>
        </pc:picChg>
        <pc:picChg chg="mod">
          <ac:chgData name="d'Agostino, Ciro" userId="522b68d4-162f-4dc7-a4d9-e6a12496a8af" providerId="ADAL" clId="{933A22B0-7985-4515-93BE-5EA93D0773A3}" dt="2022-10-27T13:32:58.683" v="785" actId="165"/>
          <ac:picMkLst>
            <pc:docMk/>
            <pc:sldMk cId="743838108" sldId="2146847760"/>
            <ac:picMk id="126" creationId="{6646BF09-212F-4FAE-9150-70ED9F621ACF}"/>
          </ac:picMkLst>
        </pc:picChg>
        <pc:picChg chg="mod topLvl">
          <ac:chgData name="d'Agostino, Ciro" userId="522b68d4-162f-4dc7-a4d9-e6a12496a8af" providerId="ADAL" clId="{933A22B0-7985-4515-93BE-5EA93D0773A3}" dt="2022-10-27T13:33:01.784" v="786" actId="165"/>
          <ac:picMkLst>
            <pc:docMk/>
            <pc:sldMk cId="743838108" sldId="2146847760"/>
            <ac:picMk id="127" creationId="{5C3EC572-068F-454D-B227-B525478A378F}"/>
          </ac:picMkLst>
        </pc:picChg>
        <pc:picChg chg="mod">
          <ac:chgData name="d'Agostino, Ciro" userId="522b68d4-162f-4dc7-a4d9-e6a12496a8af" providerId="ADAL" clId="{933A22B0-7985-4515-93BE-5EA93D0773A3}" dt="2022-10-27T13:32:58.683" v="785" actId="165"/>
          <ac:picMkLst>
            <pc:docMk/>
            <pc:sldMk cId="743838108" sldId="2146847760"/>
            <ac:picMk id="128" creationId="{87B597A2-0345-49A2-8FAC-EE04BD17BD07}"/>
          </ac:picMkLst>
        </pc:picChg>
        <pc:picChg chg="mod topLvl">
          <ac:chgData name="d'Agostino, Ciro" userId="522b68d4-162f-4dc7-a4d9-e6a12496a8af" providerId="ADAL" clId="{933A22B0-7985-4515-93BE-5EA93D0773A3}" dt="2022-10-27T13:32:58.683" v="785" actId="165"/>
          <ac:picMkLst>
            <pc:docMk/>
            <pc:sldMk cId="743838108" sldId="2146847760"/>
            <ac:picMk id="129" creationId="{92488400-6716-0686-0B86-861F6A29FFD9}"/>
          </ac:picMkLst>
        </pc:picChg>
        <pc:picChg chg="mod">
          <ac:chgData name="d'Agostino, Ciro" userId="522b68d4-162f-4dc7-a4d9-e6a12496a8af" providerId="ADAL" clId="{933A22B0-7985-4515-93BE-5EA93D0773A3}" dt="2022-10-27T13:32:58.683" v="785" actId="165"/>
          <ac:picMkLst>
            <pc:docMk/>
            <pc:sldMk cId="743838108" sldId="2146847760"/>
            <ac:picMk id="131" creationId="{1C115DA1-B48A-40B9-AE92-A877C65DB197}"/>
          </ac:picMkLst>
        </pc:picChg>
        <pc:picChg chg="mod topLvl">
          <ac:chgData name="d'Agostino, Ciro" userId="522b68d4-162f-4dc7-a4d9-e6a12496a8af" providerId="ADAL" clId="{933A22B0-7985-4515-93BE-5EA93D0773A3}" dt="2022-10-27T13:32:58.683" v="785" actId="165"/>
          <ac:picMkLst>
            <pc:docMk/>
            <pc:sldMk cId="743838108" sldId="2146847760"/>
            <ac:picMk id="132" creationId="{24A172C6-D64D-F78C-18B9-8AAB0F64FF76}"/>
          </ac:picMkLst>
        </pc:picChg>
        <pc:picChg chg="mod">
          <ac:chgData name="d'Agostino, Ciro" userId="522b68d4-162f-4dc7-a4d9-e6a12496a8af" providerId="ADAL" clId="{933A22B0-7985-4515-93BE-5EA93D0773A3}" dt="2022-10-27T13:32:58.683" v="785" actId="165"/>
          <ac:picMkLst>
            <pc:docMk/>
            <pc:sldMk cId="743838108" sldId="2146847760"/>
            <ac:picMk id="137" creationId="{1F9643E1-6717-4046-BB9E-02E47980585E}"/>
          </ac:picMkLst>
        </pc:picChg>
        <pc:picChg chg="mod">
          <ac:chgData name="d'Agostino, Ciro" userId="522b68d4-162f-4dc7-a4d9-e6a12496a8af" providerId="ADAL" clId="{933A22B0-7985-4515-93BE-5EA93D0773A3}" dt="2022-10-27T13:32:58.683" v="785" actId="165"/>
          <ac:picMkLst>
            <pc:docMk/>
            <pc:sldMk cId="743838108" sldId="2146847760"/>
            <ac:picMk id="139" creationId="{7BC75F83-E3A0-44DE-9B92-186727087560}"/>
          </ac:picMkLst>
        </pc:picChg>
        <pc:picChg chg="mod">
          <ac:chgData name="d'Agostino, Ciro" userId="522b68d4-162f-4dc7-a4d9-e6a12496a8af" providerId="ADAL" clId="{933A22B0-7985-4515-93BE-5EA93D0773A3}" dt="2022-10-27T13:32:58.683" v="785" actId="165"/>
          <ac:picMkLst>
            <pc:docMk/>
            <pc:sldMk cId="743838108" sldId="2146847760"/>
            <ac:picMk id="140" creationId="{EEA1D803-B95F-44C2-956D-783E12465D35}"/>
          </ac:picMkLst>
        </pc:picChg>
        <pc:picChg chg="mod">
          <ac:chgData name="d'Agostino, Ciro" userId="522b68d4-162f-4dc7-a4d9-e6a12496a8af" providerId="ADAL" clId="{933A22B0-7985-4515-93BE-5EA93D0773A3}" dt="2022-10-27T13:32:58.683" v="785" actId="165"/>
          <ac:picMkLst>
            <pc:docMk/>
            <pc:sldMk cId="743838108" sldId="2146847760"/>
            <ac:picMk id="141" creationId="{52D9451C-41FC-49B4-BE1E-BAEF60E7CF10}"/>
          </ac:picMkLst>
        </pc:picChg>
        <pc:picChg chg="mod">
          <ac:chgData name="d'Agostino, Ciro" userId="522b68d4-162f-4dc7-a4d9-e6a12496a8af" providerId="ADAL" clId="{933A22B0-7985-4515-93BE-5EA93D0773A3}" dt="2022-10-27T13:33:01.784" v="786" actId="165"/>
          <ac:picMkLst>
            <pc:docMk/>
            <pc:sldMk cId="743838108" sldId="2146847760"/>
            <ac:picMk id="157" creationId="{E5D6DF7E-9D1E-49E6-9C56-4C57862B916B}"/>
          </ac:picMkLst>
        </pc:picChg>
        <pc:picChg chg="mod">
          <ac:chgData name="d'Agostino, Ciro" userId="522b68d4-162f-4dc7-a4d9-e6a12496a8af" providerId="ADAL" clId="{933A22B0-7985-4515-93BE-5EA93D0773A3}" dt="2022-10-27T13:33:01.784" v="786" actId="165"/>
          <ac:picMkLst>
            <pc:docMk/>
            <pc:sldMk cId="743838108" sldId="2146847760"/>
            <ac:picMk id="158" creationId="{3E4E4C3A-1126-4662-A65F-F96D5F8C27AC}"/>
          </ac:picMkLst>
        </pc:picChg>
        <pc:picChg chg="mod">
          <ac:chgData name="d'Agostino, Ciro" userId="522b68d4-162f-4dc7-a4d9-e6a12496a8af" providerId="ADAL" clId="{933A22B0-7985-4515-93BE-5EA93D0773A3}" dt="2022-10-27T13:33:01.784" v="786" actId="165"/>
          <ac:picMkLst>
            <pc:docMk/>
            <pc:sldMk cId="743838108" sldId="2146847760"/>
            <ac:picMk id="160" creationId="{9E837B1B-F165-41CB-B0EC-BA6B71579C16}"/>
          </ac:picMkLst>
        </pc:picChg>
        <pc:picChg chg="mod">
          <ac:chgData name="d'Agostino, Ciro" userId="522b68d4-162f-4dc7-a4d9-e6a12496a8af" providerId="ADAL" clId="{933A22B0-7985-4515-93BE-5EA93D0773A3}" dt="2022-10-27T13:33:01.784" v="786" actId="165"/>
          <ac:picMkLst>
            <pc:docMk/>
            <pc:sldMk cId="743838108" sldId="2146847760"/>
            <ac:picMk id="161" creationId="{EFDD944D-DF25-48D0-9BDB-21EFF810E3EC}"/>
          </ac:picMkLst>
        </pc:picChg>
        <pc:picChg chg="mod">
          <ac:chgData name="d'Agostino, Ciro" userId="522b68d4-162f-4dc7-a4d9-e6a12496a8af" providerId="ADAL" clId="{933A22B0-7985-4515-93BE-5EA93D0773A3}" dt="2022-10-27T13:32:58.683" v="785" actId="165"/>
          <ac:picMkLst>
            <pc:docMk/>
            <pc:sldMk cId="743838108" sldId="2146847760"/>
            <ac:picMk id="163" creationId="{181FAB12-D331-4F2F-8395-CAEB6DD66B41}"/>
          </ac:picMkLst>
        </pc:picChg>
        <pc:picChg chg="mod">
          <ac:chgData name="d'Agostino, Ciro" userId="522b68d4-162f-4dc7-a4d9-e6a12496a8af" providerId="ADAL" clId="{933A22B0-7985-4515-93BE-5EA93D0773A3}" dt="2022-10-27T13:32:58.683" v="785" actId="165"/>
          <ac:picMkLst>
            <pc:docMk/>
            <pc:sldMk cId="743838108" sldId="2146847760"/>
            <ac:picMk id="165" creationId="{45573063-CB11-44FE-937B-DB76F1B74B13}"/>
          </ac:picMkLst>
        </pc:picChg>
        <pc:picChg chg="mod">
          <ac:chgData name="d'Agostino, Ciro" userId="522b68d4-162f-4dc7-a4d9-e6a12496a8af" providerId="ADAL" clId="{933A22B0-7985-4515-93BE-5EA93D0773A3}" dt="2022-10-27T13:32:58.683" v="785" actId="165"/>
          <ac:picMkLst>
            <pc:docMk/>
            <pc:sldMk cId="743838108" sldId="2146847760"/>
            <ac:picMk id="167" creationId="{B5DE722F-6B26-4644-B72C-139285B4930B}"/>
          </ac:picMkLst>
        </pc:picChg>
        <pc:picChg chg="mod">
          <ac:chgData name="d'Agostino, Ciro" userId="522b68d4-162f-4dc7-a4d9-e6a12496a8af" providerId="ADAL" clId="{933A22B0-7985-4515-93BE-5EA93D0773A3}" dt="2022-10-27T13:32:58.683" v="785" actId="165"/>
          <ac:picMkLst>
            <pc:docMk/>
            <pc:sldMk cId="743838108" sldId="2146847760"/>
            <ac:picMk id="170" creationId="{5A988E30-475D-46A5-91F5-4374B9DCD569}"/>
          </ac:picMkLst>
        </pc:picChg>
        <pc:cxnChg chg="mod">
          <ac:chgData name="d'Agostino, Ciro" userId="522b68d4-162f-4dc7-a4d9-e6a12496a8af" providerId="ADAL" clId="{933A22B0-7985-4515-93BE-5EA93D0773A3}" dt="2022-10-27T13:32:58.683" v="785" actId="165"/>
          <ac:cxnSpMkLst>
            <pc:docMk/>
            <pc:sldMk cId="743838108" sldId="2146847760"/>
            <ac:cxnSpMk id="41" creationId="{E2852C71-9CA4-4525-804A-08E432135CF5}"/>
          </ac:cxnSpMkLst>
        </pc:cxnChg>
        <pc:cxnChg chg="mod">
          <ac:chgData name="d'Agostino, Ciro" userId="522b68d4-162f-4dc7-a4d9-e6a12496a8af" providerId="ADAL" clId="{933A22B0-7985-4515-93BE-5EA93D0773A3}" dt="2022-10-27T13:33:01.784" v="786" actId="165"/>
          <ac:cxnSpMkLst>
            <pc:docMk/>
            <pc:sldMk cId="743838108" sldId="2146847760"/>
            <ac:cxnSpMk id="151" creationId="{F77357B2-B3D6-413B-AB2B-1444DD67CE0E}"/>
          </ac:cxnSpMkLst>
        </pc:cxnChg>
      </pc:sldChg>
      <pc:sldChg chg="addSp delSp modSp add mod">
        <pc:chgData name="d'Agostino, Ciro" userId="522b68d4-162f-4dc7-a4d9-e6a12496a8af" providerId="ADAL" clId="{933A22B0-7985-4515-93BE-5EA93D0773A3}" dt="2022-10-27T13:35:24.630" v="841"/>
        <pc:sldMkLst>
          <pc:docMk/>
          <pc:sldMk cId="2960868558" sldId="2146847761"/>
        </pc:sldMkLst>
        <pc:spChg chg="add mod">
          <ac:chgData name="d'Agostino, Ciro" userId="522b68d4-162f-4dc7-a4d9-e6a12496a8af" providerId="ADAL" clId="{933A22B0-7985-4515-93BE-5EA93D0773A3}" dt="2022-10-27T13:33:37.740" v="797"/>
          <ac:spMkLst>
            <pc:docMk/>
            <pc:sldMk cId="2960868558" sldId="2146847761"/>
            <ac:spMk id="54" creationId="{14B765D5-840C-9173-E60E-9804FF01A560}"/>
          </ac:spMkLst>
        </pc:spChg>
        <pc:grpChg chg="del">
          <ac:chgData name="d'Agostino, Ciro" userId="522b68d4-162f-4dc7-a4d9-e6a12496a8af" providerId="ADAL" clId="{933A22B0-7985-4515-93BE-5EA93D0773A3}" dt="2022-10-27T13:33:13.742" v="787" actId="478"/>
          <ac:grpSpMkLst>
            <pc:docMk/>
            <pc:sldMk cId="2960868558" sldId="2146847761"/>
            <ac:grpSpMk id="8" creationId="{543A7090-9E64-4F56-AAE7-FC47940117D3}"/>
          </ac:grpSpMkLst>
        </pc:grpChg>
        <pc:grpChg chg="del">
          <ac:chgData name="d'Agostino, Ciro" userId="522b68d4-162f-4dc7-a4d9-e6a12496a8af" providerId="ADAL" clId="{933A22B0-7985-4515-93BE-5EA93D0773A3}" dt="2022-10-27T13:33:21.392" v="792" actId="478"/>
          <ac:grpSpMkLst>
            <pc:docMk/>
            <pc:sldMk cId="2960868558" sldId="2146847761"/>
            <ac:grpSpMk id="9" creationId="{1DD88399-9F1B-49F9-8DD0-DE7421FA49FA}"/>
          </ac:grpSpMkLst>
        </pc:grpChg>
        <pc:grpChg chg="add del mod">
          <ac:chgData name="d'Agostino, Ciro" userId="522b68d4-162f-4dc7-a4d9-e6a12496a8af" providerId="ADAL" clId="{933A22B0-7985-4515-93BE-5EA93D0773A3}" dt="2022-10-27T13:35:23.469" v="840" actId="21"/>
          <ac:grpSpMkLst>
            <pc:docMk/>
            <pc:sldMk cId="2960868558" sldId="2146847761"/>
            <ac:grpSpMk id="10" creationId="{1DBBDB3C-8775-7155-7FF1-FA16A29ED9D6}"/>
          </ac:grpSpMkLst>
        </pc:grpChg>
        <pc:grpChg chg="mod">
          <ac:chgData name="d'Agostino, Ciro" userId="522b68d4-162f-4dc7-a4d9-e6a12496a8af" providerId="ADAL" clId="{933A22B0-7985-4515-93BE-5EA93D0773A3}" dt="2022-10-27T13:33:26.348" v="796"/>
          <ac:grpSpMkLst>
            <pc:docMk/>
            <pc:sldMk cId="2960868558" sldId="2146847761"/>
            <ac:grpSpMk id="11" creationId="{D2067202-BC69-1EC3-A875-A102C9DFF7B5}"/>
          </ac:grpSpMkLst>
        </pc:grpChg>
        <pc:grpChg chg="mod">
          <ac:chgData name="d'Agostino, Ciro" userId="522b68d4-162f-4dc7-a4d9-e6a12496a8af" providerId="ADAL" clId="{933A22B0-7985-4515-93BE-5EA93D0773A3}" dt="2022-10-27T13:33:26.348" v="796"/>
          <ac:grpSpMkLst>
            <pc:docMk/>
            <pc:sldMk cId="2960868558" sldId="2146847761"/>
            <ac:grpSpMk id="14" creationId="{F6A4E80F-C964-5C75-BDD4-3374188914B3}"/>
          </ac:grpSpMkLst>
        </pc:grpChg>
        <pc:grpChg chg="mod">
          <ac:chgData name="d'Agostino, Ciro" userId="522b68d4-162f-4dc7-a4d9-e6a12496a8af" providerId="ADAL" clId="{933A22B0-7985-4515-93BE-5EA93D0773A3}" dt="2022-10-27T13:33:26.348" v="796"/>
          <ac:grpSpMkLst>
            <pc:docMk/>
            <pc:sldMk cId="2960868558" sldId="2146847761"/>
            <ac:grpSpMk id="20" creationId="{B02D8AE0-0E73-55F2-E634-5167A4B22880}"/>
          </ac:grpSpMkLst>
        </pc:grpChg>
        <pc:grpChg chg="mod">
          <ac:chgData name="d'Agostino, Ciro" userId="522b68d4-162f-4dc7-a4d9-e6a12496a8af" providerId="ADAL" clId="{933A22B0-7985-4515-93BE-5EA93D0773A3}" dt="2022-10-27T13:33:26.348" v="796"/>
          <ac:grpSpMkLst>
            <pc:docMk/>
            <pc:sldMk cId="2960868558" sldId="2146847761"/>
            <ac:grpSpMk id="23" creationId="{A91EE090-3081-06BA-6A6D-77DB91520E8F}"/>
          </ac:grpSpMkLst>
        </pc:grpChg>
        <pc:grpChg chg="add mod">
          <ac:chgData name="d'Agostino, Ciro" userId="522b68d4-162f-4dc7-a4d9-e6a12496a8af" providerId="ADAL" clId="{933A22B0-7985-4515-93BE-5EA93D0773A3}" dt="2022-10-27T13:35:24.630" v="841"/>
          <ac:grpSpMkLst>
            <pc:docMk/>
            <pc:sldMk cId="2960868558" sldId="2146847761"/>
            <ac:grpSpMk id="56" creationId="{49A9D516-79E0-9928-AA22-6B4C64F0AA20}"/>
          </ac:grpSpMkLst>
        </pc:grpChg>
        <pc:grpChg chg="mod">
          <ac:chgData name="d'Agostino, Ciro" userId="522b68d4-162f-4dc7-a4d9-e6a12496a8af" providerId="ADAL" clId="{933A22B0-7985-4515-93BE-5EA93D0773A3}" dt="2022-10-27T13:35:24.630" v="841"/>
          <ac:grpSpMkLst>
            <pc:docMk/>
            <pc:sldMk cId="2960868558" sldId="2146847761"/>
            <ac:grpSpMk id="57" creationId="{68EF10AF-038F-1835-B5C8-7C5B580C0FBF}"/>
          </ac:grpSpMkLst>
        </pc:grpChg>
        <pc:grpChg chg="del">
          <ac:chgData name="d'Agostino, Ciro" userId="522b68d4-162f-4dc7-a4d9-e6a12496a8af" providerId="ADAL" clId="{933A22B0-7985-4515-93BE-5EA93D0773A3}" dt="2022-10-27T13:33:25.471" v="795" actId="478"/>
          <ac:grpSpMkLst>
            <pc:docMk/>
            <pc:sldMk cId="2960868558" sldId="2146847761"/>
            <ac:grpSpMk id="59" creationId="{EBDD98B4-74F1-41F6-BA8A-CEBF8CB9F1AC}"/>
          </ac:grpSpMkLst>
        </pc:grpChg>
        <pc:grpChg chg="mod">
          <ac:chgData name="d'Agostino, Ciro" userId="522b68d4-162f-4dc7-a4d9-e6a12496a8af" providerId="ADAL" clId="{933A22B0-7985-4515-93BE-5EA93D0773A3}" dt="2022-10-27T13:35:24.630" v="841"/>
          <ac:grpSpMkLst>
            <pc:docMk/>
            <pc:sldMk cId="2960868558" sldId="2146847761"/>
            <ac:grpSpMk id="91" creationId="{2A290751-C19C-4362-7D9C-023893C64E96}"/>
          </ac:grpSpMkLst>
        </pc:grpChg>
        <pc:grpChg chg="mod">
          <ac:chgData name="d'Agostino, Ciro" userId="522b68d4-162f-4dc7-a4d9-e6a12496a8af" providerId="ADAL" clId="{933A22B0-7985-4515-93BE-5EA93D0773A3}" dt="2022-10-27T13:35:24.630" v="841"/>
          <ac:grpSpMkLst>
            <pc:docMk/>
            <pc:sldMk cId="2960868558" sldId="2146847761"/>
            <ac:grpSpMk id="94" creationId="{A235418D-6145-C093-81A1-6FCD1F2EE961}"/>
          </ac:grpSpMkLst>
        </pc:grpChg>
        <pc:grpChg chg="mod">
          <ac:chgData name="d'Agostino, Ciro" userId="522b68d4-162f-4dc7-a4d9-e6a12496a8af" providerId="ADAL" clId="{933A22B0-7985-4515-93BE-5EA93D0773A3}" dt="2022-10-27T13:35:24.630" v="841"/>
          <ac:grpSpMkLst>
            <pc:docMk/>
            <pc:sldMk cId="2960868558" sldId="2146847761"/>
            <ac:grpSpMk id="95" creationId="{0E759A6E-2E53-F36D-1164-0EBFFCBE3676}"/>
          </ac:grpSpMkLst>
        </pc:grpChg>
        <pc:picChg chg="add del mod">
          <ac:chgData name="d'Agostino, Ciro" userId="522b68d4-162f-4dc7-a4d9-e6a12496a8af" providerId="ADAL" clId="{933A22B0-7985-4515-93BE-5EA93D0773A3}" dt="2022-10-27T13:35:23.469" v="840" actId="21"/>
          <ac:picMkLst>
            <pc:docMk/>
            <pc:sldMk cId="2960868558" sldId="2146847761"/>
            <ac:picMk id="5" creationId="{4FAC0109-F7A6-5711-86CC-A06977BA6BD5}"/>
          </ac:picMkLst>
        </pc:picChg>
        <pc:picChg chg="del">
          <ac:chgData name="d'Agostino, Ciro" userId="522b68d4-162f-4dc7-a4d9-e6a12496a8af" providerId="ADAL" clId="{933A22B0-7985-4515-93BE-5EA93D0773A3}" dt="2022-10-27T13:33:13.742" v="787" actId="478"/>
          <ac:picMkLst>
            <pc:docMk/>
            <pc:sldMk cId="2960868558" sldId="2146847761"/>
            <ac:picMk id="7" creationId="{C2EEA96B-2D4E-4F32-99E3-8741755959BA}"/>
          </ac:picMkLst>
        </pc:picChg>
        <pc:picChg chg="mod">
          <ac:chgData name="d'Agostino, Ciro" userId="522b68d4-162f-4dc7-a4d9-e6a12496a8af" providerId="ADAL" clId="{933A22B0-7985-4515-93BE-5EA93D0773A3}" dt="2022-10-27T13:33:26.348" v="796"/>
          <ac:picMkLst>
            <pc:docMk/>
            <pc:sldMk cId="2960868558" sldId="2146847761"/>
            <ac:picMk id="12" creationId="{0B49CEC4-0ECF-1C35-C7A5-C39D780EDBB6}"/>
          </ac:picMkLst>
        </pc:picChg>
        <pc:picChg chg="mod">
          <ac:chgData name="d'Agostino, Ciro" userId="522b68d4-162f-4dc7-a4d9-e6a12496a8af" providerId="ADAL" clId="{933A22B0-7985-4515-93BE-5EA93D0773A3}" dt="2022-10-27T13:33:26.348" v="796"/>
          <ac:picMkLst>
            <pc:docMk/>
            <pc:sldMk cId="2960868558" sldId="2146847761"/>
            <ac:picMk id="16" creationId="{BFFCA876-A2DA-F654-75ED-B7F1FB4F2485}"/>
          </ac:picMkLst>
        </pc:picChg>
        <pc:picChg chg="mod">
          <ac:chgData name="d'Agostino, Ciro" userId="522b68d4-162f-4dc7-a4d9-e6a12496a8af" providerId="ADAL" clId="{933A22B0-7985-4515-93BE-5EA93D0773A3}" dt="2022-10-27T13:33:26.348" v="796"/>
          <ac:picMkLst>
            <pc:docMk/>
            <pc:sldMk cId="2960868558" sldId="2146847761"/>
            <ac:picMk id="19" creationId="{E1D3CC8B-FD7D-60FB-59E2-8BC2CB73F09A}"/>
          </ac:picMkLst>
        </pc:picChg>
        <pc:picChg chg="mod">
          <ac:chgData name="d'Agostino, Ciro" userId="522b68d4-162f-4dc7-a4d9-e6a12496a8af" providerId="ADAL" clId="{933A22B0-7985-4515-93BE-5EA93D0773A3}" dt="2022-10-27T13:33:26.348" v="796"/>
          <ac:picMkLst>
            <pc:docMk/>
            <pc:sldMk cId="2960868558" sldId="2146847761"/>
            <ac:picMk id="28" creationId="{7751DF15-7220-0FC9-258C-DE659C5C6BDE}"/>
          </ac:picMkLst>
        </pc:picChg>
        <pc:picChg chg="mod">
          <ac:chgData name="d'Agostino, Ciro" userId="522b68d4-162f-4dc7-a4d9-e6a12496a8af" providerId="ADAL" clId="{933A22B0-7985-4515-93BE-5EA93D0773A3}" dt="2022-10-27T13:33:26.348" v="796"/>
          <ac:picMkLst>
            <pc:docMk/>
            <pc:sldMk cId="2960868558" sldId="2146847761"/>
            <ac:picMk id="36" creationId="{D6AF6DCE-E01C-DC91-49D2-DAF4D0EE78ED}"/>
          </ac:picMkLst>
        </pc:picChg>
        <pc:picChg chg="mod">
          <ac:chgData name="d'Agostino, Ciro" userId="522b68d4-162f-4dc7-a4d9-e6a12496a8af" providerId="ADAL" clId="{933A22B0-7985-4515-93BE-5EA93D0773A3}" dt="2022-10-27T13:33:26.348" v="796"/>
          <ac:picMkLst>
            <pc:docMk/>
            <pc:sldMk cId="2960868558" sldId="2146847761"/>
            <ac:picMk id="38" creationId="{F13895BE-8D0D-25D1-3025-1F84D8BE0992}"/>
          </ac:picMkLst>
        </pc:picChg>
        <pc:picChg chg="mod">
          <ac:chgData name="d'Agostino, Ciro" userId="522b68d4-162f-4dc7-a4d9-e6a12496a8af" providerId="ADAL" clId="{933A22B0-7985-4515-93BE-5EA93D0773A3}" dt="2022-10-27T13:33:26.348" v="796"/>
          <ac:picMkLst>
            <pc:docMk/>
            <pc:sldMk cId="2960868558" sldId="2146847761"/>
            <ac:picMk id="39" creationId="{B3C93E38-E5A0-2C4B-B0BC-A89C2042F02F}"/>
          </ac:picMkLst>
        </pc:picChg>
        <pc:picChg chg="add del mod">
          <ac:chgData name="d'Agostino, Ciro" userId="522b68d4-162f-4dc7-a4d9-e6a12496a8af" providerId="ADAL" clId="{933A22B0-7985-4515-93BE-5EA93D0773A3}" dt="2022-10-27T13:35:23.469" v="840" actId="21"/>
          <ac:picMkLst>
            <pc:docMk/>
            <pc:sldMk cId="2960868558" sldId="2146847761"/>
            <ac:picMk id="41" creationId="{61337686-E9BC-5E8A-564C-1D67C41429E3}"/>
          </ac:picMkLst>
        </pc:picChg>
        <pc:picChg chg="add del mod">
          <ac:chgData name="d'Agostino, Ciro" userId="522b68d4-162f-4dc7-a4d9-e6a12496a8af" providerId="ADAL" clId="{933A22B0-7985-4515-93BE-5EA93D0773A3}" dt="2022-10-27T13:35:23.469" v="840" actId="21"/>
          <ac:picMkLst>
            <pc:docMk/>
            <pc:sldMk cId="2960868558" sldId="2146847761"/>
            <ac:picMk id="42" creationId="{340BA78D-861E-A434-9D3F-6724FB71D4C6}"/>
          </ac:picMkLst>
        </pc:picChg>
        <pc:picChg chg="add del mod">
          <ac:chgData name="d'Agostino, Ciro" userId="522b68d4-162f-4dc7-a4d9-e6a12496a8af" providerId="ADAL" clId="{933A22B0-7985-4515-93BE-5EA93D0773A3}" dt="2022-10-27T13:35:23.469" v="840" actId="21"/>
          <ac:picMkLst>
            <pc:docMk/>
            <pc:sldMk cId="2960868558" sldId="2146847761"/>
            <ac:picMk id="44" creationId="{A05E218D-B146-C0D2-FD19-A160D10C1394}"/>
          </ac:picMkLst>
        </pc:picChg>
        <pc:picChg chg="add del mod">
          <ac:chgData name="d'Agostino, Ciro" userId="522b68d4-162f-4dc7-a4d9-e6a12496a8af" providerId="ADAL" clId="{933A22B0-7985-4515-93BE-5EA93D0773A3}" dt="2022-10-27T13:35:23.469" v="840" actId="21"/>
          <ac:picMkLst>
            <pc:docMk/>
            <pc:sldMk cId="2960868558" sldId="2146847761"/>
            <ac:picMk id="45" creationId="{1B5CFA7D-C997-EA03-B067-C6F5C8D9A46E}"/>
          </ac:picMkLst>
        </pc:picChg>
        <pc:picChg chg="add del mod">
          <ac:chgData name="d'Agostino, Ciro" userId="522b68d4-162f-4dc7-a4d9-e6a12496a8af" providerId="ADAL" clId="{933A22B0-7985-4515-93BE-5EA93D0773A3}" dt="2022-10-27T13:35:23.469" v="840" actId="21"/>
          <ac:picMkLst>
            <pc:docMk/>
            <pc:sldMk cId="2960868558" sldId="2146847761"/>
            <ac:picMk id="46" creationId="{06AC62D9-69A9-6AC5-B21B-893DFC02F546}"/>
          </ac:picMkLst>
        </pc:picChg>
        <pc:picChg chg="add del mod">
          <ac:chgData name="d'Agostino, Ciro" userId="522b68d4-162f-4dc7-a4d9-e6a12496a8af" providerId="ADAL" clId="{933A22B0-7985-4515-93BE-5EA93D0773A3}" dt="2022-10-27T13:35:23.469" v="840" actId="21"/>
          <ac:picMkLst>
            <pc:docMk/>
            <pc:sldMk cId="2960868558" sldId="2146847761"/>
            <ac:picMk id="47" creationId="{6A702B3F-B0F4-7159-4179-ADF9EE8C2060}"/>
          </ac:picMkLst>
        </pc:picChg>
        <pc:picChg chg="add del mod">
          <ac:chgData name="d'Agostino, Ciro" userId="522b68d4-162f-4dc7-a4d9-e6a12496a8af" providerId="ADAL" clId="{933A22B0-7985-4515-93BE-5EA93D0773A3}" dt="2022-10-27T13:35:23.469" v="840" actId="21"/>
          <ac:picMkLst>
            <pc:docMk/>
            <pc:sldMk cId="2960868558" sldId="2146847761"/>
            <ac:picMk id="48" creationId="{D6E5698D-7EE1-C5F0-3109-B8D6866B572F}"/>
          </ac:picMkLst>
        </pc:picChg>
        <pc:picChg chg="add del mod">
          <ac:chgData name="d'Agostino, Ciro" userId="522b68d4-162f-4dc7-a4d9-e6a12496a8af" providerId="ADAL" clId="{933A22B0-7985-4515-93BE-5EA93D0773A3}" dt="2022-10-27T13:35:23.469" v="840" actId="21"/>
          <ac:picMkLst>
            <pc:docMk/>
            <pc:sldMk cId="2960868558" sldId="2146847761"/>
            <ac:picMk id="49" creationId="{6FB7150A-0EA7-79E5-513A-8F13F6EAC761}"/>
          </ac:picMkLst>
        </pc:picChg>
        <pc:picChg chg="add del mod">
          <ac:chgData name="d'Agostino, Ciro" userId="522b68d4-162f-4dc7-a4d9-e6a12496a8af" providerId="ADAL" clId="{933A22B0-7985-4515-93BE-5EA93D0773A3}" dt="2022-10-27T13:35:23.469" v="840" actId="21"/>
          <ac:picMkLst>
            <pc:docMk/>
            <pc:sldMk cId="2960868558" sldId="2146847761"/>
            <ac:picMk id="50" creationId="{63A94569-5269-3940-E6D7-7521ABF5181C}"/>
          </ac:picMkLst>
        </pc:picChg>
        <pc:picChg chg="add del mod">
          <ac:chgData name="d'Agostino, Ciro" userId="522b68d4-162f-4dc7-a4d9-e6a12496a8af" providerId="ADAL" clId="{933A22B0-7985-4515-93BE-5EA93D0773A3}" dt="2022-10-27T13:35:23.469" v="840" actId="21"/>
          <ac:picMkLst>
            <pc:docMk/>
            <pc:sldMk cId="2960868558" sldId="2146847761"/>
            <ac:picMk id="51" creationId="{8B43209F-03BF-4AD9-6CA6-0A329D6A9C43}"/>
          </ac:picMkLst>
        </pc:picChg>
        <pc:picChg chg="add mod">
          <ac:chgData name="d'Agostino, Ciro" userId="522b68d4-162f-4dc7-a4d9-e6a12496a8af" providerId="ADAL" clId="{933A22B0-7985-4515-93BE-5EA93D0773A3}" dt="2022-10-27T13:35:24.630" v="841"/>
          <ac:picMkLst>
            <pc:docMk/>
            <pc:sldMk cId="2960868558" sldId="2146847761"/>
            <ac:picMk id="55" creationId="{C90822E5-A968-EDFE-172E-F3792357A0D5}"/>
          </ac:picMkLst>
        </pc:picChg>
        <pc:picChg chg="mod">
          <ac:chgData name="d'Agostino, Ciro" userId="522b68d4-162f-4dc7-a4d9-e6a12496a8af" providerId="ADAL" clId="{933A22B0-7985-4515-93BE-5EA93D0773A3}" dt="2022-10-27T13:35:24.630" v="841"/>
          <ac:picMkLst>
            <pc:docMk/>
            <pc:sldMk cId="2960868558" sldId="2146847761"/>
            <ac:picMk id="61" creationId="{10080E75-94A5-102C-3466-1855C9422265}"/>
          </ac:picMkLst>
        </pc:picChg>
        <pc:picChg chg="del">
          <ac:chgData name="d'Agostino, Ciro" userId="522b68d4-162f-4dc7-a4d9-e6a12496a8af" providerId="ADAL" clId="{933A22B0-7985-4515-93BE-5EA93D0773A3}" dt="2022-10-27T13:33:22.755" v="793" actId="478"/>
          <ac:picMkLst>
            <pc:docMk/>
            <pc:sldMk cId="2960868558" sldId="2146847761"/>
            <ac:picMk id="62" creationId="{9107CA1A-35BA-4DB2-AE36-02B1F4801155}"/>
          </ac:picMkLst>
        </pc:picChg>
        <pc:picChg chg="del">
          <ac:chgData name="d'Agostino, Ciro" userId="522b68d4-162f-4dc7-a4d9-e6a12496a8af" providerId="ADAL" clId="{933A22B0-7985-4515-93BE-5EA93D0773A3}" dt="2022-10-27T13:33:15.354" v="788" actId="478"/>
          <ac:picMkLst>
            <pc:docMk/>
            <pc:sldMk cId="2960868558" sldId="2146847761"/>
            <ac:picMk id="65" creationId="{F42A977B-192E-4DB7-849F-7652C358690E}"/>
          </ac:picMkLst>
        </pc:picChg>
        <pc:picChg chg="del">
          <ac:chgData name="d'Agostino, Ciro" userId="522b68d4-162f-4dc7-a4d9-e6a12496a8af" providerId="ADAL" clId="{933A22B0-7985-4515-93BE-5EA93D0773A3}" dt="2022-10-27T13:33:18.419" v="790" actId="478"/>
          <ac:picMkLst>
            <pc:docMk/>
            <pc:sldMk cId="2960868558" sldId="2146847761"/>
            <ac:picMk id="66" creationId="{63547E7F-F93A-48B7-8F60-F56ECE2F1241}"/>
          </ac:picMkLst>
        </pc:picChg>
        <pc:picChg chg="del">
          <ac:chgData name="d'Agostino, Ciro" userId="522b68d4-162f-4dc7-a4d9-e6a12496a8af" providerId="ADAL" clId="{933A22B0-7985-4515-93BE-5EA93D0773A3}" dt="2022-10-27T13:33:24.282" v="794" actId="478"/>
          <ac:picMkLst>
            <pc:docMk/>
            <pc:sldMk cId="2960868558" sldId="2146847761"/>
            <ac:picMk id="67" creationId="{85E2C6CC-CA3A-4934-AB5D-7E409B759CB7}"/>
          </ac:picMkLst>
        </pc:picChg>
        <pc:picChg chg="del">
          <ac:chgData name="d'Agostino, Ciro" userId="522b68d4-162f-4dc7-a4d9-e6a12496a8af" providerId="ADAL" clId="{933A22B0-7985-4515-93BE-5EA93D0773A3}" dt="2022-10-27T13:33:19.928" v="791" actId="478"/>
          <ac:picMkLst>
            <pc:docMk/>
            <pc:sldMk cId="2960868558" sldId="2146847761"/>
            <ac:picMk id="68" creationId="{4F81AF8E-9026-4EF7-9AB4-637F345C7AB8}"/>
          </ac:picMkLst>
        </pc:picChg>
        <pc:picChg chg="del">
          <ac:chgData name="d'Agostino, Ciro" userId="522b68d4-162f-4dc7-a4d9-e6a12496a8af" providerId="ADAL" clId="{933A22B0-7985-4515-93BE-5EA93D0773A3}" dt="2022-10-27T13:33:25.471" v="795" actId="478"/>
          <ac:picMkLst>
            <pc:docMk/>
            <pc:sldMk cId="2960868558" sldId="2146847761"/>
            <ac:picMk id="69" creationId="{78C7795C-F6A1-4DB9-B334-536CF5E1931C}"/>
          </ac:picMkLst>
        </pc:picChg>
        <pc:picChg chg="del">
          <ac:chgData name="d'Agostino, Ciro" userId="522b68d4-162f-4dc7-a4d9-e6a12496a8af" providerId="ADAL" clId="{933A22B0-7985-4515-93BE-5EA93D0773A3}" dt="2022-10-27T13:33:21.392" v="792" actId="478"/>
          <ac:picMkLst>
            <pc:docMk/>
            <pc:sldMk cId="2960868558" sldId="2146847761"/>
            <ac:picMk id="82" creationId="{880ACC69-36A1-49F2-B9EC-3B518542E02D}"/>
          </ac:picMkLst>
        </pc:picChg>
        <pc:picChg chg="del">
          <ac:chgData name="d'Agostino, Ciro" userId="522b68d4-162f-4dc7-a4d9-e6a12496a8af" providerId="ADAL" clId="{933A22B0-7985-4515-93BE-5EA93D0773A3}" dt="2022-10-27T13:33:16.983" v="789" actId="478"/>
          <ac:picMkLst>
            <pc:docMk/>
            <pc:sldMk cId="2960868558" sldId="2146847761"/>
            <ac:picMk id="89" creationId="{53C8DFA3-6298-DD5B-2569-BFC97092165D}"/>
          </ac:picMkLst>
        </pc:picChg>
        <pc:picChg chg="mod">
          <ac:chgData name="d'Agostino, Ciro" userId="522b68d4-162f-4dc7-a4d9-e6a12496a8af" providerId="ADAL" clId="{933A22B0-7985-4515-93BE-5EA93D0773A3}" dt="2022-10-27T13:35:24.630" v="841"/>
          <ac:picMkLst>
            <pc:docMk/>
            <pc:sldMk cId="2960868558" sldId="2146847761"/>
            <ac:picMk id="92" creationId="{9B1A02B4-F095-446F-1D86-4BC8AAF4DD7C}"/>
          </ac:picMkLst>
        </pc:picChg>
        <pc:picChg chg="mod">
          <ac:chgData name="d'Agostino, Ciro" userId="522b68d4-162f-4dc7-a4d9-e6a12496a8af" providerId="ADAL" clId="{933A22B0-7985-4515-93BE-5EA93D0773A3}" dt="2022-10-27T13:35:24.630" v="841"/>
          <ac:picMkLst>
            <pc:docMk/>
            <pc:sldMk cId="2960868558" sldId="2146847761"/>
            <ac:picMk id="93" creationId="{135ED499-16D0-BB76-E51F-9D760E6589F9}"/>
          </ac:picMkLst>
        </pc:picChg>
        <pc:picChg chg="mod">
          <ac:chgData name="d'Agostino, Ciro" userId="522b68d4-162f-4dc7-a4d9-e6a12496a8af" providerId="ADAL" clId="{933A22B0-7985-4515-93BE-5EA93D0773A3}" dt="2022-10-27T13:35:24.630" v="841"/>
          <ac:picMkLst>
            <pc:docMk/>
            <pc:sldMk cId="2960868558" sldId="2146847761"/>
            <ac:picMk id="97" creationId="{BFD5CFAE-F113-A6FE-5952-F08AAD34816E}"/>
          </ac:picMkLst>
        </pc:picChg>
        <pc:picChg chg="mod">
          <ac:chgData name="d'Agostino, Ciro" userId="522b68d4-162f-4dc7-a4d9-e6a12496a8af" providerId="ADAL" clId="{933A22B0-7985-4515-93BE-5EA93D0773A3}" dt="2022-10-27T13:35:24.630" v="841"/>
          <ac:picMkLst>
            <pc:docMk/>
            <pc:sldMk cId="2960868558" sldId="2146847761"/>
            <ac:picMk id="98" creationId="{4DB13E1F-15A6-8986-8E14-7EA3FD0EA0E6}"/>
          </ac:picMkLst>
        </pc:picChg>
        <pc:picChg chg="mod">
          <ac:chgData name="d'Agostino, Ciro" userId="522b68d4-162f-4dc7-a4d9-e6a12496a8af" providerId="ADAL" clId="{933A22B0-7985-4515-93BE-5EA93D0773A3}" dt="2022-10-27T13:35:24.630" v="841"/>
          <ac:picMkLst>
            <pc:docMk/>
            <pc:sldMk cId="2960868558" sldId="2146847761"/>
            <ac:picMk id="99" creationId="{C6C07F6A-4FB9-61BD-0405-9AE00720B91D}"/>
          </ac:picMkLst>
        </pc:picChg>
        <pc:picChg chg="mod">
          <ac:chgData name="d'Agostino, Ciro" userId="522b68d4-162f-4dc7-a4d9-e6a12496a8af" providerId="ADAL" clId="{933A22B0-7985-4515-93BE-5EA93D0773A3}" dt="2022-10-27T13:35:24.630" v="841"/>
          <ac:picMkLst>
            <pc:docMk/>
            <pc:sldMk cId="2960868558" sldId="2146847761"/>
            <ac:picMk id="100" creationId="{9D2BA6F6-371B-FB9C-534F-C6C0A67DE5E7}"/>
          </ac:picMkLst>
        </pc:picChg>
        <pc:picChg chg="add mod">
          <ac:chgData name="d'Agostino, Ciro" userId="522b68d4-162f-4dc7-a4d9-e6a12496a8af" providerId="ADAL" clId="{933A22B0-7985-4515-93BE-5EA93D0773A3}" dt="2022-10-27T13:35:24.630" v="841"/>
          <ac:picMkLst>
            <pc:docMk/>
            <pc:sldMk cId="2960868558" sldId="2146847761"/>
            <ac:picMk id="101" creationId="{D7527D49-FEBF-9E3F-68FC-DAA09B35491E}"/>
          </ac:picMkLst>
        </pc:picChg>
        <pc:picChg chg="add mod">
          <ac:chgData name="d'Agostino, Ciro" userId="522b68d4-162f-4dc7-a4d9-e6a12496a8af" providerId="ADAL" clId="{933A22B0-7985-4515-93BE-5EA93D0773A3}" dt="2022-10-27T13:35:24.630" v="841"/>
          <ac:picMkLst>
            <pc:docMk/>
            <pc:sldMk cId="2960868558" sldId="2146847761"/>
            <ac:picMk id="102" creationId="{9C6D44CD-0D76-47D3-C827-A06ACD713518}"/>
          </ac:picMkLst>
        </pc:picChg>
        <pc:picChg chg="add mod">
          <ac:chgData name="d'Agostino, Ciro" userId="522b68d4-162f-4dc7-a4d9-e6a12496a8af" providerId="ADAL" clId="{933A22B0-7985-4515-93BE-5EA93D0773A3}" dt="2022-10-27T13:35:24.630" v="841"/>
          <ac:picMkLst>
            <pc:docMk/>
            <pc:sldMk cId="2960868558" sldId="2146847761"/>
            <ac:picMk id="103" creationId="{433775C2-7BD7-47E8-497A-F2B8569BB375}"/>
          </ac:picMkLst>
        </pc:picChg>
        <pc:picChg chg="add mod">
          <ac:chgData name="d'Agostino, Ciro" userId="522b68d4-162f-4dc7-a4d9-e6a12496a8af" providerId="ADAL" clId="{933A22B0-7985-4515-93BE-5EA93D0773A3}" dt="2022-10-27T13:35:24.630" v="841"/>
          <ac:picMkLst>
            <pc:docMk/>
            <pc:sldMk cId="2960868558" sldId="2146847761"/>
            <ac:picMk id="104" creationId="{E7351405-1438-5A6F-F73E-05899058E1C3}"/>
          </ac:picMkLst>
        </pc:picChg>
        <pc:picChg chg="add mod">
          <ac:chgData name="d'Agostino, Ciro" userId="522b68d4-162f-4dc7-a4d9-e6a12496a8af" providerId="ADAL" clId="{933A22B0-7985-4515-93BE-5EA93D0773A3}" dt="2022-10-27T13:35:24.630" v="841"/>
          <ac:picMkLst>
            <pc:docMk/>
            <pc:sldMk cId="2960868558" sldId="2146847761"/>
            <ac:picMk id="105" creationId="{DEBA6946-5EBF-25FD-F189-3FF329961638}"/>
          </ac:picMkLst>
        </pc:picChg>
        <pc:picChg chg="add mod">
          <ac:chgData name="d'Agostino, Ciro" userId="522b68d4-162f-4dc7-a4d9-e6a12496a8af" providerId="ADAL" clId="{933A22B0-7985-4515-93BE-5EA93D0773A3}" dt="2022-10-27T13:35:24.630" v="841"/>
          <ac:picMkLst>
            <pc:docMk/>
            <pc:sldMk cId="2960868558" sldId="2146847761"/>
            <ac:picMk id="106" creationId="{7FBA61C6-0983-75DF-B444-9227AFD94BA1}"/>
          </ac:picMkLst>
        </pc:picChg>
        <pc:picChg chg="add mod">
          <ac:chgData name="d'Agostino, Ciro" userId="522b68d4-162f-4dc7-a4d9-e6a12496a8af" providerId="ADAL" clId="{933A22B0-7985-4515-93BE-5EA93D0773A3}" dt="2022-10-27T13:35:24.630" v="841"/>
          <ac:picMkLst>
            <pc:docMk/>
            <pc:sldMk cId="2960868558" sldId="2146847761"/>
            <ac:picMk id="107" creationId="{F5CD824F-045E-21F4-8822-4DC6416F54AC}"/>
          </ac:picMkLst>
        </pc:picChg>
        <pc:picChg chg="add mod">
          <ac:chgData name="d'Agostino, Ciro" userId="522b68d4-162f-4dc7-a4d9-e6a12496a8af" providerId="ADAL" clId="{933A22B0-7985-4515-93BE-5EA93D0773A3}" dt="2022-10-27T13:35:24.630" v="841"/>
          <ac:picMkLst>
            <pc:docMk/>
            <pc:sldMk cId="2960868558" sldId="2146847761"/>
            <ac:picMk id="108" creationId="{802B14EF-B05F-3C36-E5E9-8E9DAAA5BAEE}"/>
          </ac:picMkLst>
        </pc:picChg>
        <pc:picChg chg="add mod">
          <ac:chgData name="d'Agostino, Ciro" userId="522b68d4-162f-4dc7-a4d9-e6a12496a8af" providerId="ADAL" clId="{933A22B0-7985-4515-93BE-5EA93D0773A3}" dt="2022-10-27T13:35:24.630" v="841"/>
          <ac:picMkLst>
            <pc:docMk/>
            <pc:sldMk cId="2960868558" sldId="2146847761"/>
            <ac:picMk id="109" creationId="{2D9B64B4-164D-AA9B-1539-461B393198A8}"/>
          </ac:picMkLst>
        </pc:picChg>
        <pc:picChg chg="add mod">
          <ac:chgData name="d'Agostino, Ciro" userId="522b68d4-162f-4dc7-a4d9-e6a12496a8af" providerId="ADAL" clId="{933A22B0-7985-4515-93BE-5EA93D0773A3}" dt="2022-10-27T13:35:24.630" v="841"/>
          <ac:picMkLst>
            <pc:docMk/>
            <pc:sldMk cId="2960868558" sldId="2146847761"/>
            <ac:picMk id="110" creationId="{334881D4-50E9-BAD5-214C-A23A8D41C188}"/>
          </ac:picMkLst>
        </pc:picChg>
        <pc:cxnChg chg="mod">
          <ac:chgData name="d'Agostino, Ciro" userId="522b68d4-162f-4dc7-a4d9-e6a12496a8af" providerId="ADAL" clId="{933A22B0-7985-4515-93BE-5EA93D0773A3}" dt="2022-10-27T13:33:26.348" v="796"/>
          <ac:cxnSpMkLst>
            <pc:docMk/>
            <pc:sldMk cId="2960868558" sldId="2146847761"/>
            <ac:cxnSpMk id="25" creationId="{917F92B8-4C62-85E9-1A7F-820A32EB44C1}"/>
          </ac:cxnSpMkLst>
        </pc:cxnChg>
        <pc:cxnChg chg="mod">
          <ac:chgData name="d'Agostino, Ciro" userId="522b68d4-162f-4dc7-a4d9-e6a12496a8af" providerId="ADAL" clId="{933A22B0-7985-4515-93BE-5EA93D0773A3}" dt="2022-10-27T13:35:24.630" v="841"/>
          <ac:cxnSpMkLst>
            <pc:docMk/>
            <pc:sldMk cId="2960868558" sldId="2146847761"/>
            <ac:cxnSpMk id="96" creationId="{17EE8C34-B1FC-DEED-5125-18A5D0F878FF}"/>
          </ac:cxnSpMkLst>
        </pc:cxnChg>
      </pc:sldChg>
      <pc:sldChg chg="addSp delSp modSp add mod">
        <pc:chgData name="d'Agostino, Ciro" userId="522b68d4-162f-4dc7-a4d9-e6a12496a8af" providerId="ADAL" clId="{933A22B0-7985-4515-93BE-5EA93D0773A3}" dt="2022-10-27T13:36:16.155" v="868" actId="1036"/>
        <pc:sldMkLst>
          <pc:docMk/>
          <pc:sldMk cId="4185989519" sldId="2146847762"/>
        </pc:sldMkLst>
        <pc:spChg chg="add mod">
          <ac:chgData name="d'Agostino, Ciro" userId="522b68d4-162f-4dc7-a4d9-e6a12496a8af" providerId="ADAL" clId="{933A22B0-7985-4515-93BE-5EA93D0773A3}" dt="2022-10-27T13:33:47.310" v="799"/>
          <ac:spMkLst>
            <pc:docMk/>
            <pc:sldMk cId="4185989519" sldId="2146847762"/>
            <ac:spMk id="8" creationId="{178AAA5B-0A31-1F74-41F8-F03FF00AED75}"/>
          </ac:spMkLst>
        </pc:spChg>
        <pc:grpChg chg="mod">
          <ac:chgData name="d'Agostino, Ciro" userId="522b68d4-162f-4dc7-a4d9-e6a12496a8af" providerId="ADAL" clId="{933A22B0-7985-4515-93BE-5EA93D0773A3}" dt="2022-10-27T13:34:27.697" v="803" actId="1076"/>
          <ac:grpSpMkLst>
            <pc:docMk/>
            <pc:sldMk cId="4185989519" sldId="2146847762"/>
            <ac:grpSpMk id="2" creationId="{9FD23D34-082D-9CB2-5F9A-96200D73C247}"/>
          </ac:grpSpMkLst>
        </pc:grpChg>
        <pc:grpChg chg="del">
          <ac:chgData name="d'Agostino, Ciro" userId="522b68d4-162f-4dc7-a4d9-e6a12496a8af" providerId="ADAL" clId="{933A22B0-7985-4515-93BE-5EA93D0773A3}" dt="2022-10-27T13:34:33.126" v="808" actId="478"/>
          <ac:grpSpMkLst>
            <pc:docMk/>
            <pc:sldMk cId="4185989519" sldId="2146847762"/>
            <ac:grpSpMk id="7" creationId="{26C41DA6-ADC3-4BE1-9B04-75D2A0D61352}"/>
          </ac:grpSpMkLst>
        </pc:grpChg>
        <pc:grpChg chg="add del mod">
          <ac:chgData name="d'Agostino, Ciro" userId="522b68d4-162f-4dc7-a4d9-e6a12496a8af" providerId="ADAL" clId="{933A22B0-7985-4515-93BE-5EA93D0773A3}" dt="2022-10-27T13:34:38.768" v="811"/>
          <ac:grpSpMkLst>
            <pc:docMk/>
            <pc:sldMk cId="4185989519" sldId="2146847762"/>
            <ac:grpSpMk id="11" creationId="{61B9105C-941B-E72A-6974-1AF0CBA4DF3A}"/>
          </ac:grpSpMkLst>
        </pc:grpChg>
        <pc:grpChg chg="mod">
          <ac:chgData name="d'Agostino, Ciro" userId="522b68d4-162f-4dc7-a4d9-e6a12496a8af" providerId="ADAL" clId="{933A22B0-7985-4515-93BE-5EA93D0773A3}" dt="2022-10-27T13:34:35.778" v="810"/>
          <ac:grpSpMkLst>
            <pc:docMk/>
            <pc:sldMk cId="4185989519" sldId="2146847762"/>
            <ac:grpSpMk id="15" creationId="{E260575F-5960-D16C-DB97-C0A4360B6A56}"/>
          </ac:grpSpMkLst>
        </pc:grpChg>
        <pc:grpChg chg="mod">
          <ac:chgData name="d'Agostino, Ciro" userId="522b68d4-162f-4dc7-a4d9-e6a12496a8af" providerId="ADAL" clId="{933A22B0-7985-4515-93BE-5EA93D0773A3}" dt="2022-10-27T13:34:35.778" v="810"/>
          <ac:grpSpMkLst>
            <pc:docMk/>
            <pc:sldMk cId="4185989519" sldId="2146847762"/>
            <ac:grpSpMk id="17" creationId="{05F62224-B5F8-C3AC-50A5-009DA87E2F89}"/>
          </ac:grpSpMkLst>
        </pc:grpChg>
        <pc:grpChg chg="mod">
          <ac:chgData name="d'Agostino, Ciro" userId="522b68d4-162f-4dc7-a4d9-e6a12496a8af" providerId="ADAL" clId="{933A22B0-7985-4515-93BE-5EA93D0773A3}" dt="2022-10-27T13:34:35.778" v="810"/>
          <ac:grpSpMkLst>
            <pc:docMk/>
            <pc:sldMk cId="4185989519" sldId="2146847762"/>
            <ac:grpSpMk id="20" creationId="{8481BA3D-3EE2-B0CD-3393-E558B711E7B8}"/>
          </ac:grpSpMkLst>
        </pc:grpChg>
        <pc:grpChg chg="mod">
          <ac:chgData name="d'Agostino, Ciro" userId="522b68d4-162f-4dc7-a4d9-e6a12496a8af" providerId="ADAL" clId="{933A22B0-7985-4515-93BE-5EA93D0773A3}" dt="2022-10-27T13:34:35.778" v="810"/>
          <ac:grpSpMkLst>
            <pc:docMk/>
            <pc:sldMk cId="4185989519" sldId="2146847762"/>
            <ac:grpSpMk id="23" creationId="{05E446E8-F1AE-B585-A053-ECFD1A75BEBB}"/>
          </ac:grpSpMkLst>
        </pc:grpChg>
        <pc:grpChg chg="add del mod">
          <ac:chgData name="d'Agostino, Ciro" userId="522b68d4-162f-4dc7-a4d9-e6a12496a8af" providerId="ADAL" clId="{933A22B0-7985-4515-93BE-5EA93D0773A3}" dt="2022-10-27T13:34:46.226" v="816"/>
          <ac:grpSpMkLst>
            <pc:docMk/>
            <pc:sldMk cId="4185989519" sldId="2146847762"/>
            <ac:grpSpMk id="50" creationId="{2880A659-6CF9-A2FF-4C60-22426D4126D1}"/>
          </ac:grpSpMkLst>
        </pc:grpChg>
        <pc:grpChg chg="mod">
          <ac:chgData name="d'Agostino, Ciro" userId="522b68d4-162f-4dc7-a4d9-e6a12496a8af" providerId="ADAL" clId="{933A22B0-7985-4515-93BE-5EA93D0773A3}" dt="2022-10-27T13:34:39.443" v="812"/>
          <ac:grpSpMkLst>
            <pc:docMk/>
            <pc:sldMk cId="4185989519" sldId="2146847762"/>
            <ac:grpSpMk id="51" creationId="{6F5A9D7A-449E-500B-1588-C10D9184D7B9}"/>
          </ac:grpSpMkLst>
        </pc:grpChg>
        <pc:grpChg chg="mod">
          <ac:chgData name="d'Agostino, Ciro" userId="522b68d4-162f-4dc7-a4d9-e6a12496a8af" providerId="ADAL" clId="{933A22B0-7985-4515-93BE-5EA93D0773A3}" dt="2022-10-27T13:34:39.443" v="812"/>
          <ac:grpSpMkLst>
            <pc:docMk/>
            <pc:sldMk cId="4185989519" sldId="2146847762"/>
            <ac:grpSpMk id="55" creationId="{A8A36CA4-25A7-FB5B-A06E-C13435D84B43}"/>
          </ac:grpSpMkLst>
        </pc:grpChg>
        <pc:grpChg chg="mod">
          <ac:chgData name="d'Agostino, Ciro" userId="522b68d4-162f-4dc7-a4d9-e6a12496a8af" providerId="ADAL" clId="{933A22B0-7985-4515-93BE-5EA93D0773A3}" dt="2022-10-27T13:34:39.443" v="812"/>
          <ac:grpSpMkLst>
            <pc:docMk/>
            <pc:sldMk cId="4185989519" sldId="2146847762"/>
            <ac:grpSpMk id="63" creationId="{B00A13A7-24B7-7EEC-8541-6339257D13B9}"/>
          </ac:grpSpMkLst>
        </pc:grpChg>
        <pc:grpChg chg="mod">
          <ac:chgData name="d'Agostino, Ciro" userId="522b68d4-162f-4dc7-a4d9-e6a12496a8af" providerId="ADAL" clId="{933A22B0-7985-4515-93BE-5EA93D0773A3}" dt="2022-10-27T13:34:39.443" v="812"/>
          <ac:grpSpMkLst>
            <pc:docMk/>
            <pc:sldMk cId="4185989519" sldId="2146847762"/>
            <ac:grpSpMk id="64" creationId="{E899083C-41A7-2FF3-E0AD-3837054831B7}"/>
          </ac:grpSpMkLst>
        </pc:grpChg>
        <pc:grpChg chg="add del mod">
          <ac:chgData name="d'Agostino, Ciro" userId="522b68d4-162f-4dc7-a4d9-e6a12496a8af" providerId="ADAL" clId="{933A22B0-7985-4515-93BE-5EA93D0773A3}" dt="2022-10-27T13:34:52.549" v="820"/>
          <ac:grpSpMkLst>
            <pc:docMk/>
            <pc:sldMk cId="4185989519" sldId="2146847762"/>
            <ac:grpSpMk id="86" creationId="{DC6A91BA-C0F4-867D-C1C1-9747CBAAEBCF}"/>
          </ac:grpSpMkLst>
        </pc:grpChg>
        <pc:grpChg chg="mod">
          <ac:chgData name="d'Agostino, Ciro" userId="522b68d4-162f-4dc7-a4d9-e6a12496a8af" providerId="ADAL" clId="{933A22B0-7985-4515-93BE-5EA93D0773A3}" dt="2022-10-27T13:34:47.400" v="817"/>
          <ac:grpSpMkLst>
            <pc:docMk/>
            <pc:sldMk cId="4185989519" sldId="2146847762"/>
            <ac:grpSpMk id="90" creationId="{8872E3EF-C3EE-70CD-7898-57C768BC22E5}"/>
          </ac:grpSpMkLst>
        </pc:grpChg>
        <pc:grpChg chg="del">
          <ac:chgData name="d'Agostino, Ciro" userId="522b68d4-162f-4dc7-a4d9-e6a12496a8af" providerId="ADAL" clId="{933A22B0-7985-4515-93BE-5EA93D0773A3}" dt="2022-10-27T13:34:30.733" v="806" actId="478"/>
          <ac:grpSpMkLst>
            <pc:docMk/>
            <pc:sldMk cId="4185989519" sldId="2146847762"/>
            <ac:grpSpMk id="91" creationId="{6BFCB23D-637E-4C7C-9879-52F484AB5E08}"/>
          </ac:grpSpMkLst>
        </pc:grpChg>
        <pc:grpChg chg="del">
          <ac:chgData name="d'Agostino, Ciro" userId="522b68d4-162f-4dc7-a4d9-e6a12496a8af" providerId="ADAL" clId="{933A22B0-7985-4515-93BE-5EA93D0773A3}" dt="2022-10-27T13:34:34.916" v="809" actId="478"/>
          <ac:grpSpMkLst>
            <pc:docMk/>
            <pc:sldMk cId="4185989519" sldId="2146847762"/>
            <ac:grpSpMk id="92" creationId="{9B3CF08D-E1F4-444C-AAAE-9D0B53E57910}"/>
          </ac:grpSpMkLst>
        </pc:grpChg>
        <pc:grpChg chg="mod">
          <ac:chgData name="d'Agostino, Ciro" userId="522b68d4-162f-4dc7-a4d9-e6a12496a8af" providerId="ADAL" clId="{933A22B0-7985-4515-93BE-5EA93D0773A3}" dt="2022-10-27T13:34:47.400" v="817"/>
          <ac:grpSpMkLst>
            <pc:docMk/>
            <pc:sldMk cId="4185989519" sldId="2146847762"/>
            <ac:grpSpMk id="121" creationId="{01F0D997-285C-6E92-4E9C-3FC7BBBEEFCA}"/>
          </ac:grpSpMkLst>
        </pc:grpChg>
        <pc:grpChg chg="mod">
          <ac:chgData name="d'Agostino, Ciro" userId="522b68d4-162f-4dc7-a4d9-e6a12496a8af" providerId="ADAL" clId="{933A22B0-7985-4515-93BE-5EA93D0773A3}" dt="2022-10-27T13:34:47.400" v="817"/>
          <ac:grpSpMkLst>
            <pc:docMk/>
            <pc:sldMk cId="4185989519" sldId="2146847762"/>
            <ac:grpSpMk id="124" creationId="{E2712E28-A13C-D0DA-A36D-BC68CCE8D55F}"/>
          </ac:grpSpMkLst>
        </pc:grpChg>
        <pc:grpChg chg="mod">
          <ac:chgData name="d'Agostino, Ciro" userId="522b68d4-162f-4dc7-a4d9-e6a12496a8af" providerId="ADAL" clId="{933A22B0-7985-4515-93BE-5EA93D0773A3}" dt="2022-10-27T13:34:47.400" v="817"/>
          <ac:grpSpMkLst>
            <pc:docMk/>
            <pc:sldMk cId="4185989519" sldId="2146847762"/>
            <ac:grpSpMk id="125" creationId="{C6FC4178-1DD3-B151-47CD-9E93189E86B9}"/>
          </ac:grpSpMkLst>
        </pc:grpChg>
        <pc:grpChg chg="add del mod">
          <ac:chgData name="d'Agostino, Ciro" userId="522b68d4-162f-4dc7-a4d9-e6a12496a8af" providerId="ADAL" clId="{933A22B0-7985-4515-93BE-5EA93D0773A3}" dt="2022-10-27T13:35:09.619" v="839"/>
          <ac:grpSpMkLst>
            <pc:docMk/>
            <pc:sldMk cId="4185989519" sldId="2146847762"/>
            <ac:grpSpMk id="141" creationId="{EFBBDE94-8FBE-5BE8-E335-48F02F2F029E}"/>
          </ac:grpSpMkLst>
        </pc:grpChg>
        <pc:grpChg chg="mod">
          <ac:chgData name="d'Agostino, Ciro" userId="522b68d4-162f-4dc7-a4d9-e6a12496a8af" providerId="ADAL" clId="{933A22B0-7985-4515-93BE-5EA93D0773A3}" dt="2022-10-27T13:34:53.610" v="821"/>
          <ac:grpSpMkLst>
            <pc:docMk/>
            <pc:sldMk cId="4185989519" sldId="2146847762"/>
            <ac:grpSpMk id="142" creationId="{26DAA202-0C76-09E6-F9E0-9990DB449611}"/>
          </ac:grpSpMkLst>
        </pc:grpChg>
        <pc:grpChg chg="mod">
          <ac:chgData name="d'Agostino, Ciro" userId="522b68d4-162f-4dc7-a4d9-e6a12496a8af" providerId="ADAL" clId="{933A22B0-7985-4515-93BE-5EA93D0773A3}" dt="2022-10-27T13:34:53.610" v="821"/>
          <ac:grpSpMkLst>
            <pc:docMk/>
            <pc:sldMk cId="4185989519" sldId="2146847762"/>
            <ac:grpSpMk id="144" creationId="{995F3D13-86F7-33F6-5218-362E973CE32E}"/>
          </ac:grpSpMkLst>
        </pc:grpChg>
        <pc:grpChg chg="mod">
          <ac:chgData name="d'Agostino, Ciro" userId="522b68d4-162f-4dc7-a4d9-e6a12496a8af" providerId="ADAL" clId="{933A22B0-7985-4515-93BE-5EA93D0773A3}" dt="2022-10-27T13:34:53.610" v="821"/>
          <ac:grpSpMkLst>
            <pc:docMk/>
            <pc:sldMk cId="4185989519" sldId="2146847762"/>
            <ac:grpSpMk id="147" creationId="{954F6B99-0FFB-C060-A3BF-78959A094340}"/>
          </ac:grpSpMkLst>
        </pc:grpChg>
        <pc:grpChg chg="mod">
          <ac:chgData name="d'Agostino, Ciro" userId="522b68d4-162f-4dc7-a4d9-e6a12496a8af" providerId="ADAL" clId="{933A22B0-7985-4515-93BE-5EA93D0773A3}" dt="2022-10-27T13:34:53.610" v="821"/>
          <ac:grpSpMkLst>
            <pc:docMk/>
            <pc:sldMk cId="4185989519" sldId="2146847762"/>
            <ac:grpSpMk id="148" creationId="{1A21213C-22CE-8545-2BA2-08EE8B0D8B7A}"/>
          </ac:grpSpMkLst>
        </pc:grpChg>
        <pc:grpChg chg="add del mod">
          <ac:chgData name="d'Agostino, Ciro" userId="522b68d4-162f-4dc7-a4d9-e6a12496a8af" providerId="ADAL" clId="{933A22B0-7985-4515-93BE-5EA93D0773A3}" dt="2022-10-27T13:35:30.954" v="843"/>
          <ac:grpSpMkLst>
            <pc:docMk/>
            <pc:sldMk cId="4185989519" sldId="2146847762"/>
            <ac:grpSpMk id="164" creationId="{E44E4CC6-F692-9093-2399-DDE4D2597835}"/>
          </ac:grpSpMkLst>
        </pc:grpChg>
        <pc:grpChg chg="mod">
          <ac:chgData name="d'Agostino, Ciro" userId="522b68d4-162f-4dc7-a4d9-e6a12496a8af" providerId="ADAL" clId="{933A22B0-7985-4515-93BE-5EA93D0773A3}" dt="2022-10-27T13:35:28.281" v="842"/>
          <ac:grpSpMkLst>
            <pc:docMk/>
            <pc:sldMk cId="4185989519" sldId="2146847762"/>
            <ac:grpSpMk id="165" creationId="{AC6518E1-F9F7-F337-81DF-67F97A856DAA}"/>
          </ac:grpSpMkLst>
        </pc:grpChg>
        <pc:grpChg chg="mod">
          <ac:chgData name="d'Agostino, Ciro" userId="522b68d4-162f-4dc7-a4d9-e6a12496a8af" providerId="ADAL" clId="{933A22B0-7985-4515-93BE-5EA93D0773A3}" dt="2022-10-27T13:35:28.281" v="842"/>
          <ac:grpSpMkLst>
            <pc:docMk/>
            <pc:sldMk cId="4185989519" sldId="2146847762"/>
            <ac:grpSpMk id="167" creationId="{A27A4EFB-76CF-3A04-9F61-3B52227F920C}"/>
          </ac:grpSpMkLst>
        </pc:grpChg>
        <pc:grpChg chg="mod">
          <ac:chgData name="d'Agostino, Ciro" userId="522b68d4-162f-4dc7-a4d9-e6a12496a8af" providerId="ADAL" clId="{933A22B0-7985-4515-93BE-5EA93D0773A3}" dt="2022-10-27T13:35:28.281" v="842"/>
          <ac:grpSpMkLst>
            <pc:docMk/>
            <pc:sldMk cId="4185989519" sldId="2146847762"/>
            <ac:grpSpMk id="170" creationId="{6A292600-7399-6CE4-A224-D4990B797950}"/>
          </ac:grpSpMkLst>
        </pc:grpChg>
        <pc:grpChg chg="mod">
          <ac:chgData name="d'Agostino, Ciro" userId="522b68d4-162f-4dc7-a4d9-e6a12496a8af" providerId="ADAL" clId="{933A22B0-7985-4515-93BE-5EA93D0773A3}" dt="2022-10-27T13:35:28.281" v="842"/>
          <ac:grpSpMkLst>
            <pc:docMk/>
            <pc:sldMk cId="4185989519" sldId="2146847762"/>
            <ac:grpSpMk id="171" creationId="{A032083E-8347-605F-C08F-3F771F3CDD48}"/>
          </ac:grpSpMkLst>
        </pc:grpChg>
        <pc:picChg chg="del">
          <ac:chgData name="d'Agostino, Ciro" userId="522b68d4-162f-4dc7-a4d9-e6a12496a8af" providerId="ADAL" clId="{933A22B0-7985-4515-93BE-5EA93D0773A3}" dt="2022-10-27T13:34:33.126" v="808" actId="478"/>
          <ac:picMkLst>
            <pc:docMk/>
            <pc:sldMk cId="4185989519" sldId="2146847762"/>
            <ac:picMk id="5" creationId="{4E32DF26-DFA6-4DC8-9A08-F5E8A1224E13}"/>
          </ac:picMkLst>
        </pc:picChg>
        <pc:picChg chg="add del mod">
          <ac:chgData name="d'Agostino, Ciro" userId="522b68d4-162f-4dc7-a4d9-e6a12496a8af" providerId="ADAL" clId="{933A22B0-7985-4515-93BE-5EA93D0773A3}" dt="2022-10-27T13:34:38.768" v="811"/>
          <ac:picMkLst>
            <pc:docMk/>
            <pc:sldMk cId="4185989519" sldId="2146847762"/>
            <ac:picMk id="10" creationId="{43EDF1DF-70D5-E2BD-661A-3613583474D8}"/>
          </ac:picMkLst>
        </pc:picChg>
        <pc:picChg chg="mod">
          <ac:chgData name="d'Agostino, Ciro" userId="522b68d4-162f-4dc7-a4d9-e6a12496a8af" providerId="ADAL" clId="{933A22B0-7985-4515-93BE-5EA93D0773A3}" dt="2022-10-27T13:34:35.778" v="810"/>
          <ac:picMkLst>
            <pc:docMk/>
            <pc:sldMk cId="4185989519" sldId="2146847762"/>
            <ac:picMk id="16" creationId="{8C52B1D3-FD41-D7C2-D2AE-4BF0BCD2318E}"/>
          </ac:picMkLst>
        </pc:picChg>
        <pc:picChg chg="mod">
          <ac:chgData name="d'Agostino, Ciro" userId="522b68d4-162f-4dc7-a4d9-e6a12496a8af" providerId="ADAL" clId="{933A22B0-7985-4515-93BE-5EA93D0773A3}" dt="2022-10-27T13:34:35.778" v="810"/>
          <ac:picMkLst>
            <pc:docMk/>
            <pc:sldMk cId="4185989519" sldId="2146847762"/>
            <ac:picMk id="18" creationId="{26A9C39C-2860-A445-B605-89C4BFDD8D50}"/>
          </ac:picMkLst>
        </pc:picChg>
        <pc:picChg chg="mod">
          <ac:chgData name="d'Agostino, Ciro" userId="522b68d4-162f-4dc7-a4d9-e6a12496a8af" providerId="ADAL" clId="{933A22B0-7985-4515-93BE-5EA93D0773A3}" dt="2022-10-27T13:34:35.778" v="810"/>
          <ac:picMkLst>
            <pc:docMk/>
            <pc:sldMk cId="4185989519" sldId="2146847762"/>
            <ac:picMk id="19" creationId="{F9495831-8054-019F-D6BE-F29DA0A2717A}"/>
          </ac:picMkLst>
        </pc:picChg>
        <pc:picChg chg="mod">
          <ac:chgData name="d'Agostino, Ciro" userId="522b68d4-162f-4dc7-a4d9-e6a12496a8af" providerId="ADAL" clId="{933A22B0-7985-4515-93BE-5EA93D0773A3}" dt="2022-10-27T13:34:35.778" v="810"/>
          <ac:picMkLst>
            <pc:docMk/>
            <pc:sldMk cId="4185989519" sldId="2146847762"/>
            <ac:picMk id="25" creationId="{D00C0484-18DB-557B-B1C6-C24C1ED69C65}"/>
          </ac:picMkLst>
        </pc:picChg>
        <pc:picChg chg="mod">
          <ac:chgData name="d'Agostino, Ciro" userId="522b68d4-162f-4dc7-a4d9-e6a12496a8af" providerId="ADAL" clId="{933A22B0-7985-4515-93BE-5EA93D0773A3}" dt="2022-10-27T13:34:35.778" v="810"/>
          <ac:picMkLst>
            <pc:docMk/>
            <pc:sldMk cId="4185989519" sldId="2146847762"/>
            <ac:picMk id="27" creationId="{A37C62A9-A78E-F6C2-8366-1B148388DB61}"/>
          </ac:picMkLst>
        </pc:picChg>
        <pc:picChg chg="mod">
          <ac:chgData name="d'Agostino, Ciro" userId="522b68d4-162f-4dc7-a4d9-e6a12496a8af" providerId="ADAL" clId="{933A22B0-7985-4515-93BE-5EA93D0773A3}" dt="2022-10-27T13:34:35.778" v="810"/>
          <ac:picMkLst>
            <pc:docMk/>
            <pc:sldMk cId="4185989519" sldId="2146847762"/>
            <ac:picMk id="28" creationId="{9B975273-64AE-1993-E1BD-0647D7326CA8}"/>
          </ac:picMkLst>
        </pc:picChg>
        <pc:picChg chg="mod">
          <ac:chgData name="d'Agostino, Ciro" userId="522b68d4-162f-4dc7-a4d9-e6a12496a8af" providerId="ADAL" clId="{933A22B0-7985-4515-93BE-5EA93D0773A3}" dt="2022-10-27T13:34:35.778" v="810"/>
          <ac:picMkLst>
            <pc:docMk/>
            <pc:sldMk cId="4185989519" sldId="2146847762"/>
            <ac:picMk id="30" creationId="{58EC0D38-A03C-A0D2-314F-0A41AAB0FBEE}"/>
          </ac:picMkLst>
        </pc:picChg>
        <pc:picChg chg="add del mod">
          <ac:chgData name="d'Agostino, Ciro" userId="522b68d4-162f-4dc7-a4d9-e6a12496a8af" providerId="ADAL" clId="{933A22B0-7985-4515-93BE-5EA93D0773A3}" dt="2022-10-27T13:34:38.768" v="811"/>
          <ac:picMkLst>
            <pc:docMk/>
            <pc:sldMk cId="4185989519" sldId="2146847762"/>
            <ac:picMk id="31" creationId="{F21E9BA4-C9E6-D171-6B0D-17136989E217}"/>
          </ac:picMkLst>
        </pc:picChg>
        <pc:picChg chg="add del mod">
          <ac:chgData name="d'Agostino, Ciro" userId="522b68d4-162f-4dc7-a4d9-e6a12496a8af" providerId="ADAL" clId="{933A22B0-7985-4515-93BE-5EA93D0773A3}" dt="2022-10-27T13:34:38.768" v="811"/>
          <ac:picMkLst>
            <pc:docMk/>
            <pc:sldMk cId="4185989519" sldId="2146847762"/>
            <ac:picMk id="36" creationId="{8F6C2314-10D6-C87C-8F2E-CDC261AA677A}"/>
          </ac:picMkLst>
        </pc:picChg>
        <pc:picChg chg="add del mod">
          <ac:chgData name="d'Agostino, Ciro" userId="522b68d4-162f-4dc7-a4d9-e6a12496a8af" providerId="ADAL" clId="{933A22B0-7985-4515-93BE-5EA93D0773A3}" dt="2022-10-27T13:34:38.768" v="811"/>
          <ac:picMkLst>
            <pc:docMk/>
            <pc:sldMk cId="4185989519" sldId="2146847762"/>
            <ac:picMk id="38" creationId="{4D85DFFD-D186-9E2F-CDF3-5A59AB26644D}"/>
          </ac:picMkLst>
        </pc:picChg>
        <pc:picChg chg="add del mod">
          <ac:chgData name="d'Agostino, Ciro" userId="522b68d4-162f-4dc7-a4d9-e6a12496a8af" providerId="ADAL" clId="{933A22B0-7985-4515-93BE-5EA93D0773A3}" dt="2022-10-27T13:34:38.768" v="811"/>
          <ac:picMkLst>
            <pc:docMk/>
            <pc:sldMk cId="4185989519" sldId="2146847762"/>
            <ac:picMk id="39" creationId="{C3463085-B631-2A86-80E8-35E2B216AC04}"/>
          </ac:picMkLst>
        </pc:picChg>
        <pc:picChg chg="add del mod">
          <ac:chgData name="d'Agostino, Ciro" userId="522b68d4-162f-4dc7-a4d9-e6a12496a8af" providerId="ADAL" clId="{933A22B0-7985-4515-93BE-5EA93D0773A3}" dt="2022-10-27T13:34:38.768" v="811"/>
          <ac:picMkLst>
            <pc:docMk/>
            <pc:sldMk cId="4185989519" sldId="2146847762"/>
            <ac:picMk id="41" creationId="{44AD92AD-D0F5-7AD5-0E6D-752E85034DE4}"/>
          </ac:picMkLst>
        </pc:picChg>
        <pc:picChg chg="add del mod">
          <ac:chgData name="d'Agostino, Ciro" userId="522b68d4-162f-4dc7-a4d9-e6a12496a8af" providerId="ADAL" clId="{933A22B0-7985-4515-93BE-5EA93D0773A3}" dt="2022-10-27T13:34:38.768" v="811"/>
          <ac:picMkLst>
            <pc:docMk/>
            <pc:sldMk cId="4185989519" sldId="2146847762"/>
            <ac:picMk id="44" creationId="{4C7AFD87-DA70-C850-CAD4-F454AB7B2B40}"/>
          </ac:picMkLst>
        </pc:picChg>
        <pc:picChg chg="add del mod">
          <ac:chgData name="d'Agostino, Ciro" userId="522b68d4-162f-4dc7-a4d9-e6a12496a8af" providerId="ADAL" clId="{933A22B0-7985-4515-93BE-5EA93D0773A3}" dt="2022-10-27T13:34:38.768" v="811"/>
          <ac:picMkLst>
            <pc:docMk/>
            <pc:sldMk cId="4185989519" sldId="2146847762"/>
            <ac:picMk id="45" creationId="{0A2C265D-158C-95D2-0630-17531E91B3C6}"/>
          </ac:picMkLst>
        </pc:picChg>
        <pc:picChg chg="add del mod">
          <ac:chgData name="d'Agostino, Ciro" userId="522b68d4-162f-4dc7-a4d9-e6a12496a8af" providerId="ADAL" clId="{933A22B0-7985-4515-93BE-5EA93D0773A3}" dt="2022-10-27T13:34:38.768" v="811"/>
          <ac:picMkLst>
            <pc:docMk/>
            <pc:sldMk cId="4185989519" sldId="2146847762"/>
            <ac:picMk id="47" creationId="{ED5FBCB1-ED32-7202-AE1E-C5DD2DFD616A}"/>
          </ac:picMkLst>
        </pc:picChg>
        <pc:picChg chg="add del mod">
          <ac:chgData name="d'Agostino, Ciro" userId="522b68d4-162f-4dc7-a4d9-e6a12496a8af" providerId="ADAL" clId="{933A22B0-7985-4515-93BE-5EA93D0773A3}" dt="2022-10-27T13:34:38.768" v="811"/>
          <ac:picMkLst>
            <pc:docMk/>
            <pc:sldMk cId="4185989519" sldId="2146847762"/>
            <ac:picMk id="48" creationId="{28B8CA39-CC3A-37AE-98A4-9AE57E92A4BD}"/>
          </ac:picMkLst>
        </pc:picChg>
        <pc:picChg chg="add del mod">
          <ac:chgData name="d'Agostino, Ciro" userId="522b68d4-162f-4dc7-a4d9-e6a12496a8af" providerId="ADAL" clId="{933A22B0-7985-4515-93BE-5EA93D0773A3}" dt="2022-10-27T13:34:46.226" v="816"/>
          <ac:picMkLst>
            <pc:docMk/>
            <pc:sldMk cId="4185989519" sldId="2146847762"/>
            <ac:picMk id="49" creationId="{578BCB1B-523B-F767-A067-D2AB0E8D8200}"/>
          </ac:picMkLst>
        </pc:picChg>
        <pc:picChg chg="mod">
          <ac:chgData name="d'Agostino, Ciro" userId="522b68d4-162f-4dc7-a4d9-e6a12496a8af" providerId="ADAL" clId="{933A22B0-7985-4515-93BE-5EA93D0773A3}" dt="2022-10-27T13:34:39.443" v="812"/>
          <ac:picMkLst>
            <pc:docMk/>
            <pc:sldMk cId="4185989519" sldId="2146847762"/>
            <ac:picMk id="54" creationId="{F2778C94-BD44-D10B-5D12-DB01D46A84E0}"/>
          </ac:picMkLst>
        </pc:picChg>
        <pc:picChg chg="mod">
          <ac:chgData name="d'Agostino, Ciro" userId="522b68d4-162f-4dc7-a4d9-e6a12496a8af" providerId="ADAL" clId="{933A22B0-7985-4515-93BE-5EA93D0773A3}" dt="2022-10-27T13:34:39.443" v="812"/>
          <ac:picMkLst>
            <pc:docMk/>
            <pc:sldMk cId="4185989519" sldId="2146847762"/>
            <ac:picMk id="61" creationId="{2D6F465C-075A-2314-1354-435E20FD7E66}"/>
          </ac:picMkLst>
        </pc:picChg>
        <pc:picChg chg="mod">
          <ac:chgData name="d'Agostino, Ciro" userId="522b68d4-162f-4dc7-a4d9-e6a12496a8af" providerId="ADAL" clId="{933A22B0-7985-4515-93BE-5EA93D0773A3}" dt="2022-10-27T13:34:39.443" v="812"/>
          <ac:picMkLst>
            <pc:docMk/>
            <pc:sldMk cId="4185989519" sldId="2146847762"/>
            <ac:picMk id="62" creationId="{5A43F47E-E6FD-EE86-8729-D8DD7F77C951}"/>
          </ac:picMkLst>
        </pc:picChg>
        <pc:picChg chg="mod">
          <ac:chgData name="d'Agostino, Ciro" userId="522b68d4-162f-4dc7-a4d9-e6a12496a8af" providerId="ADAL" clId="{933A22B0-7985-4515-93BE-5EA93D0773A3}" dt="2022-10-27T13:34:39.443" v="812"/>
          <ac:picMkLst>
            <pc:docMk/>
            <pc:sldMk cId="4185989519" sldId="2146847762"/>
            <ac:picMk id="66" creationId="{9B252A7A-62B8-C5BE-F522-2E8589752848}"/>
          </ac:picMkLst>
        </pc:picChg>
        <pc:picChg chg="mod">
          <ac:chgData name="d'Agostino, Ciro" userId="522b68d4-162f-4dc7-a4d9-e6a12496a8af" providerId="ADAL" clId="{933A22B0-7985-4515-93BE-5EA93D0773A3}" dt="2022-10-27T13:34:39.443" v="812"/>
          <ac:picMkLst>
            <pc:docMk/>
            <pc:sldMk cId="4185989519" sldId="2146847762"/>
            <ac:picMk id="67" creationId="{A0756B54-5DDF-D46B-1013-52E315358756}"/>
          </ac:picMkLst>
        </pc:picChg>
        <pc:picChg chg="mod">
          <ac:chgData name="d'Agostino, Ciro" userId="522b68d4-162f-4dc7-a4d9-e6a12496a8af" providerId="ADAL" clId="{933A22B0-7985-4515-93BE-5EA93D0773A3}" dt="2022-10-27T13:34:39.443" v="812"/>
          <ac:picMkLst>
            <pc:docMk/>
            <pc:sldMk cId="4185989519" sldId="2146847762"/>
            <ac:picMk id="68" creationId="{E87EF47B-96F7-5DB6-A50F-1CB89BCCEA0B}"/>
          </ac:picMkLst>
        </pc:picChg>
        <pc:picChg chg="del">
          <ac:chgData name="d'Agostino, Ciro" userId="522b68d4-162f-4dc7-a4d9-e6a12496a8af" providerId="ADAL" clId="{933A22B0-7985-4515-93BE-5EA93D0773A3}" dt="2022-10-27T13:34:26.985" v="802" actId="478"/>
          <ac:picMkLst>
            <pc:docMk/>
            <pc:sldMk cId="4185989519" sldId="2146847762"/>
            <ac:picMk id="69" creationId="{02663539-5505-9BDC-C1BA-D7D8614C1F87}"/>
          </ac:picMkLst>
        </pc:picChg>
        <pc:picChg chg="mod">
          <ac:chgData name="d'Agostino, Ciro" userId="522b68d4-162f-4dc7-a4d9-e6a12496a8af" providerId="ADAL" clId="{933A22B0-7985-4515-93BE-5EA93D0773A3}" dt="2022-10-27T13:34:39.443" v="812"/>
          <ac:picMkLst>
            <pc:docMk/>
            <pc:sldMk cId="4185989519" sldId="2146847762"/>
            <ac:picMk id="75" creationId="{4B74DAD7-3F3F-413F-58AA-136DE259AAC2}"/>
          </ac:picMkLst>
        </pc:picChg>
        <pc:picChg chg="add del mod">
          <ac:chgData name="d'Agostino, Ciro" userId="522b68d4-162f-4dc7-a4d9-e6a12496a8af" providerId="ADAL" clId="{933A22B0-7985-4515-93BE-5EA93D0773A3}" dt="2022-10-27T13:34:46.226" v="816"/>
          <ac:picMkLst>
            <pc:docMk/>
            <pc:sldMk cId="4185989519" sldId="2146847762"/>
            <ac:picMk id="76" creationId="{62231734-05FF-8806-BD5F-D6D4BD2DDA50}"/>
          </ac:picMkLst>
        </pc:picChg>
        <pc:picChg chg="add del mod">
          <ac:chgData name="d'Agostino, Ciro" userId="522b68d4-162f-4dc7-a4d9-e6a12496a8af" providerId="ADAL" clId="{933A22B0-7985-4515-93BE-5EA93D0773A3}" dt="2022-10-27T13:34:46.226" v="816"/>
          <ac:picMkLst>
            <pc:docMk/>
            <pc:sldMk cId="4185989519" sldId="2146847762"/>
            <ac:picMk id="77" creationId="{12D868BB-2DEE-73C4-6655-4C82B815BEE8}"/>
          </ac:picMkLst>
        </pc:picChg>
        <pc:picChg chg="add del mod">
          <ac:chgData name="d'Agostino, Ciro" userId="522b68d4-162f-4dc7-a4d9-e6a12496a8af" providerId="ADAL" clId="{933A22B0-7985-4515-93BE-5EA93D0773A3}" dt="2022-10-27T13:34:46.226" v="816"/>
          <ac:picMkLst>
            <pc:docMk/>
            <pc:sldMk cId="4185989519" sldId="2146847762"/>
            <ac:picMk id="78" creationId="{E20771AC-2B18-18CF-891F-B95AF9E0B5F0}"/>
          </ac:picMkLst>
        </pc:picChg>
        <pc:picChg chg="add del mod">
          <ac:chgData name="d'Agostino, Ciro" userId="522b68d4-162f-4dc7-a4d9-e6a12496a8af" providerId="ADAL" clId="{933A22B0-7985-4515-93BE-5EA93D0773A3}" dt="2022-10-27T13:34:46.226" v="816"/>
          <ac:picMkLst>
            <pc:docMk/>
            <pc:sldMk cId="4185989519" sldId="2146847762"/>
            <ac:picMk id="79" creationId="{224E5C7F-ED2D-45C3-7911-6BFE7EE801A8}"/>
          </ac:picMkLst>
        </pc:picChg>
        <pc:picChg chg="add del mod">
          <ac:chgData name="d'Agostino, Ciro" userId="522b68d4-162f-4dc7-a4d9-e6a12496a8af" providerId="ADAL" clId="{933A22B0-7985-4515-93BE-5EA93D0773A3}" dt="2022-10-27T13:34:46.226" v="816"/>
          <ac:picMkLst>
            <pc:docMk/>
            <pc:sldMk cId="4185989519" sldId="2146847762"/>
            <ac:picMk id="80" creationId="{39C71F3C-1BB4-8451-03C1-3BB1C9CE49E5}"/>
          </ac:picMkLst>
        </pc:picChg>
        <pc:picChg chg="add del mod">
          <ac:chgData name="d'Agostino, Ciro" userId="522b68d4-162f-4dc7-a4d9-e6a12496a8af" providerId="ADAL" clId="{933A22B0-7985-4515-93BE-5EA93D0773A3}" dt="2022-10-27T13:34:46.226" v="816"/>
          <ac:picMkLst>
            <pc:docMk/>
            <pc:sldMk cId="4185989519" sldId="2146847762"/>
            <ac:picMk id="81" creationId="{38FE7327-757B-C916-E8E4-B8967F5B4EC9}"/>
          </ac:picMkLst>
        </pc:picChg>
        <pc:picChg chg="add del mod">
          <ac:chgData name="d'Agostino, Ciro" userId="522b68d4-162f-4dc7-a4d9-e6a12496a8af" providerId="ADAL" clId="{933A22B0-7985-4515-93BE-5EA93D0773A3}" dt="2022-10-27T13:34:46.226" v="816"/>
          <ac:picMkLst>
            <pc:docMk/>
            <pc:sldMk cId="4185989519" sldId="2146847762"/>
            <ac:picMk id="82" creationId="{B775708D-4BD1-472C-2282-5613D3685543}"/>
          </ac:picMkLst>
        </pc:picChg>
        <pc:picChg chg="add del mod">
          <ac:chgData name="d'Agostino, Ciro" userId="522b68d4-162f-4dc7-a4d9-e6a12496a8af" providerId="ADAL" clId="{933A22B0-7985-4515-93BE-5EA93D0773A3}" dt="2022-10-27T13:34:46.226" v="816"/>
          <ac:picMkLst>
            <pc:docMk/>
            <pc:sldMk cId="4185989519" sldId="2146847762"/>
            <ac:picMk id="83" creationId="{6EB829A0-DE41-A3B0-A01A-75D0AEF2725D}"/>
          </ac:picMkLst>
        </pc:picChg>
        <pc:picChg chg="add del mod">
          <ac:chgData name="d'Agostino, Ciro" userId="522b68d4-162f-4dc7-a4d9-e6a12496a8af" providerId="ADAL" clId="{933A22B0-7985-4515-93BE-5EA93D0773A3}" dt="2022-10-27T13:34:46.226" v="816"/>
          <ac:picMkLst>
            <pc:docMk/>
            <pc:sldMk cId="4185989519" sldId="2146847762"/>
            <ac:picMk id="84" creationId="{B678F3FF-55AF-C367-8C85-D2D5E1487C11}"/>
          </ac:picMkLst>
        </pc:picChg>
        <pc:picChg chg="add del mod">
          <ac:chgData name="d'Agostino, Ciro" userId="522b68d4-162f-4dc7-a4d9-e6a12496a8af" providerId="ADAL" clId="{933A22B0-7985-4515-93BE-5EA93D0773A3}" dt="2022-10-27T13:34:52.549" v="820"/>
          <ac:picMkLst>
            <pc:docMk/>
            <pc:sldMk cId="4185989519" sldId="2146847762"/>
            <ac:picMk id="85" creationId="{F8A5D4CE-E0D9-800E-6F11-840867528AD8}"/>
          </ac:picMkLst>
        </pc:picChg>
        <pc:picChg chg="del">
          <ac:chgData name="d'Agostino, Ciro" userId="522b68d4-162f-4dc7-a4d9-e6a12496a8af" providerId="ADAL" clId="{933A22B0-7985-4515-93BE-5EA93D0773A3}" dt="2022-10-27T13:34:30.733" v="806" actId="478"/>
          <ac:picMkLst>
            <pc:docMk/>
            <pc:sldMk cId="4185989519" sldId="2146847762"/>
            <ac:picMk id="93" creationId="{52C81F9D-6168-4998-BF18-080825B3D161}"/>
          </ac:picMkLst>
        </pc:picChg>
        <pc:picChg chg="mod">
          <ac:chgData name="d'Agostino, Ciro" userId="522b68d4-162f-4dc7-a4d9-e6a12496a8af" providerId="ADAL" clId="{933A22B0-7985-4515-93BE-5EA93D0773A3}" dt="2022-10-27T13:34:47.400" v="817"/>
          <ac:picMkLst>
            <pc:docMk/>
            <pc:sldMk cId="4185989519" sldId="2146847762"/>
            <ac:picMk id="95" creationId="{B712BE06-CCB1-BE6F-5E99-CA0AE1755E6C}"/>
          </ac:picMkLst>
        </pc:picChg>
        <pc:picChg chg="del">
          <ac:chgData name="d'Agostino, Ciro" userId="522b68d4-162f-4dc7-a4d9-e6a12496a8af" providerId="ADAL" clId="{933A22B0-7985-4515-93BE-5EA93D0773A3}" dt="2022-10-27T13:34:28.376" v="804" actId="478"/>
          <ac:picMkLst>
            <pc:docMk/>
            <pc:sldMk cId="4185989519" sldId="2146847762"/>
            <ac:picMk id="96" creationId="{4C4F9A90-FE4B-4431-9BC4-355811784470}"/>
          </ac:picMkLst>
        </pc:picChg>
        <pc:picChg chg="del">
          <ac:chgData name="d'Agostino, Ciro" userId="522b68d4-162f-4dc7-a4d9-e6a12496a8af" providerId="ADAL" clId="{933A22B0-7985-4515-93BE-5EA93D0773A3}" dt="2022-10-27T13:34:25.817" v="801" actId="478"/>
          <ac:picMkLst>
            <pc:docMk/>
            <pc:sldMk cId="4185989519" sldId="2146847762"/>
            <ac:picMk id="97" creationId="{8D4C5EC0-60C2-43BC-8C08-913222331D7E}"/>
          </ac:picMkLst>
        </pc:picChg>
        <pc:picChg chg="del">
          <ac:chgData name="d'Agostino, Ciro" userId="522b68d4-162f-4dc7-a4d9-e6a12496a8af" providerId="ADAL" clId="{933A22B0-7985-4515-93BE-5EA93D0773A3}" dt="2022-10-27T13:34:24.366" v="800" actId="478"/>
          <ac:picMkLst>
            <pc:docMk/>
            <pc:sldMk cId="4185989519" sldId="2146847762"/>
            <ac:picMk id="98" creationId="{D13A0828-64C1-4619-B881-3178CB82E03A}"/>
          </ac:picMkLst>
        </pc:picChg>
        <pc:picChg chg="del">
          <ac:chgData name="d'Agostino, Ciro" userId="522b68d4-162f-4dc7-a4d9-e6a12496a8af" providerId="ADAL" clId="{933A22B0-7985-4515-93BE-5EA93D0773A3}" dt="2022-10-27T13:34:29.419" v="805" actId="478"/>
          <ac:picMkLst>
            <pc:docMk/>
            <pc:sldMk cId="4185989519" sldId="2146847762"/>
            <ac:picMk id="99" creationId="{18410232-4D1A-43C0-A6A8-842D53BA6AA1}"/>
          </ac:picMkLst>
        </pc:picChg>
        <pc:picChg chg="del">
          <ac:chgData name="d'Agostino, Ciro" userId="522b68d4-162f-4dc7-a4d9-e6a12496a8af" providerId="ADAL" clId="{933A22B0-7985-4515-93BE-5EA93D0773A3}" dt="2022-10-27T13:34:31.867" v="807" actId="478"/>
          <ac:picMkLst>
            <pc:docMk/>
            <pc:sldMk cId="4185989519" sldId="2146847762"/>
            <ac:picMk id="100" creationId="{A650B9E3-0EA2-47C4-88BB-A03660E1291A}"/>
          </ac:picMkLst>
        </pc:picChg>
        <pc:picChg chg="del">
          <ac:chgData name="d'Agostino, Ciro" userId="522b68d4-162f-4dc7-a4d9-e6a12496a8af" providerId="ADAL" clId="{933A22B0-7985-4515-93BE-5EA93D0773A3}" dt="2022-10-27T13:34:34.916" v="809" actId="478"/>
          <ac:picMkLst>
            <pc:docMk/>
            <pc:sldMk cId="4185989519" sldId="2146847762"/>
            <ac:picMk id="101" creationId="{826EBF50-CBE8-4270-8684-A0128ACE39B6}"/>
          </ac:picMkLst>
        </pc:picChg>
        <pc:picChg chg="mod">
          <ac:chgData name="d'Agostino, Ciro" userId="522b68d4-162f-4dc7-a4d9-e6a12496a8af" providerId="ADAL" clId="{933A22B0-7985-4515-93BE-5EA93D0773A3}" dt="2022-10-27T13:34:47.400" v="817"/>
          <ac:picMkLst>
            <pc:docMk/>
            <pc:sldMk cId="4185989519" sldId="2146847762"/>
            <ac:picMk id="122" creationId="{E96CDF0A-0194-2AF3-2A74-8B7A90035305}"/>
          </ac:picMkLst>
        </pc:picChg>
        <pc:picChg chg="mod">
          <ac:chgData name="d'Agostino, Ciro" userId="522b68d4-162f-4dc7-a4d9-e6a12496a8af" providerId="ADAL" clId="{933A22B0-7985-4515-93BE-5EA93D0773A3}" dt="2022-10-27T13:34:47.400" v="817"/>
          <ac:picMkLst>
            <pc:docMk/>
            <pc:sldMk cId="4185989519" sldId="2146847762"/>
            <ac:picMk id="123" creationId="{89E6FF06-F5EA-D21A-D6AB-6464AC460B57}"/>
          </ac:picMkLst>
        </pc:picChg>
        <pc:picChg chg="mod">
          <ac:chgData name="d'Agostino, Ciro" userId="522b68d4-162f-4dc7-a4d9-e6a12496a8af" providerId="ADAL" clId="{933A22B0-7985-4515-93BE-5EA93D0773A3}" dt="2022-10-27T13:34:47.400" v="817"/>
          <ac:picMkLst>
            <pc:docMk/>
            <pc:sldMk cId="4185989519" sldId="2146847762"/>
            <ac:picMk id="127" creationId="{25989A6E-0B52-7086-DF0B-F50AC3D0AE52}"/>
          </ac:picMkLst>
        </pc:picChg>
        <pc:picChg chg="mod">
          <ac:chgData name="d'Agostino, Ciro" userId="522b68d4-162f-4dc7-a4d9-e6a12496a8af" providerId="ADAL" clId="{933A22B0-7985-4515-93BE-5EA93D0773A3}" dt="2022-10-27T13:34:47.400" v="817"/>
          <ac:picMkLst>
            <pc:docMk/>
            <pc:sldMk cId="4185989519" sldId="2146847762"/>
            <ac:picMk id="128" creationId="{15888511-6FB7-40A1-2DBD-AA7DF99F0F42}"/>
          </ac:picMkLst>
        </pc:picChg>
        <pc:picChg chg="mod">
          <ac:chgData name="d'Agostino, Ciro" userId="522b68d4-162f-4dc7-a4d9-e6a12496a8af" providerId="ADAL" clId="{933A22B0-7985-4515-93BE-5EA93D0773A3}" dt="2022-10-27T13:34:47.400" v="817"/>
          <ac:picMkLst>
            <pc:docMk/>
            <pc:sldMk cId="4185989519" sldId="2146847762"/>
            <ac:picMk id="129" creationId="{5A3A34B9-8C04-360A-9AE9-CE8295F3D228}"/>
          </ac:picMkLst>
        </pc:picChg>
        <pc:picChg chg="mod">
          <ac:chgData name="d'Agostino, Ciro" userId="522b68d4-162f-4dc7-a4d9-e6a12496a8af" providerId="ADAL" clId="{933A22B0-7985-4515-93BE-5EA93D0773A3}" dt="2022-10-27T13:34:47.400" v="817"/>
          <ac:picMkLst>
            <pc:docMk/>
            <pc:sldMk cId="4185989519" sldId="2146847762"/>
            <ac:picMk id="130" creationId="{B41AD983-F25F-A42E-B299-41353829DD4C}"/>
          </ac:picMkLst>
        </pc:picChg>
        <pc:picChg chg="add del mod">
          <ac:chgData name="d'Agostino, Ciro" userId="522b68d4-162f-4dc7-a4d9-e6a12496a8af" providerId="ADAL" clId="{933A22B0-7985-4515-93BE-5EA93D0773A3}" dt="2022-10-27T13:34:52.549" v="820"/>
          <ac:picMkLst>
            <pc:docMk/>
            <pc:sldMk cId="4185989519" sldId="2146847762"/>
            <ac:picMk id="131" creationId="{F94F3A1E-2990-3AA6-0048-D38BF6285619}"/>
          </ac:picMkLst>
        </pc:picChg>
        <pc:picChg chg="add del mod">
          <ac:chgData name="d'Agostino, Ciro" userId="522b68d4-162f-4dc7-a4d9-e6a12496a8af" providerId="ADAL" clId="{933A22B0-7985-4515-93BE-5EA93D0773A3}" dt="2022-10-27T13:34:52.549" v="820"/>
          <ac:picMkLst>
            <pc:docMk/>
            <pc:sldMk cId="4185989519" sldId="2146847762"/>
            <ac:picMk id="132" creationId="{C28A94BB-34A2-24E6-B1DE-8E90C71D02B2}"/>
          </ac:picMkLst>
        </pc:picChg>
        <pc:picChg chg="add del mod">
          <ac:chgData name="d'Agostino, Ciro" userId="522b68d4-162f-4dc7-a4d9-e6a12496a8af" providerId="ADAL" clId="{933A22B0-7985-4515-93BE-5EA93D0773A3}" dt="2022-10-27T13:34:52.549" v="820"/>
          <ac:picMkLst>
            <pc:docMk/>
            <pc:sldMk cId="4185989519" sldId="2146847762"/>
            <ac:picMk id="133" creationId="{2247CF48-E769-BAAD-9AA7-38E4065FEAD5}"/>
          </ac:picMkLst>
        </pc:picChg>
        <pc:picChg chg="add del mod">
          <ac:chgData name="d'Agostino, Ciro" userId="522b68d4-162f-4dc7-a4d9-e6a12496a8af" providerId="ADAL" clId="{933A22B0-7985-4515-93BE-5EA93D0773A3}" dt="2022-10-27T13:34:52.549" v="820"/>
          <ac:picMkLst>
            <pc:docMk/>
            <pc:sldMk cId="4185989519" sldId="2146847762"/>
            <ac:picMk id="134" creationId="{E4F582D5-1513-2111-0A87-509912901F6C}"/>
          </ac:picMkLst>
        </pc:picChg>
        <pc:picChg chg="add del mod">
          <ac:chgData name="d'Agostino, Ciro" userId="522b68d4-162f-4dc7-a4d9-e6a12496a8af" providerId="ADAL" clId="{933A22B0-7985-4515-93BE-5EA93D0773A3}" dt="2022-10-27T13:34:52.549" v="820"/>
          <ac:picMkLst>
            <pc:docMk/>
            <pc:sldMk cId="4185989519" sldId="2146847762"/>
            <ac:picMk id="135" creationId="{95857F81-2488-B78B-4F1D-603ECBA950FA}"/>
          </ac:picMkLst>
        </pc:picChg>
        <pc:picChg chg="add del mod">
          <ac:chgData name="d'Agostino, Ciro" userId="522b68d4-162f-4dc7-a4d9-e6a12496a8af" providerId="ADAL" clId="{933A22B0-7985-4515-93BE-5EA93D0773A3}" dt="2022-10-27T13:34:52.549" v="820"/>
          <ac:picMkLst>
            <pc:docMk/>
            <pc:sldMk cId="4185989519" sldId="2146847762"/>
            <ac:picMk id="136" creationId="{70F1987C-6CEA-0289-1577-EC566E9EA903}"/>
          </ac:picMkLst>
        </pc:picChg>
        <pc:picChg chg="add del mod">
          <ac:chgData name="d'Agostino, Ciro" userId="522b68d4-162f-4dc7-a4d9-e6a12496a8af" providerId="ADAL" clId="{933A22B0-7985-4515-93BE-5EA93D0773A3}" dt="2022-10-27T13:34:52.549" v="820"/>
          <ac:picMkLst>
            <pc:docMk/>
            <pc:sldMk cId="4185989519" sldId="2146847762"/>
            <ac:picMk id="137" creationId="{7A86A34C-1B1E-C11A-F0C8-DE0559538D5B}"/>
          </ac:picMkLst>
        </pc:picChg>
        <pc:picChg chg="add del mod">
          <ac:chgData name="d'Agostino, Ciro" userId="522b68d4-162f-4dc7-a4d9-e6a12496a8af" providerId="ADAL" clId="{933A22B0-7985-4515-93BE-5EA93D0773A3}" dt="2022-10-27T13:34:52.549" v="820"/>
          <ac:picMkLst>
            <pc:docMk/>
            <pc:sldMk cId="4185989519" sldId="2146847762"/>
            <ac:picMk id="138" creationId="{2781660C-146B-C0D4-F337-E68008BDA28A}"/>
          </ac:picMkLst>
        </pc:picChg>
        <pc:picChg chg="add del mod">
          <ac:chgData name="d'Agostino, Ciro" userId="522b68d4-162f-4dc7-a4d9-e6a12496a8af" providerId="ADAL" clId="{933A22B0-7985-4515-93BE-5EA93D0773A3}" dt="2022-10-27T13:34:52.549" v="820"/>
          <ac:picMkLst>
            <pc:docMk/>
            <pc:sldMk cId="4185989519" sldId="2146847762"/>
            <ac:picMk id="139" creationId="{25341576-A10D-A309-F5D0-8DC5BF56F2F3}"/>
          </ac:picMkLst>
        </pc:picChg>
        <pc:picChg chg="add del mod">
          <ac:chgData name="d'Agostino, Ciro" userId="522b68d4-162f-4dc7-a4d9-e6a12496a8af" providerId="ADAL" clId="{933A22B0-7985-4515-93BE-5EA93D0773A3}" dt="2022-10-27T13:35:09.619" v="839"/>
          <ac:picMkLst>
            <pc:docMk/>
            <pc:sldMk cId="4185989519" sldId="2146847762"/>
            <ac:picMk id="140" creationId="{6EB9B05E-CCFA-4674-66C2-95CAAB32CEA1}"/>
          </ac:picMkLst>
        </pc:picChg>
        <pc:picChg chg="mod">
          <ac:chgData name="d'Agostino, Ciro" userId="522b68d4-162f-4dc7-a4d9-e6a12496a8af" providerId="ADAL" clId="{933A22B0-7985-4515-93BE-5EA93D0773A3}" dt="2022-10-27T13:34:53.610" v="821"/>
          <ac:picMkLst>
            <pc:docMk/>
            <pc:sldMk cId="4185989519" sldId="2146847762"/>
            <ac:picMk id="143" creationId="{59350D0C-A573-0233-7580-ADB56D0A21B6}"/>
          </ac:picMkLst>
        </pc:picChg>
        <pc:picChg chg="mod">
          <ac:chgData name="d'Agostino, Ciro" userId="522b68d4-162f-4dc7-a4d9-e6a12496a8af" providerId="ADAL" clId="{933A22B0-7985-4515-93BE-5EA93D0773A3}" dt="2022-10-27T13:34:53.610" v="821"/>
          <ac:picMkLst>
            <pc:docMk/>
            <pc:sldMk cId="4185989519" sldId="2146847762"/>
            <ac:picMk id="145" creationId="{383E5AC0-408C-BF45-EA26-24F63FB543B3}"/>
          </ac:picMkLst>
        </pc:picChg>
        <pc:picChg chg="mod">
          <ac:chgData name="d'Agostino, Ciro" userId="522b68d4-162f-4dc7-a4d9-e6a12496a8af" providerId="ADAL" clId="{933A22B0-7985-4515-93BE-5EA93D0773A3}" dt="2022-10-27T13:34:53.610" v="821"/>
          <ac:picMkLst>
            <pc:docMk/>
            <pc:sldMk cId="4185989519" sldId="2146847762"/>
            <ac:picMk id="146" creationId="{1174E434-7666-5C16-6C1B-E5153CEC7070}"/>
          </ac:picMkLst>
        </pc:picChg>
        <pc:picChg chg="mod">
          <ac:chgData name="d'Agostino, Ciro" userId="522b68d4-162f-4dc7-a4d9-e6a12496a8af" providerId="ADAL" clId="{933A22B0-7985-4515-93BE-5EA93D0773A3}" dt="2022-10-27T13:34:53.610" v="821"/>
          <ac:picMkLst>
            <pc:docMk/>
            <pc:sldMk cId="4185989519" sldId="2146847762"/>
            <ac:picMk id="150" creationId="{326B4361-C7FA-02C0-B0B8-CF93045ADB11}"/>
          </ac:picMkLst>
        </pc:picChg>
        <pc:picChg chg="mod">
          <ac:chgData name="d'Agostino, Ciro" userId="522b68d4-162f-4dc7-a4d9-e6a12496a8af" providerId="ADAL" clId="{933A22B0-7985-4515-93BE-5EA93D0773A3}" dt="2022-10-27T13:34:53.610" v="821"/>
          <ac:picMkLst>
            <pc:docMk/>
            <pc:sldMk cId="4185989519" sldId="2146847762"/>
            <ac:picMk id="151" creationId="{02601B5B-91CA-CA11-C8E6-E38B2566BEB1}"/>
          </ac:picMkLst>
        </pc:picChg>
        <pc:picChg chg="mod">
          <ac:chgData name="d'Agostino, Ciro" userId="522b68d4-162f-4dc7-a4d9-e6a12496a8af" providerId="ADAL" clId="{933A22B0-7985-4515-93BE-5EA93D0773A3}" dt="2022-10-27T13:34:53.610" v="821"/>
          <ac:picMkLst>
            <pc:docMk/>
            <pc:sldMk cId="4185989519" sldId="2146847762"/>
            <ac:picMk id="152" creationId="{3B82C5C9-1661-819C-2C52-0E57453A9B8A}"/>
          </ac:picMkLst>
        </pc:picChg>
        <pc:picChg chg="mod">
          <ac:chgData name="d'Agostino, Ciro" userId="522b68d4-162f-4dc7-a4d9-e6a12496a8af" providerId="ADAL" clId="{933A22B0-7985-4515-93BE-5EA93D0773A3}" dt="2022-10-27T13:34:53.610" v="821"/>
          <ac:picMkLst>
            <pc:docMk/>
            <pc:sldMk cId="4185989519" sldId="2146847762"/>
            <ac:picMk id="153" creationId="{841D3677-E2E5-9F3E-4621-CC594742CD1B}"/>
          </ac:picMkLst>
        </pc:picChg>
        <pc:picChg chg="add del mod">
          <ac:chgData name="d'Agostino, Ciro" userId="522b68d4-162f-4dc7-a4d9-e6a12496a8af" providerId="ADAL" clId="{933A22B0-7985-4515-93BE-5EA93D0773A3}" dt="2022-10-27T13:35:09.619" v="839"/>
          <ac:picMkLst>
            <pc:docMk/>
            <pc:sldMk cId="4185989519" sldId="2146847762"/>
            <ac:picMk id="154" creationId="{FCD73282-7649-80D2-34BF-7EE13AB288EF}"/>
          </ac:picMkLst>
        </pc:picChg>
        <pc:picChg chg="add del mod">
          <ac:chgData name="d'Agostino, Ciro" userId="522b68d4-162f-4dc7-a4d9-e6a12496a8af" providerId="ADAL" clId="{933A22B0-7985-4515-93BE-5EA93D0773A3}" dt="2022-10-27T13:35:09.619" v="839"/>
          <ac:picMkLst>
            <pc:docMk/>
            <pc:sldMk cId="4185989519" sldId="2146847762"/>
            <ac:picMk id="155" creationId="{9242BE64-7294-8A33-6EDF-649A66905BFB}"/>
          </ac:picMkLst>
        </pc:picChg>
        <pc:picChg chg="add del mod">
          <ac:chgData name="d'Agostino, Ciro" userId="522b68d4-162f-4dc7-a4d9-e6a12496a8af" providerId="ADAL" clId="{933A22B0-7985-4515-93BE-5EA93D0773A3}" dt="2022-10-27T13:35:09.619" v="839"/>
          <ac:picMkLst>
            <pc:docMk/>
            <pc:sldMk cId="4185989519" sldId="2146847762"/>
            <ac:picMk id="156" creationId="{021DA041-F580-253E-032C-394142B13D23}"/>
          </ac:picMkLst>
        </pc:picChg>
        <pc:picChg chg="add del mod">
          <ac:chgData name="d'Agostino, Ciro" userId="522b68d4-162f-4dc7-a4d9-e6a12496a8af" providerId="ADAL" clId="{933A22B0-7985-4515-93BE-5EA93D0773A3}" dt="2022-10-27T13:35:09.619" v="839"/>
          <ac:picMkLst>
            <pc:docMk/>
            <pc:sldMk cId="4185989519" sldId="2146847762"/>
            <ac:picMk id="157" creationId="{3DC16EAC-7149-B720-99AD-6EEE0CEED830}"/>
          </ac:picMkLst>
        </pc:picChg>
        <pc:picChg chg="add del mod">
          <ac:chgData name="d'Agostino, Ciro" userId="522b68d4-162f-4dc7-a4d9-e6a12496a8af" providerId="ADAL" clId="{933A22B0-7985-4515-93BE-5EA93D0773A3}" dt="2022-10-27T13:35:09.619" v="839"/>
          <ac:picMkLst>
            <pc:docMk/>
            <pc:sldMk cId="4185989519" sldId="2146847762"/>
            <ac:picMk id="158" creationId="{B7159516-6B67-548E-C0C3-19D39F6F1427}"/>
          </ac:picMkLst>
        </pc:picChg>
        <pc:picChg chg="add del mod">
          <ac:chgData name="d'Agostino, Ciro" userId="522b68d4-162f-4dc7-a4d9-e6a12496a8af" providerId="ADAL" clId="{933A22B0-7985-4515-93BE-5EA93D0773A3}" dt="2022-10-27T13:35:09.619" v="839"/>
          <ac:picMkLst>
            <pc:docMk/>
            <pc:sldMk cId="4185989519" sldId="2146847762"/>
            <ac:picMk id="159" creationId="{939E4420-F41E-A502-AB48-0CB460F25D7C}"/>
          </ac:picMkLst>
        </pc:picChg>
        <pc:picChg chg="add del mod">
          <ac:chgData name="d'Agostino, Ciro" userId="522b68d4-162f-4dc7-a4d9-e6a12496a8af" providerId="ADAL" clId="{933A22B0-7985-4515-93BE-5EA93D0773A3}" dt="2022-10-27T13:35:09.619" v="839"/>
          <ac:picMkLst>
            <pc:docMk/>
            <pc:sldMk cId="4185989519" sldId="2146847762"/>
            <ac:picMk id="160" creationId="{DEF8EC1D-5785-D084-A28C-20066AAB1CFE}"/>
          </ac:picMkLst>
        </pc:picChg>
        <pc:picChg chg="add del mod">
          <ac:chgData name="d'Agostino, Ciro" userId="522b68d4-162f-4dc7-a4d9-e6a12496a8af" providerId="ADAL" clId="{933A22B0-7985-4515-93BE-5EA93D0773A3}" dt="2022-10-27T13:35:09.619" v="839"/>
          <ac:picMkLst>
            <pc:docMk/>
            <pc:sldMk cId="4185989519" sldId="2146847762"/>
            <ac:picMk id="161" creationId="{E80B866A-69E7-3677-CC1D-EB15B8FC5C33}"/>
          </ac:picMkLst>
        </pc:picChg>
        <pc:picChg chg="add del mod">
          <ac:chgData name="d'Agostino, Ciro" userId="522b68d4-162f-4dc7-a4d9-e6a12496a8af" providerId="ADAL" clId="{933A22B0-7985-4515-93BE-5EA93D0773A3}" dt="2022-10-27T13:35:09.619" v="839"/>
          <ac:picMkLst>
            <pc:docMk/>
            <pc:sldMk cId="4185989519" sldId="2146847762"/>
            <ac:picMk id="162" creationId="{D09B7F26-E01F-F3E5-4C70-FA692B7BC5CE}"/>
          </ac:picMkLst>
        </pc:picChg>
        <pc:picChg chg="add del mod">
          <ac:chgData name="d'Agostino, Ciro" userId="522b68d4-162f-4dc7-a4d9-e6a12496a8af" providerId="ADAL" clId="{933A22B0-7985-4515-93BE-5EA93D0773A3}" dt="2022-10-27T13:35:30.954" v="843"/>
          <ac:picMkLst>
            <pc:docMk/>
            <pc:sldMk cId="4185989519" sldId="2146847762"/>
            <ac:picMk id="163" creationId="{33ED166A-E76A-BBA8-2802-4912801D72A6}"/>
          </ac:picMkLst>
        </pc:picChg>
        <pc:picChg chg="mod">
          <ac:chgData name="d'Agostino, Ciro" userId="522b68d4-162f-4dc7-a4d9-e6a12496a8af" providerId="ADAL" clId="{933A22B0-7985-4515-93BE-5EA93D0773A3}" dt="2022-10-27T13:35:28.281" v="842"/>
          <ac:picMkLst>
            <pc:docMk/>
            <pc:sldMk cId="4185989519" sldId="2146847762"/>
            <ac:picMk id="166" creationId="{EFCCB967-C647-E9BC-F912-AB63E73C64DF}"/>
          </ac:picMkLst>
        </pc:picChg>
        <pc:picChg chg="mod">
          <ac:chgData name="d'Agostino, Ciro" userId="522b68d4-162f-4dc7-a4d9-e6a12496a8af" providerId="ADAL" clId="{933A22B0-7985-4515-93BE-5EA93D0773A3}" dt="2022-10-27T13:35:28.281" v="842"/>
          <ac:picMkLst>
            <pc:docMk/>
            <pc:sldMk cId="4185989519" sldId="2146847762"/>
            <ac:picMk id="168" creationId="{A066BE2B-24E9-0A3B-9160-6FB801914161}"/>
          </ac:picMkLst>
        </pc:picChg>
        <pc:picChg chg="mod">
          <ac:chgData name="d'Agostino, Ciro" userId="522b68d4-162f-4dc7-a4d9-e6a12496a8af" providerId="ADAL" clId="{933A22B0-7985-4515-93BE-5EA93D0773A3}" dt="2022-10-27T13:35:28.281" v="842"/>
          <ac:picMkLst>
            <pc:docMk/>
            <pc:sldMk cId="4185989519" sldId="2146847762"/>
            <ac:picMk id="169" creationId="{CAA65D6E-3E23-E71A-F082-D808628664AA}"/>
          </ac:picMkLst>
        </pc:picChg>
        <pc:picChg chg="mod">
          <ac:chgData name="d'Agostino, Ciro" userId="522b68d4-162f-4dc7-a4d9-e6a12496a8af" providerId="ADAL" clId="{933A22B0-7985-4515-93BE-5EA93D0773A3}" dt="2022-10-27T13:35:28.281" v="842"/>
          <ac:picMkLst>
            <pc:docMk/>
            <pc:sldMk cId="4185989519" sldId="2146847762"/>
            <ac:picMk id="173" creationId="{E261A774-1A40-96D9-61ED-AC0A4E923EBE}"/>
          </ac:picMkLst>
        </pc:picChg>
        <pc:picChg chg="mod">
          <ac:chgData name="d'Agostino, Ciro" userId="522b68d4-162f-4dc7-a4d9-e6a12496a8af" providerId="ADAL" clId="{933A22B0-7985-4515-93BE-5EA93D0773A3}" dt="2022-10-27T13:35:28.281" v="842"/>
          <ac:picMkLst>
            <pc:docMk/>
            <pc:sldMk cId="4185989519" sldId="2146847762"/>
            <ac:picMk id="174" creationId="{E114204D-069A-F242-36F9-35E466447C62}"/>
          </ac:picMkLst>
        </pc:picChg>
        <pc:picChg chg="mod">
          <ac:chgData name="d'Agostino, Ciro" userId="522b68d4-162f-4dc7-a4d9-e6a12496a8af" providerId="ADAL" clId="{933A22B0-7985-4515-93BE-5EA93D0773A3}" dt="2022-10-27T13:35:28.281" v="842"/>
          <ac:picMkLst>
            <pc:docMk/>
            <pc:sldMk cId="4185989519" sldId="2146847762"/>
            <ac:picMk id="175" creationId="{A8410233-C112-A92D-C183-5C1904DAB912}"/>
          </ac:picMkLst>
        </pc:picChg>
        <pc:picChg chg="mod">
          <ac:chgData name="d'Agostino, Ciro" userId="522b68d4-162f-4dc7-a4d9-e6a12496a8af" providerId="ADAL" clId="{933A22B0-7985-4515-93BE-5EA93D0773A3}" dt="2022-10-27T13:35:28.281" v="842"/>
          <ac:picMkLst>
            <pc:docMk/>
            <pc:sldMk cId="4185989519" sldId="2146847762"/>
            <ac:picMk id="176" creationId="{9497E73C-16EC-1022-1AF7-E9AD932F6D1C}"/>
          </ac:picMkLst>
        </pc:picChg>
        <pc:picChg chg="add del mod">
          <ac:chgData name="d'Agostino, Ciro" userId="522b68d4-162f-4dc7-a4d9-e6a12496a8af" providerId="ADAL" clId="{933A22B0-7985-4515-93BE-5EA93D0773A3}" dt="2022-10-27T13:35:30.954" v="843"/>
          <ac:picMkLst>
            <pc:docMk/>
            <pc:sldMk cId="4185989519" sldId="2146847762"/>
            <ac:picMk id="177" creationId="{5E889ADA-E6EB-76AD-A160-AA817DD4AD02}"/>
          </ac:picMkLst>
        </pc:picChg>
        <pc:picChg chg="add del mod">
          <ac:chgData name="d'Agostino, Ciro" userId="522b68d4-162f-4dc7-a4d9-e6a12496a8af" providerId="ADAL" clId="{933A22B0-7985-4515-93BE-5EA93D0773A3}" dt="2022-10-27T13:35:30.954" v="843"/>
          <ac:picMkLst>
            <pc:docMk/>
            <pc:sldMk cId="4185989519" sldId="2146847762"/>
            <ac:picMk id="178" creationId="{8C110926-873B-B8E9-3AEE-3FF8735C1412}"/>
          </ac:picMkLst>
        </pc:picChg>
        <pc:picChg chg="add del mod">
          <ac:chgData name="d'Agostino, Ciro" userId="522b68d4-162f-4dc7-a4d9-e6a12496a8af" providerId="ADAL" clId="{933A22B0-7985-4515-93BE-5EA93D0773A3}" dt="2022-10-27T13:35:30.954" v="843"/>
          <ac:picMkLst>
            <pc:docMk/>
            <pc:sldMk cId="4185989519" sldId="2146847762"/>
            <ac:picMk id="179" creationId="{9BD432FF-4259-D74D-B828-E3A0DFD2D149}"/>
          </ac:picMkLst>
        </pc:picChg>
        <pc:picChg chg="add del mod">
          <ac:chgData name="d'Agostino, Ciro" userId="522b68d4-162f-4dc7-a4d9-e6a12496a8af" providerId="ADAL" clId="{933A22B0-7985-4515-93BE-5EA93D0773A3}" dt="2022-10-27T13:35:30.954" v="843"/>
          <ac:picMkLst>
            <pc:docMk/>
            <pc:sldMk cId="4185989519" sldId="2146847762"/>
            <ac:picMk id="180" creationId="{B4BE43FC-AC2B-D037-0236-D40296CD3F4B}"/>
          </ac:picMkLst>
        </pc:picChg>
        <pc:picChg chg="add del mod">
          <ac:chgData name="d'Agostino, Ciro" userId="522b68d4-162f-4dc7-a4d9-e6a12496a8af" providerId="ADAL" clId="{933A22B0-7985-4515-93BE-5EA93D0773A3}" dt="2022-10-27T13:35:30.954" v="843"/>
          <ac:picMkLst>
            <pc:docMk/>
            <pc:sldMk cId="4185989519" sldId="2146847762"/>
            <ac:picMk id="181" creationId="{4DDE9C38-8BD1-FCED-C549-C9AA52BDD3E9}"/>
          </ac:picMkLst>
        </pc:picChg>
        <pc:picChg chg="add del mod">
          <ac:chgData name="d'Agostino, Ciro" userId="522b68d4-162f-4dc7-a4d9-e6a12496a8af" providerId="ADAL" clId="{933A22B0-7985-4515-93BE-5EA93D0773A3}" dt="2022-10-27T13:35:30.954" v="843"/>
          <ac:picMkLst>
            <pc:docMk/>
            <pc:sldMk cId="4185989519" sldId="2146847762"/>
            <ac:picMk id="182" creationId="{AC32E824-0DD4-A17E-71B9-F251EC467CBA}"/>
          </ac:picMkLst>
        </pc:picChg>
        <pc:picChg chg="add del mod">
          <ac:chgData name="d'Agostino, Ciro" userId="522b68d4-162f-4dc7-a4d9-e6a12496a8af" providerId="ADAL" clId="{933A22B0-7985-4515-93BE-5EA93D0773A3}" dt="2022-10-27T13:35:30.954" v="843"/>
          <ac:picMkLst>
            <pc:docMk/>
            <pc:sldMk cId="4185989519" sldId="2146847762"/>
            <ac:picMk id="183" creationId="{8AFDCB8B-AD98-9C44-1556-680E600DEA29}"/>
          </ac:picMkLst>
        </pc:picChg>
        <pc:picChg chg="add del mod">
          <ac:chgData name="d'Agostino, Ciro" userId="522b68d4-162f-4dc7-a4d9-e6a12496a8af" providerId="ADAL" clId="{933A22B0-7985-4515-93BE-5EA93D0773A3}" dt="2022-10-27T13:35:30.954" v="843"/>
          <ac:picMkLst>
            <pc:docMk/>
            <pc:sldMk cId="4185989519" sldId="2146847762"/>
            <ac:picMk id="184" creationId="{2E6F1253-5429-606B-425A-0F3BB40BC7A9}"/>
          </ac:picMkLst>
        </pc:picChg>
        <pc:picChg chg="add del mod">
          <ac:chgData name="d'Agostino, Ciro" userId="522b68d4-162f-4dc7-a4d9-e6a12496a8af" providerId="ADAL" clId="{933A22B0-7985-4515-93BE-5EA93D0773A3}" dt="2022-10-27T13:35:30.954" v="843"/>
          <ac:picMkLst>
            <pc:docMk/>
            <pc:sldMk cId="4185989519" sldId="2146847762"/>
            <ac:picMk id="185" creationId="{159420EF-9D34-B5B1-4316-8C58C7D38663}"/>
          </ac:picMkLst>
        </pc:picChg>
        <pc:picChg chg="add del mod">
          <ac:chgData name="d'Agostino, Ciro" userId="522b68d4-162f-4dc7-a4d9-e6a12496a8af" providerId="ADAL" clId="{933A22B0-7985-4515-93BE-5EA93D0773A3}" dt="2022-10-27T13:35:30.954" v="843"/>
          <ac:picMkLst>
            <pc:docMk/>
            <pc:sldMk cId="4185989519" sldId="2146847762"/>
            <ac:picMk id="186" creationId="{BBA6C7BC-2B2A-8E5F-1E46-6A80385D4051}"/>
          </ac:picMkLst>
        </pc:picChg>
        <pc:picChg chg="add mod">
          <ac:chgData name="d'Agostino, Ciro" userId="522b68d4-162f-4dc7-a4d9-e6a12496a8af" providerId="ADAL" clId="{933A22B0-7985-4515-93BE-5EA93D0773A3}" dt="2022-10-27T13:35:48.783" v="852" actId="1036"/>
          <ac:picMkLst>
            <pc:docMk/>
            <pc:sldMk cId="4185989519" sldId="2146847762"/>
            <ac:picMk id="187" creationId="{3989320D-A96B-3AAB-9EC5-0D33B6DCB4C3}"/>
          </ac:picMkLst>
        </pc:picChg>
        <pc:picChg chg="add mod">
          <ac:chgData name="d'Agostino, Ciro" userId="522b68d4-162f-4dc7-a4d9-e6a12496a8af" providerId="ADAL" clId="{933A22B0-7985-4515-93BE-5EA93D0773A3}" dt="2022-10-27T13:35:48.783" v="852" actId="1036"/>
          <ac:picMkLst>
            <pc:docMk/>
            <pc:sldMk cId="4185989519" sldId="2146847762"/>
            <ac:picMk id="188" creationId="{A4BEC8EA-EBAC-C2E5-0C9B-10FAFEC54068}"/>
          </ac:picMkLst>
        </pc:picChg>
        <pc:picChg chg="add mod">
          <ac:chgData name="d'Agostino, Ciro" userId="522b68d4-162f-4dc7-a4d9-e6a12496a8af" providerId="ADAL" clId="{933A22B0-7985-4515-93BE-5EA93D0773A3}" dt="2022-10-27T13:35:48.783" v="852" actId="1036"/>
          <ac:picMkLst>
            <pc:docMk/>
            <pc:sldMk cId="4185989519" sldId="2146847762"/>
            <ac:picMk id="189" creationId="{138291A3-6C2D-4032-80A3-E13DF7C41318}"/>
          </ac:picMkLst>
        </pc:picChg>
        <pc:picChg chg="add mod">
          <ac:chgData name="d'Agostino, Ciro" userId="522b68d4-162f-4dc7-a4d9-e6a12496a8af" providerId="ADAL" clId="{933A22B0-7985-4515-93BE-5EA93D0773A3}" dt="2022-10-27T13:36:10.434" v="860" actId="1035"/>
          <ac:picMkLst>
            <pc:docMk/>
            <pc:sldMk cId="4185989519" sldId="2146847762"/>
            <ac:picMk id="190" creationId="{CAC0F735-58EB-FEA3-5090-65EFF563F3CB}"/>
          </ac:picMkLst>
        </pc:picChg>
        <pc:picChg chg="add mod">
          <ac:chgData name="d'Agostino, Ciro" userId="522b68d4-162f-4dc7-a4d9-e6a12496a8af" providerId="ADAL" clId="{933A22B0-7985-4515-93BE-5EA93D0773A3}" dt="2022-10-27T13:36:10.434" v="860" actId="1035"/>
          <ac:picMkLst>
            <pc:docMk/>
            <pc:sldMk cId="4185989519" sldId="2146847762"/>
            <ac:picMk id="191" creationId="{30F6FBE2-6C6A-A8F5-15B0-F18C510674AD}"/>
          </ac:picMkLst>
        </pc:picChg>
        <pc:picChg chg="add mod">
          <ac:chgData name="d'Agostino, Ciro" userId="522b68d4-162f-4dc7-a4d9-e6a12496a8af" providerId="ADAL" clId="{933A22B0-7985-4515-93BE-5EA93D0773A3}" dt="2022-10-27T13:36:10.434" v="860" actId="1035"/>
          <ac:picMkLst>
            <pc:docMk/>
            <pc:sldMk cId="4185989519" sldId="2146847762"/>
            <ac:picMk id="192" creationId="{8155AA60-9F1C-20AF-E933-B06E982E78A3}"/>
          </ac:picMkLst>
        </pc:picChg>
        <pc:picChg chg="add mod">
          <ac:chgData name="d'Agostino, Ciro" userId="522b68d4-162f-4dc7-a4d9-e6a12496a8af" providerId="ADAL" clId="{933A22B0-7985-4515-93BE-5EA93D0773A3}" dt="2022-10-27T13:36:16.155" v="868" actId="1036"/>
          <ac:picMkLst>
            <pc:docMk/>
            <pc:sldMk cId="4185989519" sldId="2146847762"/>
            <ac:picMk id="193" creationId="{39BDB413-0015-2A8D-C7B6-38E20CE39F01}"/>
          </ac:picMkLst>
        </pc:picChg>
        <pc:picChg chg="add mod">
          <ac:chgData name="d'Agostino, Ciro" userId="522b68d4-162f-4dc7-a4d9-e6a12496a8af" providerId="ADAL" clId="{933A22B0-7985-4515-93BE-5EA93D0773A3}" dt="2022-10-27T13:35:48.783" v="852" actId="1036"/>
          <ac:picMkLst>
            <pc:docMk/>
            <pc:sldMk cId="4185989519" sldId="2146847762"/>
            <ac:picMk id="194" creationId="{C14A6075-DF98-46C3-8BA3-C997BDE8EBD7}"/>
          </ac:picMkLst>
        </pc:picChg>
        <pc:picChg chg="add mod">
          <ac:chgData name="d'Agostino, Ciro" userId="522b68d4-162f-4dc7-a4d9-e6a12496a8af" providerId="ADAL" clId="{933A22B0-7985-4515-93BE-5EA93D0773A3}" dt="2022-10-27T13:35:48.783" v="852" actId="1036"/>
          <ac:picMkLst>
            <pc:docMk/>
            <pc:sldMk cId="4185989519" sldId="2146847762"/>
            <ac:picMk id="195" creationId="{0F203A82-26CA-4016-6D3E-6B369B1EC617}"/>
          </ac:picMkLst>
        </pc:picChg>
        <pc:picChg chg="add mod">
          <ac:chgData name="d'Agostino, Ciro" userId="522b68d4-162f-4dc7-a4d9-e6a12496a8af" providerId="ADAL" clId="{933A22B0-7985-4515-93BE-5EA93D0773A3}" dt="2022-10-27T13:35:48.783" v="852" actId="1036"/>
          <ac:picMkLst>
            <pc:docMk/>
            <pc:sldMk cId="4185989519" sldId="2146847762"/>
            <ac:picMk id="196" creationId="{CFA06E25-B029-EE1D-EA63-A88D5F8C7A40}"/>
          </ac:picMkLst>
        </pc:picChg>
        <pc:picChg chg="add mod">
          <ac:chgData name="d'Agostino, Ciro" userId="522b68d4-162f-4dc7-a4d9-e6a12496a8af" providerId="ADAL" clId="{933A22B0-7985-4515-93BE-5EA93D0773A3}" dt="2022-10-27T13:36:10.434" v="860" actId="1035"/>
          <ac:picMkLst>
            <pc:docMk/>
            <pc:sldMk cId="4185989519" sldId="2146847762"/>
            <ac:picMk id="197" creationId="{F2BD8EC3-3A4B-BEA5-4FDC-4A451DC457D3}"/>
          </ac:picMkLst>
        </pc:picChg>
        <pc:cxnChg chg="mod">
          <ac:chgData name="d'Agostino, Ciro" userId="522b68d4-162f-4dc7-a4d9-e6a12496a8af" providerId="ADAL" clId="{933A22B0-7985-4515-93BE-5EA93D0773A3}" dt="2022-10-27T13:34:35.778" v="810"/>
          <ac:cxnSpMkLst>
            <pc:docMk/>
            <pc:sldMk cId="4185989519" sldId="2146847762"/>
            <ac:cxnSpMk id="24" creationId="{2B5F50C1-B019-E464-5D66-737D72C3C494}"/>
          </ac:cxnSpMkLst>
        </pc:cxnChg>
        <pc:cxnChg chg="mod">
          <ac:chgData name="d'Agostino, Ciro" userId="522b68d4-162f-4dc7-a4d9-e6a12496a8af" providerId="ADAL" clId="{933A22B0-7985-4515-93BE-5EA93D0773A3}" dt="2022-10-27T13:34:39.443" v="812"/>
          <ac:cxnSpMkLst>
            <pc:docMk/>
            <pc:sldMk cId="4185989519" sldId="2146847762"/>
            <ac:cxnSpMk id="65" creationId="{870B8FA9-6A8C-DDCA-AA4F-F6E19BEAEE52}"/>
          </ac:cxnSpMkLst>
        </pc:cxnChg>
        <pc:cxnChg chg="mod">
          <ac:chgData name="d'Agostino, Ciro" userId="522b68d4-162f-4dc7-a4d9-e6a12496a8af" providerId="ADAL" clId="{933A22B0-7985-4515-93BE-5EA93D0773A3}" dt="2022-10-27T13:34:47.400" v="817"/>
          <ac:cxnSpMkLst>
            <pc:docMk/>
            <pc:sldMk cId="4185989519" sldId="2146847762"/>
            <ac:cxnSpMk id="126" creationId="{FD04C820-9D92-08DE-C282-790CE82AA0C7}"/>
          </ac:cxnSpMkLst>
        </pc:cxnChg>
        <pc:cxnChg chg="mod">
          <ac:chgData name="d'Agostino, Ciro" userId="522b68d4-162f-4dc7-a4d9-e6a12496a8af" providerId="ADAL" clId="{933A22B0-7985-4515-93BE-5EA93D0773A3}" dt="2022-10-27T13:34:53.610" v="821"/>
          <ac:cxnSpMkLst>
            <pc:docMk/>
            <pc:sldMk cId="4185989519" sldId="2146847762"/>
            <ac:cxnSpMk id="149" creationId="{229C6DD7-01B2-373A-31CD-9515E9466B4E}"/>
          </ac:cxnSpMkLst>
        </pc:cxnChg>
        <pc:cxnChg chg="mod">
          <ac:chgData name="d'Agostino, Ciro" userId="522b68d4-162f-4dc7-a4d9-e6a12496a8af" providerId="ADAL" clId="{933A22B0-7985-4515-93BE-5EA93D0773A3}" dt="2022-10-27T13:35:28.281" v="842"/>
          <ac:cxnSpMkLst>
            <pc:docMk/>
            <pc:sldMk cId="4185989519" sldId="2146847762"/>
            <ac:cxnSpMk id="172" creationId="{8348F6A0-78BA-0DCB-A759-C581EF6A1529}"/>
          </ac:cxnSpMkLst>
        </pc:cxnChg>
      </pc:sldChg>
      <pc:sldChg chg="addSp delSp modSp add mod">
        <pc:chgData name="d'Agostino, Ciro" userId="522b68d4-162f-4dc7-a4d9-e6a12496a8af" providerId="ADAL" clId="{933A22B0-7985-4515-93BE-5EA93D0773A3}" dt="2022-10-27T13:49:38.129" v="928" actId="1076"/>
        <pc:sldMkLst>
          <pc:docMk/>
          <pc:sldMk cId="877986593" sldId="2146847763"/>
        </pc:sldMkLst>
        <pc:spChg chg="add mod">
          <ac:chgData name="d'Agostino, Ciro" userId="522b68d4-162f-4dc7-a4d9-e6a12496a8af" providerId="ADAL" clId="{933A22B0-7985-4515-93BE-5EA93D0773A3}" dt="2022-10-27T13:49:38.129" v="928" actId="1076"/>
          <ac:spMkLst>
            <pc:docMk/>
            <pc:sldMk cId="877986593" sldId="2146847763"/>
            <ac:spMk id="25" creationId="{3FC900B3-61AD-42DC-AA2E-478149E0F793}"/>
          </ac:spMkLst>
        </pc:spChg>
        <pc:picChg chg="add del">
          <ac:chgData name="d'Agostino, Ciro" userId="522b68d4-162f-4dc7-a4d9-e6a12496a8af" providerId="ADAL" clId="{933A22B0-7985-4515-93BE-5EA93D0773A3}" dt="2022-10-27T13:37:08.407" v="874" actId="21"/>
          <ac:picMkLst>
            <pc:docMk/>
            <pc:sldMk cId="877986593" sldId="2146847763"/>
            <ac:picMk id="4" creationId="{9EC9181C-E342-DEDC-02CE-058D6A36B934}"/>
          </ac:picMkLst>
        </pc:picChg>
        <pc:picChg chg="add mod">
          <ac:chgData name="d'Agostino, Ciro" userId="522b68d4-162f-4dc7-a4d9-e6a12496a8af" providerId="ADAL" clId="{933A22B0-7985-4515-93BE-5EA93D0773A3}" dt="2022-10-27T13:37:03.531" v="872" actId="14100"/>
          <ac:picMkLst>
            <pc:docMk/>
            <pc:sldMk cId="877986593" sldId="2146847763"/>
            <ac:picMk id="6" creationId="{D2717F12-0DE8-4BF3-C9BA-68509E017D83}"/>
          </ac:picMkLst>
        </pc:picChg>
        <pc:picChg chg="add mod">
          <ac:chgData name="d'Agostino, Ciro" userId="522b68d4-162f-4dc7-a4d9-e6a12496a8af" providerId="ADAL" clId="{933A22B0-7985-4515-93BE-5EA93D0773A3}" dt="2022-10-27T13:37:32.423" v="877" actId="1076"/>
          <ac:picMkLst>
            <pc:docMk/>
            <pc:sldMk cId="877986593" sldId="2146847763"/>
            <ac:picMk id="10" creationId="{17F297CE-BEFD-FE1E-227D-D3030737A215}"/>
          </ac:picMkLst>
        </pc:picChg>
        <pc:picChg chg="add mod">
          <ac:chgData name="d'Agostino, Ciro" userId="522b68d4-162f-4dc7-a4d9-e6a12496a8af" providerId="ADAL" clId="{933A22B0-7985-4515-93BE-5EA93D0773A3}" dt="2022-10-27T13:39:01.015" v="901" actId="14100"/>
          <ac:picMkLst>
            <pc:docMk/>
            <pc:sldMk cId="877986593" sldId="2146847763"/>
            <ac:picMk id="11" creationId="{68D20C9B-D271-6E44-B5D8-40B64591F934}"/>
          </ac:picMkLst>
        </pc:picChg>
        <pc:picChg chg="add mod">
          <ac:chgData name="d'Agostino, Ciro" userId="522b68d4-162f-4dc7-a4d9-e6a12496a8af" providerId="ADAL" clId="{933A22B0-7985-4515-93BE-5EA93D0773A3}" dt="2022-10-27T13:37:45.222" v="881" actId="1076"/>
          <ac:picMkLst>
            <pc:docMk/>
            <pc:sldMk cId="877986593" sldId="2146847763"/>
            <ac:picMk id="12" creationId="{2AD8E81E-6418-52B5-9533-B15DF0EB2C4B}"/>
          </ac:picMkLst>
        </pc:picChg>
        <pc:picChg chg="add mod modCrop">
          <ac:chgData name="d'Agostino, Ciro" userId="522b68d4-162f-4dc7-a4d9-e6a12496a8af" providerId="ADAL" clId="{933A22B0-7985-4515-93BE-5EA93D0773A3}" dt="2022-10-27T13:38:25.412" v="893" actId="732"/>
          <ac:picMkLst>
            <pc:docMk/>
            <pc:sldMk cId="877986593" sldId="2146847763"/>
            <ac:picMk id="14" creationId="{853D8A3D-BE2D-0CFF-AFDC-D5C09898A0ED}"/>
          </ac:picMkLst>
        </pc:picChg>
        <pc:picChg chg="add mod">
          <ac:chgData name="d'Agostino, Ciro" userId="522b68d4-162f-4dc7-a4d9-e6a12496a8af" providerId="ADAL" clId="{933A22B0-7985-4515-93BE-5EA93D0773A3}" dt="2022-10-27T13:38:33.881" v="895" actId="1076"/>
          <ac:picMkLst>
            <pc:docMk/>
            <pc:sldMk cId="877986593" sldId="2146847763"/>
            <ac:picMk id="15" creationId="{F4C82366-32A3-B05F-CBBF-4830FA959E19}"/>
          </ac:picMkLst>
        </pc:picChg>
        <pc:picChg chg="add del mod">
          <ac:chgData name="d'Agostino, Ciro" userId="522b68d4-162f-4dc7-a4d9-e6a12496a8af" providerId="ADAL" clId="{933A22B0-7985-4515-93BE-5EA93D0773A3}" dt="2022-10-27T13:39:40.055" v="916" actId="21"/>
          <ac:picMkLst>
            <pc:docMk/>
            <pc:sldMk cId="877986593" sldId="2146847763"/>
            <ac:picMk id="17" creationId="{369CF090-C588-C9E4-4B88-2D85B9EF40B8}"/>
          </ac:picMkLst>
        </pc:picChg>
        <pc:picChg chg="add del mod modCrop">
          <ac:chgData name="d'Agostino, Ciro" userId="522b68d4-162f-4dc7-a4d9-e6a12496a8af" providerId="ADAL" clId="{933A22B0-7985-4515-93BE-5EA93D0773A3}" dt="2022-10-27T13:40:07.801" v="924" actId="21"/>
          <ac:picMkLst>
            <pc:docMk/>
            <pc:sldMk cId="877986593" sldId="2146847763"/>
            <ac:picMk id="20" creationId="{DFAB5D14-26C1-3AF5-6D0E-6296ABCB9503}"/>
          </ac:picMkLst>
        </pc:picChg>
        <pc:picChg chg="add mod">
          <ac:chgData name="d'Agostino, Ciro" userId="522b68d4-162f-4dc7-a4d9-e6a12496a8af" providerId="ADAL" clId="{933A22B0-7985-4515-93BE-5EA93D0773A3}" dt="2022-10-27T13:39:37.047" v="915" actId="14100"/>
          <ac:picMkLst>
            <pc:docMk/>
            <pc:sldMk cId="877986593" sldId="2146847763"/>
            <ac:picMk id="21" creationId="{5101522D-385D-39F0-BBD8-56364D56A5CE}"/>
          </ac:picMkLst>
        </pc:picChg>
        <pc:picChg chg="add mod">
          <ac:chgData name="d'Agostino, Ciro" userId="522b68d4-162f-4dc7-a4d9-e6a12496a8af" providerId="ADAL" clId="{933A22B0-7985-4515-93BE-5EA93D0773A3}" dt="2022-10-27T13:39:45.368" v="918" actId="1076"/>
          <ac:picMkLst>
            <pc:docMk/>
            <pc:sldMk cId="877986593" sldId="2146847763"/>
            <ac:picMk id="22" creationId="{D79B78BE-F304-268C-6C2D-1031592FD50F}"/>
          </ac:picMkLst>
        </pc:picChg>
        <pc:picChg chg="add mod modCrop">
          <ac:chgData name="d'Agostino, Ciro" userId="522b68d4-162f-4dc7-a4d9-e6a12496a8af" providerId="ADAL" clId="{933A22B0-7985-4515-93BE-5EA93D0773A3}" dt="2022-10-27T13:39:56.679" v="921" actId="732"/>
          <ac:picMkLst>
            <pc:docMk/>
            <pc:sldMk cId="877986593" sldId="2146847763"/>
            <ac:picMk id="23" creationId="{F8B297E4-83E0-2E69-5728-317868DA08F7}"/>
          </ac:picMkLst>
        </pc:picChg>
        <pc:picChg chg="add mod">
          <ac:chgData name="d'Agostino, Ciro" userId="522b68d4-162f-4dc7-a4d9-e6a12496a8af" providerId="ADAL" clId="{933A22B0-7985-4515-93BE-5EA93D0773A3}" dt="2022-10-27T13:40:12.415" v="926" actId="1076"/>
          <ac:picMkLst>
            <pc:docMk/>
            <pc:sldMk cId="877986593" sldId="2146847763"/>
            <ac:picMk id="24" creationId="{050D5216-93DC-5289-2C81-CDF29F0DF019}"/>
          </ac:picMkLst>
        </pc:picChg>
      </pc:sldChg>
      <pc:sldChg chg="addSp delSp modSp add mod">
        <pc:chgData name="d'Agostino, Ciro" userId="522b68d4-162f-4dc7-a4d9-e6a12496a8af" providerId="ADAL" clId="{933A22B0-7985-4515-93BE-5EA93D0773A3}" dt="2022-10-28T09:51:02.118" v="945" actId="14100"/>
        <pc:sldMkLst>
          <pc:docMk/>
          <pc:sldMk cId="2874831921" sldId="2146847764"/>
        </pc:sldMkLst>
        <pc:spChg chg="topLvl">
          <ac:chgData name="d'Agostino, Ciro" userId="522b68d4-162f-4dc7-a4d9-e6a12496a8af" providerId="ADAL" clId="{933A22B0-7985-4515-93BE-5EA93D0773A3}" dt="2022-10-28T09:50:57.171" v="942" actId="478"/>
          <ac:spMkLst>
            <pc:docMk/>
            <pc:sldMk cId="2874831921" sldId="2146847764"/>
            <ac:spMk id="268" creationId="{F771806C-AB4B-4A28-AE78-458643179C19}"/>
          </ac:spMkLst>
        </pc:spChg>
        <pc:grpChg chg="add del">
          <ac:chgData name="d'Agostino, Ciro" userId="522b68d4-162f-4dc7-a4d9-e6a12496a8af" providerId="ADAL" clId="{933A22B0-7985-4515-93BE-5EA93D0773A3}" dt="2022-10-28T09:50:58.294" v="943" actId="478"/>
          <ac:grpSpMkLst>
            <pc:docMk/>
            <pc:sldMk cId="2874831921" sldId="2146847764"/>
            <ac:grpSpMk id="97" creationId="{9B2677DB-42BA-DFDF-3CA1-88E1FA52FF9D}"/>
          </ac:grpSpMkLst>
        </pc:grpChg>
        <pc:picChg chg="add del topLvl">
          <ac:chgData name="d'Agostino, Ciro" userId="522b68d4-162f-4dc7-a4d9-e6a12496a8af" providerId="ADAL" clId="{933A22B0-7985-4515-93BE-5EA93D0773A3}" dt="2022-10-28T09:50:58.294" v="943" actId="478"/>
          <ac:picMkLst>
            <pc:docMk/>
            <pc:sldMk cId="2874831921" sldId="2146847764"/>
            <ac:picMk id="94" creationId="{E6A01938-0777-5E2B-33B9-13B27102E8B4}"/>
          </ac:picMkLst>
        </pc:picChg>
        <pc:picChg chg="mod">
          <ac:chgData name="d'Agostino, Ciro" userId="522b68d4-162f-4dc7-a4d9-e6a12496a8af" providerId="ADAL" clId="{933A22B0-7985-4515-93BE-5EA93D0773A3}" dt="2022-10-28T09:51:02.118" v="945" actId="14100"/>
          <ac:picMkLst>
            <pc:docMk/>
            <pc:sldMk cId="2874831921" sldId="2146847764"/>
            <ac:picMk id="103" creationId="{CFD6DA61-2E17-F1AE-E4DE-A893E709947F}"/>
          </ac:picMkLst>
        </pc:picChg>
      </pc:sldChg>
      <pc:sldChg chg="addSp delSp modSp new del mod">
        <pc:chgData name="d'Agostino, Ciro" userId="522b68d4-162f-4dc7-a4d9-e6a12496a8af" providerId="ADAL" clId="{933A22B0-7985-4515-93BE-5EA93D0773A3}" dt="2022-10-28T13:56:45.622" v="2126" actId="47"/>
        <pc:sldMkLst>
          <pc:docMk/>
          <pc:sldMk cId="899516947" sldId="2146847765"/>
        </pc:sldMkLst>
        <pc:spChg chg="del">
          <ac:chgData name="d'Agostino, Ciro" userId="522b68d4-162f-4dc7-a4d9-e6a12496a8af" providerId="ADAL" clId="{933A22B0-7985-4515-93BE-5EA93D0773A3}" dt="2022-10-28T13:29:17.095" v="1691" actId="478"/>
          <ac:spMkLst>
            <pc:docMk/>
            <pc:sldMk cId="899516947" sldId="2146847765"/>
            <ac:spMk id="4" creationId="{E47C181A-020C-4DB0-BC14-CF0049221DBC}"/>
          </ac:spMkLst>
        </pc:spChg>
        <pc:spChg chg="del">
          <ac:chgData name="d'Agostino, Ciro" userId="522b68d4-162f-4dc7-a4d9-e6a12496a8af" providerId="ADAL" clId="{933A22B0-7985-4515-93BE-5EA93D0773A3}" dt="2022-10-28T13:29:15.936" v="1690" actId="478"/>
          <ac:spMkLst>
            <pc:docMk/>
            <pc:sldMk cId="899516947" sldId="2146847765"/>
            <ac:spMk id="5" creationId="{D539017F-EC6D-CD74-6335-4CF9B5A32128}"/>
          </ac:spMkLst>
        </pc:spChg>
        <pc:grpChg chg="add del mod">
          <ac:chgData name="d'Agostino, Ciro" userId="522b68d4-162f-4dc7-a4d9-e6a12496a8af" providerId="ADAL" clId="{933A22B0-7985-4515-93BE-5EA93D0773A3}" dt="2022-10-28T13:29:29.511" v="1694" actId="165"/>
          <ac:grpSpMkLst>
            <pc:docMk/>
            <pc:sldMk cId="899516947" sldId="2146847765"/>
            <ac:grpSpMk id="6" creationId="{CA8FFE8F-839D-9A14-FAFF-4B58F49D760D}"/>
          </ac:grpSpMkLst>
        </pc:grpChg>
        <pc:grpChg chg="del mod topLvl">
          <ac:chgData name="d'Agostino, Ciro" userId="522b68d4-162f-4dc7-a4d9-e6a12496a8af" providerId="ADAL" clId="{933A22B0-7985-4515-93BE-5EA93D0773A3}" dt="2022-10-28T13:29:33.720" v="1695" actId="165"/>
          <ac:grpSpMkLst>
            <pc:docMk/>
            <pc:sldMk cId="899516947" sldId="2146847765"/>
            <ac:grpSpMk id="8" creationId="{5D008738-CD3A-EE1D-8F55-D90346E543C1}"/>
          </ac:grpSpMkLst>
        </pc:grpChg>
        <pc:grpChg chg="add del mod">
          <ac:chgData name="d'Agostino, Ciro" userId="522b68d4-162f-4dc7-a4d9-e6a12496a8af" providerId="ADAL" clId="{933A22B0-7985-4515-93BE-5EA93D0773A3}" dt="2022-10-28T13:29:40.860" v="1697" actId="21"/>
          <ac:grpSpMkLst>
            <pc:docMk/>
            <pc:sldMk cId="899516947" sldId="2146847765"/>
            <ac:grpSpMk id="17" creationId="{408C1DA2-DCC3-0DB0-C4F2-758CF8E557C8}"/>
          </ac:grpSpMkLst>
        </pc:grpChg>
        <pc:picChg chg="del mod topLvl">
          <ac:chgData name="d'Agostino, Ciro" userId="522b68d4-162f-4dc7-a4d9-e6a12496a8af" providerId="ADAL" clId="{933A22B0-7985-4515-93BE-5EA93D0773A3}" dt="2022-10-28T13:30:18.067" v="1707" actId="478"/>
          <ac:picMkLst>
            <pc:docMk/>
            <pc:sldMk cId="899516947" sldId="2146847765"/>
            <ac:picMk id="7" creationId="{F6097CC8-E049-549C-2C9D-59FD666B0952}"/>
          </ac:picMkLst>
        </pc:picChg>
        <pc:picChg chg="mod topLvl modCrop">
          <ac:chgData name="d'Agostino, Ciro" userId="522b68d4-162f-4dc7-a4d9-e6a12496a8af" providerId="ADAL" clId="{933A22B0-7985-4515-93BE-5EA93D0773A3}" dt="2022-10-28T13:32:48.036" v="1827" actId="732"/>
          <ac:picMkLst>
            <pc:docMk/>
            <pc:sldMk cId="899516947" sldId="2146847765"/>
            <ac:picMk id="9" creationId="{C537EA5B-6251-E352-0711-C68E64F76CF3}"/>
          </ac:picMkLst>
        </pc:picChg>
        <pc:picChg chg="del mod">
          <ac:chgData name="d'Agostino, Ciro" userId="522b68d4-162f-4dc7-a4d9-e6a12496a8af" providerId="ADAL" clId="{933A22B0-7985-4515-93BE-5EA93D0773A3}" dt="2022-10-28T13:29:21.562" v="1693" actId="478"/>
          <ac:picMkLst>
            <pc:docMk/>
            <pc:sldMk cId="899516947" sldId="2146847765"/>
            <ac:picMk id="10" creationId="{D4604C67-E11D-F59E-A757-1C70C0EC6701}"/>
          </ac:picMkLst>
        </pc:picChg>
        <pc:picChg chg="mod topLvl">
          <ac:chgData name="d'Agostino, Ciro" userId="522b68d4-162f-4dc7-a4d9-e6a12496a8af" providerId="ADAL" clId="{933A22B0-7985-4515-93BE-5EA93D0773A3}" dt="2022-10-28T13:29:39.081" v="1696" actId="164"/>
          <ac:picMkLst>
            <pc:docMk/>
            <pc:sldMk cId="899516947" sldId="2146847765"/>
            <ac:picMk id="11" creationId="{D2B116AC-5EA9-C42F-8CB8-BC4D3243D85B}"/>
          </ac:picMkLst>
        </pc:picChg>
        <pc:picChg chg="mod topLvl">
          <ac:chgData name="d'Agostino, Ciro" userId="522b68d4-162f-4dc7-a4d9-e6a12496a8af" providerId="ADAL" clId="{933A22B0-7985-4515-93BE-5EA93D0773A3}" dt="2022-10-28T13:29:39.081" v="1696" actId="164"/>
          <ac:picMkLst>
            <pc:docMk/>
            <pc:sldMk cId="899516947" sldId="2146847765"/>
            <ac:picMk id="12" creationId="{3CA59BA6-F690-9458-7F2C-54703CE7F3CA}"/>
          </ac:picMkLst>
        </pc:picChg>
        <pc:picChg chg="mod topLvl">
          <ac:chgData name="d'Agostino, Ciro" userId="522b68d4-162f-4dc7-a4d9-e6a12496a8af" providerId="ADAL" clId="{933A22B0-7985-4515-93BE-5EA93D0773A3}" dt="2022-10-28T13:29:39.081" v="1696" actId="164"/>
          <ac:picMkLst>
            <pc:docMk/>
            <pc:sldMk cId="899516947" sldId="2146847765"/>
            <ac:picMk id="13" creationId="{B85CDE82-E24B-FAD0-597B-AC57023E8BEA}"/>
          </ac:picMkLst>
        </pc:picChg>
        <pc:picChg chg="mod topLvl">
          <ac:chgData name="d'Agostino, Ciro" userId="522b68d4-162f-4dc7-a4d9-e6a12496a8af" providerId="ADAL" clId="{933A22B0-7985-4515-93BE-5EA93D0773A3}" dt="2022-10-28T13:29:39.081" v="1696" actId="164"/>
          <ac:picMkLst>
            <pc:docMk/>
            <pc:sldMk cId="899516947" sldId="2146847765"/>
            <ac:picMk id="14" creationId="{B1A5C40F-4530-F845-092D-689A61DB9E8B}"/>
          </ac:picMkLst>
        </pc:picChg>
        <pc:picChg chg="mod topLvl">
          <ac:chgData name="d'Agostino, Ciro" userId="522b68d4-162f-4dc7-a4d9-e6a12496a8af" providerId="ADAL" clId="{933A22B0-7985-4515-93BE-5EA93D0773A3}" dt="2022-10-28T13:29:39.081" v="1696" actId="164"/>
          <ac:picMkLst>
            <pc:docMk/>
            <pc:sldMk cId="899516947" sldId="2146847765"/>
            <ac:picMk id="15" creationId="{E8527F08-0777-DD2B-5112-B57830CD3B23}"/>
          </ac:picMkLst>
        </pc:picChg>
        <pc:picChg chg="del mod topLvl">
          <ac:chgData name="d'Agostino, Ciro" userId="522b68d4-162f-4dc7-a4d9-e6a12496a8af" providerId="ADAL" clId="{933A22B0-7985-4515-93BE-5EA93D0773A3}" dt="2022-10-28T13:30:16.792" v="1706" actId="478"/>
          <ac:picMkLst>
            <pc:docMk/>
            <pc:sldMk cId="899516947" sldId="2146847765"/>
            <ac:picMk id="16" creationId="{9E75E3AE-D76A-754F-4F91-51A4990F1591}"/>
          </ac:picMkLst>
        </pc:picChg>
      </pc:sldChg>
    </pc:docChg>
  </pc:docChgLst>
  <pc:docChgLst>
    <pc:chgData name="Panzironi, Flavia" userId="2605e054-86b8-47a6-8c99-cd9580752c93" providerId="ADAL" clId="{99C875BC-2FDF-414D-8876-086A343E11CD}"/>
    <pc:docChg chg="undo redo custSel addSld delSld modSld sldOrd addSection delSection modSection">
      <pc:chgData name="Panzironi, Flavia" userId="2605e054-86b8-47a6-8c99-cd9580752c93" providerId="ADAL" clId="{99C875BC-2FDF-414D-8876-086A343E11CD}" dt="2022-06-15T16:13:58.931" v="8136" actId="1076"/>
      <pc:docMkLst>
        <pc:docMk/>
      </pc:docMkLst>
      <pc:sldChg chg="addSp modSp mod">
        <pc:chgData name="Panzironi, Flavia" userId="2605e054-86b8-47a6-8c99-cd9580752c93" providerId="ADAL" clId="{99C875BC-2FDF-414D-8876-086A343E11CD}" dt="2022-06-08T14:58:10.244" v="8066" actId="20577"/>
        <pc:sldMkLst>
          <pc:docMk/>
          <pc:sldMk cId="1575673323" sldId="2146846919"/>
        </pc:sldMkLst>
        <pc:spChg chg="add mod">
          <ac:chgData name="Panzironi, Flavia" userId="2605e054-86b8-47a6-8c99-cd9580752c93" providerId="ADAL" clId="{99C875BC-2FDF-414D-8876-086A343E11CD}" dt="2022-06-08T14:58:10.244" v="8066" actId="20577"/>
          <ac:spMkLst>
            <pc:docMk/>
            <pc:sldMk cId="1575673323" sldId="2146846919"/>
            <ac:spMk id="266" creationId="{2621555E-B053-4640-AACC-6D2DF83E1450}"/>
          </ac:spMkLst>
        </pc:spChg>
        <pc:spChg chg="add mod">
          <ac:chgData name="Panzironi, Flavia" userId="2605e054-86b8-47a6-8c99-cd9580752c93" providerId="ADAL" clId="{99C875BC-2FDF-414D-8876-086A343E11CD}" dt="2022-06-08T13:10:47.045" v="6901" actId="1076"/>
          <ac:spMkLst>
            <pc:docMk/>
            <pc:sldMk cId="1575673323" sldId="2146846919"/>
            <ac:spMk id="268" creationId="{AC019E1B-6420-4937-B6FC-4EB56A179C9A}"/>
          </ac:spMkLst>
        </pc:spChg>
        <pc:grpChg chg="mod">
          <ac:chgData name="Panzironi, Flavia" userId="2605e054-86b8-47a6-8c99-cd9580752c93" providerId="ADAL" clId="{99C875BC-2FDF-414D-8876-086A343E11CD}" dt="2022-06-08T13:10:41.676" v="6900" actId="1076"/>
          <ac:grpSpMkLst>
            <pc:docMk/>
            <pc:sldMk cId="1575673323" sldId="2146846919"/>
            <ac:grpSpMk id="224" creationId="{E053C5F5-636C-4E83-AE9C-255BDC9FDEA8}"/>
          </ac:grpSpMkLst>
        </pc:grpChg>
      </pc:sldChg>
      <pc:sldChg chg="add">
        <pc:chgData name="Panzironi, Flavia" userId="2605e054-86b8-47a6-8c99-cd9580752c93" providerId="ADAL" clId="{99C875BC-2FDF-414D-8876-086A343E11CD}" dt="2022-06-08T11:56:04.071" v="6435"/>
        <pc:sldMkLst>
          <pc:docMk/>
          <pc:sldMk cId="604144283" sldId="2146846924"/>
        </pc:sldMkLst>
      </pc:sldChg>
      <pc:sldChg chg="addSp delSp modSp del mod">
        <pc:chgData name="Panzironi, Flavia" userId="2605e054-86b8-47a6-8c99-cd9580752c93" providerId="ADAL" clId="{99C875BC-2FDF-414D-8876-086A343E11CD}" dt="2022-06-08T11:55:59.093" v="6434" actId="2696"/>
        <pc:sldMkLst>
          <pc:docMk/>
          <pc:sldMk cId="2423215036" sldId="2146846924"/>
        </pc:sldMkLst>
        <pc:spChg chg="add del mod">
          <ac:chgData name="Panzironi, Flavia" userId="2605e054-86b8-47a6-8c99-cd9580752c93" providerId="ADAL" clId="{99C875BC-2FDF-414D-8876-086A343E11CD}" dt="2022-06-06T12:35:23.299" v="2691" actId="478"/>
          <ac:spMkLst>
            <pc:docMk/>
            <pc:sldMk cId="2423215036" sldId="2146846924"/>
            <ac:spMk id="92" creationId="{04318755-5B12-4ADA-8367-BB3B5F411A4B}"/>
          </ac:spMkLst>
        </pc:spChg>
        <pc:spChg chg="add mod">
          <ac:chgData name="Panzironi, Flavia" userId="2605e054-86b8-47a6-8c99-cd9580752c93" providerId="ADAL" clId="{99C875BC-2FDF-414D-8876-086A343E11CD}" dt="2022-06-08T10:39:07.327" v="6293" actId="6549"/>
          <ac:spMkLst>
            <pc:docMk/>
            <pc:sldMk cId="2423215036" sldId="2146846924"/>
            <ac:spMk id="93" creationId="{3F44D520-F1E9-467D-848A-95474A4C6281}"/>
          </ac:spMkLst>
        </pc:spChg>
        <pc:spChg chg="add del mod">
          <ac:chgData name="Panzironi, Flavia" userId="2605e054-86b8-47a6-8c99-cd9580752c93" providerId="ADAL" clId="{99C875BC-2FDF-414D-8876-086A343E11CD}" dt="2022-06-07T20:14:59.636" v="4761" actId="478"/>
          <ac:spMkLst>
            <pc:docMk/>
            <pc:sldMk cId="2423215036" sldId="2146846924"/>
            <ac:spMk id="104" creationId="{DEA5F585-D9EA-4D5C-A24E-1E0B19547CED}"/>
          </ac:spMkLst>
        </pc:spChg>
        <pc:spChg chg="add del mod">
          <ac:chgData name="Panzironi, Flavia" userId="2605e054-86b8-47a6-8c99-cd9580752c93" providerId="ADAL" clId="{99C875BC-2FDF-414D-8876-086A343E11CD}" dt="2022-06-07T20:14:39.576" v="4756"/>
          <ac:spMkLst>
            <pc:docMk/>
            <pc:sldMk cId="2423215036" sldId="2146846924"/>
            <ac:spMk id="105" creationId="{C443AF06-1837-4202-A788-48A8DCCDD600}"/>
          </ac:spMkLst>
        </pc:spChg>
        <pc:picChg chg="mod">
          <ac:chgData name="Panzironi, Flavia" userId="2605e054-86b8-47a6-8c99-cd9580752c93" providerId="ADAL" clId="{99C875BC-2FDF-414D-8876-086A343E11CD}" dt="2022-06-06T12:34:11.990" v="2668"/>
          <ac:picMkLst>
            <pc:docMk/>
            <pc:sldMk cId="2423215036" sldId="2146846924"/>
            <ac:picMk id="10" creationId="{B9A73F0C-0CFF-44A4-B3E7-90F384E8C231}"/>
          </ac:picMkLst>
        </pc:picChg>
        <pc:picChg chg="mod">
          <ac:chgData name="Panzironi, Flavia" userId="2605e054-86b8-47a6-8c99-cd9580752c93" providerId="ADAL" clId="{99C875BC-2FDF-414D-8876-086A343E11CD}" dt="2022-06-06T12:34:23.662" v="2670"/>
          <ac:picMkLst>
            <pc:docMk/>
            <pc:sldMk cId="2423215036" sldId="2146846924"/>
            <ac:picMk id="16" creationId="{5D6542FC-0ABC-48BD-8E7B-D9228B453A91}"/>
          </ac:picMkLst>
        </pc:picChg>
        <pc:picChg chg="mod">
          <ac:chgData name="Panzironi, Flavia" userId="2605e054-86b8-47a6-8c99-cd9580752c93" providerId="ADAL" clId="{99C875BC-2FDF-414D-8876-086A343E11CD}" dt="2022-06-06T12:34:17.955" v="2669" actId="14100"/>
          <ac:picMkLst>
            <pc:docMk/>
            <pc:sldMk cId="2423215036" sldId="2146846924"/>
            <ac:picMk id="20" creationId="{F178E1F7-2B9B-4081-84EB-09DEAEDD50BA}"/>
          </ac:picMkLst>
        </pc:picChg>
      </pc:sldChg>
      <pc:sldChg chg="addSp delSp modSp mod">
        <pc:chgData name="Panzironi, Flavia" userId="2605e054-86b8-47a6-8c99-cd9580752c93" providerId="ADAL" clId="{99C875BC-2FDF-414D-8876-086A343E11CD}" dt="2022-06-08T14:47:01.153" v="7902" actId="20577"/>
        <pc:sldMkLst>
          <pc:docMk/>
          <pc:sldMk cId="2819354443" sldId="2146846935"/>
        </pc:sldMkLst>
        <pc:spChg chg="add del mod">
          <ac:chgData name="Panzironi, Flavia" userId="2605e054-86b8-47a6-8c99-cd9580752c93" providerId="ADAL" clId="{99C875BC-2FDF-414D-8876-086A343E11CD}" dt="2022-06-07T21:05:09.764" v="5128" actId="478"/>
          <ac:spMkLst>
            <pc:docMk/>
            <pc:sldMk cId="2819354443" sldId="2146846935"/>
            <ac:spMk id="4" creationId="{CF63D95A-A4E9-4D73-9074-96BAA0DDD1A2}"/>
          </ac:spMkLst>
        </pc:spChg>
        <pc:spChg chg="add del mod">
          <ac:chgData name="Panzironi, Flavia" userId="2605e054-86b8-47a6-8c99-cd9580752c93" providerId="ADAL" clId="{99C875BC-2FDF-414D-8876-086A343E11CD}" dt="2022-06-07T21:05:14.337" v="5129" actId="478"/>
          <ac:spMkLst>
            <pc:docMk/>
            <pc:sldMk cId="2819354443" sldId="2146846935"/>
            <ac:spMk id="50" creationId="{E4555E0B-3B54-4F5E-AC38-13B9BB1774EA}"/>
          </ac:spMkLst>
        </pc:spChg>
        <pc:spChg chg="add del mod">
          <ac:chgData name="Panzironi, Flavia" userId="2605e054-86b8-47a6-8c99-cd9580752c93" providerId="ADAL" clId="{99C875BC-2FDF-414D-8876-086A343E11CD}" dt="2022-06-07T21:05:07.989" v="5127" actId="478"/>
          <ac:spMkLst>
            <pc:docMk/>
            <pc:sldMk cId="2819354443" sldId="2146846935"/>
            <ac:spMk id="61" creationId="{C756109F-6E95-402F-80FF-955153A020AC}"/>
          </ac:spMkLst>
        </pc:spChg>
        <pc:spChg chg="add del mod">
          <ac:chgData name="Panzironi, Flavia" userId="2605e054-86b8-47a6-8c99-cd9580752c93" providerId="ADAL" clId="{99C875BC-2FDF-414D-8876-086A343E11CD}" dt="2022-06-07T21:05:17.562" v="5130" actId="478"/>
          <ac:spMkLst>
            <pc:docMk/>
            <pc:sldMk cId="2819354443" sldId="2146846935"/>
            <ac:spMk id="63" creationId="{9F60473D-15C3-4EB9-9A3D-CAC84F51E53A}"/>
          </ac:spMkLst>
        </pc:spChg>
        <pc:spChg chg="add mod">
          <ac:chgData name="Panzironi, Flavia" userId="2605e054-86b8-47a6-8c99-cd9580752c93" providerId="ADAL" clId="{99C875BC-2FDF-414D-8876-086A343E11CD}" dt="2022-06-08T14:39:12.486" v="7847" actId="20577"/>
          <ac:spMkLst>
            <pc:docMk/>
            <pc:sldMk cId="2819354443" sldId="2146846935"/>
            <ac:spMk id="65" creationId="{C74BE7FD-A610-483E-A54B-8CB44411997A}"/>
          </ac:spMkLst>
        </pc:spChg>
        <pc:spChg chg="add mod">
          <ac:chgData name="Panzironi, Flavia" userId="2605e054-86b8-47a6-8c99-cd9580752c93" providerId="ADAL" clId="{99C875BC-2FDF-414D-8876-086A343E11CD}" dt="2022-06-08T14:47:01.153" v="7902" actId="20577"/>
          <ac:spMkLst>
            <pc:docMk/>
            <pc:sldMk cId="2819354443" sldId="2146846935"/>
            <ac:spMk id="78" creationId="{3CE75D56-33AC-4FD4-86B9-E7AB81C5B867}"/>
          </ac:spMkLst>
        </pc:spChg>
        <pc:grpChg chg="mod">
          <ac:chgData name="Panzironi, Flavia" userId="2605e054-86b8-47a6-8c99-cd9580752c93" providerId="ADAL" clId="{99C875BC-2FDF-414D-8876-086A343E11CD}" dt="2022-06-07T21:05:57.036" v="5194" actId="14100"/>
          <ac:grpSpMkLst>
            <pc:docMk/>
            <pc:sldMk cId="2819354443" sldId="2146846935"/>
            <ac:grpSpMk id="3" creationId="{B6D46B34-8B0F-4C85-872F-AB23BEE9C77D}"/>
          </ac:grpSpMkLst>
        </pc:grpChg>
        <pc:picChg chg="mod">
          <ac:chgData name="Panzironi, Flavia" userId="2605e054-86b8-47a6-8c99-cd9580752c93" providerId="ADAL" clId="{99C875BC-2FDF-414D-8876-086A343E11CD}" dt="2022-06-07T21:06:14.930" v="5247" actId="1038"/>
          <ac:picMkLst>
            <pc:docMk/>
            <pc:sldMk cId="2819354443" sldId="2146846935"/>
            <ac:picMk id="8" creationId="{9DE06D52-8EF2-49A1-8379-07CA70CB88C6}"/>
          </ac:picMkLst>
        </pc:picChg>
        <pc:picChg chg="mod">
          <ac:chgData name="Panzironi, Flavia" userId="2605e054-86b8-47a6-8c99-cd9580752c93" providerId="ADAL" clId="{99C875BC-2FDF-414D-8876-086A343E11CD}" dt="2022-06-07T21:06:14.930" v="5247" actId="1038"/>
          <ac:picMkLst>
            <pc:docMk/>
            <pc:sldMk cId="2819354443" sldId="2146846935"/>
            <ac:picMk id="10" creationId="{CA5D9580-A571-4FAE-AAED-479DC1A0F094}"/>
          </ac:picMkLst>
        </pc:picChg>
        <pc:picChg chg="mod">
          <ac:chgData name="Panzironi, Flavia" userId="2605e054-86b8-47a6-8c99-cd9580752c93" providerId="ADAL" clId="{99C875BC-2FDF-414D-8876-086A343E11CD}" dt="2022-06-07T21:06:14.930" v="5247" actId="1038"/>
          <ac:picMkLst>
            <pc:docMk/>
            <pc:sldMk cId="2819354443" sldId="2146846935"/>
            <ac:picMk id="12" creationId="{C3458E99-76F3-4CE5-A7BC-C991A10871A3}"/>
          </ac:picMkLst>
        </pc:picChg>
        <pc:picChg chg="mod">
          <ac:chgData name="Panzironi, Flavia" userId="2605e054-86b8-47a6-8c99-cd9580752c93" providerId="ADAL" clId="{99C875BC-2FDF-414D-8876-086A343E11CD}" dt="2022-06-07T21:05:50.132" v="5192" actId="1076"/>
          <ac:picMkLst>
            <pc:docMk/>
            <pc:sldMk cId="2819354443" sldId="2146846935"/>
            <ac:picMk id="70" creationId="{8216DF66-67E7-4C67-8AC3-3C36FA2C1913}"/>
          </ac:picMkLst>
        </pc:picChg>
      </pc:sldChg>
      <pc:sldChg chg="modSp mod">
        <pc:chgData name="Panzironi, Flavia" userId="2605e054-86b8-47a6-8c99-cd9580752c93" providerId="ADAL" clId="{99C875BC-2FDF-414D-8876-086A343E11CD}" dt="2022-05-31T14:53:03.882" v="752" actId="1076"/>
        <pc:sldMkLst>
          <pc:docMk/>
          <pc:sldMk cId="2144613592" sldId="2146846960"/>
        </pc:sldMkLst>
        <pc:picChg chg="mod">
          <ac:chgData name="Panzironi, Flavia" userId="2605e054-86b8-47a6-8c99-cd9580752c93" providerId="ADAL" clId="{99C875BC-2FDF-414D-8876-086A343E11CD}" dt="2022-05-31T14:53:03.882" v="752" actId="1076"/>
          <ac:picMkLst>
            <pc:docMk/>
            <pc:sldMk cId="2144613592" sldId="2146846960"/>
            <ac:picMk id="10" creationId="{EFD6F7C6-EE5C-4C7C-A81C-5BBFE092042D}"/>
          </ac:picMkLst>
        </pc:picChg>
      </pc:sldChg>
      <pc:sldChg chg="addSp delSp modSp mod">
        <pc:chgData name="Panzironi, Flavia" userId="2605e054-86b8-47a6-8c99-cd9580752c93" providerId="ADAL" clId="{99C875BC-2FDF-414D-8876-086A343E11CD}" dt="2022-06-07T21:13:31.062" v="5249" actId="478"/>
        <pc:sldMkLst>
          <pc:docMk/>
          <pc:sldMk cId="478299569" sldId="2146846961"/>
        </pc:sldMkLst>
        <pc:spChg chg="add del mod">
          <ac:chgData name="Panzironi, Flavia" userId="2605e054-86b8-47a6-8c99-cd9580752c93" providerId="ADAL" clId="{99C875BC-2FDF-414D-8876-086A343E11CD}" dt="2022-06-07T21:13:31.062" v="5249" actId="478"/>
          <ac:spMkLst>
            <pc:docMk/>
            <pc:sldMk cId="478299569" sldId="2146846961"/>
            <ac:spMk id="59" creationId="{915FF5B0-B3C8-42FC-AA77-4885AFEAD966}"/>
          </ac:spMkLst>
        </pc:spChg>
        <pc:picChg chg="mod">
          <ac:chgData name="Panzironi, Flavia" userId="2605e054-86b8-47a6-8c99-cd9580752c93" providerId="ADAL" clId="{99C875BC-2FDF-414D-8876-086A343E11CD}" dt="2022-06-07T21:10:46.474" v="5248" actId="1076"/>
          <ac:picMkLst>
            <pc:docMk/>
            <pc:sldMk cId="478299569" sldId="2146846961"/>
            <ac:picMk id="56" creationId="{3F4E44FE-5C7E-473E-8D96-CC54F6C07979}"/>
          </ac:picMkLst>
        </pc:picChg>
        <pc:picChg chg="mod">
          <ac:chgData name="Panzironi, Flavia" userId="2605e054-86b8-47a6-8c99-cd9580752c93" providerId="ADAL" clId="{99C875BC-2FDF-414D-8876-086A343E11CD}" dt="2022-06-07T21:10:46.474" v="5248" actId="1076"/>
          <ac:picMkLst>
            <pc:docMk/>
            <pc:sldMk cId="478299569" sldId="2146846961"/>
            <ac:picMk id="63" creationId="{0A0D05C7-D677-443D-81D8-EBE2E07C5B98}"/>
          </ac:picMkLst>
        </pc:picChg>
        <pc:picChg chg="mod">
          <ac:chgData name="Panzironi, Flavia" userId="2605e054-86b8-47a6-8c99-cd9580752c93" providerId="ADAL" clId="{99C875BC-2FDF-414D-8876-086A343E11CD}" dt="2022-06-07T21:10:46.474" v="5248" actId="1076"/>
          <ac:picMkLst>
            <pc:docMk/>
            <pc:sldMk cId="478299569" sldId="2146846961"/>
            <ac:picMk id="70" creationId="{8216DF66-67E7-4C67-8AC3-3C36FA2C1913}"/>
          </ac:picMkLst>
        </pc:picChg>
        <pc:picChg chg="mod">
          <ac:chgData name="Panzironi, Flavia" userId="2605e054-86b8-47a6-8c99-cd9580752c93" providerId="ADAL" clId="{99C875BC-2FDF-414D-8876-086A343E11CD}" dt="2022-06-07T21:10:46.474" v="5248" actId="1076"/>
          <ac:picMkLst>
            <pc:docMk/>
            <pc:sldMk cId="478299569" sldId="2146846961"/>
            <ac:picMk id="72" creationId="{06E78CBC-D772-4A93-BDC6-BF7C0917F40B}"/>
          </ac:picMkLst>
        </pc:picChg>
        <pc:picChg chg="mod">
          <ac:chgData name="Panzironi, Flavia" userId="2605e054-86b8-47a6-8c99-cd9580752c93" providerId="ADAL" clId="{99C875BC-2FDF-414D-8876-086A343E11CD}" dt="2022-06-07T21:10:46.474" v="5248" actId="1076"/>
          <ac:picMkLst>
            <pc:docMk/>
            <pc:sldMk cId="478299569" sldId="2146846961"/>
            <ac:picMk id="73" creationId="{D16BCDC7-06D8-4AC5-BB09-6AEED39846C3}"/>
          </ac:picMkLst>
        </pc:picChg>
        <pc:picChg chg="mod">
          <ac:chgData name="Panzironi, Flavia" userId="2605e054-86b8-47a6-8c99-cd9580752c93" providerId="ADAL" clId="{99C875BC-2FDF-414D-8876-086A343E11CD}" dt="2022-06-07T21:10:46.474" v="5248" actId="1076"/>
          <ac:picMkLst>
            <pc:docMk/>
            <pc:sldMk cId="478299569" sldId="2146846961"/>
            <ac:picMk id="74" creationId="{0CD8195A-43FE-47C2-8898-2497CE1E0E3E}"/>
          </ac:picMkLst>
        </pc:picChg>
        <pc:picChg chg="mod">
          <ac:chgData name="Panzironi, Flavia" userId="2605e054-86b8-47a6-8c99-cd9580752c93" providerId="ADAL" clId="{99C875BC-2FDF-414D-8876-086A343E11CD}" dt="2022-06-07T21:10:46.474" v="5248" actId="1076"/>
          <ac:picMkLst>
            <pc:docMk/>
            <pc:sldMk cId="478299569" sldId="2146846961"/>
            <ac:picMk id="75" creationId="{E26E1B89-C3E8-4E26-9C8C-EA5006010469}"/>
          </ac:picMkLst>
        </pc:picChg>
        <pc:picChg chg="mod">
          <ac:chgData name="Panzironi, Flavia" userId="2605e054-86b8-47a6-8c99-cd9580752c93" providerId="ADAL" clId="{99C875BC-2FDF-414D-8876-086A343E11CD}" dt="2022-06-07T21:10:46.474" v="5248" actId="1076"/>
          <ac:picMkLst>
            <pc:docMk/>
            <pc:sldMk cId="478299569" sldId="2146846961"/>
            <ac:picMk id="111" creationId="{D9C2DCAF-0572-4E5E-902F-87125DD458F2}"/>
          </ac:picMkLst>
        </pc:picChg>
        <pc:picChg chg="mod">
          <ac:chgData name="Panzironi, Flavia" userId="2605e054-86b8-47a6-8c99-cd9580752c93" providerId="ADAL" clId="{99C875BC-2FDF-414D-8876-086A343E11CD}" dt="2022-06-07T21:10:46.474" v="5248" actId="1076"/>
          <ac:picMkLst>
            <pc:docMk/>
            <pc:sldMk cId="478299569" sldId="2146846961"/>
            <ac:picMk id="112" creationId="{918CD168-0B62-4280-8D32-B0218F36590A}"/>
          </ac:picMkLst>
        </pc:picChg>
      </pc:sldChg>
      <pc:sldChg chg="addSp delSp modSp mod">
        <pc:chgData name="Panzironi, Flavia" userId="2605e054-86b8-47a6-8c99-cd9580752c93" providerId="ADAL" clId="{99C875BC-2FDF-414D-8876-086A343E11CD}" dt="2022-06-08T13:38:52.607" v="7177" actId="120"/>
        <pc:sldMkLst>
          <pc:docMk/>
          <pc:sldMk cId="3987573355" sldId="2146846970"/>
        </pc:sldMkLst>
        <pc:spChg chg="add mod">
          <ac:chgData name="Panzironi, Flavia" userId="2605e054-86b8-47a6-8c99-cd9580752c93" providerId="ADAL" clId="{99C875BC-2FDF-414D-8876-086A343E11CD}" dt="2022-06-08T13:38:52.607" v="7177" actId="120"/>
          <ac:spMkLst>
            <pc:docMk/>
            <pc:sldMk cId="3987573355" sldId="2146846970"/>
            <ac:spMk id="83" creationId="{3813EE28-70DD-4C3D-B5D4-97D4C4C8DB2D}"/>
          </ac:spMkLst>
        </pc:spChg>
        <pc:grpChg chg="mod">
          <ac:chgData name="Panzironi, Flavia" userId="2605e054-86b8-47a6-8c99-cd9580752c93" providerId="ADAL" clId="{99C875BC-2FDF-414D-8876-086A343E11CD}" dt="2022-06-08T05:37:16.217" v="5376" actId="164"/>
          <ac:grpSpMkLst>
            <pc:docMk/>
            <pc:sldMk cId="3987573355" sldId="2146846970"/>
            <ac:grpSpMk id="2" creationId="{F0588A5B-69FE-49B8-8C45-9D7F0D89D681}"/>
          </ac:grpSpMkLst>
        </pc:grpChg>
        <pc:grpChg chg="add mod">
          <ac:chgData name="Panzironi, Flavia" userId="2605e054-86b8-47a6-8c99-cd9580752c93" providerId="ADAL" clId="{99C875BC-2FDF-414D-8876-086A343E11CD}" dt="2022-06-08T08:11:36.111" v="6290" actId="1036"/>
          <ac:grpSpMkLst>
            <pc:docMk/>
            <pc:sldMk cId="3987573355" sldId="2146846970"/>
            <ac:grpSpMk id="5" creationId="{88401C9B-77EA-44F8-957A-81D64EF81315}"/>
          </ac:grpSpMkLst>
        </pc:grpChg>
        <pc:grpChg chg="mod">
          <ac:chgData name="Panzironi, Flavia" userId="2605e054-86b8-47a6-8c99-cd9580752c93" providerId="ADAL" clId="{99C875BC-2FDF-414D-8876-086A343E11CD}" dt="2022-06-08T05:37:16.217" v="5376" actId="164"/>
          <ac:grpSpMkLst>
            <pc:docMk/>
            <pc:sldMk cId="3987573355" sldId="2146846970"/>
            <ac:grpSpMk id="16" creationId="{442252C0-2733-4A2B-8717-749880FEF9F7}"/>
          </ac:grpSpMkLst>
        </pc:grpChg>
        <pc:picChg chg="del">
          <ac:chgData name="Panzironi, Flavia" userId="2605e054-86b8-47a6-8c99-cd9580752c93" providerId="ADAL" clId="{99C875BC-2FDF-414D-8876-086A343E11CD}" dt="2022-06-08T05:37:05.869" v="5368" actId="478"/>
          <ac:picMkLst>
            <pc:docMk/>
            <pc:sldMk cId="3987573355" sldId="2146846970"/>
            <ac:picMk id="3" creationId="{BAA7BCE7-29D0-4A71-9F79-EA45DBB3EF49}"/>
          </ac:picMkLst>
        </pc:picChg>
        <pc:picChg chg="mod">
          <ac:chgData name="Panzironi, Flavia" userId="2605e054-86b8-47a6-8c99-cd9580752c93" providerId="ADAL" clId="{99C875BC-2FDF-414D-8876-086A343E11CD}" dt="2022-06-08T05:37:16.217" v="5376" actId="164"/>
          <ac:picMkLst>
            <pc:docMk/>
            <pc:sldMk cId="3987573355" sldId="2146846970"/>
            <ac:picMk id="4" creationId="{52814CBD-CE77-47DE-9990-2BC9AA88D45A}"/>
          </ac:picMkLst>
        </pc:picChg>
        <pc:picChg chg="mod">
          <ac:chgData name="Panzironi, Flavia" userId="2605e054-86b8-47a6-8c99-cd9580752c93" providerId="ADAL" clId="{99C875BC-2FDF-414D-8876-086A343E11CD}" dt="2022-06-08T05:37:16.217" v="5376" actId="164"/>
          <ac:picMkLst>
            <pc:docMk/>
            <pc:sldMk cId="3987573355" sldId="2146846970"/>
            <ac:picMk id="73" creationId="{82655602-E56B-4816-89BE-6160A9405325}"/>
          </ac:picMkLst>
        </pc:picChg>
        <pc:picChg chg="mod">
          <ac:chgData name="Panzironi, Flavia" userId="2605e054-86b8-47a6-8c99-cd9580752c93" providerId="ADAL" clId="{99C875BC-2FDF-414D-8876-086A343E11CD}" dt="2022-06-08T05:37:16.217" v="5376" actId="164"/>
          <ac:picMkLst>
            <pc:docMk/>
            <pc:sldMk cId="3987573355" sldId="2146846970"/>
            <ac:picMk id="74" creationId="{30A9D656-67E5-4EEA-8CBE-009C9E9269A1}"/>
          </ac:picMkLst>
        </pc:picChg>
        <pc:picChg chg="mod">
          <ac:chgData name="Panzironi, Flavia" userId="2605e054-86b8-47a6-8c99-cd9580752c93" providerId="ADAL" clId="{99C875BC-2FDF-414D-8876-086A343E11CD}" dt="2022-06-08T05:37:16.217" v="5376" actId="164"/>
          <ac:picMkLst>
            <pc:docMk/>
            <pc:sldMk cId="3987573355" sldId="2146846970"/>
            <ac:picMk id="75" creationId="{C6E78EEB-5F5E-4BCD-B962-EAEC740F2489}"/>
          </ac:picMkLst>
        </pc:picChg>
        <pc:picChg chg="mod">
          <ac:chgData name="Panzironi, Flavia" userId="2605e054-86b8-47a6-8c99-cd9580752c93" providerId="ADAL" clId="{99C875BC-2FDF-414D-8876-086A343E11CD}" dt="2022-06-08T05:37:16.217" v="5376" actId="164"/>
          <ac:picMkLst>
            <pc:docMk/>
            <pc:sldMk cId="3987573355" sldId="2146846970"/>
            <ac:picMk id="76" creationId="{CE2BA854-9B7E-4A4F-A1A5-24B5454676BF}"/>
          </ac:picMkLst>
        </pc:picChg>
        <pc:picChg chg="mod">
          <ac:chgData name="Panzironi, Flavia" userId="2605e054-86b8-47a6-8c99-cd9580752c93" providerId="ADAL" clId="{99C875BC-2FDF-414D-8876-086A343E11CD}" dt="2022-06-08T05:37:16.217" v="5376" actId="164"/>
          <ac:picMkLst>
            <pc:docMk/>
            <pc:sldMk cId="3987573355" sldId="2146846970"/>
            <ac:picMk id="80" creationId="{7958AD93-58FE-4EE5-8AD7-E0873A13B06D}"/>
          </ac:picMkLst>
        </pc:picChg>
        <pc:picChg chg="mod">
          <ac:chgData name="Panzironi, Flavia" userId="2605e054-86b8-47a6-8c99-cd9580752c93" providerId="ADAL" clId="{99C875BC-2FDF-414D-8876-086A343E11CD}" dt="2022-06-08T05:37:16.217" v="5376" actId="164"/>
          <ac:picMkLst>
            <pc:docMk/>
            <pc:sldMk cId="3987573355" sldId="2146846970"/>
            <ac:picMk id="81" creationId="{E050589C-F96E-4E61-B46F-A24A646CB5E1}"/>
          </ac:picMkLst>
        </pc:picChg>
        <pc:picChg chg="mod">
          <ac:chgData name="Panzironi, Flavia" userId="2605e054-86b8-47a6-8c99-cd9580752c93" providerId="ADAL" clId="{99C875BC-2FDF-414D-8876-086A343E11CD}" dt="2022-06-08T05:37:16.217" v="5376" actId="164"/>
          <ac:picMkLst>
            <pc:docMk/>
            <pc:sldMk cId="3987573355" sldId="2146846970"/>
            <ac:picMk id="82" creationId="{5CDF9C48-65F1-4B86-8781-B7556B25F714}"/>
          </ac:picMkLst>
        </pc:picChg>
        <pc:picChg chg="mod">
          <ac:chgData name="Panzironi, Flavia" userId="2605e054-86b8-47a6-8c99-cd9580752c93" providerId="ADAL" clId="{99C875BC-2FDF-414D-8876-086A343E11CD}" dt="2022-06-08T05:37:16.217" v="5376" actId="164"/>
          <ac:picMkLst>
            <pc:docMk/>
            <pc:sldMk cId="3987573355" sldId="2146846970"/>
            <ac:picMk id="93" creationId="{7D53193E-C5AF-4F59-9060-EDF35BC9C46C}"/>
          </ac:picMkLst>
        </pc:picChg>
        <pc:picChg chg="mod">
          <ac:chgData name="Panzironi, Flavia" userId="2605e054-86b8-47a6-8c99-cd9580752c93" providerId="ADAL" clId="{99C875BC-2FDF-414D-8876-086A343E11CD}" dt="2022-06-08T05:37:16.217" v="5376" actId="164"/>
          <ac:picMkLst>
            <pc:docMk/>
            <pc:sldMk cId="3987573355" sldId="2146846970"/>
            <ac:picMk id="394" creationId="{3E59F016-4FDD-4B6C-A3B2-2EB9BD08197B}"/>
          </ac:picMkLst>
        </pc:picChg>
        <pc:cxnChg chg="mod">
          <ac:chgData name="Panzironi, Flavia" userId="2605e054-86b8-47a6-8c99-cd9580752c93" providerId="ADAL" clId="{99C875BC-2FDF-414D-8876-086A343E11CD}" dt="2022-06-08T05:37:16.217" v="5376" actId="164"/>
          <ac:cxnSpMkLst>
            <pc:docMk/>
            <pc:sldMk cId="3987573355" sldId="2146846970"/>
            <ac:cxnSpMk id="202" creationId="{B754663C-11E7-4429-8085-F176D0A95D3E}"/>
          </ac:cxnSpMkLst>
        </pc:cxnChg>
      </pc:sldChg>
      <pc:sldChg chg="addSp delSp modSp mod">
        <pc:chgData name="Panzironi, Flavia" userId="2605e054-86b8-47a6-8c99-cd9580752c93" providerId="ADAL" clId="{99C875BC-2FDF-414D-8876-086A343E11CD}" dt="2022-06-08T12:07:27.418" v="6436" actId="478"/>
        <pc:sldMkLst>
          <pc:docMk/>
          <pc:sldMk cId="570159361" sldId="2146846978"/>
        </pc:sldMkLst>
        <pc:spChg chg="add del mod">
          <ac:chgData name="Panzironi, Flavia" userId="2605e054-86b8-47a6-8c99-cd9580752c93" providerId="ADAL" clId="{99C875BC-2FDF-414D-8876-086A343E11CD}" dt="2022-06-08T12:07:27.418" v="6436" actId="478"/>
          <ac:spMkLst>
            <pc:docMk/>
            <pc:sldMk cId="570159361" sldId="2146846978"/>
            <ac:spMk id="47" creationId="{E8504F27-0D6C-446E-83B3-B90DFE98C5A3}"/>
          </ac:spMkLst>
        </pc:spChg>
      </pc:sldChg>
      <pc:sldChg chg="addSp delSp modSp mod">
        <pc:chgData name="Panzironi, Flavia" userId="2605e054-86b8-47a6-8c99-cd9580752c93" providerId="ADAL" clId="{99C875BC-2FDF-414D-8876-086A343E11CD}" dt="2022-06-08T14:51:52.817" v="7903" actId="20577"/>
        <pc:sldMkLst>
          <pc:docMk/>
          <pc:sldMk cId="1303235291" sldId="2146847025"/>
        </pc:sldMkLst>
        <pc:spChg chg="add mod">
          <ac:chgData name="Panzironi, Flavia" userId="2605e054-86b8-47a6-8c99-cd9580752c93" providerId="ADAL" clId="{99C875BC-2FDF-414D-8876-086A343E11CD}" dt="2022-06-08T14:51:52.817" v="7903" actId="20577"/>
          <ac:spMkLst>
            <pc:docMk/>
            <pc:sldMk cId="1303235291" sldId="2146847025"/>
            <ac:spMk id="161" creationId="{9A17BBEB-B014-4E2C-912F-3048C121BD89}"/>
          </ac:spMkLst>
        </pc:spChg>
        <pc:picChg chg="del mod">
          <ac:chgData name="Panzironi, Flavia" userId="2605e054-86b8-47a6-8c99-cd9580752c93" providerId="ADAL" clId="{99C875BC-2FDF-414D-8876-086A343E11CD}" dt="2022-06-07T21:22:55.436" v="5285" actId="478"/>
          <ac:picMkLst>
            <pc:docMk/>
            <pc:sldMk cId="1303235291" sldId="2146847025"/>
            <ac:picMk id="10" creationId="{97CBCEA2-31DC-3A3F-FBD2-DA347E001A18}"/>
          </ac:picMkLst>
        </pc:picChg>
      </pc:sldChg>
      <pc:sldChg chg="addSp delSp modSp mod">
        <pc:chgData name="Panzironi, Flavia" userId="2605e054-86b8-47a6-8c99-cd9580752c93" providerId="ADAL" clId="{99C875BC-2FDF-414D-8876-086A343E11CD}" dt="2022-06-08T06:24:49.797" v="5989" actId="1037"/>
        <pc:sldMkLst>
          <pc:docMk/>
          <pc:sldMk cId="4165323287" sldId="2146847047"/>
        </pc:sldMkLst>
        <pc:picChg chg="del">
          <ac:chgData name="Panzironi, Flavia" userId="2605e054-86b8-47a6-8c99-cd9580752c93" providerId="ADAL" clId="{99C875BC-2FDF-414D-8876-086A343E11CD}" dt="2022-06-08T06:24:35.521" v="5966" actId="478"/>
          <ac:picMkLst>
            <pc:docMk/>
            <pc:sldMk cId="4165323287" sldId="2146847047"/>
            <ac:picMk id="42" creationId="{5BB7008C-5BFE-4B34-BE78-3E0CA1FEC30C}"/>
          </ac:picMkLst>
        </pc:picChg>
        <pc:picChg chg="add mod ord">
          <ac:chgData name="Panzironi, Flavia" userId="2605e054-86b8-47a6-8c99-cd9580752c93" providerId="ADAL" clId="{99C875BC-2FDF-414D-8876-086A343E11CD}" dt="2022-06-08T06:24:49.797" v="5989" actId="1037"/>
          <ac:picMkLst>
            <pc:docMk/>
            <pc:sldMk cId="4165323287" sldId="2146847047"/>
            <ac:picMk id="53" creationId="{AA9B985F-BDC7-4201-81F7-E5621DF504A9}"/>
          </ac:picMkLst>
        </pc:picChg>
      </pc:sldChg>
      <pc:sldChg chg="addSp delSp modSp mod">
        <pc:chgData name="Panzironi, Flavia" userId="2605e054-86b8-47a6-8c99-cd9580752c93" providerId="ADAL" clId="{99C875BC-2FDF-414D-8876-086A343E11CD}" dt="2022-06-07T16:46:59.766" v="4750" actId="13926"/>
        <pc:sldMkLst>
          <pc:docMk/>
          <pc:sldMk cId="2058327256" sldId="2146847054"/>
        </pc:sldMkLst>
        <pc:spChg chg="add mod">
          <ac:chgData name="Panzironi, Flavia" userId="2605e054-86b8-47a6-8c99-cd9580752c93" providerId="ADAL" clId="{99C875BC-2FDF-414D-8876-086A343E11CD}" dt="2022-06-07T16:46:59.766" v="4750" actId="13926"/>
          <ac:spMkLst>
            <pc:docMk/>
            <pc:sldMk cId="2058327256" sldId="2146847054"/>
            <ac:spMk id="2" creationId="{BCC4EC88-AA75-418B-A69E-5926EDE1A421}"/>
          </ac:spMkLst>
        </pc:spChg>
        <pc:spChg chg="mod topLvl">
          <ac:chgData name="Panzironi, Flavia" userId="2605e054-86b8-47a6-8c99-cd9580752c93" providerId="ADAL" clId="{99C875BC-2FDF-414D-8876-086A343E11CD}" dt="2022-06-07T15:39:24.185" v="4612" actId="164"/>
          <ac:spMkLst>
            <pc:docMk/>
            <pc:sldMk cId="2058327256" sldId="2146847054"/>
            <ac:spMk id="18" creationId="{FC3D835E-C43A-4DA6-801C-1F9C6548C0C6}"/>
          </ac:spMkLst>
        </pc:spChg>
        <pc:spChg chg="mod topLvl">
          <ac:chgData name="Panzironi, Flavia" userId="2605e054-86b8-47a6-8c99-cd9580752c93" providerId="ADAL" clId="{99C875BC-2FDF-414D-8876-086A343E11CD}" dt="2022-06-07T14:54:31.750" v="4062" actId="165"/>
          <ac:spMkLst>
            <pc:docMk/>
            <pc:sldMk cId="2058327256" sldId="2146847054"/>
            <ac:spMk id="19" creationId="{9407CF3C-DB73-400C-B662-4187F889570A}"/>
          </ac:spMkLst>
        </pc:spChg>
        <pc:spChg chg="mod topLvl">
          <ac:chgData name="Panzironi, Flavia" userId="2605e054-86b8-47a6-8c99-cd9580752c93" providerId="ADAL" clId="{99C875BC-2FDF-414D-8876-086A343E11CD}" dt="2022-06-07T15:39:24.185" v="4612" actId="164"/>
          <ac:spMkLst>
            <pc:docMk/>
            <pc:sldMk cId="2058327256" sldId="2146847054"/>
            <ac:spMk id="115" creationId="{6B1F47D9-1BCC-44E2-808D-0DF90FD1CF73}"/>
          </ac:spMkLst>
        </pc:spChg>
        <pc:spChg chg="mod topLvl">
          <ac:chgData name="Panzironi, Flavia" userId="2605e054-86b8-47a6-8c99-cd9580752c93" providerId="ADAL" clId="{99C875BC-2FDF-414D-8876-086A343E11CD}" dt="2022-06-07T15:39:24.185" v="4612" actId="164"/>
          <ac:spMkLst>
            <pc:docMk/>
            <pc:sldMk cId="2058327256" sldId="2146847054"/>
            <ac:spMk id="125" creationId="{A86A4B9A-99BA-4422-88A7-74B5CF8509BD}"/>
          </ac:spMkLst>
        </pc:spChg>
        <pc:spChg chg="mod topLvl">
          <ac:chgData name="Panzironi, Flavia" userId="2605e054-86b8-47a6-8c99-cd9580752c93" providerId="ADAL" clId="{99C875BC-2FDF-414D-8876-086A343E11CD}" dt="2022-06-07T15:39:24.185" v="4612" actId="164"/>
          <ac:spMkLst>
            <pc:docMk/>
            <pc:sldMk cId="2058327256" sldId="2146847054"/>
            <ac:spMk id="126" creationId="{1D7969EB-6FDF-459B-AC82-5BAD82E69642}"/>
          </ac:spMkLst>
        </pc:spChg>
        <pc:spChg chg="mod topLvl">
          <ac:chgData name="Panzironi, Flavia" userId="2605e054-86b8-47a6-8c99-cd9580752c93" providerId="ADAL" clId="{99C875BC-2FDF-414D-8876-086A343E11CD}" dt="2022-06-07T15:39:24.185" v="4612" actId="164"/>
          <ac:spMkLst>
            <pc:docMk/>
            <pc:sldMk cId="2058327256" sldId="2146847054"/>
            <ac:spMk id="130" creationId="{37FA56AF-B4F3-41D5-AA2D-BBC8C5B5B094}"/>
          </ac:spMkLst>
        </pc:spChg>
        <pc:spChg chg="mod">
          <ac:chgData name="Panzironi, Flavia" userId="2605e054-86b8-47a6-8c99-cd9580752c93" providerId="ADAL" clId="{99C875BC-2FDF-414D-8876-086A343E11CD}" dt="2022-06-07T15:39:24.185" v="4612" actId="164"/>
          <ac:spMkLst>
            <pc:docMk/>
            <pc:sldMk cId="2058327256" sldId="2146847054"/>
            <ac:spMk id="153" creationId="{1089E824-F613-4184-92B2-7B7C574802D8}"/>
          </ac:spMkLst>
        </pc:spChg>
        <pc:spChg chg="mod">
          <ac:chgData name="Panzironi, Flavia" userId="2605e054-86b8-47a6-8c99-cd9580752c93" providerId="ADAL" clId="{99C875BC-2FDF-414D-8876-086A343E11CD}" dt="2022-06-07T15:39:24.185" v="4612" actId="164"/>
          <ac:spMkLst>
            <pc:docMk/>
            <pc:sldMk cId="2058327256" sldId="2146847054"/>
            <ac:spMk id="159" creationId="{95BDE3A8-0EC0-41DF-8485-6B1CFA0EDBBE}"/>
          </ac:spMkLst>
        </pc:spChg>
        <pc:spChg chg="mod">
          <ac:chgData name="Panzironi, Flavia" userId="2605e054-86b8-47a6-8c99-cd9580752c93" providerId="ADAL" clId="{99C875BC-2FDF-414D-8876-086A343E11CD}" dt="2022-06-07T15:39:24.185" v="4612" actId="164"/>
          <ac:spMkLst>
            <pc:docMk/>
            <pc:sldMk cId="2058327256" sldId="2146847054"/>
            <ac:spMk id="160" creationId="{06994F8F-BA10-4E5D-BC4D-CC0AE35A0DCA}"/>
          </ac:spMkLst>
        </pc:spChg>
        <pc:spChg chg="mod">
          <ac:chgData name="Panzironi, Flavia" userId="2605e054-86b8-47a6-8c99-cd9580752c93" providerId="ADAL" clId="{99C875BC-2FDF-414D-8876-086A343E11CD}" dt="2022-06-07T15:39:24.185" v="4612" actId="164"/>
          <ac:spMkLst>
            <pc:docMk/>
            <pc:sldMk cId="2058327256" sldId="2146847054"/>
            <ac:spMk id="162" creationId="{6EF4158C-2EC0-404A-AFA0-7825926A7806}"/>
          </ac:spMkLst>
        </pc:spChg>
        <pc:spChg chg="mod">
          <ac:chgData name="Panzironi, Flavia" userId="2605e054-86b8-47a6-8c99-cd9580752c93" providerId="ADAL" clId="{99C875BC-2FDF-414D-8876-086A343E11CD}" dt="2022-06-07T15:39:24.185" v="4612" actId="164"/>
          <ac:spMkLst>
            <pc:docMk/>
            <pc:sldMk cId="2058327256" sldId="2146847054"/>
            <ac:spMk id="163" creationId="{5FFCC734-7BC7-4FAE-8CCF-BE0688B8C613}"/>
          </ac:spMkLst>
        </pc:spChg>
        <pc:spChg chg="mod">
          <ac:chgData name="Panzironi, Flavia" userId="2605e054-86b8-47a6-8c99-cd9580752c93" providerId="ADAL" clId="{99C875BC-2FDF-414D-8876-086A343E11CD}" dt="2022-06-07T15:39:24.185" v="4612" actId="164"/>
          <ac:spMkLst>
            <pc:docMk/>
            <pc:sldMk cId="2058327256" sldId="2146847054"/>
            <ac:spMk id="164" creationId="{97B4EFAD-86F4-4978-B339-C76C83CFE0BC}"/>
          </ac:spMkLst>
        </pc:spChg>
        <pc:spChg chg="mod topLvl">
          <ac:chgData name="Panzironi, Flavia" userId="2605e054-86b8-47a6-8c99-cd9580752c93" providerId="ADAL" clId="{99C875BC-2FDF-414D-8876-086A343E11CD}" dt="2022-06-07T15:39:24.185" v="4612" actId="164"/>
          <ac:spMkLst>
            <pc:docMk/>
            <pc:sldMk cId="2058327256" sldId="2146847054"/>
            <ac:spMk id="165" creationId="{9F14CBF8-3066-44C0-BD85-DF27E26BA5A0}"/>
          </ac:spMkLst>
        </pc:spChg>
        <pc:spChg chg="mod topLvl">
          <ac:chgData name="Panzironi, Flavia" userId="2605e054-86b8-47a6-8c99-cd9580752c93" providerId="ADAL" clId="{99C875BC-2FDF-414D-8876-086A343E11CD}" dt="2022-06-07T15:39:24.185" v="4612" actId="164"/>
          <ac:spMkLst>
            <pc:docMk/>
            <pc:sldMk cId="2058327256" sldId="2146847054"/>
            <ac:spMk id="166" creationId="{44D4EC2D-2566-4343-9B64-0467DCBD0D89}"/>
          </ac:spMkLst>
        </pc:spChg>
        <pc:spChg chg="mod">
          <ac:chgData name="Panzironi, Flavia" userId="2605e054-86b8-47a6-8c99-cd9580752c93" providerId="ADAL" clId="{99C875BC-2FDF-414D-8876-086A343E11CD}" dt="2022-06-07T15:39:24.185" v="4612" actId="164"/>
          <ac:spMkLst>
            <pc:docMk/>
            <pc:sldMk cId="2058327256" sldId="2146847054"/>
            <ac:spMk id="167" creationId="{6B66C851-1A9F-4286-AC02-1DA74B13E4DA}"/>
          </ac:spMkLst>
        </pc:spChg>
        <pc:spChg chg="mod">
          <ac:chgData name="Panzironi, Flavia" userId="2605e054-86b8-47a6-8c99-cd9580752c93" providerId="ADAL" clId="{99C875BC-2FDF-414D-8876-086A343E11CD}" dt="2022-06-07T15:39:24.185" v="4612" actId="164"/>
          <ac:spMkLst>
            <pc:docMk/>
            <pc:sldMk cId="2058327256" sldId="2146847054"/>
            <ac:spMk id="168" creationId="{CC229980-45E2-40D0-98FD-4BB1EE843D0C}"/>
          </ac:spMkLst>
        </pc:spChg>
        <pc:spChg chg="mod">
          <ac:chgData name="Panzironi, Flavia" userId="2605e054-86b8-47a6-8c99-cd9580752c93" providerId="ADAL" clId="{99C875BC-2FDF-414D-8876-086A343E11CD}" dt="2022-06-07T15:39:24.185" v="4612" actId="164"/>
          <ac:spMkLst>
            <pc:docMk/>
            <pc:sldMk cId="2058327256" sldId="2146847054"/>
            <ac:spMk id="169" creationId="{3CA1A1FB-7701-48EF-988C-A2D9405F3EE6}"/>
          </ac:spMkLst>
        </pc:spChg>
        <pc:spChg chg="mod">
          <ac:chgData name="Panzironi, Flavia" userId="2605e054-86b8-47a6-8c99-cd9580752c93" providerId="ADAL" clId="{99C875BC-2FDF-414D-8876-086A343E11CD}" dt="2022-06-07T15:39:24.185" v="4612" actId="164"/>
          <ac:spMkLst>
            <pc:docMk/>
            <pc:sldMk cId="2058327256" sldId="2146847054"/>
            <ac:spMk id="170" creationId="{F325B1D2-E201-4D49-AB85-975ED34BB0F5}"/>
          </ac:spMkLst>
        </pc:spChg>
        <pc:spChg chg="mod topLvl">
          <ac:chgData name="Panzironi, Flavia" userId="2605e054-86b8-47a6-8c99-cd9580752c93" providerId="ADAL" clId="{99C875BC-2FDF-414D-8876-086A343E11CD}" dt="2022-06-07T15:39:24.185" v="4612" actId="164"/>
          <ac:spMkLst>
            <pc:docMk/>
            <pc:sldMk cId="2058327256" sldId="2146847054"/>
            <ac:spMk id="177" creationId="{B97F1A66-260C-4CC9-82D8-5A044220FDE5}"/>
          </ac:spMkLst>
        </pc:spChg>
        <pc:spChg chg="mod topLvl">
          <ac:chgData name="Panzironi, Flavia" userId="2605e054-86b8-47a6-8c99-cd9580752c93" providerId="ADAL" clId="{99C875BC-2FDF-414D-8876-086A343E11CD}" dt="2022-06-07T15:39:24.185" v="4612" actId="164"/>
          <ac:spMkLst>
            <pc:docMk/>
            <pc:sldMk cId="2058327256" sldId="2146847054"/>
            <ac:spMk id="186" creationId="{1EA57C93-4E96-4541-A855-AD2BAC6E4F6A}"/>
          </ac:spMkLst>
        </pc:spChg>
        <pc:spChg chg="mod topLvl">
          <ac:chgData name="Panzironi, Flavia" userId="2605e054-86b8-47a6-8c99-cd9580752c93" providerId="ADAL" clId="{99C875BC-2FDF-414D-8876-086A343E11CD}" dt="2022-06-07T15:39:24.185" v="4612" actId="164"/>
          <ac:spMkLst>
            <pc:docMk/>
            <pc:sldMk cId="2058327256" sldId="2146847054"/>
            <ac:spMk id="195" creationId="{B44D81F9-7A04-4DF6-BF56-93425D98EF29}"/>
          </ac:spMkLst>
        </pc:spChg>
        <pc:spChg chg="mod topLvl">
          <ac:chgData name="Panzironi, Flavia" userId="2605e054-86b8-47a6-8c99-cd9580752c93" providerId="ADAL" clId="{99C875BC-2FDF-414D-8876-086A343E11CD}" dt="2022-06-07T15:39:24.185" v="4612" actId="164"/>
          <ac:spMkLst>
            <pc:docMk/>
            <pc:sldMk cId="2058327256" sldId="2146847054"/>
            <ac:spMk id="197" creationId="{C2D05878-6456-41AC-B3CB-6044BE2B017F}"/>
          </ac:spMkLst>
        </pc:spChg>
        <pc:spChg chg="mod topLvl">
          <ac:chgData name="Panzironi, Flavia" userId="2605e054-86b8-47a6-8c99-cd9580752c93" providerId="ADAL" clId="{99C875BC-2FDF-414D-8876-086A343E11CD}" dt="2022-06-07T15:39:24.185" v="4612" actId="164"/>
          <ac:spMkLst>
            <pc:docMk/>
            <pc:sldMk cId="2058327256" sldId="2146847054"/>
            <ac:spMk id="199" creationId="{147072C2-7D09-48ED-8924-3749CF235A2C}"/>
          </ac:spMkLst>
        </pc:spChg>
        <pc:spChg chg="mod topLvl">
          <ac:chgData name="Panzironi, Flavia" userId="2605e054-86b8-47a6-8c99-cd9580752c93" providerId="ADAL" clId="{99C875BC-2FDF-414D-8876-086A343E11CD}" dt="2022-06-07T15:39:24.185" v="4612" actId="164"/>
          <ac:spMkLst>
            <pc:docMk/>
            <pc:sldMk cId="2058327256" sldId="2146847054"/>
            <ac:spMk id="202" creationId="{388BD704-2571-4A04-A096-611886784A34}"/>
          </ac:spMkLst>
        </pc:spChg>
        <pc:spChg chg="mod topLvl">
          <ac:chgData name="Panzironi, Flavia" userId="2605e054-86b8-47a6-8c99-cd9580752c93" providerId="ADAL" clId="{99C875BC-2FDF-414D-8876-086A343E11CD}" dt="2022-06-07T15:39:24.185" v="4612" actId="164"/>
          <ac:spMkLst>
            <pc:docMk/>
            <pc:sldMk cId="2058327256" sldId="2146847054"/>
            <ac:spMk id="204" creationId="{16A5D61A-01EA-4DFB-A397-63E90E68192F}"/>
          </ac:spMkLst>
        </pc:spChg>
        <pc:spChg chg="mod topLvl">
          <ac:chgData name="Panzironi, Flavia" userId="2605e054-86b8-47a6-8c99-cd9580752c93" providerId="ADAL" clId="{99C875BC-2FDF-414D-8876-086A343E11CD}" dt="2022-06-07T15:39:24.185" v="4612" actId="164"/>
          <ac:spMkLst>
            <pc:docMk/>
            <pc:sldMk cId="2058327256" sldId="2146847054"/>
            <ac:spMk id="206" creationId="{AC2805E8-FA8C-48E2-BB21-DD407509CD11}"/>
          </ac:spMkLst>
        </pc:spChg>
        <pc:spChg chg="mod topLvl">
          <ac:chgData name="Panzironi, Flavia" userId="2605e054-86b8-47a6-8c99-cd9580752c93" providerId="ADAL" clId="{99C875BC-2FDF-414D-8876-086A343E11CD}" dt="2022-06-07T15:39:24.185" v="4612" actId="164"/>
          <ac:spMkLst>
            <pc:docMk/>
            <pc:sldMk cId="2058327256" sldId="2146847054"/>
            <ac:spMk id="208" creationId="{41822CAF-D8DF-42AC-A040-E12005F5E865}"/>
          </ac:spMkLst>
        </pc:spChg>
        <pc:spChg chg="mod topLvl">
          <ac:chgData name="Panzironi, Flavia" userId="2605e054-86b8-47a6-8c99-cd9580752c93" providerId="ADAL" clId="{99C875BC-2FDF-414D-8876-086A343E11CD}" dt="2022-06-07T15:39:24.185" v="4612" actId="164"/>
          <ac:spMkLst>
            <pc:docMk/>
            <pc:sldMk cId="2058327256" sldId="2146847054"/>
            <ac:spMk id="209" creationId="{4BE72F79-AFFC-46C3-A6E5-7C933D470DFB}"/>
          </ac:spMkLst>
        </pc:spChg>
        <pc:spChg chg="mod topLvl">
          <ac:chgData name="Panzironi, Flavia" userId="2605e054-86b8-47a6-8c99-cd9580752c93" providerId="ADAL" clId="{99C875BC-2FDF-414D-8876-086A343E11CD}" dt="2022-06-07T15:39:24.185" v="4612" actId="164"/>
          <ac:spMkLst>
            <pc:docMk/>
            <pc:sldMk cId="2058327256" sldId="2146847054"/>
            <ac:spMk id="232" creationId="{72660C77-C217-4537-83EE-651277EF21DB}"/>
          </ac:spMkLst>
        </pc:spChg>
        <pc:spChg chg="mod topLvl">
          <ac:chgData name="Panzironi, Flavia" userId="2605e054-86b8-47a6-8c99-cd9580752c93" providerId="ADAL" clId="{99C875BC-2FDF-414D-8876-086A343E11CD}" dt="2022-06-07T15:39:24.185" v="4612" actId="164"/>
          <ac:spMkLst>
            <pc:docMk/>
            <pc:sldMk cId="2058327256" sldId="2146847054"/>
            <ac:spMk id="233" creationId="{950587FD-79A5-41DA-B059-2633D554FFE6}"/>
          </ac:spMkLst>
        </pc:spChg>
        <pc:spChg chg="mod topLvl">
          <ac:chgData name="Panzironi, Flavia" userId="2605e054-86b8-47a6-8c99-cd9580752c93" providerId="ADAL" clId="{99C875BC-2FDF-414D-8876-086A343E11CD}" dt="2022-06-07T15:39:24.185" v="4612" actId="164"/>
          <ac:spMkLst>
            <pc:docMk/>
            <pc:sldMk cId="2058327256" sldId="2146847054"/>
            <ac:spMk id="234" creationId="{552290A1-3A0B-44E0-9903-A04B7EE9D7B8}"/>
          </ac:spMkLst>
        </pc:spChg>
        <pc:spChg chg="mod topLvl">
          <ac:chgData name="Panzironi, Flavia" userId="2605e054-86b8-47a6-8c99-cd9580752c93" providerId="ADAL" clId="{99C875BC-2FDF-414D-8876-086A343E11CD}" dt="2022-06-07T15:39:24.185" v="4612" actId="164"/>
          <ac:spMkLst>
            <pc:docMk/>
            <pc:sldMk cId="2058327256" sldId="2146847054"/>
            <ac:spMk id="236" creationId="{90530C69-2B36-4497-89CF-F53E6597B9C9}"/>
          </ac:spMkLst>
        </pc:spChg>
        <pc:spChg chg="mod topLvl">
          <ac:chgData name="Panzironi, Flavia" userId="2605e054-86b8-47a6-8c99-cd9580752c93" providerId="ADAL" clId="{99C875BC-2FDF-414D-8876-086A343E11CD}" dt="2022-06-07T15:39:24.185" v="4612" actId="164"/>
          <ac:spMkLst>
            <pc:docMk/>
            <pc:sldMk cId="2058327256" sldId="2146847054"/>
            <ac:spMk id="237" creationId="{53AC6EC1-6FE6-422B-B450-CDB538FA7708}"/>
          </ac:spMkLst>
        </pc:spChg>
        <pc:spChg chg="mod topLvl">
          <ac:chgData name="Panzironi, Flavia" userId="2605e054-86b8-47a6-8c99-cd9580752c93" providerId="ADAL" clId="{99C875BC-2FDF-414D-8876-086A343E11CD}" dt="2022-06-07T15:39:24.185" v="4612" actId="164"/>
          <ac:spMkLst>
            <pc:docMk/>
            <pc:sldMk cId="2058327256" sldId="2146847054"/>
            <ac:spMk id="259" creationId="{CB55B541-0C7B-4B7E-A34A-EF7522B19EE4}"/>
          </ac:spMkLst>
        </pc:spChg>
        <pc:spChg chg="mod topLvl">
          <ac:chgData name="Panzironi, Flavia" userId="2605e054-86b8-47a6-8c99-cd9580752c93" providerId="ADAL" clId="{99C875BC-2FDF-414D-8876-086A343E11CD}" dt="2022-06-07T15:39:24.185" v="4612" actId="164"/>
          <ac:spMkLst>
            <pc:docMk/>
            <pc:sldMk cId="2058327256" sldId="2146847054"/>
            <ac:spMk id="262" creationId="{D71FE5BB-A28A-4759-A143-EAB55A8D2FC5}"/>
          </ac:spMkLst>
        </pc:spChg>
        <pc:spChg chg="mod topLvl">
          <ac:chgData name="Panzironi, Flavia" userId="2605e054-86b8-47a6-8c99-cd9580752c93" providerId="ADAL" clId="{99C875BC-2FDF-414D-8876-086A343E11CD}" dt="2022-06-07T15:39:24.185" v="4612" actId="164"/>
          <ac:spMkLst>
            <pc:docMk/>
            <pc:sldMk cId="2058327256" sldId="2146847054"/>
            <ac:spMk id="263" creationId="{F1A30DAF-505F-4DD0-8181-7D618A05A56E}"/>
          </ac:spMkLst>
        </pc:spChg>
        <pc:spChg chg="mod topLvl">
          <ac:chgData name="Panzironi, Flavia" userId="2605e054-86b8-47a6-8c99-cd9580752c93" providerId="ADAL" clId="{99C875BC-2FDF-414D-8876-086A343E11CD}" dt="2022-06-07T15:39:24.185" v="4612" actId="164"/>
          <ac:spMkLst>
            <pc:docMk/>
            <pc:sldMk cId="2058327256" sldId="2146847054"/>
            <ac:spMk id="272" creationId="{82BDB882-7313-4685-94D3-7FD62A519520}"/>
          </ac:spMkLst>
        </pc:spChg>
        <pc:grpChg chg="del">
          <ac:chgData name="Panzironi, Flavia" userId="2605e054-86b8-47a6-8c99-cd9580752c93" providerId="ADAL" clId="{99C875BC-2FDF-414D-8876-086A343E11CD}" dt="2022-06-07T14:54:31.750" v="4062" actId="165"/>
          <ac:grpSpMkLst>
            <pc:docMk/>
            <pc:sldMk cId="2058327256" sldId="2146847054"/>
            <ac:grpSpMk id="4" creationId="{4853FD1D-6266-4B0C-9B99-73C7DFA3BA68}"/>
          </ac:grpSpMkLst>
        </pc:grpChg>
        <pc:grpChg chg="add mod">
          <ac:chgData name="Panzironi, Flavia" userId="2605e054-86b8-47a6-8c99-cd9580752c93" providerId="ADAL" clId="{99C875BC-2FDF-414D-8876-086A343E11CD}" dt="2022-06-07T15:39:27.512" v="4613" actId="1076"/>
          <ac:grpSpMkLst>
            <pc:docMk/>
            <pc:sldMk cId="2058327256" sldId="2146847054"/>
            <ac:grpSpMk id="6" creationId="{8BF0AF88-77EF-4662-9175-E4985A7F8470}"/>
          </ac:grpSpMkLst>
        </pc:grpChg>
        <pc:grpChg chg="mod">
          <ac:chgData name="Panzironi, Flavia" userId="2605e054-86b8-47a6-8c99-cd9580752c93" providerId="ADAL" clId="{99C875BC-2FDF-414D-8876-086A343E11CD}" dt="2022-06-07T15:39:24.185" v="4612" actId="164"/>
          <ac:grpSpMkLst>
            <pc:docMk/>
            <pc:sldMk cId="2058327256" sldId="2146847054"/>
            <ac:grpSpMk id="14" creationId="{D69F9B8D-B630-4FED-A9C8-4349A1248D28}"/>
          </ac:grpSpMkLst>
        </pc:grpChg>
        <pc:picChg chg="mod topLvl">
          <ac:chgData name="Panzironi, Flavia" userId="2605e054-86b8-47a6-8c99-cd9580752c93" providerId="ADAL" clId="{99C875BC-2FDF-414D-8876-086A343E11CD}" dt="2022-06-07T15:39:24.185" v="4612" actId="164"/>
          <ac:picMkLst>
            <pc:docMk/>
            <pc:sldMk cId="2058327256" sldId="2146847054"/>
            <ac:picMk id="8" creationId="{97C971A4-3481-4E4A-8FB2-49E5672D23C7}"/>
          </ac:picMkLst>
        </pc:picChg>
        <pc:picChg chg="mod topLvl">
          <ac:chgData name="Panzironi, Flavia" userId="2605e054-86b8-47a6-8c99-cd9580752c93" providerId="ADAL" clId="{99C875BC-2FDF-414D-8876-086A343E11CD}" dt="2022-06-07T15:39:24.185" v="4612" actId="164"/>
          <ac:picMkLst>
            <pc:docMk/>
            <pc:sldMk cId="2058327256" sldId="2146847054"/>
            <ac:picMk id="9" creationId="{AB5C8C5E-6998-41D5-8A6E-D780AC003B73}"/>
          </ac:picMkLst>
        </pc:picChg>
        <pc:picChg chg="del">
          <ac:chgData name="Panzironi, Flavia" userId="2605e054-86b8-47a6-8c99-cd9580752c93" providerId="ADAL" clId="{99C875BC-2FDF-414D-8876-086A343E11CD}" dt="2022-06-07T15:39:11.593" v="4611" actId="478"/>
          <ac:picMkLst>
            <pc:docMk/>
            <pc:sldMk cId="2058327256" sldId="2146847054"/>
            <ac:picMk id="10" creationId="{5ABB4FD8-05E3-476E-8842-BA92798FD5CF}"/>
          </ac:picMkLst>
        </pc:picChg>
        <pc:picChg chg="mod topLvl">
          <ac:chgData name="Panzironi, Flavia" userId="2605e054-86b8-47a6-8c99-cd9580752c93" providerId="ADAL" clId="{99C875BC-2FDF-414D-8876-086A343E11CD}" dt="2022-06-07T15:39:24.185" v="4612" actId="164"/>
          <ac:picMkLst>
            <pc:docMk/>
            <pc:sldMk cId="2058327256" sldId="2146847054"/>
            <ac:picMk id="13" creationId="{B7D01306-44DA-40E8-963A-A86FC8E36E04}"/>
          </ac:picMkLst>
        </pc:picChg>
        <pc:picChg chg="mod">
          <ac:chgData name="Panzironi, Flavia" userId="2605e054-86b8-47a6-8c99-cd9580752c93" providerId="ADAL" clId="{99C875BC-2FDF-414D-8876-086A343E11CD}" dt="2022-06-07T15:39:24.185" v="4612" actId="164"/>
          <ac:picMkLst>
            <pc:docMk/>
            <pc:sldMk cId="2058327256" sldId="2146847054"/>
            <ac:picMk id="16" creationId="{9ADB8606-F601-4098-A5DF-17579F095604}"/>
          </ac:picMkLst>
        </pc:picChg>
        <pc:picChg chg="mod topLvl">
          <ac:chgData name="Panzironi, Flavia" userId="2605e054-86b8-47a6-8c99-cd9580752c93" providerId="ADAL" clId="{99C875BC-2FDF-414D-8876-086A343E11CD}" dt="2022-06-07T15:39:24.185" v="4612" actId="164"/>
          <ac:picMkLst>
            <pc:docMk/>
            <pc:sldMk cId="2058327256" sldId="2146847054"/>
            <ac:picMk id="20" creationId="{F4AE067E-558E-4AA7-9296-4ACCD1C8C6D9}"/>
          </ac:picMkLst>
        </pc:picChg>
        <pc:picChg chg="mod">
          <ac:chgData name="Panzironi, Flavia" userId="2605e054-86b8-47a6-8c99-cd9580752c93" providerId="ADAL" clId="{99C875BC-2FDF-414D-8876-086A343E11CD}" dt="2022-06-07T15:39:24.185" v="4612" actId="164"/>
          <ac:picMkLst>
            <pc:docMk/>
            <pc:sldMk cId="2058327256" sldId="2146847054"/>
            <ac:picMk id="21" creationId="{FB3F2390-3D92-4E80-86A5-5090CE65DAB7}"/>
          </ac:picMkLst>
        </pc:picChg>
        <pc:picChg chg="mod topLvl">
          <ac:chgData name="Panzironi, Flavia" userId="2605e054-86b8-47a6-8c99-cd9580752c93" providerId="ADAL" clId="{99C875BC-2FDF-414D-8876-086A343E11CD}" dt="2022-06-07T15:39:24.185" v="4612" actId="164"/>
          <ac:picMkLst>
            <pc:docMk/>
            <pc:sldMk cId="2058327256" sldId="2146847054"/>
            <ac:picMk id="26" creationId="{F8D46CCF-D1B6-4C14-9F46-99B076E27617}"/>
          </ac:picMkLst>
        </pc:picChg>
        <pc:picChg chg="mod">
          <ac:chgData name="Panzironi, Flavia" userId="2605e054-86b8-47a6-8c99-cd9580752c93" providerId="ADAL" clId="{99C875BC-2FDF-414D-8876-086A343E11CD}" dt="2022-06-07T15:39:24.185" v="4612" actId="164"/>
          <ac:picMkLst>
            <pc:docMk/>
            <pc:sldMk cId="2058327256" sldId="2146847054"/>
            <ac:picMk id="29" creationId="{10418F57-8566-42BC-BB12-468051963BF3}"/>
          </ac:picMkLst>
        </pc:picChg>
        <pc:picChg chg="mod topLvl">
          <ac:chgData name="Panzironi, Flavia" userId="2605e054-86b8-47a6-8c99-cd9580752c93" providerId="ADAL" clId="{99C875BC-2FDF-414D-8876-086A343E11CD}" dt="2022-06-07T15:39:24.185" v="4612" actId="164"/>
          <ac:picMkLst>
            <pc:docMk/>
            <pc:sldMk cId="2058327256" sldId="2146847054"/>
            <ac:picMk id="32" creationId="{554A3207-B53D-466A-9CDF-94A08F43F87B}"/>
          </ac:picMkLst>
        </pc:picChg>
        <pc:picChg chg="mod topLvl">
          <ac:chgData name="Panzironi, Flavia" userId="2605e054-86b8-47a6-8c99-cd9580752c93" providerId="ADAL" clId="{99C875BC-2FDF-414D-8876-086A343E11CD}" dt="2022-06-07T14:54:31.750" v="4062" actId="165"/>
          <ac:picMkLst>
            <pc:docMk/>
            <pc:sldMk cId="2058327256" sldId="2146847054"/>
            <ac:picMk id="35" creationId="{C0947526-2A41-470E-9B8B-9DD38E87276D}"/>
          </ac:picMkLst>
        </pc:picChg>
        <pc:picChg chg="mod topLvl">
          <ac:chgData name="Panzironi, Flavia" userId="2605e054-86b8-47a6-8c99-cd9580752c93" providerId="ADAL" clId="{99C875BC-2FDF-414D-8876-086A343E11CD}" dt="2022-06-07T15:39:24.185" v="4612" actId="164"/>
          <ac:picMkLst>
            <pc:docMk/>
            <pc:sldMk cId="2058327256" sldId="2146847054"/>
            <ac:picMk id="37" creationId="{0618D4A6-47CE-4CC0-BA14-23ECDCBAA03C}"/>
          </ac:picMkLst>
        </pc:picChg>
        <pc:picChg chg="mod">
          <ac:chgData name="Panzironi, Flavia" userId="2605e054-86b8-47a6-8c99-cd9580752c93" providerId="ADAL" clId="{99C875BC-2FDF-414D-8876-086A343E11CD}" dt="2022-06-07T15:39:24.185" v="4612" actId="164"/>
          <ac:picMkLst>
            <pc:docMk/>
            <pc:sldMk cId="2058327256" sldId="2146847054"/>
            <ac:picMk id="63" creationId="{8E7291C9-2477-43BD-9862-23295CE76036}"/>
          </ac:picMkLst>
        </pc:picChg>
        <pc:picChg chg="mod topLvl">
          <ac:chgData name="Panzironi, Flavia" userId="2605e054-86b8-47a6-8c99-cd9580752c93" providerId="ADAL" clId="{99C875BC-2FDF-414D-8876-086A343E11CD}" dt="2022-06-07T15:39:24.185" v="4612" actId="164"/>
          <ac:picMkLst>
            <pc:docMk/>
            <pc:sldMk cId="2058327256" sldId="2146847054"/>
            <ac:picMk id="77" creationId="{665BED21-F536-42DF-AEB6-EBC26577133D}"/>
          </ac:picMkLst>
        </pc:picChg>
        <pc:picChg chg="mod topLvl">
          <ac:chgData name="Panzironi, Flavia" userId="2605e054-86b8-47a6-8c99-cd9580752c93" providerId="ADAL" clId="{99C875BC-2FDF-414D-8876-086A343E11CD}" dt="2022-06-07T15:39:24.185" v="4612" actId="164"/>
          <ac:picMkLst>
            <pc:docMk/>
            <pc:sldMk cId="2058327256" sldId="2146847054"/>
            <ac:picMk id="123" creationId="{67E3C78C-ACBC-4061-825F-48633CC28461}"/>
          </ac:picMkLst>
        </pc:picChg>
        <pc:picChg chg="mod topLvl">
          <ac:chgData name="Panzironi, Flavia" userId="2605e054-86b8-47a6-8c99-cd9580752c93" providerId="ADAL" clId="{99C875BC-2FDF-414D-8876-086A343E11CD}" dt="2022-06-07T15:39:24.185" v="4612" actId="164"/>
          <ac:picMkLst>
            <pc:docMk/>
            <pc:sldMk cId="2058327256" sldId="2146847054"/>
            <ac:picMk id="124" creationId="{75A7F0F4-D0F9-4977-840D-1CFCC38019F9}"/>
          </ac:picMkLst>
        </pc:picChg>
        <pc:picChg chg="mod topLvl">
          <ac:chgData name="Panzironi, Flavia" userId="2605e054-86b8-47a6-8c99-cd9580752c93" providerId="ADAL" clId="{99C875BC-2FDF-414D-8876-086A343E11CD}" dt="2022-06-07T15:39:24.185" v="4612" actId="164"/>
          <ac:picMkLst>
            <pc:docMk/>
            <pc:sldMk cId="2058327256" sldId="2146847054"/>
            <ac:picMk id="127" creationId="{775A891C-F9FE-44F9-B88C-71DE2B698C82}"/>
          </ac:picMkLst>
        </pc:picChg>
        <pc:picChg chg="mod topLvl">
          <ac:chgData name="Panzironi, Flavia" userId="2605e054-86b8-47a6-8c99-cd9580752c93" providerId="ADAL" clId="{99C875BC-2FDF-414D-8876-086A343E11CD}" dt="2022-06-07T15:39:24.185" v="4612" actId="164"/>
          <ac:picMkLst>
            <pc:docMk/>
            <pc:sldMk cId="2058327256" sldId="2146847054"/>
            <ac:picMk id="128" creationId="{FE9B4C3B-544F-4697-A22C-4B023D614386}"/>
          </ac:picMkLst>
        </pc:picChg>
        <pc:picChg chg="mod topLvl">
          <ac:chgData name="Panzironi, Flavia" userId="2605e054-86b8-47a6-8c99-cd9580752c93" providerId="ADAL" clId="{99C875BC-2FDF-414D-8876-086A343E11CD}" dt="2022-06-07T15:39:24.185" v="4612" actId="164"/>
          <ac:picMkLst>
            <pc:docMk/>
            <pc:sldMk cId="2058327256" sldId="2146847054"/>
            <ac:picMk id="131" creationId="{8BF303E3-6BF3-4F87-9E46-71351B48758E}"/>
          </ac:picMkLst>
        </pc:picChg>
        <pc:picChg chg="mod topLvl">
          <ac:chgData name="Panzironi, Flavia" userId="2605e054-86b8-47a6-8c99-cd9580752c93" providerId="ADAL" clId="{99C875BC-2FDF-414D-8876-086A343E11CD}" dt="2022-06-07T15:39:24.185" v="4612" actId="164"/>
          <ac:picMkLst>
            <pc:docMk/>
            <pc:sldMk cId="2058327256" sldId="2146847054"/>
            <ac:picMk id="132" creationId="{D94FADB7-81E0-4953-AAA0-55450969E45C}"/>
          </ac:picMkLst>
        </pc:picChg>
        <pc:picChg chg="mod topLvl">
          <ac:chgData name="Panzironi, Flavia" userId="2605e054-86b8-47a6-8c99-cd9580752c93" providerId="ADAL" clId="{99C875BC-2FDF-414D-8876-086A343E11CD}" dt="2022-06-07T15:39:24.185" v="4612" actId="164"/>
          <ac:picMkLst>
            <pc:docMk/>
            <pc:sldMk cId="2058327256" sldId="2146847054"/>
            <ac:picMk id="133" creationId="{BC5F9785-4A40-498B-9131-858C2848E9B0}"/>
          </ac:picMkLst>
        </pc:picChg>
        <pc:picChg chg="mod topLvl">
          <ac:chgData name="Panzironi, Flavia" userId="2605e054-86b8-47a6-8c99-cd9580752c93" providerId="ADAL" clId="{99C875BC-2FDF-414D-8876-086A343E11CD}" dt="2022-06-07T15:39:24.185" v="4612" actId="164"/>
          <ac:picMkLst>
            <pc:docMk/>
            <pc:sldMk cId="2058327256" sldId="2146847054"/>
            <ac:picMk id="135" creationId="{7F6D1AE8-731A-4656-B0BD-792AAADE8D61}"/>
          </ac:picMkLst>
        </pc:picChg>
        <pc:picChg chg="mod">
          <ac:chgData name="Panzironi, Flavia" userId="2605e054-86b8-47a6-8c99-cd9580752c93" providerId="ADAL" clId="{99C875BC-2FDF-414D-8876-086A343E11CD}" dt="2022-06-07T15:39:24.185" v="4612" actId="164"/>
          <ac:picMkLst>
            <pc:docMk/>
            <pc:sldMk cId="2058327256" sldId="2146847054"/>
            <ac:picMk id="136" creationId="{3FEECB91-34B4-4937-9A88-BE96ED2221EF}"/>
          </ac:picMkLst>
        </pc:picChg>
        <pc:picChg chg="mod topLvl">
          <ac:chgData name="Panzironi, Flavia" userId="2605e054-86b8-47a6-8c99-cd9580752c93" providerId="ADAL" clId="{99C875BC-2FDF-414D-8876-086A343E11CD}" dt="2022-06-07T15:39:24.185" v="4612" actId="164"/>
          <ac:picMkLst>
            <pc:docMk/>
            <pc:sldMk cId="2058327256" sldId="2146847054"/>
            <ac:picMk id="137" creationId="{38CB34AE-5D2C-45C2-929D-E2105884A08C}"/>
          </ac:picMkLst>
        </pc:picChg>
        <pc:picChg chg="mod">
          <ac:chgData name="Panzironi, Flavia" userId="2605e054-86b8-47a6-8c99-cd9580752c93" providerId="ADAL" clId="{99C875BC-2FDF-414D-8876-086A343E11CD}" dt="2022-06-07T15:39:24.185" v="4612" actId="164"/>
          <ac:picMkLst>
            <pc:docMk/>
            <pc:sldMk cId="2058327256" sldId="2146847054"/>
            <ac:picMk id="138" creationId="{8C0F2DFA-531A-47A3-AE6F-4BDF89923FEE}"/>
          </ac:picMkLst>
        </pc:picChg>
        <pc:picChg chg="mod topLvl">
          <ac:chgData name="Panzironi, Flavia" userId="2605e054-86b8-47a6-8c99-cd9580752c93" providerId="ADAL" clId="{99C875BC-2FDF-414D-8876-086A343E11CD}" dt="2022-06-07T15:39:24.185" v="4612" actId="164"/>
          <ac:picMkLst>
            <pc:docMk/>
            <pc:sldMk cId="2058327256" sldId="2146847054"/>
            <ac:picMk id="139" creationId="{81B941AB-62B0-495C-A564-85DA75129C87}"/>
          </ac:picMkLst>
        </pc:picChg>
        <pc:picChg chg="mod topLvl">
          <ac:chgData name="Panzironi, Flavia" userId="2605e054-86b8-47a6-8c99-cd9580752c93" providerId="ADAL" clId="{99C875BC-2FDF-414D-8876-086A343E11CD}" dt="2022-06-07T15:39:24.185" v="4612" actId="164"/>
          <ac:picMkLst>
            <pc:docMk/>
            <pc:sldMk cId="2058327256" sldId="2146847054"/>
            <ac:picMk id="140" creationId="{44C08B30-32A5-4910-940E-1FB07E84E27F}"/>
          </ac:picMkLst>
        </pc:picChg>
        <pc:picChg chg="mod">
          <ac:chgData name="Panzironi, Flavia" userId="2605e054-86b8-47a6-8c99-cd9580752c93" providerId="ADAL" clId="{99C875BC-2FDF-414D-8876-086A343E11CD}" dt="2022-06-07T15:39:24.185" v="4612" actId="164"/>
          <ac:picMkLst>
            <pc:docMk/>
            <pc:sldMk cId="2058327256" sldId="2146847054"/>
            <ac:picMk id="141" creationId="{3C2F6C59-5A9A-445A-B645-589B461C8813}"/>
          </ac:picMkLst>
        </pc:picChg>
        <pc:picChg chg="mod topLvl">
          <ac:chgData name="Panzironi, Flavia" userId="2605e054-86b8-47a6-8c99-cd9580752c93" providerId="ADAL" clId="{99C875BC-2FDF-414D-8876-086A343E11CD}" dt="2022-06-07T15:39:24.185" v="4612" actId="164"/>
          <ac:picMkLst>
            <pc:docMk/>
            <pc:sldMk cId="2058327256" sldId="2146847054"/>
            <ac:picMk id="142" creationId="{B5F36B05-323E-42B8-AAE9-7A3AA802A486}"/>
          </ac:picMkLst>
        </pc:picChg>
        <pc:picChg chg="mod topLvl">
          <ac:chgData name="Panzironi, Flavia" userId="2605e054-86b8-47a6-8c99-cd9580752c93" providerId="ADAL" clId="{99C875BC-2FDF-414D-8876-086A343E11CD}" dt="2022-06-07T15:39:24.185" v="4612" actId="164"/>
          <ac:picMkLst>
            <pc:docMk/>
            <pc:sldMk cId="2058327256" sldId="2146847054"/>
            <ac:picMk id="143" creationId="{BEAA9287-9084-486A-92F2-46B8206C5DF3}"/>
          </ac:picMkLst>
        </pc:picChg>
        <pc:picChg chg="mod">
          <ac:chgData name="Panzironi, Flavia" userId="2605e054-86b8-47a6-8c99-cd9580752c93" providerId="ADAL" clId="{99C875BC-2FDF-414D-8876-086A343E11CD}" dt="2022-06-07T15:39:24.185" v="4612" actId="164"/>
          <ac:picMkLst>
            <pc:docMk/>
            <pc:sldMk cId="2058327256" sldId="2146847054"/>
            <ac:picMk id="144" creationId="{6894409F-0242-4B48-9668-B71C5FF5DE2D}"/>
          </ac:picMkLst>
        </pc:picChg>
        <pc:picChg chg="mod">
          <ac:chgData name="Panzironi, Flavia" userId="2605e054-86b8-47a6-8c99-cd9580752c93" providerId="ADAL" clId="{99C875BC-2FDF-414D-8876-086A343E11CD}" dt="2022-06-07T15:39:24.185" v="4612" actId="164"/>
          <ac:picMkLst>
            <pc:docMk/>
            <pc:sldMk cId="2058327256" sldId="2146847054"/>
            <ac:picMk id="149" creationId="{3CA38710-A11D-4FD2-BE19-5CFA2FBF1946}"/>
          </ac:picMkLst>
        </pc:picChg>
        <pc:picChg chg="mod topLvl">
          <ac:chgData name="Panzironi, Flavia" userId="2605e054-86b8-47a6-8c99-cd9580752c93" providerId="ADAL" clId="{99C875BC-2FDF-414D-8876-086A343E11CD}" dt="2022-06-07T15:39:24.185" v="4612" actId="164"/>
          <ac:picMkLst>
            <pc:docMk/>
            <pc:sldMk cId="2058327256" sldId="2146847054"/>
            <ac:picMk id="151" creationId="{728CAACA-E7EE-4EEE-8552-1AA8EA015F99}"/>
          </ac:picMkLst>
        </pc:picChg>
        <pc:picChg chg="mod topLvl">
          <ac:chgData name="Panzironi, Flavia" userId="2605e054-86b8-47a6-8c99-cd9580752c93" providerId="ADAL" clId="{99C875BC-2FDF-414D-8876-086A343E11CD}" dt="2022-06-07T15:39:24.185" v="4612" actId="164"/>
          <ac:picMkLst>
            <pc:docMk/>
            <pc:sldMk cId="2058327256" sldId="2146847054"/>
            <ac:picMk id="152" creationId="{06667BA5-CD06-406B-A718-EE439BD89225}"/>
          </ac:picMkLst>
        </pc:picChg>
        <pc:picChg chg="mod">
          <ac:chgData name="Panzironi, Flavia" userId="2605e054-86b8-47a6-8c99-cd9580752c93" providerId="ADAL" clId="{99C875BC-2FDF-414D-8876-086A343E11CD}" dt="2022-06-07T15:39:24.185" v="4612" actId="164"/>
          <ac:picMkLst>
            <pc:docMk/>
            <pc:sldMk cId="2058327256" sldId="2146847054"/>
            <ac:picMk id="171" creationId="{5DDF734B-2508-4FE8-BCC7-1A012F38D369}"/>
          </ac:picMkLst>
        </pc:picChg>
        <pc:picChg chg="mod">
          <ac:chgData name="Panzironi, Flavia" userId="2605e054-86b8-47a6-8c99-cd9580752c93" providerId="ADAL" clId="{99C875BC-2FDF-414D-8876-086A343E11CD}" dt="2022-06-07T15:39:24.185" v="4612" actId="164"/>
          <ac:picMkLst>
            <pc:docMk/>
            <pc:sldMk cId="2058327256" sldId="2146847054"/>
            <ac:picMk id="172" creationId="{5A92FA74-6C80-4AA6-B94D-6A8F5A8089A8}"/>
          </ac:picMkLst>
        </pc:picChg>
        <pc:picChg chg="mod">
          <ac:chgData name="Panzironi, Flavia" userId="2605e054-86b8-47a6-8c99-cd9580752c93" providerId="ADAL" clId="{99C875BC-2FDF-414D-8876-086A343E11CD}" dt="2022-06-07T15:39:24.185" v="4612" actId="164"/>
          <ac:picMkLst>
            <pc:docMk/>
            <pc:sldMk cId="2058327256" sldId="2146847054"/>
            <ac:picMk id="173" creationId="{B30113AD-B08E-44E4-B5FF-94A0ABC7A4E2}"/>
          </ac:picMkLst>
        </pc:picChg>
        <pc:picChg chg="mod">
          <ac:chgData name="Panzironi, Flavia" userId="2605e054-86b8-47a6-8c99-cd9580752c93" providerId="ADAL" clId="{99C875BC-2FDF-414D-8876-086A343E11CD}" dt="2022-06-07T15:39:24.185" v="4612" actId="164"/>
          <ac:picMkLst>
            <pc:docMk/>
            <pc:sldMk cId="2058327256" sldId="2146847054"/>
            <ac:picMk id="174" creationId="{4E31BA1B-95A8-4EE0-B07E-159F5896E1D2}"/>
          </ac:picMkLst>
        </pc:picChg>
        <pc:picChg chg="mod">
          <ac:chgData name="Panzironi, Flavia" userId="2605e054-86b8-47a6-8c99-cd9580752c93" providerId="ADAL" clId="{99C875BC-2FDF-414D-8876-086A343E11CD}" dt="2022-06-07T15:39:24.185" v="4612" actId="164"/>
          <ac:picMkLst>
            <pc:docMk/>
            <pc:sldMk cId="2058327256" sldId="2146847054"/>
            <ac:picMk id="175" creationId="{A082AE40-F95F-4235-83F6-959B6B6FEAD7}"/>
          </ac:picMkLst>
        </pc:picChg>
        <pc:picChg chg="mod">
          <ac:chgData name="Panzironi, Flavia" userId="2605e054-86b8-47a6-8c99-cd9580752c93" providerId="ADAL" clId="{99C875BC-2FDF-414D-8876-086A343E11CD}" dt="2022-06-07T15:39:24.185" v="4612" actId="164"/>
          <ac:picMkLst>
            <pc:docMk/>
            <pc:sldMk cId="2058327256" sldId="2146847054"/>
            <ac:picMk id="176" creationId="{BC55D1C3-3BA2-42D5-9FAE-A3404DC94540}"/>
          </ac:picMkLst>
        </pc:picChg>
        <pc:picChg chg="mod">
          <ac:chgData name="Panzironi, Flavia" userId="2605e054-86b8-47a6-8c99-cd9580752c93" providerId="ADAL" clId="{99C875BC-2FDF-414D-8876-086A343E11CD}" dt="2022-06-07T15:39:24.185" v="4612" actId="164"/>
          <ac:picMkLst>
            <pc:docMk/>
            <pc:sldMk cId="2058327256" sldId="2146847054"/>
            <ac:picMk id="178" creationId="{C2031F45-F2A3-446A-906B-228FB8F86E13}"/>
          </ac:picMkLst>
        </pc:picChg>
        <pc:picChg chg="mod topLvl">
          <ac:chgData name="Panzironi, Flavia" userId="2605e054-86b8-47a6-8c99-cd9580752c93" providerId="ADAL" clId="{99C875BC-2FDF-414D-8876-086A343E11CD}" dt="2022-06-07T15:39:24.185" v="4612" actId="164"/>
          <ac:picMkLst>
            <pc:docMk/>
            <pc:sldMk cId="2058327256" sldId="2146847054"/>
            <ac:picMk id="196" creationId="{B805E6A1-87C8-4ED0-9869-585715134BED}"/>
          </ac:picMkLst>
        </pc:picChg>
        <pc:picChg chg="mod topLvl">
          <ac:chgData name="Panzironi, Flavia" userId="2605e054-86b8-47a6-8c99-cd9580752c93" providerId="ADAL" clId="{99C875BC-2FDF-414D-8876-086A343E11CD}" dt="2022-06-07T15:39:24.185" v="4612" actId="164"/>
          <ac:picMkLst>
            <pc:docMk/>
            <pc:sldMk cId="2058327256" sldId="2146847054"/>
            <ac:picMk id="200" creationId="{82074349-751E-4235-98C6-240B4E01F846}"/>
          </ac:picMkLst>
        </pc:picChg>
        <pc:picChg chg="mod topLvl">
          <ac:chgData name="Panzironi, Flavia" userId="2605e054-86b8-47a6-8c99-cd9580752c93" providerId="ADAL" clId="{99C875BC-2FDF-414D-8876-086A343E11CD}" dt="2022-06-07T15:39:24.185" v="4612" actId="164"/>
          <ac:picMkLst>
            <pc:docMk/>
            <pc:sldMk cId="2058327256" sldId="2146847054"/>
            <ac:picMk id="227" creationId="{C7785A3C-A653-4120-837E-A204243FD028}"/>
          </ac:picMkLst>
        </pc:picChg>
        <pc:picChg chg="mod topLvl">
          <ac:chgData name="Panzironi, Flavia" userId="2605e054-86b8-47a6-8c99-cd9580752c93" providerId="ADAL" clId="{99C875BC-2FDF-414D-8876-086A343E11CD}" dt="2022-06-07T15:39:24.185" v="4612" actId="164"/>
          <ac:picMkLst>
            <pc:docMk/>
            <pc:sldMk cId="2058327256" sldId="2146847054"/>
            <ac:picMk id="230" creationId="{98E31276-493C-4736-9B10-44CB16D23CD8}"/>
          </ac:picMkLst>
        </pc:picChg>
        <pc:picChg chg="mod topLvl">
          <ac:chgData name="Panzironi, Flavia" userId="2605e054-86b8-47a6-8c99-cd9580752c93" providerId="ADAL" clId="{99C875BC-2FDF-414D-8876-086A343E11CD}" dt="2022-06-07T15:39:24.185" v="4612" actId="164"/>
          <ac:picMkLst>
            <pc:docMk/>
            <pc:sldMk cId="2058327256" sldId="2146847054"/>
            <ac:picMk id="241" creationId="{F5BE1620-C9F7-4F2A-B474-23ACF6324816}"/>
          </ac:picMkLst>
        </pc:picChg>
        <pc:picChg chg="mod topLvl">
          <ac:chgData name="Panzironi, Flavia" userId="2605e054-86b8-47a6-8c99-cd9580752c93" providerId="ADAL" clId="{99C875BC-2FDF-414D-8876-086A343E11CD}" dt="2022-06-07T15:39:24.185" v="4612" actId="164"/>
          <ac:picMkLst>
            <pc:docMk/>
            <pc:sldMk cId="2058327256" sldId="2146847054"/>
            <ac:picMk id="242" creationId="{83CC8820-1170-4AC5-BA7D-B919B2BEC588}"/>
          </ac:picMkLst>
        </pc:picChg>
        <pc:picChg chg="mod topLvl">
          <ac:chgData name="Panzironi, Flavia" userId="2605e054-86b8-47a6-8c99-cd9580752c93" providerId="ADAL" clId="{99C875BC-2FDF-414D-8876-086A343E11CD}" dt="2022-06-07T15:39:24.185" v="4612" actId="164"/>
          <ac:picMkLst>
            <pc:docMk/>
            <pc:sldMk cId="2058327256" sldId="2146847054"/>
            <ac:picMk id="243" creationId="{07C3F289-8826-450E-958F-BF19D90FA392}"/>
          </ac:picMkLst>
        </pc:picChg>
        <pc:picChg chg="mod topLvl">
          <ac:chgData name="Panzironi, Flavia" userId="2605e054-86b8-47a6-8c99-cd9580752c93" providerId="ADAL" clId="{99C875BC-2FDF-414D-8876-086A343E11CD}" dt="2022-06-07T15:39:24.185" v="4612" actId="164"/>
          <ac:picMkLst>
            <pc:docMk/>
            <pc:sldMk cId="2058327256" sldId="2146847054"/>
            <ac:picMk id="244" creationId="{4D203EB1-EEC4-458C-AE3E-7446094726AB}"/>
          </ac:picMkLst>
        </pc:picChg>
        <pc:picChg chg="mod topLvl">
          <ac:chgData name="Panzironi, Flavia" userId="2605e054-86b8-47a6-8c99-cd9580752c93" providerId="ADAL" clId="{99C875BC-2FDF-414D-8876-086A343E11CD}" dt="2022-06-07T15:39:24.185" v="4612" actId="164"/>
          <ac:picMkLst>
            <pc:docMk/>
            <pc:sldMk cId="2058327256" sldId="2146847054"/>
            <ac:picMk id="250" creationId="{CF4EA937-516F-41BF-B101-000D454F3ACC}"/>
          </ac:picMkLst>
        </pc:picChg>
        <pc:picChg chg="mod topLvl">
          <ac:chgData name="Panzironi, Flavia" userId="2605e054-86b8-47a6-8c99-cd9580752c93" providerId="ADAL" clId="{99C875BC-2FDF-414D-8876-086A343E11CD}" dt="2022-06-07T15:39:24.185" v="4612" actId="164"/>
          <ac:picMkLst>
            <pc:docMk/>
            <pc:sldMk cId="2058327256" sldId="2146847054"/>
            <ac:picMk id="251" creationId="{9DF66222-FDC3-49D7-872C-16D432F33063}"/>
          </ac:picMkLst>
        </pc:picChg>
        <pc:picChg chg="mod topLvl">
          <ac:chgData name="Panzironi, Flavia" userId="2605e054-86b8-47a6-8c99-cd9580752c93" providerId="ADAL" clId="{99C875BC-2FDF-414D-8876-086A343E11CD}" dt="2022-06-07T15:39:24.185" v="4612" actId="164"/>
          <ac:picMkLst>
            <pc:docMk/>
            <pc:sldMk cId="2058327256" sldId="2146847054"/>
            <ac:picMk id="252" creationId="{F01D2BA5-1338-443E-A1EC-0F89C0E78B30}"/>
          </ac:picMkLst>
        </pc:picChg>
        <pc:picChg chg="mod topLvl">
          <ac:chgData name="Panzironi, Flavia" userId="2605e054-86b8-47a6-8c99-cd9580752c93" providerId="ADAL" clId="{99C875BC-2FDF-414D-8876-086A343E11CD}" dt="2022-06-07T15:39:24.185" v="4612" actId="164"/>
          <ac:picMkLst>
            <pc:docMk/>
            <pc:sldMk cId="2058327256" sldId="2146847054"/>
            <ac:picMk id="254" creationId="{C834884A-D8E1-485F-BB3D-DE190B225F09}"/>
          </ac:picMkLst>
        </pc:picChg>
        <pc:picChg chg="mod topLvl">
          <ac:chgData name="Panzironi, Flavia" userId="2605e054-86b8-47a6-8c99-cd9580752c93" providerId="ADAL" clId="{99C875BC-2FDF-414D-8876-086A343E11CD}" dt="2022-06-07T15:39:24.185" v="4612" actId="164"/>
          <ac:picMkLst>
            <pc:docMk/>
            <pc:sldMk cId="2058327256" sldId="2146847054"/>
            <ac:picMk id="255" creationId="{A14D0884-A9B1-4740-82CB-A99416785B6E}"/>
          </ac:picMkLst>
        </pc:picChg>
        <pc:picChg chg="mod topLvl">
          <ac:chgData name="Panzironi, Flavia" userId="2605e054-86b8-47a6-8c99-cd9580752c93" providerId="ADAL" clId="{99C875BC-2FDF-414D-8876-086A343E11CD}" dt="2022-06-07T15:39:24.185" v="4612" actId="164"/>
          <ac:picMkLst>
            <pc:docMk/>
            <pc:sldMk cId="2058327256" sldId="2146847054"/>
            <ac:picMk id="257" creationId="{5DD58630-10C3-4916-B943-EB54B0CBC4F6}"/>
          </ac:picMkLst>
        </pc:picChg>
        <pc:picChg chg="mod topLvl">
          <ac:chgData name="Panzironi, Flavia" userId="2605e054-86b8-47a6-8c99-cd9580752c93" providerId="ADAL" clId="{99C875BC-2FDF-414D-8876-086A343E11CD}" dt="2022-06-07T14:54:31.750" v="4062" actId="165"/>
          <ac:picMkLst>
            <pc:docMk/>
            <pc:sldMk cId="2058327256" sldId="2146847054"/>
            <ac:picMk id="264" creationId="{2E64DC7D-209A-44EA-AAE1-B2F87176E5FE}"/>
          </ac:picMkLst>
        </pc:picChg>
        <pc:picChg chg="mod topLvl">
          <ac:chgData name="Panzironi, Flavia" userId="2605e054-86b8-47a6-8c99-cd9580752c93" providerId="ADAL" clId="{99C875BC-2FDF-414D-8876-086A343E11CD}" dt="2022-06-07T14:54:31.750" v="4062" actId="165"/>
          <ac:picMkLst>
            <pc:docMk/>
            <pc:sldMk cId="2058327256" sldId="2146847054"/>
            <ac:picMk id="265" creationId="{32A92B57-15DF-410E-AB16-02CE1DB45C75}"/>
          </ac:picMkLst>
        </pc:picChg>
        <pc:picChg chg="mod topLvl">
          <ac:chgData name="Panzironi, Flavia" userId="2605e054-86b8-47a6-8c99-cd9580752c93" providerId="ADAL" clId="{99C875BC-2FDF-414D-8876-086A343E11CD}" dt="2022-06-07T14:54:31.750" v="4062" actId="165"/>
          <ac:picMkLst>
            <pc:docMk/>
            <pc:sldMk cId="2058327256" sldId="2146847054"/>
            <ac:picMk id="266" creationId="{C0D817F4-B06C-4C28-9F21-F7E8FCE6554B}"/>
          </ac:picMkLst>
        </pc:picChg>
        <pc:picChg chg="mod topLvl">
          <ac:chgData name="Panzironi, Flavia" userId="2605e054-86b8-47a6-8c99-cd9580752c93" providerId="ADAL" clId="{99C875BC-2FDF-414D-8876-086A343E11CD}" dt="2022-06-07T15:39:24.185" v="4612" actId="164"/>
          <ac:picMkLst>
            <pc:docMk/>
            <pc:sldMk cId="2058327256" sldId="2146847054"/>
            <ac:picMk id="267" creationId="{FB4A4FCC-A4E5-4AA0-B561-573D537606A7}"/>
          </ac:picMkLst>
        </pc:picChg>
        <pc:picChg chg="mod topLvl">
          <ac:chgData name="Panzironi, Flavia" userId="2605e054-86b8-47a6-8c99-cd9580752c93" providerId="ADAL" clId="{99C875BC-2FDF-414D-8876-086A343E11CD}" dt="2022-06-07T15:39:24.185" v="4612" actId="164"/>
          <ac:picMkLst>
            <pc:docMk/>
            <pc:sldMk cId="2058327256" sldId="2146847054"/>
            <ac:picMk id="268" creationId="{4E763AE1-C7A2-43D5-A1EF-8B421525A1F0}"/>
          </ac:picMkLst>
        </pc:picChg>
        <pc:picChg chg="mod topLvl">
          <ac:chgData name="Panzironi, Flavia" userId="2605e054-86b8-47a6-8c99-cd9580752c93" providerId="ADAL" clId="{99C875BC-2FDF-414D-8876-086A343E11CD}" dt="2022-06-07T15:39:24.185" v="4612" actId="164"/>
          <ac:picMkLst>
            <pc:docMk/>
            <pc:sldMk cId="2058327256" sldId="2146847054"/>
            <ac:picMk id="269" creationId="{4C9D6E25-6FD6-4FD8-9DCB-33C49B72F8AD}"/>
          </ac:picMkLst>
        </pc:picChg>
        <pc:picChg chg="mod topLvl">
          <ac:chgData name="Panzironi, Flavia" userId="2605e054-86b8-47a6-8c99-cd9580752c93" providerId="ADAL" clId="{99C875BC-2FDF-414D-8876-086A343E11CD}" dt="2022-06-07T15:39:24.185" v="4612" actId="164"/>
          <ac:picMkLst>
            <pc:docMk/>
            <pc:sldMk cId="2058327256" sldId="2146847054"/>
            <ac:picMk id="273" creationId="{357FC588-4109-4FA3-B76F-99359186E43A}"/>
          </ac:picMkLst>
        </pc:picChg>
        <pc:cxnChg chg="mod topLvl">
          <ac:chgData name="Panzironi, Flavia" userId="2605e054-86b8-47a6-8c99-cd9580752c93" providerId="ADAL" clId="{99C875BC-2FDF-414D-8876-086A343E11CD}" dt="2022-06-07T15:39:24.185" v="4612" actId="164"/>
          <ac:cxnSpMkLst>
            <pc:docMk/>
            <pc:sldMk cId="2058327256" sldId="2146847054"/>
            <ac:cxnSpMk id="57" creationId="{F9BB733A-A5B5-4720-8080-B6368B145712}"/>
          </ac:cxnSpMkLst>
        </pc:cxnChg>
        <pc:cxnChg chg="mod">
          <ac:chgData name="Panzironi, Flavia" userId="2605e054-86b8-47a6-8c99-cd9580752c93" providerId="ADAL" clId="{99C875BC-2FDF-414D-8876-086A343E11CD}" dt="2022-06-07T15:39:24.185" v="4612" actId="164"/>
          <ac:cxnSpMkLst>
            <pc:docMk/>
            <pc:sldMk cId="2058327256" sldId="2146847054"/>
            <ac:cxnSpMk id="154" creationId="{7DE9906F-15A9-4E9D-9292-D090A3B604AC}"/>
          </ac:cxnSpMkLst>
        </pc:cxnChg>
        <pc:cxnChg chg="mod">
          <ac:chgData name="Panzironi, Flavia" userId="2605e054-86b8-47a6-8c99-cd9580752c93" providerId="ADAL" clId="{99C875BC-2FDF-414D-8876-086A343E11CD}" dt="2022-06-07T15:39:24.185" v="4612" actId="164"/>
          <ac:cxnSpMkLst>
            <pc:docMk/>
            <pc:sldMk cId="2058327256" sldId="2146847054"/>
            <ac:cxnSpMk id="155" creationId="{90E4AACE-3D75-4806-AED9-34CB7074FD2B}"/>
          </ac:cxnSpMkLst>
        </pc:cxnChg>
        <pc:cxnChg chg="mod">
          <ac:chgData name="Panzironi, Flavia" userId="2605e054-86b8-47a6-8c99-cd9580752c93" providerId="ADAL" clId="{99C875BC-2FDF-414D-8876-086A343E11CD}" dt="2022-06-07T15:39:24.185" v="4612" actId="164"/>
          <ac:cxnSpMkLst>
            <pc:docMk/>
            <pc:sldMk cId="2058327256" sldId="2146847054"/>
            <ac:cxnSpMk id="156" creationId="{71B0005F-685B-4268-854E-2F25C9B1F357}"/>
          </ac:cxnSpMkLst>
        </pc:cxnChg>
        <pc:cxnChg chg="mod">
          <ac:chgData name="Panzironi, Flavia" userId="2605e054-86b8-47a6-8c99-cd9580752c93" providerId="ADAL" clId="{99C875BC-2FDF-414D-8876-086A343E11CD}" dt="2022-06-07T15:39:24.185" v="4612" actId="164"/>
          <ac:cxnSpMkLst>
            <pc:docMk/>
            <pc:sldMk cId="2058327256" sldId="2146847054"/>
            <ac:cxnSpMk id="157" creationId="{1126DFA2-DCAF-4F95-990F-F53ED7593286}"/>
          </ac:cxnSpMkLst>
        </pc:cxnChg>
        <pc:cxnChg chg="mod">
          <ac:chgData name="Panzironi, Flavia" userId="2605e054-86b8-47a6-8c99-cd9580752c93" providerId="ADAL" clId="{99C875BC-2FDF-414D-8876-086A343E11CD}" dt="2022-06-07T15:39:24.185" v="4612" actId="164"/>
          <ac:cxnSpMkLst>
            <pc:docMk/>
            <pc:sldMk cId="2058327256" sldId="2146847054"/>
            <ac:cxnSpMk id="158" creationId="{E49088FF-C4B8-4240-88C4-DCB142CDE85D}"/>
          </ac:cxnSpMkLst>
        </pc:cxnChg>
        <pc:cxnChg chg="mod topLvl">
          <ac:chgData name="Panzironi, Flavia" userId="2605e054-86b8-47a6-8c99-cd9580752c93" providerId="ADAL" clId="{99C875BC-2FDF-414D-8876-086A343E11CD}" dt="2022-06-07T15:39:24.185" v="4612" actId="164"/>
          <ac:cxnSpMkLst>
            <pc:docMk/>
            <pc:sldMk cId="2058327256" sldId="2146847054"/>
            <ac:cxnSpMk id="189" creationId="{FB3BF1A0-907A-4311-AD1E-D9452FED3ADF}"/>
          </ac:cxnSpMkLst>
        </pc:cxnChg>
        <pc:cxnChg chg="mod topLvl">
          <ac:chgData name="Panzironi, Flavia" userId="2605e054-86b8-47a6-8c99-cd9580752c93" providerId="ADAL" clId="{99C875BC-2FDF-414D-8876-086A343E11CD}" dt="2022-06-07T15:39:24.185" v="4612" actId="164"/>
          <ac:cxnSpMkLst>
            <pc:docMk/>
            <pc:sldMk cId="2058327256" sldId="2146847054"/>
            <ac:cxnSpMk id="190" creationId="{8878D02C-8C82-485A-9B61-0D8F8E295DB0}"/>
          </ac:cxnSpMkLst>
        </pc:cxnChg>
        <pc:cxnChg chg="mod topLvl">
          <ac:chgData name="Panzironi, Flavia" userId="2605e054-86b8-47a6-8c99-cd9580752c93" providerId="ADAL" clId="{99C875BC-2FDF-414D-8876-086A343E11CD}" dt="2022-06-07T15:39:24.185" v="4612" actId="164"/>
          <ac:cxnSpMkLst>
            <pc:docMk/>
            <pc:sldMk cId="2058327256" sldId="2146847054"/>
            <ac:cxnSpMk id="194" creationId="{7682AAB1-D940-43F3-AE05-A66811F8D900}"/>
          </ac:cxnSpMkLst>
        </pc:cxnChg>
        <pc:cxnChg chg="mod topLvl">
          <ac:chgData name="Panzironi, Flavia" userId="2605e054-86b8-47a6-8c99-cd9580752c93" providerId="ADAL" clId="{99C875BC-2FDF-414D-8876-086A343E11CD}" dt="2022-06-07T15:39:24.185" v="4612" actId="164"/>
          <ac:cxnSpMkLst>
            <pc:docMk/>
            <pc:sldMk cId="2058327256" sldId="2146847054"/>
            <ac:cxnSpMk id="203" creationId="{46478FC8-AFAE-44B2-B854-53C24A918A7E}"/>
          </ac:cxnSpMkLst>
        </pc:cxnChg>
        <pc:cxnChg chg="mod topLvl">
          <ac:chgData name="Panzironi, Flavia" userId="2605e054-86b8-47a6-8c99-cd9580752c93" providerId="ADAL" clId="{99C875BC-2FDF-414D-8876-086A343E11CD}" dt="2022-06-07T15:39:24.185" v="4612" actId="164"/>
          <ac:cxnSpMkLst>
            <pc:docMk/>
            <pc:sldMk cId="2058327256" sldId="2146847054"/>
            <ac:cxnSpMk id="210" creationId="{47F6307C-DAAC-4C72-9B79-7DEA90C78D80}"/>
          </ac:cxnSpMkLst>
        </pc:cxnChg>
        <pc:cxnChg chg="mod topLvl">
          <ac:chgData name="Panzironi, Flavia" userId="2605e054-86b8-47a6-8c99-cd9580752c93" providerId="ADAL" clId="{99C875BC-2FDF-414D-8876-086A343E11CD}" dt="2022-06-07T15:39:24.185" v="4612" actId="164"/>
          <ac:cxnSpMkLst>
            <pc:docMk/>
            <pc:sldMk cId="2058327256" sldId="2146847054"/>
            <ac:cxnSpMk id="211" creationId="{B43ED4EB-5359-402E-828F-5FF26A7D495A}"/>
          </ac:cxnSpMkLst>
        </pc:cxnChg>
        <pc:cxnChg chg="mod topLvl">
          <ac:chgData name="Panzironi, Flavia" userId="2605e054-86b8-47a6-8c99-cd9580752c93" providerId="ADAL" clId="{99C875BC-2FDF-414D-8876-086A343E11CD}" dt="2022-06-07T15:39:24.185" v="4612" actId="164"/>
          <ac:cxnSpMkLst>
            <pc:docMk/>
            <pc:sldMk cId="2058327256" sldId="2146847054"/>
            <ac:cxnSpMk id="212" creationId="{32030513-9784-473D-8F0E-9A22133F741A}"/>
          </ac:cxnSpMkLst>
        </pc:cxnChg>
        <pc:cxnChg chg="mod topLvl">
          <ac:chgData name="Panzironi, Flavia" userId="2605e054-86b8-47a6-8c99-cd9580752c93" providerId="ADAL" clId="{99C875BC-2FDF-414D-8876-086A343E11CD}" dt="2022-06-07T15:39:24.185" v="4612" actId="164"/>
          <ac:cxnSpMkLst>
            <pc:docMk/>
            <pc:sldMk cId="2058327256" sldId="2146847054"/>
            <ac:cxnSpMk id="213" creationId="{24C49467-E78E-4F2E-ADA1-F366C413B082}"/>
          </ac:cxnSpMkLst>
        </pc:cxnChg>
        <pc:cxnChg chg="mod topLvl">
          <ac:chgData name="Panzironi, Flavia" userId="2605e054-86b8-47a6-8c99-cd9580752c93" providerId="ADAL" clId="{99C875BC-2FDF-414D-8876-086A343E11CD}" dt="2022-06-07T15:39:24.185" v="4612" actId="164"/>
          <ac:cxnSpMkLst>
            <pc:docMk/>
            <pc:sldMk cId="2058327256" sldId="2146847054"/>
            <ac:cxnSpMk id="214" creationId="{7ABA8E49-3D05-489B-93CE-40880FDDA00D}"/>
          </ac:cxnSpMkLst>
        </pc:cxnChg>
        <pc:cxnChg chg="mod topLvl">
          <ac:chgData name="Panzironi, Flavia" userId="2605e054-86b8-47a6-8c99-cd9580752c93" providerId="ADAL" clId="{99C875BC-2FDF-414D-8876-086A343E11CD}" dt="2022-06-07T15:39:24.185" v="4612" actId="164"/>
          <ac:cxnSpMkLst>
            <pc:docMk/>
            <pc:sldMk cId="2058327256" sldId="2146847054"/>
            <ac:cxnSpMk id="215" creationId="{5421C606-3416-4690-8F3E-833AED5706E2}"/>
          </ac:cxnSpMkLst>
        </pc:cxnChg>
        <pc:cxnChg chg="mod topLvl">
          <ac:chgData name="Panzironi, Flavia" userId="2605e054-86b8-47a6-8c99-cd9580752c93" providerId="ADAL" clId="{99C875BC-2FDF-414D-8876-086A343E11CD}" dt="2022-06-07T15:39:24.185" v="4612" actId="164"/>
          <ac:cxnSpMkLst>
            <pc:docMk/>
            <pc:sldMk cId="2058327256" sldId="2146847054"/>
            <ac:cxnSpMk id="216" creationId="{B6006D25-ABDD-4BB3-9E40-61AD4DC78E2C}"/>
          </ac:cxnSpMkLst>
        </pc:cxnChg>
        <pc:cxnChg chg="mod topLvl">
          <ac:chgData name="Panzironi, Flavia" userId="2605e054-86b8-47a6-8c99-cd9580752c93" providerId="ADAL" clId="{99C875BC-2FDF-414D-8876-086A343E11CD}" dt="2022-06-07T15:39:24.185" v="4612" actId="164"/>
          <ac:cxnSpMkLst>
            <pc:docMk/>
            <pc:sldMk cId="2058327256" sldId="2146847054"/>
            <ac:cxnSpMk id="217" creationId="{58C415C8-E60A-4562-8940-82B418F5B7AF}"/>
          </ac:cxnSpMkLst>
        </pc:cxnChg>
        <pc:cxnChg chg="mod topLvl">
          <ac:chgData name="Panzironi, Flavia" userId="2605e054-86b8-47a6-8c99-cd9580752c93" providerId="ADAL" clId="{99C875BC-2FDF-414D-8876-086A343E11CD}" dt="2022-06-07T15:39:24.185" v="4612" actId="164"/>
          <ac:cxnSpMkLst>
            <pc:docMk/>
            <pc:sldMk cId="2058327256" sldId="2146847054"/>
            <ac:cxnSpMk id="218" creationId="{5787AFC8-46E5-4C10-B438-668E46753964}"/>
          </ac:cxnSpMkLst>
        </pc:cxnChg>
        <pc:cxnChg chg="mod topLvl">
          <ac:chgData name="Panzironi, Flavia" userId="2605e054-86b8-47a6-8c99-cd9580752c93" providerId="ADAL" clId="{99C875BC-2FDF-414D-8876-086A343E11CD}" dt="2022-06-07T14:54:31.750" v="4062" actId="165"/>
          <ac:cxnSpMkLst>
            <pc:docMk/>
            <pc:sldMk cId="2058327256" sldId="2146847054"/>
            <ac:cxnSpMk id="219" creationId="{B803C5D0-583C-4F57-91A3-ACD3E55C6816}"/>
          </ac:cxnSpMkLst>
        </pc:cxnChg>
        <pc:cxnChg chg="mod topLvl">
          <ac:chgData name="Panzironi, Flavia" userId="2605e054-86b8-47a6-8c99-cd9580752c93" providerId="ADAL" clId="{99C875BC-2FDF-414D-8876-086A343E11CD}" dt="2022-06-07T15:39:24.185" v="4612" actId="164"/>
          <ac:cxnSpMkLst>
            <pc:docMk/>
            <pc:sldMk cId="2058327256" sldId="2146847054"/>
            <ac:cxnSpMk id="220" creationId="{B0AEAFAA-9FF1-4335-ACBA-610A4B60E4B4}"/>
          </ac:cxnSpMkLst>
        </pc:cxnChg>
        <pc:cxnChg chg="mod topLvl">
          <ac:chgData name="Panzironi, Flavia" userId="2605e054-86b8-47a6-8c99-cd9580752c93" providerId="ADAL" clId="{99C875BC-2FDF-414D-8876-086A343E11CD}" dt="2022-06-07T15:39:24.185" v="4612" actId="164"/>
          <ac:cxnSpMkLst>
            <pc:docMk/>
            <pc:sldMk cId="2058327256" sldId="2146847054"/>
            <ac:cxnSpMk id="221" creationId="{A39AE768-AF28-40D7-A415-F5FFB9A1F99B}"/>
          </ac:cxnSpMkLst>
        </pc:cxnChg>
        <pc:cxnChg chg="mod topLvl">
          <ac:chgData name="Panzironi, Flavia" userId="2605e054-86b8-47a6-8c99-cd9580752c93" providerId="ADAL" clId="{99C875BC-2FDF-414D-8876-086A343E11CD}" dt="2022-06-07T15:39:24.185" v="4612" actId="164"/>
          <ac:cxnSpMkLst>
            <pc:docMk/>
            <pc:sldMk cId="2058327256" sldId="2146847054"/>
            <ac:cxnSpMk id="226" creationId="{0D130A6D-F8F7-4B6B-9B08-CF5DE0976021}"/>
          </ac:cxnSpMkLst>
        </pc:cxnChg>
        <pc:cxnChg chg="mod topLvl">
          <ac:chgData name="Panzironi, Flavia" userId="2605e054-86b8-47a6-8c99-cd9580752c93" providerId="ADAL" clId="{99C875BC-2FDF-414D-8876-086A343E11CD}" dt="2022-06-07T14:54:31.750" v="4062" actId="165"/>
          <ac:cxnSpMkLst>
            <pc:docMk/>
            <pc:sldMk cId="2058327256" sldId="2146847054"/>
            <ac:cxnSpMk id="228" creationId="{0823CCA1-8540-48EE-8FD1-66B4C21C453F}"/>
          </ac:cxnSpMkLst>
        </pc:cxnChg>
        <pc:cxnChg chg="mod">
          <ac:chgData name="Panzironi, Flavia" userId="2605e054-86b8-47a6-8c99-cd9580752c93" providerId="ADAL" clId="{99C875BC-2FDF-414D-8876-086A343E11CD}" dt="2022-06-07T15:39:24.185" v="4612" actId="164"/>
          <ac:cxnSpMkLst>
            <pc:docMk/>
            <pc:sldMk cId="2058327256" sldId="2146847054"/>
            <ac:cxnSpMk id="231" creationId="{31B5735B-7F21-4777-89DE-07ABFE079CF6}"/>
          </ac:cxnSpMkLst>
        </pc:cxnChg>
      </pc:sldChg>
      <pc:sldChg chg="addSp delSp modSp mod">
        <pc:chgData name="Panzironi, Flavia" userId="2605e054-86b8-47a6-8c99-cd9580752c93" providerId="ADAL" clId="{99C875BC-2FDF-414D-8876-086A343E11CD}" dt="2022-06-08T13:49:25.590" v="7641" actId="20577"/>
        <pc:sldMkLst>
          <pc:docMk/>
          <pc:sldMk cId="3749891617" sldId="2146847064"/>
        </pc:sldMkLst>
        <pc:spChg chg="mod">
          <ac:chgData name="Panzironi, Flavia" userId="2605e054-86b8-47a6-8c99-cd9580752c93" providerId="ADAL" clId="{99C875BC-2FDF-414D-8876-086A343E11CD}" dt="2022-06-07T15:43:34.255" v="4711" actId="164"/>
          <ac:spMkLst>
            <pc:docMk/>
            <pc:sldMk cId="3749891617" sldId="2146847064"/>
            <ac:spMk id="4" creationId="{5539F1FF-067A-40FE-9793-30AEAE8BA1A9}"/>
          </ac:spMkLst>
        </pc:spChg>
        <pc:spChg chg="mod">
          <ac:chgData name="Panzironi, Flavia" userId="2605e054-86b8-47a6-8c99-cd9580752c93" providerId="ADAL" clId="{99C875BC-2FDF-414D-8876-086A343E11CD}" dt="2022-06-07T15:43:34.255" v="4711" actId="164"/>
          <ac:spMkLst>
            <pc:docMk/>
            <pc:sldMk cId="3749891617" sldId="2146847064"/>
            <ac:spMk id="202" creationId="{B2C35C4F-6B66-4C17-B779-D273BF75E20E}"/>
          </ac:spMkLst>
        </pc:spChg>
        <pc:spChg chg="mod">
          <ac:chgData name="Panzironi, Flavia" userId="2605e054-86b8-47a6-8c99-cd9580752c93" providerId="ADAL" clId="{99C875BC-2FDF-414D-8876-086A343E11CD}" dt="2022-06-07T15:43:34.255" v="4711" actId="164"/>
          <ac:spMkLst>
            <pc:docMk/>
            <pc:sldMk cId="3749891617" sldId="2146847064"/>
            <ac:spMk id="207" creationId="{EEFFE4F7-AC03-4C21-96AA-6698C060DBF0}"/>
          </ac:spMkLst>
        </pc:spChg>
        <pc:spChg chg="mod">
          <ac:chgData name="Panzironi, Flavia" userId="2605e054-86b8-47a6-8c99-cd9580752c93" providerId="ADAL" clId="{99C875BC-2FDF-414D-8876-086A343E11CD}" dt="2022-06-07T15:43:34.255" v="4711" actId="164"/>
          <ac:spMkLst>
            <pc:docMk/>
            <pc:sldMk cId="3749891617" sldId="2146847064"/>
            <ac:spMk id="209" creationId="{3D236FA6-8E82-4AAD-AB45-230B51B52DB5}"/>
          </ac:spMkLst>
        </pc:spChg>
        <pc:spChg chg="mod">
          <ac:chgData name="Panzironi, Flavia" userId="2605e054-86b8-47a6-8c99-cd9580752c93" providerId="ADAL" clId="{99C875BC-2FDF-414D-8876-086A343E11CD}" dt="2022-06-07T15:43:34.255" v="4711" actId="164"/>
          <ac:spMkLst>
            <pc:docMk/>
            <pc:sldMk cId="3749891617" sldId="2146847064"/>
            <ac:spMk id="212" creationId="{7412EF3F-EA26-4F0C-A39A-6E9316F03186}"/>
          </ac:spMkLst>
        </pc:spChg>
        <pc:spChg chg="mod">
          <ac:chgData name="Panzironi, Flavia" userId="2605e054-86b8-47a6-8c99-cd9580752c93" providerId="ADAL" clId="{99C875BC-2FDF-414D-8876-086A343E11CD}" dt="2022-06-07T15:43:34.255" v="4711" actId="164"/>
          <ac:spMkLst>
            <pc:docMk/>
            <pc:sldMk cId="3749891617" sldId="2146847064"/>
            <ac:spMk id="217" creationId="{9AC839D3-DF6F-4253-97FD-254F39175E69}"/>
          </ac:spMkLst>
        </pc:spChg>
        <pc:spChg chg="mod">
          <ac:chgData name="Panzironi, Flavia" userId="2605e054-86b8-47a6-8c99-cd9580752c93" providerId="ADAL" clId="{99C875BC-2FDF-414D-8876-086A343E11CD}" dt="2022-06-07T15:43:34.255" v="4711" actId="164"/>
          <ac:spMkLst>
            <pc:docMk/>
            <pc:sldMk cId="3749891617" sldId="2146847064"/>
            <ac:spMk id="218" creationId="{11F04F3A-9D4E-4D10-B277-DDEDE54CF50B}"/>
          </ac:spMkLst>
        </pc:spChg>
        <pc:spChg chg="mod">
          <ac:chgData name="Panzironi, Flavia" userId="2605e054-86b8-47a6-8c99-cd9580752c93" providerId="ADAL" clId="{99C875BC-2FDF-414D-8876-086A343E11CD}" dt="2022-06-07T15:43:34.255" v="4711" actId="164"/>
          <ac:spMkLst>
            <pc:docMk/>
            <pc:sldMk cId="3749891617" sldId="2146847064"/>
            <ac:spMk id="239" creationId="{C6A86B82-565D-44DD-A002-F306228D07C4}"/>
          </ac:spMkLst>
        </pc:spChg>
        <pc:spChg chg="mod">
          <ac:chgData name="Panzironi, Flavia" userId="2605e054-86b8-47a6-8c99-cd9580752c93" providerId="ADAL" clId="{99C875BC-2FDF-414D-8876-086A343E11CD}" dt="2022-06-07T15:43:34.255" v="4711" actId="164"/>
          <ac:spMkLst>
            <pc:docMk/>
            <pc:sldMk cId="3749891617" sldId="2146847064"/>
            <ac:spMk id="244" creationId="{65FFF976-B9A3-4284-B508-CDADEDB563D0}"/>
          </ac:spMkLst>
        </pc:spChg>
        <pc:spChg chg="mod">
          <ac:chgData name="Panzironi, Flavia" userId="2605e054-86b8-47a6-8c99-cd9580752c93" providerId="ADAL" clId="{99C875BC-2FDF-414D-8876-086A343E11CD}" dt="2022-06-07T15:43:34.255" v="4711" actId="164"/>
          <ac:spMkLst>
            <pc:docMk/>
            <pc:sldMk cId="3749891617" sldId="2146847064"/>
            <ac:spMk id="245" creationId="{FEFCC89F-1F5A-4623-992C-8F47AE857010}"/>
          </ac:spMkLst>
        </pc:spChg>
        <pc:spChg chg="mod">
          <ac:chgData name="Panzironi, Flavia" userId="2605e054-86b8-47a6-8c99-cd9580752c93" providerId="ADAL" clId="{99C875BC-2FDF-414D-8876-086A343E11CD}" dt="2022-06-07T15:43:34.255" v="4711" actId="164"/>
          <ac:spMkLst>
            <pc:docMk/>
            <pc:sldMk cId="3749891617" sldId="2146847064"/>
            <ac:spMk id="246" creationId="{1FF035D5-8949-43F2-B3E4-4EB4BD2ADBBB}"/>
          </ac:spMkLst>
        </pc:spChg>
        <pc:spChg chg="mod">
          <ac:chgData name="Panzironi, Flavia" userId="2605e054-86b8-47a6-8c99-cd9580752c93" providerId="ADAL" clId="{99C875BC-2FDF-414D-8876-086A343E11CD}" dt="2022-06-07T15:43:34.255" v="4711" actId="164"/>
          <ac:spMkLst>
            <pc:docMk/>
            <pc:sldMk cId="3749891617" sldId="2146847064"/>
            <ac:spMk id="247" creationId="{14A4EEC2-2285-406E-8C47-2EE394CC3784}"/>
          </ac:spMkLst>
        </pc:spChg>
        <pc:spChg chg="mod">
          <ac:chgData name="Panzironi, Flavia" userId="2605e054-86b8-47a6-8c99-cd9580752c93" providerId="ADAL" clId="{99C875BC-2FDF-414D-8876-086A343E11CD}" dt="2022-06-07T15:43:34.255" v="4711" actId="164"/>
          <ac:spMkLst>
            <pc:docMk/>
            <pc:sldMk cId="3749891617" sldId="2146847064"/>
            <ac:spMk id="248" creationId="{9420D9E6-A5C4-4161-9001-1A5D8F6AB556}"/>
          </ac:spMkLst>
        </pc:spChg>
        <pc:spChg chg="mod">
          <ac:chgData name="Panzironi, Flavia" userId="2605e054-86b8-47a6-8c99-cd9580752c93" providerId="ADAL" clId="{99C875BC-2FDF-414D-8876-086A343E11CD}" dt="2022-06-07T15:43:34.255" v="4711" actId="164"/>
          <ac:spMkLst>
            <pc:docMk/>
            <pc:sldMk cId="3749891617" sldId="2146847064"/>
            <ac:spMk id="249" creationId="{C1D546F6-703B-405F-8E54-B6979A7C4A44}"/>
          </ac:spMkLst>
        </pc:spChg>
        <pc:spChg chg="mod">
          <ac:chgData name="Panzironi, Flavia" userId="2605e054-86b8-47a6-8c99-cd9580752c93" providerId="ADAL" clId="{99C875BC-2FDF-414D-8876-086A343E11CD}" dt="2022-06-07T15:43:34.255" v="4711" actId="164"/>
          <ac:spMkLst>
            <pc:docMk/>
            <pc:sldMk cId="3749891617" sldId="2146847064"/>
            <ac:spMk id="250" creationId="{AC9BC553-6B62-4144-A5C7-B089F4EE482F}"/>
          </ac:spMkLst>
        </pc:spChg>
        <pc:spChg chg="mod">
          <ac:chgData name="Panzironi, Flavia" userId="2605e054-86b8-47a6-8c99-cd9580752c93" providerId="ADAL" clId="{99C875BC-2FDF-414D-8876-086A343E11CD}" dt="2022-06-07T15:43:34.255" v="4711" actId="164"/>
          <ac:spMkLst>
            <pc:docMk/>
            <pc:sldMk cId="3749891617" sldId="2146847064"/>
            <ac:spMk id="251" creationId="{39C5D42B-C02D-4981-9474-ABB3FDDB4F41}"/>
          </ac:spMkLst>
        </pc:spChg>
        <pc:spChg chg="mod">
          <ac:chgData name="Panzironi, Flavia" userId="2605e054-86b8-47a6-8c99-cd9580752c93" providerId="ADAL" clId="{99C875BC-2FDF-414D-8876-086A343E11CD}" dt="2022-06-07T15:43:34.255" v="4711" actId="164"/>
          <ac:spMkLst>
            <pc:docMk/>
            <pc:sldMk cId="3749891617" sldId="2146847064"/>
            <ac:spMk id="252" creationId="{94430DA3-B6FD-47E7-9C0C-541579C072F6}"/>
          </ac:spMkLst>
        </pc:spChg>
        <pc:spChg chg="mod">
          <ac:chgData name="Panzironi, Flavia" userId="2605e054-86b8-47a6-8c99-cd9580752c93" providerId="ADAL" clId="{99C875BC-2FDF-414D-8876-086A343E11CD}" dt="2022-06-07T15:43:34.255" v="4711" actId="164"/>
          <ac:spMkLst>
            <pc:docMk/>
            <pc:sldMk cId="3749891617" sldId="2146847064"/>
            <ac:spMk id="253" creationId="{681A15B3-6E7D-46A0-8709-2F7807B546CC}"/>
          </ac:spMkLst>
        </pc:spChg>
        <pc:spChg chg="mod">
          <ac:chgData name="Panzironi, Flavia" userId="2605e054-86b8-47a6-8c99-cd9580752c93" providerId="ADAL" clId="{99C875BC-2FDF-414D-8876-086A343E11CD}" dt="2022-06-07T15:43:34.255" v="4711" actId="164"/>
          <ac:spMkLst>
            <pc:docMk/>
            <pc:sldMk cId="3749891617" sldId="2146847064"/>
            <ac:spMk id="254" creationId="{E73601B9-0AA7-444F-AC03-22D19AEBA00F}"/>
          </ac:spMkLst>
        </pc:spChg>
        <pc:spChg chg="mod">
          <ac:chgData name="Panzironi, Flavia" userId="2605e054-86b8-47a6-8c99-cd9580752c93" providerId="ADAL" clId="{99C875BC-2FDF-414D-8876-086A343E11CD}" dt="2022-06-07T15:43:34.255" v="4711" actId="164"/>
          <ac:spMkLst>
            <pc:docMk/>
            <pc:sldMk cId="3749891617" sldId="2146847064"/>
            <ac:spMk id="255" creationId="{76C5376F-7581-4A59-A0E2-C71C25C05C55}"/>
          </ac:spMkLst>
        </pc:spChg>
        <pc:spChg chg="mod">
          <ac:chgData name="Panzironi, Flavia" userId="2605e054-86b8-47a6-8c99-cd9580752c93" providerId="ADAL" clId="{99C875BC-2FDF-414D-8876-086A343E11CD}" dt="2022-06-07T15:43:34.255" v="4711" actId="164"/>
          <ac:spMkLst>
            <pc:docMk/>
            <pc:sldMk cId="3749891617" sldId="2146847064"/>
            <ac:spMk id="256" creationId="{96ADD5E1-6A7D-40E4-B7E3-30B1A1E5E8B4}"/>
          </ac:spMkLst>
        </pc:spChg>
        <pc:spChg chg="mod">
          <ac:chgData name="Panzironi, Flavia" userId="2605e054-86b8-47a6-8c99-cd9580752c93" providerId="ADAL" clId="{99C875BC-2FDF-414D-8876-086A343E11CD}" dt="2022-06-07T15:43:34.255" v="4711" actId="164"/>
          <ac:spMkLst>
            <pc:docMk/>
            <pc:sldMk cId="3749891617" sldId="2146847064"/>
            <ac:spMk id="257" creationId="{96C5D661-20B1-441C-8DEB-523F7AB7C361}"/>
          </ac:spMkLst>
        </pc:spChg>
        <pc:spChg chg="mod">
          <ac:chgData name="Panzironi, Flavia" userId="2605e054-86b8-47a6-8c99-cd9580752c93" providerId="ADAL" clId="{99C875BC-2FDF-414D-8876-086A343E11CD}" dt="2022-06-07T15:43:34.255" v="4711" actId="164"/>
          <ac:spMkLst>
            <pc:docMk/>
            <pc:sldMk cId="3749891617" sldId="2146847064"/>
            <ac:spMk id="258" creationId="{195DBFBB-3155-4A40-B33A-3972C77B8E20}"/>
          </ac:spMkLst>
        </pc:spChg>
        <pc:spChg chg="mod">
          <ac:chgData name="Panzironi, Flavia" userId="2605e054-86b8-47a6-8c99-cd9580752c93" providerId="ADAL" clId="{99C875BC-2FDF-414D-8876-086A343E11CD}" dt="2022-06-07T15:43:34.255" v="4711" actId="164"/>
          <ac:spMkLst>
            <pc:docMk/>
            <pc:sldMk cId="3749891617" sldId="2146847064"/>
            <ac:spMk id="259" creationId="{EC07EE54-0FC0-4B1C-BDA3-8782BB5BB2C0}"/>
          </ac:spMkLst>
        </pc:spChg>
        <pc:spChg chg="mod">
          <ac:chgData name="Panzironi, Flavia" userId="2605e054-86b8-47a6-8c99-cd9580752c93" providerId="ADAL" clId="{99C875BC-2FDF-414D-8876-086A343E11CD}" dt="2022-06-07T15:43:34.255" v="4711" actId="164"/>
          <ac:spMkLst>
            <pc:docMk/>
            <pc:sldMk cId="3749891617" sldId="2146847064"/>
            <ac:spMk id="260" creationId="{E6671782-EB79-4A78-8263-F00DA1F917D9}"/>
          </ac:spMkLst>
        </pc:spChg>
        <pc:spChg chg="mod">
          <ac:chgData name="Panzironi, Flavia" userId="2605e054-86b8-47a6-8c99-cd9580752c93" providerId="ADAL" clId="{99C875BC-2FDF-414D-8876-086A343E11CD}" dt="2022-06-07T15:43:34.255" v="4711" actId="164"/>
          <ac:spMkLst>
            <pc:docMk/>
            <pc:sldMk cId="3749891617" sldId="2146847064"/>
            <ac:spMk id="261" creationId="{FDA66D14-C0CF-4ECD-95AA-FF3D6BA3571F}"/>
          </ac:spMkLst>
        </pc:spChg>
        <pc:spChg chg="mod">
          <ac:chgData name="Panzironi, Flavia" userId="2605e054-86b8-47a6-8c99-cd9580752c93" providerId="ADAL" clId="{99C875BC-2FDF-414D-8876-086A343E11CD}" dt="2022-06-07T15:43:34.255" v="4711" actId="164"/>
          <ac:spMkLst>
            <pc:docMk/>
            <pc:sldMk cId="3749891617" sldId="2146847064"/>
            <ac:spMk id="262" creationId="{0EF61F46-FB0F-4364-803B-8589C365971C}"/>
          </ac:spMkLst>
        </pc:spChg>
        <pc:spChg chg="mod">
          <ac:chgData name="Panzironi, Flavia" userId="2605e054-86b8-47a6-8c99-cd9580752c93" providerId="ADAL" clId="{99C875BC-2FDF-414D-8876-086A343E11CD}" dt="2022-06-07T15:43:34.255" v="4711" actId="164"/>
          <ac:spMkLst>
            <pc:docMk/>
            <pc:sldMk cId="3749891617" sldId="2146847064"/>
            <ac:spMk id="263" creationId="{B0EF5B8A-B50B-4BB4-B7D0-CAE8BF05F7CE}"/>
          </ac:spMkLst>
        </pc:spChg>
        <pc:spChg chg="mod">
          <ac:chgData name="Panzironi, Flavia" userId="2605e054-86b8-47a6-8c99-cd9580752c93" providerId="ADAL" clId="{99C875BC-2FDF-414D-8876-086A343E11CD}" dt="2022-06-07T15:43:34.255" v="4711" actId="164"/>
          <ac:spMkLst>
            <pc:docMk/>
            <pc:sldMk cId="3749891617" sldId="2146847064"/>
            <ac:spMk id="264" creationId="{5D3D91D2-99F4-40C2-AC2A-8612953A2649}"/>
          </ac:spMkLst>
        </pc:spChg>
        <pc:spChg chg="mod">
          <ac:chgData name="Panzironi, Flavia" userId="2605e054-86b8-47a6-8c99-cd9580752c93" providerId="ADAL" clId="{99C875BC-2FDF-414D-8876-086A343E11CD}" dt="2022-06-07T15:43:34.255" v="4711" actId="164"/>
          <ac:spMkLst>
            <pc:docMk/>
            <pc:sldMk cId="3749891617" sldId="2146847064"/>
            <ac:spMk id="265" creationId="{697FF194-D591-4A5E-8CCA-1D0EE13BBDD2}"/>
          </ac:spMkLst>
        </pc:spChg>
        <pc:spChg chg="mod">
          <ac:chgData name="Panzironi, Flavia" userId="2605e054-86b8-47a6-8c99-cd9580752c93" providerId="ADAL" clId="{99C875BC-2FDF-414D-8876-086A343E11CD}" dt="2022-06-07T15:43:34.255" v="4711" actId="164"/>
          <ac:spMkLst>
            <pc:docMk/>
            <pc:sldMk cId="3749891617" sldId="2146847064"/>
            <ac:spMk id="266" creationId="{28BB9707-8A19-4ACF-94E8-45B864F85B3C}"/>
          </ac:spMkLst>
        </pc:spChg>
        <pc:spChg chg="mod">
          <ac:chgData name="Panzironi, Flavia" userId="2605e054-86b8-47a6-8c99-cd9580752c93" providerId="ADAL" clId="{99C875BC-2FDF-414D-8876-086A343E11CD}" dt="2022-06-07T15:43:34.255" v="4711" actId="164"/>
          <ac:spMkLst>
            <pc:docMk/>
            <pc:sldMk cId="3749891617" sldId="2146847064"/>
            <ac:spMk id="267" creationId="{06B357B6-2ECA-4A55-BF8C-AC438EBC9D2F}"/>
          </ac:spMkLst>
        </pc:spChg>
        <pc:spChg chg="mod">
          <ac:chgData name="Panzironi, Flavia" userId="2605e054-86b8-47a6-8c99-cd9580752c93" providerId="ADAL" clId="{99C875BC-2FDF-414D-8876-086A343E11CD}" dt="2022-06-07T15:43:34.255" v="4711" actId="164"/>
          <ac:spMkLst>
            <pc:docMk/>
            <pc:sldMk cId="3749891617" sldId="2146847064"/>
            <ac:spMk id="268" creationId="{89F84BD0-95C2-4911-A5B9-93CB2C18C321}"/>
          </ac:spMkLst>
        </pc:spChg>
        <pc:spChg chg="mod">
          <ac:chgData name="Panzironi, Flavia" userId="2605e054-86b8-47a6-8c99-cd9580752c93" providerId="ADAL" clId="{99C875BC-2FDF-414D-8876-086A343E11CD}" dt="2022-06-07T15:43:34.255" v="4711" actId="164"/>
          <ac:spMkLst>
            <pc:docMk/>
            <pc:sldMk cId="3749891617" sldId="2146847064"/>
            <ac:spMk id="269" creationId="{4301C64C-47EC-4E2E-87B2-1C0CB23C3849}"/>
          </ac:spMkLst>
        </pc:spChg>
        <pc:spChg chg="mod">
          <ac:chgData name="Panzironi, Flavia" userId="2605e054-86b8-47a6-8c99-cd9580752c93" providerId="ADAL" clId="{99C875BC-2FDF-414D-8876-086A343E11CD}" dt="2022-06-07T15:43:34.255" v="4711" actId="164"/>
          <ac:spMkLst>
            <pc:docMk/>
            <pc:sldMk cId="3749891617" sldId="2146847064"/>
            <ac:spMk id="270" creationId="{AF3176F8-E121-4026-91DB-26CB3F1A532D}"/>
          </ac:spMkLst>
        </pc:spChg>
        <pc:spChg chg="mod">
          <ac:chgData name="Panzironi, Flavia" userId="2605e054-86b8-47a6-8c99-cd9580752c93" providerId="ADAL" clId="{99C875BC-2FDF-414D-8876-086A343E11CD}" dt="2022-06-07T15:43:34.255" v="4711" actId="164"/>
          <ac:spMkLst>
            <pc:docMk/>
            <pc:sldMk cId="3749891617" sldId="2146847064"/>
            <ac:spMk id="271" creationId="{959C32AF-A14D-4000-ACFA-C4EDC56C6A1A}"/>
          </ac:spMkLst>
        </pc:spChg>
        <pc:spChg chg="mod">
          <ac:chgData name="Panzironi, Flavia" userId="2605e054-86b8-47a6-8c99-cd9580752c93" providerId="ADAL" clId="{99C875BC-2FDF-414D-8876-086A343E11CD}" dt="2022-06-07T15:43:34.255" v="4711" actId="164"/>
          <ac:spMkLst>
            <pc:docMk/>
            <pc:sldMk cId="3749891617" sldId="2146847064"/>
            <ac:spMk id="272" creationId="{8944A76B-0F1F-4D21-B7A5-C5FA1D135FDE}"/>
          </ac:spMkLst>
        </pc:spChg>
        <pc:spChg chg="add mod">
          <ac:chgData name="Panzironi, Flavia" userId="2605e054-86b8-47a6-8c99-cd9580752c93" providerId="ADAL" clId="{99C875BC-2FDF-414D-8876-086A343E11CD}" dt="2022-06-08T13:49:25.590" v="7641" actId="20577"/>
          <ac:spMkLst>
            <pc:docMk/>
            <pc:sldMk cId="3749891617" sldId="2146847064"/>
            <ac:spMk id="276" creationId="{A8CBF096-020D-4D2E-BA41-4798A85BD437}"/>
          </ac:spMkLst>
        </pc:spChg>
        <pc:spChg chg="add del mod">
          <ac:chgData name="Panzironi, Flavia" userId="2605e054-86b8-47a6-8c99-cd9580752c93" providerId="ADAL" clId="{99C875BC-2FDF-414D-8876-086A343E11CD}" dt="2022-06-07T15:53:14.141" v="4749"/>
          <ac:spMkLst>
            <pc:docMk/>
            <pc:sldMk cId="3749891617" sldId="2146847064"/>
            <ac:spMk id="277" creationId="{5A4CA576-80B8-450B-95CE-2F8A65F1F966}"/>
          </ac:spMkLst>
        </pc:spChg>
        <pc:spChg chg="add mod">
          <ac:chgData name="Panzironi, Flavia" userId="2605e054-86b8-47a6-8c99-cd9580752c93" providerId="ADAL" clId="{99C875BC-2FDF-414D-8876-086A343E11CD}" dt="2022-06-07T15:53:13.301" v="4747" actId="207"/>
          <ac:spMkLst>
            <pc:docMk/>
            <pc:sldMk cId="3749891617" sldId="2146847064"/>
            <ac:spMk id="278" creationId="{81E7D622-824D-435B-BC47-ADF22B0244BD}"/>
          </ac:spMkLst>
        </pc:spChg>
        <pc:spChg chg="add del mod">
          <ac:chgData name="Panzironi, Flavia" userId="2605e054-86b8-47a6-8c99-cd9580752c93" providerId="ADAL" clId="{99C875BC-2FDF-414D-8876-086A343E11CD}" dt="2022-06-07T15:53:01.127" v="4744"/>
          <ac:spMkLst>
            <pc:docMk/>
            <pc:sldMk cId="3749891617" sldId="2146847064"/>
            <ac:spMk id="279" creationId="{5622E4BB-8DA6-4604-9402-454220C762E1}"/>
          </ac:spMkLst>
        </pc:spChg>
        <pc:grpChg chg="add mod">
          <ac:chgData name="Panzironi, Flavia" userId="2605e054-86b8-47a6-8c99-cd9580752c93" providerId="ADAL" clId="{99C875BC-2FDF-414D-8876-086A343E11CD}" dt="2022-06-08T06:07:24.607" v="5922" actId="1037"/>
          <ac:grpSpMkLst>
            <pc:docMk/>
            <pc:sldMk cId="3749891617" sldId="2146847064"/>
            <ac:grpSpMk id="2" creationId="{78948C8E-3BC3-4A34-92EF-10B9989E9369}"/>
          </ac:grpSpMkLst>
        </pc:grpChg>
        <pc:grpChg chg="add del mod">
          <ac:chgData name="Panzironi, Flavia" userId="2605e054-86b8-47a6-8c99-cd9580752c93" providerId="ADAL" clId="{99C875BC-2FDF-414D-8876-086A343E11CD}" dt="2022-06-07T15:43:34.255" v="4711" actId="164"/>
          <ac:grpSpMkLst>
            <pc:docMk/>
            <pc:sldMk cId="3749891617" sldId="2146847064"/>
            <ac:grpSpMk id="224" creationId="{E053C5F5-636C-4E83-AE9C-255BDC9FDEA8}"/>
          </ac:grpSpMkLst>
        </pc:grpChg>
        <pc:picChg chg="mod">
          <ac:chgData name="Panzironi, Flavia" userId="2605e054-86b8-47a6-8c99-cd9580752c93" providerId="ADAL" clId="{99C875BC-2FDF-414D-8876-086A343E11CD}" dt="2022-06-07T15:43:34.255" v="4711" actId="164"/>
          <ac:picMkLst>
            <pc:docMk/>
            <pc:sldMk cId="3749891617" sldId="2146847064"/>
            <ac:picMk id="6" creationId="{74B98751-C548-4DCC-B629-ECD226B14B0E}"/>
          </ac:picMkLst>
        </pc:picChg>
        <pc:picChg chg="mod">
          <ac:chgData name="Panzironi, Flavia" userId="2605e054-86b8-47a6-8c99-cd9580752c93" providerId="ADAL" clId="{99C875BC-2FDF-414D-8876-086A343E11CD}" dt="2022-06-07T15:43:34.255" v="4711" actId="164"/>
          <ac:picMkLst>
            <pc:docMk/>
            <pc:sldMk cId="3749891617" sldId="2146847064"/>
            <ac:picMk id="7" creationId="{802EBFDC-63D1-4B6B-8464-C1FA50E1C7B9}"/>
          </ac:picMkLst>
        </pc:picChg>
        <pc:picChg chg="mod">
          <ac:chgData name="Panzironi, Flavia" userId="2605e054-86b8-47a6-8c99-cd9580752c93" providerId="ADAL" clId="{99C875BC-2FDF-414D-8876-086A343E11CD}" dt="2022-06-07T15:43:34.255" v="4711" actId="164"/>
          <ac:picMkLst>
            <pc:docMk/>
            <pc:sldMk cId="3749891617" sldId="2146847064"/>
            <ac:picMk id="8" creationId="{D8733260-C1A2-4428-9E0C-D2323A63704B}"/>
          </ac:picMkLst>
        </pc:picChg>
        <pc:picChg chg="mod">
          <ac:chgData name="Panzironi, Flavia" userId="2605e054-86b8-47a6-8c99-cd9580752c93" providerId="ADAL" clId="{99C875BC-2FDF-414D-8876-086A343E11CD}" dt="2022-06-07T15:43:34.255" v="4711" actId="164"/>
          <ac:picMkLst>
            <pc:docMk/>
            <pc:sldMk cId="3749891617" sldId="2146847064"/>
            <ac:picMk id="10" creationId="{995A0C94-684A-47AB-884A-06BB752DBED5}"/>
          </ac:picMkLst>
        </pc:picChg>
        <pc:picChg chg="mod">
          <ac:chgData name="Panzironi, Flavia" userId="2605e054-86b8-47a6-8c99-cd9580752c93" providerId="ADAL" clId="{99C875BC-2FDF-414D-8876-086A343E11CD}" dt="2022-06-07T15:43:34.255" v="4711" actId="164"/>
          <ac:picMkLst>
            <pc:docMk/>
            <pc:sldMk cId="3749891617" sldId="2146847064"/>
            <ac:picMk id="12" creationId="{FCFD9827-EE20-490C-9DD4-EAEE6A16F44B}"/>
          </ac:picMkLst>
        </pc:picChg>
        <pc:picChg chg="mod">
          <ac:chgData name="Panzironi, Flavia" userId="2605e054-86b8-47a6-8c99-cd9580752c93" providerId="ADAL" clId="{99C875BC-2FDF-414D-8876-086A343E11CD}" dt="2022-06-07T15:43:34.255" v="4711" actId="164"/>
          <ac:picMkLst>
            <pc:docMk/>
            <pc:sldMk cId="3749891617" sldId="2146847064"/>
            <ac:picMk id="13" creationId="{92E5949D-9996-4E4D-B87F-08766A8381F4}"/>
          </ac:picMkLst>
        </pc:picChg>
        <pc:picChg chg="mod">
          <ac:chgData name="Panzironi, Flavia" userId="2605e054-86b8-47a6-8c99-cd9580752c93" providerId="ADAL" clId="{99C875BC-2FDF-414D-8876-086A343E11CD}" dt="2022-06-07T15:43:34.255" v="4711" actId="164"/>
          <ac:picMkLst>
            <pc:docMk/>
            <pc:sldMk cId="3749891617" sldId="2146847064"/>
            <ac:picMk id="16" creationId="{EE8A6F2E-8076-43A2-82BE-92D035D7F9BA}"/>
          </ac:picMkLst>
        </pc:picChg>
        <pc:picChg chg="mod">
          <ac:chgData name="Panzironi, Flavia" userId="2605e054-86b8-47a6-8c99-cd9580752c93" providerId="ADAL" clId="{99C875BC-2FDF-414D-8876-086A343E11CD}" dt="2022-06-07T15:43:34.255" v="4711" actId="164"/>
          <ac:picMkLst>
            <pc:docMk/>
            <pc:sldMk cId="3749891617" sldId="2146847064"/>
            <ac:picMk id="17" creationId="{E2C0F451-58E0-426B-B67C-237F7F73FEAB}"/>
          </ac:picMkLst>
        </pc:picChg>
        <pc:picChg chg="mod">
          <ac:chgData name="Panzironi, Flavia" userId="2605e054-86b8-47a6-8c99-cd9580752c93" providerId="ADAL" clId="{99C875BC-2FDF-414D-8876-086A343E11CD}" dt="2022-06-07T15:43:34.255" v="4711" actId="164"/>
          <ac:picMkLst>
            <pc:docMk/>
            <pc:sldMk cId="3749891617" sldId="2146847064"/>
            <ac:picMk id="18" creationId="{3F86BBD7-DAEC-40FF-B4AA-3FE801ADCB38}"/>
          </ac:picMkLst>
        </pc:picChg>
        <pc:picChg chg="mod">
          <ac:chgData name="Panzironi, Flavia" userId="2605e054-86b8-47a6-8c99-cd9580752c93" providerId="ADAL" clId="{99C875BC-2FDF-414D-8876-086A343E11CD}" dt="2022-06-07T15:43:34.255" v="4711" actId="164"/>
          <ac:picMkLst>
            <pc:docMk/>
            <pc:sldMk cId="3749891617" sldId="2146847064"/>
            <ac:picMk id="22" creationId="{D0785493-1F5F-42EB-8F0E-4B8286D12280}"/>
          </ac:picMkLst>
        </pc:picChg>
        <pc:picChg chg="mod">
          <ac:chgData name="Panzironi, Flavia" userId="2605e054-86b8-47a6-8c99-cd9580752c93" providerId="ADAL" clId="{99C875BC-2FDF-414D-8876-086A343E11CD}" dt="2022-06-07T15:43:34.255" v="4711" actId="164"/>
          <ac:picMkLst>
            <pc:docMk/>
            <pc:sldMk cId="3749891617" sldId="2146847064"/>
            <ac:picMk id="24" creationId="{34FEB8A4-57C3-4FAF-9D2E-93465B6F94FE}"/>
          </ac:picMkLst>
        </pc:picChg>
        <pc:picChg chg="mod">
          <ac:chgData name="Panzironi, Flavia" userId="2605e054-86b8-47a6-8c99-cd9580752c93" providerId="ADAL" clId="{99C875BC-2FDF-414D-8876-086A343E11CD}" dt="2022-06-07T15:43:34.255" v="4711" actId="164"/>
          <ac:picMkLst>
            <pc:docMk/>
            <pc:sldMk cId="3749891617" sldId="2146847064"/>
            <ac:picMk id="27" creationId="{FD1F94F4-869A-45A8-A699-4727E8009C54}"/>
          </ac:picMkLst>
        </pc:picChg>
        <pc:picChg chg="mod">
          <ac:chgData name="Panzironi, Flavia" userId="2605e054-86b8-47a6-8c99-cd9580752c93" providerId="ADAL" clId="{99C875BC-2FDF-414D-8876-086A343E11CD}" dt="2022-06-07T15:43:34.255" v="4711" actId="164"/>
          <ac:picMkLst>
            <pc:docMk/>
            <pc:sldMk cId="3749891617" sldId="2146847064"/>
            <ac:picMk id="30" creationId="{D7A84C73-AD33-4A19-BD88-00CF2BA484F1}"/>
          </ac:picMkLst>
        </pc:picChg>
        <pc:picChg chg="mod">
          <ac:chgData name="Panzironi, Flavia" userId="2605e054-86b8-47a6-8c99-cd9580752c93" providerId="ADAL" clId="{99C875BC-2FDF-414D-8876-086A343E11CD}" dt="2022-06-07T15:43:34.255" v="4711" actId="164"/>
          <ac:picMkLst>
            <pc:docMk/>
            <pc:sldMk cId="3749891617" sldId="2146847064"/>
            <ac:picMk id="31" creationId="{45CDDFFC-8EE1-40BF-900A-5186F2EEDD93}"/>
          </ac:picMkLst>
        </pc:picChg>
        <pc:picChg chg="mod">
          <ac:chgData name="Panzironi, Flavia" userId="2605e054-86b8-47a6-8c99-cd9580752c93" providerId="ADAL" clId="{99C875BC-2FDF-414D-8876-086A343E11CD}" dt="2022-06-07T15:43:34.255" v="4711" actId="164"/>
          <ac:picMkLst>
            <pc:docMk/>
            <pc:sldMk cId="3749891617" sldId="2146847064"/>
            <ac:picMk id="32" creationId="{79E009FD-D67D-4DAC-B52E-D130B2589336}"/>
          </ac:picMkLst>
        </pc:picChg>
        <pc:picChg chg="mod">
          <ac:chgData name="Panzironi, Flavia" userId="2605e054-86b8-47a6-8c99-cd9580752c93" providerId="ADAL" clId="{99C875BC-2FDF-414D-8876-086A343E11CD}" dt="2022-06-07T15:14:26.856" v="4320" actId="14100"/>
          <ac:picMkLst>
            <pc:docMk/>
            <pc:sldMk cId="3749891617" sldId="2146847064"/>
            <ac:picMk id="100" creationId="{CAAD3F11-BAA5-4B11-AF89-B7FD6F555937}"/>
          </ac:picMkLst>
        </pc:picChg>
        <pc:picChg chg="mod">
          <ac:chgData name="Panzironi, Flavia" userId="2605e054-86b8-47a6-8c99-cd9580752c93" providerId="ADAL" clId="{99C875BC-2FDF-414D-8876-086A343E11CD}" dt="2022-06-07T15:43:34.255" v="4711" actId="164"/>
          <ac:picMkLst>
            <pc:docMk/>
            <pc:sldMk cId="3749891617" sldId="2146847064"/>
            <ac:picMk id="103" creationId="{923F32D6-9799-4B0B-BE7A-8A36929D0120}"/>
          </ac:picMkLst>
        </pc:picChg>
        <pc:picChg chg="mod">
          <ac:chgData name="Panzironi, Flavia" userId="2605e054-86b8-47a6-8c99-cd9580752c93" providerId="ADAL" clId="{99C875BC-2FDF-414D-8876-086A343E11CD}" dt="2022-06-07T15:43:34.255" v="4711" actId="164"/>
          <ac:picMkLst>
            <pc:docMk/>
            <pc:sldMk cId="3749891617" sldId="2146847064"/>
            <ac:picMk id="196" creationId="{2D7489F7-23AE-49E7-9B0E-2660D210A375}"/>
          </ac:picMkLst>
        </pc:picChg>
        <pc:picChg chg="mod">
          <ac:chgData name="Panzironi, Flavia" userId="2605e054-86b8-47a6-8c99-cd9580752c93" providerId="ADAL" clId="{99C875BC-2FDF-414D-8876-086A343E11CD}" dt="2022-06-07T15:43:34.255" v="4711" actId="164"/>
          <ac:picMkLst>
            <pc:docMk/>
            <pc:sldMk cId="3749891617" sldId="2146847064"/>
            <ac:picMk id="198" creationId="{A497C7F2-030F-4A47-9ABD-1F18E5449BBD}"/>
          </ac:picMkLst>
        </pc:picChg>
        <pc:picChg chg="mod">
          <ac:chgData name="Panzironi, Flavia" userId="2605e054-86b8-47a6-8c99-cd9580752c93" providerId="ADAL" clId="{99C875BC-2FDF-414D-8876-086A343E11CD}" dt="2022-06-07T15:43:34.255" v="4711" actId="164"/>
          <ac:picMkLst>
            <pc:docMk/>
            <pc:sldMk cId="3749891617" sldId="2146847064"/>
            <ac:picMk id="200" creationId="{313B9DC4-D168-47C9-8E82-1BD7C3C65A77}"/>
          </ac:picMkLst>
        </pc:picChg>
        <pc:picChg chg="mod">
          <ac:chgData name="Panzironi, Flavia" userId="2605e054-86b8-47a6-8c99-cd9580752c93" providerId="ADAL" clId="{99C875BC-2FDF-414D-8876-086A343E11CD}" dt="2022-06-07T15:43:34.255" v="4711" actId="164"/>
          <ac:picMkLst>
            <pc:docMk/>
            <pc:sldMk cId="3749891617" sldId="2146847064"/>
            <ac:picMk id="201" creationId="{6F88E221-337E-4641-92AA-BAE621FF3F34}"/>
          </ac:picMkLst>
        </pc:picChg>
        <pc:picChg chg="mod">
          <ac:chgData name="Panzironi, Flavia" userId="2605e054-86b8-47a6-8c99-cd9580752c93" providerId="ADAL" clId="{99C875BC-2FDF-414D-8876-086A343E11CD}" dt="2022-06-07T15:43:34.255" v="4711" actId="164"/>
          <ac:picMkLst>
            <pc:docMk/>
            <pc:sldMk cId="3749891617" sldId="2146847064"/>
            <ac:picMk id="204" creationId="{5FC55E5A-6065-499B-B400-5673E6251387}"/>
          </ac:picMkLst>
        </pc:picChg>
        <pc:picChg chg="mod">
          <ac:chgData name="Panzironi, Flavia" userId="2605e054-86b8-47a6-8c99-cd9580752c93" providerId="ADAL" clId="{99C875BC-2FDF-414D-8876-086A343E11CD}" dt="2022-06-07T15:43:34.255" v="4711" actId="164"/>
          <ac:picMkLst>
            <pc:docMk/>
            <pc:sldMk cId="3749891617" sldId="2146847064"/>
            <ac:picMk id="205" creationId="{10F8A4DB-7183-4FAA-953A-B80C4C77CE29}"/>
          </ac:picMkLst>
        </pc:picChg>
        <pc:picChg chg="mod">
          <ac:chgData name="Panzironi, Flavia" userId="2605e054-86b8-47a6-8c99-cd9580752c93" providerId="ADAL" clId="{99C875BC-2FDF-414D-8876-086A343E11CD}" dt="2022-06-07T15:43:34.255" v="4711" actId="164"/>
          <ac:picMkLst>
            <pc:docMk/>
            <pc:sldMk cId="3749891617" sldId="2146847064"/>
            <ac:picMk id="206" creationId="{F15E727A-9993-4B5A-A508-9DFA9ABEAFED}"/>
          </ac:picMkLst>
        </pc:picChg>
        <pc:picChg chg="mod">
          <ac:chgData name="Panzironi, Flavia" userId="2605e054-86b8-47a6-8c99-cd9580752c93" providerId="ADAL" clId="{99C875BC-2FDF-414D-8876-086A343E11CD}" dt="2022-06-07T15:43:34.255" v="4711" actId="164"/>
          <ac:picMkLst>
            <pc:docMk/>
            <pc:sldMk cId="3749891617" sldId="2146847064"/>
            <ac:picMk id="214" creationId="{601854EA-AB4E-40D0-8A99-D5B59AEBC6C8}"/>
          </ac:picMkLst>
        </pc:picChg>
        <pc:picChg chg="mod">
          <ac:chgData name="Panzironi, Flavia" userId="2605e054-86b8-47a6-8c99-cd9580752c93" providerId="ADAL" clId="{99C875BC-2FDF-414D-8876-086A343E11CD}" dt="2022-06-07T15:43:34.255" v="4711" actId="164"/>
          <ac:picMkLst>
            <pc:docMk/>
            <pc:sldMk cId="3749891617" sldId="2146847064"/>
            <ac:picMk id="222" creationId="{F4C4290C-1EEC-49E0-A10B-D43C46568ACA}"/>
          </ac:picMkLst>
        </pc:picChg>
        <pc:picChg chg="ord">
          <ac:chgData name="Panzironi, Flavia" userId="2605e054-86b8-47a6-8c99-cd9580752c93" providerId="ADAL" clId="{99C875BC-2FDF-414D-8876-086A343E11CD}" dt="2022-06-08T05:57:14.167" v="5834" actId="167"/>
          <ac:picMkLst>
            <pc:docMk/>
            <pc:sldMk cId="3749891617" sldId="2146847064"/>
            <ac:picMk id="225" creationId="{70BB3260-54B5-4F2D-8FB5-8C120D70E203}"/>
          </ac:picMkLst>
        </pc:picChg>
        <pc:picChg chg="mod">
          <ac:chgData name="Panzironi, Flavia" userId="2605e054-86b8-47a6-8c99-cd9580752c93" providerId="ADAL" clId="{99C875BC-2FDF-414D-8876-086A343E11CD}" dt="2022-06-07T15:43:34.255" v="4711" actId="164"/>
          <ac:picMkLst>
            <pc:docMk/>
            <pc:sldMk cId="3749891617" sldId="2146847064"/>
            <ac:picMk id="226" creationId="{10BDD802-CAB5-4DE1-88DB-41E64BBA1A0E}"/>
          </ac:picMkLst>
        </pc:picChg>
        <pc:picChg chg="mod">
          <ac:chgData name="Panzironi, Flavia" userId="2605e054-86b8-47a6-8c99-cd9580752c93" providerId="ADAL" clId="{99C875BC-2FDF-414D-8876-086A343E11CD}" dt="2022-06-07T15:43:34.255" v="4711" actId="164"/>
          <ac:picMkLst>
            <pc:docMk/>
            <pc:sldMk cId="3749891617" sldId="2146847064"/>
            <ac:picMk id="227" creationId="{469A415A-9FDD-448E-8B0D-EF70A1C9E0DC}"/>
          </ac:picMkLst>
        </pc:picChg>
        <pc:picChg chg="mod">
          <ac:chgData name="Panzironi, Flavia" userId="2605e054-86b8-47a6-8c99-cd9580752c93" providerId="ADAL" clId="{99C875BC-2FDF-414D-8876-086A343E11CD}" dt="2022-06-07T15:43:34.255" v="4711" actId="164"/>
          <ac:picMkLst>
            <pc:docMk/>
            <pc:sldMk cId="3749891617" sldId="2146847064"/>
            <ac:picMk id="228" creationId="{B966DFE7-05CA-4A51-A40C-4981471201F8}"/>
          </ac:picMkLst>
        </pc:picChg>
        <pc:picChg chg="mod">
          <ac:chgData name="Panzironi, Flavia" userId="2605e054-86b8-47a6-8c99-cd9580752c93" providerId="ADAL" clId="{99C875BC-2FDF-414D-8876-086A343E11CD}" dt="2022-06-07T15:43:34.255" v="4711" actId="164"/>
          <ac:picMkLst>
            <pc:docMk/>
            <pc:sldMk cId="3749891617" sldId="2146847064"/>
            <ac:picMk id="230" creationId="{90267B95-01BF-4F85-B9F9-599B846656F9}"/>
          </ac:picMkLst>
        </pc:picChg>
        <pc:picChg chg="mod">
          <ac:chgData name="Panzironi, Flavia" userId="2605e054-86b8-47a6-8c99-cd9580752c93" providerId="ADAL" clId="{99C875BC-2FDF-414D-8876-086A343E11CD}" dt="2022-06-07T15:43:34.255" v="4711" actId="164"/>
          <ac:picMkLst>
            <pc:docMk/>
            <pc:sldMk cId="3749891617" sldId="2146847064"/>
            <ac:picMk id="231" creationId="{E34C9B95-A17D-40A2-A414-7E134E8A34E0}"/>
          </ac:picMkLst>
        </pc:picChg>
        <pc:picChg chg="mod">
          <ac:chgData name="Panzironi, Flavia" userId="2605e054-86b8-47a6-8c99-cd9580752c93" providerId="ADAL" clId="{99C875BC-2FDF-414D-8876-086A343E11CD}" dt="2022-06-07T15:43:34.255" v="4711" actId="164"/>
          <ac:picMkLst>
            <pc:docMk/>
            <pc:sldMk cId="3749891617" sldId="2146847064"/>
            <ac:picMk id="232" creationId="{55746BA1-829E-4C65-AD14-42B85D2A8E5F}"/>
          </ac:picMkLst>
        </pc:picChg>
        <pc:picChg chg="mod">
          <ac:chgData name="Panzironi, Flavia" userId="2605e054-86b8-47a6-8c99-cd9580752c93" providerId="ADAL" clId="{99C875BC-2FDF-414D-8876-086A343E11CD}" dt="2022-06-07T15:43:34.255" v="4711" actId="164"/>
          <ac:picMkLst>
            <pc:docMk/>
            <pc:sldMk cId="3749891617" sldId="2146847064"/>
            <ac:picMk id="233" creationId="{20C0FB6B-4B01-4DF4-9EB7-948E8BD62F8D}"/>
          </ac:picMkLst>
        </pc:picChg>
        <pc:picChg chg="mod">
          <ac:chgData name="Panzironi, Flavia" userId="2605e054-86b8-47a6-8c99-cd9580752c93" providerId="ADAL" clId="{99C875BC-2FDF-414D-8876-086A343E11CD}" dt="2022-06-07T15:43:34.255" v="4711" actId="164"/>
          <ac:picMkLst>
            <pc:docMk/>
            <pc:sldMk cId="3749891617" sldId="2146847064"/>
            <ac:picMk id="234" creationId="{4157C576-5106-4760-AE0C-4207DC9768DA}"/>
          </ac:picMkLst>
        </pc:picChg>
        <pc:picChg chg="mod">
          <ac:chgData name="Panzironi, Flavia" userId="2605e054-86b8-47a6-8c99-cd9580752c93" providerId="ADAL" clId="{99C875BC-2FDF-414D-8876-086A343E11CD}" dt="2022-06-07T15:43:34.255" v="4711" actId="164"/>
          <ac:picMkLst>
            <pc:docMk/>
            <pc:sldMk cId="3749891617" sldId="2146847064"/>
            <ac:picMk id="235" creationId="{7AB74DFA-E6E1-4794-B8AF-1193F49B24BF}"/>
          </ac:picMkLst>
        </pc:picChg>
        <pc:picChg chg="mod">
          <ac:chgData name="Panzironi, Flavia" userId="2605e054-86b8-47a6-8c99-cd9580752c93" providerId="ADAL" clId="{99C875BC-2FDF-414D-8876-086A343E11CD}" dt="2022-06-07T15:43:34.255" v="4711" actId="164"/>
          <ac:picMkLst>
            <pc:docMk/>
            <pc:sldMk cId="3749891617" sldId="2146847064"/>
            <ac:picMk id="236" creationId="{55C7B2C5-7BDB-47B6-9F17-C659B2ED7738}"/>
          </ac:picMkLst>
        </pc:picChg>
        <pc:picChg chg="mod">
          <ac:chgData name="Panzironi, Flavia" userId="2605e054-86b8-47a6-8c99-cd9580752c93" providerId="ADAL" clId="{99C875BC-2FDF-414D-8876-086A343E11CD}" dt="2022-06-07T15:43:34.255" v="4711" actId="164"/>
          <ac:picMkLst>
            <pc:docMk/>
            <pc:sldMk cId="3749891617" sldId="2146847064"/>
            <ac:picMk id="237" creationId="{1D8930D4-1998-4BC5-B83A-545BF5551AE2}"/>
          </ac:picMkLst>
        </pc:picChg>
        <pc:picChg chg="mod">
          <ac:chgData name="Panzironi, Flavia" userId="2605e054-86b8-47a6-8c99-cd9580752c93" providerId="ADAL" clId="{99C875BC-2FDF-414D-8876-086A343E11CD}" dt="2022-06-07T15:43:34.255" v="4711" actId="164"/>
          <ac:picMkLst>
            <pc:docMk/>
            <pc:sldMk cId="3749891617" sldId="2146847064"/>
            <ac:picMk id="238" creationId="{B2404423-8F2D-4D10-95AE-FCC846A34E03}"/>
          </ac:picMkLst>
        </pc:picChg>
        <pc:picChg chg="mod">
          <ac:chgData name="Panzironi, Flavia" userId="2605e054-86b8-47a6-8c99-cd9580752c93" providerId="ADAL" clId="{99C875BC-2FDF-414D-8876-086A343E11CD}" dt="2022-06-07T15:43:34.255" v="4711" actId="164"/>
          <ac:picMkLst>
            <pc:docMk/>
            <pc:sldMk cId="3749891617" sldId="2146847064"/>
            <ac:picMk id="240" creationId="{A7600153-168E-4D09-A55A-D7B4B15328A9}"/>
          </ac:picMkLst>
        </pc:picChg>
        <pc:picChg chg="mod">
          <ac:chgData name="Panzironi, Flavia" userId="2605e054-86b8-47a6-8c99-cd9580752c93" providerId="ADAL" clId="{99C875BC-2FDF-414D-8876-086A343E11CD}" dt="2022-06-07T15:43:34.255" v="4711" actId="164"/>
          <ac:picMkLst>
            <pc:docMk/>
            <pc:sldMk cId="3749891617" sldId="2146847064"/>
            <ac:picMk id="241" creationId="{FBCDCDA6-9AB6-4A9D-B2B9-7A5E29D3B943}"/>
          </ac:picMkLst>
        </pc:picChg>
        <pc:picChg chg="mod">
          <ac:chgData name="Panzironi, Flavia" userId="2605e054-86b8-47a6-8c99-cd9580752c93" providerId="ADAL" clId="{99C875BC-2FDF-414D-8876-086A343E11CD}" dt="2022-06-07T15:43:34.255" v="4711" actId="164"/>
          <ac:picMkLst>
            <pc:docMk/>
            <pc:sldMk cId="3749891617" sldId="2146847064"/>
            <ac:picMk id="242" creationId="{68538276-F038-4450-BB33-3A8A95274EAD}"/>
          </ac:picMkLst>
        </pc:picChg>
        <pc:picChg chg="mod">
          <ac:chgData name="Panzironi, Flavia" userId="2605e054-86b8-47a6-8c99-cd9580752c93" providerId="ADAL" clId="{99C875BC-2FDF-414D-8876-086A343E11CD}" dt="2022-06-07T15:43:34.255" v="4711" actId="164"/>
          <ac:picMkLst>
            <pc:docMk/>
            <pc:sldMk cId="3749891617" sldId="2146847064"/>
            <ac:picMk id="243" creationId="{682105B8-F1A4-4974-B64D-37F722E45E25}"/>
          </ac:picMkLst>
        </pc:picChg>
        <pc:picChg chg="add mod ord">
          <ac:chgData name="Panzironi, Flavia" userId="2605e054-86b8-47a6-8c99-cd9580752c93" providerId="ADAL" clId="{99C875BC-2FDF-414D-8876-086A343E11CD}" dt="2022-06-08T06:02:47.894" v="5913" actId="1037"/>
          <ac:picMkLst>
            <pc:docMk/>
            <pc:sldMk cId="3749891617" sldId="2146847064"/>
            <ac:picMk id="273" creationId="{4D6912FD-045C-46EC-B253-3008BFCED42F}"/>
          </ac:picMkLst>
        </pc:picChg>
        <pc:picChg chg="del">
          <ac:chgData name="Panzironi, Flavia" userId="2605e054-86b8-47a6-8c99-cd9580752c93" providerId="ADAL" clId="{99C875BC-2FDF-414D-8876-086A343E11CD}" dt="2022-06-07T15:43:12.138" v="4706" actId="478"/>
          <ac:picMkLst>
            <pc:docMk/>
            <pc:sldMk cId="3749891617" sldId="2146847064"/>
            <ac:picMk id="273" creationId="{C99C344A-70B8-4AD1-9208-2F464F34D2D9}"/>
          </ac:picMkLst>
        </pc:picChg>
        <pc:picChg chg="mod">
          <ac:chgData name="Panzironi, Flavia" userId="2605e054-86b8-47a6-8c99-cd9580752c93" providerId="ADAL" clId="{99C875BC-2FDF-414D-8876-086A343E11CD}" dt="2022-06-07T15:43:34.255" v="4711" actId="164"/>
          <ac:picMkLst>
            <pc:docMk/>
            <pc:sldMk cId="3749891617" sldId="2146847064"/>
            <ac:picMk id="274" creationId="{9D04FFB0-DB20-4B6E-8700-003982B01EE6}"/>
          </ac:picMkLst>
        </pc:picChg>
        <pc:picChg chg="mod">
          <ac:chgData name="Panzironi, Flavia" userId="2605e054-86b8-47a6-8c99-cd9580752c93" providerId="ADAL" clId="{99C875BC-2FDF-414D-8876-086A343E11CD}" dt="2022-06-07T15:43:34.255" v="4711" actId="164"/>
          <ac:picMkLst>
            <pc:docMk/>
            <pc:sldMk cId="3749891617" sldId="2146847064"/>
            <ac:picMk id="275" creationId="{A1BD6181-8A59-4E5C-9F0D-9118952A43B2}"/>
          </ac:picMkLst>
        </pc:picChg>
        <pc:cxnChg chg="mod">
          <ac:chgData name="Panzironi, Flavia" userId="2605e054-86b8-47a6-8c99-cd9580752c93" providerId="ADAL" clId="{99C875BC-2FDF-414D-8876-086A343E11CD}" dt="2022-06-07T15:43:34.255" v="4711" actId="164"/>
          <ac:cxnSpMkLst>
            <pc:docMk/>
            <pc:sldMk cId="3749891617" sldId="2146847064"/>
            <ac:cxnSpMk id="197" creationId="{BB6349D6-643C-4D25-BD1E-DB18668A594E}"/>
          </ac:cxnSpMkLst>
        </pc:cxnChg>
        <pc:cxnChg chg="mod">
          <ac:chgData name="Panzironi, Flavia" userId="2605e054-86b8-47a6-8c99-cd9580752c93" providerId="ADAL" clId="{99C875BC-2FDF-414D-8876-086A343E11CD}" dt="2022-06-07T15:43:34.255" v="4711" actId="164"/>
          <ac:cxnSpMkLst>
            <pc:docMk/>
            <pc:sldMk cId="3749891617" sldId="2146847064"/>
            <ac:cxnSpMk id="199" creationId="{D3176463-C942-4CBA-8551-BCF3BDAFA36A}"/>
          </ac:cxnSpMkLst>
        </pc:cxnChg>
        <pc:cxnChg chg="mod">
          <ac:chgData name="Panzironi, Flavia" userId="2605e054-86b8-47a6-8c99-cd9580752c93" providerId="ADAL" clId="{99C875BC-2FDF-414D-8876-086A343E11CD}" dt="2022-06-07T15:43:34.255" v="4711" actId="164"/>
          <ac:cxnSpMkLst>
            <pc:docMk/>
            <pc:sldMk cId="3749891617" sldId="2146847064"/>
            <ac:cxnSpMk id="229" creationId="{4BACF266-D125-47FF-9BEB-4ED8D948E1FE}"/>
          </ac:cxnSpMkLst>
        </pc:cxnChg>
      </pc:sldChg>
      <pc:sldChg chg="addSp delSp modSp mod">
        <pc:chgData name="Panzironi, Flavia" userId="2605e054-86b8-47a6-8c99-cd9580752c93" providerId="ADAL" clId="{99C875BC-2FDF-414D-8876-086A343E11CD}" dt="2022-06-08T06:26:26.283" v="6028" actId="1036"/>
        <pc:sldMkLst>
          <pc:docMk/>
          <pc:sldMk cId="2143652721" sldId="2146847068"/>
        </pc:sldMkLst>
        <pc:spChg chg="mod">
          <ac:chgData name="Panzironi, Flavia" userId="2605e054-86b8-47a6-8c99-cd9580752c93" providerId="ADAL" clId="{99C875BC-2FDF-414D-8876-086A343E11CD}" dt="2022-06-08T06:25:56.856" v="6016" actId="164"/>
          <ac:spMkLst>
            <pc:docMk/>
            <pc:sldMk cId="2143652721" sldId="2146847068"/>
            <ac:spMk id="148" creationId="{2791A5F4-EE66-4E2B-85F2-A9A00249A8C7}"/>
          </ac:spMkLst>
        </pc:spChg>
        <pc:spChg chg="mod">
          <ac:chgData name="Panzironi, Flavia" userId="2605e054-86b8-47a6-8c99-cd9580752c93" providerId="ADAL" clId="{99C875BC-2FDF-414D-8876-086A343E11CD}" dt="2022-06-08T06:25:56.856" v="6016" actId="164"/>
          <ac:spMkLst>
            <pc:docMk/>
            <pc:sldMk cId="2143652721" sldId="2146847068"/>
            <ac:spMk id="149" creationId="{9CE116D5-6319-4AA1-9226-9D148432B07E}"/>
          </ac:spMkLst>
        </pc:spChg>
        <pc:spChg chg="mod">
          <ac:chgData name="Panzironi, Flavia" userId="2605e054-86b8-47a6-8c99-cd9580752c93" providerId="ADAL" clId="{99C875BC-2FDF-414D-8876-086A343E11CD}" dt="2022-06-08T06:25:56.856" v="6016" actId="164"/>
          <ac:spMkLst>
            <pc:docMk/>
            <pc:sldMk cId="2143652721" sldId="2146847068"/>
            <ac:spMk id="161" creationId="{CE25FAC7-059C-4D21-9894-0C602AFB7B79}"/>
          </ac:spMkLst>
        </pc:spChg>
        <pc:spChg chg="mod">
          <ac:chgData name="Panzironi, Flavia" userId="2605e054-86b8-47a6-8c99-cd9580752c93" providerId="ADAL" clId="{99C875BC-2FDF-414D-8876-086A343E11CD}" dt="2022-06-08T06:25:56.856" v="6016" actId="164"/>
          <ac:spMkLst>
            <pc:docMk/>
            <pc:sldMk cId="2143652721" sldId="2146847068"/>
            <ac:spMk id="176" creationId="{B2B83032-ABC7-4093-89FD-566AFBCBFFD7}"/>
          </ac:spMkLst>
        </pc:spChg>
        <pc:spChg chg="mod">
          <ac:chgData name="Panzironi, Flavia" userId="2605e054-86b8-47a6-8c99-cd9580752c93" providerId="ADAL" clId="{99C875BC-2FDF-414D-8876-086A343E11CD}" dt="2022-06-08T06:25:56.856" v="6016" actId="164"/>
          <ac:spMkLst>
            <pc:docMk/>
            <pc:sldMk cId="2143652721" sldId="2146847068"/>
            <ac:spMk id="178" creationId="{3DD189E0-411D-46CF-8B3F-01737D970BE1}"/>
          </ac:spMkLst>
        </pc:spChg>
        <pc:spChg chg="mod">
          <ac:chgData name="Panzironi, Flavia" userId="2605e054-86b8-47a6-8c99-cd9580752c93" providerId="ADAL" clId="{99C875BC-2FDF-414D-8876-086A343E11CD}" dt="2022-06-08T06:25:56.856" v="6016" actId="164"/>
          <ac:spMkLst>
            <pc:docMk/>
            <pc:sldMk cId="2143652721" sldId="2146847068"/>
            <ac:spMk id="179" creationId="{31693C1E-5D16-4534-B601-90F5A71FFBBA}"/>
          </ac:spMkLst>
        </pc:spChg>
        <pc:spChg chg="mod">
          <ac:chgData name="Panzironi, Flavia" userId="2605e054-86b8-47a6-8c99-cd9580752c93" providerId="ADAL" clId="{99C875BC-2FDF-414D-8876-086A343E11CD}" dt="2022-06-08T06:25:56.856" v="6016" actId="164"/>
          <ac:spMkLst>
            <pc:docMk/>
            <pc:sldMk cId="2143652721" sldId="2146847068"/>
            <ac:spMk id="180" creationId="{47A03565-30AC-4C35-A6A3-486AED100540}"/>
          </ac:spMkLst>
        </pc:spChg>
        <pc:spChg chg="mod">
          <ac:chgData name="Panzironi, Flavia" userId="2605e054-86b8-47a6-8c99-cd9580752c93" providerId="ADAL" clId="{99C875BC-2FDF-414D-8876-086A343E11CD}" dt="2022-06-08T06:25:56.856" v="6016" actId="164"/>
          <ac:spMkLst>
            <pc:docMk/>
            <pc:sldMk cId="2143652721" sldId="2146847068"/>
            <ac:spMk id="181" creationId="{FD029F82-FE4F-4D98-A346-7823852B886E}"/>
          </ac:spMkLst>
        </pc:spChg>
        <pc:spChg chg="mod">
          <ac:chgData name="Panzironi, Flavia" userId="2605e054-86b8-47a6-8c99-cd9580752c93" providerId="ADAL" clId="{99C875BC-2FDF-414D-8876-086A343E11CD}" dt="2022-06-08T06:25:56.856" v="6016" actId="164"/>
          <ac:spMkLst>
            <pc:docMk/>
            <pc:sldMk cId="2143652721" sldId="2146847068"/>
            <ac:spMk id="182" creationId="{F3556283-D772-452F-A0B4-D4144E6CC18F}"/>
          </ac:spMkLst>
        </pc:spChg>
        <pc:spChg chg="mod">
          <ac:chgData name="Panzironi, Flavia" userId="2605e054-86b8-47a6-8c99-cd9580752c93" providerId="ADAL" clId="{99C875BC-2FDF-414D-8876-086A343E11CD}" dt="2022-06-08T06:25:56.856" v="6016" actId="164"/>
          <ac:spMkLst>
            <pc:docMk/>
            <pc:sldMk cId="2143652721" sldId="2146847068"/>
            <ac:spMk id="183" creationId="{3A470860-E518-4728-960A-5F9D96F50709}"/>
          </ac:spMkLst>
        </pc:spChg>
        <pc:spChg chg="mod">
          <ac:chgData name="Panzironi, Flavia" userId="2605e054-86b8-47a6-8c99-cd9580752c93" providerId="ADAL" clId="{99C875BC-2FDF-414D-8876-086A343E11CD}" dt="2022-06-08T06:25:56.856" v="6016" actId="164"/>
          <ac:spMkLst>
            <pc:docMk/>
            <pc:sldMk cId="2143652721" sldId="2146847068"/>
            <ac:spMk id="184" creationId="{C2A0CC81-3296-4395-AB09-BA66C42404EF}"/>
          </ac:spMkLst>
        </pc:spChg>
        <pc:spChg chg="mod">
          <ac:chgData name="Panzironi, Flavia" userId="2605e054-86b8-47a6-8c99-cd9580752c93" providerId="ADAL" clId="{99C875BC-2FDF-414D-8876-086A343E11CD}" dt="2022-06-08T06:25:56.856" v="6016" actId="164"/>
          <ac:spMkLst>
            <pc:docMk/>
            <pc:sldMk cId="2143652721" sldId="2146847068"/>
            <ac:spMk id="185" creationId="{AAA46234-57DA-4965-B757-8A62509E553F}"/>
          </ac:spMkLst>
        </pc:spChg>
        <pc:spChg chg="mod">
          <ac:chgData name="Panzironi, Flavia" userId="2605e054-86b8-47a6-8c99-cd9580752c93" providerId="ADAL" clId="{99C875BC-2FDF-414D-8876-086A343E11CD}" dt="2022-06-08T06:25:56.856" v="6016" actId="164"/>
          <ac:spMkLst>
            <pc:docMk/>
            <pc:sldMk cId="2143652721" sldId="2146847068"/>
            <ac:spMk id="188" creationId="{2B889034-F84E-4F5A-9D28-58CC2372B0B3}"/>
          </ac:spMkLst>
        </pc:spChg>
        <pc:spChg chg="add mod">
          <ac:chgData name="Panzironi, Flavia" userId="2605e054-86b8-47a6-8c99-cd9580752c93" providerId="ADAL" clId="{99C875BC-2FDF-414D-8876-086A343E11CD}" dt="2022-06-08T06:25:42.898" v="6015" actId="13926"/>
          <ac:spMkLst>
            <pc:docMk/>
            <pc:sldMk cId="2143652721" sldId="2146847068"/>
            <ac:spMk id="200" creationId="{C9EA5D60-EFD3-43D0-A71A-6975C3331E97}"/>
          </ac:spMkLst>
        </pc:spChg>
        <pc:grpChg chg="add mod">
          <ac:chgData name="Panzironi, Flavia" userId="2605e054-86b8-47a6-8c99-cd9580752c93" providerId="ADAL" clId="{99C875BC-2FDF-414D-8876-086A343E11CD}" dt="2022-06-08T06:26:26.283" v="6028" actId="1036"/>
          <ac:grpSpMkLst>
            <pc:docMk/>
            <pc:sldMk cId="2143652721" sldId="2146847068"/>
            <ac:grpSpMk id="2" creationId="{4921AD65-8FD3-426A-BC2B-32D1BFF72CFD}"/>
          </ac:grpSpMkLst>
        </pc:grpChg>
        <pc:grpChg chg="mod">
          <ac:chgData name="Panzironi, Flavia" userId="2605e054-86b8-47a6-8c99-cd9580752c93" providerId="ADAL" clId="{99C875BC-2FDF-414D-8876-086A343E11CD}" dt="2022-06-08T06:25:56.856" v="6016" actId="164"/>
          <ac:grpSpMkLst>
            <pc:docMk/>
            <pc:sldMk cId="2143652721" sldId="2146847068"/>
            <ac:grpSpMk id="5" creationId="{717BAF62-98C6-4161-83B3-EBD1271CD8E3}"/>
          </ac:grpSpMkLst>
        </pc:grpChg>
        <pc:picChg chg="mod">
          <ac:chgData name="Panzironi, Flavia" userId="2605e054-86b8-47a6-8c99-cd9580752c93" providerId="ADAL" clId="{99C875BC-2FDF-414D-8876-086A343E11CD}" dt="2022-06-08T06:25:56.856" v="6016" actId="164"/>
          <ac:picMkLst>
            <pc:docMk/>
            <pc:sldMk cId="2143652721" sldId="2146847068"/>
            <ac:picMk id="10" creationId="{CB495290-C794-4425-80AD-F55C31A239AA}"/>
          </ac:picMkLst>
        </pc:picChg>
        <pc:picChg chg="mod">
          <ac:chgData name="Panzironi, Flavia" userId="2605e054-86b8-47a6-8c99-cd9580752c93" providerId="ADAL" clId="{99C875BC-2FDF-414D-8876-086A343E11CD}" dt="2022-06-08T06:25:56.856" v="6016" actId="164"/>
          <ac:picMkLst>
            <pc:docMk/>
            <pc:sldMk cId="2143652721" sldId="2146847068"/>
            <ac:picMk id="16" creationId="{99CD3BCC-6028-4585-852C-22D0EB446296}"/>
          </ac:picMkLst>
        </pc:picChg>
        <pc:picChg chg="mod">
          <ac:chgData name="Panzironi, Flavia" userId="2605e054-86b8-47a6-8c99-cd9580752c93" providerId="ADAL" clId="{99C875BC-2FDF-414D-8876-086A343E11CD}" dt="2022-06-08T06:25:56.856" v="6016" actId="164"/>
          <ac:picMkLst>
            <pc:docMk/>
            <pc:sldMk cId="2143652721" sldId="2146847068"/>
            <ac:picMk id="22" creationId="{2D7941C1-BE8B-4D95-AF51-87BBEB2AE067}"/>
          </ac:picMkLst>
        </pc:picChg>
        <pc:picChg chg="mod">
          <ac:chgData name="Panzironi, Flavia" userId="2605e054-86b8-47a6-8c99-cd9580752c93" providerId="ADAL" clId="{99C875BC-2FDF-414D-8876-086A343E11CD}" dt="2022-06-08T06:25:56.856" v="6016" actId="164"/>
          <ac:picMkLst>
            <pc:docMk/>
            <pc:sldMk cId="2143652721" sldId="2146847068"/>
            <ac:picMk id="63" creationId="{8E7291C9-2477-43BD-9862-23295CE76036}"/>
          </ac:picMkLst>
        </pc:picChg>
        <pc:picChg chg="del">
          <ac:chgData name="Panzironi, Flavia" userId="2605e054-86b8-47a6-8c99-cd9580752c93" providerId="ADAL" clId="{99C875BC-2FDF-414D-8876-086A343E11CD}" dt="2022-06-08T06:25:11.632" v="5990" actId="478"/>
          <ac:picMkLst>
            <pc:docMk/>
            <pc:sldMk cId="2143652721" sldId="2146847068"/>
            <ac:picMk id="172" creationId="{CA8FC613-7484-4F3B-ABD8-69CD60E01171}"/>
          </ac:picMkLst>
        </pc:picChg>
        <pc:picChg chg="mod">
          <ac:chgData name="Panzironi, Flavia" userId="2605e054-86b8-47a6-8c99-cd9580752c93" providerId="ADAL" clId="{99C875BC-2FDF-414D-8876-086A343E11CD}" dt="2022-06-08T06:25:56.856" v="6016" actId="164"/>
          <ac:picMkLst>
            <pc:docMk/>
            <pc:sldMk cId="2143652721" sldId="2146847068"/>
            <ac:picMk id="173" creationId="{963253EF-A2B2-4C78-B284-0EAE46EF13D8}"/>
          </ac:picMkLst>
        </pc:picChg>
        <pc:picChg chg="mod">
          <ac:chgData name="Panzironi, Flavia" userId="2605e054-86b8-47a6-8c99-cd9580752c93" providerId="ADAL" clId="{99C875BC-2FDF-414D-8876-086A343E11CD}" dt="2022-06-08T06:25:56.856" v="6016" actId="164"/>
          <ac:picMkLst>
            <pc:docMk/>
            <pc:sldMk cId="2143652721" sldId="2146847068"/>
            <ac:picMk id="174" creationId="{9B891BF0-4864-4065-BCFF-B65451C1C583}"/>
          </ac:picMkLst>
        </pc:picChg>
        <pc:picChg chg="mod">
          <ac:chgData name="Panzironi, Flavia" userId="2605e054-86b8-47a6-8c99-cd9580752c93" providerId="ADAL" clId="{99C875BC-2FDF-414D-8876-086A343E11CD}" dt="2022-06-08T06:25:56.856" v="6016" actId="164"/>
          <ac:picMkLst>
            <pc:docMk/>
            <pc:sldMk cId="2143652721" sldId="2146847068"/>
            <ac:picMk id="192" creationId="{9E6D749D-7300-491B-8603-FD18482A46D9}"/>
          </ac:picMkLst>
        </pc:picChg>
        <pc:picChg chg="mod">
          <ac:chgData name="Panzironi, Flavia" userId="2605e054-86b8-47a6-8c99-cd9580752c93" providerId="ADAL" clId="{99C875BC-2FDF-414D-8876-086A343E11CD}" dt="2022-06-08T06:25:56.856" v="6016" actId="164"/>
          <ac:picMkLst>
            <pc:docMk/>
            <pc:sldMk cId="2143652721" sldId="2146847068"/>
            <ac:picMk id="193" creationId="{B2CFB741-3297-401A-8B88-A71E78FF5127}"/>
          </ac:picMkLst>
        </pc:picChg>
        <pc:picChg chg="mod">
          <ac:chgData name="Panzironi, Flavia" userId="2605e054-86b8-47a6-8c99-cd9580752c93" providerId="ADAL" clId="{99C875BC-2FDF-414D-8876-086A343E11CD}" dt="2022-06-08T06:25:56.856" v="6016" actId="164"/>
          <ac:picMkLst>
            <pc:docMk/>
            <pc:sldMk cId="2143652721" sldId="2146847068"/>
            <ac:picMk id="196" creationId="{5F5D6277-0B33-48F4-AA33-20A447FD07CF}"/>
          </ac:picMkLst>
        </pc:picChg>
        <pc:picChg chg="add mod ord">
          <ac:chgData name="Panzironi, Flavia" userId="2605e054-86b8-47a6-8c99-cd9580752c93" providerId="ADAL" clId="{99C875BC-2FDF-414D-8876-086A343E11CD}" dt="2022-06-08T06:25:22.513" v="6003" actId="167"/>
          <ac:picMkLst>
            <pc:docMk/>
            <pc:sldMk cId="2143652721" sldId="2146847068"/>
            <ac:picMk id="198" creationId="{0EDA43A8-86C6-467F-B09B-45F9C6D816B7}"/>
          </ac:picMkLst>
        </pc:picChg>
        <pc:cxnChg chg="mod">
          <ac:chgData name="Panzironi, Flavia" userId="2605e054-86b8-47a6-8c99-cd9580752c93" providerId="ADAL" clId="{99C875BC-2FDF-414D-8876-086A343E11CD}" dt="2022-06-08T06:25:56.856" v="6016" actId="164"/>
          <ac:cxnSpMkLst>
            <pc:docMk/>
            <pc:sldMk cId="2143652721" sldId="2146847068"/>
            <ac:cxnSpMk id="191" creationId="{BF54464D-619B-4EC6-8B92-06EAB44DE0DE}"/>
          </ac:cxnSpMkLst>
        </pc:cxnChg>
      </pc:sldChg>
      <pc:sldChg chg="addSp delSp modSp mod">
        <pc:chgData name="Panzironi, Flavia" userId="2605e054-86b8-47a6-8c99-cd9580752c93" providerId="ADAL" clId="{99C875BC-2FDF-414D-8876-086A343E11CD}" dt="2022-06-08T13:50:17.672" v="7736" actId="20577"/>
        <pc:sldMkLst>
          <pc:docMk/>
          <pc:sldMk cId="2810187742" sldId="2146847074"/>
        </pc:sldMkLst>
        <pc:spChg chg="add mod">
          <ac:chgData name="Panzironi, Flavia" userId="2605e054-86b8-47a6-8c99-cd9580752c93" providerId="ADAL" clId="{99C875BC-2FDF-414D-8876-086A343E11CD}" dt="2022-06-08T13:50:17.672" v="7736" actId="20577"/>
          <ac:spMkLst>
            <pc:docMk/>
            <pc:sldMk cId="2810187742" sldId="2146847074"/>
            <ac:spMk id="158" creationId="{B8E84DF2-4518-4DB1-8B28-F65DBE305D6A}"/>
          </ac:spMkLst>
        </pc:spChg>
        <pc:spChg chg="mod">
          <ac:chgData name="Panzironi, Flavia" userId="2605e054-86b8-47a6-8c99-cd9580752c93" providerId="ADAL" clId="{99C875BC-2FDF-414D-8876-086A343E11CD}" dt="2022-06-08T06:09:23.295" v="5927" actId="164"/>
          <ac:spMkLst>
            <pc:docMk/>
            <pc:sldMk cId="2810187742" sldId="2146847074"/>
            <ac:spMk id="183" creationId="{95A93FAD-447D-4A36-8FAB-85D014F69D09}"/>
          </ac:spMkLst>
        </pc:spChg>
        <pc:spChg chg="mod">
          <ac:chgData name="Panzironi, Flavia" userId="2605e054-86b8-47a6-8c99-cd9580752c93" providerId="ADAL" clId="{99C875BC-2FDF-414D-8876-086A343E11CD}" dt="2022-06-08T06:09:23.295" v="5927" actId="164"/>
          <ac:spMkLst>
            <pc:docMk/>
            <pc:sldMk cId="2810187742" sldId="2146847074"/>
            <ac:spMk id="184" creationId="{4FB5EBAF-D433-4935-84C3-33395E53112A}"/>
          </ac:spMkLst>
        </pc:spChg>
        <pc:spChg chg="mod">
          <ac:chgData name="Panzironi, Flavia" userId="2605e054-86b8-47a6-8c99-cd9580752c93" providerId="ADAL" clId="{99C875BC-2FDF-414D-8876-086A343E11CD}" dt="2022-06-08T06:09:23.295" v="5927" actId="164"/>
          <ac:spMkLst>
            <pc:docMk/>
            <pc:sldMk cId="2810187742" sldId="2146847074"/>
            <ac:spMk id="187" creationId="{05CA92C0-AF20-46AA-A059-571CA154D799}"/>
          </ac:spMkLst>
        </pc:spChg>
        <pc:spChg chg="mod">
          <ac:chgData name="Panzironi, Flavia" userId="2605e054-86b8-47a6-8c99-cd9580752c93" providerId="ADAL" clId="{99C875BC-2FDF-414D-8876-086A343E11CD}" dt="2022-06-08T06:09:23.295" v="5927" actId="164"/>
          <ac:spMkLst>
            <pc:docMk/>
            <pc:sldMk cId="2810187742" sldId="2146847074"/>
            <ac:spMk id="188" creationId="{DAD7EC84-7281-4AFF-84C4-DB6EC086320D}"/>
          </ac:spMkLst>
        </pc:spChg>
        <pc:spChg chg="mod">
          <ac:chgData name="Panzironi, Flavia" userId="2605e054-86b8-47a6-8c99-cd9580752c93" providerId="ADAL" clId="{99C875BC-2FDF-414D-8876-086A343E11CD}" dt="2022-06-08T06:09:23.295" v="5927" actId="164"/>
          <ac:spMkLst>
            <pc:docMk/>
            <pc:sldMk cId="2810187742" sldId="2146847074"/>
            <ac:spMk id="189" creationId="{7AB4A245-C079-4674-A5CA-12CB6D4ED941}"/>
          </ac:spMkLst>
        </pc:spChg>
        <pc:spChg chg="mod">
          <ac:chgData name="Panzironi, Flavia" userId="2605e054-86b8-47a6-8c99-cd9580752c93" providerId="ADAL" clId="{99C875BC-2FDF-414D-8876-086A343E11CD}" dt="2022-06-08T06:09:23.295" v="5927" actId="164"/>
          <ac:spMkLst>
            <pc:docMk/>
            <pc:sldMk cId="2810187742" sldId="2146847074"/>
            <ac:spMk id="191" creationId="{A723BCE2-7BDD-4372-B620-8642D2F875B6}"/>
          </ac:spMkLst>
        </pc:spChg>
        <pc:spChg chg="mod">
          <ac:chgData name="Panzironi, Flavia" userId="2605e054-86b8-47a6-8c99-cd9580752c93" providerId="ADAL" clId="{99C875BC-2FDF-414D-8876-086A343E11CD}" dt="2022-06-08T06:09:23.295" v="5927" actId="164"/>
          <ac:spMkLst>
            <pc:docMk/>
            <pc:sldMk cId="2810187742" sldId="2146847074"/>
            <ac:spMk id="192" creationId="{F82E741D-F851-4AE7-B972-FA4E75EF29FE}"/>
          </ac:spMkLst>
        </pc:spChg>
        <pc:spChg chg="mod">
          <ac:chgData name="Panzironi, Flavia" userId="2605e054-86b8-47a6-8c99-cd9580752c93" providerId="ADAL" clId="{99C875BC-2FDF-414D-8876-086A343E11CD}" dt="2022-06-08T06:09:23.295" v="5927" actId="164"/>
          <ac:spMkLst>
            <pc:docMk/>
            <pc:sldMk cId="2810187742" sldId="2146847074"/>
            <ac:spMk id="193" creationId="{08B0C94D-F85F-45CF-BDD4-AB4783D5CAD8}"/>
          </ac:spMkLst>
        </pc:spChg>
        <pc:spChg chg="mod">
          <ac:chgData name="Panzironi, Flavia" userId="2605e054-86b8-47a6-8c99-cd9580752c93" providerId="ADAL" clId="{99C875BC-2FDF-414D-8876-086A343E11CD}" dt="2022-06-08T06:09:23.295" v="5927" actId="164"/>
          <ac:spMkLst>
            <pc:docMk/>
            <pc:sldMk cId="2810187742" sldId="2146847074"/>
            <ac:spMk id="198" creationId="{7E125C7B-711E-4EA9-9F9B-F2F85C846DA6}"/>
          </ac:spMkLst>
        </pc:spChg>
        <pc:spChg chg="mod">
          <ac:chgData name="Panzironi, Flavia" userId="2605e054-86b8-47a6-8c99-cd9580752c93" providerId="ADAL" clId="{99C875BC-2FDF-414D-8876-086A343E11CD}" dt="2022-06-08T06:09:23.295" v="5927" actId="164"/>
          <ac:spMkLst>
            <pc:docMk/>
            <pc:sldMk cId="2810187742" sldId="2146847074"/>
            <ac:spMk id="201" creationId="{1806D372-7473-4245-B104-3E9C4F8CDB8B}"/>
          </ac:spMkLst>
        </pc:spChg>
        <pc:grpChg chg="add mod">
          <ac:chgData name="Panzironi, Flavia" userId="2605e054-86b8-47a6-8c99-cd9580752c93" providerId="ADAL" clId="{99C875BC-2FDF-414D-8876-086A343E11CD}" dt="2022-06-08T06:13:58.832" v="5965" actId="1076"/>
          <ac:grpSpMkLst>
            <pc:docMk/>
            <pc:sldMk cId="2810187742" sldId="2146847074"/>
            <ac:grpSpMk id="5" creationId="{630E3189-CFEE-4B33-8970-109ADFF3DEE9}"/>
          </ac:grpSpMkLst>
        </pc:grpChg>
        <pc:grpChg chg="mod">
          <ac:chgData name="Panzironi, Flavia" userId="2605e054-86b8-47a6-8c99-cd9580752c93" providerId="ADAL" clId="{99C875BC-2FDF-414D-8876-086A343E11CD}" dt="2022-06-08T06:09:23.295" v="5927" actId="164"/>
          <ac:grpSpMkLst>
            <pc:docMk/>
            <pc:sldMk cId="2810187742" sldId="2146847074"/>
            <ac:grpSpMk id="150" creationId="{2E0DA57A-461A-4824-8AC6-1B2C1332E7BA}"/>
          </ac:grpSpMkLst>
        </pc:grpChg>
        <pc:picChg chg="mod">
          <ac:chgData name="Panzironi, Flavia" userId="2605e054-86b8-47a6-8c99-cd9580752c93" providerId="ADAL" clId="{99C875BC-2FDF-414D-8876-086A343E11CD}" dt="2022-06-08T06:09:23.295" v="5927" actId="164"/>
          <ac:picMkLst>
            <pc:docMk/>
            <pc:sldMk cId="2810187742" sldId="2146847074"/>
            <ac:picMk id="63" creationId="{8E7291C9-2477-43BD-9862-23295CE76036}"/>
          </ac:picMkLst>
        </pc:picChg>
        <pc:picChg chg="del">
          <ac:chgData name="Panzironi, Flavia" userId="2605e054-86b8-47a6-8c99-cd9580752c93" providerId="ADAL" clId="{99C875BC-2FDF-414D-8876-086A343E11CD}" dt="2022-06-08T06:08:27.109" v="5924" actId="478"/>
          <ac:picMkLst>
            <pc:docMk/>
            <pc:sldMk cId="2810187742" sldId="2146847074"/>
            <ac:picMk id="148" creationId="{24461ED6-FD74-4C32-BEA0-A85211385EE5}"/>
          </ac:picMkLst>
        </pc:picChg>
        <pc:picChg chg="mod">
          <ac:chgData name="Panzironi, Flavia" userId="2605e054-86b8-47a6-8c99-cd9580752c93" providerId="ADAL" clId="{99C875BC-2FDF-414D-8876-086A343E11CD}" dt="2022-06-08T06:09:23.295" v="5927" actId="164"/>
          <ac:picMkLst>
            <pc:docMk/>
            <pc:sldMk cId="2810187742" sldId="2146847074"/>
            <ac:picMk id="156" creationId="{0A2F0261-698C-4837-B021-4B260CB19AA2}"/>
          </ac:picMkLst>
        </pc:picChg>
        <pc:picChg chg="mod">
          <ac:chgData name="Panzironi, Flavia" userId="2605e054-86b8-47a6-8c99-cd9580752c93" providerId="ADAL" clId="{99C875BC-2FDF-414D-8876-086A343E11CD}" dt="2022-06-08T06:09:23.295" v="5927" actId="164"/>
          <ac:picMkLst>
            <pc:docMk/>
            <pc:sldMk cId="2810187742" sldId="2146847074"/>
            <ac:picMk id="157" creationId="{F6B9CAAB-3BDD-4FAE-869B-C4A639ACC522}"/>
          </ac:picMkLst>
        </pc:picChg>
        <pc:picChg chg="add mod ord">
          <ac:chgData name="Panzironi, Flavia" userId="2605e054-86b8-47a6-8c99-cd9580752c93" providerId="ADAL" clId="{99C875BC-2FDF-414D-8876-086A343E11CD}" dt="2022-06-08T06:08:36.861" v="5926" actId="167"/>
          <ac:picMkLst>
            <pc:docMk/>
            <pc:sldMk cId="2810187742" sldId="2146847074"/>
            <ac:picMk id="159" creationId="{4E2F8BEC-48C7-4944-9BC7-8486663F43F8}"/>
          </ac:picMkLst>
        </pc:picChg>
        <pc:picChg chg="mod">
          <ac:chgData name="Panzironi, Flavia" userId="2605e054-86b8-47a6-8c99-cd9580752c93" providerId="ADAL" clId="{99C875BC-2FDF-414D-8876-086A343E11CD}" dt="2022-06-08T06:09:23.295" v="5927" actId="164"/>
          <ac:picMkLst>
            <pc:docMk/>
            <pc:sldMk cId="2810187742" sldId="2146847074"/>
            <ac:picMk id="168" creationId="{1BE2DDC9-DEE2-4AA7-9D39-BD950424AA43}"/>
          </ac:picMkLst>
        </pc:picChg>
        <pc:picChg chg="mod">
          <ac:chgData name="Panzironi, Flavia" userId="2605e054-86b8-47a6-8c99-cd9580752c93" providerId="ADAL" clId="{99C875BC-2FDF-414D-8876-086A343E11CD}" dt="2022-06-08T06:09:23.295" v="5927" actId="164"/>
          <ac:picMkLst>
            <pc:docMk/>
            <pc:sldMk cId="2810187742" sldId="2146847074"/>
            <ac:picMk id="222" creationId="{38B833AE-949E-4CC1-A904-F8618FAEC6BE}"/>
          </ac:picMkLst>
        </pc:picChg>
        <pc:picChg chg="mod">
          <ac:chgData name="Panzironi, Flavia" userId="2605e054-86b8-47a6-8c99-cd9580752c93" providerId="ADAL" clId="{99C875BC-2FDF-414D-8876-086A343E11CD}" dt="2022-06-08T06:09:23.295" v="5927" actId="164"/>
          <ac:picMkLst>
            <pc:docMk/>
            <pc:sldMk cId="2810187742" sldId="2146847074"/>
            <ac:picMk id="223" creationId="{66EEA384-272A-4160-9A04-D733F0B04566}"/>
          </ac:picMkLst>
        </pc:picChg>
        <pc:picChg chg="mod">
          <ac:chgData name="Panzironi, Flavia" userId="2605e054-86b8-47a6-8c99-cd9580752c93" providerId="ADAL" clId="{99C875BC-2FDF-414D-8876-086A343E11CD}" dt="2022-06-08T06:09:23.295" v="5927" actId="164"/>
          <ac:picMkLst>
            <pc:docMk/>
            <pc:sldMk cId="2810187742" sldId="2146847074"/>
            <ac:picMk id="224" creationId="{1AD33450-E05E-4594-A2C2-310E214175F3}"/>
          </ac:picMkLst>
        </pc:picChg>
        <pc:picChg chg="mod">
          <ac:chgData name="Panzironi, Flavia" userId="2605e054-86b8-47a6-8c99-cd9580752c93" providerId="ADAL" clId="{99C875BC-2FDF-414D-8876-086A343E11CD}" dt="2022-06-08T06:09:23.295" v="5927" actId="164"/>
          <ac:picMkLst>
            <pc:docMk/>
            <pc:sldMk cId="2810187742" sldId="2146847074"/>
            <ac:picMk id="225" creationId="{E3C0224F-4273-4899-A23A-D5C771A2B066}"/>
          </ac:picMkLst>
        </pc:picChg>
        <pc:picChg chg="mod">
          <ac:chgData name="Panzironi, Flavia" userId="2605e054-86b8-47a6-8c99-cd9580752c93" providerId="ADAL" clId="{99C875BC-2FDF-414D-8876-086A343E11CD}" dt="2022-06-08T06:09:23.295" v="5927" actId="164"/>
          <ac:picMkLst>
            <pc:docMk/>
            <pc:sldMk cId="2810187742" sldId="2146847074"/>
            <ac:picMk id="226" creationId="{1B1D9F30-1F93-4D3B-9146-6F3489ED9A30}"/>
          </ac:picMkLst>
        </pc:picChg>
        <pc:picChg chg="mod">
          <ac:chgData name="Panzironi, Flavia" userId="2605e054-86b8-47a6-8c99-cd9580752c93" providerId="ADAL" clId="{99C875BC-2FDF-414D-8876-086A343E11CD}" dt="2022-06-08T06:09:23.295" v="5927" actId="164"/>
          <ac:picMkLst>
            <pc:docMk/>
            <pc:sldMk cId="2810187742" sldId="2146847074"/>
            <ac:picMk id="229" creationId="{CAC18259-51B0-4EDE-BD60-335805469C37}"/>
          </ac:picMkLst>
        </pc:picChg>
        <pc:picChg chg="mod">
          <ac:chgData name="Panzironi, Flavia" userId="2605e054-86b8-47a6-8c99-cd9580752c93" providerId="ADAL" clId="{99C875BC-2FDF-414D-8876-086A343E11CD}" dt="2022-06-08T06:09:23.295" v="5927" actId="164"/>
          <ac:picMkLst>
            <pc:docMk/>
            <pc:sldMk cId="2810187742" sldId="2146847074"/>
            <ac:picMk id="231" creationId="{114992A9-96AF-41E8-AF65-03EDC63D915C}"/>
          </ac:picMkLst>
        </pc:picChg>
        <pc:cxnChg chg="mod">
          <ac:chgData name="Panzironi, Flavia" userId="2605e054-86b8-47a6-8c99-cd9580752c93" providerId="ADAL" clId="{99C875BC-2FDF-414D-8876-086A343E11CD}" dt="2022-06-08T06:09:23.295" v="5927" actId="164"/>
          <ac:cxnSpMkLst>
            <pc:docMk/>
            <pc:sldMk cId="2810187742" sldId="2146847074"/>
            <ac:cxnSpMk id="146" creationId="{420BA957-71E2-40C0-BC29-D3B3868D3AA1}"/>
          </ac:cxnSpMkLst>
        </pc:cxnChg>
        <pc:cxnChg chg="mod">
          <ac:chgData name="Panzironi, Flavia" userId="2605e054-86b8-47a6-8c99-cd9580752c93" providerId="ADAL" clId="{99C875BC-2FDF-414D-8876-086A343E11CD}" dt="2022-06-08T06:09:23.295" v="5927" actId="164"/>
          <ac:cxnSpMkLst>
            <pc:docMk/>
            <pc:sldMk cId="2810187742" sldId="2146847074"/>
            <ac:cxnSpMk id="164" creationId="{290EEC47-8BD4-48CF-8147-F42A7DAF984B}"/>
          </ac:cxnSpMkLst>
        </pc:cxnChg>
        <pc:cxnChg chg="mod">
          <ac:chgData name="Panzironi, Flavia" userId="2605e054-86b8-47a6-8c99-cd9580752c93" providerId="ADAL" clId="{99C875BC-2FDF-414D-8876-086A343E11CD}" dt="2022-06-08T06:09:23.295" v="5927" actId="164"/>
          <ac:cxnSpMkLst>
            <pc:docMk/>
            <pc:sldMk cId="2810187742" sldId="2146847074"/>
            <ac:cxnSpMk id="167" creationId="{71702516-220D-485E-B07A-4622232B2639}"/>
          </ac:cxnSpMkLst>
        </pc:cxnChg>
        <pc:cxnChg chg="mod">
          <ac:chgData name="Panzironi, Flavia" userId="2605e054-86b8-47a6-8c99-cd9580752c93" providerId="ADAL" clId="{99C875BC-2FDF-414D-8876-086A343E11CD}" dt="2022-06-08T06:09:23.295" v="5927" actId="164"/>
          <ac:cxnSpMkLst>
            <pc:docMk/>
            <pc:sldMk cId="2810187742" sldId="2146847074"/>
            <ac:cxnSpMk id="178" creationId="{F28118C5-26A5-48C4-9D6A-E25E6C968610}"/>
          </ac:cxnSpMkLst>
        </pc:cxnChg>
        <pc:cxnChg chg="mod">
          <ac:chgData name="Panzironi, Flavia" userId="2605e054-86b8-47a6-8c99-cd9580752c93" providerId="ADAL" clId="{99C875BC-2FDF-414D-8876-086A343E11CD}" dt="2022-06-08T06:09:23.295" v="5927" actId="164"/>
          <ac:cxnSpMkLst>
            <pc:docMk/>
            <pc:sldMk cId="2810187742" sldId="2146847074"/>
            <ac:cxnSpMk id="179" creationId="{C7D780DA-3BD7-414C-9739-09ED58F64C4C}"/>
          </ac:cxnSpMkLst>
        </pc:cxnChg>
        <pc:cxnChg chg="mod">
          <ac:chgData name="Panzironi, Flavia" userId="2605e054-86b8-47a6-8c99-cd9580752c93" providerId="ADAL" clId="{99C875BC-2FDF-414D-8876-086A343E11CD}" dt="2022-06-08T06:09:23.295" v="5927" actId="164"/>
          <ac:cxnSpMkLst>
            <pc:docMk/>
            <pc:sldMk cId="2810187742" sldId="2146847074"/>
            <ac:cxnSpMk id="180" creationId="{6EF73E37-378A-4208-94E3-EEE8690FD6C0}"/>
          </ac:cxnSpMkLst>
        </pc:cxnChg>
        <pc:cxnChg chg="mod">
          <ac:chgData name="Panzironi, Flavia" userId="2605e054-86b8-47a6-8c99-cd9580752c93" providerId="ADAL" clId="{99C875BC-2FDF-414D-8876-086A343E11CD}" dt="2022-06-08T06:09:23.295" v="5927" actId="164"/>
          <ac:cxnSpMkLst>
            <pc:docMk/>
            <pc:sldMk cId="2810187742" sldId="2146847074"/>
            <ac:cxnSpMk id="181" creationId="{907448C1-1410-49CA-8406-36E876DED1D5}"/>
          </ac:cxnSpMkLst>
        </pc:cxnChg>
        <pc:cxnChg chg="mod">
          <ac:chgData name="Panzironi, Flavia" userId="2605e054-86b8-47a6-8c99-cd9580752c93" providerId="ADAL" clId="{99C875BC-2FDF-414D-8876-086A343E11CD}" dt="2022-06-08T06:09:23.295" v="5927" actId="164"/>
          <ac:cxnSpMkLst>
            <pc:docMk/>
            <pc:sldMk cId="2810187742" sldId="2146847074"/>
            <ac:cxnSpMk id="182" creationId="{BEBB580D-6F33-4EE5-9D02-1124505A1FB3}"/>
          </ac:cxnSpMkLst>
        </pc:cxnChg>
      </pc:sldChg>
      <pc:sldChg chg="addSp delSp modSp mod">
        <pc:chgData name="Panzironi, Flavia" userId="2605e054-86b8-47a6-8c99-cd9580752c93" providerId="ADAL" clId="{99C875BC-2FDF-414D-8876-086A343E11CD}" dt="2022-06-07T12:46:44.298" v="3505" actId="14100"/>
        <pc:sldMkLst>
          <pc:docMk/>
          <pc:sldMk cId="3783184657" sldId="2146847078"/>
        </pc:sldMkLst>
        <pc:spChg chg="add del">
          <ac:chgData name="Panzironi, Flavia" userId="2605e054-86b8-47a6-8c99-cd9580752c93" providerId="ADAL" clId="{99C875BC-2FDF-414D-8876-086A343E11CD}" dt="2022-06-07T12:18:33.429" v="2973" actId="22"/>
          <ac:spMkLst>
            <pc:docMk/>
            <pc:sldMk cId="3783184657" sldId="2146847078"/>
            <ac:spMk id="108" creationId="{8D089A3D-327F-4FF9-95E4-1866DA6A7992}"/>
          </ac:spMkLst>
        </pc:spChg>
        <pc:spChg chg="add mod">
          <ac:chgData name="Panzironi, Flavia" userId="2605e054-86b8-47a6-8c99-cd9580752c93" providerId="ADAL" clId="{99C875BC-2FDF-414D-8876-086A343E11CD}" dt="2022-06-07T12:46:44.298" v="3505" actId="14100"/>
          <ac:spMkLst>
            <pc:docMk/>
            <pc:sldMk cId="3783184657" sldId="2146847078"/>
            <ac:spMk id="109" creationId="{7EDF633D-A3C7-4F8A-A260-88CE4ED54DBD}"/>
          </ac:spMkLst>
        </pc:spChg>
        <pc:spChg chg="mod">
          <ac:chgData name="Panzironi, Flavia" userId="2605e054-86b8-47a6-8c99-cd9580752c93" providerId="ADAL" clId="{99C875BC-2FDF-414D-8876-086A343E11CD}" dt="2022-06-07T12:24:22.377" v="3383" actId="14100"/>
          <ac:spMkLst>
            <pc:docMk/>
            <pc:sldMk cId="3783184657" sldId="2146847078"/>
            <ac:spMk id="345" creationId="{3C1FD53C-FB24-4B5D-A826-728E1053FFF0}"/>
          </ac:spMkLst>
        </pc:spChg>
        <pc:grpChg chg="add mod">
          <ac:chgData name="Panzironi, Flavia" userId="2605e054-86b8-47a6-8c99-cd9580752c93" providerId="ADAL" clId="{99C875BC-2FDF-414D-8876-086A343E11CD}" dt="2022-06-07T12:22:22.327" v="3094" actId="164"/>
          <ac:grpSpMkLst>
            <pc:docMk/>
            <pc:sldMk cId="3783184657" sldId="2146847078"/>
            <ac:grpSpMk id="4" creationId="{E8F152DF-4D71-44DB-9CEB-9EDDB2FCF1C6}"/>
          </ac:grpSpMkLst>
        </pc:grpChg>
        <pc:grpChg chg="mod">
          <ac:chgData name="Panzironi, Flavia" userId="2605e054-86b8-47a6-8c99-cd9580752c93" providerId="ADAL" clId="{99C875BC-2FDF-414D-8876-086A343E11CD}" dt="2022-06-07T12:24:15.241" v="3353" actId="1037"/>
          <ac:grpSpMkLst>
            <pc:docMk/>
            <pc:sldMk cId="3783184657" sldId="2146847078"/>
            <ac:grpSpMk id="5" creationId="{79860B6E-1D93-462B-893C-A19E36E2F8EC}"/>
          </ac:grpSpMkLst>
        </pc:grpChg>
        <pc:grpChg chg="del mod">
          <ac:chgData name="Panzironi, Flavia" userId="2605e054-86b8-47a6-8c99-cd9580752c93" providerId="ADAL" clId="{99C875BC-2FDF-414D-8876-086A343E11CD}" dt="2022-06-07T12:20:57.085" v="3077" actId="165"/>
          <ac:grpSpMkLst>
            <pc:docMk/>
            <pc:sldMk cId="3783184657" sldId="2146847078"/>
            <ac:grpSpMk id="6" creationId="{30EC18AB-B35D-4C81-A367-BCFA2E5CE498}"/>
          </ac:grpSpMkLst>
        </pc:grpChg>
        <pc:picChg chg="add mod modCrop">
          <ac:chgData name="Panzironi, Flavia" userId="2605e054-86b8-47a6-8c99-cd9580752c93" providerId="ADAL" clId="{99C875BC-2FDF-414D-8876-086A343E11CD}" dt="2022-06-07T12:23:57.445" v="3301" actId="14100"/>
          <ac:picMkLst>
            <pc:docMk/>
            <pc:sldMk cId="3783184657" sldId="2146847078"/>
            <ac:picMk id="9" creationId="{010F45E0-17CE-49C1-978E-7AA1AADF85A4}"/>
          </ac:picMkLst>
        </pc:picChg>
        <pc:picChg chg="add del mod">
          <ac:chgData name="Panzironi, Flavia" userId="2605e054-86b8-47a6-8c99-cd9580752c93" providerId="ADAL" clId="{99C875BC-2FDF-414D-8876-086A343E11CD}" dt="2022-06-07T12:20:19.745" v="3074"/>
          <ac:picMkLst>
            <pc:docMk/>
            <pc:sldMk cId="3783184657" sldId="2146847078"/>
            <ac:picMk id="110" creationId="{FFB4EFA5-09B1-49F4-8306-E731D8240D88}"/>
          </ac:picMkLst>
        </pc:picChg>
        <pc:picChg chg="add del mod">
          <ac:chgData name="Panzironi, Flavia" userId="2605e054-86b8-47a6-8c99-cd9580752c93" providerId="ADAL" clId="{99C875BC-2FDF-414D-8876-086A343E11CD}" dt="2022-06-07T12:21:11.221" v="3080" actId="478"/>
          <ac:picMkLst>
            <pc:docMk/>
            <pc:sldMk cId="3783184657" sldId="2146847078"/>
            <ac:picMk id="111" creationId="{F69663A8-DB4A-4DDC-9546-48A479FFE1BB}"/>
          </ac:picMkLst>
        </pc:picChg>
        <pc:picChg chg="add del mod">
          <ac:chgData name="Panzironi, Flavia" userId="2605e054-86b8-47a6-8c99-cd9580752c93" providerId="ADAL" clId="{99C875BC-2FDF-414D-8876-086A343E11CD}" dt="2022-06-07T12:21:11.221" v="3080" actId="478"/>
          <ac:picMkLst>
            <pc:docMk/>
            <pc:sldMk cId="3783184657" sldId="2146847078"/>
            <ac:picMk id="119" creationId="{518BB214-494A-4A7C-9A5B-55FEAB832760}"/>
          </ac:picMkLst>
        </pc:picChg>
        <pc:picChg chg="add mod modCrop">
          <ac:chgData name="Panzironi, Flavia" userId="2605e054-86b8-47a6-8c99-cd9580752c93" providerId="ADAL" clId="{99C875BC-2FDF-414D-8876-086A343E11CD}" dt="2022-06-07T12:22:22.327" v="3094" actId="164"/>
          <ac:picMkLst>
            <pc:docMk/>
            <pc:sldMk cId="3783184657" sldId="2146847078"/>
            <ac:picMk id="120" creationId="{0E64B543-42ED-4909-9637-10FB9CBAC26B}"/>
          </ac:picMkLst>
        </pc:picChg>
        <pc:picChg chg="add mod">
          <ac:chgData name="Panzironi, Flavia" userId="2605e054-86b8-47a6-8c99-cd9580752c93" providerId="ADAL" clId="{99C875BC-2FDF-414D-8876-086A343E11CD}" dt="2022-06-07T12:22:22.327" v="3094" actId="164"/>
          <ac:picMkLst>
            <pc:docMk/>
            <pc:sldMk cId="3783184657" sldId="2146847078"/>
            <ac:picMk id="122" creationId="{118D0636-91DE-45C6-B20E-E2363E494F8C}"/>
          </ac:picMkLst>
        </pc:picChg>
        <pc:picChg chg="mod">
          <ac:chgData name="Panzironi, Flavia" userId="2605e054-86b8-47a6-8c99-cd9580752c93" providerId="ADAL" clId="{99C875BC-2FDF-414D-8876-086A343E11CD}" dt="2022-06-07T12:24:15.241" v="3353" actId="1037"/>
          <ac:picMkLst>
            <pc:docMk/>
            <pc:sldMk cId="3783184657" sldId="2146847078"/>
            <ac:picMk id="127" creationId="{2CC17610-9057-40C0-A90C-A9CF6EED2AE3}"/>
          </ac:picMkLst>
        </pc:picChg>
        <pc:picChg chg="mod topLvl modCrop">
          <ac:chgData name="Panzironi, Flavia" userId="2605e054-86b8-47a6-8c99-cd9580752c93" providerId="ADAL" clId="{99C875BC-2FDF-414D-8876-086A343E11CD}" dt="2022-06-07T12:22:22.327" v="3094" actId="164"/>
          <ac:picMkLst>
            <pc:docMk/>
            <pc:sldMk cId="3783184657" sldId="2146847078"/>
            <ac:picMk id="147" creationId="{F84248F2-B00B-4A5F-B2E6-9FA50AC81545}"/>
          </ac:picMkLst>
        </pc:picChg>
        <pc:picChg chg="del mod topLvl">
          <ac:chgData name="Panzironi, Flavia" userId="2605e054-86b8-47a6-8c99-cd9580752c93" providerId="ADAL" clId="{99C875BC-2FDF-414D-8876-086A343E11CD}" dt="2022-06-07T12:21:11.221" v="3080" actId="478"/>
          <ac:picMkLst>
            <pc:docMk/>
            <pc:sldMk cId="3783184657" sldId="2146847078"/>
            <ac:picMk id="162" creationId="{86754C4B-1DC6-48D1-B7F2-B37F471760C3}"/>
          </ac:picMkLst>
        </pc:picChg>
        <pc:picChg chg="add del mod topLvl">
          <ac:chgData name="Panzironi, Flavia" userId="2605e054-86b8-47a6-8c99-cd9580752c93" providerId="ADAL" clId="{99C875BC-2FDF-414D-8876-086A343E11CD}" dt="2022-06-07T12:21:17.064" v="3083" actId="478"/>
          <ac:picMkLst>
            <pc:docMk/>
            <pc:sldMk cId="3783184657" sldId="2146847078"/>
            <ac:picMk id="163" creationId="{DF64B25D-227F-4F14-8F0E-F6C199C238E0}"/>
          </ac:picMkLst>
        </pc:picChg>
        <pc:picChg chg="del mod topLvl">
          <ac:chgData name="Panzironi, Flavia" userId="2605e054-86b8-47a6-8c99-cd9580752c93" providerId="ADAL" clId="{99C875BC-2FDF-414D-8876-086A343E11CD}" dt="2022-06-07T12:21:18.648" v="3084" actId="478"/>
          <ac:picMkLst>
            <pc:docMk/>
            <pc:sldMk cId="3783184657" sldId="2146847078"/>
            <ac:picMk id="164" creationId="{6056E31F-5EFB-49B0-BF1D-F195111B56E8}"/>
          </ac:picMkLst>
        </pc:picChg>
        <pc:picChg chg="mod topLvl">
          <ac:chgData name="Panzironi, Flavia" userId="2605e054-86b8-47a6-8c99-cd9580752c93" providerId="ADAL" clId="{99C875BC-2FDF-414D-8876-086A343E11CD}" dt="2022-06-07T12:22:22.327" v="3094" actId="164"/>
          <ac:picMkLst>
            <pc:docMk/>
            <pc:sldMk cId="3783184657" sldId="2146847078"/>
            <ac:picMk id="165" creationId="{4A7B0F16-3D9F-407A-853A-1E9F4F1A5334}"/>
          </ac:picMkLst>
        </pc:picChg>
        <pc:picChg chg="mod topLvl">
          <ac:chgData name="Panzironi, Flavia" userId="2605e054-86b8-47a6-8c99-cd9580752c93" providerId="ADAL" clId="{99C875BC-2FDF-414D-8876-086A343E11CD}" dt="2022-06-07T12:22:22.327" v="3094" actId="164"/>
          <ac:picMkLst>
            <pc:docMk/>
            <pc:sldMk cId="3783184657" sldId="2146847078"/>
            <ac:picMk id="166" creationId="{51220FA0-2FA8-40B0-8A91-FA83E6D15FFA}"/>
          </ac:picMkLst>
        </pc:picChg>
        <pc:picChg chg="mod">
          <ac:chgData name="Panzironi, Flavia" userId="2605e054-86b8-47a6-8c99-cd9580752c93" providerId="ADAL" clId="{99C875BC-2FDF-414D-8876-086A343E11CD}" dt="2022-06-07T12:24:18.745" v="3382" actId="1037"/>
          <ac:picMkLst>
            <pc:docMk/>
            <pc:sldMk cId="3783184657" sldId="2146847078"/>
            <ac:picMk id="349" creationId="{3B401A3D-45FA-4DAF-B691-18C5532F6E41}"/>
          </ac:picMkLst>
        </pc:picChg>
      </pc:sldChg>
      <pc:sldChg chg="addSp delSp modSp mod">
        <pc:chgData name="Panzironi, Flavia" userId="2605e054-86b8-47a6-8c99-cd9580752c93" providerId="ADAL" clId="{99C875BC-2FDF-414D-8876-086A343E11CD}" dt="2022-06-08T13:42:40.165" v="7201" actId="120"/>
        <pc:sldMkLst>
          <pc:docMk/>
          <pc:sldMk cId="3436890044" sldId="2146847090"/>
        </pc:sldMkLst>
        <pc:spChg chg="add mod">
          <ac:chgData name="Panzironi, Flavia" userId="2605e054-86b8-47a6-8c99-cd9580752c93" providerId="ADAL" clId="{99C875BC-2FDF-414D-8876-086A343E11CD}" dt="2022-06-08T13:42:40.165" v="7201" actId="120"/>
          <ac:spMkLst>
            <pc:docMk/>
            <pc:sldMk cId="3436890044" sldId="2146847090"/>
            <ac:spMk id="44" creationId="{A7A8FF6B-4A2A-471D-B9EE-CF12457CA0FC}"/>
          </ac:spMkLst>
        </pc:spChg>
        <pc:spChg chg="mod ord">
          <ac:chgData name="Panzironi, Flavia" userId="2605e054-86b8-47a6-8c99-cd9580752c93" providerId="ADAL" clId="{99C875BC-2FDF-414D-8876-086A343E11CD}" dt="2022-06-08T05:50:41.560" v="5658" actId="14100"/>
          <ac:spMkLst>
            <pc:docMk/>
            <pc:sldMk cId="3436890044" sldId="2146847090"/>
            <ac:spMk id="69" creationId="{53E203C3-4705-4930-A39F-FE559CE8F5A1}"/>
          </ac:spMkLst>
        </pc:spChg>
        <pc:grpChg chg="add mod">
          <ac:chgData name="Panzironi, Flavia" userId="2605e054-86b8-47a6-8c99-cd9580752c93" providerId="ADAL" clId="{99C875BC-2FDF-414D-8876-086A343E11CD}" dt="2022-06-08T05:50:28.473" v="5656" actId="1035"/>
          <ac:grpSpMkLst>
            <pc:docMk/>
            <pc:sldMk cId="3436890044" sldId="2146847090"/>
            <ac:grpSpMk id="8" creationId="{493DE9EC-168E-437E-A0F4-86E813A3875C}"/>
          </ac:grpSpMkLst>
        </pc:grpChg>
        <pc:grpChg chg="mod">
          <ac:chgData name="Panzironi, Flavia" userId="2605e054-86b8-47a6-8c99-cd9580752c93" providerId="ADAL" clId="{99C875BC-2FDF-414D-8876-086A343E11CD}" dt="2022-06-08T05:50:10.093" v="5625" actId="1035"/>
          <ac:grpSpMkLst>
            <pc:docMk/>
            <pc:sldMk cId="3436890044" sldId="2146847090"/>
            <ac:grpSpMk id="16" creationId="{44868D21-3A7B-485E-8E67-BCEF72A98C29}"/>
          </ac:grpSpMkLst>
        </pc:grpChg>
        <pc:grpChg chg="mod">
          <ac:chgData name="Panzironi, Flavia" userId="2605e054-86b8-47a6-8c99-cd9580752c93" providerId="ADAL" clId="{99C875BC-2FDF-414D-8876-086A343E11CD}" dt="2022-06-08T05:50:22.684" v="5626" actId="164"/>
          <ac:grpSpMkLst>
            <pc:docMk/>
            <pc:sldMk cId="3436890044" sldId="2146847090"/>
            <ac:grpSpMk id="29" creationId="{B4E37114-4585-4BB7-BE87-9291AAD2A2F3}"/>
          </ac:grpSpMkLst>
        </pc:grpChg>
        <pc:picChg chg="add mod">
          <ac:chgData name="Panzironi, Flavia" userId="2605e054-86b8-47a6-8c99-cd9580752c93" providerId="ADAL" clId="{99C875BC-2FDF-414D-8876-086A343E11CD}" dt="2022-06-08T05:49:30.975" v="5590" actId="1037"/>
          <ac:picMkLst>
            <pc:docMk/>
            <pc:sldMk cId="3436890044" sldId="2146847090"/>
            <ac:picMk id="4" creationId="{18D1DD36-0230-4184-950D-091704CAA9A3}"/>
          </ac:picMkLst>
        </pc:picChg>
        <pc:picChg chg="del">
          <ac:chgData name="Panzironi, Flavia" userId="2605e054-86b8-47a6-8c99-cd9580752c93" providerId="ADAL" clId="{99C875BC-2FDF-414D-8876-086A343E11CD}" dt="2022-06-07T14:14:48.229" v="3910" actId="478"/>
          <ac:picMkLst>
            <pc:docMk/>
            <pc:sldMk cId="3436890044" sldId="2146847090"/>
            <ac:picMk id="8" creationId="{ED7ED224-6001-44D5-9011-A07C51E8A594}"/>
          </ac:picMkLst>
        </pc:picChg>
        <pc:picChg chg="mod">
          <ac:chgData name="Panzironi, Flavia" userId="2605e054-86b8-47a6-8c99-cd9580752c93" providerId="ADAL" clId="{99C875BC-2FDF-414D-8876-086A343E11CD}" dt="2022-06-08T05:50:22.684" v="5626" actId="164"/>
          <ac:picMkLst>
            <pc:docMk/>
            <pc:sldMk cId="3436890044" sldId="2146847090"/>
            <ac:picMk id="42" creationId="{79A0F204-4ED2-4571-BAA3-A032FBBFF710}"/>
          </ac:picMkLst>
        </pc:picChg>
        <pc:picChg chg="add del mod modCrop">
          <ac:chgData name="Panzironi, Flavia" userId="2605e054-86b8-47a6-8c99-cd9580752c93" providerId="ADAL" clId="{99C875BC-2FDF-414D-8876-086A343E11CD}" dt="2022-06-08T05:49:19.592" v="5582" actId="478"/>
          <ac:picMkLst>
            <pc:docMk/>
            <pc:sldMk cId="3436890044" sldId="2146847090"/>
            <ac:picMk id="45" creationId="{18BE91B8-C0D8-4A9E-9205-7ECBF40C3F75}"/>
          </ac:picMkLst>
        </pc:picChg>
        <pc:cxnChg chg="mod ord">
          <ac:chgData name="Panzironi, Flavia" userId="2605e054-86b8-47a6-8c99-cd9580752c93" providerId="ADAL" clId="{99C875BC-2FDF-414D-8876-086A343E11CD}" dt="2022-06-08T05:50:04.186" v="5623" actId="14100"/>
          <ac:cxnSpMkLst>
            <pc:docMk/>
            <pc:sldMk cId="3436890044" sldId="2146847090"/>
            <ac:cxnSpMk id="125" creationId="{5FA3163C-AB1F-4AF8-BB7C-70CBEFDFEC11}"/>
          </ac:cxnSpMkLst>
        </pc:cxnChg>
      </pc:sldChg>
      <pc:sldChg chg="addSp modSp mod modAnim">
        <pc:chgData name="Panzironi, Flavia" userId="2605e054-86b8-47a6-8c99-cd9580752c93" providerId="ADAL" clId="{99C875BC-2FDF-414D-8876-086A343E11CD}" dt="2022-06-14T14:12:45.287" v="8069" actId="1036"/>
        <pc:sldMkLst>
          <pc:docMk/>
          <pc:sldMk cId="1035743112" sldId="2146847092"/>
        </pc:sldMkLst>
        <pc:spChg chg="mod">
          <ac:chgData name="Panzironi, Flavia" userId="2605e054-86b8-47a6-8c99-cd9580752c93" providerId="ADAL" clId="{99C875BC-2FDF-414D-8876-086A343E11CD}" dt="2022-06-14T13:50:39.680" v="8068" actId="164"/>
          <ac:spMkLst>
            <pc:docMk/>
            <pc:sldMk cId="1035743112" sldId="2146847092"/>
            <ac:spMk id="166" creationId="{086ED261-4F09-4FBF-B700-333CCEC2BD24}"/>
          </ac:spMkLst>
        </pc:spChg>
        <pc:spChg chg="mod">
          <ac:chgData name="Panzironi, Flavia" userId="2605e054-86b8-47a6-8c99-cd9580752c93" providerId="ADAL" clId="{99C875BC-2FDF-414D-8876-086A343E11CD}" dt="2022-06-14T13:50:39.680" v="8068" actId="164"/>
          <ac:spMkLst>
            <pc:docMk/>
            <pc:sldMk cId="1035743112" sldId="2146847092"/>
            <ac:spMk id="167" creationId="{2E5016CD-8A9A-44DB-9767-93745CBE55A2}"/>
          </ac:spMkLst>
        </pc:spChg>
        <pc:spChg chg="mod">
          <ac:chgData name="Panzironi, Flavia" userId="2605e054-86b8-47a6-8c99-cd9580752c93" providerId="ADAL" clId="{99C875BC-2FDF-414D-8876-086A343E11CD}" dt="2022-06-14T13:50:39.680" v="8068" actId="164"/>
          <ac:spMkLst>
            <pc:docMk/>
            <pc:sldMk cId="1035743112" sldId="2146847092"/>
            <ac:spMk id="170" creationId="{BC729372-7830-4899-89E9-7AA1211A2A43}"/>
          </ac:spMkLst>
        </pc:spChg>
        <pc:spChg chg="add mod">
          <ac:chgData name="Panzironi, Flavia" userId="2605e054-86b8-47a6-8c99-cd9580752c93" providerId="ADAL" clId="{99C875BC-2FDF-414D-8876-086A343E11CD}" dt="2022-06-08T12:54:30.299" v="6860" actId="20577"/>
          <ac:spMkLst>
            <pc:docMk/>
            <pc:sldMk cId="1035743112" sldId="2146847092"/>
            <ac:spMk id="185" creationId="{2CF2E23A-2019-4ECE-B18A-0904A81CCD4F}"/>
          </ac:spMkLst>
        </pc:spChg>
        <pc:grpChg chg="add mod">
          <ac:chgData name="Panzironi, Flavia" userId="2605e054-86b8-47a6-8c99-cd9580752c93" providerId="ADAL" clId="{99C875BC-2FDF-414D-8876-086A343E11CD}" dt="2022-06-14T13:50:39.680" v="8068" actId="164"/>
          <ac:grpSpMkLst>
            <pc:docMk/>
            <pc:sldMk cId="1035743112" sldId="2146847092"/>
            <ac:grpSpMk id="10" creationId="{C3FE2F27-59B7-4D3A-9EAE-7BA832F3A4EF}"/>
          </ac:grpSpMkLst>
        </pc:grpChg>
        <pc:picChg chg="mod">
          <ac:chgData name="Panzironi, Flavia" userId="2605e054-86b8-47a6-8c99-cd9580752c93" providerId="ADAL" clId="{99C875BC-2FDF-414D-8876-086A343E11CD}" dt="2022-06-14T13:50:39.680" v="8068" actId="164"/>
          <ac:picMkLst>
            <pc:docMk/>
            <pc:sldMk cId="1035743112" sldId="2146847092"/>
            <ac:picMk id="9" creationId="{E5B12E85-EF55-4414-846D-77C2926EFFD9}"/>
          </ac:picMkLst>
        </pc:picChg>
        <pc:picChg chg="mod">
          <ac:chgData name="Panzironi, Flavia" userId="2605e054-86b8-47a6-8c99-cd9580752c93" providerId="ADAL" clId="{99C875BC-2FDF-414D-8876-086A343E11CD}" dt="2022-06-14T13:50:39.680" v="8068" actId="164"/>
          <ac:picMkLst>
            <pc:docMk/>
            <pc:sldMk cId="1035743112" sldId="2146847092"/>
            <ac:picMk id="47" creationId="{16B72667-3D13-48C5-BA77-52371CE32594}"/>
          </ac:picMkLst>
        </pc:picChg>
        <pc:cxnChg chg="mod">
          <ac:chgData name="Panzironi, Flavia" userId="2605e054-86b8-47a6-8c99-cd9580752c93" providerId="ADAL" clId="{99C875BC-2FDF-414D-8876-086A343E11CD}" dt="2022-06-14T13:50:39.680" v="8068" actId="164"/>
          <ac:cxnSpMkLst>
            <pc:docMk/>
            <pc:sldMk cId="1035743112" sldId="2146847092"/>
            <ac:cxnSpMk id="169" creationId="{52CC46DD-1B75-4E87-86C5-23BB6D06964B}"/>
          </ac:cxnSpMkLst>
        </pc:cxnChg>
        <pc:cxnChg chg="mod">
          <ac:chgData name="Panzironi, Flavia" userId="2605e054-86b8-47a6-8c99-cd9580752c93" providerId="ADAL" clId="{99C875BC-2FDF-414D-8876-086A343E11CD}" dt="2022-06-14T14:12:45.287" v="8069" actId="1036"/>
          <ac:cxnSpMkLst>
            <pc:docMk/>
            <pc:sldMk cId="1035743112" sldId="2146847092"/>
            <ac:cxnSpMk id="171" creationId="{FD81596F-DBB8-4F97-B0C3-9C2B529159D3}"/>
          </ac:cxnSpMkLst>
        </pc:cxnChg>
      </pc:sldChg>
      <pc:sldChg chg="addSp delSp modSp mod">
        <pc:chgData name="Panzironi, Flavia" userId="2605e054-86b8-47a6-8c99-cd9580752c93" providerId="ADAL" clId="{99C875BC-2FDF-414D-8876-086A343E11CD}" dt="2022-06-08T08:12:33.534" v="6291" actId="20577"/>
        <pc:sldMkLst>
          <pc:docMk/>
          <pc:sldMk cId="836426421" sldId="2146847099"/>
        </pc:sldMkLst>
        <pc:spChg chg="mod">
          <ac:chgData name="Panzironi, Flavia" userId="2605e054-86b8-47a6-8c99-cd9580752c93" providerId="ADAL" clId="{99C875BC-2FDF-414D-8876-086A343E11CD}" dt="2022-06-08T06:31:42.343" v="6035" actId="164"/>
          <ac:spMkLst>
            <pc:docMk/>
            <pc:sldMk cId="836426421" sldId="2146847099"/>
            <ac:spMk id="4" creationId="{5539F1FF-067A-40FE-9793-30AEAE8BA1A9}"/>
          </ac:spMkLst>
        </pc:spChg>
        <pc:spChg chg="mod">
          <ac:chgData name="Panzironi, Flavia" userId="2605e054-86b8-47a6-8c99-cd9580752c93" providerId="ADAL" clId="{99C875BC-2FDF-414D-8876-086A343E11CD}" dt="2022-06-08T06:31:42.343" v="6035" actId="164"/>
          <ac:spMkLst>
            <pc:docMk/>
            <pc:sldMk cId="836426421" sldId="2146847099"/>
            <ac:spMk id="202" creationId="{B2C35C4F-6B66-4C17-B779-D273BF75E20E}"/>
          </ac:spMkLst>
        </pc:spChg>
        <pc:spChg chg="mod">
          <ac:chgData name="Panzironi, Flavia" userId="2605e054-86b8-47a6-8c99-cd9580752c93" providerId="ADAL" clId="{99C875BC-2FDF-414D-8876-086A343E11CD}" dt="2022-06-08T06:31:42.343" v="6035" actId="164"/>
          <ac:spMkLst>
            <pc:docMk/>
            <pc:sldMk cId="836426421" sldId="2146847099"/>
            <ac:spMk id="207" creationId="{EEFFE4F7-AC03-4C21-96AA-6698C060DBF0}"/>
          </ac:spMkLst>
        </pc:spChg>
        <pc:spChg chg="mod">
          <ac:chgData name="Panzironi, Flavia" userId="2605e054-86b8-47a6-8c99-cd9580752c93" providerId="ADAL" clId="{99C875BC-2FDF-414D-8876-086A343E11CD}" dt="2022-06-08T06:31:42.343" v="6035" actId="164"/>
          <ac:spMkLst>
            <pc:docMk/>
            <pc:sldMk cId="836426421" sldId="2146847099"/>
            <ac:spMk id="209" creationId="{3D236FA6-8E82-4AAD-AB45-230B51B52DB5}"/>
          </ac:spMkLst>
        </pc:spChg>
        <pc:spChg chg="mod">
          <ac:chgData name="Panzironi, Flavia" userId="2605e054-86b8-47a6-8c99-cd9580752c93" providerId="ADAL" clId="{99C875BC-2FDF-414D-8876-086A343E11CD}" dt="2022-06-08T06:31:42.343" v="6035" actId="164"/>
          <ac:spMkLst>
            <pc:docMk/>
            <pc:sldMk cId="836426421" sldId="2146847099"/>
            <ac:spMk id="212" creationId="{7412EF3F-EA26-4F0C-A39A-6E9316F03186}"/>
          </ac:spMkLst>
        </pc:spChg>
        <pc:spChg chg="mod">
          <ac:chgData name="Panzironi, Flavia" userId="2605e054-86b8-47a6-8c99-cd9580752c93" providerId="ADAL" clId="{99C875BC-2FDF-414D-8876-086A343E11CD}" dt="2022-06-08T06:31:42.343" v="6035" actId="164"/>
          <ac:spMkLst>
            <pc:docMk/>
            <pc:sldMk cId="836426421" sldId="2146847099"/>
            <ac:spMk id="217" creationId="{9AC839D3-DF6F-4253-97FD-254F39175E69}"/>
          </ac:spMkLst>
        </pc:spChg>
        <pc:spChg chg="mod">
          <ac:chgData name="Panzironi, Flavia" userId="2605e054-86b8-47a6-8c99-cd9580752c93" providerId="ADAL" clId="{99C875BC-2FDF-414D-8876-086A343E11CD}" dt="2022-06-08T06:31:42.343" v="6035" actId="164"/>
          <ac:spMkLst>
            <pc:docMk/>
            <pc:sldMk cId="836426421" sldId="2146847099"/>
            <ac:spMk id="218" creationId="{11F04F3A-9D4E-4D10-B277-DDEDE54CF50B}"/>
          </ac:spMkLst>
        </pc:spChg>
        <pc:spChg chg="mod">
          <ac:chgData name="Panzironi, Flavia" userId="2605e054-86b8-47a6-8c99-cd9580752c93" providerId="ADAL" clId="{99C875BC-2FDF-414D-8876-086A343E11CD}" dt="2022-06-08T06:31:42.343" v="6035" actId="164"/>
          <ac:spMkLst>
            <pc:docMk/>
            <pc:sldMk cId="836426421" sldId="2146847099"/>
            <ac:spMk id="239" creationId="{C6A86B82-565D-44DD-A002-F306228D07C4}"/>
          </ac:spMkLst>
        </pc:spChg>
        <pc:spChg chg="mod">
          <ac:chgData name="Panzironi, Flavia" userId="2605e054-86b8-47a6-8c99-cd9580752c93" providerId="ADAL" clId="{99C875BC-2FDF-414D-8876-086A343E11CD}" dt="2022-06-08T06:31:42.343" v="6035" actId="164"/>
          <ac:spMkLst>
            <pc:docMk/>
            <pc:sldMk cId="836426421" sldId="2146847099"/>
            <ac:spMk id="244" creationId="{65FFF976-B9A3-4284-B508-CDADEDB563D0}"/>
          </ac:spMkLst>
        </pc:spChg>
        <pc:spChg chg="mod">
          <ac:chgData name="Panzironi, Flavia" userId="2605e054-86b8-47a6-8c99-cd9580752c93" providerId="ADAL" clId="{99C875BC-2FDF-414D-8876-086A343E11CD}" dt="2022-06-08T06:31:42.343" v="6035" actId="164"/>
          <ac:spMkLst>
            <pc:docMk/>
            <pc:sldMk cId="836426421" sldId="2146847099"/>
            <ac:spMk id="245" creationId="{FEFCC89F-1F5A-4623-992C-8F47AE857010}"/>
          </ac:spMkLst>
        </pc:spChg>
        <pc:spChg chg="mod">
          <ac:chgData name="Panzironi, Flavia" userId="2605e054-86b8-47a6-8c99-cd9580752c93" providerId="ADAL" clId="{99C875BC-2FDF-414D-8876-086A343E11CD}" dt="2022-06-08T06:31:42.343" v="6035" actId="164"/>
          <ac:spMkLst>
            <pc:docMk/>
            <pc:sldMk cId="836426421" sldId="2146847099"/>
            <ac:spMk id="246" creationId="{1FF035D5-8949-43F2-B3E4-4EB4BD2ADBBB}"/>
          </ac:spMkLst>
        </pc:spChg>
        <pc:spChg chg="mod">
          <ac:chgData name="Panzironi, Flavia" userId="2605e054-86b8-47a6-8c99-cd9580752c93" providerId="ADAL" clId="{99C875BC-2FDF-414D-8876-086A343E11CD}" dt="2022-06-08T06:31:42.343" v="6035" actId="164"/>
          <ac:spMkLst>
            <pc:docMk/>
            <pc:sldMk cId="836426421" sldId="2146847099"/>
            <ac:spMk id="247" creationId="{14A4EEC2-2285-406E-8C47-2EE394CC3784}"/>
          </ac:spMkLst>
        </pc:spChg>
        <pc:spChg chg="mod">
          <ac:chgData name="Panzironi, Flavia" userId="2605e054-86b8-47a6-8c99-cd9580752c93" providerId="ADAL" clId="{99C875BC-2FDF-414D-8876-086A343E11CD}" dt="2022-06-08T06:31:42.343" v="6035" actId="164"/>
          <ac:spMkLst>
            <pc:docMk/>
            <pc:sldMk cId="836426421" sldId="2146847099"/>
            <ac:spMk id="248" creationId="{9420D9E6-A5C4-4161-9001-1A5D8F6AB556}"/>
          </ac:spMkLst>
        </pc:spChg>
        <pc:spChg chg="mod">
          <ac:chgData name="Panzironi, Flavia" userId="2605e054-86b8-47a6-8c99-cd9580752c93" providerId="ADAL" clId="{99C875BC-2FDF-414D-8876-086A343E11CD}" dt="2022-06-08T06:31:42.343" v="6035" actId="164"/>
          <ac:spMkLst>
            <pc:docMk/>
            <pc:sldMk cId="836426421" sldId="2146847099"/>
            <ac:spMk id="249" creationId="{C1D546F6-703B-405F-8E54-B6979A7C4A44}"/>
          </ac:spMkLst>
        </pc:spChg>
        <pc:spChg chg="mod">
          <ac:chgData name="Panzironi, Flavia" userId="2605e054-86b8-47a6-8c99-cd9580752c93" providerId="ADAL" clId="{99C875BC-2FDF-414D-8876-086A343E11CD}" dt="2022-06-08T06:31:42.343" v="6035" actId="164"/>
          <ac:spMkLst>
            <pc:docMk/>
            <pc:sldMk cId="836426421" sldId="2146847099"/>
            <ac:spMk id="250" creationId="{AC9BC553-6B62-4144-A5C7-B089F4EE482F}"/>
          </ac:spMkLst>
        </pc:spChg>
        <pc:spChg chg="mod">
          <ac:chgData name="Panzironi, Flavia" userId="2605e054-86b8-47a6-8c99-cd9580752c93" providerId="ADAL" clId="{99C875BC-2FDF-414D-8876-086A343E11CD}" dt="2022-06-08T06:31:42.343" v="6035" actId="164"/>
          <ac:spMkLst>
            <pc:docMk/>
            <pc:sldMk cId="836426421" sldId="2146847099"/>
            <ac:spMk id="251" creationId="{39C5D42B-C02D-4981-9474-ABB3FDDB4F41}"/>
          </ac:spMkLst>
        </pc:spChg>
        <pc:spChg chg="mod">
          <ac:chgData name="Panzironi, Flavia" userId="2605e054-86b8-47a6-8c99-cd9580752c93" providerId="ADAL" clId="{99C875BC-2FDF-414D-8876-086A343E11CD}" dt="2022-06-08T06:31:42.343" v="6035" actId="164"/>
          <ac:spMkLst>
            <pc:docMk/>
            <pc:sldMk cId="836426421" sldId="2146847099"/>
            <ac:spMk id="252" creationId="{94430DA3-B6FD-47E7-9C0C-541579C072F6}"/>
          </ac:spMkLst>
        </pc:spChg>
        <pc:spChg chg="mod">
          <ac:chgData name="Panzironi, Flavia" userId="2605e054-86b8-47a6-8c99-cd9580752c93" providerId="ADAL" clId="{99C875BC-2FDF-414D-8876-086A343E11CD}" dt="2022-06-08T06:31:42.343" v="6035" actId="164"/>
          <ac:spMkLst>
            <pc:docMk/>
            <pc:sldMk cId="836426421" sldId="2146847099"/>
            <ac:spMk id="253" creationId="{681A15B3-6E7D-46A0-8709-2F7807B546CC}"/>
          </ac:spMkLst>
        </pc:spChg>
        <pc:spChg chg="mod">
          <ac:chgData name="Panzironi, Flavia" userId="2605e054-86b8-47a6-8c99-cd9580752c93" providerId="ADAL" clId="{99C875BC-2FDF-414D-8876-086A343E11CD}" dt="2022-06-08T06:31:42.343" v="6035" actId="164"/>
          <ac:spMkLst>
            <pc:docMk/>
            <pc:sldMk cId="836426421" sldId="2146847099"/>
            <ac:spMk id="254" creationId="{E73601B9-0AA7-444F-AC03-22D19AEBA00F}"/>
          </ac:spMkLst>
        </pc:spChg>
        <pc:spChg chg="mod">
          <ac:chgData name="Panzironi, Flavia" userId="2605e054-86b8-47a6-8c99-cd9580752c93" providerId="ADAL" clId="{99C875BC-2FDF-414D-8876-086A343E11CD}" dt="2022-06-08T06:31:42.343" v="6035" actId="164"/>
          <ac:spMkLst>
            <pc:docMk/>
            <pc:sldMk cId="836426421" sldId="2146847099"/>
            <ac:spMk id="255" creationId="{76C5376F-7581-4A59-A0E2-C71C25C05C55}"/>
          </ac:spMkLst>
        </pc:spChg>
        <pc:spChg chg="mod">
          <ac:chgData name="Panzironi, Flavia" userId="2605e054-86b8-47a6-8c99-cd9580752c93" providerId="ADAL" clId="{99C875BC-2FDF-414D-8876-086A343E11CD}" dt="2022-06-08T06:31:42.343" v="6035" actId="164"/>
          <ac:spMkLst>
            <pc:docMk/>
            <pc:sldMk cId="836426421" sldId="2146847099"/>
            <ac:spMk id="256" creationId="{96ADD5E1-6A7D-40E4-B7E3-30B1A1E5E8B4}"/>
          </ac:spMkLst>
        </pc:spChg>
        <pc:spChg chg="mod">
          <ac:chgData name="Panzironi, Flavia" userId="2605e054-86b8-47a6-8c99-cd9580752c93" providerId="ADAL" clId="{99C875BC-2FDF-414D-8876-086A343E11CD}" dt="2022-06-08T06:31:42.343" v="6035" actId="164"/>
          <ac:spMkLst>
            <pc:docMk/>
            <pc:sldMk cId="836426421" sldId="2146847099"/>
            <ac:spMk id="257" creationId="{96C5D661-20B1-441C-8DEB-523F7AB7C361}"/>
          </ac:spMkLst>
        </pc:spChg>
        <pc:spChg chg="mod">
          <ac:chgData name="Panzironi, Flavia" userId="2605e054-86b8-47a6-8c99-cd9580752c93" providerId="ADAL" clId="{99C875BC-2FDF-414D-8876-086A343E11CD}" dt="2022-06-08T06:31:42.343" v="6035" actId="164"/>
          <ac:spMkLst>
            <pc:docMk/>
            <pc:sldMk cId="836426421" sldId="2146847099"/>
            <ac:spMk id="258" creationId="{195DBFBB-3155-4A40-B33A-3972C77B8E20}"/>
          </ac:spMkLst>
        </pc:spChg>
        <pc:spChg chg="mod">
          <ac:chgData name="Panzironi, Flavia" userId="2605e054-86b8-47a6-8c99-cd9580752c93" providerId="ADAL" clId="{99C875BC-2FDF-414D-8876-086A343E11CD}" dt="2022-06-08T06:31:42.343" v="6035" actId="164"/>
          <ac:spMkLst>
            <pc:docMk/>
            <pc:sldMk cId="836426421" sldId="2146847099"/>
            <ac:spMk id="259" creationId="{EC07EE54-0FC0-4B1C-BDA3-8782BB5BB2C0}"/>
          </ac:spMkLst>
        </pc:spChg>
        <pc:spChg chg="mod">
          <ac:chgData name="Panzironi, Flavia" userId="2605e054-86b8-47a6-8c99-cd9580752c93" providerId="ADAL" clId="{99C875BC-2FDF-414D-8876-086A343E11CD}" dt="2022-06-08T06:31:42.343" v="6035" actId="164"/>
          <ac:spMkLst>
            <pc:docMk/>
            <pc:sldMk cId="836426421" sldId="2146847099"/>
            <ac:spMk id="260" creationId="{E6671782-EB79-4A78-8263-F00DA1F917D9}"/>
          </ac:spMkLst>
        </pc:spChg>
        <pc:spChg chg="mod">
          <ac:chgData name="Panzironi, Flavia" userId="2605e054-86b8-47a6-8c99-cd9580752c93" providerId="ADAL" clId="{99C875BC-2FDF-414D-8876-086A343E11CD}" dt="2022-06-08T06:31:42.343" v="6035" actId="164"/>
          <ac:spMkLst>
            <pc:docMk/>
            <pc:sldMk cId="836426421" sldId="2146847099"/>
            <ac:spMk id="261" creationId="{FDA66D14-C0CF-4ECD-95AA-FF3D6BA3571F}"/>
          </ac:spMkLst>
        </pc:spChg>
        <pc:spChg chg="mod">
          <ac:chgData name="Panzironi, Flavia" userId="2605e054-86b8-47a6-8c99-cd9580752c93" providerId="ADAL" clId="{99C875BC-2FDF-414D-8876-086A343E11CD}" dt="2022-06-08T06:31:42.343" v="6035" actId="164"/>
          <ac:spMkLst>
            <pc:docMk/>
            <pc:sldMk cId="836426421" sldId="2146847099"/>
            <ac:spMk id="262" creationId="{0EF61F46-FB0F-4364-803B-8589C365971C}"/>
          </ac:spMkLst>
        </pc:spChg>
        <pc:spChg chg="mod">
          <ac:chgData name="Panzironi, Flavia" userId="2605e054-86b8-47a6-8c99-cd9580752c93" providerId="ADAL" clId="{99C875BC-2FDF-414D-8876-086A343E11CD}" dt="2022-06-08T06:31:42.343" v="6035" actId="164"/>
          <ac:spMkLst>
            <pc:docMk/>
            <pc:sldMk cId="836426421" sldId="2146847099"/>
            <ac:spMk id="263" creationId="{B0EF5B8A-B50B-4BB4-B7D0-CAE8BF05F7CE}"/>
          </ac:spMkLst>
        </pc:spChg>
        <pc:spChg chg="mod">
          <ac:chgData name="Panzironi, Flavia" userId="2605e054-86b8-47a6-8c99-cd9580752c93" providerId="ADAL" clId="{99C875BC-2FDF-414D-8876-086A343E11CD}" dt="2022-06-08T06:31:42.343" v="6035" actId="164"/>
          <ac:spMkLst>
            <pc:docMk/>
            <pc:sldMk cId="836426421" sldId="2146847099"/>
            <ac:spMk id="264" creationId="{5D3D91D2-99F4-40C2-AC2A-8612953A2649}"/>
          </ac:spMkLst>
        </pc:spChg>
        <pc:spChg chg="mod">
          <ac:chgData name="Panzironi, Flavia" userId="2605e054-86b8-47a6-8c99-cd9580752c93" providerId="ADAL" clId="{99C875BC-2FDF-414D-8876-086A343E11CD}" dt="2022-06-08T06:31:42.343" v="6035" actId="164"/>
          <ac:spMkLst>
            <pc:docMk/>
            <pc:sldMk cId="836426421" sldId="2146847099"/>
            <ac:spMk id="265" creationId="{697FF194-D591-4A5E-8CCA-1D0EE13BBDD2}"/>
          </ac:spMkLst>
        </pc:spChg>
        <pc:spChg chg="mod">
          <ac:chgData name="Panzironi, Flavia" userId="2605e054-86b8-47a6-8c99-cd9580752c93" providerId="ADAL" clId="{99C875BC-2FDF-414D-8876-086A343E11CD}" dt="2022-06-08T06:31:42.343" v="6035" actId="164"/>
          <ac:spMkLst>
            <pc:docMk/>
            <pc:sldMk cId="836426421" sldId="2146847099"/>
            <ac:spMk id="266" creationId="{28BB9707-8A19-4ACF-94E8-45B864F85B3C}"/>
          </ac:spMkLst>
        </pc:spChg>
        <pc:spChg chg="mod">
          <ac:chgData name="Panzironi, Flavia" userId="2605e054-86b8-47a6-8c99-cd9580752c93" providerId="ADAL" clId="{99C875BC-2FDF-414D-8876-086A343E11CD}" dt="2022-06-08T06:31:42.343" v="6035" actId="164"/>
          <ac:spMkLst>
            <pc:docMk/>
            <pc:sldMk cId="836426421" sldId="2146847099"/>
            <ac:spMk id="267" creationId="{06B357B6-2ECA-4A55-BF8C-AC438EBC9D2F}"/>
          </ac:spMkLst>
        </pc:spChg>
        <pc:spChg chg="mod">
          <ac:chgData name="Panzironi, Flavia" userId="2605e054-86b8-47a6-8c99-cd9580752c93" providerId="ADAL" clId="{99C875BC-2FDF-414D-8876-086A343E11CD}" dt="2022-06-08T06:31:42.343" v="6035" actId="164"/>
          <ac:spMkLst>
            <pc:docMk/>
            <pc:sldMk cId="836426421" sldId="2146847099"/>
            <ac:spMk id="268" creationId="{89F84BD0-95C2-4911-A5B9-93CB2C18C321}"/>
          </ac:spMkLst>
        </pc:spChg>
        <pc:spChg chg="mod">
          <ac:chgData name="Panzironi, Flavia" userId="2605e054-86b8-47a6-8c99-cd9580752c93" providerId="ADAL" clId="{99C875BC-2FDF-414D-8876-086A343E11CD}" dt="2022-06-08T06:31:42.343" v="6035" actId="164"/>
          <ac:spMkLst>
            <pc:docMk/>
            <pc:sldMk cId="836426421" sldId="2146847099"/>
            <ac:spMk id="269" creationId="{4301C64C-47EC-4E2E-87B2-1C0CB23C3849}"/>
          </ac:spMkLst>
        </pc:spChg>
        <pc:spChg chg="mod">
          <ac:chgData name="Panzironi, Flavia" userId="2605e054-86b8-47a6-8c99-cd9580752c93" providerId="ADAL" clId="{99C875BC-2FDF-414D-8876-086A343E11CD}" dt="2022-06-08T06:31:42.343" v="6035" actId="164"/>
          <ac:spMkLst>
            <pc:docMk/>
            <pc:sldMk cId="836426421" sldId="2146847099"/>
            <ac:spMk id="270" creationId="{AF3176F8-E121-4026-91DB-26CB3F1A532D}"/>
          </ac:spMkLst>
        </pc:spChg>
        <pc:spChg chg="mod">
          <ac:chgData name="Panzironi, Flavia" userId="2605e054-86b8-47a6-8c99-cd9580752c93" providerId="ADAL" clId="{99C875BC-2FDF-414D-8876-086A343E11CD}" dt="2022-06-08T06:31:42.343" v="6035" actId="164"/>
          <ac:spMkLst>
            <pc:docMk/>
            <pc:sldMk cId="836426421" sldId="2146847099"/>
            <ac:spMk id="271" creationId="{959C32AF-A14D-4000-ACFA-C4EDC56C6A1A}"/>
          </ac:spMkLst>
        </pc:spChg>
        <pc:spChg chg="mod">
          <ac:chgData name="Panzironi, Flavia" userId="2605e054-86b8-47a6-8c99-cd9580752c93" providerId="ADAL" clId="{99C875BC-2FDF-414D-8876-086A343E11CD}" dt="2022-06-08T06:31:42.343" v="6035" actId="164"/>
          <ac:spMkLst>
            <pc:docMk/>
            <pc:sldMk cId="836426421" sldId="2146847099"/>
            <ac:spMk id="272" creationId="{8944A76B-0F1F-4D21-B7A5-C5FA1D135FDE}"/>
          </ac:spMkLst>
        </pc:spChg>
        <pc:spChg chg="add mod">
          <ac:chgData name="Panzironi, Flavia" userId="2605e054-86b8-47a6-8c99-cd9580752c93" providerId="ADAL" clId="{99C875BC-2FDF-414D-8876-086A343E11CD}" dt="2022-06-08T08:12:33.534" v="6291" actId="20577"/>
          <ac:spMkLst>
            <pc:docMk/>
            <pc:sldMk cId="836426421" sldId="2146847099"/>
            <ac:spMk id="289" creationId="{AB6AFC9D-C5FC-4BDD-ABA9-CB2130279615}"/>
          </ac:spMkLst>
        </pc:spChg>
        <pc:spChg chg="mod">
          <ac:chgData name="Panzironi, Flavia" userId="2605e054-86b8-47a6-8c99-cd9580752c93" providerId="ADAL" clId="{99C875BC-2FDF-414D-8876-086A343E11CD}" dt="2022-06-08T06:31:42.343" v="6035" actId="164"/>
          <ac:spMkLst>
            <pc:docMk/>
            <pc:sldMk cId="836426421" sldId="2146847099"/>
            <ac:spMk id="295" creationId="{AB2F2E7D-78F5-45FE-86FE-993550BA1781}"/>
          </ac:spMkLst>
        </pc:spChg>
        <pc:spChg chg="mod">
          <ac:chgData name="Panzironi, Flavia" userId="2605e054-86b8-47a6-8c99-cd9580752c93" providerId="ADAL" clId="{99C875BC-2FDF-414D-8876-086A343E11CD}" dt="2022-06-08T06:31:42.343" v="6035" actId="164"/>
          <ac:spMkLst>
            <pc:docMk/>
            <pc:sldMk cId="836426421" sldId="2146847099"/>
            <ac:spMk id="304" creationId="{6DA52F34-2C51-4D02-8A61-6FAAF9E98658}"/>
          </ac:spMkLst>
        </pc:spChg>
        <pc:spChg chg="mod">
          <ac:chgData name="Panzironi, Flavia" userId="2605e054-86b8-47a6-8c99-cd9580752c93" providerId="ADAL" clId="{99C875BC-2FDF-414D-8876-086A343E11CD}" dt="2022-06-08T06:31:42.343" v="6035" actId="164"/>
          <ac:spMkLst>
            <pc:docMk/>
            <pc:sldMk cId="836426421" sldId="2146847099"/>
            <ac:spMk id="305" creationId="{821C5D53-4EF5-4B00-99A1-B2B0F74FEF2D}"/>
          </ac:spMkLst>
        </pc:spChg>
        <pc:spChg chg="mod">
          <ac:chgData name="Panzironi, Flavia" userId="2605e054-86b8-47a6-8c99-cd9580752c93" providerId="ADAL" clId="{99C875BC-2FDF-414D-8876-086A343E11CD}" dt="2022-06-08T06:31:42.343" v="6035" actId="164"/>
          <ac:spMkLst>
            <pc:docMk/>
            <pc:sldMk cId="836426421" sldId="2146847099"/>
            <ac:spMk id="306" creationId="{7B310473-00D8-4898-B17D-64007B33ABCA}"/>
          </ac:spMkLst>
        </pc:spChg>
        <pc:spChg chg="mod">
          <ac:chgData name="Panzironi, Flavia" userId="2605e054-86b8-47a6-8c99-cd9580752c93" providerId="ADAL" clId="{99C875BC-2FDF-414D-8876-086A343E11CD}" dt="2022-06-08T06:31:42.343" v="6035" actId="164"/>
          <ac:spMkLst>
            <pc:docMk/>
            <pc:sldMk cId="836426421" sldId="2146847099"/>
            <ac:spMk id="307" creationId="{0FD5D3D3-1FC0-49B9-8A41-3EC72DEA475E}"/>
          </ac:spMkLst>
        </pc:spChg>
        <pc:spChg chg="mod">
          <ac:chgData name="Panzironi, Flavia" userId="2605e054-86b8-47a6-8c99-cd9580752c93" providerId="ADAL" clId="{99C875BC-2FDF-414D-8876-086A343E11CD}" dt="2022-06-08T06:31:42.343" v="6035" actId="164"/>
          <ac:spMkLst>
            <pc:docMk/>
            <pc:sldMk cId="836426421" sldId="2146847099"/>
            <ac:spMk id="308" creationId="{33494718-E744-44DE-A178-5D62DAE780F9}"/>
          </ac:spMkLst>
        </pc:spChg>
        <pc:spChg chg="mod">
          <ac:chgData name="Panzironi, Flavia" userId="2605e054-86b8-47a6-8c99-cd9580752c93" providerId="ADAL" clId="{99C875BC-2FDF-414D-8876-086A343E11CD}" dt="2022-06-08T06:31:42.343" v="6035" actId="164"/>
          <ac:spMkLst>
            <pc:docMk/>
            <pc:sldMk cId="836426421" sldId="2146847099"/>
            <ac:spMk id="309" creationId="{BBCDF3DF-BBC1-41A9-BDCF-673C07F25F5C}"/>
          </ac:spMkLst>
        </pc:spChg>
        <pc:spChg chg="mod">
          <ac:chgData name="Panzironi, Flavia" userId="2605e054-86b8-47a6-8c99-cd9580752c93" providerId="ADAL" clId="{99C875BC-2FDF-414D-8876-086A343E11CD}" dt="2022-06-08T06:31:42.343" v="6035" actId="164"/>
          <ac:spMkLst>
            <pc:docMk/>
            <pc:sldMk cId="836426421" sldId="2146847099"/>
            <ac:spMk id="310" creationId="{80ABD714-4A4D-4D38-AF4D-D8249CB06C79}"/>
          </ac:spMkLst>
        </pc:spChg>
        <pc:spChg chg="mod">
          <ac:chgData name="Panzironi, Flavia" userId="2605e054-86b8-47a6-8c99-cd9580752c93" providerId="ADAL" clId="{99C875BC-2FDF-414D-8876-086A343E11CD}" dt="2022-06-08T06:31:42.343" v="6035" actId="164"/>
          <ac:spMkLst>
            <pc:docMk/>
            <pc:sldMk cId="836426421" sldId="2146847099"/>
            <ac:spMk id="311" creationId="{9A744328-E8DD-40DE-9F4D-1288D68E5E99}"/>
          </ac:spMkLst>
        </pc:spChg>
        <pc:spChg chg="mod">
          <ac:chgData name="Panzironi, Flavia" userId="2605e054-86b8-47a6-8c99-cd9580752c93" providerId="ADAL" clId="{99C875BC-2FDF-414D-8876-086A343E11CD}" dt="2022-06-08T06:31:42.343" v="6035" actId="164"/>
          <ac:spMkLst>
            <pc:docMk/>
            <pc:sldMk cId="836426421" sldId="2146847099"/>
            <ac:spMk id="312" creationId="{DD8FEA58-B2C1-499C-893C-973B1F34DC98}"/>
          </ac:spMkLst>
        </pc:spChg>
        <pc:spChg chg="mod">
          <ac:chgData name="Panzironi, Flavia" userId="2605e054-86b8-47a6-8c99-cd9580752c93" providerId="ADAL" clId="{99C875BC-2FDF-414D-8876-086A343E11CD}" dt="2022-06-08T06:31:42.343" v="6035" actId="164"/>
          <ac:spMkLst>
            <pc:docMk/>
            <pc:sldMk cId="836426421" sldId="2146847099"/>
            <ac:spMk id="313" creationId="{751E73AC-E997-41B4-9E20-A3932DC008C1}"/>
          </ac:spMkLst>
        </pc:spChg>
        <pc:spChg chg="mod">
          <ac:chgData name="Panzironi, Flavia" userId="2605e054-86b8-47a6-8c99-cd9580752c93" providerId="ADAL" clId="{99C875BC-2FDF-414D-8876-086A343E11CD}" dt="2022-06-08T06:31:42.343" v="6035" actId="164"/>
          <ac:spMkLst>
            <pc:docMk/>
            <pc:sldMk cId="836426421" sldId="2146847099"/>
            <ac:spMk id="314" creationId="{5D33931B-03F0-4B25-8EE5-0E2528587EAA}"/>
          </ac:spMkLst>
        </pc:spChg>
        <pc:spChg chg="mod">
          <ac:chgData name="Panzironi, Flavia" userId="2605e054-86b8-47a6-8c99-cd9580752c93" providerId="ADAL" clId="{99C875BC-2FDF-414D-8876-086A343E11CD}" dt="2022-06-08T06:31:42.343" v="6035" actId="164"/>
          <ac:spMkLst>
            <pc:docMk/>
            <pc:sldMk cId="836426421" sldId="2146847099"/>
            <ac:spMk id="315" creationId="{DD584858-61ED-4927-BB73-737A8B82DBF1}"/>
          </ac:spMkLst>
        </pc:spChg>
        <pc:grpChg chg="add mod">
          <ac:chgData name="Panzironi, Flavia" userId="2605e054-86b8-47a6-8c99-cd9580752c93" providerId="ADAL" clId="{99C875BC-2FDF-414D-8876-086A343E11CD}" dt="2022-06-08T06:32:18.244" v="6053" actId="1035"/>
          <ac:grpSpMkLst>
            <pc:docMk/>
            <pc:sldMk cId="836426421" sldId="2146847099"/>
            <ac:grpSpMk id="2" creationId="{4EF9959F-96C6-4A73-947E-3E6FBB3A9835}"/>
          </ac:grpSpMkLst>
        </pc:grpChg>
        <pc:grpChg chg="mod">
          <ac:chgData name="Panzironi, Flavia" userId="2605e054-86b8-47a6-8c99-cd9580752c93" providerId="ADAL" clId="{99C875BC-2FDF-414D-8876-086A343E11CD}" dt="2022-06-08T06:31:42.343" v="6035" actId="164"/>
          <ac:grpSpMkLst>
            <pc:docMk/>
            <pc:sldMk cId="836426421" sldId="2146847099"/>
            <ac:grpSpMk id="224" creationId="{E053C5F5-636C-4E83-AE9C-255BDC9FDEA8}"/>
          </ac:grpSpMkLst>
        </pc:grpChg>
        <pc:picChg chg="mod">
          <ac:chgData name="Panzironi, Flavia" userId="2605e054-86b8-47a6-8c99-cd9580752c93" providerId="ADAL" clId="{99C875BC-2FDF-414D-8876-086A343E11CD}" dt="2022-06-08T06:31:42.343" v="6035" actId="164"/>
          <ac:picMkLst>
            <pc:docMk/>
            <pc:sldMk cId="836426421" sldId="2146847099"/>
            <ac:picMk id="3" creationId="{DD3439F4-3215-4EBA-BB46-937D4A1E683B}"/>
          </ac:picMkLst>
        </pc:picChg>
        <pc:picChg chg="mod">
          <ac:chgData name="Panzironi, Flavia" userId="2605e054-86b8-47a6-8c99-cd9580752c93" providerId="ADAL" clId="{99C875BC-2FDF-414D-8876-086A343E11CD}" dt="2022-06-08T06:31:42.343" v="6035" actId="164"/>
          <ac:picMkLst>
            <pc:docMk/>
            <pc:sldMk cId="836426421" sldId="2146847099"/>
            <ac:picMk id="5" creationId="{560119B1-73C2-4BBB-B158-4D352243B1B1}"/>
          </ac:picMkLst>
        </pc:picChg>
        <pc:picChg chg="mod">
          <ac:chgData name="Panzironi, Flavia" userId="2605e054-86b8-47a6-8c99-cd9580752c93" providerId="ADAL" clId="{99C875BC-2FDF-414D-8876-086A343E11CD}" dt="2022-06-08T06:31:42.343" v="6035" actId="164"/>
          <ac:picMkLst>
            <pc:docMk/>
            <pc:sldMk cId="836426421" sldId="2146847099"/>
            <ac:picMk id="6" creationId="{74B98751-C548-4DCC-B629-ECD226B14B0E}"/>
          </ac:picMkLst>
        </pc:picChg>
        <pc:picChg chg="mod">
          <ac:chgData name="Panzironi, Flavia" userId="2605e054-86b8-47a6-8c99-cd9580752c93" providerId="ADAL" clId="{99C875BC-2FDF-414D-8876-086A343E11CD}" dt="2022-06-08T06:31:42.343" v="6035" actId="164"/>
          <ac:picMkLst>
            <pc:docMk/>
            <pc:sldMk cId="836426421" sldId="2146847099"/>
            <ac:picMk id="8" creationId="{D8733260-C1A2-4428-9E0C-D2323A63704B}"/>
          </ac:picMkLst>
        </pc:picChg>
        <pc:picChg chg="mod">
          <ac:chgData name="Panzironi, Flavia" userId="2605e054-86b8-47a6-8c99-cd9580752c93" providerId="ADAL" clId="{99C875BC-2FDF-414D-8876-086A343E11CD}" dt="2022-06-08T06:31:42.343" v="6035" actId="164"/>
          <ac:picMkLst>
            <pc:docMk/>
            <pc:sldMk cId="836426421" sldId="2146847099"/>
            <ac:picMk id="10" creationId="{995A0C94-684A-47AB-884A-06BB752DBED5}"/>
          </ac:picMkLst>
        </pc:picChg>
        <pc:picChg chg="mod">
          <ac:chgData name="Panzironi, Flavia" userId="2605e054-86b8-47a6-8c99-cd9580752c93" providerId="ADAL" clId="{99C875BC-2FDF-414D-8876-086A343E11CD}" dt="2022-06-08T06:31:42.343" v="6035" actId="164"/>
          <ac:picMkLst>
            <pc:docMk/>
            <pc:sldMk cId="836426421" sldId="2146847099"/>
            <ac:picMk id="11" creationId="{D9E522D0-07C3-4E97-A848-E64BAF7DDCC7}"/>
          </ac:picMkLst>
        </pc:picChg>
        <pc:picChg chg="mod">
          <ac:chgData name="Panzironi, Flavia" userId="2605e054-86b8-47a6-8c99-cd9580752c93" providerId="ADAL" clId="{99C875BC-2FDF-414D-8876-086A343E11CD}" dt="2022-06-08T06:31:42.343" v="6035" actId="164"/>
          <ac:picMkLst>
            <pc:docMk/>
            <pc:sldMk cId="836426421" sldId="2146847099"/>
            <ac:picMk id="13" creationId="{92E5949D-9996-4E4D-B87F-08766A8381F4}"/>
          </ac:picMkLst>
        </pc:picChg>
        <pc:picChg chg="mod">
          <ac:chgData name="Panzironi, Flavia" userId="2605e054-86b8-47a6-8c99-cd9580752c93" providerId="ADAL" clId="{99C875BC-2FDF-414D-8876-086A343E11CD}" dt="2022-06-08T06:31:42.343" v="6035" actId="164"/>
          <ac:picMkLst>
            <pc:docMk/>
            <pc:sldMk cId="836426421" sldId="2146847099"/>
            <ac:picMk id="15" creationId="{CD1BF082-F4A9-4772-96B1-B0D76D752E1C}"/>
          </ac:picMkLst>
        </pc:picChg>
        <pc:picChg chg="mod">
          <ac:chgData name="Panzironi, Flavia" userId="2605e054-86b8-47a6-8c99-cd9580752c93" providerId="ADAL" clId="{99C875BC-2FDF-414D-8876-086A343E11CD}" dt="2022-06-08T06:31:42.343" v="6035" actId="164"/>
          <ac:picMkLst>
            <pc:docMk/>
            <pc:sldMk cId="836426421" sldId="2146847099"/>
            <ac:picMk id="16" creationId="{EE8A6F2E-8076-43A2-82BE-92D035D7F9BA}"/>
          </ac:picMkLst>
        </pc:picChg>
        <pc:picChg chg="mod">
          <ac:chgData name="Panzironi, Flavia" userId="2605e054-86b8-47a6-8c99-cd9580752c93" providerId="ADAL" clId="{99C875BC-2FDF-414D-8876-086A343E11CD}" dt="2022-06-08T06:31:42.343" v="6035" actId="164"/>
          <ac:picMkLst>
            <pc:docMk/>
            <pc:sldMk cId="836426421" sldId="2146847099"/>
            <ac:picMk id="17" creationId="{58C8780C-6C1A-4F34-9A80-568A36588884}"/>
          </ac:picMkLst>
        </pc:picChg>
        <pc:picChg chg="mod">
          <ac:chgData name="Panzironi, Flavia" userId="2605e054-86b8-47a6-8c99-cd9580752c93" providerId="ADAL" clId="{99C875BC-2FDF-414D-8876-086A343E11CD}" dt="2022-06-08T06:31:42.343" v="6035" actId="164"/>
          <ac:picMkLst>
            <pc:docMk/>
            <pc:sldMk cId="836426421" sldId="2146847099"/>
            <ac:picMk id="23" creationId="{18EA4DD3-1CED-48C1-A16B-F23B2DEE0246}"/>
          </ac:picMkLst>
        </pc:picChg>
        <pc:picChg chg="mod">
          <ac:chgData name="Panzironi, Flavia" userId="2605e054-86b8-47a6-8c99-cd9580752c93" providerId="ADAL" clId="{99C875BC-2FDF-414D-8876-086A343E11CD}" dt="2022-06-08T06:31:42.343" v="6035" actId="164"/>
          <ac:picMkLst>
            <pc:docMk/>
            <pc:sldMk cId="836426421" sldId="2146847099"/>
            <ac:picMk id="24" creationId="{34FEB8A4-57C3-4FAF-9D2E-93465B6F94FE}"/>
          </ac:picMkLst>
        </pc:picChg>
        <pc:picChg chg="mod">
          <ac:chgData name="Panzironi, Flavia" userId="2605e054-86b8-47a6-8c99-cd9580752c93" providerId="ADAL" clId="{99C875BC-2FDF-414D-8876-086A343E11CD}" dt="2022-06-08T06:31:42.343" v="6035" actId="164"/>
          <ac:picMkLst>
            <pc:docMk/>
            <pc:sldMk cId="836426421" sldId="2146847099"/>
            <ac:picMk id="26" creationId="{7F210EF1-D1A9-411A-8277-D8BF141D480A}"/>
          </ac:picMkLst>
        </pc:picChg>
        <pc:picChg chg="mod">
          <ac:chgData name="Panzironi, Flavia" userId="2605e054-86b8-47a6-8c99-cd9580752c93" providerId="ADAL" clId="{99C875BC-2FDF-414D-8876-086A343E11CD}" dt="2022-06-08T06:31:42.343" v="6035" actId="164"/>
          <ac:picMkLst>
            <pc:docMk/>
            <pc:sldMk cId="836426421" sldId="2146847099"/>
            <ac:picMk id="27" creationId="{FD1F94F4-869A-45A8-A699-4727E8009C54}"/>
          </ac:picMkLst>
        </pc:picChg>
        <pc:picChg chg="mod">
          <ac:chgData name="Panzironi, Flavia" userId="2605e054-86b8-47a6-8c99-cd9580752c93" providerId="ADAL" clId="{99C875BC-2FDF-414D-8876-086A343E11CD}" dt="2022-06-08T06:31:42.343" v="6035" actId="164"/>
          <ac:picMkLst>
            <pc:docMk/>
            <pc:sldMk cId="836426421" sldId="2146847099"/>
            <ac:picMk id="30" creationId="{D7A84C73-AD33-4A19-BD88-00CF2BA484F1}"/>
          </ac:picMkLst>
        </pc:picChg>
        <pc:picChg chg="mod">
          <ac:chgData name="Panzironi, Flavia" userId="2605e054-86b8-47a6-8c99-cd9580752c93" providerId="ADAL" clId="{99C875BC-2FDF-414D-8876-086A343E11CD}" dt="2022-06-08T06:31:42.343" v="6035" actId="164"/>
          <ac:picMkLst>
            <pc:docMk/>
            <pc:sldMk cId="836426421" sldId="2146847099"/>
            <ac:picMk id="31" creationId="{0BDFC8F9-AE5C-4267-81B9-9F5B586CEE8C}"/>
          </ac:picMkLst>
        </pc:picChg>
        <pc:picChg chg="mod">
          <ac:chgData name="Panzironi, Flavia" userId="2605e054-86b8-47a6-8c99-cd9580752c93" providerId="ADAL" clId="{99C875BC-2FDF-414D-8876-086A343E11CD}" dt="2022-06-08T06:31:42.343" v="6035" actId="164"/>
          <ac:picMkLst>
            <pc:docMk/>
            <pc:sldMk cId="836426421" sldId="2146847099"/>
            <ac:picMk id="32" creationId="{79E009FD-D67D-4DAC-B52E-D130B2589336}"/>
          </ac:picMkLst>
        </pc:picChg>
        <pc:picChg chg="mod">
          <ac:chgData name="Panzironi, Flavia" userId="2605e054-86b8-47a6-8c99-cd9580752c93" providerId="ADAL" clId="{99C875BC-2FDF-414D-8876-086A343E11CD}" dt="2022-06-08T06:31:42.343" v="6035" actId="164"/>
          <ac:picMkLst>
            <pc:docMk/>
            <pc:sldMk cId="836426421" sldId="2146847099"/>
            <ac:picMk id="42" creationId="{4B8177F0-A9C1-49BF-A436-60AD7E0518F6}"/>
          </ac:picMkLst>
        </pc:picChg>
        <pc:picChg chg="mod">
          <ac:chgData name="Panzironi, Flavia" userId="2605e054-86b8-47a6-8c99-cd9580752c93" providerId="ADAL" clId="{99C875BC-2FDF-414D-8876-086A343E11CD}" dt="2022-06-08T06:31:42.343" v="6035" actId="164"/>
          <ac:picMkLst>
            <pc:docMk/>
            <pc:sldMk cId="836426421" sldId="2146847099"/>
            <ac:picMk id="44" creationId="{5838C5AA-3AD1-49D5-88EA-2CD2CA355C96}"/>
          </ac:picMkLst>
        </pc:picChg>
        <pc:picChg chg="mod">
          <ac:chgData name="Panzironi, Flavia" userId="2605e054-86b8-47a6-8c99-cd9580752c93" providerId="ADAL" clId="{99C875BC-2FDF-414D-8876-086A343E11CD}" dt="2022-06-08T06:31:42.343" v="6035" actId="164"/>
          <ac:picMkLst>
            <pc:docMk/>
            <pc:sldMk cId="836426421" sldId="2146847099"/>
            <ac:picMk id="50" creationId="{D61FC5D6-4E4B-475C-B7CB-887187333C30}"/>
          </ac:picMkLst>
        </pc:picChg>
        <pc:picChg chg="mod">
          <ac:chgData name="Panzironi, Flavia" userId="2605e054-86b8-47a6-8c99-cd9580752c93" providerId="ADAL" clId="{99C875BC-2FDF-414D-8876-086A343E11CD}" dt="2022-06-08T06:31:42.343" v="6035" actId="164"/>
          <ac:picMkLst>
            <pc:docMk/>
            <pc:sldMk cId="836426421" sldId="2146847099"/>
            <ac:picMk id="53" creationId="{5C011822-E64F-433E-AB58-F4271CB08F88}"/>
          </ac:picMkLst>
        </pc:picChg>
        <pc:picChg chg="mod">
          <ac:chgData name="Panzironi, Flavia" userId="2605e054-86b8-47a6-8c99-cd9580752c93" providerId="ADAL" clId="{99C875BC-2FDF-414D-8876-086A343E11CD}" dt="2022-06-08T06:31:42.343" v="6035" actId="164"/>
          <ac:picMkLst>
            <pc:docMk/>
            <pc:sldMk cId="836426421" sldId="2146847099"/>
            <ac:picMk id="103" creationId="{923F32D6-9799-4B0B-BE7A-8A36929D0120}"/>
          </ac:picMkLst>
        </pc:picChg>
        <pc:picChg chg="mod">
          <ac:chgData name="Panzironi, Flavia" userId="2605e054-86b8-47a6-8c99-cd9580752c93" providerId="ADAL" clId="{99C875BC-2FDF-414D-8876-086A343E11CD}" dt="2022-06-08T06:31:42.343" v="6035" actId="164"/>
          <ac:picMkLst>
            <pc:docMk/>
            <pc:sldMk cId="836426421" sldId="2146847099"/>
            <ac:picMk id="196" creationId="{2D7489F7-23AE-49E7-9B0E-2660D210A375}"/>
          </ac:picMkLst>
        </pc:picChg>
        <pc:picChg chg="mod">
          <ac:chgData name="Panzironi, Flavia" userId="2605e054-86b8-47a6-8c99-cd9580752c93" providerId="ADAL" clId="{99C875BC-2FDF-414D-8876-086A343E11CD}" dt="2022-06-08T06:31:42.343" v="6035" actId="164"/>
          <ac:picMkLst>
            <pc:docMk/>
            <pc:sldMk cId="836426421" sldId="2146847099"/>
            <ac:picMk id="200" creationId="{313B9DC4-D168-47C9-8E82-1BD7C3C65A77}"/>
          </ac:picMkLst>
        </pc:picChg>
        <pc:picChg chg="mod">
          <ac:chgData name="Panzironi, Flavia" userId="2605e054-86b8-47a6-8c99-cd9580752c93" providerId="ADAL" clId="{99C875BC-2FDF-414D-8876-086A343E11CD}" dt="2022-06-08T06:31:42.343" v="6035" actId="164"/>
          <ac:picMkLst>
            <pc:docMk/>
            <pc:sldMk cId="836426421" sldId="2146847099"/>
            <ac:picMk id="201" creationId="{6F88E221-337E-4641-92AA-BAE621FF3F34}"/>
          </ac:picMkLst>
        </pc:picChg>
        <pc:picChg chg="mod">
          <ac:chgData name="Panzironi, Flavia" userId="2605e054-86b8-47a6-8c99-cd9580752c93" providerId="ADAL" clId="{99C875BC-2FDF-414D-8876-086A343E11CD}" dt="2022-06-08T06:31:42.343" v="6035" actId="164"/>
          <ac:picMkLst>
            <pc:docMk/>
            <pc:sldMk cId="836426421" sldId="2146847099"/>
            <ac:picMk id="204" creationId="{5FC55E5A-6065-499B-B400-5673E6251387}"/>
          </ac:picMkLst>
        </pc:picChg>
        <pc:picChg chg="mod">
          <ac:chgData name="Panzironi, Flavia" userId="2605e054-86b8-47a6-8c99-cd9580752c93" providerId="ADAL" clId="{99C875BC-2FDF-414D-8876-086A343E11CD}" dt="2022-06-08T06:31:42.343" v="6035" actId="164"/>
          <ac:picMkLst>
            <pc:docMk/>
            <pc:sldMk cId="836426421" sldId="2146847099"/>
            <ac:picMk id="205" creationId="{10F8A4DB-7183-4FAA-953A-B80C4C77CE29}"/>
          </ac:picMkLst>
        </pc:picChg>
        <pc:picChg chg="mod">
          <ac:chgData name="Panzironi, Flavia" userId="2605e054-86b8-47a6-8c99-cd9580752c93" providerId="ADAL" clId="{99C875BC-2FDF-414D-8876-086A343E11CD}" dt="2022-06-08T06:31:42.343" v="6035" actId="164"/>
          <ac:picMkLst>
            <pc:docMk/>
            <pc:sldMk cId="836426421" sldId="2146847099"/>
            <ac:picMk id="206" creationId="{F15E727A-9993-4B5A-A508-9DFA9ABEAFED}"/>
          </ac:picMkLst>
        </pc:picChg>
        <pc:picChg chg="mod">
          <ac:chgData name="Panzironi, Flavia" userId="2605e054-86b8-47a6-8c99-cd9580752c93" providerId="ADAL" clId="{99C875BC-2FDF-414D-8876-086A343E11CD}" dt="2022-06-08T06:31:42.343" v="6035" actId="164"/>
          <ac:picMkLst>
            <pc:docMk/>
            <pc:sldMk cId="836426421" sldId="2146847099"/>
            <ac:picMk id="230" creationId="{90267B95-01BF-4F85-B9F9-599B846656F9}"/>
          </ac:picMkLst>
        </pc:picChg>
        <pc:picChg chg="mod">
          <ac:chgData name="Panzironi, Flavia" userId="2605e054-86b8-47a6-8c99-cd9580752c93" providerId="ADAL" clId="{99C875BC-2FDF-414D-8876-086A343E11CD}" dt="2022-06-08T06:31:42.343" v="6035" actId="164"/>
          <ac:picMkLst>
            <pc:docMk/>
            <pc:sldMk cId="836426421" sldId="2146847099"/>
            <ac:picMk id="231" creationId="{E34C9B95-A17D-40A2-A414-7E134E8A34E0}"/>
          </ac:picMkLst>
        </pc:picChg>
        <pc:picChg chg="mod">
          <ac:chgData name="Panzironi, Flavia" userId="2605e054-86b8-47a6-8c99-cd9580752c93" providerId="ADAL" clId="{99C875BC-2FDF-414D-8876-086A343E11CD}" dt="2022-06-08T06:31:42.343" v="6035" actId="164"/>
          <ac:picMkLst>
            <pc:docMk/>
            <pc:sldMk cId="836426421" sldId="2146847099"/>
            <ac:picMk id="232" creationId="{55746BA1-829E-4C65-AD14-42B85D2A8E5F}"/>
          </ac:picMkLst>
        </pc:picChg>
        <pc:picChg chg="mod">
          <ac:chgData name="Panzironi, Flavia" userId="2605e054-86b8-47a6-8c99-cd9580752c93" providerId="ADAL" clId="{99C875BC-2FDF-414D-8876-086A343E11CD}" dt="2022-06-08T06:31:42.343" v="6035" actId="164"/>
          <ac:picMkLst>
            <pc:docMk/>
            <pc:sldMk cId="836426421" sldId="2146847099"/>
            <ac:picMk id="233" creationId="{20C0FB6B-4B01-4DF4-9EB7-948E8BD62F8D}"/>
          </ac:picMkLst>
        </pc:picChg>
        <pc:picChg chg="mod">
          <ac:chgData name="Panzironi, Flavia" userId="2605e054-86b8-47a6-8c99-cd9580752c93" providerId="ADAL" clId="{99C875BC-2FDF-414D-8876-086A343E11CD}" dt="2022-06-08T06:31:42.343" v="6035" actId="164"/>
          <ac:picMkLst>
            <pc:docMk/>
            <pc:sldMk cId="836426421" sldId="2146847099"/>
            <ac:picMk id="234" creationId="{4157C576-5106-4760-AE0C-4207DC9768DA}"/>
          </ac:picMkLst>
        </pc:picChg>
        <pc:picChg chg="mod">
          <ac:chgData name="Panzironi, Flavia" userId="2605e054-86b8-47a6-8c99-cd9580752c93" providerId="ADAL" clId="{99C875BC-2FDF-414D-8876-086A343E11CD}" dt="2022-06-08T06:31:42.343" v="6035" actId="164"/>
          <ac:picMkLst>
            <pc:docMk/>
            <pc:sldMk cId="836426421" sldId="2146847099"/>
            <ac:picMk id="241" creationId="{FBCDCDA6-9AB6-4A9D-B2B9-7A5E29D3B943}"/>
          </ac:picMkLst>
        </pc:picChg>
        <pc:picChg chg="mod">
          <ac:chgData name="Panzironi, Flavia" userId="2605e054-86b8-47a6-8c99-cd9580752c93" providerId="ADAL" clId="{99C875BC-2FDF-414D-8876-086A343E11CD}" dt="2022-06-08T06:31:42.343" v="6035" actId="164"/>
          <ac:picMkLst>
            <pc:docMk/>
            <pc:sldMk cId="836426421" sldId="2146847099"/>
            <ac:picMk id="242" creationId="{68538276-F038-4450-BB33-3A8A95274EAD}"/>
          </ac:picMkLst>
        </pc:picChg>
        <pc:picChg chg="mod">
          <ac:chgData name="Panzironi, Flavia" userId="2605e054-86b8-47a6-8c99-cd9580752c93" providerId="ADAL" clId="{99C875BC-2FDF-414D-8876-086A343E11CD}" dt="2022-06-08T06:31:42.343" v="6035" actId="164"/>
          <ac:picMkLst>
            <pc:docMk/>
            <pc:sldMk cId="836426421" sldId="2146847099"/>
            <ac:picMk id="243" creationId="{682105B8-F1A4-4974-B64D-37F722E45E25}"/>
          </ac:picMkLst>
        </pc:picChg>
        <pc:picChg chg="mod">
          <ac:chgData name="Panzironi, Flavia" userId="2605e054-86b8-47a6-8c99-cd9580752c93" providerId="ADAL" clId="{99C875BC-2FDF-414D-8876-086A343E11CD}" dt="2022-06-08T06:31:42.343" v="6035" actId="164"/>
          <ac:picMkLst>
            <pc:docMk/>
            <pc:sldMk cId="836426421" sldId="2146847099"/>
            <ac:picMk id="273" creationId="{9514BE02-B8CC-4FB0-9D5D-0FBE3035E3FF}"/>
          </ac:picMkLst>
        </pc:picChg>
        <pc:picChg chg="mod">
          <ac:chgData name="Panzironi, Flavia" userId="2605e054-86b8-47a6-8c99-cd9580752c93" providerId="ADAL" clId="{99C875BC-2FDF-414D-8876-086A343E11CD}" dt="2022-06-08T06:31:42.343" v="6035" actId="164"/>
          <ac:picMkLst>
            <pc:docMk/>
            <pc:sldMk cId="836426421" sldId="2146847099"/>
            <ac:picMk id="274" creationId="{98FEECF4-16AE-4306-BFE2-CD58997A7D19}"/>
          </ac:picMkLst>
        </pc:picChg>
        <pc:picChg chg="mod">
          <ac:chgData name="Panzironi, Flavia" userId="2605e054-86b8-47a6-8c99-cd9580752c93" providerId="ADAL" clId="{99C875BC-2FDF-414D-8876-086A343E11CD}" dt="2022-06-08T06:31:42.343" v="6035" actId="164"/>
          <ac:picMkLst>
            <pc:docMk/>
            <pc:sldMk cId="836426421" sldId="2146847099"/>
            <ac:picMk id="275" creationId="{B90A06A0-E436-408F-A2D6-1B139F361354}"/>
          </ac:picMkLst>
        </pc:picChg>
        <pc:picChg chg="mod">
          <ac:chgData name="Panzironi, Flavia" userId="2605e054-86b8-47a6-8c99-cd9580752c93" providerId="ADAL" clId="{99C875BC-2FDF-414D-8876-086A343E11CD}" dt="2022-06-08T06:31:42.343" v="6035" actId="164"/>
          <ac:picMkLst>
            <pc:docMk/>
            <pc:sldMk cId="836426421" sldId="2146847099"/>
            <ac:picMk id="276" creationId="{81713CA5-BA80-4262-B089-81A091891B59}"/>
          </ac:picMkLst>
        </pc:picChg>
        <pc:picChg chg="mod">
          <ac:chgData name="Panzironi, Flavia" userId="2605e054-86b8-47a6-8c99-cd9580752c93" providerId="ADAL" clId="{99C875BC-2FDF-414D-8876-086A343E11CD}" dt="2022-06-08T06:31:42.343" v="6035" actId="164"/>
          <ac:picMkLst>
            <pc:docMk/>
            <pc:sldMk cId="836426421" sldId="2146847099"/>
            <ac:picMk id="277" creationId="{33ECFF6A-7906-4AE9-86D4-CA897B5B9FEA}"/>
          </ac:picMkLst>
        </pc:picChg>
        <pc:picChg chg="mod">
          <ac:chgData name="Panzironi, Flavia" userId="2605e054-86b8-47a6-8c99-cd9580752c93" providerId="ADAL" clId="{99C875BC-2FDF-414D-8876-086A343E11CD}" dt="2022-06-08T06:31:42.343" v="6035" actId="164"/>
          <ac:picMkLst>
            <pc:docMk/>
            <pc:sldMk cId="836426421" sldId="2146847099"/>
            <ac:picMk id="278" creationId="{8D8B7C0F-9B7E-421A-BD93-6E623FA7243D}"/>
          </ac:picMkLst>
        </pc:picChg>
        <pc:picChg chg="mod">
          <ac:chgData name="Panzironi, Flavia" userId="2605e054-86b8-47a6-8c99-cd9580752c93" providerId="ADAL" clId="{99C875BC-2FDF-414D-8876-086A343E11CD}" dt="2022-06-08T06:31:42.343" v="6035" actId="164"/>
          <ac:picMkLst>
            <pc:docMk/>
            <pc:sldMk cId="836426421" sldId="2146847099"/>
            <ac:picMk id="279" creationId="{45088E0C-CB3C-47C7-B785-2736BBAF23D7}"/>
          </ac:picMkLst>
        </pc:picChg>
        <pc:picChg chg="mod">
          <ac:chgData name="Panzironi, Flavia" userId="2605e054-86b8-47a6-8c99-cd9580752c93" providerId="ADAL" clId="{99C875BC-2FDF-414D-8876-086A343E11CD}" dt="2022-06-08T06:31:42.343" v="6035" actId="164"/>
          <ac:picMkLst>
            <pc:docMk/>
            <pc:sldMk cId="836426421" sldId="2146847099"/>
            <ac:picMk id="280" creationId="{6763B0C6-955A-4A40-8791-1AE153011E00}"/>
          </ac:picMkLst>
        </pc:picChg>
        <pc:picChg chg="mod">
          <ac:chgData name="Panzironi, Flavia" userId="2605e054-86b8-47a6-8c99-cd9580752c93" providerId="ADAL" clId="{99C875BC-2FDF-414D-8876-086A343E11CD}" dt="2022-06-08T06:31:42.343" v="6035" actId="164"/>
          <ac:picMkLst>
            <pc:docMk/>
            <pc:sldMk cId="836426421" sldId="2146847099"/>
            <ac:picMk id="281" creationId="{CB0A0227-BBEC-4B80-B8AD-47CEC2E9547A}"/>
          </ac:picMkLst>
        </pc:picChg>
        <pc:picChg chg="mod">
          <ac:chgData name="Panzironi, Flavia" userId="2605e054-86b8-47a6-8c99-cd9580752c93" providerId="ADAL" clId="{99C875BC-2FDF-414D-8876-086A343E11CD}" dt="2022-06-08T06:31:42.343" v="6035" actId="164"/>
          <ac:picMkLst>
            <pc:docMk/>
            <pc:sldMk cId="836426421" sldId="2146847099"/>
            <ac:picMk id="282" creationId="{31970819-83F1-4290-BFE0-B30A04B9E4EC}"/>
          </ac:picMkLst>
        </pc:picChg>
        <pc:picChg chg="mod">
          <ac:chgData name="Panzironi, Flavia" userId="2605e054-86b8-47a6-8c99-cd9580752c93" providerId="ADAL" clId="{99C875BC-2FDF-414D-8876-086A343E11CD}" dt="2022-06-08T06:31:42.343" v="6035" actId="164"/>
          <ac:picMkLst>
            <pc:docMk/>
            <pc:sldMk cId="836426421" sldId="2146847099"/>
            <ac:picMk id="283" creationId="{C9D485CE-9FFD-4DFD-BE25-179803C19099}"/>
          </ac:picMkLst>
        </pc:picChg>
        <pc:picChg chg="mod">
          <ac:chgData name="Panzironi, Flavia" userId="2605e054-86b8-47a6-8c99-cd9580752c93" providerId="ADAL" clId="{99C875BC-2FDF-414D-8876-086A343E11CD}" dt="2022-06-08T06:31:42.343" v="6035" actId="164"/>
          <ac:picMkLst>
            <pc:docMk/>
            <pc:sldMk cId="836426421" sldId="2146847099"/>
            <ac:picMk id="284" creationId="{DB6FB77B-B222-438C-A1BC-1C1C2A8B06F3}"/>
          </ac:picMkLst>
        </pc:picChg>
        <pc:picChg chg="mod">
          <ac:chgData name="Panzironi, Flavia" userId="2605e054-86b8-47a6-8c99-cd9580752c93" providerId="ADAL" clId="{99C875BC-2FDF-414D-8876-086A343E11CD}" dt="2022-06-08T06:31:42.343" v="6035" actId="164"/>
          <ac:picMkLst>
            <pc:docMk/>
            <pc:sldMk cId="836426421" sldId="2146847099"/>
            <ac:picMk id="285" creationId="{A6BCA06E-93A9-4D46-BD0E-B95161CAA358}"/>
          </ac:picMkLst>
        </pc:picChg>
        <pc:picChg chg="mod">
          <ac:chgData name="Panzironi, Flavia" userId="2605e054-86b8-47a6-8c99-cd9580752c93" providerId="ADAL" clId="{99C875BC-2FDF-414D-8876-086A343E11CD}" dt="2022-06-08T06:31:42.343" v="6035" actId="164"/>
          <ac:picMkLst>
            <pc:docMk/>
            <pc:sldMk cId="836426421" sldId="2146847099"/>
            <ac:picMk id="286" creationId="{180C4465-93C6-476C-BAE8-5194A26F4FBB}"/>
          </ac:picMkLst>
        </pc:picChg>
        <pc:picChg chg="del">
          <ac:chgData name="Panzironi, Flavia" userId="2605e054-86b8-47a6-8c99-cd9580752c93" providerId="ADAL" clId="{99C875BC-2FDF-414D-8876-086A343E11CD}" dt="2022-06-08T06:28:31.146" v="6029" actId="478"/>
          <ac:picMkLst>
            <pc:docMk/>
            <pc:sldMk cId="836426421" sldId="2146847099"/>
            <ac:picMk id="287" creationId="{9666F2E6-C0C4-49F9-A9E3-7E4194DDA4CD}"/>
          </ac:picMkLst>
        </pc:picChg>
        <pc:picChg chg="add mod ord">
          <ac:chgData name="Panzironi, Flavia" userId="2605e054-86b8-47a6-8c99-cd9580752c93" providerId="ADAL" clId="{99C875BC-2FDF-414D-8876-086A343E11CD}" dt="2022-06-08T06:28:43.336" v="6031" actId="167"/>
          <ac:picMkLst>
            <pc:docMk/>
            <pc:sldMk cId="836426421" sldId="2146847099"/>
            <ac:picMk id="288" creationId="{42A38F1C-77DA-4282-9000-41549527037A}"/>
          </ac:picMkLst>
        </pc:picChg>
        <pc:picChg chg="mod">
          <ac:chgData name="Panzironi, Flavia" userId="2605e054-86b8-47a6-8c99-cd9580752c93" providerId="ADAL" clId="{99C875BC-2FDF-414D-8876-086A343E11CD}" dt="2022-06-08T06:31:42.343" v="6035" actId="164"/>
          <ac:picMkLst>
            <pc:docMk/>
            <pc:sldMk cId="836426421" sldId="2146847099"/>
            <ac:picMk id="291" creationId="{085B61A9-6882-4C2D-BCF5-B8A13D68CDCE}"/>
          </ac:picMkLst>
        </pc:picChg>
        <pc:picChg chg="mod">
          <ac:chgData name="Panzironi, Flavia" userId="2605e054-86b8-47a6-8c99-cd9580752c93" providerId="ADAL" clId="{99C875BC-2FDF-414D-8876-086A343E11CD}" dt="2022-06-08T06:31:42.343" v="6035" actId="164"/>
          <ac:picMkLst>
            <pc:docMk/>
            <pc:sldMk cId="836426421" sldId="2146847099"/>
            <ac:picMk id="292" creationId="{C4CA7D9E-8518-4D66-AE37-002140683E1C}"/>
          </ac:picMkLst>
        </pc:picChg>
        <pc:picChg chg="mod">
          <ac:chgData name="Panzironi, Flavia" userId="2605e054-86b8-47a6-8c99-cd9580752c93" providerId="ADAL" clId="{99C875BC-2FDF-414D-8876-086A343E11CD}" dt="2022-06-08T06:31:42.343" v="6035" actId="164"/>
          <ac:picMkLst>
            <pc:docMk/>
            <pc:sldMk cId="836426421" sldId="2146847099"/>
            <ac:picMk id="293" creationId="{E1E7CB81-3257-4529-866B-D290693251CD}"/>
          </ac:picMkLst>
        </pc:picChg>
        <pc:picChg chg="mod">
          <ac:chgData name="Panzironi, Flavia" userId="2605e054-86b8-47a6-8c99-cd9580752c93" providerId="ADAL" clId="{99C875BC-2FDF-414D-8876-086A343E11CD}" dt="2022-06-08T06:31:42.343" v="6035" actId="164"/>
          <ac:picMkLst>
            <pc:docMk/>
            <pc:sldMk cId="836426421" sldId="2146847099"/>
            <ac:picMk id="294" creationId="{B5BA330E-2594-4543-A6AE-54689AB2D948}"/>
          </ac:picMkLst>
        </pc:picChg>
        <pc:picChg chg="mod">
          <ac:chgData name="Panzironi, Flavia" userId="2605e054-86b8-47a6-8c99-cd9580752c93" providerId="ADAL" clId="{99C875BC-2FDF-414D-8876-086A343E11CD}" dt="2022-06-08T06:31:42.343" v="6035" actId="164"/>
          <ac:picMkLst>
            <pc:docMk/>
            <pc:sldMk cId="836426421" sldId="2146847099"/>
            <ac:picMk id="296" creationId="{C7819E11-4607-4031-A447-6246F30105E3}"/>
          </ac:picMkLst>
        </pc:picChg>
        <pc:picChg chg="mod">
          <ac:chgData name="Panzironi, Flavia" userId="2605e054-86b8-47a6-8c99-cd9580752c93" providerId="ADAL" clId="{99C875BC-2FDF-414D-8876-086A343E11CD}" dt="2022-06-08T06:31:42.343" v="6035" actId="164"/>
          <ac:picMkLst>
            <pc:docMk/>
            <pc:sldMk cId="836426421" sldId="2146847099"/>
            <ac:picMk id="298" creationId="{5B9AB616-3954-45FD-9D3F-B31C6CE1425E}"/>
          </ac:picMkLst>
        </pc:picChg>
        <pc:picChg chg="mod">
          <ac:chgData name="Panzironi, Flavia" userId="2605e054-86b8-47a6-8c99-cd9580752c93" providerId="ADAL" clId="{99C875BC-2FDF-414D-8876-086A343E11CD}" dt="2022-06-08T06:31:42.343" v="6035" actId="164"/>
          <ac:picMkLst>
            <pc:docMk/>
            <pc:sldMk cId="836426421" sldId="2146847099"/>
            <ac:picMk id="299" creationId="{93403B80-8603-4E54-B513-1881A51D4E88}"/>
          </ac:picMkLst>
        </pc:picChg>
        <pc:picChg chg="mod">
          <ac:chgData name="Panzironi, Flavia" userId="2605e054-86b8-47a6-8c99-cd9580752c93" providerId="ADAL" clId="{99C875BC-2FDF-414D-8876-086A343E11CD}" dt="2022-06-08T06:31:42.343" v="6035" actId="164"/>
          <ac:picMkLst>
            <pc:docMk/>
            <pc:sldMk cId="836426421" sldId="2146847099"/>
            <ac:picMk id="300" creationId="{27447AE4-3FF3-48A2-8372-33AE4A05B535}"/>
          </ac:picMkLst>
        </pc:picChg>
        <pc:picChg chg="mod">
          <ac:chgData name="Panzironi, Flavia" userId="2605e054-86b8-47a6-8c99-cd9580752c93" providerId="ADAL" clId="{99C875BC-2FDF-414D-8876-086A343E11CD}" dt="2022-06-08T06:31:42.343" v="6035" actId="164"/>
          <ac:picMkLst>
            <pc:docMk/>
            <pc:sldMk cId="836426421" sldId="2146847099"/>
            <ac:picMk id="301" creationId="{97D0A6F1-1ADF-468B-A7F4-E2702C637CF7}"/>
          </ac:picMkLst>
        </pc:picChg>
        <pc:picChg chg="mod">
          <ac:chgData name="Panzironi, Flavia" userId="2605e054-86b8-47a6-8c99-cd9580752c93" providerId="ADAL" clId="{99C875BC-2FDF-414D-8876-086A343E11CD}" dt="2022-06-08T06:31:42.343" v="6035" actId="164"/>
          <ac:picMkLst>
            <pc:docMk/>
            <pc:sldMk cId="836426421" sldId="2146847099"/>
            <ac:picMk id="302" creationId="{21DC64E0-8215-4BBC-829C-BD0322A692C5}"/>
          </ac:picMkLst>
        </pc:picChg>
        <pc:picChg chg="mod">
          <ac:chgData name="Panzironi, Flavia" userId="2605e054-86b8-47a6-8c99-cd9580752c93" providerId="ADAL" clId="{99C875BC-2FDF-414D-8876-086A343E11CD}" dt="2022-06-08T06:31:42.343" v="6035" actId="164"/>
          <ac:picMkLst>
            <pc:docMk/>
            <pc:sldMk cId="836426421" sldId="2146847099"/>
            <ac:picMk id="317" creationId="{35B0C92C-ACA0-4351-819F-9A44570F56D5}"/>
          </ac:picMkLst>
        </pc:picChg>
        <pc:cxnChg chg="mod">
          <ac:chgData name="Panzironi, Flavia" userId="2605e054-86b8-47a6-8c99-cd9580752c93" providerId="ADAL" clId="{99C875BC-2FDF-414D-8876-086A343E11CD}" dt="2022-06-08T06:31:42.343" v="6035" actId="164"/>
          <ac:cxnSpMkLst>
            <pc:docMk/>
            <pc:sldMk cId="836426421" sldId="2146847099"/>
            <ac:cxnSpMk id="197" creationId="{BB6349D6-643C-4D25-BD1E-DB18668A594E}"/>
          </ac:cxnSpMkLst>
        </pc:cxnChg>
        <pc:cxnChg chg="mod">
          <ac:chgData name="Panzironi, Flavia" userId="2605e054-86b8-47a6-8c99-cd9580752c93" providerId="ADAL" clId="{99C875BC-2FDF-414D-8876-086A343E11CD}" dt="2022-06-08T06:31:42.343" v="6035" actId="164"/>
          <ac:cxnSpMkLst>
            <pc:docMk/>
            <pc:sldMk cId="836426421" sldId="2146847099"/>
            <ac:cxnSpMk id="199" creationId="{D3176463-C942-4CBA-8551-BCF3BDAFA36A}"/>
          </ac:cxnSpMkLst>
        </pc:cxnChg>
        <pc:cxnChg chg="mod">
          <ac:chgData name="Panzironi, Flavia" userId="2605e054-86b8-47a6-8c99-cd9580752c93" providerId="ADAL" clId="{99C875BC-2FDF-414D-8876-086A343E11CD}" dt="2022-06-08T06:31:42.343" v="6035" actId="164"/>
          <ac:cxnSpMkLst>
            <pc:docMk/>
            <pc:sldMk cId="836426421" sldId="2146847099"/>
            <ac:cxnSpMk id="229" creationId="{4BACF266-D125-47FF-9BEB-4ED8D948E1FE}"/>
          </ac:cxnSpMkLst>
        </pc:cxnChg>
      </pc:sldChg>
      <pc:sldChg chg="addSp delSp modSp mod">
        <pc:chgData name="Panzironi, Flavia" userId="2605e054-86b8-47a6-8c99-cd9580752c93" providerId="ADAL" clId="{99C875BC-2FDF-414D-8876-086A343E11CD}" dt="2022-06-08T06:36:19.969" v="6139" actId="1035"/>
        <pc:sldMkLst>
          <pc:docMk/>
          <pc:sldMk cId="3465912075" sldId="2146847100"/>
        </pc:sldMkLst>
        <pc:spChg chg="mod">
          <ac:chgData name="Panzironi, Flavia" userId="2605e054-86b8-47a6-8c99-cd9580752c93" providerId="ADAL" clId="{99C875BC-2FDF-414D-8876-086A343E11CD}" dt="2022-06-08T06:36:16.437" v="6124" actId="164"/>
          <ac:spMkLst>
            <pc:docMk/>
            <pc:sldMk cId="3465912075" sldId="2146847100"/>
            <ac:spMk id="148" creationId="{2791A5F4-EE66-4E2B-85F2-A9A00249A8C7}"/>
          </ac:spMkLst>
        </pc:spChg>
        <pc:spChg chg="mod">
          <ac:chgData name="Panzironi, Flavia" userId="2605e054-86b8-47a6-8c99-cd9580752c93" providerId="ADAL" clId="{99C875BC-2FDF-414D-8876-086A343E11CD}" dt="2022-06-08T06:36:16.437" v="6124" actId="164"/>
          <ac:spMkLst>
            <pc:docMk/>
            <pc:sldMk cId="3465912075" sldId="2146847100"/>
            <ac:spMk id="149" creationId="{9CE116D5-6319-4AA1-9226-9D148432B07E}"/>
          </ac:spMkLst>
        </pc:spChg>
        <pc:spChg chg="mod">
          <ac:chgData name="Panzironi, Flavia" userId="2605e054-86b8-47a6-8c99-cd9580752c93" providerId="ADAL" clId="{99C875BC-2FDF-414D-8876-086A343E11CD}" dt="2022-06-08T06:36:16.437" v="6124" actId="164"/>
          <ac:spMkLst>
            <pc:docMk/>
            <pc:sldMk cId="3465912075" sldId="2146847100"/>
            <ac:spMk id="161" creationId="{CE25FAC7-059C-4D21-9894-0C602AFB7B79}"/>
          </ac:spMkLst>
        </pc:spChg>
        <pc:spChg chg="mod">
          <ac:chgData name="Panzironi, Flavia" userId="2605e054-86b8-47a6-8c99-cd9580752c93" providerId="ADAL" clId="{99C875BC-2FDF-414D-8876-086A343E11CD}" dt="2022-06-08T06:36:16.437" v="6124" actId="164"/>
          <ac:spMkLst>
            <pc:docMk/>
            <pc:sldMk cId="3465912075" sldId="2146847100"/>
            <ac:spMk id="176" creationId="{B2B83032-ABC7-4093-89FD-566AFBCBFFD7}"/>
          </ac:spMkLst>
        </pc:spChg>
        <pc:spChg chg="mod">
          <ac:chgData name="Panzironi, Flavia" userId="2605e054-86b8-47a6-8c99-cd9580752c93" providerId="ADAL" clId="{99C875BC-2FDF-414D-8876-086A343E11CD}" dt="2022-06-08T06:36:16.437" v="6124" actId="164"/>
          <ac:spMkLst>
            <pc:docMk/>
            <pc:sldMk cId="3465912075" sldId="2146847100"/>
            <ac:spMk id="178" creationId="{3DD189E0-411D-46CF-8B3F-01737D970BE1}"/>
          </ac:spMkLst>
        </pc:spChg>
        <pc:spChg chg="mod">
          <ac:chgData name="Panzironi, Flavia" userId="2605e054-86b8-47a6-8c99-cd9580752c93" providerId="ADAL" clId="{99C875BC-2FDF-414D-8876-086A343E11CD}" dt="2022-06-08T06:36:16.437" v="6124" actId="164"/>
          <ac:spMkLst>
            <pc:docMk/>
            <pc:sldMk cId="3465912075" sldId="2146847100"/>
            <ac:spMk id="179" creationId="{31693C1E-5D16-4534-B601-90F5A71FFBBA}"/>
          </ac:spMkLst>
        </pc:spChg>
        <pc:spChg chg="mod">
          <ac:chgData name="Panzironi, Flavia" userId="2605e054-86b8-47a6-8c99-cd9580752c93" providerId="ADAL" clId="{99C875BC-2FDF-414D-8876-086A343E11CD}" dt="2022-06-08T06:36:16.437" v="6124" actId="164"/>
          <ac:spMkLst>
            <pc:docMk/>
            <pc:sldMk cId="3465912075" sldId="2146847100"/>
            <ac:spMk id="180" creationId="{47A03565-30AC-4C35-A6A3-486AED100540}"/>
          </ac:spMkLst>
        </pc:spChg>
        <pc:spChg chg="mod">
          <ac:chgData name="Panzironi, Flavia" userId="2605e054-86b8-47a6-8c99-cd9580752c93" providerId="ADAL" clId="{99C875BC-2FDF-414D-8876-086A343E11CD}" dt="2022-06-08T06:36:16.437" v="6124" actId="164"/>
          <ac:spMkLst>
            <pc:docMk/>
            <pc:sldMk cId="3465912075" sldId="2146847100"/>
            <ac:spMk id="181" creationId="{FD029F82-FE4F-4D98-A346-7823852B886E}"/>
          </ac:spMkLst>
        </pc:spChg>
        <pc:spChg chg="mod">
          <ac:chgData name="Panzironi, Flavia" userId="2605e054-86b8-47a6-8c99-cd9580752c93" providerId="ADAL" clId="{99C875BC-2FDF-414D-8876-086A343E11CD}" dt="2022-06-08T06:36:16.437" v="6124" actId="164"/>
          <ac:spMkLst>
            <pc:docMk/>
            <pc:sldMk cId="3465912075" sldId="2146847100"/>
            <ac:spMk id="182" creationId="{F3556283-D772-452F-A0B4-D4144E6CC18F}"/>
          </ac:spMkLst>
        </pc:spChg>
        <pc:spChg chg="mod">
          <ac:chgData name="Panzironi, Flavia" userId="2605e054-86b8-47a6-8c99-cd9580752c93" providerId="ADAL" clId="{99C875BC-2FDF-414D-8876-086A343E11CD}" dt="2022-06-08T06:36:16.437" v="6124" actId="164"/>
          <ac:spMkLst>
            <pc:docMk/>
            <pc:sldMk cId="3465912075" sldId="2146847100"/>
            <ac:spMk id="183" creationId="{3A470860-E518-4728-960A-5F9D96F50709}"/>
          </ac:spMkLst>
        </pc:spChg>
        <pc:spChg chg="mod">
          <ac:chgData name="Panzironi, Flavia" userId="2605e054-86b8-47a6-8c99-cd9580752c93" providerId="ADAL" clId="{99C875BC-2FDF-414D-8876-086A343E11CD}" dt="2022-06-08T06:36:16.437" v="6124" actId="164"/>
          <ac:spMkLst>
            <pc:docMk/>
            <pc:sldMk cId="3465912075" sldId="2146847100"/>
            <ac:spMk id="184" creationId="{C2A0CC81-3296-4395-AB09-BA66C42404EF}"/>
          </ac:spMkLst>
        </pc:spChg>
        <pc:spChg chg="mod">
          <ac:chgData name="Panzironi, Flavia" userId="2605e054-86b8-47a6-8c99-cd9580752c93" providerId="ADAL" clId="{99C875BC-2FDF-414D-8876-086A343E11CD}" dt="2022-06-08T06:36:16.437" v="6124" actId="164"/>
          <ac:spMkLst>
            <pc:docMk/>
            <pc:sldMk cId="3465912075" sldId="2146847100"/>
            <ac:spMk id="185" creationId="{AAA46234-57DA-4965-B757-8A62509E553F}"/>
          </ac:spMkLst>
        </pc:spChg>
        <pc:spChg chg="add mod">
          <ac:chgData name="Panzironi, Flavia" userId="2605e054-86b8-47a6-8c99-cd9580752c93" providerId="ADAL" clId="{99C875BC-2FDF-414D-8876-086A343E11CD}" dt="2022-06-08T06:35:50.917" v="6123"/>
          <ac:spMkLst>
            <pc:docMk/>
            <pc:sldMk cId="3465912075" sldId="2146847100"/>
            <ac:spMk id="200" creationId="{D9141072-A7A4-4729-9A1A-0FE9C21276CB}"/>
          </ac:spMkLst>
        </pc:spChg>
        <pc:grpChg chg="add mod">
          <ac:chgData name="Panzironi, Flavia" userId="2605e054-86b8-47a6-8c99-cd9580752c93" providerId="ADAL" clId="{99C875BC-2FDF-414D-8876-086A343E11CD}" dt="2022-06-08T06:36:19.969" v="6139" actId="1035"/>
          <ac:grpSpMkLst>
            <pc:docMk/>
            <pc:sldMk cId="3465912075" sldId="2146847100"/>
            <ac:grpSpMk id="2" creationId="{8B75BD2B-5E4B-48E2-B75C-DC91CF9AF7DB}"/>
          </ac:grpSpMkLst>
        </pc:grpChg>
        <pc:grpChg chg="mod">
          <ac:chgData name="Panzironi, Flavia" userId="2605e054-86b8-47a6-8c99-cd9580752c93" providerId="ADAL" clId="{99C875BC-2FDF-414D-8876-086A343E11CD}" dt="2022-06-08T06:36:16.437" v="6124" actId="164"/>
          <ac:grpSpMkLst>
            <pc:docMk/>
            <pc:sldMk cId="3465912075" sldId="2146847100"/>
            <ac:grpSpMk id="5" creationId="{717BAF62-98C6-4161-83B3-EBD1271CD8E3}"/>
          </ac:grpSpMkLst>
        </pc:grpChg>
        <pc:picChg chg="mod">
          <ac:chgData name="Panzironi, Flavia" userId="2605e054-86b8-47a6-8c99-cd9580752c93" providerId="ADAL" clId="{99C875BC-2FDF-414D-8876-086A343E11CD}" dt="2022-06-08T06:36:16.437" v="6124" actId="164"/>
          <ac:picMkLst>
            <pc:docMk/>
            <pc:sldMk cId="3465912075" sldId="2146847100"/>
            <ac:picMk id="10" creationId="{CB495290-C794-4425-80AD-F55C31A239AA}"/>
          </ac:picMkLst>
        </pc:picChg>
        <pc:picChg chg="mod">
          <ac:chgData name="Panzironi, Flavia" userId="2605e054-86b8-47a6-8c99-cd9580752c93" providerId="ADAL" clId="{99C875BC-2FDF-414D-8876-086A343E11CD}" dt="2022-06-08T06:36:16.437" v="6124" actId="164"/>
          <ac:picMkLst>
            <pc:docMk/>
            <pc:sldMk cId="3465912075" sldId="2146847100"/>
            <ac:picMk id="16" creationId="{99CD3BCC-6028-4585-852C-22D0EB446296}"/>
          </ac:picMkLst>
        </pc:picChg>
        <pc:picChg chg="mod">
          <ac:chgData name="Panzironi, Flavia" userId="2605e054-86b8-47a6-8c99-cd9580752c93" providerId="ADAL" clId="{99C875BC-2FDF-414D-8876-086A343E11CD}" dt="2022-06-08T06:36:16.437" v="6124" actId="164"/>
          <ac:picMkLst>
            <pc:docMk/>
            <pc:sldMk cId="3465912075" sldId="2146847100"/>
            <ac:picMk id="22" creationId="{2D7941C1-BE8B-4D95-AF51-87BBEB2AE067}"/>
          </ac:picMkLst>
        </pc:picChg>
        <pc:picChg chg="mod">
          <ac:chgData name="Panzironi, Flavia" userId="2605e054-86b8-47a6-8c99-cd9580752c93" providerId="ADAL" clId="{99C875BC-2FDF-414D-8876-086A343E11CD}" dt="2022-06-08T06:36:16.437" v="6124" actId="164"/>
          <ac:picMkLst>
            <pc:docMk/>
            <pc:sldMk cId="3465912075" sldId="2146847100"/>
            <ac:picMk id="63" creationId="{8E7291C9-2477-43BD-9862-23295CE76036}"/>
          </ac:picMkLst>
        </pc:picChg>
        <pc:picChg chg="del">
          <ac:chgData name="Panzironi, Flavia" userId="2605e054-86b8-47a6-8c99-cd9580752c93" providerId="ADAL" clId="{99C875BC-2FDF-414D-8876-086A343E11CD}" dt="2022-06-08T06:35:30.551" v="6120" actId="478"/>
          <ac:picMkLst>
            <pc:docMk/>
            <pc:sldMk cId="3465912075" sldId="2146847100"/>
            <ac:picMk id="173" creationId="{BFCB0425-96DC-4F64-BAD2-977B70B79820}"/>
          </ac:picMkLst>
        </pc:picChg>
        <pc:picChg chg="mod">
          <ac:chgData name="Panzironi, Flavia" userId="2605e054-86b8-47a6-8c99-cd9580752c93" providerId="ADAL" clId="{99C875BC-2FDF-414D-8876-086A343E11CD}" dt="2022-06-08T06:36:16.437" v="6124" actId="164"/>
          <ac:picMkLst>
            <pc:docMk/>
            <pc:sldMk cId="3465912075" sldId="2146847100"/>
            <ac:picMk id="174" creationId="{DF458156-CC2E-42D7-BCC5-7B4F75E75240}"/>
          </ac:picMkLst>
        </pc:picChg>
        <pc:picChg chg="mod">
          <ac:chgData name="Panzironi, Flavia" userId="2605e054-86b8-47a6-8c99-cd9580752c93" providerId="ADAL" clId="{99C875BC-2FDF-414D-8876-086A343E11CD}" dt="2022-06-08T06:36:16.437" v="6124" actId="164"/>
          <ac:picMkLst>
            <pc:docMk/>
            <pc:sldMk cId="3465912075" sldId="2146847100"/>
            <ac:picMk id="188" creationId="{BB79F7F5-72AC-473B-9711-4454916343D7}"/>
          </ac:picMkLst>
        </pc:picChg>
        <pc:picChg chg="mod">
          <ac:chgData name="Panzironi, Flavia" userId="2605e054-86b8-47a6-8c99-cd9580752c93" providerId="ADAL" clId="{99C875BC-2FDF-414D-8876-086A343E11CD}" dt="2022-06-08T06:36:16.437" v="6124" actId="164"/>
          <ac:picMkLst>
            <pc:docMk/>
            <pc:sldMk cId="3465912075" sldId="2146847100"/>
            <ac:picMk id="192" creationId="{9E6D749D-7300-491B-8603-FD18482A46D9}"/>
          </ac:picMkLst>
        </pc:picChg>
        <pc:picChg chg="mod">
          <ac:chgData name="Panzironi, Flavia" userId="2605e054-86b8-47a6-8c99-cd9580752c93" providerId="ADAL" clId="{99C875BC-2FDF-414D-8876-086A343E11CD}" dt="2022-06-08T06:36:16.437" v="6124" actId="164"/>
          <ac:picMkLst>
            <pc:docMk/>
            <pc:sldMk cId="3465912075" sldId="2146847100"/>
            <ac:picMk id="193" creationId="{B2CFB741-3297-401A-8B88-A71E78FF5127}"/>
          </ac:picMkLst>
        </pc:picChg>
        <pc:picChg chg="mod">
          <ac:chgData name="Panzironi, Flavia" userId="2605e054-86b8-47a6-8c99-cd9580752c93" providerId="ADAL" clId="{99C875BC-2FDF-414D-8876-086A343E11CD}" dt="2022-06-08T06:36:16.437" v="6124" actId="164"/>
          <ac:picMkLst>
            <pc:docMk/>
            <pc:sldMk cId="3465912075" sldId="2146847100"/>
            <ac:picMk id="196" creationId="{5F5D6277-0B33-48F4-AA33-20A447FD07CF}"/>
          </ac:picMkLst>
        </pc:picChg>
        <pc:picChg chg="add mod ord">
          <ac:chgData name="Panzironi, Flavia" userId="2605e054-86b8-47a6-8c99-cd9580752c93" providerId="ADAL" clId="{99C875BC-2FDF-414D-8876-086A343E11CD}" dt="2022-06-08T06:35:42.890" v="6122" actId="167"/>
          <ac:picMkLst>
            <pc:docMk/>
            <pc:sldMk cId="3465912075" sldId="2146847100"/>
            <ac:picMk id="198" creationId="{8589E83E-0E70-4F5F-8F18-7CF8892D8438}"/>
          </ac:picMkLst>
        </pc:picChg>
        <pc:cxnChg chg="mod">
          <ac:chgData name="Panzironi, Flavia" userId="2605e054-86b8-47a6-8c99-cd9580752c93" providerId="ADAL" clId="{99C875BC-2FDF-414D-8876-086A343E11CD}" dt="2022-06-08T06:36:16.437" v="6124" actId="164"/>
          <ac:cxnSpMkLst>
            <pc:docMk/>
            <pc:sldMk cId="3465912075" sldId="2146847100"/>
            <ac:cxnSpMk id="191" creationId="{5052D7DA-7788-421F-AE14-E53981E5FC84}"/>
          </ac:cxnSpMkLst>
        </pc:cxnChg>
      </pc:sldChg>
      <pc:sldChg chg="modSp mod">
        <pc:chgData name="Panzironi, Flavia" userId="2605e054-86b8-47a6-8c99-cd9580752c93" providerId="ADAL" clId="{99C875BC-2FDF-414D-8876-086A343E11CD}" dt="2022-06-08T08:13:16.667" v="6292" actId="1036"/>
        <pc:sldMkLst>
          <pc:docMk/>
          <pc:sldMk cId="2049616396" sldId="2146847119"/>
        </pc:sldMkLst>
        <pc:picChg chg="mod">
          <ac:chgData name="Panzironi, Flavia" userId="2605e054-86b8-47a6-8c99-cd9580752c93" providerId="ADAL" clId="{99C875BC-2FDF-414D-8876-086A343E11CD}" dt="2022-06-08T08:13:16.667" v="6292" actId="1036"/>
          <ac:picMkLst>
            <pc:docMk/>
            <pc:sldMk cId="2049616396" sldId="2146847119"/>
            <ac:picMk id="74" creationId="{006ED565-4E74-4247-A8B4-3838B3C46067}"/>
          </ac:picMkLst>
        </pc:picChg>
      </pc:sldChg>
      <pc:sldChg chg="addSp delSp modSp mod">
        <pc:chgData name="Panzironi, Flavia" userId="2605e054-86b8-47a6-8c99-cd9580752c93" providerId="ADAL" clId="{99C875BC-2FDF-414D-8876-086A343E11CD}" dt="2022-06-08T13:26:57.770" v="6972" actId="1076"/>
        <pc:sldMkLst>
          <pc:docMk/>
          <pc:sldMk cId="239823528" sldId="2146847135"/>
        </pc:sldMkLst>
        <pc:spChg chg="mod">
          <ac:chgData name="Panzironi, Flavia" userId="2605e054-86b8-47a6-8c99-cd9580752c93" providerId="ADAL" clId="{99C875BC-2FDF-414D-8876-086A343E11CD}" dt="2022-06-06T13:04:50.946" v="2752" actId="1076"/>
          <ac:spMkLst>
            <pc:docMk/>
            <pc:sldMk cId="239823528" sldId="2146847135"/>
            <ac:spMk id="2" creationId="{F8FDC1FC-091D-409A-B1D0-F28E055308A4}"/>
          </ac:spMkLst>
        </pc:spChg>
        <pc:spChg chg="mod">
          <ac:chgData name="Panzironi, Flavia" userId="2605e054-86b8-47a6-8c99-cd9580752c93" providerId="ADAL" clId="{99C875BC-2FDF-414D-8876-086A343E11CD}" dt="2022-06-06T13:04:15.725" v="2745" actId="1076"/>
          <ac:spMkLst>
            <pc:docMk/>
            <pc:sldMk cId="239823528" sldId="2146847135"/>
            <ac:spMk id="3" creationId="{8A399598-49F3-4F2B-A9F2-0DDF5C27FDFD}"/>
          </ac:spMkLst>
        </pc:spChg>
        <pc:spChg chg="add del mod">
          <ac:chgData name="Panzironi, Flavia" userId="2605e054-86b8-47a6-8c99-cd9580752c93" providerId="ADAL" clId="{99C875BC-2FDF-414D-8876-086A343E11CD}" dt="2022-06-08T13:26:52.645" v="6970" actId="478"/>
          <ac:spMkLst>
            <pc:docMk/>
            <pc:sldMk cId="239823528" sldId="2146847135"/>
            <ac:spMk id="44" creationId="{7BDDE2E8-CB8B-4732-92BF-EF32677A6EDE}"/>
          </ac:spMkLst>
        </pc:spChg>
        <pc:spChg chg="add del mod">
          <ac:chgData name="Panzironi, Flavia" userId="2605e054-86b8-47a6-8c99-cd9580752c93" providerId="ADAL" clId="{99C875BC-2FDF-414D-8876-086A343E11CD}" dt="2022-06-06T13:04:46.642" v="2751" actId="478"/>
          <ac:spMkLst>
            <pc:docMk/>
            <pc:sldMk cId="239823528" sldId="2146847135"/>
            <ac:spMk id="44" creationId="{C2B30FD3-6917-4AC0-8318-EF5DF2FA5117}"/>
          </ac:spMkLst>
        </pc:spChg>
        <pc:spChg chg="add del mod">
          <ac:chgData name="Panzironi, Flavia" userId="2605e054-86b8-47a6-8c99-cd9580752c93" providerId="ADAL" clId="{99C875BC-2FDF-414D-8876-086A343E11CD}" dt="2022-06-06T13:04:08.630" v="2742" actId="478"/>
          <ac:spMkLst>
            <pc:docMk/>
            <pc:sldMk cId="239823528" sldId="2146847135"/>
            <ac:spMk id="50" creationId="{77F7F1A5-1EA6-4CF7-A81D-F9D4C192ED97}"/>
          </ac:spMkLst>
        </pc:spChg>
        <pc:spChg chg="add mod">
          <ac:chgData name="Panzironi, Flavia" userId="2605e054-86b8-47a6-8c99-cd9580752c93" providerId="ADAL" clId="{99C875BC-2FDF-414D-8876-086A343E11CD}" dt="2022-06-08T13:26:57.770" v="6972" actId="1076"/>
          <ac:spMkLst>
            <pc:docMk/>
            <pc:sldMk cId="239823528" sldId="2146847135"/>
            <ac:spMk id="50" creationId="{9FF1B3BD-145D-4148-86B0-F0B795496E30}"/>
          </ac:spMkLst>
        </pc:spChg>
        <pc:picChg chg="mod">
          <ac:chgData name="Panzironi, Flavia" userId="2605e054-86b8-47a6-8c99-cd9580752c93" providerId="ADAL" clId="{99C875BC-2FDF-414D-8876-086A343E11CD}" dt="2022-06-07T13:37:43.011" v="3784" actId="1076"/>
          <ac:picMkLst>
            <pc:docMk/>
            <pc:sldMk cId="239823528" sldId="2146847135"/>
            <ac:picMk id="6" creationId="{ACDD402E-BA2D-4DFF-AA54-B9AD8D396C17}"/>
          </ac:picMkLst>
        </pc:picChg>
      </pc:sldChg>
      <pc:sldChg chg="del">
        <pc:chgData name="Panzironi, Flavia" userId="2605e054-86b8-47a6-8c99-cd9580752c93" providerId="ADAL" clId="{99C875BC-2FDF-414D-8876-086A343E11CD}" dt="2022-06-06T08:59:26.557" v="2411" actId="2696"/>
        <pc:sldMkLst>
          <pc:docMk/>
          <pc:sldMk cId="2057771562" sldId="2146847142"/>
        </pc:sldMkLst>
      </pc:sldChg>
      <pc:sldChg chg="add">
        <pc:chgData name="Panzironi, Flavia" userId="2605e054-86b8-47a6-8c99-cd9580752c93" providerId="ADAL" clId="{99C875BC-2FDF-414D-8876-086A343E11CD}" dt="2022-06-07T12:49:02.849" v="3506"/>
        <pc:sldMkLst>
          <pc:docMk/>
          <pc:sldMk cId="3441902300" sldId="2146847142"/>
        </pc:sldMkLst>
      </pc:sldChg>
      <pc:sldChg chg="add">
        <pc:chgData name="Panzironi, Flavia" userId="2605e054-86b8-47a6-8c99-cd9580752c93" providerId="ADAL" clId="{99C875BC-2FDF-414D-8876-086A343E11CD}" dt="2022-06-07T15:01:40.267" v="4250"/>
        <pc:sldMkLst>
          <pc:docMk/>
          <pc:sldMk cId="189083384" sldId="2146847143"/>
        </pc:sldMkLst>
      </pc:sldChg>
      <pc:sldChg chg="del">
        <pc:chgData name="Panzironi, Flavia" userId="2605e054-86b8-47a6-8c99-cd9580752c93" providerId="ADAL" clId="{99C875BC-2FDF-414D-8876-086A343E11CD}" dt="2022-06-06T08:59:26.557" v="2411" actId="2696"/>
        <pc:sldMkLst>
          <pc:docMk/>
          <pc:sldMk cId="2870601524" sldId="2146847143"/>
        </pc:sldMkLst>
      </pc:sldChg>
      <pc:sldChg chg="addSp delSp modSp del mod">
        <pc:chgData name="Panzironi, Flavia" userId="2605e054-86b8-47a6-8c99-cd9580752c93" providerId="ADAL" clId="{99C875BC-2FDF-414D-8876-086A343E11CD}" dt="2022-06-06T08:59:26.557" v="2411" actId="2696"/>
        <pc:sldMkLst>
          <pc:docMk/>
          <pc:sldMk cId="769157927" sldId="2146847144"/>
        </pc:sldMkLst>
        <pc:spChg chg="add del mod">
          <ac:chgData name="Panzironi, Flavia" userId="2605e054-86b8-47a6-8c99-cd9580752c93" providerId="ADAL" clId="{99C875BC-2FDF-414D-8876-086A343E11CD}" dt="2022-06-01T04:42:45.863" v="1043" actId="478"/>
          <ac:spMkLst>
            <pc:docMk/>
            <pc:sldMk cId="769157927" sldId="2146847144"/>
            <ac:spMk id="2" creationId="{F3812851-9D80-486A-8A9B-8CB9798CAD8E}"/>
          </ac:spMkLst>
        </pc:spChg>
        <pc:spChg chg="del">
          <ac:chgData name="Panzironi, Flavia" userId="2605e054-86b8-47a6-8c99-cd9580752c93" providerId="ADAL" clId="{99C875BC-2FDF-414D-8876-086A343E11CD}" dt="2022-05-31T11:47:15.750" v="289" actId="478"/>
          <ac:spMkLst>
            <pc:docMk/>
            <pc:sldMk cId="769157927" sldId="2146847144"/>
            <ac:spMk id="4" creationId="{52F4562F-82A6-412F-A383-26D5A8CCAF2B}"/>
          </ac:spMkLst>
        </pc:spChg>
        <pc:spChg chg="del">
          <ac:chgData name="Panzironi, Flavia" userId="2605e054-86b8-47a6-8c99-cd9580752c93" providerId="ADAL" clId="{99C875BC-2FDF-414D-8876-086A343E11CD}" dt="2022-05-31T11:47:07.879" v="287" actId="478"/>
          <ac:spMkLst>
            <pc:docMk/>
            <pc:sldMk cId="769157927" sldId="2146847144"/>
            <ac:spMk id="12" creationId="{BA119ACD-C0F5-4B84-81ED-91DF6DB97883}"/>
          </ac:spMkLst>
        </pc:spChg>
        <pc:spChg chg="add mod">
          <ac:chgData name="Panzironi, Flavia" userId="2605e054-86b8-47a6-8c99-cd9580752c93" providerId="ADAL" clId="{99C875BC-2FDF-414D-8876-086A343E11CD}" dt="2022-06-01T07:52:57.262" v="1933" actId="113"/>
          <ac:spMkLst>
            <pc:docMk/>
            <pc:sldMk cId="769157927" sldId="2146847144"/>
            <ac:spMk id="13" creationId="{B5ABD62D-3842-40F1-A72D-CE3575EF8234}"/>
          </ac:spMkLst>
        </pc:spChg>
        <pc:spChg chg="add mod">
          <ac:chgData name="Panzironi, Flavia" userId="2605e054-86b8-47a6-8c99-cd9580752c93" providerId="ADAL" clId="{99C875BC-2FDF-414D-8876-086A343E11CD}" dt="2022-06-01T12:07:05.900" v="2401"/>
          <ac:spMkLst>
            <pc:docMk/>
            <pc:sldMk cId="769157927" sldId="2146847144"/>
            <ac:spMk id="14" creationId="{F56049DE-17CC-41DA-A825-A6D753BAB359}"/>
          </ac:spMkLst>
        </pc:spChg>
        <pc:spChg chg="mod">
          <ac:chgData name="Panzironi, Flavia" userId="2605e054-86b8-47a6-8c99-cd9580752c93" providerId="ADAL" clId="{99C875BC-2FDF-414D-8876-086A343E11CD}" dt="2022-05-31T10:30:11.008" v="257" actId="165"/>
          <ac:spMkLst>
            <pc:docMk/>
            <pc:sldMk cId="769157927" sldId="2146847144"/>
            <ac:spMk id="89" creationId="{38F08E92-E119-45FE-8F85-36D8777C3105}"/>
          </ac:spMkLst>
        </pc:spChg>
        <pc:spChg chg="del">
          <ac:chgData name="Panzironi, Flavia" userId="2605e054-86b8-47a6-8c99-cd9580752c93" providerId="ADAL" clId="{99C875BC-2FDF-414D-8876-086A343E11CD}" dt="2022-05-31T11:47:33.985" v="290" actId="478"/>
          <ac:spMkLst>
            <pc:docMk/>
            <pc:sldMk cId="769157927" sldId="2146847144"/>
            <ac:spMk id="91" creationId="{0462F6F4-DCD0-4FA8-87D2-5C56F4DF1F9C}"/>
          </ac:spMkLst>
        </pc:spChg>
        <pc:spChg chg="add del mod">
          <ac:chgData name="Panzironi, Flavia" userId="2605e054-86b8-47a6-8c99-cd9580752c93" providerId="ADAL" clId="{99C875BC-2FDF-414D-8876-086A343E11CD}" dt="2022-06-01T04:42:43.982" v="1042" actId="478"/>
          <ac:spMkLst>
            <pc:docMk/>
            <pc:sldMk cId="769157927" sldId="2146847144"/>
            <ac:spMk id="101" creationId="{567CA663-FCA6-48E8-9643-D7FA2CAE9808}"/>
          </ac:spMkLst>
        </pc:spChg>
        <pc:spChg chg="del">
          <ac:chgData name="Panzironi, Flavia" userId="2605e054-86b8-47a6-8c99-cd9580752c93" providerId="ADAL" clId="{99C875BC-2FDF-414D-8876-086A343E11CD}" dt="2022-05-31T11:47:11.786" v="288" actId="478"/>
          <ac:spMkLst>
            <pc:docMk/>
            <pc:sldMk cId="769157927" sldId="2146847144"/>
            <ac:spMk id="104" creationId="{27F0E97D-AB30-47CE-A11F-FB3B068756DC}"/>
          </ac:spMkLst>
        </pc:spChg>
        <pc:spChg chg="add del mod">
          <ac:chgData name="Panzironi, Flavia" userId="2605e054-86b8-47a6-8c99-cd9580752c93" providerId="ADAL" clId="{99C875BC-2FDF-414D-8876-086A343E11CD}" dt="2022-05-31T11:49:43.443" v="291" actId="478"/>
          <ac:spMkLst>
            <pc:docMk/>
            <pc:sldMk cId="769157927" sldId="2146847144"/>
            <ac:spMk id="106" creationId="{1BE812EF-B1AA-41A2-9ECF-DF9EF7415536}"/>
          </ac:spMkLst>
        </pc:spChg>
        <pc:spChg chg="add del mod">
          <ac:chgData name="Panzironi, Flavia" userId="2605e054-86b8-47a6-8c99-cd9580752c93" providerId="ADAL" clId="{99C875BC-2FDF-414D-8876-086A343E11CD}" dt="2022-05-31T13:16:22.301" v="742" actId="478"/>
          <ac:spMkLst>
            <pc:docMk/>
            <pc:sldMk cId="769157927" sldId="2146847144"/>
            <ac:spMk id="107" creationId="{94602B74-EFB7-4ACB-95E8-4C38AC26740C}"/>
          </ac:spMkLst>
        </pc:spChg>
        <pc:spChg chg="mod topLvl">
          <ac:chgData name="Panzironi, Flavia" userId="2605e054-86b8-47a6-8c99-cd9580752c93" providerId="ADAL" clId="{99C875BC-2FDF-414D-8876-086A343E11CD}" dt="2022-06-01T04:41:15.194" v="864" actId="207"/>
          <ac:spMkLst>
            <pc:docMk/>
            <pc:sldMk cId="769157927" sldId="2146847144"/>
            <ac:spMk id="272" creationId="{97F56CEC-1AF4-49F6-8D29-18B4FC07393E}"/>
          </ac:spMkLst>
        </pc:spChg>
        <pc:spChg chg="mod topLvl">
          <ac:chgData name="Panzironi, Flavia" userId="2605e054-86b8-47a6-8c99-cd9580752c93" providerId="ADAL" clId="{99C875BC-2FDF-414D-8876-086A343E11CD}" dt="2022-06-01T04:41:15.194" v="864" actId="207"/>
          <ac:spMkLst>
            <pc:docMk/>
            <pc:sldMk cId="769157927" sldId="2146847144"/>
            <ac:spMk id="273" creationId="{DB014C9B-4C76-4B43-BB4E-50099F0A33EC}"/>
          </ac:spMkLst>
        </pc:spChg>
        <pc:spChg chg="mod topLvl">
          <ac:chgData name="Panzironi, Flavia" userId="2605e054-86b8-47a6-8c99-cd9580752c93" providerId="ADAL" clId="{99C875BC-2FDF-414D-8876-086A343E11CD}" dt="2022-06-01T04:41:15.194" v="864" actId="207"/>
          <ac:spMkLst>
            <pc:docMk/>
            <pc:sldMk cId="769157927" sldId="2146847144"/>
            <ac:spMk id="274" creationId="{998714FB-919D-4882-B620-0520954BA1BF}"/>
          </ac:spMkLst>
        </pc:spChg>
        <pc:spChg chg="mod topLvl">
          <ac:chgData name="Panzironi, Flavia" userId="2605e054-86b8-47a6-8c99-cd9580752c93" providerId="ADAL" clId="{99C875BC-2FDF-414D-8876-086A343E11CD}" dt="2022-06-01T04:41:15.194" v="864" actId="207"/>
          <ac:spMkLst>
            <pc:docMk/>
            <pc:sldMk cId="769157927" sldId="2146847144"/>
            <ac:spMk id="275" creationId="{BD6C58F1-515E-4871-9AC4-8D42E9ABA7B6}"/>
          </ac:spMkLst>
        </pc:spChg>
        <pc:spChg chg="mod topLvl">
          <ac:chgData name="Panzironi, Flavia" userId="2605e054-86b8-47a6-8c99-cd9580752c93" providerId="ADAL" clId="{99C875BC-2FDF-414D-8876-086A343E11CD}" dt="2022-06-01T04:40:58.995" v="863" actId="207"/>
          <ac:spMkLst>
            <pc:docMk/>
            <pc:sldMk cId="769157927" sldId="2146847144"/>
            <ac:spMk id="276" creationId="{EC57CDBF-AD67-4111-93B6-A16B435929E0}"/>
          </ac:spMkLst>
        </pc:spChg>
        <pc:spChg chg="mod topLvl">
          <ac:chgData name="Panzironi, Flavia" userId="2605e054-86b8-47a6-8c99-cd9580752c93" providerId="ADAL" clId="{99C875BC-2FDF-414D-8876-086A343E11CD}" dt="2022-05-31T10:30:51.711" v="260" actId="1076"/>
          <ac:spMkLst>
            <pc:docMk/>
            <pc:sldMk cId="769157927" sldId="2146847144"/>
            <ac:spMk id="277" creationId="{9BFFCF07-6180-4129-AC20-69A902832E58}"/>
          </ac:spMkLst>
        </pc:spChg>
        <pc:spChg chg="mod topLvl">
          <ac:chgData name="Panzironi, Flavia" userId="2605e054-86b8-47a6-8c99-cd9580752c93" providerId="ADAL" clId="{99C875BC-2FDF-414D-8876-086A343E11CD}" dt="2022-05-31T10:30:11.008" v="257" actId="165"/>
          <ac:spMkLst>
            <pc:docMk/>
            <pc:sldMk cId="769157927" sldId="2146847144"/>
            <ac:spMk id="282" creationId="{CADF0475-832D-4054-974F-DC11DE46BDF4}"/>
          </ac:spMkLst>
        </pc:spChg>
        <pc:spChg chg="mod topLvl">
          <ac:chgData name="Panzironi, Flavia" userId="2605e054-86b8-47a6-8c99-cd9580752c93" providerId="ADAL" clId="{99C875BC-2FDF-414D-8876-086A343E11CD}" dt="2022-05-31T10:30:11.008" v="257" actId="165"/>
          <ac:spMkLst>
            <pc:docMk/>
            <pc:sldMk cId="769157927" sldId="2146847144"/>
            <ac:spMk id="283" creationId="{0F576D68-5FB8-4CBF-9D44-5C1DC97EDA1A}"/>
          </ac:spMkLst>
        </pc:spChg>
        <pc:spChg chg="mod topLvl">
          <ac:chgData name="Panzironi, Flavia" userId="2605e054-86b8-47a6-8c99-cd9580752c93" providerId="ADAL" clId="{99C875BC-2FDF-414D-8876-086A343E11CD}" dt="2022-05-31T10:30:11.008" v="257" actId="165"/>
          <ac:spMkLst>
            <pc:docMk/>
            <pc:sldMk cId="769157927" sldId="2146847144"/>
            <ac:spMk id="284" creationId="{C3DF3DFF-927E-4194-AC3A-29192CB34E0F}"/>
          </ac:spMkLst>
        </pc:spChg>
        <pc:spChg chg="mod topLvl">
          <ac:chgData name="Panzironi, Flavia" userId="2605e054-86b8-47a6-8c99-cd9580752c93" providerId="ADAL" clId="{99C875BC-2FDF-414D-8876-086A343E11CD}" dt="2022-05-31T10:30:11.008" v="257" actId="165"/>
          <ac:spMkLst>
            <pc:docMk/>
            <pc:sldMk cId="769157927" sldId="2146847144"/>
            <ac:spMk id="285" creationId="{FE0FCA62-54E7-4EBB-BDA7-27DCBB2655CE}"/>
          </ac:spMkLst>
        </pc:spChg>
        <pc:spChg chg="mod topLvl">
          <ac:chgData name="Panzironi, Flavia" userId="2605e054-86b8-47a6-8c99-cd9580752c93" providerId="ADAL" clId="{99C875BC-2FDF-414D-8876-086A343E11CD}" dt="2022-05-31T10:30:11.008" v="257" actId="165"/>
          <ac:spMkLst>
            <pc:docMk/>
            <pc:sldMk cId="769157927" sldId="2146847144"/>
            <ac:spMk id="286" creationId="{2B86CBC1-A5A6-4E03-BBA6-3C510FF07855}"/>
          </ac:spMkLst>
        </pc:spChg>
        <pc:spChg chg="mod topLvl">
          <ac:chgData name="Panzironi, Flavia" userId="2605e054-86b8-47a6-8c99-cd9580752c93" providerId="ADAL" clId="{99C875BC-2FDF-414D-8876-086A343E11CD}" dt="2022-05-31T10:30:11.008" v="257" actId="165"/>
          <ac:spMkLst>
            <pc:docMk/>
            <pc:sldMk cId="769157927" sldId="2146847144"/>
            <ac:spMk id="287" creationId="{964D02CA-6B36-468A-A3F4-8D107DF4EFCA}"/>
          </ac:spMkLst>
        </pc:spChg>
        <pc:spChg chg="mod topLvl">
          <ac:chgData name="Panzironi, Flavia" userId="2605e054-86b8-47a6-8c99-cd9580752c93" providerId="ADAL" clId="{99C875BC-2FDF-414D-8876-086A343E11CD}" dt="2022-06-01T04:41:15.194" v="864" actId="207"/>
          <ac:spMkLst>
            <pc:docMk/>
            <pc:sldMk cId="769157927" sldId="2146847144"/>
            <ac:spMk id="288" creationId="{F7008E7A-2AB7-4669-B26C-0CB2D443DCDE}"/>
          </ac:spMkLst>
        </pc:spChg>
        <pc:spChg chg="mod topLvl">
          <ac:chgData name="Panzironi, Flavia" userId="2605e054-86b8-47a6-8c99-cd9580752c93" providerId="ADAL" clId="{99C875BC-2FDF-414D-8876-086A343E11CD}" dt="2022-05-31T10:30:11.008" v="257" actId="165"/>
          <ac:spMkLst>
            <pc:docMk/>
            <pc:sldMk cId="769157927" sldId="2146847144"/>
            <ac:spMk id="289" creationId="{D393503A-87AE-4C7C-B547-DD651694681D}"/>
          </ac:spMkLst>
        </pc:spChg>
        <pc:spChg chg="mod topLvl">
          <ac:chgData name="Panzironi, Flavia" userId="2605e054-86b8-47a6-8c99-cd9580752c93" providerId="ADAL" clId="{99C875BC-2FDF-414D-8876-086A343E11CD}" dt="2022-05-31T10:30:11.008" v="257" actId="165"/>
          <ac:spMkLst>
            <pc:docMk/>
            <pc:sldMk cId="769157927" sldId="2146847144"/>
            <ac:spMk id="290" creationId="{62969192-F3F5-4117-BE31-8C2F13262C5C}"/>
          </ac:spMkLst>
        </pc:spChg>
        <pc:spChg chg="mod topLvl">
          <ac:chgData name="Panzironi, Flavia" userId="2605e054-86b8-47a6-8c99-cd9580752c93" providerId="ADAL" clId="{99C875BC-2FDF-414D-8876-086A343E11CD}" dt="2022-05-31T10:30:11.008" v="257" actId="165"/>
          <ac:spMkLst>
            <pc:docMk/>
            <pc:sldMk cId="769157927" sldId="2146847144"/>
            <ac:spMk id="291" creationId="{0A5839DA-B809-4299-AE04-584F8E308236}"/>
          </ac:spMkLst>
        </pc:spChg>
        <pc:spChg chg="mod topLvl">
          <ac:chgData name="Panzironi, Flavia" userId="2605e054-86b8-47a6-8c99-cd9580752c93" providerId="ADAL" clId="{99C875BC-2FDF-414D-8876-086A343E11CD}" dt="2022-06-01T04:41:15.194" v="864" actId="207"/>
          <ac:spMkLst>
            <pc:docMk/>
            <pc:sldMk cId="769157927" sldId="2146847144"/>
            <ac:spMk id="292" creationId="{727EB408-5315-4275-A4B4-8E62FF678EF2}"/>
          </ac:spMkLst>
        </pc:spChg>
        <pc:spChg chg="mod topLvl">
          <ac:chgData name="Panzironi, Flavia" userId="2605e054-86b8-47a6-8c99-cd9580752c93" providerId="ADAL" clId="{99C875BC-2FDF-414D-8876-086A343E11CD}" dt="2022-05-31T10:30:11.008" v="257" actId="165"/>
          <ac:spMkLst>
            <pc:docMk/>
            <pc:sldMk cId="769157927" sldId="2146847144"/>
            <ac:spMk id="293" creationId="{AA1D6FFA-9691-461C-8C7B-33B837A982C0}"/>
          </ac:spMkLst>
        </pc:spChg>
        <pc:spChg chg="mod topLvl">
          <ac:chgData name="Panzironi, Flavia" userId="2605e054-86b8-47a6-8c99-cd9580752c93" providerId="ADAL" clId="{99C875BC-2FDF-414D-8876-086A343E11CD}" dt="2022-05-31T10:30:11.008" v="257" actId="165"/>
          <ac:spMkLst>
            <pc:docMk/>
            <pc:sldMk cId="769157927" sldId="2146847144"/>
            <ac:spMk id="294" creationId="{94BF2E8F-85C9-468F-AD1D-98B5B356A323}"/>
          </ac:spMkLst>
        </pc:spChg>
        <pc:spChg chg="mod topLvl">
          <ac:chgData name="Panzironi, Flavia" userId="2605e054-86b8-47a6-8c99-cd9580752c93" providerId="ADAL" clId="{99C875BC-2FDF-414D-8876-086A343E11CD}" dt="2022-05-31T10:30:11.008" v="257" actId="165"/>
          <ac:spMkLst>
            <pc:docMk/>
            <pc:sldMk cId="769157927" sldId="2146847144"/>
            <ac:spMk id="295" creationId="{93E9394A-CBF5-4494-A81B-B5396F6F5FD4}"/>
          </ac:spMkLst>
        </pc:spChg>
        <pc:spChg chg="mod topLvl">
          <ac:chgData name="Panzironi, Flavia" userId="2605e054-86b8-47a6-8c99-cd9580752c93" providerId="ADAL" clId="{99C875BC-2FDF-414D-8876-086A343E11CD}" dt="2022-05-31T10:30:11.008" v="257" actId="165"/>
          <ac:spMkLst>
            <pc:docMk/>
            <pc:sldMk cId="769157927" sldId="2146847144"/>
            <ac:spMk id="296" creationId="{4734481A-4B14-4B31-AB88-5A3B123F3C77}"/>
          </ac:spMkLst>
        </pc:spChg>
        <pc:spChg chg="mod topLvl">
          <ac:chgData name="Panzironi, Flavia" userId="2605e054-86b8-47a6-8c99-cd9580752c93" providerId="ADAL" clId="{99C875BC-2FDF-414D-8876-086A343E11CD}" dt="2022-05-31T10:30:11.008" v="257" actId="165"/>
          <ac:spMkLst>
            <pc:docMk/>
            <pc:sldMk cId="769157927" sldId="2146847144"/>
            <ac:spMk id="297" creationId="{E69E3F69-27A6-4895-A3E5-D58BF085598E}"/>
          </ac:spMkLst>
        </pc:spChg>
        <pc:spChg chg="mod topLvl">
          <ac:chgData name="Panzironi, Flavia" userId="2605e054-86b8-47a6-8c99-cd9580752c93" providerId="ADAL" clId="{99C875BC-2FDF-414D-8876-086A343E11CD}" dt="2022-05-31T10:30:11.008" v="257" actId="165"/>
          <ac:spMkLst>
            <pc:docMk/>
            <pc:sldMk cId="769157927" sldId="2146847144"/>
            <ac:spMk id="298" creationId="{7818DCBF-4526-4AC0-9D69-330BDDC92DD2}"/>
          </ac:spMkLst>
        </pc:spChg>
        <pc:spChg chg="mod topLvl">
          <ac:chgData name="Panzironi, Flavia" userId="2605e054-86b8-47a6-8c99-cd9580752c93" providerId="ADAL" clId="{99C875BC-2FDF-414D-8876-086A343E11CD}" dt="2022-05-31T10:30:11.008" v="257" actId="165"/>
          <ac:spMkLst>
            <pc:docMk/>
            <pc:sldMk cId="769157927" sldId="2146847144"/>
            <ac:spMk id="299" creationId="{0C4D22CE-1F31-4CBC-9AE1-D354D8D70809}"/>
          </ac:spMkLst>
        </pc:spChg>
        <pc:spChg chg="mod topLvl">
          <ac:chgData name="Panzironi, Flavia" userId="2605e054-86b8-47a6-8c99-cd9580752c93" providerId="ADAL" clId="{99C875BC-2FDF-414D-8876-086A343E11CD}" dt="2022-05-31T10:30:11.008" v="257" actId="165"/>
          <ac:spMkLst>
            <pc:docMk/>
            <pc:sldMk cId="769157927" sldId="2146847144"/>
            <ac:spMk id="300" creationId="{7984756E-A6CD-4018-85E8-71B69B999755}"/>
          </ac:spMkLst>
        </pc:spChg>
        <pc:spChg chg="mod topLvl">
          <ac:chgData name="Panzironi, Flavia" userId="2605e054-86b8-47a6-8c99-cd9580752c93" providerId="ADAL" clId="{99C875BC-2FDF-414D-8876-086A343E11CD}" dt="2022-06-01T04:41:15.194" v="864" actId="207"/>
          <ac:spMkLst>
            <pc:docMk/>
            <pc:sldMk cId="769157927" sldId="2146847144"/>
            <ac:spMk id="301" creationId="{2EF08933-288B-4C19-ADFF-7FDE18297F38}"/>
          </ac:spMkLst>
        </pc:spChg>
        <pc:spChg chg="mod topLvl">
          <ac:chgData name="Panzironi, Flavia" userId="2605e054-86b8-47a6-8c99-cd9580752c93" providerId="ADAL" clId="{99C875BC-2FDF-414D-8876-086A343E11CD}" dt="2022-05-31T10:30:11.008" v="257" actId="165"/>
          <ac:spMkLst>
            <pc:docMk/>
            <pc:sldMk cId="769157927" sldId="2146847144"/>
            <ac:spMk id="302" creationId="{061D011F-292F-417B-B6F3-0021F17EE91A}"/>
          </ac:spMkLst>
        </pc:spChg>
        <pc:spChg chg="mod topLvl">
          <ac:chgData name="Panzironi, Flavia" userId="2605e054-86b8-47a6-8c99-cd9580752c93" providerId="ADAL" clId="{99C875BC-2FDF-414D-8876-086A343E11CD}" dt="2022-05-31T10:30:11.008" v="257" actId="165"/>
          <ac:spMkLst>
            <pc:docMk/>
            <pc:sldMk cId="769157927" sldId="2146847144"/>
            <ac:spMk id="332" creationId="{99F9E5A6-E4EF-4D43-80E7-8EAD3F15C2BA}"/>
          </ac:spMkLst>
        </pc:spChg>
        <pc:spChg chg="mod topLvl">
          <ac:chgData name="Panzironi, Flavia" userId="2605e054-86b8-47a6-8c99-cd9580752c93" providerId="ADAL" clId="{99C875BC-2FDF-414D-8876-086A343E11CD}" dt="2022-05-31T10:30:11.008" v="257" actId="165"/>
          <ac:spMkLst>
            <pc:docMk/>
            <pc:sldMk cId="769157927" sldId="2146847144"/>
            <ac:spMk id="333" creationId="{0EFE1218-D945-46C0-B044-F92E834D667B}"/>
          </ac:spMkLst>
        </pc:spChg>
        <pc:spChg chg="mod topLvl">
          <ac:chgData name="Panzironi, Flavia" userId="2605e054-86b8-47a6-8c99-cd9580752c93" providerId="ADAL" clId="{99C875BC-2FDF-414D-8876-086A343E11CD}" dt="2022-05-31T10:30:11.008" v="257" actId="165"/>
          <ac:spMkLst>
            <pc:docMk/>
            <pc:sldMk cId="769157927" sldId="2146847144"/>
            <ac:spMk id="334" creationId="{0E032337-043A-4351-8A82-ECE248900CCB}"/>
          </ac:spMkLst>
        </pc:spChg>
        <pc:spChg chg="mod topLvl">
          <ac:chgData name="Panzironi, Flavia" userId="2605e054-86b8-47a6-8c99-cd9580752c93" providerId="ADAL" clId="{99C875BC-2FDF-414D-8876-086A343E11CD}" dt="2022-05-31T10:30:11.008" v="257" actId="165"/>
          <ac:spMkLst>
            <pc:docMk/>
            <pc:sldMk cId="769157927" sldId="2146847144"/>
            <ac:spMk id="335" creationId="{584AC522-B877-49E0-9FCB-C27E53051CFE}"/>
          </ac:spMkLst>
        </pc:spChg>
        <pc:spChg chg="mod topLvl">
          <ac:chgData name="Panzironi, Flavia" userId="2605e054-86b8-47a6-8c99-cd9580752c93" providerId="ADAL" clId="{99C875BC-2FDF-414D-8876-086A343E11CD}" dt="2022-05-31T10:30:11.008" v="257" actId="165"/>
          <ac:spMkLst>
            <pc:docMk/>
            <pc:sldMk cId="769157927" sldId="2146847144"/>
            <ac:spMk id="336" creationId="{906885CA-1A68-457A-9527-9EFF92BDAD50}"/>
          </ac:spMkLst>
        </pc:spChg>
        <pc:grpChg chg="mod">
          <ac:chgData name="Panzironi, Flavia" userId="2605e054-86b8-47a6-8c99-cd9580752c93" providerId="ADAL" clId="{99C875BC-2FDF-414D-8876-086A343E11CD}" dt="2022-05-31T10:30:11.008" v="257" actId="165"/>
          <ac:grpSpMkLst>
            <pc:docMk/>
            <pc:sldMk cId="769157927" sldId="2146847144"/>
            <ac:grpSpMk id="41" creationId="{F75BCDAE-F762-480E-9FC2-6A350A9C8827}"/>
          </ac:grpSpMkLst>
        </pc:grpChg>
        <pc:grpChg chg="mod topLvl">
          <ac:chgData name="Panzironi, Flavia" userId="2605e054-86b8-47a6-8c99-cd9580752c93" providerId="ADAL" clId="{99C875BC-2FDF-414D-8876-086A343E11CD}" dt="2022-05-31T10:30:11.008" v="257" actId="165"/>
          <ac:grpSpMkLst>
            <pc:docMk/>
            <pc:sldMk cId="769157927" sldId="2146847144"/>
            <ac:grpSpMk id="49" creationId="{7C4D691D-8BD1-4477-BDE5-1F95AC600269}"/>
          </ac:grpSpMkLst>
        </pc:grpChg>
        <pc:grpChg chg="mod topLvl">
          <ac:chgData name="Panzironi, Flavia" userId="2605e054-86b8-47a6-8c99-cd9580752c93" providerId="ADAL" clId="{99C875BC-2FDF-414D-8876-086A343E11CD}" dt="2022-05-31T10:30:11.008" v="257" actId="165"/>
          <ac:grpSpMkLst>
            <pc:docMk/>
            <pc:sldMk cId="769157927" sldId="2146847144"/>
            <ac:grpSpMk id="61" creationId="{07FFC15E-C2E3-47BD-8399-93BFE27014C3}"/>
          </ac:grpSpMkLst>
        </pc:grpChg>
        <pc:grpChg chg="del">
          <ac:chgData name="Panzironi, Flavia" userId="2605e054-86b8-47a6-8c99-cd9580752c93" providerId="ADAL" clId="{99C875BC-2FDF-414D-8876-086A343E11CD}" dt="2022-05-31T10:30:11.008" v="257" actId="165"/>
          <ac:grpSpMkLst>
            <pc:docMk/>
            <pc:sldMk cId="769157927" sldId="2146847144"/>
            <ac:grpSpMk id="62" creationId="{2F24A06F-76CA-4592-BABB-F252CC46D8A5}"/>
          </ac:grpSpMkLst>
        </pc:grpChg>
        <pc:picChg chg="add del mod">
          <ac:chgData name="Panzironi, Flavia" userId="2605e054-86b8-47a6-8c99-cd9580752c93" providerId="ADAL" clId="{99C875BC-2FDF-414D-8876-086A343E11CD}" dt="2022-05-31T11:45:42.485" v="269" actId="478"/>
          <ac:picMkLst>
            <pc:docMk/>
            <pc:sldMk cId="769157927" sldId="2146847144"/>
            <ac:picMk id="5" creationId="{0F1A26CC-FC27-4411-BDCE-7105E7E0EC97}"/>
          </ac:picMkLst>
        </pc:picChg>
        <pc:picChg chg="add del mod modCrop">
          <ac:chgData name="Panzironi, Flavia" userId="2605e054-86b8-47a6-8c99-cd9580752c93" providerId="ADAL" clId="{99C875BC-2FDF-414D-8876-086A343E11CD}" dt="2022-05-31T13:16:20.538" v="741" actId="478"/>
          <ac:picMkLst>
            <pc:docMk/>
            <pc:sldMk cId="769157927" sldId="2146847144"/>
            <ac:picMk id="11" creationId="{F842428F-0394-4FB5-B02F-77BABB0D5509}"/>
          </ac:picMkLst>
        </pc:picChg>
        <pc:picChg chg="mod topLvl">
          <ac:chgData name="Panzironi, Flavia" userId="2605e054-86b8-47a6-8c99-cd9580752c93" providerId="ADAL" clId="{99C875BC-2FDF-414D-8876-086A343E11CD}" dt="2022-05-31T10:30:11.008" v="257" actId="165"/>
          <ac:picMkLst>
            <pc:docMk/>
            <pc:sldMk cId="769157927" sldId="2146847144"/>
            <ac:picMk id="26" creationId="{C2DF4F70-E610-4D39-8FFE-F4755DFA0F60}"/>
          </ac:picMkLst>
        </pc:picChg>
        <pc:picChg chg="mod">
          <ac:chgData name="Panzironi, Flavia" userId="2605e054-86b8-47a6-8c99-cd9580752c93" providerId="ADAL" clId="{99C875BC-2FDF-414D-8876-086A343E11CD}" dt="2022-05-31T10:30:11.008" v="257" actId="165"/>
          <ac:picMkLst>
            <pc:docMk/>
            <pc:sldMk cId="769157927" sldId="2146847144"/>
            <ac:picMk id="29" creationId="{15B3FA10-900E-41F3-8ED0-931531CA2625}"/>
          </ac:picMkLst>
        </pc:picChg>
        <pc:picChg chg="mod">
          <ac:chgData name="Panzironi, Flavia" userId="2605e054-86b8-47a6-8c99-cd9580752c93" providerId="ADAL" clId="{99C875BC-2FDF-414D-8876-086A343E11CD}" dt="2022-05-31T10:30:11.008" v="257" actId="165"/>
          <ac:picMkLst>
            <pc:docMk/>
            <pc:sldMk cId="769157927" sldId="2146847144"/>
            <ac:picMk id="32" creationId="{62E6BA03-E828-4014-8D73-834101A6B6E1}"/>
          </ac:picMkLst>
        </pc:picChg>
        <pc:picChg chg="mod">
          <ac:chgData name="Panzironi, Flavia" userId="2605e054-86b8-47a6-8c99-cd9580752c93" providerId="ADAL" clId="{99C875BC-2FDF-414D-8876-086A343E11CD}" dt="2022-05-31T10:30:11.008" v="257" actId="165"/>
          <ac:picMkLst>
            <pc:docMk/>
            <pc:sldMk cId="769157927" sldId="2146847144"/>
            <ac:picMk id="36" creationId="{A0521FFE-1A99-48F5-91ED-44FC40220074}"/>
          </ac:picMkLst>
        </pc:picChg>
        <pc:picChg chg="mod">
          <ac:chgData name="Panzironi, Flavia" userId="2605e054-86b8-47a6-8c99-cd9580752c93" providerId="ADAL" clId="{99C875BC-2FDF-414D-8876-086A343E11CD}" dt="2022-05-31T10:30:11.008" v="257" actId="165"/>
          <ac:picMkLst>
            <pc:docMk/>
            <pc:sldMk cId="769157927" sldId="2146847144"/>
            <ac:picMk id="42" creationId="{6DA76093-9087-4B78-91EE-877B3F9BE73B}"/>
          </ac:picMkLst>
        </pc:picChg>
        <pc:picChg chg="mod">
          <ac:chgData name="Panzironi, Flavia" userId="2605e054-86b8-47a6-8c99-cd9580752c93" providerId="ADAL" clId="{99C875BC-2FDF-414D-8876-086A343E11CD}" dt="2022-05-31T10:30:11.008" v="257" actId="165"/>
          <ac:picMkLst>
            <pc:docMk/>
            <pc:sldMk cId="769157927" sldId="2146847144"/>
            <ac:picMk id="46" creationId="{85CE3AA8-C49B-4562-91E1-2032346C002E}"/>
          </ac:picMkLst>
        </pc:picChg>
        <pc:picChg chg="mod">
          <ac:chgData name="Panzironi, Flavia" userId="2605e054-86b8-47a6-8c99-cd9580752c93" providerId="ADAL" clId="{99C875BC-2FDF-414D-8876-086A343E11CD}" dt="2022-05-31T10:30:11.008" v="257" actId="165"/>
          <ac:picMkLst>
            <pc:docMk/>
            <pc:sldMk cId="769157927" sldId="2146847144"/>
            <ac:picMk id="55" creationId="{AEB6AC1B-5643-4F48-92C7-EA1FDC13C893}"/>
          </ac:picMkLst>
        </pc:picChg>
        <pc:picChg chg="mod topLvl">
          <ac:chgData name="Panzironi, Flavia" userId="2605e054-86b8-47a6-8c99-cd9580752c93" providerId="ADAL" clId="{99C875BC-2FDF-414D-8876-086A343E11CD}" dt="2022-06-01T04:41:15.194" v="864" actId="207"/>
          <ac:picMkLst>
            <pc:docMk/>
            <pc:sldMk cId="769157927" sldId="2146847144"/>
            <ac:picMk id="59" creationId="{69167E32-88A0-4FC0-89B2-AD1232A41037}"/>
          </ac:picMkLst>
        </pc:picChg>
        <pc:picChg chg="add mod">
          <ac:chgData name="Panzironi, Flavia" userId="2605e054-86b8-47a6-8c99-cd9580752c93" providerId="ADAL" clId="{99C875BC-2FDF-414D-8876-086A343E11CD}" dt="2022-05-31T10:30:21.476" v="259" actId="1076"/>
          <ac:picMkLst>
            <pc:docMk/>
            <pc:sldMk cId="769157927" sldId="2146847144"/>
            <ac:picMk id="105" creationId="{69B40105-7EBE-49CF-8258-D93276BC0258}"/>
          </ac:picMkLst>
        </pc:picChg>
        <pc:picChg chg="add del mod">
          <ac:chgData name="Panzironi, Flavia" userId="2605e054-86b8-47a6-8c99-cd9580752c93" providerId="ADAL" clId="{99C875BC-2FDF-414D-8876-086A343E11CD}" dt="2022-05-31T13:16:25.422" v="743" actId="478"/>
          <ac:picMkLst>
            <pc:docMk/>
            <pc:sldMk cId="769157927" sldId="2146847144"/>
            <ac:picMk id="108" creationId="{F1A188FC-DCA8-4EF7-8B85-CEEC98E9EAA8}"/>
          </ac:picMkLst>
        </pc:picChg>
        <pc:picChg chg="add del mod">
          <ac:chgData name="Panzironi, Flavia" userId="2605e054-86b8-47a6-8c99-cd9580752c93" providerId="ADAL" clId="{99C875BC-2FDF-414D-8876-086A343E11CD}" dt="2022-05-31T13:16:25.422" v="743" actId="478"/>
          <ac:picMkLst>
            <pc:docMk/>
            <pc:sldMk cId="769157927" sldId="2146847144"/>
            <ac:picMk id="109" creationId="{4E25B141-DEDB-46DB-844D-B6A27A1B8918}"/>
          </ac:picMkLst>
        </pc:picChg>
        <pc:picChg chg="mod">
          <ac:chgData name="Panzironi, Flavia" userId="2605e054-86b8-47a6-8c99-cd9580752c93" providerId="ADAL" clId="{99C875BC-2FDF-414D-8876-086A343E11CD}" dt="2022-05-31T10:30:11.008" v="257" actId="165"/>
          <ac:picMkLst>
            <pc:docMk/>
            <pc:sldMk cId="769157927" sldId="2146847144"/>
            <ac:picMk id="144" creationId="{3BF66D84-C356-418D-A441-401DA62B9A8D}"/>
          </ac:picMkLst>
        </pc:picChg>
        <pc:picChg chg="mod topLvl">
          <ac:chgData name="Panzironi, Flavia" userId="2605e054-86b8-47a6-8c99-cd9580752c93" providerId="ADAL" clId="{99C875BC-2FDF-414D-8876-086A343E11CD}" dt="2022-05-31T10:30:11.008" v="257" actId="165"/>
          <ac:picMkLst>
            <pc:docMk/>
            <pc:sldMk cId="769157927" sldId="2146847144"/>
            <ac:picMk id="222" creationId="{C77B2F25-F10C-4EDA-9C0F-E2E7AD00B52F}"/>
          </ac:picMkLst>
        </pc:picChg>
        <pc:picChg chg="mod">
          <ac:chgData name="Panzironi, Flavia" userId="2605e054-86b8-47a6-8c99-cd9580752c93" providerId="ADAL" clId="{99C875BC-2FDF-414D-8876-086A343E11CD}" dt="2022-05-31T10:30:11.008" v="257" actId="165"/>
          <ac:picMkLst>
            <pc:docMk/>
            <pc:sldMk cId="769157927" sldId="2146847144"/>
            <ac:picMk id="254" creationId="{3F5FD902-E8D5-4E2B-B93E-0CD8DAF245A9}"/>
          </ac:picMkLst>
        </pc:picChg>
        <pc:picChg chg="mod">
          <ac:chgData name="Panzironi, Flavia" userId="2605e054-86b8-47a6-8c99-cd9580752c93" providerId="ADAL" clId="{99C875BC-2FDF-414D-8876-086A343E11CD}" dt="2022-05-31T10:30:11.008" v="257" actId="165"/>
          <ac:picMkLst>
            <pc:docMk/>
            <pc:sldMk cId="769157927" sldId="2146847144"/>
            <ac:picMk id="255" creationId="{DD0C196C-9FD6-42FD-B088-CE0A1B37891F}"/>
          </ac:picMkLst>
        </pc:picChg>
        <pc:picChg chg="mod topLvl">
          <ac:chgData name="Panzironi, Flavia" userId="2605e054-86b8-47a6-8c99-cd9580752c93" providerId="ADAL" clId="{99C875BC-2FDF-414D-8876-086A343E11CD}" dt="2022-05-31T10:30:11.008" v="257" actId="165"/>
          <ac:picMkLst>
            <pc:docMk/>
            <pc:sldMk cId="769157927" sldId="2146847144"/>
            <ac:picMk id="278" creationId="{FE7DB191-9C54-4495-AABE-E168C2444FB4}"/>
          </ac:picMkLst>
        </pc:picChg>
        <pc:picChg chg="mod topLvl">
          <ac:chgData name="Panzironi, Flavia" userId="2605e054-86b8-47a6-8c99-cd9580752c93" providerId="ADAL" clId="{99C875BC-2FDF-414D-8876-086A343E11CD}" dt="2022-05-31T10:30:11.008" v="257" actId="165"/>
          <ac:picMkLst>
            <pc:docMk/>
            <pc:sldMk cId="769157927" sldId="2146847144"/>
            <ac:picMk id="280" creationId="{57D4366F-3344-4858-B4B4-0D68891D675E}"/>
          </ac:picMkLst>
        </pc:picChg>
        <pc:picChg chg="mod topLvl">
          <ac:chgData name="Panzironi, Flavia" userId="2605e054-86b8-47a6-8c99-cd9580752c93" providerId="ADAL" clId="{99C875BC-2FDF-414D-8876-086A343E11CD}" dt="2022-05-31T10:30:11.008" v="257" actId="165"/>
          <ac:picMkLst>
            <pc:docMk/>
            <pc:sldMk cId="769157927" sldId="2146847144"/>
            <ac:picMk id="281" creationId="{CBEC7CDA-D8B5-4899-A608-15B1FB533196}"/>
          </ac:picMkLst>
        </pc:picChg>
        <pc:picChg chg="mod topLvl">
          <ac:chgData name="Panzironi, Flavia" userId="2605e054-86b8-47a6-8c99-cd9580752c93" providerId="ADAL" clId="{99C875BC-2FDF-414D-8876-086A343E11CD}" dt="2022-05-31T10:30:11.008" v="257" actId="165"/>
          <ac:picMkLst>
            <pc:docMk/>
            <pc:sldMk cId="769157927" sldId="2146847144"/>
            <ac:picMk id="303" creationId="{4698FC8C-60FB-4D03-9900-C09C99D5E86C}"/>
          </ac:picMkLst>
        </pc:picChg>
        <pc:picChg chg="mod topLvl">
          <ac:chgData name="Panzironi, Flavia" userId="2605e054-86b8-47a6-8c99-cd9580752c93" providerId="ADAL" clId="{99C875BC-2FDF-414D-8876-086A343E11CD}" dt="2022-05-31T10:30:11.008" v="257" actId="165"/>
          <ac:picMkLst>
            <pc:docMk/>
            <pc:sldMk cId="769157927" sldId="2146847144"/>
            <ac:picMk id="304" creationId="{BC778D54-A39E-4ABD-B55D-E2DFF3603BEA}"/>
          </ac:picMkLst>
        </pc:picChg>
        <pc:picChg chg="mod topLvl">
          <ac:chgData name="Panzironi, Flavia" userId="2605e054-86b8-47a6-8c99-cd9580752c93" providerId="ADAL" clId="{99C875BC-2FDF-414D-8876-086A343E11CD}" dt="2022-05-31T10:30:11.008" v="257" actId="165"/>
          <ac:picMkLst>
            <pc:docMk/>
            <pc:sldMk cId="769157927" sldId="2146847144"/>
            <ac:picMk id="305" creationId="{DF9DA0EA-C4BE-433D-850A-C49FBF350523}"/>
          </ac:picMkLst>
        </pc:picChg>
        <pc:picChg chg="mod topLvl">
          <ac:chgData name="Panzironi, Flavia" userId="2605e054-86b8-47a6-8c99-cd9580752c93" providerId="ADAL" clId="{99C875BC-2FDF-414D-8876-086A343E11CD}" dt="2022-05-31T10:30:11.008" v="257" actId="165"/>
          <ac:picMkLst>
            <pc:docMk/>
            <pc:sldMk cId="769157927" sldId="2146847144"/>
            <ac:picMk id="306" creationId="{D9B59FAE-AFBE-4181-A9C7-9DD54AE8DD0E}"/>
          </ac:picMkLst>
        </pc:picChg>
        <pc:picChg chg="mod topLvl">
          <ac:chgData name="Panzironi, Flavia" userId="2605e054-86b8-47a6-8c99-cd9580752c93" providerId="ADAL" clId="{99C875BC-2FDF-414D-8876-086A343E11CD}" dt="2022-05-31T10:30:11.008" v="257" actId="165"/>
          <ac:picMkLst>
            <pc:docMk/>
            <pc:sldMk cId="769157927" sldId="2146847144"/>
            <ac:picMk id="307" creationId="{30C9970F-0659-40FE-B458-9C9FD4DE30AA}"/>
          </ac:picMkLst>
        </pc:picChg>
        <pc:picChg chg="mod topLvl">
          <ac:chgData name="Panzironi, Flavia" userId="2605e054-86b8-47a6-8c99-cd9580752c93" providerId="ADAL" clId="{99C875BC-2FDF-414D-8876-086A343E11CD}" dt="2022-05-31T10:30:11.008" v="257" actId="165"/>
          <ac:picMkLst>
            <pc:docMk/>
            <pc:sldMk cId="769157927" sldId="2146847144"/>
            <ac:picMk id="308" creationId="{B365C8C2-B560-4268-BC43-45F85D718761}"/>
          </ac:picMkLst>
        </pc:picChg>
        <pc:picChg chg="mod topLvl">
          <ac:chgData name="Panzironi, Flavia" userId="2605e054-86b8-47a6-8c99-cd9580752c93" providerId="ADAL" clId="{99C875BC-2FDF-414D-8876-086A343E11CD}" dt="2022-05-31T10:30:11.008" v="257" actId="165"/>
          <ac:picMkLst>
            <pc:docMk/>
            <pc:sldMk cId="769157927" sldId="2146847144"/>
            <ac:picMk id="309" creationId="{0337BB3D-FCAB-480E-B294-972F515582E0}"/>
          </ac:picMkLst>
        </pc:picChg>
        <pc:picChg chg="mod topLvl">
          <ac:chgData name="Panzironi, Flavia" userId="2605e054-86b8-47a6-8c99-cd9580752c93" providerId="ADAL" clId="{99C875BC-2FDF-414D-8876-086A343E11CD}" dt="2022-05-31T10:30:11.008" v="257" actId="165"/>
          <ac:picMkLst>
            <pc:docMk/>
            <pc:sldMk cId="769157927" sldId="2146847144"/>
            <ac:picMk id="310" creationId="{A5F16922-F2B6-4D7C-94AD-1390933AFF3E}"/>
          </ac:picMkLst>
        </pc:picChg>
        <pc:picChg chg="mod topLvl">
          <ac:chgData name="Panzironi, Flavia" userId="2605e054-86b8-47a6-8c99-cd9580752c93" providerId="ADAL" clId="{99C875BC-2FDF-414D-8876-086A343E11CD}" dt="2022-05-31T10:30:11.008" v="257" actId="165"/>
          <ac:picMkLst>
            <pc:docMk/>
            <pc:sldMk cId="769157927" sldId="2146847144"/>
            <ac:picMk id="311" creationId="{7B566CB4-8AFE-4A84-BAB7-E3D3B0383962}"/>
          </ac:picMkLst>
        </pc:picChg>
        <pc:picChg chg="mod topLvl">
          <ac:chgData name="Panzironi, Flavia" userId="2605e054-86b8-47a6-8c99-cd9580752c93" providerId="ADAL" clId="{99C875BC-2FDF-414D-8876-086A343E11CD}" dt="2022-05-31T10:30:11.008" v="257" actId="165"/>
          <ac:picMkLst>
            <pc:docMk/>
            <pc:sldMk cId="769157927" sldId="2146847144"/>
            <ac:picMk id="314" creationId="{9D136A43-F768-49B2-A331-044755AF5FF5}"/>
          </ac:picMkLst>
        </pc:picChg>
        <pc:picChg chg="mod topLvl">
          <ac:chgData name="Panzironi, Flavia" userId="2605e054-86b8-47a6-8c99-cd9580752c93" providerId="ADAL" clId="{99C875BC-2FDF-414D-8876-086A343E11CD}" dt="2022-05-31T10:30:11.008" v="257" actId="165"/>
          <ac:picMkLst>
            <pc:docMk/>
            <pc:sldMk cId="769157927" sldId="2146847144"/>
            <ac:picMk id="315" creationId="{016F3F06-3688-4A34-9299-C76955B7B965}"/>
          </ac:picMkLst>
        </pc:picChg>
        <pc:picChg chg="mod topLvl">
          <ac:chgData name="Panzironi, Flavia" userId="2605e054-86b8-47a6-8c99-cd9580752c93" providerId="ADAL" clId="{99C875BC-2FDF-414D-8876-086A343E11CD}" dt="2022-05-31T10:30:11.008" v="257" actId="165"/>
          <ac:picMkLst>
            <pc:docMk/>
            <pc:sldMk cId="769157927" sldId="2146847144"/>
            <ac:picMk id="316" creationId="{BC3B7A63-1376-45B7-A039-3029D8C9A6C8}"/>
          </ac:picMkLst>
        </pc:picChg>
        <pc:picChg chg="mod topLvl">
          <ac:chgData name="Panzironi, Flavia" userId="2605e054-86b8-47a6-8c99-cd9580752c93" providerId="ADAL" clId="{99C875BC-2FDF-414D-8876-086A343E11CD}" dt="2022-05-31T10:30:11.008" v="257" actId="165"/>
          <ac:picMkLst>
            <pc:docMk/>
            <pc:sldMk cId="769157927" sldId="2146847144"/>
            <ac:picMk id="317" creationId="{B9D9B0A2-FA20-4F3E-8C82-7E04D20522B6}"/>
          </ac:picMkLst>
        </pc:picChg>
        <pc:picChg chg="mod topLvl">
          <ac:chgData name="Panzironi, Flavia" userId="2605e054-86b8-47a6-8c99-cd9580752c93" providerId="ADAL" clId="{99C875BC-2FDF-414D-8876-086A343E11CD}" dt="2022-05-31T10:30:11.008" v="257" actId="165"/>
          <ac:picMkLst>
            <pc:docMk/>
            <pc:sldMk cId="769157927" sldId="2146847144"/>
            <ac:picMk id="318" creationId="{36572712-D4D3-499E-B194-2C041D64A084}"/>
          </ac:picMkLst>
        </pc:picChg>
        <pc:picChg chg="mod topLvl">
          <ac:chgData name="Panzironi, Flavia" userId="2605e054-86b8-47a6-8c99-cd9580752c93" providerId="ADAL" clId="{99C875BC-2FDF-414D-8876-086A343E11CD}" dt="2022-05-31T10:30:11.008" v="257" actId="165"/>
          <ac:picMkLst>
            <pc:docMk/>
            <pc:sldMk cId="769157927" sldId="2146847144"/>
            <ac:picMk id="319" creationId="{E91082F6-4926-4DB0-9ACE-13EAA70D129A}"/>
          </ac:picMkLst>
        </pc:picChg>
        <pc:picChg chg="mod topLvl">
          <ac:chgData name="Panzironi, Flavia" userId="2605e054-86b8-47a6-8c99-cd9580752c93" providerId="ADAL" clId="{99C875BC-2FDF-414D-8876-086A343E11CD}" dt="2022-05-31T10:30:11.008" v="257" actId="165"/>
          <ac:picMkLst>
            <pc:docMk/>
            <pc:sldMk cId="769157927" sldId="2146847144"/>
            <ac:picMk id="320" creationId="{AFA836CD-1ED1-44DE-9D1F-11090350FA45}"/>
          </ac:picMkLst>
        </pc:picChg>
        <pc:picChg chg="mod topLvl">
          <ac:chgData name="Panzironi, Flavia" userId="2605e054-86b8-47a6-8c99-cd9580752c93" providerId="ADAL" clId="{99C875BC-2FDF-414D-8876-086A343E11CD}" dt="2022-05-31T10:30:11.008" v="257" actId="165"/>
          <ac:picMkLst>
            <pc:docMk/>
            <pc:sldMk cId="769157927" sldId="2146847144"/>
            <ac:picMk id="321" creationId="{1D4C06A4-A8CA-4EAD-94E4-4CE4E1BA8C98}"/>
          </ac:picMkLst>
        </pc:picChg>
        <pc:picChg chg="mod topLvl">
          <ac:chgData name="Panzironi, Flavia" userId="2605e054-86b8-47a6-8c99-cd9580752c93" providerId="ADAL" clId="{99C875BC-2FDF-414D-8876-086A343E11CD}" dt="2022-05-31T10:30:11.008" v="257" actId="165"/>
          <ac:picMkLst>
            <pc:docMk/>
            <pc:sldMk cId="769157927" sldId="2146847144"/>
            <ac:picMk id="322" creationId="{6477053D-59BD-495D-9DFA-37A032F0D3D7}"/>
          </ac:picMkLst>
        </pc:picChg>
        <pc:picChg chg="mod topLvl">
          <ac:chgData name="Panzironi, Flavia" userId="2605e054-86b8-47a6-8c99-cd9580752c93" providerId="ADAL" clId="{99C875BC-2FDF-414D-8876-086A343E11CD}" dt="2022-05-31T10:30:11.008" v="257" actId="165"/>
          <ac:picMkLst>
            <pc:docMk/>
            <pc:sldMk cId="769157927" sldId="2146847144"/>
            <ac:picMk id="323" creationId="{1F2C4D17-21DB-489F-88C7-D03CD5DEEC63}"/>
          </ac:picMkLst>
        </pc:picChg>
        <pc:picChg chg="mod topLvl">
          <ac:chgData name="Panzironi, Flavia" userId="2605e054-86b8-47a6-8c99-cd9580752c93" providerId="ADAL" clId="{99C875BC-2FDF-414D-8876-086A343E11CD}" dt="2022-05-31T10:30:11.008" v="257" actId="165"/>
          <ac:picMkLst>
            <pc:docMk/>
            <pc:sldMk cId="769157927" sldId="2146847144"/>
            <ac:picMk id="324" creationId="{01C20EE7-1047-4202-BE12-655EE2FD0601}"/>
          </ac:picMkLst>
        </pc:picChg>
        <pc:picChg chg="mod">
          <ac:chgData name="Panzironi, Flavia" userId="2605e054-86b8-47a6-8c99-cd9580752c93" providerId="ADAL" clId="{99C875BC-2FDF-414D-8876-086A343E11CD}" dt="2022-05-31T10:30:11.008" v="257" actId="165"/>
          <ac:picMkLst>
            <pc:docMk/>
            <pc:sldMk cId="769157927" sldId="2146847144"/>
            <ac:picMk id="330" creationId="{B301F5C1-84FB-4C9F-95E5-76380A31FC9A}"/>
          </ac:picMkLst>
        </pc:picChg>
        <pc:picChg chg="mod topLvl">
          <ac:chgData name="Panzironi, Flavia" userId="2605e054-86b8-47a6-8c99-cd9580752c93" providerId="ADAL" clId="{99C875BC-2FDF-414D-8876-086A343E11CD}" dt="2022-05-31T10:30:11.008" v="257" actId="165"/>
          <ac:picMkLst>
            <pc:docMk/>
            <pc:sldMk cId="769157927" sldId="2146847144"/>
            <ac:picMk id="337" creationId="{CE720ADC-C24F-4B1A-9348-879951CBFF9A}"/>
          </ac:picMkLst>
        </pc:picChg>
        <pc:picChg chg="mod topLvl">
          <ac:chgData name="Panzironi, Flavia" userId="2605e054-86b8-47a6-8c99-cd9580752c93" providerId="ADAL" clId="{99C875BC-2FDF-414D-8876-086A343E11CD}" dt="2022-05-31T10:30:11.008" v="257" actId="165"/>
          <ac:picMkLst>
            <pc:docMk/>
            <pc:sldMk cId="769157927" sldId="2146847144"/>
            <ac:picMk id="338" creationId="{A4D5A905-BB24-4B1B-B132-34C7B95A65A2}"/>
          </ac:picMkLst>
        </pc:picChg>
        <pc:cxnChg chg="mod">
          <ac:chgData name="Panzironi, Flavia" userId="2605e054-86b8-47a6-8c99-cd9580752c93" providerId="ADAL" clId="{99C875BC-2FDF-414D-8876-086A343E11CD}" dt="2022-05-31T10:30:11.008" v="257" actId="165"/>
          <ac:cxnSpMkLst>
            <pc:docMk/>
            <pc:sldMk cId="769157927" sldId="2146847144"/>
            <ac:cxnSpMk id="37" creationId="{6F1A2580-C461-4185-B8BF-3FA27EC71723}"/>
          </ac:cxnSpMkLst>
        </pc:cxnChg>
        <pc:cxnChg chg="mod">
          <ac:chgData name="Panzironi, Flavia" userId="2605e054-86b8-47a6-8c99-cd9580752c93" providerId="ADAL" clId="{99C875BC-2FDF-414D-8876-086A343E11CD}" dt="2022-05-31T10:30:11.008" v="257" actId="165"/>
          <ac:cxnSpMkLst>
            <pc:docMk/>
            <pc:sldMk cId="769157927" sldId="2146847144"/>
            <ac:cxnSpMk id="52" creationId="{8B36D992-AE6D-48AE-9F2D-D5E7597F8F94}"/>
          </ac:cxnSpMkLst>
        </pc:cxnChg>
        <pc:cxnChg chg="mod">
          <ac:chgData name="Panzironi, Flavia" userId="2605e054-86b8-47a6-8c99-cd9580752c93" providerId="ADAL" clId="{99C875BC-2FDF-414D-8876-086A343E11CD}" dt="2022-05-31T10:30:11.008" v="257" actId="165"/>
          <ac:cxnSpMkLst>
            <pc:docMk/>
            <pc:sldMk cId="769157927" sldId="2146847144"/>
            <ac:cxnSpMk id="249" creationId="{791413DE-AEEC-412F-82EF-B2DE6FE7A755}"/>
          </ac:cxnSpMkLst>
        </pc:cxnChg>
        <pc:cxnChg chg="mod">
          <ac:chgData name="Panzironi, Flavia" userId="2605e054-86b8-47a6-8c99-cd9580752c93" providerId="ADAL" clId="{99C875BC-2FDF-414D-8876-086A343E11CD}" dt="2022-05-31T10:30:11.008" v="257" actId="165"/>
          <ac:cxnSpMkLst>
            <pc:docMk/>
            <pc:sldMk cId="769157927" sldId="2146847144"/>
            <ac:cxnSpMk id="325" creationId="{E35F3268-CC72-41DA-97C7-C9F184B4B695}"/>
          </ac:cxnSpMkLst>
        </pc:cxnChg>
        <pc:cxnChg chg="mod">
          <ac:chgData name="Panzironi, Flavia" userId="2605e054-86b8-47a6-8c99-cd9580752c93" providerId="ADAL" clId="{99C875BC-2FDF-414D-8876-086A343E11CD}" dt="2022-05-31T10:30:11.008" v="257" actId="165"/>
          <ac:cxnSpMkLst>
            <pc:docMk/>
            <pc:sldMk cId="769157927" sldId="2146847144"/>
            <ac:cxnSpMk id="326" creationId="{CF068C4D-4EE6-49A0-B9D1-C400A56EE8A2}"/>
          </ac:cxnSpMkLst>
        </pc:cxnChg>
        <pc:cxnChg chg="mod">
          <ac:chgData name="Panzironi, Flavia" userId="2605e054-86b8-47a6-8c99-cd9580752c93" providerId="ADAL" clId="{99C875BC-2FDF-414D-8876-086A343E11CD}" dt="2022-05-31T10:30:11.008" v="257" actId="165"/>
          <ac:cxnSpMkLst>
            <pc:docMk/>
            <pc:sldMk cId="769157927" sldId="2146847144"/>
            <ac:cxnSpMk id="327" creationId="{2AA3A94A-3FCE-47E5-88F3-282B29854F22}"/>
          </ac:cxnSpMkLst>
        </pc:cxnChg>
        <pc:cxnChg chg="mod">
          <ac:chgData name="Panzironi, Flavia" userId="2605e054-86b8-47a6-8c99-cd9580752c93" providerId="ADAL" clId="{99C875BC-2FDF-414D-8876-086A343E11CD}" dt="2022-05-31T10:30:11.008" v="257" actId="165"/>
          <ac:cxnSpMkLst>
            <pc:docMk/>
            <pc:sldMk cId="769157927" sldId="2146847144"/>
            <ac:cxnSpMk id="328" creationId="{F299A64C-8986-4511-BAE2-8C2FEE43342B}"/>
          </ac:cxnSpMkLst>
        </pc:cxnChg>
      </pc:sldChg>
      <pc:sldChg chg="delSp modSp add mod modAnim">
        <pc:chgData name="Panzironi, Flavia" userId="2605e054-86b8-47a6-8c99-cd9580752c93" providerId="ADAL" clId="{99C875BC-2FDF-414D-8876-086A343E11CD}" dt="2022-06-07T15:13:47.861" v="4312" actId="478"/>
        <pc:sldMkLst>
          <pc:docMk/>
          <pc:sldMk cId="2473482516" sldId="2146847144"/>
        </pc:sldMkLst>
        <pc:spChg chg="del">
          <ac:chgData name="Panzironi, Flavia" userId="2605e054-86b8-47a6-8c99-cd9580752c93" providerId="ADAL" clId="{99C875BC-2FDF-414D-8876-086A343E11CD}" dt="2022-06-07T15:13:47.861" v="4312" actId="478"/>
          <ac:spMkLst>
            <pc:docMk/>
            <pc:sldMk cId="2473482516" sldId="2146847144"/>
            <ac:spMk id="276" creationId="{A8CBF096-020D-4D2E-BA41-4798A85BD437}"/>
          </ac:spMkLst>
        </pc:spChg>
        <pc:picChg chg="mod">
          <ac:chgData name="Panzironi, Flavia" userId="2605e054-86b8-47a6-8c99-cd9580752c93" providerId="ADAL" clId="{99C875BC-2FDF-414D-8876-086A343E11CD}" dt="2022-06-07T15:13:46.828" v="4311" actId="1076"/>
          <ac:picMkLst>
            <pc:docMk/>
            <pc:sldMk cId="2473482516" sldId="2146847144"/>
            <ac:picMk id="11" creationId="{D9E522D0-07C3-4E97-A848-E64BAF7DDCC7}"/>
          </ac:picMkLst>
        </pc:picChg>
      </pc:sldChg>
      <pc:sldChg chg="add modAnim">
        <pc:chgData name="Panzironi, Flavia" userId="2605e054-86b8-47a6-8c99-cd9580752c93" providerId="ADAL" clId="{99C875BC-2FDF-414D-8876-086A343E11CD}" dt="2022-06-07T15:42:28.395" v="4634"/>
        <pc:sldMkLst>
          <pc:docMk/>
          <pc:sldMk cId="1991769780" sldId="2146847145"/>
        </pc:sldMkLst>
      </pc:sldChg>
      <pc:sldChg chg="addSp modSp mod">
        <pc:chgData name="Panzironi, Flavia" userId="2605e054-86b8-47a6-8c99-cd9580752c93" providerId="ADAL" clId="{99C875BC-2FDF-414D-8876-086A343E11CD}" dt="2022-06-08T13:45:02.265" v="7454" actId="14100"/>
        <pc:sldMkLst>
          <pc:docMk/>
          <pc:sldMk cId="559609144" sldId="2146847146"/>
        </pc:sldMkLst>
        <pc:spChg chg="mod">
          <ac:chgData name="Panzironi, Flavia" userId="2605e054-86b8-47a6-8c99-cd9580752c93" providerId="ADAL" clId="{99C875BC-2FDF-414D-8876-086A343E11CD}" dt="2022-06-08T13:45:02.265" v="7454" actId="14100"/>
          <ac:spMkLst>
            <pc:docMk/>
            <pc:sldMk cId="559609144" sldId="2146847146"/>
            <ac:spMk id="2" creationId="{BCC4EC88-AA75-418B-A69E-5926EDE1A421}"/>
          </ac:spMkLst>
        </pc:spChg>
        <pc:grpChg chg="add mod">
          <ac:chgData name="Panzironi, Flavia" userId="2605e054-86b8-47a6-8c99-cd9580752c93" providerId="ADAL" clId="{99C875BC-2FDF-414D-8876-086A343E11CD}" dt="2022-06-08T06:00:13.030" v="5863" actId="1035"/>
          <ac:grpSpMkLst>
            <pc:docMk/>
            <pc:sldMk cId="559609144" sldId="2146847146"/>
            <ac:grpSpMk id="3" creationId="{9C4974B8-22D6-4832-B3D1-D8D02083F04B}"/>
          </ac:grpSpMkLst>
        </pc:grpChg>
        <pc:grpChg chg="mod">
          <ac:chgData name="Panzironi, Flavia" userId="2605e054-86b8-47a6-8c99-cd9580752c93" providerId="ADAL" clId="{99C875BC-2FDF-414D-8876-086A343E11CD}" dt="2022-06-08T05:56:56.191" v="5814" actId="164"/>
          <ac:grpSpMkLst>
            <pc:docMk/>
            <pc:sldMk cId="559609144" sldId="2146847146"/>
            <ac:grpSpMk id="6" creationId="{8BF0AF88-77EF-4662-9175-E4985A7F8470}"/>
          </ac:grpSpMkLst>
        </pc:grpChg>
        <pc:picChg chg="add mod ord">
          <ac:chgData name="Panzironi, Flavia" userId="2605e054-86b8-47a6-8c99-cd9580752c93" providerId="ADAL" clId="{99C875BC-2FDF-414D-8876-086A343E11CD}" dt="2022-06-08T06:00:05.852" v="5856" actId="1037"/>
          <ac:picMkLst>
            <pc:docMk/>
            <pc:sldMk cId="559609144" sldId="2146847146"/>
            <ac:picMk id="5" creationId="{147B9EBD-8292-4C53-B3F5-757C7C43C61E}"/>
          </ac:picMkLst>
        </pc:picChg>
        <pc:picChg chg="mod">
          <ac:chgData name="Panzironi, Flavia" userId="2605e054-86b8-47a6-8c99-cd9580752c93" providerId="ADAL" clId="{99C875BC-2FDF-414D-8876-086A343E11CD}" dt="2022-06-08T05:56:56.191" v="5814" actId="164"/>
          <ac:picMkLst>
            <pc:docMk/>
            <pc:sldMk cId="559609144" sldId="2146847146"/>
            <ac:picMk id="253" creationId="{AAB30495-661E-45EA-8A41-F64CDF966169}"/>
          </ac:picMkLst>
        </pc:picChg>
        <pc:picChg chg="mod">
          <ac:chgData name="Panzironi, Flavia" userId="2605e054-86b8-47a6-8c99-cd9580752c93" providerId="ADAL" clId="{99C875BC-2FDF-414D-8876-086A343E11CD}" dt="2022-06-08T05:56:56.191" v="5814" actId="164"/>
          <ac:picMkLst>
            <pc:docMk/>
            <pc:sldMk cId="559609144" sldId="2146847146"/>
            <ac:picMk id="517" creationId="{4CE9B05E-0D62-4926-ACE6-B0B906848CC7}"/>
          </ac:picMkLst>
        </pc:picChg>
        <pc:picChg chg="mod">
          <ac:chgData name="Panzironi, Flavia" userId="2605e054-86b8-47a6-8c99-cd9580752c93" providerId="ADAL" clId="{99C875BC-2FDF-414D-8876-086A343E11CD}" dt="2022-06-08T05:56:56.191" v="5814" actId="164"/>
          <ac:picMkLst>
            <pc:docMk/>
            <pc:sldMk cId="559609144" sldId="2146847146"/>
            <ac:picMk id="520" creationId="{D4526564-322B-4209-92BD-5700BDDA9CD3}"/>
          </ac:picMkLst>
        </pc:picChg>
        <pc:picChg chg="mod">
          <ac:chgData name="Panzironi, Flavia" userId="2605e054-86b8-47a6-8c99-cd9580752c93" providerId="ADAL" clId="{99C875BC-2FDF-414D-8876-086A343E11CD}" dt="2022-06-08T05:56:56.191" v="5814" actId="164"/>
          <ac:picMkLst>
            <pc:docMk/>
            <pc:sldMk cId="559609144" sldId="2146847146"/>
            <ac:picMk id="526" creationId="{C7191B3A-1EF2-470B-B1EB-68DB5836847D}"/>
          </ac:picMkLst>
        </pc:picChg>
        <pc:picChg chg="mod">
          <ac:chgData name="Panzironi, Flavia" userId="2605e054-86b8-47a6-8c99-cd9580752c93" providerId="ADAL" clId="{99C875BC-2FDF-414D-8876-086A343E11CD}" dt="2022-06-08T05:56:56.191" v="5814" actId="164"/>
          <ac:picMkLst>
            <pc:docMk/>
            <pc:sldMk cId="559609144" sldId="2146847146"/>
            <ac:picMk id="527" creationId="{862C0162-E0DD-4196-BD64-17027950C71C}"/>
          </ac:picMkLst>
        </pc:picChg>
        <pc:picChg chg="mod">
          <ac:chgData name="Panzironi, Flavia" userId="2605e054-86b8-47a6-8c99-cd9580752c93" providerId="ADAL" clId="{99C875BC-2FDF-414D-8876-086A343E11CD}" dt="2022-06-08T05:56:56.191" v="5814" actId="164"/>
          <ac:picMkLst>
            <pc:docMk/>
            <pc:sldMk cId="559609144" sldId="2146847146"/>
            <ac:picMk id="528" creationId="{11AEF8BC-B75C-495D-97B4-8ECD8A3EED32}"/>
          </ac:picMkLst>
        </pc:picChg>
        <pc:picChg chg="mod">
          <ac:chgData name="Panzironi, Flavia" userId="2605e054-86b8-47a6-8c99-cd9580752c93" providerId="ADAL" clId="{99C875BC-2FDF-414D-8876-086A343E11CD}" dt="2022-06-08T05:56:56.191" v="5814" actId="164"/>
          <ac:picMkLst>
            <pc:docMk/>
            <pc:sldMk cId="559609144" sldId="2146847146"/>
            <ac:picMk id="529" creationId="{9224A9AD-28DF-4119-B6DE-3A98234B0640}"/>
          </ac:picMkLst>
        </pc:picChg>
        <pc:picChg chg="mod">
          <ac:chgData name="Panzironi, Flavia" userId="2605e054-86b8-47a6-8c99-cd9580752c93" providerId="ADAL" clId="{99C875BC-2FDF-414D-8876-086A343E11CD}" dt="2022-06-08T05:56:56.191" v="5814" actId="164"/>
          <ac:picMkLst>
            <pc:docMk/>
            <pc:sldMk cId="559609144" sldId="2146847146"/>
            <ac:picMk id="530" creationId="{C71FE212-719A-482F-B7F3-2D204A1FBEDC}"/>
          </ac:picMkLst>
        </pc:picChg>
        <pc:picChg chg="mod">
          <ac:chgData name="Panzironi, Flavia" userId="2605e054-86b8-47a6-8c99-cd9580752c93" providerId="ADAL" clId="{99C875BC-2FDF-414D-8876-086A343E11CD}" dt="2022-06-08T05:56:56.191" v="5814" actId="164"/>
          <ac:picMkLst>
            <pc:docMk/>
            <pc:sldMk cId="559609144" sldId="2146847146"/>
            <ac:picMk id="531" creationId="{9DC36E08-365D-477E-BCC7-DD461E109892}"/>
          </ac:picMkLst>
        </pc:picChg>
        <pc:picChg chg="mod">
          <ac:chgData name="Panzironi, Flavia" userId="2605e054-86b8-47a6-8c99-cd9580752c93" providerId="ADAL" clId="{99C875BC-2FDF-414D-8876-086A343E11CD}" dt="2022-06-08T05:56:56.191" v="5814" actId="164"/>
          <ac:picMkLst>
            <pc:docMk/>
            <pc:sldMk cId="559609144" sldId="2146847146"/>
            <ac:picMk id="532" creationId="{D23232CD-04E1-48A7-9FD7-9006875F2036}"/>
          </ac:picMkLst>
        </pc:picChg>
        <pc:picChg chg="mod">
          <ac:chgData name="Panzironi, Flavia" userId="2605e054-86b8-47a6-8c99-cd9580752c93" providerId="ADAL" clId="{99C875BC-2FDF-414D-8876-086A343E11CD}" dt="2022-06-08T05:56:56.191" v="5814" actId="164"/>
          <ac:picMkLst>
            <pc:docMk/>
            <pc:sldMk cId="559609144" sldId="2146847146"/>
            <ac:picMk id="533" creationId="{486010A0-3A0F-4780-AA2D-AAA182C65715}"/>
          </ac:picMkLst>
        </pc:picChg>
        <pc:picChg chg="mod">
          <ac:chgData name="Panzironi, Flavia" userId="2605e054-86b8-47a6-8c99-cd9580752c93" providerId="ADAL" clId="{99C875BC-2FDF-414D-8876-086A343E11CD}" dt="2022-06-08T05:56:56.191" v="5814" actId="164"/>
          <ac:picMkLst>
            <pc:docMk/>
            <pc:sldMk cId="559609144" sldId="2146847146"/>
            <ac:picMk id="534" creationId="{D199CE8A-1DC2-41C7-8E8F-9AD289DDCE2F}"/>
          </ac:picMkLst>
        </pc:picChg>
        <pc:picChg chg="mod">
          <ac:chgData name="Panzironi, Flavia" userId="2605e054-86b8-47a6-8c99-cd9580752c93" providerId="ADAL" clId="{99C875BC-2FDF-414D-8876-086A343E11CD}" dt="2022-06-08T05:56:56.191" v="5814" actId="164"/>
          <ac:picMkLst>
            <pc:docMk/>
            <pc:sldMk cId="559609144" sldId="2146847146"/>
            <ac:picMk id="535" creationId="{82AA759B-F7FD-489F-AED9-B8291AAD3FA2}"/>
          </ac:picMkLst>
        </pc:picChg>
        <pc:picChg chg="mod">
          <ac:chgData name="Panzironi, Flavia" userId="2605e054-86b8-47a6-8c99-cd9580752c93" providerId="ADAL" clId="{99C875BC-2FDF-414D-8876-086A343E11CD}" dt="2022-06-08T05:56:56.191" v="5814" actId="164"/>
          <ac:picMkLst>
            <pc:docMk/>
            <pc:sldMk cId="559609144" sldId="2146847146"/>
            <ac:picMk id="536" creationId="{1361D354-0FB3-42B8-9BAC-BA1B96AEB245}"/>
          </ac:picMkLst>
        </pc:picChg>
        <pc:cxnChg chg="mod">
          <ac:chgData name="Panzironi, Flavia" userId="2605e054-86b8-47a6-8c99-cd9580752c93" providerId="ADAL" clId="{99C875BC-2FDF-414D-8876-086A343E11CD}" dt="2022-06-08T05:59:56.985" v="5840" actId="1076"/>
          <ac:cxnSpMkLst>
            <pc:docMk/>
            <pc:sldMk cId="559609144" sldId="2146847146"/>
            <ac:cxnSpMk id="27" creationId="{D693D63D-7B2D-405E-BA56-41D2BFA23D60}"/>
          </ac:cxnSpMkLst>
        </pc:cxnChg>
        <pc:cxnChg chg="mod">
          <ac:chgData name="Panzironi, Flavia" userId="2605e054-86b8-47a6-8c99-cd9580752c93" providerId="ADAL" clId="{99C875BC-2FDF-414D-8876-086A343E11CD}" dt="2022-06-08T05:56:56.191" v="5814" actId="164"/>
          <ac:cxnSpMkLst>
            <pc:docMk/>
            <pc:sldMk cId="559609144" sldId="2146847146"/>
            <ac:cxnSpMk id="161" creationId="{05363959-860F-482E-B8C6-803D8EDA88CC}"/>
          </ac:cxnSpMkLst>
        </pc:cxnChg>
        <pc:cxnChg chg="mod">
          <ac:chgData name="Panzironi, Flavia" userId="2605e054-86b8-47a6-8c99-cd9580752c93" providerId="ADAL" clId="{99C875BC-2FDF-414D-8876-086A343E11CD}" dt="2022-06-08T05:56:56.191" v="5814" actId="164"/>
          <ac:cxnSpMkLst>
            <pc:docMk/>
            <pc:sldMk cId="559609144" sldId="2146847146"/>
            <ac:cxnSpMk id="270" creationId="{B1EB902A-08FB-4B74-AD3E-E43F64CD1B78}"/>
          </ac:cxnSpMkLst>
        </pc:cxnChg>
      </pc:sldChg>
      <pc:sldChg chg="delSp add mod">
        <pc:chgData name="Panzironi, Flavia" userId="2605e054-86b8-47a6-8c99-cd9580752c93" providerId="ADAL" clId="{99C875BC-2FDF-414D-8876-086A343E11CD}" dt="2022-06-08T05:36:43.032" v="5367" actId="478"/>
        <pc:sldMkLst>
          <pc:docMk/>
          <pc:sldMk cId="702967084" sldId="2146847147"/>
        </pc:sldMkLst>
        <pc:spChg chg="del">
          <ac:chgData name="Panzironi, Flavia" userId="2605e054-86b8-47a6-8c99-cd9580752c93" providerId="ADAL" clId="{99C875BC-2FDF-414D-8876-086A343E11CD}" dt="2022-06-08T05:36:43.032" v="5367" actId="478"/>
          <ac:spMkLst>
            <pc:docMk/>
            <pc:sldMk cId="702967084" sldId="2146847147"/>
            <ac:spMk id="83" creationId="{3813EE28-70DD-4C3D-B5D4-97D4C4C8DB2D}"/>
          </ac:spMkLst>
        </pc:spChg>
      </pc:sldChg>
      <pc:sldChg chg="add">
        <pc:chgData name="Panzironi, Flavia" userId="2605e054-86b8-47a6-8c99-cd9580752c93" providerId="ADAL" clId="{99C875BC-2FDF-414D-8876-086A343E11CD}" dt="2022-06-08T05:49:12.660" v="5581"/>
        <pc:sldMkLst>
          <pc:docMk/>
          <pc:sldMk cId="204510159" sldId="2146847148"/>
        </pc:sldMkLst>
      </pc:sldChg>
      <pc:sldChg chg="add">
        <pc:chgData name="Panzironi, Flavia" userId="2605e054-86b8-47a6-8c99-cd9580752c93" providerId="ADAL" clId="{99C875BC-2FDF-414D-8876-086A343E11CD}" dt="2022-06-08T06:08:16.813" v="5923"/>
        <pc:sldMkLst>
          <pc:docMk/>
          <pc:sldMk cId="1121681260" sldId="2146847149"/>
        </pc:sldMkLst>
      </pc:sldChg>
      <pc:sldChg chg="add">
        <pc:chgData name="Panzironi, Flavia" userId="2605e054-86b8-47a6-8c99-cd9580752c93" providerId="ADAL" clId="{99C875BC-2FDF-414D-8876-086A343E11CD}" dt="2022-06-08T06:13:19.717" v="5956"/>
        <pc:sldMkLst>
          <pc:docMk/>
          <pc:sldMk cId="1102010277" sldId="2146847150"/>
        </pc:sldMkLst>
      </pc:sldChg>
      <pc:sldChg chg="addSp delSp modSp del mod">
        <pc:chgData name="Panzironi, Flavia" userId="2605e054-86b8-47a6-8c99-cd9580752c93" providerId="ADAL" clId="{99C875BC-2FDF-414D-8876-086A343E11CD}" dt="2022-06-06T08:59:26.557" v="2411" actId="2696"/>
        <pc:sldMkLst>
          <pc:docMk/>
          <pc:sldMk cId="1024769936" sldId="2146847151"/>
        </pc:sldMkLst>
        <pc:spChg chg="del">
          <ac:chgData name="Panzironi, Flavia" userId="2605e054-86b8-47a6-8c99-cd9580752c93" providerId="ADAL" clId="{99C875BC-2FDF-414D-8876-086A343E11CD}" dt="2022-06-01T04:52:42.969" v="1339" actId="478"/>
          <ac:spMkLst>
            <pc:docMk/>
            <pc:sldMk cId="1024769936" sldId="2146847151"/>
            <ac:spMk id="2" creationId="{270F3C2E-1DC4-4A75-B59E-2C4A46DF5C27}"/>
          </ac:spMkLst>
        </pc:spChg>
        <pc:spChg chg="del mod">
          <ac:chgData name="Panzironi, Flavia" userId="2605e054-86b8-47a6-8c99-cd9580752c93" providerId="ADAL" clId="{99C875BC-2FDF-414D-8876-086A343E11CD}" dt="2022-06-01T04:53:08.506" v="1344" actId="478"/>
          <ac:spMkLst>
            <pc:docMk/>
            <pc:sldMk cId="1024769936" sldId="2146847151"/>
            <ac:spMk id="4" creationId="{5D54FBB7-BC8C-40B7-976C-E5D42B4C6748}"/>
          </ac:spMkLst>
        </pc:spChg>
        <pc:spChg chg="del mod">
          <ac:chgData name="Panzironi, Flavia" userId="2605e054-86b8-47a6-8c99-cd9580752c93" providerId="ADAL" clId="{99C875BC-2FDF-414D-8876-086A343E11CD}" dt="2022-06-01T04:56:44.256" v="1366" actId="478"/>
          <ac:spMkLst>
            <pc:docMk/>
            <pc:sldMk cId="1024769936" sldId="2146847151"/>
            <ac:spMk id="5" creationId="{4C078041-FE35-4625-BF3B-31D4A35D2C0B}"/>
          </ac:spMkLst>
        </pc:spChg>
        <pc:spChg chg="del">
          <ac:chgData name="Panzironi, Flavia" userId="2605e054-86b8-47a6-8c99-cd9580752c93" providerId="ADAL" clId="{99C875BC-2FDF-414D-8876-086A343E11CD}" dt="2022-06-01T04:48:38.263" v="1165" actId="478"/>
          <ac:spMkLst>
            <pc:docMk/>
            <pc:sldMk cId="1024769936" sldId="2146847151"/>
            <ac:spMk id="11" creationId="{D3E737CD-0652-4604-ADF2-50ED50618939}"/>
          </ac:spMkLst>
        </pc:spChg>
        <pc:spChg chg="add mod">
          <ac:chgData name="Panzironi, Flavia" userId="2605e054-86b8-47a6-8c99-cd9580752c93" providerId="ADAL" clId="{99C875BC-2FDF-414D-8876-086A343E11CD}" dt="2022-06-01T12:09:21.730" v="2402"/>
          <ac:spMkLst>
            <pc:docMk/>
            <pc:sldMk cId="1024769936" sldId="2146847151"/>
            <ac:spMk id="16" creationId="{0986BC67-716A-41A3-8991-1CB2931B5DF2}"/>
          </ac:spMkLst>
        </pc:spChg>
        <pc:spChg chg="add mod">
          <ac:chgData name="Panzironi, Flavia" userId="2605e054-86b8-47a6-8c99-cd9580752c93" providerId="ADAL" clId="{99C875BC-2FDF-414D-8876-086A343E11CD}" dt="2022-06-01T12:09:29.034" v="2403"/>
          <ac:spMkLst>
            <pc:docMk/>
            <pc:sldMk cId="1024769936" sldId="2146847151"/>
            <ac:spMk id="20" creationId="{C42727D7-812C-46BB-9810-B85FC17F8419}"/>
          </ac:spMkLst>
        </pc:spChg>
        <pc:picChg chg="del mod">
          <ac:chgData name="Panzironi, Flavia" userId="2605e054-86b8-47a6-8c99-cd9580752c93" providerId="ADAL" clId="{99C875BC-2FDF-414D-8876-086A343E11CD}" dt="2022-06-01T04:55:08.486" v="1348" actId="478"/>
          <ac:picMkLst>
            <pc:docMk/>
            <pc:sldMk cId="1024769936" sldId="2146847151"/>
            <ac:picMk id="3" creationId="{07705773-E284-4853-854A-2B13D032E1B1}"/>
          </ac:picMkLst>
        </pc:picChg>
        <pc:picChg chg="add del mod">
          <ac:chgData name="Panzironi, Flavia" userId="2605e054-86b8-47a6-8c99-cd9580752c93" providerId="ADAL" clId="{99C875BC-2FDF-414D-8876-086A343E11CD}" dt="2022-06-01T04:51:45.108" v="1333" actId="478"/>
          <ac:picMkLst>
            <pc:docMk/>
            <pc:sldMk cId="1024769936" sldId="2146847151"/>
            <ac:picMk id="7" creationId="{17427286-2F6D-4764-B139-070211859890}"/>
          </ac:picMkLst>
        </pc:picChg>
        <pc:picChg chg="add mod">
          <ac:chgData name="Panzironi, Flavia" userId="2605e054-86b8-47a6-8c99-cd9580752c93" providerId="ADAL" clId="{99C875BC-2FDF-414D-8876-086A343E11CD}" dt="2022-06-01T04:53:20.241" v="1347" actId="1076"/>
          <ac:picMkLst>
            <pc:docMk/>
            <pc:sldMk cId="1024769936" sldId="2146847151"/>
            <ac:picMk id="9" creationId="{E6639901-FDC7-45B5-9D96-08AF9F0F18D9}"/>
          </ac:picMkLst>
        </pc:picChg>
        <pc:picChg chg="add mod">
          <ac:chgData name="Panzironi, Flavia" userId="2605e054-86b8-47a6-8c99-cd9580752c93" providerId="ADAL" clId="{99C875BC-2FDF-414D-8876-086A343E11CD}" dt="2022-06-01T04:55:52.150" v="1360" actId="1076"/>
          <ac:picMkLst>
            <pc:docMk/>
            <pc:sldMk cId="1024769936" sldId="2146847151"/>
            <ac:picMk id="12" creationId="{0CBB195D-ABD0-4A86-8A32-FC03A9E467DE}"/>
          </ac:picMkLst>
        </pc:picChg>
        <pc:picChg chg="add mod">
          <ac:chgData name="Panzironi, Flavia" userId="2605e054-86b8-47a6-8c99-cd9580752c93" providerId="ADAL" clId="{99C875BC-2FDF-414D-8876-086A343E11CD}" dt="2022-06-01T04:56:37.515" v="1365" actId="1076"/>
          <ac:picMkLst>
            <pc:docMk/>
            <pc:sldMk cId="1024769936" sldId="2146847151"/>
            <ac:picMk id="14" creationId="{59AA4D66-2752-4714-A182-01F1E2E9E662}"/>
          </ac:picMkLst>
        </pc:picChg>
        <pc:picChg chg="add mod">
          <ac:chgData name="Panzironi, Flavia" userId="2605e054-86b8-47a6-8c99-cd9580752c93" providerId="ADAL" clId="{99C875BC-2FDF-414D-8876-086A343E11CD}" dt="2022-06-01T12:12:45.421" v="2404"/>
          <ac:picMkLst>
            <pc:docMk/>
            <pc:sldMk cId="1024769936" sldId="2146847151"/>
            <ac:picMk id="21" creationId="{A7954C4F-0ECE-4671-B8A6-97C773FE7CDF}"/>
          </ac:picMkLst>
        </pc:picChg>
        <pc:picChg chg="add mod">
          <ac:chgData name="Panzironi, Flavia" userId="2605e054-86b8-47a6-8c99-cd9580752c93" providerId="ADAL" clId="{99C875BC-2FDF-414D-8876-086A343E11CD}" dt="2022-06-01T04:55:57.523" v="1362" actId="1076"/>
          <ac:picMkLst>
            <pc:docMk/>
            <pc:sldMk cId="1024769936" sldId="2146847151"/>
            <ac:picMk id="23" creationId="{84154EE5-76E7-4F2B-A008-3B1E57C7211D}"/>
          </ac:picMkLst>
        </pc:picChg>
        <pc:cxnChg chg="add mod">
          <ac:chgData name="Panzironi, Flavia" userId="2605e054-86b8-47a6-8c99-cd9580752c93" providerId="ADAL" clId="{99C875BC-2FDF-414D-8876-086A343E11CD}" dt="2022-06-01T12:09:21.730" v="2402"/>
          <ac:cxnSpMkLst>
            <pc:docMk/>
            <pc:sldMk cId="1024769936" sldId="2146847151"/>
            <ac:cxnSpMk id="17" creationId="{1441EAD6-D4BF-4F3F-95BF-A4098235B95B}"/>
          </ac:cxnSpMkLst>
        </pc:cxnChg>
        <pc:cxnChg chg="add mod">
          <ac:chgData name="Panzironi, Flavia" userId="2605e054-86b8-47a6-8c99-cd9580752c93" providerId="ADAL" clId="{99C875BC-2FDF-414D-8876-086A343E11CD}" dt="2022-06-01T12:09:21.730" v="2402"/>
          <ac:cxnSpMkLst>
            <pc:docMk/>
            <pc:sldMk cId="1024769936" sldId="2146847151"/>
            <ac:cxnSpMk id="19" creationId="{4B2E5773-0B3E-44F6-BFFD-4D85265500F5}"/>
          </ac:cxnSpMkLst>
        </pc:cxnChg>
      </pc:sldChg>
      <pc:sldChg chg="addSp delSp modSp add mod">
        <pc:chgData name="Panzironi, Flavia" userId="2605e054-86b8-47a6-8c99-cd9580752c93" providerId="ADAL" clId="{99C875BC-2FDF-414D-8876-086A343E11CD}" dt="2022-06-08T14:34:33.019" v="7821" actId="20577"/>
        <pc:sldMkLst>
          <pc:docMk/>
          <pc:sldMk cId="1559176851" sldId="2146847151"/>
        </pc:sldMkLst>
        <pc:spChg chg="add del mod">
          <ac:chgData name="Panzironi, Flavia" userId="2605e054-86b8-47a6-8c99-cd9580752c93" providerId="ADAL" clId="{99C875BC-2FDF-414D-8876-086A343E11CD}" dt="2022-06-08T11:55:55.989" v="6433" actId="478"/>
          <ac:spMkLst>
            <pc:docMk/>
            <pc:sldMk cId="1559176851" sldId="2146847151"/>
            <ac:spMk id="2" creationId="{6A289B0C-7BFC-4DDA-966F-2AEC7D4858FE}"/>
          </ac:spMkLst>
        </pc:spChg>
        <pc:spChg chg="mod">
          <ac:chgData name="Panzironi, Flavia" userId="2605e054-86b8-47a6-8c99-cd9580752c93" providerId="ADAL" clId="{99C875BC-2FDF-414D-8876-086A343E11CD}" dt="2022-06-08T14:28:24.014" v="7796" actId="20577"/>
          <ac:spMkLst>
            <pc:docMk/>
            <pc:sldMk cId="1559176851" sldId="2146847151"/>
            <ac:spMk id="93" creationId="{3F44D520-F1E9-467D-848A-95474A4C6281}"/>
          </ac:spMkLst>
        </pc:spChg>
        <pc:spChg chg="add mod">
          <ac:chgData name="Panzironi, Flavia" userId="2605e054-86b8-47a6-8c99-cd9580752c93" providerId="ADAL" clId="{99C875BC-2FDF-414D-8876-086A343E11CD}" dt="2022-06-08T14:34:33.019" v="7821" actId="20577"/>
          <ac:spMkLst>
            <pc:docMk/>
            <pc:sldMk cId="1559176851" sldId="2146847151"/>
            <ac:spMk id="117" creationId="{D0CA4BDD-1A9B-4FB4-83A9-B5921A97F75C}"/>
          </ac:spMkLst>
        </pc:spChg>
        <pc:picChg chg="add mod">
          <ac:chgData name="Panzironi, Flavia" userId="2605e054-86b8-47a6-8c99-cd9580752c93" providerId="ADAL" clId="{99C875BC-2FDF-414D-8876-086A343E11CD}" dt="2022-06-08T14:28:04.740" v="7738" actId="1076"/>
          <ac:picMkLst>
            <pc:docMk/>
            <pc:sldMk cId="1559176851" sldId="2146847151"/>
            <ac:picMk id="116" creationId="{19D60534-4CC0-45F2-9B30-829ACCA7680E}"/>
          </ac:picMkLst>
        </pc:picChg>
      </pc:sldChg>
      <pc:sldChg chg="modSp del mod">
        <pc:chgData name="Panzironi, Flavia" userId="2605e054-86b8-47a6-8c99-cd9580752c93" providerId="ADAL" clId="{99C875BC-2FDF-414D-8876-086A343E11CD}" dt="2022-06-06T08:59:26.557" v="2411" actId="2696"/>
        <pc:sldMkLst>
          <pc:docMk/>
          <pc:sldMk cId="209411705" sldId="2146847152"/>
        </pc:sldMkLst>
        <pc:picChg chg="mod">
          <ac:chgData name="Panzironi, Flavia" userId="2605e054-86b8-47a6-8c99-cd9580752c93" providerId="ADAL" clId="{99C875BC-2FDF-414D-8876-086A343E11CD}" dt="2022-05-31T09:55:41.226" v="221" actId="1076"/>
          <ac:picMkLst>
            <pc:docMk/>
            <pc:sldMk cId="209411705" sldId="2146847152"/>
            <ac:picMk id="7" creationId="{11CAE5CB-DDA1-476A-8308-72A8BC097A11}"/>
          </ac:picMkLst>
        </pc:picChg>
      </pc:sldChg>
      <pc:sldChg chg="addSp delSp modSp del mod">
        <pc:chgData name="Panzironi, Flavia" userId="2605e054-86b8-47a6-8c99-cd9580752c93" providerId="ADAL" clId="{99C875BC-2FDF-414D-8876-086A343E11CD}" dt="2022-06-06T08:59:26.557" v="2411" actId="2696"/>
        <pc:sldMkLst>
          <pc:docMk/>
          <pc:sldMk cId="3767218214" sldId="2146847154"/>
        </pc:sldMkLst>
        <pc:spChg chg="del">
          <ac:chgData name="Panzironi, Flavia" userId="2605e054-86b8-47a6-8c99-cd9580752c93" providerId="ADAL" clId="{99C875BC-2FDF-414D-8876-086A343E11CD}" dt="2022-05-31T11:59:27.665" v="691" actId="478"/>
          <ac:spMkLst>
            <pc:docMk/>
            <pc:sldMk cId="3767218214" sldId="2146847154"/>
            <ac:spMk id="2" creationId="{F6628BC4-5B78-4F9B-8AFB-F71721C67EE3}"/>
          </ac:spMkLst>
        </pc:spChg>
        <pc:spChg chg="del">
          <ac:chgData name="Panzironi, Flavia" userId="2605e054-86b8-47a6-8c99-cd9580752c93" providerId="ADAL" clId="{99C875BC-2FDF-414D-8876-086A343E11CD}" dt="2022-06-01T05:01:47.346" v="1368" actId="478"/>
          <ac:spMkLst>
            <pc:docMk/>
            <pc:sldMk cId="3767218214" sldId="2146847154"/>
            <ac:spMk id="3" creationId="{FDFA1266-826D-4C66-97BA-B9E27F7EFE00}"/>
          </ac:spMkLst>
        </pc:spChg>
        <pc:spChg chg="del">
          <ac:chgData name="Panzironi, Flavia" userId="2605e054-86b8-47a6-8c99-cd9580752c93" providerId="ADAL" clId="{99C875BC-2FDF-414D-8876-086A343E11CD}" dt="2022-06-01T04:57:24.126" v="1367" actId="478"/>
          <ac:spMkLst>
            <pc:docMk/>
            <pc:sldMk cId="3767218214" sldId="2146847154"/>
            <ac:spMk id="6" creationId="{22B2643B-3483-4813-B5AC-46B9423FC93D}"/>
          </ac:spMkLst>
        </pc:spChg>
        <pc:spChg chg="del">
          <ac:chgData name="Panzironi, Flavia" userId="2605e054-86b8-47a6-8c99-cd9580752c93" providerId="ADAL" clId="{99C875BC-2FDF-414D-8876-086A343E11CD}" dt="2022-05-31T11:57:06.108" v="483" actId="478"/>
          <ac:spMkLst>
            <pc:docMk/>
            <pc:sldMk cId="3767218214" sldId="2146847154"/>
            <ac:spMk id="61" creationId="{1FB168D3-5DFD-4B08-8C80-B29BE352D191}"/>
          </ac:spMkLst>
        </pc:spChg>
        <pc:spChg chg="add mod">
          <ac:chgData name="Panzironi, Flavia" userId="2605e054-86b8-47a6-8c99-cd9580752c93" providerId="ADAL" clId="{99C875BC-2FDF-414D-8876-086A343E11CD}" dt="2022-05-31T11:59:21.437" v="690" actId="1076"/>
          <ac:spMkLst>
            <pc:docMk/>
            <pc:sldMk cId="3767218214" sldId="2146847154"/>
            <ac:spMk id="65" creationId="{50B98526-D485-496B-BFF9-86DB96601BBA}"/>
          </ac:spMkLst>
        </pc:spChg>
        <pc:spChg chg="add mod">
          <ac:chgData name="Panzironi, Flavia" userId="2605e054-86b8-47a6-8c99-cd9580752c93" providerId="ADAL" clId="{99C875BC-2FDF-414D-8876-086A343E11CD}" dt="2022-06-01T15:56:51.594" v="2408"/>
          <ac:spMkLst>
            <pc:docMk/>
            <pc:sldMk cId="3767218214" sldId="2146847154"/>
            <ac:spMk id="68" creationId="{CD1BAF52-F8C7-4535-8833-2F9B643B5791}"/>
          </ac:spMkLst>
        </pc:spChg>
        <pc:spChg chg="add del mod">
          <ac:chgData name="Panzironi, Flavia" userId="2605e054-86b8-47a6-8c99-cd9580752c93" providerId="ADAL" clId="{99C875BC-2FDF-414D-8876-086A343E11CD}" dt="2022-06-01T15:56:49.043" v="2407" actId="478"/>
          <ac:spMkLst>
            <pc:docMk/>
            <pc:sldMk cId="3767218214" sldId="2146847154"/>
            <ac:spMk id="87" creationId="{6F2C738D-0E75-4B09-A250-60C08519C99B}"/>
          </ac:spMkLst>
        </pc:spChg>
        <pc:picChg chg="mod">
          <ac:chgData name="Panzironi, Flavia" userId="2605e054-86b8-47a6-8c99-cd9580752c93" providerId="ADAL" clId="{99C875BC-2FDF-414D-8876-086A343E11CD}" dt="2022-05-31T12:04:46.604" v="699" actId="1076"/>
          <ac:picMkLst>
            <pc:docMk/>
            <pc:sldMk cId="3767218214" sldId="2146847154"/>
            <ac:picMk id="7" creationId="{F52D8E9F-439E-4B60-9832-A0E5ECD0D772}"/>
          </ac:picMkLst>
        </pc:picChg>
        <pc:picChg chg="add mod modCrop">
          <ac:chgData name="Panzironi, Flavia" userId="2605e054-86b8-47a6-8c99-cd9580752c93" providerId="ADAL" clId="{99C875BC-2FDF-414D-8876-086A343E11CD}" dt="2022-06-01T07:59:44.402" v="1949" actId="1038"/>
          <ac:picMkLst>
            <pc:docMk/>
            <pc:sldMk cId="3767218214" sldId="2146847154"/>
            <ac:picMk id="8" creationId="{6B596210-9C02-414E-B53E-5D5170F0C3C1}"/>
          </ac:picMkLst>
        </pc:picChg>
        <pc:picChg chg="add del">
          <ac:chgData name="Panzironi, Flavia" userId="2605e054-86b8-47a6-8c99-cd9580752c93" providerId="ADAL" clId="{99C875BC-2FDF-414D-8876-086A343E11CD}" dt="2022-05-31T12:01:07.490" v="695" actId="22"/>
          <ac:picMkLst>
            <pc:docMk/>
            <pc:sldMk cId="3767218214" sldId="2146847154"/>
            <ac:picMk id="10" creationId="{448096C3-7249-497A-A505-3ED3FEE3DA29}"/>
          </ac:picMkLst>
        </pc:picChg>
        <pc:picChg chg="add mod">
          <ac:chgData name="Panzironi, Flavia" userId="2605e054-86b8-47a6-8c99-cd9580752c93" providerId="ADAL" clId="{99C875BC-2FDF-414D-8876-086A343E11CD}" dt="2022-05-31T12:01:33.826" v="698" actId="1076"/>
          <ac:picMkLst>
            <pc:docMk/>
            <pc:sldMk cId="3767218214" sldId="2146847154"/>
            <ac:picMk id="12" creationId="{EC781384-40F8-4185-987F-B40254E64F57}"/>
          </ac:picMkLst>
        </pc:picChg>
        <pc:picChg chg="add mod">
          <ac:chgData name="Panzironi, Flavia" userId="2605e054-86b8-47a6-8c99-cd9580752c93" providerId="ADAL" clId="{99C875BC-2FDF-414D-8876-086A343E11CD}" dt="2022-06-01T05:05:45.580" v="1380" actId="1076"/>
          <ac:picMkLst>
            <pc:docMk/>
            <pc:sldMk cId="3767218214" sldId="2146847154"/>
            <ac:picMk id="16" creationId="{CE0441B7-5251-48BE-A876-A2656B6063DE}"/>
          </ac:picMkLst>
        </pc:picChg>
        <pc:picChg chg="add mod">
          <ac:chgData name="Panzironi, Flavia" userId="2605e054-86b8-47a6-8c99-cd9580752c93" providerId="ADAL" clId="{99C875BC-2FDF-414D-8876-086A343E11CD}" dt="2022-05-31T11:58:05.321" v="517" actId="1076"/>
          <ac:picMkLst>
            <pc:docMk/>
            <pc:sldMk cId="3767218214" sldId="2146847154"/>
            <ac:picMk id="63" creationId="{687DBB41-548D-49B2-A77E-D61ACB4CA1CB}"/>
          </ac:picMkLst>
        </pc:picChg>
        <pc:picChg chg="add mod">
          <ac:chgData name="Panzironi, Flavia" userId="2605e054-86b8-47a6-8c99-cd9580752c93" providerId="ADAL" clId="{99C875BC-2FDF-414D-8876-086A343E11CD}" dt="2022-05-31T11:57:53.484" v="494" actId="1076"/>
          <ac:picMkLst>
            <pc:docMk/>
            <pc:sldMk cId="3767218214" sldId="2146847154"/>
            <ac:picMk id="64" creationId="{75A38E32-1BF6-4283-99F4-9C598CD4CA97}"/>
          </ac:picMkLst>
        </pc:picChg>
        <pc:picChg chg="del mod">
          <ac:chgData name="Panzironi, Flavia" userId="2605e054-86b8-47a6-8c99-cd9580752c93" providerId="ADAL" clId="{99C875BC-2FDF-414D-8876-086A343E11CD}" dt="2022-05-31T12:01:25.911" v="697" actId="478"/>
          <ac:picMkLst>
            <pc:docMk/>
            <pc:sldMk cId="3767218214" sldId="2146847154"/>
            <ac:picMk id="166" creationId="{51220FA0-2FA8-40B0-8A91-FA83E6D15FFA}"/>
          </ac:picMkLst>
        </pc:picChg>
        <pc:cxnChg chg="add mod">
          <ac:chgData name="Panzironi, Flavia" userId="2605e054-86b8-47a6-8c99-cd9580752c93" providerId="ADAL" clId="{99C875BC-2FDF-414D-8876-086A343E11CD}" dt="2022-06-01T15:56:39.326" v="2406"/>
          <ac:cxnSpMkLst>
            <pc:docMk/>
            <pc:sldMk cId="3767218214" sldId="2146847154"/>
            <ac:cxnSpMk id="66" creationId="{CF618465-BB51-4C9A-A2B5-8A4DD16A4E40}"/>
          </ac:cxnSpMkLst>
        </pc:cxnChg>
      </pc:sldChg>
      <pc:sldChg chg="addSp modSp del mod">
        <pc:chgData name="Panzironi, Flavia" userId="2605e054-86b8-47a6-8c99-cd9580752c93" providerId="ADAL" clId="{99C875BC-2FDF-414D-8876-086A343E11CD}" dt="2022-06-06T08:59:26.557" v="2411" actId="2696"/>
        <pc:sldMkLst>
          <pc:docMk/>
          <pc:sldMk cId="3964881516" sldId="2146847155"/>
        </pc:sldMkLst>
        <pc:picChg chg="add mod">
          <ac:chgData name="Panzironi, Flavia" userId="2605e054-86b8-47a6-8c99-cd9580752c93" providerId="ADAL" clId="{99C875BC-2FDF-414D-8876-086A343E11CD}" dt="2022-06-01T05:28:41.585" v="1660" actId="1076"/>
          <ac:picMkLst>
            <pc:docMk/>
            <pc:sldMk cId="3964881516" sldId="2146847155"/>
            <ac:picMk id="9" creationId="{72062BEA-3D8B-405A-967A-2358EDFB7D28}"/>
          </ac:picMkLst>
        </pc:picChg>
      </pc:sldChg>
      <pc:sldChg chg="addSp modSp del mod">
        <pc:chgData name="Panzironi, Flavia" userId="2605e054-86b8-47a6-8c99-cd9580752c93" providerId="ADAL" clId="{99C875BC-2FDF-414D-8876-086A343E11CD}" dt="2022-06-06T08:59:26.557" v="2411" actId="2696"/>
        <pc:sldMkLst>
          <pc:docMk/>
          <pc:sldMk cId="3514136783" sldId="2146847156"/>
        </pc:sldMkLst>
        <pc:spChg chg="mod">
          <ac:chgData name="Panzironi, Flavia" userId="2605e054-86b8-47a6-8c99-cd9580752c93" providerId="ADAL" clId="{99C875BC-2FDF-414D-8876-086A343E11CD}" dt="2022-06-01T06:46:17.420" v="1891" actId="20577"/>
          <ac:spMkLst>
            <pc:docMk/>
            <pc:sldMk cId="3514136783" sldId="2146847156"/>
            <ac:spMk id="14" creationId="{130B4559-995A-41E6-88CF-E577B803F38F}"/>
          </ac:spMkLst>
        </pc:spChg>
        <pc:spChg chg="mod">
          <ac:chgData name="Panzironi, Flavia" userId="2605e054-86b8-47a6-8c99-cd9580752c93" providerId="ADAL" clId="{99C875BC-2FDF-414D-8876-086A343E11CD}" dt="2022-06-01T06:46:45.494" v="1902" actId="1038"/>
          <ac:spMkLst>
            <pc:docMk/>
            <pc:sldMk cId="3514136783" sldId="2146847156"/>
            <ac:spMk id="15" creationId="{8DA867F9-1C6B-48AE-B83C-E47B8CFECD1E}"/>
          </ac:spMkLst>
        </pc:spChg>
        <pc:spChg chg="mod">
          <ac:chgData name="Panzironi, Flavia" userId="2605e054-86b8-47a6-8c99-cd9580752c93" providerId="ADAL" clId="{99C875BC-2FDF-414D-8876-086A343E11CD}" dt="2022-06-01T06:46:21.330" v="1892" actId="20577"/>
          <ac:spMkLst>
            <pc:docMk/>
            <pc:sldMk cId="3514136783" sldId="2146847156"/>
            <ac:spMk id="16" creationId="{38042118-533F-4B18-B8D0-E185ED51F20E}"/>
          </ac:spMkLst>
        </pc:spChg>
        <pc:grpChg chg="add mod">
          <ac:chgData name="Panzironi, Flavia" userId="2605e054-86b8-47a6-8c99-cd9580752c93" providerId="ADAL" clId="{99C875BC-2FDF-414D-8876-086A343E11CD}" dt="2022-06-01T06:45:13.268" v="1885" actId="1076"/>
          <ac:grpSpMkLst>
            <pc:docMk/>
            <pc:sldMk cId="3514136783" sldId="2146847156"/>
            <ac:grpSpMk id="2" creationId="{F5804404-65AD-4126-A582-E0E693A42B39}"/>
          </ac:grpSpMkLst>
        </pc:grpChg>
        <pc:picChg chg="add mod">
          <ac:chgData name="Panzironi, Flavia" userId="2605e054-86b8-47a6-8c99-cd9580752c93" providerId="ADAL" clId="{99C875BC-2FDF-414D-8876-086A343E11CD}" dt="2022-06-01T05:28:50.706" v="1662" actId="1076"/>
          <ac:picMkLst>
            <pc:docMk/>
            <pc:sldMk cId="3514136783" sldId="2146847156"/>
            <ac:picMk id="12" creationId="{116F2CF3-F691-4E75-B81C-2631142A736E}"/>
          </ac:picMkLst>
        </pc:picChg>
        <pc:picChg chg="mod">
          <ac:chgData name="Panzironi, Flavia" userId="2605e054-86b8-47a6-8c99-cd9580752c93" providerId="ADAL" clId="{99C875BC-2FDF-414D-8876-086A343E11CD}" dt="2022-06-01T06:45:09.961" v="1884" actId="164"/>
          <ac:picMkLst>
            <pc:docMk/>
            <pc:sldMk cId="3514136783" sldId="2146847156"/>
            <ac:picMk id="26" creationId="{95A08402-0CF8-47DD-A989-C2A38A86F544}"/>
          </ac:picMkLst>
        </pc:picChg>
      </pc:sldChg>
      <pc:sldChg chg="addSp delSp modSp del mod">
        <pc:chgData name="Panzironi, Flavia" userId="2605e054-86b8-47a6-8c99-cd9580752c93" providerId="ADAL" clId="{99C875BC-2FDF-414D-8876-086A343E11CD}" dt="2022-06-06T08:59:26.557" v="2411" actId="2696"/>
        <pc:sldMkLst>
          <pc:docMk/>
          <pc:sldMk cId="13089247" sldId="2146847157"/>
        </pc:sldMkLst>
        <pc:spChg chg="del">
          <ac:chgData name="Panzironi, Flavia" userId="2605e054-86b8-47a6-8c99-cd9580752c93" providerId="ADAL" clId="{99C875BC-2FDF-414D-8876-086A343E11CD}" dt="2022-06-01T06:33:22.452" v="1799" actId="478"/>
          <ac:spMkLst>
            <pc:docMk/>
            <pc:sldMk cId="13089247" sldId="2146847157"/>
            <ac:spMk id="21" creationId="{B211B3C2-16CD-450E-BA70-82B2234D741E}"/>
          </ac:spMkLst>
        </pc:spChg>
        <pc:grpChg chg="add del mod">
          <ac:chgData name="Panzironi, Flavia" userId="2605e054-86b8-47a6-8c99-cd9580752c93" providerId="ADAL" clId="{99C875BC-2FDF-414D-8876-086A343E11CD}" dt="2022-05-31T15:09:58.868" v="758" actId="478"/>
          <ac:grpSpMkLst>
            <pc:docMk/>
            <pc:sldMk cId="13089247" sldId="2146847157"/>
            <ac:grpSpMk id="13" creationId="{F2D55AED-1270-4CCB-AB41-BC20887EF040}"/>
          </ac:grpSpMkLst>
        </pc:grpChg>
        <pc:grpChg chg="mod">
          <ac:chgData name="Panzironi, Flavia" userId="2605e054-86b8-47a6-8c99-cd9580752c93" providerId="ADAL" clId="{99C875BC-2FDF-414D-8876-086A343E11CD}" dt="2022-05-31T14:53:53.586" v="754"/>
          <ac:grpSpMkLst>
            <pc:docMk/>
            <pc:sldMk cId="13089247" sldId="2146847157"/>
            <ac:grpSpMk id="14" creationId="{896574AA-0FCB-4238-A653-8FD7D6E3A653}"/>
          </ac:grpSpMkLst>
        </pc:grpChg>
        <pc:grpChg chg="mod">
          <ac:chgData name="Panzironi, Flavia" userId="2605e054-86b8-47a6-8c99-cd9580752c93" providerId="ADAL" clId="{99C875BC-2FDF-414D-8876-086A343E11CD}" dt="2022-05-31T14:53:53.586" v="754"/>
          <ac:grpSpMkLst>
            <pc:docMk/>
            <pc:sldMk cId="13089247" sldId="2146847157"/>
            <ac:grpSpMk id="17" creationId="{F6773984-A04E-48FE-8A2C-ACBE307AEE6F}"/>
          </ac:grpSpMkLst>
        </pc:grpChg>
        <pc:grpChg chg="add del mod">
          <ac:chgData name="Panzironi, Flavia" userId="2605e054-86b8-47a6-8c99-cd9580752c93" providerId="ADAL" clId="{99C875BC-2FDF-414D-8876-086A343E11CD}" dt="2022-05-31T15:09:58.868" v="758" actId="478"/>
          <ac:grpSpMkLst>
            <pc:docMk/>
            <pc:sldMk cId="13089247" sldId="2146847157"/>
            <ac:grpSpMk id="26" creationId="{986BA0C1-14E1-4FDC-ACC7-94E9C3A3936D}"/>
          </ac:grpSpMkLst>
        </pc:grpChg>
        <pc:grpChg chg="add del mod">
          <ac:chgData name="Panzironi, Flavia" userId="2605e054-86b8-47a6-8c99-cd9580752c93" providerId="ADAL" clId="{99C875BC-2FDF-414D-8876-086A343E11CD}" dt="2022-05-31T15:09:58.868" v="758" actId="478"/>
          <ac:grpSpMkLst>
            <pc:docMk/>
            <pc:sldMk cId="13089247" sldId="2146847157"/>
            <ac:grpSpMk id="29" creationId="{20DBDEB2-6F95-4BF2-8477-B02603923F90}"/>
          </ac:grpSpMkLst>
        </pc:grpChg>
        <pc:picChg chg="add del mod">
          <ac:chgData name="Panzironi, Flavia" userId="2605e054-86b8-47a6-8c99-cd9580752c93" providerId="ADAL" clId="{99C875BC-2FDF-414D-8876-086A343E11CD}" dt="2022-05-31T14:50:56.684" v="748" actId="478"/>
          <ac:picMkLst>
            <pc:docMk/>
            <pc:sldMk cId="13089247" sldId="2146847157"/>
            <ac:picMk id="3" creationId="{F10665B6-F23C-4272-A396-F778024037C5}"/>
          </ac:picMkLst>
        </pc:picChg>
        <pc:picChg chg="add del mod">
          <ac:chgData name="Panzironi, Flavia" userId="2605e054-86b8-47a6-8c99-cd9580752c93" providerId="ADAL" clId="{99C875BC-2FDF-414D-8876-086A343E11CD}" dt="2022-05-31T15:09:58.868" v="758" actId="478"/>
          <ac:picMkLst>
            <pc:docMk/>
            <pc:sldMk cId="13089247" sldId="2146847157"/>
            <ac:picMk id="5" creationId="{F9B29609-C80B-47BC-8FA9-5EB6F0A0C518}"/>
          </ac:picMkLst>
        </pc:picChg>
        <pc:picChg chg="del">
          <ac:chgData name="Panzironi, Flavia" userId="2605e054-86b8-47a6-8c99-cd9580752c93" providerId="ADAL" clId="{99C875BC-2FDF-414D-8876-086A343E11CD}" dt="2022-06-01T06:33:18.937" v="1798" actId="478"/>
          <ac:picMkLst>
            <pc:docMk/>
            <pc:sldMk cId="13089247" sldId="2146847157"/>
            <ac:picMk id="8" creationId="{5DD732C0-8673-46D0-90EB-9D9BA7E76AF9}"/>
          </ac:picMkLst>
        </pc:picChg>
        <pc:picChg chg="add del mod">
          <ac:chgData name="Panzironi, Flavia" userId="2605e054-86b8-47a6-8c99-cd9580752c93" providerId="ADAL" clId="{99C875BC-2FDF-414D-8876-086A343E11CD}" dt="2022-05-31T15:30:06.518" v="845" actId="478"/>
          <ac:picMkLst>
            <pc:docMk/>
            <pc:sldMk cId="13089247" sldId="2146847157"/>
            <ac:picMk id="9" creationId="{6D151EF9-AD8C-4EE8-BC74-7786A78D5B9A}"/>
          </ac:picMkLst>
        </pc:picChg>
        <pc:picChg chg="add mod modCrop">
          <ac:chgData name="Panzironi, Flavia" userId="2605e054-86b8-47a6-8c99-cd9580752c93" providerId="ADAL" clId="{99C875BC-2FDF-414D-8876-086A343E11CD}" dt="2022-05-31T15:33:29.303" v="850" actId="732"/>
          <ac:picMkLst>
            <pc:docMk/>
            <pc:sldMk cId="13089247" sldId="2146847157"/>
            <ac:picMk id="11" creationId="{49815FD5-B0FC-4EF8-BDF6-77A0507481A4}"/>
          </ac:picMkLst>
        </pc:picChg>
        <pc:picChg chg="mod">
          <ac:chgData name="Panzironi, Flavia" userId="2605e054-86b8-47a6-8c99-cd9580752c93" providerId="ADAL" clId="{99C875BC-2FDF-414D-8876-086A343E11CD}" dt="2022-05-31T14:53:53.586" v="754"/>
          <ac:picMkLst>
            <pc:docMk/>
            <pc:sldMk cId="13089247" sldId="2146847157"/>
            <ac:picMk id="16" creationId="{617C287F-EEBC-4C40-A9EC-B859E8C4445E}"/>
          </ac:picMkLst>
        </pc:picChg>
        <pc:picChg chg="mod">
          <ac:chgData name="Panzironi, Flavia" userId="2605e054-86b8-47a6-8c99-cd9580752c93" providerId="ADAL" clId="{99C875BC-2FDF-414D-8876-086A343E11CD}" dt="2022-05-31T14:53:53.586" v="754"/>
          <ac:picMkLst>
            <pc:docMk/>
            <pc:sldMk cId="13089247" sldId="2146847157"/>
            <ac:picMk id="18" creationId="{A89FCE59-7829-4B44-B395-31A47B4B168D}"/>
          </ac:picMkLst>
        </pc:picChg>
        <pc:picChg chg="mod">
          <ac:chgData name="Panzironi, Flavia" userId="2605e054-86b8-47a6-8c99-cd9580752c93" providerId="ADAL" clId="{99C875BC-2FDF-414D-8876-086A343E11CD}" dt="2022-05-31T14:53:53.586" v="754"/>
          <ac:picMkLst>
            <pc:docMk/>
            <pc:sldMk cId="13089247" sldId="2146847157"/>
            <ac:picMk id="19" creationId="{D15EA79D-293A-46F6-9ED9-656934680CD8}"/>
          </ac:picMkLst>
        </pc:picChg>
        <pc:picChg chg="mod">
          <ac:chgData name="Panzironi, Flavia" userId="2605e054-86b8-47a6-8c99-cd9580752c93" providerId="ADAL" clId="{99C875BC-2FDF-414D-8876-086A343E11CD}" dt="2022-05-31T14:53:53.586" v="754"/>
          <ac:picMkLst>
            <pc:docMk/>
            <pc:sldMk cId="13089247" sldId="2146847157"/>
            <ac:picMk id="20" creationId="{95885C4C-898C-434F-A71A-52043A9F1263}"/>
          </ac:picMkLst>
        </pc:picChg>
        <pc:picChg chg="add del mod">
          <ac:chgData name="Panzironi, Flavia" userId="2605e054-86b8-47a6-8c99-cd9580752c93" providerId="ADAL" clId="{99C875BC-2FDF-414D-8876-086A343E11CD}" dt="2022-05-31T15:09:58.868" v="758" actId="478"/>
          <ac:picMkLst>
            <pc:docMk/>
            <pc:sldMk cId="13089247" sldId="2146847157"/>
            <ac:picMk id="22" creationId="{F0A7C725-3073-4C34-AE3D-1C1CFFF1756F}"/>
          </ac:picMkLst>
        </pc:picChg>
        <pc:picChg chg="add del mod">
          <ac:chgData name="Panzironi, Flavia" userId="2605e054-86b8-47a6-8c99-cd9580752c93" providerId="ADAL" clId="{99C875BC-2FDF-414D-8876-086A343E11CD}" dt="2022-05-31T15:09:58.868" v="758" actId="478"/>
          <ac:picMkLst>
            <pc:docMk/>
            <pc:sldMk cId="13089247" sldId="2146847157"/>
            <ac:picMk id="23" creationId="{486C55D2-726E-4066-BAE7-2EE9B3563CAF}"/>
          </ac:picMkLst>
        </pc:picChg>
        <pc:picChg chg="add del mod">
          <ac:chgData name="Panzironi, Flavia" userId="2605e054-86b8-47a6-8c99-cd9580752c93" providerId="ADAL" clId="{99C875BC-2FDF-414D-8876-086A343E11CD}" dt="2022-05-31T15:09:58.868" v="758" actId="478"/>
          <ac:picMkLst>
            <pc:docMk/>
            <pc:sldMk cId="13089247" sldId="2146847157"/>
            <ac:picMk id="24" creationId="{1F3C228E-4545-4F50-9B7B-74C6467F7478}"/>
          </ac:picMkLst>
        </pc:picChg>
        <pc:picChg chg="add del mod">
          <ac:chgData name="Panzironi, Flavia" userId="2605e054-86b8-47a6-8c99-cd9580752c93" providerId="ADAL" clId="{99C875BC-2FDF-414D-8876-086A343E11CD}" dt="2022-05-31T15:09:58.868" v="758" actId="478"/>
          <ac:picMkLst>
            <pc:docMk/>
            <pc:sldMk cId="13089247" sldId="2146847157"/>
            <ac:picMk id="25" creationId="{014AE2F2-5754-4D75-8F49-23B008336DC5}"/>
          </ac:picMkLst>
        </pc:picChg>
        <pc:picChg chg="mod">
          <ac:chgData name="Panzironi, Flavia" userId="2605e054-86b8-47a6-8c99-cd9580752c93" providerId="ADAL" clId="{99C875BC-2FDF-414D-8876-086A343E11CD}" dt="2022-05-31T14:53:53.586" v="754"/>
          <ac:picMkLst>
            <pc:docMk/>
            <pc:sldMk cId="13089247" sldId="2146847157"/>
            <ac:picMk id="27" creationId="{8131DFEC-CC51-447A-9F90-CBF173C4C5D4}"/>
          </ac:picMkLst>
        </pc:picChg>
        <pc:picChg chg="mod">
          <ac:chgData name="Panzironi, Flavia" userId="2605e054-86b8-47a6-8c99-cd9580752c93" providerId="ADAL" clId="{99C875BC-2FDF-414D-8876-086A343E11CD}" dt="2022-05-31T14:53:53.586" v="754"/>
          <ac:picMkLst>
            <pc:docMk/>
            <pc:sldMk cId="13089247" sldId="2146847157"/>
            <ac:picMk id="28" creationId="{60D77FB6-E6CC-41D0-AB9E-779B11004D26}"/>
          </ac:picMkLst>
        </pc:picChg>
        <pc:picChg chg="mod">
          <ac:chgData name="Panzironi, Flavia" userId="2605e054-86b8-47a6-8c99-cd9580752c93" providerId="ADAL" clId="{99C875BC-2FDF-414D-8876-086A343E11CD}" dt="2022-05-31T14:54:16.016" v="755"/>
          <ac:picMkLst>
            <pc:docMk/>
            <pc:sldMk cId="13089247" sldId="2146847157"/>
            <ac:picMk id="30" creationId="{A695EA0D-DF0B-4D9F-AE41-9D9722023E61}"/>
          </ac:picMkLst>
        </pc:picChg>
        <pc:picChg chg="mod">
          <ac:chgData name="Panzironi, Flavia" userId="2605e054-86b8-47a6-8c99-cd9580752c93" providerId="ADAL" clId="{99C875BC-2FDF-414D-8876-086A343E11CD}" dt="2022-05-31T14:54:16.016" v="755"/>
          <ac:picMkLst>
            <pc:docMk/>
            <pc:sldMk cId="13089247" sldId="2146847157"/>
            <ac:picMk id="31" creationId="{13F5F677-02D9-49B3-9968-EC97C83870D7}"/>
          </ac:picMkLst>
        </pc:picChg>
        <pc:picChg chg="mod">
          <ac:chgData name="Panzironi, Flavia" userId="2605e054-86b8-47a6-8c99-cd9580752c93" providerId="ADAL" clId="{99C875BC-2FDF-414D-8876-086A343E11CD}" dt="2022-05-31T14:54:16.016" v="755"/>
          <ac:picMkLst>
            <pc:docMk/>
            <pc:sldMk cId="13089247" sldId="2146847157"/>
            <ac:picMk id="32" creationId="{E9415ECA-7BD5-40ED-BED9-50AB8B997626}"/>
          </ac:picMkLst>
        </pc:picChg>
        <pc:picChg chg="add del mod modCrop">
          <ac:chgData name="Panzironi, Flavia" userId="2605e054-86b8-47a6-8c99-cd9580752c93" providerId="ADAL" clId="{99C875BC-2FDF-414D-8876-086A343E11CD}" dt="2022-06-01T06:01:22.541" v="1743" actId="478"/>
          <ac:picMkLst>
            <pc:docMk/>
            <pc:sldMk cId="13089247" sldId="2146847157"/>
            <ac:picMk id="33" creationId="{78F76B38-DD57-4010-9BCD-99DBF05D371B}"/>
          </ac:picMkLst>
        </pc:picChg>
        <pc:picChg chg="add mod modCrop">
          <ac:chgData name="Panzironi, Flavia" userId="2605e054-86b8-47a6-8c99-cd9580752c93" providerId="ADAL" clId="{99C875BC-2FDF-414D-8876-086A343E11CD}" dt="2022-06-01T05:29:37.683" v="1677" actId="1037"/>
          <ac:picMkLst>
            <pc:docMk/>
            <pc:sldMk cId="13089247" sldId="2146847157"/>
            <ac:picMk id="35" creationId="{3EF0367A-3CEF-4780-A647-084A7126688F}"/>
          </ac:picMkLst>
        </pc:picChg>
        <pc:picChg chg="add mod">
          <ac:chgData name="Panzironi, Flavia" userId="2605e054-86b8-47a6-8c99-cd9580752c93" providerId="ADAL" clId="{99C875BC-2FDF-414D-8876-086A343E11CD}" dt="2022-06-01T06:33:31.135" v="1800"/>
          <ac:picMkLst>
            <pc:docMk/>
            <pc:sldMk cId="13089247" sldId="2146847157"/>
            <ac:picMk id="38" creationId="{F14B62A1-A14A-4593-B5F1-22895117049B}"/>
          </ac:picMkLst>
        </pc:picChg>
      </pc:sldChg>
      <pc:sldChg chg="addSp modSp del mod">
        <pc:chgData name="Panzironi, Flavia" userId="2605e054-86b8-47a6-8c99-cd9580752c93" providerId="ADAL" clId="{99C875BC-2FDF-414D-8876-086A343E11CD}" dt="2022-06-06T08:59:26.557" v="2411" actId="2696"/>
        <pc:sldMkLst>
          <pc:docMk/>
          <pc:sldMk cId="2508698908" sldId="2146847158"/>
        </pc:sldMkLst>
        <pc:picChg chg="add mod">
          <ac:chgData name="Panzironi, Flavia" userId="2605e054-86b8-47a6-8c99-cd9580752c93" providerId="ADAL" clId="{99C875BC-2FDF-414D-8876-086A343E11CD}" dt="2022-06-01T05:29:00.113" v="1664" actId="1076"/>
          <ac:picMkLst>
            <pc:docMk/>
            <pc:sldMk cId="2508698908" sldId="2146847158"/>
            <ac:picMk id="19" creationId="{22E5DB94-4D51-48EC-B5E1-07BAB61D67D6}"/>
          </ac:picMkLst>
        </pc:picChg>
      </pc:sldChg>
      <pc:sldChg chg="addSp delSp modSp del mod">
        <pc:chgData name="Panzironi, Flavia" userId="2605e054-86b8-47a6-8c99-cd9580752c93" providerId="ADAL" clId="{99C875BC-2FDF-414D-8876-086A343E11CD}" dt="2022-06-06T08:59:26.557" v="2411" actId="2696"/>
        <pc:sldMkLst>
          <pc:docMk/>
          <pc:sldMk cId="194887752" sldId="2146847160"/>
        </pc:sldMkLst>
        <pc:spChg chg="del">
          <ac:chgData name="Panzironi, Flavia" userId="2605e054-86b8-47a6-8c99-cd9580752c93" providerId="ADAL" clId="{99C875BC-2FDF-414D-8876-086A343E11CD}" dt="2022-06-01T05:14:20.942" v="1382" actId="478"/>
          <ac:spMkLst>
            <pc:docMk/>
            <pc:sldMk cId="194887752" sldId="2146847160"/>
            <ac:spMk id="2" creationId="{1C8BAC78-F801-49AF-976F-5DD267B516D8}"/>
          </ac:spMkLst>
        </pc:spChg>
        <pc:spChg chg="add mod">
          <ac:chgData name="Panzironi, Flavia" userId="2605e054-86b8-47a6-8c99-cd9580752c93" providerId="ADAL" clId="{99C875BC-2FDF-414D-8876-086A343E11CD}" dt="2022-06-01T08:22:35.426" v="2268" actId="20577"/>
          <ac:spMkLst>
            <pc:docMk/>
            <pc:sldMk cId="194887752" sldId="2146847160"/>
            <ac:spMk id="15" creationId="{DF00E1F9-C66C-4A20-BB58-BABF570FDFDB}"/>
          </ac:spMkLst>
        </pc:spChg>
        <pc:grpChg chg="add mod">
          <ac:chgData name="Panzironi, Flavia" userId="2605e054-86b8-47a6-8c99-cd9580752c93" providerId="ADAL" clId="{99C875BC-2FDF-414D-8876-086A343E11CD}" dt="2022-06-01T05:23:43.458" v="1509" actId="1076"/>
          <ac:grpSpMkLst>
            <pc:docMk/>
            <pc:sldMk cId="194887752" sldId="2146847160"/>
            <ac:grpSpMk id="7" creationId="{8424AB2C-6F8D-47F0-874C-E6A7672F8072}"/>
          </ac:grpSpMkLst>
        </pc:grpChg>
        <pc:picChg chg="add mod">
          <ac:chgData name="Panzironi, Flavia" userId="2605e054-86b8-47a6-8c99-cd9580752c93" providerId="ADAL" clId="{99C875BC-2FDF-414D-8876-086A343E11CD}" dt="2022-06-01T05:18:03.076" v="1390" actId="1036"/>
          <ac:picMkLst>
            <pc:docMk/>
            <pc:sldMk cId="194887752" sldId="2146847160"/>
            <ac:picMk id="5" creationId="{3EDEA2DF-6A44-420E-A0A3-68E48B1DC592}"/>
          </ac:picMkLst>
        </pc:picChg>
        <pc:picChg chg="add mod modCrop">
          <ac:chgData name="Panzironi, Flavia" userId="2605e054-86b8-47a6-8c99-cd9580752c93" providerId="ADAL" clId="{99C875BC-2FDF-414D-8876-086A343E11CD}" dt="2022-06-01T05:23:40.274" v="1508" actId="164"/>
          <ac:picMkLst>
            <pc:docMk/>
            <pc:sldMk cId="194887752" sldId="2146847160"/>
            <ac:picMk id="12" creationId="{EDCD3ED5-4379-4B6C-90A2-066AEEA394A8}"/>
          </ac:picMkLst>
        </pc:picChg>
        <pc:picChg chg="add mod">
          <ac:chgData name="Panzironi, Flavia" userId="2605e054-86b8-47a6-8c99-cd9580752c93" providerId="ADAL" clId="{99C875BC-2FDF-414D-8876-086A343E11CD}" dt="2022-06-01T05:23:40.274" v="1508" actId="164"/>
          <ac:picMkLst>
            <pc:docMk/>
            <pc:sldMk cId="194887752" sldId="2146847160"/>
            <ac:picMk id="13" creationId="{14DFF1CA-0BAD-4539-A0A4-E426E3932393}"/>
          </ac:picMkLst>
        </pc:picChg>
      </pc:sldChg>
      <pc:sldChg chg="addSp modSp del mod">
        <pc:chgData name="Panzironi, Flavia" userId="2605e054-86b8-47a6-8c99-cd9580752c93" providerId="ADAL" clId="{99C875BC-2FDF-414D-8876-086A343E11CD}" dt="2022-06-06T08:59:26.557" v="2411" actId="2696"/>
        <pc:sldMkLst>
          <pc:docMk/>
          <pc:sldMk cId="721951013" sldId="2146847161"/>
        </pc:sldMkLst>
        <pc:spChg chg="add mod">
          <ac:chgData name="Panzironi, Flavia" userId="2605e054-86b8-47a6-8c99-cd9580752c93" providerId="ADAL" clId="{99C875BC-2FDF-414D-8876-086A343E11CD}" dt="2022-06-01T08:04:35.674" v="2061" actId="1076"/>
          <ac:spMkLst>
            <pc:docMk/>
            <pc:sldMk cId="721951013" sldId="2146847161"/>
            <ac:spMk id="5" creationId="{1C871C17-A12D-43BA-A656-0BB8A062E9A8}"/>
          </ac:spMkLst>
        </pc:spChg>
        <pc:picChg chg="add mod">
          <ac:chgData name="Panzironi, Flavia" userId="2605e054-86b8-47a6-8c99-cd9580752c93" providerId="ADAL" clId="{99C875BC-2FDF-414D-8876-086A343E11CD}" dt="2022-06-01T08:47:27.468" v="2327" actId="1037"/>
          <ac:picMkLst>
            <pc:docMk/>
            <pc:sldMk cId="721951013" sldId="2146847161"/>
            <ac:picMk id="13" creationId="{ABD2F623-7A8E-4F88-BE05-CD789F2C2A93}"/>
          </ac:picMkLst>
        </pc:picChg>
        <pc:cxnChg chg="add mod">
          <ac:chgData name="Panzironi, Flavia" userId="2605e054-86b8-47a6-8c99-cd9580752c93" providerId="ADAL" clId="{99C875BC-2FDF-414D-8876-086A343E11CD}" dt="2022-06-01T05:33:23.090" v="1692" actId="208"/>
          <ac:cxnSpMkLst>
            <pc:docMk/>
            <pc:sldMk cId="721951013" sldId="2146847161"/>
            <ac:cxnSpMk id="3" creationId="{BC67A43D-C8BD-4236-93D5-6833C46087D4}"/>
          </ac:cxnSpMkLst>
        </pc:cxnChg>
      </pc:sldChg>
      <pc:sldChg chg="addSp delSp modSp del mod">
        <pc:chgData name="Panzironi, Flavia" userId="2605e054-86b8-47a6-8c99-cd9580752c93" providerId="ADAL" clId="{99C875BC-2FDF-414D-8876-086A343E11CD}" dt="2022-06-06T08:59:26.557" v="2411" actId="2696"/>
        <pc:sldMkLst>
          <pc:docMk/>
          <pc:sldMk cId="3513906490" sldId="2146847162"/>
        </pc:sldMkLst>
        <pc:spChg chg="del">
          <ac:chgData name="Panzironi, Flavia" userId="2605e054-86b8-47a6-8c99-cd9580752c93" providerId="ADAL" clId="{99C875BC-2FDF-414D-8876-086A343E11CD}" dt="2022-06-01T05:31:37.225" v="1680" actId="478"/>
          <ac:spMkLst>
            <pc:docMk/>
            <pc:sldMk cId="3513906490" sldId="2146847162"/>
            <ac:spMk id="2" creationId="{C98B36E2-0EE3-4860-AB47-18EE2F49D5EF}"/>
          </ac:spMkLst>
        </pc:spChg>
        <pc:spChg chg="del">
          <ac:chgData name="Panzironi, Flavia" userId="2605e054-86b8-47a6-8c99-cd9580752c93" providerId="ADAL" clId="{99C875BC-2FDF-414D-8876-086A343E11CD}" dt="2022-06-01T05:32:27.215" v="1689" actId="478"/>
          <ac:spMkLst>
            <pc:docMk/>
            <pc:sldMk cId="3513906490" sldId="2146847162"/>
            <ac:spMk id="10" creationId="{80BB8FB6-DA5B-4217-B11E-4528ACE750AA}"/>
          </ac:spMkLst>
        </pc:spChg>
        <pc:spChg chg="del">
          <ac:chgData name="Panzironi, Flavia" userId="2605e054-86b8-47a6-8c99-cd9580752c93" providerId="ADAL" clId="{99C875BC-2FDF-414D-8876-086A343E11CD}" dt="2022-06-01T05:32:45.683" v="1690" actId="478"/>
          <ac:spMkLst>
            <pc:docMk/>
            <pc:sldMk cId="3513906490" sldId="2146847162"/>
            <ac:spMk id="22" creationId="{EA9FB95D-ADA1-4397-ABEC-990ABD2D89A0}"/>
          </ac:spMkLst>
        </pc:spChg>
        <pc:picChg chg="add del mod">
          <ac:chgData name="Panzironi, Flavia" userId="2605e054-86b8-47a6-8c99-cd9580752c93" providerId="ADAL" clId="{99C875BC-2FDF-414D-8876-086A343E11CD}" dt="2022-06-01T05:32:24.898" v="1688" actId="478"/>
          <ac:picMkLst>
            <pc:docMk/>
            <pc:sldMk cId="3513906490" sldId="2146847162"/>
            <ac:picMk id="4" creationId="{7CADC8CC-0022-46C3-8574-61BC1E598086}"/>
          </ac:picMkLst>
        </pc:picChg>
        <pc:picChg chg="add mod">
          <ac:chgData name="Panzironi, Flavia" userId="2605e054-86b8-47a6-8c99-cd9580752c93" providerId="ADAL" clId="{99C875BC-2FDF-414D-8876-086A343E11CD}" dt="2022-06-01T05:32:04.629" v="1686" actId="14100"/>
          <ac:picMkLst>
            <pc:docMk/>
            <pc:sldMk cId="3513906490" sldId="2146847162"/>
            <ac:picMk id="7" creationId="{A16C8782-08C4-4A9B-AF48-BC10828BCB04}"/>
          </ac:picMkLst>
        </pc:picChg>
        <pc:picChg chg="add mod">
          <ac:chgData name="Panzironi, Flavia" userId="2605e054-86b8-47a6-8c99-cd9580752c93" providerId="ADAL" clId="{99C875BC-2FDF-414D-8876-086A343E11CD}" dt="2022-06-01T05:28:20.877" v="1653" actId="14100"/>
          <ac:picMkLst>
            <pc:docMk/>
            <pc:sldMk cId="3513906490" sldId="2146847162"/>
            <ac:picMk id="13" creationId="{B81AF356-8F1A-49C3-9E44-6F9FEC8AC0CA}"/>
          </ac:picMkLst>
        </pc:picChg>
      </pc:sldChg>
      <pc:sldChg chg="addSp modSp del mod">
        <pc:chgData name="Panzironi, Flavia" userId="2605e054-86b8-47a6-8c99-cd9580752c93" providerId="ADAL" clId="{99C875BC-2FDF-414D-8876-086A343E11CD}" dt="2022-06-06T08:59:26.557" v="2411" actId="2696"/>
        <pc:sldMkLst>
          <pc:docMk/>
          <pc:sldMk cId="4250982943" sldId="2146847163"/>
        </pc:sldMkLst>
        <pc:picChg chg="add mod">
          <ac:chgData name="Panzironi, Flavia" userId="2605e054-86b8-47a6-8c99-cd9580752c93" providerId="ADAL" clId="{99C875BC-2FDF-414D-8876-086A343E11CD}" dt="2022-06-01T05:24:05.532" v="1514" actId="1076"/>
          <ac:picMkLst>
            <pc:docMk/>
            <pc:sldMk cId="4250982943" sldId="2146847163"/>
            <ac:picMk id="9" creationId="{FD0F65C2-2D32-47B1-8870-0C571087B550}"/>
          </ac:picMkLst>
        </pc:picChg>
      </pc:sldChg>
      <pc:sldChg chg="addSp delSp modSp add del mod ord">
        <pc:chgData name="Panzironi, Flavia" userId="2605e054-86b8-47a6-8c99-cd9580752c93" providerId="ADAL" clId="{99C875BC-2FDF-414D-8876-086A343E11CD}" dt="2022-06-06T08:59:26.557" v="2411" actId="2696"/>
        <pc:sldMkLst>
          <pc:docMk/>
          <pc:sldMk cId="3207968727" sldId="2146847164"/>
        </pc:sldMkLst>
        <pc:spChg chg="add del mod">
          <ac:chgData name="Panzironi, Flavia" userId="2605e054-86b8-47a6-8c99-cd9580752c93" providerId="ADAL" clId="{99C875BC-2FDF-414D-8876-086A343E11CD}" dt="2022-06-01T06:09:55.344" v="1745" actId="478"/>
          <ac:spMkLst>
            <pc:docMk/>
            <pc:sldMk cId="3207968727" sldId="2146847164"/>
            <ac:spMk id="2" creationId="{A5A4E250-8902-4D27-960B-10D375B75019}"/>
          </ac:spMkLst>
        </pc:spChg>
        <pc:grpChg chg="add mod">
          <ac:chgData name="Panzironi, Flavia" userId="2605e054-86b8-47a6-8c99-cd9580752c93" providerId="ADAL" clId="{99C875BC-2FDF-414D-8876-086A343E11CD}" dt="2022-06-01T06:10:06.630" v="1747" actId="1076"/>
          <ac:grpSpMkLst>
            <pc:docMk/>
            <pc:sldMk cId="3207968727" sldId="2146847164"/>
            <ac:grpSpMk id="10" creationId="{DB7EDBC9-E55B-4740-9854-DC472ACB6F3B}"/>
          </ac:grpSpMkLst>
        </pc:grpChg>
        <pc:picChg chg="add del mod">
          <ac:chgData name="Panzironi, Flavia" userId="2605e054-86b8-47a6-8c99-cd9580752c93" providerId="ADAL" clId="{99C875BC-2FDF-414D-8876-086A343E11CD}" dt="2022-06-01T06:14:39.368" v="1756" actId="478"/>
          <ac:picMkLst>
            <pc:docMk/>
            <pc:sldMk cId="3207968727" sldId="2146847164"/>
            <ac:picMk id="4" creationId="{44BDABA0-CC75-42BD-81FB-AC71D0402EEF}"/>
          </ac:picMkLst>
        </pc:picChg>
        <pc:picChg chg="del">
          <ac:chgData name="Panzironi, Flavia" userId="2605e054-86b8-47a6-8c99-cd9580752c93" providerId="ADAL" clId="{99C875BC-2FDF-414D-8876-086A343E11CD}" dt="2022-06-01T06:10:00.867" v="1746" actId="478"/>
          <ac:picMkLst>
            <pc:docMk/>
            <pc:sldMk cId="3207968727" sldId="2146847164"/>
            <ac:picMk id="6" creationId="{E589EE3C-DF11-44F0-ABD5-8CC196FD0D29}"/>
          </ac:picMkLst>
        </pc:picChg>
        <pc:picChg chg="add mod">
          <ac:chgData name="Panzironi, Flavia" userId="2605e054-86b8-47a6-8c99-cd9580752c93" providerId="ADAL" clId="{99C875BC-2FDF-414D-8876-086A343E11CD}" dt="2022-06-01T06:15:24.603" v="1760" actId="14100"/>
          <ac:picMkLst>
            <pc:docMk/>
            <pc:sldMk cId="3207968727" sldId="2146847164"/>
            <ac:picMk id="7" creationId="{82AE1FFA-9143-46E6-AF88-D10E90285788}"/>
          </ac:picMkLst>
        </pc:picChg>
        <pc:picChg chg="mod">
          <ac:chgData name="Panzironi, Flavia" userId="2605e054-86b8-47a6-8c99-cd9580752c93" providerId="ADAL" clId="{99C875BC-2FDF-414D-8876-086A343E11CD}" dt="2022-05-31T12:04:53.635" v="700"/>
          <ac:picMkLst>
            <pc:docMk/>
            <pc:sldMk cId="3207968727" sldId="2146847164"/>
            <ac:picMk id="11" creationId="{66BCCCB4-D9D7-4E1C-9713-FDAE674D8024}"/>
          </ac:picMkLst>
        </pc:picChg>
        <pc:picChg chg="mod">
          <ac:chgData name="Panzironi, Flavia" userId="2605e054-86b8-47a6-8c99-cd9580752c93" providerId="ADAL" clId="{99C875BC-2FDF-414D-8876-086A343E11CD}" dt="2022-05-31T12:04:53.635" v="700"/>
          <ac:picMkLst>
            <pc:docMk/>
            <pc:sldMk cId="3207968727" sldId="2146847164"/>
            <ac:picMk id="12" creationId="{2FF89FB9-DE90-4B2A-B7A1-CCA4AB858B6B}"/>
          </ac:picMkLst>
        </pc:picChg>
        <pc:picChg chg="mod">
          <ac:chgData name="Panzironi, Flavia" userId="2605e054-86b8-47a6-8c99-cd9580752c93" providerId="ADAL" clId="{99C875BC-2FDF-414D-8876-086A343E11CD}" dt="2022-05-31T12:04:53.635" v="700"/>
          <ac:picMkLst>
            <pc:docMk/>
            <pc:sldMk cId="3207968727" sldId="2146847164"/>
            <ac:picMk id="13" creationId="{60918FF0-7056-498E-8885-F149E5DE6130}"/>
          </ac:picMkLst>
        </pc:picChg>
        <pc:picChg chg="mod">
          <ac:chgData name="Panzironi, Flavia" userId="2605e054-86b8-47a6-8c99-cd9580752c93" providerId="ADAL" clId="{99C875BC-2FDF-414D-8876-086A343E11CD}" dt="2022-05-31T12:04:53.635" v="700"/>
          <ac:picMkLst>
            <pc:docMk/>
            <pc:sldMk cId="3207968727" sldId="2146847164"/>
            <ac:picMk id="14" creationId="{49075C43-6E4F-4D14-A907-FE101A0E3F84}"/>
          </ac:picMkLst>
        </pc:picChg>
        <pc:picChg chg="add mod">
          <ac:chgData name="Panzironi, Flavia" userId="2605e054-86b8-47a6-8c99-cd9580752c93" providerId="ADAL" clId="{99C875BC-2FDF-414D-8876-086A343E11CD}" dt="2022-06-01T06:10:06.630" v="1747" actId="1076"/>
          <ac:picMkLst>
            <pc:docMk/>
            <pc:sldMk cId="3207968727" sldId="2146847164"/>
            <ac:picMk id="17" creationId="{059627C8-EB68-4A42-9E07-9C20CAC815BF}"/>
          </ac:picMkLst>
        </pc:picChg>
        <pc:picChg chg="add del mod">
          <ac:chgData name="Panzironi, Flavia" userId="2605e054-86b8-47a6-8c99-cd9580752c93" providerId="ADAL" clId="{99C875BC-2FDF-414D-8876-086A343E11CD}" dt="2022-06-01T06:10:00.867" v="1746" actId="478"/>
          <ac:picMkLst>
            <pc:docMk/>
            <pc:sldMk cId="3207968727" sldId="2146847164"/>
            <ac:picMk id="18" creationId="{D8ECEC00-7B5B-4E38-8704-302471CF2829}"/>
          </ac:picMkLst>
        </pc:picChg>
        <pc:cxnChg chg="mod">
          <ac:chgData name="Panzironi, Flavia" userId="2605e054-86b8-47a6-8c99-cd9580752c93" providerId="ADAL" clId="{99C875BC-2FDF-414D-8876-086A343E11CD}" dt="2022-05-31T12:04:53.635" v="700"/>
          <ac:cxnSpMkLst>
            <pc:docMk/>
            <pc:sldMk cId="3207968727" sldId="2146847164"/>
            <ac:cxnSpMk id="16" creationId="{F01E0FEC-7B1D-486B-B8BD-9081953ECE18}"/>
          </ac:cxnSpMkLst>
        </pc:cxnChg>
      </pc:sldChg>
      <pc:sldChg chg="modSp add del mod">
        <pc:chgData name="Panzironi, Flavia" userId="2605e054-86b8-47a6-8c99-cd9580752c93" providerId="ADAL" clId="{99C875BC-2FDF-414D-8876-086A343E11CD}" dt="2022-06-01T08:24:57.247" v="2269" actId="2696"/>
        <pc:sldMkLst>
          <pc:docMk/>
          <pc:sldMk cId="275765324" sldId="2146847165"/>
        </pc:sldMkLst>
        <pc:spChg chg="mod">
          <ac:chgData name="Panzironi, Flavia" userId="2605e054-86b8-47a6-8c99-cd9580752c93" providerId="ADAL" clId="{99C875BC-2FDF-414D-8876-086A343E11CD}" dt="2022-05-31T10:23:29.195" v="236" actId="20577"/>
          <ac:spMkLst>
            <pc:docMk/>
            <pc:sldMk cId="275765324" sldId="2146847165"/>
            <ac:spMk id="2" creationId="{437DCB1B-C4ED-3A4C-B839-D3625DECCA40}"/>
          </ac:spMkLst>
        </pc:spChg>
      </pc:sldChg>
      <pc:sldChg chg="modSp add del mod">
        <pc:chgData name="Panzironi, Flavia" userId="2605e054-86b8-47a6-8c99-cd9580752c93" providerId="ADAL" clId="{99C875BC-2FDF-414D-8876-086A343E11CD}" dt="2022-06-06T08:59:26.557" v="2411" actId="2696"/>
        <pc:sldMkLst>
          <pc:docMk/>
          <pc:sldMk cId="3964005328" sldId="2146847166"/>
        </pc:sldMkLst>
        <pc:spChg chg="mod">
          <ac:chgData name="Panzironi, Flavia" userId="2605e054-86b8-47a6-8c99-cd9580752c93" providerId="ADAL" clId="{99C875BC-2FDF-414D-8876-086A343E11CD}" dt="2022-05-31T10:23:58.701" v="256" actId="20577"/>
          <ac:spMkLst>
            <pc:docMk/>
            <pc:sldMk cId="3964005328" sldId="2146847166"/>
            <ac:spMk id="2" creationId="{437DCB1B-C4ED-3A4C-B839-D3625DECCA40}"/>
          </ac:spMkLst>
        </pc:spChg>
      </pc:sldChg>
      <pc:sldChg chg="add del">
        <pc:chgData name="Panzironi, Flavia" userId="2605e054-86b8-47a6-8c99-cd9580752c93" providerId="ADAL" clId="{99C875BC-2FDF-414D-8876-086A343E11CD}" dt="2022-06-06T08:59:41.731" v="2412" actId="2696"/>
        <pc:sldMkLst>
          <pc:docMk/>
          <pc:sldMk cId="2380004149" sldId="2146847167"/>
        </pc:sldMkLst>
      </pc:sldChg>
      <pc:sldChg chg="add del">
        <pc:chgData name="Panzironi, Flavia" userId="2605e054-86b8-47a6-8c99-cd9580752c93" providerId="ADAL" clId="{99C875BC-2FDF-414D-8876-086A343E11CD}" dt="2022-06-06T08:59:41.731" v="2412" actId="2696"/>
        <pc:sldMkLst>
          <pc:docMk/>
          <pc:sldMk cId="2305283643" sldId="2146847168"/>
        </pc:sldMkLst>
      </pc:sldChg>
      <pc:sldChg chg="add del">
        <pc:chgData name="Panzironi, Flavia" userId="2605e054-86b8-47a6-8c99-cd9580752c93" providerId="ADAL" clId="{99C875BC-2FDF-414D-8876-086A343E11CD}" dt="2022-06-06T08:59:41.731" v="2412" actId="2696"/>
        <pc:sldMkLst>
          <pc:docMk/>
          <pc:sldMk cId="3905212264" sldId="2146847169"/>
        </pc:sldMkLst>
      </pc:sldChg>
      <pc:sldChg chg="addSp delSp modSp add del mod modAnim">
        <pc:chgData name="Panzironi, Flavia" userId="2605e054-86b8-47a6-8c99-cd9580752c93" providerId="ADAL" clId="{99C875BC-2FDF-414D-8876-086A343E11CD}" dt="2022-06-06T08:59:26.557" v="2411" actId="2696"/>
        <pc:sldMkLst>
          <pc:docMk/>
          <pc:sldMk cId="243290723" sldId="2146847170"/>
        </pc:sldMkLst>
        <pc:spChg chg="del">
          <ac:chgData name="Panzironi, Flavia" userId="2605e054-86b8-47a6-8c99-cd9580752c93" providerId="ADAL" clId="{99C875BC-2FDF-414D-8876-086A343E11CD}" dt="2022-06-01T06:25:06.307" v="1779" actId="478"/>
          <ac:spMkLst>
            <pc:docMk/>
            <pc:sldMk cId="243290723" sldId="2146847170"/>
            <ac:spMk id="4" creationId="{5539F1FF-067A-40FE-9793-30AEAE8BA1A9}"/>
          </ac:spMkLst>
        </pc:spChg>
        <pc:spChg chg="add del mod">
          <ac:chgData name="Panzironi, Flavia" userId="2605e054-86b8-47a6-8c99-cd9580752c93" providerId="ADAL" clId="{99C875BC-2FDF-414D-8876-086A343E11CD}" dt="2022-06-01T06:24:52.974" v="1777" actId="478"/>
          <ac:spMkLst>
            <pc:docMk/>
            <pc:sldMk cId="243290723" sldId="2146847170"/>
            <ac:spMk id="9" creationId="{0C2E1E5F-5153-43C8-9547-6A4AA8B55B7A}"/>
          </ac:spMkLst>
        </pc:spChg>
        <pc:spChg chg="del">
          <ac:chgData name="Panzironi, Flavia" userId="2605e054-86b8-47a6-8c99-cd9580752c93" providerId="ADAL" clId="{99C875BC-2FDF-414D-8876-086A343E11CD}" dt="2022-06-01T06:24:43.202" v="1774" actId="478"/>
          <ac:spMkLst>
            <pc:docMk/>
            <pc:sldMk cId="243290723" sldId="2146847170"/>
            <ac:spMk id="78" creationId="{6A9CE992-90F5-4C45-B93D-D92896E02E11}"/>
          </ac:spMkLst>
        </pc:spChg>
        <pc:spChg chg="add mod">
          <ac:chgData name="Panzironi, Flavia" userId="2605e054-86b8-47a6-8c99-cd9580752c93" providerId="ADAL" clId="{99C875BC-2FDF-414D-8876-086A343E11CD}" dt="2022-06-01T15:57:53.322" v="2409"/>
          <ac:spMkLst>
            <pc:docMk/>
            <pc:sldMk cId="243290723" sldId="2146847170"/>
            <ac:spMk id="210" creationId="{EF34572C-10C2-4AA5-B161-2DA3731030E8}"/>
          </ac:spMkLst>
        </pc:spChg>
        <pc:spChg chg="add del mod">
          <ac:chgData name="Panzironi, Flavia" userId="2605e054-86b8-47a6-8c99-cd9580752c93" providerId="ADAL" clId="{99C875BC-2FDF-414D-8876-086A343E11CD}" dt="2022-06-01T06:24:49.760" v="1776" actId="478"/>
          <ac:spMkLst>
            <pc:docMk/>
            <pc:sldMk cId="243290723" sldId="2146847170"/>
            <ac:spMk id="238" creationId="{4A50C9B9-BDC7-4BB7-B85E-E8DAA265F47C}"/>
          </ac:spMkLst>
        </pc:spChg>
        <pc:spChg chg="mod">
          <ac:chgData name="Panzironi, Flavia" userId="2605e054-86b8-47a6-8c99-cd9580752c93" providerId="ADAL" clId="{99C875BC-2FDF-414D-8876-086A343E11CD}" dt="2022-06-01T06:26:49.002" v="1783" actId="165"/>
          <ac:spMkLst>
            <pc:docMk/>
            <pc:sldMk cId="243290723" sldId="2146847170"/>
            <ac:spMk id="248" creationId="{8470C789-92F3-49B6-BAF3-2F7684A381F3}"/>
          </ac:spMkLst>
        </pc:spChg>
        <pc:spChg chg="del">
          <ac:chgData name="Panzironi, Flavia" userId="2605e054-86b8-47a6-8c99-cd9580752c93" providerId="ADAL" clId="{99C875BC-2FDF-414D-8876-086A343E11CD}" dt="2022-06-01T06:25:06.307" v="1779" actId="478"/>
          <ac:spMkLst>
            <pc:docMk/>
            <pc:sldMk cId="243290723" sldId="2146847170"/>
            <ac:spMk id="251" creationId="{883E32AA-D98C-48FD-9D7E-0C8EECD94433}"/>
          </ac:spMkLst>
        </pc:spChg>
        <pc:spChg chg="del">
          <ac:chgData name="Panzironi, Flavia" userId="2605e054-86b8-47a6-8c99-cd9580752c93" providerId="ADAL" clId="{99C875BC-2FDF-414D-8876-086A343E11CD}" dt="2022-06-01T06:25:06.307" v="1779" actId="478"/>
          <ac:spMkLst>
            <pc:docMk/>
            <pc:sldMk cId="243290723" sldId="2146847170"/>
            <ac:spMk id="252" creationId="{96E90DD3-261D-4E8A-AB68-4935B0EA84AF}"/>
          </ac:spMkLst>
        </pc:spChg>
        <pc:spChg chg="del">
          <ac:chgData name="Panzironi, Flavia" userId="2605e054-86b8-47a6-8c99-cd9580752c93" providerId="ADAL" clId="{99C875BC-2FDF-414D-8876-086A343E11CD}" dt="2022-06-01T06:25:06.307" v="1779" actId="478"/>
          <ac:spMkLst>
            <pc:docMk/>
            <pc:sldMk cId="243290723" sldId="2146847170"/>
            <ac:spMk id="253" creationId="{F51FED24-C3B4-4819-B9C8-CF39D45194C4}"/>
          </ac:spMkLst>
        </pc:spChg>
        <pc:spChg chg="del">
          <ac:chgData name="Panzironi, Flavia" userId="2605e054-86b8-47a6-8c99-cd9580752c93" providerId="ADAL" clId="{99C875BC-2FDF-414D-8876-086A343E11CD}" dt="2022-06-01T06:25:06.307" v="1779" actId="478"/>
          <ac:spMkLst>
            <pc:docMk/>
            <pc:sldMk cId="243290723" sldId="2146847170"/>
            <ac:spMk id="254" creationId="{45ABCA3B-2591-402A-AD95-1B133D11A898}"/>
          </ac:spMkLst>
        </pc:spChg>
        <pc:spChg chg="del">
          <ac:chgData name="Panzironi, Flavia" userId="2605e054-86b8-47a6-8c99-cd9580752c93" providerId="ADAL" clId="{99C875BC-2FDF-414D-8876-086A343E11CD}" dt="2022-06-01T06:25:06.307" v="1779" actId="478"/>
          <ac:spMkLst>
            <pc:docMk/>
            <pc:sldMk cId="243290723" sldId="2146847170"/>
            <ac:spMk id="255" creationId="{4C5F2005-214E-4A9D-BD4E-3DBA464AEBE8}"/>
          </ac:spMkLst>
        </pc:spChg>
        <pc:spChg chg="del">
          <ac:chgData name="Panzironi, Flavia" userId="2605e054-86b8-47a6-8c99-cd9580752c93" providerId="ADAL" clId="{99C875BC-2FDF-414D-8876-086A343E11CD}" dt="2022-06-01T06:25:06.307" v="1779" actId="478"/>
          <ac:spMkLst>
            <pc:docMk/>
            <pc:sldMk cId="243290723" sldId="2146847170"/>
            <ac:spMk id="256" creationId="{00D1292D-7C08-4644-8EBB-F1D998442060}"/>
          </ac:spMkLst>
        </pc:spChg>
        <pc:spChg chg="del">
          <ac:chgData name="Panzironi, Flavia" userId="2605e054-86b8-47a6-8c99-cd9580752c93" providerId="ADAL" clId="{99C875BC-2FDF-414D-8876-086A343E11CD}" dt="2022-06-01T06:25:06.307" v="1779" actId="478"/>
          <ac:spMkLst>
            <pc:docMk/>
            <pc:sldMk cId="243290723" sldId="2146847170"/>
            <ac:spMk id="257" creationId="{7A9C07F6-FE9E-4AEE-85D0-F9E4F6B96BEE}"/>
          </ac:spMkLst>
        </pc:spChg>
        <pc:spChg chg="del">
          <ac:chgData name="Panzironi, Flavia" userId="2605e054-86b8-47a6-8c99-cd9580752c93" providerId="ADAL" clId="{99C875BC-2FDF-414D-8876-086A343E11CD}" dt="2022-06-01T06:25:06.307" v="1779" actId="478"/>
          <ac:spMkLst>
            <pc:docMk/>
            <pc:sldMk cId="243290723" sldId="2146847170"/>
            <ac:spMk id="258" creationId="{FE793370-5A88-4D92-A41A-E9823D3951D9}"/>
          </ac:spMkLst>
        </pc:spChg>
        <pc:spChg chg="del">
          <ac:chgData name="Panzironi, Flavia" userId="2605e054-86b8-47a6-8c99-cd9580752c93" providerId="ADAL" clId="{99C875BC-2FDF-414D-8876-086A343E11CD}" dt="2022-06-01T06:25:06.307" v="1779" actId="478"/>
          <ac:spMkLst>
            <pc:docMk/>
            <pc:sldMk cId="243290723" sldId="2146847170"/>
            <ac:spMk id="259" creationId="{32337E7D-9F72-4EBE-98B2-153EAF18BC39}"/>
          </ac:spMkLst>
        </pc:spChg>
        <pc:spChg chg="del">
          <ac:chgData name="Panzironi, Flavia" userId="2605e054-86b8-47a6-8c99-cd9580752c93" providerId="ADAL" clId="{99C875BC-2FDF-414D-8876-086A343E11CD}" dt="2022-06-01T06:25:06.307" v="1779" actId="478"/>
          <ac:spMkLst>
            <pc:docMk/>
            <pc:sldMk cId="243290723" sldId="2146847170"/>
            <ac:spMk id="260" creationId="{85D02207-92B0-4B71-B4B9-DD6FBCA4BEDD}"/>
          </ac:spMkLst>
        </pc:spChg>
        <pc:spChg chg="del">
          <ac:chgData name="Panzironi, Flavia" userId="2605e054-86b8-47a6-8c99-cd9580752c93" providerId="ADAL" clId="{99C875BC-2FDF-414D-8876-086A343E11CD}" dt="2022-06-01T06:25:06.307" v="1779" actId="478"/>
          <ac:spMkLst>
            <pc:docMk/>
            <pc:sldMk cId="243290723" sldId="2146847170"/>
            <ac:spMk id="261" creationId="{A96A81D1-EBF6-4F5D-8E8F-E777167FE026}"/>
          </ac:spMkLst>
        </pc:spChg>
        <pc:spChg chg="del">
          <ac:chgData name="Panzironi, Flavia" userId="2605e054-86b8-47a6-8c99-cd9580752c93" providerId="ADAL" clId="{99C875BC-2FDF-414D-8876-086A343E11CD}" dt="2022-06-01T06:25:06.307" v="1779" actId="478"/>
          <ac:spMkLst>
            <pc:docMk/>
            <pc:sldMk cId="243290723" sldId="2146847170"/>
            <ac:spMk id="262" creationId="{37608072-7CA2-41F0-A3DA-F50970DD1C9E}"/>
          </ac:spMkLst>
        </pc:spChg>
        <pc:spChg chg="del">
          <ac:chgData name="Panzironi, Flavia" userId="2605e054-86b8-47a6-8c99-cd9580752c93" providerId="ADAL" clId="{99C875BC-2FDF-414D-8876-086A343E11CD}" dt="2022-06-01T06:25:06.307" v="1779" actId="478"/>
          <ac:spMkLst>
            <pc:docMk/>
            <pc:sldMk cId="243290723" sldId="2146847170"/>
            <ac:spMk id="263" creationId="{58369998-5B61-4943-80E6-00FDAF20C3AB}"/>
          </ac:spMkLst>
        </pc:spChg>
        <pc:spChg chg="del">
          <ac:chgData name="Panzironi, Flavia" userId="2605e054-86b8-47a6-8c99-cd9580752c93" providerId="ADAL" clId="{99C875BC-2FDF-414D-8876-086A343E11CD}" dt="2022-06-01T06:25:06.307" v="1779" actId="478"/>
          <ac:spMkLst>
            <pc:docMk/>
            <pc:sldMk cId="243290723" sldId="2146847170"/>
            <ac:spMk id="264" creationId="{72F3423D-FCD6-420F-901A-087C86689608}"/>
          </ac:spMkLst>
        </pc:spChg>
        <pc:spChg chg="del">
          <ac:chgData name="Panzironi, Flavia" userId="2605e054-86b8-47a6-8c99-cd9580752c93" providerId="ADAL" clId="{99C875BC-2FDF-414D-8876-086A343E11CD}" dt="2022-06-01T06:25:06.307" v="1779" actId="478"/>
          <ac:spMkLst>
            <pc:docMk/>
            <pc:sldMk cId="243290723" sldId="2146847170"/>
            <ac:spMk id="265" creationId="{10286206-C5B9-4D65-9288-58F4BCEA54B2}"/>
          </ac:spMkLst>
        </pc:spChg>
        <pc:spChg chg="del">
          <ac:chgData name="Panzironi, Flavia" userId="2605e054-86b8-47a6-8c99-cd9580752c93" providerId="ADAL" clId="{99C875BC-2FDF-414D-8876-086A343E11CD}" dt="2022-06-01T06:25:06.307" v="1779" actId="478"/>
          <ac:spMkLst>
            <pc:docMk/>
            <pc:sldMk cId="243290723" sldId="2146847170"/>
            <ac:spMk id="266" creationId="{444BDC04-855D-4B2A-A971-3AA8E1BAFA4A}"/>
          </ac:spMkLst>
        </pc:spChg>
        <pc:spChg chg="del">
          <ac:chgData name="Panzironi, Flavia" userId="2605e054-86b8-47a6-8c99-cd9580752c93" providerId="ADAL" clId="{99C875BC-2FDF-414D-8876-086A343E11CD}" dt="2022-06-01T06:25:06.307" v="1779" actId="478"/>
          <ac:spMkLst>
            <pc:docMk/>
            <pc:sldMk cId="243290723" sldId="2146847170"/>
            <ac:spMk id="267" creationId="{B1A761E3-B948-446B-A2AF-E32C49FB985E}"/>
          </ac:spMkLst>
        </pc:spChg>
        <pc:spChg chg="del">
          <ac:chgData name="Panzironi, Flavia" userId="2605e054-86b8-47a6-8c99-cd9580752c93" providerId="ADAL" clId="{99C875BC-2FDF-414D-8876-086A343E11CD}" dt="2022-06-01T06:25:06.307" v="1779" actId="478"/>
          <ac:spMkLst>
            <pc:docMk/>
            <pc:sldMk cId="243290723" sldId="2146847170"/>
            <ac:spMk id="268" creationId="{2A07DE7E-CFF0-4901-B2B5-A675A70F9C42}"/>
          </ac:spMkLst>
        </pc:spChg>
        <pc:spChg chg="del">
          <ac:chgData name="Panzironi, Flavia" userId="2605e054-86b8-47a6-8c99-cd9580752c93" providerId="ADAL" clId="{99C875BC-2FDF-414D-8876-086A343E11CD}" dt="2022-06-01T06:25:06.307" v="1779" actId="478"/>
          <ac:spMkLst>
            <pc:docMk/>
            <pc:sldMk cId="243290723" sldId="2146847170"/>
            <ac:spMk id="269" creationId="{2F3F51C6-F49F-48C5-BC1D-021E63FE249A}"/>
          </ac:spMkLst>
        </pc:spChg>
        <pc:spChg chg="del">
          <ac:chgData name="Panzironi, Flavia" userId="2605e054-86b8-47a6-8c99-cd9580752c93" providerId="ADAL" clId="{99C875BC-2FDF-414D-8876-086A343E11CD}" dt="2022-06-01T06:25:06.307" v="1779" actId="478"/>
          <ac:spMkLst>
            <pc:docMk/>
            <pc:sldMk cId="243290723" sldId="2146847170"/>
            <ac:spMk id="270" creationId="{B12E1D0C-CF10-4CE9-81B8-92AA9CE2E465}"/>
          </ac:spMkLst>
        </pc:spChg>
        <pc:spChg chg="del">
          <ac:chgData name="Panzironi, Flavia" userId="2605e054-86b8-47a6-8c99-cd9580752c93" providerId="ADAL" clId="{99C875BC-2FDF-414D-8876-086A343E11CD}" dt="2022-06-01T06:25:06.307" v="1779" actId="478"/>
          <ac:spMkLst>
            <pc:docMk/>
            <pc:sldMk cId="243290723" sldId="2146847170"/>
            <ac:spMk id="271" creationId="{03D48843-55ED-4129-9A52-035FBAC7C7BA}"/>
          </ac:spMkLst>
        </pc:spChg>
        <pc:spChg chg="del">
          <ac:chgData name="Panzironi, Flavia" userId="2605e054-86b8-47a6-8c99-cd9580752c93" providerId="ADAL" clId="{99C875BC-2FDF-414D-8876-086A343E11CD}" dt="2022-06-01T06:25:06.307" v="1779" actId="478"/>
          <ac:spMkLst>
            <pc:docMk/>
            <pc:sldMk cId="243290723" sldId="2146847170"/>
            <ac:spMk id="272" creationId="{3BFD870B-5891-4473-B570-2B06132AD139}"/>
          </ac:spMkLst>
        </pc:spChg>
        <pc:spChg chg="del">
          <ac:chgData name="Panzironi, Flavia" userId="2605e054-86b8-47a6-8c99-cd9580752c93" providerId="ADAL" clId="{99C875BC-2FDF-414D-8876-086A343E11CD}" dt="2022-06-01T06:25:06.307" v="1779" actId="478"/>
          <ac:spMkLst>
            <pc:docMk/>
            <pc:sldMk cId="243290723" sldId="2146847170"/>
            <ac:spMk id="273" creationId="{02C7E3DC-B0F1-48E4-BB59-26A92785F7C6}"/>
          </ac:spMkLst>
        </pc:spChg>
        <pc:spChg chg="del">
          <ac:chgData name="Panzironi, Flavia" userId="2605e054-86b8-47a6-8c99-cd9580752c93" providerId="ADAL" clId="{99C875BC-2FDF-414D-8876-086A343E11CD}" dt="2022-06-01T06:25:06.307" v="1779" actId="478"/>
          <ac:spMkLst>
            <pc:docMk/>
            <pc:sldMk cId="243290723" sldId="2146847170"/>
            <ac:spMk id="274" creationId="{39D51EEF-1326-4748-B400-D5D9F90BD3A0}"/>
          </ac:spMkLst>
        </pc:spChg>
        <pc:spChg chg="del">
          <ac:chgData name="Panzironi, Flavia" userId="2605e054-86b8-47a6-8c99-cd9580752c93" providerId="ADAL" clId="{99C875BC-2FDF-414D-8876-086A343E11CD}" dt="2022-06-01T06:25:06.307" v="1779" actId="478"/>
          <ac:spMkLst>
            <pc:docMk/>
            <pc:sldMk cId="243290723" sldId="2146847170"/>
            <ac:spMk id="275" creationId="{C712C442-CC46-47FB-A229-28D14DB19EFE}"/>
          </ac:spMkLst>
        </pc:spChg>
        <pc:spChg chg="del">
          <ac:chgData name="Panzironi, Flavia" userId="2605e054-86b8-47a6-8c99-cd9580752c93" providerId="ADAL" clId="{99C875BC-2FDF-414D-8876-086A343E11CD}" dt="2022-06-01T06:25:06.307" v="1779" actId="478"/>
          <ac:spMkLst>
            <pc:docMk/>
            <pc:sldMk cId="243290723" sldId="2146847170"/>
            <ac:spMk id="276" creationId="{8DC098BB-24AB-4F98-AD06-287799539015}"/>
          </ac:spMkLst>
        </pc:spChg>
        <pc:spChg chg="del">
          <ac:chgData name="Panzironi, Flavia" userId="2605e054-86b8-47a6-8c99-cd9580752c93" providerId="ADAL" clId="{99C875BC-2FDF-414D-8876-086A343E11CD}" dt="2022-06-01T06:25:06.307" v="1779" actId="478"/>
          <ac:spMkLst>
            <pc:docMk/>
            <pc:sldMk cId="243290723" sldId="2146847170"/>
            <ac:spMk id="277" creationId="{D5547EED-30F3-4B90-88ED-F06EB56E2894}"/>
          </ac:spMkLst>
        </pc:spChg>
        <pc:spChg chg="del">
          <ac:chgData name="Panzironi, Flavia" userId="2605e054-86b8-47a6-8c99-cd9580752c93" providerId="ADAL" clId="{99C875BC-2FDF-414D-8876-086A343E11CD}" dt="2022-06-01T06:25:06.307" v="1779" actId="478"/>
          <ac:spMkLst>
            <pc:docMk/>
            <pc:sldMk cId="243290723" sldId="2146847170"/>
            <ac:spMk id="278" creationId="{189DCF42-CE96-4392-B159-236066A8BF1B}"/>
          </ac:spMkLst>
        </pc:spChg>
        <pc:spChg chg="del">
          <ac:chgData name="Panzironi, Flavia" userId="2605e054-86b8-47a6-8c99-cd9580752c93" providerId="ADAL" clId="{99C875BC-2FDF-414D-8876-086A343E11CD}" dt="2022-06-01T06:25:06.307" v="1779" actId="478"/>
          <ac:spMkLst>
            <pc:docMk/>
            <pc:sldMk cId="243290723" sldId="2146847170"/>
            <ac:spMk id="279" creationId="{26598DC9-A4FA-4F73-B748-3F5D152304A6}"/>
          </ac:spMkLst>
        </pc:spChg>
        <pc:spChg chg="del">
          <ac:chgData name="Panzironi, Flavia" userId="2605e054-86b8-47a6-8c99-cd9580752c93" providerId="ADAL" clId="{99C875BC-2FDF-414D-8876-086A343E11CD}" dt="2022-06-01T06:25:06.307" v="1779" actId="478"/>
          <ac:spMkLst>
            <pc:docMk/>
            <pc:sldMk cId="243290723" sldId="2146847170"/>
            <ac:spMk id="280" creationId="{57DD88E3-E150-48AC-B604-850BC7302A87}"/>
          </ac:spMkLst>
        </pc:spChg>
        <pc:spChg chg="del">
          <ac:chgData name="Panzironi, Flavia" userId="2605e054-86b8-47a6-8c99-cd9580752c93" providerId="ADAL" clId="{99C875BC-2FDF-414D-8876-086A343E11CD}" dt="2022-06-01T06:25:06.307" v="1779" actId="478"/>
          <ac:spMkLst>
            <pc:docMk/>
            <pc:sldMk cId="243290723" sldId="2146847170"/>
            <ac:spMk id="281" creationId="{099590AE-4CE9-47E7-9694-135F39DC3E58}"/>
          </ac:spMkLst>
        </pc:spChg>
        <pc:spChg chg="del">
          <ac:chgData name="Panzironi, Flavia" userId="2605e054-86b8-47a6-8c99-cd9580752c93" providerId="ADAL" clId="{99C875BC-2FDF-414D-8876-086A343E11CD}" dt="2022-06-01T06:25:06.307" v="1779" actId="478"/>
          <ac:spMkLst>
            <pc:docMk/>
            <pc:sldMk cId="243290723" sldId="2146847170"/>
            <ac:spMk id="282" creationId="{363D1881-45F4-4C33-BA40-AB5F4EB372B3}"/>
          </ac:spMkLst>
        </pc:spChg>
        <pc:spChg chg="del">
          <ac:chgData name="Panzironi, Flavia" userId="2605e054-86b8-47a6-8c99-cd9580752c93" providerId="ADAL" clId="{99C875BC-2FDF-414D-8876-086A343E11CD}" dt="2022-06-01T06:25:06.307" v="1779" actId="478"/>
          <ac:spMkLst>
            <pc:docMk/>
            <pc:sldMk cId="243290723" sldId="2146847170"/>
            <ac:spMk id="283" creationId="{AC612F70-8178-4C3B-9356-118E79AD8B3C}"/>
          </ac:spMkLst>
        </pc:spChg>
        <pc:spChg chg="del">
          <ac:chgData name="Panzironi, Flavia" userId="2605e054-86b8-47a6-8c99-cd9580752c93" providerId="ADAL" clId="{99C875BC-2FDF-414D-8876-086A343E11CD}" dt="2022-06-01T06:25:06.307" v="1779" actId="478"/>
          <ac:spMkLst>
            <pc:docMk/>
            <pc:sldMk cId="243290723" sldId="2146847170"/>
            <ac:spMk id="284" creationId="{5DDFCDB4-3B9A-41CD-8115-CE24634FC5BB}"/>
          </ac:spMkLst>
        </pc:spChg>
        <pc:spChg chg="del">
          <ac:chgData name="Panzironi, Flavia" userId="2605e054-86b8-47a6-8c99-cd9580752c93" providerId="ADAL" clId="{99C875BC-2FDF-414D-8876-086A343E11CD}" dt="2022-06-01T06:25:06.307" v="1779" actId="478"/>
          <ac:spMkLst>
            <pc:docMk/>
            <pc:sldMk cId="243290723" sldId="2146847170"/>
            <ac:spMk id="285" creationId="{549BAB06-1B7E-455F-B211-030E93605E3E}"/>
          </ac:spMkLst>
        </pc:spChg>
        <pc:spChg chg="del">
          <ac:chgData name="Panzironi, Flavia" userId="2605e054-86b8-47a6-8c99-cd9580752c93" providerId="ADAL" clId="{99C875BC-2FDF-414D-8876-086A343E11CD}" dt="2022-06-01T06:25:06.307" v="1779" actId="478"/>
          <ac:spMkLst>
            <pc:docMk/>
            <pc:sldMk cId="243290723" sldId="2146847170"/>
            <ac:spMk id="286" creationId="{DEA3AC2D-229A-47B1-9F91-E109833BC523}"/>
          </ac:spMkLst>
        </pc:spChg>
        <pc:spChg chg="mod">
          <ac:chgData name="Panzironi, Flavia" userId="2605e054-86b8-47a6-8c99-cd9580752c93" providerId="ADAL" clId="{99C875BC-2FDF-414D-8876-086A343E11CD}" dt="2022-06-01T06:26:49.002" v="1783" actId="165"/>
          <ac:spMkLst>
            <pc:docMk/>
            <pc:sldMk cId="243290723" sldId="2146847170"/>
            <ac:spMk id="313" creationId="{EE51AE9A-E609-47D8-AEDF-71719E369B22}"/>
          </ac:spMkLst>
        </pc:spChg>
        <pc:spChg chg="mod">
          <ac:chgData name="Panzironi, Flavia" userId="2605e054-86b8-47a6-8c99-cd9580752c93" providerId="ADAL" clId="{99C875BC-2FDF-414D-8876-086A343E11CD}" dt="2022-06-01T06:26:49.002" v="1783" actId="165"/>
          <ac:spMkLst>
            <pc:docMk/>
            <pc:sldMk cId="243290723" sldId="2146847170"/>
            <ac:spMk id="314" creationId="{9E5B15DB-DF29-48C4-980A-346144BC7B83}"/>
          </ac:spMkLst>
        </pc:spChg>
        <pc:spChg chg="mod">
          <ac:chgData name="Panzironi, Flavia" userId="2605e054-86b8-47a6-8c99-cd9580752c93" providerId="ADAL" clId="{99C875BC-2FDF-414D-8876-086A343E11CD}" dt="2022-06-01T06:26:49.002" v="1783" actId="165"/>
          <ac:spMkLst>
            <pc:docMk/>
            <pc:sldMk cId="243290723" sldId="2146847170"/>
            <ac:spMk id="315" creationId="{89AD5477-C6FC-4883-90A5-EC677F3DBA02}"/>
          </ac:spMkLst>
        </pc:spChg>
        <pc:spChg chg="mod">
          <ac:chgData name="Panzironi, Flavia" userId="2605e054-86b8-47a6-8c99-cd9580752c93" providerId="ADAL" clId="{99C875BC-2FDF-414D-8876-086A343E11CD}" dt="2022-06-01T06:26:49.002" v="1783" actId="165"/>
          <ac:spMkLst>
            <pc:docMk/>
            <pc:sldMk cId="243290723" sldId="2146847170"/>
            <ac:spMk id="316" creationId="{1AD4430E-CF3E-4E27-9632-DD4122CE450C}"/>
          </ac:spMkLst>
        </pc:spChg>
        <pc:spChg chg="mod">
          <ac:chgData name="Panzironi, Flavia" userId="2605e054-86b8-47a6-8c99-cd9580752c93" providerId="ADAL" clId="{99C875BC-2FDF-414D-8876-086A343E11CD}" dt="2022-06-01T06:26:49.002" v="1783" actId="165"/>
          <ac:spMkLst>
            <pc:docMk/>
            <pc:sldMk cId="243290723" sldId="2146847170"/>
            <ac:spMk id="317" creationId="{EB4A4B1D-5F99-440C-AAA2-25BC6E85BE92}"/>
          </ac:spMkLst>
        </pc:spChg>
        <pc:spChg chg="mod">
          <ac:chgData name="Panzironi, Flavia" userId="2605e054-86b8-47a6-8c99-cd9580752c93" providerId="ADAL" clId="{99C875BC-2FDF-414D-8876-086A343E11CD}" dt="2022-06-01T06:26:49.002" v="1783" actId="165"/>
          <ac:spMkLst>
            <pc:docMk/>
            <pc:sldMk cId="243290723" sldId="2146847170"/>
            <ac:spMk id="318" creationId="{6D9EE339-7E40-420E-88FC-6AA63B15A9BD}"/>
          </ac:spMkLst>
        </pc:spChg>
        <pc:spChg chg="mod">
          <ac:chgData name="Panzironi, Flavia" userId="2605e054-86b8-47a6-8c99-cd9580752c93" providerId="ADAL" clId="{99C875BC-2FDF-414D-8876-086A343E11CD}" dt="2022-06-01T06:26:49.002" v="1783" actId="165"/>
          <ac:spMkLst>
            <pc:docMk/>
            <pc:sldMk cId="243290723" sldId="2146847170"/>
            <ac:spMk id="319" creationId="{1719A4E9-CEF6-4127-8DE5-B750065DC644}"/>
          </ac:spMkLst>
        </pc:spChg>
        <pc:spChg chg="mod">
          <ac:chgData name="Panzironi, Flavia" userId="2605e054-86b8-47a6-8c99-cd9580752c93" providerId="ADAL" clId="{99C875BC-2FDF-414D-8876-086A343E11CD}" dt="2022-06-01T06:26:49.002" v="1783" actId="165"/>
          <ac:spMkLst>
            <pc:docMk/>
            <pc:sldMk cId="243290723" sldId="2146847170"/>
            <ac:spMk id="320" creationId="{9FA68D71-7F4E-4427-BA52-AD52EF55DFCF}"/>
          </ac:spMkLst>
        </pc:spChg>
        <pc:spChg chg="mod">
          <ac:chgData name="Panzironi, Flavia" userId="2605e054-86b8-47a6-8c99-cd9580752c93" providerId="ADAL" clId="{99C875BC-2FDF-414D-8876-086A343E11CD}" dt="2022-06-01T06:26:49.002" v="1783" actId="165"/>
          <ac:spMkLst>
            <pc:docMk/>
            <pc:sldMk cId="243290723" sldId="2146847170"/>
            <ac:spMk id="321" creationId="{7D8EA49F-A22F-4F0F-B74E-8A7735AF60ED}"/>
          </ac:spMkLst>
        </pc:spChg>
        <pc:spChg chg="mod">
          <ac:chgData name="Panzironi, Flavia" userId="2605e054-86b8-47a6-8c99-cd9580752c93" providerId="ADAL" clId="{99C875BC-2FDF-414D-8876-086A343E11CD}" dt="2022-06-01T06:26:49.002" v="1783" actId="165"/>
          <ac:spMkLst>
            <pc:docMk/>
            <pc:sldMk cId="243290723" sldId="2146847170"/>
            <ac:spMk id="322" creationId="{21C3AF3D-8B5E-4139-B26C-04A15726A173}"/>
          </ac:spMkLst>
        </pc:spChg>
        <pc:spChg chg="mod">
          <ac:chgData name="Panzironi, Flavia" userId="2605e054-86b8-47a6-8c99-cd9580752c93" providerId="ADAL" clId="{99C875BC-2FDF-414D-8876-086A343E11CD}" dt="2022-06-01T06:26:49.002" v="1783" actId="165"/>
          <ac:spMkLst>
            <pc:docMk/>
            <pc:sldMk cId="243290723" sldId="2146847170"/>
            <ac:spMk id="323" creationId="{F92585CB-D899-4B06-A3DE-365E2FE5F95E}"/>
          </ac:spMkLst>
        </pc:spChg>
        <pc:spChg chg="mod">
          <ac:chgData name="Panzironi, Flavia" userId="2605e054-86b8-47a6-8c99-cd9580752c93" providerId="ADAL" clId="{99C875BC-2FDF-414D-8876-086A343E11CD}" dt="2022-06-01T06:26:49.002" v="1783" actId="165"/>
          <ac:spMkLst>
            <pc:docMk/>
            <pc:sldMk cId="243290723" sldId="2146847170"/>
            <ac:spMk id="324" creationId="{4478650F-65D8-4627-9874-ED16612656C7}"/>
          </ac:spMkLst>
        </pc:spChg>
        <pc:spChg chg="mod">
          <ac:chgData name="Panzironi, Flavia" userId="2605e054-86b8-47a6-8c99-cd9580752c93" providerId="ADAL" clId="{99C875BC-2FDF-414D-8876-086A343E11CD}" dt="2022-06-01T06:26:49.002" v="1783" actId="165"/>
          <ac:spMkLst>
            <pc:docMk/>
            <pc:sldMk cId="243290723" sldId="2146847170"/>
            <ac:spMk id="325" creationId="{B18BABE4-21DD-4A6F-ABC2-E4E99988C8C5}"/>
          </ac:spMkLst>
        </pc:spChg>
        <pc:spChg chg="mod">
          <ac:chgData name="Panzironi, Flavia" userId="2605e054-86b8-47a6-8c99-cd9580752c93" providerId="ADAL" clId="{99C875BC-2FDF-414D-8876-086A343E11CD}" dt="2022-06-01T06:26:49.002" v="1783" actId="165"/>
          <ac:spMkLst>
            <pc:docMk/>
            <pc:sldMk cId="243290723" sldId="2146847170"/>
            <ac:spMk id="326" creationId="{B3E367BE-C480-4037-93FE-F0E26C1D8B84}"/>
          </ac:spMkLst>
        </pc:spChg>
        <pc:spChg chg="mod">
          <ac:chgData name="Panzironi, Flavia" userId="2605e054-86b8-47a6-8c99-cd9580752c93" providerId="ADAL" clId="{99C875BC-2FDF-414D-8876-086A343E11CD}" dt="2022-06-01T06:26:49.002" v="1783" actId="165"/>
          <ac:spMkLst>
            <pc:docMk/>
            <pc:sldMk cId="243290723" sldId="2146847170"/>
            <ac:spMk id="327" creationId="{FE4213C2-B138-4A19-A4EC-277782011821}"/>
          </ac:spMkLst>
        </pc:spChg>
        <pc:spChg chg="mod">
          <ac:chgData name="Panzironi, Flavia" userId="2605e054-86b8-47a6-8c99-cd9580752c93" providerId="ADAL" clId="{99C875BC-2FDF-414D-8876-086A343E11CD}" dt="2022-06-01T06:26:49.002" v="1783" actId="165"/>
          <ac:spMkLst>
            <pc:docMk/>
            <pc:sldMk cId="243290723" sldId="2146847170"/>
            <ac:spMk id="328" creationId="{9C8B1E0B-7536-47E3-B258-8348539206BA}"/>
          </ac:spMkLst>
        </pc:spChg>
        <pc:spChg chg="mod">
          <ac:chgData name="Panzironi, Flavia" userId="2605e054-86b8-47a6-8c99-cd9580752c93" providerId="ADAL" clId="{99C875BC-2FDF-414D-8876-086A343E11CD}" dt="2022-06-01T06:26:49.002" v="1783" actId="165"/>
          <ac:spMkLst>
            <pc:docMk/>
            <pc:sldMk cId="243290723" sldId="2146847170"/>
            <ac:spMk id="329" creationId="{7C55DC2E-696B-4852-8E6E-03F232FB299B}"/>
          </ac:spMkLst>
        </pc:spChg>
        <pc:spChg chg="mod">
          <ac:chgData name="Panzironi, Flavia" userId="2605e054-86b8-47a6-8c99-cd9580752c93" providerId="ADAL" clId="{99C875BC-2FDF-414D-8876-086A343E11CD}" dt="2022-06-01T06:26:49.002" v="1783" actId="165"/>
          <ac:spMkLst>
            <pc:docMk/>
            <pc:sldMk cId="243290723" sldId="2146847170"/>
            <ac:spMk id="330" creationId="{844A84E1-F5A5-4C82-92BB-825C8386AEE5}"/>
          </ac:spMkLst>
        </pc:spChg>
        <pc:spChg chg="mod">
          <ac:chgData name="Panzironi, Flavia" userId="2605e054-86b8-47a6-8c99-cd9580752c93" providerId="ADAL" clId="{99C875BC-2FDF-414D-8876-086A343E11CD}" dt="2022-06-01T06:26:49.002" v="1783" actId="165"/>
          <ac:spMkLst>
            <pc:docMk/>
            <pc:sldMk cId="243290723" sldId="2146847170"/>
            <ac:spMk id="331" creationId="{9F751AB0-34CC-4B29-9DD0-1370D065AA3D}"/>
          </ac:spMkLst>
        </pc:spChg>
        <pc:spChg chg="mod">
          <ac:chgData name="Panzironi, Flavia" userId="2605e054-86b8-47a6-8c99-cd9580752c93" providerId="ADAL" clId="{99C875BC-2FDF-414D-8876-086A343E11CD}" dt="2022-06-01T06:26:49.002" v="1783" actId="165"/>
          <ac:spMkLst>
            <pc:docMk/>
            <pc:sldMk cId="243290723" sldId="2146847170"/>
            <ac:spMk id="332" creationId="{826DB5B8-1261-45F4-878C-EA11E42A5C7B}"/>
          </ac:spMkLst>
        </pc:spChg>
        <pc:spChg chg="mod">
          <ac:chgData name="Panzironi, Flavia" userId="2605e054-86b8-47a6-8c99-cd9580752c93" providerId="ADAL" clId="{99C875BC-2FDF-414D-8876-086A343E11CD}" dt="2022-06-01T06:26:49.002" v="1783" actId="165"/>
          <ac:spMkLst>
            <pc:docMk/>
            <pc:sldMk cId="243290723" sldId="2146847170"/>
            <ac:spMk id="333" creationId="{2D7740F4-E76C-4CDE-8D8B-1DFEA508FC76}"/>
          </ac:spMkLst>
        </pc:spChg>
        <pc:spChg chg="mod">
          <ac:chgData name="Panzironi, Flavia" userId="2605e054-86b8-47a6-8c99-cd9580752c93" providerId="ADAL" clId="{99C875BC-2FDF-414D-8876-086A343E11CD}" dt="2022-06-01T06:26:49.002" v="1783" actId="165"/>
          <ac:spMkLst>
            <pc:docMk/>
            <pc:sldMk cId="243290723" sldId="2146847170"/>
            <ac:spMk id="334" creationId="{0652F77A-16B3-459E-B925-0C61FFDF1C9E}"/>
          </ac:spMkLst>
        </pc:spChg>
        <pc:spChg chg="mod">
          <ac:chgData name="Panzironi, Flavia" userId="2605e054-86b8-47a6-8c99-cd9580752c93" providerId="ADAL" clId="{99C875BC-2FDF-414D-8876-086A343E11CD}" dt="2022-06-01T06:26:49.002" v="1783" actId="165"/>
          <ac:spMkLst>
            <pc:docMk/>
            <pc:sldMk cId="243290723" sldId="2146847170"/>
            <ac:spMk id="335" creationId="{6F8A8101-E239-41A4-B335-02A0A6BC3815}"/>
          </ac:spMkLst>
        </pc:spChg>
        <pc:spChg chg="mod">
          <ac:chgData name="Panzironi, Flavia" userId="2605e054-86b8-47a6-8c99-cd9580752c93" providerId="ADAL" clId="{99C875BC-2FDF-414D-8876-086A343E11CD}" dt="2022-06-01T06:26:49.002" v="1783" actId="165"/>
          <ac:spMkLst>
            <pc:docMk/>
            <pc:sldMk cId="243290723" sldId="2146847170"/>
            <ac:spMk id="336" creationId="{29F78179-65AB-4749-B598-93F7A4344C81}"/>
          </ac:spMkLst>
        </pc:spChg>
        <pc:spChg chg="mod">
          <ac:chgData name="Panzironi, Flavia" userId="2605e054-86b8-47a6-8c99-cd9580752c93" providerId="ADAL" clId="{99C875BC-2FDF-414D-8876-086A343E11CD}" dt="2022-06-01T06:26:49.002" v="1783" actId="165"/>
          <ac:spMkLst>
            <pc:docMk/>
            <pc:sldMk cId="243290723" sldId="2146847170"/>
            <ac:spMk id="337" creationId="{F838302B-0ABF-4218-B73D-3C4B412E6C09}"/>
          </ac:spMkLst>
        </pc:spChg>
        <pc:spChg chg="mod">
          <ac:chgData name="Panzironi, Flavia" userId="2605e054-86b8-47a6-8c99-cd9580752c93" providerId="ADAL" clId="{99C875BC-2FDF-414D-8876-086A343E11CD}" dt="2022-06-01T06:26:49.002" v="1783" actId="165"/>
          <ac:spMkLst>
            <pc:docMk/>
            <pc:sldMk cId="243290723" sldId="2146847170"/>
            <ac:spMk id="338" creationId="{0721670E-A751-41B9-ABAD-A2E327A55B3A}"/>
          </ac:spMkLst>
        </pc:spChg>
        <pc:spChg chg="mod">
          <ac:chgData name="Panzironi, Flavia" userId="2605e054-86b8-47a6-8c99-cd9580752c93" providerId="ADAL" clId="{99C875BC-2FDF-414D-8876-086A343E11CD}" dt="2022-06-01T06:26:49.002" v="1783" actId="165"/>
          <ac:spMkLst>
            <pc:docMk/>
            <pc:sldMk cId="243290723" sldId="2146847170"/>
            <ac:spMk id="339" creationId="{256B1723-B8BD-4893-B6F2-6E8E83E239BE}"/>
          </ac:spMkLst>
        </pc:spChg>
        <pc:spChg chg="mod">
          <ac:chgData name="Panzironi, Flavia" userId="2605e054-86b8-47a6-8c99-cd9580752c93" providerId="ADAL" clId="{99C875BC-2FDF-414D-8876-086A343E11CD}" dt="2022-06-01T06:26:49.002" v="1783" actId="165"/>
          <ac:spMkLst>
            <pc:docMk/>
            <pc:sldMk cId="243290723" sldId="2146847170"/>
            <ac:spMk id="340" creationId="{4889F710-E9F2-4340-8E3F-EF1C0D026289}"/>
          </ac:spMkLst>
        </pc:spChg>
        <pc:spChg chg="mod">
          <ac:chgData name="Panzironi, Flavia" userId="2605e054-86b8-47a6-8c99-cd9580752c93" providerId="ADAL" clId="{99C875BC-2FDF-414D-8876-086A343E11CD}" dt="2022-06-01T06:26:49.002" v="1783" actId="165"/>
          <ac:spMkLst>
            <pc:docMk/>
            <pc:sldMk cId="243290723" sldId="2146847170"/>
            <ac:spMk id="341" creationId="{464CB8D3-6E6A-49C0-8A7D-686EC51F30CD}"/>
          </ac:spMkLst>
        </pc:spChg>
        <pc:spChg chg="mod">
          <ac:chgData name="Panzironi, Flavia" userId="2605e054-86b8-47a6-8c99-cd9580752c93" providerId="ADAL" clId="{99C875BC-2FDF-414D-8876-086A343E11CD}" dt="2022-06-01T06:26:49.002" v="1783" actId="165"/>
          <ac:spMkLst>
            <pc:docMk/>
            <pc:sldMk cId="243290723" sldId="2146847170"/>
            <ac:spMk id="342" creationId="{620B523C-E949-43DE-8B5B-258D1BF33AD2}"/>
          </ac:spMkLst>
        </pc:spChg>
        <pc:spChg chg="mod">
          <ac:chgData name="Panzironi, Flavia" userId="2605e054-86b8-47a6-8c99-cd9580752c93" providerId="ADAL" clId="{99C875BC-2FDF-414D-8876-086A343E11CD}" dt="2022-06-01T06:26:49.002" v="1783" actId="165"/>
          <ac:spMkLst>
            <pc:docMk/>
            <pc:sldMk cId="243290723" sldId="2146847170"/>
            <ac:spMk id="343" creationId="{413756EE-A96B-4AA9-8961-9AB927DD0695}"/>
          </ac:spMkLst>
        </pc:spChg>
        <pc:spChg chg="mod">
          <ac:chgData name="Panzironi, Flavia" userId="2605e054-86b8-47a6-8c99-cd9580752c93" providerId="ADAL" clId="{99C875BC-2FDF-414D-8876-086A343E11CD}" dt="2022-06-01T06:26:49.002" v="1783" actId="165"/>
          <ac:spMkLst>
            <pc:docMk/>
            <pc:sldMk cId="243290723" sldId="2146847170"/>
            <ac:spMk id="344" creationId="{3B75EB90-C825-4973-850F-13DFC7F0A71A}"/>
          </ac:spMkLst>
        </pc:spChg>
        <pc:spChg chg="mod">
          <ac:chgData name="Panzironi, Flavia" userId="2605e054-86b8-47a6-8c99-cd9580752c93" providerId="ADAL" clId="{99C875BC-2FDF-414D-8876-086A343E11CD}" dt="2022-06-01T06:26:49.002" v="1783" actId="165"/>
          <ac:spMkLst>
            <pc:docMk/>
            <pc:sldMk cId="243290723" sldId="2146847170"/>
            <ac:spMk id="345" creationId="{0285FEB5-8014-4C13-8505-C5CB527EB888}"/>
          </ac:spMkLst>
        </pc:spChg>
        <pc:spChg chg="mod">
          <ac:chgData name="Panzironi, Flavia" userId="2605e054-86b8-47a6-8c99-cd9580752c93" providerId="ADAL" clId="{99C875BC-2FDF-414D-8876-086A343E11CD}" dt="2022-06-01T06:26:49.002" v="1783" actId="165"/>
          <ac:spMkLst>
            <pc:docMk/>
            <pc:sldMk cId="243290723" sldId="2146847170"/>
            <ac:spMk id="346" creationId="{CC5BB262-B1EC-48A6-9A3C-584C5A494CFD}"/>
          </ac:spMkLst>
        </pc:spChg>
        <pc:spChg chg="mod">
          <ac:chgData name="Panzironi, Flavia" userId="2605e054-86b8-47a6-8c99-cd9580752c93" providerId="ADAL" clId="{99C875BC-2FDF-414D-8876-086A343E11CD}" dt="2022-06-01T06:26:49.002" v="1783" actId="165"/>
          <ac:spMkLst>
            <pc:docMk/>
            <pc:sldMk cId="243290723" sldId="2146847170"/>
            <ac:spMk id="347" creationId="{47DCB749-E02B-4517-A328-A21B8E637CC9}"/>
          </ac:spMkLst>
        </pc:spChg>
        <pc:spChg chg="mod">
          <ac:chgData name="Panzironi, Flavia" userId="2605e054-86b8-47a6-8c99-cd9580752c93" providerId="ADAL" clId="{99C875BC-2FDF-414D-8876-086A343E11CD}" dt="2022-06-01T06:26:49.002" v="1783" actId="165"/>
          <ac:spMkLst>
            <pc:docMk/>
            <pc:sldMk cId="243290723" sldId="2146847170"/>
            <ac:spMk id="348" creationId="{28EA2015-CC96-4487-BD7A-E610D6851C57}"/>
          </ac:spMkLst>
        </pc:spChg>
        <pc:spChg chg="mod">
          <ac:chgData name="Panzironi, Flavia" userId="2605e054-86b8-47a6-8c99-cd9580752c93" providerId="ADAL" clId="{99C875BC-2FDF-414D-8876-086A343E11CD}" dt="2022-06-01T06:26:49.002" v="1783" actId="165"/>
          <ac:spMkLst>
            <pc:docMk/>
            <pc:sldMk cId="243290723" sldId="2146847170"/>
            <ac:spMk id="349" creationId="{F6E960E8-889D-4EF8-BA49-75D20D3A3526}"/>
          </ac:spMkLst>
        </pc:spChg>
        <pc:spChg chg="mod">
          <ac:chgData name="Panzironi, Flavia" userId="2605e054-86b8-47a6-8c99-cd9580752c93" providerId="ADAL" clId="{99C875BC-2FDF-414D-8876-086A343E11CD}" dt="2022-06-01T06:26:49.002" v="1783" actId="165"/>
          <ac:spMkLst>
            <pc:docMk/>
            <pc:sldMk cId="243290723" sldId="2146847170"/>
            <ac:spMk id="350" creationId="{63BB41BA-6F9C-4771-A0FB-F7E09DDFD809}"/>
          </ac:spMkLst>
        </pc:spChg>
        <pc:spChg chg="mod">
          <ac:chgData name="Panzironi, Flavia" userId="2605e054-86b8-47a6-8c99-cd9580752c93" providerId="ADAL" clId="{99C875BC-2FDF-414D-8876-086A343E11CD}" dt="2022-06-01T06:26:49.002" v="1783" actId="165"/>
          <ac:spMkLst>
            <pc:docMk/>
            <pc:sldMk cId="243290723" sldId="2146847170"/>
            <ac:spMk id="351" creationId="{23163BC0-8A9C-463E-BF87-147914C0A714}"/>
          </ac:spMkLst>
        </pc:spChg>
        <pc:spChg chg="mod">
          <ac:chgData name="Panzironi, Flavia" userId="2605e054-86b8-47a6-8c99-cd9580752c93" providerId="ADAL" clId="{99C875BC-2FDF-414D-8876-086A343E11CD}" dt="2022-06-01T06:26:49.002" v="1783" actId="165"/>
          <ac:spMkLst>
            <pc:docMk/>
            <pc:sldMk cId="243290723" sldId="2146847170"/>
            <ac:spMk id="352" creationId="{74DD6DCD-CA3F-4264-BA7B-6193C3399063}"/>
          </ac:spMkLst>
        </pc:spChg>
        <pc:spChg chg="mod">
          <ac:chgData name="Panzironi, Flavia" userId="2605e054-86b8-47a6-8c99-cd9580752c93" providerId="ADAL" clId="{99C875BC-2FDF-414D-8876-086A343E11CD}" dt="2022-06-01T06:26:49.002" v="1783" actId="165"/>
          <ac:spMkLst>
            <pc:docMk/>
            <pc:sldMk cId="243290723" sldId="2146847170"/>
            <ac:spMk id="353" creationId="{DDAD0322-F5D5-4E37-A69E-9F631F0841C0}"/>
          </ac:spMkLst>
        </pc:spChg>
        <pc:spChg chg="mod">
          <ac:chgData name="Panzironi, Flavia" userId="2605e054-86b8-47a6-8c99-cd9580752c93" providerId="ADAL" clId="{99C875BC-2FDF-414D-8876-086A343E11CD}" dt="2022-06-01T06:26:49.002" v="1783" actId="165"/>
          <ac:spMkLst>
            <pc:docMk/>
            <pc:sldMk cId="243290723" sldId="2146847170"/>
            <ac:spMk id="354" creationId="{26A7E3A3-9B12-4E6C-93C5-21A205D18482}"/>
          </ac:spMkLst>
        </pc:spChg>
        <pc:spChg chg="mod">
          <ac:chgData name="Panzironi, Flavia" userId="2605e054-86b8-47a6-8c99-cd9580752c93" providerId="ADAL" clId="{99C875BC-2FDF-414D-8876-086A343E11CD}" dt="2022-06-01T06:26:49.002" v="1783" actId="165"/>
          <ac:spMkLst>
            <pc:docMk/>
            <pc:sldMk cId="243290723" sldId="2146847170"/>
            <ac:spMk id="355" creationId="{31A77FBA-2801-42DF-9654-F921EA8ED7CE}"/>
          </ac:spMkLst>
        </pc:spChg>
        <pc:spChg chg="mod">
          <ac:chgData name="Panzironi, Flavia" userId="2605e054-86b8-47a6-8c99-cd9580752c93" providerId="ADAL" clId="{99C875BC-2FDF-414D-8876-086A343E11CD}" dt="2022-06-01T06:26:49.002" v="1783" actId="165"/>
          <ac:spMkLst>
            <pc:docMk/>
            <pc:sldMk cId="243290723" sldId="2146847170"/>
            <ac:spMk id="356" creationId="{0AA1AC38-28CA-4878-977D-AFFD4BE0C582}"/>
          </ac:spMkLst>
        </pc:spChg>
        <pc:spChg chg="mod">
          <ac:chgData name="Panzironi, Flavia" userId="2605e054-86b8-47a6-8c99-cd9580752c93" providerId="ADAL" clId="{99C875BC-2FDF-414D-8876-086A343E11CD}" dt="2022-06-01T06:26:49.002" v="1783" actId="165"/>
          <ac:spMkLst>
            <pc:docMk/>
            <pc:sldMk cId="243290723" sldId="2146847170"/>
            <ac:spMk id="357" creationId="{F31B160C-6285-46DE-AB71-78A00CC1189D}"/>
          </ac:spMkLst>
        </pc:spChg>
        <pc:spChg chg="mod">
          <ac:chgData name="Panzironi, Flavia" userId="2605e054-86b8-47a6-8c99-cd9580752c93" providerId="ADAL" clId="{99C875BC-2FDF-414D-8876-086A343E11CD}" dt="2022-06-01T06:26:49.002" v="1783" actId="165"/>
          <ac:spMkLst>
            <pc:docMk/>
            <pc:sldMk cId="243290723" sldId="2146847170"/>
            <ac:spMk id="358" creationId="{D360FE06-9A30-4030-A52C-1D7870ED7822}"/>
          </ac:spMkLst>
        </pc:spChg>
        <pc:spChg chg="mod">
          <ac:chgData name="Panzironi, Flavia" userId="2605e054-86b8-47a6-8c99-cd9580752c93" providerId="ADAL" clId="{99C875BC-2FDF-414D-8876-086A343E11CD}" dt="2022-06-01T06:26:49.002" v="1783" actId="165"/>
          <ac:spMkLst>
            <pc:docMk/>
            <pc:sldMk cId="243290723" sldId="2146847170"/>
            <ac:spMk id="359" creationId="{1B071AD1-3C5F-414D-A9D4-3D66E6466E37}"/>
          </ac:spMkLst>
        </pc:spChg>
        <pc:spChg chg="mod">
          <ac:chgData name="Panzironi, Flavia" userId="2605e054-86b8-47a6-8c99-cd9580752c93" providerId="ADAL" clId="{99C875BC-2FDF-414D-8876-086A343E11CD}" dt="2022-06-01T06:26:49.002" v="1783" actId="165"/>
          <ac:spMkLst>
            <pc:docMk/>
            <pc:sldMk cId="243290723" sldId="2146847170"/>
            <ac:spMk id="360" creationId="{A8BFDE91-974F-4E8E-941E-02276A33B91C}"/>
          </ac:spMkLst>
        </pc:spChg>
        <pc:spChg chg="mod">
          <ac:chgData name="Panzironi, Flavia" userId="2605e054-86b8-47a6-8c99-cd9580752c93" providerId="ADAL" clId="{99C875BC-2FDF-414D-8876-086A343E11CD}" dt="2022-06-01T06:26:49.002" v="1783" actId="165"/>
          <ac:spMkLst>
            <pc:docMk/>
            <pc:sldMk cId="243290723" sldId="2146847170"/>
            <ac:spMk id="361" creationId="{E3E9C9B0-D849-4C16-A021-CFEF569D4C5F}"/>
          </ac:spMkLst>
        </pc:spChg>
        <pc:spChg chg="mod">
          <ac:chgData name="Panzironi, Flavia" userId="2605e054-86b8-47a6-8c99-cd9580752c93" providerId="ADAL" clId="{99C875BC-2FDF-414D-8876-086A343E11CD}" dt="2022-06-01T06:26:49.002" v="1783" actId="165"/>
          <ac:spMkLst>
            <pc:docMk/>
            <pc:sldMk cId="243290723" sldId="2146847170"/>
            <ac:spMk id="362" creationId="{F550FABA-84E8-4589-9D05-CC7CBF95DDAE}"/>
          </ac:spMkLst>
        </pc:spChg>
        <pc:spChg chg="mod">
          <ac:chgData name="Panzironi, Flavia" userId="2605e054-86b8-47a6-8c99-cd9580752c93" providerId="ADAL" clId="{99C875BC-2FDF-414D-8876-086A343E11CD}" dt="2022-06-01T06:26:49.002" v="1783" actId="165"/>
          <ac:spMkLst>
            <pc:docMk/>
            <pc:sldMk cId="243290723" sldId="2146847170"/>
            <ac:spMk id="363" creationId="{6239CCDD-50DD-4FEB-86AB-F9B015FB766A}"/>
          </ac:spMkLst>
        </pc:spChg>
        <pc:spChg chg="add mod">
          <ac:chgData name="Panzironi, Flavia" userId="2605e054-86b8-47a6-8c99-cd9580752c93" providerId="ADAL" clId="{99C875BC-2FDF-414D-8876-086A343E11CD}" dt="2022-06-01T06:32:43.178" v="1793" actId="164"/>
          <ac:spMkLst>
            <pc:docMk/>
            <pc:sldMk cId="243290723" sldId="2146847170"/>
            <ac:spMk id="421" creationId="{76C1E831-C4B8-462D-A3EE-BE531EF4F998}"/>
          </ac:spMkLst>
        </pc:spChg>
        <pc:spChg chg="add mod">
          <ac:chgData name="Panzironi, Flavia" userId="2605e054-86b8-47a6-8c99-cd9580752c93" providerId="ADAL" clId="{99C875BC-2FDF-414D-8876-086A343E11CD}" dt="2022-06-01T06:32:43.178" v="1793" actId="164"/>
          <ac:spMkLst>
            <pc:docMk/>
            <pc:sldMk cId="243290723" sldId="2146847170"/>
            <ac:spMk id="435" creationId="{00355FEB-ECDC-4052-808B-19A43A3A6843}"/>
          </ac:spMkLst>
        </pc:spChg>
        <pc:spChg chg="add mod">
          <ac:chgData name="Panzironi, Flavia" userId="2605e054-86b8-47a6-8c99-cd9580752c93" providerId="ADAL" clId="{99C875BC-2FDF-414D-8876-086A343E11CD}" dt="2022-06-01T06:32:43.178" v="1793" actId="164"/>
          <ac:spMkLst>
            <pc:docMk/>
            <pc:sldMk cId="243290723" sldId="2146847170"/>
            <ac:spMk id="436" creationId="{D12D43C6-3E5B-4F2C-B3E2-97BF8ADEDD78}"/>
          </ac:spMkLst>
        </pc:spChg>
        <pc:spChg chg="add mod">
          <ac:chgData name="Panzironi, Flavia" userId="2605e054-86b8-47a6-8c99-cd9580752c93" providerId="ADAL" clId="{99C875BC-2FDF-414D-8876-086A343E11CD}" dt="2022-06-01T06:32:43.178" v="1793" actId="164"/>
          <ac:spMkLst>
            <pc:docMk/>
            <pc:sldMk cId="243290723" sldId="2146847170"/>
            <ac:spMk id="437" creationId="{DAED65B8-8675-4ACE-9EE8-1881264351C8}"/>
          </ac:spMkLst>
        </pc:spChg>
        <pc:spChg chg="add mod">
          <ac:chgData name="Panzironi, Flavia" userId="2605e054-86b8-47a6-8c99-cd9580752c93" providerId="ADAL" clId="{99C875BC-2FDF-414D-8876-086A343E11CD}" dt="2022-06-01T06:32:43.178" v="1793" actId="164"/>
          <ac:spMkLst>
            <pc:docMk/>
            <pc:sldMk cId="243290723" sldId="2146847170"/>
            <ac:spMk id="438" creationId="{5FF09AF8-6B0A-460F-9AA4-3B6841F20F98}"/>
          </ac:spMkLst>
        </pc:spChg>
        <pc:spChg chg="add mod">
          <ac:chgData name="Panzironi, Flavia" userId="2605e054-86b8-47a6-8c99-cd9580752c93" providerId="ADAL" clId="{99C875BC-2FDF-414D-8876-086A343E11CD}" dt="2022-06-01T06:32:43.178" v="1793" actId="164"/>
          <ac:spMkLst>
            <pc:docMk/>
            <pc:sldMk cId="243290723" sldId="2146847170"/>
            <ac:spMk id="439" creationId="{DE45B409-2B71-494E-9F58-3619EFF5BF6F}"/>
          </ac:spMkLst>
        </pc:spChg>
        <pc:spChg chg="add mod">
          <ac:chgData name="Panzironi, Flavia" userId="2605e054-86b8-47a6-8c99-cd9580752c93" providerId="ADAL" clId="{99C875BC-2FDF-414D-8876-086A343E11CD}" dt="2022-06-01T06:32:43.178" v="1793" actId="164"/>
          <ac:spMkLst>
            <pc:docMk/>
            <pc:sldMk cId="243290723" sldId="2146847170"/>
            <ac:spMk id="440" creationId="{61A44C63-8971-4360-B3D6-803470FA19AD}"/>
          </ac:spMkLst>
        </pc:spChg>
        <pc:spChg chg="add mod">
          <ac:chgData name="Panzironi, Flavia" userId="2605e054-86b8-47a6-8c99-cd9580752c93" providerId="ADAL" clId="{99C875BC-2FDF-414D-8876-086A343E11CD}" dt="2022-06-01T06:32:43.178" v="1793" actId="164"/>
          <ac:spMkLst>
            <pc:docMk/>
            <pc:sldMk cId="243290723" sldId="2146847170"/>
            <ac:spMk id="441" creationId="{E9FB1C35-B779-46F5-8411-83F38DFCEA6A}"/>
          </ac:spMkLst>
        </pc:spChg>
        <pc:spChg chg="add mod">
          <ac:chgData name="Panzironi, Flavia" userId="2605e054-86b8-47a6-8c99-cd9580752c93" providerId="ADAL" clId="{99C875BC-2FDF-414D-8876-086A343E11CD}" dt="2022-06-01T06:32:43.178" v="1793" actId="164"/>
          <ac:spMkLst>
            <pc:docMk/>
            <pc:sldMk cId="243290723" sldId="2146847170"/>
            <ac:spMk id="442" creationId="{5A51F3C7-F9DD-4C76-8595-3E24BABE8D97}"/>
          </ac:spMkLst>
        </pc:spChg>
        <pc:spChg chg="add mod">
          <ac:chgData name="Panzironi, Flavia" userId="2605e054-86b8-47a6-8c99-cd9580752c93" providerId="ADAL" clId="{99C875BC-2FDF-414D-8876-086A343E11CD}" dt="2022-06-01T06:32:43.178" v="1793" actId="164"/>
          <ac:spMkLst>
            <pc:docMk/>
            <pc:sldMk cId="243290723" sldId="2146847170"/>
            <ac:spMk id="443" creationId="{60AAFA7C-2683-4BA9-AE27-DAA8D2FCCFC6}"/>
          </ac:spMkLst>
        </pc:spChg>
        <pc:spChg chg="add mod">
          <ac:chgData name="Panzironi, Flavia" userId="2605e054-86b8-47a6-8c99-cd9580752c93" providerId="ADAL" clId="{99C875BC-2FDF-414D-8876-086A343E11CD}" dt="2022-06-01T06:32:43.178" v="1793" actId="164"/>
          <ac:spMkLst>
            <pc:docMk/>
            <pc:sldMk cId="243290723" sldId="2146847170"/>
            <ac:spMk id="444" creationId="{FD8FB161-FD1C-4AB5-BC31-732809000CC6}"/>
          </ac:spMkLst>
        </pc:spChg>
        <pc:spChg chg="add mod">
          <ac:chgData name="Panzironi, Flavia" userId="2605e054-86b8-47a6-8c99-cd9580752c93" providerId="ADAL" clId="{99C875BC-2FDF-414D-8876-086A343E11CD}" dt="2022-06-01T06:32:43.178" v="1793" actId="164"/>
          <ac:spMkLst>
            <pc:docMk/>
            <pc:sldMk cId="243290723" sldId="2146847170"/>
            <ac:spMk id="445" creationId="{86B990A5-FD29-4652-851B-BB06327425EA}"/>
          </ac:spMkLst>
        </pc:spChg>
        <pc:spChg chg="add mod">
          <ac:chgData name="Panzironi, Flavia" userId="2605e054-86b8-47a6-8c99-cd9580752c93" providerId="ADAL" clId="{99C875BC-2FDF-414D-8876-086A343E11CD}" dt="2022-06-01T06:32:43.178" v="1793" actId="164"/>
          <ac:spMkLst>
            <pc:docMk/>
            <pc:sldMk cId="243290723" sldId="2146847170"/>
            <ac:spMk id="446" creationId="{AABC1063-6806-43CB-99B3-CAA8927120BD}"/>
          </ac:spMkLst>
        </pc:spChg>
        <pc:spChg chg="add mod">
          <ac:chgData name="Panzironi, Flavia" userId="2605e054-86b8-47a6-8c99-cd9580752c93" providerId="ADAL" clId="{99C875BC-2FDF-414D-8876-086A343E11CD}" dt="2022-06-01T06:32:43.178" v="1793" actId="164"/>
          <ac:spMkLst>
            <pc:docMk/>
            <pc:sldMk cId="243290723" sldId="2146847170"/>
            <ac:spMk id="447" creationId="{1456E1C5-6702-4F4A-8BAE-7CA8E95D2772}"/>
          </ac:spMkLst>
        </pc:spChg>
        <pc:spChg chg="add mod">
          <ac:chgData name="Panzironi, Flavia" userId="2605e054-86b8-47a6-8c99-cd9580752c93" providerId="ADAL" clId="{99C875BC-2FDF-414D-8876-086A343E11CD}" dt="2022-06-01T06:32:43.178" v="1793" actId="164"/>
          <ac:spMkLst>
            <pc:docMk/>
            <pc:sldMk cId="243290723" sldId="2146847170"/>
            <ac:spMk id="448" creationId="{46D5E08D-9CBA-4129-BA6C-8B7B21BB3669}"/>
          </ac:spMkLst>
        </pc:spChg>
        <pc:spChg chg="add mod">
          <ac:chgData name="Panzironi, Flavia" userId="2605e054-86b8-47a6-8c99-cd9580752c93" providerId="ADAL" clId="{99C875BC-2FDF-414D-8876-086A343E11CD}" dt="2022-06-01T06:32:43.178" v="1793" actId="164"/>
          <ac:spMkLst>
            <pc:docMk/>
            <pc:sldMk cId="243290723" sldId="2146847170"/>
            <ac:spMk id="449" creationId="{77D524C9-F00C-4C9D-B373-98554ED4D86F}"/>
          </ac:spMkLst>
        </pc:spChg>
        <pc:spChg chg="add mod">
          <ac:chgData name="Panzironi, Flavia" userId="2605e054-86b8-47a6-8c99-cd9580752c93" providerId="ADAL" clId="{99C875BC-2FDF-414D-8876-086A343E11CD}" dt="2022-06-01T06:32:43.178" v="1793" actId="164"/>
          <ac:spMkLst>
            <pc:docMk/>
            <pc:sldMk cId="243290723" sldId="2146847170"/>
            <ac:spMk id="450" creationId="{FF41DB59-23BB-4AA1-91AD-C97E93E0E0BB}"/>
          </ac:spMkLst>
        </pc:spChg>
        <pc:spChg chg="add mod">
          <ac:chgData name="Panzironi, Flavia" userId="2605e054-86b8-47a6-8c99-cd9580752c93" providerId="ADAL" clId="{99C875BC-2FDF-414D-8876-086A343E11CD}" dt="2022-06-01T06:32:43.178" v="1793" actId="164"/>
          <ac:spMkLst>
            <pc:docMk/>
            <pc:sldMk cId="243290723" sldId="2146847170"/>
            <ac:spMk id="451" creationId="{0B1189FD-42FF-4D77-AF6B-BF89D82B25C6}"/>
          </ac:spMkLst>
        </pc:spChg>
        <pc:spChg chg="add mod">
          <ac:chgData name="Panzironi, Flavia" userId="2605e054-86b8-47a6-8c99-cd9580752c93" providerId="ADAL" clId="{99C875BC-2FDF-414D-8876-086A343E11CD}" dt="2022-06-01T06:32:43.178" v="1793" actId="164"/>
          <ac:spMkLst>
            <pc:docMk/>
            <pc:sldMk cId="243290723" sldId="2146847170"/>
            <ac:spMk id="452" creationId="{43E4459D-2EA7-48BD-A899-6DAA94B8D242}"/>
          </ac:spMkLst>
        </pc:spChg>
        <pc:spChg chg="add mod">
          <ac:chgData name="Panzironi, Flavia" userId="2605e054-86b8-47a6-8c99-cd9580752c93" providerId="ADAL" clId="{99C875BC-2FDF-414D-8876-086A343E11CD}" dt="2022-06-01T06:32:43.178" v="1793" actId="164"/>
          <ac:spMkLst>
            <pc:docMk/>
            <pc:sldMk cId="243290723" sldId="2146847170"/>
            <ac:spMk id="453" creationId="{765E602F-E71F-4DCC-A4BF-09E1C522D69D}"/>
          </ac:spMkLst>
        </pc:spChg>
        <pc:spChg chg="add mod">
          <ac:chgData name="Panzironi, Flavia" userId="2605e054-86b8-47a6-8c99-cd9580752c93" providerId="ADAL" clId="{99C875BC-2FDF-414D-8876-086A343E11CD}" dt="2022-06-01T06:32:43.178" v="1793" actId="164"/>
          <ac:spMkLst>
            <pc:docMk/>
            <pc:sldMk cId="243290723" sldId="2146847170"/>
            <ac:spMk id="454" creationId="{8926BF18-F71F-4D3B-B905-C74CE0FC6FC9}"/>
          </ac:spMkLst>
        </pc:spChg>
        <pc:spChg chg="add mod">
          <ac:chgData name="Panzironi, Flavia" userId="2605e054-86b8-47a6-8c99-cd9580752c93" providerId="ADAL" clId="{99C875BC-2FDF-414D-8876-086A343E11CD}" dt="2022-06-01T06:32:43.178" v="1793" actId="164"/>
          <ac:spMkLst>
            <pc:docMk/>
            <pc:sldMk cId="243290723" sldId="2146847170"/>
            <ac:spMk id="455" creationId="{411899FE-32BF-4FC3-AF99-5956CE98F611}"/>
          </ac:spMkLst>
        </pc:spChg>
        <pc:spChg chg="add mod">
          <ac:chgData name="Panzironi, Flavia" userId="2605e054-86b8-47a6-8c99-cd9580752c93" providerId="ADAL" clId="{99C875BC-2FDF-414D-8876-086A343E11CD}" dt="2022-06-01T06:32:43.178" v="1793" actId="164"/>
          <ac:spMkLst>
            <pc:docMk/>
            <pc:sldMk cId="243290723" sldId="2146847170"/>
            <ac:spMk id="456" creationId="{8A7A7E9E-CC1F-4558-B605-D819DF221C65}"/>
          </ac:spMkLst>
        </pc:spChg>
        <pc:spChg chg="add mod">
          <ac:chgData name="Panzironi, Flavia" userId="2605e054-86b8-47a6-8c99-cd9580752c93" providerId="ADAL" clId="{99C875BC-2FDF-414D-8876-086A343E11CD}" dt="2022-06-01T06:32:43.178" v="1793" actId="164"/>
          <ac:spMkLst>
            <pc:docMk/>
            <pc:sldMk cId="243290723" sldId="2146847170"/>
            <ac:spMk id="457" creationId="{F34C211A-347E-49C3-936C-E769659291A9}"/>
          </ac:spMkLst>
        </pc:spChg>
        <pc:spChg chg="add mod">
          <ac:chgData name="Panzironi, Flavia" userId="2605e054-86b8-47a6-8c99-cd9580752c93" providerId="ADAL" clId="{99C875BC-2FDF-414D-8876-086A343E11CD}" dt="2022-06-01T06:32:43.178" v="1793" actId="164"/>
          <ac:spMkLst>
            <pc:docMk/>
            <pc:sldMk cId="243290723" sldId="2146847170"/>
            <ac:spMk id="458" creationId="{04BFF47A-4E8A-4A19-97A9-1FCE6ACA0F31}"/>
          </ac:spMkLst>
        </pc:spChg>
        <pc:spChg chg="add mod">
          <ac:chgData name="Panzironi, Flavia" userId="2605e054-86b8-47a6-8c99-cd9580752c93" providerId="ADAL" clId="{99C875BC-2FDF-414D-8876-086A343E11CD}" dt="2022-06-01T06:32:43.178" v="1793" actId="164"/>
          <ac:spMkLst>
            <pc:docMk/>
            <pc:sldMk cId="243290723" sldId="2146847170"/>
            <ac:spMk id="459" creationId="{DE96624D-0543-4E25-A80E-E35F0E93F061}"/>
          </ac:spMkLst>
        </pc:spChg>
        <pc:spChg chg="add mod">
          <ac:chgData name="Panzironi, Flavia" userId="2605e054-86b8-47a6-8c99-cd9580752c93" providerId="ADAL" clId="{99C875BC-2FDF-414D-8876-086A343E11CD}" dt="2022-06-01T06:32:43.178" v="1793" actId="164"/>
          <ac:spMkLst>
            <pc:docMk/>
            <pc:sldMk cId="243290723" sldId="2146847170"/>
            <ac:spMk id="460" creationId="{F22FA1AF-56E6-445A-930C-5021BAB5354C}"/>
          </ac:spMkLst>
        </pc:spChg>
        <pc:spChg chg="add mod">
          <ac:chgData name="Panzironi, Flavia" userId="2605e054-86b8-47a6-8c99-cd9580752c93" providerId="ADAL" clId="{99C875BC-2FDF-414D-8876-086A343E11CD}" dt="2022-06-01T06:32:43.178" v="1793" actId="164"/>
          <ac:spMkLst>
            <pc:docMk/>
            <pc:sldMk cId="243290723" sldId="2146847170"/>
            <ac:spMk id="461" creationId="{56A91248-26D7-4564-8819-59BA3533BB7B}"/>
          </ac:spMkLst>
        </pc:spChg>
        <pc:spChg chg="add mod">
          <ac:chgData name="Panzironi, Flavia" userId="2605e054-86b8-47a6-8c99-cd9580752c93" providerId="ADAL" clId="{99C875BC-2FDF-414D-8876-086A343E11CD}" dt="2022-06-01T06:32:43.178" v="1793" actId="164"/>
          <ac:spMkLst>
            <pc:docMk/>
            <pc:sldMk cId="243290723" sldId="2146847170"/>
            <ac:spMk id="462" creationId="{A54BBCB7-F38E-4AFB-9893-7DEE5DF598CC}"/>
          </ac:spMkLst>
        </pc:spChg>
        <pc:spChg chg="add mod">
          <ac:chgData name="Panzironi, Flavia" userId="2605e054-86b8-47a6-8c99-cd9580752c93" providerId="ADAL" clId="{99C875BC-2FDF-414D-8876-086A343E11CD}" dt="2022-06-01T06:32:43.178" v="1793" actId="164"/>
          <ac:spMkLst>
            <pc:docMk/>
            <pc:sldMk cId="243290723" sldId="2146847170"/>
            <ac:spMk id="463" creationId="{5A707AFF-8543-4896-98AB-5E9F57E461AC}"/>
          </ac:spMkLst>
        </pc:spChg>
        <pc:spChg chg="add mod">
          <ac:chgData name="Panzironi, Flavia" userId="2605e054-86b8-47a6-8c99-cd9580752c93" providerId="ADAL" clId="{99C875BC-2FDF-414D-8876-086A343E11CD}" dt="2022-06-01T06:32:43.178" v="1793" actId="164"/>
          <ac:spMkLst>
            <pc:docMk/>
            <pc:sldMk cId="243290723" sldId="2146847170"/>
            <ac:spMk id="464" creationId="{E4EBDAAC-6F71-437A-9CB3-4EFF272D3340}"/>
          </ac:spMkLst>
        </pc:spChg>
        <pc:spChg chg="add mod">
          <ac:chgData name="Panzironi, Flavia" userId="2605e054-86b8-47a6-8c99-cd9580752c93" providerId="ADAL" clId="{99C875BC-2FDF-414D-8876-086A343E11CD}" dt="2022-06-01T06:32:43.178" v="1793" actId="164"/>
          <ac:spMkLst>
            <pc:docMk/>
            <pc:sldMk cId="243290723" sldId="2146847170"/>
            <ac:spMk id="465" creationId="{D4953964-33D1-447C-9617-49BE6D55FCC5}"/>
          </ac:spMkLst>
        </pc:spChg>
        <pc:spChg chg="add mod">
          <ac:chgData name="Panzironi, Flavia" userId="2605e054-86b8-47a6-8c99-cd9580752c93" providerId="ADAL" clId="{99C875BC-2FDF-414D-8876-086A343E11CD}" dt="2022-06-01T06:32:43.178" v="1793" actId="164"/>
          <ac:spMkLst>
            <pc:docMk/>
            <pc:sldMk cId="243290723" sldId="2146847170"/>
            <ac:spMk id="466" creationId="{4C9F60BC-C753-4E73-BECD-1A9A96AB9648}"/>
          </ac:spMkLst>
        </pc:spChg>
        <pc:spChg chg="add mod">
          <ac:chgData name="Panzironi, Flavia" userId="2605e054-86b8-47a6-8c99-cd9580752c93" providerId="ADAL" clId="{99C875BC-2FDF-414D-8876-086A343E11CD}" dt="2022-06-01T06:32:43.178" v="1793" actId="164"/>
          <ac:spMkLst>
            <pc:docMk/>
            <pc:sldMk cId="243290723" sldId="2146847170"/>
            <ac:spMk id="467" creationId="{3A88C77B-B728-49A1-9CBF-F66233B54EE0}"/>
          </ac:spMkLst>
        </pc:spChg>
        <pc:spChg chg="add mod">
          <ac:chgData name="Panzironi, Flavia" userId="2605e054-86b8-47a6-8c99-cd9580752c93" providerId="ADAL" clId="{99C875BC-2FDF-414D-8876-086A343E11CD}" dt="2022-06-01T06:32:43.178" v="1793" actId="164"/>
          <ac:spMkLst>
            <pc:docMk/>
            <pc:sldMk cId="243290723" sldId="2146847170"/>
            <ac:spMk id="468" creationId="{8EFB236B-E92A-490E-ACA4-4BA33853FE28}"/>
          </ac:spMkLst>
        </pc:spChg>
        <pc:spChg chg="add mod">
          <ac:chgData name="Panzironi, Flavia" userId="2605e054-86b8-47a6-8c99-cd9580752c93" providerId="ADAL" clId="{99C875BC-2FDF-414D-8876-086A343E11CD}" dt="2022-06-01T06:32:43.178" v="1793" actId="164"/>
          <ac:spMkLst>
            <pc:docMk/>
            <pc:sldMk cId="243290723" sldId="2146847170"/>
            <ac:spMk id="469" creationId="{4ABC5D57-8C46-4D15-B1EB-93D58C0D74A5}"/>
          </ac:spMkLst>
        </pc:spChg>
        <pc:spChg chg="add mod">
          <ac:chgData name="Panzironi, Flavia" userId="2605e054-86b8-47a6-8c99-cd9580752c93" providerId="ADAL" clId="{99C875BC-2FDF-414D-8876-086A343E11CD}" dt="2022-06-01T06:32:43.178" v="1793" actId="164"/>
          <ac:spMkLst>
            <pc:docMk/>
            <pc:sldMk cId="243290723" sldId="2146847170"/>
            <ac:spMk id="470" creationId="{FE82F2A5-599A-4B51-BD51-D400EEEFCD55}"/>
          </ac:spMkLst>
        </pc:spChg>
        <pc:grpChg chg="del">
          <ac:chgData name="Panzironi, Flavia" userId="2605e054-86b8-47a6-8c99-cd9580752c93" providerId="ADAL" clId="{99C875BC-2FDF-414D-8876-086A343E11CD}" dt="2022-06-01T06:24:15.761" v="1769" actId="478"/>
          <ac:grpSpMkLst>
            <pc:docMk/>
            <pc:sldMk cId="243290723" sldId="2146847170"/>
            <ac:grpSpMk id="2" creationId="{8EE4CAAB-03B6-4E26-8516-2174EDEF5B5C}"/>
          </ac:grpSpMkLst>
        </pc:grpChg>
        <pc:grpChg chg="add mod">
          <ac:chgData name="Panzironi, Flavia" userId="2605e054-86b8-47a6-8c99-cd9580752c93" providerId="ADAL" clId="{99C875BC-2FDF-414D-8876-086A343E11CD}" dt="2022-06-01T06:35:06.542" v="1873" actId="1037"/>
          <ac:grpSpMkLst>
            <pc:docMk/>
            <pc:sldMk cId="243290723" sldId="2146847170"/>
            <ac:grpSpMk id="15" creationId="{3AA02F13-0116-41EF-B26C-ADEFE1E60A46}"/>
          </ac:grpSpMkLst>
        </pc:grpChg>
        <pc:grpChg chg="add mod">
          <ac:chgData name="Panzironi, Flavia" userId="2605e054-86b8-47a6-8c99-cd9580752c93" providerId="ADAL" clId="{99C875BC-2FDF-414D-8876-086A343E11CD}" dt="2022-06-01T06:34:37.569" v="1834" actId="1035"/>
          <ac:grpSpMkLst>
            <pc:docMk/>
            <pc:sldMk cId="243290723" sldId="2146847170"/>
            <ac:grpSpMk id="17" creationId="{0DD7FB85-6BA1-47AB-A142-E799E9685EA9}"/>
          </ac:grpSpMkLst>
        </pc:grpChg>
        <pc:grpChg chg="mod">
          <ac:chgData name="Panzironi, Flavia" userId="2605e054-86b8-47a6-8c99-cd9580752c93" providerId="ADAL" clId="{99C875BC-2FDF-414D-8876-086A343E11CD}" dt="2022-06-01T06:34:34.815" v="1825" actId="164"/>
          <ac:grpSpMkLst>
            <pc:docMk/>
            <pc:sldMk cId="243290723" sldId="2146847170"/>
            <ac:grpSpMk id="34" creationId="{E26A5274-13C6-451C-A993-45BAFBCF845D}"/>
          </ac:grpSpMkLst>
        </pc:grpChg>
        <pc:grpChg chg="del mod">
          <ac:chgData name="Panzironi, Flavia" userId="2605e054-86b8-47a6-8c99-cd9580752c93" providerId="ADAL" clId="{99C875BC-2FDF-414D-8876-086A343E11CD}" dt="2022-06-01T06:25:03.424" v="1778" actId="478"/>
          <ac:grpSpMkLst>
            <pc:docMk/>
            <pc:sldMk cId="243290723" sldId="2146847170"/>
            <ac:grpSpMk id="224" creationId="{E053C5F5-636C-4E83-AE9C-255BDC9FDEA8}"/>
          </ac:grpSpMkLst>
        </pc:grpChg>
        <pc:grpChg chg="add del mod">
          <ac:chgData name="Panzironi, Flavia" userId="2605e054-86b8-47a6-8c99-cd9580752c93" providerId="ADAL" clId="{99C875BC-2FDF-414D-8876-086A343E11CD}" dt="2022-06-01T06:26:49.002" v="1783" actId="165"/>
          <ac:grpSpMkLst>
            <pc:docMk/>
            <pc:sldMk cId="243290723" sldId="2146847170"/>
            <ac:grpSpMk id="243" creationId="{E65E7F3B-339C-456D-8817-CC2434145DE1}"/>
          </ac:grpSpMkLst>
        </pc:grpChg>
        <pc:grpChg chg="mod topLvl">
          <ac:chgData name="Panzironi, Flavia" userId="2605e054-86b8-47a6-8c99-cd9580752c93" providerId="ADAL" clId="{99C875BC-2FDF-414D-8876-086A343E11CD}" dt="2022-06-01T06:32:43.178" v="1793" actId="164"/>
          <ac:grpSpMkLst>
            <pc:docMk/>
            <pc:sldMk cId="243290723" sldId="2146847170"/>
            <ac:grpSpMk id="244" creationId="{7A78D7A8-FEAE-46DD-8496-2739DBAC4C6B}"/>
          </ac:grpSpMkLst>
        </pc:grpChg>
        <pc:grpChg chg="mod">
          <ac:chgData name="Panzironi, Flavia" userId="2605e054-86b8-47a6-8c99-cd9580752c93" providerId="ADAL" clId="{99C875BC-2FDF-414D-8876-086A343E11CD}" dt="2022-06-01T06:26:49.002" v="1783" actId="165"/>
          <ac:grpSpMkLst>
            <pc:docMk/>
            <pc:sldMk cId="243290723" sldId="2146847170"/>
            <ac:grpSpMk id="247" creationId="{99DF6FB2-D87E-4C40-B312-414ED9C1D763}"/>
          </ac:grpSpMkLst>
        </pc:grpChg>
        <pc:grpChg chg="mod">
          <ac:chgData name="Panzironi, Flavia" userId="2605e054-86b8-47a6-8c99-cd9580752c93" providerId="ADAL" clId="{99C875BC-2FDF-414D-8876-086A343E11CD}" dt="2022-06-01T06:26:49.002" v="1783" actId="165"/>
          <ac:grpSpMkLst>
            <pc:docMk/>
            <pc:sldMk cId="243290723" sldId="2146847170"/>
            <ac:grpSpMk id="249" creationId="{7F968546-EC6A-43FF-851F-CC8614779703}"/>
          </ac:grpSpMkLst>
        </pc:grpChg>
        <pc:grpChg chg="mod">
          <ac:chgData name="Panzironi, Flavia" userId="2605e054-86b8-47a6-8c99-cd9580752c93" providerId="ADAL" clId="{99C875BC-2FDF-414D-8876-086A343E11CD}" dt="2022-06-01T06:26:49.002" v="1783" actId="165"/>
          <ac:grpSpMkLst>
            <pc:docMk/>
            <pc:sldMk cId="243290723" sldId="2146847170"/>
            <ac:grpSpMk id="295" creationId="{C00B10D7-6B5A-48A0-A311-807CBDD81D98}"/>
          </ac:grpSpMkLst>
        </pc:grpChg>
        <pc:grpChg chg="mod">
          <ac:chgData name="Panzironi, Flavia" userId="2605e054-86b8-47a6-8c99-cd9580752c93" providerId="ADAL" clId="{99C875BC-2FDF-414D-8876-086A343E11CD}" dt="2022-06-01T06:26:49.002" v="1783" actId="165"/>
          <ac:grpSpMkLst>
            <pc:docMk/>
            <pc:sldMk cId="243290723" sldId="2146847170"/>
            <ac:grpSpMk id="311" creationId="{2A62C8FF-F18C-402F-9514-ABA080685DA4}"/>
          </ac:grpSpMkLst>
        </pc:grpChg>
        <pc:picChg chg="del">
          <ac:chgData name="Panzironi, Flavia" userId="2605e054-86b8-47a6-8c99-cd9580752c93" providerId="ADAL" clId="{99C875BC-2FDF-414D-8876-086A343E11CD}" dt="2022-06-01T06:25:06.307" v="1779" actId="478"/>
          <ac:picMkLst>
            <pc:docMk/>
            <pc:sldMk cId="243290723" sldId="2146847170"/>
            <ac:picMk id="3" creationId="{543B6483-2298-4302-ADE4-FEA29F230BCC}"/>
          </ac:picMkLst>
        </pc:picChg>
        <pc:picChg chg="del">
          <ac:chgData name="Panzironi, Flavia" userId="2605e054-86b8-47a6-8c99-cd9580752c93" providerId="ADAL" clId="{99C875BC-2FDF-414D-8876-086A343E11CD}" dt="2022-06-01T06:25:06.307" v="1779" actId="478"/>
          <ac:picMkLst>
            <pc:docMk/>
            <pc:sldMk cId="243290723" sldId="2146847170"/>
            <ac:picMk id="6" creationId="{74B98751-C548-4DCC-B629-ECD226B14B0E}"/>
          </ac:picMkLst>
        </pc:picChg>
        <pc:picChg chg="del">
          <ac:chgData name="Panzironi, Flavia" userId="2605e054-86b8-47a6-8c99-cd9580752c93" providerId="ADAL" clId="{99C875BC-2FDF-414D-8876-086A343E11CD}" dt="2022-06-01T06:25:06.307" v="1779" actId="478"/>
          <ac:picMkLst>
            <pc:docMk/>
            <pc:sldMk cId="243290723" sldId="2146847170"/>
            <ac:picMk id="7" creationId="{3E36F87D-12A5-42D2-BD1E-CC18779F14A3}"/>
          </ac:picMkLst>
        </pc:picChg>
        <pc:picChg chg="del">
          <ac:chgData name="Panzironi, Flavia" userId="2605e054-86b8-47a6-8c99-cd9580752c93" providerId="ADAL" clId="{99C875BC-2FDF-414D-8876-086A343E11CD}" dt="2022-06-01T06:25:06.307" v="1779" actId="478"/>
          <ac:picMkLst>
            <pc:docMk/>
            <pc:sldMk cId="243290723" sldId="2146847170"/>
            <ac:picMk id="8" creationId="{D8733260-C1A2-4428-9E0C-D2323A63704B}"/>
          </ac:picMkLst>
        </pc:picChg>
        <pc:picChg chg="del">
          <ac:chgData name="Panzironi, Flavia" userId="2605e054-86b8-47a6-8c99-cd9580752c93" providerId="ADAL" clId="{99C875BC-2FDF-414D-8876-086A343E11CD}" dt="2022-06-01T06:25:06.307" v="1779" actId="478"/>
          <ac:picMkLst>
            <pc:docMk/>
            <pc:sldMk cId="243290723" sldId="2146847170"/>
            <ac:picMk id="10" creationId="{995A0C94-684A-47AB-884A-06BB752DBED5}"/>
          </ac:picMkLst>
        </pc:picChg>
        <pc:picChg chg="del mod">
          <ac:chgData name="Panzironi, Flavia" userId="2605e054-86b8-47a6-8c99-cd9580752c93" providerId="ADAL" clId="{99C875BC-2FDF-414D-8876-086A343E11CD}" dt="2022-06-01T06:24:13.314" v="1768" actId="478"/>
          <ac:picMkLst>
            <pc:docMk/>
            <pc:sldMk cId="243290723" sldId="2146847170"/>
            <ac:picMk id="12" creationId="{DD81A6B5-94C0-4389-877A-7BC8E11711F6}"/>
          </ac:picMkLst>
        </pc:picChg>
        <pc:picChg chg="del">
          <ac:chgData name="Panzironi, Flavia" userId="2605e054-86b8-47a6-8c99-cd9580752c93" providerId="ADAL" clId="{99C875BC-2FDF-414D-8876-086A343E11CD}" dt="2022-06-01T06:25:06.307" v="1779" actId="478"/>
          <ac:picMkLst>
            <pc:docMk/>
            <pc:sldMk cId="243290723" sldId="2146847170"/>
            <ac:picMk id="13" creationId="{92E5949D-9996-4E4D-B87F-08766A8381F4}"/>
          </ac:picMkLst>
        </pc:picChg>
        <pc:picChg chg="add del mod">
          <ac:chgData name="Panzironi, Flavia" userId="2605e054-86b8-47a6-8c99-cd9580752c93" providerId="ADAL" clId="{99C875BC-2FDF-414D-8876-086A343E11CD}" dt="2022-06-01T06:34:50.371" v="1836" actId="1076"/>
          <ac:picMkLst>
            <pc:docMk/>
            <pc:sldMk cId="243290723" sldId="2146847170"/>
            <ac:picMk id="14" creationId="{3C954A08-728C-41B2-A4D9-AB1D02C4C301}"/>
          </ac:picMkLst>
        </pc:picChg>
        <pc:picChg chg="del">
          <ac:chgData name="Panzironi, Flavia" userId="2605e054-86b8-47a6-8c99-cd9580752c93" providerId="ADAL" clId="{99C875BC-2FDF-414D-8876-086A343E11CD}" dt="2022-06-01T06:25:06.307" v="1779" actId="478"/>
          <ac:picMkLst>
            <pc:docMk/>
            <pc:sldMk cId="243290723" sldId="2146847170"/>
            <ac:picMk id="16" creationId="{EE8A6F2E-8076-43A2-82BE-92D035D7F9BA}"/>
          </ac:picMkLst>
        </pc:picChg>
        <pc:picChg chg="del">
          <ac:chgData name="Panzironi, Flavia" userId="2605e054-86b8-47a6-8c99-cd9580752c93" providerId="ADAL" clId="{99C875BC-2FDF-414D-8876-086A343E11CD}" dt="2022-06-01T06:24:25.606" v="1772" actId="478"/>
          <ac:picMkLst>
            <pc:docMk/>
            <pc:sldMk cId="243290723" sldId="2146847170"/>
            <ac:picMk id="29" creationId="{219EC43A-47C8-4B27-B0A0-6C3D80C55CC9}"/>
          </ac:picMkLst>
        </pc:picChg>
        <pc:picChg chg="ord">
          <ac:chgData name="Panzironi, Flavia" userId="2605e054-86b8-47a6-8c99-cd9580752c93" providerId="ADAL" clId="{99C875BC-2FDF-414D-8876-086A343E11CD}" dt="2022-06-01T06:34:44.422" v="1835" actId="167"/>
          <ac:picMkLst>
            <pc:docMk/>
            <pc:sldMk cId="243290723" sldId="2146847170"/>
            <ac:picMk id="49" creationId="{0C746CBD-16AE-41E2-8C5D-3DA591EA946A}"/>
          </ac:picMkLst>
        </pc:picChg>
        <pc:picChg chg="mod">
          <ac:chgData name="Panzironi, Flavia" userId="2605e054-86b8-47a6-8c99-cd9580752c93" providerId="ADAL" clId="{99C875BC-2FDF-414D-8876-086A343E11CD}" dt="2022-06-01T06:34:34.815" v="1825" actId="164"/>
          <ac:picMkLst>
            <pc:docMk/>
            <pc:sldMk cId="243290723" sldId="2146847170"/>
            <ac:picMk id="52" creationId="{5863BB36-AFA2-4D69-B194-3C2D2BD9D45E}"/>
          </ac:picMkLst>
        </pc:picChg>
        <pc:picChg chg="del">
          <ac:chgData name="Panzironi, Flavia" userId="2605e054-86b8-47a6-8c99-cd9580752c93" providerId="ADAL" clId="{99C875BC-2FDF-414D-8876-086A343E11CD}" dt="2022-06-01T06:24:12.012" v="1766" actId="478"/>
          <ac:picMkLst>
            <pc:docMk/>
            <pc:sldMk cId="243290723" sldId="2146847170"/>
            <ac:picMk id="98" creationId="{0BB7E3CD-5B76-470B-9AC7-E9832018969A}"/>
          </ac:picMkLst>
        </pc:picChg>
        <pc:picChg chg="del">
          <ac:chgData name="Panzironi, Flavia" userId="2605e054-86b8-47a6-8c99-cd9580752c93" providerId="ADAL" clId="{99C875BC-2FDF-414D-8876-086A343E11CD}" dt="2022-06-01T06:25:06.307" v="1779" actId="478"/>
          <ac:picMkLst>
            <pc:docMk/>
            <pc:sldMk cId="243290723" sldId="2146847170"/>
            <ac:picMk id="103" creationId="{923F32D6-9799-4B0B-BE7A-8A36929D0120}"/>
          </ac:picMkLst>
        </pc:picChg>
        <pc:picChg chg="del">
          <ac:chgData name="Panzironi, Flavia" userId="2605e054-86b8-47a6-8c99-cd9580752c93" providerId="ADAL" clId="{99C875BC-2FDF-414D-8876-086A343E11CD}" dt="2022-06-01T06:25:06.307" v="1779" actId="478"/>
          <ac:picMkLst>
            <pc:docMk/>
            <pc:sldMk cId="243290723" sldId="2146847170"/>
            <ac:picMk id="196" creationId="{B4D5757B-11C5-470B-B638-7FFE15D67E9A}"/>
          </ac:picMkLst>
        </pc:picChg>
        <pc:picChg chg="del">
          <ac:chgData name="Panzironi, Flavia" userId="2605e054-86b8-47a6-8c99-cd9580752c93" providerId="ADAL" clId="{99C875BC-2FDF-414D-8876-086A343E11CD}" dt="2022-06-01T06:25:06.307" v="1779" actId="478"/>
          <ac:picMkLst>
            <pc:docMk/>
            <pc:sldMk cId="243290723" sldId="2146847170"/>
            <ac:picMk id="198" creationId="{F193B5FA-2BC6-484C-B17C-6D013FD3DC62}"/>
          </ac:picMkLst>
        </pc:picChg>
        <pc:picChg chg="del">
          <ac:chgData name="Panzironi, Flavia" userId="2605e054-86b8-47a6-8c99-cd9580752c93" providerId="ADAL" clId="{99C875BC-2FDF-414D-8876-086A343E11CD}" dt="2022-06-01T06:25:06.307" v="1779" actId="478"/>
          <ac:picMkLst>
            <pc:docMk/>
            <pc:sldMk cId="243290723" sldId="2146847170"/>
            <ac:picMk id="200" creationId="{313B9DC4-D168-47C9-8E82-1BD7C3C65A77}"/>
          </ac:picMkLst>
        </pc:picChg>
        <pc:picChg chg="del">
          <ac:chgData name="Panzironi, Flavia" userId="2605e054-86b8-47a6-8c99-cd9580752c93" providerId="ADAL" clId="{99C875BC-2FDF-414D-8876-086A343E11CD}" dt="2022-06-01T06:25:06.307" v="1779" actId="478"/>
          <ac:picMkLst>
            <pc:docMk/>
            <pc:sldMk cId="243290723" sldId="2146847170"/>
            <ac:picMk id="201" creationId="{6F88E221-337E-4641-92AA-BAE621FF3F34}"/>
          </ac:picMkLst>
        </pc:picChg>
        <pc:picChg chg="del">
          <ac:chgData name="Panzironi, Flavia" userId="2605e054-86b8-47a6-8c99-cd9580752c93" providerId="ADAL" clId="{99C875BC-2FDF-414D-8876-086A343E11CD}" dt="2022-06-01T06:25:06.307" v="1779" actId="478"/>
          <ac:picMkLst>
            <pc:docMk/>
            <pc:sldMk cId="243290723" sldId="2146847170"/>
            <ac:picMk id="203" creationId="{CEC96710-6518-462D-9560-3C6D9C84FD49}"/>
          </ac:picMkLst>
        </pc:picChg>
        <pc:picChg chg="del">
          <ac:chgData name="Panzironi, Flavia" userId="2605e054-86b8-47a6-8c99-cd9580752c93" providerId="ADAL" clId="{99C875BC-2FDF-414D-8876-086A343E11CD}" dt="2022-06-01T06:25:06.307" v="1779" actId="478"/>
          <ac:picMkLst>
            <pc:docMk/>
            <pc:sldMk cId="243290723" sldId="2146847170"/>
            <ac:picMk id="204" creationId="{5FC55E5A-6065-499B-B400-5673E6251387}"/>
          </ac:picMkLst>
        </pc:picChg>
        <pc:picChg chg="del">
          <ac:chgData name="Panzironi, Flavia" userId="2605e054-86b8-47a6-8c99-cd9580752c93" providerId="ADAL" clId="{99C875BC-2FDF-414D-8876-086A343E11CD}" dt="2022-06-01T06:25:06.307" v="1779" actId="478"/>
          <ac:picMkLst>
            <pc:docMk/>
            <pc:sldMk cId="243290723" sldId="2146847170"/>
            <ac:picMk id="205" creationId="{10F8A4DB-7183-4FAA-953A-B80C4C77CE29}"/>
          </ac:picMkLst>
        </pc:picChg>
        <pc:picChg chg="del">
          <ac:chgData name="Panzironi, Flavia" userId="2605e054-86b8-47a6-8c99-cd9580752c93" providerId="ADAL" clId="{99C875BC-2FDF-414D-8876-086A343E11CD}" dt="2022-06-01T06:25:06.307" v="1779" actId="478"/>
          <ac:picMkLst>
            <pc:docMk/>
            <pc:sldMk cId="243290723" sldId="2146847170"/>
            <ac:picMk id="206" creationId="{F15E727A-9993-4B5A-A508-9DFA9ABEAFED}"/>
          </ac:picMkLst>
        </pc:picChg>
        <pc:picChg chg="del">
          <ac:chgData name="Panzironi, Flavia" userId="2605e054-86b8-47a6-8c99-cd9580752c93" providerId="ADAL" clId="{99C875BC-2FDF-414D-8876-086A343E11CD}" dt="2022-06-01T06:25:06.307" v="1779" actId="478"/>
          <ac:picMkLst>
            <pc:docMk/>
            <pc:sldMk cId="243290723" sldId="2146847170"/>
            <ac:picMk id="212" creationId="{C650FF32-1EA3-460A-AE52-524F8C3C8D2C}"/>
          </ac:picMkLst>
        </pc:picChg>
        <pc:picChg chg="del">
          <ac:chgData name="Panzironi, Flavia" userId="2605e054-86b8-47a6-8c99-cd9580752c93" providerId="ADAL" clId="{99C875BC-2FDF-414D-8876-086A343E11CD}" dt="2022-06-01T06:25:06.307" v="1779" actId="478"/>
          <ac:picMkLst>
            <pc:docMk/>
            <pc:sldMk cId="243290723" sldId="2146847170"/>
            <ac:picMk id="214" creationId="{83075BB9-6063-445A-AFFA-6EF1A5A0E77F}"/>
          </ac:picMkLst>
        </pc:picChg>
        <pc:picChg chg="del">
          <ac:chgData name="Panzironi, Flavia" userId="2605e054-86b8-47a6-8c99-cd9580752c93" providerId="ADAL" clId="{99C875BC-2FDF-414D-8876-086A343E11CD}" dt="2022-06-01T06:25:06.307" v="1779" actId="478"/>
          <ac:picMkLst>
            <pc:docMk/>
            <pc:sldMk cId="243290723" sldId="2146847170"/>
            <ac:picMk id="217" creationId="{BDC47B6E-A6C5-4E9C-B234-91E4EC809E5E}"/>
          </ac:picMkLst>
        </pc:picChg>
        <pc:picChg chg="del">
          <ac:chgData name="Panzironi, Flavia" userId="2605e054-86b8-47a6-8c99-cd9580752c93" providerId="ADAL" clId="{99C875BC-2FDF-414D-8876-086A343E11CD}" dt="2022-06-01T06:25:06.307" v="1779" actId="478"/>
          <ac:picMkLst>
            <pc:docMk/>
            <pc:sldMk cId="243290723" sldId="2146847170"/>
            <ac:picMk id="222" creationId="{EC55147B-58C5-49FD-80C4-B0EEFBFC2CAA}"/>
          </ac:picMkLst>
        </pc:picChg>
        <pc:picChg chg="del">
          <ac:chgData name="Panzironi, Flavia" userId="2605e054-86b8-47a6-8c99-cd9580752c93" providerId="ADAL" clId="{99C875BC-2FDF-414D-8876-086A343E11CD}" dt="2022-06-01T06:25:06.307" v="1779" actId="478"/>
          <ac:picMkLst>
            <pc:docMk/>
            <pc:sldMk cId="243290723" sldId="2146847170"/>
            <ac:picMk id="223" creationId="{F52B7D6B-84C4-45C3-B79A-868D2E40ACD2}"/>
          </ac:picMkLst>
        </pc:picChg>
        <pc:picChg chg="del">
          <ac:chgData name="Panzironi, Flavia" userId="2605e054-86b8-47a6-8c99-cd9580752c93" providerId="ADAL" clId="{99C875BC-2FDF-414D-8876-086A343E11CD}" dt="2022-06-01T06:25:06.307" v="1779" actId="478"/>
          <ac:picMkLst>
            <pc:docMk/>
            <pc:sldMk cId="243290723" sldId="2146847170"/>
            <ac:picMk id="225" creationId="{15C80E3B-AE0C-4BC2-9430-5A9F0F885E74}"/>
          </ac:picMkLst>
        </pc:picChg>
        <pc:picChg chg="del">
          <ac:chgData name="Panzironi, Flavia" userId="2605e054-86b8-47a6-8c99-cd9580752c93" providerId="ADAL" clId="{99C875BC-2FDF-414D-8876-086A343E11CD}" dt="2022-06-01T06:25:06.307" v="1779" actId="478"/>
          <ac:picMkLst>
            <pc:docMk/>
            <pc:sldMk cId="243290723" sldId="2146847170"/>
            <ac:picMk id="226" creationId="{12B5199B-0B59-4A3E-9C5B-68C72CD83DF6}"/>
          </ac:picMkLst>
        </pc:picChg>
        <pc:picChg chg="del">
          <ac:chgData name="Panzironi, Flavia" userId="2605e054-86b8-47a6-8c99-cd9580752c93" providerId="ADAL" clId="{99C875BC-2FDF-414D-8876-086A343E11CD}" dt="2022-06-01T06:25:06.307" v="1779" actId="478"/>
          <ac:picMkLst>
            <pc:docMk/>
            <pc:sldMk cId="243290723" sldId="2146847170"/>
            <ac:picMk id="227" creationId="{42640973-D506-4E4F-BE4A-ECDDC2D4EC5B}"/>
          </ac:picMkLst>
        </pc:picChg>
        <pc:picChg chg="del">
          <ac:chgData name="Panzironi, Flavia" userId="2605e054-86b8-47a6-8c99-cd9580752c93" providerId="ADAL" clId="{99C875BC-2FDF-414D-8876-086A343E11CD}" dt="2022-06-01T06:25:06.307" v="1779" actId="478"/>
          <ac:picMkLst>
            <pc:docMk/>
            <pc:sldMk cId="243290723" sldId="2146847170"/>
            <ac:picMk id="228" creationId="{7D28A218-3669-498A-B830-2AD0213379D8}"/>
          </ac:picMkLst>
        </pc:picChg>
        <pc:picChg chg="del">
          <ac:chgData name="Panzironi, Flavia" userId="2605e054-86b8-47a6-8c99-cd9580752c93" providerId="ADAL" clId="{99C875BC-2FDF-414D-8876-086A343E11CD}" dt="2022-06-01T06:25:06.307" v="1779" actId="478"/>
          <ac:picMkLst>
            <pc:docMk/>
            <pc:sldMk cId="243290723" sldId="2146847170"/>
            <ac:picMk id="231" creationId="{E34C9B95-A17D-40A2-A414-7E134E8A34E0}"/>
          </ac:picMkLst>
        </pc:picChg>
        <pc:picChg chg="del">
          <ac:chgData name="Panzironi, Flavia" userId="2605e054-86b8-47a6-8c99-cd9580752c93" providerId="ADAL" clId="{99C875BC-2FDF-414D-8876-086A343E11CD}" dt="2022-06-01T06:25:06.307" v="1779" actId="478"/>
          <ac:picMkLst>
            <pc:docMk/>
            <pc:sldMk cId="243290723" sldId="2146847170"/>
            <ac:picMk id="232" creationId="{55746BA1-829E-4C65-AD14-42B85D2A8E5F}"/>
          </ac:picMkLst>
        </pc:picChg>
        <pc:picChg chg="del">
          <ac:chgData name="Panzironi, Flavia" userId="2605e054-86b8-47a6-8c99-cd9580752c93" providerId="ADAL" clId="{99C875BC-2FDF-414D-8876-086A343E11CD}" dt="2022-06-01T06:25:06.307" v="1779" actId="478"/>
          <ac:picMkLst>
            <pc:docMk/>
            <pc:sldMk cId="243290723" sldId="2146847170"/>
            <ac:picMk id="233" creationId="{20C0FB6B-4B01-4DF4-9EB7-948E8BD62F8D}"/>
          </ac:picMkLst>
        </pc:picChg>
        <pc:picChg chg="del">
          <ac:chgData name="Panzironi, Flavia" userId="2605e054-86b8-47a6-8c99-cd9580752c93" providerId="ADAL" clId="{99C875BC-2FDF-414D-8876-086A343E11CD}" dt="2022-06-01T06:25:06.307" v="1779" actId="478"/>
          <ac:picMkLst>
            <pc:docMk/>
            <pc:sldMk cId="243290723" sldId="2146847170"/>
            <ac:picMk id="234" creationId="{4157C576-5106-4760-AE0C-4207DC9768DA}"/>
          </ac:picMkLst>
        </pc:picChg>
        <pc:picChg chg="del">
          <ac:chgData name="Panzironi, Flavia" userId="2605e054-86b8-47a6-8c99-cd9580752c93" providerId="ADAL" clId="{99C875BC-2FDF-414D-8876-086A343E11CD}" dt="2022-06-01T06:25:06.307" v="1779" actId="478"/>
          <ac:picMkLst>
            <pc:docMk/>
            <pc:sldMk cId="243290723" sldId="2146847170"/>
            <ac:picMk id="235" creationId="{7AB74DFA-E6E1-4794-B8AF-1193F49B24BF}"/>
          </ac:picMkLst>
        </pc:picChg>
        <pc:picChg chg="del">
          <ac:chgData name="Panzironi, Flavia" userId="2605e054-86b8-47a6-8c99-cd9580752c93" providerId="ADAL" clId="{99C875BC-2FDF-414D-8876-086A343E11CD}" dt="2022-06-01T06:25:06.307" v="1779" actId="478"/>
          <ac:picMkLst>
            <pc:docMk/>
            <pc:sldMk cId="243290723" sldId="2146847170"/>
            <ac:picMk id="236" creationId="{3B5E4947-C2ED-4F05-9C68-AE9F529CD341}"/>
          </ac:picMkLst>
        </pc:picChg>
        <pc:picChg chg="del">
          <ac:chgData name="Panzironi, Flavia" userId="2605e054-86b8-47a6-8c99-cd9580752c93" providerId="ADAL" clId="{99C875BC-2FDF-414D-8876-086A343E11CD}" dt="2022-06-01T06:25:06.307" v="1779" actId="478"/>
          <ac:picMkLst>
            <pc:docMk/>
            <pc:sldMk cId="243290723" sldId="2146847170"/>
            <ac:picMk id="237" creationId="{DECC4655-F911-4AA0-A18F-4C123E570C47}"/>
          </ac:picMkLst>
        </pc:picChg>
        <pc:picChg chg="add mod">
          <ac:chgData name="Panzironi, Flavia" userId="2605e054-86b8-47a6-8c99-cd9580752c93" providerId="ADAL" clId="{99C875BC-2FDF-414D-8876-086A343E11CD}" dt="2022-06-01T06:32:43.178" v="1793" actId="164"/>
          <ac:picMkLst>
            <pc:docMk/>
            <pc:sldMk cId="243290723" sldId="2146847170"/>
            <ac:picMk id="239" creationId="{708584B1-4C9C-4232-83AF-AE61C93746AE}"/>
          </ac:picMkLst>
        </pc:picChg>
        <pc:picChg chg="del">
          <ac:chgData name="Panzironi, Flavia" userId="2605e054-86b8-47a6-8c99-cd9580752c93" providerId="ADAL" clId="{99C875BC-2FDF-414D-8876-086A343E11CD}" dt="2022-06-01T06:25:06.307" v="1779" actId="478"/>
          <ac:picMkLst>
            <pc:docMk/>
            <pc:sldMk cId="243290723" sldId="2146847170"/>
            <ac:picMk id="241" creationId="{FBCDCDA6-9AB6-4A9D-B2B9-7A5E29D3B943}"/>
          </ac:picMkLst>
        </pc:picChg>
        <pc:picChg chg="del">
          <ac:chgData name="Panzironi, Flavia" userId="2605e054-86b8-47a6-8c99-cd9580752c93" providerId="ADAL" clId="{99C875BC-2FDF-414D-8876-086A343E11CD}" dt="2022-06-01T06:25:06.307" v="1779" actId="478"/>
          <ac:picMkLst>
            <pc:docMk/>
            <pc:sldMk cId="243290723" sldId="2146847170"/>
            <ac:picMk id="242" creationId="{68538276-F038-4450-BB33-3A8A95274EAD}"/>
          </ac:picMkLst>
        </pc:picChg>
        <pc:picChg chg="add del mod topLvl">
          <ac:chgData name="Panzironi, Flavia" userId="2605e054-86b8-47a6-8c99-cd9580752c93" providerId="ADAL" clId="{99C875BC-2FDF-414D-8876-086A343E11CD}" dt="2022-06-01T06:32:24.280" v="1789" actId="478"/>
          <ac:picMkLst>
            <pc:docMk/>
            <pc:sldMk cId="243290723" sldId="2146847170"/>
            <ac:picMk id="245" creationId="{AA01A0B8-108A-4FFA-96A6-26D7A5D89E08}"/>
          </ac:picMkLst>
        </pc:picChg>
        <pc:picChg chg="mod">
          <ac:chgData name="Panzironi, Flavia" userId="2605e054-86b8-47a6-8c99-cd9580752c93" providerId="ADAL" clId="{99C875BC-2FDF-414D-8876-086A343E11CD}" dt="2022-06-01T06:26:49.002" v="1783" actId="165"/>
          <ac:picMkLst>
            <pc:docMk/>
            <pc:sldMk cId="243290723" sldId="2146847170"/>
            <ac:picMk id="287" creationId="{9F0BF8A9-E088-4289-BB70-89D2727DBF04}"/>
          </ac:picMkLst>
        </pc:picChg>
        <pc:picChg chg="mod">
          <ac:chgData name="Panzironi, Flavia" userId="2605e054-86b8-47a6-8c99-cd9580752c93" providerId="ADAL" clId="{99C875BC-2FDF-414D-8876-086A343E11CD}" dt="2022-06-01T06:26:49.002" v="1783" actId="165"/>
          <ac:picMkLst>
            <pc:docMk/>
            <pc:sldMk cId="243290723" sldId="2146847170"/>
            <ac:picMk id="288" creationId="{51AA9F04-09D5-471A-B208-9718D182BD7A}"/>
          </ac:picMkLst>
        </pc:picChg>
        <pc:picChg chg="mod">
          <ac:chgData name="Panzironi, Flavia" userId="2605e054-86b8-47a6-8c99-cd9580752c93" providerId="ADAL" clId="{99C875BC-2FDF-414D-8876-086A343E11CD}" dt="2022-06-01T06:26:49.002" v="1783" actId="165"/>
          <ac:picMkLst>
            <pc:docMk/>
            <pc:sldMk cId="243290723" sldId="2146847170"/>
            <ac:picMk id="289" creationId="{8C195FF4-D90E-46BD-9DF4-1BFA89B4894B}"/>
          </ac:picMkLst>
        </pc:picChg>
        <pc:picChg chg="mod">
          <ac:chgData name="Panzironi, Flavia" userId="2605e054-86b8-47a6-8c99-cd9580752c93" providerId="ADAL" clId="{99C875BC-2FDF-414D-8876-086A343E11CD}" dt="2022-06-01T06:26:49.002" v="1783" actId="165"/>
          <ac:picMkLst>
            <pc:docMk/>
            <pc:sldMk cId="243290723" sldId="2146847170"/>
            <ac:picMk id="290" creationId="{3415DB74-885C-49C8-AF84-97C8D71F04D8}"/>
          </ac:picMkLst>
        </pc:picChg>
        <pc:picChg chg="mod">
          <ac:chgData name="Panzironi, Flavia" userId="2605e054-86b8-47a6-8c99-cd9580752c93" providerId="ADAL" clId="{99C875BC-2FDF-414D-8876-086A343E11CD}" dt="2022-06-01T06:26:49.002" v="1783" actId="165"/>
          <ac:picMkLst>
            <pc:docMk/>
            <pc:sldMk cId="243290723" sldId="2146847170"/>
            <ac:picMk id="291" creationId="{345D1B10-5ADE-468B-B650-C5EB13031F39}"/>
          </ac:picMkLst>
        </pc:picChg>
        <pc:picChg chg="mod">
          <ac:chgData name="Panzironi, Flavia" userId="2605e054-86b8-47a6-8c99-cd9580752c93" providerId="ADAL" clId="{99C875BC-2FDF-414D-8876-086A343E11CD}" dt="2022-06-01T06:26:49.002" v="1783" actId="165"/>
          <ac:picMkLst>
            <pc:docMk/>
            <pc:sldMk cId="243290723" sldId="2146847170"/>
            <ac:picMk id="292" creationId="{4A70C06F-E801-4B91-A173-0FCCA675E3DD}"/>
          </ac:picMkLst>
        </pc:picChg>
        <pc:picChg chg="mod">
          <ac:chgData name="Panzironi, Flavia" userId="2605e054-86b8-47a6-8c99-cd9580752c93" providerId="ADAL" clId="{99C875BC-2FDF-414D-8876-086A343E11CD}" dt="2022-06-01T06:26:49.002" v="1783" actId="165"/>
          <ac:picMkLst>
            <pc:docMk/>
            <pc:sldMk cId="243290723" sldId="2146847170"/>
            <ac:picMk id="293" creationId="{046B376D-B288-44E8-A24E-E3E014634F5F}"/>
          </ac:picMkLst>
        </pc:picChg>
        <pc:picChg chg="mod">
          <ac:chgData name="Panzironi, Flavia" userId="2605e054-86b8-47a6-8c99-cd9580752c93" providerId="ADAL" clId="{99C875BC-2FDF-414D-8876-086A343E11CD}" dt="2022-06-01T06:26:49.002" v="1783" actId="165"/>
          <ac:picMkLst>
            <pc:docMk/>
            <pc:sldMk cId="243290723" sldId="2146847170"/>
            <ac:picMk id="294" creationId="{0DD9BA31-E3E1-480E-ABB7-F3E9548A403A}"/>
          </ac:picMkLst>
        </pc:picChg>
        <pc:picChg chg="mod">
          <ac:chgData name="Panzironi, Flavia" userId="2605e054-86b8-47a6-8c99-cd9580752c93" providerId="ADAL" clId="{99C875BC-2FDF-414D-8876-086A343E11CD}" dt="2022-06-01T06:26:49.002" v="1783" actId="165"/>
          <ac:picMkLst>
            <pc:docMk/>
            <pc:sldMk cId="243290723" sldId="2146847170"/>
            <ac:picMk id="297" creationId="{319EDB3A-66FE-4923-A71E-E3308B500ADD}"/>
          </ac:picMkLst>
        </pc:picChg>
        <pc:picChg chg="mod">
          <ac:chgData name="Panzironi, Flavia" userId="2605e054-86b8-47a6-8c99-cd9580752c93" providerId="ADAL" clId="{99C875BC-2FDF-414D-8876-086A343E11CD}" dt="2022-06-01T06:26:49.002" v="1783" actId="165"/>
          <ac:picMkLst>
            <pc:docMk/>
            <pc:sldMk cId="243290723" sldId="2146847170"/>
            <ac:picMk id="364" creationId="{7EF1729E-56BD-4C73-8E99-EDBF1E35A42B}"/>
          </ac:picMkLst>
        </pc:picChg>
        <pc:picChg chg="mod">
          <ac:chgData name="Panzironi, Flavia" userId="2605e054-86b8-47a6-8c99-cd9580752c93" providerId="ADAL" clId="{99C875BC-2FDF-414D-8876-086A343E11CD}" dt="2022-06-01T06:26:49.002" v="1783" actId="165"/>
          <ac:picMkLst>
            <pc:docMk/>
            <pc:sldMk cId="243290723" sldId="2146847170"/>
            <ac:picMk id="365" creationId="{8A068BE2-6009-48CF-B74A-51E984BA8736}"/>
          </ac:picMkLst>
        </pc:picChg>
        <pc:picChg chg="mod">
          <ac:chgData name="Panzironi, Flavia" userId="2605e054-86b8-47a6-8c99-cd9580752c93" providerId="ADAL" clId="{99C875BC-2FDF-414D-8876-086A343E11CD}" dt="2022-06-01T06:26:49.002" v="1783" actId="165"/>
          <ac:picMkLst>
            <pc:docMk/>
            <pc:sldMk cId="243290723" sldId="2146847170"/>
            <ac:picMk id="366" creationId="{94363F8F-99C0-4132-A41D-3D771DD15B29}"/>
          </ac:picMkLst>
        </pc:picChg>
        <pc:picChg chg="mod">
          <ac:chgData name="Panzironi, Flavia" userId="2605e054-86b8-47a6-8c99-cd9580752c93" providerId="ADAL" clId="{99C875BC-2FDF-414D-8876-086A343E11CD}" dt="2022-06-01T06:26:49.002" v="1783" actId="165"/>
          <ac:picMkLst>
            <pc:docMk/>
            <pc:sldMk cId="243290723" sldId="2146847170"/>
            <ac:picMk id="367" creationId="{FBC69807-781B-4238-B4A6-F8B4052D2C8E}"/>
          </ac:picMkLst>
        </pc:picChg>
        <pc:picChg chg="mod">
          <ac:chgData name="Panzironi, Flavia" userId="2605e054-86b8-47a6-8c99-cd9580752c93" providerId="ADAL" clId="{99C875BC-2FDF-414D-8876-086A343E11CD}" dt="2022-06-01T06:26:49.002" v="1783" actId="165"/>
          <ac:picMkLst>
            <pc:docMk/>
            <pc:sldMk cId="243290723" sldId="2146847170"/>
            <ac:picMk id="368" creationId="{425613C7-1284-43CE-B0DD-3E59A8BC8056}"/>
          </ac:picMkLst>
        </pc:picChg>
        <pc:picChg chg="mod">
          <ac:chgData name="Panzironi, Flavia" userId="2605e054-86b8-47a6-8c99-cd9580752c93" providerId="ADAL" clId="{99C875BC-2FDF-414D-8876-086A343E11CD}" dt="2022-06-01T06:26:49.002" v="1783" actId="165"/>
          <ac:picMkLst>
            <pc:docMk/>
            <pc:sldMk cId="243290723" sldId="2146847170"/>
            <ac:picMk id="369" creationId="{5AE8B71B-D727-4CBD-9C2A-7990B7C25FE5}"/>
          </ac:picMkLst>
        </pc:picChg>
        <pc:picChg chg="mod">
          <ac:chgData name="Panzironi, Flavia" userId="2605e054-86b8-47a6-8c99-cd9580752c93" providerId="ADAL" clId="{99C875BC-2FDF-414D-8876-086A343E11CD}" dt="2022-06-01T06:26:49.002" v="1783" actId="165"/>
          <ac:picMkLst>
            <pc:docMk/>
            <pc:sldMk cId="243290723" sldId="2146847170"/>
            <ac:picMk id="370" creationId="{9D5538E4-188A-41E5-9663-144CB5B5CF12}"/>
          </ac:picMkLst>
        </pc:picChg>
        <pc:picChg chg="mod">
          <ac:chgData name="Panzironi, Flavia" userId="2605e054-86b8-47a6-8c99-cd9580752c93" providerId="ADAL" clId="{99C875BC-2FDF-414D-8876-086A343E11CD}" dt="2022-06-01T06:26:49.002" v="1783" actId="165"/>
          <ac:picMkLst>
            <pc:docMk/>
            <pc:sldMk cId="243290723" sldId="2146847170"/>
            <ac:picMk id="371" creationId="{E1456C46-7A14-42CC-905B-3FA9B7278E36}"/>
          </ac:picMkLst>
        </pc:picChg>
        <pc:picChg chg="mod">
          <ac:chgData name="Panzironi, Flavia" userId="2605e054-86b8-47a6-8c99-cd9580752c93" providerId="ADAL" clId="{99C875BC-2FDF-414D-8876-086A343E11CD}" dt="2022-06-01T06:26:49.002" v="1783" actId="165"/>
          <ac:picMkLst>
            <pc:docMk/>
            <pc:sldMk cId="243290723" sldId="2146847170"/>
            <ac:picMk id="372" creationId="{974CA709-39B7-465E-B94A-014C8D481F34}"/>
          </ac:picMkLst>
        </pc:picChg>
        <pc:picChg chg="mod">
          <ac:chgData name="Panzironi, Flavia" userId="2605e054-86b8-47a6-8c99-cd9580752c93" providerId="ADAL" clId="{99C875BC-2FDF-414D-8876-086A343E11CD}" dt="2022-06-01T06:26:49.002" v="1783" actId="165"/>
          <ac:picMkLst>
            <pc:docMk/>
            <pc:sldMk cId="243290723" sldId="2146847170"/>
            <ac:picMk id="373" creationId="{237CDDF3-24FF-4271-B7D7-517C34664D70}"/>
          </ac:picMkLst>
        </pc:picChg>
        <pc:picChg chg="mod">
          <ac:chgData name="Panzironi, Flavia" userId="2605e054-86b8-47a6-8c99-cd9580752c93" providerId="ADAL" clId="{99C875BC-2FDF-414D-8876-086A343E11CD}" dt="2022-06-01T06:26:49.002" v="1783" actId="165"/>
          <ac:picMkLst>
            <pc:docMk/>
            <pc:sldMk cId="243290723" sldId="2146847170"/>
            <ac:picMk id="374" creationId="{331EF2F9-683E-438D-B5BD-CF4575DBCF52}"/>
          </ac:picMkLst>
        </pc:picChg>
        <pc:picChg chg="mod">
          <ac:chgData name="Panzironi, Flavia" userId="2605e054-86b8-47a6-8c99-cd9580752c93" providerId="ADAL" clId="{99C875BC-2FDF-414D-8876-086A343E11CD}" dt="2022-06-01T06:26:49.002" v="1783" actId="165"/>
          <ac:picMkLst>
            <pc:docMk/>
            <pc:sldMk cId="243290723" sldId="2146847170"/>
            <ac:picMk id="375" creationId="{B4AD2FC7-9F30-46BF-8AC8-FEF0BA1267C3}"/>
          </ac:picMkLst>
        </pc:picChg>
        <pc:picChg chg="mod">
          <ac:chgData name="Panzironi, Flavia" userId="2605e054-86b8-47a6-8c99-cd9580752c93" providerId="ADAL" clId="{99C875BC-2FDF-414D-8876-086A343E11CD}" dt="2022-06-01T06:26:49.002" v="1783" actId="165"/>
          <ac:picMkLst>
            <pc:docMk/>
            <pc:sldMk cId="243290723" sldId="2146847170"/>
            <ac:picMk id="376" creationId="{84A91326-F015-4FB2-B802-E91F3E407A66}"/>
          </ac:picMkLst>
        </pc:picChg>
        <pc:picChg chg="mod">
          <ac:chgData name="Panzironi, Flavia" userId="2605e054-86b8-47a6-8c99-cd9580752c93" providerId="ADAL" clId="{99C875BC-2FDF-414D-8876-086A343E11CD}" dt="2022-06-01T06:26:49.002" v="1783" actId="165"/>
          <ac:picMkLst>
            <pc:docMk/>
            <pc:sldMk cId="243290723" sldId="2146847170"/>
            <ac:picMk id="377" creationId="{3456CCB0-D09B-496E-A16F-E86822377BAD}"/>
          </ac:picMkLst>
        </pc:picChg>
        <pc:picChg chg="mod">
          <ac:chgData name="Panzironi, Flavia" userId="2605e054-86b8-47a6-8c99-cd9580752c93" providerId="ADAL" clId="{99C875BC-2FDF-414D-8876-086A343E11CD}" dt="2022-06-01T06:26:49.002" v="1783" actId="165"/>
          <ac:picMkLst>
            <pc:docMk/>
            <pc:sldMk cId="243290723" sldId="2146847170"/>
            <ac:picMk id="378" creationId="{E1562AC0-F66D-404D-B308-C2D72BD1CD64}"/>
          </ac:picMkLst>
        </pc:picChg>
        <pc:picChg chg="mod">
          <ac:chgData name="Panzironi, Flavia" userId="2605e054-86b8-47a6-8c99-cd9580752c93" providerId="ADAL" clId="{99C875BC-2FDF-414D-8876-086A343E11CD}" dt="2022-06-01T06:26:49.002" v="1783" actId="165"/>
          <ac:picMkLst>
            <pc:docMk/>
            <pc:sldMk cId="243290723" sldId="2146847170"/>
            <ac:picMk id="379" creationId="{3FB7215A-D0E6-42C1-9DF7-8D980A339958}"/>
          </ac:picMkLst>
        </pc:picChg>
        <pc:picChg chg="mod">
          <ac:chgData name="Panzironi, Flavia" userId="2605e054-86b8-47a6-8c99-cd9580752c93" providerId="ADAL" clId="{99C875BC-2FDF-414D-8876-086A343E11CD}" dt="2022-06-01T06:26:49.002" v="1783" actId="165"/>
          <ac:picMkLst>
            <pc:docMk/>
            <pc:sldMk cId="243290723" sldId="2146847170"/>
            <ac:picMk id="380" creationId="{2AE193BA-A79D-4AEE-9F4A-2681A08BD8C9}"/>
          </ac:picMkLst>
        </pc:picChg>
        <pc:picChg chg="mod">
          <ac:chgData name="Panzironi, Flavia" userId="2605e054-86b8-47a6-8c99-cd9580752c93" providerId="ADAL" clId="{99C875BC-2FDF-414D-8876-086A343E11CD}" dt="2022-06-01T06:26:49.002" v="1783" actId="165"/>
          <ac:picMkLst>
            <pc:docMk/>
            <pc:sldMk cId="243290723" sldId="2146847170"/>
            <ac:picMk id="381" creationId="{A4B37568-0B03-4634-9ED9-A5D0BDD70462}"/>
          </ac:picMkLst>
        </pc:picChg>
        <pc:picChg chg="mod">
          <ac:chgData name="Panzironi, Flavia" userId="2605e054-86b8-47a6-8c99-cd9580752c93" providerId="ADAL" clId="{99C875BC-2FDF-414D-8876-086A343E11CD}" dt="2022-06-01T06:26:49.002" v="1783" actId="165"/>
          <ac:picMkLst>
            <pc:docMk/>
            <pc:sldMk cId="243290723" sldId="2146847170"/>
            <ac:picMk id="382" creationId="{BF1D2BBF-5424-4635-BB87-B85D29059853}"/>
          </ac:picMkLst>
        </pc:picChg>
        <pc:picChg chg="mod">
          <ac:chgData name="Panzironi, Flavia" userId="2605e054-86b8-47a6-8c99-cd9580752c93" providerId="ADAL" clId="{99C875BC-2FDF-414D-8876-086A343E11CD}" dt="2022-06-01T06:26:49.002" v="1783" actId="165"/>
          <ac:picMkLst>
            <pc:docMk/>
            <pc:sldMk cId="243290723" sldId="2146847170"/>
            <ac:picMk id="383" creationId="{6B75171A-C493-4CE6-A8E4-EAC55F1F6E3F}"/>
          </ac:picMkLst>
        </pc:picChg>
        <pc:picChg chg="mod">
          <ac:chgData name="Panzironi, Flavia" userId="2605e054-86b8-47a6-8c99-cd9580752c93" providerId="ADAL" clId="{99C875BC-2FDF-414D-8876-086A343E11CD}" dt="2022-06-01T06:26:49.002" v="1783" actId="165"/>
          <ac:picMkLst>
            <pc:docMk/>
            <pc:sldMk cId="243290723" sldId="2146847170"/>
            <ac:picMk id="384" creationId="{28857D0B-D983-4C3A-A5D1-D471BE3C0ADF}"/>
          </ac:picMkLst>
        </pc:picChg>
        <pc:picChg chg="mod">
          <ac:chgData name="Panzironi, Flavia" userId="2605e054-86b8-47a6-8c99-cd9580752c93" providerId="ADAL" clId="{99C875BC-2FDF-414D-8876-086A343E11CD}" dt="2022-06-01T06:26:49.002" v="1783" actId="165"/>
          <ac:picMkLst>
            <pc:docMk/>
            <pc:sldMk cId="243290723" sldId="2146847170"/>
            <ac:picMk id="385" creationId="{D030E63C-6DEF-4666-AE57-3800516A4692}"/>
          </ac:picMkLst>
        </pc:picChg>
        <pc:picChg chg="mod">
          <ac:chgData name="Panzironi, Flavia" userId="2605e054-86b8-47a6-8c99-cd9580752c93" providerId="ADAL" clId="{99C875BC-2FDF-414D-8876-086A343E11CD}" dt="2022-06-01T06:26:49.002" v="1783" actId="165"/>
          <ac:picMkLst>
            <pc:docMk/>
            <pc:sldMk cId="243290723" sldId="2146847170"/>
            <ac:picMk id="386" creationId="{65D8A87B-E15A-49BE-86CC-29698B02E4EE}"/>
          </ac:picMkLst>
        </pc:picChg>
        <pc:picChg chg="mod">
          <ac:chgData name="Panzironi, Flavia" userId="2605e054-86b8-47a6-8c99-cd9580752c93" providerId="ADAL" clId="{99C875BC-2FDF-414D-8876-086A343E11CD}" dt="2022-06-01T06:26:49.002" v="1783" actId="165"/>
          <ac:picMkLst>
            <pc:docMk/>
            <pc:sldMk cId="243290723" sldId="2146847170"/>
            <ac:picMk id="387" creationId="{ECB59397-3A31-4549-8F11-147EB34A446B}"/>
          </ac:picMkLst>
        </pc:picChg>
        <pc:picChg chg="mod">
          <ac:chgData name="Panzironi, Flavia" userId="2605e054-86b8-47a6-8c99-cd9580752c93" providerId="ADAL" clId="{99C875BC-2FDF-414D-8876-086A343E11CD}" dt="2022-06-01T06:26:49.002" v="1783" actId="165"/>
          <ac:picMkLst>
            <pc:docMk/>
            <pc:sldMk cId="243290723" sldId="2146847170"/>
            <ac:picMk id="388" creationId="{7986C03B-4AD5-45CE-9F26-B0CE7C612772}"/>
          </ac:picMkLst>
        </pc:picChg>
        <pc:picChg chg="mod">
          <ac:chgData name="Panzironi, Flavia" userId="2605e054-86b8-47a6-8c99-cd9580752c93" providerId="ADAL" clId="{99C875BC-2FDF-414D-8876-086A343E11CD}" dt="2022-06-01T06:26:49.002" v="1783" actId="165"/>
          <ac:picMkLst>
            <pc:docMk/>
            <pc:sldMk cId="243290723" sldId="2146847170"/>
            <ac:picMk id="389" creationId="{0816A93B-FB74-4CB3-91C2-9C0BDFE77536}"/>
          </ac:picMkLst>
        </pc:picChg>
        <pc:picChg chg="mod">
          <ac:chgData name="Panzironi, Flavia" userId="2605e054-86b8-47a6-8c99-cd9580752c93" providerId="ADAL" clId="{99C875BC-2FDF-414D-8876-086A343E11CD}" dt="2022-06-01T06:26:49.002" v="1783" actId="165"/>
          <ac:picMkLst>
            <pc:docMk/>
            <pc:sldMk cId="243290723" sldId="2146847170"/>
            <ac:picMk id="390" creationId="{FE4B744C-77EE-4290-B55E-10C4D75FE826}"/>
          </ac:picMkLst>
        </pc:picChg>
        <pc:picChg chg="mod">
          <ac:chgData name="Panzironi, Flavia" userId="2605e054-86b8-47a6-8c99-cd9580752c93" providerId="ADAL" clId="{99C875BC-2FDF-414D-8876-086A343E11CD}" dt="2022-06-01T06:26:49.002" v="1783" actId="165"/>
          <ac:picMkLst>
            <pc:docMk/>
            <pc:sldMk cId="243290723" sldId="2146847170"/>
            <ac:picMk id="391" creationId="{6FAADDFB-99F2-4BCF-8DA7-9180B6612C2A}"/>
          </ac:picMkLst>
        </pc:picChg>
        <pc:picChg chg="mod">
          <ac:chgData name="Panzironi, Flavia" userId="2605e054-86b8-47a6-8c99-cd9580752c93" providerId="ADAL" clId="{99C875BC-2FDF-414D-8876-086A343E11CD}" dt="2022-06-01T06:26:49.002" v="1783" actId="165"/>
          <ac:picMkLst>
            <pc:docMk/>
            <pc:sldMk cId="243290723" sldId="2146847170"/>
            <ac:picMk id="392" creationId="{7CDCBE9F-32B1-4C21-A274-733229E230AA}"/>
          </ac:picMkLst>
        </pc:picChg>
        <pc:picChg chg="mod">
          <ac:chgData name="Panzironi, Flavia" userId="2605e054-86b8-47a6-8c99-cd9580752c93" providerId="ADAL" clId="{99C875BC-2FDF-414D-8876-086A343E11CD}" dt="2022-06-01T06:26:49.002" v="1783" actId="165"/>
          <ac:picMkLst>
            <pc:docMk/>
            <pc:sldMk cId="243290723" sldId="2146847170"/>
            <ac:picMk id="393" creationId="{EC48669A-FA73-48E5-B3F2-931A9EB725EE}"/>
          </ac:picMkLst>
        </pc:picChg>
        <pc:picChg chg="mod">
          <ac:chgData name="Panzironi, Flavia" userId="2605e054-86b8-47a6-8c99-cd9580752c93" providerId="ADAL" clId="{99C875BC-2FDF-414D-8876-086A343E11CD}" dt="2022-06-01T06:26:49.002" v="1783" actId="165"/>
          <ac:picMkLst>
            <pc:docMk/>
            <pc:sldMk cId="243290723" sldId="2146847170"/>
            <ac:picMk id="394" creationId="{86087F11-E6AB-4498-A9B1-9918FB6AC9B1}"/>
          </ac:picMkLst>
        </pc:picChg>
        <pc:picChg chg="mod">
          <ac:chgData name="Panzironi, Flavia" userId="2605e054-86b8-47a6-8c99-cd9580752c93" providerId="ADAL" clId="{99C875BC-2FDF-414D-8876-086A343E11CD}" dt="2022-06-01T06:26:49.002" v="1783" actId="165"/>
          <ac:picMkLst>
            <pc:docMk/>
            <pc:sldMk cId="243290723" sldId="2146847170"/>
            <ac:picMk id="395" creationId="{D6699B8F-CF28-4A85-A90B-A4368518FB81}"/>
          </ac:picMkLst>
        </pc:picChg>
        <pc:picChg chg="mod">
          <ac:chgData name="Panzironi, Flavia" userId="2605e054-86b8-47a6-8c99-cd9580752c93" providerId="ADAL" clId="{99C875BC-2FDF-414D-8876-086A343E11CD}" dt="2022-06-01T06:26:49.002" v="1783" actId="165"/>
          <ac:picMkLst>
            <pc:docMk/>
            <pc:sldMk cId="243290723" sldId="2146847170"/>
            <ac:picMk id="396" creationId="{76FC9EF5-EBF7-4408-A157-8FE353948B67}"/>
          </ac:picMkLst>
        </pc:picChg>
        <pc:picChg chg="mod">
          <ac:chgData name="Panzironi, Flavia" userId="2605e054-86b8-47a6-8c99-cd9580752c93" providerId="ADAL" clId="{99C875BC-2FDF-414D-8876-086A343E11CD}" dt="2022-06-01T06:26:49.002" v="1783" actId="165"/>
          <ac:picMkLst>
            <pc:docMk/>
            <pc:sldMk cId="243290723" sldId="2146847170"/>
            <ac:picMk id="397" creationId="{D24344D3-10FD-4B08-A02A-39C48FA07C23}"/>
          </ac:picMkLst>
        </pc:picChg>
        <pc:picChg chg="mod">
          <ac:chgData name="Panzironi, Flavia" userId="2605e054-86b8-47a6-8c99-cd9580752c93" providerId="ADAL" clId="{99C875BC-2FDF-414D-8876-086A343E11CD}" dt="2022-06-01T06:26:49.002" v="1783" actId="165"/>
          <ac:picMkLst>
            <pc:docMk/>
            <pc:sldMk cId="243290723" sldId="2146847170"/>
            <ac:picMk id="398" creationId="{F70713D8-F056-45FA-85E5-BC521065A5D7}"/>
          </ac:picMkLst>
        </pc:picChg>
        <pc:picChg chg="mod">
          <ac:chgData name="Panzironi, Flavia" userId="2605e054-86b8-47a6-8c99-cd9580752c93" providerId="ADAL" clId="{99C875BC-2FDF-414D-8876-086A343E11CD}" dt="2022-06-01T06:26:49.002" v="1783" actId="165"/>
          <ac:picMkLst>
            <pc:docMk/>
            <pc:sldMk cId="243290723" sldId="2146847170"/>
            <ac:picMk id="399" creationId="{57C9BDAC-7FBD-4A5F-A446-B53ECD27FDA8}"/>
          </ac:picMkLst>
        </pc:picChg>
        <pc:picChg chg="mod">
          <ac:chgData name="Panzironi, Flavia" userId="2605e054-86b8-47a6-8c99-cd9580752c93" providerId="ADAL" clId="{99C875BC-2FDF-414D-8876-086A343E11CD}" dt="2022-06-01T06:26:49.002" v="1783" actId="165"/>
          <ac:picMkLst>
            <pc:docMk/>
            <pc:sldMk cId="243290723" sldId="2146847170"/>
            <ac:picMk id="400" creationId="{D56B3C7D-1239-4E17-B960-B11288DF2B08}"/>
          </ac:picMkLst>
        </pc:picChg>
        <pc:picChg chg="mod">
          <ac:chgData name="Panzironi, Flavia" userId="2605e054-86b8-47a6-8c99-cd9580752c93" providerId="ADAL" clId="{99C875BC-2FDF-414D-8876-086A343E11CD}" dt="2022-06-01T06:26:49.002" v="1783" actId="165"/>
          <ac:picMkLst>
            <pc:docMk/>
            <pc:sldMk cId="243290723" sldId="2146847170"/>
            <ac:picMk id="401" creationId="{9CFD9985-4935-455B-80A1-0DA19304544B}"/>
          </ac:picMkLst>
        </pc:picChg>
        <pc:picChg chg="mod">
          <ac:chgData name="Panzironi, Flavia" userId="2605e054-86b8-47a6-8c99-cd9580752c93" providerId="ADAL" clId="{99C875BC-2FDF-414D-8876-086A343E11CD}" dt="2022-06-01T06:26:49.002" v="1783" actId="165"/>
          <ac:picMkLst>
            <pc:docMk/>
            <pc:sldMk cId="243290723" sldId="2146847170"/>
            <ac:picMk id="402" creationId="{55AB6A25-49F4-4636-AA70-CECFABD457FD}"/>
          </ac:picMkLst>
        </pc:picChg>
        <pc:picChg chg="mod">
          <ac:chgData name="Panzironi, Flavia" userId="2605e054-86b8-47a6-8c99-cd9580752c93" providerId="ADAL" clId="{99C875BC-2FDF-414D-8876-086A343E11CD}" dt="2022-06-01T06:26:49.002" v="1783" actId="165"/>
          <ac:picMkLst>
            <pc:docMk/>
            <pc:sldMk cId="243290723" sldId="2146847170"/>
            <ac:picMk id="403" creationId="{A102A39A-FB04-485D-A188-BB74DC9B4B37}"/>
          </ac:picMkLst>
        </pc:picChg>
        <pc:picChg chg="mod">
          <ac:chgData name="Panzironi, Flavia" userId="2605e054-86b8-47a6-8c99-cd9580752c93" providerId="ADAL" clId="{99C875BC-2FDF-414D-8876-086A343E11CD}" dt="2022-06-01T06:26:49.002" v="1783" actId="165"/>
          <ac:picMkLst>
            <pc:docMk/>
            <pc:sldMk cId="243290723" sldId="2146847170"/>
            <ac:picMk id="408" creationId="{7252280A-34F2-456B-A31B-AEA3A5D5B306}"/>
          </ac:picMkLst>
        </pc:picChg>
        <pc:picChg chg="mod">
          <ac:chgData name="Panzironi, Flavia" userId="2605e054-86b8-47a6-8c99-cd9580752c93" providerId="ADAL" clId="{99C875BC-2FDF-414D-8876-086A343E11CD}" dt="2022-06-01T06:26:49.002" v="1783" actId="165"/>
          <ac:picMkLst>
            <pc:docMk/>
            <pc:sldMk cId="243290723" sldId="2146847170"/>
            <ac:picMk id="409" creationId="{A82E41D1-CD00-4FDE-A72C-EAFFB4BEC520}"/>
          </ac:picMkLst>
        </pc:picChg>
        <pc:picChg chg="mod">
          <ac:chgData name="Panzironi, Flavia" userId="2605e054-86b8-47a6-8c99-cd9580752c93" providerId="ADAL" clId="{99C875BC-2FDF-414D-8876-086A343E11CD}" dt="2022-06-01T06:26:49.002" v="1783" actId="165"/>
          <ac:picMkLst>
            <pc:docMk/>
            <pc:sldMk cId="243290723" sldId="2146847170"/>
            <ac:picMk id="410" creationId="{619CD6B1-49DF-43A6-9C99-E7CDCEC2E37F}"/>
          </ac:picMkLst>
        </pc:picChg>
        <pc:picChg chg="mod">
          <ac:chgData name="Panzironi, Flavia" userId="2605e054-86b8-47a6-8c99-cd9580752c93" providerId="ADAL" clId="{99C875BC-2FDF-414D-8876-086A343E11CD}" dt="2022-06-01T06:26:49.002" v="1783" actId="165"/>
          <ac:picMkLst>
            <pc:docMk/>
            <pc:sldMk cId="243290723" sldId="2146847170"/>
            <ac:picMk id="411" creationId="{6800BBA0-D61C-4C57-A7C0-098FA7C3A6DC}"/>
          </ac:picMkLst>
        </pc:picChg>
        <pc:picChg chg="add mod">
          <ac:chgData name="Panzironi, Flavia" userId="2605e054-86b8-47a6-8c99-cd9580752c93" providerId="ADAL" clId="{99C875BC-2FDF-414D-8876-086A343E11CD}" dt="2022-06-01T06:32:43.178" v="1793" actId="164"/>
          <ac:picMkLst>
            <pc:docMk/>
            <pc:sldMk cId="243290723" sldId="2146847170"/>
            <ac:picMk id="412" creationId="{DDCE69E7-91CE-4FBC-870F-D63D31E12354}"/>
          </ac:picMkLst>
        </pc:picChg>
        <pc:picChg chg="add mod">
          <ac:chgData name="Panzironi, Flavia" userId="2605e054-86b8-47a6-8c99-cd9580752c93" providerId="ADAL" clId="{99C875BC-2FDF-414D-8876-086A343E11CD}" dt="2022-06-01T06:32:43.178" v="1793" actId="164"/>
          <ac:picMkLst>
            <pc:docMk/>
            <pc:sldMk cId="243290723" sldId="2146847170"/>
            <ac:picMk id="413" creationId="{6D81F8F7-D5EA-4237-A321-8A9F87592723}"/>
          </ac:picMkLst>
        </pc:picChg>
        <pc:picChg chg="add mod">
          <ac:chgData name="Panzironi, Flavia" userId="2605e054-86b8-47a6-8c99-cd9580752c93" providerId="ADAL" clId="{99C875BC-2FDF-414D-8876-086A343E11CD}" dt="2022-06-01T06:32:43.178" v="1793" actId="164"/>
          <ac:picMkLst>
            <pc:docMk/>
            <pc:sldMk cId="243290723" sldId="2146847170"/>
            <ac:picMk id="414" creationId="{E62E1502-EAD8-479D-8DE7-42B585FE319B}"/>
          </ac:picMkLst>
        </pc:picChg>
        <pc:picChg chg="add mod">
          <ac:chgData name="Panzironi, Flavia" userId="2605e054-86b8-47a6-8c99-cd9580752c93" providerId="ADAL" clId="{99C875BC-2FDF-414D-8876-086A343E11CD}" dt="2022-06-01T06:32:43.178" v="1793" actId="164"/>
          <ac:picMkLst>
            <pc:docMk/>
            <pc:sldMk cId="243290723" sldId="2146847170"/>
            <ac:picMk id="415" creationId="{8A174086-C8D9-461C-91BF-059957CA63C3}"/>
          </ac:picMkLst>
        </pc:picChg>
        <pc:picChg chg="add mod">
          <ac:chgData name="Panzironi, Flavia" userId="2605e054-86b8-47a6-8c99-cd9580752c93" providerId="ADAL" clId="{99C875BC-2FDF-414D-8876-086A343E11CD}" dt="2022-06-01T06:32:43.178" v="1793" actId="164"/>
          <ac:picMkLst>
            <pc:docMk/>
            <pc:sldMk cId="243290723" sldId="2146847170"/>
            <ac:picMk id="416" creationId="{752A9F36-B04C-4F35-96BF-B2068E366923}"/>
          </ac:picMkLst>
        </pc:picChg>
        <pc:picChg chg="add mod">
          <ac:chgData name="Panzironi, Flavia" userId="2605e054-86b8-47a6-8c99-cd9580752c93" providerId="ADAL" clId="{99C875BC-2FDF-414D-8876-086A343E11CD}" dt="2022-06-01T06:32:43.178" v="1793" actId="164"/>
          <ac:picMkLst>
            <pc:docMk/>
            <pc:sldMk cId="243290723" sldId="2146847170"/>
            <ac:picMk id="417" creationId="{A39874B9-6764-4C07-92A4-133E28AAEB3B}"/>
          </ac:picMkLst>
        </pc:picChg>
        <pc:picChg chg="add mod">
          <ac:chgData name="Panzironi, Flavia" userId="2605e054-86b8-47a6-8c99-cd9580752c93" providerId="ADAL" clId="{99C875BC-2FDF-414D-8876-086A343E11CD}" dt="2022-06-01T06:32:43.178" v="1793" actId="164"/>
          <ac:picMkLst>
            <pc:docMk/>
            <pc:sldMk cId="243290723" sldId="2146847170"/>
            <ac:picMk id="418" creationId="{200B3D3E-6C2D-4E0B-BC30-FBE5A864AD11}"/>
          </ac:picMkLst>
        </pc:picChg>
        <pc:picChg chg="add mod">
          <ac:chgData name="Panzironi, Flavia" userId="2605e054-86b8-47a6-8c99-cd9580752c93" providerId="ADAL" clId="{99C875BC-2FDF-414D-8876-086A343E11CD}" dt="2022-06-01T06:32:43.178" v="1793" actId="164"/>
          <ac:picMkLst>
            <pc:docMk/>
            <pc:sldMk cId="243290723" sldId="2146847170"/>
            <ac:picMk id="419" creationId="{56CB5AA7-F3C7-46DD-838F-4C1868E7CD33}"/>
          </ac:picMkLst>
        </pc:picChg>
        <pc:picChg chg="add mod">
          <ac:chgData name="Panzironi, Flavia" userId="2605e054-86b8-47a6-8c99-cd9580752c93" providerId="ADAL" clId="{99C875BC-2FDF-414D-8876-086A343E11CD}" dt="2022-06-01T06:32:43.178" v="1793" actId="164"/>
          <ac:picMkLst>
            <pc:docMk/>
            <pc:sldMk cId="243290723" sldId="2146847170"/>
            <ac:picMk id="420" creationId="{94692386-C082-49BB-B650-3B48530FEC22}"/>
          </ac:picMkLst>
        </pc:picChg>
        <pc:picChg chg="add mod">
          <ac:chgData name="Panzironi, Flavia" userId="2605e054-86b8-47a6-8c99-cd9580752c93" providerId="ADAL" clId="{99C875BC-2FDF-414D-8876-086A343E11CD}" dt="2022-06-01T06:32:43.178" v="1793" actId="164"/>
          <ac:picMkLst>
            <pc:docMk/>
            <pc:sldMk cId="243290723" sldId="2146847170"/>
            <ac:picMk id="422" creationId="{C2CA9A9F-69CB-4575-9C80-73224CF39A4F}"/>
          </ac:picMkLst>
        </pc:picChg>
        <pc:picChg chg="add mod">
          <ac:chgData name="Panzironi, Flavia" userId="2605e054-86b8-47a6-8c99-cd9580752c93" providerId="ADAL" clId="{99C875BC-2FDF-414D-8876-086A343E11CD}" dt="2022-06-01T06:32:43.178" v="1793" actId="164"/>
          <ac:picMkLst>
            <pc:docMk/>
            <pc:sldMk cId="243290723" sldId="2146847170"/>
            <ac:picMk id="423" creationId="{E7AC9356-7C6E-4A34-8962-6DFC56E4FC9B}"/>
          </ac:picMkLst>
        </pc:picChg>
        <pc:picChg chg="add mod">
          <ac:chgData name="Panzironi, Flavia" userId="2605e054-86b8-47a6-8c99-cd9580752c93" providerId="ADAL" clId="{99C875BC-2FDF-414D-8876-086A343E11CD}" dt="2022-06-01T06:32:43.178" v="1793" actId="164"/>
          <ac:picMkLst>
            <pc:docMk/>
            <pc:sldMk cId="243290723" sldId="2146847170"/>
            <ac:picMk id="424" creationId="{B99D8373-E13D-4585-8238-48D691BD0FB8}"/>
          </ac:picMkLst>
        </pc:picChg>
        <pc:picChg chg="add mod">
          <ac:chgData name="Panzironi, Flavia" userId="2605e054-86b8-47a6-8c99-cd9580752c93" providerId="ADAL" clId="{99C875BC-2FDF-414D-8876-086A343E11CD}" dt="2022-06-01T06:32:43.178" v="1793" actId="164"/>
          <ac:picMkLst>
            <pc:docMk/>
            <pc:sldMk cId="243290723" sldId="2146847170"/>
            <ac:picMk id="425" creationId="{B29F0F0F-6567-412C-890B-5BE5163969A1}"/>
          </ac:picMkLst>
        </pc:picChg>
        <pc:picChg chg="add mod">
          <ac:chgData name="Panzironi, Flavia" userId="2605e054-86b8-47a6-8c99-cd9580752c93" providerId="ADAL" clId="{99C875BC-2FDF-414D-8876-086A343E11CD}" dt="2022-06-01T06:32:43.178" v="1793" actId="164"/>
          <ac:picMkLst>
            <pc:docMk/>
            <pc:sldMk cId="243290723" sldId="2146847170"/>
            <ac:picMk id="428" creationId="{F74D4147-3647-4410-B7BD-8224BF3A5B68}"/>
          </ac:picMkLst>
        </pc:picChg>
        <pc:picChg chg="add mod">
          <ac:chgData name="Panzironi, Flavia" userId="2605e054-86b8-47a6-8c99-cd9580752c93" providerId="ADAL" clId="{99C875BC-2FDF-414D-8876-086A343E11CD}" dt="2022-06-01T06:32:43.178" v="1793" actId="164"/>
          <ac:picMkLst>
            <pc:docMk/>
            <pc:sldMk cId="243290723" sldId="2146847170"/>
            <ac:picMk id="429" creationId="{172E1385-103C-42B6-9B9D-63FC23814794}"/>
          </ac:picMkLst>
        </pc:picChg>
        <pc:picChg chg="add mod">
          <ac:chgData name="Panzironi, Flavia" userId="2605e054-86b8-47a6-8c99-cd9580752c93" providerId="ADAL" clId="{99C875BC-2FDF-414D-8876-086A343E11CD}" dt="2022-06-01T06:32:43.178" v="1793" actId="164"/>
          <ac:picMkLst>
            <pc:docMk/>
            <pc:sldMk cId="243290723" sldId="2146847170"/>
            <ac:picMk id="430" creationId="{37CBB1BB-15C5-4B61-A05E-79C5028372E5}"/>
          </ac:picMkLst>
        </pc:picChg>
        <pc:picChg chg="add mod">
          <ac:chgData name="Panzironi, Flavia" userId="2605e054-86b8-47a6-8c99-cd9580752c93" providerId="ADAL" clId="{99C875BC-2FDF-414D-8876-086A343E11CD}" dt="2022-06-01T06:32:43.178" v="1793" actId="164"/>
          <ac:picMkLst>
            <pc:docMk/>
            <pc:sldMk cId="243290723" sldId="2146847170"/>
            <ac:picMk id="431" creationId="{82F49CD8-33DA-470A-8B53-FDF0A365EE8A}"/>
          </ac:picMkLst>
        </pc:picChg>
        <pc:picChg chg="add mod">
          <ac:chgData name="Panzironi, Flavia" userId="2605e054-86b8-47a6-8c99-cd9580752c93" providerId="ADAL" clId="{99C875BC-2FDF-414D-8876-086A343E11CD}" dt="2022-06-01T06:32:43.178" v="1793" actId="164"/>
          <ac:picMkLst>
            <pc:docMk/>
            <pc:sldMk cId="243290723" sldId="2146847170"/>
            <ac:picMk id="432" creationId="{7A0C0083-4394-46E6-BF9E-3A078C935133}"/>
          </ac:picMkLst>
        </pc:picChg>
        <pc:picChg chg="add mod">
          <ac:chgData name="Panzironi, Flavia" userId="2605e054-86b8-47a6-8c99-cd9580752c93" providerId="ADAL" clId="{99C875BC-2FDF-414D-8876-086A343E11CD}" dt="2022-06-01T06:32:43.178" v="1793" actId="164"/>
          <ac:picMkLst>
            <pc:docMk/>
            <pc:sldMk cId="243290723" sldId="2146847170"/>
            <ac:picMk id="433" creationId="{90ABCB8D-AB90-436B-B526-138661626A83}"/>
          </ac:picMkLst>
        </pc:picChg>
        <pc:picChg chg="add mod">
          <ac:chgData name="Panzironi, Flavia" userId="2605e054-86b8-47a6-8c99-cd9580752c93" providerId="ADAL" clId="{99C875BC-2FDF-414D-8876-086A343E11CD}" dt="2022-06-01T06:32:43.178" v="1793" actId="164"/>
          <ac:picMkLst>
            <pc:docMk/>
            <pc:sldMk cId="243290723" sldId="2146847170"/>
            <ac:picMk id="434" creationId="{71C9495C-56FF-42D3-B8BC-BF9D70E146F3}"/>
          </ac:picMkLst>
        </pc:picChg>
        <pc:picChg chg="add mod">
          <ac:chgData name="Panzironi, Flavia" userId="2605e054-86b8-47a6-8c99-cd9580752c93" providerId="ADAL" clId="{99C875BC-2FDF-414D-8876-086A343E11CD}" dt="2022-06-01T06:32:43.178" v="1793" actId="164"/>
          <ac:picMkLst>
            <pc:docMk/>
            <pc:sldMk cId="243290723" sldId="2146847170"/>
            <ac:picMk id="471" creationId="{C168D469-F463-4742-B2FF-4960DF458832}"/>
          </ac:picMkLst>
        </pc:picChg>
        <pc:picChg chg="add mod">
          <ac:chgData name="Panzironi, Flavia" userId="2605e054-86b8-47a6-8c99-cd9580752c93" providerId="ADAL" clId="{99C875BC-2FDF-414D-8876-086A343E11CD}" dt="2022-06-01T06:32:43.178" v="1793" actId="164"/>
          <ac:picMkLst>
            <pc:docMk/>
            <pc:sldMk cId="243290723" sldId="2146847170"/>
            <ac:picMk id="472" creationId="{0CBA2411-0C85-41F6-9BEC-6FB3E0C3ADDF}"/>
          </ac:picMkLst>
        </pc:picChg>
        <pc:picChg chg="add mod">
          <ac:chgData name="Panzironi, Flavia" userId="2605e054-86b8-47a6-8c99-cd9580752c93" providerId="ADAL" clId="{99C875BC-2FDF-414D-8876-086A343E11CD}" dt="2022-06-01T06:34:05.311" v="1801"/>
          <ac:picMkLst>
            <pc:docMk/>
            <pc:sldMk cId="243290723" sldId="2146847170"/>
            <ac:picMk id="473" creationId="{FB330E73-F76B-4DB6-A771-AC7262D03737}"/>
          </ac:picMkLst>
        </pc:picChg>
        <pc:picChg chg="add mod">
          <ac:chgData name="Panzironi, Flavia" userId="2605e054-86b8-47a6-8c99-cd9580752c93" providerId="ADAL" clId="{99C875BC-2FDF-414D-8876-086A343E11CD}" dt="2022-06-01T06:34:05.311" v="1801"/>
          <ac:picMkLst>
            <pc:docMk/>
            <pc:sldMk cId="243290723" sldId="2146847170"/>
            <ac:picMk id="474" creationId="{6DF33D8A-BC54-464C-8792-4016ABC369F5}"/>
          </ac:picMkLst>
        </pc:picChg>
        <pc:picChg chg="add mod">
          <ac:chgData name="Panzironi, Flavia" userId="2605e054-86b8-47a6-8c99-cd9580752c93" providerId="ADAL" clId="{99C875BC-2FDF-414D-8876-086A343E11CD}" dt="2022-06-01T06:34:05.311" v="1801"/>
          <ac:picMkLst>
            <pc:docMk/>
            <pc:sldMk cId="243290723" sldId="2146847170"/>
            <ac:picMk id="475" creationId="{5409BE98-826D-42F9-9978-74066664A1F2}"/>
          </ac:picMkLst>
        </pc:picChg>
        <pc:cxnChg chg="del">
          <ac:chgData name="Panzironi, Flavia" userId="2605e054-86b8-47a6-8c99-cd9580752c93" providerId="ADAL" clId="{99C875BC-2FDF-414D-8876-086A343E11CD}" dt="2022-06-01T06:24:18.466" v="1770" actId="478"/>
          <ac:cxnSpMkLst>
            <pc:docMk/>
            <pc:sldMk cId="243290723" sldId="2146847170"/>
            <ac:cxnSpMk id="99" creationId="{0BADE486-173C-46E8-AC96-20F8A1DD340B}"/>
          </ac:cxnSpMkLst>
        </pc:cxnChg>
        <pc:cxnChg chg="del">
          <ac:chgData name="Panzironi, Flavia" userId="2605e054-86b8-47a6-8c99-cd9580752c93" providerId="ADAL" clId="{99C875BC-2FDF-414D-8876-086A343E11CD}" dt="2022-06-01T06:25:06.307" v="1779" actId="478"/>
          <ac:cxnSpMkLst>
            <pc:docMk/>
            <pc:sldMk cId="243290723" sldId="2146847170"/>
            <ac:cxnSpMk id="197" creationId="{BB6349D6-643C-4D25-BD1E-DB18668A594E}"/>
          </ac:cxnSpMkLst>
        </pc:cxnChg>
        <pc:cxnChg chg="del">
          <ac:chgData name="Panzironi, Flavia" userId="2605e054-86b8-47a6-8c99-cd9580752c93" providerId="ADAL" clId="{99C875BC-2FDF-414D-8876-086A343E11CD}" dt="2022-06-01T06:25:06.307" v="1779" actId="478"/>
          <ac:cxnSpMkLst>
            <pc:docMk/>
            <pc:sldMk cId="243290723" sldId="2146847170"/>
            <ac:cxnSpMk id="199" creationId="{D3176463-C942-4CBA-8551-BCF3BDAFA36A}"/>
          </ac:cxnSpMkLst>
        </pc:cxnChg>
        <pc:cxnChg chg="del">
          <ac:chgData name="Panzironi, Flavia" userId="2605e054-86b8-47a6-8c99-cd9580752c93" providerId="ADAL" clId="{99C875BC-2FDF-414D-8876-086A343E11CD}" dt="2022-06-01T06:25:06.307" v="1779" actId="478"/>
          <ac:cxnSpMkLst>
            <pc:docMk/>
            <pc:sldMk cId="243290723" sldId="2146847170"/>
            <ac:cxnSpMk id="229" creationId="{4BACF266-D125-47FF-9BEB-4ED8D948E1FE}"/>
          </ac:cxnSpMkLst>
        </pc:cxnChg>
        <pc:cxnChg chg="add mod">
          <ac:chgData name="Panzironi, Flavia" userId="2605e054-86b8-47a6-8c99-cd9580752c93" providerId="ADAL" clId="{99C875BC-2FDF-414D-8876-086A343E11CD}" dt="2022-06-01T06:32:43.178" v="1793" actId="164"/>
          <ac:cxnSpMkLst>
            <pc:docMk/>
            <pc:sldMk cId="243290723" sldId="2146847170"/>
            <ac:cxnSpMk id="240" creationId="{7E8FFB8F-14CE-4764-A0BF-78F9872DDED7}"/>
          </ac:cxnSpMkLst>
        </pc:cxnChg>
        <pc:cxnChg chg="mod topLvl">
          <ac:chgData name="Panzironi, Flavia" userId="2605e054-86b8-47a6-8c99-cd9580752c93" providerId="ADAL" clId="{99C875BC-2FDF-414D-8876-086A343E11CD}" dt="2022-06-01T06:32:43.178" v="1793" actId="164"/>
          <ac:cxnSpMkLst>
            <pc:docMk/>
            <pc:sldMk cId="243290723" sldId="2146847170"/>
            <ac:cxnSpMk id="246" creationId="{900E48F5-A645-44DA-8B27-ABD2CABBA9A4}"/>
          </ac:cxnSpMkLst>
        </pc:cxnChg>
        <pc:cxnChg chg="del">
          <ac:chgData name="Panzironi, Flavia" userId="2605e054-86b8-47a6-8c99-cd9580752c93" providerId="ADAL" clId="{99C875BC-2FDF-414D-8876-086A343E11CD}" dt="2022-06-01T06:25:06.307" v="1779" actId="478"/>
          <ac:cxnSpMkLst>
            <pc:docMk/>
            <pc:sldMk cId="243290723" sldId="2146847170"/>
            <ac:cxnSpMk id="250" creationId="{23D613A3-CF2B-4DC7-B413-657D9E6F1D0C}"/>
          </ac:cxnSpMkLst>
        </pc:cxnChg>
        <pc:cxnChg chg="mod">
          <ac:chgData name="Panzironi, Flavia" userId="2605e054-86b8-47a6-8c99-cd9580752c93" providerId="ADAL" clId="{99C875BC-2FDF-414D-8876-086A343E11CD}" dt="2022-06-01T06:26:49.002" v="1783" actId="165"/>
          <ac:cxnSpMkLst>
            <pc:docMk/>
            <pc:sldMk cId="243290723" sldId="2146847170"/>
            <ac:cxnSpMk id="296" creationId="{AB8AC49D-BBCB-4246-BEEE-4EAF38256B69}"/>
          </ac:cxnSpMkLst>
        </pc:cxnChg>
        <pc:cxnChg chg="mod">
          <ac:chgData name="Panzironi, Flavia" userId="2605e054-86b8-47a6-8c99-cd9580752c93" providerId="ADAL" clId="{99C875BC-2FDF-414D-8876-086A343E11CD}" dt="2022-06-01T06:26:49.002" v="1783" actId="165"/>
          <ac:cxnSpMkLst>
            <pc:docMk/>
            <pc:sldMk cId="243290723" sldId="2146847170"/>
            <ac:cxnSpMk id="298" creationId="{94478517-A732-4D7D-967F-F13D3A11C89F}"/>
          </ac:cxnSpMkLst>
        </pc:cxnChg>
        <pc:cxnChg chg="mod">
          <ac:chgData name="Panzironi, Flavia" userId="2605e054-86b8-47a6-8c99-cd9580752c93" providerId="ADAL" clId="{99C875BC-2FDF-414D-8876-086A343E11CD}" dt="2022-06-01T06:26:49.002" v="1783" actId="165"/>
          <ac:cxnSpMkLst>
            <pc:docMk/>
            <pc:sldMk cId="243290723" sldId="2146847170"/>
            <ac:cxnSpMk id="299" creationId="{15FE0439-8472-4CD7-BFC4-32F7C29C2173}"/>
          </ac:cxnSpMkLst>
        </pc:cxnChg>
        <pc:cxnChg chg="mod">
          <ac:chgData name="Panzironi, Flavia" userId="2605e054-86b8-47a6-8c99-cd9580752c93" providerId="ADAL" clId="{99C875BC-2FDF-414D-8876-086A343E11CD}" dt="2022-06-01T06:26:49.002" v="1783" actId="165"/>
          <ac:cxnSpMkLst>
            <pc:docMk/>
            <pc:sldMk cId="243290723" sldId="2146847170"/>
            <ac:cxnSpMk id="300" creationId="{0B992CA7-51F9-4A5E-962F-125BCCCE4D7F}"/>
          </ac:cxnSpMkLst>
        </pc:cxnChg>
        <pc:cxnChg chg="mod">
          <ac:chgData name="Panzironi, Flavia" userId="2605e054-86b8-47a6-8c99-cd9580752c93" providerId="ADAL" clId="{99C875BC-2FDF-414D-8876-086A343E11CD}" dt="2022-06-01T06:26:49.002" v="1783" actId="165"/>
          <ac:cxnSpMkLst>
            <pc:docMk/>
            <pc:sldMk cId="243290723" sldId="2146847170"/>
            <ac:cxnSpMk id="301" creationId="{C80F6E05-8A3B-4252-993D-BEC5357EA7E9}"/>
          </ac:cxnSpMkLst>
        </pc:cxnChg>
        <pc:cxnChg chg="mod">
          <ac:chgData name="Panzironi, Flavia" userId="2605e054-86b8-47a6-8c99-cd9580752c93" providerId="ADAL" clId="{99C875BC-2FDF-414D-8876-086A343E11CD}" dt="2022-06-01T06:26:49.002" v="1783" actId="165"/>
          <ac:cxnSpMkLst>
            <pc:docMk/>
            <pc:sldMk cId="243290723" sldId="2146847170"/>
            <ac:cxnSpMk id="302" creationId="{125A2F5A-1351-44F6-8C1A-E0E6C80CB662}"/>
          </ac:cxnSpMkLst>
        </pc:cxnChg>
        <pc:cxnChg chg="mod">
          <ac:chgData name="Panzironi, Flavia" userId="2605e054-86b8-47a6-8c99-cd9580752c93" providerId="ADAL" clId="{99C875BC-2FDF-414D-8876-086A343E11CD}" dt="2022-06-01T06:26:49.002" v="1783" actId="165"/>
          <ac:cxnSpMkLst>
            <pc:docMk/>
            <pc:sldMk cId="243290723" sldId="2146847170"/>
            <ac:cxnSpMk id="303" creationId="{CAA481B9-8D94-4493-85C6-118FD3A7C9E3}"/>
          </ac:cxnSpMkLst>
        </pc:cxnChg>
        <pc:cxnChg chg="mod">
          <ac:chgData name="Panzironi, Flavia" userId="2605e054-86b8-47a6-8c99-cd9580752c93" providerId="ADAL" clId="{99C875BC-2FDF-414D-8876-086A343E11CD}" dt="2022-06-01T06:26:49.002" v="1783" actId="165"/>
          <ac:cxnSpMkLst>
            <pc:docMk/>
            <pc:sldMk cId="243290723" sldId="2146847170"/>
            <ac:cxnSpMk id="304" creationId="{B4D0747E-5D68-4E1E-AF7B-C61F3841EEE2}"/>
          </ac:cxnSpMkLst>
        </pc:cxnChg>
        <pc:cxnChg chg="mod">
          <ac:chgData name="Panzironi, Flavia" userId="2605e054-86b8-47a6-8c99-cd9580752c93" providerId="ADAL" clId="{99C875BC-2FDF-414D-8876-086A343E11CD}" dt="2022-06-01T06:26:49.002" v="1783" actId="165"/>
          <ac:cxnSpMkLst>
            <pc:docMk/>
            <pc:sldMk cId="243290723" sldId="2146847170"/>
            <ac:cxnSpMk id="305" creationId="{900FA3E8-A623-448A-8E29-FCB0599F30BE}"/>
          </ac:cxnSpMkLst>
        </pc:cxnChg>
        <pc:cxnChg chg="mod">
          <ac:chgData name="Panzironi, Flavia" userId="2605e054-86b8-47a6-8c99-cd9580752c93" providerId="ADAL" clId="{99C875BC-2FDF-414D-8876-086A343E11CD}" dt="2022-06-01T06:26:49.002" v="1783" actId="165"/>
          <ac:cxnSpMkLst>
            <pc:docMk/>
            <pc:sldMk cId="243290723" sldId="2146847170"/>
            <ac:cxnSpMk id="306" creationId="{8F5586C4-2953-4010-9929-2D91894DFF00}"/>
          </ac:cxnSpMkLst>
        </pc:cxnChg>
        <pc:cxnChg chg="mod">
          <ac:chgData name="Panzironi, Flavia" userId="2605e054-86b8-47a6-8c99-cd9580752c93" providerId="ADAL" clId="{99C875BC-2FDF-414D-8876-086A343E11CD}" dt="2022-06-01T06:26:49.002" v="1783" actId="165"/>
          <ac:cxnSpMkLst>
            <pc:docMk/>
            <pc:sldMk cId="243290723" sldId="2146847170"/>
            <ac:cxnSpMk id="307" creationId="{FBC65335-C003-484A-9FB0-42A191EB0015}"/>
          </ac:cxnSpMkLst>
        </pc:cxnChg>
        <pc:cxnChg chg="mod">
          <ac:chgData name="Panzironi, Flavia" userId="2605e054-86b8-47a6-8c99-cd9580752c93" providerId="ADAL" clId="{99C875BC-2FDF-414D-8876-086A343E11CD}" dt="2022-06-01T06:26:49.002" v="1783" actId="165"/>
          <ac:cxnSpMkLst>
            <pc:docMk/>
            <pc:sldMk cId="243290723" sldId="2146847170"/>
            <ac:cxnSpMk id="308" creationId="{453858A2-C632-4DF1-9D71-9F2E1897B4E1}"/>
          </ac:cxnSpMkLst>
        </pc:cxnChg>
        <pc:cxnChg chg="mod">
          <ac:chgData name="Panzironi, Flavia" userId="2605e054-86b8-47a6-8c99-cd9580752c93" providerId="ADAL" clId="{99C875BC-2FDF-414D-8876-086A343E11CD}" dt="2022-06-01T06:26:49.002" v="1783" actId="165"/>
          <ac:cxnSpMkLst>
            <pc:docMk/>
            <pc:sldMk cId="243290723" sldId="2146847170"/>
            <ac:cxnSpMk id="309" creationId="{EEB3FFE5-6D39-401C-8E47-F170DC5A5540}"/>
          </ac:cxnSpMkLst>
        </pc:cxnChg>
        <pc:cxnChg chg="mod">
          <ac:chgData name="Panzironi, Flavia" userId="2605e054-86b8-47a6-8c99-cd9580752c93" providerId="ADAL" clId="{99C875BC-2FDF-414D-8876-086A343E11CD}" dt="2022-06-01T06:26:49.002" v="1783" actId="165"/>
          <ac:cxnSpMkLst>
            <pc:docMk/>
            <pc:sldMk cId="243290723" sldId="2146847170"/>
            <ac:cxnSpMk id="310" creationId="{050B744D-0F2B-4BAA-8E52-AA6DE61CF36B}"/>
          </ac:cxnSpMkLst>
        </pc:cxnChg>
        <pc:cxnChg chg="mod">
          <ac:chgData name="Panzironi, Flavia" userId="2605e054-86b8-47a6-8c99-cd9580752c93" providerId="ADAL" clId="{99C875BC-2FDF-414D-8876-086A343E11CD}" dt="2022-06-01T06:26:49.002" v="1783" actId="165"/>
          <ac:cxnSpMkLst>
            <pc:docMk/>
            <pc:sldMk cId="243290723" sldId="2146847170"/>
            <ac:cxnSpMk id="312" creationId="{3D729F07-CC26-498E-8011-599016DAA6A6}"/>
          </ac:cxnSpMkLst>
        </pc:cxnChg>
        <pc:cxnChg chg="mod">
          <ac:chgData name="Panzironi, Flavia" userId="2605e054-86b8-47a6-8c99-cd9580752c93" providerId="ADAL" clId="{99C875BC-2FDF-414D-8876-086A343E11CD}" dt="2022-06-01T06:26:49.002" v="1783" actId="165"/>
          <ac:cxnSpMkLst>
            <pc:docMk/>
            <pc:sldMk cId="243290723" sldId="2146847170"/>
            <ac:cxnSpMk id="404" creationId="{4F6EC18E-AFC3-487F-909C-C84BCC33D0E5}"/>
          </ac:cxnSpMkLst>
        </pc:cxnChg>
        <pc:cxnChg chg="mod">
          <ac:chgData name="Panzironi, Flavia" userId="2605e054-86b8-47a6-8c99-cd9580752c93" providerId="ADAL" clId="{99C875BC-2FDF-414D-8876-086A343E11CD}" dt="2022-06-01T06:26:49.002" v="1783" actId="165"/>
          <ac:cxnSpMkLst>
            <pc:docMk/>
            <pc:sldMk cId="243290723" sldId="2146847170"/>
            <ac:cxnSpMk id="405" creationId="{0942CF54-305E-4707-A814-AF275F431C5A}"/>
          </ac:cxnSpMkLst>
        </pc:cxnChg>
        <pc:cxnChg chg="mod">
          <ac:chgData name="Panzironi, Flavia" userId="2605e054-86b8-47a6-8c99-cd9580752c93" providerId="ADAL" clId="{99C875BC-2FDF-414D-8876-086A343E11CD}" dt="2022-06-01T06:26:49.002" v="1783" actId="165"/>
          <ac:cxnSpMkLst>
            <pc:docMk/>
            <pc:sldMk cId="243290723" sldId="2146847170"/>
            <ac:cxnSpMk id="406" creationId="{AEA26F21-BB0E-4E91-99B6-AC3A86AB4B5C}"/>
          </ac:cxnSpMkLst>
        </pc:cxnChg>
        <pc:cxnChg chg="mod">
          <ac:chgData name="Panzironi, Flavia" userId="2605e054-86b8-47a6-8c99-cd9580752c93" providerId="ADAL" clId="{99C875BC-2FDF-414D-8876-086A343E11CD}" dt="2022-06-01T06:26:49.002" v="1783" actId="165"/>
          <ac:cxnSpMkLst>
            <pc:docMk/>
            <pc:sldMk cId="243290723" sldId="2146847170"/>
            <ac:cxnSpMk id="407" creationId="{1E3105C6-8374-4B48-9205-3C380EFF81E8}"/>
          </ac:cxnSpMkLst>
        </pc:cxnChg>
        <pc:cxnChg chg="add mod">
          <ac:chgData name="Panzironi, Flavia" userId="2605e054-86b8-47a6-8c99-cd9580752c93" providerId="ADAL" clId="{99C875BC-2FDF-414D-8876-086A343E11CD}" dt="2022-06-01T06:32:43.178" v="1793" actId="164"/>
          <ac:cxnSpMkLst>
            <pc:docMk/>
            <pc:sldMk cId="243290723" sldId="2146847170"/>
            <ac:cxnSpMk id="426" creationId="{7F29A526-386F-420B-8794-1E91EA4DA47F}"/>
          </ac:cxnSpMkLst>
        </pc:cxnChg>
        <pc:cxnChg chg="add mod">
          <ac:chgData name="Panzironi, Flavia" userId="2605e054-86b8-47a6-8c99-cd9580752c93" providerId="ADAL" clId="{99C875BC-2FDF-414D-8876-086A343E11CD}" dt="2022-06-01T06:32:43.178" v="1793" actId="164"/>
          <ac:cxnSpMkLst>
            <pc:docMk/>
            <pc:sldMk cId="243290723" sldId="2146847170"/>
            <ac:cxnSpMk id="427" creationId="{9351C364-2925-4B29-B8B5-FC1CAC33F69D}"/>
          </ac:cxnSpMkLst>
        </pc:cxnChg>
      </pc:sldChg>
      <pc:sldChg chg="add del">
        <pc:chgData name="Panzironi, Flavia" userId="2605e054-86b8-47a6-8c99-cd9580752c93" providerId="ADAL" clId="{99C875BC-2FDF-414D-8876-086A343E11CD}" dt="2022-05-31T14:54:24.963" v="757" actId="2696"/>
        <pc:sldMkLst>
          <pc:docMk/>
          <pc:sldMk cId="869527000" sldId="2146847170"/>
        </pc:sldMkLst>
      </pc:sldChg>
      <pc:sldChg chg="add del">
        <pc:chgData name="Panzironi, Flavia" userId="2605e054-86b8-47a6-8c99-cd9580752c93" providerId="ADAL" clId="{99C875BC-2FDF-414D-8876-086A343E11CD}" dt="2022-06-06T08:59:41.731" v="2412" actId="2696"/>
        <pc:sldMkLst>
          <pc:docMk/>
          <pc:sldMk cId="2346585454" sldId="2146847171"/>
        </pc:sldMkLst>
      </pc:sldChg>
      <pc:sldChg chg="add del">
        <pc:chgData name="Panzironi, Flavia" userId="2605e054-86b8-47a6-8c99-cd9580752c93" providerId="ADAL" clId="{99C875BC-2FDF-414D-8876-086A343E11CD}" dt="2022-06-06T08:59:41.731" v="2412" actId="2696"/>
        <pc:sldMkLst>
          <pc:docMk/>
          <pc:sldMk cId="2469059091" sldId="2146847172"/>
        </pc:sldMkLst>
      </pc:sldChg>
      <pc:sldChg chg="addSp delSp modSp add del mod">
        <pc:chgData name="Panzironi, Flavia" userId="2605e054-86b8-47a6-8c99-cd9580752c93" providerId="ADAL" clId="{99C875BC-2FDF-414D-8876-086A343E11CD}" dt="2022-06-06T08:59:26.557" v="2411" actId="2696"/>
        <pc:sldMkLst>
          <pc:docMk/>
          <pc:sldMk cId="2954487563" sldId="2146847173"/>
        </pc:sldMkLst>
        <pc:spChg chg="del mod">
          <ac:chgData name="Panzironi, Flavia" userId="2605e054-86b8-47a6-8c99-cd9580752c93" providerId="ADAL" clId="{99C875BC-2FDF-414D-8876-086A343E11CD}" dt="2022-06-01T05:50:03.811" v="1738" actId="478"/>
          <ac:spMkLst>
            <pc:docMk/>
            <pc:sldMk cId="2954487563" sldId="2146847173"/>
            <ac:spMk id="2" creationId="{A5A4E250-8902-4D27-960B-10D375B75019}"/>
          </ac:spMkLst>
        </pc:spChg>
        <pc:spChg chg="add mod">
          <ac:chgData name="Panzironi, Flavia" userId="2605e054-86b8-47a6-8c99-cd9580752c93" providerId="ADAL" clId="{99C875BC-2FDF-414D-8876-086A343E11CD}" dt="2022-06-01T05:49:56.753" v="1736" actId="1076"/>
          <ac:spMkLst>
            <pc:docMk/>
            <pc:sldMk cId="2954487563" sldId="2146847173"/>
            <ac:spMk id="5" creationId="{64C06179-0B87-4E97-8307-07DE18604419}"/>
          </ac:spMkLst>
        </pc:spChg>
        <pc:grpChg chg="del">
          <ac:chgData name="Panzironi, Flavia" userId="2605e054-86b8-47a6-8c99-cd9580752c93" providerId="ADAL" clId="{99C875BC-2FDF-414D-8876-086A343E11CD}" dt="2022-06-01T05:43:35.985" v="1699" actId="478"/>
          <ac:grpSpMkLst>
            <pc:docMk/>
            <pc:sldMk cId="2954487563" sldId="2146847173"/>
            <ac:grpSpMk id="10" creationId="{DB7EDBC9-E55B-4740-9854-DC472ACB6F3B}"/>
          </ac:grpSpMkLst>
        </pc:grpChg>
        <pc:picChg chg="add mod">
          <ac:chgData name="Panzironi, Flavia" userId="2605e054-86b8-47a6-8c99-cd9580752c93" providerId="ADAL" clId="{99C875BC-2FDF-414D-8876-086A343E11CD}" dt="2022-06-01T05:44:28.401" v="1708" actId="1036"/>
          <ac:picMkLst>
            <pc:docMk/>
            <pc:sldMk cId="2954487563" sldId="2146847173"/>
            <ac:picMk id="4" creationId="{CCF49883-1B01-4445-852E-92A8E69AE575}"/>
          </ac:picMkLst>
        </pc:picChg>
        <pc:picChg chg="mod modCrop">
          <ac:chgData name="Panzironi, Flavia" userId="2605e054-86b8-47a6-8c99-cd9580752c93" providerId="ADAL" clId="{99C875BC-2FDF-414D-8876-086A343E11CD}" dt="2022-06-01T05:44:16.752" v="1704" actId="732"/>
          <ac:picMkLst>
            <pc:docMk/>
            <pc:sldMk cId="2954487563" sldId="2146847173"/>
            <ac:picMk id="6" creationId="{E589EE3C-DF11-44F0-ABD5-8CC196FD0D29}"/>
          </ac:picMkLst>
        </pc:picChg>
        <pc:picChg chg="del">
          <ac:chgData name="Panzironi, Flavia" userId="2605e054-86b8-47a6-8c99-cd9580752c93" providerId="ADAL" clId="{99C875BC-2FDF-414D-8876-086A343E11CD}" dt="2022-06-01T05:43:34.302" v="1698" actId="478"/>
          <ac:picMkLst>
            <pc:docMk/>
            <pc:sldMk cId="2954487563" sldId="2146847173"/>
            <ac:picMk id="17" creationId="{059627C8-EB68-4A42-9E07-9C20CAC815BF}"/>
          </ac:picMkLst>
        </pc:picChg>
        <pc:picChg chg="add mod">
          <ac:chgData name="Panzironi, Flavia" userId="2605e054-86b8-47a6-8c99-cd9580752c93" providerId="ADAL" clId="{99C875BC-2FDF-414D-8876-086A343E11CD}" dt="2022-06-01T05:44:40.247" v="1711" actId="1035"/>
          <ac:picMkLst>
            <pc:docMk/>
            <pc:sldMk cId="2954487563" sldId="2146847173"/>
            <ac:picMk id="18" creationId="{1A0A8CA5-1978-470E-AB3A-8888FFE5E902}"/>
          </ac:picMkLst>
        </pc:picChg>
        <pc:picChg chg="add mod">
          <ac:chgData name="Panzironi, Flavia" userId="2605e054-86b8-47a6-8c99-cd9580752c93" providerId="ADAL" clId="{99C875BC-2FDF-414D-8876-086A343E11CD}" dt="2022-06-01T05:48:32.111" v="1712"/>
          <ac:picMkLst>
            <pc:docMk/>
            <pc:sldMk cId="2954487563" sldId="2146847173"/>
            <ac:picMk id="20" creationId="{42E58E23-30A4-4211-B526-0C859A68D9BB}"/>
          </ac:picMkLst>
        </pc:picChg>
      </pc:sldChg>
      <pc:sldChg chg="addSp delSp modSp add del mod">
        <pc:chgData name="Panzironi, Flavia" userId="2605e054-86b8-47a6-8c99-cd9580752c93" providerId="ADAL" clId="{99C875BC-2FDF-414D-8876-086A343E11CD}" dt="2022-06-06T08:59:26.557" v="2411" actId="2696"/>
        <pc:sldMkLst>
          <pc:docMk/>
          <pc:sldMk cId="336361926" sldId="2146847174"/>
        </pc:sldMkLst>
        <pc:spChg chg="del">
          <ac:chgData name="Panzironi, Flavia" userId="2605e054-86b8-47a6-8c99-cd9580752c93" providerId="ADAL" clId="{99C875BC-2FDF-414D-8876-086A343E11CD}" dt="2022-06-01T05:50:10.890" v="1739" actId="478"/>
          <ac:spMkLst>
            <pc:docMk/>
            <pc:sldMk cId="336361926" sldId="2146847174"/>
            <ac:spMk id="2" creationId="{A5A4E250-8902-4D27-960B-10D375B75019}"/>
          </ac:spMkLst>
        </pc:spChg>
        <pc:picChg chg="add mod">
          <ac:chgData name="Panzironi, Flavia" userId="2605e054-86b8-47a6-8c99-cd9580752c93" providerId="ADAL" clId="{99C875BC-2FDF-414D-8876-086A343E11CD}" dt="2022-06-01T05:48:59.153" v="1716" actId="1076"/>
          <ac:picMkLst>
            <pc:docMk/>
            <pc:sldMk cId="336361926" sldId="2146847174"/>
            <ac:picMk id="13" creationId="{D03BF358-D731-40FD-99EE-F435323173D0}"/>
          </ac:picMkLst>
        </pc:picChg>
        <pc:picChg chg="add del mod">
          <ac:chgData name="Panzironi, Flavia" userId="2605e054-86b8-47a6-8c99-cd9580752c93" providerId="ADAL" clId="{99C875BC-2FDF-414D-8876-086A343E11CD}" dt="2022-06-01T06:19:13.362" v="1763" actId="478"/>
          <ac:picMkLst>
            <pc:docMk/>
            <pc:sldMk cId="336361926" sldId="2146847174"/>
            <ac:picMk id="14" creationId="{19475B72-B423-4E41-BB43-194C1282B252}"/>
          </ac:picMkLst>
        </pc:picChg>
        <pc:picChg chg="add del mod">
          <ac:chgData name="Panzironi, Flavia" userId="2605e054-86b8-47a6-8c99-cd9580752c93" providerId="ADAL" clId="{99C875BC-2FDF-414D-8876-086A343E11CD}" dt="2022-06-01T05:49:17.231" v="1719"/>
          <ac:picMkLst>
            <pc:docMk/>
            <pc:sldMk cId="336361926" sldId="2146847174"/>
            <ac:picMk id="16" creationId="{A1162761-6185-4271-A328-5EFBDFF6616D}"/>
          </ac:picMkLst>
        </pc:picChg>
        <pc:picChg chg="mod">
          <ac:chgData name="Panzironi, Flavia" userId="2605e054-86b8-47a6-8c99-cd9580752c93" providerId="ADAL" clId="{99C875BC-2FDF-414D-8876-086A343E11CD}" dt="2022-06-01T08:19:28.285" v="2250" actId="1038"/>
          <ac:picMkLst>
            <pc:docMk/>
            <pc:sldMk cId="336361926" sldId="2146847174"/>
            <ac:picMk id="18" creationId="{1A0A8CA5-1978-470E-AB3A-8888FFE5E902}"/>
          </ac:picMkLst>
        </pc:picChg>
        <pc:picChg chg="del">
          <ac:chgData name="Panzironi, Flavia" userId="2605e054-86b8-47a6-8c99-cd9580752c93" providerId="ADAL" clId="{99C875BC-2FDF-414D-8876-086A343E11CD}" dt="2022-06-01T05:48:55.952" v="1715" actId="478"/>
          <ac:picMkLst>
            <pc:docMk/>
            <pc:sldMk cId="336361926" sldId="2146847174"/>
            <ac:picMk id="20" creationId="{42E58E23-30A4-4211-B526-0C859A68D9BB}"/>
          </ac:picMkLst>
        </pc:picChg>
      </pc:sldChg>
      <pc:sldChg chg="addSp delSp modSp add del mod">
        <pc:chgData name="Panzironi, Flavia" userId="2605e054-86b8-47a6-8c99-cd9580752c93" providerId="ADAL" clId="{99C875BC-2FDF-414D-8876-086A343E11CD}" dt="2022-06-06T08:59:26.557" v="2411" actId="2696"/>
        <pc:sldMkLst>
          <pc:docMk/>
          <pc:sldMk cId="4116566996" sldId="2146847175"/>
        </pc:sldMkLst>
        <pc:spChg chg="del">
          <ac:chgData name="Panzironi, Flavia" userId="2605e054-86b8-47a6-8c99-cd9580752c93" providerId="ADAL" clId="{99C875BC-2FDF-414D-8876-086A343E11CD}" dt="2022-06-01T05:50:14.267" v="1740" actId="478"/>
          <ac:spMkLst>
            <pc:docMk/>
            <pc:sldMk cId="4116566996" sldId="2146847175"/>
            <ac:spMk id="2" creationId="{A5A4E250-8902-4D27-960B-10D375B75019}"/>
          </ac:spMkLst>
        </pc:spChg>
        <pc:picChg chg="del">
          <ac:chgData name="Panzironi, Flavia" userId="2605e054-86b8-47a6-8c99-cd9580752c93" providerId="ADAL" clId="{99C875BC-2FDF-414D-8876-086A343E11CD}" dt="2022-06-01T05:49:23.516" v="1722" actId="478"/>
          <ac:picMkLst>
            <pc:docMk/>
            <pc:sldMk cId="4116566996" sldId="2146847175"/>
            <ac:picMk id="13" creationId="{D03BF358-D731-40FD-99EE-F435323173D0}"/>
          </ac:picMkLst>
        </pc:picChg>
        <pc:picChg chg="add del mod">
          <ac:chgData name="Panzironi, Flavia" userId="2605e054-86b8-47a6-8c99-cd9580752c93" providerId="ADAL" clId="{99C875BC-2FDF-414D-8876-086A343E11CD}" dt="2022-06-01T06:19:11.146" v="1762" actId="478"/>
          <ac:picMkLst>
            <pc:docMk/>
            <pc:sldMk cId="4116566996" sldId="2146847175"/>
            <ac:picMk id="14" creationId="{19475B72-B423-4E41-BB43-194C1282B252}"/>
          </ac:picMkLst>
        </pc:picChg>
      </pc:sldChg>
      <pc:sldChg chg="addSp delSp modSp add del mod">
        <pc:chgData name="Panzironi, Flavia" userId="2605e054-86b8-47a6-8c99-cd9580752c93" providerId="ADAL" clId="{99C875BC-2FDF-414D-8876-086A343E11CD}" dt="2022-06-06T08:59:26.557" v="2411" actId="2696"/>
        <pc:sldMkLst>
          <pc:docMk/>
          <pc:sldMk cId="1425379089" sldId="2146847176"/>
        </pc:sldMkLst>
        <pc:spChg chg="add mod">
          <ac:chgData name="Panzironi, Flavia" userId="2605e054-86b8-47a6-8c99-cd9580752c93" providerId="ADAL" clId="{99C875BC-2FDF-414D-8876-086A343E11CD}" dt="2022-06-01T08:15:03.291" v="2126" actId="1076"/>
          <ac:spMkLst>
            <pc:docMk/>
            <pc:sldMk cId="1425379089" sldId="2146847176"/>
            <ac:spMk id="4" creationId="{952E3FBD-E977-42C5-A617-02D90E1544A9}"/>
          </ac:spMkLst>
        </pc:spChg>
        <pc:spChg chg="del">
          <ac:chgData name="Panzironi, Flavia" userId="2605e054-86b8-47a6-8c99-cd9580752c93" providerId="ADAL" clId="{99C875BC-2FDF-414D-8876-086A343E11CD}" dt="2022-06-01T08:17:36.055" v="2233" actId="478"/>
          <ac:spMkLst>
            <pc:docMk/>
            <pc:sldMk cId="1425379089" sldId="2146847176"/>
            <ac:spMk id="65" creationId="{50B98526-D485-496B-BFF9-86DB96601BBA}"/>
          </ac:spMkLst>
        </pc:spChg>
        <pc:spChg chg="add mod">
          <ac:chgData name="Panzironi, Flavia" userId="2605e054-86b8-47a6-8c99-cd9580752c93" providerId="ADAL" clId="{99C875BC-2FDF-414D-8876-086A343E11CD}" dt="2022-06-01T08:14:36.566" v="2119" actId="207"/>
          <ac:spMkLst>
            <pc:docMk/>
            <pc:sldMk cId="1425379089" sldId="2146847176"/>
            <ac:spMk id="66" creationId="{5EA22BA3-8B88-4ED0-AB3E-FB211C341724}"/>
          </ac:spMkLst>
        </pc:spChg>
        <pc:spChg chg="add mod">
          <ac:chgData name="Panzironi, Flavia" userId="2605e054-86b8-47a6-8c99-cd9580752c93" providerId="ADAL" clId="{99C875BC-2FDF-414D-8876-086A343E11CD}" dt="2022-06-01T08:15:11.649" v="2127" actId="1076"/>
          <ac:spMkLst>
            <pc:docMk/>
            <pc:sldMk cId="1425379089" sldId="2146847176"/>
            <ac:spMk id="68" creationId="{0B04E703-8BBB-4992-8F41-6CCA379FEB8F}"/>
          </ac:spMkLst>
        </pc:spChg>
        <pc:spChg chg="add del mod">
          <ac:chgData name="Panzironi, Flavia" userId="2605e054-86b8-47a6-8c99-cd9580752c93" providerId="ADAL" clId="{99C875BC-2FDF-414D-8876-086A343E11CD}" dt="2022-06-01T08:14:15.341" v="2114" actId="478"/>
          <ac:spMkLst>
            <pc:docMk/>
            <pc:sldMk cId="1425379089" sldId="2146847176"/>
            <ac:spMk id="70" creationId="{F5A3FFFE-163B-4966-B0BF-9198EC06C45E}"/>
          </ac:spMkLst>
        </pc:spChg>
        <pc:spChg chg="add mod">
          <ac:chgData name="Panzironi, Flavia" userId="2605e054-86b8-47a6-8c99-cd9580752c93" providerId="ADAL" clId="{99C875BC-2FDF-414D-8876-086A343E11CD}" dt="2022-06-01T08:15:16.473" v="2128" actId="1076"/>
          <ac:spMkLst>
            <pc:docMk/>
            <pc:sldMk cId="1425379089" sldId="2146847176"/>
            <ac:spMk id="71" creationId="{DB005EED-00C8-4CFB-AE65-5FFF36369898}"/>
          </ac:spMkLst>
        </pc:spChg>
        <pc:spChg chg="del">
          <ac:chgData name="Panzironi, Flavia" userId="2605e054-86b8-47a6-8c99-cd9580752c93" providerId="ADAL" clId="{99C875BC-2FDF-414D-8876-086A343E11CD}" dt="2022-06-01T06:10:46.296" v="1749" actId="478"/>
          <ac:spMkLst>
            <pc:docMk/>
            <pc:sldMk cId="1425379089" sldId="2146847176"/>
            <ac:spMk id="87" creationId="{6F2C738D-0E75-4B09-A250-60C08519C99B}"/>
          </ac:spMkLst>
        </pc:spChg>
        <pc:picChg chg="add mod">
          <ac:chgData name="Panzironi, Flavia" userId="2605e054-86b8-47a6-8c99-cd9580752c93" providerId="ADAL" clId="{99C875BC-2FDF-414D-8876-086A343E11CD}" dt="2022-06-01T08:13:16.862" v="2071" actId="1076"/>
          <ac:picMkLst>
            <pc:docMk/>
            <pc:sldMk cId="1425379089" sldId="2146847176"/>
            <ac:picMk id="3" creationId="{1CDD9E74-1A35-46F2-A9F7-67B5BB27E1BE}"/>
          </ac:picMkLst>
        </pc:picChg>
        <pc:picChg chg="del">
          <ac:chgData name="Panzironi, Flavia" userId="2605e054-86b8-47a6-8c99-cd9580752c93" providerId="ADAL" clId="{99C875BC-2FDF-414D-8876-086A343E11CD}" dt="2022-06-01T06:10:51.053" v="1750" actId="478"/>
          <ac:picMkLst>
            <pc:docMk/>
            <pc:sldMk cId="1425379089" sldId="2146847176"/>
            <ac:picMk id="8" creationId="{6B596210-9C02-414E-B53E-5D5170F0C3C1}"/>
          </ac:picMkLst>
        </pc:picChg>
        <pc:picChg chg="del">
          <ac:chgData name="Panzironi, Flavia" userId="2605e054-86b8-47a6-8c99-cd9580752c93" providerId="ADAL" clId="{99C875BC-2FDF-414D-8876-086A343E11CD}" dt="2022-06-01T06:10:53.850" v="1751" actId="478"/>
          <ac:picMkLst>
            <pc:docMk/>
            <pc:sldMk cId="1425379089" sldId="2146847176"/>
            <ac:picMk id="63" creationId="{687DBB41-548D-49B2-A77E-D61ACB4CA1CB}"/>
          </ac:picMkLst>
        </pc:picChg>
        <pc:picChg chg="del">
          <ac:chgData name="Panzironi, Flavia" userId="2605e054-86b8-47a6-8c99-cd9580752c93" providerId="ADAL" clId="{99C875BC-2FDF-414D-8876-086A343E11CD}" dt="2022-06-01T06:10:56.361" v="1752" actId="478"/>
          <ac:picMkLst>
            <pc:docMk/>
            <pc:sldMk cId="1425379089" sldId="2146847176"/>
            <ac:picMk id="64" creationId="{75A38E32-1BF6-4283-99F4-9C598CD4CA97}"/>
          </ac:picMkLst>
        </pc:picChg>
      </pc:sldChg>
      <pc:sldChg chg="addSp delSp modSp add del mod">
        <pc:chgData name="Panzironi, Flavia" userId="2605e054-86b8-47a6-8c99-cd9580752c93" providerId="ADAL" clId="{99C875BC-2FDF-414D-8876-086A343E11CD}" dt="2022-06-06T08:59:26.557" v="2411" actId="2696"/>
        <pc:sldMkLst>
          <pc:docMk/>
          <pc:sldMk cId="779418985" sldId="2146847177"/>
        </pc:sldMkLst>
        <pc:picChg chg="add mod">
          <ac:chgData name="Panzironi, Flavia" userId="2605e054-86b8-47a6-8c99-cd9580752c93" providerId="ADAL" clId="{99C875BC-2FDF-414D-8876-086A343E11CD}" dt="2022-06-01T06:42:59.595" v="1874"/>
          <ac:picMkLst>
            <pc:docMk/>
            <pc:sldMk cId="779418985" sldId="2146847177"/>
            <ac:picMk id="12" creationId="{C867A7AA-F814-44EA-B9CC-569A5D971551}"/>
          </ac:picMkLst>
        </pc:picChg>
        <pc:picChg chg="del">
          <ac:chgData name="Panzironi, Flavia" userId="2605e054-86b8-47a6-8c99-cd9580752c93" providerId="ADAL" clId="{99C875BC-2FDF-414D-8876-086A343E11CD}" dt="2022-06-01T06:19:19.045" v="1765" actId="478"/>
          <ac:picMkLst>
            <pc:docMk/>
            <pc:sldMk cId="779418985" sldId="2146847177"/>
            <ac:picMk id="14" creationId="{19475B72-B423-4E41-BB43-194C1282B252}"/>
          </ac:picMkLst>
        </pc:picChg>
      </pc:sldChg>
      <pc:sldChg chg="delSp add del mod">
        <pc:chgData name="Panzironi, Flavia" userId="2605e054-86b8-47a6-8c99-cd9580752c93" providerId="ADAL" clId="{99C875BC-2FDF-414D-8876-086A343E11CD}" dt="2022-06-06T08:59:26.557" v="2411" actId="2696"/>
        <pc:sldMkLst>
          <pc:docMk/>
          <pc:sldMk cId="999543984" sldId="2146847178"/>
        </pc:sldMkLst>
        <pc:picChg chg="del">
          <ac:chgData name="Panzironi, Flavia" userId="2605e054-86b8-47a6-8c99-cd9580752c93" providerId="ADAL" clId="{99C875BC-2FDF-414D-8876-086A343E11CD}" dt="2022-06-01T06:43:05.294" v="1876" actId="478"/>
          <ac:picMkLst>
            <pc:docMk/>
            <pc:sldMk cId="999543984" sldId="2146847178"/>
            <ac:picMk id="12" creationId="{C867A7AA-F814-44EA-B9CC-569A5D971551}"/>
          </ac:picMkLst>
        </pc:picChg>
      </pc:sldChg>
      <pc:sldChg chg="add del">
        <pc:chgData name="Panzironi, Flavia" userId="2605e054-86b8-47a6-8c99-cd9580752c93" providerId="ADAL" clId="{99C875BC-2FDF-414D-8876-086A343E11CD}" dt="2022-06-06T08:59:41.731" v="2412" actId="2696"/>
        <pc:sldMkLst>
          <pc:docMk/>
          <pc:sldMk cId="551964240" sldId="2146847179"/>
        </pc:sldMkLst>
      </pc:sldChg>
      <pc:sldChg chg="addSp delSp modSp add del mod">
        <pc:chgData name="Panzironi, Flavia" userId="2605e054-86b8-47a6-8c99-cd9580752c93" providerId="ADAL" clId="{99C875BC-2FDF-414D-8876-086A343E11CD}" dt="2022-06-06T08:59:26.557" v="2411" actId="2696"/>
        <pc:sldMkLst>
          <pc:docMk/>
          <pc:sldMk cId="2587189580" sldId="2146847180"/>
        </pc:sldMkLst>
        <pc:spChg chg="add mod">
          <ac:chgData name="Panzironi, Flavia" userId="2605e054-86b8-47a6-8c99-cd9580752c93" providerId="ADAL" clId="{99C875BC-2FDF-414D-8876-086A343E11CD}" dt="2022-06-01T07:28:36.236" v="1932" actId="1076"/>
          <ac:spMkLst>
            <pc:docMk/>
            <pc:sldMk cId="2587189580" sldId="2146847180"/>
            <ac:spMk id="2" creationId="{2B628705-75AD-41FC-8659-A4DDC5D20A9A}"/>
          </ac:spMkLst>
        </pc:spChg>
        <pc:spChg chg="add mod">
          <ac:chgData name="Panzironi, Flavia" userId="2605e054-86b8-47a6-8c99-cd9580752c93" providerId="ADAL" clId="{99C875BC-2FDF-414D-8876-086A343E11CD}" dt="2022-06-01T15:58:03.758" v="2410"/>
          <ac:spMkLst>
            <pc:docMk/>
            <pc:sldMk cId="2587189580" sldId="2146847180"/>
            <ac:spMk id="10" creationId="{3B124A8E-6297-41BA-826E-DBE96BF929FB}"/>
          </ac:spMkLst>
        </pc:spChg>
        <pc:spChg chg="add mod">
          <ac:chgData name="Panzironi, Flavia" userId="2605e054-86b8-47a6-8c99-cd9580752c93" providerId="ADAL" clId="{99C875BC-2FDF-414D-8876-086A343E11CD}" dt="2022-06-01T08:10:02.106" v="2067" actId="14100"/>
          <ac:spMkLst>
            <pc:docMk/>
            <pc:sldMk cId="2587189580" sldId="2146847180"/>
            <ac:spMk id="12" creationId="{DBED215A-AA19-4311-A799-AB3185B1C9DD}"/>
          </ac:spMkLst>
        </pc:spChg>
        <pc:picChg chg="del">
          <ac:chgData name="Panzironi, Flavia" userId="2605e054-86b8-47a6-8c99-cd9580752c93" providerId="ADAL" clId="{99C875BC-2FDF-414D-8876-086A343E11CD}" dt="2022-06-01T07:28:15.547" v="1904" actId="478"/>
          <ac:picMkLst>
            <pc:docMk/>
            <pc:sldMk cId="2587189580" sldId="2146847180"/>
            <ac:picMk id="11" creationId="{49815FD5-B0FC-4EF8-BDF6-77A0507481A4}"/>
          </ac:picMkLst>
        </pc:picChg>
      </pc:sldChg>
      <pc:sldChg chg="addSp delSp modSp add del mod">
        <pc:chgData name="Panzironi, Flavia" userId="2605e054-86b8-47a6-8c99-cd9580752c93" providerId="ADAL" clId="{99C875BC-2FDF-414D-8876-086A343E11CD}" dt="2022-06-06T08:59:26.557" v="2411" actId="2696"/>
        <pc:sldMkLst>
          <pc:docMk/>
          <pc:sldMk cId="4245795422" sldId="2146847181"/>
        </pc:sldMkLst>
        <pc:spChg chg="del">
          <ac:chgData name="Panzironi, Flavia" userId="2605e054-86b8-47a6-8c99-cd9580752c93" providerId="ADAL" clId="{99C875BC-2FDF-414D-8876-086A343E11CD}" dt="2022-06-01T08:16:26.900" v="2130" actId="478"/>
          <ac:spMkLst>
            <pc:docMk/>
            <pc:sldMk cId="4245795422" sldId="2146847181"/>
            <ac:spMk id="15" creationId="{DF00E1F9-C66C-4A20-BB58-BABF570FDFDB}"/>
          </ac:spMkLst>
        </pc:spChg>
        <pc:spChg chg="add mod">
          <ac:chgData name="Panzironi, Flavia" userId="2605e054-86b8-47a6-8c99-cd9580752c93" providerId="ADAL" clId="{99C875BC-2FDF-414D-8876-086A343E11CD}" dt="2022-06-01T08:17:23.146" v="2232" actId="1076"/>
          <ac:spMkLst>
            <pc:docMk/>
            <pc:sldMk cId="4245795422" sldId="2146847181"/>
            <ac:spMk id="16" creationId="{C6B8AF31-03F4-40F4-99FD-41E9B582F05F}"/>
          </ac:spMkLst>
        </pc:spChg>
        <pc:spChg chg="add mod">
          <ac:chgData name="Panzironi, Flavia" userId="2605e054-86b8-47a6-8c99-cd9580752c93" providerId="ADAL" clId="{99C875BC-2FDF-414D-8876-086A343E11CD}" dt="2022-06-01T08:55:10.935" v="2344" actId="14100"/>
          <ac:spMkLst>
            <pc:docMk/>
            <pc:sldMk cId="4245795422" sldId="2146847181"/>
            <ac:spMk id="17" creationId="{4E1ED4D2-18CB-4861-BE71-046B37A1005F}"/>
          </ac:spMkLst>
        </pc:spChg>
        <pc:grpChg chg="del">
          <ac:chgData name="Panzironi, Flavia" userId="2605e054-86b8-47a6-8c99-cd9580752c93" providerId="ADAL" clId="{99C875BC-2FDF-414D-8876-086A343E11CD}" dt="2022-06-01T08:16:31.261" v="2131" actId="478"/>
          <ac:grpSpMkLst>
            <pc:docMk/>
            <pc:sldMk cId="4245795422" sldId="2146847181"/>
            <ac:grpSpMk id="7" creationId="{8424AB2C-6F8D-47F0-874C-E6A7672F8072}"/>
          </ac:grpSpMkLst>
        </pc:grpChg>
        <pc:picChg chg="add mod">
          <ac:chgData name="Panzironi, Flavia" userId="2605e054-86b8-47a6-8c99-cd9580752c93" providerId="ADAL" clId="{99C875BC-2FDF-414D-8876-086A343E11CD}" dt="2022-06-01T08:17:04.900" v="2227" actId="1037"/>
          <ac:picMkLst>
            <pc:docMk/>
            <pc:sldMk cId="4245795422" sldId="2146847181"/>
            <ac:picMk id="14" creationId="{A952ACC3-3B3E-4C86-9B81-17ADA1AC047D}"/>
          </ac:picMkLst>
        </pc:picChg>
        <pc:picChg chg="mod">
          <ac:chgData name="Panzironi, Flavia" userId="2605e054-86b8-47a6-8c99-cd9580752c93" providerId="ADAL" clId="{99C875BC-2FDF-414D-8876-086A343E11CD}" dt="2022-06-01T08:17:02.594" v="2223" actId="1038"/>
          <ac:picMkLst>
            <pc:docMk/>
            <pc:sldMk cId="4245795422" sldId="2146847181"/>
            <ac:picMk id="95" creationId="{6D28EBF2-90F6-4620-8465-035F33BABEAA}"/>
          </ac:picMkLst>
        </pc:picChg>
        <pc:picChg chg="del">
          <ac:chgData name="Panzironi, Flavia" userId="2605e054-86b8-47a6-8c99-cd9580752c93" providerId="ADAL" clId="{99C875BC-2FDF-414D-8876-086A343E11CD}" dt="2022-06-01T08:16:52.456" v="2163" actId="478"/>
          <ac:picMkLst>
            <pc:docMk/>
            <pc:sldMk cId="4245795422" sldId="2146847181"/>
            <ac:picMk id="97" creationId="{F00F46BF-35D2-43FB-848C-C0F448783558}"/>
          </ac:picMkLst>
        </pc:picChg>
      </pc:sldChg>
      <pc:sldChg chg="delSp add del mod">
        <pc:chgData name="Panzironi, Flavia" userId="2605e054-86b8-47a6-8c99-cd9580752c93" providerId="ADAL" clId="{99C875BC-2FDF-414D-8876-086A343E11CD}" dt="2022-06-06T08:59:26.557" v="2411" actId="2696"/>
        <pc:sldMkLst>
          <pc:docMk/>
          <pc:sldMk cId="3469331439" sldId="2146847182"/>
        </pc:sldMkLst>
        <pc:spChg chg="del">
          <ac:chgData name="Panzironi, Flavia" userId="2605e054-86b8-47a6-8c99-cd9580752c93" providerId="ADAL" clId="{99C875BC-2FDF-414D-8876-086A343E11CD}" dt="2022-06-01T08:25:49.063" v="2271" actId="478"/>
          <ac:spMkLst>
            <pc:docMk/>
            <pc:sldMk cId="3469331439" sldId="2146847182"/>
            <ac:spMk id="14" creationId="{F56049DE-17CC-41DA-A825-A6D753BAB359}"/>
          </ac:spMkLst>
        </pc:spChg>
      </pc:sldChg>
      <pc:sldChg chg="add del">
        <pc:chgData name="Panzironi, Flavia" userId="2605e054-86b8-47a6-8c99-cd9580752c93" providerId="ADAL" clId="{99C875BC-2FDF-414D-8876-086A343E11CD}" dt="2022-06-06T08:59:26.557" v="2411" actId="2696"/>
        <pc:sldMkLst>
          <pc:docMk/>
          <pc:sldMk cId="1702384484" sldId="2146847183"/>
        </pc:sldMkLst>
      </pc:sldChg>
      <pc:sldChg chg="addSp delSp modSp add del mod">
        <pc:chgData name="Panzironi, Flavia" userId="2605e054-86b8-47a6-8c99-cd9580752c93" providerId="ADAL" clId="{99C875BC-2FDF-414D-8876-086A343E11CD}" dt="2022-06-06T08:59:26.557" v="2411" actId="2696"/>
        <pc:sldMkLst>
          <pc:docMk/>
          <pc:sldMk cId="3782915370" sldId="2146847184"/>
        </pc:sldMkLst>
        <pc:spChg chg="mod">
          <ac:chgData name="Panzironi, Flavia" userId="2605e054-86b8-47a6-8c99-cd9580752c93" providerId="ADAL" clId="{99C875BC-2FDF-414D-8876-086A343E11CD}" dt="2022-06-01T08:34:34.135" v="2291" actId="164"/>
          <ac:spMkLst>
            <pc:docMk/>
            <pc:sldMk cId="3782915370" sldId="2146847184"/>
            <ac:spMk id="80" creationId="{ED6AA90F-4996-4C5A-B6B6-C4D0A58B0DA7}"/>
          </ac:spMkLst>
        </pc:spChg>
        <pc:spChg chg="mod">
          <ac:chgData name="Panzironi, Flavia" userId="2605e054-86b8-47a6-8c99-cd9580752c93" providerId="ADAL" clId="{99C875BC-2FDF-414D-8876-086A343E11CD}" dt="2022-06-01T08:34:34.135" v="2291" actId="164"/>
          <ac:spMkLst>
            <pc:docMk/>
            <pc:sldMk cId="3782915370" sldId="2146847184"/>
            <ac:spMk id="81" creationId="{832AB112-36C8-46DC-A42A-F786DFFAC76A}"/>
          </ac:spMkLst>
        </pc:spChg>
        <pc:spChg chg="del mod">
          <ac:chgData name="Panzironi, Flavia" userId="2605e054-86b8-47a6-8c99-cd9580752c93" providerId="ADAL" clId="{99C875BC-2FDF-414D-8876-086A343E11CD}" dt="2022-06-01T08:33:48.065" v="2281" actId="478"/>
          <ac:spMkLst>
            <pc:docMk/>
            <pc:sldMk cId="3782915370" sldId="2146847184"/>
            <ac:spMk id="93" creationId="{41F27B0D-E9AE-4CD2-BC71-8A8D2D3CA838}"/>
          </ac:spMkLst>
        </pc:spChg>
        <pc:spChg chg="add del mod">
          <ac:chgData name="Panzironi, Flavia" userId="2605e054-86b8-47a6-8c99-cd9580752c93" providerId="ADAL" clId="{99C875BC-2FDF-414D-8876-086A343E11CD}" dt="2022-06-01T08:34:35.135" v="2293"/>
          <ac:spMkLst>
            <pc:docMk/>
            <pc:sldMk cId="3782915370" sldId="2146847184"/>
            <ac:spMk id="94" creationId="{68658EF8-8166-492E-B6D5-DBA4EC2D7D44}"/>
          </ac:spMkLst>
        </pc:spChg>
        <pc:spChg chg="add del mod">
          <ac:chgData name="Panzironi, Flavia" userId="2605e054-86b8-47a6-8c99-cd9580752c93" providerId="ADAL" clId="{99C875BC-2FDF-414D-8876-086A343E11CD}" dt="2022-06-01T08:34:35.135" v="2293"/>
          <ac:spMkLst>
            <pc:docMk/>
            <pc:sldMk cId="3782915370" sldId="2146847184"/>
            <ac:spMk id="96" creationId="{135F4B68-0EE5-46AF-BE18-1485DE4110D9}"/>
          </ac:spMkLst>
        </pc:spChg>
        <pc:spChg chg="mod">
          <ac:chgData name="Panzironi, Flavia" userId="2605e054-86b8-47a6-8c99-cd9580752c93" providerId="ADAL" clId="{99C875BC-2FDF-414D-8876-086A343E11CD}" dt="2022-06-01T08:34:41.274" v="2294"/>
          <ac:spMkLst>
            <pc:docMk/>
            <pc:sldMk cId="3782915370" sldId="2146847184"/>
            <ac:spMk id="98" creationId="{62847222-A89A-4F61-88F4-8DAFC19FB155}"/>
          </ac:spMkLst>
        </pc:spChg>
        <pc:spChg chg="mod">
          <ac:chgData name="Panzironi, Flavia" userId="2605e054-86b8-47a6-8c99-cd9580752c93" providerId="ADAL" clId="{99C875BC-2FDF-414D-8876-086A343E11CD}" dt="2022-06-01T08:34:41.274" v="2294"/>
          <ac:spMkLst>
            <pc:docMk/>
            <pc:sldMk cId="3782915370" sldId="2146847184"/>
            <ac:spMk id="99" creationId="{7E78E8DE-836D-46AD-AEED-A19BF6459386}"/>
          </ac:spMkLst>
        </pc:spChg>
        <pc:spChg chg="mod">
          <ac:chgData name="Panzironi, Flavia" userId="2605e054-86b8-47a6-8c99-cd9580752c93" providerId="ADAL" clId="{99C875BC-2FDF-414D-8876-086A343E11CD}" dt="2022-06-01T08:34:51.827" v="2296"/>
          <ac:spMkLst>
            <pc:docMk/>
            <pc:sldMk cId="3782915370" sldId="2146847184"/>
            <ac:spMk id="102" creationId="{E1545BC2-7A23-419C-870E-CAB3697EE579}"/>
          </ac:spMkLst>
        </pc:spChg>
        <pc:spChg chg="mod">
          <ac:chgData name="Panzironi, Flavia" userId="2605e054-86b8-47a6-8c99-cd9580752c93" providerId="ADAL" clId="{99C875BC-2FDF-414D-8876-086A343E11CD}" dt="2022-06-01T08:35:27.957" v="2307" actId="14100"/>
          <ac:spMkLst>
            <pc:docMk/>
            <pc:sldMk cId="3782915370" sldId="2146847184"/>
            <ac:spMk id="103" creationId="{555272FA-C5BD-4766-A073-C32D61CB2E49}"/>
          </ac:spMkLst>
        </pc:spChg>
        <pc:spChg chg="add mod">
          <ac:chgData name="Panzironi, Flavia" userId="2605e054-86b8-47a6-8c99-cd9580752c93" providerId="ADAL" clId="{99C875BC-2FDF-414D-8876-086A343E11CD}" dt="2022-06-01T08:45:33.037" v="2315" actId="14100"/>
          <ac:spMkLst>
            <pc:docMk/>
            <pc:sldMk cId="3782915370" sldId="2146847184"/>
            <ac:spMk id="109" creationId="{2832D658-6FAF-4D28-86FD-6C2ED6D2B566}"/>
          </ac:spMkLst>
        </pc:spChg>
        <pc:spChg chg="add mod">
          <ac:chgData name="Panzironi, Flavia" userId="2605e054-86b8-47a6-8c99-cd9580752c93" providerId="ADAL" clId="{99C875BC-2FDF-414D-8876-086A343E11CD}" dt="2022-06-01T08:35:37.770" v="2308" actId="1076"/>
          <ac:spMkLst>
            <pc:docMk/>
            <pc:sldMk cId="3782915370" sldId="2146847184"/>
            <ac:spMk id="111" creationId="{9133A6BD-BDCB-4C33-BD0C-E66F1C49E42A}"/>
          </ac:spMkLst>
        </pc:spChg>
        <pc:spChg chg="del mod topLvl">
          <ac:chgData name="Panzironi, Flavia" userId="2605e054-86b8-47a6-8c99-cd9580752c93" providerId="ADAL" clId="{99C875BC-2FDF-414D-8876-086A343E11CD}" dt="2022-06-01T08:32:40.467" v="2276" actId="478"/>
          <ac:spMkLst>
            <pc:docMk/>
            <pc:sldMk cId="3782915370" sldId="2146847184"/>
            <ac:spMk id="272" creationId="{97F56CEC-1AF4-49F6-8D29-18B4FC07393E}"/>
          </ac:spMkLst>
        </pc:spChg>
        <pc:spChg chg="del mod topLvl">
          <ac:chgData name="Panzironi, Flavia" userId="2605e054-86b8-47a6-8c99-cd9580752c93" providerId="ADAL" clId="{99C875BC-2FDF-414D-8876-086A343E11CD}" dt="2022-06-01T08:32:40.467" v="2276" actId="478"/>
          <ac:spMkLst>
            <pc:docMk/>
            <pc:sldMk cId="3782915370" sldId="2146847184"/>
            <ac:spMk id="273" creationId="{DB014C9B-4C76-4B43-BB4E-50099F0A33EC}"/>
          </ac:spMkLst>
        </pc:spChg>
        <pc:spChg chg="del mod topLvl">
          <ac:chgData name="Panzironi, Flavia" userId="2605e054-86b8-47a6-8c99-cd9580752c93" providerId="ADAL" clId="{99C875BC-2FDF-414D-8876-086A343E11CD}" dt="2022-06-01T08:32:40.467" v="2276" actId="478"/>
          <ac:spMkLst>
            <pc:docMk/>
            <pc:sldMk cId="3782915370" sldId="2146847184"/>
            <ac:spMk id="274" creationId="{998714FB-919D-4882-B620-0520954BA1BF}"/>
          </ac:spMkLst>
        </pc:spChg>
        <pc:spChg chg="del mod topLvl">
          <ac:chgData name="Panzironi, Flavia" userId="2605e054-86b8-47a6-8c99-cd9580752c93" providerId="ADAL" clId="{99C875BC-2FDF-414D-8876-086A343E11CD}" dt="2022-06-01T08:32:40.467" v="2276" actId="478"/>
          <ac:spMkLst>
            <pc:docMk/>
            <pc:sldMk cId="3782915370" sldId="2146847184"/>
            <ac:spMk id="275" creationId="{BD6C58F1-515E-4871-9AC4-8D42E9ABA7B6}"/>
          </ac:spMkLst>
        </pc:spChg>
        <pc:spChg chg="del mod topLvl">
          <ac:chgData name="Panzironi, Flavia" userId="2605e054-86b8-47a6-8c99-cd9580752c93" providerId="ADAL" clId="{99C875BC-2FDF-414D-8876-086A343E11CD}" dt="2022-06-01T08:32:40.467" v="2276" actId="478"/>
          <ac:spMkLst>
            <pc:docMk/>
            <pc:sldMk cId="3782915370" sldId="2146847184"/>
            <ac:spMk id="276" creationId="{EC57CDBF-AD67-4111-93B6-A16B435929E0}"/>
          </ac:spMkLst>
        </pc:spChg>
        <pc:spChg chg="del mod topLvl">
          <ac:chgData name="Panzironi, Flavia" userId="2605e054-86b8-47a6-8c99-cd9580752c93" providerId="ADAL" clId="{99C875BC-2FDF-414D-8876-086A343E11CD}" dt="2022-06-01T08:32:40.467" v="2276" actId="478"/>
          <ac:spMkLst>
            <pc:docMk/>
            <pc:sldMk cId="3782915370" sldId="2146847184"/>
            <ac:spMk id="277" creationId="{9BFFCF07-6180-4129-AC20-69A902832E58}"/>
          </ac:spMkLst>
        </pc:spChg>
        <pc:spChg chg="del mod topLvl">
          <ac:chgData name="Panzironi, Flavia" userId="2605e054-86b8-47a6-8c99-cd9580752c93" providerId="ADAL" clId="{99C875BC-2FDF-414D-8876-086A343E11CD}" dt="2022-06-01T08:32:40.467" v="2276" actId="478"/>
          <ac:spMkLst>
            <pc:docMk/>
            <pc:sldMk cId="3782915370" sldId="2146847184"/>
            <ac:spMk id="282" creationId="{CADF0475-832D-4054-974F-DC11DE46BDF4}"/>
          </ac:spMkLst>
        </pc:spChg>
        <pc:spChg chg="del mod topLvl">
          <ac:chgData name="Panzironi, Flavia" userId="2605e054-86b8-47a6-8c99-cd9580752c93" providerId="ADAL" clId="{99C875BC-2FDF-414D-8876-086A343E11CD}" dt="2022-06-01T08:32:40.467" v="2276" actId="478"/>
          <ac:spMkLst>
            <pc:docMk/>
            <pc:sldMk cId="3782915370" sldId="2146847184"/>
            <ac:spMk id="283" creationId="{0F576D68-5FB8-4CBF-9D44-5C1DC97EDA1A}"/>
          </ac:spMkLst>
        </pc:spChg>
        <pc:spChg chg="del mod topLvl">
          <ac:chgData name="Panzironi, Flavia" userId="2605e054-86b8-47a6-8c99-cd9580752c93" providerId="ADAL" clId="{99C875BC-2FDF-414D-8876-086A343E11CD}" dt="2022-06-01T08:32:40.467" v="2276" actId="478"/>
          <ac:spMkLst>
            <pc:docMk/>
            <pc:sldMk cId="3782915370" sldId="2146847184"/>
            <ac:spMk id="284" creationId="{C3DF3DFF-927E-4194-AC3A-29192CB34E0F}"/>
          </ac:spMkLst>
        </pc:spChg>
        <pc:spChg chg="del mod topLvl">
          <ac:chgData name="Panzironi, Flavia" userId="2605e054-86b8-47a6-8c99-cd9580752c93" providerId="ADAL" clId="{99C875BC-2FDF-414D-8876-086A343E11CD}" dt="2022-06-01T08:32:40.467" v="2276" actId="478"/>
          <ac:spMkLst>
            <pc:docMk/>
            <pc:sldMk cId="3782915370" sldId="2146847184"/>
            <ac:spMk id="285" creationId="{FE0FCA62-54E7-4EBB-BDA7-27DCBB2655CE}"/>
          </ac:spMkLst>
        </pc:spChg>
        <pc:spChg chg="del mod topLvl">
          <ac:chgData name="Panzironi, Flavia" userId="2605e054-86b8-47a6-8c99-cd9580752c93" providerId="ADAL" clId="{99C875BC-2FDF-414D-8876-086A343E11CD}" dt="2022-06-01T08:32:40.467" v="2276" actId="478"/>
          <ac:spMkLst>
            <pc:docMk/>
            <pc:sldMk cId="3782915370" sldId="2146847184"/>
            <ac:spMk id="286" creationId="{2B86CBC1-A5A6-4E03-BBA6-3C510FF07855}"/>
          </ac:spMkLst>
        </pc:spChg>
        <pc:spChg chg="del mod topLvl">
          <ac:chgData name="Panzironi, Flavia" userId="2605e054-86b8-47a6-8c99-cd9580752c93" providerId="ADAL" clId="{99C875BC-2FDF-414D-8876-086A343E11CD}" dt="2022-06-01T08:32:40.467" v="2276" actId="478"/>
          <ac:spMkLst>
            <pc:docMk/>
            <pc:sldMk cId="3782915370" sldId="2146847184"/>
            <ac:spMk id="287" creationId="{964D02CA-6B36-468A-A3F4-8D107DF4EFCA}"/>
          </ac:spMkLst>
        </pc:spChg>
        <pc:spChg chg="del mod topLvl">
          <ac:chgData name="Panzironi, Flavia" userId="2605e054-86b8-47a6-8c99-cd9580752c93" providerId="ADAL" clId="{99C875BC-2FDF-414D-8876-086A343E11CD}" dt="2022-06-01T08:32:40.467" v="2276" actId="478"/>
          <ac:spMkLst>
            <pc:docMk/>
            <pc:sldMk cId="3782915370" sldId="2146847184"/>
            <ac:spMk id="288" creationId="{F7008E7A-2AB7-4669-B26C-0CB2D443DCDE}"/>
          </ac:spMkLst>
        </pc:spChg>
        <pc:spChg chg="del mod topLvl">
          <ac:chgData name="Panzironi, Flavia" userId="2605e054-86b8-47a6-8c99-cd9580752c93" providerId="ADAL" clId="{99C875BC-2FDF-414D-8876-086A343E11CD}" dt="2022-06-01T08:32:40.467" v="2276" actId="478"/>
          <ac:spMkLst>
            <pc:docMk/>
            <pc:sldMk cId="3782915370" sldId="2146847184"/>
            <ac:spMk id="289" creationId="{D393503A-87AE-4C7C-B547-DD651694681D}"/>
          </ac:spMkLst>
        </pc:spChg>
        <pc:spChg chg="del mod topLvl">
          <ac:chgData name="Panzironi, Flavia" userId="2605e054-86b8-47a6-8c99-cd9580752c93" providerId="ADAL" clId="{99C875BC-2FDF-414D-8876-086A343E11CD}" dt="2022-06-01T08:32:40.467" v="2276" actId="478"/>
          <ac:spMkLst>
            <pc:docMk/>
            <pc:sldMk cId="3782915370" sldId="2146847184"/>
            <ac:spMk id="290" creationId="{62969192-F3F5-4117-BE31-8C2F13262C5C}"/>
          </ac:spMkLst>
        </pc:spChg>
        <pc:spChg chg="del mod topLvl">
          <ac:chgData name="Panzironi, Flavia" userId="2605e054-86b8-47a6-8c99-cd9580752c93" providerId="ADAL" clId="{99C875BC-2FDF-414D-8876-086A343E11CD}" dt="2022-06-01T08:32:40.467" v="2276" actId="478"/>
          <ac:spMkLst>
            <pc:docMk/>
            <pc:sldMk cId="3782915370" sldId="2146847184"/>
            <ac:spMk id="291" creationId="{0A5839DA-B809-4299-AE04-584F8E308236}"/>
          </ac:spMkLst>
        </pc:spChg>
        <pc:spChg chg="del mod topLvl">
          <ac:chgData name="Panzironi, Flavia" userId="2605e054-86b8-47a6-8c99-cd9580752c93" providerId="ADAL" clId="{99C875BC-2FDF-414D-8876-086A343E11CD}" dt="2022-06-01T08:32:40.467" v="2276" actId="478"/>
          <ac:spMkLst>
            <pc:docMk/>
            <pc:sldMk cId="3782915370" sldId="2146847184"/>
            <ac:spMk id="292" creationId="{727EB408-5315-4275-A4B4-8E62FF678EF2}"/>
          </ac:spMkLst>
        </pc:spChg>
        <pc:spChg chg="del mod topLvl">
          <ac:chgData name="Panzironi, Flavia" userId="2605e054-86b8-47a6-8c99-cd9580752c93" providerId="ADAL" clId="{99C875BC-2FDF-414D-8876-086A343E11CD}" dt="2022-06-01T08:32:40.467" v="2276" actId="478"/>
          <ac:spMkLst>
            <pc:docMk/>
            <pc:sldMk cId="3782915370" sldId="2146847184"/>
            <ac:spMk id="293" creationId="{AA1D6FFA-9691-461C-8C7B-33B837A982C0}"/>
          </ac:spMkLst>
        </pc:spChg>
        <pc:grpChg chg="add mod">
          <ac:chgData name="Panzironi, Flavia" userId="2605e054-86b8-47a6-8c99-cd9580752c93" providerId="ADAL" clId="{99C875BC-2FDF-414D-8876-086A343E11CD}" dt="2022-06-01T08:34:34.135" v="2291" actId="164"/>
          <ac:grpSpMkLst>
            <pc:docMk/>
            <pc:sldMk cId="3782915370" sldId="2146847184"/>
            <ac:grpSpMk id="2" creationId="{A9CEB5C4-0354-4A03-8FAD-9CF0EFD78AC5}"/>
          </ac:grpSpMkLst>
        </pc:grpChg>
        <pc:grpChg chg="add mod">
          <ac:chgData name="Panzironi, Flavia" userId="2605e054-86b8-47a6-8c99-cd9580752c93" providerId="ADAL" clId="{99C875BC-2FDF-414D-8876-086A343E11CD}" dt="2022-06-01T08:35:37.770" v="2308" actId="1076"/>
          <ac:grpSpMkLst>
            <pc:docMk/>
            <pc:sldMk cId="3782915370" sldId="2146847184"/>
            <ac:grpSpMk id="3" creationId="{E6C4E603-0307-49B9-B6D7-3E008916F18C}"/>
          </ac:grpSpMkLst>
        </pc:grpChg>
        <pc:grpChg chg="mod">
          <ac:chgData name="Panzironi, Flavia" userId="2605e054-86b8-47a6-8c99-cd9580752c93" providerId="ADAL" clId="{99C875BC-2FDF-414D-8876-086A343E11CD}" dt="2022-06-01T08:32:36.552" v="2275" actId="165"/>
          <ac:grpSpMkLst>
            <pc:docMk/>
            <pc:sldMk cId="3782915370" sldId="2146847184"/>
            <ac:grpSpMk id="41" creationId="{F75BCDAE-F762-480E-9FC2-6A350A9C8827}"/>
          </ac:grpSpMkLst>
        </pc:grpChg>
        <pc:grpChg chg="mod topLvl">
          <ac:chgData name="Panzironi, Flavia" userId="2605e054-86b8-47a6-8c99-cd9580752c93" providerId="ADAL" clId="{99C875BC-2FDF-414D-8876-086A343E11CD}" dt="2022-06-01T08:32:36.552" v="2275" actId="165"/>
          <ac:grpSpMkLst>
            <pc:docMk/>
            <pc:sldMk cId="3782915370" sldId="2146847184"/>
            <ac:grpSpMk id="49" creationId="{7C4D691D-8BD1-4477-BDE5-1F95AC600269}"/>
          </ac:grpSpMkLst>
        </pc:grpChg>
        <pc:grpChg chg="mod topLvl">
          <ac:chgData name="Panzironi, Flavia" userId="2605e054-86b8-47a6-8c99-cd9580752c93" providerId="ADAL" clId="{99C875BC-2FDF-414D-8876-086A343E11CD}" dt="2022-06-01T08:33:45.553" v="2280" actId="1076"/>
          <ac:grpSpMkLst>
            <pc:docMk/>
            <pc:sldMk cId="3782915370" sldId="2146847184"/>
            <ac:grpSpMk id="61" creationId="{07FFC15E-C2E3-47BD-8399-93BFE27014C3}"/>
          </ac:grpSpMkLst>
        </pc:grpChg>
        <pc:grpChg chg="del">
          <ac:chgData name="Panzironi, Flavia" userId="2605e054-86b8-47a6-8c99-cd9580752c93" providerId="ADAL" clId="{99C875BC-2FDF-414D-8876-086A343E11CD}" dt="2022-06-01T08:32:36.552" v="2275" actId="165"/>
          <ac:grpSpMkLst>
            <pc:docMk/>
            <pc:sldMk cId="3782915370" sldId="2146847184"/>
            <ac:grpSpMk id="62" creationId="{2F24A06F-76CA-4592-BABB-F252CC46D8A5}"/>
          </ac:grpSpMkLst>
        </pc:grpChg>
        <pc:grpChg chg="mod">
          <ac:chgData name="Panzironi, Flavia" userId="2605e054-86b8-47a6-8c99-cd9580752c93" providerId="ADAL" clId="{99C875BC-2FDF-414D-8876-086A343E11CD}" dt="2022-06-01T08:33:45.553" v="2280" actId="1076"/>
          <ac:grpSpMkLst>
            <pc:docMk/>
            <pc:sldMk cId="3782915370" sldId="2146847184"/>
            <ac:grpSpMk id="72" creationId="{1810A110-D91A-434A-9A65-7824CD493AA0}"/>
          </ac:grpSpMkLst>
        </pc:grpChg>
        <pc:grpChg chg="add del mod">
          <ac:chgData name="Panzironi, Flavia" userId="2605e054-86b8-47a6-8c99-cd9580752c93" providerId="ADAL" clId="{99C875BC-2FDF-414D-8876-086A343E11CD}" dt="2022-06-01T08:34:35.135" v="2293"/>
          <ac:grpSpMkLst>
            <pc:docMk/>
            <pc:sldMk cId="3782915370" sldId="2146847184"/>
            <ac:grpSpMk id="79" creationId="{EA9DADCC-9D87-43FE-A16F-8E72822750BA}"/>
          </ac:grpSpMkLst>
        </pc:grpChg>
        <pc:grpChg chg="add del mod">
          <ac:chgData name="Panzironi, Flavia" userId="2605e054-86b8-47a6-8c99-cd9580752c93" providerId="ADAL" clId="{99C875BC-2FDF-414D-8876-086A343E11CD}" dt="2022-06-01T08:34:44.835" v="2295" actId="478"/>
          <ac:grpSpMkLst>
            <pc:docMk/>
            <pc:sldMk cId="3782915370" sldId="2146847184"/>
            <ac:grpSpMk id="97" creationId="{D3187EEC-F166-46BD-B1C4-17C6C850B405}"/>
          </ac:grpSpMkLst>
        </pc:grpChg>
        <pc:grpChg chg="add mod">
          <ac:chgData name="Panzironi, Flavia" userId="2605e054-86b8-47a6-8c99-cd9580752c93" providerId="ADAL" clId="{99C875BC-2FDF-414D-8876-086A343E11CD}" dt="2022-06-01T08:35:15.438" v="2301" actId="164"/>
          <ac:grpSpMkLst>
            <pc:docMk/>
            <pc:sldMk cId="3782915370" sldId="2146847184"/>
            <ac:grpSpMk id="101" creationId="{15A265B0-F65C-472B-9A1A-5EF20F36EAE3}"/>
          </ac:grpSpMkLst>
        </pc:grpChg>
        <pc:picChg chg="add mod modCrop">
          <ac:chgData name="Panzironi, Flavia" userId="2605e054-86b8-47a6-8c99-cd9580752c93" providerId="ADAL" clId="{99C875BC-2FDF-414D-8876-086A343E11CD}" dt="2022-06-01T08:46:28.734" v="2322" actId="1038"/>
          <ac:picMkLst>
            <pc:docMk/>
            <pc:sldMk cId="3782915370" sldId="2146847184"/>
            <ac:picMk id="5" creationId="{9E28B816-88CE-4958-8D27-3C39FD790FF9}"/>
          </ac:picMkLst>
        </pc:picChg>
        <pc:picChg chg="mod">
          <ac:chgData name="Panzironi, Flavia" userId="2605e054-86b8-47a6-8c99-cd9580752c93" providerId="ADAL" clId="{99C875BC-2FDF-414D-8876-086A343E11CD}" dt="2022-06-01T08:33:45.553" v="2280" actId="1076"/>
          <ac:picMkLst>
            <pc:docMk/>
            <pc:sldMk cId="3782915370" sldId="2146847184"/>
            <ac:picMk id="7" creationId="{11CAE5CB-DDA1-476A-8308-72A8BC097A11}"/>
          </ac:picMkLst>
        </pc:picChg>
        <pc:picChg chg="del">
          <ac:chgData name="Panzironi, Flavia" userId="2605e054-86b8-47a6-8c99-cd9580752c93" providerId="ADAL" clId="{99C875BC-2FDF-414D-8876-086A343E11CD}" dt="2022-06-01T08:32:40.467" v="2276" actId="478"/>
          <ac:picMkLst>
            <pc:docMk/>
            <pc:sldMk cId="3782915370" sldId="2146847184"/>
            <ac:picMk id="9" creationId="{A7B907E7-45D8-452C-9087-BC2CC7E7E14F}"/>
          </ac:picMkLst>
        </pc:picChg>
        <pc:picChg chg="del">
          <ac:chgData name="Panzironi, Flavia" userId="2605e054-86b8-47a6-8c99-cd9580752c93" providerId="ADAL" clId="{99C875BC-2FDF-414D-8876-086A343E11CD}" dt="2022-06-01T08:32:40.467" v="2276" actId="478"/>
          <ac:picMkLst>
            <pc:docMk/>
            <pc:sldMk cId="3782915370" sldId="2146847184"/>
            <ac:picMk id="10" creationId="{6D85EF88-52FF-40C1-98DF-DA36F63C7A6D}"/>
          </ac:picMkLst>
        </pc:picChg>
        <pc:picChg chg="del mod topLvl">
          <ac:chgData name="Panzironi, Flavia" userId="2605e054-86b8-47a6-8c99-cd9580752c93" providerId="ADAL" clId="{99C875BC-2FDF-414D-8876-086A343E11CD}" dt="2022-06-01T08:32:40.467" v="2276" actId="478"/>
          <ac:picMkLst>
            <pc:docMk/>
            <pc:sldMk cId="3782915370" sldId="2146847184"/>
            <ac:picMk id="26" creationId="{C2DF4F70-E610-4D39-8FFE-F4755DFA0F60}"/>
          </ac:picMkLst>
        </pc:picChg>
        <pc:picChg chg="mod">
          <ac:chgData name="Panzironi, Flavia" userId="2605e054-86b8-47a6-8c99-cd9580752c93" providerId="ADAL" clId="{99C875BC-2FDF-414D-8876-086A343E11CD}" dt="2022-06-01T08:32:36.552" v="2275" actId="165"/>
          <ac:picMkLst>
            <pc:docMk/>
            <pc:sldMk cId="3782915370" sldId="2146847184"/>
            <ac:picMk id="29" creationId="{15B3FA10-900E-41F3-8ED0-931531CA2625}"/>
          </ac:picMkLst>
        </pc:picChg>
        <pc:picChg chg="mod">
          <ac:chgData name="Panzironi, Flavia" userId="2605e054-86b8-47a6-8c99-cd9580752c93" providerId="ADAL" clId="{99C875BC-2FDF-414D-8876-086A343E11CD}" dt="2022-06-01T08:32:36.552" v="2275" actId="165"/>
          <ac:picMkLst>
            <pc:docMk/>
            <pc:sldMk cId="3782915370" sldId="2146847184"/>
            <ac:picMk id="32" creationId="{62E6BA03-E828-4014-8D73-834101A6B6E1}"/>
          </ac:picMkLst>
        </pc:picChg>
        <pc:picChg chg="mod">
          <ac:chgData name="Panzironi, Flavia" userId="2605e054-86b8-47a6-8c99-cd9580752c93" providerId="ADAL" clId="{99C875BC-2FDF-414D-8876-086A343E11CD}" dt="2022-06-01T08:32:36.552" v="2275" actId="165"/>
          <ac:picMkLst>
            <pc:docMk/>
            <pc:sldMk cId="3782915370" sldId="2146847184"/>
            <ac:picMk id="36" creationId="{A0521FFE-1A99-48F5-91ED-44FC40220074}"/>
          </ac:picMkLst>
        </pc:picChg>
        <pc:picChg chg="mod">
          <ac:chgData name="Panzironi, Flavia" userId="2605e054-86b8-47a6-8c99-cd9580752c93" providerId="ADAL" clId="{99C875BC-2FDF-414D-8876-086A343E11CD}" dt="2022-06-01T08:32:36.552" v="2275" actId="165"/>
          <ac:picMkLst>
            <pc:docMk/>
            <pc:sldMk cId="3782915370" sldId="2146847184"/>
            <ac:picMk id="42" creationId="{6DA76093-9087-4B78-91EE-877B3F9BE73B}"/>
          </ac:picMkLst>
        </pc:picChg>
        <pc:picChg chg="mod">
          <ac:chgData name="Panzironi, Flavia" userId="2605e054-86b8-47a6-8c99-cd9580752c93" providerId="ADAL" clId="{99C875BC-2FDF-414D-8876-086A343E11CD}" dt="2022-06-01T08:32:36.552" v="2275" actId="165"/>
          <ac:picMkLst>
            <pc:docMk/>
            <pc:sldMk cId="3782915370" sldId="2146847184"/>
            <ac:picMk id="46" creationId="{85CE3AA8-C49B-4562-91E1-2032346C002E}"/>
          </ac:picMkLst>
        </pc:picChg>
        <pc:picChg chg="mod">
          <ac:chgData name="Panzironi, Flavia" userId="2605e054-86b8-47a6-8c99-cd9580752c93" providerId="ADAL" clId="{99C875BC-2FDF-414D-8876-086A343E11CD}" dt="2022-06-01T08:32:36.552" v="2275" actId="165"/>
          <ac:picMkLst>
            <pc:docMk/>
            <pc:sldMk cId="3782915370" sldId="2146847184"/>
            <ac:picMk id="55" creationId="{AEB6AC1B-5643-4F48-92C7-EA1FDC13C893}"/>
          </ac:picMkLst>
        </pc:picChg>
        <pc:picChg chg="add del mod topLvl">
          <ac:chgData name="Panzironi, Flavia" userId="2605e054-86b8-47a6-8c99-cd9580752c93" providerId="ADAL" clId="{99C875BC-2FDF-414D-8876-086A343E11CD}" dt="2022-06-01T08:32:50.282" v="2279" actId="478"/>
          <ac:picMkLst>
            <pc:docMk/>
            <pc:sldMk cId="3782915370" sldId="2146847184"/>
            <ac:picMk id="59" creationId="{69167E32-88A0-4FC0-89B2-AD1232A41037}"/>
          </ac:picMkLst>
        </pc:picChg>
        <pc:picChg chg="mod">
          <ac:chgData name="Panzironi, Flavia" userId="2605e054-86b8-47a6-8c99-cd9580752c93" providerId="ADAL" clId="{99C875BC-2FDF-414D-8876-086A343E11CD}" dt="2022-06-01T08:33:45.553" v="2280" actId="1076"/>
          <ac:picMkLst>
            <pc:docMk/>
            <pc:sldMk cId="3782915370" sldId="2146847184"/>
            <ac:picMk id="73" creationId="{E0885BCA-EA9E-4BA3-AB00-45BCF0DD1FA1}"/>
          </ac:picMkLst>
        </pc:picChg>
        <pc:picChg chg="add del mod">
          <ac:chgData name="Panzironi, Flavia" userId="2605e054-86b8-47a6-8c99-cd9580752c93" providerId="ADAL" clId="{99C875BC-2FDF-414D-8876-086A343E11CD}" dt="2022-06-01T08:34:35.135" v="2293"/>
          <ac:picMkLst>
            <pc:docMk/>
            <pc:sldMk cId="3782915370" sldId="2146847184"/>
            <ac:picMk id="74" creationId="{68D4E34A-0BB2-48EA-B9A0-E6A8E6BBC16E}"/>
          </ac:picMkLst>
        </pc:picChg>
        <pc:picChg chg="mod">
          <ac:chgData name="Panzironi, Flavia" userId="2605e054-86b8-47a6-8c99-cd9580752c93" providerId="ADAL" clId="{99C875BC-2FDF-414D-8876-086A343E11CD}" dt="2022-06-01T08:33:45.553" v="2280" actId="1076"/>
          <ac:picMkLst>
            <pc:docMk/>
            <pc:sldMk cId="3782915370" sldId="2146847184"/>
            <ac:picMk id="77" creationId="{E4EBA316-74D0-4DBE-AE4A-8E57290C3864}"/>
          </ac:picMkLst>
        </pc:picChg>
        <pc:picChg chg="del">
          <ac:chgData name="Panzironi, Flavia" userId="2605e054-86b8-47a6-8c99-cd9580752c93" providerId="ADAL" clId="{99C875BC-2FDF-414D-8876-086A343E11CD}" dt="2022-06-01T08:32:45.331" v="2277" actId="478"/>
          <ac:picMkLst>
            <pc:docMk/>
            <pc:sldMk cId="3782915370" sldId="2146847184"/>
            <ac:picMk id="78" creationId="{9AE6A5C0-EE63-4545-8922-A421055355B3}"/>
          </ac:picMkLst>
        </pc:picChg>
        <pc:picChg chg="add del mod">
          <ac:chgData name="Panzironi, Flavia" userId="2605e054-86b8-47a6-8c99-cd9580752c93" providerId="ADAL" clId="{99C875BC-2FDF-414D-8876-086A343E11CD}" dt="2022-06-01T08:34:35.135" v="2293"/>
          <ac:picMkLst>
            <pc:docMk/>
            <pc:sldMk cId="3782915370" sldId="2146847184"/>
            <ac:picMk id="84" creationId="{EB6026D7-636F-495B-A7E9-B729A0626940}"/>
          </ac:picMkLst>
        </pc:picChg>
        <pc:picChg chg="add del mod">
          <ac:chgData name="Panzironi, Flavia" userId="2605e054-86b8-47a6-8c99-cd9580752c93" providerId="ADAL" clId="{99C875BC-2FDF-414D-8876-086A343E11CD}" dt="2022-06-01T08:34:35.135" v="2293"/>
          <ac:picMkLst>
            <pc:docMk/>
            <pc:sldMk cId="3782915370" sldId="2146847184"/>
            <ac:picMk id="85" creationId="{750C6F9A-7BC2-4559-B058-AFA391CD8534}"/>
          </ac:picMkLst>
        </pc:picChg>
        <pc:picChg chg="mod">
          <ac:chgData name="Panzironi, Flavia" userId="2605e054-86b8-47a6-8c99-cd9580752c93" providerId="ADAL" clId="{99C875BC-2FDF-414D-8876-086A343E11CD}" dt="2022-06-01T08:33:45.553" v="2280" actId="1076"/>
          <ac:picMkLst>
            <pc:docMk/>
            <pc:sldMk cId="3782915370" sldId="2146847184"/>
            <ac:picMk id="86" creationId="{3B1D4F08-F5FC-4EDA-80D2-735B96E60EF5}"/>
          </ac:picMkLst>
        </pc:picChg>
        <pc:picChg chg="mod">
          <ac:chgData name="Panzironi, Flavia" userId="2605e054-86b8-47a6-8c99-cd9580752c93" providerId="ADAL" clId="{99C875BC-2FDF-414D-8876-086A343E11CD}" dt="2022-06-01T08:33:45.553" v="2280" actId="1076"/>
          <ac:picMkLst>
            <pc:docMk/>
            <pc:sldMk cId="3782915370" sldId="2146847184"/>
            <ac:picMk id="87" creationId="{34E0847D-D890-4D10-B796-25E638BD9735}"/>
          </ac:picMkLst>
        </pc:picChg>
        <pc:picChg chg="mod">
          <ac:chgData name="Panzironi, Flavia" userId="2605e054-86b8-47a6-8c99-cd9580752c93" providerId="ADAL" clId="{99C875BC-2FDF-414D-8876-086A343E11CD}" dt="2022-06-01T08:33:45.553" v="2280" actId="1076"/>
          <ac:picMkLst>
            <pc:docMk/>
            <pc:sldMk cId="3782915370" sldId="2146847184"/>
            <ac:picMk id="88" creationId="{6D7A2979-AAE9-44FA-B441-6D25D398B4C5}"/>
          </ac:picMkLst>
        </pc:picChg>
        <pc:picChg chg="mod">
          <ac:chgData name="Panzironi, Flavia" userId="2605e054-86b8-47a6-8c99-cd9580752c93" providerId="ADAL" clId="{99C875BC-2FDF-414D-8876-086A343E11CD}" dt="2022-06-01T08:33:45.553" v="2280" actId="1076"/>
          <ac:picMkLst>
            <pc:docMk/>
            <pc:sldMk cId="3782915370" sldId="2146847184"/>
            <ac:picMk id="89" creationId="{C8C99C66-D27B-4C8C-A99D-D372AE68CE3C}"/>
          </ac:picMkLst>
        </pc:picChg>
        <pc:picChg chg="add del mod">
          <ac:chgData name="Panzironi, Flavia" userId="2605e054-86b8-47a6-8c99-cd9580752c93" providerId="ADAL" clId="{99C875BC-2FDF-414D-8876-086A343E11CD}" dt="2022-06-01T08:34:35.135" v="2293"/>
          <ac:picMkLst>
            <pc:docMk/>
            <pc:sldMk cId="3782915370" sldId="2146847184"/>
            <ac:picMk id="90" creationId="{E4A1632E-1E7A-4C3A-874A-A8954B8DE3D0}"/>
          </ac:picMkLst>
        </pc:picChg>
        <pc:picChg chg="del">
          <ac:chgData name="Panzironi, Flavia" userId="2605e054-86b8-47a6-8c99-cd9580752c93" providerId="ADAL" clId="{99C875BC-2FDF-414D-8876-086A343E11CD}" dt="2022-06-01T08:32:40.467" v="2276" actId="478"/>
          <ac:picMkLst>
            <pc:docMk/>
            <pc:sldMk cId="3782915370" sldId="2146847184"/>
            <ac:picMk id="91" creationId="{13369F14-9A01-4195-AB50-D75B77E93DDB}"/>
          </ac:picMkLst>
        </pc:picChg>
        <pc:picChg chg="del">
          <ac:chgData name="Panzironi, Flavia" userId="2605e054-86b8-47a6-8c99-cd9580752c93" providerId="ADAL" clId="{99C875BC-2FDF-414D-8876-086A343E11CD}" dt="2022-06-01T08:32:40.467" v="2276" actId="478"/>
          <ac:picMkLst>
            <pc:docMk/>
            <pc:sldMk cId="3782915370" sldId="2146847184"/>
            <ac:picMk id="92" creationId="{F852A070-CE62-4D46-BA09-5EB0DB7C9357}"/>
          </ac:picMkLst>
        </pc:picChg>
        <pc:picChg chg="add del mod">
          <ac:chgData name="Panzironi, Flavia" userId="2605e054-86b8-47a6-8c99-cd9580752c93" providerId="ADAL" clId="{99C875BC-2FDF-414D-8876-086A343E11CD}" dt="2022-06-01T08:35:01.824" v="2298" actId="478"/>
          <ac:picMkLst>
            <pc:docMk/>
            <pc:sldMk cId="3782915370" sldId="2146847184"/>
            <ac:picMk id="100" creationId="{08809AB8-E3CA-4000-94F7-3662079F2077}"/>
          </ac:picMkLst>
        </pc:picChg>
        <pc:picChg chg="add mod">
          <ac:chgData name="Panzironi, Flavia" userId="2605e054-86b8-47a6-8c99-cd9580752c93" providerId="ADAL" clId="{99C875BC-2FDF-414D-8876-086A343E11CD}" dt="2022-06-01T08:35:15.438" v="2301" actId="164"/>
          <ac:picMkLst>
            <pc:docMk/>
            <pc:sldMk cId="3782915370" sldId="2146847184"/>
            <ac:picMk id="106" creationId="{ECA2BA80-7DA0-4805-84FF-1D0E4359111B}"/>
          </ac:picMkLst>
        </pc:picChg>
        <pc:picChg chg="add mod">
          <ac:chgData name="Panzironi, Flavia" userId="2605e054-86b8-47a6-8c99-cd9580752c93" providerId="ADAL" clId="{99C875BC-2FDF-414D-8876-086A343E11CD}" dt="2022-06-01T08:35:15.438" v="2301" actId="164"/>
          <ac:picMkLst>
            <pc:docMk/>
            <pc:sldMk cId="3782915370" sldId="2146847184"/>
            <ac:picMk id="107" creationId="{5ED7A5B1-A504-4678-A105-F394E3827624}"/>
          </ac:picMkLst>
        </pc:picChg>
        <pc:picChg chg="add mod">
          <ac:chgData name="Panzironi, Flavia" userId="2605e054-86b8-47a6-8c99-cd9580752c93" providerId="ADAL" clId="{99C875BC-2FDF-414D-8876-086A343E11CD}" dt="2022-06-01T08:35:15.438" v="2301" actId="164"/>
          <ac:picMkLst>
            <pc:docMk/>
            <pc:sldMk cId="3782915370" sldId="2146847184"/>
            <ac:picMk id="108" creationId="{D7B54623-C760-4ADF-90D9-F6C67722F1E3}"/>
          </ac:picMkLst>
        </pc:picChg>
        <pc:picChg chg="mod">
          <ac:chgData name="Panzironi, Flavia" userId="2605e054-86b8-47a6-8c99-cd9580752c93" providerId="ADAL" clId="{99C875BC-2FDF-414D-8876-086A343E11CD}" dt="2022-06-01T08:32:36.552" v="2275" actId="165"/>
          <ac:picMkLst>
            <pc:docMk/>
            <pc:sldMk cId="3782915370" sldId="2146847184"/>
            <ac:picMk id="144" creationId="{3BF66D84-C356-418D-A441-401DA62B9A8D}"/>
          </ac:picMkLst>
        </pc:picChg>
        <pc:picChg chg="mod topLvl">
          <ac:chgData name="Panzironi, Flavia" userId="2605e054-86b8-47a6-8c99-cd9580752c93" providerId="ADAL" clId="{99C875BC-2FDF-414D-8876-086A343E11CD}" dt="2022-06-01T08:32:36.552" v="2275" actId="165"/>
          <ac:picMkLst>
            <pc:docMk/>
            <pc:sldMk cId="3782915370" sldId="2146847184"/>
            <ac:picMk id="222" creationId="{C77B2F25-F10C-4EDA-9C0F-E2E7AD00B52F}"/>
          </ac:picMkLst>
        </pc:picChg>
        <pc:picChg chg="mod">
          <ac:chgData name="Panzironi, Flavia" userId="2605e054-86b8-47a6-8c99-cd9580752c93" providerId="ADAL" clId="{99C875BC-2FDF-414D-8876-086A343E11CD}" dt="2022-06-01T08:32:36.552" v="2275" actId="165"/>
          <ac:picMkLst>
            <pc:docMk/>
            <pc:sldMk cId="3782915370" sldId="2146847184"/>
            <ac:picMk id="254" creationId="{3F5FD902-E8D5-4E2B-B93E-0CD8DAF245A9}"/>
          </ac:picMkLst>
        </pc:picChg>
        <pc:picChg chg="mod">
          <ac:chgData name="Panzironi, Flavia" userId="2605e054-86b8-47a6-8c99-cd9580752c93" providerId="ADAL" clId="{99C875BC-2FDF-414D-8876-086A343E11CD}" dt="2022-06-01T08:32:36.552" v="2275" actId="165"/>
          <ac:picMkLst>
            <pc:docMk/>
            <pc:sldMk cId="3782915370" sldId="2146847184"/>
            <ac:picMk id="255" creationId="{DD0C196C-9FD6-42FD-B088-CE0A1B37891F}"/>
          </ac:picMkLst>
        </pc:picChg>
        <pc:picChg chg="del mod topLvl">
          <ac:chgData name="Panzironi, Flavia" userId="2605e054-86b8-47a6-8c99-cd9580752c93" providerId="ADAL" clId="{99C875BC-2FDF-414D-8876-086A343E11CD}" dt="2022-06-01T08:32:40.467" v="2276" actId="478"/>
          <ac:picMkLst>
            <pc:docMk/>
            <pc:sldMk cId="3782915370" sldId="2146847184"/>
            <ac:picMk id="278" creationId="{FE7DB191-9C54-4495-AABE-E168C2444FB4}"/>
          </ac:picMkLst>
        </pc:picChg>
        <pc:picChg chg="del mod topLvl">
          <ac:chgData name="Panzironi, Flavia" userId="2605e054-86b8-47a6-8c99-cd9580752c93" providerId="ADAL" clId="{99C875BC-2FDF-414D-8876-086A343E11CD}" dt="2022-06-01T08:32:40.467" v="2276" actId="478"/>
          <ac:picMkLst>
            <pc:docMk/>
            <pc:sldMk cId="3782915370" sldId="2146847184"/>
            <ac:picMk id="280" creationId="{57D4366F-3344-4858-B4B4-0D68891D675E}"/>
          </ac:picMkLst>
        </pc:picChg>
        <pc:picChg chg="del mod topLvl">
          <ac:chgData name="Panzironi, Flavia" userId="2605e054-86b8-47a6-8c99-cd9580752c93" providerId="ADAL" clId="{99C875BC-2FDF-414D-8876-086A343E11CD}" dt="2022-06-01T08:32:40.467" v="2276" actId="478"/>
          <ac:picMkLst>
            <pc:docMk/>
            <pc:sldMk cId="3782915370" sldId="2146847184"/>
            <ac:picMk id="281" creationId="{CBEC7CDA-D8B5-4899-A608-15B1FB533196}"/>
          </ac:picMkLst>
        </pc:picChg>
        <pc:picChg chg="del mod topLvl">
          <ac:chgData name="Panzironi, Flavia" userId="2605e054-86b8-47a6-8c99-cd9580752c93" providerId="ADAL" clId="{99C875BC-2FDF-414D-8876-086A343E11CD}" dt="2022-06-01T08:32:40.467" v="2276" actId="478"/>
          <ac:picMkLst>
            <pc:docMk/>
            <pc:sldMk cId="3782915370" sldId="2146847184"/>
            <ac:picMk id="303" creationId="{4698FC8C-60FB-4D03-9900-C09C99D5E86C}"/>
          </ac:picMkLst>
        </pc:picChg>
        <pc:picChg chg="del mod topLvl">
          <ac:chgData name="Panzironi, Flavia" userId="2605e054-86b8-47a6-8c99-cd9580752c93" providerId="ADAL" clId="{99C875BC-2FDF-414D-8876-086A343E11CD}" dt="2022-06-01T08:32:40.467" v="2276" actId="478"/>
          <ac:picMkLst>
            <pc:docMk/>
            <pc:sldMk cId="3782915370" sldId="2146847184"/>
            <ac:picMk id="304" creationId="{BC778D54-A39E-4ABD-B55D-E2DFF3603BEA}"/>
          </ac:picMkLst>
        </pc:picChg>
        <pc:picChg chg="del mod topLvl">
          <ac:chgData name="Panzironi, Flavia" userId="2605e054-86b8-47a6-8c99-cd9580752c93" providerId="ADAL" clId="{99C875BC-2FDF-414D-8876-086A343E11CD}" dt="2022-06-01T08:32:40.467" v="2276" actId="478"/>
          <ac:picMkLst>
            <pc:docMk/>
            <pc:sldMk cId="3782915370" sldId="2146847184"/>
            <ac:picMk id="305" creationId="{DF9DA0EA-C4BE-433D-850A-C49FBF350523}"/>
          </ac:picMkLst>
        </pc:picChg>
        <pc:picChg chg="del mod topLvl">
          <ac:chgData name="Panzironi, Flavia" userId="2605e054-86b8-47a6-8c99-cd9580752c93" providerId="ADAL" clId="{99C875BC-2FDF-414D-8876-086A343E11CD}" dt="2022-06-01T08:32:40.467" v="2276" actId="478"/>
          <ac:picMkLst>
            <pc:docMk/>
            <pc:sldMk cId="3782915370" sldId="2146847184"/>
            <ac:picMk id="306" creationId="{D9B59FAE-AFBE-4181-A9C7-9DD54AE8DD0E}"/>
          </ac:picMkLst>
        </pc:picChg>
        <pc:picChg chg="del mod topLvl">
          <ac:chgData name="Panzironi, Flavia" userId="2605e054-86b8-47a6-8c99-cd9580752c93" providerId="ADAL" clId="{99C875BC-2FDF-414D-8876-086A343E11CD}" dt="2022-06-01T08:32:40.467" v="2276" actId="478"/>
          <ac:picMkLst>
            <pc:docMk/>
            <pc:sldMk cId="3782915370" sldId="2146847184"/>
            <ac:picMk id="307" creationId="{30C9970F-0659-40FE-B458-9C9FD4DE30AA}"/>
          </ac:picMkLst>
        </pc:picChg>
        <pc:picChg chg="del mod topLvl">
          <ac:chgData name="Panzironi, Flavia" userId="2605e054-86b8-47a6-8c99-cd9580752c93" providerId="ADAL" clId="{99C875BC-2FDF-414D-8876-086A343E11CD}" dt="2022-06-01T08:32:40.467" v="2276" actId="478"/>
          <ac:picMkLst>
            <pc:docMk/>
            <pc:sldMk cId="3782915370" sldId="2146847184"/>
            <ac:picMk id="308" creationId="{B365C8C2-B560-4268-BC43-45F85D718761}"/>
          </ac:picMkLst>
        </pc:picChg>
        <pc:picChg chg="del mod topLvl">
          <ac:chgData name="Panzironi, Flavia" userId="2605e054-86b8-47a6-8c99-cd9580752c93" providerId="ADAL" clId="{99C875BC-2FDF-414D-8876-086A343E11CD}" dt="2022-06-01T08:32:40.467" v="2276" actId="478"/>
          <ac:picMkLst>
            <pc:docMk/>
            <pc:sldMk cId="3782915370" sldId="2146847184"/>
            <ac:picMk id="309" creationId="{0337BB3D-FCAB-480E-B294-972F515582E0}"/>
          </ac:picMkLst>
        </pc:picChg>
        <pc:picChg chg="del mod topLvl">
          <ac:chgData name="Panzironi, Flavia" userId="2605e054-86b8-47a6-8c99-cd9580752c93" providerId="ADAL" clId="{99C875BC-2FDF-414D-8876-086A343E11CD}" dt="2022-06-01T08:32:40.467" v="2276" actId="478"/>
          <ac:picMkLst>
            <pc:docMk/>
            <pc:sldMk cId="3782915370" sldId="2146847184"/>
            <ac:picMk id="310" creationId="{A5F16922-F2B6-4D7C-94AD-1390933AFF3E}"/>
          </ac:picMkLst>
        </pc:picChg>
        <pc:picChg chg="del mod topLvl">
          <ac:chgData name="Panzironi, Flavia" userId="2605e054-86b8-47a6-8c99-cd9580752c93" providerId="ADAL" clId="{99C875BC-2FDF-414D-8876-086A343E11CD}" dt="2022-06-01T08:32:40.467" v="2276" actId="478"/>
          <ac:picMkLst>
            <pc:docMk/>
            <pc:sldMk cId="3782915370" sldId="2146847184"/>
            <ac:picMk id="311" creationId="{7B566CB4-8AFE-4A84-BAB7-E3D3B0383962}"/>
          </ac:picMkLst>
        </pc:picChg>
        <pc:picChg chg="del mod topLvl">
          <ac:chgData name="Panzironi, Flavia" userId="2605e054-86b8-47a6-8c99-cd9580752c93" providerId="ADAL" clId="{99C875BC-2FDF-414D-8876-086A343E11CD}" dt="2022-06-01T08:32:40.467" v="2276" actId="478"/>
          <ac:picMkLst>
            <pc:docMk/>
            <pc:sldMk cId="3782915370" sldId="2146847184"/>
            <ac:picMk id="314" creationId="{9D136A43-F768-49B2-A331-044755AF5FF5}"/>
          </ac:picMkLst>
        </pc:picChg>
        <pc:picChg chg="del mod topLvl">
          <ac:chgData name="Panzironi, Flavia" userId="2605e054-86b8-47a6-8c99-cd9580752c93" providerId="ADAL" clId="{99C875BC-2FDF-414D-8876-086A343E11CD}" dt="2022-06-01T08:32:40.467" v="2276" actId="478"/>
          <ac:picMkLst>
            <pc:docMk/>
            <pc:sldMk cId="3782915370" sldId="2146847184"/>
            <ac:picMk id="315" creationId="{016F3F06-3688-4A34-9299-C76955B7B965}"/>
          </ac:picMkLst>
        </pc:picChg>
        <pc:picChg chg="del mod topLvl">
          <ac:chgData name="Panzironi, Flavia" userId="2605e054-86b8-47a6-8c99-cd9580752c93" providerId="ADAL" clId="{99C875BC-2FDF-414D-8876-086A343E11CD}" dt="2022-06-01T08:32:40.467" v="2276" actId="478"/>
          <ac:picMkLst>
            <pc:docMk/>
            <pc:sldMk cId="3782915370" sldId="2146847184"/>
            <ac:picMk id="316" creationId="{BC3B7A63-1376-45B7-A039-3029D8C9A6C8}"/>
          </ac:picMkLst>
        </pc:picChg>
        <pc:picChg chg="del mod topLvl">
          <ac:chgData name="Panzironi, Flavia" userId="2605e054-86b8-47a6-8c99-cd9580752c93" providerId="ADAL" clId="{99C875BC-2FDF-414D-8876-086A343E11CD}" dt="2022-06-01T08:32:40.467" v="2276" actId="478"/>
          <ac:picMkLst>
            <pc:docMk/>
            <pc:sldMk cId="3782915370" sldId="2146847184"/>
            <ac:picMk id="317" creationId="{B9D9B0A2-FA20-4F3E-8C82-7E04D20522B6}"/>
          </ac:picMkLst>
        </pc:picChg>
        <pc:picChg chg="mod">
          <ac:chgData name="Panzironi, Flavia" userId="2605e054-86b8-47a6-8c99-cd9580752c93" providerId="ADAL" clId="{99C875BC-2FDF-414D-8876-086A343E11CD}" dt="2022-06-01T08:32:36.552" v="2275" actId="165"/>
          <ac:picMkLst>
            <pc:docMk/>
            <pc:sldMk cId="3782915370" sldId="2146847184"/>
            <ac:picMk id="330" creationId="{B301F5C1-84FB-4C9F-95E5-76380A31FC9A}"/>
          </ac:picMkLst>
        </pc:picChg>
        <pc:picChg chg="del">
          <ac:chgData name="Panzironi, Flavia" userId="2605e054-86b8-47a6-8c99-cd9580752c93" providerId="ADAL" clId="{99C875BC-2FDF-414D-8876-086A343E11CD}" dt="2022-06-01T08:32:47.115" v="2278" actId="478"/>
          <ac:picMkLst>
            <pc:docMk/>
            <pc:sldMk cId="3782915370" sldId="2146847184"/>
            <ac:picMk id="339" creationId="{102F223E-CBBC-49E4-86FF-A19B25E1C5B5}"/>
          </ac:picMkLst>
        </pc:picChg>
        <pc:cxnChg chg="add del mod">
          <ac:chgData name="Panzironi, Flavia" userId="2605e054-86b8-47a6-8c99-cd9580752c93" providerId="ADAL" clId="{99C875BC-2FDF-414D-8876-086A343E11CD}" dt="2022-06-01T08:34:35.135" v="2293"/>
          <ac:cxnSpMkLst>
            <pc:docMk/>
            <pc:sldMk cId="3782915370" sldId="2146847184"/>
            <ac:cxnSpMk id="82" creationId="{90678C63-E019-49CB-AC2B-217278083221}"/>
          </ac:cxnSpMkLst>
        </pc:cxnChg>
        <pc:cxnChg chg="add del mod">
          <ac:chgData name="Panzironi, Flavia" userId="2605e054-86b8-47a6-8c99-cd9580752c93" providerId="ADAL" clId="{99C875BC-2FDF-414D-8876-086A343E11CD}" dt="2022-06-01T08:34:35.135" v="2293"/>
          <ac:cxnSpMkLst>
            <pc:docMk/>
            <pc:sldMk cId="3782915370" sldId="2146847184"/>
            <ac:cxnSpMk id="83" creationId="{01828956-D219-4B5B-B092-FD7FADEE869A}"/>
          </ac:cxnSpMkLst>
        </pc:cxnChg>
        <pc:cxnChg chg="add del mod">
          <ac:chgData name="Panzironi, Flavia" userId="2605e054-86b8-47a6-8c99-cd9580752c93" providerId="ADAL" clId="{99C875BC-2FDF-414D-8876-086A343E11CD}" dt="2022-06-01T08:34:35.135" v="2293"/>
          <ac:cxnSpMkLst>
            <pc:docMk/>
            <pc:sldMk cId="3782915370" sldId="2146847184"/>
            <ac:cxnSpMk id="95" creationId="{B6E13F56-20B1-45D0-AE36-B77A1829CA08}"/>
          </ac:cxnSpMkLst>
        </pc:cxnChg>
        <pc:cxnChg chg="add mod">
          <ac:chgData name="Panzironi, Flavia" userId="2605e054-86b8-47a6-8c99-cd9580752c93" providerId="ADAL" clId="{99C875BC-2FDF-414D-8876-086A343E11CD}" dt="2022-06-01T08:35:15.438" v="2301" actId="164"/>
          <ac:cxnSpMkLst>
            <pc:docMk/>
            <pc:sldMk cId="3782915370" sldId="2146847184"/>
            <ac:cxnSpMk id="104" creationId="{CF7FC199-500C-461F-8B92-F5CBD73EB330}"/>
          </ac:cxnSpMkLst>
        </pc:cxnChg>
        <pc:cxnChg chg="add mod">
          <ac:chgData name="Panzironi, Flavia" userId="2605e054-86b8-47a6-8c99-cd9580752c93" providerId="ADAL" clId="{99C875BC-2FDF-414D-8876-086A343E11CD}" dt="2022-06-01T08:35:15.438" v="2301" actId="164"/>
          <ac:cxnSpMkLst>
            <pc:docMk/>
            <pc:sldMk cId="3782915370" sldId="2146847184"/>
            <ac:cxnSpMk id="105" creationId="{FBB08233-8DF0-4BF8-9652-5C28452BF393}"/>
          </ac:cxnSpMkLst>
        </pc:cxnChg>
        <pc:cxnChg chg="add mod">
          <ac:chgData name="Panzironi, Flavia" userId="2605e054-86b8-47a6-8c99-cd9580752c93" providerId="ADAL" clId="{99C875BC-2FDF-414D-8876-086A343E11CD}" dt="2022-06-01T08:45:33.037" v="2315" actId="14100"/>
          <ac:cxnSpMkLst>
            <pc:docMk/>
            <pc:sldMk cId="3782915370" sldId="2146847184"/>
            <ac:cxnSpMk id="110" creationId="{7385AF84-6380-485D-B104-3F8AF1F7335B}"/>
          </ac:cxnSpMkLst>
        </pc:cxnChg>
        <pc:cxnChg chg="mod">
          <ac:chgData name="Panzironi, Flavia" userId="2605e054-86b8-47a6-8c99-cd9580752c93" providerId="ADAL" clId="{99C875BC-2FDF-414D-8876-086A343E11CD}" dt="2022-06-01T08:32:36.552" v="2275" actId="165"/>
          <ac:cxnSpMkLst>
            <pc:docMk/>
            <pc:sldMk cId="3782915370" sldId="2146847184"/>
            <ac:cxnSpMk id="249" creationId="{791413DE-AEEC-412F-82EF-B2DE6FE7A755}"/>
          </ac:cxnSpMkLst>
        </pc:cxnChg>
        <pc:cxnChg chg="mod">
          <ac:chgData name="Panzironi, Flavia" userId="2605e054-86b8-47a6-8c99-cd9580752c93" providerId="ADAL" clId="{99C875BC-2FDF-414D-8876-086A343E11CD}" dt="2022-06-01T08:32:36.552" v="2275" actId="165"/>
          <ac:cxnSpMkLst>
            <pc:docMk/>
            <pc:sldMk cId="3782915370" sldId="2146847184"/>
            <ac:cxnSpMk id="326" creationId="{CF068C4D-4EE6-49A0-B9D1-C400A56EE8A2}"/>
          </ac:cxnSpMkLst>
        </pc:cxnChg>
      </pc:sldChg>
      <pc:sldChg chg="add del">
        <pc:chgData name="Panzironi, Flavia" userId="2605e054-86b8-47a6-8c99-cd9580752c93" providerId="ADAL" clId="{99C875BC-2FDF-414D-8876-086A343E11CD}" dt="2022-06-06T08:59:41.731" v="2412" actId="2696"/>
        <pc:sldMkLst>
          <pc:docMk/>
          <pc:sldMk cId="1834696741" sldId="2146847185"/>
        </pc:sldMkLst>
      </pc:sldChg>
      <pc:sldChg chg="add del">
        <pc:chgData name="Panzironi, Flavia" userId="2605e054-86b8-47a6-8c99-cd9580752c93" providerId="ADAL" clId="{99C875BC-2FDF-414D-8876-086A343E11CD}" dt="2022-06-06T08:59:41.731" v="2412" actId="2696"/>
        <pc:sldMkLst>
          <pc:docMk/>
          <pc:sldMk cId="2634216989" sldId="2146847186"/>
        </pc:sldMkLst>
      </pc:sldChg>
      <pc:sldChg chg="del">
        <pc:chgData name="Panzironi, Flavia" userId="2605e054-86b8-47a6-8c99-cd9580752c93" providerId="ADAL" clId="{99C875BC-2FDF-414D-8876-086A343E11CD}" dt="2022-06-06T08:59:26.557" v="2411" actId="2696"/>
        <pc:sldMkLst>
          <pc:docMk/>
          <pc:sldMk cId="3223312329" sldId="2146847187"/>
        </pc:sldMkLst>
      </pc:sldChg>
      <pc:sldChg chg="del">
        <pc:chgData name="Panzironi, Flavia" userId="2605e054-86b8-47a6-8c99-cd9580752c93" providerId="ADAL" clId="{99C875BC-2FDF-414D-8876-086A343E11CD}" dt="2022-06-06T08:59:26.557" v="2411" actId="2696"/>
        <pc:sldMkLst>
          <pc:docMk/>
          <pc:sldMk cId="1478725420" sldId="2146847188"/>
        </pc:sldMkLst>
      </pc:sldChg>
      <pc:sldChg chg="del">
        <pc:chgData name="Panzironi, Flavia" userId="2605e054-86b8-47a6-8c99-cd9580752c93" providerId="ADAL" clId="{99C875BC-2FDF-414D-8876-086A343E11CD}" dt="2022-06-06T08:59:26.557" v="2411" actId="2696"/>
        <pc:sldMkLst>
          <pc:docMk/>
          <pc:sldMk cId="3917949898" sldId="2146847189"/>
        </pc:sldMkLst>
      </pc:sldChg>
      <pc:sldChg chg="delSp modSp mod">
        <pc:chgData name="Panzironi, Flavia" userId="2605e054-86b8-47a6-8c99-cd9580752c93" providerId="ADAL" clId="{99C875BC-2FDF-414D-8876-086A343E11CD}" dt="2022-06-15T16:13:58.931" v="8136" actId="1076"/>
        <pc:sldMkLst>
          <pc:docMk/>
          <pc:sldMk cId="841715141" sldId="2146847231"/>
        </pc:sldMkLst>
        <pc:spChg chg="mod">
          <ac:chgData name="Panzironi, Flavia" userId="2605e054-86b8-47a6-8c99-cd9580752c93" providerId="ADAL" clId="{99C875BC-2FDF-414D-8876-086A343E11CD}" dt="2022-06-15T16:13:21.743" v="8124" actId="165"/>
          <ac:spMkLst>
            <pc:docMk/>
            <pc:sldMk cId="841715141" sldId="2146847231"/>
            <ac:spMk id="105" creationId="{87133186-A248-4325-9097-36FF04DAADE2}"/>
          </ac:spMkLst>
        </pc:spChg>
        <pc:spChg chg="mod">
          <ac:chgData name="Panzironi, Flavia" userId="2605e054-86b8-47a6-8c99-cd9580752c93" providerId="ADAL" clId="{99C875BC-2FDF-414D-8876-086A343E11CD}" dt="2022-06-15T16:13:21.743" v="8124" actId="165"/>
          <ac:spMkLst>
            <pc:docMk/>
            <pc:sldMk cId="841715141" sldId="2146847231"/>
            <ac:spMk id="106" creationId="{C81F1227-0DA6-422C-B4CD-47BA556AA1DF}"/>
          </ac:spMkLst>
        </pc:spChg>
        <pc:spChg chg="mod">
          <ac:chgData name="Panzironi, Flavia" userId="2605e054-86b8-47a6-8c99-cd9580752c93" providerId="ADAL" clId="{99C875BC-2FDF-414D-8876-086A343E11CD}" dt="2022-06-15T16:13:21.743" v="8124" actId="165"/>
          <ac:spMkLst>
            <pc:docMk/>
            <pc:sldMk cId="841715141" sldId="2146847231"/>
            <ac:spMk id="107" creationId="{18081280-682F-49A7-B8CB-2FF6FA067DE4}"/>
          </ac:spMkLst>
        </pc:spChg>
        <pc:spChg chg="mod">
          <ac:chgData name="Panzironi, Flavia" userId="2605e054-86b8-47a6-8c99-cd9580752c93" providerId="ADAL" clId="{99C875BC-2FDF-414D-8876-086A343E11CD}" dt="2022-06-15T16:13:21.743" v="8124" actId="165"/>
          <ac:spMkLst>
            <pc:docMk/>
            <pc:sldMk cId="841715141" sldId="2146847231"/>
            <ac:spMk id="108" creationId="{0C4EE6A9-628F-4A42-8044-5E811FC576B6}"/>
          </ac:spMkLst>
        </pc:spChg>
        <pc:spChg chg="mod">
          <ac:chgData name="Panzironi, Flavia" userId="2605e054-86b8-47a6-8c99-cd9580752c93" providerId="ADAL" clId="{99C875BC-2FDF-414D-8876-086A343E11CD}" dt="2022-06-15T16:13:21.743" v="8124" actId="165"/>
          <ac:spMkLst>
            <pc:docMk/>
            <pc:sldMk cId="841715141" sldId="2146847231"/>
            <ac:spMk id="109" creationId="{15B78B05-1954-4A04-ADAB-80733D70CC3C}"/>
          </ac:spMkLst>
        </pc:spChg>
        <pc:spChg chg="mod">
          <ac:chgData name="Panzironi, Flavia" userId="2605e054-86b8-47a6-8c99-cd9580752c93" providerId="ADAL" clId="{99C875BC-2FDF-414D-8876-086A343E11CD}" dt="2022-06-15T16:13:21.743" v="8124" actId="165"/>
          <ac:spMkLst>
            <pc:docMk/>
            <pc:sldMk cId="841715141" sldId="2146847231"/>
            <ac:spMk id="110" creationId="{980F84FF-5CB9-4153-9481-88CB41DC616B}"/>
          </ac:spMkLst>
        </pc:spChg>
        <pc:spChg chg="mod">
          <ac:chgData name="Panzironi, Flavia" userId="2605e054-86b8-47a6-8c99-cd9580752c93" providerId="ADAL" clId="{99C875BC-2FDF-414D-8876-086A343E11CD}" dt="2022-06-15T16:13:21.743" v="8124" actId="165"/>
          <ac:spMkLst>
            <pc:docMk/>
            <pc:sldMk cId="841715141" sldId="2146847231"/>
            <ac:spMk id="111" creationId="{8A85AD30-AF4B-464E-8FD6-37BDDF96829B}"/>
          </ac:spMkLst>
        </pc:spChg>
        <pc:spChg chg="mod">
          <ac:chgData name="Panzironi, Flavia" userId="2605e054-86b8-47a6-8c99-cd9580752c93" providerId="ADAL" clId="{99C875BC-2FDF-414D-8876-086A343E11CD}" dt="2022-06-15T16:13:21.743" v="8124" actId="165"/>
          <ac:spMkLst>
            <pc:docMk/>
            <pc:sldMk cId="841715141" sldId="2146847231"/>
            <ac:spMk id="112" creationId="{621B8EFC-8F44-4892-BBC3-DDD982C85AD6}"/>
          </ac:spMkLst>
        </pc:spChg>
        <pc:spChg chg="mod">
          <ac:chgData name="Panzironi, Flavia" userId="2605e054-86b8-47a6-8c99-cd9580752c93" providerId="ADAL" clId="{99C875BC-2FDF-414D-8876-086A343E11CD}" dt="2022-06-15T16:13:21.743" v="8124" actId="165"/>
          <ac:spMkLst>
            <pc:docMk/>
            <pc:sldMk cId="841715141" sldId="2146847231"/>
            <ac:spMk id="113" creationId="{9413A9B2-6A4F-4BC8-BE35-54F22684CD60}"/>
          </ac:spMkLst>
        </pc:spChg>
        <pc:spChg chg="mod">
          <ac:chgData name="Panzironi, Flavia" userId="2605e054-86b8-47a6-8c99-cd9580752c93" providerId="ADAL" clId="{99C875BC-2FDF-414D-8876-086A343E11CD}" dt="2022-06-15T16:13:21.743" v="8124" actId="165"/>
          <ac:spMkLst>
            <pc:docMk/>
            <pc:sldMk cId="841715141" sldId="2146847231"/>
            <ac:spMk id="114" creationId="{CD8360F9-98E4-4A05-BC3F-ED3682082CA7}"/>
          </ac:spMkLst>
        </pc:spChg>
        <pc:spChg chg="mod">
          <ac:chgData name="Panzironi, Flavia" userId="2605e054-86b8-47a6-8c99-cd9580752c93" providerId="ADAL" clId="{99C875BC-2FDF-414D-8876-086A343E11CD}" dt="2022-06-15T16:13:21.743" v="8124" actId="165"/>
          <ac:spMkLst>
            <pc:docMk/>
            <pc:sldMk cId="841715141" sldId="2146847231"/>
            <ac:spMk id="115" creationId="{7551A3D5-4456-40BB-BC62-401DEA435097}"/>
          </ac:spMkLst>
        </pc:spChg>
        <pc:spChg chg="mod">
          <ac:chgData name="Panzironi, Flavia" userId="2605e054-86b8-47a6-8c99-cd9580752c93" providerId="ADAL" clId="{99C875BC-2FDF-414D-8876-086A343E11CD}" dt="2022-06-15T16:13:21.743" v="8124" actId="165"/>
          <ac:spMkLst>
            <pc:docMk/>
            <pc:sldMk cId="841715141" sldId="2146847231"/>
            <ac:spMk id="116" creationId="{D7692BA8-C969-4757-8512-D09AFFF953B9}"/>
          </ac:spMkLst>
        </pc:spChg>
        <pc:spChg chg="mod">
          <ac:chgData name="Panzironi, Flavia" userId="2605e054-86b8-47a6-8c99-cd9580752c93" providerId="ADAL" clId="{99C875BC-2FDF-414D-8876-086A343E11CD}" dt="2022-06-15T16:13:21.743" v="8124" actId="165"/>
          <ac:spMkLst>
            <pc:docMk/>
            <pc:sldMk cId="841715141" sldId="2146847231"/>
            <ac:spMk id="117" creationId="{FFC4DF06-EE05-4DB7-8910-3D0C5430BC93}"/>
          </ac:spMkLst>
        </pc:spChg>
        <pc:spChg chg="mod">
          <ac:chgData name="Panzironi, Flavia" userId="2605e054-86b8-47a6-8c99-cd9580752c93" providerId="ADAL" clId="{99C875BC-2FDF-414D-8876-086A343E11CD}" dt="2022-06-15T16:13:21.743" v="8124" actId="165"/>
          <ac:spMkLst>
            <pc:docMk/>
            <pc:sldMk cId="841715141" sldId="2146847231"/>
            <ac:spMk id="118" creationId="{0D4FA31E-18B0-480A-8736-89AE94EF927B}"/>
          </ac:spMkLst>
        </pc:spChg>
        <pc:spChg chg="mod">
          <ac:chgData name="Panzironi, Flavia" userId="2605e054-86b8-47a6-8c99-cd9580752c93" providerId="ADAL" clId="{99C875BC-2FDF-414D-8876-086A343E11CD}" dt="2022-06-15T16:13:21.743" v="8124" actId="165"/>
          <ac:spMkLst>
            <pc:docMk/>
            <pc:sldMk cId="841715141" sldId="2146847231"/>
            <ac:spMk id="119" creationId="{B12F36B2-2CCD-4E85-910E-6C8DA7704724}"/>
          </ac:spMkLst>
        </pc:spChg>
        <pc:spChg chg="mod">
          <ac:chgData name="Panzironi, Flavia" userId="2605e054-86b8-47a6-8c99-cd9580752c93" providerId="ADAL" clId="{99C875BC-2FDF-414D-8876-086A343E11CD}" dt="2022-06-15T16:13:21.743" v="8124" actId="165"/>
          <ac:spMkLst>
            <pc:docMk/>
            <pc:sldMk cId="841715141" sldId="2146847231"/>
            <ac:spMk id="120" creationId="{3BC66BBC-EDAB-452C-895F-6DC7D44097D2}"/>
          </ac:spMkLst>
        </pc:spChg>
        <pc:spChg chg="mod">
          <ac:chgData name="Panzironi, Flavia" userId="2605e054-86b8-47a6-8c99-cd9580752c93" providerId="ADAL" clId="{99C875BC-2FDF-414D-8876-086A343E11CD}" dt="2022-06-15T16:13:21.743" v="8124" actId="165"/>
          <ac:spMkLst>
            <pc:docMk/>
            <pc:sldMk cId="841715141" sldId="2146847231"/>
            <ac:spMk id="121" creationId="{8AFE7C01-7362-4CA0-84DB-CCB9FB9A27B0}"/>
          </ac:spMkLst>
        </pc:spChg>
        <pc:spChg chg="mod">
          <ac:chgData name="Panzironi, Flavia" userId="2605e054-86b8-47a6-8c99-cd9580752c93" providerId="ADAL" clId="{99C875BC-2FDF-414D-8876-086A343E11CD}" dt="2022-06-15T16:13:21.743" v="8124" actId="165"/>
          <ac:spMkLst>
            <pc:docMk/>
            <pc:sldMk cId="841715141" sldId="2146847231"/>
            <ac:spMk id="122" creationId="{BC4A2E91-99E0-4639-88E1-32664200773E}"/>
          </ac:spMkLst>
        </pc:spChg>
        <pc:spChg chg="mod">
          <ac:chgData name="Panzironi, Flavia" userId="2605e054-86b8-47a6-8c99-cd9580752c93" providerId="ADAL" clId="{99C875BC-2FDF-414D-8876-086A343E11CD}" dt="2022-06-15T16:13:21.743" v="8124" actId="165"/>
          <ac:spMkLst>
            <pc:docMk/>
            <pc:sldMk cId="841715141" sldId="2146847231"/>
            <ac:spMk id="123" creationId="{2EB398BD-E91B-42D8-9A59-1CACE7DA7BFC}"/>
          </ac:spMkLst>
        </pc:spChg>
        <pc:spChg chg="mod">
          <ac:chgData name="Panzironi, Flavia" userId="2605e054-86b8-47a6-8c99-cd9580752c93" providerId="ADAL" clId="{99C875BC-2FDF-414D-8876-086A343E11CD}" dt="2022-06-15T16:13:21.743" v="8124" actId="165"/>
          <ac:spMkLst>
            <pc:docMk/>
            <pc:sldMk cId="841715141" sldId="2146847231"/>
            <ac:spMk id="124" creationId="{B62B5C5E-AF43-417B-817E-ADA3DB61CE2C}"/>
          </ac:spMkLst>
        </pc:spChg>
        <pc:spChg chg="mod">
          <ac:chgData name="Panzironi, Flavia" userId="2605e054-86b8-47a6-8c99-cd9580752c93" providerId="ADAL" clId="{99C875BC-2FDF-414D-8876-086A343E11CD}" dt="2022-06-15T16:13:21.743" v="8124" actId="165"/>
          <ac:spMkLst>
            <pc:docMk/>
            <pc:sldMk cId="841715141" sldId="2146847231"/>
            <ac:spMk id="125" creationId="{FBE3AA08-0840-438E-A35F-AE96A19B9B92}"/>
          </ac:spMkLst>
        </pc:spChg>
        <pc:spChg chg="mod">
          <ac:chgData name="Panzironi, Flavia" userId="2605e054-86b8-47a6-8c99-cd9580752c93" providerId="ADAL" clId="{99C875BC-2FDF-414D-8876-086A343E11CD}" dt="2022-06-15T16:13:21.743" v="8124" actId="165"/>
          <ac:spMkLst>
            <pc:docMk/>
            <pc:sldMk cId="841715141" sldId="2146847231"/>
            <ac:spMk id="126" creationId="{296378E4-89E2-44DC-82DE-A5DCF668C2AF}"/>
          </ac:spMkLst>
        </pc:spChg>
        <pc:spChg chg="mod">
          <ac:chgData name="Panzironi, Flavia" userId="2605e054-86b8-47a6-8c99-cd9580752c93" providerId="ADAL" clId="{99C875BC-2FDF-414D-8876-086A343E11CD}" dt="2022-06-15T16:13:21.743" v="8124" actId="165"/>
          <ac:spMkLst>
            <pc:docMk/>
            <pc:sldMk cId="841715141" sldId="2146847231"/>
            <ac:spMk id="127" creationId="{52A465E1-DD3E-4A6E-8C8E-F228BAD2BCB6}"/>
          </ac:spMkLst>
        </pc:spChg>
        <pc:spChg chg="mod">
          <ac:chgData name="Panzironi, Flavia" userId="2605e054-86b8-47a6-8c99-cd9580752c93" providerId="ADAL" clId="{99C875BC-2FDF-414D-8876-086A343E11CD}" dt="2022-06-15T16:13:21.743" v="8124" actId="165"/>
          <ac:spMkLst>
            <pc:docMk/>
            <pc:sldMk cId="841715141" sldId="2146847231"/>
            <ac:spMk id="128" creationId="{A85C9A99-9DA2-4DE8-BA00-F1B153738732}"/>
          </ac:spMkLst>
        </pc:spChg>
        <pc:spChg chg="mod">
          <ac:chgData name="Panzironi, Flavia" userId="2605e054-86b8-47a6-8c99-cd9580752c93" providerId="ADAL" clId="{99C875BC-2FDF-414D-8876-086A343E11CD}" dt="2022-06-15T16:13:21.743" v="8124" actId="165"/>
          <ac:spMkLst>
            <pc:docMk/>
            <pc:sldMk cId="841715141" sldId="2146847231"/>
            <ac:spMk id="129" creationId="{A2785155-8B85-48A2-9B64-21CA1A6D152B}"/>
          </ac:spMkLst>
        </pc:spChg>
        <pc:spChg chg="mod">
          <ac:chgData name="Panzironi, Flavia" userId="2605e054-86b8-47a6-8c99-cd9580752c93" providerId="ADAL" clId="{99C875BC-2FDF-414D-8876-086A343E11CD}" dt="2022-06-15T16:13:21.743" v="8124" actId="165"/>
          <ac:spMkLst>
            <pc:docMk/>
            <pc:sldMk cId="841715141" sldId="2146847231"/>
            <ac:spMk id="130" creationId="{2773EE2D-EFFE-46D0-8233-442B99B9D699}"/>
          </ac:spMkLst>
        </pc:spChg>
        <pc:spChg chg="mod">
          <ac:chgData name="Panzironi, Flavia" userId="2605e054-86b8-47a6-8c99-cd9580752c93" providerId="ADAL" clId="{99C875BC-2FDF-414D-8876-086A343E11CD}" dt="2022-06-15T16:13:21.743" v="8124" actId="165"/>
          <ac:spMkLst>
            <pc:docMk/>
            <pc:sldMk cId="841715141" sldId="2146847231"/>
            <ac:spMk id="131" creationId="{670E061F-8E54-4190-B1C1-3B96C8073BF9}"/>
          </ac:spMkLst>
        </pc:spChg>
        <pc:spChg chg="mod">
          <ac:chgData name="Panzironi, Flavia" userId="2605e054-86b8-47a6-8c99-cd9580752c93" providerId="ADAL" clId="{99C875BC-2FDF-414D-8876-086A343E11CD}" dt="2022-06-15T16:13:21.743" v="8124" actId="165"/>
          <ac:spMkLst>
            <pc:docMk/>
            <pc:sldMk cId="841715141" sldId="2146847231"/>
            <ac:spMk id="132" creationId="{05E448CE-1E38-4CB7-9436-6B85351BF071}"/>
          </ac:spMkLst>
        </pc:spChg>
        <pc:spChg chg="mod">
          <ac:chgData name="Panzironi, Flavia" userId="2605e054-86b8-47a6-8c99-cd9580752c93" providerId="ADAL" clId="{99C875BC-2FDF-414D-8876-086A343E11CD}" dt="2022-06-15T16:13:21.743" v="8124" actId="165"/>
          <ac:spMkLst>
            <pc:docMk/>
            <pc:sldMk cId="841715141" sldId="2146847231"/>
            <ac:spMk id="133" creationId="{6F4933CA-B1D2-4BFE-94A3-EFE5327CABFF}"/>
          </ac:spMkLst>
        </pc:spChg>
        <pc:spChg chg="mod">
          <ac:chgData name="Panzironi, Flavia" userId="2605e054-86b8-47a6-8c99-cd9580752c93" providerId="ADAL" clId="{99C875BC-2FDF-414D-8876-086A343E11CD}" dt="2022-06-15T16:13:21.743" v="8124" actId="165"/>
          <ac:spMkLst>
            <pc:docMk/>
            <pc:sldMk cId="841715141" sldId="2146847231"/>
            <ac:spMk id="134" creationId="{B8427A23-A7D8-4475-A131-50F4C07A9382}"/>
          </ac:spMkLst>
        </pc:spChg>
        <pc:spChg chg="mod">
          <ac:chgData name="Panzironi, Flavia" userId="2605e054-86b8-47a6-8c99-cd9580752c93" providerId="ADAL" clId="{99C875BC-2FDF-414D-8876-086A343E11CD}" dt="2022-06-15T16:13:21.743" v="8124" actId="165"/>
          <ac:spMkLst>
            <pc:docMk/>
            <pc:sldMk cId="841715141" sldId="2146847231"/>
            <ac:spMk id="135" creationId="{8FEA6498-9C3F-44A0-90C4-824CCC2F46DF}"/>
          </ac:spMkLst>
        </pc:spChg>
        <pc:spChg chg="mod">
          <ac:chgData name="Panzironi, Flavia" userId="2605e054-86b8-47a6-8c99-cd9580752c93" providerId="ADAL" clId="{99C875BC-2FDF-414D-8876-086A343E11CD}" dt="2022-06-15T16:13:21.743" v="8124" actId="165"/>
          <ac:spMkLst>
            <pc:docMk/>
            <pc:sldMk cId="841715141" sldId="2146847231"/>
            <ac:spMk id="136" creationId="{8F648A86-B322-42CB-BC58-E9D9E9F93678}"/>
          </ac:spMkLst>
        </pc:spChg>
        <pc:spChg chg="mod">
          <ac:chgData name="Panzironi, Flavia" userId="2605e054-86b8-47a6-8c99-cd9580752c93" providerId="ADAL" clId="{99C875BC-2FDF-414D-8876-086A343E11CD}" dt="2022-06-15T16:13:21.743" v="8124" actId="165"/>
          <ac:spMkLst>
            <pc:docMk/>
            <pc:sldMk cId="841715141" sldId="2146847231"/>
            <ac:spMk id="137" creationId="{979BA6CC-1663-420C-A59D-F914E07A782F}"/>
          </ac:spMkLst>
        </pc:spChg>
        <pc:spChg chg="mod">
          <ac:chgData name="Panzironi, Flavia" userId="2605e054-86b8-47a6-8c99-cd9580752c93" providerId="ADAL" clId="{99C875BC-2FDF-414D-8876-086A343E11CD}" dt="2022-06-15T16:13:21.743" v="8124" actId="165"/>
          <ac:spMkLst>
            <pc:docMk/>
            <pc:sldMk cId="841715141" sldId="2146847231"/>
            <ac:spMk id="138" creationId="{24B1778F-3376-418F-8917-C04DE429A924}"/>
          </ac:spMkLst>
        </pc:spChg>
        <pc:spChg chg="mod">
          <ac:chgData name="Panzironi, Flavia" userId="2605e054-86b8-47a6-8c99-cd9580752c93" providerId="ADAL" clId="{99C875BC-2FDF-414D-8876-086A343E11CD}" dt="2022-06-15T16:13:21.743" v="8124" actId="165"/>
          <ac:spMkLst>
            <pc:docMk/>
            <pc:sldMk cId="841715141" sldId="2146847231"/>
            <ac:spMk id="139" creationId="{CEAE8929-3F59-459E-A808-E59E6F123755}"/>
          </ac:spMkLst>
        </pc:spChg>
        <pc:spChg chg="mod">
          <ac:chgData name="Panzironi, Flavia" userId="2605e054-86b8-47a6-8c99-cd9580752c93" providerId="ADAL" clId="{99C875BC-2FDF-414D-8876-086A343E11CD}" dt="2022-06-15T16:13:21.743" v="8124" actId="165"/>
          <ac:spMkLst>
            <pc:docMk/>
            <pc:sldMk cId="841715141" sldId="2146847231"/>
            <ac:spMk id="140" creationId="{32AE5360-C49F-48FF-8A27-E76316F828F7}"/>
          </ac:spMkLst>
        </pc:spChg>
        <pc:spChg chg="mod">
          <ac:chgData name="Panzironi, Flavia" userId="2605e054-86b8-47a6-8c99-cd9580752c93" providerId="ADAL" clId="{99C875BC-2FDF-414D-8876-086A343E11CD}" dt="2022-06-15T16:13:21.743" v="8124" actId="165"/>
          <ac:spMkLst>
            <pc:docMk/>
            <pc:sldMk cId="841715141" sldId="2146847231"/>
            <ac:spMk id="141" creationId="{449798C6-B9DB-4B61-A899-74992C587723}"/>
          </ac:spMkLst>
        </pc:spChg>
        <pc:spChg chg="mod">
          <ac:chgData name="Panzironi, Flavia" userId="2605e054-86b8-47a6-8c99-cd9580752c93" providerId="ADAL" clId="{99C875BC-2FDF-414D-8876-086A343E11CD}" dt="2022-06-15T16:13:21.743" v="8124" actId="165"/>
          <ac:spMkLst>
            <pc:docMk/>
            <pc:sldMk cId="841715141" sldId="2146847231"/>
            <ac:spMk id="142" creationId="{94DFD1E5-E923-4CBF-B996-C26B0B09429D}"/>
          </ac:spMkLst>
        </pc:spChg>
        <pc:spChg chg="mod">
          <ac:chgData name="Panzironi, Flavia" userId="2605e054-86b8-47a6-8c99-cd9580752c93" providerId="ADAL" clId="{99C875BC-2FDF-414D-8876-086A343E11CD}" dt="2022-06-15T16:13:21.743" v="8124" actId="165"/>
          <ac:spMkLst>
            <pc:docMk/>
            <pc:sldMk cId="841715141" sldId="2146847231"/>
            <ac:spMk id="143" creationId="{E060FC0C-86A6-44D9-A4A2-C0DCE10F0690}"/>
          </ac:spMkLst>
        </pc:spChg>
        <pc:spChg chg="mod">
          <ac:chgData name="Panzironi, Flavia" userId="2605e054-86b8-47a6-8c99-cd9580752c93" providerId="ADAL" clId="{99C875BC-2FDF-414D-8876-086A343E11CD}" dt="2022-06-15T16:13:21.743" v="8124" actId="165"/>
          <ac:spMkLst>
            <pc:docMk/>
            <pc:sldMk cId="841715141" sldId="2146847231"/>
            <ac:spMk id="144" creationId="{A5270297-38F2-4CF6-8834-79A8C5109BD3}"/>
          </ac:spMkLst>
        </pc:spChg>
        <pc:spChg chg="mod">
          <ac:chgData name="Panzironi, Flavia" userId="2605e054-86b8-47a6-8c99-cd9580752c93" providerId="ADAL" clId="{99C875BC-2FDF-414D-8876-086A343E11CD}" dt="2022-06-15T16:13:21.743" v="8124" actId="165"/>
          <ac:spMkLst>
            <pc:docMk/>
            <pc:sldMk cId="841715141" sldId="2146847231"/>
            <ac:spMk id="145" creationId="{2BE48801-3627-4AF6-96BA-AFC1B46FF0C4}"/>
          </ac:spMkLst>
        </pc:spChg>
        <pc:spChg chg="mod">
          <ac:chgData name="Panzironi, Flavia" userId="2605e054-86b8-47a6-8c99-cd9580752c93" providerId="ADAL" clId="{99C875BC-2FDF-414D-8876-086A343E11CD}" dt="2022-06-15T16:13:21.743" v="8124" actId="165"/>
          <ac:spMkLst>
            <pc:docMk/>
            <pc:sldMk cId="841715141" sldId="2146847231"/>
            <ac:spMk id="146" creationId="{A89ADE15-65A0-43B8-A497-63A5C10CA075}"/>
          </ac:spMkLst>
        </pc:spChg>
        <pc:spChg chg="mod">
          <ac:chgData name="Panzironi, Flavia" userId="2605e054-86b8-47a6-8c99-cd9580752c93" providerId="ADAL" clId="{99C875BC-2FDF-414D-8876-086A343E11CD}" dt="2022-06-15T16:13:21.743" v="8124" actId="165"/>
          <ac:spMkLst>
            <pc:docMk/>
            <pc:sldMk cId="841715141" sldId="2146847231"/>
            <ac:spMk id="147" creationId="{77C23DAF-9B4D-4538-9CD6-E141B88636D7}"/>
          </ac:spMkLst>
        </pc:spChg>
        <pc:spChg chg="mod">
          <ac:chgData name="Panzironi, Flavia" userId="2605e054-86b8-47a6-8c99-cd9580752c93" providerId="ADAL" clId="{99C875BC-2FDF-414D-8876-086A343E11CD}" dt="2022-06-15T16:13:21.743" v="8124" actId="165"/>
          <ac:spMkLst>
            <pc:docMk/>
            <pc:sldMk cId="841715141" sldId="2146847231"/>
            <ac:spMk id="148" creationId="{506DFE37-6773-4C82-A1A1-9620D2F57B0E}"/>
          </ac:spMkLst>
        </pc:spChg>
        <pc:spChg chg="mod">
          <ac:chgData name="Panzironi, Flavia" userId="2605e054-86b8-47a6-8c99-cd9580752c93" providerId="ADAL" clId="{99C875BC-2FDF-414D-8876-086A343E11CD}" dt="2022-06-15T16:13:21.743" v="8124" actId="165"/>
          <ac:spMkLst>
            <pc:docMk/>
            <pc:sldMk cId="841715141" sldId="2146847231"/>
            <ac:spMk id="149" creationId="{5BD2EDF7-4335-408E-9B6A-BE4A3F470781}"/>
          </ac:spMkLst>
        </pc:spChg>
        <pc:spChg chg="mod">
          <ac:chgData name="Panzironi, Flavia" userId="2605e054-86b8-47a6-8c99-cd9580752c93" providerId="ADAL" clId="{99C875BC-2FDF-414D-8876-086A343E11CD}" dt="2022-06-15T16:13:21.743" v="8124" actId="165"/>
          <ac:spMkLst>
            <pc:docMk/>
            <pc:sldMk cId="841715141" sldId="2146847231"/>
            <ac:spMk id="150" creationId="{98BC6CD9-B328-4B9E-A5A5-F83507D51EF5}"/>
          </ac:spMkLst>
        </pc:spChg>
        <pc:spChg chg="mod">
          <ac:chgData name="Panzironi, Flavia" userId="2605e054-86b8-47a6-8c99-cd9580752c93" providerId="ADAL" clId="{99C875BC-2FDF-414D-8876-086A343E11CD}" dt="2022-06-15T16:13:21.743" v="8124" actId="165"/>
          <ac:spMkLst>
            <pc:docMk/>
            <pc:sldMk cId="841715141" sldId="2146847231"/>
            <ac:spMk id="151" creationId="{04508E17-1F57-4B29-8143-F392C9FE589D}"/>
          </ac:spMkLst>
        </pc:spChg>
        <pc:spChg chg="mod">
          <ac:chgData name="Panzironi, Flavia" userId="2605e054-86b8-47a6-8c99-cd9580752c93" providerId="ADAL" clId="{99C875BC-2FDF-414D-8876-086A343E11CD}" dt="2022-06-15T16:13:21.743" v="8124" actId="165"/>
          <ac:spMkLst>
            <pc:docMk/>
            <pc:sldMk cId="841715141" sldId="2146847231"/>
            <ac:spMk id="152" creationId="{3DC30E4A-BEEE-4E95-A637-1E95780F3778}"/>
          </ac:spMkLst>
        </pc:spChg>
        <pc:spChg chg="mod">
          <ac:chgData name="Panzironi, Flavia" userId="2605e054-86b8-47a6-8c99-cd9580752c93" providerId="ADAL" clId="{99C875BC-2FDF-414D-8876-086A343E11CD}" dt="2022-06-15T16:13:21.743" v="8124" actId="165"/>
          <ac:spMkLst>
            <pc:docMk/>
            <pc:sldMk cId="841715141" sldId="2146847231"/>
            <ac:spMk id="154" creationId="{46AE67CF-3844-4C3B-AB61-8FC5052A7101}"/>
          </ac:spMkLst>
        </pc:spChg>
        <pc:spChg chg="mod">
          <ac:chgData name="Panzironi, Flavia" userId="2605e054-86b8-47a6-8c99-cd9580752c93" providerId="ADAL" clId="{99C875BC-2FDF-414D-8876-086A343E11CD}" dt="2022-06-15T16:13:21.743" v="8124" actId="165"/>
          <ac:spMkLst>
            <pc:docMk/>
            <pc:sldMk cId="841715141" sldId="2146847231"/>
            <ac:spMk id="155" creationId="{6314089B-77E6-4B80-AC57-CBD88CE93043}"/>
          </ac:spMkLst>
        </pc:spChg>
        <pc:spChg chg="mod">
          <ac:chgData name="Panzironi, Flavia" userId="2605e054-86b8-47a6-8c99-cd9580752c93" providerId="ADAL" clId="{99C875BC-2FDF-414D-8876-086A343E11CD}" dt="2022-06-15T16:13:21.743" v="8124" actId="165"/>
          <ac:spMkLst>
            <pc:docMk/>
            <pc:sldMk cId="841715141" sldId="2146847231"/>
            <ac:spMk id="156" creationId="{3EB17B61-D5F9-419D-A2DE-64B98ED6CF41}"/>
          </ac:spMkLst>
        </pc:spChg>
        <pc:spChg chg="mod">
          <ac:chgData name="Panzironi, Flavia" userId="2605e054-86b8-47a6-8c99-cd9580752c93" providerId="ADAL" clId="{99C875BC-2FDF-414D-8876-086A343E11CD}" dt="2022-06-15T16:13:21.743" v="8124" actId="165"/>
          <ac:spMkLst>
            <pc:docMk/>
            <pc:sldMk cId="841715141" sldId="2146847231"/>
            <ac:spMk id="219" creationId="{4343A730-2A80-4353-A21C-6C55DC677278}"/>
          </ac:spMkLst>
        </pc:spChg>
        <pc:spChg chg="mod">
          <ac:chgData name="Panzironi, Flavia" userId="2605e054-86b8-47a6-8c99-cd9580752c93" providerId="ADAL" clId="{99C875BC-2FDF-414D-8876-086A343E11CD}" dt="2022-06-15T16:09:16.834" v="8082" actId="207"/>
          <ac:spMkLst>
            <pc:docMk/>
            <pc:sldMk cId="841715141" sldId="2146847231"/>
            <ac:spMk id="306" creationId="{03560F34-3691-4795-9EA2-AA5F772EAE99}"/>
          </ac:spMkLst>
        </pc:spChg>
        <pc:spChg chg="mod">
          <ac:chgData name="Panzironi, Flavia" userId="2605e054-86b8-47a6-8c99-cd9580752c93" providerId="ADAL" clId="{99C875BC-2FDF-414D-8876-086A343E11CD}" dt="2022-06-15T16:09:47.111" v="8099" actId="2085"/>
          <ac:spMkLst>
            <pc:docMk/>
            <pc:sldMk cId="841715141" sldId="2146847231"/>
            <ac:spMk id="307" creationId="{A490BD7F-A02E-457E-B9C4-EBCDCA3034E6}"/>
          </ac:spMkLst>
        </pc:spChg>
        <pc:spChg chg="mod">
          <ac:chgData name="Panzironi, Flavia" userId="2605e054-86b8-47a6-8c99-cd9580752c93" providerId="ADAL" clId="{99C875BC-2FDF-414D-8876-086A343E11CD}" dt="2022-06-15T16:09:58.653" v="8102" actId="2085"/>
          <ac:spMkLst>
            <pc:docMk/>
            <pc:sldMk cId="841715141" sldId="2146847231"/>
            <ac:spMk id="308" creationId="{4BF5AEF8-4ED8-46B4-BB25-003AF338B8D8}"/>
          </ac:spMkLst>
        </pc:spChg>
        <pc:spChg chg="mod">
          <ac:chgData name="Panzironi, Flavia" userId="2605e054-86b8-47a6-8c99-cd9580752c93" providerId="ADAL" clId="{99C875BC-2FDF-414D-8876-086A343E11CD}" dt="2022-06-15T16:10:27.277" v="8122" actId="2085"/>
          <ac:spMkLst>
            <pc:docMk/>
            <pc:sldMk cId="841715141" sldId="2146847231"/>
            <ac:spMk id="309" creationId="{1D679467-1F9B-46A7-96DA-8D85B37BD7FA}"/>
          </ac:spMkLst>
        </pc:spChg>
        <pc:spChg chg="mod">
          <ac:chgData name="Panzironi, Flavia" userId="2605e054-86b8-47a6-8c99-cd9580752c93" providerId="ADAL" clId="{99C875BC-2FDF-414D-8876-086A343E11CD}" dt="2022-06-15T16:10:02.653" v="8103" actId="2085"/>
          <ac:spMkLst>
            <pc:docMk/>
            <pc:sldMk cId="841715141" sldId="2146847231"/>
            <ac:spMk id="310" creationId="{79366F01-E155-4F03-8C31-4D59E8334DED}"/>
          </ac:spMkLst>
        </pc:spChg>
        <pc:spChg chg="mod">
          <ac:chgData name="Panzironi, Flavia" userId="2605e054-86b8-47a6-8c99-cd9580752c93" providerId="ADAL" clId="{99C875BC-2FDF-414D-8876-086A343E11CD}" dt="2022-06-15T16:10:02.653" v="8103" actId="2085"/>
          <ac:spMkLst>
            <pc:docMk/>
            <pc:sldMk cId="841715141" sldId="2146847231"/>
            <ac:spMk id="311" creationId="{8AC27CB5-4D6A-4A41-9001-17824ABD69DB}"/>
          </ac:spMkLst>
        </pc:spChg>
        <pc:spChg chg="mod">
          <ac:chgData name="Panzironi, Flavia" userId="2605e054-86b8-47a6-8c99-cd9580752c93" providerId="ADAL" clId="{99C875BC-2FDF-414D-8876-086A343E11CD}" dt="2022-06-15T16:10:31.524" v="8123" actId="2085"/>
          <ac:spMkLst>
            <pc:docMk/>
            <pc:sldMk cId="841715141" sldId="2146847231"/>
            <ac:spMk id="312" creationId="{3AFAF8D7-85C9-49CE-9F54-3A51C8B7B30F}"/>
          </ac:spMkLst>
        </pc:spChg>
        <pc:spChg chg="mod">
          <ac:chgData name="Panzironi, Flavia" userId="2605e054-86b8-47a6-8c99-cd9580752c93" providerId="ADAL" clId="{99C875BC-2FDF-414D-8876-086A343E11CD}" dt="2022-06-15T16:09:49.872" v="8100" actId="2085"/>
          <ac:spMkLst>
            <pc:docMk/>
            <pc:sldMk cId="841715141" sldId="2146847231"/>
            <ac:spMk id="313" creationId="{BF42FB1D-D9D0-4F6A-9F82-DD92943ABC1D}"/>
          </ac:spMkLst>
        </pc:spChg>
        <pc:spChg chg="mod">
          <ac:chgData name="Panzironi, Flavia" userId="2605e054-86b8-47a6-8c99-cd9580752c93" providerId="ADAL" clId="{99C875BC-2FDF-414D-8876-086A343E11CD}" dt="2022-06-15T16:09:52.461" v="8101" actId="2085"/>
          <ac:spMkLst>
            <pc:docMk/>
            <pc:sldMk cId="841715141" sldId="2146847231"/>
            <ac:spMk id="314" creationId="{742FBF39-E8AE-40EA-AB30-B3D5381045B4}"/>
          </ac:spMkLst>
        </pc:spChg>
        <pc:spChg chg="mod">
          <ac:chgData name="Panzironi, Flavia" userId="2605e054-86b8-47a6-8c99-cd9580752c93" providerId="ADAL" clId="{99C875BC-2FDF-414D-8876-086A343E11CD}" dt="2022-06-15T16:09:58.653" v="8102" actId="2085"/>
          <ac:spMkLst>
            <pc:docMk/>
            <pc:sldMk cId="841715141" sldId="2146847231"/>
            <ac:spMk id="315" creationId="{0E954765-8A65-40CC-B48F-FEB1D35F2BA6}"/>
          </ac:spMkLst>
        </pc:spChg>
        <pc:spChg chg="mod">
          <ac:chgData name="Panzironi, Flavia" userId="2605e054-86b8-47a6-8c99-cd9580752c93" providerId="ADAL" clId="{99C875BC-2FDF-414D-8876-086A343E11CD}" dt="2022-06-15T16:09:58.653" v="8102" actId="2085"/>
          <ac:spMkLst>
            <pc:docMk/>
            <pc:sldMk cId="841715141" sldId="2146847231"/>
            <ac:spMk id="316" creationId="{A0EE7193-EA9C-4E3B-882A-D3B6E4DA44ED}"/>
          </ac:spMkLst>
        </pc:spChg>
        <pc:spChg chg="mod">
          <ac:chgData name="Panzironi, Flavia" userId="2605e054-86b8-47a6-8c99-cd9580752c93" providerId="ADAL" clId="{99C875BC-2FDF-414D-8876-086A343E11CD}" dt="2022-06-15T16:09:58.653" v="8102" actId="2085"/>
          <ac:spMkLst>
            <pc:docMk/>
            <pc:sldMk cId="841715141" sldId="2146847231"/>
            <ac:spMk id="317" creationId="{E9779763-257D-4505-8601-1E5FACDFFF68}"/>
          </ac:spMkLst>
        </pc:spChg>
        <pc:grpChg chg="mod">
          <ac:chgData name="Panzironi, Flavia" userId="2605e054-86b8-47a6-8c99-cd9580752c93" providerId="ADAL" clId="{99C875BC-2FDF-414D-8876-086A343E11CD}" dt="2022-06-15T16:13:21.743" v="8124" actId="165"/>
          <ac:grpSpMkLst>
            <pc:docMk/>
            <pc:sldMk cId="841715141" sldId="2146847231"/>
            <ac:grpSpMk id="46" creationId="{E6696D62-20F1-4F92-A464-BF4C5D142DFB}"/>
          </ac:grpSpMkLst>
        </pc:grpChg>
        <pc:grpChg chg="mod">
          <ac:chgData name="Panzironi, Flavia" userId="2605e054-86b8-47a6-8c99-cd9580752c93" providerId="ADAL" clId="{99C875BC-2FDF-414D-8876-086A343E11CD}" dt="2022-06-15T16:13:21.743" v="8124" actId="165"/>
          <ac:grpSpMkLst>
            <pc:docMk/>
            <pc:sldMk cId="841715141" sldId="2146847231"/>
            <ac:grpSpMk id="47" creationId="{FB787CA8-8997-43D0-A5F7-8F3EC5403560}"/>
          </ac:grpSpMkLst>
        </pc:grpChg>
        <pc:grpChg chg="mod">
          <ac:chgData name="Panzironi, Flavia" userId="2605e054-86b8-47a6-8c99-cd9580752c93" providerId="ADAL" clId="{99C875BC-2FDF-414D-8876-086A343E11CD}" dt="2022-06-15T16:13:21.743" v="8124" actId="165"/>
          <ac:grpSpMkLst>
            <pc:docMk/>
            <pc:sldMk cId="841715141" sldId="2146847231"/>
            <ac:grpSpMk id="48" creationId="{3B1B53B8-8DE2-4497-AD80-F71A8BA98423}"/>
          </ac:grpSpMkLst>
        </pc:grpChg>
        <pc:grpChg chg="mod">
          <ac:chgData name="Panzironi, Flavia" userId="2605e054-86b8-47a6-8c99-cd9580752c93" providerId="ADAL" clId="{99C875BC-2FDF-414D-8876-086A343E11CD}" dt="2022-06-15T16:13:21.743" v="8124" actId="165"/>
          <ac:grpSpMkLst>
            <pc:docMk/>
            <pc:sldMk cId="841715141" sldId="2146847231"/>
            <ac:grpSpMk id="216" creationId="{17D9D001-22E2-4FC5-8DD1-6AD6F8D5EEA1}"/>
          </ac:grpSpMkLst>
        </pc:grpChg>
        <pc:grpChg chg="mod topLvl">
          <ac:chgData name="Panzironi, Flavia" userId="2605e054-86b8-47a6-8c99-cd9580752c93" providerId="ADAL" clId="{99C875BC-2FDF-414D-8876-086A343E11CD}" dt="2022-06-15T16:13:58.931" v="8136" actId="1076"/>
          <ac:grpSpMkLst>
            <pc:docMk/>
            <pc:sldMk cId="841715141" sldId="2146847231"/>
            <ac:grpSpMk id="221" creationId="{7DA9F3BF-9485-4C12-9DE3-8372948C3BB9}"/>
          </ac:grpSpMkLst>
        </pc:grpChg>
        <pc:grpChg chg="del">
          <ac:chgData name="Panzironi, Flavia" userId="2605e054-86b8-47a6-8c99-cd9580752c93" providerId="ADAL" clId="{99C875BC-2FDF-414D-8876-086A343E11CD}" dt="2022-06-15T16:13:21.743" v="8124" actId="165"/>
          <ac:grpSpMkLst>
            <pc:docMk/>
            <pc:sldMk cId="841715141" sldId="2146847231"/>
            <ac:grpSpMk id="224" creationId="{E053C5F5-636C-4E83-AE9C-255BDC9FDEA8}"/>
          </ac:grpSpMkLst>
        </pc:grpChg>
        <pc:picChg chg="mod">
          <ac:chgData name="Panzironi, Flavia" userId="2605e054-86b8-47a6-8c99-cd9580752c93" providerId="ADAL" clId="{99C875BC-2FDF-414D-8876-086A343E11CD}" dt="2022-06-15T16:13:21.743" v="8124" actId="165"/>
          <ac:picMkLst>
            <pc:docMk/>
            <pc:sldMk cId="841715141" sldId="2146847231"/>
            <ac:picMk id="19" creationId="{18BB35E6-58AB-4270-BD09-DE37FA252782}"/>
          </ac:picMkLst>
        </pc:picChg>
        <pc:picChg chg="mod">
          <ac:chgData name="Panzironi, Flavia" userId="2605e054-86b8-47a6-8c99-cd9580752c93" providerId="ADAL" clId="{99C875BC-2FDF-414D-8876-086A343E11CD}" dt="2022-06-15T16:13:21.743" v="8124" actId="165"/>
          <ac:picMkLst>
            <pc:docMk/>
            <pc:sldMk cId="841715141" sldId="2146847231"/>
            <ac:picMk id="21" creationId="{2E6B5C36-0269-4BB9-B6CE-A9A1D6462E4C}"/>
          </ac:picMkLst>
        </pc:picChg>
        <pc:picChg chg="mod">
          <ac:chgData name="Panzironi, Flavia" userId="2605e054-86b8-47a6-8c99-cd9580752c93" providerId="ADAL" clId="{99C875BC-2FDF-414D-8876-086A343E11CD}" dt="2022-06-15T16:13:21.743" v="8124" actId="165"/>
          <ac:picMkLst>
            <pc:docMk/>
            <pc:sldMk cId="841715141" sldId="2146847231"/>
            <ac:picMk id="33" creationId="{7B3DDDC4-FF73-4B0A-BEDF-953B4D7CA5D0}"/>
          </ac:picMkLst>
        </pc:picChg>
        <pc:picChg chg="mod">
          <ac:chgData name="Panzironi, Flavia" userId="2605e054-86b8-47a6-8c99-cd9580752c93" providerId="ADAL" clId="{99C875BC-2FDF-414D-8876-086A343E11CD}" dt="2022-06-15T16:13:21.743" v="8124" actId="165"/>
          <ac:picMkLst>
            <pc:docMk/>
            <pc:sldMk cId="841715141" sldId="2146847231"/>
            <ac:picMk id="39" creationId="{05377A6A-4E2B-41C3-8970-7ADDB0E56A36}"/>
          </ac:picMkLst>
        </pc:picChg>
        <pc:picChg chg="mod">
          <ac:chgData name="Panzironi, Flavia" userId="2605e054-86b8-47a6-8c99-cd9580752c93" providerId="ADAL" clId="{99C875BC-2FDF-414D-8876-086A343E11CD}" dt="2022-06-15T16:13:21.743" v="8124" actId="165"/>
          <ac:picMkLst>
            <pc:docMk/>
            <pc:sldMk cId="841715141" sldId="2146847231"/>
            <ac:picMk id="59" creationId="{E829BAA8-21AD-47DF-9650-32A95BB544F0}"/>
          </ac:picMkLst>
        </pc:picChg>
        <pc:picChg chg="mod">
          <ac:chgData name="Panzironi, Flavia" userId="2605e054-86b8-47a6-8c99-cd9580752c93" providerId="ADAL" clId="{99C875BC-2FDF-414D-8876-086A343E11CD}" dt="2022-06-15T16:13:21.743" v="8124" actId="165"/>
          <ac:picMkLst>
            <pc:docMk/>
            <pc:sldMk cId="841715141" sldId="2146847231"/>
            <ac:picMk id="60" creationId="{9AB76860-C276-4B80-B209-D0C3ACC5074E}"/>
          </ac:picMkLst>
        </pc:picChg>
        <pc:picChg chg="mod">
          <ac:chgData name="Panzironi, Flavia" userId="2605e054-86b8-47a6-8c99-cd9580752c93" providerId="ADAL" clId="{99C875BC-2FDF-414D-8876-086A343E11CD}" dt="2022-06-15T16:13:21.743" v="8124" actId="165"/>
          <ac:picMkLst>
            <pc:docMk/>
            <pc:sldMk cId="841715141" sldId="2146847231"/>
            <ac:picMk id="100" creationId="{CAAD3F11-BAA5-4B11-AF89-B7FD6F555937}"/>
          </ac:picMkLst>
        </pc:picChg>
        <pc:picChg chg="mod">
          <ac:chgData name="Panzironi, Flavia" userId="2605e054-86b8-47a6-8c99-cd9580752c93" providerId="ADAL" clId="{99C875BC-2FDF-414D-8876-086A343E11CD}" dt="2022-06-15T16:13:39.159" v="8130" actId="1076"/>
          <ac:picMkLst>
            <pc:docMk/>
            <pc:sldMk cId="841715141" sldId="2146847231"/>
            <ac:picMk id="103" creationId="{923F32D6-9799-4B0B-BE7A-8A36929D0120}"/>
          </ac:picMkLst>
        </pc:picChg>
        <pc:picChg chg="mod">
          <ac:chgData name="Panzironi, Flavia" userId="2605e054-86b8-47a6-8c99-cd9580752c93" providerId="ADAL" clId="{99C875BC-2FDF-414D-8876-086A343E11CD}" dt="2022-06-15T16:13:21.743" v="8124" actId="165"/>
          <ac:picMkLst>
            <pc:docMk/>
            <pc:sldMk cId="841715141" sldId="2146847231"/>
            <ac:picMk id="158" creationId="{41166020-7E0E-47AB-857C-3EB4AE23CF94}"/>
          </ac:picMkLst>
        </pc:picChg>
        <pc:picChg chg="mod">
          <ac:chgData name="Panzironi, Flavia" userId="2605e054-86b8-47a6-8c99-cd9580752c93" providerId="ADAL" clId="{99C875BC-2FDF-414D-8876-086A343E11CD}" dt="2022-06-15T16:13:21.743" v="8124" actId="165"/>
          <ac:picMkLst>
            <pc:docMk/>
            <pc:sldMk cId="841715141" sldId="2146847231"/>
            <ac:picMk id="159" creationId="{4DFE3B4A-1322-41B1-BDF1-1352BCE62373}"/>
          </ac:picMkLst>
        </pc:picChg>
        <pc:picChg chg="mod">
          <ac:chgData name="Panzironi, Flavia" userId="2605e054-86b8-47a6-8c99-cd9580752c93" providerId="ADAL" clId="{99C875BC-2FDF-414D-8876-086A343E11CD}" dt="2022-06-15T16:13:21.743" v="8124" actId="165"/>
          <ac:picMkLst>
            <pc:docMk/>
            <pc:sldMk cId="841715141" sldId="2146847231"/>
            <ac:picMk id="160" creationId="{2C82BEB1-35B0-4E57-A2A1-09BF9D4C0EBA}"/>
          </ac:picMkLst>
        </pc:picChg>
        <pc:picChg chg="mod">
          <ac:chgData name="Panzironi, Flavia" userId="2605e054-86b8-47a6-8c99-cd9580752c93" providerId="ADAL" clId="{99C875BC-2FDF-414D-8876-086A343E11CD}" dt="2022-06-15T16:13:21.743" v="8124" actId="165"/>
          <ac:picMkLst>
            <pc:docMk/>
            <pc:sldMk cId="841715141" sldId="2146847231"/>
            <ac:picMk id="161" creationId="{61DB9457-CE6F-4F21-BF30-98528AD58EA0}"/>
          </ac:picMkLst>
        </pc:picChg>
        <pc:picChg chg="mod">
          <ac:chgData name="Panzironi, Flavia" userId="2605e054-86b8-47a6-8c99-cd9580752c93" providerId="ADAL" clId="{99C875BC-2FDF-414D-8876-086A343E11CD}" dt="2022-06-15T16:13:21.743" v="8124" actId="165"/>
          <ac:picMkLst>
            <pc:docMk/>
            <pc:sldMk cId="841715141" sldId="2146847231"/>
            <ac:picMk id="162" creationId="{A205E83F-D5FC-417D-A758-5D35F961E011}"/>
          </ac:picMkLst>
        </pc:picChg>
        <pc:picChg chg="mod">
          <ac:chgData name="Panzironi, Flavia" userId="2605e054-86b8-47a6-8c99-cd9580752c93" providerId="ADAL" clId="{99C875BC-2FDF-414D-8876-086A343E11CD}" dt="2022-06-15T16:13:21.743" v="8124" actId="165"/>
          <ac:picMkLst>
            <pc:docMk/>
            <pc:sldMk cId="841715141" sldId="2146847231"/>
            <ac:picMk id="163" creationId="{C9B2E873-C26D-4323-9EB2-AE4A30189665}"/>
          </ac:picMkLst>
        </pc:picChg>
        <pc:picChg chg="mod">
          <ac:chgData name="Panzironi, Flavia" userId="2605e054-86b8-47a6-8c99-cd9580752c93" providerId="ADAL" clId="{99C875BC-2FDF-414D-8876-086A343E11CD}" dt="2022-06-15T16:13:21.743" v="8124" actId="165"/>
          <ac:picMkLst>
            <pc:docMk/>
            <pc:sldMk cId="841715141" sldId="2146847231"/>
            <ac:picMk id="164" creationId="{E9FA036D-C07A-448E-838E-21F74A7905E5}"/>
          </ac:picMkLst>
        </pc:picChg>
        <pc:picChg chg="mod">
          <ac:chgData name="Panzironi, Flavia" userId="2605e054-86b8-47a6-8c99-cd9580752c93" providerId="ADAL" clId="{99C875BC-2FDF-414D-8876-086A343E11CD}" dt="2022-06-15T16:13:21.743" v="8124" actId="165"/>
          <ac:picMkLst>
            <pc:docMk/>
            <pc:sldMk cId="841715141" sldId="2146847231"/>
            <ac:picMk id="165" creationId="{CF242CE3-A484-4A47-BD6A-3D20B8A4A0A0}"/>
          </ac:picMkLst>
        </pc:picChg>
        <pc:picChg chg="mod">
          <ac:chgData name="Panzironi, Flavia" userId="2605e054-86b8-47a6-8c99-cd9580752c93" providerId="ADAL" clId="{99C875BC-2FDF-414D-8876-086A343E11CD}" dt="2022-06-15T16:13:21.743" v="8124" actId="165"/>
          <ac:picMkLst>
            <pc:docMk/>
            <pc:sldMk cId="841715141" sldId="2146847231"/>
            <ac:picMk id="166" creationId="{3FF159BF-B8D2-48CA-821B-ACF4CF644BB6}"/>
          </ac:picMkLst>
        </pc:picChg>
        <pc:picChg chg="mod">
          <ac:chgData name="Panzironi, Flavia" userId="2605e054-86b8-47a6-8c99-cd9580752c93" providerId="ADAL" clId="{99C875BC-2FDF-414D-8876-086A343E11CD}" dt="2022-06-15T16:13:21.743" v="8124" actId="165"/>
          <ac:picMkLst>
            <pc:docMk/>
            <pc:sldMk cId="841715141" sldId="2146847231"/>
            <ac:picMk id="167" creationId="{2E92B7E0-C66A-4BCE-B203-066DD0C6F94C}"/>
          </ac:picMkLst>
        </pc:picChg>
        <pc:picChg chg="mod">
          <ac:chgData name="Panzironi, Flavia" userId="2605e054-86b8-47a6-8c99-cd9580752c93" providerId="ADAL" clId="{99C875BC-2FDF-414D-8876-086A343E11CD}" dt="2022-06-15T16:13:21.743" v="8124" actId="165"/>
          <ac:picMkLst>
            <pc:docMk/>
            <pc:sldMk cId="841715141" sldId="2146847231"/>
            <ac:picMk id="168" creationId="{DFB69507-21E3-457A-A120-82C02B5E6A74}"/>
          </ac:picMkLst>
        </pc:picChg>
        <pc:picChg chg="mod">
          <ac:chgData name="Panzironi, Flavia" userId="2605e054-86b8-47a6-8c99-cd9580752c93" providerId="ADAL" clId="{99C875BC-2FDF-414D-8876-086A343E11CD}" dt="2022-06-15T16:13:21.743" v="8124" actId="165"/>
          <ac:picMkLst>
            <pc:docMk/>
            <pc:sldMk cId="841715141" sldId="2146847231"/>
            <ac:picMk id="169" creationId="{B9650418-40E9-4A5E-9282-C71185601CFE}"/>
          </ac:picMkLst>
        </pc:picChg>
        <pc:picChg chg="mod">
          <ac:chgData name="Panzironi, Flavia" userId="2605e054-86b8-47a6-8c99-cd9580752c93" providerId="ADAL" clId="{99C875BC-2FDF-414D-8876-086A343E11CD}" dt="2022-06-15T16:13:21.743" v="8124" actId="165"/>
          <ac:picMkLst>
            <pc:docMk/>
            <pc:sldMk cId="841715141" sldId="2146847231"/>
            <ac:picMk id="170" creationId="{4AA276A2-8F0C-4558-BE21-7AEEA25DDF9B}"/>
          </ac:picMkLst>
        </pc:picChg>
        <pc:picChg chg="mod">
          <ac:chgData name="Panzironi, Flavia" userId="2605e054-86b8-47a6-8c99-cd9580752c93" providerId="ADAL" clId="{99C875BC-2FDF-414D-8876-086A343E11CD}" dt="2022-06-15T16:13:21.743" v="8124" actId="165"/>
          <ac:picMkLst>
            <pc:docMk/>
            <pc:sldMk cId="841715141" sldId="2146847231"/>
            <ac:picMk id="171" creationId="{86EF0BCD-14B5-4B07-9846-00DF75C843A2}"/>
          </ac:picMkLst>
        </pc:picChg>
        <pc:picChg chg="mod">
          <ac:chgData name="Panzironi, Flavia" userId="2605e054-86b8-47a6-8c99-cd9580752c93" providerId="ADAL" clId="{99C875BC-2FDF-414D-8876-086A343E11CD}" dt="2022-06-15T16:13:21.743" v="8124" actId="165"/>
          <ac:picMkLst>
            <pc:docMk/>
            <pc:sldMk cId="841715141" sldId="2146847231"/>
            <ac:picMk id="172" creationId="{AC9177AA-55FC-4A58-9421-082924B2A5A0}"/>
          </ac:picMkLst>
        </pc:picChg>
        <pc:picChg chg="mod">
          <ac:chgData name="Panzironi, Flavia" userId="2605e054-86b8-47a6-8c99-cd9580752c93" providerId="ADAL" clId="{99C875BC-2FDF-414D-8876-086A343E11CD}" dt="2022-06-15T16:13:21.743" v="8124" actId="165"/>
          <ac:picMkLst>
            <pc:docMk/>
            <pc:sldMk cId="841715141" sldId="2146847231"/>
            <ac:picMk id="173" creationId="{B98013A2-259B-44E3-9463-1050BF7BB768}"/>
          </ac:picMkLst>
        </pc:picChg>
        <pc:picChg chg="mod">
          <ac:chgData name="Panzironi, Flavia" userId="2605e054-86b8-47a6-8c99-cd9580752c93" providerId="ADAL" clId="{99C875BC-2FDF-414D-8876-086A343E11CD}" dt="2022-06-15T16:13:21.743" v="8124" actId="165"/>
          <ac:picMkLst>
            <pc:docMk/>
            <pc:sldMk cId="841715141" sldId="2146847231"/>
            <ac:picMk id="174" creationId="{8536B755-4657-4ED7-8319-C14D7EA060C0}"/>
          </ac:picMkLst>
        </pc:picChg>
        <pc:picChg chg="mod">
          <ac:chgData name="Panzironi, Flavia" userId="2605e054-86b8-47a6-8c99-cd9580752c93" providerId="ADAL" clId="{99C875BC-2FDF-414D-8876-086A343E11CD}" dt="2022-06-15T16:13:21.743" v="8124" actId="165"/>
          <ac:picMkLst>
            <pc:docMk/>
            <pc:sldMk cId="841715141" sldId="2146847231"/>
            <ac:picMk id="175" creationId="{AAE93412-0E52-45F6-BD60-CD7D764E132A}"/>
          </ac:picMkLst>
        </pc:picChg>
        <pc:picChg chg="mod">
          <ac:chgData name="Panzironi, Flavia" userId="2605e054-86b8-47a6-8c99-cd9580752c93" providerId="ADAL" clId="{99C875BC-2FDF-414D-8876-086A343E11CD}" dt="2022-06-15T16:13:21.743" v="8124" actId="165"/>
          <ac:picMkLst>
            <pc:docMk/>
            <pc:sldMk cId="841715141" sldId="2146847231"/>
            <ac:picMk id="176" creationId="{64E7A864-825F-40A6-81B8-3E1976DDEDBE}"/>
          </ac:picMkLst>
        </pc:picChg>
        <pc:picChg chg="mod">
          <ac:chgData name="Panzironi, Flavia" userId="2605e054-86b8-47a6-8c99-cd9580752c93" providerId="ADAL" clId="{99C875BC-2FDF-414D-8876-086A343E11CD}" dt="2022-06-15T16:13:21.743" v="8124" actId="165"/>
          <ac:picMkLst>
            <pc:docMk/>
            <pc:sldMk cId="841715141" sldId="2146847231"/>
            <ac:picMk id="177" creationId="{E187A170-3635-4C2B-B002-96E780BF18CD}"/>
          </ac:picMkLst>
        </pc:picChg>
        <pc:picChg chg="mod">
          <ac:chgData name="Panzironi, Flavia" userId="2605e054-86b8-47a6-8c99-cd9580752c93" providerId="ADAL" clId="{99C875BC-2FDF-414D-8876-086A343E11CD}" dt="2022-06-15T16:13:21.743" v="8124" actId="165"/>
          <ac:picMkLst>
            <pc:docMk/>
            <pc:sldMk cId="841715141" sldId="2146847231"/>
            <ac:picMk id="178" creationId="{4041EA77-0394-41B1-A5AC-1DE2E1699320}"/>
          </ac:picMkLst>
        </pc:picChg>
        <pc:picChg chg="mod">
          <ac:chgData name="Panzironi, Flavia" userId="2605e054-86b8-47a6-8c99-cd9580752c93" providerId="ADAL" clId="{99C875BC-2FDF-414D-8876-086A343E11CD}" dt="2022-06-15T16:13:21.743" v="8124" actId="165"/>
          <ac:picMkLst>
            <pc:docMk/>
            <pc:sldMk cId="841715141" sldId="2146847231"/>
            <ac:picMk id="179" creationId="{77D4207D-DC10-410D-8786-C63DF995462D}"/>
          </ac:picMkLst>
        </pc:picChg>
        <pc:picChg chg="mod">
          <ac:chgData name="Panzironi, Flavia" userId="2605e054-86b8-47a6-8c99-cd9580752c93" providerId="ADAL" clId="{99C875BC-2FDF-414D-8876-086A343E11CD}" dt="2022-06-15T16:13:21.743" v="8124" actId="165"/>
          <ac:picMkLst>
            <pc:docMk/>
            <pc:sldMk cId="841715141" sldId="2146847231"/>
            <ac:picMk id="180" creationId="{66F25B0B-A827-4F1F-8873-A1885280E0A6}"/>
          </ac:picMkLst>
        </pc:picChg>
        <pc:picChg chg="mod">
          <ac:chgData name="Panzironi, Flavia" userId="2605e054-86b8-47a6-8c99-cd9580752c93" providerId="ADAL" clId="{99C875BC-2FDF-414D-8876-086A343E11CD}" dt="2022-06-15T16:13:21.743" v="8124" actId="165"/>
          <ac:picMkLst>
            <pc:docMk/>
            <pc:sldMk cId="841715141" sldId="2146847231"/>
            <ac:picMk id="181" creationId="{75D89398-8F81-4615-95DE-FCBF6C400B90}"/>
          </ac:picMkLst>
        </pc:picChg>
        <pc:picChg chg="mod">
          <ac:chgData name="Panzironi, Flavia" userId="2605e054-86b8-47a6-8c99-cd9580752c93" providerId="ADAL" clId="{99C875BC-2FDF-414D-8876-086A343E11CD}" dt="2022-06-15T16:13:21.743" v="8124" actId="165"/>
          <ac:picMkLst>
            <pc:docMk/>
            <pc:sldMk cId="841715141" sldId="2146847231"/>
            <ac:picMk id="182" creationId="{A4935888-9DBA-4975-A771-75960F63B6E7}"/>
          </ac:picMkLst>
        </pc:picChg>
        <pc:picChg chg="mod">
          <ac:chgData name="Panzironi, Flavia" userId="2605e054-86b8-47a6-8c99-cd9580752c93" providerId="ADAL" clId="{99C875BC-2FDF-414D-8876-086A343E11CD}" dt="2022-06-15T16:13:21.743" v="8124" actId="165"/>
          <ac:picMkLst>
            <pc:docMk/>
            <pc:sldMk cId="841715141" sldId="2146847231"/>
            <ac:picMk id="183" creationId="{E141AD69-C5CB-4157-93D4-12F7A8B72EBF}"/>
          </ac:picMkLst>
        </pc:picChg>
        <pc:picChg chg="mod">
          <ac:chgData name="Panzironi, Flavia" userId="2605e054-86b8-47a6-8c99-cd9580752c93" providerId="ADAL" clId="{99C875BC-2FDF-414D-8876-086A343E11CD}" dt="2022-06-15T16:13:21.743" v="8124" actId="165"/>
          <ac:picMkLst>
            <pc:docMk/>
            <pc:sldMk cId="841715141" sldId="2146847231"/>
            <ac:picMk id="184" creationId="{E491FD89-A6BC-4E99-A267-3C2F248AB9B2}"/>
          </ac:picMkLst>
        </pc:picChg>
        <pc:picChg chg="mod">
          <ac:chgData name="Panzironi, Flavia" userId="2605e054-86b8-47a6-8c99-cd9580752c93" providerId="ADAL" clId="{99C875BC-2FDF-414D-8876-086A343E11CD}" dt="2022-06-15T16:13:21.743" v="8124" actId="165"/>
          <ac:picMkLst>
            <pc:docMk/>
            <pc:sldMk cId="841715141" sldId="2146847231"/>
            <ac:picMk id="185" creationId="{3B9BA7A6-DFA6-4C85-9189-D8AB326E34EB}"/>
          </ac:picMkLst>
        </pc:picChg>
        <pc:picChg chg="mod">
          <ac:chgData name="Panzironi, Flavia" userId="2605e054-86b8-47a6-8c99-cd9580752c93" providerId="ADAL" clId="{99C875BC-2FDF-414D-8876-086A343E11CD}" dt="2022-06-15T16:13:21.743" v="8124" actId="165"/>
          <ac:picMkLst>
            <pc:docMk/>
            <pc:sldMk cId="841715141" sldId="2146847231"/>
            <ac:picMk id="186" creationId="{B117E291-0587-46FF-92B1-C59DE89037F7}"/>
          </ac:picMkLst>
        </pc:picChg>
        <pc:picChg chg="mod">
          <ac:chgData name="Panzironi, Flavia" userId="2605e054-86b8-47a6-8c99-cd9580752c93" providerId="ADAL" clId="{99C875BC-2FDF-414D-8876-086A343E11CD}" dt="2022-06-15T16:13:21.743" v="8124" actId="165"/>
          <ac:picMkLst>
            <pc:docMk/>
            <pc:sldMk cId="841715141" sldId="2146847231"/>
            <ac:picMk id="187" creationId="{2BCDF4BD-803D-47B3-A836-733562CA2B53}"/>
          </ac:picMkLst>
        </pc:picChg>
        <pc:picChg chg="mod">
          <ac:chgData name="Panzironi, Flavia" userId="2605e054-86b8-47a6-8c99-cd9580752c93" providerId="ADAL" clId="{99C875BC-2FDF-414D-8876-086A343E11CD}" dt="2022-06-15T16:13:21.743" v="8124" actId="165"/>
          <ac:picMkLst>
            <pc:docMk/>
            <pc:sldMk cId="841715141" sldId="2146847231"/>
            <ac:picMk id="188" creationId="{CF4CCA12-12CA-46E9-8A85-5AF0F258BA17}"/>
          </ac:picMkLst>
        </pc:picChg>
        <pc:picChg chg="mod">
          <ac:chgData name="Panzironi, Flavia" userId="2605e054-86b8-47a6-8c99-cd9580752c93" providerId="ADAL" clId="{99C875BC-2FDF-414D-8876-086A343E11CD}" dt="2022-06-15T16:13:21.743" v="8124" actId="165"/>
          <ac:picMkLst>
            <pc:docMk/>
            <pc:sldMk cId="841715141" sldId="2146847231"/>
            <ac:picMk id="189" creationId="{16DB8FD9-A35A-4B30-9CAC-A153F6A0F2C1}"/>
          </ac:picMkLst>
        </pc:picChg>
        <pc:picChg chg="mod">
          <ac:chgData name="Panzironi, Flavia" userId="2605e054-86b8-47a6-8c99-cd9580752c93" providerId="ADAL" clId="{99C875BC-2FDF-414D-8876-086A343E11CD}" dt="2022-06-15T16:13:21.743" v="8124" actId="165"/>
          <ac:picMkLst>
            <pc:docMk/>
            <pc:sldMk cId="841715141" sldId="2146847231"/>
            <ac:picMk id="190" creationId="{CF15B0A3-D1A3-4006-9518-1F79028331FB}"/>
          </ac:picMkLst>
        </pc:picChg>
        <pc:picChg chg="mod">
          <ac:chgData name="Panzironi, Flavia" userId="2605e054-86b8-47a6-8c99-cd9580752c93" providerId="ADAL" clId="{99C875BC-2FDF-414D-8876-086A343E11CD}" dt="2022-06-15T16:13:21.743" v="8124" actId="165"/>
          <ac:picMkLst>
            <pc:docMk/>
            <pc:sldMk cId="841715141" sldId="2146847231"/>
            <ac:picMk id="191" creationId="{A5265F13-95A7-4ADF-A3B9-46D924A1C774}"/>
          </ac:picMkLst>
        </pc:picChg>
        <pc:picChg chg="mod">
          <ac:chgData name="Panzironi, Flavia" userId="2605e054-86b8-47a6-8c99-cd9580752c93" providerId="ADAL" clId="{99C875BC-2FDF-414D-8876-086A343E11CD}" dt="2022-06-15T16:13:21.743" v="8124" actId="165"/>
          <ac:picMkLst>
            <pc:docMk/>
            <pc:sldMk cId="841715141" sldId="2146847231"/>
            <ac:picMk id="192" creationId="{5894D120-0B44-4F86-B38E-A3EE61022910}"/>
          </ac:picMkLst>
        </pc:picChg>
        <pc:picChg chg="mod">
          <ac:chgData name="Panzironi, Flavia" userId="2605e054-86b8-47a6-8c99-cd9580752c93" providerId="ADAL" clId="{99C875BC-2FDF-414D-8876-086A343E11CD}" dt="2022-06-15T16:13:21.743" v="8124" actId="165"/>
          <ac:picMkLst>
            <pc:docMk/>
            <pc:sldMk cId="841715141" sldId="2146847231"/>
            <ac:picMk id="193" creationId="{3C7F963A-2F3B-4096-9DE4-DCC64D2EFA80}"/>
          </ac:picMkLst>
        </pc:picChg>
        <pc:picChg chg="mod">
          <ac:chgData name="Panzironi, Flavia" userId="2605e054-86b8-47a6-8c99-cd9580752c93" providerId="ADAL" clId="{99C875BC-2FDF-414D-8876-086A343E11CD}" dt="2022-06-15T16:13:21.743" v="8124" actId="165"/>
          <ac:picMkLst>
            <pc:docMk/>
            <pc:sldMk cId="841715141" sldId="2146847231"/>
            <ac:picMk id="194" creationId="{BC83EE87-DFA0-4FFD-9237-8FD397CFFD82}"/>
          </ac:picMkLst>
        </pc:picChg>
        <pc:picChg chg="mod">
          <ac:chgData name="Panzironi, Flavia" userId="2605e054-86b8-47a6-8c99-cd9580752c93" providerId="ADAL" clId="{99C875BC-2FDF-414D-8876-086A343E11CD}" dt="2022-06-15T16:13:21.743" v="8124" actId="165"/>
          <ac:picMkLst>
            <pc:docMk/>
            <pc:sldMk cId="841715141" sldId="2146847231"/>
            <ac:picMk id="195" creationId="{7FAE9B83-3CA3-4109-9944-64FE1CE086CC}"/>
          </ac:picMkLst>
        </pc:picChg>
        <pc:picChg chg="mod">
          <ac:chgData name="Panzironi, Flavia" userId="2605e054-86b8-47a6-8c99-cd9580752c93" providerId="ADAL" clId="{99C875BC-2FDF-414D-8876-086A343E11CD}" dt="2022-06-15T16:13:21.743" v="8124" actId="165"/>
          <ac:picMkLst>
            <pc:docMk/>
            <pc:sldMk cId="841715141" sldId="2146847231"/>
            <ac:picMk id="202" creationId="{82B907CE-017B-4500-8034-1FED4979828D}"/>
          </ac:picMkLst>
        </pc:picChg>
        <pc:picChg chg="mod">
          <ac:chgData name="Panzironi, Flavia" userId="2605e054-86b8-47a6-8c99-cd9580752c93" providerId="ADAL" clId="{99C875BC-2FDF-414D-8876-086A343E11CD}" dt="2022-06-15T16:13:21.743" v="8124" actId="165"/>
          <ac:picMkLst>
            <pc:docMk/>
            <pc:sldMk cId="841715141" sldId="2146847231"/>
            <ac:picMk id="207" creationId="{74F33538-DB2F-4214-9CA1-DB5D227444A8}"/>
          </ac:picMkLst>
        </pc:picChg>
        <pc:picChg chg="mod">
          <ac:chgData name="Panzironi, Flavia" userId="2605e054-86b8-47a6-8c99-cd9580752c93" providerId="ADAL" clId="{99C875BC-2FDF-414D-8876-086A343E11CD}" dt="2022-06-15T16:13:21.743" v="8124" actId="165"/>
          <ac:picMkLst>
            <pc:docMk/>
            <pc:sldMk cId="841715141" sldId="2146847231"/>
            <ac:picMk id="208" creationId="{25D0D593-D738-49D0-A402-53E7C3C2846D}"/>
          </ac:picMkLst>
        </pc:picChg>
        <pc:picChg chg="mod">
          <ac:chgData name="Panzironi, Flavia" userId="2605e054-86b8-47a6-8c99-cd9580752c93" providerId="ADAL" clId="{99C875BC-2FDF-414D-8876-086A343E11CD}" dt="2022-06-15T16:13:21.743" v="8124" actId="165"/>
          <ac:picMkLst>
            <pc:docMk/>
            <pc:sldMk cId="841715141" sldId="2146847231"/>
            <ac:picMk id="209" creationId="{6AC142A6-0A01-42A6-BA4A-6673056A866E}"/>
          </ac:picMkLst>
        </pc:picChg>
        <pc:picChg chg="mod">
          <ac:chgData name="Panzironi, Flavia" userId="2605e054-86b8-47a6-8c99-cd9580752c93" providerId="ADAL" clId="{99C875BC-2FDF-414D-8876-086A343E11CD}" dt="2022-06-15T16:13:21.743" v="8124" actId="165"/>
          <ac:picMkLst>
            <pc:docMk/>
            <pc:sldMk cId="841715141" sldId="2146847231"/>
            <ac:picMk id="210" creationId="{9B3D48B7-3088-4948-ADC5-F6950588BBC0}"/>
          </ac:picMkLst>
        </pc:picChg>
        <pc:picChg chg="mod">
          <ac:chgData name="Panzironi, Flavia" userId="2605e054-86b8-47a6-8c99-cd9580752c93" providerId="ADAL" clId="{99C875BC-2FDF-414D-8876-086A343E11CD}" dt="2022-06-15T16:13:21.743" v="8124" actId="165"/>
          <ac:picMkLst>
            <pc:docMk/>
            <pc:sldMk cId="841715141" sldId="2146847231"/>
            <ac:picMk id="211" creationId="{EA8FC3B2-DB44-43CE-B987-8A6DDE037851}"/>
          </ac:picMkLst>
        </pc:picChg>
        <pc:picChg chg="mod">
          <ac:chgData name="Panzironi, Flavia" userId="2605e054-86b8-47a6-8c99-cd9580752c93" providerId="ADAL" clId="{99C875BC-2FDF-414D-8876-086A343E11CD}" dt="2022-06-15T16:13:21.743" v="8124" actId="165"/>
          <ac:picMkLst>
            <pc:docMk/>
            <pc:sldMk cId="841715141" sldId="2146847231"/>
            <ac:picMk id="213" creationId="{166D2C76-C150-4274-8875-6EB4616AB53E}"/>
          </ac:picMkLst>
        </pc:picChg>
        <pc:picChg chg="mod">
          <ac:chgData name="Panzironi, Flavia" userId="2605e054-86b8-47a6-8c99-cd9580752c93" providerId="ADAL" clId="{99C875BC-2FDF-414D-8876-086A343E11CD}" dt="2022-06-15T16:13:21.743" v="8124" actId="165"/>
          <ac:picMkLst>
            <pc:docMk/>
            <pc:sldMk cId="841715141" sldId="2146847231"/>
            <ac:picMk id="215" creationId="{E2ED3593-7DC3-464E-A4A1-73F5DA9D0A85}"/>
          </ac:picMkLst>
        </pc:picChg>
        <pc:picChg chg="mod topLvl">
          <ac:chgData name="Panzironi, Flavia" userId="2605e054-86b8-47a6-8c99-cd9580752c93" providerId="ADAL" clId="{99C875BC-2FDF-414D-8876-086A343E11CD}" dt="2022-06-15T16:13:21.743" v="8124" actId="165"/>
          <ac:picMkLst>
            <pc:docMk/>
            <pc:sldMk cId="841715141" sldId="2146847231"/>
            <ac:picMk id="218" creationId="{F0F0AF31-DD69-407D-AC88-DF13096144F2}"/>
          </ac:picMkLst>
        </pc:picChg>
        <pc:picChg chg="mod">
          <ac:chgData name="Panzironi, Flavia" userId="2605e054-86b8-47a6-8c99-cd9580752c93" providerId="ADAL" clId="{99C875BC-2FDF-414D-8876-086A343E11CD}" dt="2022-06-15T16:13:43.862" v="8132" actId="1076"/>
          <ac:picMkLst>
            <pc:docMk/>
            <pc:sldMk cId="841715141" sldId="2146847231"/>
            <ac:picMk id="293" creationId="{69C70653-B43C-49E3-BCDA-C762E9058DF6}"/>
          </ac:picMkLst>
        </pc:picChg>
        <pc:cxnChg chg="mod">
          <ac:chgData name="Panzironi, Flavia" userId="2605e054-86b8-47a6-8c99-cd9580752c93" providerId="ADAL" clId="{99C875BC-2FDF-414D-8876-086A343E11CD}" dt="2022-06-15T16:13:21.743" v="8124" actId="165"/>
          <ac:cxnSpMkLst>
            <pc:docMk/>
            <pc:sldMk cId="841715141" sldId="2146847231"/>
            <ac:cxnSpMk id="68" creationId="{FA6DA71C-EBD6-479E-8B3C-9CF966463882}"/>
          </ac:cxnSpMkLst>
        </pc:cxnChg>
        <pc:cxnChg chg="mod">
          <ac:chgData name="Panzironi, Flavia" userId="2605e054-86b8-47a6-8c99-cd9580752c93" providerId="ADAL" clId="{99C875BC-2FDF-414D-8876-086A343E11CD}" dt="2022-06-15T16:13:21.743" v="8124" actId="165"/>
          <ac:cxnSpMkLst>
            <pc:docMk/>
            <pc:sldMk cId="841715141" sldId="2146847231"/>
            <ac:cxnSpMk id="69" creationId="{64099F40-3CDA-4F95-82C9-DE413176325F}"/>
          </ac:cxnSpMkLst>
        </pc:cxnChg>
        <pc:cxnChg chg="mod">
          <ac:chgData name="Panzironi, Flavia" userId="2605e054-86b8-47a6-8c99-cd9580752c93" providerId="ADAL" clId="{99C875BC-2FDF-414D-8876-086A343E11CD}" dt="2022-06-15T16:13:21.743" v="8124" actId="165"/>
          <ac:cxnSpMkLst>
            <pc:docMk/>
            <pc:sldMk cId="841715141" sldId="2146847231"/>
            <ac:cxnSpMk id="74" creationId="{09F55427-4D57-4DF8-BEA2-965A07916726}"/>
          </ac:cxnSpMkLst>
        </pc:cxnChg>
        <pc:cxnChg chg="mod">
          <ac:chgData name="Panzironi, Flavia" userId="2605e054-86b8-47a6-8c99-cd9580752c93" providerId="ADAL" clId="{99C875BC-2FDF-414D-8876-086A343E11CD}" dt="2022-06-15T16:13:21.743" v="8124" actId="165"/>
          <ac:cxnSpMkLst>
            <pc:docMk/>
            <pc:sldMk cId="841715141" sldId="2146847231"/>
            <ac:cxnSpMk id="75" creationId="{7B20C14A-BB95-46B6-AD53-2017A9B6BB1D}"/>
          </ac:cxnSpMkLst>
        </pc:cxnChg>
        <pc:cxnChg chg="mod">
          <ac:chgData name="Panzironi, Flavia" userId="2605e054-86b8-47a6-8c99-cd9580752c93" providerId="ADAL" clId="{99C875BC-2FDF-414D-8876-086A343E11CD}" dt="2022-06-15T16:13:21.743" v="8124" actId="165"/>
          <ac:cxnSpMkLst>
            <pc:docMk/>
            <pc:sldMk cId="841715141" sldId="2146847231"/>
            <ac:cxnSpMk id="76" creationId="{17C53A1D-CCC8-4C50-A701-65A862D29A59}"/>
          </ac:cxnSpMkLst>
        </pc:cxnChg>
        <pc:cxnChg chg="mod">
          <ac:chgData name="Panzironi, Flavia" userId="2605e054-86b8-47a6-8c99-cd9580752c93" providerId="ADAL" clId="{99C875BC-2FDF-414D-8876-086A343E11CD}" dt="2022-06-15T16:13:21.743" v="8124" actId="165"/>
          <ac:cxnSpMkLst>
            <pc:docMk/>
            <pc:sldMk cId="841715141" sldId="2146847231"/>
            <ac:cxnSpMk id="79" creationId="{3E1989B3-84EA-4729-BABF-729DCCB85B05}"/>
          </ac:cxnSpMkLst>
        </pc:cxnChg>
        <pc:cxnChg chg="mod">
          <ac:chgData name="Panzironi, Flavia" userId="2605e054-86b8-47a6-8c99-cd9580752c93" providerId="ADAL" clId="{99C875BC-2FDF-414D-8876-086A343E11CD}" dt="2022-06-15T16:13:21.743" v="8124" actId="165"/>
          <ac:cxnSpMkLst>
            <pc:docMk/>
            <pc:sldMk cId="841715141" sldId="2146847231"/>
            <ac:cxnSpMk id="80" creationId="{1EA5931B-F0BA-489A-B753-FD3F5A772877}"/>
          </ac:cxnSpMkLst>
        </pc:cxnChg>
        <pc:cxnChg chg="mod">
          <ac:chgData name="Panzironi, Flavia" userId="2605e054-86b8-47a6-8c99-cd9580752c93" providerId="ADAL" clId="{99C875BC-2FDF-414D-8876-086A343E11CD}" dt="2022-06-15T16:13:21.743" v="8124" actId="165"/>
          <ac:cxnSpMkLst>
            <pc:docMk/>
            <pc:sldMk cId="841715141" sldId="2146847231"/>
            <ac:cxnSpMk id="84" creationId="{112734E2-6A58-4634-A5A3-54A6D8D2AC31}"/>
          </ac:cxnSpMkLst>
        </pc:cxnChg>
        <pc:cxnChg chg="mod">
          <ac:chgData name="Panzironi, Flavia" userId="2605e054-86b8-47a6-8c99-cd9580752c93" providerId="ADAL" clId="{99C875BC-2FDF-414D-8876-086A343E11CD}" dt="2022-06-15T16:13:21.743" v="8124" actId="165"/>
          <ac:cxnSpMkLst>
            <pc:docMk/>
            <pc:sldMk cId="841715141" sldId="2146847231"/>
            <ac:cxnSpMk id="87" creationId="{AB721ED4-1228-45ED-83CC-80139B7C8832}"/>
          </ac:cxnSpMkLst>
        </pc:cxnChg>
        <pc:cxnChg chg="mod">
          <ac:chgData name="Panzironi, Flavia" userId="2605e054-86b8-47a6-8c99-cd9580752c93" providerId="ADAL" clId="{99C875BC-2FDF-414D-8876-086A343E11CD}" dt="2022-06-15T16:13:21.743" v="8124" actId="165"/>
          <ac:cxnSpMkLst>
            <pc:docMk/>
            <pc:sldMk cId="841715141" sldId="2146847231"/>
            <ac:cxnSpMk id="88" creationId="{B108263F-CDF5-40FF-A8F8-172782867F77}"/>
          </ac:cxnSpMkLst>
        </pc:cxnChg>
        <pc:cxnChg chg="mod">
          <ac:chgData name="Panzironi, Flavia" userId="2605e054-86b8-47a6-8c99-cd9580752c93" providerId="ADAL" clId="{99C875BC-2FDF-414D-8876-086A343E11CD}" dt="2022-06-15T16:13:21.743" v="8124" actId="165"/>
          <ac:cxnSpMkLst>
            <pc:docMk/>
            <pc:sldMk cId="841715141" sldId="2146847231"/>
            <ac:cxnSpMk id="89" creationId="{062F0F66-150B-4974-8F74-489FBB2B621A}"/>
          </ac:cxnSpMkLst>
        </pc:cxnChg>
        <pc:cxnChg chg="mod">
          <ac:chgData name="Panzironi, Flavia" userId="2605e054-86b8-47a6-8c99-cd9580752c93" providerId="ADAL" clId="{99C875BC-2FDF-414D-8876-086A343E11CD}" dt="2022-06-15T16:13:21.743" v="8124" actId="165"/>
          <ac:cxnSpMkLst>
            <pc:docMk/>
            <pc:sldMk cId="841715141" sldId="2146847231"/>
            <ac:cxnSpMk id="90" creationId="{F6503BCF-58F2-49C2-8301-054574768AC4}"/>
          </ac:cxnSpMkLst>
        </pc:cxnChg>
        <pc:cxnChg chg="mod">
          <ac:chgData name="Panzironi, Flavia" userId="2605e054-86b8-47a6-8c99-cd9580752c93" providerId="ADAL" clId="{99C875BC-2FDF-414D-8876-086A343E11CD}" dt="2022-06-15T16:13:21.743" v="8124" actId="165"/>
          <ac:cxnSpMkLst>
            <pc:docMk/>
            <pc:sldMk cId="841715141" sldId="2146847231"/>
            <ac:cxnSpMk id="91" creationId="{7E3E0C4C-E2E4-48F8-8DCE-0A70B402B922}"/>
          </ac:cxnSpMkLst>
        </pc:cxnChg>
        <pc:cxnChg chg="mod">
          <ac:chgData name="Panzironi, Flavia" userId="2605e054-86b8-47a6-8c99-cd9580752c93" providerId="ADAL" clId="{99C875BC-2FDF-414D-8876-086A343E11CD}" dt="2022-06-15T16:13:21.743" v="8124" actId="165"/>
          <ac:cxnSpMkLst>
            <pc:docMk/>
            <pc:sldMk cId="841715141" sldId="2146847231"/>
            <ac:cxnSpMk id="93" creationId="{B1135C8C-5B4A-40E1-9C9C-CA7A5CE2DF4E}"/>
          </ac:cxnSpMkLst>
        </pc:cxnChg>
        <pc:cxnChg chg="mod">
          <ac:chgData name="Panzironi, Flavia" userId="2605e054-86b8-47a6-8c99-cd9580752c93" providerId="ADAL" clId="{99C875BC-2FDF-414D-8876-086A343E11CD}" dt="2022-06-15T16:13:21.743" v="8124" actId="165"/>
          <ac:cxnSpMkLst>
            <pc:docMk/>
            <pc:sldMk cId="841715141" sldId="2146847231"/>
            <ac:cxnSpMk id="94" creationId="{59D3F368-97C2-49B1-8EEE-1343CE34B11F}"/>
          </ac:cxnSpMkLst>
        </pc:cxnChg>
        <pc:cxnChg chg="mod">
          <ac:chgData name="Panzironi, Flavia" userId="2605e054-86b8-47a6-8c99-cd9580752c93" providerId="ADAL" clId="{99C875BC-2FDF-414D-8876-086A343E11CD}" dt="2022-06-15T16:13:21.743" v="8124" actId="165"/>
          <ac:cxnSpMkLst>
            <pc:docMk/>
            <pc:sldMk cId="841715141" sldId="2146847231"/>
            <ac:cxnSpMk id="95" creationId="{6FA99D33-5362-4F9E-BA15-E5CE5A383F7D}"/>
          </ac:cxnSpMkLst>
        </pc:cxnChg>
        <pc:cxnChg chg="mod">
          <ac:chgData name="Panzironi, Flavia" userId="2605e054-86b8-47a6-8c99-cd9580752c93" providerId="ADAL" clId="{99C875BC-2FDF-414D-8876-086A343E11CD}" dt="2022-06-15T16:13:21.743" v="8124" actId="165"/>
          <ac:cxnSpMkLst>
            <pc:docMk/>
            <pc:sldMk cId="841715141" sldId="2146847231"/>
            <ac:cxnSpMk id="96" creationId="{BA9B0284-7215-4C72-9CF4-15BB1743D931}"/>
          </ac:cxnSpMkLst>
        </pc:cxnChg>
        <pc:cxnChg chg="mod">
          <ac:chgData name="Panzironi, Flavia" userId="2605e054-86b8-47a6-8c99-cd9580752c93" providerId="ADAL" clId="{99C875BC-2FDF-414D-8876-086A343E11CD}" dt="2022-06-15T16:13:21.743" v="8124" actId="165"/>
          <ac:cxnSpMkLst>
            <pc:docMk/>
            <pc:sldMk cId="841715141" sldId="2146847231"/>
            <ac:cxnSpMk id="101" creationId="{2E75227B-CA59-43AE-B414-641DCCBEBD6F}"/>
          </ac:cxnSpMkLst>
        </pc:cxnChg>
        <pc:cxnChg chg="mod">
          <ac:chgData name="Panzironi, Flavia" userId="2605e054-86b8-47a6-8c99-cd9580752c93" providerId="ADAL" clId="{99C875BC-2FDF-414D-8876-086A343E11CD}" dt="2022-06-15T16:13:21.743" v="8124" actId="165"/>
          <ac:cxnSpMkLst>
            <pc:docMk/>
            <pc:sldMk cId="841715141" sldId="2146847231"/>
            <ac:cxnSpMk id="104" creationId="{4BDB82C8-3A00-418C-B33F-B7E19D15437C}"/>
          </ac:cxnSpMkLst>
        </pc:cxnChg>
        <pc:cxnChg chg="mod topLvl">
          <ac:chgData name="Panzironi, Flavia" userId="2605e054-86b8-47a6-8c99-cd9580752c93" providerId="ADAL" clId="{99C875BC-2FDF-414D-8876-086A343E11CD}" dt="2022-06-15T16:13:21.743" v="8124" actId="165"/>
          <ac:cxnSpMkLst>
            <pc:docMk/>
            <pc:sldMk cId="841715141" sldId="2146847231"/>
            <ac:cxnSpMk id="220" creationId="{AB5C0159-A574-443E-92C0-8508D4576F07}"/>
          </ac:cxnSpMkLst>
        </pc:cxnChg>
      </pc:sldChg>
    </pc:docChg>
  </pc:docChgLst>
  <pc:docChgLst>
    <pc:chgData name="Panzironi, Flavia" userId="2605e054-86b8-47a6-8c99-cd9580752c93" providerId="ADAL" clId="{AEAAEDEC-7AAA-47A7-8A2E-8330D1CAD628}"/>
    <pc:docChg chg="undo redo custSel addSld delSld modSld sldOrd addSection modSection">
      <pc:chgData name="Panzironi, Flavia" userId="2605e054-86b8-47a6-8c99-cd9580752c93" providerId="ADAL" clId="{AEAAEDEC-7AAA-47A7-8A2E-8330D1CAD628}" dt="2022-10-24T14:02:09.292" v="15093"/>
      <pc:docMkLst>
        <pc:docMk/>
      </pc:docMkLst>
      <pc:sldChg chg="addSp modSp mod">
        <pc:chgData name="Panzironi, Flavia" userId="2605e054-86b8-47a6-8c99-cd9580752c93" providerId="ADAL" clId="{AEAAEDEC-7AAA-47A7-8A2E-8330D1CAD628}" dt="2022-10-04T14:51:10.921" v="3926" actId="403"/>
        <pc:sldMkLst>
          <pc:docMk/>
          <pc:sldMk cId="4129212682" sldId="2146846888"/>
        </pc:sldMkLst>
        <pc:spChg chg="add mod">
          <ac:chgData name="Panzironi, Flavia" userId="2605e054-86b8-47a6-8c99-cd9580752c93" providerId="ADAL" clId="{AEAAEDEC-7AAA-47A7-8A2E-8330D1CAD628}" dt="2022-10-04T14:51:10.921" v="3926" actId="403"/>
          <ac:spMkLst>
            <pc:docMk/>
            <pc:sldMk cId="4129212682" sldId="2146846888"/>
            <ac:spMk id="2" creationId="{3658084F-0D27-4F35-95C8-A14B9DB609D2}"/>
          </ac:spMkLst>
        </pc:spChg>
      </pc:sldChg>
      <pc:sldChg chg="modSp add del mod">
        <pc:chgData name="Panzironi, Flavia" userId="2605e054-86b8-47a6-8c99-cd9580752c93" providerId="ADAL" clId="{AEAAEDEC-7AAA-47A7-8A2E-8330D1CAD628}" dt="2022-09-26T14:25:53.082" v="299" actId="2696"/>
        <pc:sldMkLst>
          <pc:docMk/>
          <pc:sldMk cId="1777520844" sldId="2146846910"/>
        </pc:sldMkLst>
        <pc:spChg chg="mod">
          <ac:chgData name="Panzironi, Flavia" userId="2605e054-86b8-47a6-8c99-cd9580752c93" providerId="ADAL" clId="{AEAAEDEC-7AAA-47A7-8A2E-8330D1CAD628}" dt="2022-09-26T13:35:10.931" v="65" actId="1076"/>
          <ac:spMkLst>
            <pc:docMk/>
            <pc:sldMk cId="1777520844" sldId="2146846910"/>
            <ac:spMk id="97" creationId="{4AA837A3-2E90-4150-A51B-6BB174C23F79}"/>
          </ac:spMkLst>
        </pc:spChg>
      </pc:sldChg>
      <pc:sldChg chg="addSp delSp modSp mod">
        <pc:chgData name="Panzironi, Flavia" userId="2605e054-86b8-47a6-8c99-cd9580752c93" providerId="ADAL" clId="{AEAAEDEC-7AAA-47A7-8A2E-8330D1CAD628}" dt="2022-10-17T08:54:26.400" v="11078"/>
        <pc:sldMkLst>
          <pc:docMk/>
          <pc:sldMk cId="2258971617" sldId="2146846912"/>
        </pc:sldMkLst>
        <pc:spChg chg="del mod">
          <ac:chgData name="Panzironi, Flavia" userId="2605e054-86b8-47a6-8c99-cd9580752c93" providerId="ADAL" clId="{AEAAEDEC-7AAA-47A7-8A2E-8330D1CAD628}" dt="2022-10-05T09:57:01.384" v="3929" actId="478"/>
          <ac:spMkLst>
            <pc:docMk/>
            <pc:sldMk cId="2258971617" sldId="2146846912"/>
            <ac:spMk id="6" creationId="{E1A06B2A-9CC5-1234-710A-B637319F1ABA}"/>
          </ac:spMkLst>
        </pc:spChg>
        <pc:spChg chg="add mod">
          <ac:chgData name="Panzironi, Flavia" userId="2605e054-86b8-47a6-8c99-cd9580752c93" providerId="ADAL" clId="{AEAAEDEC-7AAA-47A7-8A2E-8330D1CAD628}" dt="2022-09-29T10:15:01.534" v="1675" actId="1076"/>
          <ac:spMkLst>
            <pc:docMk/>
            <pc:sldMk cId="2258971617" sldId="2146846912"/>
            <ac:spMk id="15" creationId="{87861D11-DDB2-4C2F-B4A1-B915E686A5C9}"/>
          </ac:spMkLst>
        </pc:spChg>
        <pc:spChg chg="add del">
          <ac:chgData name="Panzironi, Flavia" userId="2605e054-86b8-47a6-8c99-cd9580752c93" providerId="ADAL" clId="{AEAAEDEC-7AAA-47A7-8A2E-8330D1CAD628}" dt="2022-10-17T08:26:07.752" v="11077" actId="478"/>
          <ac:spMkLst>
            <pc:docMk/>
            <pc:sldMk cId="2258971617" sldId="2146846912"/>
            <ac:spMk id="17" creationId="{C679F591-FE83-37A4-6AD8-5D7A4F2A5EF9}"/>
          </ac:spMkLst>
        </pc:spChg>
        <pc:spChg chg="del">
          <ac:chgData name="Panzironi, Flavia" userId="2605e054-86b8-47a6-8c99-cd9580752c93" providerId="ADAL" clId="{AEAAEDEC-7AAA-47A7-8A2E-8330D1CAD628}" dt="2022-10-03T14:55:54.799" v="2640" actId="478"/>
          <ac:spMkLst>
            <pc:docMk/>
            <pc:sldMk cId="2258971617" sldId="2146846912"/>
            <ac:spMk id="18" creationId="{D0F53607-C46C-73C7-8839-8691BD3F14A7}"/>
          </ac:spMkLst>
        </pc:spChg>
        <pc:spChg chg="add mod">
          <ac:chgData name="Panzironi, Flavia" userId="2605e054-86b8-47a6-8c99-cd9580752c93" providerId="ADAL" clId="{AEAAEDEC-7AAA-47A7-8A2E-8330D1CAD628}" dt="2022-10-17T08:54:26.400" v="11078"/>
          <ac:spMkLst>
            <pc:docMk/>
            <pc:sldMk cId="2258971617" sldId="2146846912"/>
            <ac:spMk id="60" creationId="{4DD6892E-C29C-4AA3-A3FB-8BAE788059C8}"/>
          </ac:spMkLst>
        </pc:spChg>
        <pc:spChg chg="mod">
          <ac:chgData name="Panzironi, Flavia" userId="2605e054-86b8-47a6-8c99-cd9580752c93" providerId="ADAL" clId="{AEAAEDEC-7AAA-47A7-8A2E-8330D1CAD628}" dt="2022-10-03T14:56:45.204" v="2724" actId="1076"/>
          <ac:spMkLst>
            <pc:docMk/>
            <pc:sldMk cId="2258971617" sldId="2146846912"/>
            <ac:spMk id="83" creationId="{2A76FFA1-4057-448E-85D2-B72225D3A799}"/>
          </ac:spMkLst>
        </pc:spChg>
        <pc:spChg chg="del">
          <ac:chgData name="Panzironi, Flavia" userId="2605e054-86b8-47a6-8c99-cd9580752c93" providerId="ADAL" clId="{AEAAEDEC-7AAA-47A7-8A2E-8330D1CAD628}" dt="2022-09-29T10:14:08.408" v="1511" actId="478"/>
          <ac:spMkLst>
            <pc:docMk/>
            <pc:sldMk cId="2258971617" sldId="2146846912"/>
            <ac:spMk id="112" creationId="{BFD999D7-20BD-462A-B3D3-988B9F643DF1}"/>
          </ac:spMkLst>
        </pc:spChg>
        <pc:grpChg chg="del">
          <ac:chgData name="Panzironi, Flavia" userId="2605e054-86b8-47a6-8c99-cd9580752c93" providerId="ADAL" clId="{AEAAEDEC-7AAA-47A7-8A2E-8330D1CAD628}" dt="2022-09-29T10:14:08.408" v="1511" actId="478"/>
          <ac:grpSpMkLst>
            <pc:docMk/>
            <pc:sldMk cId="2258971617" sldId="2146846912"/>
            <ac:grpSpMk id="110" creationId="{8746ADAB-36B1-47B7-8BD6-92B6BA65098F}"/>
          </ac:grpSpMkLst>
        </pc:grpChg>
        <pc:picChg chg="mod">
          <ac:chgData name="Panzironi, Flavia" userId="2605e054-86b8-47a6-8c99-cd9580752c93" providerId="ADAL" clId="{AEAAEDEC-7AAA-47A7-8A2E-8330D1CAD628}" dt="2022-10-03T14:57:02.103" v="2726" actId="1076"/>
          <ac:picMkLst>
            <pc:docMk/>
            <pc:sldMk cId="2258971617" sldId="2146846912"/>
            <ac:picMk id="8" creationId="{0F382C8C-5972-401F-BD83-39671EB239C4}"/>
          </ac:picMkLst>
        </pc:picChg>
        <pc:picChg chg="mod">
          <ac:chgData name="Panzironi, Flavia" userId="2605e054-86b8-47a6-8c99-cd9580752c93" providerId="ADAL" clId="{AEAAEDEC-7AAA-47A7-8A2E-8330D1CAD628}" dt="2022-10-03T14:56:29.794" v="2699" actId="1038"/>
          <ac:picMkLst>
            <pc:docMk/>
            <pc:sldMk cId="2258971617" sldId="2146846912"/>
            <ac:picMk id="66" creationId="{CC13899F-F6C6-4883-AC1E-FADE178EB14A}"/>
          </ac:picMkLst>
        </pc:picChg>
        <pc:picChg chg="mod">
          <ac:chgData name="Panzironi, Flavia" userId="2605e054-86b8-47a6-8c99-cd9580752c93" providerId="ADAL" clId="{AEAAEDEC-7AAA-47A7-8A2E-8330D1CAD628}" dt="2022-10-03T14:56:22.903" v="2672" actId="1037"/>
          <ac:picMkLst>
            <pc:docMk/>
            <pc:sldMk cId="2258971617" sldId="2146846912"/>
            <ac:picMk id="67" creationId="{A749DFB5-8C06-4709-B1DB-94E66AB85572}"/>
          </ac:picMkLst>
        </pc:picChg>
        <pc:picChg chg="mod">
          <ac:chgData name="Panzironi, Flavia" userId="2605e054-86b8-47a6-8c99-cd9580752c93" providerId="ADAL" clId="{AEAAEDEC-7AAA-47A7-8A2E-8330D1CAD628}" dt="2022-10-03T14:56:38.481" v="2723" actId="1038"/>
          <ac:picMkLst>
            <pc:docMk/>
            <pc:sldMk cId="2258971617" sldId="2146846912"/>
            <ac:picMk id="69" creationId="{75DCCE34-9A2E-4B21-B299-71773374BBC7}"/>
          </ac:picMkLst>
        </pc:picChg>
        <pc:picChg chg="mod">
          <ac:chgData name="Panzironi, Flavia" userId="2605e054-86b8-47a6-8c99-cd9580752c93" providerId="ADAL" clId="{AEAAEDEC-7AAA-47A7-8A2E-8330D1CAD628}" dt="2022-10-03T14:57:05.739" v="2750" actId="1038"/>
          <ac:picMkLst>
            <pc:docMk/>
            <pc:sldMk cId="2258971617" sldId="2146846912"/>
            <ac:picMk id="77" creationId="{73F9C996-F7D9-42BB-8B22-18F357DC54E7}"/>
          </ac:picMkLst>
        </pc:picChg>
        <pc:picChg chg="del">
          <ac:chgData name="Panzironi, Flavia" userId="2605e054-86b8-47a6-8c99-cd9580752c93" providerId="ADAL" clId="{AEAAEDEC-7AAA-47A7-8A2E-8330D1CAD628}" dt="2022-10-03T14:56:33.914" v="2700" actId="478"/>
          <ac:picMkLst>
            <pc:docMk/>
            <pc:sldMk cId="2258971617" sldId="2146846912"/>
            <ac:picMk id="107" creationId="{D6C83EC2-D3AF-460B-9873-95539E8BA2B5}"/>
          </ac:picMkLst>
        </pc:picChg>
        <pc:picChg chg="mod">
          <ac:chgData name="Panzironi, Flavia" userId="2605e054-86b8-47a6-8c99-cd9580752c93" providerId="ADAL" clId="{AEAAEDEC-7AAA-47A7-8A2E-8330D1CAD628}" dt="2022-10-03T14:56:52.282" v="2725" actId="1076"/>
          <ac:picMkLst>
            <pc:docMk/>
            <pc:sldMk cId="2258971617" sldId="2146846912"/>
            <ac:picMk id="113" creationId="{6B402BAE-2AB8-4128-AC48-AA5401977E2A}"/>
          </ac:picMkLst>
        </pc:picChg>
        <pc:picChg chg="del">
          <ac:chgData name="Panzironi, Flavia" userId="2605e054-86b8-47a6-8c99-cd9580752c93" providerId="ADAL" clId="{AEAAEDEC-7AAA-47A7-8A2E-8330D1CAD628}" dt="2022-09-29T10:14:08.408" v="1511" actId="478"/>
          <ac:picMkLst>
            <pc:docMk/>
            <pc:sldMk cId="2258971617" sldId="2146846912"/>
            <ac:picMk id="115" creationId="{7FEF275C-8220-453F-BD08-A9D7AE9E5948}"/>
          </ac:picMkLst>
        </pc:picChg>
      </pc:sldChg>
      <pc:sldChg chg="add">
        <pc:chgData name="Panzironi, Flavia" userId="2605e054-86b8-47a6-8c99-cd9580752c93" providerId="ADAL" clId="{AEAAEDEC-7AAA-47A7-8A2E-8330D1CAD628}" dt="2022-10-12T13:04:01.016" v="8363"/>
        <pc:sldMkLst>
          <pc:docMk/>
          <pc:sldMk cId="63518566" sldId="2146846915"/>
        </pc:sldMkLst>
      </pc:sldChg>
      <pc:sldChg chg="addSp delSp modSp del mod ord">
        <pc:chgData name="Panzironi, Flavia" userId="2605e054-86b8-47a6-8c99-cd9580752c93" providerId="ADAL" clId="{AEAAEDEC-7AAA-47A7-8A2E-8330D1CAD628}" dt="2022-10-12T13:03:58.265" v="8362" actId="2696"/>
        <pc:sldMkLst>
          <pc:docMk/>
          <pc:sldMk cId="3430298203" sldId="2146846915"/>
        </pc:sldMkLst>
        <pc:spChg chg="add mod">
          <ac:chgData name="Panzironi, Flavia" userId="2605e054-86b8-47a6-8c99-cd9580752c93" providerId="ADAL" clId="{AEAAEDEC-7AAA-47A7-8A2E-8330D1CAD628}" dt="2022-10-04T10:30:27.670" v="2991" actId="20577"/>
          <ac:spMkLst>
            <pc:docMk/>
            <pc:sldMk cId="3430298203" sldId="2146846915"/>
            <ac:spMk id="8" creationId="{D52F9948-4A42-4E5B-A32F-C0E1438A15C6}"/>
          </ac:spMkLst>
        </pc:spChg>
        <pc:spChg chg="add del mod">
          <ac:chgData name="Panzironi, Flavia" userId="2605e054-86b8-47a6-8c99-cd9580752c93" providerId="ADAL" clId="{AEAAEDEC-7AAA-47A7-8A2E-8330D1CAD628}" dt="2022-09-29T08:50:58.288" v="881"/>
          <ac:spMkLst>
            <pc:docMk/>
            <pc:sldMk cId="3430298203" sldId="2146846915"/>
            <ac:spMk id="51" creationId="{309DCCC3-41CD-46A2-BCC1-75427CF8CA3D}"/>
          </ac:spMkLst>
        </pc:spChg>
        <pc:spChg chg="add mod">
          <ac:chgData name="Panzironi, Flavia" userId="2605e054-86b8-47a6-8c99-cd9580752c93" providerId="ADAL" clId="{AEAAEDEC-7AAA-47A7-8A2E-8330D1CAD628}" dt="2022-09-29T10:18:51.872" v="1689" actId="14100"/>
          <ac:spMkLst>
            <pc:docMk/>
            <pc:sldMk cId="3430298203" sldId="2146846915"/>
            <ac:spMk id="73" creationId="{8B7C3921-720E-42B5-98C1-A8AB9086B852}"/>
          </ac:spMkLst>
        </pc:spChg>
        <pc:spChg chg="add del mod">
          <ac:chgData name="Panzironi, Flavia" userId="2605e054-86b8-47a6-8c99-cd9580752c93" providerId="ADAL" clId="{AEAAEDEC-7AAA-47A7-8A2E-8330D1CAD628}" dt="2022-09-30T09:48:19.609" v="2195" actId="478"/>
          <ac:spMkLst>
            <pc:docMk/>
            <pc:sldMk cId="3430298203" sldId="2146846915"/>
            <ac:spMk id="74" creationId="{B41A59B3-ACFD-4534-AAC0-5444DF8D158A}"/>
          </ac:spMkLst>
        </pc:spChg>
        <pc:grpChg chg="add mod">
          <ac:chgData name="Panzironi, Flavia" userId="2605e054-86b8-47a6-8c99-cd9580752c93" providerId="ADAL" clId="{AEAAEDEC-7AAA-47A7-8A2E-8330D1CAD628}" dt="2022-09-29T10:15:51.586" v="1680" actId="1076"/>
          <ac:grpSpMkLst>
            <pc:docMk/>
            <pc:sldMk cId="3430298203" sldId="2146846915"/>
            <ac:grpSpMk id="54" creationId="{D99AE392-2FFC-41F8-9B0A-DBDD72028AE6}"/>
          </ac:grpSpMkLst>
        </pc:grpChg>
        <pc:grpChg chg="mod">
          <ac:chgData name="Panzironi, Flavia" userId="2605e054-86b8-47a6-8c99-cd9580752c93" providerId="ADAL" clId="{AEAAEDEC-7AAA-47A7-8A2E-8330D1CAD628}" dt="2022-09-29T10:15:42.991" v="1679"/>
          <ac:grpSpMkLst>
            <pc:docMk/>
            <pc:sldMk cId="3430298203" sldId="2146846915"/>
            <ac:grpSpMk id="60" creationId="{BCA1842D-03FF-40D8-B976-C5E798D6A3AF}"/>
          </ac:grpSpMkLst>
        </pc:grpChg>
        <pc:picChg chg="add mod">
          <ac:chgData name="Panzironi, Flavia" userId="2605e054-86b8-47a6-8c99-cd9580752c93" providerId="ADAL" clId="{AEAAEDEC-7AAA-47A7-8A2E-8330D1CAD628}" dt="2022-09-29T10:15:51.586" v="1680" actId="1076"/>
          <ac:picMkLst>
            <pc:docMk/>
            <pc:sldMk cId="3430298203" sldId="2146846915"/>
            <ac:picMk id="52" creationId="{B6A4F29C-A0FD-4163-BB45-3ADC5E08462B}"/>
          </ac:picMkLst>
        </pc:picChg>
        <pc:picChg chg="mod">
          <ac:chgData name="Panzironi, Flavia" userId="2605e054-86b8-47a6-8c99-cd9580752c93" providerId="ADAL" clId="{AEAAEDEC-7AAA-47A7-8A2E-8330D1CAD628}" dt="2022-09-29T10:15:42.991" v="1679"/>
          <ac:picMkLst>
            <pc:docMk/>
            <pc:sldMk cId="3430298203" sldId="2146846915"/>
            <ac:picMk id="61" creationId="{CDF8E5DA-BD9C-4587-8BB9-5A93A5192AC8}"/>
          </ac:picMkLst>
        </pc:picChg>
        <pc:picChg chg="mod">
          <ac:chgData name="Panzironi, Flavia" userId="2605e054-86b8-47a6-8c99-cd9580752c93" providerId="ADAL" clId="{AEAAEDEC-7AAA-47A7-8A2E-8330D1CAD628}" dt="2022-09-29T10:15:42.991" v="1679"/>
          <ac:picMkLst>
            <pc:docMk/>
            <pc:sldMk cId="3430298203" sldId="2146846915"/>
            <ac:picMk id="62" creationId="{E4DF4ACB-3EC4-4F35-9D93-3533B815B14D}"/>
          </ac:picMkLst>
        </pc:picChg>
        <pc:picChg chg="mod">
          <ac:chgData name="Panzironi, Flavia" userId="2605e054-86b8-47a6-8c99-cd9580752c93" providerId="ADAL" clId="{AEAAEDEC-7AAA-47A7-8A2E-8330D1CAD628}" dt="2022-09-29T10:15:42.991" v="1679"/>
          <ac:picMkLst>
            <pc:docMk/>
            <pc:sldMk cId="3430298203" sldId="2146846915"/>
            <ac:picMk id="65" creationId="{D932D590-2072-45C6-9952-77BB9591834C}"/>
          </ac:picMkLst>
        </pc:picChg>
        <pc:picChg chg="add mod">
          <ac:chgData name="Panzironi, Flavia" userId="2605e054-86b8-47a6-8c99-cd9580752c93" providerId="ADAL" clId="{AEAAEDEC-7AAA-47A7-8A2E-8330D1CAD628}" dt="2022-09-29T10:15:51.586" v="1680" actId="1076"/>
          <ac:picMkLst>
            <pc:docMk/>
            <pc:sldMk cId="3430298203" sldId="2146846915"/>
            <ac:picMk id="66" creationId="{145788C7-7B47-48A0-85D8-BAEE90FE6716}"/>
          </ac:picMkLst>
        </pc:picChg>
      </pc:sldChg>
      <pc:sldChg chg="add">
        <pc:chgData name="Panzironi, Flavia" userId="2605e054-86b8-47a6-8c99-cd9580752c93" providerId="ADAL" clId="{AEAAEDEC-7AAA-47A7-8A2E-8330D1CAD628}" dt="2022-10-12T13:04:01.016" v="8363"/>
        <pc:sldMkLst>
          <pc:docMk/>
          <pc:sldMk cId="1140438853" sldId="2146846960"/>
        </pc:sldMkLst>
      </pc:sldChg>
      <pc:sldChg chg="addSp delSp modSp del mod ord">
        <pc:chgData name="Panzironi, Flavia" userId="2605e054-86b8-47a6-8c99-cd9580752c93" providerId="ADAL" clId="{AEAAEDEC-7AAA-47A7-8A2E-8330D1CAD628}" dt="2022-10-12T13:03:58.265" v="8362" actId="2696"/>
        <pc:sldMkLst>
          <pc:docMk/>
          <pc:sldMk cId="2144613592" sldId="2146846960"/>
        </pc:sldMkLst>
        <pc:spChg chg="del mod">
          <ac:chgData name="Panzironi, Flavia" userId="2605e054-86b8-47a6-8c99-cd9580752c93" providerId="ADAL" clId="{AEAAEDEC-7AAA-47A7-8A2E-8330D1CAD628}" dt="2022-10-04T07:12:48.905" v="2878" actId="478"/>
          <ac:spMkLst>
            <pc:docMk/>
            <pc:sldMk cId="2144613592" sldId="2146846960"/>
            <ac:spMk id="11" creationId="{7C589BED-BA4E-8EF1-CBAC-A88B38F76E0E}"/>
          </ac:spMkLst>
        </pc:spChg>
        <pc:spChg chg="del">
          <ac:chgData name="Panzironi, Flavia" userId="2605e054-86b8-47a6-8c99-cd9580752c93" providerId="ADAL" clId="{AEAAEDEC-7AAA-47A7-8A2E-8330D1CAD628}" dt="2022-09-29T08:51:16.054" v="882" actId="21"/>
          <ac:spMkLst>
            <pc:docMk/>
            <pc:sldMk cId="2144613592" sldId="2146846960"/>
            <ac:spMk id="54" creationId="{6272A87B-BCFB-4918-9CC9-F60C630EBDA9}"/>
          </ac:spMkLst>
        </pc:spChg>
        <pc:spChg chg="add mod">
          <ac:chgData name="Panzironi, Flavia" userId="2605e054-86b8-47a6-8c99-cd9580752c93" providerId="ADAL" clId="{AEAAEDEC-7AAA-47A7-8A2E-8330D1CAD628}" dt="2022-10-04T07:12:54.725" v="2879" actId="20577"/>
          <ac:spMkLst>
            <pc:docMk/>
            <pc:sldMk cId="2144613592" sldId="2146846960"/>
            <ac:spMk id="62" creationId="{776F8E68-7D90-415E-A186-8521E26DB45E}"/>
          </ac:spMkLst>
        </pc:spChg>
        <pc:picChg chg="add mod">
          <ac:chgData name="Panzironi, Flavia" userId="2605e054-86b8-47a6-8c99-cd9580752c93" providerId="ADAL" clId="{AEAAEDEC-7AAA-47A7-8A2E-8330D1CAD628}" dt="2022-10-03T09:45:12.053" v="2532" actId="1076"/>
          <ac:picMkLst>
            <pc:docMk/>
            <pc:sldMk cId="2144613592" sldId="2146846960"/>
            <ac:picMk id="61" creationId="{35FEA8EB-FFEC-482F-BC6A-9EA6563B0354}"/>
          </ac:picMkLst>
        </pc:picChg>
      </pc:sldChg>
      <pc:sldChg chg="addSp delSp modSp mod">
        <pc:chgData name="Panzironi, Flavia" userId="2605e054-86b8-47a6-8c99-cd9580752c93" providerId="ADAL" clId="{AEAAEDEC-7AAA-47A7-8A2E-8330D1CAD628}" dt="2022-10-17T08:23:33.210" v="11068" actId="478"/>
        <pc:sldMkLst>
          <pc:docMk/>
          <pc:sldMk cId="570159361" sldId="2146846978"/>
        </pc:sldMkLst>
        <pc:spChg chg="add del mod">
          <ac:chgData name="Panzironi, Flavia" userId="2605e054-86b8-47a6-8c99-cd9580752c93" providerId="ADAL" clId="{AEAAEDEC-7AAA-47A7-8A2E-8330D1CAD628}" dt="2022-10-17T08:23:33.210" v="11068" actId="478"/>
          <ac:spMkLst>
            <pc:docMk/>
            <pc:sldMk cId="570159361" sldId="2146846978"/>
            <ac:spMk id="3" creationId="{4EB8F138-933A-4283-8AEB-866FC86E1E40}"/>
          </ac:spMkLst>
        </pc:spChg>
        <pc:spChg chg="add del">
          <ac:chgData name="Panzironi, Flavia" userId="2605e054-86b8-47a6-8c99-cd9580752c93" providerId="ADAL" clId="{AEAAEDEC-7AAA-47A7-8A2E-8330D1CAD628}" dt="2022-09-28T09:40:35.784" v="758" actId="11529"/>
          <ac:spMkLst>
            <pc:docMk/>
            <pc:sldMk cId="570159361" sldId="2146846978"/>
            <ac:spMk id="4" creationId="{42971040-54F7-4678-90C1-F9A675E8071D}"/>
          </ac:spMkLst>
        </pc:spChg>
        <pc:picChg chg="del">
          <ac:chgData name="Panzironi, Flavia" userId="2605e054-86b8-47a6-8c99-cd9580752c93" providerId="ADAL" clId="{AEAAEDEC-7AAA-47A7-8A2E-8330D1CAD628}" dt="2022-09-28T09:20:44.466" v="493" actId="478"/>
          <ac:picMkLst>
            <pc:docMk/>
            <pc:sldMk cId="570159361" sldId="2146846978"/>
            <ac:picMk id="104" creationId="{938DF6B9-6113-4284-93E1-50A28D15AB42}"/>
          </ac:picMkLst>
        </pc:picChg>
      </pc:sldChg>
      <pc:sldChg chg="del">
        <pc:chgData name="Panzironi, Flavia" userId="2605e054-86b8-47a6-8c99-cd9580752c93" providerId="ADAL" clId="{AEAAEDEC-7AAA-47A7-8A2E-8330D1CAD628}" dt="2022-09-26T10:23:16.563" v="11" actId="2696"/>
        <pc:sldMkLst>
          <pc:docMk/>
          <pc:sldMk cId="3258168358" sldId="2146846991"/>
        </pc:sldMkLst>
      </pc:sldChg>
      <pc:sldChg chg="ord">
        <pc:chgData name="Panzironi, Flavia" userId="2605e054-86b8-47a6-8c99-cd9580752c93" providerId="ADAL" clId="{AEAAEDEC-7AAA-47A7-8A2E-8330D1CAD628}" dt="2022-10-17T10:56:24.896" v="11524"/>
        <pc:sldMkLst>
          <pc:docMk/>
          <pc:sldMk cId="2869523217" sldId="2146847008"/>
        </pc:sldMkLst>
      </pc:sldChg>
      <pc:sldChg chg="addSp delSp modSp mod">
        <pc:chgData name="Panzironi, Flavia" userId="2605e054-86b8-47a6-8c99-cd9580752c93" providerId="ADAL" clId="{AEAAEDEC-7AAA-47A7-8A2E-8330D1CAD628}" dt="2022-10-17T08:54:30.818" v="11079" actId="478"/>
        <pc:sldMkLst>
          <pc:docMk/>
          <pc:sldMk cId="1026851320" sldId="2146847029"/>
        </pc:sldMkLst>
        <pc:spChg chg="add del mod">
          <ac:chgData name="Panzironi, Flavia" userId="2605e054-86b8-47a6-8c99-cd9580752c93" providerId="ADAL" clId="{AEAAEDEC-7AAA-47A7-8A2E-8330D1CAD628}" dt="2022-10-06T09:41:01.878" v="5327" actId="478"/>
          <ac:spMkLst>
            <pc:docMk/>
            <pc:sldMk cId="1026851320" sldId="2146847029"/>
            <ac:spMk id="2" creationId="{D3BB8697-04AF-4A7A-BBFB-ABEB09389BBA}"/>
          </ac:spMkLst>
        </pc:spChg>
        <pc:spChg chg="add mod">
          <ac:chgData name="Panzironi, Flavia" userId="2605e054-86b8-47a6-8c99-cd9580752c93" providerId="ADAL" clId="{AEAAEDEC-7AAA-47A7-8A2E-8330D1CAD628}" dt="2022-09-27T14:43:38.633" v="492" actId="20577"/>
          <ac:spMkLst>
            <pc:docMk/>
            <pc:sldMk cId="1026851320" sldId="2146847029"/>
            <ac:spMk id="6" creationId="{655C34E8-94FB-4788-BA3A-79F826E1826D}"/>
          </ac:spMkLst>
        </pc:spChg>
        <pc:spChg chg="del">
          <ac:chgData name="Panzironi, Flavia" userId="2605e054-86b8-47a6-8c99-cd9580752c93" providerId="ADAL" clId="{AEAAEDEC-7AAA-47A7-8A2E-8330D1CAD628}" dt="2022-10-03T14:57:17.727" v="2751" actId="478"/>
          <ac:spMkLst>
            <pc:docMk/>
            <pc:sldMk cId="1026851320" sldId="2146847029"/>
            <ac:spMk id="8" creationId="{DEA6269D-D882-C780-156D-25E48E169B84}"/>
          </ac:spMkLst>
        </pc:spChg>
        <pc:spChg chg="add del mod">
          <ac:chgData name="Panzironi, Flavia" userId="2605e054-86b8-47a6-8c99-cd9580752c93" providerId="ADAL" clId="{AEAAEDEC-7AAA-47A7-8A2E-8330D1CAD628}" dt="2022-10-17T08:54:30.818" v="11079" actId="478"/>
          <ac:spMkLst>
            <pc:docMk/>
            <pc:sldMk cId="1026851320" sldId="2146847029"/>
            <ac:spMk id="63" creationId="{B304D96D-3975-4170-BC57-74E4109B84B1}"/>
          </ac:spMkLst>
        </pc:spChg>
        <pc:spChg chg="add del mod">
          <ac:chgData name="Panzironi, Flavia" userId="2605e054-86b8-47a6-8c99-cd9580752c93" providerId="ADAL" clId="{AEAAEDEC-7AAA-47A7-8A2E-8330D1CAD628}" dt="2022-09-29T10:15:26.733" v="1676" actId="21"/>
          <ac:spMkLst>
            <pc:docMk/>
            <pc:sldMk cId="1026851320" sldId="2146847029"/>
            <ac:spMk id="99" creationId="{975B42EB-A728-485B-A40E-817CF16CD27A}"/>
          </ac:spMkLst>
        </pc:spChg>
        <pc:spChg chg="mod topLvl">
          <ac:chgData name="Panzironi, Flavia" userId="2605e054-86b8-47a6-8c99-cd9580752c93" providerId="ADAL" clId="{AEAAEDEC-7AAA-47A7-8A2E-8330D1CAD628}" dt="2022-10-03T14:57:31.234" v="2752" actId="165"/>
          <ac:spMkLst>
            <pc:docMk/>
            <pc:sldMk cId="1026851320" sldId="2146847029"/>
            <ac:spMk id="165" creationId="{E225C250-D993-433B-BA4F-D2CD86BF46C3}"/>
          </ac:spMkLst>
        </pc:spChg>
        <pc:spChg chg="mod topLvl">
          <ac:chgData name="Panzironi, Flavia" userId="2605e054-86b8-47a6-8c99-cd9580752c93" providerId="ADAL" clId="{AEAAEDEC-7AAA-47A7-8A2E-8330D1CAD628}" dt="2022-10-03T14:57:31.234" v="2752" actId="165"/>
          <ac:spMkLst>
            <pc:docMk/>
            <pc:sldMk cId="1026851320" sldId="2146847029"/>
            <ac:spMk id="181" creationId="{8CB88294-39EB-4A4B-B5AE-35B0C02B4743}"/>
          </ac:spMkLst>
        </pc:spChg>
        <pc:grpChg chg="del">
          <ac:chgData name="Panzironi, Flavia" userId="2605e054-86b8-47a6-8c99-cd9580752c93" providerId="ADAL" clId="{AEAAEDEC-7AAA-47A7-8A2E-8330D1CAD628}" dt="2022-10-03T14:57:31.234" v="2752" actId="165"/>
          <ac:grpSpMkLst>
            <pc:docMk/>
            <pc:sldMk cId="1026851320" sldId="2146847029"/>
            <ac:grpSpMk id="4" creationId="{25921049-0855-4A31-ADFF-C42C83B5F016}"/>
          </ac:grpSpMkLst>
        </pc:grpChg>
        <pc:grpChg chg="mod topLvl">
          <ac:chgData name="Panzironi, Flavia" userId="2605e054-86b8-47a6-8c99-cd9580752c93" providerId="ADAL" clId="{AEAAEDEC-7AAA-47A7-8A2E-8330D1CAD628}" dt="2022-10-03T14:57:31.234" v="2752" actId="165"/>
          <ac:grpSpMkLst>
            <pc:docMk/>
            <pc:sldMk cId="1026851320" sldId="2146847029"/>
            <ac:grpSpMk id="75" creationId="{2C883C6D-1993-4A98-9C4F-27BAE6F6FFBB}"/>
          </ac:grpSpMkLst>
        </pc:grpChg>
        <pc:grpChg chg="mod">
          <ac:chgData name="Panzironi, Flavia" userId="2605e054-86b8-47a6-8c99-cd9580752c93" providerId="ADAL" clId="{AEAAEDEC-7AAA-47A7-8A2E-8330D1CAD628}" dt="2022-10-03T14:57:31.234" v="2752" actId="165"/>
          <ac:grpSpMkLst>
            <pc:docMk/>
            <pc:sldMk cId="1026851320" sldId="2146847029"/>
            <ac:grpSpMk id="77" creationId="{F7B1A42E-ACAE-4A1C-A060-7772AC25403C}"/>
          </ac:grpSpMkLst>
        </pc:grpChg>
        <pc:grpChg chg="mod">
          <ac:chgData name="Panzironi, Flavia" userId="2605e054-86b8-47a6-8c99-cd9580752c93" providerId="ADAL" clId="{AEAAEDEC-7AAA-47A7-8A2E-8330D1CAD628}" dt="2022-10-03T14:57:31.234" v="2752" actId="165"/>
          <ac:grpSpMkLst>
            <pc:docMk/>
            <pc:sldMk cId="1026851320" sldId="2146847029"/>
            <ac:grpSpMk id="81" creationId="{3928861D-7734-4230-B520-0B285F9698B4}"/>
          </ac:grpSpMkLst>
        </pc:grpChg>
        <pc:grpChg chg="del mod topLvl">
          <ac:chgData name="Panzironi, Flavia" userId="2605e054-86b8-47a6-8c99-cd9580752c93" providerId="ADAL" clId="{AEAAEDEC-7AAA-47A7-8A2E-8330D1CAD628}" dt="2022-10-03T14:57:46.254" v="2768" actId="165"/>
          <ac:grpSpMkLst>
            <pc:docMk/>
            <pc:sldMk cId="1026851320" sldId="2146847029"/>
            <ac:grpSpMk id="85" creationId="{CEC4431F-DBD2-4ECC-BD24-6CE7990EAAE4}"/>
          </ac:grpSpMkLst>
        </pc:grpChg>
        <pc:grpChg chg="del mod topLvl">
          <ac:chgData name="Panzironi, Flavia" userId="2605e054-86b8-47a6-8c99-cd9580752c93" providerId="ADAL" clId="{AEAAEDEC-7AAA-47A7-8A2E-8330D1CAD628}" dt="2022-10-03T14:58:14.620" v="2819" actId="478"/>
          <ac:grpSpMkLst>
            <pc:docMk/>
            <pc:sldMk cId="1026851320" sldId="2146847029"/>
            <ac:grpSpMk id="87" creationId="{E85A9302-2FCE-4950-825F-3C557F33A3B9}"/>
          </ac:grpSpMkLst>
        </pc:grpChg>
        <pc:grpChg chg="mod topLvl">
          <ac:chgData name="Panzironi, Flavia" userId="2605e054-86b8-47a6-8c99-cd9580752c93" providerId="ADAL" clId="{AEAAEDEC-7AAA-47A7-8A2E-8330D1CAD628}" dt="2022-10-03T14:58:14.620" v="2819" actId="478"/>
          <ac:grpSpMkLst>
            <pc:docMk/>
            <pc:sldMk cId="1026851320" sldId="2146847029"/>
            <ac:grpSpMk id="90" creationId="{8CD04A3A-69DB-440E-9319-D2E156FEF5A6}"/>
          </ac:grpSpMkLst>
        </pc:grpChg>
        <pc:grpChg chg="mod topLvl">
          <ac:chgData name="Panzironi, Flavia" userId="2605e054-86b8-47a6-8c99-cd9580752c93" providerId="ADAL" clId="{AEAAEDEC-7AAA-47A7-8A2E-8330D1CAD628}" dt="2022-10-03T14:57:31.234" v="2752" actId="165"/>
          <ac:grpSpMkLst>
            <pc:docMk/>
            <pc:sldMk cId="1026851320" sldId="2146847029"/>
            <ac:grpSpMk id="155" creationId="{06D1D250-F757-44C9-A018-557EEEF043C6}"/>
          </ac:grpSpMkLst>
        </pc:grpChg>
        <pc:grpChg chg="add del mod">
          <ac:chgData name="Panzironi, Flavia" userId="2605e054-86b8-47a6-8c99-cd9580752c93" providerId="ADAL" clId="{AEAAEDEC-7AAA-47A7-8A2E-8330D1CAD628}" dt="2022-10-03T14:58:43.863" v="2855" actId="478"/>
          <ac:grpSpMkLst>
            <pc:docMk/>
            <pc:sldMk cId="1026851320" sldId="2146847029"/>
            <ac:grpSpMk id="158" creationId="{55F22EF2-8071-480C-81C7-9C3E78F8960C}"/>
          </ac:grpSpMkLst>
        </pc:grpChg>
        <pc:grpChg chg="mod topLvl">
          <ac:chgData name="Panzironi, Flavia" userId="2605e054-86b8-47a6-8c99-cd9580752c93" providerId="ADAL" clId="{AEAAEDEC-7AAA-47A7-8A2E-8330D1CAD628}" dt="2022-10-03T14:57:31.234" v="2752" actId="165"/>
          <ac:grpSpMkLst>
            <pc:docMk/>
            <pc:sldMk cId="1026851320" sldId="2146847029"/>
            <ac:grpSpMk id="174" creationId="{98094E1F-0CEF-4F87-AA21-6FB00F784A13}"/>
          </ac:grpSpMkLst>
        </pc:grpChg>
        <pc:picChg chg="mod">
          <ac:chgData name="Panzironi, Flavia" userId="2605e054-86b8-47a6-8c99-cd9580752c93" providerId="ADAL" clId="{AEAAEDEC-7AAA-47A7-8A2E-8330D1CAD628}" dt="2022-10-03T14:57:31.234" v="2752" actId="165"/>
          <ac:picMkLst>
            <pc:docMk/>
            <pc:sldMk cId="1026851320" sldId="2146847029"/>
            <ac:picMk id="78" creationId="{FF2DB9B9-D3A5-4A45-A8A7-A11E958DCBF0}"/>
          </ac:picMkLst>
        </pc:picChg>
        <pc:picChg chg="mod">
          <ac:chgData name="Panzironi, Flavia" userId="2605e054-86b8-47a6-8c99-cd9580752c93" providerId="ADAL" clId="{AEAAEDEC-7AAA-47A7-8A2E-8330D1CAD628}" dt="2022-10-03T14:57:31.234" v="2752" actId="165"/>
          <ac:picMkLst>
            <pc:docMk/>
            <pc:sldMk cId="1026851320" sldId="2146847029"/>
            <ac:picMk id="79" creationId="{F3BCE120-881F-49A8-A95B-1EA2EB4E6F63}"/>
          </ac:picMkLst>
        </pc:picChg>
        <pc:picChg chg="mod">
          <ac:chgData name="Panzironi, Flavia" userId="2605e054-86b8-47a6-8c99-cd9580752c93" providerId="ADAL" clId="{AEAAEDEC-7AAA-47A7-8A2E-8330D1CAD628}" dt="2022-10-03T14:57:31.234" v="2752" actId="165"/>
          <ac:picMkLst>
            <pc:docMk/>
            <pc:sldMk cId="1026851320" sldId="2146847029"/>
            <ac:picMk id="80" creationId="{C913A00A-5CBE-4C6A-AEDA-70B2DAC47DE1}"/>
          </ac:picMkLst>
        </pc:picChg>
        <pc:picChg chg="mod">
          <ac:chgData name="Panzironi, Flavia" userId="2605e054-86b8-47a6-8c99-cd9580752c93" providerId="ADAL" clId="{AEAAEDEC-7AAA-47A7-8A2E-8330D1CAD628}" dt="2022-10-03T14:57:31.234" v="2752" actId="165"/>
          <ac:picMkLst>
            <pc:docMk/>
            <pc:sldMk cId="1026851320" sldId="2146847029"/>
            <ac:picMk id="82" creationId="{84B39928-5257-4A58-B4EB-8A5946BECA49}"/>
          </ac:picMkLst>
        </pc:picChg>
        <pc:picChg chg="mod">
          <ac:chgData name="Panzironi, Flavia" userId="2605e054-86b8-47a6-8c99-cd9580752c93" providerId="ADAL" clId="{AEAAEDEC-7AAA-47A7-8A2E-8330D1CAD628}" dt="2022-10-03T14:57:31.234" v="2752" actId="165"/>
          <ac:picMkLst>
            <pc:docMk/>
            <pc:sldMk cId="1026851320" sldId="2146847029"/>
            <ac:picMk id="83" creationId="{CB94C86C-ABE6-42DC-936C-B11B8AB20AC0}"/>
          </ac:picMkLst>
        </pc:picChg>
        <pc:picChg chg="mod">
          <ac:chgData name="Panzironi, Flavia" userId="2605e054-86b8-47a6-8c99-cd9580752c93" providerId="ADAL" clId="{AEAAEDEC-7AAA-47A7-8A2E-8330D1CAD628}" dt="2022-10-03T14:57:31.234" v="2752" actId="165"/>
          <ac:picMkLst>
            <pc:docMk/>
            <pc:sldMk cId="1026851320" sldId="2146847029"/>
            <ac:picMk id="84" creationId="{4BABE849-06F2-4923-96BC-0C7D66152373}"/>
          </ac:picMkLst>
        </pc:picChg>
        <pc:picChg chg="mod topLvl">
          <ac:chgData name="Panzironi, Flavia" userId="2605e054-86b8-47a6-8c99-cd9580752c93" providerId="ADAL" clId="{AEAAEDEC-7AAA-47A7-8A2E-8330D1CAD628}" dt="2022-10-03T14:57:46.254" v="2768" actId="165"/>
          <ac:picMkLst>
            <pc:docMk/>
            <pc:sldMk cId="1026851320" sldId="2146847029"/>
            <ac:picMk id="86" creationId="{43A72BCB-39FC-426A-BA7B-34115CAF61B2}"/>
          </ac:picMkLst>
        </pc:picChg>
        <pc:picChg chg="mod ord topLvl">
          <ac:chgData name="Panzironi, Flavia" userId="2605e054-86b8-47a6-8c99-cd9580752c93" providerId="ADAL" clId="{AEAAEDEC-7AAA-47A7-8A2E-8330D1CAD628}" dt="2022-10-03T14:58:38.613" v="2853" actId="166"/>
          <ac:picMkLst>
            <pc:docMk/>
            <pc:sldMk cId="1026851320" sldId="2146847029"/>
            <ac:picMk id="88" creationId="{4188BF11-2F2F-4D3E-8637-3958D01B7B91}"/>
          </ac:picMkLst>
        </pc:picChg>
        <pc:picChg chg="mod topLvl">
          <ac:chgData name="Panzironi, Flavia" userId="2605e054-86b8-47a6-8c99-cd9580752c93" providerId="ADAL" clId="{AEAAEDEC-7AAA-47A7-8A2E-8330D1CAD628}" dt="2022-10-03T14:57:46.254" v="2768" actId="165"/>
          <ac:picMkLst>
            <pc:docMk/>
            <pc:sldMk cId="1026851320" sldId="2146847029"/>
            <ac:picMk id="89" creationId="{5F3A08DC-8E45-44FA-97AB-4E8D1920CE84}"/>
          </ac:picMkLst>
        </pc:picChg>
        <pc:picChg chg="mod topLvl">
          <ac:chgData name="Panzironi, Flavia" userId="2605e054-86b8-47a6-8c99-cd9580752c93" providerId="ADAL" clId="{AEAAEDEC-7AAA-47A7-8A2E-8330D1CAD628}" dt="2022-10-03T14:57:31.234" v="2752" actId="165"/>
          <ac:picMkLst>
            <pc:docMk/>
            <pc:sldMk cId="1026851320" sldId="2146847029"/>
            <ac:picMk id="92" creationId="{52C31B0C-2FAC-423D-8378-06AFDBE30AE7}"/>
          </ac:picMkLst>
        </pc:picChg>
        <pc:picChg chg="del mod topLvl">
          <ac:chgData name="Panzironi, Flavia" userId="2605e054-86b8-47a6-8c99-cd9580752c93" providerId="ADAL" clId="{AEAAEDEC-7AAA-47A7-8A2E-8330D1CAD628}" dt="2022-10-03T14:58:14.620" v="2819" actId="478"/>
          <ac:picMkLst>
            <pc:docMk/>
            <pc:sldMk cId="1026851320" sldId="2146847029"/>
            <ac:picMk id="93" creationId="{D3296549-86AD-4AF3-80C9-41AB384AB337}"/>
          </ac:picMkLst>
        </pc:picChg>
        <pc:picChg chg="mod">
          <ac:chgData name="Panzironi, Flavia" userId="2605e054-86b8-47a6-8c99-cd9580752c93" providerId="ADAL" clId="{AEAAEDEC-7AAA-47A7-8A2E-8330D1CAD628}" dt="2022-10-03T14:58:09.521" v="2818" actId="1037"/>
          <ac:picMkLst>
            <pc:docMk/>
            <pc:sldMk cId="1026851320" sldId="2146847029"/>
            <ac:picMk id="108" creationId="{B170B193-8629-4912-9D8A-EE950F38A1FB}"/>
          </ac:picMkLst>
        </pc:picChg>
        <pc:picChg chg="mod">
          <ac:chgData name="Panzironi, Flavia" userId="2605e054-86b8-47a6-8c99-cd9580752c93" providerId="ADAL" clId="{AEAAEDEC-7AAA-47A7-8A2E-8330D1CAD628}" dt="2022-10-03T14:57:46.254" v="2768" actId="165"/>
          <ac:picMkLst>
            <pc:docMk/>
            <pc:sldMk cId="1026851320" sldId="2146847029"/>
            <ac:picMk id="132" creationId="{E8BDA9E2-2117-46B6-A426-072BD2D86F99}"/>
          </ac:picMkLst>
        </pc:picChg>
        <pc:picChg chg="mod">
          <ac:chgData name="Panzironi, Flavia" userId="2605e054-86b8-47a6-8c99-cd9580752c93" providerId="ADAL" clId="{AEAAEDEC-7AAA-47A7-8A2E-8330D1CAD628}" dt="2022-10-03T14:57:31.234" v="2752" actId="165"/>
          <ac:picMkLst>
            <pc:docMk/>
            <pc:sldMk cId="1026851320" sldId="2146847029"/>
            <ac:picMk id="156" creationId="{027E104F-7A3A-4FF3-9EEA-44C16E1199B4}"/>
          </ac:picMkLst>
        </pc:picChg>
        <pc:picChg chg="mod">
          <ac:chgData name="Panzironi, Flavia" userId="2605e054-86b8-47a6-8c99-cd9580752c93" providerId="ADAL" clId="{AEAAEDEC-7AAA-47A7-8A2E-8330D1CAD628}" dt="2022-10-03T14:57:31.234" v="2752" actId="165"/>
          <ac:picMkLst>
            <pc:docMk/>
            <pc:sldMk cId="1026851320" sldId="2146847029"/>
            <ac:picMk id="157" creationId="{CE5FEA9A-350C-487B-B2A2-59BF5377B09B}"/>
          </ac:picMkLst>
        </pc:picChg>
        <pc:picChg chg="mod">
          <ac:chgData name="Panzironi, Flavia" userId="2605e054-86b8-47a6-8c99-cd9580752c93" providerId="ADAL" clId="{AEAAEDEC-7AAA-47A7-8A2E-8330D1CAD628}" dt="2022-10-03T14:57:31.234" v="2752" actId="165"/>
          <ac:picMkLst>
            <pc:docMk/>
            <pc:sldMk cId="1026851320" sldId="2146847029"/>
            <ac:picMk id="160" creationId="{BBB311FB-3F8E-4072-98E0-85B4B055B615}"/>
          </ac:picMkLst>
        </pc:picChg>
        <pc:picChg chg="add del mod">
          <ac:chgData name="Panzironi, Flavia" userId="2605e054-86b8-47a6-8c99-cd9580752c93" providerId="ADAL" clId="{AEAAEDEC-7AAA-47A7-8A2E-8330D1CAD628}" dt="2022-10-03T14:58:47.014" v="2876" actId="1038"/>
          <ac:picMkLst>
            <pc:docMk/>
            <pc:sldMk cId="1026851320" sldId="2146847029"/>
            <ac:picMk id="162" creationId="{0CCBBCE2-8FE5-4F82-BDFB-74FC4C9494A4}"/>
          </ac:picMkLst>
        </pc:picChg>
        <pc:picChg chg="mod">
          <ac:chgData name="Panzironi, Flavia" userId="2605e054-86b8-47a6-8c99-cd9580752c93" providerId="ADAL" clId="{AEAAEDEC-7AAA-47A7-8A2E-8330D1CAD628}" dt="2022-10-03T14:58:43.863" v="2855" actId="478"/>
          <ac:picMkLst>
            <pc:docMk/>
            <pc:sldMk cId="1026851320" sldId="2146847029"/>
            <ac:picMk id="164" creationId="{88F36D33-8EFF-4AC5-B8D4-504F055E9B0B}"/>
          </ac:picMkLst>
        </pc:picChg>
        <pc:picChg chg="mod topLvl">
          <ac:chgData name="Panzironi, Flavia" userId="2605e054-86b8-47a6-8c99-cd9580752c93" providerId="ADAL" clId="{AEAAEDEC-7AAA-47A7-8A2E-8330D1CAD628}" dt="2022-10-03T14:57:31.234" v="2752" actId="165"/>
          <ac:picMkLst>
            <pc:docMk/>
            <pc:sldMk cId="1026851320" sldId="2146847029"/>
            <ac:picMk id="166" creationId="{68A985CD-081F-4DBC-8335-1058CD71F225}"/>
          </ac:picMkLst>
        </pc:picChg>
        <pc:picChg chg="mod topLvl">
          <ac:chgData name="Panzironi, Flavia" userId="2605e054-86b8-47a6-8c99-cd9580752c93" providerId="ADAL" clId="{AEAAEDEC-7AAA-47A7-8A2E-8330D1CAD628}" dt="2022-10-03T14:58:02.634" v="2790" actId="1038"/>
          <ac:picMkLst>
            <pc:docMk/>
            <pc:sldMk cId="1026851320" sldId="2146847029"/>
            <ac:picMk id="167" creationId="{496D4E29-1AF8-4CAD-9888-E6F6D3C20FA3}"/>
          </ac:picMkLst>
        </pc:picChg>
        <pc:picChg chg="mod">
          <ac:chgData name="Panzironi, Flavia" userId="2605e054-86b8-47a6-8c99-cd9580752c93" providerId="ADAL" clId="{AEAAEDEC-7AAA-47A7-8A2E-8330D1CAD628}" dt="2022-10-03T14:57:31.234" v="2752" actId="165"/>
          <ac:picMkLst>
            <pc:docMk/>
            <pc:sldMk cId="1026851320" sldId="2146847029"/>
            <ac:picMk id="176" creationId="{78592442-EB94-4EAA-BC1B-7C1FEC6D0302}"/>
          </ac:picMkLst>
        </pc:picChg>
        <pc:picChg chg="mod">
          <ac:chgData name="Panzironi, Flavia" userId="2605e054-86b8-47a6-8c99-cd9580752c93" providerId="ADAL" clId="{AEAAEDEC-7AAA-47A7-8A2E-8330D1CAD628}" dt="2022-10-03T14:57:31.234" v="2752" actId="165"/>
          <ac:picMkLst>
            <pc:docMk/>
            <pc:sldMk cId="1026851320" sldId="2146847029"/>
            <ac:picMk id="178" creationId="{1B780D0D-1F00-4647-B121-87351E41A4D3}"/>
          </ac:picMkLst>
        </pc:picChg>
        <pc:picChg chg="mod topLvl">
          <ac:chgData name="Panzironi, Flavia" userId="2605e054-86b8-47a6-8c99-cd9580752c93" providerId="ADAL" clId="{AEAAEDEC-7AAA-47A7-8A2E-8330D1CAD628}" dt="2022-10-03T14:57:31.234" v="2752" actId="165"/>
          <ac:picMkLst>
            <pc:docMk/>
            <pc:sldMk cId="1026851320" sldId="2146847029"/>
            <ac:picMk id="182" creationId="{89007EB3-C2F9-4917-8F83-92A1AA407037}"/>
          </ac:picMkLst>
        </pc:picChg>
      </pc:sldChg>
      <pc:sldChg chg="addSp delSp modSp mod">
        <pc:chgData name="Panzironi, Flavia" userId="2605e054-86b8-47a6-8c99-cd9580752c93" providerId="ADAL" clId="{AEAAEDEC-7AAA-47A7-8A2E-8330D1CAD628}" dt="2022-10-14T09:52:22.838" v="10068" actId="478"/>
        <pc:sldMkLst>
          <pc:docMk/>
          <pc:sldMk cId="3436890044" sldId="2146847090"/>
        </pc:sldMkLst>
        <pc:spChg chg="add del mod">
          <ac:chgData name="Panzironi, Flavia" userId="2605e054-86b8-47a6-8c99-cd9580752c93" providerId="ADAL" clId="{AEAAEDEC-7AAA-47A7-8A2E-8330D1CAD628}" dt="2022-10-14T09:52:22.838" v="10068" actId="478"/>
          <ac:spMkLst>
            <pc:docMk/>
            <pc:sldMk cId="3436890044" sldId="2146847090"/>
            <ac:spMk id="2" creationId="{B4A246CA-8691-47C2-8964-5B14F0B74F3F}"/>
          </ac:spMkLst>
        </pc:spChg>
        <pc:grpChg chg="mod">
          <ac:chgData name="Panzironi, Flavia" userId="2605e054-86b8-47a6-8c99-cd9580752c93" providerId="ADAL" clId="{AEAAEDEC-7AAA-47A7-8A2E-8330D1CAD628}" dt="2022-10-13T14:11:34.890" v="9704" actId="1076"/>
          <ac:grpSpMkLst>
            <pc:docMk/>
            <pc:sldMk cId="3436890044" sldId="2146847090"/>
            <ac:grpSpMk id="55" creationId="{94885D6D-9C5A-4F2D-962E-C7D5B3FE2828}"/>
          </ac:grpSpMkLst>
        </pc:grpChg>
        <pc:picChg chg="mod">
          <ac:chgData name="Panzironi, Flavia" userId="2605e054-86b8-47a6-8c99-cd9580752c93" providerId="ADAL" clId="{AEAAEDEC-7AAA-47A7-8A2E-8330D1CAD628}" dt="2022-10-14T09:21:46.264" v="9868"/>
          <ac:picMkLst>
            <pc:docMk/>
            <pc:sldMk cId="3436890044" sldId="2146847090"/>
            <ac:picMk id="58" creationId="{C1711CB4-827A-4D54-B87D-CFB1B5607F2B}"/>
          </ac:picMkLst>
        </pc:picChg>
      </pc:sldChg>
      <pc:sldChg chg="addSp modSp mod">
        <pc:chgData name="Panzironi, Flavia" userId="2605e054-86b8-47a6-8c99-cd9580752c93" providerId="ADAL" clId="{AEAAEDEC-7AAA-47A7-8A2E-8330D1CAD628}" dt="2022-10-18T11:02:31.783" v="11983" actId="1076"/>
        <pc:sldMkLst>
          <pc:docMk/>
          <pc:sldMk cId="3333678295" sldId="2146847096"/>
        </pc:sldMkLst>
        <pc:spChg chg="add mod">
          <ac:chgData name="Panzironi, Flavia" userId="2605e054-86b8-47a6-8c99-cd9580752c93" providerId="ADAL" clId="{AEAAEDEC-7AAA-47A7-8A2E-8330D1CAD628}" dt="2022-10-18T11:02:31.783" v="11983" actId="1076"/>
          <ac:spMkLst>
            <pc:docMk/>
            <pc:sldMk cId="3333678295" sldId="2146847096"/>
            <ac:spMk id="2" creationId="{BFEC29AD-7AC8-4731-8B2F-CCCEA51535C9}"/>
          </ac:spMkLst>
        </pc:spChg>
      </pc:sldChg>
      <pc:sldChg chg="del">
        <pc:chgData name="Panzironi, Flavia" userId="2605e054-86b8-47a6-8c99-cd9580752c93" providerId="ADAL" clId="{AEAAEDEC-7AAA-47A7-8A2E-8330D1CAD628}" dt="2022-10-18T10:56:10.367" v="11959" actId="2696"/>
        <pc:sldMkLst>
          <pc:docMk/>
          <pc:sldMk cId="2049616396" sldId="2146847119"/>
        </pc:sldMkLst>
      </pc:sldChg>
      <pc:sldChg chg="add">
        <pc:chgData name="Panzironi, Flavia" userId="2605e054-86b8-47a6-8c99-cd9580752c93" providerId="ADAL" clId="{AEAAEDEC-7AAA-47A7-8A2E-8330D1CAD628}" dt="2022-10-18T10:56:13.746" v="11960"/>
        <pc:sldMkLst>
          <pc:docMk/>
          <pc:sldMk cId="3718376020" sldId="2146847119"/>
        </pc:sldMkLst>
      </pc:sldChg>
      <pc:sldChg chg="addSp modSp mod">
        <pc:chgData name="Panzironi, Flavia" userId="2605e054-86b8-47a6-8c99-cd9580752c93" providerId="ADAL" clId="{AEAAEDEC-7AAA-47A7-8A2E-8330D1CAD628}" dt="2022-09-29T10:15:32.734" v="1678" actId="14100"/>
        <pc:sldMkLst>
          <pc:docMk/>
          <pc:sldMk cId="4157432295" sldId="2146847125"/>
        </pc:sldMkLst>
        <pc:spChg chg="add mod">
          <ac:chgData name="Panzironi, Flavia" userId="2605e054-86b8-47a6-8c99-cd9580752c93" providerId="ADAL" clId="{AEAAEDEC-7AAA-47A7-8A2E-8330D1CAD628}" dt="2022-09-29T10:15:32.734" v="1678" actId="14100"/>
          <ac:spMkLst>
            <pc:docMk/>
            <pc:sldMk cId="4157432295" sldId="2146847125"/>
            <ac:spMk id="87" creationId="{198BF070-1921-440A-AB29-7C38547C8237}"/>
          </ac:spMkLst>
        </pc:spChg>
      </pc:sldChg>
      <pc:sldChg chg="ord">
        <pc:chgData name="Panzironi, Flavia" userId="2605e054-86b8-47a6-8c99-cd9580752c93" providerId="ADAL" clId="{AEAAEDEC-7AAA-47A7-8A2E-8330D1CAD628}" dt="2022-10-21T09:35:02.256" v="13241"/>
        <pc:sldMkLst>
          <pc:docMk/>
          <pc:sldMk cId="1834609634" sldId="2146847130"/>
        </pc:sldMkLst>
      </pc:sldChg>
      <pc:sldChg chg="addSp delSp modSp mod">
        <pc:chgData name="Panzironi, Flavia" userId="2605e054-86b8-47a6-8c99-cd9580752c93" providerId="ADAL" clId="{AEAAEDEC-7AAA-47A7-8A2E-8330D1CAD628}" dt="2022-10-24T12:46:53.398" v="15092" actId="478"/>
        <pc:sldMkLst>
          <pc:docMk/>
          <pc:sldMk cId="18498109" sldId="2146847134"/>
        </pc:sldMkLst>
        <pc:spChg chg="add del mod">
          <ac:chgData name="Panzironi, Flavia" userId="2605e054-86b8-47a6-8c99-cd9580752c93" providerId="ADAL" clId="{AEAAEDEC-7AAA-47A7-8A2E-8330D1CAD628}" dt="2022-10-24T12:46:53.398" v="15092" actId="478"/>
          <ac:spMkLst>
            <pc:docMk/>
            <pc:sldMk cId="18498109" sldId="2146847134"/>
            <ac:spMk id="5" creationId="{5AB60520-E8C0-4581-9728-ECD360C87729}"/>
          </ac:spMkLst>
        </pc:spChg>
        <pc:grpChg chg="mod">
          <ac:chgData name="Panzironi, Flavia" userId="2605e054-86b8-47a6-8c99-cd9580752c93" providerId="ADAL" clId="{AEAAEDEC-7AAA-47A7-8A2E-8330D1CAD628}" dt="2022-10-24T11:03:12.448" v="15019" actId="1076"/>
          <ac:grpSpMkLst>
            <pc:docMk/>
            <pc:sldMk cId="18498109" sldId="2146847134"/>
            <ac:grpSpMk id="3" creationId="{CBE72097-1ECE-47C1-9E91-9A2308747F18}"/>
          </ac:grpSpMkLst>
        </pc:grpChg>
        <pc:picChg chg="del">
          <ac:chgData name="Panzironi, Flavia" userId="2605e054-86b8-47a6-8c99-cd9580752c93" providerId="ADAL" clId="{AEAAEDEC-7AAA-47A7-8A2E-8330D1CAD628}" dt="2022-10-24T11:11:29.140" v="15073" actId="478"/>
          <ac:picMkLst>
            <pc:docMk/>
            <pc:sldMk cId="18498109" sldId="2146847134"/>
            <ac:picMk id="7" creationId="{DF2558DB-9145-7F6C-F5C8-E7F3C2B38B09}"/>
          </ac:picMkLst>
        </pc:picChg>
      </pc:sldChg>
      <pc:sldChg chg="addSp delSp modSp mod">
        <pc:chgData name="Panzironi, Flavia" userId="2605e054-86b8-47a6-8c99-cd9580752c93" providerId="ADAL" clId="{AEAAEDEC-7AAA-47A7-8A2E-8330D1CAD628}" dt="2022-10-21T06:31:31.216" v="12643" actId="478"/>
        <pc:sldMkLst>
          <pc:docMk/>
          <pc:sldMk cId="239823528" sldId="2146847135"/>
        </pc:sldMkLst>
        <pc:spChg chg="del">
          <ac:chgData name="Panzironi, Flavia" userId="2605e054-86b8-47a6-8c99-cd9580752c93" providerId="ADAL" clId="{AEAAEDEC-7AAA-47A7-8A2E-8330D1CAD628}" dt="2022-10-21T06:31:31.216" v="12643" actId="478"/>
          <ac:spMkLst>
            <pc:docMk/>
            <pc:sldMk cId="239823528" sldId="2146847135"/>
            <ac:spMk id="5" creationId="{1527AF45-8A57-4087-B22D-D671E8EFB573}"/>
          </ac:spMkLst>
        </pc:spChg>
        <pc:spChg chg="add del mod">
          <ac:chgData name="Panzironi, Flavia" userId="2605e054-86b8-47a6-8c99-cd9580752c93" providerId="ADAL" clId="{AEAAEDEC-7AAA-47A7-8A2E-8330D1CAD628}" dt="2022-10-17T16:46:17.865" v="11535" actId="478"/>
          <ac:spMkLst>
            <pc:docMk/>
            <pc:sldMk cId="239823528" sldId="2146847135"/>
            <ac:spMk id="5" creationId="{49A80D45-0091-4AFA-9F64-C00E954AA8C0}"/>
          </ac:spMkLst>
        </pc:spChg>
        <pc:picChg chg="del">
          <ac:chgData name="Panzironi, Flavia" userId="2605e054-86b8-47a6-8c99-cd9580752c93" providerId="ADAL" clId="{AEAAEDEC-7AAA-47A7-8A2E-8330D1CAD628}" dt="2022-10-21T06:26:12.973" v="12642" actId="478"/>
          <ac:picMkLst>
            <pc:docMk/>
            <pc:sldMk cId="239823528" sldId="2146847135"/>
            <ac:picMk id="7" creationId="{71AE7B97-9ADB-BA4F-6D4A-91A45D948C04}"/>
          </ac:picMkLst>
        </pc:picChg>
      </pc:sldChg>
      <pc:sldChg chg="addSp modSp mod ord">
        <pc:chgData name="Panzironi, Flavia" userId="2605e054-86b8-47a6-8c99-cd9580752c93" providerId="ADAL" clId="{AEAAEDEC-7AAA-47A7-8A2E-8330D1CAD628}" dt="2022-10-21T09:35:39.031" v="13245" actId="208"/>
        <pc:sldMkLst>
          <pc:docMk/>
          <pc:sldMk cId="1013261556" sldId="2146847136"/>
        </pc:sldMkLst>
        <pc:spChg chg="add mod">
          <ac:chgData name="Panzironi, Flavia" userId="2605e054-86b8-47a6-8c99-cd9580752c93" providerId="ADAL" clId="{AEAAEDEC-7AAA-47A7-8A2E-8330D1CAD628}" dt="2022-10-21T09:35:39.031" v="13245" actId="208"/>
          <ac:spMkLst>
            <pc:docMk/>
            <pc:sldMk cId="1013261556" sldId="2146847136"/>
            <ac:spMk id="7" creationId="{AEE40A15-484C-4E1D-9409-02A4B6217A6D}"/>
          </ac:spMkLst>
        </pc:spChg>
      </pc:sldChg>
      <pc:sldChg chg="addSp modSp mod">
        <pc:chgData name="Panzironi, Flavia" userId="2605e054-86b8-47a6-8c99-cd9580752c93" providerId="ADAL" clId="{AEAAEDEC-7AAA-47A7-8A2E-8330D1CAD628}" dt="2022-10-04T14:45:55.844" v="3782" actId="14100"/>
        <pc:sldMkLst>
          <pc:docMk/>
          <pc:sldMk cId="1507841239" sldId="2146847141"/>
        </pc:sldMkLst>
        <pc:spChg chg="add mod">
          <ac:chgData name="Panzironi, Flavia" userId="2605e054-86b8-47a6-8c99-cd9580752c93" providerId="ADAL" clId="{AEAAEDEC-7AAA-47A7-8A2E-8330D1CAD628}" dt="2022-10-04T14:45:55.844" v="3782" actId="14100"/>
          <ac:spMkLst>
            <pc:docMk/>
            <pc:sldMk cId="1507841239" sldId="2146847141"/>
            <ac:spMk id="137" creationId="{5BB6CFE3-4117-4B06-919A-2AAD9F38213D}"/>
          </ac:spMkLst>
        </pc:spChg>
      </pc:sldChg>
      <pc:sldChg chg="addSp delSp modSp mod">
        <pc:chgData name="Panzironi, Flavia" userId="2605e054-86b8-47a6-8c99-cd9580752c93" providerId="ADAL" clId="{AEAAEDEC-7AAA-47A7-8A2E-8330D1CAD628}" dt="2022-10-05T13:26:35.817" v="4262" actId="478"/>
        <pc:sldMkLst>
          <pc:docMk/>
          <pc:sldMk cId="2819354443" sldId="2146847234"/>
        </pc:sldMkLst>
        <pc:spChg chg="add del mod">
          <ac:chgData name="Panzironi, Flavia" userId="2605e054-86b8-47a6-8c99-cd9580752c93" providerId="ADAL" clId="{AEAAEDEC-7AAA-47A7-8A2E-8330D1CAD628}" dt="2022-09-30T14:51:38.189" v="2523" actId="478"/>
          <ac:spMkLst>
            <pc:docMk/>
            <pc:sldMk cId="2819354443" sldId="2146847234"/>
            <ac:spMk id="4" creationId="{8EF7DAB5-0B32-4F51-B68C-88479C1F59D4}"/>
          </ac:spMkLst>
        </pc:spChg>
        <pc:spChg chg="add del mod">
          <ac:chgData name="Panzironi, Flavia" userId="2605e054-86b8-47a6-8c99-cd9580752c93" providerId="ADAL" clId="{AEAAEDEC-7AAA-47A7-8A2E-8330D1CAD628}" dt="2022-10-05T13:26:35.817" v="4262" actId="478"/>
          <ac:spMkLst>
            <pc:docMk/>
            <pc:sldMk cId="2819354443" sldId="2146847234"/>
            <ac:spMk id="50" creationId="{8672EA96-7514-4185-AA7C-0CDCDD214B89}"/>
          </ac:spMkLst>
        </pc:spChg>
        <pc:picChg chg="add mod modCrop">
          <ac:chgData name="Panzironi, Flavia" userId="2605e054-86b8-47a6-8c99-cd9580752c93" providerId="ADAL" clId="{AEAAEDEC-7AAA-47A7-8A2E-8330D1CAD628}" dt="2022-09-28T10:41:12.088" v="766" actId="732"/>
          <ac:picMkLst>
            <pc:docMk/>
            <pc:sldMk cId="2819354443" sldId="2146847234"/>
            <ac:picMk id="6" creationId="{6F7F122B-CE67-4E6B-BB2C-18A59B876B47}"/>
          </ac:picMkLst>
        </pc:picChg>
      </pc:sldChg>
      <pc:sldChg chg="ord">
        <pc:chgData name="Panzironi, Flavia" userId="2605e054-86b8-47a6-8c99-cd9580752c93" providerId="ADAL" clId="{AEAAEDEC-7AAA-47A7-8A2E-8330D1CAD628}" dt="2022-09-30T13:59:32.341" v="2519"/>
        <pc:sldMkLst>
          <pc:docMk/>
          <pc:sldMk cId="2112536295" sldId="2146847235"/>
        </pc:sldMkLst>
      </pc:sldChg>
      <pc:sldChg chg="addSp modSp">
        <pc:chgData name="Panzironi, Flavia" userId="2605e054-86b8-47a6-8c99-cd9580752c93" providerId="ADAL" clId="{AEAAEDEC-7AAA-47A7-8A2E-8330D1CAD628}" dt="2022-09-26T14:52:54.986" v="326"/>
        <pc:sldMkLst>
          <pc:docMk/>
          <pc:sldMk cId="174144288" sldId="2146847236"/>
        </pc:sldMkLst>
        <pc:picChg chg="add mod">
          <ac:chgData name="Panzironi, Flavia" userId="2605e054-86b8-47a6-8c99-cd9580752c93" providerId="ADAL" clId="{AEAAEDEC-7AAA-47A7-8A2E-8330D1CAD628}" dt="2022-09-26T14:52:54.986" v="326"/>
          <ac:picMkLst>
            <pc:docMk/>
            <pc:sldMk cId="174144288" sldId="2146847236"/>
            <ac:picMk id="92" creationId="{4D5FECD6-D601-4ACD-B715-E54F3D64F6FA}"/>
          </ac:picMkLst>
        </pc:picChg>
      </pc:sldChg>
      <pc:sldChg chg="addSp modSp mod">
        <pc:chgData name="Panzironi, Flavia" userId="2605e054-86b8-47a6-8c99-cd9580752c93" providerId="ADAL" clId="{AEAAEDEC-7AAA-47A7-8A2E-8330D1CAD628}" dt="2022-10-21T16:15:16.425" v="14779" actId="122"/>
        <pc:sldMkLst>
          <pc:docMk/>
          <pc:sldMk cId="2630610117" sldId="2146847237"/>
        </pc:sldMkLst>
        <pc:spChg chg="mod">
          <ac:chgData name="Panzironi, Flavia" userId="2605e054-86b8-47a6-8c99-cd9580752c93" providerId="ADAL" clId="{AEAAEDEC-7AAA-47A7-8A2E-8330D1CAD628}" dt="2022-10-21T16:15:16.425" v="14779" actId="122"/>
          <ac:spMkLst>
            <pc:docMk/>
            <pc:sldMk cId="2630610117" sldId="2146847237"/>
            <ac:spMk id="113" creationId="{F433BE31-8913-4D3F-8526-D46570BA160F}"/>
          </ac:spMkLst>
        </pc:spChg>
        <pc:picChg chg="add mod">
          <ac:chgData name="Panzironi, Flavia" userId="2605e054-86b8-47a6-8c99-cd9580752c93" providerId="ADAL" clId="{AEAAEDEC-7AAA-47A7-8A2E-8330D1CAD628}" dt="2022-10-21T09:58:12.713" v="13414" actId="1076"/>
          <ac:picMkLst>
            <pc:docMk/>
            <pc:sldMk cId="2630610117" sldId="2146847237"/>
            <ac:picMk id="54" creationId="{7F897E64-0B9F-4347-9073-356D9688333D}"/>
          </ac:picMkLst>
        </pc:picChg>
      </pc:sldChg>
      <pc:sldChg chg="addSp modSp mod ord">
        <pc:chgData name="Panzironi, Flavia" userId="2605e054-86b8-47a6-8c99-cd9580752c93" providerId="ADAL" clId="{AEAAEDEC-7AAA-47A7-8A2E-8330D1CAD628}" dt="2022-10-03T14:55:24.227" v="2638" actId="14100"/>
        <pc:sldMkLst>
          <pc:docMk/>
          <pc:sldMk cId="2684447521" sldId="2146847238"/>
        </pc:sldMkLst>
        <pc:spChg chg="mod">
          <ac:chgData name="Panzironi, Flavia" userId="2605e054-86b8-47a6-8c99-cd9580752c93" providerId="ADAL" clId="{AEAAEDEC-7AAA-47A7-8A2E-8330D1CAD628}" dt="2022-09-26T14:25:57.447" v="301" actId="14100"/>
          <ac:spMkLst>
            <pc:docMk/>
            <pc:sldMk cId="2684447521" sldId="2146847238"/>
            <ac:spMk id="61" creationId="{3BC5361B-B8A4-4A6C-B6F3-84066C2C21B7}"/>
          </ac:spMkLst>
        </pc:spChg>
        <pc:spChg chg="add mod">
          <ac:chgData name="Panzironi, Flavia" userId="2605e054-86b8-47a6-8c99-cd9580752c93" providerId="ADAL" clId="{AEAAEDEC-7AAA-47A7-8A2E-8330D1CAD628}" dt="2022-10-03T14:55:24.227" v="2638" actId="14100"/>
          <ac:spMkLst>
            <pc:docMk/>
            <pc:sldMk cId="2684447521" sldId="2146847238"/>
            <ac:spMk id="121" creationId="{56E420D2-E69C-4AEA-9B22-FD13F5EE556D}"/>
          </ac:spMkLst>
        </pc:spChg>
        <pc:picChg chg="add mod">
          <ac:chgData name="Panzironi, Flavia" userId="2605e054-86b8-47a6-8c99-cd9580752c93" providerId="ADAL" clId="{AEAAEDEC-7AAA-47A7-8A2E-8330D1CAD628}" dt="2022-09-26T14:26:46.023" v="312" actId="1036"/>
          <ac:picMkLst>
            <pc:docMk/>
            <pc:sldMk cId="2684447521" sldId="2146847238"/>
            <ac:picMk id="6" creationId="{BC2F7DCD-A74C-4402-97DC-FC86F13E3A61}"/>
          </ac:picMkLst>
        </pc:picChg>
        <pc:picChg chg="mod">
          <ac:chgData name="Panzironi, Flavia" userId="2605e054-86b8-47a6-8c99-cd9580752c93" providerId="ADAL" clId="{AEAAEDEC-7AAA-47A7-8A2E-8330D1CAD628}" dt="2022-09-26T14:25:31.001" v="296" actId="14100"/>
          <ac:picMkLst>
            <pc:docMk/>
            <pc:sldMk cId="2684447521" sldId="2146847238"/>
            <ac:picMk id="96" creationId="{E5A60135-59AE-4848-936B-B98C35191A20}"/>
          </ac:picMkLst>
        </pc:picChg>
        <pc:picChg chg="add mod">
          <ac:chgData name="Panzironi, Flavia" userId="2605e054-86b8-47a6-8c99-cd9580752c93" providerId="ADAL" clId="{AEAAEDEC-7AAA-47A7-8A2E-8330D1CAD628}" dt="2022-09-26T14:27:19.526" v="314" actId="1076"/>
          <ac:picMkLst>
            <pc:docMk/>
            <pc:sldMk cId="2684447521" sldId="2146847238"/>
            <ac:picMk id="120" creationId="{EA9FCD78-1821-4ACA-912E-326C267C1163}"/>
          </ac:picMkLst>
        </pc:picChg>
      </pc:sldChg>
      <pc:sldChg chg="addSp modSp mod">
        <pc:chgData name="Panzironi, Flavia" userId="2605e054-86b8-47a6-8c99-cd9580752c93" providerId="ADAL" clId="{AEAAEDEC-7AAA-47A7-8A2E-8330D1CAD628}" dt="2022-10-21T16:16:08.958" v="14784" actId="404"/>
        <pc:sldMkLst>
          <pc:docMk/>
          <pc:sldMk cId="1881834622" sldId="2146847240"/>
        </pc:sldMkLst>
        <pc:spChg chg="mod">
          <ac:chgData name="Panzironi, Flavia" userId="2605e054-86b8-47a6-8c99-cd9580752c93" providerId="ADAL" clId="{AEAAEDEC-7AAA-47A7-8A2E-8330D1CAD628}" dt="2022-10-21T16:16:08.958" v="14784" actId="404"/>
          <ac:spMkLst>
            <pc:docMk/>
            <pc:sldMk cId="1881834622" sldId="2146847240"/>
            <ac:spMk id="113" creationId="{F433BE31-8913-4D3F-8526-D46570BA160F}"/>
          </ac:spMkLst>
        </pc:spChg>
        <pc:picChg chg="add mod">
          <ac:chgData name="Panzironi, Flavia" userId="2605e054-86b8-47a6-8c99-cd9580752c93" providerId="ADAL" clId="{AEAAEDEC-7AAA-47A7-8A2E-8330D1CAD628}" dt="2022-10-21T09:56:41.318" v="13404" actId="1076"/>
          <ac:picMkLst>
            <pc:docMk/>
            <pc:sldMk cId="1881834622" sldId="2146847240"/>
            <ac:picMk id="56" creationId="{3C33849F-E889-4072-A118-B39E9ABDA476}"/>
          </ac:picMkLst>
        </pc:picChg>
      </pc:sldChg>
      <pc:sldChg chg="modSp">
        <pc:chgData name="Panzironi, Flavia" userId="2605e054-86b8-47a6-8c99-cd9580752c93" providerId="ADAL" clId="{AEAAEDEC-7AAA-47A7-8A2E-8330D1CAD628}" dt="2022-10-21T16:16:43.827" v="14790"/>
        <pc:sldMkLst>
          <pc:docMk/>
          <pc:sldMk cId="732951105" sldId="2146847242"/>
        </pc:sldMkLst>
        <pc:picChg chg="mod">
          <ac:chgData name="Panzironi, Flavia" userId="2605e054-86b8-47a6-8c99-cd9580752c93" providerId="ADAL" clId="{AEAAEDEC-7AAA-47A7-8A2E-8330D1CAD628}" dt="2022-10-21T16:16:43.827" v="14790"/>
          <ac:picMkLst>
            <pc:docMk/>
            <pc:sldMk cId="732951105" sldId="2146847242"/>
            <ac:picMk id="40" creationId="{1CB0E463-1E6C-00F2-B40E-72DBE676A766}"/>
          </ac:picMkLst>
        </pc:picChg>
        <pc:picChg chg="mod">
          <ac:chgData name="Panzironi, Flavia" userId="2605e054-86b8-47a6-8c99-cd9580752c93" providerId="ADAL" clId="{AEAAEDEC-7AAA-47A7-8A2E-8330D1CAD628}" dt="2022-10-21T16:16:43.827" v="14790"/>
          <ac:picMkLst>
            <pc:docMk/>
            <pc:sldMk cId="732951105" sldId="2146847242"/>
            <ac:picMk id="41" creationId="{B809AACF-40CF-B828-C4B2-C3D80E958999}"/>
          </ac:picMkLst>
        </pc:picChg>
        <pc:picChg chg="mod">
          <ac:chgData name="Panzironi, Flavia" userId="2605e054-86b8-47a6-8c99-cd9580752c93" providerId="ADAL" clId="{AEAAEDEC-7AAA-47A7-8A2E-8330D1CAD628}" dt="2022-10-21T16:16:43.827" v="14790"/>
          <ac:picMkLst>
            <pc:docMk/>
            <pc:sldMk cId="732951105" sldId="2146847242"/>
            <ac:picMk id="42" creationId="{A5464408-657A-B474-2D8E-A37BFB5D9922}"/>
          </ac:picMkLst>
        </pc:picChg>
        <pc:picChg chg="mod">
          <ac:chgData name="Panzironi, Flavia" userId="2605e054-86b8-47a6-8c99-cd9580752c93" providerId="ADAL" clId="{AEAAEDEC-7AAA-47A7-8A2E-8330D1CAD628}" dt="2022-10-21T16:16:43.827" v="14790"/>
          <ac:picMkLst>
            <pc:docMk/>
            <pc:sldMk cId="732951105" sldId="2146847242"/>
            <ac:picMk id="43" creationId="{C112FB09-8745-009F-C282-7F62B52B5D65}"/>
          </ac:picMkLst>
        </pc:picChg>
      </pc:sldChg>
      <pc:sldChg chg="addSp delSp modSp mod">
        <pc:chgData name="Panzironi, Flavia" userId="2605e054-86b8-47a6-8c99-cd9580752c93" providerId="ADAL" clId="{AEAAEDEC-7AAA-47A7-8A2E-8330D1CAD628}" dt="2022-10-21T16:16:26.942" v="14789" actId="404"/>
        <pc:sldMkLst>
          <pc:docMk/>
          <pc:sldMk cId="223694934" sldId="2146847243"/>
        </pc:sldMkLst>
        <pc:spChg chg="mod">
          <ac:chgData name="Panzironi, Flavia" userId="2605e054-86b8-47a6-8c99-cd9580752c93" providerId="ADAL" clId="{AEAAEDEC-7AAA-47A7-8A2E-8330D1CAD628}" dt="2022-10-21T16:16:26.942" v="14789" actId="404"/>
          <ac:spMkLst>
            <pc:docMk/>
            <pc:sldMk cId="223694934" sldId="2146847243"/>
            <ac:spMk id="64" creationId="{D4819715-9E78-4525-8BDF-B701B5082362}"/>
          </ac:spMkLst>
        </pc:spChg>
        <pc:picChg chg="add del mod">
          <ac:chgData name="Panzironi, Flavia" userId="2605e054-86b8-47a6-8c99-cd9580752c93" providerId="ADAL" clId="{AEAAEDEC-7AAA-47A7-8A2E-8330D1CAD628}" dt="2022-10-21T09:57:03.400" v="13406" actId="478"/>
          <ac:picMkLst>
            <pc:docMk/>
            <pc:sldMk cId="223694934" sldId="2146847243"/>
            <ac:picMk id="72" creationId="{2A3D8879-301E-4194-ABD0-7392D8D7BFC4}"/>
          </ac:picMkLst>
        </pc:picChg>
        <pc:picChg chg="add mod">
          <ac:chgData name="Panzironi, Flavia" userId="2605e054-86b8-47a6-8c99-cd9580752c93" providerId="ADAL" clId="{AEAAEDEC-7AAA-47A7-8A2E-8330D1CAD628}" dt="2022-10-21T09:57:07.641" v="13407"/>
          <ac:picMkLst>
            <pc:docMk/>
            <pc:sldMk cId="223694934" sldId="2146847243"/>
            <ac:picMk id="73" creationId="{697AF509-38A0-4430-9F60-4BC2A975040B}"/>
          </ac:picMkLst>
        </pc:picChg>
      </pc:sldChg>
      <pc:sldChg chg="addSp modSp mod">
        <pc:chgData name="Panzironi, Flavia" userId="2605e054-86b8-47a6-8c99-cd9580752c93" providerId="ADAL" clId="{AEAAEDEC-7AAA-47A7-8A2E-8330D1CAD628}" dt="2022-10-21T16:16:53.902" v="14793" actId="122"/>
        <pc:sldMkLst>
          <pc:docMk/>
          <pc:sldMk cId="274226516" sldId="2146847244"/>
        </pc:sldMkLst>
        <pc:spChg chg="mod">
          <ac:chgData name="Panzironi, Flavia" userId="2605e054-86b8-47a6-8c99-cd9580752c93" providerId="ADAL" clId="{AEAAEDEC-7AAA-47A7-8A2E-8330D1CAD628}" dt="2022-10-21T16:16:53.902" v="14793" actId="122"/>
          <ac:spMkLst>
            <pc:docMk/>
            <pc:sldMk cId="274226516" sldId="2146847244"/>
            <ac:spMk id="113" creationId="{F433BE31-8913-4D3F-8526-D46570BA160F}"/>
          </ac:spMkLst>
        </pc:spChg>
        <pc:picChg chg="add mod">
          <ac:chgData name="Panzironi, Flavia" userId="2605e054-86b8-47a6-8c99-cd9580752c93" providerId="ADAL" clId="{AEAAEDEC-7AAA-47A7-8A2E-8330D1CAD628}" dt="2022-10-21T09:57:09.439" v="13408"/>
          <ac:picMkLst>
            <pc:docMk/>
            <pc:sldMk cId="274226516" sldId="2146847244"/>
            <ac:picMk id="56" creationId="{3805ED46-5276-4860-B8D2-E8F829D2D60E}"/>
          </ac:picMkLst>
        </pc:picChg>
      </pc:sldChg>
      <pc:sldChg chg="addSp delSp modSp add mod">
        <pc:chgData name="Panzironi, Flavia" userId="2605e054-86b8-47a6-8c99-cd9580752c93" providerId="ADAL" clId="{AEAAEDEC-7AAA-47A7-8A2E-8330D1CAD628}" dt="2022-10-12T09:30:35.753" v="7710"/>
        <pc:sldMkLst>
          <pc:docMk/>
          <pc:sldMk cId="3143869928" sldId="2146847479"/>
        </pc:sldMkLst>
        <pc:spChg chg="add mod">
          <ac:chgData name="Panzironi, Flavia" userId="2605e054-86b8-47a6-8c99-cd9580752c93" providerId="ADAL" clId="{AEAAEDEC-7AAA-47A7-8A2E-8330D1CAD628}" dt="2022-09-28T14:03:18.457" v="879" actId="20577"/>
          <ac:spMkLst>
            <pc:docMk/>
            <pc:sldMk cId="3143869928" sldId="2146847479"/>
            <ac:spMk id="2" creationId="{0612E55A-78F9-4CCC-A610-EBA4E838C1EE}"/>
          </ac:spMkLst>
        </pc:spChg>
        <pc:spChg chg="add del mod">
          <ac:chgData name="Panzironi, Flavia" userId="2605e054-86b8-47a6-8c99-cd9580752c93" providerId="ADAL" clId="{AEAAEDEC-7AAA-47A7-8A2E-8330D1CAD628}" dt="2022-10-12T09:30:35.753" v="7710"/>
          <ac:spMkLst>
            <pc:docMk/>
            <pc:sldMk cId="3143869928" sldId="2146847479"/>
            <ac:spMk id="19" creationId="{CD5940A4-4673-4B3F-8234-5459C369C25F}"/>
          </ac:spMkLst>
        </pc:spChg>
      </pc:sldChg>
      <pc:sldChg chg="modSp del mod">
        <pc:chgData name="Panzironi, Flavia" userId="2605e054-86b8-47a6-8c99-cd9580752c93" providerId="ADAL" clId="{AEAAEDEC-7AAA-47A7-8A2E-8330D1CAD628}" dt="2022-10-14T17:07:38.019" v="11066" actId="2696"/>
        <pc:sldMkLst>
          <pc:docMk/>
          <pc:sldMk cId="1575673323" sldId="2146847538"/>
        </pc:sldMkLst>
        <pc:grpChg chg="mod">
          <ac:chgData name="Panzironi, Flavia" userId="2605e054-86b8-47a6-8c99-cd9580752c93" providerId="ADAL" clId="{AEAAEDEC-7AAA-47A7-8A2E-8330D1CAD628}" dt="2022-10-10T14:12:51.722" v="7216" actId="1076"/>
          <ac:grpSpMkLst>
            <pc:docMk/>
            <pc:sldMk cId="1575673323" sldId="2146847538"/>
            <ac:grpSpMk id="224" creationId="{E053C5F5-636C-4E83-AE9C-255BDC9FDEA8}"/>
          </ac:grpSpMkLst>
        </pc:grpChg>
      </pc:sldChg>
      <pc:sldChg chg="add">
        <pc:chgData name="Panzironi, Flavia" userId="2605e054-86b8-47a6-8c99-cd9580752c93" providerId="ADAL" clId="{AEAAEDEC-7AAA-47A7-8A2E-8330D1CAD628}" dt="2022-10-14T17:07:44.739" v="11067"/>
        <pc:sldMkLst>
          <pc:docMk/>
          <pc:sldMk cId="1920899496" sldId="2146847538"/>
        </pc:sldMkLst>
      </pc:sldChg>
      <pc:sldChg chg="addSp modSp mod">
        <pc:chgData name="Panzironi, Flavia" userId="2605e054-86b8-47a6-8c99-cd9580752c93" providerId="ADAL" clId="{AEAAEDEC-7AAA-47A7-8A2E-8330D1CAD628}" dt="2022-09-26T12:55:32.871" v="59" actId="1076"/>
        <pc:sldMkLst>
          <pc:docMk/>
          <pc:sldMk cId="790159521" sldId="2146847542"/>
        </pc:sldMkLst>
        <pc:picChg chg="add mod">
          <ac:chgData name="Panzironi, Flavia" userId="2605e054-86b8-47a6-8c99-cd9580752c93" providerId="ADAL" clId="{AEAAEDEC-7AAA-47A7-8A2E-8330D1CAD628}" dt="2022-09-26T12:55:32.871" v="59" actId="1076"/>
          <ac:picMkLst>
            <pc:docMk/>
            <pc:sldMk cId="790159521" sldId="2146847542"/>
            <ac:picMk id="50" creationId="{7BA96517-8E8A-4AA5-B3BB-815FCA6431F3}"/>
          </ac:picMkLst>
        </pc:picChg>
      </pc:sldChg>
      <pc:sldChg chg="add">
        <pc:chgData name="Panzironi, Flavia" userId="2605e054-86b8-47a6-8c99-cd9580752c93" providerId="ADAL" clId="{AEAAEDEC-7AAA-47A7-8A2E-8330D1CAD628}" dt="2022-10-13T14:11:07.866" v="9703"/>
        <pc:sldMkLst>
          <pc:docMk/>
          <pc:sldMk cId="1879162055" sldId="2146847551"/>
        </pc:sldMkLst>
      </pc:sldChg>
      <pc:sldChg chg="del">
        <pc:chgData name="Panzironi, Flavia" userId="2605e054-86b8-47a6-8c99-cd9580752c93" providerId="ADAL" clId="{AEAAEDEC-7AAA-47A7-8A2E-8330D1CAD628}" dt="2022-10-13T14:10:45.662" v="9702" actId="2696"/>
        <pc:sldMkLst>
          <pc:docMk/>
          <pc:sldMk cId="2501382350" sldId="2146847551"/>
        </pc:sldMkLst>
      </pc:sldChg>
      <pc:sldChg chg="add">
        <pc:chgData name="Panzironi, Flavia" userId="2605e054-86b8-47a6-8c99-cd9580752c93" providerId="ADAL" clId="{AEAAEDEC-7AAA-47A7-8A2E-8330D1CAD628}" dt="2022-10-13T14:03:11.336" v="9701"/>
        <pc:sldMkLst>
          <pc:docMk/>
          <pc:sldMk cId="792245132" sldId="2146847553"/>
        </pc:sldMkLst>
      </pc:sldChg>
      <pc:sldChg chg="addSp modSp del mod">
        <pc:chgData name="Panzironi, Flavia" userId="2605e054-86b8-47a6-8c99-cd9580752c93" providerId="ADAL" clId="{AEAAEDEC-7AAA-47A7-8A2E-8330D1CAD628}" dt="2022-10-13T14:03:07.289" v="9700" actId="2696"/>
        <pc:sldMkLst>
          <pc:docMk/>
          <pc:sldMk cId="1555176177" sldId="2146847553"/>
        </pc:sldMkLst>
        <pc:spChg chg="add mod">
          <ac:chgData name="Panzironi, Flavia" userId="2605e054-86b8-47a6-8c99-cd9580752c93" providerId="ADAL" clId="{AEAAEDEC-7AAA-47A7-8A2E-8330D1CAD628}" dt="2022-09-29T10:13:11.762" v="1436" actId="120"/>
          <ac:spMkLst>
            <pc:docMk/>
            <pc:sldMk cId="1555176177" sldId="2146847553"/>
            <ac:spMk id="3" creationId="{784E2111-8119-4DBA-9EE8-B78D3E9AE9A0}"/>
          </ac:spMkLst>
        </pc:spChg>
        <pc:spChg chg="add mod">
          <ac:chgData name="Panzironi, Flavia" userId="2605e054-86b8-47a6-8c99-cd9580752c93" providerId="ADAL" clId="{AEAAEDEC-7AAA-47A7-8A2E-8330D1CAD628}" dt="2022-09-30T10:00:10.340" v="2438" actId="20577"/>
          <ac:spMkLst>
            <pc:docMk/>
            <pc:sldMk cId="1555176177" sldId="2146847553"/>
            <ac:spMk id="4" creationId="{157ADD13-347B-41DE-B990-45B379A4EA9B}"/>
          </ac:spMkLst>
        </pc:spChg>
      </pc:sldChg>
      <pc:sldChg chg="del">
        <pc:chgData name="Panzironi, Flavia" userId="2605e054-86b8-47a6-8c99-cd9580752c93" providerId="ADAL" clId="{AEAAEDEC-7AAA-47A7-8A2E-8330D1CAD628}" dt="2022-10-17T16:36:47.630" v="11533" actId="2696"/>
        <pc:sldMkLst>
          <pc:docMk/>
          <pc:sldMk cId="11109021" sldId="2146847557"/>
        </pc:sldMkLst>
      </pc:sldChg>
      <pc:sldChg chg="add">
        <pc:chgData name="Panzironi, Flavia" userId="2605e054-86b8-47a6-8c99-cd9580752c93" providerId="ADAL" clId="{AEAAEDEC-7AAA-47A7-8A2E-8330D1CAD628}" dt="2022-10-17T16:36:52.709" v="11534"/>
        <pc:sldMkLst>
          <pc:docMk/>
          <pc:sldMk cId="2686064923" sldId="2146847557"/>
        </pc:sldMkLst>
      </pc:sldChg>
      <pc:sldChg chg="addSp delSp modSp">
        <pc:chgData name="Panzironi, Flavia" userId="2605e054-86b8-47a6-8c99-cd9580752c93" providerId="ADAL" clId="{AEAAEDEC-7AAA-47A7-8A2E-8330D1CAD628}" dt="2022-10-18T11:11:02.277" v="12049"/>
        <pc:sldMkLst>
          <pc:docMk/>
          <pc:sldMk cId="3108597682" sldId="2146847562"/>
        </pc:sldMkLst>
        <pc:picChg chg="add del mod">
          <ac:chgData name="Panzironi, Flavia" userId="2605e054-86b8-47a6-8c99-cd9580752c93" providerId="ADAL" clId="{AEAAEDEC-7AAA-47A7-8A2E-8330D1CAD628}" dt="2022-10-18T11:11:02.277" v="12049"/>
          <ac:picMkLst>
            <pc:docMk/>
            <pc:sldMk cId="3108597682" sldId="2146847562"/>
            <ac:picMk id="72" creationId="{91F5DB03-7C09-415D-B4B1-98B3DBA2B98C}"/>
          </ac:picMkLst>
        </pc:picChg>
      </pc:sldChg>
      <pc:sldChg chg="addSp delSp modSp mod">
        <pc:chgData name="Panzironi, Flavia" userId="2605e054-86b8-47a6-8c99-cd9580752c93" providerId="ADAL" clId="{AEAAEDEC-7AAA-47A7-8A2E-8330D1CAD628}" dt="2022-10-04T14:42:33.588" v="3394" actId="21"/>
        <pc:sldMkLst>
          <pc:docMk/>
          <pc:sldMk cId="3375156861" sldId="2146847586"/>
        </pc:sldMkLst>
        <pc:spChg chg="add del mod">
          <ac:chgData name="Panzironi, Flavia" userId="2605e054-86b8-47a6-8c99-cd9580752c93" providerId="ADAL" clId="{AEAAEDEC-7AAA-47A7-8A2E-8330D1CAD628}" dt="2022-10-04T14:42:33.588" v="3394" actId="21"/>
          <ac:spMkLst>
            <pc:docMk/>
            <pc:sldMk cId="3375156861" sldId="2146847586"/>
            <ac:spMk id="116" creationId="{4EAA84BE-A2BB-4549-A469-5B4954777830}"/>
          </ac:spMkLst>
        </pc:spChg>
      </pc:sldChg>
      <pc:sldChg chg="addSp delSp modSp add mod">
        <pc:chgData name="Panzironi, Flavia" userId="2605e054-86b8-47a6-8c99-cd9580752c93" providerId="ADAL" clId="{AEAAEDEC-7AAA-47A7-8A2E-8330D1CAD628}" dt="2022-10-21T09:54:34.490" v="13399"/>
        <pc:sldMkLst>
          <pc:docMk/>
          <pc:sldMk cId="4214431326" sldId="2146847587"/>
        </pc:sldMkLst>
        <pc:spChg chg="add del mod">
          <ac:chgData name="Panzironi, Flavia" userId="2605e054-86b8-47a6-8c99-cd9580752c93" providerId="ADAL" clId="{AEAAEDEC-7AAA-47A7-8A2E-8330D1CAD628}" dt="2022-10-05T08:30:36.854" v="3927" actId="478"/>
          <ac:spMkLst>
            <pc:docMk/>
            <pc:sldMk cId="4214431326" sldId="2146847587"/>
            <ac:spMk id="7" creationId="{80CBBEC4-B94F-4F3D-9766-635004097BE0}"/>
          </ac:spMkLst>
        </pc:spChg>
        <pc:spChg chg="add mod">
          <ac:chgData name="Panzironi, Flavia" userId="2605e054-86b8-47a6-8c99-cd9580752c93" providerId="ADAL" clId="{AEAAEDEC-7AAA-47A7-8A2E-8330D1CAD628}" dt="2022-10-05T12:47:48.680" v="4261" actId="403"/>
          <ac:spMkLst>
            <pc:docMk/>
            <pc:sldMk cId="4214431326" sldId="2146847587"/>
            <ac:spMk id="80" creationId="{4568AF4A-C99A-48D8-B30A-1B6E71195CAF}"/>
          </ac:spMkLst>
        </pc:spChg>
        <pc:spChg chg="mod">
          <ac:chgData name="Panzironi, Flavia" userId="2605e054-86b8-47a6-8c99-cd9580752c93" providerId="ADAL" clId="{AEAAEDEC-7AAA-47A7-8A2E-8330D1CAD628}" dt="2022-09-26T13:31:33.340" v="63" actId="108"/>
          <ac:spMkLst>
            <pc:docMk/>
            <pc:sldMk cId="4214431326" sldId="2146847587"/>
            <ac:spMk id="118" creationId="{DA86D31C-4391-E666-1CC7-8DFFEE13DBCC}"/>
          </ac:spMkLst>
        </pc:spChg>
        <pc:grpChg chg="del">
          <ac:chgData name="Panzironi, Flavia" userId="2605e054-86b8-47a6-8c99-cd9580752c93" providerId="ADAL" clId="{AEAAEDEC-7AAA-47A7-8A2E-8330D1CAD628}" dt="2022-10-05T12:47:32.895" v="4252" actId="478"/>
          <ac:grpSpMkLst>
            <pc:docMk/>
            <pc:sldMk cId="4214431326" sldId="2146847587"/>
            <ac:grpSpMk id="130" creationId="{2D1197B3-F5AD-4247-BCB0-44E08297F475}"/>
          </ac:grpSpMkLst>
        </pc:grpChg>
        <pc:picChg chg="mod">
          <ac:chgData name="Panzironi, Flavia" userId="2605e054-86b8-47a6-8c99-cd9580752c93" providerId="ADAL" clId="{AEAAEDEC-7AAA-47A7-8A2E-8330D1CAD628}" dt="2022-10-21T09:54:34.490" v="13399"/>
          <ac:picMkLst>
            <pc:docMk/>
            <pc:sldMk cId="4214431326" sldId="2146847587"/>
            <ac:picMk id="5" creationId="{B212D618-7668-D62C-C9EC-68332B74B2E3}"/>
          </ac:picMkLst>
        </pc:picChg>
        <pc:picChg chg="add del mod">
          <ac:chgData name="Panzironi, Flavia" userId="2605e054-86b8-47a6-8c99-cd9580752c93" providerId="ADAL" clId="{AEAAEDEC-7AAA-47A7-8A2E-8330D1CAD628}" dt="2022-10-05T12:47:35.438" v="4253" actId="478"/>
          <ac:picMkLst>
            <pc:docMk/>
            <pc:sldMk cId="4214431326" sldId="2146847587"/>
            <ac:picMk id="82" creationId="{22B58728-3BEE-432B-86C1-3E6BE5ED46C6}"/>
          </ac:picMkLst>
        </pc:picChg>
        <pc:picChg chg="add del mod">
          <ac:chgData name="Panzironi, Flavia" userId="2605e054-86b8-47a6-8c99-cd9580752c93" providerId="ADAL" clId="{AEAAEDEC-7AAA-47A7-8A2E-8330D1CAD628}" dt="2022-10-05T12:47:14.702" v="4250" actId="478"/>
          <ac:picMkLst>
            <pc:docMk/>
            <pc:sldMk cId="4214431326" sldId="2146847587"/>
            <ac:picMk id="84" creationId="{9165C64E-5305-4C41-BFC7-E3C8803AD3D9}"/>
          </ac:picMkLst>
        </pc:picChg>
        <pc:picChg chg="add del mod">
          <ac:chgData name="Panzironi, Flavia" userId="2605e054-86b8-47a6-8c99-cd9580752c93" providerId="ADAL" clId="{AEAAEDEC-7AAA-47A7-8A2E-8330D1CAD628}" dt="2022-09-28T10:16:49.024" v="761" actId="478"/>
          <ac:picMkLst>
            <pc:docMk/>
            <pc:sldMk cId="4214431326" sldId="2146847587"/>
            <ac:picMk id="85" creationId="{24452130-730E-4F49-8A40-678A0FCB5E89}"/>
          </ac:picMkLst>
        </pc:picChg>
        <pc:picChg chg="add del mod">
          <ac:chgData name="Panzironi, Flavia" userId="2605e054-86b8-47a6-8c99-cd9580752c93" providerId="ADAL" clId="{AEAAEDEC-7AAA-47A7-8A2E-8330D1CAD628}" dt="2022-09-26T10:22:19.186" v="8" actId="478"/>
          <ac:picMkLst>
            <pc:docMk/>
            <pc:sldMk cId="4214431326" sldId="2146847587"/>
            <ac:picMk id="85" creationId="{6DE938CA-2BA5-4EC6-A83E-1ECA5F30C278}"/>
          </ac:picMkLst>
        </pc:picChg>
        <pc:picChg chg="add mod">
          <ac:chgData name="Panzironi, Flavia" userId="2605e054-86b8-47a6-8c99-cd9580752c93" providerId="ADAL" clId="{AEAAEDEC-7AAA-47A7-8A2E-8330D1CAD628}" dt="2022-09-26T10:22:58.415" v="9" actId="1076"/>
          <ac:picMkLst>
            <pc:docMk/>
            <pc:sldMk cId="4214431326" sldId="2146847587"/>
            <ac:picMk id="87" creationId="{39B47C8D-D514-4E6E-B67E-747F435ABB66}"/>
          </ac:picMkLst>
        </pc:picChg>
        <pc:picChg chg="add del mod">
          <ac:chgData name="Panzironi, Flavia" userId="2605e054-86b8-47a6-8c99-cd9580752c93" providerId="ADAL" clId="{AEAAEDEC-7AAA-47A7-8A2E-8330D1CAD628}" dt="2022-09-28T10:16:49.024" v="761" actId="478"/>
          <ac:picMkLst>
            <pc:docMk/>
            <pc:sldMk cId="4214431326" sldId="2146847587"/>
            <ac:picMk id="89" creationId="{96C7DFE9-DD51-4DA3-AC09-3ACC9FD7751E}"/>
          </ac:picMkLst>
        </pc:picChg>
        <pc:picChg chg="add del mod">
          <ac:chgData name="Panzironi, Flavia" userId="2605e054-86b8-47a6-8c99-cd9580752c93" providerId="ADAL" clId="{AEAAEDEC-7AAA-47A7-8A2E-8330D1CAD628}" dt="2022-09-28T10:16:49.024" v="761" actId="478"/>
          <ac:picMkLst>
            <pc:docMk/>
            <pc:sldMk cId="4214431326" sldId="2146847587"/>
            <ac:picMk id="100" creationId="{21DD2DF3-767F-40A3-8260-61FA23F66D4E}"/>
          </ac:picMkLst>
        </pc:picChg>
        <pc:picChg chg="del mod">
          <ac:chgData name="Panzironi, Flavia" userId="2605e054-86b8-47a6-8c99-cd9580752c93" providerId="ADAL" clId="{AEAAEDEC-7AAA-47A7-8A2E-8330D1CAD628}" dt="2022-10-05T12:47:32.895" v="4252" actId="478"/>
          <ac:picMkLst>
            <pc:docMk/>
            <pc:sldMk cId="4214431326" sldId="2146847587"/>
            <ac:picMk id="132" creationId="{7D46E99D-2B33-4B39-A963-764D5F32B30D}"/>
          </ac:picMkLst>
        </pc:picChg>
      </pc:sldChg>
      <pc:sldChg chg="addSp delSp modSp add mod">
        <pc:chgData name="Panzironi, Flavia" userId="2605e054-86b8-47a6-8c99-cd9580752c93" providerId="ADAL" clId="{AEAAEDEC-7AAA-47A7-8A2E-8330D1CAD628}" dt="2022-10-17T08:24:14.321" v="11072" actId="1036"/>
        <pc:sldMkLst>
          <pc:docMk/>
          <pc:sldMk cId="2843424224" sldId="2146847588"/>
        </pc:sldMkLst>
        <pc:spChg chg="del mod">
          <ac:chgData name="Panzironi, Flavia" userId="2605e054-86b8-47a6-8c99-cd9580752c93" providerId="ADAL" clId="{AEAAEDEC-7AAA-47A7-8A2E-8330D1CAD628}" dt="2022-09-26T13:40:50.816" v="100" actId="478"/>
          <ac:spMkLst>
            <pc:docMk/>
            <pc:sldMk cId="2843424224" sldId="2146847588"/>
            <ac:spMk id="2" creationId="{50ED7154-8B94-4B97-BDCB-D35D1D3C05D4}"/>
          </ac:spMkLst>
        </pc:spChg>
        <pc:spChg chg="mod">
          <ac:chgData name="Panzironi, Flavia" userId="2605e054-86b8-47a6-8c99-cd9580752c93" providerId="ADAL" clId="{AEAAEDEC-7AAA-47A7-8A2E-8330D1CAD628}" dt="2022-09-26T13:40:46.394" v="99" actId="208"/>
          <ac:spMkLst>
            <pc:docMk/>
            <pc:sldMk cId="2843424224" sldId="2146847588"/>
            <ac:spMk id="9" creationId="{F37897E5-4789-449E-8B46-7C0CD548185E}"/>
          </ac:spMkLst>
        </pc:spChg>
        <pc:spChg chg="add del mod">
          <ac:chgData name="Panzironi, Flavia" userId="2605e054-86b8-47a6-8c99-cd9580752c93" providerId="ADAL" clId="{AEAAEDEC-7AAA-47A7-8A2E-8330D1CAD628}" dt="2022-09-26T13:43:18.771" v="133" actId="478"/>
          <ac:spMkLst>
            <pc:docMk/>
            <pc:sldMk cId="2843424224" sldId="2146847588"/>
            <ac:spMk id="75" creationId="{E550C13D-D7B0-4698-95E4-6323B74FFBFE}"/>
          </ac:spMkLst>
        </pc:spChg>
        <pc:spChg chg="mod">
          <ac:chgData name="Panzironi, Flavia" userId="2605e054-86b8-47a6-8c99-cd9580752c93" providerId="ADAL" clId="{AEAAEDEC-7AAA-47A7-8A2E-8330D1CAD628}" dt="2022-09-26T10:55:20.661" v="57" actId="20577"/>
          <ac:spMkLst>
            <pc:docMk/>
            <pc:sldMk cId="2843424224" sldId="2146847588"/>
            <ac:spMk id="86" creationId="{8AC6137C-C5C5-4C51-8E79-3413ECCFAE2E}"/>
          </ac:spMkLst>
        </pc:spChg>
        <pc:spChg chg="del mod">
          <ac:chgData name="Panzironi, Flavia" userId="2605e054-86b8-47a6-8c99-cd9580752c93" providerId="ADAL" clId="{AEAAEDEC-7AAA-47A7-8A2E-8330D1CAD628}" dt="2022-10-03T14:55:08.384" v="2637" actId="478"/>
          <ac:spMkLst>
            <pc:docMk/>
            <pc:sldMk cId="2843424224" sldId="2146847588"/>
            <ac:spMk id="98" creationId="{4692CA9B-C08D-473B-B50B-0BEB6DA54CAE}"/>
          </ac:spMkLst>
        </pc:spChg>
        <pc:spChg chg="add del mod">
          <ac:chgData name="Panzironi, Flavia" userId="2605e054-86b8-47a6-8c99-cd9580752c93" providerId="ADAL" clId="{AEAAEDEC-7AAA-47A7-8A2E-8330D1CAD628}" dt="2022-09-26T13:35:41.312" v="70" actId="478"/>
          <ac:spMkLst>
            <pc:docMk/>
            <pc:sldMk cId="2843424224" sldId="2146847588"/>
            <ac:spMk id="100" creationId="{B3A6097E-52D1-4B5A-8C6E-1D4E0A7372B3}"/>
          </ac:spMkLst>
        </pc:spChg>
        <pc:spChg chg="add del mod">
          <ac:chgData name="Panzironi, Flavia" userId="2605e054-86b8-47a6-8c99-cd9580752c93" providerId="ADAL" clId="{AEAAEDEC-7AAA-47A7-8A2E-8330D1CAD628}" dt="2022-09-26T13:36:16.407" v="79" actId="478"/>
          <ac:spMkLst>
            <pc:docMk/>
            <pc:sldMk cId="2843424224" sldId="2146847588"/>
            <ac:spMk id="101" creationId="{90FC75A8-8701-4A06-9CC9-D7545D0CFF44}"/>
          </ac:spMkLst>
        </pc:spChg>
        <pc:spChg chg="add del mod">
          <ac:chgData name="Panzironi, Flavia" userId="2605e054-86b8-47a6-8c99-cd9580752c93" providerId="ADAL" clId="{AEAAEDEC-7AAA-47A7-8A2E-8330D1CAD628}" dt="2022-09-26T13:39:47.743" v="82" actId="478"/>
          <ac:spMkLst>
            <pc:docMk/>
            <pc:sldMk cId="2843424224" sldId="2146847588"/>
            <ac:spMk id="102" creationId="{AC47D9C0-E8F9-42F2-83BD-BC7983906EF7}"/>
          </ac:spMkLst>
        </pc:spChg>
        <pc:spChg chg="add del mod">
          <ac:chgData name="Panzironi, Flavia" userId="2605e054-86b8-47a6-8c99-cd9580752c93" providerId="ADAL" clId="{AEAAEDEC-7AAA-47A7-8A2E-8330D1CAD628}" dt="2022-09-26T13:39:49.346" v="83" actId="478"/>
          <ac:spMkLst>
            <pc:docMk/>
            <pc:sldMk cId="2843424224" sldId="2146847588"/>
            <ac:spMk id="103" creationId="{44802DA4-73DD-4F0C-B725-E3CCA40C0A5F}"/>
          </ac:spMkLst>
        </pc:spChg>
        <pc:spChg chg="del">
          <ac:chgData name="Panzironi, Flavia" userId="2605e054-86b8-47a6-8c99-cd9580752c93" providerId="ADAL" clId="{AEAAEDEC-7AAA-47A7-8A2E-8330D1CAD628}" dt="2022-09-26T10:52:31.306" v="45" actId="478"/>
          <ac:spMkLst>
            <pc:docMk/>
            <pc:sldMk cId="2843424224" sldId="2146847588"/>
            <ac:spMk id="117" creationId="{00A851FE-09C7-7805-8384-5570D3676E9D}"/>
          </ac:spMkLst>
        </pc:spChg>
        <pc:spChg chg="del mod">
          <ac:chgData name="Panzironi, Flavia" userId="2605e054-86b8-47a6-8c99-cd9580752c93" providerId="ADAL" clId="{AEAAEDEC-7AAA-47A7-8A2E-8330D1CAD628}" dt="2022-09-26T13:39:50.808" v="84" actId="478"/>
          <ac:spMkLst>
            <pc:docMk/>
            <pc:sldMk cId="2843424224" sldId="2146847588"/>
            <ac:spMk id="118" creationId="{DA86D31C-4391-E666-1CC7-8DFFEE13DBCC}"/>
          </ac:spMkLst>
        </pc:spChg>
        <pc:spChg chg="mod">
          <ac:chgData name="Panzironi, Flavia" userId="2605e054-86b8-47a6-8c99-cd9580752c93" providerId="ADAL" clId="{AEAAEDEC-7AAA-47A7-8A2E-8330D1CAD628}" dt="2022-09-26T13:40:19.758" v="92" actId="113"/>
          <ac:spMkLst>
            <pc:docMk/>
            <pc:sldMk cId="2843424224" sldId="2146847588"/>
            <ac:spMk id="127" creationId="{0635E857-527E-4D4C-A6E7-00072572022F}"/>
          </ac:spMkLst>
        </pc:spChg>
        <pc:spChg chg="del mod">
          <ac:chgData name="Panzironi, Flavia" userId="2605e054-86b8-47a6-8c99-cd9580752c93" providerId="ADAL" clId="{AEAAEDEC-7AAA-47A7-8A2E-8330D1CAD628}" dt="2022-09-26T13:41:16.011" v="103" actId="478"/>
          <ac:spMkLst>
            <pc:docMk/>
            <pc:sldMk cId="2843424224" sldId="2146847588"/>
            <ac:spMk id="153" creationId="{D38714C0-A780-DC00-DC9E-CADCA3693DB9}"/>
          </ac:spMkLst>
        </pc:spChg>
        <pc:spChg chg="add mod">
          <ac:chgData name="Panzironi, Flavia" userId="2605e054-86b8-47a6-8c99-cd9580752c93" providerId="ADAL" clId="{AEAAEDEC-7AAA-47A7-8A2E-8330D1CAD628}" dt="2022-09-26T13:46:05.745" v="157" actId="164"/>
          <ac:spMkLst>
            <pc:docMk/>
            <pc:sldMk cId="2843424224" sldId="2146847588"/>
            <ac:spMk id="154" creationId="{58FF0F84-CFD3-4491-956E-6A24DAFF5684}"/>
          </ac:spMkLst>
        </pc:spChg>
        <pc:spChg chg="add del mod">
          <ac:chgData name="Panzironi, Flavia" userId="2605e054-86b8-47a6-8c99-cd9580752c93" providerId="ADAL" clId="{AEAAEDEC-7AAA-47A7-8A2E-8330D1CAD628}" dt="2022-09-26T13:42:18.192" v="123" actId="478"/>
          <ac:spMkLst>
            <pc:docMk/>
            <pc:sldMk cId="2843424224" sldId="2146847588"/>
            <ac:spMk id="155" creationId="{D2AD7DA2-A510-458F-96F8-DE076BC4BA70}"/>
          </ac:spMkLst>
        </pc:spChg>
        <pc:spChg chg="add mod ord">
          <ac:chgData name="Panzironi, Flavia" userId="2605e054-86b8-47a6-8c99-cd9580752c93" providerId="ADAL" clId="{AEAAEDEC-7AAA-47A7-8A2E-8330D1CAD628}" dt="2022-09-26T13:46:05.745" v="157" actId="164"/>
          <ac:spMkLst>
            <pc:docMk/>
            <pc:sldMk cId="2843424224" sldId="2146847588"/>
            <ac:spMk id="156" creationId="{E9B4C448-F59E-4244-8424-5456907DFA77}"/>
          </ac:spMkLst>
        </pc:spChg>
        <pc:spChg chg="add mod">
          <ac:chgData name="Panzironi, Flavia" userId="2605e054-86b8-47a6-8c99-cd9580752c93" providerId="ADAL" clId="{AEAAEDEC-7AAA-47A7-8A2E-8330D1CAD628}" dt="2022-09-26T14:16:29.821" v="290" actId="20577"/>
          <ac:spMkLst>
            <pc:docMk/>
            <pc:sldMk cId="2843424224" sldId="2146847588"/>
            <ac:spMk id="162" creationId="{0D034229-AB8B-4A23-AD94-0B7769978C38}"/>
          </ac:spMkLst>
        </pc:spChg>
        <pc:grpChg chg="mod">
          <ac:chgData name="Panzironi, Flavia" userId="2605e054-86b8-47a6-8c99-cd9580752c93" providerId="ADAL" clId="{AEAAEDEC-7AAA-47A7-8A2E-8330D1CAD628}" dt="2022-09-26T13:32:08.895" v="64" actId="1036"/>
          <ac:grpSpMkLst>
            <pc:docMk/>
            <pc:sldMk cId="2843424224" sldId="2146847588"/>
            <ac:grpSpMk id="3" creationId="{D63C986F-115B-BA0C-0966-52F46454E8D9}"/>
          </ac:grpSpMkLst>
        </pc:grpChg>
        <pc:grpChg chg="mod">
          <ac:chgData name="Panzironi, Flavia" userId="2605e054-86b8-47a6-8c99-cd9580752c93" providerId="ADAL" clId="{AEAAEDEC-7AAA-47A7-8A2E-8330D1CAD628}" dt="2022-09-26T13:46:05.745" v="157" actId="164"/>
          <ac:grpSpMkLst>
            <pc:docMk/>
            <pc:sldMk cId="2843424224" sldId="2146847588"/>
            <ac:grpSpMk id="5" creationId="{F4C1DB07-C823-47F2-9B59-3102CD503CC8}"/>
          </ac:grpSpMkLst>
        </pc:grpChg>
        <pc:grpChg chg="add mod ord">
          <ac:chgData name="Panzironi, Flavia" userId="2605e054-86b8-47a6-8c99-cd9580752c93" providerId="ADAL" clId="{AEAAEDEC-7AAA-47A7-8A2E-8330D1CAD628}" dt="2022-09-26T13:46:05.745" v="157" actId="164"/>
          <ac:grpSpMkLst>
            <pc:docMk/>
            <pc:sldMk cId="2843424224" sldId="2146847588"/>
            <ac:grpSpMk id="7" creationId="{F247DCED-D656-40D1-B3B9-80E01CA3DA28}"/>
          </ac:grpSpMkLst>
        </pc:grpChg>
        <pc:grpChg chg="add mod">
          <ac:chgData name="Panzironi, Flavia" userId="2605e054-86b8-47a6-8c99-cd9580752c93" providerId="ADAL" clId="{AEAAEDEC-7AAA-47A7-8A2E-8330D1CAD628}" dt="2022-09-26T14:05:29.818" v="160" actId="1076"/>
          <ac:grpSpMkLst>
            <pc:docMk/>
            <pc:sldMk cId="2843424224" sldId="2146847588"/>
            <ac:grpSpMk id="10" creationId="{F3974AFA-251A-49B8-B364-1B7736A0E7AB}"/>
          </ac:grpSpMkLst>
        </pc:grpChg>
        <pc:grpChg chg="add mod">
          <ac:chgData name="Panzironi, Flavia" userId="2605e054-86b8-47a6-8c99-cd9580752c93" providerId="ADAL" clId="{AEAAEDEC-7AAA-47A7-8A2E-8330D1CAD628}" dt="2022-09-26T13:46:05.745" v="157" actId="164"/>
          <ac:grpSpMkLst>
            <pc:docMk/>
            <pc:sldMk cId="2843424224" sldId="2146847588"/>
            <ac:grpSpMk id="82" creationId="{45234EB5-D9D3-4DAB-A47C-3125533BE522}"/>
          </ac:grpSpMkLst>
        </pc:grpChg>
        <pc:grpChg chg="add mod">
          <ac:chgData name="Panzironi, Flavia" userId="2605e054-86b8-47a6-8c99-cd9580752c93" providerId="ADAL" clId="{AEAAEDEC-7AAA-47A7-8A2E-8330D1CAD628}" dt="2022-09-26T13:46:05.745" v="157" actId="164"/>
          <ac:grpSpMkLst>
            <pc:docMk/>
            <pc:sldMk cId="2843424224" sldId="2146847588"/>
            <ac:grpSpMk id="91" creationId="{1D35A2AD-BC3D-42FE-9ECF-CD3D52A665C5}"/>
          </ac:grpSpMkLst>
        </pc:grpChg>
        <pc:grpChg chg="add del">
          <ac:chgData name="Panzironi, Flavia" userId="2605e054-86b8-47a6-8c99-cd9580752c93" providerId="ADAL" clId="{AEAAEDEC-7AAA-47A7-8A2E-8330D1CAD628}" dt="2022-09-26T10:48:44.759" v="29" actId="478"/>
          <ac:grpSpMkLst>
            <pc:docMk/>
            <pc:sldMk cId="2843424224" sldId="2146847588"/>
            <ac:grpSpMk id="93" creationId="{93E50D53-77C4-4CF6-901A-E2C91A069107}"/>
          </ac:grpSpMkLst>
        </pc:grpChg>
        <pc:grpChg chg="del">
          <ac:chgData name="Panzironi, Flavia" userId="2605e054-86b8-47a6-8c99-cd9580752c93" providerId="ADAL" clId="{AEAAEDEC-7AAA-47A7-8A2E-8330D1CAD628}" dt="2022-09-26T10:48:32.637" v="26" actId="478"/>
          <ac:grpSpMkLst>
            <pc:docMk/>
            <pc:sldMk cId="2843424224" sldId="2146847588"/>
            <ac:grpSpMk id="96" creationId="{C02D61EE-151D-4A60-9B90-A579FAA8D2D0}"/>
          </ac:grpSpMkLst>
        </pc:grpChg>
        <pc:grpChg chg="add mod">
          <ac:chgData name="Panzironi, Flavia" userId="2605e054-86b8-47a6-8c99-cd9580752c93" providerId="ADAL" clId="{AEAAEDEC-7AAA-47A7-8A2E-8330D1CAD628}" dt="2022-09-26T13:46:05.745" v="157" actId="164"/>
          <ac:grpSpMkLst>
            <pc:docMk/>
            <pc:sldMk cId="2843424224" sldId="2146847588"/>
            <ac:grpSpMk id="99" creationId="{F2062585-890B-4AFE-82C3-1DCE841F1EA8}"/>
          </ac:grpSpMkLst>
        </pc:grpChg>
        <pc:grpChg chg="mod">
          <ac:chgData name="Panzironi, Flavia" userId="2605e054-86b8-47a6-8c99-cd9580752c93" providerId="ADAL" clId="{AEAAEDEC-7AAA-47A7-8A2E-8330D1CAD628}" dt="2022-09-26T13:46:05.745" v="157" actId="164"/>
          <ac:grpSpMkLst>
            <pc:docMk/>
            <pc:sldMk cId="2843424224" sldId="2146847588"/>
            <ac:grpSpMk id="105" creationId="{D0BA861F-B33E-4644-80B9-1E5109D8DDBE}"/>
          </ac:grpSpMkLst>
        </pc:grpChg>
        <pc:grpChg chg="del">
          <ac:chgData name="Panzironi, Flavia" userId="2605e054-86b8-47a6-8c99-cd9580752c93" providerId="ADAL" clId="{AEAAEDEC-7AAA-47A7-8A2E-8330D1CAD628}" dt="2022-09-26T10:36:10.458" v="20" actId="478"/>
          <ac:grpSpMkLst>
            <pc:docMk/>
            <pc:sldMk cId="2843424224" sldId="2146847588"/>
            <ac:grpSpMk id="112" creationId="{0641D872-9C87-4743-B274-075A92391570}"/>
          </ac:grpSpMkLst>
        </pc:grpChg>
        <pc:grpChg chg="add mod">
          <ac:chgData name="Panzironi, Flavia" userId="2605e054-86b8-47a6-8c99-cd9580752c93" providerId="ADAL" clId="{AEAAEDEC-7AAA-47A7-8A2E-8330D1CAD628}" dt="2022-09-26T13:46:05.745" v="157" actId="164"/>
          <ac:grpSpMkLst>
            <pc:docMk/>
            <pc:sldMk cId="2843424224" sldId="2146847588"/>
            <ac:grpSpMk id="117" creationId="{3C94C321-AFA6-4543-8F3A-833F3BF880A9}"/>
          </ac:grpSpMkLst>
        </pc:grpChg>
        <pc:grpChg chg="del">
          <ac:chgData name="Panzironi, Flavia" userId="2605e054-86b8-47a6-8c99-cd9580752c93" providerId="ADAL" clId="{AEAAEDEC-7AAA-47A7-8A2E-8330D1CAD628}" dt="2022-09-26T10:48:26.727" v="23" actId="478"/>
          <ac:grpSpMkLst>
            <pc:docMk/>
            <pc:sldMk cId="2843424224" sldId="2146847588"/>
            <ac:grpSpMk id="130" creationId="{2D1197B3-F5AD-4247-BCB0-44E08297F475}"/>
          </ac:grpSpMkLst>
        </pc:grpChg>
        <pc:grpChg chg="add del mod">
          <ac:chgData name="Panzironi, Flavia" userId="2605e054-86b8-47a6-8c99-cd9580752c93" providerId="ADAL" clId="{AEAAEDEC-7AAA-47A7-8A2E-8330D1CAD628}" dt="2022-09-26T13:40:32.625" v="97" actId="478"/>
          <ac:grpSpMkLst>
            <pc:docMk/>
            <pc:sldMk cId="2843424224" sldId="2146847588"/>
            <ac:grpSpMk id="130" creationId="{CC2A654B-0305-4C17-B6B4-F5B632B4D89E}"/>
          </ac:grpSpMkLst>
        </pc:grpChg>
        <pc:grpChg chg="del">
          <ac:chgData name="Panzironi, Flavia" userId="2605e054-86b8-47a6-8c99-cd9580752c93" providerId="ADAL" clId="{AEAAEDEC-7AAA-47A7-8A2E-8330D1CAD628}" dt="2022-09-26T10:51:46.566" v="30" actId="478"/>
          <ac:grpSpMkLst>
            <pc:docMk/>
            <pc:sldMk cId="2843424224" sldId="2146847588"/>
            <ac:grpSpMk id="134" creationId="{E4CED4D1-83B6-4EC1-807B-11ECA5F5C06F}"/>
          </ac:grpSpMkLst>
        </pc:grpChg>
        <pc:grpChg chg="del topLvl">
          <ac:chgData name="Panzironi, Flavia" userId="2605e054-86b8-47a6-8c99-cd9580752c93" providerId="ADAL" clId="{AEAAEDEC-7AAA-47A7-8A2E-8330D1CAD628}" dt="2022-09-26T10:51:48.239" v="31" actId="478"/>
          <ac:grpSpMkLst>
            <pc:docMk/>
            <pc:sldMk cId="2843424224" sldId="2146847588"/>
            <ac:grpSpMk id="135" creationId="{A02A87DB-D2F3-42ED-B1E2-F485D38FE788}"/>
          </ac:grpSpMkLst>
        </pc:grpChg>
        <pc:grpChg chg="add mod">
          <ac:chgData name="Panzironi, Flavia" userId="2605e054-86b8-47a6-8c99-cd9580752c93" providerId="ADAL" clId="{AEAAEDEC-7AAA-47A7-8A2E-8330D1CAD628}" dt="2022-09-26T13:46:05.745" v="157" actId="164"/>
          <ac:grpSpMkLst>
            <pc:docMk/>
            <pc:sldMk cId="2843424224" sldId="2146847588"/>
            <ac:grpSpMk id="136" creationId="{474E95DE-892E-4EFF-83A6-9D58BCABB7B6}"/>
          </ac:grpSpMkLst>
        </pc:grpChg>
        <pc:grpChg chg="add mod">
          <ac:chgData name="Panzironi, Flavia" userId="2605e054-86b8-47a6-8c99-cd9580752c93" providerId="ADAL" clId="{AEAAEDEC-7AAA-47A7-8A2E-8330D1CAD628}" dt="2022-09-26T13:46:05.745" v="157" actId="164"/>
          <ac:grpSpMkLst>
            <pc:docMk/>
            <pc:sldMk cId="2843424224" sldId="2146847588"/>
            <ac:grpSpMk id="141" creationId="{8AFE8812-75A6-4B89-90F8-7B5462942538}"/>
          </ac:grpSpMkLst>
        </pc:grpChg>
        <pc:picChg chg="mod">
          <ac:chgData name="Panzironi, Flavia" userId="2605e054-86b8-47a6-8c99-cd9580752c93" providerId="ADAL" clId="{AEAAEDEC-7AAA-47A7-8A2E-8330D1CAD628}" dt="2022-09-26T13:46:05.745" v="157" actId="164"/>
          <ac:picMkLst>
            <pc:docMk/>
            <pc:sldMk cId="2843424224" sldId="2146847588"/>
            <ac:picMk id="6" creationId="{E8DB6952-0374-4C7B-95B0-1F3FE883F487}"/>
          </ac:picMkLst>
        </pc:picChg>
        <pc:picChg chg="mod">
          <ac:chgData name="Panzironi, Flavia" userId="2605e054-86b8-47a6-8c99-cd9580752c93" providerId="ADAL" clId="{AEAAEDEC-7AAA-47A7-8A2E-8330D1CAD628}" dt="2022-09-26T13:46:05.745" v="157" actId="164"/>
          <ac:picMkLst>
            <pc:docMk/>
            <pc:sldMk cId="2843424224" sldId="2146847588"/>
            <ac:picMk id="11" creationId="{09F09245-4F05-45D5-9540-95FE2AD21511}"/>
          </ac:picMkLst>
        </pc:picChg>
        <pc:picChg chg="del">
          <ac:chgData name="Panzironi, Flavia" userId="2605e054-86b8-47a6-8c99-cd9580752c93" providerId="ADAL" clId="{AEAAEDEC-7AAA-47A7-8A2E-8330D1CAD628}" dt="2022-09-26T10:35:36.065" v="13" actId="478"/>
          <ac:picMkLst>
            <pc:docMk/>
            <pc:sldMk cId="2843424224" sldId="2146847588"/>
            <ac:picMk id="51" creationId="{F5307D95-0A2D-47D5-829F-86295C58433C}"/>
          </ac:picMkLst>
        </pc:picChg>
        <pc:picChg chg="del">
          <ac:chgData name="Panzironi, Flavia" userId="2605e054-86b8-47a6-8c99-cd9580752c93" providerId="ADAL" clId="{AEAAEDEC-7AAA-47A7-8A2E-8330D1CAD628}" dt="2022-09-26T10:35:36.065" v="13" actId="478"/>
          <ac:picMkLst>
            <pc:docMk/>
            <pc:sldMk cId="2843424224" sldId="2146847588"/>
            <ac:picMk id="65" creationId="{1B9A1034-F621-4D1C-BD47-5C5407CD49B5}"/>
          </ac:picMkLst>
        </pc:picChg>
        <pc:picChg chg="add mod">
          <ac:chgData name="Panzironi, Flavia" userId="2605e054-86b8-47a6-8c99-cd9580752c93" providerId="ADAL" clId="{AEAAEDEC-7AAA-47A7-8A2E-8330D1CAD628}" dt="2022-09-26T13:46:05.745" v="157" actId="164"/>
          <ac:picMkLst>
            <pc:docMk/>
            <pc:sldMk cId="2843424224" sldId="2146847588"/>
            <ac:picMk id="72" creationId="{075A3C17-46F0-40CB-8EF6-60D03A256A13}"/>
          </ac:picMkLst>
        </pc:picChg>
        <pc:picChg chg="add mod">
          <ac:chgData name="Panzironi, Flavia" userId="2605e054-86b8-47a6-8c99-cd9580752c93" providerId="ADAL" clId="{AEAAEDEC-7AAA-47A7-8A2E-8330D1CAD628}" dt="2022-09-26T13:46:05.745" v="157" actId="164"/>
          <ac:picMkLst>
            <pc:docMk/>
            <pc:sldMk cId="2843424224" sldId="2146847588"/>
            <ac:picMk id="73" creationId="{9288A019-FFCE-4CE7-B89C-2A5E771D29B2}"/>
          </ac:picMkLst>
        </pc:picChg>
        <pc:picChg chg="add mod">
          <ac:chgData name="Panzironi, Flavia" userId="2605e054-86b8-47a6-8c99-cd9580752c93" providerId="ADAL" clId="{AEAAEDEC-7AAA-47A7-8A2E-8330D1CAD628}" dt="2022-09-26T13:46:05.745" v="157" actId="164"/>
          <ac:picMkLst>
            <pc:docMk/>
            <pc:sldMk cId="2843424224" sldId="2146847588"/>
            <ac:picMk id="74" creationId="{E8A1D0DF-4B94-4DAB-A3D6-F0081F7A8C59}"/>
          </ac:picMkLst>
        </pc:picChg>
        <pc:picChg chg="add mod">
          <ac:chgData name="Panzironi, Flavia" userId="2605e054-86b8-47a6-8c99-cd9580752c93" providerId="ADAL" clId="{AEAAEDEC-7AAA-47A7-8A2E-8330D1CAD628}" dt="2022-09-26T13:42:35.117" v="126" actId="208"/>
          <ac:picMkLst>
            <pc:docMk/>
            <pc:sldMk cId="2843424224" sldId="2146847588"/>
            <ac:picMk id="76" creationId="{7D88ED51-F054-4A6A-B05A-0320A1DF1341}"/>
          </ac:picMkLst>
        </pc:picChg>
        <pc:picChg chg="add mod">
          <ac:chgData name="Panzironi, Flavia" userId="2605e054-86b8-47a6-8c99-cd9580752c93" providerId="ADAL" clId="{AEAAEDEC-7AAA-47A7-8A2E-8330D1CAD628}" dt="2022-09-26T13:42:35.117" v="126" actId="208"/>
          <ac:picMkLst>
            <pc:docMk/>
            <pc:sldMk cId="2843424224" sldId="2146847588"/>
            <ac:picMk id="77" creationId="{AAD19506-4209-49D4-BC57-508612F6E19F}"/>
          </ac:picMkLst>
        </pc:picChg>
        <pc:picChg chg="del">
          <ac:chgData name="Panzironi, Flavia" userId="2605e054-86b8-47a6-8c99-cd9580752c93" providerId="ADAL" clId="{AEAAEDEC-7AAA-47A7-8A2E-8330D1CAD628}" dt="2022-09-26T10:36:03.447" v="18" actId="478"/>
          <ac:picMkLst>
            <pc:docMk/>
            <pc:sldMk cId="2843424224" sldId="2146847588"/>
            <ac:picMk id="78" creationId="{58CBE66A-4DCA-4F16-8052-F4F8A5ED85BE}"/>
          </ac:picMkLst>
        </pc:picChg>
        <pc:picChg chg="add mod">
          <ac:chgData name="Panzironi, Flavia" userId="2605e054-86b8-47a6-8c99-cd9580752c93" providerId="ADAL" clId="{AEAAEDEC-7AAA-47A7-8A2E-8330D1CAD628}" dt="2022-09-26T13:42:35.117" v="126" actId="208"/>
          <ac:picMkLst>
            <pc:docMk/>
            <pc:sldMk cId="2843424224" sldId="2146847588"/>
            <ac:picMk id="78" creationId="{E1B3B43B-9562-4B03-8640-7E5E3D7D0817}"/>
          </ac:picMkLst>
        </pc:picChg>
        <pc:picChg chg="mod">
          <ac:chgData name="Panzironi, Flavia" userId="2605e054-86b8-47a6-8c99-cd9580752c93" providerId="ADAL" clId="{AEAAEDEC-7AAA-47A7-8A2E-8330D1CAD628}" dt="2022-09-26T13:46:05.745" v="157" actId="164"/>
          <ac:picMkLst>
            <pc:docMk/>
            <pc:sldMk cId="2843424224" sldId="2146847588"/>
            <ac:picMk id="80" creationId="{B924A39D-6C44-4B29-8422-723227B0733B}"/>
          </ac:picMkLst>
        </pc:picChg>
        <pc:picChg chg="del">
          <ac:chgData name="Panzironi, Flavia" userId="2605e054-86b8-47a6-8c99-cd9580752c93" providerId="ADAL" clId="{AEAAEDEC-7AAA-47A7-8A2E-8330D1CAD628}" dt="2022-09-26T10:52:04.302" v="37" actId="478"/>
          <ac:picMkLst>
            <pc:docMk/>
            <pc:sldMk cId="2843424224" sldId="2146847588"/>
            <ac:picMk id="82" creationId="{22B58728-3BEE-432B-86C1-3E6BE5ED46C6}"/>
          </ac:picMkLst>
        </pc:picChg>
        <pc:picChg chg="mod">
          <ac:chgData name="Panzironi, Flavia" userId="2605e054-86b8-47a6-8c99-cd9580752c93" providerId="ADAL" clId="{AEAAEDEC-7AAA-47A7-8A2E-8330D1CAD628}" dt="2022-09-26T13:39:40.243" v="80"/>
          <ac:picMkLst>
            <pc:docMk/>
            <pc:sldMk cId="2843424224" sldId="2146847588"/>
            <ac:picMk id="84" creationId="{0781FDD8-6268-4B9D-AF21-911952824652}"/>
          </ac:picMkLst>
        </pc:picChg>
        <pc:picChg chg="del">
          <ac:chgData name="Panzironi, Flavia" userId="2605e054-86b8-47a6-8c99-cd9580752c93" providerId="ADAL" clId="{AEAAEDEC-7AAA-47A7-8A2E-8330D1CAD628}" dt="2022-09-26T10:48:28.569" v="24" actId="478"/>
          <ac:picMkLst>
            <pc:docMk/>
            <pc:sldMk cId="2843424224" sldId="2146847588"/>
            <ac:picMk id="84" creationId="{9165C64E-5305-4C41-BFC7-E3C8803AD3D9}"/>
          </ac:picMkLst>
        </pc:picChg>
        <pc:picChg chg="add mod">
          <ac:chgData name="Panzironi, Flavia" userId="2605e054-86b8-47a6-8c99-cd9580752c93" providerId="ADAL" clId="{AEAAEDEC-7AAA-47A7-8A2E-8330D1CAD628}" dt="2022-09-26T13:46:05.745" v="157" actId="164"/>
          <ac:picMkLst>
            <pc:docMk/>
            <pc:sldMk cId="2843424224" sldId="2146847588"/>
            <ac:picMk id="85" creationId="{437B14F5-D039-4253-946F-46346D0979CF}"/>
          </ac:picMkLst>
        </pc:picChg>
        <pc:picChg chg="del">
          <ac:chgData name="Panzironi, Flavia" userId="2605e054-86b8-47a6-8c99-cd9580752c93" providerId="ADAL" clId="{AEAAEDEC-7AAA-47A7-8A2E-8330D1CAD628}" dt="2022-09-26T10:36:17.462" v="21" actId="478"/>
          <ac:picMkLst>
            <pc:docMk/>
            <pc:sldMk cId="2843424224" sldId="2146847588"/>
            <ac:picMk id="87" creationId="{39B47C8D-D514-4E6E-B67E-747F435ABB66}"/>
          </ac:picMkLst>
        </pc:picChg>
        <pc:picChg chg="mod">
          <ac:chgData name="Panzironi, Flavia" userId="2605e054-86b8-47a6-8c99-cd9580752c93" providerId="ADAL" clId="{AEAAEDEC-7AAA-47A7-8A2E-8330D1CAD628}" dt="2022-09-26T13:39:40.243" v="80"/>
          <ac:picMkLst>
            <pc:docMk/>
            <pc:sldMk cId="2843424224" sldId="2146847588"/>
            <ac:picMk id="87" creationId="{A10D6FD6-058C-49AC-969E-EA1B407DB355}"/>
          </ac:picMkLst>
        </pc:picChg>
        <pc:picChg chg="mod">
          <ac:chgData name="Panzironi, Flavia" userId="2605e054-86b8-47a6-8c99-cd9580752c93" providerId="ADAL" clId="{AEAAEDEC-7AAA-47A7-8A2E-8330D1CAD628}" dt="2022-09-26T13:39:40.243" v="80"/>
          <ac:picMkLst>
            <pc:docMk/>
            <pc:sldMk cId="2843424224" sldId="2146847588"/>
            <ac:picMk id="88" creationId="{050B475D-6CE6-4974-B3D8-37CDDD603582}"/>
          </ac:picMkLst>
        </pc:picChg>
        <pc:picChg chg="del">
          <ac:chgData name="Panzironi, Flavia" userId="2605e054-86b8-47a6-8c99-cd9580752c93" providerId="ADAL" clId="{AEAAEDEC-7AAA-47A7-8A2E-8330D1CAD628}" dt="2022-09-26T10:36:06.690" v="19" actId="478"/>
          <ac:picMkLst>
            <pc:docMk/>
            <pc:sldMk cId="2843424224" sldId="2146847588"/>
            <ac:picMk id="88" creationId="{26410D40-23A4-44B1-91A1-7DD020AEC6D9}"/>
          </ac:picMkLst>
        </pc:picChg>
        <pc:picChg chg="add mod">
          <ac:chgData name="Panzironi, Flavia" userId="2605e054-86b8-47a6-8c99-cd9580752c93" providerId="ADAL" clId="{AEAAEDEC-7AAA-47A7-8A2E-8330D1CAD628}" dt="2022-09-26T13:46:05.745" v="157" actId="164"/>
          <ac:picMkLst>
            <pc:docMk/>
            <pc:sldMk cId="2843424224" sldId="2146847588"/>
            <ac:picMk id="89" creationId="{D0CE983B-DEDE-4F17-B72B-BABEBD23F93E}"/>
          </ac:picMkLst>
        </pc:picChg>
        <pc:picChg chg="del">
          <ac:chgData name="Panzironi, Flavia" userId="2605e054-86b8-47a6-8c99-cd9580752c93" providerId="ADAL" clId="{AEAAEDEC-7AAA-47A7-8A2E-8330D1CAD628}" dt="2022-09-26T10:36:00.952" v="17" actId="478"/>
          <ac:picMkLst>
            <pc:docMk/>
            <pc:sldMk cId="2843424224" sldId="2146847588"/>
            <ac:picMk id="91" creationId="{7ED41E38-1A52-42A8-B3C4-EFFA01227219}"/>
          </ac:picMkLst>
        </pc:picChg>
        <pc:picChg chg="del">
          <ac:chgData name="Panzironi, Flavia" userId="2605e054-86b8-47a6-8c99-cd9580752c93" providerId="ADAL" clId="{AEAAEDEC-7AAA-47A7-8A2E-8330D1CAD628}" dt="2022-09-26T10:35:58.190" v="16" actId="478"/>
          <ac:picMkLst>
            <pc:docMk/>
            <pc:sldMk cId="2843424224" sldId="2146847588"/>
            <ac:picMk id="92" creationId="{1F2677C6-BFD7-4325-9380-85BF91348FB3}"/>
          </ac:picMkLst>
        </pc:picChg>
        <pc:picChg chg="mod">
          <ac:chgData name="Panzironi, Flavia" userId="2605e054-86b8-47a6-8c99-cd9580752c93" providerId="ADAL" clId="{AEAAEDEC-7AAA-47A7-8A2E-8330D1CAD628}" dt="2022-09-26T13:39:55.179" v="85"/>
          <ac:picMkLst>
            <pc:docMk/>
            <pc:sldMk cId="2843424224" sldId="2146847588"/>
            <ac:picMk id="92" creationId="{711ADCE2-A3AE-44FF-9E88-85084627B7C9}"/>
          </ac:picMkLst>
        </pc:picChg>
        <pc:picChg chg="mod">
          <ac:chgData name="Panzironi, Flavia" userId="2605e054-86b8-47a6-8c99-cd9580752c93" providerId="ADAL" clId="{AEAAEDEC-7AAA-47A7-8A2E-8330D1CAD628}" dt="2022-09-26T13:39:55.179" v="85"/>
          <ac:picMkLst>
            <pc:docMk/>
            <pc:sldMk cId="2843424224" sldId="2146847588"/>
            <ac:picMk id="93" creationId="{FE2BFDE1-AFD1-49DD-964A-20830F0C7A9E}"/>
          </ac:picMkLst>
        </pc:picChg>
        <pc:picChg chg="mod">
          <ac:chgData name="Panzironi, Flavia" userId="2605e054-86b8-47a6-8c99-cd9580752c93" providerId="ADAL" clId="{AEAAEDEC-7AAA-47A7-8A2E-8330D1CAD628}" dt="2022-09-26T13:39:55.179" v="85"/>
          <ac:picMkLst>
            <pc:docMk/>
            <pc:sldMk cId="2843424224" sldId="2146847588"/>
            <ac:picMk id="96" creationId="{0D8355B2-BEDC-4DAD-A431-F416C292F298}"/>
          </ac:picMkLst>
        </pc:picChg>
        <pc:picChg chg="mod">
          <ac:chgData name="Panzironi, Flavia" userId="2605e054-86b8-47a6-8c99-cd9580752c93" providerId="ADAL" clId="{AEAAEDEC-7AAA-47A7-8A2E-8330D1CAD628}" dt="2022-09-26T10:48:40.986" v="28" actId="478"/>
          <ac:picMkLst>
            <pc:docMk/>
            <pc:sldMk cId="2843424224" sldId="2146847588"/>
            <ac:picMk id="97" creationId="{2BEED3CB-D2C5-415E-9501-BA81AEFC4374}"/>
          </ac:picMkLst>
        </pc:picChg>
        <pc:picChg chg="del">
          <ac:chgData name="Panzironi, Flavia" userId="2605e054-86b8-47a6-8c99-cd9580752c93" providerId="ADAL" clId="{AEAAEDEC-7AAA-47A7-8A2E-8330D1CAD628}" dt="2022-09-26T10:48:31.085" v="25" actId="478"/>
          <ac:picMkLst>
            <pc:docMk/>
            <pc:sldMk cId="2843424224" sldId="2146847588"/>
            <ac:picMk id="99" creationId="{60D05EC8-0F4A-F1AD-825C-8A81FF3C954C}"/>
          </ac:picMkLst>
        </pc:picChg>
        <pc:picChg chg="del">
          <ac:chgData name="Panzironi, Flavia" userId="2605e054-86b8-47a6-8c99-cd9580752c93" providerId="ADAL" clId="{AEAAEDEC-7AAA-47A7-8A2E-8330D1CAD628}" dt="2022-09-26T10:51:50.664" v="32" actId="478"/>
          <ac:picMkLst>
            <pc:docMk/>
            <pc:sldMk cId="2843424224" sldId="2146847588"/>
            <ac:picMk id="104" creationId="{A0476F3B-1795-473D-93D5-FEC050151353}"/>
          </ac:picMkLst>
        </pc:picChg>
        <pc:picChg chg="mod">
          <ac:chgData name="Panzironi, Flavia" userId="2605e054-86b8-47a6-8c99-cd9580752c93" providerId="ADAL" clId="{AEAAEDEC-7AAA-47A7-8A2E-8330D1CAD628}" dt="2022-09-26T13:40:05.533" v="87"/>
          <ac:picMkLst>
            <pc:docMk/>
            <pc:sldMk cId="2843424224" sldId="2146847588"/>
            <ac:picMk id="104" creationId="{BFF780E3-16C6-4C28-8E90-7BF9C2C038E6}"/>
          </ac:picMkLst>
        </pc:picChg>
        <pc:picChg chg="add del mod ord">
          <ac:chgData name="Panzironi, Flavia" userId="2605e054-86b8-47a6-8c99-cd9580752c93" providerId="ADAL" clId="{AEAAEDEC-7AAA-47A7-8A2E-8330D1CAD628}" dt="2022-09-26T13:44:13.112" v="144" actId="478"/>
          <ac:picMkLst>
            <pc:docMk/>
            <pc:sldMk cId="2843424224" sldId="2146847588"/>
            <ac:picMk id="106" creationId="{DE7A1406-A7EB-4B52-9CF1-421D2120068E}"/>
          </ac:picMkLst>
        </pc:picChg>
        <pc:picChg chg="add mod">
          <ac:chgData name="Panzironi, Flavia" userId="2605e054-86b8-47a6-8c99-cd9580752c93" providerId="ADAL" clId="{AEAAEDEC-7AAA-47A7-8A2E-8330D1CAD628}" dt="2022-09-26T13:46:05.745" v="157" actId="164"/>
          <ac:picMkLst>
            <pc:docMk/>
            <pc:sldMk cId="2843424224" sldId="2146847588"/>
            <ac:picMk id="108" creationId="{0E511811-9685-4EF1-966C-87DD41FBCBAC}"/>
          </ac:picMkLst>
        </pc:picChg>
        <pc:picChg chg="add mod">
          <ac:chgData name="Panzironi, Flavia" userId="2605e054-86b8-47a6-8c99-cd9580752c93" providerId="ADAL" clId="{AEAAEDEC-7AAA-47A7-8A2E-8330D1CAD628}" dt="2022-09-26T13:46:05.745" v="157" actId="164"/>
          <ac:picMkLst>
            <pc:docMk/>
            <pc:sldMk cId="2843424224" sldId="2146847588"/>
            <ac:picMk id="110" creationId="{773B1A1F-67F2-4231-A1D0-D311372F2784}"/>
          </ac:picMkLst>
        </pc:picChg>
        <pc:picChg chg="mod">
          <ac:chgData name="Panzironi, Flavia" userId="2605e054-86b8-47a6-8c99-cd9580752c93" providerId="ADAL" clId="{AEAAEDEC-7AAA-47A7-8A2E-8330D1CAD628}" dt="2022-09-26T13:40:05.533" v="87"/>
          <ac:picMkLst>
            <pc:docMk/>
            <pc:sldMk cId="2843424224" sldId="2146847588"/>
            <ac:picMk id="112" creationId="{0100278F-7DF1-4CD6-82AB-4CD84C71AA95}"/>
          </ac:picMkLst>
        </pc:picChg>
        <pc:picChg chg="del">
          <ac:chgData name="Panzironi, Flavia" userId="2605e054-86b8-47a6-8c99-cd9580752c93" providerId="ADAL" clId="{AEAAEDEC-7AAA-47A7-8A2E-8330D1CAD628}" dt="2022-09-26T10:36:10.458" v="20" actId="478"/>
          <ac:picMkLst>
            <pc:docMk/>
            <pc:sldMk cId="2843424224" sldId="2146847588"/>
            <ac:picMk id="114" creationId="{7641DBFC-A17A-49FF-8C9D-3FC4F1AEB7D1}"/>
          </ac:picMkLst>
        </pc:picChg>
        <pc:picChg chg="mod">
          <ac:chgData name="Panzironi, Flavia" userId="2605e054-86b8-47a6-8c99-cd9580752c93" providerId="ADAL" clId="{AEAAEDEC-7AAA-47A7-8A2E-8330D1CAD628}" dt="2022-09-26T13:40:05.533" v="87"/>
          <ac:picMkLst>
            <pc:docMk/>
            <pc:sldMk cId="2843424224" sldId="2146847588"/>
            <ac:picMk id="114" creationId="{8F772044-7DE1-48C8-9A9A-407AE7AC7F25}"/>
          </ac:picMkLst>
        </pc:picChg>
        <pc:picChg chg="add del mod">
          <ac:chgData name="Panzironi, Flavia" userId="2605e054-86b8-47a6-8c99-cd9580752c93" providerId="ADAL" clId="{AEAAEDEC-7AAA-47A7-8A2E-8330D1CAD628}" dt="2022-09-26T10:48:44.759" v="29" actId="478"/>
          <ac:picMkLst>
            <pc:docMk/>
            <pc:sldMk cId="2843424224" sldId="2146847588"/>
            <ac:picMk id="119" creationId="{0DF6CAC0-40ED-43B4-8BBC-5992E4D6356E}"/>
          </ac:picMkLst>
        </pc:picChg>
        <pc:picChg chg="mod">
          <ac:chgData name="Panzironi, Flavia" userId="2605e054-86b8-47a6-8c99-cd9580752c93" providerId="ADAL" clId="{AEAAEDEC-7AAA-47A7-8A2E-8330D1CAD628}" dt="2022-09-26T13:40:13.347" v="89"/>
          <ac:picMkLst>
            <pc:docMk/>
            <pc:sldMk cId="2843424224" sldId="2146847588"/>
            <ac:picMk id="119" creationId="{28D14555-411B-4C53-AFAC-02F4F50C8619}"/>
          </ac:picMkLst>
        </pc:picChg>
        <pc:picChg chg="ord">
          <ac:chgData name="Panzironi, Flavia" userId="2605e054-86b8-47a6-8c99-cd9580752c93" providerId="ADAL" clId="{AEAAEDEC-7AAA-47A7-8A2E-8330D1CAD628}" dt="2022-09-26T13:44:43.782" v="150" actId="166"/>
          <ac:picMkLst>
            <pc:docMk/>
            <pc:sldMk cId="2843424224" sldId="2146847588"/>
            <ac:picMk id="121" creationId="{241F14DB-91A6-4EC1-AEAD-AA4B28081C6F}"/>
          </ac:picMkLst>
        </pc:picChg>
        <pc:picChg chg="del">
          <ac:chgData name="Panzironi, Flavia" userId="2605e054-86b8-47a6-8c99-cd9580752c93" providerId="ADAL" clId="{AEAAEDEC-7AAA-47A7-8A2E-8330D1CAD628}" dt="2022-09-26T10:36:20.455" v="22" actId="478"/>
          <ac:picMkLst>
            <pc:docMk/>
            <pc:sldMk cId="2843424224" sldId="2146847588"/>
            <ac:picMk id="126" creationId="{08088DE9-C862-4DE1-9E49-3EF55992C7CB}"/>
          </ac:picMkLst>
        </pc:picChg>
        <pc:picChg chg="mod">
          <ac:chgData name="Panzironi, Flavia" userId="2605e054-86b8-47a6-8c99-cd9580752c93" providerId="ADAL" clId="{AEAAEDEC-7AAA-47A7-8A2E-8330D1CAD628}" dt="2022-09-26T13:40:13.347" v="89"/>
          <ac:picMkLst>
            <pc:docMk/>
            <pc:sldMk cId="2843424224" sldId="2146847588"/>
            <ac:picMk id="126" creationId="{B0C3E08F-6A45-42EA-8FE0-BA8FF1D77B9B}"/>
          </ac:picMkLst>
        </pc:picChg>
        <pc:picChg chg="mod">
          <ac:chgData name="Panzironi, Flavia" userId="2605e054-86b8-47a6-8c99-cd9580752c93" providerId="ADAL" clId="{AEAAEDEC-7AAA-47A7-8A2E-8330D1CAD628}" dt="2022-09-26T13:40:13.347" v="89"/>
          <ac:picMkLst>
            <pc:docMk/>
            <pc:sldMk cId="2843424224" sldId="2146847588"/>
            <ac:picMk id="128" creationId="{046D0D9A-11C7-42EB-AEEA-A4E2834C582B}"/>
          </ac:picMkLst>
        </pc:picChg>
        <pc:picChg chg="del">
          <ac:chgData name="Panzironi, Flavia" userId="2605e054-86b8-47a6-8c99-cd9580752c93" providerId="ADAL" clId="{AEAAEDEC-7AAA-47A7-8A2E-8330D1CAD628}" dt="2022-09-26T10:48:32.637" v="26" actId="478"/>
          <ac:picMkLst>
            <pc:docMk/>
            <pc:sldMk cId="2843424224" sldId="2146847588"/>
            <ac:picMk id="128" creationId="{111DF4C1-BC8E-4E4C-A1EF-6CF03432C150}"/>
          </ac:picMkLst>
        </pc:picChg>
        <pc:picChg chg="mod">
          <ac:chgData name="Panzironi, Flavia" userId="2605e054-86b8-47a6-8c99-cd9580752c93" providerId="ADAL" clId="{AEAAEDEC-7AAA-47A7-8A2E-8330D1CAD628}" dt="2022-09-26T13:40:20.728" v="93"/>
          <ac:picMkLst>
            <pc:docMk/>
            <pc:sldMk cId="2843424224" sldId="2146847588"/>
            <ac:picMk id="132" creationId="{13DA68F9-0CD5-4F65-ADFA-5CAA04D97793}"/>
          </ac:picMkLst>
        </pc:picChg>
        <pc:picChg chg="del">
          <ac:chgData name="Panzironi, Flavia" userId="2605e054-86b8-47a6-8c99-cd9580752c93" providerId="ADAL" clId="{AEAAEDEC-7AAA-47A7-8A2E-8330D1CAD628}" dt="2022-09-26T10:48:26.727" v="23" actId="478"/>
          <ac:picMkLst>
            <pc:docMk/>
            <pc:sldMk cId="2843424224" sldId="2146847588"/>
            <ac:picMk id="132" creationId="{7D46E99D-2B33-4B39-A963-764D5F32B30D}"/>
          </ac:picMkLst>
        </pc:picChg>
        <pc:picChg chg="mod">
          <ac:chgData name="Panzironi, Flavia" userId="2605e054-86b8-47a6-8c99-cd9580752c93" providerId="ADAL" clId="{AEAAEDEC-7AAA-47A7-8A2E-8330D1CAD628}" dt="2022-09-26T13:40:20.728" v="93"/>
          <ac:picMkLst>
            <pc:docMk/>
            <pc:sldMk cId="2843424224" sldId="2146847588"/>
            <ac:picMk id="134" creationId="{42836E91-F61A-453A-8365-AC29B7F06E65}"/>
          </ac:picMkLst>
        </pc:picChg>
        <pc:picChg chg="mod">
          <ac:chgData name="Panzironi, Flavia" userId="2605e054-86b8-47a6-8c99-cd9580752c93" providerId="ADAL" clId="{AEAAEDEC-7AAA-47A7-8A2E-8330D1CAD628}" dt="2022-09-26T13:40:20.728" v="93"/>
          <ac:picMkLst>
            <pc:docMk/>
            <pc:sldMk cId="2843424224" sldId="2146847588"/>
            <ac:picMk id="135" creationId="{EFBD6340-D65D-47C4-856A-92E321AFA298}"/>
          </ac:picMkLst>
        </pc:picChg>
        <pc:picChg chg="del topLvl">
          <ac:chgData name="Panzironi, Flavia" userId="2605e054-86b8-47a6-8c99-cd9580752c93" providerId="ADAL" clId="{AEAAEDEC-7AAA-47A7-8A2E-8330D1CAD628}" dt="2022-09-26T10:51:46.566" v="30" actId="478"/>
          <ac:picMkLst>
            <pc:docMk/>
            <pc:sldMk cId="2843424224" sldId="2146847588"/>
            <ac:picMk id="136" creationId="{03F56183-47D2-4E58-B1BF-4EA31A84B004}"/>
          </ac:picMkLst>
        </pc:picChg>
        <pc:picChg chg="del topLvl">
          <ac:chgData name="Panzironi, Flavia" userId="2605e054-86b8-47a6-8c99-cd9580752c93" providerId="ADAL" clId="{AEAAEDEC-7AAA-47A7-8A2E-8330D1CAD628}" dt="2022-09-26T10:51:48.239" v="31" actId="478"/>
          <ac:picMkLst>
            <pc:docMk/>
            <pc:sldMk cId="2843424224" sldId="2146847588"/>
            <ac:picMk id="137" creationId="{5E3AAA94-5F7D-4E15-A5EF-B832BF22D415}"/>
          </ac:picMkLst>
        </pc:picChg>
        <pc:picChg chg="mod">
          <ac:chgData name="Panzironi, Flavia" userId="2605e054-86b8-47a6-8c99-cd9580752c93" providerId="ADAL" clId="{AEAAEDEC-7AAA-47A7-8A2E-8330D1CAD628}" dt="2022-09-26T13:41:19.359" v="104"/>
          <ac:picMkLst>
            <pc:docMk/>
            <pc:sldMk cId="2843424224" sldId="2146847588"/>
            <ac:picMk id="137" creationId="{739EB043-703A-4010-BE9E-8C5F22AC6C7D}"/>
          </ac:picMkLst>
        </pc:picChg>
        <pc:picChg chg="mod topLvl">
          <ac:chgData name="Panzironi, Flavia" userId="2605e054-86b8-47a6-8c99-cd9580752c93" providerId="ADAL" clId="{AEAAEDEC-7AAA-47A7-8A2E-8330D1CAD628}" dt="2022-09-26T13:46:05.745" v="157" actId="164"/>
          <ac:picMkLst>
            <pc:docMk/>
            <pc:sldMk cId="2843424224" sldId="2146847588"/>
            <ac:picMk id="138" creationId="{0702052E-9941-46FC-B662-9B9E2F0A0357}"/>
          </ac:picMkLst>
        </pc:picChg>
        <pc:picChg chg="mod">
          <ac:chgData name="Panzironi, Flavia" userId="2605e054-86b8-47a6-8c99-cd9580752c93" providerId="ADAL" clId="{AEAAEDEC-7AAA-47A7-8A2E-8330D1CAD628}" dt="2022-09-26T13:41:19.359" v="104"/>
          <ac:picMkLst>
            <pc:docMk/>
            <pc:sldMk cId="2843424224" sldId="2146847588"/>
            <ac:picMk id="139" creationId="{1DF7DB28-1F47-4146-8D87-66A5CA3790B1}"/>
          </ac:picMkLst>
        </pc:picChg>
        <pc:picChg chg="mod">
          <ac:chgData name="Panzironi, Flavia" userId="2605e054-86b8-47a6-8c99-cd9580752c93" providerId="ADAL" clId="{AEAAEDEC-7AAA-47A7-8A2E-8330D1CAD628}" dt="2022-09-26T13:41:19.359" v="104"/>
          <ac:picMkLst>
            <pc:docMk/>
            <pc:sldMk cId="2843424224" sldId="2146847588"/>
            <ac:picMk id="140" creationId="{BACB8231-987B-421D-8CB7-CD0FBDF4A0E8}"/>
          </ac:picMkLst>
        </pc:picChg>
        <pc:picChg chg="mod">
          <ac:chgData name="Panzironi, Flavia" userId="2605e054-86b8-47a6-8c99-cd9580752c93" providerId="ADAL" clId="{AEAAEDEC-7AAA-47A7-8A2E-8330D1CAD628}" dt="2022-09-26T13:41:24.513" v="106"/>
          <ac:picMkLst>
            <pc:docMk/>
            <pc:sldMk cId="2843424224" sldId="2146847588"/>
            <ac:picMk id="142" creationId="{382B3EDB-4BA5-404A-9454-09F903BC7517}"/>
          </ac:picMkLst>
        </pc:picChg>
        <pc:picChg chg="mod">
          <ac:chgData name="Panzironi, Flavia" userId="2605e054-86b8-47a6-8c99-cd9580752c93" providerId="ADAL" clId="{AEAAEDEC-7AAA-47A7-8A2E-8330D1CAD628}" dt="2022-09-26T13:41:24.513" v="106"/>
          <ac:picMkLst>
            <pc:docMk/>
            <pc:sldMk cId="2843424224" sldId="2146847588"/>
            <ac:picMk id="143" creationId="{7FBD31C1-82E0-4477-851B-9736743864D9}"/>
          </ac:picMkLst>
        </pc:picChg>
        <pc:picChg chg="mod">
          <ac:chgData name="Panzironi, Flavia" userId="2605e054-86b8-47a6-8c99-cd9580752c93" providerId="ADAL" clId="{AEAAEDEC-7AAA-47A7-8A2E-8330D1CAD628}" dt="2022-09-26T13:41:24.513" v="106"/>
          <ac:picMkLst>
            <pc:docMk/>
            <pc:sldMk cId="2843424224" sldId="2146847588"/>
            <ac:picMk id="152" creationId="{95D6674A-8C65-456E-A844-371789B7FFA3}"/>
          </ac:picMkLst>
        </pc:picChg>
        <pc:picChg chg="add mod">
          <ac:chgData name="Panzironi, Flavia" userId="2605e054-86b8-47a6-8c99-cd9580752c93" providerId="ADAL" clId="{AEAAEDEC-7AAA-47A7-8A2E-8330D1CAD628}" dt="2022-10-17T08:24:14.321" v="11072" actId="1036"/>
          <ac:picMkLst>
            <pc:docMk/>
            <pc:sldMk cId="2843424224" sldId="2146847588"/>
            <ac:picMk id="158" creationId="{078599F4-8327-4966-B51E-473CE9174BE0}"/>
          </ac:picMkLst>
        </pc:picChg>
        <pc:picChg chg="add mod">
          <ac:chgData name="Panzironi, Flavia" userId="2605e054-86b8-47a6-8c99-cd9580752c93" providerId="ADAL" clId="{AEAAEDEC-7AAA-47A7-8A2E-8330D1CAD628}" dt="2022-09-26T13:46:05.745" v="157" actId="164"/>
          <ac:picMkLst>
            <pc:docMk/>
            <pc:sldMk cId="2843424224" sldId="2146847588"/>
            <ac:picMk id="159" creationId="{121731D8-F9C5-4C92-9DC7-3B7BBFC2D628}"/>
          </ac:picMkLst>
        </pc:picChg>
        <pc:picChg chg="add mod">
          <ac:chgData name="Panzironi, Flavia" userId="2605e054-86b8-47a6-8c99-cd9580752c93" providerId="ADAL" clId="{AEAAEDEC-7AAA-47A7-8A2E-8330D1CAD628}" dt="2022-09-26T13:46:05.745" v="157" actId="164"/>
          <ac:picMkLst>
            <pc:docMk/>
            <pc:sldMk cId="2843424224" sldId="2146847588"/>
            <ac:picMk id="160" creationId="{897441A5-56D1-4C57-BAE0-F2FBF4CFEFB7}"/>
          </ac:picMkLst>
        </pc:picChg>
        <pc:picChg chg="add mod">
          <ac:chgData name="Panzironi, Flavia" userId="2605e054-86b8-47a6-8c99-cd9580752c93" providerId="ADAL" clId="{AEAAEDEC-7AAA-47A7-8A2E-8330D1CAD628}" dt="2022-09-26T13:46:05.745" v="157" actId="164"/>
          <ac:picMkLst>
            <pc:docMk/>
            <pc:sldMk cId="2843424224" sldId="2146847588"/>
            <ac:picMk id="161" creationId="{D25A8B96-24FF-4ADC-ADE2-E638AF2C3D73}"/>
          </ac:picMkLst>
        </pc:picChg>
        <pc:cxnChg chg="mod">
          <ac:chgData name="Panzironi, Flavia" userId="2605e054-86b8-47a6-8c99-cd9580752c93" providerId="ADAL" clId="{AEAAEDEC-7AAA-47A7-8A2E-8330D1CAD628}" dt="2022-09-26T13:46:05.745" v="157" actId="164"/>
          <ac:cxnSpMkLst>
            <pc:docMk/>
            <pc:sldMk cId="2843424224" sldId="2146847588"/>
            <ac:cxnSpMk id="151" creationId="{839BA0E7-6679-472D-AFC1-0DBD83BE67FF}"/>
          </ac:cxnSpMkLst>
        </pc:cxnChg>
      </pc:sldChg>
      <pc:sldChg chg="addSp delSp modSp add mod">
        <pc:chgData name="Panzironi, Flavia" userId="2605e054-86b8-47a6-8c99-cd9580752c93" providerId="ADAL" clId="{AEAAEDEC-7AAA-47A7-8A2E-8330D1CAD628}" dt="2022-10-05T08:30:52.204" v="3928" actId="478"/>
        <pc:sldMkLst>
          <pc:docMk/>
          <pc:sldMk cId="4243583077" sldId="2146847589"/>
        </pc:sldMkLst>
        <pc:spChg chg="add del mod">
          <ac:chgData name="Panzironi, Flavia" userId="2605e054-86b8-47a6-8c99-cd9580752c93" providerId="ADAL" clId="{AEAAEDEC-7AAA-47A7-8A2E-8330D1CAD628}" dt="2022-10-05T08:30:52.204" v="3928" actId="478"/>
          <ac:spMkLst>
            <pc:docMk/>
            <pc:sldMk cId="4243583077" sldId="2146847589"/>
            <ac:spMk id="3" creationId="{FA23DD68-A85D-4991-92B9-9B7191088F5E}"/>
          </ac:spMkLst>
        </pc:spChg>
        <pc:picChg chg="mod modCrop">
          <ac:chgData name="Panzironi, Flavia" userId="2605e054-86b8-47a6-8c99-cd9580752c93" providerId="ADAL" clId="{AEAAEDEC-7AAA-47A7-8A2E-8330D1CAD628}" dt="2022-10-03T14:43:14.164" v="2635" actId="732"/>
          <ac:picMkLst>
            <pc:docMk/>
            <pc:sldMk cId="4243583077" sldId="2146847589"/>
            <ac:picMk id="8" creationId="{188F790C-2569-80DC-AA93-87610D0C32B4}"/>
          </ac:picMkLst>
        </pc:picChg>
        <pc:picChg chg="mod modCrop">
          <ac:chgData name="Panzironi, Flavia" userId="2605e054-86b8-47a6-8c99-cd9580752c93" providerId="ADAL" clId="{AEAAEDEC-7AAA-47A7-8A2E-8330D1CAD628}" dt="2022-10-03T14:43:22.599" v="2636" actId="732"/>
          <ac:picMkLst>
            <pc:docMk/>
            <pc:sldMk cId="4243583077" sldId="2146847589"/>
            <ac:picMk id="10" creationId="{899723A6-164F-DE2E-CED0-976FE1A595FE}"/>
          </ac:picMkLst>
        </pc:picChg>
        <pc:picChg chg="mod modCrop">
          <ac:chgData name="Panzironi, Flavia" userId="2605e054-86b8-47a6-8c99-cd9580752c93" providerId="ADAL" clId="{AEAAEDEC-7AAA-47A7-8A2E-8330D1CAD628}" dt="2022-10-03T14:43:02.347" v="2634" actId="732"/>
          <ac:picMkLst>
            <pc:docMk/>
            <pc:sldMk cId="4243583077" sldId="2146847589"/>
            <ac:picMk id="41" creationId="{53EA8B26-6C6E-DA57-34D7-67E7A5674099}"/>
          </ac:picMkLst>
        </pc:picChg>
        <pc:picChg chg="mod modCrop">
          <ac:chgData name="Panzironi, Flavia" userId="2605e054-86b8-47a6-8c99-cd9580752c93" providerId="ADAL" clId="{AEAAEDEC-7AAA-47A7-8A2E-8330D1CAD628}" dt="2022-10-03T14:42:48.891" v="2633" actId="732"/>
          <ac:picMkLst>
            <pc:docMk/>
            <pc:sldMk cId="4243583077" sldId="2146847589"/>
            <ac:picMk id="42" creationId="{83184D4A-6A2B-FC9F-011F-D4FA045EA42B}"/>
          </ac:picMkLst>
        </pc:picChg>
        <pc:picChg chg="mod">
          <ac:chgData name="Panzironi, Flavia" userId="2605e054-86b8-47a6-8c99-cd9580752c93" providerId="ADAL" clId="{AEAAEDEC-7AAA-47A7-8A2E-8330D1CAD628}" dt="2022-09-30T14:48:52.934" v="2522" actId="1076"/>
          <ac:picMkLst>
            <pc:docMk/>
            <pc:sldMk cId="4243583077" sldId="2146847589"/>
            <ac:picMk id="44" creationId="{65C2104D-20D6-3565-25B1-21956B8C671F}"/>
          </ac:picMkLst>
        </pc:picChg>
      </pc:sldChg>
      <pc:sldChg chg="addSp delSp modSp add mod ord">
        <pc:chgData name="Panzironi, Flavia" userId="2605e054-86b8-47a6-8c99-cd9580752c93" providerId="ADAL" clId="{AEAAEDEC-7AAA-47A7-8A2E-8330D1CAD628}" dt="2022-10-03T14:55:37.623" v="2639" actId="478"/>
        <pc:sldMkLst>
          <pc:docMk/>
          <pc:sldMk cId="1332813750" sldId="2146847590"/>
        </pc:sldMkLst>
        <pc:spChg chg="del">
          <ac:chgData name="Panzironi, Flavia" userId="2605e054-86b8-47a6-8c99-cd9580752c93" providerId="ADAL" clId="{AEAAEDEC-7AAA-47A7-8A2E-8330D1CAD628}" dt="2022-09-28T10:44:06.664" v="770" actId="478"/>
          <ac:spMkLst>
            <pc:docMk/>
            <pc:sldMk cId="1332813750" sldId="2146847590"/>
            <ac:spMk id="4" creationId="{8EF7DAB5-0B32-4F51-B68C-88479C1F59D4}"/>
          </ac:spMkLst>
        </pc:spChg>
        <pc:spChg chg="del">
          <ac:chgData name="Panzironi, Flavia" userId="2605e054-86b8-47a6-8c99-cd9580752c93" providerId="ADAL" clId="{AEAAEDEC-7AAA-47A7-8A2E-8330D1CAD628}" dt="2022-10-03T14:55:37.623" v="2639" actId="478"/>
          <ac:spMkLst>
            <pc:docMk/>
            <pc:sldMk cId="1332813750" sldId="2146847590"/>
            <ac:spMk id="50" creationId="{8672EA96-7514-4185-AA7C-0CDCDD214B89}"/>
          </ac:spMkLst>
        </pc:spChg>
        <pc:spChg chg="add mod">
          <ac:chgData name="Panzironi, Flavia" userId="2605e054-86b8-47a6-8c99-cd9580752c93" providerId="ADAL" clId="{AEAAEDEC-7AAA-47A7-8A2E-8330D1CAD628}" dt="2022-09-28T10:44:00.907" v="769" actId="1076"/>
          <ac:spMkLst>
            <pc:docMk/>
            <pc:sldMk cId="1332813750" sldId="2146847590"/>
            <ac:spMk id="52" creationId="{4597A23B-0FCF-4A9F-AD7C-D2A871A72389}"/>
          </ac:spMkLst>
        </pc:spChg>
      </pc:sldChg>
      <pc:sldChg chg="addSp delSp modSp add mod">
        <pc:chgData name="Panzironi, Flavia" userId="2605e054-86b8-47a6-8c99-cd9580752c93" providerId="ADAL" clId="{AEAAEDEC-7AAA-47A7-8A2E-8330D1CAD628}" dt="2022-09-30T13:59:06.408" v="2517" actId="478"/>
        <pc:sldMkLst>
          <pc:docMk/>
          <pc:sldMk cId="518957779" sldId="2146847591"/>
        </pc:sldMkLst>
        <pc:spChg chg="del mod">
          <ac:chgData name="Panzironi, Flavia" userId="2605e054-86b8-47a6-8c99-cd9580752c93" providerId="ADAL" clId="{AEAAEDEC-7AAA-47A7-8A2E-8330D1CAD628}" dt="2022-09-30T13:59:06.408" v="2517" actId="478"/>
          <ac:spMkLst>
            <pc:docMk/>
            <pc:sldMk cId="518957779" sldId="2146847591"/>
            <ac:spMk id="50" creationId="{8672EA96-7514-4185-AA7C-0CDCDD214B89}"/>
          </ac:spMkLst>
        </pc:spChg>
        <pc:spChg chg="del">
          <ac:chgData name="Panzironi, Flavia" userId="2605e054-86b8-47a6-8c99-cd9580752c93" providerId="ADAL" clId="{AEAAEDEC-7AAA-47A7-8A2E-8330D1CAD628}" dt="2022-09-28T10:44:34.236" v="775" actId="478"/>
          <ac:spMkLst>
            <pc:docMk/>
            <pc:sldMk cId="518957779" sldId="2146847591"/>
            <ac:spMk id="52" creationId="{4597A23B-0FCF-4A9F-AD7C-D2A871A72389}"/>
          </ac:spMkLst>
        </pc:spChg>
        <pc:grpChg chg="mod topLvl">
          <ac:chgData name="Panzironi, Flavia" userId="2605e054-86b8-47a6-8c99-cd9580752c93" providerId="ADAL" clId="{AEAAEDEC-7AAA-47A7-8A2E-8330D1CAD628}" dt="2022-09-28T10:44:27.615" v="773" actId="165"/>
          <ac:grpSpMkLst>
            <pc:docMk/>
            <pc:sldMk cId="518957779" sldId="2146847591"/>
            <ac:grpSpMk id="2" creationId="{36FD8D30-E9FB-4509-B52B-46C547E525ED}"/>
          </ac:grpSpMkLst>
        </pc:grpChg>
        <pc:grpChg chg="del">
          <ac:chgData name="Panzironi, Flavia" userId="2605e054-86b8-47a6-8c99-cd9580752c93" providerId="ADAL" clId="{AEAAEDEC-7AAA-47A7-8A2E-8330D1CAD628}" dt="2022-09-28T10:44:27.615" v="773" actId="165"/>
          <ac:grpSpMkLst>
            <pc:docMk/>
            <pc:sldMk cId="518957779" sldId="2146847591"/>
            <ac:grpSpMk id="3" creationId="{E466C184-8E2F-8BB8-28DC-36164B4C9597}"/>
          </ac:grpSpMkLst>
        </pc:grpChg>
        <pc:grpChg chg="del mod topLvl">
          <ac:chgData name="Panzironi, Flavia" userId="2605e054-86b8-47a6-8c99-cd9580752c93" providerId="ADAL" clId="{AEAAEDEC-7AAA-47A7-8A2E-8330D1CAD628}" dt="2022-09-28T10:44:32.430" v="774" actId="478"/>
          <ac:grpSpMkLst>
            <pc:docMk/>
            <pc:sldMk cId="518957779" sldId="2146847591"/>
            <ac:grpSpMk id="23" creationId="{C909EC2F-F541-4F48-9A08-69AEEA2E7164}"/>
          </ac:grpSpMkLst>
        </pc:grpChg>
        <pc:grpChg chg="del">
          <ac:chgData name="Panzironi, Flavia" userId="2605e054-86b8-47a6-8c99-cd9580752c93" providerId="ADAL" clId="{AEAAEDEC-7AAA-47A7-8A2E-8330D1CAD628}" dt="2022-09-28T10:44:16.776" v="772" actId="478"/>
          <ac:grpSpMkLst>
            <pc:docMk/>
            <pc:sldMk cId="518957779" sldId="2146847591"/>
            <ac:grpSpMk id="53" creationId="{5A672D2E-7C9F-4453-9934-255FA249034C}"/>
          </ac:grpSpMkLst>
        </pc:grpChg>
        <pc:grpChg chg="mod">
          <ac:chgData name="Panzironi, Flavia" userId="2605e054-86b8-47a6-8c99-cd9580752c93" providerId="ADAL" clId="{AEAAEDEC-7AAA-47A7-8A2E-8330D1CAD628}" dt="2022-09-28T10:44:27.615" v="773" actId="165"/>
          <ac:grpSpMkLst>
            <pc:docMk/>
            <pc:sldMk cId="518957779" sldId="2146847591"/>
            <ac:grpSpMk id="54" creationId="{1582E81B-8BC8-43DD-A10E-EBC4C62AE607}"/>
          </ac:grpSpMkLst>
        </pc:grpChg>
        <pc:grpChg chg="mod">
          <ac:chgData name="Panzironi, Flavia" userId="2605e054-86b8-47a6-8c99-cd9580752c93" providerId="ADAL" clId="{AEAAEDEC-7AAA-47A7-8A2E-8330D1CAD628}" dt="2022-09-28T10:44:27.615" v="773" actId="165"/>
          <ac:grpSpMkLst>
            <pc:docMk/>
            <pc:sldMk cId="518957779" sldId="2146847591"/>
            <ac:grpSpMk id="56" creationId="{A57F0A71-D722-4097-AA32-A7598A1DE9D4}"/>
          </ac:grpSpMkLst>
        </pc:grpChg>
        <pc:grpChg chg="del mod topLvl">
          <ac:chgData name="Panzironi, Flavia" userId="2605e054-86b8-47a6-8c99-cd9580752c93" providerId="ADAL" clId="{AEAAEDEC-7AAA-47A7-8A2E-8330D1CAD628}" dt="2022-09-28T10:44:32.430" v="774" actId="478"/>
          <ac:grpSpMkLst>
            <pc:docMk/>
            <pc:sldMk cId="518957779" sldId="2146847591"/>
            <ac:grpSpMk id="63" creationId="{1ED0BBD5-4086-4953-80C7-7968B7D8CFBD}"/>
          </ac:grpSpMkLst>
        </pc:grpChg>
        <pc:grpChg chg="del mod topLvl">
          <ac:chgData name="Panzironi, Flavia" userId="2605e054-86b8-47a6-8c99-cd9580752c93" providerId="ADAL" clId="{AEAAEDEC-7AAA-47A7-8A2E-8330D1CAD628}" dt="2022-09-28T10:44:32.430" v="774" actId="478"/>
          <ac:grpSpMkLst>
            <pc:docMk/>
            <pc:sldMk cId="518957779" sldId="2146847591"/>
            <ac:grpSpMk id="84" creationId="{EE0A7119-35B5-455A-97D4-80DD96399CBC}"/>
          </ac:grpSpMkLst>
        </pc:grpChg>
        <pc:grpChg chg="mod">
          <ac:chgData name="Panzironi, Flavia" userId="2605e054-86b8-47a6-8c99-cd9580752c93" providerId="ADAL" clId="{AEAAEDEC-7AAA-47A7-8A2E-8330D1CAD628}" dt="2022-09-28T10:44:27.615" v="773" actId="165"/>
          <ac:grpSpMkLst>
            <pc:docMk/>
            <pc:sldMk cId="518957779" sldId="2146847591"/>
            <ac:grpSpMk id="85" creationId="{30783ACC-16F0-4914-AC03-F26A63B0716D}"/>
          </ac:grpSpMkLst>
        </pc:grpChg>
        <pc:grpChg chg="del mod topLvl">
          <ac:chgData name="Panzironi, Flavia" userId="2605e054-86b8-47a6-8c99-cd9580752c93" providerId="ADAL" clId="{AEAAEDEC-7AAA-47A7-8A2E-8330D1CAD628}" dt="2022-09-28T10:44:32.430" v="774" actId="478"/>
          <ac:grpSpMkLst>
            <pc:docMk/>
            <pc:sldMk cId="518957779" sldId="2146847591"/>
            <ac:grpSpMk id="92" creationId="{7B99FD2C-7E23-480B-AD21-BA8B4B254C4E}"/>
          </ac:grpSpMkLst>
        </pc:grpChg>
        <pc:picChg chg="add mod">
          <ac:chgData name="Panzironi, Flavia" userId="2605e054-86b8-47a6-8c99-cd9580752c93" providerId="ADAL" clId="{AEAAEDEC-7AAA-47A7-8A2E-8330D1CAD628}" dt="2022-09-28T11:01:53.051" v="791" actId="29295"/>
          <ac:picMkLst>
            <pc:docMk/>
            <pc:sldMk cId="518957779" sldId="2146847591"/>
            <ac:picMk id="5" creationId="{B8EEFE67-8F7F-4F01-81D6-DB93F5942C1A}"/>
          </ac:picMkLst>
        </pc:picChg>
        <pc:picChg chg="del">
          <ac:chgData name="Panzironi, Flavia" userId="2605e054-86b8-47a6-8c99-cd9580752c93" providerId="ADAL" clId="{AEAAEDEC-7AAA-47A7-8A2E-8330D1CAD628}" dt="2022-09-28T10:44:32.430" v="774" actId="478"/>
          <ac:picMkLst>
            <pc:docMk/>
            <pc:sldMk cId="518957779" sldId="2146847591"/>
            <ac:picMk id="6" creationId="{6F7F122B-CE67-4E6B-BB2C-18A59B876B47}"/>
          </ac:picMkLst>
        </pc:picChg>
        <pc:picChg chg="add mod">
          <ac:chgData name="Panzironi, Flavia" userId="2605e054-86b8-47a6-8c99-cd9580752c93" providerId="ADAL" clId="{AEAAEDEC-7AAA-47A7-8A2E-8330D1CAD628}" dt="2022-09-28T11:02:01.094" v="792" actId="29295"/>
          <ac:picMkLst>
            <pc:docMk/>
            <pc:sldMk cId="518957779" sldId="2146847591"/>
            <ac:picMk id="8" creationId="{18516F46-5A47-4D40-86AF-BC4B985D877D}"/>
          </ac:picMkLst>
        </pc:picChg>
        <pc:picChg chg="add mod">
          <ac:chgData name="Panzironi, Flavia" userId="2605e054-86b8-47a6-8c99-cd9580752c93" providerId="ADAL" clId="{AEAAEDEC-7AAA-47A7-8A2E-8330D1CAD628}" dt="2022-09-28T11:03:17.427" v="797" actId="1076"/>
          <ac:picMkLst>
            <pc:docMk/>
            <pc:sldMk cId="518957779" sldId="2146847591"/>
            <ac:picMk id="10" creationId="{AA1CC60B-AF88-4E5E-BF76-ED80D218BA0E}"/>
          </ac:picMkLst>
        </pc:picChg>
        <pc:picChg chg="mod">
          <ac:chgData name="Panzironi, Flavia" userId="2605e054-86b8-47a6-8c99-cd9580752c93" providerId="ADAL" clId="{AEAAEDEC-7AAA-47A7-8A2E-8330D1CAD628}" dt="2022-09-28T10:44:27.615" v="773" actId="165"/>
          <ac:picMkLst>
            <pc:docMk/>
            <pc:sldMk cId="518957779" sldId="2146847591"/>
            <ac:picMk id="16" creationId="{C4146BC7-A12A-4F58-B546-917CEAE154DC}"/>
          </ac:picMkLst>
        </pc:picChg>
        <pc:picChg chg="mod">
          <ac:chgData name="Panzironi, Flavia" userId="2605e054-86b8-47a6-8c99-cd9580752c93" providerId="ADAL" clId="{AEAAEDEC-7AAA-47A7-8A2E-8330D1CAD628}" dt="2022-09-28T10:44:27.615" v="773" actId="165"/>
          <ac:picMkLst>
            <pc:docMk/>
            <pc:sldMk cId="518957779" sldId="2146847591"/>
            <ac:picMk id="21" creationId="{613FF09B-AF32-4D84-805D-F286E271F982}"/>
          </ac:picMkLst>
        </pc:picChg>
        <pc:picChg chg="del mod topLvl">
          <ac:chgData name="Panzironi, Flavia" userId="2605e054-86b8-47a6-8c99-cd9580752c93" providerId="ADAL" clId="{AEAAEDEC-7AAA-47A7-8A2E-8330D1CAD628}" dt="2022-09-28T10:44:32.430" v="774" actId="478"/>
          <ac:picMkLst>
            <pc:docMk/>
            <pc:sldMk cId="518957779" sldId="2146847591"/>
            <ac:picMk id="27" creationId="{09665699-7F81-46F8-96A6-E0D2D84A3C2C}"/>
          </ac:picMkLst>
        </pc:picChg>
        <pc:picChg chg="mod">
          <ac:chgData name="Panzironi, Flavia" userId="2605e054-86b8-47a6-8c99-cd9580752c93" providerId="ADAL" clId="{AEAAEDEC-7AAA-47A7-8A2E-8330D1CAD628}" dt="2022-09-28T10:44:27.615" v="773" actId="165"/>
          <ac:picMkLst>
            <pc:docMk/>
            <pc:sldMk cId="518957779" sldId="2146847591"/>
            <ac:picMk id="47" creationId="{36FDE567-CCA6-4E16-A26E-041FCE735E06}"/>
          </ac:picMkLst>
        </pc:picChg>
        <pc:picChg chg="mod topLvl">
          <ac:chgData name="Panzironi, Flavia" userId="2605e054-86b8-47a6-8c99-cd9580752c93" providerId="ADAL" clId="{AEAAEDEC-7AAA-47A7-8A2E-8330D1CAD628}" dt="2022-09-28T10:44:27.615" v="773" actId="165"/>
          <ac:picMkLst>
            <pc:docMk/>
            <pc:sldMk cId="518957779" sldId="2146847591"/>
            <ac:picMk id="49" creationId="{619A7681-0BFF-A908-5E14-0296A6829CC2}"/>
          </ac:picMkLst>
        </pc:picChg>
        <pc:picChg chg="mod">
          <ac:chgData name="Panzironi, Flavia" userId="2605e054-86b8-47a6-8c99-cd9580752c93" providerId="ADAL" clId="{AEAAEDEC-7AAA-47A7-8A2E-8330D1CAD628}" dt="2022-09-28T10:44:27.615" v="773" actId="165"/>
          <ac:picMkLst>
            <pc:docMk/>
            <pc:sldMk cId="518957779" sldId="2146847591"/>
            <ac:picMk id="57" creationId="{BECE6924-D3C4-4A78-8A43-45880C3C2E7A}"/>
          </ac:picMkLst>
        </pc:picChg>
        <pc:picChg chg="mod">
          <ac:chgData name="Panzironi, Flavia" userId="2605e054-86b8-47a6-8c99-cd9580752c93" providerId="ADAL" clId="{AEAAEDEC-7AAA-47A7-8A2E-8330D1CAD628}" dt="2022-09-28T10:44:27.615" v="773" actId="165"/>
          <ac:picMkLst>
            <pc:docMk/>
            <pc:sldMk cId="518957779" sldId="2146847591"/>
            <ac:picMk id="58" creationId="{B2DB1165-E6F2-4F5B-BA67-1FDEBAA1A64A}"/>
          </ac:picMkLst>
        </pc:picChg>
        <pc:picChg chg="mod">
          <ac:chgData name="Panzironi, Flavia" userId="2605e054-86b8-47a6-8c99-cd9580752c93" providerId="ADAL" clId="{AEAAEDEC-7AAA-47A7-8A2E-8330D1CAD628}" dt="2022-09-28T10:44:27.615" v="773" actId="165"/>
          <ac:picMkLst>
            <pc:docMk/>
            <pc:sldMk cId="518957779" sldId="2146847591"/>
            <ac:picMk id="59" creationId="{6A2B37AD-8F5A-4E2B-A6D1-E6032FDA10FD}"/>
          </ac:picMkLst>
        </pc:picChg>
        <pc:picChg chg="del mod topLvl">
          <ac:chgData name="Panzironi, Flavia" userId="2605e054-86b8-47a6-8c99-cd9580752c93" providerId="ADAL" clId="{AEAAEDEC-7AAA-47A7-8A2E-8330D1CAD628}" dt="2022-09-28T10:44:32.430" v="774" actId="478"/>
          <ac:picMkLst>
            <pc:docMk/>
            <pc:sldMk cId="518957779" sldId="2146847591"/>
            <ac:picMk id="60" creationId="{C255813D-545D-4C80-84DA-10D693384534}"/>
          </ac:picMkLst>
        </pc:picChg>
        <pc:picChg chg="add del mod">
          <ac:chgData name="Panzironi, Flavia" userId="2605e054-86b8-47a6-8c99-cd9580752c93" providerId="ADAL" clId="{AEAAEDEC-7AAA-47A7-8A2E-8330D1CAD628}" dt="2022-09-28T11:02:29.475" v="794"/>
          <ac:picMkLst>
            <pc:docMk/>
            <pc:sldMk cId="518957779" sldId="2146847591"/>
            <ac:picMk id="62" creationId="{280630D8-8E0A-4428-A2A1-3B2E28B2E3DC}"/>
          </ac:picMkLst>
        </pc:picChg>
        <pc:picChg chg="mod">
          <ac:chgData name="Panzironi, Flavia" userId="2605e054-86b8-47a6-8c99-cd9580752c93" providerId="ADAL" clId="{AEAAEDEC-7AAA-47A7-8A2E-8330D1CAD628}" dt="2022-09-28T10:44:27.615" v="773" actId="165"/>
          <ac:picMkLst>
            <pc:docMk/>
            <pc:sldMk cId="518957779" sldId="2146847591"/>
            <ac:picMk id="65" creationId="{94CEA493-0B5A-4575-870C-985F3DFF984C}"/>
          </ac:picMkLst>
        </pc:picChg>
        <pc:picChg chg="mod">
          <ac:chgData name="Panzironi, Flavia" userId="2605e054-86b8-47a6-8c99-cd9580752c93" providerId="ADAL" clId="{AEAAEDEC-7AAA-47A7-8A2E-8330D1CAD628}" dt="2022-09-28T10:44:27.615" v="773" actId="165"/>
          <ac:picMkLst>
            <pc:docMk/>
            <pc:sldMk cId="518957779" sldId="2146847591"/>
            <ac:picMk id="66" creationId="{B8703BC7-C35F-44BC-AF0A-9F9E40A1D6B3}"/>
          </ac:picMkLst>
        </pc:picChg>
        <pc:picChg chg="mod">
          <ac:chgData name="Panzironi, Flavia" userId="2605e054-86b8-47a6-8c99-cd9580752c93" providerId="ADAL" clId="{AEAAEDEC-7AAA-47A7-8A2E-8330D1CAD628}" dt="2022-09-28T10:44:27.615" v="773" actId="165"/>
          <ac:picMkLst>
            <pc:docMk/>
            <pc:sldMk cId="518957779" sldId="2146847591"/>
            <ac:picMk id="67" creationId="{2D549891-2B2E-43AB-A731-0AE2A68BA644}"/>
          </ac:picMkLst>
        </pc:picChg>
        <pc:picChg chg="del mod topLvl">
          <ac:chgData name="Panzironi, Flavia" userId="2605e054-86b8-47a6-8c99-cd9580752c93" providerId="ADAL" clId="{AEAAEDEC-7AAA-47A7-8A2E-8330D1CAD628}" dt="2022-09-28T10:44:32.430" v="774" actId="478"/>
          <ac:picMkLst>
            <pc:docMk/>
            <pc:sldMk cId="518957779" sldId="2146847591"/>
            <ac:picMk id="68" creationId="{CCB7ABFE-7DC6-4BF7-92D1-0494F9A84657}"/>
          </ac:picMkLst>
        </pc:picChg>
        <pc:picChg chg="del mod topLvl">
          <ac:chgData name="Panzironi, Flavia" userId="2605e054-86b8-47a6-8c99-cd9580752c93" providerId="ADAL" clId="{AEAAEDEC-7AAA-47A7-8A2E-8330D1CAD628}" dt="2022-09-28T10:44:32.430" v="774" actId="478"/>
          <ac:picMkLst>
            <pc:docMk/>
            <pc:sldMk cId="518957779" sldId="2146847591"/>
            <ac:picMk id="69" creationId="{B01EDC65-1C99-42DF-95D0-6C7163958910}"/>
          </ac:picMkLst>
        </pc:picChg>
        <pc:picChg chg="add del mod">
          <ac:chgData name="Panzironi, Flavia" userId="2605e054-86b8-47a6-8c99-cd9580752c93" providerId="ADAL" clId="{AEAAEDEC-7AAA-47A7-8A2E-8330D1CAD628}" dt="2022-09-28T11:02:29.475" v="794"/>
          <ac:picMkLst>
            <pc:docMk/>
            <pc:sldMk cId="518957779" sldId="2146847591"/>
            <ac:picMk id="70" creationId="{C2C33B82-EEFA-4E00-91E4-295BA26B4750}"/>
          </ac:picMkLst>
        </pc:picChg>
        <pc:picChg chg="mod">
          <ac:chgData name="Panzironi, Flavia" userId="2605e054-86b8-47a6-8c99-cd9580752c93" providerId="ADAL" clId="{AEAAEDEC-7AAA-47A7-8A2E-8330D1CAD628}" dt="2022-09-28T10:44:27.615" v="773" actId="165"/>
          <ac:picMkLst>
            <pc:docMk/>
            <pc:sldMk cId="518957779" sldId="2146847591"/>
            <ac:picMk id="76" creationId="{64881634-335B-407A-9647-94031DDEEC32}"/>
          </ac:picMkLst>
        </pc:picChg>
        <pc:picChg chg="mod">
          <ac:chgData name="Panzironi, Flavia" userId="2605e054-86b8-47a6-8c99-cd9580752c93" providerId="ADAL" clId="{AEAAEDEC-7AAA-47A7-8A2E-8330D1CAD628}" dt="2022-09-28T10:44:27.615" v="773" actId="165"/>
          <ac:picMkLst>
            <pc:docMk/>
            <pc:sldMk cId="518957779" sldId="2146847591"/>
            <ac:picMk id="78" creationId="{4033B59C-ECD1-44BA-A4E5-0C464B527671}"/>
          </ac:picMkLst>
        </pc:picChg>
        <pc:picChg chg="mod">
          <ac:chgData name="Panzironi, Flavia" userId="2605e054-86b8-47a6-8c99-cd9580752c93" providerId="ADAL" clId="{AEAAEDEC-7AAA-47A7-8A2E-8330D1CAD628}" dt="2022-09-28T10:44:27.615" v="773" actId="165"/>
          <ac:picMkLst>
            <pc:docMk/>
            <pc:sldMk cId="518957779" sldId="2146847591"/>
            <ac:picMk id="86" creationId="{B82425DA-3B5B-4C92-BB75-F04414404C6F}"/>
          </ac:picMkLst>
        </pc:picChg>
        <pc:picChg chg="mod">
          <ac:chgData name="Panzironi, Flavia" userId="2605e054-86b8-47a6-8c99-cd9580752c93" providerId="ADAL" clId="{AEAAEDEC-7AAA-47A7-8A2E-8330D1CAD628}" dt="2022-09-28T10:44:27.615" v="773" actId="165"/>
          <ac:picMkLst>
            <pc:docMk/>
            <pc:sldMk cId="518957779" sldId="2146847591"/>
            <ac:picMk id="87" creationId="{65A722E4-0DBA-4574-A5EC-BDD99E80E61F}"/>
          </ac:picMkLst>
        </pc:picChg>
        <pc:picChg chg="mod">
          <ac:chgData name="Panzironi, Flavia" userId="2605e054-86b8-47a6-8c99-cd9580752c93" providerId="ADAL" clId="{AEAAEDEC-7AAA-47A7-8A2E-8330D1CAD628}" dt="2022-09-28T10:44:27.615" v="773" actId="165"/>
          <ac:picMkLst>
            <pc:docMk/>
            <pc:sldMk cId="518957779" sldId="2146847591"/>
            <ac:picMk id="88" creationId="{B756ACF5-BF4B-4EAF-868C-82CFB90D0C7E}"/>
          </ac:picMkLst>
        </pc:picChg>
        <pc:picChg chg="mod topLvl">
          <ac:chgData name="Panzironi, Flavia" userId="2605e054-86b8-47a6-8c99-cd9580752c93" providerId="ADAL" clId="{AEAAEDEC-7AAA-47A7-8A2E-8330D1CAD628}" dt="2022-09-28T10:44:27.615" v="773" actId="165"/>
          <ac:picMkLst>
            <pc:docMk/>
            <pc:sldMk cId="518957779" sldId="2146847591"/>
            <ac:picMk id="89" creationId="{39BB0F60-F860-465D-889F-5AED08AB0D47}"/>
          </ac:picMkLst>
        </pc:picChg>
        <pc:picChg chg="mod topLvl">
          <ac:chgData name="Panzironi, Flavia" userId="2605e054-86b8-47a6-8c99-cd9580752c93" providerId="ADAL" clId="{AEAAEDEC-7AAA-47A7-8A2E-8330D1CAD628}" dt="2022-09-28T10:44:27.615" v="773" actId="165"/>
          <ac:picMkLst>
            <pc:docMk/>
            <pc:sldMk cId="518957779" sldId="2146847591"/>
            <ac:picMk id="90" creationId="{4F3C44F0-B10C-4EE9-A683-9AF88E24B20B}"/>
          </ac:picMkLst>
        </pc:picChg>
        <pc:picChg chg="mod">
          <ac:chgData name="Panzironi, Flavia" userId="2605e054-86b8-47a6-8c99-cd9580752c93" providerId="ADAL" clId="{AEAAEDEC-7AAA-47A7-8A2E-8330D1CAD628}" dt="2022-09-28T10:44:27.615" v="773" actId="165"/>
          <ac:picMkLst>
            <pc:docMk/>
            <pc:sldMk cId="518957779" sldId="2146847591"/>
            <ac:picMk id="93" creationId="{A0DE8B3A-EF5B-49FD-A540-156AEB7FC36A}"/>
          </ac:picMkLst>
        </pc:picChg>
        <pc:picChg chg="mod">
          <ac:chgData name="Panzironi, Flavia" userId="2605e054-86b8-47a6-8c99-cd9580752c93" providerId="ADAL" clId="{AEAAEDEC-7AAA-47A7-8A2E-8330D1CAD628}" dt="2022-09-28T10:44:27.615" v="773" actId="165"/>
          <ac:picMkLst>
            <pc:docMk/>
            <pc:sldMk cId="518957779" sldId="2146847591"/>
            <ac:picMk id="94" creationId="{AEEBCF80-E09E-42DC-9965-009744A1A495}"/>
          </ac:picMkLst>
        </pc:picChg>
        <pc:picChg chg="mod">
          <ac:chgData name="Panzironi, Flavia" userId="2605e054-86b8-47a6-8c99-cd9580752c93" providerId="ADAL" clId="{AEAAEDEC-7AAA-47A7-8A2E-8330D1CAD628}" dt="2022-09-28T10:44:27.615" v="773" actId="165"/>
          <ac:picMkLst>
            <pc:docMk/>
            <pc:sldMk cId="518957779" sldId="2146847591"/>
            <ac:picMk id="95" creationId="{CF74DA17-64E7-4061-B47E-4F67C72C4159}"/>
          </ac:picMkLst>
        </pc:picChg>
        <pc:cxnChg chg="add mod">
          <ac:chgData name="Panzironi, Flavia" userId="2605e054-86b8-47a6-8c99-cd9580752c93" providerId="ADAL" clId="{AEAAEDEC-7AAA-47A7-8A2E-8330D1CAD628}" dt="2022-09-28T10:46:40.806" v="776"/>
          <ac:cxnSpMkLst>
            <pc:docMk/>
            <pc:sldMk cId="518957779" sldId="2146847591"/>
            <ac:cxnSpMk id="55" creationId="{16ECD1EE-07F3-4272-BB2A-36E4F9C75631}"/>
          </ac:cxnSpMkLst>
        </pc:cxnChg>
        <pc:cxnChg chg="add mod">
          <ac:chgData name="Panzironi, Flavia" userId="2605e054-86b8-47a6-8c99-cd9580752c93" providerId="ADAL" clId="{AEAAEDEC-7AAA-47A7-8A2E-8330D1CAD628}" dt="2022-09-28T10:47:13.162" v="783" actId="1076"/>
          <ac:cxnSpMkLst>
            <pc:docMk/>
            <pc:sldMk cId="518957779" sldId="2146847591"/>
            <ac:cxnSpMk id="61" creationId="{FBF82322-0098-4C9B-B4C2-687F7C1BECA7}"/>
          </ac:cxnSpMkLst>
        </pc:cxnChg>
        <pc:cxnChg chg="mod topLvl">
          <ac:chgData name="Panzironi, Flavia" userId="2605e054-86b8-47a6-8c99-cd9580752c93" providerId="ADAL" clId="{AEAAEDEC-7AAA-47A7-8A2E-8330D1CAD628}" dt="2022-09-28T10:44:27.615" v="773" actId="165"/>
          <ac:cxnSpMkLst>
            <pc:docMk/>
            <pc:sldMk cId="518957779" sldId="2146847591"/>
            <ac:cxnSpMk id="91" creationId="{EF95D9E1-2588-4A41-8FF5-E9D220244279}"/>
          </ac:cxnSpMkLst>
        </pc:cxnChg>
      </pc:sldChg>
      <pc:sldChg chg="add del">
        <pc:chgData name="Panzironi, Flavia" userId="2605e054-86b8-47a6-8c99-cd9580752c93" providerId="ADAL" clId="{AEAAEDEC-7AAA-47A7-8A2E-8330D1CAD628}" dt="2022-09-30T14:52:03.519" v="2528" actId="2696"/>
        <pc:sldMkLst>
          <pc:docMk/>
          <pc:sldMk cId="3449382761" sldId="2146847593"/>
        </pc:sldMkLst>
      </pc:sldChg>
      <pc:sldChg chg="addSp delSp modSp mod ord">
        <pc:chgData name="Panzironi, Flavia" userId="2605e054-86b8-47a6-8c99-cd9580752c93" providerId="ADAL" clId="{AEAAEDEC-7AAA-47A7-8A2E-8330D1CAD628}" dt="2022-10-24T09:45:38.836" v="14906"/>
        <pc:sldMkLst>
          <pc:docMk/>
          <pc:sldMk cId="2570370725" sldId="2146847595"/>
        </pc:sldMkLst>
        <pc:spChg chg="del">
          <ac:chgData name="Panzironi, Flavia" userId="2605e054-86b8-47a6-8c99-cd9580752c93" providerId="ADAL" clId="{AEAAEDEC-7AAA-47A7-8A2E-8330D1CAD628}" dt="2022-10-07T08:31:52.350" v="7212" actId="478"/>
          <ac:spMkLst>
            <pc:docMk/>
            <pc:sldMk cId="2570370725" sldId="2146847595"/>
            <ac:spMk id="50" creationId="{33C44E49-4FA4-4164-AFCD-981A258248A2}"/>
          </ac:spMkLst>
        </pc:spChg>
        <pc:spChg chg="mod">
          <ac:chgData name="Panzironi, Flavia" userId="2605e054-86b8-47a6-8c99-cd9580752c93" providerId="ADAL" clId="{AEAAEDEC-7AAA-47A7-8A2E-8330D1CAD628}" dt="2022-10-07T08:23:14.515" v="7203" actId="1038"/>
          <ac:spMkLst>
            <pc:docMk/>
            <pc:sldMk cId="2570370725" sldId="2146847595"/>
            <ac:spMk id="64" creationId="{17166A82-FDD5-598A-53E0-509371E46363}"/>
          </ac:spMkLst>
        </pc:spChg>
        <pc:picChg chg="add mod modCrop">
          <ac:chgData name="Panzironi, Flavia" userId="2605e054-86b8-47a6-8c99-cd9580752c93" providerId="ADAL" clId="{AEAAEDEC-7AAA-47A7-8A2E-8330D1CAD628}" dt="2022-10-07T08:31:29.137" v="7211" actId="1076"/>
          <ac:picMkLst>
            <pc:docMk/>
            <pc:sldMk cId="2570370725" sldId="2146847595"/>
            <ac:picMk id="59" creationId="{6B8333F3-6274-4101-9FAE-BDD155599037}"/>
          </ac:picMkLst>
        </pc:picChg>
      </pc:sldChg>
      <pc:sldChg chg="addSp delSp modSp mod ord">
        <pc:chgData name="Panzironi, Flavia" userId="2605e054-86b8-47a6-8c99-cd9580752c93" providerId="ADAL" clId="{AEAAEDEC-7AAA-47A7-8A2E-8330D1CAD628}" dt="2022-10-24T09:45:38.836" v="14906"/>
        <pc:sldMkLst>
          <pc:docMk/>
          <pc:sldMk cId="831132500" sldId="2146847597"/>
        </pc:sldMkLst>
        <pc:spChg chg="add del mod">
          <ac:chgData name="Panzironi, Flavia" userId="2605e054-86b8-47a6-8c99-cd9580752c93" providerId="ADAL" clId="{AEAAEDEC-7AAA-47A7-8A2E-8330D1CAD628}" dt="2022-10-21T06:33:33.039" v="12644" actId="478"/>
          <ac:spMkLst>
            <pc:docMk/>
            <pc:sldMk cId="831132500" sldId="2146847597"/>
            <ac:spMk id="6" creationId="{AB3CEF7F-D636-4C2C-9461-B414498342E9}"/>
          </ac:spMkLst>
        </pc:spChg>
        <pc:spChg chg="del">
          <ac:chgData name="Panzironi, Flavia" userId="2605e054-86b8-47a6-8c99-cd9580752c93" providerId="ADAL" clId="{AEAAEDEC-7AAA-47A7-8A2E-8330D1CAD628}" dt="2022-10-07T08:17:14.701" v="7012" actId="478"/>
          <ac:spMkLst>
            <pc:docMk/>
            <pc:sldMk cId="831132500" sldId="2146847597"/>
            <ac:spMk id="50" creationId="{33C44E49-4FA4-4164-AFCD-981A258248A2}"/>
          </ac:spMkLst>
        </pc:spChg>
        <pc:spChg chg="mod topLvl">
          <ac:chgData name="Panzironi, Flavia" userId="2605e054-86b8-47a6-8c99-cd9580752c93" providerId="ADAL" clId="{AEAAEDEC-7AAA-47A7-8A2E-8330D1CAD628}" dt="2022-10-07T08:21:38.214" v="7189" actId="164"/>
          <ac:spMkLst>
            <pc:docMk/>
            <pc:sldMk cId="831132500" sldId="2146847597"/>
            <ac:spMk id="51" creationId="{967DF168-EE32-48BE-8B68-7083C4BF3F60}"/>
          </ac:spMkLst>
        </pc:spChg>
        <pc:spChg chg="mod ord">
          <ac:chgData name="Panzironi, Flavia" userId="2605e054-86b8-47a6-8c99-cd9580752c93" providerId="ADAL" clId="{AEAAEDEC-7AAA-47A7-8A2E-8330D1CAD628}" dt="2022-10-07T08:18:03.306" v="7082" actId="166"/>
          <ac:spMkLst>
            <pc:docMk/>
            <pc:sldMk cId="831132500" sldId="2146847597"/>
            <ac:spMk id="75" creationId="{E1DD84A7-038E-4202-C5B3-8479E75C7197}"/>
          </ac:spMkLst>
        </pc:spChg>
        <pc:grpChg chg="add mod">
          <ac:chgData name="Panzironi, Flavia" userId="2605e054-86b8-47a6-8c99-cd9580752c93" providerId="ADAL" clId="{AEAAEDEC-7AAA-47A7-8A2E-8330D1CAD628}" dt="2022-10-07T08:21:41.599" v="7198" actId="1038"/>
          <ac:grpSpMkLst>
            <pc:docMk/>
            <pc:sldMk cId="831132500" sldId="2146847597"/>
            <ac:grpSpMk id="9" creationId="{6A27EB3F-E2E5-4F7E-9F1F-D9E2A8DD9E5C}"/>
          </ac:grpSpMkLst>
        </pc:grpChg>
        <pc:grpChg chg="mod">
          <ac:chgData name="Panzironi, Flavia" userId="2605e054-86b8-47a6-8c99-cd9580752c93" providerId="ADAL" clId="{AEAAEDEC-7AAA-47A7-8A2E-8330D1CAD628}" dt="2022-10-07T08:20:06.742" v="7133" actId="1076"/>
          <ac:grpSpMkLst>
            <pc:docMk/>
            <pc:sldMk cId="831132500" sldId="2146847597"/>
            <ac:grpSpMk id="11" creationId="{B6CAF115-4D45-A0CD-C489-0E9FC92B32EF}"/>
          </ac:grpSpMkLst>
        </pc:grpChg>
        <pc:grpChg chg="add del mod">
          <ac:chgData name="Panzironi, Flavia" userId="2605e054-86b8-47a6-8c99-cd9580752c93" providerId="ADAL" clId="{AEAAEDEC-7AAA-47A7-8A2E-8330D1CAD628}" dt="2022-10-07T08:18:55.829" v="7090" actId="165"/>
          <ac:grpSpMkLst>
            <pc:docMk/>
            <pc:sldMk cId="831132500" sldId="2146847597"/>
            <ac:grpSpMk id="43" creationId="{F1A61CC6-74FB-4CE0-9040-1CF31FA643AB}"/>
          </ac:grpSpMkLst>
        </pc:grpChg>
        <pc:grpChg chg="mod topLvl">
          <ac:chgData name="Panzironi, Flavia" userId="2605e054-86b8-47a6-8c99-cd9580752c93" providerId="ADAL" clId="{AEAAEDEC-7AAA-47A7-8A2E-8330D1CAD628}" dt="2022-10-07T08:21:38.214" v="7189" actId="164"/>
          <ac:grpSpMkLst>
            <pc:docMk/>
            <pc:sldMk cId="831132500" sldId="2146847597"/>
            <ac:grpSpMk id="44" creationId="{F9D41E07-CAE4-4568-A3DD-851562A62041}"/>
          </ac:grpSpMkLst>
        </pc:grpChg>
        <pc:grpChg chg="mod">
          <ac:chgData name="Panzironi, Flavia" userId="2605e054-86b8-47a6-8c99-cd9580752c93" providerId="ADAL" clId="{AEAAEDEC-7AAA-47A7-8A2E-8330D1CAD628}" dt="2022-10-07T08:18:55.829" v="7090" actId="165"/>
          <ac:grpSpMkLst>
            <pc:docMk/>
            <pc:sldMk cId="831132500" sldId="2146847597"/>
            <ac:grpSpMk id="56" creationId="{71DFD053-529B-4812-BD9E-480BA0458703}"/>
          </ac:grpSpMkLst>
        </pc:grpChg>
        <pc:grpChg chg="mod">
          <ac:chgData name="Panzironi, Flavia" userId="2605e054-86b8-47a6-8c99-cd9580752c93" providerId="ADAL" clId="{AEAAEDEC-7AAA-47A7-8A2E-8330D1CAD628}" dt="2022-10-07T08:18:55.829" v="7090" actId="165"/>
          <ac:grpSpMkLst>
            <pc:docMk/>
            <pc:sldMk cId="831132500" sldId="2146847597"/>
            <ac:grpSpMk id="62" creationId="{2B937B2B-FDE4-4726-A723-82D3B28FEB04}"/>
          </ac:grpSpMkLst>
        </pc:grpChg>
        <pc:grpChg chg="mod">
          <ac:chgData name="Panzironi, Flavia" userId="2605e054-86b8-47a6-8c99-cd9580752c93" providerId="ADAL" clId="{AEAAEDEC-7AAA-47A7-8A2E-8330D1CAD628}" dt="2022-10-07T08:18:55.829" v="7090" actId="165"/>
          <ac:grpSpMkLst>
            <pc:docMk/>
            <pc:sldMk cId="831132500" sldId="2146847597"/>
            <ac:grpSpMk id="64" creationId="{F0FB603E-304F-4670-B109-0C48B6BFF568}"/>
          </ac:grpSpMkLst>
        </pc:grpChg>
        <pc:grpChg chg="mod">
          <ac:chgData name="Panzironi, Flavia" userId="2605e054-86b8-47a6-8c99-cd9580752c93" providerId="ADAL" clId="{AEAAEDEC-7AAA-47A7-8A2E-8330D1CAD628}" dt="2022-10-07T08:18:55.829" v="7090" actId="165"/>
          <ac:grpSpMkLst>
            <pc:docMk/>
            <pc:sldMk cId="831132500" sldId="2146847597"/>
            <ac:grpSpMk id="78" creationId="{78AD2E99-1DAB-4ACD-8354-30B0E1EBEDA2}"/>
          </ac:grpSpMkLst>
        </pc:grpChg>
        <pc:picChg chg="mod">
          <ac:chgData name="Panzironi, Flavia" userId="2605e054-86b8-47a6-8c99-cd9580752c93" providerId="ADAL" clId="{AEAAEDEC-7AAA-47A7-8A2E-8330D1CAD628}" dt="2022-10-07T08:20:10.099" v="7135" actId="1035"/>
          <ac:picMkLst>
            <pc:docMk/>
            <pc:sldMk cId="831132500" sldId="2146847597"/>
            <ac:picMk id="2" creationId="{1B5E7B86-CE08-DAF9-BF7A-4477AF7332DE}"/>
          </ac:picMkLst>
        </pc:picChg>
        <pc:picChg chg="mod">
          <ac:chgData name="Panzironi, Flavia" userId="2605e054-86b8-47a6-8c99-cd9580752c93" providerId="ADAL" clId="{AEAAEDEC-7AAA-47A7-8A2E-8330D1CAD628}" dt="2022-10-07T08:21:07.249" v="7184" actId="1036"/>
          <ac:picMkLst>
            <pc:docMk/>
            <pc:sldMk cId="831132500" sldId="2146847597"/>
            <ac:picMk id="3" creationId="{FA266E91-1180-BCCF-7E8A-7703ED97636A}"/>
          </ac:picMkLst>
        </pc:picChg>
        <pc:picChg chg="mod">
          <ac:chgData name="Panzironi, Flavia" userId="2605e054-86b8-47a6-8c99-cd9580752c93" providerId="ADAL" clId="{AEAAEDEC-7AAA-47A7-8A2E-8330D1CAD628}" dt="2022-10-07T08:20:50.991" v="7160" actId="1036"/>
          <ac:picMkLst>
            <pc:docMk/>
            <pc:sldMk cId="831132500" sldId="2146847597"/>
            <ac:picMk id="8" creationId="{EDEB943F-B83B-6A4C-CC2C-30CE31DEC640}"/>
          </ac:picMkLst>
        </pc:picChg>
        <pc:picChg chg="mod topLvl">
          <ac:chgData name="Panzironi, Flavia" userId="2605e054-86b8-47a6-8c99-cd9580752c93" providerId="ADAL" clId="{AEAAEDEC-7AAA-47A7-8A2E-8330D1CAD628}" dt="2022-10-07T08:21:38.214" v="7189" actId="164"/>
          <ac:picMkLst>
            <pc:docMk/>
            <pc:sldMk cId="831132500" sldId="2146847597"/>
            <ac:picMk id="45" creationId="{F724CA8F-736A-4A48-A347-74E219DC3945}"/>
          </ac:picMkLst>
        </pc:picChg>
        <pc:picChg chg="mod topLvl">
          <ac:chgData name="Panzironi, Flavia" userId="2605e054-86b8-47a6-8c99-cd9580752c93" providerId="ADAL" clId="{AEAAEDEC-7AAA-47A7-8A2E-8330D1CAD628}" dt="2022-10-07T08:21:38.214" v="7189" actId="164"/>
          <ac:picMkLst>
            <pc:docMk/>
            <pc:sldMk cId="831132500" sldId="2146847597"/>
            <ac:picMk id="46" creationId="{F74E16A5-BE79-4642-8021-FF2695841E07}"/>
          </ac:picMkLst>
        </pc:picChg>
        <pc:picChg chg="mod topLvl">
          <ac:chgData name="Panzironi, Flavia" userId="2605e054-86b8-47a6-8c99-cd9580752c93" providerId="ADAL" clId="{AEAAEDEC-7AAA-47A7-8A2E-8330D1CAD628}" dt="2022-10-07T08:21:38.214" v="7189" actId="164"/>
          <ac:picMkLst>
            <pc:docMk/>
            <pc:sldMk cId="831132500" sldId="2146847597"/>
            <ac:picMk id="47" creationId="{664584E9-9553-4184-96FE-4290B44F80CD}"/>
          </ac:picMkLst>
        </pc:picChg>
        <pc:picChg chg="mod topLvl">
          <ac:chgData name="Panzironi, Flavia" userId="2605e054-86b8-47a6-8c99-cd9580752c93" providerId="ADAL" clId="{AEAAEDEC-7AAA-47A7-8A2E-8330D1CAD628}" dt="2022-10-07T08:21:38.214" v="7189" actId="164"/>
          <ac:picMkLst>
            <pc:docMk/>
            <pc:sldMk cId="831132500" sldId="2146847597"/>
            <ac:picMk id="48" creationId="{D9DE8C56-C339-4947-A2C7-C2D8E408C785}"/>
          </ac:picMkLst>
        </pc:picChg>
        <pc:picChg chg="mod topLvl">
          <ac:chgData name="Panzironi, Flavia" userId="2605e054-86b8-47a6-8c99-cd9580752c93" providerId="ADAL" clId="{AEAAEDEC-7AAA-47A7-8A2E-8330D1CAD628}" dt="2022-10-07T08:21:38.214" v="7189" actId="164"/>
          <ac:picMkLst>
            <pc:docMk/>
            <pc:sldMk cId="831132500" sldId="2146847597"/>
            <ac:picMk id="52" creationId="{B52CBBC2-971F-479A-9434-7840DE1151BA}"/>
          </ac:picMkLst>
        </pc:picChg>
        <pc:picChg chg="mod">
          <ac:chgData name="Panzironi, Flavia" userId="2605e054-86b8-47a6-8c99-cd9580752c93" providerId="ADAL" clId="{AEAAEDEC-7AAA-47A7-8A2E-8330D1CAD628}" dt="2022-10-07T08:19:22.795" v="7095" actId="1076"/>
          <ac:picMkLst>
            <pc:docMk/>
            <pc:sldMk cId="831132500" sldId="2146847597"/>
            <ac:picMk id="53" creationId="{6747AF8D-2116-42DF-94FF-0CBEE81FDE73}"/>
          </ac:picMkLst>
        </pc:picChg>
        <pc:picChg chg="mod">
          <ac:chgData name="Panzironi, Flavia" userId="2605e054-86b8-47a6-8c99-cd9580752c93" providerId="ADAL" clId="{AEAAEDEC-7AAA-47A7-8A2E-8330D1CAD628}" dt="2022-10-07T08:18:55.829" v="7090" actId="165"/>
          <ac:picMkLst>
            <pc:docMk/>
            <pc:sldMk cId="831132500" sldId="2146847597"/>
            <ac:picMk id="55" creationId="{7F7C477A-4E0C-4C5B-B1E2-A5C3F3FBE3C7}"/>
          </ac:picMkLst>
        </pc:picChg>
        <pc:picChg chg="mod">
          <ac:chgData name="Panzironi, Flavia" userId="2605e054-86b8-47a6-8c99-cd9580752c93" providerId="ADAL" clId="{AEAAEDEC-7AAA-47A7-8A2E-8330D1CAD628}" dt="2022-10-07T08:19:46.138" v="7117" actId="1037"/>
          <ac:picMkLst>
            <pc:docMk/>
            <pc:sldMk cId="831132500" sldId="2146847597"/>
            <ac:picMk id="67" creationId="{16B94EA2-5124-4EAD-86D9-CB8E5029FD2D}"/>
          </ac:picMkLst>
        </pc:picChg>
        <pc:picChg chg="mod">
          <ac:chgData name="Panzironi, Flavia" userId="2605e054-86b8-47a6-8c99-cd9580752c93" providerId="ADAL" clId="{AEAAEDEC-7AAA-47A7-8A2E-8330D1CAD628}" dt="2022-10-07T08:19:46.138" v="7117" actId="1037"/>
          <ac:picMkLst>
            <pc:docMk/>
            <pc:sldMk cId="831132500" sldId="2146847597"/>
            <ac:picMk id="70" creationId="{F3B542A3-6998-42BE-879C-7E590B3F997E}"/>
          </ac:picMkLst>
        </pc:picChg>
        <pc:picChg chg="mod">
          <ac:chgData name="Panzironi, Flavia" userId="2605e054-86b8-47a6-8c99-cd9580752c93" providerId="ADAL" clId="{AEAAEDEC-7AAA-47A7-8A2E-8330D1CAD628}" dt="2022-10-07T08:19:46.138" v="7117" actId="1037"/>
          <ac:picMkLst>
            <pc:docMk/>
            <pc:sldMk cId="831132500" sldId="2146847597"/>
            <ac:picMk id="72" creationId="{8E3A8CD6-4CB7-4D7E-90A7-A8D5721006A2}"/>
          </ac:picMkLst>
        </pc:picChg>
        <pc:picChg chg="mod">
          <ac:chgData name="Panzironi, Flavia" userId="2605e054-86b8-47a6-8c99-cd9580752c93" providerId="ADAL" clId="{AEAAEDEC-7AAA-47A7-8A2E-8330D1CAD628}" dt="2022-10-07T08:19:32.117" v="7097" actId="1076"/>
          <ac:picMkLst>
            <pc:docMk/>
            <pc:sldMk cId="831132500" sldId="2146847597"/>
            <ac:picMk id="85" creationId="{A7639F1E-E7E5-45E3-8D16-326AC6A1EA38}"/>
          </ac:picMkLst>
        </pc:picChg>
        <pc:picChg chg="mod">
          <ac:chgData name="Panzironi, Flavia" userId="2605e054-86b8-47a6-8c99-cd9580752c93" providerId="ADAL" clId="{AEAAEDEC-7AAA-47A7-8A2E-8330D1CAD628}" dt="2022-10-07T08:19:32.117" v="7097" actId="1076"/>
          <ac:picMkLst>
            <pc:docMk/>
            <pc:sldMk cId="831132500" sldId="2146847597"/>
            <ac:picMk id="86" creationId="{C8362039-AC97-4FBF-9EDB-838D13943EE1}"/>
          </ac:picMkLst>
        </pc:picChg>
        <pc:picChg chg="mod">
          <ac:chgData name="Panzironi, Flavia" userId="2605e054-86b8-47a6-8c99-cd9580752c93" providerId="ADAL" clId="{AEAAEDEC-7AAA-47A7-8A2E-8330D1CAD628}" dt="2022-10-07T08:19:37.845" v="7098" actId="1076"/>
          <ac:picMkLst>
            <pc:docMk/>
            <pc:sldMk cId="831132500" sldId="2146847597"/>
            <ac:picMk id="87" creationId="{16995490-0856-4B0F-8ED8-5DBCD3D96AE4}"/>
          </ac:picMkLst>
        </pc:picChg>
        <pc:picChg chg="mod ord">
          <ac:chgData name="Panzironi, Flavia" userId="2605e054-86b8-47a6-8c99-cd9580752c93" providerId="ADAL" clId="{AEAAEDEC-7AAA-47A7-8A2E-8330D1CAD628}" dt="2022-10-07T08:21:47.519" v="7199" actId="166"/>
          <ac:picMkLst>
            <pc:docMk/>
            <pc:sldMk cId="831132500" sldId="2146847597"/>
            <ac:picMk id="101" creationId="{091F4B72-719D-400A-B50A-9F22E225469C}"/>
          </ac:picMkLst>
        </pc:picChg>
        <pc:picChg chg="mod ord">
          <ac:chgData name="Panzironi, Flavia" userId="2605e054-86b8-47a6-8c99-cd9580752c93" providerId="ADAL" clId="{AEAAEDEC-7AAA-47A7-8A2E-8330D1CAD628}" dt="2022-10-07T08:20:58.964" v="7161" actId="166"/>
          <ac:picMkLst>
            <pc:docMk/>
            <pc:sldMk cId="831132500" sldId="2146847597"/>
            <ac:picMk id="110" creationId="{33E2A2AD-4FA3-4C13-987F-62FBA3EC4EB9}"/>
          </ac:picMkLst>
        </pc:picChg>
        <pc:picChg chg="mod ord">
          <ac:chgData name="Panzironi, Flavia" userId="2605e054-86b8-47a6-8c99-cd9580752c93" providerId="ADAL" clId="{AEAAEDEC-7AAA-47A7-8A2E-8330D1CAD628}" dt="2022-10-07T08:20:58.964" v="7161" actId="166"/>
          <ac:picMkLst>
            <pc:docMk/>
            <pc:sldMk cId="831132500" sldId="2146847597"/>
            <ac:picMk id="113" creationId="{6EDC6BAC-81EE-4B0C-B05D-C293450C765E}"/>
          </ac:picMkLst>
        </pc:picChg>
        <pc:picChg chg="mod">
          <ac:chgData name="Panzironi, Flavia" userId="2605e054-86b8-47a6-8c99-cd9580752c93" providerId="ADAL" clId="{AEAAEDEC-7AAA-47A7-8A2E-8330D1CAD628}" dt="2022-10-07T08:17:25.067" v="7036" actId="1036"/>
          <ac:picMkLst>
            <pc:docMk/>
            <pc:sldMk cId="831132500" sldId="2146847597"/>
            <ac:picMk id="114" creationId="{632C5FAA-3DFF-4F5F-BC5A-B1C4A3A6E340}"/>
          </ac:picMkLst>
        </pc:picChg>
        <pc:cxnChg chg="mod">
          <ac:chgData name="Panzironi, Flavia" userId="2605e054-86b8-47a6-8c99-cd9580752c93" providerId="ADAL" clId="{AEAAEDEC-7AAA-47A7-8A2E-8330D1CAD628}" dt="2022-10-07T08:20:42.893" v="7145" actId="14100"/>
          <ac:cxnSpMkLst>
            <pc:docMk/>
            <pc:sldMk cId="831132500" sldId="2146847597"/>
            <ac:cxnSpMk id="54" creationId="{F6DC7F9B-8270-41FA-80CC-EAA0EDA65397}"/>
          </ac:cxnSpMkLst>
        </pc:cxnChg>
        <pc:cxnChg chg="mod">
          <ac:chgData name="Panzironi, Flavia" userId="2605e054-86b8-47a6-8c99-cd9580752c93" providerId="ADAL" clId="{AEAAEDEC-7AAA-47A7-8A2E-8330D1CAD628}" dt="2022-10-07T08:21:04.119" v="7175" actId="1036"/>
          <ac:cxnSpMkLst>
            <pc:docMk/>
            <pc:sldMk cId="831132500" sldId="2146847597"/>
            <ac:cxnSpMk id="61" creationId="{0283D736-8567-B36E-ECFD-7EFB8C0DF950}"/>
          </ac:cxnSpMkLst>
        </pc:cxnChg>
      </pc:sldChg>
      <pc:sldChg chg="addSp delSp modSp mod ord">
        <pc:chgData name="Panzironi, Flavia" userId="2605e054-86b8-47a6-8c99-cd9580752c93" providerId="ADAL" clId="{AEAAEDEC-7AAA-47A7-8A2E-8330D1CAD628}" dt="2022-10-24T09:45:38.836" v="14906"/>
        <pc:sldMkLst>
          <pc:docMk/>
          <pc:sldMk cId="266390589" sldId="2146847598"/>
        </pc:sldMkLst>
        <pc:spChg chg="del">
          <ac:chgData name="Panzironi, Flavia" userId="2605e054-86b8-47a6-8c99-cd9580752c93" providerId="ADAL" clId="{AEAAEDEC-7AAA-47A7-8A2E-8330D1CAD628}" dt="2022-10-21T06:35:53.903" v="12647" actId="478"/>
          <ac:spMkLst>
            <pc:docMk/>
            <pc:sldMk cId="266390589" sldId="2146847598"/>
            <ac:spMk id="2" creationId="{81218EAF-7228-40C3-98A7-9ABD7BA8E0D1}"/>
          </ac:spMkLst>
        </pc:spChg>
        <pc:spChg chg="del mod">
          <ac:chgData name="Panzironi, Flavia" userId="2605e054-86b8-47a6-8c99-cd9580752c93" providerId="ADAL" clId="{AEAAEDEC-7AAA-47A7-8A2E-8330D1CAD628}" dt="2022-10-21T06:35:48.128" v="12646" actId="478"/>
          <ac:spMkLst>
            <pc:docMk/>
            <pc:sldMk cId="266390589" sldId="2146847598"/>
            <ac:spMk id="50" creationId="{33C44E49-4FA4-4164-AFCD-981A258248A2}"/>
          </ac:spMkLst>
        </pc:spChg>
        <pc:spChg chg="add del mod">
          <ac:chgData name="Panzironi, Flavia" userId="2605e054-86b8-47a6-8c99-cd9580752c93" providerId="ADAL" clId="{AEAAEDEC-7AAA-47A7-8A2E-8330D1CAD628}" dt="2022-10-21T06:36:16.396" v="12648" actId="478"/>
          <ac:spMkLst>
            <pc:docMk/>
            <pc:sldMk cId="266390589" sldId="2146847598"/>
            <ac:spMk id="52" creationId="{2F146ECB-3BBF-4437-A885-C55A7E1AF4ED}"/>
          </ac:spMkLst>
        </pc:spChg>
        <pc:picChg chg="mod">
          <ac:chgData name="Panzironi, Flavia" userId="2605e054-86b8-47a6-8c99-cd9580752c93" providerId="ADAL" clId="{AEAAEDEC-7AAA-47A7-8A2E-8330D1CAD628}" dt="2022-10-07T08:32:05.660" v="7213" actId="1076"/>
          <ac:picMkLst>
            <pc:docMk/>
            <pc:sldMk cId="266390589" sldId="2146847598"/>
            <ac:picMk id="9" creationId="{2ADD6FE4-40DF-AA70-91B5-A0A192856DFF}"/>
          </ac:picMkLst>
        </pc:picChg>
        <pc:picChg chg="del">
          <ac:chgData name="Panzironi, Flavia" userId="2605e054-86b8-47a6-8c99-cd9580752c93" providerId="ADAL" clId="{AEAAEDEC-7AAA-47A7-8A2E-8330D1CAD628}" dt="2022-10-14T14:47:00.869" v="10826" actId="478"/>
          <ac:picMkLst>
            <pc:docMk/>
            <pc:sldMk cId="266390589" sldId="2146847598"/>
            <ac:picMk id="46" creationId="{73C43947-2235-4E79-D0EC-8744EBA9B15C}"/>
          </ac:picMkLst>
        </pc:picChg>
      </pc:sldChg>
      <pc:sldChg chg="add">
        <pc:chgData name="Panzironi, Flavia" userId="2605e054-86b8-47a6-8c99-cd9580752c93" providerId="ADAL" clId="{AEAAEDEC-7AAA-47A7-8A2E-8330D1CAD628}" dt="2022-10-13T14:03:11.336" v="9701"/>
        <pc:sldMkLst>
          <pc:docMk/>
          <pc:sldMk cId="3553920684" sldId="2146847633"/>
        </pc:sldMkLst>
      </pc:sldChg>
      <pc:sldChg chg="addSp modSp del mod">
        <pc:chgData name="Panzironi, Flavia" userId="2605e054-86b8-47a6-8c99-cd9580752c93" providerId="ADAL" clId="{AEAAEDEC-7AAA-47A7-8A2E-8330D1CAD628}" dt="2022-10-13T14:03:07.289" v="9700" actId="2696"/>
        <pc:sldMkLst>
          <pc:docMk/>
          <pc:sldMk cId="3595101773" sldId="2146847633"/>
        </pc:sldMkLst>
        <pc:spChg chg="add mod">
          <ac:chgData name="Panzironi, Flavia" userId="2605e054-86b8-47a6-8c99-cd9580752c93" providerId="ADAL" clId="{AEAAEDEC-7AAA-47A7-8A2E-8330D1CAD628}" dt="2022-10-04T13:06:38.010" v="3387" actId="20577"/>
          <ac:spMkLst>
            <pc:docMk/>
            <pc:sldMk cId="3595101773" sldId="2146847633"/>
            <ac:spMk id="3" creationId="{3B7D76A1-716B-46DD-85D1-920870ABADDD}"/>
          </ac:spMkLst>
        </pc:spChg>
      </pc:sldChg>
      <pc:sldChg chg="addSp delSp modSp del mod ord">
        <pc:chgData name="Panzironi, Flavia" userId="2605e054-86b8-47a6-8c99-cd9580752c93" providerId="ADAL" clId="{AEAAEDEC-7AAA-47A7-8A2E-8330D1CAD628}" dt="2022-10-06T10:10:21.363" v="5925" actId="2696"/>
        <pc:sldMkLst>
          <pc:docMk/>
          <pc:sldMk cId="849692554" sldId="2146847634"/>
        </pc:sldMkLst>
        <pc:spChg chg="add mod">
          <ac:chgData name="Panzironi, Flavia" userId="2605e054-86b8-47a6-8c99-cd9580752c93" providerId="ADAL" clId="{AEAAEDEC-7AAA-47A7-8A2E-8330D1CAD628}" dt="2022-10-05T09:58:32.380" v="3936" actId="1076"/>
          <ac:spMkLst>
            <pc:docMk/>
            <pc:sldMk cId="849692554" sldId="2146847634"/>
            <ac:spMk id="73" creationId="{DB8D40DA-B015-4174-AA2A-6C15F61311F8}"/>
          </ac:spMkLst>
        </pc:spChg>
        <pc:spChg chg="add mod">
          <ac:chgData name="Panzironi, Flavia" userId="2605e054-86b8-47a6-8c99-cd9580752c93" providerId="ADAL" clId="{AEAAEDEC-7AAA-47A7-8A2E-8330D1CAD628}" dt="2022-10-05T14:50:27.393" v="4390" actId="6549"/>
          <ac:spMkLst>
            <pc:docMk/>
            <pc:sldMk cId="849692554" sldId="2146847634"/>
            <ac:spMk id="74" creationId="{BEF4C2D4-2D1A-414E-B6D9-C940DE98BCD2}"/>
          </ac:spMkLst>
        </pc:spChg>
        <pc:spChg chg="add mod">
          <ac:chgData name="Panzironi, Flavia" userId="2605e054-86b8-47a6-8c99-cd9580752c93" providerId="ADAL" clId="{AEAAEDEC-7AAA-47A7-8A2E-8330D1CAD628}" dt="2022-10-05T09:58:51.577" v="3941" actId="207"/>
          <ac:spMkLst>
            <pc:docMk/>
            <pc:sldMk cId="849692554" sldId="2146847634"/>
            <ac:spMk id="75" creationId="{F0FB5F94-5E6C-4E07-9E67-9D58C12D0755}"/>
          </ac:spMkLst>
        </pc:spChg>
        <pc:spChg chg="add mod">
          <ac:chgData name="Panzironi, Flavia" userId="2605e054-86b8-47a6-8c99-cd9580752c93" providerId="ADAL" clId="{AEAAEDEC-7AAA-47A7-8A2E-8330D1CAD628}" dt="2022-10-05T10:16:08.810" v="3985" actId="1076"/>
          <ac:spMkLst>
            <pc:docMk/>
            <pc:sldMk cId="849692554" sldId="2146847634"/>
            <ac:spMk id="83" creationId="{2207E8E5-2114-4956-AAF3-A08B25E5528E}"/>
          </ac:spMkLst>
        </pc:spChg>
        <pc:spChg chg="mod">
          <ac:chgData name="Panzironi, Flavia" userId="2605e054-86b8-47a6-8c99-cd9580752c93" providerId="ADAL" clId="{AEAAEDEC-7AAA-47A7-8A2E-8330D1CAD628}" dt="2022-10-05T14:45:48.831" v="4349"/>
          <ac:spMkLst>
            <pc:docMk/>
            <pc:sldMk cId="849692554" sldId="2146847634"/>
            <ac:spMk id="92" creationId="{DAB45457-607F-4B20-B85B-C51063A7DFF2}"/>
          </ac:spMkLst>
        </pc:spChg>
        <pc:spChg chg="mod">
          <ac:chgData name="Panzironi, Flavia" userId="2605e054-86b8-47a6-8c99-cd9580752c93" providerId="ADAL" clId="{AEAAEDEC-7AAA-47A7-8A2E-8330D1CAD628}" dt="2022-10-05T14:45:48.831" v="4349"/>
          <ac:spMkLst>
            <pc:docMk/>
            <pc:sldMk cId="849692554" sldId="2146847634"/>
            <ac:spMk id="95" creationId="{9C1E90A8-A062-4CBB-BEF5-7F0C66AB81A3}"/>
          </ac:spMkLst>
        </pc:spChg>
        <pc:spChg chg="add del mod">
          <ac:chgData name="Panzironi, Flavia" userId="2605e054-86b8-47a6-8c99-cd9580752c93" providerId="ADAL" clId="{AEAAEDEC-7AAA-47A7-8A2E-8330D1CAD628}" dt="2022-10-05T14:46:26.600" v="4355" actId="478"/>
          <ac:spMkLst>
            <pc:docMk/>
            <pc:sldMk cId="849692554" sldId="2146847634"/>
            <ac:spMk id="97" creationId="{32581F23-4C06-4543-8CFD-38EEB0B73C6A}"/>
          </ac:spMkLst>
        </pc:spChg>
        <pc:spChg chg="add mod">
          <ac:chgData name="Panzironi, Flavia" userId="2605e054-86b8-47a6-8c99-cd9580752c93" providerId="ADAL" clId="{AEAAEDEC-7AAA-47A7-8A2E-8330D1CAD628}" dt="2022-10-05T14:45:53.891" v="4350" actId="1076"/>
          <ac:spMkLst>
            <pc:docMk/>
            <pc:sldMk cId="849692554" sldId="2146847634"/>
            <ac:spMk id="98" creationId="{C128F798-B558-4B37-927A-4D43A7669E5F}"/>
          </ac:spMkLst>
        </pc:spChg>
        <pc:spChg chg="add mod">
          <ac:chgData name="Panzironi, Flavia" userId="2605e054-86b8-47a6-8c99-cd9580752c93" providerId="ADAL" clId="{AEAAEDEC-7AAA-47A7-8A2E-8330D1CAD628}" dt="2022-10-05T14:45:53.891" v="4350" actId="1076"/>
          <ac:spMkLst>
            <pc:docMk/>
            <pc:sldMk cId="849692554" sldId="2146847634"/>
            <ac:spMk id="99" creationId="{8EBC4E15-F6F0-4BAB-A7A4-B6913CD5E698}"/>
          </ac:spMkLst>
        </pc:spChg>
        <pc:spChg chg="mod">
          <ac:chgData name="Panzironi, Flavia" userId="2605e054-86b8-47a6-8c99-cd9580752c93" providerId="ADAL" clId="{AEAAEDEC-7AAA-47A7-8A2E-8330D1CAD628}" dt="2022-10-05T14:45:54.912" v="4351"/>
          <ac:spMkLst>
            <pc:docMk/>
            <pc:sldMk cId="849692554" sldId="2146847634"/>
            <ac:spMk id="101" creationId="{02C3D0B5-F32D-4104-9C80-9762D9904800}"/>
          </ac:spMkLst>
        </pc:spChg>
        <pc:spChg chg="mod">
          <ac:chgData name="Panzironi, Flavia" userId="2605e054-86b8-47a6-8c99-cd9580752c93" providerId="ADAL" clId="{AEAAEDEC-7AAA-47A7-8A2E-8330D1CAD628}" dt="2022-10-05T14:45:54.912" v="4351"/>
          <ac:spMkLst>
            <pc:docMk/>
            <pc:sldMk cId="849692554" sldId="2146847634"/>
            <ac:spMk id="104" creationId="{0C934EC2-4930-4851-A164-CAA32BE541F8}"/>
          </ac:spMkLst>
        </pc:spChg>
        <pc:spChg chg="add del mod">
          <ac:chgData name="Panzironi, Flavia" userId="2605e054-86b8-47a6-8c99-cd9580752c93" providerId="ADAL" clId="{AEAAEDEC-7AAA-47A7-8A2E-8330D1CAD628}" dt="2022-10-05T14:46:33.076" v="4358" actId="478"/>
          <ac:spMkLst>
            <pc:docMk/>
            <pc:sldMk cId="849692554" sldId="2146847634"/>
            <ac:spMk id="106" creationId="{F8B6970F-4FBF-48E4-9EAD-FBEA23B9BDE4}"/>
          </ac:spMkLst>
        </pc:spChg>
        <pc:spChg chg="add mod">
          <ac:chgData name="Panzironi, Flavia" userId="2605e054-86b8-47a6-8c99-cd9580752c93" providerId="ADAL" clId="{AEAAEDEC-7AAA-47A7-8A2E-8330D1CAD628}" dt="2022-10-05T14:46:01.582" v="4352" actId="1076"/>
          <ac:spMkLst>
            <pc:docMk/>
            <pc:sldMk cId="849692554" sldId="2146847634"/>
            <ac:spMk id="107" creationId="{E5289C1C-103C-422C-A949-697594B4E1C1}"/>
          </ac:spMkLst>
        </pc:spChg>
        <pc:spChg chg="add mod">
          <ac:chgData name="Panzironi, Flavia" userId="2605e054-86b8-47a6-8c99-cd9580752c93" providerId="ADAL" clId="{AEAAEDEC-7AAA-47A7-8A2E-8330D1CAD628}" dt="2022-10-05T14:46:01.582" v="4352" actId="1076"/>
          <ac:spMkLst>
            <pc:docMk/>
            <pc:sldMk cId="849692554" sldId="2146847634"/>
            <ac:spMk id="108" creationId="{62D87FBD-F75F-4A0E-A002-FA4E6535C567}"/>
          </ac:spMkLst>
        </pc:spChg>
        <pc:spChg chg="add mod">
          <ac:chgData name="Panzironi, Flavia" userId="2605e054-86b8-47a6-8c99-cd9580752c93" providerId="ADAL" clId="{AEAAEDEC-7AAA-47A7-8A2E-8330D1CAD628}" dt="2022-10-05T14:49:36.143" v="4379" actId="207"/>
          <ac:spMkLst>
            <pc:docMk/>
            <pc:sldMk cId="849692554" sldId="2146847634"/>
            <ac:spMk id="109" creationId="{572B9EE5-F446-47CE-80CE-C176835248C8}"/>
          </ac:spMkLst>
        </pc:spChg>
        <pc:spChg chg="add mod">
          <ac:chgData name="Panzironi, Flavia" userId="2605e054-86b8-47a6-8c99-cd9580752c93" providerId="ADAL" clId="{AEAAEDEC-7AAA-47A7-8A2E-8330D1CAD628}" dt="2022-10-05T14:49:38.648" v="4380" actId="207"/>
          <ac:spMkLst>
            <pc:docMk/>
            <pc:sldMk cId="849692554" sldId="2146847634"/>
            <ac:spMk id="110" creationId="{91F6FF69-A1D3-4868-89CF-3DD54F4282C7}"/>
          </ac:spMkLst>
        </pc:spChg>
        <pc:grpChg chg="add del mod">
          <ac:chgData name="Panzironi, Flavia" userId="2605e054-86b8-47a6-8c99-cd9580752c93" providerId="ADAL" clId="{AEAAEDEC-7AAA-47A7-8A2E-8330D1CAD628}" dt="2022-10-05T14:46:23.116" v="4353" actId="478"/>
          <ac:grpSpMkLst>
            <pc:docMk/>
            <pc:sldMk cId="849692554" sldId="2146847634"/>
            <ac:grpSpMk id="91" creationId="{79BDBCE5-105B-4652-8C4D-F3466BDE1218}"/>
          </ac:grpSpMkLst>
        </pc:grpChg>
        <pc:grpChg chg="add del mod">
          <ac:chgData name="Panzironi, Flavia" userId="2605e054-86b8-47a6-8c99-cd9580752c93" providerId="ADAL" clId="{AEAAEDEC-7AAA-47A7-8A2E-8330D1CAD628}" dt="2022-10-05T14:46:25.008" v="4354" actId="478"/>
          <ac:grpSpMkLst>
            <pc:docMk/>
            <pc:sldMk cId="849692554" sldId="2146847634"/>
            <ac:grpSpMk id="94" creationId="{A0A50EEF-4901-4805-8EE0-C42BBCF8AD11}"/>
          </ac:grpSpMkLst>
        </pc:grpChg>
        <pc:grpChg chg="add del mod">
          <ac:chgData name="Panzironi, Flavia" userId="2605e054-86b8-47a6-8c99-cd9580752c93" providerId="ADAL" clId="{AEAAEDEC-7AAA-47A7-8A2E-8330D1CAD628}" dt="2022-10-05T14:46:28.552" v="4356" actId="478"/>
          <ac:grpSpMkLst>
            <pc:docMk/>
            <pc:sldMk cId="849692554" sldId="2146847634"/>
            <ac:grpSpMk id="100" creationId="{E3C0FB3E-B3AA-4B38-B19A-601FE6A6C435}"/>
          </ac:grpSpMkLst>
        </pc:grpChg>
        <pc:grpChg chg="add del mod">
          <ac:chgData name="Panzironi, Flavia" userId="2605e054-86b8-47a6-8c99-cd9580752c93" providerId="ADAL" clId="{AEAAEDEC-7AAA-47A7-8A2E-8330D1CAD628}" dt="2022-10-05T14:46:31.187" v="4357" actId="478"/>
          <ac:grpSpMkLst>
            <pc:docMk/>
            <pc:sldMk cId="849692554" sldId="2146847634"/>
            <ac:grpSpMk id="103" creationId="{F085EF08-C29F-4377-8CF6-EACF5928B3EB}"/>
          </ac:grpSpMkLst>
        </pc:grpChg>
        <pc:picChg chg="del">
          <ac:chgData name="Panzironi, Flavia" userId="2605e054-86b8-47a6-8c99-cd9580752c93" providerId="ADAL" clId="{AEAAEDEC-7AAA-47A7-8A2E-8330D1CAD628}" dt="2022-10-05T09:57:56.672" v="3933" actId="478"/>
          <ac:picMkLst>
            <pc:docMk/>
            <pc:sldMk cId="849692554" sldId="2146847634"/>
            <ac:picMk id="4" creationId="{8753517F-EEE0-F448-8C97-E5078F4C5C24}"/>
          </ac:picMkLst>
        </pc:picChg>
        <pc:picChg chg="mod">
          <ac:chgData name="Panzironi, Flavia" userId="2605e054-86b8-47a6-8c99-cd9580752c93" providerId="ADAL" clId="{AEAAEDEC-7AAA-47A7-8A2E-8330D1CAD628}" dt="2022-10-05T10:13:44.219" v="3968" actId="1036"/>
          <ac:picMkLst>
            <pc:docMk/>
            <pc:sldMk cId="849692554" sldId="2146847634"/>
            <ac:picMk id="18" creationId="{2BD75BF4-ECF8-95B7-948D-EB07718D92F7}"/>
          </ac:picMkLst>
        </pc:picChg>
        <pc:picChg chg="add del mod">
          <ac:chgData name="Panzironi, Flavia" userId="2605e054-86b8-47a6-8c99-cd9580752c93" providerId="ADAL" clId="{AEAAEDEC-7AAA-47A7-8A2E-8330D1CAD628}" dt="2022-10-05T14:47:04.724" v="4374" actId="478"/>
          <ac:picMkLst>
            <pc:docMk/>
            <pc:sldMk cId="849692554" sldId="2146847634"/>
            <ac:picMk id="72" creationId="{F51688FE-7C11-4403-B701-AB7DE38C6E45}"/>
          </ac:picMkLst>
        </pc:picChg>
        <pc:picChg chg="add mod">
          <ac:chgData name="Panzironi, Flavia" userId="2605e054-86b8-47a6-8c99-cd9580752c93" providerId="ADAL" clId="{AEAAEDEC-7AAA-47A7-8A2E-8330D1CAD628}" dt="2022-10-05T10:00:49.750" v="3945" actId="1076"/>
          <ac:picMkLst>
            <pc:docMk/>
            <pc:sldMk cId="849692554" sldId="2146847634"/>
            <ac:picMk id="77" creationId="{BAA906E6-6FA5-4855-BB14-1938A163FBD3}"/>
          </ac:picMkLst>
        </pc:picChg>
        <pc:picChg chg="mod">
          <ac:chgData name="Panzironi, Flavia" userId="2605e054-86b8-47a6-8c99-cd9580752c93" providerId="ADAL" clId="{AEAAEDEC-7AAA-47A7-8A2E-8330D1CAD628}" dt="2022-10-05T14:45:48.831" v="4349"/>
          <ac:picMkLst>
            <pc:docMk/>
            <pc:sldMk cId="849692554" sldId="2146847634"/>
            <ac:picMk id="93" creationId="{E9E62EC0-28D0-494B-8B72-00640E923E28}"/>
          </ac:picMkLst>
        </pc:picChg>
        <pc:picChg chg="mod">
          <ac:chgData name="Panzironi, Flavia" userId="2605e054-86b8-47a6-8c99-cd9580752c93" providerId="ADAL" clId="{AEAAEDEC-7AAA-47A7-8A2E-8330D1CAD628}" dt="2022-10-05T14:45:48.831" v="4349"/>
          <ac:picMkLst>
            <pc:docMk/>
            <pc:sldMk cId="849692554" sldId="2146847634"/>
            <ac:picMk id="96" creationId="{692403FE-264B-4C12-BC31-3D144548E39C}"/>
          </ac:picMkLst>
        </pc:picChg>
        <pc:picChg chg="mod">
          <ac:chgData name="Panzironi, Flavia" userId="2605e054-86b8-47a6-8c99-cd9580752c93" providerId="ADAL" clId="{AEAAEDEC-7AAA-47A7-8A2E-8330D1CAD628}" dt="2022-10-05T14:45:54.912" v="4351"/>
          <ac:picMkLst>
            <pc:docMk/>
            <pc:sldMk cId="849692554" sldId="2146847634"/>
            <ac:picMk id="102" creationId="{6DE06B3D-1CAA-4F89-A422-9A587FB47E8F}"/>
          </ac:picMkLst>
        </pc:picChg>
        <pc:picChg chg="mod">
          <ac:chgData name="Panzironi, Flavia" userId="2605e054-86b8-47a6-8c99-cd9580752c93" providerId="ADAL" clId="{AEAAEDEC-7AAA-47A7-8A2E-8330D1CAD628}" dt="2022-10-05T14:45:54.912" v="4351"/>
          <ac:picMkLst>
            <pc:docMk/>
            <pc:sldMk cId="849692554" sldId="2146847634"/>
            <ac:picMk id="105" creationId="{4BA325C1-99D3-4A4A-BF1E-6087192DD582}"/>
          </ac:picMkLst>
        </pc:picChg>
      </pc:sldChg>
      <pc:sldChg chg="add">
        <pc:chgData name="Panzironi, Flavia" userId="2605e054-86b8-47a6-8c99-cd9580752c93" providerId="ADAL" clId="{AEAAEDEC-7AAA-47A7-8A2E-8330D1CAD628}" dt="2022-10-06T10:10:25.798" v="5926"/>
        <pc:sldMkLst>
          <pc:docMk/>
          <pc:sldMk cId="1467503587" sldId="2146847634"/>
        </pc:sldMkLst>
      </pc:sldChg>
      <pc:sldChg chg="add">
        <pc:chgData name="Panzironi, Flavia" userId="2605e054-86b8-47a6-8c99-cd9580752c93" providerId="ADAL" clId="{AEAAEDEC-7AAA-47A7-8A2E-8330D1CAD628}" dt="2022-10-13T14:03:11.336" v="9701"/>
        <pc:sldMkLst>
          <pc:docMk/>
          <pc:sldMk cId="317160052" sldId="2146847635"/>
        </pc:sldMkLst>
      </pc:sldChg>
      <pc:sldChg chg="del">
        <pc:chgData name="Panzironi, Flavia" userId="2605e054-86b8-47a6-8c99-cd9580752c93" providerId="ADAL" clId="{AEAAEDEC-7AAA-47A7-8A2E-8330D1CAD628}" dt="2022-10-13T14:03:07.289" v="9700" actId="2696"/>
        <pc:sldMkLst>
          <pc:docMk/>
          <pc:sldMk cId="3780085221" sldId="2146847635"/>
        </pc:sldMkLst>
      </pc:sldChg>
      <pc:sldChg chg="del">
        <pc:chgData name="Panzironi, Flavia" userId="2605e054-86b8-47a6-8c99-cd9580752c93" providerId="ADAL" clId="{AEAAEDEC-7AAA-47A7-8A2E-8330D1CAD628}" dt="2022-10-13T14:03:07.289" v="9700" actId="2696"/>
        <pc:sldMkLst>
          <pc:docMk/>
          <pc:sldMk cId="467480958" sldId="2146847636"/>
        </pc:sldMkLst>
      </pc:sldChg>
      <pc:sldChg chg="add">
        <pc:chgData name="Panzironi, Flavia" userId="2605e054-86b8-47a6-8c99-cd9580752c93" providerId="ADAL" clId="{AEAAEDEC-7AAA-47A7-8A2E-8330D1CAD628}" dt="2022-10-13T14:03:11.336" v="9701"/>
        <pc:sldMkLst>
          <pc:docMk/>
          <pc:sldMk cId="2427796802" sldId="2146847636"/>
        </pc:sldMkLst>
      </pc:sldChg>
      <pc:sldChg chg="ord">
        <pc:chgData name="Panzironi, Flavia" userId="2605e054-86b8-47a6-8c99-cd9580752c93" providerId="ADAL" clId="{AEAAEDEC-7AAA-47A7-8A2E-8330D1CAD628}" dt="2022-10-24T09:45:38.836" v="14906"/>
        <pc:sldMkLst>
          <pc:docMk/>
          <pc:sldMk cId="3585793799" sldId="2146847637"/>
        </pc:sldMkLst>
      </pc:sldChg>
      <pc:sldChg chg="ord">
        <pc:chgData name="Panzironi, Flavia" userId="2605e054-86b8-47a6-8c99-cd9580752c93" providerId="ADAL" clId="{AEAAEDEC-7AAA-47A7-8A2E-8330D1CAD628}" dt="2022-10-24T09:45:38.836" v="14906"/>
        <pc:sldMkLst>
          <pc:docMk/>
          <pc:sldMk cId="3719223649" sldId="2146847638"/>
        </pc:sldMkLst>
      </pc:sldChg>
      <pc:sldChg chg="ord">
        <pc:chgData name="Panzironi, Flavia" userId="2605e054-86b8-47a6-8c99-cd9580752c93" providerId="ADAL" clId="{AEAAEDEC-7AAA-47A7-8A2E-8330D1CAD628}" dt="2022-10-24T09:45:38.836" v="14906"/>
        <pc:sldMkLst>
          <pc:docMk/>
          <pc:sldMk cId="358512838" sldId="2146847639"/>
        </pc:sldMkLst>
      </pc:sldChg>
      <pc:sldChg chg="del">
        <pc:chgData name="Panzironi, Flavia" userId="2605e054-86b8-47a6-8c99-cd9580752c93" providerId="ADAL" clId="{AEAAEDEC-7AAA-47A7-8A2E-8330D1CAD628}" dt="2022-10-24T09:45:18.340" v="14904" actId="47"/>
        <pc:sldMkLst>
          <pc:docMk/>
          <pc:sldMk cId="1718644978" sldId="2146847640"/>
        </pc:sldMkLst>
      </pc:sldChg>
      <pc:sldChg chg="ord">
        <pc:chgData name="Panzironi, Flavia" userId="2605e054-86b8-47a6-8c99-cd9580752c93" providerId="ADAL" clId="{AEAAEDEC-7AAA-47A7-8A2E-8330D1CAD628}" dt="2022-10-24T09:45:38.836" v="14906"/>
        <pc:sldMkLst>
          <pc:docMk/>
          <pc:sldMk cId="3542945438" sldId="2146847641"/>
        </pc:sldMkLst>
      </pc:sldChg>
      <pc:sldChg chg="delSp modSp mod ord">
        <pc:chgData name="Panzironi, Flavia" userId="2605e054-86b8-47a6-8c99-cd9580752c93" providerId="ADAL" clId="{AEAAEDEC-7AAA-47A7-8A2E-8330D1CAD628}" dt="2022-10-24T09:45:38.836" v="14906"/>
        <pc:sldMkLst>
          <pc:docMk/>
          <pc:sldMk cId="1530341783" sldId="2146847642"/>
        </pc:sldMkLst>
        <pc:spChg chg="del mod">
          <ac:chgData name="Panzironi, Flavia" userId="2605e054-86b8-47a6-8c99-cd9580752c93" providerId="ADAL" clId="{AEAAEDEC-7AAA-47A7-8A2E-8330D1CAD628}" dt="2022-10-17T16:46:50.405" v="11537" actId="478"/>
          <ac:spMkLst>
            <pc:docMk/>
            <pc:sldMk cId="1530341783" sldId="2146847642"/>
            <ac:spMk id="2" creationId="{ADC68EF7-47E6-48F7-B70F-DC38D24D586B}"/>
          </ac:spMkLst>
        </pc:spChg>
      </pc:sldChg>
      <pc:sldChg chg="ord">
        <pc:chgData name="Panzironi, Flavia" userId="2605e054-86b8-47a6-8c99-cd9580752c93" providerId="ADAL" clId="{AEAAEDEC-7AAA-47A7-8A2E-8330D1CAD628}" dt="2022-10-24T09:45:38.836" v="14906"/>
        <pc:sldMkLst>
          <pc:docMk/>
          <pc:sldMk cId="1551906418" sldId="2146847643"/>
        </pc:sldMkLst>
      </pc:sldChg>
      <pc:sldChg chg="ord">
        <pc:chgData name="Panzironi, Flavia" userId="2605e054-86b8-47a6-8c99-cd9580752c93" providerId="ADAL" clId="{AEAAEDEC-7AAA-47A7-8A2E-8330D1CAD628}" dt="2022-10-24T09:45:38.836" v="14906"/>
        <pc:sldMkLst>
          <pc:docMk/>
          <pc:sldMk cId="597203626" sldId="2146847644"/>
        </pc:sldMkLst>
      </pc:sldChg>
      <pc:sldChg chg="modSp mod ord">
        <pc:chgData name="Panzironi, Flavia" userId="2605e054-86b8-47a6-8c99-cd9580752c93" providerId="ADAL" clId="{AEAAEDEC-7AAA-47A7-8A2E-8330D1CAD628}" dt="2022-10-24T09:45:38.836" v="14906"/>
        <pc:sldMkLst>
          <pc:docMk/>
          <pc:sldMk cId="3314080453" sldId="2146847645"/>
        </pc:sldMkLst>
        <pc:picChg chg="mod">
          <ac:chgData name="Panzironi, Flavia" userId="2605e054-86b8-47a6-8c99-cd9580752c93" providerId="ADAL" clId="{AEAAEDEC-7AAA-47A7-8A2E-8330D1CAD628}" dt="2022-10-11T14:51:34.451" v="7704" actId="1037"/>
          <ac:picMkLst>
            <pc:docMk/>
            <pc:sldMk cId="3314080453" sldId="2146847645"/>
            <ac:picMk id="64" creationId="{1D99DA7A-EB6A-44D5-ABE0-13BC53AF6579}"/>
          </ac:picMkLst>
        </pc:picChg>
        <pc:picChg chg="mod">
          <ac:chgData name="Panzironi, Flavia" userId="2605e054-86b8-47a6-8c99-cd9580752c93" providerId="ADAL" clId="{AEAAEDEC-7AAA-47A7-8A2E-8330D1CAD628}" dt="2022-10-11T14:51:21.063" v="7699" actId="1076"/>
          <ac:picMkLst>
            <pc:docMk/>
            <pc:sldMk cId="3314080453" sldId="2146847645"/>
            <ac:picMk id="146" creationId="{CF8FD923-27DB-41D8-9932-112DCA5FAE85}"/>
          </ac:picMkLst>
        </pc:picChg>
      </pc:sldChg>
      <pc:sldChg chg="addSp delSp modSp mod ord">
        <pc:chgData name="Panzironi, Flavia" userId="2605e054-86b8-47a6-8c99-cd9580752c93" providerId="ADAL" clId="{AEAAEDEC-7AAA-47A7-8A2E-8330D1CAD628}" dt="2022-10-24T09:45:38.836" v="14906"/>
        <pc:sldMkLst>
          <pc:docMk/>
          <pc:sldMk cId="3308190260" sldId="2146847646"/>
        </pc:sldMkLst>
        <pc:spChg chg="del">
          <ac:chgData name="Panzironi, Flavia" userId="2605e054-86b8-47a6-8c99-cd9580752c93" providerId="ADAL" clId="{AEAAEDEC-7AAA-47A7-8A2E-8330D1CAD628}" dt="2022-10-07T08:16:48.524" v="7010" actId="478"/>
          <ac:spMkLst>
            <pc:docMk/>
            <pc:sldMk cId="3308190260" sldId="2146847646"/>
            <ac:spMk id="2" creationId="{6F8B10FE-7589-43ED-8D87-14C20C4EA232}"/>
          </ac:spMkLst>
        </pc:spChg>
        <pc:spChg chg="add mod">
          <ac:chgData name="Panzironi, Flavia" userId="2605e054-86b8-47a6-8c99-cd9580752c93" providerId="ADAL" clId="{AEAAEDEC-7AAA-47A7-8A2E-8330D1CAD628}" dt="2022-10-07T08:18:39.915" v="7087" actId="164"/>
          <ac:spMkLst>
            <pc:docMk/>
            <pc:sldMk cId="3308190260" sldId="2146847646"/>
            <ac:spMk id="18" creationId="{CFDF31B9-6BBE-4B1C-BB6B-49FC17E1394F}"/>
          </ac:spMkLst>
        </pc:spChg>
        <pc:spChg chg="del">
          <ac:chgData name="Panzironi, Flavia" userId="2605e054-86b8-47a6-8c99-cd9580752c93" providerId="ADAL" clId="{AEAAEDEC-7AAA-47A7-8A2E-8330D1CAD628}" dt="2022-10-07T08:17:04.080" v="7011" actId="478"/>
          <ac:spMkLst>
            <pc:docMk/>
            <pc:sldMk cId="3308190260" sldId="2146847646"/>
            <ac:spMk id="50" creationId="{33C44E49-4FA4-4164-AFCD-981A258248A2}"/>
          </ac:spMkLst>
        </pc:spChg>
        <pc:grpChg chg="mod">
          <ac:chgData name="Panzironi, Flavia" userId="2605e054-86b8-47a6-8c99-cd9580752c93" providerId="ADAL" clId="{AEAAEDEC-7AAA-47A7-8A2E-8330D1CAD628}" dt="2022-10-07T08:18:39.915" v="7087" actId="164"/>
          <ac:grpSpMkLst>
            <pc:docMk/>
            <pc:sldMk cId="3308190260" sldId="2146847646"/>
            <ac:grpSpMk id="17" creationId="{3AAAB3AC-7888-FF58-2FB7-840532C306BB}"/>
          </ac:grpSpMkLst>
        </pc:grpChg>
        <pc:grpChg chg="add mod">
          <ac:chgData name="Panzironi, Flavia" userId="2605e054-86b8-47a6-8c99-cd9580752c93" providerId="ADAL" clId="{AEAAEDEC-7AAA-47A7-8A2E-8330D1CAD628}" dt="2022-10-07T08:18:39.915" v="7087" actId="164"/>
          <ac:grpSpMkLst>
            <pc:docMk/>
            <pc:sldMk cId="3308190260" sldId="2146847646"/>
            <ac:grpSpMk id="19" creationId="{0FFFEA45-05FE-4C42-8AD7-EB86F04220C7}"/>
          </ac:grpSpMkLst>
        </pc:grpChg>
        <pc:picChg chg="mod">
          <ac:chgData name="Panzironi, Flavia" userId="2605e054-86b8-47a6-8c99-cd9580752c93" providerId="ADAL" clId="{AEAAEDEC-7AAA-47A7-8A2E-8330D1CAD628}" dt="2022-10-07T08:18:39.915" v="7087" actId="164"/>
          <ac:picMkLst>
            <pc:docMk/>
            <pc:sldMk cId="3308190260" sldId="2146847646"/>
            <ac:picMk id="6" creationId="{04196E9A-ABBC-B5BE-2063-785BAB789104}"/>
          </ac:picMkLst>
        </pc:picChg>
        <pc:picChg chg="mod">
          <ac:chgData name="Panzironi, Flavia" userId="2605e054-86b8-47a6-8c99-cd9580752c93" providerId="ADAL" clId="{AEAAEDEC-7AAA-47A7-8A2E-8330D1CAD628}" dt="2022-10-07T08:18:39.915" v="7087" actId="164"/>
          <ac:picMkLst>
            <pc:docMk/>
            <pc:sldMk cId="3308190260" sldId="2146847646"/>
            <ac:picMk id="9" creationId="{2543F4AE-B71E-1FB7-CC2A-1A1347D6BEEE}"/>
          </ac:picMkLst>
        </pc:picChg>
        <pc:picChg chg="mod">
          <ac:chgData name="Panzironi, Flavia" userId="2605e054-86b8-47a6-8c99-cd9580752c93" providerId="ADAL" clId="{AEAAEDEC-7AAA-47A7-8A2E-8330D1CAD628}" dt="2022-10-07T08:18:39.915" v="7087" actId="164"/>
          <ac:picMkLst>
            <pc:docMk/>
            <pc:sldMk cId="3308190260" sldId="2146847646"/>
            <ac:picMk id="12" creationId="{BF8C5D49-E56C-A4D7-148F-4AFBD9C93048}"/>
          </ac:picMkLst>
        </pc:picChg>
        <pc:picChg chg="mod">
          <ac:chgData name="Panzironi, Flavia" userId="2605e054-86b8-47a6-8c99-cd9580752c93" providerId="ADAL" clId="{AEAAEDEC-7AAA-47A7-8A2E-8330D1CAD628}" dt="2022-10-07T08:18:39.915" v="7087" actId="164"/>
          <ac:picMkLst>
            <pc:docMk/>
            <pc:sldMk cId="3308190260" sldId="2146847646"/>
            <ac:picMk id="13" creationId="{8DB42126-25D1-90A2-CEE1-D101133F2D0D}"/>
          </ac:picMkLst>
        </pc:picChg>
        <pc:picChg chg="mod">
          <ac:chgData name="Panzironi, Flavia" userId="2605e054-86b8-47a6-8c99-cd9580752c93" providerId="ADAL" clId="{AEAAEDEC-7AAA-47A7-8A2E-8330D1CAD628}" dt="2022-10-07T08:18:39.915" v="7087" actId="164"/>
          <ac:picMkLst>
            <pc:docMk/>
            <pc:sldMk cId="3308190260" sldId="2146847646"/>
            <ac:picMk id="14" creationId="{19E5878A-A36F-F5A2-74B4-3A58C340A9B9}"/>
          </ac:picMkLst>
        </pc:picChg>
        <pc:picChg chg="del">
          <ac:chgData name="Panzironi, Flavia" userId="2605e054-86b8-47a6-8c99-cd9580752c93" providerId="ADAL" clId="{AEAAEDEC-7AAA-47A7-8A2E-8330D1CAD628}" dt="2022-10-07T08:12:22.056" v="6964" actId="478"/>
          <ac:picMkLst>
            <pc:docMk/>
            <pc:sldMk cId="3308190260" sldId="2146847646"/>
            <ac:picMk id="16" creationId="{4E766715-9DCC-2DD0-81DB-19938342FCA3}"/>
          </ac:picMkLst>
        </pc:picChg>
        <pc:picChg chg="mod">
          <ac:chgData name="Panzironi, Flavia" userId="2605e054-86b8-47a6-8c99-cd9580752c93" providerId="ADAL" clId="{AEAAEDEC-7AAA-47A7-8A2E-8330D1CAD628}" dt="2022-10-07T08:13:43.281" v="6988" actId="1035"/>
          <ac:picMkLst>
            <pc:docMk/>
            <pc:sldMk cId="3308190260" sldId="2146847646"/>
            <ac:picMk id="85" creationId="{BA12C3A3-82F9-1EB9-BD6D-F2A8D2B61A2D}"/>
          </ac:picMkLst>
        </pc:picChg>
      </pc:sldChg>
      <pc:sldChg chg="ord">
        <pc:chgData name="Panzironi, Flavia" userId="2605e054-86b8-47a6-8c99-cd9580752c93" providerId="ADAL" clId="{AEAAEDEC-7AAA-47A7-8A2E-8330D1CAD628}" dt="2022-10-24T09:45:38.836" v="14906"/>
        <pc:sldMkLst>
          <pc:docMk/>
          <pc:sldMk cId="3450892028" sldId="2146847649"/>
        </pc:sldMkLst>
      </pc:sldChg>
      <pc:sldChg chg="ord">
        <pc:chgData name="Panzironi, Flavia" userId="2605e054-86b8-47a6-8c99-cd9580752c93" providerId="ADAL" clId="{AEAAEDEC-7AAA-47A7-8A2E-8330D1CAD628}" dt="2022-10-24T09:45:38.836" v="14906"/>
        <pc:sldMkLst>
          <pc:docMk/>
          <pc:sldMk cId="1129202224" sldId="2146847650"/>
        </pc:sldMkLst>
      </pc:sldChg>
      <pc:sldChg chg="ord">
        <pc:chgData name="Panzironi, Flavia" userId="2605e054-86b8-47a6-8c99-cd9580752c93" providerId="ADAL" clId="{AEAAEDEC-7AAA-47A7-8A2E-8330D1CAD628}" dt="2022-10-24T09:45:38.836" v="14906"/>
        <pc:sldMkLst>
          <pc:docMk/>
          <pc:sldMk cId="1130529086" sldId="2146847651"/>
        </pc:sldMkLst>
      </pc:sldChg>
      <pc:sldChg chg="addSp modSp add del mod">
        <pc:chgData name="Panzironi, Flavia" userId="2605e054-86b8-47a6-8c99-cd9580752c93" providerId="ADAL" clId="{AEAAEDEC-7AAA-47A7-8A2E-8330D1CAD628}" dt="2022-10-04T14:47:07.587" v="3870" actId="20577"/>
        <pc:sldMkLst>
          <pc:docMk/>
          <pc:sldMk cId="2674895521" sldId="2146847652"/>
        </pc:sldMkLst>
        <pc:spChg chg="add mod">
          <ac:chgData name="Panzironi, Flavia" userId="2605e054-86b8-47a6-8c99-cd9580752c93" providerId="ADAL" clId="{AEAAEDEC-7AAA-47A7-8A2E-8330D1CAD628}" dt="2022-10-04T14:47:07.587" v="3870" actId="20577"/>
          <ac:spMkLst>
            <pc:docMk/>
            <pc:sldMk cId="2674895521" sldId="2146847652"/>
            <ac:spMk id="3" creationId="{5C95932F-D251-4E9C-B59D-3720BE8A8CE6}"/>
          </ac:spMkLst>
        </pc:spChg>
      </pc:sldChg>
      <pc:sldChg chg="addSp delSp modSp add del mod">
        <pc:chgData name="Panzironi, Flavia" userId="2605e054-86b8-47a6-8c99-cd9580752c93" providerId="ADAL" clId="{AEAAEDEC-7AAA-47A7-8A2E-8330D1CAD628}" dt="2022-10-13T14:03:07.289" v="9700" actId="2696"/>
        <pc:sldMkLst>
          <pc:docMk/>
          <pc:sldMk cId="1734959554" sldId="2146847653"/>
        </pc:sldMkLst>
        <pc:picChg chg="del">
          <ac:chgData name="Panzironi, Flavia" userId="2605e054-86b8-47a6-8c99-cd9580752c93" providerId="ADAL" clId="{AEAAEDEC-7AAA-47A7-8A2E-8330D1CAD628}" dt="2022-10-05T09:57:43.168" v="3931" actId="478"/>
          <ac:picMkLst>
            <pc:docMk/>
            <pc:sldMk cId="1734959554" sldId="2146847653"/>
            <ac:picMk id="4" creationId="{8753517F-EEE0-F448-8C97-E5078F4C5C24}"/>
          </ac:picMkLst>
        </pc:picChg>
        <pc:picChg chg="add mod">
          <ac:chgData name="Panzironi, Flavia" userId="2605e054-86b8-47a6-8c99-cd9580752c93" providerId="ADAL" clId="{AEAAEDEC-7AAA-47A7-8A2E-8330D1CAD628}" dt="2022-10-05T09:57:52.630" v="3932"/>
          <ac:picMkLst>
            <pc:docMk/>
            <pc:sldMk cId="1734959554" sldId="2146847653"/>
            <ac:picMk id="72" creationId="{B748B7CF-EB87-4487-8D57-065F7E49D0B2}"/>
          </ac:picMkLst>
        </pc:picChg>
      </pc:sldChg>
      <pc:sldChg chg="add">
        <pc:chgData name="Panzironi, Flavia" userId="2605e054-86b8-47a6-8c99-cd9580752c93" providerId="ADAL" clId="{AEAAEDEC-7AAA-47A7-8A2E-8330D1CAD628}" dt="2022-10-13T14:03:11.336" v="9701"/>
        <pc:sldMkLst>
          <pc:docMk/>
          <pc:sldMk cId="3136125307" sldId="2146847653"/>
        </pc:sldMkLst>
      </pc:sldChg>
      <pc:sldChg chg="addSp delSp modSp add mod">
        <pc:chgData name="Panzironi, Flavia" userId="2605e054-86b8-47a6-8c99-cd9580752c93" providerId="ADAL" clId="{AEAAEDEC-7AAA-47A7-8A2E-8330D1CAD628}" dt="2022-10-21T15:59:21.069" v="14774" actId="478"/>
        <pc:sldMkLst>
          <pc:docMk/>
          <pc:sldMk cId="3530460167" sldId="2146847654"/>
        </pc:sldMkLst>
        <pc:spChg chg="add del mod">
          <ac:chgData name="Panzironi, Flavia" userId="2605e054-86b8-47a6-8c99-cd9580752c93" providerId="ADAL" clId="{AEAAEDEC-7AAA-47A7-8A2E-8330D1CAD628}" dt="2022-10-12T14:54:35.313" v="8395" actId="478"/>
          <ac:spMkLst>
            <pc:docMk/>
            <pc:sldMk cId="3530460167" sldId="2146847654"/>
            <ac:spMk id="2" creationId="{7683D250-B8E5-403F-B5F6-11D17F8D70F0}"/>
          </ac:spMkLst>
        </pc:spChg>
        <pc:spChg chg="mod topLvl">
          <ac:chgData name="Panzironi, Flavia" userId="2605e054-86b8-47a6-8c99-cd9580752c93" providerId="ADAL" clId="{AEAAEDEC-7AAA-47A7-8A2E-8330D1CAD628}" dt="2022-10-05T15:20:10.852" v="4568" actId="1036"/>
          <ac:spMkLst>
            <pc:docMk/>
            <pc:sldMk cId="3530460167" sldId="2146847654"/>
            <ac:spMk id="6" creationId="{42C423DD-5BE2-C274-00FF-B95A0F9B0C1B}"/>
          </ac:spMkLst>
        </pc:spChg>
        <pc:spChg chg="mod topLvl">
          <ac:chgData name="Panzironi, Flavia" userId="2605e054-86b8-47a6-8c99-cd9580752c93" providerId="ADAL" clId="{AEAAEDEC-7AAA-47A7-8A2E-8330D1CAD628}" dt="2022-10-05T15:20:10.852" v="4568" actId="1036"/>
          <ac:spMkLst>
            <pc:docMk/>
            <pc:sldMk cId="3530460167" sldId="2146847654"/>
            <ac:spMk id="10" creationId="{8ED7F986-57F7-BA8E-FC32-8281F49021D2}"/>
          </ac:spMkLst>
        </pc:spChg>
        <pc:spChg chg="mod topLvl">
          <ac:chgData name="Panzironi, Flavia" userId="2605e054-86b8-47a6-8c99-cd9580752c93" providerId="ADAL" clId="{AEAAEDEC-7AAA-47A7-8A2E-8330D1CAD628}" dt="2022-10-05T15:20:10.852" v="4568" actId="1036"/>
          <ac:spMkLst>
            <pc:docMk/>
            <pc:sldMk cId="3530460167" sldId="2146847654"/>
            <ac:spMk id="73" creationId="{DB8D40DA-B015-4174-AA2A-6C15F61311F8}"/>
          </ac:spMkLst>
        </pc:spChg>
        <pc:spChg chg="mod topLvl">
          <ac:chgData name="Panzironi, Flavia" userId="2605e054-86b8-47a6-8c99-cd9580752c93" providerId="ADAL" clId="{AEAAEDEC-7AAA-47A7-8A2E-8330D1CAD628}" dt="2022-10-05T15:20:10.852" v="4568" actId="1036"/>
          <ac:spMkLst>
            <pc:docMk/>
            <pc:sldMk cId="3530460167" sldId="2146847654"/>
            <ac:spMk id="74" creationId="{BEF4C2D4-2D1A-414E-B6D9-C940DE98BCD2}"/>
          </ac:spMkLst>
        </pc:spChg>
        <pc:spChg chg="mod topLvl">
          <ac:chgData name="Panzironi, Flavia" userId="2605e054-86b8-47a6-8c99-cd9580752c93" providerId="ADAL" clId="{AEAAEDEC-7AAA-47A7-8A2E-8330D1CAD628}" dt="2022-10-05T15:20:10.852" v="4568" actId="1036"/>
          <ac:spMkLst>
            <pc:docMk/>
            <pc:sldMk cId="3530460167" sldId="2146847654"/>
            <ac:spMk id="75" creationId="{F0FB5F94-5E6C-4E07-9E67-9D58C12D0755}"/>
          </ac:spMkLst>
        </pc:spChg>
        <pc:spChg chg="add del mod">
          <ac:chgData name="Panzironi, Flavia" userId="2605e054-86b8-47a6-8c99-cd9580752c93" providerId="ADAL" clId="{AEAAEDEC-7AAA-47A7-8A2E-8330D1CAD628}" dt="2022-10-05T10:16:01.958" v="3983"/>
          <ac:spMkLst>
            <pc:docMk/>
            <pc:sldMk cId="3530460167" sldId="2146847654"/>
            <ac:spMk id="82" creationId="{A9560F59-0A0C-4E7A-BA16-AD75B4F8083F}"/>
          </ac:spMkLst>
        </pc:spChg>
        <pc:spChg chg="add mod">
          <ac:chgData name="Panzironi, Flavia" userId="2605e054-86b8-47a6-8c99-cd9580752c93" providerId="ADAL" clId="{AEAAEDEC-7AAA-47A7-8A2E-8330D1CAD628}" dt="2022-10-12T14:59:17.885" v="8863" actId="113"/>
          <ac:spMkLst>
            <pc:docMk/>
            <pc:sldMk cId="3530460167" sldId="2146847654"/>
            <ac:spMk id="120" creationId="{E67556AB-3C4F-42E7-94AC-51507424E9BE}"/>
          </ac:spMkLst>
        </pc:spChg>
        <pc:spChg chg="add del mod">
          <ac:chgData name="Panzironi, Flavia" userId="2605e054-86b8-47a6-8c99-cd9580752c93" providerId="ADAL" clId="{AEAAEDEC-7AAA-47A7-8A2E-8330D1CAD628}" dt="2022-10-12T14:59:44.415" v="8866" actId="478"/>
          <ac:spMkLst>
            <pc:docMk/>
            <pc:sldMk cId="3530460167" sldId="2146847654"/>
            <ac:spMk id="132" creationId="{0B75B56C-4BE3-4229-8AAA-4A0C0D0EA626}"/>
          </ac:spMkLst>
        </pc:spChg>
        <pc:spChg chg="add del mod">
          <ac:chgData name="Panzironi, Flavia" userId="2605e054-86b8-47a6-8c99-cd9580752c93" providerId="ADAL" clId="{AEAAEDEC-7AAA-47A7-8A2E-8330D1CAD628}" dt="2022-10-12T12:57:05.267" v="8194" actId="478"/>
          <ac:spMkLst>
            <pc:docMk/>
            <pc:sldMk cId="3530460167" sldId="2146847654"/>
            <ac:spMk id="133" creationId="{5FE1733C-5147-4494-9196-2E8916811104}"/>
          </ac:spMkLst>
        </pc:spChg>
        <pc:spChg chg="add mod">
          <ac:chgData name="Panzironi, Flavia" userId="2605e054-86b8-47a6-8c99-cd9580752c93" providerId="ADAL" clId="{AEAAEDEC-7AAA-47A7-8A2E-8330D1CAD628}" dt="2022-10-12T14:59:31.130" v="8865" actId="14100"/>
          <ac:spMkLst>
            <pc:docMk/>
            <pc:sldMk cId="3530460167" sldId="2146847654"/>
            <ac:spMk id="150" creationId="{DB929BD7-0A57-4939-8594-711C9CCB3245}"/>
          </ac:spMkLst>
        </pc:spChg>
        <pc:spChg chg="mod topLvl">
          <ac:chgData name="Panzironi, Flavia" userId="2605e054-86b8-47a6-8c99-cd9580752c93" providerId="ADAL" clId="{AEAAEDEC-7AAA-47A7-8A2E-8330D1CAD628}" dt="2022-10-05T15:20:10.852" v="4568" actId="1036"/>
          <ac:spMkLst>
            <pc:docMk/>
            <pc:sldMk cId="3530460167" sldId="2146847654"/>
            <ac:spMk id="204" creationId="{EA407ACD-8BFD-3C67-E97B-6430B69CA61C}"/>
          </ac:spMkLst>
        </pc:spChg>
        <pc:spChg chg="mod">
          <ac:chgData name="Panzironi, Flavia" userId="2605e054-86b8-47a6-8c99-cd9580752c93" providerId="ADAL" clId="{AEAAEDEC-7AAA-47A7-8A2E-8330D1CAD628}" dt="2022-10-05T11:10:17.880" v="4225" actId="165"/>
          <ac:spMkLst>
            <pc:docMk/>
            <pc:sldMk cId="3530460167" sldId="2146847654"/>
            <ac:spMk id="243" creationId="{170C48F9-D4F1-D0F9-8E8A-E6649DF11701}"/>
          </ac:spMkLst>
        </pc:spChg>
        <pc:spChg chg="mod">
          <ac:chgData name="Panzironi, Flavia" userId="2605e054-86b8-47a6-8c99-cd9580752c93" providerId="ADAL" clId="{AEAAEDEC-7AAA-47A7-8A2E-8330D1CAD628}" dt="2022-10-05T15:19:59.845" v="4552" actId="165"/>
          <ac:spMkLst>
            <pc:docMk/>
            <pc:sldMk cId="3530460167" sldId="2146847654"/>
            <ac:spMk id="263" creationId="{3B8CFB18-B2C1-19E7-93E9-C8BA63AD79BD}"/>
          </ac:spMkLst>
        </pc:spChg>
        <pc:grpChg chg="del mod topLvl">
          <ac:chgData name="Panzironi, Flavia" userId="2605e054-86b8-47a6-8c99-cd9580752c93" providerId="ADAL" clId="{AEAAEDEC-7AAA-47A7-8A2E-8330D1CAD628}" dt="2022-10-05T11:10:24.039" v="4226" actId="165"/>
          <ac:grpSpMkLst>
            <pc:docMk/>
            <pc:sldMk cId="3530460167" sldId="2146847654"/>
            <ac:grpSpMk id="2" creationId="{F6DA93E1-D6F8-4E98-92AB-48EC2E464CCA}"/>
          </ac:grpSpMkLst>
        </pc:grpChg>
        <pc:grpChg chg="del mod topLvl">
          <ac:chgData name="Panzironi, Flavia" userId="2605e054-86b8-47a6-8c99-cd9580752c93" providerId="ADAL" clId="{AEAAEDEC-7AAA-47A7-8A2E-8330D1CAD628}" dt="2022-10-05T11:10:24.039" v="4226" actId="165"/>
          <ac:grpSpMkLst>
            <pc:docMk/>
            <pc:sldMk cId="3530460167" sldId="2146847654"/>
            <ac:grpSpMk id="5" creationId="{DC680168-DB03-28F0-88F6-36823A45DBFF}"/>
          </ac:grpSpMkLst>
        </pc:grpChg>
        <pc:grpChg chg="del mod topLvl">
          <ac:chgData name="Panzironi, Flavia" userId="2605e054-86b8-47a6-8c99-cd9580752c93" providerId="ADAL" clId="{AEAAEDEC-7AAA-47A7-8A2E-8330D1CAD628}" dt="2022-10-05T11:10:24.039" v="4226" actId="165"/>
          <ac:grpSpMkLst>
            <pc:docMk/>
            <pc:sldMk cId="3530460167" sldId="2146847654"/>
            <ac:grpSpMk id="9" creationId="{80EB7FFF-1FD2-CDFA-0049-68FFA3AB6BFC}"/>
          </ac:grpSpMkLst>
        </pc:grpChg>
        <pc:grpChg chg="add del mod">
          <ac:chgData name="Panzironi, Flavia" userId="2605e054-86b8-47a6-8c99-cd9580752c93" providerId="ADAL" clId="{AEAAEDEC-7AAA-47A7-8A2E-8330D1CAD628}" dt="2022-10-05T11:09:51.379" v="4218" actId="165"/>
          <ac:grpSpMkLst>
            <pc:docMk/>
            <pc:sldMk cId="3530460167" sldId="2146847654"/>
            <ac:grpSpMk id="29" creationId="{19FEF243-7143-4527-BEF1-2FC5552548B4}"/>
          </ac:grpSpMkLst>
        </pc:grpChg>
        <pc:grpChg chg="del mod">
          <ac:chgData name="Panzironi, Flavia" userId="2605e054-86b8-47a6-8c99-cd9580752c93" providerId="ADAL" clId="{AEAAEDEC-7AAA-47A7-8A2E-8330D1CAD628}" dt="2022-10-05T11:10:11.611" v="4224" actId="165"/>
          <ac:grpSpMkLst>
            <pc:docMk/>
            <pc:sldMk cId="3530460167" sldId="2146847654"/>
            <ac:grpSpMk id="174" creationId="{19071D69-E79C-695F-44DD-49693A2861DC}"/>
          </ac:grpSpMkLst>
        </pc:grpChg>
        <pc:grpChg chg="del mod topLvl">
          <ac:chgData name="Panzironi, Flavia" userId="2605e054-86b8-47a6-8c99-cd9580752c93" providerId="ADAL" clId="{AEAAEDEC-7AAA-47A7-8A2E-8330D1CAD628}" dt="2022-10-05T11:10:17.880" v="4225" actId="165"/>
          <ac:grpSpMkLst>
            <pc:docMk/>
            <pc:sldMk cId="3530460167" sldId="2146847654"/>
            <ac:grpSpMk id="207" creationId="{F75D9B92-9EC6-5AC3-A296-34DB3F7F560E}"/>
          </ac:grpSpMkLst>
        </pc:grpChg>
        <pc:grpChg chg="mod topLvl">
          <ac:chgData name="Panzironi, Flavia" userId="2605e054-86b8-47a6-8c99-cd9580752c93" providerId="ADAL" clId="{AEAAEDEC-7AAA-47A7-8A2E-8330D1CAD628}" dt="2022-10-05T11:10:17.880" v="4225" actId="165"/>
          <ac:grpSpMkLst>
            <pc:docMk/>
            <pc:sldMk cId="3530460167" sldId="2146847654"/>
            <ac:grpSpMk id="219" creationId="{B1BF7321-FB38-109D-6FEB-96DD60D47E21}"/>
          </ac:grpSpMkLst>
        </pc:grpChg>
        <pc:grpChg chg="del mod">
          <ac:chgData name="Panzironi, Flavia" userId="2605e054-86b8-47a6-8c99-cd9580752c93" providerId="ADAL" clId="{AEAAEDEC-7AAA-47A7-8A2E-8330D1CAD628}" dt="2022-10-05T15:19:59.845" v="4552" actId="165"/>
          <ac:grpSpMkLst>
            <pc:docMk/>
            <pc:sldMk cId="3530460167" sldId="2146847654"/>
            <ac:grpSpMk id="253" creationId="{782A3972-492E-31F4-8C6C-EDCB04B25377}"/>
          </ac:grpSpMkLst>
        </pc:grpChg>
        <pc:grpChg chg="mod topLvl">
          <ac:chgData name="Panzironi, Flavia" userId="2605e054-86b8-47a6-8c99-cd9580752c93" providerId="ADAL" clId="{AEAAEDEC-7AAA-47A7-8A2E-8330D1CAD628}" dt="2022-10-05T15:20:10.852" v="4568" actId="1036"/>
          <ac:grpSpMkLst>
            <pc:docMk/>
            <pc:sldMk cId="3530460167" sldId="2146847654"/>
            <ac:grpSpMk id="260" creationId="{71AFBDF2-BBCF-7090-E7CD-FA67101816B8}"/>
          </ac:grpSpMkLst>
        </pc:grpChg>
        <pc:picChg chg="del">
          <ac:chgData name="Panzironi, Flavia" userId="2605e054-86b8-47a6-8c99-cd9580752c93" providerId="ADAL" clId="{AEAAEDEC-7AAA-47A7-8A2E-8330D1CAD628}" dt="2022-10-21T15:59:21.069" v="14774" actId="478"/>
          <ac:picMkLst>
            <pc:docMk/>
            <pc:sldMk cId="3530460167" sldId="2146847654"/>
            <ac:picMk id="2" creationId="{F024569B-6ADF-6829-287E-C8CC1741C4ED}"/>
          </ac:picMkLst>
        </pc:picChg>
        <pc:picChg chg="mod">
          <ac:chgData name="Panzironi, Flavia" userId="2605e054-86b8-47a6-8c99-cd9580752c93" providerId="ADAL" clId="{AEAAEDEC-7AAA-47A7-8A2E-8330D1CAD628}" dt="2022-10-05T15:20:10.852" v="4568" actId="1036"/>
          <ac:picMkLst>
            <pc:docMk/>
            <pc:sldMk cId="3530460167" sldId="2146847654"/>
            <ac:picMk id="3" creationId="{5B6B7227-56C8-E590-E2B4-75D5E58DE7E6}"/>
          </ac:picMkLst>
        </pc:picChg>
        <pc:picChg chg="mod topLvl">
          <ac:chgData name="Panzironi, Flavia" userId="2605e054-86b8-47a6-8c99-cd9580752c93" providerId="ADAL" clId="{AEAAEDEC-7AAA-47A7-8A2E-8330D1CAD628}" dt="2022-10-05T15:20:10.852" v="4568" actId="1036"/>
          <ac:picMkLst>
            <pc:docMk/>
            <pc:sldMk cId="3530460167" sldId="2146847654"/>
            <ac:picMk id="4" creationId="{75D993A6-AA05-21AF-5502-18E25FD5D9C4}"/>
          </ac:picMkLst>
        </pc:picChg>
        <pc:picChg chg="mod topLvl">
          <ac:chgData name="Panzironi, Flavia" userId="2605e054-86b8-47a6-8c99-cd9580752c93" providerId="ADAL" clId="{AEAAEDEC-7AAA-47A7-8A2E-8330D1CAD628}" dt="2022-10-05T15:20:10.852" v="4568" actId="1036"/>
          <ac:picMkLst>
            <pc:docMk/>
            <pc:sldMk cId="3530460167" sldId="2146847654"/>
            <ac:picMk id="7" creationId="{9BBCDCFB-3B2E-3B08-99FC-7D9BAE353DE2}"/>
          </ac:picMkLst>
        </pc:picChg>
        <pc:picChg chg="mod topLvl">
          <ac:chgData name="Panzironi, Flavia" userId="2605e054-86b8-47a6-8c99-cd9580752c93" providerId="ADAL" clId="{AEAAEDEC-7AAA-47A7-8A2E-8330D1CAD628}" dt="2022-10-05T15:20:10.852" v="4568" actId="1036"/>
          <ac:picMkLst>
            <pc:docMk/>
            <pc:sldMk cId="3530460167" sldId="2146847654"/>
            <ac:picMk id="8" creationId="{C9144C94-15C4-7096-FC1E-AC2973DADA2A}"/>
          </ac:picMkLst>
        </pc:picChg>
        <pc:picChg chg="mod topLvl">
          <ac:chgData name="Panzironi, Flavia" userId="2605e054-86b8-47a6-8c99-cd9580752c93" providerId="ADAL" clId="{AEAAEDEC-7AAA-47A7-8A2E-8330D1CAD628}" dt="2022-10-05T15:20:10.852" v="4568" actId="1036"/>
          <ac:picMkLst>
            <pc:docMk/>
            <pc:sldMk cId="3530460167" sldId="2146847654"/>
            <ac:picMk id="11" creationId="{2E87D08A-1287-6168-C90E-52B2D7F35B52}"/>
          </ac:picMkLst>
        </pc:picChg>
        <pc:picChg chg="add del">
          <ac:chgData name="Panzironi, Flavia" userId="2605e054-86b8-47a6-8c99-cd9580752c93" providerId="ADAL" clId="{AEAAEDEC-7AAA-47A7-8A2E-8330D1CAD628}" dt="2022-10-05T10:12:59.140" v="3961" actId="478"/>
          <ac:picMkLst>
            <pc:docMk/>
            <pc:sldMk cId="3530460167" sldId="2146847654"/>
            <ac:picMk id="12" creationId="{737E493B-E977-A2DC-C91A-07DC3F3D736F}"/>
          </ac:picMkLst>
        </pc:picChg>
        <pc:picChg chg="mod topLvl">
          <ac:chgData name="Panzironi, Flavia" userId="2605e054-86b8-47a6-8c99-cd9580752c93" providerId="ADAL" clId="{AEAAEDEC-7AAA-47A7-8A2E-8330D1CAD628}" dt="2022-10-05T15:20:10.852" v="4568" actId="1036"/>
          <ac:picMkLst>
            <pc:docMk/>
            <pc:sldMk cId="3530460167" sldId="2146847654"/>
            <ac:picMk id="12" creationId="{FE8BA717-B7FB-F8E5-3C04-A2C47F441723}"/>
          </ac:picMkLst>
        </pc:picChg>
        <pc:picChg chg="mod topLvl">
          <ac:chgData name="Panzironi, Flavia" userId="2605e054-86b8-47a6-8c99-cd9580752c93" providerId="ADAL" clId="{AEAAEDEC-7AAA-47A7-8A2E-8330D1CAD628}" dt="2022-10-05T15:20:10.852" v="4568" actId="1036"/>
          <ac:picMkLst>
            <pc:docMk/>
            <pc:sldMk cId="3530460167" sldId="2146847654"/>
            <ac:picMk id="13" creationId="{FCCD9F3E-5713-0863-98E5-F88A116D1B39}"/>
          </ac:picMkLst>
        </pc:picChg>
        <pc:picChg chg="mod modCrop">
          <ac:chgData name="Panzironi, Flavia" userId="2605e054-86b8-47a6-8c99-cd9580752c93" providerId="ADAL" clId="{AEAAEDEC-7AAA-47A7-8A2E-8330D1CAD628}" dt="2022-10-05T10:14:41.071" v="3979" actId="732"/>
          <ac:picMkLst>
            <pc:docMk/>
            <pc:sldMk cId="3530460167" sldId="2146847654"/>
            <ac:picMk id="18" creationId="{2BD75BF4-ECF8-95B7-948D-EB07718D92F7}"/>
          </ac:picMkLst>
        </pc:picChg>
        <pc:picChg chg="mod topLvl">
          <ac:chgData name="Panzironi, Flavia" userId="2605e054-86b8-47a6-8c99-cd9580752c93" providerId="ADAL" clId="{AEAAEDEC-7AAA-47A7-8A2E-8330D1CAD628}" dt="2022-10-05T15:20:10.852" v="4568" actId="1036"/>
          <ac:picMkLst>
            <pc:docMk/>
            <pc:sldMk cId="3530460167" sldId="2146847654"/>
            <ac:picMk id="20" creationId="{6F9B967D-B7D9-B0FA-0F0C-E445E2E14B3F}"/>
          </ac:picMkLst>
        </pc:picChg>
        <pc:picChg chg="mod topLvl">
          <ac:chgData name="Panzironi, Flavia" userId="2605e054-86b8-47a6-8c99-cd9580752c93" providerId="ADAL" clId="{AEAAEDEC-7AAA-47A7-8A2E-8330D1CAD628}" dt="2022-10-05T15:20:10.852" v="4568" actId="1036"/>
          <ac:picMkLst>
            <pc:docMk/>
            <pc:sldMk cId="3530460167" sldId="2146847654"/>
            <ac:picMk id="21" creationId="{0F16EA3A-88CB-2AED-3AA6-A2ED8FAFD03A}"/>
          </ac:picMkLst>
        </pc:picChg>
        <pc:picChg chg="mod topLvl">
          <ac:chgData name="Panzironi, Flavia" userId="2605e054-86b8-47a6-8c99-cd9580752c93" providerId="ADAL" clId="{AEAAEDEC-7AAA-47A7-8A2E-8330D1CAD628}" dt="2022-10-05T15:20:10.852" v="4568" actId="1036"/>
          <ac:picMkLst>
            <pc:docMk/>
            <pc:sldMk cId="3530460167" sldId="2146847654"/>
            <ac:picMk id="22" creationId="{98CCAB91-09A8-01B9-0499-2695AEC1B9F2}"/>
          </ac:picMkLst>
        </pc:picChg>
        <pc:picChg chg="mod topLvl">
          <ac:chgData name="Panzironi, Flavia" userId="2605e054-86b8-47a6-8c99-cd9580752c93" providerId="ADAL" clId="{AEAAEDEC-7AAA-47A7-8A2E-8330D1CAD628}" dt="2022-10-05T15:20:10.852" v="4568" actId="1036"/>
          <ac:picMkLst>
            <pc:docMk/>
            <pc:sldMk cId="3530460167" sldId="2146847654"/>
            <ac:picMk id="23" creationId="{2C040523-4530-1059-ED9F-8EE939E61F27}"/>
          </ac:picMkLst>
        </pc:picChg>
        <pc:picChg chg="mod topLvl">
          <ac:chgData name="Panzironi, Flavia" userId="2605e054-86b8-47a6-8c99-cd9580752c93" providerId="ADAL" clId="{AEAAEDEC-7AAA-47A7-8A2E-8330D1CAD628}" dt="2022-10-05T15:20:10.852" v="4568" actId="1036"/>
          <ac:picMkLst>
            <pc:docMk/>
            <pc:sldMk cId="3530460167" sldId="2146847654"/>
            <ac:picMk id="24" creationId="{2C806357-1E20-DEAD-0E23-97E4DCBD9B91}"/>
          </ac:picMkLst>
        </pc:picChg>
        <pc:picChg chg="mod topLvl">
          <ac:chgData name="Panzironi, Flavia" userId="2605e054-86b8-47a6-8c99-cd9580752c93" providerId="ADAL" clId="{AEAAEDEC-7AAA-47A7-8A2E-8330D1CAD628}" dt="2022-10-05T15:20:10.852" v="4568" actId="1036"/>
          <ac:picMkLst>
            <pc:docMk/>
            <pc:sldMk cId="3530460167" sldId="2146847654"/>
            <ac:picMk id="25" creationId="{7CFE650F-4D3B-6D78-DCED-B4B278935AA0}"/>
          </ac:picMkLst>
        </pc:picChg>
        <pc:picChg chg="mod topLvl">
          <ac:chgData name="Panzironi, Flavia" userId="2605e054-86b8-47a6-8c99-cd9580752c93" providerId="ADAL" clId="{AEAAEDEC-7AAA-47A7-8A2E-8330D1CAD628}" dt="2022-10-05T15:20:10.852" v="4568" actId="1036"/>
          <ac:picMkLst>
            <pc:docMk/>
            <pc:sldMk cId="3530460167" sldId="2146847654"/>
            <ac:picMk id="26" creationId="{EDCDF7AB-A067-D333-4FB8-1450CD84A38A}"/>
          </ac:picMkLst>
        </pc:picChg>
        <pc:picChg chg="mod">
          <ac:chgData name="Panzironi, Flavia" userId="2605e054-86b8-47a6-8c99-cd9580752c93" providerId="ADAL" clId="{AEAAEDEC-7AAA-47A7-8A2E-8330D1CAD628}" dt="2022-10-12T14:54:47.613" v="8396" actId="1076"/>
          <ac:picMkLst>
            <pc:docMk/>
            <pc:sldMk cId="3530460167" sldId="2146847654"/>
            <ac:picMk id="27" creationId="{3797C590-4D7D-A446-90B9-C4A9F86425A8}"/>
          </ac:picMkLst>
        </pc:picChg>
        <pc:picChg chg="mod topLvl">
          <ac:chgData name="Panzironi, Flavia" userId="2605e054-86b8-47a6-8c99-cd9580752c93" providerId="ADAL" clId="{AEAAEDEC-7AAA-47A7-8A2E-8330D1CAD628}" dt="2022-10-11T13:10:09.193" v="7218" actId="1076"/>
          <ac:picMkLst>
            <pc:docMk/>
            <pc:sldMk cId="3530460167" sldId="2146847654"/>
            <ac:picMk id="28" creationId="{EB5A14F9-25BF-A162-D04B-CD41106E0380}"/>
          </ac:picMkLst>
        </pc:picChg>
        <pc:picChg chg="mod topLvl">
          <ac:chgData name="Panzironi, Flavia" userId="2605e054-86b8-47a6-8c99-cd9580752c93" providerId="ADAL" clId="{AEAAEDEC-7AAA-47A7-8A2E-8330D1CAD628}" dt="2022-10-05T15:20:10.852" v="4568" actId="1036"/>
          <ac:picMkLst>
            <pc:docMk/>
            <pc:sldMk cId="3530460167" sldId="2146847654"/>
            <ac:picMk id="30" creationId="{8450534C-F1B4-F414-DBFB-DA7682D44C84}"/>
          </ac:picMkLst>
        </pc:picChg>
        <pc:picChg chg="mod topLvl">
          <ac:chgData name="Panzironi, Flavia" userId="2605e054-86b8-47a6-8c99-cd9580752c93" providerId="ADAL" clId="{AEAAEDEC-7AAA-47A7-8A2E-8330D1CAD628}" dt="2022-10-05T15:20:10.852" v="4568" actId="1036"/>
          <ac:picMkLst>
            <pc:docMk/>
            <pc:sldMk cId="3530460167" sldId="2146847654"/>
            <ac:picMk id="49" creationId="{4F873BF4-BA8C-F32E-4515-A5C669BADE73}"/>
          </ac:picMkLst>
        </pc:picChg>
        <pc:picChg chg="del">
          <ac:chgData name="Panzironi, Flavia" userId="2605e054-86b8-47a6-8c99-cd9580752c93" providerId="ADAL" clId="{AEAAEDEC-7AAA-47A7-8A2E-8330D1CAD628}" dt="2022-10-12T15:05:33.614" v="9091" actId="478"/>
          <ac:picMkLst>
            <pc:docMk/>
            <pc:sldMk cId="3530460167" sldId="2146847654"/>
            <ac:picMk id="56" creationId="{49FC6DB6-0494-4532-3726-F350A4DB53F4}"/>
          </ac:picMkLst>
        </pc:picChg>
        <pc:picChg chg="del">
          <ac:chgData name="Panzironi, Flavia" userId="2605e054-86b8-47a6-8c99-cd9580752c93" providerId="ADAL" clId="{AEAAEDEC-7AAA-47A7-8A2E-8330D1CAD628}" dt="2022-10-12T15:05:30.655" v="9090" actId="478"/>
          <ac:picMkLst>
            <pc:docMk/>
            <pc:sldMk cId="3530460167" sldId="2146847654"/>
            <ac:picMk id="61" creationId="{8B28CE4C-CE83-5998-E514-E4CCD036B747}"/>
          </ac:picMkLst>
        </pc:picChg>
        <pc:picChg chg="add del mod topLvl">
          <ac:chgData name="Panzironi, Flavia" userId="2605e054-86b8-47a6-8c99-cd9580752c93" providerId="ADAL" clId="{AEAAEDEC-7AAA-47A7-8A2E-8330D1CAD628}" dt="2022-10-05T15:23:23.120" v="4571" actId="478"/>
          <ac:picMkLst>
            <pc:docMk/>
            <pc:sldMk cId="3530460167" sldId="2146847654"/>
            <ac:picMk id="72" creationId="{F51688FE-7C11-4403-B701-AB7DE38C6E45}"/>
          </ac:picMkLst>
        </pc:picChg>
        <pc:picChg chg="mod topLvl">
          <ac:chgData name="Panzironi, Flavia" userId="2605e054-86b8-47a6-8c99-cd9580752c93" providerId="ADAL" clId="{AEAAEDEC-7AAA-47A7-8A2E-8330D1CAD628}" dt="2022-10-05T15:20:10.852" v="4568" actId="1036"/>
          <ac:picMkLst>
            <pc:docMk/>
            <pc:sldMk cId="3530460167" sldId="2146847654"/>
            <ac:picMk id="77" creationId="{BAA906E6-6FA5-4855-BB14-1938A163FBD3}"/>
          </ac:picMkLst>
        </pc:picChg>
        <pc:picChg chg="mod">
          <ac:chgData name="Panzironi, Flavia" userId="2605e054-86b8-47a6-8c99-cd9580752c93" providerId="ADAL" clId="{AEAAEDEC-7AAA-47A7-8A2E-8330D1CAD628}" dt="2022-10-05T15:20:10.852" v="4568" actId="1036"/>
          <ac:picMkLst>
            <pc:docMk/>
            <pc:sldMk cId="3530460167" sldId="2146847654"/>
            <ac:picMk id="79" creationId="{CAD46512-655D-4477-B992-B2A023AA88D9}"/>
          </ac:picMkLst>
        </pc:picChg>
        <pc:picChg chg="mod topLvl">
          <ac:chgData name="Panzironi, Flavia" userId="2605e054-86b8-47a6-8c99-cd9580752c93" providerId="ADAL" clId="{AEAAEDEC-7AAA-47A7-8A2E-8330D1CAD628}" dt="2022-10-05T15:20:10.852" v="4568" actId="1036"/>
          <ac:picMkLst>
            <pc:docMk/>
            <pc:sldMk cId="3530460167" sldId="2146847654"/>
            <ac:picMk id="113" creationId="{D513D9FD-AE88-423B-AE1C-E2286E50FB9A}"/>
          </ac:picMkLst>
        </pc:picChg>
        <pc:picChg chg="mod topLvl">
          <ac:chgData name="Panzironi, Flavia" userId="2605e054-86b8-47a6-8c99-cd9580752c93" providerId="ADAL" clId="{AEAAEDEC-7AAA-47A7-8A2E-8330D1CAD628}" dt="2022-10-05T15:20:10.852" v="4568" actId="1036"/>
          <ac:picMkLst>
            <pc:docMk/>
            <pc:sldMk cId="3530460167" sldId="2146847654"/>
            <ac:picMk id="201" creationId="{394D5A24-8339-6630-1DC8-873DBD5586EA}"/>
          </ac:picMkLst>
        </pc:picChg>
        <pc:picChg chg="mod topLvl">
          <ac:chgData name="Panzironi, Flavia" userId="2605e054-86b8-47a6-8c99-cd9580752c93" providerId="ADAL" clId="{AEAAEDEC-7AAA-47A7-8A2E-8330D1CAD628}" dt="2022-10-05T15:20:10.852" v="4568" actId="1036"/>
          <ac:picMkLst>
            <pc:docMk/>
            <pc:sldMk cId="3530460167" sldId="2146847654"/>
            <ac:picMk id="215" creationId="{4F59490F-A905-D4EB-70D9-BA165F1FC60C}"/>
          </ac:picMkLst>
        </pc:picChg>
        <pc:picChg chg="mod topLvl">
          <ac:chgData name="Panzironi, Flavia" userId="2605e054-86b8-47a6-8c99-cd9580752c93" providerId="ADAL" clId="{AEAAEDEC-7AAA-47A7-8A2E-8330D1CAD628}" dt="2022-10-05T15:20:10.852" v="4568" actId="1036"/>
          <ac:picMkLst>
            <pc:docMk/>
            <pc:sldMk cId="3530460167" sldId="2146847654"/>
            <ac:picMk id="216" creationId="{DFB7A2D8-5D3B-853C-593B-67A8E8D8675B}"/>
          </ac:picMkLst>
        </pc:picChg>
        <pc:picChg chg="mod topLvl">
          <ac:chgData name="Panzironi, Flavia" userId="2605e054-86b8-47a6-8c99-cd9580752c93" providerId="ADAL" clId="{AEAAEDEC-7AAA-47A7-8A2E-8330D1CAD628}" dt="2022-10-05T15:20:10.852" v="4568" actId="1036"/>
          <ac:picMkLst>
            <pc:docMk/>
            <pc:sldMk cId="3530460167" sldId="2146847654"/>
            <ac:picMk id="220" creationId="{CCAE06A8-848C-DAFA-3FA2-11D05F98F9C2}"/>
          </ac:picMkLst>
        </pc:picChg>
        <pc:picChg chg="mod">
          <ac:chgData name="Panzironi, Flavia" userId="2605e054-86b8-47a6-8c99-cd9580752c93" providerId="ADAL" clId="{AEAAEDEC-7AAA-47A7-8A2E-8330D1CAD628}" dt="2022-10-05T11:10:17.880" v="4225" actId="165"/>
          <ac:picMkLst>
            <pc:docMk/>
            <pc:sldMk cId="3530460167" sldId="2146847654"/>
            <ac:picMk id="224" creationId="{0C9E2842-9B84-5786-C9AE-80A90D0B83B4}"/>
          </ac:picMkLst>
        </pc:picChg>
        <pc:picChg chg="mod">
          <ac:chgData name="Panzironi, Flavia" userId="2605e054-86b8-47a6-8c99-cd9580752c93" providerId="ADAL" clId="{AEAAEDEC-7AAA-47A7-8A2E-8330D1CAD628}" dt="2022-10-05T11:10:17.880" v="4225" actId="165"/>
          <ac:picMkLst>
            <pc:docMk/>
            <pc:sldMk cId="3530460167" sldId="2146847654"/>
            <ac:picMk id="225" creationId="{C4CF5BC4-53CD-BF76-3C7D-AA287F135811}"/>
          </ac:picMkLst>
        </pc:picChg>
        <pc:picChg chg="mod">
          <ac:chgData name="Panzironi, Flavia" userId="2605e054-86b8-47a6-8c99-cd9580752c93" providerId="ADAL" clId="{AEAAEDEC-7AAA-47A7-8A2E-8330D1CAD628}" dt="2022-10-05T11:10:17.880" v="4225" actId="165"/>
          <ac:picMkLst>
            <pc:docMk/>
            <pc:sldMk cId="3530460167" sldId="2146847654"/>
            <ac:picMk id="226" creationId="{246F3F3C-FA20-8B5F-FA39-A9D29AD17EDA}"/>
          </ac:picMkLst>
        </pc:picChg>
        <pc:picChg chg="mod topLvl">
          <ac:chgData name="Panzironi, Flavia" userId="2605e054-86b8-47a6-8c99-cd9580752c93" providerId="ADAL" clId="{AEAAEDEC-7AAA-47A7-8A2E-8330D1CAD628}" dt="2022-10-05T15:20:10.852" v="4568" actId="1036"/>
          <ac:picMkLst>
            <pc:docMk/>
            <pc:sldMk cId="3530460167" sldId="2146847654"/>
            <ac:picMk id="258" creationId="{C39C5ADA-A1DF-CFE5-D784-A9D5DDDF5C93}"/>
          </ac:picMkLst>
        </pc:picChg>
        <pc:picChg chg="del mod topLvl">
          <ac:chgData name="Panzironi, Flavia" userId="2605e054-86b8-47a6-8c99-cd9580752c93" providerId="ADAL" clId="{AEAAEDEC-7AAA-47A7-8A2E-8330D1CAD628}" dt="2022-10-05T15:20:02.510" v="4553" actId="478"/>
          <ac:picMkLst>
            <pc:docMk/>
            <pc:sldMk cId="3530460167" sldId="2146847654"/>
            <ac:picMk id="259" creationId="{381D8BE0-C02F-22EC-F48B-C5DA90237708}"/>
          </ac:picMkLst>
        </pc:picChg>
        <pc:picChg chg="mod">
          <ac:chgData name="Panzironi, Flavia" userId="2605e054-86b8-47a6-8c99-cd9580752c93" providerId="ADAL" clId="{AEAAEDEC-7AAA-47A7-8A2E-8330D1CAD628}" dt="2022-10-05T15:19:59.845" v="4552" actId="165"/>
          <ac:picMkLst>
            <pc:docMk/>
            <pc:sldMk cId="3530460167" sldId="2146847654"/>
            <ac:picMk id="264" creationId="{6440826B-B02F-8E95-4D71-FCCE7000E7D0}"/>
          </ac:picMkLst>
        </pc:picChg>
        <pc:picChg chg="del">
          <ac:chgData name="Panzironi, Flavia" userId="2605e054-86b8-47a6-8c99-cd9580752c93" providerId="ADAL" clId="{AEAAEDEC-7AAA-47A7-8A2E-8330D1CAD628}" dt="2022-10-05T14:20:36.639" v="4265" actId="478"/>
          <ac:picMkLst>
            <pc:docMk/>
            <pc:sldMk cId="3530460167" sldId="2146847654"/>
            <ac:picMk id="265" creationId="{08EC3075-20B1-F13B-3469-B24519D5CC2A}"/>
          </ac:picMkLst>
        </pc:picChg>
        <pc:cxnChg chg="mod topLvl">
          <ac:chgData name="Panzironi, Flavia" userId="2605e054-86b8-47a6-8c99-cd9580752c93" providerId="ADAL" clId="{AEAAEDEC-7AAA-47A7-8A2E-8330D1CAD628}" dt="2022-10-05T15:20:10.852" v="4568" actId="1036"/>
          <ac:cxnSpMkLst>
            <pc:docMk/>
            <pc:sldMk cId="3530460167" sldId="2146847654"/>
            <ac:cxnSpMk id="31" creationId="{A8C854A6-4166-7483-91B2-159DCD630775}"/>
          </ac:cxnSpMkLst>
        </pc:cxnChg>
        <pc:cxnChg chg="mod topLvl">
          <ac:chgData name="Panzironi, Flavia" userId="2605e054-86b8-47a6-8c99-cd9580752c93" providerId="ADAL" clId="{AEAAEDEC-7AAA-47A7-8A2E-8330D1CAD628}" dt="2022-10-05T15:20:10.852" v="4568" actId="1036"/>
          <ac:cxnSpMkLst>
            <pc:docMk/>
            <pc:sldMk cId="3530460167" sldId="2146847654"/>
            <ac:cxnSpMk id="32" creationId="{E26F1F56-8629-4C96-56B0-7AAF3657F257}"/>
          </ac:cxnSpMkLst>
        </pc:cxnChg>
        <pc:cxnChg chg="mod">
          <ac:chgData name="Panzironi, Flavia" userId="2605e054-86b8-47a6-8c99-cd9580752c93" providerId="ADAL" clId="{AEAAEDEC-7AAA-47A7-8A2E-8330D1CAD628}" dt="2022-10-05T15:20:10.852" v="4568" actId="1036"/>
          <ac:cxnSpMkLst>
            <pc:docMk/>
            <pc:sldMk cId="3530460167" sldId="2146847654"/>
            <ac:cxnSpMk id="76" creationId="{A40779B2-22AF-487D-82A7-DE1D3A0C6A05}"/>
          </ac:cxnSpMkLst>
        </pc:cxnChg>
        <pc:cxnChg chg="mod">
          <ac:chgData name="Panzironi, Flavia" userId="2605e054-86b8-47a6-8c99-cd9580752c93" providerId="ADAL" clId="{AEAAEDEC-7AAA-47A7-8A2E-8330D1CAD628}" dt="2022-10-05T15:20:10.852" v="4568" actId="1036"/>
          <ac:cxnSpMkLst>
            <pc:docMk/>
            <pc:sldMk cId="3530460167" sldId="2146847654"/>
            <ac:cxnSpMk id="80" creationId="{5F0EDB2B-FE07-4EB2-8EAE-075925091A7D}"/>
          </ac:cxnSpMkLst>
        </pc:cxnChg>
        <pc:cxnChg chg="mod topLvl">
          <ac:chgData name="Panzironi, Flavia" userId="2605e054-86b8-47a6-8c99-cd9580752c93" providerId="ADAL" clId="{AEAAEDEC-7AAA-47A7-8A2E-8330D1CAD628}" dt="2022-10-05T15:20:10.852" v="4568" actId="1036"/>
          <ac:cxnSpMkLst>
            <pc:docMk/>
            <pc:sldMk cId="3530460167" sldId="2146847654"/>
            <ac:cxnSpMk id="143" creationId="{B4210711-664C-4414-86ED-C9BEDEBFF3A6}"/>
          </ac:cxnSpMkLst>
        </pc:cxnChg>
        <pc:cxnChg chg="mod">
          <ac:chgData name="Panzironi, Flavia" userId="2605e054-86b8-47a6-8c99-cd9580752c93" providerId="ADAL" clId="{AEAAEDEC-7AAA-47A7-8A2E-8330D1CAD628}" dt="2022-10-05T11:10:17.880" v="4225" actId="165"/>
          <ac:cxnSpMkLst>
            <pc:docMk/>
            <pc:sldMk cId="3530460167" sldId="2146847654"/>
            <ac:cxnSpMk id="228" creationId="{6F8477F3-7EBF-9899-F449-8FBDF494BC4D}"/>
          </ac:cxnSpMkLst>
        </pc:cxnChg>
        <pc:cxnChg chg="mod">
          <ac:chgData name="Panzironi, Flavia" userId="2605e054-86b8-47a6-8c99-cd9580752c93" providerId="ADAL" clId="{AEAAEDEC-7AAA-47A7-8A2E-8330D1CAD628}" dt="2022-10-05T11:10:17.880" v="4225" actId="165"/>
          <ac:cxnSpMkLst>
            <pc:docMk/>
            <pc:sldMk cId="3530460167" sldId="2146847654"/>
            <ac:cxnSpMk id="230" creationId="{349C004D-D45C-6001-1CFB-82AEA979DCB1}"/>
          </ac:cxnSpMkLst>
        </pc:cxnChg>
        <pc:cxnChg chg="mod">
          <ac:chgData name="Panzironi, Flavia" userId="2605e054-86b8-47a6-8c99-cd9580752c93" providerId="ADAL" clId="{AEAAEDEC-7AAA-47A7-8A2E-8330D1CAD628}" dt="2022-10-05T11:10:17.880" v="4225" actId="165"/>
          <ac:cxnSpMkLst>
            <pc:docMk/>
            <pc:sldMk cId="3530460167" sldId="2146847654"/>
            <ac:cxnSpMk id="231" creationId="{7F936768-2D98-D33E-0EFA-21A7390CEA60}"/>
          </ac:cxnSpMkLst>
        </pc:cxnChg>
        <pc:cxnChg chg="mod">
          <ac:chgData name="Panzironi, Flavia" userId="2605e054-86b8-47a6-8c99-cd9580752c93" providerId="ADAL" clId="{AEAAEDEC-7AAA-47A7-8A2E-8330D1CAD628}" dt="2022-10-05T11:10:17.880" v="4225" actId="165"/>
          <ac:cxnSpMkLst>
            <pc:docMk/>
            <pc:sldMk cId="3530460167" sldId="2146847654"/>
            <ac:cxnSpMk id="232" creationId="{13C4ACF1-CEF2-7928-B993-FAC00C6002A6}"/>
          </ac:cxnSpMkLst>
        </pc:cxnChg>
        <pc:cxnChg chg="mod">
          <ac:chgData name="Panzironi, Flavia" userId="2605e054-86b8-47a6-8c99-cd9580752c93" providerId="ADAL" clId="{AEAAEDEC-7AAA-47A7-8A2E-8330D1CAD628}" dt="2022-10-05T11:10:17.880" v="4225" actId="165"/>
          <ac:cxnSpMkLst>
            <pc:docMk/>
            <pc:sldMk cId="3530460167" sldId="2146847654"/>
            <ac:cxnSpMk id="233" creationId="{152155F1-701C-0D97-A94B-7C365A13EF18}"/>
          </ac:cxnSpMkLst>
        </pc:cxnChg>
        <pc:cxnChg chg="mod">
          <ac:chgData name="Panzironi, Flavia" userId="2605e054-86b8-47a6-8c99-cd9580752c93" providerId="ADAL" clId="{AEAAEDEC-7AAA-47A7-8A2E-8330D1CAD628}" dt="2022-10-05T11:10:17.880" v="4225" actId="165"/>
          <ac:cxnSpMkLst>
            <pc:docMk/>
            <pc:sldMk cId="3530460167" sldId="2146847654"/>
            <ac:cxnSpMk id="235" creationId="{ACEB0E6F-5222-3176-5276-4F3D03966E33}"/>
          </ac:cxnSpMkLst>
        </pc:cxnChg>
        <pc:cxnChg chg="mod">
          <ac:chgData name="Panzironi, Flavia" userId="2605e054-86b8-47a6-8c99-cd9580752c93" providerId="ADAL" clId="{AEAAEDEC-7AAA-47A7-8A2E-8330D1CAD628}" dt="2022-10-05T11:10:17.880" v="4225" actId="165"/>
          <ac:cxnSpMkLst>
            <pc:docMk/>
            <pc:sldMk cId="3530460167" sldId="2146847654"/>
            <ac:cxnSpMk id="238" creationId="{F85B215F-7212-DDFD-27C1-27CC3F6D29D6}"/>
          </ac:cxnSpMkLst>
        </pc:cxnChg>
        <pc:cxnChg chg="mod">
          <ac:chgData name="Panzironi, Flavia" userId="2605e054-86b8-47a6-8c99-cd9580752c93" providerId="ADAL" clId="{AEAAEDEC-7AAA-47A7-8A2E-8330D1CAD628}" dt="2022-10-05T11:10:17.880" v="4225" actId="165"/>
          <ac:cxnSpMkLst>
            <pc:docMk/>
            <pc:sldMk cId="3530460167" sldId="2146847654"/>
            <ac:cxnSpMk id="240" creationId="{1BA02003-EE03-5578-56A5-730E2EA421B1}"/>
          </ac:cxnSpMkLst>
        </pc:cxnChg>
        <pc:cxnChg chg="mod">
          <ac:chgData name="Panzironi, Flavia" userId="2605e054-86b8-47a6-8c99-cd9580752c93" providerId="ADAL" clId="{AEAAEDEC-7AAA-47A7-8A2E-8330D1CAD628}" dt="2022-10-05T11:10:17.880" v="4225" actId="165"/>
          <ac:cxnSpMkLst>
            <pc:docMk/>
            <pc:sldMk cId="3530460167" sldId="2146847654"/>
            <ac:cxnSpMk id="244" creationId="{58219C49-B54D-99BA-13B6-6292C73EA7DA}"/>
          </ac:cxnSpMkLst>
        </pc:cxnChg>
        <pc:cxnChg chg="mod">
          <ac:chgData name="Panzironi, Flavia" userId="2605e054-86b8-47a6-8c99-cd9580752c93" providerId="ADAL" clId="{AEAAEDEC-7AAA-47A7-8A2E-8330D1CAD628}" dt="2022-10-05T11:10:17.880" v="4225" actId="165"/>
          <ac:cxnSpMkLst>
            <pc:docMk/>
            <pc:sldMk cId="3530460167" sldId="2146847654"/>
            <ac:cxnSpMk id="245" creationId="{F5C74F97-9B8D-838B-9698-C9773A5B1876}"/>
          </ac:cxnSpMkLst>
        </pc:cxnChg>
        <pc:cxnChg chg="mod">
          <ac:chgData name="Panzironi, Flavia" userId="2605e054-86b8-47a6-8c99-cd9580752c93" providerId="ADAL" clId="{AEAAEDEC-7AAA-47A7-8A2E-8330D1CAD628}" dt="2022-10-05T11:10:17.880" v="4225" actId="165"/>
          <ac:cxnSpMkLst>
            <pc:docMk/>
            <pc:sldMk cId="3530460167" sldId="2146847654"/>
            <ac:cxnSpMk id="248" creationId="{71CEB586-0EF4-1C15-EF77-A5CD29CD90F0}"/>
          </ac:cxnSpMkLst>
        </pc:cxnChg>
        <pc:cxnChg chg="mod">
          <ac:chgData name="Panzironi, Flavia" userId="2605e054-86b8-47a6-8c99-cd9580752c93" providerId="ADAL" clId="{AEAAEDEC-7AAA-47A7-8A2E-8330D1CAD628}" dt="2022-10-05T15:19:59.845" v="4552" actId="165"/>
          <ac:cxnSpMkLst>
            <pc:docMk/>
            <pc:sldMk cId="3530460167" sldId="2146847654"/>
            <ac:cxnSpMk id="267" creationId="{863C6F6E-31A8-E15A-1303-F52122043C6A}"/>
          </ac:cxnSpMkLst>
        </pc:cxnChg>
      </pc:sldChg>
      <pc:sldChg chg="addSp delSp modSp add del mod">
        <pc:chgData name="Panzironi, Flavia" userId="2605e054-86b8-47a6-8c99-cd9580752c93" providerId="ADAL" clId="{AEAAEDEC-7AAA-47A7-8A2E-8330D1CAD628}" dt="2022-10-06T10:10:31.288" v="5927" actId="2696"/>
        <pc:sldMkLst>
          <pc:docMk/>
          <pc:sldMk cId="2335767176" sldId="2146847655"/>
        </pc:sldMkLst>
        <pc:spChg chg="add del mod">
          <ac:chgData name="Panzironi, Flavia" userId="2605e054-86b8-47a6-8c99-cd9580752c93" providerId="ADAL" clId="{AEAAEDEC-7AAA-47A7-8A2E-8330D1CAD628}" dt="2022-10-05T11:06:39.409" v="4047" actId="478"/>
          <ac:spMkLst>
            <pc:docMk/>
            <pc:sldMk cId="2335767176" sldId="2146847655"/>
            <ac:spMk id="2" creationId="{0850C83C-E129-46EC-9F38-7BAB54A4396D}"/>
          </ac:spMkLst>
        </pc:spChg>
        <pc:spChg chg="add mod">
          <ac:chgData name="Panzironi, Flavia" userId="2605e054-86b8-47a6-8c99-cd9580752c93" providerId="ADAL" clId="{AEAAEDEC-7AAA-47A7-8A2E-8330D1CAD628}" dt="2022-10-05T11:08:23.540" v="4195" actId="20577"/>
          <ac:spMkLst>
            <pc:docMk/>
            <pc:sldMk cId="2335767176" sldId="2146847655"/>
            <ac:spMk id="64" creationId="{B3A6FEAA-B07C-4802-811B-F8ECBB0F543A}"/>
          </ac:spMkLst>
        </pc:spChg>
        <pc:spChg chg="del">
          <ac:chgData name="Panzironi, Flavia" userId="2605e054-86b8-47a6-8c99-cd9580752c93" providerId="ADAL" clId="{AEAAEDEC-7AAA-47A7-8A2E-8330D1CAD628}" dt="2022-10-05T11:08:33.444" v="4196" actId="478"/>
          <ac:spMkLst>
            <pc:docMk/>
            <pc:sldMk cId="2335767176" sldId="2146847655"/>
            <ac:spMk id="96" creationId="{D622A2A6-8C70-49B1-B67C-A58168C72785}"/>
          </ac:spMkLst>
        </pc:spChg>
        <pc:spChg chg="del">
          <ac:chgData name="Panzironi, Flavia" userId="2605e054-86b8-47a6-8c99-cd9580752c93" providerId="ADAL" clId="{AEAAEDEC-7AAA-47A7-8A2E-8330D1CAD628}" dt="2022-10-05T10:45:59.965" v="3997" actId="478"/>
          <ac:spMkLst>
            <pc:docMk/>
            <pc:sldMk cId="2335767176" sldId="2146847655"/>
            <ac:spMk id="98" creationId="{4692CA9B-C08D-473B-B50B-0BEB6DA54CAE}"/>
          </ac:spMkLst>
        </pc:spChg>
        <pc:picChg chg="add del">
          <ac:chgData name="Panzironi, Flavia" userId="2605e054-86b8-47a6-8c99-cd9580752c93" providerId="ADAL" clId="{AEAAEDEC-7AAA-47A7-8A2E-8330D1CAD628}" dt="2022-10-05T14:55:00.614" v="4421" actId="478"/>
          <ac:picMkLst>
            <pc:docMk/>
            <pc:sldMk cId="2335767176" sldId="2146847655"/>
            <ac:picMk id="8" creationId="{975F95A0-AAC9-44AF-A94B-F2ED2CB9A569}"/>
          </ac:picMkLst>
        </pc:picChg>
        <pc:picChg chg="add mod">
          <ac:chgData name="Panzironi, Flavia" userId="2605e054-86b8-47a6-8c99-cd9580752c93" providerId="ADAL" clId="{AEAAEDEC-7AAA-47A7-8A2E-8330D1CAD628}" dt="2022-10-05T11:06:36.904" v="4046" actId="14100"/>
          <ac:picMkLst>
            <pc:docMk/>
            <pc:sldMk cId="2335767176" sldId="2146847655"/>
            <ac:picMk id="9" creationId="{85B0F40A-BF25-41BA-A809-F298B5A0E278}"/>
          </ac:picMkLst>
        </pc:picChg>
        <pc:picChg chg="add del">
          <ac:chgData name="Panzironi, Flavia" userId="2605e054-86b8-47a6-8c99-cd9580752c93" providerId="ADAL" clId="{AEAAEDEC-7AAA-47A7-8A2E-8330D1CAD628}" dt="2022-10-05T14:55:00.284" v="4420" actId="478"/>
          <ac:picMkLst>
            <pc:docMk/>
            <pc:sldMk cId="2335767176" sldId="2146847655"/>
            <ac:picMk id="11" creationId="{6AF45E8A-080D-41B7-9B41-D0FC872C0F6C}"/>
          </ac:picMkLst>
        </pc:picChg>
        <pc:picChg chg="add del">
          <ac:chgData name="Panzironi, Flavia" userId="2605e054-86b8-47a6-8c99-cd9580752c93" providerId="ADAL" clId="{AEAAEDEC-7AAA-47A7-8A2E-8330D1CAD628}" dt="2022-10-05T11:09:28.619" v="4204" actId="478"/>
          <ac:picMkLst>
            <pc:docMk/>
            <pc:sldMk cId="2335767176" sldId="2146847655"/>
            <ac:picMk id="20" creationId="{B15DC890-1983-4C2F-8082-031F101E72CB}"/>
          </ac:picMkLst>
        </pc:picChg>
        <pc:picChg chg="del">
          <ac:chgData name="Panzironi, Flavia" userId="2605e054-86b8-47a6-8c99-cd9580752c93" providerId="ADAL" clId="{AEAAEDEC-7AAA-47A7-8A2E-8330D1CAD628}" dt="2022-10-05T10:45:00.854" v="3987" actId="478"/>
          <ac:picMkLst>
            <pc:docMk/>
            <pc:sldMk cId="2335767176" sldId="2146847655"/>
            <ac:picMk id="23" creationId="{DAB41663-24C5-46C4-805B-1F45511DB2D7}"/>
          </ac:picMkLst>
        </pc:picChg>
        <pc:picChg chg="add del">
          <ac:chgData name="Panzironi, Flavia" userId="2605e054-86b8-47a6-8c99-cd9580752c93" providerId="ADAL" clId="{AEAAEDEC-7AAA-47A7-8A2E-8330D1CAD628}" dt="2022-10-05T14:55:01.935" v="4423" actId="478"/>
          <ac:picMkLst>
            <pc:docMk/>
            <pc:sldMk cId="2335767176" sldId="2146847655"/>
            <ac:picMk id="41" creationId="{C38B46B3-74C9-4E1F-98F5-8E541F2623A7}"/>
          </ac:picMkLst>
        </pc:picChg>
        <pc:picChg chg="add del">
          <ac:chgData name="Panzironi, Flavia" userId="2605e054-86b8-47a6-8c99-cd9580752c93" providerId="ADAL" clId="{AEAAEDEC-7AAA-47A7-8A2E-8330D1CAD628}" dt="2022-10-05T14:55:01.322" v="4422" actId="478"/>
          <ac:picMkLst>
            <pc:docMk/>
            <pc:sldMk cId="2335767176" sldId="2146847655"/>
            <ac:picMk id="49" creationId="{AF5C832F-74EB-414A-81D6-4D26D8B2A0E6}"/>
          </ac:picMkLst>
        </pc:picChg>
        <pc:picChg chg="add mod">
          <ac:chgData name="Panzironi, Flavia" userId="2605e054-86b8-47a6-8c99-cd9580752c93" providerId="ADAL" clId="{AEAAEDEC-7AAA-47A7-8A2E-8330D1CAD628}" dt="2022-10-05T10:45:34.718" v="3991" actId="1076"/>
          <ac:picMkLst>
            <pc:docMk/>
            <pc:sldMk cId="2335767176" sldId="2146847655"/>
            <ac:picMk id="53" creationId="{D58112DE-23B0-4A2A-8981-DBECC02923AE}"/>
          </ac:picMkLst>
        </pc:picChg>
        <pc:picChg chg="del">
          <ac:chgData name="Panzironi, Flavia" userId="2605e054-86b8-47a6-8c99-cd9580752c93" providerId="ADAL" clId="{AEAAEDEC-7AAA-47A7-8A2E-8330D1CAD628}" dt="2022-10-05T10:45:02.539" v="3988" actId="478"/>
          <ac:picMkLst>
            <pc:docMk/>
            <pc:sldMk cId="2335767176" sldId="2146847655"/>
            <ac:picMk id="54" creationId="{D8B8A586-C15A-A9F2-3930-8E73D9FD7019}"/>
          </ac:picMkLst>
        </pc:picChg>
        <pc:picChg chg="add mod">
          <ac:chgData name="Panzironi, Flavia" userId="2605e054-86b8-47a6-8c99-cd9580752c93" providerId="ADAL" clId="{AEAAEDEC-7AAA-47A7-8A2E-8330D1CAD628}" dt="2022-10-05T10:45:34.718" v="3991" actId="1076"/>
          <ac:picMkLst>
            <pc:docMk/>
            <pc:sldMk cId="2335767176" sldId="2146847655"/>
            <ac:picMk id="55" creationId="{D8795078-7D44-4839-B392-A7DAE5916AB6}"/>
          </ac:picMkLst>
        </pc:picChg>
        <pc:picChg chg="add mod ord">
          <ac:chgData name="Panzironi, Flavia" userId="2605e054-86b8-47a6-8c99-cd9580752c93" providerId="ADAL" clId="{AEAAEDEC-7AAA-47A7-8A2E-8330D1CAD628}" dt="2022-10-05T11:03:05.193" v="4038" actId="14100"/>
          <ac:picMkLst>
            <pc:docMk/>
            <pc:sldMk cId="2335767176" sldId="2146847655"/>
            <ac:picMk id="56" creationId="{B6085564-F41E-43BE-9679-D87D75103CC5}"/>
          </ac:picMkLst>
        </pc:picChg>
        <pc:picChg chg="add mod">
          <ac:chgData name="Panzironi, Flavia" userId="2605e054-86b8-47a6-8c99-cd9580752c93" providerId="ADAL" clId="{AEAAEDEC-7AAA-47A7-8A2E-8330D1CAD628}" dt="2022-10-05T10:45:34.718" v="3991" actId="1076"/>
          <ac:picMkLst>
            <pc:docMk/>
            <pc:sldMk cId="2335767176" sldId="2146847655"/>
            <ac:picMk id="57" creationId="{D44A7616-0F15-4BF3-ADD3-967ACE81B8B3}"/>
          </ac:picMkLst>
        </pc:picChg>
        <pc:picChg chg="add mod">
          <ac:chgData name="Panzironi, Flavia" userId="2605e054-86b8-47a6-8c99-cd9580752c93" providerId="ADAL" clId="{AEAAEDEC-7AAA-47A7-8A2E-8330D1CAD628}" dt="2022-10-05T10:45:34.718" v="3991" actId="1076"/>
          <ac:picMkLst>
            <pc:docMk/>
            <pc:sldMk cId="2335767176" sldId="2146847655"/>
            <ac:picMk id="58" creationId="{FC63CB21-BD96-4121-B7FB-7D16F50003A0}"/>
          </ac:picMkLst>
        </pc:picChg>
        <pc:picChg chg="add mod">
          <ac:chgData name="Panzironi, Flavia" userId="2605e054-86b8-47a6-8c99-cd9580752c93" providerId="ADAL" clId="{AEAAEDEC-7AAA-47A7-8A2E-8330D1CAD628}" dt="2022-10-05T10:45:44.788" v="3993" actId="1076"/>
          <ac:picMkLst>
            <pc:docMk/>
            <pc:sldMk cId="2335767176" sldId="2146847655"/>
            <ac:picMk id="59" creationId="{9A17B7C2-2F31-4E4F-9EDF-4A5D7B92A32F}"/>
          </ac:picMkLst>
        </pc:picChg>
        <pc:picChg chg="add mod">
          <ac:chgData name="Panzironi, Flavia" userId="2605e054-86b8-47a6-8c99-cd9580752c93" providerId="ADAL" clId="{AEAAEDEC-7AAA-47A7-8A2E-8330D1CAD628}" dt="2022-10-05T10:45:57.240" v="3996" actId="14100"/>
          <ac:picMkLst>
            <pc:docMk/>
            <pc:sldMk cId="2335767176" sldId="2146847655"/>
            <ac:picMk id="60" creationId="{D04A7ECB-707D-46C3-B85C-17C796968AD9}"/>
          </ac:picMkLst>
        </pc:picChg>
        <pc:picChg chg="add mod">
          <ac:chgData name="Panzironi, Flavia" userId="2605e054-86b8-47a6-8c99-cd9580752c93" providerId="ADAL" clId="{AEAAEDEC-7AAA-47A7-8A2E-8330D1CAD628}" dt="2022-10-05T11:03:50.427" v="4041" actId="1076"/>
          <ac:picMkLst>
            <pc:docMk/>
            <pc:sldMk cId="2335767176" sldId="2146847655"/>
            <ac:picMk id="61" creationId="{14BCCB71-C714-4355-A79B-657B35DA5BEC}"/>
          </ac:picMkLst>
        </pc:picChg>
        <pc:picChg chg="add mod">
          <ac:chgData name="Panzironi, Flavia" userId="2605e054-86b8-47a6-8c99-cd9580752c93" providerId="ADAL" clId="{AEAAEDEC-7AAA-47A7-8A2E-8330D1CAD628}" dt="2022-10-05T15:03:47.335" v="4429" actId="1076"/>
          <ac:picMkLst>
            <pc:docMk/>
            <pc:sldMk cId="2335767176" sldId="2146847655"/>
            <ac:picMk id="65" creationId="{F1A89D92-E97A-4AB1-8B07-8BF590ED52BC}"/>
          </ac:picMkLst>
        </pc:picChg>
        <pc:picChg chg="add mod">
          <ac:chgData name="Panzironi, Flavia" userId="2605e054-86b8-47a6-8c99-cd9580752c93" providerId="ADAL" clId="{AEAAEDEC-7AAA-47A7-8A2E-8330D1CAD628}" dt="2022-10-05T15:03:52.024" v="4432" actId="1038"/>
          <ac:picMkLst>
            <pc:docMk/>
            <pc:sldMk cId="2335767176" sldId="2146847655"/>
            <ac:picMk id="69" creationId="{BEAF36DA-F9B3-48B7-9949-C203098BF1B9}"/>
          </ac:picMkLst>
        </pc:picChg>
        <pc:picChg chg="add mod">
          <ac:chgData name="Panzironi, Flavia" userId="2605e054-86b8-47a6-8c99-cd9580752c93" providerId="ADAL" clId="{AEAAEDEC-7AAA-47A7-8A2E-8330D1CAD628}" dt="2022-10-05T15:03:23.965" v="4425" actId="1076"/>
          <ac:picMkLst>
            <pc:docMk/>
            <pc:sldMk cId="2335767176" sldId="2146847655"/>
            <ac:picMk id="72" creationId="{CB948633-F8BD-4A7B-8792-74CEEB3E88B1}"/>
          </ac:picMkLst>
        </pc:picChg>
        <pc:picChg chg="add mod">
          <ac:chgData name="Panzironi, Flavia" userId="2605e054-86b8-47a6-8c99-cd9580752c93" providerId="ADAL" clId="{AEAAEDEC-7AAA-47A7-8A2E-8330D1CAD628}" dt="2022-10-05T15:03:35.234" v="4427" actId="1076"/>
          <ac:picMkLst>
            <pc:docMk/>
            <pc:sldMk cId="2335767176" sldId="2146847655"/>
            <ac:picMk id="73" creationId="{7CDEB786-D950-42A4-87F8-96918B55456F}"/>
          </ac:picMkLst>
        </pc:picChg>
        <pc:picChg chg="add mod">
          <ac:chgData name="Panzironi, Flavia" userId="2605e054-86b8-47a6-8c99-cd9580752c93" providerId="ADAL" clId="{AEAAEDEC-7AAA-47A7-8A2E-8330D1CAD628}" dt="2022-10-05T15:51:39.472" v="5018" actId="1076"/>
          <ac:picMkLst>
            <pc:docMk/>
            <pc:sldMk cId="2335767176" sldId="2146847655"/>
            <ac:picMk id="74" creationId="{6BA70AE2-8E5F-4700-BD11-958C68D5EB15}"/>
          </ac:picMkLst>
        </pc:picChg>
        <pc:picChg chg="del">
          <ac:chgData name="Panzironi, Flavia" userId="2605e054-86b8-47a6-8c99-cd9580752c93" providerId="ADAL" clId="{AEAAEDEC-7AAA-47A7-8A2E-8330D1CAD628}" dt="2022-10-05T11:08:44.582" v="4197" actId="478"/>
          <ac:picMkLst>
            <pc:docMk/>
            <pc:sldMk cId="2335767176" sldId="2146847655"/>
            <ac:picMk id="99" creationId="{87C3FF33-D902-47F3-99D4-65F31FE3CF25}"/>
          </ac:picMkLst>
        </pc:picChg>
        <pc:cxnChg chg="del">
          <ac:chgData name="Panzironi, Flavia" userId="2605e054-86b8-47a6-8c99-cd9580752c93" providerId="ADAL" clId="{AEAAEDEC-7AAA-47A7-8A2E-8330D1CAD628}" dt="2022-10-05T10:45:03.701" v="3989" actId="478"/>
          <ac:cxnSpMkLst>
            <pc:docMk/>
            <pc:sldMk cId="2335767176" sldId="2146847655"/>
            <ac:cxnSpMk id="27" creationId="{D693D63D-7B2D-405E-BA56-41D2BFA23D60}"/>
          </ac:cxnSpMkLst>
        </pc:cxnChg>
      </pc:sldChg>
      <pc:sldChg chg="add">
        <pc:chgData name="Panzironi, Flavia" userId="2605e054-86b8-47a6-8c99-cd9580752c93" providerId="ADAL" clId="{AEAAEDEC-7AAA-47A7-8A2E-8330D1CAD628}" dt="2022-10-06T10:10:35.014" v="5928"/>
        <pc:sldMkLst>
          <pc:docMk/>
          <pc:sldMk cId="2859342113" sldId="2146847655"/>
        </pc:sldMkLst>
      </pc:sldChg>
      <pc:sldChg chg="delSp modSp mod">
        <pc:chgData name="Panzironi, Flavia" userId="2605e054-86b8-47a6-8c99-cd9580752c93" providerId="ADAL" clId="{AEAAEDEC-7AAA-47A7-8A2E-8330D1CAD628}" dt="2022-10-17T08:25:19.285" v="11074"/>
        <pc:sldMkLst>
          <pc:docMk/>
          <pc:sldMk cId="223343390" sldId="2146847656"/>
        </pc:sldMkLst>
        <pc:picChg chg="mod">
          <ac:chgData name="Panzironi, Flavia" userId="2605e054-86b8-47a6-8c99-cd9580752c93" providerId="ADAL" clId="{AEAAEDEC-7AAA-47A7-8A2E-8330D1CAD628}" dt="2022-10-17T08:25:19.285" v="11074"/>
          <ac:picMkLst>
            <pc:docMk/>
            <pc:sldMk cId="223343390" sldId="2146847656"/>
            <ac:picMk id="9" creationId="{75D530F9-F74F-BC6C-4F8C-A75238E961E9}"/>
          </ac:picMkLst>
        </pc:picChg>
        <pc:picChg chg="del">
          <ac:chgData name="Panzironi, Flavia" userId="2605e054-86b8-47a6-8c99-cd9580752c93" providerId="ADAL" clId="{AEAAEDEC-7AAA-47A7-8A2E-8330D1CAD628}" dt="2022-10-06T09:37:01.882" v="5025" actId="478"/>
          <ac:picMkLst>
            <pc:docMk/>
            <pc:sldMk cId="223343390" sldId="2146847656"/>
            <ac:picMk id="28" creationId="{D74F08F8-9E6C-5B1F-FAEC-81C586C4D2EE}"/>
          </ac:picMkLst>
        </pc:picChg>
      </pc:sldChg>
      <pc:sldChg chg="addSp delSp modSp add mod ord">
        <pc:chgData name="Panzironi, Flavia" userId="2605e054-86b8-47a6-8c99-cd9580752c93" providerId="ADAL" clId="{AEAAEDEC-7AAA-47A7-8A2E-8330D1CAD628}" dt="2022-10-21T16:31:50.106" v="14808" actId="1036"/>
        <pc:sldMkLst>
          <pc:docMk/>
          <pc:sldMk cId="35209464" sldId="2146847657"/>
        </pc:sldMkLst>
        <pc:spChg chg="add del mod">
          <ac:chgData name="Panzironi, Flavia" userId="2605e054-86b8-47a6-8c99-cd9580752c93" providerId="ADAL" clId="{AEAAEDEC-7AAA-47A7-8A2E-8330D1CAD628}" dt="2022-10-06T10:10:10.348" v="5924" actId="478"/>
          <ac:spMkLst>
            <pc:docMk/>
            <pc:sldMk cId="35209464" sldId="2146847657"/>
            <ac:spMk id="4" creationId="{A5EE9BC7-8780-4764-9FB5-D822FBB43CF1}"/>
          </ac:spMkLst>
        </pc:spChg>
        <pc:spChg chg="add del mod">
          <ac:chgData name="Panzironi, Flavia" userId="2605e054-86b8-47a6-8c99-cd9580752c93" providerId="ADAL" clId="{AEAAEDEC-7AAA-47A7-8A2E-8330D1CAD628}" dt="2022-10-12T12:59:21.557" v="8196" actId="478"/>
          <ac:spMkLst>
            <pc:docMk/>
            <pc:sldMk cId="35209464" sldId="2146847657"/>
            <ac:spMk id="4" creationId="{D5408E91-7741-4E9D-9410-5308F21EB5A3}"/>
          </ac:spMkLst>
        </pc:spChg>
        <pc:spChg chg="mod">
          <ac:chgData name="Panzironi, Flavia" userId="2605e054-86b8-47a6-8c99-cd9580752c93" providerId="ADAL" clId="{AEAAEDEC-7AAA-47A7-8A2E-8330D1CAD628}" dt="2022-10-21T16:31:50.106" v="14808" actId="1036"/>
          <ac:spMkLst>
            <pc:docMk/>
            <pc:sldMk cId="35209464" sldId="2146847657"/>
            <ac:spMk id="9" creationId="{74E08E85-F89B-0A31-B9E9-C37C594141B7}"/>
          </ac:spMkLst>
        </pc:spChg>
        <pc:spChg chg="mod topLvl">
          <ac:chgData name="Panzironi, Flavia" userId="2605e054-86b8-47a6-8c99-cd9580752c93" providerId="ADAL" clId="{AEAAEDEC-7AAA-47A7-8A2E-8330D1CAD628}" dt="2022-10-12T15:02:25.919" v="8950" actId="1035"/>
          <ac:spMkLst>
            <pc:docMk/>
            <pc:sldMk cId="35209464" sldId="2146847657"/>
            <ac:spMk id="10" creationId="{8ED7F986-57F7-BA8E-FC32-8281F49021D2}"/>
          </ac:spMkLst>
        </pc:spChg>
        <pc:spChg chg="add mod">
          <ac:chgData name="Panzironi, Flavia" userId="2605e054-86b8-47a6-8c99-cd9580752c93" providerId="ADAL" clId="{AEAAEDEC-7AAA-47A7-8A2E-8330D1CAD628}" dt="2022-10-21T16:29:49.394" v="14803" actId="207"/>
          <ac:spMkLst>
            <pc:docMk/>
            <pc:sldMk cId="35209464" sldId="2146847657"/>
            <ac:spMk id="29" creationId="{1074FF40-CAC4-4F3E-829B-192D08E0E8C2}"/>
          </ac:spMkLst>
        </pc:spChg>
        <pc:spChg chg="mod">
          <ac:chgData name="Panzironi, Flavia" userId="2605e054-86b8-47a6-8c99-cd9580752c93" providerId="ADAL" clId="{AEAAEDEC-7AAA-47A7-8A2E-8330D1CAD628}" dt="2022-10-12T15:02:25.919" v="8950" actId="1035"/>
          <ac:spMkLst>
            <pc:docMk/>
            <pc:sldMk cId="35209464" sldId="2146847657"/>
            <ac:spMk id="34" creationId="{791E0AE7-C829-971D-7BB9-BBFE69E4BD52}"/>
          </ac:spMkLst>
        </pc:spChg>
        <pc:spChg chg="mod">
          <ac:chgData name="Panzironi, Flavia" userId="2605e054-86b8-47a6-8c99-cd9580752c93" providerId="ADAL" clId="{AEAAEDEC-7AAA-47A7-8A2E-8330D1CAD628}" dt="2022-10-05T14:51:16.767" v="4408" actId="207"/>
          <ac:spMkLst>
            <pc:docMk/>
            <pc:sldMk cId="35209464" sldId="2146847657"/>
            <ac:spMk id="73" creationId="{DB8D40DA-B015-4174-AA2A-6C15F61311F8}"/>
          </ac:spMkLst>
        </pc:spChg>
        <pc:spChg chg="mod ord">
          <ac:chgData name="Panzironi, Flavia" userId="2605e054-86b8-47a6-8c99-cd9580752c93" providerId="ADAL" clId="{AEAAEDEC-7AAA-47A7-8A2E-8330D1CAD628}" dt="2022-10-12T15:23:32.929" v="9607" actId="166"/>
          <ac:spMkLst>
            <pc:docMk/>
            <pc:sldMk cId="35209464" sldId="2146847657"/>
            <ac:spMk id="74" creationId="{BEF4C2D4-2D1A-414E-B6D9-C940DE98BCD2}"/>
          </ac:spMkLst>
        </pc:spChg>
        <pc:spChg chg="mod">
          <ac:chgData name="Panzironi, Flavia" userId="2605e054-86b8-47a6-8c99-cd9580752c93" providerId="ADAL" clId="{AEAAEDEC-7AAA-47A7-8A2E-8330D1CAD628}" dt="2022-10-12T15:02:25.919" v="8950" actId="1035"/>
          <ac:spMkLst>
            <pc:docMk/>
            <pc:sldMk cId="35209464" sldId="2146847657"/>
            <ac:spMk id="75" creationId="{F0FB5F94-5E6C-4E07-9E67-9D58C12D0755}"/>
          </ac:spMkLst>
        </pc:spChg>
        <pc:spChg chg="add mod">
          <ac:chgData name="Panzironi, Flavia" userId="2605e054-86b8-47a6-8c99-cd9580752c93" providerId="ADAL" clId="{AEAAEDEC-7AAA-47A7-8A2E-8330D1CAD628}" dt="2022-10-12T15:04:07.799" v="9056" actId="1036"/>
          <ac:spMkLst>
            <pc:docMk/>
            <pc:sldMk cId="35209464" sldId="2146847657"/>
            <ac:spMk id="84" creationId="{7E2C9047-5024-4388-9D6C-37CE63E95093}"/>
          </ac:spMkLst>
        </pc:spChg>
        <pc:spChg chg="add mod">
          <ac:chgData name="Panzironi, Flavia" userId="2605e054-86b8-47a6-8c99-cd9580752c93" providerId="ADAL" clId="{AEAAEDEC-7AAA-47A7-8A2E-8330D1CAD628}" dt="2022-10-12T15:04:27.584" v="9088" actId="1076"/>
          <ac:spMkLst>
            <pc:docMk/>
            <pc:sldMk cId="35209464" sldId="2146847657"/>
            <ac:spMk id="85" creationId="{594DBD26-0EDA-44D3-913D-0568A8B04E60}"/>
          </ac:spMkLst>
        </pc:spChg>
        <pc:spChg chg="add mod">
          <ac:chgData name="Panzironi, Flavia" userId="2605e054-86b8-47a6-8c99-cd9580752c93" providerId="ADAL" clId="{AEAAEDEC-7AAA-47A7-8A2E-8330D1CAD628}" dt="2022-10-21T16:28:46.920" v="14802" actId="20577"/>
          <ac:spMkLst>
            <pc:docMk/>
            <pc:sldMk cId="35209464" sldId="2146847657"/>
            <ac:spMk id="87" creationId="{AB9BB8BD-0988-4AA5-8039-862A673A3FE5}"/>
          </ac:spMkLst>
        </pc:spChg>
        <pc:spChg chg="mod">
          <ac:chgData name="Panzironi, Flavia" userId="2605e054-86b8-47a6-8c99-cd9580752c93" providerId="ADAL" clId="{AEAAEDEC-7AAA-47A7-8A2E-8330D1CAD628}" dt="2022-10-12T15:04:07.799" v="9056" actId="1036"/>
          <ac:spMkLst>
            <pc:docMk/>
            <pc:sldMk cId="35209464" sldId="2146847657"/>
            <ac:spMk id="98" creationId="{C128F798-B558-4B37-927A-4D43A7669E5F}"/>
          </ac:spMkLst>
        </pc:spChg>
        <pc:spChg chg="mod">
          <ac:chgData name="Panzironi, Flavia" userId="2605e054-86b8-47a6-8c99-cd9580752c93" providerId="ADAL" clId="{AEAAEDEC-7AAA-47A7-8A2E-8330D1CAD628}" dt="2022-10-12T15:04:11.176" v="9058" actId="1037"/>
          <ac:spMkLst>
            <pc:docMk/>
            <pc:sldMk cId="35209464" sldId="2146847657"/>
            <ac:spMk id="99" creationId="{8EBC4E15-F6F0-4BAB-A7A4-B6913CD5E698}"/>
          </ac:spMkLst>
        </pc:spChg>
        <pc:spChg chg="add mod">
          <ac:chgData name="Panzironi, Flavia" userId="2605e054-86b8-47a6-8c99-cd9580752c93" providerId="ADAL" clId="{AEAAEDEC-7AAA-47A7-8A2E-8330D1CAD628}" dt="2022-10-12T15:06:00.098" v="9093" actId="1076"/>
          <ac:spMkLst>
            <pc:docMk/>
            <pc:sldMk cId="35209464" sldId="2146847657"/>
            <ac:spMk id="102" creationId="{6B934A83-F47C-4951-B306-A28E7FF9FD10}"/>
          </ac:spMkLst>
        </pc:spChg>
        <pc:spChg chg="mod">
          <ac:chgData name="Panzironi, Flavia" userId="2605e054-86b8-47a6-8c99-cd9580752c93" providerId="ADAL" clId="{AEAAEDEC-7AAA-47A7-8A2E-8330D1CAD628}" dt="2022-10-12T15:04:27.584" v="9088" actId="1076"/>
          <ac:spMkLst>
            <pc:docMk/>
            <pc:sldMk cId="35209464" sldId="2146847657"/>
            <ac:spMk id="107" creationId="{E5289C1C-103C-422C-A949-697594B4E1C1}"/>
          </ac:spMkLst>
        </pc:spChg>
        <pc:spChg chg="mod">
          <ac:chgData name="Panzironi, Flavia" userId="2605e054-86b8-47a6-8c99-cd9580752c93" providerId="ADAL" clId="{AEAAEDEC-7AAA-47A7-8A2E-8330D1CAD628}" dt="2022-10-12T15:04:27.584" v="9088" actId="1076"/>
          <ac:spMkLst>
            <pc:docMk/>
            <pc:sldMk cId="35209464" sldId="2146847657"/>
            <ac:spMk id="108" creationId="{62D87FBD-F75F-4A0E-A002-FA4E6535C567}"/>
          </ac:spMkLst>
        </pc:spChg>
        <pc:spChg chg="mod">
          <ac:chgData name="Panzironi, Flavia" userId="2605e054-86b8-47a6-8c99-cd9580752c93" providerId="ADAL" clId="{AEAAEDEC-7AAA-47A7-8A2E-8330D1CAD628}" dt="2022-10-12T15:06:07.571" v="9094" actId="1076"/>
          <ac:spMkLst>
            <pc:docMk/>
            <pc:sldMk cId="35209464" sldId="2146847657"/>
            <ac:spMk id="109" creationId="{572B9EE5-F446-47CE-80CE-C176835248C8}"/>
          </ac:spMkLst>
        </pc:spChg>
        <pc:spChg chg="mod">
          <ac:chgData name="Panzironi, Flavia" userId="2605e054-86b8-47a6-8c99-cd9580752c93" providerId="ADAL" clId="{AEAAEDEC-7AAA-47A7-8A2E-8330D1CAD628}" dt="2022-10-12T15:06:12.472" v="9095" actId="1076"/>
          <ac:spMkLst>
            <pc:docMk/>
            <pc:sldMk cId="35209464" sldId="2146847657"/>
            <ac:spMk id="110" creationId="{91F6FF69-A1D3-4868-89CF-3DD54F4282C7}"/>
          </ac:spMkLst>
        </pc:spChg>
        <pc:spChg chg="mod">
          <ac:chgData name="Panzironi, Flavia" userId="2605e054-86b8-47a6-8c99-cd9580752c93" providerId="ADAL" clId="{AEAAEDEC-7AAA-47A7-8A2E-8330D1CAD628}" dt="2022-10-12T15:02:25.919" v="8950" actId="1035"/>
          <ac:spMkLst>
            <pc:docMk/>
            <pc:sldMk cId="35209464" sldId="2146847657"/>
            <ac:spMk id="204" creationId="{EA407ACD-8BFD-3C67-E97B-6430B69CA61C}"/>
          </ac:spMkLst>
        </pc:spChg>
        <pc:grpChg chg="mod">
          <ac:chgData name="Panzironi, Flavia" userId="2605e054-86b8-47a6-8c99-cd9580752c93" providerId="ADAL" clId="{AEAAEDEC-7AAA-47A7-8A2E-8330D1CAD628}" dt="2022-10-12T15:02:25.919" v="8950" actId="1035"/>
          <ac:grpSpMkLst>
            <pc:docMk/>
            <pc:sldMk cId="35209464" sldId="2146847657"/>
            <ac:grpSpMk id="2" creationId="{9438473D-4CBB-3A1F-E9CD-D4BAD50AD33E}"/>
          </ac:grpSpMkLst>
        </pc:grpChg>
        <pc:grpChg chg="mod">
          <ac:chgData name="Panzironi, Flavia" userId="2605e054-86b8-47a6-8c99-cd9580752c93" providerId="ADAL" clId="{AEAAEDEC-7AAA-47A7-8A2E-8330D1CAD628}" dt="2022-10-12T15:02:25.919" v="8950" actId="1035"/>
          <ac:grpSpMkLst>
            <pc:docMk/>
            <pc:sldMk cId="35209464" sldId="2146847657"/>
            <ac:grpSpMk id="5" creationId="{DC680168-DB03-28F0-88F6-36823A45DBFF}"/>
          </ac:grpSpMkLst>
        </pc:grpChg>
        <pc:grpChg chg="del">
          <ac:chgData name="Panzironi, Flavia" userId="2605e054-86b8-47a6-8c99-cd9580752c93" providerId="ADAL" clId="{AEAAEDEC-7AAA-47A7-8A2E-8330D1CAD628}" dt="2022-10-12T12:59:29.634" v="8197" actId="478"/>
          <ac:grpSpMkLst>
            <pc:docMk/>
            <pc:sldMk cId="35209464" sldId="2146847657"/>
            <ac:grpSpMk id="9" creationId="{80EB7FFF-1FD2-CDFA-0049-68FFA3AB6BFC}"/>
          </ac:grpSpMkLst>
        </pc:grpChg>
        <pc:grpChg chg="mod">
          <ac:chgData name="Panzironi, Flavia" userId="2605e054-86b8-47a6-8c99-cd9580752c93" providerId="ADAL" clId="{AEAAEDEC-7AAA-47A7-8A2E-8330D1CAD628}" dt="2022-10-12T15:02:25.919" v="8950" actId="1035"/>
          <ac:grpSpMkLst>
            <pc:docMk/>
            <pc:sldMk cId="35209464" sldId="2146847657"/>
            <ac:grpSpMk id="174" creationId="{19071D69-E79C-695F-44DD-49693A2861DC}"/>
          </ac:grpSpMkLst>
        </pc:grpChg>
        <pc:grpChg chg="mod">
          <ac:chgData name="Panzironi, Flavia" userId="2605e054-86b8-47a6-8c99-cd9580752c93" providerId="ADAL" clId="{AEAAEDEC-7AAA-47A7-8A2E-8330D1CAD628}" dt="2022-10-12T15:02:25.919" v="8950" actId="1035"/>
          <ac:grpSpMkLst>
            <pc:docMk/>
            <pc:sldMk cId="35209464" sldId="2146847657"/>
            <ac:grpSpMk id="253" creationId="{782A3972-492E-31F4-8C6C-EDCB04B25377}"/>
          </ac:grpSpMkLst>
        </pc:grpChg>
        <pc:picChg chg="mod">
          <ac:chgData name="Panzironi, Flavia" userId="2605e054-86b8-47a6-8c99-cd9580752c93" providerId="ADAL" clId="{AEAAEDEC-7AAA-47A7-8A2E-8330D1CAD628}" dt="2022-10-12T15:02:17.058" v="8937" actId="1035"/>
          <ac:picMkLst>
            <pc:docMk/>
            <pc:sldMk cId="35209464" sldId="2146847657"/>
            <ac:picMk id="3" creationId="{5B6B7227-56C8-E590-E2B4-75D5E58DE7E6}"/>
          </ac:picMkLst>
        </pc:picChg>
        <pc:picChg chg="mod">
          <ac:chgData name="Panzironi, Flavia" userId="2605e054-86b8-47a6-8c99-cd9580752c93" providerId="ADAL" clId="{AEAAEDEC-7AAA-47A7-8A2E-8330D1CAD628}" dt="2022-10-12T15:22:20.403" v="9593" actId="1076"/>
          <ac:picMkLst>
            <pc:docMk/>
            <pc:sldMk cId="35209464" sldId="2146847657"/>
            <ac:picMk id="7" creationId="{BE0C2B38-AEB1-98BD-0C07-67E1A2894ECB}"/>
          </ac:picMkLst>
        </pc:picChg>
        <pc:picChg chg="del topLvl">
          <ac:chgData name="Panzironi, Flavia" userId="2605e054-86b8-47a6-8c99-cd9580752c93" providerId="ADAL" clId="{AEAAEDEC-7AAA-47A7-8A2E-8330D1CAD628}" dt="2022-10-12T12:59:29.634" v="8197" actId="478"/>
          <ac:picMkLst>
            <pc:docMk/>
            <pc:sldMk cId="35209464" sldId="2146847657"/>
            <ac:picMk id="11" creationId="{2E87D08A-1287-6168-C90E-52B2D7F35B52}"/>
          </ac:picMkLst>
        </pc:picChg>
        <pc:picChg chg="del">
          <ac:chgData name="Panzironi, Flavia" userId="2605e054-86b8-47a6-8c99-cd9580752c93" providerId="ADAL" clId="{AEAAEDEC-7AAA-47A7-8A2E-8330D1CAD628}" dt="2022-10-21T16:27:06.834" v="14796" actId="478"/>
          <ac:picMkLst>
            <pc:docMk/>
            <pc:sldMk cId="35209464" sldId="2146847657"/>
            <ac:picMk id="11" creationId="{6045FE63-F225-7A2D-F33F-5BDE1BDB636A}"/>
          </ac:picMkLst>
        </pc:picChg>
        <pc:picChg chg="mod">
          <ac:chgData name="Panzironi, Flavia" userId="2605e054-86b8-47a6-8c99-cd9580752c93" providerId="ADAL" clId="{AEAAEDEC-7AAA-47A7-8A2E-8330D1CAD628}" dt="2022-10-12T15:02:25.919" v="8950" actId="1035"/>
          <ac:picMkLst>
            <pc:docMk/>
            <pc:sldMk cId="35209464" sldId="2146847657"/>
            <ac:picMk id="12" creationId="{737E493B-E977-A2DC-C91A-07DC3F3D736F}"/>
          </ac:picMkLst>
        </pc:picChg>
        <pc:picChg chg="mod">
          <ac:chgData name="Panzironi, Flavia" userId="2605e054-86b8-47a6-8c99-cd9580752c93" providerId="ADAL" clId="{AEAAEDEC-7AAA-47A7-8A2E-8330D1CAD628}" dt="2022-10-12T15:02:25.919" v="8950" actId="1035"/>
          <ac:picMkLst>
            <pc:docMk/>
            <pc:sldMk cId="35209464" sldId="2146847657"/>
            <ac:picMk id="18" creationId="{C4BAB021-F819-F5E3-3F04-4ACA01914A87}"/>
          </ac:picMkLst>
        </pc:picChg>
        <pc:picChg chg="mod">
          <ac:chgData name="Panzironi, Flavia" userId="2605e054-86b8-47a6-8c99-cd9580752c93" providerId="ADAL" clId="{AEAAEDEC-7AAA-47A7-8A2E-8330D1CAD628}" dt="2022-10-12T15:02:25.919" v="8950" actId="1035"/>
          <ac:picMkLst>
            <pc:docMk/>
            <pc:sldMk cId="35209464" sldId="2146847657"/>
            <ac:picMk id="19" creationId="{9DCB8423-20BE-5DFE-A573-F1254535737D}"/>
          </ac:picMkLst>
        </pc:picChg>
        <pc:picChg chg="mod">
          <ac:chgData name="Panzironi, Flavia" userId="2605e054-86b8-47a6-8c99-cd9580752c93" providerId="ADAL" clId="{AEAAEDEC-7AAA-47A7-8A2E-8330D1CAD628}" dt="2022-10-12T15:02:25.919" v="8950" actId="1035"/>
          <ac:picMkLst>
            <pc:docMk/>
            <pc:sldMk cId="35209464" sldId="2146847657"/>
            <ac:picMk id="20" creationId="{6F9B967D-B7D9-B0FA-0F0C-E445E2E14B3F}"/>
          </ac:picMkLst>
        </pc:picChg>
        <pc:picChg chg="mod">
          <ac:chgData name="Panzironi, Flavia" userId="2605e054-86b8-47a6-8c99-cd9580752c93" providerId="ADAL" clId="{AEAAEDEC-7AAA-47A7-8A2E-8330D1CAD628}" dt="2022-10-12T15:02:25.919" v="8950" actId="1035"/>
          <ac:picMkLst>
            <pc:docMk/>
            <pc:sldMk cId="35209464" sldId="2146847657"/>
            <ac:picMk id="21" creationId="{0F16EA3A-88CB-2AED-3AA6-A2ED8FAFD03A}"/>
          </ac:picMkLst>
        </pc:picChg>
        <pc:picChg chg="mod">
          <ac:chgData name="Panzironi, Flavia" userId="2605e054-86b8-47a6-8c99-cd9580752c93" providerId="ADAL" clId="{AEAAEDEC-7AAA-47A7-8A2E-8330D1CAD628}" dt="2022-10-12T15:02:25.919" v="8950" actId="1035"/>
          <ac:picMkLst>
            <pc:docMk/>
            <pc:sldMk cId="35209464" sldId="2146847657"/>
            <ac:picMk id="22" creationId="{98CCAB91-09A8-01B9-0499-2695AEC1B9F2}"/>
          </ac:picMkLst>
        </pc:picChg>
        <pc:picChg chg="mod">
          <ac:chgData name="Panzironi, Flavia" userId="2605e054-86b8-47a6-8c99-cd9580752c93" providerId="ADAL" clId="{AEAAEDEC-7AAA-47A7-8A2E-8330D1CAD628}" dt="2022-10-12T15:02:25.919" v="8950" actId="1035"/>
          <ac:picMkLst>
            <pc:docMk/>
            <pc:sldMk cId="35209464" sldId="2146847657"/>
            <ac:picMk id="23" creationId="{2C040523-4530-1059-ED9F-8EE939E61F27}"/>
          </ac:picMkLst>
        </pc:picChg>
        <pc:picChg chg="mod">
          <ac:chgData name="Panzironi, Flavia" userId="2605e054-86b8-47a6-8c99-cd9580752c93" providerId="ADAL" clId="{AEAAEDEC-7AAA-47A7-8A2E-8330D1CAD628}" dt="2022-10-12T15:02:25.919" v="8950" actId="1035"/>
          <ac:picMkLst>
            <pc:docMk/>
            <pc:sldMk cId="35209464" sldId="2146847657"/>
            <ac:picMk id="24" creationId="{2C806357-1E20-DEAD-0E23-97E4DCBD9B91}"/>
          </ac:picMkLst>
        </pc:picChg>
        <pc:picChg chg="mod">
          <ac:chgData name="Panzironi, Flavia" userId="2605e054-86b8-47a6-8c99-cd9580752c93" providerId="ADAL" clId="{AEAAEDEC-7AAA-47A7-8A2E-8330D1CAD628}" dt="2022-10-12T15:02:25.919" v="8950" actId="1035"/>
          <ac:picMkLst>
            <pc:docMk/>
            <pc:sldMk cId="35209464" sldId="2146847657"/>
            <ac:picMk id="25" creationId="{7CFE650F-4D3B-6D78-DCED-B4B278935AA0}"/>
          </ac:picMkLst>
        </pc:picChg>
        <pc:picChg chg="mod">
          <ac:chgData name="Panzironi, Flavia" userId="2605e054-86b8-47a6-8c99-cd9580752c93" providerId="ADAL" clId="{AEAAEDEC-7AAA-47A7-8A2E-8330D1CAD628}" dt="2022-10-12T15:02:25.919" v="8950" actId="1035"/>
          <ac:picMkLst>
            <pc:docMk/>
            <pc:sldMk cId="35209464" sldId="2146847657"/>
            <ac:picMk id="26" creationId="{EDCDF7AB-A067-D333-4FB8-1450CD84A38A}"/>
          </ac:picMkLst>
        </pc:picChg>
        <pc:picChg chg="mod">
          <ac:chgData name="Panzironi, Flavia" userId="2605e054-86b8-47a6-8c99-cd9580752c93" providerId="ADAL" clId="{AEAAEDEC-7AAA-47A7-8A2E-8330D1CAD628}" dt="2022-10-12T15:02:25.919" v="8950" actId="1035"/>
          <ac:picMkLst>
            <pc:docMk/>
            <pc:sldMk cId="35209464" sldId="2146847657"/>
            <ac:picMk id="27" creationId="{48040C94-EA78-6B50-3FB1-5D29454E0BA0}"/>
          </ac:picMkLst>
        </pc:picChg>
        <pc:picChg chg="mod">
          <ac:chgData name="Panzironi, Flavia" userId="2605e054-86b8-47a6-8c99-cd9580752c93" providerId="ADAL" clId="{AEAAEDEC-7AAA-47A7-8A2E-8330D1CAD628}" dt="2022-10-12T15:02:25.919" v="8950" actId="1035"/>
          <ac:picMkLst>
            <pc:docMk/>
            <pc:sldMk cId="35209464" sldId="2146847657"/>
            <ac:picMk id="28" creationId="{EB5A14F9-25BF-A162-D04B-CD41106E0380}"/>
          </ac:picMkLst>
        </pc:picChg>
        <pc:picChg chg="mod">
          <ac:chgData name="Panzironi, Flavia" userId="2605e054-86b8-47a6-8c99-cd9580752c93" providerId="ADAL" clId="{AEAAEDEC-7AAA-47A7-8A2E-8330D1CAD628}" dt="2022-10-12T15:02:25.919" v="8950" actId="1035"/>
          <ac:picMkLst>
            <pc:docMk/>
            <pc:sldMk cId="35209464" sldId="2146847657"/>
            <ac:picMk id="30" creationId="{8450534C-F1B4-F414-DBFB-DA7682D44C84}"/>
          </ac:picMkLst>
        </pc:picChg>
        <pc:picChg chg="mod">
          <ac:chgData name="Panzironi, Flavia" userId="2605e054-86b8-47a6-8c99-cd9580752c93" providerId="ADAL" clId="{AEAAEDEC-7AAA-47A7-8A2E-8330D1CAD628}" dt="2022-10-12T15:02:25.919" v="8950" actId="1035"/>
          <ac:picMkLst>
            <pc:docMk/>
            <pc:sldMk cId="35209464" sldId="2146847657"/>
            <ac:picMk id="33" creationId="{CB4D4EDC-DA30-B8E5-ACD6-C3B80E85D23E}"/>
          </ac:picMkLst>
        </pc:picChg>
        <pc:picChg chg="mod">
          <ac:chgData name="Panzironi, Flavia" userId="2605e054-86b8-47a6-8c99-cd9580752c93" providerId="ADAL" clId="{AEAAEDEC-7AAA-47A7-8A2E-8330D1CAD628}" dt="2022-10-12T15:02:25.919" v="8950" actId="1035"/>
          <ac:picMkLst>
            <pc:docMk/>
            <pc:sldMk cId="35209464" sldId="2146847657"/>
            <ac:picMk id="35" creationId="{3D7007A6-A967-311E-3483-49A5EED256E8}"/>
          </ac:picMkLst>
        </pc:picChg>
        <pc:picChg chg="mod">
          <ac:chgData name="Panzironi, Flavia" userId="2605e054-86b8-47a6-8c99-cd9580752c93" providerId="ADAL" clId="{AEAAEDEC-7AAA-47A7-8A2E-8330D1CAD628}" dt="2022-10-12T15:02:25.919" v="8950" actId="1035"/>
          <ac:picMkLst>
            <pc:docMk/>
            <pc:sldMk cId="35209464" sldId="2146847657"/>
            <ac:picMk id="39" creationId="{067E3A65-C7A0-254C-6E88-C14B0B2C398B}"/>
          </ac:picMkLst>
        </pc:picChg>
        <pc:picChg chg="mod">
          <ac:chgData name="Panzironi, Flavia" userId="2605e054-86b8-47a6-8c99-cd9580752c93" providerId="ADAL" clId="{AEAAEDEC-7AAA-47A7-8A2E-8330D1CAD628}" dt="2022-10-12T15:02:25.919" v="8950" actId="1035"/>
          <ac:picMkLst>
            <pc:docMk/>
            <pc:sldMk cId="35209464" sldId="2146847657"/>
            <ac:picMk id="45" creationId="{CAABA48C-2DF9-BE71-0A51-C29D67F7CA93}"/>
          </ac:picMkLst>
        </pc:picChg>
        <pc:picChg chg="mod">
          <ac:chgData name="Panzironi, Flavia" userId="2605e054-86b8-47a6-8c99-cd9580752c93" providerId="ADAL" clId="{AEAAEDEC-7AAA-47A7-8A2E-8330D1CAD628}" dt="2022-10-12T15:02:25.919" v="8950" actId="1035"/>
          <ac:picMkLst>
            <pc:docMk/>
            <pc:sldMk cId="35209464" sldId="2146847657"/>
            <ac:picMk id="46" creationId="{0A35D5AF-DDA1-4D42-9C01-996458BA1F4E}"/>
          </ac:picMkLst>
        </pc:picChg>
        <pc:picChg chg="mod">
          <ac:chgData name="Panzironi, Flavia" userId="2605e054-86b8-47a6-8c99-cd9580752c93" providerId="ADAL" clId="{AEAAEDEC-7AAA-47A7-8A2E-8330D1CAD628}" dt="2022-10-12T15:02:25.919" v="8950" actId="1035"/>
          <ac:picMkLst>
            <pc:docMk/>
            <pc:sldMk cId="35209464" sldId="2146847657"/>
            <ac:picMk id="48" creationId="{0D4C160F-DECB-8715-AD1A-F8A0D96FC7FE}"/>
          </ac:picMkLst>
        </pc:picChg>
        <pc:picChg chg="mod">
          <ac:chgData name="Panzironi, Flavia" userId="2605e054-86b8-47a6-8c99-cd9580752c93" providerId="ADAL" clId="{AEAAEDEC-7AAA-47A7-8A2E-8330D1CAD628}" dt="2022-10-12T15:02:25.919" v="8950" actId="1035"/>
          <ac:picMkLst>
            <pc:docMk/>
            <pc:sldMk cId="35209464" sldId="2146847657"/>
            <ac:picMk id="52" creationId="{3AACA729-24A9-8556-F32A-FC7DE4360A4B}"/>
          </ac:picMkLst>
        </pc:picChg>
        <pc:picChg chg="mod">
          <ac:chgData name="Panzironi, Flavia" userId="2605e054-86b8-47a6-8c99-cd9580752c93" providerId="ADAL" clId="{AEAAEDEC-7AAA-47A7-8A2E-8330D1CAD628}" dt="2022-10-12T15:04:34.124" v="9089" actId="1076"/>
          <ac:picMkLst>
            <pc:docMk/>
            <pc:sldMk cId="35209464" sldId="2146847657"/>
            <ac:picMk id="53" creationId="{04B85D1D-9E6F-B700-0083-87D595D89BD8}"/>
          </ac:picMkLst>
        </pc:picChg>
        <pc:picChg chg="mod">
          <ac:chgData name="Panzironi, Flavia" userId="2605e054-86b8-47a6-8c99-cd9580752c93" providerId="ADAL" clId="{AEAAEDEC-7AAA-47A7-8A2E-8330D1CAD628}" dt="2022-10-12T15:02:25.919" v="8950" actId="1035"/>
          <ac:picMkLst>
            <pc:docMk/>
            <pc:sldMk cId="35209464" sldId="2146847657"/>
            <ac:picMk id="77" creationId="{BAA906E6-6FA5-4855-BB14-1938A163FBD3}"/>
          </ac:picMkLst>
        </pc:picChg>
        <pc:picChg chg="add mod">
          <ac:chgData name="Panzironi, Flavia" userId="2605e054-86b8-47a6-8c99-cd9580752c93" providerId="ADAL" clId="{AEAAEDEC-7AAA-47A7-8A2E-8330D1CAD628}" dt="2022-10-12T15:18:33.969" v="9098" actId="1035"/>
          <ac:picMkLst>
            <pc:docMk/>
            <pc:sldMk cId="35209464" sldId="2146847657"/>
            <ac:picMk id="83" creationId="{561B36B3-155B-45C1-9D98-3790AF62A140}"/>
          </ac:picMkLst>
        </pc:picChg>
        <pc:picChg chg="add mod">
          <ac:chgData name="Panzironi, Flavia" userId="2605e054-86b8-47a6-8c99-cd9580752c93" providerId="ADAL" clId="{AEAAEDEC-7AAA-47A7-8A2E-8330D1CAD628}" dt="2022-10-17T09:53:20.624" v="11133"/>
          <ac:picMkLst>
            <pc:docMk/>
            <pc:sldMk cId="35209464" sldId="2146847657"/>
            <ac:picMk id="104" creationId="{C61358D4-0928-4814-944E-22EE2E254DB6}"/>
          </ac:picMkLst>
        </pc:picChg>
        <pc:picChg chg="mod ord">
          <ac:chgData name="Panzironi, Flavia" userId="2605e054-86b8-47a6-8c99-cd9580752c93" providerId="ADAL" clId="{AEAAEDEC-7AAA-47A7-8A2E-8330D1CAD628}" dt="2022-10-12T15:02:31.164" v="8951" actId="166"/>
          <ac:picMkLst>
            <pc:docMk/>
            <pc:sldMk cId="35209464" sldId="2146847657"/>
            <ac:picMk id="113" creationId="{D513D9FD-AE88-423B-AE1C-E2286E50FB9A}"/>
          </ac:picMkLst>
        </pc:picChg>
        <pc:picChg chg="mod">
          <ac:chgData name="Panzironi, Flavia" userId="2605e054-86b8-47a6-8c99-cd9580752c93" providerId="ADAL" clId="{AEAAEDEC-7AAA-47A7-8A2E-8330D1CAD628}" dt="2022-10-12T15:02:25.919" v="8950" actId="1035"/>
          <ac:picMkLst>
            <pc:docMk/>
            <pc:sldMk cId="35209464" sldId="2146847657"/>
            <ac:picMk id="201" creationId="{394D5A24-8339-6630-1DC8-873DBD5586EA}"/>
          </ac:picMkLst>
        </pc:picChg>
        <pc:cxnChg chg="mod">
          <ac:chgData name="Panzironi, Flavia" userId="2605e054-86b8-47a6-8c99-cd9580752c93" providerId="ADAL" clId="{AEAAEDEC-7AAA-47A7-8A2E-8330D1CAD628}" dt="2022-10-12T15:02:25.919" v="8950" actId="1035"/>
          <ac:cxnSpMkLst>
            <pc:docMk/>
            <pc:sldMk cId="35209464" sldId="2146847657"/>
            <ac:cxnSpMk id="31" creationId="{A8C854A6-4166-7483-91B2-159DCD630775}"/>
          </ac:cxnSpMkLst>
        </pc:cxnChg>
        <pc:cxnChg chg="mod">
          <ac:chgData name="Panzironi, Flavia" userId="2605e054-86b8-47a6-8c99-cd9580752c93" providerId="ADAL" clId="{AEAAEDEC-7AAA-47A7-8A2E-8330D1CAD628}" dt="2022-10-12T15:02:25.919" v="8950" actId="1035"/>
          <ac:cxnSpMkLst>
            <pc:docMk/>
            <pc:sldMk cId="35209464" sldId="2146847657"/>
            <ac:cxnSpMk id="32" creationId="{E26F1F56-8629-4C96-56B0-7AAF3657F257}"/>
          </ac:cxnSpMkLst>
        </pc:cxnChg>
        <pc:cxnChg chg="mod">
          <ac:chgData name="Panzironi, Flavia" userId="2605e054-86b8-47a6-8c99-cd9580752c93" providerId="ADAL" clId="{AEAAEDEC-7AAA-47A7-8A2E-8330D1CAD628}" dt="2022-10-12T15:02:25.919" v="8950" actId="1035"/>
          <ac:cxnSpMkLst>
            <pc:docMk/>
            <pc:sldMk cId="35209464" sldId="2146847657"/>
            <ac:cxnSpMk id="143" creationId="{B4210711-664C-4414-86ED-C9BEDEBFF3A6}"/>
          </ac:cxnSpMkLst>
        </pc:cxnChg>
        <pc:cxnChg chg="del">
          <ac:chgData name="Panzironi, Flavia" userId="2605e054-86b8-47a6-8c99-cd9580752c93" providerId="ADAL" clId="{AEAAEDEC-7AAA-47A7-8A2E-8330D1CAD628}" dt="2022-10-12T15:02:11.903" v="8928" actId="478"/>
          <ac:cxnSpMkLst>
            <pc:docMk/>
            <pc:sldMk cId="35209464" sldId="2146847657"/>
            <ac:cxnSpMk id="238" creationId="{F85B215F-7212-DDFD-27C1-27CC3F6D29D6}"/>
          </ac:cxnSpMkLst>
        </pc:cxnChg>
      </pc:sldChg>
      <pc:sldChg chg="addSp delSp modSp add del mod">
        <pc:chgData name="Panzironi, Flavia" userId="2605e054-86b8-47a6-8c99-cd9580752c93" providerId="ADAL" clId="{AEAAEDEC-7AAA-47A7-8A2E-8330D1CAD628}" dt="2022-10-06T13:10:24.567" v="6777" actId="2696"/>
        <pc:sldMkLst>
          <pc:docMk/>
          <pc:sldMk cId="684393827" sldId="2146847658"/>
        </pc:sldMkLst>
        <pc:spChg chg="add del mod">
          <ac:chgData name="Panzironi, Flavia" userId="2605e054-86b8-47a6-8c99-cd9580752c93" providerId="ADAL" clId="{AEAAEDEC-7AAA-47A7-8A2E-8330D1CAD628}" dt="2022-10-06T10:22:31.036" v="6531" actId="478"/>
          <ac:spMkLst>
            <pc:docMk/>
            <pc:sldMk cId="684393827" sldId="2146847658"/>
            <ac:spMk id="4" creationId="{0F663AEF-AD9E-478B-913C-2D34CB6ECA40}"/>
          </ac:spMkLst>
        </pc:spChg>
        <pc:spChg chg="add del ord">
          <ac:chgData name="Panzironi, Flavia" userId="2605e054-86b8-47a6-8c99-cd9580752c93" providerId="ADAL" clId="{AEAAEDEC-7AAA-47A7-8A2E-8330D1CAD628}" dt="2022-10-06T10:18:28.192" v="6261" actId="11529"/>
          <ac:spMkLst>
            <pc:docMk/>
            <pc:sldMk cId="684393827" sldId="2146847658"/>
            <ac:spMk id="7" creationId="{D404C9B2-46B6-4055-A318-6FF7821B2114}"/>
          </ac:spMkLst>
        </pc:spChg>
        <pc:spChg chg="mod">
          <ac:chgData name="Panzironi, Flavia" userId="2605e054-86b8-47a6-8c99-cd9580752c93" providerId="ADAL" clId="{AEAAEDEC-7AAA-47A7-8A2E-8330D1CAD628}" dt="2022-10-06T12:45:15.157" v="6575" actId="20577"/>
          <ac:spMkLst>
            <pc:docMk/>
            <pc:sldMk cId="684393827" sldId="2146847658"/>
            <ac:spMk id="10" creationId="{8ED7F986-57F7-BA8E-FC32-8281F49021D2}"/>
          </ac:spMkLst>
        </pc:spChg>
        <pc:spChg chg="add ord">
          <ac:chgData name="Panzironi, Flavia" userId="2605e054-86b8-47a6-8c99-cd9580752c93" providerId="ADAL" clId="{AEAAEDEC-7AAA-47A7-8A2E-8330D1CAD628}" dt="2022-10-06T10:18:41.266" v="6263" actId="167"/>
          <ac:spMkLst>
            <pc:docMk/>
            <pc:sldMk cId="684393827" sldId="2146847658"/>
            <ac:spMk id="14" creationId="{82DE05C2-CB05-43E6-BD9F-DB29422E0987}"/>
          </ac:spMkLst>
        </pc:spChg>
        <pc:spChg chg="mod">
          <ac:chgData name="Panzironi, Flavia" userId="2605e054-86b8-47a6-8c99-cd9580752c93" providerId="ADAL" clId="{AEAAEDEC-7AAA-47A7-8A2E-8330D1CAD628}" dt="2022-10-05T15:10:11.697" v="4434" actId="20577"/>
          <ac:spMkLst>
            <pc:docMk/>
            <pc:sldMk cId="684393827" sldId="2146847658"/>
            <ac:spMk id="73" creationId="{DB8D40DA-B015-4174-AA2A-6C15F61311F8}"/>
          </ac:spMkLst>
        </pc:spChg>
        <pc:spChg chg="add del mod">
          <ac:chgData name="Panzironi, Flavia" userId="2605e054-86b8-47a6-8c99-cd9580752c93" providerId="ADAL" clId="{AEAAEDEC-7AAA-47A7-8A2E-8330D1CAD628}" dt="2022-10-06T10:17:53.379" v="6250" actId="478"/>
          <ac:spMkLst>
            <pc:docMk/>
            <pc:sldMk cId="684393827" sldId="2146847658"/>
            <ac:spMk id="84" creationId="{7E2C9047-5024-4388-9D6C-37CE63E95093}"/>
          </ac:spMkLst>
        </pc:spChg>
        <pc:spChg chg="del mod">
          <ac:chgData name="Panzironi, Flavia" userId="2605e054-86b8-47a6-8c99-cd9580752c93" providerId="ADAL" clId="{AEAAEDEC-7AAA-47A7-8A2E-8330D1CAD628}" dt="2022-10-06T10:18:00.477" v="6254" actId="478"/>
          <ac:spMkLst>
            <pc:docMk/>
            <pc:sldMk cId="684393827" sldId="2146847658"/>
            <ac:spMk id="85" creationId="{594DBD26-0EDA-44D3-913D-0568A8B04E60}"/>
          </ac:spMkLst>
        </pc:spChg>
        <pc:spChg chg="add del mod">
          <ac:chgData name="Panzironi, Flavia" userId="2605e054-86b8-47a6-8c99-cd9580752c93" providerId="ADAL" clId="{AEAAEDEC-7AAA-47A7-8A2E-8330D1CAD628}" dt="2022-10-06T10:17:57.004" v="6252" actId="478"/>
          <ac:spMkLst>
            <pc:docMk/>
            <pc:sldMk cId="684393827" sldId="2146847658"/>
            <ac:spMk id="86" creationId="{DB301128-8380-4FCE-8201-DE858374D5DA}"/>
          </ac:spMkLst>
        </pc:spChg>
        <pc:spChg chg="add del mod">
          <ac:chgData name="Panzironi, Flavia" userId="2605e054-86b8-47a6-8c99-cd9580752c93" providerId="ADAL" clId="{AEAAEDEC-7AAA-47A7-8A2E-8330D1CAD628}" dt="2022-10-06T10:18:03.553" v="6256" actId="478"/>
          <ac:spMkLst>
            <pc:docMk/>
            <pc:sldMk cId="684393827" sldId="2146847658"/>
            <ac:spMk id="87" creationId="{F89DFA18-1AE5-42B4-B4D1-FACCF87D0BF9}"/>
          </ac:spMkLst>
        </pc:spChg>
        <pc:spChg chg="add mod">
          <ac:chgData name="Panzironi, Flavia" userId="2605e054-86b8-47a6-8c99-cd9580752c93" providerId="ADAL" clId="{AEAAEDEC-7AAA-47A7-8A2E-8330D1CAD628}" dt="2022-10-06T10:22:29.620" v="6530" actId="14100"/>
          <ac:spMkLst>
            <pc:docMk/>
            <pc:sldMk cId="684393827" sldId="2146847658"/>
            <ac:spMk id="89" creationId="{874A3743-3344-4618-BF21-838841D39BB2}"/>
          </ac:spMkLst>
        </pc:spChg>
        <pc:spChg chg="del">
          <ac:chgData name="Panzironi, Flavia" userId="2605e054-86b8-47a6-8c99-cd9580752c93" providerId="ADAL" clId="{AEAAEDEC-7AAA-47A7-8A2E-8330D1CAD628}" dt="2022-10-05T15:10:37.962" v="4443" actId="478"/>
          <ac:spMkLst>
            <pc:docMk/>
            <pc:sldMk cId="684393827" sldId="2146847658"/>
            <ac:spMk id="98" creationId="{C128F798-B558-4B37-927A-4D43A7669E5F}"/>
          </ac:spMkLst>
        </pc:spChg>
        <pc:spChg chg="del">
          <ac:chgData name="Panzironi, Flavia" userId="2605e054-86b8-47a6-8c99-cd9580752c93" providerId="ADAL" clId="{AEAAEDEC-7AAA-47A7-8A2E-8330D1CAD628}" dt="2022-10-06T10:17:58.679" v="6253" actId="478"/>
          <ac:spMkLst>
            <pc:docMk/>
            <pc:sldMk cId="684393827" sldId="2146847658"/>
            <ac:spMk id="99" creationId="{8EBC4E15-F6F0-4BAB-A7A4-B6913CD5E698}"/>
          </ac:spMkLst>
        </pc:spChg>
        <pc:spChg chg="del">
          <ac:chgData name="Panzironi, Flavia" userId="2605e054-86b8-47a6-8c99-cd9580752c93" providerId="ADAL" clId="{AEAAEDEC-7AAA-47A7-8A2E-8330D1CAD628}" dt="2022-10-05T15:10:42.119" v="4446" actId="478"/>
          <ac:spMkLst>
            <pc:docMk/>
            <pc:sldMk cId="684393827" sldId="2146847658"/>
            <ac:spMk id="107" creationId="{E5289C1C-103C-422C-A949-697594B4E1C1}"/>
          </ac:spMkLst>
        </pc:spChg>
        <pc:spChg chg="del">
          <ac:chgData name="Panzironi, Flavia" userId="2605e054-86b8-47a6-8c99-cd9580752c93" providerId="ADAL" clId="{AEAAEDEC-7AAA-47A7-8A2E-8330D1CAD628}" dt="2022-10-06T10:18:05.014" v="6257" actId="478"/>
          <ac:spMkLst>
            <pc:docMk/>
            <pc:sldMk cId="684393827" sldId="2146847658"/>
            <ac:spMk id="108" creationId="{62D87FBD-F75F-4A0E-A002-FA4E6535C567}"/>
          </ac:spMkLst>
        </pc:spChg>
        <pc:spChg chg="del mod">
          <ac:chgData name="Panzironi, Flavia" userId="2605e054-86b8-47a6-8c99-cd9580752c93" providerId="ADAL" clId="{AEAAEDEC-7AAA-47A7-8A2E-8330D1CAD628}" dt="2022-10-06T10:17:55.445" v="6251" actId="478"/>
          <ac:spMkLst>
            <pc:docMk/>
            <pc:sldMk cId="684393827" sldId="2146847658"/>
            <ac:spMk id="109" creationId="{572B9EE5-F446-47CE-80CE-C176835248C8}"/>
          </ac:spMkLst>
        </pc:spChg>
        <pc:spChg chg="del mod">
          <ac:chgData name="Panzironi, Flavia" userId="2605e054-86b8-47a6-8c99-cd9580752c93" providerId="ADAL" clId="{AEAAEDEC-7AAA-47A7-8A2E-8330D1CAD628}" dt="2022-10-06T10:18:02.057" v="6255" actId="478"/>
          <ac:spMkLst>
            <pc:docMk/>
            <pc:sldMk cId="684393827" sldId="2146847658"/>
            <ac:spMk id="110" creationId="{91F6FF69-A1D3-4868-89CF-3DD54F4282C7}"/>
          </ac:spMkLst>
        </pc:spChg>
        <pc:picChg chg="del">
          <ac:chgData name="Panzironi, Flavia" userId="2605e054-86b8-47a6-8c99-cd9580752c93" providerId="ADAL" clId="{AEAAEDEC-7AAA-47A7-8A2E-8330D1CAD628}" dt="2022-10-06T10:55:52.739" v="6548" actId="478"/>
          <ac:picMkLst>
            <pc:docMk/>
            <pc:sldMk cId="684393827" sldId="2146847658"/>
            <ac:picMk id="83" creationId="{561B36B3-155B-45C1-9D98-3790AF62A140}"/>
          </ac:picMkLst>
        </pc:picChg>
      </pc:sldChg>
      <pc:sldChg chg="add">
        <pc:chgData name="Panzironi, Flavia" userId="2605e054-86b8-47a6-8c99-cd9580752c93" providerId="ADAL" clId="{AEAAEDEC-7AAA-47A7-8A2E-8330D1CAD628}" dt="2022-10-06T13:10:28.203" v="6778"/>
        <pc:sldMkLst>
          <pc:docMk/>
          <pc:sldMk cId="1565848817" sldId="2146847658"/>
        </pc:sldMkLst>
      </pc:sldChg>
      <pc:sldChg chg="delSp add mod">
        <pc:chgData name="Panzironi, Flavia" userId="2605e054-86b8-47a6-8c99-cd9580752c93" providerId="ADAL" clId="{AEAAEDEC-7AAA-47A7-8A2E-8330D1CAD628}" dt="2022-10-05T15:54:59.355" v="5023" actId="478"/>
        <pc:sldMkLst>
          <pc:docMk/>
          <pc:sldMk cId="1557560306" sldId="2146847659"/>
        </pc:sldMkLst>
        <pc:grpChg chg="del">
          <ac:chgData name="Panzironi, Flavia" userId="2605e054-86b8-47a6-8c99-cd9580752c93" providerId="ADAL" clId="{AEAAEDEC-7AAA-47A7-8A2E-8330D1CAD628}" dt="2022-10-05T15:54:50.027" v="5020" actId="478"/>
          <ac:grpSpMkLst>
            <pc:docMk/>
            <pc:sldMk cId="1557560306" sldId="2146847659"/>
            <ac:grpSpMk id="12" creationId="{65B77C9C-2610-434D-B27F-D846179CEB4B}"/>
          </ac:grpSpMkLst>
        </pc:grpChg>
        <pc:picChg chg="del">
          <ac:chgData name="Panzironi, Flavia" userId="2605e054-86b8-47a6-8c99-cd9580752c93" providerId="ADAL" clId="{AEAAEDEC-7AAA-47A7-8A2E-8330D1CAD628}" dt="2022-10-05T15:54:54.829" v="5021" actId="478"/>
          <ac:picMkLst>
            <pc:docMk/>
            <pc:sldMk cId="1557560306" sldId="2146847659"/>
            <ac:picMk id="115" creationId="{1F53FAF8-5FF1-48C0-BB03-31CA5808BA9D}"/>
          </ac:picMkLst>
        </pc:picChg>
        <pc:cxnChg chg="del">
          <ac:chgData name="Panzironi, Flavia" userId="2605e054-86b8-47a6-8c99-cd9580752c93" providerId="ADAL" clId="{AEAAEDEC-7AAA-47A7-8A2E-8330D1CAD628}" dt="2022-10-05T15:54:59.355" v="5023" actId="478"/>
          <ac:cxnSpMkLst>
            <pc:docMk/>
            <pc:sldMk cId="1557560306" sldId="2146847659"/>
            <ac:cxnSpMk id="43" creationId="{F17FBCAE-A77B-476E-87E8-C9A1E932DCF4}"/>
          </ac:cxnSpMkLst>
        </pc:cxnChg>
        <pc:cxnChg chg="del">
          <ac:chgData name="Panzironi, Flavia" userId="2605e054-86b8-47a6-8c99-cd9580752c93" providerId="ADAL" clId="{AEAAEDEC-7AAA-47A7-8A2E-8330D1CAD628}" dt="2022-10-05T15:54:54.829" v="5021" actId="478"/>
          <ac:cxnSpMkLst>
            <pc:docMk/>
            <pc:sldMk cId="1557560306" sldId="2146847659"/>
            <ac:cxnSpMk id="94" creationId="{AC87E8FE-A514-443C-8B25-E876008E2B47}"/>
          </ac:cxnSpMkLst>
        </pc:cxnChg>
        <pc:cxnChg chg="del">
          <ac:chgData name="Panzironi, Flavia" userId="2605e054-86b8-47a6-8c99-cd9580752c93" providerId="ADAL" clId="{AEAAEDEC-7AAA-47A7-8A2E-8330D1CAD628}" dt="2022-10-05T15:54:57.242" v="5022" actId="478"/>
          <ac:cxnSpMkLst>
            <pc:docMk/>
            <pc:sldMk cId="1557560306" sldId="2146847659"/>
            <ac:cxnSpMk id="119" creationId="{787FF3D6-62A5-4820-A4C7-DB9E1938C785}"/>
          </ac:cxnSpMkLst>
        </pc:cxnChg>
      </pc:sldChg>
      <pc:sldChg chg="add">
        <pc:chgData name="Panzironi, Flavia" userId="2605e054-86b8-47a6-8c99-cd9580752c93" providerId="ADAL" clId="{AEAAEDEC-7AAA-47A7-8A2E-8330D1CAD628}" dt="2022-10-05T15:57:11.062" v="5024"/>
        <pc:sldMkLst>
          <pc:docMk/>
          <pc:sldMk cId="2526417971" sldId="2146847660"/>
        </pc:sldMkLst>
      </pc:sldChg>
      <pc:sldChg chg="addSp delSp modSp mod">
        <pc:chgData name="Panzironi, Flavia" userId="2605e054-86b8-47a6-8c99-cd9580752c93" providerId="ADAL" clId="{AEAAEDEC-7AAA-47A7-8A2E-8330D1CAD628}" dt="2022-10-21T16:34:41.434" v="14851" actId="20577"/>
        <pc:sldMkLst>
          <pc:docMk/>
          <pc:sldMk cId="2335274339" sldId="2146847662"/>
        </pc:sldMkLst>
        <pc:spChg chg="add del mod ord">
          <ac:chgData name="Panzironi, Flavia" userId="2605e054-86b8-47a6-8c99-cd9580752c93" providerId="ADAL" clId="{AEAAEDEC-7AAA-47A7-8A2E-8330D1CAD628}" dt="2022-10-06T12:38:13.327" v="6559" actId="478"/>
          <ac:spMkLst>
            <pc:docMk/>
            <pc:sldMk cId="2335274339" sldId="2146847662"/>
            <ac:spMk id="2" creationId="{325E7D9A-AF47-4EDC-BF5A-128348A9753A}"/>
          </ac:spMkLst>
        </pc:spChg>
        <pc:spChg chg="mod">
          <ac:chgData name="Panzironi, Flavia" userId="2605e054-86b8-47a6-8c99-cd9580752c93" providerId="ADAL" clId="{AEAAEDEC-7AAA-47A7-8A2E-8330D1CAD628}" dt="2022-10-21T16:34:41.434" v="14851" actId="20577"/>
          <ac:spMkLst>
            <pc:docMk/>
            <pc:sldMk cId="2335274339" sldId="2146847662"/>
            <ac:spMk id="64" creationId="{B3A6FEAA-B07C-4802-811B-F8ECBB0F543A}"/>
          </ac:spMkLst>
        </pc:spChg>
        <pc:spChg chg="mod">
          <ac:chgData name="Panzironi, Flavia" userId="2605e054-86b8-47a6-8c99-cd9580752c93" providerId="ADAL" clId="{AEAAEDEC-7AAA-47A7-8A2E-8330D1CAD628}" dt="2022-10-12T15:26:15.726" v="9629" actId="1036"/>
          <ac:spMkLst>
            <pc:docMk/>
            <pc:sldMk cId="2335274339" sldId="2146847662"/>
            <ac:spMk id="80" creationId="{50E5924D-450C-2571-03BD-8B641CA02444}"/>
          </ac:spMkLst>
        </pc:spChg>
        <pc:spChg chg="mod">
          <ac:chgData name="Panzironi, Flavia" userId="2605e054-86b8-47a6-8c99-cd9580752c93" providerId="ADAL" clId="{AEAAEDEC-7AAA-47A7-8A2E-8330D1CAD628}" dt="2022-10-12T15:26:15.726" v="9629" actId="1036"/>
          <ac:spMkLst>
            <pc:docMk/>
            <pc:sldMk cId="2335274339" sldId="2146847662"/>
            <ac:spMk id="82" creationId="{3D4EFF7B-E3E6-4708-9BE7-008B3DA6B41D}"/>
          </ac:spMkLst>
        </pc:spChg>
        <pc:grpChg chg="mod">
          <ac:chgData name="Panzironi, Flavia" userId="2605e054-86b8-47a6-8c99-cd9580752c93" providerId="ADAL" clId="{AEAAEDEC-7AAA-47A7-8A2E-8330D1CAD628}" dt="2022-10-12T15:26:15.726" v="9629" actId="1036"/>
          <ac:grpSpMkLst>
            <pc:docMk/>
            <pc:sldMk cId="2335274339" sldId="2146847662"/>
            <ac:grpSpMk id="79" creationId="{047D8EF1-A5D6-8F32-DCD1-F2D9EDCCF6C7}"/>
          </ac:grpSpMkLst>
        </pc:grpChg>
        <pc:picChg chg="add mod">
          <ac:chgData name="Panzironi, Flavia" userId="2605e054-86b8-47a6-8c99-cd9580752c93" providerId="ADAL" clId="{AEAAEDEC-7AAA-47A7-8A2E-8330D1CAD628}" dt="2022-10-12T15:26:53.267" v="9636" actId="1076"/>
          <ac:picMkLst>
            <pc:docMk/>
            <pc:sldMk cId="2335274339" sldId="2146847662"/>
            <ac:picMk id="3" creationId="{A34F509A-EC11-484D-BA11-E865A9BF120C}"/>
          </ac:picMkLst>
        </pc:picChg>
        <pc:picChg chg="mod">
          <ac:chgData name="Panzironi, Flavia" userId="2605e054-86b8-47a6-8c99-cd9580752c93" providerId="ADAL" clId="{AEAAEDEC-7AAA-47A7-8A2E-8330D1CAD628}" dt="2022-10-12T15:26:15.726" v="9629" actId="1036"/>
          <ac:picMkLst>
            <pc:docMk/>
            <pc:sldMk cId="2335274339" sldId="2146847662"/>
            <ac:picMk id="9" creationId="{85B0F40A-BF25-41BA-A809-F298B5A0E278}"/>
          </ac:picMkLst>
        </pc:picChg>
        <pc:picChg chg="mod">
          <ac:chgData name="Panzironi, Flavia" userId="2605e054-86b8-47a6-8c99-cd9580752c93" providerId="ADAL" clId="{AEAAEDEC-7AAA-47A7-8A2E-8330D1CAD628}" dt="2022-10-12T15:26:15.726" v="9629" actId="1036"/>
          <ac:picMkLst>
            <pc:docMk/>
            <pc:sldMk cId="2335274339" sldId="2146847662"/>
            <ac:picMk id="18" creationId="{71427D87-BE68-4C7E-A95F-59A533F2BF38}"/>
          </ac:picMkLst>
        </pc:picChg>
        <pc:picChg chg="del">
          <ac:chgData name="Panzironi, Flavia" userId="2605e054-86b8-47a6-8c99-cd9580752c93" providerId="ADAL" clId="{AEAAEDEC-7AAA-47A7-8A2E-8330D1CAD628}" dt="2022-10-06T12:38:27.416" v="6562" actId="478"/>
          <ac:picMkLst>
            <pc:docMk/>
            <pc:sldMk cId="2335274339" sldId="2146847662"/>
            <ac:picMk id="32" creationId="{821E931A-5BD9-0F69-A359-7F888BD5A78E}"/>
          </ac:picMkLst>
        </pc:picChg>
        <pc:picChg chg="mod">
          <ac:chgData name="Panzironi, Flavia" userId="2605e054-86b8-47a6-8c99-cd9580752c93" providerId="ADAL" clId="{AEAAEDEC-7AAA-47A7-8A2E-8330D1CAD628}" dt="2022-10-12T15:26:15.726" v="9629" actId="1036"/>
          <ac:picMkLst>
            <pc:docMk/>
            <pc:sldMk cId="2335274339" sldId="2146847662"/>
            <ac:picMk id="53" creationId="{D58112DE-23B0-4A2A-8981-DBECC02923AE}"/>
          </ac:picMkLst>
        </pc:picChg>
        <pc:picChg chg="mod">
          <ac:chgData name="Panzironi, Flavia" userId="2605e054-86b8-47a6-8c99-cd9580752c93" providerId="ADAL" clId="{AEAAEDEC-7AAA-47A7-8A2E-8330D1CAD628}" dt="2022-10-12T15:26:15.726" v="9629" actId="1036"/>
          <ac:picMkLst>
            <pc:docMk/>
            <pc:sldMk cId="2335274339" sldId="2146847662"/>
            <ac:picMk id="55" creationId="{D8795078-7D44-4839-B392-A7DAE5916AB6}"/>
          </ac:picMkLst>
        </pc:picChg>
        <pc:picChg chg="mod">
          <ac:chgData name="Panzironi, Flavia" userId="2605e054-86b8-47a6-8c99-cd9580752c93" providerId="ADAL" clId="{AEAAEDEC-7AAA-47A7-8A2E-8330D1CAD628}" dt="2022-10-12T15:26:15.726" v="9629" actId="1036"/>
          <ac:picMkLst>
            <pc:docMk/>
            <pc:sldMk cId="2335274339" sldId="2146847662"/>
            <ac:picMk id="57" creationId="{D44A7616-0F15-4BF3-ADD3-967ACE81B8B3}"/>
          </ac:picMkLst>
        </pc:picChg>
        <pc:picChg chg="mod">
          <ac:chgData name="Panzironi, Flavia" userId="2605e054-86b8-47a6-8c99-cd9580752c93" providerId="ADAL" clId="{AEAAEDEC-7AAA-47A7-8A2E-8330D1CAD628}" dt="2022-10-12T15:26:15.726" v="9629" actId="1036"/>
          <ac:picMkLst>
            <pc:docMk/>
            <pc:sldMk cId="2335274339" sldId="2146847662"/>
            <ac:picMk id="58" creationId="{FC63CB21-BD96-4121-B7FB-7D16F50003A0}"/>
          </ac:picMkLst>
        </pc:picChg>
        <pc:picChg chg="add del mod">
          <ac:chgData name="Panzironi, Flavia" userId="2605e054-86b8-47a6-8c99-cd9580752c93" providerId="ADAL" clId="{AEAAEDEC-7AAA-47A7-8A2E-8330D1CAD628}" dt="2022-10-06T12:38:16.368" v="6560" actId="478"/>
          <ac:picMkLst>
            <pc:docMk/>
            <pc:sldMk cId="2335274339" sldId="2146847662"/>
            <ac:picMk id="59" creationId="{C2EAD821-22E9-4478-BE31-E54EF16460F3}"/>
          </ac:picMkLst>
        </pc:picChg>
        <pc:picChg chg="add del mod">
          <ac:chgData name="Panzironi, Flavia" userId="2605e054-86b8-47a6-8c99-cd9580752c93" providerId="ADAL" clId="{AEAAEDEC-7AAA-47A7-8A2E-8330D1CAD628}" dt="2022-10-06T12:38:18.230" v="6561" actId="478"/>
          <ac:picMkLst>
            <pc:docMk/>
            <pc:sldMk cId="2335274339" sldId="2146847662"/>
            <ac:picMk id="60" creationId="{089F912A-BF05-45FB-B0D5-14418C154E0C}"/>
          </ac:picMkLst>
        </pc:picChg>
        <pc:picChg chg="add mod">
          <ac:chgData name="Panzironi, Flavia" userId="2605e054-86b8-47a6-8c99-cd9580752c93" providerId="ADAL" clId="{AEAAEDEC-7AAA-47A7-8A2E-8330D1CAD628}" dt="2022-10-12T15:26:15.726" v="9629" actId="1036"/>
          <ac:picMkLst>
            <pc:docMk/>
            <pc:sldMk cId="2335274339" sldId="2146847662"/>
            <ac:picMk id="61" creationId="{FF7F87A4-049B-48C0-896A-AEB4D11D61DB}"/>
          </ac:picMkLst>
        </pc:picChg>
        <pc:picChg chg="mod">
          <ac:chgData name="Panzironi, Flavia" userId="2605e054-86b8-47a6-8c99-cd9580752c93" providerId="ADAL" clId="{AEAAEDEC-7AAA-47A7-8A2E-8330D1CAD628}" dt="2022-10-12T15:26:15.726" v="9629" actId="1036"/>
          <ac:picMkLst>
            <pc:docMk/>
            <pc:sldMk cId="2335274339" sldId="2146847662"/>
            <ac:picMk id="65" creationId="{F1A89D92-E97A-4AB1-8B07-8BF590ED52BC}"/>
          </ac:picMkLst>
        </pc:picChg>
        <pc:picChg chg="mod">
          <ac:chgData name="Panzironi, Flavia" userId="2605e054-86b8-47a6-8c99-cd9580752c93" providerId="ADAL" clId="{AEAAEDEC-7AAA-47A7-8A2E-8330D1CAD628}" dt="2022-10-12T15:26:15.726" v="9629" actId="1036"/>
          <ac:picMkLst>
            <pc:docMk/>
            <pc:sldMk cId="2335274339" sldId="2146847662"/>
            <ac:picMk id="72" creationId="{CB948633-F8BD-4A7B-8792-74CEEB3E88B1}"/>
          </ac:picMkLst>
        </pc:picChg>
        <pc:picChg chg="mod">
          <ac:chgData name="Panzironi, Flavia" userId="2605e054-86b8-47a6-8c99-cd9580752c93" providerId="ADAL" clId="{AEAAEDEC-7AAA-47A7-8A2E-8330D1CAD628}" dt="2022-10-12T15:26:15.726" v="9629" actId="1036"/>
          <ac:picMkLst>
            <pc:docMk/>
            <pc:sldMk cId="2335274339" sldId="2146847662"/>
            <ac:picMk id="74" creationId="{6BA70AE2-8E5F-4700-BD11-958C68D5EB15}"/>
          </ac:picMkLst>
        </pc:picChg>
        <pc:picChg chg="del">
          <ac:chgData name="Panzironi, Flavia" userId="2605e054-86b8-47a6-8c99-cd9580752c93" providerId="ADAL" clId="{AEAAEDEC-7AAA-47A7-8A2E-8330D1CAD628}" dt="2022-10-06T09:59:57.847" v="5339" actId="478"/>
          <ac:picMkLst>
            <pc:docMk/>
            <pc:sldMk cId="2335274339" sldId="2146847662"/>
            <ac:picMk id="83" creationId="{E6CB9913-3A5F-9378-71C4-A20D94867CA0}"/>
          </ac:picMkLst>
        </pc:picChg>
        <pc:picChg chg="mod">
          <ac:chgData name="Panzironi, Flavia" userId="2605e054-86b8-47a6-8c99-cd9580752c93" providerId="ADAL" clId="{AEAAEDEC-7AAA-47A7-8A2E-8330D1CAD628}" dt="2022-10-12T15:26:15.726" v="9629" actId="1036"/>
          <ac:picMkLst>
            <pc:docMk/>
            <pc:sldMk cId="2335274339" sldId="2146847662"/>
            <ac:picMk id="84" creationId="{04AFCC66-557F-4A16-1D62-5AD5B578FE6B}"/>
          </ac:picMkLst>
        </pc:picChg>
        <pc:picChg chg="mod">
          <ac:chgData name="Panzironi, Flavia" userId="2605e054-86b8-47a6-8c99-cd9580752c93" providerId="ADAL" clId="{AEAAEDEC-7AAA-47A7-8A2E-8330D1CAD628}" dt="2022-10-12T15:26:15.726" v="9629" actId="1036"/>
          <ac:picMkLst>
            <pc:docMk/>
            <pc:sldMk cId="2335274339" sldId="2146847662"/>
            <ac:picMk id="117" creationId="{E61BD819-7012-4CD6-A077-220E1F246D10}"/>
          </ac:picMkLst>
        </pc:picChg>
        <pc:cxnChg chg="mod">
          <ac:chgData name="Panzironi, Flavia" userId="2605e054-86b8-47a6-8c99-cd9580752c93" providerId="ADAL" clId="{AEAAEDEC-7AAA-47A7-8A2E-8330D1CAD628}" dt="2022-10-06T09:50:06.035" v="5338" actId="1035"/>
          <ac:cxnSpMkLst>
            <pc:docMk/>
            <pc:sldMk cId="2335274339" sldId="2146847662"/>
            <ac:cxnSpMk id="17" creationId="{65F5A56D-D215-6BA4-273E-5F81ED4835D7}"/>
          </ac:cxnSpMkLst>
        </pc:cxnChg>
        <pc:cxnChg chg="mod">
          <ac:chgData name="Panzironi, Flavia" userId="2605e054-86b8-47a6-8c99-cd9580752c93" providerId="ADAL" clId="{AEAAEDEC-7AAA-47A7-8A2E-8330D1CAD628}" dt="2022-10-06T09:48:38.762" v="5333" actId="1035"/>
          <ac:cxnSpMkLst>
            <pc:docMk/>
            <pc:sldMk cId="2335274339" sldId="2146847662"/>
            <ac:cxnSpMk id="20" creationId="{CBDBBD37-06C8-4263-820B-C5235500D3E6}"/>
          </ac:cxnSpMkLst>
        </pc:cxnChg>
        <pc:cxnChg chg="mod">
          <ac:chgData name="Panzironi, Flavia" userId="2605e054-86b8-47a6-8c99-cd9580752c93" providerId="ADAL" clId="{AEAAEDEC-7AAA-47A7-8A2E-8330D1CAD628}" dt="2022-10-06T09:48:35.813" v="5332" actId="1035"/>
          <ac:cxnSpMkLst>
            <pc:docMk/>
            <pc:sldMk cId="2335274339" sldId="2146847662"/>
            <ac:cxnSpMk id="21" creationId="{EBFF27E4-6E00-3F65-63A9-EB5857A978F8}"/>
          </ac:cxnSpMkLst>
        </pc:cxnChg>
        <pc:cxnChg chg="mod">
          <ac:chgData name="Panzironi, Flavia" userId="2605e054-86b8-47a6-8c99-cd9580752c93" providerId="ADAL" clId="{AEAAEDEC-7AAA-47A7-8A2E-8330D1CAD628}" dt="2022-10-06T09:48:43.003" v="5335" actId="1035"/>
          <ac:cxnSpMkLst>
            <pc:docMk/>
            <pc:sldMk cId="2335274339" sldId="2146847662"/>
            <ac:cxnSpMk id="22" creationId="{90ACB3F5-6279-7760-2E8F-D20F40284463}"/>
          </ac:cxnSpMkLst>
        </pc:cxnChg>
      </pc:sldChg>
      <pc:sldChg chg="addSp delSp modSp mod">
        <pc:chgData name="Panzironi, Flavia" userId="2605e054-86b8-47a6-8c99-cd9580752c93" providerId="ADAL" clId="{AEAAEDEC-7AAA-47A7-8A2E-8330D1CAD628}" dt="2022-10-24T08:44:05.132" v="14902" actId="478"/>
        <pc:sldMkLst>
          <pc:docMk/>
          <pc:sldMk cId="1619125151" sldId="2146847663"/>
        </pc:sldMkLst>
        <pc:spChg chg="del">
          <ac:chgData name="Panzironi, Flavia" userId="2605e054-86b8-47a6-8c99-cd9580752c93" providerId="ADAL" clId="{AEAAEDEC-7AAA-47A7-8A2E-8330D1CAD628}" dt="2022-10-17T09:54:38.454" v="11134" actId="478"/>
          <ac:spMkLst>
            <pc:docMk/>
            <pc:sldMk cId="1619125151" sldId="2146847663"/>
            <ac:spMk id="4" creationId="{5A16654D-9C03-B164-3574-88BE505362D9}"/>
          </ac:spMkLst>
        </pc:spChg>
        <pc:spChg chg="del">
          <ac:chgData name="Panzironi, Flavia" userId="2605e054-86b8-47a6-8c99-cd9580752c93" providerId="ADAL" clId="{AEAAEDEC-7AAA-47A7-8A2E-8330D1CAD628}" dt="2022-10-06T10:14:13.130" v="6230" actId="478"/>
          <ac:spMkLst>
            <pc:docMk/>
            <pc:sldMk cId="1619125151" sldId="2146847663"/>
            <ac:spMk id="4" creationId="{A5EE9BC7-8780-4764-9FB5-D822FBB43CF1}"/>
          </ac:spMkLst>
        </pc:spChg>
        <pc:spChg chg="del topLvl">
          <ac:chgData name="Panzironi, Flavia" userId="2605e054-86b8-47a6-8c99-cd9580752c93" providerId="ADAL" clId="{AEAAEDEC-7AAA-47A7-8A2E-8330D1CAD628}" dt="2022-10-06T10:55:11.967" v="6546" actId="478"/>
          <ac:spMkLst>
            <pc:docMk/>
            <pc:sldMk cId="1619125151" sldId="2146847663"/>
            <ac:spMk id="16" creationId="{A2254A29-19EC-DFE9-B054-7D147950857A}"/>
          </ac:spMkLst>
        </pc:spChg>
        <pc:spChg chg="mod">
          <ac:chgData name="Panzironi, Flavia" userId="2605e054-86b8-47a6-8c99-cd9580752c93" providerId="ADAL" clId="{AEAAEDEC-7AAA-47A7-8A2E-8330D1CAD628}" dt="2022-10-12T13:02:23.016" v="8252" actId="1035"/>
          <ac:spMkLst>
            <pc:docMk/>
            <pc:sldMk cId="1619125151" sldId="2146847663"/>
            <ac:spMk id="54" creationId="{F97B9BED-2381-1F2A-50DE-FCA463C902AD}"/>
          </ac:spMkLst>
        </pc:spChg>
        <pc:spChg chg="del">
          <ac:chgData name="Panzironi, Flavia" userId="2605e054-86b8-47a6-8c99-cd9580752c93" providerId="ADAL" clId="{AEAAEDEC-7AAA-47A7-8A2E-8330D1CAD628}" dt="2022-10-06T10:15:28.030" v="6240" actId="478"/>
          <ac:spMkLst>
            <pc:docMk/>
            <pc:sldMk cId="1619125151" sldId="2146847663"/>
            <ac:spMk id="55" creationId="{285A3C25-097D-4D10-E755-6CCB136112C4}"/>
          </ac:spMkLst>
        </pc:spChg>
        <pc:spChg chg="mod">
          <ac:chgData name="Panzironi, Flavia" userId="2605e054-86b8-47a6-8c99-cd9580752c93" providerId="ADAL" clId="{AEAAEDEC-7AAA-47A7-8A2E-8330D1CAD628}" dt="2022-10-12T13:02:23.016" v="8252" actId="1035"/>
          <ac:spMkLst>
            <pc:docMk/>
            <pc:sldMk cId="1619125151" sldId="2146847663"/>
            <ac:spMk id="56" creationId="{0CF92789-C6EF-4C83-D410-50D87771FA4D}"/>
          </ac:spMkLst>
        </pc:spChg>
        <pc:spChg chg="del mod">
          <ac:chgData name="Panzironi, Flavia" userId="2605e054-86b8-47a6-8c99-cd9580752c93" providerId="ADAL" clId="{AEAAEDEC-7AAA-47A7-8A2E-8330D1CAD628}" dt="2022-10-12T15:27:38.105" v="9637" actId="478"/>
          <ac:spMkLst>
            <pc:docMk/>
            <pc:sldMk cId="1619125151" sldId="2146847663"/>
            <ac:spMk id="57" creationId="{FCF02A7D-21FD-E4EF-AA0C-A9F8C7B83C12}"/>
          </ac:spMkLst>
        </pc:spChg>
        <pc:spChg chg="mod">
          <ac:chgData name="Panzironi, Flavia" userId="2605e054-86b8-47a6-8c99-cd9580752c93" providerId="ADAL" clId="{AEAAEDEC-7AAA-47A7-8A2E-8330D1CAD628}" dt="2022-10-12T15:28:10.145" v="9643" actId="1076"/>
          <ac:spMkLst>
            <pc:docMk/>
            <pc:sldMk cId="1619125151" sldId="2146847663"/>
            <ac:spMk id="59" creationId="{7F70603F-CC85-B95A-51BE-FABA93AACEDF}"/>
          </ac:spMkLst>
        </pc:spChg>
        <pc:spChg chg="mod">
          <ac:chgData name="Panzironi, Flavia" userId="2605e054-86b8-47a6-8c99-cd9580752c93" providerId="ADAL" clId="{AEAAEDEC-7AAA-47A7-8A2E-8330D1CAD628}" dt="2022-10-12T15:28:15.972" v="9644" actId="1076"/>
          <ac:spMkLst>
            <pc:docMk/>
            <pc:sldMk cId="1619125151" sldId="2146847663"/>
            <ac:spMk id="60" creationId="{EA1ABCC9-24FC-28F1-D6B8-C93BDC8ABD31}"/>
          </ac:spMkLst>
        </pc:spChg>
        <pc:spChg chg="mod">
          <ac:chgData name="Panzironi, Flavia" userId="2605e054-86b8-47a6-8c99-cd9580752c93" providerId="ADAL" clId="{AEAAEDEC-7AAA-47A7-8A2E-8330D1CAD628}" dt="2022-10-12T13:02:23.016" v="8252" actId="1035"/>
          <ac:spMkLst>
            <pc:docMk/>
            <pc:sldMk cId="1619125151" sldId="2146847663"/>
            <ac:spMk id="65" creationId="{4E388C0E-B9A4-87E7-5C83-FE88430276BF}"/>
          </ac:spMkLst>
        </pc:spChg>
        <pc:spChg chg="mod">
          <ac:chgData name="Panzironi, Flavia" userId="2605e054-86b8-47a6-8c99-cd9580752c93" providerId="ADAL" clId="{AEAAEDEC-7AAA-47A7-8A2E-8330D1CAD628}" dt="2022-10-12T13:02:23.016" v="8252" actId="1035"/>
          <ac:spMkLst>
            <pc:docMk/>
            <pc:sldMk cId="1619125151" sldId="2146847663"/>
            <ac:spMk id="66" creationId="{408D9319-CE95-33BF-073B-E169FFB0721C}"/>
          </ac:spMkLst>
        </pc:spChg>
        <pc:spChg chg="add del mod">
          <ac:chgData name="Panzironi, Flavia" userId="2605e054-86b8-47a6-8c99-cd9580752c93" providerId="ADAL" clId="{AEAAEDEC-7AAA-47A7-8A2E-8330D1CAD628}" dt="2022-10-24T08:44:05.132" v="14902" actId="478"/>
          <ac:spMkLst>
            <pc:docMk/>
            <pc:sldMk cId="1619125151" sldId="2146847663"/>
            <ac:spMk id="66" creationId="{916FFF97-1884-49A7-AAB9-E595DA765199}"/>
          </ac:spMkLst>
        </pc:spChg>
        <pc:spChg chg="mod">
          <ac:chgData name="Panzironi, Flavia" userId="2605e054-86b8-47a6-8c99-cd9580752c93" providerId="ADAL" clId="{AEAAEDEC-7AAA-47A7-8A2E-8330D1CAD628}" dt="2022-10-12T13:01:20.284" v="8229" actId="1076"/>
          <ac:spMkLst>
            <pc:docMk/>
            <pc:sldMk cId="1619125151" sldId="2146847663"/>
            <ac:spMk id="81" creationId="{75A3393A-EA2B-4B3A-B577-E3BAFDF30112}"/>
          </ac:spMkLst>
        </pc:spChg>
        <pc:spChg chg="mod">
          <ac:chgData name="Panzironi, Flavia" userId="2605e054-86b8-47a6-8c99-cd9580752c93" providerId="ADAL" clId="{AEAAEDEC-7AAA-47A7-8A2E-8330D1CAD628}" dt="2022-10-12T15:28:38.055" v="9646" actId="14100"/>
          <ac:spMkLst>
            <pc:docMk/>
            <pc:sldMk cId="1619125151" sldId="2146847663"/>
            <ac:spMk id="84" creationId="{7E2C9047-5024-4388-9D6C-37CE63E95093}"/>
          </ac:spMkLst>
        </pc:spChg>
        <pc:spChg chg="mod">
          <ac:chgData name="Panzironi, Flavia" userId="2605e054-86b8-47a6-8c99-cd9580752c93" providerId="ADAL" clId="{AEAAEDEC-7AAA-47A7-8A2E-8330D1CAD628}" dt="2022-10-06T10:14:57.661" v="6237" actId="14100"/>
          <ac:spMkLst>
            <pc:docMk/>
            <pc:sldMk cId="1619125151" sldId="2146847663"/>
            <ac:spMk id="99" creationId="{8EBC4E15-F6F0-4BAB-A7A4-B6913CD5E698}"/>
          </ac:spMkLst>
        </pc:spChg>
        <pc:spChg chg="mod">
          <ac:chgData name="Panzironi, Flavia" userId="2605e054-86b8-47a6-8c99-cd9580752c93" providerId="ADAL" clId="{AEAAEDEC-7AAA-47A7-8A2E-8330D1CAD628}" dt="2022-10-06T10:17:18.105" v="6249" actId="1076"/>
          <ac:spMkLst>
            <pc:docMk/>
            <pc:sldMk cId="1619125151" sldId="2146847663"/>
            <ac:spMk id="107" creationId="{E5289C1C-103C-422C-A949-697594B4E1C1}"/>
          </ac:spMkLst>
        </pc:spChg>
        <pc:spChg chg="add del mod">
          <ac:chgData name="Panzironi, Flavia" userId="2605e054-86b8-47a6-8c99-cd9580752c93" providerId="ADAL" clId="{AEAAEDEC-7AAA-47A7-8A2E-8330D1CAD628}" dt="2022-10-06T10:14:23.631" v="6232"/>
          <ac:spMkLst>
            <pc:docMk/>
            <pc:sldMk cId="1619125151" sldId="2146847663"/>
            <ac:spMk id="111" creationId="{B0BF4D96-A1A6-47BD-BB47-1A0992685F3F}"/>
          </ac:spMkLst>
        </pc:spChg>
        <pc:spChg chg="add mod">
          <ac:chgData name="Panzironi, Flavia" userId="2605e054-86b8-47a6-8c99-cd9580752c93" providerId="ADAL" clId="{AEAAEDEC-7AAA-47A7-8A2E-8330D1CAD628}" dt="2022-10-12T13:02:23.016" v="8252" actId="1035"/>
          <ac:spMkLst>
            <pc:docMk/>
            <pc:sldMk cId="1619125151" sldId="2146847663"/>
            <ac:spMk id="112" creationId="{D17EE41D-8FA6-4A33-AF56-627E5276364D}"/>
          </ac:spMkLst>
        </pc:spChg>
        <pc:spChg chg="add mod">
          <ac:chgData name="Panzironi, Flavia" userId="2605e054-86b8-47a6-8c99-cd9580752c93" providerId="ADAL" clId="{AEAAEDEC-7AAA-47A7-8A2E-8330D1CAD628}" dt="2022-10-12T13:02:23.016" v="8252" actId="1035"/>
          <ac:spMkLst>
            <pc:docMk/>
            <pc:sldMk cId="1619125151" sldId="2146847663"/>
            <ac:spMk id="114" creationId="{1356BEAA-96FD-4B5D-945F-BC2EF64017C8}"/>
          </ac:spMkLst>
        </pc:spChg>
        <pc:spChg chg="add mod">
          <ac:chgData name="Panzironi, Flavia" userId="2605e054-86b8-47a6-8c99-cd9580752c93" providerId="ADAL" clId="{AEAAEDEC-7AAA-47A7-8A2E-8330D1CAD628}" dt="2022-10-06T10:14:38.482" v="6234" actId="1076"/>
          <ac:spMkLst>
            <pc:docMk/>
            <pc:sldMk cId="1619125151" sldId="2146847663"/>
            <ac:spMk id="115" creationId="{BDC04B20-D68D-4605-AC9A-2DA6029E2C22}"/>
          </ac:spMkLst>
        </pc:spChg>
        <pc:spChg chg="add mod">
          <ac:chgData name="Panzironi, Flavia" userId="2605e054-86b8-47a6-8c99-cd9580752c93" providerId="ADAL" clId="{AEAAEDEC-7AAA-47A7-8A2E-8330D1CAD628}" dt="2022-10-12T13:02:23.016" v="8252" actId="1035"/>
          <ac:spMkLst>
            <pc:docMk/>
            <pc:sldMk cId="1619125151" sldId="2146847663"/>
            <ac:spMk id="116" creationId="{4443B7D4-D350-41CE-981F-490A7864CC8D}"/>
          </ac:spMkLst>
        </pc:spChg>
        <pc:spChg chg="add mod">
          <ac:chgData name="Panzironi, Flavia" userId="2605e054-86b8-47a6-8c99-cd9580752c93" providerId="ADAL" clId="{AEAAEDEC-7AAA-47A7-8A2E-8330D1CAD628}" dt="2022-10-06T10:15:34.638" v="6242" actId="1076"/>
          <ac:spMkLst>
            <pc:docMk/>
            <pc:sldMk cId="1619125151" sldId="2146847663"/>
            <ac:spMk id="117" creationId="{1862BBE6-8209-4A97-8B2F-EBB10BF3B1E5}"/>
          </ac:spMkLst>
        </pc:spChg>
        <pc:spChg chg="mod">
          <ac:chgData name="Panzironi, Flavia" userId="2605e054-86b8-47a6-8c99-cd9580752c93" providerId="ADAL" clId="{AEAAEDEC-7AAA-47A7-8A2E-8330D1CAD628}" dt="2022-10-06T10:54:14.819" v="6536"/>
          <ac:spMkLst>
            <pc:docMk/>
            <pc:sldMk cId="1619125151" sldId="2146847663"/>
            <ac:spMk id="119" creationId="{A28551B5-88AD-4DFA-9CFF-990982308D8F}"/>
          </ac:spMkLst>
        </pc:spChg>
        <pc:spChg chg="add mod">
          <ac:chgData name="Panzironi, Flavia" userId="2605e054-86b8-47a6-8c99-cd9580752c93" providerId="ADAL" clId="{AEAAEDEC-7AAA-47A7-8A2E-8330D1CAD628}" dt="2022-10-12T13:02:23.016" v="8252" actId="1035"/>
          <ac:spMkLst>
            <pc:docMk/>
            <pc:sldMk cId="1619125151" sldId="2146847663"/>
            <ac:spMk id="121" creationId="{434CB1D0-9687-4DB0-83BB-6095D6E68CC3}"/>
          </ac:spMkLst>
        </pc:spChg>
        <pc:spChg chg="add mod">
          <ac:chgData name="Panzironi, Flavia" userId="2605e054-86b8-47a6-8c99-cd9580752c93" providerId="ADAL" clId="{AEAAEDEC-7AAA-47A7-8A2E-8330D1CAD628}" dt="2022-10-12T13:02:23.016" v="8252" actId="1035"/>
          <ac:spMkLst>
            <pc:docMk/>
            <pc:sldMk cId="1619125151" sldId="2146847663"/>
            <ac:spMk id="122" creationId="{6DE56452-F0F4-4D63-BC14-E6E3CA072531}"/>
          </ac:spMkLst>
        </pc:spChg>
        <pc:spChg chg="add mod">
          <ac:chgData name="Panzironi, Flavia" userId="2605e054-86b8-47a6-8c99-cd9580752c93" providerId="ADAL" clId="{AEAAEDEC-7AAA-47A7-8A2E-8330D1CAD628}" dt="2022-10-06T10:54:19.133" v="6537" actId="1076"/>
          <ac:spMkLst>
            <pc:docMk/>
            <pc:sldMk cId="1619125151" sldId="2146847663"/>
            <ac:spMk id="123" creationId="{3B1B23F1-4F2A-4A0D-A71B-04560B19A331}"/>
          </ac:spMkLst>
        </pc:spChg>
        <pc:spChg chg="add mod">
          <ac:chgData name="Panzironi, Flavia" userId="2605e054-86b8-47a6-8c99-cd9580752c93" providerId="ADAL" clId="{AEAAEDEC-7AAA-47A7-8A2E-8330D1CAD628}" dt="2022-10-12T13:02:23.016" v="8252" actId="1035"/>
          <ac:spMkLst>
            <pc:docMk/>
            <pc:sldMk cId="1619125151" sldId="2146847663"/>
            <ac:spMk id="124" creationId="{454A6AE9-AA1D-4BCC-A250-73F7D903CD23}"/>
          </ac:spMkLst>
        </pc:spChg>
        <pc:spChg chg="mod topLvl">
          <ac:chgData name="Panzironi, Flavia" userId="2605e054-86b8-47a6-8c99-cd9580752c93" providerId="ADAL" clId="{AEAAEDEC-7AAA-47A7-8A2E-8330D1CAD628}" dt="2022-10-06T10:55:05.626" v="6544" actId="478"/>
          <ac:spMkLst>
            <pc:docMk/>
            <pc:sldMk cId="1619125151" sldId="2146847663"/>
            <ac:spMk id="126" creationId="{A4E91084-6468-402E-A863-86658842E25E}"/>
          </ac:spMkLst>
        </pc:spChg>
        <pc:spChg chg="add mod">
          <ac:chgData name="Panzironi, Flavia" userId="2605e054-86b8-47a6-8c99-cd9580752c93" providerId="ADAL" clId="{AEAAEDEC-7AAA-47A7-8A2E-8330D1CAD628}" dt="2022-10-12T15:28:07.091" v="9642" actId="1076"/>
          <ac:spMkLst>
            <pc:docMk/>
            <pc:sldMk cId="1619125151" sldId="2146847663"/>
            <ac:spMk id="171" creationId="{8662425B-189F-4438-B7D7-68A9FE167C13}"/>
          </ac:spMkLst>
        </pc:spChg>
        <pc:grpChg chg="mod">
          <ac:chgData name="Panzironi, Flavia" userId="2605e054-86b8-47a6-8c99-cd9580752c93" providerId="ADAL" clId="{AEAAEDEC-7AAA-47A7-8A2E-8330D1CAD628}" dt="2022-10-12T13:02:23.016" v="8252" actId="1035"/>
          <ac:grpSpMkLst>
            <pc:docMk/>
            <pc:sldMk cId="1619125151" sldId="2146847663"/>
            <ac:grpSpMk id="2" creationId="{9438473D-4CBB-3A1F-E9CD-D4BAD50AD33E}"/>
          </ac:grpSpMkLst>
        </pc:grpChg>
        <pc:grpChg chg="del mod">
          <ac:chgData name="Panzironi, Flavia" userId="2605e054-86b8-47a6-8c99-cd9580752c93" providerId="ADAL" clId="{AEAAEDEC-7AAA-47A7-8A2E-8330D1CAD628}" dt="2022-10-06T10:55:08.977" v="6545" actId="478"/>
          <ac:grpSpMkLst>
            <pc:docMk/>
            <pc:sldMk cId="1619125151" sldId="2146847663"/>
            <ac:grpSpMk id="14" creationId="{BF6A5207-336E-C0BE-7C1B-F211F270496B}"/>
          </ac:grpSpMkLst>
        </pc:grpChg>
        <pc:grpChg chg="mod">
          <ac:chgData name="Panzironi, Flavia" userId="2605e054-86b8-47a6-8c99-cd9580752c93" providerId="ADAL" clId="{AEAAEDEC-7AAA-47A7-8A2E-8330D1CAD628}" dt="2022-10-12T13:02:23.016" v="8252" actId="1035"/>
          <ac:grpSpMkLst>
            <pc:docMk/>
            <pc:sldMk cId="1619125151" sldId="2146847663"/>
            <ac:grpSpMk id="19" creationId="{B2A2DDAA-FCEE-1126-9BE8-D024A77EFF6C}"/>
          </ac:grpSpMkLst>
        </pc:grpChg>
        <pc:grpChg chg="mod">
          <ac:chgData name="Panzironi, Flavia" userId="2605e054-86b8-47a6-8c99-cd9580752c93" providerId="ADAL" clId="{AEAAEDEC-7AAA-47A7-8A2E-8330D1CAD628}" dt="2022-10-12T13:02:23.016" v="8252" actId="1035"/>
          <ac:grpSpMkLst>
            <pc:docMk/>
            <pc:sldMk cId="1619125151" sldId="2146847663"/>
            <ac:grpSpMk id="34" creationId="{5C40808C-09AC-996B-F02A-FC262D95D3FE}"/>
          </ac:grpSpMkLst>
        </pc:grpChg>
        <pc:grpChg chg="mod">
          <ac:chgData name="Panzironi, Flavia" userId="2605e054-86b8-47a6-8c99-cd9580752c93" providerId="ADAL" clId="{AEAAEDEC-7AAA-47A7-8A2E-8330D1CAD628}" dt="2022-10-12T13:01:08.759" v="8228" actId="1035"/>
          <ac:grpSpMkLst>
            <pc:docMk/>
            <pc:sldMk cId="1619125151" sldId="2146847663"/>
            <ac:grpSpMk id="38" creationId="{4CCE1D2D-8F4F-40F3-948B-42E5E7B74380}"/>
          </ac:grpSpMkLst>
        </pc:grpChg>
        <pc:grpChg chg="add del mod">
          <ac:chgData name="Panzironi, Flavia" userId="2605e054-86b8-47a6-8c99-cd9580752c93" providerId="ADAL" clId="{AEAAEDEC-7AAA-47A7-8A2E-8330D1CAD628}" dt="2022-10-06T10:54:27.824" v="6539" actId="478"/>
          <ac:grpSpMkLst>
            <pc:docMk/>
            <pc:sldMk cId="1619125151" sldId="2146847663"/>
            <ac:grpSpMk id="118" creationId="{FC4B5B43-FE30-45FA-A8DE-C3B672F8495C}"/>
          </ac:grpSpMkLst>
        </pc:grpChg>
        <pc:grpChg chg="add del mod">
          <ac:chgData name="Panzironi, Flavia" userId="2605e054-86b8-47a6-8c99-cd9580752c93" providerId="ADAL" clId="{AEAAEDEC-7AAA-47A7-8A2E-8330D1CAD628}" dt="2022-10-06T10:55:05.626" v="6544" actId="478"/>
          <ac:grpSpMkLst>
            <pc:docMk/>
            <pc:sldMk cId="1619125151" sldId="2146847663"/>
            <ac:grpSpMk id="125" creationId="{33F12FCE-D165-4BC5-BBC2-85C67F3B32E7}"/>
          </ac:grpSpMkLst>
        </pc:grpChg>
        <pc:grpChg chg="mod">
          <ac:chgData name="Panzironi, Flavia" userId="2605e054-86b8-47a6-8c99-cd9580752c93" providerId="ADAL" clId="{AEAAEDEC-7AAA-47A7-8A2E-8330D1CAD628}" dt="2022-10-12T13:02:23.016" v="8252" actId="1035"/>
          <ac:grpSpMkLst>
            <pc:docMk/>
            <pc:sldMk cId="1619125151" sldId="2146847663"/>
            <ac:grpSpMk id="174" creationId="{19071D69-E79C-695F-44DD-49693A2861DC}"/>
          </ac:grpSpMkLst>
        </pc:grpChg>
        <pc:grpChg chg="mod">
          <ac:chgData name="Panzironi, Flavia" userId="2605e054-86b8-47a6-8c99-cd9580752c93" providerId="ADAL" clId="{AEAAEDEC-7AAA-47A7-8A2E-8330D1CAD628}" dt="2022-10-12T13:02:23.016" v="8252" actId="1035"/>
          <ac:grpSpMkLst>
            <pc:docMk/>
            <pc:sldMk cId="1619125151" sldId="2146847663"/>
            <ac:grpSpMk id="253" creationId="{782A3972-492E-31F4-8C6C-EDCB04B25377}"/>
          </ac:grpSpMkLst>
        </pc:grpChg>
        <pc:picChg chg="mod ord">
          <ac:chgData name="Panzironi, Flavia" userId="2605e054-86b8-47a6-8c99-cd9580752c93" providerId="ADAL" clId="{AEAAEDEC-7AAA-47A7-8A2E-8330D1CAD628}" dt="2022-10-12T13:02:16.242" v="8243" actId="1036"/>
          <ac:picMkLst>
            <pc:docMk/>
            <pc:sldMk cId="1619125151" sldId="2146847663"/>
            <ac:picMk id="3" creationId="{5B6B7227-56C8-E590-E2B4-75D5E58DE7E6}"/>
          </ac:picMkLst>
        </pc:picChg>
        <pc:picChg chg="mod">
          <ac:chgData name="Panzironi, Flavia" userId="2605e054-86b8-47a6-8c99-cd9580752c93" providerId="ADAL" clId="{AEAAEDEC-7AAA-47A7-8A2E-8330D1CAD628}" dt="2022-10-21T16:35:05.128" v="14853" actId="14100"/>
          <ac:picMkLst>
            <pc:docMk/>
            <pc:sldMk cId="1619125151" sldId="2146847663"/>
            <ac:picMk id="13" creationId="{A5AACFC7-0DA2-41B5-C214-C39D8DA118BA}"/>
          </ac:picMkLst>
        </pc:picChg>
        <pc:picChg chg="mod">
          <ac:chgData name="Panzironi, Flavia" userId="2605e054-86b8-47a6-8c99-cd9580752c93" providerId="ADAL" clId="{AEAAEDEC-7AAA-47A7-8A2E-8330D1CAD628}" dt="2022-10-21T16:35:32.735" v="14863" actId="1076"/>
          <ac:picMkLst>
            <pc:docMk/>
            <pc:sldMk cId="1619125151" sldId="2146847663"/>
            <ac:picMk id="15" creationId="{66E72A2C-17F2-36C1-ED22-4D981F3C020E}"/>
          </ac:picMkLst>
        </pc:picChg>
        <pc:picChg chg="mod">
          <ac:chgData name="Panzironi, Flavia" userId="2605e054-86b8-47a6-8c99-cd9580752c93" providerId="ADAL" clId="{AEAAEDEC-7AAA-47A7-8A2E-8330D1CAD628}" dt="2022-10-21T16:35:49.717" v="14870" actId="14100"/>
          <ac:picMkLst>
            <pc:docMk/>
            <pc:sldMk cId="1619125151" sldId="2146847663"/>
            <ac:picMk id="17" creationId="{C1949673-8C53-9874-766E-6D23DB2B911B}"/>
          </ac:picMkLst>
        </pc:picChg>
        <pc:picChg chg="del topLvl">
          <ac:chgData name="Panzironi, Flavia" userId="2605e054-86b8-47a6-8c99-cd9580752c93" providerId="ADAL" clId="{AEAAEDEC-7AAA-47A7-8A2E-8330D1CAD628}" dt="2022-10-06T10:55:08.977" v="6545" actId="478"/>
          <ac:picMkLst>
            <pc:docMk/>
            <pc:sldMk cId="1619125151" sldId="2146847663"/>
            <ac:picMk id="18" creationId="{81B21199-9762-E2E3-5547-5FDB429FBF19}"/>
          </ac:picMkLst>
        </pc:picChg>
        <pc:picChg chg="mod">
          <ac:chgData name="Panzironi, Flavia" userId="2605e054-86b8-47a6-8c99-cd9580752c93" providerId="ADAL" clId="{AEAAEDEC-7AAA-47A7-8A2E-8330D1CAD628}" dt="2022-10-12T13:02:23.016" v="8252" actId="1035"/>
          <ac:picMkLst>
            <pc:docMk/>
            <pc:sldMk cId="1619125151" sldId="2146847663"/>
            <ac:picMk id="27" creationId="{BFD9F79D-8C24-54B0-F385-3475836E5B85}"/>
          </ac:picMkLst>
        </pc:picChg>
        <pc:picChg chg="mod">
          <ac:chgData name="Panzironi, Flavia" userId="2605e054-86b8-47a6-8c99-cd9580752c93" providerId="ADAL" clId="{AEAAEDEC-7AAA-47A7-8A2E-8330D1CAD628}" dt="2022-10-12T13:02:23.016" v="8252" actId="1035"/>
          <ac:picMkLst>
            <pc:docMk/>
            <pc:sldMk cId="1619125151" sldId="2146847663"/>
            <ac:picMk id="29" creationId="{E52304AB-62B7-94CA-805F-6CFE07EEF210}"/>
          </ac:picMkLst>
        </pc:picChg>
        <pc:picChg chg="mod">
          <ac:chgData name="Panzironi, Flavia" userId="2605e054-86b8-47a6-8c99-cd9580752c93" providerId="ADAL" clId="{AEAAEDEC-7AAA-47A7-8A2E-8330D1CAD628}" dt="2022-10-12T13:02:23.016" v="8252" actId="1035"/>
          <ac:picMkLst>
            <pc:docMk/>
            <pc:sldMk cId="1619125151" sldId="2146847663"/>
            <ac:picMk id="30" creationId="{8450534C-F1B4-F414-DBFB-DA7682D44C84}"/>
          </ac:picMkLst>
        </pc:picChg>
        <pc:picChg chg="mod">
          <ac:chgData name="Panzironi, Flavia" userId="2605e054-86b8-47a6-8c99-cd9580752c93" providerId="ADAL" clId="{AEAAEDEC-7AAA-47A7-8A2E-8330D1CAD628}" dt="2022-10-12T13:02:23.016" v="8252" actId="1035"/>
          <ac:picMkLst>
            <pc:docMk/>
            <pc:sldMk cId="1619125151" sldId="2146847663"/>
            <ac:picMk id="33" creationId="{AE4FF919-2A7D-88AE-97FB-E3511836E794}"/>
          </ac:picMkLst>
        </pc:picChg>
        <pc:picChg chg="mod">
          <ac:chgData name="Panzironi, Flavia" userId="2605e054-86b8-47a6-8c99-cd9580752c93" providerId="ADAL" clId="{AEAAEDEC-7AAA-47A7-8A2E-8330D1CAD628}" dt="2022-10-12T13:02:23.016" v="8252" actId="1035"/>
          <ac:picMkLst>
            <pc:docMk/>
            <pc:sldMk cId="1619125151" sldId="2146847663"/>
            <ac:picMk id="46" creationId="{0A35D5AF-DDA1-4D42-9C01-996458BA1F4E}"/>
          </ac:picMkLst>
        </pc:picChg>
        <pc:picChg chg="mod">
          <ac:chgData name="Panzironi, Flavia" userId="2605e054-86b8-47a6-8c99-cd9580752c93" providerId="ADAL" clId="{AEAAEDEC-7AAA-47A7-8A2E-8330D1CAD628}" dt="2022-10-12T13:01:08.759" v="8228" actId="1035"/>
          <ac:picMkLst>
            <pc:docMk/>
            <pc:sldMk cId="1619125151" sldId="2146847663"/>
            <ac:picMk id="47" creationId="{16B72667-3D13-48C5-BA77-52371CE32594}"/>
          </ac:picMkLst>
        </pc:picChg>
        <pc:picChg chg="mod">
          <ac:chgData name="Panzironi, Flavia" userId="2605e054-86b8-47a6-8c99-cd9580752c93" providerId="ADAL" clId="{AEAAEDEC-7AAA-47A7-8A2E-8330D1CAD628}" dt="2022-10-12T13:02:23.016" v="8252" actId="1035"/>
          <ac:picMkLst>
            <pc:docMk/>
            <pc:sldMk cId="1619125151" sldId="2146847663"/>
            <ac:picMk id="53" creationId="{258C74EF-DF96-3198-6C54-A2AAFFD4213B}"/>
          </ac:picMkLst>
        </pc:picChg>
        <pc:picChg chg="mod">
          <ac:chgData name="Panzironi, Flavia" userId="2605e054-86b8-47a6-8c99-cd9580752c93" providerId="ADAL" clId="{AEAAEDEC-7AAA-47A7-8A2E-8330D1CAD628}" dt="2022-10-12T13:02:23.016" v="8252" actId="1035"/>
          <ac:picMkLst>
            <pc:docMk/>
            <pc:sldMk cId="1619125151" sldId="2146847663"/>
            <ac:picMk id="55" creationId="{B4E51811-BD2B-BF84-D310-0A2BB9959ACB}"/>
          </ac:picMkLst>
        </pc:picChg>
        <pc:picChg chg="del mod">
          <ac:chgData name="Panzironi, Flavia" userId="2605e054-86b8-47a6-8c99-cd9580752c93" providerId="ADAL" clId="{AEAAEDEC-7AAA-47A7-8A2E-8330D1CAD628}" dt="2022-10-12T15:27:40.518" v="9639" actId="478"/>
          <ac:picMkLst>
            <pc:docMk/>
            <pc:sldMk cId="1619125151" sldId="2146847663"/>
            <ac:picMk id="58" creationId="{E31BA681-041C-E711-3992-DACDB1136EE8}"/>
          </ac:picMkLst>
        </pc:picChg>
        <pc:picChg chg="mod">
          <ac:chgData name="Panzironi, Flavia" userId="2605e054-86b8-47a6-8c99-cd9580752c93" providerId="ADAL" clId="{AEAAEDEC-7AAA-47A7-8A2E-8330D1CAD628}" dt="2022-10-12T13:02:23.016" v="8252" actId="1035"/>
          <ac:picMkLst>
            <pc:docMk/>
            <pc:sldMk cId="1619125151" sldId="2146847663"/>
            <ac:picMk id="69" creationId="{C80AED70-2F03-AADD-1E8C-13A92C7BCC11}"/>
          </ac:picMkLst>
        </pc:picChg>
        <pc:picChg chg="mod">
          <ac:chgData name="Panzironi, Flavia" userId="2605e054-86b8-47a6-8c99-cd9580752c93" providerId="ADAL" clId="{AEAAEDEC-7AAA-47A7-8A2E-8330D1CAD628}" dt="2022-10-12T15:30:34.941" v="9679" actId="1076"/>
          <ac:picMkLst>
            <pc:docMk/>
            <pc:sldMk cId="1619125151" sldId="2146847663"/>
            <ac:picMk id="70" creationId="{267BA059-58BC-4FA0-2D15-312FC9D60E69}"/>
          </ac:picMkLst>
        </pc:picChg>
        <pc:picChg chg="mod">
          <ac:chgData name="Panzironi, Flavia" userId="2605e054-86b8-47a6-8c99-cd9580752c93" providerId="ADAL" clId="{AEAAEDEC-7AAA-47A7-8A2E-8330D1CAD628}" dt="2022-10-12T15:30:34.941" v="9679" actId="1076"/>
          <ac:picMkLst>
            <pc:docMk/>
            <pc:sldMk cId="1619125151" sldId="2146847663"/>
            <ac:picMk id="71" creationId="{00E1342A-5C1A-6709-3980-11BB0B373909}"/>
          </ac:picMkLst>
        </pc:picChg>
        <pc:picChg chg="mod">
          <ac:chgData name="Panzironi, Flavia" userId="2605e054-86b8-47a6-8c99-cd9580752c93" providerId="ADAL" clId="{AEAAEDEC-7AAA-47A7-8A2E-8330D1CAD628}" dt="2022-10-12T13:02:23.016" v="8252" actId="1035"/>
          <ac:picMkLst>
            <pc:docMk/>
            <pc:sldMk cId="1619125151" sldId="2146847663"/>
            <ac:picMk id="78" creationId="{1F998A86-21D7-4A9A-4254-BBC44F8FBEC7}"/>
          </ac:picMkLst>
        </pc:picChg>
        <pc:picChg chg="mod">
          <ac:chgData name="Panzironi, Flavia" userId="2605e054-86b8-47a6-8c99-cd9580752c93" providerId="ADAL" clId="{AEAAEDEC-7AAA-47A7-8A2E-8330D1CAD628}" dt="2022-10-12T13:01:08.759" v="8228" actId="1035"/>
          <ac:picMkLst>
            <pc:docMk/>
            <pc:sldMk cId="1619125151" sldId="2146847663"/>
            <ac:picMk id="79" creationId="{CAD46512-655D-4477-B992-B2A023AA88D9}"/>
          </ac:picMkLst>
        </pc:picChg>
        <pc:picChg chg="mod">
          <ac:chgData name="Panzironi, Flavia" userId="2605e054-86b8-47a6-8c99-cd9580752c93" providerId="ADAL" clId="{AEAAEDEC-7AAA-47A7-8A2E-8330D1CAD628}" dt="2022-10-12T13:02:23.016" v="8252" actId="1035"/>
          <ac:picMkLst>
            <pc:docMk/>
            <pc:sldMk cId="1619125151" sldId="2146847663"/>
            <ac:picMk id="82" creationId="{13A8EA91-25AB-9177-5E17-86CF4DBF8276}"/>
          </ac:picMkLst>
        </pc:picChg>
        <pc:picChg chg="mod">
          <ac:chgData name="Panzironi, Flavia" userId="2605e054-86b8-47a6-8c99-cd9580752c93" providerId="ADAL" clId="{AEAAEDEC-7AAA-47A7-8A2E-8330D1CAD628}" dt="2022-10-12T13:02:23.016" v="8252" actId="1035"/>
          <ac:picMkLst>
            <pc:docMk/>
            <pc:sldMk cId="1619125151" sldId="2146847663"/>
            <ac:picMk id="87" creationId="{3C5CF397-419C-5CEE-5FFA-B1F73CCBE149}"/>
          </ac:picMkLst>
        </pc:picChg>
        <pc:picChg chg="mod modCrop">
          <ac:chgData name="Panzironi, Flavia" userId="2605e054-86b8-47a6-8c99-cd9580752c93" providerId="ADAL" clId="{AEAAEDEC-7AAA-47A7-8A2E-8330D1CAD628}" dt="2022-10-12T15:29:41.818" v="9665" actId="732"/>
          <ac:picMkLst>
            <pc:docMk/>
            <pc:sldMk cId="1619125151" sldId="2146847663"/>
            <ac:picMk id="90" creationId="{D34C63F4-7A98-A106-416D-FA0E87DBBDB8}"/>
          </ac:picMkLst>
        </pc:picChg>
        <pc:picChg chg="mod">
          <ac:chgData name="Panzironi, Flavia" userId="2605e054-86b8-47a6-8c99-cd9580752c93" providerId="ADAL" clId="{AEAAEDEC-7AAA-47A7-8A2E-8330D1CAD628}" dt="2022-10-12T13:02:23.016" v="8252" actId="1035"/>
          <ac:picMkLst>
            <pc:docMk/>
            <pc:sldMk cId="1619125151" sldId="2146847663"/>
            <ac:picMk id="92" creationId="{F7C5F6CA-8363-B98D-EF5D-60BAB0635B2D}"/>
          </ac:picMkLst>
        </pc:picChg>
        <pc:picChg chg="del mod">
          <ac:chgData name="Panzironi, Flavia" userId="2605e054-86b8-47a6-8c99-cd9580752c93" providerId="ADAL" clId="{AEAAEDEC-7AAA-47A7-8A2E-8330D1CAD628}" dt="2022-10-06T10:55:13.796" v="6547" actId="478"/>
          <ac:picMkLst>
            <pc:docMk/>
            <pc:sldMk cId="1619125151" sldId="2146847663"/>
            <ac:picMk id="100" creationId="{09AF1096-5F8A-CA04-2ED0-A6BA1090D547}"/>
          </ac:picMkLst>
        </pc:picChg>
        <pc:picChg chg="mod">
          <ac:chgData name="Panzironi, Flavia" userId="2605e054-86b8-47a6-8c99-cd9580752c93" providerId="ADAL" clId="{AEAAEDEC-7AAA-47A7-8A2E-8330D1CAD628}" dt="2022-10-12T13:02:28.424" v="8261" actId="1037"/>
          <ac:picMkLst>
            <pc:docMk/>
            <pc:sldMk cId="1619125151" sldId="2146847663"/>
            <ac:picMk id="113" creationId="{D513D9FD-AE88-423B-AE1C-E2286E50FB9A}"/>
          </ac:picMkLst>
        </pc:picChg>
        <pc:picChg chg="mod">
          <ac:chgData name="Panzironi, Flavia" userId="2605e054-86b8-47a6-8c99-cd9580752c93" providerId="ADAL" clId="{AEAAEDEC-7AAA-47A7-8A2E-8330D1CAD628}" dt="2022-10-06T10:54:14.819" v="6536"/>
          <ac:picMkLst>
            <pc:docMk/>
            <pc:sldMk cId="1619125151" sldId="2146847663"/>
            <ac:picMk id="120" creationId="{5AFAAA51-5D55-4E33-97B6-B0B14A4CAEED}"/>
          </ac:picMkLst>
        </pc:picChg>
        <pc:picChg chg="del mod topLvl">
          <ac:chgData name="Panzironi, Flavia" userId="2605e054-86b8-47a6-8c99-cd9580752c93" providerId="ADAL" clId="{AEAAEDEC-7AAA-47A7-8A2E-8330D1CAD628}" dt="2022-10-06T10:55:05.626" v="6544" actId="478"/>
          <ac:picMkLst>
            <pc:docMk/>
            <pc:sldMk cId="1619125151" sldId="2146847663"/>
            <ac:picMk id="127" creationId="{BF8C54D0-1DEC-46E3-9FBF-B8CCDA567481}"/>
          </ac:picMkLst>
        </pc:picChg>
        <pc:picChg chg="add mod">
          <ac:chgData name="Panzironi, Flavia" userId="2605e054-86b8-47a6-8c99-cd9580752c93" providerId="ADAL" clId="{AEAAEDEC-7AAA-47A7-8A2E-8330D1CAD628}" dt="2022-10-06T10:54:56.237" v="6543" actId="1076"/>
          <ac:picMkLst>
            <pc:docMk/>
            <pc:sldMk cId="1619125151" sldId="2146847663"/>
            <ac:picMk id="128" creationId="{14D10B9E-A0B0-4410-BB10-3E9516FAED3D}"/>
          </ac:picMkLst>
        </pc:picChg>
        <pc:picChg chg="mod">
          <ac:chgData name="Panzironi, Flavia" userId="2605e054-86b8-47a6-8c99-cd9580752c93" providerId="ADAL" clId="{AEAAEDEC-7AAA-47A7-8A2E-8330D1CAD628}" dt="2022-10-12T15:29:47.325" v="9666" actId="1036"/>
          <ac:picMkLst>
            <pc:docMk/>
            <pc:sldMk cId="1619125151" sldId="2146847663"/>
            <ac:picMk id="148" creationId="{EF1C42BB-964C-9CBE-154F-E502F4DB44C3}"/>
          </ac:picMkLst>
        </pc:picChg>
        <pc:cxnChg chg="mod">
          <ac:chgData name="Panzironi, Flavia" userId="2605e054-86b8-47a6-8c99-cd9580752c93" providerId="ADAL" clId="{AEAAEDEC-7AAA-47A7-8A2E-8330D1CAD628}" dt="2022-10-12T13:02:23.016" v="8252" actId="1035"/>
          <ac:cxnSpMkLst>
            <pc:docMk/>
            <pc:sldMk cId="1619125151" sldId="2146847663"/>
            <ac:cxnSpMk id="18" creationId="{9EF416FD-E444-64C8-7EC8-76730DBCDB5C}"/>
          </ac:cxnSpMkLst>
        </pc:cxnChg>
        <pc:cxnChg chg="mod">
          <ac:chgData name="Panzironi, Flavia" userId="2605e054-86b8-47a6-8c99-cd9580752c93" providerId="ADAL" clId="{AEAAEDEC-7AAA-47A7-8A2E-8330D1CAD628}" dt="2022-10-12T13:02:23.016" v="8252" actId="1035"/>
          <ac:cxnSpMkLst>
            <pc:docMk/>
            <pc:sldMk cId="1619125151" sldId="2146847663"/>
            <ac:cxnSpMk id="49" creationId="{B6209E1E-7520-6FA3-16EB-73B65593C092}"/>
          </ac:cxnSpMkLst>
        </pc:cxnChg>
        <pc:cxnChg chg="mod">
          <ac:chgData name="Panzironi, Flavia" userId="2605e054-86b8-47a6-8c99-cd9580752c93" providerId="ADAL" clId="{AEAAEDEC-7AAA-47A7-8A2E-8330D1CAD628}" dt="2022-10-12T13:02:23.016" v="8252" actId="1035"/>
          <ac:cxnSpMkLst>
            <pc:docMk/>
            <pc:sldMk cId="1619125151" sldId="2146847663"/>
            <ac:cxnSpMk id="51" creationId="{237CF4E3-98EF-E110-46BC-53CB6A4463CE}"/>
          </ac:cxnSpMkLst>
        </pc:cxnChg>
        <pc:cxnChg chg="mod">
          <ac:chgData name="Panzironi, Flavia" userId="2605e054-86b8-47a6-8c99-cd9580752c93" providerId="ADAL" clId="{AEAAEDEC-7AAA-47A7-8A2E-8330D1CAD628}" dt="2022-10-12T13:02:23.016" v="8252" actId="1035"/>
          <ac:cxnSpMkLst>
            <pc:docMk/>
            <pc:sldMk cId="1619125151" sldId="2146847663"/>
            <ac:cxnSpMk id="67" creationId="{12B9D0D0-7856-B284-A4FE-5020EA55C217}"/>
          </ac:cxnSpMkLst>
        </pc:cxnChg>
        <pc:cxnChg chg="mod">
          <ac:chgData name="Panzironi, Flavia" userId="2605e054-86b8-47a6-8c99-cd9580752c93" providerId="ADAL" clId="{AEAAEDEC-7AAA-47A7-8A2E-8330D1CAD628}" dt="2022-10-12T13:02:23.016" v="8252" actId="1035"/>
          <ac:cxnSpMkLst>
            <pc:docMk/>
            <pc:sldMk cId="1619125151" sldId="2146847663"/>
            <ac:cxnSpMk id="72" creationId="{31B1BD2B-A703-55C5-6DE1-67486FC4D857}"/>
          </ac:cxnSpMkLst>
        </pc:cxnChg>
        <pc:cxnChg chg="mod">
          <ac:chgData name="Panzironi, Flavia" userId="2605e054-86b8-47a6-8c99-cd9580752c93" providerId="ADAL" clId="{AEAAEDEC-7AAA-47A7-8A2E-8330D1CAD628}" dt="2022-10-12T13:01:08.759" v="8228" actId="1035"/>
          <ac:cxnSpMkLst>
            <pc:docMk/>
            <pc:sldMk cId="1619125151" sldId="2146847663"/>
            <ac:cxnSpMk id="80" creationId="{5F0EDB2B-FE07-4EB2-8EAE-075925091A7D}"/>
          </ac:cxnSpMkLst>
        </pc:cxnChg>
        <pc:cxnChg chg="mod">
          <ac:chgData name="Panzironi, Flavia" userId="2605e054-86b8-47a6-8c99-cd9580752c93" providerId="ADAL" clId="{AEAAEDEC-7AAA-47A7-8A2E-8330D1CAD628}" dt="2022-10-12T13:02:23.016" v="8252" actId="1035"/>
          <ac:cxnSpMkLst>
            <pc:docMk/>
            <pc:sldMk cId="1619125151" sldId="2146847663"/>
            <ac:cxnSpMk id="93" creationId="{70AEFDD6-6BC8-1A44-3ACD-098FB0D63C92}"/>
          </ac:cxnSpMkLst>
        </pc:cxnChg>
        <pc:cxnChg chg="mod">
          <ac:chgData name="Panzironi, Flavia" userId="2605e054-86b8-47a6-8c99-cd9580752c93" providerId="ADAL" clId="{AEAAEDEC-7AAA-47A7-8A2E-8330D1CAD628}" dt="2022-10-12T13:02:23.016" v="8252" actId="1035"/>
          <ac:cxnSpMkLst>
            <pc:docMk/>
            <pc:sldMk cId="1619125151" sldId="2146847663"/>
            <ac:cxnSpMk id="95" creationId="{24CAAFF0-BF02-687F-2D21-6A11253C6520}"/>
          </ac:cxnSpMkLst>
        </pc:cxnChg>
        <pc:cxnChg chg="mod">
          <ac:chgData name="Panzironi, Flavia" userId="2605e054-86b8-47a6-8c99-cd9580752c93" providerId="ADAL" clId="{AEAAEDEC-7AAA-47A7-8A2E-8330D1CAD628}" dt="2022-10-12T13:02:23.016" v="8252" actId="1035"/>
          <ac:cxnSpMkLst>
            <pc:docMk/>
            <pc:sldMk cId="1619125151" sldId="2146847663"/>
            <ac:cxnSpMk id="97" creationId="{51CE6C45-3952-BB86-97F4-85ADDFBCA809}"/>
          </ac:cxnSpMkLst>
        </pc:cxnChg>
        <pc:cxnChg chg="mod">
          <ac:chgData name="Panzironi, Flavia" userId="2605e054-86b8-47a6-8c99-cd9580752c93" providerId="ADAL" clId="{AEAAEDEC-7AAA-47A7-8A2E-8330D1CAD628}" dt="2022-10-12T13:02:23.016" v="8252" actId="1035"/>
          <ac:cxnSpMkLst>
            <pc:docMk/>
            <pc:sldMk cId="1619125151" sldId="2146847663"/>
            <ac:cxnSpMk id="100" creationId="{7956AA39-E9B9-EEED-5F92-E8BF911A296B}"/>
          </ac:cxnSpMkLst>
        </pc:cxnChg>
        <pc:cxnChg chg="mod">
          <ac:chgData name="Panzironi, Flavia" userId="2605e054-86b8-47a6-8c99-cd9580752c93" providerId="ADAL" clId="{AEAAEDEC-7AAA-47A7-8A2E-8330D1CAD628}" dt="2022-10-12T13:02:23.016" v="8252" actId="1035"/>
          <ac:cxnSpMkLst>
            <pc:docMk/>
            <pc:sldMk cId="1619125151" sldId="2146847663"/>
            <ac:cxnSpMk id="101" creationId="{64789303-7FD9-847C-2424-4725229A55C9}"/>
          </ac:cxnSpMkLst>
        </pc:cxnChg>
        <pc:cxnChg chg="mod">
          <ac:chgData name="Panzironi, Flavia" userId="2605e054-86b8-47a6-8c99-cd9580752c93" providerId="ADAL" clId="{AEAAEDEC-7AAA-47A7-8A2E-8330D1CAD628}" dt="2022-10-12T13:02:23.016" v="8252" actId="1035"/>
          <ac:cxnSpMkLst>
            <pc:docMk/>
            <pc:sldMk cId="1619125151" sldId="2146847663"/>
            <ac:cxnSpMk id="143" creationId="{B4210711-664C-4414-86ED-C9BEDEBFF3A6}"/>
          </ac:cxnSpMkLst>
        </pc:cxnChg>
        <pc:cxnChg chg="ord">
          <ac:chgData name="Panzironi, Flavia" userId="2605e054-86b8-47a6-8c99-cd9580752c93" providerId="ADAL" clId="{AEAAEDEC-7AAA-47A7-8A2E-8330D1CAD628}" dt="2022-10-21T06:21:21.239" v="12616" actId="166"/>
          <ac:cxnSpMkLst>
            <pc:docMk/>
            <pc:sldMk cId="1619125151" sldId="2146847663"/>
            <ac:cxnSpMk id="245" creationId="{F5C74F97-9B8D-838B-9698-C9773A5B1876}"/>
          </ac:cxnSpMkLst>
        </pc:cxnChg>
      </pc:sldChg>
      <pc:sldChg chg="addSp delSp modSp add mod ord">
        <pc:chgData name="Panzironi, Flavia" userId="2605e054-86b8-47a6-8c99-cd9580752c93" providerId="ADAL" clId="{AEAAEDEC-7AAA-47A7-8A2E-8330D1CAD628}" dt="2022-10-21T16:43:22.675" v="14900" actId="478"/>
        <pc:sldMkLst>
          <pc:docMk/>
          <pc:sldMk cId="2022605372" sldId="2146847664"/>
        </pc:sldMkLst>
        <pc:spChg chg="add del mod">
          <ac:chgData name="Panzironi, Flavia" userId="2605e054-86b8-47a6-8c99-cd9580752c93" providerId="ADAL" clId="{AEAAEDEC-7AAA-47A7-8A2E-8330D1CAD628}" dt="2022-10-17T09:55:12.665" v="11135" actId="478"/>
          <ac:spMkLst>
            <pc:docMk/>
            <pc:sldMk cId="2022605372" sldId="2146847664"/>
            <ac:spMk id="2" creationId="{F59BC8EA-BA3E-4E64-9B23-0559766253EF}"/>
          </ac:spMkLst>
        </pc:spChg>
        <pc:spChg chg="del">
          <ac:chgData name="Panzironi, Flavia" userId="2605e054-86b8-47a6-8c99-cd9580752c93" providerId="ADAL" clId="{AEAAEDEC-7AAA-47A7-8A2E-8330D1CAD628}" dt="2022-10-06T10:44:48.517" v="6534" actId="478"/>
          <ac:spMkLst>
            <pc:docMk/>
            <pc:sldMk cId="2022605372" sldId="2146847664"/>
            <ac:spMk id="6" creationId="{42C423DD-5BE2-C274-00FF-B95A0F9B0C1B}"/>
          </ac:spMkLst>
        </pc:spChg>
        <pc:spChg chg="mod">
          <ac:chgData name="Panzironi, Flavia" userId="2605e054-86b8-47a6-8c99-cd9580752c93" providerId="ADAL" clId="{AEAAEDEC-7AAA-47A7-8A2E-8330D1CAD628}" dt="2022-10-21T06:17:08.537" v="12612" actId="164"/>
          <ac:spMkLst>
            <pc:docMk/>
            <pc:sldMk cId="2022605372" sldId="2146847664"/>
            <ac:spMk id="6" creationId="{E867A7F4-EC5F-7DDB-96EC-0CC73D866ECC}"/>
          </ac:spMkLst>
        </pc:spChg>
        <pc:spChg chg="mod">
          <ac:chgData name="Panzironi, Flavia" userId="2605e054-86b8-47a6-8c99-cd9580752c93" providerId="ADAL" clId="{AEAAEDEC-7AAA-47A7-8A2E-8330D1CAD628}" dt="2022-10-21T06:17:08.537" v="12612" actId="164"/>
          <ac:spMkLst>
            <pc:docMk/>
            <pc:sldMk cId="2022605372" sldId="2146847664"/>
            <ac:spMk id="10" creationId="{8ED7F986-57F7-BA8E-FC32-8281F49021D2}"/>
          </ac:spMkLst>
        </pc:spChg>
        <pc:spChg chg="mod">
          <ac:chgData name="Panzironi, Flavia" userId="2605e054-86b8-47a6-8c99-cd9580752c93" providerId="ADAL" clId="{AEAAEDEC-7AAA-47A7-8A2E-8330D1CAD628}" dt="2022-10-21T06:17:08.537" v="12612" actId="164"/>
          <ac:spMkLst>
            <pc:docMk/>
            <pc:sldMk cId="2022605372" sldId="2146847664"/>
            <ac:spMk id="17" creationId="{61F836B9-BD97-89B1-2338-C624E5AC09E0}"/>
          </ac:spMkLst>
        </pc:spChg>
        <pc:spChg chg="mod">
          <ac:chgData name="Panzironi, Flavia" userId="2605e054-86b8-47a6-8c99-cd9580752c93" providerId="ADAL" clId="{AEAAEDEC-7AAA-47A7-8A2E-8330D1CAD628}" dt="2022-10-21T06:17:08.537" v="12612" actId="164"/>
          <ac:spMkLst>
            <pc:docMk/>
            <pc:sldMk cId="2022605372" sldId="2146847664"/>
            <ac:spMk id="73" creationId="{DB8D40DA-B015-4174-AA2A-6C15F61311F8}"/>
          </ac:spMkLst>
        </pc:spChg>
        <pc:spChg chg="mod">
          <ac:chgData name="Panzironi, Flavia" userId="2605e054-86b8-47a6-8c99-cd9580752c93" providerId="ADAL" clId="{AEAAEDEC-7AAA-47A7-8A2E-8330D1CAD628}" dt="2022-10-21T06:17:08.537" v="12612" actId="164"/>
          <ac:spMkLst>
            <pc:docMk/>
            <pc:sldMk cId="2022605372" sldId="2146847664"/>
            <ac:spMk id="74" creationId="{BEF4C2D4-2D1A-414E-B6D9-C940DE98BCD2}"/>
          </ac:spMkLst>
        </pc:spChg>
        <pc:spChg chg="mod">
          <ac:chgData name="Panzironi, Flavia" userId="2605e054-86b8-47a6-8c99-cd9580752c93" providerId="ADAL" clId="{AEAAEDEC-7AAA-47A7-8A2E-8330D1CAD628}" dt="2022-10-21T06:17:08.537" v="12612" actId="164"/>
          <ac:spMkLst>
            <pc:docMk/>
            <pc:sldMk cId="2022605372" sldId="2146847664"/>
            <ac:spMk id="75" creationId="{F0FB5F94-5E6C-4E07-9E67-9D58C12D0755}"/>
          </ac:spMkLst>
        </pc:spChg>
        <pc:spChg chg="add mod">
          <ac:chgData name="Panzironi, Flavia" userId="2605e054-86b8-47a6-8c99-cd9580752c93" providerId="ADAL" clId="{AEAAEDEC-7AAA-47A7-8A2E-8330D1CAD628}" dt="2022-10-21T06:17:08.537" v="12612" actId="164"/>
          <ac:spMkLst>
            <pc:docMk/>
            <pc:sldMk cId="2022605372" sldId="2146847664"/>
            <ac:spMk id="78" creationId="{B0901644-D79A-4730-ADC5-773087C34815}"/>
          </ac:spMkLst>
        </pc:spChg>
        <pc:spChg chg="add mod">
          <ac:chgData name="Panzironi, Flavia" userId="2605e054-86b8-47a6-8c99-cd9580752c93" providerId="ADAL" clId="{AEAAEDEC-7AAA-47A7-8A2E-8330D1CAD628}" dt="2022-10-21T06:17:08.537" v="12612" actId="164"/>
          <ac:spMkLst>
            <pc:docMk/>
            <pc:sldMk cId="2022605372" sldId="2146847664"/>
            <ac:spMk id="82" creationId="{A0A64B9D-2D6D-459E-9F18-1AA15352298E}"/>
          </ac:spMkLst>
        </pc:spChg>
        <pc:spChg chg="mod">
          <ac:chgData name="Panzironi, Flavia" userId="2605e054-86b8-47a6-8c99-cd9580752c93" providerId="ADAL" clId="{AEAAEDEC-7AAA-47A7-8A2E-8330D1CAD628}" dt="2022-10-21T06:17:08.537" v="12612" actId="164"/>
          <ac:spMkLst>
            <pc:docMk/>
            <pc:sldMk cId="2022605372" sldId="2146847664"/>
            <ac:spMk id="204" creationId="{EA407ACD-8BFD-3C67-E97B-6430B69CA61C}"/>
          </ac:spMkLst>
        </pc:spChg>
        <pc:spChg chg="del">
          <ac:chgData name="Panzironi, Flavia" userId="2605e054-86b8-47a6-8c99-cd9580752c93" providerId="ADAL" clId="{AEAAEDEC-7AAA-47A7-8A2E-8330D1CAD628}" dt="2022-10-21T16:43:22.675" v="14900" actId="478"/>
          <ac:spMkLst>
            <pc:docMk/>
            <pc:sldMk cId="2022605372" sldId="2146847664"/>
            <ac:spMk id="288" creationId="{A0C205FA-5F17-24E7-FFFF-3BC76BFF1161}"/>
          </ac:spMkLst>
        </pc:spChg>
        <pc:grpChg chg="add mod">
          <ac:chgData name="Panzironi, Flavia" userId="2605e054-86b8-47a6-8c99-cd9580752c93" providerId="ADAL" clId="{AEAAEDEC-7AAA-47A7-8A2E-8330D1CAD628}" dt="2022-10-21T06:17:08.537" v="12612" actId="164"/>
          <ac:grpSpMkLst>
            <pc:docMk/>
            <pc:sldMk cId="2022605372" sldId="2146847664"/>
            <ac:grpSpMk id="29" creationId="{3ED00463-9242-410D-B4FC-38C265F96CF8}"/>
          </ac:grpSpMkLst>
        </pc:grpChg>
        <pc:grpChg chg="mod">
          <ac:chgData name="Panzironi, Flavia" userId="2605e054-86b8-47a6-8c99-cd9580752c93" providerId="ADAL" clId="{AEAAEDEC-7AAA-47A7-8A2E-8330D1CAD628}" dt="2022-10-21T06:17:08.537" v="12612" actId="164"/>
          <ac:grpSpMkLst>
            <pc:docMk/>
            <pc:sldMk cId="2022605372" sldId="2146847664"/>
            <ac:grpSpMk id="260" creationId="{71AFBDF2-BBCF-7090-E7CD-FA67101816B8}"/>
          </ac:grpSpMkLst>
        </pc:grpChg>
        <pc:picChg chg="mod">
          <ac:chgData name="Panzironi, Flavia" userId="2605e054-86b8-47a6-8c99-cd9580752c93" providerId="ADAL" clId="{AEAAEDEC-7AAA-47A7-8A2E-8330D1CAD628}" dt="2022-10-21T06:17:08.537" v="12612" actId="164"/>
          <ac:picMkLst>
            <pc:docMk/>
            <pc:sldMk cId="2022605372" sldId="2146847664"/>
            <ac:picMk id="2" creationId="{3280E8E4-C14C-A3F1-FCBE-427B3904E611}"/>
          </ac:picMkLst>
        </pc:picChg>
        <pc:picChg chg="mod">
          <ac:chgData name="Panzironi, Flavia" userId="2605e054-86b8-47a6-8c99-cd9580752c93" providerId="ADAL" clId="{AEAAEDEC-7AAA-47A7-8A2E-8330D1CAD628}" dt="2022-10-21T06:17:08.537" v="12612" actId="164"/>
          <ac:picMkLst>
            <pc:docMk/>
            <pc:sldMk cId="2022605372" sldId="2146847664"/>
            <ac:picMk id="4" creationId="{75D993A6-AA05-21AF-5502-18E25FD5D9C4}"/>
          </ac:picMkLst>
        </pc:picChg>
        <pc:picChg chg="mod">
          <ac:chgData name="Panzironi, Flavia" userId="2605e054-86b8-47a6-8c99-cd9580752c93" providerId="ADAL" clId="{AEAAEDEC-7AAA-47A7-8A2E-8330D1CAD628}" dt="2022-10-21T06:17:08.537" v="12612" actId="164"/>
          <ac:picMkLst>
            <pc:docMk/>
            <pc:sldMk cId="2022605372" sldId="2146847664"/>
            <ac:picMk id="5" creationId="{5834108D-8DB6-3564-4977-58355B7E9B0F}"/>
          </ac:picMkLst>
        </pc:picChg>
        <pc:picChg chg="mod">
          <ac:chgData name="Panzironi, Flavia" userId="2605e054-86b8-47a6-8c99-cd9580752c93" providerId="ADAL" clId="{AEAAEDEC-7AAA-47A7-8A2E-8330D1CAD628}" dt="2022-10-21T06:17:08.537" v="12612" actId="164"/>
          <ac:picMkLst>
            <pc:docMk/>
            <pc:sldMk cId="2022605372" sldId="2146847664"/>
            <ac:picMk id="7" creationId="{620D7FD0-51ED-7348-794D-E9E4CF6F4DA6}"/>
          </ac:picMkLst>
        </pc:picChg>
        <pc:picChg chg="del">
          <ac:chgData name="Panzironi, Flavia" userId="2605e054-86b8-47a6-8c99-cd9580752c93" providerId="ADAL" clId="{AEAAEDEC-7AAA-47A7-8A2E-8330D1CAD628}" dt="2022-10-06T10:44:46.772" v="6533" actId="478"/>
          <ac:picMkLst>
            <pc:docMk/>
            <pc:sldMk cId="2022605372" sldId="2146847664"/>
            <ac:picMk id="8" creationId="{C9144C94-15C4-7096-FC1E-AC2973DADA2A}"/>
          </ac:picMkLst>
        </pc:picChg>
        <pc:picChg chg="mod">
          <ac:chgData name="Panzironi, Flavia" userId="2605e054-86b8-47a6-8c99-cd9580752c93" providerId="ADAL" clId="{AEAAEDEC-7AAA-47A7-8A2E-8330D1CAD628}" dt="2022-10-21T06:17:08.537" v="12612" actId="164"/>
          <ac:picMkLst>
            <pc:docMk/>
            <pc:sldMk cId="2022605372" sldId="2146847664"/>
            <ac:picMk id="8" creationId="{D42967D9-CCAD-6544-D6AE-11034C255B7C}"/>
          </ac:picMkLst>
        </pc:picChg>
        <pc:picChg chg="mod">
          <ac:chgData name="Panzironi, Flavia" userId="2605e054-86b8-47a6-8c99-cd9580752c93" providerId="ADAL" clId="{AEAAEDEC-7AAA-47A7-8A2E-8330D1CAD628}" dt="2022-10-21T06:17:08.537" v="12612" actId="164"/>
          <ac:picMkLst>
            <pc:docMk/>
            <pc:sldMk cId="2022605372" sldId="2146847664"/>
            <ac:picMk id="9" creationId="{EBFADFD3-EA97-7E4A-77AD-454525FFDBAB}"/>
          </ac:picMkLst>
        </pc:picChg>
        <pc:picChg chg="mod">
          <ac:chgData name="Panzironi, Flavia" userId="2605e054-86b8-47a6-8c99-cd9580752c93" providerId="ADAL" clId="{AEAAEDEC-7AAA-47A7-8A2E-8330D1CAD628}" dt="2022-10-21T06:17:08.537" v="12612" actId="164"/>
          <ac:picMkLst>
            <pc:docMk/>
            <pc:sldMk cId="2022605372" sldId="2146847664"/>
            <ac:picMk id="11" creationId="{2E87D08A-1287-6168-C90E-52B2D7F35B52}"/>
          </ac:picMkLst>
        </pc:picChg>
        <pc:picChg chg="mod">
          <ac:chgData name="Panzironi, Flavia" userId="2605e054-86b8-47a6-8c99-cd9580752c93" providerId="ADAL" clId="{AEAAEDEC-7AAA-47A7-8A2E-8330D1CAD628}" dt="2022-10-21T06:17:08.537" v="12612" actId="164"/>
          <ac:picMkLst>
            <pc:docMk/>
            <pc:sldMk cId="2022605372" sldId="2146847664"/>
            <ac:picMk id="12" creationId="{FE8BA717-B7FB-F8E5-3C04-A2C47F441723}"/>
          </ac:picMkLst>
        </pc:picChg>
        <pc:picChg chg="mod">
          <ac:chgData name="Panzironi, Flavia" userId="2605e054-86b8-47a6-8c99-cd9580752c93" providerId="ADAL" clId="{AEAAEDEC-7AAA-47A7-8A2E-8330D1CAD628}" dt="2022-10-21T06:17:08.537" v="12612" actId="164"/>
          <ac:picMkLst>
            <pc:docMk/>
            <pc:sldMk cId="2022605372" sldId="2146847664"/>
            <ac:picMk id="13" creationId="{FCCD9F3E-5713-0863-98E5-F88A116D1B39}"/>
          </ac:picMkLst>
        </pc:picChg>
        <pc:picChg chg="mod">
          <ac:chgData name="Panzironi, Flavia" userId="2605e054-86b8-47a6-8c99-cd9580752c93" providerId="ADAL" clId="{AEAAEDEC-7AAA-47A7-8A2E-8330D1CAD628}" dt="2022-10-21T06:17:08.537" v="12612" actId="164"/>
          <ac:picMkLst>
            <pc:docMk/>
            <pc:sldMk cId="2022605372" sldId="2146847664"/>
            <ac:picMk id="14" creationId="{87C030F5-E6E1-C560-D6CE-94BA6D545E28}"/>
          </ac:picMkLst>
        </pc:picChg>
        <pc:picChg chg="mod">
          <ac:chgData name="Panzironi, Flavia" userId="2605e054-86b8-47a6-8c99-cd9580752c93" providerId="ADAL" clId="{AEAAEDEC-7AAA-47A7-8A2E-8330D1CAD628}" dt="2022-10-21T06:17:08.537" v="12612" actId="164"/>
          <ac:picMkLst>
            <pc:docMk/>
            <pc:sldMk cId="2022605372" sldId="2146847664"/>
            <ac:picMk id="15" creationId="{0CB3E804-88D2-BC8B-9010-DFD09C24A8E3}"/>
          </ac:picMkLst>
        </pc:picChg>
        <pc:picChg chg="mod">
          <ac:chgData name="Panzironi, Flavia" userId="2605e054-86b8-47a6-8c99-cd9580752c93" providerId="ADAL" clId="{AEAAEDEC-7AAA-47A7-8A2E-8330D1CAD628}" dt="2022-10-21T06:17:08.537" v="12612" actId="164"/>
          <ac:picMkLst>
            <pc:docMk/>
            <pc:sldMk cId="2022605372" sldId="2146847664"/>
            <ac:picMk id="16" creationId="{DBFC75F1-0D3A-681F-7675-D69EF0E4B502}"/>
          </ac:picMkLst>
        </pc:picChg>
        <pc:picChg chg="mod">
          <ac:chgData name="Panzironi, Flavia" userId="2605e054-86b8-47a6-8c99-cd9580752c93" providerId="ADAL" clId="{AEAAEDEC-7AAA-47A7-8A2E-8330D1CAD628}" dt="2022-10-21T06:17:08.537" v="12612" actId="164"/>
          <ac:picMkLst>
            <pc:docMk/>
            <pc:sldMk cId="2022605372" sldId="2146847664"/>
            <ac:picMk id="18" creationId="{D18F0CB0-8620-9503-95B1-035C1D998189}"/>
          </ac:picMkLst>
        </pc:picChg>
        <pc:picChg chg="mod">
          <ac:chgData name="Panzironi, Flavia" userId="2605e054-86b8-47a6-8c99-cd9580752c93" providerId="ADAL" clId="{AEAAEDEC-7AAA-47A7-8A2E-8330D1CAD628}" dt="2022-10-21T06:17:08.537" v="12612" actId="164"/>
          <ac:picMkLst>
            <pc:docMk/>
            <pc:sldMk cId="2022605372" sldId="2146847664"/>
            <ac:picMk id="19" creationId="{D598F98C-02FB-686E-F2BB-2F28BC0028CF}"/>
          </ac:picMkLst>
        </pc:picChg>
        <pc:picChg chg="mod">
          <ac:chgData name="Panzironi, Flavia" userId="2605e054-86b8-47a6-8c99-cd9580752c93" providerId="ADAL" clId="{AEAAEDEC-7AAA-47A7-8A2E-8330D1CAD628}" dt="2022-10-21T06:17:08.537" v="12612" actId="164"/>
          <ac:picMkLst>
            <pc:docMk/>
            <pc:sldMk cId="2022605372" sldId="2146847664"/>
            <ac:picMk id="20" creationId="{6F9B967D-B7D9-B0FA-0F0C-E445E2E14B3F}"/>
          </ac:picMkLst>
        </pc:picChg>
        <pc:picChg chg="mod">
          <ac:chgData name="Panzironi, Flavia" userId="2605e054-86b8-47a6-8c99-cd9580752c93" providerId="ADAL" clId="{AEAAEDEC-7AAA-47A7-8A2E-8330D1CAD628}" dt="2022-10-21T06:17:08.537" v="12612" actId="164"/>
          <ac:picMkLst>
            <pc:docMk/>
            <pc:sldMk cId="2022605372" sldId="2146847664"/>
            <ac:picMk id="21" creationId="{0F16EA3A-88CB-2AED-3AA6-A2ED8FAFD03A}"/>
          </ac:picMkLst>
        </pc:picChg>
        <pc:picChg chg="mod">
          <ac:chgData name="Panzironi, Flavia" userId="2605e054-86b8-47a6-8c99-cd9580752c93" providerId="ADAL" clId="{AEAAEDEC-7AAA-47A7-8A2E-8330D1CAD628}" dt="2022-10-21T06:17:08.537" v="12612" actId="164"/>
          <ac:picMkLst>
            <pc:docMk/>
            <pc:sldMk cId="2022605372" sldId="2146847664"/>
            <ac:picMk id="22" creationId="{98CCAB91-09A8-01B9-0499-2695AEC1B9F2}"/>
          </ac:picMkLst>
        </pc:picChg>
        <pc:picChg chg="mod">
          <ac:chgData name="Panzironi, Flavia" userId="2605e054-86b8-47a6-8c99-cd9580752c93" providerId="ADAL" clId="{AEAAEDEC-7AAA-47A7-8A2E-8330D1CAD628}" dt="2022-10-21T06:17:08.537" v="12612" actId="164"/>
          <ac:picMkLst>
            <pc:docMk/>
            <pc:sldMk cId="2022605372" sldId="2146847664"/>
            <ac:picMk id="23" creationId="{2C040523-4530-1059-ED9F-8EE939E61F27}"/>
          </ac:picMkLst>
        </pc:picChg>
        <pc:picChg chg="mod">
          <ac:chgData name="Panzironi, Flavia" userId="2605e054-86b8-47a6-8c99-cd9580752c93" providerId="ADAL" clId="{AEAAEDEC-7AAA-47A7-8A2E-8330D1CAD628}" dt="2022-10-21T06:17:08.537" v="12612" actId="164"/>
          <ac:picMkLst>
            <pc:docMk/>
            <pc:sldMk cId="2022605372" sldId="2146847664"/>
            <ac:picMk id="24" creationId="{2C806357-1E20-DEAD-0E23-97E4DCBD9B91}"/>
          </ac:picMkLst>
        </pc:picChg>
        <pc:picChg chg="mod">
          <ac:chgData name="Panzironi, Flavia" userId="2605e054-86b8-47a6-8c99-cd9580752c93" providerId="ADAL" clId="{AEAAEDEC-7AAA-47A7-8A2E-8330D1CAD628}" dt="2022-10-21T06:17:08.537" v="12612" actId="164"/>
          <ac:picMkLst>
            <pc:docMk/>
            <pc:sldMk cId="2022605372" sldId="2146847664"/>
            <ac:picMk id="25" creationId="{7CFE650F-4D3B-6D78-DCED-B4B278935AA0}"/>
          </ac:picMkLst>
        </pc:picChg>
        <pc:picChg chg="mod">
          <ac:chgData name="Panzironi, Flavia" userId="2605e054-86b8-47a6-8c99-cd9580752c93" providerId="ADAL" clId="{AEAAEDEC-7AAA-47A7-8A2E-8330D1CAD628}" dt="2022-10-21T06:17:08.537" v="12612" actId="164"/>
          <ac:picMkLst>
            <pc:docMk/>
            <pc:sldMk cId="2022605372" sldId="2146847664"/>
            <ac:picMk id="26" creationId="{EDCDF7AB-A067-D333-4FB8-1450CD84A38A}"/>
          </ac:picMkLst>
        </pc:picChg>
        <pc:picChg chg="mod modCrop">
          <ac:chgData name="Panzironi, Flavia" userId="2605e054-86b8-47a6-8c99-cd9580752c93" providerId="ADAL" clId="{AEAAEDEC-7AAA-47A7-8A2E-8330D1CAD628}" dt="2022-10-21T06:17:08.537" v="12612" actId="164"/>
          <ac:picMkLst>
            <pc:docMk/>
            <pc:sldMk cId="2022605372" sldId="2146847664"/>
            <ac:picMk id="27" creationId="{03D129EA-4AD4-60FD-DABA-07169D7B1422}"/>
          </ac:picMkLst>
        </pc:picChg>
        <pc:picChg chg="mod">
          <ac:chgData name="Panzironi, Flavia" userId="2605e054-86b8-47a6-8c99-cd9580752c93" providerId="ADAL" clId="{AEAAEDEC-7AAA-47A7-8A2E-8330D1CAD628}" dt="2022-10-21T06:17:08.537" v="12612" actId="164"/>
          <ac:picMkLst>
            <pc:docMk/>
            <pc:sldMk cId="2022605372" sldId="2146847664"/>
            <ac:picMk id="28" creationId="{EB5A14F9-25BF-A162-D04B-CD41106E0380}"/>
          </ac:picMkLst>
        </pc:picChg>
        <pc:picChg chg="del">
          <ac:chgData name="Panzironi, Flavia" userId="2605e054-86b8-47a6-8c99-cd9580752c93" providerId="ADAL" clId="{AEAAEDEC-7AAA-47A7-8A2E-8330D1CAD628}" dt="2022-10-06T10:44:50.852" v="6535" actId="478"/>
          <ac:picMkLst>
            <pc:docMk/>
            <pc:sldMk cId="2022605372" sldId="2146847664"/>
            <ac:picMk id="30" creationId="{8450534C-F1B4-F414-DBFB-DA7682D44C84}"/>
          </ac:picMkLst>
        </pc:picChg>
        <pc:picChg chg="mod">
          <ac:chgData name="Panzironi, Flavia" userId="2605e054-86b8-47a6-8c99-cd9580752c93" providerId="ADAL" clId="{AEAAEDEC-7AAA-47A7-8A2E-8330D1CAD628}" dt="2022-10-21T06:17:08.537" v="12612" actId="164"/>
          <ac:picMkLst>
            <pc:docMk/>
            <pc:sldMk cId="2022605372" sldId="2146847664"/>
            <ac:picMk id="77" creationId="{BAA906E6-6FA5-4855-BB14-1938A163FBD3}"/>
          </ac:picMkLst>
        </pc:picChg>
        <pc:picChg chg="mod">
          <ac:chgData name="Panzironi, Flavia" userId="2605e054-86b8-47a6-8c99-cd9580752c93" providerId="ADAL" clId="{AEAAEDEC-7AAA-47A7-8A2E-8330D1CAD628}" dt="2022-10-21T06:17:08.537" v="12612" actId="164"/>
          <ac:picMkLst>
            <pc:docMk/>
            <pc:sldMk cId="2022605372" sldId="2146847664"/>
            <ac:picMk id="113" creationId="{D513D9FD-AE88-423B-AE1C-E2286E50FB9A}"/>
          </ac:picMkLst>
        </pc:picChg>
        <pc:picChg chg="mod">
          <ac:chgData name="Panzironi, Flavia" userId="2605e054-86b8-47a6-8c99-cd9580752c93" providerId="ADAL" clId="{AEAAEDEC-7AAA-47A7-8A2E-8330D1CAD628}" dt="2022-10-21T06:17:08.537" v="12612" actId="164"/>
          <ac:picMkLst>
            <pc:docMk/>
            <pc:sldMk cId="2022605372" sldId="2146847664"/>
            <ac:picMk id="201" creationId="{394D5A24-8339-6630-1DC8-873DBD5586EA}"/>
          </ac:picMkLst>
        </pc:picChg>
        <pc:picChg chg="mod">
          <ac:chgData name="Panzironi, Flavia" userId="2605e054-86b8-47a6-8c99-cd9580752c93" providerId="ADAL" clId="{AEAAEDEC-7AAA-47A7-8A2E-8330D1CAD628}" dt="2022-10-21T06:17:08.537" v="12612" actId="164"/>
          <ac:picMkLst>
            <pc:docMk/>
            <pc:sldMk cId="2022605372" sldId="2146847664"/>
            <ac:picMk id="215" creationId="{4F59490F-A905-D4EB-70D9-BA165F1FC60C}"/>
          </ac:picMkLst>
        </pc:picChg>
        <pc:picChg chg="mod">
          <ac:chgData name="Panzironi, Flavia" userId="2605e054-86b8-47a6-8c99-cd9580752c93" providerId="ADAL" clId="{AEAAEDEC-7AAA-47A7-8A2E-8330D1CAD628}" dt="2022-10-21T06:17:08.537" v="12612" actId="164"/>
          <ac:picMkLst>
            <pc:docMk/>
            <pc:sldMk cId="2022605372" sldId="2146847664"/>
            <ac:picMk id="216" creationId="{DFB7A2D8-5D3B-853C-593B-67A8E8D8675B}"/>
          </ac:picMkLst>
        </pc:picChg>
        <pc:picChg chg="mod">
          <ac:chgData name="Panzironi, Flavia" userId="2605e054-86b8-47a6-8c99-cd9580752c93" providerId="ADAL" clId="{AEAAEDEC-7AAA-47A7-8A2E-8330D1CAD628}" dt="2022-10-21T06:17:08.537" v="12612" actId="164"/>
          <ac:picMkLst>
            <pc:docMk/>
            <pc:sldMk cId="2022605372" sldId="2146847664"/>
            <ac:picMk id="220" creationId="{CCAE06A8-848C-DAFA-3FA2-11D05F98F9C2}"/>
          </ac:picMkLst>
        </pc:picChg>
        <pc:picChg chg="mod">
          <ac:chgData name="Panzironi, Flavia" userId="2605e054-86b8-47a6-8c99-cd9580752c93" providerId="ADAL" clId="{AEAAEDEC-7AAA-47A7-8A2E-8330D1CAD628}" dt="2022-10-21T06:17:08.537" v="12612" actId="164"/>
          <ac:picMkLst>
            <pc:docMk/>
            <pc:sldMk cId="2022605372" sldId="2146847664"/>
            <ac:picMk id="258" creationId="{C39C5ADA-A1DF-CFE5-D784-A9D5DDDF5C93}"/>
          </ac:picMkLst>
        </pc:picChg>
        <pc:cxnChg chg="mod">
          <ac:chgData name="Panzironi, Flavia" userId="2605e054-86b8-47a6-8c99-cd9580752c93" providerId="ADAL" clId="{AEAAEDEC-7AAA-47A7-8A2E-8330D1CAD628}" dt="2022-10-21T06:17:08.537" v="12612" actId="164"/>
          <ac:cxnSpMkLst>
            <pc:docMk/>
            <pc:sldMk cId="2022605372" sldId="2146847664"/>
            <ac:cxnSpMk id="31" creationId="{A8C854A6-4166-7483-91B2-159DCD630775}"/>
          </ac:cxnSpMkLst>
        </pc:cxnChg>
        <pc:cxnChg chg="mod">
          <ac:chgData name="Panzironi, Flavia" userId="2605e054-86b8-47a6-8c99-cd9580752c93" providerId="ADAL" clId="{AEAAEDEC-7AAA-47A7-8A2E-8330D1CAD628}" dt="2022-10-21T06:17:08.537" v="12612" actId="164"/>
          <ac:cxnSpMkLst>
            <pc:docMk/>
            <pc:sldMk cId="2022605372" sldId="2146847664"/>
            <ac:cxnSpMk id="32" creationId="{E26F1F56-8629-4C96-56B0-7AAF3657F257}"/>
          </ac:cxnSpMkLst>
        </pc:cxnChg>
        <pc:cxnChg chg="mod">
          <ac:chgData name="Panzironi, Flavia" userId="2605e054-86b8-47a6-8c99-cd9580752c93" providerId="ADAL" clId="{AEAAEDEC-7AAA-47A7-8A2E-8330D1CAD628}" dt="2022-10-21T06:17:08.537" v="12612" actId="164"/>
          <ac:cxnSpMkLst>
            <pc:docMk/>
            <pc:sldMk cId="2022605372" sldId="2146847664"/>
            <ac:cxnSpMk id="143" creationId="{B4210711-664C-4414-86ED-C9BEDEBFF3A6}"/>
          </ac:cxnSpMkLst>
        </pc:cxnChg>
      </pc:sldChg>
      <pc:sldChg chg="addSp delSp modSp add mod">
        <pc:chgData name="Panzironi, Flavia" userId="2605e054-86b8-47a6-8c99-cd9580752c93" providerId="ADAL" clId="{AEAAEDEC-7AAA-47A7-8A2E-8330D1CAD628}" dt="2022-10-12T15:34:28.405" v="9698" actId="1037"/>
        <pc:sldMkLst>
          <pc:docMk/>
          <pc:sldMk cId="3860802766" sldId="2146847665"/>
        </pc:sldMkLst>
        <pc:spChg chg="del">
          <ac:chgData name="Panzironi, Flavia" userId="2605e054-86b8-47a6-8c99-cd9580752c93" providerId="ADAL" clId="{AEAAEDEC-7AAA-47A7-8A2E-8330D1CAD628}" dt="2022-10-06T12:44:59.413" v="6572" actId="478"/>
          <ac:spMkLst>
            <pc:docMk/>
            <pc:sldMk cId="3860802766" sldId="2146847665"/>
            <ac:spMk id="2" creationId="{325E7D9A-AF47-4EDC-BF5A-128348A9753A}"/>
          </ac:spMkLst>
        </pc:spChg>
        <pc:spChg chg="mod">
          <ac:chgData name="Panzironi, Flavia" userId="2605e054-86b8-47a6-8c99-cd9580752c93" providerId="ADAL" clId="{AEAAEDEC-7AAA-47A7-8A2E-8330D1CAD628}" dt="2022-10-12T15:34:25.567" v="9695" actId="1036"/>
          <ac:spMkLst>
            <pc:docMk/>
            <pc:sldMk cId="3860802766" sldId="2146847665"/>
            <ac:spMk id="64" creationId="{B3A6FEAA-B07C-4802-811B-F8ECBB0F543A}"/>
          </ac:spMkLst>
        </pc:spChg>
        <pc:spChg chg="mod">
          <ac:chgData name="Panzironi, Flavia" userId="2605e054-86b8-47a6-8c99-cd9580752c93" providerId="ADAL" clId="{AEAAEDEC-7AAA-47A7-8A2E-8330D1CAD628}" dt="2022-10-12T15:34:25.567" v="9695" actId="1036"/>
          <ac:spMkLst>
            <pc:docMk/>
            <pc:sldMk cId="3860802766" sldId="2146847665"/>
            <ac:spMk id="80" creationId="{50E5924D-450C-2571-03BD-8B641CA02444}"/>
          </ac:spMkLst>
        </pc:spChg>
        <pc:spChg chg="mod">
          <ac:chgData name="Panzironi, Flavia" userId="2605e054-86b8-47a6-8c99-cd9580752c93" providerId="ADAL" clId="{AEAAEDEC-7AAA-47A7-8A2E-8330D1CAD628}" dt="2022-10-12T15:34:25.567" v="9695" actId="1036"/>
          <ac:spMkLst>
            <pc:docMk/>
            <pc:sldMk cId="3860802766" sldId="2146847665"/>
            <ac:spMk id="82" creationId="{3D4EFF7B-E3E6-4708-9BE7-008B3DA6B41D}"/>
          </ac:spMkLst>
        </pc:spChg>
        <pc:grpChg chg="mod">
          <ac:chgData name="Panzironi, Flavia" userId="2605e054-86b8-47a6-8c99-cd9580752c93" providerId="ADAL" clId="{AEAAEDEC-7AAA-47A7-8A2E-8330D1CAD628}" dt="2022-10-12T15:34:25.567" v="9695" actId="1036"/>
          <ac:grpSpMkLst>
            <pc:docMk/>
            <pc:sldMk cId="3860802766" sldId="2146847665"/>
            <ac:grpSpMk id="79" creationId="{047D8EF1-A5D6-8F32-DCD1-F2D9EDCCF6C7}"/>
          </ac:grpSpMkLst>
        </pc:grpChg>
        <pc:picChg chg="mod">
          <ac:chgData name="Panzironi, Flavia" userId="2605e054-86b8-47a6-8c99-cd9580752c93" providerId="ADAL" clId="{AEAAEDEC-7AAA-47A7-8A2E-8330D1CAD628}" dt="2022-10-12T15:34:25.567" v="9695" actId="1036"/>
          <ac:picMkLst>
            <pc:docMk/>
            <pc:sldMk cId="3860802766" sldId="2146847665"/>
            <ac:picMk id="9" creationId="{85B0F40A-BF25-41BA-A809-F298B5A0E278}"/>
          </ac:picMkLst>
        </pc:picChg>
        <pc:picChg chg="mod">
          <ac:chgData name="Panzironi, Flavia" userId="2605e054-86b8-47a6-8c99-cd9580752c93" providerId="ADAL" clId="{AEAAEDEC-7AAA-47A7-8A2E-8330D1CAD628}" dt="2022-10-12T15:34:25.567" v="9695" actId="1036"/>
          <ac:picMkLst>
            <pc:docMk/>
            <pc:sldMk cId="3860802766" sldId="2146847665"/>
            <ac:picMk id="18" creationId="{71427D87-BE68-4C7E-A95F-59A533F2BF38}"/>
          </ac:picMkLst>
        </pc:picChg>
        <pc:picChg chg="del">
          <ac:chgData name="Panzironi, Flavia" userId="2605e054-86b8-47a6-8c99-cd9580752c93" providerId="ADAL" clId="{AEAAEDEC-7AAA-47A7-8A2E-8330D1CAD628}" dt="2022-10-06T12:38:55.669" v="6565" actId="478"/>
          <ac:picMkLst>
            <pc:docMk/>
            <pc:sldMk cId="3860802766" sldId="2146847665"/>
            <ac:picMk id="31" creationId="{87A92F4D-AAC7-46A5-7B78-250BCC47AFAA}"/>
          </ac:picMkLst>
        </pc:picChg>
        <pc:picChg chg="del">
          <ac:chgData name="Panzironi, Flavia" userId="2605e054-86b8-47a6-8c99-cd9580752c93" providerId="ADAL" clId="{AEAAEDEC-7AAA-47A7-8A2E-8330D1CAD628}" dt="2022-10-06T12:38:58.391" v="6566" actId="478"/>
          <ac:picMkLst>
            <pc:docMk/>
            <pc:sldMk cId="3860802766" sldId="2146847665"/>
            <ac:picMk id="32" creationId="{821E931A-5BD9-0F69-A359-7F888BD5A78E}"/>
          </ac:picMkLst>
        </pc:picChg>
        <pc:picChg chg="mod">
          <ac:chgData name="Panzironi, Flavia" userId="2605e054-86b8-47a6-8c99-cd9580752c93" providerId="ADAL" clId="{AEAAEDEC-7AAA-47A7-8A2E-8330D1CAD628}" dt="2022-10-12T15:34:25.567" v="9695" actId="1036"/>
          <ac:picMkLst>
            <pc:docMk/>
            <pc:sldMk cId="3860802766" sldId="2146847665"/>
            <ac:picMk id="53" creationId="{D58112DE-23B0-4A2A-8981-DBECC02923AE}"/>
          </ac:picMkLst>
        </pc:picChg>
        <pc:picChg chg="mod">
          <ac:chgData name="Panzironi, Flavia" userId="2605e054-86b8-47a6-8c99-cd9580752c93" providerId="ADAL" clId="{AEAAEDEC-7AAA-47A7-8A2E-8330D1CAD628}" dt="2022-10-12T15:34:25.567" v="9695" actId="1036"/>
          <ac:picMkLst>
            <pc:docMk/>
            <pc:sldMk cId="3860802766" sldId="2146847665"/>
            <ac:picMk id="55" creationId="{D8795078-7D44-4839-B392-A7DAE5916AB6}"/>
          </ac:picMkLst>
        </pc:picChg>
        <pc:picChg chg="mod">
          <ac:chgData name="Panzironi, Flavia" userId="2605e054-86b8-47a6-8c99-cd9580752c93" providerId="ADAL" clId="{AEAAEDEC-7AAA-47A7-8A2E-8330D1CAD628}" dt="2022-10-12T15:34:25.567" v="9695" actId="1036"/>
          <ac:picMkLst>
            <pc:docMk/>
            <pc:sldMk cId="3860802766" sldId="2146847665"/>
            <ac:picMk id="57" creationId="{D44A7616-0F15-4BF3-ADD3-967ACE81B8B3}"/>
          </ac:picMkLst>
        </pc:picChg>
        <pc:picChg chg="mod">
          <ac:chgData name="Panzironi, Flavia" userId="2605e054-86b8-47a6-8c99-cd9580752c93" providerId="ADAL" clId="{AEAAEDEC-7AAA-47A7-8A2E-8330D1CAD628}" dt="2022-10-12T15:34:25.567" v="9695" actId="1036"/>
          <ac:picMkLst>
            <pc:docMk/>
            <pc:sldMk cId="3860802766" sldId="2146847665"/>
            <ac:picMk id="58" creationId="{FC63CB21-BD96-4121-B7FB-7D16F50003A0}"/>
          </ac:picMkLst>
        </pc:picChg>
        <pc:picChg chg="mod">
          <ac:chgData name="Panzironi, Flavia" userId="2605e054-86b8-47a6-8c99-cd9580752c93" providerId="ADAL" clId="{AEAAEDEC-7AAA-47A7-8A2E-8330D1CAD628}" dt="2022-10-12T15:34:25.567" v="9695" actId="1036"/>
          <ac:picMkLst>
            <pc:docMk/>
            <pc:sldMk cId="3860802766" sldId="2146847665"/>
            <ac:picMk id="59" creationId="{C2EAD821-22E9-4478-BE31-E54EF16460F3}"/>
          </ac:picMkLst>
        </pc:picChg>
        <pc:picChg chg="mod">
          <ac:chgData name="Panzironi, Flavia" userId="2605e054-86b8-47a6-8c99-cd9580752c93" providerId="ADAL" clId="{AEAAEDEC-7AAA-47A7-8A2E-8330D1CAD628}" dt="2022-10-12T15:34:25.567" v="9695" actId="1036"/>
          <ac:picMkLst>
            <pc:docMk/>
            <pc:sldMk cId="3860802766" sldId="2146847665"/>
            <ac:picMk id="60" creationId="{089F912A-BF05-45FB-B0D5-14418C154E0C}"/>
          </ac:picMkLst>
        </pc:picChg>
        <pc:picChg chg="add mod">
          <ac:chgData name="Panzironi, Flavia" userId="2605e054-86b8-47a6-8c99-cd9580752c93" providerId="ADAL" clId="{AEAAEDEC-7AAA-47A7-8A2E-8330D1CAD628}" dt="2022-10-12T15:34:25.567" v="9695" actId="1036"/>
          <ac:picMkLst>
            <pc:docMk/>
            <pc:sldMk cId="3860802766" sldId="2146847665"/>
            <ac:picMk id="61" creationId="{FCFEB1CD-35A0-4208-86AA-DCBED0C4F674}"/>
          </ac:picMkLst>
        </pc:picChg>
        <pc:picChg chg="mod">
          <ac:chgData name="Panzironi, Flavia" userId="2605e054-86b8-47a6-8c99-cd9580752c93" providerId="ADAL" clId="{AEAAEDEC-7AAA-47A7-8A2E-8330D1CAD628}" dt="2022-10-12T15:34:25.567" v="9695" actId="1036"/>
          <ac:picMkLst>
            <pc:docMk/>
            <pc:sldMk cId="3860802766" sldId="2146847665"/>
            <ac:picMk id="65" creationId="{F1A89D92-E97A-4AB1-8B07-8BF590ED52BC}"/>
          </ac:picMkLst>
        </pc:picChg>
        <pc:picChg chg="add mod">
          <ac:chgData name="Panzironi, Flavia" userId="2605e054-86b8-47a6-8c99-cd9580752c93" providerId="ADAL" clId="{AEAAEDEC-7AAA-47A7-8A2E-8330D1CAD628}" dt="2022-10-12T15:34:25.567" v="9695" actId="1036"/>
          <ac:picMkLst>
            <pc:docMk/>
            <pc:sldMk cId="3860802766" sldId="2146847665"/>
            <ac:picMk id="69" creationId="{3A6705E1-88B9-4FCD-B6FC-76BD40436834}"/>
          </ac:picMkLst>
        </pc:picChg>
        <pc:picChg chg="mod">
          <ac:chgData name="Panzironi, Flavia" userId="2605e054-86b8-47a6-8c99-cd9580752c93" providerId="ADAL" clId="{AEAAEDEC-7AAA-47A7-8A2E-8330D1CAD628}" dt="2022-10-12T15:34:25.567" v="9695" actId="1036"/>
          <ac:picMkLst>
            <pc:docMk/>
            <pc:sldMk cId="3860802766" sldId="2146847665"/>
            <ac:picMk id="72" creationId="{CB948633-F8BD-4A7B-8792-74CEEB3E88B1}"/>
          </ac:picMkLst>
        </pc:picChg>
        <pc:picChg chg="add mod">
          <ac:chgData name="Panzironi, Flavia" userId="2605e054-86b8-47a6-8c99-cd9580752c93" providerId="ADAL" clId="{AEAAEDEC-7AAA-47A7-8A2E-8330D1CAD628}" dt="2022-10-12T15:34:28.405" v="9698" actId="1037"/>
          <ac:picMkLst>
            <pc:docMk/>
            <pc:sldMk cId="3860802766" sldId="2146847665"/>
            <ac:picMk id="73" creationId="{9F822C88-DFC5-4DBE-AB0C-75C22163310E}"/>
          </ac:picMkLst>
        </pc:picChg>
        <pc:picChg chg="mod">
          <ac:chgData name="Panzironi, Flavia" userId="2605e054-86b8-47a6-8c99-cd9580752c93" providerId="ADAL" clId="{AEAAEDEC-7AAA-47A7-8A2E-8330D1CAD628}" dt="2022-10-12T15:34:25.567" v="9695" actId="1036"/>
          <ac:picMkLst>
            <pc:docMk/>
            <pc:sldMk cId="3860802766" sldId="2146847665"/>
            <ac:picMk id="74" creationId="{6BA70AE2-8E5F-4700-BD11-958C68D5EB15}"/>
          </ac:picMkLst>
        </pc:picChg>
        <pc:picChg chg="mod">
          <ac:chgData name="Panzironi, Flavia" userId="2605e054-86b8-47a6-8c99-cd9580752c93" providerId="ADAL" clId="{AEAAEDEC-7AAA-47A7-8A2E-8330D1CAD628}" dt="2022-10-12T15:34:25.567" v="9695" actId="1036"/>
          <ac:picMkLst>
            <pc:docMk/>
            <pc:sldMk cId="3860802766" sldId="2146847665"/>
            <ac:picMk id="84" creationId="{04AFCC66-557F-4A16-1D62-5AD5B578FE6B}"/>
          </ac:picMkLst>
        </pc:picChg>
        <pc:picChg chg="mod">
          <ac:chgData name="Panzironi, Flavia" userId="2605e054-86b8-47a6-8c99-cd9580752c93" providerId="ADAL" clId="{AEAAEDEC-7AAA-47A7-8A2E-8330D1CAD628}" dt="2022-10-12T15:34:25.567" v="9695" actId="1036"/>
          <ac:picMkLst>
            <pc:docMk/>
            <pc:sldMk cId="3860802766" sldId="2146847665"/>
            <ac:picMk id="117" creationId="{E61BD819-7012-4CD6-A077-220E1F246D10}"/>
          </ac:picMkLst>
        </pc:picChg>
      </pc:sldChg>
      <pc:sldChg chg="addSp delSp modSp add mod ord">
        <pc:chgData name="Panzironi, Flavia" userId="2605e054-86b8-47a6-8c99-cd9580752c93" providerId="ADAL" clId="{AEAAEDEC-7AAA-47A7-8A2E-8330D1CAD628}" dt="2022-10-24T08:44:17.978" v="14903" actId="478"/>
        <pc:sldMkLst>
          <pc:docMk/>
          <pc:sldMk cId="2122252" sldId="2146847666"/>
        </pc:sldMkLst>
        <pc:spChg chg="mod">
          <ac:chgData name="Panzironi, Flavia" userId="2605e054-86b8-47a6-8c99-cd9580752c93" providerId="ADAL" clId="{AEAAEDEC-7AAA-47A7-8A2E-8330D1CAD628}" dt="2022-10-21T06:17:26.363" v="12614" actId="164"/>
          <ac:spMkLst>
            <pc:docMk/>
            <pc:sldMk cId="2122252" sldId="2146847666"/>
            <ac:spMk id="6" creationId="{42C423DD-5BE2-C274-00FF-B95A0F9B0C1B}"/>
          </ac:spMkLst>
        </pc:spChg>
        <pc:spChg chg="mod">
          <ac:chgData name="Panzironi, Flavia" userId="2605e054-86b8-47a6-8c99-cd9580752c93" providerId="ADAL" clId="{AEAAEDEC-7AAA-47A7-8A2E-8330D1CAD628}" dt="2022-10-21T06:17:26.363" v="12614" actId="164"/>
          <ac:spMkLst>
            <pc:docMk/>
            <pc:sldMk cId="2122252" sldId="2146847666"/>
            <ac:spMk id="9" creationId="{01A5607C-44A3-2617-CD9E-9B644E6D470B}"/>
          </ac:spMkLst>
        </pc:spChg>
        <pc:spChg chg="mod">
          <ac:chgData name="Panzironi, Flavia" userId="2605e054-86b8-47a6-8c99-cd9580752c93" providerId="ADAL" clId="{AEAAEDEC-7AAA-47A7-8A2E-8330D1CAD628}" dt="2022-10-21T06:17:26.363" v="12614" actId="164"/>
          <ac:spMkLst>
            <pc:docMk/>
            <pc:sldMk cId="2122252" sldId="2146847666"/>
            <ac:spMk id="10" creationId="{8ED7F986-57F7-BA8E-FC32-8281F49021D2}"/>
          </ac:spMkLst>
        </pc:spChg>
        <pc:spChg chg="mod">
          <ac:chgData name="Panzironi, Flavia" userId="2605e054-86b8-47a6-8c99-cd9580752c93" providerId="ADAL" clId="{AEAAEDEC-7AAA-47A7-8A2E-8330D1CAD628}" dt="2022-10-21T06:17:26.363" v="12614" actId="164"/>
          <ac:spMkLst>
            <pc:docMk/>
            <pc:sldMk cId="2122252" sldId="2146847666"/>
            <ac:spMk id="11" creationId="{CC6BAF1F-21C5-C524-CEDB-0EFC4B186B78}"/>
          </ac:spMkLst>
        </pc:spChg>
        <pc:spChg chg="del">
          <ac:chgData name="Panzironi, Flavia" userId="2605e054-86b8-47a6-8c99-cd9580752c93" providerId="ADAL" clId="{AEAAEDEC-7AAA-47A7-8A2E-8330D1CAD628}" dt="2022-10-06T12:45:05.209" v="6573" actId="478"/>
          <ac:spMkLst>
            <pc:docMk/>
            <pc:sldMk cId="2122252" sldId="2146847666"/>
            <ac:spMk id="14" creationId="{82DE05C2-CB05-43E6-BD9F-DB29422E0987}"/>
          </ac:spMkLst>
        </pc:spChg>
        <pc:spChg chg="mod">
          <ac:chgData name="Panzironi, Flavia" userId="2605e054-86b8-47a6-8c99-cd9580752c93" providerId="ADAL" clId="{AEAAEDEC-7AAA-47A7-8A2E-8330D1CAD628}" dt="2022-10-21T06:17:26.363" v="12614" actId="164"/>
          <ac:spMkLst>
            <pc:docMk/>
            <pc:sldMk cId="2122252" sldId="2146847666"/>
            <ac:spMk id="34" creationId="{791E0AE7-C829-971D-7BB9-BBFE69E4BD52}"/>
          </ac:spMkLst>
        </pc:spChg>
        <pc:spChg chg="mod">
          <ac:chgData name="Panzironi, Flavia" userId="2605e054-86b8-47a6-8c99-cd9580752c93" providerId="ADAL" clId="{AEAAEDEC-7AAA-47A7-8A2E-8330D1CAD628}" dt="2022-10-21T06:17:26.363" v="12614" actId="164"/>
          <ac:spMkLst>
            <pc:docMk/>
            <pc:sldMk cId="2122252" sldId="2146847666"/>
            <ac:spMk id="53" creationId="{EDD2AE46-49FB-AA94-6EC5-25E23A63BFFA}"/>
          </ac:spMkLst>
        </pc:spChg>
        <pc:spChg chg="mod">
          <ac:chgData name="Panzironi, Flavia" userId="2605e054-86b8-47a6-8c99-cd9580752c93" providerId="ADAL" clId="{AEAAEDEC-7AAA-47A7-8A2E-8330D1CAD628}" dt="2022-10-21T06:17:26.363" v="12614" actId="164"/>
          <ac:spMkLst>
            <pc:docMk/>
            <pc:sldMk cId="2122252" sldId="2146847666"/>
            <ac:spMk id="73" creationId="{DB8D40DA-B015-4174-AA2A-6C15F61311F8}"/>
          </ac:spMkLst>
        </pc:spChg>
        <pc:spChg chg="mod">
          <ac:chgData name="Panzironi, Flavia" userId="2605e054-86b8-47a6-8c99-cd9580752c93" providerId="ADAL" clId="{AEAAEDEC-7AAA-47A7-8A2E-8330D1CAD628}" dt="2022-10-21T06:17:26.363" v="12614" actId="164"/>
          <ac:spMkLst>
            <pc:docMk/>
            <pc:sldMk cId="2122252" sldId="2146847666"/>
            <ac:spMk id="74" creationId="{BEF4C2D4-2D1A-414E-B6D9-C940DE98BCD2}"/>
          </ac:spMkLst>
        </pc:spChg>
        <pc:spChg chg="mod">
          <ac:chgData name="Panzironi, Flavia" userId="2605e054-86b8-47a6-8c99-cd9580752c93" providerId="ADAL" clId="{AEAAEDEC-7AAA-47A7-8A2E-8330D1CAD628}" dt="2022-10-12T13:03:24.912" v="8350" actId="1035"/>
          <ac:spMkLst>
            <pc:docMk/>
            <pc:sldMk cId="2122252" sldId="2146847666"/>
            <ac:spMk id="75" creationId="{F0FB5F94-5E6C-4E07-9E67-9D58C12D0755}"/>
          </ac:spMkLst>
        </pc:spChg>
        <pc:spChg chg="mod">
          <ac:chgData name="Panzironi, Flavia" userId="2605e054-86b8-47a6-8c99-cd9580752c93" providerId="ADAL" clId="{AEAAEDEC-7AAA-47A7-8A2E-8330D1CAD628}" dt="2022-10-12T13:02:46.760" v="8264" actId="1076"/>
          <ac:spMkLst>
            <pc:docMk/>
            <pc:sldMk cId="2122252" sldId="2146847666"/>
            <ac:spMk id="81" creationId="{75A3393A-EA2B-4B3A-B577-E3BAFDF30112}"/>
          </ac:spMkLst>
        </pc:spChg>
        <pc:spChg chg="add del mod">
          <ac:chgData name="Panzironi, Flavia" userId="2605e054-86b8-47a6-8c99-cd9580752c93" providerId="ADAL" clId="{AEAAEDEC-7AAA-47A7-8A2E-8330D1CAD628}" dt="2022-10-06T13:03:54.812" v="6705" actId="478"/>
          <ac:spMkLst>
            <pc:docMk/>
            <pc:sldMk cId="2122252" sldId="2146847666"/>
            <ac:spMk id="84" creationId="{72BAAC62-00AD-486B-853A-C32F248260AA}"/>
          </ac:spMkLst>
        </pc:spChg>
        <pc:spChg chg="add del mod">
          <ac:chgData name="Panzironi, Flavia" userId="2605e054-86b8-47a6-8c99-cd9580752c93" providerId="ADAL" clId="{AEAAEDEC-7AAA-47A7-8A2E-8330D1CAD628}" dt="2022-10-06T13:03:56.327" v="6706" actId="478"/>
          <ac:spMkLst>
            <pc:docMk/>
            <pc:sldMk cId="2122252" sldId="2146847666"/>
            <ac:spMk id="85" creationId="{8FB4EAE2-F8B4-4BEA-8F48-CB380529510B}"/>
          </ac:spMkLst>
        </pc:spChg>
        <pc:spChg chg="add del mod">
          <ac:chgData name="Panzironi, Flavia" userId="2605e054-86b8-47a6-8c99-cd9580752c93" providerId="ADAL" clId="{AEAAEDEC-7AAA-47A7-8A2E-8330D1CAD628}" dt="2022-10-06T13:03:57.675" v="6707" actId="478"/>
          <ac:spMkLst>
            <pc:docMk/>
            <pc:sldMk cId="2122252" sldId="2146847666"/>
            <ac:spMk id="86" creationId="{6A75F62C-51F3-4173-A7C8-83AA0B900355}"/>
          </ac:spMkLst>
        </pc:spChg>
        <pc:spChg chg="del">
          <ac:chgData name="Panzironi, Flavia" userId="2605e054-86b8-47a6-8c99-cd9580752c93" providerId="ADAL" clId="{AEAAEDEC-7AAA-47A7-8A2E-8330D1CAD628}" dt="2022-10-06T12:45:43.335" v="6580" actId="478"/>
          <ac:spMkLst>
            <pc:docMk/>
            <pc:sldMk cId="2122252" sldId="2146847666"/>
            <ac:spMk id="89" creationId="{874A3743-3344-4618-BF21-838841D39BB2}"/>
          </ac:spMkLst>
        </pc:spChg>
        <pc:spChg chg="mod">
          <ac:chgData name="Panzironi, Flavia" userId="2605e054-86b8-47a6-8c99-cd9580752c93" providerId="ADAL" clId="{AEAAEDEC-7AAA-47A7-8A2E-8330D1CAD628}" dt="2022-10-06T13:03:49.394" v="6703"/>
          <ac:spMkLst>
            <pc:docMk/>
            <pc:sldMk cId="2122252" sldId="2146847666"/>
            <ac:spMk id="102" creationId="{B571C258-FBF6-4C02-9029-FA96F194E54E}"/>
          </ac:spMkLst>
        </pc:spChg>
        <pc:spChg chg="add mod">
          <ac:chgData name="Panzironi, Flavia" userId="2605e054-86b8-47a6-8c99-cd9580752c93" providerId="ADAL" clId="{AEAAEDEC-7AAA-47A7-8A2E-8330D1CAD628}" dt="2022-10-21T06:17:26.363" v="12614" actId="164"/>
          <ac:spMkLst>
            <pc:docMk/>
            <pc:sldMk cId="2122252" sldId="2146847666"/>
            <ac:spMk id="104" creationId="{0F50A586-A472-4D40-B9C3-40716A787571}"/>
          </ac:spMkLst>
        </pc:spChg>
        <pc:spChg chg="add mod">
          <ac:chgData name="Panzironi, Flavia" userId="2605e054-86b8-47a6-8c99-cd9580752c93" providerId="ADAL" clId="{AEAAEDEC-7AAA-47A7-8A2E-8330D1CAD628}" dt="2022-10-21T06:17:26.363" v="12614" actId="164"/>
          <ac:spMkLst>
            <pc:docMk/>
            <pc:sldMk cId="2122252" sldId="2146847666"/>
            <ac:spMk id="105" creationId="{BE8C0053-5225-4D8F-A967-D47801243B51}"/>
          </ac:spMkLst>
        </pc:spChg>
        <pc:spChg chg="add mod">
          <ac:chgData name="Panzironi, Flavia" userId="2605e054-86b8-47a6-8c99-cd9580752c93" providerId="ADAL" clId="{AEAAEDEC-7AAA-47A7-8A2E-8330D1CAD628}" dt="2022-10-21T06:17:26.363" v="12614" actId="164"/>
          <ac:spMkLst>
            <pc:docMk/>
            <pc:sldMk cId="2122252" sldId="2146847666"/>
            <ac:spMk id="106" creationId="{EED69932-435D-4862-9C80-09416192956A}"/>
          </ac:spMkLst>
        </pc:spChg>
        <pc:spChg chg="add mod">
          <ac:chgData name="Panzironi, Flavia" userId="2605e054-86b8-47a6-8c99-cd9580752c93" providerId="ADAL" clId="{AEAAEDEC-7AAA-47A7-8A2E-8330D1CAD628}" dt="2022-10-21T06:17:26.363" v="12614" actId="164"/>
          <ac:spMkLst>
            <pc:docMk/>
            <pc:sldMk cId="2122252" sldId="2146847666"/>
            <ac:spMk id="107" creationId="{049A9E96-FA8F-4159-B547-D3D912191473}"/>
          </ac:spMkLst>
        </pc:spChg>
        <pc:spChg chg="add mod">
          <ac:chgData name="Panzironi, Flavia" userId="2605e054-86b8-47a6-8c99-cd9580752c93" providerId="ADAL" clId="{AEAAEDEC-7AAA-47A7-8A2E-8330D1CAD628}" dt="2022-10-21T06:17:26.363" v="12614" actId="164"/>
          <ac:spMkLst>
            <pc:docMk/>
            <pc:sldMk cId="2122252" sldId="2146847666"/>
            <ac:spMk id="108" creationId="{2C9D1C0F-0888-4412-A205-1785FFC33F9E}"/>
          </ac:spMkLst>
        </pc:spChg>
        <pc:spChg chg="add mod">
          <ac:chgData name="Panzironi, Flavia" userId="2605e054-86b8-47a6-8c99-cd9580752c93" providerId="ADAL" clId="{AEAAEDEC-7AAA-47A7-8A2E-8330D1CAD628}" dt="2022-10-21T06:17:26.363" v="12614" actId="164"/>
          <ac:spMkLst>
            <pc:docMk/>
            <pc:sldMk cId="2122252" sldId="2146847666"/>
            <ac:spMk id="109" creationId="{9DA92209-3CDB-4570-98C8-697CB71864AD}"/>
          </ac:spMkLst>
        </pc:spChg>
        <pc:spChg chg="add mod">
          <ac:chgData name="Panzironi, Flavia" userId="2605e054-86b8-47a6-8c99-cd9580752c93" providerId="ADAL" clId="{AEAAEDEC-7AAA-47A7-8A2E-8330D1CAD628}" dt="2022-10-21T06:17:26.363" v="12614" actId="164"/>
          <ac:spMkLst>
            <pc:docMk/>
            <pc:sldMk cId="2122252" sldId="2146847666"/>
            <ac:spMk id="110" creationId="{BDC56B01-8485-4DA7-BA80-7DC35E752AD0}"/>
          </ac:spMkLst>
        </pc:spChg>
        <pc:spChg chg="add mod">
          <ac:chgData name="Panzironi, Flavia" userId="2605e054-86b8-47a6-8c99-cd9580752c93" providerId="ADAL" clId="{AEAAEDEC-7AAA-47A7-8A2E-8330D1CAD628}" dt="2022-10-21T06:17:26.363" v="12614" actId="164"/>
          <ac:spMkLst>
            <pc:docMk/>
            <pc:sldMk cId="2122252" sldId="2146847666"/>
            <ac:spMk id="111" creationId="{C8C626A3-3655-42A1-BE4F-65D049E94F1A}"/>
          </ac:spMkLst>
        </pc:spChg>
        <pc:spChg chg="add mod">
          <ac:chgData name="Panzironi, Flavia" userId="2605e054-86b8-47a6-8c99-cd9580752c93" providerId="ADAL" clId="{AEAAEDEC-7AAA-47A7-8A2E-8330D1CAD628}" dt="2022-10-06T13:04:05.572" v="6733" actId="1035"/>
          <ac:spMkLst>
            <pc:docMk/>
            <pc:sldMk cId="2122252" sldId="2146847666"/>
            <ac:spMk id="112" creationId="{C989A148-4142-4D70-8E4F-1896EC0AB6EB}"/>
          </ac:spMkLst>
        </pc:spChg>
        <pc:spChg chg="add del mod">
          <ac:chgData name="Panzironi, Flavia" userId="2605e054-86b8-47a6-8c99-cd9580752c93" providerId="ADAL" clId="{AEAAEDEC-7AAA-47A7-8A2E-8330D1CAD628}" dt="2022-10-06T13:08:44.176" v="6757" actId="478"/>
          <ac:spMkLst>
            <pc:docMk/>
            <pc:sldMk cId="2122252" sldId="2146847666"/>
            <ac:spMk id="114" creationId="{E0DE140B-1EDF-4B7D-B0FE-ABDC8B01C47F}"/>
          </ac:spMkLst>
        </pc:spChg>
        <pc:spChg chg="add del mod">
          <ac:chgData name="Panzironi, Flavia" userId="2605e054-86b8-47a6-8c99-cd9580752c93" providerId="ADAL" clId="{AEAAEDEC-7AAA-47A7-8A2E-8330D1CAD628}" dt="2022-10-06T13:08:46.821" v="6758" actId="478"/>
          <ac:spMkLst>
            <pc:docMk/>
            <pc:sldMk cId="2122252" sldId="2146847666"/>
            <ac:spMk id="115" creationId="{481327D0-039E-407D-8820-F9FEDCB5691D}"/>
          </ac:spMkLst>
        </pc:spChg>
        <pc:spChg chg="add mod">
          <ac:chgData name="Panzironi, Flavia" userId="2605e054-86b8-47a6-8c99-cd9580752c93" providerId="ADAL" clId="{AEAAEDEC-7AAA-47A7-8A2E-8330D1CAD628}" dt="2022-10-21T06:17:26.363" v="12614" actId="164"/>
          <ac:spMkLst>
            <pc:docMk/>
            <pc:sldMk cId="2122252" sldId="2146847666"/>
            <ac:spMk id="116" creationId="{299129B3-5FF3-4B74-A68D-BF0B1C69FD31}"/>
          </ac:spMkLst>
        </pc:spChg>
        <pc:spChg chg="add mod ord">
          <ac:chgData name="Panzironi, Flavia" userId="2605e054-86b8-47a6-8c99-cd9580752c93" providerId="ADAL" clId="{AEAAEDEC-7AAA-47A7-8A2E-8330D1CAD628}" dt="2022-10-21T06:17:26.363" v="12614" actId="164"/>
          <ac:spMkLst>
            <pc:docMk/>
            <pc:sldMk cId="2122252" sldId="2146847666"/>
            <ac:spMk id="118" creationId="{907BB8FD-0495-48E8-ADAD-E554AD52E842}"/>
          </ac:spMkLst>
        </pc:spChg>
        <pc:spChg chg="add mod">
          <ac:chgData name="Panzironi, Flavia" userId="2605e054-86b8-47a6-8c99-cd9580752c93" providerId="ADAL" clId="{AEAAEDEC-7AAA-47A7-8A2E-8330D1CAD628}" dt="2022-10-12T13:03:24.912" v="8350" actId="1035"/>
          <ac:spMkLst>
            <pc:docMk/>
            <pc:sldMk cId="2122252" sldId="2146847666"/>
            <ac:spMk id="119" creationId="{CB8A1616-51C3-44A5-B8FE-C24067D07D87}"/>
          </ac:spMkLst>
        </pc:spChg>
        <pc:spChg chg="add mod">
          <ac:chgData name="Panzironi, Flavia" userId="2605e054-86b8-47a6-8c99-cd9580752c93" providerId="ADAL" clId="{AEAAEDEC-7AAA-47A7-8A2E-8330D1CAD628}" dt="2022-10-06T13:09:14.501" v="6760" actId="1076"/>
          <ac:spMkLst>
            <pc:docMk/>
            <pc:sldMk cId="2122252" sldId="2146847666"/>
            <ac:spMk id="120" creationId="{4B2FA672-D61D-4E27-B575-DAF396086924}"/>
          </ac:spMkLst>
        </pc:spChg>
        <pc:spChg chg="add mod">
          <ac:chgData name="Panzironi, Flavia" userId="2605e054-86b8-47a6-8c99-cd9580752c93" providerId="ADAL" clId="{AEAAEDEC-7AAA-47A7-8A2E-8330D1CAD628}" dt="2022-10-21T06:17:26.363" v="12614" actId="164"/>
          <ac:spMkLst>
            <pc:docMk/>
            <pc:sldMk cId="2122252" sldId="2146847666"/>
            <ac:spMk id="122" creationId="{2878CE93-138A-49F6-9BA3-7133359FBBD2}"/>
          </ac:spMkLst>
        </pc:spChg>
        <pc:spChg chg="add mod">
          <ac:chgData name="Panzironi, Flavia" userId="2605e054-86b8-47a6-8c99-cd9580752c93" providerId="ADAL" clId="{AEAAEDEC-7AAA-47A7-8A2E-8330D1CAD628}" dt="2022-10-21T06:17:26.363" v="12614" actId="164"/>
          <ac:spMkLst>
            <pc:docMk/>
            <pc:sldMk cId="2122252" sldId="2146847666"/>
            <ac:spMk id="123" creationId="{8614E904-8620-43F5-8783-282A1ECEB25F}"/>
          </ac:spMkLst>
        </pc:spChg>
        <pc:spChg chg="mod">
          <ac:chgData name="Panzironi, Flavia" userId="2605e054-86b8-47a6-8c99-cd9580752c93" providerId="ADAL" clId="{AEAAEDEC-7AAA-47A7-8A2E-8330D1CAD628}" dt="2022-10-21T06:17:26.363" v="12614" actId="164"/>
          <ac:spMkLst>
            <pc:docMk/>
            <pc:sldMk cId="2122252" sldId="2146847666"/>
            <ac:spMk id="204" creationId="{EA407ACD-8BFD-3C67-E97B-6430B69CA61C}"/>
          </ac:spMkLst>
        </pc:spChg>
        <pc:spChg chg="add del mod">
          <ac:chgData name="Panzironi, Flavia" userId="2605e054-86b8-47a6-8c99-cd9580752c93" providerId="ADAL" clId="{AEAAEDEC-7AAA-47A7-8A2E-8330D1CAD628}" dt="2022-10-24T08:44:17.978" v="14903" actId="478"/>
          <ac:spMkLst>
            <pc:docMk/>
            <pc:sldMk cId="2122252" sldId="2146847666"/>
            <ac:spMk id="242" creationId="{11DBA109-5E62-442D-85F0-29DA6D743337}"/>
          </ac:spMkLst>
        </pc:spChg>
        <pc:spChg chg="mod">
          <ac:chgData name="Panzironi, Flavia" userId="2605e054-86b8-47a6-8c99-cd9580752c93" providerId="ADAL" clId="{AEAAEDEC-7AAA-47A7-8A2E-8330D1CAD628}" dt="2022-10-21T06:17:26.363" v="12614" actId="164"/>
          <ac:spMkLst>
            <pc:docMk/>
            <pc:sldMk cId="2122252" sldId="2146847666"/>
            <ac:spMk id="243" creationId="{170C48F9-D4F1-D0F9-8E8A-E6649DF11701}"/>
          </ac:spMkLst>
        </pc:spChg>
        <pc:spChg chg="del">
          <ac:chgData name="Panzironi, Flavia" userId="2605e054-86b8-47a6-8c99-cd9580752c93" providerId="ADAL" clId="{AEAAEDEC-7AAA-47A7-8A2E-8330D1CAD628}" dt="2022-10-06T13:02:58.740" v="6701" actId="478"/>
          <ac:spMkLst>
            <pc:docMk/>
            <pc:sldMk cId="2122252" sldId="2146847666"/>
            <ac:spMk id="263" creationId="{3B8CFB18-B2C1-19E7-93E9-C8BA63AD79BD}"/>
          </ac:spMkLst>
        </pc:spChg>
        <pc:grpChg chg="mod">
          <ac:chgData name="Panzironi, Flavia" userId="2605e054-86b8-47a6-8c99-cd9580752c93" providerId="ADAL" clId="{AEAAEDEC-7AAA-47A7-8A2E-8330D1CAD628}" dt="2022-10-21T06:17:26.363" v="12614" actId="164"/>
          <ac:grpSpMkLst>
            <pc:docMk/>
            <pc:sldMk cId="2122252" sldId="2146847666"/>
            <ac:grpSpMk id="2" creationId="{9438473D-4CBB-3A1F-E9CD-D4BAD50AD33E}"/>
          </ac:grpSpMkLst>
        </pc:grpChg>
        <pc:grpChg chg="add mod">
          <ac:chgData name="Panzironi, Flavia" userId="2605e054-86b8-47a6-8c99-cd9580752c93" providerId="ADAL" clId="{AEAAEDEC-7AAA-47A7-8A2E-8330D1CAD628}" dt="2022-10-21T06:17:26.363" v="12614" actId="164"/>
          <ac:grpSpMkLst>
            <pc:docMk/>
            <pc:sldMk cId="2122252" sldId="2146847666"/>
            <ac:grpSpMk id="4" creationId="{EE9BBED6-DA84-4874-83A2-A5E4001E9650}"/>
          </ac:grpSpMkLst>
        </pc:grpChg>
        <pc:grpChg chg="mod">
          <ac:chgData name="Panzironi, Flavia" userId="2605e054-86b8-47a6-8c99-cd9580752c93" providerId="ADAL" clId="{AEAAEDEC-7AAA-47A7-8A2E-8330D1CAD628}" dt="2022-10-12T13:03:24.912" v="8350" actId="1035"/>
          <ac:grpSpMkLst>
            <pc:docMk/>
            <pc:sldMk cId="2122252" sldId="2146847666"/>
            <ac:grpSpMk id="5" creationId="{DC680168-DB03-28F0-88F6-36823A45DBFF}"/>
          </ac:grpSpMkLst>
        </pc:grpChg>
        <pc:grpChg chg="mod">
          <ac:chgData name="Panzironi, Flavia" userId="2605e054-86b8-47a6-8c99-cd9580752c93" providerId="ADAL" clId="{AEAAEDEC-7AAA-47A7-8A2E-8330D1CAD628}" dt="2022-10-21T06:17:26.363" v="12614" actId="164"/>
          <ac:grpSpMkLst>
            <pc:docMk/>
            <pc:sldMk cId="2122252" sldId="2146847666"/>
            <ac:grpSpMk id="8" creationId="{A38132CB-B054-9C75-33E8-C7179FFA0082}"/>
          </ac:grpSpMkLst>
        </pc:grpChg>
        <pc:grpChg chg="mod">
          <ac:chgData name="Panzironi, Flavia" userId="2605e054-86b8-47a6-8c99-cd9580752c93" providerId="ADAL" clId="{AEAAEDEC-7AAA-47A7-8A2E-8330D1CAD628}" dt="2022-10-12T13:03:24.912" v="8350" actId="1035"/>
          <ac:grpSpMkLst>
            <pc:docMk/>
            <pc:sldMk cId="2122252" sldId="2146847666"/>
            <ac:grpSpMk id="9" creationId="{80EB7FFF-1FD2-CDFA-0049-68FFA3AB6BFC}"/>
          </ac:grpSpMkLst>
        </pc:grpChg>
        <pc:grpChg chg="mod">
          <ac:chgData name="Panzironi, Flavia" userId="2605e054-86b8-47a6-8c99-cd9580752c93" providerId="ADAL" clId="{AEAAEDEC-7AAA-47A7-8A2E-8330D1CAD628}" dt="2022-10-21T06:17:26.363" v="12614" actId="164"/>
          <ac:grpSpMkLst>
            <pc:docMk/>
            <pc:sldMk cId="2122252" sldId="2146847666"/>
            <ac:grpSpMk id="27" creationId="{2B30D68A-2B88-4875-8E55-9982CCE60B6A}"/>
          </ac:grpSpMkLst>
        </pc:grpChg>
        <pc:grpChg chg="mod">
          <ac:chgData name="Panzironi, Flavia" userId="2605e054-86b8-47a6-8c99-cd9580752c93" providerId="ADAL" clId="{AEAAEDEC-7AAA-47A7-8A2E-8330D1CAD628}" dt="2022-10-12T13:02:54.516" v="8291" actId="1035"/>
          <ac:grpSpMkLst>
            <pc:docMk/>
            <pc:sldMk cId="2122252" sldId="2146847666"/>
            <ac:grpSpMk id="38" creationId="{4CCE1D2D-8F4F-40F3-948B-42E5E7B74380}"/>
          </ac:grpSpMkLst>
        </pc:grpChg>
        <pc:grpChg chg="mod">
          <ac:chgData name="Panzironi, Flavia" userId="2605e054-86b8-47a6-8c99-cd9580752c93" providerId="ADAL" clId="{AEAAEDEC-7AAA-47A7-8A2E-8330D1CAD628}" dt="2022-10-21T06:17:26.363" v="12614" actId="164"/>
          <ac:grpSpMkLst>
            <pc:docMk/>
            <pc:sldMk cId="2122252" sldId="2146847666"/>
            <ac:grpSpMk id="86" creationId="{AF3CE917-D661-23C3-C70A-9120C9DC6627}"/>
          </ac:grpSpMkLst>
        </pc:grpChg>
        <pc:grpChg chg="add del mod">
          <ac:chgData name="Panzironi, Flavia" userId="2605e054-86b8-47a6-8c99-cd9580752c93" providerId="ADAL" clId="{AEAAEDEC-7AAA-47A7-8A2E-8330D1CAD628}" dt="2022-10-06T13:09:38.680" v="6767" actId="478"/>
          <ac:grpSpMkLst>
            <pc:docMk/>
            <pc:sldMk cId="2122252" sldId="2146847666"/>
            <ac:grpSpMk id="101" creationId="{C50D9F71-0C86-40D9-8837-29012B3B9AFE}"/>
          </ac:grpSpMkLst>
        </pc:grpChg>
        <pc:grpChg chg="mod">
          <ac:chgData name="Panzironi, Flavia" userId="2605e054-86b8-47a6-8c99-cd9580752c93" providerId="ADAL" clId="{AEAAEDEC-7AAA-47A7-8A2E-8330D1CAD628}" dt="2022-10-21T06:17:26.363" v="12614" actId="164"/>
          <ac:grpSpMkLst>
            <pc:docMk/>
            <pc:sldMk cId="2122252" sldId="2146847666"/>
            <ac:grpSpMk id="174" creationId="{19071D69-E79C-695F-44DD-49693A2861DC}"/>
          </ac:grpSpMkLst>
        </pc:grpChg>
        <pc:grpChg chg="mod">
          <ac:chgData name="Panzironi, Flavia" userId="2605e054-86b8-47a6-8c99-cd9580752c93" providerId="ADAL" clId="{AEAAEDEC-7AAA-47A7-8A2E-8330D1CAD628}" dt="2022-10-21T06:17:26.363" v="12614" actId="164"/>
          <ac:grpSpMkLst>
            <pc:docMk/>
            <pc:sldMk cId="2122252" sldId="2146847666"/>
            <ac:grpSpMk id="207" creationId="{F75D9B92-9EC6-5AC3-A296-34DB3F7F560E}"/>
          </ac:grpSpMkLst>
        </pc:grpChg>
        <pc:grpChg chg="mod">
          <ac:chgData name="Panzironi, Flavia" userId="2605e054-86b8-47a6-8c99-cd9580752c93" providerId="ADAL" clId="{AEAAEDEC-7AAA-47A7-8A2E-8330D1CAD628}" dt="2022-10-21T06:17:26.363" v="12614" actId="164"/>
          <ac:grpSpMkLst>
            <pc:docMk/>
            <pc:sldMk cId="2122252" sldId="2146847666"/>
            <ac:grpSpMk id="219" creationId="{B1BF7321-FB38-109D-6FEB-96DD60D47E21}"/>
          </ac:grpSpMkLst>
        </pc:grpChg>
        <pc:grpChg chg="mod">
          <ac:chgData name="Panzironi, Flavia" userId="2605e054-86b8-47a6-8c99-cd9580752c93" providerId="ADAL" clId="{AEAAEDEC-7AAA-47A7-8A2E-8330D1CAD628}" dt="2022-10-12T13:03:24.912" v="8350" actId="1035"/>
          <ac:grpSpMkLst>
            <pc:docMk/>
            <pc:sldMk cId="2122252" sldId="2146847666"/>
            <ac:grpSpMk id="253" creationId="{782A3972-492E-31F4-8C6C-EDCB04B25377}"/>
          </ac:grpSpMkLst>
        </pc:grpChg>
        <pc:picChg chg="mod ord">
          <ac:chgData name="Panzironi, Flavia" userId="2605e054-86b8-47a6-8c99-cd9580752c93" providerId="ADAL" clId="{AEAAEDEC-7AAA-47A7-8A2E-8330D1CAD628}" dt="2022-10-12T13:03:10.372" v="8320" actId="1036"/>
          <ac:picMkLst>
            <pc:docMk/>
            <pc:sldMk cId="2122252" sldId="2146847666"/>
            <ac:picMk id="3" creationId="{5B6B7227-56C8-E590-E2B4-75D5E58DE7E6}"/>
          </ac:picMkLst>
        </pc:picChg>
        <pc:picChg chg="mod">
          <ac:chgData name="Panzironi, Flavia" userId="2605e054-86b8-47a6-8c99-cd9580752c93" providerId="ADAL" clId="{AEAAEDEC-7AAA-47A7-8A2E-8330D1CAD628}" dt="2022-10-12T13:03:24.912" v="8350" actId="1035"/>
          <ac:picMkLst>
            <pc:docMk/>
            <pc:sldMk cId="2122252" sldId="2146847666"/>
            <ac:picMk id="4" creationId="{A8D93FD2-EC48-9278-46F8-9CF27CACE9BC}"/>
          </ac:picMkLst>
        </pc:picChg>
        <pc:picChg chg="mod">
          <ac:chgData name="Panzironi, Flavia" userId="2605e054-86b8-47a6-8c99-cd9580752c93" providerId="ADAL" clId="{AEAAEDEC-7AAA-47A7-8A2E-8330D1CAD628}" dt="2022-10-06T13:01:45.102" v="6656" actId="1035"/>
          <ac:picMkLst>
            <pc:docMk/>
            <pc:sldMk cId="2122252" sldId="2146847666"/>
            <ac:picMk id="7" creationId="{E07A2740-7E50-242B-DDC6-DBDD8108AE98}"/>
          </ac:picMkLst>
        </pc:picChg>
        <pc:picChg chg="mod">
          <ac:chgData name="Panzironi, Flavia" userId="2605e054-86b8-47a6-8c99-cd9580752c93" providerId="ADAL" clId="{AEAAEDEC-7AAA-47A7-8A2E-8330D1CAD628}" dt="2022-10-21T06:17:26.363" v="12614" actId="164"/>
          <ac:picMkLst>
            <pc:docMk/>
            <pc:sldMk cId="2122252" sldId="2146847666"/>
            <ac:picMk id="7" creationId="{EFDB14F3-71BB-77B7-7235-41F28163B7DE}"/>
          </ac:picMkLst>
        </pc:picChg>
        <pc:picChg chg="mod">
          <ac:chgData name="Panzironi, Flavia" userId="2605e054-86b8-47a6-8c99-cd9580752c93" providerId="ADAL" clId="{AEAAEDEC-7AAA-47A7-8A2E-8330D1CAD628}" dt="2022-10-21T06:17:26.363" v="12614" actId="164"/>
          <ac:picMkLst>
            <pc:docMk/>
            <pc:sldMk cId="2122252" sldId="2146847666"/>
            <ac:picMk id="12" creationId="{737E493B-E977-A2DC-C91A-07DC3F3D736F}"/>
          </ac:picMkLst>
        </pc:picChg>
        <pc:picChg chg="mod">
          <ac:chgData name="Panzironi, Flavia" userId="2605e054-86b8-47a6-8c99-cd9580752c93" providerId="ADAL" clId="{AEAAEDEC-7AAA-47A7-8A2E-8330D1CAD628}" dt="2022-10-21T06:17:26.363" v="12614" actId="164"/>
          <ac:picMkLst>
            <pc:docMk/>
            <pc:sldMk cId="2122252" sldId="2146847666"/>
            <ac:picMk id="13" creationId="{A5AACFC7-0DA2-41B5-C214-C39D8DA118BA}"/>
          </ac:picMkLst>
        </pc:picChg>
        <pc:picChg chg="mod">
          <ac:chgData name="Panzironi, Flavia" userId="2605e054-86b8-47a6-8c99-cd9580752c93" providerId="ADAL" clId="{AEAAEDEC-7AAA-47A7-8A2E-8330D1CAD628}" dt="2022-10-21T06:17:26.363" v="12614" actId="164"/>
          <ac:picMkLst>
            <pc:docMk/>
            <pc:sldMk cId="2122252" sldId="2146847666"/>
            <ac:picMk id="15" creationId="{66E72A2C-17F2-36C1-ED22-4D981F3C020E}"/>
          </ac:picMkLst>
        </pc:picChg>
        <pc:picChg chg="mod">
          <ac:chgData name="Panzironi, Flavia" userId="2605e054-86b8-47a6-8c99-cd9580752c93" providerId="ADAL" clId="{AEAAEDEC-7AAA-47A7-8A2E-8330D1CAD628}" dt="2022-10-06T13:01:45.102" v="6656" actId="1035"/>
          <ac:picMkLst>
            <pc:docMk/>
            <pc:sldMk cId="2122252" sldId="2146847666"/>
            <ac:picMk id="16" creationId="{F03904FC-9864-1062-8557-78664074B5D4}"/>
          </ac:picMkLst>
        </pc:picChg>
        <pc:picChg chg="mod">
          <ac:chgData name="Panzironi, Flavia" userId="2605e054-86b8-47a6-8c99-cd9580752c93" providerId="ADAL" clId="{AEAAEDEC-7AAA-47A7-8A2E-8330D1CAD628}" dt="2022-10-21T06:17:26.363" v="12614" actId="164"/>
          <ac:picMkLst>
            <pc:docMk/>
            <pc:sldMk cId="2122252" sldId="2146847666"/>
            <ac:picMk id="17" creationId="{C1949673-8C53-9874-766E-6D23DB2B911B}"/>
          </ac:picMkLst>
        </pc:picChg>
        <pc:picChg chg="mod">
          <ac:chgData name="Panzironi, Flavia" userId="2605e054-86b8-47a6-8c99-cd9580752c93" providerId="ADAL" clId="{AEAAEDEC-7AAA-47A7-8A2E-8330D1CAD628}" dt="2022-10-21T06:17:26.363" v="12614" actId="164"/>
          <ac:picMkLst>
            <pc:docMk/>
            <pc:sldMk cId="2122252" sldId="2146847666"/>
            <ac:picMk id="18" creationId="{6651C886-862B-C753-C595-08318AB79AB2}"/>
          </ac:picMkLst>
        </pc:picChg>
        <pc:picChg chg="mod">
          <ac:chgData name="Panzironi, Flavia" userId="2605e054-86b8-47a6-8c99-cd9580752c93" providerId="ADAL" clId="{AEAAEDEC-7AAA-47A7-8A2E-8330D1CAD628}" dt="2022-10-21T06:17:26.363" v="12614" actId="164"/>
          <ac:picMkLst>
            <pc:docMk/>
            <pc:sldMk cId="2122252" sldId="2146847666"/>
            <ac:picMk id="20" creationId="{6F9B967D-B7D9-B0FA-0F0C-E445E2E14B3F}"/>
          </ac:picMkLst>
        </pc:picChg>
        <pc:picChg chg="mod">
          <ac:chgData name="Panzironi, Flavia" userId="2605e054-86b8-47a6-8c99-cd9580752c93" providerId="ADAL" clId="{AEAAEDEC-7AAA-47A7-8A2E-8330D1CAD628}" dt="2022-10-21T06:17:26.363" v="12614" actId="164"/>
          <ac:picMkLst>
            <pc:docMk/>
            <pc:sldMk cId="2122252" sldId="2146847666"/>
            <ac:picMk id="21" creationId="{0F16EA3A-88CB-2AED-3AA6-A2ED8FAFD03A}"/>
          </ac:picMkLst>
        </pc:picChg>
        <pc:picChg chg="mod">
          <ac:chgData name="Panzironi, Flavia" userId="2605e054-86b8-47a6-8c99-cd9580752c93" providerId="ADAL" clId="{AEAAEDEC-7AAA-47A7-8A2E-8330D1CAD628}" dt="2022-10-21T06:17:26.363" v="12614" actId="164"/>
          <ac:picMkLst>
            <pc:docMk/>
            <pc:sldMk cId="2122252" sldId="2146847666"/>
            <ac:picMk id="22" creationId="{98CCAB91-09A8-01B9-0499-2695AEC1B9F2}"/>
          </ac:picMkLst>
        </pc:picChg>
        <pc:picChg chg="mod">
          <ac:chgData name="Panzironi, Flavia" userId="2605e054-86b8-47a6-8c99-cd9580752c93" providerId="ADAL" clId="{AEAAEDEC-7AAA-47A7-8A2E-8330D1CAD628}" dt="2022-10-21T06:17:26.363" v="12614" actId="164"/>
          <ac:picMkLst>
            <pc:docMk/>
            <pc:sldMk cId="2122252" sldId="2146847666"/>
            <ac:picMk id="23" creationId="{2C040523-4530-1059-ED9F-8EE939E61F27}"/>
          </ac:picMkLst>
        </pc:picChg>
        <pc:picChg chg="mod">
          <ac:chgData name="Panzironi, Flavia" userId="2605e054-86b8-47a6-8c99-cd9580752c93" providerId="ADAL" clId="{AEAAEDEC-7AAA-47A7-8A2E-8330D1CAD628}" dt="2022-10-21T06:17:26.363" v="12614" actId="164"/>
          <ac:picMkLst>
            <pc:docMk/>
            <pc:sldMk cId="2122252" sldId="2146847666"/>
            <ac:picMk id="24" creationId="{2C806357-1E20-DEAD-0E23-97E4DCBD9B91}"/>
          </ac:picMkLst>
        </pc:picChg>
        <pc:picChg chg="mod">
          <ac:chgData name="Panzironi, Flavia" userId="2605e054-86b8-47a6-8c99-cd9580752c93" providerId="ADAL" clId="{AEAAEDEC-7AAA-47A7-8A2E-8330D1CAD628}" dt="2022-10-21T06:17:26.363" v="12614" actId="164"/>
          <ac:picMkLst>
            <pc:docMk/>
            <pc:sldMk cId="2122252" sldId="2146847666"/>
            <ac:picMk id="25" creationId="{7CFE650F-4D3B-6D78-DCED-B4B278935AA0}"/>
          </ac:picMkLst>
        </pc:picChg>
        <pc:picChg chg="mod">
          <ac:chgData name="Panzironi, Flavia" userId="2605e054-86b8-47a6-8c99-cd9580752c93" providerId="ADAL" clId="{AEAAEDEC-7AAA-47A7-8A2E-8330D1CAD628}" dt="2022-10-21T06:17:26.363" v="12614" actId="164"/>
          <ac:picMkLst>
            <pc:docMk/>
            <pc:sldMk cId="2122252" sldId="2146847666"/>
            <ac:picMk id="26" creationId="{EDCDF7AB-A067-D333-4FB8-1450CD84A38A}"/>
          </ac:picMkLst>
        </pc:picChg>
        <pc:picChg chg="mod">
          <ac:chgData name="Panzironi, Flavia" userId="2605e054-86b8-47a6-8c99-cd9580752c93" providerId="ADAL" clId="{AEAAEDEC-7AAA-47A7-8A2E-8330D1CAD628}" dt="2022-10-21T06:17:26.363" v="12614" actId="164"/>
          <ac:picMkLst>
            <pc:docMk/>
            <pc:sldMk cId="2122252" sldId="2146847666"/>
            <ac:picMk id="28" creationId="{EB5A14F9-25BF-A162-D04B-CD41106E0380}"/>
          </ac:picMkLst>
        </pc:picChg>
        <pc:picChg chg="mod">
          <ac:chgData name="Panzironi, Flavia" userId="2605e054-86b8-47a6-8c99-cd9580752c93" providerId="ADAL" clId="{AEAAEDEC-7AAA-47A7-8A2E-8330D1CAD628}" dt="2022-10-21T06:17:26.363" v="12614" actId="164"/>
          <ac:picMkLst>
            <pc:docMk/>
            <pc:sldMk cId="2122252" sldId="2146847666"/>
            <ac:picMk id="29" creationId="{9756FC9D-42D9-0E6A-76AF-D3E855488780}"/>
          </ac:picMkLst>
        </pc:picChg>
        <pc:picChg chg="mod">
          <ac:chgData name="Panzironi, Flavia" userId="2605e054-86b8-47a6-8c99-cd9580752c93" providerId="ADAL" clId="{AEAAEDEC-7AAA-47A7-8A2E-8330D1CAD628}" dt="2022-10-21T06:17:26.363" v="12614" actId="164"/>
          <ac:picMkLst>
            <pc:docMk/>
            <pc:sldMk cId="2122252" sldId="2146847666"/>
            <ac:picMk id="30" creationId="{8450534C-F1B4-F414-DBFB-DA7682D44C84}"/>
          </ac:picMkLst>
        </pc:picChg>
        <pc:picChg chg="mod">
          <ac:chgData name="Panzironi, Flavia" userId="2605e054-86b8-47a6-8c99-cd9580752c93" providerId="ADAL" clId="{AEAAEDEC-7AAA-47A7-8A2E-8330D1CAD628}" dt="2022-10-21T06:17:26.363" v="12614" actId="164"/>
          <ac:picMkLst>
            <pc:docMk/>
            <pc:sldMk cId="2122252" sldId="2146847666"/>
            <ac:picMk id="33" creationId="{8D388B00-8406-7ECC-A1E6-4D1C841097A0}"/>
          </ac:picMkLst>
        </pc:picChg>
        <pc:picChg chg="mod">
          <ac:chgData name="Panzironi, Flavia" userId="2605e054-86b8-47a6-8c99-cd9580752c93" providerId="ADAL" clId="{AEAAEDEC-7AAA-47A7-8A2E-8330D1CAD628}" dt="2022-10-21T06:17:26.363" v="12614" actId="164"/>
          <ac:picMkLst>
            <pc:docMk/>
            <pc:sldMk cId="2122252" sldId="2146847666"/>
            <ac:picMk id="35" creationId="{7B369C7C-69A8-CC59-53C2-FE3E9F9577B9}"/>
          </ac:picMkLst>
        </pc:picChg>
        <pc:picChg chg="mod">
          <ac:chgData name="Panzironi, Flavia" userId="2605e054-86b8-47a6-8c99-cd9580752c93" providerId="ADAL" clId="{AEAAEDEC-7AAA-47A7-8A2E-8330D1CAD628}" dt="2022-10-21T06:17:26.363" v="12614" actId="164"/>
          <ac:picMkLst>
            <pc:docMk/>
            <pc:sldMk cId="2122252" sldId="2146847666"/>
            <ac:picMk id="37" creationId="{43E1DA2D-1BB5-54A8-2A64-8C10817114DB}"/>
          </ac:picMkLst>
        </pc:picChg>
        <pc:picChg chg="mod">
          <ac:chgData name="Panzironi, Flavia" userId="2605e054-86b8-47a6-8c99-cd9580752c93" providerId="ADAL" clId="{AEAAEDEC-7AAA-47A7-8A2E-8330D1CAD628}" dt="2022-10-12T13:03:24.912" v="8350" actId="1035"/>
          <ac:picMkLst>
            <pc:docMk/>
            <pc:sldMk cId="2122252" sldId="2146847666"/>
            <ac:picMk id="37" creationId="{8C2B3B18-6423-437B-7FE5-966818653430}"/>
          </ac:picMkLst>
        </pc:picChg>
        <pc:picChg chg="mod">
          <ac:chgData name="Panzironi, Flavia" userId="2605e054-86b8-47a6-8c99-cd9580752c93" providerId="ADAL" clId="{AEAAEDEC-7AAA-47A7-8A2E-8330D1CAD628}" dt="2022-10-12T13:03:24.912" v="8350" actId="1035"/>
          <ac:picMkLst>
            <pc:docMk/>
            <pc:sldMk cId="2122252" sldId="2146847666"/>
            <ac:picMk id="39" creationId="{7DBE331D-F5A2-B24F-6D58-B66B2E872470}"/>
          </ac:picMkLst>
        </pc:picChg>
        <pc:picChg chg="mod">
          <ac:chgData name="Panzironi, Flavia" userId="2605e054-86b8-47a6-8c99-cd9580752c93" providerId="ADAL" clId="{AEAAEDEC-7AAA-47A7-8A2E-8330D1CAD628}" dt="2022-10-21T06:17:26.363" v="12614" actId="164"/>
          <ac:picMkLst>
            <pc:docMk/>
            <pc:sldMk cId="2122252" sldId="2146847666"/>
            <ac:picMk id="45" creationId="{121D2B7B-4C7F-22AA-6143-1E4610C45D54}"/>
          </ac:picMkLst>
        </pc:picChg>
        <pc:picChg chg="mod">
          <ac:chgData name="Panzironi, Flavia" userId="2605e054-86b8-47a6-8c99-cd9580752c93" providerId="ADAL" clId="{AEAAEDEC-7AAA-47A7-8A2E-8330D1CAD628}" dt="2022-10-12T13:03:24.912" v="8350" actId="1035"/>
          <ac:picMkLst>
            <pc:docMk/>
            <pc:sldMk cId="2122252" sldId="2146847666"/>
            <ac:picMk id="46" creationId="{0A35D5AF-DDA1-4D42-9C01-996458BA1F4E}"/>
          </ac:picMkLst>
        </pc:picChg>
        <pc:picChg chg="mod">
          <ac:chgData name="Panzironi, Flavia" userId="2605e054-86b8-47a6-8c99-cd9580752c93" providerId="ADAL" clId="{AEAAEDEC-7AAA-47A7-8A2E-8330D1CAD628}" dt="2022-10-12T13:02:54.516" v="8291" actId="1035"/>
          <ac:picMkLst>
            <pc:docMk/>
            <pc:sldMk cId="2122252" sldId="2146847666"/>
            <ac:picMk id="47" creationId="{16B72667-3D13-48C5-BA77-52371CE32594}"/>
          </ac:picMkLst>
        </pc:picChg>
        <pc:picChg chg="mod">
          <ac:chgData name="Panzironi, Flavia" userId="2605e054-86b8-47a6-8c99-cd9580752c93" providerId="ADAL" clId="{AEAAEDEC-7AAA-47A7-8A2E-8330D1CAD628}" dt="2022-10-21T06:17:26.363" v="12614" actId="164"/>
          <ac:picMkLst>
            <pc:docMk/>
            <pc:sldMk cId="2122252" sldId="2146847666"/>
            <ac:picMk id="52" creationId="{7225244A-8474-478E-9098-F4FFE8A42BDE}"/>
          </ac:picMkLst>
        </pc:picChg>
        <pc:picChg chg="mod">
          <ac:chgData name="Panzironi, Flavia" userId="2605e054-86b8-47a6-8c99-cd9580752c93" providerId="ADAL" clId="{AEAAEDEC-7AAA-47A7-8A2E-8330D1CAD628}" dt="2022-10-21T06:17:26.363" v="12614" actId="164"/>
          <ac:picMkLst>
            <pc:docMk/>
            <pc:sldMk cId="2122252" sldId="2146847666"/>
            <ac:picMk id="54" creationId="{41F90E45-EBB0-2CD0-B168-2D95FCA52E3F}"/>
          </ac:picMkLst>
        </pc:picChg>
        <pc:picChg chg="mod">
          <ac:chgData name="Panzironi, Flavia" userId="2605e054-86b8-47a6-8c99-cd9580752c93" providerId="ADAL" clId="{AEAAEDEC-7AAA-47A7-8A2E-8330D1CAD628}" dt="2022-10-21T06:17:26.363" v="12614" actId="164"/>
          <ac:picMkLst>
            <pc:docMk/>
            <pc:sldMk cId="2122252" sldId="2146847666"/>
            <ac:picMk id="55" creationId="{0F8CCAA7-3FC2-3F80-6E59-0CCAC5A0FC52}"/>
          </ac:picMkLst>
        </pc:picChg>
        <pc:picChg chg="mod">
          <ac:chgData name="Panzironi, Flavia" userId="2605e054-86b8-47a6-8c99-cd9580752c93" providerId="ADAL" clId="{AEAAEDEC-7AAA-47A7-8A2E-8330D1CAD628}" dt="2022-10-21T06:17:26.363" v="12614" actId="164"/>
          <ac:picMkLst>
            <pc:docMk/>
            <pc:sldMk cId="2122252" sldId="2146847666"/>
            <ac:picMk id="59" creationId="{83676695-A881-0510-6654-6A2A2C63578E}"/>
          </ac:picMkLst>
        </pc:picChg>
        <pc:picChg chg="mod">
          <ac:chgData name="Panzironi, Flavia" userId="2605e054-86b8-47a6-8c99-cd9580752c93" providerId="ADAL" clId="{AEAAEDEC-7AAA-47A7-8A2E-8330D1CAD628}" dt="2022-10-21T06:17:26.363" v="12614" actId="164"/>
          <ac:picMkLst>
            <pc:docMk/>
            <pc:sldMk cId="2122252" sldId="2146847666"/>
            <ac:picMk id="61" creationId="{E5287C06-4AAE-7F66-CD45-C5B8A82BA92A}"/>
          </ac:picMkLst>
        </pc:picChg>
        <pc:picChg chg="mod">
          <ac:chgData name="Panzironi, Flavia" userId="2605e054-86b8-47a6-8c99-cd9580752c93" providerId="ADAL" clId="{AEAAEDEC-7AAA-47A7-8A2E-8330D1CAD628}" dt="2022-10-21T06:17:26.363" v="12614" actId="164"/>
          <ac:picMkLst>
            <pc:docMk/>
            <pc:sldMk cId="2122252" sldId="2146847666"/>
            <ac:picMk id="63" creationId="{FD70C84E-A12A-004D-2549-FFCB4C8A3419}"/>
          </ac:picMkLst>
        </pc:picChg>
        <pc:picChg chg="mod">
          <ac:chgData name="Panzironi, Flavia" userId="2605e054-86b8-47a6-8c99-cd9580752c93" providerId="ADAL" clId="{AEAAEDEC-7AAA-47A7-8A2E-8330D1CAD628}" dt="2022-10-21T06:17:26.363" v="12614" actId="164"/>
          <ac:picMkLst>
            <pc:docMk/>
            <pc:sldMk cId="2122252" sldId="2146847666"/>
            <ac:picMk id="67" creationId="{DD7C2278-8857-04C5-87EC-FC69D91B694E}"/>
          </ac:picMkLst>
        </pc:picChg>
        <pc:picChg chg="mod">
          <ac:chgData name="Panzironi, Flavia" userId="2605e054-86b8-47a6-8c99-cd9580752c93" providerId="ADAL" clId="{AEAAEDEC-7AAA-47A7-8A2E-8330D1CAD628}" dt="2022-10-21T06:17:26.363" v="12614" actId="164"/>
          <ac:picMkLst>
            <pc:docMk/>
            <pc:sldMk cId="2122252" sldId="2146847666"/>
            <ac:picMk id="68" creationId="{F150BB5F-CBEB-E4E4-6077-026CAD20B02B}"/>
          </ac:picMkLst>
        </pc:picChg>
        <pc:picChg chg="mod">
          <ac:chgData name="Panzironi, Flavia" userId="2605e054-86b8-47a6-8c99-cd9580752c93" providerId="ADAL" clId="{AEAAEDEC-7AAA-47A7-8A2E-8330D1CAD628}" dt="2022-10-21T06:17:26.363" v="12614" actId="164"/>
          <ac:picMkLst>
            <pc:docMk/>
            <pc:sldMk cId="2122252" sldId="2146847666"/>
            <ac:picMk id="69" creationId="{51B24404-2EFC-C5B2-3748-29AD6C5612DB}"/>
          </ac:picMkLst>
        </pc:picChg>
        <pc:picChg chg="mod">
          <ac:chgData name="Panzironi, Flavia" userId="2605e054-86b8-47a6-8c99-cd9580752c93" providerId="ADAL" clId="{AEAAEDEC-7AAA-47A7-8A2E-8330D1CAD628}" dt="2022-10-21T06:17:26.363" v="12614" actId="164"/>
          <ac:picMkLst>
            <pc:docMk/>
            <pc:sldMk cId="2122252" sldId="2146847666"/>
            <ac:picMk id="77" creationId="{BAA906E6-6FA5-4855-BB14-1938A163FBD3}"/>
          </ac:picMkLst>
        </pc:picChg>
        <pc:picChg chg="mod">
          <ac:chgData name="Panzironi, Flavia" userId="2605e054-86b8-47a6-8c99-cd9580752c93" providerId="ADAL" clId="{AEAAEDEC-7AAA-47A7-8A2E-8330D1CAD628}" dt="2022-10-21T06:17:26.363" v="12614" actId="164"/>
          <ac:picMkLst>
            <pc:docMk/>
            <pc:sldMk cId="2122252" sldId="2146847666"/>
            <ac:picMk id="78" creationId="{4C66EC96-30AC-4AB4-293E-EA016A568CF4}"/>
          </ac:picMkLst>
        </pc:picChg>
        <pc:picChg chg="mod">
          <ac:chgData name="Panzironi, Flavia" userId="2605e054-86b8-47a6-8c99-cd9580752c93" providerId="ADAL" clId="{AEAAEDEC-7AAA-47A7-8A2E-8330D1CAD628}" dt="2022-10-12T13:02:54.516" v="8291" actId="1035"/>
          <ac:picMkLst>
            <pc:docMk/>
            <pc:sldMk cId="2122252" sldId="2146847666"/>
            <ac:picMk id="79" creationId="{CAD46512-655D-4477-B992-B2A023AA88D9}"/>
          </ac:picMkLst>
        </pc:picChg>
        <pc:picChg chg="add mod">
          <ac:chgData name="Panzironi, Flavia" userId="2605e054-86b8-47a6-8c99-cd9580752c93" providerId="ADAL" clId="{AEAAEDEC-7AAA-47A7-8A2E-8330D1CAD628}" dt="2022-10-21T06:17:26.363" v="12614" actId="164"/>
          <ac:picMkLst>
            <pc:docMk/>
            <pc:sldMk cId="2122252" sldId="2146847666"/>
            <ac:picMk id="82" creationId="{BFA149A6-7784-45B3-89BE-667F256F2843}"/>
          </ac:picMkLst>
        </pc:picChg>
        <pc:picChg chg="add del mod">
          <ac:chgData name="Panzironi, Flavia" userId="2605e054-86b8-47a6-8c99-cd9580752c93" providerId="ADAL" clId="{AEAAEDEC-7AAA-47A7-8A2E-8330D1CAD628}" dt="2022-10-06T13:03:53.213" v="6704" actId="478"/>
          <ac:picMkLst>
            <pc:docMk/>
            <pc:sldMk cId="2122252" sldId="2146847666"/>
            <ac:picMk id="83" creationId="{73889EB6-D6D4-4054-B1EC-64D9E36B77ED}"/>
          </ac:picMkLst>
        </pc:picChg>
        <pc:picChg chg="mod">
          <ac:chgData name="Panzironi, Flavia" userId="2605e054-86b8-47a6-8c99-cd9580752c93" providerId="ADAL" clId="{AEAAEDEC-7AAA-47A7-8A2E-8330D1CAD628}" dt="2022-10-21T06:17:26.363" v="12614" actId="164"/>
          <ac:picMkLst>
            <pc:docMk/>
            <pc:sldMk cId="2122252" sldId="2146847666"/>
            <ac:picMk id="83" creationId="{829C914A-25E0-5515-EF25-653AF2EC6BFF}"/>
          </ac:picMkLst>
        </pc:picChg>
        <pc:picChg chg="mod">
          <ac:chgData name="Panzironi, Flavia" userId="2605e054-86b8-47a6-8c99-cd9580752c93" providerId="ADAL" clId="{AEAAEDEC-7AAA-47A7-8A2E-8330D1CAD628}" dt="2022-10-21T06:17:26.363" v="12614" actId="164"/>
          <ac:picMkLst>
            <pc:docMk/>
            <pc:sldMk cId="2122252" sldId="2146847666"/>
            <ac:picMk id="84" creationId="{CB0C459C-1382-2B22-886C-AD0B114DB726}"/>
          </ac:picMkLst>
        </pc:picChg>
        <pc:picChg chg="add del mod">
          <ac:chgData name="Panzironi, Flavia" userId="2605e054-86b8-47a6-8c99-cd9580752c93" providerId="ADAL" clId="{AEAAEDEC-7AAA-47A7-8A2E-8330D1CAD628}" dt="2022-10-06T13:05:07.070" v="6740" actId="478"/>
          <ac:picMkLst>
            <pc:docMk/>
            <pc:sldMk cId="2122252" sldId="2146847666"/>
            <ac:picMk id="90" creationId="{7D4467C5-F811-4974-8716-B98AB299B895}"/>
          </ac:picMkLst>
        </pc:picChg>
        <pc:picChg chg="add del mod">
          <ac:chgData name="Panzironi, Flavia" userId="2605e054-86b8-47a6-8c99-cd9580752c93" providerId="ADAL" clId="{AEAAEDEC-7AAA-47A7-8A2E-8330D1CAD628}" dt="2022-10-21T06:14:45.828" v="12592" actId="478"/>
          <ac:picMkLst>
            <pc:docMk/>
            <pc:sldMk cId="2122252" sldId="2146847666"/>
            <ac:picMk id="96" creationId="{D0B13C61-0C6D-4004-A8A7-CFEFD7F4AF34}"/>
          </ac:picMkLst>
        </pc:picChg>
        <pc:picChg chg="add mod">
          <ac:chgData name="Panzironi, Flavia" userId="2605e054-86b8-47a6-8c99-cd9580752c93" providerId="ADAL" clId="{AEAAEDEC-7AAA-47A7-8A2E-8330D1CAD628}" dt="2022-10-21T06:17:26.363" v="12614" actId="164"/>
          <ac:picMkLst>
            <pc:docMk/>
            <pc:sldMk cId="2122252" sldId="2146847666"/>
            <ac:picMk id="97" creationId="{7B6504A1-E446-43F8-B812-4875A6C40175}"/>
          </ac:picMkLst>
        </pc:picChg>
        <pc:picChg chg="add mod">
          <ac:chgData name="Panzironi, Flavia" userId="2605e054-86b8-47a6-8c99-cd9580752c93" providerId="ADAL" clId="{AEAAEDEC-7AAA-47A7-8A2E-8330D1CAD628}" dt="2022-10-21T06:17:26.363" v="12614" actId="164"/>
          <ac:picMkLst>
            <pc:docMk/>
            <pc:sldMk cId="2122252" sldId="2146847666"/>
            <ac:picMk id="98" creationId="{83114A02-CA59-4C04-A4FA-5245FA5BB93A}"/>
          </ac:picMkLst>
        </pc:picChg>
        <pc:picChg chg="add mod">
          <ac:chgData name="Panzironi, Flavia" userId="2605e054-86b8-47a6-8c99-cd9580752c93" providerId="ADAL" clId="{AEAAEDEC-7AAA-47A7-8A2E-8330D1CAD628}" dt="2022-10-21T06:17:26.363" v="12614" actId="164"/>
          <ac:picMkLst>
            <pc:docMk/>
            <pc:sldMk cId="2122252" sldId="2146847666"/>
            <ac:picMk id="99" creationId="{635DF8E4-8F95-45CF-BA61-F58F8F250903}"/>
          </ac:picMkLst>
        </pc:picChg>
        <pc:picChg chg="add mod">
          <ac:chgData name="Panzironi, Flavia" userId="2605e054-86b8-47a6-8c99-cd9580752c93" providerId="ADAL" clId="{AEAAEDEC-7AAA-47A7-8A2E-8330D1CAD628}" dt="2022-10-21T06:17:26.363" v="12614" actId="164"/>
          <ac:picMkLst>
            <pc:docMk/>
            <pc:sldMk cId="2122252" sldId="2146847666"/>
            <ac:picMk id="100" creationId="{CD661E28-B767-4AD0-9069-3EDDFA9366BF}"/>
          </ac:picMkLst>
        </pc:picChg>
        <pc:picChg chg="mod">
          <ac:chgData name="Panzironi, Flavia" userId="2605e054-86b8-47a6-8c99-cd9580752c93" providerId="ADAL" clId="{AEAAEDEC-7AAA-47A7-8A2E-8330D1CAD628}" dt="2022-10-06T13:03:49.394" v="6703"/>
          <ac:picMkLst>
            <pc:docMk/>
            <pc:sldMk cId="2122252" sldId="2146847666"/>
            <ac:picMk id="103" creationId="{EBCF9988-3B9C-47F2-B5C6-7A2250A59B21}"/>
          </ac:picMkLst>
        </pc:picChg>
        <pc:picChg chg="mod">
          <ac:chgData name="Panzironi, Flavia" userId="2605e054-86b8-47a6-8c99-cd9580752c93" providerId="ADAL" clId="{AEAAEDEC-7AAA-47A7-8A2E-8330D1CAD628}" dt="2022-10-21T06:17:26.363" v="12614" actId="164"/>
          <ac:picMkLst>
            <pc:docMk/>
            <pc:sldMk cId="2122252" sldId="2146847666"/>
            <ac:picMk id="113" creationId="{D513D9FD-AE88-423B-AE1C-E2286E50FB9A}"/>
          </ac:picMkLst>
        </pc:picChg>
        <pc:picChg chg="add mod">
          <ac:chgData name="Panzironi, Flavia" userId="2605e054-86b8-47a6-8c99-cd9580752c93" providerId="ADAL" clId="{AEAAEDEC-7AAA-47A7-8A2E-8330D1CAD628}" dt="2022-10-21T06:17:26.363" v="12614" actId="164"/>
          <ac:picMkLst>
            <pc:docMk/>
            <pc:sldMk cId="2122252" sldId="2146847666"/>
            <ac:picMk id="117" creationId="{DAC9B6AD-C001-408E-BB56-82CA16F19E5A}"/>
          </ac:picMkLst>
        </pc:picChg>
        <pc:picChg chg="add del mod">
          <ac:chgData name="Panzironi, Flavia" userId="2605e054-86b8-47a6-8c99-cd9580752c93" providerId="ADAL" clId="{AEAAEDEC-7AAA-47A7-8A2E-8330D1CAD628}" dt="2022-10-06T13:09:25.241" v="6763" actId="478"/>
          <ac:picMkLst>
            <pc:docMk/>
            <pc:sldMk cId="2122252" sldId="2146847666"/>
            <ac:picMk id="121" creationId="{723AC630-9830-4A94-B654-472C751F9D68}"/>
          </ac:picMkLst>
        </pc:picChg>
        <pc:picChg chg="mod">
          <ac:chgData name="Panzironi, Flavia" userId="2605e054-86b8-47a6-8c99-cd9580752c93" providerId="ADAL" clId="{AEAAEDEC-7AAA-47A7-8A2E-8330D1CAD628}" dt="2022-10-21T06:17:26.363" v="12614" actId="164"/>
          <ac:picMkLst>
            <pc:docMk/>
            <pc:sldMk cId="2122252" sldId="2146847666"/>
            <ac:picMk id="201" creationId="{394D5A24-8339-6630-1DC8-873DBD5586EA}"/>
          </ac:picMkLst>
        </pc:picChg>
        <pc:picChg chg="mod">
          <ac:chgData name="Panzironi, Flavia" userId="2605e054-86b8-47a6-8c99-cd9580752c93" providerId="ADAL" clId="{AEAAEDEC-7AAA-47A7-8A2E-8330D1CAD628}" dt="2022-10-21T06:17:26.363" v="12614" actId="164"/>
          <ac:picMkLst>
            <pc:docMk/>
            <pc:sldMk cId="2122252" sldId="2146847666"/>
            <ac:picMk id="215" creationId="{4F59490F-A905-D4EB-70D9-BA165F1FC60C}"/>
          </ac:picMkLst>
        </pc:picChg>
        <pc:picChg chg="mod">
          <ac:chgData name="Panzironi, Flavia" userId="2605e054-86b8-47a6-8c99-cd9580752c93" providerId="ADAL" clId="{AEAAEDEC-7AAA-47A7-8A2E-8330D1CAD628}" dt="2022-10-21T06:17:26.363" v="12614" actId="164"/>
          <ac:picMkLst>
            <pc:docMk/>
            <pc:sldMk cId="2122252" sldId="2146847666"/>
            <ac:picMk id="216" creationId="{DFB7A2D8-5D3B-853C-593B-67A8E8D8675B}"/>
          </ac:picMkLst>
        </pc:picChg>
        <pc:picChg chg="mod">
          <ac:chgData name="Panzironi, Flavia" userId="2605e054-86b8-47a6-8c99-cd9580752c93" providerId="ADAL" clId="{AEAAEDEC-7AAA-47A7-8A2E-8330D1CAD628}" dt="2022-10-21T06:17:26.363" v="12614" actId="164"/>
          <ac:picMkLst>
            <pc:docMk/>
            <pc:sldMk cId="2122252" sldId="2146847666"/>
            <ac:picMk id="220" creationId="{CCAE06A8-848C-DAFA-3FA2-11D05F98F9C2}"/>
          </ac:picMkLst>
        </pc:picChg>
        <pc:picChg chg="mod">
          <ac:chgData name="Panzironi, Flavia" userId="2605e054-86b8-47a6-8c99-cd9580752c93" providerId="ADAL" clId="{AEAAEDEC-7AAA-47A7-8A2E-8330D1CAD628}" dt="2022-10-21T06:17:26.363" v="12614" actId="164"/>
          <ac:picMkLst>
            <pc:docMk/>
            <pc:sldMk cId="2122252" sldId="2146847666"/>
            <ac:picMk id="224" creationId="{0C9E2842-9B84-5786-C9AE-80A90D0B83B4}"/>
          </ac:picMkLst>
        </pc:picChg>
        <pc:picChg chg="mod">
          <ac:chgData name="Panzironi, Flavia" userId="2605e054-86b8-47a6-8c99-cd9580752c93" providerId="ADAL" clId="{AEAAEDEC-7AAA-47A7-8A2E-8330D1CAD628}" dt="2022-10-21T06:17:26.363" v="12614" actId="164"/>
          <ac:picMkLst>
            <pc:docMk/>
            <pc:sldMk cId="2122252" sldId="2146847666"/>
            <ac:picMk id="225" creationId="{C4CF5BC4-53CD-BF76-3C7D-AA287F135811}"/>
          </ac:picMkLst>
        </pc:picChg>
        <pc:picChg chg="mod">
          <ac:chgData name="Panzironi, Flavia" userId="2605e054-86b8-47a6-8c99-cd9580752c93" providerId="ADAL" clId="{AEAAEDEC-7AAA-47A7-8A2E-8330D1CAD628}" dt="2022-10-21T06:17:26.363" v="12614" actId="164"/>
          <ac:picMkLst>
            <pc:docMk/>
            <pc:sldMk cId="2122252" sldId="2146847666"/>
            <ac:picMk id="226" creationId="{246F3F3C-FA20-8B5F-FA39-A9D29AD17EDA}"/>
          </ac:picMkLst>
        </pc:picChg>
        <pc:picChg chg="mod">
          <ac:chgData name="Panzironi, Flavia" userId="2605e054-86b8-47a6-8c99-cd9580752c93" providerId="ADAL" clId="{AEAAEDEC-7AAA-47A7-8A2E-8330D1CAD628}" dt="2022-10-06T13:02:46.909" v="6699" actId="1035"/>
          <ac:picMkLst>
            <pc:docMk/>
            <pc:sldMk cId="2122252" sldId="2146847666"/>
            <ac:picMk id="264" creationId="{6440826B-B02F-8E95-4D71-FCCE7000E7D0}"/>
          </ac:picMkLst>
        </pc:picChg>
        <pc:cxnChg chg="mod">
          <ac:chgData name="Panzironi, Flavia" userId="2605e054-86b8-47a6-8c99-cd9580752c93" providerId="ADAL" clId="{AEAAEDEC-7AAA-47A7-8A2E-8330D1CAD628}" dt="2022-10-21T06:17:26.363" v="12614" actId="164"/>
          <ac:cxnSpMkLst>
            <pc:docMk/>
            <pc:sldMk cId="2122252" sldId="2146847666"/>
            <ac:cxnSpMk id="14" creationId="{C819B817-C194-FF76-85AF-F44CFB0D04E9}"/>
          </ac:cxnSpMkLst>
        </pc:cxnChg>
        <pc:cxnChg chg="mod">
          <ac:chgData name="Panzironi, Flavia" userId="2605e054-86b8-47a6-8c99-cd9580752c93" providerId="ADAL" clId="{AEAAEDEC-7AAA-47A7-8A2E-8330D1CAD628}" dt="2022-10-21T06:17:26.363" v="12614" actId="164"/>
          <ac:cxnSpMkLst>
            <pc:docMk/>
            <pc:sldMk cId="2122252" sldId="2146847666"/>
            <ac:cxnSpMk id="19" creationId="{B09C59A0-E01A-D16E-104C-30D6F134E81D}"/>
          </ac:cxnSpMkLst>
        </pc:cxnChg>
        <pc:cxnChg chg="mod">
          <ac:chgData name="Panzironi, Flavia" userId="2605e054-86b8-47a6-8c99-cd9580752c93" providerId="ADAL" clId="{AEAAEDEC-7AAA-47A7-8A2E-8330D1CAD628}" dt="2022-10-21T06:17:26.363" v="12614" actId="164"/>
          <ac:cxnSpMkLst>
            <pc:docMk/>
            <pc:sldMk cId="2122252" sldId="2146847666"/>
            <ac:cxnSpMk id="31" creationId="{A8C854A6-4166-7483-91B2-159DCD630775}"/>
          </ac:cxnSpMkLst>
        </pc:cxnChg>
        <pc:cxnChg chg="mod">
          <ac:chgData name="Panzironi, Flavia" userId="2605e054-86b8-47a6-8c99-cd9580752c93" providerId="ADAL" clId="{AEAAEDEC-7AAA-47A7-8A2E-8330D1CAD628}" dt="2022-10-21T06:17:26.363" v="12614" actId="164"/>
          <ac:cxnSpMkLst>
            <pc:docMk/>
            <pc:sldMk cId="2122252" sldId="2146847666"/>
            <ac:cxnSpMk id="32" creationId="{E26F1F56-8629-4C96-56B0-7AAF3657F257}"/>
          </ac:cxnSpMkLst>
        </pc:cxnChg>
        <pc:cxnChg chg="mod">
          <ac:chgData name="Panzironi, Flavia" userId="2605e054-86b8-47a6-8c99-cd9580752c93" providerId="ADAL" clId="{AEAAEDEC-7AAA-47A7-8A2E-8330D1CAD628}" dt="2022-10-21T06:17:26.363" v="12614" actId="164"/>
          <ac:cxnSpMkLst>
            <pc:docMk/>
            <pc:sldMk cId="2122252" sldId="2146847666"/>
            <ac:cxnSpMk id="48" creationId="{374DCB35-FA89-5E35-6F5E-546D44B1044F}"/>
          </ac:cxnSpMkLst>
        </pc:cxnChg>
        <pc:cxnChg chg="mod">
          <ac:chgData name="Panzironi, Flavia" userId="2605e054-86b8-47a6-8c99-cd9580752c93" providerId="ADAL" clId="{AEAAEDEC-7AAA-47A7-8A2E-8330D1CAD628}" dt="2022-10-21T06:17:26.363" v="12614" actId="164"/>
          <ac:cxnSpMkLst>
            <pc:docMk/>
            <pc:sldMk cId="2122252" sldId="2146847666"/>
            <ac:cxnSpMk id="49" creationId="{4730BE2E-FAC9-1A8C-B709-EE3C9570EDB5}"/>
          </ac:cxnSpMkLst>
        </pc:cxnChg>
        <pc:cxnChg chg="mod">
          <ac:chgData name="Panzironi, Flavia" userId="2605e054-86b8-47a6-8c99-cd9580752c93" providerId="ADAL" clId="{AEAAEDEC-7AAA-47A7-8A2E-8330D1CAD628}" dt="2022-10-21T06:17:26.363" v="12614" actId="164"/>
          <ac:cxnSpMkLst>
            <pc:docMk/>
            <pc:sldMk cId="2122252" sldId="2146847666"/>
            <ac:cxnSpMk id="50" creationId="{CD7454AA-4B89-D0E4-BAF3-6E7D7AF4C01E}"/>
          </ac:cxnSpMkLst>
        </pc:cxnChg>
        <pc:cxnChg chg="mod">
          <ac:chgData name="Panzironi, Flavia" userId="2605e054-86b8-47a6-8c99-cd9580752c93" providerId="ADAL" clId="{AEAAEDEC-7AAA-47A7-8A2E-8330D1CAD628}" dt="2022-10-21T06:17:26.363" v="12614" actId="164"/>
          <ac:cxnSpMkLst>
            <pc:docMk/>
            <pc:sldMk cId="2122252" sldId="2146847666"/>
            <ac:cxnSpMk id="51" creationId="{87D664A6-D558-6E93-7417-521BC528BBC7}"/>
          </ac:cxnSpMkLst>
        </pc:cxnChg>
        <pc:cxnChg chg="mod">
          <ac:chgData name="Panzironi, Flavia" userId="2605e054-86b8-47a6-8c99-cd9580752c93" providerId="ADAL" clId="{AEAAEDEC-7AAA-47A7-8A2E-8330D1CAD628}" dt="2022-10-21T06:17:26.363" v="12614" actId="164"/>
          <ac:cxnSpMkLst>
            <pc:docMk/>
            <pc:sldMk cId="2122252" sldId="2146847666"/>
            <ac:cxnSpMk id="56" creationId="{9E04F829-4D6B-0EF3-59B6-703022714928}"/>
          </ac:cxnSpMkLst>
        </pc:cxnChg>
        <pc:cxnChg chg="mod">
          <ac:chgData name="Panzironi, Flavia" userId="2605e054-86b8-47a6-8c99-cd9580752c93" providerId="ADAL" clId="{AEAAEDEC-7AAA-47A7-8A2E-8330D1CAD628}" dt="2022-10-21T06:17:26.363" v="12614" actId="164"/>
          <ac:cxnSpMkLst>
            <pc:docMk/>
            <pc:sldMk cId="2122252" sldId="2146847666"/>
            <ac:cxnSpMk id="57" creationId="{2C0E3EC6-DE0A-41FC-CE12-E21B4B66C57D}"/>
          </ac:cxnSpMkLst>
        </pc:cxnChg>
        <pc:cxnChg chg="mod">
          <ac:chgData name="Panzironi, Flavia" userId="2605e054-86b8-47a6-8c99-cd9580752c93" providerId="ADAL" clId="{AEAAEDEC-7AAA-47A7-8A2E-8330D1CAD628}" dt="2022-10-21T06:17:26.363" v="12614" actId="164"/>
          <ac:cxnSpMkLst>
            <pc:docMk/>
            <pc:sldMk cId="2122252" sldId="2146847666"/>
            <ac:cxnSpMk id="58" creationId="{8976115E-04FE-ADE5-5CA2-3A5ED4AA105E}"/>
          </ac:cxnSpMkLst>
        </pc:cxnChg>
        <pc:cxnChg chg="mod">
          <ac:chgData name="Panzironi, Flavia" userId="2605e054-86b8-47a6-8c99-cd9580752c93" providerId="ADAL" clId="{AEAAEDEC-7AAA-47A7-8A2E-8330D1CAD628}" dt="2022-10-21T06:17:26.363" v="12614" actId="164"/>
          <ac:cxnSpMkLst>
            <pc:docMk/>
            <pc:sldMk cId="2122252" sldId="2146847666"/>
            <ac:cxnSpMk id="60" creationId="{8D8AB8CA-7504-C471-20A7-DAEF430A8158}"/>
          </ac:cxnSpMkLst>
        </pc:cxnChg>
        <pc:cxnChg chg="mod">
          <ac:chgData name="Panzironi, Flavia" userId="2605e054-86b8-47a6-8c99-cd9580752c93" providerId="ADAL" clId="{AEAAEDEC-7AAA-47A7-8A2E-8330D1CAD628}" dt="2022-10-21T06:17:26.363" v="12614" actId="164"/>
          <ac:cxnSpMkLst>
            <pc:docMk/>
            <pc:sldMk cId="2122252" sldId="2146847666"/>
            <ac:cxnSpMk id="62" creationId="{DC728A8B-3005-8118-74E8-868240F5165A}"/>
          </ac:cxnSpMkLst>
        </pc:cxnChg>
        <pc:cxnChg chg="mod">
          <ac:chgData name="Panzironi, Flavia" userId="2605e054-86b8-47a6-8c99-cd9580752c93" providerId="ADAL" clId="{AEAAEDEC-7AAA-47A7-8A2E-8330D1CAD628}" dt="2022-10-21T06:17:26.363" v="12614" actId="164"/>
          <ac:cxnSpMkLst>
            <pc:docMk/>
            <pc:sldMk cId="2122252" sldId="2146847666"/>
            <ac:cxnSpMk id="64" creationId="{8F6D0836-BA99-0E15-E6BC-2E01B833152F}"/>
          </ac:cxnSpMkLst>
        </pc:cxnChg>
        <pc:cxnChg chg="mod">
          <ac:chgData name="Panzironi, Flavia" userId="2605e054-86b8-47a6-8c99-cd9580752c93" providerId="ADAL" clId="{AEAAEDEC-7AAA-47A7-8A2E-8330D1CAD628}" dt="2022-10-21T06:17:26.363" v="12614" actId="164"/>
          <ac:cxnSpMkLst>
            <pc:docMk/>
            <pc:sldMk cId="2122252" sldId="2146847666"/>
            <ac:cxnSpMk id="65" creationId="{0C1587EC-A571-BE72-0F7D-50F88F1684D1}"/>
          </ac:cxnSpMkLst>
        </pc:cxnChg>
        <pc:cxnChg chg="mod">
          <ac:chgData name="Panzironi, Flavia" userId="2605e054-86b8-47a6-8c99-cd9580752c93" providerId="ADAL" clId="{AEAAEDEC-7AAA-47A7-8A2E-8330D1CAD628}" dt="2022-10-21T06:17:26.363" v="12614" actId="164"/>
          <ac:cxnSpMkLst>
            <pc:docMk/>
            <pc:sldMk cId="2122252" sldId="2146847666"/>
            <ac:cxnSpMk id="66" creationId="{62B60B13-BF15-8BAF-BE5C-49BBA391456C}"/>
          </ac:cxnSpMkLst>
        </pc:cxnChg>
        <pc:cxnChg chg="mod">
          <ac:chgData name="Panzironi, Flavia" userId="2605e054-86b8-47a6-8c99-cd9580752c93" providerId="ADAL" clId="{AEAAEDEC-7AAA-47A7-8A2E-8330D1CAD628}" dt="2022-10-21T06:17:26.363" v="12614" actId="164"/>
          <ac:cxnSpMkLst>
            <pc:docMk/>
            <pc:sldMk cId="2122252" sldId="2146847666"/>
            <ac:cxnSpMk id="70" creationId="{28E0E6F5-C1B2-1F02-B083-DEBB62885915}"/>
          </ac:cxnSpMkLst>
        </pc:cxnChg>
        <pc:cxnChg chg="mod">
          <ac:chgData name="Panzironi, Flavia" userId="2605e054-86b8-47a6-8c99-cd9580752c93" providerId="ADAL" clId="{AEAAEDEC-7AAA-47A7-8A2E-8330D1CAD628}" dt="2022-10-21T06:17:26.363" v="12614" actId="164"/>
          <ac:cxnSpMkLst>
            <pc:docMk/>
            <pc:sldMk cId="2122252" sldId="2146847666"/>
            <ac:cxnSpMk id="71" creationId="{57DFD93C-C26B-6F84-FE6A-1002B256C174}"/>
          </ac:cxnSpMkLst>
        </pc:cxnChg>
        <pc:cxnChg chg="mod">
          <ac:chgData name="Panzironi, Flavia" userId="2605e054-86b8-47a6-8c99-cd9580752c93" providerId="ADAL" clId="{AEAAEDEC-7AAA-47A7-8A2E-8330D1CAD628}" dt="2022-10-21T06:17:26.363" v="12614" actId="164"/>
          <ac:cxnSpMkLst>
            <pc:docMk/>
            <pc:sldMk cId="2122252" sldId="2146847666"/>
            <ac:cxnSpMk id="72" creationId="{F1060CA8-F0BD-7DF3-99BE-7EED3D172B05}"/>
          </ac:cxnSpMkLst>
        </pc:cxnChg>
        <pc:cxnChg chg="mod">
          <ac:chgData name="Panzironi, Flavia" userId="2605e054-86b8-47a6-8c99-cd9580752c93" providerId="ADAL" clId="{AEAAEDEC-7AAA-47A7-8A2E-8330D1CAD628}" dt="2022-10-21T06:17:26.363" v="12614" actId="164"/>
          <ac:cxnSpMkLst>
            <pc:docMk/>
            <pc:sldMk cId="2122252" sldId="2146847666"/>
            <ac:cxnSpMk id="76" creationId="{9516DFCA-212F-25ED-F2A9-D068D412C52B}"/>
          </ac:cxnSpMkLst>
        </pc:cxnChg>
        <pc:cxnChg chg="del">
          <ac:chgData name="Panzironi, Flavia" userId="2605e054-86b8-47a6-8c99-cd9580752c93" providerId="ADAL" clId="{AEAAEDEC-7AAA-47A7-8A2E-8330D1CAD628}" dt="2022-10-06T12:46:04.802" v="6607" actId="478"/>
          <ac:cxnSpMkLst>
            <pc:docMk/>
            <pc:sldMk cId="2122252" sldId="2146847666"/>
            <ac:cxnSpMk id="76" creationId="{A40779B2-22AF-487D-82A7-DE1D3A0C6A05}"/>
          </ac:cxnSpMkLst>
        </pc:cxnChg>
        <pc:cxnChg chg="mod">
          <ac:chgData name="Panzironi, Flavia" userId="2605e054-86b8-47a6-8c99-cd9580752c93" providerId="ADAL" clId="{AEAAEDEC-7AAA-47A7-8A2E-8330D1CAD628}" dt="2022-10-12T13:02:54.516" v="8291" actId="1035"/>
          <ac:cxnSpMkLst>
            <pc:docMk/>
            <pc:sldMk cId="2122252" sldId="2146847666"/>
            <ac:cxnSpMk id="80" creationId="{5F0EDB2B-FE07-4EB2-8EAE-075925091A7D}"/>
          </ac:cxnSpMkLst>
        </pc:cxnChg>
        <pc:cxnChg chg="mod">
          <ac:chgData name="Panzironi, Flavia" userId="2605e054-86b8-47a6-8c99-cd9580752c93" providerId="ADAL" clId="{AEAAEDEC-7AAA-47A7-8A2E-8330D1CAD628}" dt="2022-10-21T06:17:26.363" v="12614" actId="164"/>
          <ac:cxnSpMkLst>
            <pc:docMk/>
            <pc:sldMk cId="2122252" sldId="2146847666"/>
            <ac:cxnSpMk id="85" creationId="{F928ECB0-DE56-45C1-BC52-3F0B1A1B8EF1}"/>
          </ac:cxnSpMkLst>
        </pc:cxnChg>
        <pc:cxnChg chg="add del mod">
          <ac:chgData name="Panzironi, Flavia" userId="2605e054-86b8-47a6-8c99-cd9580752c93" providerId="ADAL" clId="{AEAAEDEC-7AAA-47A7-8A2E-8330D1CAD628}" dt="2022-10-12T13:03:13.559" v="8321" actId="478"/>
          <ac:cxnSpMkLst>
            <pc:docMk/>
            <pc:sldMk cId="2122252" sldId="2146847666"/>
            <ac:cxnSpMk id="87" creationId="{7C38F93E-6360-4A56-824E-11B112731B8A}"/>
          </ac:cxnSpMkLst>
        </pc:cxnChg>
        <pc:cxnChg chg="add mod">
          <ac:chgData name="Panzironi, Flavia" userId="2605e054-86b8-47a6-8c99-cd9580752c93" providerId="ADAL" clId="{AEAAEDEC-7AAA-47A7-8A2E-8330D1CAD628}" dt="2022-10-06T13:04:05.572" v="6733" actId="1035"/>
          <ac:cxnSpMkLst>
            <pc:docMk/>
            <pc:sldMk cId="2122252" sldId="2146847666"/>
            <ac:cxnSpMk id="88" creationId="{D139CC59-E290-44D1-910A-BE7693A9F59D}"/>
          </ac:cxnSpMkLst>
        </pc:cxnChg>
        <pc:cxnChg chg="add mod">
          <ac:chgData name="Panzironi, Flavia" userId="2605e054-86b8-47a6-8c99-cd9580752c93" providerId="ADAL" clId="{AEAAEDEC-7AAA-47A7-8A2E-8330D1CAD628}" dt="2022-10-21T06:17:26.363" v="12614" actId="164"/>
          <ac:cxnSpMkLst>
            <pc:docMk/>
            <pc:sldMk cId="2122252" sldId="2146847666"/>
            <ac:cxnSpMk id="91" creationId="{5DD25561-F31C-4598-A78B-DBC4A1C7AB1F}"/>
          </ac:cxnSpMkLst>
        </pc:cxnChg>
        <pc:cxnChg chg="add mod">
          <ac:chgData name="Panzironi, Flavia" userId="2605e054-86b8-47a6-8c99-cd9580752c93" providerId="ADAL" clId="{AEAAEDEC-7AAA-47A7-8A2E-8330D1CAD628}" dt="2022-10-21T06:17:26.363" v="12614" actId="164"/>
          <ac:cxnSpMkLst>
            <pc:docMk/>
            <pc:sldMk cId="2122252" sldId="2146847666"/>
            <ac:cxnSpMk id="92" creationId="{808CE7E3-C353-432C-B5B0-A4834C7C55C0}"/>
          </ac:cxnSpMkLst>
        </pc:cxnChg>
        <pc:cxnChg chg="add mod">
          <ac:chgData name="Panzironi, Flavia" userId="2605e054-86b8-47a6-8c99-cd9580752c93" providerId="ADAL" clId="{AEAAEDEC-7AAA-47A7-8A2E-8330D1CAD628}" dt="2022-10-06T13:04:05.572" v="6733" actId="1035"/>
          <ac:cxnSpMkLst>
            <pc:docMk/>
            <pc:sldMk cId="2122252" sldId="2146847666"/>
            <ac:cxnSpMk id="93" creationId="{0BF388CE-7B2E-4858-B7C1-BFED397BEA3D}"/>
          </ac:cxnSpMkLst>
        </pc:cxnChg>
        <pc:cxnChg chg="add mod">
          <ac:chgData name="Panzironi, Flavia" userId="2605e054-86b8-47a6-8c99-cd9580752c93" providerId="ADAL" clId="{AEAAEDEC-7AAA-47A7-8A2E-8330D1CAD628}" dt="2022-10-21T06:17:26.363" v="12614" actId="164"/>
          <ac:cxnSpMkLst>
            <pc:docMk/>
            <pc:sldMk cId="2122252" sldId="2146847666"/>
            <ac:cxnSpMk id="94" creationId="{801634D9-A8FD-4725-A53A-6EA69303720F}"/>
          </ac:cxnSpMkLst>
        </pc:cxnChg>
        <pc:cxnChg chg="add mod">
          <ac:chgData name="Panzironi, Flavia" userId="2605e054-86b8-47a6-8c99-cd9580752c93" providerId="ADAL" clId="{AEAAEDEC-7AAA-47A7-8A2E-8330D1CAD628}" dt="2022-10-21T06:17:26.363" v="12614" actId="164"/>
          <ac:cxnSpMkLst>
            <pc:docMk/>
            <pc:sldMk cId="2122252" sldId="2146847666"/>
            <ac:cxnSpMk id="95" creationId="{02D733E9-C5E5-438E-8ECF-D16C191B2B0C}"/>
          </ac:cxnSpMkLst>
        </pc:cxnChg>
        <pc:cxnChg chg="mod">
          <ac:chgData name="Panzironi, Flavia" userId="2605e054-86b8-47a6-8c99-cd9580752c93" providerId="ADAL" clId="{AEAAEDEC-7AAA-47A7-8A2E-8330D1CAD628}" dt="2022-10-21T06:17:26.363" v="12614" actId="164"/>
          <ac:cxnSpMkLst>
            <pc:docMk/>
            <pc:sldMk cId="2122252" sldId="2146847666"/>
            <ac:cxnSpMk id="143" creationId="{B4210711-664C-4414-86ED-C9BEDEBFF3A6}"/>
          </ac:cxnSpMkLst>
        </pc:cxnChg>
        <pc:cxnChg chg="mod">
          <ac:chgData name="Panzironi, Flavia" userId="2605e054-86b8-47a6-8c99-cd9580752c93" providerId="ADAL" clId="{AEAAEDEC-7AAA-47A7-8A2E-8330D1CAD628}" dt="2022-10-21T06:17:26.363" v="12614" actId="164"/>
          <ac:cxnSpMkLst>
            <pc:docMk/>
            <pc:sldMk cId="2122252" sldId="2146847666"/>
            <ac:cxnSpMk id="228" creationId="{6F8477F3-7EBF-9899-F449-8FBDF494BC4D}"/>
          </ac:cxnSpMkLst>
        </pc:cxnChg>
        <pc:cxnChg chg="mod">
          <ac:chgData name="Panzironi, Flavia" userId="2605e054-86b8-47a6-8c99-cd9580752c93" providerId="ADAL" clId="{AEAAEDEC-7AAA-47A7-8A2E-8330D1CAD628}" dt="2022-10-21T06:17:26.363" v="12614" actId="164"/>
          <ac:cxnSpMkLst>
            <pc:docMk/>
            <pc:sldMk cId="2122252" sldId="2146847666"/>
            <ac:cxnSpMk id="230" creationId="{349C004D-D45C-6001-1CFB-82AEA979DCB1}"/>
          </ac:cxnSpMkLst>
        </pc:cxnChg>
        <pc:cxnChg chg="mod">
          <ac:chgData name="Panzironi, Flavia" userId="2605e054-86b8-47a6-8c99-cd9580752c93" providerId="ADAL" clId="{AEAAEDEC-7AAA-47A7-8A2E-8330D1CAD628}" dt="2022-10-21T06:17:26.363" v="12614" actId="164"/>
          <ac:cxnSpMkLst>
            <pc:docMk/>
            <pc:sldMk cId="2122252" sldId="2146847666"/>
            <ac:cxnSpMk id="231" creationId="{7F936768-2D98-D33E-0EFA-21A7390CEA60}"/>
          </ac:cxnSpMkLst>
        </pc:cxnChg>
        <pc:cxnChg chg="mod">
          <ac:chgData name="Panzironi, Flavia" userId="2605e054-86b8-47a6-8c99-cd9580752c93" providerId="ADAL" clId="{AEAAEDEC-7AAA-47A7-8A2E-8330D1CAD628}" dt="2022-10-21T06:17:26.363" v="12614" actId="164"/>
          <ac:cxnSpMkLst>
            <pc:docMk/>
            <pc:sldMk cId="2122252" sldId="2146847666"/>
            <ac:cxnSpMk id="232" creationId="{13C4ACF1-CEF2-7928-B993-FAC00C6002A6}"/>
          </ac:cxnSpMkLst>
        </pc:cxnChg>
        <pc:cxnChg chg="mod">
          <ac:chgData name="Panzironi, Flavia" userId="2605e054-86b8-47a6-8c99-cd9580752c93" providerId="ADAL" clId="{AEAAEDEC-7AAA-47A7-8A2E-8330D1CAD628}" dt="2022-10-21T06:17:26.363" v="12614" actId="164"/>
          <ac:cxnSpMkLst>
            <pc:docMk/>
            <pc:sldMk cId="2122252" sldId="2146847666"/>
            <ac:cxnSpMk id="233" creationId="{152155F1-701C-0D97-A94B-7C365A13EF18}"/>
          </ac:cxnSpMkLst>
        </pc:cxnChg>
        <pc:cxnChg chg="mod">
          <ac:chgData name="Panzironi, Flavia" userId="2605e054-86b8-47a6-8c99-cd9580752c93" providerId="ADAL" clId="{AEAAEDEC-7AAA-47A7-8A2E-8330D1CAD628}" dt="2022-10-21T06:17:26.363" v="12614" actId="164"/>
          <ac:cxnSpMkLst>
            <pc:docMk/>
            <pc:sldMk cId="2122252" sldId="2146847666"/>
            <ac:cxnSpMk id="235" creationId="{ACEB0E6F-5222-3176-5276-4F3D03966E33}"/>
          </ac:cxnSpMkLst>
        </pc:cxnChg>
        <pc:cxnChg chg="mod">
          <ac:chgData name="Panzironi, Flavia" userId="2605e054-86b8-47a6-8c99-cd9580752c93" providerId="ADAL" clId="{AEAAEDEC-7AAA-47A7-8A2E-8330D1CAD628}" dt="2022-10-21T06:17:26.363" v="12614" actId="164"/>
          <ac:cxnSpMkLst>
            <pc:docMk/>
            <pc:sldMk cId="2122252" sldId="2146847666"/>
            <ac:cxnSpMk id="238" creationId="{F85B215F-7212-DDFD-27C1-27CC3F6D29D6}"/>
          </ac:cxnSpMkLst>
        </pc:cxnChg>
        <pc:cxnChg chg="mod">
          <ac:chgData name="Panzironi, Flavia" userId="2605e054-86b8-47a6-8c99-cd9580752c93" providerId="ADAL" clId="{AEAAEDEC-7AAA-47A7-8A2E-8330D1CAD628}" dt="2022-10-21T06:17:26.363" v="12614" actId="164"/>
          <ac:cxnSpMkLst>
            <pc:docMk/>
            <pc:sldMk cId="2122252" sldId="2146847666"/>
            <ac:cxnSpMk id="240" creationId="{1BA02003-EE03-5578-56A5-730E2EA421B1}"/>
          </ac:cxnSpMkLst>
        </pc:cxnChg>
        <pc:cxnChg chg="mod">
          <ac:chgData name="Panzironi, Flavia" userId="2605e054-86b8-47a6-8c99-cd9580752c93" providerId="ADAL" clId="{AEAAEDEC-7AAA-47A7-8A2E-8330D1CAD628}" dt="2022-10-21T06:17:26.363" v="12614" actId="164"/>
          <ac:cxnSpMkLst>
            <pc:docMk/>
            <pc:sldMk cId="2122252" sldId="2146847666"/>
            <ac:cxnSpMk id="244" creationId="{58219C49-B54D-99BA-13B6-6292C73EA7DA}"/>
          </ac:cxnSpMkLst>
        </pc:cxnChg>
        <pc:cxnChg chg="mod">
          <ac:chgData name="Panzironi, Flavia" userId="2605e054-86b8-47a6-8c99-cd9580752c93" providerId="ADAL" clId="{AEAAEDEC-7AAA-47A7-8A2E-8330D1CAD628}" dt="2022-10-21T06:17:26.363" v="12614" actId="164"/>
          <ac:cxnSpMkLst>
            <pc:docMk/>
            <pc:sldMk cId="2122252" sldId="2146847666"/>
            <ac:cxnSpMk id="245" creationId="{F5C74F97-9B8D-838B-9698-C9773A5B1876}"/>
          </ac:cxnSpMkLst>
        </pc:cxnChg>
        <pc:cxnChg chg="mod">
          <ac:chgData name="Panzironi, Flavia" userId="2605e054-86b8-47a6-8c99-cd9580752c93" providerId="ADAL" clId="{AEAAEDEC-7AAA-47A7-8A2E-8330D1CAD628}" dt="2022-10-21T06:17:26.363" v="12614" actId="164"/>
          <ac:cxnSpMkLst>
            <pc:docMk/>
            <pc:sldMk cId="2122252" sldId="2146847666"/>
            <ac:cxnSpMk id="248" creationId="{71CEB586-0EF4-1C15-EF77-A5CD29CD90F0}"/>
          </ac:cxnSpMkLst>
        </pc:cxnChg>
      </pc:sldChg>
      <pc:sldChg chg="add ord">
        <pc:chgData name="Panzironi, Flavia" userId="2605e054-86b8-47a6-8c99-cd9580752c93" providerId="ADAL" clId="{AEAAEDEC-7AAA-47A7-8A2E-8330D1CAD628}" dt="2022-10-24T09:45:38.836" v="14906"/>
        <pc:sldMkLst>
          <pc:docMk/>
          <pc:sldMk cId="1748986587" sldId="2146847667"/>
        </pc:sldMkLst>
      </pc:sldChg>
      <pc:sldChg chg="modSp del mod">
        <pc:chgData name="Panzironi, Flavia" userId="2605e054-86b8-47a6-8c99-cd9580752c93" providerId="ADAL" clId="{AEAAEDEC-7AAA-47A7-8A2E-8330D1CAD628}" dt="2022-10-21T07:08:56.344" v="12902" actId="2696"/>
        <pc:sldMkLst>
          <pc:docMk/>
          <pc:sldMk cId="2249407437" sldId="2146847667"/>
        </pc:sldMkLst>
        <pc:picChg chg="mod">
          <ac:chgData name="Panzironi, Flavia" userId="2605e054-86b8-47a6-8c99-cd9580752c93" providerId="ADAL" clId="{AEAAEDEC-7AAA-47A7-8A2E-8330D1CAD628}" dt="2022-10-14T15:35:39.787" v="10866" actId="1038"/>
          <ac:picMkLst>
            <pc:docMk/>
            <pc:sldMk cId="2249407437" sldId="2146847667"/>
            <ac:picMk id="2" creationId="{F49C0420-75EE-427B-7EC6-FBE0E4D4AE67}"/>
          </ac:picMkLst>
        </pc:picChg>
      </pc:sldChg>
      <pc:sldChg chg="addSp modSp del mod">
        <pc:chgData name="Panzironi, Flavia" userId="2605e054-86b8-47a6-8c99-cd9580752c93" providerId="ADAL" clId="{AEAAEDEC-7AAA-47A7-8A2E-8330D1CAD628}" dt="2022-10-14T11:53:39.977" v="10301" actId="2696"/>
        <pc:sldMkLst>
          <pc:docMk/>
          <pc:sldMk cId="1939751912" sldId="2146847671"/>
        </pc:sldMkLst>
        <pc:picChg chg="add mod">
          <ac:chgData name="Panzironi, Flavia" userId="2605e054-86b8-47a6-8c99-cd9580752c93" providerId="ADAL" clId="{AEAAEDEC-7AAA-47A7-8A2E-8330D1CAD628}" dt="2022-10-11T15:01:50.869" v="7706" actId="1076"/>
          <ac:picMkLst>
            <pc:docMk/>
            <pc:sldMk cId="1939751912" sldId="2146847671"/>
            <ac:picMk id="128" creationId="{D41B68BD-4686-4744-BA34-675C0F40EAA6}"/>
          </ac:picMkLst>
        </pc:picChg>
      </pc:sldChg>
      <pc:sldChg chg="add">
        <pc:chgData name="Panzironi, Flavia" userId="2605e054-86b8-47a6-8c99-cd9580752c93" providerId="ADAL" clId="{AEAAEDEC-7AAA-47A7-8A2E-8330D1CAD628}" dt="2022-10-14T11:53:43.029" v="10302"/>
        <pc:sldMkLst>
          <pc:docMk/>
          <pc:sldMk cId="2341061760" sldId="2146847671"/>
        </pc:sldMkLst>
      </pc:sldChg>
      <pc:sldChg chg="addSp delSp modSp mod ord">
        <pc:chgData name="Panzironi, Flavia" userId="2605e054-86b8-47a6-8c99-cd9580752c93" providerId="ADAL" clId="{AEAAEDEC-7AAA-47A7-8A2E-8330D1CAD628}" dt="2022-10-24T09:45:38.836" v="14906"/>
        <pc:sldMkLst>
          <pc:docMk/>
          <pc:sldMk cId="3980405657" sldId="2146847672"/>
        </pc:sldMkLst>
        <pc:spChg chg="del">
          <ac:chgData name="Panzironi, Flavia" userId="2605e054-86b8-47a6-8c99-cd9580752c93" providerId="ADAL" clId="{AEAAEDEC-7AAA-47A7-8A2E-8330D1CAD628}" dt="2022-10-21T06:37:20.671" v="12656" actId="478"/>
          <ac:spMkLst>
            <pc:docMk/>
            <pc:sldMk cId="3980405657" sldId="2146847672"/>
            <ac:spMk id="2" creationId="{81218EAF-7228-40C3-98A7-9ABD7BA8E0D1}"/>
          </ac:spMkLst>
        </pc:spChg>
        <pc:spChg chg="mod">
          <ac:chgData name="Panzironi, Flavia" userId="2605e054-86b8-47a6-8c99-cd9580752c93" providerId="ADAL" clId="{AEAAEDEC-7AAA-47A7-8A2E-8330D1CAD628}" dt="2022-10-21T07:40:49.560" v="13027" actId="20577"/>
          <ac:spMkLst>
            <pc:docMk/>
            <pc:sldMk cId="3980405657" sldId="2146847672"/>
            <ac:spMk id="34" creationId="{425D7BBD-3E48-DD0F-F927-D563276758BC}"/>
          </ac:spMkLst>
        </pc:spChg>
        <pc:spChg chg="del">
          <ac:chgData name="Panzironi, Flavia" userId="2605e054-86b8-47a6-8c99-cd9580752c93" providerId="ADAL" clId="{AEAAEDEC-7AAA-47A7-8A2E-8330D1CAD628}" dt="2022-10-21T06:37:27.034" v="12658" actId="478"/>
          <ac:spMkLst>
            <pc:docMk/>
            <pc:sldMk cId="3980405657" sldId="2146847672"/>
            <ac:spMk id="50" creationId="{33C44E49-4FA4-4164-AFCD-981A258248A2}"/>
          </ac:spMkLst>
        </pc:spChg>
        <pc:spChg chg="del">
          <ac:chgData name="Panzironi, Flavia" userId="2605e054-86b8-47a6-8c99-cd9580752c93" providerId="ADAL" clId="{AEAAEDEC-7AAA-47A7-8A2E-8330D1CAD628}" dt="2022-10-21T06:37:21.925" v="12657" actId="478"/>
          <ac:spMkLst>
            <pc:docMk/>
            <pc:sldMk cId="3980405657" sldId="2146847672"/>
            <ac:spMk id="52" creationId="{2F146ECB-3BBF-4437-A885-C55A7E1AF4ED}"/>
          </ac:spMkLst>
        </pc:spChg>
        <pc:spChg chg="add mod">
          <ac:chgData name="Panzironi, Flavia" userId="2605e054-86b8-47a6-8c99-cd9580752c93" providerId="ADAL" clId="{AEAAEDEC-7AAA-47A7-8A2E-8330D1CAD628}" dt="2022-10-21T09:15:16.533" v="13171" actId="403"/>
          <ac:spMkLst>
            <pc:docMk/>
            <pc:sldMk cId="3980405657" sldId="2146847672"/>
            <ac:spMk id="64" creationId="{89D81F93-B39B-4189-A6AB-89E1E12C0316}"/>
          </ac:spMkLst>
        </pc:spChg>
        <pc:picChg chg="mod">
          <ac:chgData name="Panzironi, Flavia" userId="2605e054-86b8-47a6-8c99-cd9580752c93" providerId="ADAL" clId="{AEAAEDEC-7AAA-47A7-8A2E-8330D1CAD628}" dt="2022-10-21T06:37:12.780" v="12655" actId="1076"/>
          <ac:picMkLst>
            <pc:docMk/>
            <pc:sldMk cId="3980405657" sldId="2146847672"/>
            <ac:picMk id="37" creationId="{C5908401-4432-D50F-22D7-F99302F22BAA}"/>
          </ac:picMkLst>
        </pc:picChg>
        <pc:picChg chg="mod">
          <ac:chgData name="Panzironi, Flavia" userId="2605e054-86b8-47a6-8c99-cd9580752c93" providerId="ADAL" clId="{AEAAEDEC-7AAA-47A7-8A2E-8330D1CAD628}" dt="2022-10-21T06:36:59.074" v="12652" actId="1076"/>
          <ac:picMkLst>
            <pc:docMk/>
            <pc:sldMk cId="3980405657" sldId="2146847672"/>
            <ac:picMk id="38" creationId="{318BDC4B-8330-DE3C-4CBD-C2DED33FD298}"/>
          </ac:picMkLst>
        </pc:picChg>
      </pc:sldChg>
      <pc:sldChg chg="delSp modSp add mod">
        <pc:chgData name="Panzironi, Flavia" userId="2605e054-86b8-47a6-8c99-cd9580752c93" providerId="ADAL" clId="{AEAAEDEC-7AAA-47A7-8A2E-8330D1CAD628}" dt="2022-10-12T12:59:10.724" v="8195" actId="478"/>
        <pc:sldMkLst>
          <pc:docMk/>
          <pc:sldMk cId="3439610817" sldId="2146847673"/>
        </pc:sldMkLst>
        <pc:spChg chg="del mod">
          <ac:chgData name="Panzironi, Flavia" userId="2605e054-86b8-47a6-8c99-cd9580752c93" providerId="ADAL" clId="{AEAAEDEC-7AAA-47A7-8A2E-8330D1CAD628}" dt="2022-10-12T12:59:10.724" v="8195" actId="478"/>
          <ac:spMkLst>
            <pc:docMk/>
            <pc:sldMk cId="3439610817" sldId="2146847673"/>
            <ac:spMk id="2" creationId="{7683D250-B8E5-403F-B5F6-11D17F8D70F0}"/>
          </ac:spMkLst>
        </pc:spChg>
      </pc:sldChg>
      <pc:sldChg chg="addSp delSp modSp mod">
        <pc:chgData name="Panzironi, Flavia" userId="2605e054-86b8-47a6-8c99-cd9580752c93" providerId="ADAL" clId="{AEAAEDEC-7AAA-47A7-8A2E-8330D1CAD628}" dt="2022-10-21T16:07:25.608" v="14776" actId="478"/>
        <pc:sldMkLst>
          <pc:docMk/>
          <pc:sldMk cId="1610274355" sldId="2146847674"/>
        </pc:sldMkLst>
        <pc:spChg chg="del">
          <ac:chgData name="Panzironi, Flavia" userId="2605e054-86b8-47a6-8c99-cd9580752c93" providerId="ADAL" clId="{AEAAEDEC-7AAA-47A7-8A2E-8330D1CAD628}" dt="2022-10-12T15:00:39.994" v="8867" actId="478"/>
          <ac:spMkLst>
            <pc:docMk/>
            <pc:sldMk cId="1610274355" sldId="2146847674"/>
            <ac:spMk id="2" creationId="{7683D250-B8E5-403F-B5F6-11D17F8D70F0}"/>
          </ac:spMkLst>
        </pc:spChg>
        <pc:spChg chg="del">
          <ac:chgData name="Panzironi, Flavia" userId="2605e054-86b8-47a6-8c99-cd9580752c93" providerId="ADAL" clId="{AEAAEDEC-7AAA-47A7-8A2E-8330D1CAD628}" dt="2022-10-12T15:00:42.409" v="8868" actId="478"/>
          <ac:spMkLst>
            <pc:docMk/>
            <pc:sldMk cId="1610274355" sldId="2146847674"/>
            <ac:spMk id="132" creationId="{0B75B56C-4BE3-4229-8AAA-4A0C0D0EA626}"/>
          </ac:spMkLst>
        </pc:spChg>
        <pc:picChg chg="del">
          <ac:chgData name="Panzironi, Flavia" userId="2605e054-86b8-47a6-8c99-cd9580752c93" providerId="ADAL" clId="{AEAAEDEC-7AAA-47A7-8A2E-8330D1CAD628}" dt="2022-10-21T16:07:25.608" v="14776" actId="478"/>
          <ac:picMkLst>
            <pc:docMk/>
            <pc:sldMk cId="1610274355" sldId="2146847674"/>
            <ac:picMk id="2" creationId="{A8D6124D-5527-A0C9-C89E-E7BEFA3AD476}"/>
          </ac:picMkLst>
        </pc:picChg>
        <pc:picChg chg="del">
          <ac:chgData name="Panzironi, Flavia" userId="2605e054-86b8-47a6-8c99-cd9580752c93" providerId="ADAL" clId="{AEAAEDEC-7AAA-47A7-8A2E-8330D1CAD628}" dt="2022-10-21T16:07:23.407" v="14775" actId="478"/>
          <ac:picMkLst>
            <pc:docMk/>
            <pc:sldMk cId="1610274355" sldId="2146847674"/>
            <ac:picMk id="7" creationId="{8B459F1A-D3EB-3403-EDD5-1E482608867A}"/>
          </ac:picMkLst>
        </pc:picChg>
        <pc:picChg chg="add mod">
          <ac:chgData name="Panzironi, Flavia" userId="2605e054-86b8-47a6-8c99-cd9580752c93" providerId="ADAL" clId="{AEAAEDEC-7AAA-47A7-8A2E-8330D1CAD628}" dt="2022-10-17T09:53:18.842" v="11132"/>
          <ac:picMkLst>
            <pc:docMk/>
            <pc:sldMk cId="1610274355" sldId="2146847674"/>
            <ac:picMk id="89" creationId="{0348618D-078E-4388-A1F5-30EEE37136EE}"/>
          </ac:picMkLst>
        </pc:picChg>
      </pc:sldChg>
      <pc:sldChg chg="addSp delSp modSp add del mod ord">
        <pc:chgData name="Panzironi, Flavia" userId="2605e054-86b8-47a6-8c99-cd9580752c93" providerId="ADAL" clId="{AEAAEDEC-7AAA-47A7-8A2E-8330D1CAD628}" dt="2022-10-18T09:55:16.471" v="11708" actId="2696"/>
        <pc:sldMkLst>
          <pc:docMk/>
          <pc:sldMk cId="204722503" sldId="2146847675"/>
        </pc:sldMkLst>
        <pc:spChg chg="add mod">
          <ac:chgData name="Panzironi, Flavia" userId="2605e054-86b8-47a6-8c99-cd9580752c93" providerId="ADAL" clId="{AEAAEDEC-7AAA-47A7-8A2E-8330D1CAD628}" dt="2022-10-18T09:00:34.897" v="11601" actId="20577"/>
          <ac:spMkLst>
            <pc:docMk/>
            <pc:sldMk cId="204722503" sldId="2146847675"/>
            <ac:spMk id="2" creationId="{8EF32211-EBAC-4674-9155-0897EB9ED595}"/>
          </ac:spMkLst>
        </pc:spChg>
        <pc:spChg chg="add del mod">
          <ac:chgData name="Panzironi, Flavia" userId="2605e054-86b8-47a6-8c99-cd9580752c93" providerId="ADAL" clId="{AEAAEDEC-7AAA-47A7-8A2E-8330D1CAD628}" dt="2022-10-18T08:23:36.799" v="11539" actId="478"/>
          <ac:spMkLst>
            <pc:docMk/>
            <pc:sldMk cId="204722503" sldId="2146847675"/>
            <ac:spMk id="34" creationId="{C33F3254-DE07-47FD-8092-5717D2EA44C4}"/>
          </ac:spMkLst>
        </pc:spChg>
        <pc:spChg chg="mod">
          <ac:chgData name="Panzironi, Flavia" userId="2605e054-86b8-47a6-8c99-cd9580752c93" providerId="ADAL" clId="{AEAAEDEC-7AAA-47A7-8A2E-8330D1CAD628}" dt="2022-10-18T08:45:54.386" v="11544" actId="1037"/>
          <ac:spMkLst>
            <pc:docMk/>
            <pc:sldMk cId="204722503" sldId="2146847675"/>
            <ac:spMk id="110" creationId="{0CEFFBEB-193B-461C-936C-836F6B28329A}"/>
          </ac:spMkLst>
        </pc:spChg>
        <pc:spChg chg="add del mod">
          <ac:chgData name="Panzironi, Flavia" userId="2605e054-86b8-47a6-8c99-cd9580752c93" providerId="ADAL" clId="{AEAAEDEC-7AAA-47A7-8A2E-8330D1CAD628}" dt="2022-10-18T08:23:51.299" v="11540" actId="478"/>
          <ac:spMkLst>
            <pc:docMk/>
            <pc:sldMk cId="204722503" sldId="2146847675"/>
            <ac:spMk id="143" creationId="{E3A6AFA5-3484-4FC2-BE7A-0118241A33D7}"/>
          </ac:spMkLst>
        </pc:spChg>
        <pc:spChg chg="mod">
          <ac:chgData name="Panzironi, Flavia" userId="2605e054-86b8-47a6-8c99-cd9580752c93" providerId="ADAL" clId="{AEAAEDEC-7AAA-47A7-8A2E-8330D1CAD628}" dt="2022-10-14T09:23:45.068" v="9940" actId="1038"/>
          <ac:spMkLst>
            <pc:docMk/>
            <pc:sldMk cId="204722503" sldId="2146847675"/>
            <ac:spMk id="378" creationId="{1FC182AE-4A8A-4E67-869E-39781B5E40B5}"/>
          </ac:spMkLst>
        </pc:spChg>
        <pc:grpChg chg="del">
          <ac:chgData name="Panzironi, Flavia" userId="2605e054-86b8-47a6-8c99-cd9580752c93" providerId="ADAL" clId="{AEAAEDEC-7AAA-47A7-8A2E-8330D1CAD628}" dt="2022-10-12T14:02:14.598" v="8366" actId="478"/>
          <ac:grpSpMkLst>
            <pc:docMk/>
            <pc:sldMk cId="204722503" sldId="2146847675"/>
            <ac:grpSpMk id="15" creationId="{19EF9B01-639E-4E87-BEC7-0F0190B0B86D}"/>
          </ac:grpSpMkLst>
        </pc:grpChg>
        <pc:grpChg chg="del">
          <ac:chgData name="Panzironi, Flavia" userId="2605e054-86b8-47a6-8c99-cd9580752c93" providerId="ADAL" clId="{AEAAEDEC-7AAA-47A7-8A2E-8330D1CAD628}" dt="2022-10-12T14:02:19.529" v="8368" actId="478"/>
          <ac:grpSpMkLst>
            <pc:docMk/>
            <pc:sldMk cId="204722503" sldId="2146847675"/>
            <ac:grpSpMk id="16" creationId="{442252C0-2733-4A2B-8717-749880FEF9F7}"/>
          </ac:grpSpMkLst>
        </pc:grpChg>
        <pc:grpChg chg="mod topLvl">
          <ac:chgData name="Panzironi, Flavia" userId="2605e054-86b8-47a6-8c99-cd9580752c93" providerId="ADAL" clId="{AEAAEDEC-7AAA-47A7-8A2E-8330D1CAD628}" dt="2022-10-14T09:23:06.983" v="9910" actId="1037"/>
          <ac:grpSpMkLst>
            <pc:docMk/>
            <pc:sldMk cId="204722503" sldId="2146847675"/>
            <ac:grpSpMk id="279" creationId="{52ACF01A-74F0-4528-9AFD-416190A4A175}"/>
          </ac:grpSpMkLst>
        </pc:grpChg>
        <pc:grpChg chg="del">
          <ac:chgData name="Panzironi, Flavia" userId="2605e054-86b8-47a6-8c99-cd9580752c93" providerId="ADAL" clId="{AEAAEDEC-7AAA-47A7-8A2E-8330D1CAD628}" dt="2022-10-18T09:05:03.031" v="11602" actId="478"/>
          <ac:grpSpMkLst>
            <pc:docMk/>
            <pc:sldMk cId="204722503" sldId="2146847675"/>
            <ac:grpSpMk id="391" creationId="{B4E47A06-0887-40FB-8C16-0C478188BABD}"/>
          </ac:grpSpMkLst>
        </pc:grpChg>
        <pc:picChg chg="add mod modCrop">
          <ac:chgData name="Panzironi, Flavia" userId="2605e054-86b8-47a6-8c99-cd9580752c93" providerId="ADAL" clId="{AEAAEDEC-7AAA-47A7-8A2E-8330D1CAD628}" dt="2022-10-14T09:23:06.983" v="9910" actId="1037"/>
          <ac:picMkLst>
            <pc:docMk/>
            <pc:sldMk cId="204722503" sldId="2146847675"/>
            <ac:picMk id="3" creationId="{8DC20D1B-6DE2-484F-94BD-A9048BDDCC9F}"/>
          </ac:picMkLst>
        </pc:picChg>
        <pc:picChg chg="add mod">
          <ac:chgData name="Panzironi, Flavia" userId="2605e054-86b8-47a6-8c99-cd9580752c93" providerId="ADAL" clId="{AEAAEDEC-7AAA-47A7-8A2E-8330D1CAD628}" dt="2022-10-14T09:23:06.983" v="9910" actId="1037"/>
          <ac:picMkLst>
            <pc:docMk/>
            <pc:sldMk cId="204722503" sldId="2146847675"/>
            <ac:picMk id="5" creationId="{EA3215C1-0526-4CF9-8099-99F8F40BC4E3}"/>
          </ac:picMkLst>
        </pc:picChg>
        <pc:picChg chg="add mod modCrop">
          <ac:chgData name="Panzironi, Flavia" userId="2605e054-86b8-47a6-8c99-cd9580752c93" providerId="ADAL" clId="{AEAAEDEC-7AAA-47A7-8A2E-8330D1CAD628}" dt="2022-10-18T09:42:42.850" v="11610" actId="732"/>
          <ac:picMkLst>
            <pc:docMk/>
            <pc:sldMk cId="204722503" sldId="2146847675"/>
            <ac:picMk id="7" creationId="{5482B6A4-6B9C-4D14-A392-18DB2C27C5C7}"/>
          </ac:picMkLst>
        </pc:picChg>
        <pc:picChg chg="add del mod">
          <ac:chgData name="Panzironi, Flavia" userId="2605e054-86b8-47a6-8c99-cd9580752c93" providerId="ADAL" clId="{AEAAEDEC-7AAA-47A7-8A2E-8330D1CAD628}" dt="2022-10-12T14:51:15.983" v="8383" actId="478"/>
          <ac:picMkLst>
            <pc:docMk/>
            <pc:sldMk cId="204722503" sldId="2146847675"/>
            <ac:picMk id="7" creationId="{CFEA6C69-33D4-48BD-97E5-AFB5F83FEEB3}"/>
          </ac:picMkLst>
        </pc:picChg>
        <pc:picChg chg="add mod">
          <ac:chgData name="Panzironi, Flavia" userId="2605e054-86b8-47a6-8c99-cd9580752c93" providerId="ADAL" clId="{AEAAEDEC-7AAA-47A7-8A2E-8330D1CAD628}" dt="2022-10-18T08:46:47.533" v="11590" actId="1037"/>
          <ac:picMkLst>
            <pc:docMk/>
            <pc:sldMk cId="204722503" sldId="2146847675"/>
            <ac:picMk id="9" creationId="{1C45FB4C-4CF5-48C8-9D64-6590D167D076}"/>
          </ac:picMkLst>
        </pc:picChg>
        <pc:picChg chg="add mod">
          <ac:chgData name="Panzironi, Flavia" userId="2605e054-86b8-47a6-8c99-cd9580752c93" providerId="ADAL" clId="{AEAAEDEC-7AAA-47A7-8A2E-8330D1CAD628}" dt="2022-10-18T09:45:02.129" v="11615" actId="14100"/>
          <ac:picMkLst>
            <pc:docMk/>
            <pc:sldMk cId="204722503" sldId="2146847675"/>
            <ac:picMk id="10" creationId="{C76494B9-6E62-48FF-B70E-193A150DC379}"/>
          </ac:picMkLst>
        </pc:picChg>
        <pc:picChg chg="del">
          <ac:chgData name="Panzironi, Flavia" userId="2605e054-86b8-47a6-8c99-cd9580752c93" providerId="ADAL" clId="{AEAAEDEC-7AAA-47A7-8A2E-8330D1CAD628}" dt="2022-10-12T14:02:14.598" v="8366" actId="478"/>
          <ac:picMkLst>
            <pc:docMk/>
            <pc:sldMk cId="204722503" sldId="2146847675"/>
            <ac:picMk id="11" creationId="{C941688A-6A11-4A38-9012-8FB5DAFA9B04}"/>
          </ac:picMkLst>
        </pc:picChg>
        <pc:picChg chg="add mod">
          <ac:chgData name="Panzironi, Flavia" userId="2605e054-86b8-47a6-8c99-cd9580752c93" providerId="ADAL" clId="{AEAAEDEC-7AAA-47A7-8A2E-8330D1CAD628}" dt="2022-10-14T09:23:06.983" v="9910" actId="1037"/>
          <ac:picMkLst>
            <pc:docMk/>
            <pc:sldMk cId="204722503" sldId="2146847675"/>
            <ac:picMk id="12" creationId="{8441133A-99A4-4662-939D-4003E4372B38}"/>
          </ac:picMkLst>
        </pc:picChg>
        <pc:picChg chg="add del">
          <ac:chgData name="Panzironi, Flavia" userId="2605e054-86b8-47a6-8c99-cd9580752c93" providerId="ADAL" clId="{AEAAEDEC-7AAA-47A7-8A2E-8330D1CAD628}" dt="2022-10-18T09:50:08.398" v="11688" actId="478"/>
          <ac:picMkLst>
            <pc:docMk/>
            <pc:sldMk cId="204722503" sldId="2146847675"/>
            <ac:picMk id="13" creationId="{D01F10DE-AA13-48C5-8A11-2D0A3FF9E66F}"/>
          </ac:picMkLst>
        </pc:picChg>
        <pc:picChg chg="del topLvl">
          <ac:chgData name="Panzironi, Flavia" userId="2605e054-86b8-47a6-8c99-cd9580752c93" providerId="ADAL" clId="{AEAAEDEC-7AAA-47A7-8A2E-8330D1CAD628}" dt="2022-10-12T14:02:19.529" v="8368" actId="478"/>
          <ac:picMkLst>
            <pc:docMk/>
            <pc:sldMk cId="204722503" sldId="2146847675"/>
            <ac:picMk id="14" creationId="{ED70EEDD-69B8-4F8C-B1A8-84D5CF97F3E2}"/>
          </ac:picMkLst>
        </pc:picChg>
        <pc:picChg chg="add mod">
          <ac:chgData name="Panzironi, Flavia" userId="2605e054-86b8-47a6-8c99-cd9580752c93" providerId="ADAL" clId="{AEAAEDEC-7AAA-47A7-8A2E-8330D1CAD628}" dt="2022-10-14T09:23:06.983" v="9910" actId="1037"/>
          <ac:picMkLst>
            <pc:docMk/>
            <pc:sldMk cId="204722503" sldId="2146847675"/>
            <ac:picMk id="17" creationId="{2DBDA240-F5B9-4AA3-882B-B6838A588424}"/>
          </ac:picMkLst>
        </pc:picChg>
        <pc:picChg chg="add mod">
          <ac:chgData name="Panzironi, Flavia" userId="2605e054-86b8-47a6-8c99-cd9580752c93" providerId="ADAL" clId="{AEAAEDEC-7AAA-47A7-8A2E-8330D1CAD628}" dt="2022-10-14T09:23:06.983" v="9910" actId="1037"/>
          <ac:picMkLst>
            <pc:docMk/>
            <pc:sldMk cId="204722503" sldId="2146847675"/>
            <ac:picMk id="19" creationId="{D6682DC7-1B28-4617-B382-DDFF73A33695}"/>
          </ac:picMkLst>
        </pc:picChg>
        <pc:picChg chg="add del mod">
          <ac:chgData name="Panzironi, Flavia" userId="2605e054-86b8-47a6-8c99-cd9580752c93" providerId="ADAL" clId="{AEAAEDEC-7AAA-47A7-8A2E-8330D1CAD628}" dt="2022-10-14T09:28:38.853" v="9953" actId="478"/>
          <ac:picMkLst>
            <pc:docMk/>
            <pc:sldMk cId="204722503" sldId="2146847675"/>
            <ac:picMk id="23" creationId="{BDE84041-B175-4087-96B8-50C9302D3608}"/>
          </ac:picMkLst>
        </pc:picChg>
        <pc:picChg chg="add del mod">
          <ac:chgData name="Panzironi, Flavia" userId="2605e054-86b8-47a6-8c99-cd9580752c93" providerId="ADAL" clId="{AEAAEDEC-7AAA-47A7-8A2E-8330D1CAD628}" dt="2022-10-14T09:28:36.404" v="9952" actId="478"/>
          <ac:picMkLst>
            <pc:docMk/>
            <pc:sldMk cId="204722503" sldId="2146847675"/>
            <ac:picMk id="25" creationId="{A77AD28F-4EA1-4048-AD3C-E6A31F43DC3D}"/>
          </ac:picMkLst>
        </pc:picChg>
        <pc:picChg chg="add del mod modCrop">
          <ac:chgData name="Panzironi, Flavia" userId="2605e054-86b8-47a6-8c99-cd9580752c93" providerId="ADAL" clId="{AEAAEDEC-7AAA-47A7-8A2E-8330D1CAD628}" dt="2022-10-14T09:29:50.465" v="9967" actId="478"/>
          <ac:picMkLst>
            <pc:docMk/>
            <pc:sldMk cId="204722503" sldId="2146847675"/>
            <ac:picMk id="27" creationId="{4A6D9497-7975-4E36-A34F-9680C1BED2EA}"/>
          </ac:picMkLst>
        </pc:picChg>
        <pc:picChg chg="add mod modCrop">
          <ac:chgData name="Panzironi, Flavia" userId="2605e054-86b8-47a6-8c99-cd9580752c93" providerId="ADAL" clId="{AEAAEDEC-7AAA-47A7-8A2E-8330D1CAD628}" dt="2022-10-14T09:30:20.432" v="9970" actId="732"/>
          <ac:picMkLst>
            <pc:docMk/>
            <pc:sldMk cId="204722503" sldId="2146847675"/>
            <ac:picMk id="29" creationId="{6EF58866-A67A-4D1E-8B5D-87A03405C236}"/>
          </ac:picMkLst>
        </pc:picChg>
        <pc:picChg chg="add mod">
          <ac:chgData name="Panzironi, Flavia" userId="2605e054-86b8-47a6-8c99-cd9580752c93" providerId="ADAL" clId="{AEAAEDEC-7AAA-47A7-8A2E-8330D1CAD628}" dt="2022-10-14T09:30:42.358" v="9973" actId="1076"/>
          <ac:picMkLst>
            <pc:docMk/>
            <pc:sldMk cId="204722503" sldId="2146847675"/>
            <ac:picMk id="31" creationId="{A0E7C53C-780B-4C60-8B13-EA0346F6FEA0}"/>
          </ac:picMkLst>
        </pc:picChg>
        <pc:picChg chg="add mod modCrop">
          <ac:chgData name="Panzironi, Flavia" userId="2605e054-86b8-47a6-8c99-cd9580752c93" providerId="ADAL" clId="{AEAAEDEC-7AAA-47A7-8A2E-8330D1CAD628}" dt="2022-10-14T09:31:29.333" v="9981" actId="732"/>
          <ac:picMkLst>
            <pc:docMk/>
            <pc:sldMk cId="204722503" sldId="2146847675"/>
            <ac:picMk id="33" creationId="{49D5E971-CC56-4B92-AE46-F53E83443BA7}"/>
          </ac:picMkLst>
        </pc:picChg>
        <pc:picChg chg="add mod">
          <ac:chgData name="Panzironi, Flavia" userId="2605e054-86b8-47a6-8c99-cd9580752c93" providerId="ADAL" clId="{AEAAEDEC-7AAA-47A7-8A2E-8330D1CAD628}" dt="2022-10-18T09:05:13.595" v="11604" actId="1076"/>
          <ac:picMkLst>
            <pc:docMk/>
            <pc:sldMk cId="204722503" sldId="2146847675"/>
            <ac:picMk id="93" creationId="{3C0B47E0-EE0A-43EB-A038-508BBA02D367}"/>
          </ac:picMkLst>
        </pc:picChg>
        <pc:picChg chg="del">
          <ac:chgData name="Panzironi, Flavia" userId="2605e054-86b8-47a6-8c99-cd9580752c93" providerId="ADAL" clId="{AEAAEDEC-7AAA-47A7-8A2E-8330D1CAD628}" dt="2022-10-12T14:02:16.112" v="8367" actId="478"/>
          <ac:picMkLst>
            <pc:docMk/>
            <pc:sldMk cId="204722503" sldId="2146847675"/>
            <ac:picMk id="93" creationId="{7D53193E-C5AF-4F59-9060-EDF35BC9C46C}"/>
          </ac:picMkLst>
        </pc:picChg>
        <pc:picChg chg="add mod modCrop">
          <ac:chgData name="Panzironi, Flavia" userId="2605e054-86b8-47a6-8c99-cd9580752c93" providerId="ADAL" clId="{AEAAEDEC-7AAA-47A7-8A2E-8330D1CAD628}" dt="2022-10-14T09:31:42.356" v="9983" actId="1076"/>
          <ac:picMkLst>
            <pc:docMk/>
            <pc:sldMk cId="204722503" sldId="2146847675"/>
            <ac:picMk id="142" creationId="{164B7CF8-4E4A-435B-A423-C94FCABF4D45}"/>
          </ac:picMkLst>
        </pc:picChg>
        <pc:picChg chg="mod">
          <ac:chgData name="Panzironi, Flavia" userId="2605e054-86b8-47a6-8c99-cd9580752c93" providerId="ADAL" clId="{AEAAEDEC-7AAA-47A7-8A2E-8330D1CAD628}" dt="2022-10-14T09:24:00.494" v="9941" actId="14100"/>
          <ac:picMkLst>
            <pc:docMk/>
            <pc:sldMk cId="204722503" sldId="2146847675"/>
            <ac:picMk id="379" creationId="{1D196986-10C4-4DCB-BA1A-2094CA6F7E1C}"/>
          </ac:picMkLst>
        </pc:picChg>
        <pc:picChg chg="del">
          <ac:chgData name="Panzironi, Flavia" userId="2605e054-86b8-47a6-8c99-cd9580752c93" providerId="ADAL" clId="{AEAAEDEC-7AAA-47A7-8A2E-8330D1CAD628}" dt="2022-10-12T14:02:09.751" v="8365" actId="478"/>
          <ac:picMkLst>
            <pc:docMk/>
            <pc:sldMk cId="204722503" sldId="2146847675"/>
            <ac:picMk id="384" creationId="{9CCEAE1C-B8CE-4036-A4EF-439447DD7B9F}"/>
          </ac:picMkLst>
        </pc:picChg>
        <pc:picChg chg="mod">
          <ac:chgData name="Panzironi, Flavia" userId="2605e054-86b8-47a6-8c99-cd9580752c93" providerId="ADAL" clId="{AEAAEDEC-7AAA-47A7-8A2E-8330D1CAD628}" dt="2022-10-14T09:23:45.068" v="9940" actId="1038"/>
          <ac:picMkLst>
            <pc:docMk/>
            <pc:sldMk cId="204722503" sldId="2146847675"/>
            <ac:picMk id="392" creationId="{DDC4B02A-BE1D-4C49-84FB-1F18224B2FF8}"/>
          </ac:picMkLst>
        </pc:picChg>
        <pc:picChg chg="del mod">
          <ac:chgData name="Panzironi, Flavia" userId="2605e054-86b8-47a6-8c99-cd9580752c93" providerId="ADAL" clId="{AEAAEDEC-7AAA-47A7-8A2E-8330D1CAD628}" dt="2022-10-18T09:05:03.031" v="11602" actId="478"/>
          <ac:picMkLst>
            <pc:docMk/>
            <pc:sldMk cId="204722503" sldId="2146847675"/>
            <ac:picMk id="393" creationId="{85429D41-FFB0-4CFB-A072-8FED4D7B4AE4}"/>
          </ac:picMkLst>
        </pc:picChg>
        <pc:cxnChg chg="del">
          <ac:chgData name="Panzironi, Flavia" userId="2605e054-86b8-47a6-8c99-cd9580752c93" providerId="ADAL" clId="{AEAAEDEC-7AAA-47A7-8A2E-8330D1CAD628}" dt="2022-10-12T14:02:22.354" v="8369" actId="478"/>
          <ac:cxnSpMkLst>
            <pc:docMk/>
            <pc:sldMk cId="204722503" sldId="2146847675"/>
            <ac:cxnSpMk id="375" creationId="{AE60470A-873F-4619-82FB-7E73BC331EC4}"/>
          </ac:cxnSpMkLst>
        </pc:cxnChg>
        <pc:cxnChg chg="mod">
          <ac:chgData name="Panzironi, Flavia" userId="2605e054-86b8-47a6-8c99-cd9580752c93" providerId="ADAL" clId="{AEAAEDEC-7AAA-47A7-8A2E-8330D1CAD628}" dt="2022-10-14T09:23:37.103" v="9912" actId="14100"/>
          <ac:cxnSpMkLst>
            <pc:docMk/>
            <pc:sldMk cId="204722503" sldId="2146847675"/>
            <ac:cxnSpMk id="380" creationId="{F11B5E92-B18E-4F57-91F8-BF7E17302447}"/>
          </ac:cxnSpMkLst>
        </pc:cxnChg>
        <pc:cxnChg chg="del">
          <ac:chgData name="Panzironi, Flavia" userId="2605e054-86b8-47a6-8c99-cd9580752c93" providerId="ADAL" clId="{AEAAEDEC-7AAA-47A7-8A2E-8330D1CAD628}" dt="2022-10-12T14:02:25.645" v="8370" actId="478"/>
          <ac:cxnSpMkLst>
            <pc:docMk/>
            <pc:sldMk cId="204722503" sldId="2146847675"/>
            <ac:cxnSpMk id="385" creationId="{DB2D0211-B10F-4F5F-A89B-D8C288872270}"/>
          </ac:cxnSpMkLst>
        </pc:cxnChg>
        <pc:cxnChg chg="del">
          <ac:chgData name="Panzironi, Flavia" userId="2605e054-86b8-47a6-8c99-cd9580752c93" providerId="ADAL" clId="{AEAAEDEC-7AAA-47A7-8A2E-8330D1CAD628}" dt="2022-10-12T14:02:29.763" v="8371" actId="478"/>
          <ac:cxnSpMkLst>
            <pc:docMk/>
            <pc:sldMk cId="204722503" sldId="2146847675"/>
            <ac:cxnSpMk id="386" creationId="{3DC667C5-3EFE-44D6-BA21-0B907C738160}"/>
          </ac:cxnSpMkLst>
        </pc:cxnChg>
        <pc:cxnChg chg="del">
          <ac:chgData name="Panzironi, Flavia" userId="2605e054-86b8-47a6-8c99-cd9580752c93" providerId="ADAL" clId="{AEAAEDEC-7AAA-47A7-8A2E-8330D1CAD628}" dt="2022-10-12T14:02:33.937" v="8372" actId="478"/>
          <ac:cxnSpMkLst>
            <pc:docMk/>
            <pc:sldMk cId="204722503" sldId="2146847675"/>
            <ac:cxnSpMk id="387" creationId="{1F4CA731-25E4-4716-905E-3EDB8CE8359B}"/>
          </ac:cxnSpMkLst>
        </pc:cxnChg>
      </pc:sldChg>
      <pc:sldChg chg="add">
        <pc:chgData name="Panzironi, Flavia" userId="2605e054-86b8-47a6-8c99-cd9580752c93" providerId="ADAL" clId="{AEAAEDEC-7AAA-47A7-8A2E-8330D1CAD628}" dt="2022-10-18T09:55:20.407" v="11709"/>
        <pc:sldMkLst>
          <pc:docMk/>
          <pc:sldMk cId="1334221795" sldId="2146847675"/>
        </pc:sldMkLst>
      </pc:sldChg>
      <pc:sldChg chg="addSp delSp modSp mod ord">
        <pc:chgData name="Panzironi, Flavia" userId="2605e054-86b8-47a6-8c99-cd9580752c93" providerId="ADAL" clId="{AEAAEDEC-7AAA-47A7-8A2E-8330D1CAD628}" dt="2022-10-21T06:24:50.259" v="12639" actId="1076"/>
        <pc:sldMkLst>
          <pc:docMk/>
          <pc:sldMk cId="1909445344" sldId="2146847676"/>
        </pc:sldMkLst>
        <pc:spChg chg="add del mod">
          <ac:chgData name="Panzironi, Flavia" userId="2605e054-86b8-47a6-8c99-cd9580752c93" providerId="ADAL" clId="{AEAAEDEC-7AAA-47A7-8A2E-8330D1CAD628}" dt="2022-10-18T08:17:42.504" v="11538" actId="478"/>
          <ac:spMkLst>
            <pc:docMk/>
            <pc:sldMk cId="1909445344" sldId="2146847676"/>
            <ac:spMk id="5" creationId="{77703BD7-DBB5-481D-8C13-8F40BCB8BDCA}"/>
          </ac:spMkLst>
        </pc:spChg>
        <pc:spChg chg="topLvl">
          <ac:chgData name="Panzironi, Flavia" userId="2605e054-86b8-47a6-8c99-cd9580752c93" providerId="ADAL" clId="{AEAAEDEC-7AAA-47A7-8A2E-8330D1CAD628}" dt="2022-10-21T06:23:24.709" v="12624" actId="478"/>
          <ac:spMkLst>
            <pc:docMk/>
            <pc:sldMk cId="1909445344" sldId="2146847676"/>
            <ac:spMk id="5" creationId="{BCEE9983-BAED-3FCF-E89B-98F86A1C3890}"/>
          </ac:spMkLst>
        </pc:spChg>
        <pc:spChg chg="mod">
          <ac:chgData name="Panzironi, Flavia" userId="2605e054-86b8-47a6-8c99-cd9580752c93" providerId="ADAL" clId="{AEAAEDEC-7AAA-47A7-8A2E-8330D1CAD628}" dt="2022-10-14T10:47:52.697" v="10246" actId="1037"/>
          <ac:spMkLst>
            <pc:docMk/>
            <pc:sldMk cId="1909445344" sldId="2146847676"/>
            <ac:spMk id="24" creationId="{4B833119-A58A-C050-BBDF-8B44D8AC8831}"/>
          </ac:spMkLst>
        </pc:spChg>
        <pc:spChg chg="add mod">
          <ac:chgData name="Panzironi, Flavia" userId="2605e054-86b8-47a6-8c99-cd9580752c93" providerId="ADAL" clId="{AEAAEDEC-7AAA-47A7-8A2E-8330D1CAD628}" dt="2022-10-14T10:54:18.252" v="10268" actId="1076"/>
          <ac:spMkLst>
            <pc:docMk/>
            <pc:sldMk cId="1909445344" sldId="2146847676"/>
            <ac:spMk id="83" creationId="{746E7C18-157F-434B-9E03-FAE8C7F4E564}"/>
          </ac:spMkLst>
        </pc:spChg>
        <pc:spChg chg="add mod">
          <ac:chgData name="Panzironi, Flavia" userId="2605e054-86b8-47a6-8c99-cd9580752c93" providerId="ADAL" clId="{AEAAEDEC-7AAA-47A7-8A2E-8330D1CAD628}" dt="2022-10-14T10:55:47.169" v="10277" actId="1076"/>
          <ac:spMkLst>
            <pc:docMk/>
            <pc:sldMk cId="1909445344" sldId="2146847676"/>
            <ac:spMk id="85" creationId="{DB06483E-F757-44A6-A974-2999C5036149}"/>
          </ac:spMkLst>
        </pc:spChg>
        <pc:spChg chg="add mod">
          <ac:chgData name="Panzironi, Flavia" userId="2605e054-86b8-47a6-8c99-cd9580752c93" providerId="ADAL" clId="{AEAAEDEC-7AAA-47A7-8A2E-8330D1CAD628}" dt="2022-10-14T10:53:05.082" v="10257" actId="164"/>
          <ac:spMkLst>
            <pc:docMk/>
            <pc:sldMk cId="1909445344" sldId="2146847676"/>
            <ac:spMk id="97" creationId="{E0F0C83B-99E6-49B1-9A45-7C0D24062F42}"/>
          </ac:spMkLst>
        </pc:spChg>
        <pc:spChg chg="add mod">
          <ac:chgData name="Panzironi, Flavia" userId="2605e054-86b8-47a6-8c99-cd9580752c93" providerId="ADAL" clId="{AEAAEDEC-7AAA-47A7-8A2E-8330D1CAD628}" dt="2022-10-14T10:53:32.513" v="10262" actId="164"/>
          <ac:spMkLst>
            <pc:docMk/>
            <pc:sldMk cId="1909445344" sldId="2146847676"/>
            <ac:spMk id="272" creationId="{678F4E25-EB3B-4C5B-BA53-FA8820B0A86B}"/>
          </ac:spMkLst>
        </pc:spChg>
        <pc:grpChg chg="add mod">
          <ac:chgData name="Panzironi, Flavia" userId="2605e054-86b8-47a6-8c99-cd9580752c93" providerId="ADAL" clId="{AEAAEDEC-7AAA-47A7-8A2E-8330D1CAD628}" dt="2022-10-14T10:53:10.422" v="10258" actId="1076"/>
          <ac:grpSpMkLst>
            <pc:docMk/>
            <pc:sldMk cId="1909445344" sldId="2146847676"/>
            <ac:grpSpMk id="2" creationId="{0C140A12-74D5-4E08-8A6E-E6F0E1EC4045}"/>
          </ac:grpSpMkLst>
        </pc:grpChg>
        <pc:grpChg chg="del mod">
          <ac:chgData name="Panzironi, Flavia" userId="2605e054-86b8-47a6-8c99-cd9580752c93" providerId="ADAL" clId="{AEAAEDEC-7AAA-47A7-8A2E-8330D1CAD628}" dt="2022-10-14T10:39:16.739" v="10213" actId="478"/>
          <ac:grpSpMkLst>
            <pc:docMk/>
            <pc:sldMk cId="1909445344" sldId="2146847676"/>
            <ac:grpSpMk id="2" creationId="{A95C0CC6-9F64-DE86-F3FE-50D04E5DD9BA}"/>
          </ac:grpSpMkLst>
        </pc:grpChg>
        <pc:grpChg chg="add mod">
          <ac:chgData name="Panzironi, Flavia" userId="2605e054-86b8-47a6-8c99-cd9580752c93" providerId="ADAL" clId="{AEAAEDEC-7AAA-47A7-8A2E-8330D1CAD628}" dt="2022-10-14T10:53:36.362" v="10263" actId="1076"/>
          <ac:grpSpMkLst>
            <pc:docMk/>
            <pc:sldMk cId="1909445344" sldId="2146847676"/>
            <ac:grpSpMk id="4" creationId="{85CE0666-7D2F-43C8-B824-38DDC51E6EC3}"/>
          </ac:grpSpMkLst>
        </pc:grpChg>
        <pc:grpChg chg="del">
          <ac:chgData name="Panzironi, Flavia" userId="2605e054-86b8-47a6-8c99-cd9580752c93" providerId="ADAL" clId="{AEAAEDEC-7AAA-47A7-8A2E-8330D1CAD628}" dt="2022-10-21T06:23:24.709" v="12624" actId="478"/>
          <ac:grpSpMkLst>
            <pc:docMk/>
            <pc:sldMk cId="1909445344" sldId="2146847676"/>
            <ac:grpSpMk id="9" creationId="{622D6413-4C8C-B59F-5122-50013E610DE0}"/>
          </ac:grpSpMkLst>
        </pc:grpChg>
        <pc:grpChg chg="mod">
          <ac:chgData name="Panzironi, Flavia" userId="2605e054-86b8-47a6-8c99-cd9580752c93" providerId="ADAL" clId="{AEAAEDEC-7AAA-47A7-8A2E-8330D1CAD628}" dt="2022-10-14T09:06:24.229" v="9837" actId="1036"/>
          <ac:grpSpMkLst>
            <pc:docMk/>
            <pc:sldMk cId="1909445344" sldId="2146847676"/>
            <ac:grpSpMk id="224" creationId="{E053C5F5-636C-4E83-AE9C-255BDC9FDEA8}"/>
          </ac:grpSpMkLst>
        </pc:grpChg>
        <pc:picChg chg="mod">
          <ac:chgData name="Panzironi, Flavia" userId="2605e054-86b8-47a6-8c99-cd9580752c93" providerId="ADAL" clId="{AEAAEDEC-7AAA-47A7-8A2E-8330D1CAD628}" dt="2022-10-14T10:43:44.637" v="10231" actId="14100"/>
          <ac:picMkLst>
            <pc:docMk/>
            <pc:sldMk cId="1909445344" sldId="2146847676"/>
            <ac:picMk id="3" creationId="{5276A903-B6A6-6D82-51DA-23F5904C57A4}"/>
          </ac:picMkLst>
        </pc:picChg>
        <pc:picChg chg="del mod topLvl">
          <ac:chgData name="Panzironi, Flavia" userId="2605e054-86b8-47a6-8c99-cd9580752c93" providerId="ADAL" clId="{AEAAEDEC-7AAA-47A7-8A2E-8330D1CAD628}" dt="2022-10-21T06:23:24.709" v="12624" actId="478"/>
          <ac:picMkLst>
            <pc:docMk/>
            <pc:sldMk cId="1909445344" sldId="2146847676"/>
            <ac:picMk id="6" creationId="{0F58BCC9-0310-71EB-274C-50A38C6AC9F8}"/>
          </ac:picMkLst>
        </pc:picChg>
        <pc:picChg chg="del">
          <ac:chgData name="Panzironi, Flavia" userId="2605e054-86b8-47a6-8c99-cd9580752c93" providerId="ADAL" clId="{AEAAEDEC-7AAA-47A7-8A2E-8330D1CAD628}" dt="2022-10-14T08:32:49.592" v="9790" actId="478"/>
          <ac:picMkLst>
            <pc:docMk/>
            <pc:sldMk cId="1909445344" sldId="2146847676"/>
            <ac:picMk id="9" creationId="{E33CF990-FCE9-7ED4-B835-B7AE64AE0E6F}"/>
          </ac:picMkLst>
        </pc:picChg>
        <pc:picChg chg="del">
          <ac:chgData name="Panzironi, Flavia" userId="2605e054-86b8-47a6-8c99-cd9580752c93" providerId="ADAL" clId="{AEAAEDEC-7AAA-47A7-8A2E-8330D1CAD628}" dt="2022-10-14T08:32:46.134" v="9789" actId="478"/>
          <ac:picMkLst>
            <pc:docMk/>
            <pc:sldMk cId="1909445344" sldId="2146847676"/>
            <ac:picMk id="11" creationId="{A47D1447-7E57-9776-6EAB-240084142518}"/>
          </ac:picMkLst>
        </pc:picChg>
        <pc:picChg chg="mod">
          <ac:chgData name="Panzironi, Flavia" userId="2605e054-86b8-47a6-8c99-cd9580752c93" providerId="ADAL" clId="{AEAAEDEC-7AAA-47A7-8A2E-8330D1CAD628}" dt="2022-10-14T08:38:28.415" v="9826" actId="1076"/>
          <ac:picMkLst>
            <pc:docMk/>
            <pc:sldMk cId="1909445344" sldId="2146847676"/>
            <ac:picMk id="12" creationId="{DD81A6B5-94C0-4389-877A-7BC8E11711F6}"/>
          </ac:picMkLst>
        </pc:picChg>
        <pc:picChg chg="mod">
          <ac:chgData name="Panzironi, Flavia" userId="2605e054-86b8-47a6-8c99-cd9580752c93" providerId="ADAL" clId="{AEAAEDEC-7AAA-47A7-8A2E-8330D1CAD628}" dt="2022-10-21T06:24:20.326" v="12635" actId="14100"/>
          <ac:picMkLst>
            <pc:docMk/>
            <pc:sldMk cId="1909445344" sldId="2146847676"/>
            <ac:picMk id="14" creationId="{F7499CB4-7824-4693-5469-A52291DD1F5F}"/>
          </ac:picMkLst>
        </pc:picChg>
        <pc:picChg chg="mod">
          <ac:chgData name="Panzironi, Flavia" userId="2605e054-86b8-47a6-8c99-cd9580752c93" providerId="ADAL" clId="{AEAAEDEC-7AAA-47A7-8A2E-8330D1CAD628}" dt="2022-10-14T09:06:50.983" v="9867" actId="1036"/>
          <ac:picMkLst>
            <pc:docMk/>
            <pc:sldMk cId="1909445344" sldId="2146847676"/>
            <ac:picMk id="21" creationId="{C08FDD9D-340D-5B05-9E55-4D61303ECD02}"/>
          </ac:picMkLst>
        </pc:picChg>
        <pc:picChg chg="mod">
          <ac:chgData name="Panzironi, Flavia" userId="2605e054-86b8-47a6-8c99-cd9580752c93" providerId="ADAL" clId="{AEAAEDEC-7AAA-47A7-8A2E-8330D1CAD628}" dt="2022-10-14T09:06:50.983" v="9867" actId="1036"/>
          <ac:picMkLst>
            <pc:docMk/>
            <pc:sldMk cId="1909445344" sldId="2146847676"/>
            <ac:picMk id="22" creationId="{761FCB98-BB41-AD14-E0FD-DD88391969AE}"/>
          </ac:picMkLst>
        </pc:picChg>
        <pc:picChg chg="del mod">
          <ac:chgData name="Panzironi, Flavia" userId="2605e054-86b8-47a6-8c99-cd9580752c93" providerId="ADAL" clId="{AEAAEDEC-7AAA-47A7-8A2E-8330D1CAD628}" dt="2022-10-14T10:52:45.166" v="10252" actId="478"/>
          <ac:picMkLst>
            <pc:docMk/>
            <pc:sldMk cId="1909445344" sldId="2146847676"/>
            <ac:picMk id="23" creationId="{67467F3C-F355-A3C9-A974-B513476E7BB2}"/>
          </ac:picMkLst>
        </pc:picChg>
        <pc:picChg chg="mod">
          <ac:chgData name="Panzironi, Flavia" userId="2605e054-86b8-47a6-8c99-cd9580752c93" providerId="ADAL" clId="{AEAAEDEC-7AAA-47A7-8A2E-8330D1CAD628}" dt="2022-10-14T10:53:05.082" v="10257" actId="164"/>
          <ac:picMkLst>
            <pc:docMk/>
            <pc:sldMk cId="1909445344" sldId="2146847676"/>
            <ac:picMk id="27" creationId="{6C531B0F-6E91-C5A5-6DDA-5F2E871A2912}"/>
          </ac:picMkLst>
        </pc:picChg>
        <pc:picChg chg="mod">
          <ac:chgData name="Panzironi, Flavia" userId="2605e054-86b8-47a6-8c99-cd9580752c93" providerId="ADAL" clId="{AEAAEDEC-7AAA-47A7-8A2E-8330D1CAD628}" dt="2022-10-14T10:41:46.313" v="10227" actId="1076"/>
          <ac:picMkLst>
            <pc:docMk/>
            <pc:sldMk cId="1909445344" sldId="2146847676"/>
            <ac:picMk id="29" creationId="{219EC43A-47C8-4B27-B0A0-6C3D80C55CC9}"/>
          </ac:picMkLst>
        </pc:picChg>
        <pc:picChg chg="mod">
          <ac:chgData name="Panzironi, Flavia" userId="2605e054-86b8-47a6-8c99-cd9580752c93" providerId="ADAL" clId="{AEAAEDEC-7AAA-47A7-8A2E-8330D1CAD628}" dt="2022-10-21T06:22:08.897" v="12623" actId="14100"/>
          <ac:picMkLst>
            <pc:docMk/>
            <pc:sldMk cId="1909445344" sldId="2146847676"/>
            <ac:picMk id="31" creationId="{247D5876-E8DD-30DD-584B-9797BCF64FE4}"/>
          </ac:picMkLst>
        </pc:picChg>
        <pc:picChg chg="del">
          <ac:chgData name="Panzironi, Flavia" userId="2605e054-86b8-47a6-8c99-cd9580752c93" providerId="ADAL" clId="{AEAAEDEC-7AAA-47A7-8A2E-8330D1CAD628}" dt="2022-10-21T06:23:32.846" v="12627" actId="478"/>
          <ac:picMkLst>
            <pc:docMk/>
            <pc:sldMk cId="1909445344" sldId="2146847676"/>
            <ac:picMk id="33" creationId="{EA8C95EA-59BE-066D-7922-47B5B87E3851}"/>
          </ac:picMkLst>
        </pc:picChg>
        <pc:picChg chg="mod">
          <ac:chgData name="Panzironi, Flavia" userId="2605e054-86b8-47a6-8c99-cd9580752c93" providerId="ADAL" clId="{AEAAEDEC-7AAA-47A7-8A2E-8330D1CAD628}" dt="2022-10-14T09:06:50.983" v="9867" actId="1036"/>
          <ac:picMkLst>
            <pc:docMk/>
            <pc:sldMk cId="1909445344" sldId="2146847676"/>
            <ac:picMk id="45" creationId="{83A2B3E0-AEBF-B27B-43A0-28FD80F32377}"/>
          </ac:picMkLst>
        </pc:picChg>
        <pc:picChg chg="del">
          <ac:chgData name="Panzironi, Flavia" userId="2605e054-86b8-47a6-8c99-cd9580752c93" providerId="ADAL" clId="{AEAAEDEC-7AAA-47A7-8A2E-8330D1CAD628}" dt="2022-10-21T06:23:42.997" v="12630" actId="478"/>
          <ac:picMkLst>
            <pc:docMk/>
            <pc:sldMk cId="1909445344" sldId="2146847676"/>
            <ac:picMk id="50" creationId="{CEC94780-71C4-4B36-84F1-CBE9E909976F}"/>
          </ac:picMkLst>
        </pc:picChg>
        <pc:picChg chg="mod">
          <ac:chgData name="Panzironi, Flavia" userId="2605e054-86b8-47a6-8c99-cd9580752c93" providerId="ADAL" clId="{AEAAEDEC-7AAA-47A7-8A2E-8330D1CAD628}" dt="2022-10-14T08:38:28.415" v="9826" actId="1076"/>
          <ac:picMkLst>
            <pc:docMk/>
            <pc:sldMk cId="1909445344" sldId="2146847676"/>
            <ac:picMk id="52" creationId="{5863BB36-AFA2-4D69-B194-3C2D2BD9D45E}"/>
          </ac:picMkLst>
        </pc:picChg>
        <pc:picChg chg="mod">
          <ac:chgData name="Panzironi, Flavia" userId="2605e054-86b8-47a6-8c99-cd9580752c93" providerId="ADAL" clId="{AEAAEDEC-7AAA-47A7-8A2E-8330D1CAD628}" dt="2022-10-14T09:06:50.983" v="9867" actId="1036"/>
          <ac:picMkLst>
            <pc:docMk/>
            <pc:sldMk cId="1909445344" sldId="2146847676"/>
            <ac:picMk id="62" creationId="{01A02B11-7139-4521-9E67-9DF0521EB12D}"/>
          </ac:picMkLst>
        </pc:picChg>
        <pc:picChg chg="mod">
          <ac:chgData name="Panzironi, Flavia" userId="2605e054-86b8-47a6-8c99-cd9580752c93" providerId="ADAL" clId="{AEAAEDEC-7AAA-47A7-8A2E-8330D1CAD628}" dt="2022-10-14T09:06:50.983" v="9867" actId="1036"/>
          <ac:picMkLst>
            <pc:docMk/>
            <pc:sldMk cId="1909445344" sldId="2146847676"/>
            <ac:picMk id="70" creationId="{93F5B859-E8D6-4AAF-5B5B-70A47D0A7D3D}"/>
          </ac:picMkLst>
        </pc:picChg>
        <pc:picChg chg="add del mod">
          <ac:chgData name="Panzironi, Flavia" userId="2605e054-86b8-47a6-8c99-cd9580752c93" providerId="ADAL" clId="{AEAAEDEC-7AAA-47A7-8A2E-8330D1CAD628}" dt="2022-10-14T10:53:25.165" v="10261" actId="478"/>
          <ac:picMkLst>
            <pc:docMk/>
            <pc:sldMk cId="1909445344" sldId="2146847676"/>
            <ac:picMk id="75" creationId="{4F5292BB-3227-4A8C-87B5-307DB9D52F59}"/>
          </ac:picMkLst>
        </pc:picChg>
        <pc:picChg chg="del">
          <ac:chgData name="Panzironi, Flavia" userId="2605e054-86b8-47a6-8c99-cd9580752c93" providerId="ADAL" clId="{AEAAEDEC-7AAA-47A7-8A2E-8330D1CAD628}" dt="2022-10-14T10:53:25.165" v="10261" actId="478"/>
          <ac:picMkLst>
            <pc:docMk/>
            <pc:sldMk cId="1909445344" sldId="2146847676"/>
            <ac:picMk id="77" creationId="{97D7984D-9D7F-82D4-70BE-F953F32DA800}"/>
          </ac:picMkLst>
        </pc:picChg>
        <pc:picChg chg="del">
          <ac:chgData name="Panzironi, Flavia" userId="2605e054-86b8-47a6-8c99-cd9580752c93" providerId="ADAL" clId="{AEAAEDEC-7AAA-47A7-8A2E-8330D1CAD628}" dt="2022-10-14T10:52:48.123" v="10254" actId="478"/>
          <ac:picMkLst>
            <pc:docMk/>
            <pc:sldMk cId="1909445344" sldId="2146847676"/>
            <ac:picMk id="79" creationId="{891B7F02-21A7-4796-353E-852E302355AA}"/>
          </ac:picMkLst>
        </pc:picChg>
        <pc:picChg chg="del">
          <ac:chgData name="Panzironi, Flavia" userId="2605e054-86b8-47a6-8c99-cd9580752c93" providerId="ADAL" clId="{AEAAEDEC-7AAA-47A7-8A2E-8330D1CAD628}" dt="2022-10-14T10:52:46.682" v="10253" actId="478"/>
          <ac:picMkLst>
            <pc:docMk/>
            <pc:sldMk cId="1909445344" sldId="2146847676"/>
            <ac:picMk id="80" creationId="{156FD358-B233-BBD9-5065-529227AAEA78}"/>
          </ac:picMkLst>
        </pc:picChg>
        <pc:picChg chg="del">
          <ac:chgData name="Panzironi, Flavia" userId="2605e054-86b8-47a6-8c99-cd9580752c93" providerId="ADAL" clId="{AEAAEDEC-7AAA-47A7-8A2E-8330D1CAD628}" dt="2022-10-14T10:53:22.737" v="10260" actId="478"/>
          <ac:picMkLst>
            <pc:docMk/>
            <pc:sldMk cId="1909445344" sldId="2146847676"/>
            <ac:picMk id="81" creationId="{23FA1212-1858-19B2-AAF4-106821E220DB}"/>
          </ac:picMkLst>
        </pc:picChg>
        <pc:picChg chg="add mod">
          <ac:chgData name="Panzironi, Flavia" userId="2605e054-86b8-47a6-8c99-cd9580752c93" providerId="ADAL" clId="{AEAAEDEC-7AAA-47A7-8A2E-8330D1CAD628}" dt="2022-10-14T10:54:12.217" v="10266" actId="1076"/>
          <ac:picMkLst>
            <pc:docMk/>
            <pc:sldMk cId="1909445344" sldId="2146847676"/>
            <ac:picMk id="82" creationId="{74BE8302-B2C9-4BBF-9EBF-38083A97C949}"/>
          </ac:picMkLst>
        </pc:picChg>
        <pc:picChg chg="add mod">
          <ac:chgData name="Panzironi, Flavia" userId="2605e054-86b8-47a6-8c99-cd9580752c93" providerId="ADAL" clId="{AEAAEDEC-7AAA-47A7-8A2E-8330D1CAD628}" dt="2022-10-14T10:54:56.837" v="10269"/>
          <ac:picMkLst>
            <pc:docMk/>
            <pc:sldMk cId="1909445344" sldId="2146847676"/>
            <ac:picMk id="84" creationId="{AEB8957E-6E18-4559-9CA2-368ECDF824CE}"/>
          </ac:picMkLst>
        </pc:picChg>
        <pc:picChg chg="add mod">
          <ac:chgData name="Panzironi, Flavia" userId="2605e054-86b8-47a6-8c99-cd9580752c93" providerId="ADAL" clId="{AEAAEDEC-7AAA-47A7-8A2E-8330D1CAD628}" dt="2022-10-14T12:01:30.898" v="10339" actId="1076"/>
          <ac:picMkLst>
            <pc:docMk/>
            <pc:sldMk cId="1909445344" sldId="2146847676"/>
            <ac:picMk id="86" creationId="{2F1A4AE3-3CA2-4234-BA92-3D7AA35B1C9A}"/>
          </ac:picMkLst>
        </pc:picChg>
        <pc:picChg chg="add mod">
          <ac:chgData name="Panzironi, Flavia" userId="2605e054-86b8-47a6-8c99-cd9580752c93" providerId="ADAL" clId="{AEAAEDEC-7AAA-47A7-8A2E-8330D1CAD628}" dt="2022-10-14T12:01:30.898" v="10339" actId="1076"/>
          <ac:picMkLst>
            <pc:docMk/>
            <pc:sldMk cId="1909445344" sldId="2146847676"/>
            <ac:picMk id="87" creationId="{37173613-DB08-489D-8C37-EE9E83C4152E}"/>
          </ac:picMkLst>
        </pc:picChg>
        <pc:picChg chg="add mod">
          <ac:chgData name="Panzironi, Flavia" userId="2605e054-86b8-47a6-8c99-cd9580752c93" providerId="ADAL" clId="{AEAAEDEC-7AAA-47A7-8A2E-8330D1CAD628}" dt="2022-10-14T12:01:39.058" v="10341" actId="1076"/>
          <ac:picMkLst>
            <pc:docMk/>
            <pc:sldMk cId="1909445344" sldId="2146847676"/>
            <ac:picMk id="88" creationId="{71EB36B4-6ACD-4E28-A4FA-4B0A30CA1ADA}"/>
          </ac:picMkLst>
        </pc:picChg>
        <pc:picChg chg="add mod">
          <ac:chgData name="Panzironi, Flavia" userId="2605e054-86b8-47a6-8c99-cd9580752c93" providerId="ADAL" clId="{AEAAEDEC-7AAA-47A7-8A2E-8330D1CAD628}" dt="2022-10-14T12:01:39.058" v="10341" actId="1076"/>
          <ac:picMkLst>
            <pc:docMk/>
            <pc:sldMk cId="1909445344" sldId="2146847676"/>
            <ac:picMk id="89" creationId="{9C646630-8C0B-4AC5-ACB8-0769401685C8}"/>
          </ac:picMkLst>
        </pc:picChg>
        <pc:picChg chg="mod">
          <ac:chgData name="Panzironi, Flavia" userId="2605e054-86b8-47a6-8c99-cd9580752c93" providerId="ADAL" clId="{AEAAEDEC-7AAA-47A7-8A2E-8330D1CAD628}" dt="2022-10-14T08:38:28.415" v="9826" actId="1076"/>
          <ac:picMkLst>
            <pc:docMk/>
            <pc:sldMk cId="1909445344" sldId="2146847676"/>
            <ac:picMk id="98" creationId="{0BB7E3CD-5B76-470B-9AC7-E9832018969A}"/>
          </ac:picMkLst>
        </pc:picChg>
        <pc:picChg chg="add mod">
          <ac:chgData name="Panzironi, Flavia" userId="2605e054-86b8-47a6-8c99-cd9580752c93" providerId="ADAL" clId="{AEAAEDEC-7AAA-47A7-8A2E-8330D1CAD628}" dt="2022-10-21T06:23:30.377" v="12626" actId="1076"/>
          <ac:picMkLst>
            <pc:docMk/>
            <pc:sldMk cId="1909445344" sldId="2146847676"/>
            <ac:picMk id="102" creationId="{B49F1D56-ED84-4152-A011-846CA45B1456}"/>
          </ac:picMkLst>
        </pc:picChg>
        <pc:picChg chg="add mod">
          <ac:chgData name="Panzironi, Flavia" userId="2605e054-86b8-47a6-8c99-cd9580752c93" providerId="ADAL" clId="{AEAAEDEC-7AAA-47A7-8A2E-8330D1CAD628}" dt="2022-10-21T06:23:37.580" v="12629" actId="1076"/>
          <ac:picMkLst>
            <pc:docMk/>
            <pc:sldMk cId="1909445344" sldId="2146847676"/>
            <ac:picMk id="103" creationId="{A1175266-2CEB-4C18-88A5-BCFA432E6E8D}"/>
          </ac:picMkLst>
        </pc:picChg>
        <pc:picChg chg="add mod">
          <ac:chgData name="Panzironi, Flavia" userId="2605e054-86b8-47a6-8c99-cd9580752c93" providerId="ADAL" clId="{AEAAEDEC-7AAA-47A7-8A2E-8330D1CAD628}" dt="2022-10-21T06:24:05.204" v="12632" actId="1076"/>
          <ac:picMkLst>
            <pc:docMk/>
            <pc:sldMk cId="1909445344" sldId="2146847676"/>
            <ac:picMk id="104" creationId="{F07052AF-BDA9-494C-A222-B59BA5B863B1}"/>
          </ac:picMkLst>
        </pc:picChg>
        <pc:picChg chg="add mod">
          <ac:chgData name="Panzironi, Flavia" userId="2605e054-86b8-47a6-8c99-cd9580752c93" providerId="ADAL" clId="{AEAAEDEC-7AAA-47A7-8A2E-8330D1CAD628}" dt="2022-10-21T06:24:44.302" v="12637" actId="1076"/>
          <ac:picMkLst>
            <pc:docMk/>
            <pc:sldMk cId="1909445344" sldId="2146847676"/>
            <ac:picMk id="105" creationId="{1B68556E-4FA6-42CD-9CE2-D4A5677AC87F}"/>
          </ac:picMkLst>
        </pc:picChg>
        <pc:picChg chg="add mod">
          <ac:chgData name="Panzironi, Flavia" userId="2605e054-86b8-47a6-8c99-cd9580752c93" providerId="ADAL" clId="{AEAAEDEC-7AAA-47A7-8A2E-8330D1CAD628}" dt="2022-10-21T06:24:50.259" v="12639" actId="1076"/>
          <ac:picMkLst>
            <pc:docMk/>
            <pc:sldMk cId="1909445344" sldId="2146847676"/>
            <ac:picMk id="106" creationId="{414F4E75-CEEA-4C5B-B797-E8541C5ACE19}"/>
          </ac:picMkLst>
        </pc:picChg>
        <pc:picChg chg="add mod">
          <ac:chgData name="Panzironi, Flavia" userId="2605e054-86b8-47a6-8c99-cd9580752c93" providerId="ADAL" clId="{AEAAEDEC-7AAA-47A7-8A2E-8330D1CAD628}" dt="2022-10-14T12:54:02.795" v="10346" actId="1076"/>
          <ac:picMkLst>
            <pc:docMk/>
            <pc:sldMk cId="1909445344" sldId="2146847676"/>
            <ac:picMk id="115" creationId="{7C0E5D32-C653-47B8-88F1-12674ADDE9E1}"/>
          </ac:picMkLst>
        </pc:picChg>
        <pc:picChg chg="mod modCrop">
          <ac:chgData name="Panzironi, Flavia" userId="2605e054-86b8-47a6-8c99-cd9580752c93" providerId="ADAL" clId="{AEAAEDEC-7AAA-47A7-8A2E-8330D1CAD628}" dt="2022-10-14T10:53:05.082" v="10257" actId="164"/>
          <ac:picMkLst>
            <pc:docMk/>
            <pc:sldMk cId="1909445344" sldId="2146847676"/>
            <ac:picMk id="119" creationId="{9782A81E-5618-A6DA-75AA-79F6AB642F91}"/>
          </ac:picMkLst>
        </pc:picChg>
        <pc:picChg chg="add del mod">
          <ac:chgData name="Panzironi, Flavia" userId="2605e054-86b8-47a6-8c99-cd9580752c93" providerId="ADAL" clId="{AEAAEDEC-7AAA-47A7-8A2E-8330D1CAD628}" dt="2022-10-14T10:39:15.313" v="10212" actId="478"/>
          <ac:picMkLst>
            <pc:docMk/>
            <pc:sldMk cId="1909445344" sldId="2146847676"/>
            <ac:picMk id="143" creationId="{229D78F7-4AB4-8383-F949-B8A970CA2218}"/>
          </ac:picMkLst>
        </pc:picChg>
        <pc:picChg chg="del">
          <ac:chgData name="Panzironi, Flavia" userId="2605e054-86b8-47a6-8c99-cd9580752c93" providerId="ADAL" clId="{AEAAEDEC-7AAA-47A7-8A2E-8330D1CAD628}" dt="2022-10-14T08:26:05.877" v="9770" actId="478"/>
          <ac:picMkLst>
            <pc:docMk/>
            <pc:sldMk cId="1909445344" sldId="2146847676"/>
            <ac:picMk id="145" creationId="{E569F203-1FE6-436C-8D73-237DAD4F9B27}"/>
          </ac:picMkLst>
        </pc:picChg>
        <pc:picChg chg="del">
          <ac:chgData name="Panzironi, Flavia" userId="2605e054-86b8-47a6-8c99-cd9580752c93" providerId="ADAL" clId="{AEAAEDEC-7AAA-47A7-8A2E-8330D1CAD628}" dt="2022-10-14T08:25:59.828" v="9751" actId="478"/>
          <ac:picMkLst>
            <pc:docMk/>
            <pc:sldMk cId="1909445344" sldId="2146847676"/>
            <ac:picMk id="146" creationId="{446FC434-B49B-AB6B-D74F-4002BF892927}"/>
          </ac:picMkLst>
        </pc:picChg>
        <pc:picChg chg="mod">
          <ac:chgData name="Panzironi, Flavia" userId="2605e054-86b8-47a6-8c99-cd9580752c93" providerId="ADAL" clId="{AEAAEDEC-7AAA-47A7-8A2E-8330D1CAD628}" dt="2022-10-14T11:43:28.359" v="10284" actId="1076"/>
          <ac:picMkLst>
            <pc:docMk/>
            <pc:sldMk cId="1909445344" sldId="2146847676"/>
            <ac:picMk id="148" creationId="{7355BE2C-06A6-1F2A-A9EF-08AC9BBE3B9F}"/>
          </ac:picMkLst>
        </pc:picChg>
        <pc:picChg chg="mod">
          <ac:chgData name="Panzironi, Flavia" userId="2605e054-86b8-47a6-8c99-cd9580752c93" providerId="ADAL" clId="{AEAAEDEC-7AAA-47A7-8A2E-8330D1CAD628}" dt="2022-10-14T10:47:28.514" v="10237" actId="1076"/>
          <ac:picMkLst>
            <pc:docMk/>
            <pc:sldMk cId="1909445344" sldId="2146847676"/>
            <ac:picMk id="218" creationId="{F0F0AF31-DD69-407D-AC88-DF13096144F2}"/>
          </ac:picMkLst>
        </pc:picChg>
        <pc:picChg chg="add mod">
          <ac:chgData name="Panzironi, Flavia" userId="2605e054-86b8-47a6-8c99-cd9580752c93" providerId="ADAL" clId="{AEAAEDEC-7AAA-47A7-8A2E-8330D1CAD628}" dt="2022-10-14T08:32:04.972" v="9788" actId="1076"/>
          <ac:picMkLst>
            <pc:docMk/>
            <pc:sldMk cId="1909445344" sldId="2146847676"/>
            <ac:picMk id="264" creationId="{2E616244-6051-47F8-B98F-96A21C477E61}"/>
          </ac:picMkLst>
        </pc:picChg>
        <pc:picChg chg="add mod">
          <ac:chgData name="Panzironi, Flavia" userId="2605e054-86b8-47a6-8c99-cd9580752c93" providerId="ADAL" clId="{AEAAEDEC-7AAA-47A7-8A2E-8330D1CAD628}" dt="2022-10-14T10:53:05.082" v="10257" actId="164"/>
          <ac:picMkLst>
            <pc:docMk/>
            <pc:sldMk cId="1909445344" sldId="2146847676"/>
            <ac:picMk id="267" creationId="{8DE4CA9E-D25A-43F7-82F8-BA94DA4F225D}"/>
          </ac:picMkLst>
        </pc:picChg>
        <pc:picChg chg="add mod">
          <ac:chgData name="Panzironi, Flavia" userId="2605e054-86b8-47a6-8c99-cd9580752c93" providerId="ADAL" clId="{AEAAEDEC-7AAA-47A7-8A2E-8330D1CAD628}" dt="2022-10-14T10:53:05.082" v="10257" actId="164"/>
          <ac:picMkLst>
            <pc:docMk/>
            <pc:sldMk cId="1909445344" sldId="2146847676"/>
            <ac:picMk id="268" creationId="{6BF3C01A-DB80-4A50-8ECA-AF4041C4C210}"/>
          </ac:picMkLst>
        </pc:picChg>
        <pc:picChg chg="add mod">
          <ac:chgData name="Panzironi, Flavia" userId="2605e054-86b8-47a6-8c99-cd9580752c93" providerId="ADAL" clId="{AEAAEDEC-7AAA-47A7-8A2E-8330D1CAD628}" dt="2022-10-14T10:53:05.082" v="10257" actId="164"/>
          <ac:picMkLst>
            <pc:docMk/>
            <pc:sldMk cId="1909445344" sldId="2146847676"/>
            <ac:picMk id="269" creationId="{CBB1A5CE-1D74-40DD-92FC-1B4AFCD5D433}"/>
          </ac:picMkLst>
        </pc:picChg>
        <pc:picChg chg="add mod modCrop">
          <ac:chgData name="Panzironi, Flavia" userId="2605e054-86b8-47a6-8c99-cd9580752c93" providerId="ADAL" clId="{AEAAEDEC-7AAA-47A7-8A2E-8330D1CAD628}" dt="2022-10-14T10:53:32.513" v="10262" actId="164"/>
          <ac:picMkLst>
            <pc:docMk/>
            <pc:sldMk cId="1909445344" sldId="2146847676"/>
            <ac:picMk id="270" creationId="{331B0854-4E58-4C6F-BE9B-9606A2AE196B}"/>
          </ac:picMkLst>
        </pc:picChg>
        <pc:picChg chg="add mod">
          <ac:chgData name="Panzironi, Flavia" userId="2605e054-86b8-47a6-8c99-cd9580752c93" providerId="ADAL" clId="{AEAAEDEC-7AAA-47A7-8A2E-8330D1CAD628}" dt="2022-10-14T10:53:32.513" v="10262" actId="164"/>
          <ac:picMkLst>
            <pc:docMk/>
            <pc:sldMk cId="1909445344" sldId="2146847676"/>
            <ac:picMk id="271" creationId="{3F537494-2205-45FB-8AAD-CA92F3DF308E}"/>
          </ac:picMkLst>
        </pc:picChg>
        <pc:cxnChg chg="mod">
          <ac:chgData name="Panzironi, Flavia" userId="2605e054-86b8-47a6-8c99-cd9580752c93" providerId="ADAL" clId="{AEAAEDEC-7AAA-47A7-8A2E-8330D1CAD628}" dt="2022-10-14T09:06:50.983" v="9867" actId="1036"/>
          <ac:cxnSpMkLst>
            <pc:docMk/>
            <pc:sldMk cId="1909445344" sldId="2146847676"/>
            <ac:cxnSpMk id="17" creationId="{80A838D1-9841-0960-ECE9-BD211048CD72}"/>
          </ac:cxnSpMkLst>
        </pc:cxnChg>
        <pc:cxnChg chg="mod">
          <ac:chgData name="Panzironi, Flavia" userId="2605e054-86b8-47a6-8c99-cd9580752c93" providerId="ADAL" clId="{AEAAEDEC-7AAA-47A7-8A2E-8330D1CAD628}" dt="2022-10-14T09:06:50.983" v="9867" actId="1036"/>
          <ac:cxnSpMkLst>
            <pc:docMk/>
            <pc:sldMk cId="1909445344" sldId="2146847676"/>
            <ac:cxnSpMk id="53" creationId="{2B3A79B9-8111-0DF3-ECE1-9E4340238E20}"/>
          </ac:cxnSpMkLst>
        </pc:cxnChg>
        <pc:cxnChg chg="mod">
          <ac:chgData name="Panzironi, Flavia" userId="2605e054-86b8-47a6-8c99-cd9580752c93" providerId="ADAL" clId="{AEAAEDEC-7AAA-47A7-8A2E-8330D1CAD628}" dt="2022-10-14T09:06:50.983" v="9867" actId="1036"/>
          <ac:cxnSpMkLst>
            <pc:docMk/>
            <pc:sldMk cId="1909445344" sldId="2146847676"/>
            <ac:cxnSpMk id="55" creationId="{DA200F5F-D6CA-F12E-111E-C1925D8D4341}"/>
          </ac:cxnSpMkLst>
        </pc:cxnChg>
        <pc:cxnChg chg="mod">
          <ac:chgData name="Panzironi, Flavia" userId="2605e054-86b8-47a6-8c99-cd9580752c93" providerId="ADAL" clId="{AEAAEDEC-7AAA-47A7-8A2E-8330D1CAD628}" dt="2022-10-14T09:06:50.983" v="9867" actId="1036"/>
          <ac:cxnSpMkLst>
            <pc:docMk/>
            <pc:sldMk cId="1909445344" sldId="2146847676"/>
            <ac:cxnSpMk id="58" creationId="{05E16328-DBBA-42A0-E436-BFE003CD4F08}"/>
          </ac:cxnSpMkLst>
        </pc:cxnChg>
        <pc:cxnChg chg="mod">
          <ac:chgData name="Panzironi, Flavia" userId="2605e054-86b8-47a6-8c99-cd9580752c93" providerId="ADAL" clId="{AEAAEDEC-7AAA-47A7-8A2E-8330D1CAD628}" dt="2022-10-14T09:06:50.983" v="9867" actId="1036"/>
          <ac:cxnSpMkLst>
            <pc:docMk/>
            <pc:sldMk cId="1909445344" sldId="2146847676"/>
            <ac:cxnSpMk id="60" creationId="{8F814B7A-EDB3-E326-1B57-FC5B51E2A222}"/>
          </ac:cxnSpMkLst>
        </pc:cxnChg>
        <pc:cxnChg chg="mod">
          <ac:chgData name="Panzironi, Flavia" userId="2605e054-86b8-47a6-8c99-cd9580752c93" providerId="ADAL" clId="{AEAAEDEC-7AAA-47A7-8A2E-8330D1CAD628}" dt="2022-10-14T08:38:28.415" v="9826" actId="1076"/>
          <ac:cxnSpMkLst>
            <pc:docMk/>
            <pc:sldMk cId="1909445344" sldId="2146847676"/>
            <ac:cxnSpMk id="99" creationId="{0BADE486-173C-46E8-AC96-20F8A1DD340B}"/>
          </ac:cxnSpMkLst>
        </pc:cxnChg>
        <pc:cxnChg chg="add del">
          <ac:chgData name="Panzironi, Flavia" userId="2605e054-86b8-47a6-8c99-cd9580752c93" providerId="ADAL" clId="{AEAAEDEC-7AAA-47A7-8A2E-8330D1CAD628}" dt="2022-10-14T09:06:38.345" v="9839" actId="478"/>
          <ac:cxnSpMkLst>
            <pc:docMk/>
            <pc:sldMk cId="1909445344" sldId="2146847676"/>
            <ac:cxnSpMk id="220" creationId="{AB5C0159-A574-443E-92C0-8508D4576F07}"/>
          </ac:cxnSpMkLst>
        </pc:cxnChg>
      </pc:sldChg>
      <pc:sldChg chg="del">
        <pc:chgData name="Panzironi, Flavia" userId="2605e054-86b8-47a6-8c99-cd9580752c93" providerId="ADAL" clId="{AEAAEDEC-7AAA-47A7-8A2E-8330D1CAD628}" dt="2022-10-14T12:03:40.113" v="10342" actId="2696"/>
        <pc:sldMkLst>
          <pc:docMk/>
          <pc:sldMk cId="1938019317" sldId="2146847677"/>
        </pc:sldMkLst>
      </pc:sldChg>
      <pc:sldChg chg="add">
        <pc:chgData name="Panzironi, Flavia" userId="2605e054-86b8-47a6-8c99-cd9580752c93" providerId="ADAL" clId="{AEAAEDEC-7AAA-47A7-8A2E-8330D1CAD628}" dt="2022-10-14T12:03:43.984" v="10343"/>
        <pc:sldMkLst>
          <pc:docMk/>
          <pc:sldMk cId="2433409385" sldId="2146847677"/>
        </pc:sldMkLst>
      </pc:sldChg>
      <pc:sldChg chg="addSp delSp modSp del mod">
        <pc:chgData name="Panzironi, Flavia" userId="2605e054-86b8-47a6-8c99-cd9580752c93" providerId="ADAL" clId="{AEAAEDEC-7AAA-47A7-8A2E-8330D1CAD628}" dt="2022-10-17T16:36:47.630" v="11533" actId="2696"/>
        <pc:sldMkLst>
          <pc:docMk/>
          <pc:sldMk cId="2436021192" sldId="2146847678"/>
        </pc:sldMkLst>
        <pc:picChg chg="add del mod">
          <ac:chgData name="Panzironi, Flavia" userId="2605e054-86b8-47a6-8c99-cd9580752c93" providerId="ADAL" clId="{AEAAEDEC-7AAA-47A7-8A2E-8330D1CAD628}" dt="2022-10-13T15:13:07.674" v="9709" actId="478"/>
          <ac:picMkLst>
            <pc:docMk/>
            <pc:sldMk cId="2436021192" sldId="2146847678"/>
            <ac:picMk id="268" creationId="{12556C39-615D-4440-B03A-FB8AF3329E50}"/>
          </ac:picMkLst>
        </pc:picChg>
      </pc:sldChg>
      <pc:sldChg chg="add">
        <pc:chgData name="Panzironi, Flavia" userId="2605e054-86b8-47a6-8c99-cd9580752c93" providerId="ADAL" clId="{AEAAEDEC-7AAA-47A7-8A2E-8330D1CAD628}" dt="2022-10-17T16:36:52.709" v="11534"/>
        <pc:sldMkLst>
          <pc:docMk/>
          <pc:sldMk cId="3748742594" sldId="2146847678"/>
        </pc:sldMkLst>
      </pc:sldChg>
      <pc:sldChg chg="addSp delSp modSp add mod">
        <pc:chgData name="Panzironi, Flavia" userId="2605e054-86b8-47a6-8c99-cd9580752c93" providerId="ADAL" clId="{AEAAEDEC-7AAA-47A7-8A2E-8330D1CAD628}" dt="2022-10-21T16:26:43.090" v="14795" actId="478"/>
        <pc:sldMkLst>
          <pc:docMk/>
          <pc:sldMk cId="242132100" sldId="2146847679"/>
        </pc:sldMkLst>
        <pc:picChg chg="del">
          <ac:chgData name="Panzironi, Flavia" userId="2605e054-86b8-47a6-8c99-cd9580752c93" providerId="ADAL" clId="{AEAAEDEC-7AAA-47A7-8A2E-8330D1CAD628}" dt="2022-10-21T16:26:43.090" v="14795" actId="478"/>
          <ac:picMkLst>
            <pc:docMk/>
            <pc:sldMk cId="242132100" sldId="2146847679"/>
            <ac:picMk id="35" creationId="{89864E0D-B49D-CE9F-8B6A-889A4D1353DB}"/>
          </ac:picMkLst>
        </pc:picChg>
        <pc:picChg chg="del">
          <ac:chgData name="Panzironi, Flavia" userId="2605e054-86b8-47a6-8c99-cd9580752c93" providerId="ADAL" clId="{AEAAEDEC-7AAA-47A7-8A2E-8330D1CAD628}" dt="2022-10-21T16:26:40.207" v="14794" actId="478"/>
          <ac:picMkLst>
            <pc:docMk/>
            <pc:sldMk cId="242132100" sldId="2146847679"/>
            <ac:picMk id="37" creationId="{740FB0BC-D8D0-240E-71CD-C6DFC619CA20}"/>
          </ac:picMkLst>
        </pc:picChg>
        <pc:picChg chg="add mod">
          <ac:chgData name="Panzironi, Flavia" userId="2605e054-86b8-47a6-8c99-cd9580752c93" providerId="ADAL" clId="{AEAAEDEC-7AAA-47A7-8A2E-8330D1CAD628}" dt="2022-10-17T09:53:17.158" v="11131"/>
          <ac:picMkLst>
            <pc:docMk/>
            <pc:sldMk cId="242132100" sldId="2146847679"/>
            <ac:picMk id="97" creationId="{7BA4448C-C089-4382-8A40-89072B9AC88A}"/>
          </ac:picMkLst>
        </pc:picChg>
      </pc:sldChg>
      <pc:sldChg chg="addSp delSp modSp mod ord">
        <pc:chgData name="Panzironi, Flavia" userId="2605e054-86b8-47a6-8c99-cd9580752c93" providerId="ADAL" clId="{AEAAEDEC-7AAA-47A7-8A2E-8330D1CAD628}" dt="2022-10-21T06:25:55.482" v="12641" actId="1076"/>
        <pc:sldMkLst>
          <pc:docMk/>
          <pc:sldMk cId="1918589086" sldId="2146847680"/>
        </pc:sldMkLst>
        <pc:spChg chg="add mod ord">
          <ac:chgData name="Panzironi, Flavia" userId="2605e054-86b8-47a6-8c99-cd9580752c93" providerId="ADAL" clId="{AEAAEDEC-7AAA-47A7-8A2E-8330D1CAD628}" dt="2022-10-14T11:53:06.113" v="10300" actId="14100"/>
          <ac:spMkLst>
            <pc:docMk/>
            <pc:sldMk cId="1918589086" sldId="2146847680"/>
            <ac:spMk id="30" creationId="{85C3216B-6479-4737-A22E-62BAC1414577}"/>
          </ac:spMkLst>
        </pc:spChg>
        <pc:spChg chg="mod">
          <ac:chgData name="Panzironi, Flavia" userId="2605e054-86b8-47a6-8c99-cd9580752c93" providerId="ADAL" clId="{AEAAEDEC-7AAA-47A7-8A2E-8330D1CAD628}" dt="2022-10-14T12:00:07.945" v="10331" actId="1076"/>
          <ac:spMkLst>
            <pc:docMk/>
            <pc:sldMk cId="1918589086" sldId="2146847680"/>
            <ac:spMk id="126" creationId="{32ABAB4C-85A3-6BA1-013C-0C90CD223434}"/>
          </ac:spMkLst>
        </pc:spChg>
        <pc:spChg chg="mod">
          <ac:chgData name="Panzironi, Flavia" userId="2605e054-86b8-47a6-8c99-cd9580752c93" providerId="ADAL" clId="{AEAAEDEC-7AAA-47A7-8A2E-8330D1CAD628}" dt="2022-10-14T12:00:36.601" v="10335" actId="1076"/>
          <ac:spMkLst>
            <pc:docMk/>
            <pc:sldMk cId="1918589086" sldId="2146847680"/>
            <ac:spMk id="129" creationId="{487302A7-8A98-3F34-2AE1-E236489C149F}"/>
          </ac:spMkLst>
        </pc:spChg>
        <pc:spChg chg="mod">
          <ac:chgData name="Panzironi, Flavia" userId="2605e054-86b8-47a6-8c99-cd9580752c93" providerId="ADAL" clId="{AEAAEDEC-7AAA-47A7-8A2E-8330D1CAD628}" dt="2022-10-14T12:00:24.691" v="10334" actId="1076"/>
          <ac:spMkLst>
            <pc:docMk/>
            <pc:sldMk cId="1918589086" sldId="2146847680"/>
            <ac:spMk id="138" creationId="{2CAB2D56-44FA-DC74-D4CA-B0EBAEC69EB8}"/>
          </ac:spMkLst>
        </pc:spChg>
        <pc:spChg chg="mod">
          <ac:chgData name="Panzironi, Flavia" userId="2605e054-86b8-47a6-8c99-cd9580752c93" providerId="ADAL" clId="{AEAAEDEC-7AAA-47A7-8A2E-8330D1CAD628}" dt="2022-10-14T12:00:18.098" v="10333" actId="1076"/>
          <ac:spMkLst>
            <pc:docMk/>
            <pc:sldMk cId="1918589086" sldId="2146847680"/>
            <ac:spMk id="139" creationId="{E3E78072-855F-B27A-7415-FB313BAE9807}"/>
          </ac:spMkLst>
        </pc:spChg>
        <pc:spChg chg="mod">
          <ac:chgData name="Panzironi, Flavia" userId="2605e054-86b8-47a6-8c99-cd9580752c93" providerId="ADAL" clId="{AEAAEDEC-7AAA-47A7-8A2E-8330D1CAD628}" dt="2022-10-14T12:00:14.277" v="10332" actId="1076"/>
          <ac:spMkLst>
            <pc:docMk/>
            <pc:sldMk cId="1918589086" sldId="2146847680"/>
            <ac:spMk id="140" creationId="{C2ADA177-5D5D-03AA-ACCA-F16C200B29F9}"/>
          </ac:spMkLst>
        </pc:spChg>
        <pc:spChg chg="add mod">
          <ac:chgData name="Panzironi, Flavia" userId="2605e054-86b8-47a6-8c99-cd9580752c93" providerId="ADAL" clId="{AEAAEDEC-7AAA-47A7-8A2E-8330D1CAD628}" dt="2022-10-14T11:56:57.141" v="10310"/>
          <ac:spMkLst>
            <pc:docMk/>
            <pc:sldMk cId="1918589086" sldId="2146847680"/>
            <ac:spMk id="185" creationId="{AC7CAEB0-20A2-48A0-A090-59EF0BF2C129}"/>
          </ac:spMkLst>
        </pc:spChg>
        <pc:spChg chg="add del mod">
          <ac:chgData name="Panzironi, Flavia" userId="2605e054-86b8-47a6-8c99-cd9580752c93" providerId="ADAL" clId="{AEAAEDEC-7AAA-47A7-8A2E-8330D1CAD628}" dt="2022-10-14T11:57:10.712" v="10314" actId="478"/>
          <ac:spMkLst>
            <pc:docMk/>
            <pc:sldMk cId="1918589086" sldId="2146847680"/>
            <ac:spMk id="186" creationId="{7EA57B17-3C02-47D1-A5E0-6BD39AABD510}"/>
          </ac:spMkLst>
        </pc:spChg>
        <pc:spChg chg="add mod">
          <ac:chgData name="Panzironi, Flavia" userId="2605e054-86b8-47a6-8c99-cd9580752c93" providerId="ADAL" clId="{AEAAEDEC-7AAA-47A7-8A2E-8330D1CAD628}" dt="2022-10-14T11:57:39.208" v="10320" actId="20577"/>
          <ac:spMkLst>
            <pc:docMk/>
            <pc:sldMk cId="1918589086" sldId="2146847680"/>
            <ac:spMk id="187" creationId="{4FCF44DC-9EDA-4ABB-B377-8FAE47551E22}"/>
          </ac:spMkLst>
        </pc:spChg>
        <pc:picChg chg="mod ord modCrop">
          <ac:chgData name="Panzironi, Flavia" userId="2605e054-86b8-47a6-8c99-cd9580752c93" providerId="ADAL" clId="{AEAAEDEC-7AAA-47A7-8A2E-8330D1CAD628}" dt="2022-10-14T11:52:59.951" v="10299" actId="167"/>
          <ac:picMkLst>
            <pc:docMk/>
            <pc:sldMk cId="1918589086" sldId="2146847680"/>
            <ac:picMk id="9" creationId="{B62AD753-9BC9-4E00-4108-53A0C96CFAB1}"/>
          </ac:picMkLst>
        </pc:picChg>
        <pc:picChg chg="add mod">
          <ac:chgData name="Panzironi, Flavia" userId="2605e054-86b8-47a6-8c99-cd9580752c93" providerId="ADAL" clId="{AEAAEDEC-7AAA-47A7-8A2E-8330D1CAD628}" dt="2022-10-14T11:56:05.733" v="10309" actId="14100"/>
          <ac:picMkLst>
            <pc:docMk/>
            <pc:sldMk cId="1918589086" sldId="2146847680"/>
            <ac:picMk id="35" creationId="{B537317B-2263-4A8E-87A5-44EB33FE2400}"/>
          </ac:picMkLst>
        </pc:picChg>
        <pc:picChg chg="ord">
          <ac:chgData name="Panzironi, Flavia" userId="2605e054-86b8-47a6-8c99-cd9580752c93" providerId="ADAL" clId="{AEAAEDEC-7AAA-47A7-8A2E-8330D1CAD628}" dt="2022-10-14T11:52:03.263" v="10291" actId="167"/>
          <ac:picMkLst>
            <pc:docMk/>
            <pc:sldMk cId="1918589086" sldId="2146847680"/>
            <ac:picMk id="100" creationId="{CAAD3F11-BAA5-4B11-AF89-B7FD6F555937}"/>
          </ac:picMkLst>
        </pc:picChg>
        <pc:picChg chg="add mod">
          <ac:chgData name="Panzironi, Flavia" userId="2605e054-86b8-47a6-8c99-cd9580752c93" providerId="ADAL" clId="{AEAAEDEC-7AAA-47A7-8A2E-8330D1CAD628}" dt="2022-10-21T06:25:55.482" v="12641" actId="1076"/>
          <ac:picMkLst>
            <pc:docMk/>
            <pc:sldMk cId="1918589086" sldId="2146847680"/>
            <ac:picMk id="157" creationId="{1FAB572E-B136-4DE3-802D-608E5BAB95F2}"/>
          </ac:picMkLst>
        </pc:picChg>
        <pc:picChg chg="add mod">
          <ac:chgData name="Panzironi, Flavia" userId="2605e054-86b8-47a6-8c99-cd9580752c93" providerId="ADAL" clId="{AEAAEDEC-7AAA-47A7-8A2E-8330D1CAD628}" dt="2022-10-14T14:38:23.160" v="10825"/>
          <ac:picMkLst>
            <pc:docMk/>
            <pc:sldMk cId="1918589086" sldId="2146847680"/>
            <ac:picMk id="202" creationId="{26FFBB87-874F-4AF6-AA11-BBB319B0BEA4}"/>
          </ac:picMkLst>
        </pc:picChg>
        <pc:cxnChg chg="mod ord">
          <ac:chgData name="Panzironi, Flavia" userId="2605e054-86b8-47a6-8c99-cd9580752c93" providerId="ADAL" clId="{AEAAEDEC-7AAA-47A7-8A2E-8330D1CAD628}" dt="2022-10-14T12:00:58.410" v="10337" actId="166"/>
          <ac:cxnSpMkLst>
            <pc:docMk/>
            <pc:sldMk cId="1918589086" sldId="2146847680"/>
            <ac:cxnSpMk id="68" creationId="{C9F89DE3-A236-C495-4F23-4C07894F9B68}"/>
          </ac:cxnSpMkLst>
        </pc:cxnChg>
        <pc:cxnChg chg="mod">
          <ac:chgData name="Panzironi, Flavia" userId="2605e054-86b8-47a6-8c99-cd9580752c93" providerId="ADAL" clId="{AEAAEDEC-7AAA-47A7-8A2E-8330D1CAD628}" dt="2022-10-14T11:58:22.024" v="10322" actId="14100"/>
          <ac:cxnSpMkLst>
            <pc:docMk/>
            <pc:sldMk cId="1918589086" sldId="2146847680"/>
            <ac:cxnSpMk id="93" creationId="{B1135C8C-5B4A-40E1-9C9C-CA7A5CE2DF4E}"/>
          </ac:cxnSpMkLst>
        </pc:cxnChg>
        <pc:cxnChg chg="mod">
          <ac:chgData name="Panzironi, Flavia" userId="2605e054-86b8-47a6-8c99-cd9580752c93" providerId="ADAL" clId="{AEAAEDEC-7AAA-47A7-8A2E-8330D1CAD628}" dt="2022-10-14T11:58:29.357" v="10323" actId="14100"/>
          <ac:cxnSpMkLst>
            <pc:docMk/>
            <pc:sldMk cId="1918589086" sldId="2146847680"/>
            <ac:cxnSpMk id="94" creationId="{59D3F368-97C2-49B1-8EEE-1343CE34B11F}"/>
          </ac:cxnSpMkLst>
        </pc:cxnChg>
        <pc:cxnChg chg="mod">
          <ac:chgData name="Panzironi, Flavia" userId="2605e054-86b8-47a6-8c99-cd9580752c93" providerId="ADAL" clId="{AEAAEDEC-7AAA-47A7-8A2E-8330D1CAD628}" dt="2022-10-14T11:59:38.595" v="10330" actId="14100"/>
          <ac:cxnSpMkLst>
            <pc:docMk/>
            <pc:sldMk cId="1918589086" sldId="2146847680"/>
            <ac:cxnSpMk id="95" creationId="{6FA99D33-5362-4F9E-BA15-E5CE5A383F7D}"/>
          </ac:cxnSpMkLst>
        </pc:cxnChg>
        <pc:cxnChg chg="mod">
          <ac:chgData name="Panzironi, Flavia" userId="2605e054-86b8-47a6-8c99-cd9580752c93" providerId="ADAL" clId="{AEAAEDEC-7AAA-47A7-8A2E-8330D1CAD628}" dt="2022-10-14T11:58:49.327" v="10325" actId="14100"/>
          <ac:cxnSpMkLst>
            <pc:docMk/>
            <pc:sldMk cId="1918589086" sldId="2146847680"/>
            <ac:cxnSpMk id="96" creationId="{BA9B0284-7215-4C72-9CF4-15BB1743D931}"/>
          </ac:cxnSpMkLst>
        </pc:cxnChg>
        <pc:cxnChg chg="add mod">
          <ac:chgData name="Panzironi, Flavia" userId="2605e054-86b8-47a6-8c99-cd9580752c93" providerId="ADAL" clId="{AEAAEDEC-7AAA-47A7-8A2E-8330D1CAD628}" dt="2022-10-14T11:59:10.198" v="10329" actId="14100"/>
          <ac:cxnSpMkLst>
            <pc:docMk/>
            <pc:sldMk cId="1918589086" sldId="2146847680"/>
            <ac:cxnSpMk id="197" creationId="{A7E1607F-4BB9-4BC1-B8AC-F063DFAF2D6B}"/>
          </ac:cxnSpMkLst>
        </pc:cxnChg>
      </pc:sldChg>
      <pc:sldChg chg="addSp delSp modSp add mod">
        <pc:chgData name="Panzironi, Flavia" userId="2605e054-86b8-47a6-8c99-cd9580752c93" providerId="ADAL" clId="{AEAAEDEC-7AAA-47A7-8A2E-8330D1CAD628}" dt="2022-10-14T10:23:44.547" v="10210" actId="14100"/>
        <pc:sldMkLst>
          <pc:docMk/>
          <pc:sldMk cId="1545439223" sldId="2146847681"/>
        </pc:sldMkLst>
        <pc:spChg chg="add del mod">
          <ac:chgData name="Panzironi, Flavia" userId="2605e054-86b8-47a6-8c99-cd9580752c93" providerId="ADAL" clId="{AEAAEDEC-7AAA-47A7-8A2E-8330D1CAD628}" dt="2022-10-14T10:17:20.709" v="10209" actId="478"/>
          <ac:spMkLst>
            <pc:docMk/>
            <pc:sldMk cId="1545439223" sldId="2146847681"/>
            <ac:spMk id="5" creationId="{B4F7B27E-2581-4BB5-B087-5685421D78EE}"/>
          </ac:spMkLst>
        </pc:spChg>
        <pc:spChg chg="add del">
          <ac:chgData name="Panzironi, Flavia" userId="2605e054-86b8-47a6-8c99-cd9580752c93" providerId="ADAL" clId="{AEAAEDEC-7AAA-47A7-8A2E-8330D1CAD628}" dt="2022-10-14T09:43:26.843" v="10058" actId="478"/>
          <ac:spMkLst>
            <pc:docMk/>
            <pc:sldMk cId="1545439223" sldId="2146847681"/>
            <ac:spMk id="7" creationId="{90DF8FDC-4BE1-46FC-94DE-E7E21C019DF6}"/>
          </ac:spMkLst>
        </pc:spChg>
        <pc:spChg chg="add del mod">
          <ac:chgData name="Panzironi, Flavia" userId="2605e054-86b8-47a6-8c99-cd9580752c93" providerId="ADAL" clId="{AEAAEDEC-7AAA-47A7-8A2E-8330D1CAD628}" dt="2022-10-14T09:44:02.254" v="10061" actId="478"/>
          <ac:spMkLst>
            <pc:docMk/>
            <pc:sldMk cId="1545439223" sldId="2146847681"/>
            <ac:spMk id="8" creationId="{993A7BBE-AE79-4585-B34A-E6D0833B76E9}"/>
          </ac:spMkLst>
        </pc:spChg>
        <pc:spChg chg="add mod">
          <ac:chgData name="Panzironi, Flavia" userId="2605e054-86b8-47a6-8c99-cd9580752c93" providerId="ADAL" clId="{AEAAEDEC-7AAA-47A7-8A2E-8330D1CAD628}" dt="2022-10-14T10:17:17.187" v="10208" actId="14100"/>
          <ac:spMkLst>
            <pc:docMk/>
            <pc:sldMk cId="1545439223" sldId="2146847681"/>
            <ac:spMk id="24" creationId="{2781D264-F479-4583-A5EC-10657EEFD448}"/>
          </ac:spMkLst>
        </pc:spChg>
        <pc:spChg chg="del">
          <ac:chgData name="Panzironi, Flavia" userId="2605e054-86b8-47a6-8c99-cd9580752c93" providerId="ADAL" clId="{AEAAEDEC-7AAA-47A7-8A2E-8330D1CAD628}" dt="2022-10-14T09:35:43.522" v="10053" actId="478"/>
          <ac:spMkLst>
            <pc:docMk/>
            <pc:sldMk cId="1545439223" sldId="2146847681"/>
            <ac:spMk id="143" creationId="{B182DAE5-B20B-4F1B-8620-A4F1B27FEC6C}"/>
          </ac:spMkLst>
        </pc:spChg>
        <pc:spChg chg="mod">
          <ac:chgData name="Panzironi, Flavia" userId="2605e054-86b8-47a6-8c99-cd9580752c93" providerId="ADAL" clId="{AEAAEDEC-7AAA-47A7-8A2E-8330D1CAD628}" dt="2022-10-14T09:45:46.469" v="10067" actId="207"/>
          <ac:spMkLst>
            <pc:docMk/>
            <pc:sldMk cId="1545439223" sldId="2146847681"/>
            <ac:spMk id="499" creationId="{81210622-E253-DD9D-C27B-785C1D432E21}"/>
          </ac:spMkLst>
        </pc:spChg>
        <pc:grpChg chg="mod">
          <ac:chgData name="Panzironi, Flavia" userId="2605e054-86b8-47a6-8c99-cd9580752c93" providerId="ADAL" clId="{AEAAEDEC-7AAA-47A7-8A2E-8330D1CAD628}" dt="2022-10-14T10:16:20.635" v="10195" actId="1076"/>
          <ac:grpSpMkLst>
            <pc:docMk/>
            <pc:sldMk cId="1545439223" sldId="2146847681"/>
            <ac:grpSpMk id="20" creationId="{6518FC52-40CF-C09E-D206-3DDD32A50981}"/>
          </ac:grpSpMkLst>
        </pc:grpChg>
        <pc:graphicFrameChg chg="del">
          <ac:chgData name="Panzironi, Flavia" userId="2605e054-86b8-47a6-8c99-cd9580752c93" providerId="ADAL" clId="{AEAAEDEC-7AAA-47A7-8A2E-8330D1CAD628}" dt="2022-10-14T09:35:45.383" v="10054" actId="478"/>
          <ac:graphicFrameMkLst>
            <pc:docMk/>
            <pc:sldMk cId="1545439223" sldId="2146847681"/>
            <ac:graphicFrameMk id="2" creationId="{2B9DB13B-04F7-4F2E-9F95-1DF138CB6702}"/>
          </ac:graphicFrameMkLst>
        </pc:graphicFrameChg>
        <pc:picChg chg="add del mod">
          <ac:chgData name="Panzironi, Flavia" userId="2605e054-86b8-47a6-8c99-cd9580752c93" providerId="ADAL" clId="{AEAAEDEC-7AAA-47A7-8A2E-8330D1CAD628}" dt="2022-10-14T10:16:24.825" v="10197" actId="478"/>
          <ac:picMkLst>
            <pc:docMk/>
            <pc:sldMk cId="1545439223" sldId="2146847681"/>
            <ac:picMk id="142" creationId="{646F3605-7B16-4913-B220-6B1F65254C57}"/>
          </ac:picMkLst>
        </pc:picChg>
        <pc:picChg chg="add del mod">
          <ac:chgData name="Panzironi, Flavia" userId="2605e054-86b8-47a6-8c99-cd9580752c93" providerId="ADAL" clId="{AEAAEDEC-7AAA-47A7-8A2E-8330D1CAD628}" dt="2022-10-14T10:16:22.892" v="10196" actId="478"/>
          <ac:picMkLst>
            <pc:docMk/>
            <pc:sldMk cId="1545439223" sldId="2146847681"/>
            <ac:picMk id="144" creationId="{5B66AF47-AD19-40AD-A1D3-53438513F291}"/>
          </ac:picMkLst>
        </pc:picChg>
        <pc:picChg chg="add mod">
          <ac:chgData name="Panzironi, Flavia" userId="2605e054-86b8-47a6-8c99-cd9580752c93" providerId="ADAL" clId="{AEAAEDEC-7AAA-47A7-8A2E-8330D1CAD628}" dt="2022-10-14T09:45:38.407" v="10066"/>
          <ac:picMkLst>
            <pc:docMk/>
            <pc:sldMk cId="1545439223" sldId="2146847681"/>
            <ac:picMk id="150" creationId="{3ACFD846-B51A-4B98-85C0-AA7AB1CE1727}"/>
          </ac:picMkLst>
        </pc:picChg>
        <pc:picChg chg="del">
          <ac:chgData name="Panzironi, Flavia" userId="2605e054-86b8-47a6-8c99-cd9580752c93" providerId="ADAL" clId="{AEAAEDEC-7AAA-47A7-8A2E-8330D1CAD628}" dt="2022-10-14T09:32:55.693" v="9985" actId="478"/>
          <ac:picMkLst>
            <pc:docMk/>
            <pc:sldMk cId="1545439223" sldId="2146847681"/>
            <ac:picMk id="428" creationId="{126B5806-E156-EC61-69AA-6D732118AB96}"/>
          </ac:picMkLst>
        </pc:picChg>
        <pc:picChg chg="del">
          <ac:chgData name="Panzironi, Flavia" userId="2605e054-86b8-47a6-8c99-cd9580752c93" providerId="ADAL" clId="{AEAAEDEC-7AAA-47A7-8A2E-8330D1CAD628}" dt="2022-10-14T09:32:58.853" v="9986" actId="478"/>
          <ac:picMkLst>
            <pc:docMk/>
            <pc:sldMk cId="1545439223" sldId="2146847681"/>
            <ac:picMk id="429" creationId="{632C7037-D6C1-30AF-0837-BF18880E1720}"/>
          </ac:picMkLst>
        </pc:picChg>
        <pc:cxnChg chg="add mod">
          <ac:chgData name="Panzironi, Flavia" userId="2605e054-86b8-47a6-8c99-cd9580752c93" providerId="ADAL" clId="{AEAAEDEC-7AAA-47A7-8A2E-8330D1CAD628}" dt="2022-10-14T10:23:44.547" v="10210" actId="14100"/>
          <ac:cxnSpMkLst>
            <pc:docMk/>
            <pc:sldMk cId="1545439223" sldId="2146847681"/>
            <ac:cxnSpMk id="10" creationId="{0A0A075A-55E9-4036-BF7D-BFE250724C27}"/>
          </ac:cxnSpMkLst>
        </pc:cxnChg>
      </pc:sldChg>
      <pc:sldChg chg="add">
        <pc:chgData name="Panzironi, Flavia" userId="2605e054-86b8-47a6-8c99-cd9580752c93" providerId="ADAL" clId="{AEAAEDEC-7AAA-47A7-8A2E-8330D1CAD628}" dt="2022-10-14T10:39:04.060" v="10211"/>
        <pc:sldMkLst>
          <pc:docMk/>
          <pc:sldMk cId="2269833238" sldId="2146847682"/>
        </pc:sldMkLst>
      </pc:sldChg>
      <pc:sldChg chg="addSp delSp modSp add del mod setBg">
        <pc:chgData name="Panzironi, Flavia" userId="2605e054-86b8-47a6-8c99-cd9580752c93" providerId="ADAL" clId="{AEAAEDEC-7AAA-47A7-8A2E-8330D1CAD628}" dt="2022-10-18T10:15:55.119" v="11713" actId="2696"/>
        <pc:sldMkLst>
          <pc:docMk/>
          <pc:sldMk cId="2180609062" sldId="2146847683"/>
        </pc:sldMkLst>
        <pc:spChg chg="add del mod">
          <ac:chgData name="Panzironi, Flavia" userId="2605e054-86b8-47a6-8c99-cd9580752c93" providerId="ADAL" clId="{AEAAEDEC-7AAA-47A7-8A2E-8330D1CAD628}" dt="2022-10-18T10:07:36.281" v="11712" actId="478"/>
          <ac:spMkLst>
            <pc:docMk/>
            <pc:sldMk cId="2180609062" sldId="2146847683"/>
            <ac:spMk id="2" creationId="{D6E77AC5-0478-4D19-AC6A-448A7AAD7C12}"/>
          </ac:spMkLst>
        </pc:spChg>
      </pc:sldChg>
      <pc:sldChg chg="addSp delSp modSp add del mod ord delAnim modAnim">
        <pc:chgData name="Panzironi, Flavia" userId="2605e054-86b8-47a6-8c99-cd9580752c93" providerId="ADAL" clId="{AEAAEDEC-7AAA-47A7-8A2E-8330D1CAD628}" dt="2022-10-21T12:54:55.493" v="14093"/>
        <pc:sldMkLst>
          <pc:docMk/>
          <pc:sldMk cId="1614151420" sldId="2146847684"/>
        </pc:sldMkLst>
        <pc:spChg chg="add del mod">
          <ac:chgData name="Panzironi, Flavia" userId="2605e054-86b8-47a6-8c99-cd9580752c93" providerId="ADAL" clId="{AEAAEDEC-7AAA-47A7-8A2E-8330D1CAD628}" dt="2022-10-18T10:47:04.226" v="11848" actId="478"/>
          <ac:spMkLst>
            <pc:docMk/>
            <pc:sldMk cId="1614151420" sldId="2146847684"/>
            <ac:spMk id="2" creationId="{03779A48-7821-446A-95E6-E4C976153CC5}"/>
          </ac:spMkLst>
        </pc:spChg>
        <pc:spChg chg="del">
          <ac:chgData name="Panzironi, Flavia" userId="2605e054-86b8-47a6-8c99-cd9580752c93" providerId="ADAL" clId="{AEAAEDEC-7AAA-47A7-8A2E-8330D1CAD628}" dt="2022-10-18T10:16:00.542" v="11714" actId="478"/>
          <ac:spMkLst>
            <pc:docMk/>
            <pc:sldMk cId="1614151420" sldId="2146847684"/>
            <ac:spMk id="34" creationId="{C33F3254-DE07-47FD-8092-5717D2EA44C4}"/>
          </ac:spMkLst>
        </pc:spChg>
        <pc:spChg chg="del">
          <ac:chgData name="Panzironi, Flavia" userId="2605e054-86b8-47a6-8c99-cd9580752c93" providerId="ADAL" clId="{AEAAEDEC-7AAA-47A7-8A2E-8330D1CAD628}" dt="2022-10-18T10:16:02.493" v="11715" actId="478"/>
          <ac:spMkLst>
            <pc:docMk/>
            <pc:sldMk cId="1614151420" sldId="2146847684"/>
            <ac:spMk id="143" creationId="{E3A6AFA5-3484-4FC2-BE7A-0118241A33D7}"/>
          </ac:spMkLst>
        </pc:spChg>
        <pc:spChg chg="add del mod">
          <ac:chgData name="Panzironi, Flavia" userId="2605e054-86b8-47a6-8c99-cd9580752c93" providerId="ADAL" clId="{AEAAEDEC-7AAA-47A7-8A2E-8330D1CAD628}" dt="2022-10-18T11:00:57.959" v="11967" actId="478"/>
          <ac:spMkLst>
            <pc:docMk/>
            <pc:sldMk cId="1614151420" sldId="2146847684"/>
            <ac:spMk id="147" creationId="{F4FA769F-818C-44BD-B2B6-40BB834E4431}"/>
          </ac:spMkLst>
        </pc:spChg>
        <pc:spChg chg="add del mod">
          <ac:chgData name="Panzironi, Flavia" userId="2605e054-86b8-47a6-8c99-cd9580752c93" providerId="ADAL" clId="{AEAAEDEC-7AAA-47A7-8A2E-8330D1CAD628}" dt="2022-10-18T11:01:01.580" v="11969" actId="478"/>
          <ac:spMkLst>
            <pc:docMk/>
            <pc:sldMk cId="1614151420" sldId="2146847684"/>
            <ac:spMk id="148" creationId="{A9CFAB65-A6FB-42C4-8A4B-4BE495751644}"/>
          </ac:spMkLst>
        </pc:spChg>
        <pc:spChg chg="del mod">
          <ac:chgData name="Panzironi, Flavia" userId="2605e054-86b8-47a6-8c99-cd9580752c93" providerId="ADAL" clId="{AEAAEDEC-7AAA-47A7-8A2E-8330D1CAD628}" dt="2022-10-18T11:00:46.938" v="11966" actId="478"/>
          <ac:spMkLst>
            <pc:docMk/>
            <pc:sldMk cId="1614151420" sldId="2146847684"/>
            <ac:spMk id="378" creationId="{1FC182AE-4A8A-4E67-869E-39781B5E40B5}"/>
          </ac:spMkLst>
        </pc:spChg>
        <pc:grpChg chg="add mod">
          <ac:chgData name="Panzironi, Flavia" userId="2605e054-86b8-47a6-8c99-cd9580752c93" providerId="ADAL" clId="{AEAAEDEC-7AAA-47A7-8A2E-8330D1CAD628}" dt="2022-10-18T10:53:06.391" v="11899" actId="164"/>
          <ac:grpSpMkLst>
            <pc:docMk/>
            <pc:sldMk cId="1614151420" sldId="2146847684"/>
            <ac:grpSpMk id="26" creationId="{B96EC0AC-6CEF-4ACD-B124-FF11C20ABEA4}"/>
          </ac:grpSpMkLst>
        </pc:grpChg>
        <pc:grpChg chg="mod">
          <ac:chgData name="Panzironi, Flavia" userId="2605e054-86b8-47a6-8c99-cd9580752c93" providerId="ADAL" clId="{AEAAEDEC-7AAA-47A7-8A2E-8330D1CAD628}" dt="2022-10-18T10:53:06.391" v="11899" actId="164"/>
          <ac:grpSpMkLst>
            <pc:docMk/>
            <pc:sldMk cId="1614151420" sldId="2146847684"/>
            <ac:grpSpMk id="279" creationId="{52ACF01A-74F0-4528-9AFD-416190A4A175}"/>
          </ac:grpSpMkLst>
        </pc:grpChg>
        <pc:picChg chg="mod modCrop">
          <ac:chgData name="Panzironi, Flavia" userId="2605e054-86b8-47a6-8c99-cd9580752c93" providerId="ADAL" clId="{AEAAEDEC-7AAA-47A7-8A2E-8330D1CAD628}" dt="2022-10-18T10:53:06.391" v="11899" actId="164"/>
          <ac:picMkLst>
            <pc:docMk/>
            <pc:sldMk cId="1614151420" sldId="2146847684"/>
            <ac:picMk id="3" creationId="{8DC20D1B-6DE2-484F-94BD-A9048BDDCC9F}"/>
          </ac:picMkLst>
        </pc:picChg>
        <pc:picChg chg="del">
          <ac:chgData name="Panzironi, Flavia" userId="2605e054-86b8-47a6-8c99-cd9580752c93" providerId="ADAL" clId="{AEAAEDEC-7AAA-47A7-8A2E-8330D1CAD628}" dt="2022-10-18T10:40:36.122" v="11721" actId="478"/>
          <ac:picMkLst>
            <pc:docMk/>
            <pc:sldMk cId="1614151420" sldId="2146847684"/>
            <ac:picMk id="5" creationId="{EA3215C1-0526-4CF9-8099-99F8F40BC4E3}"/>
          </ac:picMkLst>
        </pc:picChg>
        <pc:picChg chg="mod">
          <ac:chgData name="Panzironi, Flavia" userId="2605e054-86b8-47a6-8c99-cd9580752c93" providerId="ADAL" clId="{AEAAEDEC-7AAA-47A7-8A2E-8330D1CAD628}" dt="2022-10-18T10:53:37.762" v="11936" actId="1038"/>
          <ac:picMkLst>
            <pc:docMk/>
            <pc:sldMk cId="1614151420" sldId="2146847684"/>
            <ac:picMk id="7" creationId="{AB64D658-A902-AC71-FE32-52AB6C2BCC1C}"/>
          </ac:picMkLst>
        </pc:picChg>
        <pc:picChg chg="mod">
          <ac:chgData name="Panzironi, Flavia" userId="2605e054-86b8-47a6-8c99-cd9580752c93" providerId="ADAL" clId="{AEAAEDEC-7AAA-47A7-8A2E-8330D1CAD628}" dt="2022-10-18T10:53:37.762" v="11936" actId="1038"/>
          <ac:picMkLst>
            <pc:docMk/>
            <pc:sldMk cId="1614151420" sldId="2146847684"/>
            <ac:picMk id="8" creationId="{BDD3DD55-4073-6743-D631-F52D4867F44E}"/>
          </ac:picMkLst>
        </pc:picChg>
        <pc:picChg chg="del">
          <ac:chgData name="Panzironi, Flavia" userId="2605e054-86b8-47a6-8c99-cd9580752c93" providerId="ADAL" clId="{AEAAEDEC-7AAA-47A7-8A2E-8330D1CAD628}" dt="2022-10-18T10:40:37.582" v="11722" actId="478"/>
          <ac:picMkLst>
            <pc:docMk/>
            <pc:sldMk cId="1614151420" sldId="2146847684"/>
            <ac:picMk id="9" creationId="{1C45FB4C-4CF5-48C8-9D64-6590D167D076}"/>
          </ac:picMkLst>
        </pc:picChg>
        <pc:picChg chg="add mod modCrop">
          <ac:chgData name="Panzironi, Flavia" userId="2605e054-86b8-47a6-8c99-cd9580752c93" providerId="ADAL" clId="{AEAAEDEC-7AAA-47A7-8A2E-8330D1CAD628}" dt="2022-10-18T10:53:06.391" v="11899" actId="164"/>
          <ac:picMkLst>
            <pc:docMk/>
            <pc:sldMk cId="1614151420" sldId="2146847684"/>
            <ac:picMk id="10" creationId="{84242D0F-45C6-4834-8A7E-0E510D0311C9}"/>
          </ac:picMkLst>
        </pc:picChg>
        <pc:picChg chg="del">
          <ac:chgData name="Panzironi, Flavia" userId="2605e054-86b8-47a6-8c99-cd9580752c93" providerId="ADAL" clId="{AEAAEDEC-7AAA-47A7-8A2E-8330D1CAD628}" dt="2022-10-18T10:40:38.878" v="11723" actId="478"/>
          <ac:picMkLst>
            <pc:docMk/>
            <pc:sldMk cId="1614151420" sldId="2146847684"/>
            <ac:picMk id="12" creationId="{8441133A-99A4-4662-939D-4003E4372B38}"/>
          </ac:picMkLst>
        </pc:picChg>
        <pc:picChg chg="add mod modCrop">
          <ac:chgData name="Panzironi, Flavia" userId="2605e054-86b8-47a6-8c99-cd9580752c93" providerId="ADAL" clId="{AEAAEDEC-7AAA-47A7-8A2E-8330D1CAD628}" dt="2022-10-18T10:53:06.391" v="11899" actId="164"/>
          <ac:picMkLst>
            <pc:docMk/>
            <pc:sldMk cId="1614151420" sldId="2146847684"/>
            <ac:picMk id="16" creationId="{2B8D3EF0-581D-495A-8E0A-666598519A50}"/>
          </ac:picMkLst>
        </pc:picChg>
        <pc:picChg chg="del">
          <ac:chgData name="Panzironi, Flavia" userId="2605e054-86b8-47a6-8c99-cd9580752c93" providerId="ADAL" clId="{AEAAEDEC-7AAA-47A7-8A2E-8330D1CAD628}" dt="2022-10-18T10:40:40.210" v="11724" actId="478"/>
          <ac:picMkLst>
            <pc:docMk/>
            <pc:sldMk cId="1614151420" sldId="2146847684"/>
            <ac:picMk id="17" creationId="{2DBDA240-F5B9-4AA3-882B-B6838A588424}"/>
          </ac:picMkLst>
        </pc:picChg>
        <pc:picChg chg="del">
          <ac:chgData name="Panzironi, Flavia" userId="2605e054-86b8-47a6-8c99-cd9580752c93" providerId="ADAL" clId="{AEAAEDEC-7AAA-47A7-8A2E-8330D1CAD628}" dt="2022-10-18T10:40:41.607" v="11725" actId="478"/>
          <ac:picMkLst>
            <pc:docMk/>
            <pc:sldMk cId="1614151420" sldId="2146847684"/>
            <ac:picMk id="19" creationId="{D6682DC7-1B28-4617-B382-DDFF73A33695}"/>
          </ac:picMkLst>
        </pc:picChg>
        <pc:picChg chg="add mod modCrop">
          <ac:chgData name="Panzironi, Flavia" userId="2605e054-86b8-47a6-8c99-cd9580752c93" providerId="ADAL" clId="{AEAAEDEC-7AAA-47A7-8A2E-8330D1CAD628}" dt="2022-10-18T10:53:06.391" v="11899" actId="164"/>
          <ac:picMkLst>
            <pc:docMk/>
            <pc:sldMk cId="1614151420" sldId="2146847684"/>
            <ac:picMk id="20" creationId="{ADAC0672-4B2F-405E-9010-C89F0166CDF3}"/>
          </ac:picMkLst>
        </pc:picChg>
        <pc:picChg chg="add mod modCrop">
          <ac:chgData name="Panzironi, Flavia" userId="2605e054-86b8-47a6-8c99-cd9580752c93" providerId="ADAL" clId="{AEAAEDEC-7AAA-47A7-8A2E-8330D1CAD628}" dt="2022-10-18T10:53:06.391" v="11899" actId="164"/>
          <ac:picMkLst>
            <pc:docMk/>
            <pc:sldMk cId="1614151420" sldId="2146847684"/>
            <ac:picMk id="22" creationId="{378D678B-C724-4057-9C9F-8FA64E84BCB9}"/>
          </ac:picMkLst>
        </pc:picChg>
        <pc:picChg chg="add mod modCrop">
          <ac:chgData name="Panzironi, Flavia" userId="2605e054-86b8-47a6-8c99-cd9580752c93" providerId="ADAL" clId="{AEAAEDEC-7AAA-47A7-8A2E-8330D1CAD628}" dt="2022-10-18T10:53:06.391" v="11899" actId="164"/>
          <ac:picMkLst>
            <pc:docMk/>
            <pc:sldMk cId="1614151420" sldId="2146847684"/>
            <ac:picMk id="24" creationId="{DC4D94B1-1B0A-4E4E-B502-99C6990B8991}"/>
          </ac:picMkLst>
        </pc:picChg>
        <pc:picChg chg="mod modCrop">
          <ac:chgData name="Panzironi, Flavia" userId="2605e054-86b8-47a6-8c99-cd9580752c93" providerId="ADAL" clId="{AEAAEDEC-7AAA-47A7-8A2E-8330D1CAD628}" dt="2022-10-18T10:53:06.391" v="11899" actId="164"/>
          <ac:picMkLst>
            <pc:docMk/>
            <pc:sldMk cId="1614151420" sldId="2146847684"/>
            <ac:picMk id="29" creationId="{6EF58866-A67A-4D1E-8B5D-87A03405C236}"/>
          </ac:picMkLst>
        </pc:picChg>
        <pc:picChg chg="mod">
          <ac:chgData name="Panzironi, Flavia" userId="2605e054-86b8-47a6-8c99-cd9580752c93" providerId="ADAL" clId="{AEAAEDEC-7AAA-47A7-8A2E-8330D1CAD628}" dt="2022-10-18T10:53:06.391" v="11899" actId="164"/>
          <ac:picMkLst>
            <pc:docMk/>
            <pc:sldMk cId="1614151420" sldId="2146847684"/>
            <ac:picMk id="31" creationId="{A0E7C53C-780B-4C60-8B13-EA0346F6FEA0}"/>
          </ac:picMkLst>
        </pc:picChg>
        <pc:picChg chg="del">
          <ac:chgData name="Panzironi, Flavia" userId="2605e054-86b8-47a6-8c99-cd9580752c93" providerId="ADAL" clId="{AEAAEDEC-7AAA-47A7-8A2E-8330D1CAD628}" dt="2022-10-18T10:40:44.220" v="11727" actId="478"/>
          <ac:picMkLst>
            <pc:docMk/>
            <pc:sldMk cId="1614151420" sldId="2146847684"/>
            <ac:picMk id="33" creationId="{49D5E971-CC56-4B92-AE46-F53E83443BA7}"/>
          </ac:picMkLst>
        </pc:picChg>
        <pc:picChg chg="del">
          <ac:chgData name="Panzironi, Flavia" userId="2605e054-86b8-47a6-8c99-cd9580752c93" providerId="ADAL" clId="{AEAAEDEC-7AAA-47A7-8A2E-8330D1CAD628}" dt="2022-10-18T10:47:07.254" v="11850" actId="478"/>
          <ac:picMkLst>
            <pc:docMk/>
            <pc:sldMk cId="1614151420" sldId="2146847684"/>
            <ac:picMk id="83" creationId="{1B1560DD-F51A-4856-823D-11AA651227DF}"/>
          </ac:picMkLst>
        </pc:picChg>
        <pc:picChg chg="add mod">
          <ac:chgData name="Panzironi, Flavia" userId="2605e054-86b8-47a6-8c99-cd9580752c93" providerId="ADAL" clId="{AEAAEDEC-7AAA-47A7-8A2E-8330D1CAD628}" dt="2022-10-18T10:53:06.391" v="11899" actId="164"/>
          <ac:picMkLst>
            <pc:docMk/>
            <pc:sldMk cId="1614151420" sldId="2146847684"/>
            <ac:picMk id="108" creationId="{A22F7C16-BAEA-49B2-9BFD-41886EBF0578}"/>
          </ac:picMkLst>
        </pc:picChg>
        <pc:picChg chg="add mod">
          <ac:chgData name="Panzironi, Flavia" userId="2605e054-86b8-47a6-8c99-cd9580752c93" providerId="ADAL" clId="{AEAAEDEC-7AAA-47A7-8A2E-8330D1CAD628}" dt="2022-10-18T10:53:06.391" v="11899" actId="164"/>
          <ac:picMkLst>
            <pc:docMk/>
            <pc:sldMk cId="1614151420" sldId="2146847684"/>
            <ac:picMk id="109" creationId="{E6D05438-AD87-413C-9EB1-145B5362C6CC}"/>
          </ac:picMkLst>
        </pc:picChg>
        <pc:picChg chg="del">
          <ac:chgData name="Panzironi, Flavia" userId="2605e054-86b8-47a6-8c99-cd9580752c93" providerId="ADAL" clId="{AEAAEDEC-7AAA-47A7-8A2E-8330D1CAD628}" dt="2022-10-18T10:40:42.827" v="11726" actId="478"/>
          <ac:picMkLst>
            <pc:docMk/>
            <pc:sldMk cId="1614151420" sldId="2146847684"/>
            <ac:picMk id="142" creationId="{164B7CF8-4E4A-435B-A423-C94FCABF4D45}"/>
          </ac:picMkLst>
        </pc:picChg>
        <pc:picChg chg="add mod">
          <ac:chgData name="Panzironi, Flavia" userId="2605e054-86b8-47a6-8c99-cd9580752c93" providerId="ADAL" clId="{AEAAEDEC-7AAA-47A7-8A2E-8330D1CAD628}" dt="2022-10-18T10:47:14.020" v="11851"/>
          <ac:picMkLst>
            <pc:docMk/>
            <pc:sldMk cId="1614151420" sldId="2146847684"/>
            <ac:picMk id="144" creationId="{93C48483-9CFF-4D26-85C3-B6AAAE21B7A6}"/>
          </ac:picMkLst>
        </pc:picChg>
        <pc:picChg chg="add mod">
          <ac:chgData name="Panzironi, Flavia" userId="2605e054-86b8-47a6-8c99-cd9580752c93" providerId="ADAL" clId="{AEAAEDEC-7AAA-47A7-8A2E-8330D1CAD628}" dt="2022-10-18T10:47:14.020" v="11851"/>
          <ac:picMkLst>
            <pc:docMk/>
            <pc:sldMk cId="1614151420" sldId="2146847684"/>
            <ac:picMk id="145" creationId="{BAA51B50-6ACA-4556-AE03-9A21FD8C780C}"/>
          </ac:picMkLst>
        </pc:picChg>
        <pc:picChg chg="add mod">
          <ac:chgData name="Panzironi, Flavia" userId="2605e054-86b8-47a6-8c99-cd9580752c93" providerId="ADAL" clId="{AEAAEDEC-7AAA-47A7-8A2E-8330D1CAD628}" dt="2022-10-21T12:54:43.493" v="14091"/>
          <ac:picMkLst>
            <pc:docMk/>
            <pc:sldMk cId="1614151420" sldId="2146847684"/>
            <ac:picMk id="146" creationId="{276D20A2-D234-429B-8804-C63D1CB900EE}"/>
          </ac:picMkLst>
        </pc:picChg>
        <pc:picChg chg="add del mod">
          <ac:chgData name="Panzironi, Flavia" userId="2605e054-86b8-47a6-8c99-cd9580752c93" providerId="ADAL" clId="{AEAAEDEC-7AAA-47A7-8A2E-8330D1CAD628}" dt="2022-10-18T11:00:59.591" v="11968" actId="478"/>
          <ac:picMkLst>
            <pc:docMk/>
            <pc:sldMk cId="1614151420" sldId="2146847684"/>
            <ac:picMk id="146" creationId="{E9EE330F-3F38-4C39-8699-A748758610CA}"/>
          </ac:picMkLst>
        </pc:picChg>
        <pc:picChg chg="add del mod">
          <ac:chgData name="Panzironi, Flavia" userId="2605e054-86b8-47a6-8c99-cd9580752c93" providerId="ADAL" clId="{AEAAEDEC-7AAA-47A7-8A2E-8330D1CAD628}" dt="2022-10-18T11:01:37.363" v="11974" actId="478"/>
          <ac:picMkLst>
            <pc:docMk/>
            <pc:sldMk cId="1614151420" sldId="2146847684"/>
            <ac:picMk id="149" creationId="{E83F0DA8-0116-49A7-85F8-212FFBA22852}"/>
          </ac:picMkLst>
        </pc:picChg>
        <pc:picChg chg="del">
          <ac:chgData name="Panzironi, Flavia" userId="2605e054-86b8-47a6-8c99-cd9580752c93" providerId="ADAL" clId="{AEAAEDEC-7AAA-47A7-8A2E-8330D1CAD628}" dt="2022-10-18T10:47:05.672" v="11849" actId="478"/>
          <ac:picMkLst>
            <pc:docMk/>
            <pc:sldMk cId="1614151420" sldId="2146847684"/>
            <ac:picMk id="201" creationId="{D71B6228-D3DC-42FD-BEDA-BF4D88AB2E85}"/>
          </ac:picMkLst>
        </pc:picChg>
        <pc:picChg chg="mod">
          <ac:chgData name="Panzironi, Flavia" userId="2605e054-86b8-47a6-8c99-cd9580752c93" providerId="ADAL" clId="{AEAAEDEC-7AAA-47A7-8A2E-8330D1CAD628}" dt="2022-10-18T10:53:29.456" v="11901" actId="14100"/>
          <ac:picMkLst>
            <pc:docMk/>
            <pc:sldMk cId="1614151420" sldId="2146847684"/>
            <ac:picMk id="379" creationId="{1D196986-10C4-4DCB-BA1A-2094CA6F7E1C}"/>
          </ac:picMkLst>
        </pc:picChg>
        <pc:picChg chg="mod">
          <ac:chgData name="Panzironi, Flavia" userId="2605e054-86b8-47a6-8c99-cd9580752c93" providerId="ADAL" clId="{AEAAEDEC-7AAA-47A7-8A2E-8330D1CAD628}" dt="2022-10-18T10:53:06.391" v="11899" actId="164"/>
          <ac:picMkLst>
            <pc:docMk/>
            <pc:sldMk cId="1614151420" sldId="2146847684"/>
            <ac:picMk id="394" creationId="{3E59F016-4FDD-4B6C-A3B2-2EB9BD08197B}"/>
          </ac:picMkLst>
        </pc:picChg>
        <pc:cxnChg chg="add mod">
          <ac:chgData name="Panzironi, Flavia" userId="2605e054-86b8-47a6-8c99-cd9580752c93" providerId="ADAL" clId="{AEAAEDEC-7AAA-47A7-8A2E-8330D1CAD628}" dt="2022-10-18T10:53:06.391" v="11899" actId="164"/>
          <ac:cxnSpMkLst>
            <pc:docMk/>
            <pc:sldMk cId="1614151420" sldId="2146847684"/>
            <ac:cxnSpMk id="13" creationId="{57EA309A-0A66-47C0-BF5C-0F2CD0EE10E1}"/>
          </ac:cxnSpMkLst>
        </pc:cxnChg>
        <pc:cxnChg chg="ord">
          <ac:chgData name="Panzironi, Flavia" userId="2605e054-86b8-47a6-8c99-cd9580752c93" providerId="ADAL" clId="{AEAAEDEC-7AAA-47A7-8A2E-8330D1CAD628}" dt="2022-10-18T10:47:19.449" v="11852" actId="166"/>
          <ac:cxnSpMkLst>
            <pc:docMk/>
            <pc:sldMk cId="1614151420" sldId="2146847684"/>
            <ac:cxnSpMk id="202" creationId="{B754663C-11E7-4429-8085-F176D0A95D3E}"/>
          </ac:cxnSpMkLst>
        </pc:cxnChg>
        <pc:cxnChg chg="mod">
          <ac:chgData name="Panzironi, Flavia" userId="2605e054-86b8-47a6-8c99-cd9580752c93" providerId="ADAL" clId="{AEAAEDEC-7AAA-47A7-8A2E-8330D1CAD628}" dt="2022-10-18T10:53:22.694" v="11900" actId="14100"/>
          <ac:cxnSpMkLst>
            <pc:docMk/>
            <pc:sldMk cId="1614151420" sldId="2146847684"/>
            <ac:cxnSpMk id="380" creationId="{F11B5E92-B18E-4F57-91F8-BF7E17302447}"/>
          </ac:cxnSpMkLst>
        </pc:cxnChg>
      </pc:sldChg>
      <pc:sldChg chg="addSp modSp add mod">
        <pc:chgData name="Panzironi, Flavia" userId="2605e054-86b8-47a6-8c99-cd9580752c93" providerId="ADAL" clId="{AEAAEDEC-7AAA-47A7-8A2E-8330D1CAD628}" dt="2022-10-21T07:11:26.326" v="13025" actId="14100"/>
        <pc:sldMkLst>
          <pc:docMk/>
          <pc:sldMk cId="2031451798" sldId="2146847685"/>
        </pc:sldMkLst>
        <pc:spChg chg="add mod">
          <ac:chgData name="Panzironi, Flavia" userId="2605e054-86b8-47a6-8c99-cd9580752c93" providerId="ADAL" clId="{AEAAEDEC-7AAA-47A7-8A2E-8330D1CAD628}" dt="2022-10-21T07:10:46.964" v="13021" actId="20577"/>
          <ac:spMkLst>
            <pc:docMk/>
            <pc:sldMk cId="2031451798" sldId="2146847685"/>
            <ac:spMk id="17" creationId="{8CC3BEBF-2054-4F69-9A1C-6A8FE7C37117}"/>
          </ac:spMkLst>
        </pc:spChg>
        <pc:spChg chg="add mod">
          <ac:chgData name="Panzironi, Flavia" userId="2605e054-86b8-47a6-8c99-cd9580752c93" providerId="ADAL" clId="{AEAAEDEC-7AAA-47A7-8A2E-8330D1CAD628}" dt="2022-10-21T07:11:26.326" v="13025" actId="14100"/>
          <ac:spMkLst>
            <pc:docMk/>
            <pc:sldMk cId="2031451798" sldId="2146847685"/>
            <ac:spMk id="18" creationId="{CAD55CF1-5E39-4436-B237-D22767E928DD}"/>
          </ac:spMkLst>
        </pc:spChg>
        <pc:picChg chg="add mod">
          <ac:chgData name="Panzironi, Flavia" userId="2605e054-86b8-47a6-8c99-cd9580752c93" providerId="ADAL" clId="{AEAAEDEC-7AAA-47A7-8A2E-8330D1CAD628}" dt="2022-10-21T07:10:54.581" v="13022" actId="1076"/>
          <ac:picMkLst>
            <pc:docMk/>
            <pc:sldMk cId="2031451798" sldId="2146847685"/>
            <ac:picMk id="15" creationId="{B0F44142-7AEA-460D-B427-ED21E34E8A20}"/>
          </ac:picMkLst>
        </pc:picChg>
        <pc:picChg chg="add mod">
          <ac:chgData name="Panzironi, Flavia" userId="2605e054-86b8-47a6-8c99-cd9580752c93" providerId="ADAL" clId="{AEAAEDEC-7AAA-47A7-8A2E-8330D1CAD628}" dt="2022-10-21T07:09:40.285" v="12905" actId="1076"/>
          <ac:picMkLst>
            <pc:docMk/>
            <pc:sldMk cId="2031451798" sldId="2146847685"/>
            <ac:picMk id="114" creationId="{2BC696F1-AFFE-44C5-B3A0-C201814B25C9}"/>
          </ac:picMkLst>
        </pc:picChg>
      </pc:sldChg>
      <pc:sldChg chg="del">
        <pc:chgData name="Panzironi, Flavia" userId="2605e054-86b8-47a6-8c99-cd9580752c93" providerId="ADAL" clId="{AEAAEDEC-7AAA-47A7-8A2E-8330D1CAD628}" dt="2022-10-21T07:08:56.344" v="12902" actId="2696"/>
        <pc:sldMkLst>
          <pc:docMk/>
          <pc:sldMk cId="2176637713" sldId="2146847685"/>
        </pc:sldMkLst>
      </pc:sldChg>
      <pc:sldChg chg="add ord">
        <pc:chgData name="Panzironi, Flavia" userId="2605e054-86b8-47a6-8c99-cd9580752c93" providerId="ADAL" clId="{AEAAEDEC-7AAA-47A7-8A2E-8330D1CAD628}" dt="2022-10-24T09:45:38.836" v="14906"/>
        <pc:sldMkLst>
          <pc:docMk/>
          <pc:sldMk cId="172089502" sldId="2146847688"/>
        </pc:sldMkLst>
      </pc:sldChg>
      <pc:sldChg chg="del">
        <pc:chgData name="Panzironi, Flavia" userId="2605e054-86b8-47a6-8c99-cd9580752c93" providerId="ADAL" clId="{AEAAEDEC-7AAA-47A7-8A2E-8330D1CAD628}" dt="2022-10-21T07:08:56.344" v="12902" actId="2696"/>
        <pc:sldMkLst>
          <pc:docMk/>
          <pc:sldMk cId="3995870295" sldId="2146847688"/>
        </pc:sldMkLst>
      </pc:sldChg>
      <pc:sldChg chg="add ord">
        <pc:chgData name="Panzironi, Flavia" userId="2605e054-86b8-47a6-8c99-cd9580752c93" providerId="ADAL" clId="{AEAAEDEC-7AAA-47A7-8A2E-8330D1CAD628}" dt="2022-10-24T09:45:38.836" v="14906"/>
        <pc:sldMkLst>
          <pc:docMk/>
          <pc:sldMk cId="2197489093" sldId="2146847690"/>
        </pc:sldMkLst>
      </pc:sldChg>
      <pc:sldChg chg="del">
        <pc:chgData name="Panzironi, Flavia" userId="2605e054-86b8-47a6-8c99-cd9580752c93" providerId="ADAL" clId="{AEAAEDEC-7AAA-47A7-8A2E-8330D1CAD628}" dt="2022-10-21T07:08:56.344" v="12902" actId="2696"/>
        <pc:sldMkLst>
          <pc:docMk/>
          <pc:sldMk cId="4163749493" sldId="2146847690"/>
        </pc:sldMkLst>
      </pc:sldChg>
      <pc:sldChg chg="addSp delSp modSp mod ord">
        <pc:chgData name="Panzironi, Flavia" userId="2605e054-86b8-47a6-8c99-cd9580752c93" providerId="ADAL" clId="{AEAAEDEC-7AAA-47A7-8A2E-8330D1CAD628}" dt="2022-10-24T09:45:38.836" v="14906"/>
        <pc:sldMkLst>
          <pc:docMk/>
          <pc:sldMk cId="243034445" sldId="2146847691"/>
        </pc:sldMkLst>
        <pc:spChg chg="mod">
          <ac:chgData name="Panzironi, Flavia" userId="2605e054-86b8-47a6-8c99-cd9580752c93" providerId="ADAL" clId="{AEAAEDEC-7AAA-47A7-8A2E-8330D1CAD628}" dt="2022-10-21T06:41:01.415" v="12659" actId="1076"/>
          <ac:spMkLst>
            <pc:docMk/>
            <pc:sldMk cId="243034445" sldId="2146847691"/>
            <ac:spMk id="150" creationId="{DB929BD7-0A57-4939-8594-711C9CCB3245}"/>
          </ac:spMkLst>
        </pc:spChg>
        <pc:picChg chg="mod">
          <ac:chgData name="Panzironi, Flavia" userId="2605e054-86b8-47a6-8c99-cd9580752c93" providerId="ADAL" clId="{AEAAEDEC-7AAA-47A7-8A2E-8330D1CAD628}" dt="2022-10-21T06:46:17.163" v="12669" actId="1076"/>
          <ac:picMkLst>
            <pc:docMk/>
            <pc:sldMk cId="243034445" sldId="2146847691"/>
            <ac:picMk id="2" creationId="{902EC0E1-EE96-C8CA-88A6-0E538010724D}"/>
          </ac:picMkLst>
        </pc:picChg>
        <pc:picChg chg="add del mod">
          <ac:chgData name="Panzironi, Flavia" userId="2605e054-86b8-47a6-8c99-cd9580752c93" providerId="ADAL" clId="{AEAAEDEC-7AAA-47A7-8A2E-8330D1CAD628}" dt="2022-10-21T06:55:31.555" v="12695" actId="478"/>
          <ac:picMkLst>
            <pc:docMk/>
            <pc:sldMk cId="243034445" sldId="2146847691"/>
            <ac:picMk id="5" creationId="{DE1C9F00-8A5D-13F9-3439-994437E548CB}"/>
          </ac:picMkLst>
        </pc:picChg>
        <pc:picChg chg="mod">
          <ac:chgData name="Panzironi, Flavia" userId="2605e054-86b8-47a6-8c99-cd9580752c93" providerId="ADAL" clId="{AEAAEDEC-7AAA-47A7-8A2E-8330D1CAD628}" dt="2022-10-21T06:44:15.197" v="12666" actId="1076"/>
          <ac:picMkLst>
            <pc:docMk/>
            <pc:sldMk cId="243034445" sldId="2146847691"/>
            <ac:picMk id="16" creationId="{62C1DB2E-BB98-8F3F-AC0F-5A7E0CD09B91}"/>
          </ac:picMkLst>
        </pc:picChg>
        <pc:picChg chg="mod">
          <ac:chgData name="Panzironi, Flavia" userId="2605e054-86b8-47a6-8c99-cd9580752c93" providerId="ADAL" clId="{AEAAEDEC-7AAA-47A7-8A2E-8330D1CAD628}" dt="2022-10-21T06:45:24.278" v="12667" actId="1076"/>
          <ac:picMkLst>
            <pc:docMk/>
            <pc:sldMk cId="243034445" sldId="2146847691"/>
            <ac:picMk id="17" creationId="{B0B69C32-1A7A-AA3E-12A0-D685258F7DAE}"/>
          </ac:picMkLst>
        </pc:picChg>
        <pc:picChg chg="add mod">
          <ac:chgData name="Panzironi, Flavia" userId="2605e054-86b8-47a6-8c99-cd9580752c93" providerId="ADAL" clId="{AEAAEDEC-7AAA-47A7-8A2E-8330D1CAD628}" dt="2022-10-21T09:13:51.539" v="13147"/>
          <ac:picMkLst>
            <pc:docMk/>
            <pc:sldMk cId="243034445" sldId="2146847691"/>
            <ac:picMk id="89" creationId="{4DE93F60-EF6E-4FAF-B18A-8C5509184A80}"/>
          </ac:picMkLst>
        </pc:picChg>
      </pc:sldChg>
      <pc:sldChg chg="addSp delSp modSp mod ord">
        <pc:chgData name="Panzironi, Flavia" userId="2605e054-86b8-47a6-8c99-cd9580752c93" providerId="ADAL" clId="{AEAAEDEC-7AAA-47A7-8A2E-8330D1CAD628}" dt="2022-10-24T09:45:38.836" v="14906"/>
        <pc:sldMkLst>
          <pc:docMk/>
          <pc:sldMk cId="3828411998" sldId="2146847692"/>
        </pc:sldMkLst>
        <pc:picChg chg="mod">
          <ac:chgData name="Panzironi, Flavia" userId="2605e054-86b8-47a6-8c99-cd9580752c93" providerId="ADAL" clId="{AEAAEDEC-7AAA-47A7-8A2E-8330D1CAD628}" dt="2022-10-21T06:46:47.344" v="12671" actId="1076"/>
          <ac:picMkLst>
            <pc:docMk/>
            <pc:sldMk cId="3828411998" sldId="2146847692"/>
            <ac:picMk id="2" creationId="{B46F46B7-7073-CE9F-54BC-B0B936A5FE07}"/>
          </ac:picMkLst>
        </pc:picChg>
        <pc:picChg chg="del">
          <ac:chgData name="Panzironi, Flavia" userId="2605e054-86b8-47a6-8c99-cd9580752c93" providerId="ADAL" clId="{AEAAEDEC-7AAA-47A7-8A2E-8330D1CAD628}" dt="2022-10-21T07:03:49.794" v="12829" actId="478"/>
          <ac:picMkLst>
            <pc:docMk/>
            <pc:sldMk cId="3828411998" sldId="2146847692"/>
            <ac:picMk id="7" creationId="{AA8E4A03-5043-C1AA-59DC-86E4FD86D604}"/>
          </ac:picMkLst>
        </pc:picChg>
        <pc:picChg chg="del">
          <ac:chgData name="Panzironi, Flavia" userId="2605e054-86b8-47a6-8c99-cd9580752c93" providerId="ADAL" clId="{AEAAEDEC-7AAA-47A7-8A2E-8330D1CAD628}" dt="2022-10-21T07:04:02.657" v="12830" actId="478"/>
          <ac:picMkLst>
            <pc:docMk/>
            <pc:sldMk cId="3828411998" sldId="2146847692"/>
            <ac:picMk id="16" creationId="{62C1DB2E-BB98-8F3F-AC0F-5A7E0CD09B91}"/>
          </ac:picMkLst>
        </pc:picChg>
        <pc:picChg chg="del">
          <ac:chgData name="Panzironi, Flavia" userId="2605e054-86b8-47a6-8c99-cd9580752c93" providerId="ADAL" clId="{AEAAEDEC-7AAA-47A7-8A2E-8330D1CAD628}" dt="2022-10-21T07:04:05.113" v="12831" actId="478"/>
          <ac:picMkLst>
            <pc:docMk/>
            <pc:sldMk cId="3828411998" sldId="2146847692"/>
            <ac:picMk id="17" creationId="{B0B69C32-1A7A-AA3E-12A0-D685258F7DAE}"/>
          </ac:picMkLst>
        </pc:picChg>
        <pc:picChg chg="add mod">
          <ac:chgData name="Panzironi, Flavia" userId="2605e054-86b8-47a6-8c99-cd9580752c93" providerId="ADAL" clId="{AEAAEDEC-7AAA-47A7-8A2E-8330D1CAD628}" dt="2022-10-21T07:04:05.353" v="12832"/>
          <ac:picMkLst>
            <pc:docMk/>
            <pc:sldMk cId="3828411998" sldId="2146847692"/>
            <ac:picMk id="90" creationId="{AC080B6F-E12A-47DE-B7C6-82F7A90599B6}"/>
          </ac:picMkLst>
        </pc:picChg>
        <pc:picChg chg="add mod">
          <ac:chgData name="Panzironi, Flavia" userId="2605e054-86b8-47a6-8c99-cd9580752c93" providerId="ADAL" clId="{AEAAEDEC-7AAA-47A7-8A2E-8330D1CAD628}" dt="2022-10-21T07:04:05.353" v="12832"/>
          <ac:picMkLst>
            <pc:docMk/>
            <pc:sldMk cId="3828411998" sldId="2146847692"/>
            <ac:picMk id="91" creationId="{5ABAF862-4A85-4FAF-99F6-4A0CC13AF427}"/>
          </ac:picMkLst>
        </pc:picChg>
      </pc:sldChg>
      <pc:sldChg chg="ord">
        <pc:chgData name="Panzironi, Flavia" userId="2605e054-86b8-47a6-8c99-cd9580752c93" providerId="ADAL" clId="{AEAAEDEC-7AAA-47A7-8A2E-8330D1CAD628}" dt="2022-10-24T09:45:38.836" v="14906"/>
        <pc:sldMkLst>
          <pc:docMk/>
          <pc:sldMk cId="628149331" sldId="2146847693"/>
        </pc:sldMkLst>
      </pc:sldChg>
      <pc:sldChg chg="delSp modSp mod">
        <pc:chgData name="Panzironi, Flavia" userId="2605e054-86b8-47a6-8c99-cd9580752c93" providerId="ADAL" clId="{AEAAEDEC-7AAA-47A7-8A2E-8330D1CAD628}" dt="2022-10-21T07:05:09.948" v="12895" actId="1038"/>
        <pc:sldMkLst>
          <pc:docMk/>
          <pc:sldMk cId="3260264818" sldId="2146847693"/>
        </pc:sldMkLst>
        <pc:spChg chg="mod">
          <ac:chgData name="Panzironi, Flavia" userId="2605e054-86b8-47a6-8c99-cd9580752c93" providerId="ADAL" clId="{AEAAEDEC-7AAA-47A7-8A2E-8330D1CAD628}" dt="2022-10-21T07:05:09.948" v="12895" actId="1038"/>
          <ac:spMkLst>
            <pc:docMk/>
            <pc:sldMk cId="3260264818" sldId="2146847693"/>
            <ac:spMk id="34" creationId="{791E0AE7-C829-971D-7BB9-BBFE69E4BD52}"/>
          </ac:spMkLst>
        </pc:spChg>
        <pc:picChg chg="mod">
          <ac:chgData name="Panzironi, Flavia" userId="2605e054-86b8-47a6-8c99-cd9580752c93" providerId="ADAL" clId="{AEAAEDEC-7AAA-47A7-8A2E-8330D1CAD628}" dt="2022-10-21T07:05:03.917" v="12863" actId="1038"/>
          <ac:picMkLst>
            <pc:docMk/>
            <pc:sldMk cId="3260264818" sldId="2146847693"/>
            <ac:picMk id="27" creationId="{48040C94-EA78-6B50-3FB1-5D29454E0BA0}"/>
          </ac:picMkLst>
        </pc:picChg>
        <pc:picChg chg="mod">
          <ac:chgData name="Panzironi, Flavia" userId="2605e054-86b8-47a6-8c99-cd9580752c93" providerId="ADAL" clId="{AEAAEDEC-7AAA-47A7-8A2E-8330D1CAD628}" dt="2022-10-21T07:05:03.917" v="12863" actId="1038"/>
          <ac:picMkLst>
            <pc:docMk/>
            <pc:sldMk cId="3260264818" sldId="2146847693"/>
            <ac:picMk id="33" creationId="{CB4D4EDC-DA30-B8E5-ACD6-C3B80E85D23E}"/>
          </ac:picMkLst>
        </pc:picChg>
        <pc:picChg chg="del">
          <ac:chgData name="Panzironi, Flavia" userId="2605e054-86b8-47a6-8c99-cd9580752c93" providerId="ADAL" clId="{AEAAEDEC-7AAA-47A7-8A2E-8330D1CAD628}" dt="2022-10-21T07:04:58.082" v="12833" actId="478"/>
          <ac:picMkLst>
            <pc:docMk/>
            <pc:sldMk cId="3260264818" sldId="2146847693"/>
            <ac:picMk id="37" creationId="{4EA72122-DAAC-516E-2324-4BDC09FEDE97}"/>
          </ac:picMkLst>
        </pc:picChg>
      </pc:sldChg>
      <pc:sldChg chg="ord">
        <pc:chgData name="Panzironi, Flavia" userId="2605e054-86b8-47a6-8c99-cd9580752c93" providerId="ADAL" clId="{AEAAEDEC-7AAA-47A7-8A2E-8330D1CAD628}" dt="2022-10-24T09:45:38.836" v="14906"/>
        <pc:sldMkLst>
          <pc:docMk/>
          <pc:sldMk cId="3007993262" sldId="2146847694"/>
        </pc:sldMkLst>
      </pc:sldChg>
      <pc:sldChg chg="ord">
        <pc:chgData name="Panzironi, Flavia" userId="2605e054-86b8-47a6-8c99-cd9580752c93" providerId="ADAL" clId="{AEAAEDEC-7AAA-47A7-8A2E-8330D1CAD628}" dt="2022-10-24T09:45:38.836" v="14906"/>
        <pc:sldMkLst>
          <pc:docMk/>
          <pc:sldMk cId="2896904333" sldId="2146847696"/>
        </pc:sldMkLst>
      </pc:sldChg>
      <pc:sldChg chg="ord">
        <pc:chgData name="Panzironi, Flavia" userId="2605e054-86b8-47a6-8c99-cd9580752c93" providerId="ADAL" clId="{AEAAEDEC-7AAA-47A7-8A2E-8330D1CAD628}" dt="2022-10-24T09:45:38.836" v="14906"/>
        <pc:sldMkLst>
          <pc:docMk/>
          <pc:sldMk cId="3727166553" sldId="2146847697"/>
        </pc:sldMkLst>
      </pc:sldChg>
      <pc:sldChg chg="ord">
        <pc:chgData name="Panzironi, Flavia" userId="2605e054-86b8-47a6-8c99-cd9580752c93" providerId="ADAL" clId="{AEAAEDEC-7AAA-47A7-8A2E-8330D1CAD628}" dt="2022-10-24T09:45:38.836" v="14906"/>
        <pc:sldMkLst>
          <pc:docMk/>
          <pc:sldMk cId="621720469" sldId="2146847698"/>
        </pc:sldMkLst>
      </pc:sldChg>
      <pc:sldChg chg="addSp delSp modSp mod ord">
        <pc:chgData name="Panzironi, Flavia" userId="2605e054-86b8-47a6-8c99-cd9580752c93" providerId="ADAL" clId="{AEAAEDEC-7AAA-47A7-8A2E-8330D1CAD628}" dt="2022-10-24T09:45:38.836" v="14906"/>
        <pc:sldMkLst>
          <pc:docMk/>
          <pc:sldMk cId="61006562" sldId="2146847699"/>
        </pc:sldMkLst>
        <pc:picChg chg="del">
          <ac:chgData name="Panzironi, Flavia" userId="2605e054-86b8-47a6-8c99-cd9580752c93" providerId="ADAL" clId="{AEAAEDEC-7AAA-47A7-8A2E-8330D1CAD628}" dt="2022-10-21T07:05:26.113" v="12897" actId="478"/>
          <ac:picMkLst>
            <pc:docMk/>
            <pc:sldMk cId="61006562" sldId="2146847699"/>
            <ac:picMk id="27" creationId="{BFD9F79D-8C24-54B0-F385-3475836E5B85}"/>
          </ac:picMkLst>
        </pc:picChg>
        <pc:picChg chg="del">
          <ac:chgData name="Panzironi, Flavia" userId="2605e054-86b8-47a6-8c99-cd9580752c93" providerId="ADAL" clId="{AEAAEDEC-7AAA-47A7-8A2E-8330D1CAD628}" dt="2022-10-21T07:05:26.113" v="12897" actId="478"/>
          <ac:picMkLst>
            <pc:docMk/>
            <pc:sldMk cId="61006562" sldId="2146847699"/>
            <ac:picMk id="29" creationId="{E52304AB-62B7-94CA-805F-6CFE07EEF210}"/>
          </ac:picMkLst>
        </pc:picChg>
        <pc:picChg chg="del">
          <ac:chgData name="Panzironi, Flavia" userId="2605e054-86b8-47a6-8c99-cd9580752c93" providerId="ADAL" clId="{AEAAEDEC-7AAA-47A7-8A2E-8330D1CAD628}" dt="2022-10-21T07:05:22.558" v="12896" actId="478"/>
          <ac:picMkLst>
            <pc:docMk/>
            <pc:sldMk cId="61006562" sldId="2146847699"/>
            <ac:picMk id="50" creationId="{7FEB5CF1-034E-E0D8-FA87-F07486DFCDEC}"/>
          </ac:picMkLst>
        </pc:picChg>
        <pc:picChg chg="add mod">
          <ac:chgData name="Panzironi, Flavia" userId="2605e054-86b8-47a6-8c99-cd9580752c93" providerId="ADAL" clId="{AEAAEDEC-7AAA-47A7-8A2E-8330D1CAD628}" dt="2022-10-21T07:05:33.927" v="12899" actId="1076"/>
          <ac:picMkLst>
            <pc:docMk/>
            <pc:sldMk cId="61006562" sldId="2146847699"/>
            <ac:picMk id="142" creationId="{5740F02B-B5E7-4A1D-8073-E5694A5EAA42}"/>
          </ac:picMkLst>
        </pc:picChg>
        <pc:picChg chg="add mod">
          <ac:chgData name="Panzironi, Flavia" userId="2605e054-86b8-47a6-8c99-cd9580752c93" providerId="ADAL" clId="{AEAAEDEC-7AAA-47A7-8A2E-8330D1CAD628}" dt="2022-10-21T07:05:33.927" v="12899" actId="1076"/>
          <ac:picMkLst>
            <pc:docMk/>
            <pc:sldMk cId="61006562" sldId="2146847699"/>
            <ac:picMk id="144" creationId="{BE79C4AF-441B-48B9-B148-3EB4090DCBAF}"/>
          </ac:picMkLst>
        </pc:picChg>
      </pc:sldChg>
      <pc:sldChg chg="addSp delSp del mod">
        <pc:chgData name="Panzironi, Flavia" userId="2605e054-86b8-47a6-8c99-cd9580752c93" providerId="ADAL" clId="{AEAAEDEC-7AAA-47A7-8A2E-8330D1CAD628}" dt="2022-10-21T07:08:56.344" v="12902" actId="2696"/>
        <pc:sldMkLst>
          <pc:docMk/>
          <pc:sldMk cId="1526104923" sldId="2146847700"/>
        </pc:sldMkLst>
        <pc:picChg chg="add del">
          <ac:chgData name="Panzironi, Flavia" userId="2605e054-86b8-47a6-8c99-cd9580752c93" providerId="ADAL" clId="{AEAAEDEC-7AAA-47A7-8A2E-8330D1CAD628}" dt="2022-10-21T07:06:05.878" v="12901" actId="478"/>
          <ac:picMkLst>
            <pc:docMk/>
            <pc:sldMk cId="1526104923" sldId="2146847700"/>
            <ac:picMk id="5" creationId="{DE1C9F00-8A5D-13F9-3439-994437E548CB}"/>
          </ac:picMkLst>
        </pc:picChg>
      </pc:sldChg>
      <pc:sldChg chg="add">
        <pc:chgData name="Panzironi, Flavia" userId="2605e054-86b8-47a6-8c99-cd9580752c93" providerId="ADAL" clId="{AEAAEDEC-7AAA-47A7-8A2E-8330D1CAD628}" dt="2022-10-21T07:09:00.991" v="12903"/>
        <pc:sldMkLst>
          <pc:docMk/>
          <pc:sldMk cId="1910156580" sldId="2146847700"/>
        </pc:sldMkLst>
      </pc:sldChg>
      <pc:sldChg chg="delSp add mod">
        <pc:chgData name="Panzironi, Flavia" userId="2605e054-86b8-47a6-8c99-cd9580752c93" providerId="ADAL" clId="{AEAAEDEC-7AAA-47A7-8A2E-8330D1CAD628}" dt="2022-10-18T09:05:34.185" v="11606" actId="478"/>
        <pc:sldMkLst>
          <pc:docMk/>
          <pc:sldMk cId="1879885783" sldId="2146847702"/>
        </pc:sldMkLst>
        <pc:picChg chg="del">
          <ac:chgData name="Panzironi, Flavia" userId="2605e054-86b8-47a6-8c99-cd9580752c93" providerId="ADAL" clId="{AEAAEDEC-7AAA-47A7-8A2E-8330D1CAD628}" dt="2022-10-18T09:05:34.185" v="11606" actId="478"/>
          <ac:picMkLst>
            <pc:docMk/>
            <pc:sldMk cId="1879885783" sldId="2146847702"/>
            <ac:picMk id="79" creationId="{CAD46512-655D-4477-B992-B2A023AA88D9}"/>
          </ac:picMkLst>
        </pc:picChg>
      </pc:sldChg>
      <pc:sldChg chg="addSp delSp modSp add mod">
        <pc:chgData name="Panzironi, Flavia" userId="2605e054-86b8-47a6-8c99-cd9580752c93" providerId="ADAL" clId="{AEAAEDEC-7AAA-47A7-8A2E-8330D1CAD628}" dt="2022-10-24T09:46:27.628" v="14908" actId="478"/>
        <pc:sldMkLst>
          <pc:docMk/>
          <pc:sldMk cId="4220829620" sldId="2146847705"/>
        </pc:sldMkLst>
        <pc:spChg chg="del">
          <ac:chgData name="Panzironi, Flavia" userId="2605e054-86b8-47a6-8c99-cd9580752c93" providerId="ADAL" clId="{AEAAEDEC-7AAA-47A7-8A2E-8330D1CAD628}" dt="2022-10-18T09:48:29.754" v="11674" actId="478"/>
          <ac:spMkLst>
            <pc:docMk/>
            <pc:sldMk cId="4220829620" sldId="2146847705"/>
            <ac:spMk id="2" creationId="{8EF32211-EBAC-4674-9155-0897EB9ED595}"/>
          </ac:spMkLst>
        </pc:spChg>
        <pc:grpChg chg="add mod">
          <ac:chgData name="Panzironi, Flavia" userId="2605e054-86b8-47a6-8c99-cd9580752c93" providerId="ADAL" clId="{AEAAEDEC-7AAA-47A7-8A2E-8330D1CAD628}" dt="2022-10-18T09:50:33.331" v="11694" actId="164"/>
          <ac:grpSpMkLst>
            <pc:docMk/>
            <pc:sldMk cId="4220829620" sldId="2146847705"/>
            <ac:grpSpMk id="4" creationId="{48964B13-DECE-4720-9AAE-9C4AF8B3E68F}"/>
          </ac:grpSpMkLst>
        </pc:grpChg>
        <pc:grpChg chg="add mod">
          <ac:chgData name="Panzironi, Flavia" userId="2605e054-86b8-47a6-8c99-cd9580752c93" providerId="ADAL" clId="{AEAAEDEC-7AAA-47A7-8A2E-8330D1CAD628}" dt="2022-10-18T09:50:41.619" v="11700" actId="1036"/>
          <ac:grpSpMkLst>
            <pc:docMk/>
            <pc:sldMk cId="4220829620" sldId="2146847705"/>
            <ac:grpSpMk id="18" creationId="{D69AECCB-F93F-4C94-9374-25B159DF815C}"/>
          </ac:grpSpMkLst>
        </pc:grpChg>
        <pc:grpChg chg="add mod">
          <ac:chgData name="Panzironi, Flavia" userId="2605e054-86b8-47a6-8c99-cd9580752c93" providerId="ADAL" clId="{AEAAEDEC-7AAA-47A7-8A2E-8330D1CAD628}" dt="2022-10-18T09:50:33.331" v="11694" actId="164"/>
          <ac:grpSpMkLst>
            <pc:docMk/>
            <pc:sldMk cId="4220829620" sldId="2146847705"/>
            <ac:grpSpMk id="108" creationId="{51ED7488-94E8-4FD2-8010-B07DAA84E93A}"/>
          </ac:grpSpMkLst>
        </pc:grpChg>
        <pc:picChg chg="del">
          <ac:chgData name="Panzironi, Flavia" userId="2605e054-86b8-47a6-8c99-cd9580752c93" providerId="ADAL" clId="{AEAAEDEC-7AAA-47A7-8A2E-8330D1CAD628}" dt="2022-10-21T14:13:33.457" v="14676" actId="478"/>
          <ac:picMkLst>
            <pc:docMk/>
            <pc:sldMk cId="4220829620" sldId="2146847705"/>
            <ac:picMk id="2" creationId="{0414384C-475B-5015-F5AD-4D617455AEA8}"/>
          </ac:picMkLst>
        </pc:picChg>
        <pc:picChg chg="add del">
          <ac:chgData name="Panzironi, Flavia" userId="2605e054-86b8-47a6-8c99-cd9580752c93" providerId="ADAL" clId="{AEAAEDEC-7AAA-47A7-8A2E-8330D1CAD628}" dt="2022-10-24T09:46:27.628" v="14908" actId="478"/>
          <ac:picMkLst>
            <pc:docMk/>
            <pc:sldMk cId="4220829620" sldId="2146847705"/>
            <ac:picMk id="2" creationId="{AE44406E-4A79-9264-247A-8E46F99C720A}"/>
          </ac:picMkLst>
        </pc:picChg>
        <pc:picChg chg="del">
          <ac:chgData name="Panzironi, Flavia" userId="2605e054-86b8-47a6-8c99-cd9580752c93" providerId="ADAL" clId="{AEAAEDEC-7AAA-47A7-8A2E-8330D1CAD628}" dt="2022-10-21T14:13:27.107" v="14675" actId="478"/>
          <ac:picMkLst>
            <pc:docMk/>
            <pc:sldMk cId="4220829620" sldId="2146847705"/>
            <ac:picMk id="3" creationId="{41B71B37-5382-ADAD-A336-F21A7D3D0C64}"/>
          </ac:picMkLst>
        </pc:picChg>
        <pc:picChg chg="del">
          <ac:chgData name="Panzironi, Flavia" userId="2605e054-86b8-47a6-8c99-cd9580752c93" providerId="ADAL" clId="{AEAAEDEC-7AAA-47A7-8A2E-8330D1CAD628}" dt="2022-10-18T09:46:06.361" v="11617" actId="478"/>
          <ac:picMkLst>
            <pc:docMk/>
            <pc:sldMk cId="4220829620" sldId="2146847705"/>
            <ac:picMk id="3" creationId="{8DC20D1B-6DE2-484F-94BD-A9048BDDCC9F}"/>
          </ac:picMkLst>
        </pc:picChg>
        <pc:picChg chg="del">
          <ac:chgData name="Panzironi, Flavia" userId="2605e054-86b8-47a6-8c99-cd9580752c93" providerId="ADAL" clId="{AEAAEDEC-7AAA-47A7-8A2E-8330D1CAD628}" dt="2022-10-18T09:46:07.846" v="11618" actId="478"/>
          <ac:picMkLst>
            <pc:docMk/>
            <pc:sldMk cId="4220829620" sldId="2146847705"/>
            <ac:picMk id="5" creationId="{EA3215C1-0526-4CF9-8099-99F8F40BC4E3}"/>
          </ac:picMkLst>
        </pc:picChg>
        <pc:picChg chg="mod">
          <ac:chgData name="Panzironi, Flavia" userId="2605e054-86b8-47a6-8c99-cd9580752c93" providerId="ADAL" clId="{AEAAEDEC-7AAA-47A7-8A2E-8330D1CAD628}" dt="2022-10-18T09:50:47.414" v="11705" actId="1035"/>
          <ac:picMkLst>
            <pc:docMk/>
            <pc:sldMk cId="4220829620" sldId="2146847705"/>
            <ac:picMk id="6" creationId="{443C6AAB-A6BC-ECC1-91A1-EDC12947456C}"/>
          </ac:picMkLst>
        </pc:picChg>
        <pc:picChg chg="mod modCrop">
          <ac:chgData name="Panzironi, Flavia" userId="2605e054-86b8-47a6-8c99-cd9580752c93" providerId="ADAL" clId="{AEAAEDEC-7AAA-47A7-8A2E-8330D1CAD628}" dt="2022-10-18T09:51:41.102" v="11706" actId="732"/>
          <ac:picMkLst>
            <pc:docMk/>
            <pc:sldMk cId="4220829620" sldId="2146847705"/>
            <ac:picMk id="7" creationId="{5482B6A4-6B9C-4D14-A392-18DB2C27C5C7}"/>
          </ac:picMkLst>
        </pc:picChg>
        <pc:picChg chg="mod">
          <ac:chgData name="Panzironi, Flavia" userId="2605e054-86b8-47a6-8c99-cd9580752c93" providerId="ADAL" clId="{AEAAEDEC-7AAA-47A7-8A2E-8330D1CAD628}" dt="2022-10-18T09:46:19.832" v="11622" actId="164"/>
          <ac:picMkLst>
            <pc:docMk/>
            <pc:sldMk cId="4220829620" sldId="2146847705"/>
            <ac:picMk id="10" creationId="{C76494B9-6E62-48FF-B70E-193A150DC379}"/>
          </ac:picMkLst>
        </pc:picChg>
        <pc:picChg chg="add mod">
          <ac:chgData name="Panzironi, Flavia" userId="2605e054-86b8-47a6-8c99-cd9580752c93" providerId="ADAL" clId="{AEAAEDEC-7AAA-47A7-8A2E-8330D1CAD628}" dt="2022-10-18T09:50:33.331" v="11694" actId="164"/>
          <ac:picMkLst>
            <pc:docMk/>
            <pc:sldMk cId="4220829620" sldId="2146847705"/>
            <ac:picMk id="11" creationId="{23124B87-EB7F-47BE-BC08-0D0F040C0CE7}"/>
          </ac:picMkLst>
        </pc:picChg>
        <pc:picChg chg="del">
          <ac:chgData name="Panzironi, Flavia" userId="2605e054-86b8-47a6-8c99-cd9580752c93" providerId="ADAL" clId="{AEAAEDEC-7AAA-47A7-8A2E-8330D1CAD628}" dt="2022-10-18T09:46:11.218" v="11619" actId="478"/>
          <ac:picMkLst>
            <pc:docMk/>
            <pc:sldMk cId="4220829620" sldId="2146847705"/>
            <ac:picMk id="12" creationId="{8441133A-99A4-4662-939D-4003E4372B38}"/>
          </ac:picMkLst>
        </pc:picChg>
        <pc:picChg chg="add mod">
          <ac:chgData name="Panzironi, Flavia" userId="2605e054-86b8-47a6-8c99-cd9580752c93" providerId="ADAL" clId="{AEAAEDEC-7AAA-47A7-8A2E-8330D1CAD628}" dt="2022-10-18T09:50:33.331" v="11694" actId="164"/>
          <ac:picMkLst>
            <pc:docMk/>
            <pc:sldMk cId="4220829620" sldId="2146847705"/>
            <ac:picMk id="14" creationId="{D938DF62-719D-4579-A950-54CEED6F6574}"/>
          </ac:picMkLst>
        </pc:picChg>
        <pc:picChg chg="mod">
          <ac:chgData name="Panzironi, Flavia" userId="2605e054-86b8-47a6-8c99-cd9580752c93" providerId="ADAL" clId="{AEAAEDEC-7AAA-47A7-8A2E-8330D1CAD628}" dt="2022-10-18T09:50:33.331" v="11694" actId="164"/>
          <ac:picMkLst>
            <pc:docMk/>
            <pc:sldMk cId="4220829620" sldId="2146847705"/>
            <ac:picMk id="16" creationId="{54783EE7-D21F-4F0D-A3C6-B0B53B4EB35F}"/>
          </ac:picMkLst>
        </pc:picChg>
        <pc:picChg chg="del">
          <ac:chgData name="Panzironi, Flavia" userId="2605e054-86b8-47a6-8c99-cd9580752c93" providerId="ADAL" clId="{AEAAEDEC-7AAA-47A7-8A2E-8330D1CAD628}" dt="2022-10-18T09:46:12.796" v="11620" actId="478"/>
          <ac:picMkLst>
            <pc:docMk/>
            <pc:sldMk cId="4220829620" sldId="2146847705"/>
            <ac:picMk id="17" creationId="{2DBDA240-F5B9-4AA3-882B-B6838A588424}"/>
          </ac:picMkLst>
        </pc:picChg>
        <pc:picChg chg="del">
          <ac:chgData name="Panzironi, Flavia" userId="2605e054-86b8-47a6-8c99-cd9580752c93" providerId="ADAL" clId="{AEAAEDEC-7AAA-47A7-8A2E-8330D1CAD628}" dt="2022-10-18T09:46:14.605" v="11621" actId="478"/>
          <ac:picMkLst>
            <pc:docMk/>
            <pc:sldMk cId="4220829620" sldId="2146847705"/>
            <ac:picMk id="19" creationId="{D6682DC7-1B28-4617-B382-DDFF73A33695}"/>
          </ac:picMkLst>
        </pc:picChg>
        <pc:picChg chg="del mod">
          <ac:chgData name="Panzironi, Flavia" userId="2605e054-86b8-47a6-8c99-cd9580752c93" providerId="ADAL" clId="{AEAAEDEC-7AAA-47A7-8A2E-8330D1CAD628}" dt="2022-10-18T09:47:38.564" v="11628" actId="478"/>
          <ac:picMkLst>
            <pc:docMk/>
            <pc:sldMk cId="4220829620" sldId="2146847705"/>
            <ac:picMk id="29" creationId="{6EF58866-A67A-4D1E-8B5D-87A03405C236}"/>
          </ac:picMkLst>
        </pc:picChg>
        <pc:picChg chg="del">
          <ac:chgData name="Panzironi, Flavia" userId="2605e054-86b8-47a6-8c99-cd9580752c93" providerId="ADAL" clId="{AEAAEDEC-7AAA-47A7-8A2E-8330D1CAD628}" dt="2022-10-18T09:47:41.154" v="11629" actId="478"/>
          <ac:picMkLst>
            <pc:docMk/>
            <pc:sldMk cId="4220829620" sldId="2146847705"/>
            <ac:picMk id="31" creationId="{A0E7C53C-780B-4C60-8B13-EA0346F6FEA0}"/>
          </ac:picMkLst>
        </pc:picChg>
        <pc:picChg chg="del">
          <ac:chgData name="Panzironi, Flavia" userId="2605e054-86b8-47a6-8c99-cd9580752c93" providerId="ADAL" clId="{AEAAEDEC-7AAA-47A7-8A2E-8330D1CAD628}" dt="2022-10-18T09:47:30.225" v="11626" actId="478"/>
          <ac:picMkLst>
            <pc:docMk/>
            <pc:sldMk cId="4220829620" sldId="2146847705"/>
            <ac:picMk id="33" creationId="{49D5E971-CC56-4B92-AE46-F53E83443BA7}"/>
          </ac:picMkLst>
        </pc:picChg>
        <pc:picChg chg="mod">
          <ac:chgData name="Panzironi, Flavia" userId="2605e054-86b8-47a6-8c99-cd9580752c93" providerId="ADAL" clId="{AEAAEDEC-7AAA-47A7-8A2E-8330D1CAD628}" dt="2022-10-18T09:50:47.414" v="11705" actId="1035"/>
          <ac:picMkLst>
            <pc:docMk/>
            <pc:sldMk cId="4220829620" sldId="2146847705"/>
            <ac:picMk id="93" creationId="{3C0B47E0-EE0A-43EB-A038-508BBA02D367}"/>
          </ac:picMkLst>
        </pc:picChg>
        <pc:picChg chg="mod modCrop">
          <ac:chgData name="Panzironi, Flavia" userId="2605e054-86b8-47a6-8c99-cd9580752c93" providerId="ADAL" clId="{AEAAEDEC-7AAA-47A7-8A2E-8330D1CAD628}" dt="2022-10-18T09:51:47.911" v="11707" actId="732"/>
          <ac:picMkLst>
            <pc:docMk/>
            <pc:sldMk cId="4220829620" sldId="2146847705"/>
            <ac:picMk id="109" creationId="{9DC2BC9E-19BC-4E53-B6E2-4EA722BB82BC}"/>
          </ac:picMkLst>
        </pc:picChg>
        <pc:picChg chg="del">
          <ac:chgData name="Panzironi, Flavia" userId="2605e054-86b8-47a6-8c99-cd9580752c93" providerId="ADAL" clId="{AEAAEDEC-7AAA-47A7-8A2E-8330D1CAD628}" dt="2022-10-18T09:47:31.645" v="11627" actId="478"/>
          <ac:picMkLst>
            <pc:docMk/>
            <pc:sldMk cId="4220829620" sldId="2146847705"/>
            <ac:picMk id="142" creationId="{164B7CF8-4E4A-435B-A423-C94FCABF4D45}"/>
          </ac:picMkLst>
        </pc:picChg>
        <pc:picChg chg="add mod">
          <ac:chgData name="Panzironi, Flavia" userId="2605e054-86b8-47a6-8c99-cd9580752c93" providerId="ADAL" clId="{AEAAEDEC-7AAA-47A7-8A2E-8330D1CAD628}" dt="2022-10-21T09:19:28.355" v="13175" actId="1076"/>
          <ac:picMkLst>
            <pc:docMk/>
            <pc:sldMk cId="4220829620" sldId="2146847705"/>
            <ac:picMk id="142" creationId="{BA03DB48-DF22-4219-AB73-1C989F46999C}"/>
          </ac:picMkLst>
        </pc:picChg>
        <pc:picChg chg="mod modCrop">
          <ac:chgData name="Panzironi, Flavia" userId="2605e054-86b8-47a6-8c99-cd9580752c93" providerId="ADAL" clId="{AEAAEDEC-7AAA-47A7-8A2E-8330D1CAD628}" dt="2022-10-18T09:48:11.960" v="11633" actId="732"/>
          <ac:picMkLst>
            <pc:docMk/>
            <pc:sldMk cId="4220829620" sldId="2146847705"/>
            <ac:picMk id="143" creationId="{753659B1-DA1C-4940-BA51-677DF6A24721}"/>
          </ac:picMkLst>
        </pc:picChg>
      </pc:sldChg>
      <pc:sldChg chg="addSp delSp modSp mod">
        <pc:chgData name="Panzironi, Flavia" userId="2605e054-86b8-47a6-8c99-cd9580752c93" providerId="ADAL" clId="{AEAAEDEC-7AAA-47A7-8A2E-8330D1CAD628}" dt="2022-10-21T09:48:05.580" v="13398" actId="1076"/>
        <pc:sldMkLst>
          <pc:docMk/>
          <pc:sldMk cId="4004875549" sldId="2146847708"/>
        </pc:sldMkLst>
        <pc:spChg chg="del mod">
          <ac:chgData name="Panzironi, Flavia" userId="2605e054-86b8-47a6-8c99-cd9580752c93" providerId="ADAL" clId="{AEAAEDEC-7AAA-47A7-8A2E-8330D1CAD628}" dt="2022-10-21T07:41:47.631" v="13032" actId="478"/>
          <ac:spMkLst>
            <pc:docMk/>
            <pc:sldMk cId="4004875549" sldId="2146847708"/>
            <ac:spMk id="56" creationId="{A083C20D-DADB-9D31-F814-9BA40232B605}"/>
          </ac:spMkLst>
        </pc:spChg>
        <pc:spChg chg="del">
          <ac:chgData name="Panzironi, Flavia" userId="2605e054-86b8-47a6-8c99-cd9580752c93" providerId="ADAL" clId="{AEAAEDEC-7AAA-47A7-8A2E-8330D1CAD628}" dt="2022-10-21T07:41:33.197" v="13029" actId="478"/>
          <ac:spMkLst>
            <pc:docMk/>
            <pc:sldMk cId="4004875549" sldId="2146847708"/>
            <ac:spMk id="97" creationId="{105CCFAF-6808-3665-670C-7791B776AB18}"/>
          </ac:spMkLst>
        </pc:spChg>
        <pc:spChg chg="add mod">
          <ac:chgData name="Panzironi, Flavia" userId="2605e054-86b8-47a6-8c99-cd9580752c93" providerId="ADAL" clId="{AEAAEDEC-7AAA-47A7-8A2E-8330D1CAD628}" dt="2022-10-21T09:48:05.580" v="13398" actId="1076"/>
          <ac:spMkLst>
            <pc:docMk/>
            <pc:sldMk cId="4004875549" sldId="2146847708"/>
            <ac:spMk id="151" creationId="{DAEADE61-E3B8-49A9-8C9C-A352EE24C0A2}"/>
          </ac:spMkLst>
        </pc:spChg>
        <pc:spChg chg="mod">
          <ac:chgData name="Panzironi, Flavia" userId="2605e054-86b8-47a6-8c99-cd9580752c93" providerId="ADAL" clId="{AEAAEDEC-7AAA-47A7-8A2E-8330D1CAD628}" dt="2022-10-21T09:45:03.204" v="13367" actId="1076"/>
          <ac:spMkLst>
            <pc:docMk/>
            <pc:sldMk cId="4004875549" sldId="2146847708"/>
            <ac:spMk id="155" creationId="{7844E44D-AA73-41DA-8C44-C867B07E58F2}"/>
          </ac:spMkLst>
        </pc:spChg>
        <pc:spChg chg="mod">
          <ac:chgData name="Panzironi, Flavia" userId="2605e054-86b8-47a6-8c99-cd9580752c93" providerId="ADAL" clId="{AEAAEDEC-7AAA-47A7-8A2E-8330D1CAD628}" dt="2022-10-21T09:46:37.374" v="13384" actId="1036"/>
          <ac:spMkLst>
            <pc:docMk/>
            <pc:sldMk cId="4004875549" sldId="2146847708"/>
            <ac:spMk id="156" creationId="{DFEC4644-CD03-4E2D-B811-8A0CAB1DBE1B}"/>
          </ac:spMkLst>
        </pc:spChg>
        <pc:spChg chg="del mod">
          <ac:chgData name="Panzironi, Flavia" userId="2605e054-86b8-47a6-8c99-cd9580752c93" providerId="ADAL" clId="{AEAAEDEC-7AAA-47A7-8A2E-8330D1CAD628}" dt="2022-10-21T09:47:36.515" v="13393" actId="478"/>
          <ac:spMkLst>
            <pc:docMk/>
            <pc:sldMk cId="4004875549" sldId="2146847708"/>
            <ac:spMk id="166" creationId="{22E41FB3-983E-4564-9236-BDFC92D69B7E}"/>
          </ac:spMkLst>
        </pc:spChg>
        <pc:spChg chg="mod">
          <ac:chgData name="Panzironi, Flavia" userId="2605e054-86b8-47a6-8c99-cd9580752c93" providerId="ADAL" clId="{AEAAEDEC-7AAA-47A7-8A2E-8330D1CAD628}" dt="2022-10-21T09:47:28.550" v="13391" actId="1076"/>
          <ac:spMkLst>
            <pc:docMk/>
            <pc:sldMk cId="4004875549" sldId="2146847708"/>
            <ac:spMk id="168" creationId="{167E9E47-79FF-4D2D-AF50-DE4E2CC75181}"/>
          </ac:spMkLst>
        </pc:spChg>
        <pc:spChg chg="mod">
          <ac:chgData name="Panzironi, Flavia" userId="2605e054-86b8-47a6-8c99-cd9580752c93" providerId="ADAL" clId="{AEAAEDEC-7AAA-47A7-8A2E-8330D1CAD628}" dt="2022-10-21T09:45:52.461" v="13376" actId="1076"/>
          <ac:spMkLst>
            <pc:docMk/>
            <pc:sldMk cId="4004875549" sldId="2146847708"/>
            <ac:spMk id="169" creationId="{4F6CC58F-08F2-4021-AEAE-05E6DFDDAAD2}"/>
          </ac:spMkLst>
        </pc:spChg>
        <pc:spChg chg="mod">
          <ac:chgData name="Panzironi, Flavia" userId="2605e054-86b8-47a6-8c99-cd9580752c93" providerId="ADAL" clId="{AEAAEDEC-7AAA-47A7-8A2E-8330D1CAD628}" dt="2022-10-21T09:46:03.420" v="13377" actId="1076"/>
          <ac:spMkLst>
            <pc:docMk/>
            <pc:sldMk cId="4004875549" sldId="2146847708"/>
            <ac:spMk id="172" creationId="{202C4912-BF0A-488E-A239-3B94259741B7}"/>
          </ac:spMkLst>
        </pc:spChg>
        <pc:spChg chg="mod">
          <ac:chgData name="Panzironi, Flavia" userId="2605e054-86b8-47a6-8c99-cd9580752c93" providerId="ADAL" clId="{AEAAEDEC-7AAA-47A7-8A2E-8330D1CAD628}" dt="2022-10-21T09:45:33.030" v="13373" actId="1076"/>
          <ac:spMkLst>
            <pc:docMk/>
            <pc:sldMk cId="4004875549" sldId="2146847708"/>
            <ac:spMk id="174" creationId="{FA825F93-F5AD-4E0A-9F29-44F347E30122}"/>
          </ac:spMkLst>
        </pc:spChg>
        <pc:spChg chg="mod">
          <ac:chgData name="Panzironi, Flavia" userId="2605e054-86b8-47a6-8c99-cd9580752c93" providerId="ADAL" clId="{AEAAEDEC-7AAA-47A7-8A2E-8330D1CAD628}" dt="2022-10-21T09:45:26.266" v="13370" actId="1076"/>
          <ac:spMkLst>
            <pc:docMk/>
            <pc:sldMk cId="4004875549" sldId="2146847708"/>
            <ac:spMk id="175" creationId="{A2394D90-F46F-43F5-9DE0-2E31D6BE4BA2}"/>
          </ac:spMkLst>
        </pc:spChg>
        <pc:spChg chg="mod">
          <ac:chgData name="Panzironi, Flavia" userId="2605e054-86b8-47a6-8c99-cd9580752c93" providerId="ADAL" clId="{AEAAEDEC-7AAA-47A7-8A2E-8330D1CAD628}" dt="2022-10-21T09:47:10.484" v="13388" actId="1076"/>
          <ac:spMkLst>
            <pc:docMk/>
            <pc:sldMk cId="4004875549" sldId="2146847708"/>
            <ac:spMk id="176" creationId="{594C35D3-6A90-4F7D-9898-169590E1AF69}"/>
          </ac:spMkLst>
        </pc:spChg>
        <pc:spChg chg="mod">
          <ac:chgData name="Panzironi, Flavia" userId="2605e054-86b8-47a6-8c99-cd9580752c93" providerId="ADAL" clId="{AEAAEDEC-7AAA-47A7-8A2E-8330D1CAD628}" dt="2022-10-21T09:47:33.736" v="13392" actId="1076"/>
          <ac:spMkLst>
            <pc:docMk/>
            <pc:sldMk cId="4004875549" sldId="2146847708"/>
            <ac:spMk id="177" creationId="{5C2CB987-8052-4CF7-8690-EEA3AC079C00}"/>
          </ac:spMkLst>
        </pc:spChg>
        <pc:spChg chg="mod">
          <ac:chgData name="Panzironi, Flavia" userId="2605e054-86b8-47a6-8c99-cd9580752c93" providerId="ADAL" clId="{AEAAEDEC-7AAA-47A7-8A2E-8330D1CAD628}" dt="2022-10-21T09:47:22.225" v="13390" actId="1076"/>
          <ac:spMkLst>
            <pc:docMk/>
            <pc:sldMk cId="4004875549" sldId="2146847708"/>
            <ac:spMk id="178" creationId="{3FB929BC-509A-48EA-BC31-73325085FF5D}"/>
          </ac:spMkLst>
        </pc:spChg>
        <pc:spChg chg="ord">
          <ac:chgData name="Panzironi, Flavia" userId="2605e054-86b8-47a6-8c99-cd9580752c93" providerId="ADAL" clId="{AEAAEDEC-7AAA-47A7-8A2E-8330D1CAD628}" dt="2022-10-21T09:40:07.663" v="13257" actId="166"/>
          <ac:spMkLst>
            <pc:docMk/>
            <pc:sldMk cId="4004875549" sldId="2146847708"/>
            <ac:spMk id="257" creationId="{D4E06E60-31F3-A93C-6384-E8B59CD508DD}"/>
          </ac:spMkLst>
        </pc:spChg>
        <pc:grpChg chg="del">
          <ac:chgData name="Panzironi, Flavia" userId="2605e054-86b8-47a6-8c99-cd9580752c93" providerId="ADAL" clId="{AEAAEDEC-7AAA-47A7-8A2E-8330D1CAD628}" dt="2022-10-21T07:41:31.553" v="13028" actId="478"/>
          <ac:grpSpMkLst>
            <pc:docMk/>
            <pc:sldMk cId="4004875549" sldId="2146847708"/>
            <ac:grpSpMk id="72" creationId="{7332208E-7807-1FCF-C195-496D00BB751F}"/>
          </ac:grpSpMkLst>
        </pc:grpChg>
        <pc:picChg chg="del">
          <ac:chgData name="Panzironi, Flavia" userId="2605e054-86b8-47a6-8c99-cd9580752c93" providerId="ADAL" clId="{AEAAEDEC-7AAA-47A7-8A2E-8330D1CAD628}" dt="2022-10-21T09:39:35.373" v="13254" actId="478"/>
          <ac:picMkLst>
            <pc:docMk/>
            <pc:sldMk cId="4004875549" sldId="2146847708"/>
            <ac:picMk id="13" creationId="{A5AACFC7-0DA2-41B5-C214-C39D8DA118BA}"/>
          </ac:picMkLst>
        </pc:picChg>
        <pc:picChg chg="mod">
          <ac:chgData name="Panzironi, Flavia" userId="2605e054-86b8-47a6-8c99-cd9580752c93" providerId="ADAL" clId="{AEAAEDEC-7AAA-47A7-8A2E-8330D1CAD628}" dt="2022-10-21T09:39:23.592" v="13253" actId="1076"/>
          <ac:picMkLst>
            <pc:docMk/>
            <pc:sldMk cId="4004875549" sldId="2146847708"/>
            <ac:picMk id="15" creationId="{66E72A2C-17F2-36C1-ED22-4D981F3C020E}"/>
          </ac:picMkLst>
        </pc:picChg>
        <pc:picChg chg="del">
          <ac:chgData name="Panzironi, Flavia" userId="2605e054-86b8-47a6-8c99-cd9580752c93" providerId="ADAL" clId="{AEAAEDEC-7AAA-47A7-8A2E-8330D1CAD628}" dt="2022-10-21T09:42:26.659" v="13366" actId="478"/>
          <ac:picMkLst>
            <pc:docMk/>
            <pc:sldMk cId="4004875549" sldId="2146847708"/>
            <ac:picMk id="17" creationId="{C1949673-8C53-9874-766E-6D23DB2B911B}"/>
          </ac:picMkLst>
        </pc:picChg>
        <pc:picChg chg="ord">
          <ac:chgData name="Panzironi, Flavia" userId="2605e054-86b8-47a6-8c99-cd9580752c93" providerId="ADAL" clId="{AEAAEDEC-7AAA-47A7-8A2E-8330D1CAD628}" dt="2022-10-21T09:40:05.119" v="13256" actId="166"/>
          <ac:picMkLst>
            <pc:docMk/>
            <pc:sldMk cId="4004875549" sldId="2146847708"/>
            <ac:picMk id="27" creationId="{BFD9F79D-8C24-54B0-F385-3475836E5B85}"/>
          </ac:picMkLst>
        </pc:picChg>
        <pc:picChg chg="ord">
          <ac:chgData name="Panzironi, Flavia" userId="2605e054-86b8-47a6-8c99-cd9580752c93" providerId="ADAL" clId="{AEAAEDEC-7AAA-47A7-8A2E-8330D1CAD628}" dt="2022-10-21T09:40:31.487" v="13262" actId="166"/>
          <ac:picMkLst>
            <pc:docMk/>
            <pc:sldMk cId="4004875549" sldId="2146847708"/>
            <ac:picMk id="29" creationId="{E52304AB-62B7-94CA-805F-6CFE07EEF210}"/>
          </ac:picMkLst>
        </pc:picChg>
        <pc:picChg chg="ord">
          <ac:chgData name="Panzironi, Flavia" userId="2605e054-86b8-47a6-8c99-cd9580752c93" providerId="ADAL" clId="{AEAAEDEC-7AAA-47A7-8A2E-8330D1CAD628}" dt="2022-10-21T09:40:05.119" v="13256" actId="166"/>
          <ac:picMkLst>
            <pc:docMk/>
            <pc:sldMk cId="4004875549" sldId="2146847708"/>
            <ac:picMk id="33" creationId="{AE4FF919-2A7D-88AE-97FB-E3511836E794}"/>
          </ac:picMkLst>
        </pc:picChg>
        <pc:picChg chg="del">
          <ac:chgData name="Panzironi, Flavia" userId="2605e054-86b8-47a6-8c99-cd9580752c93" providerId="ADAL" clId="{AEAAEDEC-7AAA-47A7-8A2E-8330D1CAD628}" dt="2022-10-21T07:41:35.526" v="13030" actId="478"/>
          <ac:picMkLst>
            <pc:docMk/>
            <pc:sldMk cId="4004875549" sldId="2146847708"/>
            <ac:picMk id="103" creationId="{755B32F6-D891-D048-BE7E-6AC008F8F737}"/>
          </ac:picMkLst>
        </pc:picChg>
        <pc:picChg chg="mod ord">
          <ac:chgData name="Panzironi, Flavia" userId="2605e054-86b8-47a6-8c99-cd9580752c93" providerId="ADAL" clId="{AEAAEDEC-7AAA-47A7-8A2E-8330D1CAD628}" dt="2022-10-21T09:42:04.797" v="13350" actId="1036"/>
          <ac:picMkLst>
            <pc:docMk/>
            <pc:sldMk cId="4004875549" sldId="2146847708"/>
            <ac:picMk id="113" creationId="{D513D9FD-AE88-423B-AE1C-E2286E50FB9A}"/>
          </ac:picMkLst>
        </pc:picChg>
        <pc:picChg chg="add mod ord">
          <ac:chgData name="Panzironi, Flavia" userId="2605e054-86b8-47a6-8c99-cd9580752c93" providerId="ADAL" clId="{AEAAEDEC-7AAA-47A7-8A2E-8330D1CAD628}" dt="2022-10-21T09:42:13.794" v="13365" actId="1035"/>
          <ac:picMkLst>
            <pc:docMk/>
            <pc:sldMk cId="4004875549" sldId="2146847708"/>
            <ac:picMk id="150" creationId="{244B585A-5187-4218-8C76-4ADC96E6C41B}"/>
          </ac:picMkLst>
        </pc:picChg>
        <pc:picChg chg="mod">
          <ac:chgData name="Panzironi, Flavia" userId="2605e054-86b8-47a6-8c99-cd9580752c93" providerId="ADAL" clId="{AEAAEDEC-7AAA-47A7-8A2E-8330D1CAD628}" dt="2022-10-21T09:47:50.867" v="13395" actId="1076"/>
          <ac:picMkLst>
            <pc:docMk/>
            <pc:sldMk cId="4004875549" sldId="2146847708"/>
            <ac:picMk id="153" creationId="{36DFA78F-973F-24C7-66E9-23F269DF5C8D}"/>
          </ac:picMkLst>
        </pc:picChg>
        <pc:picChg chg="mod">
          <ac:chgData name="Panzironi, Flavia" userId="2605e054-86b8-47a6-8c99-cd9580752c93" providerId="ADAL" clId="{AEAAEDEC-7AAA-47A7-8A2E-8330D1CAD628}" dt="2022-10-21T09:46:16.613" v="13378" actId="1076"/>
          <ac:picMkLst>
            <pc:docMk/>
            <pc:sldMk cId="4004875549" sldId="2146847708"/>
            <ac:picMk id="157" creationId="{F5C0C7F6-B0F0-4937-8AD6-87D3FAB7D947}"/>
          </ac:picMkLst>
        </pc:picChg>
        <pc:picChg chg="mod">
          <ac:chgData name="Panzironi, Flavia" userId="2605e054-86b8-47a6-8c99-cd9580752c93" providerId="ADAL" clId="{AEAAEDEC-7AAA-47A7-8A2E-8330D1CAD628}" dt="2022-10-21T09:47:04.406" v="13387" actId="1076"/>
          <ac:picMkLst>
            <pc:docMk/>
            <pc:sldMk cId="4004875549" sldId="2146847708"/>
            <ac:picMk id="158" creationId="{87DBA02E-4799-4BD9-ABFD-63DAEC14B9C6}"/>
          </ac:picMkLst>
        </pc:picChg>
        <pc:picChg chg="mod">
          <ac:chgData name="Panzironi, Flavia" userId="2605e054-86b8-47a6-8c99-cd9580752c93" providerId="ADAL" clId="{AEAAEDEC-7AAA-47A7-8A2E-8330D1CAD628}" dt="2022-10-21T09:46:51.530" v="13385" actId="1076"/>
          <ac:picMkLst>
            <pc:docMk/>
            <pc:sldMk cId="4004875549" sldId="2146847708"/>
            <ac:picMk id="159" creationId="{C8B0AA63-6DE0-4899-9FD4-56ED491BC85F}"/>
          </ac:picMkLst>
        </pc:picChg>
        <pc:picChg chg="mod">
          <ac:chgData name="Panzironi, Flavia" userId="2605e054-86b8-47a6-8c99-cd9580752c93" providerId="ADAL" clId="{AEAAEDEC-7AAA-47A7-8A2E-8330D1CAD628}" dt="2022-10-21T09:46:51.530" v="13385" actId="1076"/>
          <ac:picMkLst>
            <pc:docMk/>
            <pc:sldMk cId="4004875549" sldId="2146847708"/>
            <ac:picMk id="162" creationId="{C153C66B-AB76-4099-8428-71900EE41FD2}"/>
          </ac:picMkLst>
        </pc:picChg>
        <pc:picChg chg="mod">
          <ac:chgData name="Panzironi, Flavia" userId="2605e054-86b8-47a6-8c99-cd9580752c93" providerId="ADAL" clId="{AEAAEDEC-7AAA-47A7-8A2E-8330D1CAD628}" dt="2022-10-21T09:46:56.074" v="13386" actId="1076"/>
          <ac:picMkLst>
            <pc:docMk/>
            <pc:sldMk cId="4004875549" sldId="2146847708"/>
            <ac:picMk id="163" creationId="{D3BEA712-F434-43DA-828F-3BB7BDB0FBDF}"/>
          </ac:picMkLst>
        </pc:picChg>
        <pc:picChg chg="mod">
          <ac:chgData name="Panzironi, Flavia" userId="2605e054-86b8-47a6-8c99-cd9580752c93" providerId="ADAL" clId="{AEAAEDEC-7AAA-47A7-8A2E-8330D1CAD628}" dt="2022-10-21T09:47:45.519" v="13394" actId="1076"/>
          <ac:picMkLst>
            <pc:docMk/>
            <pc:sldMk cId="4004875549" sldId="2146847708"/>
            <ac:picMk id="164" creationId="{922143E8-7684-429E-B5F3-2E4B798B8B77}"/>
          </ac:picMkLst>
        </pc:picChg>
        <pc:picChg chg="mod">
          <ac:chgData name="Panzironi, Flavia" userId="2605e054-86b8-47a6-8c99-cd9580752c93" providerId="ADAL" clId="{AEAAEDEC-7AAA-47A7-8A2E-8330D1CAD628}" dt="2022-10-21T09:47:54.666" v="13396" actId="1076"/>
          <ac:picMkLst>
            <pc:docMk/>
            <pc:sldMk cId="4004875549" sldId="2146847708"/>
            <ac:picMk id="165" creationId="{788BDCA6-D4A4-4C9B-84B2-69EB2ADE0107}"/>
          </ac:picMkLst>
        </pc:picChg>
        <pc:picChg chg="mod">
          <ac:chgData name="Panzironi, Flavia" userId="2605e054-86b8-47a6-8c99-cd9580752c93" providerId="ADAL" clId="{AEAAEDEC-7AAA-47A7-8A2E-8330D1CAD628}" dt="2022-10-21T09:46:51.530" v="13385" actId="1076"/>
          <ac:picMkLst>
            <pc:docMk/>
            <pc:sldMk cId="4004875549" sldId="2146847708"/>
            <ac:picMk id="180" creationId="{93137400-A0D4-438F-9A46-99657B7F51CE}"/>
          </ac:picMkLst>
        </pc:picChg>
        <pc:picChg chg="mod">
          <ac:chgData name="Panzironi, Flavia" userId="2605e054-86b8-47a6-8c99-cd9580752c93" providerId="ADAL" clId="{AEAAEDEC-7AAA-47A7-8A2E-8330D1CAD628}" dt="2022-10-21T09:46:51.530" v="13385" actId="1076"/>
          <ac:picMkLst>
            <pc:docMk/>
            <pc:sldMk cId="4004875549" sldId="2146847708"/>
            <ac:picMk id="181" creationId="{18494447-D701-4F0E-B2C4-FD21E522C5BF}"/>
          </ac:picMkLst>
        </pc:picChg>
        <pc:picChg chg="mod">
          <ac:chgData name="Panzironi, Flavia" userId="2605e054-86b8-47a6-8c99-cd9580752c93" providerId="ADAL" clId="{AEAAEDEC-7AAA-47A7-8A2E-8330D1CAD628}" dt="2022-10-21T09:41:47.123" v="13317" actId="1076"/>
          <ac:picMkLst>
            <pc:docMk/>
            <pc:sldMk cId="4004875549" sldId="2146847708"/>
            <ac:picMk id="182" creationId="{65E98E29-F7A2-4C4C-B0FF-8B383983CB28}"/>
          </ac:picMkLst>
        </pc:picChg>
        <pc:picChg chg="mod modCrop">
          <ac:chgData name="Panzironi, Flavia" userId="2605e054-86b8-47a6-8c99-cd9580752c93" providerId="ADAL" clId="{AEAAEDEC-7AAA-47A7-8A2E-8330D1CAD628}" dt="2022-10-21T09:40:51.108" v="13266" actId="732"/>
          <ac:picMkLst>
            <pc:docMk/>
            <pc:sldMk cId="4004875549" sldId="2146847708"/>
            <ac:picMk id="264" creationId="{6440826B-B02F-8E95-4D71-FCCE7000E7D0}"/>
          </ac:picMkLst>
        </pc:picChg>
        <pc:cxnChg chg="mod">
          <ac:chgData name="Panzironi, Flavia" userId="2605e054-86b8-47a6-8c99-cd9580752c93" providerId="ADAL" clId="{AEAAEDEC-7AAA-47A7-8A2E-8330D1CAD628}" dt="2022-10-21T09:42:10.362" v="13356" actId="1035"/>
          <ac:cxnSpMkLst>
            <pc:docMk/>
            <pc:sldMk cId="4004875549" sldId="2146847708"/>
            <ac:cxnSpMk id="143" creationId="{B4210711-664C-4414-86ED-C9BEDEBFF3A6}"/>
          </ac:cxnSpMkLst>
        </pc:cxnChg>
      </pc:sldChg>
      <pc:sldChg chg="addSp delSp modSp mod">
        <pc:chgData name="Panzironi, Flavia" userId="2605e054-86b8-47a6-8c99-cd9580752c93" providerId="ADAL" clId="{AEAAEDEC-7AAA-47A7-8A2E-8330D1CAD628}" dt="2022-10-24T10:01:05.421" v="15018" actId="1037"/>
        <pc:sldMkLst>
          <pc:docMk/>
          <pc:sldMk cId="898062746" sldId="2146847709"/>
        </pc:sldMkLst>
        <pc:spChg chg="del mod">
          <ac:chgData name="Panzironi, Flavia" userId="2605e054-86b8-47a6-8c99-cd9580752c93" providerId="ADAL" clId="{AEAAEDEC-7AAA-47A7-8A2E-8330D1CAD628}" dt="2022-10-21T14:47:10.697" v="14766" actId="478"/>
          <ac:spMkLst>
            <pc:docMk/>
            <pc:sldMk cId="898062746" sldId="2146847709"/>
            <ac:spMk id="145" creationId="{81678484-7C3E-A7CD-6203-B9E40910B28B}"/>
          </ac:spMkLst>
        </pc:spChg>
        <pc:spChg chg="del">
          <ac:chgData name="Panzironi, Flavia" userId="2605e054-86b8-47a6-8c99-cd9580752c93" providerId="ADAL" clId="{AEAAEDEC-7AAA-47A7-8A2E-8330D1CAD628}" dt="2022-10-21T09:38:02.191" v="13248" actId="478"/>
          <ac:spMkLst>
            <pc:docMk/>
            <pc:sldMk cId="898062746" sldId="2146847709"/>
            <ac:spMk id="146" creationId="{0E7AC925-0001-70F8-6666-71C852FDDA52}"/>
          </ac:spMkLst>
        </pc:spChg>
        <pc:spChg chg="mod">
          <ac:chgData name="Panzironi, Flavia" userId="2605e054-86b8-47a6-8c99-cd9580752c93" providerId="ADAL" clId="{AEAAEDEC-7AAA-47A7-8A2E-8330D1CAD628}" dt="2022-10-21T14:46:27.640" v="14765" actId="207"/>
          <ac:spMkLst>
            <pc:docMk/>
            <pc:sldMk cId="898062746" sldId="2146847709"/>
            <ac:spMk id="156" creationId="{26931182-24B7-6188-C1AC-7A978905B5A3}"/>
          </ac:spMkLst>
        </pc:spChg>
        <pc:spChg chg="mod">
          <ac:chgData name="Panzironi, Flavia" userId="2605e054-86b8-47a6-8c99-cd9580752c93" providerId="ADAL" clId="{AEAAEDEC-7AAA-47A7-8A2E-8330D1CAD628}" dt="2022-10-21T14:46:27.640" v="14765" actId="207"/>
          <ac:spMkLst>
            <pc:docMk/>
            <pc:sldMk cId="898062746" sldId="2146847709"/>
            <ac:spMk id="158" creationId="{E32711E1-A516-0129-D7A3-2E354B6220A5}"/>
          </ac:spMkLst>
        </pc:spChg>
        <pc:spChg chg="mod ord">
          <ac:chgData name="Panzironi, Flavia" userId="2605e054-86b8-47a6-8c99-cd9580752c93" providerId="ADAL" clId="{AEAAEDEC-7AAA-47A7-8A2E-8330D1CAD628}" dt="2022-10-24T10:00:25.752" v="14992" actId="1035"/>
          <ac:spMkLst>
            <pc:docMk/>
            <pc:sldMk cId="898062746" sldId="2146847709"/>
            <ac:spMk id="176" creationId="{C4D8842B-8DDE-C6EB-DD5A-67BAB21F21A9}"/>
          </ac:spMkLst>
        </pc:spChg>
        <pc:spChg chg="add mod">
          <ac:chgData name="Panzironi, Flavia" userId="2605e054-86b8-47a6-8c99-cd9580752c93" providerId="ADAL" clId="{AEAAEDEC-7AAA-47A7-8A2E-8330D1CAD628}" dt="2022-10-21T09:38:12.325" v="13250" actId="1076"/>
          <ac:spMkLst>
            <pc:docMk/>
            <pc:sldMk cId="898062746" sldId="2146847709"/>
            <ac:spMk id="179" creationId="{5F3FEFFC-4AE7-4E26-9F28-B754204AA23E}"/>
          </ac:spMkLst>
        </pc:spChg>
        <pc:spChg chg="add del">
          <ac:chgData name="Panzironi, Flavia" userId="2605e054-86b8-47a6-8c99-cd9580752c93" providerId="ADAL" clId="{AEAAEDEC-7AAA-47A7-8A2E-8330D1CAD628}" dt="2022-10-21T14:46:10.745" v="14764" actId="22"/>
          <ac:spMkLst>
            <pc:docMk/>
            <pc:sldMk cId="898062746" sldId="2146847709"/>
            <ac:spMk id="183" creationId="{7A771B6B-9E6B-4A00-BB62-906BC2B96A2E}"/>
          </ac:spMkLst>
        </pc:spChg>
        <pc:spChg chg="add mod">
          <ac:chgData name="Panzironi, Flavia" userId="2605e054-86b8-47a6-8c99-cd9580752c93" providerId="ADAL" clId="{AEAAEDEC-7AAA-47A7-8A2E-8330D1CAD628}" dt="2022-10-21T14:47:20.933" v="14769" actId="207"/>
          <ac:spMkLst>
            <pc:docMk/>
            <pc:sldMk cId="898062746" sldId="2146847709"/>
            <ac:spMk id="184" creationId="{56626390-F0E3-4057-989D-78A7DBDDC00F}"/>
          </ac:spMkLst>
        </pc:spChg>
        <pc:grpChg chg="add mod ord">
          <ac:chgData name="Panzironi, Flavia" userId="2605e054-86b8-47a6-8c99-cd9580752c93" providerId="ADAL" clId="{AEAAEDEC-7AAA-47A7-8A2E-8330D1CAD628}" dt="2022-10-24T09:59:48.512" v="14981" actId="167"/>
          <ac:grpSpMkLst>
            <pc:docMk/>
            <pc:sldMk cId="898062746" sldId="2146847709"/>
            <ac:grpSpMk id="181" creationId="{548184CD-A259-4B72-B256-81ED54B12A25}"/>
          </ac:grpSpMkLst>
        </pc:grpChg>
        <pc:grpChg chg="mod">
          <ac:chgData name="Panzironi, Flavia" userId="2605e054-86b8-47a6-8c99-cd9580752c93" providerId="ADAL" clId="{AEAAEDEC-7AAA-47A7-8A2E-8330D1CAD628}" dt="2022-10-24T09:59:03.784" v="14967" actId="1076"/>
          <ac:grpSpMkLst>
            <pc:docMk/>
            <pc:sldMk cId="898062746" sldId="2146847709"/>
            <ac:grpSpMk id="211" creationId="{02BAC0D6-B55D-1D94-5D7A-2D10B4CB049E}"/>
          </ac:grpSpMkLst>
        </pc:grpChg>
        <pc:picChg chg="del mod">
          <ac:chgData name="Panzironi, Flavia" userId="2605e054-86b8-47a6-8c99-cd9580752c93" providerId="ADAL" clId="{AEAAEDEC-7AAA-47A7-8A2E-8330D1CAD628}" dt="2022-10-24T09:58:28.348" v="14961" actId="478"/>
          <ac:picMkLst>
            <pc:docMk/>
            <pc:sldMk cId="898062746" sldId="2146847709"/>
            <ac:picMk id="13" creationId="{A5AACFC7-0DA2-41B5-C214-C39D8DA118BA}"/>
          </ac:picMkLst>
        </pc:picChg>
        <pc:picChg chg="del">
          <ac:chgData name="Panzironi, Flavia" userId="2605e054-86b8-47a6-8c99-cd9580752c93" providerId="ADAL" clId="{AEAAEDEC-7AAA-47A7-8A2E-8330D1CAD628}" dt="2022-10-24T09:58:34.234" v="14962" actId="478"/>
          <ac:picMkLst>
            <pc:docMk/>
            <pc:sldMk cId="898062746" sldId="2146847709"/>
            <ac:picMk id="15" creationId="{66E72A2C-17F2-36C1-ED22-4D981F3C020E}"/>
          </ac:picMkLst>
        </pc:picChg>
        <pc:picChg chg="del">
          <ac:chgData name="Panzironi, Flavia" userId="2605e054-86b8-47a6-8c99-cd9580752c93" providerId="ADAL" clId="{AEAAEDEC-7AAA-47A7-8A2E-8330D1CAD628}" dt="2022-10-24T09:58:34.234" v="14962" actId="478"/>
          <ac:picMkLst>
            <pc:docMk/>
            <pc:sldMk cId="898062746" sldId="2146847709"/>
            <ac:picMk id="17" creationId="{C1949673-8C53-9874-766E-6D23DB2B911B}"/>
          </ac:picMkLst>
        </pc:picChg>
        <pc:picChg chg="mod">
          <ac:chgData name="Panzironi, Flavia" userId="2605e054-86b8-47a6-8c99-cd9580752c93" providerId="ADAL" clId="{AEAAEDEC-7AAA-47A7-8A2E-8330D1CAD628}" dt="2022-10-24T10:01:02.424" v="15011" actId="1037"/>
          <ac:picMkLst>
            <pc:docMk/>
            <pc:sldMk cId="898062746" sldId="2146847709"/>
            <ac:picMk id="27" creationId="{BFD9F79D-8C24-54B0-F385-3475836E5B85}"/>
          </ac:picMkLst>
        </pc:picChg>
        <pc:picChg chg="mod ord">
          <ac:chgData name="Panzironi, Flavia" userId="2605e054-86b8-47a6-8c99-cd9580752c93" providerId="ADAL" clId="{AEAAEDEC-7AAA-47A7-8A2E-8330D1CAD628}" dt="2022-10-24T10:00:58.166" v="15001" actId="1037"/>
          <ac:picMkLst>
            <pc:docMk/>
            <pc:sldMk cId="898062746" sldId="2146847709"/>
            <ac:picMk id="29" creationId="{E52304AB-62B7-94CA-805F-6CFE07EEF210}"/>
          </ac:picMkLst>
        </pc:picChg>
        <pc:picChg chg="del">
          <ac:chgData name="Panzironi, Flavia" userId="2605e054-86b8-47a6-8c99-cd9580752c93" providerId="ADAL" clId="{AEAAEDEC-7AAA-47A7-8A2E-8330D1CAD628}" dt="2022-10-24T09:57:09.078" v="14943" actId="478"/>
          <ac:picMkLst>
            <pc:docMk/>
            <pc:sldMk cId="898062746" sldId="2146847709"/>
            <ac:picMk id="33" creationId="{AE4FF919-2A7D-88AE-97FB-E3511836E794}"/>
          </ac:picMkLst>
        </pc:picChg>
        <pc:picChg chg="mod">
          <ac:chgData name="Panzironi, Flavia" userId="2605e054-86b8-47a6-8c99-cd9580752c93" providerId="ADAL" clId="{AEAAEDEC-7AAA-47A7-8A2E-8330D1CAD628}" dt="2022-10-24T09:58:42.194" v="14963"/>
          <ac:picMkLst>
            <pc:docMk/>
            <pc:sldMk cId="898062746" sldId="2146847709"/>
            <ac:picMk id="182" creationId="{A6F8A902-8A44-465B-9F4A-95FCAB3647CF}"/>
          </ac:picMkLst>
        </pc:picChg>
        <pc:picChg chg="mod">
          <ac:chgData name="Panzironi, Flavia" userId="2605e054-86b8-47a6-8c99-cd9580752c93" providerId="ADAL" clId="{AEAAEDEC-7AAA-47A7-8A2E-8330D1CAD628}" dt="2022-10-24T09:58:42.194" v="14963"/>
          <ac:picMkLst>
            <pc:docMk/>
            <pc:sldMk cId="898062746" sldId="2146847709"/>
            <ac:picMk id="183" creationId="{C4DAF9CC-D726-4905-95E1-EDC2A9086B77}"/>
          </ac:picMkLst>
        </pc:picChg>
        <pc:picChg chg="add mod">
          <ac:chgData name="Panzironi, Flavia" userId="2605e054-86b8-47a6-8c99-cd9580752c93" providerId="ADAL" clId="{AEAAEDEC-7AAA-47A7-8A2E-8330D1CAD628}" dt="2022-10-24T09:59:59.174" v="14983" actId="1036"/>
          <ac:picMkLst>
            <pc:docMk/>
            <pc:sldMk cId="898062746" sldId="2146847709"/>
            <ac:picMk id="192" creationId="{CDD934D7-05B8-408B-9E46-E53A00E03337}"/>
          </ac:picMkLst>
        </pc:picChg>
        <pc:picChg chg="del">
          <ac:chgData name="Panzironi, Flavia" userId="2605e054-86b8-47a6-8c99-cd9580752c93" providerId="ADAL" clId="{AEAAEDEC-7AAA-47A7-8A2E-8330D1CAD628}" dt="2022-10-24T09:59:38.497" v="14979" actId="478"/>
          <ac:picMkLst>
            <pc:docMk/>
            <pc:sldMk cId="898062746" sldId="2146847709"/>
            <ac:picMk id="264" creationId="{6440826B-B02F-8E95-4D71-FCCE7000E7D0}"/>
          </ac:picMkLst>
        </pc:picChg>
        <pc:picChg chg="mod">
          <ac:chgData name="Panzironi, Flavia" userId="2605e054-86b8-47a6-8c99-cd9580752c93" providerId="ADAL" clId="{AEAAEDEC-7AAA-47A7-8A2E-8330D1CAD628}" dt="2022-10-24T10:01:05.421" v="15018" actId="1037"/>
          <ac:picMkLst>
            <pc:docMk/>
            <pc:sldMk cId="898062746" sldId="2146847709"/>
            <ac:picMk id="350" creationId="{282F1174-DACA-1AB8-B182-151B45AA85FA}"/>
          </ac:picMkLst>
        </pc:picChg>
        <pc:cxnChg chg="mod">
          <ac:chgData name="Panzironi, Flavia" userId="2605e054-86b8-47a6-8c99-cd9580752c93" providerId="ADAL" clId="{AEAAEDEC-7AAA-47A7-8A2E-8330D1CAD628}" dt="2022-10-24T09:59:15.080" v="14971" actId="1076"/>
          <ac:cxnSpMkLst>
            <pc:docMk/>
            <pc:sldMk cId="898062746" sldId="2146847709"/>
            <ac:cxnSpMk id="244" creationId="{58219C49-B54D-99BA-13B6-6292C73EA7DA}"/>
          </ac:cxnSpMkLst>
        </pc:cxnChg>
      </pc:sldChg>
      <pc:sldChg chg="add">
        <pc:chgData name="Panzironi, Flavia" userId="2605e054-86b8-47a6-8c99-cd9580752c93" providerId="ADAL" clId="{AEAAEDEC-7AAA-47A7-8A2E-8330D1CAD628}" dt="2022-10-18T10:56:13.746" v="11960"/>
        <pc:sldMkLst>
          <pc:docMk/>
          <pc:sldMk cId="895984304" sldId="2146847710"/>
        </pc:sldMkLst>
      </pc:sldChg>
      <pc:sldChg chg="addSp delSp modSp add del mod">
        <pc:chgData name="Panzironi, Flavia" userId="2605e054-86b8-47a6-8c99-cd9580752c93" providerId="ADAL" clId="{AEAAEDEC-7AAA-47A7-8A2E-8330D1CAD628}" dt="2022-10-18T10:56:10.367" v="11959" actId="2696"/>
        <pc:sldMkLst>
          <pc:docMk/>
          <pc:sldMk cId="939966817" sldId="2146847710"/>
        </pc:sldMkLst>
        <pc:picChg chg="del">
          <ac:chgData name="Panzironi, Flavia" userId="2605e054-86b8-47a6-8c99-cd9580752c93" providerId="ADAL" clId="{AEAAEDEC-7AAA-47A7-8A2E-8330D1CAD628}" dt="2022-10-18T10:46:14.487" v="11840" actId="478"/>
          <ac:picMkLst>
            <pc:docMk/>
            <pc:sldMk cId="939966817" sldId="2146847710"/>
            <ac:picMk id="83" creationId="{1B1560DD-F51A-4856-823D-11AA651227DF}"/>
          </ac:picMkLst>
        </pc:picChg>
        <pc:picChg chg="add mod">
          <ac:chgData name="Panzironi, Flavia" userId="2605e054-86b8-47a6-8c99-cd9580752c93" providerId="ADAL" clId="{AEAAEDEC-7AAA-47A7-8A2E-8330D1CAD628}" dt="2022-10-18T10:46:11.864" v="11839"/>
          <ac:picMkLst>
            <pc:docMk/>
            <pc:sldMk cId="939966817" sldId="2146847710"/>
            <ac:picMk id="142" creationId="{31B3531A-5CC0-4E91-9F45-D7499D4DEFB7}"/>
          </ac:picMkLst>
        </pc:picChg>
        <pc:picChg chg="add mod">
          <ac:chgData name="Panzironi, Flavia" userId="2605e054-86b8-47a6-8c99-cd9580752c93" providerId="ADAL" clId="{AEAAEDEC-7AAA-47A7-8A2E-8330D1CAD628}" dt="2022-10-18T10:46:29.753" v="11847" actId="1038"/>
          <ac:picMkLst>
            <pc:docMk/>
            <pc:sldMk cId="939966817" sldId="2146847710"/>
            <ac:picMk id="144" creationId="{F888624A-1389-4A33-83D5-6689CAFBCC72}"/>
          </ac:picMkLst>
        </pc:picChg>
        <pc:picChg chg="del">
          <ac:chgData name="Panzironi, Flavia" userId="2605e054-86b8-47a6-8c99-cd9580752c93" providerId="ADAL" clId="{AEAAEDEC-7AAA-47A7-8A2E-8330D1CAD628}" dt="2022-10-18T10:46:11.637" v="11838" actId="478"/>
          <ac:picMkLst>
            <pc:docMk/>
            <pc:sldMk cId="939966817" sldId="2146847710"/>
            <ac:picMk id="201" creationId="{D71B6228-D3DC-42FD-BEDA-BF4D88AB2E85}"/>
          </ac:picMkLst>
        </pc:picChg>
        <pc:cxnChg chg="ord">
          <ac:chgData name="Panzironi, Flavia" userId="2605e054-86b8-47a6-8c99-cd9580752c93" providerId="ADAL" clId="{AEAAEDEC-7AAA-47A7-8A2E-8330D1CAD628}" dt="2022-10-18T10:46:24.734" v="11842" actId="166"/>
          <ac:cxnSpMkLst>
            <pc:docMk/>
            <pc:sldMk cId="939966817" sldId="2146847710"/>
            <ac:cxnSpMk id="202" creationId="{B754663C-11E7-4429-8085-F176D0A95D3E}"/>
          </ac:cxnSpMkLst>
        </pc:cxnChg>
      </pc:sldChg>
      <pc:sldChg chg="addSp delSp modSp add mod modAnim">
        <pc:chgData name="Panzironi, Flavia" userId="2605e054-86b8-47a6-8c99-cd9580752c93" providerId="ADAL" clId="{AEAAEDEC-7AAA-47A7-8A2E-8330D1CAD628}" dt="2022-10-21T11:38:30.749" v="13646" actId="14100"/>
        <pc:sldMkLst>
          <pc:docMk/>
          <pc:sldMk cId="4212436221" sldId="2146847711"/>
        </pc:sldMkLst>
        <pc:spChg chg="add mod">
          <ac:chgData name="Panzironi, Flavia" userId="2605e054-86b8-47a6-8c99-cd9580752c93" providerId="ADAL" clId="{AEAAEDEC-7AAA-47A7-8A2E-8330D1CAD628}" dt="2022-10-18T12:35:13.658" v="12239" actId="1076"/>
          <ac:spMkLst>
            <pc:docMk/>
            <pc:sldMk cId="4212436221" sldId="2146847711"/>
            <ac:spMk id="2" creationId="{5529FCAD-9AAB-4181-842B-5BC1C2BD2314}"/>
          </ac:spMkLst>
        </pc:spChg>
        <pc:spChg chg="add mod">
          <ac:chgData name="Panzironi, Flavia" userId="2605e054-86b8-47a6-8c99-cd9580752c93" providerId="ADAL" clId="{AEAAEDEC-7AAA-47A7-8A2E-8330D1CAD628}" dt="2022-10-21T11:38:30.749" v="13646" actId="14100"/>
          <ac:spMkLst>
            <pc:docMk/>
            <pc:sldMk cId="4212436221" sldId="2146847711"/>
            <ac:spMk id="4" creationId="{D655265A-3D5B-4E2F-97C9-6909FAFAF065}"/>
          </ac:spMkLst>
        </pc:spChg>
        <pc:spChg chg="add mod">
          <ac:chgData name="Panzironi, Flavia" userId="2605e054-86b8-47a6-8c99-cd9580752c93" providerId="ADAL" clId="{AEAAEDEC-7AAA-47A7-8A2E-8330D1CAD628}" dt="2022-10-18T13:57:16.397" v="12584" actId="14100"/>
          <ac:spMkLst>
            <pc:docMk/>
            <pc:sldMk cId="4212436221" sldId="2146847711"/>
            <ac:spMk id="93" creationId="{64E6C183-0DA3-4B50-AA74-1DCBFE2C9062}"/>
          </ac:spMkLst>
        </pc:spChg>
        <pc:picChg chg="del">
          <ac:chgData name="Panzironi, Flavia" userId="2605e054-86b8-47a6-8c99-cd9580752c93" providerId="ADAL" clId="{AEAAEDEC-7AAA-47A7-8A2E-8330D1CAD628}" dt="2022-10-21T11:38:17.169" v="13636" actId="478"/>
          <ac:picMkLst>
            <pc:docMk/>
            <pc:sldMk cId="4212436221" sldId="2146847711"/>
            <ac:picMk id="142" creationId="{776B305A-E598-4FAE-BD56-4F5332867F33}"/>
          </ac:picMkLst>
        </pc:picChg>
        <pc:picChg chg="mod">
          <ac:chgData name="Panzironi, Flavia" userId="2605e054-86b8-47a6-8c99-cd9580752c93" providerId="ADAL" clId="{AEAAEDEC-7AAA-47A7-8A2E-8330D1CAD628}" dt="2022-10-18T11:02:03.751" v="11977" actId="14100"/>
          <ac:picMkLst>
            <pc:docMk/>
            <pc:sldMk cId="4212436221" sldId="2146847711"/>
            <ac:picMk id="149" creationId="{E83F0DA8-0116-49A7-85F8-212FFBA22852}"/>
          </ac:picMkLst>
        </pc:picChg>
      </pc:sldChg>
      <pc:sldChg chg="addSp delSp modSp add mod modAnim">
        <pc:chgData name="Panzironi, Flavia" userId="2605e054-86b8-47a6-8c99-cd9580752c93" providerId="ADAL" clId="{AEAAEDEC-7AAA-47A7-8A2E-8330D1CAD628}" dt="2022-10-21T12:55:30.212" v="14095" actId="478"/>
        <pc:sldMkLst>
          <pc:docMk/>
          <pc:sldMk cId="2603950029" sldId="2146847712"/>
        </pc:sldMkLst>
        <pc:spChg chg="add del mod">
          <ac:chgData name="Panzironi, Flavia" userId="2605e054-86b8-47a6-8c99-cd9580752c93" providerId="ADAL" clId="{AEAAEDEC-7AAA-47A7-8A2E-8330D1CAD628}" dt="2022-10-21T12:55:30.212" v="14095" actId="478"/>
          <ac:spMkLst>
            <pc:docMk/>
            <pc:sldMk cId="2603950029" sldId="2146847712"/>
            <ac:spMk id="5" creationId="{5E27DF12-ECBB-4C8C-B034-F38290C935EE}"/>
          </ac:spMkLst>
        </pc:spChg>
        <pc:spChg chg="add mod">
          <ac:chgData name="Panzironi, Flavia" userId="2605e054-86b8-47a6-8c99-cd9580752c93" providerId="ADAL" clId="{AEAAEDEC-7AAA-47A7-8A2E-8330D1CAD628}" dt="2022-10-18T11:11:33.368" v="12054" actId="14100"/>
          <ac:spMkLst>
            <pc:docMk/>
            <pc:sldMk cId="2603950029" sldId="2146847712"/>
            <ac:spMk id="152" creationId="{3F85BD43-ACA8-4D3C-87F0-2BB10207DD7F}"/>
          </ac:spMkLst>
        </pc:spChg>
        <pc:spChg chg="add mod">
          <ac:chgData name="Panzironi, Flavia" userId="2605e054-86b8-47a6-8c99-cd9580752c93" providerId="ADAL" clId="{AEAAEDEC-7AAA-47A7-8A2E-8330D1CAD628}" dt="2022-10-18T11:11:44.385" v="12056" actId="1076"/>
          <ac:spMkLst>
            <pc:docMk/>
            <pc:sldMk cId="2603950029" sldId="2146847712"/>
            <ac:spMk id="153" creationId="{B39A854F-5194-4832-AF2F-66B98E69781C}"/>
          </ac:spMkLst>
        </pc:spChg>
        <pc:grpChg chg="mod">
          <ac:chgData name="Panzironi, Flavia" userId="2605e054-86b8-47a6-8c99-cd9580752c93" providerId="ADAL" clId="{AEAAEDEC-7AAA-47A7-8A2E-8330D1CAD628}" dt="2022-10-18T11:09:53.018" v="12037" actId="1076"/>
          <ac:grpSpMkLst>
            <pc:docMk/>
            <pc:sldMk cId="2603950029" sldId="2146847712"/>
            <ac:grpSpMk id="26" creationId="{B96EC0AC-6CEF-4ACD-B124-FF11C20ABEA4}"/>
          </ac:grpSpMkLst>
        </pc:grpChg>
        <pc:picChg chg="del">
          <ac:chgData name="Panzironi, Flavia" userId="2605e054-86b8-47a6-8c99-cd9580752c93" providerId="ADAL" clId="{AEAAEDEC-7AAA-47A7-8A2E-8330D1CAD628}" dt="2022-10-21T09:36:23.974" v="13247" actId="478"/>
          <ac:picMkLst>
            <pc:docMk/>
            <pc:sldMk cId="2603950029" sldId="2146847712"/>
            <ac:picMk id="2" creationId="{C200188D-1202-958B-0C51-C42F622C6600}"/>
          </ac:picMkLst>
        </pc:picChg>
        <pc:picChg chg="mod modCrop">
          <ac:chgData name="Panzironi, Flavia" userId="2605e054-86b8-47a6-8c99-cd9580752c93" providerId="ADAL" clId="{AEAAEDEC-7AAA-47A7-8A2E-8330D1CAD628}" dt="2022-10-18T11:07:46.242" v="12013" actId="732"/>
          <ac:picMkLst>
            <pc:docMk/>
            <pc:sldMk cId="2603950029" sldId="2146847712"/>
            <ac:picMk id="3" creationId="{8DC20D1B-6DE2-484F-94BD-A9048BDDCC9F}"/>
          </ac:picMkLst>
        </pc:picChg>
        <pc:picChg chg="del">
          <ac:chgData name="Panzironi, Flavia" userId="2605e054-86b8-47a6-8c99-cd9580752c93" providerId="ADAL" clId="{AEAAEDEC-7AAA-47A7-8A2E-8330D1CAD628}" dt="2022-10-21T09:36:20.400" v="13246" actId="478"/>
          <ac:picMkLst>
            <pc:docMk/>
            <pc:sldMk cId="2603950029" sldId="2146847712"/>
            <ac:picMk id="4" creationId="{6B815F84-4667-9A54-E946-48CCF0484F74}"/>
          </ac:picMkLst>
        </pc:picChg>
        <pc:picChg chg="mod modCrop">
          <ac:chgData name="Panzironi, Flavia" userId="2605e054-86b8-47a6-8c99-cd9580752c93" providerId="ADAL" clId="{AEAAEDEC-7AAA-47A7-8A2E-8330D1CAD628}" dt="2022-10-18T11:10:33.593" v="12045" actId="1036"/>
          <ac:picMkLst>
            <pc:docMk/>
            <pc:sldMk cId="2603950029" sldId="2146847712"/>
            <ac:picMk id="10" creationId="{84242D0F-45C6-4834-8A7E-0E510D0311C9}"/>
          </ac:picMkLst>
        </pc:picChg>
        <pc:picChg chg="mod">
          <ac:chgData name="Panzironi, Flavia" userId="2605e054-86b8-47a6-8c99-cd9580752c93" providerId="ADAL" clId="{AEAAEDEC-7AAA-47A7-8A2E-8330D1CAD628}" dt="2022-10-18T11:10:29.517" v="12044" actId="1036"/>
          <ac:picMkLst>
            <pc:docMk/>
            <pc:sldMk cId="2603950029" sldId="2146847712"/>
            <ac:picMk id="16" creationId="{2B8D3EF0-581D-495A-8E0A-666598519A50}"/>
          </ac:picMkLst>
        </pc:picChg>
        <pc:picChg chg="mod">
          <ac:chgData name="Panzironi, Flavia" userId="2605e054-86b8-47a6-8c99-cd9580752c93" providerId="ADAL" clId="{AEAAEDEC-7AAA-47A7-8A2E-8330D1CAD628}" dt="2022-10-18T11:09:32.018" v="12032" actId="1036"/>
          <ac:picMkLst>
            <pc:docMk/>
            <pc:sldMk cId="2603950029" sldId="2146847712"/>
            <ac:picMk id="20" creationId="{ADAC0672-4B2F-405E-9010-C89F0166CDF3}"/>
          </ac:picMkLst>
        </pc:picChg>
        <pc:picChg chg="del">
          <ac:chgData name="Panzironi, Flavia" userId="2605e054-86b8-47a6-8c99-cd9580752c93" providerId="ADAL" clId="{AEAAEDEC-7AAA-47A7-8A2E-8330D1CAD628}" dt="2022-10-18T11:06:51.667" v="12004" actId="478"/>
          <ac:picMkLst>
            <pc:docMk/>
            <pc:sldMk cId="2603950029" sldId="2146847712"/>
            <ac:picMk id="22" creationId="{378D678B-C724-4057-9C9F-8FA64E84BCB9}"/>
          </ac:picMkLst>
        </pc:picChg>
        <pc:picChg chg="del">
          <ac:chgData name="Panzironi, Flavia" userId="2605e054-86b8-47a6-8c99-cd9580752c93" providerId="ADAL" clId="{AEAAEDEC-7AAA-47A7-8A2E-8330D1CAD628}" dt="2022-10-18T11:06:38.779" v="11994" actId="478"/>
          <ac:picMkLst>
            <pc:docMk/>
            <pc:sldMk cId="2603950029" sldId="2146847712"/>
            <ac:picMk id="24" creationId="{DC4D94B1-1B0A-4E4E-B502-99C6990B8991}"/>
          </ac:picMkLst>
        </pc:picChg>
        <pc:picChg chg="mod">
          <ac:chgData name="Panzironi, Flavia" userId="2605e054-86b8-47a6-8c99-cd9580752c93" providerId="ADAL" clId="{AEAAEDEC-7AAA-47A7-8A2E-8330D1CAD628}" dt="2022-10-18T11:05:44.598" v="11989"/>
          <ac:picMkLst>
            <pc:docMk/>
            <pc:sldMk cId="2603950029" sldId="2146847712"/>
            <ac:picMk id="29" creationId="{6EF58866-A67A-4D1E-8B5D-87A03405C236}"/>
          </ac:picMkLst>
        </pc:picChg>
        <pc:picChg chg="mod">
          <ac:chgData name="Panzironi, Flavia" userId="2605e054-86b8-47a6-8c99-cd9580752c93" providerId="ADAL" clId="{AEAAEDEC-7AAA-47A7-8A2E-8330D1CAD628}" dt="2022-10-18T11:05:50.230" v="11990"/>
          <ac:picMkLst>
            <pc:docMk/>
            <pc:sldMk cId="2603950029" sldId="2146847712"/>
            <ac:picMk id="31" creationId="{A0E7C53C-780B-4C60-8B13-EA0346F6FEA0}"/>
          </ac:picMkLst>
        </pc:picChg>
        <pc:picChg chg="add mod">
          <ac:chgData name="Panzironi, Flavia" userId="2605e054-86b8-47a6-8c99-cd9580752c93" providerId="ADAL" clId="{AEAAEDEC-7AAA-47A7-8A2E-8330D1CAD628}" dt="2022-10-18T11:07:27.982" v="12012" actId="1076"/>
          <ac:picMkLst>
            <pc:docMk/>
            <pc:sldMk cId="2603950029" sldId="2146847712"/>
            <ac:picMk id="93" creationId="{456ECA47-2D6C-4A40-95B0-902FEDDCBEF5}"/>
          </ac:picMkLst>
        </pc:picChg>
        <pc:picChg chg="mod">
          <ac:chgData name="Panzironi, Flavia" userId="2605e054-86b8-47a6-8c99-cd9580752c93" providerId="ADAL" clId="{AEAAEDEC-7AAA-47A7-8A2E-8330D1CAD628}" dt="2022-10-18T11:10:21.468" v="12041" actId="1076"/>
          <ac:picMkLst>
            <pc:docMk/>
            <pc:sldMk cId="2603950029" sldId="2146847712"/>
            <ac:picMk id="108" creationId="{A22F7C16-BAEA-49B2-9BFD-41886EBF0578}"/>
          </ac:picMkLst>
        </pc:picChg>
        <pc:picChg chg="mod">
          <ac:chgData name="Panzironi, Flavia" userId="2605e054-86b8-47a6-8c99-cd9580752c93" providerId="ADAL" clId="{AEAAEDEC-7AAA-47A7-8A2E-8330D1CAD628}" dt="2022-10-18T11:09:19.878" v="12026"/>
          <ac:picMkLst>
            <pc:docMk/>
            <pc:sldMk cId="2603950029" sldId="2146847712"/>
            <ac:picMk id="109" creationId="{E6D05438-AD87-413C-9EB1-145B5362C6CC}"/>
          </ac:picMkLst>
        </pc:picChg>
        <pc:picChg chg="add mod">
          <ac:chgData name="Panzironi, Flavia" userId="2605e054-86b8-47a6-8c99-cd9580752c93" providerId="ADAL" clId="{AEAAEDEC-7AAA-47A7-8A2E-8330D1CAD628}" dt="2022-10-18T11:02:21.142" v="11982" actId="1076"/>
          <ac:picMkLst>
            <pc:docMk/>
            <pc:sldMk cId="2603950029" sldId="2146847712"/>
            <ac:picMk id="142" creationId="{2E9C12B1-1C83-4483-B793-61076388A066}"/>
          </ac:picMkLst>
        </pc:picChg>
        <pc:picChg chg="add mod modCrop">
          <ac:chgData name="Panzironi, Flavia" userId="2605e054-86b8-47a6-8c99-cd9580752c93" providerId="ADAL" clId="{AEAAEDEC-7AAA-47A7-8A2E-8330D1CAD628}" dt="2022-10-18T11:06:08.486" v="11992" actId="1076"/>
          <ac:picMkLst>
            <pc:docMk/>
            <pc:sldMk cId="2603950029" sldId="2146847712"/>
            <ac:picMk id="143" creationId="{ABD185B1-FC12-42C3-9E85-137F69937FE6}"/>
          </ac:picMkLst>
        </pc:picChg>
        <pc:picChg chg="add mod">
          <ac:chgData name="Panzironi, Flavia" userId="2605e054-86b8-47a6-8c99-cd9580752c93" providerId="ADAL" clId="{AEAAEDEC-7AAA-47A7-8A2E-8330D1CAD628}" dt="2022-10-18T11:07:22.716" v="12011" actId="1076"/>
          <ac:picMkLst>
            <pc:docMk/>
            <pc:sldMk cId="2603950029" sldId="2146847712"/>
            <ac:picMk id="146" creationId="{B1A6971B-19C5-4DCF-9D9E-97412F8AFE4B}"/>
          </ac:picMkLst>
        </pc:picChg>
        <pc:picChg chg="add mod">
          <ac:chgData name="Panzironi, Flavia" userId="2605e054-86b8-47a6-8c99-cd9580752c93" providerId="ADAL" clId="{AEAAEDEC-7AAA-47A7-8A2E-8330D1CAD628}" dt="2022-10-18T11:07:04.729" v="12009" actId="1076"/>
          <ac:picMkLst>
            <pc:docMk/>
            <pc:sldMk cId="2603950029" sldId="2146847712"/>
            <ac:picMk id="147" creationId="{F83E9BF3-D793-4B48-97AE-9474CAD02D3B}"/>
          </ac:picMkLst>
        </pc:picChg>
        <pc:picChg chg="add mod modCrop">
          <ac:chgData name="Panzironi, Flavia" userId="2605e054-86b8-47a6-8c99-cd9580752c93" providerId="ADAL" clId="{AEAAEDEC-7AAA-47A7-8A2E-8330D1CAD628}" dt="2022-10-18T11:10:48.450" v="12047" actId="1036"/>
          <ac:picMkLst>
            <pc:docMk/>
            <pc:sldMk cId="2603950029" sldId="2146847712"/>
            <ac:picMk id="148" creationId="{7963E95F-D2B5-4EAF-9C54-CE7D1B58FDD5}"/>
          </ac:picMkLst>
        </pc:picChg>
        <pc:picChg chg="del">
          <ac:chgData name="Panzironi, Flavia" userId="2605e054-86b8-47a6-8c99-cd9580752c93" providerId="ADAL" clId="{AEAAEDEC-7AAA-47A7-8A2E-8330D1CAD628}" dt="2022-10-18T11:06:54.236" v="12005" actId="478"/>
          <ac:picMkLst>
            <pc:docMk/>
            <pc:sldMk cId="2603950029" sldId="2146847712"/>
            <ac:picMk id="149" creationId="{E83F0DA8-0116-49A7-85F8-212FFBA22852}"/>
          </ac:picMkLst>
        </pc:picChg>
        <pc:picChg chg="add mod">
          <ac:chgData name="Panzironi, Flavia" userId="2605e054-86b8-47a6-8c99-cd9580752c93" providerId="ADAL" clId="{AEAAEDEC-7AAA-47A7-8A2E-8330D1CAD628}" dt="2022-10-18T11:11:03.521" v="12050"/>
          <ac:picMkLst>
            <pc:docMk/>
            <pc:sldMk cId="2603950029" sldId="2146847712"/>
            <ac:picMk id="151" creationId="{7F881071-910B-427C-910C-3E2D518B4ADC}"/>
          </ac:picMkLst>
        </pc:picChg>
        <pc:cxnChg chg="add mod">
          <ac:chgData name="Panzironi, Flavia" userId="2605e054-86b8-47a6-8c99-cd9580752c93" providerId="ADAL" clId="{AEAAEDEC-7AAA-47A7-8A2E-8330D1CAD628}" dt="2022-10-18T11:09:57.901" v="12038" actId="1076"/>
          <ac:cxnSpMkLst>
            <pc:docMk/>
            <pc:sldMk cId="2603950029" sldId="2146847712"/>
            <ac:cxnSpMk id="150" creationId="{0274F9B0-BA1B-43B7-AE78-2B287EBD2DB8}"/>
          </ac:cxnSpMkLst>
        </pc:cxnChg>
      </pc:sldChg>
      <pc:sldChg chg="addSp delSp modSp add mod delAnim modAnim">
        <pc:chgData name="Panzironi, Flavia" userId="2605e054-86b8-47a6-8c99-cd9580752c93" providerId="ADAL" clId="{AEAAEDEC-7AAA-47A7-8A2E-8330D1CAD628}" dt="2022-10-21T09:33:56.073" v="13227"/>
        <pc:sldMkLst>
          <pc:docMk/>
          <pc:sldMk cId="3502924429" sldId="2146847713"/>
        </pc:sldMkLst>
        <pc:spChg chg="add del mod">
          <ac:chgData name="Panzironi, Flavia" userId="2605e054-86b8-47a6-8c99-cd9580752c93" providerId="ADAL" clId="{AEAAEDEC-7AAA-47A7-8A2E-8330D1CAD628}" dt="2022-10-18T12:42:12.590" v="12241" actId="478"/>
          <ac:spMkLst>
            <pc:docMk/>
            <pc:sldMk cId="3502924429" sldId="2146847713"/>
            <ac:spMk id="2" creationId="{1AC1F9B5-5116-4351-BD2A-49104DA5FA75}"/>
          </ac:spMkLst>
        </pc:spChg>
        <pc:spChg chg="add del mod">
          <ac:chgData name="Panzironi, Flavia" userId="2605e054-86b8-47a6-8c99-cd9580752c93" providerId="ADAL" clId="{AEAAEDEC-7AAA-47A7-8A2E-8330D1CAD628}" dt="2022-10-18T11:13:12.702" v="12163" actId="478"/>
          <ac:spMkLst>
            <pc:docMk/>
            <pc:sldMk cId="3502924429" sldId="2146847713"/>
            <ac:spMk id="149" creationId="{16B6A393-063B-4A75-ADE2-E55E3CA26F30}"/>
          </ac:spMkLst>
        </pc:spChg>
        <pc:spChg chg="del">
          <ac:chgData name="Panzironi, Flavia" userId="2605e054-86b8-47a6-8c99-cd9580752c93" providerId="ADAL" clId="{AEAAEDEC-7AAA-47A7-8A2E-8330D1CAD628}" dt="2022-10-18T11:12:44.859" v="12161" actId="478"/>
          <ac:spMkLst>
            <pc:docMk/>
            <pc:sldMk cId="3502924429" sldId="2146847713"/>
            <ac:spMk id="152" creationId="{3F85BD43-ACA8-4D3C-87F0-2BB10207DD7F}"/>
          </ac:spMkLst>
        </pc:spChg>
        <pc:spChg chg="mod">
          <ac:chgData name="Panzironi, Flavia" userId="2605e054-86b8-47a6-8c99-cd9580752c93" providerId="ADAL" clId="{AEAAEDEC-7AAA-47A7-8A2E-8330D1CAD628}" dt="2022-10-18T11:13:27.726" v="12165" actId="1076"/>
          <ac:spMkLst>
            <pc:docMk/>
            <pc:sldMk cId="3502924429" sldId="2146847713"/>
            <ac:spMk id="153" creationId="{B39A854F-5194-4832-AF2F-66B98E69781C}"/>
          </ac:spMkLst>
        </pc:spChg>
        <pc:grpChg chg="mod">
          <ac:chgData name="Panzironi, Flavia" userId="2605e054-86b8-47a6-8c99-cd9580752c93" providerId="ADAL" clId="{AEAAEDEC-7AAA-47A7-8A2E-8330D1CAD628}" dt="2022-10-21T09:33:06.389" v="13224"/>
          <ac:grpSpMkLst>
            <pc:docMk/>
            <pc:sldMk cId="3502924429" sldId="2146847713"/>
            <ac:grpSpMk id="26" creationId="{B96EC0AC-6CEF-4ACD-B124-FF11C20ABEA4}"/>
          </ac:grpSpMkLst>
        </pc:grpChg>
        <pc:picChg chg="mod">
          <ac:chgData name="Panzironi, Flavia" userId="2605e054-86b8-47a6-8c99-cd9580752c93" providerId="ADAL" clId="{AEAAEDEC-7AAA-47A7-8A2E-8330D1CAD628}" dt="2022-10-21T09:33:40.640" v="13225"/>
          <ac:picMkLst>
            <pc:docMk/>
            <pc:sldMk cId="3502924429" sldId="2146847713"/>
            <ac:picMk id="3" creationId="{8DC20D1B-6DE2-484F-94BD-A9048BDDCC9F}"/>
          </ac:picMkLst>
        </pc:picChg>
        <pc:picChg chg="mod">
          <ac:chgData name="Panzironi, Flavia" userId="2605e054-86b8-47a6-8c99-cd9580752c93" providerId="ADAL" clId="{AEAAEDEC-7AAA-47A7-8A2E-8330D1CAD628}" dt="2022-10-21T09:33:48.058" v="13226"/>
          <ac:picMkLst>
            <pc:docMk/>
            <pc:sldMk cId="3502924429" sldId="2146847713"/>
            <ac:picMk id="10" creationId="{84242D0F-45C6-4834-8A7E-0E510D0311C9}"/>
          </ac:picMkLst>
        </pc:picChg>
        <pc:picChg chg="mod">
          <ac:chgData name="Panzironi, Flavia" userId="2605e054-86b8-47a6-8c99-cd9580752c93" providerId="ADAL" clId="{AEAAEDEC-7AAA-47A7-8A2E-8330D1CAD628}" dt="2022-10-21T09:33:00.746" v="13223"/>
          <ac:picMkLst>
            <pc:docMk/>
            <pc:sldMk cId="3502924429" sldId="2146847713"/>
            <ac:picMk id="29" creationId="{6EF58866-A67A-4D1E-8B5D-87A03405C236}"/>
          </ac:picMkLst>
        </pc:picChg>
        <pc:picChg chg="del">
          <ac:chgData name="Panzironi, Flavia" userId="2605e054-86b8-47a6-8c99-cd9580752c93" providerId="ADAL" clId="{AEAAEDEC-7AAA-47A7-8A2E-8330D1CAD628}" dt="2022-10-21T09:32:50.946" v="13221" actId="478"/>
          <ac:picMkLst>
            <pc:docMk/>
            <pc:sldMk cId="3502924429" sldId="2146847713"/>
            <ac:picMk id="93" creationId="{456ECA47-2D6C-4A40-95B0-902FEDDCBEF5}"/>
          </ac:picMkLst>
        </pc:picChg>
        <pc:picChg chg="del">
          <ac:chgData name="Panzironi, Flavia" userId="2605e054-86b8-47a6-8c99-cd9580752c93" providerId="ADAL" clId="{AEAAEDEC-7AAA-47A7-8A2E-8330D1CAD628}" dt="2022-10-18T11:13:10.323" v="12162" actId="478"/>
          <ac:picMkLst>
            <pc:docMk/>
            <pc:sldMk cId="3502924429" sldId="2146847713"/>
            <ac:picMk id="151" creationId="{7F881071-910B-427C-910C-3E2D518B4ADC}"/>
          </ac:picMkLst>
        </pc:picChg>
        <pc:picChg chg="mod">
          <ac:chgData name="Panzironi, Flavia" userId="2605e054-86b8-47a6-8c99-cd9580752c93" providerId="ADAL" clId="{AEAAEDEC-7AAA-47A7-8A2E-8330D1CAD628}" dt="2022-10-21T09:33:06.389" v="13224"/>
          <ac:picMkLst>
            <pc:docMk/>
            <pc:sldMk cId="3502924429" sldId="2146847713"/>
            <ac:picMk id="151" creationId="{CAA6E39B-3D77-440B-A6F8-0919A660FD7C}"/>
          </ac:picMkLst>
        </pc:picChg>
        <pc:picChg chg="add mod">
          <ac:chgData name="Panzironi, Flavia" userId="2605e054-86b8-47a6-8c99-cd9580752c93" providerId="ADAL" clId="{AEAAEDEC-7AAA-47A7-8A2E-8330D1CAD628}" dt="2022-10-21T09:32:56.351" v="13222"/>
          <ac:picMkLst>
            <pc:docMk/>
            <pc:sldMk cId="3502924429" sldId="2146847713"/>
            <ac:picMk id="152" creationId="{E522200E-35FD-4E81-BDEF-05DD3F627C8D}"/>
          </ac:picMkLst>
        </pc:picChg>
        <pc:picChg chg="add mod">
          <ac:chgData name="Panzironi, Flavia" userId="2605e054-86b8-47a6-8c99-cd9580752c93" providerId="ADAL" clId="{AEAAEDEC-7AAA-47A7-8A2E-8330D1CAD628}" dt="2022-10-18T11:13:21.293" v="12164"/>
          <ac:picMkLst>
            <pc:docMk/>
            <pc:sldMk cId="3502924429" sldId="2146847713"/>
            <ac:picMk id="154" creationId="{DC796254-3D74-47F6-B2D1-EB75664F538F}"/>
          </ac:picMkLst>
        </pc:picChg>
        <pc:picChg chg="add mod">
          <ac:chgData name="Panzironi, Flavia" userId="2605e054-86b8-47a6-8c99-cd9580752c93" providerId="ADAL" clId="{AEAAEDEC-7AAA-47A7-8A2E-8330D1CAD628}" dt="2022-10-21T09:33:56.073" v="13227"/>
          <ac:picMkLst>
            <pc:docMk/>
            <pc:sldMk cId="3502924429" sldId="2146847713"/>
            <ac:picMk id="155" creationId="{A0A81EB1-FE02-46FC-AFC6-9BEB91CFCFC0}"/>
          </ac:picMkLst>
        </pc:picChg>
      </pc:sldChg>
      <pc:sldChg chg="add">
        <pc:chgData name="Panzironi, Flavia" userId="2605e054-86b8-47a6-8c99-cd9580752c93" providerId="ADAL" clId="{AEAAEDEC-7AAA-47A7-8A2E-8330D1CAD628}" dt="2022-10-18T11:13:49.962" v="12166"/>
        <pc:sldMkLst>
          <pc:docMk/>
          <pc:sldMk cId="2225255082" sldId="2146847714"/>
        </pc:sldMkLst>
      </pc:sldChg>
      <pc:sldChg chg="addSp delSp modSp add mod">
        <pc:chgData name="Panzironi, Flavia" userId="2605e054-86b8-47a6-8c99-cd9580752c93" providerId="ADAL" clId="{AEAAEDEC-7AAA-47A7-8A2E-8330D1CAD628}" dt="2022-10-21T14:09:26.299" v="14671" actId="1076"/>
        <pc:sldMkLst>
          <pc:docMk/>
          <pc:sldMk cId="3549472725" sldId="2146847715"/>
        </pc:sldMkLst>
        <pc:spChg chg="del">
          <ac:chgData name="Panzironi, Flavia" userId="2605e054-86b8-47a6-8c99-cd9580752c93" providerId="ADAL" clId="{AEAAEDEC-7AAA-47A7-8A2E-8330D1CAD628}" dt="2022-10-18T11:19:16.589" v="12234" actId="478"/>
          <ac:spMkLst>
            <pc:docMk/>
            <pc:sldMk cId="3549472725" sldId="2146847715"/>
            <ac:spMk id="2" creationId="{1AC1F9B5-5116-4351-BD2A-49104DA5FA75}"/>
          </ac:spMkLst>
        </pc:spChg>
        <pc:spChg chg="mod">
          <ac:chgData name="Panzironi, Flavia" userId="2605e054-86b8-47a6-8c99-cd9580752c93" providerId="ADAL" clId="{AEAAEDEC-7AAA-47A7-8A2E-8330D1CAD628}" dt="2022-10-18T11:18:29.369" v="12226"/>
          <ac:spMkLst>
            <pc:docMk/>
            <pc:sldMk cId="3549472725" sldId="2146847715"/>
            <ac:spMk id="151" creationId="{2820F13D-C327-4DA9-8183-8DDE35322F7B}"/>
          </ac:spMkLst>
        </pc:spChg>
        <pc:spChg chg="del">
          <ac:chgData name="Panzironi, Flavia" userId="2605e054-86b8-47a6-8c99-cd9580752c93" providerId="ADAL" clId="{AEAAEDEC-7AAA-47A7-8A2E-8330D1CAD628}" dt="2022-10-18T11:26:06.209" v="12235" actId="21"/>
          <ac:spMkLst>
            <pc:docMk/>
            <pc:sldMk cId="3549472725" sldId="2146847715"/>
            <ac:spMk id="153" creationId="{B39A854F-5194-4832-AF2F-66B98E69781C}"/>
          </ac:spMkLst>
        </pc:spChg>
        <pc:spChg chg="mod">
          <ac:chgData name="Panzironi, Flavia" userId="2605e054-86b8-47a6-8c99-cd9580752c93" providerId="ADAL" clId="{AEAAEDEC-7AAA-47A7-8A2E-8330D1CAD628}" dt="2022-10-18T11:18:29.369" v="12226"/>
          <ac:spMkLst>
            <pc:docMk/>
            <pc:sldMk cId="3549472725" sldId="2146847715"/>
            <ac:spMk id="155" creationId="{5BEE0824-408B-40C6-B129-9794D3E4E001}"/>
          </ac:spMkLst>
        </pc:spChg>
        <pc:spChg chg="mod">
          <ac:chgData name="Panzironi, Flavia" userId="2605e054-86b8-47a6-8c99-cd9580752c93" providerId="ADAL" clId="{AEAAEDEC-7AAA-47A7-8A2E-8330D1CAD628}" dt="2022-10-21T11:25:13.862" v="13632" actId="20577"/>
          <ac:spMkLst>
            <pc:docMk/>
            <pc:sldMk cId="3549472725" sldId="2146847715"/>
            <ac:spMk id="156" creationId="{A4D262B7-B421-485A-B004-601B988524C8}"/>
          </ac:spMkLst>
        </pc:spChg>
        <pc:grpChg chg="add mod">
          <ac:chgData name="Panzironi, Flavia" userId="2605e054-86b8-47a6-8c99-cd9580752c93" providerId="ADAL" clId="{AEAAEDEC-7AAA-47A7-8A2E-8330D1CAD628}" dt="2022-10-18T11:18:41.744" v="12229" actId="1076"/>
          <ac:grpSpMkLst>
            <pc:docMk/>
            <pc:sldMk cId="3549472725" sldId="2146847715"/>
            <ac:grpSpMk id="149" creationId="{92A34AB7-50BF-430B-B5DD-A143F5CDC57B}"/>
          </ac:grpSpMkLst>
        </pc:grpChg>
        <pc:picChg chg="mod">
          <ac:chgData name="Panzironi, Flavia" userId="2605e054-86b8-47a6-8c99-cd9580752c93" providerId="ADAL" clId="{AEAAEDEC-7AAA-47A7-8A2E-8330D1CAD628}" dt="2022-10-21T09:34:20.630" v="13233"/>
          <ac:picMkLst>
            <pc:docMk/>
            <pc:sldMk cId="3549472725" sldId="2146847715"/>
            <ac:picMk id="16" creationId="{2B8D3EF0-581D-495A-8E0A-666598519A50}"/>
          </ac:picMkLst>
        </pc:picChg>
        <pc:picChg chg="mod">
          <ac:chgData name="Panzironi, Flavia" userId="2605e054-86b8-47a6-8c99-cd9580752c93" providerId="ADAL" clId="{AEAAEDEC-7AAA-47A7-8A2E-8330D1CAD628}" dt="2022-10-21T09:34:31.786" v="13236"/>
          <ac:picMkLst>
            <pc:docMk/>
            <pc:sldMk cId="3549472725" sldId="2146847715"/>
            <ac:picMk id="20" creationId="{ADAC0672-4B2F-405E-9010-C89F0166CDF3}"/>
          </ac:picMkLst>
        </pc:picChg>
        <pc:picChg chg="mod">
          <ac:chgData name="Panzironi, Flavia" userId="2605e054-86b8-47a6-8c99-cd9580752c93" providerId="ADAL" clId="{AEAAEDEC-7AAA-47A7-8A2E-8330D1CAD628}" dt="2022-10-21T09:34:03.450" v="13228"/>
          <ac:picMkLst>
            <pc:docMk/>
            <pc:sldMk cId="3549472725" sldId="2146847715"/>
            <ac:picMk id="29" creationId="{6EF58866-A67A-4D1E-8B5D-87A03405C236}"/>
          </ac:picMkLst>
        </pc:picChg>
        <pc:picChg chg="mod">
          <ac:chgData name="Panzironi, Flavia" userId="2605e054-86b8-47a6-8c99-cd9580752c93" providerId="ADAL" clId="{AEAAEDEC-7AAA-47A7-8A2E-8330D1CAD628}" dt="2022-10-21T09:34:17.164" v="13232"/>
          <ac:picMkLst>
            <pc:docMk/>
            <pc:sldMk cId="3549472725" sldId="2146847715"/>
            <ac:picMk id="31" creationId="{A0E7C53C-780B-4C60-8B13-EA0346F6FEA0}"/>
          </ac:picMkLst>
        </pc:picChg>
        <pc:picChg chg="del">
          <ac:chgData name="Panzironi, Flavia" userId="2605e054-86b8-47a6-8c99-cd9580752c93" providerId="ADAL" clId="{AEAAEDEC-7AAA-47A7-8A2E-8330D1CAD628}" dt="2022-10-21T09:34:08.868" v="13230" actId="478"/>
          <ac:picMkLst>
            <pc:docMk/>
            <pc:sldMk cId="3549472725" sldId="2146847715"/>
            <ac:picMk id="93" creationId="{456ECA47-2D6C-4A40-95B0-902FEDDCBEF5}"/>
          </ac:picMkLst>
        </pc:picChg>
        <pc:picChg chg="mod">
          <ac:chgData name="Panzironi, Flavia" userId="2605e054-86b8-47a6-8c99-cd9580752c93" providerId="ADAL" clId="{AEAAEDEC-7AAA-47A7-8A2E-8330D1CAD628}" dt="2022-10-21T09:34:23.846" v="13234"/>
          <ac:picMkLst>
            <pc:docMk/>
            <pc:sldMk cId="3549472725" sldId="2146847715"/>
            <ac:picMk id="108" creationId="{A22F7C16-BAEA-49B2-9BFD-41886EBF0578}"/>
          </ac:picMkLst>
        </pc:picChg>
        <pc:picChg chg="mod">
          <ac:chgData name="Panzironi, Flavia" userId="2605e054-86b8-47a6-8c99-cd9580752c93" providerId="ADAL" clId="{AEAAEDEC-7AAA-47A7-8A2E-8330D1CAD628}" dt="2022-10-21T09:34:27.001" v="13235"/>
          <ac:picMkLst>
            <pc:docMk/>
            <pc:sldMk cId="3549472725" sldId="2146847715"/>
            <ac:picMk id="109" creationId="{E6D05438-AD87-413C-9EB1-145B5362C6CC}"/>
          </ac:picMkLst>
        </pc:picChg>
        <pc:picChg chg="mod">
          <ac:chgData name="Panzironi, Flavia" userId="2605e054-86b8-47a6-8c99-cd9580752c93" providerId="ADAL" clId="{AEAAEDEC-7AAA-47A7-8A2E-8330D1CAD628}" dt="2022-10-18T11:18:29.369" v="12226"/>
          <ac:picMkLst>
            <pc:docMk/>
            <pc:sldMk cId="3549472725" sldId="2146847715"/>
            <ac:picMk id="152" creationId="{065DA76C-46DC-4052-9B00-070F23514AE4}"/>
          </ac:picMkLst>
        </pc:picChg>
        <pc:picChg chg="mod">
          <ac:chgData name="Panzironi, Flavia" userId="2605e054-86b8-47a6-8c99-cd9580752c93" providerId="ADAL" clId="{AEAAEDEC-7AAA-47A7-8A2E-8330D1CAD628}" dt="2022-10-18T11:18:29.369" v="12226"/>
          <ac:picMkLst>
            <pc:docMk/>
            <pc:sldMk cId="3549472725" sldId="2146847715"/>
            <ac:picMk id="158" creationId="{8A2ACC7F-D6FD-455C-A9F4-AC3B8D38B9B1}"/>
          </ac:picMkLst>
        </pc:picChg>
        <pc:picChg chg="add mod">
          <ac:chgData name="Panzironi, Flavia" userId="2605e054-86b8-47a6-8c99-cd9580752c93" providerId="ADAL" clId="{AEAAEDEC-7AAA-47A7-8A2E-8330D1CAD628}" dt="2022-10-21T09:34:12.679" v="13231"/>
          <ac:picMkLst>
            <pc:docMk/>
            <pc:sldMk cId="3549472725" sldId="2146847715"/>
            <ac:picMk id="160" creationId="{C3C6889D-8486-48F5-A760-AA1F3778DC30}"/>
          </ac:picMkLst>
        </pc:picChg>
        <pc:picChg chg="mod">
          <ac:chgData name="Panzironi, Flavia" userId="2605e054-86b8-47a6-8c99-cd9580752c93" providerId="ADAL" clId="{AEAAEDEC-7AAA-47A7-8A2E-8330D1CAD628}" dt="2022-10-21T09:34:07.127" v="13229"/>
          <ac:picMkLst>
            <pc:docMk/>
            <pc:sldMk cId="3549472725" sldId="2146847715"/>
            <ac:picMk id="161" creationId="{52352B19-AF3E-48DD-8776-8EEA13871A83}"/>
          </ac:picMkLst>
        </pc:picChg>
        <pc:picChg chg="add del mod">
          <ac:chgData name="Panzironi, Flavia" userId="2605e054-86b8-47a6-8c99-cd9580752c93" providerId="ADAL" clId="{AEAAEDEC-7AAA-47A7-8A2E-8330D1CAD628}" dt="2022-10-21T09:34:35.094" v="13238"/>
          <ac:picMkLst>
            <pc:docMk/>
            <pc:sldMk cId="3549472725" sldId="2146847715"/>
            <ac:picMk id="162" creationId="{4BC614D9-FD26-4D95-9183-418B12386FAB}"/>
          </ac:picMkLst>
        </pc:picChg>
        <pc:picChg chg="add mod">
          <ac:chgData name="Panzironi, Flavia" userId="2605e054-86b8-47a6-8c99-cd9580752c93" providerId="ADAL" clId="{AEAAEDEC-7AAA-47A7-8A2E-8330D1CAD628}" dt="2022-10-21T09:34:39.818" v="13239"/>
          <ac:picMkLst>
            <pc:docMk/>
            <pc:sldMk cId="3549472725" sldId="2146847715"/>
            <ac:picMk id="163" creationId="{5D19FAA3-4518-478C-8BA7-B2C16FCE374F}"/>
          </ac:picMkLst>
        </pc:picChg>
        <pc:cxnChg chg="add mod">
          <ac:chgData name="Panzironi, Flavia" userId="2605e054-86b8-47a6-8c99-cd9580752c93" providerId="ADAL" clId="{AEAAEDEC-7AAA-47A7-8A2E-8330D1CAD628}" dt="2022-10-21T14:09:26.299" v="14671" actId="1076"/>
          <ac:cxnSpMkLst>
            <pc:docMk/>
            <pc:sldMk cId="3549472725" sldId="2146847715"/>
            <ac:cxnSpMk id="5" creationId="{BF3D5572-7EB9-4A96-BE2C-9AAF0332E274}"/>
          </ac:cxnSpMkLst>
        </pc:cxnChg>
        <pc:cxnChg chg="mod">
          <ac:chgData name="Panzironi, Flavia" userId="2605e054-86b8-47a6-8c99-cd9580752c93" providerId="ADAL" clId="{AEAAEDEC-7AAA-47A7-8A2E-8330D1CAD628}" dt="2022-10-18T11:18:29.369" v="12226"/>
          <ac:cxnSpMkLst>
            <pc:docMk/>
            <pc:sldMk cId="3549472725" sldId="2146847715"/>
            <ac:cxnSpMk id="157" creationId="{3A85E496-4EF0-4C47-8D29-0BB2874D4741}"/>
          </ac:cxnSpMkLst>
        </pc:cxnChg>
        <pc:cxnChg chg="mod">
          <ac:chgData name="Panzironi, Flavia" userId="2605e054-86b8-47a6-8c99-cd9580752c93" providerId="ADAL" clId="{AEAAEDEC-7AAA-47A7-8A2E-8330D1CAD628}" dt="2022-10-18T11:18:29.369" v="12226"/>
          <ac:cxnSpMkLst>
            <pc:docMk/>
            <pc:sldMk cId="3549472725" sldId="2146847715"/>
            <ac:cxnSpMk id="159" creationId="{D934BBF1-4156-448B-BABE-E57DD89E47D9}"/>
          </ac:cxnSpMkLst>
        </pc:cxnChg>
      </pc:sldChg>
      <pc:sldChg chg="addSp delSp mod">
        <pc:chgData name="Panzironi, Flavia" userId="2605e054-86b8-47a6-8c99-cd9580752c93" providerId="ADAL" clId="{AEAAEDEC-7AAA-47A7-8A2E-8330D1CAD628}" dt="2022-10-21T14:48:52.153" v="14773" actId="478"/>
        <pc:sldMkLst>
          <pc:docMk/>
          <pc:sldMk cId="2376743371" sldId="2146847717"/>
        </pc:sldMkLst>
        <pc:spChg chg="add del">
          <ac:chgData name="Panzironi, Flavia" userId="2605e054-86b8-47a6-8c99-cd9580752c93" providerId="ADAL" clId="{AEAAEDEC-7AAA-47A7-8A2E-8330D1CAD628}" dt="2022-10-21T14:48:52.153" v="14773" actId="478"/>
          <ac:spMkLst>
            <pc:docMk/>
            <pc:sldMk cId="2376743371" sldId="2146847717"/>
            <ac:spMk id="169" creationId="{3DB1257A-9981-487D-D2FB-76FBC17E537F}"/>
          </ac:spMkLst>
        </pc:spChg>
        <pc:spChg chg="add del">
          <ac:chgData name="Panzironi, Flavia" userId="2605e054-86b8-47a6-8c99-cd9580752c93" providerId="ADAL" clId="{AEAAEDEC-7AAA-47A7-8A2E-8330D1CAD628}" dt="2022-10-21T14:48:51.407" v="14772" actId="478"/>
          <ac:spMkLst>
            <pc:docMk/>
            <pc:sldMk cId="2376743371" sldId="2146847717"/>
            <ac:spMk id="250" creationId="{0E717A06-7F5D-9FFE-583D-F52D61FA83BA}"/>
          </ac:spMkLst>
        </pc:spChg>
      </pc:sldChg>
      <pc:sldChg chg="addSp modSp add mod">
        <pc:chgData name="Panzironi, Flavia" userId="2605e054-86b8-47a6-8c99-cd9580752c93" providerId="ADAL" clId="{AEAAEDEC-7AAA-47A7-8A2E-8330D1CAD628}" dt="2022-10-18T16:13:24.942" v="12589" actId="1440"/>
        <pc:sldMkLst>
          <pc:docMk/>
          <pc:sldMk cId="588751454" sldId="2146847718"/>
        </pc:sldMkLst>
        <pc:picChg chg="add mod">
          <ac:chgData name="Panzironi, Flavia" userId="2605e054-86b8-47a6-8c99-cd9580752c93" providerId="ADAL" clId="{AEAAEDEC-7AAA-47A7-8A2E-8330D1CAD628}" dt="2022-10-18T16:13:24.942" v="12589" actId="1440"/>
          <ac:picMkLst>
            <pc:docMk/>
            <pc:sldMk cId="588751454" sldId="2146847718"/>
            <ac:picMk id="5" creationId="{BDE89FBB-F335-4FC6-AD7D-F1D4B9FD121E}"/>
          </ac:picMkLst>
        </pc:picChg>
      </pc:sldChg>
      <pc:sldChg chg="delSp mod">
        <pc:chgData name="Panzironi, Flavia" userId="2605e054-86b8-47a6-8c99-cd9580752c93" providerId="ADAL" clId="{AEAAEDEC-7AAA-47A7-8A2E-8330D1CAD628}" dt="2022-10-21T07:43:13.977" v="13033" actId="478"/>
        <pc:sldMkLst>
          <pc:docMk/>
          <pc:sldMk cId="2242668789" sldId="2146847719"/>
        </pc:sldMkLst>
        <pc:spChg chg="del">
          <ac:chgData name="Panzironi, Flavia" userId="2605e054-86b8-47a6-8c99-cd9580752c93" providerId="ADAL" clId="{AEAAEDEC-7AAA-47A7-8A2E-8330D1CAD628}" dt="2022-10-21T07:43:13.977" v="13033" actId="478"/>
          <ac:spMkLst>
            <pc:docMk/>
            <pc:sldMk cId="2242668789" sldId="2146847719"/>
            <ac:spMk id="5" creationId="{77703BD7-DBB5-481D-8C13-8F40BCB8BDCA}"/>
          </ac:spMkLst>
        </pc:spChg>
      </pc:sldChg>
      <pc:sldChg chg="addSp modSp mod">
        <pc:chgData name="Panzironi, Flavia" userId="2605e054-86b8-47a6-8c99-cd9580752c93" providerId="ADAL" clId="{AEAAEDEC-7AAA-47A7-8A2E-8330D1CAD628}" dt="2022-10-21T09:57:42.605" v="13410" actId="14100"/>
        <pc:sldMkLst>
          <pc:docMk/>
          <pc:sldMk cId="1632576865" sldId="2146847730"/>
        </pc:sldMkLst>
        <pc:picChg chg="add mod">
          <ac:chgData name="Panzironi, Flavia" userId="2605e054-86b8-47a6-8c99-cd9580752c93" providerId="ADAL" clId="{AEAAEDEC-7AAA-47A7-8A2E-8330D1CAD628}" dt="2022-10-21T09:57:42.605" v="13410" actId="14100"/>
          <ac:picMkLst>
            <pc:docMk/>
            <pc:sldMk cId="1632576865" sldId="2146847730"/>
            <ac:picMk id="56" creationId="{8873A5D7-1ADE-413F-BD6C-16D961EAB499}"/>
          </ac:picMkLst>
        </pc:picChg>
      </pc:sldChg>
      <pc:sldChg chg="modSp">
        <pc:chgData name="Panzironi, Flavia" userId="2605e054-86b8-47a6-8c99-cd9580752c93" providerId="ADAL" clId="{AEAAEDEC-7AAA-47A7-8A2E-8330D1CAD628}" dt="2022-10-21T16:15:58.780" v="14782"/>
        <pc:sldMkLst>
          <pc:docMk/>
          <pc:sldMk cId="897789754" sldId="2146847731"/>
        </pc:sldMkLst>
        <pc:picChg chg="mod">
          <ac:chgData name="Panzironi, Flavia" userId="2605e054-86b8-47a6-8c99-cd9580752c93" providerId="ADAL" clId="{AEAAEDEC-7AAA-47A7-8A2E-8330D1CAD628}" dt="2022-10-21T16:15:58.780" v="14782"/>
          <ac:picMkLst>
            <pc:docMk/>
            <pc:sldMk cId="897789754" sldId="2146847731"/>
            <ac:picMk id="10" creationId="{F033AE5E-65FB-BE3B-FFC0-009C98B9A97E}"/>
          </ac:picMkLst>
        </pc:picChg>
        <pc:picChg chg="mod">
          <ac:chgData name="Panzironi, Flavia" userId="2605e054-86b8-47a6-8c99-cd9580752c93" providerId="ADAL" clId="{AEAAEDEC-7AAA-47A7-8A2E-8330D1CAD628}" dt="2022-10-21T16:15:44.866" v="14781"/>
          <ac:picMkLst>
            <pc:docMk/>
            <pc:sldMk cId="897789754" sldId="2146847731"/>
            <ac:picMk id="12" creationId="{68755D48-7F4A-A048-CCA9-8AB3D7CC6447}"/>
          </ac:picMkLst>
        </pc:picChg>
        <pc:picChg chg="mod">
          <ac:chgData name="Panzironi, Flavia" userId="2605e054-86b8-47a6-8c99-cd9580752c93" providerId="ADAL" clId="{AEAAEDEC-7AAA-47A7-8A2E-8330D1CAD628}" dt="2022-10-21T16:15:44.866" v="14781"/>
          <ac:picMkLst>
            <pc:docMk/>
            <pc:sldMk cId="897789754" sldId="2146847731"/>
            <ac:picMk id="13" creationId="{1512FD5E-2A98-3314-7906-D12EE93376ED}"/>
          </ac:picMkLst>
        </pc:picChg>
        <pc:picChg chg="mod">
          <ac:chgData name="Panzironi, Flavia" userId="2605e054-86b8-47a6-8c99-cd9580752c93" providerId="ADAL" clId="{AEAAEDEC-7AAA-47A7-8A2E-8330D1CAD628}" dt="2022-10-21T16:15:44.866" v="14781"/>
          <ac:picMkLst>
            <pc:docMk/>
            <pc:sldMk cId="897789754" sldId="2146847731"/>
            <ac:picMk id="15" creationId="{CD571D62-502A-E2C0-DB18-DA3E5B7FE22D}"/>
          </ac:picMkLst>
        </pc:picChg>
      </pc:sldChg>
      <pc:sldChg chg="addSp delSp modSp mod">
        <pc:chgData name="Panzironi, Flavia" userId="2605e054-86b8-47a6-8c99-cd9580752c93" providerId="ADAL" clId="{AEAAEDEC-7AAA-47A7-8A2E-8330D1CAD628}" dt="2022-10-21T16:16:18.713" v="14787" actId="122"/>
        <pc:sldMkLst>
          <pc:docMk/>
          <pc:sldMk cId="4044360533" sldId="2146847732"/>
        </pc:sldMkLst>
        <pc:spChg chg="mod">
          <ac:chgData name="Panzironi, Flavia" userId="2605e054-86b8-47a6-8c99-cd9580752c93" providerId="ADAL" clId="{AEAAEDEC-7AAA-47A7-8A2E-8330D1CAD628}" dt="2022-10-21T16:16:18.713" v="14787" actId="122"/>
          <ac:spMkLst>
            <pc:docMk/>
            <pc:sldMk cId="4044360533" sldId="2146847732"/>
            <ac:spMk id="113" creationId="{F433BE31-8913-4D3F-8526-D46570BA160F}"/>
          </ac:spMkLst>
        </pc:spChg>
        <pc:picChg chg="add del mod">
          <ac:chgData name="Panzironi, Flavia" userId="2605e054-86b8-47a6-8c99-cd9580752c93" providerId="ADAL" clId="{AEAAEDEC-7AAA-47A7-8A2E-8330D1CAD628}" dt="2022-10-21T09:58:20.121" v="13416"/>
          <ac:picMkLst>
            <pc:docMk/>
            <pc:sldMk cId="4044360533" sldId="2146847732"/>
            <ac:picMk id="54" creationId="{D4CDDCC9-0370-4AC9-9F36-D2F5EDF0F591}"/>
          </ac:picMkLst>
        </pc:picChg>
        <pc:picChg chg="add mod">
          <ac:chgData name="Panzironi, Flavia" userId="2605e054-86b8-47a6-8c99-cd9580752c93" providerId="ADAL" clId="{AEAAEDEC-7AAA-47A7-8A2E-8330D1CAD628}" dt="2022-10-21T09:58:27.667" v="13418" actId="1036"/>
          <ac:picMkLst>
            <pc:docMk/>
            <pc:sldMk cId="4044360533" sldId="2146847732"/>
            <ac:picMk id="56" creationId="{7FFF4BF8-1EED-426D-A9AF-4AE3E1D97844}"/>
          </ac:picMkLst>
        </pc:picChg>
      </pc:sldChg>
      <pc:sldChg chg="addSp delSp modSp mod">
        <pc:chgData name="Panzironi, Flavia" userId="2605e054-86b8-47a6-8c99-cd9580752c93" providerId="ADAL" clId="{AEAAEDEC-7AAA-47A7-8A2E-8330D1CAD628}" dt="2022-10-21T11:42:08.157" v="13885" actId="1076"/>
        <pc:sldMkLst>
          <pc:docMk/>
          <pc:sldMk cId="1572038866" sldId="2146847733"/>
        </pc:sldMkLst>
        <pc:spChg chg="add mod">
          <ac:chgData name="Panzironi, Flavia" userId="2605e054-86b8-47a6-8c99-cd9580752c93" providerId="ADAL" clId="{AEAAEDEC-7AAA-47A7-8A2E-8330D1CAD628}" dt="2022-10-21T11:19:29.498" v="13595" actId="20577"/>
          <ac:spMkLst>
            <pc:docMk/>
            <pc:sldMk cId="1572038866" sldId="2146847733"/>
            <ac:spMk id="4" creationId="{28FAE562-1374-4FAD-A5F4-0910761FA876}"/>
          </ac:spMkLst>
        </pc:spChg>
        <pc:spChg chg="mod">
          <ac:chgData name="Panzironi, Flavia" userId="2605e054-86b8-47a6-8c99-cd9580752c93" providerId="ADAL" clId="{AEAAEDEC-7AAA-47A7-8A2E-8330D1CAD628}" dt="2022-10-21T11:17:08.340" v="13461" actId="14100"/>
          <ac:spMkLst>
            <pc:docMk/>
            <pc:sldMk cId="1572038866" sldId="2146847733"/>
            <ac:spMk id="159" creationId="{0E93207D-56C3-4F18-B43B-E740CFA2A652}"/>
          </ac:spMkLst>
        </pc:spChg>
        <pc:grpChg chg="mod">
          <ac:chgData name="Panzironi, Flavia" userId="2605e054-86b8-47a6-8c99-cd9580752c93" providerId="ADAL" clId="{AEAAEDEC-7AAA-47A7-8A2E-8330D1CAD628}" dt="2022-10-21T11:42:08.157" v="13885" actId="1076"/>
          <ac:grpSpMkLst>
            <pc:docMk/>
            <pc:sldMk cId="1572038866" sldId="2146847733"/>
            <ac:grpSpMk id="21" creationId="{96D8615C-8164-4211-BFFA-6F3264646D9F}"/>
          </ac:grpSpMkLst>
        </pc:grpChg>
        <pc:picChg chg="add del mod">
          <ac:chgData name="Panzironi, Flavia" userId="2605e054-86b8-47a6-8c99-cd9580752c93" providerId="ADAL" clId="{AEAAEDEC-7AAA-47A7-8A2E-8330D1CAD628}" dt="2022-10-21T11:22:02.640" v="13630" actId="478"/>
          <ac:picMkLst>
            <pc:docMk/>
            <pc:sldMk cId="1572038866" sldId="2146847733"/>
            <ac:picMk id="150" creationId="{899A71AA-D536-4A99-863A-EF5BD9297360}"/>
          </ac:picMkLst>
        </pc:picChg>
        <pc:picChg chg="add del mod">
          <ac:chgData name="Panzironi, Flavia" userId="2605e054-86b8-47a6-8c99-cd9580752c93" providerId="ADAL" clId="{AEAAEDEC-7AAA-47A7-8A2E-8330D1CAD628}" dt="2022-10-21T11:18:02.137" v="13468" actId="478"/>
          <ac:picMkLst>
            <pc:docMk/>
            <pc:sldMk cId="1572038866" sldId="2146847733"/>
            <ac:picMk id="151" creationId="{BD33D763-64AA-4172-BB19-3A76CF2295EA}"/>
          </ac:picMkLst>
        </pc:picChg>
        <pc:picChg chg="add del mod">
          <ac:chgData name="Panzironi, Flavia" userId="2605e054-86b8-47a6-8c99-cd9580752c93" providerId="ADAL" clId="{AEAAEDEC-7AAA-47A7-8A2E-8330D1CAD628}" dt="2022-10-21T11:18:08.457" v="13469" actId="478"/>
          <ac:picMkLst>
            <pc:docMk/>
            <pc:sldMk cId="1572038866" sldId="2146847733"/>
            <ac:picMk id="152" creationId="{AECF4C9B-20D5-4997-BA61-365F5FFAFEA9}"/>
          </ac:picMkLst>
        </pc:picChg>
        <pc:picChg chg="add mod">
          <ac:chgData name="Panzironi, Flavia" userId="2605e054-86b8-47a6-8c99-cd9580752c93" providerId="ADAL" clId="{AEAAEDEC-7AAA-47A7-8A2E-8330D1CAD628}" dt="2022-10-21T11:20:03.728" v="13597" actId="1076"/>
          <ac:picMkLst>
            <pc:docMk/>
            <pc:sldMk cId="1572038866" sldId="2146847733"/>
            <ac:picMk id="160" creationId="{DC54B623-8207-4440-BFF8-22033DCEEEEA}"/>
          </ac:picMkLst>
        </pc:picChg>
      </pc:sldChg>
      <pc:sldChg chg="addSp delSp modSp mod">
        <pc:chgData name="Panzironi, Flavia" userId="2605e054-86b8-47a6-8c99-cd9580752c93" providerId="ADAL" clId="{AEAAEDEC-7AAA-47A7-8A2E-8330D1CAD628}" dt="2022-10-21T11:07:35.940" v="13460" actId="478"/>
        <pc:sldMkLst>
          <pc:docMk/>
          <pc:sldMk cId="3857811171" sldId="2146847734"/>
        </pc:sldMkLst>
        <pc:spChg chg="mod">
          <ac:chgData name="Panzironi, Flavia" userId="2605e054-86b8-47a6-8c99-cd9580752c93" providerId="ADAL" clId="{AEAAEDEC-7AAA-47A7-8A2E-8330D1CAD628}" dt="2022-10-21T09:27:27.358" v="13181" actId="207"/>
          <ac:spMkLst>
            <pc:docMk/>
            <pc:sldMk cId="3857811171" sldId="2146847734"/>
            <ac:spMk id="6" creationId="{42C423DD-5BE2-C274-00FF-B95A0F9B0C1B}"/>
          </ac:spMkLst>
        </pc:spChg>
        <pc:spChg chg="del">
          <ac:chgData name="Panzironi, Flavia" userId="2605e054-86b8-47a6-8c99-cd9580752c93" providerId="ADAL" clId="{AEAAEDEC-7AAA-47A7-8A2E-8330D1CAD628}" dt="2022-10-21T09:27:12.408" v="13178" actId="478"/>
          <ac:spMkLst>
            <pc:docMk/>
            <pc:sldMk cId="3857811171" sldId="2146847734"/>
            <ac:spMk id="10" creationId="{8ED7F986-57F7-BA8E-FC32-8281F49021D2}"/>
          </ac:spMkLst>
        </pc:spChg>
        <pc:spChg chg="mod">
          <ac:chgData name="Panzironi, Flavia" userId="2605e054-86b8-47a6-8c99-cd9580752c93" providerId="ADAL" clId="{AEAAEDEC-7AAA-47A7-8A2E-8330D1CAD628}" dt="2022-10-21T09:28:39" v="13199" actId="207"/>
          <ac:spMkLst>
            <pc:docMk/>
            <pc:sldMk cId="3857811171" sldId="2146847734"/>
            <ac:spMk id="16" creationId="{47AF62F8-9A3B-C257-8CC3-25D63D6E9931}"/>
          </ac:spMkLst>
        </pc:spChg>
        <pc:spChg chg="mod">
          <ac:chgData name="Panzironi, Flavia" userId="2605e054-86b8-47a6-8c99-cd9580752c93" providerId="ADAL" clId="{AEAAEDEC-7AAA-47A7-8A2E-8330D1CAD628}" dt="2022-10-21T09:30:47.870" v="13213" actId="1038"/>
          <ac:spMkLst>
            <pc:docMk/>
            <pc:sldMk cId="3857811171" sldId="2146847734"/>
            <ac:spMk id="35" creationId="{137D55A0-5775-B406-82F1-FA39DED71879}"/>
          </ac:spMkLst>
        </pc:spChg>
        <pc:spChg chg="del">
          <ac:chgData name="Panzironi, Flavia" userId="2605e054-86b8-47a6-8c99-cd9580752c93" providerId="ADAL" clId="{AEAAEDEC-7AAA-47A7-8A2E-8330D1CAD628}" dt="2022-10-21T09:29:18.555" v="13205" actId="478"/>
          <ac:spMkLst>
            <pc:docMk/>
            <pc:sldMk cId="3857811171" sldId="2146847734"/>
            <ac:spMk id="37" creationId="{A9A7648C-9BD8-D997-DC87-036D4B7DBBFA}"/>
          </ac:spMkLst>
        </pc:spChg>
        <pc:spChg chg="mod">
          <ac:chgData name="Panzironi, Flavia" userId="2605e054-86b8-47a6-8c99-cd9580752c93" providerId="ADAL" clId="{AEAAEDEC-7AAA-47A7-8A2E-8330D1CAD628}" dt="2022-10-21T09:29:32.500" v="13208" actId="108"/>
          <ac:spMkLst>
            <pc:docMk/>
            <pc:sldMk cId="3857811171" sldId="2146847734"/>
            <ac:spMk id="54" creationId="{F97B9BED-2381-1F2A-50DE-FCA463C902AD}"/>
          </ac:spMkLst>
        </pc:spChg>
        <pc:spChg chg="del">
          <ac:chgData name="Panzironi, Flavia" userId="2605e054-86b8-47a6-8c99-cd9580752c93" providerId="ADAL" clId="{AEAAEDEC-7AAA-47A7-8A2E-8330D1CAD628}" dt="2022-10-21T11:07:18.773" v="13457" actId="478"/>
          <ac:spMkLst>
            <pc:docMk/>
            <pc:sldMk cId="3857811171" sldId="2146847734"/>
            <ac:spMk id="59" creationId="{7F70603F-CC85-B95A-51BE-FABA93AACEDF}"/>
          </ac:spMkLst>
        </pc:spChg>
        <pc:spChg chg="del">
          <ac:chgData name="Panzironi, Flavia" userId="2605e054-86b8-47a6-8c99-cd9580752c93" providerId="ADAL" clId="{AEAAEDEC-7AAA-47A7-8A2E-8330D1CAD628}" dt="2022-10-21T11:07:23.342" v="13459" actId="478"/>
          <ac:spMkLst>
            <pc:docMk/>
            <pc:sldMk cId="3857811171" sldId="2146847734"/>
            <ac:spMk id="60" creationId="{EA1ABCC9-24FC-28F1-D6B8-C93BDC8ABD31}"/>
          </ac:spMkLst>
        </pc:spChg>
        <pc:spChg chg="del">
          <ac:chgData name="Panzironi, Flavia" userId="2605e054-86b8-47a6-8c99-cd9580752c93" providerId="ADAL" clId="{AEAAEDEC-7AAA-47A7-8A2E-8330D1CAD628}" dt="2022-10-21T11:07:35.940" v="13460" actId="478"/>
          <ac:spMkLst>
            <pc:docMk/>
            <pc:sldMk cId="3857811171" sldId="2146847734"/>
            <ac:spMk id="65" creationId="{4E388C0E-B9A4-87E7-5C83-FE88430276BF}"/>
          </ac:spMkLst>
        </pc:spChg>
        <pc:spChg chg="mod">
          <ac:chgData name="Panzironi, Flavia" userId="2605e054-86b8-47a6-8c99-cd9580752c93" providerId="ADAL" clId="{AEAAEDEC-7AAA-47A7-8A2E-8330D1CAD628}" dt="2022-10-21T09:28:08.231" v="13195" actId="207"/>
          <ac:spMkLst>
            <pc:docMk/>
            <pc:sldMk cId="3857811171" sldId="2146847734"/>
            <ac:spMk id="74" creationId="{BEF4C2D4-2D1A-414E-B6D9-C940DE98BCD2}"/>
          </ac:spMkLst>
        </pc:spChg>
        <pc:spChg chg="del">
          <ac:chgData name="Panzironi, Flavia" userId="2605e054-86b8-47a6-8c99-cd9580752c93" providerId="ADAL" clId="{AEAAEDEC-7AAA-47A7-8A2E-8330D1CAD628}" dt="2022-10-21T11:07:20.944" v="13458" actId="478"/>
          <ac:spMkLst>
            <pc:docMk/>
            <pc:sldMk cId="3857811171" sldId="2146847734"/>
            <ac:spMk id="84" creationId="{7E2C9047-5024-4388-9D6C-37CE63E95093}"/>
          </ac:spMkLst>
        </pc:spChg>
        <pc:spChg chg="del">
          <ac:chgData name="Panzironi, Flavia" userId="2605e054-86b8-47a6-8c99-cd9580752c93" providerId="ADAL" clId="{AEAAEDEC-7AAA-47A7-8A2E-8330D1CAD628}" dt="2022-10-21T11:07:01.286" v="13455" actId="478"/>
          <ac:spMkLst>
            <pc:docMk/>
            <pc:sldMk cId="3857811171" sldId="2146847734"/>
            <ac:spMk id="98" creationId="{C128F798-B558-4B37-927A-4D43A7669E5F}"/>
          </ac:spMkLst>
        </pc:spChg>
        <pc:spChg chg="del">
          <ac:chgData name="Panzironi, Flavia" userId="2605e054-86b8-47a6-8c99-cd9580752c93" providerId="ADAL" clId="{AEAAEDEC-7AAA-47A7-8A2E-8330D1CAD628}" dt="2022-10-21T11:07:12.521" v="13456" actId="478"/>
          <ac:spMkLst>
            <pc:docMk/>
            <pc:sldMk cId="3857811171" sldId="2146847734"/>
            <ac:spMk id="107" creationId="{E5289C1C-103C-422C-A949-697594B4E1C1}"/>
          </ac:spMkLst>
        </pc:spChg>
        <pc:spChg chg="del">
          <ac:chgData name="Panzironi, Flavia" userId="2605e054-86b8-47a6-8c99-cd9580752c93" providerId="ADAL" clId="{AEAAEDEC-7AAA-47A7-8A2E-8330D1CAD628}" dt="2022-10-21T09:28:55.562" v="13201" actId="478"/>
          <ac:spMkLst>
            <pc:docMk/>
            <pc:sldMk cId="3857811171" sldId="2146847734"/>
            <ac:spMk id="126" creationId="{A4E91084-6468-402E-A863-86658842E25E}"/>
          </ac:spMkLst>
        </pc:spChg>
        <pc:spChg chg="add mod">
          <ac:chgData name="Panzironi, Flavia" userId="2605e054-86b8-47a6-8c99-cd9580752c93" providerId="ADAL" clId="{AEAAEDEC-7AAA-47A7-8A2E-8330D1CAD628}" dt="2022-10-21T09:27:21.023" v="13180" actId="1076"/>
          <ac:spMkLst>
            <pc:docMk/>
            <pc:sldMk cId="3857811171" sldId="2146847734"/>
            <ac:spMk id="141" creationId="{A284B86C-3EF0-4556-AEEF-A751A057125E}"/>
          </ac:spMkLst>
        </pc:spChg>
        <pc:spChg chg="add mod">
          <ac:chgData name="Panzironi, Flavia" userId="2605e054-86b8-47a6-8c99-cd9580752c93" providerId="ADAL" clId="{AEAAEDEC-7AAA-47A7-8A2E-8330D1CAD628}" dt="2022-10-21T09:29:05.684" v="13204" actId="1076"/>
          <ac:spMkLst>
            <pc:docMk/>
            <pc:sldMk cId="3857811171" sldId="2146847734"/>
            <ac:spMk id="142" creationId="{5FB3963E-AFB3-44F3-841E-3E6A5674D0F8}"/>
          </ac:spMkLst>
        </pc:spChg>
        <pc:spChg chg="add mod">
          <ac:chgData name="Panzironi, Flavia" userId="2605e054-86b8-47a6-8c99-cd9580752c93" providerId="ADAL" clId="{AEAAEDEC-7AAA-47A7-8A2E-8330D1CAD628}" dt="2022-10-21T09:31:21.457" v="13215" actId="1076"/>
          <ac:spMkLst>
            <pc:docMk/>
            <pc:sldMk cId="3857811171" sldId="2146847734"/>
            <ac:spMk id="145" creationId="{9A8CA44C-CCE6-4B70-AB36-883936B493B2}"/>
          </ac:spMkLst>
        </pc:spChg>
        <pc:grpChg chg="mod">
          <ac:chgData name="Panzironi, Flavia" userId="2605e054-86b8-47a6-8c99-cd9580752c93" providerId="ADAL" clId="{AEAAEDEC-7AAA-47A7-8A2E-8330D1CAD628}" dt="2022-10-21T09:29:48.266" v="13210" actId="1076"/>
          <ac:grpSpMkLst>
            <pc:docMk/>
            <pc:sldMk cId="3857811171" sldId="2146847734"/>
            <ac:grpSpMk id="4" creationId="{E73987D9-59DD-8FB9-FF84-F9AD1BF825EA}"/>
          </ac:grpSpMkLst>
        </pc:grpChg>
        <pc:grpChg chg="del">
          <ac:chgData name="Panzironi, Flavia" userId="2605e054-86b8-47a6-8c99-cd9580752c93" providerId="ADAL" clId="{AEAAEDEC-7AAA-47A7-8A2E-8330D1CAD628}" dt="2022-10-21T09:27:04.996" v="13176" actId="478"/>
          <ac:grpSpMkLst>
            <pc:docMk/>
            <pc:sldMk cId="3857811171" sldId="2146847734"/>
            <ac:grpSpMk id="5" creationId="{DC680168-DB03-28F0-88F6-36823A45DBFF}"/>
          </ac:grpSpMkLst>
        </pc:grpChg>
        <pc:grpChg chg="del">
          <ac:chgData name="Panzironi, Flavia" userId="2605e054-86b8-47a6-8c99-cd9580752c93" providerId="ADAL" clId="{AEAAEDEC-7AAA-47A7-8A2E-8330D1CAD628}" dt="2022-10-21T09:27:07.877" v="13177" actId="478"/>
          <ac:grpSpMkLst>
            <pc:docMk/>
            <pc:sldMk cId="3857811171" sldId="2146847734"/>
            <ac:grpSpMk id="9" creationId="{80EB7FFF-1FD2-CDFA-0049-68FFA3AB6BFC}"/>
          </ac:grpSpMkLst>
        </pc:grpChg>
        <pc:grpChg chg="del">
          <ac:chgData name="Panzironi, Flavia" userId="2605e054-86b8-47a6-8c99-cd9580752c93" providerId="ADAL" clId="{AEAAEDEC-7AAA-47A7-8A2E-8330D1CAD628}" dt="2022-10-21T09:29:18.555" v="13205" actId="478"/>
          <ac:grpSpMkLst>
            <pc:docMk/>
            <pc:sldMk cId="3857811171" sldId="2146847734"/>
            <ac:grpSpMk id="19" creationId="{B2A2DDAA-FCEE-1126-9BE8-D024A77EFF6C}"/>
          </ac:grpSpMkLst>
        </pc:grpChg>
        <pc:picChg chg="del">
          <ac:chgData name="Panzironi, Flavia" userId="2605e054-86b8-47a6-8c99-cd9580752c93" providerId="ADAL" clId="{AEAAEDEC-7AAA-47A7-8A2E-8330D1CAD628}" dt="2022-10-21T09:28:53.014" v="13200" actId="478"/>
          <ac:picMkLst>
            <pc:docMk/>
            <pc:sldMk cId="3857811171" sldId="2146847734"/>
            <ac:picMk id="7" creationId="{3F56AC80-2023-B073-59AF-B08A8CF3CA79}"/>
          </ac:picMkLst>
        </pc:picChg>
        <pc:picChg chg="del">
          <ac:chgData name="Panzironi, Flavia" userId="2605e054-86b8-47a6-8c99-cd9580752c93" providerId="ADAL" clId="{AEAAEDEC-7AAA-47A7-8A2E-8330D1CAD628}" dt="2022-10-21T09:27:04.996" v="13176" actId="478"/>
          <ac:picMkLst>
            <pc:docMk/>
            <pc:sldMk cId="3857811171" sldId="2146847734"/>
            <ac:picMk id="8" creationId="{C9144C94-15C4-7096-FC1E-AC2973DADA2A}"/>
          </ac:picMkLst>
        </pc:picChg>
        <pc:picChg chg="del">
          <ac:chgData name="Panzironi, Flavia" userId="2605e054-86b8-47a6-8c99-cd9580752c93" providerId="ADAL" clId="{AEAAEDEC-7AAA-47A7-8A2E-8330D1CAD628}" dt="2022-10-21T09:27:07.877" v="13177" actId="478"/>
          <ac:picMkLst>
            <pc:docMk/>
            <pc:sldMk cId="3857811171" sldId="2146847734"/>
            <ac:picMk id="11" creationId="{2E87D08A-1287-6168-C90E-52B2D7F35B52}"/>
          </ac:picMkLst>
        </pc:picChg>
        <pc:picChg chg="mod">
          <ac:chgData name="Panzironi, Flavia" userId="2605e054-86b8-47a6-8c99-cd9580752c93" providerId="ADAL" clId="{AEAAEDEC-7AAA-47A7-8A2E-8330D1CAD628}" dt="2022-10-21T09:28:01.695" v="13194"/>
          <ac:picMkLst>
            <pc:docMk/>
            <pc:sldMk cId="3857811171" sldId="2146847734"/>
            <ac:picMk id="12" creationId="{737E493B-E977-A2DC-C91A-07DC3F3D736F}"/>
          </ac:picMkLst>
        </pc:picChg>
        <pc:picChg chg="del">
          <ac:chgData name="Panzironi, Flavia" userId="2605e054-86b8-47a6-8c99-cd9580752c93" providerId="ADAL" clId="{AEAAEDEC-7AAA-47A7-8A2E-8330D1CAD628}" dt="2022-10-21T09:29:21.508" v="13206" actId="478"/>
          <ac:picMkLst>
            <pc:docMk/>
            <pc:sldMk cId="3857811171" sldId="2146847734"/>
            <ac:picMk id="52" creationId="{94AADE25-B7DF-ADA7-FF7E-6C7FB89C203F}"/>
          </ac:picMkLst>
        </pc:picChg>
        <pc:picChg chg="del">
          <ac:chgData name="Panzironi, Flavia" userId="2605e054-86b8-47a6-8c99-cd9580752c93" providerId="ADAL" clId="{AEAAEDEC-7AAA-47A7-8A2E-8330D1CAD628}" dt="2022-10-21T09:28:58.658" v="13202" actId="478"/>
          <ac:picMkLst>
            <pc:docMk/>
            <pc:sldMk cId="3857811171" sldId="2146847734"/>
            <ac:picMk id="128" creationId="{14D10B9E-A0B0-4410-BB10-3E9516FAED3D}"/>
          </ac:picMkLst>
        </pc:picChg>
        <pc:picChg chg="add mod">
          <ac:chgData name="Panzironi, Flavia" userId="2605e054-86b8-47a6-8c99-cd9580752c93" providerId="ADAL" clId="{AEAAEDEC-7AAA-47A7-8A2E-8330D1CAD628}" dt="2022-10-21T09:29:05.684" v="13204" actId="1076"/>
          <ac:picMkLst>
            <pc:docMk/>
            <pc:sldMk cId="3857811171" sldId="2146847734"/>
            <ac:picMk id="144" creationId="{A7B2D290-7159-4BBF-B134-B6E1C0C1B2C5}"/>
          </ac:picMkLst>
        </pc:picChg>
      </pc:sldChg>
      <pc:sldChg chg="del">
        <pc:chgData name="Panzironi, Flavia" userId="2605e054-86b8-47a6-8c99-cd9580752c93" providerId="ADAL" clId="{AEAAEDEC-7AAA-47A7-8A2E-8330D1CAD628}" dt="2022-10-21T07:08:56.344" v="12902" actId="2696"/>
        <pc:sldMkLst>
          <pc:docMk/>
          <pc:sldMk cId="30944557" sldId="2146847735"/>
        </pc:sldMkLst>
      </pc:sldChg>
      <pc:sldChg chg="add ord">
        <pc:chgData name="Panzironi, Flavia" userId="2605e054-86b8-47a6-8c99-cd9580752c93" providerId="ADAL" clId="{AEAAEDEC-7AAA-47A7-8A2E-8330D1CAD628}" dt="2022-10-24T09:45:38.836" v="14906"/>
        <pc:sldMkLst>
          <pc:docMk/>
          <pc:sldMk cId="1407262495" sldId="2146847735"/>
        </pc:sldMkLst>
      </pc:sldChg>
      <pc:sldChg chg="addSp delSp modSp add mod">
        <pc:chgData name="Panzironi, Flavia" userId="2605e054-86b8-47a6-8c99-cd9580752c93" providerId="ADAL" clId="{AEAAEDEC-7AAA-47A7-8A2E-8330D1CAD628}" dt="2022-10-21T07:03:44.538" v="12828" actId="20577"/>
        <pc:sldMkLst>
          <pc:docMk/>
          <pc:sldMk cId="4227663165" sldId="2146847736"/>
        </pc:sldMkLst>
        <pc:spChg chg="add mod">
          <ac:chgData name="Panzironi, Flavia" userId="2605e054-86b8-47a6-8c99-cd9580752c93" providerId="ADAL" clId="{AEAAEDEC-7AAA-47A7-8A2E-8330D1CAD628}" dt="2022-10-21T07:03:44.538" v="12828" actId="20577"/>
          <ac:spMkLst>
            <pc:docMk/>
            <pc:sldMk cId="4227663165" sldId="2146847736"/>
            <ac:spMk id="9" creationId="{873FE871-4DDD-4925-9714-BD4BB72D79A8}"/>
          </ac:spMkLst>
        </pc:spChg>
        <pc:spChg chg="add del mod">
          <ac:chgData name="Panzironi, Flavia" userId="2605e054-86b8-47a6-8c99-cd9580752c93" providerId="ADAL" clId="{AEAAEDEC-7AAA-47A7-8A2E-8330D1CAD628}" dt="2022-10-21T07:02:57.573" v="12741"/>
          <ac:spMkLst>
            <pc:docMk/>
            <pc:sldMk cId="4227663165" sldId="2146847736"/>
            <ac:spMk id="89" creationId="{553D2C38-F9AE-4A3D-8407-F7168AE425DD}"/>
          </ac:spMkLst>
        </pc:spChg>
        <pc:spChg chg="add mod">
          <ac:chgData name="Panzironi, Flavia" userId="2605e054-86b8-47a6-8c99-cd9580752c93" providerId="ADAL" clId="{AEAAEDEC-7AAA-47A7-8A2E-8330D1CAD628}" dt="2022-10-21T07:03:15.854" v="12745" actId="1076"/>
          <ac:spMkLst>
            <pc:docMk/>
            <pc:sldMk cId="4227663165" sldId="2146847736"/>
            <ac:spMk id="90" creationId="{07FE6D01-401F-4013-BD4E-A22C201E9F00}"/>
          </ac:spMkLst>
        </pc:spChg>
        <pc:picChg chg="del">
          <ac:chgData name="Panzironi, Flavia" userId="2605e054-86b8-47a6-8c99-cd9580752c93" providerId="ADAL" clId="{AEAAEDEC-7AAA-47A7-8A2E-8330D1CAD628}" dt="2022-10-21T06:57:03.507" v="12718" actId="478"/>
          <ac:picMkLst>
            <pc:docMk/>
            <pc:sldMk cId="4227663165" sldId="2146847736"/>
            <ac:picMk id="5" creationId="{DE1C9F00-8A5D-13F9-3439-994437E548CB}"/>
          </ac:picMkLst>
        </pc:picChg>
        <pc:picChg chg="mod">
          <ac:chgData name="Panzironi, Flavia" userId="2605e054-86b8-47a6-8c99-cd9580752c93" providerId="ADAL" clId="{AEAAEDEC-7AAA-47A7-8A2E-8330D1CAD628}" dt="2022-10-21T07:03:08.018" v="12743" actId="1076"/>
          <ac:picMkLst>
            <pc:docMk/>
            <pc:sldMk cId="4227663165" sldId="2146847736"/>
            <ac:picMk id="16" creationId="{62C1DB2E-BB98-8F3F-AC0F-5A7E0CD09B91}"/>
          </ac:picMkLst>
        </pc:picChg>
        <pc:picChg chg="mod">
          <ac:chgData name="Panzironi, Flavia" userId="2605e054-86b8-47a6-8c99-cd9580752c93" providerId="ADAL" clId="{AEAAEDEC-7AAA-47A7-8A2E-8330D1CAD628}" dt="2022-10-21T07:03:08.018" v="12743" actId="1076"/>
          <ac:picMkLst>
            <pc:docMk/>
            <pc:sldMk cId="4227663165" sldId="2146847736"/>
            <ac:picMk id="17" creationId="{B0B69C32-1A7A-AA3E-12A0-D685258F7DAE}"/>
          </ac:picMkLst>
        </pc:picChg>
      </pc:sldChg>
      <pc:sldChg chg="addSp delSp modSp add mod">
        <pc:chgData name="Panzironi, Flavia" userId="2605e054-86b8-47a6-8c99-cd9580752c93" providerId="ADAL" clId="{AEAAEDEC-7AAA-47A7-8A2E-8330D1CAD628}" dt="2022-10-21T09:32:25.355" v="13220" actId="1076"/>
        <pc:sldMkLst>
          <pc:docMk/>
          <pc:sldMk cId="3222566640" sldId="2146847737"/>
        </pc:sldMkLst>
        <pc:spChg chg="mod">
          <ac:chgData name="Panzironi, Flavia" userId="2605e054-86b8-47a6-8c99-cd9580752c93" providerId="ADAL" clId="{AEAAEDEC-7AAA-47A7-8A2E-8330D1CAD628}" dt="2022-10-21T07:59:43.911" v="13136" actId="165"/>
          <ac:spMkLst>
            <pc:docMk/>
            <pc:sldMk cId="3222566640" sldId="2146847737"/>
            <ac:spMk id="42" creationId="{ADB54830-90E2-407E-B70B-84194715F8CF}"/>
          </ac:spMkLst>
        </pc:spChg>
        <pc:spChg chg="mod">
          <ac:chgData name="Panzironi, Flavia" userId="2605e054-86b8-47a6-8c99-cd9580752c93" providerId="ADAL" clId="{AEAAEDEC-7AAA-47A7-8A2E-8330D1CAD628}" dt="2022-10-21T07:58:51.719" v="13128" actId="1036"/>
          <ac:spMkLst>
            <pc:docMk/>
            <pc:sldMk cId="3222566640" sldId="2146847737"/>
            <ac:spMk id="68" creationId="{C8494534-F8F6-42FC-85F2-AD960E70E456}"/>
          </ac:spMkLst>
        </pc:spChg>
        <pc:spChg chg="del mod">
          <ac:chgData name="Panzironi, Flavia" userId="2605e054-86b8-47a6-8c99-cd9580752c93" providerId="ADAL" clId="{AEAAEDEC-7AAA-47A7-8A2E-8330D1CAD628}" dt="2022-10-21T07:59:26.978" v="13133" actId="478"/>
          <ac:spMkLst>
            <pc:docMk/>
            <pc:sldMk cId="3222566640" sldId="2146847737"/>
            <ac:spMk id="92" creationId="{61BD09EC-605E-40C9-997B-ACB8484593C6}"/>
          </ac:spMkLst>
        </pc:spChg>
        <pc:grpChg chg="del mod">
          <ac:chgData name="Panzironi, Flavia" userId="2605e054-86b8-47a6-8c99-cd9580752c93" providerId="ADAL" clId="{AEAAEDEC-7AAA-47A7-8A2E-8330D1CAD628}" dt="2022-10-21T07:59:43.911" v="13136" actId="165"/>
          <ac:grpSpMkLst>
            <pc:docMk/>
            <pc:sldMk cId="3222566640" sldId="2146847737"/>
            <ac:grpSpMk id="2" creationId="{AE60263A-849E-4509-96D4-4F9D149413D2}"/>
          </ac:grpSpMkLst>
        </pc:grpChg>
        <pc:grpChg chg="mod">
          <ac:chgData name="Panzironi, Flavia" userId="2605e054-86b8-47a6-8c99-cd9580752c93" providerId="ADAL" clId="{AEAAEDEC-7AAA-47A7-8A2E-8330D1CAD628}" dt="2022-10-21T07:58:42.149" v="13111" actId="1036"/>
          <ac:grpSpMkLst>
            <pc:docMk/>
            <pc:sldMk cId="3222566640" sldId="2146847737"/>
            <ac:grpSpMk id="3" creationId="{B6B15291-1A9E-2FB4-6D57-F52EF6169729}"/>
          </ac:grpSpMkLst>
        </pc:grpChg>
        <pc:grpChg chg="mod topLvl">
          <ac:chgData name="Panzironi, Flavia" userId="2605e054-86b8-47a6-8c99-cd9580752c93" providerId="ADAL" clId="{AEAAEDEC-7AAA-47A7-8A2E-8330D1CAD628}" dt="2022-10-21T07:59:43.911" v="13136" actId="165"/>
          <ac:grpSpMkLst>
            <pc:docMk/>
            <pc:sldMk cId="3222566640" sldId="2146847737"/>
            <ac:grpSpMk id="19" creationId="{F78C28C8-6731-44E5-BF3C-EF92F1340D07}"/>
          </ac:grpSpMkLst>
        </pc:grpChg>
        <pc:grpChg chg="mod">
          <ac:chgData name="Panzironi, Flavia" userId="2605e054-86b8-47a6-8c99-cd9580752c93" providerId="ADAL" clId="{AEAAEDEC-7AAA-47A7-8A2E-8330D1CAD628}" dt="2022-10-21T07:58:42.149" v="13111" actId="1036"/>
          <ac:grpSpMkLst>
            <pc:docMk/>
            <pc:sldMk cId="3222566640" sldId="2146847737"/>
            <ac:grpSpMk id="43" creationId="{101D18BC-4604-4843-8334-FCE890E9DDCC}"/>
          </ac:grpSpMkLst>
        </pc:grpChg>
        <pc:grpChg chg="add del mod">
          <ac:chgData name="Panzironi, Flavia" userId="2605e054-86b8-47a6-8c99-cd9580752c93" providerId="ADAL" clId="{AEAAEDEC-7AAA-47A7-8A2E-8330D1CAD628}" dt="2022-10-21T07:59:38.359" v="13135" actId="478"/>
          <ac:grpSpMkLst>
            <pc:docMk/>
            <pc:sldMk cId="3222566640" sldId="2146847737"/>
            <ac:grpSpMk id="56" creationId="{02D6D275-088E-4FBB-AEAC-E929F8FB5582}"/>
          </ac:grpSpMkLst>
        </pc:grpChg>
        <pc:grpChg chg="mod">
          <ac:chgData name="Panzironi, Flavia" userId="2605e054-86b8-47a6-8c99-cd9580752c93" providerId="ADAL" clId="{AEAAEDEC-7AAA-47A7-8A2E-8330D1CAD628}" dt="2022-10-21T07:59:14.269" v="13129"/>
          <ac:grpSpMkLst>
            <pc:docMk/>
            <pc:sldMk cId="3222566640" sldId="2146847737"/>
            <ac:grpSpMk id="74" creationId="{A1C385DC-ABDE-4591-A1C9-BB2A97D68021}"/>
          </ac:grpSpMkLst>
        </pc:grpChg>
        <pc:picChg chg="mod modCrop">
          <ac:chgData name="Panzironi, Flavia" userId="2605e054-86b8-47a6-8c99-cd9580752c93" providerId="ADAL" clId="{AEAAEDEC-7AAA-47A7-8A2E-8330D1CAD628}" dt="2022-10-21T08:00:04.201" v="13139" actId="732"/>
          <ac:picMkLst>
            <pc:docMk/>
            <pc:sldMk cId="3222566640" sldId="2146847737"/>
            <ac:picMk id="6" creationId="{398CB896-E7F7-417F-BD2F-196570D00101}"/>
          </ac:picMkLst>
        </pc:picChg>
        <pc:picChg chg="mod">
          <ac:chgData name="Panzironi, Flavia" userId="2605e054-86b8-47a6-8c99-cd9580752c93" providerId="ADAL" clId="{AEAAEDEC-7AAA-47A7-8A2E-8330D1CAD628}" dt="2022-10-21T07:59:43.911" v="13136" actId="165"/>
          <ac:picMkLst>
            <pc:docMk/>
            <pc:sldMk cId="3222566640" sldId="2146847737"/>
            <ac:picMk id="39" creationId="{212991E7-643D-4083-81AA-4C6B54EBD429}"/>
          </ac:picMkLst>
        </pc:picChg>
        <pc:picChg chg="mod">
          <ac:chgData name="Panzironi, Flavia" userId="2605e054-86b8-47a6-8c99-cd9580752c93" providerId="ADAL" clId="{AEAAEDEC-7AAA-47A7-8A2E-8330D1CAD628}" dt="2022-10-21T07:59:43.911" v="13136" actId="165"/>
          <ac:picMkLst>
            <pc:docMk/>
            <pc:sldMk cId="3222566640" sldId="2146847737"/>
            <ac:picMk id="40" creationId="{28CD1206-6A7E-4897-9145-841BC9BFAC21}"/>
          </ac:picMkLst>
        </pc:picChg>
        <pc:picChg chg="mod">
          <ac:chgData name="Panzironi, Flavia" userId="2605e054-86b8-47a6-8c99-cd9580752c93" providerId="ADAL" clId="{AEAAEDEC-7AAA-47A7-8A2E-8330D1CAD628}" dt="2022-10-21T08:00:35.023" v="13144" actId="1076"/>
          <ac:picMkLst>
            <pc:docMk/>
            <pc:sldMk cId="3222566640" sldId="2146847737"/>
            <ac:picMk id="41" creationId="{2C507135-637D-46C0-A310-BB98031C9321}"/>
          </ac:picMkLst>
        </pc:picChg>
        <pc:picChg chg="mod topLvl">
          <ac:chgData name="Panzironi, Flavia" userId="2605e054-86b8-47a6-8c99-cd9580752c93" providerId="ADAL" clId="{AEAAEDEC-7AAA-47A7-8A2E-8330D1CAD628}" dt="2022-10-21T07:59:43.911" v="13136" actId="165"/>
          <ac:picMkLst>
            <pc:docMk/>
            <pc:sldMk cId="3222566640" sldId="2146847737"/>
            <ac:picMk id="50" creationId="{67270E9F-0DE2-4B2E-9C6A-4398F34AF760}"/>
          </ac:picMkLst>
        </pc:picChg>
        <pc:picChg chg="mod">
          <ac:chgData name="Panzironi, Flavia" userId="2605e054-86b8-47a6-8c99-cd9580752c93" providerId="ADAL" clId="{AEAAEDEC-7AAA-47A7-8A2E-8330D1CAD628}" dt="2022-10-21T09:32:25.355" v="13220" actId="1076"/>
          <ac:picMkLst>
            <pc:docMk/>
            <pc:sldMk cId="3222566640" sldId="2146847737"/>
            <ac:picMk id="51" creationId="{AC820C5F-90A7-47B4-B1A8-A91BA3077BD0}"/>
          </ac:picMkLst>
        </pc:picChg>
        <pc:picChg chg="mod">
          <ac:chgData name="Panzironi, Flavia" userId="2605e054-86b8-47a6-8c99-cd9580752c93" providerId="ADAL" clId="{AEAAEDEC-7AAA-47A7-8A2E-8330D1CAD628}" dt="2022-10-21T07:58:42.149" v="13111" actId="1036"/>
          <ac:picMkLst>
            <pc:docMk/>
            <pc:sldMk cId="3222566640" sldId="2146847737"/>
            <ac:picMk id="52" creationId="{5E76A29C-D08D-46D6-A953-076E05C519B8}"/>
          </ac:picMkLst>
        </pc:picChg>
        <pc:picChg chg="mod">
          <ac:chgData name="Panzironi, Flavia" userId="2605e054-86b8-47a6-8c99-cd9580752c93" providerId="ADAL" clId="{AEAAEDEC-7AAA-47A7-8A2E-8330D1CAD628}" dt="2022-10-21T07:58:42.149" v="13111" actId="1036"/>
          <ac:picMkLst>
            <pc:docMk/>
            <pc:sldMk cId="3222566640" sldId="2146847737"/>
            <ac:picMk id="65" creationId="{67EAC982-3E75-4EED-BA30-BEBF610069BC}"/>
          </ac:picMkLst>
        </pc:picChg>
        <pc:picChg chg="mod topLvl">
          <ac:chgData name="Panzironi, Flavia" userId="2605e054-86b8-47a6-8c99-cd9580752c93" providerId="ADAL" clId="{AEAAEDEC-7AAA-47A7-8A2E-8330D1CAD628}" dt="2022-10-21T07:59:43.911" v="13136" actId="165"/>
          <ac:picMkLst>
            <pc:docMk/>
            <pc:sldMk cId="3222566640" sldId="2146847737"/>
            <ac:picMk id="66" creationId="{45065817-D99F-437E-8AC4-9AD380F99781}"/>
          </ac:picMkLst>
        </pc:picChg>
        <pc:picChg chg="mod topLvl">
          <ac:chgData name="Panzironi, Flavia" userId="2605e054-86b8-47a6-8c99-cd9580752c93" providerId="ADAL" clId="{AEAAEDEC-7AAA-47A7-8A2E-8330D1CAD628}" dt="2022-10-21T07:59:43.911" v="13136" actId="165"/>
          <ac:picMkLst>
            <pc:docMk/>
            <pc:sldMk cId="3222566640" sldId="2146847737"/>
            <ac:picMk id="75" creationId="{E767F62F-3464-4085-8A32-9F70B49DD55D}"/>
          </ac:picMkLst>
        </pc:picChg>
        <pc:picChg chg="mod">
          <ac:chgData name="Panzironi, Flavia" userId="2605e054-86b8-47a6-8c99-cd9580752c93" providerId="ADAL" clId="{AEAAEDEC-7AAA-47A7-8A2E-8330D1CAD628}" dt="2022-10-21T07:59:43.911" v="13136" actId="165"/>
          <ac:picMkLst>
            <pc:docMk/>
            <pc:sldMk cId="3222566640" sldId="2146847737"/>
            <ac:picMk id="77" creationId="{2016442F-BA23-4415-B3A4-EE5AF6F728B1}"/>
          </ac:picMkLst>
        </pc:picChg>
        <pc:picChg chg="mod">
          <ac:chgData name="Panzironi, Flavia" userId="2605e054-86b8-47a6-8c99-cd9580752c93" providerId="ADAL" clId="{AEAAEDEC-7AAA-47A7-8A2E-8330D1CAD628}" dt="2022-10-21T07:59:43.911" v="13136" actId="165"/>
          <ac:picMkLst>
            <pc:docMk/>
            <pc:sldMk cId="3222566640" sldId="2146847737"/>
            <ac:picMk id="78" creationId="{62FCB8E6-9802-4109-804E-495C05FC8C77}"/>
          </ac:picMkLst>
        </pc:picChg>
        <pc:picChg chg="mod topLvl">
          <ac:chgData name="Panzironi, Flavia" userId="2605e054-86b8-47a6-8c99-cd9580752c93" providerId="ADAL" clId="{AEAAEDEC-7AAA-47A7-8A2E-8330D1CAD628}" dt="2022-10-21T08:00:56.449" v="13146" actId="1076"/>
          <ac:picMkLst>
            <pc:docMk/>
            <pc:sldMk cId="3222566640" sldId="2146847737"/>
            <ac:picMk id="79" creationId="{E078C499-4A91-49C1-A062-F6BB5893031B}"/>
          </ac:picMkLst>
        </pc:picChg>
        <pc:picChg chg="mod">
          <ac:chgData name="Panzironi, Flavia" userId="2605e054-86b8-47a6-8c99-cd9580752c93" providerId="ADAL" clId="{AEAAEDEC-7AAA-47A7-8A2E-8330D1CAD628}" dt="2022-10-21T07:59:14.269" v="13129"/>
          <ac:picMkLst>
            <pc:docMk/>
            <pc:sldMk cId="3222566640" sldId="2146847737"/>
            <ac:picMk id="80" creationId="{FBDAA196-1351-400B-B23F-B624DE042740}"/>
          </ac:picMkLst>
        </pc:picChg>
        <pc:picChg chg="mod">
          <ac:chgData name="Panzironi, Flavia" userId="2605e054-86b8-47a6-8c99-cd9580752c93" providerId="ADAL" clId="{AEAAEDEC-7AAA-47A7-8A2E-8330D1CAD628}" dt="2022-10-21T07:59:14.269" v="13129"/>
          <ac:picMkLst>
            <pc:docMk/>
            <pc:sldMk cId="3222566640" sldId="2146847737"/>
            <ac:picMk id="81" creationId="{480E2694-8758-4297-A6C5-6DE0A5A76031}"/>
          </ac:picMkLst>
        </pc:picChg>
        <pc:picChg chg="mod">
          <ac:chgData name="Panzironi, Flavia" userId="2605e054-86b8-47a6-8c99-cd9580752c93" providerId="ADAL" clId="{AEAAEDEC-7AAA-47A7-8A2E-8330D1CAD628}" dt="2022-10-21T07:59:14.269" v="13129"/>
          <ac:picMkLst>
            <pc:docMk/>
            <pc:sldMk cId="3222566640" sldId="2146847737"/>
            <ac:picMk id="89" creationId="{00B16D34-242E-4363-B614-96D93A3FCC73}"/>
          </ac:picMkLst>
        </pc:picChg>
        <pc:picChg chg="mod">
          <ac:chgData name="Panzironi, Flavia" userId="2605e054-86b8-47a6-8c99-cd9580752c93" providerId="ADAL" clId="{AEAAEDEC-7AAA-47A7-8A2E-8330D1CAD628}" dt="2022-10-21T07:59:14.269" v="13129"/>
          <ac:picMkLst>
            <pc:docMk/>
            <pc:sldMk cId="3222566640" sldId="2146847737"/>
            <ac:picMk id="90" creationId="{3218E18D-D0C4-4F7F-94F7-A82F49ED5FDD}"/>
          </ac:picMkLst>
        </pc:picChg>
        <pc:picChg chg="mod">
          <ac:chgData name="Panzironi, Flavia" userId="2605e054-86b8-47a6-8c99-cd9580752c93" providerId="ADAL" clId="{AEAAEDEC-7AAA-47A7-8A2E-8330D1CAD628}" dt="2022-10-21T07:59:24.627" v="13132" actId="1076"/>
          <ac:picMkLst>
            <pc:docMk/>
            <pc:sldMk cId="3222566640" sldId="2146847737"/>
            <ac:picMk id="91" creationId="{4FD616F7-2AA0-4301-9508-2A06E7F555F0}"/>
          </ac:picMkLst>
        </pc:picChg>
        <pc:picChg chg="del mod">
          <ac:chgData name="Panzironi, Flavia" userId="2605e054-86b8-47a6-8c99-cd9580752c93" providerId="ADAL" clId="{AEAAEDEC-7AAA-47A7-8A2E-8330D1CAD628}" dt="2022-10-21T07:59:35.152" v="13134" actId="478"/>
          <ac:picMkLst>
            <pc:docMk/>
            <pc:sldMk cId="3222566640" sldId="2146847737"/>
            <ac:picMk id="93" creationId="{093B1120-5A06-4485-9E2A-4307D8784372}"/>
          </ac:picMkLst>
        </pc:picChg>
        <pc:picChg chg="del mod">
          <ac:chgData name="Panzironi, Flavia" userId="2605e054-86b8-47a6-8c99-cd9580752c93" providerId="ADAL" clId="{AEAAEDEC-7AAA-47A7-8A2E-8330D1CAD628}" dt="2022-10-21T07:59:35.152" v="13134" actId="478"/>
          <ac:picMkLst>
            <pc:docMk/>
            <pc:sldMk cId="3222566640" sldId="2146847737"/>
            <ac:picMk id="94" creationId="{AB005BB6-BA90-4188-815A-BEF27D2472F1}"/>
          </ac:picMkLst>
        </pc:picChg>
        <pc:picChg chg="mod">
          <ac:chgData name="Panzironi, Flavia" userId="2605e054-86b8-47a6-8c99-cd9580752c93" providerId="ADAL" clId="{AEAAEDEC-7AAA-47A7-8A2E-8330D1CAD628}" dt="2022-10-21T07:59:14.269" v="13129"/>
          <ac:picMkLst>
            <pc:docMk/>
            <pc:sldMk cId="3222566640" sldId="2146847737"/>
            <ac:picMk id="95" creationId="{C3263429-3673-4631-987C-5ADA869E08D6}"/>
          </ac:picMkLst>
        </pc:picChg>
        <pc:picChg chg="mod">
          <ac:chgData name="Panzironi, Flavia" userId="2605e054-86b8-47a6-8c99-cd9580752c93" providerId="ADAL" clId="{AEAAEDEC-7AAA-47A7-8A2E-8330D1CAD628}" dt="2022-10-21T07:59:14.269" v="13129"/>
          <ac:picMkLst>
            <pc:docMk/>
            <pc:sldMk cId="3222566640" sldId="2146847737"/>
            <ac:picMk id="96" creationId="{43C449F8-8442-4D81-8DC3-4A46FE4421BB}"/>
          </ac:picMkLst>
        </pc:picChg>
        <pc:picChg chg="mod">
          <ac:chgData name="Panzironi, Flavia" userId="2605e054-86b8-47a6-8c99-cd9580752c93" providerId="ADAL" clId="{AEAAEDEC-7AAA-47A7-8A2E-8330D1CAD628}" dt="2022-10-21T07:59:14.269" v="13129"/>
          <ac:picMkLst>
            <pc:docMk/>
            <pc:sldMk cId="3222566640" sldId="2146847737"/>
            <ac:picMk id="107" creationId="{96D7233F-D0DF-4428-B076-858E6A530B64}"/>
          </ac:picMkLst>
        </pc:picChg>
        <pc:picChg chg="mod">
          <ac:chgData name="Panzironi, Flavia" userId="2605e054-86b8-47a6-8c99-cd9580752c93" providerId="ADAL" clId="{AEAAEDEC-7AAA-47A7-8A2E-8330D1CAD628}" dt="2022-10-21T07:59:14.269" v="13129"/>
          <ac:picMkLst>
            <pc:docMk/>
            <pc:sldMk cId="3222566640" sldId="2146847737"/>
            <ac:picMk id="108" creationId="{AD1012F4-205E-448C-BE59-707E9224B2E5}"/>
          </ac:picMkLst>
        </pc:picChg>
        <pc:picChg chg="add mod modCrop">
          <ac:chgData name="Panzironi, Flavia" userId="2605e054-86b8-47a6-8c99-cd9580752c93" providerId="ADAL" clId="{AEAAEDEC-7AAA-47A7-8A2E-8330D1CAD628}" dt="2022-10-21T08:00:39.522" v="13145" actId="1076"/>
          <ac:picMkLst>
            <pc:docMk/>
            <pc:sldMk cId="3222566640" sldId="2146847737"/>
            <ac:picMk id="110" creationId="{D163904E-55F5-46B6-9F72-F4578FC6E5D2}"/>
          </ac:picMkLst>
        </pc:picChg>
        <pc:cxnChg chg="mod">
          <ac:chgData name="Panzironi, Flavia" userId="2605e054-86b8-47a6-8c99-cd9580752c93" providerId="ADAL" clId="{AEAAEDEC-7AAA-47A7-8A2E-8330D1CAD628}" dt="2022-10-21T07:59:43.911" v="13136" actId="165"/>
          <ac:cxnSpMkLst>
            <pc:docMk/>
            <pc:sldMk cId="3222566640" sldId="2146847737"/>
            <ac:cxnSpMk id="53" creationId="{43C511C0-49D1-4A37-AE80-D28C0B886F56}"/>
          </ac:cxnSpMkLst>
        </pc:cxnChg>
        <pc:cxnChg chg="mod">
          <ac:chgData name="Panzironi, Flavia" userId="2605e054-86b8-47a6-8c99-cd9580752c93" providerId="ADAL" clId="{AEAAEDEC-7AAA-47A7-8A2E-8330D1CAD628}" dt="2022-10-21T07:59:43.911" v="13136" actId="165"/>
          <ac:cxnSpMkLst>
            <pc:docMk/>
            <pc:sldMk cId="3222566640" sldId="2146847737"/>
            <ac:cxnSpMk id="54" creationId="{17C03293-A599-470A-AB50-D7AE0D34EB38}"/>
          </ac:cxnSpMkLst>
        </pc:cxnChg>
        <pc:cxnChg chg="mod">
          <ac:chgData name="Panzironi, Flavia" userId="2605e054-86b8-47a6-8c99-cd9580752c93" providerId="ADAL" clId="{AEAAEDEC-7AAA-47A7-8A2E-8330D1CAD628}" dt="2022-10-21T07:59:43.911" v="13136" actId="165"/>
          <ac:cxnSpMkLst>
            <pc:docMk/>
            <pc:sldMk cId="3222566640" sldId="2146847737"/>
            <ac:cxnSpMk id="55" creationId="{3029DA31-3D21-4A2D-944D-2606BDBAA13F}"/>
          </ac:cxnSpMkLst>
        </pc:cxnChg>
        <pc:cxnChg chg="mod">
          <ac:chgData name="Panzironi, Flavia" userId="2605e054-86b8-47a6-8c99-cd9580752c93" providerId="ADAL" clId="{AEAAEDEC-7AAA-47A7-8A2E-8330D1CAD628}" dt="2022-10-21T07:59:43.911" v="13136" actId="165"/>
          <ac:cxnSpMkLst>
            <pc:docMk/>
            <pc:sldMk cId="3222566640" sldId="2146847737"/>
            <ac:cxnSpMk id="57" creationId="{E923CB08-A543-4166-83D4-6EDD63C65725}"/>
          </ac:cxnSpMkLst>
        </pc:cxnChg>
        <pc:cxnChg chg="mod">
          <ac:chgData name="Panzironi, Flavia" userId="2605e054-86b8-47a6-8c99-cd9580752c93" providerId="ADAL" clId="{AEAAEDEC-7AAA-47A7-8A2E-8330D1CAD628}" dt="2022-10-21T07:59:43.911" v="13136" actId="165"/>
          <ac:cxnSpMkLst>
            <pc:docMk/>
            <pc:sldMk cId="3222566640" sldId="2146847737"/>
            <ac:cxnSpMk id="58" creationId="{3F1FE54F-FE18-4E97-BF6D-08648E45702E}"/>
          </ac:cxnSpMkLst>
        </pc:cxnChg>
        <pc:cxnChg chg="mod">
          <ac:chgData name="Panzironi, Flavia" userId="2605e054-86b8-47a6-8c99-cd9580752c93" providerId="ADAL" clId="{AEAAEDEC-7AAA-47A7-8A2E-8330D1CAD628}" dt="2022-10-21T07:59:43.911" v="13136" actId="165"/>
          <ac:cxnSpMkLst>
            <pc:docMk/>
            <pc:sldMk cId="3222566640" sldId="2146847737"/>
            <ac:cxnSpMk id="60" creationId="{D8B2DF12-56F4-4088-A360-7DD2B3FF4AF6}"/>
          </ac:cxnSpMkLst>
        </pc:cxnChg>
        <pc:cxnChg chg="mod">
          <ac:chgData name="Panzironi, Flavia" userId="2605e054-86b8-47a6-8c99-cd9580752c93" providerId="ADAL" clId="{AEAAEDEC-7AAA-47A7-8A2E-8330D1CAD628}" dt="2022-10-21T07:59:43.911" v="13136" actId="165"/>
          <ac:cxnSpMkLst>
            <pc:docMk/>
            <pc:sldMk cId="3222566640" sldId="2146847737"/>
            <ac:cxnSpMk id="61" creationId="{37964829-73C8-473B-BC1D-B81627F3398C}"/>
          </ac:cxnSpMkLst>
        </pc:cxnChg>
        <pc:cxnChg chg="mod">
          <ac:chgData name="Panzironi, Flavia" userId="2605e054-86b8-47a6-8c99-cd9580752c93" providerId="ADAL" clId="{AEAAEDEC-7AAA-47A7-8A2E-8330D1CAD628}" dt="2022-10-21T07:59:43.911" v="13136" actId="165"/>
          <ac:cxnSpMkLst>
            <pc:docMk/>
            <pc:sldMk cId="3222566640" sldId="2146847737"/>
            <ac:cxnSpMk id="62" creationId="{7B40D8AC-DDC0-45E2-B96F-BEFDF8CFA030}"/>
          </ac:cxnSpMkLst>
        </pc:cxnChg>
        <pc:cxnChg chg="mod">
          <ac:chgData name="Panzironi, Flavia" userId="2605e054-86b8-47a6-8c99-cd9580752c93" providerId="ADAL" clId="{AEAAEDEC-7AAA-47A7-8A2E-8330D1CAD628}" dt="2022-10-21T07:59:43.911" v="13136" actId="165"/>
          <ac:cxnSpMkLst>
            <pc:docMk/>
            <pc:sldMk cId="3222566640" sldId="2146847737"/>
            <ac:cxnSpMk id="63" creationId="{9BD2A8B2-2ADB-4933-A6C7-EA20E652C010}"/>
          </ac:cxnSpMkLst>
        </pc:cxnChg>
        <pc:cxnChg chg="mod">
          <ac:chgData name="Panzironi, Flavia" userId="2605e054-86b8-47a6-8c99-cd9580752c93" providerId="ADAL" clId="{AEAAEDEC-7AAA-47A7-8A2E-8330D1CAD628}" dt="2022-10-21T07:59:43.911" v="13136" actId="165"/>
          <ac:cxnSpMkLst>
            <pc:docMk/>
            <pc:sldMk cId="3222566640" sldId="2146847737"/>
            <ac:cxnSpMk id="72" creationId="{D3AD5A8F-B9E8-4838-9147-63E9D6AC88F7}"/>
          </ac:cxnSpMkLst>
        </pc:cxnChg>
        <pc:cxnChg chg="mod topLvl">
          <ac:chgData name="Panzironi, Flavia" userId="2605e054-86b8-47a6-8c99-cd9580752c93" providerId="ADAL" clId="{AEAAEDEC-7AAA-47A7-8A2E-8330D1CAD628}" dt="2022-10-21T07:59:43.911" v="13136" actId="165"/>
          <ac:cxnSpMkLst>
            <pc:docMk/>
            <pc:sldMk cId="3222566640" sldId="2146847737"/>
            <ac:cxnSpMk id="73" creationId="{CDE7D9D5-5EC0-4F08-A6DC-19C8AC140A93}"/>
          </ac:cxnSpMkLst>
        </pc:cxnChg>
        <pc:cxnChg chg="mod">
          <ac:chgData name="Panzironi, Flavia" userId="2605e054-86b8-47a6-8c99-cd9580752c93" providerId="ADAL" clId="{AEAAEDEC-7AAA-47A7-8A2E-8330D1CAD628}" dt="2022-10-21T07:59:14.269" v="13129"/>
          <ac:cxnSpMkLst>
            <pc:docMk/>
            <pc:sldMk cId="3222566640" sldId="2146847737"/>
            <ac:cxnSpMk id="76" creationId="{527BBB52-CAA6-41BD-9A45-CE02366C3E77}"/>
          </ac:cxnSpMkLst>
        </pc:cxnChg>
        <pc:cxnChg chg="mod">
          <ac:chgData name="Panzironi, Flavia" userId="2605e054-86b8-47a6-8c99-cd9580752c93" providerId="ADAL" clId="{AEAAEDEC-7AAA-47A7-8A2E-8330D1CAD628}" dt="2022-10-21T07:59:14.269" v="13129"/>
          <ac:cxnSpMkLst>
            <pc:docMk/>
            <pc:sldMk cId="3222566640" sldId="2146847737"/>
            <ac:cxnSpMk id="97" creationId="{11EF16A2-8A18-418D-96CE-19B8D4C1FD03}"/>
          </ac:cxnSpMkLst>
        </pc:cxnChg>
        <pc:cxnChg chg="mod">
          <ac:chgData name="Panzironi, Flavia" userId="2605e054-86b8-47a6-8c99-cd9580752c93" providerId="ADAL" clId="{AEAAEDEC-7AAA-47A7-8A2E-8330D1CAD628}" dt="2022-10-21T07:59:14.269" v="13129"/>
          <ac:cxnSpMkLst>
            <pc:docMk/>
            <pc:sldMk cId="3222566640" sldId="2146847737"/>
            <ac:cxnSpMk id="98" creationId="{0097E907-11F4-46B7-942E-626C70179B4A}"/>
          </ac:cxnSpMkLst>
        </pc:cxnChg>
        <pc:cxnChg chg="mod">
          <ac:chgData name="Panzironi, Flavia" userId="2605e054-86b8-47a6-8c99-cd9580752c93" providerId="ADAL" clId="{AEAAEDEC-7AAA-47A7-8A2E-8330D1CAD628}" dt="2022-10-21T07:59:14.269" v="13129"/>
          <ac:cxnSpMkLst>
            <pc:docMk/>
            <pc:sldMk cId="3222566640" sldId="2146847737"/>
            <ac:cxnSpMk id="100" creationId="{E671066B-B4A9-4271-A0D2-60AB6497A239}"/>
          </ac:cxnSpMkLst>
        </pc:cxnChg>
        <pc:cxnChg chg="mod">
          <ac:chgData name="Panzironi, Flavia" userId="2605e054-86b8-47a6-8c99-cd9580752c93" providerId="ADAL" clId="{AEAAEDEC-7AAA-47A7-8A2E-8330D1CAD628}" dt="2022-10-21T07:59:14.269" v="13129"/>
          <ac:cxnSpMkLst>
            <pc:docMk/>
            <pc:sldMk cId="3222566640" sldId="2146847737"/>
            <ac:cxnSpMk id="101" creationId="{D03A3822-E2A1-4474-91A1-750CF7D981AF}"/>
          </ac:cxnSpMkLst>
        </pc:cxnChg>
        <pc:cxnChg chg="mod">
          <ac:chgData name="Panzironi, Flavia" userId="2605e054-86b8-47a6-8c99-cd9580752c93" providerId="ADAL" clId="{AEAAEDEC-7AAA-47A7-8A2E-8330D1CAD628}" dt="2022-10-21T07:59:14.269" v="13129"/>
          <ac:cxnSpMkLst>
            <pc:docMk/>
            <pc:sldMk cId="3222566640" sldId="2146847737"/>
            <ac:cxnSpMk id="102" creationId="{87117C11-39DF-4277-9635-89DCBFFDE165}"/>
          </ac:cxnSpMkLst>
        </pc:cxnChg>
        <pc:cxnChg chg="mod">
          <ac:chgData name="Panzironi, Flavia" userId="2605e054-86b8-47a6-8c99-cd9580752c93" providerId="ADAL" clId="{AEAAEDEC-7AAA-47A7-8A2E-8330D1CAD628}" dt="2022-10-21T07:59:14.269" v="13129"/>
          <ac:cxnSpMkLst>
            <pc:docMk/>
            <pc:sldMk cId="3222566640" sldId="2146847737"/>
            <ac:cxnSpMk id="103" creationId="{FBF17C35-6B8D-40C9-BD8F-2039CC99F780}"/>
          </ac:cxnSpMkLst>
        </pc:cxnChg>
        <pc:cxnChg chg="mod">
          <ac:chgData name="Panzironi, Flavia" userId="2605e054-86b8-47a6-8c99-cd9580752c93" providerId="ADAL" clId="{AEAAEDEC-7AAA-47A7-8A2E-8330D1CAD628}" dt="2022-10-21T07:59:14.269" v="13129"/>
          <ac:cxnSpMkLst>
            <pc:docMk/>
            <pc:sldMk cId="3222566640" sldId="2146847737"/>
            <ac:cxnSpMk id="104" creationId="{D726DB85-BC2C-4662-B7B9-72D84A2D2BFE}"/>
          </ac:cxnSpMkLst>
        </pc:cxnChg>
        <pc:cxnChg chg="mod">
          <ac:chgData name="Panzironi, Flavia" userId="2605e054-86b8-47a6-8c99-cd9580752c93" providerId="ADAL" clId="{AEAAEDEC-7AAA-47A7-8A2E-8330D1CAD628}" dt="2022-10-21T07:59:14.269" v="13129"/>
          <ac:cxnSpMkLst>
            <pc:docMk/>
            <pc:sldMk cId="3222566640" sldId="2146847737"/>
            <ac:cxnSpMk id="105" creationId="{D41BB35B-8137-4F8A-8676-F4EA5FDFE90A}"/>
          </ac:cxnSpMkLst>
        </pc:cxnChg>
        <pc:cxnChg chg="mod">
          <ac:chgData name="Panzironi, Flavia" userId="2605e054-86b8-47a6-8c99-cd9580752c93" providerId="ADAL" clId="{AEAAEDEC-7AAA-47A7-8A2E-8330D1CAD628}" dt="2022-10-21T07:59:14.269" v="13129"/>
          <ac:cxnSpMkLst>
            <pc:docMk/>
            <pc:sldMk cId="3222566640" sldId="2146847737"/>
            <ac:cxnSpMk id="106" creationId="{179BB49D-607B-439F-A643-2FBC6FAC7755}"/>
          </ac:cxnSpMkLst>
        </pc:cxnChg>
        <pc:cxnChg chg="mod">
          <ac:chgData name="Panzironi, Flavia" userId="2605e054-86b8-47a6-8c99-cd9580752c93" providerId="ADAL" clId="{AEAAEDEC-7AAA-47A7-8A2E-8330D1CAD628}" dt="2022-10-21T07:59:14.269" v="13129"/>
          <ac:cxnSpMkLst>
            <pc:docMk/>
            <pc:sldMk cId="3222566640" sldId="2146847737"/>
            <ac:cxnSpMk id="109" creationId="{45623F3F-689A-47EB-9E4F-A30617266601}"/>
          </ac:cxnSpMkLst>
        </pc:cxnChg>
      </pc:sldChg>
      <pc:sldChg chg="addSp delSp modSp mod">
        <pc:chgData name="Panzironi, Flavia" userId="2605e054-86b8-47a6-8c99-cd9580752c93" providerId="ADAL" clId="{AEAAEDEC-7AAA-47A7-8A2E-8330D1CAD628}" dt="2022-10-24T09:58:20.796" v="14960" actId="1035"/>
        <pc:sldMkLst>
          <pc:docMk/>
          <pc:sldMk cId="3867885592" sldId="2146847738"/>
        </pc:sldMkLst>
        <pc:spChg chg="add del">
          <ac:chgData name="Panzironi, Flavia" userId="2605e054-86b8-47a6-8c99-cd9580752c93" providerId="ADAL" clId="{AEAAEDEC-7AAA-47A7-8A2E-8330D1CAD628}" dt="2022-10-24T09:50:28.994" v="14935" actId="478"/>
          <ac:spMkLst>
            <pc:docMk/>
            <pc:sldMk cId="3867885592" sldId="2146847738"/>
            <ac:spMk id="262" creationId="{F62A8ACE-4070-485C-A1B5-D3E0BCB0D69E}"/>
          </ac:spMkLst>
        </pc:spChg>
        <pc:spChg chg="add mod">
          <ac:chgData name="Panzironi, Flavia" userId="2605e054-86b8-47a6-8c99-cd9580752c93" providerId="ADAL" clId="{AEAAEDEC-7AAA-47A7-8A2E-8330D1CAD628}" dt="2022-10-24T09:50:49.188" v="14939" actId="1076"/>
          <ac:spMkLst>
            <pc:docMk/>
            <pc:sldMk cId="3867885592" sldId="2146847738"/>
            <ac:spMk id="268" creationId="{F771806C-AB4B-4A28-AE78-458643179C19}"/>
          </ac:spMkLst>
        </pc:spChg>
        <pc:spChg chg="add mod">
          <ac:chgData name="Panzironi, Flavia" userId="2605e054-86b8-47a6-8c99-cd9580752c93" providerId="ADAL" clId="{AEAAEDEC-7AAA-47A7-8A2E-8330D1CAD628}" dt="2022-10-24T09:51:02.766" v="14941" actId="1076"/>
          <ac:spMkLst>
            <pc:docMk/>
            <pc:sldMk cId="3867885592" sldId="2146847738"/>
            <ac:spMk id="269" creationId="{E0AA805E-0EF4-4089-AE7E-5A3B72823C79}"/>
          </ac:spMkLst>
        </pc:spChg>
        <pc:spChg chg="add del mod">
          <ac:chgData name="Panzironi, Flavia" userId="2605e054-86b8-47a6-8c99-cd9580752c93" providerId="ADAL" clId="{AEAAEDEC-7AAA-47A7-8A2E-8330D1CAD628}" dt="2022-10-24T09:58:00.242" v="14955"/>
          <ac:spMkLst>
            <pc:docMk/>
            <pc:sldMk cId="3867885592" sldId="2146847738"/>
            <ac:spMk id="270" creationId="{F18F042E-F964-49E8-9870-B7269115953E}"/>
          </ac:spMkLst>
        </pc:spChg>
        <pc:grpChg chg="mod">
          <ac:chgData name="Panzironi, Flavia" userId="2605e054-86b8-47a6-8c99-cd9580752c93" providerId="ADAL" clId="{AEAAEDEC-7AAA-47A7-8A2E-8330D1CAD628}" dt="2022-10-24T09:57:55.268" v="14952" actId="1076"/>
          <ac:grpSpMkLst>
            <pc:docMk/>
            <pc:sldMk cId="3867885592" sldId="2146847738"/>
            <ac:grpSpMk id="27" creationId="{F83B5564-BE3F-0182-49DC-75509D6E8393}"/>
          </ac:grpSpMkLst>
        </pc:grpChg>
        <pc:picChg chg="del">
          <ac:chgData name="Panzironi, Flavia" userId="2605e054-86b8-47a6-8c99-cd9580752c93" providerId="ADAL" clId="{AEAAEDEC-7AAA-47A7-8A2E-8330D1CAD628}" dt="2022-10-24T09:57:57.167" v="14953" actId="478"/>
          <ac:picMkLst>
            <pc:docMk/>
            <pc:sldMk cId="3867885592" sldId="2146847738"/>
            <ac:picMk id="11" creationId="{3CDDE44C-E7FD-26D4-85B0-D7A7F9A18C38}"/>
          </ac:picMkLst>
        </pc:picChg>
        <pc:picChg chg="mod">
          <ac:chgData name="Panzironi, Flavia" userId="2605e054-86b8-47a6-8c99-cd9580752c93" providerId="ADAL" clId="{AEAAEDEC-7AAA-47A7-8A2E-8330D1CAD628}" dt="2022-10-24T09:47:32.757" v="14922" actId="1038"/>
          <ac:picMkLst>
            <pc:docMk/>
            <pc:sldMk cId="3867885592" sldId="2146847738"/>
            <ac:picMk id="15" creationId="{66E72A2C-17F2-36C1-ED22-4D981F3C020E}"/>
          </ac:picMkLst>
        </pc:picChg>
        <pc:picChg chg="mod">
          <ac:chgData name="Panzironi, Flavia" userId="2605e054-86b8-47a6-8c99-cd9580752c93" providerId="ADAL" clId="{AEAAEDEC-7AAA-47A7-8A2E-8330D1CAD628}" dt="2022-10-24T09:48:57.069" v="14932" actId="1076"/>
          <ac:picMkLst>
            <pc:docMk/>
            <pc:sldMk cId="3867885592" sldId="2146847738"/>
            <ac:picMk id="64" creationId="{C7BEBF2E-B851-6E56-7261-151FFDF5EDBF}"/>
          </ac:picMkLst>
        </pc:picChg>
        <pc:picChg chg="mod">
          <ac:chgData name="Panzironi, Flavia" userId="2605e054-86b8-47a6-8c99-cd9580752c93" providerId="ADAL" clId="{AEAAEDEC-7AAA-47A7-8A2E-8330D1CAD628}" dt="2022-10-24T09:49:08.889" v="14933" actId="1076"/>
          <ac:picMkLst>
            <pc:docMk/>
            <pc:sldMk cId="3867885592" sldId="2146847738"/>
            <ac:picMk id="144" creationId="{F59A3AC1-4A6D-9C4D-2079-A81DA80F1F89}"/>
          </ac:picMkLst>
        </pc:picChg>
        <pc:picChg chg="add mod">
          <ac:chgData name="Panzironi, Flavia" userId="2605e054-86b8-47a6-8c99-cd9580752c93" providerId="ADAL" clId="{AEAAEDEC-7AAA-47A7-8A2E-8330D1CAD628}" dt="2022-10-24T09:58:20.796" v="14960" actId="1035"/>
          <ac:picMkLst>
            <pc:docMk/>
            <pc:sldMk cId="3867885592" sldId="2146847738"/>
            <ac:picMk id="271" creationId="{35C32B21-FD57-47C9-8EF5-389152F70D58}"/>
          </ac:picMkLst>
        </pc:picChg>
      </pc:sldChg>
      <pc:sldChg chg="addSp modSp add mod">
        <pc:chgData name="Panzironi, Flavia" userId="2605e054-86b8-47a6-8c99-cd9580752c93" providerId="ADAL" clId="{AEAAEDEC-7AAA-47A7-8A2E-8330D1CAD628}" dt="2022-10-21T11:28:21.563" v="13635" actId="1076"/>
        <pc:sldMkLst>
          <pc:docMk/>
          <pc:sldMk cId="3269291215" sldId="2146847739"/>
        </pc:sldMkLst>
        <pc:spChg chg="mod">
          <ac:chgData name="Panzironi, Flavia" userId="2605e054-86b8-47a6-8c99-cd9580752c93" providerId="ADAL" clId="{AEAAEDEC-7AAA-47A7-8A2E-8330D1CAD628}" dt="2022-10-21T11:28:18.960" v="13634"/>
          <ac:spMkLst>
            <pc:docMk/>
            <pc:sldMk cId="3269291215" sldId="2146847739"/>
            <ac:spMk id="151" creationId="{920562FA-1701-4542-A95B-C1332BDB900C}"/>
          </ac:spMkLst>
        </pc:spChg>
        <pc:spChg chg="mod">
          <ac:chgData name="Panzironi, Flavia" userId="2605e054-86b8-47a6-8c99-cd9580752c93" providerId="ADAL" clId="{AEAAEDEC-7AAA-47A7-8A2E-8330D1CAD628}" dt="2022-10-21T11:28:18.960" v="13634"/>
          <ac:spMkLst>
            <pc:docMk/>
            <pc:sldMk cId="3269291215" sldId="2146847739"/>
            <ac:spMk id="163" creationId="{1B88BD31-31B5-426C-8D5A-2EF12557B419}"/>
          </ac:spMkLst>
        </pc:spChg>
        <pc:spChg chg="mod">
          <ac:chgData name="Panzironi, Flavia" userId="2605e054-86b8-47a6-8c99-cd9580752c93" providerId="ADAL" clId="{AEAAEDEC-7AAA-47A7-8A2E-8330D1CAD628}" dt="2022-10-21T11:28:18.960" v="13634"/>
          <ac:spMkLst>
            <pc:docMk/>
            <pc:sldMk cId="3269291215" sldId="2146847739"/>
            <ac:spMk id="164" creationId="{93CA646A-E3A3-4779-8A28-A83A1889A36F}"/>
          </ac:spMkLst>
        </pc:spChg>
        <pc:grpChg chg="add mod">
          <ac:chgData name="Panzironi, Flavia" userId="2605e054-86b8-47a6-8c99-cd9580752c93" providerId="ADAL" clId="{AEAAEDEC-7AAA-47A7-8A2E-8330D1CAD628}" dt="2022-10-21T11:28:21.563" v="13635" actId="1076"/>
          <ac:grpSpMkLst>
            <pc:docMk/>
            <pc:sldMk cId="3269291215" sldId="2146847739"/>
            <ac:grpSpMk id="150" creationId="{C9AD3889-3D9F-4AAA-97AF-1CA86CF516DF}"/>
          </ac:grpSpMkLst>
        </pc:grpChg>
        <pc:picChg chg="mod">
          <ac:chgData name="Panzironi, Flavia" userId="2605e054-86b8-47a6-8c99-cd9580752c93" providerId="ADAL" clId="{AEAAEDEC-7AAA-47A7-8A2E-8330D1CAD628}" dt="2022-10-21T11:28:18.960" v="13634"/>
          <ac:picMkLst>
            <pc:docMk/>
            <pc:sldMk cId="3269291215" sldId="2146847739"/>
            <ac:picMk id="152" creationId="{9491FF42-5C62-4783-A0A5-050B0ACDEB2B}"/>
          </ac:picMkLst>
        </pc:picChg>
        <pc:picChg chg="mod">
          <ac:chgData name="Panzironi, Flavia" userId="2605e054-86b8-47a6-8c99-cd9580752c93" providerId="ADAL" clId="{AEAAEDEC-7AAA-47A7-8A2E-8330D1CAD628}" dt="2022-10-21T11:28:18.960" v="13634"/>
          <ac:picMkLst>
            <pc:docMk/>
            <pc:sldMk cId="3269291215" sldId="2146847739"/>
            <ac:picMk id="166" creationId="{0D05035C-EAE5-4610-BC18-4E2A5EBF0DCF}"/>
          </ac:picMkLst>
        </pc:picChg>
        <pc:cxnChg chg="mod">
          <ac:chgData name="Panzironi, Flavia" userId="2605e054-86b8-47a6-8c99-cd9580752c93" providerId="ADAL" clId="{AEAAEDEC-7AAA-47A7-8A2E-8330D1CAD628}" dt="2022-10-21T11:28:18.960" v="13634"/>
          <ac:cxnSpMkLst>
            <pc:docMk/>
            <pc:sldMk cId="3269291215" sldId="2146847739"/>
            <ac:cxnSpMk id="165" creationId="{D5AA233F-69B7-4CA8-804E-042AD6290251}"/>
          </ac:cxnSpMkLst>
        </pc:cxnChg>
        <pc:cxnChg chg="mod">
          <ac:chgData name="Panzironi, Flavia" userId="2605e054-86b8-47a6-8c99-cd9580752c93" providerId="ADAL" clId="{AEAAEDEC-7AAA-47A7-8A2E-8330D1CAD628}" dt="2022-10-21T11:28:18.960" v="13634"/>
          <ac:cxnSpMkLst>
            <pc:docMk/>
            <pc:sldMk cId="3269291215" sldId="2146847739"/>
            <ac:cxnSpMk id="167" creationId="{8E976A99-1990-42C3-B351-11ADE2024314}"/>
          </ac:cxnSpMkLst>
        </pc:cxnChg>
      </pc:sldChg>
      <pc:sldChg chg="addSp modSp add mod">
        <pc:chgData name="Panzironi, Flavia" userId="2605e054-86b8-47a6-8c99-cd9580752c93" providerId="ADAL" clId="{AEAAEDEC-7AAA-47A7-8A2E-8330D1CAD628}" dt="2022-10-21T11:40:49.163" v="13884" actId="20577"/>
        <pc:sldMkLst>
          <pc:docMk/>
          <pc:sldMk cId="2649262793" sldId="2146847740"/>
        </pc:sldMkLst>
        <pc:spChg chg="add mod">
          <ac:chgData name="Panzironi, Flavia" userId="2605e054-86b8-47a6-8c99-cd9580752c93" providerId="ADAL" clId="{AEAAEDEC-7AAA-47A7-8A2E-8330D1CAD628}" dt="2022-10-21T11:40:49.163" v="13884" actId="20577"/>
          <ac:spMkLst>
            <pc:docMk/>
            <pc:sldMk cId="2649262793" sldId="2146847740"/>
            <ac:spMk id="5" creationId="{F9010F04-11C1-44FC-A227-4230B97F9273}"/>
          </ac:spMkLst>
        </pc:spChg>
      </pc:sldChg>
      <pc:sldChg chg="addSp delSp modSp add mod">
        <pc:chgData name="Panzironi, Flavia" userId="2605e054-86b8-47a6-8c99-cd9580752c93" providerId="ADAL" clId="{AEAAEDEC-7AAA-47A7-8A2E-8330D1CAD628}" dt="2022-10-21T13:08:43.135" v="14632" actId="20577"/>
        <pc:sldMkLst>
          <pc:docMk/>
          <pc:sldMk cId="2385433449" sldId="2146847741"/>
        </pc:sldMkLst>
        <pc:spChg chg="add mod">
          <ac:chgData name="Panzironi, Flavia" userId="2605e054-86b8-47a6-8c99-cd9580752c93" providerId="ADAL" clId="{AEAAEDEC-7AAA-47A7-8A2E-8330D1CAD628}" dt="2022-10-21T12:38:47.935" v="13916" actId="1076"/>
          <ac:spMkLst>
            <pc:docMk/>
            <pc:sldMk cId="2385433449" sldId="2146847741"/>
            <ac:spMk id="149" creationId="{C3CFF463-EE21-44B8-93D2-98FA45C50EE4}"/>
          </ac:spMkLst>
        </pc:spChg>
        <pc:spChg chg="add mod">
          <ac:chgData name="Panzironi, Flavia" userId="2605e054-86b8-47a6-8c99-cd9580752c93" providerId="ADAL" clId="{AEAAEDEC-7AAA-47A7-8A2E-8330D1CAD628}" dt="2022-10-21T13:08:43.135" v="14632" actId="20577"/>
          <ac:spMkLst>
            <pc:docMk/>
            <pc:sldMk cId="2385433449" sldId="2146847741"/>
            <ac:spMk id="151" creationId="{981BD599-790D-4FBD-8954-0C480D4EA60D}"/>
          </ac:spMkLst>
        </pc:spChg>
        <pc:grpChg chg="mod">
          <ac:chgData name="Panzironi, Flavia" userId="2605e054-86b8-47a6-8c99-cd9580752c93" providerId="ADAL" clId="{AEAAEDEC-7AAA-47A7-8A2E-8330D1CAD628}" dt="2022-10-21T12:38:33.963" v="13915" actId="1076"/>
          <ac:grpSpMkLst>
            <pc:docMk/>
            <pc:sldMk cId="2385433449" sldId="2146847741"/>
            <ac:grpSpMk id="5" creationId="{E5111B71-B230-47F5-BF31-7FE0461B5157}"/>
          </ac:grpSpMkLst>
        </pc:grpChg>
        <pc:picChg chg="add del mod">
          <ac:chgData name="Panzironi, Flavia" userId="2605e054-86b8-47a6-8c99-cd9580752c93" providerId="ADAL" clId="{AEAAEDEC-7AAA-47A7-8A2E-8330D1CAD628}" dt="2022-10-21T12:31:28.960" v="13891" actId="478"/>
          <ac:picMkLst>
            <pc:docMk/>
            <pc:sldMk cId="2385433449" sldId="2146847741"/>
            <ac:picMk id="4" creationId="{9498F5C9-8ABC-4978-A63B-DE2D902E7CBC}"/>
          </ac:picMkLst>
        </pc:picChg>
        <pc:picChg chg="add del mod">
          <ac:chgData name="Panzironi, Flavia" userId="2605e054-86b8-47a6-8c99-cd9580752c93" providerId="ADAL" clId="{AEAAEDEC-7AAA-47A7-8A2E-8330D1CAD628}" dt="2022-10-21T12:33:05.307" v="13901" actId="478"/>
          <ac:picMkLst>
            <pc:docMk/>
            <pc:sldMk cId="2385433449" sldId="2146847741"/>
            <ac:picMk id="9" creationId="{2DEB1041-A2CA-4F32-9D86-C5BECB9FE79E}"/>
          </ac:picMkLst>
        </pc:picChg>
        <pc:picChg chg="add mod">
          <ac:chgData name="Panzironi, Flavia" userId="2605e054-86b8-47a6-8c99-cd9580752c93" providerId="ADAL" clId="{AEAAEDEC-7AAA-47A7-8A2E-8330D1CAD628}" dt="2022-10-21T12:33:52.620" v="13909" actId="14100"/>
          <ac:picMkLst>
            <pc:docMk/>
            <pc:sldMk cId="2385433449" sldId="2146847741"/>
            <ac:picMk id="12" creationId="{DAFAF244-3919-40E6-ADA4-D23C9C6F6483}"/>
          </ac:picMkLst>
        </pc:picChg>
        <pc:picChg chg="add del mod">
          <ac:chgData name="Panzironi, Flavia" userId="2605e054-86b8-47a6-8c99-cd9580752c93" providerId="ADAL" clId="{AEAAEDEC-7AAA-47A7-8A2E-8330D1CAD628}" dt="2022-10-21T12:33:06.678" v="13902" actId="478"/>
          <ac:picMkLst>
            <pc:docMk/>
            <pc:sldMk cId="2385433449" sldId="2146847741"/>
            <ac:picMk id="146" creationId="{80FAD8FA-28C8-4755-A256-056922AFDABD}"/>
          </ac:picMkLst>
        </pc:picChg>
        <pc:picChg chg="add mod">
          <ac:chgData name="Panzironi, Flavia" userId="2605e054-86b8-47a6-8c99-cd9580752c93" providerId="ADAL" clId="{AEAAEDEC-7AAA-47A7-8A2E-8330D1CAD628}" dt="2022-10-21T12:33:33.238" v="13908" actId="14100"/>
          <ac:picMkLst>
            <pc:docMk/>
            <pc:sldMk cId="2385433449" sldId="2146847741"/>
            <ac:picMk id="147" creationId="{736DED9A-9D39-4123-BDD9-613D9F1A2532}"/>
          </ac:picMkLst>
        </pc:picChg>
        <pc:picChg chg="add mod">
          <ac:chgData name="Panzironi, Flavia" userId="2605e054-86b8-47a6-8c99-cd9580752c93" providerId="ADAL" clId="{AEAAEDEC-7AAA-47A7-8A2E-8330D1CAD628}" dt="2022-10-21T12:37:59.700" v="13911"/>
          <ac:picMkLst>
            <pc:docMk/>
            <pc:sldMk cId="2385433449" sldId="2146847741"/>
            <ac:picMk id="148" creationId="{361F01C0-E562-4793-95BE-3DEBD4B7CB6A}"/>
          </ac:picMkLst>
        </pc:picChg>
        <pc:picChg chg="add mod">
          <ac:chgData name="Panzironi, Flavia" userId="2605e054-86b8-47a6-8c99-cd9580752c93" providerId="ADAL" clId="{AEAAEDEC-7AAA-47A7-8A2E-8330D1CAD628}" dt="2022-10-21T12:54:39.387" v="14089"/>
          <ac:picMkLst>
            <pc:docMk/>
            <pc:sldMk cId="2385433449" sldId="2146847741"/>
            <ac:picMk id="150" creationId="{A4DBBB76-BF1C-4376-A297-3EF3D24AC06C}"/>
          </ac:picMkLst>
        </pc:picChg>
      </pc:sldChg>
      <pc:sldChg chg="addSp modSp add del modAnim">
        <pc:chgData name="Panzironi, Flavia" userId="2605e054-86b8-47a6-8c99-cd9580752c93" providerId="ADAL" clId="{AEAAEDEC-7AAA-47A7-8A2E-8330D1CAD628}" dt="2022-10-21T13:10:16.118" v="14637" actId="2696"/>
        <pc:sldMkLst>
          <pc:docMk/>
          <pc:sldMk cId="453883821" sldId="2146847742"/>
        </pc:sldMkLst>
        <pc:spChg chg="add mod">
          <ac:chgData name="Panzironi, Flavia" userId="2605e054-86b8-47a6-8c99-cd9580752c93" providerId="ADAL" clId="{AEAAEDEC-7AAA-47A7-8A2E-8330D1CAD628}" dt="2022-10-21T12:58:17.306" v="14097"/>
          <ac:spMkLst>
            <pc:docMk/>
            <pc:sldMk cId="453883821" sldId="2146847742"/>
            <ac:spMk id="148" creationId="{3A95CA30-8E15-4E3A-9642-CB6CE193B54D}"/>
          </ac:spMkLst>
        </pc:spChg>
        <pc:spChg chg="add mod">
          <ac:chgData name="Panzironi, Flavia" userId="2605e054-86b8-47a6-8c99-cd9580752c93" providerId="ADAL" clId="{AEAAEDEC-7AAA-47A7-8A2E-8330D1CAD628}" dt="2022-10-21T12:58:17.306" v="14097"/>
          <ac:spMkLst>
            <pc:docMk/>
            <pc:sldMk cId="453883821" sldId="2146847742"/>
            <ac:spMk id="149" creationId="{AF263611-1D15-49EC-8A28-77CF5555BE17}"/>
          </ac:spMkLst>
        </pc:spChg>
        <pc:picChg chg="add mod">
          <ac:chgData name="Panzironi, Flavia" userId="2605e054-86b8-47a6-8c99-cd9580752c93" providerId="ADAL" clId="{AEAAEDEC-7AAA-47A7-8A2E-8330D1CAD628}" dt="2022-10-21T12:54:33.060" v="14088"/>
          <ac:picMkLst>
            <pc:docMk/>
            <pc:sldMk cId="453883821" sldId="2146847742"/>
            <ac:picMk id="146" creationId="{58C746DF-029B-4F01-A9F0-92818E0AD599}"/>
          </ac:picMkLst>
        </pc:picChg>
      </pc:sldChg>
      <pc:sldChg chg="addSp delSp modSp add mod">
        <pc:chgData name="Panzironi, Flavia" userId="2605e054-86b8-47a6-8c99-cd9580752c93" providerId="ADAL" clId="{AEAAEDEC-7AAA-47A7-8A2E-8330D1CAD628}" dt="2022-10-21T14:39:02.056" v="14762" actId="13926"/>
        <pc:sldMkLst>
          <pc:docMk/>
          <pc:sldMk cId="3507147" sldId="2146847743"/>
        </pc:sldMkLst>
        <pc:spChg chg="add mod">
          <ac:chgData name="Panzironi, Flavia" userId="2605e054-86b8-47a6-8c99-cd9580752c93" providerId="ADAL" clId="{AEAAEDEC-7AAA-47A7-8A2E-8330D1CAD628}" dt="2022-10-21T12:51:12.735" v="14029" actId="14861"/>
          <ac:spMkLst>
            <pc:docMk/>
            <pc:sldMk cId="3507147" sldId="2146847743"/>
            <ac:spMk id="11" creationId="{DD2EF57C-3A18-4755-A7E6-21D3D8FD2AC4}"/>
          </ac:spMkLst>
        </pc:spChg>
        <pc:spChg chg="add mod">
          <ac:chgData name="Panzironi, Flavia" userId="2605e054-86b8-47a6-8c99-cd9580752c93" providerId="ADAL" clId="{AEAAEDEC-7AAA-47A7-8A2E-8330D1CAD628}" dt="2022-10-21T14:34:20.454" v="14677" actId="14100"/>
          <ac:spMkLst>
            <pc:docMk/>
            <pc:sldMk cId="3507147" sldId="2146847743"/>
            <ac:spMk id="21" creationId="{75780C03-4E27-41C4-A37E-FB20917DC31A}"/>
          </ac:spMkLst>
        </pc:spChg>
        <pc:spChg chg="ord">
          <ac:chgData name="Panzironi, Flavia" userId="2605e054-86b8-47a6-8c99-cd9580752c93" providerId="ADAL" clId="{AEAAEDEC-7AAA-47A7-8A2E-8330D1CAD628}" dt="2022-10-21T12:52:39.157" v="14038" actId="166"/>
          <ac:spMkLst>
            <pc:docMk/>
            <pc:sldMk cId="3507147" sldId="2146847743"/>
            <ac:spMk id="149" creationId="{C3CFF463-EE21-44B8-93D2-98FA45C50EE4}"/>
          </ac:spMkLst>
        </pc:spChg>
        <pc:spChg chg="add del mod">
          <ac:chgData name="Panzironi, Flavia" userId="2605e054-86b8-47a6-8c99-cd9580752c93" providerId="ADAL" clId="{AEAAEDEC-7AAA-47A7-8A2E-8330D1CAD628}" dt="2022-10-21T13:05:44.375" v="14627" actId="478"/>
          <ac:spMkLst>
            <pc:docMk/>
            <pc:sldMk cId="3507147" sldId="2146847743"/>
            <ac:spMk id="152" creationId="{1D973E94-1814-44F6-9E89-8F85D2C80E15}"/>
          </ac:spMkLst>
        </pc:spChg>
        <pc:spChg chg="add mod">
          <ac:chgData name="Panzironi, Flavia" userId="2605e054-86b8-47a6-8c99-cd9580752c93" providerId="ADAL" clId="{AEAAEDEC-7AAA-47A7-8A2E-8330D1CAD628}" dt="2022-10-21T14:39:02.056" v="14762" actId="13926"/>
          <ac:spMkLst>
            <pc:docMk/>
            <pc:sldMk cId="3507147" sldId="2146847743"/>
            <ac:spMk id="153" creationId="{9F495145-021B-4349-89C9-661FBDA8D671}"/>
          </ac:spMkLst>
        </pc:spChg>
        <pc:grpChg chg="mod">
          <ac:chgData name="Panzironi, Flavia" userId="2605e054-86b8-47a6-8c99-cd9580752c93" providerId="ADAL" clId="{AEAAEDEC-7AAA-47A7-8A2E-8330D1CAD628}" dt="2022-10-21T12:39:53.900" v="13993" actId="1076"/>
          <ac:grpSpMkLst>
            <pc:docMk/>
            <pc:sldMk cId="3507147" sldId="2146847743"/>
            <ac:grpSpMk id="5" creationId="{E5111B71-B230-47F5-BF31-7FE0461B5157}"/>
          </ac:grpSpMkLst>
        </pc:grpChg>
        <pc:picChg chg="add del mod">
          <ac:chgData name="Panzironi, Flavia" userId="2605e054-86b8-47a6-8c99-cd9580752c93" providerId="ADAL" clId="{AEAAEDEC-7AAA-47A7-8A2E-8330D1CAD628}" dt="2022-10-21T12:47:28.783" v="14005" actId="478"/>
          <ac:picMkLst>
            <pc:docMk/>
            <pc:sldMk cId="3507147" sldId="2146847743"/>
            <ac:picMk id="4" creationId="{225B407F-70FE-44DE-AF4C-8CC398082B9E}"/>
          </ac:picMkLst>
        </pc:picChg>
        <pc:picChg chg="add mod modCrop">
          <ac:chgData name="Panzironi, Flavia" userId="2605e054-86b8-47a6-8c99-cd9580752c93" providerId="ADAL" clId="{AEAAEDEC-7AAA-47A7-8A2E-8330D1CAD628}" dt="2022-10-21T12:50:24.669" v="14022" actId="14100"/>
          <ac:picMkLst>
            <pc:docMk/>
            <pc:sldMk cId="3507147" sldId="2146847743"/>
            <ac:picMk id="9" creationId="{1FD86C89-3388-45CC-8163-AA1F7BEC88CF}"/>
          </ac:picMkLst>
        </pc:picChg>
        <pc:picChg chg="add mod">
          <ac:chgData name="Panzironi, Flavia" userId="2605e054-86b8-47a6-8c99-cd9580752c93" providerId="ADAL" clId="{AEAAEDEC-7AAA-47A7-8A2E-8330D1CAD628}" dt="2022-10-21T12:52:33.634" v="14037" actId="1037"/>
          <ac:picMkLst>
            <pc:docMk/>
            <pc:sldMk cId="3507147" sldId="2146847743"/>
            <ac:picMk id="15" creationId="{ABCDBA6A-5E62-42DC-B6D6-56CA622E325F}"/>
          </ac:picMkLst>
        </pc:picChg>
        <pc:picChg chg="mod">
          <ac:chgData name="Panzironi, Flavia" userId="2605e054-86b8-47a6-8c99-cd9580752c93" providerId="ADAL" clId="{AEAAEDEC-7AAA-47A7-8A2E-8330D1CAD628}" dt="2022-10-21T12:53:16.949" v="14078" actId="1035"/>
          <ac:picMkLst>
            <pc:docMk/>
            <pc:sldMk cId="3507147" sldId="2146847743"/>
            <ac:picMk id="16" creationId="{2B8D3EF0-581D-495A-8E0A-666598519A50}"/>
          </ac:picMkLst>
        </pc:picChg>
        <pc:picChg chg="del">
          <ac:chgData name="Panzironi, Flavia" userId="2605e054-86b8-47a6-8c99-cd9580752c93" providerId="ADAL" clId="{AEAAEDEC-7AAA-47A7-8A2E-8330D1CAD628}" dt="2022-10-21T12:46:54.218" v="14002" actId="478"/>
          <ac:picMkLst>
            <pc:docMk/>
            <pc:sldMk cId="3507147" sldId="2146847743"/>
            <ac:picMk id="24" creationId="{DC4D94B1-1B0A-4E4E-B502-99C6990B8991}"/>
          </ac:picMkLst>
        </pc:picChg>
        <pc:picChg chg="mod">
          <ac:chgData name="Panzironi, Flavia" userId="2605e054-86b8-47a6-8c99-cd9580752c93" providerId="ADAL" clId="{AEAAEDEC-7AAA-47A7-8A2E-8330D1CAD628}" dt="2022-10-21T12:53:16.949" v="14078" actId="1035"/>
          <ac:picMkLst>
            <pc:docMk/>
            <pc:sldMk cId="3507147" sldId="2146847743"/>
            <ac:picMk id="29" creationId="{6EF58866-A67A-4D1E-8B5D-87A03405C236}"/>
          </ac:picMkLst>
        </pc:picChg>
        <pc:picChg chg="mod">
          <ac:chgData name="Panzironi, Flavia" userId="2605e054-86b8-47a6-8c99-cd9580752c93" providerId="ADAL" clId="{AEAAEDEC-7AAA-47A7-8A2E-8330D1CAD628}" dt="2022-10-21T12:39:29.588" v="13959" actId="1076"/>
          <ac:picMkLst>
            <pc:docMk/>
            <pc:sldMk cId="3507147" sldId="2146847743"/>
            <ac:picMk id="31" creationId="{A0E7C53C-780B-4C60-8B13-EA0346F6FEA0}"/>
          </ac:picMkLst>
        </pc:picChg>
        <pc:picChg chg="mod">
          <ac:chgData name="Panzironi, Flavia" userId="2605e054-86b8-47a6-8c99-cd9580752c93" providerId="ADAL" clId="{AEAAEDEC-7AAA-47A7-8A2E-8330D1CAD628}" dt="2022-10-21T12:53:16.949" v="14078" actId="1035"/>
          <ac:picMkLst>
            <pc:docMk/>
            <pc:sldMk cId="3507147" sldId="2146847743"/>
            <ac:picMk id="108" creationId="{A22F7C16-BAEA-49B2-9BFD-41886EBF0578}"/>
          </ac:picMkLst>
        </pc:picChg>
        <pc:picChg chg="mod">
          <ac:chgData name="Panzironi, Flavia" userId="2605e054-86b8-47a6-8c99-cd9580752c93" providerId="ADAL" clId="{AEAAEDEC-7AAA-47A7-8A2E-8330D1CAD628}" dt="2022-10-21T12:53:16.949" v="14078" actId="1035"/>
          <ac:picMkLst>
            <pc:docMk/>
            <pc:sldMk cId="3507147" sldId="2146847743"/>
            <ac:picMk id="109" creationId="{E6D05438-AD87-413C-9EB1-145B5362C6CC}"/>
          </ac:picMkLst>
        </pc:picChg>
        <pc:picChg chg="mod">
          <ac:chgData name="Panzironi, Flavia" userId="2605e054-86b8-47a6-8c99-cd9580752c93" providerId="ADAL" clId="{AEAAEDEC-7AAA-47A7-8A2E-8330D1CAD628}" dt="2022-10-21T12:53:16.949" v="14078" actId="1035"/>
          <ac:picMkLst>
            <pc:docMk/>
            <pc:sldMk cId="3507147" sldId="2146847743"/>
            <ac:picMk id="143" creationId="{491A48A6-6EFE-403D-BDD7-073FB47DC586}"/>
          </ac:picMkLst>
        </pc:picChg>
        <pc:picChg chg="add mod ord">
          <ac:chgData name="Panzironi, Flavia" userId="2605e054-86b8-47a6-8c99-cd9580752c93" providerId="ADAL" clId="{AEAAEDEC-7AAA-47A7-8A2E-8330D1CAD628}" dt="2022-10-21T12:49:00.775" v="14012" actId="1076"/>
          <ac:picMkLst>
            <pc:docMk/>
            <pc:sldMk cId="3507147" sldId="2146847743"/>
            <ac:picMk id="146" creationId="{DC7242FA-C0E2-4D58-BB87-384F7132ED34}"/>
          </ac:picMkLst>
        </pc:picChg>
        <pc:picChg chg="mod">
          <ac:chgData name="Panzironi, Flavia" userId="2605e054-86b8-47a6-8c99-cd9580752c93" providerId="ADAL" clId="{AEAAEDEC-7AAA-47A7-8A2E-8330D1CAD628}" dt="2022-10-21T12:54:09.507" v="14087" actId="1036"/>
          <ac:picMkLst>
            <pc:docMk/>
            <pc:sldMk cId="3507147" sldId="2146847743"/>
            <ac:picMk id="147" creationId="{736DED9A-9D39-4123-BDD9-613D9F1A2532}"/>
          </ac:picMkLst>
        </pc:picChg>
        <pc:picChg chg="add mod">
          <ac:chgData name="Panzironi, Flavia" userId="2605e054-86b8-47a6-8c99-cd9580752c93" providerId="ADAL" clId="{AEAAEDEC-7AAA-47A7-8A2E-8330D1CAD628}" dt="2022-10-21T12:53:28.622" v="14080" actId="1076"/>
          <ac:picMkLst>
            <pc:docMk/>
            <pc:sldMk cId="3507147" sldId="2146847743"/>
            <ac:picMk id="150" creationId="{655A4686-5D9D-4515-889C-D750AF8A28D9}"/>
          </ac:picMkLst>
        </pc:picChg>
        <pc:picChg chg="add mod">
          <ac:chgData name="Panzironi, Flavia" userId="2605e054-86b8-47a6-8c99-cd9580752c93" providerId="ADAL" clId="{AEAAEDEC-7AAA-47A7-8A2E-8330D1CAD628}" dt="2022-10-21T12:54:40.875" v="14090"/>
          <ac:picMkLst>
            <pc:docMk/>
            <pc:sldMk cId="3507147" sldId="2146847743"/>
            <ac:picMk id="151" creationId="{9DD00A21-AF86-4FB5-8519-023894E6B612}"/>
          </ac:picMkLst>
        </pc:picChg>
        <pc:cxnChg chg="add mod">
          <ac:chgData name="Panzironi, Flavia" userId="2605e054-86b8-47a6-8c99-cd9580752c93" providerId="ADAL" clId="{AEAAEDEC-7AAA-47A7-8A2E-8330D1CAD628}" dt="2022-10-21T12:53:56.653" v="14085" actId="14100"/>
          <ac:cxnSpMkLst>
            <pc:docMk/>
            <pc:sldMk cId="3507147" sldId="2146847743"/>
            <ac:cxnSpMk id="18" creationId="{7345472B-3301-465E-8A33-E53FABDAC42F}"/>
          </ac:cxnSpMkLst>
        </pc:cxnChg>
      </pc:sldChg>
      <pc:sldChg chg="addSp delSp modSp add mod ord">
        <pc:chgData name="Panzironi, Flavia" userId="2605e054-86b8-47a6-8c99-cd9580752c93" providerId="ADAL" clId="{AEAAEDEC-7AAA-47A7-8A2E-8330D1CAD628}" dt="2022-10-24T14:02:09.292" v="15093"/>
        <pc:sldMkLst>
          <pc:docMk/>
          <pc:sldMk cId="2635085996" sldId="2146847744"/>
        </pc:sldMkLst>
        <pc:spChg chg="del">
          <ac:chgData name="Panzironi, Flavia" userId="2605e054-86b8-47a6-8c99-cd9580752c93" providerId="ADAL" clId="{AEAAEDEC-7AAA-47A7-8A2E-8330D1CAD628}" dt="2022-10-21T12:58:30.807" v="14100" actId="478"/>
          <ac:spMkLst>
            <pc:docMk/>
            <pc:sldMk cId="2635085996" sldId="2146847744"/>
            <ac:spMk id="5" creationId="{5E27DF12-ECBB-4C8C-B034-F38290C935EE}"/>
          </ac:spMkLst>
        </pc:spChg>
        <pc:picChg chg="mod">
          <ac:chgData name="Panzironi, Flavia" userId="2605e054-86b8-47a6-8c99-cd9580752c93" providerId="ADAL" clId="{AEAAEDEC-7AAA-47A7-8A2E-8330D1CAD628}" dt="2022-10-24T14:02:09.292" v="15093"/>
          <ac:picMkLst>
            <pc:docMk/>
            <pc:sldMk cId="2635085996" sldId="2146847744"/>
            <ac:picMk id="18" creationId="{45EE197A-D59D-66DB-4932-9DBC73FEE67C}"/>
          </ac:picMkLst>
        </pc:picChg>
        <pc:picChg chg="add mod">
          <ac:chgData name="Panzironi, Flavia" userId="2605e054-86b8-47a6-8c99-cd9580752c93" providerId="ADAL" clId="{AEAAEDEC-7AAA-47A7-8A2E-8330D1CAD628}" dt="2022-10-21T12:58:50.044" v="14104"/>
          <ac:picMkLst>
            <pc:docMk/>
            <pc:sldMk cId="2635085996" sldId="2146847744"/>
            <ac:picMk id="147" creationId="{44BBF181-DE21-4E32-BE09-E5C8062C59EE}"/>
          </ac:picMkLst>
        </pc:picChg>
        <pc:picChg chg="add mod">
          <ac:chgData name="Panzironi, Flavia" userId="2605e054-86b8-47a6-8c99-cd9580752c93" providerId="ADAL" clId="{AEAAEDEC-7AAA-47A7-8A2E-8330D1CAD628}" dt="2022-10-21T12:58:43.268" v="14103" actId="1076"/>
          <ac:picMkLst>
            <pc:docMk/>
            <pc:sldMk cId="2635085996" sldId="2146847744"/>
            <ac:picMk id="151" creationId="{21FAD9F0-E510-4C93-B29A-3B8C27C8A912}"/>
          </ac:picMkLst>
        </pc:picChg>
      </pc:sldChg>
      <pc:sldChg chg="delSp modSp add mod">
        <pc:chgData name="Panzironi, Flavia" userId="2605e054-86b8-47a6-8c99-cd9580752c93" providerId="ADAL" clId="{AEAAEDEC-7AAA-47A7-8A2E-8330D1CAD628}" dt="2022-10-21T13:55:47.648" v="14663" actId="1076"/>
        <pc:sldMkLst>
          <pc:docMk/>
          <pc:sldMk cId="678516847" sldId="2146847745"/>
        </pc:sldMkLst>
        <pc:spChg chg="mod">
          <ac:chgData name="Panzironi, Flavia" userId="2605e054-86b8-47a6-8c99-cd9580752c93" providerId="ADAL" clId="{AEAAEDEC-7AAA-47A7-8A2E-8330D1CAD628}" dt="2022-10-21T13:55:28.618" v="14660" actId="14100"/>
          <ac:spMkLst>
            <pc:docMk/>
            <pc:sldMk cId="678516847" sldId="2146847745"/>
            <ac:spMk id="6" creationId="{42C423DD-5BE2-C274-00FF-B95A0F9B0C1B}"/>
          </ac:spMkLst>
        </pc:spChg>
        <pc:spChg chg="mod">
          <ac:chgData name="Panzironi, Flavia" userId="2605e054-86b8-47a6-8c99-cd9580752c93" providerId="ADAL" clId="{AEAAEDEC-7AAA-47A7-8A2E-8330D1CAD628}" dt="2022-10-21T13:28:56.674" v="14655" actId="1076"/>
          <ac:spMkLst>
            <pc:docMk/>
            <pc:sldMk cId="678516847" sldId="2146847745"/>
            <ac:spMk id="16" creationId="{47AF62F8-9A3B-C257-8CC3-25D63D6E9931}"/>
          </ac:spMkLst>
        </pc:spChg>
        <pc:spChg chg="mod">
          <ac:chgData name="Panzironi, Flavia" userId="2605e054-86b8-47a6-8c99-cd9580752c93" providerId="ADAL" clId="{AEAAEDEC-7AAA-47A7-8A2E-8330D1CAD628}" dt="2022-10-21T13:28:44.010" v="14652" actId="1076"/>
          <ac:spMkLst>
            <pc:docMk/>
            <pc:sldMk cId="678516847" sldId="2146847745"/>
            <ac:spMk id="35" creationId="{137D55A0-5775-B406-82F1-FA39DED71879}"/>
          </ac:spMkLst>
        </pc:spChg>
        <pc:spChg chg="del">
          <ac:chgData name="Panzironi, Flavia" userId="2605e054-86b8-47a6-8c99-cd9580752c93" providerId="ADAL" clId="{AEAAEDEC-7AAA-47A7-8A2E-8330D1CAD628}" dt="2022-10-21T13:28:37.307" v="14651" actId="478"/>
          <ac:spMkLst>
            <pc:docMk/>
            <pc:sldMk cId="678516847" sldId="2146847745"/>
            <ac:spMk id="56" creationId="{0CF92789-C6EF-4C83-D410-50D87771FA4D}"/>
          </ac:spMkLst>
        </pc:spChg>
        <pc:spChg chg="del">
          <ac:chgData name="Panzironi, Flavia" userId="2605e054-86b8-47a6-8c99-cd9580752c93" providerId="ADAL" clId="{AEAAEDEC-7AAA-47A7-8A2E-8330D1CAD628}" dt="2022-10-21T13:28:47.775" v="14654" actId="478"/>
          <ac:spMkLst>
            <pc:docMk/>
            <pc:sldMk cId="678516847" sldId="2146847745"/>
            <ac:spMk id="66" creationId="{408D9319-CE95-33BF-073B-E169FFB0721C}"/>
          </ac:spMkLst>
        </pc:spChg>
        <pc:spChg chg="mod">
          <ac:chgData name="Panzironi, Flavia" userId="2605e054-86b8-47a6-8c99-cd9580752c93" providerId="ADAL" clId="{AEAAEDEC-7AAA-47A7-8A2E-8330D1CAD628}" dt="2022-10-21T13:55:38.588" v="14662" actId="14100"/>
          <ac:spMkLst>
            <pc:docMk/>
            <pc:sldMk cId="678516847" sldId="2146847745"/>
            <ac:spMk id="74" creationId="{BEF4C2D4-2D1A-414E-B6D9-C940DE98BCD2}"/>
          </ac:spMkLst>
        </pc:spChg>
        <pc:spChg chg="del">
          <ac:chgData name="Panzironi, Flavia" userId="2605e054-86b8-47a6-8c99-cd9580752c93" providerId="ADAL" clId="{AEAAEDEC-7AAA-47A7-8A2E-8330D1CAD628}" dt="2022-10-21T13:22:27.218" v="14639" actId="478"/>
          <ac:spMkLst>
            <pc:docMk/>
            <pc:sldMk cId="678516847" sldId="2146847745"/>
            <ac:spMk id="85" creationId="{594DBD26-0EDA-44D3-913D-0568A8B04E60}"/>
          </ac:spMkLst>
        </pc:spChg>
        <pc:spChg chg="del">
          <ac:chgData name="Panzironi, Flavia" userId="2605e054-86b8-47a6-8c99-cd9580752c93" providerId="ADAL" clId="{AEAAEDEC-7AAA-47A7-8A2E-8330D1CAD628}" dt="2022-10-21T13:22:34.610" v="14640" actId="478"/>
          <ac:spMkLst>
            <pc:docMk/>
            <pc:sldMk cId="678516847" sldId="2146847745"/>
            <ac:spMk id="108" creationId="{62D87FBD-F75F-4A0E-A002-FA4E6535C567}"/>
          </ac:spMkLst>
        </pc:spChg>
        <pc:spChg chg="del">
          <ac:chgData name="Panzironi, Flavia" userId="2605e054-86b8-47a6-8c99-cd9580752c93" providerId="ADAL" clId="{AEAAEDEC-7AAA-47A7-8A2E-8330D1CAD628}" dt="2022-10-21T13:28:24.179" v="14647" actId="478"/>
          <ac:spMkLst>
            <pc:docMk/>
            <pc:sldMk cId="678516847" sldId="2146847745"/>
            <ac:spMk id="112" creationId="{D17EE41D-8FA6-4A33-AF56-627E5276364D}"/>
          </ac:spMkLst>
        </pc:spChg>
        <pc:spChg chg="del">
          <ac:chgData name="Panzironi, Flavia" userId="2605e054-86b8-47a6-8c99-cd9580752c93" providerId="ADAL" clId="{AEAAEDEC-7AAA-47A7-8A2E-8330D1CAD628}" dt="2022-10-21T13:28:31.116" v="14649" actId="478"/>
          <ac:spMkLst>
            <pc:docMk/>
            <pc:sldMk cId="678516847" sldId="2146847745"/>
            <ac:spMk id="114" creationId="{1356BEAA-96FD-4B5D-945F-BC2EF64017C8}"/>
          </ac:spMkLst>
        </pc:spChg>
        <pc:spChg chg="del">
          <ac:chgData name="Panzironi, Flavia" userId="2605e054-86b8-47a6-8c99-cd9580752c93" providerId="ADAL" clId="{AEAAEDEC-7AAA-47A7-8A2E-8330D1CAD628}" dt="2022-10-21T13:22:51.172" v="14642" actId="478"/>
          <ac:spMkLst>
            <pc:docMk/>
            <pc:sldMk cId="678516847" sldId="2146847745"/>
            <ac:spMk id="115" creationId="{BDC04B20-D68D-4605-AC9A-2DA6029E2C22}"/>
          </ac:spMkLst>
        </pc:spChg>
        <pc:spChg chg="del">
          <ac:chgData name="Panzironi, Flavia" userId="2605e054-86b8-47a6-8c99-cd9580752c93" providerId="ADAL" clId="{AEAAEDEC-7AAA-47A7-8A2E-8330D1CAD628}" dt="2022-10-21T13:23:06.181" v="14646" actId="478"/>
          <ac:spMkLst>
            <pc:docMk/>
            <pc:sldMk cId="678516847" sldId="2146847745"/>
            <ac:spMk id="116" creationId="{4443B7D4-D350-41CE-981F-490A7864CC8D}"/>
          </ac:spMkLst>
        </pc:spChg>
        <pc:spChg chg="del">
          <ac:chgData name="Panzironi, Flavia" userId="2605e054-86b8-47a6-8c99-cd9580752c93" providerId="ADAL" clId="{AEAAEDEC-7AAA-47A7-8A2E-8330D1CAD628}" dt="2022-10-21T13:22:57.507" v="14644" actId="478"/>
          <ac:spMkLst>
            <pc:docMk/>
            <pc:sldMk cId="678516847" sldId="2146847745"/>
            <ac:spMk id="121" creationId="{434CB1D0-9687-4DB0-83BB-6095D6E68CC3}"/>
          </ac:spMkLst>
        </pc:spChg>
        <pc:spChg chg="del">
          <ac:chgData name="Panzironi, Flavia" userId="2605e054-86b8-47a6-8c99-cd9580752c93" providerId="ADAL" clId="{AEAAEDEC-7AAA-47A7-8A2E-8330D1CAD628}" dt="2022-10-21T13:23:00.279" v="14645" actId="478"/>
          <ac:spMkLst>
            <pc:docMk/>
            <pc:sldMk cId="678516847" sldId="2146847745"/>
            <ac:spMk id="122" creationId="{6DE56452-F0F4-4D63-BC14-E6E3CA072531}"/>
          </ac:spMkLst>
        </pc:spChg>
        <pc:spChg chg="del">
          <ac:chgData name="Panzironi, Flavia" userId="2605e054-86b8-47a6-8c99-cd9580752c93" providerId="ADAL" clId="{AEAAEDEC-7AAA-47A7-8A2E-8330D1CAD628}" dt="2022-10-21T13:22:42.449" v="14641" actId="478"/>
          <ac:spMkLst>
            <pc:docMk/>
            <pc:sldMk cId="678516847" sldId="2146847745"/>
            <ac:spMk id="123" creationId="{3B1B23F1-4F2A-4A0D-A71B-04560B19A331}"/>
          </ac:spMkLst>
        </pc:spChg>
        <pc:spChg chg="del">
          <ac:chgData name="Panzironi, Flavia" userId="2605e054-86b8-47a6-8c99-cd9580752c93" providerId="ADAL" clId="{AEAAEDEC-7AAA-47A7-8A2E-8330D1CAD628}" dt="2022-10-21T13:22:55.312" v="14643" actId="478"/>
          <ac:spMkLst>
            <pc:docMk/>
            <pc:sldMk cId="678516847" sldId="2146847745"/>
            <ac:spMk id="124" creationId="{454A6AE9-AA1D-4BCC-A250-73F7D903CD23}"/>
          </ac:spMkLst>
        </pc:spChg>
        <pc:spChg chg="mod">
          <ac:chgData name="Panzironi, Flavia" userId="2605e054-86b8-47a6-8c99-cd9580752c93" providerId="ADAL" clId="{AEAAEDEC-7AAA-47A7-8A2E-8330D1CAD628}" dt="2022-10-21T13:29:06.049" v="14657" actId="14100"/>
          <ac:spMkLst>
            <pc:docMk/>
            <pc:sldMk cId="678516847" sldId="2146847745"/>
            <ac:spMk id="141" creationId="{A284B86C-3EF0-4556-AEEF-A751A057125E}"/>
          </ac:spMkLst>
        </pc:spChg>
        <pc:spChg chg="mod">
          <ac:chgData name="Panzironi, Flavia" userId="2605e054-86b8-47a6-8c99-cd9580752c93" providerId="ADAL" clId="{AEAAEDEC-7AAA-47A7-8A2E-8330D1CAD628}" dt="2022-10-21T13:55:47.648" v="14663" actId="1076"/>
          <ac:spMkLst>
            <pc:docMk/>
            <pc:sldMk cId="678516847" sldId="2146847745"/>
            <ac:spMk id="142" creationId="{5FB3963E-AFB3-44F3-841E-3E6A5674D0F8}"/>
          </ac:spMkLst>
        </pc:spChg>
        <pc:spChg chg="mod">
          <ac:chgData name="Panzironi, Flavia" userId="2605e054-86b8-47a6-8c99-cd9580752c93" providerId="ADAL" clId="{AEAAEDEC-7AAA-47A7-8A2E-8330D1CAD628}" dt="2022-10-21T13:55:32.564" v="14661" actId="14100"/>
          <ac:spMkLst>
            <pc:docMk/>
            <pc:sldMk cId="678516847" sldId="2146847745"/>
            <ac:spMk id="171" creationId="{8662425B-189F-4438-B7D7-68A9FE167C13}"/>
          </ac:spMkLst>
        </pc:spChg>
        <pc:picChg chg="mod">
          <ac:chgData name="Panzironi, Flavia" userId="2605e054-86b8-47a6-8c99-cd9580752c93" providerId="ADAL" clId="{AEAAEDEC-7AAA-47A7-8A2E-8330D1CAD628}" dt="2022-10-21T13:29:15.322" v="14658" actId="1035"/>
          <ac:picMkLst>
            <pc:docMk/>
            <pc:sldMk cId="678516847" sldId="2146847745"/>
            <ac:picMk id="61" creationId="{0836A898-3B65-1CDB-3920-9AF5C81AE8C1}"/>
          </ac:picMkLst>
        </pc:picChg>
        <pc:picChg chg="del">
          <ac:chgData name="Panzironi, Flavia" userId="2605e054-86b8-47a6-8c99-cd9580752c93" providerId="ADAL" clId="{AEAAEDEC-7AAA-47A7-8A2E-8330D1CAD628}" dt="2022-10-21T13:28:28.473" v="14648" actId="478"/>
          <ac:picMkLst>
            <pc:docMk/>
            <pc:sldMk cId="678516847" sldId="2146847745"/>
            <ac:picMk id="265" creationId="{08EC3075-20B1-F13B-3469-B24519D5CC2A}"/>
          </ac:picMkLst>
        </pc:picChg>
      </pc:sldChg>
      <pc:sldChg chg="addSp modSp add mod">
        <pc:chgData name="Panzironi, Flavia" userId="2605e054-86b8-47a6-8c99-cd9580752c93" providerId="ADAL" clId="{AEAAEDEC-7AAA-47A7-8A2E-8330D1CAD628}" dt="2022-10-21T14:10:32.678" v="14673" actId="1076"/>
        <pc:sldMkLst>
          <pc:docMk/>
          <pc:sldMk cId="4092376154" sldId="2146847746"/>
        </pc:sldMkLst>
        <pc:spChg chg="mod">
          <ac:chgData name="Panzironi, Flavia" userId="2605e054-86b8-47a6-8c99-cd9580752c93" providerId="ADAL" clId="{AEAAEDEC-7AAA-47A7-8A2E-8330D1CAD628}" dt="2022-10-21T14:09:13.759" v="14669"/>
          <ac:spMkLst>
            <pc:docMk/>
            <pc:sldMk cId="4092376154" sldId="2146847746"/>
            <ac:spMk id="158" creationId="{A6B57A61-F945-4F27-9BD3-D7653F0E731D}"/>
          </ac:spMkLst>
        </pc:spChg>
        <pc:spChg chg="mod">
          <ac:chgData name="Panzironi, Flavia" userId="2605e054-86b8-47a6-8c99-cd9580752c93" providerId="ADAL" clId="{AEAAEDEC-7AAA-47A7-8A2E-8330D1CAD628}" dt="2022-10-21T14:09:13.759" v="14669"/>
          <ac:spMkLst>
            <pc:docMk/>
            <pc:sldMk cId="4092376154" sldId="2146847746"/>
            <ac:spMk id="160" creationId="{142A6F6D-5211-4512-9043-34C16E634F3E}"/>
          </ac:spMkLst>
        </pc:spChg>
        <pc:spChg chg="mod">
          <ac:chgData name="Panzironi, Flavia" userId="2605e054-86b8-47a6-8c99-cd9580752c93" providerId="ADAL" clId="{AEAAEDEC-7AAA-47A7-8A2E-8330D1CAD628}" dt="2022-10-21T14:09:13.759" v="14669"/>
          <ac:spMkLst>
            <pc:docMk/>
            <pc:sldMk cId="4092376154" sldId="2146847746"/>
            <ac:spMk id="161" creationId="{03CCBF60-2441-4A19-ADCC-7A14E09AAFB2}"/>
          </ac:spMkLst>
        </pc:spChg>
        <pc:grpChg chg="add mod">
          <ac:chgData name="Panzironi, Flavia" userId="2605e054-86b8-47a6-8c99-cd9580752c93" providerId="ADAL" clId="{AEAAEDEC-7AAA-47A7-8A2E-8330D1CAD628}" dt="2022-10-21T14:10:32.678" v="14673" actId="1076"/>
          <ac:grpSpMkLst>
            <pc:docMk/>
            <pc:sldMk cId="4092376154" sldId="2146847746"/>
            <ac:grpSpMk id="157" creationId="{E0263798-E0E6-4A4C-A142-BA8A374BE72D}"/>
          </ac:grpSpMkLst>
        </pc:grpChg>
        <pc:picChg chg="mod">
          <ac:chgData name="Panzironi, Flavia" userId="2605e054-86b8-47a6-8c99-cd9580752c93" providerId="ADAL" clId="{AEAAEDEC-7AAA-47A7-8A2E-8330D1CAD628}" dt="2022-10-21T14:09:13.759" v="14669"/>
          <ac:picMkLst>
            <pc:docMk/>
            <pc:sldMk cId="4092376154" sldId="2146847746"/>
            <ac:picMk id="159" creationId="{95EDF29E-876C-405C-8B5A-58295C475534}"/>
          </ac:picMkLst>
        </pc:picChg>
        <pc:picChg chg="mod">
          <ac:chgData name="Panzironi, Flavia" userId="2605e054-86b8-47a6-8c99-cd9580752c93" providerId="ADAL" clId="{AEAAEDEC-7AAA-47A7-8A2E-8330D1CAD628}" dt="2022-10-21T14:09:13.759" v="14669"/>
          <ac:picMkLst>
            <pc:docMk/>
            <pc:sldMk cId="4092376154" sldId="2146847746"/>
            <ac:picMk id="163" creationId="{8FB87D88-D772-48ED-88B2-E1D4BFC78505}"/>
          </ac:picMkLst>
        </pc:picChg>
        <pc:cxnChg chg="mod">
          <ac:chgData name="Panzironi, Flavia" userId="2605e054-86b8-47a6-8c99-cd9580752c93" providerId="ADAL" clId="{AEAAEDEC-7AAA-47A7-8A2E-8330D1CAD628}" dt="2022-10-21T14:09:13.759" v="14669"/>
          <ac:cxnSpMkLst>
            <pc:docMk/>
            <pc:sldMk cId="4092376154" sldId="2146847746"/>
            <ac:cxnSpMk id="162" creationId="{FFAB6A82-87CE-47EB-8C6F-686574B85F92}"/>
          </ac:cxnSpMkLst>
        </pc:cxnChg>
        <pc:cxnChg chg="mod">
          <ac:chgData name="Panzironi, Flavia" userId="2605e054-86b8-47a6-8c99-cd9580752c93" providerId="ADAL" clId="{AEAAEDEC-7AAA-47A7-8A2E-8330D1CAD628}" dt="2022-10-21T14:09:13.759" v="14669"/>
          <ac:cxnSpMkLst>
            <pc:docMk/>
            <pc:sldMk cId="4092376154" sldId="2146847746"/>
            <ac:cxnSpMk id="164" creationId="{FFCBD8D3-498B-4C44-BDBE-F0A2D9FFBA04}"/>
          </ac:cxnSpMkLst>
        </pc:cxnChg>
        <pc:cxnChg chg="add mod">
          <ac:chgData name="Panzironi, Flavia" userId="2605e054-86b8-47a6-8c99-cd9580752c93" providerId="ADAL" clId="{AEAAEDEC-7AAA-47A7-8A2E-8330D1CAD628}" dt="2022-10-21T14:10:27.114" v="14672"/>
          <ac:cxnSpMkLst>
            <pc:docMk/>
            <pc:sldMk cId="4092376154" sldId="2146847746"/>
            <ac:cxnSpMk id="165" creationId="{CE2BC559-4470-409F-A878-7FA940E26858}"/>
          </ac:cxnSpMkLst>
        </pc:cxnChg>
      </pc:sldChg>
      <pc:sldChg chg="delSp modSp add mod">
        <pc:chgData name="Panzironi, Flavia" userId="2605e054-86b8-47a6-8c99-cd9580752c93" providerId="ADAL" clId="{AEAAEDEC-7AAA-47A7-8A2E-8330D1CAD628}" dt="2022-10-21T14:09:04.710" v="14668" actId="478"/>
        <pc:sldMkLst>
          <pc:docMk/>
          <pc:sldMk cId="3068018182" sldId="2146847747"/>
        </pc:sldMkLst>
        <pc:spChg chg="del">
          <ac:chgData name="Panzironi, Flavia" userId="2605e054-86b8-47a6-8c99-cd9580752c93" providerId="ADAL" clId="{AEAAEDEC-7AAA-47A7-8A2E-8330D1CAD628}" dt="2022-10-21T14:08:59.951" v="14666" actId="478"/>
          <ac:spMkLst>
            <pc:docMk/>
            <pc:sldMk cId="3068018182" sldId="2146847747"/>
            <ac:spMk id="21" creationId="{75780C03-4E27-41C4-A37E-FB20917DC31A}"/>
          </ac:spMkLst>
        </pc:spChg>
        <pc:spChg chg="del">
          <ac:chgData name="Panzironi, Flavia" userId="2605e054-86b8-47a6-8c99-cd9580752c93" providerId="ADAL" clId="{AEAAEDEC-7AAA-47A7-8A2E-8330D1CAD628}" dt="2022-10-21T14:09:04.710" v="14668" actId="478"/>
          <ac:spMkLst>
            <pc:docMk/>
            <pc:sldMk cId="3068018182" sldId="2146847747"/>
            <ac:spMk id="149" creationId="{C3CFF463-EE21-44B8-93D2-98FA45C50EE4}"/>
          </ac:spMkLst>
        </pc:spChg>
        <pc:cxnChg chg="del mod">
          <ac:chgData name="Panzironi, Flavia" userId="2605e054-86b8-47a6-8c99-cd9580752c93" providerId="ADAL" clId="{AEAAEDEC-7AAA-47A7-8A2E-8330D1CAD628}" dt="2022-10-21T14:09:02.759" v="14667" actId="478"/>
          <ac:cxnSpMkLst>
            <pc:docMk/>
            <pc:sldMk cId="3068018182" sldId="2146847747"/>
            <ac:cxnSpMk id="18" creationId="{7345472B-3301-465E-8A33-E53FABDAC42F}"/>
          </ac:cxnSpMkLst>
        </pc:cxnChg>
      </pc:sldChg>
      <pc:sldChg chg="add setBg">
        <pc:chgData name="Panzironi, Flavia" userId="2605e054-86b8-47a6-8c99-cd9580752c93" providerId="ADAL" clId="{AEAAEDEC-7AAA-47A7-8A2E-8330D1CAD628}" dt="2022-10-21T14:10:43.649" v="14674"/>
        <pc:sldMkLst>
          <pc:docMk/>
          <pc:sldMk cId="1844728315" sldId="2146847748"/>
        </pc:sldMkLst>
      </pc:sldChg>
      <pc:sldChg chg="add">
        <pc:chgData name="Panzironi, Flavia" userId="2605e054-86b8-47a6-8c99-cd9580752c93" providerId="ADAL" clId="{AEAAEDEC-7AAA-47A7-8A2E-8330D1CAD628}" dt="2022-10-21T14:10:43.649" v="14674"/>
        <pc:sldMkLst>
          <pc:docMk/>
          <pc:sldMk cId="660178133" sldId="2146847749"/>
        </pc:sldMkLst>
      </pc:sldChg>
    </pc:docChg>
  </pc:docChgLst>
  <pc:docChgLst>
    <pc:chgData name="De Marinis, Roberta Vita" userId="dc24b251-f01b-455d-bf89-e2be86f657a2" providerId="ADAL" clId="{47ED5DD9-ED3A-458C-98C2-93FC16F18D55}"/>
    <pc:docChg chg="undo custSel modSld">
      <pc:chgData name="De Marinis, Roberta Vita" userId="dc24b251-f01b-455d-bf89-e2be86f657a2" providerId="ADAL" clId="{47ED5DD9-ED3A-458C-98C2-93FC16F18D55}" dt="2022-09-07T08:28:02.413" v="2" actId="1076"/>
      <pc:docMkLst>
        <pc:docMk/>
      </pc:docMkLst>
      <pc:sldChg chg="modSp mod">
        <pc:chgData name="De Marinis, Roberta Vita" userId="dc24b251-f01b-455d-bf89-e2be86f657a2" providerId="ADAL" clId="{47ED5DD9-ED3A-458C-98C2-93FC16F18D55}" dt="2022-09-07T08:28:02.413" v="2" actId="1076"/>
        <pc:sldMkLst>
          <pc:docMk/>
          <pc:sldMk cId="3375156861" sldId="2146847586"/>
        </pc:sldMkLst>
        <pc:spChg chg="mod">
          <ac:chgData name="De Marinis, Roberta Vita" userId="dc24b251-f01b-455d-bf89-e2be86f657a2" providerId="ADAL" clId="{47ED5DD9-ED3A-458C-98C2-93FC16F18D55}" dt="2022-09-07T08:27:54.004" v="0" actId="14100"/>
          <ac:spMkLst>
            <pc:docMk/>
            <pc:sldMk cId="3375156861" sldId="2146847586"/>
            <ac:spMk id="135" creationId="{93CBA148-3119-49C1-8837-A0CD5EA48036}"/>
          </ac:spMkLst>
        </pc:spChg>
        <pc:grpChg chg="mod">
          <ac:chgData name="De Marinis, Roberta Vita" userId="dc24b251-f01b-455d-bf89-e2be86f657a2" providerId="ADAL" clId="{47ED5DD9-ED3A-458C-98C2-93FC16F18D55}" dt="2022-09-07T08:28:02.413" v="2" actId="1076"/>
          <ac:grpSpMkLst>
            <pc:docMk/>
            <pc:sldMk cId="3375156861" sldId="2146847586"/>
            <ac:grpSpMk id="173" creationId="{9D5631C7-DA4F-404F-B8C3-246AB4BFD52B}"/>
          </ac:grpSpMkLst>
        </pc:grpChg>
      </pc:sldChg>
    </pc:docChg>
  </pc:docChgLst>
  <pc:docChgLst>
    <pc:chgData name="De Marinis, Roberta V." userId="dc24b251-f01b-455d-bf89-e2be86f657a2" providerId="ADAL" clId="{9EFB168F-D70C-449F-BBCC-81D1A8F940E2}"/>
    <pc:docChg chg="undo redo custSel delSld modSld modSection">
      <pc:chgData name="De Marinis, Roberta V." userId="dc24b251-f01b-455d-bf89-e2be86f657a2" providerId="ADAL" clId="{9EFB168F-D70C-449F-BBCC-81D1A8F940E2}" dt="2022-06-22T15:36:16.269" v="1192" actId="478"/>
      <pc:docMkLst>
        <pc:docMk/>
      </pc:docMkLst>
      <pc:sldChg chg="addSp modSp mod">
        <pc:chgData name="De Marinis, Roberta V." userId="dc24b251-f01b-455d-bf89-e2be86f657a2" providerId="ADAL" clId="{9EFB168F-D70C-449F-BBCC-81D1A8F940E2}" dt="2022-06-22T08:20:39.265" v="573" actId="1076"/>
        <pc:sldMkLst>
          <pc:docMk/>
          <pc:sldMk cId="369659141" sldId="2146846847"/>
        </pc:sldMkLst>
        <pc:picChg chg="add mod">
          <ac:chgData name="De Marinis, Roberta V." userId="dc24b251-f01b-455d-bf89-e2be86f657a2" providerId="ADAL" clId="{9EFB168F-D70C-449F-BBCC-81D1A8F940E2}" dt="2022-06-22T08:20:39.265" v="573" actId="1076"/>
          <ac:picMkLst>
            <pc:docMk/>
            <pc:sldMk cId="369659141" sldId="2146846847"/>
            <ac:picMk id="179" creationId="{F22763B5-F7A0-41A6-629F-157DD6B04ABA}"/>
          </ac:picMkLst>
        </pc:picChg>
        <pc:picChg chg="add mod">
          <ac:chgData name="De Marinis, Roberta V." userId="dc24b251-f01b-455d-bf89-e2be86f657a2" providerId="ADAL" clId="{9EFB168F-D70C-449F-BBCC-81D1A8F940E2}" dt="2022-06-22T08:20:39.265" v="573" actId="1076"/>
          <ac:picMkLst>
            <pc:docMk/>
            <pc:sldMk cId="369659141" sldId="2146846847"/>
            <ac:picMk id="180" creationId="{85708836-52D9-D756-25FF-0BA272929337}"/>
          </ac:picMkLst>
        </pc:picChg>
      </pc:sldChg>
      <pc:sldChg chg="addSp delSp modSp mod">
        <pc:chgData name="De Marinis, Roberta V." userId="dc24b251-f01b-455d-bf89-e2be86f657a2" providerId="ADAL" clId="{9EFB168F-D70C-449F-BBCC-81D1A8F940E2}" dt="2022-06-22T07:51:45.995" v="477" actId="20577"/>
        <pc:sldMkLst>
          <pc:docMk/>
          <pc:sldMk cId="1146221580" sldId="2146846865"/>
        </pc:sldMkLst>
        <pc:spChg chg="add del mod">
          <ac:chgData name="De Marinis, Roberta V." userId="dc24b251-f01b-455d-bf89-e2be86f657a2" providerId="ADAL" clId="{9EFB168F-D70C-449F-BBCC-81D1A8F940E2}" dt="2022-06-21T16:21:38.134" v="138" actId="478"/>
          <ac:spMkLst>
            <pc:docMk/>
            <pc:sldMk cId="1146221580" sldId="2146846865"/>
            <ac:spMk id="4" creationId="{53C03BBC-CA54-A985-9A6E-6F1BC8B955E7}"/>
          </ac:spMkLst>
        </pc:spChg>
        <pc:spChg chg="mod">
          <ac:chgData name="De Marinis, Roberta V." userId="dc24b251-f01b-455d-bf89-e2be86f657a2" providerId="ADAL" clId="{9EFB168F-D70C-449F-BBCC-81D1A8F940E2}" dt="2022-06-22T07:51:45.995" v="477" actId="20577"/>
          <ac:spMkLst>
            <pc:docMk/>
            <pc:sldMk cId="1146221580" sldId="2146846865"/>
            <ac:spMk id="113" creationId="{C8D1D7D3-5861-496A-BC46-EE5A3E85DA96}"/>
          </ac:spMkLst>
        </pc:spChg>
        <pc:picChg chg="del">
          <ac:chgData name="De Marinis, Roberta V." userId="dc24b251-f01b-455d-bf89-e2be86f657a2" providerId="ADAL" clId="{9EFB168F-D70C-449F-BBCC-81D1A8F940E2}" dt="2022-06-21T16:21:09.902" v="133" actId="478"/>
          <ac:picMkLst>
            <pc:docMk/>
            <pc:sldMk cId="1146221580" sldId="2146846865"/>
            <ac:picMk id="6" creationId="{2AA77829-F822-42EA-9130-62B6C637F7B4}"/>
          </ac:picMkLst>
        </pc:picChg>
        <pc:picChg chg="add mod">
          <ac:chgData name="De Marinis, Roberta V." userId="dc24b251-f01b-455d-bf89-e2be86f657a2" providerId="ADAL" clId="{9EFB168F-D70C-449F-BBCC-81D1A8F940E2}" dt="2022-06-21T16:22:21.946" v="143" actId="1076"/>
          <ac:picMkLst>
            <pc:docMk/>
            <pc:sldMk cId="1146221580" sldId="2146846865"/>
            <ac:picMk id="8" creationId="{AA8201BF-EAA4-B318-4902-08FDFB8DE2A8}"/>
          </ac:picMkLst>
        </pc:picChg>
        <pc:picChg chg="add del mod">
          <ac:chgData name="De Marinis, Roberta V." userId="dc24b251-f01b-455d-bf89-e2be86f657a2" providerId="ADAL" clId="{9EFB168F-D70C-449F-BBCC-81D1A8F940E2}" dt="2022-06-21T16:22:13.347" v="140" actId="478"/>
          <ac:picMkLst>
            <pc:docMk/>
            <pc:sldMk cId="1146221580" sldId="2146846865"/>
            <ac:picMk id="111" creationId="{C06A7A1B-1479-C012-7F60-6C8D9E4D12F9}"/>
          </ac:picMkLst>
        </pc:picChg>
      </pc:sldChg>
      <pc:sldChg chg="addSp delSp modSp mod">
        <pc:chgData name="De Marinis, Roberta V." userId="dc24b251-f01b-455d-bf89-e2be86f657a2" providerId="ADAL" clId="{9EFB168F-D70C-449F-BBCC-81D1A8F940E2}" dt="2022-06-22T07:52:37.699" v="529" actId="20577"/>
        <pc:sldMkLst>
          <pc:docMk/>
          <pc:sldMk cId="4129212682" sldId="2146846888"/>
        </pc:sldMkLst>
        <pc:spChg chg="mod">
          <ac:chgData name="De Marinis, Roberta V." userId="dc24b251-f01b-455d-bf89-e2be86f657a2" providerId="ADAL" clId="{9EFB168F-D70C-449F-BBCC-81D1A8F940E2}" dt="2022-06-22T07:52:37.699" v="529" actId="20577"/>
          <ac:spMkLst>
            <pc:docMk/>
            <pc:sldMk cId="4129212682" sldId="2146846888"/>
            <ac:spMk id="47" creationId="{D8B5CBA8-5372-424A-9C7E-B6226F7823B5}"/>
          </ac:spMkLst>
        </pc:spChg>
        <pc:picChg chg="add mod">
          <ac:chgData name="De Marinis, Roberta V." userId="dc24b251-f01b-455d-bf89-e2be86f657a2" providerId="ADAL" clId="{9EFB168F-D70C-449F-BBCC-81D1A8F940E2}" dt="2022-06-21T16:24:24.515" v="153" actId="1076"/>
          <ac:picMkLst>
            <pc:docMk/>
            <pc:sldMk cId="4129212682" sldId="2146846888"/>
            <ac:picMk id="102" creationId="{27578A3D-570A-79EB-FC63-8EAB504A1766}"/>
          </ac:picMkLst>
        </pc:picChg>
        <pc:picChg chg="add mod">
          <ac:chgData name="De Marinis, Roberta V." userId="dc24b251-f01b-455d-bf89-e2be86f657a2" providerId="ADAL" clId="{9EFB168F-D70C-449F-BBCC-81D1A8F940E2}" dt="2022-06-21T16:24:24.515" v="153" actId="1076"/>
          <ac:picMkLst>
            <pc:docMk/>
            <pc:sldMk cId="4129212682" sldId="2146846888"/>
            <ac:picMk id="103" creationId="{59B2D910-5A3F-E859-6D43-6A2710A7E467}"/>
          </ac:picMkLst>
        </pc:picChg>
        <pc:picChg chg="add mod">
          <ac:chgData name="De Marinis, Roberta V." userId="dc24b251-f01b-455d-bf89-e2be86f657a2" providerId="ADAL" clId="{9EFB168F-D70C-449F-BBCC-81D1A8F940E2}" dt="2022-06-21T16:24:24.515" v="153" actId="1076"/>
          <ac:picMkLst>
            <pc:docMk/>
            <pc:sldMk cId="4129212682" sldId="2146846888"/>
            <ac:picMk id="104" creationId="{27A52CF2-2B47-26E4-24D0-908C53DFEF21}"/>
          </ac:picMkLst>
        </pc:picChg>
        <pc:picChg chg="add mod">
          <ac:chgData name="De Marinis, Roberta V." userId="dc24b251-f01b-455d-bf89-e2be86f657a2" providerId="ADAL" clId="{9EFB168F-D70C-449F-BBCC-81D1A8F940E2}" dt="2022-06-21T16:24:24.515" v="153" actId="1076"/>
          <ac:picMkLst>
            <pc:docMk/>
            <pc:sldMk cId="4129212682" sldId="2146846888"/>
            <ac:picMk id="105" creationId="{4469C6BC-EED5-1F6D-A2C5-A0188B6A2FE5}"/>
          </ac:picMkLst>
        </pc:picChg>
        <pc:picChg chg="add mod">
          <ac:chgData name="De Marinis, Roberta V." userId="dc24b251-f01b-455d-bf89-e2be86f657a2" providerId="ADAL" clId="{9EFB168F-D70C-449F-BBCC-81D1A8F940E2}" dt="2022-06-21T16:24:24.515" v="153" actId="1076"/>
          <ac:picMkLst>
            <pc:docMk/>
            <pc:sldMk cId="4129212682" sldId="2146846888"/>
            <ac:picMk id="106" creationId="{2BF0DF00-7EF6-6026-1EAE-8E09935CEF43}"/>
          </ac:picMkLst>
        </pc:picChg>
        <pc:picChg chg="del">
          <ac:chgData name="De Marinis, Roberta V." userId="dc24b251-f01b-455d-bf89-e2be86f657a2" providerId="ADAL" clId="{9EFB168F-D70C-449F-BBCC-81D1A8F940E2}" dt="2022-06-21T16:24:07.467" v="145" actId="478"/>
          <ac:picMkLst>
            <pc:docMk/>
            <pc:sldMk cId="4129212682" sldId="2146846888"/>
            <ac:picMk id="147" creationId="{F84248F2-B00B-4A5F-B2E6-9FA50AC81545}"/>
          </ac:picMkLst>
        </pc:picChg>
        <pc:picChg chg="del mod">
          <ac:chgData name="De Marinis, Roberta V." userId="dc24b251-f01b-455d-bf89-e2be86f657a2" providerId="ADAL" clId="{9EFB168F-D70C-449F-BBCC-81D1A8F940E2}" dt="2022-06-21T16:24:11.802" v="147" actId="478"/>
          <ac:picMkLst>
            <pc:docMk/>
            <pc:sldMk cId="4129212682" sldId="2146846888"/>
            <ac:picMk id="162" creationId="{86754C4B-1DC6-48D1-B7F2-B37F471760C3}"/>
          </ac:picMkLst>
        </pc:picChg>
        <pc:picChg chg="del">
          <ac:chgData name="De Marinis, Roberta V." userId="dc24b251-f01b-455d-bf89-e2be86f657a2" providerId="ADAL" clId="{9EFB168F-D70C-449F-BBCC-81D1A8F940E2}" dt="2022-06-21T16:24:20.171" v="151" actId="478"/>
          <ac:picMkLst>
            <pc:docMk/>
            <pc:sldMk cId="4129212682" sldId="2146846888"/>
            <ac:picMk id="163" creationId="{DF64B25D-227F-4F14-8F0E-F6C199C238E0}"/>
          </ac:picMkLst>
        </pc:picChg>
        <pc:picChg chg="del">
          <ac:chgData name="De Marinis, Roberta V." userId="dc24b251-f01b-455d-bf89-e2be86f657a2" providerId="ADAL" clId="{9EFB168F-D70C-449F-BBCC-81D1A8F940E2}" dt="2022-06-21T16:24:17.555" v="150" actId="478"/>
          <ac:picMkLst>
            <pc:docMk/>
            <pc:sldMk cId="4129212682" sldId="2146846888"/>
            <ac:picMk id="164" creationId="{6056E31F-5EFB-49B0-BF1D-F195111B56E8}"/>
          </ac:picMkLst>
        </pc:picChg>
        <pc:picChg chg="del">
          <ac:chgData name="De Marinis, Roberta V." userId="dc24b251-f01b-455d-bf89-e2be86f657a2" providerId="ADAL" clId="{9EFB168F-D70C-449F-BBCC-81D1A8F940E2}" dt="2022-06-21T16:24:15.233" v="149" actId="478"/>
          <ac:picMkLst>
            <pc:docMk/>
            <pc:sldMk cId="4129212682" sldId="2146846888"/>
            <ac:picMk id="165" creationId="{4A7B0F16-3D9F-407A-853A-1E9F4F1A5334}"/>
          </ac:picMkLst>
        </pc:picChg>
        <pc:picChg chg="del">
          <ac:chgData name="De Marinis, Roberta V." userId="dc24b251-f01b-455d-bf89-e2be86f657a2" providerId="ADAL" clId="{9EFB168F-D70C-449F-BBCC-81D1A8F940E2}" dt="2022-06-21T16:24:13.457" v="148" actId="478"/>
          <ac:picMkLst>
            <pc:docMk/>
            <pc:sldMk cId="4129212682" sldId="2146846888"/>
            <ac:picMk id="166" creationId="{51220FA0-2FA8-40B0-8A91-FA83E6D15FFA}"/>
          </ac:picMkLst>
        </pc:picChg>
      </pc:sldChg>
      <pc:sldChg chg="addSp delSp modSp mod">
        <pc:chgData name="De Marinis, Roberta V." userId="dc24b251-f01b-455d-bf89-e2be86f657a2" providerId="ADAL" clId="{9EFB168F-D70C-449F-BBCC-81D1A8F940E2}" dt="2022-06-22T09:08:51.379" v="788" actId="20577"/>
        <pc:sldMkLst>
          <pc:docMk/>
          <pc:sldMk cId="2179627414" sldId="2146846893"/>
        </pc:sldMkLst>
        <pc:spChg chg="mod">
          <ac:chgData name="De Marinis, Roberta V." userId="dc24b251-f01b-455d-bf89-e2be86f657a2" providerId="ADAL" clId="{9EFB168F-D70C-449F-BBCC-81D1A8F940E2}" dt="2022-06-22T09:08:51.379" v="788" actId="20577"/>
          <ac:spMkLst>
            <pc:docMk/>
            <pc:sldMk cId="2179627414" sldId="2146846893"/>
            <ac:spMk id="117" creationId="{48F8794C-6090-4E12-B082-54E79C0D7B8A}"/>
          </ac:spMkLst>
        </pc:spChg>
        <pc:picChg chg="del">
          <ac:chgData name="De Marinis, Roberta V." userId="dc24b251-f01b-455d-bf89-e2be86f657a2" providerId="ADAL" clId="{9EFB168F-D70C-449F-BBCC-81D1A8F940E2}" dt="2022-06-21T16:24:28.378" v="154" actId="478"/>
          <ac:picMkLst>
            <pc:docMk/>
            <pc:sldMk cId="2179627414" sldId="2146846893"/>
            <ac:picMk id="8" creationId="{468EC89D-3F71-4E26-BD16-707E5A2B0F09}"/>
          </ac:picMkLst>
        </pc:picChg>
        <pc:picChg chg="del">
          <ac:chgData name="De Marinis, Roberta V." userId="dc24b251-f01b-455d-bf89-e2be86f657a2" providerId="ADAL" clId="{9EFB168F-D70C-449F-BBCC-81D1A8F940E2}" dt="2022-06-21T16:24:31.123" v="155" actId="478"/>
          <ac:picMkLst>
            <pc:docMk/>
            <pc:sldMk cId="2179627414" sldId="2146846893"/>
            <ac:picMk id="11" creationId="{994CD01B-D1EF-4471-BF5A-D01920A11F49}"/>
          </ac:picMkLst>
        </pc:picChg>
        <pc:picChg chg="del">
          <ac:chgData name="De Marinis, Roberta V." userId="dc24b251-f01b-455d-bf89-e2be86f657a2" providerId="ADAL" clId="{9EFB168F-D70C-449F-BBCC-81D1A8F940E2}" dt="2022-06-21T16:24:35.561" v="156" actId="478"/>
          <ac:picMkLst>
            <pc:docMk/>
            <pc:sldMk cId="2179627414" sldId="2146846893"/>
            <ac:picMk id="13" creationId="{46B06285-310D-4C54-B7AC-AE57F61E5AFA}"/>
          </ac:picMkLst>
        </pc:picChg>
        <pc:picChg chg="del">
          <ac:chgData name="De Marinis, Roberta V." userId="dc24b251-f01b-455d-bf89-e2be86f657a2" providerId="ADAL" clId="{9EFB168F-D70C-449F-BBCC-81D1A8F940E2}" dt="2022-06-21T16:24:37.257" v="157" actId="478"/>
          <ac:picMkLst>
            <pc:docMk/>
            <pc:sldMk cId="2179627414" sldId="2146846893"/>
            <ac:picMk id="17" creationId="{B3E19F1C-839B-493F-BDEA-ECDF4C7BEA8F}"/>
          </ac:picMkLst>
        </pc:picChg>
        <pc:picChg chg="del">
          <ac:chgData name="De Marinis, Roberta V." userId="dc24b251-f01b-455d-bf89-e2be86f657a2" providerId="ADAL" clId="{9EFB168F-D70C-449F-BBCC-81D1A8F940E2}" dt="2022-06-21T16:24:39.714" v="158" actId="478"/>
          <ac:picMkLst>
            <pc:docMk/>
            <pc:sldMk cId="2179627414" sldId="2146846893"/>
            <ac:picMk id="19" creationId="{7B081D53-464A-460A-8C6C-93CC5EC2256B}"/>
          </ac:picMkLst>
        </pc:picChg>
        <pc:picChg chg="del">
          <ac:chgData name="De Marinis, Roberta V." userId="dc24b251-f01b-455d-bf89-e2be86f657a2" providerId="ADAL" clId="{9EFB168F-D70C-449F-BBCC-81D1A8F940E2}" dt="2022-06-21T16:24:41.618" v="159" actId="478"/>
          <ac:picMkLst>
            <pc:docMk/>
            <pc:sldMk cId="2179627414" sldId="2146846893"/>
            <ac:picMk id="21" creationId="{9DD51F81-7157-4E62-87D2-B1C9AE1DD2A7}"/>
          </ac:picMkLst>
        </pc:picChg>
        <pc:picChg chg="add mod">
          <ac:chgData name="De Marinis, Roberta V." userId="dc24b251-f01b-455d-bf89-e2be86f657a2" providerId="ADAL" clId="{9EFB168F-D70C-449F-BBCC-81D1A8F940E2}" dt="2022-06-21T16:24:47.126" v="161" actId="1076"/>
          <ac:picMkLst>
            <pc:docMk/>
            <pc:sldMk cId="2179627414" sldId="2146846893"/>
            <ac:picMk id="109" creationId="{513273C8-3BB4-4338-E905-722FEB25C4E9}"/>
          </ac:picMkLst>
        </pc:picChg>
        <pc:picChg chg="add mod">
          <ac:chgData name="De Marinis, Roberta V." userId="dc24b251-f01b-455d-bf89-e2be86f657a2" providerId="ADAL" clId="{9EFB168F-D70C-449F-BBCC-81D1A8F940E2}" dt="2022-06-21T16:24:47.126" v="161" actId="1076"/>
          <ac:picMkLst>
            <pc:docMk/>
            <pc:sldMk cId="2179627414" sldId="2146846893"/>
            <ac:picMk id="110" creationId="{3B7C7D09-F85A-9DC1-477C-38722097F45D}"/>
          </ac:picMkLst>
        </pc:picChg>
        <pc:picChg chg="add mod">
          <ac:chgData name="De Marinis, Roberta V." userId="dc24b251-f01b-455d-bf89-e2be86f657a2" providerId="ADAL" clId="{9EFB168F-D70C-449F-BBCC-81D1A8F940E2}" dt="2022-06-21T16:24:47.126" v="161" actId="1076"/>
          <ac:picMkLst>
            <pc:docMk/>
            <pc:sldMk cId="2179627414" sldId="2146846893"/>
            <ac:picMk id="115" creationId="{8DC1582B-E1B8-EAE4-047E-08429C3DFE50}"/>
          </ac:picMkLst>
        </pc:picChg>
        <pc:picChg chg="add mod">
          <ac:chgData name="De Marinis, Roberta V." userId="dc24b251-f01b-455d-bf89-e2be86f657a2" providerId="ADAL" clId="{9EFB168F-D70C-449F-BBCC-81D1A8F940E2}" dt="2022-06-21T16:24:47.126" v="161" actId="1076"/>
          <ac:picMkLst>
            <pc:docMk/>
            <pc:sldMk cId="2179627414" sldId="2146846893"/>
            <ac:picMk id="129" creationId="{92488400-6716-0686-0B86-861F6A29FFD9}"/>
          </ac:picMkLst>
        </pc:picChg>
        <pc:picChg chg="add mod">
          <ac:chgData name="De Marinis, Roberta V." userId="dc24b251-f01b-455d-bf89-e2be86f657a2" providerId="ADAL" clId="{9EFB168F-D70C-449F-BBCC-81D1A8F940E2}" dt="2022-06-21T16:24:47.126" v="161" actId="1076"/>
          <ac:picMkLst>
            <pc:docMk/>
            <pc:sldMk cId="2179627414" sldId="2146846893"/>
            <ac:picMk id="132" creationId="{24A172C6-D64D-F78C-18B9-8AAB0F64FF76}"/>
          </ac:picMkLst>
        </pc:picChg>
      </pc:sldChg>
      <pc:sldChg chg="addSp delSp modSp mod">
        <pc:chgData name="De Marinis, Roberta V." userId="dc24b251-f01b-455d-bf89-e2be86f657a2" providerId="ADAL" clId="{9EFB168F-D70C-449F-BBCC-81D1A8F940E2}" dt="2022-06-22T07:52:50.107" v="539" actId="20577"/>
        <pc:sldMkLst>
          <pc:docMk/>
          <pc:sldMk cId="682276273" sldId="2146846894"/>
        </pc:sldMkLst>
        <pc:spChg chg="mod">
          <ac:chgData name="De Marinis, Roberta V." userId="dc24b251-f01b-455d-bf89-e2be86f657a2" providerId="ADAL" clId="{9EFB168F-D70C-449F-BBCC-81D1A8F940E2}" dt="2022-06-22T07:52:50.107" v="539" actId="20577"/>
          <ac:spMkLst>
            <pc:docMk/>
            <pc:sldMk cId="682276273" sldId="2146846894"/>
            <ac:spMk id="52" creationId="{499687EC-03A9-4E5A-B061-8DFD60EB3587}"/>
          </ac:spMkLst>
        </pc:spChg>
        <pc:picChg chg="del mod">
          <ac:chgData name="De Marinis, Roberta V." userId="dc24b251-f01b-455d-bf89-e2be86f657a2" providerId="ADAL" clId="{9EFB168F-D70C-449F-BBCC-81D1A8F940E2}" dt="2022-06-21T16:24:59.713" v="163" actId="478"/>
          <ac:picMkLst>
            <pc:docMk/>
            <pc:sldMk cId="682276273" sldId="2146846894"/>
            <ac:picMk id="38" creationId="{61B009B5-5DAC-449F-8D17-03497FF569D2}"/>
          </ac:picMkLst>
        </pc:picChg>
        <pc:picChg chg="del">
          <ac:chgData name="De Marinis, Roberta V." userId="dc24b251-f01b-455d-bf89-e2be86f657a2" providerId="ADAL" clId="{9EFB168F-D70C-449F-BBCC-81D1A8F940E2}" dt="2022-06-21T16:24:59.713" v="163" actId="478"/>
          <ac:picMkLst>
            <pc:docMk/>
            <pc:sldMk cId="682276273" sldId="2146846894"/>
            <ac:picMk id="39" creationId="{66E14F3D-CC1C-4036-95E2-A274E286B7AB}"/>
          </ac:picMkLst>
        </pc:picChg>
        <pc:picChg chg="del">
          <ac:chgData name="De Marinis, Roberta V." userId="dc24b251-f01b-455d-bf89-e2be86f657a2" providerId="ADAL" clId="{9EFB168F-D70C-449F-BBCC-81D1A8F940E2}" dt="2022-06-21T16:24:59.713" v="163" actId="478"/>
          <ac:picMkLst>
            <pc:docMk/>
            <pc:sldMk cId="682276273" sldId="2146846894"/>
            <ac:picMk id="41" creationId="{D796DB18-C564-42AE-90BE-5DC646BC922F}"/>
          </ac:picMkLst>
        </pc:picChg>
        <pc:picChg chg="del">
          <ac:chgData name="De Marinis, Roberta V." userId="dc24b251-f01b-455d-bf89-e2be86f657a2" providerId="ADAL" clId="{9EFB168F-D70C-449F-BBCC-81D1A8F940E2}" dt="2022-06-21T16:24:59.713" v="163" actId="478"/>
          <ac:picMkLst>
            <pc:docMk/>
            <pc:sldMk cId="682276273" sldId="2146846894"/>
            <ac:picMk id="48" creationId="{F6901915-F506-40DE-9A72-B5D2FC6799B9}"/>
          </ac:picMkLst>
        </pc:picChg>
        <pc:picChg chg="del">
          <ac:chgData name="De Marinis, Roberta V." userId="dc24b251-f01b-455d-bf89-e2be86f657a2" providerId="ADAL" clId="{9EFB168F-D70C-449F-BBCC-81D1A8F940E2}" dt="2022-06-21T16:24:59.713" v="163" actId="478"/>
          <ac:picMkLst>
            <pc:docMk/>
            <pc:sldMk cId="682276273" sldId="2146846894"/>
            <ac:picMk id="49" creationId="{73FD8A32-CD48-401F-BD64-5AE59047243A}"/>
          </ac:picMkLst>
        </pc:picChg>
        <pc:picChg chg="del">
          <ac:chgData name="De Marinis, Roberta V." userId="dc24b251-f01b-455d-bf89-e2be86f657a2" providerId="ADAL" clId="{9EFB168F-D70C-449F-BBCC-81D1A8F940E2}" dt="2022-06-21T16:24:59.713" v="163" actId="478"/>
          <ac:picMkLst>
            <pc:docMk/>
            <pc:sldMk cId="682276273" sldId="2146846894"/>
            <ac:picMk id="50" creationId="{9B289996-C91D-488A-AF38-AFCB44543A42}"/>
          </ac:picMkLst>
        </pc:picChg>
        <pc:picChg chg="add mod">
          <ac:chgData name="De Marinis, Roberta V." userId="dc24b251-f01b-455d-bf89-e2be86f657a2" providerId="ADAL" clId="{9EFB168F-D70C-449F-BBCC-81D1A8F940E2}" dt="2022-06-21T16:25:03.459" v="165" actId="1076"/>
          <ac:picMkLst>
            <pc:docMk/>
            <pc:sldMk cId="682276273" sldId="2146846894"/>
            <ac:picMk id="83" creationId="{2E8F2FC9-5B9D-9452-78DD-BC96DA2256AE}"/>
          </ac:picMkLst>
        </pc:picChg>
        <pc:picChg chg="add mod">
          <ac:chgData name="De Marinis, Roberta V." userId="dc24b251-f01b-455d-bf89-e2be86f657a2" providerId="ADAL" clId="{9EFB168F-D70C-449F-BBCC-81D1A8F940E2}" dt="2022-06-21T16:25:03.459" v="165" actId="1076"/>
          <ac:picMkLst>
            <pc:docMk/>
            <pc:sldMk cId="682276273" sldId="2146846894"/>
            <ac:picMk id="84" creationId="{B101AFFE-7F2E-FAF1-9F20-001F244D8439}"/>
          </ac:picMkLst>
        </pc:picChg>
        <pc:picChg chg="add mod">
          <ac:chgData name="De Marinis, Roberta V." userId="dc24b251-f01b-455d-bf89-e2be86f657a2" providerId="ADAL" clId="{9EFB168F-D70C-449F-BBCC-81D1A8F940E2}" dt="2022-06-21T16:25:03.459" v="165" actId="1076"/>
          <ac:picMkLst>
            <pc:docMk/>
            <pc:sldMk cId="682276273" sldId="2146846894"/>
            <ac:picMk id="85" creationId="{5773A146-3009-DDAF-B848-9FAEFFFD2D3E}"/>
          </ac:picMkLst>
        </pc:picChg>
        <pc:picChg chg="add mod">
          <ac:chgData name="De Marinis, Roberta V." userId="dc24b251-f01b-455d-bf89-e2be86f657a2" providerId="ADAL" clId="{9EFB168F-D70C-449F-BBCC-81D1A8F940E2}" dt="2022-06-21T16:25:03.459" v="165" actId="1076"/>
          <ac:picMkLst>
            <pc:docMk/>
            <pc:sldMk cId="682276273" sldId="2146846894"/>
            <ac:picMk id="86" creationId="{CD35EDF3-2DB5-DE47-6C8D-15B0E23F9D7D}"/>
          </ac:picMkLst>
        </pc:picChg>
        <pc:picChg chg="mod">
          <ac:chgData name="De Marinis, Roberta V." userId="dc24b251-f01b-455d-bf89-e2be86f657a2" providerId="ADAL" clId="{9EFB168F-D70C-449F-BBCC-81D1A8F940E2}" dt="2022-06-21T16:36:30.550" v="191" actId="1076"/>
          <ac:picMkLst>
            <pc:docMk/>
            <pc:sldMk cId="682276273" sldId="2146846894"/>
            <ac:picMk id="87" creationId="{34ABED96-396E-4FB8-83D9-3B5696C1A87E}"/>
          </ac:picMkLst>
        </pc:picChg>
        <pc:picChg chg="add mod">
          <ac:chgData name="De Marinis, Roberta V." userId="dc24b251-f01b-455d-bf89-e2be86f657a2" providerId="ADAL" clId="{9EFB168F-D70C-449F-BBCC-81D1A8F940E2}" dt="2022-06-21T16:25:03.459" v="165" actId="1076"/>
          <ac:picMkLst>
            <pc:docMk/>
            <pc:sldMk cId="682276273" sldId="2146846894"/>
            <ac:picMk id="88" creationId="{E9D425A7-5C87-2AFD-B722-31154D10F5CE}"/>
          </ac:picMkLst>
        </pc:picChg>
      </pc:sldChg>
      <pc:sldChg chg="addSp modSp mod">
        <pc:chgData name="De Marinis, Roberta V." userId="dc24b251-f01b-455d-bf89-e2be86f657a2" providerId="ADAL" clId="{9EFB168F-D70C-449F-BBCC-81D1A8F940E2}" dt="2022-06-22T07:48:02.325" v="216" actId="20577"/>
        <pc:sldMkLst>
          <pc:docMk/>
          <pc:sldMk cId="1777520844" sldId="2146846910"/>
        </pc:sldMkLst>
        <pc:spChg chg="mod">
          <ac:chgData name="De Marinis, Roberta V." userId="dc24b251-f01b-455d-bf89-e2be86f657a2" providerId="ADAL" clId="{9EFB168F-D70C-449F-BBCC-81D1A8F940E2}" dt="2022-06-22T07:48:02.325" v="216" actId="20577"/>
          <ac:spMkLst>
            <pc:docMk/>
            <pc:sldMk cId="1777520844" sldId="2146846910"/>
            <ac:spMk id="86" creationId="{8AC6137C-C5C5-4C51-8E79-3413ECCFAE2E}"/>
          </ac:spMkLst>
        </pc:spChg>
        <pc:picChg chg="add mod">
          <ac:chgData name="De Marinis, Roberta V." userId="dc24b251-f01b-455d-bf89-e2be86f657a2" providerId="ADAL" clId="{9EFB168F-D70C-449F-BBCC-81D1A8F940E2}" dt="2022-06-21T16:15:32.135" v="119"/>
          <ac:picMkLst>
            <pc:docMk/>
            <pc:sldMk cId="1777520844" sldId="2146846910"/>
            <ac:picMk id="127" creationId="{5F15D872-F66C-4EE3-11FC-7B6932BB5F24}"/>
          </ac:picMkLst>
        </pc:picChg>
      </pc:sldChg>
      <pc:sldChg chg="modSp mod">
        <pc:chgData name="De Marinis, Roberta V." userId="dc24b251-f01b-455d-bf89-e2be86f657a2" providerId="ADAL" clId="{9EFB168F-D70C-449F-BBCC-81D1A8F940E2}" dt="2022-06-22T07:48:21.046" v="236" actId="20577"/>
        <pc:sldMkLst>
          <pc:docMk/>
          <pc:sldMk cId="2258971617" sldId="2146846912"/>
        </pc:sldMkLst>
        <pc:spChg chg="mod">
          <ac:chgData name="De Marinis, Roberta V." userId="dc24b251-f01b-455d-bf89-e2be86f657a2" providerId="ADAL" clId="{9EFB168F-D70C-449F-BBCC-81D1A8F940E2}" dt="2022-06-22T07:48:21.046" v="236" actId="20577"/>
          <ac:spMkLst>
            <pc:docMk/>
            <pc:sldMk cId="2258971617" sldId="2146846912"/>
            <ac:spMk id="80" creationId="{023CA5C9-9BE4-408E-B26D-7916375E7C17}"/>
          </ac:spMkLst>
        </pc:spChg>
      </pc:sldChg>
      <pc:sldChg chg="modSp mod">
        <pc:chgData name="De Marinis, Roberta V." userId="dc24b251-f01b-455d-bf89-e2be86f657a2" providerId="ADAL" clId="{9EFB168F-D70C-449F-BBCC-81D1A8F940E2}" dt="2022-06-22T11:06:12.906" v="1016" actId="1076"/>
        <pc:sldMkLst>
          <pc:docMk/>
          <pc:sldMk cId="3430298203" sldId="2146846915"/>
        </pc:sldMkLst>
        <pc:spChg chg="mod">
          <ac:chgData name="De Marinis, Roberta V." userId="dc24b251-f01b-455d-bf89-e2be86f657a2" providerId="ADAL" clId="{9EFB168F-D70C-449F-BBCC-81D1A8F940E2}" dt="2022-06-22T07:48:40.299" v="258" actId="20577"/>
          <ac:spMkLst>
            <pc:docMk/>
            <pc:sldMk cId="3430298203" sldId="2146846915"/>
            <ac:spMk id="83" creationId="{95FEBB67-890D-44DF-AA6D-891D54658C3A}"/>
          </ac:spMkLst>
        </pc:spChg>
        <pc:grpChg chg="mod">
          <ac:chgData name="De Marinis, Roberta V." userId="dc24b251-f01b-455d-bf89-e2be86f657a2" providerId="ADAL" clId="{9EFB168F-D70C-449F-BBCC-81D1A8F940E2}" dt="2022-06-22T11:06:12.906" v="1016" actId="1076"/>
          <ac:grpSpMkLst>
            <pc:docMk/>
            <pc:sldMk cId="3430298203" sldId="2146846915"/>
            <ac:grpSpMk id="7" creationId="{FBD5912F-C250-4594-B580-A1BEC0AF15A9}"/>
          </ac:grpSpMkLst>
        </pc:grpChg>
      </pc:sldChg>
      <pc:sldChg chg="addSp delSp modSp mod">
        <pc:chgData name="De Marinis, Roberta V." userId="dc24b251-f01b-455d-bf89-e2be86f657a2" providerId="ADAL" clId="{9EFB168F-D70C-449F-BBCC-81D1A8F940E2}" dt="2022-06-22T07:48:47.338" v="268" actId="20577"/>
        <pc:sldMkLst>
          <pc:docMk/>
          <pc:sldMk cId="3894089956" sldId="2146846916"/>
        </pc:sldMkLst>
        <pc:spChg chg="mod">
          <ac:chgData name="De Marinis, Roberta V." userId="dc24b251-f01b-455d-bf89-e2be86f657a2" providerId="ADAL" clId="{9EFB168F-D70C-449F-BBCC-81D1A8F940E2}" dt="2022-06-22T07:48:47.338" v="268" actId="20577"/>
          <ac:spMkLst>
            <pc:docMk/>
            <pc:sldMk cId="3894089956" sldId="2146846916"/>
            <ac:spMk id="81" creationId="{FA6249B6-F979-4990-BC12-05F515CD20C2}"/>
          </ac:spMkLst>
        </pc:spChg>
        <pc:grpChg chg="mod">
          <ac:chgData name="De Marinis, Roberta V." userId="dc24b251-f01b-455d-bf89-e2be86f657a2" providerId="ADAL" clId="{9EFB168F-D70C-449F-BBCC-81D1A8F940E2}" dt="2022-06-21T16:16:22.155" v="122" actId="1076"/>
          <ac:grpSpMkLst>
            <pc:docMk/>
            <pc:sldMk cId="3894089956" sldId="2146846916"/>
            <ac:grpSpMk id="3" creationId="{E3C8E248-3B9E-42C5-8459-469E214A62E9}"/>
          </ac:grpSpMkLst>
        </pc:grpChg>
        <pc:picChg chg="del">
          <ac:chgData name="De Marinis, Roberta V." userId="dc24b251-f01b-455d-bf89-e2be86f657a2" providerId="ADAL" clId="{9EFB168F-D70C-449F-BBCC-81D1A8F940E2}" dt="2022-06-21T16:16:19.767" v="121" actId="478"/>
          <ac:picMkLst>
            <pc:docMk/>
            <pc:sldMk cId="3894089956" sldId="2146846916"/>
            <ac:picMk id="8" creationId="{B3DE8888-0621-4FE9-B583-DD61F54533F4}"/>
          </ac:picMkLst>
        </pc:picChg>
        <pc:picChg chg="add del mod">
          <ac:chgData name="De Marinis, Roberta V." userId="dc24b251-f01b-455d-bf89-e2be86f657a2" providerId="ADAL" clId="{9EFB168F-D70C-449F-BBCC-81D1A8F940E2}" dt="2022-06-21T16:25:53.944" v="169" actId="478"/>
          <ac:picMkLst>
            <pc:docMk/>
            <pc:sldMk cId="3894089956" sldId="2146846916"/>
            <ac:picMk id="12" creationId="{137CABF7-4D29-2121-E7BF-244623F223EE}"/>
          </ac:picMkLst>
        </pc:picChg>
        <pc:picChg chg="add mod modCrop">
          <ac:chgData name="De Marinis, Roberta V." userId="dc24b251-f01b-455d-bf89-e2be86f657a2" providerId="ADAL" clId="{9EFB168F-D70C-449F-BBCC-81D1A8F940E2}" dt="2022-06-21T16:26:33.389" v="178" actId="1076"/>
          <ac:picMkLst>
            <pc:docMk/>
            <pc:sldMk cId="3894089956" sldId="2146846916"/>
            <ac:picMk id="53" creationId="{C7209E21-EE94-6846-652A-7BF9DFA94C9F}"/>
          </ac:picMkLst>
        </pc:picChg>
      </pc:sldChg>
      <pc:sldChg chg="modSp mod">
        <pc:chgData name="De Marinis, Roberta V." userId="dc24b251-f01b-455d-bf89-e2be86f657a2" providerId="ADAL" clId="{9EFB168F-D70C-449F-BBCC-81D1A8F940E2}" dt="2022-06-22T07:48:50.792" v="273" actId="20577"/>
        <pc:sldMkLst>
          <pc:docMk/>
          <pc:sldMk cId="845088224" sldId="2146846917"/>
        </pc:sldMkLst>
        <pc:spChg chg="mod">
          <ac:chgData name="De Marinis, Roberta V." userId="dc24b251-f01b-455d-bf89-e2be86f657a2" providerId="ADAL" clId="{9EFB168F-D70C-449F-BBCC-81D1A8F940E2}" dt="2022-06-22T07:48:50.792" v="273" actId="20577"/>
          <ac:spMkLst>
            <pc:docMk/>
            <pc:sldMk cId="845088224" sldId="2146846917"/>
            <ac:spMk id="48" creationId="{EBF4F81C-3E0C-4384-B1C6-6A89F57F058D}"/>
          </ac:spMkLst>
        </pc:spChg>
      </pc:sldChg>
      <pc:sldChg chg="modSp mod">
        <pc:chgData name="De Marinis, Roberta V." userId="dc24b251-f01b-455d-bf89-e2be86f657a2" providerId="ADAL" clId="{9EFB168F-D70C-449F-BBCC-81D1A8F940E2}" dt="2022-06-22T07:48:31.675" v="248" actId="20577"/>
        <pc:sldMkLst>
          <pc:docMk/>
          <pc:sldMk cId="1645430123" sldId="2146846929"/>
        </pc:sldMkLst>
        <pc:spChg chg="mod">
          <ac:chgData name="De Marinis, Roberta V." userId="dc24b251-f01b-455d-bf89-e2be86f657a2" providerId="ADAL" clId="{9EFB168F-D70C-449F-BBCC-81D1A8F940E2}" dt="2022-06-22T07:48:31.675" v="248" actId="20577"/>
          <ac:spMkLst>
            <pc:docMk/>
            <pc:sldMk cId="1645430123" sldId="2146846929"/>
            <ac:spMk id="53" creationId="{0A387F7B-5C2F-469C-B31D-03B2EC0DD917}"/>
          </ac:spMkLst>
        </pc:spChg>
        <pc:picChg chg="mod">
          <ac:chgData name="De Marinis, Roberta V." userId="dc24b251-f01b-455d-bf89-e2be86f657a2" providerId="ADAL" clId="{9EFB168F-D70C-449F-BBCC-81D1A8F940E2}" dt="2022-06-21T10:06:00.402" v="57" actId="1076"/>
          <ac:picMkLst>
            <pc:docMk/>
            <pc:sldMk cId="1645430123" sldId="2146846929"/>
            <ac:picMk id="2" creationId="{2B221426-28B1-484A-860B-A10F273B3524}"/>
          </ac:picMkLst>
        </pc:picChg>
      </pc:sldChg>
      <pc:sldChg chg="modSp mod">
        <pc:chgData name="De Marinis, Roberta V." userId="dc24b251-f01b-455d-bf89-e2be86f657a2" providerId="ADAL" clId="{9EFB168F-D70C-449F-BBCC-81D1A8F940E2}" dt="2022-06-22T07:48:43.489" v="263" actId="20577"/>
        <pc:sldMkLst>
          <pc:docMk/>
          <pc:sldMk cId="2144613592" sldId="2146846960"/>
        </pc:sldMkLst>
        <pc:spChg chg="mod">
          <ac:chgData name="De Marinis, Roberta V." userId="dc24b251-f01b-455d-bf89-e2be86f657a2" providerId="ADAL" clId="{9EFB168F-D70C-449F-BBCC-81D1A8F940E2}" dt="2022-06-22T07:48:43.489" v="263" actId="20577"/>
          <ac:spMkLst>
            <pc:docMk/>
            <pc:sldMk cId="2144613592" sldId="2146846960"/>
            <ac:spMk id="83" creationId="{95FEBB67-890D-44DF-AA6D-891D54658C3A}"/>
          </ac:spMkLst>
        </pc:spChg>
      </pc:sldChg>
      <pc:sldChg chg="addSp delSp modSp mod">
        <pc:chgData name="De Marinis, Roberta V." userId="dc24b251-f01b-455d-bf89-e2be86f657a2" providerId="ADAL" clId="{9EFB168F-D70C-449F-BBCC-81D1A8F940E2}" dt="2022-06-22T08:19:13.456" v="556" actId="1076"/>
        <pc:sldMkLst>
          <pc:docMk/>
          <pc:sldMk cId="3987573355" sldId="2146846970"/>
        </pc:sldMkLst>
        <pc:spChg chg="mod">
          <ac:chgData name="De Marinis, Roberta V." userId="dc24b251-f01b-455d-bf89-e2be86f657a2" providerId="ADAL" clId="{9EFB168F-D70C-449F-BBCC-81D1A8F940E2}" dt="2022-06-22T08:18:45.369" v="553"/>
          <ac:spMkLst>
            <pc:docMk/>
            <pc:sldMk cId="3987573355" sldId="2146846970"/>
            <ac:spMk id="86" creationId="{349F2B61-1227-A3C5-1D48-66EB7063E5ED}"/>
          </ac:spMkLst>
        </pc:spChg>
        <pc:spChg chg="mod">
          <ac:chgData name="De Marinis, Roberta V." userId="dc24b251-f01b-455d-bf89-e2be86f657a2" providerId="ADAL" clId="{9EFB168F-D70C-449F-BBCC-81D1A8F940E2}" dt="2022-06-22T08:18:45.369" v="553"/>
          <ac:spMkLst>
            <pc:docMk/>
            <pc:sldMk cId="3987573355" sldId="2146846970"/>
            <ac:spMk id="87" creationId="{1C8E4EE5-5683-ECBA-0227-5271B5C598ED}"/>
          </ac:spMkLst>
        </pc:spChg>
        <pc:spChg chg="mod">
          <ac:chgData name="De Marinis, Roberta V." userId="dc24b251-f01b-455d-bf89-e2be86f657a2" providerId="ADAL" clId="{9EFB168F-D70C-449F-BBCC-81D1A8F940E2}" dt="2022-06-22T08:18:45.369" v="553"/>
          <ac:spMkLst>
            <pc:docMk/>
            <pc:sldMk cId="3987573355" sldId="2146846970"/>
            <ac:spMk id="88" creationId="{1A653213-9A6F-F95E-5609-4002D5E3D27A}"/>
          </ac:spMkLst>
        </pc:spChg>
        <pc:spChg chg="mod">
          <ac:chgData name="De Marinis, Roberta V." userId="dc24b251-f01b-455d-bf89-e2be86f657a2" providerId="ADAL" clId="{9EFB168F-D70C-449F-BBCC-81D1A8F940E2}" dt="2022-06-22T08:18:45.369" v="553"/>
          <ac:spMkLst>
            <pc:docMk/>
            <pc:sldMk cId="3987573355" sldId="2146846970"/>
            <ac:spMk id="89" creationId="{6C31ED2D-D1CC-A01D-945D-84110354E9FB}"/>
          </ac:spMkLst>
        </pc:spChg>
        <pc:spChg chg="mod">
          <ac:chgData name="De Marinis, Roberta V." userId="dc24b251-f01b-455d-bf89-e2be86f657a2" providerId="ADAL" clId="{9EFB168F-D70C-449F-BBCC-81D1A8F940E2}" dt="2022-06-22T08:18:45.369" v="553"/>
          <ac:spMkLst>
            <pc:docMk/>
            <pc:sldMk cId="3987573355" sldId="2146846970"/>
            <ac:spMk id="90" creationId="{3D709294-DC2C-3B02-966B-DAE7A14901EB}"/>
          </ac:spMkLst>
        </pc:spChg>
        <pc:spChg chg="mod">
          <ac:chgData name="De Marinis, Roberta V." userId="dc24b251-f01b-455d-bf89-e2be86f657a2" providerId="ADAL" clId="{9EFB168F-D70C-449F-BBCC-81D1A8F940E2}" dt="2022-06-22T08:18:45.369" v="553"/>
          <ac:spMkLst>
            <pc:docMk/>
            <pc:sldMk cId="3987573355" sldId="2146846970"/>
            <ac:spMk id="91" creationId="{FCA15BEC-BC41-E608-2E63-CC3CDF9A5594}"/>
          </ac:spMkLst>
        </pc:spChg>
        <pc:spChg chg="mod">
          <ac:chgData name="De Marinis, Roberta V." userId="dc24b251-f01b-455d-bf89-e2be86f657a2" providerId="ADAL" clId="{9EFB168F-D70C-449F-BBCC-81D1A8F940E2}" dt="2022-06-22T08:18:45.369" v="553"/>
          <ac:spMkLst>
            <pc:docMk/>
            <pc:sldMk cId="3987573355" sldId="2146846970"/>
            <ac:spMk id="96" creationId="{02248C29-AAB5-181F-B6EE-0518DF2B3A2E}"/>
          </ac:spMkLst>
        </pc:spChg>
        <pc:spChg chg="mod">
          <ac:chgData name="De Marinis, Roberta V." userId="dc24b251-f01b-455d-bf89-e2be86f657a2" providerId="ADAL" clId="{9EFB168F-D70C-449F-BBCC-81D1A8F940E2}" dt="2022-06-22T08:18:45.369" v="553"/>
          <ac:spMkLst>
            <pc:docMk/>
            <pc:sldMk cId="3987573355" sldId="2146846970"/>
            <ac:spMk id="97" creationId="{D6B17B63-76B8-EC4B-8836-6F1D28651CCE}"/>
          </ac:spMkLst>
        </pc:spChg>
        <pc:spChg chg="mod">
          <ac:chgData name="De Marinis, Roberta V." userId="dc24b251-f01b-455d-bf89-e2be86f657a2" providerId="ADAL" clId="{9EFB168F-D70C-449F-BBCC-81D1A8F940E2}" dt="2022-06-22T08:18:45.369" v="553"/>
          <ac:spMkLst>
            <pc:docMk/>
            <pc:sldMk cId="3987573355" sldId="2146846970"/>
            <ac:spMk id="98" creationId="{AF48DC51-B4A1-5789-8D2A-D9384CA8C4F7}"/>
          </ac:spMkLst>
        </pc:spChg>
        <pc:spChg chg="mod">
          <ac:chgData name="De Marinis, Roberta V." userId="dc24b251-f01b-455d-bf89-e2be86f657a2" providerId="ADAL" clId="{9EFB168F-D70C-449F-BBCC-81D1A8F940E2}" dt="2022-06-22T08:18:45.369" v="553"/>
          <ac:spMkLst>
            <pc:docMk/>
            <pc:sldMk cId="3987573355" sldId="2146846970"/>
            <ac:spMk id="99" creationId="{8124C8C9-250C-3F43-8DE0-4AB2401D4158}"/>
          </ac:spMkLst>
        </pc:spChg>
        <pc:spChg chg="mod">
          <ac:chgData name="De Marinis, Roberta V." userId="dc24b251-f01b-455d-bf89-e2be86f657a2" providerId="ADAL" clId="{9EFB168F-D70C-449F-BBCC-81D1A8F940E2}" dt="2022-06-22T08:18:45.369" v="553"/>
          <ac:spMkLst>
            <pc:docMk/>
            <pc:sldMk cId="3987573355" sldId="2146846970"/>
            <ac:spMk id="100" creationId="{48510874-22EE-88F6-9B75-6D4A4ADEC4FA}"/>
          </ac:spMkLst>
        </pc:spChg>
        <pc:spChg chg="mod">
          <ac:chgData name="De Marinis, Roberta V." userId="dc24b251-f01b-455d-bf89-e2be86f657a2" providerId="ADAL" clId="{9EFB168F-D70C-449F-BBCC-81D1A8F940E2}" dt="2022-06-22T08:18:45.369" v="553"/>
          <ac:spMkLst>
            <pc:docMk/>
            <pc:sldMk cId="3987573355" sldId="2146846970"/>
            <ac:spMk id="101" creationId="{9456846A-BE78-DD94-AA77-011AFBAABA13}"/>
          </ac:spMkLst>
        </pc:spChg>
        <pc:spChg chg="mod">
          <ac:chgData name="De Marinis, Roberta V." userId="dc24b251-f01b-455d-bf89-e2be86f657a2" providerId="ADAL" clId="{9EFB168F-D70C-449F-BBCC-81D1A8F940E2}" dt="2022-06-22T08:18:45.369" v="553"/>
          <ac:spMkLst>
            <pc:docMk/>
            <pc:sldMk cId="3987573355" sldId="2146846970"/>
            <ac:spMk id="102" creationId="{FBF5C23F-3553-6A96-FBE7-F0F884E0B814}"/>
          </ac:spMkLst>
        </pc:spChg>
        <pc:spChg chg="mod">
          <ac:chgData name="De Marinis, Roberta V." userId="dc24b251-f01b-455d-bf89-e2be86f657a2" providerId="ADAL" clId="{9EFB168F-D70C-449F-BBCC-81D1A8F940E2}" dt="2022-06-22T08:18:45.369" v="553"/>
          <ac:spMkLst>
            <pc:docMk/>
            <pc:sldMk cId="3987573355" sldId="2146846970"/>
            <ac:spMk id="103" creationId="{CDE28A35-C615-0320-A86F-67705BC485FB}"/>
          </ac:spMkLst>
        </pc:spChg>
        <pc:spChg chg="mod">
          <ac:chgData name="De Marinis, Roberta V." userId="dc24b251-f01b-455d-bf89-e2be86f657a2" providerId="ADAL" clId="{9EFB168F-D70C-449F-BBCC-81D1A8F940E2}" dt="2022-06-22T08:18:45.369" v="553"/>
          <ac:spMkLst>
            <pc:docMk/>
            <pc:sldMk cId="3987573355" sldId="2146846970"/>
            <ac:spMk id="104" creationId="{6600F8C2-C7C0-D67C-47D2-4854DA1FD9FB}"/>
          </ac:spMkLst>
        </pc:spChg>
        <pc:spChg chg="mod">
          <ac:chgData name="De Marinis, Roberta V." userId="dc24b251-f01b-455d-bf89-e2be86f657a2" providerId="ADAL" clId="{9EFB168F-D70C-449F-BBCC-81D1A8F940E2}" dt="2022-06-22T08:18:45.369" v="553"/>
          <ac:spMkLst>
            <pc:docMk/>
            <pc:sldMk cId="3987573355" sldId="2146846970"/>
            <ac:spMk id="105" creationId="{5D833473-5B0C-7357-4D3C-36D3FEE18655}"/>
          </ac:spMkLst>
        </pc:spChg>
        <pc:spChg chg="mod">
          <ac:chgData name="De Marinis, Roberta V." userId="dc24b251-f01b-455d-bf89-e2be86f657a2" providerId="ADAL" clId="{9EFB168F-D70C-449F-BBCC-81D1A8F940E2}" dt="2022-06-22T08:18:45.369" v="553"/>
          <ac:spMkLst>
            <pc:docMk/>
            <pc:sldMk cId="3987573355" sldId="2146846970"/>
            <ac:spMk id="106" creationId="{A20DBB14-114C-671A-BE3B-73485BB16364}"/>
          </ac:spMkLst>
        </pc:spChg>
        <pc:spChg chg="mod">
          <ac:chgData name="De Marinis, Roberta V." userId="dc24b251-f01b-455d-bf89-e2be86f657a2" providerId="ADAL" clId="{9EFB168F-D70C-449F-BBCC-81D1A8F940E2}" dt="2022-06-22T08:18:45.369" v="553"/>
          <ac:spMkLst>
            <pc:docMk/>
            <pc:sldMk cId="3987573355" sldId="2146846970"/>
            <ac:spMk id="107" creationId="{2D7BA69B-B27C-E292-CC87-F15987D9AC8C}"/>
          </ac:spMkLst>
        </pc:spChg>
        <pc:spChg chg="mod">
          <ac:chgData name="De Marinis, Roberta V." userId="dc24b251-f01b-455d-bf89-e2be86f657a2" providerId="ADAL" clId="{9EFB168F-D70C-449F-BBCC-81D1A8F940E2}" dt="2022-06-22T08:18:45.369" v="553"/>
          <ac:spMkLst>
            <pc:docMk/>
            <pc:sldMk cId="3987573355" sldId="2146846970"/>
            <ac:spMk id="108" creationId="{A4DA2A92-D1E6-45AC-F46F-C754B5283C44}"/>
          </ac:spMkLst>
        </pc:spChg>
        <pc:spChg chg="mod">
          <ac:chgData name="De Marinis, Roberta V." userId="dc24b251-f01b-455d-bf89-e2be86f657a2" providerId="ADAL" clId="{9EFB168F-D70C-449F-BBCC-81D1A8F940E2}" dt="2022-06-22T08:18:45.369" v="553"/>
          <ac:spMkLst>
            <pc:docMk/>
            <pc:sldMk cId="3987573355" sldId="2146846970"/>
            <ac:spMk id="109" creationId="{CB46AD67-90CE-4043-4214-87D0C892C6B1}"/>
          </ac:spMkLst>
        </pc:spChg>
        <pc:spChg chg="mod">
          <ac:chgData name="De Marinis, Roberta V." userId="dc24b251-f01b-455d-bf89-e2be86f657a2" providerId="ADAL" clId="{9EFB168F-D70C-449F-BBCC-81D1A8F940E2}" dt="2022-06-22T07:49:33.461" v="318" actId="20577"/>
          <ac:spMkLst>
            <pc:docMk/>
            <pc:sldMk cId="3987573355" sldId="2146846970"/>
            <ac:spMk id="110" creationId="{0CEFFBEB-193B-461C-936C-836F6B28329A}"/>
          </ac:spMkLst>
        </pc:spChg>
        <pc:spChg chg="mod">
          <ac:chgData name="De Marinis, Roberta V." userId="dc24b251-f01b-455d-bf89-e2be86f657a2" providerId="ADAL" clId="{9EFB168F-D70C-449F-BBCC-81D1A8F940E2}" dt="2022-06-22T08:18:45.369" v="553"/>
          <ac:spMkLst>
            <pc:docMk/>
            <pc:sldMk cId="3987573355" sldId="2146846970"/>
            <ac:spMk id="111" creationId="{62BC5849-D459-FBF0-CAA6-033589FFCD3C}"/>
          </ac:spMkLst>
        </pc:spChg>
        <pc:spChg chg="mod">
          <ac:chgData name="De Marinis, Roberta V." userId="dc24b251-f01b-455d-bf89-e2be86f657a2" providerId="ADAL" clId="{9EFB168F-D70C-449F-BBCC-81D1A8F940E2}" dt="2022-06-22T08:18:45.369" v="553"/>
          <ac:spMkLst>
            <pc:docMk/>
            <pc:sldMk cId="3987573355" sldId="2146846970"/>
            <ac:spMk id="112" creationId="{B32A4AAE-4166-DB27-7D6A-DE1EEA468B6F}"/>
          </ac:spMkLst>
        </pc:spChg>
        <pc:spChg chg="mod">
          <ac:chgData name="De Marinis, Roberta V." userId="dc24b251-f01b-455d-bf89-e2be86f657a2" providerId="ADAL" clId="{9EFB168F-D70C-449F-BBCC-81D1A8F940E2}" dt="2022-06-22T08:18:45.369" v="553"/>
          <ac:spMkLst>
            <pc:docMk/>
            <pc:sldMk cId="3987573355" sldId="2146846970"/>
            <ac:spMk id="135" creationId="{F099B85F-2BB5-41BF-3922-571CE2281759}"/>
          </ac:spMkLst>
        </pc:spChg>
        <pc:spChg chg="mod">
          <ac:chgData name="De Marinis, Roberta V." userId="dc24b251-f01b-455d-bf89-e2be86f657a2" providerId="ADAL" clId="{9EFB168F-D70C-449F-BBCC-81D1A8F940E2}" dt="2022-06-22T08:18:45.369" v="553"/>
          <ac:spMkLst>
            <pc:docMk/>
            <pc:sldMk cId="3987573355" sldId="2146846970"/>
            <ac:spMk id="136" creationId="{29207ABD-EB0E-47AD-F5D7-1093B6050369}"/>
          </ac:spMkLst>
        </pc:spChg>
        <pc:spChg chg="mod">
          <ac:chgData name="De Marinis, Roberta V." userId="dc24b251-f01b-455d-bf89-e2be86f657a2" providerId="ADAL" clId="{9EFB168F-D70C-449F-BBCC-81D1A8F940E2}" dt="2022-06-22T08:18:45.369" v="553"/>
          <ac:spMkLst>
            <pc:docMk/>
            <pc:sldMk cId="3987573355" sldId="2146846970"/>
            <ac:spMk id="137" creationId="{F5A5B721-89CC-642A-A0D5-25B19910D180}"/>
          </ac:spMkLst>
        </pc:spChg>
        <pc:spChg chg="mod">
          <ac:chgData name="De Marinis, Roberta V." userId="dc24b251-f01b-455d-bf89-e2be86f657a2" providerId="ADAL" clId="{9EFB168F-D70C-449F-BBCC-81D1A8F940E2}" dt="2022-06-22T08:18:45.369" v="553"/>
          <ac:spMkLst>
            <pc:docMk/>
            <pc:sldMk cId="3987573355" sldId="2146846970"/>
            <ac:spMk id="138" creationId="{4FB140C6-D248-D78A-0CE3-104140C5A234}"/>
          </ac:spMkLst>
        </pc:spChg>
        <pc:spChg chg="mod">
          <ac:chgData name="De Marinis, Roberta V." userId="dc24b251-f01b-455d-bf89-e2be86f657a2" providerId="ADAL" clId="{9EFB168F-D70C-449F-BBCC-81D1A8F940E2}" dt="2022-06-22T08:18:45.369" v="553"/>
          <ac:spMkLst>
            <pc:docMk/>
            <pc:sldMk cId="3987573355" sldId="2146846970"/>
            <ac:spMk id="139" creationId="{A45926FD-6B60-8F6E-3B12-EAF03ED6F237}"/>
          </ac:spMkLst>
        </pc:spChg>
        <pc:spChg chg="mod">
          <ac:chgData name="De Marinis, Roberta V." userId="dc24b251-f01b-455d-bf89-e2be86f657a2" providerId="ADAL" clId="{9EFB168F-D70C-449F-BBCC-81D1A8F940E2}" dt="2022-06-22T08:18:45.369" v="553"/>
          <ac:spMkLst>
            <pc:docMk/>
            <pc:sldMk cId="3987573355" sldId="2146846970"/>
            <ac:spMk id="144" creationId="{5A9AD81B-A2BF-6CB0-E65E-07031DE15C45}"/>
          </ac:spMkLst>
        </pc:spChg>
        <pc:grpChg chg="add del mod">
          <ac:chgData name="De Marinis, Roberta V." userId="dc24b251-f01b-455d-bf89-e2be86f657a2" providerId="ADAL" clId="{9EFB168F-D70C-449F-BBCC-81D1A8F940E2}" dt="2022-06-22T08:18:47.420" v="554"/>
          <ac:grpSpMkLst>
            <pc:docMk/>
            <pc:sldMk cId="3987573355" sldId="2146846970"/>
            <ac:grpSpMk id="84" creationId="{58A26BF1-BD24-3687-9CE4-0A43935D1048}"/>
          </ac:grpSpMkLst>
        </pc:grpChg>
        <pc:grpChg chg="mod">
          <ac:chgData name="De Marinis, Roberta V." userId="dc24b251-f01b-455d-bf89-e2be86f657a2" providerId="ADAL" clId="{9EFB168F-D70C-449F-BBCC-81D1A8F940E2}" dt="2022-06-22T08:18:45.369" v="553"/>
          <ac:grpSpMkLst>
            <pc:docMk/>
            <pc:sldMk cId="3987573355" sldId="2146846970"/>
            <ac:grpSpMk id="132" creationId="{520E10AB-8E97-91C9-FB9C-46027A663085}"/>
          </ac:grpSpMkLst>
        </pc:grpChg>
        <pc:grpChg chg="mod">
          <ac:chgData name="De Marinis, Roberta V." userId="dc24b251-f01b-455d-bf89-e2be86f657a2" providerId="ADAL" clId="{9EFB168F-D70C-449F-BBCC-81D1A8F940E2}" dt="2022-06-22T08:18:45.369" v="553"/>
          <ac:grpSpMkLst>
            <pc:docMk/>
            <pc:sldMk cId="3987573355" sldId="2146846970"/>
            <ac:grpSpMk id="134" creationId="{86E42C24-DAB3-67A3-8F61-964B46553B0C}"/>
          </ac:grpSpMkLst>
        </pc:grpChg>
        <pc:grpChg chg="mod">
          <ac:chgData name="De Marinis, Roberta V." userId="dc24b251-f01b-455d-bf89-e2be86f657a2" providerId="ADAL" clId="{9EFB168F-D70C-449F-BBCC-81D1A8F940E2}" dt="2022-06-22T08:18:45.369" v="553"/>
          <ac:grpSpMkLst>
            <pc:docMk/>
            <pc:sldMk cId="3987573355" sldId="2146846970"/>
            <ac:grpSpMk id="157" creationId="{FCC7DE24-A1CE-FDE8-99BC-89FFE1FB9DD5}"/>
          </ac:grpSpMkLst>
        </pc:grpChg>
        <pc:grpChg chg="mod">
          <ac:chgData name="De Marinis, Roberta V." userId="dc24b251-f01b-455d-bf89-e2be86f657a2" providerId="ADAL" clId="{9EFB168F-D70C-449F-BBCC-81D1A8F940E2}" dt="2022-06-22T08:18:45.369" v="553"/>
          <ac:grpSpMkLst>
            <pc:docMk/>
            <pc:sldMk cId="3987573355" sldId="2146846970"/>
            <ac:grpSpMk id="160" creationId="{57BB658A-18F2-2B87-E561-111AD4D48295}"/>
          </ac:grpSpMkLst>
        </pc:grpChg>
        <pc:picChg chg="mod">
          <ac:chgData name="De Marinis, Roberta V." userId="dc24b251-f01b-455d-bf89-e2be86f657a2" providerId="ADAL" clId="{9EFB168F-D70C-449F-BBCC-81D1A8F940E2}" dt="2022-06-22T08:18:45.369" v="553"/>
          <ac:picMkLst>
            <pc:docMk/>
            <pc:sldMk cId="3987573355" sldId="2146846970"/>
            <ac:picMk id="85" creationId="{C3CC67F7-8255-7C41-8E13-96A0F8C53B34}"/>
          </ac:picMkLst>
        </pc:picChg>
        <pc:picChg chg="mod">
          <ac:chgData name="De Marinis, Roberta V." userId="dc24b251-f01b-455d-bf89-e2be86f657a2" providerId="ADAL" clId="{9EFB168F-D70C-449F-BBCC-81D1A8F940E2}" dt="2022-06-22T08:18:45.369" v="553"/>
          <ac:picMkLst>
            <pc:docMk/>
            <pc:sldMk cId="3987573355" sldId="2146846970"/>
            <ac:picMk id="92" creationId="{4823E488-3323-A88E-9BF1-D5CE4D1C777C}"/>
          </ac:picMkLst>
        </pc:picChg>
        <pc:picChg chg="mod">
          <ac:chgData name="De Marinis, Roberta V." userId="dc24b251-f01b-455d-bf89-e2be86f657a2" providerId="ADAL" clId="{9EFB168F-D70C-449F-BBCC-81D1A8F940E2}" dt="2022-06-22T08:18:45.369" v="553"/>
          <ac:picMkLst>
            <pc:docMk/>
            <pc:sldMk cId="3987573355" sldId="2146846970"/>
            <ac:picMk id="94" creationId="{933F4B94-A54C-A60A-1566-7590F8354362}"/>
          </ac:picMkLst>
        </pc:picChg>
        <pc:picChg chg="mod">
          <ac:chgData name="De Marinis, Roberta V." userId="dc24b251-f01b-455d-bf89-e2be86f657a2" providerId="ADAL" clId="{9EFB168F-D70C-449F-BBCC-81D1A8F940E2}" dt="2022-06-22T08:18:45.369" v="553"/>
          <ac:picMkLst>
            <pc:docMk/>
            <pc:sldMk cId="3987573355" sldId="2146846970"/>
            <ac:picMk id="95" creationId="{3B7394EC-5505-668C-C1E1-AF9096EB591E}"/>
          </ac:picMkLst>
        </pc:picChg>
        <pc:picChg chg="mod">
          <ac:chgData name="De Marinis, Roberta V." userId="dc24b251-f01b-455d-bf89-e2be86f657a2" providerId="ADAL" clId="{9EFB168F-D70C-449F-BBCC-81D1A8F940E2}" dt="2022-06-22T08:18:45.369" v="553"/>
          <ac:picMkLst>
            <pc:docMk/>
            <pc:sldMk cId="3987573355" sldId="2146846970"/>
            <ac:picMk id="113" creationId="{BB2B70C3-098C-D80C-7487-52611A250670}"/>
          </ac:picMkLst>
        </pc:picChg>
        <pc:picChg chg="mod">
          <ac:chgData name="De Marinis, Roberta V." userId="dc24b251-f01b-455d-bf89-e2be86f657a2" providerId="ADAL" clId="{9EFB168F-D70C-449F-BBCC-81D1A8F940E2}" dt="2022-06-22T08:18:45.369" v="553"/>
          <ac:picMkLst>
            <pc:docMk/>
            <pc:sldMk cId="3987573355" sldId="2146846970"/>
            <ac:picMk id="114" creationId="{CD0EA625-C66E-687C-ACB9-9B2323514B77}"/>
          </ac:picMkLst>
        </pc:picChg>
        <pc:picChg chg="mod">
          <ac:chgData name="De Marinis, Roberta V." userId="dc24b251-f01b-455d-bf89-e2be86f657a2" providerId="ADAL" clId="{9EFB168F-D70C-449F-BBCC-81D1A8F940E2}" dt="2022-06-22T08:18:45.369" v="553"/>
          <ac:picMkLst>
            <pc:docMk/>
            <pc:sldMk cId="3987573355" sldId="2146846970"/>
            <ac:picMk id="115" creationId="{71953E98-BB6D-17FF-F878-C57ABEF8580B}"/>
          </ac:picMkLst>
        </pc:picChg>
        <pc:picChg chg="mod">
          <ac:chgData name="De Marinis, Roberta V." userId="dc24b251-f01b-455d-bf89-e2be86f657a2" providerId="ADAL" clId="{9EFB168F-D70C-449F-BBCC-81D1A8F940E2}" dt="2022-06-22T08:18:45.369" v="553"/>
          <ac:picMkLst>
            <pc:docMk/>
            <pc:sldMk cId="3987573355" sldId="2146846970"/>
            <ac:picMk id="117" creationId="{2E3D7A3B-191E-2980-5247-9167A3D38662}"/>
          </ac:picMkLst>
        </pc:picChg>
        <pc:picChg chg="mod">
          <ac:chgData name="De Marinis, Roberta V." userId="dc24b251-f01b-455d-bf89-e2be86f657a2" providerId="ADAL" clId="{9EFB168F-D70C-449F-BBCC-81D1A8F940E2}" dt="2022-06-22T08:18:45.369" v="553"/>
          <ac:picMkLst>
            <pc:docMk/>
            <pc:sldMk cId="3987573355" sldId="2146846970"/>
            <ac:picMk id="118" creationId="{BF5EFA3C-FEA2-02AC-A12D-20AC77A56BD4}"/>
          </ac:picMkLst>
        </pc:picChg>
        <pc:picChg chg="mod">
          <ac:chgData name="De Marinis, Roberta V." userId="dc24b251-f01b-455d-bf89-e2be86f657a2" providerId="ADAL" clId="{9EFB168F-D70C-449F-BBCC-81D1A8F940E2}" dt="2022-06-22T08:18:45.369" v="553"/>
          <ac:picMkLst>
            <pc:docMk/>
            <pc:sldMk cId="3987573355" sldId="2146846970"/>
            <ac:picMk id="119" creationId="{2DFAEE4F-D343-FBE4-2742-B95BD111678F}"/>
          </ac:picMkLst>
        </pc:picChg>
        <pc:picChg chg="mod">
          <ac:chgData name="De Marinis, Roberta V." userId="dc24b251-f01b-455d-bf89-e2be86f657a2" providerId="ADAL" clId="{9EFB168F-D70C-449F-BBCC-81D1A8F940E2}" dt="2022-06-22T08:18:45.369" v="553"/>
          <ac:picMkLst>
            <pc:docMk/>
            <pc:sldMk cId="3987573355" sldId="2146846970"/>
            <ac:picMk id="120" creationId="{8D76E4DD-4AF1-B17E-7954-3BC452BBA31A}"/>
          </ac:picMkLst>
        </pc:picChg>
        <pc:picChg chg="mod">
          <ac:chgData name="De Marinis, Roberta V." userId="dc24b251-f01b-455d-bf89-e2be86f657a2" providerId="ADAL" clId="{9EFB168F-D70C-449F-BBCC-81D1A8F940E2}" dt="2022-06-22T08:18:45.369" v="553"/>
          <ac:picMkLst>
            <pc:docMk/>
            <pc:sldMk cId="3987573355" sldId="2146846970"/>
            <ac:picMk id="121" creationId="{6699B93C-92CF-FE4A-DCBD-773C3207B2A3}"/>
          </ac:picMkLst>
        </pc:picChg>
        <pc:picChg chg="mod">
          <ac:chgData name="De Marinis, Roberta V." userId="dc24b251-f01b-455d-bf89-e2be86f657a2" providerId="ADAL" clId="{9EFB168F-D70C-449F-BBCC-81D1A8F940E2}" dt="2022-06-22T08:18:45.369" v="553"/>
          <ac:picMkLst>
            <pc:docMk/>
            <pc:sldMk cId="3987573355" sldId="2146846970"/>
            <ac:picMk id="122" creationId="{0A6F7C90-2A78-FACF-7360-6E3448233577}"/>
          </ac:picMkLst>
        </pc:picChg>
        <pc:picChg chg="mod">
          <ac:chgData name="De Marinis, Roberta V." userId="dc24b251-f01b-455d-bf89-e2be86f657a2" providerId="ADAL" clId="{9EFB168F-D70C-449F-BBCC-81D1A8F940E2}" dt="2022-06-22T08:18:45.369" v="553"/>
          <ac:picMkLst>
            <pc:docMk/>
            <pc:sldMk cId="3987573355" sldId="2146846970"/>
            <ac:picMk id="123" creationId="{7861AFC7-2AAE-154E-4EB7-C81F3D699FA0}"/>
          </ac:picMkLst>
        </pc:picChg>
        <pc:picChg chg="mod">
          <ac:chgData name="De Marinis, Roberta V." userId="dc24b251-f01b-455d-bf89-e2be86f657a2" providerId="ADAL" clId="{9EFB168F-D70C-449F-BBCC-81D1A8F940E2}" dt="2022-06-22T08:18:45.369" v="553"/>
          <ac:picMkLst>
            <pc:docMk/>
            <pc:sldMk cId="3987573355" sldId="2146846970"/>
            <ac:picMk id="124" creationId="{B3861C65-E3CE-51DC-DB8E-0D850F2DCC2B}"/>
          </ac:picMkLst>
        </pc:picChg>
        <pc:picChg chg="mod">
          <ac:chgData name="De Marinis, Roberta V." userId="dc24b251-f01b-455d-bf89-e2be86f657a2" providerId="ADAL" clId="{9EFB168F-D70C-449F-BBCC-81D1A8F940E2}" dt="2022-06-22T08:18:45.369" v="553"/>
          <ac:picMkLst>
            <pc:docMk/>
            <pc:sldMk cId="3987573355" sldId="2146846970"/>
            <ac:picMk id="125" creationId="{F081CFD6-1C32-ED1A-97D4-828B7EDE28EC}"/>
          </ac:picMkLst>
        </pc:picChg>
        <pc:picChg chg="mod">
          <ac:chgData name="De Marinis, Roberta V." userId="dc24b251-f01b-455d-bf89-e2be86f657a2" providerId="ADAL" clId="{9EFB168F-D70C-449F-BBCC-81D1A8F940E2}" dt="2022-06-22T08:18:45.369" v="553"/>
          <ac:picMkLst>
            <pc:docMk/>
            <pc:sldMk cId="3987573355" sldId="2146846970"/>
            <ac:picMk id="126" creationId="{D0C342ED-CFA4-C2E7-27EC-0885CFE978CA}"/>
          </ac:picMkLst>
        </pc:picChg>
        <pc:picChg chg="mod">
          <ac:chgData name="De Marinis, Roberta V." userId="dc24b251-f01b-455d-bf89-e2be86f657a2" providerId="ADAL" clId="{9EFB168F-D70C-449F-BBCC-81D1A8F940E2}" dt="2022-06-22T08:18:45.369" v="553"/>
          <ac:picMkLst>
            <pc:docMk/>
            <pc:sldMk cId="3987573355" sldId="2146846970"/>
            <ac:picMk id="127" creationId="{288DC24D-1393-9251-09E9-A576720B8FFE}"/>
          </ac:picMkLst>
        </pc:picChg>
        <pc:picChg chg="mod">
          <ac:chgData name="De Marinis, Roberta V." userId="dc24b251-f01b-455d-bf89-e2be86f657a2" providerId="ADAL" clId="{9EFB168F-D70C-449F-BBCC-81D1A8F940E2}" dt="2022-06-22T08:18:45.369" v="553"/>
          <ac:picMkLst>
            <pc:docMk/>
            <pc:sldMk cId="3987573355" sldId="2146846970"/>
            <ac:picMk id="128" creationId="{AB27515B-2464-E514-376F-5853E88E435F}"/>
          </ac:picMkLst>
        </pc:picChg>
        <pc:picChg chg="mod">
          <ac:chgData name="De Marinis, Roberta V." userId="dc24b251-f01b-455d-bf89-e2be86f657a2" providerId="ADAL" clId="{9EFB168F-D70C-449F-BBCC-81D1A8F940E2}" dt="2022-06-22T08:18:45.369" v="553"/>
          <ac:picMkLst>
            <pc:docMk/>
            <pc:sldMk cId="3987573355" sldId="2146846970"/>
            <ac:picMk id="129" creationId="{1391926F-381C-4DC6-144D-62E79E0C5826}"/>
          </ac:picMkLst>
        </pc:picChg>
        <pc:picChg chg="mod">
          <ac:chgData name="De Marinis, Roberta V." userId="dc24b251-f01b-455d-bf89-e2be86f657a2" providerId="ADAL" clId="{9EFB168F-D70C-449F-BBCC-81D1A8F940E2}" dt="2022-06-22T08:18:45.369" v="553"/>
          <ac:picMkLst>
            <pc:docMk/>
            <pc:sldMk cId="3987573355" sldId="2146846970"/>
            <ac:picMk id="130" creationId="{C38D0739-25ED-1D65-465A-6ACCCA360247}"/>
          </ac:picMkLst>
        </pc:picChg>
        <pc:picChg chg="mod">
          <ac:chgData name="De Marinis, Roberta V." userId="dc24b251-f01b-455d-bf89-e2be86f657a2" providerId="ADAL" clId="{9EFB168F-D70C-449F-BBCC-81D1A8F940E2}" dt="2022-06-22T08:18:45.369" v="553"/>
          <ac:picMkLst>
            <pc:docMk/>
            <pc:sldMk cId="3987573355" sldId="2146846970"/>
            <ac:picMk id="131" creationId="{ED2EF0C5-55CF-BC3D-9580-823512C1F829}"/>
          </ac:picMkLst>
        </pc:picChg>
        <pc:picChg chg="mod">
          <ac:chgData name="De Marinis, Roberta V." userId="dc24b251-f01b-455d-bf89-e2be86f657a2" providerId="ADAL" clId="{9EFB168F-D70C-449F-BBCC-81D1A8F940E2}" dt="2022-06-22T08:18:45.369" v="553"/>
          <ac:picMkLst>
            <pc:docMk/>
            <pc:sldMk cId="3987573355" sldId="2146846970"/>
            <ac:picMk id="133" creationId="{67238BC9-0E31-8641-1927-9C3F4F1543D2}"/>
          </ac:picMkLst>
        </pc:picChg>
        <pc:picChg chg="mod">
          <ac:chgData name="De Marinis, Roberta V." userId="dc24b251-f01b-455d-bf89-e2be86f657a2" providerId="ADAL" clId="{9EFB168F-D70C-449F-BBCC-81D1A8F940E2}" dt="2022-06-22T08:18:45.369" v="553"/>
          <ac:picMkLst>
            <pc:docMk/>
            <pc:sldMk cId="3987573355" sldId="2146846970"/>
            <ac:picMk id="140" creationId="{BC303BE9-E324-E72D-92B1-472006EF25A9}"/>
          </ac:picMkLst>
        </pc:picChg>
        <pc:picChg chg="mod">
          <ac:chgData name="De Marinis, Roberta V." userId="dc24b251-f01b-455d-bf89-e2be86f657a2" providerId="ADAL" clId="{9EFB168F-D70C-449F-BBCC-81D1A8F940E2}" dt="2022-06-22T08:18:45.369" v="553"/>
          <ac:picMkLst>
            <pc:docMk/>
            <pc:sldMk cId="3987573355" sldId="2146846970"/>
            <ac:picMk id="141" creationId="{9A0DA1A4-6D8A-C808-6E46-BECC0F275056}"/>
          </ac:picMkLst>
        </pc:picChg>
        <pc:picChg chg="mod">
          <ac:chgData name="De Marinis, Roberta V." userId="dc24b251-f01b-455d-bf89-e2be86f657a2" providerId="ADAL" clId="{9EFB168F-D70C-449F-BBCC-81D1A8F940E2}" dt="2022-06-22T08:18:45.369" v="553"/>
          <ac:picMkLst>
            <pc:docMk/>
            <pc:sldMk cId="3987573355" sldId="2146846970"/>
            <ac:picMk id="143" creationId="{609A367A-6009-FCFE-8BEE-58BD27E9C630}"/>
          </ac:picMkLst>
        </pc:picChg>
        <pc:picChg chg="mod">
          <ac:chgData name="De Marinis, Roberta V." userId="dc24b251-f01b-455d-bf89-e2be86f657a2" providerId="ADAL" clId="{9EFB168F-D70C-449F-BBCC-81D1A8F940E2}" dt="2022-06-22T08:18:45.369" v="553"/>
          <ac:picMkLst>
            <pc:docMk/>
            <pc:sldMk cId="3987573355" sldId="2146846970"/>
            <ac:picMk id="145" creationId="{7C32AC3A-7C2B-DFD7-7F1C-66660C8FAE30}"/>
          </ac:picMkLst>
        </pc:picChg>
        <pc:picChg chg="mod">
          <ac:chgData name="De Marinis, Roberta V." userId="dc24b251-f01b-455d-bf89-e2be86f657a2" providerId="ADAL" clId="{9EFB168F-D70C-449F-BBCC-81D1A8F940E2}" dt="2022-06-22T08:18:45.369" v="553"/>
          <ac:picMkLst>
            <pc:docMk/>
            <pc:sldMk cId="3987573355" sldId="2146846970"/>
            <ac:picMk id="147" creationId="{098EBF8D-728D-8674-8DC3-F140E362EE67}"/>
          </ac:picMkLst>
        </pc:picChg>
        <pc:picChg chg="mod">
          <ac:chgData name="De Marinis, Roberta V." userId="dc24b251-f01b-455d-bf89-e2be86f657a2" providerId="ADAL" clId="{9EFB168F-D70C-449F-BBCC-81D1A8F940E2}" dt="2022-06-22T08:18:45.369" v="553"/>
          <ac:picMkLst>
            <pc:docMk/>
            <pc:sldMk cId="3987573355" sldId="2146846970"/>
            <ac:picMk id="148" creationId="{00B49544-53A5-E5F7-8E12-4921E15E5257}"/>
          </ac:picMkLst>
        </pc:picChg>
        <pc:picChg chg="mod">
          <ac:chgData name="De Marinis, Roberta V." userId="dc24b251-f01b-455d-bf89-e2be86f657a2" providerId="ADAL" clId="{9EFB168F-D70C-449F-BBCC-81D1A8F940E2}" dt="2022-06-22T08:18:45.369" v="553"/>
          <ac:picMkLst>
            <pc:docMk/>
            <pc:sldMk cId="3987573355" sldId="2146846970"/>
            <ac:picMk id="149" creationId="{6F50CE50-574A-ABF0-ED14-109C28E0EC77}"/>
          </ac:picMkLst>
        </pc:picChg>
        <pc:picChg chg="mod">
          <ac:chgData name="De Marinis, Roberta V." userId="dc24b251-f01b-455d-bf89-e2be86f657a2" providerId="ADAL" clId="{9EFB168F-D70C-449F-BBCC-81D1A8F940E2}" dt="2022-06-22T08:18:45.369" v="553"/>
          <ac:picMkLst>
            <pc:docMk/>
            <pc:sldMk cId="3987573355" sldId="2146846970"/>
            <ac:picMk id="150" creationId="{F24793C9-9E40-372F-D69E-80B7F7E4BDCA}"/>
          </ac:picMkLst>
        </pc:picChg>
        <pc:picChg chg="mod">
          <ac:chgData name="De Marinis, Roberta V." userId="dc24b251-f01b-455d-bf89-e2be86f657a2" providerId="ADAL" clId="{9EFB168F-D70C-449F-BBCC-81D1A8F940E2}" dt="2022-06-22T08:18:45.369" v="553"/>
          <ac:picMkLst>
            <pc:docMk/>
            <pc:sldMk cId="3987573355" sldId="2146846970"/>
            <ac:picMk id="154" creationId="{415FC0F2-E8E7-C2DC-7D4A-E28776F4E3A6}"/>
          </ac:picMkLst>
        </pc:picChg>
        <pc:picChg chg="mod">
          <ac:chgData name="De Marinis, Roberta V." userId="dc24b251-f01b-455d-bf89-e2be86f657a2" providerId="ADAL" clId="{9EFB168F-D70C-449F-BBCC-81D1A8F940E2}" dt="2022-06-22T08:18:45.369" v="553"/>
          <ac:picMkLst>
            <pc:docMk/>
            <pc:sldMk cId="3987573355" sldId="2146846970"/>
            <ac:picMk id="158" creationId="{EB72B6D8-D11A-2780-2E59-F98950424B38}"/>
          </ac:picMkLst>
        </pc:picChg>
        <pc:picChg chg="mod">
          <ac:chgData name="De Marinis, Roberta V." userId="dc24b251-f01b-455d-bf89-e2be86f657a2" providerId="ADAL" clId="{9EFB168F-D70C-449F-BBCC-81D1A8F940E2}" dt="2022-06-22T08:18:45.369" v="553"/>
          <ac:picMkLst>
            <pc:docMk/>
            <pc:sldMk cId="3987573355" sldId="2146846970"/>
            <ac:picMk id="159" creationId="{8B4D1C90-930D-25C6-DF5F-4FA244D2780B}"/>
          </ac:picMkLst>
        </pc:picChg>
        <pc:picChg chg="mod">
          <ac:chgData name="De Marinis, Roberta V." userId="dc24b251-f01b-455d-bf89-e2be86f657a2" providerId="ADAL" clId="{9EFB168F-D70C-449F-BBCC-81D1A8F940E2}" dt="2022-06-22T08:18:45.369" v="553"/>
          <ac:picMkLst>
            <pc:docMk/>
            <pc:sldMk cId="3987573355" sldId="2146846970"/>
            <ac:picMk id="161" creationId="{27A32694-2BAE-A0BE-051C-CEF7B9E4AB39}"/>
          </ac:picMkLst>
        </pc:picChg>
        <pc:picChg chg="mod">
          <ac:chgData name="De Marinis, Roberta V." userId="dc24b251-f01b-455d-bf89-e2be86f657a2" providerId="ADAL" clId="{9EFB168F-D70C-449F-BBCC-81D1A8F940E2}" dt="2022-06-22T08:18:45.369" v="553"/>
          <ac:picMkLst>
            <pc:docMk/>
            <pc:sldMk cId="3987573355" sldId="2146846970"/>
            <ac:picMk id="162" creationId="{E597DE35-F593-C5BC-E773-8BF64801B375}"/>
          </ac:picMkLst>
        </pc:picChg>
        <pc:picChg chg="mod">
          <ac:chgData name="De Marinis, Roberta V." userId="dc24b251-f01b-455d-bf89-e2be86f657a2" providerId="ADAL" clId="{9EFB168F-D70C-449F-BBCC-81D1A8F940E2}" dt="2022-06-22T08:18:45.369" v="553"/>
          <ac:picMkLst>
            <pc:docMk/>
            <pc:sldMk cId="3987573355" sldId="2146846970"/>
            <ac:picMk id="163" creationId="{B1A254AC-207A-8F89-8346-502E16A7F3D4}"/>
          </ac:picMkLst>
        </pc:picChg>
        <pc:picChg chg="mod">
          <ac:chgData name="De Marinis, Roberta V." userId="dc24b251-f01b-455d-bf89-e2be86f657a2" providerId="ADAL" clId="{9EFB168F-D70C-449F-BBCC-81D1A8F940E2}" dt="2022-06-22T08:18:45.369" v="553"/>
          <ac:picMkLst>
            <pc:docMk/>
            <pc:sldMk cId="3987573355" sldId="2146846970"/>
            <ac:picMk id="164" creationId="{18DEB66F-634D-BE96-755F-AE32324614F8}"/>
          </ac:picMkLst>
        </pc:picChg>
        <pc:picChg chg="add del mod">
          <ac:chgData name="De Marinis, Roberta V." userId="dc24b251-f01b-455d-bf89-e2be86f657a2" providerId="ADAL" clId="{9EFB168F-D70C-449F-BBCC-81D1A8F940E2}" dt="2022-06-22T08:18:47.420" v="554"/>
          <ac:picMkLst>
            <pc:docMk/>
            <pc:sldMk cId="3987573355" sldId="2146846970"/>
            <ac:picMk id="165" creationId="{A315556E-9C10-60DB-0758-B65D6EC23DF8}"/>
          </ac:picMkLst>
        </pc:picChg>
        <pc:picChg chg="add del mod">
          <ac:chgData name="De Marinis, Roberta V." userId="dc24b251-f01b-455d-bf89-e2be86f657a2" providerId="ADAL" clId="{9EFB168F-D70C-449F-BBCC-81D1A8F940E2}" dt="2022-06-22T08:18:47.420" v="554"/>
          <ac:picMkLst>
            <pc:docMk/>
            <pc:sldMk cId="3987573355" sldId="2146846970"/>
            <ac:picMk id="166" creationId="{4C0939A0-4215-69FD-2EF5-E4BA3A9C191C}"/>
          </ac:picMkLst>
        </pc:picChg>
        <pc:picChg chg="add mod">
          <ac:chgData name="De Marinis, Roberta V." userId="dc24b251-f01b-455d-bf89-e2be86f657a2" providerId="ADAL" clId="{9EFB168F-D70C-449F-BBCC-81D1A8F940E2}" dt="2022-06-22T08:19:13.456" v="556" actId="1076"/>
          <ac:picMkLst>
            <pc:docMk/>
            <pc:sldMk cId="3987573355" sldId="2146846970"/>
            <ac:picMk id="167" creationId="{D5908C25-B982-914D-8036-B453505EEBEC}"/>
          </ac:picMkLst>
        </pc:picChg>
        <pc:picChg chg="add mod">
          <ac:chgData name="De Marinis, Roberta V." userId="dc24b251-f01b-455d-bf89-e2be86f657a2" providerId="ADAL" clId="{9EFB168F-D70C-449F-BBCC-81D1A8F940E2}" dt="2022-06-22T08:19:13.456" v="556" actId="1076"/>
          <ac:picMkLst>
            <pc:docMk/>
            <pc:sldMk cId="3987573355" sldId="2146846970"/>
            <ac:picMk id="168" creationId="{60F5B92E-1E3B-45A1-3CD8-E45969C2F1D8}"/>
          </ac:picMkLst>
        </pc:picChg>
        <pc:cxnChg chg="mod">
          <ac:chgData name="De Marinis, Roberta V." userId="dc24b251-f01b-455d-bf89-e2be86f657a2" providerId="ADAL" clId="{9EFB168F-D70C-449F-BBCC-81D1A8F940E2}" dt="2022-06-22T08:18:45.369" v="553"/>
          <ac:cxnSpMkLst>
            <pc:docMk/>
            <pc:sldMk cId="3987573355" sldId="2146846970"/>
            <ac:cxnSpMk id="142" creationId="{3638AC15-2F2A-A702-20B5-0EA2FED393C0}"/>
          </ac:cxnSpMkLst>
        </pc:cxnChg>
        <pc:cxnChg chg="mod">
          <ac:chgData name="De Marinis, Roberta V." userId="dc24b251-f01b-455d-bf89-e2be86f657a2" providerId="ADAL" clId="{9EFB168F-D70C-449F-BBCC-81D1A8F940E2}" dt="2022-06-22T08:18:45.369" v="553"/>
          <ac:cxnSpMkLst>
            <pc:docMk/>
            <pc:sldMk cId="3987573355" sldId="2146846970"/>
            <ac:cxnSpMk id="146" creationId="{963C6FD1-171E-021F-9BAA-9464040C9483}"/>
          </ac:cxnSpMkLst>
        </pc:cxnChg>
        <pc:cxnChg chg="mod">
          <ac:chgData name="De Marinis, Roberta V." userId="dc24b251-f01b-455d-bf89-e2be86f657a2" providerId="ADAL" clId="{9EFB168F-D70C-449F-BBCC-81D1A8F940E2}" dt="2022-06-22T08:18:45.369" v="553"/>
          <ac:cxnSpMkLst>
            <pc:docMk/>
            <pc:sldMk cId="3987573355" sldId="2146846970"/>
            <ac:cxnSpMk id="151" creationId="{B535DE4B-8346-92C5-1607-03CC130FD4CC}"/>
          </ac:cxnSpMkLst>
        </pc:cxnChg>
        <pc:cxnChg chg="mod">
          <ac:chgData name="De Marinis, Roberta V." userId="dc24b251-f01b-455d-bf89-e2be86f657a2" providerId="ADAL" clId="{9EFB168F-D70C-449F-BBCC-81D1A8F940E2}" dt="2022-06-22T08:18:45.369" v="553"/>
          <ac:cxnSpMkLst>
            <pc:docMk/>
            <pc:sldMk cId="3987573355" sldId="2146846970"/>
            <ac:cxnSpMk id="152" creationId="{430C1B62-688E-1E8C-BC9A-1CE1C736564D}"/>
          </ac:cxnSpMkLst>
        </pc:cxnChg>
        <pc:cxnChg chg="mod">
          <ac:chgData name="De Marinis, Roberta V." userId="dc24b251-f01b-455d-bf89-e2be86f657a2" providerId="ADAL" clId="{9EFB168F-D70C-449F-BBCC-81D1A8F940E2}" dt="2022-06-22T08:18:45.369" v="553"/>
          <ac:cxnSpMkLst>
            <pc:docMk/>
            <pc:sldMk cId="3987573355" sldId="2146846970"/>
            <ac:cxnSpMk id="153" creationId="{640EB04B-B74C-6D00-3FD7-B64E5DC303BC}"/>
          </ac:cxnSpMkLst>
        </pc:cxnChg>
        <pc:cxnChg chg="mod">
          <ac:chgData name="De Marinis, Roberta V." userId="dc24b251-f01b-455d-bf89-e2be86f657a2" providerId="ADAL" clId="{9EFB168F-D70C-449F-BBCC-81D1A8F940E2}" dt="2022-06-22T08:18:45.369" v="553"/>
          <ac:cxnSpMkLst>
            <pc:docMk/>
            <pc:sldMk cId="3987573355" sldId="2146846970"/>
            <ac:cxnSpMk id="155" creationId="{7DF0D208-548E-C6D9-568B-41938B2F4809}"/>
          </ac:cxnSpMkLst>
        </pc:cxnChg>
        <pc:cxnChg chg="mod">
          <ac:chgData name="De Marinis, Roberta V." userId="dc24b251-f01b-455d-bf89-e2be86f657a2" providerId="ADAL" clId="{9EFB168F-D70C-449F-BBCC-81D1A8F940E2}" dt="2022-06-22T08:18:45.369" v="553"/>
          <ac:cxnSpMkLst>
            <pc:docMk/>
            <pc:sldMk cId="3987573355" sldId="2146846970"/>
            <ac:cxnSpMk id="156" creationId="{6C3BC25B-6231-AD9C-63A9-395D4C697DC8}"/>
          </ac:cxnSpMkLst>
        </pc:cxnChg>
      </pc:sldChg>
      <pc:sldChg chg="modSp mod">
        <pc:chgData name="De Marinis, Roberta V." userId="dc24b251-f01b-455d-bf89-e2be86f657a2" providerId="ADAL" clId="{9EFB168F-D70C-449F-BBCC-81D1A8F940E2}" dt="2022-06-22T07:50:35.265" v="394" actId="20577"/>
        <pc:sldMkLst>
          <pc:docMk/>
          <pc:sldMk cId="2470940488" sldId="2146846975"/>
        </pc:sldMkLst>
        <pc:spChg chg="mod">
          <ac:chgData name="De Marinis, Roberta V." userId="dc24b251-f01b-455d-bf89-e2be86f657a2" providerId="ADAL" clId="{9EFB168F-D70C-449F-BBCC-81D1A8F940E2}" dt="2022-06-22T07:50:35.265" v="394" actId="20577"/>
          <ac:spMkLst>
            <pc:docMk/>
            <pc:sldMk cId="2470940488" sldId="2146846975"/>
            <ac:spMk id="27" creationId="{412A73AC-E434-470A-A6B5-9507A3751830}"/>
          </ac:spMkLst>
        </pc:spChg>
      </pc:sldChg>
      <pc:sldChg chg="modSp mod">
        <pc:chgData name="De Marinis, Roberta V." userId="dc24b251-f01b-455d-bf89-e2be86f657a2" providerId="ADAL" clId="{9EFB168F-D70C-449F-BBCC-81D1A8F940E2}" dt="2022-06-22T07:47:51.305" v="204" actId="20577"/>
        <pc:sldMkLst>
          <pc:docMk/>
          <pc:sldMk cId="570159361" sldId="2146846978"/>
        </pc:sldMkLst>
        <pc:spChg chg="mod">
          <ac:chgData name="De Marinis, Roberta V." userId="dc24b251-f01b-455d-bf89-e2be86f657a2" providerId="ADAL" clId="{9EFB168F-D70C-449F-BBCC-81D1A8F940E2}" dt="2022-06-22T07:47:51.305" v="204" actId="20577"/>
          <ac:spMkLst>
            <pc:docMk/>
            <pc:sldMk cId="570159361" sldId="2146846978"/>
            <ac:spMk id="93" creationId="{A0838087-0734-43DA-B5A2-2460221D3BA6}"/>
          </ac:spMkLst>
        </pc:spChg>
      </pc:sldChg>
      <pc:sldChg chg="modSp mod">
        <pc:chgData name="De Marinis, Roberta V." userId="dc24b251-f01b-455d-bf89-e2be86f657a2" providerId="ADAL" clId="{9EFB168F-D70C-449F-BBCC-81D1A8F940E2}" dt="2022-06-22T07:47:54.733" v="208" actId="20577"/>
        <pc:sldMkLst>
          <pc:docMk/>
          <pc:sldMk cId="1300322504" sldId="2146846986"/>
        </pc:sldMkLst>
        <pc:spChg chg="mod">
          <ac:chgData name="De Marinis, Roberta V." userId="dc24b251-f01b-455d-bf89-e2be86f657a2" providerId="ADAL" clId="{9EFB168F-D70C-449F-BBCC-81D1A8F940E2}" dt="2022-06-22T07:47:54.733" v="208" actId="20577"/>
          <ac:spMkLst>
            <pc:docMk/>
            <pc:sldMk cId="1300322504" sldId="2146846986"/>
            <ac:spMk id="93" creationId="{A0838087-0734-43DA-B5A2-2460221D3BA6}"/>
          </ac:spMkLst>
        </pc:spChg>
        <pc:grpChg chg="mod">
          <ac:chgData name="De Marinis, Roberta V." userId="dc24b251-f01b-455d-bf89-e2be86f657a2" providerId="ADAL" clId="{9EFB168F-D70C-449F-BBCC-81D1A8F940E2}" dt="2022-06-21T12:38:35.573" v="74" actId="1076"/>
          <ac:grpSpMkLst>
            <pc:docMk/>
            <pc:sldMk cId="1300322504" sldId="2146846986"/>
            <ac:grpSpMk id="53" creationId="{064C4527-3064-4E27-BDA7-067896F64F41}"/>
          </ac:grpSpMkLst>
        </pc:grpChg>
        <pc:grpChg chg="mod">
          <ac:chgData name="De Marinis, Roberta V." userId="dc24b251-f01b-455d-bf89-e2be86f657a2" providerId="ADAL" clId="{9EFB168F-D70C-449F-BBCC-81D1A8F940E2}" dt="2022-06-21T12:38:11.787" v="67" actId="1076"/>
          <ac:grpSpMkLst>
            <pc:docMk/>
            <pc:sldMk cId="1300322504" sldId="2146846986"/>
            <ac:grpSpMk id="57" creationId="{044ACC09-030B-4062-945F-4D631832F95C}"/>
          </ac:grpSpMkLst>
        </pc:grpChg>
        <pc:picChg chg="mod">
          <ac:chgData name="De Marinis, Roberta V." userId="dc24b251-f01b-455d-bf89-e2be86f657a2" providerId="ADAL" clId="{9EFB168F-D70C-449F-BBCC-81D1A8F940E2}" dt="2022-06-21T12:38:16.023" v="69" actId="1076"/>
          <ac:picMkLst>
            <pc:docMk/>
            <pc:sldMk cId="1300322504" sldId="2146846986"/>
            <ac:picMk id="42" creationId="{785977DF-0F45-4B2F-9B65-FED9770BF32A}"/>
          </ac:picMkLst>
        </pc:picChg>
        <pc:cxnChg chg="mod">
          <ac:chgData name="De Marinis, Roberta V." userId="dc24b251-f01b-455d-bf89-e2be86f657a2" providerId="ADAL" clId="{9EFB168F-D70C-449F-BBCC-81D1A8F940E2}" dt="2022-06-21T12:38:34.013" v="73" actId="14100"/>
          <ac:cxnSpMkLst>
            <pc:docMk/>
            <pc:sldMk cId="1300322504" sldId="2146846986"/>
            <ac:cxnSpMk id="43" creationId="{B19EFA5E-D067-4C09-8F27-1E2233C80F15}"/>
          </ac:cxnSpMkLst>
        </pc:cxnChg>
      </pc:sldChg>
      <pc:sldChg chg="addSp modSp mod">
        <pc:chgData name="De Marinis, Roberta V." userId="dc24b251-f01b-455d-bf89-e2be86f657a2" providerId="ADAL" clId="{9EFB168F-D70C-449F-BBCC-81D1A8F940E2}" dt="2022-06-22T07:47:58.456" v="212" actId="20577"/>
        <pc:sldMkLst>
          <pc:docMk/>
          <pc:sldMk cId="3258168358" sldId="2146846991"/>
        </pc:sldMkLst>
        <pc:spChg chg="mod">
          <ac:chgData name="De Marinis, Roberta V." userId="dc24b251-f01b-455d-bf89-e2be86f657a2" providerId="ADAL" clId="{9EFB168F-D70C-449F-BBCC-81D1A8F940E2}" dt="2022-06-21T14:51:24.770" v="111" actId="20577"/>
          <ac:spMkLst>
            <pc:docMk/>
            <pc:sldMk cId="3258168358" sldId="2146846991"/>
            <ac:spMk id="3" creationId="{3EA03A21-BB86-4451-A48B-3CD7F1C881DE}"/>
          </ac:spMkLst>
        </pc:spChg>
        <pc:spChg chg="mod">
          <ac:chgData name="De Marinis, Roberta V." userId="dc24b251-f01b-455d-bf89-e2be86f657a2" providerId="ADAL" clId="{9EFB168F-D70C-449F-BBCC-81D1A8F940E2}" dt="2022-06-22T07:47:58.456" v="212" actId="20577"/>
          <ac:spMkLst>
            <pc:docMk/>
            <pc:sldMk cId="3258168358" sldId="2146846991"/>
            <ac:spMk id="86" creationId="{8AC6137C-C5C5-4C51-8E79-3413ECCFAE2E}"/>
          </ac:spMkLst>
        </pc:spChg>
        <pc:grpChg chg="mod">
          <ac:chgData name="De Marinis, Roberta V." userId="dc24b251-f01b-455d-bf89-e2be86f657a2" providerId="ADAL" clId="{9EFB168F-D70C-449F-BBCC-81D1A8F940E2}" dt="2022-06-21T14:51:08.857" v="100" actId="1076"/>
          <ac:grpSpMkLst>
            <pc:docMk/>
            <pc:sldMk cId="3258168358" sldId="2146846991"/>
            <ac:grpSpMk id="105" creationId="{D0BA861F-B33E-4644-80B9-1E5109D8DDBE}"/>
          </ac:grpSpMkLst>
        </pc:grpChg>
        <pc:picChg chg="add mod modCrop">
          <ac:chgData name="De Marinis, Roberta V." userId="dc24b251-f01b-455d-bf89-e2be86f657a2" providerId="ADAL" clId="{9EFB168F-D70C-449F-BBCC-81D1A8F940E2}" dt="2022-06-21T14:51:04.541" v="99" actId="1076"/>
          <ac:picMkLst>
            <pc:docMk/>
            <pc:sldMk cId="3258168358" sldId="2146846991"/>
            <ac:picMk id="5" creationId="{DB346288-AF47-765A-FFD4-53124F19DF92}"/>
          </ac:picMkLst>
        </pc:picChg>
        <pc:picChg chg="mod">
          <ac:chgData name="De Marinis, Roberta V." userId="dc24b251-f01b-455d-bf89-e2be86f657a2" providerId="ADAL" clId="{9EFB168F-D70C-449F-BBCC-81D1A8F940E2}" dt="2022-06-21T14:51:12.209" v="101" actId="1076"/>
          <ac:picMkLst>
            <pc:docMk/>
            <pc:sldMk cId="3258168358" sldId="2146846991"/>
            <ac:picMk id="93" creationId="{4534C0E0-9A97-431C-80F5-45A632E1EEA2}"/>
          </ac:picMkLst>
        </pc:picChg>
        <pc:picChg chg="mod">
          <ac:chgData name="De Marinis, Roberta V." userId="dc24b251-f01b-455d-bf89-e2be86f657a2" providerId="ADAL" clId="{9EFB168F-D70C-449F-BBCC-81D1A8F940E2}" dt="2022-06-21T14:51:16.823" v="102" actId="1076"/>
          <ac:picMkLst>
            <pc:docMk/>
            <pc:sldMk cId="3258168358" sldId="2146846991"/>
            <ac:picMk id="110" creationId="{0C7FA5D6-1791-44B3-9E51-5A1BA6AC0821}"/>
          </ac:picMkLst>
        </pc:picChg>
      </pc:sldChg>
      <pc:sldChg chg="modSp del mod">
        <pc:chgData name="De Marinis, Roberta V." userId="dc24b251-f01b-455d-bf89-e2be86f657a2" providerId="ADAL" clId="{9EFB168F-D70C-449F-BBCC-81D1A8F940E2}" dt="2022-06-22T14:13:45.044" v="1153" actId="2696"/>
        <pc:sldMkLst>
          <pc:docMk/>
          <pc:sldMk cId="2545305760" sldId="2146846992"/>
        </pc:sldMkLst>
        <pc:spChg chg="mod">
          <ac:chgData name="De Marinis, Roberta V." userId="dc24b251-f01b-455d-bf89-e2be86f657a2" providerId="ADAL" clId="{9EFB168F-D70C-449F-BBCC-81D1A8F940E2}" dt="2022-06-22T07:51:35.680" v="465" actId="20577"/>
          <ac:spMkLst>
            <pc:docMk/>
            <pc:sldMk cId="2545305760" sldId="2146846992"/>
            <ac:spMk id="64" creationId="{EB7D8C80-0662-4419-8EDF-1DB8D92180DF}"/>
          </ac:spMkLst>
        </pc:spChg>
      </pc:sldChg>
      <pc:sldChg chg="modSp mod">
        <pc:chgData name="De Marinis, Roberta V." userId="dc24b251-f01b-455d-bf89-e2be86f657a2" providerId="ADAL" clId="{9EFB168F-D70C-449F-BBCC-81D1A8F940E2}" dt="2022-06-22T07:51:49.105" v="481" actId="20577"/>
        <pc:sldMkLst>
          <pc:docMk/>
          <pc:sldMk cId="1378298313" sldId="2146847002"/>
        </pc:sldMkLst>
        <pc:spChg chg="mod">
          <ac:chgData name="De Marinis, Roberta V." userId="dc24b251-f01b-455d-bf89-e2be86f657a2" providerId="ADAL" clId="{9EFB168F-D70C-449F-BBCC-81D1A8F940E2}" dt="2022-06-22T07:51:49.105" v="481" actId="20577"/>
          <ac:spMkLst>
            <pc:docMk/>
            <pc:sldMk cId="1378298313" sldId="2146847002"/>
            <ac:spMk id="48" creationId="{EBF4F81C-3E0C-4384-B1C6-6A89F57F058D}"/>
          </ac:spMkLst>
        </pc:spChg>
      </pc:sldChg>
      <pc:sldChg chg="modSp mod">
        <pc:chgData name="De Marinis, Roberta V." userId="dc24b251-f01b-455d-bf89-e2be86f657a2" providerId="ADAL" clId="{9EFB168F-D70C-449F-BBCC-81D1A8F940E2}" dt="2022-06-22T07:49:20.215" v="303" actId="20577"/>
        <pc:sldMkLst>
          <pc:docMk/>
          <pc:sldMk cId="2869523217" sldId="2146847008"/>
        </pc:sldMkLst>
        <pc:spChg chg="mod">
          <ac:chgData name="De Marinis, Roberta V." userId="dc24b251-f01b-455d-bf89-e2be86f657a2" providerId="ADAL" clId="{9EFB168F-D70C-449F-BBCC-81D1A8F940E2}" dt="2022-06-22T07:49:20.215" v="303" actId="20577"/>
          <ac:spMkLst>
            <pc:docMk/>
            <pc:sldMk cId="2869523217" sldId="2146847008"/>
            <ac:spMk id="93" creationId="{A0838087-0734-43DA-B5A2-2460221D3BA6}"/>
          </ac:spMkLst>
        </pc:spChg>
      </pc:sldChg>
      <pc:sldChg chg="modSp mod">
        <pc:chgData name="De Marinis, Roberta V." userId="dc24b251-f01b-455d-bf89-e2be86f657a2" providerId="ADAL" clId="{9EFB168F-D70C-449F-BBCC-81D1A8F940E2}" dt="2022-06-22T07:51:42.801" v="473" actId="20577"/>
        <pc:sldMkLst>
          <pc:docMk/>
          <pc:sldMk cId="2135287004" sldId="2146847012"/>
        </pc:sldMkLst>
        <pc:spChg chg="mod">
          <ac:chgData name="De Marinis, Roberta V." userId="dc24b251-f01b-455d-bf89-e2be86f657a2" providerId="ADAL" clId="{9EFB168F-D70C-449F-BBCC-81D1A8F940E2}" dt="2022-06-22T07:51:42.801" v="473" actId="20577"/>
          <ac:spMkLst>
            <pc:docMk/>
            <pc:sldMk cId="2135287004" sldId="2146847012"/>
            <ac:spMk id="83" creationId="{95FEBB67-890D-44DF-AA6D-891D54658C3A}"/>
          </ac:spMkLst>
        </pc:spChg>
      </pc:sldChg>
      <pc:sldChg chg="modSp mod">
        <pc:chgData name="De Marinis, Roberta V." userId="dc24b251-f01b-455d-bf89-e2be86f657a2" providerId="ADAL" clId="{9EFB168F-D70C-449F-BBCC-81D1A8F940E2}" dt="2022-06-22T07:52:16.842" v="511" actId="20577"/>
        <pc:sldMkLst>
          <pc:docMk/>
          <pc:sldMk cId="607756687" sldId="2146847014"/>
        </pc:sldMkLst>
        <pc:spChg chg="mod">
          <ac:chgData name="De Marinis, Roberta V." userId="dc24b251-f01b-455d-bf89-e2be86f657a2" providerId="ADAL" clId="{9EFB168F-D70C-449F-BBCC-81D1A8F940E2}" dt="2022-06-22T07:52:16.842" v="511" actId="20577"/>
          <ac:spMkLst>
            <pc:docMk/>
            <pc:sldMk cId="607756687" sldId="2146847014"/>
            <ac:spMk id="68" creationId="{C8494534-F8F6-42FC-85F2-AD960E70E456}"/>
          </ac:spMkLst>
        </pc:spChg>
        <pc:picChg chg="mod">
          <ac:chgData name="De Marinis, Roberta V." userId="dc24b251-f01b-455d-bf89-e2be86f657a2" providerId="ADAL" clId="{9EFB168F-D70C-449F-BBCC-81D1A8F940E2}" dt="2022-06-21T16:23:01.395" v="144" actId="1076"/>
          <ac:picMkLst>
            <pc:docMk/>
            <pc:sldMk cId="607756687" sldId="2146847014"/>
            <ac:picMk id="81" creationId="{643042FA-2208-43A0-84E6-F28EF70C0E3E}"/>
          </ac:picMkLst>
        </pc:picChg>
      </pc:sldChg>
      <pc:sldChg chg="modSp mod">
        <pc:chgData name="De Marinis, Roberta V." userId="dc24b251-f01b-455d-bf89-e2be86f657a2" providerId="ADAL" clId="{9EFB168F-D70C-449F-BBCC-81D1A8F940E2}" dt="2022-06-22T07:48:58.504" v="283" actId="20577"/>
        <pc:sldMkLst>
          <pc:docMk/>
          <pc:sldMk cId="1303235291" sldId="2146847025"/>
        </pc:sldMkLst>
        <pc:spChg chg="mod">
          <ac:chgData name="De Marinis, Roberta V." userId="dc24b251-f01b-455d-bf89-e2be86f657a2" providerId="ADAL" clId="{9EFB168F-D70C-449F-BBCC-81D1A8F940E2}" dt="2022-06-22T07:48:58.504" v="283" actId="20577"/>
          <ac:spMkLst>
            <pc:docMk/>
            <pc:sldMk cId="1303235291" sldId="2146847025"/>
            <ac:spMk id="81" creationId="{75A3393A-EA2B-4B3A-B577-E3BAFDF30112}"/>
          </ac:spMkLst>
        </pc:spChg>
      </pc:sldChg>
      <pc:sldChg chg="modSp mod">
        <pc:chgData name="De Marinis, Roberta V." userId="dc24b251-f01b-455d-bf89-e2be86f657a2" providerId="ADAL" clId="{9EFB168F-D70C-449F-BBCC-81D1A8F940E2}" dt="2022-06-22T07:48:28.070" v="244" actId="20577"/>
        <pc:sldMkLst>
          <pc:docMk/>
          <pc:sldMk cId="3166847404" sldId="2146847028"/>
        </pc:sldMkLst>
        <pc:spChg chg="mod">
          <ac:chgData name="De Marinis, Roberta V." userId="dc24b251-f01b-455d-bf89-e2be86f657a2" providerId="ADAL" clId="{9EFB168F-D70C-449F-BBCC-81D1A8F940E2}" dt="2022-06-22T07:48:28.070" v="244" actId="20577"/>
          <ac:spMkLst>
            <pc:docMk/>
            <pc:sldMk cId="3166847404" sldId="2146847028"/>
            <ac:spMk id="59" creationId="{F6009FDF-09E3-430B-B7AB-E533A13ABA5F}"/>
          </ac:spMkLst>
        </pc:spChg>
      </pc:sldChg>
      <pc:sldChg chg="modSp mod">
        <pc:chgData name="De Marinis, Roberta V." userId="dc24b251-f01b-455d-bf89-e2be86f657a2" providerId="ADAL" clId="{9EFB168F-D70C-449F-BBCC-81D1A8F940E2}" dt="2022-06-22T07:48:35.536" v="253" actId="20577"/>
        <pc:sldMkLst>
          <pc:docMk/>
          <pc:sldMk cId="1026851320" sldId="2146847029"/>
        </pc:sldMkLst>
        <pc:spChg chg="mod">
          <ac:chgData name="De Marinis, Roberta V." userId="dc24b251-f01b-455d-bf89-e2be86f657a2" providerId="ADAL" clId="{9EFB168F-D70C-449F-BBCC-81D1A8F940E2}" dt="2022-06-22T07:48:35.536" v="253" actId="20577"/>
          <ac:spMkLst>
            <pc:docMk/>
            <pc:sldMk cId="1026851320" sldId="2146847029"/>
            <ac:spMk id="53" creationId="{0A387F7B-5C2F-469C-B31D-03B2EC0DD917}"/>
          </ac:spMkLst>
        </pc:spChg>
      </pc:sldChg>
      <pc:sldChg chg="modSp mod">
        <pc:chgData name="De Marinis, Roberta V." userId="dc24b251-f01b-455d-bf89-e2be86f657a2" providerId="ADAL" clId="{9EFB168F-D70C-449F-BBCC-81D1A8F940E2}" dt="2022-06-22T07:51:56.940" v="491" actId="20577"/>
        <pc:sldMkLst>
          <pc:docMk/>
          <pc:sldMk cId="3464454192" sldId="2146847035"/>
        </pc:sldMkLst>
        <pc:spChg chg="mod">
          <ac:chgData name="De Marinis, Roberta V." userId="dc24b251-f01b-455d-bf89-e2be86f657a2" providerId="ADAL" clId="{9EFB168F-D70C-449F-BBCC-81D1A8F940E2}" dt="2022-06-22T07:51:56.940" v="491" actId="20577"/>
          <ac:spMkLst>
            <pc:docMk/>
            <pc:sldMk cId="3464454192" sldId="2146847035"/>
            <ac:spMk id="81" creationId="{75A3393A-EA2B-4B3A-B577-E3BAFDF30112}"/>
          </ac:spMkLst>
        </pc:spChg>
        <pc:picChg chg="mod">
          <ac:chgData name="De Marinis, Roberta V." userId="dc24b251-f01b-455d-bf89-e2be86f657a2" providerId="ADAL" clId="{9EFB168F-D70C-449F-BBCC-81D1A8F940E2}" dt="2022-06-21T15:06:29.299" v="114" actId="1076"/>
          <ac:picMkLst>
            <pc:docMk/>
            <pc:sldMk cId="3464454192" sldId="2146847035"/>
            <ac:picMk id="9" creationId="{E5B12E85-EF55-4414-846D-77C2926EFFD9}"/>
          </ac:picMkLst>
        </pc:picChg>
      </pc:sldChg>
      <pc:sldChg chg="modSp mod">
        <pc:chgData name="De Marinis, Roberta V." userId="dc24b251-f01b-455d-bf89-e2be86f657a2" providerId="ADAL" clId="{9EFB168F-D70C-449F-BBCC-81D1A8F940E2}" dt="2022-06-22T07:52:01.232" v="496" actId="20577"/>
        <pc:sldMkLst>
          <pc:docMk/>
          <pc:sldMk cId="2699815510" sldId="2146847044"/>
        </pc:sldMkLst>
        <pc:spChg chg="mod">
          <ac:chgData name="De Marinis, Roberta V." userId="dc24b251-f01b-455d-bf89-e2be86f657a2" providerId="ADAL" clId="{9EFB168F-D70C-449F-BBCC-81D1A8F940E2}" dt="2022-06-22T07:52:01.232" v="496" actId="20577"/>
          <ac:spMkLst>
            <pc:docMk/>
            <pc:sldMk cId="2699815510" sldId="2146847044"/>
            <ac:spMk id="78" creationId="{6A9CE992-90F5-4C45-B93D-D92896E02E11}"/>
          </ac:spMkLst>
        </pc:spChg>
      </pc:sldChg>
      <pc:sldChg chg="addSp delSp modSp mod">
        <pc:chgData name="De Marinis, Roberta V." userId="dc24b251-f01b-455d-bf89-e2be86f657a2" providerId="ADAL" clId="{9EFB168F-D70C-449F-BBCC-81D1A8F940E2}" dt="2022-06-22T07:52:57.138" v="544" actId="20577"/>
        <pc:sldMkLst>
          <pc:docMk/>
          <pc:sldMk cId="2990883816" sldId="2146847046"/>
        </pc:sldMkLst>
        <pc:spChg chg="mod">
          <ac:chgData name="De Marinis, Roberta V." userId="dc24b251-f01b-455d-bf89-e2be86f657a2" providerId="ADAL" clId="{9EFB168F-D70C-449F-BBCC-81D1A8F940E2}" dt="2022-06-22T07:52:57.138" v="544" actId="20577"/>
          <ac:spMkLst>
            <pc:docMk/>
            <pc:sldMk cId="2990883816" sldId="2146847046"/>
            <ac:spMk id="52" creationId="{499687EC-03A9-4E5A-B061-8DFD60EB3587}"/>
          </ac:spMkLst>
        </pc:spChg>
        <pc:picChg chg="del">
          <ac:chgData name="De Marinis, Roberta V." userId="dc24b251-f01b-455d-bf89-e2be86f657a2" providerId="ADAL" clId="{9EFB168F-D70C-449F-BBCC-81D1A8F940E2}" dt="2022-06-21T16:25:13.353" v="166" actId="478"/>
          <ac:picMkLst>
            <pc:docMk/>
            <pc:sldMk cId="2990883816" sldId="2146847046"/>
            <ac:picMk id="38" creationId="{61B009B5-5DAC-449F-8D17-03497FF569D2}"/>
          </ac:picMkLst>
        </pc:picChg>
        <pc:picChg chg="del">
          <ac:chgData name="De Marinis, Roberta V." userId="dc24b251-f01b-455d-bf89-e2be86f657a2" providerId="ADAL" clId="{9EFB168F-D70C-449F-BBCC-81D1A8F940E2}" dt="2022-06-21T16:25:13.353" v="166" actId="478"/>
          <ac:picMkLst>
            <pc:docMk/>
            <pc:sldMk cId="2990883816" sldId="2146847046"/>
            <ac:picMk id="39" creationId="{66E14F3D-CC1C-4036-95E2-A274E286B7AB}"/>
          </ac:picMkLst>
        </pc:picChg>
        <pc:picChg chg="del">
          <ac:chgData name="De Marinis, Roberta V." userId="dc24b251-f01b-455d-bf89-e2be86f657a2" providerId="ADAL" clId="{9EFB168F-D70C-449F-BBCC-81D1A8F940E2}" dt="2022-06-21T16:25:13.353" v="166" actId="478"/>
          <ac:picMkLst>
            <pc:docMk/>
            <pc:sldMk cId="2990883816" sldId="2146847046"/>
            <ac:picMk id="41" creationId="{D796DB18-C564-42AE-90BE-5DC646BC922F}"/>
          </ac:picMkLst>
        </pc:picChg>
        <pc:picChg chg="del">
          <ac:chgData name="De Marinis, Roberta V." userId="dc24b251-f01b-455d-bf89-e2be86f657a2" providerId="ADAL" clId="{9EFB168F-D70C-449F-BBCC-81D1A8F940E2}" dt="2022-06-21T16:25:13.353" v="166" actId="478"/>
          <ac:picMkLst>
            <pc:docMk/>
            <pc:sldMk cId="2990883816" sldId="2146847046"/>
            <ac:picMk id="48" creationId="{F6901915-F506-40DE-9A72-B5D2FC6799B9}"/>
          </ac:picMkLst>
        </pc:picChg>
        <pc:picChg chg="del">
          <ac:chgData name="De Marinis, Roberta V." userId="dc24b251-f01b-455d-bf89-e2be86f657a2" providerId="ADAL" clId="{9EFB168F-D70C-449F-BBCC-81D1A8F940E2}" dt="2022-06-21T16:25:13.353" v="166" actId="478"/>
          <ac:picMkLst>
            <pc:docMk/>
            <pc:sldMk cId="2990883816" sldId="2146847046"/>
            <ac:picMk id="49" creationId="{73FD8A32-CD48-401F-BD64-5AE59047243A}"/>
          </ac:picMkLst>
        </pc:picChg>
        <pc:picChg chg="del">
          <ac:chgData name="De Marinis, Roberta V." userId="dc24b251-f01b-455d-bf89-e2be86f657a2" providerId="ADAL" clId="{9EFB168F-D70C-449F-BBCC-81D1A8F940E2}" dt="2022-06-21T16:25:13.353" v="166" actId="478"/>
          <ac:picMkLst>
            <pc:docMk/>
            <pc:sldMk cId="2990883816" sldId="2146847046"/>
            <ac:picMk id="50" creationId="{9B289996-C91D-488A-AF38-AFCB44543A42}"/>
          </ac:picMkLst>
        </pc:picChg>
        <pc:picChg chg="add mod">
          <ac:chgData name="De Marinis, Roberta V." userId="dc24b251-f01b-455d-bf89-e2be86f657a2" providerId="ADAL" clId="{9EFB168F-D70C-449F-BBCC-81D1A8F940E2}" dt="2022-06-21T16:25:19.984" v="168" actId="1076"/>
          <ac:picMkLst>
            <pc:docMk/>
            <pc:sldMk cId="2990883816" sldId="2146847046"/>
            <ac:picMk id="70" creationId="{D733DDAE-E37D-C3C7-8759-273A64C41DB0}"/>
          </ac:picMkLst>
        </pc:picChg>
        <pc:picChg chg="add mod">
          <ac:chgData name="De Marinis, Roberta V." userId="dc24b251-f01b-455d-bf89-e2be86f657a2" providerId="ADAL" clId="{9EFB168F-D70C-449F-BBCC-81D1A8F940E2}" dt="2022-06-21T16:25:19.984" v="168" actId="1076"/>
          <ac:picMkLst>
            <pc:docMk/>
            <pc:sldMk cId="2990883816" sldId="2146847046"/>
            <ac:picMk id="71" creationId="{CB682261-20D4-20DF-7DDD-ABC3326EA94A}"/>
          </ac:picMkLst>
        </pc:picChg>
        <pc:picChg chg="add mod">
          <ac:chgData name="De Marinis, Roberta V." userId="dc24b251-f01b-455d-bf89-e2be86f657a2" providerId="ADAL" clId="{9EFB168F-D70C-449F-BBCC-81D1A8F940E2}" dt="2022-06-21T16:25:19.984" v="168" actId="1076"/>
          <ac:picMkLst>
            <pc:docMk/>
            <pc:sldMk cId="2990883816" sldId="2146847046"/>
            <ac:picMk id="72" creationId="{71657500-E993-B622-3554-35C1B3D6DAB2}"/>
          </ac:picMkLst>
        </pc:picChg>
        <pc:picChg chg="add mod">
          <ac:chgData name="De Marinis, Roberta V." userId="dc24b251-f01b-455d-bf89-e2be86f657a2" providerId="ADAL" clId="{9EFB168F-D70C-449F-BBCC-81D1A8F940E2}" dt="2022-06-21T16:25:19.984" v="168" actId="1076"/>
          <ac:picMkLst>
            <pc:docMk/>
            <pc:sldMk cId="2990883816" sldId="2146847046"/>
            <ac:picMk id="73" creationId="{3ACC4349-A1F3-2BC9-F0A8-8F50856C4793}"/>
          </ac:picMkLst>
        </pc:picChg>
        <pc:picChg chg="add mod">
          <ac:chgData name="De Marinis, Roberta V." userId="dc24b251-f01b-455d-bf89-e2be86f657a2" providerId="ADAL" clId="{9EFB168F-D70C-449F-BBCC-81D1A8F940E2}" dt="2022-06-21T16:25:19.984" v="168" actId="1076"/>
          <ac:picMkLst>
            <pc:docMk/>
            <pc:sldMk cId="2990883816" sldId="2146847046"/>
            <ac:picMk id="74" creationId="{BFAB5430-4BB2-CA46-67F8-8E8AA67757DF}"/>
          </ac:picMkLst>
        </pc:picChg>
      </pc:sldChg>
      <pc:sldChg chg="modSp mod">
        <pc:chgData name="De Marinis, Roberta V." userId="dc24b251-f01b-455d-bf89-e2be86f657a2" providerId="ADAL" clId="{9EFB168F-D70C-449F-BBCC-81D1A8F940E2}" dt="2022-06-22T07:49:56.628" v="343" actId="20577"/>
        <pc:sldMkLst>
          <pc:docMk/>
          <pc:sldMk cId="4165323287" sldId="2146847047"/>
        </pc:sldMkLst>
        <pc:spChg chg="mod">
          <ac:chgData name="De Marinis, Roberta V." userId="dc24b251-f01b-455d-bf89-e2be86f657a2" providerId="ADAL" clId="{9EFB168F-D70C-449F-BBCC-81D1A8F940E2}" dt="2022-06-22T07:49:56.628" v="343" actId="20577"/>
          <ac:spMkLst>
            <pc:docMk/>
            <pc:sldMk cId="4165323287" sldId="2146847047"/>
            <ac:spMk id="86" creationId="{8AC6137C-C5C5-4C51-8E79-3413ECCFAE2E}"/>
          </ac:spMkLst>
        </pc:spChg>
      </pc:sldChg>
      <pc:sldChg chg="modSp mod">
        <pc:chgData name="De Marinis, Roberta V." userId="dc24b251-f01b-455d-bf89-e2be86f657a2" providerId="ADAL" clId="{9EFB168F-D70C-449F-BBCC-81D1A8F940E2}" dt="2022-06-22T07:49:47.216" v="333" actId="20577"/>
        <pc:sldMkLst>
          <pc:docMk/>
          <pc:sldMk cId="3749891617" sldId="2146847064"/>
        </pc:sldMkLst>
        <pc:spChg chg="mod">
          <ac:chgData name="De Marinis, Roberta V." userId="dc24b251-f01b-455d-bf89-e2be86f657a2" providerId="ADAL" clId="{9EFB168F-D70C-449F-BBCC-81D1A8F940E2}" dt="2022-06-22T07:49:47.216" v="333" actId="20577"/>
          <ac:spMkLst>
            <pc:docMk/>
            <pc:sldMk cId="3749891617" sldId="2146847064"/>
            <ac:spMk id="78" creationId="{6A9CE992-90F5-4C45-B93D-D92896E02E11}"/>
          </ac:spMkLst>
        </pc:spChg>
      </pc:sldChg>
      <pc:sldChg chg="modSp mod">
        <pc:chgData name="De Marinis, Roberta V." userId="dc24b251-f01b-455d-bf89-e2be86f657a2" providerId="ADAL" clId="{9EFB168F-D70C-449F-BBCC-81D1A8F940E2}" dt="2022-06-22T07:49:59.724" v="348" actId="20577"/>
        <pc:sldMkLst>
          <pc:docMk/>
          <pc:sldMk cId="2143652721" sldId="2146847068"/>
        </pc:sldMkLst>
        <pc:spChg chg="mod">
          <ac:chgData name="De Marinis, Roberta V." userId="dc24b251-f01b-455d-bf89-e2be86f657a2" providerId="ADAL" clId="{9EFB168F-D70C-449F-BBCC-81D1A8F940E2}" dt="2022-06-22T07:49:59.724" v="348" actId="20577"/>
          <ac:spMkLst>
            <pc:docMk/>
            <pc:sldMk cId="2143652721" sldId="2146847068"/>
            <ac:spMk id="86" creationId="{8AC6137C-C5C5-4C51-8E79-3413ECCFAE2E}"/>
          </ac:spMkLst>
        </pc:spChg>
      </pc:sldChg>
      <pc:sldChg chg="addSp modSp mod">
        <pc:chgData name="De Marinis, Roberta V." userId="dc24b251-f01b-455d-bf89-e2be86f657a2" providerId="ADAL" clId="{9EFB168F-D70C-449F-BBCC-81D1A8F940E2}" dt="2022-06-22T07:51:32.820" v="461" actId="20577"/>
        <pc:sldMkLst>
          <pc:docMk/>
          <pc:sldMk cId="928744094" sldId="2146847071"/>
        </pc:sldMkLst>
        <pc:spChg chg="mod">
          <ac:chgData name="De Marinis, Roberta V." userId="dc24b251-f01b-455d-bf89-e2be86f657a2" providerId="ADAL" clId="{9EFB168F-D70C-449F-BBCC-81D1A8F940E2}" dt="2022-06-22T07:51:32.820" v="461" actId="20577"/>
          <ac:spMkLst>
            <pc:docMk/>
            <pc:sldMk cId="928744094" sldId="2146847071"/>
            <ac:spMk id="86" creationId="{8AC6137C-C5C5-4C51-8E79-3413ECCFAE2E}"/>
          </ac:spMkLst>
        </pc:spChg>
        <pc:picChg chg="mod">
          <ac:chgData name="De Marinis, Roberta V." userId="dc24b251-f01b-455d-bf89-e2be86f657a2" providerId="ADAL" clId="{9EFB168F-D70C-449F-BBCC-81D1A8F940E2}" dt="2022-06-21T16:33:05.167" v="185" actId="1076"/>
          <ac:picMkLst>
            <pc:docMk/>
            <pc:sldMk cId="928744094" sldId="2146847071"/>
            <ac:picMk id="78" creationId="{58CBE66A-4DCA-4F16-8052-F4F8A5ED85BE}"/>
          </ac:picMkLst>
        </pc:picChg>
        <pc:picChg chg="mod modCrop">
          <ac:chgData name="De Marinis, Roberta V." userId="dc24b251-f01b-455d-bf89-e2be86f657a2" providerId="ADAL" clId="{9EFB168F-D70C-449F-BBCC-81D1A8F940E2}" dt="2022-06-21T16:32:43.796" v="180" actId="732"/>
          <ac:picMkLst>
            <pc:docMk/>
            <pc:sldMk cId="928744094" sldId="2146847071"/>
            <ac:picMk id="79" creationId="{D33AE094-959D-421E-B0A1-4AC363C45ADD}"/>
          </ac:picMkLst>
        </pc:picChg>
        <pc:picChg chg="add mod">
          <ac:chgData name="De Marinis, Roberta V." userId="dc24b251-f01b-455d-bf89-e2be86f657a2" providerId="ADAL" clId="{9EFB168F-D70C-449F-BBCC-81D1A8F940E2}" dt="2022-06-21T16:32:58.946" v="184" actId="1076"/>
          <ac:picMkLst>
            <pc:docMk/>
            <pc:sldMk cId="928744094" sldId="2146847071"/>
            <ac:picMk id="94" creationId="{162BFDB3-A247-BE1F-7AB6-EF809BC84FF0}"/>
          </ac:picMkLst>
        </pc:picChg>
      </pc:sldChg>
      <pc:sldChg chg="modSp mod">
        <pc:chgData name="De Marinis, Roberta V." userId="dc24b251-f01b-455d-bf89-e2be86f657a2" providerId="ADAL" clId="{9EFB168F-D70C-449F-BBCC-81D1A8F940E2}" dt="2022-06-22T07:49:53.609" v="338" actId="20577"/>
        <pc:sldMkLst>
          <pc:docMk/>
          <pc:sldMk cId="2810187742" sldId="2146847074"/>
        </pc:sldMkLst>
        <pc:spChg chg="mod">
          <ac:chgData name="De Marinis, Roberta V." userId="dc24b251-f01b-455d-bf89-e2be86f657a2" providerId="ADAL" clId="{9EFB168F-D70C-449F-BBCC-81D1A8F940E2}" dt="2022-06-22T07:49:53.609" v="338" actId="20577"/>
          <ac:spMkLst>
            <pc:docMk/>
            <pc:sldMk cId="2810187742" sldId="2146847074"/>
            <ac:spMk id="86" creationId="{8AC6137C-C5C5-4C51-8E79-3413ECCFAE2E}"/>
          </ac:spMkLst>
        </pc:spChg>
      </pc:sldChg>
      <pc:sldChg chg="addSp delSp modSp mod">
        <pc:chgData name="De Marinis, Roberta V." userId="dc24b251-f01b-455d-bf89-e2be86f657a2" providerId="ADAL" clId="{9EFB168F-D70C-449F-BBCC-81D1A8F940E2}" dt="2022-06-22T15:36:16.269" v="1192" actId="478"/>
        <pc:sldMkLst>
          <pc:docMk/>
          <pc:sldMk cId="3783184657" sldId="2146847078"/>
        </pc:sldMkLst>
        <pc:spChg chg="mod">
          <ac:chgData name="De Marinis, Roberta V." userId="dc24b251-f01b-455d-bf89-e2be86f657a2" providerId="ADAL" clId="{9EFB168F-D70C-449F-BBCC-81D1A8F940E2}" dt="2022-06-22T07:50:52.223" v="419" actId="20577"/>
          <ac:spMkLst>
            <pc:docMk/>
            <pc:sldMk cId="3783184657" sldId="2146847078"/>
            <ac:spMk id="47" creationId="{D8B5CBA8-5372-424A-9C7E-B6226F7823B5}"/>
          </ac:spMkLst>
        </pc:spChg>
        <pc:spChg chg="mod">
          <ac:chgData name="De Marinis, Roberta V." userId="dc24b251-f01b-455d-bf89-e2be86f657a2" providerId="ADAL" clId="{9EFB168F-D70C-449F-BBCC-81D1A8F940E2}" dt="2022-06-21T16:18:25.898" v="127" actId="20577"/>
          <ac:spMkLst>
            <pc:docMk/>
            <pc:sldMk cId="3783184657" sldId="2146847078"/>
            <ac:spMk id="109" creationId="{7EDF633D-A3C7-4F8A-A260-88CE4ED54DBD}"/>
          </ac:spMkLst>
        </pc:spChg>
        <pc:grpChg chg="del">
          <ac:chgData name="De Marinis, Roberta V." userId="dc24b251-f01b-455d-bf89-e2be86f657a2" providerId="ADAL" clId="{9EFB168F-D70C-449F-BBCC-81D1A8F940E2}" dt="2022-06-22T12:21:17.541" v="1040" actId="478"/>
          <ac:grpSpMkLst>
            <pc:docMk/>
            <pc:sldMk cId="3783184657" sldId="2146847078"/>
            <ac:grpSpMk id="15" creationId="{0CB3EAFE-073C-43C4-8360-125A627B9EE5}"/>
          </ac:grpSpMkLst>
        </pc:grpChg>
        <pc:picChg chg="add del mod modCrop">
          <ac:chgData name="De Marinis, Roberta V." userId="dc24b251-f01b-455d-bf89-e2be86f657a2" providerId="ADAL" clId="{9EFB168F-D70C-449F-BBCC-81D1A8F940E2}" dt="2022-06-22T13:36:29.009" v="1090" actId="478"/>
          <ac:picMkLst>
            <pc:docMk/>
            <pc:sldMk cId="3783184657" sldId="2146847078"/>
            <ac:picMk id="61" creationId="{9894D17B-A4D8-A60E-4374-D193D67B02E5}"/>
          </ac:picMkLst>
        </pc:picChg>
        <pc:picChg chg="add del mod">
          <ac:chgData name="De Marinis, Roberta V." userId="dc24b251-f01b-455d-bf89-e2be86f657a2" providerId="ADAL" clId="{9EFB168F-D70C-449F-BBCC-81D1A8F940E2}" dt="2022-06-22T13:36:29.009" v="1090" actId="478"/>
          <ac:picMkLst>
            <pc:docMk/>
            <pc:sldMk cId="3783184657" sldId="2146847078"/>
            <ac:picMk id="64" creationId="{0E74C0E5-8517-0713-48D0-E578F066F2D1}"/>
          </ac:picMkLst>
        </pc:picChg>
        <pc:picChg chg="add del mod">
          <ac:chgData name="De Marinis, Roberta V." userId="dc24b251-f01b-455d-bf89-e2be86f657a2" providerId="ADAL" clId="{9EFB168F-D70C-449F-BBCC-81D1A8F940E2}" dt="2022-06-22T13:36:29.009" v="1090" actId="478"/>
          <ac:picMkLst>
            <pc:docMk/>
            <pc:sldMk cId="3783184657" sldId="2146847078"/>
            <ac:picMk id="68" creationId="{CB92E610-26A0-9AC8-A822-B0C984F5B70F}"/>
          </ac:picMkLst>
        </pc:picChg>
        <pc:picChg chg="add del mod">
          <ac:chgData name="De Marinis, Roberta V." userId="dc24b251-f01b-455d-bf89-e2be86f657a2" providerId="ADAL" clId="{9EFB168F-D70C-449F-BBCC-81D1A8F940E2}" dt="2022-06-22T13:36:29.009" v="1090" actId="478"/>
          <ac:picMkLst>
            <pc:docMk/>
            <pc:sldMk cId="3783184657" sldId="2146847078"/>
            <ac:picMk id="72" creationId="{C83BB9B0-BBA8-3A15-5A5F-96C6D5BC2FEF}"/>
          </ac:picMkLst>
        </pc:picChg>
        <pc:picChg chg="add del mod">
          <ac:chgData name="De Marinis, Roberta V." userId="dc24b251-f01b-455d-bf89-e2be86f657a2" providerId="ADAL" clId="{9EFB168F-D70C-449F-BBCC-81D1A8F940E2}" dt="2022-06-22T15:36:16.269" v="1192" actId="478"/>
          <ac:picMkLst>
            <pc:docMk/>
            <pc:sldMk cId="3783184657" sldId="2146847078"/>
            <ac:picMk id="74" creationId="{93642877-DD57-A372-9E86-A93D4786C05A}"/>
          </ac:picMkLst>
        </pc:picChg>
        <pc:picChg chg="del topLvl">
          <ac:chgData name="De Marinis, Roberta V." userId="dc24b251-f01b-455d-bf89-e2be86f657a2" providerId="ADAL" clId="{9EFB168F-D70C-449F-BBCC-81D1A8F940E2}" dt="2022-06-22T12:21:17.541" v="1040" actId="478"/>
          <ac:picMkLst>
            <pc:docMk/>
            <pc:sldMk cId="3783184657" sldId="2146847078"/>
            <ac:picMk id="96" creationId="{3AAFFA86-F9CD-404A-8913-9656F0F2E18F}"/>
          </ac:picMkLst>
        </pc:picChg>
        <pc:picChg chg="add del mod">
          <ac:chgData name="De Marinis, Roberta V." userId="dc24b251-f01b-455d-bf89-e2be86f657a2" providerId="ADAL" clId="{9EFB168F-D70C-449F-BBCC-81D1A8F940E2}" dt="2022-06-22T10:14:29.929" v="850" actId="478"/>
          <ac:picMkLst>
            <pc:docMk/>
            <pc:sldMk cId="3783184657" sldId="2146847078"/>
            <ac:picMk id="175" creationId="{D9C286C4-AC11-F4A5-36CA-435EDCFF225A}"/>
          </ac:picMkLst>
        </pc:picChg>
        <pc:picChg chg="add del mod">
          <ac:chgData name="De Marinis, Roberta V." userId="dc24b251-f01b-455d-bf89-e2be86f657a2" providerId="ADAL" clId="{9EFB168F-D70C-449F-BBCC-81D1A8F940E2}" dt="2022-06-22T10:14:32.250" v="851" actId="478"/>
          <ac:picMkLst>
            <pc:docMk/>
            <pc:sldMk cId="3783184657" sldId="2146847078"/>
            <ac:picMk id="176" creationId="{788E37CE-A131-15FC-630F-3692C453C764}"/>
          </ac:picMkLst>
        </pc:picChg>
        <pc:picChg chg="add del mod">
          <ac:chgData name="De Marinis, Roberta V." userId="dc24b251-f01b-455d-bf89-e2be86f657a2" providerId="ADAL" clId="{9EFB168F-D70C-449F-BBCC-81D1A8F940E2}" dt="2022-06-22T10:14:34.466" v="852" actId="478"/>
          <ac:picMkLst>
            <pc:docMk/>
            <pc:sldMk cId="3783184657" sldId="2146847078"/>
            <ac:picMk id="180" creationId="{59A7A5E5-F691-E443-28BB-28BFC49BCBE7}"/>
          </ac:picMkLst>
        </pc:picChg>
        <pc:picChg chg="add del mod">
          <ac:chgData name="De Marinis, Roberta V." userId="dc24b251-f01b-455d-bf89-e2be86f657a2" providerId="ADAL" clId="{9EFB168F-D70C-449F-BBCC-81D1A8F940E2}" dt="2022-06-22T10:14:36.546" v="853" actId="478"/>
          <ac:picMkLst>
            <pc:docMk/>
            <pc:sldMk cId="3783184657" sldId="2146847078"/>
            <ac:picMk id="181" creationId="{A139CE7A-EF28-641C-9728-3C3A6EB6A475}"/>
          </ac:picMkLst>
        </pc:picChg>
        <pc:picChg chg="add mod">
          <ac:chgData name="De Marinis, Roberta V." userId="dc24b251-f01b-455d-bf89-e2be86f657a2" providerId="ADAL" clId="{9EFB168F-D70C-449F-BBCC-81D1A8F940E2}" dt="2022-06-22T12:21:23.107" v="1042" actId="1076"/>
          <ac:picMkLst>
            <pc:docMk/>
            <pc:sldMk cId="3783184657" sldId="2146847078"/>
            <ac:picMk id="183" creationId="{BF1C38B0-3546-850A-C3F8-921B26C0E015}"/>
          </ac:picMkLst>
        </pc:picChg>
        <pc:picChg chg="add mod">
          <ac:chgData name="De Marinis, Roberta V." userId="dc24b251-f01b-455d-bf89-e2be86f657a2" providerId="ADAL" clId="{9EFB168F-D70C-449F-BBCC-81D1A8F940E2}" dt="2022-06-22T13:37:01.389" v="1101" actId="1076"/>
          <ac:picMkLst>
            <pc:docMk/>
            <pc:sldMk cId="3783184657" sldId="2146847078"/>
            <ac:picMk id="187" creationId="{B733E5A9-1398-1F95-480B-32981E576E21}"/>
          </ac:picMkLst>
        </pc:picChg>
        <pc:picChg chg="add mod">
          <ac:chgData name="De Marinis, Roberta V." userId="dc24b251-f01b-455d-bf89-e2be86f657a2" providerId="ADAL" clId="{9EFB168F-D70C-449F-BBCC-81D1A8F940E2}" dt="2022-06-22T13:36:46.759" v="1097" actId="1076"/>
          <ac:picMkLst>
            <pc:docMk/>
            <pc:sldMk cId="3783184657" sldId="2146847078"/>
            <ac:picMk id="188" creationId="{712EB475-2472-EA05-4B7C-2E4766C8BDD4}"/>
          </ac:picMkLst>
        </pc:picChg>
        <pc:picChg chg="add mod">
          <ac:chgData name="De Marinis, Roberta V." userId="dc24b251-f01b-455d-bf89-e2be86f657a2" providerId="ADAL" clId="{9EFB168F-D70C-449F-BBCC-81D1A8F940E2}" dt="2022-06-22T13:36:49.861" v="1098" actId="1076"/>
          <ac:picMkLst>
            <pc:docMk/>
            <pc:sldMk cId="3783184657" sldId="2146847078"/>
            <ac:picMk id="189" creationId="{950D034C-8A9D-5F83-41CC-CE5DE7D0D70E}"/>
          </ac:picMkLst>
        </pc:picChg>
        <pc:picChg chg="add mod">
          <ac:chgData name="De Marinis, Roberta V." userId="dc24b251-f01b-455d-bf89-e2be86f657a2" providerId="ADAL" clId="{9EFB168F-D70C-449F-BBCC-81D1A8F940E2}" dt="2022-06-22T13:36:57.506" v="1100" actId="1076"/>
          <ac:picMkLst>
            <pc:docMk/>
            <pc:sldMk cId="3783184657" sldId="2146847078"/>
            <ac:picMk id="190" creationId="{ACB3E6AA-3065-3DF1-AD7B-F716E53CD28D}"/>
          </ac:picMkLst>
        </pc:picChg>
        <pc:picChg chg="topLvl">
          <ac:chgData name="De Marinis, Roberta V." userId="dc24b251-f01b-455d-bf89-e2be86f657a2" providerId="ADAL" clId="{9EFB168F-D70C-449F-BBCC-81D1A8F940E2}" dt="2022-06-22T12:21:17.541" v="1040" actId="478"/>
          <ac:picMkLst>
            <pc:docMk/>
            <pc:sldMk cId="3783184657" sldId="2146847078"/>
            <ac:picMk id="351" creationId="{75AED61F-430B-4FC7-AB3E-F9FA7F2AA26A}"/>
          </ac:picMkLst>
        </pc:picChg>
      </pc:sldChg>
      <pc:sldChg chg="modSp mod">
        <pc:chgData name="De Marinis, Roberta V." userId="dc24b251-f01b-455d-bf89-e2be86f657a2" providerId="ADAL" clId="{9EFB168F-D70C-449F-BBCC-81D1A8F940E2}" dt="2022-06-22T07:50:55.619" v="425" actId="20577"/>
        <pc:sldMkLst>
          <pc:docMk/>
          <pc:sldMk cId="3012065769" sldId="2146847079"/>
        </pc:sldMkLst>
        <pc:spChg chg="mod">
          <ac:chgData name="De Marinis, Roberta V." userId="dc24b251-f01b-455d-bf89-e2be86f657a2" providerId="ADAL" clId="{9EFB168F-D70C-449F-BBCC-81D1A8F940E2}" dt="2022-06-22T07:50:55.619" v="425" actId="20577"/>
          <ac:spMkLst>
            <pc:docMk/>
            <pc:sldMk cId="3012065769" sldId="2146847079"/>
            <ac:spMk id="47" creationId="{D8B5CBA8-5372-424A-9C7E-B6226F7823B5}"/>
          </ac:spMkLst>
        </pc:spChg>
      </pc:sldChg>
      <pc:sldChg chg="modSp mod">
        <pc:chgData name="De Marinis, Roberta V." userId="dc24b251-f01b-455d-bf89-e2be86f657a2" providerId="ADAL" clId="{9EFB168F-D70C-449F-BBCC-81D1A8F940E2}" dt="2022-06-22T07:48:54.813" v="278" actId="20577"/>
        <pc:sldMkLst>
          <pc:docMk/>
          <pc:sldMk cId="4027489884" sldId="2146847089"/>
        </pc:sldMkLst>
        <pc:spChg chg="mod">
          <ac:chgData name="De Marinis, Roberta V." userId="dc24b251-f01b-455d-bf89-e2be86f657a2" providerId="ADAL" clId="{9EFB168F-D70C-449F-BBCC-81D1A8F940E2}" dt="2022-06-22T07:48:54.813" v="278" actId="20577"/>
          <ac:spMkLst>
            <pc:docMk/>
            <pc:sldMk cId="4027489884" sldId="2146847089"/>
            <ac:spMk id="48" creationId="{EBF4F81C-3E0C-4384-B1C6-6A89F57F058D}"/>
          </ac:spMkLst>
        </pc:spChg>
      </pc:sldChg>
      <pc:sldChg chg="modSp mod">
        <pc:chgData name="De Marinis, Roberta V." userId="dc24b251-f01b-455d-bf89-e2be86f657a2" providerId="ADAL" clId="{9EFB168F-D70C-449F-BBCC-81D1A8F940E2}" dt="2022-06-22T07:49:37.829" v="323" actId="20577"/>
        <pc:sldMkLst>
          <pc:docMk/>
          <pc:sldMk cId="3436890044" sldId="2146847090"/>
        </pc:sldMkLst>
        <pc:spChg chg="mod">
          <ac:chgData name="De Marinis, Roberta V." userId="dc24b251-f01b-455d-bf89-e2be86f657a2" providerId="ADAL" clId="{9EFB168F-D70C-449F-BBCC-81D1A8F940E2}" dt="2022-06-22T07:49:37.829" v="323" actId="20577"/>
          <ac:spMkLst>
            <pc:docMk/>
            <pc:sldMk cId="3436890044" sldId="2146847090"/>
            <ac:spMk id="110" creationId="{0CEFFBEB-193B-461C-936C-836F6B28329A}"/>
          </ac:spMkLst>
        </pc:spChg>
      </pc:sldChg>
      <pc:sldChg chg="modSp mod">
        <pc:chgData name="De Marinis, Roberta V." userId="dc24b251-f01b-455d-bf89-e2be86f657a2" providerId="ADAL" clId="{9EFB168F-D70C-449F-BBCC-81D1A8F940E2}" dt="2022-06-22T07:49:01.880" v="288" actId="20577"/>
        <pc:sldMkLst>
          <pc:docMk/>
          <pc:sldMk cId="1035743112" sldId="2146847092"/>
        </pc:sldMkLst>
        <pc:spChg chg="mod">
          <ac:chgData name="De Marinis, Roberta V." userId="dc24b251-f01b-455d-bf89-e2be86f657a2" providerId="ADAL" clId="{9EFB168F-D70C-449F-BBCC-81D1A8F940E2}" dt="2022-06-22T07:49:01.880" v="288" actId="20577"/>
          <ac:spMkLst>
            <pc:docMk/>
            <pc:sldMk cId="1035743112" sldId="2146847092"/>
            <ac:spMk id="81" creationId="{75A3393A-EA2B-4B3A-B577-E3BAFDF30112}"/>
          </ac:spMkLst>
        </pc:spChg>
      </pc:sldChg>
      <pc:sldChg chg="modSp mod">
        <pc:chgData name="De Marinis, Roberta V." userId="dc24b251-f01b-455d-bf89-e2be86f657a2" providerId="ADAL" clId="{9EFB168F-D70C-449F-BBCC-81D1A8F940E2}" dt="2022-06-22T07:49:15.949" v="298" actId="20577"/>
        <pc:sldMkLst>
          <pc:docMk/>
          <pc:sldMk cId="2675532107" sldId="2146847093"/>
        </pc:sldMkLst>
        <pc:spChg chg="mod">
          <ac:chgData name="De Marinis, Roberta V." userId="dc24b251-f01b-455d-bf89-e2be86f657a2" providerId="ADAL" clId="{9EFB168F-D70C-449F-BBCC-81D1A8F940E2}" dt="2022-06-22T07:49:15.949" v="298" actId="20577"/>
          <ac:spMkLst>
            <pc:docMk/>
            <pc:sldMk cId="2675532107" sldId="2146847093"/>
            <ac:spMk id="81" creationId="{75A3393A-EA2B-4B3A-B577-E3BAFDF30112}"/>
          </ac:spMkLst>
        </pc:spChg>
      </pc:sldChg>
      <pc:sldChg chg="modSp mod">
        <pc:chgData name="De Marinis, Roberta V." userId="dc24b251-f01b-455d-bf89-e2be86f657a2" providerId="ADAL" clId="{9EFB168F-D70C-449F-BBCC-81D1A8F940E2}" dt="2022-06-22T07:51:53.897" v="486" actId="20577"/>
        <pc:sldMkLst>
          <pc:docMk/>
          <pc:sldMk cId="4112937017" sldId="2146847094"/>
        </pc:sldMkLst>
        <pc:spChg chg="mod">
          <ac:chgData name="De Marinis, Roberta V." userId="dc24b251-f01b-455d-bf89-e2be86f657a2" providerId="ADAL" clId="{9EFB168F-D70C-449F-BBCC-81D1A8F940E2}" dt="2022-06-22T07:51:53.897" v="486" actId="20577"/>
          <ac:spMkLst>
            <pc:docMk/>
            <pc:sldMk cId="4112937017" sldId="2146847094"/>
            <ac:spMk id="48" creationId="{EBF4F81C-3E0C-4384-B1C6-6A89F57F058D}"/>
          </ac:spMkLst>
        </pc:spChg>
      </pc:sldChg>
      <pc:sldChg chg="modSp mod">
        <pc:chgData name="De Marinis, Roberta V." userId="dc24b251-f01b-455d-bf89-e2be86f657a2" providerId="ADAL" clId="{9EFB168F-D70C-449F-BBCC-81D1A8F940E2}" dt="2022-06-22T07:50:28.312" v="384" actId="20577"/>
        <pc:sldMkLst>
          <pc:docMk/>
          <pc:sldMk cId="3333678295" sldId="2146847096"/>
        </pc:sldMkLst>
        <pc:spChg chg="mod">
          <ac:chgData name="De Marinis, Roberta V." userId="dc24b251-f01b-455d-bf89-e2be86f657a2" providerId="ADAL" clId="{9EFB168F-D70C-449F-BBCC-81D1A8F940E2}" dt="2022-06-22T07:50:28.312" v="384" actId="20577"/>
          <ac:spMkLst>
            <pc:docMk/>
            <pc:sldMk cId="3333678295" sldId="2146847096"/>
            <ac:spMk id="110" creationId="{0CEFFBEB-193B-461C-936C-836F6B28329A}"/>
          </ac:spMkLst>
        </pc:spChg>
      </pc:sldChg>
      <pc:sldChg chg="modSp mod">
        <pc:chgData name="De Marinis, Roberta V." userId="dc24b251-f01b-455d-bf89-e2be86f657a2" providerId="ADAL" clId="{9EFB168F-D70C-449F-BBCC-81D1A8F940E2}" dt="2022-06-22T07:52:10.437" v="501" actId="20577"/>
        <pc:sldMkLst>
          <pc:docMk/>
          <pc:sldMk cId="3725313472" sldId="2146847098"/>
        </pc:sldMkLst>
        <pc:spChg chg="mod">
          <ac:chgData name="De Marinis, Roberta V." userId="dc24b251-f01b-455d-bf89-e2be86f657a2" providerId="ADAL" clId="{9EFB168F-D70C-449F-BBCC-81D1A8F940E2}" dt="2022-06-22T07:52:10.437" v="501" actId="20577"/>
          <ac:spMkLst>
            <pc:docMk/>
            <pc:sldMk cId="3725313472" sldId="2146847098"/>
            <ac:spMk id="81" creationId="{75A3393A-EA2B-4B3A-B577-E3BAFDF30112}"/>
          </ac:spMkLst>
        </pc:spChg>
      </pc:sldChg>
      <pc:sldChg chg="modSp mod">
        <pc:chgData name="De Marinis, Roberta V." userId="dc24b251-f01b-455d-bf89-e2be86f657a2" providerId="ADAL" clId="{9EFB168F-D70C-449F-BBCC-81D1A8F940E2}" dt="2022-06-22T07:50:04.130" v="353" actId="20577"/>
        <pc:sldMkLst>
          <pc:docMk/>
          <pc:sldMk cId="836426421" sldId="2146847099"/>
        </pc:sldMkLst>
        <pc:spChg chg="mod">
          <ac:chgData name="De Marinis, Roberta V." userId="dc24b251-f01b-455d-bf89-e2be86f657a2" providerId="ADAL" clId="{9EFB168F-D70C-449F-BBCC-81D1A8F940E2}" dt="2022-06-22T07:50:04.130" v="353" actId="20577"/>
          <ac:spMkLst>
            <pc:docMk/>
            <pc:sldMk cId="836426421" sldId="2146847099"/>
            <ac:spMk id="78" creationId="{6A9CE992-90F5-4C45-B93D-D92896E02E11}"/>
          </ac:spMkLst>
        </pc:spChg>
      </pc:sldChg>
      <pc:sldChg chg="modSp mod">
        <pc:chgData name="De Marinis, Roberta V." userId="dc24b251-f01b-455d-bf89-e2be86f657a2" providerId="ADAL" clId="{9EFB168F-D70C-449F-BBCC-81D1A8F940E2}" dt="2022-06-22T07:50:07.990" v="358" actId="20577"/>
        <pc:sldMkLst>
          <pc:docMk/>
          <pc:sldMk cId="3465912075" sldId="2146847100"/>
        </pc:sldMkLst>
        <pc:spChg chg="mod">
          <ac:chgData name="De Marinis, Roberta V." userId="dc24b251-f01b-455d-bf89-e2be86f657a2" providerId="ADAL" clId="{9EFB168F-D70C-449F-BBCC-81D1A8F940E2}" dt="2022-06-22T07:50:07.990" v="358" actId="20577"/>
          <ac:spMkLst>
            <pc:docMk/>
            <pc:sldMk cId="3465912075" sldId="2146847100"/>
            <ac:spMk id="86" creationId="{8AC6137C-C5C5-4C51-8E79-3413ECCFAE2E}"/>
          </ac:spMkLst>
        </pc:spChg>
      </pc:sldChg>
      <pc:sldChg chg="modSp mod">
        <pc:chgData name="De Marinis, Roberta V." userId="dc24b251-f01b-455d-bf89-e2be86f657a2" providerId="ADAL" clId="{9EFB168F-D70C-449F-BBCC-81D1A8F940E2}" dt="2022-06-22T07:50:32.080" v="389" actId="20577"/>
        <pc:sldMkLst>
          <pc:docMk/>
          <pc:sldMk cId="3174634829" sldId="2146847102"/>
        </pc:sldMkLst>
        <pc:spChg chg="mod">
          <ac:chgData name="De Marinis, Roberta V." userId="dc24b251-f01b-455d-bf89-e2be86f657a2" providerId="ADAL" clId="{9EFB168F-D70C-449F-BBCC-81D1A8F940E2}" dt="2022-06-22T07:50:32.080" v="389" actId="20577"/>
          <ac:spMkLst>
            <pc:docMk/>
            <pc:sldMk cId="3174634829" sldId="2146847102"/>
            <ac:spMk id="117" creationId="{48F8794C-6090-4E12-B082-54E79C0D7B8A}"/>
          </ac:spMkLst>
        </pc:spChg>
      </pc:sldChg>
      <pc:sldChg chg="addSp modSp mod">
        <pc:chgData name="De Marinis, Roberta V." userId="dc24b251-f01b-455d-bf89-e2be86f657a2" providerId="ADAL" clId="{9EFB168F-D70C-449F-BBCC-81D1A8F940E2}" dt="2022-06-22T11:07:38.800" v="1026" actId="20577"/>
        <pc:sldMkLst>
          <pc:docMk/>
          <pc:sldMk cId="2049616396" sldId="2146847119"/>
        </pc:sldMkLst>
        <pc:spChg chg="mod">
          <ac:chgData name="De Marinis, Roberta V." userId="dc24b251-f01b-455d-bf89-e2be86f657a2" providerId="ADAL" clId="{9EFB168F-D70C-449F-BBCC-81D1A8F940E2}" dt="2022-06-22T11:07:38.800" v="1026" actId="20577"/>
          <ac:spMkLst>
            <pc:docMk/>
            <pc:sldMk cId="2049616396" sldId="2146847119"/>
            <ac:spMk id="110" creationId="{0CEFFBEB-193B-461C-936C-836F6B28329A}"/>
          </ac:spMkLst>
        </pc:spChg>
        <pc:picChg chg="add mod">
          <ac:chgData name="De Marinis, Roberta V." userId="dc24b251-f01b-455d-bf89-e2be86f657a2" providerId="ADAL" clId="{9EFB168F-D70C-449F-BBCC-81D1A8F940E2}" dt="2022-06-22T08:19:25.605" v="558" actId="1076"/>
          <ac:picMkLst>
            <pc:docMk/>
            <pc:sldMk cId="2049616396" sldId="2146847119"/>
            <ac:picMk id="84" creationId="{025B9B47-3D5E-F139-7504-9A072C76EAE7}"/>
          </ac:picMkLst>
        </pc:picChg>
        <pc:picChg chg="add mod">
          <ac:chgData name="De Marinis, Roberta V." userId="dc24b251-f01b-455d-bf89-e2be86f657a2" providerId="ADAL" clId="{9EFB168F-D70C-449F-BBCC-81D1A8F940E2}" dt="2022-06-22T08:19:25.605" v="558" actId="1076"/>
          <ac:picMkLst>
            <pc:docMk/>
            <pc:sldMk cId="2049616396" sldId="2146847119"/>
            <ac:picMk id="85" creationId="{3D212D7E-37BD-E6E7-71C9-DFD7ACC71A7D}"/>
          </ac:picMkLst>
        </pc:picChg>
      </pc:sldChg>
      <pc:sldChg chg="addSp delSp modSp mod">
        <pc:chgData name="De Marinis, Roberta V." userId="dc24b251-f01b-455d-bf89-e2be86f657a2" providerId="ADAL" clId="{9EFB168F-D70C-449F-BBCC-81D1A8F940E2}" dt="2022-06-22T08:54:34.908" v="628" actId="571"/>
        <pc:sldMkLst>
          <pc:docMk/>
          <pc:sldMk cId="1855258536" sldId="2146847120"/>
        </pc:sldMkLst>
        <pc:spChg chg="mod">
          <ac:chgData name="De Marinis, Roberta V." userId="dc24b251-f01b-455d-bf89-e2be86f657a2" providerId="ADAL" clId="{9EFB168F-D70C-449F-BBCC-81D1A8F940E2}" dt="2022-06-22T08:49:12.718" v="575"/>
          <ac:spMkLst>
            <pc:docMk/>
            <pc:sldMk cId="1855258536" sldId="2146847120"/>
            <ac:spMk id="107" creationId="{4ECA7866-C28D-4F16-EB86-BB14F4CB0224}"/>
          </ac:spMkLst>
        </pc:spChg>
        <pc:spChg chg="mod">
          <ac:chgData name="De Marinis, Roberta V." userId="dc24b251-f01b-455d-bf89-e2be86f657a2" providerId="ADAL" clId="{9EFB168F-D70C-449F-BBCC-81D1A8F940E2}" dt="2022-06-22T08:49:12.718" v="575"/>
          <ac:spMkLst>
            <pc:docMk/>
            <pc:sldMk cId="1855258536" sldId="2146847120"/>
            <ac:spMk id="108" creationId="{5EBCF8A6-3279-F187-3B3F-3119123FB20B}"/>
          </ac:spMkLst>
        </pc:spChg>
        <pc:spChg chg="mod">
          <ac:chgData name="De Marinis, Roberta V." userId="dc24b251-f01b-455d-bf89-e2be86f657a2" providerId="ADAL" clId="{9EFB168F-D70C-449F-BBCC-81D1A8F940E2}" dt="2022-06-22T08:49:12.718" v="575"/>
          <ac:spMkLst>
            <pc:docMk/>
            <pc:sldMk cId="1855258536" sldId="2146847120"/>
            <ac:spMk id="109" creationId="{77BEA151-FB1A-474B-55F2-276D025C5034}"/>
          </ac:spMkLst>
        </pc:spChg>
        <pc:spChg chg="mod">
          <ac:chgData name="De Marinis, Roberta V." userId="dc24b251-f01b-455d-bf89-e2be86f657a2" providerId="ADAL" clId="{9EFB168F-D70C-449F-BBCC-81D1A8F940E2}" dt="2022-06-22T08:49:12.718" v="575"/>
          <ac:spMkLst>
            <pc:docMk/>
            <pc:sldMk cId="1855258536" sldId="2146847120"/>
            <ac:spMk id="110" creationId="{3E57BE40-9521-57E9-9D98-945F2CF5CFA4}"/>
          </ac:spMkLst>
        </pc:spChg>
        <pc:spChg chg="mod">
          <ac:chgData name="De Marinis, Roberta V." userId="dc24b251-f01b-455d-bf89-e2be86f657a2" providerId="ADAL" clId="{9EFB168F-D70C-449F-BBCC-81D1A8F940E2}" dt="2022-06-22T08:49:12.718" v="575"/>
          <ac:spMkLst>
            <pc:docMk/>
            <pc:sldMk cId="1855258536" sldId="2146847120"/>
            <ac:spMk id="111" creationId="{A1DBDA9D-48A7-7DAC-36F4-3753E74765C7}"/>
          </ac:spMkLst>
        </pc:spChg>
        <pc:spChg chg="mod">
          <ac:chgData name="De Marinis, Roberta V." userId="dc24b251-f01b-455d-bf89-e2be86f657a2" providerId="ADAL" clId="{9EFB168F-D70C-449F-BBCC-81D1A8F940E2}" dt="2022-06-22T08:49:12.718" v="575"/>
          <ac:spMkLst>
            <pc:docMk/>
            <pc:sldMk cId="1855258536" sldId="2146847120"/>
            <ac:spMk id="112" creationId="{7AFFE3DD-BE0D-2B7D-7368-DC1D5E7B2454}"/>
          </ac:spMkLst>
        </pc:spChg>
        <pc:spChg chg="mod">
          <ac:chgData name="De Marinis, Roberta V." userId="dc24b251-f01b-455d-bf89-e2be86f657a2" providerId="ADAL" clId="{9EFB168F-D70C-449F-BBCC-81D1A8F940E2}" dt="2022-06-22T08:49:12.718" v="575"/>
          <ac:spMkLst>
            <pc:docMk/>
            <pc:sldMk cId="1855258536" sldId="2146847120"/>
            <ac:spMk id="116" creationId="{B0516D92-BA0E-DE9E-1B90-94939F63520A}"/>
          </ac:spMkLst>
        </pc:spChg>
        <pc:spChg chg="mod">
          <ac:chgData name="De Marinis, Roberta V." userId="dc24b251-f01b-455d-bf89-e2be86f657a2" providerId="ADAL" clId="{9EFB168F-D70C-449F-BBCC-81D1A8F940E2}" dt="2022-06-22T08:49:12.718" v="575"/>
          <ac:spMkLst>
            <pc:docMk/>
            <pc:sldMk cId="1855258536" sldId="2146847120"/>
            <ac:spMk id="117" creationId="{5E026E79-8201-FACC-7521-14BE016BAA4A}"/>
          </ac:spMkLst>
        </pc:spChg>
        <pc:spChg chg="mod">
          <ac:chgData name="De Marinis, Roberta V." userId="dc24b251-f01b-455d-bf89-e2be86f657a2" providerId="ADAL" clId="{9EFB168F-D70C-449F-BBCC-81D1A8F940E2}" dt="2022-06-22T08:49:12.718" v="575"/>
          <ac:spMkLst>
            <pc:docMk/>
            <pc:sldMk cId="1855258536" sldId="2146847120"/>
            <ac:spMk id="118" creationId="{1E18D16A-147B-5743-1775-F2C57FA59FF7}"/>
          </ac:spMkLst>
        </pc:spChg>
        <pc:spChg chg="mod">
          <ac:chgData name="De Marinis, Roberta V." userId="dc24b251-f01b-455d-bf89-e2be86f657a2" providerId="ADAL" clId="{9EFB168F-D70C-449F-BBCC-81D1A8F940E2}" dt="2022-06-22T08:49:12.718" v="575"/>
          <ac:spMkLst>
            <pc:docMk/>
            <pc:sldMk cId="1855258536" sldId="2146847120"/>
            <ac:spMk id="119" creationId="{38519554-CD32-5637-3C7D-1C81C2598485}"/>
          </ac:spMkLst>
        </pc:spChg>
        <pc:spChg chg="mod">
          <ac:chgData name="De Marinis, Roberta V." userId="dc24b251-f01b-455d-bf89-e2be86f657a2" providerId="ADAL" clId="{9EFB168F-D70C-449F-BBCC-81D1A8F940E2}" dt="2022-06-22T08:49:12.718" v="575"/>
          <ac:spMkLst>
            <pc:docMk/>
            <pc:sldMk cId="1855258536" sldId="2146847120"/>
            <ac:spMk id="120" creationId="{A5072EAB-5E89-7CAC-6194-50EBA8ABD134}"/>
          </ac:spMkLst>
        </pc:spChg>
        <pc:spChg chg="mod">
          <ac:chgData name="De Marinis, Roberta V." userId="dc24b251-f01b-455d-bf89-e2be86f657a2" providerId="ADAL" clId="{9EFB168F-D70C-449F-BBCC-81D1A8F940E2}" dt="2022-06-22T08:49:12.718" v="575"/>
          <ac:spMkLst>
            <pc:docMk/>
            <pc:sldMk cId="1855258536" sldId="2146847120"/>
            <ac:spMk id="121" creationId="{2CDB061C-8DA1-EC5A-B39D-B76F4C1BCC12}"/>
          </ac:spMkLst>
        </pc:spChg>
        <pc:spChg chg="mod">
          <ac:chgData name="De Marinis, Roberta V." userId="dc24b251-f01b-455d-bf89-e2be86f657a2" providerId="ADAL" clId="{9EFB168F-D70C-449F-BBCC-81D1A8F940E2}" dt="2022-06-22T08:49:12.718" v="575"/>
          <ac:spMkLst>
            <pc:docMk/>
            <pc:sldMk cId="1855258536" sldId="2146847120"/>
            <ac:spMk id="122" creationId="{AE66D9F3-E68A-1289-71A8-EE4EACEBC89E}"/>
          </ac:spMkLst>
        </pc:spChg>
        <pc:spChg chg="mod">
          <ac:chgData name="De Marinis, Roberta V." userId="dc24b251-f01b-455d-bf89-e2be86f657a2" providerId="ADAL" clId="{9EFB168F-D70C-449F-BBCC-81D1A8F940E2}" dt="2022-06-22T08:49:12.718" v="575"/>
          <ac:spMkLst>
            <pc:docMk/>
            <pc:sldMk cId="1855258536" sldId="2146847120"/>
            <ac:spMk id="123" creationId="{3F055817-6BE0-68D4-7301-405AFC1BECB0}"/>
          </ac:spMkLst>
        </pc:spChg>
        <pc:spChg chg="mod">
          <ac:chgData name="De Marinis, Roberta V." userId="dc24b251-f01b-455d-bf89-e2be86f657a2" providerId="ADAL" clId="{9EFB168F-D70C-449F-BBCC-81D1A8F940E2}" dt="2022-06-22T08:49:12.718" v="575"/>
          <ac:spMkLst>
            <pc:docMk/>
            <pc:sldMk cId="1855258536" sldId="2146847120"/>
            <ac:spMk id="124" creationId="{D56E2A4C-B82C-1B81-F805-36BFB142B9F8}"/>
          </ac:spMkLst>
        </pc:spChg>
        <pc:spChg chg="mod">
          <ac:chgData name="De Marinis, Roberta V." userId="dc24b251-f01b-455d-bf89-e2be86f657a2" providerId="ADAL" clId="{9EFB168F-D70C-449F-BBCC-81D1A8F940E2}" dt="2022-06-22T08:49:12.718" v="575"/>
          <ac:spMkLst>
            <pc:docMk/>
            <pc:sldMk cId="1855258536" sldId="2146847120"/>
            <ac:spMk id="125" creationId="{716B76C1-D81F-57A7-41D6-17C7F8EED732}"/>
          </ac:spMkLst>
        </pc:spChg>
        <pc:spChg chg="mod">
          <ac:chgData name="De Marinis, Roberta V." userId="dc24b251-f01b-455d-bf89-e2be86f657a2" providerId="ADAL" clId="{9EFB168F-D70C-449F-BBCC-81D1A8F940E2}" dt="2022-06-22T08:49:12.718" v="575"/>
          <ac:spMkLst>
            <pc:docMk/>
            <pc:sldMk cId="1855258536" sldId="2146847120"/>
            <ac:spMk id="126" creationId="{90EA62F7-E66E-E312-3460-A14CBD8F284D}"/>
          </ac:spMkLst>
        </pc:spChg>
        <pc:spChg chg="mod">
          <ac:chgData name="De Marinis, Roberta V." userId="dc24b251-f01b-455d-bf89-e2be86f657a2" providerId="ADAL" clId="{9EFB168F-D70C-449F-BBCC-81D1A8F940E2}" dt="2022-06-22T08:49:12.718" v="575"/>
          <ac:spMkLst>
            <pc:docMk/>
            <pc:sldMk cId="1855258536" sldId="2146847120"/>
            <ac:spMk id="127" creationId="{192A868E-5C03-C5C8-C66F-4282D645BF56}"/>
          </ac:spMkLst>
        </pc:spChg>
        <pc:spChg chg="mod">
          <ac:chgData name="De Marinis, Roberta V." userId="dc24b251-f01b-455d-bf89-e2be86f657a2" providerId="ADAL" clId="{9EFB168F-D70C-449F-BBCC-81D1A8F940E2}" dt="2022-06-22T08:49:12.718" v="575"/>
          <ac:spMkLst>
            <pc:docMk/>
            <pc:sldMk cId="1855258536" sldId="2146847120"/>
            <ac:spMk id="128" creationId="{EBC970F4-96AC-C9F8-2BA6-FBB8A0455641}"/>
          </ac:spMkLst>
        </pc:spChg>
        <pc:spChg chg="mod">
          <ac:chgData name="De Marinis, Roberta V." userId="dc24b251-f01b-455d-bf89-e2be86f657a2" providerId="ADAL" clId="{9EFB168F-D70C-449F-BBCC-81D1A8F940E2}" dt="2022-06-22T08:49:12.718" v="575"/>
          <ac:spMkLst>
            <pc:docMk/>
            <pc:sldMk cId="1855258536" sldId="2146847120"/>
            <ac:spMk id="129" creationId="{2BFDEB0A-A153-CD9F-AD2C-CC9A465AD628}"/>
          </ac:spMkLst>
        </pc:spChg>
        <pc:spChg chg="mod">
          <ac:chgData name="De Marinis, Roberta V." userId="dc24b251-f01b-455d-bf89-e2be86f657a2" providerId="ADAL" clId="{9EFB168F-D70C-449F-BBCC-81D1A8F940E2}" dt="2022-06-22T08:49:12.718" v="575"/>
          <ac:spMkLst>
            <pc:docMk/>
            <pc:sldMk cId="1855258536" sldId="2146847120"/>
            <ac:spMk id="130" creationId="{D2F46FD1-759F-B6F6-A814-B66D6CB1A683}"/>
          </ac:spMkLst>
        </pc:spChg>
        <pc:spChg chg="mod">
          <ac:chgData name="De Marinis, Roberta V." userId="dc24b251-f01b-455d-bf89-e2be86f657a2" providerId="ADAL" clId="{9EFB168F-D70C-449F-BBCC-81D1A8F940E2}" dt="2022-06-22T08:49:12.718" v="575"/>
          <ac:spMkLst>
            <pc:docMk/>
            <pc:sldMk cId="1855258536" sldId="2146847120"/>
            <ac:spMk id="131" creationId="{D01FEF26-0BD5-9700-75FD-1C76D9748874}"/>
          </ac:spMkLst>
        </pc:spChg>
        <pc:spChg chg="mod">
          <ac:chgData name="De Marinis, Roberta V." userId="dc24b251-f01b-455d-bf89-e2be86f657a2" providerId="ADAL" clId="{9EFB168F-D70C-449F-BBCC-81D1A8F940E2}" dt="2022-06-22T07:50:48.139" v="414" actId="20577"/>
          <ac:spMkLst>
            <pc:docMk/>
            <pc:sldMk cId="1855258536" sldId="2146847120"/>
            <ac:spMk id="135" creationId="{93CBA148-3119-49C1-8837-A0CD5EA48036}"/>
          </ac:spMkLst>
        </pc:spChg>
        <pc:spChg chg="mod">
          <ac:chgData name="De Marinis, Roberta V." userId="dc24b251-f01b-455d-bf89-e2be86f657a2" providerId="ADAL" clId="{9EFB168F-D70C-449F-BBCC-81D1A8F940E2}" dt="2022-06-22T08:49:12.718" v="575"/>
          <ac:spMkLst>
            <pc:docMk/>
            <pc:sldMk cId="1855258536" sldId="2146847120"/>
            <ac:spMk id="155" creationId="{7EB8CE3C-934C-55A0-617B-2738E507D9BB}"/>
          </ac:spMkLst>
        </pc:spChg>
        <pc:spChg chg="mod">
          <ac:chgData name="De Marinis, Roberta V." userId="dc24b251-f01b-455d-bf89-e2be86f657a2" providerId="ADAL" clId="{9EFB168F-D70C-449F-BBCC-81D1A8F940E2}" dt="2022-06-22T08:49:12.718" v="575"/>
          <ac:spMkLst>
            <pc:docMk/>
            <pc:sldMk cId="1855258536" sldId="2146847120"/>
            <ac:spMk id="156" creationId="{630999A8-7FD3-0A28-8F3C-12E6443951E6}"/>
          </ac:spMkLst>
        </pc:spChg>
        <pc:spChg chg="mod">
          <ac:chgData name="De Marinis, Roberta V." userId="dc24b251-f01b-455d-bf89-e2be86f657a2" providerId="ADAL" clId="{9EFB168F-D70C-449F-BBCC-81D1A8F940E2}" dt="2022-06-22T08:49:12.718" v="575"/>
          <ac:spMkLst>
            <pc:docMk/>
            <pc:sldMk cId="1855258536" sldId="2146847120"/>
            <ac:spMk id="157" creationId="{F5B738E0-6676-959C-C351-F33C04CAF0BC}"/>
          </ac:spMkLst>
        </pc:spChg>
        <pc:spChg chg="mod">
          <ac:chgData name="De Marinis, Roberta V." userId="dc24b251-f01b-455d-bf89-e2be86f657a2" providerId="ADAL" clId="{9EFB168F-D70C-449F-BBCC-81D1A8F940E2}" dt="2022-06-22T08:49:12.718" v="575"/>
          <ac:spMkLst>
            <pc:docMk/>
            <pc:sldMk cId="1855258536" sldId="2146847120"/>
            <ac:spMk id="158" creationId="{5003EEB7-DF77-1880-C46C-E8C00D7FCA53}"/>
          </ac:spMkLst>
        </pc:spChg>
        <pc:spChg chg="mod">
          <ac:chgData name="De Marinis, Roberta V." userId="dc24b251-f01b-455d-bf89-e2be86f657a2" providerId="ADAL" clId="{9EFB168F-D70C-449F-BBCC-81D1A8F940E2}" dt="2022-06-22T08:49:12.718" v="575"/>
          <ac:spMkLst>
            <pc:docMk/>
            <pc:sldMk cId="1855258536" sldId="2146847120"/>
            <ac:spMk id="159" creationId="{C17CAE40-9077-AA91-1DD1-C59470493B3C}"/>
          </ac:spMkLst>
        </pc:spChg>
        <pc:spChg chg="mod">
          <ac:chgData name="De Marinis, Roberta V." userId="dc24b251-f01b-455d-bf89-e2be86f657a2" providerId="ADAL" clId="{9EFB168F-D70C-449F-BBCC-81D1A8F940E2}" dt="2022-06-22T08:49:12.718" v="575"/>
          <ac:spMkLst>
            <pc:docMk/>
            <pc:sldMk cId="1855258536" sldId="2146847120"/>
            <ac:spMk id="164" creationId="{8B36F2A5-F49A-8818-709F-6ADBE437B21B}"/>
          </ac:spMkLst>
        </pc:spChg>
        <pc:spChg chg="mod">
          <ac:chgData name="De Marinis, Roberta V." userId="dc24b251-f01b-455d-bf89-e2be86f657a2" providerId="ADAL" clId="{9EFB168F-D70C-449F-BBCC-81D1A8F940E2}" dt="2022-06-22T08:50:00.981" v="585"/>
          <ac:spMkLst>
            <pc:docMk/>
            <pc:sldMk cId="1855258536" sldId="2146847120"/>
            <ac:spMk id="205" creationId="{C40CAC6C-E834-62E2-E5C1-91006F3726A2}"/>
          </ac:spMkLst>
        </pc:spChg>
        <pc:spChg chg="mod">
          <ac:chgData name="De Marinis, Roberta V." userId="dc24b251-f01b-455d-bf89-e2be86f657a2" providerId="ADAL" clId="{9EFB168F-D70C-449F-BBCC-81D1A8F940E2}" dt="2022-06-22T08:50:00.981" v="585"/>
          <ac:spMkLst>
            <pc:docMk/>
            <pc:sldMk cId="1855258536" sldId="2146847120"/>
            <ac:spMk id="206" creationId="{E56E146B-ED89-3566-95CB-1D4F57F93AB3}"/>
          </ac:spMkLst>
        </pc:spChg>
        <pc:spChg chg="mod">
          <ac:chgData name="De Marinis, Roberta V." userId="dc24b251-f01b-455d-bf89-e2be86f657a2" providerId="ADAL" clId="{9EFB168F-D70C-449F-BBCC-81D1A8F940E2}" dt="2022-06-22T08:50:00.981" v="585"/>
          <ac:spMkLst>
            <pc:docMk/>
            <pc:sldMk cId="1855258536" sldId="2146847120"/>
            <ac:spMk id="207" creationId="{B5648C4C-9DC0-6A7D-A413-EF22A1B47F92}"/>
          </ac:spMkLst>
        </pc:spChg>
        <pc:spChg chg="mod">
          <ac:chgData name="De Marinis, Roberta V." userId="dc24b251-f01b-455d-bf89-e2be86f657a2" providerId="ADAL" clId="{9EFB168F-D70C-449F-BBCC-81D1A8F940E2}" dt="2022-06-22T08:50:00.981" v="585"/>
          <ac:spMkLst>
            <pc:docMk/>
            <pc:sldMk cId="1855258536" sldId="2146847120"/>
            <ac:spMk id="208" creationId="{D1DC4E30-C4BB-63FB-2823-79A29D8ED5C6}"/>
          </ac:spMkLst>
        </pc:spChg>
        <pc:spChg chg="mod">
          <ac:chgData name="De Marinis, Roberta V." userId="dc24b251-f01b-455d-bf89-e2be86f657a2" providerId="ADAL" clId="{9EFB168F-D70C-449F-BBCC-81D1A8F940E2}" dt="2022-06-22T08:50:00.981" v="585"/>
          <ac:spMkLst>
            <pc:docMk/>
            <pc:sldMk cId="1855258536" sldId="2146847120"/>
            <ac:spMk id="209" creationId="{B72CBC90-AD8A-0476-3D0E-0330D9E2D032}"/>
          </ac:spMkLst>
        </pc:spChg>
        <pc:spChg chg="mod">
          <ac:chgData name="De Marinis, Roberta V." userId="dc24b251-f01b-455d-bf89-e2be86f657a2" providerId="ADAL" clId="{9EFB168F-D70C-449F-BBCC-81D1A8F940E2}" dt="2022-06-22T08:50:00.981" v="585"/>
          <ac:spMkLst>
            <pc:docMk/>
            <pc:sldMk cId="1855258536" sldId="2146847120"/>
            <ac:spMk id="210" creationId="{B411DEB7-02DE-ADF5-1A0E-4309D3B5C6C6}"/>
          </ac:spMkLst>
        </pc:spChg>
        <pc:spChg chg="mod">
          <ac:chgData name="De Marinis, Roberta V." userId="dc24b251-f01b-455d-bf89-e2be86f657a2" providerId="ADAL" clId="{9EFB168F-D70C-449F-BBCC-81D1A8F940E2}" dt="2022-06-22T08:50:00.981" v="585"/>
          <ac:spMkLst>
            <pc:docMk/>
            <pc:sldMk cId="1855258536" sldId="2146847120"/>
            <ac:spMk id="214" creationId="{C4FC3A3A-DD38-FEAB-8979-2EACFCED12E4}"/>
          </ac:spMkLst>
        </pc:spChg>
        <pc:spChg chg="mod">
          <ac:chgData name="De Marinis, Roberta V." userId="dc24b251-f01b-455d-bf89-e2be86f657a2" providerId="ADAL" clId="{9EFB168F-D70C-449F-BBCC-81D1A8F940E2}" dt="2022-06-22T08:50:00.981" v="585"/>
          <ac:spMkLst>
            <pc:docMk/>
            <pc:sldMk cId="1855258536" sldId="2146847120"/>
            <ac:spMk id="215" creationId="{C3722B01-571B-0BD3-55FC-3D849505DD20}"/>
          </ac:spMkLst>
        </pc:spChg>
        <pc:spChg chg="mod">
          <ac:chgData name="De Marinis, Roberta V." userId="dc24b251-f01b-455d-bf89-e2be86f657a2" providerId="ADAL" clId="{9EFB168F-D70C-449F-BBCC-81D1A8F940E2}" dt="2022-06-22T08:50:00.981" v="585"/>
          <ac:spMkLst>
            <pc:docMk/>
            <pc:sldMk cId="1855258536" sldId="2146847120"/>
            <ac:spMk id="216" creationId="{163AB61E-B800-E187-5033-5E25F4D429DD}"/>
          </ac:spMkLst>
        </pc:spChg>
        <pc:spChg chg="mod">
          <ac:chgData name="De Marinis, Roberta V." userId="dc24b251-f01b-455d-bf89-e2be86f657a2" providerId="ADAL" clId="{9EFB168F-D70C-449F-BBCC-81D1A8F940E2}" dt="2022-06-22T08:50:00.981" v="585"/>
          <ac:spMkLst>
            <pc:docMk/>
            <pc:sldMk cId="1855258536" sldId="2146847120"/>
            <ac:spMk id="217" creationId="{7A6C1599-F3A9-EA62-56D8-121DCBEC3195}"/>
          </ac:spMkLst>
        </pc:spChg>
        <pc:spChg chg="mod">
          <ac:chgData name="De Marinis, Roberta V." userId="dc24b251-f01b-455d-bf89-e2be86f657a2" providerId="ADAL" clId="{9EFB168F-D70C-449F-BBCC-81D1A8F940E2}" dt="2022-06-22T08:50:00.981" v="585"/>
          <ac:spMkLst>
            <pc:docMk/>
            <pc:sldMk cId="1855258536" sldId="2146847120"/>
            <ac:spMk id="218" creationId="{B4D224CD-54D4-0231-0108-9562443D0C09}"/>
          </ac:spMkLst>
        </pc:spChg>
        <pc:spChg chg="mod">
          <ac:chgData name="De Marinis, Roberta V." userId="dc24b251-f01b-455d-bf89-e2be86f657a2" providerId="ADAL" clId="{9EFB168F-D70C-449F-BBCC-81D1A8F940E2}" dt="2022-06-22T08:50:00.981" v="585"/>
          <ac:spMkLst>
            <pc:docMk/>
            <pc:sldMk cId="1855258536" sldId="2146847120"/>
            <ac:spMk id="219" creationId="{047B91F8-0238-9D03-641C-E0B4166B728C}"/>
          </ac:spMkLst>
        </pc:spChg>
        <pc:spChg chg="mod">
          <ac:chgData name="De Marinis, Roberta V." userId="dc24b251-f01b-455d-bf89-e2be86f657a2" providerId="ADAL" clId="{9EFB168F-D70C-449F-BBCC-81D1A8F940E2}" dt="2022-06-22T08:50:00.981" v="585"/>
          <ac:spMkLst>
            <pc:docMk/>
            <pc:sldMk cId="1855258536" sldId="2146847120"/>
            <ac:spMk id="220" creationId="{F250A661-0606-1F97-969F-63D746397EF8}"/>
          </ac:spMkLst>
        </pc:spChg>
        <pc:spChg chg="mod">
          <ac:chgData name="De Marinis, Roberta V." userId="dc24b251-f01b-455d-bf89-e2be86f657a2" providerId="ADAL" clId="{9EFB168F-D70C-449F-BBCC-81D1A8F940E2}" dt="2022-06-22T08:50:00.981" v="585"/>
          <ac:spMkLst>
            <pc:docMk/>
            <pc:sldMk cId="1855258536" sldId="2146847120"/>
            <ac:spMk id="221" creationId="{F1ACC8E3-8657-EB02-5F6E-375B84C547FF}"/>
          </ac:spMkLst>
        </pc:spChg>
        <pc:spChg chg="mod">
          <ac:chgData name="De Marinis, Roberta V." userId="dc24b251-f01b-455d-bf89-e2be86f657a2" providerId="ADAL" clId="{9EFB168F-D70C-449F-BBCC-81D1A8F940E2}" dt="2022-06-22T08:50:00.981" v="585"/>
          <ac:spMkLst>
            <pc:docMk/>
            <pc:sldMk cId="1855258536" sldId="2146847120"/>
            <ac:spMk id="223" creationId="{2D7407C7-48BB-981C-47A4-95A295783491}"/>
          </ac:spMkLst>
        </pc:spChg>
        <pc:spChg chg="mod">
          <ac:chgData name="De Marinis, Roberta V." userId="dc24b251-f01b-455d-bf89-e2be86f657a2" providerId="ADAL" clId="{9EFB168F-D70C-449F-BBCC-81D1A8F940E2}" dt="2022-06-22T08:50:00.981" v="585"/>
          <ac:spMkLst>
            <pc:docMk/>
            <pc:sldMk cId="1855258536" sldId="2146847120"/>
            <ac:spMk id="224" creationId="{26345AA6-3B48-42E5-9354-453F31A0A0C5}"/>
          </ac:spMkLst>
        </pc:spChg>
        <pc:spChg chg="mod">
          <ac:chgData name="De Marinis, Roberta V." userId="dc24b251-f01b-455d-bf89-e2be86f657a2" providerId="ADAL" clId="{9EFB168F-D70C-449F-BBCC-81D1A8F940E2}" dt="2022-06-22T08:50:00.981" v="585"/>
          <ac:spMkLst>
            <pc:docMk/>
            <pc:sldMk cId="1855258536" sldId="2146847120"/>
            <ac:spMk id="225" creationId="{92AE372B-D26F-B770-9838-F54BAFAEF49E}"/>
          </ac:spMkLst>
        </pc:spChg>
        <pc:spChg chg="mod">
          <ac:chgData name="De Marinis, Roberta V." userId="dc24b251-f01b-455d-bf89-e2be86f657a2" providerId="ADAL" clId="{9EFB168F-D70C-449F-BBCC-81D1A8F940E2}" dt="2022-06-22T08:50:00.981" v="585"/>
          <ac:spMkLst>
            <pc:docMk/>
            <pc:sldMk cId="1855258536" sldId="2146847120"/>
            <ac:spMk id="226" creationId="{4F413B55-A933-CCD2-3763-DA8E29C75D65}"/>
          </ac:spMkLst>
        </pc:spChg>
        <pc:spChg chg="mod">
          <ac:chgData name="De Marinis, Roberta V." userId="dc24b251-f01b-455d-bf89-e2be86f657a2" providerId="ADAL" clId="{9EFB168F-D70C-449F-BBCC-81D1A8F940E2}" dt="2022-06-22T08:50:00.981" v="585"/>
          <ac:spMkLst>
            <pc:docMk/>
            <pc:sldMk cId="1855258536" sldId="2146847120"/>
            <ac:spMk id="227" creationId="{B0B441BE-D9E4-CBCB-A0F7-4F06F86746DB}"/>
          </ac:spMkLst>
        </pc:spChg>
        <pc:spChg chg="mod">
          <ac:chgData name="De Marinis, Roberta V." userId="dc24b251-f01b-455d-bf89-e2be86f657a2" providerId="ADAL" clId="{9EFB168F-D70C-449F-BBCC-81D1A8F940E2}" dt="2022-06-22T08:50:00.981" v="585"/>
          <ac:spMkLst>
            <pc:docMk/>
            <pc:sldMk cId="1855258536" sldId="2146847120"/>
            <ac:spMk id="228" creationId="{5D4DB9B1-3865-93D0-02F4-88DDD81776E0}"/>
          </ac:spMkLst>
        </pc:spChg>
        <pc:spChg chg="mod">
          <ac:chgData name="De Marinis, Roberta V." userId="dc24b251-f01b-455d-bf89-e2be86f657a2" providerId="ADAL" clId="{9EFB168F-D70C-449F-BBCC-81D1A8F940E2}" dt="2022-06-22T08:50:00.981" v="585"/>
          <ac:spMkLst>
            <pc:docMk/>
            <pc:sldMk cId="1855258536" sldId="2146847120"/>
            <ac:spMk id="229" creationId="{CDE2F35E-AEAA-9963-0AFC-7AAC601307E5}"/>
          </ac:spMkLst>
        </pc:spChg>
        <pc:spChg chg="mod">
          <ac:chgData name="De Marinis, Roberta V." userId="dc24b251-f01b-455d-bf89-e2be86f657a2" providerId="ADAL" clId="{9EFB168F-D70C-449F-BBCC-81D1A8F940E2}" dt="2022-06-22T08:50:00.981" v="585"/>
          <ac:spMkLst>
            <pc:docMk/>
            <pc:sldMk cId="1855258536" sldId="2146847120"/>
            <ac:spMk id="230" creationId="{5D77D59A-84AF-2745-EA89-0D9C577462C8}"/>
          </ac:spMkLst>
        </pc:spChg>
        <pc:spChg chg="mod">
          <ac:chgData name="De Marinis, Roberta V." userId="dc24b251-f01b-455d-bf89-e2be86f657a2" providerId="ADAL" clId="{9EFB168F-D70C-449F-BBCC-81D1A8F940E2}" dt="2022-06-22T08:50:00.981" v="585"/>
          <ac:spMkLst>
            <pc:docMk/>
            <pc:sldMk cId="1855258536" sldId="2146847120"/>
            <ac:spMk id="253" creationId="{4832D45C-0366-1B1C-00AB-FEBC9E3DC18A}"/>
          </ac:spMkLst>
        </pc:spChg>
        <pc:spChg chg="mod">
          <ac:chgData name="De Marinis, Roberta V." userId="dc24b251-f01b-455d-bf89-e2be86f657a2" providerId="ADAL" clId="{9EFB168F-D70C-449F-BBCC-81D1A8F940E2}" dt="2022-06-22T08:50:00.981" v="585"/>
          <ac:spMkLst>
            <pc:docMk/>
            <pc:sldMk cId="1855258536" sldId="2146847120"/>
            <ac:spMk id="256" creationId="{4CE30BC4-1834-E0FF-8EBC-0BB2B3CCBA69}"/>
          </ac:spMkLst>
        </pc:spChg>
        <pc:spChg chg="mod">
          <ac:chgData name="De Marinis, Roberta V." userId="dc24b251-f01b-455d-bf89-e2be86f657a2" providerId="ADAL" clId="{9EFB168F-D70C-449F-BBCC-81D1A8F940E2}" dt="2022-06-22T08:50:00.981" v="585"/>
          <ac:spMkLst>
            <pc:docMk/>
            <pc:sldMk cId="1855258536" sldId="2146847120"/>
            <ac:spMk id="257" creationId="{0B4850E5-43E5-B69D-9A20-AF67662FB8BB}"/>
          </ac:spMkLst>
        </pc:spChg>
        <pc:spChg chg="mod">
          <ac:chgData name="De Marinis, Roberta V." userId="dc24b251-f01b-455d-bf89-e2be86f657a2" providerId="ADAL" clId="{9EFB168F-D70C-449F-BBCC-81D1A8F940E2}" dt="2022-06-22T08:50:00.981" v="585"/>
          <ac:spMkLst>
            <pc:docMk/>
            <pc:sldMk cId="1855258536" sldId="2146847120"/>
            <ac:spMk id="258" creationId="{673C1044-65B9-DF03-556C-3A8A3A65FE6A}"/>
          </ac:spMkLst>
        </pc:spChg>
        <pc:spChg chg="mod">
          <ac:chgData name="De Marinis, Roberta V." userId="dc24b251-f01b-455d-bf89-e2be86f657a2" providerId="ADAL" clId="{9EFB168F-D70C-449F-BBCC-81D1A8F940E2}" dt="2022-06-22T08:50:00.981" v="585"/>
          <ac:spMkLst>
            <pc:docMk/>
            <pc:sldMk cId="1855258536" sldId="2146847120"/>
            <ac:spMk id="259" creationId="{DE783960-099E-EB1D-AA95-A9DC270C06E8}"/>
          </ac:spMkLst>
        </pc:spChg>
        <pc:spChg chg="mod">
          <ac:chgData name="De Marinis, Roberta V." userId="dc24b251-f01b-455d-bf89-e2be86f657a2" providerId="ADAL" clId="{9EFB168F-D70C-449F-BBCC-81D1A8F940E2}" dt="2022-06-22T08:50:00.981" v="585"/>
          <ac:spMkLst>
            <pc:docMk/>
            <pc:sldMk cId="1855258536" sldId="2146847120"/>
            <ac:spMk id="264" creationId="{5B96C32B-DDF2-F5E2-3034-C3E13511A04C}"/>
          </ac:spMkLst>
        </pc:spChg>
        <pc:spChg chg="add mod">
          <ac:chgData name="De Marinis, Roberta V." userId="dc24b251-f01b-455d-bf89-e2be86f657a2" providerId="ADAL" clId="{9EFB168F-D70C-449F-BBCC-81D1A8F940E2}" dt="2022-06-22T08:50:20.570" v="588" actId="1076"/>
          <ac:spMkLst>
            <pc:docMk/>
            <pc:sldMk cId="1855258536" sldId="2146847120"/>
            <ac:spMk id="366" creationId="{1B5BCEAA-C214-4A5A-40AB-839C30412B79}"/>
          </ac:spMkLst>
        </pc:spChg>
        <pc:spChg chg="add mod">
          <ac:chgData name="De Marinis, Roberta V." userId="dc24b251-f01b-455d-bf89-e2be86f657a2" providerId="ADAL" clId="{9EFB168F-D70C-449F-BBCC-81D1A8F940E2}" dt="2022-06-22T08:50:25.713" v="590" actId="1076"/>
          <ac:spMkLst>
            <pc:docMk/>
            <pc:sldMk cId="1855258536" sldId="2146847120"/>
            <ac:spMk id="367" creationId="{C217AFD3-C1E1-AF7F-9C13-4A1A6BFDAD83}"/>
          </ac:spMkLst>
        </pc:spChg>
        <pc:spChg chg="mod">
          <ac:chgData name="De Marinis, Roberta V." userId="dc24b251-f01b-455d-bf89-e2be86f657a2" providerId="ADAL" clId="{9EFB168F-D70C-449F-BBCC-81D1A8F940E2}" dt="2022-06-22T08:54:34.908" v="628" actId="571"/>
          <ac:spMkLst>
            <pc:docMk/>
            <pc:sldMk cId="1855258536" sldId="2146847120"/>
            <ac:spMk id="371" creationId="{57355039-001F-EB10-01C0-52DC9FD90D8E}"/>
          </ac:spMkLst>
        </pc:spChg>
        <pc:spChg chg="mod">
          <ac:chgData name="De Marinis, Roberta V." userId="dc24b251-f01b-455d-bf89-e2be86f657a2" providerId="ADAL" clId="{9EFB168F-D70C-449F-BBCC-81D1A8F940E2}" dt="2022-06-22T08:54:34.908" v="628" actId="571"/>
          <ac:spMkLst>
            <pc:docMk/>
            <pc:sldMk cId="1855258536" sldId="2146847120"/>
            <ac:spMk id="372" creationId="{7615672D-0C6A-1D8E-19CD-C069BCF2FBAB}"/>
          </ac:spMkLst>
        </pc:spChg>
        <pc:spChg chg="mod">
          <ac:chgData name="De Marinis, Roberta V." userId="dc24b251-f01b-455d-bf89-e2be86f657a2" providerId="ADAL" clId="{9EFB168F-D70C-449F-BBCC-81D1A8F940E2}" dt="2022-06-22T08:54:34.908" v="628" actId="571"/>
          <ac:spMkLst>
            <pc:docMk/>
            <pc:sldMk cId="1855258536" sldId="2146847120"/>
            <ac:spMk id="373" creationId="{0460E364-C344-1293-D2FE-C9BF1AE5A019}"/>
          </ac:spMkLst>
        </pc:spChg>
        <pc:spChg chg="mod">
          <ac:chgData name="De Marinis, Roberta V." userId="dc24b251-f01b-455d-bf89-e2be86f657a2" providerId="ADAL" clId="{9EFB168F-D70C-449F-BBCC-81D1A8F940E2}" dt="2022-06-22T08:54:34.908" v="628" actId="571"/>
          <ac:spMkLst>
            <pc:docMk/>
            <pc:sldMk cId="1855258536" sldId="2146847120"/>
            <ac:spMk id="374" creationId="{B0DE4B31-3F55-C2FE-E085-E391DC9E3A61}"/>
          </ac:spMkLst>
        </pc:spChg>
        <pc:spChg chg="mod">
          <ac:chgData name="De Marinis, Roberta V." userId="dc24b251-f01b-455d-bf89-e2be86f657a2" providerId="ADAL" clId="{9EFB168F-D70C-449F-BBCC-81D1A8F940E2}" dt="2022-06-22T08:54:34.908" v="628" actId="571"/>
          <ac:spMkLst>
            <pc:docMk/>
            <pc:sldMk cId="1855258536" sldId="2146847120"/>
            <ac:spMk id="375" creationId="{B226DF2F-E42C-6179-8116-6571D910FFAA}"/>
          </ac:spMkLst>
        </pc:spChg>
        <pc:spChg chg="mod">
          <ac:chgData name="De Marinis, Roberta V." userId="dc24b251-f01b-455d-bf89-e2be86f657a2" providerId="ADAL" clId="{9EFB168F-D70C-449F-BBCC-81D1A8F940E2}" dt="2022-06-22T08:54:34.908" v="628" actId="571"/>
          <ac:spMkLst>
            <pc:docMk/>
            <pc:sldMk cId="1855258536" sldId="2146847120"/>
            <ac:spMk id="376" creationId="{8D321459-8DAA-FD5E-6002-EC68EDFAA282}"/>
          </ac:spMkLst>
        </pc:spChg>
        <pc:spChg chg="mod">
          <ac:chgData name="De Marinis, Roberta V." userId="dc24b251-f01b-455d-bf89-e2be86f657a2" providerId="ADAL" clId="{9EFB168F-D70C-449F-BBCC-81D1A8F940E2}" dt="2022-06-22T08:54:34.908" v="628" actId="571"/>
          <ac:spMkLst>
            <pc:docMk/>
            <pc:sldMk cId="1855258536" sldId="2146847120"/>
            <ac:spMk id="380" creationId="{DA057040-968E-4A51-56DB-B9C3B3E78A1A}"/>
          </ac:spMkLst>
        </pc:spChg>
        <pc:spChg chg="mod">
          <ac:chgData name="De Marinis, Roberta V." userId="dc24b251-f01b-455d-bf89-e2be86f657a2" providerId="ADAL" clId="{9EFB168F-D70C-449F-BBCC-81D1A8F940E2}" dt="2022-06-22T08:54:34.908" v="628" actId="571"/>
          <ac:spMkLst>
            <pc:docMk/>
            <pc:sldMk cId="1855258536" sldId="2146847120"/>
            <ac:spMk id="381" creationId="{6C614BAF-B2FC-1312-3652-43EC6F90AEC7}"/>
          </ac:spMkLst>
        </pc:spChg>
        <pc:spChg chg="mod">
          <ac:chgData name="De Marinis, Roberta V." userId="dc24b251-f01b-455d-bf89-e2be86f657a2" providerId="ADAL" clId="{9EFB168F-D70C-449F-BBCC-81D1A8F940E2}" dt="2022-06-22T08:54:34.908" v="628" actId="571"/>
          <ac:spMkLst>
            <pc:docMk/>
            <pc:sldMk cId="1855258536" sldId="2146847120"/>
            <ac:spMk id="382" creationId="{826239B6-43C4-7EFF-DE04-AB5B07B9EEF6}"/>
          </ac:spMkLst>
        </pc:spChg>
        <pc:spChg chg="mod">
          <ac:chgData name="De Marinis, Roberta V." userId="dc24b251-f01b-455d-bf89-e2be86f657a2" providerId="ADAL" clId="{9EFB168F-D70C-449F-BBCC-81D1A8F940E2}" dt="2022-06-22T08:54:34.908" v="628" actId="571"/>
          <ac:spMkLst>
            <pc:docMk/>
            <pc:sldMk cId="1855258536" sldId="2146847120"/>
            <ac:spMk id="383" creationId="{F38389E6-4025-3767-D747-ECB189BAF865}"/>
          </ac:spMkLst>
        </pc:spChg>
        <pc:spChg chg="mod">
          <ac:chgData name="De Marinis, Roberta V." userId="dc24b251-f01b-455d-bf89-e2be86f657a2" providerId="ADAL" clId="{9EFB168F-D70C-449F-BBCC-81D1A8F940E2}" dt="2022-06-22T08:54:34.908" v="628" actId="571"/>
          <ac:spMkLst>
            <pc:docMk/>
            <pc:sldMk cId="1855258536" sldId="2146847120"/>
            <ac:spMk id="384" creationId="{19B858CE-68E2-5C3E-FE12-0FE35566938F}"/>
          </ac:spMkLst>
        </pc:spChg>
        <pc:spChg chg="mod">
          <ac:chgData name="De Marinis, Roberta V." userId="dc24b251-f01b-455d-bf89-e2be86f657a2" providerId="ADAL" clId="{9EFB168F-D70C-449F-BBCC-81D1A8F940E2}" dt="2022-06-22T08:54:34.908" v="628" actId="571"/>
          <ac:spMkLst>
            <pc:docMk/>
            <pc:sldMk cId="1855258536" sldId="2146847120"/>
            <ac:spMk id="385" creationId="{43B81464-04CE-C497-AA59-103927694CBC}"/>
          </ac:spMkLst>
        </pc:spChg>
        <pc:spChg chg="mod">
          <ac:chgData name="De Marinis, Roberta V." userId="dc24b251-f01b-455d-bf89-e2be86f657a2" providerId="ADAL" clId="{9EFB168F-D70C-449F-BBCC-81D1A8F940E2}" dt="2022-06-22T08:54:34.908" v="628" actId="571"/>
          <ac:spMkLst>
            <pc:docMk/>
            <pc:sldMk cId="1855258536" sldId="2146847120"/>
            <ac:spMk id="386" creationId="{EF4795EC-F735-21D1-DE18-6C0B295182EE}"/>
          </ac:spMkLst>
        </pc:spChg>
        <pc:spChg chg="mod">
          <ac:chgData name="De Marinis, Roberta V." userId="dc24b251-f01b-455d-bf89-e2be86f657a2" providerId="ADAL" clId="{9EFB168F-D70C-449F-BBCC-81D1A8F940E2}" dt="2022-06-22T08:54:34.908" v="628" actId="571"/>
          <ac:spMkLst>
            <pc:docMk/>
            <pc:sldMk cId="1855258536" sldId="2146847120"/>
            <ac:spMk id="387" creationId="{620B186B-47E6-218A-2BB9-20E2CA975167}"/>
          </ac:spMkLst>
        </pc:spChg>
        <pc:spChg chg="mod">
          <ac:chgData name="De Marinis, Roberta V." userId="dc24b251-f01b-455d-bf89-e2be86f657a2" providerId="ADAL" clId="{9EFB168F-D70C-449F-BBCC-81D1A8F940E2}" dt="2022-06-22T08:54:34.908" v="628" actId="571"/>
          <ac:spMkLst>
            <pc:docMk/>
            <pc:sldMk cId="1855258536" sldId="2146847120"/>
            <ac:spMk id="388" creationId="{C97EE92B-9AB1-F7AC-A677-711E0E68FD13}"/>
          </ac:spMkLst>
        </pc:spChg>
        <pc:spChg chg="mod">
          <ac:chgData name="De Marinis, Roberta V." userId="dc24b251-f01b-455d-bf89-e2be86f657a2" providerId="ADAL" clId="{9EFB168F-D70C-449F-BBCC-81D1A8F940E2}" dt="2022-06-22T08:54:34.908" v="628" actId="571"/>
          <ac:spMkLst>
            <pc:docMk/>
            <pc:sldMk cId="1855258536" sldId="2146847120"/>
            <ac:spMk id="389" creationId="{397D132E-08EA-B77D-5989-3AE28F277B0D}"/>
          </ac:spMkLst>
        </pc:spChg>
        <pc:spChg chg="mod">
          <ac:chgData name="De Marinis, Roberta V." userId="dc24b251-f01b-455d-bf89-e2be86f657a2" providerId="ADAL" clId="{9EFB168F-D70C-449F-BBCC-81D1A8F940E2}" dt="2022-06-22T08:54:34.908" v="628" actId="571"/>
          <ac:spMkLst>
            <pc:docMk/>
            <pc:sldMk cId="1855258536" sldId="2146847120"/>
            <ac:spMk id="390" creationId="{2E86E54F-16E2-99B5-94C8-CBD32708A65B}"/>
          </ac:spMkLst>
        </pc:spChg>
        <pc:spChg chg="mod">
          <ac:chgData name="De Marinis, Roberta V." userId="dc24b251-f01b-455d-bf89-e2be86f657a2" providerId="ADAL" clId="{9EFB168F-D70C-449F-BBCC-81D1A8F940E2}" dt="2022-06-22T08:54:34.908" v="628" actId="571"/>
          <ac:spMkLst>
            <pc:docMk/>
            <pc:sldMk cId="1855258536" sldId="2146847120"/>
            <ac:spMk id="391" creationId="{5806E4F4-0935-F174-D55A-F7BD26099C29}"/>
          </ac:spMkLst>
        </pc:spChg>
        <pc:spChg chg="mod">
          <ac:chgData name="De Marinis, Roberta V." userId="dc24b251-f01b-455d-bf89-e2be86f657a2" providerId="ADAL" clId="{9EFB168F-D70C-449F-BBCC-81D1A8F940E2}" dt="2022-06-22T08:54:34.908" v="628" actId="571"/>
          <ac:spMkLst>
            <pc:docMk/>
            <pc:sldMk cId="1855258536" sldId="2146847120"/>
            <ac:spMk id="392" creationId="{9AAF910D-E182-AFA2-8CFA-1837D9DE1E3F}"/>
          </ac:spMkLst>
        </pc:spChg>
        <pc:spChg chg="mod">
          <ac:chgData name="De Marinis, Roberta V." userId="dc24b251-f01b-455d-bf89-e2be86f657a2" providerId="ADAL" clId="{9EFB168F-D70C-449F-BBCC-81D1A8F940E2}" dt="2022-06-22T08:54:34.908" v="628" actId="571"/>
          <ac:spMkLst>
            <pc:docMk/>
            <pc:sldMk cId="1855258536" sldId="2146847120"/>
            <ac:spMk id="393" creationId="{0E7751A1-D4B0-072D-90F1-3F35E5A3B3D7}"/>
          </ac:spMkLst>
        </pc:spChg>
        <pc:spChg chg="mod">
          <ac:chgData name="De Marinis, Roberta V." userId="dc24b251-f01b-455d-bf89-e2be86f657a2" providerId="ADAL" clId="{9EFB168F-D70C-449F-BBCC-81D1A8F940E2}" dt="2022-06-22T08:54:34.908" v="628" actId="571"/>
          <ac:spMkLst>
            <pc:docMk/>
            <pc:sldMk cId="1855258536" sldId="2146847120"/>
            <ac:spMk id="394" creationId="{6EE1CA3A-20EF-4FA5-46A3-82EA035BB990}"/>
          </ac:spMkLst>
        </pc:spChg>
        <pc:spChg chg="mod">
          <ac:chgData name="De Marinis, Roberta V." userId="dc24b251-f01b-455d-bf89-e2be86f657a2" providerId="ADAL" clId="{9EFB168F-D70C-449F-BBCC-81D1A8F940E2}" dt="2022-06-22T08:54:34.908" v="628" actId="571"/>
          <ac:spMkLst>
            <pc:docMk/>
            <pc:sldMk cId="1855258536" sldId="2146847120"/>
            <ac:spMk id="395" creationId="{204AAEB1-4662-7F73-2993-A7CCE0D35F9A}"/>
          </ac:spMkLst>
        </pc:spChg>
        <pc:spChg chg="mod">
          <ac:chgData name="De Marinis, Roberta V." userId="dc24b251-f01b-455d-bf89-e2be86f657a2" providerId="ADAL" clId="{9EFB168F-D70C-449F-BBCC-81D1A8F940E2}" dt="2022-06-22T08:54:34.908" v="628" actId="571"/>
          <ac:spMkLst>
            <pc:docMk/>
            <pc:sldMk cId="1855258536" sldId="2146847120"/>
            <ac:spMk id="417" creationId="{49C17708-F8D9-9EF7-BA0C-5B9DABEA01A6}"/>
          </ac:spMkLst>
        </pc:spChg>
        <pc:spChg chg="mod">
          <ac:chgData name="De Marinis, Roberta V." userId="dc24b251-f01b-455d-bf89-e2be86f657a2" providerId="ADAL" clId="{9EFB168F-D70C-449F-BBCC-81D1A8F940E2}" dt="2022-06-22T08:54:34.908" v="628" actId="571"/>
          <ac:spMkLst>
            <pc:docMk/>
            <pc:sldMk cId="1855258536" sldId="2146847120"/>
            <ac:spMk id="418" creationId="{9F78BBCA-52B4-510F-42ED-1B997D67AD4D}"/>
          </ac:spMkLst>
        </pc:spChg>
        <pc:spChg chg="mod">
          <ac:chgData name="De Marinis, Roberta V." userId="dc24b251-f01b-455d-bf89-e2be86f657a2" providerId="ADAL" clId="{9EFB168F-D70C-449F-BBCC-81D1A8F940E2}" dt="2022-06-22T08:54:34.908" v="628" actId="571"/>
          <ac:spMkLst>
            <pc:docMk/>
            <pc:sldMk cId="1855258536" sldId="2146847120"/>
            <ac:spMk id="419" creationId="{152434B9-FD66-912F-041A-DF68CB1C8AD7}"/>
          </ac:spMkLst>
        </pc:spChg>
        <pc:spChg chg="mod">
          <ac:chgData name="De Marinis, Roberta V." userId="dc24b251-f01b-455d-bf89-e2be86f657a2" providerId="ADAL" clId="{9EFB168F-D70C-449F-BBCC-81D1A8F940E2}" dt="2022-06-22T08:54:34.908" v="628" actId="571"/>
          <ac:spMkLst>
            <pc:docMk/>
            <pc:sldMk cId="1855258536" sldId="2146847120"/>
            <ac:spMk id="420" creationId="{E7A3D663-055A-5E28-F239-7CBD39FFF159}"/>
          </ac:spMkLst>
        </pc:spChg>
        <pc:spChg chg="mod">
          <ac:chgData name="De Marinis, Roberta V." userId="dc24b251-f01b-455d-bf89-e2be86f657a2" providerId="ADAL" clId="{9EFB168F-D70C-449F-BBCC-81D1A8F940E2}" dt="2022-06-22T08:54:34.908" v="628" actId="571"/>
          <ac:spMkLst>
            <pc:docMk/>
            <pc:sldMk cId="1855258536" sldId="2146847120"/>
            <ac:spMk id="421" creationId="{FA070C5A-6044-9FE9-D6B6-C3EE80751DEC}"/>
          </ac:spMkLst>
        </pc:spChg>
        <pc:spChg chg="mod">
          <ac:chgData name="De Marinis, Roberta V." userId="dc24b251-f01b-455d-bf89-e2be86f657a2" providerId="ADAL" clId="{9EFB168F-D70C-449F-BBCC-81D1A8F940E2}" dt="2022-06-22T08:54:34.908" v="628" actId="571"/>
          <ac:spMkLst>
            <pc:docMk/>
            <pc:sldMk cId="1855258536" sldId="2146847120"/>
            <ac:spMk id="426" creationId="{8DFA9E5A-FC94-68CF-1EDC-D55E87079A2D}"/>
          </ac:spMkLst>
        </pc:spChg>
        <pc:grpChg chg="add del">
          <ac:chgData name="De Marinis, Roberta V." userId="dc24b251-f01b-455d-bf89-e2be86f657a2" providerId="ADAL" clId="{9EFB168F-D70C-449F-BBCC-81D1A8F940E2}" dt="2022-06-22T08:49:57.577" v="584" actId="478"/>
          <ac:grpSpMkLst>
            <pc:docMk/>
            <pc:sldMk cId="1855258536" sldId="2146847120"/>
            <ac:grpSpMk id="62" creationId="{2F24A06F-76CA-4592-BABB-F252CC46D8A5}"/>
          </ac:grpSpMkLst>
        </pc:grpChg>
        <pc:grpChg chg="add del mod">
          <ac:chgData name="De Marinis, Roberta V." userId="dc24b251-f01b-455d-bf89-e2be86f657a2" providerId="ADAL" clId="{9EFB168F-D70C-449F-BBCC-81D1A8F940E2}" dt="2022-06-22T08:49:51.374" v="582"/>
          <ac:grpSpMkLst>
            <pc:docMk/>
            <pc:sldMk cId="1855258536" sldId="2146847120"/>
            <ac:grpSpMk id="105" creationId="{DD8A5DE5-0B9F-4DE9-D0B8-D4CB1D796260}"/>
          </ac:grpSpMkLst>
        </pc:grpChg>
        <pc:grpChg chg="mod">
          <ac:chgData name="De Marinis, Roberta V." userId="dc24b251-f01b-455d-bf89-e2be86f657a2" providerId="ADAL" clId="{9EFB168F-D70C-449F-BBCC-81D1A8F940E2}" dt="2022-06-22T08:49:12.718" v="575"/>
          <ac:grpSpMkLst>
            <pc:docMk/>
            <pc:sldMk cId="1855258536" sldId="2146847120"/>
            <ac:grpSpMk id="152" creationId="{24C836E1-A373-C820-879C-9FDA6D1C3D36}"/>
          </ac:grpSpMkLst>
        </pc:grpChg>
        <pc:grpChg chg="mod">
          <ac:chgData name="De Marinis, Roberta V." userId="dc24b251-f01b-455d-bf89-e2be86f657a2" providerId="ADAL" clId="{9EFB168F-D70C-449F-BBCC-81D1A8F940E2}" dt="2022-06-22T08:49:12.718" v="575"/>
          <ac:grpSpMkLst>
            <pc:docMk/>
            <pc:sldMk cId="1855258536" sldId="2146847120"/>
            <ac:grpSpMk id="154" creationId="{23658303-6EEB-0143-F262-014EE58F9D0A}"/>
          </ac:grpSpMkLst>
        </pc:grpChg>
        <pc:grpChg chg="mod">
          <ac:chgData name="De Marinis, Roberta V." userId="dc24b251-f01b-455d-bf89-e2be86f657a2" providerId="ADAL" clId="{9EFB168F-D70C-449F-BBCC-81D1A8F940E2}" dt="2022-06-22T08:49:12.718" v="575"/>
          <ac:grpSpMkLst>
            <pc:docMk/>
            <pc:sldMk cId="1855258536" sldId="2146847120"/>
            <ac:grpSpMk id="177" creationId="{88E259C2-2D58-5DA5-2E92-066B79E61771}"/>
          </ac:grpSpMkLst>
        </pc:grpChg>
        <pc:grpChg chg="mod">
          <ac:chgData name="De Marinis, Roberta V." userId="dc24b251-f01b-455d-bf89-e2be86f657a2" providerId="ADAL" clId="{9EFB168F-D70C-449F-BBCC-81D1A8F940E2}" dt="2022-06-22T08:49:12.718" v="575"/>
          <ac:grpSpMkLst>
            <pc:docMk/>
            <pc:sldMk cId="1855258536" sldId="2146847120"/>
            <ac:grpSpMk id="180" creationId="{F9E592D3-0C77-1D6A-22D2-A32C5A9AD52F}"/>
          </ac:grpSpMkLst>
        </pc:grpChg>
        <pc:grpChg chg="add mod">
          <ac:chgData name="De Marinis, Roberta V." userId="dc24b251-f01b-455d-bf89-e2be86f657a2" providerId="ADAL" clId="{9EFB168F-D70C-449F-BBCC-81D1A8F940E2}" dt="2022-06-22T08:50:05.829" v="586" actId="1076"/>
          <ac:grpSpMkLst>
            <pc:docMk/>
            <pc:sldMk cId="1855258536" sldId="2146847120"/>
            <ac:grpSpMk id="203" creationId="{237AE232-9177-072F-0475-5939C6649DBE}"/>
          </ac:grpSpMkLst>
        </pc:grpChg>
        <pc:grpChg chg="mod">
          <ac:chgData name="De Marinis, Roberta V." userId="dc24b251-f01b-455d-bf89-e2be86f657a2" providerId="ADAL" clId="{9EFB168F-D70C-449F-BBCC-81D1A8F940E2}" dt="2022-06-22T08:50:00.981" v="585"/>
          <ac:grpSpMkLst>
            <pc:docMk/>
            <pc:sldMk cId="1855258536" sldId="2146847120"/>
            <ac:grpSpMk id="250" creationId="{CE7BBCA3-052F-148B-31E2-F8C3D2CE5ABF}"/>
          </ac:grpSpMkLst>
        </pc:grpChg>
        <pc:grpChg chg="mod">
          <ac:chgData name="De Marinis, Roberta V." userId="dc24b251-f01b-455d-bf89-e2be86f657a2" providerId="ADAL" clId="{9EFB168F-D70C-449F-BBCC-81D1A8F940E2}" dt="2022-06-22T08:50:00.981" v="585"/>
          <ac:grpSpMkLst>
            <pc:docMk/>
            <pc:sldMk cId="1855258536" sldId="2146847120"/>
            <ac:grpSpMk id="252" creationId="{E83F2431-F6D1-F965-5845-360B7C875111}"/>
          </ac:grpSpMkLst>
        </pc:grpChg>
        <pc:grpChg chg="mod">
          <ac:chgData name="De Marinis, Roberta V." userId="dc24b251-f01b-455d-bf89-e2be86f657a2" providerId="ADAL" clId="{9EFB168F-D70C-449F-BBCC-81D1A8F940E2}" dt="2022-06-22T08:50:00.981" v="585"/>
          <ac:grpSpMkLst>
            <pc:docMk/>
            <pc:sldMk cId="1855258536" sldId="2146847120"/>
            <ac:grpSpMk id="340" creationId="{F64A0E30-EF3C-2697-B596-914084253AC0}"/>
          </ac:grpSpMkLst>
        </pc:grpChg>
        <pc:grpChg chg="mod">
          <ac:chgData name="De Marinis, Roberta V." userId="dc24b251-f01b-455d-bf89-e2be86f657a2" providerId="ADAL" clId="{9EFB168F-D70C-449F-BBCC-81D1A8F940E2}" dt="2022-06-22T08:50:00.981" v="585"/>
          <ac:grpSpMkLst>
            <pc:docMk/>
            <pc:sldMk cId="1855258536" sldId="2146847120"/>
            <ac:grpSpMk id="343" creationId="{3E8BABEA-4A4C-2CA3-1028-58C23D7C50D1}"/>
          </ac:grpSpMkLst>
        </pc:grpChg>
        <pc:grpChg chg="add mod">
          <ac:chgData name="De Marinis, Roberta V." userId="dc24b251-f01b-455d-bf89-e2be86f657a2" providerId="ADAL" clId="{9EFB168F-D70C-449F-BBCC-81D1A8F940E2}" dt="2022-06-22T08:54:34.908" v="628" actId="571"/>
          <ac:grpSpMkLst>
            <pc:docMk/>
            <pc:sldMk cId="1855258536" sldId="2146847120"/>
            <ac:grpSpMk id="369" creationId="{F6FCA662-E70A-CBD8-1207-3CEE38E27259}"/>
          </ac:grpSpMkLst>
        </pc:grpChg>
        <pc:grpChg chg="mod">
          <ac:chgData name="De Marinis, Roberta V." userId="dc24b251-f01b-455d-bf89-e2be86f657a2" providerId="ADAL" clId="{9EFB168F-D70C-449F-BBCC-81D1A8F940E2}" dt="2022-06-22T08:54:34.908" v="628" actId="571"/>
          <ac:grpSpMkLst>
            <pc:docMk/>
            <pc:sldMk cId="1855258536" sldId="2146847120"/>
            <ac:grpSpMk id="414" creationId="{AA765500-B129-FB9E-3C7B-E4FC63CDDD9D}"/>
          </ac:grpSpMkLst>
        </pc:grpChg>
        <pc:grpChg chg="mod">
          <ac:chgData name="De Marinis, Roberta V." userId="dc24b251-f01b-455d-bf89-e2be86f657a2" providerId="ADAL" clId="{9EFB168F-D70C-449F-BBCC-81D1A8F940E2}" dt="2022-06-22T08:54:34.908" v="628" actId="571"/>
          <ac:grpSpMkLst>
            <pc:docMk/>
            <pc:sldMk cId="1855258536" sldId="2146847120"/>
            <ac:grpSpMk id="416" creationId="{CF3B277F-95BD-1770-3593-69EEDA98570F}"/>
          </ac:grpSpMkLst>
        </pc:grpChg>
        <pc:grpChg chg="mod">
          <ac:chgData name="De Marinis, Roberta V." userId="dc24b251-f01b-455d-bf89-e2be86f657a2" providerId="ADAL" clId="{9EFB168F-D70C-449F-BBCC-81D1A8F940E2}" dt="2022-06-22T08:54:34.908" v="628" actId="571"/>
          <ac:grpSpMkLst>
            <pc:docMk/>
            <pc:sldMk cId="1855258536" sldId="2146847120"/>
            <ac:grpSpMk id="439" creationId="{111D4148-4E01-277A-24E5-8136613EE79C}"/>
          </ac:grpSpMkLst>
        </pc:grpChg>
        <pc:grpChg chg="mod">
          <ac:chgData name="De Marinis, Roberta V." userId="dc24b251-f01b-455d-bf89-e2be86f657a2" providerId="ADAL" clId="{9EFB168F-D70C-449F-BBCC-81D1A8F940E2}" dt="2022-06-22T08:54:34.908" v="628" actId="571"/>
          <ac:grpSpMkLst>
            <pc:docMk/>
            <pc:sldMk cId="1855258536" sldId="2146847120"/>
            <ac:grpSpMk id="442" creationId="{FFF0DC3D-563C-9DBE-04ED-753346B1D68B}"/>
          </ac:grpSpMkLst>
        </pc:grpChg>
        <pc:picChg chg="del">
          <ac:chgData name="De Marinis, Roberta V." userId="dc24b251-f01b-455d-bf89-e2be86f657a2" providerId="ADAL" clId="{9EFB168F-D70C-449F-BBCC-81D1A8F940E2}" dt="2022-06-22T08:49:54.263" v="583" actId="478"/>
          <ac:picMkLst>
            <pc:docMk/>
            <pc:sldMk cId="1855258536" sldId="2146847120"/>
            <ac:picMk id="59" creationId="{69167E32-88A0-4FC0-89B2-AD1232A41037}"/>
          </ac:picMkLst>
        </pc:picChg>
        <pc:picChg chg="add mod">
          <ac:chgData name="De Marinis, Roberta V." userId="dc24b251-f01b-455d-bf89-e2be86f657a2" providerId="ADAL" clId="{9EFB168F-D70C-449F-BBCC-81D1A8F940E2}" dt="2022-06-22T08:19:39.505" v="560" actId="1076"/>
          <ac:picMkLst>
            <pc:docMk/>
            <pc:sldMk cId="1855258536" sldId="2146847120"/>
            <ac:picMk id="100" creationId="{AE40D40A-394D-6E15-4B94-B63EF3A2D171}"/>
          </ac:picMkLst>
        </pc:picChg>
        <pc:picChg chg="add mod">
          <ac:chgData name="De Marinis, Roberta V." userId="dc24b251-f01b-455d-bf89-e2be86f657a2" providerId="ADAL" clId="{9EFB168F-D70C-449F-BBCC-81D1A8F940E2}" dt="2022-06-22T08:19:39.505" v="560" actId="1076"/>
          <ac:picMkLst>
            <pc:docMk/>
            <pc:sldMk cId="1855258536" sldId="2146847120"/>
            <ac:picMk id="104" creationId="{3B5D6972-288B-44A6-42EC-A45322CCBD7D}"/>
          </ac:picMkLst>
        </pc:picChg>
        <pc:picChg chg="mod">
          <ac:chgData name="De Marinis, Roberta V." userId="dc24b251-f01b-455d-bf89-e2be86f657a2" providerId="ADAL" clId="{9EFB168F-D70C-449F-BBCC-81D1A8F940E2}" dt="2022-06-22T08:49:12.718" v="575"/>
          <ac:picMkLst>
            <pc:docMk/>
            <pc:sldMk cId="1855258536" sldId="2146847120"/>
            <ac:picMk id="106" creationId="{B6B28B84-2D50-9994-56C5-CAC9C34CB305}"/>
          </ac:picMkLst>
        </pc:picChg>
        <pc:picChg chg="mod">
          <ac:chgData name="De Marinis, Roberta V." userId="dc24b251-f01b-455d-bf89-e2be86f657a2" providerId="ADAL" clId="{9EFB168F-D70C-449F-BBCC-81D1A8F940E2}" dt="2022-06-22T08:49:12.718" v="575"/>
          <ac:picMkLst>
            <pc:docMk/>
            <pc:sldMk cId="1855258536" sldId="2146847120"/>
            <ac:picMk id="113" creationId="{1CF56064-7262-5887-F03E-46995ACBC6C3}"/>
          </ac:picMkLst>
        </pc:picChg>
        <pc:picChg chg="mod">
          <ac:chgData name="De Marinis, Roberta V." userId="dc24b251-f01b-455d-bf89-e2be86f657a2" providerId="ADAL" clId="{9EFB168F-D70C-449F-BBCC-81D1A8F940E2}" dt="2022-06-22T08:49:12.718" v="575"/>
          <ac:picMkLst>
            <pc:docMk/>
            <pc:sldMk cId="1855258536" sldId="2146847120"/>
            <ac:picMk id="114" creationId="{046DEE71-83B4-B64A-5AC7-2FB6F511EDF4}"/>
          </ac:picMkLst>
        </pc:picChg>
        <pc:picChg chg="mod">
          <ac:chgData name="De Marinis, Roberta V." userId="dc24b251-f01b-455d-bf89-e2be86f657a2" providerId="ADAL" clId="{9EFB168F-D70C-449F-BBCC-81D1A8F940E2}" dt="2022-06-22T08:49:12.718" v="575"/>
          <ac:picMkLst>
            <pc:docMk/>
            <pc:sldMk cId="1855258536" sldId="2146847120"/>
            <ac:picMk id="115" creationId="{0A1BCF8E-1390-0D33-DFFA-BB7389E7203E}"/>
          </ac:picMkLst>
        </pc:picChg>
        <pc:picChg chg="mod">
          <ac:chgData name="De Marinis, Roberta V." userId="dc24b251-f01b-455d-bf89-e2be86f657a2" providerId="ADAL" clId="{9EFB168F-D70C-449F-BBCC-81D1A8F940E2}" dt="2022-06-22T08:49:12.718" v="575"/>
          <ac:picMkLst>
            <pc:docMk/>
            <pc:sldMk cId="1855258536" sldId="2146847120"/>
            <ac:picMk id="132" creationId="{91A10EC2-32DF-34FB-60B7-923ED54913C5}"/>
          </ac:picMkLst>
        </pc:picChg>
        <pc:picChg chg="mod">
          <ac:chgData name="De Marinis, Roberta V." userId="dc24b251-f01b-455d-bf89-e2be86f657a2" providerId="ADAL" clId="{9EFB168F-D70C-449F-BBCC-81D1A8F940E2}" dt="2022-06-22T08:49:12.718" v="575"/>
          <ac:picMkLst>
            <pc:docMk/>
            <pc:sldMk cId="1855258536" sldId="2146847120"/>
            <ac:picMk id="133" creationId="{CE232D07-4903-C5E1-1708-AA2DCDC2CF45}"/>
          </ac:picMkLst>
        </pc:picChg>
        <pc:picChg chg="mod">
          <ac:chgData name="De Marinis, Roberta V." userId="dc24b251-f01b-455d-bf89-e2be86f657a2" providerId="ADAL" clId="{9EFB168F-D70C-449F-BBCC-81D1A8F940E2}" dt="2022-06-22T08:49:12.718" v="575"/>
          <ac:picMkLst>
            <pc:docMk/>
            <pc:sldMk cId="1855258536" sldId="2146847120"/>
            <ac:picMk id="134" creationId="{0B36F357-3DFC-F7B5-7475-59C702FA1912}"/>
          </ac:picMkLst>
        </pc:picChg>
        <pc:picChg chg="mod">
          <ac:chgData name="De Marinis, Roberta V." userId="dc24b251-f01b-455d-bf89-e2be86f657a2" providerId="ADAL" clId="{9EFB168F-D70C-449F-BBCC-81D1A8F940E2}" dt="2022-06-22T08:49:12.718" v="575"/>
          <ac:picMkLst>
            <pc:docMk/>
            <pc:sldMk cId="1855258536" sldId="2146847120"/>
            <ac:picMk id="136" creationId="{1E4BF85B-82B3-0F34-6B62-D6501ACD74BA}"/>
          </ac:picMkLst>
        </pc:picChg>
        <pc:picChg chg="mod">
          <ac:chgData name="De Marinis, Roberta V." userId="dc24b251-f01b-455d-bf89-e2be86f657a2" providerId="ADAL" clId="{9EFB168F-D70C-449F-BBCC-81D1A8F940E2}" dt="2022-06-22T08:49:12.718" v="575"/>
          <ac:picMkLst>
            <pc:docMk/>
            <pc:sldMk cId="1855258536" sldId="2146847120"/>
            <ac:picMk id="137" creationId="{0AACFBEE-CEF6-7D29-47EF-7580A08A83D1}"/>
          </ac:picMkLst>
        </pc:picChg>
        <pc:picChg chg="mod">
          <ac:chgData name="De Marinis, Roberta V." userId="dc24b251-f01b-455d-bf89-e2be86f657a2" providerId="ADAL" clId="{9EFB168F-D70C-449F-BBCC-81D1A8F940E2}" dt="2022-06-22T08:49:12.718" v="575"/>
          <ac:picMkLst>
            <pc:docMk/>
            <pc:sldMk cId="1855258536" sldId="2146847120"/>
            <ac:picMk id="138" creationId="{0651789D-67C9-A77B-4ACB-82A2235C59E4}"/>
          </ac:picMkLst>
        </pc:picChg>
        <pc:picChg chg="mod">
          <ac:chgData name="De Marinis, Roberta V." userId="dc24b251-f01b-455d-bf89-e2be86f657a2" providerId="ADAL" clId="{9EFB168F-D70C-449F-BBCC-81D1A8F940E2}" dt="2022-06-22T08:49:12.718" v="575"/>
          <ac:picMkLst>
            <pc:docMk/>
            <pc:sldMk cId="1855258536" sldId="2146847120"/>
            <ac:picMk id="139" creationId="{87E303D0-8D3B-B54B-1A55-D522E284AFBE}"/>
          </ac:picMkLst>
        </pc:picChg>
        <pc:picChg chg="mod">
          <ac:chgData name="De Marinis, Roberta V." userId="dc24b251-f01b-455d-bf89-e2be86f657a2" providerId="ADAL" clId="{9EFB168F-D70C-449F-BBCC-81D1A8F940E2}" dt="2022-06-22T08:49:12.718" v="575"/>
          <ac:picMkLst>
            <pc:docMk/>
            <pc:sldMk cId="1855258536" sldId="2146847120"/>
            <ac:picMk id="140" creationId="{598E9826-B564-392D-610D-74B2AAD6AA73}"/>
          </ac:picMkLst>
        </pc:picChg>
        <pc:picChg chg="mod">
          <ac:chgData name="De Marinis, Roberta V." userId="dc24b251-f01b-455d-bf89-e2be86f657a2" providerId="ADAL" clId="{9EFB168F-D70C-449F-BBCC-81D1A8F940E2}" dt="2022-06-22T08:49:12.718" v="575"/>
          <ac:picMkLst>
            <pc:docMk/>
            <pc:sldMk cId="1855258536" sldId="2146847120"/>
            <ac:picMk id="141" creationId="{E6115A7C-6470-73BB-B336-D8E64267EDA7}"/>
          </ac:picMkLst>
        </pc:picChg>
        <pc:picChg chg="mod">
          <ac:chgData name="De Marinis, Roberta V." userId="dc24b251-f01b-455d-bf89-e2be86f657a2" providerId="ADAL" clId="{9EFB168F-D70C-449F-BBCC-81D1A8F940E2}" dt="2022-06-22T08:49:12.718" v="575"/>
          <ac:picMkLst>
            <pc:docMk/>
            <pc:sldMk cId="1855258536" sldId="2146847120"/>
            <ac:picMk id="142" creationId="{0D5303E3-10BC-83E2-9BF1-43ECF857CDB0}"/>
          </ac:picMkLst>
        </pc:picChg>
        <pc:picChg chg="mod">
          <ac:chgData name="De Marinis, Roberta V." userId="dc24b251-f01b-455d-bf89-e2be86f657a2" providerId="ADAL" clId="{9EFB168F-D70C-449F-BBCC-81D1A8F940E2}" dt="2022-06-22T08:49:12.718" v="575"/>
          <ac:picMkLst>
            <pc:docMk/>
            <pc:sldMk cId="1855258536" sldId="2146847120"/>
            <ac:picMk id="143" creationId="{22F7F6C9-FF12-3811-213D-A8886B87F5D0}"/>
          </ac:picMkLst>
        </pc:picChg>
        <pc:picChg chg="mod">
          <ac:chgData name="De Marinis, Roberta V." userId="dc24b251-f01b-455d-bf89-e2be86f657a2" providerId="ADAL" clId="{9EFB168F-D70C-449F-BBCC-81D1A8F940E2}" dt="2022-06-22T08:49:12.718" v="575"/>
          <ac:picMkLst>
            <pc:docMk/>
            <pc:sldMk cId="1855258536" sldId="2146847120"/>
            <ac:picMk id="145" creationId="{6886A1FA-6CDD-9F7F-1633-CCE53B582DAA}"/>
          </ac:picMkLst>
        </pc:picChg>
        <pc:picChg chg="mod">
          <ac:chgData name="De Marinis, Roberta V." userId="dc24b251-f01b-455d-bf89-e2be86f657a2" providerId="ADAL" clId="{9EFB168F-D70C-449F-BBCC-81D1A8F940E2}" dt="2022-06-22T08:49:12.718" v="575"/>
          <ac:picMkLst>
            <pc:docMk/>
            <pc:sldMk cId="1855258536" sldId="2146847120"/>
            <ac:picMk id="146" creationId="{E78E1C6B-894E-5299-02F5-CB1DE9BE5017}"/>
          </ac:picMkLst>
        </pc:picChg>
        <pc:picChg chg="mod">
          <ac:chgData name="De Marinis, Roberta V." userId="dc24b251-f01b-455d-bf89-e2be86f657a2" providerId="ADAL" clId="{9EFB168F-D70C-449F-BBCC-81D1A8F940E2}" dt="2022-06-22T08:49:12.718" v="575"/>
          <ac:picMkLst>
            <pc:docMk/>
            <pc:sldMk cId="1855258536" sldId="2146847120"/>
            <ac:picMk id="147" creationId="{8772E0B2-0754-D993-D6F4-DD614C610157}"/>
          </ac:picMkLst>
        </pc:picChg>
        <pc:picChg chg="mod">
          <ac:chgData name="De Marinis, Roberta V." userId="dc24b251-f01b-455d-bf89-e2be86f657a2" providerId="ADAL" clId="{9EFB168F-D70C-449F-BBCC-81D1A8F940E2}" dt="2022-06-22T08:49:12.718" v="575"/>
          <ac:picMkLst>
            <pc:docMk/>
            <pc:sldMk cId="1855258536" sldId="2146847120"/>
            <ac:picMk id="148" creationId="{F88A01C3-61B5-9B3E-5A9F-23F86AF87BC1}"/>
          </ac:picMkLst>
        </pc:picChg>
        <pc:picChg chg="mod">
          <ac:chgData name="De Marinis, Roberta V." userId="dc24b251-f01b-455d-bf89-e2be86f657a2" providerId="ADAL" clId="{9EFB168F-D70C-449F-BBCC-81D1A8F940E2}" dt="2022-06-22T08:49:12.718" v="575"/>
          <ac:picMkLst>
            <pc:docMk/>
            <pc:sldMk cId="1855258536" sldId="2146847120"/>
            <ac:picMk id="149" creationId="{42A0F590-277C-8283-A7BB-D389F3A63909}"/>
          </ac:picMkLst>
        </pc:picChg>
        <pc:picChg chg="mod">
          <ac:chgData name="De Marinis, Roberta V." userId="dc24b251-f01b-455d-bf89-e2be86f657a2" providerId="ADAL" clId="{9EFB168F-D70C-449F-BBCC-81D1A8F940E2}" dt="2022-06-22T08:49:12.718" v="575"/>
          <ac:picMkLst>
            <pc:docMk/>
            <pc:sldMk cId="1855258536" sldId="2146847120"/>
            <ac:picMk id="150" creationId="{C8F34DBB-AD21-9E32-4A62-D139848613B3}"/>
          </ac:picMkLst>
        </pc:picChg>
        <pc:picChg chg="mod">
          <ac:chgData name="De Marinis, Roberta V." userId="dc24b251-f01b-455d-bf89-e2be86f657a2" providerId="ADAL" clId="{9EFB168F-D70C-449F-BBCC-81D1A8F940E2}" dt="2022-06-22T08:49:12.718" v="575"/>
          <ac:picMkLst>
            <pc:docMk/>
            <pc:sldMk cId="1855258536" sldId="2146847120"/>
            <ac:picMk id="151" creationId="{F1548883-3DD7-9754-6AC6-F334CB8E14C4}"/>
          </ac:picMkLst>
        </pc:picChg>
        <pc:picChg chg="mod">
          <ac:chgData name="De Marinis, Roberta V." userId="dc24b251-f01b-455d-bf89-e2be86f657a2" providerId="ADAL" clId="{9EFB168F-D70C-449F-BBCC-81D1A8F940E2}" dt="2022-06-22T08:49:12.718" v="575"/>
          <ac:picMkLst>
            <pc:docMk/>
            <pc:sldMk cId="1855258536" sldId="2146847120"/>
            <ac:picMk id="153" creationId="{04B2F61A-0FD9-5094-9084-B890B542145C}"/>
          </ac:picMkLst>
        </pc:picChg>
        <pc:picChg chg="mod">
          <ac:chgData name="De Marinis, Roberta V." userId="dc24b251-f01b-455d-bf89-e2be86f657a2" providerId="ADAL" clId="{9EFB168F-D70C-449F-BBCC-81D1A8F940E2}" dt="2022-06-22T08:49:12.718" v="575"/>
          <ac:picMkLst>
            <pc:docMk/>
            <pc:sldMk cId="1855258536" sldId="2146847120"/>
            <ac:picMk id="160" creationId="{E1C012C7-5605-2263-71AC-92CAA46F8130}"/>
          </ac:picMkLst>
        </pc:picChg>
        <pc:picChg chg="mod">
          <ac:chgData name="De Marinis, Roberta V." userId="dc24b251-f01b-455d-bf89-e2be86f657a2" providerId="ADAL" clId="{9EFB168F-D70C-449F-BBCC-81D1A8F940E2}" dt="2022-06-22T08:49:12.718" v="575"/>
          <ac:picMkLst>
            <pc:docMk/>
            <pc:sldMk cId="1855258536" sldId="2146847120"/>
            <ac:picMk id="161" creationId="{B66E56A9-543A-50BD-8143-AF6071F0030C}"/>
          </ac:picMkLst>
        </pc:picChg>
        <pc:picChg chg="mod">
          <ac:chgData name="De Marinis, Roberta V." userId="dc24b251-f01b-455d-bf89-e2be86f657a2" providerId="ADAL" clId="{9EFB168F-D70C-449F-BBCC-81D1A8F940E2}" dt="2022-06-22T08:49:12.718" v="575"/>
          <ac:picMkLst>
            <pc:docMk/>
            <pc:sldMk cId="1855258536" sldId="2146847120"/>
            <ac:picMk id="163" creationId="{02F202C4-CA9D-5E79-A129-2D73FB27C4FA}"/>
          </ac:picMkLst>
        </pc:picChg>
        <pc:picChg chg="mod">
          <ac:chgData name="De Marinis, Roberta V." userId="dc24b251-f01b-455d-bf89-e2be86f657a2" providerId="ADAL" clId="{9EFB168F-D70C-449F-BBCC-81D1A8F940E2}" dt="2022-06-22T08:49:12.718" v="575"/>
          <ac:picMkLst>
            <pc:docMk/>
            <pc:sldMk cId="1855258536" sldId="2146847120"/>
            <ac:picMk id="165" creationId="{C85CA653-D644-B5DB-AC5F-63018A658A52}"/>
          </ac:picMkLst>
        </pc:picChg>
        <pc:picChg chg="mod">
          <ac:chgData name="De Marinis, Roberta V." userId="dc24b251-f01b-455d-bf89-e2be86f657a2" providerId="ADAL" clId="{9EFB168F-D70C-449F-BBCC-81D1A8F940E2}" dt="2022-06-22T08:49:12.718" v="575"/>
          <ac:picMkLst>
            <pc:docMk/>
            <pc:sldMk cId="1855258536" sldId="2146847120"/>
            <ac:picMk id="167" creationId="{C2119101-414F-0806-6E49-43FB288F02D2}"/>
          </ac:picMkLst>
        </pc:picChg>
        <pc:picChg chg="mod">
          <ac:chgData name="De Marinis, Roberta V." userId="dc24b251-f01b-455d-bf89-e2be86f657a2" providerId="ADAL" clId="{9EFB168F-D70C-449F-BBCC-81D1A8F940E2}" dt="2022-06-22T08:49:12.718" v="575"/>
          <ac:picMkLst>
            <pc:docMk/>
            <pc:sldMk cId="1855258536" sldId="2146847120"/>
            <ac:picMk id="168" creationId="{97BC6D8C-6CFE-B499-7574-8C6FB5C2C1EB}"/>
          </ac:picMkLst>
        </pc:picChg>
        <pc:picChg chg="mod">
          <ac:chgData name="De Marinis, Roberta V." userId="dc24b251-f01b-455d-bf89-e2be86f657a2" providerId="ADAL" clId="{9EFB168F-D70C-449F-BBCC-81D1A8F940E2}" dt="2022-06-22T08:49:12.718" v="575"/>
          <ac:picMkLst>
            <pc:docMk/>
            <pc:sldMk cId="1855258536" sldId="2146847120"/>
            <ac:picMk id="169" creationId="{E5A4F196-F987-51C1-2D20-A340885D45FE}"/>
          </ac:picMkLst>
        </pc:picChg>
        <pc:picChg chg="mod">
          <ac:chgData name="De Marinis, Roberta V." userId="dc24b251-f01b-455d-bf89-e2be86f657a2" providerId="ADAL" clId="{9EFB168F-D70C-449F-BBCC-81D1A8F940E2}" dt="2022-06-22T08:49:12.718" v="575"/>
          <ac:picMkLst>
            <pc:docMk/>
            <pc:sldMk cId="1855258536" sldId="2146847120"/>
            <ac:picMk id="170" creationId="{EF180A60-321F-77FD-9CCE-139613235A5A}"/>
          </ac:picMkLst>
        </pc:picChg>
        <pc:picChg chg="mod">
          <ac:chgData name="De Marinis, Roberta V." userId="dc24b251-f01b-455d-bf89-e2be86f657a2" providerId="ADAL" clId="{9EFB168F-D70C-449F-BBCC-81D1A8F940E2}" dt="2022-06-22T08:49:12.718" v="575"/>
          <ac:picMkLst>
            <pc:docMk/>
            <pc:sldMk cId="1855258536" sldId="2146847120"/>
            <ac:picMk id="174" creationId="{8EE64AAB-578C-FAA0-3000-1D52ABDFE5DA}"/>
          </ac:picMkLst>
        </pc:picChg>
        <pc:picChg chg="mod">
          <ac:chgData name="De Marinis, Roberta V." userId="dc24b251-f01b-455d-bf89-e2be86f657a2" providerId="ADAL" clId="{9EFB168F-D70C-449F-BBCC-81D1A8F940E2}" dt="2022-06-22T08:49:12.718" v="575"/>
          <ac:picMkLst>
            <pc:docMk/>
            <pc:sldMk cId="1855258536" sldId="2146847120"/>
            <ac:picMk id="178" creationId="{4861DC6A-3D25-E997-25C4-3378D96FF013}"/>
          </ac:picMkLst>
        </pc:picChg>
        <pc:picChg chg="mod">
          <ac:chgData name="De Marinis, Roberta V." userId="dc24b251-f01b-455d-bf89-e2be86f657a2" providerId="ADAL" clId="{9EFB168F-D70C-449F-BBCC-81D1A8F940E2}" dt="2022-06-22T08:49:12.718" v="575"/>
          <ac:picMkLst>
            <pc:docMk/>
            <pc:sldMk cId="1855258536" sldId="2146847120"/>
            <ac:picMk id="179" creationId="{071A8F4A-532E-7DC2-A7C8-2907F6A28E57}"/>
          </ac:picMkLst>
        </pc:picChg>
        <pc:picChg chg="mod">
          <ac:chgData name="De Marinis, Roberta V." userId="dc24b251-f01b-455d-bf89-e2be86f657a2" providerId="ADAL" clId="{9EFB168F-D70C-449F-BBCC-81D1A8F940E2}" dt="2022-06-22T08:49:12.718" v="575"/>
          <ac:picMkLst>
            <pc:docMk/>
            <pc:sldMk cId="1855258536" sldId="2146847120"/>
            <ac:picMk id="181" creationId="{ACB4D307-DBCE-E346-1CC8-B28DD94EA089}"/>
          </ac:picMkLst>
        </pc:picChg>
        <pc:picChg chg="mod">
          <ac:chgData name="De Marinis, Roberta V." userId="dc24b251-f01b-455d-bf89-e2be86f657a2" providerId="ADAL" clId="{9EFB168F-D70C-449F-BBCC-81D1A8F940E2}" dt="2022-06-22T08:49:12.718" v="575"/>
          <ac:picMkLst>
            <pc:docMk/>
            <pc:sldMk cId="1855258536" sldId="2146847120"/>
            <ac:picMk id="182" creationId="{61E548F9-5AC0-22EF-BE83-7932539995DA}"/>
          </ac:picMkLst>
        </pc:picChg>
        <pc:picChg chg="mod">
          <ac:chgData name="De Marinis, Roberta V." userId="dc24b251-f01b-455d-bf89-e2be86f657a2" providerId="ADAL" clId="{9EFB168F-D70C-449F-BBCC-81D1A8F940E2}" dt="2022-06-22T08:49:12.718" v="575"/>
          <ac:picMkLst>
            <pc:docMk/>
            <pc:sldMk cId="1855258536" sldId="2146847120"/>
            <ac:picMk id="183" creationId="{5AA7867C-88F2-A742-3DE6-957D725261A9}"/>
          </ac:picMkLst>
        </pc:picChg>
        <pc:picChg chg="mod">
          <ac:chgData name="De Marinis, Roberta V." userId="dc24b251-f01b-455d-bf89-e2be86f657a2" providerId="ADAL" clId="{9EFB168F-D70C-449F-BBCC-81D1A8F940E2}" dt="2022-06-22T08:49:12.718" v="575"/>
          <ac:picMkLst>
            <pc:docMk/>
            <pc:sldMk cId="1855258536" sldId="2146847120"/>
            <ac:picMk id="184" creationId="{2066B7E4-8043-E5F1-E58C-08DCBD304DDA}"/>
          </ac:picMkLst>
        </pc:picChg>
        <pc:picChg chg="add del mod">
          <ac:chgData name="De Marinis, Roberta V." userId="dc24b251-f01b-455d-bf89-e2be86f657a2" providerId="ADAL" clId="{9EFB168F-D70C-449F-BBCC-81D1A8F940E2}" dt="2022-06-22T08:49:51.374" v="582"/>
          <ac:picMkLst>
            <pc:docMk/>
            <pc:sldMk cId="1855258536" sldId="2146847120"/>
            <ac:picMk id="185" creationId="{7D84EDB7-3095-DFF9-5FC5-72CB7A01A783}"/>
          </ac:picMkLst>
        </pc:picChg>
        <pc:picChg chg="add del mod">
          <ac:chgData name="De Marinis, Roberta V." userId="dc24b251-f01b-455d-bf89-e2be86f657a2" providerId="ADAL" clId="{9EFB168F-D70C-449F-BBCC-81D1A8F940E2}" dt="2022-06-22T08:49:51.374" v="582"/>
          <ac:picMkLst>
            <pc:docMk/>
            <pc:sldMk cId="1855258536" sldId="2146847120"/>
            <ac:picMk id="186" creationId="{4C61FF3E-A0F8-CFFA-EBCB-66C6D9357EF9}"/>
          </ac:picMkLst>
        </pc:picChg>
        <pc:picChg chg="add del mod">
          <ac:chgData name="De Marinis, Roberta V." userId="dc24b251-f01b-455d-bf89-e2be86f657a2" providerId="ADAL" clId="{9EFB168F-D70C-449F-BBCC-81D1A8F940E2}" dt="2022-06-22T08:49:51.374" v="582"/>
          <ac:picMkLst>
            <pc:docMk/>
            <pc:sldMk cId="1855258536" sldId="2146847120"/>
            <ac:picMk id="187" creationId="{CFAC8D1F-7A2A-6583-5F82-5E71431C52F7}"/>
          </ac:picMkLst>
        </pc:picChg>
        <pc:picChg chg="add del mod">
          <ac:chgData name="De Marinis, Roberta V." userId="dc24b251-f01b-455d-bf89-e2be86f657a2" providerId="ADAL" clId="{9EFB168F-D70C-449F-BBCC-81D1A8F940E2}" dt="2022-06-22T08:49:51.374" v="582"/>
          <ac:picMkLst>
            <pc:docMk/>
            <pc:sldMk cId="1855258536" sldId="2146847120"/>
            <ac:picMk id="188" creationId="{96CE9F64-9C03-74D9-3B82-E183E021177D}"/>
          </ac:picMkLst>
        </pc:picChg>
        <pc:picChg chg="add del mod">
          <ac:chgData name="De Marinis, Roberta V." userId="dc24b251-f01b-455d-bf89-e2be86f657a2" providerId="ADAL" clId="{9EFB168F-D70C-449F-BBCC-81D1A8F940E2}" dt="2022-06-22T08:49:51.374" v="582"/>
          <ac:picMkLst>
            <pc:docMk/>
            <pc:sldMk cId="1855258536" sldId="2146847120"/>
            <ac:picMk id="189" creationId="{4AF40A0F-1D52-8775-2AFA-697217EBE918}"/>
          </ac:picMkLst>
        </pc:picChg>
        <pc:picChg chg="add del mod">
          <ac:chgData name="De Marinis, Roberta V." userId="dc24b251-f01b-455d-bf89-e2be86f657a2" providerId="ADAL" clId="{9EFB168F-D70C-449F-BBCC-81D1A8F940E2}" dt="2022-06-22T08:49:51.374" v="582"/>
          <ac:picMkLst>
            <pc:docMk/>
            <pc:sldMk cId="1855258536" sldId="2146847120"/>
            <ac:picMk id="190" creationId="{A0D8FED0-27BB-152B-E0B9-09E6B4B8651A}"/>
          </ac:picMkLst>
        </pc:picChg>
        <pc:picChg chg="add del mod">
          <ac:chgData name="De Marinis, Roberta V." userId="dc24b251-f01b-455d-bf89-e2be86f657a2" providerId="ADAL" clId="{9EFB168F-D70C-449F-BBCC-81D1A8F940E2}" dt="2022-06-22T08:49:51.374" v="582"/>
          <ac:picMkLst>
            <pc:docMk/>
            <pc:sldMk cId="1855258536" sldId="2146847120"/>
            <ac:picMk id="191" creationId="{474075A5-59F3-EA8A-3E71-35B12DC71681}"/>
          </ac:picMkLst>
        </pc:picChg>
        <pc:picChg chg="add del mod">
          <ac:chgData name="De Marinis, Roberta V." userId="dc24b251-f01b-455d-bf89-e2be86f657a2" providerId="ADAL" clId="{9EFB168F-D70C-449F-BBCC-81D1A8F940E2}" dt="2022-06-22T08:49:51.374" v="582"/>
          <ac:picMkLst>
            <pc:docMk/>
            <pc:sldMk cId="1855258536" sldId="2146847120"/>
            <ac:picMk id="192" creationId="{726363B2-52D4-606E-EAF9-51B215ADB972}"/>
          </ac:picMkLst>
        </pc:picChg>
        <pc:picChg chg="add del mod">
          <ac:chgData name="De Marinis, Roberta V." userId="dc24b251-f01b-455d-bf89-e2be86f657a2" providerId="ADAL" clId="{9EFB168F-D70C-449F-BBCC-81D1A8F940E2}" dt="2022-06-22T08:49:51.374" v="582"/>
          <ac:picMkLst>
            <pc:docMk/>
            <pc:sldMk cId="1855258536" sldId="2146847120"/>
            <ac:picMk id="193" creationId="{4F9589CA-2333-4CB9-FA02-74A77F2E0C5B}"/>
          </ac:picMkLst>
        </pc:picChg>
        <pc:picChg chg="add del mod">
          <ac:chgData name="De Marinis, Roberta V." userId="dc24b251-f01b-455d-bf89-e2be86f657a2" providerId="ADAL" clId="{9EFB168F-D70C-449F-BBCC-81D1A8F940E2}" dt="2022-06-22T08:49:51.374" v="582"/>
          <ac:picMkLst>
            <pc:docMk/>
            <pc:sldMk cId="1855258536" sldId="2146847120"/>
            <ac:picMk id="194" creationId="{EB732DD9-1982-BA92-E4C2-EFEFB0BDA11C}"/>
          </ac:picMkLst>
        </pc:picChg>
        <pc:picChg chg="add del mod">
          <ac:chgData name="De Marinis, Roberta V." userId="dc24b251-f01b-455d-bf89-e2be86f657a2" providerId="ADAL" clId="{9EFB168F-D70C-449F-BBCC-81D1A8F940E2}" dt="2022-06-22T08:49:51.374" v="582"/>
          <ac:picMkLst>
            <pc:docMk/>
            <pc:sldMk cId="1855258536" sldId="2146847120"/>
            <ac:picMk id="195" creationId="{B2BE73CD-81AC-95A1-1691-D1519D1C5D4D}"/>
          </ac:picMkLst>
        </pc:picChg>
        <pc:picChg chg="add del mod">
          <ac:chgData name="De Marinis, Roberta V." userId="dc24b251-f01b-455d-bf89-e2be86f657a2" providerId="ADAL" clId="{9EFB168F-D70C-449F-BBCC-81D1A8F940E2}" dt="2022-06-22T08:49:51.374" v="582"/>
          <ac:picMkLst>
            <pc:docMk/>
            <pc:sldMk cId="1855258536" sldId="2146847120"/>
            <ac:picMk id="196" creationId="{914D8982-80FE-F28E-F6B0-1E6353EE041C}"/>
          </ac:picMkLst>
        </pc:picChg>
        <pc:picChg chg="add del mod">
          <ac:chgData name="De Marinis, Roberta V." userId="dc24b251-f01b-455d-bf89-e2be86f657a2" providerId="ADAL" clId="{9EFB168F-D70C-449F-BBCC-81D1A8F940E2}" dt="2022-06-22T08:49:51.374" v="582"/>
          <ac:picMkLst>
            <pc:docMk/>
            <pc:sldMk cId="1855258536" sldId="2146847120"/>
            <ac:picMk id="197" creationId="{AB20933E-F613-6DAC-08A0-4D639B38916F}"/>
          </ac:picMkLst>
        </pc:picChg>
        <pc:picChg chg="add del mod">
          <ac:chgData name="De Marinis, Roberta V." userId="dc24b251-f01b-455d-bf89-e2be86f657a2" providerId="ADAL" clId="{9EFB168F-D70C-449F-BBCC-81D1A8F940E2}" dt="2022-06-22T08:49:51.374" v="582"/>
          <ac:picMkLst>
            <pc:docMk/>
            <pc:sldMk cId="1855258536" sldId="2146847120"/>
            <ac:picMk id="198" creationId="{96C12C16-B3D6-DD6E-9BF3-E5691E95D3FB}"/>
          </ac:picMkLst>
        </pc:picChg>
        <pc:picChg chg="add del mod">
          <ac:chgData name="De Marinis, Roberta V." userId="dc24b251-f01b-455d-bf89-e2be86f657a2" providerId="ADAL" clId="{9EFB168F-D70C-449F-BBCC-81D1A8F940E2}" dt="2022-06-22T08:49:51.374" v="582"/>
          <ac:picMkLst>
            <pc:docMk/>
            <pc:sldMk cId="1855258536" sldId="2146847120"/>
            <ac:picMk id="199" creationId="{43B789AB-622B-75CC-027B-B747B5B2626C}"/>
          </ac:picMkLst>
        </pc:picChg>
        <pc:picChg chg="add del mod">
          <ac:chgData name="De Marinis, Roberta V." userId="dc24b251-f01b-455d-bf89-e2be86f657a2" providerId="ADAL" clId="{9EFB168F-D70C-449F-BBCC-81D1A8F940E2}" dt="2022-06-22T08:49:51.374" v="582"/>
          <ac:picMkLst>
            <pc:docMk/>
            <pc:sldMk cId="1855258536" sldId="2146847120"/>
            <ac:picMk id="200" creationId="{66BF0459-F822-A9DF-8A33-CDFA782683F1}"/>
          </ac:picMkLst>
        </pc:picChg>
        <pc:picChg chg="add del mod">
          <ac:chgData name="De Marinis, Roberta V." userId="dc24b251-f01b-455d-bf89-e2be86f657a2" providerId="ADAL" clId="{9EFB168F-D70C-449F-BBCC-81D1A8F940E2}" dt="2022-06-22T08:49:51.374" v="582"/>
          <ac:picMkLst>
            <pc:docMk/>
            <pc:sldMk cId="1855258536" sldId="2146847120"/>
            <ac:picMk id="201" creationId="{A2379EB6-B4C6-09E2-9D5A-04C83918FA3B}"/>
          </ac:picMkLst>
        </pc:picChg>
        <pc:picChg chg="add del mod">
          <ac:chgData name="De Marinis, Roberta V." userId="dc24b251-f01b-455d-bf89-e2be86f657a2" providerId="ADAL" clId="{9EFB168F-D70C-449F-BBCC-81D1A8F940E2}" dt="2022-06-22T08:49:51.374" v="582"/>
          <ac:picMkLst>
            <pc:docMk/>
            <pc:sldMk cId="1855258536" sldId="2146847120"/>
            <ac:picMk id="202" creationId="{8BA24E31-68F6-855E-ED49-AD309E22C10D}"/>
          </ac:picMkLst>
        </pc:picChg>
        <pc:picChg chg="mod">
          <ac:chgData name="De Marinis, Roberta V." userId="dc24b251-f01b-455d-bf89-e2be86f657a2" providerId="ADAL" clId="{9EFB168F-D70C-449F-BBCC-81D1A8F940E2}" dt="2022-06-22T08:50:00.981" v="585"/>
          <ac:picMkLst>
            <pc:docMk/>
            <pc:sldMk cId="1855258536" sldId="2146847120"/>
            <ac:picMk id="204" creationId="{83914695-3EBA-794E-8E5C-F4DFB2545964}"/>
          </ac:picMkLst>
        </pc:picChg>
        <pc:picChg chg="mod">
          <ac:chgData name="De Marinis, Roberta V." userId="dc24b251-f01b-455d-bf89-e2be86f657a2" providerId="ADAL" clId="{9EFB168F-D70C-449F-BBCC-81D1A8F940E2}" dt="2022-06-22T08:50:00.981" v="585"/>
          <ac:picMkLst>
            <pc:docMk/>
            <pc:sldMk cId="1855258536" sldId="2146847120"/>
            <ac:picMk id="211" creationId="{8BF96632-D7E1-4B0F-B444-971C02BA9C15}"/>
          </ac:picMkLst>
        </pc:picChg>
        <pc:picChg chg="mod">
          <ac:chgData name="De Marinis, Roberta V." userId="dc24b251-f01b-455d-bf89-e2be86f657a2" providerId="ADAL" clId="{9EFB168F-D70C-449F-BBCC-81D1A8F940E2}" dt="2022-06-22T08:50:00.981" v="585"/>
          <ac:picMkLst>
            <pc:docMk/>
            <pc:sldMk cId="1855258536" sldId="2146847120"/>
            <ac:picMk id="212" creationId="{53D3D9D2-6001-1375-B5F4-21AD35FD74CC}"/>
          </ac:picMkLst>
        </pc:picChg>
        <pc:picChg chg="mod">
          <ac:chgData name="De Marinis, Roberta V." userId="dc24b251-f01b-455d-bf89-e2be86f657a2" providerId="ADAL" clId="{9EFB168F-D70C-449F-BBCC-81D1A8F940E2}" dt="2022-06-22T08:50:00.981" v="585"/>
          <ac:picMkLst>
            <pc:docMk/>
            <pc:sldMk cId="1855258536" sldId="2146847120"/>
            <ac:picMk id="213" creationId="{E89248EE-181C-B83D-EA2C-748DA901E923}"/>
          </ac:picMkLst>
        </pc:picChg>
        <pc:picChg chg="mod">
          <ac:chgData name="De Marinis, Roberta V." userId="dc24b251-f01b-455d-bf89-e2be86f657a2" providerId="ADAL" clId="{9EFB168F-D70C-449F-BBCC-81D1A8F940E2}" dt="2022-06-22T08:50:00.981" v="585"/>
          <ac:picMkLst>
            <pc:docMk/>
            <pc:sldMk cId="1855258536" sldId="2146847120"/>
            <ac:picMk id="231" creationId="{16B8BED7-4677-3A66-A6F7-70D8D944EF2B}"/>
          </ac:picMkLst>
        </pc:picChg>
        <pc:picChg chg="mod">
          <ac:chgData name="De Marinis, Roberta V." userId="dc24b251-f01b-455d-bf89-e2be86f657a2" providerId="ADAL" clId="{9EFB168F-D70C-449F-BBCC-81D1A8F940E2}" dt="2022-06-22T08:50:00.981" v="585"/>
          <ac:picMkLst>
            <pc:docMk/>
            <pc:sldMk cId="1855258536" sldId="2146847120"/>
            <ac:picMk id="232" creationId="{9A81F891-0684-025F-050F-99878ABC5084}"/>
          </ac:picMkLst>
        </pc:picChg>
        <pc:picChg chg="mod">
          <ac:chgData name="De Marinis, Roberta V." userId="dc24b251-f01b-455d-bf89-e2be86f657a2" providerId="ADAL" clId="{9EFB168F-D70C-449F-BBCC-81D1A8F940E2}" dt="2022-06-22T08:50:00.981" v="585"/>
          <ac:picMkLst>
            <pc:docMk/>
            <pc:sldMk cId="1855258536" sldId="2146847120"/>
            <ac:picMk id="233" creationId="{90C69701-C742-CCCE-4BD0-73D533D826B3}"/>
          </ac:picMkLst>
        </pc:picChg>
        <pc:picChg chg="mod">
          <ac:chgData name="De Marinis, Roberta V." userId="dc24b251-f01b-455d-bf89-e2be86f657a2" providerId="ADAL" clId="{9EFB168F-D70C-449F-BBCC-81D1A8F940E2}" dt="2022-06-22T08:50:00.981" v="585"/>
          <ac:picMkLst>
            <pc:docMk/>
            <pc:sldMk cId="1855258536" sldId="2146847120"/>
            <ac:picMk id="234" creationId="{F0D286A0-D14F-C7A7-A466-CE1F5A1982D7}"/>
          </ac:picMkLst>
        </pc:picChg>
        <pc:picChg chg="mod">
          <ac:chgData name="De Marinis, Roberta V." userId="dc24b251-f01b-455d-bf89-e2be86f657a2" providerId="ADAL" clId="{9EFB168F-D70C-449F-BBCC-81D1A8F940E2}" dt="2022-06-22T08:50:00.981" v="585"/>
          <ac:picMkLst>
            <pc:docMk/>
            <pc:sldMk cId="1855258536" sldId="2146847120"/>
            <ac:picMk id="235" creationId="{B100EEDA-DA32-6388-FDDC-BAA2546D8A51}"/>
          </ac:picMkLst>
        </pc:picChg>
        <pc:picChg chg="mod">
          <ac:chgData name="De Marinis, Roberta V." userId="dc24b251-f01b-455d-bf89-e2be86f657a2" providerId="ADAL" clId="{9EFB168F-D70C-449F-BBCC-81D1A8F940E2}" dt="2022-06-22T08:50:00.981" v="585"/>
          <ac:picMkLst>
            <pc:docMk/>
            <pc:sldMk cId="1855258536" sldId="2146847120"/>
            <ac:picMk id="236" creationId="{46A857F4-5B00-34BC-0148-315541703E07}"/>
          </ac:picMkLst>
        </pc:picChg>
        <pc:picChg chg="mod">
          <ac:chgData name="De Marinis, Roberta V." userId="dc24b251-f01b-455d-bf89-e2be86f657a2" providerId="ADAL" clId="{9EFB168F-D70C-449F-BBCC-81D1A8F940E2}" dt="2022-06-22T08:50:00.981" v="585"/>
          <ac:picMkLst>
            <pc:docMk/>
            <pc:sldMk cId="1855258536" sldId="2146847120"/>
            <ac:picMk id="237" creationId="{8C342865-3AC8-8192-3E07-E1417D51438B}"/>
          </ac:picMkLst>
        </pc:picChg>
        <pc:picChg chg="mod">
          <ac:chgData name="De Marinis, Roberta V." userId="dc24b251-f01b-455d-bf89-e2be86f657a2" providerId="ADAL" clId="{9EFB168F-D70C-449F-BBCC-81D1A8F940E2}" dt="2022-06-22T08:50:00.981" v="585"/>
          <ac:picMkLst>
            <pc:docMk/>
            <pc:sldMk cId="1855258536" sldId="2146847120"/>
            <ac:picMk id="238" creationId="{63FFCABB-5D1F-4847-008F-D32E1B43EB1B}"/>
          </ac:picMkLst>
        </pc:picChg>
        <pc:picChg chg="mod">
          <ac:chgData name="De Marinis, Roberta V." userId="dc24b251-f01b-455d-bf89-e2be86f657a2" providerId="ADAL" clId="{9EFB168F-D70C-449F-BBCC-81D1A8F940E2}" dt="2022-06-22T08:50:00.981" v="585"/>
          <ac:picMkLst>
            <pc:docMk/>
            <pc:sldMk cId="1855258536" sldId="2146847120"/>
            <ac:picMk id="239" creationId="{042FD9DE-F835-28DA-C63B-914587FBD39C}"/>
          </ac:picMkLst>
        </pc:picChg>
        <pc:picChg chg="mod">
          <ac:chgData name="De Marinis, Roberta V." userId="dc24b251-f01b-455d-bf89-e2be86f657a2" providerId="ADAL" clId="{9EFB168F-D70C-449F-BBCC-81D1A8F940E2}" dt="2022-06-22T08:50:00.981" v="585"/>
          <ac:picMkLst>
            <pc:docMk/>
            <pc:sldMk cId="1855258536" sldId="2146847120"/>
            <ac:picMk id="240" creationId="{B92FC599-ED32-14BE-8098-DEE5D0E84A54}"/>
          </ac:picMkLst>
        </pc:picChg>
        <pc:picChg chg="mod">
          <ac:chgData name="De Marinis, Roberta V." userId="dc24b251-f01b-455d-bf89-e2be86f657a2" providerId="ADAL" clId="{9EFB168F-D70C-449F-BBCC-81D1A8F940E2}" dt="2022-06-22T08:50:00.981" v="585"/>
          <ac:picMkLst>
            <pc:docMk/>
            <pc:sldMk cId="1855258536" sldId="2146847120"/>
            <ac:picMk id="241" creationId="{BC85F11C-60B4-741D-6442-277F00541406}"/>
          </ac:picMkLst>
        </pc:picChg>
        <pc:picChg chg="mod">
          <ac:chgData name="De Marinis, Roberta V." userId="dc24b251-f01b-455d-bf89-e2be86f657a2" providerId="ADAL" clId="{9EFB168F-D70C-449F-BBCC-81D1A8F940E2}" dt="2022-06-22T08:50:00.981" v="585"/>
          <ac:picMkLst>
            <pc:docMk/>
            <pc:sldMk cId="1855258536" sldId="2146847120"/>
            <ac:picMk id="242" creationId="{2DF12A12-E5C5-AB86-703D-1A9D39645AB5}"/>
          </ac:picMkLst>
        </pc:picChg>
        <pc:picChg chg="mod">
          <ac:chgData name="De Marinis, Roberta V." userId="dc24b251-f01b-455d-bf89-e2be86f657a2" providerId="ADAL" clId="{9EFB168F-D70C-449F-BBCC-81D1A8F940E2}" dt="2022-06-22T08:50:00.981" v="585"/>
          <ac:picMkLst>
            <pc:docMk/>
            <pc:sldMk cId="1855258536" sldId="2146847120"/>
            <ac:picMk id="243" creationId="{E6FBD658-13EA-2E1B-A0BB-4FB1EC4D5A71}"/>
          </ac:picMkLst>
        </pc:picChg>
        <pc:picChg chg="mod">
          <ac:chgData name="De Marinis, Roberta V." userId="dc24b251-f01b-455d-bf89-e2be86f657a2" providerId="ADAL" clId="{9EFB168F-D70C-449F-BBCC-81D1A8F940E2}" dt="2022-06-22T08:50:00.981" v="585"/>
          <ac:picMkLst>
            <pc:docMk/>
            <pc:sldMk cId="1855258536" sldId="2146847120"/>
            <ac:picMk id="244" creationId="{9AFBE289-351B-418C-40CB-7F959778DBEE}"/>
          </ac:picMkLst>
        </pc:picChg>
        <pc:picChg chg="mod">
          <ac:chgData name="De Marinis, Roberta V." userId="dc24b251-f01b-455d-bf89-e2be86f657a2" providerId="ADAL" clId="{9EFB168F-D70C-449F-BBCC-81D1A8F940E2}" dt="2022-06-22T08:50:00.981" v="585"/>
          <ac:picMkLst>
            <pc:docMk/>
            <pc:sldMk cId="1855258536" sldId="2146847120"/>
            <ac:picMk id="245" creationId="{30115B8B-DFCF-1384-3F18-A42F5CAF9DE4}"/>
          </ac:picMkLst>
        </pc:picChg>
        <pc:picChg chg="mod">
          <ac:chgData name="De Marinis, Roberta V." userId="dc24b251-f01b-455d-bf89-e2be86f657a2" providerId="ADAL" clId="{9EFB168F-D70C-449F-BBCC-81D1A8F940E2}" dt="2022-06-22T08:50:00.981" v="585"/>
          <ac:picMkLst>
            <pc:docMk/>
            <pc:sldMk cId="1855258536" sldId="2146847120"/>
            <ac:picMk id="246" creationId="{23ABC07F-85DD-395C-3912-8FC5C22A8585}"/>
          </ac:picMkLst>
        </pc:picChg>
        <pc:picChg chg="mod">
          <ac:chgData name="De Marinis, Roberta V." userId="dc24b251-f01b-455d-bf89-e2be86f657a2" providerId="ADAL" clId="{9EFB168F-D70C-449F-BBCC-81D1A8F940E2}" dt="2022-06-22T08:50:00.981" v="585"/>
          <ac:picMkLst>
            <pc:docMk/>
            <pc:sldMk cId="1855258536" sldId="2146847120"/>
            <ac:picMk id="247" creationId="{DFE9CFCE-00F9-A1A5-DB4C-7761E918624B}"/>
          </ac:picMkLst>
        </pc:picChg>
        <pc:picChg chg="mod">
          <ac:chgData name="De Marinis, Roberta V." userId="dc24b251-f01b-455d-bf89-e2be86f657a2" providerId="ADAL" clId="{9EFB168F-D70C-449F-BBCC-81D1A8F940E2}" dt="2022-06-22T08:50:00.981" v="585"/>
          <ac:picMkLst>
            <pc:docMk/>
            <pc:sldMk cId="1855258536" sldId="2146847120"/>
            <ac:picMk id="248" creationId="{0DC2126B-D280-E4A8-2B24-C03B136C4CDB}"/>
          </ac:picMkLst>
        </pc:picChg>
        <pc:picChg chg="mod">
          <ac:chgData name="De Marinis, Roberta V." userId="dc24b251-f01b-455d-bf89-e2be86f657a2" providerId="ADAL" clId="{9EFB168F-D70C-449F-BBCC-81D1A8F940E2}" dt="2022-06-22T08:50:00.981" v="585"/>
          <ac:picMkLst>
            <pc:docMk/>
            <pc:sldMk cId="1855258536" sldId="2146847120"/>
            <ac:picMk id="251" creationId="{FE138CCC-B339-61CC-1A88-226D68D3D91D}"/>
          </ac:picMkLst>
        </pc:picChg>
        <pc:picChg chg="mod">
          <ac:chgData name="De Marinis, Roberta V." userId="dc24b251-f01b-455d-bf89-e2be86f657a2" providerId="ADAL" clId="{9EFB168F-D70C-449F-BBCC-81D1A8F940E2}" dt="2022-06-22T08:50:00.981" v="585"/>
          <ac:picMkLst>
            <pc:docMk/>
            <pc:sldMk cId="1855258536" sldId="2146847120"/>
            <ac:picMk id="260" creationId="{B8957EE2-C14D-B6EF-B913-2E9A18E8CF0D}"/>
          </ac:picMkLst>
        </pc:picChg>
        <pc:picChg chg="mod">
          <ac:chgData name="De Marinis, Roberta V." userId="dc24b251-f01b-455d-bf89-e2be86f657a2" providerId="ADAL" clId="{9EFB168F-D70C-449F-BBCC-81D1A8F940E2}" dt="2022-06-22T08:50:00.981" v="585"/>
          <ac:picMkLst>
            <pc:docMk/>
            <pc:sldMk cId="1855258536" sldId="2146847120"/>
            <ac:picMk id="261" creationId="{E58B3C1E-CF73-3F12-4C53-AC6CCFF0ADD1}"/>
          </ac:picMkLst>
        </pc:picChg>
        <pc:picChg chg="mod">
          <ac:chgData name="De Marinis, Roberta V." userId="dc24b251-f01b-455d-bf89-e2be86f657a2" providerId="ADAL" clId="{9EFB168F-D70C-449F-BBCC-81D1A8F940E2}" dt="2022-06-22T08:50:00.981" v="585"/>
          <ac:picMkLst>
            <pc:docMk/>
            <pc:sldMk cId="1855258536" sldId="2146847120"/>
            <ac:picMk id="263" creationId="{7DEBCE08-A0CF-C716-17A9-2FF93E8E9668}"/>
          </ac:picMkLst>
        </pc:picChg>
        <pc:picChg chg="mod">
          <ac:chgData name="De Marinis, Roberta V." userId="dc24b251-f01b-455d-bf89-e2be86f657a2" providerId="ADAL" clId="{9EFB168F-D70C-449F-BBCC-81D1A8F940E2}" dt="2022-06-22T08:50:00.981" v="585"/>
          <ac:picMkLst>
            <pc:docMk/>
            <pc:sldMk cId="1855258536" sldId="2146847120"/>
            <ac:picMk id="265" creationId="{A135EABB-73A9-F0C3-72B4-124048D774C6}"/>
          </ac:picMkLst>
        </pc:picChg>
        <pc:picChg chg="mod">
          <ac:chgData name="De Marinis, Roberta V." userId="dc24b251-f01b-455d-bf89-e2be86f657a2" providerId="ADAL" clId="{9EFB168F-D70C-449F-BBCC-81D1A8F940E2}" dt="2022-06-22T08:50:00.981" v="585"/>
          <ac:picMkLst>
            <pc:docMk/>
            <pc:sldMk cId="1855258536" sldId="2146847120"/>
            <ac:picMk id="267" creationId="{10332B18-A722-DB6B-75BD-7CB78EB5296F}"/>
          </ac:picMkLst>
        </pc:picChg>
        <pc:picChg chg="mod">
          <ac:chgData name="De Marinis, Roberta V." userId="dc24b251-f01b-455d-bf89-e2be86f657a2" providerId="ADAL" clId="{9EFB168F-D70C-449F-BBCC-81D1A8F940E2}" dt="2022-06-22T08:50:00.981" v="585"/>
          <ac:picMkLst>
            <pc:docMk/>
            <pc:sldMk cId="1855258536" sldId="2146847120"/>
            <ac:picMk id="268" creationId="{45F4DEA6-5828-DCDA-12D7-A07A7C421F47}"/>
          </ac:picMkLst>
        </pc:picChg>
        <pc:picChg chg="mod">
          <ac:chgData name="De Marinis, Roberta V." userId="dc24b251-f01b-455d-bf89-e2be86f657a2" providerId="ADAL" clId="{9EFB168F-D70C-449F-BBCC-81D1A8F940E2}" dt="2022-06-22T08:50:00.981" v="585"/>
          <ac:picMkLst>
            <pc:docMk/>
            <pc:sldMk cId="1855258536" sldId="2146847120"/>
            <ac:picMk id="269" creationId="{34293901-D0E4-6BB7-7C4C-AEDA5546B04F}"/>
          </ac:picMkLst>
        </pc:picChg>
        <pc:picChg chg="mod">
          <ac:chgData name="De Marinis, Roberta V." userId="dc24b251-f01b-455d-bf89-e2be86f657a2" providerId="ADAL" clId="{9EFB168F-D70C-449F-BBCC-81D1A8F940E2}" dt="2022-06-22T08:50:00.981" v="585"/>
          <ac:picMkLst>
            <pc:docMk/>
            <pc:sldMk cId="1855258536" sldId="2146847120"/>
            <ac:picMk id="270" creationId="{A32EC7A0-3036-C2F9-B878-27AAC5204F17}"/>
          </ac:picMkLst>
        </pc:picChg>
        <pc:picChg chg="mod">
          <ac:chgData name="De Marinis, Roberta V." userId="dc24b251-f01b-455d-bf89-e2be86f657a2" providerId="ADAL" clId="{9EFB168F-D70C-449F-BBCC-81D1A8F940E2}" dt="2022-06-22T08:50:00.981" v="585"/>
          <ac:picMkLst>
            <pc:docMk/>
            <pc:sldMk cId="1855258536" sldId="2146847120"/>
            <ac:picMk id="310" creationId="{6F4EDD2B-87A3-0563-B77D-70BA2A884324}"/>
          </ac:picMkLst>
        </pc:picChg>
        <pc:picChg chg="mod">
          <ac:chgData name="De Marinis, Roberta V." userId="dc24b251-f01b-455d-bf89-e2be86f657a2" providerId="ADAL" clId="{9EFB168F-D70C-449F-BBCC-81D1A8F940E2}" dt="2022-06-22T08:50:00.981" v="585"/>
          <ac:picMkLst>
            <pc:docMk/>
            <pc:sldMk cId="1855258536" sldId="2146847120"/>
            <ac:picMk id="341" creationId="{2D8AC66E-FF3B-CD9C-61F7-B11B62734811}"/>
          </ac:picMkLst>
        </pc:picChg>
        <pc:picChg chg="mod">
          <ac:chgData name="De Marinis, Roberta V." userId="dc24b251-f01b-455d-bf89-e2be86f657a2" providerId="ADAL" clId="{9EFB168F-D70C-449F-BBCC-81D1A8F940E2}" dt="2022-06-22T08:50:00.981" v="585"/>
          <ac:picMkLst>
            <pc:docMk/>
            <pc:sldMk cId="1855258536" sldId="2146847120"/>
            <ac:picMk id="342" creationId="{B4634274-523B-9784-E754-271F92982596}"/>
          </ac:picMkLst>
        </pc:picChg>
        <pc:picChg chg="mod">
          <ac:chgData name="De Marinis, Roberta V." userId="dc24b251-f01b-455d-bf89-e2be86f657a2" providerId="ADAL" clId="{9EFB168F-D70C-449F-BBCC-81D1A8F940E2}" dt="2022-06-22T08:50:00.981" v="585"/>
          <ac:picMkLst>
            <pc:docMk/>
            <pc:sldMk cId="1855258536" sldId="2146847120"/>
            <ac:picMk id="344" creationId="{5A565500-D3AF-19EB-ACE2-47D3BC3F9D19}"/>
          </ac:picMkLst>
        </pc:picChg>
        <pc:picChg chg="mod">
          <ac:chgData name="De Marinis, Roberta V." userId="dc24b251-f01b-455d-bf89-e2be86f657a2" providerId="ADAL" clId="{9EFB168F-D70C-449F-BBCC-81D1A8F940E2}" dt="2022-06-22T08:50:00.981" v="585"/>
          <ac:picMkLst>
            <pc:docMk/>
            <pc:sldMk cId="1855258536" sldId="2146847120"/>
            <ac:picMk id="345" creationId="{E24B6019-6029-1D94-6C4B-5B1E9A46344D}"/>
          </ac:picMkLst>
        </pc:picChg>
        <pc:picChg chg="mod">
          <ac:chgData name="De Marinis, Roberta V." userId="dc24b251-f01b-455d-bf89-e2be86f657a2" providerId="ADAL" clId="{9EFB168F-D70C-449F-BBCC-81D1A8F940E2}" dt="2022-06-22T08:50:00.981" v="585"/>
          <ac:picMkLst>
            <pc:docMk/>
            <pc:sldMk cId="1855258536" sldId="2146847120"/>
            <ac:picMk id="346" creationId="{E6AA8F93-A81F-B2BD-4A0B-921BE55DAC85}"/>
          </ac:picMkLst>
        </pc:picChg>
        <pc:picChg chg="mod">
          <ac:chgData name="De Marinis, Roberta V." userId="dc24b251-f01b-455d-bf89-e2be86f657a2" providerId="ADAL" clId="{9EFB168F-D70C-449F-BBCC-81D1A8F940E2}" dt="2022-06-22T08:50:00.981" v="585"/>
          <ac:picMkLst>
            <pc:docMk/>
            <pc:sldMk cId="1855258536" sldId="2146847120"/>
            <ac:picMk id="347" creationId="{1592C774-61D3-075F-B256-26935578B7B5}"/>
          </ac:picMkLst>
        </pc:picChg>
        <pc:picChg chg="add mod">
          <ac:chgData name="De Marinis, Roberta V." userId="dc24b251-f01b-455d-bf89-e2be86f657a2" providerId="ADAL" clId="{9EFB168F-D70C-449F-BBCC-81D1A8F940E2}" dt="2022-06-22T08:50:05.829" v="586" actId="1076"/>
          <ac:picMkLst>
            <pc:docMk/>
            <pc:sldMk cId="1855258536" sldId="2146847120"/>
            <ac:picMk id="348" creationId="{4FA74FEF-2F65-BBB4-6C61-C90B0B50686F}"/>
          </ac:picMkLst>
        </pc:picChg>
        <pc:picChg chg="add mod">
          <ac:chgData name="De Marinis, Roberta V." userId="dc24b251-f01b-455d-bf89-e2be86f657a2" providerId="ADAL" clId="{9EFB168F-D70C-449F-BBCC-81D1A8F940E2}" dt="2022-06-22T08:50:05.829" v="586" actId="1076"/>
          <ac:picMkLst>
            <pc:docMk/>
            <pc:sldMk cId="1855258536" sldId="2146847120"/>
            <ac:picMk id="349" creationId="{D33C5468-D140-F5D5-A7D6-546DBDA97641}"/>
          </ac:picMkLst>
        </pc:picChg>
        <pc:picChg chg="add mod">
          <ac:chgData name="De Marinis, Roberta V." userId="dc24b251-f01b-455d-bf89-e2be86f657a2" providerId="ADAL" clId="{9EFB168F-D70C-449F-BBCC-81D1A8F940E2}" dt="2022-06-22T08:50:05.829" v="586" actId="1076"/>
          <ac:picMkLst>
            <pc:docMk/>
            <pc:sldMk cId="1855258536" sldId="2146847120"/>
            <ac:picMk id="350" creationId="{E53D5D2B-8A9C-EDC7-723A-C2017A3E006A}"/>
          </ac:picMkLst>
        </pc:picChg>
        <pc:picChg chg="add mod">
          <ac:chgData name="De Marinis, Roberta V." userId="dc24b251-f01b-455d-bf89-e2be86f657a2" providerId="ADAL" clId="{9EFB168F-D70C-449F-BBCC-81D1A8F940E2}" dt="2022-06-22T08:50:05.829" v="586" actId="1076"/>
          <ac:picMkLst>
            <pc:docMk/>
            <pc:sldMk cId="1855258536" sldId="2146847120"/>
            <ac:picMk id="351" creationId="{B6EC826C-7678-20DE-5B84-4482ABDE1E16}"/>
          </ac:picMkLst>
        </pc:picChg>
        <pc:picChg chg="add mod">
          <ac:chgData name="De Marinis, Roberta V." userId="dc24b251-f01b-455d-bf89-e2be86f657a2" providerId="ADAL" clId="{9EFB168F-D70C-449F-BBCC-81D1A8F940E2}" dt="2022-06-22T08:50:05.829" v="586" actId="1076"/>
          <ac:picMkLst>
            <pc:docMk/>
            <pc:sldMk cId="1855258536" sldId="2146847120"/>
            <ac:picMk id="352" creationId="{F50A027D-75C8-E631-07F5-BF680FDFFBF6}"/>
          </ac:picMkLst>
        </pc:picChg>
        <pc:picChg chg="add mod">
          <ac:chgData name="De Marinis, Roberta V." userId="dc24b251-f01b-455d-bf89-e2be86f657a2" providerId="ADAL" clId="{9EFB168F-D70C-449F-BBCC-81D1A8F940E2}" dt="2022-06-22T08:50:05.829" v="586" actId="1076"/>
          <ac:picMkLst>
            <pc:docMk/>
            <pc:sldMk cId="1855258536" sldId="2146847120"/>
            <ac:picMk id="353" creationId="{51E01E98-1DA2-FA6C-9CD9-71DA926F6CB3}"/>
          </ac:picMkLst>
        </pc:picChg>
        <pc:picChg chg="add mod">
          <ac:chgData name="De Marinis, Roberta V." userId="dc24b251-f01b-455d-bf89-e2be86f657a2" providerId="ADAL" clId="{9EFB168F-D70C-449F-BBCC-81D1A8F940E2}" dt="2022-06-22T08:50:05.829" v="586" actId="1076"/>
          <ac:picMkLst>
            <pc:docMk/>
            <pc:sldMk cId="1855258536" sldId="2146847120"/>
            <ac:picMk id="354" creationId="{A90CA179-5962-17B3-CCF5-CC19765FAFCB}"/>
          </ac:picMkLst>
        </pc:picChg>
        <pc:picChg chg="add mod">
          <ac:chgData name="De Marinis, Roberta V." userId="dc24b251-f01b-455d-bf89-e2be86f657a2" providerId="ADAL" clId="{9EFB168F-D70C-449F-BBCC-81D1A8F940E2}" dt="2022-06-22T08:50:05.829" v="586" actId="1076"/>
          <ac:picMkLst>
            <pc:docMk/>
            <pc:sldMk cId="1855258536" sldId="2146847120"/>
            <ac:picMk id="355" creationId="{C325DEAA-120F-9C89-2AE8-D373020633E9}"/>
          </ac:picMkLst>
        </pc:picChg>
        <pc:picChg chg="add mod">
          <ac:chgData name="De Marinis, Roberta V." userId="dc24b251-f01b-455d-bf89-e2be86f657a2" providerId="ADAL" clId="{9EFB168F-D70C-449F-BBCC-81D1A8F940E2}" dt="2022-06-22T08:50:05.829" v="586" actId="1076"/>
          <ac:picMkLst>
            <pc:docMk/>
            <pc:sldMk cId="1855258536" sldId="2146847120"/>
            <ac:picMk id="356" creationId="{55B88925-9A4E-D901-6B19-0F8E417950D3}"/>
          </ac:picMkLst>
        </pc:picChg>
        <pc:picChg chg="add mod">
          <ac:chgData name="De Marinis, Roberta V." userId="dc24b251-f01b-455d-bf89-e2be86f657a2" providerId="ADAL" clId="{9EFB168F-D70C-449F-BBCC-81D1A8F940E2}" dt="2022-06-22T08:50:05.829" v="586" actId="1076"/>
          <ac:picMkLst>
            <pc:docMk/>
            <pc:sldMk cId="1855258536" sldId="2146847120"/>
            <ac:picMk id="357" creationId="{7FE3612C-32B5-9B8A-DDF6-152E73C08C24}"/>
          </ac:picMkLst>
        </pc:picChg>
        <pc:picChg chg="add mod">
          <ac:chgData name="De Marinis, Roberta V." userId="dc24b251-f01b-455d-bf89-e2be86f657a2" providerId="ADAL" clId="{9EFB168F-D70C-449F-BBCC-81D1A8F940E2}" dt="2022-06-22T08:50:05.829" v="586" actId="1076"/>
          <ac:picMkLst>
            <pc:docMk/>
            <pc:sldMk cId="1855258536" sldId="2146847120"/>
            <ac:picMk id="358" creationId="{7B9385A2-2EB2-6F07-ED4C-00BBB852DE94}"/>
          </ac:picMkLst>
        </pc:picChg>
        <pc:picChg chg="add mod">
          <ac:chgData name="De Marinis, Roberta V." userId="dc24b251-f01b-455d-bf89-e2be86f657a2" providerId="ADAL" clId="{9EFB168F-D70C-449F-BBCC-81D1A8F940E2}" dt="2022-06-22T08:50:05.829" v="586" actId="1076"/>
          <ac:picMkLst>
            <pc:docMk/>
            <pc:sldMk cId="1855258536" sldId="2146847120"/>
            <ac:picMk id="359" creationId="{A19F5D35-4DDE-C52F-F56D-144D67A99AF4}"/>
          </ac:picMkLst>
        </pc:picChg>
        <pc:picChg chg="add mod">
          <ac:chgData name="De Marinis, Roberta V." userId="dc24b251-f01b-455d-bf89-e2be86f657a2" providerId="ADAL" clId="{9EFB168F-D70C-449F-BBCC-81D1A8F940E2}" dt="2022-06-22T08:50:05.829" v="586" actId="1076"/>
          <ac:picMkLst>
            <pc:docMk/>
            <pc:sldMk cId="1855258536" sldId="2146847120"/>
            <ac:picMk id="360" creationId="{DC27B6C9-E8F5-995D-46D3-A92741859C91}"/>
          </ac:picMkLst>
        </pc:picChg>
        <pc:picChg chg="add mod">
          <ac:chgData name="De Marinis, Roberta V." userId="dc24b251-f01b-455d-bf89-e2be86f657a2" providerId="ADAL" clId="{9EFB168F-D70C-449F-BBCC-81D1A8F940E2}" dt="2022-06-22T08:50:05.829" v="586" actId="1076"/>
          <ac:picMkLst>
            <pc:docMk/>
            <pc:sldMk cId="1855258536" sldId="2146847120"/>
            <ac:picMk id="361" creationId="{8DB47AA7-4AE6-201B-3F49-92B134376E6E}"/>
          </ac:picMkLst>
        </pc:picChg>
        <pc:picChg chg="add mod">
          <ac:chgData name="De Marinis, Roberta V." userId="dc24b251-f01b-455d-bf89-e2be86f657a2" providerId="ADAL" clId="{9EFB168F-D70C-449F-BBCC-81D1A8F940E2}" dt="2022-06-22T08:50:05.829" v="586" actId="1076"/>
          <ac:picMkLst>
            <pc:docMk/>
            <pc:sldMk cId="1855258536" sldId="2146847120"/>
            <ac:picMk id="362" creationId="{7677782D-1037-A254-B200-661DD4003E61}"/>
          </ac:picMkLst>
        </pc:picChg>
        <pc:picChg chg="add mod">
          <ac:chgData name="De Marinis, Roberta V." userId="dc24b251-f01b-455d-bf89-e2be86f657a2" providerId="ADAL" clId="{9EFB168F-D70C-449F-BBCC-81D1A8F940E2}" dt="2022-06-22T08:50:05.829" v="586" actId="1076"/>
          <ac:picMkLst>
            <pc:docMk/>
            <pc:sldMk cId="1855258536" sldId="2146847120"/>
            <ac:picMk id="363" creationId="{C40B1EA9-B298-753D-7603-2D8C0ADCE57F}"/>
          </ac:picMkLst>
        </pc:picChg>
        <pc:picChg chg="add mod">
          <ac:chgData name="De Marinis, Roberta V." userId="dc24b251-f01b-455d-bf89-e2be86f657a2" providerId="ADAL" clId="{9EFB168F-D70C-449F-BBCC-81D1A8F940E2}" dt="2022-06-22T08:52:20.076" v="604" actId="1076"/>
          <ac:picMkLst>
            <pc:docMk/>
            <pc:sldMk cId="1855258536" sldId="2146847120"/>
            <ac:picMk id="364" creationId="{30726ED4-B92D-DEF9-FBFE-E7A8FA47C8EE}"/>
          </ac:picMkLst>
        </pc:picChg>
        <pc:picChg chg="add mod">
          <ac:chgData name="De Marinis, Roberta V." userId="dc24b251-f01b-455d-bf89-e2be86f657a2" providerId="ADAL" clId="{9EFB168F-D70C-449F-BBCC-81D1A8F940E2}" dt="2022-06-22T08:50:05.829" v="586" actId="1076"/>
          <ac:picMkLst>
            <pc:docMk/>
            <pc:sldMk cId="1855258536" sldId="2146847120"/>
            <ac:picMk id="365" creationId="{E9315559-10E0-D65C-5501-B089DFA82064}"/>
          </ac:picMkLst>
        </pc:picChg>
        <pc:picChg chg="add mod">
          <ac:chgData name="De Marinis, Roberta V." userId="dc24b251-f01b-455d-bf89-e2be86f657a2" providerId="ADAL" clId="{9EFB168F-D70C-449F-BBCC-81D1A8F940E2}" dt="2022-06-22T08:52:43.764" v="606" actId="1076"/>
          <ac:picMkLst>
            <pc:docMk/>
            <pc:sldMk cId="1855258536" sldId="2146847120"/>
            <ac:picMk id="368" creationId="{49BD9300-C223-FA09-655E-EE9824799931}"/>
          </ac:picMkLst>
        </pc:picChg>
        <pc:picChg chg="mod">
          <ac:chgData name="De Marinis, Roberta V." userId="dc24b251-f01b-455d-bf89-e2be86f657a2" providerId="ADAL" clId="{9EFB168F-D70C-449F-BBCC-81D1A8F940E2}" dt="2022-06-22T08:54:34.908" v="628" actId="571"/>
          <ac:picMkLst>
            <pc:docMk/>
            <pc:sldMk cId="1855258536" sldId="2146847120"/>
            <ac:picMk id="370" creationId="{01B5FDCE-56B9-4F07-7B4A-27A6AA64EF0E}"/>
          </ac:picMkLst>
        </pc:picChg>
        <pc:picChg chg="mod">
          <ac:chgData name="De Marinis, Roberta V." userId="dc24b251-f01b-455d-bf89-e2be86f657a2" providerId="ADAL" clId="{9EFB168F-D70C-449F-BBCC-81D1A8F940E2}" dt="2022-06-22T08:54:34.908" v="628" actId="571"/>
          <ac:picMkLst>
            <pc:docMk/>
            <pc:sldMk cId="1855258536" sldId="2146847120"/>
            <ac:picMk id="377" creationId="{4DDC1923-9C55-CE22-FB6C-779462EE204D}"/>
          </ac:picMkLst>
        </pc:picChg>
        <pc:picChg chg="mod">
          <ac:chgData name="De Marinis, Roberta V." userId="dc24b251-f01b-455d-bf89-e2be86f657a2" providerId="ADAL" clId="{9EFB168F-D70C-449F-BBCC-81D1A8F940E2}" dt="2022-06-22T08:54:34.908" v="628" actId="571"/>
          <ac:picMkLst>
            <pc:docMk/>
            <pc:sldMk cId="1855258536" sldId="2146847120"/>
            <ac:picMk id="378" creationId="{E1255A37-8122-71CB-2E27-7FD10063F4E9}"/>
          </ac:picMkLst>
        </pc:picChg>
        <pc:picChg chg="mod">
          <ac:chgData name="De Marinis, Roberta V." userId="dc24b251-f01b-455d-bf89-e2be86f657a2" providerId="ADAL" clId="{9EFB168F-D70C-449F-BBCC-81D1A8F940E2}" dt="2022-06-22T08:54:34.908" v="628" actId="571"/>
          <ac:picMkLst>
            <pc:docMk/>
            <pc:sldMk cId="1855258536" sldId="2146847120"/>
            <ac:picMk id="379" creationId="{4EF18EF4-4094-0A64-CE67-A2CE499C3789}"/>
          </ac:picMkLst>
        </pc:picChg>
        <pc:picChg chg="mod">
          <ac:chgData name="De Marinis, Roberta V." userId="dc24b251-f01b-455d-bf89-e2be86f657a2" providerId="ADAL" clId="{9EFB168F-D70C-449F-BBCC-81D1A8F940E2}" dt="2022-06-22T08:54:34.908" v="628" actId="571"/>
          <ac:picMkLst>
            <pc:docMk/>
            <pc:sldMk cId="1855258536" sldId="2146847120"/>
            <ac:picMk id="396" creationId="{5D8CAE3A-397D-0277-BBBF-CD0475E31A59}"/>
          </ac:picMkLst>
        </pc:picChg>
        <pc:picChg chg="mod">
          <ac:chgData name="De Marinis, Roberta V." userId="dc24b251-f01b-455d-bf89-e2be86f657a2" providerId="ADAL" clId="{9EFB168F-D70C-449F-BBCC-81D1A8F940E2}" dt="2022-06-22T08:54:34.908" v="628" actId="571"/>
          <ac:picMkLst>
            <pc:docMk/>
            <pc:sldMk cId="1855258536" sldId="2146847120"/>
            <ac:picMk id="397" creationId="{7FFE12B1-D294-52FC-65B7-B2CF471E1857}"/>
          </ac:picMkLst>
        </pc:picChg>
        <pc:picChg chg="mod">
          <ac:chgData name="De Marinis, Roberta V." userId="dc24b251-f01b-455d-bf89-e2be86f657a2" providerId="ADAL" clId="{9EFB168F-D70C-449F-BBCC-81D1A8F940E2}" dt="2022-06-22T08:54:34.908" v="628" actId="571"/>
          <ac:picMkLst>
            <pc:docMk/>
            <pc:sldMk cId="1855258536" sldId="2146847120"/>
            <ac:picMk id="398" creationId="{7096209A-D49F-09B9-2B56-D2D72AA4BB0C}"/>
          </ac:picMkLst>
        </pc:picChg>
        <pc:picChg chg="mod">
          <ac:chgData name="De Marinis, Roberta V." userId="dc24b251-f01b-455d-bf89-e2be86f657a2" providerId="ADAL" clId="{9EFB168F-D70C-449F-BBCC-81D1A8F940E2}" dt="2022-06-22T08:54:34.908" v="628" actId="571"/>
          <ac:picMkLst>
            <pc:docMk/>
            <pc:sldMk cId="1855258536" sldId="2146847120"/>
            <ac:picMk id="399" creationId="{FA00AE90-AE30-C5A6-F6BF-B4C5C86E7AF0}"/>
          </ac:picMkLst>
        </pc:picChg>
        <pc:picChg chg="mod">
          <ac:chgData name="De Marinis, Roberta V." userId="dc24b251-f01b-455d-bf89-e2be86f657a2" providerId="ADAL" clId="{9EFB168F-D70C-449F-BBCC-81D1A8F940E2}" dt="2022-06-22T08:54:34.908" v="628" actId="571"/>
          <ac:picMkLst>
            <pc:docMk/>
            <pc:sldMk cId="1855258536" sldId="2146847120"/>
            <ac:picMk id="400" creationId="{A43126DE-4911-84C1-D028-9E88D312BA2E}"/>
          </ac:picMkLst>
        </pc:picChg>
        <pc:picChg chg="mod">
          <ac:chgData name="De Marinis, Roberta V." userId="dc24b251-f01b-455d-bf89-e2be86f657a2" providerId="ADAL" clId="{9EFB168F-D70C-449F-BBCC-81D1A8F940E2}" dt="2022-06-22T08:54:34.908" v="628" actId="571"/>
          <ac:picMkLst>
            <pc:docMk/>
            <pc:sldMk cId="1855258536" sldId="2146847120"/>
            <ac:picMk id="401" creationId="{775DC9FA-EBA5-E3D2-BDB0-59F3C69C3F42}"/>
          </ac:picMkLst>
        </pc:picChg>
        <pc:picChg chg="mod">
          <ac:chgData name="De Marinis, Roberta V." userId="dc24b251-f01b-455d-bf89-e2be86f657a2" providerId="ADAL" clId="{9EFB168F-D70C-449F-BBCC-81D1A8F940E2}" dt="2022-06-22T08:54:34.908" v="628" actId="571"/>
          <ac:picMkLst>
            <pc:docMk/>
            <pc:sldMk cId="1855258536" sldId="2146847120"/>
            <ac:picMk id="402" creationId="{70D1DC54-C180-C592-3711-DF9EBB52BD9F}"/>
          </ac:picMkLst>
        </pc:picChg>
        <pc:picChg chg="mod">
          <ac:chgData name="De Marinis, Roberta V." userId="dc24b251-f01b-455d-bf89-e2be86f657a2" providerId="ADAL" clId="{9EFB168F-D70C-449F-BBCC-81D1A8F940E2}" dt="2022-06-22T08:54:34.908" v="628" actId="571"/>
          <ac:picMkLst>
            <pc:docMk/>
            <pc:sldMk cId="1855258536" sldId="2146847120"/>
            <ac:picMk id="403" creationId="{E53BBB48-59E1-4BED-940A-F43F0666F44A}"/>
          </ac:picMkLst>
        </pc:picChg>
        <pc:picChg chg="mod">
          <ac:chgData name="De Marinis, Roberta V." userId="dc24b251-f01b-455d-bf89-e2be86f657a2" providerId="ADAL" clId="{9EFB168F-D70C-449F-BBCC-81D1A8F940E2}" dt="2022-06-22T08:54:34.908" v="628" actId="571"/>
          <ac:picMkLst>
            <pc:docMk/>
            <pc:sldMk cId="1855258536" sldId="2146847120"/>
            <ac:picMk id="404" creationId="{C3684D73-515E-BA50-137C-B2CDB922029F}"/>
          </ac:picMkLst>
        </pc:picChg>
        <pc:picChg chg="mod">
          <ac:chgData name="De Marinis, Roberta V." userId="dc24b251-f01b-455d-bf89-e2be86f657a2" providerId="ADAL" clId="{9EFB168F-D70C-449F-BBCC-81D1A8F940E2}" dt="2022-06-22T08:54:34.908" v="628" actId="571"/>
          <ac:picMkLst>
            <pc:docMk/>
            <pc:sldMk cId="1855258536" sldId="2146847120"/>
            <ac:picMk id="405" creationId="{CD54A922-F300-9D37-E5D8-01B9C5DEE3E8}"/>
          </ac:picMkLst>
        </pc:picChg>
        <pc:picChg chg="mod">
          <ac:chgData name="De Marinis, Roberta V." userId="dc24b251-f01b-455d-bf89-e2be86f657a2" providerId="ADAL" clId="{9EFB168F-D70C-449F-BBCC-81D1A8F940E2}" dt="2022-06-22T08:54:34.908" v="628" actId="571"/>
          <ac:picMkLst>
            <pc:docMk/>
            <pc:sldMk cId="1855258536" sldId="2146847120"/>
            <ac:picMk id="406" creationId="{579CCAEC-25E9-2807-A387-650254798C93}"/>
          </ac:picMkLst>
        </pc:picChg>
        <pc:picChg chg="mod">
          <ac:chgData name="De Marinis, Roberta V." userId="dc24b251-f01b-455d-bf89-e2be86f657a2" providerId="ADAL" clId="{9EFB168F-D70C-449F-BBCC-81D1A8F940E2}" dt="2022-06-22T08:54:34.908" v="628" actId="571"/>
          <ac:picMkLst>
            <pc:docMk/>
            <pc:sldMk cId="1855258536" sldId="2146847120"/>
            <ac:picMk id="407" creationId="{A694E9D9-61AB-06CF-CAA0-4996EAA83341}"/>
          </ac:picMkLst>
        </pc:picChg>
        <pc:picChg chg="mod">
          <ac:chgData name="De Marinis, Roberta V." userId="dc24b251-f01b-455d-bf89-e2be86f657a2" providerId="ADAL" clId="{9EFB168F-D70C-449F-BBCC-81D1A8F940E2}" dt="2022-06-22T08:54:34.908" v="628" actId="571"/>
          <ac:picMkLst>
            <pc:docMk/>
            <pc:sldMk cId="1855258536" sldId="2146847120"/>
            <ac:picMk id="408" creationId="{4BFD6268-517D-8F84-EBA5-8D9AE1E42B99}"/>
          </ac:picMkLst>
        </pc:picChg>
        <pc:picChg chg="mod">
          <ac:chgData name="De Marinis, Roberta V." userId="dc24b251-f01b-455d-bf89-e2be86f657a2" providerId="ADAL" clId="{9EFB168F-D70C-449F-BBCC-81D1A8F940E2}" dt="2022-06-22T08:54:34.908" v="628" actId="571"/>
          <ac:picMkLst>
            <pc:docMk/>
            <pc:sldMk cId="1855258536" sldId="2146847120"/>
            <ac:picMk id="409" creationId="{26BB8B0B-B2AC-A019-B2A2-FF6B8D185833}"/>
          </ac:picMkLst>
        </pc:picChg>
        <pc:picChg chg="mod">
          <ac:chgData name="De Marinis, Roberta V." userId="dc24b251-f01b-455d-bf89-e2be86f657a2" providerId="ADAL" clId="{9EFB168F-D70C-449F-BBCC-81D1A8F940E2}" dt="2022-06-22T08:54:34.908" v="628" actId="571"/>
          <ac:picMkLst>
            <pc:docMk/>
            <pc:sldMk cId="1855258536" sldId="2146847120"/>
            <ac:picMk id="410" creationId="{169F99DF-11DE-BB8D-31D0-9B2CA7A9E0B1}"/>
          </ac:picMkLst>
        </pc:picChg>
        <pc:picChg chg="mod">
          <ac:chgData name="De Marinis, Roberta V." userId="dc24b251-f01b-455d-bf89-e2be86f657a2" providerId="ADAL" clId="{9EFB168F-D70C-449F-BBCC-81D1A8F940E2}" dt="2022-06-22T08:54:34.908" v="628" actId="571"/>
          <ac:picMkLst>
            <pc:docMk/>
            <pc:sldMk cId="1855258536" sldId="2146847120"/>
            <ac:picMk id="411" creationId="{24800346-8BC1-25B9-2118-9E992FE16601}"/>
          </ac:picMkLst>
        </pc:picChg>
        <pc:picChg chg="mod">
          <ac:chgData name="De Marinis, Roberta V." userId="dc24b251-f01b-455d-bf89-e2be86f657a2" providerId="ADAL" clId="{9EFB168F-D70C-449F-BBCC-81D1A8F940E2}" dt="2022-06-22T08:54:34.908" v="628" actId="571"/>
          <ac:picMkLst>
            <pc:docMk/>
            <pc:sldMk cId="1855258536" sldId="2146847120"/>
            <ac:picMk id="412" creationId="{B883E700-DD95-5E55-3277-522604A30689}"/>
          </ac:picMkLst>
        </pc:picChg>
        <pc:picChg chg="mod">
          <ac:chgData name="De Marinis, Roberta V." userId="dc24b251-f01b-455d-bf89-e2be86f657a2" providerId="ADAL" clId="{9EFB168F-D70C-449F-BBCC-81D1A8F940E2}" dt="2022-06-22T08:54:34.908" v="628" actId="571"/>
          <ac:picMkLst>
            <pc:docMk/>
            <pc:sldMk cId="1855258536" sldId="2146847120"/>
            <ac:picMk id="413" creationId="{58349B9E-30A9-2BDB-61DE-60D5F990832F}"/>
          </ac:picMkLst>
        </pc:picChg>
        <pc:picChg chg="mod">
          <ac:chgData name="De Marinis, Roberta V." userId="dc24b251-f01b-455d-bf89-e2be86f657a2" providerId="ADAL" clId="{9EFB168F-D70C-449F-BBCC-81D1A8F940E2}" dt="2022-06-22T08:54:34.908" v="628" actId="571"/>
          <ac:picMkLst>
            <pc:docMk/>
            <pc:sldMk cId="1855258536" sldId="2146847120"/>
            <ac:picMk id="415" creationId="{74C5E2E8-C78B-7AAE-F961-B479ACC4EF8D}"/>
          </ac:picMkLst>
        </pc:picChg>
        <pc:picChg chg="mod">
          <ac:chgData name="De Marinis, Roberta V." userId="dc24b251-f01b-455d-bf89-e2be86f657a2" providerId="ADAL" clId="{9EFB168F-D70C-449F-BBCC-81D1A8F940E2}" dt="2022-06-22T08:54:34.908" v="628" actId="571"/>
          <ac:picMkLst>
            <pc:docMk/>
            <pc:sldMk cId="1855258536" sldId="2146847120"/>
            <ac:picMk id="422" creationId="{E56E9BC4-7379-403E-C697-40ECEDC9DDC0}"/>
          </ac:picMkLst>
        </pc:picChg>
        <pc:picChg chg="mod">
          <ac:chgData name="De Marinis, Roberta V." userId="dc24b251-f01b-455d-bf89-e2be86f657a2" providerId="ADAL" clId="{9EFB168F-D70C-449F-BBCC-81D1A8F940E2}" dt="2022-06-22T08:54:34.908" v="628" actId="571"/>
          <ac:picMkLst>
            <pc:docMk/>
            <pc:sldMk cId="1855258536" sldId="2146847120"/>
            <ac:picMk id="423" creationId="{C437DB39-3AD8-85FE-8965-ADADFB4EF729}"/>
          </ac:picMkLst>
        </pc:picChg>
        <pc:picChg chg="mod">
          <ac:chgData name="De Marinis, Roberta V." userId="dc24b251-f01b-455d-bf89-e2be86f657a2" providerId="ADAL" clId="{9EFB168F-D70C-449F-BBCC-81D1A8F940E2}" dt="2022-06-22T08:54:34.908" v="628" actId="571"/>
          <ac:picMkLst>
            <pc:docMk/>
            <pc:sldMk cId="1855258536" sldId="2146847120"/>
            <ac:picMk id="425" creationId="{AA836080-894D-DB60-46B0-4CC9E488EB68}"/>
          </ac:picMkLst>
        </pc:picChg>
        <pc:picChg chg="mod">
          <ac:chgData name="De Marinis, Roberta V." userId="dc24b251-f01b-455d-bf89-e2be86f657a2" providerId="ADAL" clId="{9EFB168F-D70C-449F-BBCC-81D1A8F940E2}" dt="2022-06-22T08:54:34.908" v="628" actId="571"/>
          <ac:picMkLst>
            <pc:docMk/>
            <pc:sldMk cId="1855258536" sldId="2146847120"/>
            <ac:picMk id="427" creationId="{2E5F462F-45D2-CA23-DEC7-0C127D3AF385}"/>
          </ac:picMkLst>
        </pc:picChg>
        <pc:picChg chg="mod">
          <ac:chgData name="De Marinis, Roberta V." userId="dc24b251-f01b-455d-bf89-e2be86f657a2" providerId="ADAL" clId="{9EFB168F-D70C-449F-BBCC-81D1A8F940E2}" dt="2022-06-22T08:54:34.908" v="628" actId="571"/>
          <ac:picMkLst>
            <pc:docMk/>
            <pc:sldMk cId="1855258536" sldId="2146847120"/>
            <ac:picMk id="429" creationId="{F5EC8D93-0B22-A1A1-75D3-854EEA4F3A41}"/>
          </ac:picMkLst>
        </pc:picChg>
        <pc:picChg chg="mod">
          <ac:chgData name="De Marinis, Roberta V." userId="dc24b251-f01b-455d-bf89-e2be86f657a2" providerId="ADAL" clId="{9EFB168F-D70C-449F-BBCC-81D1A8F940E2}" dt="2022-06-22T08:54:34.908" v="628" actId="571"/>
          <ac:picMkLst>
            <pc:docMk/>
            <pc:sldMk cId="1855258536" sldId="2146847120"/>
            <ac:picMk id="430" creationId="{B1B53B91-089B-91E1-C9CB-5444C81E1922}"/>
          </ac:picMkLst>
        </pc:picChg>
        <pc:picChg chg="mod">
          <ac:chgData name="De Marinis, Roberta V." userId="dc24b251-f01b-455d-bf89-e2be86f657a2" providerId="ADAL" clId="{9EFB168F-D70C-449F-BBCC-81D1A8F940E2}" dt="2022-06-22T08:54:34.908" v="628" actId="571"/>
          <ac:picMkLst>
            <pc:docMk/>
            <pc:sldMk cId="1855258536" sldId="2146847120"/>
            <ac:picMk id="431" creationId="{3FBF032E-064D-7C40-DF4C-E0C72CEFC600}"/>
          </ac:picMkLst>
        </pc:picChg>
        <pc:picChg chg="mod">
          <ac:chgData name="De Marinis, Roberta V." userId="dc24b251-f01b-455d-bf89-e2be86f657a2" providerId="ADAL" clId="{9EFB168F-D70C-449F-BBCC-81D1A8F940E2}" dt="2022-06-22T08:54:34.908" v="628" actId="571"/>
          <ac:picMkLst>
            <pc:docMk/>
            <pc:sldMk cId="1855258536" sldId="2146847120"/>
            <ac:picMk id="432" creationId="{3DE37018-B013-F2C4-92C3-7836B7696968}"/>
          </ac:picMkLst>
        </pc:picChg>
        <pc:picChg chg="mod">
          <ac:chgData name="De Marinis, Roberta V." userId="dc24b251-f01b-455d-bf89-e2be86f657a2" providerId="ADAL" clId="{9EFB168F-D70C-449F-BBCC-81D1A8F940E2}" dt="2022-06-22T08:54:34.908" v="628" actId="571"/>
          <ac:picMkLst>
            <pc:docMk/>
            <pc:sldMk cId="1855258536" sldId="2146847120"/>
            <ac:picMk id="436" creationId="{25C41CCF-11B4-434B-A7BF-93CE1AF5EC3E}"/>
          </ac:picMkLst>
        </pc:picChg>
        <pc:picChg chg="mod">
          <ac:chgData name="De Marinis, Roberta V." userId="dc24b251-f01b-455d-bf89-e2be86f657a2" providerId="ADAL" clId="{9EFB168F-D70C-449F-BBCC-81D1A8F940E2}" dt="2022-06-22T08:54:34.908" v="628" actId="571"/>
          <ac:picMkLst>
            <pc:docMk/>
            <pc:sldMk cId="1855258536" sldId="2146847120"/>
            <ac:picMk id="440" creationId="{66860B07-787E-A8F3-DE2E-4634644D4CDB}"/>
          </ac:picMkLst>
        </pc:picChg>
        <pc:picChg chg="mod">
          <ac:chgData name="De Marinis, Roberta V." userId="dc24b251-f01b-455d-bf89-e2be86f657a2" providerId="ADAL" clId="{9EFB168F-D70C-449F-BBCC-81D1A8F940E2}" dt="2022-06-22T08:54:34.908" v="628" actId="571"/>
          <ac:picMkLst>
            <pc:docMk/>
            <pc:sldMk cId="1855258536" sldId="2146847120"/>
            <ac:picMk id="441" creationId="{FC6E7813-7F5E-E982-7841-9F41A205BC73}"/>
          </ac:picMkLst>
        </pc:picChg>
        <pc:picChg chg="mod">
          <ac:chgData name="De Marinis, Roberta V." userId="dc24b251-f01b-455d-bf89-e2be86f657a2" providerId="ADAL" clId="{9EFB168F-D70C-449F-BBCC-81D1A8F940E2}" dt="2022-06-22T08:54:34.908" v="628" actId="571"/>
          <ac:picMkLst>
            <pc:docMk/>
            <pc:sldMk cId="1855258536" sldId="2146847120"/>
            <ac:picMk id="443" creationId="{DAE17936-4AAF-3D4E-18A8-25BD5484EDB6}"/>
          </ac:picMkLst>
        </pc:picChg>
        <pc:picChg chg="mod">
          <ac:chgData name="De Marinis, Roberta V." userId="dc24b251-f01b-455d-bf89-e2be86f657a2" providerId="ADAL" clId="{9EFB168F-D70C-449F-BBCC-81D1A8F940E2}" dt="2022-06-22T08:54:34.908" v="628" actId="571"/>
          <ac:picMkLst>
            <pc:docMk/>
            <pc:sldMk cId="1855258536" sldId="2146847120"/>
            <ac:picMk id="444" creationId="{81CC52E1-5294-EF93-AE95-D00D182E1692}"/>
          </ac:picMkLst>
        </pc:picChg>
        <pc:picChg chg="mod">
          <ac:chgData name="De Marinis, Roberta V." userId="dc24b251-f01b-455d-bf89-e2be86f657a2" providerId="ADAL" clId="{9EFB168F-D70C-449F-BBCC-81D1A8F940E2}" dt="2022-06-22T08:54:34.908" v="628" actId="571"/>
          <ac:picMkLst>
            <pc:docMk/>
            <pc:sldMk cId="1855258536" sldId="2146847120"/>
            <ac:picMk id="445" creationId="{8A628C27-F88A-739E-F9D2-5333CBB031B0}"/>
          </ac:picMkLst>
        </pc:picChg>
        <pc:picChg chg="mod">
          <ac:chgData name="De Marinis, Roberta V." userId="dc24b251-f01b-455d-bf89-e2be86f657a2" providerId="ADAL" clId="{9EFB168F-D70C-449F-BBCC-81D1A8F940E2}" dt="2022-06-22T08:54:34.908" v="628" actId="571"/>
          <ac:picMkLst>
            <pc:docMk/>
            <pc:sldMk cId="1855258536" sldId="2146847120"/>
            <ac:picMk id="446" creationId="{FD55C693-6027-FAA4-2612-08F260A7D8FC}"/>
          </ac:picMkLst>
        </pc:picChg>
        <pc:cxnChg chg="mod">
          <ac:chgData name="De Marinis, Roberta V." userId="dc24b251-f01b-455d-bf89-e2be86f657a2" providerId="ADAL" clId="{9EFB168F-D70C-449F-BBCC-81D1A8F940E2}" dt="2022-06-22T08:49:12.718" v="575"/>
          <ac:cxnSpMkLst>
            <pc:docMk/>
            <pc:sldMk cId="1855258536" sldId="2146847120"/>
            <ac:cxnSpMk id="162" creationId="{6A137CBE-A451-7BC3-AB0A-63AAAE66DE13}"/>
          </ac:cxnSpMkLst>
        </pc:cxnChg>
        <pc:cxnChg chg="mod">
          <ac:chgData name="De Marinis, Roberta V." userId="dc24b251-f01b-455d-bf89-e2be86f657a2" providerId="ADAL" clId="{9EFB168F-D70C-449F-BBCC-81D1A8F940E2}" dt="2022-06-22T08:49:12.718" v="575"/>
          <ac:cxnSpMkLst>
            <pc:docMk/>
            <pc:sldMk cId="1855258536" sldId="2146847120"/>
            <ac:cxnSpMk id="166" creationId="{1F8CBD40-FEC7-B8FD-2B3C-5EA59798B191}"/>
          </ac:cxnSpMkLst>
        </pc:cxnChg>
        <pc:cxnChg chg="mod">
          <ac:chgData name="De Marinis, Roberta V." userId="dc24b251-f01b-455d-bf89-e2be86f657a2" providerId="ADAL" clId="{9EFB168F-D70C-449F-BBCC-81D1A8F940E2}" dt="2022-06-22T08:49:12.718" v="575"/>
          <ac:cxnSpMkLst>
            <pc:docMk/>
            <pc:sldMk cId="1855258536" sldId="2146847120"/>
            <ac:cxnSpMk id="171" creationId="{D891EDD3-8B8D-3BFB-BFDB-75381391B016}"/>
          </ac:cxnSpMkLst>
        </pc:cxnChg>
        <pc:cxnChg chg="mod">
          <ac:chgData name="De Marinis, Roberta V." userId="dc24b251-f01b-455d-bf89-e2be86f657a2" providerId="ADAL" clId="{9EFB168F-D70C-449F-BBCC-81D1A8F940E2}" dt="2022-06-22T08:49:12.718" v="575"/>
          <ac:cxnSpMkLst>
            <pc:docMk/>
            <pc:sldMk cId="1855258536" sldId="2146847120"/>
            <ac:cxnSpMk id="172" creationId="{B707CC96-2E29-C1CE-7F20-3BE8965A9F96}"/>
          </ac:cxnSpMkLst>
        </pc:cxnChg>
        <pc:cxnChg chg="mod">
          <ac:chgData name="De Marinis, Roberta V." userId="dc24b251-f01b-455d-bf89-e2be86f657a2" providerId="ADAL" clId="{9EFB168F-D70C-449F-BBCC-81D1A8F940E2}" dt="2022-06-22T08:49:12.718" v="575"/>
          <ac:cxnSpMkLst>
            <pc:docMk/>
            <pc:sldMk cId="1855258536" sldId="2146847120"/>
            <ac:cxnSpMk id="173" creationId="{00E52AF0-F99B-03AF-63E4-B5232F8859DF}"/>
          </ac:cxnSpMkLst>
        </pc:cxnChg>
        <pc:cxnChg chg="mod">
          <ac:chgData name="De Marinis, Roberta V." userId="dc24b251-f01b-455d-bf89-e2be86f657a2" providerId="ADAL" clId="{9EFB168F-D70C-449F-BBCC-81D1A8F940E2}" dt="2022-06-22T08:49:12.718" v="575"/>
          <ac:cxnSpMkLst>
            <pc:docMk/>
            <pc:sldMk cId="1855258536" sldId="2146847120"/>
            <ac:cxnSpMk id="175" creationId="{DBFEE83E-DAF1-B636-9C3F-55B5E729CF78}"/>
          </ac:cxnSpMkLst>
        </pc:cxnChg>
        <pc:cxnChg chg="mod">
          <ac:chgData name="De Marinis, Roberta V." userId="dc24b251-f01b-455d-bf89-e2be86f657a2" providerId="ADAL" clId="{9EFB168F-D70C-449F-BBCC-81D1A8F940E2}" dt="2022-06-22T08:49:12.718" v="575"/>
          <ac:cxnSpMkLst>
            <pc:docMk/>
            <pc:sldMk cId="1855258536" sldId="2146847120"/>
            <ac:cxnSpMk id="176" creationId="{24E87441-8BE5-DE54-F955-BFC1DC711D2E}"/>
          </ac:cxnSpMkLst>
        </pc:cxnChg>
        <pc:cxnChg chg="mod">
          <ac:chgData name="De Marinis, Roberta V." userId="dc24b251-f01b-455d-bf89-e2be86f657a2" providerId="ADAL" clId="{9EFB168F-D70C-449F-BBCC-81D1A8F940E2}" dt="2022-06-22T08:50:00.981" v="585"/>
          <ac:cxnSpMkLst>
            <pc:docMk/>
            <pc:sldMk cId="1855258536" sldId="2146847120"/>
            <ac:cxnSpMk id="262" creationId="{B0EA88D6-2239-1BFB-F516-29AC8A50EBCD}"/>
          </ac:cxnSpMkLst>
        </pc:cxnChg>
        <pc:cxnChg chg="mod">
          <ac:chgData name="De Marinis, Roberta V." userId="dc24b251-f01b-455d-bf89-e2be86f657a2" providerId="ADAL" clId="{9EFB168F-D70C-449F-BBCC-81D1A8F940E2}" dt="2022-06-22T08:50:00.981" v="585"/>
          <ac:cxnSpMkLst>
            <pc:docMk/>
            <pc:sldMk cId="1855258536" sldId="2146847120"/>
            <ac:cxnSpMk id="266" creationId="{83F87ED7-5478-954D-F52A-D73B89DC38AC}"/>
          </ac:cxnSpMkLst>
        </pc:cxnChg>
        <pc:cxnChg chg="mod">
          <ac:chgData name="De Marinis, Roberta V." userId="dc24b251-f01b-455d-bf89-e2be86f657a2" providerId="ADAL" clId="{9EFB168F-D70C-449F-BBCC-81D1A8F940E2}" dt="2022-06-22T08:50:00.981" v="585"/>
          <ac:cxnSpMkLst>
            <pc:docMk/>
            <pc:sldMk cId="1855258536" sldId="2146847120"/>
            <ac:cxnSpMk id="271" creationId="{32126398-3C86-991B-5F29-DF3DC19294CB}"/>
          </ac:cxnSpMkLst>
        </pc:cxnChg>
        <pc:cxnChg chg="mod">
          <ac:chgData name="De Marinis, Roberta V." userId="dc24b251-f01b-455d-bf89-e2be86f657a2" providerId="ADAL" clId="{9EFB168F-D70C-449F-BBCC-81D1A8F940E2}" dt="2022-06-22T08:50:00.981" v="585"/>
          <ac:cxnSpMkLst>
            <pc:docMk/>
            <pc:sldMk cId="1855258536" sldId="2146847120"/>
            <ac:cxnSpMk id="279" creationId="{1ECB6362-A84F-EF88-F349-D666D21CA57B}"/>
          </ac:cxnSpMkLst>
        </pc:cxnChg>
        <pc:cxnChg chg="mod">
          <ac:chgData name="De Marinis, Roberta V." userId="dc24b251-f01b-455d-bf89-e2be86f657a2" providerId="ADAL" clId="{9EFB168F-D70C-449F-BBCC-81D1A8F940E2}" dt="2022-06-22T08:50:00.981" v="585"/>
          <ac:cxnSpMkLst>
            <pc:docMk/>
            <pc:sldMk cId="1855258536" sldId="2146847120"/>
            <ac:cxnSpMk id="308" creationId="{C0D025E6-3E99-9291-DF97-EA1B9134F8C7}"/>
          </ac:cxnSpMkLst>
        </pc:cxnChg>
        <pc:cxnChg chg="mod">
          <ac:chgData name="De Marinis, Roberta V." userId="dc24b251-f01b-455d-bf89-e2be86f657a2" providerId="ADAL" clId="{9EFB168F-D70C-449F-BBCC-81D1A8F940E2}" dt="2022-06-22T08:50:00.981" v="585"/>
          <ac:cxnSpMkLst>
            <pc:docMk/>
            <pc:sldMk cId="1855258536" sldId="2146847120"/>
            <ac:cxnSpMk id="312" creationId="{B83B5C8A-4F6C-F12D-C2DB-04BE22016050}"/>
          </ac:cxnSpMkLst>
        </pc:cxnChg>
        <pc:cxnChg chg="mod">
          <ac:chgData name="De Marinis, Roberta V." userId="dc24b251-f01b-455d-bf89-e2be86f657a2" providerId="ADAL" clId="{9EFB168F-D70C-449F-BBCC-81D1A8F940E2}" dt="2022-06-22T08:50:00.981" v="585"/>
          <ac:cxnSpMkLst>
            <pc:docMk/>
            <pc:sldMk cId="1855258536" sldId="2146847120"/>
            <ac:cxnSpMk id="313" creationId="{F2567AA7-7040-162C-AC56-6C96D6C24ED1}"/>
          </ac:cxnSpMkLst>
        </pc:cxnChg>
        <pc:cxnChg chg="mod">
          <ac:chgData name="De Marinis, Roberta V." userId="dc24b251-f01b-455d-bf89-e2be86f657a2" providerId="ADAL" clId="{9EFB168F-D70C-449F-BBCC-81D1A8F940E2}" dt="2022-06-22T08:54:34.908" v="628" actId="571"/>
          <ac:cxnSpMkLst>
            <pc:docMk/>
            <pc:sldMk cId="1855258536" sldId="2146847120"/>
            <ac:cxnSpMk id="424" creationId="{0E1953D5-B21B-DABC-BFD5-87B8BF469A25}"/>
          </ac:cxnSpMkLst>
        </pc:cxnChg>
        <pc:cxnChg chg="mod">
          <ac:chgData name="De Marinis, Roberta V." userId="dc24b251-f01b-455d-bf89-e2be86f657a2" providerId="ADAL" clId="{9EFB168F-D70C-449F-BBCC-81D1A8F940E2}" dt="2022-06-22T08:54:34.908" v="628" actId="571"/>
          <ac:cxnSpMkLst>
            <pc:docMk/>
            <pc:sldMk cId="1855258536" sldId="2146847120"/>
            <ac:cxnSpMk id="428" creationId="{15B87F92-554A-1E7E-6B75-BDD0F4F2B8D7}"/>
          </ac:cxnSpMkLst>
        </pc:cxnChg>
        <pc:cxnChg chg="mod">
          <ac:chgData name="De Marinis, Roberta V." userId="dc24b251-f01b-455d-bf89-e2be86f657a2" providerId="ADAL" clId="{9EFB168F-D70C-449F-BBCC-81D1A8F940E2}" dt="2022-06-22T08:54:34.908" v="628" actId="571"/>
          <ac:cxnSpMkLst>
            <pc:docMk/>
            <pc:sldMk cId="1855258536" sldId="2146847120"/>
            <ac:cxnSpMk id="433" creationId="{7D00928B-94B3-BED5-BA34-94BD6AA44569}"/>
          </ac:cxnSpMkLst>
        </pc:cxnChg>
        <pc:cxnChg chg="mod">
          <ac:chgData name="De Marinis, Roberta V." userId="dc24b251-f01b-455d-bf89-e2be86f657a2" providerId="ADAL" clId="{9EFB168F-D70C-449F-BBCC-81D1A8F940E2}" dt="2022-06-22T08:54:34.908" v="628" actId="571"/>
          <ac:cxnSpMkLst>
            <pc:docMk/>
            <pc:sldMk cId="1855258536" sldId="2146847120"/>
            <ac:cxnSpMk id="434" creationId="{CA42D25B-46F7-B453-03A8-A082F58A319B}"/>
          </ac:cxnSpMkLst>
        </pc:cxnChg>
        <pc:cxnChg chg="mod">
          <ac:chgData name="De Marinis, Roberta V." userId="dc24b251-f01b-455d-bf89-e2be86f657a2" providerId="ADAL" clId="{9EFB168F-D70C-449F-BBCC-81D1A8F940E2}" dt="2022-06-22T08:54:34.908" v="628" actId="571"/>
          <ac:cxnSpMkLst>
            <pc:docMk/>
            <pc:sldMk cId="1855258536" sldId="2146847120"/>
            <ac:cxnSpMk id="435" creationId="{20430378-7C9E-37D5-D534-3F20ADB84BD9}"/>
          </ac:cxnSpMkLst>
        </pc:cxnChg>
        <pc:cxnChg chg="mod">
          <ac:chgData name="De Marinis, Roberta V." userId="dc24b251-f01b-455d-bf89-e2be86f657a2" providerId="ADAL" clId="{9EFB168F-D70C-449F-BBCC-81D1A8F940E2}" dt="2022-06-22T08:54:34.908" v="628" actId="571"/>
          <ac:cxnSpMkLst>
            <pc:docMk/>
            <pc:sldMk cId="1855258536" sldId="2146847120"/>
            <ac:cxnSpMk id="437" creationId="{C6607E58-0CFA-BCE6-DCAC-5D31B9D23F4C}"/>
          </ac:cxnSpMkLst>
        </pc:cxnChg>
        <pc:cxnChg chg="mod">
          <ac:chgData name="De Marinis, Roberta V." userId="dc24b251-f01b-455d-bf89-e2be86f657a2" providerId="ADAL" clId="{9EFB168F-D70C-449F-BBCC-81D1A8F940E2}" dt="2022-06-22T08:54:34.908" v="628" actId="571"/>
          <ac:cxnSpMkLst>
            <pc:docMk/>
            <pc:sldMk cId="1855258536" sldId="2146847120"/>
            <ac:cxnSpMk id="438" creationId="{C69B586C-738F-BB83-2304-A0C938398EC3}"/>
          </ac:cxnSpMkLst>
        </pc:cxnChg>
      </pc:sldChg>
      <pc:sldChg chg="addSp modSp del mod">
        <pc:chgData name="De Marinis, Roberta V." userId="dc24b251-f01b-455d-bf89-e2be86f657a2" providerId="ADAL" clId="{9EFB168F-D70C-449F-BBCC-81D1A8F940E2}" dt="2022-06-22T09:05:42.740" v="711" actId="2696"/>
        <pc:sldMkLst>
          <pc:docMk/>
          <pc:sldMk cId="1890003278" sldId="2146847122"/>
        </pc:sldMkLst>
        <pc:spChg chg="mod">
          <ac:chgData name="De Marinis, Roberta V." userId="dc24b251-f01b-455d-bf89-e2be86f657a2" providerId="ADAL" clId="{9EFB168F-D70C-449F-BBCC-81D1A8F940E2}" dt="2022-06-22T07:51:14.678" v="445" actId="20577"/>
          <ac:spMkLst>
            <pc:docMk/>
            <pc:sldMk cId="1890003278" sldId="2146847122"/>
            <ac:spMk id="135" creationId="{93CBA148-3119-49C1-8837-A0CD5EA48036}"/>
          </ac:spMkLst>
        </pc:spChg>
        <pc:picChg chg="add mod">
          <ac:chgData name="De Marinis, Roberta V." userId="dc24b251-f01b-455d-bf89-e2be86f657a2" providerId="ADAL" clId="{9EFB168F-D70C-449F-BBCC-81D1A8F940E2}" dt="2022-06-22T08:19:57.566" v="564" actId="1076"/>
          <ac:picMkLst>
            <pc:docMk/>
            <pc:sldMk cId="1890003278" sldId="2146847122"/>
            <ac:picMk id="92" creationId="{01F08B5C-5066-F70D-EF13-EB0DA5411FD8}"/>
          </ac:picMkLst>
        </pc:picChg>
        <pc:picChg chg="add mod">
          <ac:chgData name="De Marinis, Roberta V." userId="dc24b251-f01b-455d-bf89-e2be86f657a2" providerId="ADAL" clId="{9EFB168F-D70C-449F-BBCC-81D1A8F940E2}" dt="2022-06-22T08:19:57.566" v="564" actId="1076"/>
          <ac:picMkLst>
            <pc:docMk/>
            <pc:sldMk cId="1890003278" sldId="2146847122"/>
            <ac:picMk id="93" creationId="{8F71D0D1-F266-A8F6-6AFC-6634F86EFAAE}"/>
          </ac:picMkLst>
        </pc:picChg>
      </pc:sldChg>
      <pc:sldChg chg="modSp mod">
        <pc:chgData name="De Marinis, Roberta V." userId="dc24b251-f01b-455d-bf89-e2be86f657a2" providerId="ADAL" clId="{9EFB168F-D70C-449F-BBCC-81D1A8F940E2}" dt="2022-06-22T07:51:23.560" v="453" actId="20577"/>
        <pc:sldMkLst>
          <pc:docMk/>
          <pc:sldMk cId="1147333801" sldId="2146847124"/>
        </pc:sldMkLst>
        <pc:spChg chg="mod">
          <ac:chgData name="De Marinis, Roberta V." userId="dc24b251-f01b-455d-bf89-e2be86f657a2" providerId="ADAL" clId="{9EFB168F-D70C-449F-BBCC-81D1A8F940E2}" dt="2022-06-22T07:51:23.560" v="453" actId="20577"/>
          <ac:spMkLst>
            <pc:docMk/>
            <pc:sldMk cId="1147333801" sldId="2146847124"/>
            <ac:spMk id="93" creationId="{A0838087-0734-43DA-B5A2-2460221D3BA6}"/>
          </ac:spMkLst>
        </pc:spChg>
      </pc:sldChg>
      <pc:sldChg chg="modSp mod">
        <pc:chgData name="De Marinis, Roberta V." userId="dc24b251-f01b-455d-bf89-e2be86f657a2" providerId="ADAL" clId="{9EFB168F-D70C-449F-BBCC-81D1A8F940E2}" dt="2022-06-22T07:48:24.709" v="240" actId="20577"/>
        <pc:sldMkLst>
          <pc:docMk/>
          <pc:sldMk cId="4157432295" sldId="2146847125"/>
        </pc:sldMkLst>
        <pc:spChg chg="mod">
          <ac:chgData name="De Marinis, Roberta V." userId="dc24b251-f01b-455d-bf89-e2be86f657a2" providerId="ADAL" clId="{9EFB168F-D70C-449F-BBCC-81D1A8F940E2}" dt="2022-06-22T07:48:24.709" v="240" actId="20577"/>
          <ac:spMkLst>
            <pc:docMk/>
            <pc:sldMk cId="4157432295" sldId="2146847125"/>
            <ac:spMk id="80" creationId="{023CA5C9-9BE4-408E-B26D-7916375E7C17}"/>
          </ac:spMkLst>
        </pc:spChg>
      </pc:sldChg>
      <pc:sldChg chg="modSp mod">
        <pc:chgData name="De Marinis, Roberta V." userId="dc24b251-f01b-455d-bf89-e2be86f657a2" providerId="ADAL" clId="{9EFB168F-D70C-449F-BBCC-81D1A8F940E2}" dt="2022-06-22T07:51:39.772" v="469" actId="20577"/>
        <pc:sldMkLst>
          <pc:docMk/>
          <pc:sldMk cId="3684776251" sldId="2146847126"/>
        </pc:sldMkLst>
        <pc:spChg chg="mod">
          <ac:chgData name="De Marinis, Roberta V." userId="dc24b251-f01b-455d-bf89-e2be86f657a2" providerId="ADAL" clId="{9EFB168F-D70C-449F-BBCC-81D1A8F940E2}" dt="2022-06-22T07:51:39.772" v="469" actId="20577"/>
          <ac:spMkLst>
            <pc:docMk/>
            <pc:sldMk cId="3684776251" sldId="2146847126"/>
            <ac:spMk id="53" creationId="{0A387F7B-5C2F-469C-B31D-03B2EC0DD917}"/>
          </ac:spMkLst>
        </pc:spChg>
      </pc:sldChg>
      <pc:sldChg chg="modSp mod">
        <pc:chgData name="De Marinis, Roberta V." userId="dc24b251-f01b-455d-bf89-e2be86f657a2" providerId="ADAL" clId="{9EFB168F-D70C-449F-BBCC-81D1A8F940E2}" dt="2022-06-22T07:49:29.435" v="313" actId="20577"/>
        <pc:sldMkLst>
          <pc:docMk/>
          <pc:sldMk cId="2724198621" sldId="2146847127"/>
        </pc:sldMkLst>
        <pc:spChg chg="mod">
          <ac:chgData name="De Marinis, Roberta V." userId="dc24b251-f01b-455d-bf89-e2be86f657a2" providerId="ADAL" clId="{9EFB168F-D70C-449F-BBCC-81D1A8F940E2}" dt="2022-06-22T07:49:29.435" v="313" actId="20577"/>
          <ac:spMkLst>
            <pc:docMk/>
            <pc:sldMk cId="2724198621" sldId="2146847127"/>
            <ac:spMk id="93" creationId="{A0838087-0734-43DA-B5A2-2460221D3BA6}"/>
          </ac:spMkLst>
        </pc:spChg>
      </pc:sldChg>
      <pc:sldChg chg="modSp mod">
        <pc:chgData name="De Marinis, Roberta V." userId="dc24b251-f01b-455d-bf89-e2be86f657a2" providerId="ADAL" clId="{9EFB168F-D70C-449F-BBCC-81D1A8F940E2}" dt="2022-06-22T07:50:11.893" v="363" actId="20577"/>
        <pc:sldMkLst>
          <pc:docMk/>
          <pc:sldMk cId="3451803342" sldId="2146847128"/>
        </pc:sldMkLst>
        <pc:spChg chg="mod">
          <ac:chgData name="De Marinis, Roberta V." userId="dc24b251-f01b-455d-bf89-e2be86f657a2" providerId="ADAL" clId="{9EFB168F-D70C-449F-BBCC-81D1A8F940E2}" dt="2022-06-22T07:50:11.893" v="363" actId="20577"/>
          <ac:spMkLst>
            <pc:docMk/>
            <pc:sldMk cId="3451803342" sldId="2146847128"/>
            <ac:spMk id="93" creationId="{A0838087-0734-43DA-B5A2-2460221D3BA6}"/>
          </ac:spMkLst>
        </pc:spChg>
      </pc:sldChg>
      <pc:sldChg chg="modSp mod">
        <pc:chgData name="De Marinis, Roberta V." userId="dc24b251-f01b-455d-bf89-e2be86f657a2" providerId="ADAL" clId="{9EFB168F-D70C-449F-BBCC-81D1A8F940E2}" dt="2022-06-22T07:50:19.734" v="374" actId="20577"/>
        <pc:sldMkLst>
          <pc:docMk/>
          <pc:sldMk cId="4114626306" sldId="2146847129"/>
        </pc:sldMkLst>
        <pc:spChg chg="mod">
          <ac:chgData name="De Marinis, Roberta V." userId="dc24b251-f01b-455d-bf89-e2be86f657a2" providerId="ADAL" clId="{9EFB168F-D70C-449F-BBCC-81D1A8F940E2}" dt="2022-06-22T07:50:19.734" v="374" actId="20577"/>
          <ac:spMkLst>
            <pc:docMk/>
            <pc:sldMk cId="4114626306" sldId="2146847129"/>
            <ac:spMk id="93" creationId="{A0838087-0734-43DA-B5A2-2460221D3BA6}"/>
          </ac:spMkLst>
        </pc:spChg>
      </pc:sldChg>
      <pc:sldChg chg="modSp mod">
        <pc:chgData name="De Marinis, Roberta V." userId="dc24b251-f01b-455d-bf89-e2be86f657a2" providerId="ADAL" clId="{9EFB168F-D70C-449F-BBCC-81D1A8F940E2}" dt="2022-06-22T07:50:38.335" v="399" actId="20577"/>
        <pc:sldMkLst>
          <pc:docMk/>
          <pc:sldMk cId="1834609634" sldId="2146847130"/>
        </pc:sldMkLst>
        <pc:spChg chg="mod">
          <ac:chgData name="De Marinis, Roberta V." userId="dc24b251-f01b-455d-bf89-e2be86f657a2" providerId="ADAL" clId="{9EFB168F-D70C-449F-BBCC-81D1A8F940E2}" dt="2022-06-22T07:50:38.335" v="399" actId="20577"/>
          <ac:spMkLst>
            <pc:docMk/>
            <pc:sldMk cId="1834609634" sldId="2146847130"/>
            <ac:spMk id="93" creationId="{A0838087-0734-43DA-B5A2-2460221D3BA6}"/>
          </ac:spMkLst>
        </pc:spChg>
      </pc:sldChg>
      <pc:sldChg chg="modSp mod">
        <pc:chgData name="De Marinis, Roberta V." userId="dc24b251-f01b-455d-bf89-e2be86f657a2" providerId="ADAL" clId="{9EFB168F-D70C-449F-BBCC-81D1A8F940E2}" dt="2022-06-22T07:50:44.661" v="409" actId="20577"/>
        <pc:sldMkLst>
          <pc:docMk/>
          <pc:sldMk cId="605309356" sldId="2146847131"/>
        </pc:sldMkLst>
        <pc:spChg chg="mod">
          <ac:chgData name="De Marinis, Roberta V." userId="dc24b251-f01b-455d-bf89-e2be86f657a2" providerId="ADAL" clId="{9EFB168F-D70C-449F-BBCC-81D1A8F940E2}" dt="2022-06-22T07:50:44.661" v="409" actId="20577"/>
          <ac:spMkLst>
            <pc:docMk/>
            <pc:sldMk cId="605309356" sldId="2146847131"/>
            <ac:spMk id="93" creationId="{A0838087-0734-43DA-B5A2-2460221D3BA6}"/>
          </ac:spMkLst>
        </pc:spChg>
      </pc:sldChg>
      <pc:sldChg chg="modSp mod">
        <pc:chgData name="De Marinis, Roberta V." userId="dc24b251-f01b-455d-bf89-e2be86f657a2" providerId="ADAL" clId="{9EFB168F-D70C-449F-BBCC-81D1A8F940E2}" dt="2022-06-22T07:51:29.675" v="457" actId="20577"/>
        <pc:sldMkLst>
          <pc:docMk/>
          <pc:sldMk cId="3136611012" sldId="2146847132"/>
        </pc:sldMkLst>
        <pc:spChg chg="mod">
          <ac:chgData name="De Marinis, Roberta V." userId="dc24b251-f01b-455d-bf89-e2be86f657a2" providerId="ADAL" clId="{9EFB168F-D70C-449F-BBCC-81D1A8F940E2}" dt="2022-06-22T07:51:29.675" v="457" actId="20577"/>
          <ac:spMkLst>
            <pc:docMk/>
            <pc:sldMk cId="3136611012" sldId="2146847132"/>
            <ac:spMk id="93" creationId="{A0838087-0734-43DA-B5A2-2460221D3BA6}"/>
          </ac:spMkLst>
        </pc:spChg>
      </pc:sldChg>
      <pc:sldChg chg="modSp mod">
        <pc:chgData name="De Marinis, Roberta V." userId="dc24b251-f01b-455d-bf89-e2be86f657a2" providerId="ADAL" clId="{9EFB168F-D70C-449F-BBCC-81D1A8F940E2}" dt="2022-06-22T07:52:13.427" v="506" actId="20577"/>
        <pc:sldMkLst>
          <pc:docMk/>
          <pc:sldMk cId="2747389744" sldId="2146847133"/>
        </pc:sldMkLst>
        <pc:spChg chg="mod">
          <ac:chgData name="De Marinis, Roberta V." userId="dc24b251-f01b-455d-bf89-e2be86f657a2" providerId="ADAL" clId="{9EFB168F-D70C-449F-BBCC-81D1A8F940E2}" dt="2022-06-22T07:52:13.427" v="506" actId="20577"/>
          <ac:spMkLst>
            <pc:docMk/>
            <pc:sldMk cId="2747389744" sldId="2146847133"/>
            <ac:spMk id="93" creationId="{A0838087-0734-43DA-B5A2-2460221D3BA6}"/>
          </ac:spMkLst>
        </pc:spChg>
      </pc:sldChg>
      <pc:sldChg chg="modSp mod">
        <pc:chgData name="De Marinis, Roberta V." userId="dc24b251-f01b-455d-bf89-e2be86f657a2" providerId="ADAL" clId="{9EFB168F-D70C-449F-BBCC-81D1A8F940E2}" dt="2022-06-22T07:50:15.422" v="368" actId="20577"/>
        <pc:sldMkLst>
          <pc:docMk/>
          <pc:sldMk cId="18498109" sldId="2146847134"/>
        </pc:sldMkLst>
        <pc:spChg chg="mod">
          <ac:chgData name="De Marinis, Roberta V." userId="dc24b251-f01b-455d-bf89-e2be86f657a2" providerId="ADAL" clId="{9EFB168F-D70C-449F-BBCC-81D1A8F940E2}" dt="2022-06-22T07:50:15.422" v="368" actId="20577"/>
          <ac:spMkLst>
            <pc:docMk/>
            <pc:sldMk cId="18498109" sldId="2146847134"/>
            <ac:spMk id="68" creationId="{C8494534-F8F6-42FC-85F2-AD960E70E456}"/>
          </ac:spMkLst>
        </pc:spChg>
      </pc:sldChg>
      <pc:sldChg chg="modSp mod">
        <pc:chgData name="De Marinis, Roberta V." userId="dc24b251-f01b-455d-bf89-e2be86f657a2" providerId="ADAL" clId="{9EFB168F-D70C-449F-BBCC-81D1A8F940E2}" dt="2022-06-22T07:49:24.877" v="308" actId="20577"/>
        <pc:sldMkLst>
          <pc:docMk/>
          <pc:sldMk cId="239823528" sldId="2146847135"/>
        </pc:sldMkLst>
        <pc:spChg chg="mod">
          <ac:chgData name="De Marinis, Roberta V." userId="dc24b251-f01b-455d-bf89-e2be86f657a2" providerId="ADAL" clId="{9EFB168F-D70C-449F-BBCC-81D1A8F940E2}" dt="2022-06-22T07:49:24.877" v="308" actId="20577"/>
          <ac:spMkLst>
            <pc:docMk/>
            <pc:sldMk cId="239823528" sldId="2146847135"/>
            <ac:spMk id="68" creationId="{C8494534-F8F6-42FC-85F2-AD960E70E456}"/>
          </ac:spMkLst>
        </pc:spChg>
      </pc:sldChg>
      <pc:sldChg chg="modSp mod">
        <pc:chgData name="De Marinis, Roberta V." userId="dc24b251-f01b-455d-bf89-e2be86f657a2" providerId="ADAL" clId="{9EFB168F-D70C-449F-BBCC-81D1A8F940E2}" dt="2022-06-22T07:50:41.526" v="404" actId="20577"/>
        <pc:sldMkLst>
          <pc:docMk/>
          <pc:sldMk cId="1013261556" sldId="2146847136"/>
        </pc:sldMkLst>
        <pc:spChg chg="mod">
          <ac:chgData name="De Marinis, Roberta V." userId="dc24b251-f01b-455d-bf89-e2be86f657a2" providerId="ADAL" clId="{9EFB168F-D70C-449F-BBCC-81D1A8F940E2}" dt="2022-06-22T07:50:41.526" v="404" actId="20577"/>
          <ac:spMkLst>
            <pc:docMk/>
            <pc:sldMk cId="1013261556" sldId="2146847136"/>
            <ac:spMk id="68" creationId="{C8494534-F8F6-42FC-85F2-AD960E70E456}"/>
          </ac:spMkLst>
        </pc:spChg>
      </pc:sldChg>
      <pc:sldChg chg="addSp delSp modSp mod">
        <pc:chgData name="De Marinis, Roberta V." userId="dc24b251-f01b-455d-bf89-e2be86f657a2" providerId="ADAL" clId="{9EFB168F-D70C-449F-BBCC-81D1A8F940E2}" dt="2022-06-22T07:51:00.165" v="431" actId="20577"/>
        <pc:sldMkLst>
          <pc:docMk/>
          <pc:sldMk cId="3593551444" sldId="2146847137"/>
        </pc:sldMkLst>
        <pc:spChg chg="mod">
          <ac:chgData name="De Marinis, Roberta V." userId="dc24b251-f01b-455d-bf89-e2be86f657a2" providerId="ADAL" clId="{9EFB168F-D70C-449F-BBCC-81D1A8F940E2}" dt="2022-06-22T07:51:00.165" v="431" actId="20577"/>
          <ac:spMkLst>
            <pc:docMk/>
            <pc:sldMk cId="3593551444" sldId="2146847137"/>
            <ac:spMk id="47" creationId="{D8B5CBA8-5372-424A-9C7E-B6226F7823B5}"/>
          </ac:spMkLst>
        </pc:spChg>
        <pc:grpChg chg="del">
          <ac:chgData name="De Marinis, Roberta V." userId="dc24b251-f01b-455d-bf89-e2be86f657a2" providerId="ADAL" clId="{9EFB168F-D70C-449F-BBCC-81D1A8F940E2}" dt="2022-06-21T16:19:26.760" v="128" actId="478"/>
          <ac:grpSpMkLst>
            <pc:docMk/>
            <pc:sldMk cId="3593551444" sldId="2146847137"/>
            <ac:grpSpMk id="6" creationId="{30EC18AB-B35D-4C81-A367-BCFA2E5CE498}"/>
          </ac:grpSpMkLst>
        </pc:grpChg>
        <pc:picChg chg="add mod">
          <ac:chgData name="De Marinis, Roberta V." userId="dc24b251-f01b-455d-bf89-e2be86f657a2" providerId="ADAL" clId="{9EFB168F-D70C-449F-BBCC-81D1A8F940E2}" dt="2022-06-21T16:19:27.386" v="129"/>
          <ac:picMkLst>
            <pc:docMk/>
            <pc:sldMk cId="3593551444" sldId="2146847137"/>
            <ac:picMk id="109" creationId="{3C722C31-359E-ACE7-461B-4B8248015D40}"/>
          </ac:picMkLst>
        </pc:picChg>
        <pc:picChg chg="add mod">
          <ac:chgData name="De Marinis, Roberta V." userId="dc24b251-f01b-455d-bf89-e2be86f657a2" providerId="ADAL" clId="{9EFB168F-D70C-449F-BBCC-81D1A8F940E2}" dt="2022-06-21T16:19:27.386" v="129"/>
          <ac:picMkLst>
            <pc:docMk/>
            <pc:sldMk cId="3593551444" sldId="2146847137"/>
            <ac:picMk id="110" creationId="{899E1688-3522-A74B-CA80-E2EE89EE3F54}"/>
          </ac:picMkLst>
        </pc:picChg>
        <pc:picChg chg="add mod">
          <ac:chgData name="De Marinis, Roberta V." userId="dc24b251-f01b-455d-bf89-e2be86f657a2" providerId="ADAL" clId="{9EFB168F-D70C-449F-BBCC-81D1A8F940E2}" dt="2022-06-21T16:19:37.093" v="130"/>
          <ac:picMkLst>
            <pc:docMk/>
            <pc:sldMk cId="3593551444" sldId="2146847137"/>
            <ac:picMk id="111" creationId="{54F3F51F-5116-B7C4-65D8-715595A93921}"/>
          </ac:picMkLst>
        </pc:picChg>
        <pc:picChg chg="add mod">
          <ac:chgData name="De Marinis, Roberta V." userId="dc24b251-f01b-455d-bf89-e2be86f657a2" providerId="ADAL" clId="{9EFB168F-D70C-449F-BBCC-81D1A8F940E2}" dt="2022-06-21T16:19:37.093" v="130"/>
          <ac:picMkLst>
            <pc:docMk/>
            <pc:sldMk cId="3593551444" sldId="2146847137"/>
            <ac:picMk id="119" creationId="{6F6F7447-C6E3-68E8-576C-7F04D7E454DE}"/>
          </ac:picMkLst>
        </pc:picChg>
        <pc:picChg chg="add mod">
          <ac:chgData name="De Marinis, Roberta V." userId="dc24b251-f01b-455d-bf89-e2be86f657a2" providerId="ADAL" clId="{9EFB168F-D70C-449F-BBCC-81D1A8F940E2}" dt="2022-06-21T16:19:37.093" v="130"/>
          <ac:picMkLst>
            <pc:docMk/>
            <pc:sldMk cId="3593551444" sldId="2146847137"/>
            <ac:picMk id="120" creationId="{38036279-6296-D218-FE4F-E257B72B896D}"/>
          </ac:picMkLst>
        </pc:picChg>
      </pc:sldChg>
      <pc:sldChg chg="addSp delSp modSp mod">
        <pc:chgData name="De Marinis, Roberta V." userId="dc24b251-f01b-455d-bf89-e2be86f657a2" providerId="ADAL" clId="{9EFB168F-D70C-449F-BBCC-81D1A8F940E2}" dt="2022-06-22T09:02:36.309" v="710" actId="478"/>
        <pc:sldMkLst>
          <pc:docMk/>
          <pc:sldMk cId="459337439" sldId="2146847138"/>
        </pc:sldMkLst>
        <pc:spChg chg="add del">
          <ac:chgData name="De Marinis, Roberta V." userId="dc24b251-f01b-455d-bf89-e2be86f657a2" providerId="ADAL" clId="{9EFB168F-D70C-449F-BBCC-81D1A8F940E2}" dt="2022-06-22T09:02:31.643" v="707" actId="478"/>
          <ac:spMkLst>
            <pc:docMk/>
            <pc:sldMk cId="459337439" sldId="2146847138"/>
            <ac:spMk id="95" creationId="{2E41C4EC-C2F0-4CAB-8E05-ACA07CA69F0C}"/>
          </ac:spMkLst>
        </pc:spChg>
        <pc:spChg chg="mod">
          <ac:chgData name="De Marinis, Roberta V." userId="dc24b251-f01b-455d-bf89-e2be86f657a2" providerId="ADAL" clId="{9EFB168F-D70C-449F-BBCC-81D1A8F940E2}" dt="2022-06-22T08:55:20.284" v="629"/>
          <ac:spMkLst>
            <pc:docMk/>
            <pc:sldMk cId="459337439" sldId="2146847138"/>
            <ac:spMk id="107" creationId="{0A68D2C5-8A6E-9DC2-2CF5-6D2475338E63}"/>
          </ac:spMkLst>
        </pc:spChg>
        <pc:spChg chg="mod">
          <ac:chgData name="De Marinis, Roberta V." userId="dc24b251-f01b-455d-bf89-e2be86f657a2" providerId="ADAL" clId="{9EFB168F-D70C-449F-BBCC-81D1A8F940E2}" dt="2022-06-22T08:55:20.284" v="629"/>
          <ac:spMkLst>
            <pc:docMk/>
            <pc:sldMk cId="459337439" sldId="2146847138"/>
            <ac:spMk id="108" creationId="{893F9705-CF24-FCF9-9905-4BB13841020F}"/>
          </ac:spMkLst>
        </pc:spChg>
        <pc:spChg chg="mod">
          <ac:chgData name="De Marinis, Roberta V." userId="dc24b251-f01b-455d-bf89-e2be86f657a2" providerId="ADAL" clId="{9EFB168F-D70C-449F-BBCC-81D1A8F940E2}" dt="2022-06-22T08:55:20.284" v="629"/>
          <ac:spMkLst>
            <pc:docMk/>
            <pc:sldMk cId="459337439" sldId="2146847138"/>
            <ac:spMk id="109" creationId="{000FD4D5-7D46-3652-F4C3-14994EEB3350}"/>
          </ac:spMkLst>
        </pc:spChg>
        <pc:spChg chg="mod">
          <ac:chgData name="De Marinis, Roberta V." userId="dc24b251-f01b-455d-bf89-e2be86f657a2" providerId="ADAL" clId="{9EFB168F-D70C-449F-BBCC-81D1A8F940E2}" dt="2022-06-22T08:55:20.284" v="629"/>
          <ac:spMkLst>
            <pc:docMk/>
            <pc:sldMk cId="459337439" sldId="2146847138"/>
            <ac:spMk id="110" creationId="{F0580A59-7B6A-06B7-A1D1-0FE76C6170FE}"/>
          </ac:spMkLst>
        </pc:spChg>
        <pc:spChg chg="mod">
          <ac:chgData name="De Marinis, Roberta V." userId="dc24b251-f01b-455d-bf89-e2be86f657a2" providerId="ADAL" clId="{9EFB168F-D70C-449F-BBCC-81D1A8F940E2}" dt="2022-06-22T08:55:20.284" v="629"/>
          <ac:spMkLst>
            <pc:docMk/>
            <pc:sldMk cId="459337439" sldId="2146847138"/>
            <ac:spMk id="111" creationId="{0C800ABE-EFF8-662D-B4C2-E330E6676157}"/>
          </ac:spMkLst>
        </pc:spChg>
        <pc:spChg chg="mod">
          <ac:chgData name="De Marinis, Roberta V." userId="dc24b251-f01b-455d-bf89-e2be86f657a2" providerId="ADAL" clId="{9EFB168F-D70C-449F-BBCC-81D1A8F940E2}" dt="2022-06-22T08:55:20.284" v="629"/>
          <ac:spMkLst>
            <pc:docMk/>
            <pc:sldMk cId="459337439" sldId="2146847138"/>
            <ac:spMk id="112" creationId="{60AB3A06-1B2F-5AAA-C391-97D3F20AAFB3}"/>
          </ac:spMkLst>
        </pc:spChg>
        <pc:spChg chg="mod">
          <ac:chgData name="De Marinis, Roberta V." userId="dc24b251-f01b-455d-bf89-e2be86f657a2" providerId="ADAL" clId="{9EFB168F-D70C-449F-BBCC-81D1A8F940E2}" dt="2022-06-22T08:55:20.284" v="629"/>
          <ac:spMkLst>
            <pc:docMk/>
            <pc:sldMk cId="459337439" sldId="2146847138"/>
            <ac:spMk id="116" creationId="{51050117-3048-84D7-DEFB-C657186E6F4F}"/>
          </ac:spMkLst>
        </pc:spChg>
        <pc:spChg chg="mod">
          <ac:chgData name="De Marinis, Roberta V." userId="dc24b251-f01b-455d-bf89-e2be86f657a2" providerId="ADAL" clId="{9EFB168F-D70C-449F-BBCC-81D1A8F940E2}" dt="2022-06-22T08:55:20.284" v="629"/>
          <ac:spMkLst>
            <pc:docMk/>
            <pc:sldMk cId="459337439" sldId="2146847138"/>
            <ac:spMk id="117" creationId="{FE5FF663-9CED-7242-F891-21C511C5C4ED}"/>
          </ac:spMkLst>
        </pc:spChg>
        <pc:spChg chg="mod">
          <ac:chgData name="De Marinis, Roberta V." userId="dc24b251-f01b-455d-bf89-e2be86f657a2" providerId="ADAL" clId="{9EFB168F-D70C-449F-BBCC-81D1A8F940E2}" dt="2022-06-22T08:55:20.284" v="629"/>
          <ac:spMkLst>
            <pc:docMk/>
            <pc:sldMk cId="459337439" sldId="2146847138"/>
            <ac:spMk id="118" creationId="{F35A543B-C36B-8C1D-2965-DA4B4C27BD81}"/>
          </ac:spMkLst>
        </pc:spChg>
        <pc:spChg chg="mod">
          <ac:chgData name="De Marinis, Roberta V." userId="dc24b251-f01b-455d-bf89-e2be86f657a2" providerId="ADAL" clId="{9EFB168F-D70C-449F-BBCC-81D1A8F940E2}" dt="2022-06-22T08:55:20.284" v="629"/>
          <ac:spMkLst>
            <pc:docMk/>
            <pc:sldMk cId="459337439" sldId="2146847138"/>
            <ac:spMk id="119" creationId="{3547CF87-2F61-80CF-AEE5-552231A3BA9A}"/>
          </ac:spMkLst>
        </pc:spChg>
        <pc:spChg chg="mod">
          <ac:chgData name="De Marinis, Roberta V." userId="dc24b251-f01b-455d-bf89-e2be86f657a2" providerId="ADAL" clId="{9EFB168F-D70C-449F-BBCC-81D1A8F940E2}" dt="2022-06-22T08:55:20.284" v="629"/>
          <ac:spMkLst>
            <pc:docMk/>
            <pc:sldMk cId="459337439" sldId="2146847138"/>
            <ac:spMk id="120" creationId="{F91B4CA0-3C31-87F8-2F18-EFC8FBABA824}"/>
          </ac:spMkLst>
        </pc:spChg>
        <pc:spChg chg="mod">
          <ac:chgData name="De Marinis, Roberta V." userId="dc24b251-f01b-455d-bf89-e2be86f657a2" providerId="ADAL" clId="{9EFB168F-D70C-449F-BBCC-81D1A8F940E2}" dt="2022-06-22T08:55:20.284" v="629"/>
          <ac:spMkLst>
            <pc:docMk/>
            <pc:sldMk cId="459337439" sldId="2146847138"/>
            <ac:spMk id="121" creationId="{7F632091-75CE-623A-E439-BE7DD94BFDF7}"/>
          </ac:spMkLst>
        </pc:spChg>
        <pc:spChg chg="mod">
          <ac:chgData name="De Marinis, Roberta V." userId="dc24b251-f01b-455d-bf89-e2be86f657a2" providerId="ADAL" clId="{9EFB168F-D70C-449F-BBCC-81D1A8F940E2}" dt="2022-06-22T08:55:20.284" v="629"/>
          <ac:spMkLst>
            <pc:docMk/>
            <pc:sldMk cId="459337439" sldId="2146847138"/>
            <ac:spMk id="122" creationId="{279340A0-B3C2-2970-4934-7B975BB2C298}"/>
          </ac:spMkLst>
        </pc:spChg>
        <pc:spChg chg="mod">
          <ac:chgData name="De Marinis, Roberta V." userId="dc24b251-f01b-455d-bf89-e2be86f657a2" providerId="ADAL" clId="{9EFB168F-D70C-449F-BBCC-81D1A8F940E2}" dt="2022-06-22T08:55:20.284" v="629"/>
          <ac:spMkLst>
            <pc:docMk/>
            <pc:sldMk cId="459337439" sldId="2146847138"/>
            <ac:spMk id="123" creationId="{2EEABAE8-8DE9-89EC-D55A-896FABE0C946}"/>
          </ac:spMkLst>
        </pc:spChg>
        <pc:spChg chg="mod">
          <ac:chgData name="De Marinis, Roberta V." userId="dc24b251-f01b-455d-bf89-e2be86f657a2" providerId="ADAL" clId="{9EFB168F-D70C-449F-BBCC-81D1A8F940E2}" dt="2022-06-22T08:55:20.284" v="629"/>
          <ac:spMkLst>
            <pc:docMk/>
            <pc:sldMk cId="459337439" sldId="2146847138"/>
            <ac:spMk id="124" creationId="{345D2ED0-5845-CD22-1503-011F38B97BF8}"/>
          </ac:spMkLst>
        </pc:spChg>
        <pc:spChg chg="mod">
          <ac:chgData name="De Marinis, Roberta V." userId="dc24b251-f01b-455d-bf89-e2be86f657a2" providerId="ADAL" clId="{9EFB168F-D70C-449F-BBCC-81D1A8F940E2}" dt="2022-06-22T08:55:20.284" v="629"/>
          <ac:spMkLst>
            <pc:docMk/>
            <pc:sldMk cId="459337439" sldId="2146847138"/>
            <ac:spMk id="125" creationId="{A1771D5B-611D-E4AC-7FDF-CF96358DFE83}"/>
          </ac:spMkLst>
        </pc:spChg>
        <pc:spChg chg="mod">
          <ac:chgData name="De Marinis, Roberta V." userId="dc24b251-f01b-455d-bf89-e2be86f657a2" providerId="ADAL" clId="{9EFB168F-D70C-449F-BBCC-81D1A8F940E2}" dt="2022-06-22T08:55:20.284" v="629"/>
          <ac:spMkLst>
            <pc:docMk/>
            <pc:sldMk cId="459337439" sldId="2146847138"/>
            <ac:spMk id="126" creationId="{BFF48018-3167-E06F-7ABF-55315A561A10}"/>
          </ac:spMkLst>
        </pc:spChg>
        <pc:spChg chg="mod">
          <ac:chgData name="De Marinis, Roberta V." userId="dc24b251-f01b-455d-bf89-e2be86f657a2" providerId="ADAL" clId="{9EFB168F-D70C-449F-BBCC-81D1A8F940E2}" dt="2022-06-22T08:55:20.284" v="629"/>
          <ac:spMkLst>
            <pc:docMk/>
            <pc:sldMk cId="459337439" sldId="2146847138"/>
            <ac:spMk id="127" creationId="{724E74B9-3C31-F8FF-BA76-0BB35EEA0802}"/>
          </ac:spMkLst>
        </pc:spChg>
        <pc:spChg chg="mod">
          <ac:chgData name="De Marinis, Roberta V." userId="dc24b251-f01b-455d-bf89-e2be86f657a2" providerId="ADAL" clId="{9EFB168F-D70C-449F-BBCC-81D1A8F940E2}" dt="2022-06-22T08:55:20.284" v="629"/>
          <ac:spMkLst>
            <pc:docMk/>
            <pc:sldMk cId="459337439" sldId="2146847138"/>
            <ac:spMk id="128" creationId="{7BD16EE2-5A44-113E-5D50-1FF88C6A01E2}"/>
          </ac:spMkLst>
        </pc:spChg>
        <pc:spChg chg="mod">
          <ac:chgData name="De Marinis, Roberta V." userId="dc24b251-f01b-455d-bf89-e2be86f657a2" providerId="ADAL" clId="{9EFB168F-D70C-449F-BBCC-81D1A8F940E2}" dt="2022-06-22T08:55:20.284" v="629"/>
          <ac:spMkLst>
            <pc:docMk/>
            <pc:sldMk cId="459337439" sldId="2146847138"/>
            <ac:spMk id="129" creationId="{E7AC39A4-247C-11CD-DDBC-991E6794C823}"/>
          </ac:spMkLst>
        </pc:spChg>
        <pc:spChg chg="mod">
          <ac:chgData name="De Marinis, Roberta V." userId="dc24b251-f01b-455d-bf89-e2be86f657a2" providerId="ADAL" clId="{9EFB168F-D70C-449F-BBCC-81D1A8F940E2}" dt="2022-06-22T08:55:20.284" v="629"/>
          <ac:spMkLst>
            <pc:docMk/>
            <pc:sldMk cId="459337439" sldId="2146847138"/>
            <ac:spMk id="130" creationId="{C18F16FB-7926-0EF7-60E1-F7835E5B4A3D}"/>
          </ac:spMkLst>
        </pc:spChg>
        <pc:spChg chg="mod">
          <ac:chgData name="De Marinis, Roberta V." userId="dc24b251-f01b-455d-bf89-e2be86f657a2" providerId="ADAL" clId="{9EFB168F-D70C-449F-BBCC-81D1A8F940E2}" dt="2022-06-22T08:55:20.284" v="629"/>
          <ac:spMkLst>
            <pc:docMk/>
            <pc:sldMk cId="459337439" sldId="2146847138"/>
            <ac:spMk id="131" creationId="{AD8D3654-ED52-6D13-1BDC-3A49618951F6}"/>
          </ac:spMkLst>
        </pc:spChg>
        <pc:spChg chg="mod">
          <ac:chgData name="De Marinis, Roberta V." userId="dc24b251-f01b-455d-bf89-e2be86f657a2" providerId="ADAL" clId="{9EFB168F-D70C-449F-BBCC-81D1A8F940E2}" dt="2022-06-22T07:51:05.822" v="436" actId="20577"/>
          <ac:spMkLst>
            <pc:docMk/>
            <pc:sldMk cId="459337439" sldId="2146847138"/>
            <ac:spMk id="135" creationId="{93CBA148-3119-49C1-8837-A0CD5EA48036}"/>
          </ac:spMkLst>
        </pc:spChg>
        <pc:spChg chg="mod">
          <ac:chgData name="De Marinis, Roberta V." userId="dc24b251-f01b-455d-bf89-e2be86f657a2" providerId="ADAL" clId="{9EFB168F-D70C-449F-BBCC-81D1A8F940E2}" dt="2022-06-22T08:55:20.284" v="629"/>
          <ac:spMkLst>
            <pc:docMk/>
            <pc:sldMk cId="459337439" sldId="2146847138"/>
            <ac:spMk id="155" creationId="{4F2F8691-7437-489F-7FC7-42C05B0F0805}"/>
          </ac:spMkLst>
        </pc:spChg>
        <pc:spChg chg="mod">
          <ac:chgData name="De Marinis, Roberta V." userId="dc24b251-f01b-455d-bf89-e2be86f657a2" providerId="ADAL" clId="{9EFB168F-D70C-449F-BBCC-81D1A8F940E2}" dt="2022-06-22T08:55:20.284" v="629"/>
          <ac:spMkLst>
            <pc:docMk/>
            <pc:sldMk cId="459337439" sldId="2146847138"/>
            <ac:spMk id="156" creationId="{77625D38-D2A1-B6AD-8FB3-9E1CC565D870}"/>
          </ac:spMkLst>
        </pc:spChg>
        <pc:spChg chg="mod">
          <ac:chgData name="De Marinis, Roberta V." userId="dc24b251-f01b-455d-bf89-e2be86f657a2" providerId="ADAL" clId="{9EFB168F-D70C-449F-BBCC-81D1A8F940E2}" dt="2022-06-22T08:55:20.284" v="629"/>
          <ac:spMkLst>
            <pc:docMk/>
            <pc:sldMk cId="459337439" sldId="2146847138"/>
            <ac:spMk id="157" creationId="{FD575146-6F58-A21D-8F67-FF6A991C246C}"/>
          </ac:spMkLst>
        </pc:spChg>
        <pc:spChg chg="mod">
          <ac:chgData name="De Marinis, Roberta V." userId="dc24b251-f01b-455d-bf89-e2be86f657a2" providerId="ADAL" clId="{9EFB168F-D70C-449F-BBCC-81D1A8F940E2}" dt="2022-06-22T08:55:20.284" v="629"/>
          <ac:spMkLst>
            <pc:docMk/>
            <pc:sldMk cId="459337439" sldId="2146847138"/>
            <ac:spMk id="158" creationId="{B59ECBDF-89EA-5455-80BF-9344AAC48629}"/>
          </ac:spMkLst>
        </pc:spChg>
        <pc:spChg chg="mod">
          <ac:chgData name="De Marinis, Roberta V." userId="dc24b251-f01b-455d-bf89-e2be86f657a2" providerId="ADAL" clId="{9EFB168F-D70C-449F-BBCC-81D1A8F940E2}" dt="2022-06-22T08:55:20.284" v="629"/>
          <ac:spMkLst>
            <pc:docMk/>
            <pc:sldMk cId="459337439" sldId="2146847138"/>
            <ac:spMk id="159" creationId="{D20ADA53-E88D-47C6-CDE5-70D760FADB5B}"/>
          </ac:spMkLst>
        </pc:spChg>
        <pc:spChg chg="mod">
          <ac:chgData name="De Marinis, Roberta V." userId="dc24b251-f01b-455d-bf89-e2be86f657a2" providerId="ADAL" clId="{9EFB168F-D70C-449F-BBCC-81D1A8F940E2}" dt="2022-06-22T08:55:20.284" v="629"/>
          <ac:spMkLst>
            <pc:docMk/>
            <pc:sldMk cId="459337439" sldId="2146847138"/>
            <ac:spMk id="164" creationId="{2B53C5A9-D359-BA89-C497-36396CE51B5A}"/>
          </ac:spMkLst>
        </pc:spChg>
        <pc:spChg chg="mod">
          <ac:chgData name="De Marinis, Roberta V." userId="dc24b251-f01b-455d-bf89-e2be86f657a2" providerId="ADAL" clId="{9EFB168F-D70C-449F-BBCC-81D1A8F940E2}" dt="2022-06-22T08:57:39.727" v="647"/>
          <ac:spMkLst>
            <pc:docMk/>
            <pc:sldMk cId="459337439" sldId="2146847138"/>
            <ac:spMk id="202" creationId="{80DEAD53-5295-59D6-7867-7E1B13645479}"/>
          </ac:spMkLst>
        </pc:spChg>
        <pc:spChg chg="mod">
          <ac:chgData name="De Marinis, Roberta V." userId="dc24b251-f01b-455d-bf89-e2be86f657a2" providerId="ADAL" clId="{9EFB168F-D70C-449F-BBCC-81D1A8F940E2}" dt="2022-06-22T08:57:39.727" v="647"/>
          <ac:spMkLst>
            <pc:docMk/>
            <pc:sldMk cId="459337439" sldId="2146847138"/>
            <ac:spMk id="203" creationId="{BC06C91F-D067-C197-D7FD-3D48162D8A90}"/>
          </ac:spMkLst>
        </pc:spChg>
        <pc:spChg chg="mod">
          <ac:chgData name="De Marinis, Roberta V." userId="dc24b251-f01b-455d-bf89-e2be86f657a2" providerId="ADAL" clId="{9EFB168F-D70C-449F-BBCC-81D1A8F940E2}" dt="2022-06-22T08:57:39.727" v="647"/>
          <ac:spMkLst>
            <pc:docMk/>
            <pc:sldMk cId="459337439" sldId="2146847138"/>
            <ac:spMk id="204" creationId="{8EB1BCB9-C483-E056-AC90-5DECF791F2AE}"/>
          </ac:spMkLst>
        </pc:spChg>
        <pc:spChg chg="mod">
          <ac:chgData name="De Marinis, Roberta V." userId="dc24b251-f01b-455d-bf89-e2be86f657a2" providerId="ADAL" clId="{9EFB168F-D70C-449F-BBCC-81D1A8F940E2}" dt="2022-06-22T08:57:39.727" v="647"/>
          <ac:spMkLst>
            <pc:docMk/>
            <pc:sldMk cId="459337439" sldId="2146847138"/>
            <ac:spMk id="205" creationId="{65CDC990-61CC-2DBD-B2FA-98C5C007035E}"/>
          </ac:spMkLst>
        </pc:spChg>
        <pc:spChg chg="mod">
          <ac:chgData name="De Marinis, Roberta V." userId="dc24b251-f01b-455d-bf89-e2be86f657a2" providerId="ADAL" clId="{9EFB168F-D70C-449F-BBCC-81D1A8F940E2}" dt="2022-06-22T08:57:39.727" v="647"/>
          <ac:spMkLst>
            <pc:docMk/>
            <pc:sldMk cId="459337439" sldId="2146847138"/>
            <ac:spMk id="206" creationId="{5D4F0D6F-A49E-F8F0-65E5-919FB8CCB891}"/>
          </ac:spMkLst>
        </pc:spChg>
        <pc:spChg chg="mod">
          <ac:chgData name="De Marinis, Roberta V." userId="dc24b251-f01b-455d-bf89-e2be86f657a2" providerId="ADAL" clId="{9EFB168F-D70C-449F-BBCC-81D1A8F940E2}" dt="2022-06-22T08:57:39.727" v="647"/>
          <ac:spMkLst>
            <pc:docMk/>
            <pc:sldMk cId="459337439" sldId="2146847138"/>
            <ac:spMk id="207" creationId="{96C5D440-12A6-8843-8DC6-BB1B7DC689A7}"/>
          </ac:spMkLst>
        </pc:spChg>
        <pc:spChg chg="mod">
          <ac:chgData name="De Marinis, Roberta V." userId="dc24b251-f01b-455d-bf89-e2be86f657a2" providerId="ADAL" clId="{9EFB168F-D70C-449F-BBCC-81D1A8F940E2}" dt="2022-06-22T08:57:39.727" v="647"/>
          <ac:spMkLst>
            <pc:docMk/>
            <pc:sldMk cId="459337439" sldId="2146847138"/>
            <ac:spMk id="211" creationId="{CBAA1618-A1BD-AD33-2E38-DFC762CDBD96}"/>
          </ac:spMkLst>
        </pc:spChg>
        <pc:spChg chg="mod">
          <ac:chgData name="De Marinis, Roberta V." userId="dc24b251-f01b-455d-bf89-e2be86f657a2" providerId="ADAL" clId="{9EFB168F-D70C-449F-BBCC-81D1A8F940E2}" dt="2022-06-22T08:57:39.727" v="647"/>
          <ac:spMkLst>
            <pc:docMk/>
            <pc:sldMk cId="459337439" sldId="2146847138"/>
            <ac:spMk id="212" creationId="{3D3268AF-0ACB-1268-DAB0-4EA77CC2B39D}"/>
          </ac:spMkLst>
        </pc:spChg>
        <pc:spChg chg="mod">
          <ac:chgData name="De Marinis, Roberta V." userId="dc24b251-f01b-455d-bf89-e2be86f657a2" providerId="ADAL" clId="{9EFB168F-D70C-449F-BBCC-81D1A8F940E2}" dt="2022-06-22T08:57:39.727" v="647"/>
          <ac:spMkLst>
            <pc:docMk/>
            <pc:sldMk cId="459337439" sldId="2146847138"/>
            <ac:spMk id="213" creationId="{D29B0BDB-44D8-740C-8C02-136109116CA3}"/>
          </ac:spMkLst>
        </pc:spChg>
        <pc:spChg chg="mod">
          <ac:chgData name="De Marinis, Roberta V." userId="dc24b251-f01b-455d-bf89-e2be86f657a2" providerId="ADAL" clId="{9EFB168F-D70C-449F-BBCC-81D1A8F940E2}" dt="2022-06-22T08:57:39.727" v="647"/>
          <ac:spMkLst>
            <pc:docMk/>
            <pc:sldMk cId="459337439" sldId="2146847138"/>
            <ac:spMk id="214" creationId="{9331AC65-AF44-907D-6585-0147062673E0}"/>
          </ac:spMkLst>
        </pc:spChg>
        <pc:spChg chg="mod">
          <ac:chgData name="De Marinis, Roberta V." userId="dc24b251-f01b-455d-bf89-e2be86f657a2" providerId="ADAL" clId="{9EFB168F-D70C-449F-BBCC-81D1A8F940E2}" dt="2022-06-22T09:01:27.378" v="687" actId="1076"/>
          <ac:spMkLst>
            <pc:docMk/>
            <pc:sldMk cId="459337439" sldId="2146847138"/>
            <ac:spMk id="215" creationId="{70D08CD2-07CC-3FFA-370E-A13582087C03}"/>
          </ac:spMkLst>
        </pc:spChg>
        <pc:spChg chg="mod">
          <ac:chgData name="De Marinis, Roberta V." userId="dc24b251-f01b-455d-bf89-e2be86f657a2" providerId="ADAL" clId="{9EFB168F-D70C-449F-BBCC-81D1A8F940E2}" dt="2022-06-22T08:57:39.727" v="647"/>
          <ac:spMkLst>
            <pc:docMk/>
            <pc:sldMk cId="459337439" sldId="2146847138"/>
            <ac:spMk id="216" creationId="{A63CB8C8-ED83-6BBF-EFF5-613500ACDA71}"/>
          </ac:spMkLst>
        </pc:spChg>
        <pc:spChg chg="mod">
          <ac:chgData name="De Marinis, Roberta V." userId="dc24b251-f01b-455d-bf89-e2be86f657a2" providerId="ADAL" clId="{9EFB168F-D70C-449F-BBCC-81D1A8F940E2}" dt="2022-06-22T08:57:39.727" v="647"/>
          <ac:spMkLst>
            <pc:docMk/>
            <pc:sldMk cId="459337439" sldId="2146847138"/>
            <ac:spMk id="217" creationId="{D3FED35E-E518-0092-004A-1B88BFB07D74}"/>
          </ac:spMkLst>
        </pc:spChg>
        <pc:spChg chg="add del mod">
          <ac:chgData name="De Marinis, Roberta V." userId="dc24b251-f01b-455d-bf89-e2be86f657a2" providerId="ADAL" clId="{9EFB168F-D70C-449F-BBCC-81D1A8F940E2}" dt="2022-06-22T09:01:29.901" v="691" actId="1076"/>
          <ac:spMkLst>
            <pc:docMk/>
            <pc:sldMk cId="459337439" sldId="2146847138"/>
            <ac:spMk id="218" creationId="{02F5E944-8A7E-A3E0-4C55-76CA5BDE1CDB}"/>
          </ac:spMkLst>
        </pc:spChg>
        <pc:spChg chg="mod">
          <ac:chgData name="De Marinis, Roberta V." userId="dc24b251-f01b-455d-bf89-e2be86f657a2" providerId="ADAL" clId="{9EFB168F-D70C-449F-BBCC-81D1A8F940E2}" dt="2022-06-22T08:57:39.727" v="647"/>
          <ac:spMkLst>
            <pc:docMk/>
            <pc:sldMk cId="459337439" sldId="2146847138"/>
            <ac:spMk id="219" creationId="{FEB6F329-307C-1F5A-7A46-37BE958A17AC}"/>
          </ac:spMkLst>
        </pc:spChg>
        <pc:spChg chg="mod">
          <ac:chgData name="De Marinis, Roberta V." userId="dc24b251-f01b-455d-bf89-e2be86f657a2" providerId="ADAL" clId="{9EFB168F-D70C-449F-BBCC-81D1A8F940E2}" dt="2022-06-22T08:57:39.727" v="647"/>
          <ac:spMkLst>
            <pc:docMk/>
            <pc:sldMk cId="459337439" sldId="2146847138"/>
            <ac:spMk id="220" creationId="{7EE6E352-8A2D-77F6-8DC6-FAAE33DF35FA}"/>
          </ac:spMkLst>
        </pc:spChg>
        <pc:spChg chg="mod">
          <ac:chgData name="De Marinis, Roberta V." userId="dc24b251-f01b-455d-bf89-e2be86f657a2" providerId="ADAL" clId="{9EFB168F-D70C-449F-BBCC-81D1A8F940E2}" dt="2022-06-22T09:01:27.873" v="688" actId="1076"/>
          <ac:spMkLst>
            <pc:docMk/>
            <pc:sldMk cId="459337439" sldId="2146847138"/>
            <ac:spMk id="221" creationId="{4FB0373C-6222-07FD-30DD-0F436A08F7E8}"/>
          </ac:spMkLst>
        </pc:spChg>
        <pc:spChg chg="mod">
          <ac:chgData name="De Marinis, Roberta V." userId="dc24b251-f01b-455d-bf89-e2be86f657a2" providerId="ADAL" clId="{9EFB168F-D70C-449F-BBCC-81D1A8F940E2}" dt="2022-06-22T08:59:54.192" v="680" actId="1076"/>
          <ac:spMkLst>
            <pc:docMk/>
            <pc:sldMk cId="459337439" sldId="2146847138"/>
            <ac:spMk id="223" creationId="{7E085B22-125F-FB79-1E09-A325E8311186}"/>
          </ac:spMkLst>
        </pc:spChg>
        <pc:spChg chg="add del mod">
          <ac:chgData name="De Marinis, Roberta V." userId="dc24b251-f01b-455d-bf89-e2be86f657a2" providerId="ADAL" clId="{9EFB168F-D70C-449F-BBCC-81D1A8F940E2}" dt="2022-06-22T08:59:55.015" v="681" actId="478"/>
          <ac:spMkLst>
            <pc:docMk/>
            <pc:sldMk cId="459337439" sldId="2146847138"/>
            <ac:spMk id="224" creationId="{E106FF5A-F340-E754-625E-6F4FE6EBCA07}"/>
          </ac:spMkLst>
        </pc:spChg>
        <pc:spChg chg="add del mod">
          <ac:chgData name="De Marinis, Roberta V." userId="dc24b251-f01b-455d-bf89-e2be86f657a2" providerId="ADAL" clId="{9EFB168F-D70C-449F-BBCC-81D1A8F940E2}" dt="2022-06-22T09:01:24.472" v="682" actId="478"/>
          <ac:spMkLst>
            <pc:docMk/>
            <pc:sldMk cId="459337439" sldId="2146847138"/>
            <ac:spMk id="225" creationId="{8ECB31D1-0F50-E74F-A15B-3D35FFB66D47}"/>
          </ac:spMkLst>
        </pc:spChg>
        <pc:spChg chg="mod">
          <ac:chgData name="De Marinis, Roberta V." userId="dc24b251-f01b-455d-bf89-e2be86f657a2" providerId="ADAL" clId="{9EFB168F-D70C-449F-BBCC-81D1A8F940E2}" dt="2022-06-22T08:57:39.727" v="647"/>
          <ac:spMkLst>
            <pc:docMk/>
            <pc:sldMk cId="459337439" sldId="2146847138"/>
            <ac:spMk id="226" creationId="{4E693A86-4B65-701E-7116-3564B4E0F586}"/>
          </ac:spMkLst>
        </pc:spChg>
        <pc:spChg chg="mod">
          <ac:chgData name="De Marinis, Roberta V." userId="dc24b251-f01b-455d-bf89-e2be86f657a2" providerId="ADAL" clId="{9EFB168F-D70C-449F-BBCC-81D1A8F940E2}" dt="2022-06-22T08:57:39.727" v="647"/>
          <ac:spMkLst>
            <pc:docMk/>
            <pc:sldMk cId="459337439" sldId="2146847138"/>
            <ac:spMk id="227" creationId="{039B8BAC-EDFC-A0CE-E83F-BD86D0A9C893}"/>
          </ac:spMkLst>
        </pc:spChg>
        <pc:spChg chg="mod">
          <ac:chgData name="De Marinis, Roberta V." userId="dc24b251-f01b-455d-bf89-e2be86f657a2" providerId="ADAL" clId="{9EFB168F-D70C-449F-BBCC-81D1A8F940E2}" dt="2022-06-22T08:57:39.727" v="647"/>
          <ac:spMkLst>
            <pc:docMk/>
            <pc:sldMk cId="459337439" sldId="2146847138"/>
            <ac:spMk id="250" creationId="{D5EC735F-A1C5-469E-BAC8-8A8CD7FDFB70}"/>
          </ac:spMkLst>
        </pc:spChg>
        <pc:spChg chg="add del mod">
          <ac:chgData name="De Marinis, Roberta V." userId="dc24b251-f01b-455d-bf89-e2be86f657a2" providerId="ADAL" clId="{9EFB168F-D70C-449F-BBCC-81D1A8F940E2}" dt="2022-06-22T09:01:30.518" v="692" actId="478"/>
          <ac:spMkLst>
            <pc:docMk/>
            <pc:sldMk cId="459337439" sldId="2146847138"/>
            <ac:spMk id="251" creationId="{959FB228-B2E7-1EB5-FB0E-BF5EFC287252}"/>
          </ac:spMkLst>
        </pc:spChg>
        <pc:spChg chg="mod">
          <ac:chgData name="De Marinis, Roberta V." userId="dc24b251-f01b-455d-bf89-e2be86f657a2" providerId="ADAL" clId="{9EFB168F-D70C-449F-BBCC-81D1A8F940E2}" dt="2022-06-22T09:01:32.954" v="697" actId="1076"/>
          <ac:spMkLst>
            <pc:docMk/>
            <pc:sldMk cId="459337439" sldId="2146847138"/>
            <ac:spMk id="252" creationId="{6E7AADFF-4D68-16F3-7725-7CF4F9B6EFD8}"/>
          </ac:spMkLst>
        </pc:spChg>
        <pc:spChg chg="add del mod">
          <ac:chgData name="De Marinis, Roberta V." userId="dc24b251-f01b-455d-bf89-e2be86f657a2" providerId="ADAL" clId="{9EFB168F-D70C-449F-BBCC-81D1A8F940E2}" dt="2022-06-22T09:01:31.969" v="695" actId="478"/>
          <ac:spMkLst>
            <pc:docMk/>
            <pc:sldMk cId="459337439" sldId="2146847138"/>
            <ac:spMk id="253" creationId="{3A37DA95-84C9-D1AE-BC48-89A34F5491EB}"/>
          </ac:spMkLst>
        </pc:spChg>
        <pc:spChg chg="mod">
          <ac:chgData name="De Marinis, Roberta V." userId="dc24b251-f01b-455d-bf89-e2be86f657a2" providerId="ADAL" clId="{9EFB168F-D70C-449F-BBCC-81D1A8F940E2}" dt="2022-06-22T08:57:39.727" v="647"/>
          <ac:spMkLst>
            <pc:docMk/>
            <pc:sldMk cId="459337439" sldId="2146847138"/>
            <ac:spMk id="256" creationId="{A20747EE-364E-C667-BFC8-50F4CC28A6B3}"/>
          </ac:spMkLst>
        </pc:spChg>
        <pc:spChg chg="mod">
          <ac:chgData name="De Marinis, Roberta V." userId="dc24b251-f01b-455d-bf89-e2be86f657a2" providerId="ADAL" clId="{9EFB168F-D70C-449F-BBCC-81D1A8F940E2}" dt="2022-06-22T08:57:39.727" v="647"/>
          <ac:spMkLst>
            <pc:docMk/>
            <pc:sldMk cId="459337439" sldId="2146847138"/>
            <ac:spMk id="261" creationId="{7634F1BD-8C78-C02A-FEB9-D2F3F0BDD4CF}"/>
          </ac:spMkLst>
        </pc:spChg>
        <pc:spChg chg="del">
          <ac:chgData name="De Marinis, Roberta V." userId="dc24b251-f01b-455d-bf89-e2be86f657a2" providerId="ADAL" clId="{9EFB168F-D70C-449F-BBCC-81D1A8F940E2}" dt="2022-06-22T08:58:29.089" v="657" actId="478"/>
          <ac:spMkLst>
            <pc:docMk/>
            <pc:sldMk cId="459337439" sldId="2146847138"/>
            <ac:spMk id="335" creationId="{584AC522-B877-49E0-9FCB-C27E53051CFE}"/>
          </ac:spMkLst>
        </pc:spChg>
        <pc:grpChg chg="add del mod">
          <ac:chgData name="De Marinis, Roberta V." userId="dc24b251-f01b-455d-bf89-e2be86f657a2" providerId="ADAL" clId="{9EFB168F-D70C-449F-BBCC-81D1A8F940E2}" dt="2022-06-22T09:01:26.893" v="686" actId="1076"/>
          <ac:grpSpMkLst>
            <pc:docMk/>
            <pc:sldMk cId="459337439" sldId="2146847138"/>
            <ac:grpSpMk id="62" creationId="{2F24A06F-76CA-4592-BABB-F252CC46D8A5}"/>
          </ac:grpSpMkLst>
        </pc:grpChg>
        <pc:grpChg chg="add del mod">
          <ac:chgData name="De Marinis, Roberta V." userId="dc24b251-f01b-455d-bf89-e2be86f657a2" providerId="ADAL" clId="{9EFB168F-D70C-449F-BBCC-81D1A8F940E2}" dt="2022-06-22T08:57:38.465" v="646" actId="478"/>
          <ac:grpSpMkLst>
            <pc:docMk/>
            <pc:sldMk cId="459337439" sldId="2146847138"/>
            <ac:grpSpMk id="105" creationId="{C5662E3C-1848-4BB9-1BEC-68E41E349A52}"/>
          </ac:grpSpMkLst>
        </pc:grpChg>
        <pc:grpChg chg="mod">
          <ac:chgData name="De Marinis, Roberta V." userId="dc24b251-f01b-455d-bf89-e2be86f657a2" providerId="ADAL" clId="{9EFB168F-D70C-449F-BBCC-81D1A8F940E2}" dt="2022-06-22T08:55:20.284" v="629"/>
          <ac:grpSpMkLst>
            <pc:docMk/>
            <pc:sldMk cId="459337439" sldId="2146847138"/>
            <ac:grpSpMk id="152" creationId="{EEC017ED-C4BE-A165-1FC4-6440BC64431E}"/>
          </ac:grpSpMkLst>
        </pc:grpChg>
        <pc:grpChg chg="mod">
          <ac:chgData name="De Marinis, Roberta V." userId="dc24b251-f01b-455d-bf89-e2be86f657a2" providerId="ADAL" clId="{9EFB168F-D70C-449F-BBCC-81D1A8F940E2}" dt="2022-06-22T08:55:20.284" v="629"/>
          <ac:grpSpMkLst>
            <pc:docMk/>
            <pc:sldMk cId="459337439" sldId="2146847138"/>
            <ac:grpSpMk id="154" creationId="{43E8C6E2-6C13-CF72-DBAA-3C0A71A9E306}"/>
          </ac:grpSpMkLst>
        </pc:grpChg>
        <pc:grpChg chg="mod">
          <ac:chgData name="De Marinis, Roberta V." userId="dc24b251-f01b-455d-bf89-e2be86f657a2" providerId="ADAL" clId="{9EFB168F-D70C-449F-BBCC-81D1A8F940E2}" dt="2022-06-22T08:55:20.284" v="629"/>
          <ac:grpSpMkLst>
            <pc:docMk/>
            <pc:sldMk cId="459337439" sldId="2146847138"/>
            <ac:grpSpMk id="177" creationId="{51357D90-A78D-BCDD-FBA2-F96A56D0A101}"/>
          </ac:grpSpMkLst>
        </pc:grpChg>
        <pc:grpChg chg="mod">
          <ac:chgData name="De Marinis, Roberta V." userId="dc24b251-f01b-455d-bf89-e2be86f657a2" providerId="ADAL" clId="{9EFB168F-D70C-449F-BBCC-81D1A8F940E2}" dt="2022-06-22T08:55:20.284" v="629"/>
          <ac:grpSpMkLst>
            <pc:docMk/>
            <pc:sldMk cId="459337439" sldId="2146847138"/>
            <ac:grpSpMk id="180" creationId="{9E7E4727-EC49-B71C-B1FA-1CACFDCA17BF}"/>
          </ac:grpSpMkLst>
        </pc:grpChg>
        <pc:grpChg chg="add mod">
          <ac:chgData name="De Marinis, Roberta V." userId="dc24b251-f01b-455d-bf89-e2be86f657a2" providerId="ADAL" clId="{9EFB168F-D70C-449F-BBCC-81D1A8F940E2}" dt="2022-06-22T09:01:30.892" v="693" actId="1076"/>
          <ac:grpSpMkLst>
            <pc:docMk/>
            <pc:sldMk cId="459337439" sldId="2146847138"/>
            <ac:grpSpMk id="200" creationId="{F504E162-4843-EC38-BCBB-F32EFCCBE770}"/>
          </ac:grpSpMkLst>
        </pc:grpChg>
        <pc:grpChg chg="mod">
          <ac:chgData name="De Marinis, Roberta V." userId="dc24b251-f01b-455d-bf89-e2be86f657a2" providerId="ADAL" clId="{9EFB168F-D70C-449F-BBCC-81D1A8F940E2}" dt="2022-06-22T08:57:39.727" v="647"/>
          <ac:grpSpMkLst>
            <pc:docMk/>
            <pc:sldMk cId="459337439" sldId="2146847138"/>
            <ac:grpSpMk id="246" creationId="{FE8BBB74-A849-780C-ADEB-938DCF4C7943}"/>
          </ac:grpSpMkLst>
        </pc:grpChg>
        <pc:grpChg chg="mod">
          <ac:chgData name="De Marinis, Roberta V." userId="dc24b251-f01b-455d-bf89-e2be86f657a2" providerId="ADAL" clId="{9EFB168F-D70C-449F-BBCC-81D1A8F940E2}" dt="2022-06-22T08:57:39.727" v="647"/>
          <ac:grpSpMkLst>
            <pc:docMk/>
            <pc:sldMk cId="459337439" sldId="2146847138"/>
            <ac:grpSpMk id="248" creationId="{345F00E0-844B-B7D8-D0D7-7B185B2810C2}"/>
          </ac:grpSpMkLst>
        </pc:grpChg>
        <pc:grpChg chg="mod">
          <ac:chgData name="De Marinis, Roberta V." userId="dc24b251-f01b-455d-bf89-e2be86f657a2" providerId="ADAL" clId="{9EFB168F-D70C-449F-BBCC-81D1A8F940E2}" dt="2022-06-22T08:57:39.727" v="647"/>
          <ac:grpSpMkLst>
            <pc:docMk/>
            <pc:sldMk cId="459337439" sldId="2146847138"/>
            <ac:grpSpMk id="310" creationId="{19350BB7-3424-591C-4AC9-E6950D3CAD8A}"/>
          </ac:grpSpMkLst>
        </pc:grpChg>
        <pc:grpChg chg="mod">
          <ac:chgData name="De Marinis, Roberta V." userId="dc24b251-f01b-455d-bf89-e2be86f657a2" providerId="ADAL" clId="{9EFB168F-D70C-449F-BBCC-81D1A8F940E2}" dt="2022-06-22T08:57:39.727" v="647"/>
          <ac:grpSpMkLst>
            <pc:docMk/>
            <pc:sldMk cId="459337439" sldId="2146847138"/>
            <ac:grpSpMk id="340" creationId="{8C429500-0F5F-B858-12FB-B121322417F3}"/>
          </ac:grpSpMkLst>
        </pc:grpChg>
        <pc:picChg chg="add del">
          <ac:chgData name="De Marinis, Roberta V." userId="dc24b251-f01b-455d-bf89-e2be86f657a2" providerId="ADAL" clId="{9EFB168F-D70C-449F-BBCC-81D1A8F940E2}" dt="2022-06-22T09:02:36.309" v="710" actId="478"/>
          <ac:picMkLst>
            <pc:docMk/>
            <pc:sldMk cId="459337439" sldId="2146847138"/>
            <ac:picMk id="9" creationId="{D37A3C1F-E17D-4080-AF39-E3CE0055EF42}"/>
          </ac:picMkLst>
        </pc:picChg>
        <pc:picChg chg="add mod">
          <ac:chgData name="De Marinis, Roberta V." userId="dc24b251-f01b-455d-bf89-e2be86f657a2" providerId="ADAL" clId="{9EFB168F-D70C-449F-BBCC-81D1A8F940E2}" dt="2022-06-22T08:19:49.578" v="562" actId="1076"/>
          <ac:picMkLst>
            <pc:docMk/>
            <pc:sldMk cId="459337439" sldId="2146847138"/>
            <ac:picMk id="101" creationId="{2E61C5A3-7646-10CD-1926-6279CB9E5CE4}"/>
          </ac:picMkLst>
        </pc:picChg>
        <pc:picChg chg="add mod">
          <ac:chgData name="De Marinis, Roberta V." userId="dc24b251-f01b-455d-bf89-e2be86f657a2" providerId="ADAL" clId="{9EFB168F-D70C-449F-BBCC-81D1A8F940E2}" dt="2022-06-22T08:19:49.578" v="562" actId="1076"/>
          <ac:picMkLst>
            <pc:docMk/>
            <pc:sldMk cId="459337439" sldId="2146847138"/>
            <ac:picMk id="104" creationId="{4548EF1F-E790-7312-8E26-81B62546C355}"/>
          </ac:picMkLst>
        </pc:picChg>
        <pc:picChg chg="mod">
          <ac:chgData name="De Marinis, Roberta V." userId="dc24b251-f01b-455d-bf89-e2be86f657a2" providerId="ADAL" clId="{9EFB168F-D70C-449F-BBCC-81D1A8F940E2}" dt="2022-06-22T08:55:20.284" v="629"/>
          <ac:picMkLst>
            <pc:docMk/>
            <pc:sldMk cId="459337439" sldId="2146847138"/>
            <ac:picMk id="106" creationId="{8D47DB70-F3FE-EDA9-AA19-CC7CF4E3DCA7}"/>
          </ac:picMkLst>
        </pc:picChg>
        <pc:picChg chg="mod">
          <ac:chgData name="De Marinis, Roberta V." userId="dc24b251-f01b-455d-bf89-e2be86f657a2" providerId="ADAL" clId="{9EFB168F-D70C-449F-BBCC-81D1A8F940E2}" dt="2022-06-22T08:55:20.284" v="629"/>
          <ac:picMkLst>
            <pc:docMk/>
            <pc:sldMk cId="459337439" sldId="2146847138"/>
            <ac:picMk id="113" creationId="{73ABFFD8-7E38-7F66-22C9-467072BB1DDA}"/>
          </ac:picMkLst>
        </pc:picChg>
        <pc:picChg chg="mod">
          <ac:chgData name="De Marinis, Roberta V." userId="dc24b251-f01b-455d-bf89-e2be86f657a2" providerId="ADAL" clId="{9EFB168F-D70C-449F-BBCC-81D1A8F940E2}" dt="2022-06-22T08:55:20.284" v="629"/>
          <ac:picMkLst>
            <pc:docMk/>
            <pc:sldMk cId="459337439" sldId="2146847138"/>
            <ac:picMk id="114" creationId="{D271B17C-ABB4-F193-1C5D-00288A2A6920}"/>
          </ac:picMkLst>
        </pc:picChg>
        <pc:picChg chg="mod">
          <ac:chgData name="De Marinis, Roberta V." userId="dc24b251-f01b-455d-bf89-e2be86f657a2" providerId="ADAL" clId="{9EFB168F-D70C-449F-BBCC-81D1A8F940E2}" dt="2022-06-22T08:55:20.284" v="629"/>
          <ac:picMkLst>
            <pc:docMk/>
            <pc:sldMk cId="459337439" sldId="2146847138"/>
            <ac:picMk id="115" creationId="{0DF71149-1661-566A-4ECC-9BF208E9AEDB}"/>
          </ac:picMkLst>
        </pc:picChg>
        <pc:picChg chg="mod">
          <ac:chgData name="De Marinis, Roberta V." userId="dc24b251-f01b-455d-bf89-e2be86f657a2" providerId="ADAL" clId="{9EFB168F-D70C-449F-BBCC-81D1A8F940E2}" dt="2022-06-22T08:55:20.284" v="629"/>
          <ac:picMkLst>
            <pc:docMk/>
            <pc:sldMk cId="459337439" sldId="2146847138"/>
            <ac:picMk id="132" creationId="{2C6FEBD3-85F1-4785-9486-F52DB273DE2C}"/>
          </ac:picMkLst>
        </pc:picChg>
        <pc:picChg chg="mod">
          <ac:chgData name="De Marinis, Roberta V." userId="dc24b251-f01b-455d-bf89-e2be86f657a2" providerId="ADAL" clId="{9EFB168F-D70C-449F-BBCC-81D1A8F940E2}" dt="2022-06-22T08:55:20.284" v="629"/>
          <ac:picMkLst>
            <pc:docMk/>
            <pc:sldMk cId="459337439" sldId="2146847138"/>
            <ac:picMk id="133" creationId="{C9762275-7923-139F-A1CE-47B5BA8CE4C1}"/>
          </ac:picMkLst>
        </pc:picChg>
        <pc:picChg chg="mod">
          <ac:chgData name="De Marinis, Roberta V." userId="dc24b251-f01b-455d-bf89-e2be86f657a2" providerId="ADAL" clId="{9EFB168F-D70C-449F-BBCC-81D1A8F940E2}" dt="2022-06-22T08:55:20.284" v="629"/>
          <ac:picMkLst>
            <pc:docMk/>
            <pc:sldMk cId="459337439" sldId="2146847138"/>
            <ac:picMk id="134" creationId="{8EAFD82E-1443-08CC-5AAE-6DCECFFB325D}"/>
          </ac:picMkLst>
        </pc:picChg>
        <pc:picChg chg="mod">
          <ac:chgData name="De Marinis, Roberta V." userId="dc24b251-f01b-455d-bf89-e2be86f657a2" providerId="ADAL" clId="{9EFB168F-D70C-449F-BBCC-81D1A8F940E2}" dt="2022-06-22T08:55:20.284" v="629"/>
          <ac:picMkLst>
            <pc:docMk/>
            <pc:sldMk cId="459337439" sldId="2146847138"/>
            <ac:picMk id="136" creationId="{86D39A2D-A2F2-FCC2-E60E-413E0F9AA73D}"/>
          </ac:picMkLst>
        </pc:picChg>
        <pc:picChg chg="mod">
          <ac:chgData name="De Marinis, Roberta V." userId="dc24b251-f01b-455d-bf89-e2be86f657a2" providerId="ADAL" clId="{9EFB168F-D70C-449F-BBCC-81D1A8F940E2}" dt="2022-06-22T08:55:20.284" v="629"/>
          <ac:picMkLst>
            <pc:docMk/>
            <pc:sldMk cId="459337439" sldId="2146847138"/>
            <ac:picMk id="137" creationId="{9ED5987D-3951-CCF5-DB2F-712B89D0558C}"/>
          </ac:picMkLst>
        </pc:picChg>
        <pc:picChg chg="mod">
          <ac:chgData name="De Marinis, Roberta V." userId="dc24b251-f01b-455d-bf89-e2be86f657a2" providerId="ADAL" clId="{9EFB168F-D70C-449F-BBCC-81D1A8F940E2}" dt="2022-06-22T08:55:20.284" v="629"/>
          <ac:picMkLst>
            <pc:docMk/>
            <pc:sldMk cId="459337439" sldId="2146847138"/>
            <ac:picMk id="138" creationId="{0E6B57BD-1207-50DB-E10B-A258DB848CC5}"/>
          </ac:picMkLst>
        </pc:picChg>
        <pc:picChg chg="mod">
          <ac:chgData name="De Marinis, Roberta V." userId="dc24b251-f01b-455d-bf89-e2be86f657a2" providerId="ADAL" clId="{9EFB168F-D70C-449F-BBCC-81D1A8F940E2}" dt="2022-06-22T08:55:20.284" v="629"/>
          <ac:picMkLst>
            <pc:docMk/>
            <pc:sldMk cId="459337439" sldId="2146847138"/>
            <ac:picMk id="139" creationId="{60850B1B-41D8-C78C-5034-DD5749564B60}"/>
          </ac:picMkLst>
        </pc:picChg>
        <pc:picChg chg="mod">
          <ac:chgData name="De Marinis, Roberta V." userId="dc24b251-f01b-455d-bf89-e2be86f657a2" providerId="ADAL" clId="{9EFB168F-D70C-449F-BBCC-81D1A8F940E2}" dt="2022-06-22T08:55:20.284" v="629"/>
          <ac:picMkLst>
            <pc:docMk/>
            <pc:sldMk cId="459337439" sldId="2146847138"/>
            <ac:picMk id="140" creationId="{295D4783-D938-8BE8-DA53-B77D7579AAE2}"/>
          </ac:picMkLst>
        </pc:picChg>
        <pc:picChg chg="mod">
          <ac:chgData name="De Marinis, Roberta V." userId="dc24b251-f01b-455d-bf89-e2be86f657a2" providerId="ADAL" clId="{9EFB168F-D70C-449F-BBCC-81D1A8F940E2}" dt="2022-06-22T08:55:20.284" v="629"/>
          <ac:picMkLst>
            <pc:docMk/>
            <pc:sldMk cId="459337439" sldId="2146847138"/>
            <ac:picMk id="141" creationId="{D3080DAF-F474-BBC6-6A46-2D492D0C0326}"/>
          </ac:picMkLst>
        </pc:picChg>
        <pc:picChg chg="mod">
          <ac:chgData name="De Marinis, Roberta V." userId="dc24b251-f01b-455d-bf89-e2be86f657a2" providerId="ADAL" clId="{9EFB168F-D70C-449F-BBCC-81D1A8F940E2}" dt="2022-06-22T08:55:20.284" v="629"/>
          <ac:picMkLst>
            <pc:docMk/>
            <pc:sldMk cId="459337439" sldId="2146847138"/>
            <ac:picMk id="142" creationId="{C44698F2-609C-12BF-552F-24965C3C0D9D}"/>
          </ac:picMkLst>
        </pc:picChg>
        <pc:picChg chg="mod">
          <ac:chgData name="De Marinis, Roberta V." userId="dc24b251-f01b-455d-bf89-e2be86f657a2" providerId="ADAL" clId="{9EFB168F-D70C-449F-BBCC-81D1A8F940E2}" dt="2022-06-22T08:55:20.284" v="629"/>
          <ac:picMkLst>
            <pc:docMk/>
            <pc:sldMk cId="459337439" sldId="2146847138"/>
            <ac:picMk id="143" creationId="{8EB45371-7A1F-23E0-6B94-329608C53933}"/>
          </ac:picMkLst>
        </pc:picChg>
        <pc:picChg chg="mod">
          <ac:chgData name="De Marinis, Roberta V." userId="dc24b251-f01b-455d-bf89-e2be86f657a2" providerId="ADAL" clId="{9EFB168F-D70C-449F-BBCC-81D1A8F940E2}" dt="2022-06-22T08:55:20.284" v="629"/>
          <ac:picMkLst>
            <pc:docMk/>
            <pc:sldMk cId="459337439" sldId="2146847138"/>
            <ac:picMk id="145" creationId="{0B74DF54-DAE7-AABF-2872-05FD4AA215E8}"/>
          </ac:picMkLst>
        </pc:picChg>
        <pc:picChg chg="mod">
          <ac:chgData name="De Marinis, Roberta V." userId="dc24b251-f01b-455d-bf89-e2be86f657a2" providerId="ADAL" clId="{9EFB168F-D70C-449F-BBCC-81D1A8F940E2}" dt="2022-06-22T08:55:20.284" v="629"/>
          <ac:picMkLst>
            <pc:docMk/>
            <pc:sldMk cId="459337439" sldId="2146847138"/>
            <ac:picMk id="146" creationId="{F56402B5-AF57-2F80-DFAB-9908426E949B}"/>
          </ac:picMkLst>
        </pc:picChg>
        <pc:picChg chg="mod">
          <ac:chgData name="De Marinis, Roberta V." userId="dc24b251-f01b-455d-bf89-e2be86f657a2" providerId="ADAL" clId="{9EFB168F-D70C-449F-BBCC-81D1A8F940E2}" dt="2022-06-22T08:55:20.284" v="629"/>
          <ac:picMkLst>
            <pc:docMk/>
            <pc:sldMk cId="459337439" sldId="2146847138"/>
            <ac:picMk id="147" creationId="{E31CD929-4B09-CFC6-9926-DA1FBDC58422}"/>
          </ac:picMkLst>
        </pc:picChg>
        <pc:picChg chg="mod">
          <ac:chgData name="De Marinis, Roberta V." userId="dc24b251-f01b-455d-bf89-e2be86f657a2" providerId="ADAL" clId="{9EFB168F-D70C-449F-BBCC-81D1A8F940E2}" dt="2022-06-22T08:55:20.284" v="629"/>
          <ac:picMkLst>
            <pc:docMk/>
            <pc:sldMk cId="459337439" sldId="2146847138"/>
            <ac:picMk id="148" creationId="{1E68F550-FCFE-8F07-AAE3-91CDCFDE277D}"/>
          </ac:picMkLst>
        </pc:picChg>
        <pc:picChg chg="mod">
          <ac:chgData name="De Marinis, Roberta V." userId="dc24b251-f01b-455d-bf89-e2be86f657a2" providerId="ADAL" clId="{9EFB168F-D70C-449F-BBCC-81D1A8F940E2}" dt="2022-06-22T08:55:20.284" v="629"/>
          <ac:picMkLst>
            <pc:docMk/>
            <pc:sldMk cId="459337439" sldId="2146847138"/>
            <ac:picMk id="149" creationId="{D02C8A53-2920-7C6F-8045-A0AC13F8CB46}"/>
          </ac:picMkLst>
        </pc:picChg>
        <pc:picChg chg="mod">
          <ac:chgData name="De Marinis, Roberta V." userId="dc24b251-f01b-455d-bf89-e2be86f657a2" providerId="ADAL" clId="{9EFB168F-D70C-449F-BBCC-81D1A8F940E2}" dt="2022-06-22T08:55:20.284" v="629"/>
          <ac:picMkLst>
            <pc:docMk/>
            <pc:sldMk cId="459337439" sldId="2146847138"/>
            <ac:picMk id="150" creationId="{E8F6D383-D97B-164D-94DB-B037811874BD}"/>
          </ac:picMkLst>
        </pc:picChg>
        <pc:picChg chg="mod">
          <ac:chgData name="De Marinis, Roberta V." userId="dc24b251-f01b-455d-bf89-e2be86f657a2" providerId="ADAL" clId="{9EFB168F-D70C-449F-BBCC-81D1A8F940E2}" dt="2022-06-22T08:55:20.284" v="629"/>
          <ac:picMkLst>
            <pc:docMk/>
            <pc:sldMk cId="459337439" sldId="2146847138"/>
            <ac:picMk id="151" creationId="{AC1FA085-9A43-ACA2-B50B-BFB1DFF697D7}"/>
          </ac:picMkLst>
        </pc:picChg>
        <pc:picChg chg="mod">
          <ac:chgData name="De Marinis, Roberta V." userId="dc24b251-f01b-455d-bf89-e2be86f657a2" providerId="ADAL" clId="{9EFB168F-D70C-449F-BBCC-81D1A8F940E2}" dt="2022-06-22T08:55:20.284" v="629"/>
          <ac:picMkLst>
            <pc:docMk/>
            <pc:sldMk cId="459337439" sldId="2146847138"/>
            <ac:picMk id="153" creationId="{E898BDE2-C0F2-20D3-6B9D-88411CEFE7D6}"/>
          </ac:picMkLst>
        </pc:picChg>
        <pc:picChg chg="mod">
          <ac:chgData name="De Marinis, Roberta V." userId="dc24b251-f01b-455d-bf89-e2be86f657a2" providerId="ADAL" clId="{9EFB168F-D70C-449F-BBCC-81D1A8F940E2}" dt="2022-06-22T08:55:20.284" v="629"/>
          <ac:picMkLst>
            <pc:docMk/>
            <pc:sldMk cId="459337439" sldId="2146847138"/>
            <ac:picMk id="160" creationId="{1039B811-797D-E5FF-6D35-BE23BF2CB395}"/>
          </ac:picMkLst>
        </pc:picChg>
        <pc:picChg chg="mod">
          <ac:chgData name="De Marinis, Roberta V." userId="dc24b251-f01b-455d-bf89-e2be86f657a2" providerId="ADAL" clId="{9EFB168F-D70C-449F-BBCC-81D1A8F940E2}" dt="2022-06-22T08:55:20.284" v="629"/>
          <ac:picMkLst>
            <pc:docMk/>
            <pc:sldMk cId="459337439" sldId="2146847138"/>
            <ac:picMk id="161" creationId="{F2C5D9B4-EBBA-8BD3-30CB-CEB6A33FDC7A}"/>
          </ac:picMkLst>
        </pc:picChg>
        <pc:picChg chg="mod">
          <ac:chgData name="De Marinis, Roberta V." userId="dc24b251-f01b-455d-bf89-e2be86f657a2" providerId="ADAL" clId="{9EFB168F-D70C-449F-BBCC-81D1A8F940E2}" dt="2022-06-22T08:55:20.284" v="629"/>
          <ac:picMkLst>
            <pc:docMk/>
            <pc:sldMk cId="459337439" sldId="2146847138"/>
            <ac:picMk id="163" creationId="{5B2A7476-3CAB-AEC6-F286-11F4B3909CEE}"/>
          </ac:picMkLst>
        </pc:picChg>
        <pc:picChg chg="mod">
          <ac:chgData name="De Marinis, Roberta V." userId="dc24b251-f01b-455d-bf89-e2be86f657a2" providerId="ADAL" clId="{9EFB168F-D70C-449F-BBCC-81D1A8F940E2}" dt="2022-06-22T08:55:20.284" v="629"/>
          <ac:picMkLst>
            <pc:docMk/>
            <pc:sldMk cId="459337439" sldId="2146847138"/>
            <ac:picMk id="165" creationId="{642AED3D-7110-0CAA-6555-46B81F424D82}"/>
          </ac:picMkLst>
        </pc:picChg>
        <pc:picChg chg="mod">
          <ac:chgData name="De Marinis, Roberta V." userId="dc24b251-f01b-455d-bf89-e2be86f657a2" providerId="ADAL" clId="{9EFB168F-D70C-449F-BBCC-81D1A8F940E2}" dt="2022-06-22T08:55:20.284" v="629"/>
          <ac:picMkLst>
            <pc:docMk/>
            <pc:sldMk cId="459337439" sldId="2146847138"/>
            <ac:picMk id="167" creationId="{422B4004-5D9F-23EC-0328-062C0926AEF9}"/>
          </ac:picMkLst>
        </pc:picChg>
        <pc:picChg chg="mod">
          <ac:chgData name="De Marinis, Roberta V." userId="dc24b251-f01b-455d-bf89-e2be86f657a2" providerId="ADAL" clId="{9EFB168F-D70C-449F-BBCC-81D1A8F940E2}" dt="2022-06-22T08:55:20.284" v="629"/>
          <ac:picMkLst>
            <pc:docMk/>
            <pc:sldMk cId="459337439" sldId="2146847138"/>
            <ac:picMk id="168" creationId="{DEAAFDF7-1B3E-FB04-96A2-B769B671BA94}"/>
          </ac:picMkLst>
        </pc:picChg>
        <pc:picChg chg="mod">
          <ac:chgData name="De Marinis, Roberta V." userId="dc24b251-f01b-455d-bf89-e2be86f657a2" providerId="ADAL" clId="{9EFB168F-D70C-449F-BBCC-81D1A8F940E2}" dt="2022-06-22T08:55:20.284" v="629"/>
          <ac:picMkLst>
            <pc:docMk/>
            <pc:sldMk cId="459337439" sldId="2146847138"/>
            <ac:picMk id="169" creationId="{9EC531A5-A813-8EFA-2D69-B4A7774A4FC6}"/>
          </ac:picMkLst>
        </pc:picChg>
        <pc:picChg chg="mod">
          <ac:chgData name="De Marinis, Roberta V." userId="dc24b251-f01b-455d-bf89-e2be86f657a2" providerId="ADAL" clId="{9EFB168F-D70C-449F-BBCC-81D1A8F940E2}" dt="2022-06-22T08:55:20.284" v="629"/>
          <ac:picMkLst>
            <pc:docMk/>
            <pc:sldMk cId="459337439" sldId="2146847138"/>
            <ac:picMk id="170" creationId="{27D969A3-27F4-A14E-103E-043F5EEA304C}"/>
          </ac:picMkLst>
        </pc:picChg>
        <pc:picChg chg="mod">
          <ac:chgData name="De Marinis, Roberta V." userId="dc24b251-f01b-455d-bf89-e2be86f657a2" providerId="ADAL" clId="{9EFB168F-D70C-449F-BBCC-81D1A8F940E2}" dt="2022-06-22T08:55:20.284" v="629"/>
          <ac:picMkLst>
            <pc:docMk/>
            <pc:sldMk cId="459337439" sldId="2146847138"/>
            <ac:picMk id="174" creationId="{8EC4F1B4-4CCB-E817-FCC3-319AB9DFC422}"/>
          </ac:picMkLst>
        </pc:picChg>
        <pc:picChg chg="mod">
          <ac:chgData name="De Marinis, Roberta V." userId="dc24b251-f01b-455d-bf89-e2be86f657a2" providerId="ADAL" clId="{9EFB168F-D70C-449F-BBCC-81D1A8F940E2}" dt="2022-06-22T08:55:20.284" v="629"/>
          <ac:picMkLst>
            <pc:docMk/>
            <pc:sldMk cId="459337439" sldId="2146847138"/>
            <ac:picMk id="178" creationId="{2740A717-426A-87DC-4FA8-A5FD114812E4}"/>
          </ac:picMkLst>
        </pc:picChg>
        <pc:picChg chg="mod">
          <ac:chgData name="De Marinis, Roberta V." userId="dc24b251-f01b-455d-bf89-e2be86f657a2" providerId="ADAL" clId="{9EFB168F-D70C-449F-BBCC-81D1A8F940E2}" dt="2022-06-22T08:55:20.284" v="629"/>
          <ac:picMkLst>
            <pc:docMk/>
            <pc:sldMk cId="459337439" sldId="2146847138"/>
            <ac:picMk id="179" creationId="{55FBBDAA-30AD-8E82-7B52-DC3E1840AC28}"/>
          </ac:picMkLst>
        </pc:picChg>
        <pc:picChg chg="mod">
          <ac:chgData name="De Marinis, Roberta V." userId="dc24b251-f01b-455d-bf89-e2be86f657a2" providerId="ADAL" clId="{9EFB168F-D70C-449F-BBCC-81D1A8F940E2}" dt="2022-06-22T08:55:20.284" v="629"/>
          <ac:picMkLst>
            <pc:docMk/>
            <pc:sldMk cId="459337439" sldId="2146847138"/>
            <ac:picMk id="181" creationId="{585E4EA0-A348-9BB5-A444-54CFEFB43C38}"/>
          </ac:picMkLst>
        </pc:picChg>
        <pc:picChg chg="mod">
          <ac:chgData name="De Marinis, Roberta V." userId="dc24b251-f01b-455d-bf89-e2be86f657a2" providerId="ADAL" clId="{9EFB168F-D70C-449F-BBCC-81D1A8F940E2}" dt="2022-06-22T08:55:20.284" v="629"/>
          <ac:picMkLst>
            <pc:docMk/>
            <pc:sldMk cId="459337439" sldId="2146847138"/>
            <ac:picMk id="182" creationId="{00312562-BDA5-98CB-31C9-3C2B9CADD025}"/>
          </ac:picMkLst>
        </pc:picChg>
        <pc:picChg chg="mod">
          <ac:chgData name="De Marinis, Roberta V." userId="dc24b251-f01b-455d-bf89-e2be86f657a2" providerId="ADAL" clId="{9EFB168F-D70C-449F-BBCC-81D1A8F940E2}" dt="2022-06-22T08:55:20.284" v="629"/>
          <ac:picMkLst>
            <pc:docMk/>
            <pc:sldMk cId="459337439" sldId="2146847138"/>
            <ac:picMk id="183" creationId="{17C159A5-748E-5C6B-3900-531E41F7EDA4}"/>
          </ac:picMkLst>
        </pc:picChg>
        <pc:picChg chg="mod">
          <ac:chgData name="De Marinis, Roberta V." userId="dc24b251-f01b-455d-bf89-e2be86f657a2" providerId="ADAL" clId="{9EFB168F-D70C-449F-BBCC-81D1A8F940E2}" dt="2022-06-22T08:55:20.284" v="629"/>
          <ac:picMkLst>
            <pc:docMk/>
            <pc:sldMk cId="459337439" sldId="2146847138"/>
            <ac:picMk id="184" creationId="{309AB9D3-D78F-B413-CB68-3CA924AC1DCB}"/>
          </ac:picMkLst>
        </pc:picChg>
        <pc:picChg chg="add del mod">
          <ac:chgData name="De Marinis, Roberta V." userId="dc24b251-f01b-455d-bf89-e2be86f657a2" providerId="ADAL" clId="{9EFB168F-D70C-449F-BBCC-81D1A8F940E2}" dt="2022-06-22T08:57:38.465" v="646" actId="478"/>
          <ac:picMkLst>
            <pc:docMk/>
            <pc:sldMk cId="459337439" sldId="2146847138"/>
            <ac:picMk id="185" creationId="{C146638A-7553-F58B-A2F0-ABBCDDC5FB1E}"/>
          </ac:picMkLst>
        </pc:picChg>
        <pc:picChg chg="add del mod">
          <ac:chgData name="De Marinis, Roberta V." userId="dc24b251-f01b-455d-bf89-e2be86f657a2" providerId="ADAL" clId="{9EFB168F-D70C-449F-BBCC-81D1A8F940E2}" dt="2022-06-22T08:57:38.465" v="646" actId="478"/>
          <ac:picMkLst>
            <pc:docMk/>
            <pc:sldMk cId="459337439" sldId="2146847138"/>
            <ac:picMk id="186" creationId="{B609C957-3F99-13CF-9676-5C0847FA3DDD}"/>
          </ac:picMkLst>
        </pc:picChg>
        <pc:picChg chg="add del mod">
          <ac:chgData name="De Marinis, Roberta V." userId="dc24b251-f01b-455d-bf89-e2be86f657a2" providerId="ADAL" clId="{9EFB168F-D70C-449F-BBCC-81D1A8F940E2}" dt="2022-06-22T08:57:38.465" v="646" actId="478"/>
          <ac:picMkLst>
            <pc:docMk/>
            <pc:sldMk cId="459337439" sldId="2146847138"/>
            <ac:picMk id="187" creationId="{F1EBDF02-2091-2867-3A24-3505CF2BB85F}"/>
          </ac:picMkLst>
        </pc:picChg>
        <pc:picChg chg="add del mod">
          <ac:chgData name="De Marinis, Roberta V." userId="dc24b251-f01b-455d-bf89-e2be86f657a2" providerId="ADAL" clId="{9EFB168F-D70C-449F-BBCC-81D1A8F940E2}" dt="2022-06-22T08:57:38.465" v="646" actId="478"/>
          <ac:picMkLst>
            <pc:docMk/>
            <pc:sldMk cId="459337439" sldId="2146847138"/>
            <ac:picMk id="188" creationId="{96F4A8A6-D453-E84E-88C5-42398B831F48}"/>
          </ac:picMkLst>
        </pc:picChg>
        <pc:picChg chg="add del mod">
          <ac:chgData name="De Marinis, Roberta V." userId="dc24b251-f01b-455d-bf89-e2be86f657a2" providerId="ADAL" clId="{9EFB168F-D70C-449F-BBCC-81D1A8F940E2}" dt="2022-06-22T08:57:38.465" v="646" actId="478"/>
          <ac:picMkLst>
            <pc:docMk/>
            <pc:sldMk cId="459337439" sldId="2146847138"/>
            <ac:picMk id="189" creationId="{5E72D2E8-9882-7C61-F55C-002A18BAFD94}"/>
          </ac:picMkLst>
        </pc:picChg>
        <pc:picChg chg="add del mod">
          <ac:chgData name="De Marinis, Roberta V." userId="dc24b251-f01b-455d-bf89-e2be86f657a2" providerId="ADAL" clId="{9EFB168F-D70C-449F-BBCC-81D1A8F940E2}" dt="2022-06-22T08:57:38.465" v="646" actId="478"/>
          <ac:picMkLst>
            <pc:docMk/>
            <pc:sldMk cId="459337439" sldId="2146847138"/>
            <ac:picMk id="190" creationId="{F87B8CE9-919E-5988-D6A6-CCC22CA4F537}"/>
          </ac:picMkLst>
        </pc:picChg>
        <pc:picChg chg="add del mod">
          <ac:chgData name="De Marinis, Roberta V." userId="dc24b251-f01b-455d-bf89-e2be86f657a2" providerId="ADAL" clId="{9EFB168F-D70C-449F-BBCC-81D1A8F940E2}" dt="2022-06-22T08:57:38.465" v="646" actId="478"/>
          <ac:picMkLst>
            <pc:docMk/>
            <pc:sldMk cId="459337439" sldId="2146847138"/>
            <ac:picMk id="191" creationId="{65A3487F-7452-BEAF-063E-593C4127A745}"/>
          </ac:picMkLst>
        </pc:picChg>
        <pc:picChg chg="add del mod">
          <ac:chgData name="De Marinis, Roberta V." userId="dc24b251-f01b-455d-bf89-e2be86f657a2" providerId="ADAL" clId="{9EFB168F-D70C-449F-BBCC-81D1A8F940E2}" dt="2022-06-22T08:57:38.465" v="646" actId="478"/>
          <ac:picMkLst>
            <pc:docMk/>
            <pc:sldMk cId="459337439" sldId="2146847138"/>
            <ac:picMk id="192" creationId="{CD3EDC01-951C-CB4A-3398-EB077F91AC44}"/>
          </ac:picMkLst>
        </pc:picChg>
        <pc:picChg chg="add del mod">
          <ac:chgData name="De Marinis, Roberta V." userId="dc24b251-f01b-455d-bf89-e2be86f657a2" providerId="ADAL" clId="{9EFB168F-D70C-449F-BBCC-81D1A8F940E2}" dt="2022-06-22T08:57:38.465" v="646" actId="478"/>
          <ac:picMkLst>
            <pc:docMk/>
            <pc:sldMk cId="459337439" sldId="2146847138"/>
            <ac:picMk id="193" creationId="{3853B23D-0CBA-F975-6618-900BB0BFCF9A}"/>
          </ac:picMkLst>
        </pc:picChg>
        <pc:picChg chg="add del mod">
          <ac:chgData name="De Marinis, Roberta V." userId="dc24b251-f01b-455d-bf89-e2be86f657a2" providerId="ADAL" clId="{9EFB168F-D70C-449F-BBCC-81D1A8F940E2}" dt="2022-06-22T08:57:38.465" v="646" actId="478"/>
          <ac:picMkLst>
            <pc:docMk/>
            <pc:sldMk cId="459337439" sldId="2146847138"/>
            <ac:picMk id="194" creationId="{5E6DB1C6-2B20-05A6-5A2A-35E0DA99069C}"/>
          </ac:picMkLst>
        </pc:picChg>
        <pc:picChg chg="add del mod">
          <ac:chgData name="De Marinis, Roberta V." userId="dc24b251-f01b-455d-bf89-e2be86f657a2" providerId="ADAL" clId="{9EFB168F-D70C-449F-BBCC-81D1A8F940E2}" dt="2022-06-22T08:57:38.465" v="646" actId="478"/>
          <ac:picMkLst>
            <pc:docMk/>
            <pc:sldMk cId="459337439" sldId="2146847138"/>
            <ac:picMk id="195" creationId="{00F25077-0B92-72B0-E286-5077958DA819}"/>
          </ac:picMkLst>
        </pc:picChg>
        <pc:picChg chg="add del mod">
          <ac:chgData name="De Marinis, Roberta V." userId="dc24b251-f01b-455d-bf89-e2be86f657a2" providerId="ADAL" clId="{9EFB168F-D70C-449F-BBCC-81D1A8F940E2}" dt="2022-06-22T08:57:38.465" v="646" actId="478"/>
          <ac:picMkLst>
            <pc:docMk/>
            <pc:sldMk cId="459337439" sldId="2146847138"/>
            <ac:picMk id="196" creationId="{9B4E3E21-40C1-11A1-E78C-17A1A10B2471}"/>
          </ac:picMkLst>
        </pc:picChg>
        <pc:picChg chg="add del mod">
          <ac:chgData name="De Marinis, Roberta V." userId="dc24b251-f01b-455d-bf89-e2be86f657a2" providerId="ADAL" clId="{9EFB168F-D70C-449F-BBCC-81D1A8F940E2}" dt="2022-06-22T08:57:38.465" v="646" actId="478"/>
          <ac:picMkLst>
            <pc:docMk/>
            <pc:sldMk cId="459337439" sldId="2146847138"/>
            <ac:picMk id="197" creationId="{93625198-7A22-3CB2-F49B-253F75769188}"/>
          </ac:picMkLst>
        </pc:picChg>
        <pc:picChg chg="add del mod">
          <ac:chgData name="De Marinis, Roberta V." userId="dc24b251-f01b-455d-bf89-e2be86f657a2" providerId="ADAL" clId="{9EFB168F-D70C-449F-BBCC-81D1A8F940E2}" dt="2022-06-22T08:57:38.465" v="646" actId="478"/>
          <ac:picMkLst>
            <pc:docMk/>
            <pc:sldMk cId="459337439" sldId="2146847138"/>
            <ac:picMk id="198" creationId="{5A67E3AE-224C-431F-4405-1E279ED9F650}"/>
          </ac:picMkLst>
        </pc:picChg>
        <pc:picChg chg="add del mod">
          <ac:chgData name="De Marinis, Roberta V." userId="dc24b251-f01b-455d-bf89-e2be86f657a2" providerId="ADAL" clId="{9EFB168F-D70C-449F-BBCC-81D1A8F940E2}" dt="2022-06-22T08:57:38.465" v="646" actId="478"/>
          <ac:picMkLst>
            <pc:docMk/>
            <pc:sldMk cId="459337439" sldId="2146847138"/>
            <ac:picMk id="199" creationId="{40D706DE-F377-D800-1F2A-DD8ED81D8FE0}"/>
          </ac:picMkLst>
        </pc:picChg>
        <pc:picChg chg="mod">
          <ac:chgData name="De Marinis, Roberta V." userId="dc24b251-f01b-455d-bf89-e2be86f657a2" providerId="ADAL" clId="{9EFB168F-D70C-449F-BBCC-81D1A8F940E2}" dt="2022-06-22T08:57:39.727" v="647"/>
          <ac:picMkLst>
            <pc:docMk/>
            <pc:sldMk cId="459337439" sldId="2146847138"/>
            <ac:picMk id="201" creationId="{6DDC81CC-394F-FFE0-FC22-7CF6D1CCD20B}"/>
          </ac:picMkLst>
        </pc:picChg>
        <pc:picChg chg="mod">
          <ac:chgData name="De Marinis, Roberta V." userId="dc24b251-f01b-455d-bf89-e2be86f657a2" providerId="ADAL" clId="{9EFB168F-D70C-449F-BBCC-81D1A8F940E2}" dt="2022-06-22T08:57:39.727" v="647"/>
          <ac:picMkLst>
            <pc:docMk/>
            <pc:sldMk cId="459337439" sldId="2146847138"/>
            <ac:picMk id="208" creationId="{4BACDDFB-B387-EE4B-9A0C-3E331C182D0E}"/>
          </ac:picMkLst>
        </pc:picChg>
        <pc:picChg chg="mod">
          <ac:chgData name="De Marinis, Roberta V." userId="dc24b251-f01b-455d-bf89-e2be86f657a2" providerId="ADAL" clId="{9EFB168F-D70C-449F-BBCC-81D1A8F940E2}" dt="2022-06-22T08:57:39.727" v="647"/>
          <ac:picMkLst>
            <pc:docMk/>
            <pc:sldMk cId="459337439" sldId="2146847138"/>
            <ac:picMk id="209" creationId="{D303DB43-90E4-AEF1-979E-08941A9323A9}"/>
          </ac:picMkLst>
        </pc:picChg>
        <pc:picChg chg="mod">
          <ac:chgData name="De Marinis, Roberta V." userId="dc24b251-f01b-455d-bf89-e2be86f657a2" providerId="ADAL" clId="{9EFB168F-D70C-449F-BBCC-81D1A8F940E2}" dt="2022-06-22T08:57:39.727" v="647"/>
          <ac:picMkLst>
            <pc:docMk/>
            <pc:sldMk cId="459337439" sldId="2146847138"/>
            <ac:picMk id="210" creationId="{2A952D2B-8802-FD6E-F1D7-1F015476E3EB}"/>
          </ac:picMkLst>
        </pc:picChg>
        <pc:picChg chg="mod">
          <ac:chgData name="De Marinis, Roberta V." userId="dc24b251-f01b-455d-bf89-e2be86f657a2" providerId="ADAL" clId="{9EFB168F-D70C-449F-BBCC-81D1A8F940E2}" dt="2022-06-22T08:57:39.727" v="647"/>
          <ac:picMkLst>
            <pc:docMk/>
            <pc:sldMk cId="459337439" sldId="2146847138"/>
            <ac:picMk id="228" creationId="{F16937AB-772B-0EFA-CAF7-333F83891B23}"/>
          </ac:picMkLst>
        </pc:picChg>
        <pc:picChg chg="mod">
          <ac:chgData name="De Marinis, Roberta V." userId="dc24b251-f01b-455d-bf89-e2be86f657a2" providerId="ADAL" clId="{9EFB168F-D70C-449F-BBCC-81D1A8F940E2}" dt="2022-06-22T08:57:39.727" v="647"/>
          <ac:picMkLst>
            <pc:docMk/>
            <pc:sldMk cId="459337439" sldId="2146847138"/>
            <ac:picMk id="229" creationId="{4DAE0B65-6D0A-51BA-76FB-F504F0588598}"/>
          </ac:picMkLst>
        </pc:picChg>
        <pc:picChg chg="mod">
          <ac:chgData name="De Marinis, Roberta V." userId="dc24b251-f01b-455d-bf89-e2be86f657a2" providerId="ADAL" clId="{9EFB168F-D70C-449F-BBCC-81D1A8F940E2}" dt="2022-06-22T08:57:39.727" v="647"/>
          <ac:picMkLst>
            <pc:docMk/>
            <pc:sldMk cId="459337439" sldId="2146847138"/>
            <ac:picMk id="230" creationId="{BC41F6C6-D5FF-D6C5-D282-9D0FFAC98D01}"/>
          </ac:picMkLst>
        </pc:picChg>
        <pc:picChg chg="mod">
          <ac:chgData name="De Marinis, Roberta V." userId="dc24b251-f01b-455d-bf89-e2be86f657a2" providerId="ADAL" clId="{9EFB168F-D70C-449F-BBCC-81D1A8F940E2}" dt="2022-06-22T08:57:39.727" v="647"/>
          <ac:picMkLst>
            <pc:docMk/>
            <pc:sldMk cId="459337439" sldId="2146847138"/>
            <ac:picMk id="231" creationId="{69E32A10-6CDD-68F6-247A-F95A4B75F5DF}"/>
          </ac:picMkLst>
        </pc:picChg>
        <pc:picChg chg="mod">
          <ac:chgData name="De Marinis, Roberta V." userId="dc24b251-f01b-455d-bf89-e2be86f657a2" providerId="ADAL" clId="{9EFB168F-D70C-449F-BBCC-81D1A8F940E2}" dt="2022-06-22T08:57:39.727" v="647"/>
          <ac:picMkLst>
            <pc:docMk/>
            <pc:sldMk cId="459337439" sldId="2146847138"/>
            <ac:picMk id="232" creationId="{A87A8612-0CFB-1C3F-1ACA-E745764CE587}"/>
          </ac:picMkLst>
        </pc:picChg>
        <pc:picChg chg="mod">
          <ac:chgData name="De Marinis, Roberta V." userId="dc24b251-f01b-455d-bf89-e2be86f657a2" providerId="ADAL" clId="{9EFB168F-D70C-449F-BBCC-81D1A8F940E2}" dt="2022-06-22T08:57:39.727" v="647"/>
          <ac:picMkLst>
            <pc:docMk/>
            <pc:sldMk cId="459337439" sldId="2146847138"/>
            <ac:picMk id="233" creationId="{8E93F551-9278-7918-5C54-1403AE86FE8E}"/>
          </ac:picMkLst>
        </pc:picChg>
        <pc:picChg chg="mod">
          <ac:chgData name="De Marinis, Roberta V." userId="dc24b251-f01b-455d-bf89-e2be86f657a2" providerId="ADAL" clId="{9EFB168F-D70C-449F-BBCC-81D1A8F940E2}" dt="2022-06-22T08:57:39.727" v="647"/>
          <ac:picMkLst>
            <pc:docMk/>
            <pc:sldMk cId="459337439" sldId="2146847138"/>
            <ac:picMk id="234" creationId="{F812AC01-73BC-3006-85EF-BD53D1FA63F5}"/>
          </ac:picMkLst>
        </pc:picChg>
        <pc:picChg chg="mod">
          <ac:chgData name="De Marinis, Roberta V." userId="dc24b251-f01b-455d-bf89-e2be86f657a2" providerId="ADAL" clId="{9EFB168F-D70C-449F-BBCC-81D1A8F940E2}" dt="2022-06-22T08:57:39.727" v="647"/>
          <ac:picMkLst>
            <pc:docMk/>
            <pc:sldMk cId="459337439" sldId="2146847138"/>
            <ac:picMk id="235" creationId="{363E04B5-71AC-AB2E-5FBA-D0F4550820D8}"/>
          </ac:picMkLst>
        </pc:picChg>
        <pc:picChg chg="mod">
          <ac:chgData name="De Marinis, Roberta V." userId="dc24b251-f01b-455d-bf89-e2be86f657a2" providerId="ADAL" clId="{9EFB168F-D70C-449F-BBCC-81D1A8F940E2}" dt="2022-06-22T08:57:39.727" v="647"/>
          <ac:picMkLst>
            <pc:docMk/>
            <pc:sldMk cId="459337439" sldId="2146847138"/>
            <ac:picMk id="236" creationId="{97AC2CE8-10F0-AC3B-9F33-25291A9D4706}"/>
          </ac:picMkLst>
        </pc:picChg>
        <pc:picChg chg="mod">
          <ac:chgData name="De Marinis, Roberta V." userId="dc24b251-f01b-455d-bf89-e2be86f657a2" providerId="ADAL" clId="{9EFB168F-D70C-449F-BBCC-81D1A8F940E2}" dt="2022-06-22T08:57:39.727" v="647"/>
          <ac:picMkLst>
            <pc:docMk/>
            <pc:sldMk cId="459337439" sldId="2146847138"/>
            <ac:picMk id="237" creationId="{FA94BE83-55D1-83BE-26DC-36D75B194738}"/>
          </ac:picMkLst>
        </pc:picChg>
        <pc:picChg chg="mod">
          <ac:chgData name="De Marinis, Roberta V." userId="dc24b251-f01b-455d-bf89-e2be86f657a2" providerId="ADAL" clId="{9EFB168F-D70C-449F-BBCC-81D1A8F940E2}" dt="2022-06-22T08:57:39.727" v="647"/>
          <ac:picMkLst>
            <pc:docMk/>
            <pc:sldMk cId="459337439" sldId="2146847138"/>
            <ac:picMk id="238" creationId="{1D632117-AE17-822A-3F99-33A236FD8A76}"/>
          </ac:picMkLst>
        </pc:picChg>
        <pc:picChg chg="mod">
          <ac:chgData name="De Marinis, Roberta V." userId="dc24b251-f01b-455d-bf89-e2be86f657a2" providerId="ADAL" clId="{9EFB168F-D70C-449F-BBCC-81D1A8F940E2}" dt="2022-06-22T08:57:39.727" v="647"/>
          <ac:picMkLst>
            <pc:docMk/>
            <pc:sldMk cId="459337439" sldId="2146847138"/>
            <ac:picMk id="239" creationId="{38FBA2D0-0073-8154-56F6-99C7D18F0440}"/>
          </ac:picMkLst>
        </pc:picChg>
        <pc:picChg chg="mod">
          <ac:chgData name="De Marinis, Roberta V." userId="dc24b251-f01b-455d-bf89-e2be86f657a2" providerId="ADAL" clId="{9EFB168F-D70C-449F-BBCC-81D1A8F940E2}" dt="2022-06-22T08:57:39.727" v="647"/>
          <ac:picMkLst>
            <pc:docMk/>
            <pc:sldMk cId="459337439" sldId="2146847138"/>
            <ac:picMk id="240" creationId="{20DB8174-3E7A-0C68-C43D-016F55693F6C}"/>
          </ac:picMkLst>
        </pc:picChg>
        <pc:picChg chg="add del mod">
          <ac:chgData name="De Marinis, Roberta V." userId="dc24b251-f01b-455d-bf89-e2be86f657a2" providerId="ADAL" clId="{9EFB168F-D70C-449F-BBCC-81D1A8F940E2}" dt="2022-06-22T09:01:28.360" v="689" actId="478"/>
          <ac:picMkLst>
            <pc:docMk/>
            <pc:sldMk cId="459337439" sldId="2146847138"/>
            <ac:picMk id="241" creationId="{62C95B60-590C-E80C-059E-7FA37D20F191}"/>
          </ac:picMkLst>
        </pc:picChg>
        <pc:picChg chg="mod">
          <ac:chgData name="De Marinis, Roberta V." userId="dc24b251-f01b-455d-bf89-e2be86f657a2" providerId="ADAL" clId="{9EFB168F-D70C-449F-BBCC-81D1A8F940E2}" dt="2022-06-22T08:57:39.727" v="647"/>
          <ac:picMkLst>
            <pc:docMk/>
            <pc:sldMk cId="459337439" sldId="2146847138"/>
            <ac:picMk id="242" creationId="{BF18971E-BB6D-B0C3-8176-A844D356253C}"/>
          </ac:picMkLst>
        </pc:picChg>
        <pc:picChg chg="mod">
          <ac:chgData name="De Marinis, Roberta V." userId="dc24b251-f01b-455d-bf89-e2be86f657a2" providerId="ADAL" clId="{9EFB168F-D70C-449F-BBCC-81D1A8F940E2}" dt="2022-06-22T08:57:39.727" v="647"/>
          <ac:picMkLst>
            <pc:docMk/>
            <pc:sldMk cId="459337439" sldId="2146847138"/>
            <ac:picMk id="243" creationId="{0719CE87-543B-2AD1-8578-32424513ADCF}"/>
          </ac:picMkLst>
        </pc:picChg>
        <pc:picChg chg="mod">
          <ac:chgData name="De Marinis, Roberta V." userId="dc24b251-f01b-455d-bf89-e2be86f657a2" providerId="ADAL" clId="{9EFB168F-D70C-449F-BBCC-81D1A8F940E2}" dt="2022-06-22T08:57:39.727" v="647"/>
          <ac:picMkLst>
            <pc:docMk/>
            <pc:sldMk cId="459337439" sldId="2146847138"/>
            <ac:picMk id="244" creationId="{610FC322-4184-A7B5-DC76-D1FF39863D57}"/>
          </ac:picMkLst>
        </pc:picChg>
        <pc:picChg chg="mod">
          <ac:chgData name="De Marinis, Roberta V." userId="dc24b251-f01b-455d-bf89-e2be86f657a2" providerId="ADAL" clId="{9EFB168F-D70C-449F-BBCC-81D1A8F940E2}" dt="2022-06-22T08:57:39.727" v="647"/>
          <ac:picMkLst>
            <pc:docMk/>
            <pc:sldMk cId="459337439" sldId="2146847138"/>
            <ac:picMk id="245" creationId="{4A0502B3-A639-B6A6-21CB-EDE3E627A7E5}"/>
          </ac:picMkLst>
        </pc:picChg>
        <pc:picChg chg="mod">
          <ac:chgData name="De Marinis, Roberta V." userId="dc24b251-f01b-455d-bf89-e2be86f657a2" providerId="ADAL" clId="{9EFB168F-D70C-449F-BBCC-81D1A8F940E2}" dt="2022-06-22T08:57:39.727" v="647"/>
          <ac:picMkLst>
            <pc:docMk/>
            <pc:sldMk cId="459337439" sldId="2146847138"/>
            <ac:picMk id="247" creationId="{8DD298B3-09CB-FEA2-8CA4-CCC772A8C040}"/>
          </ac:picMkLst>
        </pc:picChg>
        <pc:picChg chg="mod">
          <ac:chgData name="De Marinis, Roberta V." userId="dc24b251-f01b-455d-bf89-e2be86f657a2" providerId="ADAL" clId="{9EFB168F-D70C-449F-BBCC-81D1A8F940E2}" dt="2022-06-22T09:01:32.448" v="696" actId="1076"/>
          <ac:picMkLst>
            <pc:docMk/>
            <pc:sldMk cId="459337439" sldId="2146847138"/>
            <ac:picMk id="257" creationId="{EBFD7053-4350-0FFF-454B-548230AF3BFA}"/>
          </ac:picMkLst>
        </pc:picChg>
        <pc:picChg chg="add del mod">
          <ac:chgData name="De Marinis, Roberta V." userId="dc24b251-f01b-455d-bf89-e2be86f657a2" providerId="ADAL" clId="{9EFB168F-D70C-449F-BBCC-81D1A8F940E2}" dt="2022-06-22T09:01:31.357" v="694" actId="478"/>
          <ac:picMkLst>
            <pc:docMk/>
            <pc:sldMk cId="459337439" sldId="2146847138"/>
            <ac:picMk id="258" creationId="{04503925-B30E-5E37-AAD9-AC3E420A19FD}"/>
          </ac:picMkLst>
        </pc:picChg>
        <pc:picChg chg="mod">
          <ac:chgData name="De Marinis, Roberta V." userId="dc24b251-f01b-455d-bf89-e2be86f657a2" providerId="ADAL" clId="{9EFB168F-D70C-449F-BBCC-81D1A8F940E2}" dt="2022-06-22T08:57:39.727" v="647"/>
          <ac:picMkLst>
            <pc:docMk/>
            <pc:sldMk cId="459337439" sldId="2146847138"/>
            <ac:picMk id="260" creationId="{71A72EF7-9237-F988-238D-5FA6EC9343DF}"/>
          </ac:picMkLst>
        </pc:picChg>
        <pc:picChg chg="mod">
          <ac:chgData name="De Marinis, Roberta V." userId="dc24b251-f01b-455d-bf89-e2be86f657a2" providerId="ADAL" clId="{9EFB168F-D70C-449F-BBCC-81D1A8F940E2}" dt="2022-06-22T09:02:35.676" v="709" actId="1076"/>
          <ac:picMkLst>
            <pc:docMk/>
            <pc:sldMk cId="459337439" sldId="2146847138"/>
            <ac:picMk id="262" creationId="{19DE44AE-96A4-AB2F-C45C-2450C131CC78}"/>
          </ac:picMkLst>
        </pc:picChg>
        <pc:picChg chg="mod">
          <ac:chgData name="De Marinis, Roberta V." userId="dc24b251-f01b-455d-bf89-e2be86f657a2" providerId="ADAL" clId="{9EFB168F-D70C-449F-BBCC-81D1A8F940E2}" dt="2022-06-22T08:57:39.727" v="647"/>
          <ac:picMkLst>
            <pc:docMk/>
            <pc:sldMk cId="459337439" sldId="2146847138"/>
            <ac:picMk id="264" creationId="{D882590E-BB9F-0444-AE0D-4F896EA74EEF}"/>
          </ac:picMkLst>
        </pc:picChg>
        <pc:picChg chg="mod">
          <ac:chgData name="De Marinis, Roberta V." userId="dc24b251-f01b-455d-bf89-e2be86f657a2" providerId="ADAL" clId="{9EFB168F-D70C-449F-BBCC-81D1A8F940E2}" dt="2022-06-22T08:57:39.727" v="647"/>
          <ac:picMkLst>
            <pc:docMk/>
            <pc:sldMk cId="459337439" sldId="2146847138"/>
            <ac:picMk id="265" creationId="{1D996F79-C545-720F-CBB1-81CE226E2425}"/>
          </ac:picMkLst>
        </pc:picChg>
        <pc:picChg chg="mod">
          <ac:chgData name="De Marinis, Roberta V." userId="dc24b251-f01b-455d-bf89-e2be86f657a2" providerId="ADAL" clId="{9EFB168F-D70C-449F-BBCC-81D1A8F940E2}" dt="2022-06-22T08:57:39.727" v="647"/>
          <ac:picMkLst>
            <pc:docMk/>
            <pc:sldMk cId="459337439" sldId="2146847138"/>
            <ac:picMk id="266" creationId="{CE242642-F7FF-9067-6FE1-4ACF37D571AF}"/>
          </ac:picMkLst>
        </pc:picChg>
        <pc:picChg chg="mod">
          <ac:chgData name="De Marinis, Roberta V." userId="dc24b251-f01b-455d-bf89-e2be86f657a2" providerId="ADAL" clId="{9EFB168F-D70C-449F-BBCC-81D1A8F940E2}" dt="2022-06-22T08:57:39.727" v="647"/>
          <ac:picMkLst>
            <pc:docMk/>
            <pc:sldMk cId="459337439" sldId="2146847138"/>
            <ac:picMk id="267" creationId="{A55D01A0-6122-2A23-9D9F-0E3D5932FF8E}"/>
          </ac:picMkLst>
        </pc:picChg>
        <pc:picChg chg="mod">
          <ac:chgData name="De Marinis, Roberta V." userId="dc24b251-f01b-455d-bf89-e2be86f657a2" providerId="ADAL" clId="{9EFB168F-D70C-449F-BBCC-81D1A8F940E2}" dt="2022-06-22T08:57:39.727" v="647"/>
          <ac:picMkLst>
            <pc:docMk/>
            <pc:sldMk cId="459337439" sldId="2146847138"/>
            <ac:picMk id="271" creationId="{78D3E873-C0E4-4CB5-D294-24519E64400D}"/>
          </ac:picMkLst>
        </pc:picChg>
        <pc:picChg chg="mod">
          <ac:chgData name="De Marinis, Roberta V." userId="dc24b251-f01b-455d-bf89-e2be86f657a2" providerId="ADAL" clId="{9EFB168F-D70C-449F-BBCC-81D1A8F940E2}" dt="2022-06-22T08:57:39.727" v="647"/>
          <ac:picMkLst>
            <pc:docMk/>
            <pc:sldMk cId="459337439" sldId="2146847138"/>
            <ac:picMk id="312" creationId="{161D84D2-CE87-F6CE-AA73-C9B4E973DE78}"/>
          </ac:picMkLst>
        </pc:picChg>
        <pc:picChg chg="mod">
          <ac:chgData name="De Marinis, Roberta V." userId="dc24b251-f01b-455d-bf89-e2be86f657a2" providerId="ADAL" clId="{9EFB168F-D70C-449F-BBCC-81D1A8F940E2}" dt="2022-06-22T08:57:39.727" v="647"/>
          <ac:picMkLst>
            <pc:docMk/>
            <pc:sldMk cId="459337439" sldId="2146847138"/>
            <ac:picMk id="313" creationId="{1BAF6816-B621-2BE2-2ADD-0CA3E7BF52F0}"/>
          </ac:picMkLst>
        </pc:picChg>
        <pc:picChg chg="mod">
          <ac:chgData name="De Marinis, Roberta V." userId="dc24b251-f01b-455d-bf89-e2be86f657a2" providerId="ADAL" clId="{9EFB168F-D70C-449F-BBCC-81D1A8F940E2}" dt="2022-06-22T08:57:39.727" v="647"/>
          <ac:picMkLst>
            <pc:docMk/>
            <pc:sldMk cId="459337439" sldId="2146847138"/>
            <ac:picMk id="341" creationId="{61D13E47-50F6-FF80-94B4-DC748712D59E}"/>
          </ac:picMkLst>
        </pc:picChg>
        <pc:picChg chg="mod">
          <ac:chgData name="De Marinis, Roberta V." userId="dc24b251-f01b-455d-bf89-e2be86f657a2" providerId="ADAL" clId="{9EFB168F-D70C-449F-BBCC-81D1A8F940E2}" dt="2022-06-22T08:59:53.710" v="679" actId="1076"/>
          <ac:picMkLst>
            <pc:docMk/>
            <pc:sldMk cId="459337439" sldId="2146847138"/>
            <ac:picMk id="342" creationId="{93A3B5FB-908A-0EC1-5265-C3C0653E7189}"/>
          </ac:picMkLst>
        </pc:picChg>
        <pc:picChg chg="mod">
          <ac:chgData name="De Marinis, Roberta V." userId="dc24b251-f01b-455d-bf89-e2be86f657a2" providerId="ADAL" clId="{9EFB168F-D70C-449F-BBCC-81D1A8F940E2}" dt="2022-06-22T08:57:39.727" v="647"/>
          <ac:picMkLst>
            <pc:docMk/>
            <pc:sldMk cId="459337439" sldId="2146847138"/>
            <ac:picMk id="343" creationId="{CB296793-1850-E3A8-86D6-EB70A53B1B6E}"/>
          </ac:picMkLst>
        </pc:picChg>
        <pc:picChg chg="mod">
          <ac:chgData name="De Marinis, Roberta V." userId="dc24b251-f01b-455d-bf89-e2be86f657a2" providerId="ADAL" clId="{9EFB168F-D70C-449F-BBCC-81D1A8F940E2}" dt="2022-06-22T08:57:39.727" v="647"/>
          <ac:picMkLst>
            <pc:docMk/>
            <pc:sldMk cId="459337439" sldId="2146847138"/>
            <ac:picMk id="344" creationId="{55F2B7E5-1133-FD82-A359-83E81D47DE80}"/>
          </ac:picMkLst>
        </pc:picChg>
        <pc:picChg chg="add mod">
          <ac:chgData name="De Marinis, Roberta V." userId="dc24b251-f01b-455d-bf89-e2be86f657a2" providerId="ADAL" clId="{9EFB168F-D70C-449F-BBCC-81D1A8F940E2}" dt="2022-06-22T08:58:02.341" v="651" actId="1076"/>
          <ac:picMkLst>
            <pc:docMk/>
            <pc:sldMk cId="459337439" sldId="2146847138"/>
            <ac:picMk id="345" creationId="{ADA19D3C-EFFC-4073-F0D6-2045E8F8E50E}"/>
          </ac:picMkLst>
        </pc:picChg>
        <pc:picChg chg="add mod">
          <ac:chgData name="De Marinis, Roberta V." userId="dc24b251-f01b-455d-bf89-e2be86f657a2" providerId="ADAL" clId="{9EFB168F-D70C-449F-BBCC-81D1A8F940E2}" dt="2022-06-22T08:58:02.341" v="651" actId="1076"/>
          <ac:picMkLst>
            <pc:docMk/>
            <pc:sldMk cId="459337439" sldId="2146847138"/>
            <ac:picMk id="346" creationId="{48A95718-A85C-AEF2-228B-D3C49E510D82}"/>
          </ac:picMkLst>
        </pc:picChg>
        <pc:picChg chg="add del mod">
          <ac:chgData name="De Marinis, Roberta V." userId="dc24b251-f01b-455d-bf89-e2be86f657a2" providerId="ADAL" clId="{9EFB168F-D70C-449F-BBCC-81D1A8F940E2}" dt="2022-06-22T09:02:02.006" v="698" actId="478"/>
          <ac:picMkLst>
            <pc:docMk/>
            <pc:sldMk cId="459337439" sldId="2146847138"/>
            <ac:picMk id="347" creationId="{A3EE5F0D-78F7-AE3F-D339-E6C4878AFE1C}"/>
          </ac:picMkLst>
        </pc:picChg>
        <pc:picChg chg="add del mod">
          <ac:chgData name="De Marinis, Roberta V." userId="dc24b251-f01b-455d-bf89-e2be86f657a2" providerId="ADAL" clId="{9EFB168F-D70C-449F-BBCC-81D1A8F940E2}" dt="2022-06-22T09:02:02.006" v="698" actId="478"/>
          <ac:picMkLst>
            <pc:docMk/>
            <pc:sldMk cId="459337439" sldId="2146847138"/>
            <ac:picMk id="348" creationId="{44DF523F-444D-B6B9-FCF9-1D561176FB4D}"/>
          </ac:picMkLst>
        </pc:picChg>
        <pc:picChg chg="add del mod">
          <ac:chgData name="De Marinis, Roberta V." userId="dc24b251-f01b-455d-bf89-e2be86f657a2" providerId="ADAL" clId="{9EFB168F-D70C-449F-BBCC-81D1A8F940E2}" dt="2022-06-22T09:02:02.006" v="698" actId="478"/>
          <ac:picMkLst>
            <pc:docMk/>
            <pc:sldMk cId="459337439" sldId="2146847138"/>
            <ac:picMk id="349" creationId="{981B5C99-FC0E-BB2E-3949-D20917B8090D}"/>
          </ac:picMkLst>
        </pc:picChg>
        <pc:picChg chg="add del mod">
          <ac:chgData name="De Marinis, Roberta V." userId="dc24b251-f01b-455d-bf89-e2be86f657a2" providerId="ADAL" clId="{9EFB168F-D70C-449F-BBCC-81D1A8F940E2}" dt="2022-06-22T09:02:02.006" v="698" actId="478"/>
          <ac:picMkLst>
            <pc:docMk/>
            <pc:sldMk cId="459337439" sldId="2146847138"/>
            <ac:picMk id="350" creationId="{955B8012-B6F4-DFF6-7F03-FF346520E32B}"/>
          </ac:picMkLst>
        </pc:picChg>
        <pc:picChg chg="add del mod">
          <ac:chgData name="De Marinis, Roberta V." userId="dc24b251-f01b-455d-bf89-e2be86f657a2" providerId="ADAL" clId="{9EFB168F-D70C-449F-BBCC-81D1A8F940E2}" dt="2022-06-22T09:02:02.006" v="698" actId="478"/>
          <ac:picMkLst>
            <pc:docMk/>
            <pc:sldMk cId="459337439" sldId="2146847138"/>
            <ac:picMk id="351" creationId="{EEBB540F-C0A9-AE33-BC9A-ADD46B20A7CF}"/>
          </ac:picMkLst>
        </pc:picChg>
        <pc:picChg chg="add del mod">
          <ac:chgData name="De Marinis, Roberta V." userId="dc24b251-f01b-455d-bf89-e2be86f657a2" providerId="ADAL" clId="{9EFB168F-D70C-449F-BBCC-81D1A8F940E2}" dt="2022-06-22T09:02:02.006" v="698" actId="478"/>
          <ac:picMkLst>
            <pc:docMk/>
            <pc:sldMk cId="459337439" sldId="2146847138"/>
            <ac:picMk id="352" creationId="{704BE211-5094-F274-AB45-6FC60DF12E8F}"/>
          </ac:picMkLst>
        </pc:picChg>
        <pc:picChg chg="add del mod">
          <ac:chgData name="De Marinis, Roberta V." userId="dc24b251-f01b-455d-bf89-e2be86f657a2" providerId="ADAL" clId="{9EFB168F-D70C-449F-BBCC-81D1A8F940E2}" dt="2022-06-22T09:02:02.006" v="698" actId="478"/>
          <ac:picMkLst>
            <pc:docMk/>
            <pc:sldMk cId="459337439" sldId="2146847138"/>
            <ac:picMk id="353" creationId="{A5AB2F2C-23C2-73EE-5B47-7E6F8D9ABFF3}"/>
          </ac:picMkLst>
        </pc:picChg>
        <pc:picChg chg="add del mod">
          <ac:chgData name="De Marinis, Roberta V." userId="dc24b251-f01b-455d-bf89-e2be86f657a2" providerId="ADAL" clId="{9EFB168F-D70C-449F-BBCC-81D1A8F940E2}" dt="2022-06-22T09:02:02.006" v="698" actId="478"/>
          <ac:picMkLst>
            <pc:docMk/>
            <pc:sldMk cId="459337439" sldId="2146847138"/>
            <ac:picMk id="354" creationId="{58DD4A69-E8E4-25BF-A9E0-0AC34148A455}"/>
          </ac:picMkLst>
        </pc:picChg>
        <pc:picChg chg="add del mod">
          <ac:chgData name="De Marinis, Roberta V." userId="dc24b251-f01b-455d-bf89-e2be86f657a2" providerId="ADAL" clId="{9EFB168F-D70C-449F-BBCC-81D1A8F940E2}" dt="2022-06-22T09:02:02.006" v="698" actId="478"/>
          <ac:picMkLst>
            <pc:docMk/>
            <pc:sldMk cId="459337439" sldId="2146847138"/>
            <ac:picMk id="355" creationId="{20AD5255-9E5F-CDC4-A178-40722957B68E}"/>
          </ac:picMkLst>
        </pc:picChg>
        <pc:picChg chg="add mod">
          <ac:chgData name="De Marinis, Roberta V." userId="dc24b251-f01b-455d-bf89-e2be86f657a2" providerId="ADAL" clId="{9EFB168F-D70C-449F-BBCC-81D1A8F940E2}" dt="2022-06-22T08:58:02.341" v="651" actId="1076"/>
          <ac:picMkLst>
            <pc:docMk/>
            <pc:sldMk cId="459337439" sldId="2146847138"/>
            <ac:picMk id="356" creationId="{5A0B3E41-2CF8-A017-F4A5-140934ADCFB4}"/>
          </ac:picMkLst>
        </pc:picChg>
        <pc:picChg chg="add mod">
          <ac:chgData name="De Marinis, Roberta V." userId="dc24b251-f01b-455d-bf89-e2be86f657a2" providerId="ADAL" clId="{9EFB168F-D70C-449F-BBCC-81D1A8F940E2}" dt="2022-06-22T08:58:02.341" v="651" actId="1076"/>
          <ac:picMkLst>
            <pc:docMk/>
            <pc:sldMk cId="459337439" sldId="2146847138"/>
            <ac:picMk id="357" creationId="{3C8841B7-E62B-68BF-32D9-A20742D7EBFD}"/>
          </ac:picMkLst>
        </pc:picChg>
        <pc:picChg chg="add del mod">
          <ac:chgData name="De Marinis, Roberta V." userId="dc24b251-f01b-455d-bf89-e2be86f657a2" providerId="ADAL" clId="{9EFB168F-D70C-449F-BBCC-81D1A8F940E2}" dt="2022-06-22T09:02:02.006" v="698" actId="478"/>
          <ac:picMkLst>
            <pc:docMk/>
            <pc:sldMk cId="459337439" sldId="2146847138"/>
            <ac:picMk id="358" creationId="{6A906C39-3520-52A4-8E39-CC35F406F66D}"/>
          </ac:picMkLst>
        </pc:picChg>
        <pc:picChg chg="add del mod">
          <ac:chgData name="De Marinis, Roberta V." userId="dc24b251-f01b-455d-bf89-e2be86f657a2" providerId="ADAL" clId="{9EFB168F-D70C-449F-BBCC-81D1A8F940E2}" dt="2022-06-22T09:02:02.006" v="698" actId="478"/>
          <ac:picMkLst>
            <pc:docMk/>
            <pc:sldMk cId="459337439" sldId="2146847138"/>
            <ac:picMk id="359" creationId="{EFA99F50-4AE2-47FA-631D-EDA3A4244392}"/>
          </ac:picMkLst>
        </pc:picChg>
        <pc:picChg chg="add del mod">
          <ac:chgData name="De Marinis, Roberta V." userId="dc24b251-f01b-455d-bf89-e2be86f657a2" providerId="ADAL" clId="{9EFB168F-D70C-449F-BBCC-81D1A8F940E2}" dt="2022-06-22T09:02:02.006" v="698" actId="478"/>
          <ac:picMkLst>
            <pc:docMk/>
            <pc:sldMk cId="459337439" sldId="2146847138"/>
            <ac:picMk id="360" creationId="{612ED67A-BAB8-5E49-50EA-4B141082DF45}"/>
          </ac:picMkLst>
        </pc:picChg>
        <pc:picChg chg="add del mod">
          <ac:chgData name="De Marinis, Roberta V." userId="dc24b251-f01b-455d-bf89-e2be86f657a2" providerId="ADAL" clId="{9EFB168F-D70C-449F-BBCC-81D1A8F940E2}" dt="2022-06-22T09:02:02.006" v="698" actId="478"/>
          <ac:picMkLst>
            <pc:docMk/>
            <pc:sldMk cId="459337439" sldId="2146847138"/>
            <ac:picMk id="361" creationId="{80BE3EDA-387A-DA54-FF50-07B3B17B47B2}"/>
          </ac:picMkLst>
        </pc:picChg>
        <pc:picChg chg="add del mod">
          <ac:chgData name="De Marinis, Roberta V." userId="dc24b251-f01b-455d-bf89-e2be86f657a2" providerId="ADAL" clId="{9EFB168F-D70C-449F-BBCC-81D1A8F940E2}" dt="2022-06-22T09:02:02.006" v="698" actId="478"/>
          <ac:picMkLst>
            <pc:docMk/>
            <pc:sldMk cId="459337439" sldId="2146847138"/>
            <ac:picMk id="362" creationId="{31D4AA8C-BD04-FF4B-0B01-CABC96D3CDDC}"/>
          </ac:picMkLst>
        </pc:picChg>
        <pc:cxnChg chg="mod">
          <ac:chgData name="De Marinis, Roberta V." userId="dc24b251-f01b-455d-bf89-e2be86f657a2" providerId="ADAL" clId="{9EFB168F-D70C-449F-BBCC-81D1A8F940E2}" dt="2022-06-22T08:55:20.284" v="629"/>
          <ac:cxnSpMkLst>
            <pc:docMk/>
            <pc:sldMk cId="459337439" sldId="2146847138"/>
            <ac:cxnSpMk id="162" creationId="{8001B5AE-0A54-B04C-3F05-98421D40DB2C}"/>
          </ac:cxnSpMkLst>
        </pc:cxnChg>
        <pc:cxnChg chg="mod">
          <ac:chgData name="De Marinis, Roberta V." userId="dc24b251-f01b-455d-bf89-e2be86f657a2" providerId="ADAL" clId="{9EFB168F-D70C-449F-BBCC-81D1A8F940E2}" dt="2022-06-22T08:55:20.284" v="629"/>
          <ac:cxnSpMkLst>
            <pc:docMk/>
            <pc:sldMk cId="459337439" sldId="2146847138"/>
            <ac:cxnSpMk id="166" creationId="{D7C1669C-6725-8BB6-FE38-D4E1177231F6}"/>
          </ac:cxnSpMkLst>
        </pc:cxnChg>
        <pc:cxnChg chg="mod">
          <ac:chgData name="De Marinis, Roberta V." userId="dc24b251-f01b-455d-bf89-e2be86f657a2" providerId="ADAL" clId="{9EFB168F-D70C-449F-BBCC-81D1A8F940E2}" dt="2022-06-22T08:55:20.284" v="629"/>
          <ac:cxnSpMkLst>
            <pc:docMk/>
            <pc:sldMk cId="459337439" sldId="2146847138"/>
            <ac:cxnSpMk id="171" creationId="{AD974923-CE3C-DFF6-D11C-942C24E43A1B}"/>
          </ac:cxnSpMkLst>
        </pc:cxnChg>
        <pc:cxnChg chg="mod">
          <ac:chgData name="De Marinis, Roberta V." userId="dc24b251-f01b-455d-bf89-e2be86f657a2" providerId="ADAL" clId="{9EFB168F-D70C-449F-BBCC-81D1A8F940E2}" dt="2022-06-22T08:55:20.284" v="629"/>
          <ac:cxnSpMkLst>
            <pc:docMk/>
            <pc:sldMk cId="459337439" sldId="2146847138"/>
            <ac:cxnSpMk id="172" creationId="{AA970699-29C6-9F86-D257-317CFB323BC4}"/>
          </ac:cxnSpMkLst>
        </pc:cxnChg>
        <pc:cxnChg chg="mod">
          <ac:chgData name="De Marinis, Roberta V." userId="dc24b251-f01b-455d-bf89-e2be86f657a2" providerId="ADAL" clId="{9EFB168F-D70C-449F-BBCC-81D1A8F940E2}" dt="2022-06-22T08:55:20.284" v="629"/>
          <ac:cxnSpMkLst>
            <pc:docMk/>
            <pc:sldMk cId="459337439" sldId="2146847138"/>
            <ac:cxnSpMk id="173" creationId="{17A1D7F6-C5EB-3E76-1178-1010B835D7F4}"/>
          </ac:cxnSpMkLst>
        </pc:cxnChg>
        <pc:cxnChg chg="mod">
          <ac:chgData name="De Marinis, Roberta V." userId="dc24b251-f01b-455d-bf89-e2be86f657a2" providerId="ADAL" clId="{9EFB168F-D70C-449F-BBCC-81D1A8F940E2}" dt="2022-06-22T08:55:20.284" v="629"/>
          <ac:cxnSpMkLst>
            <pc:docMk/>
            <pc:sldMk cId="459337439" sldId="2146847138"/>
            <ac:cxnSpMk id="175" creationId="{A2B79C61-144E-E0C1-033A-FE9FC284F495}"/>
          </ac:cxnSpMkLst>
        </pc:cxnChg>
        <pc:cxnChg chg="mod">
          <ac:chgData name="De Marinis, Roberta V." userId="dc24b251-f01b-455d-bf89-e2be86f657a2" providerId="ADAL" clId="{9EFB168F-D70C-449F-BBCC-81D1A8F940E2}" dt="2022-06-22T08:55:20.284" v="629"/>
          <ac:cxnSpMkLst>
            <pc:docMk/>
            <pc:sldMk cId="459337439" sldId="2146847138"/>
            <ac:cxnSpMk id="176" creationId="{E08E7F9E-2B06-6F81-EBA2-F27ED1B6E84D}"/>
          </ac:cxnSpMkLst>
        </pc:cxnChg>
        <pc:cxnChg chg="mod">
          <ac:chgData name="De Marinis, Roberta V." userId="dc24b251-f01b-455d-bf89-e2be86f657a2" providerId="ADAL" clId="{9EFB168F-D70C-449F-BBCC-81D1A8F940E2}" dt="2022-06-22T08:57:39.727" v="647"/>
          <ac:cxnSpMkLst>
            <pc:docMk/>
            <pc:sldMk cId="459337439" sldId="2146847138"/>
            <ac:cxnSpMk id="259" creationId="{B9E93640-6025-F01A-E62B-863B102164B6}"/>
          </ac:cxnSpMkLst>
        </pc:cxnChg>
        <pc:cxnChg chg="mod">
          <ac:chgData name="De Marinis, Roberta V." userId="dc24b251-f01b-455d-bf89-e2be86f657a2" providerId="ADAL" clId="{9EFB168F-D70C-449F-BBCC-81D1A8F940E2}" dt="2022-06-22T09:02:32.258" v="708" actId="1076"/>
          <ac:cxnSpMkLst>
            <pc:docMk/>
            <pc:sldMk cId="459337439" sldId="2146847138"/>
            <ac:cxnSpMk id="263" creationId="{E1C264CB-806F-E4B5-07AF-2E3834BEFBEC}"/>
          </ac:cxnSpMkLst>
        </pc:cxnChg>
        <pc:cxnChg chg="mod">
          <ac:chgData name="De Marinis, Roberta V." userId="dc24b251-f01b-455d-bf89-e2be86f657a2" providerId="ADAL" clId="{9EFB168F-D70C-449F-BBCC-81D1A8F940E2}" dt="2022-06-22T08:57:39.727" v="647"/>
          <ac:cxnSpMkLst>
            <pc:docMk/>
            <pc:sldMk cId="459337439" sldId="2146847138"/>
            <ac:cxnSpMk id="268" creationId="{EBEECF7A-5B77-F394-B5F0-53C863B6468F}"/>
          </ac:cxnSpMkLst>
        </pc:cxnChg>
        <pc:cxnChg chg="mod">
          <ac:chgData name="De Marinis, Roberta V." userId="dc24b251-f01b-455d-bf89-e2be86f657a2" providerId="ADAL" clId="{9EFB168F-D70C-449F-BBCC-81D1A8F940E2}" dt="2022-06-22T08:57:39.727" v="647"/>
          <ac:cxnSpMkLst>
            <pc:docMk/>
            <pc:sldMk cId="459337439" sldId="2146847138"/>
            <ac:cxnSpMk id="269" creationId="{DE8C8CAE-559F-1087-DB80-E5037C7FD580}"/>
          </ac:cxnSpMkLst>
        </pc:cxnChg>
        <pc:cxnChg chg="mod">
          <ac:chgData name="De Marinis, Roberta V." userId="dc24b251-f01b-455d-bf89-e2be86f657a2" providerId="ADAL" clId="{9EFB168F-D70C-449F-BBCC-81D1A8F940E2}" dt="2022-06-22T08:57:39.727" v="647"/>
          <ac:cxnSpMkLst>
            <pc:docMk/>
            <pc:sldMk cId="459337439" sldId="2146847138"/>
            <ac:cxnSpMk id="270" creationId="{B395A230-0748-8DE0-4A24-424E49782668}"/>
          </ac:cxnSpMkLst>
        </pc:cxnChg>
        <pc:cxnChg chg="mod">
          <ac:chgData name="De Marinis, Roberta V." userId="dc24b251-f01b-455d-bf89-e2be86f657a2" providerId="ADAL" clId="{9EFB168F-D70C-449F-BBCC-81D1A8F940E2}" dt="2022-06-22T08:57:39.727" v="647"/>
          <ac:cxnSpMkLst>
            <pc:docMk/>
            <pc:sldMk cId="459337439" sldId="2146847138"/>
            <ac:cxnSpMk id="279" creationId="{FB835C45-80D2-8B05-6CBF-431AF2FBBCF2}"/>
          </ac:cxnSpMkLst>
        </pc:cxnChg>
        <pc:cxnChg chg="mod">
          <ac:chgData name="De Marinis, Roberta V." userId="dc24b251-f01b-455d-bf89-e2be86f657a2" providerId="ADAL" clId="{9EFB168F-D70C-449F-BBCC-81D1A8F940E2}" dt="2022-06-22T08:57:39.727" v="647"/>
          <ac:cxnSpMkLst>
            <pc:docMk/>
            <pc:sldMk cId="459337439" sldId="2146847138"/>
            <ac:cxnSpMk id="308" creationId="{ED6219D8-2482-200B-4058-D8079BC5A10F}"/>
          </ac:cxnSpMkLst>
        </pc:cxnChg>
      </pc:sldChg>
      <pc:sldChg chg="addSp delSp modSp mod">
        <pc:chgData name="De Marinis, Roberta V." userId="dc24b251-f01b-455d-bf89-e2be86f657a2" providerId="ADAL" clId="{9EFB168F-D70C-449F-BBCC-81D1A8F940E2}" dt="2022-06-22T13:35:15.870" v="1074" actId="1076"/>
        <pc:sldMkLst>
          <pc:docMk/>
          <pc:sldMk cId="2774603998" sldId="2146847139"/>
        </pc:sldMkLst>
        <pc:spChg chg="mod">
          <ac:chgData name="De Marinis, Roberta V." userId="dc24b251-f01b-455d-bf89-e2be86f657a2" providerId="ADAL" clId="{9EFB168F-D70C-449F-BBCC-81D1A8F940E2}" dt="2022-06-22T11:38:20.752" v="1039" actId="13926"/>
          <ac:spMkLst>
            <pc:docMk/>
            <pc:sldMk cId="2774603998" sldId="2146847139"/>
            <ac:spMk id="2" creationId="{29911576-46B2-4F5C-8D1B-E6552380D0F9}"/>
          </ac:spMkLst>
        </pc:spChg>
        <pc:spChg chg="mod">
          <ac:chgData name="De Marinis, Roberta V." userId="dc24b251-f01b-455d-bf89-e2be86f657a2" providerId="ADAL" clId="{9EFB168F-D70C-449F-BBCC-81D1A8F940E2}" dt="2022-06-22T07:51:10.652" v="441" actId="20577"/>
          <ac:spMkLst>
            <pc:docMk/>
            <pc:sldMk cId="2774603998" sldId="2146847139"/>
            <ac:spMk id="47" creationId="{D8B5CBA8-5372-424A-9C7E-B6226F7823B5}"/>
          </ac:spMkLst>
        </pc:spChg>
        <pc:grpChg chg="del">
          <ac:chgData name="De Marinis, Roberta V." userId="dc24b251-f01b-455d-bf89-e2be86f657a2" providerId="ADAL" clId="{9EFB168F-D70C-449F-BBCC-81D1A8F940E2}" dt="2022-06-21T16:19:52.018" v="131" actId="478"/>
          <ac:grpSpMkLst>
            <pc:docMk/>
            <pc:sldMk cId="2774603998" sldId="2146847139"/>
            <ac:grpSpMk id="6" creationId="{30EC18AB-B35D-4C81-A367-BCFA2E5CE498}"/>
          </ac:grpSpMkLst>
        </pc:grpChg>
        <pc:grpChg chg="del">
          <ac:chgData name="De Marinis, Roberta V." userId="dc24b251-f01b-455d-bf89-e2be86f657a2" providerId="ADAL" clId="{9EFB168F-D70C-449F-BBCC-81D1A8F940E2}" dt="2022-06-22T11:38:08.111" v="1029" actId="478"/>
          <ac:grpSpMkLst>
            <pc:docMk/>
            <pc:sldMk cId="2774603998" sldId="2146847139"/>
            <ac:grpSpMk id="206" creationId="{33672693-3057-C603-287D-A74AD827DFA6}"/>
          </ac:grpSpMkLst>
        </pc:grpChg>
        <pc:picChg chg="add mod">
          <ac:chgData name="De Marinis, Roberta V." userId="dc24b251-f01b-455d-bf89-e2be86f657a2" providerId="ADAL" clId="{9EFB168F-D70C-449F-BBCC-81D1A8F940E2}" dt="2022-06-22T13:34:55.115" v="1066" actId="1076"/>
          <ac:picMkLst>
            <pc:docMk/>
            <pc:sldMk cId="2774603998" sldId="2146847139"/>
            <ac:picMk id="8" creationId="{7EB97155-2A45-9BF7-27A7-ED860F9C68B5}"/>
          </ac:picMkLst>
        </pc:picChg>
        <pc:picChg chg="add mod">
          <ac:chgData name="De Marinis, Roberta V." userId="dc24b251-f01b-455d-bf89-e2be86f657a2" providerId="ADAL" clId="{9EFB168F-D70C-449F-BBCC-81D1A8F940E2}" dt="2022-06-21T16:19:52.814" v="132"/>
          <ac:picMkLst>
            <pc:docMk/>
            <pc:sldMk cId="2774603998" sldId="2146847139"/>
            <ac:picMk id="105" creationId="{ED300172-C048-B465-5985-4355CA1A1F7C}"/>
          </ac:picMkLst>
        </pc:picChg>
        <pc:picChg chg="add mod">
          <ac:chgData name="De Marinis, Roberta V." userId="dc24b251-f01b-455d-bf89-e2be86f657a2" providerId="ADAL" clId="{9EFB168F-D70C-449F-BBCC-81D1A8F940E2}" dt="2022-06-21T16:19:52.814" v="132"/>
          <ac:picMkLst>
            <pc:docMk/>
            <pc:sldMk cId="2774603998" sldId="2146847139"/>
            <ac:picMk id="106" creationId="{4BD1D333-4C30-40F3-4E78-BC2263A1CD28}"/>
          </ac:picMkLst>
        </pc:picChg>
        <pc:picChg chg="add mod">
          <ac:chgData name="De Marinis, Roberta V." userId="dc24b251-f01b-455d-bf89-e2be86f657a2" providerId="ADAL" clId="{9EFB168F-D70C-449F-BBCC-81D1A8F940E2}" dt="2022-06-21T16:19:52.814" v="132"/>
          <ac:picMkLst>
            <pc:docMk/>
            <pc:sldMk cId="2774603998" sldId="2146847139"/>
            <ac:picMk id="107" creationId="{C54444C8-986E-AC2D-CE90-2481045E7E35}"/>
          </ac:picMkLst>
        </pc:picChg>
        <pc:picChg chg="add mod">
          <ac:chgData name="De Marinis, Roberta V." userId="dc24b251-f01b-455d-bf89-e2be86f657a2" providerId="ADAL" clId="{9EFB168F-D70C-449F-BBCC-81D1A8F940E2}" dt="2022-06-21T16:19:52.814" v="132"/>
          <ac:picMkLst>
            <pc:docMk/>
            <pc:sldMk cId="2774603998" sldId="2146847139"/>
            <ac:picMk id="110" creationId="{CBCB5776-2B47-CFEC-25CB-97F82C6C3DF9}"/>
          </ac:picMkLst>
        </pc:picChg>
        <pc:picChg chg="add mod">
          <ac:chgData name="De Marinis, Roberta V." userId="dc24b251-f01b-455d-bf89-e2be86f657a2" providerId="ADAL" clId="{9EFB168F-D70C-449F-BBCC-81D1A8F940E2}" dt="2022-06-21T16:19:52.814" v="132"/>
          <ac:picMkLst>
            <pc:docMk/>
            <pc:sldMk cId="2774603998" sldId="2146847139"/>
            <ac:picMk id="111" creationId="{2C52781C-53F1-4683-E67B-68BCA5AAB6A5}"/>
          </ac:picMkLst>
        </pc:picChg>
        <pc:picChg chg="mod">
          <ac:chgData name="De Marinis, Roberta V." userId="dc24b251-f01b-455d-bf89-e2be86f657a2" providerId="ADAL" clId="{9EFB168F-D70C-449F-BBCC-81D1A8F940E2}" dt="2022-06-22T13:35:15.870" v="1074" actId="1076"/>
          <ac:picMkLst>
            <pc:docMk/>
            <pc:sldMk cId="2774603998" sldId="2146847139"/>
            <ac:picMk id="200" creationId="{8B184064-8794-BA97-E4E5-0C9069B65CC7}"/>
          </ac:picMkLst>
        </pc:picChg>
        <pc:picChg chg="topLvl">
          <ac:chgData name="De Marinis, Roberta V." userId="dc24b251-f01b-455d-bf89-e2be86f657a2" providerId="ADAL" clId="{9EFB168F-D70C-449F-BBCC-81D1A8F940E2}" dt="2022-06-22T11:38:08.111" v="1029" actId="478"/>
          <ac:picMkLst>
            <pc:docMk/>
            <pc:sldMk cId="2774603998" sldId="2146847139"/>
            <ac:picMk id="207" creationId="{9BF78D8B-8B4D-20EE-A231-5D3859FD0E1A}"/>
          </ac:picMkLst>
        </pc:picChg>
        <pc:picChg chg="del topLvl">
          <ac:chgData name="De Marinis, Roberta V." userId="dc24b251-f01b-455d-bf89-e2be86f657a2" providerId="ADAL" clId="{9EFB168F-D70C-449F-BBCC-81D1A8F940E2}" dt="2022-06-22T11:38:08.111" v="1029" actId="478"/>
          <ac:picMkLst>
            <pc:docMk/>
            <pc:sldMk cId="2774603998" sldId="2146847139"/>
            <ac:picMk id="208" creationId="{AD722417-300D-31F9-4A3E-F694CA9CAD52}"/>
          </ac:picMkLst>
        </pc:picChg>
        <pc:picChg chg="add del mod">
          <ac:chgData name="De Marinis, Roberta V." userId="dc24b251-f01b-455d-bf89-e2be86f657a2" providerId="ADAL" clId="{9EFB168F-D70C-449F-BBCC-81D1A8F940E2}" dt="2022-06-22T10:15:45.180" v="872" actId="478"/>
          <ac:picMkLst>
            <pc:docMk/>
            <pc:sldMk cId="2774603998" sldId="2146847139"/>
            <ac:picMk id="230" creationId="{0BA0F879-766D-446B-B014-65AD394E251C}"/>
          </ac:picMkLst>
        </pc:picChg>
        <pc:picChg chg="add del mod">
          <ac:chgData name="De Marinis, Roberta V." userId="dc24b251-f01b-455d-bf89-e2be86f657a2" providerId="ADAL" clId="{9EFB168F-D70C-449F-BBCC-81D1A8F940E2}" dt="2022-06-22T10:15:47.106" v="873" actId="478"/>
          <ac:picMkLst>
            <pc:docMk/>
            <pc:sldMk cId="2774603998" sldId="2146847139"/>
            <ac:picMk id="231" creationId="{B3B52A14-F457-A8F8-A222-0136C79C5175}"/>
          </ac:picMkLst>
        </pc:picChg>
        <pc:picChg chg="add del mod">
          <ac:chgData name="De Marinis, Roberta V." userId="dc24b251-f01b-455d-bf89-e2be86f657a2" providerId="ADAL" clId="{9EFB168F-D70C-449F-BBCC-81D1A8F940E2}" dt="2022-06-22T10:15:48.811" v="874" actId="478"/>
          <ac:picMkLst>
            <pc:docMk/>
            <pc:sldMk cId="2774603998" sldId="2146847139"/>
            <ac:picMk id="232" creationId="{6DA81A02-D94F-3A1A-3A3E-016910937855}"/>
          </ac:picMkLst>
        </pc:picChg>
        <pc:picChg chg="add del mod">
          <ac:chgData name="De Marinis, Roberta V." userId="dc24b251-f01b-455d-bf89-e2be86f657a2" providerId="ADAL" clId="{9EFB168F-D70C-449F-BBCC-81D1A8F940E2}" dt="2022-06-22T10:15:52.275" v="875" actId="478"/>
          <ac:picMkLst>
            <pc:docMk/>
            <pc:sldMk cId="2774603998" sldId="2146847139"/>
            <ac:picMk id="233" creationId="{BB408011-957B-3542-882F-0C6D04A0DE84}"/>
          </ac:picMkLst>
        </pc:picChg>
        <pc:picChg chg="add del mod">
          <ac:chgData name="De Marinis, Roberta V." userId="dc24b251-f01b-455d-bf89-e2be86f657a2" providerId="ADAL" clId="{9EFB168F-D70C-449F-BBCC-81D1A8F940E2}" dt="2022-06-22T13:34:40.841" v="1059" actId="478"/>
          <ac:picMkLst>
            <pc:docMk/>
            <pc:sldMk cId="2774603998" sldId="2146847139"/>
            <ac:picMk id="234" creationId="{0F18D3CD-00F0-375B-327D-3D85D2CB37C6}"/>
          </ac:picMkLst>
        </pc:picChg>
        <pc:picChg chg="add del mod">
          <ac:chgData name="De Marinis, Roberta V." userId="dc24b251-f01b-455d-bf89-e2be86f657a2" providerId="ADAL" clId="{9EFB168F-D70C-449F-BBCC-81D1A8F940E2}" dt="2022-06-22T13:34:40.841" v="1059" actId="478"/>
          <ac:picMkLst>
            <pc:docMk/>
            <pc:sldMk cId="2774603998" sldId="2146847139"/>
            <ac:picMk id="235" creationId="{2E079538-A3A9-E434-AAC1-BEFD5144F95F}"/>
          </ac:picMkLst>
        </pc:picChg>
        <pc:picChg chg="add del mod">
          <ac:chgData name="De Marinis, Roberta V." userId="dc24b251-f01b-455d-bf89-e2be86f657a2" providerId="ADAL" clId="{9EFB168F-D70C-449F-BBCC-81D1A8F940E2}" dt="2022-06-22T13:34:40.841" v="1059" actId="478"/>
          <ac:picMkLst>
            <pc:docMk/>
            <pc:sldMk cId="2774603998" sldId="2146847139"/>
            <ac:picMk id="236" creationId="{2F24C63B-F84E-72C5-037B-B3FBF21C0E87}"/>
          </ac:picMkLst>
        </pc:picChg>
        <pc:picChg chg="add del mod">
          <ac:chgData name="De Marinis, Roberta V." userId="dc24b251-f01b-455d-bf89-e2be86f657a2" providerId="ADAL" clId="{9EFB168F-D70C-449F-BBCC-81D1A8F940E2}" dt="2022-06-22T13:34:40.841" v="1059" actId="478"/>
          <ac:picMkLst>
            <pc:docMk/>
            <pc:sldMk cId="2774603998" sldId="2146847139"/>
            <ac:picMk id="237" creationId="{AB04C74F-6396-D79C-392A-ED0EC41A82D4}"/>
          </ac:picMkLst>
        </pc:picChg>
        <pc:picChg chg="add mod">
          <ac:chgData name="De Marinis, Roberta V." userId="dc24b251-f01b-455d-bf89-e2be86f657a2" providerId="ADAL" clId="{9EFB168F-D70C-449F-BBCC-81D1A8F940E2}" dt="2022-06-22T11:38:11.081" v="1030" actId="1076"/>
          <ac:picMkLst>
            <pc:docMk/>
            <pc:sldMk cId="2774603998" sldId="2146847139"/>
            <ac:picMk id="238" creationId="{2DEDF5BE-5F59-A861-776E-4D731A554328}"/>
          </ac:picMkLst>
        </pc:picChg>
        <pc:picChg chg="add mod">
          <ac:chgData name="De Marinis, Roberta V." userId="dc24b251-f01b-455d-bf89-e2be86f657a2" providerId="ADAL" clId="{9EFB168F-D70C-449F-BBCC-81D1A8F940E2}" dt="2022-06-22T13:35:03.390" v="1068" actId="1076"/>
          <ac:picMkLst>
            <pc:docMk/>
            <pc:sldMk cId="2774603998" sldId="2146847139"/>
            <ac:picMk id="239" creationId="{2FC066E6-BAB4-8E47-358D-DB58FD2C7522}"/>
          </ac:picMkLst>
        </pc:picChg>
        <pc:picChg chg="add mod">
          <ac:chgData name="De Marinis, Roberta V." userId="dc24b251-f01b-455d-bf89-e2be86f657a2" providerId="ADAL" clId="{9EFB168F-D70C-449F-BBCC-81D1A8F940E2}" dt="2022-06-22T13:35:08.250" v="1070" actId="1076"/>
          <ac:picMkLst>
            <pc:docMk/>
            <pc:sldMk cId="2774603998" sldId="2146847139"/>
            <ac:picMk id="240" creationId="{1361CA4A-CB61-5198-6AC7-2C3877C9FA83}"/>
          </ac:picMkLst>
        </pc:picChg>
        <pc:picChg chg="add mod">
          <ac:chgData name="De Marinis, Roberta V." userId="dc24b251-f01b-455d-bf89-e2be86f657a2" providerId="ADAL" clId="{9EFB168F-D70C-449F-BBCC-81D1A8F940E2}" dt="2022-06-22T13:35:12.822" v="1072" actId="1076"/>
          <ac:picMkLst>
            <pc:docMk/>
            <pc:sldMk cId="2774603998" sldId="2146847139"/>
            <ac:picMk id="241" creationId="{0C142317-C8B7-9238-FCC7-2363049987D6}"/>
          </ac:picMkLst>
        </pc:picChg>
      </pc:sldChg>
      <pc:sldChg chg="addSp modSp mod">
        <pc:chgData name="De Marinis, Roberta V." userId="dc24b251-f01b-455d-bf89-e2be86f657a2" providerId="ADAL" clId="{9EFB168F-D70C-449F-BBCC-81D1A8F940E2}" dt="2022-06-22T09:29:17.372" v="803" actId="1076"/>
        <pc:sldMkLst>
          <pc:docMk/>
          <pc:sldMk cId="3369255699" sldId="2146847140"/>
        </pc:sldMkLst>
        <pc:spChg chg="mod">
          <ac:chgData name="De Marinis, Roberta V." userId="dc24b251-f01b-455d-bf89-e2be86f657a2" providerId="ADAL" clId="{9EFB168F-D70C-449F-BBCC-81D1A8F940E2}" dt="2022-06-22T07:52:30.310" v="524" actId="20577"/>
          <ac:spMkLst>
            <pc:docMk/>
            <pc:sldMk cId="3369255699" sldId="2146847140"/>
            <ac:spMk id="135" creationId="{93CBA148-3119-49C1-8837-A0CD5EA48036}"/>
          </ac:spMkLst>
        </pc:spChg>
        <pc:picChg chg="add mod">
          <ac:chgData name="De Marinis, Roberta V." userId="dc24b251-f01b-455d-bf89-e2be86f657a2" providerId="ADAL" clId="{9EFB168F-D70C-449F-BBCC-81D1A8F940E2}" dt="2022-06-22T08:20:27.343" v="571" actId="1076"/>
          <ac:picMkLst>
            <pc:docMk/>
            <pc:sldMk cId="3369255699" sldId="2146847140"/>
            <ac:picMk id="89" creationId="{E036BD29-39AF-27FC-D80E-6D844A37064C}"/>
          </ac:picMkLst>
        </pc:picChg>
        <pc:picChg chg="add mod">
          <ac:chgData name="De Marinis, Roberta V." userId="dc24b251-f01b-455d-bf89-e2be86f657a2" providerId="ADAL" clId="{9EFB168F-D70C-449F-BBCC-81D1A8F940E2}" dt="2022-06-22T08:20:27.343" v="571" actId="1076"/>
          <ac:picMkLst>
            <pc:docMk/>
            <pc:sldMk cId="3369255699" sldId="2146847140"/>
            <ac:picMk id="90" creationId="{C8F030A7-F3BA-BDF4-6B1C-1030B5653EC7}"/>
          </ac:picMkLst>
        </pc:picChg>
        <pc:picChg chg="mod">
          <ac:chgData name="De Marinis, Roberta V." userId="dc24b251-f01b-455d-bf89-e2be86f657a2" providerId="ADAL" clId="{9EFB168F-D70C-449F-BBCC-81D1A8F940E2}" dt="2022-06-22T09:29:10.367" v="802" actId="1076"/>
          <ac:picMkLst>
            <pc:docMk/>
            <pc:sldMk cId="3369255699" sldId="2146847140"/>
            <ac:picMk id="138" creationId="{7B71908C-2CB9-4BF0-DB69-93FB61321CC7}"/>
          </ac:picMkLst>
        </pc:picChg>
        <pc:picChg chg="mod">
          <ac:chgData name="De Marinis, Roberta V." userId="dc24b251-f01b-455d-bf89-e2be86f657a2" providerId="ADAL" clId="{9EFB168F-D70C-449F-BBCC-81D1A8F940E2}" dt="2022-06-22T09:29:17.372" v="803" actId="1076"/>
          <ac:picMkLst>
            <pc:docMk/>
            <pc:sldMk cId="3369255699" sldId="2146847140"/>
            <ac:picMk id="171" creationId="{209FEF59-FAAE-F014-1DD9-CA15D1CE08AE}"/>
          </ac:picMkLst>
        </pc:picChg>
        <pc:picChg chg="mod">
          <ac:chgData name="De Marinis, Roberta V." userId="dc24b251-f01b-455d-bf89-e2be86f657a2" providerId="ADAL" clId="{9EFB168F-D70C-449F-BBCC-81D1A8F940E2}" dt="2022-06-22T09:29:07.581" v="801" actId="1076"/>
          <ac:picMkLst>
            <pc:docMk/>
            <pc:sldMk cId="3369255699" sldId="2146847140"/>
            <ac:picMk id="172" creationId="{988B2161-C35A-F938-8E12-17E1D4D4C9D2}"/>
          </ac:picMkLst>
        </pc:picChg>
      </pc:sldChg>
      <pc:sldChg chg="addSp modSp mod">
        <pc:chgData name="De Marinis, Roberta V." userId="dc24b251-f01b-455d-bf89-e2be86f657a2" providerId="ADAL" clId="{9EFB168F-D70C-449F-BBCC-81D1A8F940E2}" dt="2022-06-22T11:09:57.794" v="1027" actId="1076"/>
        <pc:sldMkLst>
          <pc:docMk/>
          <pc:sldMk cId="1507841239" sldId="2146847141"/>
        </pc:sldMkLst>
        <pc:spChg chg="mod">
          <ac:chgData name="De Marinis, Roberta V." userId="dc24b251-f01b-455d-bf89-e2be86f657a2" providerId="ADAL" clId="{9EFB168F-D70C-449F-BBCC-81D1A8F940E2}" dt="2022-06-22T11:09:57.794" v="1027" actId="1076"/>
          <ac:spMkLst>
            <pc:docMk/>
            <pc:sldMk cId="1507841239" sldId="2146847141"/>
            <ac:spMk id="135" creationId="{93CBA148-3119-49C1-8837-A0CD5EA48036}"/>
          </ac:spMkLst>
        </pc:spChg>
        <pc:grpChg chg="mod">
          <ac:chgData name="De Marinis, Roberta V." userId="dc24b251-f01b-455d-bf89-e2be86f657a2" providerId="ADAL" clId="{9EFB168F-D70C-449F-BBCC-81D1A8F940E2}" dt="2022-06-22T09:28:26.391" v="790" actId="1076"/>
          <ac:grpSpMkLst>
            <pc:docMk/>
            <pc:sldMk cId="1507841239" sldId="2146847141"/>
            <ac:grpSpMk id="95" creationId="{45172F15-79A3-445A-6592-B55E79A0F24D}"/>
          </ac:grpSpMkLst>
        </pc:grpChg>
        <pc:picChg chg="add mod">
          <ac:chgData name="De Marinis, Roberta V." userId="dc24b251-f01b-455d-bf89-e2be86f657a2" providerId="ADAL" clId="{9EFB168F-D70C-449F-BBCC-81D1A8F940E2}" dt="2022-06-22T08:20:16.409" v="567" actId="1076"/>
          <ac:picMkLst>
            <pc:docMk/>
            <pc:sldMk cId="1507841239" sldId="2146847141"/>
            <ac:picMk id="93" creationId="{1D3BE0E1-2894-3200-C629-EA000321D9E6}"/>
          </ac:picMkLst>
        </pc:picChg>
        <pc:picChg chg="add mod">
          <ac:chgData name="De Marinis, Roberta V." userId="dc24b251-f01b-455d-bf89-e2be86f657a2" providerId="ADAL" clId="{9EFB168F-D70C-449F-BBCC-81D1A8F940E2}" dt="2022-06-22T08:20:16.409" v="567" actId="1076"/>
          <ac:picMkLst>
            <pc:docMk/>
            <pc:sldMk cId="1507841239" sldId="2146847141"/>
            <ac:picMk id="94" creationId="{E09C541F-9816-58AD-CFA4-A197CE8DC215}"/>
          </ac:picMkLst>
        </pc:picChg>
        <pc:picChg chg="mod">
          <ac:chgData name="De Marinis, Roberta V." userId="dc24b251-f01b-455d-bf89-e2be86f657a2" providerId="ADAL" clId="{9EFB168F-D70C-449F-BBCC-81D1A8F940E2}" dt="2022-06-22T09:28:51.982" v="798" actId="1076"/>
          <ac:picMkLst>
            <pc:docMk/>
            <pc:sldMk cId="1507841239" sldId="2146847141"/>
            <ac:picMk id="127" creationId="{3CD78713-D751-E0CE-59F3-EEC2129145B6}"/>
          </ac:picMkLst>
        </pc:picChg>
        <pc:picChg chg="mod">
          <ac:chgData name="De Marinis, Roberta V." userId="dc24b251-f01b-455d-bf89-e2be86f657a2" providerId="ADAL" clId="{9EFB168F-D70C-449F-BBCC-81D1A8F940E2}" dt="2022-06-22T09:28:48.262" v="797" actId="1076"/>
          <ac:picMkLst>
            <pc:docMk/>
            <pc:sldMk cId="1507841239" sldId="2146847141"/>
            <ac:picMk id="140" creationId="{E1E4DD58-6B20-5E02-444D-96CE481D3B8F}"/>
          </ac:picMkLst>
        </pc:picChg>
        <pc:picChg chg="mod">
          <ac:chgData name="De Marinis, Roberta V." userId="dc24b251-f01b-455d-bf89-e2be86f657a2" providerId="ADAL" clId="{9EFB168F-D70C-449F-BBCC-81D1A8F940E2}" dt="2022-06-22T09:28:55.852" v="799" actId="1076"/>
          <ac:picMkLst>
            <pc:docMk/>
            <pc:sldMk cId="1507841239" sldId="2146847141"/>
            <ac:picMk id="173" creationId="{79A29327-C038-0094-05DD-4CE89F299FC9}"/>
          </ac:picMkLst>
        </pc:picChg>
        <pc:picChg chg="mod">
          <ac:chgData name="De Marinis, Roberta V." userId="dc24b251-f01b-455d-bf89-e2be86f657a2" providerId="ADAL" clId="{9EFB168F-D70C-449F-BBCC-81D1A8F940E2}" dt="2022-06-22T09:28:35.299" v="793" actId="1076"/>
          <ac:picMkLst>
            <pc:docMk/>
            <pc:sldMk cId="1507841239" sldId="2146847141"/>
            <ac:picMk id="174" creationId="{6E1AB264-B38B-EE4A-BB26-1F4FA1B4DD79}"/>
          </ac:picMkLst>
        </pc:picChg>
      </pc:sldChg>
      <pc:sldChg chg="addSp modSp mod">
        <pc:chgData name="De Marinis, Roberta V." userId="dc24b251-f01b-455d-bf89-e2be86f657a2" providerId="ADAL" clId="{9EFB168F-D70C-449F-BBCC-81D1A8F940E2}" dt="2022-06-22T12:45:45.160" v="1056" actId="1076"/>
        <pc:sldMkLst>
          <pc:docMk/>
          <pc:sldMk cId="559609144" sldId="2146847146"/>
        </pc:sldMkLst>
        <pc:spChg chg="mod">
          <ac:chgData name="De Marinis, Roberta V." userId="dc24b251-f01b-455d-bf89-e2be86f657a2" providerId="ADAL" clId="{9EFB168F-D70C-449F-BBCC-81D1A8F940E2}" dt="2022-06-22T07:49:41.636" v="328" actId="20577"/>
          <ac:spMkLst>
            <pc:docMk/>
            <pc:sldMk cId="559609144" sldId="2146847146"/>
            <ac:spMk id="86" creationId="{8AC6137C-C5C5-4C51-8E79-3413ECCFAE2E}"/>
          </ac:spMkLst>
        </pc:spChg>
        <pc:spChg chg="mod">
          <ac:chgData name="De Marinis, Roberta V." userId="dc24b251-f01b-455d-bf89-e2be86f657a2" providerId="ADAL" clId="{9EFB168F-D70C-449F-BBCC-81D1A8F940E2}" dt="2022-06-22T12:45:35.855" v="1054" actId="20577"/>
          <ac:spMkLst>
            <pc:docMk/>
            <pc:sldMk cId="559609144" sldId="2146847146"/>
            <ac:spMk id="179" creationId="{B23740B0-33A4-42CC-A793-30F5CDF7F0F6}"/>
          </ac:spMkLst>
        </pc:spChg>
        <pc:picChg chg="add mod">
          <ac:chgData name="De Marinis, Roberta V." userId="dc24b251-f01b-455d-bf89-e2be86f657a2" providerId="ADAL" clId="{9EFB168F-D70C-449F-BBCC-81D1A8F940E2}" dt="2022-06-22T12:45:45.160" v="1056" actId="1076"/>
          <ac:picMkLst>
            <pc:docMk/>
            <pc:sldMk cId="559609144" sldId="2146847146"/>
            <ac:picMk id="10" creationId="{DFEAE0C9-CE24-1466-B496-F0E0934C993A}"/>
          </ac:picMkLst>
        </pc:picChg>
      </pc:sldChg>
      <pc:sldChg chg="addSp delSp modSp mod">
        <pc:chgData name="De Marinis, Roberta V." userId="dc24b251-f01b-455d-bf89-e2be86f657a2" providerId="ADAL" clId="{9EFB168F-D70C-449F-BBCC-81D1A8F940E2}" dt="2022-06-22T10:44:54.440" v="1014" actId="478"/>
        <pc:sldMkLst>
          <pc:docMk/>
          <pc:sldMk cId="1559176851" sldId="2146847151"/>
        </pc:sldMkLst>
        <pc:spChg chg="mod">
          <ac:chgData name="De Marinis, Roberta V." userId="dc24b251-f01b-455d-bf89-e2be86f657a2" providerId="ADAL" clId="{9EFB168F-D70C-449F-BBCC-81D1A8F940E2}" dt="2022-06-22T10:42:23.907" v="1008" actId="1076"/>
          <ac:spMkLst>
            <pc:docMk/>
            <pc:sldMk cId="1559176851" sldId="2146847151"/>
            <ac:spMk id="100" creationId="{8B955FC3-B8F7-45C6-AAA8-E25322FE41F3}"/>
          </ac:spMkLst>
        </pc:spChg>
        <pc:spChg chg="mod">
          <ac:chgData name="De Marinis, Roberta V." userId="dc24b251-f01b-455d-bf89-e2be86f657a2" providerId="ADAL" clId="{9EFB168F-D70C-449F-BBCC-81D1A8F940E2}" dt="2022-06-22T10:39:59.632" v="989" actId="1076"/>
          <ac:spMkLst>
            <pc:docMk/>
            <pc:sldMk cId="1559176851" sldId="2146847151"/>
            <ac:spMk id="101" creationId="{0894814A-1BA8-4854-9109-B7DD45ECD317}"/>
          </ac:spMkLst>
        </pc:spChg>
        <pc:spChg chg="del mod">
          <ac:chgData name="De Marinis, Roberta V." userId="dc24b251-f01b-455d-bf89-e2be86f657a2" providerId="ADAL" clId="{9EFB168F-D70C-449F-BBCC-81D1A8F940E2}" dt="2022-06-22T10:19:59.282" v="890" actId="478"/>
          <ac:spMkLst>
            <pc:docMk/>
            <pc:sldMk cId="1559176851" sldId="2146847151"/>
            <ac:spMk id="120" creationId="{168641B9-F4A9-69C9-665E-3EDCEA0BDA80}"/>
          </ac:spMkLst>
        </pc:spChg>
        <pc:spChg chg="del mod">
          <ac:chgData name="De Marinis, Roberta V." userId="dc24b251-f01b-455d-bf89-e2be86f657a2" providerId="ADAL" clId="{9EFB168F-D70C-449F-BBCC-81D1A8F940E2}" dt="2022-06-22T10:20:02.460" v="891" actId="478"/>
          <ac:spMkLst>
            <pc:docMk/>
            <pc:sldMk cId="1559176851" sldId="2146847151"/>
            <ac:spMk id="121" creationId="{97D77395-9837-5F67-CD22-5CF96733FA1F}"/>
          </ac:spMkLst>
        </pc:spChg>
        <pc:spChg chg="mod">
          <ac:chgData name="De Marinis, Roberta V." userId="dc24b251-f01b-455d-bf89-e2be86f657a2" providerId="ADAL" clId="{9EFB168F-D70C-449F-BBCC-81D1A8F940E2}" dt="2022-06-22T08:48:27.854" v="574" actId="571"/>
          <ac:spMkLst>
            <pc:docMk/>
            <pc:sldMk cId="1559176851" sldId="2146847151"/>
            <ac:spMk id="122" creationId="{E35272F0-DC99-3230-795B-E017A9641C79}"/>
          </ac:spMkLst>
        </pc:spChg>
        <pc:spChg chg="mod">
          <ac:chgData name="De Marinis, Roberta V." userId="dc24b251-f01b-455d-bf89-e2be86f657a2" providerId="ADAL" clId="{9EFB168F-D70C-449F-BBCC-81D1A8F940E2}" dt="2022-06-22T08:48:27.854" v="574" actId="571"/>
          <ac:spMkLst>
            <pc:docMk/>
            <pc:sldMk cId="1559176851" sldId="2146847151"/>
            <ac:spMk id="123" creationId="{E68E522B-67A7-99CE-4EA6-8B7744639986}"/>
          </ac:spMkLst>
        </pc:spChg>
        <pc:spChg chg="mod">
          <ac:chgData name="De Marinis, Roberta V." userId="dc24b251-f01b-455d-bf89-e2be86f657a2" providerId="ADAL" clId="{9EFB168F-D70C-449F-BBCC-81D1A8F940E2}" dt="2022-06-22T08:48:27.854" v="574" actId="571"/>
          <ac:spMkLst>
            <pc:docMk/>
            <pc:sldMk cId="1559176851" sldId="2146847151"/>
            <ac:spMk id="124" creationId="{991E1B8B-AECB-32DB-C76E-CBD5391BDA29}"/>
          </ac:spMkLst>
        </pc:spChg>
        <pc:spChg chg="mod">
          <ac:chgData name="De Marinis, Roberta V." userId="dc24b251-f01b-455d-bf89-e2be86f657a2" providerId="ADAL" clId="{9EFB168F-D70C-449F-BBCC-81D1A8F940E2}" dt="2022-06-22T08:48:27.854" v="574" actId="571"/>
          <ac:spMkLst>
            <pc:docMk/>
            <pc:sldMk cId="1559176851" sldId="2146847151"/>
            <ac:spMk id="125" creationId="{2D4C5393-D7A5-A04F-96FD-A8B4755AFA44}"/>
          </ac:spMkLst>
        </pc:spChg>
        <pc:spChg chg="mod">
          <ac:chgData name="De Marinis, Roberta V." userId="dc24b251-f01b-455d-bf89-e2be86f657a2" providerId="ADAL" clId="{9EFB168F-D70C-449F-BBCC-81D1A8F940E2}" dt="2022-06-22T08:48:27.854" v="574" actId="571"/>
          <ac:spMkLst>
            <pc:docMk/>
            <pc:sldMk cId="1559176851" sldId="2146847151"/>
            <ac:spMk id="129" creationId="{8B0A3F9B-1A28-68C9-68F4-C5EADBC49A09}"/>
          </ac:spMkLst>
        </pc:spChg>
        <pc:spChg chg="mod">
          <ac:chgData name="De Marinis, Roberta V." userId="dc24b251-f01b-455d-bf89-e2be86f657a2" providerId="ADAL" clId="{9EFB168F-D70C-449F-BBCC-81D1A8F940E2}" dt="2022-06-22T08:48:27.854" v="574" actId="571"/>
          <ac:spMkLst>
            <pc:docMk/>
            <pc:sldMk cId="1559176851" sldId="2146847151"/>
            <ac:spMk id="130" creationId="{AAD9F7A7-6AB9-7EFB-769A-A2260FF36B0D}"/>
          </ac:spMkLst>
        </pc:spChg>
        <pc:spChg chg="mod">
          <ac:chgData name="De Marinis, Roberta V." userId="dc24b251-f01b-455d-bf89-e2be86f657a2" providerId="ADAL" clId="{9EFB168F-D70C-449F-BBCC-81D1A8F940E2}" dt="2022-06-22T08:48:27.854" v="574" actId="571"/>
          <ac:spMkLst>
            <pc:docMk/>
            <pc:sldMk cId="1559176851" sldId="2146847151"/>
            <ac:spMk id="131" creationId="{6ED3C116-02DB-165C-779E-4AE0968EC81F}"/>
          </ac:spMkLst>
        </pc:spChg>
        <pc:spChg chg="mod">
          <ac:chgData name="De Marinis, Roberta V." userId="dc24b251-f01b-455d-bf89-e2be86f657a2" providerId="ADAL" clId="{9EFB168F-D70C-449F-BBCC-81D1A8F940E2}" dt="2022-06-22T08:48:27.854" v="574" actId="571"/>
          <ac:spMkLst>
            <pc:docMk/>
            <pc:sldMk cId="1559176851" sldId="2146847151"/>
            <ac:spMk id="132" creationId="{B8F69E64-4967-7688-2303-D280E6D24682}"/>
          </ac:spMkLst>
        </pc:spChg>
        <pc:spChg chg="mod">
          <ac:chgData name="De Marinis, Roberta V." userId="dc24b251-f01b-455d-bf89-e2be86f657a2" providerId="ADAL" clId="{9EFB168F-D70C-449F-BBCC-81D1A8F940E2}" dt="2022-06-22T08:48:27.854" v="574" actId="571"/>
          <ac:spMkLst>
            <pc:docMk/>
            <pc:sldMk cId="1559176851" sldId="2146847151"/>
            <ac:spMk id="133" creationId="{1B9E06C1-F06D-B30E-CF8B-936117CDCEEA}"/>
          </ac:spMkLst>
        </pc:spChg>
        <pc:spChg chg="mod">
          <ac:chgData name="De Marinis, Roberta V." userId="dc24b251-f01b-455d-bf89-e2be86f657a2" providerId="ADAL" clId="{9EFB168F-D70C-449F-BBCC-81D1A8F940E2}" dt="2022-06-22T08:57:32.349" v="644" actId="1076"/>
          <ac:spMkLst>
            <pc:docMk/>
            <pc:sldMk cId="1559176851" sldId="2146847151"/>
            <ac:spMk id="134" creationId="{69D7C76A-BE57-0EAD-7D5F-746D303A3482}"/>
          </ac:spMkLst>
        </pc:spChg>
        <pc:spChg chg="mod">
          <ac:chgData name="De Marinis, Roberta V." userId="dc24b251-f01b-455d-bf89-e2be86f657a2" providerId="ADAL" clId="{9EFB168F-D70C-449F-BBCC-81D1A8F940E2}" dt="2022-06-22T07:47:48" v="200" actId="20577"/>
          <ac:spMkLst>
            <pc:docMk/>
            <pc:sldMk cId="1559176851" sldId="2146847151"/>
            <ac:spMk id="135" creationId="{93CBA148-3119-49C1-8837-A0CD5EA48036}"/>
          </ac:spMkLst>
        </pc:spChg>
        <pc:spChg chg="mod">
          <ac:chgData name="De Marinis, Roberta V." userId="dc24b251-f01b-455d-bf89-e2be86f657a2" providerId="ADAL" clId="{9EFB168F-D70C-449F-BBCC-81D1A8F940E2}" dt="2022-06-22T08:48:27.854" v="574" actId="571"/>
          <ac:spMkLst>
            <pc:docMk/>
            <pc:sldMk cId="1559176851" sldId="2146847151"/>
            <ac:spMk id="136" creationId="{D9DAC033-F69E-D7EC-2880-3AD1BE0D96D0}"/>
          </ac:spMkLst>
        </pc:spChg>
        <pc:spChg chg="mod">
          <ac:chgData name="De Marinis, Roberta V." userId="dc24b251-f01b-455d-bf89-e2be86f657a2" providerId="ADAL" clId="{9EFB168F-D70C-449F-BBCC-81D1A8F940E2}" dt="2022-06-22T08:48:27.854" v="574" actId="571"/>
          <ac:spMkLst>
            <pc:docMk/>
            <pc:sldMk cId="1559176851" sldId="2146847151"/>
            <ac:spMk id="137" creationId="{1C52EF5B-367F-25B5-49F3-9046ECDB44CE}"/>
          </ac:spMkLst>
        </pc:spChg>
        <pc:spChg chg="mod">
          <ac:chgData name="De Marinis, Roberta V." userId="dc24b251-f01b-455d-bf89-e2be86f657a2" providerId="ADAL" clId="{9EFB168F-D70C-449F-BBCC-81D1A8F940E2}" dt="2022-06-22T08:48:27.854" v="574" actId="571"/>
          <ac:spMkLst>
            <pc:docMk/>
            <pc:sldMk cId="1559176851" sldId="2146847151"/>
            <ac:spMk id="138" creationId="{D5114E7E-2974-9280-19ED-B0C06B93C26F}"/>
          </ac:spMkLst>
        </pc:spChg>
        <pc:spChg chg="mod">
          <ac:chgData name="De Marinis, Roberta V." userId="dc24b251-f01b-455d-bf89-e2be86f657a2" providerId="ADAL" clId="{9EFB168F-D70C-449F-BBCC-81D1A8F940E2}" dt="2022-06-22T08:48:27.854" v="574" actId="571"/>
          <ac:spMkLst>
            <pc:docMk/>
            <pc:sldMk cId="1559176851" sldId="2146847151"/>
            <ac:spMk id="139" creationId="{D01CA4BB-8A84-DD9A-1B91-6667EE6748E0}"/>
          </ac:spMkLst>
        </pc:spChg>
        <pc:spChg chg="mod">
          <ac:chgData name="De Marinis, Roberta V." userId="dc24b251-f01b-455d-bf89-e2be86f657a2" providerId="ADAL" clId="{9EFB168F-D70C-449F-BBCC-81D1A8F940E2}" dt="2022-06-22T08:48:27.854" v="574" actId="571"/>
          <ac:spMkLst>
            <pc:docMk/>
            <pc:sldMk cId="1559176851" sldId="2146847151"/>
            <ac:spMk id="140" creationId="{BB3D0B18-BD9C-C0D4-5531-64593A5DD466}"/>
          </ac:spMkLst>
        </pc:spChg>
        <pc:spChg chg="mod">
          <ac:chgData name="De Marinis, Roberta V." userId="dc24b251-f01b-455d-bf89-e2be86f657a2" providerId="ADAL" clId="{9EFB168F-D70C-449F-BBCC-81D1A8F940E2}" dt="2022-06-22T08:48:27.854" v="574" actId="571"/>
          <ac:spMkLst>
            <pc:docMk/>
            <pc:sldMk cId="1559176851" sldId="2146847151"/>
            <ac:spMk id="141" creationId="{3D61F2E4-D829-134E-8AEA-29CB644D1709}"/>
          </ac:spMkLst>
        </pc:spChg>
        <pc:spChg chg="mod">
          <ac:chgData name="De Marinis, Roberta V." userId="dc24b251-f01b-455d-bf89-e2be86f657a2" providerId="ADAL" clId="{9EFB168F-D70C-449F-BBCC-81D1A8F940E2}" dt="2022-06-22T08:48:27.854" v="574" actId="571"/>
          <ac:spMkLst>
            <pc:docMk/>
            <pc:sldMk cId="1559176851" sldId="2146847151"/>
            <ac:spMk id="142" creationId="{ADB8163C-8091-7CBC-3637-B4D0B4764696}"/>
          </ac:spMkLst>
        </pc:spChg>
        <pc:spChg chg="mod">
          <ac:chgData name="De Marinis, Roberta V." userId="dc24b251-f01b-455d-bf89-e2be86f657a2" providerId="ADAL" clId="{9EFB168F-D70C-449F-BBCC-81D1A8F940E2}" dt="2022-06-22T08:48:27.854" v="574" actId="571"/>
          <ac:spMkLst>
            <pc:docMk/>
            <pc:sldMk cId="1559176851" sldId="2146847151"/>
            <ac:spMk id="143" creationId="{B8AFBD6B-DF87-7A96-3A2F-53DA084DD65A}"/>
          </ac:spMkLst>
        </pc:spChg>
        <pc:spChg chg="mod">
          <ac:chgData name="De Marinis, Roberta V." userId="dc24b251-f01b-455d-bf89-e2be86f657a2" providerId="ADAL" clId="{9EFB168F-D70C-449F-BBCC-81D1A8F940E2}" dt="2022-06-22T08:48:27.854" v="574" actId="571"/>
          <ac:spMkLst>
            <pc:docMk/>
            <pc:sldMk cId="1559176851" sldId="2146847151"/>
            <ac:spMk id="145" creationId="{7DA725CB-AFAE-46BC-5AF4-0330703E387F}"/>
          </ac:spMkLst>
        </pc:spChg>
        <pc:spChg chg="mod">
          <ac:chgData name="De Marinis, Roberta V." userId="dc24b251-f01b-455d-bf89-e2be86f657a2" providerId="ADAL" clId="{9EFB168F-D70C-449F-BBCC-81D1A8F940E2}" dt="2022-06-22T08:48:27.854" v="574" actId="571"/>
          <ac:spMkLst>
            <pc:docMk/>
            <pc:sldMk cId="1559176851" sldId="2146847151"/>
            <ac:spMk id="146" creationId="{56DBEC77-DC06-F4A7-3ED8-8118B271AFD7}"/>
          </ac:spMkLst>
        </pc:spChg>
        <pc:spChg chg="mod">
          <ac:chgData name="De Marinis, Roberta V." userId="dc24b251-f01b-455d-bf89-e2be86f657a2" providerId="ADAL" clId="{9EFB168F-D70C-449F-BBCC-81D1A8F940E2}" dt="2022-06-22T08:48:27.854" v="574" actId="571"/>
          <ac:spMkLst>
            <pc:docMk/>
            <pc:sldMk cId="1559176851" sldId="2146847151"/>
            <ac:spMk id="168" creationId="{0845A7E3-F5F3-A36E-09B0-FE7B55B26D68}"/>
          </ac:spMkLst>
        </pc:spChg>
        <pc:spChg chg="mod">
          <ac:chgData name="De Marinis, Roberta V." userId="dc24b251-f01b-455d-bf89-e2be86f657a2" providerId="ADAL" clId="{9EFB168F-D70C-449F-BBCC-81D1A8F940E2}" dt="2022-06-22T08:48:27.854" v="574" actId="571"/>
          <ac:spMkLst>
            <pc:docMk/>
            <pc:sldMk cId="1559176851" sldId="2146847151"/>
            <ac:spMk id="169" creationId="{6341D41F-9DA7-DCAA-E83D-0F1B6E813735}"/>
          </ac:spMkLst>
        </pc:spChg>
        <pc:spChg chg="mod">
          <ac:chgData name="De Marinis, Roberta V." userId="dc24b251-f01b-455d-bf89-e2be86f657a2" providerId="ADAL" clId="{9EFB168F-D70C-449F-BBCC-81D1A8F940E2}" dt="2022-06-22T08:48:27.854" v="574" actId="571"/>
          <ac:spMkLst>
            <pc:docMk/>
            <pc:sldMk cId="1559176851" sldId="2146847151"/>
            <ac:spMk id="170" creationId="{84BBF0B8-E8C0-09B4-BF50-2185E292EA4D}"/>
          </ac:spMkLst>
        </pc:spChg>
        <pc:spChg chg="mod">
          <ac:chgData name="De Marinis, Roberta V." userId="dc24b251-f01b-455d-bf89-e2be86f657a2" providerId="ADAL" clId="{9EFB168F-D70C-449F-BBCC-81D1A8F940E2}" dt="2022-06-22T08:48:27.854" v="574" actId="571"/>
          <ac:spMkLst>
            <pc:docMk/>
            <pc:sldMk cId="1559176851" sldId="2146847151"/>
            <ac:spMk id="171" creationId="{97BAB7DD-2C10-CE0E-F3EF-22B1292FB8DD}"/>
          </ac:spMkLst>
        </pc:spChg>
        <pc:spChg chg="mod">
          <ac:chgData name="De Marinis, Roberta V." userId="dc24b251-f01b-455d-bf89-e2be86f657a2" providerId="ADAL" clId="{9EFB168F-D70C-449F-BBCC-81D1A8F940E2}" dt="2022-06-22T08:48:27.854" v="574" actId="571"/>
          <ac:spMkLst>
            <pc:docMk/>
            <pc:sldMk cId="1559176851" sldId="2146847151"/>
            <ac:spMk id="172" creationId="{31B95D8E-7C78-B768-ABD2-596970ED1096}"/>
          </ac:spMkLst>
        </pc:spChg>
        <pc:spChg chg="mod">
          <ac:chgData name="De Marinis, Roberta V." userId="dc24b251-f01b-455d-bf89-e2be86f657a2" providerId="ADAL" clId="{9EFB168F-D70C-449F-BBCC-81D1A8F940E2}" dt="2022-06-22T08:48:27.854" v="574" actId="571"/>
          <ac:spMkLst>
            <pc:docMk/>
            <pc:sldMk cId="1559176851" sldId="2146847151"/>
            <ac:spMk id="177" creationId="{A4774261-D3A9-3A7F-4BDC-C5E886295F71}"/>
          </ac:spMkLst>
        </pc:spChg>
        <pc:spChg chg="mod">
          <ac:chgData name="De Marinis, Roberta V." userId="dc24b251-f01b-455d-bf89-e2be86f657a2" providerId="ADAL" clId="{9EFB168F-D70C-449F-BBCC-81D1A8F940E2}" dt="2022-06-22T08:52:11.354" v="598" actId="571"/>
          <ac:spMkLst>
            <pc:docMk/>
            <pc:sldMk cId="1559176851" sldId="2146847151"/>
            <ac:spMk id="218" creationId="{74DF6BFE-9F72-12E0-440E-9594096A6F0D}"/>
          </ac:spMkLst>
        </pc:spChg>
        <pc:spChg chg="mod">
          <ac:chgData name="De Marinis, Roberta V." userId="dc24b251-f01b-455d-bf89-e2be86f657a2" providerId="ADAL" clId="{9EFB168F-D70C-449F-BBCC-81D1A8F940E2}" dt="2022-06-22T08:52:11.354" v="598" actId="571"/>
          <ac:spMkLst>
            <pc:docMk/>
            <pc:sldMk cId="1559176851" sldId="2146847151"/>
            <ac:spMk id="219" creationId="{C11BDC9A-8FB0-5576-9CA0-8B505BC068E6}"/>
          </ac:spMkLst>
        </pc:spChg>
        <pc:spChg chg="mod">
          <ac:chgData name="De Marinis, Roberta V." userId="dc24b251-f01b-455d-bf89-e2be86f657a2" providerId="ADAL" clId="{9EFB168F-D70C-449F-BBCC-81D1A8F940E2}" dt="2022-06-22T08:52:11.354" v="598" actId="571"/>
          <ac:spMkLst>
            <pc:docMk/>
            <pc:sldMk cId="1559176851" sldId="2146847151"/>
            <ac:spMk id="220" creationId="{400BB702-6F19-E542-99ED-EC05AE6ADA36}"/>
          </ac:spMkLst>
        </pc:spChg>
        <pc:spChg chg="mod">
          <ac:chgData name="De Marinis, Roberta V." userId="dc24b251-f01b-455d-bf89-e2be86f657a2" providerId="ADAL" clId="{9EFB168F-D70C-449F-BBCC-81D1A8F940E2}" dt="2022-06-22T08:52:11.354" v="598" actId="571"/>
          <ac:spMkLst>
            <pc:docMk/>
            <pc:sldMk cId="1559176851" sldId="2146847151"/>
            <ac:spMk id="221" creationId="{C03E6FFD-6FB0-A7D3-0896-A756B7D61903}"/>
          </ac:spMkLst>
        </pc:spChg>
        <pc:spChg chg="mod">
          <ac:chgData name="De Marinis, Roberta V." userId="dc24b251-f01b-455d-bf89-e2be86f657a2" providerId="ADAL" clId="{9EFB168F-D70C-449F-BBCC-81D1A8F940E2}" dt="2022-06-22T08:52:11.354" v="598" actId="571"/>
          <ac:spMkLst>
            <pc:docMk/>
            <pc:sldMk cId="1559176851" sldId="2146847151"/>
            <ac:spMk id="223" creationId="{B1E395C7-6321-DA1B-91FF-C78FAF40BFAA}"/>
          </ac:spMkLst>
        </pc:spChg>
        <pc:spChg chg="mod">
          <ac:chgData name="De Marinis, Roberta V." userId="dc24b251-f01b-455d-bf89-e2be86f657a2" providerId="ADAL" clId="{9EFB168F-D70C-449F-BBCC-81D1A8F940E2}" dt="2022-06-22T08:52:11.354" v="598" actId="571"/>
          <ac:spMkLst>
            <pc:docMk/>
            <pc:sldMk cId="1559176851" sldId="2146847151"/>
            <ac:spMk id="224" creationId="{EF4D29DF-F631-8E02-76C3-81826B2534F0}"/>
          </ac:spMkLst>
        </pc:spChg>
        <pc:spChg chg="mod">
          <ac:chgData name="De Marinis, Roberta V." userId="dc24b251-f01b-455d-bf89-e2be86f657a2" providerId="ADAL" clId="{9EFB168F-D70C-449F-BBCC-81D1A8F940E2}" dt="2022-06-22T08:52:11.354" v="598" actId="571"/>
          <ac:spMkLst>
            <pc:docMk/>
            <pc:sldMk cId="1559176851" sldId="2146847151"/>
            <ac:spMk id="228" creationId="{19073D69-6DE5-58B6-8E0C-89F41554CB7E}"/>
          </ac:spMkLst>
        </pc:spChg>
        <pc:spChg chg="mod">
          <ac:chgData name="De Marinis, Roberta V." userId="dc24b251-f01b-455d-bf89-e2be86f657a2" providerId="ADAL" clId="{9EFB168F-D70C-449F-BBCC-81D1A8F940E2}" dt="2022-06-22T08:52:11.354" v="598" actId="571"/>
          <ac:spMkLst>
            <pc:docMk/>
            <pc:sldMk cId="1559176851" sldId="2146847151"/>
            <ac:spMk id="229" creationId="{6E47C46B-230C-AC89-412C-E92EF8C7AE85}"/>
          </ac:spMkLst>
        </pc:spChg>
        <pc:spChg chg="mod">
          <ac:chgData name="De Marinis, Roberta V." userId="dc24b251-f01b-455d-bf89-e2be86f657a2" providerId="ADAL" clId="{9EFB168F-D70C-449F-BBCC-81D1A8F940E2}" dt="2022-06-22T08:52:11.354" v="598" actId="571"/>
          <ac:spMkLst>
            <pc:docMk/>
            <pc:sldMk cId="1559176851" sldId="2146847151"/>
            <ac:spMk id="230" creationId="{BD2432C7-6629-53A2-8971-142C2BFFF5BF}"/>
          </ac:spMkLst>
        </pc:spChg>
        <pc:spChg chg="mod">
          <ac:chgData name="De Marinis, Roberta V." userId="dc24b251-f01b-455d-bf89-e2be86f657a2" providerId="ADAL" clId="{9EFB168F-D70C-449F-BBCC-81D1A8F940E2}" dt="2022-06-22T08:52:11.354" v="598" actId="571"/>
          <ac:spMkLst>
            <pc:docMk/>
            <pc:sldMk cId="1559176851" sldId="2146847151"/>
            <ac:spMk id="231" creationId="{399C48DB-FEEF-6B94-A995-554BFFEB57F7}"/>
          </ac:spMkLst>
        </pc:spChg>
        <pc:spChg chg="mod">
          <ac:chgData name="De Marinis, Roberta V." userId="dc24b251-f01b-455d-bf89-e2be86f657a2" providerId="ADAL" clId="{9EFB168F-D70C-449F-BBCC-81D1A8F940E2}" dt="2022-06-22T08:52:11.354" v="598" actId="571"/>
          <ac:spMkLst>
            <pc:docMk/>
            <pc:sldMk cId="1559176851" sldId="2146847151"/>
            <ac:spMk id="232" creationId="{C443325A-2EB7-70F0-D9E1-7EAF1490A3EE}"/>
          </ac:spMkLst>
        </pc:spChg>
        <pc:spChg chg="mod">
          <ac:chgData name="De Marinis, Roberta V." userId="dc24b251-f01b-455d-bf89-e2be86f657a2" providerId="ADAL" clId="{9EFB168F-D70C-449F-BBCC-81D1A8F940E2}" dt="2022-06-22T08:52:11.354" v="598" actId="571"/>
          <ac:spMkLst>
            <pc:docMk/>
            <pc:sldMk cId="1559176851" sldId="2146847151"/>
            <ac:spMk id="233" creationId="{34E13B96-3B90-AD82-F854-D3756D19EB79}"/>
          </ac:spMkLst>
        </pc:spChg>
        <pc:spChg chg="mod">
          <ac:chgData name="De Marinis, Roberta V." userId="dc24b251-f01b-455d-bf89-e2be86f657a2" providerId="ADAL" clId="{9EFB168F-D70C-449F-BBCC-81D1A8F940E2}" dt="2022-06-22T08:52:11.354" v="598" actId="571"/>
          <ac:spMkLst>
            <pc:docMk/>
            <pc:sldMk cId="1559176851" sldId="2146847151"/>
            <ac:spMk id="234" creationId="{4903EFD7-7CD8-8BA0-84F5-869289389925}"/>
          </ac:spMkLst>
        </pc:spChg>
        <pc:spChg chg="mod">
          <ac:chgData name="De Marinis, Roberta V." userId="dc24b251-f01b-455d-bf89-e2be86f657a2" providerId="ADAL" clId="{9EFB168F-D70C-449F-BBCC-81D1A8F940E2}" dt="2022-06-22T08:52:11.354" v="598" actId="571"/>
          <ac:spMkLst>
            <pc:docMk/>
            <pc:sldMk cId="1559176851" sldId="2146847151"/>
            <ac:spMk id="235" creationId="{47012D44-EB9F-66E3-E49D-DD0E2B7F5C78}"/>
          </ac:spMkLst>
        </pc:spChg>
        <pc:spChg chg="mod">
          <ac:chgData name="De Marinis, Roberta V." userId="dc24b251-f01b-455d-bf89-e2be86f657a2" providerId="ADAL" clId="{9EFB168F-D70C-449F-BBCC-81D1A8F940E2}" dt="2022-06-22T08:52:11.354" v="598" actId="571"/>
          <ac:spMkLst>
            <pc:docMk/>
            <pc:sldMk cId="1559176851" sldId="2146847151"/>
            <ac:spMk id="236" creationId="{48646C9F-5180-D990-EA8B-320375C9E894}"/>
          </ac:spMkLst>
        </pc:spChg>
        <pc:spChg chg="mod">
          <ac:chgData name="De Marinis, Roberta V." userId="dc24b251-f01b-455d-bf89-e2be86f657a2" providerId="ADAL" clId="{9EFB168F-D70C-449F-BBCC-81D1A8F940E2}" dt="2022-06-22T08:52:11.354" v="598" actId="571"/>
          <ac:spMkLst>
            <pc:docMk/>
            <pc:sldMk cId="1559176851" sldId="2146847151"/>
            <ac:spMk id="237" creationId="{A4D2487C-0ECD-9C62-6A7F-7C98F51CACD4}"/>
          </ac:spMkLst>
        </pc:spChg>
        <pc:spChg chg="mod">
          <ac:chgData name="De Marinis, Roberta V." userId="dc24b251-f01b-455d-bf89-e2be86f657a2" providerId="ADAL" clId="{9EFB168F-D70C-449F-BBCC-81D1A8F940E2}" dt="2022-06-22T08:52:11.354" v="598" actId="571"/>
          <ac:spMkLst>
            <pc:docMk/>
            <pc:sldMk cId="1559176851" sldId="2146847151"/>
            <ac:spMk id="238" creationId="{3863D0D5-91DF-FE17-A7CA-B1070F68A319}"/>
          </ac:spMkLst>
        </pc:spChg>
        <pc:spChg chg="mod">
          <ac:chgData name="De Marinis, Roberta V." userId="dc24b251-f01b-455d-bf89-e2be86f657a2" providerId="ADAL" clId="{9EFB168F-D70C-449F-BBCC-81D1A8F940E2}" dt="2022-06-22T08:52:11.354" v="598" actId="571"/>
          <ac:spMkLst>
            <pc:docMk/>
            <pc:sldMk cId="1559176851" sldId="2146847151"/>
            <ac:spMk id="239" creationId="{6A1738B4-5CD7-69C7-5356-FC7346F23FE2}"/>
          </ac:spMkLst>
        </pc:spChg>
        <pc:spChg chg="mod">
          <ac:chgData name="De Marinis, Roberta V." userId="dc24b251-f01b-455d-bf89-e2be86f657a2" providerId="ADAL" clId="{9EFB168F-D70C-449F-BBCC-81D1A8F940E2}" dt="2022-06-22T08:52:11.354" v="598" actId="571"/>
          <ac:spMkLst>
            <pc:docMk/>
            <pc:sldMk cId="1559176851" sldId="2146847151"/>
            <ac:spMk id="240" creationId="{8A181D38-8C21-6D64-CD1D-D7A5C15A7070}"/>
          </ac:spMkLst>
        </pc:spChg>
        <pc:spChg chg="mod">
          <ac:chgData name="De Marinis, Roberta V." userId="dc24b251-f01b-455d-bf89-e2be86f657a2" providerId="ADAL" clId="{9EFB168F-D70C-449F-BBCC-81D1A8F940E2}" dt="2022-06-22T08:52:11.354" v="598" actId="571"/>
          <ac:spMkLst>
            <pc:docMk/>
            <pc:sldMk cId="1559176851" sldId="2146847151"/>
            <ac:spMk id="241" creationId="{3247BDFE-BCBB-81A3-F13A-089DE7F4FC17}"/>
          </ac:spMkLst>
        </pc:spChg>
        <pc:spChg chg="mod">
          <ac:chgData name="De Marinis, Roberta V." userId="dc24b251-f01b-455d-bf89-e2be86f657a2" providerId="ADAL" clId="{9EFB168F-D70C-449F-BBCC-81D1A8F940E2}" dt="2022-06-22T08:52:11.354" v="598" actId="571"/>
          <ac:spMkLst>
            <pc:docMk/>
            <pc:sldMk cId="1559176851" sldId="2146847151"/>
            <ac:spMk id="242" creationId="{82B26BCF-BD87-E3DB-C45A-FE8398960523}"/>
          </ac:spMkLst>
        </pc:spChg>
        <pc:spChg chg="mod">
          <ac:chgData name="De Marinis, Roberta V." userId="dc24b251-f01b-455d-bf89-e2be86f657a2" providerId="ADAL" clId="{9EFB168F-D70C-449F-BBCC-81D1A8F940E2}" dt="2022-06-22T08:52:11.354" v="598" actId="571"/>
          <ac:spMkLst>
            <pc:docMk/>
            <pc:sldMk cId="1559176851" sldId="2146847151"/>
            <ac:spMk id="243" creationId="{3C8274CC-FCCE-4A19-ED7C-7B127C7D1DDF}"/>
          </ac:spMkLst>
        </pc:spChg>
        <pc:spChg chg="mod">
          <ac:chgData name="De Marinis, Roberta V." userId="dc24b251-f01b-455d-bf89-e2be86f657a2" providerId="ADAL" clId="{9EFB168F-D70C-449F-BBCC-81D1A8F940E2}" dt="2022-06-22T08:52:11.354" v="598" actId="571"/>
          <ac:spMkLst>
            <pc:docMk/>
            <pc:sldMk cId="1559176851" sldId="2146847151"/>
            <ac:spMk id="268" creationId="{2BE9990D-2FAF-EF86-54B8-2B94AA6F71DF}"/>
          </ac:spMkLst>
        </pc:spChg>
        <pc:spChg chg="mod">
          <ac:chgData name="De Marinis, Roberta V." userId="dc24b251-f01b-455d-bf89-e2be86f657a2" providerId="ADAL" clId="{9EFB168F-D70C-449F-BBCC-81D1A8F940E2}" dt="2022-06-22T08:52:11.354" v="598" actId="571"/>
          <ac:spMkLst>
            <pc:docMk/>
            <pc:sldMk cId="1559176851" sldId="2146847151"/>
            <ac:spMk id="269" creationId="{AA2E8E14-ED5A-497D-107F-FB192679074C}"/>
          </ac:spMkLst>
        </pc:spChg>
        <pc:spChg chg="mod">
          <ac:chgData name="De Marinis, Roberta V." userId="dc24b251-f01b-455d-bf89-e2be86f657a2" providerId="ADAL" clId="{9EFB168F-D70C-449F-BBCC-81D1A8F940E2}" dt="2022-06-22T08:52:11.354" v="598" actId="571"/>
          <ac:spMkLst>
            <pc:docMk/>
            <pc:sldMk cId="1559176851" sldId="2146847151"/>
            <ac:spMk id="270" creationId="{CFA1AB2B-20DF-5247-B1B9-E9CFB3BE83FB}"/>
          </ac:spMkLst>
        </pc:spChg>
        <pc:spChg chg="mod">
          <ac:chgData name="De Marinis, Roberta V." userId="dc24b251-f01b-455d-bf89-e2be86f657a2" providerId="ADAL" clId="{9EFB168F-D70C-449F-BBCC-81D1A8F940E2}" dt="2022-06-22T08:52:11.354" v="598" actId="571"/>
          <ac:spMkLst>
            <pc:docMk/>
            <pc:sldMk cId="1559176851" sldId="2146847151"/>
            <ac:spMk id="271" creationId="{C3C6EC9B-29E0-D076-C622-A0CE0C4E1B11}"/>
          </ac:spMkLst>
        </pc:spChg>
        <pc:spChg chg="del">
          <ac:chgData name="De Marinis, Roberta V." userId="dc24b251-f01b-455d-bf89-e2be86f657a2" providerId="ADAL" clId="{9EFB168F-D70C-449F-BBCC-81D1A8F940E2}" dt="2022-06-22T10:22:48.522" v="947" actId="478"/>
          <ac:spMkLst>
            <pc:docMk/>
            <pc:sldMk cId="1559176851" sldId="2146847151"/>
            <ac:spMk id="272" creationId="{97F56CEC-1AF4-49F6-8D29-18B4FC07393E}"/>
          </ac:spMkLst>
        </pc:spChg>
        <pc:spChg chg="del">
          <ac:chgData name="De Marinis, Roberta V." userId="dc24b251-f01b-455d-bf89-e2be86f657a2" providerId="ADAL" clId="{9EFB168F-D70C-449F-BBCC-81D1A8F940E2}" dt="2022-06-22T10:22:50.596" v="948" actId="478"/>
          <ac:spMkLst>
            <pc:docMk/>
            <pc:sldMk cId="1559176851" sldId="2146847151"/>
            <ac:spMk id="273" creationId="{DB014C9B-4C76-4B43-BB4E-50099F0A33EC}"/>
          </ac:spMkLst>
        </pc:spChg>
        <pc:spChg chg="del">
          <ac:chgData name="De Marinis, Roberta V." userId="dc24b251-f01b-455d-bf89-e2be86f657a2" providerId="ADAL" clId="{9EFB168F-D70C-449F-BBCC-81D1A8F940E2}" dt="2022-06-22T10:22:52.731" v="949" actId="478"/>
          <ac:spMkLst>
            <pc:docMk/>
            <pc:sldMk cId="1559176851" sldId="2146847151"/>
            <ac:spMk id="274" creationId="{998714FB-919D-4882-B620-0520954BA1BF}"/>
          </ac:spMkLst>
        </pc:spChg>
        <pc:spChg chg="del">
          <ac:chgData name="De Marinis, Roberta V." userId="dc24b251-f01b-455d-bf89-e2be86f657a2" providerId="ADAL" clId="{9EFB168F-D70C-449F-BBCC-81D1A8F940E2}" dt="2022-06-22T10:22:55.387" v="950" actId="478"/>
          <ac:spMkLst>
            <pc:docMk/>
            <pc:sldMk cId="1559176851" sldId="2146847151"/>
            <ac:spMk id="275" creationId="{BD6C58F1-515E-4871-9AC4-8D42E9ABA7B6}"/>
          </ac:spMkLst>
        </pc:spChg>
        <pc:spChg chg="del">
          <ac:chgData name="De Marinis, Roberta V." userId="dc24b251-f01b-455d-bf89-e2be86f657a2" providerId="ADAL" clId="{9EFB168F-D70C-449F-BBCC-81D1A8F940E2}" dt="2022-06-22T10:23:00.323" v="951" actId="478"/>
          <ac:spMkLst>
            <pc:docMk/>
            <pc:sldMk cId="1559176851" sldId="2146847151"/>
            <ac:spMk id="277" creationId="{9BFFCF07-6180-4129-AC20-69A902832E58}"/>
          </ac:spMkLst>
        </pc:spChg>
        <pc:spChg chg="mod">
          <ac:chgData name="De Marinis, Roberta V." userId="dc24b251-f01b-455d-bf89-e2be86f657a2" providerId="ADAL" clId="{9EFB168F-D70C-449F-BBCC-81D1A8F940E2}" dt="2022-06-22T08:52:11.354" v="598" actId="571"/>
          <ac:spMkLst>
            <pc:docMk/>
            <pc:sldMk cId="1559176851" sldId="2146847151"/>
            <ac:spMk id="279" creationId="{12E57427-5FEA-B556-475F-3F880054F1A1}"/>
          </ac:spMkLst>
        </pc:spChg>
        <pc:spChg chg="del">
          <ac:chgData name="De Marinis, Roberta V." userId="dc24b251-f01b-455d-bf89-e2be86f657a2" providerId="ADAL" clId="{9EFB168F-D70C-449F-BBCC-81D1A8F940E2}" dt="2022-06-22T10:22:13.692" v="937" actId="478"/>
          <ac:spMkLst>
            <pc:docMk/>
            <pc:sldMk cId="1559176851" sldId="2146847151"/>
            <ac:spMk id="282" creationId="{CADF0475-832D-4054-974F-DC11DE46BDF4}"/>
          </ac:spMkLst>
        </pc:spChg>
        <pc:spChg chg="mod">
          <ac:chgData name="De Marinis, Roberta V." userId="dc24b251-f01b-455d-bf89-e2be86f657a2" providerId="ADAL" clId="{9EFB168F-D70C-449F-BBCC-81D1A8F940E2}" dt="2022-06-22T10:25:08.670" v="977" actId="14100"/>
          <ac:spMkLst>
            <pc:docMk/>
            <pc:sldMk cId="1559176851" sldId="2146847151"/>
            <ac:spMk id="283" creationId="{0F576D68-5FB8-4CBF-9D44-5C1DC97EDA1A}"/>
          </ac:spMkLst>
        </pc:spChg>
        <pc:spChg chg="del">
          <ac:chgData name="De Marinis, Roberta V." userId="dc24b251-f01b-455d-bf89-e2be86f657a2" providerId="ADAL" clId="{9EFB168F-D70C-449F-BBCC-81D1A8F940E2}" dt="2022-06-22T10:22:46.331" v="946" actId="478"/>
          <ac:spMkLst>
            <pc:docMk/>
            <pc:sldMk cId="1559176851" sldId="2146847151"/>
            <ac:spMk id="287" creationId="{964D02CA-6B36-468A-A3F4-8D107DF4EFCA}"/>
          </ac:spMkLst>
        </pc:spChg>
        <pc:spChg chg="del">
          <ac:chgData name="De Marinis, Roberta V." userId="dc24b251-f01b-455d-bf89-e2be86f657a2" providerId="ADAL" clId="{9EFB168F-D70C-449F-BBCC-81D1A8F940E2}" dt="2022-06-22T10:22:16.370" v="939" actId="478"/>
          <ac:spMkLst>
            <pc:docMk/>
            <pc:sldMk cId="1559176851" sldId="2146847151"/>
            <ac:spMk id="288" creationId="{F7008E7A-2AB7-4669-B26C-0CB2D443DCDE}"/>
          </ac:spMkLst>
        </pc:spChg>
        <pc:spChg chg="mod">
          <ac:chgData name="De Marinis, Roberta V." userId="dc24b251-f01b-455d-bf89-e2be86f657a2" providerId="ADAL" clId="{9EFB168F-D70C-449F-BBCC-81D1A8F940E2}" dt="2022-06-22T08:52:11.354" v="598" actId="571"/>
          <ac:spMkLst>
            <pc:docMk/>
            <pc:sldMk cId="1559176851" sldId="2146847151"/>
            <ac:spMk id="297" creationId="{519F8F22-97A9-FA10-638C-E3520F0B1611}"/>
          </ac:spMkLst>
        </pc:spChg>
        <pc:spChg chg="del">
          <ac:chgData name="De Marinis, Roberta V." userId="dc24b251-f01b-455d-bf89-e2be86f657a2" providerId="ADAL" clId="{9EFB168F-D70C-449F-BBCC-81D1A8F940E2}" dt="2022-06-22T10:19:53.403" v="889" actId="478"/>
          <ac:spMkLst>
            <pc:docMk/>
            <pc:sldMk cId="1559176851" sldId="2146847151"/>
            <ac:spMk id="299" creationId="{0C4D22CE-1F31-4CBC-9AE1-D354D8D70809}"/>
          </ac:spMkLst>
        </pc:spChg>
        <pc:spChg chg="del">
          <ac:chgData name="De Marinis, Roberta V." userId="dc24b251-f01b-455d-bf89-e2be86f657a2" providerId="ADAL" clId="{9EFB168F-D70C-449F-BBCC-81D1A8F940E2}" dt="2022-06-22T10:22:42.772" v="943" actId="478"/>
          <ac:spMkLst>
            <pc:docMk/>
            <pc:sldMk cId="1559176851" sldId="2146847151"/>
            <ac:spMk id="300" creationId="{7984756E-A6CD-4018-85E8-71B69B999755}"/>
          </ac:spMkLst>
        </pc:spChg>
        <pc:spChg chg="del">
          <ac:chgData name="De Marinis, Roberta V." userId="dc24b251-f01b-455d-bf89-e2be86f657a2" providerId="ADAL" clId="{9EFB168F-D70C-449F-BBCC-81D1A8F940E2}" dt="2022-06-22T10:22:20.650" v="940" actId="478"/>
          <ac:spMkLst>
            <pc:docMk/>
            <pc:sldMk cId="1559176851" sldId="2146847151"/>
            <ac:spMk id="301" creationId="{2EF08933-288B-4C19-ADFF-7FDE18297F38}"/>
          </ac:spMkLst>
        </pc:spChg>
        <pc:spChg chg="del">
          <ac:chgData name="De Marinis, Roberta V." userId="dc24b251-f01b-455d-bf89-e2be86f657a2" providerId="ADAL" clId="{9EFB168F-D70C-449F-BBCC-81D1A8F940E2}" dt="2022-06-22T10:20:11.547" v="895" actId="478"/>
          <ac:spMkLst>
            <pc:docMk/>
            <pc:sldMk cId="1559176851" sldId="2146847151"/>
            <ac:spMk id="302" creationId="{061D011F-292F-417B-B6F3-0021F17EE91A}"/>
          </ac:spMkLst>
        </pc:spChg>
        <pc:spChg chg="del">
          <ac:chgData name="De Marinis, Roberta V." userId="dc24b251-f01b-455d-bf89-e2be86f657a2" providerId="ADAL" clId="{9EFB168F-D70C-449F-BBCC-81D1A8F940E2}" dt="2022-06-22T10:22:29.076" v="942" actId="478"/>
          <ac:spMkLst>
            <pc:docMk/>
            <pc:sldMk cId="1559176851" sldId="2146847151"/>
            <ac:spMk id="334" creationId="{0E032337-043A-4351-8A82-ECE248900CCB}"/>
          </ac:spMkLst>
        </pc:spChg>
        <pc:spChg chg="del">
          <ac:chgData name="De Marinis, Roberta V." userId="dc24b251-f01b-455d-bf89-e2be86f657a2" providerId="ADAL" clId="{9EFB168F-D70C-449F-BBCC-81D1A8F940E2}" dt="2022-06-22T10:22:26.339" v="941" actId="478"/>
          <ac:spMkLst>
            <pc:docMk/>
            <pc:sldMk cId="1559176851" sldId="2146847151"/>
            <ac:spMk id="335" creationId="{584AC522-B877-49E0-9FCB-C27E53051CFE}"/>
          </ac:spMkLst>
        </pc:spChg>
        <pc:spChg chg="mod">
          <ac:chgData name="De Marinis, Roberta V." userId="dc24b251-f01b-455d-bf89-e2be86f657a2" providerId="ADAL" clId="{9EFB168F-D70C-449F-BBCC-81D1A8F940E2}" dt="2022-06-22T10:21:53.340" v="934"/>
          <ac:spMkLst>
            <pc:docMk/>
            <pc:sldMk cId="1559176851" sldId="2146847151"/>
            <ac:spMk id="359" creationId="{318E27FE-C171-7233-6ED1-FC4254B19C73}"/>
          </ac:spMkLst>
        </pc:spChg>
        <pc:spChg chg="mod">
          <ac:chgData name="De Marinis, Roberta V." userId="dc24b251-f01b-455d-bf89-e2be86f657a2" providerId="ADAL" clId="{9EFB168F-D70C-449F-BBCC-81D1A8F940E2}" dt="2022-06-22T10:21:53.340" v="934"/>
          <ac:spMkLst>
            <pc:docMk/>
            <pc:sldMk cId="1559176851" sldId="2146847151"/>
            <ac:spMk id="360" creationId="{33386A48-89B7-63A2-4014-1EDBBACA162A}"/>
          </ac:spMkLst>
        </pc:spChg>
        <pc:spChg chg="mod">
          <ac:chgData name="De Marinis, Roberta V." userId="dc24b251-f01b-455d-bf89-e2be86f657a2" providerId="ADAL" clId="{9EFB168F-D70C-449F-BBCC-81D1A8F940E2}" dt="2022-06-22T10:42:38.793" v="1009" actId="1076"/>
          <ac:spMkLst>
            <pc:docMk/>
            <pc:sldMk cId="1559176851" sldId="2146847151"/>
            <ac:spMk id="361" creationId="{50EA02C7-4D88-A4BB-1EA2-DBBA1C386D9A}"/>
          </ac:spMkLst>
        </pc:spChg>
        <pc:spChg chg="mod">
          <ac:chgData name="De Marinis, Roberta V." userId="dc24b251-f01b-455d-bf89-e2be86f657a2" providerId="ADAL" clId="{9EFB168F-D70C-449F-BBCC-81D1A8F940E2}" dt="2022-06-22T10:21:53.340" v="934"/>
          <ac:spMkLst>
            <pc:docMk/>
            <pc:sldMk cId="1559176851" sldId="2146847151"/>
            <ac:spMk id="362" creationId="{5DFFB3F9-10FF-791A-4E2A-6A193C2D107E}"/>
          </ac:spMkLst>
        </pc:spChg>
        <pc:spChg chg="mod">
          <ac:chgData name="De Marinis, Roberta V." userId="dc24b251-f01b-455d-bf89-e2be86f657a2" providerId="ADAL" clId="{9EFB168F-D70C-449F-BBCC-81D1A8F940E2}" dt="2022-06-22T10:21:53.340" v="934"/>
          <ac:spMkLst>
            <pc:docMk/>
            <pc:sldMk cId="1559176851" sldId="2146847151"/>
            <ac:spMk id="363" creationId="{5083C0C6-98B2-0ED2-C058-CF568A6842E2}"/>
          </ac:spMkLst>
        </pc:spChg>
        <pc:spChg chg="mod">
          <ac:chgData name="De Marinis, Roberta V." userId="dc24b251-f01b-455d-bf89-e2be86f657a2" providerId="ADAL" clId="{9EFB168F-D70C-449F-BBCC-81D1A8F940E2}" dt="2022-06-22T10:21:53.340" v="934"/>
          <ac:spMkLst>
            <pc:docMk/>
            <pc:sldMk cId="1559176851" sldId="2146847151"/>
            <ac:spMk id="364" creationId="{F5B84A75-ABD5-6891-6C72-6446807B2B1E}"/>
          </ac:spMkLst>
        </pc:spChg>
        <pc:spChg chg="mod">
          <ac:chgData name="De Marinis, Roberta V." userId="dc24b251-f01b-455d-bf89-e2be86f657a2" providerId="ADAL" clId="{9EFB168F-D70C-449F-BBCC-81D1A8F940E2}" dt="2022-06-22T10:21:53.340" v="934"/>
          <ac:spMkLst>
            <pc:docMk/>
            <pc:sldMk cId="1559176851" sldId="2146847151"/>
            <ac:spMk id="368" creationId="{01DCE853-1DC1-0BA2-0C70-56728082E2E4}"/>
          </ac:spMkLst>
        </pc:spChg>
        <pc:spChg chg="add del mod">
          <ac:chgData name="De Marinis, Roberta V." userId="dc24b251-f01b-455d-bf89-e2be86f657a2" providerId="ADAL" clId="{9EFB168F-D70C-449F-BBCC-81D1A8F940E2}" dt="2022-06-22T10:24:46.970" v="972" actId="478"/>
          <ac:spMkLst>
            <pc:docMk/>
            <pc:sldMk cId="1559176851" sldId="2146847151"/>
            <ac:spMk id="369" creationId="{FFC2585A-E645-283A-B498-724C75983B3F}"/>
          </ac:spMkLst>
        </pc:spChg>
        <pc:spChg chg="mod">
          <ac:chgData name="De Marinis, Roberta V." userId="dc24b251-f01b-455d-bf89-e2be86f657a2" providerId="ADAL" clId="{9EFB168F-D70C-449F-BBCC-81D1A8F940E2}" dt="2022-06-22T10:21:53.340" v="934"/>
          <ac:spMkLst>
            <pc:docMk/>
            <pc:sldMk cId="1559176851" sldId="2146847151"/>
            <ac:spMk id="370" creationId="{275552B9-5492-AC8B-9C7B-3E96C868F6C6}"/>
          </ac:spMkLst>
        </pc:spChg>
        <pc:spChg chg="mod">
          <ac:chgData name="De Marinis, Roberta V." userId="dc24b251-f01b-455d-bf89-e2be86f657a2" providerId="ADAL" clId="{9EFB168F-D70C-449F-BBCC-81D1A8F940E2}" dt="2022-06-22T10:21:53.340" v="934"/>
          <ac:spMkLst>
            <pc:docMk/>
            <pc:sldMk cId="1559176851" sldId="2146847151"/>
            <ac:spMk id="371" creationId="{47C2D329-7DE4-4D1E-5F91-D2A7E22A5ABD}"/>
          </ac:spMkLst>
        </pc:spChg>
        <pc:spChg chg="mod">
          <ac:chgData name="De Marinis, Roberta V." userId="dc24b251-f01b-455d-bf89-e2be86f657a2" providerId="ADAL" clId="{9EFB168F-D70C-449F-BBCC-81D1A8F940E2}" dt="2022-06-22T10:21:53.340" v="934"/>
          <ac:spMkLst>
            <pc:docMk/>
            <pc:sldMk cId="1559176851" sldId="2146847151"/>
            <ac:spMk id="372" creationId="{C919E7B6-2431-0AC9-72E6-3B5399155961}"/>
          </ac:spMkLst>
        </pc:spChg>
        <pc:spChg chg="mod">
          <ac:chgData name="De Marinis, Roberta V." userId="dc24b251-f01b-455d-bf89-e2be86f657a2" providerId="ADAL" clId="{9EFB168F-D70C-449F-BBCC-81D1A8F940E2}" dt="2022-06-22T10:21:53.340" v="934"/>
          <ac:spMkLst>
            <pc:docMk/>
            <pc:sldMk cId="1559176851" sldId="2146847151"/>
            <ac:spMk id="373" creationId="{BBD950DF-F2D3-D817-CD45-4451085FC57A}"/>
          </ac:spMkLst>
        </pc:spChg>
        <pc:spChg chg="mod">
          <ac:chgData name="De Marinis, Roberta V." userId="dc24b251-f01b-455d-bf89-e2be86f657a2" providerId="ADAL" clId="{9EFB168F-D70C-449F-BBCC-81D1A8F940E2}" dt="2022-06-22T10:21:53.340" v="934"/>
          <ac:spMkLst>
            <pc:docMk/>
            <pc:sldMk cId="1559176851" sldId="2146847151"/>
            <ac:spMk id="374" creationId="{C767D081-525A-4D60-28C1-08CC1D899497}"/>
          </ac:spMkLst>
        </pc:spChg>
        <pc:spChg chg="mod">
          <ac:chgData name="De Marinis, Roberta V." userId="dc24b251-f01b-455d-bf89-e2be86f657a2" providerId="ADAL" clId="{9EFB168F-D70C-449F-BBCC-81D1A8F940E2}" dt="2022-06-22T10:21:53.340" v="934"/>
          <ac:spMkLst>
            <pc:docMk/>
            <pc:sldMk cId="1559176851" sldId="2146847151"/>
            <ac:spMk id="375" creationId="{D80A6E92-05D5-6AF7-F347-985E65D579B2}"/>
          </ac:spMkLst>
        </pc:spChg>
        <pc:spChg chg="mod">
          <ac:chgData name="De Marinis, Roberta V." userId="dc24b251-f01b-455d-bf89-e2be86f657a2" providerId="ADAL" clId="{9EFB168F-D70C-449F-BBCC-81D1A8F940E2}" dt="2022-06-22T10:21:53.340" v="934"/>
          <ac:spMkLst>
            <pc:docMk/>
            <pc:sldMk cId="1559176851" sldId="2146847151"/>
            <ac:spMk id="376" creationId="{ACB56338-6BA9-A147-99FC-C5532326D3C0}"/>
          </ac:spMkLst>
        </pc:spChg>
        <pc:spChg chg="del mod">
          <ac:chgData name="De Marinis, Roberta V." userId="dc24b251-f01b-455d-bf89-e2be86f657a2" providerId="ADAL" clId="{9EFB168F-D70C-449F-BBCC-81D1A8F940E2}" dt="2022-06-22T10:23:50.746" v="960" actId="478"/>
          <ac:spMkLst>
            <pc:docMk/>
            <pc:sldMk cId="1559176851" sldId="2146847151"/>
            <ac:spMk id="377" creationId="{94B696E2-110A-EA05-6227-A90603E2F377}"/>
          </ac:spMkLst>
        </pc:spChg>
        <pc:spChg chg="mod">
          <ac:chgData name="De Marinis, Roberta V." userId="dc24b251-f01b-455d-bf89-e2be86f657a2" providerId="ADAL" clId="{9EFB168F-D70C-449F-BBCC-81D1A8F940E2}" dt="2022-06-22T10:21:53.340" v="934"/>
          <ac:spMkLst>
            <pc:docMk/>
            <pc:sldMk cId="1559176851" sldId="2146847151"/>
            <ac:spMk id="378" creationId="{A2944C9A-7279-4E90-13FE-170A88D6E175}"/>
          </ac:spMkLst>
        </pc:spChg>
        <pc:spChg chg="mod">
          <ac:chgData name="De Marinis, Roberta V." userId="dc24b251-f01b-455d-bf89-e2be86f657a2" providerId="ADAL" clId="{9EFB168F-D70C-449F-BBCC-81D1A8F940E2}" dt="2022-06-22T10:21:53.340" v="934"/>
          <ac:spMkLst>
            <pc:docMk/>
            <pc:sldMk cId="1559176851" sldId="2146847151"/>
            <ac:spMk id="379" creationId="{2546EAAE-D451-1928-EBA0-0996EC4D9324}"/>
          </ac:spMkLst>
        </pc:spChg>
        <pc:spChg chg="mod">
          <ac:chgData name="De Marinis, Roberta V." userId="dc24b251-f01b-455d-bf89-e2be86f657a2" providerId="ADAL" clId="{9EFB168F-D70C-449F-BBCC-81D1A8F940E2}" dt="2022-06-22T10:21:53.340" v="934"/>
          <ac:spMkLst>
            <pc:docMk/>
            <pc:sldMk cId="1559176851" sldId="2146847151"/>
            <ac:spMk id="380" creationId="{6CEC42A9-7FA9-2054-515E-FEFCC59B2F53}"/>
          </ac:spMkLst>
        </pc:spChg>
        <pc:spChg chg="mod">
          <ac:chgData name="De Marinis, Roberta V." userId="dc24b251-f01b-455d-bf89-e2be86f657a2" providerId="ADAL" clId="{9EFB168F-D70C-449F-BBCC-81D1A8F940E2}" dt="2022-06-22T10:21:53.340" v="934"/>
          <ac:spMkLst>
            <pc:docMk/>
            <pc:sldMk cId="1559176851" sldId="2146847151"/>
            <ac:spMk id="381" creationId="{1B1F7C82-FE49-9136-FC74-00BF8DC6DC72}"/>
          </ac:spMkLst>
        </pc:spChg>
        <pc:spChg chg="mod">
          <ac:chgData name="De Marinis, Roberta V." userId="dc24b251-f01b-455d-bf89-e2be86f657a2" providerId="ADAL" clId="{9EFB168F-D70C-449F-BBCC-81D1A8F940E2}" dt="2022-06-22T10:21:53.340" v="934"/>
          <ac:spMkLst>
            <pc:docMk/>
            <pc:sldMk cId="1559176851" sldId="2146847151"/>
            <ac:spMk id="382" creationId="{A510B8D9-B942-B126-D500-FB2D47AC0BD4}"/>
          </ac:spMkLst>
        </pc:spChg>
        <pc:spChg chg="mod">
          <ac:chgData name="De Marinis, Roberta V." userId="dc24b251-f01b-455d-bf89-e2be86f657a2" providerId="ADAL" clId="{9EFB168F-D70C-449F-BBCC-81D1A8F940E2}" dt="2022-06-22T10:21:53.340" v="934"/>
          <ac:spMkLst>
            <pc:docMk/>
            <pc:sldMk cId="1559176851" sldId="2146847151"/>
            <ac:spMk id="383" creationId="{EA39A174-6A36-6FA2-6637-293DDCA732B0}"/>
          </ac:spMkLst>
        </pc:spChg>
        <pc:spChg chg="mod">
          <ac:chgData name="De Marinis, Roberta V." userId="dc24b251-f01b-455d-bf89-e2be86f657a2" providerId="ADAL" clId="{9EFB168F-D70C-449F-BBCC-81D1A8F940E2}" dt="2022-06-22T10:21:53.340" v="934"/>
          <ac:spMkLst>
            <pc:docMk/>
            <pc:sldMk cId="1559176851" sldId="2146847151"/>
            <ac:spMk id="400" creationId="{36787170-68F8-733B-7796-D4370DD2ADB0}"/>
          </ac:spMkLst>
        </pc:spChg>
        <pc:spChg chg="mod">
          <ac:chgData name="De Marinis, Roberta V." userId="dc24b251-f01b-455d-bf89-e2be86f657a2" providerId="ADAL" clId="{9EFB168F-D70C-449F-BBCC-81D1A8F940E2}" dt="2022-06-22T10:21:53.340" v="934"/>
          <ac:spMkLst>
            <pc:docMk/>
            <pc:sldMk cId="1559176851" sldId="2146847151"/>
            <ac:spMk id="401" creationId="{F762D96B-4547-CC00-4740-BF12BEE02590}"/>
          </ac:spMkLst>
        </pc:spChg>
        <pc:spChg chg="mod">
          <ac:chgData name="De Marinis, Roberta V." userId="dc24b251-f01b-455d-bf89-e2be86f657a2" providerId="ADAL" clId="{9EFB168F-D70C-449F-BBCC-81D1A8F940E2}" dt="2022-06-22T10:21:53.340" v="934"/>
          <ac:spMkLst>
            <pc:docMk/>
            <pc:sldMk cId="1559176851" sldId="2146847151"/>
            <ac:spMk id="402" creationId="{814BB211-0CA2-80F0-B693-4AE398050EAC}"/>
          </ac:spMkLst>
        </pc:spChg>
        <pc:spChg chg="mod">
          <ac:chgData name="De Marinis, Roberta V." userId="dc24b251-f01b-455d-bf89-e2be86f657a2" providerId="ADAL" clId="{9EFB168F-D70C-449F-BBCC-81D1A8F940E2}" dt="2022-06-22T10:21:53.340" v="934"/>
          <ac:spMkLst>
            <pc:docMk/>
            <pc:sldMk cId="1559176851" sldId="2146847151"/>
            <ac:spMk id="403" creationId="{36D0FA0E-0607-4BB0-4B2C-1454756CF9AB}"/>
          </ac:spMkLst>
        </pc:spChg>
        <pc:spChg chg="mod">
          <ac:chgData name="De Marinis, Roberta V." userId="dc24b251-f01b-455d-bf89-e2be86f657a2" providerId="ADAL" clId="{9EFB168F-D70C-449F-BBCC-81D1A8F940E2}" dt="2022-06-22T10:21:53.340" v="934"/>
          <ac:spMkLst>
            <pc:docMk/>
            <pc:sldMk cId="1559176851" sldId="2146847151"/>
            <ac:spMk id="404" creationId="{FC241D2D-127A-86D7-5DDD-76F9D08807D6}"/>
          </ac:spMkLst>
        </pc:spChg>
        <pc:spChg chg="del mod">
          <ac:chgData name="De Marinis, Roberta V." userId="dc24b251-f01b-455d-bf89-e2be86f657a2" providerId="ADAL" clId="{9EFB168F-D70C-449F-BBCC-81D1A8F940E2}" dt="2022-06-22T10:24:33.571" v="969" actId="478"/>
          <ac:spMkLst>
            <pc:docMk/>
            <pc:sldMk cId="1559176851" sldId="2146847151"/>
            <ac:spMk id="410" creationId="{641BF704-CF83-64A2-AF55-33B7244013D5}"/>
          </ac:spMkLst>
        </pc:spChg>
        <pc:spChg chg="del mod">
          <ac:chgData name="De Marinis, Roberta V." userId="dc24b251-f01b-455d-bf89-e2be86f657a2" providerId="ADAL" clId="{9EFB168F-D70C-449F-BBCC-81D1A8F940E2}" dt="2022-06-22T10:39:50.866" v="987" actId="478"/>
          <ac:spMkLst>
            <pc:docMk/>
            <pc:sldMk cId="1559176851" sldId="2146847151"/>
            <ac:spMk id="411" creationId="{7BC2EDCD-52DE-985D-0B74-04878F0C3A55}"/>
          </ac:spMkLst>
        </pc:spChg>
        <pc:spChg chg="add mod">
          <ac:chgData name="De Marinis, Roberta V." userId="dc24b251-f01b-455d-bf89-e2be86f657a2" providerId="ADAL" clId="{9EFB168F-D70C-449F-BBCC-81D1A8F940E2}" dt="2022-06-22T10:24:26.881" v="967" actId="1076"/>
          <ac:spMkLst>
            <pc:docMk/>
            <pc:sldMk cId="1559176851" sldId="2146847151"/>
            <ac:spMk id="434" creationId="{7917EF67-7D7B-B2DF-6621-FC6048E2BD99}"/>
          </ac:spMkLst>
        </pc:spChg>
        <pc:spChg chg="add mod">
          <ac:chgData name="De Marinis, Roberta V." userId="dc24b251-f01b-455d-bf89-e2be86f657a2" providerId="ADAL" clId="{9EFB168F-D70C-449F-BBCC-81D1A8F940E2}" dt="2022-06-22T10:25:16.056" v="979" actId="1076"/>
          <ac:spMkLst>
            <pc:docMk/>
            <pc:sldMk cId="1559176851" sldId="2146847151"/>
            <ac:spMk id="435" creationId="{705E8624-50BC-2BBC-1A3C-34ACAECF7447}"/>
          </ac:spMkLst>
        </pc:spChg>
        <pc:spChg chg="mod">
          <ac:chgData name="De Marinis, Roberta V." userId="dc24b251-f01b-455d-bf89-e2be86f657a2" providerId="ADAL" clId="{9EFB168F-D70C-449F-BBCC-81D1A8F940E2}" dt="2022-06-22T10:40:19.643" v="991"/>
          <ac:spMkLst>
            <pc:docMk/>
            <pc:sldMk cId="1559176851" sldId="2146847151"/>
            <ac:spMk id="440" creationId="{DCF5B995-98C9-6D3D-E3CF-6A2069517641}"/>
          </ac:spMkLst>
        </pc:spChg>
        <pc:spChg chg="mod">
          <ac:chgData name="De Marinis, Roberta V." userId="dc24b251-f01b-455d-bf89-e2be86f657a2" providerId="ADAL" clId="{9EFB168F-D70C-449F-BBCC-81D1A8F940E2}" dt="2022-06-22T10:40:19.643" v="991"/>
          <ac:spMkLst>
            <pc:docMk/>
            <pc:sldMk cId="1559176851" sldId="2146847151"/>
            <ac:spMk id="441" creationId="{38E201CE-CAB9-FEAE-6187-1D90EC581397}"/>
          </ac:spMkLst>
        </pc:spChg>
        <pc:spChg chg="mod">
          <ac:chgData name="De Marinis, Roberta V." userId="dc24b251-f01b-455d-bf89-e2be86f657a2" providerId="ADAL" clId="{9EFB168F-D70C-449F-BBCC-81D1A8F940E2}" dt="2022-06-22T10:40:19.643" v="991"/>
          <ac:spMkLst>
            <pc:docMk/>
            <pc:sldMk cId="1559176851" sldId="2146847151"/>
            <ac:spMk id="442" creationId="{3998D8CB-4720-C356-A80C-F462AC61A005}"/>
          </ac:spMkLst>
        </pc:spChg>
        <pc:spChg chg="mod">
          <ac:chgData name="De Marinis, Roberta V." userId="dc24b251-f01b-455d-bf89-e2be86f657a2" providerId="ADAL" clId="{9EFB168F-D70C-449F-BBCC-81D1A8F940E2}" dt="2022-06-22T10:40:19.643" v="991"/>
          <ac:spMkLst>
            <pc:docMk/>
            <pc:sldMk cId="1559176851" sldId="2146847151"/>
            <ac:spMk id="443" creationId="{A01DD93A-9BE0-61A8-E3AF-3FC6B3D21250}"/>
          </ac:spMkLst>
        </pc:spChg>
        <pc:spChg chg="mod">
          <ac:chgData name="De Marinis, Roberta V." userId="dc24b251-f01b-455d-bf89-e2be86f657a2" providerId="ADAL" clId="{9EFB168F-D70C-449F-BBCC-81D1A8F940E2}" dt="2022-06-22T10:40:19.643" v="991"/>
          <ac:spMkLst>
            <pc:docMk/>
            <pc:sldMk cId="1559176851" sldId="2146847151"/>
            <ac:spMk id="444" creationId="{A1A3521D-AEEC-26D1-13CE-51E0925681FB}"/>
          </ac:spMkLst>
        </pc:spChg>
        <pc:spChg chg="mod">
          <ac:chgData name="De Marinis, Roberta V." userId="dc24b251-f01b-455d-bf89-e2be86f657a2" providerId="ADAL" clId="{9EFB168F-D70C-449F-BBCC-81D1A8F940E2}" dt="2022-06-22T10:40:19.643" v="991"/>
          <ac:spMkLst>
            <pc:docMk/>
            <pc:sldMk cId="1559176851" sldId="2146847151"/>
            <ac:spMk id="445" creationId="{31A614A2-BDC3-3F8D-8F6B-A56C126C64EB}"/>
          </ac:spMkLst>
        </pc:spChg>
        <pc:spChg chg="mod">
          <ac:chgData name="De Marinis, Roberta V." userId="dc24b251-f01b-455d-bf89-e2be86f657a2" providerId="ADAL" clId="{9EFB168F-D70C-449F-BBCC-81D1A8F940E2}" dt="2022-06-22T10:40:19.643" v="991"/>
          <ac:spMkLst>
            <pc:docMk/>
            <pc:sldMk cId="1559176851" sldId="2146847151"/>
            <ac:spMk id="449" creationId="{D1784A31-03CD-0744-40DD-52DC43ED74B7}"/>
          </ac:spMkLst>
        </pc:spChg>
        <pc:spChg chg="mod">
          <ac:chgData name="De Marinis, Roberta V." userId="dc24b251-f01b-455d-bf89-e2be86f657a2" providerId="ADAL" clId="{9EFB168F-D70C-449F-BBCC-81D1A8F940E2}" dt="2022-06-22T10:40:19.643" v="991"/>
          <ac:spMkLst>
            <pc:docMk/>
            <pc:sldMk cId="1559176851" sldId="2146847151"/>
            <ac:spMk id="450" creationId="{908E6427-2DA7-D621-9672-F688DF51F5F3}"/>
          </ac:spMkLst>
        </pc:spChg>
        <pc:spChg chg="mod">
          <ac:chgData name="De Marinis, Roberta V." userId="dc24b251-f01b-455d-bf89-e2be86f657a2" providerId="ADAL" clId="{9EFB168F-D70C-449F-BBCC-81D1A8F940E2}" dt="2022-06-22T10:40:19.643" v="991"/>
          <ac:spMkLst>
            <pc:docMk/>
            <pc:sldMk cId="1559176851" sldId="2146847151"/>
            <ac:spMk id="451" creationId="{DE9DE7CB-51A1-FFF4-4B68-81CBFA0928E6}"/>
          </ac:spMkLst>
        </pc:spChg>
        <pc:spChg chg="mod">
          <ac:chgData name="De Marinis, Roberta V." userId="dc24b251-f01b-455d-bf89-e2be86f657a2" providerId="ADAL" clId="{9EFB168F-D70C-449F-BBCC-81D1A8F940E2}" dt="2022-06-22T10:40:19.643" v="991"/>
          <ac:spMkLst>
            <pc:docMk/>
            <pc:sldMk cId="1559176851" sldId="2146847151"/>
            <ac:spMk id="452" creationId="{D6D64141-1A56-A750-3005-71B2F5EFAAA2}"/>
          </ac:spMkLst>
        </pc:spChg>
        <pc:spChg chg="mod">
          <ac:chgData name="De Marinis, Roberta V." userId="dc24b251-f01b-455d-bf89-e2be86f657a2" providerId="ADAL" clId="{9EFB168F-D70C-449F-BBCC-81D1A8F940E2}" dt="2022-06-22T10:40:19.643" v="991"/>
          <ac:spMkLst>
            <pc:docMk/>
            <pc:sldMk cId="1559176851" sldId="2146847151"/>
            <ac:spMk id="453" creationId="{BCB3156A-4901-5B1B-F933-031A08ABBEF1}"/>
          </ac:spMkLst>
        </pc:spChg>
        <pc:spChg chg="mod">
          <ac:chgData name="De Marinis, Roberta V." userId="dc24b251-f01b-455d-bf89-e2be86f657a2" providerId="ADAL" clId="{9EFB168F-D70C-449F-BBCC-81D1A8F940E2}" dt="2022-06-22T10:40:19.643" v="991"/>
          <ac:spMkLst>
            <pc:docMk/>
            <pc:sldMk cId="1559176851" sldId="2146847151"/>
            <ac:spMk id="454" creationId="{98894D8C-E0AD-0532-02B5-74AEF48B260A}"/>
          </ac:spMkLst>
        </pc:spChg>
        <pc:spChg chg="mod">
          <ac:chgData name="De Marinis, Roberta V." userId="dc24b251-f01b-455d-bf89-e2be86f657a2" providerId="ADAL" clId="{9EFB168F-D70C-449F-BBCC-81D1A8F940E2}" dt="2022-06-22T10:40:19.643" v="991"/>
          <ac:spMkLst>
            <pc:docMk/>
            <pc:sldMk cId="1559176851" sldId="2146847151"/>
            <ac:spMk id="455" creationId="{FEA4E15A-1871-A307-AF34-5E69346D5B43}"/>
          </ac:spMkLst>
        </pc:spChg>
        <pc:spChg chg="mod">
          <ac:chgData name="De Marinis, Roberta V." userId="dc24b251-f01b-455d-bf89-e2be86f657a2" providerId="ADAL" clId="{9EFB168F-D70C-449F-BBCC-81D1A8F940E2}" dt="2022-06-22T10:40:19.643" v="991"/>
          <ac:spMkLst>
            <pc:docMk/>
            <pc:sldMk cId="1559176851" sldId="2146847151"/>
            <ac:spMk id="456" creationId="{0D20E6BF-6A8E-07BD-3643-F08ACE104EC3}"/>
          </ac:spMkLst>
        </pc:spChg>
        <pc:spChg chg="mod">
          <ac:chgData name="De Marinis, Roberta V." userId="dc24b251-f01b-455d-bf89-e2be86f657a2" providerId="ADAL" clId="{9EFB168F-D70C-449F-BBCC-81D1A8F940E2}" dt="2022-06-22T10:40:19.643" v="991"/>
          <ac:spMkLst>
            <pc:docMk/>
            <pc:sldMk cId="1559176851" sldId="2146847151"/>
            <ac:spMk id="457" creationId="{CF0C6DB0-7384-0CA8-F562-6D905E95C73E}"/>
          </ac:spMkLst>
        </pc:spChg>
        <pc:spChg chg="mod">
          <ac:chgData name="De Marinis, Roberta V." userId="dc24b251-f01b-455d-bf89-e2be86f657a2" providerId="ADAL" clId="{9EFB168F-D70C-449F-BBCC-81D1A8F940E2}" dt="2022-06-22T10:40:19.643" v="991"/>
          <ac:spMkLst>
            <pc:docMk/>
            <pc:sldMk cId="1559176851" sldId="2146847151"/>
            <ac:spMk id="458" creationId="{7154E656-46B3-1177-4FDC-0E1F4C1186D4}"/>
          </ac:spMkLst>
        </pc:spChg>
        <pc:spChg chg="mod">
          <ac:chgData name="De Marinis, Roberta V." userId="dc24b251-f01b-455d-bf89-e2be86f657a2" providerId="ADAL" clId="{9EFB168F-D70C-449F-BBCC-81D1A8F940E2}" dt="2022-06-22T10:40:19.643" v="991"/>
          <ac:spMkLst>
            <pc:docMk/>
            <pc:sldMk cId="1559176851" sldId="2146847151"/>
            <ac:spMk id="459" creationId="{F7DA1EF7-867D-D317-39F4-A4688186DB37}"/>
          </ac:spMkLst>
        </pc:spChg>
        <pc:spChg chg="mod">
          <ac:chgData name="De Marinis, Roberta V." userId="dc24b251-f01b-455d-bf89-e2be86f657a2" providerId="ADAL" clId="{9EFB168F-D70C-449F-BBCC-81D1A8F940E2}" dt="2022-06-22T10:40:19.643" v="991"/>
          <ac:spMkLst>
            <pc:docMk/>
            <pc:sldMk cId="1559176851" sldId="2146847151"/>
            <ac:spMk id="460" creationId="{8774070A-75B7-3D2E-CBFE-3B27295ACC60}"/>
          </ac:spMkLst>
        </pc:spChg>
        <pc:spChg chg="mod">
          <ac:chgData name="De Marinis, Roberta V." userId="dc24b251-f01b-455d-bf89-e2be86f657a2" providerId="ADAL" clId="{9EFB168F-D70C-449F-BBCC-81D1A8F940E2}" dt="2022-06-22T10:40:19.643" v="991"/>
          <ac:spMkLst>
            <pc:docMk/>
            <pc:sldMk cId="1559176851" sldId="2146847151"/>
            <ac:spMk id="461" creationId="{FDE9142B-EEBA-40C3-ADFE-5946E4084B35}"/>
          </ac:spMkLst>
        </pc:spChg>
        <pc:spChg chg="mod">
          <ac:chgData name="De Marinis, Roberta V." userId="dc24b251-f01b-455d-bf89-e2be86f657a2" providerId="ADAL" clId="{9EFB168F-D70C-449F-BBCC-81D1A8F940E2}" dt="2022-06-22T10:40:19.643" v="991"/>
          <ac:spMkLst>
            <pc:docMk/>
            <pc:sldMk cId="1559176851" sldId="2146847151"/>
            <ac:spMk id="462" creationId="{5377A4C4-AFD3-69C6-7D19-C8A1B874D659}"/>
          </ac:spMkLst>
        </pc:spChg>
        <pc:spChg chg="mod">
          <ac:chgData name="De Marinis, Roberta V." userId="dc24b251-f01b-455d-bf89-e2be86f657a2" providerId="ADAL" clId="{9EFB168F-D70C-449F-BBCC-81D1A8F940E2}" dt="2022-06-22T10:40:19.643" v="991"/>
          <ac:spMkLst>
            <pc:docMk/>
            <pc:sldMk cId="1559176851" sldId="2146847151"/>
            <ac:spMk id="478" creationId="{4AEF09E4-6FFD-3617-018C-0E9E62F0158F}"/>
          </ac:spMkLst>
        </pc:spChg>
        <pc:spChg chg="mod">
          <ac:chgData name="De Marinis, Roberta V." userId="dc24b251-f01b-455d-bf89-e2be86f657a2" providerId="ADAL" clId="{9EFB168F-D70C-449F-BBCC-81D1A8F940E2}" dt="2022-06-22T10:40:19.643" v="991"/>
          <ac:spMkLst>
            <pc:docMk/>
            <pc:sldMk cId="1559176851" sldId="2146847151"/>
            <ac:spMk id="479" creationId="{72E03EC0-46CE-6D71-4D02-0BD1E1AA0457}"/>
          </ac:spMkLst>
        </pc:spChg>
        <pc:spChg chg="mod">
          <ac:chgData name="De Marinis, Roberta V." userId="dc24b251-f01b-455d-bf89-e2be86f657a2" providerId="ADAL" clId="{9EFB168F-D70C-449F-BBCC-81D1A8F940E2}" dt="2022-06-22T10:40:19.643" v="991"/>
          <ac:spMkLst>
            <pc:docMk/>
            <pc:sldMk cId="1559176851" sldId="2146847151"/>
            <ac:spMk id="480" creationId="{86FBEC5C-F77E-A76D-211C-903B4BB8BAEE}"/>
          </ac:spMkLst>
        </pc:spChg>
        <pc:spChg chg="mod">
          <ac:chgData name="De Marinis, Roberta V." userId="dc24b251-f01b-455d-bf89-e2be86f657a2" providerId="ADAL" clId="{9EFB168F-D70C-449F-BBCC-81D1A8F940E2}" dt="2022-06-22T10:40:19.643" v="991"/>
          <ac:spMkLst>
            <pc:docMk/>
            <pc:sldMk cId="1559176851" sldId="2146847151"/>
            <ac:spMk id="481" creationId="{8BA1DB59-5751-5775-FC4E-F890C2FB3AB7}"/>
          </ac:spMkLst>
        </pc:spChg>
        <pc:spChg chg="mod">
          <ac:chgData name="De Marinis, Roberta V." userId="dc24b251-f01b-455d-bf89-e2be86f657a2" providerId="ADAL" clId="{9EFB168F-D70C-449F-BBCC-81D1A8F940E2}" dt="2022-06-22T10:40:19.643" v="991"/>
          <ac:spMkLst>
            <pc:docMk/>
            <pc:sldMk cId="1559176851" sldId="2146847151"/>
            <ac:spMk id="482" creationId="{AA5FF58F-3055-984B-48FC-126C9E7FBB5C}"/>
          </ac:spMkLst>
        </pc:spChg>
        <pc:spChg chg="mod">
          <ac:chgData name="De Marinis, Roberta V." userId="dc24b251-f01b-455d-bf89-e2be86f657a2" providerId="ADAL" clId="{9EFB168F-D70C-449F-BBCC-81D1A8F940E2}" dt="2022-06-22T10:41:19.124" v="997"/>
          <ac:spMkLst>
            <pc:docMk/>
            <pc:sldMk cId="1559176851" sldId="2146847151"/>
            <ac:spMk id="513" creationId="{576C635E-7E94-BF25-424D-9589ADAC6F49}"/>
          </ac:spMkLst>
        </pc:spChg>
        <pc:spChg chg="mod">
          <ac:chgData name="De Marinis, Roberta V." userId="dc24b251-f01b-455d-bf89-e2be86f657a2" providerId="ADAL" clId="{9EFB168F-D70C-449F-BBCC-81D1A8F940E2}" dt="2022-06-22T10:41:19.124" v="997"/>
          <ac:spMkLst>
            <pc:docMk/>
            <pc:sldMk cId="1559176851" sldId="2146847151"/>
            <ac:spMk id="514" creationId="{E860128F-9FD5-DEF7-4F15-482F43DAC632}"/>
          </ac:spMkLst>
        </pc:spChg>
        <pc:spChg chg="mod">
          <ac:chgData name="De Marinis, Roberta V." userId="dc24b251-f01b-455d-bf89-e2be86f657a2" providerId="ADAL" clId="{9EFB168F-D70C-449F-BBCC-81D1A8F940E2}" dt="2022-06-22T10:41:19.124" v="997"/>
          <ac:spMkLst>
            <pc:docMk/>
            <pc:sldMk cId="1559176851" sldId="2146847151"/>
            <ac:spMk id="515" creationId="{A88E6308-EFEC-EC53-D9B8-F1A259FBCE5A}"/>
          </ac:spMkLst>
        </pc:spChg>
        <pc:spChg chg="mod">
          <ac:chgData name="De Marinis, Roberta V." userId="dc24b251-f01b-455d-bf89-e2be86f657a2" providerId="ADAL" clId="{9EFB168F-D70C-449F-BBCC-81D1A8F940E2}" dt="2022-06-22T10:41:19.124" v="997"/>
          <ac:spMkLst>
            <pc:docMk/>
            <pc:sldMk cId="1559176851" sldId="2146847151"/>
            <ac:spMk id="516" creationId="{4AA8E133-BBC8-C516-918B-6C20BABB1EDA}"/>
          </ac:spMkLst>
        </pc:spChg>
        <pc:spChg chg="mod">
          <ac:chgData name="De Marinis, Roberta V." userId="dc24b251-f01b-455d-bf89-e2be86f657a2" providerId="ADAL" clId="{9EFB168F-D70C-449F-BBCC-81D1A8F940E2}" dt="2022-06-22T10:41:19.124" v="997"/>
          <ac:spMkLst>
            <pc:docMk/>
            <pc:sldMk cId="1559176851" sldId="2146847151"/>
            <ac:spMk id="517" creationId="{7F45BB6D-F5BA-25D5-A2A0-8C432C058BEA}"/>
          </ac:spMkLst>
        </pc:spChg>
        <pc:spChg chg="mod">
          <ac:chgData name="De Marinis, Roberta V." userId="dc24b251-f01b-455d-bf89-e2be86f657a2" providerId="ADAL" clId="{9EFB168F-D70C-449F-BBCC-81D1A8F940E2}" dt="2022-06-22T10:41:19.124" v="997"/>
          <ac:spMkLst>
            <pc:docMk/>
            <pc:sldMk cId="1559176851" sldId="2146847151"/>
            <ac:spMk id="518" creationId="{FB83F727-FBF2-68CA-6BB4-F70644C60F65}"/>
          </ac:spMkLst>
        </pc:spChg>
        <pc:spChg chg="mod">
          <ac:chgData name="De Marinis, Roberta V." userId="dc24b251-f01b-455d-bf89-e2be86f657a2" providerId="ADAL" clId="{9EFB168F-D70C-449F-BBCC-81D1A8F940E2}" dt="2022-06-22T10:41:19.124" v="997"/>
          <ac:spMkLst>
            <pc:docMk/>
            <pc:sldMk cId="1559176851" sldId="2146847151"/>
            <ac:spMk id="522" creationId="{2E153C11-435F-03C6-DB26-FFFB3F76837C}"/>
          </ac:spMkLst>
        </pc:spChg>
        <pc:spChg chg="mod">
          <ac:chgData name="De Marinis, Roberta V." userId="dc24b251-f01b-455d-bf89-e2be86f657a2" providerId="ADAL" clId="{9EFB168F-D70C-449F-BBCC-81D1A8F940E2}" dt="2022-06-22T10:41:19.124" v="997"/>
          <ac:spMkLst>
            <pc:docMk/>
            <pc:sldMk cId="1559176851" sldId="2146847151"/>
            <ac:spMk id="523" creationId="{FE8EAF4F-251B-EA94-3991-EF5B678638C7}"/>
          </ac:spMkLst>
        </pc:spChg>
        <pc:spChg chg="mod">
          <ac:chgData name="De Marinis, Roberta V." userId="dc24b251-f01b-455d-bf89-e2be86f657a2" providerId="ADAL" clId="{9EFB168F-D70C-449F-BBCC-81D1A8F940E2}" dt="2022-06-22T10:41:19.124" v="997"/>
          <ac:spMkLst>
            <pc:docMk/>
            <pc:sldMk cId="1559176851" sldId="2146847151"/>
            <ac:spMk id="524" creationId="{690AC33F-AFF3-1732-92AE-D805E2532FD8}"/>
          </ac:spMkLst>
        </pc:spChg>
        <pc:spChg chg="mod">
          <ac:chgData name="De Marinis, Roberta V." userId="dc24b251-f01b-455d-bf89-e2be86f657a2" providerId="ADAL" clId="{9EFB168F-D70C-449F-BBCC-81D1A8F940E2}" dt="2022-06-22T10:41:19.124" v="997"/>
          <ac:spMkLst>
            <pc:docMk/>
            <pc:sldMk cId="1559176851" sldId="2146847151"/>
            <ac:spMk id="525" creationId="{159DE108-5DDC-A7EF-E46C-1DB0A806ED9E}"/>
          </ac:spMkLst>
        </pc:spChg>
        <pc:spChg chg="mod">
          <ac:chgData name="De Marinis, Roberta V." userId="dc24b251-f01b-455d-bf89-e2be86f657a2" providerId="ADAL" clId="{9EFB168F-D70C-449F-BBCC-81D1A8F940E2}" dt="2022-06-22T10:41:19.124" v="997"/>
          <ac:spMkLst>
            <pc:docMk/>
            <pc:sldMk cId="1559176851" sldId="2146847151"/>
            <ac:spMk id="526" creationId="{12566FB0-6E97-97C2-02BB-494C7D915A48}"/>
          </ac:spMkLst>
        </pc:spChg>
        <pc:spChg chg="mod">
          <ac:chgData name="De Marinis, Roberta V." userId="dc24b251-f01b-455d-bf89-e2be86f657a2" providerId="ADAL" clId="{9EFB168F-D70C-449F-BBCC-81D1A8F940E2}" dt="2022-06-22T10:41:19.124" v="997"/>
          <ac:spMkLst>
            <pc:docMk/>
            <pc:sldMk cId="1559176851" sldId="2146847151"/>
            <ac:spMk id="527" creationId="{15F8C41D-66E8-A9A0-A529-10471B75713C}"/>
          </ac:spMkLst>
        </pc:spChg>
        <pc:spChg chg="mod">
          <ac:chgData name="De Marinis, Roberta V." userId="dc24b251-f01b-455d-bf89-e2be86f657a2" providerId="ADAL" clId="{9EFB168F-D70C-449F-BBCC-81D1A8F940E2}" dt="2022-06-22T10:41:19.124" v="997"/>
          <ac:spMkLst>
            <pc:docMk/>
            <pc:sldMk cId="1559176851" sldId="2146847151"/>
            <ac:spMk id="528" creationId="{2A1CF52F-C335-7326-FE3F-D32804994FA3}"/>
          </ac:spMkLst>
        </pc:spChg>
        <pc:spChg chg="mod">
          <ac:chgData name="De Marinis, Roberta V." userId="dc24b251-f01b-455d-bf89-e2be86f657a2" providerId="ADAL" clId="{9EFB168F-D70C-449F-BBCC-81D1A8F940E2}" dt="2022-06-22T10:41:19.124" v="997"/>
          <ac:spMkLst>
            <pc:docMk/>
            <pc:sldMk cId="1559176851" sldId="2146847151"/>
            <ac:spMk id="529" creationId="{9B66CE80-1A6E-FD9A-83A9-7D97400E895D}"/>
          </ac:spMkLst>
        </pc:spChg>
        <pc:spChg chg="mod">
          <ac:chgData name="De Marinis, Roberta V." userId="dc24b251-f01b-455d-bf89-e2be86f657a2" providerId="ADAL" clId="{9EFB168F-D70C-449F-BBCC-81D1A8F940E2}" dt="2022-06-22T10:41:19.124" v="997"/>
          <ac:spMkLst>
            <pc:docMk/>
            <pc:sldMk cId="1559176851" sldId="2146847151"/>
            <ac:spMk id="530" creationId="{F2DBBEBE-728F-FE9E-3903-AE3B2DFCC427}"/>
          </ac:spMkLst>
        </pc:spChg>
        <pc:spChg chg="mod">
          <ac:chgData name="De Marinis, Roberta V." userId="dc24b251-f01b-455d-bf89-e2be86f657a2" providerId="ADAL" clId="{9EFB168F-D70C-449F-BBCC-81D1A8F940E2}" dt="2022-06-22T10:41:19.124" v="997"/>
          <ac:spMkLst>
            <pc:docMk/>
            <pc:sldMk cId="1559176851" sldId="2146847151"/>
            <ac:spMk id="531" creationId="{79944BF9-3902-7764-1F05-69674E6DA21D}"/>
          </ac:spMkLst>
        </pc:spChg>
        <pc:spChg chg="mod">
          <ac:chgData name="De Marinis, Roberta V." userId="dc24b251-f01b-455d-bf89-e2be86f657a2" providerId="ADAL" clId="{9EFB168F-D70C-449F-BBCC-81D1A8F940E2}" dt="2022-06-22T10:41:19.124" v="997"/>
          <ac:spMkLst>
            <pc:docMk/>
            <pc:sldMk cId="1559176851" sldId="2146847151"/>
            <ac:spMk id="532" creationId="{AC018E8A-452F-8DC6-3B33-BA096BFB3F1A}"/>
          </ac:spMkLst>
        </pc:spChg>
        <pc:spChg chg="mod">
          <ac:chgData name="De Marinis, Roberta V." userId="dc24b251-f01b-455d-bf89-e2be86f657a2" providerId="ADAL" clId="{9EFB168F-D70C-449F-BBCC-81D1A8F940E2}" dt="2022-06-22T10:41:19.124" v="997"/>
          <ac:spMkLst>
            <pc:docMk/>
            <pc:sldMk cId="1559176851" sldId="2146847151"/>
            <ac:spMk id="533" creationId="{7FE692A2-287F-60C0-F091-38A9F0D25A5C}"/>
          </ac:spMkLst>
        </pc:spChg>
        <pc:spChg chg="mod">
          <ac:chgData name="De Marinis, Roberta V." userId="dc24b251-f01b-455d-bf89-e2be86f657a2" providerId="ADAL" clId="{9EFB168F-D70C-449F-BBCC-81D1A8F940E2}" dt="2022-06-22T10:41:19.124" v="997"/>
          <ac:spMkLst>
            <pc:docMk/>
            <pc:sldMk cId="1559176851" sldId="2146847151"/>
            <ac:spMk id="534" creationId="{E95A6689-7A47-7036-2766-F0B1BBF44745}"/>
          </ac:spMkLst>
        </pc:spChg>
        <pc:spChg chg="mod">
          <ac:chgData name="De Marinis, Roberta V." userId="dc24b251-f01b-455d-bf89-e2be86f657a2" providerId="ADAL" clId="{9EFB168F-D70C-449F-BBCC-81D1A8F940E2}" dt="2022-06-22T10:41:19.124" v="997"/>
          <ac:spMkLst>
            <pc:docMk/>
            <pc:sldMk cId="1559176851" sldId="2146847151"/>
            <ac:spMk id="535" creationId="{5D1DDDF7-03FB-5985-EC75-1A847113954B}"/>
          </ac:spMkLst>
        </pc:spChg>
        <pc:spChg chg="mod">
          <ac:chgData name="De Marinis, Roberta V." userId="dc24b251-f01b-455d-bf89-e2be86f657a2" providerId="ADAL" clId="{9EFB168F-D70C-449F-BBCC-81D1A8F940E2}" dt="2022-06-22T10:41:19.124" v="997"/>
          <ac:spMkLst>
            <pc:docMk/>
            <pc:sldMk cId="1559176851" sldId="2146847151"/>
            <ac:spMk id="536" creationId="{74D7AF7D-1134-D457-8771-9B8974F050F3}"/>
          </ac:spMkLst>
        </pc:spChg>
        <pc:spChg chg="mod">
          <ac:chgData name="De Marinis, Roberta V." userId="dc24b251-f01b-455d-bf89-e2be86f657a2" providerId="ADAL" clId="{9EFB168F-D70C-449F-BBCC-81D1A8F940E2}" dt="2022-06-22T10:41:19.124" v="997"/>
          <ac:spMkLst>
            <pc:docMk/>
            <pc:sldMk cId="1559176851" sldId="2146847151"/>
            <ac:spMk id="537" creationId="{096EE1A7-26C1-D931-862F-5462AFDC1E4A}"/>
          </ac:spMkLst>
        </pc:spChg>
        <pc:spChg chg="mod">
          <ac:chgData name="De Marinis, Roberta V." userId="dc24b251-f01b-455d-bf89-e2be86f657a2" providerId="ADAL" clId="{9EFB168F-D70C-449F-BBCC-81D1A8F940E2}" dt="2022-06-22T10:41:19.124" v="997"/>
          <ac:spMkLst>
            <pc:docMk/>
            <pc:sldMk cId="1559176851" sldId="2146847151"/>
            <ac:spMk id="555" creationId="{9283B791-7EAE-220C-9D8D-719BA21F4FFE}"/>
          </ac:spMkLst>
        </pc:spChg>
        <pc:spChg chg="mod">
          <ac:chgData name="De Marinis, Roberta V." userId="dc24b251-f01b-455d-bf89-e2be86f657a2" providerId="ADAL" clId="{9EFB168F-D70C-449F-BBCC-81D1A8F940E2}" dt="2022-06-22T10:41:19.124" v="997"/>
          <ac:spMkLst>
            <pc:docMk/>
            <pc:sldMk cId="1559176851" sldId="2146847151"/>
            <ac:spMk id="556" creationId="{F99A2BB4-0BD2-7509-2E5C-C85A091FB349}"/>
          </ac:spMkLst>
        </pc:spChg>
        <pc:spChg chg="mod">
          <ac:chgData name="De Marinis, Roberta V." userId="dc24b251-f01b-455d-bf89-e2be86f657a2" providerId="ADAL" clId="{9EFB168F-D70C-449F-BBCC-81D1A8F940E2}" dt="2022-06-22T10:41:19.124" v="997"/>
          <ac:spMkLst>
            <pc:docMk/>
            <pc:sldMk cId="1559176851" sldId="2146847151"/>
            <ac:spMk id="557" creationId="{9EAA7E5A-722B-CC95-FBE5-D4C67F218E23}"/>
          </ac:spMkLst>
        </pc:spChg>
        <pc:spChg chg="mod">
          <ac:chgData name="De Marinis, Roberta V." userId="dc24b251-f01b-455d-bf89-e2be86f657a2" providerId="ADAL" clId="{9EFB168F-D70C-449F-BBCC-81D1A8F940E2}" dt="2022-06-22T10:41:19.124" v="997"/>
          <ac:spMkLst>
            <pc:docMk/>
            <pc:sldMk cId="1559176851" sldId="2146847151"/>
            <ac:spMk id="558" creationId="{14C0EBB9-6623-7D0B-923D-C2D2FACD2690}"/>
          </ac:spMkLst>
        </pc:spChg>
        <pc:spChg chg="mod">
          <ac:chgData name="De Marinis, Roberta V." userId="dc24b251-f01b-455d-bf89-e2be86f657a2" providerId="ADAL" clId="{9EFB168F-D70C-449F-BBCC-81D1A8F940E2}" dt="2022-06-22T10:41:19.124" v="997"/>
          <ac:spMkLst>
            <pc:docMk/>
            <pc:sldMk cId="1559176851" sldId="2146847151"/>
            <ac:spMk id="559" creationId="{E40E0776-DF47-49D2-1F5C-A9A276494C2A}"/>
          </ac:spMkLst>
        </pc:spChg>
        <pc:spChg chg="mod">
          <ac:chgData name="De Marinis, Roberta V." userId="dc24b251-f01b-455d-bf89-e2be86f657a2" providerId="ADAL" clId="{9EFB168F-D70C-449F-BBCC-81D1A8F940E2}" dt="2022-06-22T10:41:19.124" v="997"/>
          <ac:spMkLst>
            <pc:docMk/>
            <pc:sldMk cId="1559176851" sldId="2146847151"/>
            <ac:spMk id="565" creationId="{1EFB696C-4964-78CC-4005-93A3FD021544}"/>
          </ac:spMkLst>
        </pc:spChg>
        <pc:spChg chg="mod">
          <ac:chgData name="De Marinis, Roberta V." userId="dc24b251-f01b-455d-bf89-e2be86f657a2" providerId="ADAL" clId="{9EFB168F-D70C-449F-BBCC-81D1A8F940E2}" dt="2022-06-22T10:41:19.124" v="997"/>
          <ac:spMkLst>
            <pc:docMk/>
            <pc:sldMk cId="1559176851" sldId="2146847151"/>
            <ac:spMk id="566" creationId="{0265555B-0D4A-531D-0B45-C8D680CD1DE5}"/>
          </ac:spMkLst>
        </pc:spChg>
        <pc:spChg chg="mod">
          <ac:chgData name="De Marinis, Roberta V." userId="dc24b251-f01b-455d-bf89-e2be86f657a2" providerId="ADAL" clId="{9EFB168F-D70C-449F-BBCC-81D1A8F940E2}" dt="2022-06-22T10:41:30.477" v="999"/>
          <ac:spMkLst>
            <pc:docMk/>
            <pc:sldMk cId="1559176851" sldId="2146847151"/>
            <ac:spMk id="591" creationId="{49F0C45E-099F-20A8-AA36-56E950E6EC09}"/>
          </ac:spMkLst>
        </pc:spChg>
        <pc:spChg chg="mod">
          <ac:chgData name="De Marinis, Roberta V." userId="dc24b251-f01b-455d-bf89-e2be86f657a2" providerId="ADAL" clId="{9EFB168F-D70C-449F-BBCC-81D1A8F940E2}" dt="2022-06-22T10:41:30.477" v="999"/>
          <ac:spMkLst>
            <pc:docMk/>
            <pc:sldMk cId="1559176851" sldId="2146847151"/>
            <ac:spMk id="592" creationId="{AECE700D-004B-0150-8B8C-61343F4D3CAD}"/>
          </ac:spMkLst>
        </pc:spChg>
        <pc:spChg chg="mod">
          <ac:chgData name="De Marinis, Roberta V." userId="dc24b251-f01b-455d-bf89-e2be86f657a2" providerId="ADAL" clId="{9EFB168F-D70C-449F-BBCC-81D1A8F940E2}" dt="2022-06-22T10:41:30.477" v="999"/>
          <ac:spMkLst>
            <pc:docMk/>
            <pc:sldMk cId="1559176851" sldId="2146847151"/>
            <ac:spMk id="593" creationId="{3BA4D9D2-E4C6-E8A0-C451-3DE09689CC3D}"/>
          </ac:spMkLst>
        </pc:spChg>
        <pc:spChg chg="mod">
          <ac:chgData name="De Marinis, Roberta V." userId="dc24b251-f01b-455d-bf89-e2be86f657a2" providerId="ADAL" clId="{9EFB168F-D70C-449F-BBCC-81D1A8F940E2}" dt="2022-06-22T10:41:30.477" v="999"/>
          <ac:spMkLst>
            <pc:docMk/>
            <pc:sldMk cId="1559176851" sldId="2146847151"/>
            <ac:spMk id="594" creationId="{35E1E018-87EF-58D7-F3A0-DF095A1F0AED}"/>
          </ac:spMkLst>
        </pc:spChg>
        <pc:spChg chg="mod">
          <ac:chgData name="De Marinis, Roberta V." userId="dc24b251-f01b-455d-bf89-e2be86f657a2" providerId="ADAL" clId="{9EFB168F-D70C-449F-BBCC-81D1A8F940E2}" dt="2022-06-22T10:41:30.477" v="999"/>
          <ac:spMkLst>
            <pc:docMk/>
            <pc:sldMk cId="1559176851" sldId="2146847151"/>
            <ac:spMk id="595" creationId="{6893910C-26F6-D75F-ED43-C040D8E59AAC}"/>
          </ac:spMkLst>
        </pc:spChg>
        <pc:spChg chg="mod">
          <ac:chgData name="De Marinis, Roberta V." userId="dc24b251-f01b-455d-bf89-e2be86f657a2" providerId="ADAL" clId="{9EFB168F-D70C-449F-BBCC-81D1A8F940E2}" dt="2022-06-22T10:41:30.477" v="999"/>
          <ac:spMkLst>
            <pc:docMk/>
            <pc:sldMk cId="1559176851" sldId="2146847151"/>
            <ac:spMk id="596" creationId="{5A3D0C62-DC10-81F5-459E-390422DA2581}"/>
          </ac:spMkLst>
        </pc:spChg>
        <pc:spChg chg="mod">
          <ac:chgData name="De Marinis, Roberta V." userId="dc24b251-f01b-455d-bf89-e2be86f657a2" providerId="ADAL" clId="{9EFB168F-D70C-449F-BBCC-81D1A8F940E2}" dt="2022-06-22T10:41:30.477" v="999"/>
          <ac:spMkLst>
            <pc:docMk/>
            <pc:sldMk cId="1559176851" sldId="2146847151"/>
            <ac:spMk id="600" creationId="{183E0C3F-5A17-D52A-EA33-AA6816502D53}"/>
          </ac:spMkLst>
        </pc:spChg>
        <pc:spChg chg="mod">
          <ac:chgData name="De Marinis, Roberta V." userId="dc24b251-f01b-455d-bf89-e2be86f657a2" providerId="ADAL" clId="{9EFB168F-D70C-449F-BBCC-81D1A8F940E2}" dt="2022-06-22T10:41:30.477" v="999"/>
          <ac:spMkLst>
            <pc:docMk/>
            <pc:sldMk cId="1559176851" sldId="2146847151"/>
            <ac:spMk id="601" creationId="{53247849-6201-6A35-BF0C-E4DE4FD06650}"/>
          </ac:spMkLst>
        </pc:spChg>
        <pc:spChg chg="mod">
          <ac:chgData name="De Marinis, Roberta V." userId="dc24b251-f01b-455d-bf89-e2be86f657a2" providerId="ADAL" clId="{9EFB168F-D70C-449F-BBCC-81D1A8F940E2}" dt="2022-06-22T10:41:30.477" v="999"/>
          <ac:spMkLst>
            <pc:docMk/>
            <pc:sldMk cId="1559176851" sldId="2146847151"/>
            <ac:spMk id="602" creationId="{8CAF0876-B1C8-C84B-09A4-4D6F9540FC19}"/>
          </ac:spMkLst>
        </pc:spChg>
        <pc:spChg chg="mod">
          <ac:chgData name="De Marinis, Roberta V." userId="dc24b251-f01b-455d-bf89-e2be86f657a2" providerId="ADAL" clId="{9EFB168F-D70C-449F-BBCC-81D1A8F940E2}" dt="2022-06-22T10:41:30.477" v="999"/>
          <ac:spMkLst>
            <pc:docMk/>
            <pc:sldMk cId="1559176851" sldId="2146847151"/>
            <ac:spMk id="603" creationId="{CE93E85F-ECED-7F64-002C-387C7022E97E}"/>
          </ac:spMkLst>
        </pc:spChg>
        <pc:spChg chg="mod">
          <ac:chgData name="De Marinis, Roberta V." userId="dc24b251-f01b-455d-bf89-e2be86f657a2" providerId="ADAL" clId="{9EFB168F-D70C-449F-BBCC-81D1A8F940E2}" dt="2022-06-22T10:41:30.477" v="999"/>
          <ac:spMkLst>
            <pc:docMk/>
            <pc:sldMk cId="1559176851" sldId="2146847151"/>
            <ac:spMk id="604" creationId="{D8BEC85F-DE89-5327-69D0-F2F44AB33273}"/>
          </ac:spMkLst>
        </pc:spChg>
        <pc:spChg chg="mod">
          <ac:chgData name="De Marinis, Roberta V." userId="dc24b251-f01b-455d-bf89-e2be86f657a2" providerId="ADAL" clId="{9EFB168F-D70C-449F-BBCC-81D1A8F940E2}" dt="2022-06-22T10:41:30.477" v="999"/>
          <ac:spMkLst>
            <pc:docMk/>
            <pc:sldMk cId="1559176851" sldId="2146847151"/>
            <ac:spMk id="605" creationId="{59A0A4A6-C011-5897-34C5-076350F655AB}"/>
          </ac:spMkLst>
        </pc:spChg>
        <pc:spChg chg="mod">
          <ac:chgData name="De Marinis, Roberta V." userId="dc24b251-f01b-455d-bf89-e2be86f657a2" providerId="ADAL" clId="{9EFB168F-D70C-449F-BBCC-81D1A8F940E2}" dt="2022-06-22T10:41:30.477" v="999"/>
          <ac:spMkLst>
            <pc:docMk/>
            <pc:sldMk cId="1559176851" sldId="2146847151"/>
            <ac:spMk id="606" creationId="{C558ABFC-F71C-3CB6-C154-0AC6D1248980}"/>
          </ac:spMkLst>
        </pc:spChg>
        <pc:spChg chg="mod">
          <ac:chgData name="De Marinis, Roberta V." userId="dc24b251-f01b-455d-bf89-e2be86f657a2" providerId="ADAL" clId="{9EFB168F-D70C-449F-BBCC-81D1A8F940E2}" dt="2022-06-22T10:41:30.477" v="999"/>
          <ac:spMkLst>
            <pc:docMk/>
            <pc:sldMk cId="1559176851" sldId="2146847151"/>
            <ac:spMk id="607" creationId="{46BBF4DF-D971-69C2-73C6-7A53591EF935}"/>
          </ac:spMkLst>
        </pc:spChg>
        <pc:spChg chg="mod">
          <ac:chgData name="De Marinis, Roberta V." userId="dc24b251-f01b-455d-bf89-e2be86f657a2" providerId="ADAL" clId="{9EFB168F-D70C-449F-BBCC-81D1A8F940E2}" dt="2022-06-22T10:41:30.477" v="999"/>
          <ac:spMkLst>
            <pc:docMk/>
            <pc:sldMk cId="1559176851" sldId="2146847151"/>
            <ac:spMk id="608" creationId="{9D78EC7C-5BB1-8A81-7BEA-95337D9CEDF0}"/>
          </ac:spMkLst>
        </pc:spChg>
        <pc:spChg chg="mod">
          <ac:chgData name="De Marinis, Roberta V." userId="dc24b251-f01b-455d-bf89-e2be86f657a2" providerId="ADAL" clId="{9EFB168F-D70C-449F-BBCC-81D1A8F940E2}" dt="2022-06-22T10:41:30.477" v="999"/>
          <ac:spMkLst>
            <pc:docMk/>
            <pc:sldMk cId="1559176851" sldId="2146847151"/>
            <ac:spMk id="609" creationId="{B626EE43-76DC-CE81-84D2-996B8D823A2B}"/>
          </ac:spMkLst>
        </pc:spChg>
        <pc:spChg chg="mod">
          <ac:chgData name="De Marinis, Roberta V." userId="dc24b251-f01b-455d-bf89-e2be86f657a2" providerId="ADAL" clId="{9EFB168F-D70C-449F-BBCC-81D1A8F940E2}" dt="2022-06-22T10:41:30.477" v="999"/>
          <ac:spMkLst>
            <pc:docMk/>
            <pc:sldMk cId="1559176851" sldId="2146847151"/>
            <ac:spMk id="610" creationId="{BE64C51F-AF61-DA3F-E214-4546B7ACF4AC}"/>
          </ac:spMkLst>
        </pc:spChg>
        <pc:spChg chg="mod">
          <ac:chgData name="De Marinis, Roberta V." userId="dc24b251-f01b-455d-bf89-e2be86f657a2" providerId="ADAL" clId="{9EFB168F-D70C-449F-BBCC-81D1A8F940E2}" dt="2022-06-22T10:41:30.477" v="999"/>
          <ac:spMkLst>
            <pc:docMk/>
            <pc:sldMk cId="1559176851" sldId="2146847151"/>
            <ac:spMk id="611" creationId="{49F76DCB-ECCE-42D9-24D8-A5BE56FBDF68}"/>
          </ac:spMkLst>
        </pc:spChg>
        <pc:spChg chg="mod">
          <ac:chgData name="De Marinis, Roberta V." userId="dc24b251-f01b-455d-bf89-e2be86f657a2" providerId="ADAL" clId="{9EFB168F-D70C-449F-BBCC-81D1A8F940E2}" dt="2022-06-22T10:41:30.477" v="999"/>
          <ac:spMkLst>
            <pc:docMk/>
            <pc:sldMk cId="1559176851" sldId="2146847151"/>
            <ac:spMk id="612" creationId="{8C77BE77-26EF-CFD7-7A46-AB390D4076BE}"/>
          </ac:spMkLst>
        </pc:spChg>
        <pc:spChg chg="mod">
          <ac:chgData name="De Marinis, Roberta V." userId="dc24b251-f01b-455d-bf89-e2be86f657a2" providerId="ADAL" clId="{9EFB168F-D70C-449F-BBCC-81D1A8F940E2}" dt="2022-06-22T10:41:30.477" v="999"/>
          <ac:spMkLst>
            <pc:docMk/>
            <pc:sldMk cId="1559176851" sldId="2146847151"/>
            <ac:spMk id="613" creationId="{08DDE64B-4A10-7E51-4BD3-2BD009AEC0EB}"/>
          </ac:spMkLst>
        </pc:spChg>
        <pc:spChg chg="mod">
          <ac:chgData name="De Marinis, Roberta V." userId="dc24b251-f01b-455d-bf89-e2be86f657a2" providerId="ADAL" clId="{9EFB168F-D70C-449F-BBCC-81D1A8F940E2}" dt="2022-06-22T10:41:30.477" v="999"/>
          <ac:spMkLst>
            <pc:docMk/>
            <pc:sldMk cId="1559176851" sldId="2146847151"/>
            <ac:spMk id="614" creationId="{C02FEDAE-05E6-7A70-4FD8-CE9B5678F2D6}"/>
          </ac:spMkLst>
        </pc:spChg>
        <pc:spChg chg="mod">
          <ac:chgData name="De Marinis, Roberta V." userId="dc24b251-f01b-455d-bf89-e2be86f657a2" providerId="ADAL" clId="{9EFB168F-D70C-449F-BBCC-81D1A8F940E2}" dt="2022-06-22T10:41:30.477" v="999"/>
          <ac:spMkLst>
            <pc:docMk/>
            <pc:sldMk cId="1559176851" sldId="2146847151"/>
            <ac:spMk id="615" creationId="{129187A6-0430-9DB9-75D6-A8213A9EC6C3}"/>
          </ac:spMkLst>
        </pc:spChg>
        <pc:spChg chg="mod">
          <ac:chgData name="De Marinis, Roberta V." userId="dc24b251-f01b-455d-bf89-e2be86f657a2" providerId="ADAL" clId="{9EFB168F-D70C-449F-BBCC-81D1A8F940E2}" dt="2022-06-22T10:41:30.477" v="999"/>
          <ac:spMkLst>
            <pc:docMk/>
            <pc:sldMk cId="1559176851" sldId="2146847151"/>
            <ac:spMk id="633" creationId="{6CC761D8-0DA4-7BA8-6C60-873257577876}"/>
          </ac:spMkLst>
        </pc:spChg>
        <pc:spChg chg="mod">
          <ac:chgData name="De Marinis, Roberta V." userId="dc24b251-f01b-455d-bf89-e2be86f657a2" providerId="ADAL" clId="{9EFB168F-D70C-449F-BBCC-81D1A8F940E2}" dt="2022-06-22T10:41:30.477" v="999"/>
          <ac:spMkLst>
            <pc:docMk/>
            <pc:sldMk cId="1559176851" sldId="2146847151"/>
            <ac:spMk id="634" creationId="{39084F61-A6D7-D692-2247-181D55B30DB3}"/>
          </ac:spMkLst>
        </pc:spChg>
        <pc:spChg chg="mod">
          <ac:chgData name="De Marinis, Roberta V." userId="dc24b251-f01b-455d-bf89-e2be86f657a2" providerId="ADAL" clId="{9EFB168F-D70C-449F-BBCC-81D1A8F940E2}" dt="2022-06-22T10:41:30.477" v="999"/>
          <ac:spMkLst>
            <pc:docMk/>
            <pc:sldMk cId="1559176851" sldId="2146847151"/>
            <ac:spMk id="635" creationId="{46D837BD-7E79-AFC8-929D-CB52F96F878C}"/>
          </ac:spMkLst>
        </pc:spChg>
        <pc:spChg chg="mod">
          <ac:chgData name="De Marinis, Roberta V." userId="dc24b251-f01b-455d-bf89-e2be86f657a2" providerId="ADAL" clId="{9EFB168F-D70C-449F-BBCC-81D1A8F940E2}" dt="2022-06-22T10:41:30.477" v="999"/>
          <ac:spMkLst>
            <pc:docMk/>
            <pc:sldMk cId="1559176851" sldId="2146847151"/>
            <ac:spMk id="636" creationId="{03ADE33B-18AD-9C75-3D7D-47A4FEA61E44}"/>
          </ac:spMkLst>
        </pc:spChg>
        <pc:spChg chg="mod">
          <ac:chgData name="De Marinis, Roberta V." userId="dc24b251-f01b-455d-bf89-e2be86f657a2" providerId="ADAL" clId="{9EFB168F-D70C-449F-BBCC-81D1A8F940E2}" dt="2022-06-22T10:41:30.477" v="999"/>
          <ac:spMkLst>
            <pc:docMk/>
            <pc:sldMk cId="1559176851" sldId="2146847151"/>
            <ac:spMk id="637" creationId="{69AAABAA-6642-BBBE-1F56-230BAFBDD9B7}"/>
          </ac:spMkLst>
        </pc:spChg>
        <pc:spChg chg="mod">
          <ac:chgData name="De Marinis, Roberta V." userId="dc24b251-f01b-455d-bf89-e2be86f657a2" providerId="ADAL" clId="{9EFB168F-D70C-449F-BBCC-81D1A8F940E2}" dt="2022-06-22T10:41:30.477" v="999"/>
          <ac:spMkLst>
            <pc:docMk/>
            <pc:sldMk cId="1559176851" sldId="2146847151"/>
            <ac:spMk id="643" creationId="{45EA5874-27EF-9449-C2DD-60384501882B}"/>
          </ac:spMkLst>
        </pc:spChg>
        <pc:spChg chg="mod">
          <ac:chgData name="De Marinis, Roberta V." userId="dc24b251-f01b-455d-bf89-e2be86f657a2" providerId="ADAL" clId="{9EFB168F-D70C-449F-BBCC-81D1A8F940E2}" dt="2022-06-22T10:41:30.477" v="999"/>
          <ac:spMkLst>
            <pc:docMk/>
            <pc:sldMk cId="1559176851" sldId="2146847151"/>
            <ac:spMk id="644" creationId="{5D8848D7-1DD4-ADC7-9611-DFD4C7AAD857}"/>
          </ac:spMkLst>
        </pc:spChg>
        <pc:grpChg chg="add del mod">
          <ac:chgData name="De Marinis, Roberta V." userId="dc24b251-f01b-455d-bf89-e2be86f657a2" providerId="ADAL" clId="{9EFB168F-D70C-449F-BBCC-81D1A8F940E2}" dt="2022-06-22T10:22:45.050" v="945" actId="1076"/>
          <ac:grpSpMkLst>
            <pc:docMk/>
            <pc:sldMk cId="1559176851" sldId="2146847151"/>
            <ac:grpSpMk id="62" creationId="{2F24A06F-76CA-4592-BABB-F252CC46D8A5}"/>
          </ac:grpSpMkLst>
        </pc:grpChg>
        <pc:grpChg chg="add del mod">
          <ac:chgData name="De Marinis, Roberta V." userId="dc24b251-f01b-455d-bf89-e2be86f657a2" providerId="ADAL" clId="{9EFB168F-D70C-449F-BBCC-81D1A8F940E2}" dt="2022-06-22T10:20:04.452" v="892" actId="478"/>
          <ac:grpSpMkLst>
            <pc:docMk/>
            <pc:sldMk cId="1559176851" sldId="2146847151"/>
            <ac:grpSpMk id="118" creationId="{84EB0CB2-5671-C25B-A126-24833F07A6A1}"/>
          </ac:grpSpMkLst>
        </pc:grpChg>
        <pc:grpChg chg="mod">
          <ac:chgData name="De Marinis, Roberta V." userId="dc24b251-f01b-455d-bf89-e2be86f657a2" providerId="ADAL" clId="{9EFB168F-D70C-449F-BBCC-81D1A8F940E2}" dt="2022-06-22T08:48:27.854" v="574" actId="571"/>
          <ac:grpSpMkLst>
            <pc:docMk/>
            <pc:sldMk cId="1559176851" sldId="2146847151"/>
            <ac:grpSpMk id="165" creationId="{881E4875-7A00-BC8D-4535-F170C9CB19F8}"/>
          </ac:grpSpMkLst>
        </pc:grpChg>
        <pc:grpChg chg="mod">
          <ac:chgData name="De Marinis, Roberta V." userId="dc24b251-f01b-455d-bf89-e2be86f657a2" providerId="ADAL" clId="{9EFB168F-D70C-449F-BBCC-81D1A8F940E2}" dt="2022-06-22T08:48:27.854" v="574" actId="571"/>
          <ac:grpSpMkLst>
            <pc:docMk/>
            <pc:sldMk cId="1559176851" sldId="2146847151"/>
            <ac:grpSpMk id="167" creationId="{430F2F4E-07FA-AB35-B411-24574E72EABF}"/>
          </ac:grpSpMkLst>
        </pc:grpChg>
        <pc:grpChg chg="mod">
          <ac:chgData name="De Marinis, Roberta V." userId="dc24b251-f01b-455d-bf89-e2be86f657a2" providerId="ADAL" clId="{9EFB168F-D70C-449F-BBCC-81D1A8F940E2}" dt="2022-06-22T08:48:27.854" v="574" actId="571"/>
          <ac:grpSpMkLst>
            <pc:docMk/>
            <pc:sldMk cId="1559176851" sldId="2146847151"/>
            <ac:grpSpMk id="190" creationId="{A0972CB3-B00C-A446-75D2-36C4DB7575B3}"/>
          </ac:grpSpMkLst>
        </pc:grpChg>
        <pc:grpChg chg="mod">
          <ac:chgData name="De Marinis, Roberta V." userId="dc24b251-f01b-455d-bf89-e2be86f657a2" providerId="ADAL" clId="{9EFB168F-D70C-449F-BBCC-81D1A8F940E2}" dt="2022-06-22T08:48:27.854" v="574" actId="571"/>
          <ac:grpSpMkLst>
            <pc:docMk/>
            <pc:sldMk cId="1559176851" sldId="2146847151"/>
            <ac:grpSpMk id="193" creationId="{5AA65AFC-C556-8371-9426-F3D5C1FF1930}"/>
          </ac:grpSpMkLst>
        </pc:grpChg>
        <pc:grpChg chg="add mod">
          <ac:chgData name="De Marinis, Roberta V." userId="dc24b251-f01b-455d-bf89-e2be86f657a2" providerId="ADAL" clId="{9EFB168F-D70C-449F-BBCC-81D1A8F940E2}" dt="2022-06-22T08:52:11.354" v="598" actId="571"/>
          <ac:grpSpMkLst>
            <pc:docMk/>
            <pc:sldMk cId="1559176851" sldId="2146847151"/>
            <ac:grpSpMk id="216" creationId="{4E6F2CDB-E6C9-C0B7-666D-DE572DEF856B}"/>
          </ac:grpSpMkLst>
        </pc:grpChg>
        <pc:grpChg chg="mod">
          <ac:chgData name="De Marinis, Roberta V." userId="dc24b251-f01b-455d-bf89-e2be86f657a2" providerId="ADAL" clId="{9EFB168F-D70C-449F-BBCC-81D1A8F940E2}" dt="2022-06-22T08:52:11.354" v="598" actId="571"/>
          <ac:grpSpMkLst>
            <pc:docMk/>
            <pc:sldMk cId="1559176851" sldId="2146847151"/>
            <ac:grpSpMk id="265" creationId="{C463B753-1BCE-1363-D1FF-CCE007086333}"/>
          </ac:grpSpMkLst>
        </pc:grpChg>
        <pc:grpChg chg="mod">
          <ac:chgData name="De Marinis, Roberta V." userId="dc24b251-f01b-455d-bf89-e2be86f657a2" providerId="ADAL" clId="{9EFB168F-D70C-449F-BBCC-81D1A8F940E2}" dt="2022-06-22T08:52:11.354" v="598" actId="571"/>
          <ac:grpSpMkLst>
            <pc:docMk/>
            <pc:sldMk cId="1559176851" sldId="2146847151"/>
            <ac:grpSpMk id="267" creationId="{7A0B0D51-4315-5757-3210-A84F4AD96D9B}"/>
          </ac:grpSpMkLst>
        </pc:grpChg>
        <pc:grpChg chg="mod">
          <ac:chgData name="De Marinis, Roberta V." userId="dc24b251-f01b-455d-bf89-e2be86f657a2" providerId="ADAL" clId="{9EFB168F-D70C-449F-BBCC-81D1A8F940E2}" dt="2022-06-22T08:52:11.354" v="598" actId="571"/>
          <ac:grpSpMkLst>
            <pc:docMk/>
            <pc:sldMk cId="1559176851" sldId="2146847151"/>
            <ac:grpSpMk id="347" creationId="{FA60F7E8-4506-CDBB-97F3-3D1443602DCA}"/>
          </ac:grpSpMkLst>
        </pc:grpChg>
        <pc:grpChg chg="mod">
          <ac:chgData name="De Marinis, Roberta V." userId="dc24b251-f01b-455d-bf89-e2be86f657a2" providerId="ADAL" clId="{9EFB168F-D70C-449F-BBCC-81D1A8F940E2}" dt="2022-06-22T08:52:11.354" v="598" actId="571"/>
          <ac:grpSpMkLst>
            <pc:docMk/>
            <pc:sldMk cId="1559176851" sldId="2146847151"/>
            <ac:grpSpMk id="350" creationId="{88B72274-D98B-35FD-7F66-CBE19DD7806C}"/>
          </ac:grpSpMkLst>
        </pc:grpChg>
        <pc:grpChg chg="add mod">
          <ac:chgData name="De Marinis, Roberta V." userId="dc24b251-f01b-455d-bf89-e2be86f657a2" providerId="ADAL" clId="{9EFB168F-D70C-449F-BBCC-81D1A8F940E2}" dt="2022-06-22T10:39:37.772" v="985" actId="1076"/>
          <ac:grpSpMkLst>
            <pc:docMk/>
            <pc:sldMk cId="1559176851" sldId="2146847151"/>
            <ac:grpSpMk id="357" creationId="{2E35F4BD-D3BB-6D88-B1EA-317772D257DB}"/>
          </ac:grpSpMkLst>
        </pc:grpChg>
        <pc:grpChg chg="add del mod">
          <ac:chgData name="De Marinis, Roberta V." userId="dc24b251-f01b-455d-bf89-e2be86f657a2" providerId="ADAL" clId="{9EFB168F-D70C-449F-BBCC-81D1A8F940E2}" dt="2022-06-22T10:40:21.547" v="992"/>
          <ac:grpSpMkLst>
            <pc:docMk/>
            <pc:sldMk cId="1559176851" sldId="2146847151"/>
            <ac:grpSpMk id="438" creationId="{D1207751-6B11-A677-A891-F96CBE96CF1E}"/>
          </ac:grpSpMkLst>
        </pc:grpChg>
        <pc:grpChg chg="add del mod">
          <ac:chgData name="De Marinis, Roberta V." userId="dc24b251-f01b-455d-bf89-e2be86f657a2" providerId="ADAL" clId="{9EFB168F-D70C-449F-BBCC-81D1A8F940E2}" dt="2022-06-22T10:41:21.019" v="998"/>
          <ac:grpSpMkLst>
            <pc:docMk/>
            <pc:sldMk cId="1559176851" sldId="2146847151"/>
            <ac:grpSpMk id="510" creationId="{D04F8149-976A-F7A3-36E2-3C68D85BECD2}"/>
          </ac:grpSpMkLst>
        </pc:grpChg>
        <pc:grpChg chg="add del mod">
          <ac:chgData name="De Marinis, Roberta V." userId="dc24b251-f01b-455d-bf89-e2be86f657a2" providerId="ADAL" clId="{9EFB168F-D70C-449F-BBCC-81D1A8F940E2}" dt="2022-06-22T10:41:32.424" v="1000"/>
          <ac:grpSpMkLst>
            <pc:docMk/>
            <pc:sldMk cId="1559176851" sldId="2146847151"/>
            <ac:grpSpMk id="588" creationId="{BB4FF848-689D-AF3C-AA54-3042477B86E6}"/>
          </ac:grpSpMkLst>
        </pc:grpChg>
        <pc:picChg chg="del">
          <ac:chgData name="De Marinis, Roberta V." userId="dc24b251-f01b-455d-bf89-e2be86f657a2" providerId="ADAL" clId="{9EFB168F-D70C-449F-BBCC-81D1A8F940E2}" dt="2022-06-22T10:20:59.474" v="914" actId="478"/>
          <ac:picMkLst>
            <pc:docMk/>
            <pc:sldMk cId="1559176851" sldId="2146847151"/>
            <ac:picMk id="3" creationId="{D9226DEE-CE29-4D09-BFEE-2409BF0D45A8}"/>
          </ac:picMkLst>
        </pc:picChg>
        <pc:picChg chg="add mod">
          <ac:chgData name="De Marinis, Roberta V." userId="dc24b251-f01b-455d-bf89-e2be86f657a2" providerId="ADAL" clId="{9EFB168F-D70C-449F-BBCC-81D1A8F940E2}" dt="2022-06-22T08:18:16.304" v="549" actId="1076"/>
          <ac:picMkLst>
            <pc:docMk/>
            <pc:sldMk cId="1559176851" sldId="2146847151"/>
            <ac:picMk id="4" creationId="{22AD9397-B8DB-7A2F-BE68-E2BF1FE530CA}"/>
          </ac:picMkLst>
        </pc:picChg>
        <pc:picChg chg="del">
          <ac:chgData name="De Marinis, Roberta V." userId="dc24b251-f01b-455d-bf89-e2be86f657a2" providerId="ADAL" clId="{9EFB168F-D70C-449F-BBCC-81D1A8F940E2}" dt="2022-06-22T10:20:53.507" v="911" actId="478"/>
          <ac:picMkLst>
            <pc:docMk/>
            <pc:sldMk cId="1559176851" sldId="2146847151"/>
            <ac:picMk id="5" creationId="{EC0B330B-244D-4B8B-84B6-53104533AC1A}"/>
          </ac:picMkLst>
        </pc:picChg>
        <pc:picChg chg="del">
          <ac:chgData name="De Marinis, Roberta V." userId="dc24b251-f01b-455d-bf89-e2be86f657a2" providerId="ADAL" clId="{9EFB168F-D70C-449F-BBCC-81D1A8F940E2}" dt="2022-06-22T10:21:43.321" v="931" actId="478"/>
          <ac:picMkLst>
            <pc:docMk/>
            <pc:sldMk cId="1559176851" sldId="2146847151"/>
            <ac:picMk id="22" creationId="{DA5389B4-61F2-452B-94CD-1AA9D5245837}"/>
          </ac:picMkLst>
        </pc:picChg>
        <pc:picChg chg="del">
          <ac:chgData name="De Marinis, Roberta V." userId="dc24b251-f01b-455d-bf89-e2be86f657a2" providerId="ADAL" clId="{9EFB168F-D70C-449F-BBCC-81D1A8F940E2}" dt="2022-06-22T10:21:35.810" v="927" actId="478"/>
          <ac:picMkLst>
            <pc:docMk/>
            <pc:sldMk cId="1559176851" sldId="2146847151"/>
            <ac:picMk id="24" creationId="{8062D7C2-A530-4131-B8DD-1F852350C0BF}"/>
          </ac:picMkLst>
        </pc:picChg>
        <pc:picChg chg="del">
          <ac:chgData name="De Marinis, Roberta V." userId="dc24b251-f01b-455d-bf89-e2be86f657a2" providerId="ADAL" clId="{9EFB168F-D70C-449F-BBCC-81D1A8F940E2}" dt="2022-06-22T10:20:35.506" v="903" actId="478"/>
          <ac:picMkLst>
            <pc:docMk/>
            <pc:sldMk cId="1559176851" sldId="2146847151"/>
            <ac:picMk id="26" creationId="{C2DF4F70-E610-4D39-8FFE-F4755DFA0F60}"/>
          </ac:picMkLst>
        </pc:picChg>
        <pc:picChg chg="del">
          <ac:chgData name="De Marinis, Roberta V." userId="dc24b251-f01b-455d-bf89-e2be86f657a2" providerId="ADAL" clId="{9EFB168F-D70C-449F-BBCC-81D1A8F940E2}" dt="2022-06-22T10:19:36.100" v="880" actId="478"/>
          <ac:picMkLst>
            <pc:docMk/>
            <pc:sldMk cId="1559176851" sldId="2146847151"/>
            <ac:picMk id="59" creationId="{69167E32-88A0-4FC0-89B2-AD1232A41037}"/>
          </ac:picMkLst>
        </pc:picChg>
        <pc:picChg chg="del">
          <ac:chgData name="De Marinis, Roberta V." userId="dc24b251-f01b-455d-bf89-e2be86f657a2" providerId="ADAL" clId="{9EFB168F-D70C-449F-BBCC-81D1A8F940E2}" dt="2022-06-22T10:39:53.554" v="988" actId="478"/>
          <ac:picMkLst>
            <pc:docMk/>
            <pc:sldMk cId="1559176851" sldId="2146847151"/>
            <ac:picMk id="102" creationId="{8C2EC79A-A2CB-49A9-A4C2-669D7AD01640}"/>
          </ac:picMkLst>
        </pc:picChg>
        <pc:picChg chg="del">
          <ac:chgData name="De Marinis, Roberta V." userId="dc24b251-f01b-455d-bf89-e2be86f657a2" providerId="ADAL" clId="{9EFB168F-D70C-449F-BBCC-81D1A8F940E2}" dt="2022-06-22T10:21:45.778" v="932" actId="478"/>
          <ac:picMkLst>
            <pc:docMk/>
            <pc:sldMk cId="1559176851" sldId="2146847151"/>
            <ac:picMk id="103" creationId="{C3ACB51D-05EA-4605-865B-842A58124F40}"/>
          </ac:picMkLst>
        </pc:picChg>
        <pc:picChg chg="del">
          <ac:chgData name="De Marinis, Roberta V." userId="dc24b251-f01b-455d-bf89-e2be86f657a2" providerId="ADAL" clId="{9EFB168F-D70C-449F-BBCC-81D1A8F940E2}" dt="2022-06-22T10:20:16.882" v="897" actId="478"/>
          <ac:picMkLst>
            <pc:docMk/>
            <pc:sldMk cId="1559176851" sldId="2146847151"/>
            <ac:picMk id="104" creationId="{4C7A6FAE-632B-4727-A6E8-95041CE45614}"/>
          </ac:picMkLst>
        </pc:picChg>
        <pc:picChg chg="del">
          <ac:chgData name="De Marinis, Roberta V." userId="dc24b251-f01b-455d-bf89-e2be86f657a2" providerId="ADAL" clId="{9EFB168F-D70C-449F-BBCC-81D1A8F940E2}" dt="2022-06-22T08:53:07.411" v="611" actId="478"/>
          <ac:picMkLst>
            <pc:docMk/>
            <pc:sldMk cId="1559176851" sldId="2146847151"/>
            <ac:picMk id="105" creationId="{B1531392-CF85-4947-94E6-956E0CA6FFCE}"/>
          </ac:picMkLst>
        </pc:picChg>
        <pc:picChg chg="del">
          <ac:chgData name="De Marinis, Roberta V." userId="dc24b251-f01b-455d-bf89-e2be86f657a2" providerId="ADAL" clId="{9EFB168F-D70C-449F-BBCC-81D1A8F940E2}" dt="2022-06-22T10:21:07.547" v="917" actId="478"/>
          <ac:picMkLst>
            <pc:docMk/>
            <pc:sldMk cId="1559176851" sldId="2146847151"/>
            <ac:picMk id="106" creationId="{11A6D0E0-7ACA-4E7E-90E9-83A2686BE6F7}"/>
          </ac:picMkLst>
        </pc:picChg>
        <pc:picChg chg="del">
          <ac:chgData name="De Marinis, Roberta V." userId="dc24b251-f01b-455d-bf89-e2be86f657a2" providerId="ADAL" clId="{9EFB168F-D70C-449F-BBCC-81D1A8F940E2}" dt="2022-06-22T10:20:40.835" v="905" actId="478"/>
          <ac:picMkLst>
            <pc:docMk/>
            <pc:sldMk cId="1559176851" sldId="2146847151"/>
            <ac:picMk id="107" creationId="{54289E7E-70FE-4F7E-A5A1-7CA2377FC2F2}"/>
          </ac:picMkLst>
        </pc:picChg>
        <pc:picChg chg="del">
          <ac:chgData name="De Marinis, Roberta V." userId="dc24b251-f01b-455d-bf89-e2be86f657a2" providerId="ADAL" clId="{9EFB168F-D70C-449F-BBCC-81D1A8F940E2}" dt="2022-06-22T10:20:42.994" v="906" actId="478"/>
          <ac:picMkLst>
            <pc:docMk/>
            <pc:sldMk cId="1559176851" sldId="2146847151"/>
            <ac:picMk id="108" creationId="{4FE3E3FC-B124-4D68-AA62-7A9553206507}"/>
          </ac:picMkLst>
        </pc:picChg>
        <pc:picChg chg="del">
          <ac:chgData name="De Marinis, Roberta V." userId="dc24b251-f01b-455d-bf89-e2be86f657a2" providerId="ADAL" clId="{9EFB168F-D70C-449F-BBCC-81D1A8F940E2}" dt="2022-06-22T10:21:39.769" v="929" actId="478"/>
          <ac:picMkLst>
            <pc:docMk/>
            <pc:sldMk cId="1559176851" sldId="2146847151"/>
            <ac:picMk id="109" creationId="{ACC75A09-1C73-44D8-9EB8-636062D16036}"/>
          </ac:picMkLst>
        </pc:picChg>
        <pc:picChg chg="del">
          <ac:chgData name="De Marinis, Roberta V." userId="dc24b251-f01b-455d-bf89-e2be86f657a2" providerId="ADAL" clId="{9EFB168F-D70C-449F-BBCC-81D1A8F940E2}" dt="2022-06-22T10:21:09.833" v="918" actId="478"/>
          <ac:picMkLst>
            <pc:docMk/>
            <pc:sldMk cId="1559176851" sldId="2146847151"/>
            <ac:picMk id="110" creationId="{4ABD94C2-AA74-41E8-9851-169E5CC26950}"/>
          </ac:picMkLst>
        </pc:picChg>
        <pc:picChg chg="del mod">
          <ac:chgData name="De Marinis, Roberta V." userId="dc24b251-f01b-455d-bf89-e2be86f657a2" providerId="ADAL" clId="{9EFB168F-D70C-449F-BBCC-81D1A8F940E2}" dt="2022-06-22T10:19:48.242" v="887" actId="478"/>
          <ac:picMkLst>
            <pc:docMk/>
            <pc:sldMk cId="1559176851" sldId="2146847151"/>
            <ac:picMk id="111" creationId="{B4C0C42C-4CED-4AAD-BF2E-262E0DD1471A}"/>
          </ac:picMkLst>
        </pc:picChg>
        <pc:picChg chg="del">
          <ac:chgData name="De Marinis, Roberta V." userId="dc24b251-f01b-455d-bf89-e2be86f657a2" providerId="ADAL" clId="{9EFB168F-D70C-449F-BBCC-81D1A8F940E2}" dt="2022-06-22T10:21:33.618" v="926" actId="478"/>
          <ac:picMkLst>
            <pc:docMk/>
            <pc:sldMk cId="1559176851" sldId="2146847151"/>
            <ac:picMk id="112" creationId="{19ED7AD7-A379-4A8B-850E-01A3BE3A0940}"/>
          </ac:picMkLst>
        </pc:picChg>
        <pc:picChg chg="del">
          <ac:chgData name="De Marinis, Roberta V." userId="dc24b251-f01b-455d-bf89-e2be86f657a2" providerId="ADAL" clId="{9EFB168F-D70C-449F-BBCC-81D1A8F940E2}" dt="2022-06-22T10:21:29.545" v="924" actId="478"/>
          <ac:picMkLst>
            <pc:docMk/>
            <pc:sldMk cId="1559176851" sldId="2146847151"/>
            <ac:picMk id="113" creationId="{5D686727-4638-4AC5-9BCB-59072C477C55}"/>
          </ac:picMkLst>
        </pc:picChg>
        <pc:picChg chg="del">
          <ac:chgData name="De Marinis, Roberta V." userId="dc24b251-f01b-455d-bf89-e2be86f657a2" providerId="ADAL" clId="{9EFB168F-D70C-449F-BBCC-81D1A8F940E2}" dt="2022-06-22T10:20:14.795" v="896" actId="478"/>
          <ac:picMkLst>
            <pc:docMk/>
            <pc:sldMk cId="1559176851" sldId="2146847151"/>
            <ac:picMk id="114" creationId="{9C2B589E-D41A-47C9-BE75-209BF799BAD6}"/>
          </ac:picMkLst>
        </pc:picChg>
        <pc:picChg chg="del">
          <ac:chgData name="De Marinis, Roberta V." userId="dc24b251-f01b-455d-bf89-e2be86f657a2" providerId="ADAL" clId="{9EFB168F-D70C-449F-BBCC-81D1A8F940E2}" dt="2022-06-22T10:20:49.299" v="909" actId="478"/>
          <ac:picMkLst>
            <pc:docMk/>
            <pc:sldMk cId="1559176851" sldId="2146847151"/>
            <ac:picMk id="115" creationId="{8F374A04-0BC3-40A9-909F-66A7DAF2929D}"/>
          </ac:picMkLst>
        </pc:picChg>
        <pc:picChg chg="del">
          <ac:chgData name="De Marinis, Roberta V." userId="dc24b251-f01b-455d-bf89-e2be86f657a2" providerId="ADAL" clId="{9EFB168F-D70C-449F-BBCC-81D1A8F940E2}" dt="2022-06-22T10:24:36.570" v="970" actId="478"/>
          <ac:picMkLst>
            <pc:docMk/>
            <pc:sldMk cId="1559176851" sldId="2146847151"/>
            <ac:picMk id="116" creationId="{19D60534-4CC0-45F2-9B30-829ACCA7680E}"/>
          </ac:picMkLst>
        </pc:picChg>
        <pc:picChg chg="add mod ord">
          <ac:chgData name="De Marinis, Roberta V." userId="dc24b251-f01b-455d-bf89-e2be86f657a2" providerId="ADAL" clId="{9EFB168F-D70C-449F-BBCC-81D1A8F940E2}" dt="2022-06-22T08:18:25.236" v="552" actId="1076"/>
          <ac:picMkLst>
            <pc:docMk/>
            <pc:sldMk cId="1559176851" sldId="2146847151"/>
            <ac:picMk id="117" creationId="{8667BD47-F6E3-DB5A-E264-FCF4FC460D5D}"/>
          </ac:picMkLst>
        </pc:picChg>
        <pc:picChg chg="del mod">
          <ac:chgData name="De Marinis, Roberta V." userId="dc24b251-f01b-455d-bf89-e2be86f657a2" providerId="ADAL" clId="{9EFB168F-D70C-449F-BBCC-81D1A8F940E2}" dt="2022-06-22T10:19:33.569" v="879" actId="478"/>
          <ac:picMkLst>
            <pc:docMk/>
            <pc:sldMk cId="1559176851" sldId="2146847151"/>
            <ac:picMk id="119" creationId="{AB9CF2CB-5759-1C89-D7B9-10812D9B4667}"/>
          </ac:picMkLst>
        </pc:picChg>
        <pc:picChg chg="mod">
          <ac:chgData name="De Marinis, Roberta V." userId="dc24b251-f01b-455d-bf89-e2be86f657a2" providerId="ADAL" clId="{9EFB168F-D70C-449F-BBCC-81D1A8F940E2}" dt="2022-06-22T08:48:27.854" v="574" actId="571"/>
          <ac:picMkLst>
            <pc:docMk/>
            <pc:sldMk cId="1559176851" sldId="2146847151"/>
            <ac:picMk id="126" creationId="{C6D0FACC-1F78-EB15-EDC8-FE7F07AB01D7}"/>
          </ac:picMkLst>
        </pc:picChg>
        <pc:picChg chg="mod">
          <ac:chgData name="De Marinis, Roberta V." userId="dc24b251-f01b-455d-bf89-e2be86f657a2" providerId="ADAL" clId="{9EFB168F-D70C-449F-BBCC-81D1A8F940E2}" dt="2022-06-22T08:48:27.854" v="574" actId="571"/>
          <ac:picMkLst>
            <pc:docMk/>
            <pc:sldMk cId="1559176851" sldId="2146847151"/>
            <ac:picMk id="127" creationId="{25E8C0B4-D959-E901-3182-A80BCE2E3803}"/>
          </ac:picMkLst>
        </pc:picChg>
        <pc:picChg chg="mod">
          <ac:chgData name="De Marinis, Roberta V." userId="dc24b251-f01b-455d-bf89-e2be86f657a2" providerId="ADAL" clId="{9EFB168F-D70C-449F-BBCC-81D1A8F940E2}" dt="2022-06-22T08:48:27.854" v="574" actId="571"/>
          <ac:picMkLst>
            <pc:docMk/>
            <pc:sldMk cId="1559176851" sldId="2146847151"/>
            <ac:picMk id="128" creationId="{08235FD7-131E-184B-A6E0-D9A994EA72C5}"/>
          </ac:picMkLst>
        </pc:picChg>
        <pc:picChg chg="mod">
          <ac:chgData name="De Marinis, Roberta V." userId="dc24b251-f01b-455d-bf89-e2be86f657a2" providerId="ADAL" clId="{9EFB168F-D70C-449F-BBCC-81D1A8F940E2}" dt="2022-06-22T08:48:27.854" v="574" actId="571"/>
          <ac:picMkLst>
            <pc:docMk/>
            <pc:sldMk cId="1559176851" sldId="2146847151"/>
            <ac:picMk id="147" creationId="{2F23757B-64D3-D3FB-033E-C1649573588B}"/>
          </ac:picMkLst>
        </pc:picChg>
        <pc:picChg chg="mod">
          <ac:chgData name="De Marinis, Roberta V." userId="dc24b251-f01b-455d-bf89-e2be86f657a2" providerId="ADAL" clId="{9EFB168F-D70C-449F-BBCC-81D1A8F940E2}" dt="2022-06-22T08:48:27.854" v="574" actId="571"/>
          <ac:picMkLst>
            <pc:docMk/>
            <pc:sldMk cId="1559176851" sldId="2146847151"/>
            <ac:picMk id="148" creationId="{14C2422E-2F9D-10A2-D340-385C1E1D4845}"/>
          </ac:picMkLst>
        </pc:picChg>
        <pc:picChg chg="mod">
          <ac:chgData name="De Marinis, Roberta V." userId="dc24b251-f01b-455d-bf89-e2be86f657a2" providerId="ADAL" clId="{9EFB168F-D70C-449F-BBCC-81D1A8F940E2}" dt="2022-06-22T08:48:27.854" v="574" actId="571"/>
          <ac:picMkLst>
            <pc:docMk/>
            <pc:sldMk cId="1559176851" sldId="2146847151"/>
            <ac:picMk id="149" creationId="{026938F6-02D7-3BF4-877F-430EF971AEE9}"/>
          </ac:picMkLst>
        </pc:picChg>
        <pc:picChg chg="mod">
          <ac:chgData name="De Marinis, Roberta V." userId="dc24b251-f01b-455d-bf89-e2be86f657a2" providerId="ADAL" clId="{9EFB168F-D70C-449F-BBCC-81D1A8F940E2}" dt="2022-06-22T08:48:27.854" v="574" actId="571"/>
          <ac:picMkLst>
            <pc:docMk/>
            <pc:sldMk cId="1559176851" sldId="2146847151"/>
            <ac:picMk id="150" creationId="{55C39BEA-C4BF-11C9-B70E-D317D1AF49F7}"/>
          </ac:picMkLst>
        </pc:picChg>
        <pc:picChg chg="mod">
          <ac:chgData name="De Marinis, Roberta V." userId="dc24b251-f01b-455d-bf89-e2be86f657a2" providerId="ADAL" clId="{9EFB168F-D70C-449F-BBCC-81D1A8F940E2}" dt="2022-06-22T08:48:27.854" v="574" actId="571"/>
          <ac:picMkLst>
            <pc:docMk/>
            <pc:sldMk cId="1559176851" sldId="2146847151"/>
            <ac:picMk id="151" creationId="{CDF42A5C-6DE6-C2EF-4D1C-25FB802A2F95}"/>
          </ac:picMkLst>
        </pc:picChg>
        <pc:picChg chg="mod">
          <ac:chgData name="De Marinis, Roberta V." userId="dc24b251-f01b-455d-bf89-e2be86f657a2" providerId="ADAL" clId="{9EFB168F-D70C-449F-BBCC-81D1A8F940E2}" dt="2022-06-22T08:48:27.854" v="574" actId="571"/>
          <ac:picMkLst>
            <pc:docMk/>
            <pc:sldMk cId="1559176851" sldId="2146847151"/>
            <ac:picMk id="152" creationId="{7B8ADE50-F6F8-6328-5C9C-3AE3C3793461}"/>
          </ac:picMkLst>
        </pc:picChg>
        <pc:picChg chg="mod">
          <ac:chgData name="De Marinis, Roberta V." userId="dc24b251-f01b-455d-bf89-e2be86f657a2" providerId="ADAL" clId="{9EFB168F-D70C-449F-BBCC-81D1A8F940E2}" dt="2022-06-22T08:48:27.854" v="574" actId="571"/>
          <ac:picMkLst>
            <pc:docMk/>
            <pc:sldMk cId="1559176851" sldId="2146847151"/>
            <ac:picMk id="153" creationId="{A2CC4567-38FD-DDCC-AC9A-13F1D8F6F065}"/>
          </ac:picMkLst>
        </pc:picChg>
        <pc:picChg chg="mod">
          <ac:chgData name="De Marinis, Roberta V." userId="dc24b251-f01b-455d-bf89-e2be86f657a2" providerId="ADAL" clId="{9EFB168F-D70C-449F-BBCC-81D1A8F940E2}" dt="2022-06-22T08:48:27.854" v="574" actId="571"/>
          <ac:picMkLst>
            <pc:docMk/>
            <pc:sldMk cId="1559176851" sldId="2146847151"/>
            <ac:picMk id="154" creationId="{3E4F7267-5780-6455-59DB-CD88E2003F00}"/>
          </ac:picMkLst>
        </pc:picChg>
        <pc:picChg chg="mod">
          <ac:chgData name="De Marinis, Roberta V." userId="dc24b251-f01b-455d-bf89-e2be86f657a2" providerId="ADAL" clId="{9EFB168F-D70C-449F-BBCC-81D1A8F940E2}" dt="2022-06-22T08:48:27.854" v="574" actId="571"/>
          <ac:picMkLst>
            <pc:docMk/>
            <pc:sldMk cId="1559176851" sldId="2146847151"/>
            <ac:picMk id="155" creationId="{41AD8451-DA08-EBF9-8256-EA39AF77D762}"/>
          </ac:picMkLst>
        </pc:picChg>
        <pc:picChg chg="mod">
          <ac:chgData name="De Marinis, Roberta V." userId="dc24b251-f01b-455d-bf89-e2be86f657a2" providerId="ADAL" clId="{9EFB168F-D70C-449F-BBCC-81D1A8F940E2}" dt="2022-06-22T08:48:27.854" v="574" actId="571"/>
          <ac:picMkLst>
            <pc:docMk/>
            <pc:sldMk cId="1559176851" sldId="2146847151"/>
            <ac:picMk id="156" creationId="{6FBDA7D6-DCCF-2336-D085-A96B4019F181}"/>
          </ac:picMkLst>
        </pc:picChg>
        <pc:picChg chg="mod">
          <ac:chgData name="De Marinis, Roberta V." userId="dc24b251-f01b-455d-bf89-e2be86f657a2" providerId="ADAL" clId="{9EFB168F-D70C-449F-BBCC-81D1A8F940E2}" dt="2022-06-22T08:48:27.854" v="574" actId="571"/>
          <ac:picMkLst>
            <pc:docMk/>
            <pc:sldMk cId="1559176851" sldId="2146847151"/>
            <ac:picMk id="157" creationId="{12477D55-350A-5B9D-B950-253BB55FBFC7}"/>
          </ac:picMkLst>
        </pc:picChg>
        <pc:picChg chg="mod">
          <ac:chgData name="De Marinis, Roberta V." userId="dc24b251-f01b-455d-bf89-e2be86f657a2" providerId="ADAL" clId="{9EFB168F-D70C-449F-BBCC-81D1A8F940E2}" dt="2022-06-22T08:48:27.854" v="574" actId="571"/>
          <ac:picMkLst>
            <pc:docMk/>
            <pc:sldMk cId="1559176851" sldId="2146847151"/>
            <ac:picMk id="158" creationId="{6C58FE62-0BC5-DFD3-C9C7-5670451227C7}"/>
          </ac:picMkLst>
        </pc:picChg>
        <pc:picChg chg="mod">
          <ac:chgData name="De Marinis, Roberta V." userId="dc24b251-f01b-455d-bf89-e2be86f657a2" providerId="ADAL" clId="{9EFB168F-D70C-449F-BBCC-81D1A8F940E2}" dt="2022-06-22T08:48:27.854" v="574" actId="571"/>
          <ac:picMkLst>
            <pc:docMk/>
            <pc:sldMk cId="1559176851" sldId="2146847151"/>
            <ac:picMk id="159" creationId="{7A43C086-E71A-3E92-3F22-4B26042FD837}"/>
          </ac:picMkLst>
        </pc:picChg>
        <pc:picChg chg="mod">
          <ac:chgData name="De Marinis, Roberta V." userId="dc24b251-f01b-455d-bf89-e2be86f657a2" providerId="ADAL" clId="{9EFB168F-D70C-449F-BBCC-81D1A8F940E2}" dt="2022-06-22T08:48:27.854" v="574" actId="571"/>
          <ac:picMkLst>
            <pc:docMk/>
            <pc:sldMk cId="1559176851" sldId="2146847151"/>
            <ac:picMk id="160" creationId="{6247F7B6-9EDF-62DB-7A15-9D2C707029B1}"/>
          </ac:picMkLst>
        </pc:picChg>
        <pc:picChg chg="mod">
          <ac:chgData name="De Marinis, Roberta V." userId="dc24b251-f01b-455d-bf89-e2be86f657a2" providerId="ADAL" clId="{9EFB168F-D70C-449F-BBCC-81D1A8F940E2}" dt="2022-06-22T08:48:27.854" v="574" actId="571"/>
          <ac:picMkLst>
            <pc:docMk/>
            <pc:sldMk cId="1559176851" sldId="2146847151"/>
            <ac:picMk id="161" creationId="{A8F05902-158E-9AB9-DBF6-3B3E7D7664BB}"/>
          </ac:picMkLst>
        </pc:picChg>
        <pc:picChg chg="mod">
          <ac:chgData name="De Marinis, Roberta V." userId="dc24b251-f01b-455d-bf89-e2be86f657a2" providerId="ADAL" clId="{9EFB168F-D70C-449F-BBCC-81D1A8F940E2}" dt="2022-06-22T08:48:27.854" v="574" actId="571"/>
          <ac:picMkLst>
            <pc:docMk/>
            <pc:sldMk cId="1559176851" sldId="2146847151"/>
            <ac:picMk id="162" creationId="{8FB0444F-74CA-AEF3-18E9-048EA8453614}"/>
          </ac:picMkLst>
        </pc:picChg>
        <pc:picChg chg="mod">
          <ac:chgData name="De Marinis, Roberta V." userId="dc24b251-f01b-455d-bf89-e2be86f657a2" providerId="ADAL" clId="{9EFB168F-D70C-449F-BBCC-81D1A8F940E2}" dt="2022-06-22T08:48:27.854" v="574" actId="571"/>
          <ac:picMkLst>
            <pc:docMk/>
            <pc:sldMk cId="1559176851" sldId="2146847151"/>
            <ac:picMk id="163" creationId="{E4F43405-7A5C-E805-CEED-0C70CDBE5A86}"/>
          </ac:picMkLst>
        </pc:picChg>
        <pc:picChg chg="mod">
          <ac:chgData name="De Marinis, Roberta V." userId="dc24b251-f01b-455d-bf89-e2be86f657a2" providerId="ADAL" clId="{9EFB168F-D70C-449F-BBCC-81D1A8F940E2}" dt="2022-06-22T08:48:27.854" v="574" actId="571"/>
          <ac:picMkLst>
            <pc:docMk/>
            <pc:sldMk cId="1559176851" sldId="2146847151"/>
            <ac:picMk id="164" creationId="{05640279-0FDB-94BD-206E-F619EF257B48}"/>
          </ac:picMkLst>
        </pc:picChg>
        <pc:picChg chg="mod">
          <ac:chgData name="De Marinis, Roberta V." userId="dc24b251-f01b-455d-bf89-e2be86f657a2" providerId="ADAL" clId="{9EFB168F-D70C-449F-BBCC-81D1A8F940E2}" dt="2022-06-22T08:48:27.854" v="574" actId="571"/>
          <ac:picMkLst>
            <pc:docMk/>
            <pc:sldMk cId="1559176851" sldId="2146847151"/>
            <ac:picMk id="166" creationId="{BA141A16-B44E-1984-21AA-B801D99376E9}"/>
          </ac:picMkLst>
        </pc:picChg>
        <pc:picChg chg="mod">
          <ac:chgData name="De Marinis, Roberta V." userId="dc24b251-f01b-455d-bf89-e2be86f657a2" providerId="ADAL" clId="{9EFB168F-D70C-449F-BBCC-81D1A8F940E2}" dt="2022-06-22T08:48:27.854" v="574" actId="571"/>
          <ac:picMkLst>
            <pc:docMk/>
            <pc:sldMk cId="1559176851" sldId="2146847151"/>
            <ac:picMk id="173" creationId="{45F66587-7286-6769-12AB-1BD24BBF7C5E}"/>
          </ac:picMkLst>
        </pc:picChg>
        <pc:picChg chg="mod">
          <ac:chgData name="De Marinis, Roberta V." userId="dc24b251-f01b-455d-bf89-e2be86f657a2" providerId="ADAL" clId="{9EFB168F-D70C-449F-BBCC-81D1A8F940E2}" dt="2022-06-22T08:48:27.854" v="574" actId="571"/>
          <ac:picMkLst>
            <pc:docMk/>
            <pc:sldMk cId="1559176851" sldId="2146847151"/>
            <ac:picMk id="174" creationId="{7D7C1F82-C0A2-AFD3-D797-2014788D2BDE}"/>
          </ac:picMkLst>
        </pc:picChg>
        <pc:picChg chg="mod">
          <ac:chgData name="De Marinis, Roberta V." userId="dc24b251-f01b-455d-bf89-e2be86f657a2" providerId="ADAL" clId="{9EFB168F-D70C-449F-BBCC-81D1A8F940E2}" dt="2022-06-22T08:48:27.854" v="574" actId="571"/>
          <ac:picMkLst>
            <pc:docMk/>
            <pc:sldMk cId="1559176851" sldId="2146847151"/>
            <ac:picMk id="176" creationId="{C48D5F09-263F-F6A4-7EAC-EBB71004ED90}"/>
          </ac:picMkLst>
        </pc:picChg>
        <pc:picChg chg="mod">
          <ac:chgData name="De Marinis, Roberta V." userId="dc24b251-f01b-455d-bf89-e2be86f657a2" providerId="ADAL" clId="{9EFB168F-D70C-449F-BBCC-81D1A8F940E2}" dt="2022-06-22T08:48:27.854" v="574" actId="571"/>
          <ac:picMkLst>
            <pc:docMk/>
            <pc:sldMk cId="1559176851" sldId="2146847151"/>
            <ac:picMk id="178" creationId="{F6054AA6-B4EF-49A5-67A3-FDB820D17E30}"/>
          </ac:picMkLst>
        </pc:picChg>
        <pc:picChg chg="mod">
          <ac:chgData name="De Marinis, Roberta V." userId="dc24b251-f01b-455d-bf89-e2be86f657a2" providerId="ADAL" clId="{9EFB168F-D70C-449F-BBCC-81D1A8F940E2}" dt="2022-06-22T08:48:27.854" v="574" actId="571"/>
          <ac:picMkLst>
            <pc:docMk/>
            <pc:sldMk cId="1559176851" sldId="2146847151"/>
            <ac:picMk id="180" creationId="{55A01607-CE3D-31B8-9D51-4E4A30A4F6CF}"/>
          </ac:picMkLst>
        </pc:picChg>
        <pc:picChg chg="mod">
          <ac:chgData name="De Marinis, Roberta V." userId="dc24b251-f01b-455d-bf89-e2be86f657a2" providerId="ADAL" clId="{9EFB168F-D70C-449F-BBCC-81D1A8F940E2}" dt="2022-06-22T08:48:27.854" v="574" actId="571"/>
          <ac:picMkLst>
            <pc:docMk/>
            <pc:sldMk cId="1559176851" sldId="2146847151"/>
            <ac:picMk id="181" creationId="{9056819F-9903-1BEE-3AED-AD49CD1602F0}"/>
          </ac:picMkLst>
        </pc:picChg>
        <pc:picChg chg="mod">
          <ac:chgData name="De Marinis, Roberta V." userId="dc24b251-f01b-455d-bf89-e2be86f657a2" providerId="ADAL" clId="{9EFB168F-D70C-449F-BBCC-81D1A8F940E2}" dt="2022-06-22T08:48:27.854" v="574" actId="571"/>
          <ac:picMkLst>
            <pc:docMk/>
            <pc:sldMk cId="1559176851" sldId="2146847151"/>
            <ac:picMk id="182" creationId="{045D29FA-0894-E5B5-3504-7AFD5564C54B}"/>
          </ac:picMkLst>
        </pc:picChg>
        <pc:picChg chg="mod">
          <ac:chgData name="De Marinis, Roberta V." userId="dc24b251-f01b-455d-bf89-e2be86f657a2" providerId="ADAL" clId="{9EFB168F-D70C-449F-BBCC-81D1A8F940E2}" dt="2022-06-22T08:48:27.854" v="574" actId="571"/>
          <ac:picMkLst>
            <pc:docMk/>
            <pc:sldMk cId="1559176851" sldId="2146847151"/>
            <ac:picMk id="183" creationId="{A3F76F59-20EA-C24E-3CD2-6072A9A56369}"/>
          </ac:picMkLst>
        </pc:picChg>
        <pc:picChg chg="mod">
          <ac:chgData name="De Marinis, Roberta V." userId="dc24b251-f01b-455d-bf89-e2be86f657a2" providerId="ADAL" clId="{9EFB168F-D70C-449F-BBCC-81D1A8F940E2}" dt="2022-06-22T08:48:27.854" v="574" actId="571"/>
          <ac:picMkLst>
            <pc:docMk/>
            <pc:sldMk cId="1559176851" sldId="2146847151"/>
            <ac:picMk id="187" creationId="{D6DDAB7E-AB18-18BF-9A08-E1B75DF5144F}"/>
          </ac:picMkLst>
        </pc:picChg>
        <pc:picChg chg="mod">
          <ac:chgData name="De Marinis, Roberta V." userId="dc24b251-f01b-455d-bf89-e2be86f657a2" providerId="ADAL" clId="{9EFB168F-D70C-449F-BBCC-81D1A8F940E2}" dt="2022-06-22T08:48:27.854" v="574" actId="571"/>
          <ac:picMkLst>
            <pc:docMk/>
            <pc:sldMk cId="1559176851" sldId="2146847151"/>
            <ac:picMk id="191" creationId="{8B54F0DE-BE52-240C-DAF6-757270F4E8D2}"/>
          </ac:picMkLst>
        </pc:picChg>
        <pc:picChg chg="mod">
          <ac:chgData name="De Marinis, Roberta V." userId="dc24b251-f01b-455d-bf89-e2be86f657a2" providerId="ADAL" clId="{9EFB168F-D70C-449F-BBCC-81D1A8F940E2}" dt="2022-06-22T08:48:27.854" v="574" actId="571"/>
          <ac:picMkLst>
            <pc:docMk/>
            <pc:sldMk cId="1559176851" sldId="2146847151"/>
            <ac:picMk id="192" creationId="{72EB9F2C-E827-B1D4-0FA0-2F14759154CF}"/>
          </ac:picMkLst>
        </pc:picChg>
        <pc:picChg chg="mod">
          <ac:chgData name="De Marinis, Roberta V." userId="dc24b251-f01b-455d-bf89-e2be86f657a2" providerId="ADAL" clId="{9EFB168F-D70C-449F-BBCC-81D1A8F940E2}" dt="2022-06-22T08:48:27.854" v="574" actId="571"/>
          <ac:picMkLst>
            <pc:docMk/>
            <pc:sldMk cId="1559176851" sldId="2146847151"/>
            <ac:picMk id="194" creationId="{70D3328B-F477-4663-D5C2-E7B829F91EB0}"/>
          </ac:picMkLst>
        </pc:picChg>
        <pc:picChg chg="mod">
          <ac:chgData name="De Marinis, Roberta V." userId="dc24b251-f01b-455d-bf89-e2be86f657a2" providerId="ADAL" clId="{9EFB168F-D70C-449F-BBCC-81D1A8F940E2}" dt="2022-06-22T08:48:27.854" v="574" actId="571"/>
          <ac:picMkLst>
            <pc:docMk/>
            <pc:sldMk cId="1559176851" sldId="2146847151"/>
            <ac:picMk id="195" creationId="{90DD3F30-F081-D4A5-DC83-017AD5ECEC49}"/>
          </ac:picMkLst>
        </pc:picChg>
        <pc:picChg chg="mod">
          <ac:chgData name="De Marinis, Roberta V." userId="dc24b251-f01b-455d-bf89-e2be86f657a2" providerId="ADAL" clId="{9EFB168F-D70C-449F-BBCC-81D1A8F940E2}" dt="2022-06-22T08:48:27.854" v="574" actId="571"/>
          <ac:picMkLst>
            <pc:docMk/>
            <pc:sldMk cId="1559176851" sldId="2146847151"/>
            <ac:picMk id="196" creationId="{9DCD0792-FE7C-CE9B-03CA-8A1756977E58}"/>
          </ac:picMkLst>
        </pc:picChg>
        <pc:picChg chg="mod">
          <ac:chgData name="De Marinis, Roberta V." userId="dc24b251-f01b-455d-bf89-e2be86f657a2" providerId="ADAL" clId="{9EFB168F-D70C-449F-BBCC-81D1A8F940E2}" dt="2022-06-22T08:48:27.854" v="574" actId="571"/>
          <ac:picMkLst>
            <pc:docMk/>
            <pc:sldMk cId="1559176851" sldId="2146847151"/>
            <ac:picMk id="197" creationId="{A42BCB79-50FD-D7BF-F2F7-CE9EC9EF07D7}"/>
          </ac:picMkLst>
        </pc:picChg>
        <pc:picChg chg="add mod">
          <ac:chgData name="De Marinis, Roberta V." userId="dc24b251-f01b-455d-bf89-e2be86f657a2" providerId="ADAL" clId="{9EFB168F-D70C-449F-BBCC-81D1A8F940E2}" dt="2022-06-22T08:48:27.854" v="574" actId="571"/>
          <ac:picMkLst>
            <pc:docMk/>
            <pc:sldMk cId="1559176851" sldId="2146847151"/>
            <ac:picMk id="198" creationId="{3C1AEBF3-6752-F28E-666E-09BBB021983A}"/>
          </ac:picMkLst>
        </pc:picChg>
        <pc:picChg chg="add del mod">
          <ac:chgData name="De Marinis, Roberta V." userId="dc24b251-f01b-455d-bf89-e2be86f657a2" providerId="ADAL" clId="{9EFB168F-D70C-449F-BBCC-81D1A8F940E2}" dt="2022-06-22T10:21:41.634" v="930" actId="478"/>
          <ac:picMkLst>
            <pc:docMk/>
            <pc:sldMk cId="1559176851" sldId="2146847151"/>
            <ac:picMk id="199" creationId="{87B1B1BE-1436-150D-F15A-82D21CF582A2}"/>
          </ac:picMkLst>
        </pc:picChg>
        <pc:picChg chg="add mod">
          <ac:chgData name="De Marinis, Roberta V." userId="dc24b251-f01b-455d-bf89-e2be86f657a2" providerId="ADAL" clId="{9EFB168F-D70C-449F-BBCC-81D1A8F940E2}" dt="2022-06-22T08:48:27.854" v="574" actId="571"/>
          <ac:picMkLst>
            <pc:docMk/>
            <pc:sldMk cId="1559176851" sldId="2146847151"/>
            <ac:picMk id="200" creationId="{E08D32C8-5E53-43C1-FDF2-D85378A82F39}"/>
          </ac:picMkLst>
        </pc:picChg>
        <pc:picChg chg="add del mod">
          <ac:chgData name="De Marinis, Roberta V." userId="dc24b251-f01b-455d-bf89-e2be86f657a2" providerId="ADAL" clId="{9EFB168F-D70C-449F-BBCC-81D1A8F940E2}" dt="2022-06-22T10:20:57.450" v="913" actId="478"/>
          <ac:picMkLst>
            <pc:docMk/>
            <pc:sldMk cId="1559176851" sldId="2146847151"/>
            <ac:picMk id="201" creationId="{EEE786C9-0E5A-9616-1370-34C0F5038FD0}"/>
          </ac:picMkLst>
        </pc:picChg>
        <pc:picChg chg="add del mod">
          <ac:chgData name="De Marinis, Roberta V." userId="dc24b251-f01b-455d-bf89-e2be86f657a2" providerId="ADAL" clId="{9EFB168F-D70C-449F-BBCC-81D1A8F940E2}" dt="2022-06-22T10:19:42.418" v="884" actId="478"/>
          <ac:picMkLst>
            <pc:docMk/>
            <pc:sldMk cId="1559176851" sldId="2146847151"/>
            <ac:picMk id="202" creationId="{C0E44B6B-1588-F2D4-D7A7-A918FCD14B08}"/>
          </ac:picMkLst>
        </pc:picChg>
        <pc:picChg chg="add del mod">
          <ac:chgData name="De Marinis, Roberta V." userId="dc24b251-f01b-455d-bf89-e2be86f657a2" providerId="ADAL" clId="{9EFB168F-D70C-449F-BBCC-81D1A8F940E2}" dt="2022-06-22T10:20:55.513" v="912" actId="478"/>
          <ac:picMkLst>
            <pc:docMk/>
            <pc:sldMk cId="1559176851" sldId="2146847151"/>
            <ac:picMk id="203" creationId="{A4F96781-6466-1E02-3BAB-8745F678D900}"/>
          </ac:picMkLst>
        </pc:picChg>
        <pc:picChg chg="add del mod">
          <ac:chgData name="De Marinis, Roberta V." userId="dc24b251-f01b-455d-bf89-e2be86f657a2" providerId="ADAL" clId="{9EFB168F-D70C-449F-BBCC-81D1A8F940E2}" dt="2022-06-22T10:21:05.682" v="916" actId="478"/>
          <ac:picMkLst>
            <pc:docMk/>
            <pc:sldMk cId="1559176851" sldId="2146847151"/>
            <ac:picMk id="204" creationId="{FB4942FE-5603-5772-F312-106C682E86C7}"/>
          </ac:picMkLst>
        </pc:picChg>
        <pc:picChg chg="add del mod">
          <ac:chgData name="De Marinis, Roberta V." userId="dc24b251-f01b-455d-bf89-e2be86f657a2" providerId="ADAL" clId="{9EFB168F-D70C-449F-BBCC-81D1A8F940E2}" dt="2022-06-22T10:19:44.265" v="885" actId="478"/>
          <ac:picMkLst>
            <pc:docMk/>
            <pc:sldMk cId="1559176851" sldId="2146847151"/>
            <ac:picMk id="205" creationId="{10F1E77E-0C52-78A2-0459-2DF22B046DA0}"/>
          </ac:picMkLst>
        </pc:picChg>
        <pc:picChg chg="add del mod">
          <ac:chgData name="De Marinis, Roberta V." userId="dc24b251-f01b-455d-bf89-e2be86f657a2" providerId="ADAL" clId="{9EFB168F-D70C-449F-BBCC-81D1A8F940E2}" dt="2022-06-22T10:21:38.162" v="928" actId="478"/>
          <ac:picMkLst>
            <pc:docMk/>
            <pc:sldMk cId="1559176851" sldId="2146847151"/>
            <ac:picMk id="206" creationId="{075F5A0C-1345-DC92-0762-0AE6143CD62C}"/>
          </ac:picMkLst>
        </pc:picChg>
        <pc:picChg chg="add del mod">
          <ac:chgData name="De Marinis, Roberta V." userId="dc24b251-f01b-455d-bf89-e2be86f657a2" providerId="ADAL" clId="{9EFB168F-D70C-449F-BBCC-81D1A8F940E2}" dt="2022-06-22T10:19:50.777" v="888" actId="478"/>
          <ac:picMkLst>
            <pc:docMk/>
            <pc:sldMk cId="1559176851" sldId="2146847151"/>
            <ac:picMk id="207" creationId="{530CAB3E-75E5-3C80-8185-7BEAE2554CCF}"/>
          </ac:picMkLst>
        </pc:picChg>
        <pc:picChg chg="add del mod">
          <ac:chgData name="De Marinis, Roberta V." userId="dc24b251-f01b-455d-bf89-e2be86f657a2" providerId="ADAL" clId="{9EFB168F-D70C-449F-BBCC-81D1A8F940E2}" dt="2022-06-22T10:19:46.369" v="886" actId="478"/>
          <ac:picMkLst>
            <pc:docMk/>
            <pc:sldMk cId="1559176851" sldId="2146847151"/>
            <ac:picMk id="208" creationId="{C8A760B8-D516-C6CE-8DD8-A3FA9DD8075B}"/>
          </ac:picMkLst>
        </pc:picChg>
        <pc:picChg chg="add del mod">
          <ac:chgData name="De Marinis, Roberta V." userId="dc24b251-f01b-455d-bf89-e2be86f657a2" providerId="ADAL" clId="{9EFB168F-D70C-449F-BBCC-81D1A8F940E2}" dt="2022-06-22T10:21:26.555" v="923" actId="478"/>
          <ac:picMkLst>
            <pc:docMk/>
            <pc:sldMk cId="1559176851" sldId="2146847151"/>
            <ac:picMk id="209" creationId="{BD9E3EF0-DADA-03E5-0448-371646390FB6}"/>
          </ac:picMkLst>
        </pc:picChg>
        <pc:picChg chg="add del mod">
          <ac:chgData name="De Marinis, Roberta V." userId="dc24b251-f01b-455d-bf89-e2be86f657a2" providerId="ADAL" clId="{9EFB168F-D70C-449F-BBCC-81D1A8F940E2}" dt="2022-06-22T10:20:44.994" v="907" actId="478"/>
          <ac:picMkLst>
            <pc:docMk/>
            <pc:sldMk cId="1559176851" sldId="2146847151"/>
            <ac:picMk id="210" creationId="{FFF00DB8-1068-FE61-426D-4823916758EC}"/>
          </ac:picMkLst>
        </pc:picChg>
        <pc:picChg chg="add del mod">
          <ac:chgData name="De Marinis, Roberta V." userId="dc24b251-f01b-455d-bf89-e2be86f657a2" providerId="ADAL" clId="{9EFB168F-D70C-449F-BBCC-81D1A8F940E2}" dt="2022-06-22T10:20:46.986" v="908" actId="478"/>
          <ac:picMkLst>
            <pc:docMk/>
            <pc:sldMk cId="1559176851" sldId="2146847151"/>
            <ac:picMk id="211" creationId="{48E2DF97-7E4E-5EA0-1330-C177124D5137}"/>
          </ac:picMkLst>
        </pc:picChg>
        <pc:picChg chg="add del mod">
          <ac:chgData name="De Marinis, Roberta V." userId="dc24b251-f01b-455d-bf89-e2be86f657a2" providerId="ADAL" clId="{9EFB168F-D70C-449F-BBCC-81D1A8F940E2}" dt="2022-06-22T10:20:51.521" v="910" actId="478"/>
          <ac:picMkLst>
            <pc:docMk/>
            <pc:sldMk cId="1559176851" sldId="2146847151"/>
            <ac:picMk id="212" creationId="{8F9780A3-0950-53AB-EA05-5B291B6AC9F1}"/>
          </ac:picMkLst>
        </pc:picChg>
        <pc:picChg chg="add del mod">
          <ac:chgData name="De Marinis, Roberta V." userId="dc24b251-f01b-455d-bf89-e2be86f657a2" providerId="ADAL" clId="{9EFB168F-D70C-449F-BBCC-81D1A8F940E2}" dt="2022-06-22T10:21:31.786" v="925" actId="478"/>
          <ac:picMkLst>
            <pc:docMk/>
            <pc:sldMk cId="1559176851" sldId="2146847151"/>
            <ac:picMk id="213" creationId="{C8A48E14-3CED-25EF-29A2-7A294D19F962}"/>
          </ac:picMkLst>
        </pc:picChg>
        <pc:picChg chg="add mod">
          <ac:chgData name="De Marinis, Roberta V." userId="dc24b251-f01b-455d-bf89-e2be86f657a2" providerId="ADAL" clId="{9EFB168F-D70C-449F-BBCC-81D1A8F940E2}" dt="2022-06-22T08:52:58.303" v="608" actId="1076"/>
          <ac:picMkLst>
            <pc:docMk/>
            <pc:sldMk cId="1559176851" sldId="2146847151"/>
            <ac:picMk id="214" creationId="{F65ACEFB-0A60-5A2A-6CDE-527DE7307EA9}"/>
          </ac:picMkLst>
        </pc:picChg>
        <pc:picChg chg="add del mod">
          <ac:chgData name="De Marinis, Roberta V." userId="dc24b251-f01b-455d-bf89-e2be86f657a2" providerId="ADAL" clId="{9EFB168F-D70C-449F-BBCC-81D1A8F940E2}" dt="2022-06-22T10:20:19.002" v="898" actId="478"/>
          <ac:picMkLst>
            <pc:docMk/>
            <pc:sldMk cId="1559176851" sldId="2146847151"/>
            <ac:picMk id="215" creationId="{BCF144CD-D96B-B5A6-765F-7AACC6197970}"/>
          </ac:picMkLst>
        </pc:picChg>
        <pc:picChg chg="mod">
          <ac:chgData name="De Marinis, Roberta V." userId="dc24b251-f01b-455d-bf89-e2be86f657a2" providerId="ADAL" clId="{9EFB168F-D70C-449F-BBCC-81D1A8F940E2}" dt="2022-06-22T08:52:11.354" v="598" actId="571"/>
          <ac:picMkLst>
            <pc:docMk/>
            <pc:sldMk cId="1559176851" sldId="2146847151"/>
            <ac:picMk id="217" creationId="{6A18F8E6-78E9-64A6-E969-9C430FDDAEAE}"/>
          </ac:picMkLst>
        </pc:picChg>
        <pc:picChg chg="mod">
          <ac:chgData name="De Marinis, Roberta V." userId="dc24b251-f01b-455d-bf89-e2be86f657a2" providerId="ADAL" clId="{9EFB168F-D70C-449F-BBCC-81D1A8F940E2}" dt="2022-06-22T08:52:11.354" v="598" actId="571"/>
          <ac:picMkLst>
            <pc:docMk/>
            <pc:sldMk cId="1559176851" sldId="2146847151"/>
            <ac:picMk id="225" creationId="{A2122B01-8C6F-364B-167A-95D214903B69}"/>
          </ac:picMkLst>
        </pc:picChg>
        <pc:picChg chg="mod">
          <ac:chgData name="De Marinis, Roberta V." userId="dc24b251-f01b-455d-bf89-e2be86f657a2" providerId="ADAL" clId="{9EFB168F-D70C-449F-BBCC-81D1A8F940E2}" dt="2022-06-22T08:52:11.354" v="598" actId="571"/>
          <ac:picMkLst>
            <pc:docMk/>
            <pc:sldMk cId="1559176851" sldId="2146847151"/>
            <ac:picMk id="226" creationId="{F6507AC3-812E-F1CD-C7AC-E1EFF5D6F37E}"/>
          </ac:picMkLst>
        </pc:picChg>
        <pc:picChg chg="mod">
          <ac:chgData name="De Marinis, Roberta V." userId="dc24b251-f01b-455d-bf89-e2be86f657a2" providerId="ADAL" clId="{9EFB168F-D70C-449F-BBCC-81D1A8F940E2}" dt="2022-06-22T08:52:11.354" v="598" actId="571"/>
          <ac:picMkLst>
            <pc:docMk/>
            <pc:sldMk cId="1559176851" sldId="2146847151"/>
            <ac:picMk id="227" creationId="{D07A941F-B2D2-82B6-649B-8C37CE1EAB41}"/>
          </ac:picMkLst>
        </pc:picChg>
        <pc:picChg chg="mod">
          <ac:chgData name="De Marinis, Roberta V." userId="dc24b251-f01b-455d-bf89-e2be86f657a2" providerId="ADAL" clId="{9EFB168F-D70C-449F-BBCC-81D1A8F940E2}" dt="2022-06-22T08:52:11.354" v="598" actId="571"/>
          <ac:picMkLst>
            <pc:docMk/>
            <pc:sldMk cId="1559176851" sldId="2146847151"/>
            <ac:picMk id="244" creationId="{CB26B7D0-25C6-F3DD-E7C8-5C749ED023FE}"/>
          </ac:picMkLst>
        </pc:picChg>
        <pc:picChg chg="mod">
          <ac:chgData name="De Marinis, Roberta V." userId="dc24b251-f01b-455d-bf89-e2be86f657a2" providerId="ADAL" clId="{9EFB168F-D70C-449F-BBCC-81D1A8F940E2}" dt="2022-06-22T08:52:11.354" v="598" actId="571"/>
          <ac:picMkLst>
            <pc:docMk/>
            <pc:sldMk cId="1559176851" sldId="2146847151"/>
            <ac:picMk id="245" creationId="{398C46C4-20D5-6444-2D7E-A95121615E3C}"/>
          </ac:picMkLst>
        </pc:picChg>
        <pc:picChg chg="mod">
          <ac:chgData name="De Marinis, Roberta V." userId="dc24b251-f01b-455d-bf89-e2be86f657a2" providerId="ADAL" clId="{9EFB168F-D70C-449F-BBCC-81D1A8F940E2}" dt="2022-06-22T08:52:11.354" v="598" actId="571"/>
          <ac:picMkLst>
            <pc:docMk/>
            <pc:sldMk cId="1559176851" sldId="2146847151"/>
            <ac:picMk id="246" creationId="{813F1353-123B-B052-6293-80047726904A}"/>
          </ac:picMkLst>
        </pc:picChg>
        <pc:picChg chg="mod">
          <ac:chgData name="De Marinis, Roberta V." userId="dc24b251-f01b-455d-bf89-e2be86f657a2" providerId="ADAL" clId="{9EFB168F-D70C-449F-BBCC-81D1A8F940E2}" dt="2022-06-22T08:52:11.354" v="598" actId="571"/>
          <ac:picMkLst>
            <pc:docMk/>
            <pc:sldMk cId="1559176851" sldId="2146847151"/>
            <ac:picMk id="247" creationId="{0C40C90A-7042-AE98-FD26-192546570E58}"/>
          </ac:picMkLst>
        </pc:picChg>
        <pc:picChg chg="mod">
          <ac:chgData name="De Marinis, Roberta V." userId="dc24b251-f01b-455d-bf89-e2be86f657a2" providerId="ADAL" clId="{9EFB168F-D70C-449F-BBCC-81D1A8F940E2}" dt="2022-06-22T08:52:11.354" v="598" actId="571"/>
          <ac:picMkLst>
            <pc:docMk/>
            <pc:sldMk cId="1559176851" sldId="2146847151"/>
            <ac:picMk id="248" creationId="{FC31E09A-C420-38CD-28A8-D9BE5040F4C4}"/>
          </ac:picMkLst>
        </pc:picChg>
        <pc:picChg chg="mod">
          <ac:chgData name="De Marinis, Roberta V." userId="dc24b251-f01b-455d-bf89-e2be86f657a2" providerId="ADAL" clId="{9EFB168F-D70C-449F-BBCC-81D1A8F940E2}" dt="2022-06-22T08:52:11.354" v="598" actId="571"/>
          <ac:picMkLst>
            <pc:docMk/>
            <pc:sldMk cId="1559176851" sldId="2146847151"/>
            <ac:picMk id="250" creationId="{84A5A8D9-F71A-48BF-CF5E-7C2BFEC61FB2}"/>
          </ac:picMkLst>
        </pc:picChg>
        <pc:picChg chg="mod">
          <ac:chgData name="De Marinis, Roberta V." userId="dc24b251-f01b-455d-bf89-e2be86f657a2" providerId="ADAL" clId="{9EFB168F-D70C-449F-BBCC-81D1A8F940E2}" dt="2022-06-22T08:52:11.354" v="598" actId="571"/>
          <ac:picMkLst>
            <pc:docMk/>
            <pc:sldMk cId="1559176851" sldId="2146847151"/>
            <ac:picMk id="251" creationId="{F79F0836-5BB1-75F1-91D6-8574D53CEF33}"/>
          </ac:picMkLst>
        </pc:picChg>
        <pc:picChg chg="mod">
          <ac:chgData name="De Marinis, Roberta V." userId="dc24b251-f01b-455d-bf89-e2be86f657a2" providerId="ADAL" clId="{9EFB168F-D70C-449F-BBCC-81D1A8F940E2}" dt="2022-06-22T08:52:11.354" v="598" actId="571"/>
          <ac:picMkLst>
            <pc:docMk/>
            <pc:sldMk cId="1559176851" sldId="2146847151"/>
            <ac:picMk id="252" creationId="{99D7ED9D-B5C0-28DF-4619-AF1989EC71B3}"/>
          </ac:picMkLst>
        </pc:picChg>
        <pc:picChg chg="mod">
          <ac:chgData name="De Marinis, Roberta V." userId="dc24b251-f01b-455d-bf89-e2be86f657a2" providerId="ADAL" clId="{9EFB168F-D70C-449F-BBCC-81D1A8F940E2}" dt="2022-06-22T08:52:11.354" v="598" actId="571"/>
          <ac:picMkLst>
            <pc:docMk/>
            <pc:sldMk cId="1559176851" sldId="2146847151"/>
            <ac:picMk id="253" creationId="{79D8A62F-42D9-3CB0-1E8E-3AFC440807E0}"/>
          </ac:picMkLst>
        </pc:picChg>
        <pc:picChg chg="mod">
          <ac:chgData name="De Marinis, Roberta V." userId="dc24b251-f01b-455d-bf89-e2be86f657a2" providerId="ADAL" clId="{9EFB168F-D70C-449F-BBCC-81D1A8F940E2}" dt="2022-06-22T08:52:11.354" v="598" actId="571"/>
          <ac:picMkLst>
            <pc:docMk/>
            <pc:sldMk cId="1559176851" sldId="2146847151"/>
            <ac:picMk id="256" creationId="{D9483493-2B39-DDC3-3099-65F3CC56AD58}"/>
          </ac:picMkLst>
        </pc:picChg>
        <pc:picChg chg="mod">
          <ac:chgData name="De Marinis, Roberta V." userId="dc24b251-f01b-455d-bf89-e2be86f657a2" providerId="ADAL" clId="{9EFB168F-D70C-449F-BBCC-81D1A8F940E2}" dt="2022-06-22T08:52:11.354" v="598" actId="571"/>
          <ac:picMkLst>
            <pc:docMk/>
            <pc:sldMk cId="1559176851" sldId="2146847151"/>
            <ac:picMk id="257" creationId="{9C0D8153-F156-C8B5-7CD9-D5607F0F1F88}"/>
          </ac:picMkLst>
        </pc:picChg>
        <pc:picChg chg="mod">
          <ac:chgData name="De Marinis, Roberta V." userId="dc24b251-f01b-455d-bf89-e2be86f657a2" providerId="ADAL" clId="{9EFB168F-D70C-449F-BBCC-81D1A8F940E2}" dt="2022-06-22T08:52:11.354" v="598" actId="571"/>
          <ac:picMkLst>
            <pc:docMk/>
            <pc:sldMk cId="1559176851" sldId="2146847151"/>
            <ac:picMk id="258" creationId="{15E42D4B-2812-FCD7-6A21-389C28015D06}"/>
          </ac:picMkLst>
        </pc:picChg>
        <pc:picChg chg="mod">
          <ac:chgData name="De Marinis, Roberta V." userId="dc24b251-f01b-455d-bf89-e2be86f657a2" providerId="ADAL" clId="{9EFB168F-D70C-449F-BBCC-81D1A8F940E2}" dt="2022-06-22T08:52:11.354" v="598" actId="571"/>
          <ac:picMkLst>
            <pc:docMk/>
            <pc:sldMk cId="1559176851" sldId="2146847151"/>
            <ac:picMk id="259" creationId="{61A138A6-5FF3-4076-96A4-6B4B0FA1FF8C}"/>
          </ac:picMkLst>
        </pc:picChg>
        <pc:picChg chg="mod">
          <ac:chgData name="De Marinis, Roberta V." userId="dc24b251-f01b-455d-bf89-e2be86f657a2" providerId="ADAL" clId="{9EFB168F-D70C-449F-BBCC-81D1A8F940E2}" dt="2022-06-22T08:52:11.354" v="598" actId="571"/>
          <ac:picMkLst>
            <pc:docMk/>
            <pc:sldMk cId="1559176851" sldId="2146847151"/>
            <ac:picMk id="260" creationId="{8072E7F1-174A-875B-D589-D16D719757CA}"/>
          </ac:picMkLst>
        </pc:picChg>
        <pc:picChg chg="mod">
          <ac:chgData name="De Marinis, Roberta V." userId="dc24b251-f01b-455d-bf89-e2be86f657a2" providerId="ADAL" clId="{9EFB168F-D70C-449F-BBCC-81D1A8F940E2}" dt="2022-06-22T08:52:11.354" v="598" actId="571"/>
          <ac:picMkLst>
            <pc:docMk/>
            <pc:sldMk cId="1559176851" sldId="2146847151"/>
            <ac:picMk id="261" creationId="{5A83DFC1-55F4-C14C-52F4-6BC56C9DC5CA}"/>
          </ac:picMkLst>
        </pc:picChg>
        <pc:picChg chg="mod">
          <ac:chgData name="De Marinis, Roberta V." userId="dc24b251-f01b-455d-bf89-e2be86f657a2" providerId="ADAL" clId="{9EFB168F-D70C-449F-BBCC-81D1A8F940E2}" dt="2022-06-22T08:52:11.354" v="598" actId="571"/>
          <ac:picMkLst>
            <pc:docMk/>
            <pc:sldMk cId="1559176851" sldId="2146847151"/>
            <ac:picMk id="262" creationId="{2C7E7619-35E4-A4EE-1F5E-70028934143E}"/>
          </ac:picMkLst>
        </pc:picChg>
        <pc:picChg chg="mod">
          <ac:chgData name="De Marinis, Roberta V." userId="dc24b251-f01b-455d-bf89-e2be86f657a2" providerId="ADAL" clId="{9EFB168F-D70C-449F-BBCC-81D1A8F940E2}" dt="2022-06-22T08:52:11.354" v="598" actId="571"/>
          <ac:picMkLst>
            <pc:docMk/>
            <pc:sldMk cId="1559176851" sldId="2146847151"/>
            <ac:picMk id="263" creationId="{83A720B0-785C-1C1D-3E52-7B8231E6C27E}"/>
          </ac:picMkLst>
        </pc:picChg>
        <pc:picChg chg="mod">
          <ac:chgData name="De Marinis, Roberta V." userId="dc24b251-f01b-455d-bf89-e2be86f657a2" providerId="ADAL" clId="{9EFB168F-D70C-449F-BBCC-81D1A8F940E2}" dt="2022-06-22T08:52:11.354" v="598" actId="571"/>
          <ac:picMkLst>
            <pc:docMk/>
            <pc:sldMk cId="1559176851" sldId="2146847151"/>
            <ac:picMk id="264" creationId="{D4BD5C75-7408-B266-7F80-77EBA6482879}"/>
          </ac:picMkLst>
        </pc:picChg>
        <pc:picChg chg="mod">
          <ac:chgData name="De Marinis, Roberta V." userId="dc24b251-f01b-455d-bf89-e2be86f657a2" providerId="ADAL" clId="{9EFB168F-D70C-449F-BBCC-81D1A8F940E2}" dt="2022-06-22T08:52:11.354" v="598" actId="571"/>
          <ac:picMkLst>
            <pc:docMk/>
            <pc:sldMk cId="1559176851" sldId="2146847151"/>
            <ac:picMk id="266" creationId="{0EA06621-8FC1-3CAA-902D-B8FCFB8B32A9}"/>
          </ac:picMkLst>
        </pc:picChg>
        <pc:picChg chg="del">
          <ac:chgData name="De Marinis, Roberta V." userId="dc24b251-f01b-455d-bf89-e2be86f657a2" providerId="ADAL" clId="{9EFB168F-D70C-449F-BBCC-81D1A8F940E2}" dt="2022-06-22T10:20:38.716" v="904" actId="478"/>
          <ac:picMkLst>
            <pc:docMk/>
            <pc:sldMk cId="1559176851" sldId="2146847151"/>
            <ac:picMk id="278" creationId="{FE7DB191-9C54-4495-AABE-E168C2444FB4}"/>
          </ac:picMkLst>
        </pc:picChg>
        <pc:picChg chg="del">
          <ac:chgData name="De Marinis, Roberta V." userId="dc24b251-f01b-455d-bf89-e2be86f657a2" providerId="ADAL" clId="{9EFB168F-D70C-449F-BBCC-81D1A8F940E2}" dt="2022-06-22T10:20:30.868" v="902" actId="478"/>
          <ac:picMkLst>
            <pc:docMk/>
            <pc:sldMk cId="1559176851" sldId="2146847151"/>
            <ac:picMk id="280" creationId="{57D4366F-3344-4858-B4B4-0D68891D675E}"/>
          </ac:picMkLst>
        </pc:picChg>
        <pc:picChg chg="del">
          <ac:chgData name="De Marinis, Roberta V." userId="dc24b251-f01b-455d-bf89-e2be86f657a2" providerId="ADAL" clId="{9EFB168F-D70C-449F-BBCC-81D1A8F940E2}" dt="2022-06-22T10:20:24.683" v="900" actId="478"/>
          <ac:picMkLst>
            <pc:docMk/>
            <pc:sldMk cId="1559176851" sldId="2146847151"/>
            <ac:picMk id="281" creationId="{CBEC7CDA-D8B5-4899-A608-15B1FB533196}"/>
          </ac:picMkLst>
        </pc:picChg>
        <pc:picChg chg="mod">
          <ac:chgData name="De Marinis, Roberta V." userId="dc24b251-f01b-455d-bf89-e2be86f657a2" providerId="ADAL" clId="{9EFB168F-D70C-449F-BBCC-81D1A8F940E2}" dt="2022-06-22T08:52:11.354" v="598" actId="571"/>
          <ac:picMkLst>
            <pc:docMk/>
            <pc:sldMk cId="1559176851" sldId="2146847151"/>
            <ac:picMk id="290" creationId="{E3D3624B-039D-9F83-CC0A-6F10957E8E76}"/>
          </ac:picMkLst>
        </pc:picChg>
        <pc:picChg chg="mod">
          <ac:chgData name="De Marinis, Roberta V." userId="dc24b251-f01b-455d-bf89-e2be86f657a2" providerId="ADAL" clId="{9EFB168F-D70C-449F-BBCC-81D1A8F940E2}" dt="2022-06-22T08:52:11.354" v="598" actId="571"/>
          <ac:picMkLst>
            <pc:docMk/>
            <pc:sldMk cId="1559176851" sldId="2146847151"/>
            <ac:picMk id="294" creationId="{BED82E64-5D74-5837-C803-5571C7B19036}"/>
          </ac:picMkLst>
        </pc:picChg>
        <pc:picChg chg="mod">
          <ac:chgData name="De Marinis, Roberta V." userId="dc24b251-f01b-455d-bf89-e2be86f657a2" providerId="ADAL" clId="{9EFB168F-D70C-449F-BBCC-81D1A8F940E2}" dt="2022-06-22T08:52:11.354" v="598" actId="571"/>
          <ac:picMkLst>
            <pc:docMk/>
            <pc:sldMk cId="1559176851" sldId="2146847151"/>
            <ac:picMk id="296" creationId="{14CCF678-184B-022D-DCB3-D64E0A619C23}"/>
          </ac:picMkLst>
        </pc:picChg>
        <pc:picChg chg="del">
          <ac:chgData name="De Marinis, Roberta V." userId="dc24b251-f01b-455d-bf89-e2be86f657a2" providerId="ADAL" clId="{9EFB168F-D70C-449F-BBCC-81D1A8F940E2}" dt="2022-06-22T10:20:27.571" v="901" actId="478"/>
          <ac:picMkLst>
            <pc:docMk/>
            <pc:sldMk cId="1559176851" sldId="2146847151"/>
            <ac:picMk id="303" creationId="{4698FC8C-60FB-4D03-9900-C09C99D5E86C}"/>
          </ac:picMkLst>
        </pc:picChg>
        <pc:picChg chg="del">
          <ac:chgData name="De Marinis, Roberta V." userId="dc24b251-f01b-455d-bf89-e2be86f657a2" providerId="ADAL" clId="{9EFB168F-D70C-449F-BBCC-81D1A8F940E2}" dt="2022-06-22T10:21:03.604" v="915" actId="478"/>
          <ac:picMkLst>
            <pc:docMk/>
            <pc:sldMk cId="1559176851" sldId="2146847151"/>
            <ac:picMk id="304" creationId="{BC778D54-A39E-4ABD-B55D-E2DFF3603BEA}"/>
          </ac:picMkLst>
        </pc:picChg>
        <pc:picChg chg="del">
          <ac:chgData name="De Marinis, Roberta V." userId="dc24b251-f01b-455d-bf89-e2be86f657a2" providerId="ADAL" clId="{9EFB168F-D70C-449F-BBCC-81D1A8F940E2}" dt="2022-06-22T10:23:04.602" v="952" actId="478"/>
          <ac:picMkLst>
            <pc:docMk/>
            <pc:sldMk cId="1559176851" sldId="2146847151"/>
            <ac:picMk id="312" creationId="{3CEB641E-B364-4EBA-B92B-359956B10251}"/>
          </ac:picMkLst>
        </pc:picChg>
        <pc:picChg chg="del">
          <ac:chgData name="De Marinis, Roberta V." userId="dc24b251-f01b-455d-bf89-e2be86f657a2" providerId="ADAL" clId="{9EFB168F-D70C-449F-BBCC-81D1A8F940E2}" dt="2022-06-22T10:23:07.819" v="953" actId="478"/>
          <ac:picMkLst>
            <pc:docMk/>
            <pc:sldMk cId="1559176851" sldId="2146847151"/>
            <ac:picMk id="313" creationId="{9F101D4C-3FA0-4EEA-937E-ED049A373459}"/>
          </ac:picMkLst>
        </pc:picChg>
        <pc:picChg chg="mod">
          <ac:chgData name="De Marinis, Roberta V." userId="dc24b251-f01b-455d-bf89-e2be86f657a2" providerId="ADAL" clId="{9EFB168F-D70C-449F-BBCC-81D1A8F940E2}" dt="2022-06-22T08:52:11.354" v="598" actId="571"/>
          <ac:picMkLst>
            <pc:docMk/>
            <pc:sldMk cId="1559176851" sldId="2146847151"/>
            <ac:picMk id="315" creationId="{FB801C0D-145A-7C44-DC95-590CF787A60C}"/>
          </ac:picMkLst>
        </pc:picChg>
        <pc:picChg chg="mod">
          <ac:chgData name="De Marinis, Roberta V." userId="dc24b251-f01b-455d-bf89-e2be86f657a2" providerId="ADAL" clId="{9EFB168F-D70C-449F-BBCC-81D1A8F940E2}" dt="2022-06-22T08:52:11.354" v="598" actId="571"/>
          <ac:picMkLst>
            <pc:docMk/>
            <pc:sldMk cId="1559176851" sldId="2146847151"/>
            <ac:picMk id="319" creationId="{A18D43B8-80FF-672F-F7BB-03E52ADA5832}"/>
          </ac:picMkLst>
        </pc:picChg>
        <pc:picChg chg="mod">
          <ac:chgData name="De Marinis, Roberta V." userId="dc24b251-f01b-455d-bf89-e2be86f657a2" providerId="ADAL" clId="{9EFB168F-D70C-449F-BBCC-81D1A8F940E2}" dt="2022-06-22T08:52:11.354" v="598" actId="571"/>
          <ac:picMkLst>
            <pc:docMk/>
            <pc:sldMk cId="1559176851" sldId="2146847151"/>
            <ac:picMk id="320" creationId="{892C91E7-4DF9-1BBD-F1D3-892C06C5311C}"/>
          </ac:picMkLst>
        </pc:picChg>
        <pc:picChg chg="mod">
          <ac:chgData name="De Marinis, Roberta V." userId="dc24b251-f01b-455d-bf89-e2be86f657a2" providerId="ADAL" clId="{9EFB168F-D70C-449F-BBCC-81D1A8F940E2}" dt="2022-06-22T08:52:11.354" v="598" actId="571"/>
          <ac:picMkLst>
            <pc:docMk/>
            <pc:sldMk cId="1559176851" sldId="2146847151"/>
            <ac:picMk id="321" creationId="{F3BA4FB6-A0B6-35F2-16AF-0280F136FD2A}"/>
          </ac:picMkLst>
        </pc:picChg>
        <pc:picChg chg="del">
          <ac:chgData name="De Marinis, Roberta V." userId="dc24b251-f01b-455d-bf89-e2be86f657a2" providerId="ADAL" clId="{9EFB168F-D70C-449F-BBCC-81D1A8F940E2}" dt="2022-06-22T10:21:52.195" v="933" actId="478"/>
          <ac:picMkLst>
            <pc:docMk/>
            <pc:sldMk cId="1559176851" sldId="2146847151"/>
            <ac:picMk id="322" creationId="{6477053D-59BD-495D-9DFA-37A032F0D3D7}"/>
          </ac:picMkLst>
        </pc:picChg>
        <pc:picChg chg="del">
          <ac:chgData name="De Marinis, Roberta V." userId="dc24b251-f01b-455d-bf89-e2be86f657a2" providerId="ADAL" clId="{9EFB168F-D70C-449F-BBCC-81D1A8F940E2}" dt="2022-06-22T10:20:21.570" v="899" actId="478"/>
          <ac:picMkLst>
            <pc:docMk/>
            <pc:sldMk cId="1559176851" sldId="2146847151"/>
            <ac:picMk id="323" creationId="{1F2C4D17-21DB-489F-88C7-D03CD5DEEC63}"/>
          </ac:picMkLst>
        </pc:picChg>
        <pc:picChg chg="del">
          <ac:chgData name="De Marinis, Roberta V." userId="dc24b251-f01b-455d-bf89-e2be86f657a2" providerId="ADAL" clId="{9EFB168F-D70C-449F-BBCC-81D1A8F940E2}" dt="2022-06-22T10:21:13.619" v="920" actId="478"/>
          <ac:picMkLst>
            <pc:docMk/>
            <pc:sldMk cId="1559176851" sldId="2146847151"/>
            <ac:picMk id="324" creationId="{01C20EE7-1047-4202-BE12-655EE2FD0601}"/>
          </ac:picMkLst>
        </pc:picChg>
        <pc:picChg chg="mod">
          <ac:chgData name="De Marinis, Roberta V." userId="dc24b251-f01b-455d-bf89-e2be86f657a2" providerId="ADAL" clId="{9EFB168F-D70C-449F-BBCC-81D1A8F940E2}" dt="2022-06-22T08:52:11.354" v="598" actId="571"/>
          <ac:picMkLst>
            <pc:docMk/>
            <pc:sldMk cId="1559176851" sldId="2146847151"/>
            <ac:picMk id="340" creationId="{4CD582A5-3820-6363-93A7-3D865273E91F}"/>
          </ac:picMkLst>
        </pc:picChg>
        <pc:picChg chg="mod">
          <ac:chgData name="De Marinis, Roberta V." userId="dc24b251-f01b-455d-bf89-e2be86f657a2" providerId="ADAL" clId="{9EFB168F-D70C-449F-BBCC-81D1A8F940E2}" dt="2022-06-22T08:52:11.354" v="598" actId="571"/>
          <ac:picMkLst>
            <pc:docMk/>
            <pc:sldMk cId="1559176851" sldId="2146847151"/>
            <ac:picMk id="344" creationId="{B00BF8BF-EE3B-664C-9D2A-AD3C33ED09D9}"/>
          </ac:picMkLst>
        </pc:picChg>
        <pc:picChg chg="mod">
          <ac:chgData name="De Marinis, Roberta V." userId="dc24b251-f01b-455d-bf89-e2be86f657a2" providerId="ADAL" clId="{9EFB168F-D70C-449F-BBCC-81D1A8F940E2}" dt="2022-06-22T08:52:11.354" v="598" actId="571"/>
          <ac:picMkLst>
            <pc:docMk/>
            <pc:sldMk cId="1559176851" sldId="2146847151"/>
            <ac:picMk id="348" creationId="{9BADB21C-F032-A6EF-1642-A4E095126B6A}"/>
          </ac:picMkLst>
        </pc:picChg>
        <pc:picChg chg="mod">
          <ac:chgData name="De Marinis, Roberta V." userId="dc24b251-f01b-455d-bf89-e2be86f657a2" providerId="ADAL" clId="{9EFB168F-D70C-449F-BBCC-81D1A8F940E2}" dt="2022-06-22T08:52:11.354" v="598" actId="571"/>
          <ac:picMkLst>
            <pc:docMk/>
            <pc:sldMk cId="1559176851" sldId="2146847151"/>
            <ac:picMk id="349" creationId="{DA176CD8-DC00-C65C-A65F-6955E72684DF}"/>
          </ac:picMkLst>
        </pc:picChg>
        <pc:picChg chg="mod">
          <ac:chgData name="De Marinis, Roberta V." userId="dc24b251-f01b-455d-bf89-e2be86f657a2" providerId="ADAL" clId="{9EFB168F-D70C-449F-BBCC-81D1A8F940E2}" dt="2022-06-22T08:52:11.354" v="598" actId="571"/>
          <ac:picMkLst>
            <pc:docMk/>
            <pc:sldMk cId="1559176851" sldId="2146847151"/>
            <ac:picMk id="351" creationId="{3F5CD11B-EDE8-23D0-2EB6-0D7FF17E62D8}"/>
          </ac:picMkLst>
        </pc:picChg>
        <pc:picChg chg="mod">
          <ac:chgData name="De Marinis, Roberta V." userId="dc24b251-f01b-455d-bf89-e2be86f657a2" providerId="ADAL" clId="{9EFB168F-D70C-449F-BBCC-81D1A8F940E2}" dt="2022-06-22T08:52:11.354" v="598" actId="571"/>
          <ac:picMkLst>
            <pc:docMk/>
            <pc:sldMk cId="1559176851" sldId="2146847151"/>
            <ac:picMk id="352" creationId="{F23863FC-E47F-BF9A-B74B-82C12CDE5C6D}"/>
          </ac:picMkLst>
        </pc:picChg>
        <pc:picChg chg="mod">
          <ac:chgData name="De Marinis, Roberta V." userId="dc24b251-f01b-455d-bf89-e2be86f657a2" providerId="ADAL" clId="{9EFB168F-D70C-449F-BBCC-81D1A8F940E2}" dt="2022-06-22T08:52:11.354" v="598" actId="571"/>
          <ac:picMkLst>
            <pc:docMk/>
            <pc:sldMk cId="1559176851" sldId="2146847151"/>
            <ac:picMk id="353" creationId="{B2EF28BD-B6C8-B7BF-E537-F21853577C2F}"/>
          </ac:picMkLst>
        </pc:picChg>
        <pc:picChg chg="mod">
          <ac:chgData name="De Marinis, Roberta V." userId="dc24b251-f01b-455d-bf89-e2be86f657a2" providerId="ADAL" clId="{9EFB168F-D70C-449F-BBCC-81D1A8F940E2}" dt="2022-06-22T08:52:11.354" v="598" actId="571"/>
          <ac:picMkLst>
            <pc:docMk/>
            <pc:sldMk cId="1559176851" sldId="2146847151"/>
            <ac:picMk id="354" creationId="{D38A53F7-2B73-4BCE-73BA-A0F9D55773C7}"/>
          </ac:picMkLst>
        </pc:picChg>
        <pc:picChg chg="add mod">
          <ac:chgData name="De Marinis, Roberta V." userId="dc24b251-f01b-455d-bf89-e2be86f657a2" providerId="ADAL" clId="{9EFB168F-D70C-449F-BBCC-81D1A8F940E2}" dt="2022-06-22T08:52:11.354" v="598" actId="571"/>
          <ac:picMkLst>
            <pc:docMk/>
            <pc:sldMk cId="1559176851" sldId="2146847151"/>
            <ac:picMk id="355" creationId="{FF826190-1403-E060-E46F-21C147FA6B59}"/>
          </ac:picMkLst>
        </pc:picChg>
        <pc:picChg chg="add mod">
          <ac:chgData name="De Marinis, Roberta V." userId="dc24b251-f01b-455d-bf89-e2be86f657a2" providerId="ADAL" clId="{9EFB168F-D70C-449F-BBCC-81D1A8F940E2}" dt="2022-06-22T08:52:11.354" v="598" actId="571"/>
          <ac:picMkLst>
            <pc:docMk/>
            <pc:sldMk cId="1559176851" sldId="2146847151"/>
            <ac:picMk id="356" creationId="{66E8D36A-56D2-DFAD-BF39-AB1A2AE28DA4}"/>
          </ac:picMkLst>
        </pc:picChg>
        <pc:picChg chg="mod">
          <ac:chgData name="De Marinis, Roberta V." userId="dc24b251-f01b-455d-bf89-e2be86f657a2" providerId="ADAL" clId="{9EFB168F-D70C-449F-BBCC-81D1A8F940E2}" dt="2022-06-22T10:21:53.340" v="934"/>
          <ac:picMkLst>
            <pc:docMk/>
            <pc:sldMk cId="1559176851" sldId="2146847151"/>
            <ac:picMk id="358" creationId="{142AFBCF-85E6-AB8A-95A0-B0240D63C8B1}"/>
          </ac:picMkLst>
        </pc:picChg>
        <pc:picChg chg="mod">
          <ac:chgData name="De Marinis, Roberta V." userId="dc24b251-f01b-455d-bf89-e2be86f657a2" providerId="ADAL" clId="{9EFB168F-D70C-449F-BBCC-81D1A8F940E2}" dt="2022-06-22T10:21:53.340" v="934"/>
          <ac:picMkLst>
            <pc:docMk/>
            <pc:sldMk cId="1559176851" sldId="2146847151"/>
            <ac:picMk id="365" creationId="{FCCD6961-935E-1AC2-EA22-0EA8D586DB5E}"/>
          </ac:picMkLst>
        </pc:picChg>
        <pc:picChg chg="mod">
          <ac:chgData name="De Marinis, Roberta V." userId="dc24b251-f01b-455d-bf89-e2be86f657a2" providerId="ADAL" clId="{9EFB168F-D70C-449F-BBCC-81D1A8F940E2}" dt="2022-06-22T10:21:53.340" v="934"/>
          <ac:picMkLst>
            <pc:docMk/>
            <pc:sldMk cId="1559176851" sldId="2146847151"/>
            <ac:picMk id="366" creationId="{BDF91557-AFD1-E54D-83C0-DA95C4663DD1}"/>
          </ac:picMkLst>
        </pc:picChg>
        <pc:picChg chg="mod">
          <ac:chgData name="De Marinis, Roberta V." userId="dc24b251-f01b-455d-bf89-e2be86f657a2" providerId="ADAL" clId="{9EFB168F-D70C-449F-BBCC-81D1A8F940E2}" dt="2022-06-22T10:21:53.340" v="934"/>
          <ac:picMkLst>
            <pc:docMk/>
            <pc:sldMk cId="1559176851" sldId="2146847151"/>
            <ac:picMk id="367" creationId="{27ACAC77-2E56-4BCE-E329-AE6977362963}"/>
          </ac:picMkLst>
        </pc:picChg>
        <pc:picChg chg="mod">
          <ac:chgData name="De Marinis, Roberta V." userId="dc24b251-f01b-455d-bf89-e2be86f657a2" providerId="ADAL" clId="{9EFB168F-D70C-449F-BBCC-81D1A8F940E2}" dt="2022-06-22T10:21:53.340" v="934"/>
          <ac:picMkLst>
            <pc:docMk/>
            <pc:sldMk cId="1559176851" sldId="2146847151"/>
            <ac:picMk id="384" creationId="{7C739E74-CF5C-B0A1-4CC1-F1D3A9BB1228}"/>
          </ac:picMkLst>
        </pc:picChg>
        <pc:picChg chg="mod">
          <ac:chgData name="De Marinis, Roberta V." userId="dc24b251-f01b-455d-bf89-e2be86f657a2" providerId="ADAL" clId="{9EFB168F-D70C-449F-BBCC-81D1A8F940E2}" dt="2022-06-22T10:21:53.340" v="934"/>
          <ac:picMkLst>
            <pc:docMk/>
            <pc:sldMk cId="1559176851" sldId="2146847151"/>
            <ac:picMk id="385" creationId="{6DAC80AA-B127-7F81-A8E3-5FCDC933AE9D}"/>
          </ac:picMkLst>
        </pc:picChg>
        <pc:picChg chg="mod">
          <ac:chgData name="De Marinis, Roberta V." userId="dc24b251-f01b-455d-bf89-e2be86f657a2" providerId="ADAL" clId="{9EFB168F-D70C-449F-BBCC-81D1A8F940E2}" dt="2022-06-22T10:21:53.340" v="934"/>
          <ac:picMkLst>
            <pc:docMk/>
            <pc:sldMk cId="1559176851" sldId="2146847151"/>
            <ac:picMk id="386" creationId="{65A65ACC-6894-A069-D053-14BFBF644D04}"/>
          </ac:picMkLst>
        </pc:picChg>
        <pc:picChg chg="mod">
          <ac:chgData name="De Marinis, Roberta V." userId="dc24b251-f01b-455d-bf89-e2be86f657a2" providerId="ADAL" clId="{9EFB168F-D70C-449F-BBCC-81D1A8F940E2}" dt="2022-06-22T10:21:53.340" v="934"/>
          <ac:picMkLst>
            <pc:docMk/>
            <pc:sldMk cId="1559176851" sldId="2146847151"/>
            <ac:picMk id="387" creationId="{A20A2D56-BA37-22E7-E4EC-32BAF8AA0E8C}"/>
          </ac:picMkLst>
        </pc:picChg>
        <pc:picChg chg="del mod">
          <ac:chgData name="De Marinis, Roberta V." userId="dc24b251-f01b-455d-bf89-e2be86f657a2" providerId="ADAL" clId="{9EFB168F-D70C-449F-BBCC-81D1A8F940E2}" dt="2022-06-22T10:24:51.491" v="973" actId="478"/>
          <ac:picMkLst>
            <pc:docMk/>
            <pc:sldMk cId="1559176851" sldId="2146847151"/>
            <ac:picMk id="388" creationId="{02077E12-BC40-76E0-BDA6-BE88E2E30314}"/>
          </ac:picMkLst>
        </pc:picChg>
        <pc:picChg chg="mod">
          <ac:chgData name="De Marinis, Roberta V." userId="dc24b251-f01b-455d-bf89-e2be86f657a2" providerId="ADAL" clId="{9EFB168F-D70C-449F-BBCC-81D1A8F940E2}" dt="2022-06-22T10:21:53.340" v="934"/>
          <ac:picMkLst>
            <pc:docMk/>
            <pc:sldMk cId="1559176851" sldId="2146847151"/>
            <ac:picMk id="389" creationId="{8B0BB1B4-6F62-5144-9A01-2E812DDFAB06}"/>
          </ac:picMkLst>
        </pc:picChg>
        <pc:picChg chg="mod">
          <ac:chgData name="De Marinis, Roberta V." userId="dc24b251-f01b-455d-bf89-e2be86f657a2" providerId="ADAL" clId="{9EFB168F-D70C-449F-BBCC-81D1A8F940E2}" dt="2022-06-22T10:21:53.340" v="934"/>
          <ac:picMkLst>
            <pc:docMk/>
            <pc:sldMk cId="1559176851" sldId="2146847151"/>
            <ac:picMk id="390" creationId="{150539D6-17EF-0D56-8E73-EC08947D04F2}"/>
          </ac:picMkLst>
        </pc:picChg>
        <pc:picChg chg="mod">
          <ac:chgData name="De Marinis, Roberta V." userId="dc24b251-f01b-455d-bf89-e2be86f657a2" providerId="ADAL" clId="{9EFB168F-D70C-449F-BBCC-81D1A8F940E2}" dt="2022-06-22T10:21:53.340" v="934"/>
          <ac:picMkLst>
            <pc:docMk/>
            <pc:sldMk cId="1559176851" sldId="2146847151"/>
            <ac:picMk id="391" creationId="{2E985A49-3681-9D2A-8FA8-BE3E8FB3FB45}"/>
          </ac:picMkLst>
        </pc:picChg>
        <pc:picChg chg="mod">
          <ac:chgData name="De Marinis, Roberta V." userId="dc24b251-f01b-455d-bf89-e2be86f657a2" providerId="ADAL" clId="{9EFB168F-D70C-449F-BBCC-81D1A8F940E2}" dt="2022-06-22T10:21:53.340" v="934"/>
          <ac:picMkLst>
            <pc:docMk/>
            <pc:sldMk cId="1559176851" sldId="2146847151"/>
            <ac:picMk id="392" creationId="{05CF6B2D-896A-BF11-52E8-DA2314F9CE30}"/>
          </ac:picMkLst>
        </pc:picChg>
        <pc:picChg chg="mod">
          <ac:chgData name="De Marinis, Roberta V." userId="dc24b251-f01b-455d-bf89-e2be86f657a2" providerId="ADAL" clId="{9EFB168F-D70C-449F-BBCC-81D1A8F940E2}" dt="2022-06-22T10:21:53.340" v="934"/>
          <ac:picMkLst>
            <pc:docMk/>
            <pc:sldMk cId="1559176851" sldId="2146847151"/>
            <ac:picMk id="393" creationId="{6EE3D00F-5375-016B-96AA-A1B90E6A4E3A}"/>
          </ac:picMkLst>
        </pc:picChg>
        <pc:picChg chg="mod">
          <ac:chgData name="De Marinis, Roberta V." userId="dc24b251-f01b-455d-bf89-e2be86f657a2" providerId="ADAL" clId="{9EFB168F-D70C-449F-BBCC-81D1A8F940E2}" dt="2022-06-22T10:21:53.340" v="934"/>
          <ac:picMkLst>
            <pc:docMk/>
            <pc:sldMk cId="1559176851" sldId="2146847151"/>
            <ac:picMk id="394" creationId="{ED7884EA-50AE-1F15-8C63-6335E886A026}"/>
          </ac:picMkLst>
        </pc:picChg>
        <pc:picChg chg="mod">
          <ac:chgData name="De Marinis, Roberta V." userId="dc24b251-f01b-455d-bf89-e2be86f657a2" providerId="ADAL" clId="{9EFB168F-D70C-449F-BBCC-81D1A8F940E2}" dt="2022-06-22T10:21:53.340" v="934"/>
          <ac:picMkLst>
            <pc:docMk/>
            <pc:sldMk cId="1559176851" sldId="2146847151"/>
            <ac:picMk id="395" creationId="{F12F7657-A8E5-5CC6-07D3-9D441283DECC}"/>
          </ac:picMkLst>
        </pc:picChg>
        <pc:picChg chg="mod">
          <ac:chgData name="De Marinis, Roberta V." userId="dc24b251-f01b-455d-bf89-e2be86f657a2" providerId="ADAL" clId="{9EFB168F-D70C-449F-BBCC-81D1A8F940E2}" dt="2022-06-22T10:21:53.340" v="934"/>
          <ac:picMkLst>
            <pc:docMk/>
            <pc:sldMk cId="1559176851" sldId="2146847151"/>
            <ac:picMk id="396" creationId="{67A46627-8E62-2384-CF7E-21543468541C}"/>
          </ac:picMkLst>
        </pc:picChg>
        <pc:picChg chg="mod">
          <ac:chgData name="De Marinis, Roberta V." userId="dc24b251-f01b-455d-bf89-e2be86f657a2" providerId="ADAL" clId="{9EFB168F-D70C-449F-BBCC-81D1A8F940E2}" dt="2022-06-22T10:21:53.340" v="934"/>
          <ac:picMkLst>
            <pc:docMk/>
            <pc:sldMk cId="1559176851" sldId="2146847151"/>
            <ac:picMk id="397" creationId="{F5204F8E-289A-35C3-3B52-F773380B756C}"/>
          </ac:picMkLst>
        </pc:picChg>
        <pc:picChg chg="mod">
          <ac:chgData name="De Marinis, Roberta V." userId="dc24b251-f01b-455d-bf89-e2be86f657a2" providerId="ADAL" clId="{9EFB168F-D70C-449F-BBCC-81D1A8F940E2}" dt="2022-06-22T10:21:53.340" v="934"/>
          <ac:picMkLst>
            <pc:docMk/>
            <pc:sldMk cId="1559176851" sldId="2146847151"/>
            <ac:picMk id="398" creationId="{EB6029B5-9BB7-F0BA-B49B-9E6A9D5B6E86}"/>
          </ac:picMkLst>
        </pc:picChg>
        <pc:picChg chg="del mod">
          <ac:chgData name="De Marinis, Roberta V." userId="dc24b251-f01b-455d-bf89-e2be86f657a2" providerId="ADAL" clId="{9EFB168F-D70C-449F-BBCC-81D1A8F940E2}" dt="2022-06-22T10:43:51.570" v="1010" actId="478"/>
          <ac:picMkLst>
            <pc:docMk/>
            <pc:sldMk cId="1559176851" sldId="2146847151"/>
            <ac:picMk id="399" creationId="{68CAD0F3-FC5D-56CC-19ED-418968AD8B14}"/>
          </ac:picMkLst>
        </pc:picChg>
        <pc:picChg chg="mod">
          <ac:chgData name="De Marinis, Roberta V." userId="dc24b251-f01b-455d-bf89-e2be86f657a2" providerId="ADAL" clId="{9EFB168F-D70C-449F-BBCC-81D1A8F940E2}" dt="2022-06-22T10:21:53.340" v="934"/>
          <ac:picMkLst>
            <pc:docMk/>
            <pc:sldMk cId="1559176851" sldId="2146847151"/>
            <ac:picMk id="405" creationId="{36F635E8-8008-2B86-CFB7-B9DB88387D36}"/>
          </ac:picMkLst>
        </pc:picChg>
        <pc:picChg chg="mod">
          <ac:chgData name="De Marinis, Roberta V." userId="dc24b251-f01b-455d-bf89-e2be86f657a2" providerId="ADAL" clId="{9EFB168F-D70C-449F-BBCC-81D1A8F940E2}" dt="2022-06-22T10:21:53.340" v="934"/>
          <ac:picMkLst>
            <pc:docMk/>
            <pc:sldMk cId="1559176851" sldId="2146847151"/>
            <ac:picMk id="406" creationId="{865AE8B2-7A5A-58BC-E52F-097513675870}"/>
          </ac:picMkLst>
        </pc:picChg>
        <pc:picChg chg="mod">
          <ac:chgData name="De Marinis, Roberta V." userId="dc24b251-f01b-455d-bf89-e2be86f657a2" providerId="ADAL" clId="{9EFB168F-D70C-449F-BBCC-81D1A8F940E2}" dt="2022-06-22T10:21:53.340" v="934"/>
          <ac:picMkLst>
            <pc:docMk/>
            <pc:sldMk cId="1559176851" sldId="2146847151"/>
            <ac:picMk id="407" creationId="{C369ABED-9C2D-707F-8AFE-DD9923244355}"/>
          </ac:picMkLst>
        </pc:picChg>
        <pc:picChg chg="mod">
          <ac:chgData name="De Marinis, Roberta V." userId="dc24b251-f01b-455d-bf89-e2be86f657a2" providerId="ADAL" clId="{9EFB168F-D70C-449F-BBCC-81D1A8F940E2}" dt="2022-06-22T10:21:53.340" v="934"/>
          <ac:picMkLst>
            <pc:docMk/>
            <pc:sldMk cId="1559176851" sldId="2146847151"/>
            <ac:picMk id="408" creationId="{75067165-89BB-D1FF-425D-85BDD02B3211}"/>
          </ac:picMkLst>
        </pc:picChg>
        <pc:picChg chg="mod">
          <ac:chgData name="De Marinis, Roberta V." userId="dc24b251-f01b-455d-bf89-e2be86f657a2" providerId="ADAL" clId="{9EFB168F-D70C-449F-BBCC-81D1A8F940E2}" dt="2022-06-22T10:21:53.340" v="934"/>
          <ac:picMkLst>
            <pc:docMk/>
            <pc:sldMk cId="1559176851" sldId="2146847151"/>
            <ac:picMk id="409" creationId="{DF8B8F21-C25D-FBA3-A5C6-596DFE409C72}"/>
          </ac:picMkLst>
        </pc:picChg>
        <pc:picChg chg="mod">
          <ac:chgData name="De Marinis, Roberta V." userId="dc24b251-f01b-455d-bf89-e2be86f657a2" providerId="ADAL" clId="{9EFB168F-D70C-449F-BBCC-81D1A8F940E2}" dt="2022-06-22T10:21:53.340" v="934"/>
          <ac:picMkLst>
            <pc:docMk/>
            <pc:sldMk cId="1559176851" sldId="2146847151"/>
            <ac:picMk id="412" creationId="{99BBE927-AB34-8173-7C87-04D6E7C3DFCC}"/>
          </ac:picMkLst>
        </pc:picChg>
        <pc:picChg chg="mod">
          <ac:chgData name="De Marinis, Roberta V." userId="dc24b251-f01b-455d-bf89-e2be86f657a2" providerId="ADAL" clId="{9EFB168F-D70C-449F-BBCC-81D1A8F940E2}" dt="2022-06-22T10:40:06.476" v="990" actId="1076"/>
          <ac:picMkLst>
            <pc:docMk/>
            <pc:sldMk cId="1559176851" sldId="2146847151"/>
            <ac:picMk id="413" creationId="{24520365-6969-41D7-B540-8F884C3FCE89}"/>
          </ac:picMkLst>
        </pc:picChg>
        <pc:picChg chg="mod">
          <ac:chgData name="De Marinis, Roberta V." userId="dc24b251-f01b-455d-bf89-e2be86f657a2" providerId="ADAL" clId="{9EFB168F-D70C-449F-BBCC-81D1A8F940E2}" dt="2022-06-22T10:21:53.340" v="934"/>
          <ac:picMkLst>
            <pc:docMk/>
            <pc:sldMk cId="1559176851" sldId="2146847151"/>
            <ac:picMk id="414" creationId="{A0C7A439-8754-24CA-348D-57413CDE0BF1}"/>
          </ac:picMkLst>
        </pc:picChg>
        <pc:picChg chg="mod">
          <ac:chgData name="De Marinis, Roberta V." userId="dc24b251-f01b-455d-bf89-e2be86f657a2" providerId="ADAL" clId="{9EFB168F-D70C-449F-BBCC-81D1A8F940E2}" dt="2022-06-22T10:21:53.340" v="934"/>
          <ac:picMkLst>
            <pc:docMk/>
            <pc:sldMk cId="1559176851" sldId="2146847151"/>
            <ac:picMk id="415" creationId="{1EC88F1D-A2AF-CC4E-31BC-69D8103C8A3A}"/>
          </ac:picMkLst>
        </pc:picChg>
        <pc:picChg chg="mod">
          <ac:chgData name="De Marinis, Roberta V." userId="dc24b251-f01b-455d-bf89-e2be86f657a2" providerId="ADAL" clId="{9EFB168F-D70C-449F-BBCC-81D1A8F940E2}" dt="2022-06-22T10:21:53.340" v="934"/>
          <ac:picMkLst>
            <pc:docMk/>
            <pc:sldMk cId="1559176851" sldId="2146847151"/>
            <ac:picMk id="416" creationId="{77F0A136-C2A2-D2EA-63B0-1070E920B1BB}"/>
          </ac:picMkLst>
        </pc:picChg>
        <pc:picChg chg="mod">
          <ac:chgData name="De Marinis, Roberta V." userId="dc24b251-f01b-455d-bf89-e2be86f657a2" providerId="ADAL" clId="{9EFB168F-D70C-449F-BBCC-81D1A8F940E2}" dt="2022-06-22T10:21:53.340" v="934"/>
          <ac:picMkLst>
            <pc:docMk/>
            <pc:sldMk cId="1559176851" sldId="2146847151"/>
            <ac:picMk id="417" creationId="{5F06DAE0-7AC6-07DF-1029-1E0902B55A8B}"/>
          </ac:picMkLst>
        </pc:picChg>
        <pc:picChg chg="mod">
          <ac:chgData name="De Marinis, Roberta V." userId="dc24b251-f01b-455d-bf89-e2be86f657a2" providerId="ADAL" clId="{9EFB168F-D70C-449F-BBCC-81D1A8F940E2}" dt="2022-06-22T10:21:53.340" v="934"/>
          <ac:picMkLst>
            <pc:docMk/>
            <pc:sldMk cId="1559176851" sldId="2146847151"/>
            <ac:picMk id="418" creationId="{4970CA31-B543-D748-0960-FFEAEB1AECF9}"/>
          </ac:picMkLst>
        </pc:picChg>
        <pc:picChg chg="mod">
          <ac:chgData name="De Marinis, Roberta V." userId="dc24b251-f01b-455d-bf89-e2be86f657a2" providerId="ADAL" clId="{9EFB168F-D70C-449F-BBCC-81D1A8F940E2}" dt="2022-06-22T10:21:53.340" v="934"/>
          <ac:picMkLst>
            <pc:docMk/>
            <pc:sldMk cId="1559176851" sldId="2146847151"/>
            <ac:picMk id="419" creationId="{4354456C-CADF-729C-3952-B77D1F5645EF}"/>
          </ac:picMkLst>
        </pc:picChg>
        <pc:picChg chg="mod">
          <ac:chgData name="De Marinis, Roberta V." userId="dc24b251-f01b-455d-bf89-e2be86f657a2" providerId="ADAL" clId="{9EFB168F-D70C-449F-BBCC-81D1A8F940E2}" dt="2022-06-22T10:21:53.340" v="934"/>
          <ac:picMkLst>
            <pc:docMk/>
            <pc:sldMk cId="1559176851" sldId="2146847151"/>
            <ac:picMk id="420" creationId="{26B02566-8590-D6BE-B85C-2E55D402F4EF}"/>
          </ac:picMkLst>
        </pc:picChg>
        <pc:picChg chg="mod">
          <ac:chgData name="De Marinis, Roberta V." userId="dc24b251-f01b-455d-bf89-e2be86f657a2" providerId="ADAL" clId="{9EFB168F-D70C-449F-BBCC-81D1A8F940E2}" dt="2022-06-22T10:21:53.340" v="934"/>
          <ac:picMkLst>
            <pc:docMk/>
            <pc:sldMk cId="1559176851" sldId="2146847151"/>
            <ac:picMk id="421" creationId="{7880503C-2E04-E5E3-08B3-1C218B81609A}"/>
          </ac:picMkLst>
        </pc:picChg>
        <pc:picChg chg="mod">
          <ac:chgData name="De Marinis, Roberta V." userId="dc24b251-f01b-455d-bf89-e2be86f657a2" providerId="ADAL" clId="{9EFB168F-D70C-449F-BBCC-81D1A8F940E2}" dt="2022-06-22T10:21:53.340" v="934"/>
          <ac:picMkLst>
            <pc:docMk/>
            <pc:sldMk cId="1559176851" sldId="2146847151"/>
            <ac:picMk id="422" creationId="{7CD3C5A3-66D4-A2F3-8A6B-9F140CEEB048}"/>
          </ac:picMkLst>
        </pc:picChg>
        <pc:picChg chg="mod">
          <ac:chgData name="De Marinis, Roberta V." userId="dc24b251-f01b-455d-bf89-e2be86f657a2" providerId="ADAL" clId="{9EFB168F-D70C-449F-BBCC-81D1A8F940E2}" dt="2022-06-22T10:21:53.340" v="934"/>
          <ac:picMkLst>
            <pc:docMk/>
            <pc:sldMk cId="1559176851" sldId="2146847151"/>
            <ac:picMk id="423" creationId="{2E55DEC4-8805-CFAA-A99C-2B3F539AF510}"/>
          </ac:picMkLst>
        </pc:picChg>
        <pc:picChg chg="mod">
          <ac:chgData name="De Marinis, Roberta V." userId="dc24b251-f01b-455d-bf89-e2be86f657a2" providerId="ADAL" clId="{9EFB168F-D70C-449F-BBCC-81D1A8F940E2}" dt="2022-06-22T10:21:53.340" v="934"/>
          <ac:picMkLst>
            <pc:docMk/>
            <pc:sldMk cId="1559176851" sldId="2146847151"/>
            <ac:picMk id="424" creationId="{A322564D-A3F8-928B-2E75-4114C2BD2278}"/>
          </ac:picMkLst>
        </pc:picChg>
        <pc:picChg chg="mod">
          <ac:chgData name="De Marinis, Roberta V." userId="dc24b251-f01b-455d-bf89-e2be86f657a2" providerId="ADAL" clId="{9EFB168F-D70C-449F-BBCC-81D1A8F940E2}" dt="2022-06-22T10:21:53.340" v="934"/>
          <ac:picMkLst>
            <pc:docMk/>
            <pc:sldMk cId="1559176851" sldId="2146847151"/>
            <ac:picMk id="425" creationId="{3072B4B0-3F2B-1A66-F1C9-E88D2CD15EA1}"/>
          </ac:picMkLst>
        </pc:picChg>
        <pc:picChg chg="mod">
          <ac:chgData name="De Marinis, Roberta V." userId="dc24b251-f01b-455d-bf89-e2be86f657a2" providerId="ADAL" clId="{9EFB168F-D70C-449F-BBCC-81D1A8F940E2}" dt="2022-06-22T10:24:41.535" v="971" actId="1076"/>
          <ac:picMkLst>
            <pc:docMk/>
            <pc:sldMk cId="1559176851" sldId="2146847151"/>
            <ac:picMk id="426" creationId="{52D0EA68-01CA-55A9-B1FD-1DC6C51AEC55}"/>
          </ac:picMkLst>
        </pc:picChg>
        <pc:picChg chg="mod">
          <ac:chgData name="De Marinis, Roberta V." userId="dc24b251-f01b-455d-bf89-e2be86f657a2" providerId="ADAL" clId="{9EFB168F-D70C-449F-BBCC-81D1A8F940E2}" dt="2022-06-22T10:21:53.340" v="934"/>
          <ac:picMkLst>
            <pc:docMk/>
            <pc:sldMk cId="1559176851" sldId="2146847151"/>
            <ac:picMk id="427" creationId="{FBEF7F3C-4568-AD54-2499-130C3C5E04EF}"/>
          </ac:picMkLst>
        </pc:picChg>
        <pc:picChg chg="mod">
          <ac:chgData name="De Marinis, Roberta V." userId="dc24b251-f01b-455d-bf89-e2be86f657a2" providerId="ADAL" clId="{9EFB168F-D70C-449F-BBCC-81D1A8F940E2}" dt="2022-06-22T10:21:53.340" v="934"/>
          <ac:picMkLst>
            <pc:docMk/>
            <pc:sldMk cId="1559176851" sldId="2146847151"/>
            <ac:picMk id="428" creationId="{EA9739A3-1FEE-5113-9AAA-D1989E2B0667}"/>
          </ac:picMkLst>
        </pc:picChg>
        <pc:picChg chg="mod">
          <ac:chgData name="De Marinis, Roberta V." userId="dc24b251-f01b-455d-bf89-e2be86f657a2" providerId="ADAL" clId="{9EFB168F-D70C-449F-BBCC-81D1A8F940E2}" dt="2022-06-22T10:21:53.340" v="934"/>
          <ac:picMkLst>
            <pc:docMk/>
            <pc:sldMk cId="1559176851" sldId="2146847151"/>
            <ac:picMk id="429" creationId="{D8322F6B-3405-AB80-EC4D-EEC9D3DC67EF}"/>
          </ac:picMkLst>
        </pc:picChg>
        <pc:picChg chg="mod">
          <ac:chgData name="De Marinis, Roberta V." userId="dc24b251-f01b-455d-bf89-e2be86f657a2" providerId="ADAL" clId="{9EFB168F-D70C-449F-BBCC-81D1A8F940E2}" dt="2022-06-22T10:21:53.340" v="934"/>
          <ac:picMkLst>
            <pc:docMk/>
            <pc:sldMk cId="1559176851" sldId="2146847151"/>
            <ac:picMk id="430" creationId="{B037FB68-C3CF-7383-BC00-D61FB395DD58}"/>
          </ac:picMkLst>
        </pc:picChg>
        <pc:picChg chg="mod">
          <ac:chgData name="De Marinis, Roberta V." userId="dc24b251-f01b-455d-bf89-e2be86f657a2" providerId="ADAL" clId="{9EFB168F-D70C-449F-BBCC-81D1A8F940E2}" dt="2022-06-22T10:21:53.340" v="934"/>
          <ac:picMkLst>
            <pc:docMk/>
            <pc:sldMk cId="1559176851" sldId="2146847151"/>
            <ac:picMk id="431" creationId="{F328AE6B-69BE-C998-DBBA-360DD4932B9F}"/>
          </ac:picMkLst>
        </pc:picChg>
        <pc:picChg chg="add del mod">
          <ac:chgData name="De Marinis, Roberta V." userId="dc24b251-f01b-455d-bf89-e2be86f657a2" providerId="ADAL" clId="{9EFB168F-D70C-449F-BBCC-81D1A8F940E2}" dt="2022-06-22T10:44:52.282" v="1013" actId="478"/>
          <ac:picMkLst>
            <pc:docMk/>
            <pc:sldMk cId="1559176851" sldId="2146847151"/>
            <ac:picMk id="432" creationId="{459547C6-E3BF-1F31-8DA6-2F2B6427A00B}"/>
          </ac:picMkLst>
        </pc:picChg>
        <pc:picChg chg="add del mod">
          <ac:chgData name="De Marinis, Roberta V." userId="dc24b251-f01b-455d-bf89-e2be86f657a2" providerId="ADAL" clId="{9EFB168F-D70C-449F-BBCC-81D1A8F940E2}" dt="2022-06-22T10:44:54.440" v="1014" actId="478"/>
          <ac:picMkLst>
            <pc:docMk/>
            <pc:sldMk cId="1559176851" sldId="2146847151"/>
            <ac:picMk id="433" creationId="{FEC89FC0-FB89-DE37-D35B-B52ADF72DA8F}"/>
          </ac:picMkLst>
        </pc:picChg>
        <pc:picChg chg="add mod">
          <ac:chgData name="De Marinis, Roberta V." userId="dc24b251-f01b-455d-bf89-e2be86f657a2" providerId="ADAL" clId="{9EFB168F-D70C-449F-BBCC-81D1A8F940E2}" dt="2022-06-22T10:25:37.018" v="981" actId="1076"/>
          <ac:picMkLst>
            <pc:docMk/>
            <pc:sldMk cId="1559176851" sldId="2146847151"/>
            <ac:picMk id="436" creationId="{E4E7E2F3-D3B5-0CCB-2624-DD71826D1C3E}"/>
          </ac:picMkLst>
        </pc:picChg>
        <pc:picChg chg="add mod">
          <ac:chgData name="De Marinis, Roberta V." userId="dc24b251-f01b-455d-bf89-e2be86f657a2" providerId="ADAL" clId="{9EFB168F-D70C-449F-BBCC-81D1A8F940E2}" dt="2022-06-22T10:25:47.770" v="983" actId="1076"/>
          <ac:picMkLst>
            <pc:docMk/>
            <pc:sldMk cId="1559176851" sldId="2146847151"/>
            <ac:picMk id="437" creationId="{0C136F14-619C-E84F-BB23-CD38B6E607D3}"/>
          </ac:picMkLst>
        </pc:picChg>
        <pc:picChg chg="mod">
          <ac:chgData name="De Marinis, Roberta V." userId="dc24b251-f01b-455d-bf89-e2be86f657a2" providerId="ADAL" clId="{9EFB168F-D70C-449F-BBCC-81D1A8F940E2}" dt="2022-06-22T10:40:19.643" v="991"/>
          <ac:picMkLst>
            <pc:docMk/>
            <pc:sldMk cId="1559176851" sldId="2146847151"/>
            <ac:picMk id="439" creationId="{D8F596DC-7B0F-3B0D-F753-BAB16695BFA2}"/>
          </ac:picMkLst>
        </pc:picChg>
        <pc:picChg chg="mod">
          <ac:chgData name="De Marinis, Roberta V." userId="dc24b251-f01b-455d-bf89-e2be86f657a2" providerId="ADAL" clId="{9EFB168F-D70C-449F-BBCC-81D1A8F940E2}" dt="2022-06-22T10:40:19.643" v="991"/>
          <ac:picMkLst>
            <pc:docMk/>
            <pc:sldMk cId="1559176851" sldId="2146847151"/>
            <ac:picMk id="446" creationId="{F3739244-E40E-312F-8069-B937D5662EB8}"/>
          </ac:picMkLst>
        </pc:picChg>
        <pc:picChg chg="mod">
          <ac:chgData name="De Marinis, Roberta V." userId="dc24b251-f01b-455d-bf89-e2be86f657a2" providerId="ADAL" clId="{9EFB168F-D70C-449F-BBCC-81D1A8F940E2}" dt="2022-06-22T10:40:19.643" v="991"/>
          <ac:picMkLst>
            <pc:docMk/>
            <pc:sldMk cId="1559176851" sldId="2146847151"/>
            <ac:picMk id="447" creationId="{40F10FDA-E52A-53C9-8967-D2EA55F63602}"/>
          </ac:picMkLst>
        </pc:picChg>
        <pc:picChg chg="mod">
          <ac:chgData name="De Marinis, Roberta V." userId="dc24b251-f01b-455d-bf89-e2be86f657a2" providerId="ADAL" clId="{9EFB168F-D70C-449F-BBCC-81D1A8F940E2}" dt="2022-06-22T10:40:19.643" v="991"/>
          <ac:picMkLst>
            <pc:docMk/>
            <pc:sldMk cId="1559176851" sldId="2146847151"/>
            <ac:picMk id="448" creationId="{E0C0A989-4204-DD9C-8F2B-9C48E334FED0}"/>
          </ac:picMkLst>
        </pc:picChg>
        <pc:picChg chg="mod">
          <ac:chgData name="De Marinis, Roberta V." userId="dc24b251-f01b-455d-bf89-e2be86f657a2" providerId="ADAL" clId="{9EFB168F-D70C-449F-BBCC-81D1A8F940E2}" dt="2022-06-22T10:40:19.643" v="991"/>
          <ac:picMkLst>
            <pc:docMk/>
            <pc:sldMk cId="1559176851" sldId="2146847151"/>
            <ac:picMk id="463" creationId="{7BBA8D5A-B3A9-3D42-4498-634E0AD60C58}"/>
          </ac:picMkLst>
        </pc:picChg>
        <pc:picChg chg="mod">
          <ac:chgData name="De Marinis, Roberta V." userId="dc24b251-f01b-455d-bf89-e2be86f657a2" providerId="ADAL" clId="{9EFB168F-D70C-449F-BBCC-81D1A8F940E2}" dt="2022-06-22T10:40:19.643" v="991"/>
          <ac:picMkLst>
            <pc:docMk/>
            <pc:sldMk cId="1559176851" sldId="2146847151"/>
            <ac:picMk id="464" creationId="{6694324B-4EF7-F297-DB98-F2CAE1C5A5D9}"/>
          </ac:picMkLst>
        </pc:picChg>
        <pc:picChg chg="mod">
          <ac:chgData name="De Marinis, Roberta V." userId="dc24b251-f01b-455d-bf89-e2be86f657a2" providerId="ADAL" clId="{9EFB168F-D70C-449F-BBCC-81D1A8F940E2}" dt="2022-06-22T10:40:19.643" v="991"/>
          <ac:picMkLst>
            <pc:docMk/>
            <pc:sldMk cId="1559176851" sldId="2146847151"/>
            <ac:picMk id="465" creationId="{58AE8069-C9EA-39E0-3FFA-EFF48EC72338}"/>
          </ac:picMkLst>
        </pc:picChg>
        <pc:picChg chg="mod">
          <ac:chgData name="De Marinis, Roberta V." userId="dc24b251-f01b-455d-bf89-e2be86f657a2" providerId="ADAL" clId="{9EFB168F-D70C-449F-BBCC-81D1A8F940E2}" dt="2022-06-22T10:40:19.643" v="991"/>
          <ac:picMkLst>
            <pc:docMk/>
            <pc:sldMk cId="1559176851" sldId="2146847151"/>
            <ac:picMk id="466" creationId="{46D0CC45-6E4B-740D-1ACC-7B9444CD4961}"/>
          </ac:picMkLst>
        </pc:picChg>
        <pc:picChg chg="mod">
          <ac:chgData name="De Marinis, Roberta V." userId="dc24b251-f01b-455d-bf89-e2be86f657a2" providerId="ADAL" clId="{9EFB168F-D70C-449F-BBCC-81D1A8F940E2}" dt="2022-06-22T10:40:19.643" v="991"/>
          <ac:picMkLst>
            <pc:docMk/>
            <pc:sldMk cId="1559176851" sldId="2146847151"/>
            <ac:picMk id="467" creationId="{995D5A7C-A6A1-B0F5-3A77-D6FC53932FF9}"/>
          </ac:picMkLst>
        </pc:picChg>
        <pc:picChg chg="mod">
          <ac:chgData name="De Marinis, Roberta V." userId="dc24b251-f01b-455d-bf89-e2be86f657a2" providerId="ADAL" clId="{9EFB168F-D70C-449F-BBCC-81D1A8F940E2}" dt="2022-06-22T10:40:19.643" v="991"/>
          <ac:picMkLst>
            <pc:docMk/>
            <pc:sldMk cId="1559176851" sldId="2146847151"/>
            <ac:picMk id="468" creationId="{1A2A787D-9507-500C-B9D1-1D8393E6B76E}"/>
          </ac:picMkLst>
        </pc:picChg>
        <pc:picChg chg="mod">
          <ac:chgData name="De Marinis, Roberta V." userId="dc24b251-f01b-455d-bf89-e2be86f657a2" providerId="ADAL" clId="{9EFB168F-D70C-449F-BBCC-81D1A8F940E2}" dt="2022-06-22T10:40:19.643" v="991"/>
          <ac:picMkLst>
            <pc:docMk/>
            <pc:sldMk cId="1559176851" sldId="2146847151"/>
            <ac:picMk id="469" creationId="{DBAACE46-867C-269F-51CB-3B402F46C57C}"/>
          </ac:picMkLst>
        </pc:picChg>
        <pc:picChg chg="mod">
          <ac:chgData name="De Marinis, Roberta V." userId="dc24b251-f01b-455d-bf89-e2be86f657a2" providerId="ADAL" clId="{9EFB168F-D70C-449F-BBCC-81D1A8F940E2}" dt="2022-06-22T10:40:19.643" v="991"/>
          <ac:picMkLst>
            <pc:docMk/>
            <pc:sldMk cId="1559176851" sldId="2146847151"/>
            <ac:picMk id="470" creationId="{3B8B02DF-13F9-AAD5-3AE5-A35664176BDD}"/>
          </ac:picMkLst>
        </pc:picChg>
        <pc:picChg chg="mod">
          <ac:chgData name="De Marinis, Roberta V." userId="dc24b251-f01b-455d-bf89-e2be86f657a2" providerId="ADAL" clId="{9EFB168F-D70C-449F-BBCC-81D1A8F940E2}" dt="2022-06-22T10:40:19.643" v="991"/>
          <ac:picMkLst>
            <pc:docMk/>
            <pc:sldMk cId="1559176851" sldId="2146847151"/>
            <ac:picMk id="471" creationId="{5F542B4F-75D8-5649-A4A7-A87D0EDD274A}"/>
          </ac:picMkLst>
        </pc:picChg>
        <pc:picChg chg="mod">
          <ac:chgData name="De Marinis, Roberta V." userId="dc24b251-f01b-455d-bf89-e2be86f657a2" providerId="ADAL" clId="{9EFB168F-D70C-449F-BBCC-81D1A8F940E2}" dt="2022-06-22T10:40:19.643" v="991"/>
          <ac:picMkLst>
            <pc:docMk/>
            <pc:sldMk cId="1559176851" sldId="2146847151"/>
            <ac:picMk id="472" creationId="{8E8FFD90-2969-3FD2-3F3A-2F0C4CCC5847}"/>
          </ac:picMkLst>
        </pc:picChg>
        <pc:picChg chg="mod">
          <ac:chgData name="De Marinis, Roberta V." userId="dc24b251-f01b-455d-bf89-e2be86f657a2" providerId="ADAL" clId="{9EFB168F-D70C-449F-BBCC-81D1A8F940E2}" dt="2022-06-22T10:40:19.643" v="991"/>
          <ac:picMkLst>
            <pc:docMk/>
            <pc:sldMk cId="1559176851" sldId="2146847151"/>
            <ac:picMk id="473" creationId="{08ECCBC6-7AFE-9913-F536-6995174AC17B}"/>
          </ac:picMkLst>
        </pc:picChg>
        <pc:picChg chg="mod">
          <ac:chgData name="De Marinis, Roberta V." userId="dc24b251-f01b-455d-bf89-e2be86f657a2" providerId="ADAL" clId="{9EFB168F-D70C-449F-BBCC-81D1A8F940E2}" dt="2022-06-22T10:40:19.643" v="991"/>
          <ac:picMkLst>
            <pc:docMk/>
            <pc:sldMk cId="1559176851" sldId="2146847151"/>
            <ac:picMk id="474" creationId="{05CFF93B-C7D5-01BE-C212-DED105856392}"/>
          </ac:picMkLst>
        </pc:picChg>
        <pc:picChg chg="mod">
          <ac:chgData name="De Marinis, Roberta V." userId="dc24b251-f01b-455d-bf89-e2be86f657a2" providerId="ADAL" clId="{9EFB168F-D70C-449F-BBCC-81D1A8F940E2}" dt="2022-06-22T10:40:19.643" v="991"/>
          <ac:picMkLst>
            <pc:docMk/>
            <pc:sldMk cId="1559176851" sldId="2146847151"/>
            <ac:picMk id="475" creationId="{CF517C4C-939D-F30A-977C-076B96CB60D7}"/>
          </ac:picMkLst>
        </pc:picChg>
        <pc:picChg chg="mod">
          <ac:chgData name="De Marinis, Roberta V." userId="dc24b251-f01b-455d-bf89-e2be86f657a2" providerId="ADAL" clId="{9EFB168F-D70C-449F-BBCC-81D1A8F940E2}" dt="2022-06-22T10:40:19.643" v="991"/>
          <ac:picMkLst>
            <pc:docMk/>
            <pc:sldMk cId="1559176851" sldId="2146847151"/>
            <ac:picMk id="476" creationId="{6B512FAC-AC9B-7B0F-BBD5-C31E6C1C6E16}"/>
          </ac:picMkLst>
        </pc:picChg>
        <pc:picChg chg="mod">
          <ac:chgData name="De Marinis, Roberta V." userId="dc24b251-f01b-455d-bf89-e2be86f657a2" providerId="ADAL" clId="{9EFB168F-D70C-449F-BBCC-81D1A8F940E2}" dt="2022-06-22T10:40:19.643" v="991"/>
          <ac:picMkLst>
            <pc:docMk/>
            <pc:sldMk cId="1559176851" sldId="2146847151"/>
            <ac:picMk id="477" creationId="{BA103331-75AC-752C-C9E7-4057546E1E85}"/>
          </ac:picMkLst>
        </pc:picChg>
        <pc:picChg chg="mod">
          <ac:chgData name="De Marinis, Roberta V." userId="dc24b251-f01b-455d-bf89-e2be86f657a2" providerId="ADAL" clId="{9EFB168F-D70C-449F-BBCC-81D1A8F940E2}" dt="2022-06-22T10:40:19.643" v="991"/>
          <ac:picMkLst>
            <pc:docMk/>
            <pc:sldMk cId="1559176851" sldId="2146847151"/>
            <ac:picMk id="483" creationId="{28B92F8F-1A3E-EC5C-6A05-CA67029DCE1F}"/>
          </ac:picMkLst>
        </pc:picChg>
        <pc:picChg chg="mod">
          <ac:chgData name="De Marinis, Roberta V." userId="dc24b251-f01b-455d-bf89-e2be86f657a2" providerId="ADAL" clId="{9EFB168F-D70C-449F-BBCC-81D1A8F940E2}" dt="2022-06-22T10:40:19.643" v="991"/>
          <ac:picMkLst>
            <pc:docMk/>
            <pc:sldMk cId="1559176851" sldId="2146847151"/>
            <ac:picMk id="484" creationId="{29AA7E55-9FAF-9D42-9014-267F4F779ACC}"/>
          </ac:picMkLst>
        </pc:picChg>
        <pc:picChg chg="mod">
          <ac:chgData name="De Marinis, Roberta V." userId="dc24b251-f01b-455d-bf89-e2be86f657a2" providerId="ADAL" clId="{9EFB168F-D70C-449F-BBCC-81D1A8F940E2}" dt="2022-06-22T10:40:19.643" v="991"/>
          <ac:picMkLst>
            <pc:docMk/>
            <pc:sldMk cId="1559176851" sldId="2146847151"/>
            <ac:picMk id="485" creationId="{5D08E587-8F63-5429-1218-EF954607CF9A}"/>
          </ac:picMkLst>
        </pc:picChg>
        <pc:picChg chg="mod">
          <ac:chgData name="De Marinis, Roberta V." userId="dc24b251-f01b-455d-bf89-e2be86f657a2" providerId="ADAL" clId="{9EFB168F-D70C-449F-BBCC-81D1A8F940E2}" dt="2022-06-22T10:40:19.643" v="991"/>
          <ac:picMkLst>
            <pc:docMk/>
            <pc:sldMk cId="1559176851" sldId="2146847151"/>
            <ac:picMk id="486" creationId="{B2AFC20C-6180-208D-A563-9FF59D9C430F}"/>
          </ac:picMkLst>
        </pc:picChg>
        <pc:picChg chg="mod">
          <ac:chgData name="De Marinis, Roberta V." userId="dc24b251-f01b-455d-bf89-e2be86f657a2" providerId="ADAL" clId="{9EFB168F-D70C-449F-BBCC-81D1A8F940E2}" dt="2022-06-22T10:40:19.643" v="991"/>
          <ac:picMkLst>
            <pc:docMk/>
            <pc:sldMk cId="1559176851" sldId="2146847151"/>
            <ac:picMk id="487" creationId="{00FDA23A-3DC2-2FDB-E2EE-CDEA6C67E6B9}"/>
          </ac:picMkLst>
        </pc:picChg>
        <pc:picChg chg="mod">
          <ac:chgData name="De Marinis, Roberta V." userId="dc24b251-f01b-455d-bf89-e2be86f657a2" providerId="ADAL" clId="{9EFB168F-D70C-449F-BBCC-81D1A8F940E2}" dt="2022-06-22T10:40:19.643" v="991"/>
          <ac:picMkLst>
            <pc:docMk/>
            <pc:sldMk cId="1559176851" sldId="2146847151"/>
            <ac:picMk id="488" creationId="{5AA7CC95-92F1-7E7F-E5F2-5BC30F38EDD2}"/>
          </ac:picMkLst>
        </pc:picChg>
        <pc:picChg chg="mod">
          <ac:chgData name="De Marinis, Roberta V." userId="dc24b251-f01b-455d-bf89-e2be86f657a2" providerId="ADAL" clId="{9EFB168F-D70C-449F-BBCC-81D1A8F940E2}" dt="2022-06-22T10:40:19.643" v="991"/>
          <ac:picMkLst>
            <pc:docMk/>
            <pc:sldMk cId="1559176851" sldId="2146847151"/>
            <ac:picMk id="489" creationId="{270FF28F-9072-4A03-E1D9-5D8A0F31583D}"/>
          </ac:picMkLst>
        </pc:picChg>
        <pc:picChg chg="mod">
          <ac:chgData name="De Marinis, Roberta V." userId="dc24b251-f01b-455d-bf89-e2be86f657a2" providerId="ADAL" clId="{9EFB168F-D70C-449F-BBCC-81D1A8F940E2}" dt="2022-06-22T10:40:19.643" v="991"/>
          <ac:picMkLst>
            <pc:docMk/>
            <pc:sldMk cId="1559176851" sldId="2146847151"/>
            <ac:picMk id="490" creationId="{700D4F16-6EF8-359E-6ED0-F344FEC23100}"/>
          </ac:picMkLst>
        </pc:picChg>
        <pc:picChg chg="mod">
          <ac:chgData name="De Marinis, Roberta V." userId="dc24b251-f01b-455d-bf89-e2be86f657a2" providerId="ADAL" clId="{9EFB168F-D70C-449F-BBCC-81D1A8F940E2}" dt="2022-06-22T10:40:19.643" v="991"/>
          <ac:picMkLst>
            <pc:docMk/>
            <pc:sldMk cId="1559176851" sldId="2146847151"/>
            <ac:picMk id="491" creationId="{512D1A1C-D0FF-5C55-12DB-8EB6BEC93691}"/>
          </ac:picMkLst>
        </pc:picChg>
        <pc:picChg chg="mod">
          <ac:chgData name="De Marinis, Roberta V." userId="dc24b251-f01b-455d-bf89-e2be86f657a2" providerId="ADAL" clId="{9EFB168F-D70C-449F-BBCC-81D1A8F940E2}" dt="2022-06-22T10:40:19.643" v="991"/>
          <ac:picMkLst>
            <pc:docMk/>
            <pc:sldMk cId="1559176851" sldId="2146847151"/>
            <ac:picMk id="492" creationId="{66C673CD-7AB4-38BE-15D3-7009E5E90B0D}"/>
          </ac:picMkLst>
        </pc:picChg>
        <pc:picChg chg="mod">
          <ac:chgData name="De Marinis, Roberta V." userId="dc24b251-f01b-455d-bf89-e2be86f657a2" providerId="ADAL" clId="{9EFB168F-D70C-449F-BBCC-81D1A8F940E2}" dt="2022-06-22T10:40:19.643" v="991"/>
          <ac:picMkLst>
            <pc:docMk/>
            <pc:sldMk cId="1559176851" sldId="2146847151"/>
            <ac:picMk id="493" creationId="{A561FA2E-DC6D-4198-24C8-9CCDD7FBD973}"/>
          </ac:picMkLst>
        </pc:picChg>
        <pc:picChg chg="mod">
          <ac:chgData name="De Marinis, Roberta V." userId="dc24b251-f01b-455d-bf89-e2be86f657a2" providerId="ADAL" clId="{9EFB168F-D70C-449F-BBCC-81D1A8F940E2}" dt="2022-06-22T10:40:19.643" v="991"/>
          <ac:picMkLst>
            <pc:docMk/>
            <pc:sldMk cId="1559176851" sldId="2146847151"/>
            <ac:picMk id="494" creationId="{A084E7E6-BD6A-71DB-02E3-B2B127FBBBC7}"/>
          </ac:picMkLst>
        </pc:picChg>
        <pc:picChg chg="mod">
          <ac:chgData name="De Marinis, Roberta V." userId="dc24b251-f01b-455d-bf89-e2be86f657a2" providerId="ADAL" clId="{9EFB168F-D70C-449F-BBCC-81D1A8F940E2}" dt="2022-06-22T10:40:19.643" v="991"/>
          <ac:picMkLst>
            <pc:docMk/>
            <pc:sldMk cId="1559176851" sldId="2146847151"/>
            <ac:picMk id="495" creationId="{2323BA1B-51CC-1700-F97B-BADB92E2C77D}"/>
          </ac:picMkLst>
        </pc:picChg>
        <pc:picChg chg="mod">
          <ac:chgData name="De Marinis, Roberta V." userId="dc24b251-f01b-455d-bf89-e2be86f657a2" providerId="ADAL" clId="{9EFB168F-D70C-449F-BBCC-81D1A8F940E2}" dt="2022-06-22T10:40:19.643" v="991"/>
          <ac:picMkLst>
            <pc:docMk/>
            <pc:sldMk cId="1559176851" sldId="2146847151"/>
            <ac:picMk id="496" creationId="{06F3771E-BEE3-0A08-18BD-A426B8F3AE80}"/>
          </ac:picMkLst>
        </pc:picChg>
        <pc:picChg chg="mod">
          <ac:chgData name="De Marinis, Roberta V." userId="dc24b251-f01b-455d-bf89-e2be86f657a2" providerId="ADAL" clId="{9EFB168F-D70C-449F-BBCC-81D1A8F940E2}" dt="2022-06-22T10:40:19.643" v="991"/>
          <ac:picMkLst>
            <pc:docMk/>
            <pc:sldMk cId="1559176851" sldId="2146847151"/>
            <ac:picMk id="497" creationId="{A14F00CA-1283-D45E-E288-0C393CC36223}"/>
          </ac:picMkLst>
        </pc:picChg>
        <pc:picChg chg="mod">
          <ac:chgData name="De Marinis, Roberta V." userId="dc24b251-f01b-455d-bf89-e2be86f657a2" providerId="ADAL" clId="{9EFB168F-D70C-449F-BBCC-81D1A8F940E2}" dt="2022-06-22T10:40:19.643" v="991"/>
          <ac:picMkLst>
            <pc:docMk/>
            <pc:sldMk cId="1559176851" sldId="2146847151"/>
            <ac:picMk id="498" creationId="{721C2E0E-0DB1-ACC9-2D1A-9511A8701849}"/>
          </ac:picMkLst>
        </pc:picChg>
        <pc:picChg chg="mod">
          <ac:chgData name="De Marinis, Roberta V." userId="dc24b251-f01b-455d-bf89-e2be86f657a2" providerId="ADAL" clId="{9EFB168F-D70C-449F-BBCC-81D1A8F940E2}" dt="2022-06-22T10:40:19.643" v="991"/>
          <ac:picMkLst>
            <pc:docMk/>
            <pc:sldMk cId="1559176851" sldId="2146847151"/>
            <ac:picMk id="499" creationId="{E6F59190-1741-8295-35CC-1330BA598E5C}"/>
          </ac:picMkLst>
        </pc:picChg>
        <pc:picChg chg="mod">
          <ac:chgData name="De Marinis, Roberta V." userId="dc24b251-f01b-455d-bf89-e2be86f657a2" providerId="ADAL" clId="{9EFB168F-D70C-449F-BBCC-81D1A8F940E2}" dt="2022-06-22T10:40:19.643" v="991"/>
          <ac:picMkLst>
            <pc:docMk/>
            <pc:sldMk cId="1559176851" sldId="2146847151"/>
            <ac:picMk id="500" creationId="{9017A3B0-4E71-1A80-1397-C201339D0C59}"/>
          </ac:picMkLst>
        </pc:picChg>
        <pc:picChg chg="mod">
          <ac:chgData name="De Marinis, Roberta V." userId="dc24b251-f01b-455d-bf89-e2be86f657a2" providerId="ADAL" clId="{9EFB168F-D70C-449F-BBCC-81D1A8F940E2}" dt="2022-06-22T10:40:19.643" v="991"/>
          <ac:picMkLst>
            <pc:docMk/>
            <pc:sldMk cId="1559176851" sldId="2146847151"/>
            <ac:picMk id="501" creationId="{85B09BAF-3B79-DCDD-0125-330AA65BA5C1}"/>
          </ac:picMkLst>
        </pc:picChg>
        <pc:picChg chg="mod">
          <ac:chgData name="De Marinis, Roberta V." userId="dc24b251-f01b-455d-bf89-e2be86f657a2" providerId="ADAL" clId="{9EFB168F-D70C-449F-BBCC-81D1A8F940E2}" dt="2022-06-22T10:40:19.643" v="991"/>
          <ac:picMkLst>
            <pc:docMk/>
            <pc:sldMk cId="1559176851" sldId="2146847151"/>
            <ac:picMk id="502" creationId="{EE585D30-F7FB-D2EC-CD45-B216EE988962}"/>
          </ac:picMkLst>
        </pc:picChg>
        <pc:picChg chg="mod">
          <ac:chgData name="De Marinis, Roberta V." userId="dc24b251-f01b-455d-bf89-e2be86f657a2" providerId="ADAL" clId="{9EFB168F-D70C-449F-BBCC-81D1A8F940E2}" dt="2022-06-22T10:40:19.643" v="991"/>
          <ac:picMkLst>
            <pc:docMk/>
            <pc:sldMk cId="1559176851" sldId="2146847151"/>
            <ac:picMk id="503" creationId="{483656C5-7BF5-762B-FAC0-86982F36B870}"/>
          </ac:picMkLst>
        </pc:picChg>
        <pc:picChg chg="mod">
          <ac:chgData name="De Marinis, Roberta V." userId="dc24b251-f01b-455d-bf89-e2be86f657a2" providerId="ADAL" clId="{9EFB168F-D70C-449F-BBCC-81D1A8F940E2}" dt="2022-06-22T10:40:19.643" v="991"/>
          <ac:picMkLst>
            <pc:docMk/>
            <pc:sldMk cId="1559176851" sldId="2146847151"/>
            <ac:picMk id="504" creationId="{2FF34CE4-4491-6944-A3A4-45C88D6C16A7}"/>
          </ac:picMkLst>
        </pc:picChg>
        <pc:picChg chg="mod">
          <ac:chgData name="De Marinis, Roberta V." userId="dc24b251-f01b-455d-bf89-e2be86f657a2" providerId="ADAL" clId="{9EFB168F-D70C-449F-BBCC-81D1A8F940E2}" dt="2022-06-22T10:40:19.643" v="991"/>
          <ac:picMkLst>
            <pc:docMk/>
            <pc:sldMk cId="1559176851" sldId="2146847151"/>
            <ac:picMk id="505" creationId="{52D0CF3D-7722-0FF8-F346-C5829D8437F7}"/>
          </ac:picMkLst>
        </pc:picChg>
        <pc:picChg chg="mod">
          <ac:chgData name="De Marinis, Roberta V." userId="dc24b251-f01b-455d-bf89-e2be86f657a2" providerId="ADAL" clId="{9EFB168F-D70C-449F-BBCC-81D1A8F940E2}" dt="2022-06-22T10:40:19.643" v="991"/>
          <ac:picMkLst>
            <pc:docMk/>
            <pc:sldMk cId="1559176851" sldId="2146847151"/>
            <ac:picMk id="506" creationId="{1AB5E48A-DC37-671E-179F-C55333084BC3}"/>
          </ac:picMkLst>
        </pc:picChg>
        <pc:picChg chg="mod">
          <ac:chgData name="De Marinis, Roberta V." userId="dc24b251-f01b-455d-bf89-e2be86f657a2" providerId="ADAL" clId="{9EFB168F-D70C-449F-BBCC-81D1A8F940E2}" dt="2022-06-22T10:40:19.643" v="991"/>
          <ac:picMkLst>
            <pc:docMk/>
            <pc:sldMk cId="1559176851" sldId="2146847151"/>
            <ac:picMk id="507" creationId="{38CC855F-02B3-4D9A-17F1-5FAEF4019E28}"/>
          </ac:picMkLst>
        </pc:picChg>
        <pc:picChg chg="add mod">
          <ac:chgData name="De Marinis, Roberta V." userId="dc24b251-f01b-455d-bf89-e2be86f657a2" providerId="ADAL" clId="{9EFB168F-D70C-449F-BBCC-81D1A8F940E2}" dt="2022-06-22T10:40:32.450" v="994" actId="1076"/>
          <ac:picMkLst>
            <pc:docMk/>
            <pc:sldMk cId="1559176851" sldId="2146847151"/>
            <ac:picMk id="508" creationId="{CEC09B7D-A556-F95A-032F-614E6E6E5747}"/>
          </ac:picMkLst>
        </pc:picChg>
        <pc:picChg chg="add mod">
          <ac:chgData name="De Marinis, Roberta V." userId="dc24b251-f01b-455d-bf89-e2be86f657a2" providerId="ADAL" clId="{9EFB168F-D70C-449F-BBCC-81D1A8F940E2}" dt="2022-06-22T10:40:38.270" v="996" actId="1076"/>
          <ac:picMkLst>
            <pc:docMk/>
            <pc:sldMk cId="1559176851" sldId="2146847151"/>
            <ac:picMk id="509" creationId="{60080BB4-23C7-8CCA-74B6-C39161A04430}"/>
          </ac:picMkLst>
        </pc:picChg>
        <pc:picChg chg="mod">
          <ac:chgData name="De Marinis, Roberta V." userId="dc24b251-f01b-455d-bf89-e2be86f657a2" providerId="ADAL" clId="{9EFB168F-D70C-449F-BBCC-81D1A8F940E2}" dt="2022-06-22T10:41:19.124" v="997"/>
          <ac:picMkLst>
            <pc:docMk/>
            <pc:sldMk cId="1559176851" sldId="2146847151"/>
            <ac:picMk id="511" creationId="{E427E7E7-2311-D291-9DA8-6AC22D7ADEF3}"/>
          </ac:picMkLst>
        </pc:picChg>
        <pc:picChg chg="mod">
          <ac:chgData name="De Marinis, Roberta V." userId="dc24b251-f01b-455d-bf89-e2be86f657a2" providerId="ADAL" clId="{9EFB168F-D70C-449F-BBCC-81D1A8F940E2}" dt="2022-06-22T10:41:19.124" v="997"/>
          <ac:picMkLst>
            <pc:docMk/>
            <pc:sldMk cId="1559176851" sldId="2146847151"/>
            <ac:picMk id="512" creationId="{48EEB6F1-F2A2-A19D-2A15-8E9CC1193221}"/>
          </ac:picMkLst>
        </pc:picChg>
        <pc:picChg chg="mod">
          <ac:chgData name="De Marinis, Roberta V." userId="dc24b251-f01b-455d-bf89-e2be86f657a2" providerId="ADAL" clId="{9EFB168F-D70C-449F-BBCC-81D1A8F940E2}" dt="2022-06-22T10:41:19.124" v="997"/>
          <ac:picMkLst>
            <pc:docMk/>
            <pc:sldMk cId="1559176851" sldId="2146847151"/>
            <ac:picMk id="519" creationId="{8E092356-F718-0B4E-1218-399FE84C88B9}"/>
          </ac:picMkLst>
        </pc:picChg>
        <pc:picChg chg="mod">
          <ac:chgData name="De Marinis, Roberta V." userId="dc24b251-f01b-455d-bf89-e2be86f657a2" providerId="ADAL" clId="{9EFB168F-D70C-449F-BBCC-81D1A8F940E2}" dt="2022-06-22T10:41:19.124" v="997"/>
          <ac:picMkLst>
            <pc:docMk/>
            <pc:sldMk cId="1559176851" sldId="2146847151"/>
            <ac:picMk id="520" creationId="{C0D42147-45CC-017E-94EF-886E782B053A}"/>
          </ac:picMkLst>
        </pc:picChg>
        <pc:picChg chg="mod">
          <ac:chgData name="De Marinis, Roberta V." userId="dc24b251-f01b-455d-bf89-e2be86f657a2" providerId="ADAL" clId="{9EFB168F-D70C-449F-BBCC-81D1A8F940E2}" dt="2022-06-22T10:41:19.124" v="997"/>
          <ac:picMkLst>
            <pc:docMk/>
            <pc:sldMk cId="1559176851" sldId="2146847151"/>
            <ac:picMk id="521" creationId="{641AE46C-5899-42BF-3028-D18E6A7A1833}"/>
          </ac:picMkLst>
        </pc:picChg>
        <pc:picChg chg="mod">
          <ac:chgData name="De Marinis, Roberta V." userId="dc24b251-f01b-455d-bf89-e2be86f657a2" providerId="ADAL" clId="{9EFB168F-D70C-449F-BBCC-81D1A8F940E2}" dt="2022-06-22T10:41:19.124" v="997"/>
          <ac:picMkLst>
            <pc:docMk/>
            <pc:sldMk cId="1559176851" sldId="2146847151"/>
            <ac:picMk id="538" creationId="{8FF5A497-BF58-5EC9-7721-0BB99F360858}"/>
          </ac:picMkLst>
        </pc:picChg>
        <pc:picChg chg="mod">
          <ac:chgData name="De Marinis, Roberta V." userId="dc24b251-f01b-455d-bf89-e2be86f657a2" providerId="ADAL" clId="{9EFB168F-D70C-449F-BBCC-81D1A8F940E2}" dt="2022-06-22T10:41:19.124" v="997"/>
          <ac:picMkLst>
            <pc:docMk/>
            <pc:sldMk cId="1559176851" sldId="2146847151"/>
            <ac:picMk id="539" creationId="{2D5B164B-B14B-5001-AEFB-5D5155B07B99}"/>
          </ac:picMkLst>
        </pc:picChg>
        <pc:picChg chg="mod">
          <ac:chgData name="De Marinis, Roberta V." userId="dc24b251-f01b-455d-bf89-e2be86f657a2" providerId="ADAL" clId="{9EFB168F-D70C-449F-BBCC-81D1A8F940E2}" dt="2022-06-22T10:41:19.124" v="997"/>
          <ac:picMkLst>
            <pc:docMk/>
            <pc:sldMk cId="1559176851" sldId="2146847151"/>
            <ac:picMk id="540" creationId="{4CA21376-7017-836D-FA20-D316E525BBAB}"/>
          </ac:picMkLst>
        </pc:picChg>
        <pc:picChg chg="mod">
          <ac:chgData name="De Marinis, Roberta V." userId="dc24b251-f01b-455d-bf89-e2be86f657a2" providerId="ADAL" clId="{9EFB168F-D70C-449F-BBCC-81D1A8F940E2}" dt="2022-06-22T10:41:19.124" v="997"/>
          <ac:picMkLst>
            <pc:docMk/>
            <pc:sldMk cId="1559176851" sldId="2146847151"/>
            <ac:picMk id="541" creationId="{4D0972A2-13F7-C4BB-4888-AB03631C25CE}"/>
          </ac:picMkLst>
        </pc:picChg>
        <pc:picChg chg="mod">
          <ac:chgData name="De Marinis, Roberta V." userId="dc24b251-f01b-455d-bf89-e2be86f657a2" providerId="ADAL" clId="{9EFB168F-D70C-449F-BBCC-81D1A8F940E2}" dt="2022-06-22T10:41:19.124" v="997"/>
          <ac:picMkLst>
            <pc:docMk/>
            <pc:sldMk cId="1559176851" sldId="2146847151"/>
            <ac:picMk id="542" creationId="{2855DEE3-59DB-43DB-F6FE-FA7451694FE9}"/>
          </ac:picMkLst>
        </pc:picChg>
        <pc:picChg chg="mod">
          <ac:chgData name="De Marinis, Roberta V." userId="dc24b251-f01b-455d-bf89-e2be86f657a2" providerId="ADAL" clId="{9EFB168F-D70C-449F-BBCC-81D1A8F940E2}" dt="2022-06-22T10:41:19.124" v="997"/>
          <ac:picMkLst>
            <pc:docMk/>
            <pc:sldMk cId="1559176851" sldId="2146847151"/>
            <ac:picMk id="543" creationId="{5A15FCAC-045D-0C31-BE3D-98764A16E421}"/>
          </ac:picMkLst>
        </pc:picChg>
        <pc:picChg chg="mod">
          <ac:chgData name="De Marinis, Roberta V." userId="dc24b251-f01b-455d-bf89-e2be86f657a2" providerId="ADAL" clId="{9EFB168F-D70C-449F-BBCC-81D1A8F940E2}" dt="2022-06-22T10:41:19.124" v="997"/>
          <ac:picMkLst>
            <pc:docMk/>
            <pc:sldMk cId="1559176851" sldId="2146847151"/>
            <ac:picMk id="544" creationId="{D9BE0A4E-A0B7-6C6A-FB48-DF94ABC8441E}"/>
          </ac:picMkLst>
        </pc:picChg>
        <pc:picChg chg="mod">
          <ac:chgData name="De Marinis, Roberta V." userId="dc24b251-f01b-455d-bf89-e2be86f657a2" providerId="ADAL" clId="{9EFB168F-D70C-449F-BBCC-81D1A8F940E2}" dt="2022-06-22T10:41:19.124" v="997"/>
          <ac:picMkLst>
            <pc:docMk/>
            <pc:sldMk cId="1559176851" sldId="2146847151"/>
            <ac:picMk id="545" creationId="{76F91CF8-4365-7EA6-8D9D-DDE2B6B43069}"/>
          </ac:picMkLst>
        </pc:picChg>
        <pc:picChg chg="mod">
          <ac:chgData name="De Marinis, Roberta V." userId="dc24b251-f01b-455d-bf89-e2be86f657a2" providerId="ADAL" clId="{9EFB168F-D70C-449F-BBCC-81D1A8F940E2}" dt="2022-06-22T10:41:19.124" v="997"/>
          <ac:picMkLst>
            <pc:docMk/>
            <pc:sldMk cId="1559176851" sldId="2146847151"/>
            <ac:picMk id="546" creationId="{5D371298-8166-0312-C4A0-0F5FD23662BF}"/>
          </ac:picMkLst>
        </pc:picChg>
        <pc:picChg chg="mod">
          <ac:chgData name="De Marinis, Roberta V." userId="dc24b251-f01b-455d-bf89-e2be86f657a2" providerId="ADAL" clId="{9EFB168F-D70C-449F-BBCC-81D1A8F940E2}" dt="2022-06-22T10:41:19.124" v="997"/>
          <ac:picMkLst>
            <pc:docMk/>
            <pc:sldMk cId="1559176851" sldId="2146847151"/>
            <ac:picMk id="547" creationId="{9CA81C9A-6783-27E2-F355-D531E57C7B56}"/>
          </ac:picMkLst>
        </pc:picChg>
        <pc:picChg chg="mod">
          <ac:chgData name="De Marinis, Roberta V." userId="dc24b251-f01b-455d-bf89-e2be86f657a2" providerId="ADAL" clId="{9EFB168F-D70C-449F-BBCC-81D1A8F940E2}" dt="2022-06-22T10:41:19.124" v="997"/>
          <ac:picMkLst>
            <pc:docMk/>
            <pc:sldMk cId="1559176851" sldId="2146847151"/>
            <ac:picMk id="548" creationId="{26CF0ECD-76EE-77E4-F53A-68DE35D311DA}"/>
          </ac:picMkLst>
        </pc:picChg>
        <pc:picChg chg="mod">
          <ac:chgData name="De Marinis, Roberta V." userId="dc24b251-f01b-455d-bf89-e2be86f657a2" providerId="ADAL" clId="{9EFB168F-D70C-449F-BBCC-81D1A8F940E2}" dt="2022-06-22T10:41:19.124" v="997"/>
          <ac:picMkLst>
            <pc:docMk/>
            <pc:sldMk cId="1559176851" sldId="2146847151"/>
            <ac:picMk id="549" creationId="{6D5B9AE8-E1DE-9767-8100-6E22EF5B35C6}"/>
          </ac:picMkLst>
        </pc:picChg>
        <pc:picChg chg="mod">
          <ac:chgData name="De Marinis, Roberta V." userId="dc24b251-f01b-455d-bf89-e2be86f657a2" providerId="ADAL" clId="{9EFB168F-D70C-449F-BBCC-81D1A8F940E2}" dt="2022-06-22T10:41:19.124" v="997"/>
          <ac:picMkLst>
            <pc:docMk/>
            <pc:sldMk cId="1559176851" sldId="2146847151"/>
            <ac:picMk id="550" creationId="{8F272B97-E532-F83A-4AF4-9E4D03F8C651}"/>
          </ac:picMkLst>
        </pc:picChg>
        <pc:picChg chg="mod">
          <ac:chgData name="De Marinis, Roberta V." userId="dc24b251-f01b-455d-bf89-e2be86f657a2" providerId="ADAL" clId="{9EFB168F-D70C-449F-BBCC-81D1A8F940E2}" dt="2022-06-22T10:41:19.124" v="997"/>
          <ac:picMkLst>
            <pc:docMk/>
            <pc:sldMk cId="1559176851" sldId="2146847151"/>
            <ac:picMk id="551" creationId="{A9CFC68C-A614-67AD-0EF4-F383BD866F7C}"/>
          </ac:picMkLst>
        </pc:picChg>
        <pc:picChg chg="mod">
          <ac:chgData name="De Marinis, Roberta V." userId="dc24b251-f01b-455d-bf89-e2be86f657a2" providerId="ADAL" clId="{9EFB168F-D70C-449F-BBCC-81D1A8F940E2}" dt="2022-06-22T10:41:19.124" v="997"/>
          <ac:picMkLst>
            <pc:docMk/>
            <pc:sldMk cId="1559176851" sldId="2146847151"/>
            <ac:picMk id="552" creationId="{C4C6D077-EF70-E3E1-6B92-F427655CD582}"/>
          </ac:picMkLst>
        </pc:picChg>
        <pc:picChg chg="mod">
          <ac:chgData name="De Marinis, Roberta V." userId="dc24b251-f01b-455d-bf89-e2be86f657a2" providerId="ADAL" clId="{9EFB168F-D70C-449F-BBCC-81D1A8F940E2}" dt="2022-06-22T10:41:19.124" v="997"/>
          <ac:picMkLst>
            <pc:docMk/>
            <pc:sldMk cId="1559176851" sldId="2146847151"/>
            <ac:picMk id="553" creationId="{6B59601E-39CB-C44B-CFBE-C1866CAC4532}"/>
          </ac:picMkLst>
        </pc:picChg>
        <pc:picChg chg="mod">
          <ac:chgData name="De Marinis, Roberta V." userId="dc24b251-f01b-455d-bf89-e2be86f657a2" providerId="ADAL" clId="{9EFB168F-D70C-449F-BBCC-81D1A8F940E2}" dt="2022-06-22T10:41:19.124" v="997"/>
          <ac:picMkLst>
            <pc:docMk/>
            <pc:sldMk cId="1559176851" sldId="2146847151"/>
            <ac:picMk id="554" creationId="{F712942A-9DA7-813A-0854-44B011DC1781}"/>
          </ac:picMkLst>
        </pc:picChg>
        <pc:picChg chg="mod">
          <ac:chgData name="De Marinis, Roberta V." userId="dc24b251-f01b-455d-bf89-e2be86f657a2" providerId="ADAL" clId="{9EFB168F-D70C-449F-BBCC-81D1A8F940E2}" dt="2022-06-22T10:41:19.124" v="997"/>
          <ac:picMkLst>
            <pc:docMk/>
            <pc:sldMk cId="1559176851" sldId="2146847151"/>
            <ac:picMk id="560" creationId="{23CA3F75-91AA-6F22-4FF8-DFBBCB85E239}"/>
          </ac:picMkLst>
        </pc:picChg>
        <pc:picChg chg="mod">
          <ac:chgData name="De Marinis, Roberta V." userId="dc24b251-f01b-455d-bf89-e2be86f657a2" providerId="ADAL" clId="{9EFB168F-D70C-449F-BBCC-81D1A8F940E2}" dt="2022-06-22T10:41:19.124" v="997"/>
          <ac:picMkLst>
            <pc:docMk/>
            <pc:sldMk cId="1559176851" sldId="2146847151"/>
            <ac:picMk id="561" creationId="{597E3C5A-16CA-F222-F5D8-8D80F4A0A81F}"/>
          </ac:picMkLst>
        </pc:picChg>
        <pc:picChg chg="mod">
          <ac:chgData name="De Marinis, Roberta V." userId="dc24b251-f01b-455d-bf89-e2be86f657a2" providerId="ADAL" clId="{9EFB168F-D70C-449F-BBCC-81D1A8F940E2}" dt="2022-06-22T10:41:19.124" v="997"/>
          <ac:picMkLst>
            <pc:docMk/>
            <pc:sldMk cId="1559176851" sldId="2146847151"/>
            <ac:picMk id="562" creationId="{70E51897-2085-87D0-49F0-51F4211198DC}"/>
          </ac:picMkLst>
        </pc:picChg>
        <pc:picChg chg="mod">
          <ac:chgData name="De Marinis, Roberta V." userId="dc24b251-f01b-455d-bf89-e2be86f657a2" providerId="ADAL" clId="{9EFB168F-D70C-449F-BBCC-81D1A8F940E2}" dt="2022-06-22T10:41:19.124" v="997"/>
          <ac:picMkLst>
            <pc:docMk/>
            <pc:sldMk cId="1559176851" sldId="2146847151"/>
            <ac:picMk id="563" creationId="{1037A4B8-D29A-41D8-47EA-3404EDF69CFB}"/>
          </ac:picMkLst>
        </pc:picChg>
        <pc:picChg chg="mod">
          <ac:chgData name="De Marinis, Roberta V." userId="dc24b251-f01b-455d-bf89-e2be86f657a2" providerId="ADAL" clId="{9EFB168F-D70C-449F-BBCC-81D1A8F940E2}" dt="2022-06-22T10:41:19.124" v="997"/>
          <ac:picMkLst>
            <pc:docMk/>
            <pc:sldMk cId="1559176851" sldId="2146847151"/>
            <ac:picMk id="564" creationId="{21F918D8-C950-646B-C23D-D3E46C73E405}"/>
          </ac:picMkLst>
        </pc:picChg>
        <pc:picChg chg="mod">
          <ac:chgData name="De Marinis, Roberta V." userId="dc24b251-f01b-455d-bf89-e2be86f657a2" providerId="ADAL" clId="{9EFB168F-D70C-449F-BBCC-81D1A8F940E2}" dt="2022-06-22T10:41:19.124" v="997"/>
          <ac:picMkLst>
            <pc:docMk/>
            <pc:sldMk cId="1559176851" sldId="2146847151"/>
            <ac:picMk id="567" creationId="{6F3FA39C-6449-72CF-CF88-B1E990612FDC}"/>
          </ac:picMkLst>
        </pc:picChg>
        <pc:picChg chg="mod">
          <ac:chgData name="De Marinis, Roberta V." userId="dc24b251-f01b-455d-bf89-e2be86f657a2" providerId="ADAL" clId="{9EFB168F-D70C-449F-BBCC-81D1A8F940E2}" dt="2022-06-22T10:41:19.124" v="997"/>
          <ac:picMkLst>
            <pc:docMk/>
            <pc:sldMk cId="1559176851" sldId="2146847151"/>
            <ac:picMk id="568" creationId="{A81C5647-DB85-91EC-4073-D8484433FAA6}"/>
          </ac:picMkLst>
        </pc:picChg>
        <pc:picChg chg="mod">
          <ac:chgData name="De Marinis, Roberta V." userId="dc24b251-f01b-455d-bf89-e2be86f657a2" providerId="ADAL" clId="{9EFB168F-D70C-449F-BBCC-81D1A8F940E2}" dt="2022-06-22T10:41:19.124" v="997"/>
          <ac:picMkLst>
            <pc:docMk/>
            <pc:sldMk cId="1559176851" sldId="2146847151"/>
            <ac:picMk id="569" creationId="{87716F1F-38E3-F5A1-5F78-4C2ABEB1FC5C}"/>
          </ac:picMkLst>
        </pc:picChg>
        <pc:picChg chg="mod">
          <ac:chgData name="De Marinis, Roberta V." userId="dc24b251-f01b-455d-bf89-e2be86f657a2" providerId="ADAL" clId="{9EFB168F-D70C-449F-BBCC-81D1A8F940E2}" dt="2022-06-22T10:41:19.124" v="997"/>
          <ac:picMkLst>
            <pc:docMk/>
            <pc:sldMk cId="1559176851" sldId="2146847151"/>
            <ac:picMk id="570" creationId="{5B37B94C-DA75-5EEF-F23A-4A84586EA1A2}"/>
          </ac:picMkLst>
        </pc:picChg>
        <pc:picChg chg="mod">
          <ac:chgData name="De Marinis, Roberta V." userId="dc24b251-f01b-455d-bf89-e2be86f657a2" providerId="ADAL" clId="{9EFB168F-D70C-449F-BBCC-81D1A8F940E2}" dt="2022-06-22T10:41:19.124" v="997"/>
          <ac:picMkLst>
            <pc:docMk/>
            <pc:sldMk cId="1559176851" sldId="2146847151"/>
            <ac:picMk id="571" creationId="{A5D15512-2E67-CD10-88E6-681BB80DE945}"/>
          </ac:picMkLst>
        </pc:picChg>
        <pc:picChg chg="mod">
          <ac:chgData name="De Marinis, Roberta V." userId="dc24b251-f01b-455d-bf89-e2be86f657a2" providerId="ADAL" clId="{9EFB168F-D70C-449F-BBCC-81D1A8F940E2}" dt="2022-06-22T10:41:19.124" v="997"/>
          <ac:picMkLst>
            <pc:docMk/>
            <pc:sldMk cId="1559176851" sldId="2146847151"/>
            <ac:picMk id="572" creationId="{1DD82309-D8F2-2624-25F9-291CEB80FCD5}"/>
          </ac:picMkLst>
        </pc:picChg>
        <pc:picChg chg="mod">
          <ac:chgData name="De Marinis, Roberta V." userId="dc24b251-f01b-455d-bf89-e2be86f657a2" providerId="ADAL" clId="{9EFB168F-D70C-449F-BBCC-81D1A8F940E2}" dt="2022-06-22T10:41:19.124" v="997"/>
          <ac:picMkLst>
            <pc:docMk/>
            <pc:sldMk cId="1559176851" sldId="2146847151"/>
            <ac:picMk id="573" creationId="{033B0533-07D2-9A35-C71B-DE3DF9BD1817}"/>
          </ac:picMkLst>
        </pc:picChg>
        <pc:picChg chg="mod">
          <ac:chgData name="De Marinis, Roberta V." userId="dc24b251-f01b-455d-bf89-e2be86f657a2" providerId="ADAL" clId="{9EFB168F-D70C-449F-BBCC-81D1A8F940E2}" dt="2022-06-22T10:41:19.124" v="997"/>
          <ac:picMkLst>
            <pc:docMk/>
            <pc:sldMk cId="1559176851" sldId="2146847151"/>
            <ac:picMk id="574" creationId="{2C108A84-499B-26B4-A0E1-D3D8AC7368C3}"/>
          </ac:picMkLst>
        </pc:picChg>
        <pc:picChg chg="mod">
          <ac:chgData name="De Marinis, Roberta V." userId="dc24b251-f01b-455d-bf89-e2be86f657a2" providerId="ADAL" clId="{9EFB168F-D70C-449F-BBCC-81D1A8F940E2}" dt="2022-06-22T10:41:19.124" v="997"/>
          <ac:picMkLst>
            <pc:docMk/>
            <pc:sldMk cId="1559176851" sldId="2146847151"/>
            <ac:picMk id="575" creationId="{ABE09A0A-04D6-7098-0E37-4E4AAD8CCAAA}"/>
          </ac:picMkLst>
        </pc:picChg>
        <pc:picChg chg="mod">
          <ac:chgData name="De Marinis, Roberta V." userId="dc24b251-f01b-455d-bf89-e2be86f657a2" providerId="ADAL" clId="{9EFB168F-D70C-449F-BBCC-81D1A8F940E2}" dt="2022-06-22T10:41:19.124" v="997"/>
          <ac:picMkLst>
            <pc:docMk/>
            <pc:sldMk cId="1559176851" sldId="2146847151"/>
            <ac:picMk id="576" creationId="{80F807CE-B185-A368-CF51-49824DF1FB0D}"/>
          </ac:picMkLst>
        </pc:picChg>
        <pc:picChg chg="mod">
          <ac:chgData name="De Marinis, Roberta V." userId="dc24b251-f01b-455d-bf89-e2be86f657a2" providerId="ADAL" clId="{9EFB168F-D70C-449F-BBCC-81D1A8F940E2}" dt="2022-06-22T10:41:19.124" v="997"/>
          <ac:picMkLst>
            <pc:docMk/>
            <pc:sldMk cId="1559176851" sldId="2146847151"/>
            <ac:picMk id="577" creationId="{AA223B2D-960D-1DFA-7B0D-A95E40F11CE6}"/>
          </ac:picMkLst>
        </pc:picChg>
        <pc:picChg chg="mod">
          <ac:chgData name="De Marinis, Roberta V." userId="dc24b251-f01b-455d-bf89-e2be86f657a2" providerId="ADAL" clId="{9EFB168F-D70C-449F-BBCC-81D1A8F940E2}" dt="2022-06-22T10:41:19.124" v="997"/>
          <ac:picMkLst>
            <pc:docMk/>
            <pc:sldMk cId="1559176851" sldId="2146847151"/>
            <ac:picMk id="578" creationId="{EF5274C6-910F-45C3-8863-EB6D7AAA59E8}"/>
          </ac:picMkLst>
        </pc:picChg>
        <pc:picChg chg="mod">
          <ac:chgData name="De Marinis, Roberta V." userId="dc24b251-f01b-455d-bf89-e2be86f657a2" providerId="ADAL" clId="{9EFB168F-D70C-449F-BBCC-81D1A8F940E2}" dt="2022-06-22T10:41:19.124" v="997"/>
          <ac:picMkLst>
            <pc:docMk/>
            <pc:sldMk cId="1559176851" sldId="2146847151"/>
            <ac:picMk id="579" creationId="{9F76B81F-3467-120B-F88E-1A4E04E11103}"/>
          </ac:picMkLst>
        </pc:picChg>
        <pc:picChg chg="mod">
          <ac:chgData name="De Marinis, Roberta V." userId="dc24b251-f01b-455d-bf89-e2be86f657a2" providerId="ADAL" clId="{9EFB168F-D70C-449F-BBCC-81D1A8F940E2}" dt="2022-06-22T10:41:19.124" v="997"/>
          <ac:picMkLst>
            <pc:docMk/>
            <pc:sldMk cId="1559176851" sldId="2146847151"/>
            <ac:picMk id="580" creationId="{66BB6286-1834-3D8A-D6B4-74604CCF079C}"/>
          </ac:picMkLst>
        </pc:picChg>
        <pc:picChg chg="mod">
          <ac:chgData name="De Marinis, Roberta V." userId="dc24b251-f01b-455d-bf89-e2be86f657a2" providerId="ADAL" clId="{9EFB168F-D70C-449F-BBCC-81D1A8F940E2}" dt="2022-06-22T10:41:19.124" v="997"/>
          <ac:picMkLst>
            <pc:docMk/>
            <pc:sldMk cId="1559176851" sldId="2146847151"/>
            <ac:picMk id="581" creationId="{ED604FCF-F8ED-F328-9794-378004D0D471}"/>
          </ac:picMkLst>
        </pc:picChg>
        <pc:picChg chg="mod">
          <ac:chgData name="De Marinis, Roberta V." userId="dc24b251-f01b-455d-bf89-e2be86f657a2" providerId="ADAL" clId="{9EFB168F-D70C-449F-BBCC-81D1A8F940E2}" dt="2022-06-22T10:41:19.124" v="997"/>
          <ac:picMkLst>
            <pc:docMk/>
            <pc:sldMk cId="1559176851" sldId="2146847151"/>
            <ac:picMk id="582" creationId="{0987CE0C-7F70-6EE3-D155-155269CF936E}"/>
          </ac:picMkLst>
        </pc:picChg>
        <pc:picChg chg="mod">
          <ac:chgData name="De Marinis, Roberta V." userId="dc24b251-f01b-455d-bf89-e2be86f657a2" providerId="ADAL" clId="{9EFB168F-D70C-449F-BBCC-81D1A8F940E2}" dt="2022-06-22T10:41:19.124" v="997"/>
          <ac:picMkLst>
            <pc:docMk/>
            <pc:sldMk cId="1559176851" sldId="2146847151"/>
            <ac:picMk id="583" creationId="{01AE1531-05B4-89FF-43A5-BA45197376DF}"/>
          </ac:picMkLst>
        </pc:picChg>
        <pc:picChg chg="mod">
          <ac:chgData name="De Marinis, Roberta V." userId="dc24b251-f01b-455d-bf89-e2be86f657a2" providerId="ADAL" clId="{9EFB168F-D70C-449F-BBCC-81D1A8F940E2}" dt="2022-06-22T10:41:19.124" v="997"/>
          <ac:picMkLst>
            <pc:docMk/>
            <pc:sldMk cId="1559176851" sldId="2146847151"/>
            <ac:picMk id="584" creationId="{C8E5D9E4-A36C-47B6-AEFA-C468CB1C6ED0}"/>
          </ac:picMkLst>
        </pc:picChg>
        <pc:picChg chg="mod">
          <ac:chgData name="De Marinis, Roberta V." userId="dc24b251-f01b-455d-bf89-e2be86f657a2" providerId="ADAL" clId="{9EFB168F-D70C-449F-BBCC-81D1A8F940E2}" dt="2022-06-22T10:41:19.124" v="997"/>
          <ac:picMkLst>
            <pc:docMk/>
            <pc:sldMk cId="1559176851" sldId="2146847151"/>
            <ac:picMk id="585" creationId="{08D55025-5D29-AE0C-5113-67054997AAED}"/>
          </ac:picMkLst>
        </pc:picChg>
        <pc:picChg chg="mod">
          <ac:chgData name="De Marinis, Roberta V." userId="dc24b251-f01b-455d-bf89-e2be86f657a2" providerId="ADAL" clId="{9EFB168F-D70C-449F-BBCC-81D1A8F940E2}" dt="2022-06-22T10:41:19.124" v="997"/>
          <ac:picMkLst>
            <pc:docMk/>
            <pc:sldMk cId="1559176851" sldId="2146847151"/>
            <ac:picMk id="586" creationId="{D70BD9ED-0AF7-50A8-69AE-908961ECAE03}"/>
          </ac:picMkLst>
        </pc:picChg>
        <pc:picChg chg="add del mod">
          <ac:chgData name="De Marinis, Roberta V." userId="dc24b251-f01b-455d-bf89-e2be86f657a2" providerId="ADAL" clId="{9EFB168F-D70C-449F-BBCC-81D1A8F940E2}" dt="2022-06-22T10:41:21.019" v="998"/>
          <ac:picMkLst>
            <pc:docMk/>
            <pc:sldMk cId="1559176851" sldId="2146847151"/>
            <ac:picMk id="587" creationId="{BCB35523-AAA5-FD63-8FEB-5B148C5A1F94}"/>
          </ac:picMkLst>
        </pc:picChg>
        <pc:picChg chg="mod">
          <ac:chgData name="De Marinis, Roberta V." userId="dc24b251-f01b-455d-bf89-e2be86f657a2" providerId="ADAL" clId="{9EFB168F-D70C-449F-BBCC-81D1A8F940E2}" dt="2022-06-22T10:41:30.477" v="999"/>
          <ac:picMkLst>
            <pc:docMk/>
            <pc:sldMk cId="1559176851" sldId="2146847151"/>
            <ac:picMk id="589" creationId="{7D36AF35-737D-7A23-9F55-02E26554183F}"/>
          </ac:picMkLst>
        </pc:picChg>
        <pc:picChg chg="mod">
          <ac:chgData name="De Marinis, Roberta V." userId="dc24b251-f01b-455d-bf89-e2be86f657a2" providerId="ADAL" clId="{9EFB168F-D70C-449F-BBCC-81D1A8F940E2}" dt="2022-06-22T10:41:30.477" v="999"/>
          <ac:picMkLst>
            <pc:docMk/>
            <pc:sldMk cId="1559176851" sldId="2146847151"/>
            <ac:picMk id="590" creationId="{E914E53B-CA27-BB5D-140C-5253857057A4}"/>
          </ac:picMkLst>
        </pc:picChg>
        <pc:picChg chg="mod">
          <ac:chgData name="De Marinis, Roberta V." userId="dc24b251-f01b-455d-bf89-e2be86f657a2" providerId="ADAL" clId="{9EFB168F-D70C-449F-BBCC-81D1A8F940E2}" dt="2022-06-22T10:41:30.477" v="999"/>
          <ac:picMkLst>
            <pc:docMk/>
            <pc:sldMk cId="1559176851" sldId="2146847151"/>
            <ac:picMk id="597" creationId="{B09167C4-08E7-2F41-9D38-29ADCA62C342}"/>
          </ac:picMkLst>
        </pc:picChg>
        <pc:picChg chg="mod">
          <ac:chgData name="De Marinis, Roberta V." userId="dc24b251-f01b-455d-bf89-e2be86f657a2" providerId="ADAL" clId="{9EFB168F-D70C-449F-BBCC-81D1A8F940E2}" dt="2022-06-22T10:41:30.477" v="999"/>
          <ac:picMkLst>
            <pc:docMk/>
            <pc:sldMk cId="1559176851" sldId="2146847151"/>
            <ac:picMk id="598" creationId="{AE817BE5-0EE0-238D-A2F4-9EAC35FF52F4}"/>
          </ac:picMkLst>
        </pc:picChg>
        <pc:picChg chg="mod">
          <ac:chgData name="De Marinis, Roberta V." userId="dc24b251-f01b-455d-bf89-e2be86f657a2" providerId="ADAL" clId="{9EFB168F-D70C-449F-BBCC-81D1A8F940E2}" dt="2022-06-22T10:41:30.477" v="999"/>
          <ac:picMkLst>
            <pc:docMk/>
            <pc:sldMk cId="1559176851" sldId="2146847151"/>
            <ac:picMk id="599" creationId="{68D2D6EC-BAD1-6142-BDBD-66968383D4BA}"/>
          </ac:picMkLst>
        </pc:picChg>
        <pc:picChg chg="mod">
          <ac:chgData name="De Marinis, Roberta V." userId="dc24b251-f01b-455d-bf89-e2be86f657a2" providerId="ADAL" clId="{9EFB168F-D70C-449F-BBCC-81D1A8F940E2}" dt="2022-06-22T10:41:30.477" v="999"/>
          <ac:picMkLst>
            <pc:docMk/>
            <pc:sldMk cId="1559176851" sldId="2146847151"/>
            <ac:picMk id="616" creationId="{5C92358F-7110-992F-FBF0-912527A2BCF7}"/>
          </ac:picMkLst>
        </pc:picChg>
        <pc:picChg chg="mod">
          <ac:chgData name="De Marinis, Roberta V." userId="dc24b251-f01b-455d-bf89-e2be86f657a2" providerId="ADAL" clId="{9EFB168F-D70C-449F-BBCC-81D1A8F940E2}" dt="2022-06-22T10:41:30.477" v="999"/>
          <ac:picMkLst>
            <pc:docMk/>
            <pc:sldMk cId="1559176851" sldId="2146847151"/>
            <ac:picMk id="617" creationId="{7662C3F3-58A5-5180-D576-AD4C2CAC0DE0}"/>
          </ac:picMkLst>
        </pc:picChg>
        <pc:picChg chg="mod">
          <ac:chgData name="De Marinis, Roberta V." userId="dc24b251-f01b-455d-bf89-e2be86f657a2" providerId="ADAL" clId="{9EFB168F-D70C-449F-BBCC-81D1A8F940E2}" dt="2022-06-22T10:41:30.477" v="999"/>
          <ac:picMkLst>
            <pc:docMk/>
            <pc:sldMk cId="1559176851" sldId="2146847151"/>
            <ac:picMk id="618" creationId="{0C016711-53FE-951F-3C01-C819988CB30A}"/>
          </ac:picMkLst>
        </pc:picChg>
        <pc:picChg chg="mod">
          <ac:chgData name="De Marinis, Roberta V." userId="dc24b251-f01b-455d-bf89-e2be86f657a2" providerId="ADAL" clId="{9EFB168F-D70C-449F-BBCC-81D1A8F940E2}" dt="2022-06-22T10:41:30.477" v="999"/>
          <ac:picMkLst>
            <pc:docMk/>
            <pc:sldMk cId="1559176851" sldId="2146847151"/>
            <ac:picMk id="619" creationId="{510A78FC-070D-33BD-F048-56FDDA8E31E6}"/>
          </ac:picMkLst>
        </pc:picChg>
        <pc:picChg chg="mod">
          <ac:chgData name="De Marinis, Roberta V." userId="dc24b251-f01b-455d-bf89-e2be86f657a2" providerId="ADAL" clId="{9EFB168F-D70C-449F-BBCC-81D1A8F940E2}" dt="2022-06-22T10:41:30.477" v="999"/>
          <ac:picMkLst>
            <pc:docMk/>
            <pc:sldMk cId="1559176851" sldId="2146847151"/>
            <ac:picMk id="620" creationId="{1A74AB47-E38D-A53F-970F-7810E7A0C42B}"/>
          </ac:picMkLst>
        </pc:picChg>
        <pc:picChg chg="mod">
          <ac:chgData name="De Marinis, Roberta V." userId="dc24b251-f01b-455d-bf89-e2be86f657a2" providerId="ADAL" clId="{9EFB168F-D70C-449F-BBCC-81D1A8F940E2}" dt="2022-06-22T10:41:30.477" v="999"/>
          <ac:picMkLst>
            <pc:docMk/>
            <pc:sldMk cId="1559176851" sldId="2146847151"/>
            <ac:picMk id="621" creationId="{31809A2F-B1BF-5E54-1871-14B3B6337F43}"/>
          </ac:picMkLst>
        </pc:picChg>
        <pc:picChg chg="mod">
          <ac:chgData name="De Marinis, Roberta V." userId="dc24b251-f01b-455d-bf89-e2be86f657a2" providerId="ADAL" clId="{9EFB168F-D70C-449F-BBCC-81D1A8F940E2}" dt="2022-06-22T10:41:30.477" v="999"/>
          <ac:picMkLst>
            <pc:docMk/>
            <pc:sldMk cId="1559176851" sldId="2146847151"/>
            <ac:picMk id="622" creationId="{BC979C08-9D9F-C4A2-F61B-3823F2AF24F1}"/>
          </ac:picMkLst>
        </pc:picChg>
        <pc:picChg chg="mod">
          <ac:chgData name="De Marinis, Roberta V." userId="dc24b251-f01b-455d-bf89-e2be86f657a2" providerId="ADAL" clId="{9EFB168F-D70C-449F-BBCC-81D1A8F940E2}" dt="2022-06-22T10:41:30.477" v="999"/>
          <ac:picMkLst>
            <pc:docMk/>
            <pc:sldMk cId="1559176851" sldId="2146847151"/>
            <ac:picMk id="623" creationId="{4333FF8B-ABEA-8F09-2534-9A5DBA2884A7}"/>
          </ac:picMkLst>
        </pc:picChg>
        <pc:picChg chg="mod">
          <ac:chgData name="De Marinis, Roberta V." userId="dc24b251-f01b-455d-bf89-e2be86f657a2" providerId="ADAL" clId="{9EFB168F-D70C-449F-BBCC-81D1A8F940E2}" dt="2022-06-22T10:41:30.477" v="999"/>
          <ac:picMkLst>
            <pc:docMk/>
            <pc:sldMk cId="1559176851" sldId="2146847151"/>
            <ac:picMk id="624" creationId="{3C6FB227-F62F-48EC-FA70-6094E3DF42CA}"/>
          </ac:picMkLst>
        </pc:picChg>
        <pc:picChg chg="mod">
          <ac:chgData name="De Marinis, Roberta V." userId="dc24b251-f01b-455d-bf89-e2be86f657a2" providerId="ADAL" clId="{9EFB168F-D70C-449F-BBCC-81D1A8F940E2}" dt="2022-06-22T10:41:30.477" v="999"/>
          <ac:picMkLst>
            <pc:docMk/>
            <pc:sldMk cId="1559176851" sldId="2146847151"/>
            <ac:picMk id="625" creationId="{25D8D1F5-977F-D12B-DAC7-1321CB4B5F14}"/>
          </ac:picMkLst>
        </pc:picChg>
        <pc:picChg chg="mod">
          <ac:chgData name="De Marinis, Roberta V." userId="dc24b251-f01b-455d-bf89-e2be86f657a2" providerId="ADAL" clId="{9EFB168F-D70C-449F-BBCC-81D1A8F940E2}" dt="2022-06-22T10:41:30.477" v="999"/>
          <ac:picMkLst>
            <pc:docMk/>
            <pc:sldMk cId="1559176851" sldId="2146847151"/>
            <ac:picMk id="626" creationId="{B598F6A5-E80A-15E8-EE7C-058E810413DF}"/>
          </ac:picMkLst>
        </pc:picChg>
        <pc:picChg chg="mod">
          <ac:chgData name="De Marinis, Roberta V." userId="dc24b251-f01b-455d-bf89-e2be86f657a2" providerId="ADAL" clId="{9EFB168F-D70C-449F-BBCC-81D1A8F940E2}" dt="2022-06-22T10:41:30.477" v="999"/>
          <ac:picMkLst>
            <pc:docMk/>
            <pc:sldMk cId="1559176851" sldId="2146847151"/>
            <ac:picMk id="627" creationId="{25FB0F60-DBEE-3142-CB01-445A1E430016}"/>
          </ac:picMkLst>
        </pc:picChg>
        <pc:picChg chg="mod">
          <ac:chgData name="De Marinis, Roberta V." userId="dc24b251-f01b-455d-bf89-e2be86f657a2" providerId="ADAL" clId="{9EFB168F-D70C-449F-BBCC-81D1A8F940E2}" dt="2022-06-22T10:41:30.477" v="999"/>
          <ac:picMkLst>
            <pc:docMk/>
            <pc:sldMk cId="1559176851" sldId="2146847151"/>
            <ac:picMk id="628" creationId="{E7BA81FF-BAE9-6C14-3616-F98231D6B06F}"/>
          </ac:picMkLst>
        </pc:picChg>
        <pc:picChg chg="mod">
          <ac:chgData name="De Marinis, Roberta V." userId="dc24b251-f01b-455d-bf89-e2be86f657a2" providerId="ADAL" clId="{9EFB168F-D70C-449F-BBCC-81D1A8F940E2}" dt="2022-06-22T10:41:30.477" v="999"/>
          <ac:picMkLst>
            <pc:docMk/>
            <pc:sldMk cId="1559176851" sldId="2146847151"/>
            <ac:picMk id="629" creationId="{8AC53AB5-0596-B18F-DBCC-FB077827EC4A}"/>
          </ac:picMkLst>
        </pc:picChg>
        <pc:picChg chg="mod">
          <ac:chgData name="De Marinis, Roberta V." userId="dc24b251-f01b-455d-bf89-e2be86f657a2" providerId="ADAL" clId="{9EFB168F-D70C-449F-BBCC-81D1A8F940E2}" dt="2022-06-22T10:41:30.477" v="999"/>
          <ac:picMkLst>
            <pc:docMk/>
            <pc:sldMk cId="1559176851" sldId="2146847151"/>
            <ac:picMk id="630" creationId="{4BB08731-41FC-199B-0458-C73DFED14CE0}"/>
          </ac:picMkLst>
        </pc:picChg>
        <pc:picChg chg="mod">
          <ac:chgData name="De Marinis, Roberta V." userId="dc24b251-f01b-455d-bf89-e2be86f657a2" providerId="ADAL" clId="{9EFB168F-D70C-449F-BBCC-81D1A8F940E2}" dt="2022-06-22T10:41:30.477" v="999"/>
          <ac:picMkLst>
            <pc:docMk/>
            <pc:sldMk cId="1559176851" sldId="2146847151"/>
            <ac:picMk id="631" creationId="{68D5DBF0-CC14-52D0-53A7-EE3ABA6A9FA1}"/>
          </ac:picMkLst>
        </pc:picChg>
        <pc:picChg chg="mod">
          <ac:chgData name="De Marinis, Roberta V." userId="dc24b251-f01b-455d-bf89-e2be86f657a2" providerId="ADAL" clId="{9EFB168F-D70C-449F-BBCC-81D1A8F940E2}" dt="2022-06-22T10:41:30.477" v="999"/>
          <ac:picMkLst>
            <pc:docMk/>
            <pc:sldMk cId="1559176851" sldId="2146847151"/>
            <ac:picMk id="632" creationId="{87E6CD62-F6C6-E2DC-E2ED-2B8F99C7DAD7}"/>
          </ac:picMkLst>
        </pc:picChg>
        <pc:picChg chg="mod">
          <ac:chgData name="De Marinis, Roberta V." userId="dc24b251-f01b-455d-bf89-e2be86f657a2" providerId="ADAL" clId="{9EFB168F-D70C-449F-BBCC-81D1A8F940E2}" dt="2022-06-22T10:41:30.477" v="999"/>
          <ac:picMkLst>
            <pc:docMk/>
            <pc:sldMk cId="1559176851" sldId="2146847151"/>
            <ac:picMk id="638" creationId="{22CDE0DB-34DF-FBCE-AA59-1F92B6A9375F}"/>
          </ac:picMkLst>
        </pc:picChg>
        <pc:picChg chg="mod">
          <ac:chgData name="De Marinis, Roberta V." userId="dc24b251-f01b-455d-bf89-e2be86f657a2" providerId="ADAL" clId="{9EFB168F-D70C-449F-BBCC-81D1A8F940E2}" dt="2022-06-22T10:41:30.477" v="999"/>
          <ac:picMkLst>
            <pc:docMk/>
            <pc:sldMk cId="1559176851" sldId="2146847151"/>
            <ac:picMk id="639" creationId="{FE0F2219-B30A-7D2A-3D73-9AD5AA530B65}"/>
          </ac:picMkLst>
        </pc:picChg>
        <pc:picChg chg="mod">
          <ac:chgData name="De Marinis, Roberta V." userId="dc24b251-f01b-455d-bf89-e2be86f657a2" providerId="ADAL" clId="{9EFB168F-D70C-449F-BBCC-81D1A8F940E2}" dt="2022-06-22T10:41:30.477" v="999"/>
          <ac:picMkLst>
            <pc:docMk/>
            <pc:sldMk cId="1559176851" sldId="2146847151"/>
            <ac:picMk id="640" creationId="{3427C22C-DCC0-30D3-2281-38D524BBB30A}"/>
          </ac:picMkLst>
        </pc:picChg>
        <pc:picChg chg="mod">
          <ac:chgData name="De Marinis, Roberta V." userId="dc24b251-f01b-455d-bf89-e2be86f657a2" providerId="ADAL" clId="{9EFB168F-D70C-449F-BBCC-81D1A8F940E2}" dt="2022-06-22T10:41:30.477" v="999"/>
          <ac:picMkLst>
            <pc:docMk/>
            <pc:sldMk cId="1559176851" sldId="2146847151"/>
            <ac:picMk id="641" creationId="{ED1673CD-89BA-AAAD-444B-3EDE37E9C5FA}"/>
          </ac:picMkLst>
        </pc:picChg>
        <pc:picChg chg="mod">
          <ac:chgData name="De Marinis, Roberta V." userId="dc24b251-f01b-455d-bf89-e2be86f657a2" providerId="ADAL" clId="{9EFB168F-D70C-449F-BBCC-81D1A8F940E2}" dt="2022-06-22T10:41:30.477" v="999"/>
          <ac:picMkLst>
            <pc:docMk/>
            <pc:sldMk cId="1559176851" sldId="2146847151"/>
            <ac:picMk id="642" creationId="{A098813D-5C0E-60A0-8179-B5EE12B279A2}"/>
          </ac:picMkLst>
        </pc:picChg>
        <pc:picChg chg="mod">
          <ac:chgData name="De Marinis, Roberta V." userId="dc24b251-f01b-455d-bf89-e2be86f657a2" providerId="ADAL" clId="{9EFB168F-D70C-449F-BBCC-81D1A8F940E2}" dt="2022-06-22T10:41:30.477" v="999"/>
          <ac:picMkLst>
            <pc:docMk/>
            <pc:sldMk cId="1559176851" sldId="2146847151"/>
            <ac:picMk id="645" creationId="{44FF7500-BAB0-58B1-0E4E-0D66B6CE7891}"/>
          </ac:picMkLst>
        </pc:picChg>
        <pc:picChg chg="mod">
          <ac:chgData name="De Marinis, Roberta V." userId="dc24b251-f01b-455d-bf89-e2be86f657a2" providerId="ADAL" clId="{9EFB168F-D70C-449F-BBCC-81D1A8F940E2}" dt="2022-06-22T10:41:30.477" v="999"/>
          <ac:picMkLst>
            <pc:docMk/>
            <pc:sldMk cId="1559176851" sldId="2146847151"/>
            <ac:picMk id="646" creationId="{4A4DA210-6B2E-5DA9-7496-13CA362357A4}"/>
          </ac:picMkLst>
        </pc:picChg>
        <pc:picChg chg="mod">
          <ac:chgData name="De Marinis, Roberta V." userId="dc24b251-f01b-455d-bf89-e2be86f657a2" providerId="ADAL" clId="{9EFB168F-D70C-449F-BBCC-81D1A8F940E2}" dt="2022-06-22T10:41:30.477" v="999"/>
          <ac:picMkLst>
            <pc:docMk/>
            <pc:sldMk cId="1559176851" sldId="2146847151"/>
            <ac:picMk id="647" creationId="{0CC7B08E-0A2E-AA8B-1F1B-876A90F2CADE}"/>
          </ac:picMkLst>
        </pc:picChg>
        <pc:picChg chg="mod">
          <ac:chgData name="De Marinis, Roberta V." userId="dc24b251-f01b-455d-bf89-e2be86f657a2" providerId="ADAL" clId="{9EFB168F-D70C-449F-BBCC-81D1A8F940E2}" dt="2022-06-22T10:41:30.477" v="999"/>
          <ac:picMkLst>
            <pc:docMk/>
            <pc:sldMk cId="1559176851" sldId="2146847151"/>
            <ac:picMk id="648" creationId="{0C5BF317-8F4C-F0A9-85BF-6F58F0B39013}"/>
          </ac:picMkLst>
        </pc:picChg>
        <pc:picChg chg="mod">
          <ac:chgData name="De Marinis, Roberta V." userId="dc24b251-f01b-455d-bf89-e2be86f657a2" providerId="ADAL" clId="{9EFB168F-D70C-449F-BBCC-81D1A8F940E2}" dt="2022-06-22T10:41:30.477" v="999"/>
          <ac:picMkLst>
            <pc:docMk/>
            <pc:sldMk cId="1559176851" sldId="2146847151"/>
            <ac:picMk id="649" creationId="{12BB3D91-8F52-B251-32D2-A7B8EAFBE770}"/>
          </ac:picMkLst>
        </pc:picChg>
        <pc:picChg chg="mod">
          <ac:chgData name="De Marinis, Roberta V." userId="dc24b251-f01b-455d-bf89-e2be86f657a2" providerId="ADAL" clId="{9EFB168F-D70C-449F-BBCC-81D1A8F940E2}" dt="2022-06-22T10:41:30.477" v="999"/>
          <ac:picMkLst>
            <pc:docMk/>
            <pc:sldMk cId="1559176851" sldId="2146847151"/>
            <ac:picMk id="650" creationId="{BD3F25F2-7D85-B418-EC61-2EF6B6668277}"/>
          </ac:picMkLst>
        </pc:picChg>
        <pc:picChg chg="mod">
          <ac:chgData name="De Marinis, Roberta V." userId="dc24b251-f01b-455d-bf89-e2be86f657a2" providerId="ADAL" clId="{9EFB168F-D70C-449F-BBCC-81D1A8F940E2}" dt="2022-06-22T10:41:30.477" v="999"/>
          <ac:picMkLst>
            <pc:docMk/>
            <pc:sldMk cId="1559176851" sldId="2146847151"/>
            <ac:picMk id="651" creationId="{4327FD91-C3D8-0905-408D-10F756C12A67}"/>
          </ac:picMkLst>
        </pc:picChg>
        <pc:picChg chg="mod">
          <ac:chgData name="De Marinis, Roberta V." userId="dc24b251-f01b-455d-bf89-e2be86f657a2" providerId="ADAL" clId="{9EFB168F-D70C-449F-BBCC-81D1A8F940E2}" dt="2022-06-22T10:41:30.477" v="999"/>
          <ac:picMkLst>
            <pc:docMk/>
            <pc:sldMk cId="1559176851" sldId="2146847151"/>
            <ac:picMk id="652" creationId="{5801CAB9-6CE9-0838-B60F-DC2B60C04BA0}"/>
          </ac:picMkLst>
        </pc:picChg>
        <pc:picChg chg="mod">
          <ac:chgData name="De Marinis, Roberta V." userId="dc24b251-f01b-455d-bf89-e2be86f657a2" providerId="ADAL" clId="{9EFB168F-D70C-449F-BBCC-81D1A8F940E2}" dt="2022-06-22T10:41:30.477" v="999"/>
          <ac:picMkLst>
            <pc:docMk/>
            <pc:sldMk cId="1559176851" sldId="2146847151"/>
            <ac:picMk id="653" creationId="{6DBC4A5C-3325-C2AD-E6F1-ED55977BE309}"/>
          </ac:picMkLst>
        </pc:picChg>
        <pc:picChg chg="mod">
          <ac:chgData name="De Marinis, Roberta V." userId="dc24b251-f01b-455d-bf89-e2be86f657a2" providerId="ADAL" clId="{9EFB168F-D70C-449F-BBCC-81D1A8F940E2}" dt="2022-06-22T10:41:30.477" v="999"/>
          <ac:picMkLst>
            <pc:docMk/>
            <pc:sldMk cId="1559176851" sldId="2146847151"/>
            <ac:picMk id="654" creationId="{61AE34F4-D46A-90A9-E440-8430A76266F8}"/>
          </ac:picMkLst>
        </pc:picChg>
        <pc:picChg chg="mod">
          <ac:chgData name="De Marinis, Roberta V." userId="dc24b251-f01b-455d-bf89-e2be86f657a2" providerId="ADAL" clId="{9EFB168F-D70C-449F-BBCC-81D1A8F940E2}" dt="2022-06-22T10:41:30.477" v="999"/>
          <ac:picMkLst>
            <pc:docMk/>
            <pc:sldMk cId="1559176851" sldId="2146847151"/>
            <ac:picMk id="655" creationId="{65886F86-17CA-BAC1-F543-126B73B15641}"/>
          </ac:picMkLst>
        </pc:picChg>
        <pc:picChg chg="mod">
          <ac:chgData name="De Marinis, Roberta V." userId="dc24b251-f01b-455d-bf89-e2be86f657a2" providerId="ADAL" clId="{9EFB168F-D70C-449F-BBCC-81D1A8F940E2}" dt="2022-06-22T10:41:30.477" v="999"/>
          <ac:picMkLst>
            <pc:docMk/>
            <pc:sldMk cId="1559176851" sldId="2146847151"/>
            <ac:picMk id="656" creationId="{FAB73DFF-550F-0297-1E43-E1B7F88A2B8F}"/>
          </ac:picMkLst>
        </pc:picChg>
        <pc:picChg chg="mod">
          <ac:chgData name="De Marinis, Roberta V." userId="dc24b251-f01b-455d-bf89-e2be86f657a2" providerId="ADAL" clId="{9EFB168F-D70C-449F-BBCC-81D1A8F940E2}" dt="2022-06-22T10:41:30.477" v="999"/>
          <ac:picMkLst>
            <pc:docMk/>
            <pc:sldMk cId="1559176851" sldId="2146847151"/>
            <ac:picMk id="657" creationId="{F8B8EF2F-8C01-BFF4-6BA5-51CD4898FDB9}"/>
          </ac:picMkLst>
        </pc:picChg>
        <pc:picChg chg="mod">
          <ac:chgData name="De Marinis, Roberta V." userId="dc24b251-f01b-455d-bf89-e2be86f657a2" providerId="ADAL" clId="{9EFB168F-D70C-449F-BBCC-81D1A8F940E2}" dt="2022-06-22T10:41:30.477" v="999"/>
          <ac:picMkLst>
            <pc:docMk/>
            <pc:sldMk cId="1559176851" sldId="2146847151"/>
            <ac:picMk id="658" creationId="{FF5D4473-0A48-0BEA-659C-4EA4576989A4}"/>
          </ac:picMkLst>
        </pc:picChg>
        <pc:picChg chg="mod">
          <ac:chgData name="De Marinis, Roberta V." userId="dc24b251-f01b-455d-bf89-e2be86f657a2" providerId="ADAL" clId="{9EFB168F-D70C-449F-BBCC-81D1A8F940E2}" dt="2022-06-22T10:41:30.477" v="999"/>
          <ac:picMkLst>
            <pc:docMk/>
            <pc:sldMk cId="1559176851" sldId="2146847151"/>
            <ac:picMk id="659" creationId="{819A7E2E-5E0E-B683-BECB-9176BBA6D924}"/>
          </ac:picMkLst>
        </pc:picChg>
        <pc:picChg chg="mod">
          <ac:chgData name="De Marinis, Roberta V." userId="dc24b251-f01b-455d-bf89-e2be86f657a2" providerId="ADAL" clId="{9EFB168F-D70C-449F-BBCC-81D1A8F940E2}" dt="2022-06-22T10:41:30.477" v="999"/>
          <ac:picMkLst>
            <pc:docMk/>
            <pc:sldMk cId="1559176851" sldId="2146847151"/>
            <ac:picMk id="660" creationId="{DC14AC23-4C64-9A22-456E-0F19B7483A28}"/>
          </ac:picMkLst>
        </pc:picChg>
        <pc:picChg chg="mod">
          <ac:chgData name="De Marinis, Roberta V." userId="dc24b251-f01b-455d-bf89-e2be86f657a2" providerId="ADAL" clId="{9EFB168F-D70C-449F-BBCC-81D1A8F940E2}" dt="2022-06-22T10:41:30.477" v="999"/>
          <ac:picMkLst>
            <pc:docMk/>
            <pc:sldMk cId="1559176851" sldId="2146847151"/>
            <ac:picMk id="661" creationId="{AFE09F1A-DB56-723E-7B3A-53ACDB701325}"/>
          </ac:picMkLst>
        </pc:picChg>
        <pc:picChg chg="mod">
          <ac:chgData name="De Marinis, Roberta V." userId="dc24b251-f01b-455d-bf89-e2be86f657a2" providerId="ADAL" clId="{9EFB168F-D70C-449F-BBCC-81D1A8F940E2}" dt="2022-06-22T10:41:30.477" v="999"/>
          <ac:picMkLst>
            <pc:docMk/>
            <pc:sldMk cId="1559176851" sldId="2146847151"/>
            <ac:picMk id="662" creationId="{79117D25-D199-471B-0F58-D396EDA5E814}"/>
          </ac:picMkLst>
        </pc:picChg>
        <pc:picChg chg="mod">
          <ac:chgData name="De Marinis, Roberta V." userId="dc24b251-f01b-455d-bf89-e2be86f657a2" providerId="ADAL" clId="{9EFB168F-D70C-449F-BBCC-81D1A8F940E2}" dt="2022-06-22T10:41:30.477" v="999"/>
          <ac:picMkLst>
            <pc:docMk/>
            <pc:sldMk cId="1559176851" sldId="2146847151"/>
            <ac:picMk id="663" creationId="{C60EAF7F-63C8-38F9-12EF-D03CCC470140}"/>
          </ac:picMkLst>
        </pc:picChg>
        <pc:picChg chg="mod">
          <ac:chgData name="De Marinis, Roberta V." userId="dc24b251-f01b-455d-bf89-e2be86f657a2" providerId="ADAL" clId="{9EFB168F-D70C-449F-BBCC-81D1A8F940E2}" dt="2022-06-22T10:41:30.477" v="999"/>
          <ac:picMkLst>
            <pc:docMk/>
            <pc:sldMk cId="1559176851" sldId="2146847151"/>
            <ac:picMk id="664" creationId="{D1EACCF4-BCF6-4A8D-ABD4-0C4756D41840}"/>
          </ac:picMkLst>
        </pc:picChg>
        <pc:picChg chg="add del mod">
          <ac:chgData name="De Marinis, Roberta V." userId="dc24b251-f01b-455d-bf89-e2be86f657a2" providerId="ADAL" clId="{9EFB168F-D70C-449F-BBCC-81D1A8F940E2}" dt="2022-06-22T10:41:32.424" v="1000"/>
          <ac:picMkLst>
            <pc:docMk/>
            <pc:sldMk cId="1559176851" sldId="2146847151"/>
            <ac:picMk id="665" creationId="{42980447-FA80-51AF-32BE-AFF50F8E98D2}"/>
          </ac:picMkLst>
        </pc:picChg>
        <pc:picChg chg="add mod">
          <ac:chgData name="De Marinis, Roberta V." userId="dc24b251-f01b-455d-bf89-e2be86f657a2" providerId="ADAL" clId="{9EFB168F-D70C-449F-BBCC-81D1A8F940E2}" dt="2022-06-22T10:41:52.752" v="1002" actId="1076"/>
          <ac:picMkLst>
            <pc:docMk/>
            <pc:sldMk cId="1559176851" sldId="2146847151"/>
            <ac:picMk id="666" creationId="{0E90CF10-1BA9-9E51-13F2-221BA5B8204A}"/>
          </ac:picMkLst>
        </pc:picChg>
        <pc:picChg chg="add mod">
          <ac:chgData name="De Marinis, Roberta V." userId="dc24b251-f01b-455d-bf89-e2be86f657a2" providerId="ADAL" clId="{9EFB168F-D70C-449F-BBCC-81D1A8F940E2}" dt="2022-06-22T10:42:09.852" v="1005" actId="1076"/>
          <ac:picMkLst>
            <pc:docMk/>
            <pc:sldMk cId="1559176851" sldId="2146847151"/>
            <ac:picMk id="667" creationId="{3C3F2A4A-B66D-4708-DF8D-6D592627C660}"/>
          </ac:picMkLst>
        </pc:picChg>
        <pc:picChg chg="add mod">
          <ac:chgData name="De Marinis, Roberta V." userId="dc24b251-f01b-455d-bf89-e2be86f657a2" providerId="ADAL" clId="{9EFB168F-D70C-449F-BBCC-81D1A8F940E2}" dt="2022-06-22T10:42:21.822" v="1007" actId="1076"/>
          <ac:picMkLst>
            <pc:docMk/>
            <pc:sldMk cId="1559176851" sldId="2146847151"/>
            <ac:picMk id="668" creationId="{34CAF70D-C09C-63ED-ABDA-FFE962D45E00}"/>
          </ac:picMkLst>
        </pc:picChg>
        <pc:picChg chg="add mod">
          <ac:chgData name="De Marinis, Roberta V." userId="dc24b251-f01b-455d-bf89-e2be86f657a2" providerId="ADAL" clId="{9EFB168F-D70C-449F-BBCC-81D1A8F940E2}" dt="2022-06-22T10:43:56.003" v="1012" actId="1076"/>
          <ac:picMkLst>
            <pc:docMk/>
            <pc:sldMk cId="1559176851" sldId="2146847151"/>
            <ac:picMk id="669" creationId="{EA5DCCF2-242F-362E-ECE0-92756902EB3E}"/>
          </ac:picMkLst>
        </pc:picChg>
        <pc:cxnChg chg="mod">
          <ac:chgData name="De Marinis, Roberta V." userId="dc24b251-f01b-455d-bf89-e2be86f657a2" providerId="ADAL" clId="{9EFB168F-D70C-449F-BBCC-81D1A8F940E2}" dt="2022-06-22T08:48:27.854" v="574" actId="571"/>
          <ac:cxnSpMkLst>
            <pc:docMk/>
            <pc:sldMk cId="1559176851" sldId="2146847151"/>
            <ac:cxnSpMk id="175" creationId="{6CFDC7B6-DE5E-4DA7-09C5-2867806F88F2}"/>
          </ac:cxnSpMkLst>
        </pc:cxnChg>
        <pc:cxnChg chg="mod">
          <ac:chgData name="De Marinis, Roberta V." userId="dc24b251-f01b-455d-bf89-e2be86f657a2" providerId="ADAL" clId="{9EFB168F-D70C-449F-BBCC-81D1A8F940E2}" dt="2022-06-22T08:48:27.854" v="574" actId="571"/>
          <ac:cxnSpMkLst>
            <pc:docMk/>
            <pc:sldMk cId="1559176851" sldId="2146847151"/>
            <ac:cxnSpMk id="179" creationId="{3385B812-A389-B3F4-357B-12B5B3F6BF1C}"/>
          </ac:cxnSpMkLst>
        </pc:cxnChg>
        <pc:cxnChg chg="mod">
          <ac:chgData name="De Marinis, Roberta V." userId="dc24b251-f01b-455d-bf89-e2be86f657a2" providerId="ADAL" clId="{9EFB168F-D70C-449F-BBCC-81D1A8F940E2}" dt="2022-06-22T08:48:27.854" v="574" actId="571"/>
          <ac:cxnSpMkLst>
            <pc:docMk/>
            <pc:sldMk cId="1559176851" sldId="2146847151"/>
            <ac:cxnSpMk id="184" creationId="{32C12EF5-4C07-9055-A0AE-58743EC046BA}"/>
          </ac:cxnSpMkLst>
        </pc:cxnChg>
        <pc:cxnChg chg="mod">
          <ac:chgData name="De Marinis, Roberta V." userId="dc24b251-f01b-455d-bf89-e2be86f657a2" providerId="ADAL" clId="{9EFB168F-D70C-449F-BBCC-81D1A8F940E2}" dt="2022-06-22T08:48:27.854" v="574" actId="571"/>
          <ac:cxnSpMkLst>
            <pc:docMk/>
            <pc:sldMk cId="1559176851" sldId="2146847151"/>
            <ac:cxnSpMk id="185" creationId="{27DCE6AF-16B3-895D-8442-94166162F0E8}"/>
          </ac:cxnSpMkLst>
        </pc:cxnChg>
        <pc:cxnChg chg="mod">
          <ac:chgData name="De Marinis, Roberta V." userId="dc24b251-f01b-455d-bf89-e2be86f657a2" providerId="ADAL" clId="{9EFB168F-D70C-449F-BBCC-81D1A8F940E2}" dt="2022-06-22T08:48:27.854" v="574" actId="571"/>
          <ac:cxnSpMkLst>
            <pc:docMk/>
            <pc:sldMk cId="1559176851" sldId="2146847151"/>
            <ac:cxnSpMk id="186" creationId="{BEC2E4B8-E653-7003-1220-C87DEE057FAC}"/>
          </ac:cxnSpMkLst>
        </pc:cxnChg>
        <pc:cxnChg chg="mod">
          <ac:chgData name="De Marinis, Roberta V." userId="dc24b251-f01b-455d-bf89-e2be86f657a2" providerId="ADAL" clId="{9EFB168F-D70C-449F-BBCC-81D1A8F940E2}" dt="2022-06-22T08:48:27.854" v="574" actId="571"/>
          <ac:cxnSpMkLst>
            <pc:docMk/>
            <pc:sldMk cId="1559176851" sldId="2146847151"/>
            <ac:cxnSpMk id="188" creationId="{D596F571-8007-EAA8-A0D1-6B8FA7AB16B2}"/>
          </ac:cxnSpMkLst>
        </pc:cxnChg>
        <pc:cxnChg chg="mod">
          <ac:chgData name="De Marinis, Roberta V." userId="dc24b251-f01b-455d-bf89-e2be86f657a2" providerId="ADAL" clId="{9EFB168F-D70C-449F-BBCC-81D1A8F940E2}" dt="2022-06-22T08:48:27.854" v="574" actId="571"/>
          <ac:cxnSpMkLst>
            <pc:docMk/>
            <pc:sldMk cId="1559176851" sldId="2146847151"/>
            <ac:cxnSpMk id="189" creationId="{CB7A4859-FEBA-3535-68F1-72CB76BC3D8B}"/>
          </ac:cxnSpMkLst>
        </pc:cxnChg>
        <pc:cxnChg chg="mod">
          <ac:chgData name="De Marinis, Roberta V." userId="dc24b251-f01b-455d-bf89-e2be86f657a2" providerId="ADAL" clId="{9EFB168F-D70C-449F-BBCC-81D1A8F940E2}" dt="2022-06-22T08:52:11.354" v="598" actId="571"/>
          <ac:cxnSpMkLst>
            <pc:docMk/>
            <pc:sldMk cId="1559176851" sldId="2146847151"/>
            <ac:cxnSpMk id="295" creationId="{9E26DA21-5A68-41ED-E36D-F66DC9A0B2B3}"/>
          </ac:cxnSpMkLst>
        </pc:cxnChg>
        <pc:cxnChg chg="mod">
          <ac:chgData name="De Marinis, Roberta V." userId="dc24b251-f01b-455d-bf89-e2be86f657a2" providerId="ADAL" clId="{9EFB168F-D70C-449F-BBCC-81D1A8F940E2}" dt="2022-06-22T08:52:11.354" v="598" actId="571"/>
          <ac:cxnSpMkLst>
            <pc:docMk/>
            <pc:sldMk cId="1559176851" sldId="2146847151"/>
            <ac:cxnSpMk id="318" creationId="{C47ED809-D738-792C-034A-0D07AA0EB2F8}"/>
          </ac:cxnSpMkLst>
        </pc:cxnChg>
        <pc:cxnChg chg="mod">
          <ac:chgData name="De Marinis, Roberta V." userId="dc24b251-f01b-455d-bf89-e2be86f657a2" providerId="ADAL" clId="{9EFB168F-D70C-449F-BBCC-81D1A8F940E2}" dt="2022-06-22T08:52:11.354" v="598" actId="571"/>
          <ac:cxnSpMkLst>
            <pc:docMk/>
            <pc:sldMk cId="1559176851" sldId="2146847151"/>
            <ac:cxnSpMk id="341" creationId="{C49F9404-CE54-B33E-C27E-3805D929CB2E}"/>
          </ac:cxnSpMkLst>
        </pc:cxnChg>
        <pc:cxnChg chg="mod">
          <ac:chgData name="De Marinis, Roberta V." userId="dc24b251-f01b-455d-bf89-e2be86f657a2" providerId="ADAL" clId="{9EFB168F-D70C-449F-BBCC-81D1A8F940E2}" dt="2022-06-22T08:52:11.354" v="598" actId="571"/>
          <ac:cxnSpMkLst>
            <pc:docMk/>
            <pc:sldMk cId="1559176851" sldId="2146847151"/>
            <ac:cxnSpMk id="342" creationId="{F73438AD-5E07-D86F-6539-3982139EE4C3}"/>
          </ac:cxnSpMkLst>
        </pc:cxnChg>
        <pc:cxnChg chg="mod">
          <ac:chgData name="De Marinis, Roberta V." userId="dc24b251-f01b-455d-bf89-e2be86f657a2" providerId="ADAL" clId="{9EFB168F-D70C-449F-BBCC-81D1A8F940E2}" dt="2022-06-22T08:52:11.354" v="598" actId="571"/>
          <ac:cxnSpMkLst>
            <pc:docMk/>
            <pc:sldMk cId="1559176851" sldId="2146847151"/>
            <ac:cxnSpMk id="343" creationId="{542E691C-2435-80AE-EFC4-7BF1FFEB6D92}"/>
          </ac:cxnSpMkLst>
        </pc:cxnChg>
        <pc:cxnChg chg="mod">
          <ac:chgData name="De Marinis, Roberta V." userId="dc24b251-f01b-455d-bf89-e2be86f657a2" providerId="ADAL" clId="{9EFB168F-D70C-449F-BBCC-81D1A8F940E2}" dt="2022-06-22T08:52:11.354" v="598" actId="571"/>
          <ac:cxnSpMkLst>
            <pc:docMk/>
            <pc:sldMk cId="1559176851" sldId="2146847151"/>
            <ac:cxnSpMk id="345" creationId="{24A757FF-FC74-4263-EBEE-E0861C361CA6}"/>
          </ac:cxnSpMkLst>
        </pc:cxnChg>
        <pc:cxnChg chg="mod">
          <ac:chgData name="De Marinis, Roberta V." userId="dc24b251-f01b-455d-bf89-e2be86f657a2" providerId="ADAL" clId="{9EFB168F-D70C-449F-BBCC-81D1A8F940E2}" dt="2022-06-22T08:52:11.354" v="598" actId="571"/>
          <ac:cxnSpMkLst>
            <pc:docMk/>
            <pc:sldMk cId="1559176851" sldId="2146847151"/>
            <ac:cxnSpMk id="346" creationId="{1E9C2389-D3D4-FEF4-66DB-C49C30B9617F}"/>
          </ac:cxnSpMkLst>
        </pc:cxnChg>
      </pc:sldChg>
      <pc:sldChg chg="modSp del mod">
        <pc:chgData name="De Marinis, Roberta V." userId="dc24b251-f01b-455d-bf89-e2be86f657a2" providerId="ADAL" clId="{9EFB168F-D70C-449F-BBCC-81D1A8F940E2}" dt="2022-06-21T12:39:09.248" v="75" actId="2696"/>
        <pc:sldMkLst>
          <pc:docMk/>
          <pc:sldMk cId="440841861" sldId="2146847152"/>
        </pc:sldMkLst>
        <pc:picChg chg="mod">
          <ac:chgData name="De Marinis, Roberta V." userId="dc24b251-f01b-455d-bf89-e2be86f657a2" providerId="ADAL" clId="{9EFB168F-D70C-449F-BBCC-81D1A8F940E2}" dt="2022-06-21T12:33:51.011" v="58" actId="1076"/>
          <ac:picMkLst>
            <pc:docMk/>
            <pc:sldMk cId="440841861" sldId="2146847152"/>
            <ac:picMk id="27" creationId="{C26B0C55-ACB5-47B9-B11D-9FDF91012C80}"/>
          </ac:picMkLst>
        </pc:picChg>
      </pc:sldChg>
      <pc:sldChg chg="addSp delSp modSp mod">
        <pc:chgData name="De Marinis, Roberta V." userId="dc24b251-f01b-455d-bf89-e2be86f657a2" providerId="ADAL" clId="{9EFB168F-D70C-449F-BBCC-81D1A8F940E2}" dt="2022-06-21T10:05:13.132" v="51"/>
        <pc:sldMkLst>
          <pc:docMk/>
          <pc:sldMk cId="2484889505" sldId="2146847227"/>
        </pc:sldMkLst>
        <pc:spChg chg="del">
          <ac:chgData name="De Marinis, Roberta V." userId="dc24b251-f01b-455d-bf89-e2be86f657a2" providerId="ADAL" clId="{9EFB168F-D70C-449F-BBCC-81D1A8F940E2}" dt="2022-06-21T10:03:22.927" v="17" actId="478"/>
          <ac:spMkLst>
            <pc:docMk/>
            <pc:sldMk cId="2484889505" sldId="2146847227"/>
            <ac:spMk id="3" creationId="{64A4E81A-AF2C-4D3E-BB3A-4ED1082CD979}"/>
          </ac:spMkLst>
        </pc:spChg>
        <pc:grpChg chg="add mod">
          <ac:chgData name="De Marinis, Roberta V." userId="dc24b251-f01b-455d-bf89-e2be86f657a2" providerId="ADAL" clId="{9EFB168F-D70C-449F-BBCC-81D1A8F940E2}" dt="2022-06-21T10:05:13.132" v="51"/>
          <ac:grpSpMkLst>
            <pc:docMk/>
            <pc:sldMk cId="2484889505" sldId="2146847227"/>
            <ac:grpSpMk id="54" creationId="{4A932EC4-79A3-FC64-8757-CCF01A9EDCAA}"/>
          </ac:grpSpMkLst>
        </pc:grpChg>
        <pc:grpChg chg="mod">
          <ac:chgData name="De Marinis, Roberta V." userId="dc24b251-f01b-455d-bf89-e2be86f657a2" providerId="ADAL" clId="{9EFB168F-D70C-449F-BBCC-81D1A8F940E2}" dt="2022-06-21T10:05:13.132" v="51"/>
          <ac:grpSpMkLst>
            <pc:docMk/>
            <pc:sldMk cId="2484889505" sldId="2146847227"/>
            <ac:grpSpMk id="56" creationId="{197F0A94-8A93-D865-DE4D-A30216E939CC}"/>
          </ac:grpSpMkLst>
        </pc:grpChg>
        <pc:picChg chg="add mod">
          <ac:chgData name="De Marinis, Roberta V." userId="dc24b251-f01b-455d-bf89-e2be86f657a2" providerId="ADAL" clId="{9EFB168F-D70C-449F-BBCC-81D1A8F940E2}" dt="2022-06-21T10:02:38.729" v="15" actId="1076"/>
          <ac:picMkLst>
            <pc:docMk/>
            <pc:sldMk cId="2484889505" sldId="2146847227"/>
            <ac:picMk id="6" creationId="{8A395C2B-CCD7-0A7F-3056-E3CC1C88A24C}"/>
          </ac:picMkLst>
        </pc:picChg>
        <pc:picChg chg="add del mod">
          <ac:chgData name="De Marinis, Roberta V." userId="dc24b251-f01b-455d-bf89-e2be86f657a2" providerId="ADAL" clId="{9EFB168F-D70C-449F-BBCC-81D1A8F940E2}" dt="2022-06-21T10:03:53.272" v="23" actId="478"/>
          <ac:picMkLst>
            <pc:docMk/>
            <pc:sldMk cId="2484889505" sldId="2146847227"/>
            <ac:picMk id="10" creationId="{A590E91C-B297-7E8C-B797-D81E189750D9}"/>
          </ac:picMkLst>
        </pc:picChg>
        <pc:picChg chg="add del mod">
          <ac:chgData name="De Marinis, Roberta V." userId="dc24b251-f01b-455d-bf89-e2be86f657a2" providerId="ADAL" clId="{9EFB168F-D70C-449F-BBCC-81D1A8F940E2}" dt="2022-06-21T10:04:48.824" v="45"/>
          <ac:picMkLst>
            <pc:docMk/>
            <pc:sldMk cId="2484889505" sldId="2146847227"/>
            <ac:picMk id="52" creationId="{6538BFD8-C036-0401-3A6C-A89FE94B1C70}"/>
          </ac:picMkLst>
        </pc:picChg>
        <pc:picChg chg="add mod">
          <ac:chgData name="De Marinis, Roberta V." userId="dc24b251-f01b-455d-bf89-e2be86f657a2" providerId="ADAL" clId="{9EFB168F-D70C-449F-BBCC-81D1A8F940E2}" dt="2022-06-21T10:05:13.132" v="51"/>
          <ac:picMkLst>
            <pc:docMk/>
            <pc:sldMk cId="2484889505" sldId="2146847227"/>
            <ac:picMk id="53" creationId="{59980870-AC6F-1140-E5C5-34551A2E3A2B}"/>
          </ac:picMkLst>
        </pc:picChg>
        <pc:picChg chg="mod">
          <ac:chgData name="De Marinis, Roberta V." userId="dc24b251-f01b-455d-bf89-e2be86f657a2" providerId="ADAL" clId="{9EFB168F-D70C-449F-BBCC-81D1A8F940E2}" dt="2022-06-21T10:05:13.132" v="51"/>
          <ac:picMkLst>
            <pc:docMk/>
            <pc:sldMk cId="2484889505" sldId="2146847227"/>
            <ac:picMk id="60" creationId="{95C9AA1D-A567-9DCF-AA19-5A3EE92C5251}"/>
          </ac:picMkLst>
        </pc:picChg>
        <pc:picChg chg="mod">
          <ac:chgData name="De Marinis, Roberta V." userId="dc24b251-f01b-455d-bf89-e2be86f657a2" providerId="ADAL" clId="{9EFB168F-D70C-449F-BBCC-81D1A8F940E2}" dt="2022-06-21T10:05:13.132" v="51"/>
          <ac:picMkLst>
            <pc:docMk/>
            <pc:sldMk cId="2484889505" sldId="2146847227"/>
            <ac:picMk id="63" creationId="{045F1431-0A93-561E-04EC-894EA7C9CE02}"/>
          </ac:picMkLst>
        </pc:picChg>
        <pc:picChg chg="mod">
          <ac:chgData name="De Marinis, Roberta V." userId="dc24b251-f01b-455d-bf89-e2be86f657a2" providerId="ADAL" clId="{9EFB168F-D70C-449F-BBCC-81D1A8F940E2}" dt="2022-06-21T10:05:13.132" v="51"/>
          <ac:picMkLst>
            <pc:docMk/>
            <pc:sldMk cId="2484889505" sldId="2146847227"/>
            <ac:picMk id="68" creationId="{6FD69D4F-99B8-8F33-EB1F-256FC4952C3B}"/>
          </ac:picMkLst>
        </pc:picChg>
        <pc:picChg chg="add mod">
          <ac:chgData name="De Marinis, Roberta V." userId="dc24b251-f01b-455d-bf89-e2be86f657a2" providerId="ADAL" clId="{9EFB168F-D70C-449F-BBCC-81D1A8F940E2}" dt="2022-06-21T10:05:13.132" v="51"/>
          <ac:picMkLst>
            <pc:docMk/>
            <pc:sldMk cId="2484889505" sldId="2146847227"/>
            <ac:picMk id="69" creationId="{8980A1B9-1128-6B2A-3433-A3380B8D5650}"/>
          </ac:picMkLst>
        </pc:picChg>
        <pc:picChg chg="del mod">
          <ac:chgData name="De Marinis, Roberta V." userId="dc24b251-f01b-455d-bf89-e2be86f657a2" providerId="ADAL" clId="{9EFB168F-D70C-449F-BBCC-81D1A8F940E2}" dt="2022-06-21T10:05:00.576" v="47" actId="478"/>
          <ac:picMkLst>
            <pc:docMk/>
            <pc:sldMk cId="2484889505" sldId="2146847227"/>
            <ac:picMk id="96" creationId="{7703F6F1-829D-4466-A25A-9587EEE99D10}"/>
          </ac:picMkLst>
        </pc:picChg>
        <pc:picChg chg="del mod ord">
          <ac:chgData name="De Marinis, Roberta V." userId="dc24b251-f01b-455d-bf89-e2be86f657a2" providerId="ADAL" clId="{9EFB168F-D70C-449F-BBCC-81D1A8F940E2}" dt="2022-06-21T10:05:02.900" v="49" actId="478"/>
          <ac:picMkLst>
            <pc:docMk/>
            <pc:sldMk cId="2484889505" sldId="2146847227"/>
            <ac:picMk id="97" creationId="{0D284A6A-EC7F-4387-A93D-1BF428ACB6DE}"/>
          </ac:picMkLst>
        </pc:picChg>
      </pc:sldChg>
      <pc:sldChg chg="addSp delSp modSp mod">
        <pc:chgData name="De Marinis, Roberta V." userId="dc24b251-f01b-455d-bf89-e2be86f657a2" providerId="ADAL" clId="{9EFB168F-D70C-449F-BBCC-81D1A8F940E2}" dt="2022-06-21T10:05:41.675" v="55" actId="1076"/>
        <pc:sldMkLst>
          <pc:docMk/>
          <pc:sldMk cId="2646591614" sldId="2146847228"/>
        </pc:sldMkLst>
        <pc:grpChg chg="add mod">
          <ac:chgData name="De Marinis, Roberta V." userId="dc24b251-f01b-455d-bf89-e2be86f657a2" providerId="ADAL" clId="{9EFB168F-D70C-449F-BBCC-81D1A8F940E2}" dt="2022-06-21T10:05:08.026" v="50" actId="571"/>
          <ac:grpSpMkLst>
            <pc:docMk/>
            <pc:sldMk cId="2646591614" sldId="2146847228"/>
            <ac:grpSpMk id="86" creationId="{AF9D89A9-63EE-5618-017A-B42B5CF9ECDE}"/>
          </ac:grpSpMkLst>
        </pc:grpChg>
        <pc:grpChg chg="mod">
          <ac:chgData name="De Marinis, Roberta V." userId="dc24b251-f01b-455d-bf89-e2be86f657a2" providerId="ADAL" clId="{9EFB168F-D70C-449F-BBCC-81D1A8F940E2}" dt="2022-06-21T10:05:08.026" v="50" actId="571"/>
          <ac:grpSpMkLst>
            <pc:docMk/>
            <pc:sldMk cId="2646591614" sldId="2146847228"/>
            <ac:grpSpMk id="87" creationId="{FB9B437A-1B88-A3DC-3194-701A3AFDCF90}"/>
          </ac:grpSpMkLst>
        </pc:grpChg>
        <pc:grpChg chg="mod">
          <ac:chgData name="De Marinis, Roberta V." userId="dc24b251-f01b-455d-bf89-e2be86f657a2" providerId="ADAL" clId="{9EFB168F-D70C-449F-BBCC-81D1A8F940E2}" dt="2022-06-21T10:04:58.251" v="46" actId="1076"/>
          <ac:grpSpMkLst>
            <pc:docMk/>
            <pc:sldMk cId="2646591614" sldId="2146847228"/>
            <ac:grpSpMk id="125" creationId="{7A4B8D25-9FB5-4711-96C3-3787CCAD0D2A}"/>
          </ac:grpSpMkLst>
        </pc:grpChg>
        <pc:picChg chg="add del mod">
          <ac:chgData name="De Marinis, Roberta V." userId="dc24b251-f01b-455d-bf89-e2be86f657a2" providerId="ADAL" clId="{9EFB168F-D70C-449F-BBCC-81D1A8F940E2}" dt="2022-06-21T10:05:41.675" v="55" actId="1076"/>
          <ac:picMkLst>
            <pc:docMk/>
            <pc:sldMk cId="2646591614" sldId="2146847228"/>
            <ac:picMk id="7" creationId="{1D3FB65F-3F88-4F91-83EF-A7CD6074718A}"/>
          </ac:picMkLst>
        </pc:picChg>
        <pc:picChg chg="mod">
          <ac:chgData name="De Marinis, Roberta V." userId="dc24b251-f01b-455d-bf89-e2be86f657a2" providerId="ADAL" clId="{9EFB168F-D70C-449F-BBCC-81D1A8F940E2}" dt="2022-06-21T10:05:08.026" v="50" actId="571"/>
          <ac:picMkLst>
            <pc:docMk/>
            <pc:sldMk cId="2646591614" sldId="2146847228"/>
            <ac:picMk id="88" creationId="{A360C37C-D1D0-D815-58BF-54277AE93762}"/>
          </ac:picMkLst>
        </pc:picChg>
        <pc:picChg chg="mod">
          <ac:chgData name="De Marinis, Roberta V." userId="dc24b251-f01b-455d-bf89-e2be86f657a2" providerId="ADAL" clId="{9EFB168F-D70C-449F-BBCC-81D1A8F940E2}" dt="2022-06-21T10:05:08.026" v="50" actId="571"/>
          <ac:picMkLst>
            <pc:docMk/>
            <pc:sldMk cId="2646591614" sldId="2146847228"/>
            <ac:picMk id="96" creationId="{B427C177-8CC5-461F-2804-936E4B2E1E6E}"/>
          </ac:picMkLst>
        </pc:picChg>
        <pc:picChg chg="mod">
          <ac:chgData name="De Marinis, Roberta V." userId="dc24b251-f01b-455d-bf89-e2be86f657a2" providerId="ADAL" clId="{9EFB168F-D70C-449F-BBCC-81D1A8F940E2}" dt="2022-06-21T10:05:08.026" v="50" actId="571"/>
          <ac:picMkLst>
            <pc:docMk/>
            <pc:sldMk cId="2646591614" sldId="2146847228"/>
            <ac:picMk id="97" creationId="{7A350465-3D2A-0259-54B4-3D368212C371}"/>
          </ac:picMkLst>
        </pc:picChg>
        <pc:picChg chg="add mod">
          <ac:chgData name="De Marinis, Roberta V." userId="dc24b251-f01b-455d-bf89-e2be86f657a2" providerId="ADAL" clId="{9EFB168F-D70C-449F-BBCC-81D1A8F940E2}" dt="2022-06-21T10:05:08.026" v="50" actId="571"/>
          <ac:picMkLst>
            <pc:docMk/>
            <pc:sldMk cId="2646591614" sldId="2146847228"/>
            <ac:picMk id="119" creationId="{2AD57DB9-EA7B-A058-07AC-1361333A9FFA}"/>
          </ac:picMkLst>
        </pc:picChg>
        <pc:picChg chg="add mod">
          <ac:chgData name="De Marinis, Roberta V." userId="dc24b251-f01b-455d-bf89-e2be86f657a2" providerId="ADAL" clId="{9EFB168F-D70C-449F-BBCC-81D1A8F940E2}" dt="2022-06-21T10:05:40.469" v="54"/>
          <ac:picMkLst>
            <pc:docMk/>
            <pc:sldMk cId="2646591614" sldId="2146847228"/>
            <ac:picMk id="123" creationId="{4D28B746-3A5E-86BE-2DA7-C59B740521B2}"/>
          </ac:picMkLst>
        </pc:picChg>
      </pc:sldChg>
      <pc:sldChg chg="addSp modSp mod">
        <pc:chgData name="De Marinis, Roberta V." userId="dc24b251-f01b-455d-bf89-e2be86f657a2" providerId="ADAL" clId="{9EFB168F-D70C-449F-BBCC-81D1A8F940E2}" dt="2022-06-22T08:19:59.465" v="565"/>
        <pc:sldMkLst>
          <pc:docMk/>
          <pc:sldMk cId="1441471066" sldId="2146847229"/>
        </pc:sldMkLst>
        <pc:spChg chg="mod">
          <ac:chgData name="De Marinis, Roberta V." userId="dc24b251-f01b-455d-bf89-e2be86f657a2" providerId="ADAL" clId="{9EFB168F-D70C-449F-BBCC-81D1A8F940E2}" dt="2022-06-22T07:51:20.533" v="449" actId="20577"/>
          <ac:spMkLst>
            <pc:docMk/>
            <pc:sldMk cId="1441471066" sldId="2146847229"/>
            <ac:spMk id="135" creationId="{93CBA148-3119-49C1-8837-A0CD5EA48036}"/>
          </ac:spMkLst>
        </pc:spChg>
        <pc:picChg chg="add mod">
          <ac:chgData name="De Marinis, Roberta V." userId="dc24b251-f01b-455d-bf89-e2be86f657a2" providerId="ADAL" clId="{9EFB168F-D70C-449F-BBCC-81D1A8F940E2}" dt="2022-06-22T08:19:59.465" v="565"/>
          <ac:picMkLst>
            <pc:docMk/>
            <pc:sldMk cId="1441471066" sldId="2146847229"/>
            <ac:picMk id="102" creationId="{31C00475-1B34-08F4-78C4-A28806598C54}"/>
          </ac:picMkLst>
        </pc:picChg>
        <pc:picChg chg="add mod">
          <ac:chgData name="De Marinis, Roberta V." userId="dc24b251-f01b-455d-bf89-e2be86f657a2" providerId="ADAL" clId="{9EFB168F-D70C-449F-BBCC-81D1A8F940E2}" dt="2022-06-22T08:19:59.465" v="565"/>
          <ac:picMkLst>
            <pc:docMk/>
            <pc:sldMk cId="1441471066" sldId="2146847229"/>
            <ac:picMk id="103" creationId="{DEA7B356-7F70-DCE6-68AB-6B964C364761}"/>
          </ac:picMkLst>
        </pc:picChg>
      </pc:sldChg>
      <pc:sldChg chg="addSp modSp mod">
        <pc:chgData name="De Marinis, Roberta V." userId="dc24b251-f01b-455d-bf89-e2be86f657a2" providerId="ADAL" clId="{9EFB168F-D70C-449F-BBCC-81D1A8F940E2}" dt="2022-06-22T09:08:19.892" v="772"/>
        <pc:sldMkLst>
          <pc:docMk/>
          <pc:sldMk cId="2707228775" sldId="2146847230"/>
        </pc:sldMkLst>
        <pc:spChg chg="mod">
          <ac:chgData name="De Marinis, Roberta V." userId="dc24b251-f01b-455d-bf89-e2be86f657a2" providerId="ADAL" clId="{9EFB168F-D70C-449F-BBCC-81D1A8F940E2}" dt="2022-06-22T09:08:19.892" v="772"/>
          <ac:spMkLst>
            <pc:docMk/>
            <pc:sldMk cId="2707228775" sldId="2146847230"/>
            <ac:spMk id="135" creationId="{93CBA148-3119-49C1-8837-A0CD5EA48036}"/>
          </ac:spMkLst>
        </pc:spChg>
        <pc:picChg chg="add mod">
          <ac:chgData name="De Marinis, Roberta V." userId="dc24b251-f01b-455d-bf89-e2be86f657a2" providerId="ADAL" clId="{9EFB168F-D70C-449F-BBCC-81D1A8F940E2}" dt="2022-06-22T08:20:21.899" v="569" actId="1076"/>
          <ac:picMkLst>
            <pc:docMk/>
            <pc:sldMk cId="2707228775" sldId="2146847230"/>
            <ac:picMk id="144" creationId="{061156DB-671D-A684-BD0A-5CA2B1ACF78A}"/>
          </ac:picMkLst>
        </pc:picChg>
        <pc:picChg chg="add mod">
          <ac:chgData name="De Marinis, Roberta V." userId="dc24b251-f01b-455d-bf89-e2be86f657a2" providerId="ADAL" clId="{9EFB168F-D70C-449F-BBCC-81D1A8F940E2}" dt="2022-06-22T08:20:21.899" v="569" actId="1076"/>
          <ac:picMkLst>
            <pc:docMk/>
            <pc:sldMk cId="2707228775" sldId="2146847230"/>
            <ac:picMk id="194" creationId="{15E73675-49FE-3D5E-0120-AF6318631CBB}"/>
          </ac:picMkLst>
        </pc:picChg>
      </pc:sldChg>
      <pc:sldChg chg="modSp mod">
        <pc:chgData name="De Marinis, Roberta V." userId="dc24b251-f01b-455d-bf89-e2be86f657a2" providerId="ADAL" clId="{9EFB168F-D70C-449F-BBCC-81D1A8F940E2}" dt="2022-06-22T07:49:11.305" v="293" actId="20577"/>
        <pc:sldMkLst>
          <pc:docMk/>
          <pc:sldMk cId="841715141" sldId="2146847231"/>
        </pc:sldMkLst>
        <pc:spChg chg="mod">
          <ac:chgData name="De Marinis, Roberta V." userId="dc24b251-f01b-455d-bf89-e2be86f657a2" providerId="ADAL" clId="{9EFB168F-D70C-449F-BBCC-81D1A8F940E2}" dt="2022-06-22T07:49:11.305" v="293" actId="20577"/>
          <ac:spMkLst>
            <pc:docMk/>
            <pc:sldMk cId="841715141" sldId="2146847231"/>
            <ac:spMk id="78" creationId="{6A9CE992-90F5-4C45-B93D-D92896E02E11}"/>
          </ac:spMkLst>
        </pc:spChg>
        <pc:grpChg chg="mod">
          <ac:chgData name="De Marinis, Roberta V." userId="dc24b251-f01b-455d-bf89-e2be86f657a2" providerId="ADAL" clId="{9EFB168F-D70C-449F-BBCC-81D1A8F940E2}" dt="2022-06-21T12:35:47.769" v="63" actId="14100"/>
          <ac:grpSpMkLst>
            <pc:docMk/>
            <pc:sldMk cId="841715141" sldId="2146847231"/>
            <ac:grpSpMk id="221" creationId="{7DA9F3BF-9485-4C12-9DE3-8372948C3BB9}"/>
          </ac:grpSpMkLst>
        </pc:grpChg>
        <pc:picChg chg="mod">
          <ac:chgData name="De Marinis, Roberta V." userId="dc24b251-f01b-455d-bf89-e2be86f657a2" providerId="ADAL" clId="{9EFB168F-D70C-449F-BBCC-81D1A8F940E2}" dt="2022-06-21T12:34:00.054" v="60" actId="1076"/>
          <ac:picMkLst>
            <pc:docMk/>
            <pc:sldMk cId="841715141" sldId="2146847231"/>
            <ac:picMk id="232" creationId="{55746BA1-829E-4C65-AD14-42B85D2A8E5F}"/>
          </ac:picMkLst>
        </pc:picChg>
        <pc:cxnChg chg="mod">
          <ac:chgData name="De Marinis, Roberta V." userId="dc24b251-f01b-455d-bf89-e2be86f657a2" providerId="ADAL" clId="{9EFB168F-D70C-449F-BBCC-81D1A8F940E2}" dt="2022-06-21T12:34:05.374" v="61" actId="1076"/>
          <ac:cxnSpMkLst>
            <pc:docMk/>
            <pc:sldMk cId="841715141" sldId="2146847231"/>
            <ac:cxnSpMk id="199" creationId="{D3176463-C942-4CBA-8551-BCF3BDAFA36A}"/>
          </ac:cxnSpMkLst>
        </pc:cxnChg>
      </pc:sldChg>
      <pc:sldChg chg="addSp delSp modSp mod">
        <pc:chgData name="De Marinis, Roberta V." userId="dc24b251-f01b-455d-bf89-e2be86f657a2" providerId="ADAL" clId="{9EFB168F-D70C-449F-BBCC-81D1A8F940E2}" dt="2022-06-22T14:10:55.213" v="1144" actId="1076"/>
        <pc:sldMkLst>
          <pc:docMk/>
          <pc:sldMk cId="2819354443" sldId="2146847234"/>
        </pc:sldMkLst>
        <pc:spChg chg="mod">
          <ac:chgData name="De Marinis, Roberta V." userId="dc24b251-f01b-455d-bf89-e2be86f657a2" providerId="ADAL" clId="{9EFB168F-D70C-449F-BBCC-81D1A8F940E2}" dt="2022-06-22T07:48:06.202" v="220" actId="20577"/>
          <ac:spMkLst>
            <pc:docMk/>
            <pc:sldMk cId="2819354443" sldId="2146847234"/>
            <ac:spMk id="64" creationId="{EB7D8C80-0662-4419-8EDF-1DB8D92180DF}"/>
          </ac:spMkLst>
        </pc:spChg>
        <pc:grpChg chg="mod">
          <ac:chgData name="De Marinis, Roberta V." userId="dc24b251-f01b-455d-bf89-e2be86f657a2" providerId="ADAL" clId="{9EFB168F-D70C-449F-BBCC-81D1A8F940E2}" dt="2022-06-22T07:36:06.842" v="195" actId="1076"/>
          <ac:grpSpMkLst>
            <pc:docMk/>
            <pc:sldMk cId="2819354443" sldId="2146847234"/>
            <ac:grpSpMk id="3" creationId="{B6D46B34-8B0F-4C85-872F-AB23BEE9C77D}"/>
          </ac:grpSpMkLst>
        </pc:grpChg>
        <pc:grpChg chg="mod">
          <ac:chgData name="De Marinis, Roberta V." userId="dc24b251-f01b-455d-bf89-e2be86f657a2" providerId="ADAL" clId="{9EFB168F-D70C-449F-BBCC-81D1A8F940E2}" dt="2022-06-22T14:10:55.213" v="1144" actId="1076"/>
          <ac:grpSpMkLst>
            <pc:docMk/>
            <pc:sldMk cId="2819354443" sldId="2146847234"/>
            <ac:grpSpMk id="92" creationId="{7B99FD2C-7E23-480B-AD21-BA8B4B254C4E}"/>
          </ac:grpSpMkLst>
        </pc:grpChg>
        <pc:picChg chg="add del mod">
          <ac:chgData name="De Marinis, Roberta V." userId="dc24b251-f01b-455d-bf89-e2be86f657a2" providerId="ADAL" clId="{9EFB168F-D70C-449F-BBCC-81D1A8F940E2}" dt="2022-06-22T07:36:03.101" v="194" actId="478"/>
          <ac:picMkLst>
            <pc:docMk/>
            <pc:sldMk cId="2819354443" sldId="2146847234"/>
            <ac:picMk id="50" creationId="{68AE075B-C634-3C6B-6BB7-D5B13469FE6C}"/>
          </ac:picMkLst>
        </pc:picChg>
        <pc:picChg chg="add del mod">
          <ac:chgData name="De Marinis, Roberta V." userId="dc24b251-f01b-455d-bf89-e2be86f657a2" providerId="ADAL" clId="{9EFB168F-D70C-449F-BBCC-81D1A8F940E2}" dt="2022-06-22T07:35:59.497" v="192" actId="478"/>
          <ac:picMkLst>
            <pc:docMk/>
            <pc:sldMk cId="2819354443" sldId="2146847234"/>
            <ac:picMk id="52" creationId="{B99D5E2E-C3D9-6AFB-9142-8DDA26748B4B}"/>
          </ac:picMkLst>
        </pc:picChg>
        <pc:picChg chg="add del mod">
          <ac:chgData name="De Marinis, Roberta V." userId="dc24b251-f01b-455d-bf89-e2be86f657a2" providerId="ADAL" clId="{9EFB168F-D70C-449F-BBCC-81D1A8F940E2}" dt="2022-06-22T07:36:01.371" v="193" actId="478"/>
          <ac:picMkLst>
            <pc:docMk/>
            <pc:sldMk cId="2819354443" sldId="2146847234"/>
            <ac:picMk id="61" creationId="{157150FF-929A-B6F8-3335-31C9BFAD384F}"/>
          </ac:picMkLst>
        </pc:picChg>
      </pc:sldChg>
      <pc:sldChg chg="modSp mod">
        <pc:chgData name="De Marinis, Roberta V." userId="dc24b251-f01b-455d-bf89-e2be86f657a2" providerId="ADAL" clId="{9EFB168F-D70C-449F-BBCC-81D1A8F940E2}" dt="2022-06-22T07:48:13.775" v="228" actId="20577"/>
        <pc:sldMkLst>
          <pc:docMk/>
          <pc:sldMk cId="2112536295" sldId="2146847235"/>
        </pc:sldMkLst>
        <pc:spChg chg="mod">
          <ac:chgData name="De Marinis, Roberta V." userId="dc24b251-f01b-455d-bf89-e2be86f657a2" providerId="ADAL" clId="{9EFB168F-D70C-449F-BBCC-81D1A8F940E2}" dt="2022-06-22T07:48:13.775" v="228" actId="20577"/>
          <ac:spMkLst>
            <pc:docMk/>
            <pc:sldMk cId="2112536295" sldId="2146847235"/>
            <ac:spMk id="64" creationId="{EB7D8C80-0662-4419-8EDF-1DB8D92180DF}"/>
          </ac:spMkLst>
        </pc:spChg>
      </pc:sldChg>
      <pc:sldChg chg="addSp delSp modSp mod">
        <pc:chgData name="De Marinis, Roberta V." userId="dc24b251-f01b-455d-bf89-e2be86f657a2" providerId="ADAL" clId="{9EFB168F-D70C-449F-BBCC-81D1A8F940E2}" dt="2022-06-22T14:12:12.071" v="1152" actId="1076"/>
        <pc:sldMkLst>
          <pc:docMk/>
          <pc:sldMk cId="174144288" sldId="2146847236"/>
        </pc:sldMkLst>
        <pc:spChg chg="mod">
          <ac:chgData name="De Marinis, Roberta V." userId="dc24b251-f01b-455d-bf89-e2be86f657a2" providerId="ADAL" clId="{9EFB168F-D70C-449F-BBCC-81D1A8F940E2}" dt="2022-06-22T07:48:09.616" v="224" actId="20577"/>
          <ac:spMkLst>
            <pc:docMk/>
            <pc:sldMk cId="174144288" sldId="2146847236"/>
            <ac:spMk id="64" creationId="{EB7D8C80-0662-4419-8EDF-1DB8D92180DF}"/>
          </ac:spMkLst>
        </pc:spChg>
        <pc:grpChg chg="del">
          <ac:chgData name="De Marinis, Roberta V." userId="dc24b251-f01b-455d-bf89-e2be86f657a2" providerId="ADAL" clId="{9EFB168F-D70C-449F-BBCC-81D1A8F940E2}" dt="2022-06-22T14:12:00.283" v="1149" actId="478"/>
          <ac:grpSpMkLst>
            <pc:docMk/>
            <pc:sldMk cId="174144288" sldId="2146847236"/>
            <ac:grpSpMk id="63" creationId="{82519671-27CD-4B23-8518-215B5B45D976}"/>
          </ac:grpSpMkLst>
        </pc:grpChg>
        <pc:picChg chg="add mod">
          <ac:chgData name="De Marinis, Roberta V." userId="dc24b251-f01b-455d-bf89-e2be86f657a2" providerId="ADAL" clId="{9EFB168F-D70C-449F-BBCC-81D1A8F940E2}" dt="2022-06-22T14:12:12.071" v="1152" actId="1076"/>
          <ac:picMkLst>
            <pc:docMk/>
            <pc:sldMk cId="174144288" sldId="2146847236"/>
            <ac:picMk id="68" creationId="{D65F84EC-9869-8A44-2FA7-5500B4FFBB78}"/>
          </ac:picMkLst>
        </pc:picChg>
        <pc:picChg chg="add mod">
          <ac:chgData name="De Marinis, Roberta V." userId="dc24b251-f01b-455d-bf89-e2be86f657a2" providerId="ADAL" clId="{9EFB168F-D70C-449F-BBCC-81D1A8F940E2}" dt="2022-06-22T14:12:04.961" v="1151" actId="1076"/>
          <ac:picMkLst>
            <pc:docMk/>
            <pc:sldMk cId="174144288" sldId="2146847236"/>
            <ac:picMk id="69" creationId="{DF9EB0B6-8AB9-7038-24D2-077145836846}"/>
          </ac:picMkLst>
        </pc:picChg>
        <pc:picChg chg="del">
          <ac:chgData name="De Marinis, Roberta V." userId="dc24b251-f01b-455d-bf89-e2be86f657a2" providerId="ADAL" clId="{9EFB168F-D70C-449F-BBCC-81D1A8F940E2}" dt="2022-06-22T14:11:58.261" v="1148" actId="478"/>
          <ac:picMkLst>
            <pc:docMk/>
            <pc:sldMk cId="174144288" sldId="2146847236"/>
            <ac:picMk id="78" creationId="{E3E0B0BA-90F3-4E62-8738-1E27DA5EB871}"/>
          </ac:picMkLst>
        </pc:picChg>
      </pc:sldChg>
      <pc:sldChg chg="addSp delSp modSp mod">
        <pc:chgData name="De Marinis, Roberta V." userId="dc24b251-f01b-455d-bf89-e2be86f657a2" providerId="ADAL" clId="{9EFB168F-D70C-449F-BBCC-81D1A8F940E2}" dt="2022-06-22T14:09:18.893" v="1142" actId="478"/>
        <pc:sldMkLst>
          <pc:docMk/>
          <pc:sldMk cId="2684447521" sldId="2146847238"/>
        </pc:sldMkLst>
        <pc:spChg chg="del">
          <ac:chgData name="De Marinis, Roberta V." userId="dc24b251-f01b-455d-bf89-e2be86f657a2" providerId="ADAL" clId="{9EFB168F-D70C-449F-BBCC-81D1A8F940E2}" dt="2022-06-22T14:09:18.893" v="1142" actId="478"/>
          <ac:spMkLst>
            <pc:docMk/>
            <pc:sldMk cId="2684447521" sldId="2146847238"/>
            <ac:spMk id="3" creationId="{E452CF5F-D986-48DF-90E1-19D7D9E9DC0C}"/>
          </ac:spMkLst>
        </pc:spChg>
        <pc:spChg chg="mod">
          <ac:chgData name="De Marinis, Roberta V." userId="dc24b251-f01b-455d-bf89-e2be86f657a2" providerId="ADAL" clId="{9EFB168F-D70C-449F-BBCC-81D1A8F940E2}" dt="2022-06-22T07:48:17.456" v="232" actId="20577"/>
          <ac:spMkLst>
            <pc:docMk/>
            <pc:sldMk cId="2684447521" sldId="2146847238"/>
            <ac:spMk id="64" creationId="{EB7D8C80-0662-4419-8EDF-1DB8D92180DF}"/>
          </ac:spMkLst>
        </pc:spChg>
        <pc:picChg chg="add mod">
          <ac:chgData name="De Marinis, Roberta V." userId="dc24b251-f01b-455d-bf89-e2be86f657a2" providerId="ADAL" clId="{9EFB168F-D70C-449F-BBCC-81D1A8F940E2}" dt="2022-06-22T14:08:44.696" v="1141" actId="14100"/>
          <ac:picMkLst>
            <pc:docMk/>
            <pc:sldMk cId="2684447521" sldId="2146847238"/>
            <ac:picMk id="5" creationId="{47DF7A2B-6E50-D6BD-1146-05831942921B}"/>
          </ac:picMkLst>
        </pc:picChg>
        <pc:picChg chg="mod">
          <ac:chgData name="De Marinis, Roberta V." userId="dc24b251-f01b-455d-bf89-e2be86f657a2" providerId="ADAL" clId="{9EFB168F-D70C-449F-BBCC-81D1A8F940E2}" dt="2022-06-21T16:34:04.557" v="190" actId="1076"/>
          <ac:picMkLst>
            <pc:docMk/>
            <pc:sldMk cId="2684447521" sldId="2146847238"/>
            <ac:picMk id="118" creationId="{0291E3E2-3E3D-4AA6-B2BA-CFECA85BC8B0}"/>
          </ac:picMkLst>
        </pc:picChg>
      </pc:sldChg>
      <pc:sldChg chg="modSp del mod">
        <pc:chgData name="De Marinis, Roberta V." userId="dc24b251-f01b-455d-bf89-e2be86f657a2" providerId="ADAL" clId="{9EFB168F-D70C-449F-BBCC-81D1A8F940E2}" dt="2022-06-21T16:13:28.858" v="116" actId="2696"/>
        <pc:sldMkLst>
          <pc:docMk/>
          <pc:sldMk cId="342904315" sldId="2146847239"/>
        </pc:sldMkLst>
        <pc:picChg chg="mod">
          <ac:chgData name="De Marinis, Roberta V." userId="dc24b251-f01b-455d-bf89-e2be86f657a2" providerId="ADAL" clId="{9EFB168F-D70C-449F-BBCC-81D1A8F940E2}" dt="2022-06-21T16:04:09.717" v="115" actId="1076"/>
          <ac:picMkLst>
            <pc:docMk/>
            <pc:sldMk cId="342904315" sldId="2146847239"/>
            <ac:picMk id="7" creationId="{1C8861C6-5C78-DA3E-4B3E-1F36647EE330}"/>
          </ac:picMkLst>
        </pc:picChg>
      </pc:sldChg>
      <pc:sldChg chg="addSp delSp modSp mod">
        <pc:chgData name="De Marinis, Roberta V." userId="dc24b251-f01b-455d-bf89-e2be86f657a2" providerId="ADAL" clId="{9EFB168F-D70C-449F-BBCC-81D1A8F940E2}" dt="2022-06-22T13:36:09.151" v="1089" actId="1076"/>
        <pc:sldMkLst>
          <pc:docMk/>
          <pc:sldMk cId="3046202542" sldId="2146847239"/>
        </pc:sldMkLst>
        <pc:picChg chg="add del mod modCrop">
          <ac:chgData name="De Marinis, Roberta V." userId="dc24b251-f01b-455d-bf89-e2be86f657a2" providerId="ADAL" clId="{9EFB168F-D70C-449F-BBCC-81D1A8F940E2}" dt="2022-06-22T10:15:33.595" v="869" actId="478"/>
          <ac:picMkLst>
            <pc:docMk/>
            <pc:sldMk cId="3046202542" sldId="2146847239"/>
            <ac:picMk id="4" creationId="{86D4F332-EA68-7A68-2C75-DCCF47140002}"/>
          </ac:picMkLst>
        </pc:picChg>
        <pc:picChg chg="add del">
          <ac:chgData name="De Marinis, Roberta V." userId="dc24b251-f01b-455d-bf89-e2be86f657a2" providerId="ADAL" clId="{9EFB168F-D70C-449F-BBCC-81D1A8F940E2}" dt="2022-06-22T10:11:37.978" v="824" actId="478"/>
          <ac:picMkLst>
            <pc:docMk/>
            <pc:sldMk cId="3046202542" sldId="2146847239"/>
            <ac:picMk id="6" creationId="{4328BFD5-6432-CEEF-EDCA-9FD82CF592A2}"/>
          </ac:picMkLst>
        </pc:picChg>
        <pc:picChg chg="add del mod">
          <ac:chgData name="De Marinis, Roberta V." userId="dc24b251-f01b-455d-bf89-e2be86f657a2" providerId="ADAL" clId="{9EFB168F-D70C-449F-BBCC-81D1A8F940E2}" dt="2022-06-22T10:15:31.595" v="868" actId="478"/>
          <ac:picMkLst>
            <pc:docMk/>
            <pc:sldMk cId="3046202542" sldId="2146847239"/>
            <ac:picMk id="153" creationId="{D456061F-55C0-0D34-E185-EA8832486DB1}"/>
          </ac:picMkLst>
        </pc:picChg>
        <pc:picChg chg="add del mod">
          <ac:chgData name="De Marinis, Roberta V." userId="dc24b251-f01b-455d-bf89-e2be86f657a2" providerId="ADAL" clId="{9EFB168F-D70C-449F-BBCC-81D1A8F940E2}" dt="2022-06-22T10:15:29.779" v="867" actId="478"/>
          <ac:picMkLst>
            <pc:docMk/>
            <pc:sldMk cId="3046202542" sldId="2146847239"/>
            <ac:picMk id="154" creationId="{DD630982-09D7-C4E5-2848-24C9DCFB39C0}"/>
          </ac:picMkLst>
        </pc:picChg>
        <pc:picChg chg="add del mod">
          <ac:chgData name="De Marinis, Roberta V." userId="dc24b251-f01b-455d-bf89-e2be86f657a2" providerId="ADAL" clId="{9EFB168F-D70C-449F-BBCC-81D1A8F940E2}" dt="2022-06-22T10:15:27.722" v="866" actId="478"/>
          <ac:picMkLst>
            <pc:docMk/>
            <pc:sldMk cId="3046202542" sldId="2146847239"/>
            <ac:picMk id="227" creationId="{AC9553EB-D85F-0D0A-4C07-08E9DDCC1C66}"/>
          </ac:picMkLst>
        </pc:picChg>
        <pc:picChg chg="add del mod">
          <ac:chgData name="De Marinis, Roberta V." userId="dc24b251-f01b-455d-bf89-e2be86f657a2" providerId="ADAL" clId="{9EFB168F-D70C-449F-BBCC-81D1A8F940E2}" dt="2022-06-22T13:35:26.384" v="1075" actId="478"/>
          <ac:picMkLst>
            <pc:docMk/>
            <pc:sldMk cId="3046202542" sldId="2146847239"/>
            <ac:picMk id="228" creationId="{5EB4A96D-A239-D0CA-D177-02399BA4FF34}"/>
          </ac:picMkLst>
        </pc:picChg>
        <pc:picChg chg="add del mod">
          <ac:chgData name="De Marinis, Roberta V." userId="dc24b251-f01b-455d-bf89-e2be86f657a2" providerId="ADAL" clId="{9EFB168F-D70C-449F-BBCC-81D1A8F940E2}" dt="2022-06-22T13:35:26.384" v="1075" actId="478"/>
          <ac:picMkLst>
            <pc:docMk/>
            <pc:sldMk cId="3046202542" sldId="2146847239"/>
            <ac:picMk id="229" creationId="{9D9EBF6F-DEFF-EED3-5E05-CC9F9F458C92}"/>
          </ac:picMkLst>
        </pc:picChg>
        <pc:picChg chg="add del mod">
          <ac:chgData name="De Marinis, Roberta V." userId="dc24b251-f01b-455d-bf89-e2be86f657a2" providerId="ADAL" clId="{9EFB168F-D70C-449F-BBCC-81D1A8F940E2}" dt="2022-06-22T13:35:26.384" v="1075" actId="478"/>
          <ac:picMkLst>
            <pc:docMk/>
            <pc:sldMk cId="3046202542" sldId="2146847239"/>
            <ac:picMk id="230" creationId="{3F38A8F7-A16A-C157-1067-86862BB6C7AC}"/>
          </ac:picMkLst>
        </pc:picChg>
        <pc:picChg chg="add del mod">
          <ac:chgData name="De Marinis, Roberta V." userId="dc24b251-f01b-455d-bf89-e2be86f657a2" providerId="ADAL" clId="{9EFB168F-D70C-449F-BBCC-81D1A8F940E2}" dt="2022-06-22T13:35:26.384" v="1075" actId="478"/>
          <ac:picMkLst>
            <pc:docMk/>
            <pc:sldMk cId="3046202542" sldId="2146847239"/>
            <ac:picMk id="231" creationId="{61CC1465-366E-A3BA-90CF-ABF10D264493}"/>
          </ac:picMkLst>
        </pc:picChg>
        <pc:picChg chg="add mod">
          <ac:chgData name="De Marinis, Roberta V." userId="dc24b251-f01b-455d-bf89-e2be86f657a2" providerId="ADAL" clId="{9EFB168F-D70C-449F-BBCC-81D1A8F940E2}" dt="2022-06-22T13:35:54.755" v="1085" actId="1076"/>
          <ac:picMkLst>
            <pc:docMk/>
            <pc:sldMk cId="3046202542" sldId="2146847239"/>
            <ac:picMk id="232" creationId="{1AF0F158-E1ED-753C-1A6B-12CC3E1ADEA7}"/>
          </ac:picMkLst>
        </pc:picChg>
        <pc:picChg chg="add mod">
          <ac:chgData name="De Marinis, Roberta V." userId="dc24b251-f01b-455d-bf89-e2be86f657a2" providerId="ADAL" clId="{9EFB168F-D70C-449F-BBCC-81D1A8F940E2}" dt="2022-06-22T13:36:02.577" v="1087" actId="1076"/>
          <ac:picMkLst>
            <pc:docMk/>
            <pc:sldMk cId="3046202542" sldId="2146847239"/>
            <ac:picMk id="233" creationId="{6E31B769-3DCD-1DFB-1ABC-86CC1D6DB205}"/>
          </ac:picMkLst>
        </pc:picChg>
        <pc:picChg chg="add mod">
          <ac:chgData name="De Marinis, Roberta V." userId="dc24b251-f01b-455d-bf89-e2be86f657a2" providerId="ADAL" clId="{9EFB168F-D70C-449F-BBCC-81D1A8F940E2}" dt="2022-06-22T13:36:04.985" v="1088" actId="1076"/>
          <ac:picMkLst>
            <pc:docMk/>
            <pc:sldMk cId="3046202542" sldId="2146847239"/>
            <ac:picMk id="234" creationId="{FF2AA018-2A42-C596-9B31-CC11476529D2}"/>
          </ac:picMkLst>
        </pc:picChg>
        <pc:picChg chg="add mod">
          <ac:chgData name="De Marinis, Roberta V." userId="dc24b251-f01b-455d-bf89-e2be86f657a2" providerId="ADAL" clId="{9EFB168F-D70C-449F-BBCC-81D1A8F940E2}" dt="2022-06-22T13:36:09.151" v="1089" actId="1076"/>
          <ac:picMkLst>
            <pc:docMk/>
            <pc:sldMk cId="3046202542" sldId="2146847239"/>
            <ac:picMk id="235" creationId="{136C5A84-CBFD-7FA4-FD9B-3697E35776D3}"/>
          </ac:picMkLst>
        </pc:picChg>
      </pc:sldChg>
      <pc:sldChg chg="modSp mod">
        <pc:chgData name="De Marinis, Roberta V." userId="dc24b251-f01b-455d-bf89-e2be86f657a2" providerId="ADAL" clId="{9EFB168F-D70C-449F-BBCC-81D1A8F940E2}" dt="2022-06-22T09:30:11.498" v="808" actId="1076"/>
        <pc:sldMkLst>
          <pc:docMk/>
          <pc:sldMk cId="2380093518" sldId="2146847241"/>
        </pc:sldMkLst>
        <pc:grpChg chg="mod">
          <ac:chgData name="De Marinis, Roberta V." userId="dc24b251-f01b-455d-bf89-e2be86f657a2" providerId="ADAL" clId="{9EFB168F-D70C-449F-BBCC-81D1A8F940E2}" dt="2022-06-22T09:29:58.009" v="804" actId="1076"/>
          <ac:grpSpMkLst>
            <pc:docMk/>
            <pc:sldMk cId="2380093518" sldId="2146847241"/>
            <ac:grpSpMk id="105" creationId="{B56E1A34-0A5A-85A2-DE05-A57EF01CE88C}"/>
          </ac:grpSpMkLst>
        </pc:grpChg>
        <pc:picChg chg="mod">
          <ac:chgData name="De Marinis, Roberta V." userId="dc24b251-f01b-455d-bf89-e2be86f657a2" providerId="ADAL" clId="{9EFB168F-D70C-449F-BBCC-81D1A8F940E2}" dt="2022-06-22T09:30:08.449" v="807" actId="1076"/>
          <ac:picMkLst>
            <pc:docMk/>
            <pc:sldMk cId="2380093518" sldId="2146847241"/>
            <ac:picMk id="151" creationId="{45C824F2-93C0-039F-6D73-D0B40BD867DB}"/>
          </ac:picMkLst>
        </pc:picChg>
        <pc:picChg chg="mod">
          <ac:chgData name="De Marinis, Roberta V." userId="dc24b251-f01b-455d-bf89-e2be86f657a2" providerId="ADAL" clId="{9EFB168F-D70C-449F-BBCC-81D1A8F940E2}" dt="2022-06-22T09:30:11.498" v="808" actId="1076"/>
          <ac:picMkLst>
            <pc:docMk/>
            <pc:sldMk cId="2380093518" sldId="2146847241"/>
            <ac:picMk id="183" creationId="{EC92B106-1D6D-B15A-C026-08DCB96AD795}"/>
          </ac:picMkLst>
        </pc:picChg>
        <pc:picChg chg="mod">
          <ac:chgData name="De Marinis, Roberta V." userId="dc24b251-f01b-455d-bf89-e2be86f657a2" providerId="ADAL" clId="{9EFB168F-D70C-449F-BBCC-81D1A8F940E2}" dt="2022-06-22T09:30:05.729" v="806" actId="1076"/>
          <ac:picMkLst>
            <pc:docMk/>
            <pc:sldMk cId="2380093518" sldId="2146847241"/>
            <ac:picMk id="184" creationId="{C069F576-4B8B-032F-D0F0-F17C3E3D6F2B}"/>
          </ac:picMkLst>
        </pc:picChg>
      </pc:sldChg>
      <pc:sldChg chg="addSp delSp modSp mod">
        <pc:chgData name="De Marinis, Roberta V." userId="dc24b251-f01b-455d-bf89-e2be86f657a2" providerId="ADAL" clId="{9EFB168F-D70C-449F-BBCC-81D1A8F940E2}" dt="2022-06-22T14:00:31.485" v="1137" actId="478"/>
        <pc:sldMkLst>
          <pc:docMk/>
          <pc:sldMk cId="110859694" sldId="2146847537"/>
        </pc:sldMkLst>
        <pc:spChg chg="mod">
          <ac:chgData name="De Marinis, Roberta V." userId="dc24b251-f01b-455d-bf89-e2be86f657a2" providerId="ADAL" clId="{9EFB168F-D70C-449F-BBCC-81D1A8F940E2}" dt="2022-06-22T11:07:11.009" v="1021" actId="20577"/>
          <ac:spMkLst>
            <pc:docMk/>
            <pc:sldMk cId="110859694" sldId="2146847537"/>
            <ac:spMk id="110" creationId="{0CEFFBEB-193B-461C-936C-836F6B28329A}"/>
          </ac:spMkLst>
        </pc:spChg>
        <pc:picChg chg="add del mod">
          <ac:chgData name="De Marinis, Roberta V." userId="dc24b251-f01b-455d-bf89-e2be86f657a2" providerId="ADAL" clId="{9EFB168F-D70C-449F-BBCC-81D1A8F940E2}" dt="2022-06-22T14:00:31.485" v="1137" actId="478"/>
          <ac:picMkLst>
            <pc:docMk/>
            <pc:sldMk cId="110859694" sldId="2146847537"/>
            <ac:picMk id="6" creationId="{ADBD0CB8-90FD-9E76-18A2-72311E9179A6}"/>
          </ac:picMkLst>
        </pc:picChg>
        <pc:picChg chg="add del mod">
          <ac:chgData name="De Marinis, Roberta V." userId="dc24b251-f01b-455d-bf89-e2be86f657a2" providerId="ADAL" clId="{9EFB168F-D70C-449F-BBCC-81D1A8F940E2}" dt="2022-06-22T14:00:20.256" v="1122" actId="22"/>
          <ac:picMkLst>
            <pc:docMk/>
            <pc:sldMk cId="110859694" sldId="2146847537"/>
            <ac:picMk id="9" creationId="{E462E120-50FC-01E3-B5CA-96534C10B9B2}"/>
          </ac:picMkLst>
        </pc:picChg>
      </pc:sldChg>
      <pc:sldChg chg="modSp mod">
        <pc:chgData name="De Marinis, Roberta V." userId="dc24b251-f01b-455d-bf89-e2be86f657a2" providerId="ADAL" clId="{9EFB168F-D70C-449F-BBCC-81D1A8F940E2}" dt="2022-06-22T12:43:12.555" v="1047" actId="20577"/>
        <pc:sldMkLst>
          <pc:docMk/>
          <pc:sldMk cId="1575673323" sldId="2146847538"/>
        </pc:sldMkLst>
        <pc:spChg chg="mod">
          <ac:chgData name="De Marinis, Roberta V." userId="dc24b251-f01b-455d-bf89-e2be86f657a2" providerId="ADAL" clId="{9EFB168F-D70C-449F-BBCC-81D1A8F940E2}" dt="2022-06-22T12:43:12.555" v="1047" actId="20577"/>
          <ac:spMkLst>
            <pc:docMk/>
            <pc:sldMk cId="1575673323" sldId="2146847538"/>
            <ac:spMk id="78" creationId="{6A9CE992-90F5-4C45-B93D-D92896E02E11}"/>
          </ac:spMkLst>
        </pc:spChg>
      </pc:sldChg>
      <pc:sldChg chg="modSp mod">
        <pc:chgData name="De Marinis, Roberta V." userId="dc24b251-f01b-455d-bf89-e2be86f657a2" providerId="ADAL" clId="{9EFB168F-D70C-449F-BBCC-81D1A8F940E2}" dt="2022-06-22T14:14:24.428" v="1167" actId="1076"/>
        <pc:sldMkLst>
          <pc:docMk/>
          <pc:sldMk cId="790159521" sldId="2146847542"/>
        </pc:sldMkLst>
        <pc:spChg chg="mod">
          <ac:chgData name="De Marinis, Roberta V." userId="dc24b251-f01b-455d-bf89-e2be86f657a2" providerId="ADAL" clId="{9EFB168F-D70C-449F-BBCC-81D1A8F940E2}" dt="2022-06-22T14:14:17.300" v="1165" actId="20577"/>
          <ac:spMkLst>
            <pc:docMk/>
            <pc:sldMk cId="790159521" sldId="2146847542"/>
            <ac:spMk id="64" creationId="{EB7D8C80-0662-4419-8EDF-1DB8D92180DF}"/>
          </ac:spMkLst>
        </pc:spChg>
        <pc:grpChg chg="mod">
          <ac:chgData name="De Marinis, Roberta V." userId="dc24b251-f01b-455d-bf89-e2be86f657a2" providerId="ADAL" clId="{9EFB168F-D70C-449F-BBCC-81D1A8F940E2}" dt="2022-06-22T14:14:24.428" v="1167" actId="1076"/>
          <ac:grpSpMkLst>
            <pc:docMk/>
            <pc:sldMk cId="790159521" sldId="2146847542"/>
            <ac:grpSpMk id="92" creationId="{7B99FD2C-7E23-480B-AD21-BA8B4B254C4E}"/>
          </ac:grpSpMkLst>
        </pc:grpChg>
      </pc:sldChg>
      <pc:sldChg chg="modSp mod">
        <pc:chgData name="De Marinis, Roberta V." userId="dc24b251-f01b-455d-bf89-e2be86f657a2" providerId="ADAL" clId="{9EFB168F-D70C-449F-BBCC-81D1A8F940E2}" dt="2022-06-22T14:17:14.914" v="1191" actId="20577"/>
        <pc:sldMkLst>
          <pc:docMk/>
          <pc:sldMk cId="2496489739" sldId="2146847543"/>
        </pc:sldMkLst>
        <pc:spChg chg="mod">
          <ac:chgData name="De Marinis, Roberta V." userId="dc24b251-f01b-455d-bf89-e2be86f657a2" providerId="ADAL" clId="{9EFB168F-D70C-449F-BBCC-81D1A8F940E2}" dt="2022-06-22T14:17:14.914" v="1191" actId="20577"/>
          <ac:spMkLst>
            <pc:docMk/>
            <pc:sldMk cId="2496489739" sldId="2146847543"/>
            <ac:spMk id="64" creationId="{EB7D8C80-0662-4419-8EDF-1DB8D92180DF}"/>
          </ac:spMkLst>
        </pc:spChg>
      </pc:sldChg>
      <pc:sldChg chg="modSp mod">
        <pc:chgData name="De Marinis, Roberta V." userId="dc24b251-f01b-455d-bf89-e2be86f657a2" providerId="ADAL" clId="{9EFB168F-D70C-449F-BBCC-81D1A8F940E2}" dt="2022-06-22T14:17:09.297" v="1183" actId="20577"/>
        <pc:sldMkLst>
          <pc:docMk/>
          <pc:sldMk cId="4230196449" sldId="2146847544"/>
        </pc:sldMkLst>
        <pc:spChg chg="mod">
          <ac:chgData name="De Marinis, Roberta V." userId="dc24b251-f01b-455d-bf89-e2be86f657a2" providerId="ADAL" clId="{9EFB168F-D70C-449F-BBCC-81D1A8F940E2}" dt="2022-06-22T14:17:09.297" v="1183" actId="20577"/>
          <ac:spMkLst>
            <pc:docMk/>
            <pc:sldMk cId="4230196449" sldId="2146847544"/>
            <ac:spMk id="64" creationId="{EB7D8C80-0662-4419-8EDF-1DB8D92180DF}"/>
          </ac:spMkLst>
        </pc:spChg>
      </pc:sldChg>
      <pc:sldChg chg="modSp mod">
        <pc:chgData name="De Marinis, Roberta V." userId="dc24b251-f01b-455d-bf89-e2be86f657a2" providerId="ADAL" clId="{9EFB168F-D70C-449F-BBCC-81D1A8F940E2}" dt="2022-06-22T14:17:03.876" v="1175" actId="20577"/>
        <pc:sldMkLst>
          <pc:docMk/>
          <pc:sldMk cId="342368687" sldId="2146847545"/>
        </pc:sldMkLst>
        <pc:spChg chg="mod">
          <ac:chgData name="De Marinis, Roberta V." userId="dc24b251-f01b-455d-bf89-e2be86f657a2" providerId="ADAL" clId="{9EFB168F-D70C-449F-BBCC-81D1A8F940E2}" dt="2022-06-22T14:17:03.876" v="1175" actId="20577"/>
          <ac:spMkLst>
            <pc:docMk/>
            <pc:sldMk cId="342368687" sldId="2146847545"/>
            <ac:spMk id="64" creationId="{EB7D8C80-0662-4419-8EDF-1DB8D92180DF}"/>
          </ac:spMkLst>
        </pc:spChg>
      </pc:sldChg>
    </pc:docChg>
  </pc:docChgLst>
  <pc:docChgLst>
    <pc:chgData name="Bonini, Alessandro" userId="2928513d-9375-44a8-aff6-9d5d7087f8a0" providerId="ADAL" clId="{4EEB9F77-563D-449A-983E-004659A37D57}"/>
    <pc:docChg chg="undo custSel addSld modSld">
      <pc:chgData name="Bonini, Alessandro" userId="2928513d-9375-44a8-aff6-9d5d7087f8a0" providerId="ADAL" clId="{4EEB9F77-563D-449A-983E-004659A37D57}" dt="2022-06-16T09:18:12.338" v="38" actId="1076"/>
      <pc:docMkLst>
        <pc:docMk/>
      </pc:docMkLst>
      <pc:sldChg chg="modSp mod">
        <pc:chgData name="Bonini, Alessandro" userId="2928513d-9375-44a8-aff6-9d5d7087f8a0" providerId="ADAL" clId="{4EEB9F77-563D-449A-983E-004659A37D57}" dt="2022-06-14T08:19:29.006" v="9" actId="20577"/>
        <pc:sldMkLst>
          <pc:docMk/>
          <pc:sldMk cId="1575673323" sldId="2146846919"/>
        </pc:sldMkLst>
        <pc:spChg chg="mod">
          <ac:chgData name="Bonini, Alessandro" userId="2928513d-9375-44a8-aff6-9d5d7087f8a0" providerId="ADAL" clId="{4EEB9F77-563D-449A-983E-004659A37D57}" dt="2022-06-14T08:19:29.006" v="9" actId="20577"/>
          <ac:spMkLst>
            <pc:docMk/>
            <pc:sldMk cId="1575673323" sldId="2146846919"/>
            <ac:spMk id="266" creationId="{2621555E-B053-4640-AACC-6D2DF83E1450}"/>
          </ac:spMkLst>
        </pc:spChg>
      </pc:sldChg>
      <pc:sldChg chg="addSp delSp modSp add mod">
        <pc:chgData name="Bonini, Alessandro" userId="2928513d-9375-44a8-aff6-9d5d7087f8a0" providerId="ADAL" clId="{4EEB9F77-563D-449A-983E-004659A37D57}" dt="2022-06-16T09:18:12.338" v="38" actId="1076"/>
        <pc:sldMkLst>
          <pc:docMk/>
          <pc:sldMk cId="3289791498" sldId="2146847232"/>
        </pc:sldMkLst>
        <pc:grpChg chg="add del mod">
          <ac:chgData name="Bonini, Alessandro" userId="2928513d-9375-44a8-aff6-9d5d7087f8a0" providerId="ADAL" clId="{4EEB9F77-563D-449A-983E-004659A37D57}" dt="2022-06-16T09:17:40.395" v="33" actId="1076"/>
          <ac:grpSpMkLst>
            <pc:docMk/>
            <pc:sldMk cId="3289791498" sldId="2146847232"/>
            <ac:grpSpMk id="21" creationId="{BF811590-D2D0-43AA-8137-8E62B5BA893B}"/>
          </ac:grpSpMkLst>
        </pc:grpChg>
        <pc:picChg chg="mod">
          <ac:chgData name="Bonini, Alessandro" userId="2928513d-9375-44a8-aff6-9d5d7087f8a0" providerId="ADAL" clId="{4EEB9F77-563D-449A-983E-004659A37D57}" dt="2022-06-16T09:17:12.308" v="29" actId="1076"/>
          <ac:picMkLst>
            <pc:docMk/>
            <pc:sldMk cId="3289791498" sldId="2146847232"/>
            <ac:picMk id="5" creationId="{D3138E44-E75F-4D99-9091-AD49F6BAB83E}"/>
          </ac:picMkLst>
        </pc:picChg>
        <pc:picChg chg="mod">
          <ac:chgData name="Bonini, Alessandro" userId="2928513d-9375-44a8-aff6-9d5d7087f8a0" providerId="ADAL" clId="{4EEB9F77-563D-449A-983E-004659A37D57}" dt="2022-06-16T09:18:12.338" v="38" actId="1076"/>
          <ac:picMkLst>
            <pc:docMk/>
            <pc:sldMk cId="3289791498" sldId="2146847232"/>
            <ac:picMk id="22" creationId="{C54CBD2E-9390-4336-953E-C1648D1B9BAB}"/>
          </ac:picMkLst>
        </pc:picChg>
        <pc:picChg chg="del">
          <ac:chgData name="Bonini, Alessandro" userId="2928513d-9375-44a8-aff6-9d5d7087f8a0" providerId="ADAL" clId="{4EEB9F77-563D-449A-983E-004659A37D57}" dt="2022-06-16T09:15:42.189" v="12" actId="478"/>
          <ac:picMkLst>
            <pc:docMk/>
            <pc:sldMk cId="3289791498" sldId="2146847232"/>
            <ac:picMk id="25" creationId="{41DBAC49-D108-4420-9053-F413B42C7904}"/>
          </ac:picMkLst>
        </pc:picChg>
        <pc:picChg chg="del">
          <ac:chgData name="Bonini, Alessandro" userId="2928513d-9375-44a8-aff6-9d5d7087f8a0" providerId="ADAL" clId="{4EEB9F77-563D-449A-983E-004659A37D57}" dt="2022-06-16T09:15:42.884" v="13" actId="478"/>
          <ac:picMkLst>
            <pc:docMk/>
            <pc:sldMk cId="3289791498" sldId="2146847232"/>
            <ac:picMk id="28" creationId="{ED6B0B56-2E86-474B-BAC3-202F34C462E1}"/>
          </ac:picMkLst>
        </pc:picChg>
        <pc:picChg chg="add del">
          <ac:chgData name="Bonini, Alessandro" userId="2928513d-9375-44a8-aff6-9d5d7087f8a0" providerId="ADAL" clId="{4EEB9F77-563D-449A-983E-004659A37D57}" dt="2022-06-16T09:16:28.053" v="25" actId="478"/>
          <ac:picMkLst>
            <pc:docMk/>
            <pc:sldMk cId="3289791498" sldId="2146847232"/>
            <ac:picMk id="50" creationId="{E97A529C-12D9-4342-9EF9-FCC32BED8ECB}"/>
          </ac:picMkLst>
        </pc:picChg>
        <pc:picChg chg="add del">
          <ac:chgData name="Bonini, Alessandro" userId="2928513d-9375-44a8-aff6-9d5d7087f8a0" providerId="ADAL" clId="{4EEB9F77-563D-449A-983E-004659A37D57}" dt="2022-06-16T09:16:24.878" v="24" actId="478"/>
          <ac:picMkLst>
            <pc:docMk/>
            <pc:sldMk cId="3289791498" sldId="2146847232"/>
            <ac:picMk id="148" creationId="{EDFC91A3-6A6B-4902-9E4C-B08D61691660}"/>
          </ac:picMkLst>
        </pc:picChg>
        <pc:picChg chg="del">
          <ac:chgData name="Bonini, Alessandro" userId="2928513d-9375-44a8-aff6-9d5d7087f8a0" providerId="ADAL" clId="{4EEB9F77-563D-449A-983E-004659A37D57}" dt="2022-06-16T09:15:40.117" v="11" actId="478"/>
          <ac:picMkLst>
            <pc:docMk/>
            <pc:sldMk cId="3289791498" sldId="2146847232"/>
            <ac:picMk id="159" creationId="{0F74BDB0-E98B-4810-8C5C-48838038840F}"/>
          </ac:picMkLst>
        </pc:picChg>
        <pc:picChg chg="add mod">
          <ac:chgData name="Bonini, Alessandro" userId="2928513d-9375-44a8-aff6-9d5d7087f8a0" providerId="ADAL" clId="{4EEB9F77-563D-449A-983E-004659A37D57}" dt="2022-06-16T09:15:48.557" v="15" actId="1076"/>
          <ac:picMkLst>
            <pc:docMk/>
            <pc:sldMk cId="3289791498" sldId="2146847232"/>
            <ac:picMk id="164" creationId="{69086854-320B-4E81-B0E3-34FF3C8C55A0}"/>
          </ac:picMkLst>
        </pc:picChg>
        <pc:picChg chg="add mod">
          <ac:chgData name="Bonini, Alessandro" userId="2928513d-9375-44a8-aff6-9d5d7087f8a0" providerId="ADAL" clId="{4EEB9F77-563D-449A-983E-004659A37D57}" dt="2022-06-16T09:15:53.101" v="17" actId="1076"/>
          <ac:picMkLst>
            <pc:docMk/>
            <pc:sldMk cId="3289791498" sldId="2146847232"/>
            <ac:picMk id="165" creationId="{BE551C3A-FECB-4368-85EB-8A87DAD8DE5F}"/>
          </ac:picMkLst>
        </pc:picChg>
        <pc:picChg chg="add mod">
          <ac:chgData name="Bonini, Alessandro" userId="2928513d-9375-44a8-aff6-9d5d7087f8a0" providerId="ADAL" clId="{4EEB9F77-563D-449A-983E-004659A37D57}" dt="2022-06-16T09:15:57.732" v="19" actId="1076"/>
          <ac:picMkLst>
            <pc:docMk/>
            <pc:sldMk cId="3289791498" sldId="2146847232"/>
            <ac:picMk id="166" creationId="{1104FD53-F217-4FD8-8034-5BCC4400D195}"/>
          </ac:picMkLst>
        </pc:picChg>
        <pc:picChg chg="add del mod">
          <ac:chgData name="Bonini, Alessandro" userId="2928513d-9375-44a8-aff6-9d5d7087f8a0" providerId="ADAL" clId="{4EEB9F77-563D-449A-983E-004659A37D57}" dt="2022-06-16T09:17:27.107" v="32" actId="478"/>
          <ac:picMkLst>
            <pc:docMk/>
            <pc:sldMk cId="3289791498" sldId="2146847232"/>
            <ac:picMk id="168" creationId="{7D79631E-8618-4D45-907F-05F0EAA1406D}"/>
          </ac:picMkLst>
        </pc:picChg>
        <pc:cxnChg chg="mod">
          <ac:chgData name="Bonini, Alessandro" userId="2928513d-9375-44a8-aff6-9d5d7087f8a0" providerId="ADAL" clId="{4EEB9F77-563D-449A-983E-004659A37D57}" dt="2022-06-16T09:17:53.090" v="34" actId="1076"/>
          <ac:cxnSpMkLst>
            <pc:docMk/>
            <pc:sldMk cId="3289791498" sldId="2146847232"/>
            <ac:cxnSpMk id="92" creationId="{B05D9008-0A87-4D6F-B499-895FEC3BED26}"/>
          </ac:cxnSpMkLst>
        </pc:cxnChg>
        <pc:cxnChg chg="mod">
          <ac:chgData name="Bonini, Alessandro" userId="2928513d-9375-44a8-aff6-9d5d7087f8a0" providerId="ADAL" clId="{4EEB9F77-563D-449A-983E-004659A37D57}" dt="2022-06-16T09:16:30.932" v="26" actId="1076"/>
          <ac:cxnSpMkLst>
            <pc:docMk/>
            <pc:sldMk cId="3289791498" sldId="2146847232"/>
            <ac:cxnSpMk id="102" creationId="{9D28CB7A-9A1F-4753-A1A1-1A77112989D3}"/>
          </ac:cxnSpMkLst>
        </pc:cxnChg>
        <pc:cxnChg chg="add mod">
          <ac:chgData name="Bonini, Alessandro" userId="2928513d-9375-44a8-aff6-9d5d7087f8a0" providerId="ADAL" clId="{4EEB9F77-563D-449A-983E-004659A37D57}" dt="2022-06-16T09:16:43.131" v="28" actId="1076"/>
          <ac:cxnSpMkLst>
            <pc:docMk/>
            <pc:sldMk cId="3289791498" sldId="2146847232"/>
            <ac:cxnSpMk id="167" creationId="{535B154B-F450-44F1-929A-09C690447E01}"/>
          </ac:cxnSpMkLst>
        </pc:cxnChg>
        <pc:cxnChg chg="add mod">
          <ac:chgData name="Bonini, Alessandro" userId="2928513d-9375-44a8-aff6-9d5d7087f8a0" providerId="ADAL" clId="{4EEB9F77-563D-449A-983E-004659A37D57}" dt="2022-06-16T09:18:05.426" v="37" actId="1076"/>
          <ac:cxnSpMkLst>
            <pc:docMk/>
            <pc:sldMk cId="3289791498" sldId="2146847232"/>
            <ac:cxnSpMk id="169" creationId="{0A82C595-62CD-4ABE-B122-C1830E2F8404}"/>
          </ac:cxnSpMkLst>
        </pc:cxnChg>
      </pc:sldChg>
    </pc:docChg>
  </pc:docChgLst>
  <pc:docChgLst>
    <pc:chgData name="Patarino, Egidio" userId="c27914ca-93b7-420e-9034-91fff90d0dde" providerId="ADAL" clId="{CC0FA552-2123-4B1B-B102-A9EBDF8E870E}"/>
    <pc:docChg chg="modSld">
      <pc:chgData name="Patarino, Egidio" userId="c27914ca-93b7-420e-9034-91fff90d0dde" providerId="ADAL" clId="{CC0FA552-2123-4B1B-B102-A9EBDF8E870E}" dt="2022-10-19T16:55:20.678" v="3" actId="165"/>
      <pc:docMkLst>
        <pc:docMk/>
      </pc:docMkLst>
      <pc:sldChg chg="delSp modSp">
        <pc:chgData name="Patarino, Egidio" userId="c27914ca-93b7-420e-9034-91fff90d0dde" providerId="ADAL" clId="{CC0FA552-2123-4B1B-B102-A9EBDF8E870E}" dt="2022-10-19T16:55:20.678" v="3" actId="165"/>
        <pc:sldMkLst>
          <pc:docMk/>
          <pc:sldMk cId="4214431326" sldId="2146847587"/>
        </pc:sldMkLst>
        <pc:spChg chg="mod topLvl">
          <ac:chgData name="Patarino, Egidio" userId="c27914ca-93b7-420e-9034-91fff90d0dde" providerId="ADAL" clId="{CC0FA552-2123-4B1B-B102-A9EBDF8E870E}" dt="2022-10-19T16:55:20.678" v="3" actId="165"/>
          <ac:spMkLst>
            <pc:docMk/>
            <pc:sldMk cId="4214431326" sldId="2146847587"/>
            <ac:spMk id="2" creationId="{50ED7154-8B94-4B97-BDCB-D35D1D3C05D4}"/>
          </ac:spMkLst>
        </pc:spChg>
        <pc:spChg chg="mod topLvl">
          <ac:chgData name="Patarino, Egidio" userId="c27914ca-93b7-420e-9034-91fff90d0dde" providerId="ADAL" clId="{CC0FA552-2123-4B1B-B102-A9EBDF8E870E}" dt="2022-10-19T16:55:20.678" v="3" actId="165"/>
          <ac:spMkLst>
            <pc:docMk/>
            <pc:sldMk cId="4214431326" sldId="2146847587"/>
            <ac:spMk id="9" creationId="{F37897E5-4789-449E-8B46-7C0CD548185E}"/>
          </ac:spMkLst>
        </pc:spChg>
        <pc:spChg chg="mod topLvl">
          <ac:chgData name="Patarino, Egidio" userId="c27914ca-93b7-420e-9034-91fff90d0dde" providerId="ADAL" clId="{CC0FA552-2123-4B1B-B102-A9EBDF8E870E}" dt="2022-10-19T16:55:20.678" v="3" actId="165"/>
          <ac:spMkLst>
            <pc:docMk/>
            <pc:sldMk cId="4214431326" sldId="2146847587"/>
            <ac:spMk id="117" creationId="{00A851FE-09C7-7805-8384-5570D3676E9D}"/>
          </ac:spMkLst>
        </pc:spChg>
        <pc:spChg chg="mod topLvl">
          <ac:chgData name="Patarino, Egidio" userId="c27914ca-93b7-420e-9034-91fff90d0dde" providerId="ADAL" clId="{CC0FA552-2123-4B1B-B102-A9EBDF8E870E}" dt="2022-10-19T16:55:20.678" v="3" actId="165"/>
          <ac:spMkLst>
            <pc:docMk/>
            <pc:sldMk cId="4214431326" sldId="2146847587"/>
            <ac:spMk id="127" creationId="{0635E857-527E-4D4C-A6E7-00072572022F}"/>
          </ac:spMkLst>
        </pc:spChg>
        <pc:spChg chg="mod topLvl">
          <ac:chgData name="Patarino, Egidio" userId="c27914ca-93b7-420e-9034-91fff90d0dde" providerId="ADAL" clId="{CC0FA552-2123-4B1B-B102-A9EBDF8E870E}" dt="2022-10-19T16:55:20.678" v="3" actId="165"/>
          <ac:spMkLst>
            <pc:docMk/>
            <pc:sldMk cId="4214431326" sldId="2146847587"/>
            <ac:spMk id="153" creationId="{D38714C0-A780-DC00-DC9E-CADCA3693DB9}"/>
          </ac:spMkLst>
        </pc:spChg>
        <pc:grpChg chg="del">
          <ac:chgData name="Patarino, Egidio" userId="c27914ca-93b7-420e-9034-91fff90d0dde" providerId="ADAL" clId="{CC0FA552-2123-4B1B-B102-A9EBDF8E870E}" dt="2022-10-19T16:55:20.678" v="3" actId="165"/>
          <ac:grpSpMkLst>
            <pc:docMk/>
            <pc:sldMk cId="4214431326" sldId="2146847587"/>
            <ac:grpSpMk id="3" creationId="{D63C986F-115B-BA0C-0966-52F46454E8D9}"/>
          </ac:grpSpMkLst>
        </pc:grpChg>
        <pc:grpChg chg="mod topLvl">
          <ac:chgData name="Patarino, Egidio" userId="c27914ca-93b7-420e-9034-91fff90d0dde" providerId="ADAL" clId="{CC0FA552-2123-4B1B-B102-A9EBDF8E870E}" dt="2022-10-19T16:55:20.678" v="3" actId="165"/>
          <ac:grpSpMkLst>
            <pc:docMk/>
            <pc:sldMk cId="4214431326" sldId="2146847587"/>
            <ac:grpSpMk id="19" creationId="{51F01146-46F9-42AB-82CB-2FCDE18AC8AC}"/>
          </ac:grpSpMkLst>
        </pc:grpChg>
        <pc:grpChg chg="mod">
          <ac:chgData name="Patarino, Egidio" userId="c27914ca-93b7-420e-9034-91fff90d0dde" providerId="ADAL" clId="{CC0FA552-2123-4B1B-B102-A9EBDF8E870E}" dt="2022-10-19T16:55:20.678" v="3" actId="165"/>
          <ac:grpSpMkLst>
            <pc:docMk/>
            <pc:sldMk cId="4214431326" sldId="2146847587"/>
            <ac:grpSpMk id="69" creationId="{9B01156D-FDE3-4282-8942-EFA08E743303}"/>
          </ac:grpSpMkLst>
        </pc:grpChg>
        <pc:grpChg chg="mod topLvl">
          <ac:chgData name="Patarino, Egidio" userId="c27914ca-93b7-420e-9034-91fff90d0dde" providerId="ADAL" clId="{CC0FA552-2123-4B1B-B102-A9EBDF8E870E}" dt="2022-10-19T16:55:20.678" v="3" actId="165"/>
          <ac:grpSpMkLst>
            <pc:docMk/>
            <pc:sldMk cId="4214431326" sldId="2146847587"/>
            <ac:grpSpMk id="93" creationId="{93E50D53-77C4-4CF6-901A-E2C91A069107}"/>
          </ac:grpSpMkLst>
        </pc:grpChg>
        <pc:grpChg chg="mod">
          <ac:chgData name="Patarino, Egidio" userId="c27914ca-93b7-420e-9034-91fff90d0dde" providerId="ADAL" clId="{CC0FA552-2123-4B1B-B102-A9EBDF8E870E}" dt="2022-10-19T16:55:20.678" v="3" actId="165"/>
          <ac:grpSpMkLst>
            <pc:docMk/>
            <pc:sldMk cId="4214431326" sldId="2146847587"/>
            <ac:grpSpMk id="96" creationId="{C02D61EE-151D-4A60-9B90-A579FAA8D2D0}"/>
          </ac:grpSpMkLst>
        </pc:grpChg>
        <pc:grpChg chg="mod topLvl">
          <ac:chgData name="Patarino, Egidio" userId="c27914ca-93b7-420e-9034-91fff90d0dde" providerId="ADAL" clId="{CC0FA552-2123-4B1B-B102-A9EBDF8E870E}" dt="2022-10-19T16:55:20.678" v="3" actId="165"/>
          <ac:grpSpMkLst>
            <pc:docMk/>
            <pc:sldMk cId="4214431326" sldId="2146847587"/>
            <ac:grpSpMk id="111" creationId="{931BF665-60B9-4092-8247-943CE9C24D18}"/>
          </ac:grpSpMkLst>
        </pc:grpChg>
        <pc:grpChg chg="mod">
          <ac:chgData name="Patarino, Egidio" userId="c27914ca-93b7-420e-9034-91fff90d0dde" providerId="ADAL" clId="{CC0FA552-2123-4B1B-B102-A9EBDF8E870E}" dt="2022-10-19T16:55:20.678" v="3" actId="165"/>
          <ac:grpSpMkLst>
            <pc:docMk/>
            <pc:sldMk cId="4214431326" sldId="2146847587"/>
            <ac:grpSpMk id="112" creationId="{0641D872-9C87-4743-B274-075A92391570}"/>
          </ac:grpSpMkLst>
        </pc:grpChg>
        <pc:grpChg chg="mod topLvl">
          <ac:chgData name="Patarino, Egidio" userId="c27914ca-93b7-420e-9034-91fff90d0dde" providerId="ADAL" clId="{CC0FA552-2123-4B1B-B102-A9EBDF8E870E}" dt="2022-10-19T16:55:20.678" v="3" actId="165"/>
          <ac:grpSpMkLst>
            <pc:docMk/>
            <pc:sldMk cId="4214431326" sldId="2146847587"/>
            <ac:grpSpMk id="129" creationId="{01309E3B-0DF2-498D-B1C8-91BD41566611}"/>
          </ac:grpSpMkLst>
        </pc:grpChg>
        <pc:picChg chg="mod topLvl">
          <ac:chgData name="Patarino, Egidio" userId="c27914ca-93b7-420e-9034-91fff90d0dde" providerId="ADAL" clId="{CC0FA552-2123-4B1B-B102-A9EBDF8E870E}" dt="2022-10-19T16:55:20.678" v="3" actId="165"/>
          <ac:picMkLst>
            <pc:docMk/>
            <pc:sldMk cId="4214431326" sldId="2146847587"/>
            <ac:picMk id="8" creationId="{B7E8B3CE-CEB3-4D09-B7BC-21A9E24337A7}"/>
          </ac:picMkLst>
        </pc:picChg>
        <pc:picChg chg="mod">
          <ac:chgData name="Patarino, Egidio" userId="c27914ca-93b7-420e-9034-91fff90d0dde" providerId="ADAL" clId="{CC0FA552-2123-4B1B-B102-A9EBDF8E870E}" dt="2022-10-19T16:55:20.678" v="3" actId="165"/>
          <ac:picMkLst>
            <pc:docMk/>
            <pc:sldMk cId="4214431326" sldId="2146847587"/>
            <ac:picMk id="13" creationId="{97F3A6EB-1E89-4EFD-B640-98CF2EB9B2C6}"/>
          </ac:picMkLst>
        </pc:picChg>
        <pc:picChg chg="mod topLvl">
          <ac:chgData name="Patarino, Egidio" userId="c27914ca-93b7-420e-9034-91fff90d0dde" providerId="ADAL" clId="{CC0FA552-2123-4B1B-B102-A9EBDF8E870E}" dt="2022-10-19T16:55:20.678" v="3" actId="165"/>
          <ac:picMkLst>
            <pc:docMk/>
            <pc:sldMk cId="4214431326" sldId="2146847587"/>
            <ac:picMk id="16" creationId="{78C22601-EA4D-4CA0-BC1A-DF2AD70DA833}"/>
          </ac:picMkLst>
        </pc:picChg>
        <pc:picChg chg="mod topLvl">
          <ac:chgData name="Patarino, Egidio" userId="c27914ca-93b7-420e-9034-91fff90d0dde" providerId="ADAL" clId="{CC0FA552-2123-4B1B-B102-A9EBDF8E870E}" dt="2022-10-19T16:55:20.678" v="3" actId="165"/>
          <ac:picMkLst>
            <pc:docMk/>
            <pc:sldMk cId="4214431326" sldId="2146847587"/>
            <ac:picMk id="51" creationId="{F5307D95-0A2D-47D5-829F-86295C58433C}"/>
          </ac:picMkLst>
        </pc:picChg>
        <pc:picChg chg="mod topLvl">
          <ac:chgData name="Patarino, Egidio" userId="c27914ca-93b7-420e-9034-91fff90d0dde" providerId="ADAL" clId="{CC0FA552-2123-4B1B-B102-A9EBDF8E870E}" dt="2022-10-19T16:55:20.678" v="3" actId="165"/>
          <ac:picMkLst>
            <pc:docMk/>
            <pc:sldMk cId="4214431326" sldId="2146847587"/>
            <ac:picMk id="65" creationId="{1B9A1034-F621-4D1C-BD47-5C5407CD49B5}"/>
          </ac:picMkLst>
        </pc:picChg>
        <pc:picChg chg="mod topLvl">
          <ac:chgData name="Patarino, Egidio" userId="c27914ca-93b7-420e-9034-91fff90d0dde" providerId="ADAL" clId="{CC0FA552-2123-4B1B-B102-A9EBDF8E870E}" dt="2022-10-19T16:55:20.678" v="3" actId="165"/>
          <ac:picMkLst>
            <pc:docMk/>
            <pc:sldMk cId="4214431326" sldId="2146847587"/>
            <ac:picMk id="78" creationId="{58CBE66A-4DCA-4F16-8052-F4F8A5ED85BE}"/>
          </ac:picMkLst>
        </pc:picChg>
        <pc:picChg chg="mod">
          <ac:chgData name="Patarino, Egidio" userId="c27914ca-93b7-420e-9034-91fff90d0dde" providerId="ADAL" clId="{CC0FA552-2123-4B1B-B102-A9EBDF8E870E}" dt="2022-10-19T16:55:20.678" v="3" actId="165"/>
          <ac:picMkLst>
            <pc:docMk/>
            <pc:sldMk cId="4214431326" sldId="2146847587"/>
            <ac:picMk id="79" creationId="{D33AE094-959D-421E-B0A1-4AC363C45ADD}"/>
          </ac:picMkLst>
        </pc:picChg>
        <pc:picChg chg="mod">
          <ac:chgData name="Patarino, Egidio" userId="c27914ca-93b7-420e-9034-91fff90d0dde" providerId="ADAL" clId="{CC0FA552-2123-4B1B-B102-A9EBDF8E870E}" dt="2022-10-19T16:55:20.678" v="3" actId="165"/>
          <ac:picMkLst>
            <pc:docMk/>
            <pc:sldMk cId="4214431326" sldId="2146847587"/>
            <ac:picMk id="81" creationId="{8A472906-05BD-49C9-BD4B-0C8A51B635E4}"/>
          </ac:picMkLst>
        </pc:picChg>
        <pc:picChg chg="mod">
          <ac:chgData name="Patarino, Egidio" userId="c27914ca-93b7-420e-9034-91fff90d0dde" providerId="ADAL" clId="{CC0FA552-2123-4B1B-B102-A9EBDF8E870E}" dt="2022-10-19T16:55:20.678" v="3" actId="165"/>
          <ac:picMkLst>
            <pc:docMk/>
            <pc:sldMk cId="4214431326" sldId="2146847587"/>
            <ac:picMk id="83" creationId="{F93271D2-CDBF-4B35-8F2A-C459F193A078}"/>
          </ac:picMkLst>
        </pc:picChg>
        <pc:picChg chg="mod topLvl">
          <ac:chgData name="Patarino, Egidio" userId="c27914ca-93b7-420e-9034-91fff90d0dde" providerId="ADAL" clId="{CC0FA552-2123-4B1B-B102-A9EBDF8E870E}" dt="2022-10-19T16:55:20.678" v="3" actId="165"/>
          <ac:picMkLst>
            <pc:docMk/>
            <pc:sldMk cId="4214431326" sldId="2146847587"/>
            <ac:picMk id="88" creationId="{26410D40-23A4-44B1-91A1-7DD020AEC6D9}"/>
          </ac:picMkLst>
        </pc:picChg>
        <pc:picChg chg="mod topLvl">
          <ac:chgData name="Patarino, Egidio" userId="c27914ca-93b7-420e-9034-91fff90d0dde" providerId="ADAL" clId="{CC0FA552-2123-4B1B-B102-A9EBDF8E870E}" dt="2022-10-19T16:55:20.678" v="3" actId="165"/>
          <ac:picMkLst>
            <pc:docMk/>
            <pc:sldMk cId="4214431326" sldId="2146847587"/>
            <ac:picMk id="91" creationId="{7ED41E38-1A52-42A8-B3C4-EFFA01227219}"/>
          </ac:picMkLst>
        </pc:picChg>
        <pc:picChg chg="mod topLvl">
          <ac:chgData name="Patarino, Egidio" userId="c27914ca-93b7-420e-9034-91fff90d0dde" providerId="ADAL" clId="{CC0FA552-2123-4B1B-B102-A9EBDF8E870E}" dt="2022-10-19T16:55:20.678" v="3" actId="165"/>
          <ac:picMkLst>
            <pc:docMk/>
            <pc:sldMk cId="4214431326" sldId="2146847587"/>
            <ac:picMk id="92" creationId="{1F2677C6-BFD7-4325-9380-85BF91348FB3}"/>
          </ac:picMkLst>
        </pc:picChg>
        <pc:picChg chg="mod topLvl">
          <ac:chgData name="Patarino, Egidio" userId="c27914ca-93b7-420e-9034-91fff90d0dde" providerId="ADAL" clId="{CC0FA552-2123-4B1B-B102-A9EBDF8E870E}" dt="2022-10-19T16:55:20.678" v="3" actId="165"/>
          <ac:picMkLst>
            <pc:docMk/>
            <pc:sldMk cId="4214431326" sldId="2146847587"/>
            <ac:picMk id="94" creationId="{162BFDB3-A247-BE1F-7AB6-EF809BC84FF0}"/>
          </ac:picMkLst>
        </pc:picChg>
        <pc:picChg chg="mod">
          <ac:chgData name="Patarino, Egidio" userId="c27914ca-93b7-420e-9034-91fff90d0dde" providerId="ADAL" clId="{CC0FA552-2123-4B1B-B102-A9EBDF8E870E}" dt="2022-10-19T16:55:20.678" v="3" actId="165"/>
          <ac:picMkLst>
            <pc:docMk/>
            <pc:sldMk cId="4214431326" sldId="2146847587"/>
            <ac:picMk id="95" creationId="{4EF97C3B-B7E5-4CA9-965F-8522E816F4EC}"/>
          </ac:picMkLst>
        </pc:picChg>
        <pc:picChg chg="mod">
          <ac:chgData name="Patarino, Egidio" userId="c27914ca-93b7-420e-9034-91fff90d0dde" providerId="ADAL" clId="{CC0FA552-2123-4B1B-B102-A9EBDF8E870E}" dt="2022-10-19T16:55:20.678" v="3" actId="165"/>
          <ac:picMkLst>
            <pc:docMk/>
            <pc:sldMk cId="4214431326" sldId="2146847587"/>
            <ac:picMk id="97" creationId="{2BEED3CB-D2C5-415E-9501-BA81AEFC4374}"/>
          </ac:picMkLst>
        </pc:picChg>
        <pc:picChg chg="mod topLvl">
          <ac:chgData name="Patarino, Egidio" userId="c27914ca-93b7-420e-9034-91fff90d0dde" providerId="ADAL" clId="{CC0FA552-2123-4B1B-B102-A9EBDF8E870E}" dt="2022-10-19T16:55:20.678" v="3" actId="165"/>
          <ac:picMkLst>
            <pc:docMk/>
            <pc:sldMk cId="4214431326" sldId="2146847587"/>
            <ac:picMk id="99" creationId="{60D05EC8-0F4A-F1AD-825C-8A81FF3C954C}"/>
          </ac:picMkLst>
        </pc:picChg>
        <pc:picChg chg="mod">
          <ac:chgData name="Patarino, Egidio" userId="c27914ca-93b7-420e-9034-91fff90d0dde" providerId="ADAL" clId="{CC0FA552-2123-4B1B-B102-A9EBDF8E870E}" dt="2022-10-19T16:55:20.678" v="3" actId="165"/>
          <ac:picMkLst>
            <pc:docMk/>
            <pc:sldMk cId="4214431326" sldId="2146847587"/>
            <ac:picMk id="113" creationId="{5F89D1CD-A071-4F63-93D8-7AFD9F5FB45E}"/>
          </ac:picMkLst>
        </pc:picChg>
        <pc:picChg chg="mod">
          <ac:chgData name="Patarino, Egidio" userId="c27914ca-93b7-420e-9034-91fff90d0dde" providerId="ADAL" clId="{CC0FA552-2123-4B1B-B102-A9EBDF8E870E}" dt="2022-10-19T16:55:20.678" v="3" actId="165"/>
          <ac:picMkLst>
            <pc:docMk/>
            <pc:sldMk cId="4214431326" sldId="2146847587"/>
            <ac:picMk id="114" creationId="{7641DBFC-A17A-49FF-8C9D-3FC4F1AEB7D1}"/>
          </ac:picMkLst>
        </pc:picChg>
        <pc:picChg chg="mod">
          <ac:chgData name="Patarino, Egidio" userId="c27914ca-93b7-420e-9034-91fff90d0dde" providerId="ADAL" clId="{CC0FA552-2123-4B1B-B102-A9EBDF8E870E}" dt="2022-10-19T16:55:20.678" v="3" actId="165"/>
          <ac:picMkLst>
            <pc:docMk/>
            <pc:sldMk cId="4214431326" sldId="2146847587"/>
            <ac:picMk id="115" creationId="{2DB8EB22-E3EF-4322-8966-55C75B4A4E64}"/>
          </ac:picMkLst>
        </pc:picChg>
        <pc:picChg chg="mod topLvl">
          <ac:chgData name="Patarino, Egidio" userId="c27914ca-93b7-420e-9034-91fff90d0dde" providerId="ADAL" clId="{CC0FA552-2123-4B1B-B102-A9EBDF8E870E}" dt="2022-10-19T16:55:20.678" v="3" actId="165"/>
          <ac:picMkLst>
            <pc:docMk/>
            <pc:sldMk cId="4214431326" sldId="2146847587"/>
            <ac:picMk id="116" creationId="{FE18CF40-A30D-4024-B9AB-87D596A72A96}"/>
          </ac:picMkLst>
        </pc:picChg>
        <pc:picChg chg="mod">
          <ac:chgData name="Patarino, Egidio" userId="c27914ca-93b7-420e-9034-91fff90d0dde" providerId="ADAL" clId="{CC0FA552-2123-4B1B-B102-A9EBDF8E870E}" dt="2022-10-19T16:55:20.678" v="3" actId="165"/>
          <ac:picMkLst>
            <pc:docMk/>
            <pc:sldMk cId="4214431326" sldId="2146847587"/>
            <ac:picMk id="119" creationId="{0DF6CAC0-40ED-43B4-8BBC-5992E4D6356E}"/>
          </ac:picMkLst>
        </pc:picChg>
        <pc:picChg chg="mod topLvl">
          <ac:chgData name="Patarino, Egidio" userId="c27914ca-93b7-420e-9034-91fff90d0dde" providerId="ADAL" clId="{CC0FA552-2123-4B1B-B102-A9EBDF8E870E}" dt="2022-10-19T16:55:20.678" v="3" actId="165"/>
          <ac:picMkLst>
            <pc:docMk/>
            <pc:sldMk cId="4214431326" sldId="2146847587"/>
            <ac:picMk id="120" creationId="{9CE64895-3772-4C2D-9190-650EE7E278E2}"/>
          </ac:picMkLst>
        </pc:picChg>
        <pc:picChg chg="mod topLvl">
          <ac:chgData name="Patarino, Egidio" userId="c27914ca-93b7-420e-9034-91fff90d0dde" providerId="ADAL" clId="{CC0FA552-2123-4B1B-B102-A9EBDF8E870E}" dt="2022-10-19T16:55:20.678" v="3" actId="165"/>
          <ac:picMkLst>
            <pc:docMk/>
            <pc:sldMk cId="4214431326" sldId="2146847587"/>
            <ac:picMk id="121" creationId="{241F14DB-91A6-4EC1-AEAD-AA4B28081C6F}"/>
          </ac:picMkLst>
        </pc:picChg>
        <pc:picChg chg="mod topLvl">
          <ac:chgData name="Patarino, Egidio" userId="c27914ca-93b7-420e-9034-91fff90d0dde" providerId="ADAL" clId="{CC0FA552-2123-4B1B-B102-A9EBDF8E870E}" dt="2022-10-19T16:55:20.678" v="3" actId="165"/>
          <ac:picMkLst>
            <pc:docMk/>
            <pc:sldMk cId="4214431326" sldId="2146847587"/>
            <ac:picMk id="126" creationId="{08088DE9-C862-4DE1-9E49-3EF55992C7CB}"/>
          </ac:picMkLst>
        </pc:picChg>
        <pc:picChg chg="mod">
          <ac:chgData name="Patarino, Egidio" userId="c27914ca-93b7-420e-9034-91fff90d0dde" providerId="ADAL" clId="{CC0FA552-2123-4B1B-B102-A9EBDF8E870E}" dt="2022-10-19T16:55:20.678" v="3" actId="165"/>
          <ac:picMkLst>
            <pc:docMk/>
            <pc:sldMk cId="4214431326" sldId="2146847587"/>
            <ac:picMk id="128" creationId="{111DF4C1-BC8E-4E4C-A1EF-6CF03432C150}"/>
          </ac:picMkLst>
        </pc:picChg>
        <pc:picChg chg="mod">
          <ac:chgData name="Patarino, Egidio" userId="c27914ca-93b7-420e-9034-91fff90d0dde" providerId="ADAL" clId="{CC0FA552-2123-4B1B-B102-A9EBDF8E870E}" dt="2022-10-19T16:55:20.678" v="3" actId="165"/>
          <ac:picMkLst>
            <pc:docMk/>
            <pc:sldMk cId="4214431326" sldId="2146847587"/>
            <ac:picMk id="131" creationId="{42AF9865-3352-46BF-AE39-CF8E4233087A}"/>
          </ac:picMkLst>
        </pc:picChg>
        <pc:picChg chg="mod">
          <ac:chgData name="Patarino, Egidio" userId="c27914ca-93b7-420e-9034-91fff90d0dde" providerId="ADAL" clId="{CC0FA552-2123-4B1B-B102-A9EBDF8E870E}" dt="2022-10-19T16:55:20.678" v="3" actId="165"/>
          <ac:picMkLst>
            <pc:docMk/>
            <pc:sldMk cId="4214431326" sldId="2146847587"/>
            <ac:picMk id="133" creationId="{18868268-3520-41A9-AACC-94ACF11FCE36}"/>
          </ac:picMkLst>
        </pc:picChg>
        <pc:picChg chg="mod topLvl">
          <ac:chgData name="Patarino, Egidio" userId="c27914ca-93b7-420e-9034-91fff90d0dde" providerId="ADAL" clId="{CC0FA552-2123-4B1B-B102-A9EBDF8E870E}" dt="2022-10-19T16:55:20.678" v="3" actId="165"/>
          <ac:picMkLst>
            <pc:docMk/>
            <pc:sldMk cId="4214431326" sldId="2146847587"/>
            <ac:picMk id="144" creationId="{5E0012C4-4E75-42B7-A4E2-C58770C66974}"/>
          </ac:picMkLst>
        </pc:picChg>
        <pc:picChg chg="mod topLvl">
          <ac:chgData name="Patarino, Egidio" userId="c27914ca-93b7-420e-9034-91fff90d0dde" providerId="ADAL" clId="{CC0FA552-2123-4B1B-B102-A9EBDF8E870E}" dt="2022-10-19T16:55:20.678" v="3" actId="165"/>
          <ac:picMkLst>
            <pc:docMk/>
            <pc:sldMk cId="4214431326" sldId="2146847587"/>
            <ac:picMk id="145" creationId="{288343C2-7F26-490A-BAFF-1183AD89DC0C}"/>
          </ac:picMkLst>
        </pc:picChg>
        <pc:picChg chg="mod topLvl">
          <ac:chgData name="Patarino, Egidio" userId="c27914ca-93b7-420e-9034-91fff90d0dde" providerId="ADAL" clId="{CC0FA552-2123-4B1B-B102-A9EBDF8E870E}" dt="2022-10-19T16:55:20.678" v="3" actId="165"/>
          <ac:picMkLst>
            <pc:docMk/>
            <pc:sldMk cId="4214431326" sldId="2146847587"/>
            <ac:picMk id="146" creationId="{FA467F2B-7C00-4D44-91D4-23C156267B09}"/>
          </ac:picMkLst>
        </pc:picChg>
        <pc:picChg chg="mod topLvl">
          <ac:chgData name="Patarino, Egidio" userId="c27914ca-93b7-420e-9034-91fff90d0dde" providerId="ADAL" clId="{CC0FA552-2123-4B1B-B102-A9EBDF8E870E}" dt="2022-10-19T16:55:20.678" v="3" actId="165"/>
          <ac:picMkLst>
            <pc:docMk/>
            <pc:sldMk cId="4214431326" sldId="2146847587"/>
            <ac:picMk id="147" creationId="{43116903-70FE-4C20-B6B1-AD2C3A64403F}"/>
          </ac:picMkLst>
        </pc:picChg>
        <pc:picChg chg="mod topLvl">
          <ac:chgData name="Patarino, Egidio" userId="c27914ca-93b7-420e-9034-91fff90d0dde" providerId="ADAL" clId="{CC0FA552-2123-4B1B-B102-A9EBDF8E870E}" dt="2022-10-19T16:55:20.678" v="3" actId="165"/>
          <ac:picMkLst>
            <pc:docMk/>
            <pc:sldMk cId="4214431326" sldId="2146847587"/>
            <ac:picMk id="148" creationId="{0ECC811F-0921-4E4B-8202-6D0B83F716F0}"/>
          </ac:picMkLst>
        </pc:picChg>
        <pc:picChg chg="mod topLvl">
          <ac:chgData name="Patarino, Egidio" userId="c27914ca-93b7-420e-9034-91fff90d0dde" providerId="ADAL" clId="{CC0FA552-2123-4B1B-B102-A9EBDF8E870E}" dt="2022-10-19T16:55:20.678" v="3" actId="165"/>
          <ac:picMkLst>
            <pc:docMk/>
            <pc:sldMk cId="4214431326" sldId="2146847587"/>
            <ac:picMk id="149" creationId="{A56C1C85-DDAE-4CA1-83DA-4D0C7E778DE4}"/>
          </ac:picMkLst>
        </pc:picChg>
        <pc:picChg chg="mod topLvl">
          <ac:chgData name="Patarino, Egidio" userId="c27914ca-93b7-420e-9034-91fff90d0dde" providerId="ADAL" clId="{CC0FA552-2123-4B1B-B102-A9EBDF8E870E}" dt="2022-10-19T16:55:20.678" v="3" actId="165"/>
          <ac:picMkLst>
            <pc:docMk/>
            <pc:sldMk cId="4214431326" sldId="2146847587"/>
            <ac:picMk id="150" creationId="{6A7821AB-51C3-4D41-9378-A6421036F13C}"/>
          </ac:picMkLst>
        </pc:picChg>
        <pc:picChg chg="mod topLvl">
          <ac:chgData name="Patarino, Egidio" userId="c27914ca-93b7-420e-9034-91fff90d0dde" providerId="ADAL" clId="{CC0FA552-2123-4B1B-B102-A9EBDF8E870E}" dt="2022-10-19T16:55:20.678" v="3" actId="165"/>
          <ac:picMkLst>
            <pc:docMk/>
            <pc:sldMk cId="4214431326" sldId="2146847587"/>
            <ac:picMk id="157" creationId="{6E0B66C6-5D6F-49A9-B2EE-AD395429EC99}"/>
          </ac:picMkLst>
        </pc:picChg>
      </pc:sldChg>
      <pc:sldChg chg="addSp delSp modSp">
        <pc:chgData name="Patarino, Egidio" userId="c27914ca-93b7-420e-9034-91fff90d0dde" providerId="ADAL" clId="{CC0FA552-2123-4B1B-B102-A9EBDF8E870E}" dt="2022-10-19T13:13:35.332" v="1"/>
        <pc:sldMkLst>
          <pc:docMk/>
          <pc:sldMk cId="2843424224" sldId="2146847588"/>
        </pc:sldMkLst>
        <pc:spChg chg="add del mod">
          <ac:chgData name="Patarino, Egidio" userId="c27914ca-93b7-420e-9034-91fff90d0dde" providerId="ADAL" clId="{CC0FA552-2123-4B1B-B102-A9EBDF8E870E}" dt="2022-10-19T13:13:35.332" v="1"/>
          <ac:spMkLst>
            <pc:docMk/>
            <pc:sldMk cId="2843424224" sldId="2146847588"/>
            <ac:spMk id="98" creationId="{29FD0B38-88F8-4423-BDDC-F98BDC655CEA}"/>
          </ac:spMkLst>
        </pc:spChg>
      </pc:sldChg>
      <pc:sldChg chg="delSp modSp">
        <pc:chgData name="Patarino, Egidio" userId="c27914ca-93b7-420e-9034-91fff90d0dde" providerId="ADAL" clId="{CC0FA552-2123-4B1B-B102-A9EBDF8E870E}" dt="2022-10-19T16:55:02.377" v="2" actId="165"/>
        <pc:sldMkLst>
          <pc:docMk/>
          <pc:sldMk cId="4243583077" sldId="2146847589"/>
        </pc:sldMkLst>
        <pc:spChg chg="mod topLvl">
          <ac:chgData name="Patarino, Egidio" userId="c27914ca-93b7-420e-9034-91fff90d0dde" providerId="ADAL" clId="{CC0FA552-2123-4B1B-B102-A9EBDF8E870E}" dt="2022-10-19T16:55:02.377" v="2" actId="165"/>
          <ac:spMkLst>
            <pc:docMk/>
            <pc:sldMk cId="4243583077" sldId="2146847589"/>
            <ac:spMk id="35" creationId="{AAD9318E-E16B-1E04-EDE2-7C57233A0CCB}"/>
          </ac:spMkLst>
        </pc:spChg>
        <pc:spChg chg="mod topLvl">
          <ac:chgData name="Patarino, Egidio" userId="c27914ca-93b7-420e-9034-91fff90d0dde" providerId="ADAL" clId="{CC0FA552-2123-4B1B-B102-A9EBDF8E870E}" dt="2022-10-19T16:55:02.377" v="2" actId="165"/>
          <ac:spMkLst>
            <pc:docMk/>
            <pc:sldMk cId="4243583077" sldId="2146847589"/>
            <ac:spMk id="98" creationId="{4692CA9B-C08D-473B-B50B-0BEB6DA54CAE}"/>
          </ac:spMkLst>
        </pc:spChg>
        <pc:grpChg chg="del">
          <ac:chgData name="Patarino, Egidio" userId="c27914ca-93b7-420e-9034-91fff90d0dde" providerId="ADAL" clId="{CC0FA552-2123-4B1B-B102-A9EBDF8E870E}" dt="2022-10-19T16:55:02.377" v="2" actId="165"/>
          <ac:grpSpMkLst>
            <pc:docMk/>
            <pc:sldMk cId="4243583077" sldId="2146847589"/>
            <ac:grpSpMk id="2" creationId="{38B60DD9-63DF-D61C-8A7B-C0257669940F}"/>
          </ac:grpSpMkLst>
        </pc:grpChg>
        <pc:grpChg chg="mod topLvl">
          <ac:chgData name="Patarino, Egidio" userId="c27914ca-93b7-420e-9034-91fff90d0dde" providerId="ADAL" clId="{CC0FA552-2123-4B1B-B102-A9EBDF8E870E}" dt="2022-10-19T16:55:02.377" v="2" actId="165"/>
          <ac:grpSpMkLst>
            <pc:docMk/>
            <pc:sldMk cId="4243583077" sldId="2146847589"/>
            <ac:grpSpMk id="5" creationId="{F4C1DB07-C823-47F2-9B59-3102CD503CC8}"/>
          </ac:grpSpMkLst>
        </pc:grpChg>
        <pc:picChg chg="mod">
          <ac:chgData name="Patarino, Egidio" userId="c27914ca-93b7-420e-9034-91fff90d0dde" providerId="ADAL" clId="{CC0FA552-2123-4B1B-B102-A9EBDF8E870E}" dt="2022-10-19T16:55:02.377" v="2" actId="165"/>
          <ac:picMkLst>
            <pc:docMk/>
            <pc:sldMk cId="4243583077" sldId="2146847589"/>
            <ac:picMk id="4" creationId="{DBAFCCA5-CB72-4B73-8B48-19F633ECA1A6}"/>
          </ac:picMkLst>
        </pc:picChg>
        <pc:picChg chg="mod topLvl">
          <ac:chgData name="Patarino, Egidio" userId="c27914ca-93b7-420e-9034-91fff90d0dde" providerId="ADAL" clId="{CC0FA552-2123-4B1B-B102-A9EBDF8E870E}" dt="2022-10-19T16:55:02.377" v="2" actId="165"/>
          <ac:picMkLst>
            <pc:docMk/>
            <pc:sldMk cId="4243583077" sldId="2146847589"/>
            <ac:picMk id="6" creationId="{0CC5ADF1-6D7A-82AC-0097-16F6AEBBCE22}"/>
          </ac:picMkLst>
        </pc:picChg>
        <pc:picChg chg="mod topLvl">
          <ac:chgData name="Patarino, Egidio" userId="c27914ca-93b7-420e-9034-91fff90d0dde" providerId="ADAL" clId="{CC0FA552-2123-4B1B-B102-A9EBDF8E870E}" dt="2022-10-19T16:55:02.377" v="2" actId="165"/>
          <ac:picMkLst>
            <pc:docMk/>
            <pc:sldMk cId="4243583077" sldId="2146847589"/>
            <ac:picMk id="41" creationId="{53EA8B26-6C6E-DA57-34D7-67E7A5674099}"/>
          </ac:picMkLst>
        </pc:picChg>
        <pc:picChg chg="mod topLvl">
          <ac:chgData name="Patarino, Egidio" userId="c27914ca-93b7-420e-9034-91fff90d0dde" providerId="ADAL" clId="{CC0FA552-2123-4B1B-B102-A9EBDF8E870E}" dt="2022-10-19T16:55:02.377" v="2" actId="165"/>
          <ac:picMkLst>
            <pc:docMk/>
            <pc:sldMk cId="4243583077" sldId="2146847589"/>
            <ac:picMk id="42" creationId="{83184D4A-6A2B-FC9F-011F-D4FA045EA42B}"/>
          </ac:picMkLst>
        </pc:picChg>
        <pc:picChg chg="mod topLvl">
          <ac:chgData name="Patarino, Egidio" userId="c27914ca-93b7-420e-9034-91fff90d0dde" providerId="ADAL" clId="{CC0FA552-2123-4B1B-B102-A9EBDF8E870E}" dt="2022-10-19T16:55:02.377" v="2" actId="165"/>
          <ac:picMkLst>
            <pc:docMk/>
            <pc:sldMk cId="4243583077" sldId="2146847589"/>
            <ac:picMk id="44" creationId="{65C2104D-20D6-3565-25B1-21956B8C671F}"/>
          </ac:picMkLst>
        </pc:picChg>
        <pc:picChg chg="mod topLvl">
          <ac:chgData name="Patarino, Egidio" userId="c27914ca-93b7-420e-9034-91fff90d0dde" providerId="ADAL" clId="{CC0FA552-2123-4B1B-B102-A9EBDF8E870E}" dt="2022-10-19T16:55:02.377" v="2" actId="165"/>
          <ac:picMkLst>
            <pc:docMk/>
            <pc:sldMk cId="4243583077" sldId="2146847589"/>
            <ac:picMk id="45" creationId="{CAE08F5B-CC93-E199-4BF5-D1ECAFBA4F4C}"/>
          </ac:picMkLst>
        </pc:picChg>
        <pc:picChg chg="mod topLvl">
          <ac:chgData name="Patarino, Egidio" userId="c27914ca-93b7-420e-9034-91fff90d0dde" providerId="ADAL" clId="{CC0FA552-2123-4B1B-B102-A9EBDF8E870E}" dt="2022-10-19T16:55:02.377" v="2" actId="165"/>
          <ac:picMkLst>
            <pc:docMk/>
            <pc:sldMk cId="4243583077" sldId="2146847589"/>
            <ac:picMk id="49" creationId="{ECC2A296-A919-4F34-8DA8-18851C23798D}"/>
          </ac:picMkLst>
        </pc:picChg>
        <pc:picChg chg="mod topLvl">
          <ac:chgData name="Patarino, Egidio" userId="c27914ca-93b7-420e-9034-91fff90d0dde" providerId="ADAL" clId="{CC0FA552-2123-4B1B-B102-A9EBDF8E870E}" dt="2022-10-19T16:55:02.377" v="2" actId="165"/>
          <ac:picMkLst>
            <pc:docMk/>
            <pc:sldMk cId="4243583077" sldId="2146847589"/>
            <ac:picMk id="117" creationId="{E61BD819-7012-4CD6-A077-220E1F246D10}"/>
          </ac:picMkLst>
        </pc:picChg>
        <pc:picChg chg="mod topLvl">
          <ac:chgData name="Patarino, Egidio" userId="c27914ca-93b7-420e-9034-91fff90d0dde" providerId="ADAL" clId="{CC0FA552-2123-4B1B-B102-A9EBDF8E870E}" dt="2022-10-19T16:55:02.377" v="2" actId="165"/>
          <ac:picMkLst>
            <pc:docMk/>
            <pc:sldMk cId="4243583077" sldId="2146847589"/>
            <ac:picMk id="118" creationId="{9462C170-3484-4A3D-9A4C-71F422CCBDA6}"/>
          </ac:picMkLst>
        </pc:picChg>
        <pc:picChg chg="mod">
          <ac:chgData name="Patarino, Egidio" userId="c27914ca-93b7-420e-9034-91fff90d0dde" providerId="ADAL" clId="{CC0FA552-2123-4B1B-B102-A9EBDF8E870E}" dt="2022-10-19T16:55:02.377" v="2" actId="165"/>
          <ac:picMkLst>
            <pc:docMk/>
            <pc:sldMk cId="4243583077" sldId="2146847589"/>
            <ac:picMk id="123" creationId="{0E8CD37B-878A-45C7-8068-5D803494A840}"/>
          </ac:picMkLst>
        </pc:picChg>
        <pc:picChg chg="mod topLvl">
          <ac:chgData name="Patarino, Egidio" userId="c27914ca-93b7-420e-9034-91fff90d0dde" providerId="ADAL" clId="{CC0FA552-2123-4B1B-B102-A9EBDF8E870E}" dt="2022-10-19T16:55:02.377" v="2" actId="165"/>
          <ac:picMkLst>
            <pc:docMk/>
            <pc:sldMk cId="4243583077" sldId="2146847589"/>
            <ac:picMk id="144" creationId="{5E0012C4-4E75-42B7-A4E2-C58770C66974}"/>
          </ac:picMkLst>
        </pc:picChg>
        <pc:picChg chg="mod topLvl">
          <ac:chgData name="Patarino, Egidio" userId="c27914ca-93b7-420e-9034-91fff90d0dde" providerId="ADAL" clId="{CC0FA552-2123-4B1B-B102-A9EBDF8E870E}" dt="2022-10-19T16:55:02.377" v="2" actId="165"/>
          <ac:picMkLst>
            <pc:docMk/>
            <pc:sldMk cId="4243583077" sldId="2146847589"/>
            <ac:picMk id="145" creationId="{288343C2-7F26-490A-BAFF-1183AD89DC0C}"/>
          </ac:picMkLst>
        </pc:picChg>
        <pc:picChg chg="mod topLvl">
          <ac:chgData name="Patarino, Egidio" userId="c27914ca-93b7-420e-9034-91fff90d0dde" providerId="ADAL" clId="{CC0FA552-2123-4B1B-B102-A9EBDF8E870E}" dt="2022-10-19T16:55:02.377" v="2" actId="165"/>
          <ac:picMkLst>
            <pc:docMk/>
            <pc:sldMk cId="4243583077" sldId="2146847589"/>
            <ac:picMk id="146" creationId="{FA467F2B-7C00-4D44-91D4-23C156267B09}"/>
          </ac:picMkLst>
        </pc:picChg>
        <pc:picChg chg="mod topLvl">
          <ac:chgData name="Patarino, Egidio" userId="c27914ca-93b7-420e-9034-91fff90d0dde" providerId="ADAL" clId="{CC0FA552-2123-4B1B-B102-A9EBDF8E870E}" dt="2022-10-19T16:55:02.377" v="2" actId="165"/>
          <ac:picMkLst>
            <pc:docMk/>
            <pc:sldMk cId="4243583077" sldId="2146847589"/>
            <ac:picMk id="147" creationId="{43116903-70FE-4C20-B6B1-AD2C3A64403F}"/>
          </ac:picMkLst>
        </pc:picChg>
        <pc:picChg chg="mod topLvl">
          <ac:chgData name="Patarino, Egidio" userId="c27914ca-93b7-420e-9034-91fff90d0dde" providerId="ADAL" clId="{CC0FA552-2123-4B1B-B102-A9EBDF8E870E}" dt="2022-10-19T16:55:02.377" v="2" actId="165"/>
          <ac:picMkLst>
            <pc:docMk/>
            <pc:sldMk cId="4243583077" sldId="2146847589"/>
            <ac:picMk id="148" creationId="{0ECC811F-0921-4E4B-8202-6D0B83F716F0}"/>
          </ac:picMkLst>
        </pc:picChg>
        <pc:picChg chg="mod topLvl">
          <ac:chgData name="Patarino, Egidio" userId="c27914ca-93b7-420e-9034-91fff90d0dde" providerId="ADAL" clId="{CC0FA552-2123-4B1B-B102-A9EBDF8E870E}" dt="2022-10-19T16:55:02.377" v="2" actId="165"/>
          <ac:picMkLst>
            <pc:docMk/>
            <pc:sldMk cId="4243583077" sldId="2146847589"/>
            <ac:picMk id="149" creationId="{A56C1C85-DDAE-4CA1-83DA-4D0C7E778DE4}"/>
          </ac:picMkLst>
        </pc:picChg>
        <pc:picChg chg="mod topLvl">
          <ac:chgData name="Patarino, Egidio" userId="c27914ca-93b7-420e-9034-91fff90d0dde" providerId="ADAL" clId="{CC0FA552-2123-4B1B-B102-A9EBDF8E870E}" dt="2022-10-19T16:55:02.377" v="2" actId="165"/>
          <ac:picMkLst>
            <pc:docMk/>
            <pc:sldMk cId="4243583077" sldId="2146847589"/>
            <ac:picMk id="150" creationId="{6A7821AB-51C3-4D41-9378-A6421036F13C}"/>
          </ac:picMkLst>
        </pc:picChg>
        <pc:picChg chg="mod topLvl">
          <ac:chgData name="Patarino, Egidio" userId="c27914ca-93b7-420e-9034-91fff90d0dde" providerId="ADAL" clId="{CC0FA552-2123-4B1B-B102-A9EBDF8E870E}" dt="2022-10-19T16:55:02.377" v="2" actId="165"/>
          <ac:picMkLst>
            <pc:docMk/>
            <pc:sldMk cId="4243583077" sldId="2146847589"/>
            <ac:picMk id="157" creationId="{6E0B66C6-5D6F-49A9-B2EE-AD395429EC99}"/>
          </ac:picMkLst>
        </pc:picChg>
        <pc:cxnChg chg="mod topLvl">
          <ac:chgData name="Patarino, Egidio" userId="c27914ca-93b7-420e-9034-91fff90d0dde" providerId="ADAL" clId="{CC0FA552-2123-4B1B-B102-A9EBDF8E870E}" dt="2022-10-19T16:55:02.377" v="2" actId="165"/>
          <ac:cxnSpMkLst>
            <pc:docMk/>
            <pc:sldMk cId="4243583077" sldId="2146847589"/>
            <ac:cxnSpMk id="37" creationId="{434BA6E1-981D-1047-FD51-CE335A31D4F5}"/>
          </ac:cxnSpMkLst>
        </pc:cxnChg>
        <pc:cxnChg chg="mod topLvl">
          <ac:chgData name="Patarino, Egidio" userId="c27914ca-93b7-420e-9034-91fff90d0dde" providerId="ADAL" clId="{CC0FA552-2123-4B1B-B102-A9EBDF8E870E}" dt="2022-10-19T16:55:02.377" v="2" actId="165"/>
          <ac:cxnSpMkLst>
            <pc:docMk/>
            <pc:sldMk cId="4243583077" sldId="2146847589"/>
            <ac:cxnSpMk id="151" creationId="{839BA0E7-6679-472D-AFC1-0DBD83BE67FF}"/>
          </ac:cxnSpMkLst>
        </pc:cxnChg>
      </pc:sldChg>
    </pc:docChg>
  </pc:docChgLst>
  <pc:docChgLst>
    <pc:chgData name="Rinaldi, Elena" userId="02d3b98d-6be1-46ec-9fe6-08254b2ab7da" providerId="ADAL" clId="{4B0F7502-8495-4076-9C84-48301E510BE2}"/>
    <pc:docChg chg="modSld">
      <pc:chgData name="Rinaldi, Elena" userId="02d3b98d-6be1-46ec-9fe6-08254b2ab7da" providerId="ADAL" clId="{4B0F7502-8495-4076-9C84-48301E510BE2}" dt="2022-09-23T09:13:46.639" v="1" actId="1035"/>
      <pc:docMkLst>
        <pc:docMk/>
      </pc:docMkLst>
      <pc:sldChg chg="modSp mod">
        <pc:chgData name="Rinaldi, Elena" userId="02d3b98d-6be1-46ec-9fe6-08254b2ab7da" providerId="ADAL" clId="{4B0F7502-8495-4076-9C84-48301E510BE2}" dt="2022-09-23T09:13:46.639" v="1" actId="1035"/>
        <pc:sldMkLst>
          <pc:docMk/>
          <pc:sldMk cId="3258168358" sldId="2146846991"/>
        </pc:sldMkLst>
        <pc:grpChg chg="mod">
          <ac:chgData name="Rinaldi, Elena" userId="02d3b98d-6be1-46ec-9fe6-08254b2ab7da" providerId="ADAL" clId="{4B0F7502-8495-4076-9C84-48301E510BE2}" dt="2022-09-23T09:13:46.639" v="1" actId="1035"/>
          <ac:grpSpMkLst>
            <pc:docMk/>
            <pc:sldMk cId="3258168358" sldId="2146846991"/>
            <ac:grpSpMk id="3" creationId="{D4DF7ECF-BC25-5816-1F69-BACD316A7234}"/>
          </ac:grpSpMkLst>
        </pc:grpChg>
      </pc:sldChg>
    </pc:docChg>
  </pc:docChgLst>
  <pc:docChgLst>
    <pc:chgData name="De Marinis, Roberta V." userId="dc24b251-f01b-455d-bf89-e2be86f657a2" providerId="ADAL" clId="{61C45E13-87D1-47D2-AC48-9B448B43FD1A}"/>
    <pc:docChg chg="undo custSel delSld modSld modSection">
      <pc:chgData name="De Marinis, Roberta V." userId="dc24b251-f01b-455d-bf89-e2be86f657a2" providerId="ADAL" clId="{61C45E13-87D1-47D2-AC48-9B448B43FD1A}" dt="2022-06-21T09:17:08.744" v="308" actId="478"/>
      <pc:docMkLst>
        <pc:docMk/>
      </pc:docMkLst>
      <pc:sldChg chg="addSp modSp mod">
        <pc:chgData name="De Marinis, Roberta V." userId="dc24b251-f01b-455d-bf89-e2be86f657a2" providerId="ADAL" clId="{61C45E13-87D1-47D2-AC48-9B448B43FD1A}" dt="2022-06-21T08:02:12.367" v="243" actId="1076"/>
        <pc:sldMkLst>
          <pc:docMk/>
          <pc:sldMk cId="1146221580" sldId="2146846865"/>
        </pc:sldMkLst>
        <pc:grpChg chg="mod">
          <ac:chgData name="De Marinis, Roberta V." userId="dc24b251-f01b-455d-bf89-e2be86f657a2" providerId="ADAL" clId="{61C45E13-87D1-47D2-AC48-9B448B43FD1A}" dt="2022-06-21T08:01:10.839" v="229" actId="1076"/>
          <ac:grpSpMkLst>
            <pc:docMk/>
            <pc:sldMk cId="1146221580" sldId="2146846865"/>
            <ac:grpSpMk id="98" creationId="{984035D6-9086-4CBD-8DA8-DE800D75438B}"/>
          </ac:grpSpMkLst>
        </pc:grpChg>
        <pc:grpChg chg="mod">
          <ac:chgData name="De Marinis, Roberta V." userId="dc24b251-f01b-455d-bf89-e2be86f657a2" providerId="ADAL" clId="{61C45E13-87D1-47D2-AC48-9B448B43FD1A}" dt="2022-06-21T07:59:59.947" v="212" actId="1076"/>
          <ac:grpSpMkLst>
            <pc:docMk/>
            <pc:sldMk cId="1146221580" sldId="2146846865"/>
            <ac:grpSpMk id="104" creationId="{410E012A-3D54-4E63-AB41-1F855111EBA2}"/>
          </ac:grpSpMkLst>
        </pc:grpChg>
        <pc:picChg chg="mod">
          <ac:chgData name="De Marinis, Roberta V." userId="dc24b251-f01b-455d-bf89-e2be86f657a2" providerId="ADAL" clId="{61C45E13-87D1-47D2-AC48-9B448B43FD1A}" dt="2022-06-21T08:01:14.886" v="230" actId="1076"/>
          <ac:picMkLst>
            <pc:docMk/>
            <pc:sldMk cId="1146221580" sldId="2146846865"/>
            <ac:picMk id="6" creationId="{2AA77829-F822-42EA-9130-62B6C637F7B4}"/>
          </ac:picMkLst>
        </pc:picChg>
        <pc:picChg chg="mod">
          <ac:chgData name="De Marinis, Roberta V." userId="dc24b251-f01b-455d-bf89-e2be86f657a2" providerId="ADAL" clId="{61C45E13-87D1-47D2-AC48-9B448B43FD1A}" dt="2022-06-21T08:01:19.028" v="231" actId="1076"/>
          <ac:picMkLst>
            <pc:docMk/>
            <pc:sldMk cId="1146221580" sldId="2146846865"/>
            <ac:picMk id="9" creationId="{DCCFD050-2024-4C62-8DDB-C67B0764148B}"/>
          </ac:picMkLst>
        </pc:picChg>
        <pc:picChg chg="mod modCrop">
          <ac:chgData name="De Marinis, Roberta V." userId="dc24b251-f01b-455d-bf89-e2be86f657a2" providerId="ADAL" clId="{61C45E13-87D1-47D2-AC48-9B448B43FD1A}" dt="2022-06-21T08:01:06.709" v="228" actId="1076"/>
          <ac:picMkLst>
            <pc:docMk/>
            <pc:sldMk cId="1146221580" sldId="2146846865"/>
            <ac:picMk id="33" creationId="{2DA8FC5D-A879-4892-85DE-6BF6E93860ED}"/>
          </ac:picMkLst>
        </pc:picChg>
        <pc:picChg chg="mod">
          <ac:chgData name="De Marinis, Roberta V." userId="dc24b251-f01b-455d-bf89-e2be86f657a2" providerId="ADAL" clId="{61C45E13-87D1-47D2-AC48-9B448B43FD1A}" dt="2022-06-21T08:00:03.928" v="213" actId="1076"/>
          <ac:picMkLst>
            <pc:docMk/>
            <pc:sldMk cId="1146221580" sldId="2146846865"/>
            <ac:picMk id="69" creationId="{F104B72D-1F5B-4DD5-A335-26DEF8D94ECA}"/>
          </ac:picMkLst>
        </pc:picChg>
        <pc:picChg chg="add mod ord modCrop">
          <ac:chgData name="De Marinis, Roberta V." userId="dc24b251-f01b-455d-bf89-e2be86f657a2" providerId="ADAL" clId="{61C45E13-87D1-47D2-AC48-9B448B43FD1A}" dt="2022-06-21T08:01:57.128" v="240" actId="14100"/>
          <ac:picMkLst>
            <pc:docMk/>
            <pc:sldMk cId="1146221580" sldId="2146846865"/>
            <ac:picMk id="79" creationId="{94E860E1-A03D-2F51-7117-61D580FAF714}"/>
          </ac:picMkLst>
        </pc:picChg>
        <pc:picChg chg="add mod modCrop">
          <ac:chgData name="De Marinis, Roberta V." userId="dc24b251-f01b-455d-bf89-e2be86f657a2" providerId="ADAL" clId="{61C45E13-87D1-47D2-AC48-9B448B43FD1A}" dt="2022-06-21T08:02:12.367" v="243" actId="1076"/>
          <ac:picMkLst>
            <pc:docMk/>
            <pc:sldMk cId="1146221580" sldId="2146846865"/>
            <ac:picMk id="103" creationId="{C6ED571B-F4A1-B93F-EE87-B9EF50746514}"/>
          </ac:picMkLst>
        </pc:picChg>
        <pc:picChg chg="mod">
          <ac:chgData name="De Marinis, Roberta V." userId="dc24b251-f01b-455d-bf89-e2be86f657a2" providerId="ADAL" clId="{61C45E13-87D1-47D2-AC48-9B448B43FD1A}" dt="2022-06-21T08:00:37.526" v="222" actId="1076"/>
          <ac:picMkLst>
            <pc:docMk/>
            <pc:sldMk cId="1146221580" sldId="2146846865"/>
            <ac:picMk id="109" creationId="{86B0FC9C-372B-4175-9033-FD9178BFFED1}"/>
          </ac:picMkLst>
        </pc:picChg>
      </pc:sldChg>
      <pc:sldChg chg="addSp delSp modSp mod">
        <pc:chgData name="De Marinis, Roberta V." userId="dc24b251-f01b-455d-bf89-e2be86f657a2" providerId="ADAL" clId="{61C45E13-87D1-47D2-AC48-9B448B43FD1A}" dt="2022-06-21T07:49:57.865" v="174" actId="21"/>
        <pc:sldMkLst>
          <pc:docMk/>
          <pc:sldMk cId="1777520844" sldId="2146846910"/>
        </pc:sldMkLst>
        <pc:spChg chg="add del mod">
          <ac:chgData name="De Marinis, Roberta V." userId="dc24b251-f01b-455d-bf89-e2be86f657a2" providerId="ADAL" clId="{61C45E13-87D1-47D2-AC48-9B448B43FD1A}" dt="2022-06-21T07:49:57.865" v="174" actId="21"/>
          <ac:spMkLst>
            <pc:docMk/>
            <pc:sldMk cId="1777520844" sldId="2146846910"/>
            <ac:spMk id="6" creationId="{DF112740-E17A-41C4-829B-7218DE0D6994}"/>
          </ac:spMkLst>
        </pc:spChg>
      </pc:sldChg>
      <pc:sldChg chg="addSp delSp modSp mod">
        <pc:chgData name="De Marinis, Roberta V." userId="dc24b251-f01b-455d-bf89-e2be86f657a2" providerId="ADAL" clId="{61C45E13-87D1-47D2-AC48-9B448B43FD1A}" dt="2022-06-21T09:03:21.388" v="304" actId="478"/>
        <pc:sldMkLst>
          <pc:docMk/>
          <pc:sldMk cId="3894089956" sldId="2146846916"/>
        </pc:sldMkLst>
        <pc:spChg chg="add del mod">
          <ac:chgData name="De Marinis, Roberta V." userId="dc24b251-f01b-455d-bf89-e2be86f657a2" providerId="ADAL" clId="{61C45E13-87D1-47D2-AC48-9B448B43FD1A}" dt="2022-06-21T09:03:21.388" v="304" actId="478"/>
          <ac:spMkLst>
            <pc:docMk/>
            <pc:sldMk cId="3894089956" sldId="2146846916"/>
            <ac:spMk id="9" creationId="{A13FD01F-34DF-0B45-8EE4-EFC48FDF2FD7}"/>
          </ac:spMkLst>
        </pc:spChg>
        <pc:spChg chg="add del mod">
          <ac:chgData name="De Marinis, Roberta V." userId="dc24b251-f01b-455d-bf89-e2be86f657a2" providerId="ADAL" clId="{61C45E13-87D1-47D2-AC48-9B448B43FD1A}" dt="2022-06-21T07:50:57.681" v="190" actId="478"/>
          <ac:spMkLst>
            <pc:docMk/>
            <pc:sldMk cId="3894089956" sldId="2146846916"/>
            <ac:spMk id="53" creationId="{19CC9C02-F732-9134-E3EA-D5046546E220}"/>
          </ac:spMkLst>
        </pc:spChg>
        <pc:grpChg chg="mod">
          <ac:chgData name="De Marinis, Roberta V." userId="dc24b251-f01b-455d-bf89-e2be86f657a2" providerId="ADAL" clId="{61C45E13-87D1-47D2-AC48-9B448B43FD1A}" dt="2022-06-21T07:50:22.651" v="179" actId="1076"/>
          <ac:grpSpMkLst>
            <pc:docMk/>
            <pc:sldMk cId="3894089956" sldId="2146846916"/>
            <ac:grpSpMk id="3" creationId="{E3C8E248-3B9E-42C5-8459-469E214A62E9}"/>
          </ac:grpSpMkLst>
        </pc:grpChg>
        <pc:grpChg chg="mod">
          <ac:chgData name="De Marinis, Roberta V." userId="dc24b251-f01b-455d-bf89-e2be86f657a2" providerId="ADAL" clId="{61C45E13-87D1-47D2-AC48-9B448B43FD1A}" dt="2022-06-21T07:50:52.398" v="188" actId="1076"/>
          <ac:grpSpMkLst>
            <pc:docMk/>
            <pc:sldMk cId="3894089956" sldId="2146846916"/>
            <ac:grpSpMk id="5" creationId="{5A7CCF2C-727F-49EA-8153-F8C6457C6691}"/>
          </ac:grpSpMkLst>
        </pc:grpChg>
        <pc:picChg chg="mod">
          <ac:chgData name="De Marinis, Roberta V." userId="dc24b251-f01b-455d-bf89-e2be86f657a2" providerId="ADAL" clId="{61C45E13-87D1-47D2-AC48-9B448B43FD1A}" dt="2022-06-21T07:50:26.363" v="180" actId="1076"/>
          <ac:picMkLst>
            <pc:docMk/>
            <pc:sldMk cId="3894089956" sldId="2146846916"/>
            <ac:picMk id="8" creationId="{B3DE8888-0621-4FE9-B583-DD61F54533F4}"/>
          </ac:picMkLst>
        </pc:picChg>
        <pc:picChg chg="add del mod">
          <ac:chgData name="De Marinis, Roberta V." userId="dc24b251-f01b-455d-bf89-e2be86f657a2" providerId="ADAL" clId="{61C45E13-87D1-47D2-AC48-9B448B43FD1A}" dt="2022-06-21T07:56:49.105" v="199" actId="478"/>
          <ac:picMkLst>
            <pc:docMk/>
            <pc:sldMk cId="3894089956" sldId="2146846916"/>
            <ac:picMk id="12" creationId="{0A86877D-C791-2E2F-D697-0EE2E0B8C9B5}"/>
          </ac:picMkLst>
        </pc:picChg>
        <pc:picChg chg="mod modCrop">
          <ac:chgData name="De Marinis, Roberta V." userId="dc24b251-f01b-455d-bf89-e2be86f657a2" providerId="ADAL" clId="{61C45E13-87D1-47D2-AC48-9B448B43FD1A}" dt="2022-06-21T07:50:48.889" v="187" actId="1076"/>
          <ac:picMkLst>
            <pc:docMk/>
            <pc:sldMk cId="3894089956" sldId="2146846916"/>
            <ac:picMk id="69" creationId="{A36B7B60-15B6-43CC-81CB-C7B619A2E04E}"/>
          </ac:picMkLst>
        </pc:picChg>
      </pc:sldChg>
      <pc:sldChg chg="addSp delSp modSp mod">
        <pc:chgData name="De Marinis, Roberta V." userId="dc24b251-f01b-455d-bf89-e2be86f657a2" providerId="ADAL" clId="{61C45E13-87D1-47D2-AC48-9B448B43FD1A}" dt="2022-06-21T09:16:18.801" v="306" actId="478"/>
        <pc:sldMkLst>
          <pc:docMk/>
          <pc:sldMk cId="478299569" sldId="2146846961"/>
        </pc:sldMkLst>
        <pc:picChg chg="add del mod">
          <ac:chgData name="De Marinis, Roberta V." userId="dc24b251-f01b-455d-bf89-e2be86f657a2" providerId="ADAL" clId="{61C45E13-87D1-47D2-AC48-9B448B43FD1A}" dt="2022-06-21T09:16:18.801" v="306" actId="478"/>
          <ac:picMkLst>
            <pc:docMk/>
            <pc:sldMk cId="478299569" sldId="2146846961"/>
            <ac:picMk id="58" creationId="{64926351-D9AD-1C6F-C330-B85ECCDABA65}"/>
          </ac:picMkLst>
        </pc:picChg>
      </pc:sldChg>
      <pc:sldChg chg="modSp mod">
        <pc:chgData name="De Marinis, Roberta V." userId="dc24b251-f01b-455d-bf89-e2be86f657a2" providerId="ADAL" clId="{61C45E13-87D1-47D2-AC48-9B448B43FD1A}" dt="2022-06-15T12:58:31.950" v="0" actId="1076"/>
        <pc:sldMkLst>
          <pc:docMk/>
          <pc:sldMk cId="1300322504" sldId="2146846986"/>
        </pc:sldMkLst>
        <pc:grpChg chg="mod">
          <ac:chgData name="De Marinis, Roberta V." userId="dc24b251-f01b-455d-bf89-e2be86f657a2" providerId="ADAL" clId="{61C45E13-87D1-47D2-AC48-9B448B43FD1A}" dt="2022-06-15T12:58:31.950" v="0" actId="1076"/>
          <ac:grpSpMkLst>
            <pc:docMk/>
            <pc:sldMk cId="1300322504" sldId="2146846986"/>
            <ac:grpSpMk id="57" creationId="{044ACC09-030B-4062-945F-4D631832F95C}"/>
          </ac:grpSpMkLst>
        </pc:grpChg>
      </pc:sldChg>
      <pc:sldChg chg="modSp mod">
        <pc:chgData name="De Marinis, Roberta V." userId="dc24b251-f01b-455d-bf89-e2be86f657a2" providerId="ADAL" clId="{61C45E13-87D1-47D2-AC48-9B448B43FD1A}" dt="2022-06-21T08:04:53.128" v="251" actId="20577"/>
        <pc:sldMkLst>
          <pc:docMk/>
          <pc:sldMk cId="3258168358" sldId="2146846991"/>
        </pc:sldMkLst>
        <pc:spChg chg="mod">
          <ac:chgData name="De Marinis, Roberta V." userId="dc24b251-f01b-455d-bf89-e2be86f657a2" providerId="ADAL" clId="{61C45E13-87D1-47D2-AC48-9B448B43FD1A}" dt="2022-06-21T08:04:53.128" v="251" actId="20577"/>
          <ac:spMkLst>
            <pc:docMk/>
            <pc:sldMk cId="3258168358" sldId="2146846991"/>
            <ac:spMk id="86" creationId="{8AC6137C-C5C5-4C51-8E79-3413ECCFAE2E}"/>
          </ac:spMkLst>
        </pc:spChg>
      </pc:sldChg>
      <pc:sldChg chg="del">
        <pc:chgData name="De Marinis, Roberta V." userId="dc24b251-f01b-455d-bf89-e2be86f657a2" providerId="ADAL" clId="{61C45E13-87D1-47D2-AC48-9B448B43FD1A}" dt="2022-06-21T07:57:53.209" v="200" actId="2696"/>
        <pc:sldMkLst>
          <pc:docMk/>
          <pc:sldMk cId="3443571602" sldId="2146846991"/>
        </pc:sldMkLst>
      </pc:sldChg>
      <pc:sldChg chg="addSp delSp modSp mod">
        <pc:chgData name="De Marinis, Roberta V." userId="dc24b251-f01b-455d-bf89-e2be86f657a2" providerId="ADAL" clId="{61C45E13-87D1-47D2-AC48-9B448B43FD1A}" dt="2022-06-21T09:17:08.744" v="308" actId="478"/>
        <pc:sldMkLst>
          <pc:docMk/>
          <pc:sldMk cId="2545305760" sldId="2146846992"/>
        </pc:sldMkLst>
        <pc:picChg chg="add del mod">
          <ac:chgData name="De Marinis, Roberta V." userId="dc24b251-f01b-455d-bf89-e2be86f657a2" providerId="ADAL" clId="{61C45E13-87D1-47D2-AC48-9B448B43FD1A}" dt="2022-06-21T09:01:26.104" v="290" actId="478"/>
          <ac:picMkLst>
            <pc:docMk/>
            <pc:sldMk cId="2545305760" sldId="2146846992"/>
            <ac:picMk id="4" creationId="{7A653D3E-FED7-7495-739C-08395A6AADE1}"/>
          </ac:picMkLst>
        </pc:picChg>
        <pc:picChg chg="add del mod">
          <ac:chgData name="De Marinis, Roberta V." userId="dc24b251-f01b-455d-bf89-e2be86f657a2" providerId="ADAL" clId="{61C45E13-87D1-47D2-AC48-9B448B43FD1A}" dt="2022-06-21T09:17:08.744" v="308" actId="478"/>
          <ac:picMkLst>
            <pc:docMk/>
            <pc:sldMk cId="2545305760" sldId="2146846992"/>
            <ac:picMk id="6" creationId="{33E3259B-7A73-E6F7-1CE9-3217F16DAF90}"/>
          </ac:picMkLst>
        </pc:picChg>
      </pc:sldChg>
      <pc:sldChg chg="addSp delSp modSp mod">
        <pc:chgData name="De Marinis, Roberta V." userId="dc24b251-f01b-455d-bf89-e2be86f657a2" providerId="ADAL" clId="{61C45E13-87D1-47D2-AC48-9B448B43FD1A}" dt="2022-06-21T08:09:07.288" v="285" actId="1076"/>
        <pc:sldMkLst>
          <pc:docMk/>
          <pc:sldMk cId="928744094" sldId="2146847071"/>
        </pc:sldMkLst>
        <pc:spChg chg="mod">
          <ac:chgData name="De Marinis, Roberta V." userId="dc24b251-f01b-455d-bf89-e2be86f657a2" providerId="ADAL" clId="{61C45E13-87D1-47D2-AC48-9B448B43FD1A}" dt="2022-06-21T08:05:47.736" v="262" actId="20577"/>
          <ac:spMkLst>
            <pc:docMk/>
            <pc:sldMk cId="928744094" sldId="2146847071"/>
            <ac:spMk id="86" creationId="{8AC6137C-C5C5-4C51-8E79-3413ECCFAE2E}"/>
          </ac:spMkLst>
        </pc:spChg>
        <pc:spChg chg="add mod">
          <ac:chgData name="De Marinis, Roberta V." userId="dc24b251-f01b-455d-bf89-e2be86f657a2" providerId="ADAL" clId="{61C45E13-87D1-47D2-AC48-9B448B43FD1A}" dt="2022-06-21T08:06:06.027" v="265" actId="1076"/>
          <ac:spMkLst>
            <pc:docMk/>
            <pc:sldMk cId="928744094" sldId="2146847071"/>
            <ac:spMk id="100" creationId="{2BFD611D-2595-B493-D667-436F303EC6BB}"/>
          </ac:spMkLst>
        </pc:spChg>
        <pc:spChg chg="add mod">
          <ac:chgData name="De Marinis, Roberta V." userId="dc24b251-f01b-455d-bf89-e2be86f657a2" providerId="ADAL" clId="{61C45E13-87D1-47D2-AC48-9B448B43FD1A}" dt="2022-06-21T08:09:07.288" v="285" actId="1076"/>
          <ac:spMkLst>
            <pc:docMk/>
            <pc:sldMk cId="928744094" sldId="2146847071"/>
            <ac:spMk id="153" creationId="{D38714C0-A780-DC00-DC9E-CADCA3693DB9}"/>
          </ac:spMkLst>
        </pc:spChg>
        <pc:grpChg chg="add del mod">
          <ac:chgData name="De Marinis, Roberta V." userId="dc24b251-f01b-455d-bf89-e2be86f657a2" providerId="ADAL" clId="{61C45E13-87D1-47D2-AC48-9B448B43FD1A}" dt="2022-06-21T08:09:02.888" v="284" actId="478"/>
          <ac:grpSpMkLst>
            <pc:docMk/>
            <pc:sldMk cId="928744094" sldId="2146847071"/>
            <ac:grpSpMk id="101" creationId="{FB6EB494-2C2F-77B5-7BDD-2FC761556D61}"/>
          </ac:grpSpMkLst>
        </pc:grpChg>
        <pc:grpChg chg="mod">
          <ac:chgData name="De Marinis, Roberta V." userId="dc24b251-f01b-455d-bf89-e2be86f657a2" providerId="ADAL" clId="{61C45E13-87D1-47D2-AC48-9B448B43FD1A}" dt="2022-06-21T08:08:50.143" v="282" actId="207"/>
          <ac:grpSpMkLst>
            <pc:docMk/>
            <pc:sldMk cId="928744094" sldId="2146847071"/>
            <ac:grpSpMk id="102" creationId="{115CD54C-4DA3-52C8-9008-B842E1FA83F8}"/>
          </ac:grpSpMkLst>
        </pc:grpChg>
        <pc:grpChg chg="mod">
          <ac:chgData name="De Marinis, Roberta V." userId="dc24b251-f01b-455d-bf89-e2be86f657a2" providerId="ADAL" clId="{61C45E13-87D1-47D2-AC48-9B448B43FD1A}" dt="2022-06-21T08:07:51.786" v="273" actId="1076"/>
          <ac:grpSpMkLst>
            <pc:docMk/>
            <pc:sldMk cId="928744094" sldId="2146847071"/>
            <ac:grpSpMk id="105" creationId="{D0BA861F-B33E-4644-80B9-1E5109D8DDBE}"/>
          </ac:grpSpMkLst>
        </pc:grpChg>
        <pc:grpChg chg="del">
          <ac:chgData name="De Marinis, Roberta V." userId="dc24b251-f01b-455d-bf89-e2be86f657a2" providerId="ADAL" clId="{61C45E13-87D1-47D2-AC48-9B448B43FD1A}" dt="2022-06-21T08:07:23.960" v="268" actId="478"/>
          <ac:grpSpMkLst>
            <pc:docMk/>
            <pc:sldMk cId="928744094" sldId="2146847071"/>
            <ac:grpSpMk id="139" creationId="{9584C2FB-29BD-4A2B-A995-9D8F2FF1B57A}"/>
          </ac:grpSpMkLst>
        </pc:grpChg>
        <pc:grpChg chg="add del mod">
          <ac:chgData name="De Marinis, Roberta V." userId="dc24b251-f01b-455d-bf89-e2be86f657a2" providerId="ADAL" clId="{61C45E13-87D1-47D2-AC48-9B448B43FD1A}" dt="2022-06-21T08:08:33.215" v="279" actId="478"/>
          <ac:grpSpMkLst>
            <pc:docMk/>
            <pc:sldMk cId="928744094" sldId="2146847071"/>
            <ac:grpSpMk id="169" creationId="{649AB61F-DCB7-4320-85C5-320892AB1206}"/>
          </ac:grpSpMkLst>
        </pc:grpChg>
        <pc:grpChg chg="mod topLvl">
          <ac:chgData name="De Marinis, Roberta V." userId="dc24b251-f01b-455d-bf89-e2be86f657a2" providerId="ADAL" clId="{61C45E13-87D1-47D2-AC48-9B448B43FD1A}" dt="2022-06-21T08:08:29.420" v="278" actId="207"/>
          <ac:grpSpMkLst>
            <pc:docMk/>
            <pc:sldMk cId="928744094" sldId="2146847071"/>
            <ac:grpSpMk id="170" creationId="{AE9D0176-1190-409F-B0AA-A6DF673F25A2}"/>
          </ac:grpSpMkLst>
        </pc:grpChg>
        <pc:picChg chg="mod">
          <ac:chgData name="De Marinis, Roberta V." userId="dc24b251-f01b-455d-bf89-e2be86f657a2" providerId="ADAL" clId="{61C45E13-87D1-47D2-AC48-9B448B43FD1A}" dt="2022-06-21T08:07:55.486" v="274" actId="1076"/>
          <ac:picMkLst>
            <pc:docMk/>
            <pc:sldMk cId="928744094" sldId="2146847071"/>
            <ac:picMk id="11" creationId="{09F09245-4F05-45D5-9540-95FE2AD21511}"/>
          </ac:picMkLst>
        </pc:picChg>
        <pc:picChg chg="del">
          <ac:chgData name="De Marinis, Roberta V." userId="dc24b251-f01b-455d-bf89-e2be86f657a2" providerId="ADAL" clId="{61C45E13-87D1-47D2-AC48-9B448B43FD1A}" dt="2022-06-21T08:07:25.816" v="269" actId="478"/>
          <ac:picMkLst>
            <pc:docMk/>
            <pc:sldMk cId="928744094" sldId="2146847071"/>
            <ac:picMk id="14" creationId="{CC41797E-385D-4993-BD16-F14EEC806D84}"/>
          </ac:picMkLst>
        </pc:picChg>
        <pc:picChg chg="mod">
          <ac:chgData name="De Marinis, Roberta V." userId="dc24b251-f01b-455d-bf89-e2be86f657a2" providerId="ADAL" clId="{61C45E13-87D1-47D2-AC48-9B448B43FD1A}" dt="2022-06-21T08:08:07.220" v="276" actId="1076"/>
          <ac:picMkLst>
            <pc:docMk/>
            <pc:sldMk cId="928744094" sldId="2146847071"/>
            <ac:picMk id="87" creationId="{E2F8AD50-AF57-4248-AB13-20C2495C379B}"/>
          </ac:picMkLst>
        </pc:picChg>
        <pc:picChg chg="mod">
          <ac:chgData name="De Marinis, Roberta V." userId="dc24b251-f01b-455d-bf89-e2be86f657a2" providerId="ADAL" clId="{61C45E13-87D1-47D2-AC48-9B448B43FD1A}" dt="2022-06-21T08:08:50.143" v="282" actId="207"/>
          <ac:picMkLst>
            <pc:docMk/>
            <pc:sldMk cId="928744094" sldId="2146847071"/>
            <ac:picMk id="103" creationId="{5CD381B4-A0E4-17D8-3FA0-5FDDAABC350F}"/>
          </ac:picMkLst>
        </pc:picChg>
        <pc:picChg chg="mod">
          <ac:chgData name="De Marinis, Roberta V." userId="dc24b251-f01b-455d-bf89-e2be86f657a2" providerId="ADAL" clId="{61C45E13-87D1-47D2-AC48-9B448B43FD1A}" dt="2022-06-21T08:08:50.143" v="282" actId="207"/>
          <ac:picMkLst>
            <pc:docMk/>
            <pc:sldMk cId="928744094" sldId="2146847071"/>
            <ac:picMk id="110" creationId="{044D05A9-2EF6-6B8C-A155-656DD02CE6A9}"/>
          </ac:picMkLst>
        </pc:picChg>
        <pc:picChg chg="mod">
          <ac:chgData name="De Marinis, Roberta V." userId="dc24b251-f01b-455d-bf89-e2be86f657a2" providerId="ADAL" clId="{61C45E13-87D1-47D2-AC48-9B448B43FD1A}" dt="2022-06-21T08:08:50.143" v="282" actId="207"/>
          <ac:picMkLst>
            <pc:docMk/>
            <pc:sldMk cId="928744094" sldId="2146847071"/>
            <ac:picMk id="152" creationId="{4B686EE6-7CE4-BDB4-06A5-876F312001A8}"/>
          </ac:picMkLst>
        </pc:picChg>
        <pc:picChg chg="del">
          <ac:chgData name="De Marinis, Roberta V." userId="dc24b251-f01b-455d-bf89-e2be86f657a2" providerId="ADAL" clId="{61C45E13-87D1-47D2-AC48-9B448B43FD1A}" dt="2022-06-21T08:07:27.840" v="270" actId="478"/>
          <ac:picMkLst>
            <pc:docMk/>
            <pc:sldMk cId="928744094" sldId="2146847071"/>
            <ac:picMk id="163" creationId="{79270F5A-6466-4DDB-AD83-9E80BA80CDAB}"/>
          </ac:picMkLst>
        </pc:picChg>
        <pc:picChg chg="add del mod topLvl">
          <ac:chgData name="De Marinis, Roberta V." userId="dc24b251-f01b-455d-bf89-e2be86f657a2" providerId="ADAL" clId="{61C45E13-87D1-47D2-AC48-9B448B43FD1A}" dt="2022-06-21T08:08:29.420" v="278" actId="207"/>
          <ac:picMkLst>
            <pc:docMk/>
            <pc:sldMk cId="928744094" sldId="2146847071"/>
            <ac:picMk id="171" creationId="{11031BDA-B6CB-453C-A768-C637C847CE21}"/>
          </ac:picMkLst>
        </pc:picChg>
        <pc:picChg chg="mod">
          <ac:chgData name="De Marinis, Roberta V." userId="dc24b251-f01b-455d-bf89-e2be86f657a2" providerId="ADAL" clId="{61C45E13-87D1-47D2-AC48-9B448B43FD1A}" dt="2022-06-21T08:08:29.420" v="278" actId="207"/>
          <ac:picMkLst>
            <pc:docMk/>
            <pc:sldMk cId="928744094" sldId="2146847071"/>
            <ac:picMk id="172" creationId="{74513DE1-79E6-4A9E-B573-8F2228010C0B}"/>
          </ac:picMkLst>
        </pc:picChg>
        <pc:picChg chg="mod">
          <ac:chgData name="De Marinis, Roberta V." userId="dc24b251-f01b-455d-bf89-e2be86f657a2" providerId="ADAL" clId="{61C45E13-87D1-47D2-AC48-9B448B43FD1A}" dt="2022-06-21T08:08:29.420" v="278" actId="207"/>
          <ac:picMkLst>
            <pc:docMk/>
            <pc:sldMk cId="928744094" sldId="2146847071"/>
            <ac:picMk id="173" creationId="{167E5C3D-C498-4639-AB1E-D017EB8E4DE6}"/>
          </ac:picMkLst>
        </pc:picChg>
      </pc:sldChg>
      <pc:sldChg chg="addSp delSp modSp del mod">
        <pc:chgData name="De Marinis, Roberta V." userId="dc24b251-f01b-455d-bf89-e2be86f657a2" providerId="ADAL" clId="{61C45E13-87D1-47D2-AC48-9B448B43FD1A}" dt="2022-06-21T07:58:17.631" v="201" actId="2696"/>
        <pc:sldMkLst>
          <pc:docMk/>
          <pc:sldMk cId="2061547196" sldId="2146847071"/>
        </pc:sldMkLst>
        <pc:spChg chg="mod">
          <ac:chgData name="De Marinis, Roberta V." userId="dc24b251-f01b-455d-bf89-e2be86f657a2" providerId="ADAL" clId="{61C45E13-87D1-47D2-AC48-9B448B43FD1A}" dt="2022-06-20T16:26:03.953" v="151" actId="1076"/>
          <ac:spMkLst>
            <pc:docMk/>
            <pc:sldMk cId="2061547196" sldId="2146847071"/>
            <ac:spMk id="2" creationId="{50ED7154-8B94-4B97-BDCB-D35D1D3C05D4}"/>
          </ac:spMkLst>
        </pc:spChg>
        <pc:spChg chg="add mod">
          <ac:chgData name="De Marinis, Roberta V." userId="dc24b251-f01b-455d-bf89-e2be86f657a2" providerId="ADAL" clId="{61C45E13-87D1-47D2-AC48-9B448B43FD1A}" dt="2022-06-20T16:26:20.096" v="156" actId="14100"/>
          <ac:spMkLst>
            <pc:docMk/>
            <pc:sldMk cId="2061547196" sldId="2146847071"/>
            <ac:spMk id="9" creationId="{F37897E5-4789-449E-8B46-7C0CD548185E}"/>
          </ac:spMkLst>
        </pc:spChg>
        <pc:spChg chg="mod">
          <ac:chgData name="De Marinis, Roberta V." userId="dc24b251-f01b-455d-bf89-e2be86f657a2" providerId="ADAL" clId="{61C45E13-87D1-47D2-AC48-9B448B43FD1A}" dt="2022-06-20T16:11:15.964" v="39" actId="1076"/>
          <ac:spMkLst>
            <pc:docMk/>
            <pc:sldMk cId="2061547196" sldId="2146847071"/>
            <ac:spMk id="127" creationId="{0635E857-527E-4D4C-A6E7-00072572022F}"/>
          </ac:spMkLst>
        </pc:spChg>
        <pc:grpChg chg="add del mod">
          <ac:chgData name="De Marinis, Roberta V." userId="dc24b251-f01b-455d-bf89-e2be86f657a2" providerId="ADAL" clId="{61C45E13-87D1-47D2-AC48-9B448B43FD1A}" dt="2022-06-20T16:12:18.187" v="51" actId="1076"/>
          <ac:grpSpMkLst>
            <pc:docMk/>
            <pc:sldMk cId="2061547196" sldId="2146847071"/>
            <ac:grpSpMk id="19" creationId="{51F01146-46F9-42AB-82CB-2FCDE18AC8AC}"/>
          </ac:grpSpMkLst>
        </pc:grpChg>
        <pc:grpChg chg="add mod">
          <ac:chgData name="De Marinis, Roberta V." userId="dc24b251-f01b-455d-bf89-e2be86f657a2" providerId="ADAL" clId="{61C45E13-87D1-47D2-AC48-9B448B43FD1A}" dt="2022-06-20T16:12:36.799" v="56" actId="1076"/>
          <ac:grpSpMkLst>
            <pc:docMk/>
            <pc:sldMk cId="2061547196" sldId="2146847071"/>
            <ac:grpSpMk id="93" creationId="{93E50D53-77C4-4CF6-901A-E2C91A069107}"/>
          </ac:grpSpMkLst>
        </pc:grpChg>
        <pc:grpChg chg="mod">
          <ac:chgData name="De Marinis, Roberta V." userId="dc24b251-f01b-455d-bf89-e2be86f657a2" providerId="ADAL" clId="{61C45E13-87D1-47D2-AC48-9B448B43FD1A}" dt="2022-06-20T16:12:32.509" v="55"/>
          <ac:grpSpMkLst>
            <pc:docMk/>
            <pc:sldMk cId="2061547196" sldId="2146847071"/>
            <ac:grpSpMk id="96" creationId="{C02D61EE-151D-4A60-9B90-A579FAA8D2D0}"/>
          </ac:grpSpMkLst>
        </pc:grpChg>
        <pc:grpChg chg="del mod">
          <ac:chgData name="De Marinis, Roberta V." userId="dc24b251-f01b-455d-bf89-e2be86f657a2" providerId="ADAL" clId="{61C45E13-87D1-47D2-AC48-9B448B43FD1A}" dt="2022-06-20T16:16:56.614" v="95" actId="478"/>
          <ac:grpSpMkLst>
            <pc:docMk/>
            <pc:sldMk cId="2061547196" sldId="2146847071"/>
            <ac:grpSpMk id="99" creationId="{5D735816-8C5E-4975-A95C-A5D32F60401A}"/>
          </ac:grpSpMkLst>
        </pc:grpChg>
        <pc:grpChg chg="del mod topLvl">
          <ac:chgData name="De Marinis, Roberta V." userId="dc24b251-f01b-455d-bf89-e2be86f657a2" providerId="ADAL" clId="{61C45E13-87D1-47D2-AC48-9B448B43FD1A}" dt="2022-06-20T16:17:03.868" v="98" actId="478"/>
          <ac:grpSpMkLst>
            <pc:docMk/>
            <pc:sldMk cId="2061547196" sldId="2146847071"/>
            <ac:grpSpMk id="100" creationId="{AACD93F3-B0E1-44BC-A5D8-F006461EB4D4}"/>
          </ac:grpSpMkLst>
        </pc:grpChg>
        <pc:grpChg chg="mod">
          <ac:chgData name="De Marinis, Roberta V." userId="dc24b251-f01b-455d-bf89-e2be86f657a2" providerId="ADAL" clId="{61C45E13-87D1-47D2-AC48-9B448B43FD1A}" dt="2022-06-20T16:25:05.385" v="142" actId="1076"/>
          <ac:grpSpMkLst>
            <pc:docMk/>
            <pc:sldMk cId="2061547196" sldId="2146847071"/>
            <ac:grpSpMk id="105" creationId="{D0BA861F-B33E-4644-80B9-1E5109D8DDBE}"/>
          </ac:grpSpMkLst>
        </pc:grpChg>
        <pc:grpChg chg="mod">
          <ac:chgData name="De Marinis, Roberta V." userId="dc24b251-f01b-455d-bf89-e2be86f657a2" providerId="ADAL" clId="{61C45E13-87D1-47D2-AC48-9B448B43FD1A}" dt="2022-06-20T16:12:20.793" v="52" actId="1076"/>
          <ac:grpSpMkLst>
            <pc:docMk/>
            <pc:sldMk cId="2061547196" sldId="2146847071"/>
            <ac:grpSpMk id="111" creationId="{931BF665-60B9-4092-8247-943CE9C24D18}"/>
          </ac:grpSpMkLst>
        </pc:grpChg>
        <pc:grpChg chg="add mod">
          <ac:chgData name="De Marinis, Roberta V." userId="dc24b251-f01b-455d-bf89-e2be86f657a2" providerId="ADAL" clId="{61C45E13-87D1-47D2-AC48-9B448B43FD1A}" dt="2022-06-20T16:12:48.117" v="60" actId="1076"/>
          <ac:grpSpMkLst>
            <pc:docMk/>
            <pc:sldMk cId="2061547196" sldId="2146847071"/>
            <ac:grpSpMk id="129" creationId="{01309E3B-0DF2-498D-B1C8-91BD41566611}"/>
          </ac:grpSpMkLst>
        </pc:grpChg>
        <pc:grpChg chg="mod">
          <ac:chgData name="De Marinis, Roberta V." userId="dc24b251-f01b-455d-bf89-e2be86f657a2" providerId="ADAL" clId="{61C45E13-87D1-47D2-AC48-9B448B43FD1A}" dt="2022-06-20T16:12:44.636" v="59"/>
          <ac:grpSpMkLst>
            <pc:docMk/>
            <pc:sldMk cId="2061547196" sldId="2146847071"/>
            <ac:grpSpMk id="130" creationId="{2D1197B3-F5AD-4247-BCB0-44E08297F475}"/>
          </ac:grpSpMkLst>
        </pc:grpChg>
        <pc:grpChg chg="add mod ord">
          <ac:chgData name="De Marinis, Roberta V." userId="dc24b251-f01b-455d-bf89-e2be86f657a2" providerId="ADAL" clId="{61C45E13-87D1-47D2-AC48-9B448B43FD1A}" dt="2022-06-20T16:14:29.904" v="69" actId="167"/>
          <ac:grpSpMkLst>
            <pc:docMk/>
            <pc:sldMk cId="2061547196" sldId="2146847071"/>
            <ac:grpSpMk id="134" creationId="{E4CED4D1-83B6-4EC1-807B-11ECA5F5C06F}"/>
          </ac:grpSpMkLst>
        </pc:grpChg>
        <pc:grpChg chg="mod">
          <ac:chgData name="De Marinis, Roberta V." userId="dc24b251-f01b-455d-bf89-e2be86f657a2" providerId="ADAL" clId="{61C45E13-87D1-47D2-AC48-9B448B43FD1A}" dt="2022-06-20T16:14:04.891" v="64"/>
          <ac:grpSpMkLst>
            <pc:docMk/>
            <pc:sldMk cId="2061547196" sldId="2146847071"/>
            <ac:grpSpMk id="135" creationId="{A02A87DB-D2F3-42ED-B1E2-F485D38FE788}"/>
          </ac:grpSpMkLst>
        </pc:grpChg>
        <pc:grpChg chg="mod">
          <ac:chgData name="De Marinis, Roberta V." userId="dc24b251-f01b-455d-bf89-e2be86f657a2" providerId="ADAL" clId="{61C45E13-87D1-47D2-AC48-9B448B43FD1A}" dt="2022-06-20T16:25:01.675" v="141" actId="1076"/>
          <ac:grpSpMkLst>
            <pc:docMk/>
            <pc:sldMk cId="2061547196" sldId="2146847071"/>
            <ac:grpSpMk id="139" creationId="{9584C2FB-29BD-4A2B-A995-9D8F2FF1B57A}"/>
          </ac:grpSpMkLst>
        </pc:grpChg>
        <pc:grpChg chg="add del mod">
          <ac:chgData name="De Marinis, Roberta V." userId="dc24b251-f01b-455d-bf89-e2be86f657a2" providerId="ADAL" clId="{61C45E13-87D1-47D2-AC48-9B448B43FD1A}" dt="2022-06-20T16:16:29.471" v="90" actId="478"/>
          <ac:grpSpMkLst>
            <pc:docMk/>
            <pc:sldMk cId="2061547196" sldId="2146847071"/>
            <ac:grpSpMk id="152" creationId="{B19F8832-F027-4BEC-B5B8-3BCB4CB424F6}"/>
          </ac:grpSpMkLst>
        </pc:grpChg>
        <pc:grpChg chg="del mod topLvl">
          <ac:chgData name="De Marinis, Roberta V." userId="dc24b251-f01b-455d-bf89-e2be86f657a2" providerId="ADAL" clId="{61C45E13-87D1-47D2-AC48-9B448B43FD1A}" dt="2022-06-20T16:16:33.637" v="91" actId="478"/>
          <ac:grpSpMkLst>
            <pc:docMk/>
            <pc:sldMk cId="2061547196" sldId="2146847071"/>
            <ac:grpSpMk id="153" creationId="{9F8C09F1-E8AA-470F-84A5-D94336D3E584}"/>
          </ac:grpSpMkLst>
        </pc:grpChg>
        <pc:grpChg chg="add del mod">
          <ac:chgData name="De Marinis, Roberta V." userId="dc24b251-f01b-455d-bf89-e2be86f657a2" providerId="ADAL" clId="{61C45E13-87D1-47D2-AC48-9B448B43FD1A}" dt="2022-06-20T16:22:01.742" v="108" actId="478"/>
          <ac:grpSpMkLst>
            <pc:docMk/>
            <pc:sldMk cId="2061547196" sldId="2146847071"/>
            <ac:grpSpMk id="158" creationId="{93E6F435-5FBD-4DAD-8D94-9DFCBAE80167}"/>
          </ac:grpSpMkLst>
        </pc:grpChg>
        <pc:grpChg chg="del mod topLvl">
          <ac:chgData name="De Marinis, Roberta V." userId="dc24b251-f01b-455d-bf89-e2be86f657a2" providerId="ADAL" clId="{61C45E13-87D1-47D2-AC48-9B448B43FD1A}" dt="2022-06-20T16:22:04.734" v="109" actId="478"/>
          <ac:grpSpMkLst>
            <pc:docMk/>
            <pc:sldMk cId="2061547196" sldId="2146847071"/>
            <ac:grpSpMk id="159" creationId="{8AAB95BA-2762-4B03-8CDA-CA59D4B4CD70}"/>
          </ac:grpSpMkLst>
        </pc:grpChg>
        <pc:grpChg chg="add mod">
          <ac:chgData name="De Marinis, Roberta V." userId="dc24b251-f01b-455d-bf89-e2be86f657a2" providerId="ADAL" clId="{61C45E13-87D1-47D2-AC48-9B448B43FD1A}" dt="2022-06-20T16:29:00.845" v="166" actId="1076"/>
          <ac:grpSpMkLst>
            <pc:docMk/>
            <pc:sldMk cId="2061547196" sldId="2146847071"/>
            <ac:grpSpMk id="164" creationId="{F56ABDB5-9F5B-422C-B57D-B44224B30C0E}"/>
          </ac:grpSpMkLst>
        </pc:grpChg>
        <pc:grpChg chg="mod">
          <ac:chgData name="De Marinis, Roberta V." userId="dc24b251-f01b-455d-bf89-e2be86f657a2" providerId="ADAL" clId="{61C45E13-87D1-47D2-AC48-9B448B43FD1A}" dt="2022-06-20T16:26:12.961" v="154"/>
          <ac:grpSpMkLst>
            <pc:docMk/>
            <pc:sldMk cId="2061547196" sldId="2146847071"/>
            <ac:grpSpMk id="165" creationId="{A524114B-1462-4A8E-80FE-A6A9D0546E3E}"/>
          </ac:grpSpMkLst>
        </pc:grpChg>
        <pc:grpChg chg="add mod">
          <ac:chgData name="De Marinis, Roberta V." userId="dc24b251-f01b-455d-bf89-e2be86f657a2" providerId="ADAL" clId="{61C45E13-87D1-47D2-AC48-9B448B43FD1A}" dt="2022-06-20T16:28:53.566" v="165" actId="1076"/>
          <ac:grpSpMkLst>
            <pc:docMk/>
            <pc:sldMk cId="2061547196" sldId="2146847071"/>
            <ac:grpSpMk id="169" creationId="{649AB61F-DCB7-4320-85C5-320892AB1206}"/>
          </ac:grpSpMkLst>
        </pc:grpChg>
        <pc:grpChg chg="mod">
          <ac:chgData name="De Marinis, Roberta V." userId="dc24b251-f01b-455d-bf89-e2be86f657a2" providerId="ADAL" clId="{61C45E13-87D1-47D2-AC48-9B448B43FD1A}" dt="2022-06-20T16:28:50.371" v="164"/>
          <ac:grpSpMkLst>
            <pc:docMk/>
            <pc:sldMk cId="2061547196" sldId="2146847071"/>
            <ac:grpSpMk id="170" creationId="{AE9D0176-1190-409F-B0AA-A6DF673F25A2}"/>
          </ac:grpSpMkLst>
        </pc:grpChg>
        <pc:picChg chg="add mod">
          <ac:chgData name="De Marinis, Roberta V." userId="dc24b251-f01b-455d-bf89-e2be86f657a2" providerId="ADAL" clId="{61C45E13-87D1-47D2-AC48-9B448B43FD1A}" dt="2022-06-20T16:13:59.744" v="63" actId="14100"/>
          <ac:picMkLst>
            <pc:docMk/>
            <pc:sldMk cId="2061547196" sldId="2146847071"/>
            <ac:picMk id="6" creationId="{E8DB6952-0374-4C7B-95B0-1F3FE883F487}"/>
          </ac:picMkLst>
        </pc:picChg>
        <pc:picChg chg="add mod">
          <ac:chgData name="De Marinis, Roberta V." userId="dc24b251-f01b-455d-bf89-e2be86f657a2" providerId="ADAL" clId="{61C45E13-87D1-47D2-AC48-9B448B43FD1A}" dt="2022-06-20T16:15:56.968" v="82" actId="1076"/>
          <ac:picMkLst>
            <pc:docMk/>
            <pc:sldMk cId="2061547196" sldId="2146847071"/>
            <ac:picMk id="8" creationId="{B7E8B3CE-CEB3-4D09-B7BC-21A9E24337A7}"/>
          </ac:picMkLst>
        </pc:picChg>
        <pc:picChg chg="add mod">
          <ac:chgData name="De Marinis, Roberta V." userId="dc24b251-f01b-455d-bf89-e2be86f657a2" providerId="ADAL" clId="{61C45E13-87D1-47D2-AC48-9B448B43FD1A}" dt="2022-06-20T16:23:57.807" v="126" actId="1076"/>
          <ac:picMkLst>
            <pc:docMk/>
            <pc:sldMk cId="2061547196" sldId="2146847071"/>
            <ac:picMk id="11" creationId="{09F09245-4F05-45D5-9540-95FE2AD21511}"/>
          </ac:picMkLst>
        </pc:picChg>
        <pc:picChg chg="add del">
          <ac:chgData name="De Marinis, Roberta V." userId="dc24b251-f01b-455d-bf89-e2be86f657a2" providerId="ADAL" clId="{61C45E13-87D1-47D2-AC48-9B448B43FD1A}" dt="2022-06-20T16:10:55.845" v="25" actId="478"/>
          <ac:picMkLst>
            <pc:docMk/>
            <pc:sldMk cId="2061547196" sldId="2146847071"/>
            <ac:picMk id="13" creationId="{97F3A6EB-1E89-4EFD-B640-98CF2EB9B2C6}"/>
          </ac:picMkLst>
        </pc:picChg>
        <pc:picChg chg="add mod">
          <ac:chgData name="De Marinis, Roberta V." userId="dc24b251-f01b-455d-bf89-e2be86f657a2" providerId="ADAL" clId="{61C45E13-87D1-47D2-AC48-9B448B43FD1A}" dt="2022-06-20T16:25:46.315" v="148" actId="1076"/>
          <ac:picMkLst>
            <pc:docMk/>
            <pc:sldMk cId="2061547196" sldId="2146847071"/>
            <ac:picMk id="14" creationId="{CC41797E-385D-4993-BD16-F14EEC806D84}"/>
          </ac:picMkLst>
        </pc:picChg>
        <pc:picChg chg="add mod">
          <ac:chgData name="De Marinis, Roberta V." userId="dc24b251-f01b-455d-bf89-e2be86f657a2" providerId="ADAL" clId="{61C45E13-87D1-47D2-AC48-9B448B43FD1A}" dt="2022-06-20T16:28:42.732" v="163" actId="1076"/>
          <ac:picMkLst>
            <pc:docMk/>
            <pc:sldMk cId="2061547196" sldId="2146847071"/>
            <ac:picMk id="16" creationId="{78C22601-EA4D-4CA0-BC1A-DF2AD70DA833}"/>
          </ac:picMkLst>
        </pc:picChg>
        <pc:picChg chg="add del mod">
          <ac:chgData name="De Marinis, Roberta V." userId="dc24b251-f01b-455d-bf89-e2be86f657a2" providerId="ADAL" clId="{61C45E13-87D1-47D2-AC48-9B448B43FD1A}" dt="2022-06-20T16:11:09.316" v="37" actId="1076"/>
          <ac:picMkLst>
            <pc:docMk/>
            <pc:sldMk cId="2061547196" sldId="2146847071"/>
            <ac:picMk id="51" creationId="{F5307D95-0A2D-47D5-829F-86295C58433C}"/>
          </ac:picMkLst>
        </pc:picChg>
        <pc:picChg chg="mod">
          <ac:chgData name="De Marinis, Roberta V." userId="dc24b251-f01b-455d-bf89-e2be86f657a2" providerId="ADAL" clId="{61C45E13-87D1-47D2-AC48-9B448B43FD1A}" dt="2022-06-20T16:11:12.231" v="38" actId="1076"/>
          <ac:picMkLst>
            <pc:docMk/>
            <pc:sldMk cId="2061547196" sldId="2146847071"/>
            <ac:picMk id="65" creationId="{1B9A1034-F621-4D1C-BD47-5C5407CD49B5}"/>
          </ac:picMkLst>
        </pc:picChg>
        <pc:picChg chg="add del mod">
          <ac:chgData name="De Marinis, Roberta V." userId="dc24b251-f01b-455d-bf89-e2be86f657a2" providerId="ADAL" clId="{61C45E13-87D1-47D2-AC48-9B448B43FD1A}" dt="2022-06-20T16:12:43.786" v="58" actId="478"/>
          <ac:picMkLst>
            <pc:docMk/>
            <pc:sldMk cId="2061547196" sldId="2146847071"/>
            <ac:picMk id="77" creationId="{3C8E6A35-A612-4D30-A709-76EA176A06FE}"/>
          </ac:picMkLst>
        </pc:picChg>
        <pc:picChg chg="mod">
          <ac:chgData name="De Marinis, Roberta V." userId="dc24b251-f01b-455d-bf89-e2be86f657a2" providerId="ADAL" clId="{61C45E13-87D1-47D2-AC48-9B448B43FD1A}" dt="2022-06-20T16:14:41.282" v="71" actId="1076"/>
          <ac:picMkLst>
            <pc:docMk/>
            <pc:sldMk cId="2061547196" sldId="2146847071"/>
            <ac:picMk id="78" creationId="{58CBE66A-4DCA-4F16-8052-F4F8A5ED85BE}"/>
          </ac:picMkLst>
        </pc:picChg>
        <pc:picChg chg="mod modCrop">
          <ac:chgData name="De Marinis, Roberta V." userId="dc24b251-f01b-455d-bf89-e2be86f657a2" providerId="ADAL" clId="{61C45E13-87D1-47D2-AC48-9B448B43FD1A}" dt="2022-06-20T16:11:59.949" v="44" actId="732"/>
          <ac:picMkLst>
            <pc:docMk/>
            <pc:sldMk cId="2061547196" sldId="2146847071"/>
            <ac:picMk id="79" creationId="{D33AE094-959D-421E-B0A1-4AC363C45ADD}"/>
          </ac:picMkLst>
        </pc:picChg>
        <pc:picChg chg="del">
          <ac:chgData name="De Marinis, Roberta V." userId="dc24b251-f01b-455d-bf89-e2be86f657a2" providerId="ADAL" clId="{61C45E13-87D1-47D2-AC48-9B448B43FD1A}" dt="2022-06-20T16:12:11.137" v="49" actId="478"/>
          <ac:picMkLst>
            <pc:docMk/>
            <pc:sldMk cId="2061547196" sldId="2146847071"/>
            <ac:picMk id="82" creationId="{D4B859D9-8C13-4218-ABA3-A5615EE49300}"/>
          </ac:picMkLst>
        </pc:picChg>
        <pc:picChg chg="add del">
          <ac:chgData name="De Marinis, Roberta V." userId="dc24b251-f01b-455d-bf89-e2be86f657a2" providerId="ADAL" clId="{61C45E13-87D1-47D2-AC48-9B448B43FD1A}" dt="2022-06-20T16:10:55.304" v="24" actId="478"/>
          <ac:picMkLst>
            <pc:docMk/>
            <pc:sldMk cId="2061547196" sldId="2146847071"/>
            <ac:picMk id="83" creationId="{F93271D2-CDBF-4B35-8F2A-C459F193A078}"/>
          </ac:picMkLst>
        </pc:picChg>
        <pc:picChg chg="del mod">
          <ac:chgData name="De Marinis, Roberta V." userId="dc24b251-f01b-455d-bf89-e2be86f657a2" providerId="ADAL" clId="{61C45E13-87D1-47D2-AC48-9B448B43FD1A}" dt="2022-06-20T16:24:56.869" v="140" actId="478"/>
          <ac:picMkLst>
            <pc:docMk/>
            <pc:sldMk cId="2061547196" sldId="2146847071"/>
            <ac:picMk id="84" creationId="{CFCA108F-D774-48F3-A2A5-7E57906B82B9}"/>
          </ac:picMkLst>
        </pc:picChg>
        <pc:picChg chg="del">
          <ac:chgData name="De Marinis, Roberta V." userId="dc24b251-f01b-455d-bf89-e2be86f657a2" providerId="ADAL" clId="{61C45E13-87D1-47D2-AC48-9B448B43FD1A}" dt="2022-06-20T16:21:33.574" v="106" actId="478"/>
          <ac:picMkLst>
            <pc:docMk/>
            <pc:sldMk cId="2061547196" sldId="2146847071"/>
            <ac:picMk id="85" creationId="{0BB08E85-AA91-408B-889E-1E7854496048}"/>
          </ac:picMkLst>
        </pc:picChg>
        <pc:picChg chg="mod">
          <ac:chgData name="De Marinis, Roberta V." userId="dc24b251-f01b-455d-bf89-e2be86f657a2" providerId="ADAL" clId="{61C45E13-87D1-47D2-AC48-9B448B43FD1A}" dt="2022-06-20T16:24:00.926" v="127" actId="1076"/>
          <ac:picMkLst>
            <pc:docMk/>
            <pc:sldMk cId="2061547196" sldId="2146847071"/>
            <ac:picMk id="87" creationId="{E2F8AD50-AF57-4248-AB13-20C2495C379B}"/>
          </ac:picMkLst>
        </pc:picChg>
        <pc:picChg chg="mod ord">
          <ac:chgData name="De Marinis, Roberta V." userId="dc24b251-f01b-455d-bf89-e2be86f657a2" providerId="ADAL" clId="{61C45E13-87D1-47D2-AC48-9B448B43FD1A}" dt="2022-06-20T16:24:53.484" v="139" actId="1076"/>
          <ac:picMkLst>
            <pc:docMk/>
            <pc:sldMk cId="2061547196" sldId="2146847071"/>
            <ac:picMk id="88" creationId="{26410D40-23A4-44B1-91A1-7DD020AEC6D9}"/>
          </ac:picMkLst>
        </pc:picChg>
        <pc:picChg chg="mod">
          <ac:chgData name="De Marinis, Roberta V." userId="dc24b251-f01b-455d-bf89-e2be86f657a2" providerId="ADAL" clId="{61C45E13-87D1-47D2-AC48-9B448B43FD1A}" dt="2022-06-20T16:23:00.254" v="117" actId="1076"/>
          <ac:picMkLst>
            <pc:docMk/>
            <pc:sldMk cId="2061547196" sldId="2146847071"/>
            <ac:picMk id="89" creationId="{A6D08634-EB2F-499F-A9C1-487C44263C01}"/>
          </ac:picMkLst>
        </pc:picChg>
        <pc:picChg chg="mod">
          <ac:chgData name="De Marinis, Roberta V." userId="dc24b251-f01b-455d-bf89-e2be86f657a2" providerId="ADAL" clId="{61C45E13-87D1-47D2-AC48-9B448B43FD1A}" dt="2022-06-20T16:14:20.473" v="67" actId="1076"/>
          <ac:picMkLst>
            <pc:docMk/>
            <pc:sldMk cId="2061547196" sldId="2146847071"/>
            <ac:picMk id="91" creationId="{7ED41E38-1A52-42A8-B3C4-EFFA01227219}"/>
          </ac:picMkLst>
        </pc:picChg>
        <pc:picChg chg="mod">
          <ac:chgData name="De Marinis, Roberta V." userId="dc24b251-f01b-455d-bf89-e2be86f657a2" providerId="ADAL" clId="{61C45E13-87D1-47D2-AC48-9B448B43FD1A}" dt="2022-06-20T16:22:57.344" v="116" actId="1076"/>
          <ac:picMkLst>
            <pc:docMk/>
            <pc:sldMk cId="2061547196" sldId="2146847071"/>
            <ac:picMk id="92" creationId="{1F2677C6-BFD7-4325-9380-85BF91348FB3}"/>
          </ac:picMkLst>
        </pc:picChg>
        <pc:picChg chg="del">
          <ac:chgData name="De Marinis, Roberta V." userId="dc24b251-f01b-455d-bf89-e2be86f657a2" providerId="ADAL" clId="{61C45E13-87D1-47D2-AC48-9B448B43FD1A}" dt="2022-06-20T16:12:05.019" v="46" actId="478"/>
          <ac:picMkLst>
            <pc:docMk/>
            <pc:sldMk cId="2061547196" sldId="2146847071"/>
            <ac:picMk id="94" creationId="{01EAF6EB-8C18-413F-A9E0-361887E1C841}"/>
          </ac:picMkLst>
        </pc:picChg>
        <pc:picChg chg="mod">
          <ac:chgData name="De Marinis, Roberta V." userId="dc24b251-f01b-455d-bf89-e2be86f657a2" providerId="ADAL" clId="{61C45E13-87D1-47D2-AC48-9B448B43FD1A}" dt="2022-06-20T16:12:32.509" v="55"/>
          <ac:picMkLst>
            <pc:docMk/>
            <pc:sldMk cId="2061547196" sldId="2146847071"/>
            <ac:picMk id="97" creationId="{2BEED3CB-D2C5-415E-9501-BA81AEFC4374}"/>
          </ac:picMkLst>
        </pc:picChg>
        <pc:picChg chg="del mod topLvl">
          <ac:chgData name="De Marinis, Roberta V." userId="dc24b251-f01b-455d-bf89-e2be86f657a2" providerId="ADAL" clId="{61C45E13-87D1-47D2-AC48-9B448B43FD1A}" dt="2022-06-20T16:16:56.614" v="95" actId="478"/>
          <ac:picMkLst>
            <pc:docMk/>
            <pc:sldMk cId="2061547196" sldId="2146847071"/>
            <ac:picMk id="101" creationId="{EC87B2EE-22F3-4B35-9B5E-CE60F3C7D5F4}"/>
          </ac:picMkLst>
        </pc:picChg>
        <pc:picChg chg="del mod topLvl">
          <ac:chgData name="De Marinis, Roberta V." userId="dc24b251-f01b-455d-bf89-e2be86f657a2" providerId="ADAL" clId="{61C45E13-87D1-47D2-AC48-9B448B43FD1A}" dt="2022-06-20T16:17:08.423" v="99" actId="478"/>
          <ac:picMkLst>
            <pc:docMk/>
            <pc:sldMk cId="2061547196" sldId="2146847071"/>
            <ac:picMk id="102" creationId="{5ED4DB51-C087-405A-A8A5-4642981A7AE7}"/>
          </ac:picMkLst>
        </pc:picChg>
        <pc:picChg chg="del mod topLvl">
          <ac:chgData name="De Marinis, Roberta V." userId="dc24b251-f01b-455d-bf89-e2be86f657a2" providerId="ADAL" clId="{61C45E13-87D1-47D2-AC48-9B448B43FD1A}" dt="2022-06-20T16:17:03.868" v="98" actId="478"/>
          <ac:picMkLst>
            <pc:docMk/>
            <pc:sldMk cId="2061547196" sldId="2146847071"/>
            <ac:picMk id="103" creationId="{81B361F8-FED7-4705-BAAF-7A096E8420C6}"/>
          </ac:picMkLst>
        </pc:picChg>
        <pc:picChg chg="mod">
          <ac:chgData name="De Marinis, Roberta V." userId="dc24b251-f01b-455d-bf89-e2be86f657a2" providerId="ADAL" clId="{61C45E13-87D1-47D2-AC48-9B448B43FD1A}" dt="2022-06-20T16:14:33.196" v="70" actId="1076"/>
          <ac:picMkLst>
            <pc:docMk/>
            <pc:sldMk cId="2061547196" sldId="2146847071"/>
            <ac:picMk id="104" creationId="{A0476F3B-1795-473D-93D5-FEC050151353}"/>
          </ac:picMkLst>
        </pc:picChg>
        <pc:picChg chg="del">
          <ac:chgData name="De Marinis, Roberta V." userId="dc24b251-f01b-455d-bf89-e2be86f657a2" providerId="ADAL" clId="{61C45E13-87D1-47D2-AC48-9B448B43FD1A}" dt="2022-06-20T16:21:31.489" v="105" actId="478"/>
          <ac:picMkLst>
            <pc:docMk/>
            <pc:sldMk cId="2061547196" sldId="2146847071"/>
            <ac:picMk id="110" creationId="{0C7FA5D6-1791-44B3-9E51-5A1BA6AC0821}"/>
          </ac:picMkLst>
        </pc:picChg>
        <pc:picChg chg="mod">
          <ac:chgData name="De Marinis, Roberta V." userId="dc24b251-f01b-455d-bf89-e2be86f657a2" providerId="ADAL" clId="{61C45E13-87D1-47D2-AC48-9B448B43FD1A}" dt="2022-06-20T16:12:32.509" v="55"/>
          <ac:picMkLst>
            <pc:docMk/>
            <pc:sldMk cId="2061547196" sldId="2146847071"/>
            <ac:picMk id="119" creationId="{0DF6CAC0-40ED-43B4-8BBC-5992E4D6356E}"/>
          </ac:picMkLst>
        </pc:picChg>
        <pc:picChg chg="mod">
          <ac:chgData name="De Marinis, Roberta V." userId="dc24b251-f01b-455d-bf89-e2be86f657a2" providerId="ADAL" clId="{61C45E13-87D1-47D2-AC48-9B448B43FD1A}" dt="2022-06-20T16:26:09.136" v="153" actId="1076"/>
          <ac:picMkLst>
            <pc:docMk/>
            <pc:sldMk cId="2061547196" sldId="2146847071"/>
            <ac:picMk id="120" creationId="{9CE64895-3772-4C2D-9190-650EE7E278E2}"/>
          </ac:picMkLst>
        </pc:picChg>
        <pc:picChg chg="mod">
          <ac:chgData name="De Marinis, Roberta V." userId="dc24b251-f01b-455d-bf89-e2be86f657a2" providerId="ADAL" clId="{61C45E13-87D1-47D2-AC48-9B448B43FD1A}" dt="2022-06-20T16:26:32.206" v="158" actId="1076"/>
          <ac:picMkLst>
            <pc:docMk/>
            <pc:sldMk cId="2061547196" sldId="2146847071"/>
            <ac:picMk id="121" creationId="{241F14DB-91A6-4EC1-AEAD-AA4B28081C6F}"/>
          </ac:picMkLst>
        </pc:picChg>
        <pc:picChg chg="mod">
          <ac:chgData name="De Marinis, Roberta V." userId="dc24b251-f01b-455d-bf89-e2be86f657a2" providerId="ADAL" clId="{61C45E13-87D1-47D2-AC48-9B448B43FD1A}" dt="2022-06-20T16:14:49.740" v="72" actId="1076"/>
          <ac:picMkLst>
            <pc:docMk/>
            <pc:sldMk cId="2061547196" sldId="2146847071"/>
            <ac:picMk id="126" creationId="{08088DE9-C862-4DE1-9E49-3EF55992C7CB}"/>
          </ac:picMkLst>
        </pc:picChg>
        <pc:picChg chg="mod">
          <ac:chgData name="De Marinis, Roberta V." userId="dc24b251-f01b-455d-bf89-e2be86f657a2" providerId="ADAL" clId="{61C45E13-87D1-47D2-AC48-9B448B43FD1A}" dt="2022-06-20T16:12:32.509" v="55"/>
          <ac:picMkLst>
            <pc:docMk/>
            <pc:sldMk cId="2061547196" sldId="2146847071"/>
            <ac:picMk id="128" creationId="{111DF4C1-BC8E-4E4C-A1EF-6CF03432C150}"/>
          </ac:picMkLst>
        </pc:picChg>
        <pc:picChg chg="mod">
          <ac:chgData name="De Marinis, Roberta V." userId="dc24b251-f01b-455d-bf89-e2be86f657a2" providerId="ADAL" clId="{61C45E13-87D1-47D2-AC48-9B448B43FD1A}" dt="2022-06-20T16:12:44.636" v="59"/>
          <ac:picMkLst>
            <pc:docMk/>
            <pc:sldMk cId="2061547196" sldId="2146847071"/>
            <ac:picMk id="131" creationId="{42AF9865-3352-46BF-AE39-CF8E4233087A}"/>
          </ac:picMkLst>
        </pc:picChg>
        <pc:picChg chg="mod">
          <ac:chgData name="De Marinis, Roberta V." userId="dc24b251-f01b-455d-bf89-e2be86f657a2" providerId="ADAL" clId="{61C45E13-87D1-47D2-AC48-9B448B43FD1A}" dt="2022-06-20T16:12:44.636" v="59"/>
          <ac:picMkLst>
            <pc:docMk/>
            <pc:sldMk cId="2061547196" sldId="2146847071"/>
            <ac:picMk id="132" creationId="{7D46E99D-2B33-4B39-A963-764D5F32B30D}"/>
          </ac:picMkLst>
        </pc:picChg>
        <pc:picChg chg="mod">
          <ac:chgData name="De Marinis, Roberta V." userId="dc24b251-f01b-455d-bf89-e2be86f657a2" providerId="ADAL" clId="{61C45E13-87D1-47D2-AC48-9B448B43FD1A}" dt="2022-06-20T16:12:44.636" v="59"/>
          <ac:picMkLst>
            <pc:docMk/>
            <pc:sldMk cId="2061547196" sldId="2146847071"/>
            <ac:picMk id="133" creationId="{18868268-3520-41A9-AACC-94ACF11FCE36}"/>
          </ac:picMkLst>
        </pc:picChg>
        <pc:picChg chg="mod">
          <ac:chgData name="De Marinis, Roberta V." userId="dc24b251-f01b-455d-bf89-e2be86f657a2" providerId="ADAL" clId="{61C45E13-87D1-47D2-AC48-9B448B43FD1A}" dt="2022-06-20T16:14:04.891" v="64"/>
          <ac:picMkLst>
            <pc:docMk/>
            <pc:sldMk cId="2061547196" sldId="2146847071"/>
            <ac:picMk id="136" creationId="{03F56183-47D2-4E58-B1BF-4EA31A84B004}"/>
          </ac:picMkLst>
        </pc:picChg>
        <pc:picChg chg="mod">
          <ac:chgData name="De Marinis, Roberta V." userId="dc24b251-f01b-455d-bf89-e2be86f657a2" providerId="ADAL" clId="{61C45E13-87D1-47D2-AC48-9B448B43FD1A}" dt="2022-06-20T16:14:04.891" v="64"/>
          <ac:picMkLst>
            <pc:docMk/>
            <pc:sldMk cId="2061547196" sldId="2146847071"/>
            <ac:picMk id="137" creationId="{5E3AAA94-5F7D-4E15-A5EF-B832BF22D415}"/>
          </ac:picMkLst>
        </pc:picChg>
        <pc:picChg chg="mod">
          <ac:chgData name="De Marinis, Roberta V." userId="dc24b251-f01b-455d-bf89-e2be86f657a2" providerId="ADAL" clId="{61C45E13-87D1-47D2-AC48-9B448B43FD1A}" dt="2022-06-20T16:14:04.891" v="64"/>
          <ac:picMkLst>
            <pc:docMk/>
            <pc:sldMk cId="2061547196" sldId="2146847071"/>
            <ac:picMk id="138" creationId="{0702052E-9941-46FC-B662-9B9E2F0A0357}"/>
          </ac:picMkLst>
        </pc:picChg>
        <pc:picChg chg="del mod topLvl">
          <ac:chgData name="De Marinis, Roberta V." userId="dc24b251-f01b-455d-bf89-e2be86f657a2" providerId="ADAL" clId="{61C45E13-87D1-47D2-AC48-9B448B43FD1A}" dt="2022-06-20T16:16:29.471" v="90" actId="478"/>
          <ac:picMkLst>
            <pc:docMk/>
            <pc:sldMk cId="2061547196" sldId="2146847071"/>
            <ac:picMk id="154" creationId="{6D212071-519E-40AC-B1C0-0E335BC7B1A2}"/>
          </ac:picMkLst>
        </pc:picChg>
        <pc:picChg chg="del mod topLvl">
          <ac:chgData name="De Marinis, Roberta V." userId="dc24b251-f01b-455d-bf89-e2be86f657a2" providerId="ADAL" clId="{61C45E13-87D1-47D2-AC48-9B448B43FD1A}" dt="2022-06-20T16:16:33.637" v="91" actId="478"/>
          <ac:picMkLst>
            <pc:docMk/>
            <pc:sldMk cId="2061547196" sldId="2146847071"/>
            <ac:picMk id="155" creationId="{9A6DCF5D-5967-449A-97DB-8A0814E0B477}"/>
          </ac:picMkLst>
        </pc:picChg>
        <pc:picChg chg="del mod topLvl">
          <ac:chgData name="De Marinis, Roberta V." userId="dc24b251-f01b-455d-bf89-e2be86f657a2" providerId="ADAL" clId="{61C45E13-87D1-47D2-AC48-9B448B43FD1A}" dt="2022-06-20T16:17:01.109" v="96" actId="478"/>
          <ac:picMkLst>
            <pc:docMk/>
            <pc:sldMk cId="2061547196" sldId="2146847071"/>
            <ac:picMk id="156" creationId="{7A2FE98A-B1F4-4ECC-89F5-FCD0A814E705}"/>
          </ac:picMkLst>
        </pc:picChg>
        <pc:picChg chg="del mod topLvl">
          <ac:chgData name="De Marinis, Roberta V." userId="dc24b251-f01b-455d-bf89-e2be86f657a2" providerId="ADAL" clId="{61C45E13-87D1-47D2-AC48-9B448B43FD1A}" dt="2022-06-20T16:22:01.742" v="108" actId="478"/>
          <ac:picMkLst>
            <pc:docMk/>
            <pc:sldMk cId="2061547196" sldId="2146847071"/>
            <ac:picMk id="160" creationId="{B0469A13-1552-4CDA-84C3-08CD6EE7E189}"/>
          </ac:picMkLst>
        </pc:picChg>
        <pc:picChg chg="del mod topLvl">
          <ac:chgData name="De Marinis, Roberta V." userId="dc24b251-f01b-455d-bf89-e2be86f657a2" providerId="ADAL" clId="{61C45E13-87D1-47D2-AC48-9B448B43FD1A}" dt="2022-06-20T16:22:53.174" v="115" actId="478"/>
          <ac:picMkLst>
            <pc:docMk/>
            <pc:sldMk cId="2061547196" sldId="2146847071"/>
            <ac:picMk id="161" creationId="{A1FD9B08-27FC-4C77-9467-1C89062841D1}"/>
          </ac:picMkLst>
        </pc:picChg>
        <pc:picChg chg="del mod topLvl">
          <ac:chgData name="De Marinis, Roberta V." userId="dc24b251-f01b-455d-bf89-e2be86f657a2" providerId="ADAL" clId="{61C45E13-87D1-47D2-AC48-9B448B43FD1A}" dt="2022-06-20T16:22:04.734" v="109" actId="478"/>
          <ac:picMkLst>
            <pc:docMk/>
            <pc:sldMk cId="2061547196" sldId="2146847071"/>
            <ac:picMk id="162" creationId="{7B4941E3-040B-4BA9-BC51-79665710B530}"/>
          </ac:picMkLst>
        </pc:picChg>
        <pc:picChg chg="add mod">
          <ac:chgData name="De Marinis, Roberta V." userId="dc24b251-f01b-455d-bf89-e2be86f657a2" providerId="ADAL" clId="{61C45E13-87D1-47D2-AC48-9B448B43FD1A}" dt="2022-06-20T16:25:53.958" v="150" actId="1076"/>
          <ac:picMkLst>
            <pc:docMk/>
            <pc:sldMk cId="2061547196" sldId="2146847071"/>
            <ac:picMk id="163" creationId="{79270F5A-6466-4DDB-AD83-9E80BA80CDAB}"/>
          </ac:picMkLst>
        </pc:picChg>
        <pc:picChg chg="mod">
          <ac:chgData name="De Marinis, Roberta V." userId="dc24b251-f01b-455d-bf89-e2be86f657a2" providerId="ADAL" clId="{61C45E13-87D1-47D2-AC48-9B448B43FD1A}" dt="2022-06-20T16:26:12.961" v="154"/>
          <ac:picMkLst>
            <pc:docMk/>
            <pc:sldMk cId="2061547196" sldId="2146847071"/>
            <ac:picMk id="166" creationId="{E5336E45-4564-4EBC-9D9C-649B54B593D7}"/>
          </ac:picMkLst>
        </pc:picChg>
        <pc:picChg chg="mod">
          <ac:chgData name="De Marinis, Roberta V." userId="dc24b251-f01b-455d-bf89-e2be86f657a2" providerId="ADAL" clId="{61C45E13-87D1-47D2-AC48-9B448B43FD1A}" dt="2022-06-20T16:26:12.961" v="154"/>
          <ac:picMkLst>
            <pc:docMk/>
            <pc:sldMk cId="2061547196" sldId="2146847071"/>
            <ac:picMk id="167" creationId="{9C1A2303-1328-47F4-B0DB-55BC7D2C68BD}"/>
          </ac:picMkLst>
        </pc:picChg>
        <pc:picChg chg="mod">
          <ac:chgData name="De Marinis, Roberta V." userId="dc24b251-f01b-455d-bf89-e2be86f657a2" providerId="ADAL" clId="{61C45E13-87D1-47D2-AC48-9B448B43FD1A}" dt="2022-06-20T16:26:12.961" v="154"/>
          <ac:picMkLst>
            <pc:docMk/>
            <pc:sldMk cId="2061547196" sldId="2146847071"/>
            <ac:picMk id="168" creationId="{EAFCB90C-7DB4-465A-BAC6-ED93549CC137}"/>
          </ac:picMkLst>
        </pc:picChg>
        <pc:picChg chg="mod">
          <ac:chgData name="De Marinis, Roberta V." userId="dc24b251-f01b-455d-bf89-e2be86f657a2" providerId="ADAL" clId="{61C45E13-87D1-47D2-AC48-9B448B43FD1A}" dt="2022-06-20T16:28:50.371" v="164"/>
          <ac:picMkLst>
            <pc:docMk/>
            <pc:sldMk cId="2061547196" sldId="2146847071"/>
            <ac:picMk id="171" creationId="{11031BDA-B6CB-453C-A768-C637C847CE21}"/>
          </ac:picMkLst>
        </pc:picChg>
        <pc:picChg chg="mod">
          <ac:chgData name="De Marinis, Roberta V." userId="dc24b251-f01b-455d-bf89-e2be86f657a2" providerId="ADAL" clId="{61C45E13-87D1-47D2-AC48-9B448B43FD1A}" dt="2022-06-20T16:28:50.371" v="164"/>
          <ac:picMkLst>
            <pc:docMk/>
            <pc:sldMk cId="2061547196" sldId="2146847071"/>
            <ac:picMk id="172" creationId="{74513DE1-79E6-4A9E-B573-8F2228010C0B}"/>
          </ac:picMkLst>
        </pc:picChg>
        <pc:picChg chg="mod">
          <ac:chgData name="De Marinis, Roberta V." userId="dc24b251-f01b-455d-bf89-e2be86f657a2" providerId="ADAL" clId="{61C45E13-87D1-47D2-AC48-9B448B43FD1A}" dt="2022-06-20T16:28:50.371" v="164"/>
          <ac:picMkLst>
            <pc:docMk/>
            <pc:sldMk cId="2061547196" sldId="2146847071"/>
            <ac:picMk id="173" creationId="{167E5C3D-C498-4639-AB1E-D017EB8E4DE6}"/>
          </ac:picMkLst>
        </pc:picChg>
      </pc:sldChg>
      <pc:sldChg chg="addSp delSp modSp mod">
        <pc:chgData name="De Marinis, Roberta V." userId="dc24b251-f01b-455d-bf89-e2be86f657a2" providerId="ADAL" clId="{61C45E13-87D1-47D2-AC48-9B448B43FD1A}" dt="2022-06-21T09:16:23.529" v="307" actId="478"/>
        <pc:sldMkLst>
          <pc:docMk/>
          <pc:sldMk cId="1265561940" sldId="2146847226"/>
        </pc:sldMkLst>
        <pc:picChg chg="add del mod">
          <ac:chgData name="De Marinis, Roberta V." userId="dc24b251-f01b-455d-bf89-e2be86f657a2" providerId="ADAL" clId="{61C45E13-87D1-47D2-AC48-9B448B43FD1A}" dt="2022-06-21T09:16:23.529" v="307" actId="478"/>
          <ac:picMkLst>
            <pc:docMk/>
            <pc:sldMk cId="1265561940" sldId="2146847226"/>
            <ac:picMk id="100" creationId="{19F4588F-8CEA-1137-ED7F-61330597BDC0}"/>
          </ac:picMkLst>
        </pc:picChg>
      </pc:sldChg>
    </pc:docChg>
  </pc:docChgLst>
  <pc:docChgLst>
    <pc:chgData name="d'Agostino, Ciro" userId="522b68d4-162f-4dc7-a4d9-e6a12496a8af" providerId="ADAL" clId="{91DC7BC1-37CF-4D96-A28F-434F86C0A6B3}"/>
    <pc:docChg chg="undo redo custSel addSld delSld modSld modSection">
      <pc:chgData name="d'Agostino, Ciro" userId="522b68d4-162f-4dc7-a4d9-e6a12496a8af" providerId="ADAL" clId="{91DC7BC1-37CF-4D96-A28F-434F86C0A6B3}" dt="2022-06-01T16:03:07.056" v="267" actId="478"/>
      <pc:docMkLst>
        <pc:docMk/>
      </pc:docMkLst>
      <pc:sldChg chg="addSp delSp modSp mod">
        <pc:chgData name="d'Agostino, Ciro" userId="522b68d4-162f-4dc7-a4d9-e6a12496a8af" providerId="ADAL" clId="{91DC7BC1-37CF-4D96-A28F-434F86C0A6B3}" dt="2022-06-01T15:18:11.293" v="209" actId="1076"/>
        <pc:sldMkLst>
          <pc:docMk/>
          <pc:sldMk cId="1024769936" sldId="2146847151"/>
        </pc:sldMkLst>
        <pc:grpChg chg="mod">
          <ac:chgData name="d'Agostino, Ciro" userId="522b68d4-162f-4dc7-a4d9-e6a12496a8af" providerId="ADAL" clId="{91DC7BC1-37CF-4D96-A28F-434F86C0A6B3}" dt="2022-06-01T14:19:08.935" v="177"/>
          <ac:grpSpMkLst>
            <pc:docMk/>
            <pc:sldMk cId="1024769936" sldId="2146847151"/>
            <ac:grpSpMk id="8" creationId="{E0A089B2-F5B3-4C14-BB2F-806FD45E2395}"/>
          </ac:grpSpMkLst>
        </pc:grpChg>
        <pc:picChg chg="mod">
          <ac:chgData name="d'Agostino, Ciro" userId="522b68d4-162f-4dc7-a4d9-e6a12496a8af" providerId="ADAL" clId="{91DC7BC1-37CF-4D96-A28F-434F86C0A6B3}" dt="2022-06-01T14:19:18.024" v="179" actId="1076"/>
          <ac:picMkLst>
            <pc:docMk/>
            <pc:sldMk cId="1024769936" sldId="2146847151"/>
            <ac:picMk id="9" creationId="{E6639901-FDC7-45B5-9D96-08AF9F0F18D9}"/>
          </ac:picMkLst>
        </pc:picChg>
        <pc:picChg chg="mod">
          <ac:chgData name="d'Agostino, Ciro" userId="522b68d4-162f-4dc7-a4d9-e6a12496a8af" providerId="ADAL" clId="{91DC7BC1-37CF-4D96-A28F-434F86C0A6B3}" dt="2022-06-01T15:18:11.293" v="209" actId="1076"/>
          <ac:picMkLst>
            <pc:docMk/>
            <pc:sldMk cId="1024769936" sldId="2146847151"/>
            <ac:picMk id="21" creationId="{A7954C4F-0ECE-4671-B8A6-97C773FE7CDF}"/>
          </ac:picMkLst>
        </pc:picChg>
        <pc:inkChg chg="add del mod">
          <ac:chgData name="d'Agostino, Ciro" userId="522b68d4-162f-4dc7-a4d9-e6a12496a8af" providerId="ADAL" clId="{91DC7BC1-37CF-4D96-A28F-434F86C0A6B3}" dt="2022-06-01T14:19:08.935" v="177"/>
          <ac:inkMkLst>
            <pc:docMk/>
            <pc:sldMk cId="1024769936" sldId="2146847151"/>
            <ac:inkMk id="6" creationId="{9345CE78-2C3F-4C37-9196-31DD042AD103}"/>
          </ac:inkMkLst>
        </pc:inkChg>
        <pc:inkChg chg="add del mod">
          <ac:chgData name="d'Agostino, Ciro" userId="522b68d4-162f-4dc7-a4d9-e6a12496a8af" providerId="ADAL" clId="{91DC7BC1-37CF-4D96-A28F-434F86C0A6B3}" dt="2022-06-01T14:19:08.935" v="177"/>
          <ac:inkMkLst>
            <pc:docMk/>
            <pc:sldMk cId="1024769936" sldId="2146847151"/>
            <ac:inkMk id="7" creationId="{4AAF609A-A001-46CE-9D81-BC8795483239}"/>
          </ac:inkMkLst>
        </pc:inkChg>
      </pc:sldChg>
      <pc:sldChg chg="addSp delSp modSp mod">
        <pc:chgData name="d'Agostino, Ciro" userId="522b68d4-162f-4dc7-a4d9-e6a12496a8af" providerId="ADAL" clId="{91DC7BC1-37CF-4D96-A28F-434F86C0A6B3}" dt="2022-06-01T14:18:44.358" v="143" actId="9405"/>
        <pc:sldMkLst>
          <pc:docMk/>
          <pc:sldMk cId="3767218214" sldId="2146847154"/>
        </pc:sldMkLst>
        <pc:grpChg chg="mod">
          <ac:chgData name="d'Agostino, Ciro" userId="522b68d4-162f-4dc7-a4d9-e6a12496a8af" providerId="ADAL" clId="{91DC7BC1-37CF-4D96-A28F-434F86C0A6B3}" dt="2022-06-01T14:18:42.740" v="140"/>
          <ac:grpSpMkLst>
            <pc:docMk/>
            <pc:sldMk cId="3767218214" sldId="2146847154"/>
            <ac:grpSpMk id="14" creationId="{706C1716-16E4-4EB6-8BEE-9C0CD3C40684}"/>
          </ac:grpSpMkLst>
        </pc:grpChg>
        <pc:inkChg chg="add del mod">
          <ac:chgData name="d'Agostino, Ciro" userId="522b68d4-162f-4dc7-a4d9-e6a12496a8af" providerId="ADAL" clId="{91DC7BC1-37CF-4D96-A28F-434F86C0A6B3}" dt="2022-06-01T14:18:44.358" v="143" actId="9405"/>
          <ac:inkMkLst>
            <pc:docMk/>
            <pc:sldMk cId="3767218214" sldId="2146847154"/>
            <ac:inkMk id="4" creationId="{1D277339-1132-4F10-88B2-AB86E87A2EB3}"/>
          </ac:inkMkLst>
        </pc:inkChg>
        <pc:inkChg chg="add del mod">
          <ac:chgData name="d'Agostino, Ciro" userId="522b68d4-162f-4dc7-a4d9-e6a12496a8af" providerId="ADAL" clId="{91DC7BC1-37CF-4D96-A28F-434F86C0A6B3}" dt="2022-06-01T14:18:43.849" v="142" actId="9405"/>
          <ac:inkMkLst>
            <pc:docMk/>
            <pc:sldMk cId="3767218214" sldId="2146847154"/>
            <ac:inkMk id="9" creationId="{27F005F8-0BED-4DED-8C24-DFD5E56D7F03}"/>
          </ac:inkMkLst>
        </pc:inkChg>
        <pc:inkChg chg="add del">
          <ac:chgData name="d'Agostino, Ciro" userId="522b68d4-162f-4dc7-a4d9-e6a12496a8af" providerId="ADAL" clId="{91DC7BC1-37CF-4D96-A28F-434F86C0A6B3}" dt="2022-06-01T14:18:43.357" v="141" actId="9405"/>
          <ac:inkMkLst>
            <pc:docMk/>
            <pc:sldMk cId="3767218214" sldId="2146847154"/>
            <ac:inkMk id="10" creationId="{9CF14026-78B2-4223-806D-90C9220C66FA}"/>
          </ac:inkMkLst>
        </pc:inkChg>
        <pc:inkChg chg="add del">
          <ac:chgData name="d'Agostino, Ciro" userId="522b68d4-162f-4dc7-a4d9-e6a12496a8af" providerId="ADAL" clId="{91DC7BC1-37CF-4D96-A28F-434F86C0A6B3}" dt="2022-06-01T14:18:42.740" v="140"/>
          <ac:inkMkLst>
            <pc:docMk/>
            <pc:sldMk cId="3767218214" sldId="2146847154"/>
            <ac:inkMk id="11" creationId="{18A00C34-E8D0-46A4-A316-AB4102BE0D7E}"/>
          </ac:inkMkLst>
        </pc:inkChg>
      </pc:sldChg>
      <pc:sldChg chg="addSp delSp modSp mod">
        <pc:chgData name="d'Agostino, Ciro" userId="522b68d4-162f-4dc7-a4d9-e6a12496a8af" providerId="ADAL" clId="{91DC7BC1-37CF-4D96-A28F-434F86C0A6B3}" dt="2022-06-01T08:56:42.183" v="47" actId="1076"/>
        <pc:sldMkLst>
          <pc:docMk/>
          <pc:sldMk cId="3964881516" sldId="2146847155"/>
        </pc:sldMkLst>
        <pc:picChg chg="add mod">
          <ac:chgData name="d'Agostino, Ciro" userId="522b68d4-162f-4dc7-a4d9-e6a12496a8af" providerId="ADAL" clId="{91DC7BC1-37CF-4D96-A28F-434F86C0A6B3}" dt="2022-06-01T08:56:42.183" v="47" actId="1076"/>
          <ac:picMkLst>
            <pc:docMk/>
            <pc:sldMk cId="3964881516" sldId="2146847155"/>
            <ac:picMk id="3" creationId="{1AE85B8D-B085-4BBD-9C75-F7405C7D22DC}"/>
          </ac:picMkLst>
        </pc:picChg>
        <pc:picChg chg="add del">
          <ac:chgData name="d'Agostino, Ciro" userId="522b68d4-162f-4dc7-a4d9-e6a12496a8af" providerId="ADAL" clId="{91DC7BC1-37CF-4D96-A28F-434F86C0A6B3}" dt="2022-06-01T08:56:27.885" v="42" actId="478"/>
          <ac:picMkLst>
            <pc:docMk/>
            <pc:sldMk cId="3964881516" sldId="2146847155"/>
            <ac:picMk id="4" creationId="{74EE5A18-DB0E-4BD8-B502-94F4AA1E0FCC}"/>
          </ac:picMkLst>
        </pc:picChg>
        <pc:picChg chg="add del">
          <ac:chgData name="d'Agostino, Ciro" userId="522b68d4-162f-4dc7-a4d9-e6a12496a8af" providerId="ADAL" clId="{91DC7BC1-37CF-4D96-A28F-434F86C0A6B3}" dt="2022-06-01T08:56:29.171" v="43" actId="478"/>
          <ac:picMkLst>
            <pc:docMk/>
            <pc:sldMk cId="3964881516" sldId="2146847155"/>
            <ac:picMk id="9" creationId="{72062BEA-3D8B-405A-967A-2358EDFB7D28}"/>
          </ac:picMkLst>
        </pc:picChg>
      </pc:sldChg>
      <pc:sldChg chg="addSp delSp modSp mod">
        <pc:chgData name="d'Agostino, Ciro" userId="522b68d4-162f-4dc7-a4d9-e6a12496a8af" providerId="ADAL" clId="{91DC7BC1-37CF-4D96-A28F-434F86C0A6B3}" dt="2022-06-01T08:58:00.995" v="55" actId="1076"/>
        <pc:sldMkLst>
          <pc:docMk/>
          <pc:sldMk cId="3514136783" sldId="2146847156"/>
        </pc:sldMkLst>
        <pc:picChg chg="del">
          <ac:chgData name="d'Agostino, Ciro" userId="522b68d4-162f-4dc7-a4d9-e6a12496a8af" providerId="ADAL" clId="{91DC7BC1-37CF-4D96-A28F-434F86C0A6B3}" dt="2022-06-01T08:57:21.515" v="48" actId="478"/>
          <ac:picMkLst>
            <pc:docMk/>
            <pc:sldMk cId="3514136783" sldId="2146847156"/>
            <ac:picMk id="4" creationId="{9040CBEC-5A60-44B6-9D1D-85E560F3A546}"/>
          </ac:picMkLst>
        </pc:picChg>
        <pc:picChg chg="add mod">
          <ac:chgData name="d'Agostino, Ciro" userId="522b68d4-162f-4dc7-a4d9-e6a12496a8af" providerId="ADAL" clId="{91DC7BC1-37CF-4D96-A28F-434F86C0A6B3}" dt="2022-06-01T08:58:00.995" v="55" actId="1076"/>
          <ac:picMkLst>
            <pc:docMk/>
            <pc:sldMk cId="3514136783" sldId="2146847156"/>
            <ac:picMk id="9" creationId="{FD24905C-5D74-45AA-AB77-4B2DF3A03A1A}"/>
          </ac:picMkLst>
        </pc:picChg>
        <pc:picChg chg="del">
          <ac:chgData name="d'Agostino, Ciro" userId="522b68d4-162f-4dc7-a4d9-e6a12496a8af" providerId="ADAL" clId="{91DC7BC1-37CF-4D96-A28F-434F86C0A6B3}" dt="2022-06-01T08:57:22.296" v="49" actId="478"/>
          <ac:picMkLst>
            <pc:docMk/>
            <pc:sldMk cId="3514136783" sldId="2146847156"/>
            <ac:picMk id="12" creationId="{116F2CF3-F691-4E75-B81C-2631142A736E}"/>
          </ac:picMkLst>
        </pc:picChg>
      </pc:sldChg>
      <pc:sldChg chg="addSp delSp modSp mod">
        <pc:chgData name="d'Agostino, Ciro" userId="522b68d4-162f-4dc7-a4d9-e6a12496a8af" providerId="ADAL" clId="{91DC7BC1-37CF-4D96-A28F-434F86C0A6B3}" dt="2022-06-01T08:59:09.385" v="64" actId="1076"/>
        <pc:sldMkLst>
          <pc:docMk/>
          <pc:sldMk cId="13089247" sldId="2146847157"/>
        </pc:sldMkLst>
        <pc:picChg chg="add mod">
          <ac:chgData name="d'Agostino, Ciro" userId="522b68d4-162f-4dc7-a4d9-e6a12496a8af" providerId="ADAL" clId="{91DC7BC1-37CF-4D96-A28F-434F86C0A6B3}" dt="2022-06-01T08:59:09.385" v="64" actId="1076"/>
          <ac:picMkLst>
            <pc:docMk/>
            <pc:sldMk cId="13089247" sldId="2146847157"/>
            <ac:picMk id="3" creationId="{34932023-F5DB-470A-9996-49F16C4053A1}"/>
          </ac:picMkLst>
        </pc:picChg>
        <pc:picChg chg="del">
          <ac:chgData name="d'Agostino, Ciro" userId="522b68d4-162f-4dc7-a4d9-e6a12496a8af" providerId="ADAL" clId="{91DC7BC1-37CF-4D96-A28F-434F86C0A6B3}" dt="2022-06-01T08:58:54.989" v="59" actId="478"/>
          <ac:picMkLst>
            <pc:docMk/>
            <pc:sldMk cId="13089247" sldId="2146847157"/>
            <ac:picMk id="6" creationId="{E589EE3C-DF11-44F0-ABD5-8CC196FD0D29}"/>
          </ac:picMkLst>
        </pc:picChg>
        <pc:picChg chg="del">
          <ac:chgData name="d'Agostino, Ciro" userId="522b68d4-162f-4dc7-a4d9-e6a12496a8af" providerId="ADAL" clId="{91DC7BC1-37CF-4D96-A28F-434F86C0A6B3}" dt="2022-06-01T08:58:57.393" v="60" actId="478"/>
          <ac:picMkLst>
            <pc:docMk/>
            <pc:sldMk cId="13089247" sldId="2146847157"/>
            <ac:picMk id="35" creationId="{3EF0367A-3CEF-4780-A647-084A7126688F}"/>
          </ac:picMkLst>
        </pc:picChg>
      </pc:sldChg>
      <pc:sldChg chg="addSp delSp modSp mod">
        <pc:chgData name="d'Agostino, Ciro" userId="522b68d4-162f-4dc7-a4d9-e6a12496a8af" providerId="ADAL" clId="{91DC7BC1-37CF-4D96-A28F-434F86C0A6B3}" dt="2022-06-01T08:58:17.555" v="58"/>
        <pc:sldMkLst>
          <pc:docMk/>
          <pc:sldMk cId="2508698908" sldId="2146847158"/>
        </pc:sldMkLst>
        <pc:picChg chg="del">
          <ac:chgData name="d'Agostino, Ciro" userId="522b68d4-162f-4dc7-a4d9-e6a12496a8af" providerId="ADAL" clId="{91DC7BC1-37CF-4D96-A28F-434F86C0A6B3}" dt="2022-06-01T08:58:06.996" v="57" actId="478"/>
          <ac:picMkLst>
            <pc:docMk/>
            <pc:sldMk cId="2508698908" sldId="2146847158"/>
            <ac:picMk id="19" creationId="{22E5DB94-4D51-48EC-B5E1-07BAB61D67D6}"/>
          </ac:picMkLst>
        </pc:picChg>
        <pc:picChg chg="add mod">
          <ac:chgData name="d'Agostino, Ciro" userId="522b68d4-162f-4dc7-a4d9-e6a12496a8af" providerId="ADAL" clId="{91DC7BC1-37CF-4D96-A28F-434F86C0A6B3}" dt="2022-06-01T08:58:17.555" v="58"/>
          <ac:picMkLst>
            <pc:docMk/>
            <pc:sldMk cId="2508698908" sldId="2146847158"/>
            <ac:picMk id="26" creationId="{E3838895-00C4-4040-947F-EB3A1AD5B4CF}"/>
          </ac:picMkLst>
        </pc:picChg>
        <pc:picChg chg="del">
          <ac:chgData name="d'Agostino, Ciro" userId="522b68d4-162f-4dc7-a4d9-e6a12496a8af" providerId="ADAL" clId="{91DC7BC1-37CF-4D96-A28F-434F86C0A6B3}" dt="2022-06-01T08:58:05.918" v="56" actId="478"/>
          <ac:picMkLst>
            <pc:docMk/>
            <pc:sldMk cId="2508698908" sldId="2146847158"/>
            <ac:picMk id="35" creationId="{C5D6527A-C739-4A6A-9857-A55263CDC9A9}"/>
          </ac:picMkLst>
        </pc:picChg>
      </pc:sldChg>
      <pc:sldChg chg="addSp delSp modSp mod">
        <pc:chgData name="d'Agostino, Ciro" userId="522b68d4-162f-4dc7-a4d9-e6a12496a8af" providerId="ADAL" clId="{91DC7BC1-37CF-4D96-A28F-434F86C0A6B3}" dt="2022-06-01T15:06:05.196" v="185"/>
        <pc:sldMkLst>
          <pc:docMk/>
          <pc:sldMk cId="194887752" sldId="2146847160"/>
        </pc:sldMkLst>
        <pc:spChg chg="mod">
          <ac:chgData name="d'Agostino, Ciro" userId="522b68d4-162f-4dc7-a4d9-e6a12496a8af" providerId="ADAL" clId="{91DC7BC1-37CF-4D96-A28F-434F86C0A6B3}" dt="2022-06-01T14:19:25.345" v="180" actId="20577"/>
          <ac:spMkLst>
            <pc:docMk/>
            <pc:sldMk cId="194887752" sldId="2146847160"/>
            <ac:spMk id="15" creationId="{DF00E1F9-C66C-4A20-BB58-BABF570FDFDB}"/>
          </ac:spMkLst>
        </pc:spChg>
        <pc:grpChg chg="mod">
          <ac:chgData name="d'Agostino, Ciro" userId="522b68d4-162f-4dc7-a4d9-e6a12496a8af" providerId="ADAL" clId="{91DC7BC1-37CF-4D96-A28F-434F86C0A6B3}" dt="2022-06-01T15:06:05.196" v="185"/>
          <ac:grpSpMkLst>
            <pc:docMk/>
            <pc:sldMk cId="194887752" sldId="2146847160"/>
            <ac:grpSpMk id="35" creationId="{FA19400F-3112-4480-981F-A907ECF8345E}"/>
          </ac:grpSpMkLst>
        </pc:grpChg>
        <pc:picChg chg="del mod">
          <ac:chgData name="d'Agostino, Ciro" userId="522b68d4-162f-4dc7-a4d9-e6a12496a8af" providerId="ADAL" clId="{91DC7BC1-37CF-4D96-A28F-434F86C0A6B3}" dt="2022-06-01T08:39:51.229" v="5" actId="478"/>
          <ac:picMkLst>
            <pc:docMk/>
            <pc:sldMk cId="194887752" sldId="2146847160"/>
            <ac:picMk id="3" creationId="{0298EDD4-FCA1-4ED8-94B4-DC68EB579905}"/>
          </ac:picMkLst>
        </pc:picChg>
        <pc:picChg chg="del">
          <ac:chgData name="d'Agostino, Ciro" userId="522b68d4-162f-4dc7-a4d9-e6a12496a8af" providerId="ADAL" clId="{91DC7BC1-37CF-4D96-A28F-434F86C0A6B3}" dt="2022-06-01T08:39:52.159" v="6" actId="478"/>
          <ac:picMkLst>
            <pc:docMk/>
            <pc:sldMk cId="194887752" sldId="2146847160"/>
            <ac:picMk id="5" creationId="{3EDEA2DF-6A44-420E-A0A3-68E48B1DC592}"/>
          </ac:picMkLst>
        </pc:picChg>
        <pc:picChg chg="add del mod">
          <ac:chgData name="d'Agostino, Ciro" userId="522b68d4-162f-4dc7-a4d9-e6a12496a8af" providerId="ADAL" clId="{91DC7BC1-37CF-4D96-A28F-434F86C0A6B3}" dt="2022-06-01T08:42:34.354" v="13" actId="478"/>
          <ac:picMkLst>
            <pc:docMk/>
            <pc:sldMk cId="194887752" sldId="2146847160"/>
            <ac:picMk id="8" creationId="{064F8FB6-E84A-496A-85C0-8AA51C23701E}"/>
          </ac:picMkLst>
        </pc:picChg>
        <pc:picChg chg="add mod">
          <ac:chgData name="d'Agostino, Ciro" userId="522b68d4-162f-4dc7-a4d9-e6a12496a8af" providerId="ADAL" clId="{91DC7BC1-37CF-4D96-A28F-434F86C0A6B3}" dt="2022-06-01T08:43:01.105" v="19" actId="1076"/>
          <ac:picMkLst>
            <pc:docMk/>
            <pc:sldMk cId="194887752" sldId="2146847160"/>
            <ac:picMk id="10" creationId="{A80CD098-4A2C-44CE-BF27-5F7E91800B25}"/>
          </ac:picMkLst>
        </pc:picChg>
        <pc:inkChg chg="add del">
          <ac:chgData name="d'Agostino, Ciro" userId="522b68d4-162f-4dc7-a4d9-e6a12496a8af" providerId="ADAL" clId="{91DC7BC1-37CF-4D96-A28F-434F86C0A6B3}" dt="2022-06-01T14:18:49.682" v="153" actId="9405"/>
          <ac:inkMkLst>
            <pc:docMk/>
            <pc:sldMk cId="194887752" sldId="2146847160"/>
            <ac:inkMk id="11" creationId="{B541B342-7377-453B-8986-DFEBA04EA21D}"/>
          </ac:inkMkLst>
        </pc:inkChg>
        <pc:inkChg chg="add del">
          <ac:chgData name="d'Agostino, Ciro" userId="522b68d4-162f-4dc7-a4d9-e6a12496a8af" providerId="ADAL" clId="{91DC7BC1-37CF-4D96-A28F-434F86C0A6B3}" dt="2022-06-01T14:18:49.276" v="152" actId="9405"/>
          <ac:inkMkLst>
            <pc:docMk/>
            <pc:sldMk cId="194887752" sldId="2146847160"/>
            <ac:inkMk id="14" creationId="{79137EA4-5269-4EC1-A29D-942979065E3F}"/>
          </ac:inkMkLst>
        </pc:inkChg>
        <pc:inkChg chg="add del">
          <ac:chgData name="d'Agostino, Ciro" userId="522b68d4-162f-4dc7-a4d9-e6a12496a8af" providerId="ADAL" clId="{91DC7BC1-37CF-4D96-A28F-434F86C0A6B3}" dt="2022-06-01T14:18:48.670" v="151" actId="9405"/>
          <ac:inkMkLst>
            <pc:docMk/>
            <pc:sldMk cId="194887752" sldId="2146847160"/>
            <ac:inkMk id="16" creationId="{5B3187B0-DAFF-431E-87F1-3EBDEDB39AEF}"/>
          </ac:inkMkLst>
        </pc:inkChg>
        <pc:inkChg chg="add del">
          <ac:chgData name="d'Agostino, Ciro" userId="522b68d4-162f-4dc7-a4d9-e6a12496a8af" providerId="ADAL" clId="{91DC7BC1-37CF-4D96-A28F-434F86C0A6B3}" dt="2022-06-01T14:18:48.208" v="150" actId="9405"/>
          <ac:inkMkLst>
            <pc:docMk/>
            <pc:sldMk cId="194887752" sldId="2146847160"/>
            <ac:inkMk id="17" creationId="{B8DABC79-DC68-4A9A-9F5D-D220F8E04C2C}"/>
          </ac:inkMkLst>
        </pc:inkChg>
        <pc:inkChg chg="add del">
          <ac:chgData name="d'Agostino, Ciro" userId="522b68d4-162f-4dc7-a4d9-e6a12496a8af" providerId="ADAL" clId="{91DC7BC1-37CF-4D96-A28F-434F86C0A6B3}" dt="2022-06-01T14:18:47.590" v="149" actId="9405"/>
          <ac:inkMkLst>
            <pc:docMk/>
            <pc:sldMk cId="194887752" sldId="2146847160"/>
            <ac:inkMk id="18" creationId="{2EF4F1CA-94E4-4E8E-91B7-B70BF13132C2}"/>
          </ac:inkMkLst>
        </pc:inkChg>
        <pc:inkChg chg="add del">
          <ac:chgData name="d'Agostino, Ciro" userId="522b68d4-162f-4dc7-a4d9-e6a12496a8af" providerId="ADAL" clId="{91DC7BC1-37CF-4D96-A28F-434F86C0A6B3}" dt="2022-06-01T14:18:47.193" v="148" actId="9405"/>
          <ac:inkMkLst>
            <pc:docMk/>
            <pc:sldMk cId="194887752" sldId="2146847160"/>
            <ac:inkMk id="19" creationId="{46EA6A1A-67A1-4237-9B0F-724812EC0249}"/>
          </ac:inkMkLst>
        </pc:inkChg>
        <pc:inkChg chg="add del">
          <ac:chgData name="d'Agostino, Ciro" userId="522b68d4-162f-4dc7-a4d9-e6a12496a8af" providerId="ADAL" clId="{91DC7BC1-37CF-4D96-A28F-434F86C0A6B3}" dt="2022-06-01T14:18:46.555" v="147" actId="9405"/>
          <ac:inkMkLst>
            <pc:docMk/>
            <pc:sldMk cId="194887752" sldId="2146847160"/>
            <ac:inkMk id="20" creationId="{F141C287-67F0-4860-98EF-B9000DF6D82D}"/>
          </ac:inkMkLst>
        </pc:inkChg>
        <pc:inkChg chg="add del">
          <ac:chgData name="d'Agostino, Ciro" userId="522b68d4-162f-4dc7-a4d9-e6a12496a8af" providerId="ADAL" clId="{91DC7BC1-37CF-4D96-A28F-434F86C0A6B3}" dt="2022-06-01T14:18:46.128" v="146" actId="9405"/>
          <ac:inkMkLst>
            <pc:docMk/>
            <pc:sldMk cId="194887752" sldId="2146847160"/>
            <ac:inkMk id="21" creationId="{45DC7749-BE3E-4E9B-A46B-999734BE2F2B}"/>
          </ac:inkMkLst>
        </pc:inkChg>
        <pc:inkChg chg="add del">
          <ac:chgData name="d'Agostino, Ciro" userId="522b68d4-162f-4dc7-a4d9-e6a12496a8af" providerId="ADAL" clId="{91DC7BC1-37CF-4D96-A28F-434F86C0A6B3}" dt="2022-06-01T14:18:45.619" v="145" actId="9405"/>
          <ac:inkMkLst>
            <pc:docMk/>
            <pc:sldMk cId="194887752" sldId="2146847160"/>
            <ac:inkMk id="22" creationId="{75153A4A-E4C0-402F-AA54-1449BE86F2C3}"/>
          </ac:inkMkLst>
        </pc:inkChg>
        <pc:inkChg chg="add del">
          <ac:chgData name="d'Agostino, Ciro" userId="522b68d4-162f-4dc7-a4d9-e6a12496a8af" providerId="ADAL" clId="{91DC7BC1-37CF-4D96-A28F-434F86C0A6B3}" dt="2022-06-01T14:18:44.976" v="144" actId="9405"/>
          <ac:inkMkLst>
            <pc:docMk/>
            <pc:sldMk cId="194887752" sldId="2146847160"/>
            <ac:inkMk id="23" creationId="{536858ED-D545-4CBE-A990-068FF43D5EB6}"/>
          </ac:inkMkLst>
        </pc:inkChg>
        <pc:inkChg chg="add del">
          <ac:chgData name="d'Agostino, Ciro" userId="522b68d4-162f-4dc7-a4d9-e6a12496a8af" providerId="ADAL" clId="{91DC7BC1-37CF-4D96-A28F-434F86C0A6B3}" dt="2022-06-01T14:19:06.101" v="171" actId="9405"/>
          <ac:inkMkLst>
            <pc:docMk/>
            <pc:sldMk cId="194887752" sldId="2146847160"/>
            <ac:inkMk id="24" creationId="{28F80CD3-7904-465B-8820-FFF8017B4B8C}"/>
          </ac:inkMkLst>
        </pc:inkChg>
        <pc:inkChg chg="add del">
          <ac:chgData name="d'Agostino, Ciro" userId="522b68d4-162f-4dc7-a4d9-e6a12496a8af" providerId="ADAL" clId="{91DC7BC1-37CF-4D96-A28F-434F86C0A6B3}" dt="2022-06-01T14:19:05.703" v="170" actId="9405"/>
          <ac:inkMkLst>
            <pc:docMk/>
            <pc:sldMk cId="194887752" sldId="2146847160"/>
            <ac:inkMk id="25" creationId="{B59374EB-3EC4-4E5B-BBD4-8A5A1C69D946}"/>
          </ac:inkMkLst>
        </pc:inkChg>
        <pc:inkChg chg="add del">
          <ac:chgData name="d'Agostino, Ciro" userId="522b68d4-162f-4dc7-a4d9-e6a12496a8af" providerId="ADAL" clId="{91DC7BC1-37CF-4D96-A28F-434F86C0A6B3}" dt="2022-06-01T14:19:05.274" v="169" actId="9405"/>
          <ac:inkMkLst>
            <pc:docMk/>
            <pc:sldMk cId="194887752" sldId="2146847160"/>
            <ac:inkMk id="26" creationId="{562F1882-848E-42C1-8D82-EDCC4BCFBD5E}"/>
          </ac:inkMkLst>
        </pc:inkChg>
        <pc:inkChg chg="add del">
          <ac:chgData name="d'Agostino, Ciro" userId="522b68d4-162f-4dc7-a4d9-e6a12496a8af" providerId="ADAL" clId="{91DC7BC1-37CF-4D96-A28F-434F86C0A6B3}" dt="2022-06-01T14:19:04.824" v="168" actId="9405"/>
          <ac:inkMkLst>
            <pc:docMk/>
            <pc:sldMk cId="194887752" sldId="2146847160"/>
            <ac:inkMk id="28" creationId="{06E36769-D1A1-4A84-B981-1CAA7AC8DE09}"/>
          </ac:inkMkLst>
        </pc:inkChg>
        <pc:inkChg chg="add del">
          <ac:chgData name="d'Agostino, Ciro" userId="522b68d4-162f-4dc7-a4d9-e6a12496a8af" providerId="ADAL" clId="{91DC7BC1-37CF-4D96-A28F-434F86C0A6B3}" dt="2022-06-01T14:19:04.153" v="167" actId="9405"/>
          <ac:inkMkLst>
            <pc:docMk/>
            <pc:sldMk cId="194887752" sldId="2146847160"/>
            <ac:inkMk id="29" creationId="{B7504FC2-33A3-47E6-B00E-F878806A2476}"/>
          </ac:inkMkLst>
        </pc:inkChg>
        <pc:inkChg chg="add del">
          <ac:chgData name="d'Agostino, Ciro" userId="522b68d4-162f-4dc7-a4d9-e6a12496a8af" providerId="ADAL" clId="{91DC7BC1-37CF-4D96-A28F-434F86C0A6B3}" dt="2022-06-01T14:19:03.468" v="166" actId="9405"/>
          <ac:inkMkLst>
            <pc:docMk/>
            <pc:sldMk cId="194887752" sldId="2146847160"/>
            <ac:inkMk id="30" creationId="{EEA98E39-43F8-4A26-8B59-9DC2FEB2A758}"/>
          </ac:inkMkLst>
        </pc:inkChg>
        <pc:inkChg chg="add del">
          <ac:chgData name="d'Agostino, Ciro" userId="522b68d4-162f-4dc7-a4d9-e6a12496a8af" providerId="ADAL" clId="{91DC7BC1-37CF-4D96-A28F-434F86C0A6B3}" dt="2022-06-01T14:19:02.740" v="165" actId="9405"/>
          <ac:inkMkLst>
            <pc:docMk/>
            <pc:sldMk cId="194887752" sldId="2146847160"/>
            <ac:inkMk id="31" creationId="{80378326-F237-4987-800C-772CD0829103}"/>
          </ac:inkMkLst>
        </pc:inkChg>
        <pc:inkChg chg="add mod">
          <ac:chgData name="d'Agostino, Ciro" userId="522b68d4-162f-4dc7-a4d9-e6a12496a8af" providerId="ADAL" clId="{91DC7BC1-37CF-4D96-A28F-434F86C0A6B3}" dt="2022-06-01T15:06:05.196" v="185"/>
          <ac:inkMkLst>
            <pc:docMk/>
            <pc:sldMk cId="194887752" sldId="2146847160"/>
            <ac:inkMk id="32" creationId="{33178E46-310C-4932-9E68-53413898E945}"/>
          </ac:inkMkLst>
        </pc:inkChg>
        <pc:inkChg chg="add mod">
          <ac:chgData name="d'Agostino, Ciro" userId="522b68d4-162f-4dc7-a4d9-e6a12496a8af" providerId="ADAL" clId="{91DC7BC1-37CF-4D96-A28F-434F86C0A6B3}" dt="2022-06-01T15:06:05.196" v="185"/>
          <ac:inkMkLst>
            <pc:docMk/>
            <pc:sldMk cId="194887752" sldId="2146847160"/>
            <ac:inkMk id="33" creationId="{D829F0E9-507A-4EF4-A542-311237616A6A}"/>
          </ac:inkMkLst>
        </pc:inkChg>
        <pc:inkChg chg="add mod">
          <ac:chgData name="d'Agostino, Ciro" userId="522b68d4-162f-4dc7-a4d9-e6a12496a8af" providerId="ADAL" clId="{91DC7BC1-37CF-4D96-A28F-434F86C0A6B3}" dt="2022-06-01T15:06:05.196" v="185"/>
          <ac:inkMkLst>
            <pc:docMk/>
            <pc:sldMk cId="194887752" sldId="2146847160"/>
            <ac:inkMk id="34" creationId="{B94F050B-53D1-48C4-9ED0-A1132BA34DB2}"/>
          </ac:inkMkLst>
        </pc:inkChg>
      </pc:sldChg>
      <pc:sldChg chg="addSp delSp modSp mod">
        <pc:chgData name="d'Agostino, Ciro" userId="522b68d4-162f-4dc7-a4d9-e6a12496a8af" providerId="ADAL" clId="{91DC7BC1-37CF-4D96-A28F-434F86C0A6B3}" dt="2022-06-01T08:56:01.218" v="41" actId="14100"/>
        <pc:sldMkLst>
          <pc:docMk/>
          <pc:sldMk cId="721951013" sldId="2146847161"/>
        </pc:sldMkLst>
        <pc:picChg chg="add mod">
          <ac:chgData name="d'Agostino, Ciro" userId="522b68d4-162f-4dc7-a4d9-e6a12496a8af" providerId="ADAL" clId="{91DC7BC1-37CF-4D96-A28F-434F86C0A6B3}" dt="2022-06-01T08:56:01.218" v="41" actId="14100"/>
          <ac:picMkLst>
            <pc:docMk/>
            <pc:sldMk cId="721951013" sldId="2146847161"/>
            <ac:picMk id="6" creationId="{8F9B2907-1971-4760-8E1D-55E287BB6343}"/>
          </ac:picMkLst>
        </pc:picChg>
        <pc:picChg chg="del">
          <ac:chgData name="d'Agostino, Ciro" userId="522b68d4-162f-4dc7-a4d9-e6a12496a8af" providerId="ADAL" clId="{91DC7BC1-37CF-4D96-A28F-434F86C0A6B3}" dt="2022-06-01T08:55:51.134" v="39" actId="478"/>
          <ac:picMkLst>
            <pc:docMk/>
            <pc:sldMk cId="721951013" sldId="2146847161"/>
            <ac:picMk id="13" creationId="{ABD2F623-7A8E-4F88-BE05-CD789F2C2A93}"/>
          </ac:picMkLst>
        </pc:picChg>
        <pc:picChg chg="del">
          <ac:chgData name="d'Agostino, Ciro" userId="522b68d4-162f-4dc7-a4d9-e6a12496a8af" providerId="ADAL" clId="{91DC7BC1-37CF-4D96-A28F-434F86C0A6B3}" dt="2022-06-01T08:55:42.427" v="35" actId="478"/>
          <ac:picMkLst>
            <pc:docMk/>
            <pc:sldMk cId="721951013" sldId="2146847161"/>
            <ac:picMk id="17" creationId="{F24AB76C-4A07-4672-B39C-8B7EFA88996D}"/>
          </ac:picMkLst>
        </pc:picChg>
      </pc:sldChg>
      <pc:sldChg chg="addSp delSp modSp mod">
        <pc:chgData name="d'Agostino, Ciro" userId="522b68d4-162f-4dc7-a4d9-e6a12496a8af" providerId="ADAL" clId="{91DC7BC1-37CF-4D96-A28F-434F86C0A6B3}" dt="2022-06-01T08:55:33.868" v="34" actId="14100"/>
        <pc:sldMkLst>
          <pc:docMk/>
          <pc:sldMk cId="3513906490" sldId="2146847162"/>
        </pc:sldMkLst>
        <pc:picChg chg="add mod">
          <ac:chgData name="d'Agostino, Ciro" userId="522b68d4-162f-4dc7-a4d9-e6a12496a8af" providerId="ADAL" clId="{91DC7BC1-37CF-4D96-A28F-434F86C0A6B3}" dt="2022-06-01T08:55:33.868" v="34" actId="14100"/>
          <ac:picMkLst>
            <pc:docMk/>
            <pc:sldMk cId="3513906490" sldId="2146847162"/>
            <ac:picMk id="4" creationId="{8755E0B4-72E9-4A39-B075-D3ED3AB65F30}"/>
          </ac:picMkLst>
        </pc:picChg>
        <pc:picChg chg="del">
          <ac:chgData name="d'Agostino, Ciro" userId="522b68d4-162f-4dc7-a4d9-e6a12496a8af" providerId="ADAL" clId="{91DC7BC1-37CF-4D96-A28F-434F86C0A6B3}" dt="2022-06-01T08:54:11.160" v="23" actId="478"/>
          <ac:picMkLst>
            <pc:docMk/>
            <pc:sldMk cId="3513906490" sldId="2146847162"/>
            <ac:picMk id="5" creationId="{BCF4A2AB-B33E-4294-966F-4FC731341146}"/>
          </ac:picMkLst>
        </pc:picChg>
        <pc:picChg chg="del">
          <ac:chgData name="d'Agostino, Ciro" userId="522b68d4-162f-4dc7-a4d9-e6a12496a8af" providerId="ADAL" clId="{91DC7BC1-37CF-4D96-A28F-434F86C0A6B3}" dt="2022-06-01T08:54:12.331" v="24" actId="478"/>
          <ac:picMkLst>
            <pc:docMk/>
            <pc:sldMk cId="3513906490" sldId="2146847162"/>
            <ac:picMk id="13" creationId="{B81AF356-8F1A-49C3-9E44-6F9FEC8AC0CA}"/>
          </ac:picMkLst>
        </pc:picChg>
      </pc:sldChg>
      <pc:sldChg chg="addSp delSp modSp mod">
        <pc:chgData name="d'Agostino, Ciro" userId="522b68d4-162f-4dc7-a4d9-e6a12496a8af" providerId="ADAL" clId="{91DC7BC1-37CF-4D96-A28F-434F86C0A6B3}" dt="2022-06-01T08:53:22.763" v="22"/>
        <pc:sldMkLst>
          <pc:docMk/>
          <pc:sldMk cId="4250982943" sldId="2146847163"/>
        </pc:sldMkLst>
        <pc:picChg chg="del">
          <ac:chgData name="d'Agostino, Ciro" userId="522b68d4-162f-4dc7-a4d9-e6a12496a8af" providerId="ADAL" clId="{91DC7BC1-37CF-4D96-A28F-434F86C0A6B3}" dt="2022-06-01T08:53:13.721" v="20" actId="478"/>
          <ac:picMkLst>
            <pc:docMk/>
            <pc:sldMk cId="4250982943" sldId="2146847163"/>
            <ac:picMk id="3" creationId="{0298EDD4-FCA1-4ED8-94B4-DC68EB579905}"/>
          </ac:picMkLst>
        </pc:picChg>
        <pc:picChg chg="del">
          <ac:chgData name="d'Agostino, Ciro" userId="522b68d4-162f-4dc7-a4d9-e6a12496a8af" providerId="ADAL" clId="{91DC7BC1-37CF-4D96-A28F-434F86C0A6B3}" dt="2022-06-01T08:53:16.196" v="21" actId="478"/>
          <ac:picMkLst>
            <pc:docMk/>
            <pc:sldMk cId="4250982943" sldId="2146847163"/>
            <ac:picMk id="9" creationId="{FD0F65C2-2D32-47B1-8870-0C571087B550}"/>
          </ac:picMkLst>
        </pc:picChg>
        <pc:picChg chg="add mod">
          <ac:chgData name="d'Agostino, Ciro" userId="522b68d4-162f-4dc7-a4d9-e6a12496a8af" providerId="ADAL" clId="{91DC7BC1-37CF-4D96-A28F-434F86C0A6B3}" dt="2022-06-01T08:53:22.763" v="22"/>
          <ac:picMkLst>
            <pc:docMk/>
            <pc:sldMk cId="4250982943" sldId="2146847163"/>
            <ac:picMk id="10" creationId="{05FE3A11-C6F8-44F9-AF8B-312BFE55D63F}"/>
          </ac:picMkLst>
        </pc:picChg>
      </pc:sldChg>
      <pc:sldChg chg="addSp delSp modSp mod">
        <pc:chgData name="d'Agostino, Ciro" userId="522b68d4-162f-4dc7-a4d9-e6a12496a8af" providerId="ADAL" clId="{91DC7BC1-37CF-4D96-A28F-434F86C0A6B3}" dt="2022-06-01T09:00:31.793" v="80" actId="14100"/>
        <pc:sldMkLst>
          <pc:docMk/>
          <pc:sldMk cId="2954487563" sldId="2146847173"/>
        </pc:sldMkLst>
        <pc:picChg chg="add mod">
          <ac:chgData name="d'Agostino, Ciro" userId="522b68d4-162f-4dc7-a4d9-e6a12496a8af" providerId="ADAL" clId="{91DC7BC1-37CF-4D96-A28F-434F86C0A6B3}" dt="2022-06-01T09:00:31.793" v="80" actId="14100"/>
          <ac:picMkLst>
            <pc:docMk/>
            <pc:sldMk cId="2954487563" sldId="2146847173"/>
            <ac:picMk id="3" creationId="{498EB480-9918-4542-9E13-C8846BAC9220}"/>
          </ac:picMkLst>
        </pc:picChg>
        <pc:picChg chg="del">
          <ac:chgData name="d'Agostino, Ciro" userId="522b68d4-162f-4dc7-a4d9-e6a12496a8af" providerId="ADAL" clId="{91DC7BC1-37CF-4D96-A28F-434F86C0A6B3}" dt="2022-06-01T08:59:31.060" v="69" actId="478"/>
          <ac:picMkLst>
            <pc:docMk/>
            <pc:sldMk cId="2954487563" sldId="2146847173"/>
            <ac:picMk id="4" creationId="{CCF49883-1B01-4445-852E-92A8E69AE575}"/>
          </ac:picMkLst>
        </pc:picChg>
        <pc:picChg chg="del">
          <ac:chgData name="d'Agostino, Ciro" userId="522b68d4-162f-4dc7-a4d9-e6a12496a8af" providerId="ADAL" clId="{91DC7BC1-37CF-4D96-A28F-434F86C0A6B3}" dt="2022-06-01T08:59:32.719" v="71" actId="478"/>
          <ac:picMkLst>
            <pc:docMk/>
            <pc:sldMk cId="2954487563" sldId="2146847173"/>
            <ac:picMk id="6" creationId="{E589EE3C-DF11-44F0-ABD5-8CC196FD0D29}"/>
          </ac:picMkLst>
        </pc:picChg>
        <pc:picChg chg="del">
          <ac:chgData name="d'Agostino, Ciro" userId="522b68d4-162f-4dc7-a4d9-e6a12496a8af" providerId="ADAL" clId="{91DC7BC1-37CF-4D96-A28F-434F86C0A6B3}" dt="2022-06-01T08:59:31.858" v="70" actId="478"/>
          <ac:picMkLst>
            <pc:docMk/>
            <pc:sldMk cId="2954487563" sldId="2146847173"/>
            <ac:picMk id="18" creationId="{1A0A8CA5-1978-470E-AB3A-8888FFE5E902}"/>
          </ac:picMkLst>
        </pc:picChg>
      </pc:sldChg>
      <pc:sldChg chg="addSp delSp modSp mod">
        <pc:chgData name="d'Agostino, Ciro" userId="522b68d4-162f-4dc7-a4d9-e6a12496a8af" providerId="ADAL" clId="{91DC7BC1-37CF-4D96-A28F-434F86C0A6B3}" dt="2022-06-01T09:01:09.399" v="89" actId="732"/>
        <pc:sldMkLst>
          <pc:docMk/>
          <pc:sldMk cId="336361926" sldId="2146847174"/>
        </pc:sldMkLst>
        <pc:picChg chg="add mod modCrop">
          <ac:chgData name="d'Agostino, Ciro" userId="522b68d4-162f-4dc7-a4d9-e6a12496a8af" providerId="ADAL" clId="{91DC7BC1-37CF-4D96-A28F-434F86C0A6B3}" dt="2022-06-01T09:01:09.399" v="89" actId="732"/>
          <ac:picMkLst>
            <pc:docMk/>
            <pc:sldMk cId="336361926" sldId="2146847174"/>
            <ac:picMk id="3" creationId="{B79C144F-904D-433C-99B9-628A2F5FBBD3}"/>
          </ac:picMkLst>
        </pc:picChg>
        <pc:picChg chg="del">
          <ac:chgData name="d'Agostino, Ciro" userId="522b68d4-162f-4dc7-a4d9-e6a12496a8af" providerId="ADAL" clId="{91DC7BC1-37CF-4D96-A28F-434F86C0A6B3}" dt="2022-06-01T09:00:40.398" v="82" actId="478"/>
          <ac:picMkLst>
            <pc:docMk/>
            <pc:sldMk cId="336361926" sldId="2146847174"/>
            <ac:picMk id="4" creationId="{CCF49883-1B01-4445-852E-92A8E69AE575}"/>
          </ac:picMkLst>
        </pc:picChg>
        <pc:picChg chg="del">
          <ac:chgData name="d'Agostino, Ciro" userId="522b68d4-162f-4dc7-a4d9-e6a12496a8af" providerId="ADAL" clId="{91DC7BC1-37CF-4D96-A28F-434F86C0A6B3}" dt="2022-06-01T09:00:39.584" v="81" actId="478"/>
          <ac:picMkLst>
            <pc:docMk/>
            <pc:sldMk cId="336361926" sldId="2146847174"/>
            <ac:picMk id="6" creationId="{E589EE3C-DF11-44F0-ABD5-8CC196FD0D29}"/>
          </ac:picMkLst>
        </pc:picChg>
        <pc:picChg chg="del">
          <ac:chgData name="d'Agostino, Ciro" userId="522b68d4-162f-4dc7-a4d9-e6a12496a8af" providerId="ADAL" clId="{91DC7BC1-37CF-4D96-A28F-434F86C0A6B3}" dt="2022-06-01T09:00:41.207" v="83" actId="478"/>
          <ac:picMkLst>
            <pc:docMk/>
            <pc:sldMk cId="336361926" sldId="2146847174"/>
            <ac:picMk id="18" creationId="{1A0A8CA5-1978-470E-AB3A-8888FFE5E902}"/>
          </ac:picMkLst>
        </pc:picChg>
      </pc:sldChg>
      <pc:sldChg chg="addSp delSp modSp mod">
        <pc:chgData name="d'Agostino, Ciro" userId="522b68d4-162f-4dc7-a4d9-e6a12496a8af" providerId="ADAL" clId="{91DC7BC1-37CF-4D96-A28F-434F86C0A6B3}" dt="2022-06-01T09:01:26.943" v="93"/>
        <pc:sldMkLst>
          <pc:docMk/>
          <pc:sldMk cId="4116566996" sldId="2146847175"/>
        </pc:sldMkLst>
        <pc:picChg chg="del">
          <ac:chgData name="d'Agostino, Ciro" userId="522b68d4-162f-4dc7-a4d9-e6a12496a8af" providerId="ADAL" clId="{91DC7BC1-37CF-4D96-A28F-434F86C0A6B3}" dt="2022-06-01T09:01:21.580" v="92" actId="478"/>
          <ac:picMkLst>
            <pc:docMk/>
            <pc:sldMk cId="4116566996" sldId="2146847175"/>
            <ac:picMk id="4" creationId="{CCF49883-1B01-4445-852E-92A8E69AE575}"/>
          </ac:picMkLst>
        </pc:picChg>
        <pc:picChg chg="del">
          <ac:chgData name="d'Agostino, Ciro" userId="522b68d4-162f-4dc7-a4d9-e6a12496a8af" providerId="ADAL" clId="{91DC7BC1-37CF-4D96-A28F-434F86C0A6B3}" dt="2022-06-01T09:01:20.258" v="90" actId="478"/>
          <ac:picMkLst>
            <pc:docMk/>
            <pc:sldMk cId="4116566996" sldId="2146847175"/>
            <ac:picMk id="6" creationId="{E589EE3C-DF11-44F0-ABD5-8CC196FD0D29}"/>
          </ac:picMkLst>
        </pc:picChg>
        <pc:picChg chg="add mod">
          <ac:chgData name="d'Agostino, Ciro" userId="522b68d4-162f-4dc7-a4d9-e6a12496a8af" providerId="ADAL" clId="{91DC7BC1-37CF-4D96-A28F-434F86C0A6B3}" dt="2022-06-01T09:01:26.943" v="93"/>
          <ac:picMkLst>
            <pc:docMk/>
            <pc:sldMk cId="4116566996" sldId="2146847175"/>
            <ac:picMk id="12" creationId="{B148904E-3845-4E11-9154-496BA797E726}"/>
          </ac:picMkLst>
        </pc:picChg>
        <pc:picChg chg="del">
          <ac:chgData name="d'Agostino, Ciro" userId="522b68d4-162f-4dc7-a4d9-e6a12496a8af" providerId="ADAL" clId="{91DC7BC1-37CF-4D96-A28F-434F86C0A6B3}" dt="2022-06-01T09:01:21.066" v="91" actId="478"/>
          <ac:picMkLst>
            <pc:docMk/>
            <pc:sldMk cId="4116566996" sldId="2146847175"/>
            <ac:picMk id="18" creationId="{1A0A8CA5-1978-470E-AB3A-8888FFE5E902}"/>
          </ac:picMkLst>
        </pc:picChg>
      </pc:sldChg>
      <pc:sldChg chg="addSp modSp mod">
        <pc:chgData name="d'Agostino, Ciro" userId="522b68d4-162f-4dc7-a4d9-e6a12496a8af" providerId="ADAL" clId="{91DC7BC1-37CF-4D96-A28F-434F86C0A6B3}" dt="2022-06-01T16:00:29.672" v="252" actId="1076"/>
        <pc:sldMkLst>
          <pc:docMk/>
          <pc:sldMk cId="1425379089" sldId="2146847176"/>
        </pc:sldMkLst>
        <pc:grpChg chg="mod">
          <ac:chgData name="d'Agostino, Ciro" userId="522b68d4-162f-4dc7-a4d9-e6a12496a8af" providerId="ADAL" clId="{91DC7BC1-37CF-4D96-A28F-434F86C0A6B3}" dt="2022-06-01T15:54:35.318" v="219"/>
          <ac:grpSpMkLst>
            <pc:docMk/>
            <pc:sldMk cId="1425379089" sldId="2146847176"/>
            <ac:grpSpMk id="8" creationId="{3F2737BD-B648-4EB7-8B34-5B75E10F365A}"/>
          </ac:grpSpMkLst>
        </pc:grpChg>
        <pc:grpChg chg="mod">
          <ac:chgData name="d'Agostino, Ciro" userId="522b68d4-162f-4dc7-a4d9-e6a12496a8af" providerId="ADAL" clId="{91DC7BC1-37CF-4D96-A28F-434F86C0A6B3}" dt="2022-06-01T16:00:29.672" v="252" actId="1076"/>
          <ac:grpSpMkLst>
            <pc:docMk/>
            <pc:sldMk cId="1425379089" sldId="2146847176"/>
            <ac:grpSpMk id="15" creationId="{0CB3EAFE-073C-43C4-8360-125A627B9EE5}"/>
          </ac:grpSpMkLst>
        </pc:grpChg>
        <pc:picChg chg="mod">
          <ac:chgData name="d'Agostino, Ciro" userId="522b68d4-162f-4dc7-a4d9-e6a12496a8af" providerId="ADAL" clId="{91DC7BC1-37CF-4D96-A28F-434F86C0A6B3}" dt="2022-06-01T15:28:29.932" v="213" actId="1076"/>
          <ac:picMkLst>
            <pc:docMk/>
            <pc:sldMk cId="1425379089" sldId="2146847176"/>
            <ac:picMk id="7" creationId="{F52D8E9F-439E-4B60-9832-A0E5ECD0D772}"/>
          </ac:picMkLst>
        </pc:picChg>
        <pc:inkChg chg="add mod">
          <ac:chgData name="d'Agostino, Ciro" userId="522b68d4-162f-4dc7-a4d9-e6a12496a8af" providerId="ADAL" clId="{91DC7BC1-37CF-4D96-A28F-434F86C0A6B3}" dt="2022-06-01T15:54:35.318" v="219"/>
          <ac:inkMkLst>
            <pc:docMk/>
            <pc:sldMk cId="1425379089" sldId="2146847176"/>
            <ac:inkMk id="2" creationId="{ECBDAF49-0FCD-4A8D-A736-3582A9AB8846}"/>
          </ac:inkMkLst>
        </pc:inkChg>
        <pc:inkChg chg="add mod">
          <ac:chgData name="d'Agostino, Ciro" userId="522b68d4-162f-4dc7-a4d9-e6a12496a8af" providerId="ADAL" clId="{91DC7BC1-37CF-4D96-A28F-434F86C0A6B3}" dt="2022-06-01T15:54:35.318" v="219"/>
          <ac:inkMkLst>
            <pc:docMk/>
            <pc:sldMk cId="1425379089" sldId="2146847176"/>
            <ac:inkMk id="6" creationId="{EFD54C0C-7031-46D0-B306-E9145BE1C44A}"/>
          </ac:inkMkLst>
        </pc:inkChg>
      </pc:sldChg>
      <pc:sldChg chg="addSp delSp modSp mod">
        <pc:chgData name="d'Agostino, Ciro" userId="522b68d4-162f-4dc7-a4d9-e6a12496a8af" providerId="ADAL" clId="{91DC7BC1-37CF-4D96-A28F-434F86C0A6B3}" dt="2022-06-01T09:01:35.911" v="97"/>
        <pc:sldMkLst>
          <pc:docMk/>
          <pc:sldMk cId="779418985" sldId="2146847177"/>
        </pc:sldMkLst>
        <pc:picChg chg="del">
          <ac:chgData name="d'Agostino, Ciro" userId="522b68d4-162f-4dc7-a4d9-e6a12496a8af" providerId="ADAL" clId="{91DC7BC1-37CF-4D96-A28F-434F86C0A6B3}" dt="2022-06-01T09:01:33.320" v="95" actId="478"/>
          <ac:picMkLst>
            <pc:docMk/>
            <pc:sldMk cId="779418985" sldId="2146847177"/>
            <ac:picMk id="4" creationId="{CCF49883-1B01-4445-852E-92A8E69AE575}"/>
          </ac:picMkLst>
        </pc:picChg>
        <pc:picChg chg="del">
          <ac:chgData name="d'Agostino, Ciro" userId="522b68d4-162f-4dc7-a4d9-e6a12496a8af" providerId="ADAL" clId="{91DC7BC1-37CF-4D96-A28F-434F86C0A6B3}" dt="2022-06-01T09:01:32.246" v="94" actId="478"/>
          <ac:picMkLst>
            <pc:docMk/>
            <pc:sldMk cId="779418985" sldId="2146847177"/>
            <ac:picMk id="6" creationId="{E589EE3C-DF11-44F0-ABD5-8CC196FD0D29}"/>
          </ac:picMkLst>
        </pc:picChg>
        <pc:picChg chg="add mod">
          <ac:chgData name="d'Agostino, Ciro" userId="522b68d4-162f-4dc7-a4d9-e6a12496a8af" providerId="ADAL" clId="{91DC7BC1-37CF-4D96-A28F-434F86C0A6B3}" dt="2022-06-01T09:01:35.911" v="97"/>
          <ac:picMkLst>
            <pc:docMk/>
            <pc:sldMk cId="779418985" sldId="2146847177"/>
            <ac:picMk id="13" creationId="{E3A5975B-065F-419D-9A2A-304062132386}"/>
          </ac:picMkLst>
        </pc:picChg>
        <pc:picChg chg="del">
          <ac:chgData name="d'Agostino, Ciro" userId="522b68d4-162f-4dc7-a4d9-e6a12496a8af" providerId="ADAL" clId="{91DC7BC1-37CF-4D96-A28F-434F86C0A6B3}" dt="2022-06-01T09:01:33.932" v="96" actId="478"/>
          <ac:picMkLst>
            <pc:docMk/>
            <pc:sldMk cId="779418985" sldId="2146847177"/>
            <ac:picMk id="18" creationId="{1A0A8CA5-1978-470E-AB3A-8888FFE5E902}"/>
          </ac:picMkLst>
        </pc:picChg>
      </pc:sldChg>
      <pc:sldChg chg="addSp delSp modSp mod">
        <pc:chgData name="d'Agostino, Ciro" userId="522b68d4-162f-4dc7-a4d9-e6a12496a8af" providerId="ADAL" clId="{91DC7BC1-37CF-4D96-A28F-434F86C0A6B3}" dt="2022-06-01T09:01:42.286" v="101"/>
        <pc:sldMkLst>
          <pc:docMk/>
          <pc:sldMk cId="999543984" sldId="2146847178"/>
        </pc:sldMkLst>
        <pc:picChg chg="del">
          <ac:chgData name="d'Agostino, Ciro" userId="522b68d4-162f-4dc7-a4d9-e6a12496a8af" providerId="ADAL" clId="{91DC7BC1-37CF-4D96-A28F-434F86C0A6B3}" dt="2022-06-01T09:01:39.279" v="99" actId="478"/>
          <ac:picMkLst>
            <pc:docMk/>
            <pc:sldMk cId="999543984" sldId="2146847178"/>
            <ac:picMk id="4" creationId="{CCF49883-1B01-4445-852E-92A8E69AE575}"/>
          </ac:picMkLst>
        </pc:picChg>
        <pc:picChg chg="del">
          <ac:chgData name="d'Agostino, Ciro" userId="522b68d4-162f-4dc7-a4d9-e6a12496a8af" providerId="ADAL" clId="{91DC7BC1-37CF-4D96-A28F-434F86C0A6B3}" dt="2022-06-01T09:01:38.064" v="98" actId="478"/>
          <ac:picMkLst>
            <pc:docMk/>
            <pc:sldMk cId="999543984" sldId="2146847178"/>
            <ac:picMk id="6" creationId="{E589EE3C-DF11-44F0-ABD5-8CC196FD0D29}"/>
          </ac:picMkLst>
        </pc:picChg>
        <pc:picChg chg="add mod">
          <ac:chgData name="d'Agostino, Ciro" userId="522b68d4-162f-4dc7-a4d9-e6a12496a8af" providerId="ADAL" clId="{91DC7BC1-37CF-4D96-A28F-434F86C0A6B3}" dt="2022-06-01T09:01:42.286" v="101"/>
          <ac:picMkLst>
            <pc:docMk/>
            <pc:sldMk cId="999543984" sldId="2146847178"/>
            <ac:picMk id="11" creationId="{F9306651-A283-4724-BB7C-50D5DFBEE578}"/>
          </ac:picMkLst>
        </pc:picChg>
        <pc:picChg chg="del">
          <ac:chgData name="d'Agostino, Ciro" userId="522b68d4-162f-4dc7-a4d9-e6a12496a8af" providerId="ADAL" clId="{91DC7BC1-37CF-4D96-A28F-434F86C0A6B3}" dt="2022-06-01T09:01:40.576" v="100" actId="478"/>
          <ac:picMkLst>
            <pc:docMk/>
            <pc:sldMk cId="999543984" sldId="2146847178"/>
            <ac:picMk id="18" creationId="{1A0A8CA5-1978-470E-AB3A-8888FFE5E902}"/>
          </ac:picMkLst>
        </pc:picChg>
      </pc:sldChg>
      <pc:sldChg chg="addSp delSp modSp mod">
        <pc:chgData name="d'Agostino, Ciro" userId="522b68d4-162f-4dc7-a4d9-e6a12496a8af" providerId="ADAL" clId="{91DC7BC1-37CF-4D96-A28F-434F86C0A6B3}" dt="2022-06-01T08:59:26.427" v="68" actId="1076"/>
        <pc:sldMkLst>
          <pc:docMk/>
          <pc:sldMk cId="2587189580" sldId="2146847180"/>
        </pc:sldMkLst>
        <pc:picChg chg="del">
          <ac:chgData name="d'Agostino, Ciro" userId="522b68d4-162f-4dc7-a4d9-e6a12496a8af" providerId="ADAL" clId="{91DC7BC1-37CF-4D96-A28F-434F86C0A6B3}" dt="2022-06-01T08:59:17.977" v="65" actId="478"/>
          <ac:picMkLst>
            <pc:docMk/>
            <pc:sldMk cId="2587189580" sldId="2146847180"/>
            <ac:picMk id="6" creationId="{E589EE3C-DF11-44F0-ABD5-8CC196FD0D29}"/>
          </ac:picMkLst>
        </pc:picChg>
        <pc:picChg chg="add mod">
          <ac:chgData name="d'Agostino, Ciro" userId="522b68d4-162f-4dc7-a4d9-e6a12496a8af" providerId="ADAL" clId="{91DC7BC1-37CF-4D96-A28F-434F86C0A6B3}" dt="2022-06-01T08:59:26.427" v="68" actId="1076"/>
          <ac:picMkLst>
            <pc:docMk/>
            <pc:sldMk cId="2587189580" sldId="2146847180"/>
            <ac:picMk id="11" creationId="{F5DDF02B-784C-44E4-AF1A-9980B8F4B658}"/>
          </ac:picMkLst>
        </pc:picChg>
        <pc:picChg chg="del">
          <ac:chgData name="d'Agostino, Ciro" userId="522b68d4-162f-4dc7-a4d9-e6a12496a8af" providerId="ADAL" clId="{91DC7BC1-37CF-4D96-A28F-434F86C0A6B3}" dt="2022-06-01T08:59:18.765" v="66" actId="478"/>
          <ac:picMkLst>
            <pc:docMk/>
            <pc:sldMk cId="2587189580" sldId="2146847180"/>
            <ac:picMk id="35" creationId="{3EF0367A-3CEF-4780-A647-084A7126688F}"/>
          </ac:picMkLst>
        </pc:picChg>
      </pc:sldChg>
      <pc:sldChg chg="addSp delSp modSp mod">
        <pc:chgData name="d'Agostino, Ciro" userId="522b68d4-162f-4dc7-a4d9-e6a12496a8af" providerId="ADAL" clId="{91DC7BC1-37CF-4D96-A28F-434F86C0A6B3}" dt="2022-06-01T09:02:09.567" v="104"/>
        <pc:sldMkLst>
          <pc:docMk/>
          <pc:sldMk cId="4245795422" sldId="2146847181"/>
        </pc:sldMkLst>
        <pc:picChg chg="del">
          <ac:chgData name="d'Agostino, Ciro" userId="522b68d4-162f-4dc7-a4d9-e6a12496a8af" providerId="ADAL" clId="{91DC7BC1-37CF-4D96-A28F-434F86C0A6B3}" dt="2022-06-01T09:02:06.297" v="102" actId="478"/>
          <ac:picMkLst>
            <pc:docMk/>
            <pc:sldMk cId="4245795422" sldId="2146847181"/>
            <ac:picMk id="3" creationId="{0298EDD4-FCA1-4ED8-94B4-DC68EB579905}"/>
          </ac:picMkLst>
        </pc:picChg>
        <pc:picChg chg="del">
          <ac:chgData name="d'Agostino, Ciro" userId="522b68d4-162f-4dc7-a4d9-e6a12496a8af" providerId="ADAL" clId="{91DC7BC1-37CF-4D96-A28F-434F86C0A6B3}" dt="2022-06-01T09:02:07.355" v="103" actId="478"/>
          <ac:picMkLst>
            <pc:docMk/>
            <pc:sldMk cId="4245795422" sldId="2146847181"/>
            <ac:picMk id="5" creationId="{3EDEA2DF-6A44-420E-A0A3-68E48B1DC592}"/>
          </ac:picMkLst>
        </pc:picChg>
        <pc:picChg chg="add mod">
          <ac:chgData name="d'Agostino, Ciro" userId="522b68d4-162f-4dc7-a4d9-e6a12496a8af" providerId="ADAL" clId="{91DC7BC1-37CF-4D96-A28F-434F86C0A6B3}" dt="2022-06-01T09:02:09.567" v="104"/>
          <ac:picMkLst>
            <pc:docMk/>
            <pc:sldMk cId="4245795422" sldId="2146847181"/>
            <ac:picMk id="12" creationId="{EA5EB047-9415-4034-B3E3-D3B377FAF6E3}"/>
          </ac:picMkLst>
        </pc:picChg>
      </pc:sldChg>
      <pc:sldChg chg="addSp delSp modSp add mod">
        <pc:chgData name="d'Agostino, Ciro" userId="522b68d4-162f-4dc7-a4d9-e6a12496a8af" providerId="ADAL" clId="{91DC7BC1-37CF-4D96-A28F-434F86C0A6B3}" dt="2022-06-01T15:17:28.103" v="204" actId="14100"/>
        <pc:sldMkLst>
          <pc:docMk/>
          <pc:sldMk cId="3223312329" sldId="2146847187"/>
        </pc:sldMkLst>
        <pc:spChg chg="mod">
          <ac:chgData name="d'Agostino, Ciro" userId="522b68d4-162f-4dc7-a4d9-e6a12496a8af" providerId="ADAL" clId="{91DC7BC1-37CF-4D96-A28F-434F86C0A6B3}" dt="2022-06-01T15:08:02.915" v="192" actId="20577"/>
          <ac:spMkLst>
            <pc:docMk/>
            <pc:sldMk cId="3223312329" sldId="2146847187"/>
            <ac:spMk id="20" creationId="{C42727D7-812C-46BB-9810-B85FC17F8419}"/>
          </ac:spMkLst>
        </pc:spChg>
        <pc:picChg chg="add del mod">
          <ac:chgData name="d'Agostino, Ciro" userId="522b68d4-162f-4dc7-a4d9-e6a12496a8af" providerId="ADAL" clId="{91DC7BC1-37CF-4D96-A28F-434F86C0A6B3}" dt="2022-06-01T15:16:46.102" v="200" actId="478"/>
          <ac:picMkLst>
            <pc:docMk/>
            <pc:sldMk cId="3223312329" sldId="2146847187"/>
            <ac:picMk id="3" creationId="{925988BA-744F-4D11-A910-371141850C6E}"/>
          </ac:picMkLst>
        </pc:picChg>
        <pc:picChg chg="add mod">
          <ac:chgData name="d'Agostino, Ciro" userId="522b68d4-162f-4dc7-a4d9-e6a12496a8af" providerId="ADAL" clId="{91DC7BC1-37CF-4D96-A28F-434F86C0A6B3}" dt="2022-06-01T15:17:28.103" v="204" actId="14100"/>
          <ac:picMkLst>
            <pc:docMk/>
            <pc:sldMk cId="3223312329" sldId="2146847187"/>
            <ac:picMk id="5" creationId="{E9A75309-E643-44A5-AFA7-80B38924A9B7}"/>
          </ac:picMkLst>
        </pc:picChg>
        <pc:picChg chg="del">
          <ac:chgData name="d'Agostino, Ciro" userId="522b68d4-162f-4dc7-a4d9-e6a12496a8af" providerId="ADAL" clId="{91DC7BC1-37CF-4D96-A28F-434F86C0A6B3}" dt="2022-06-01T14:16:55.062" v="106" actId="478"/>
          <ac:picMkLst>
            <pc:docMk/>
            <pc:sldMk cId="3223312329" sldId="2146847187"/>
            <ac:picMk id="9" creationId="{E6639901-FDC7-45B5-9D96-08AF9F0F18D9}"/>
          </ac:picMkLst>
        </pc:picChg>
        <pc:picChg chg="del">
          <ac:chgData name="d'Agostino, Ciro" userId="522b68d4-162f-4dc7-a4d9-e6a12496a8af" providerId="ADAL" clId="{91DC7BC1-37CF-4D96-A28F-434F86C0A6B3}" dt="2022-06-01T14:17:19.097" v="114" actId="478"/>
          <ac:picMkLst>
            <pc:docMk/>
            <pc:sldMk cId="3223312329" sldId="2146847187"/>
            <ac:picMk id="12" creationId="{0CBB195D-ABD0-4A86-8A32-FC03A9E467DE}"/>
          </ac:picMkLst>
        </pc:picChg>
        <pc:picChg chg="del">
          <ac:chgData name="d'Agostino, Ciro" userId="522b68d4-162f-4dc7-a4d9-e6a12496a8af" providerId="ADAL" clId="{91DC7BC1-37CF-4D96-A28F-434F86C0A6B3}" dt="2022-06-01T14:17:20.290" v="115" actId="478"/>
          <ac:picMkLst>
            <pc:docMk/>
            <pc:sldMk cId="3223312329" sldId="2146847187"/>
            <ac:picMk id="14" creationId="{59AA4D66-2752-4714-A182-01F1E2E9E662}"/>
          </ac:picMkLst>
        </pc:picChg>
        <pc:picChg chg="del">
          <ac:chgData name="d'Agostino, Ciro" userId="522b68d4-162f-4dc7-a4d9-e6a12496a8af" providerId="ADAL" clId="{91DC7BC1-37CF-4D96-A28F-434F86C0A6B3}" dt="2022-06-01T14:17:17.163" v="113" actId="478"/>
          <ac:picMkLst>
            <pc:docMk/>
            <pc:sldMk cId="3223312329" sldId="2146847187"/>
            <ac:picMk id="23" creationId="{84154EE5-76E7-4F2B-A008-3B1E57C7211D}"/>
          </ac:picMkLst>
        </pc:picChg>
        <pc:cxnChg chg="del">
          <ac:chgData name="d'Agostino, Ciro" userId="522b68d4-162f-4dc7-a4d9-e6a12496a8af" providerId="ADAL" clId="{91DC7BC1-37CF-4D96-A28F-434F86C0A6B3}" dt="2022-06-01T14:17:21.409" v="116" actId="478"/>
          <ac:cxnSpMkLst>
            <pc:docMk/>
            <pc:sldMk cId="3223312329" sldId="2146847187"/>
            <ac:cxnSpMk id="17" creationId="{1441EAD6-D4BF-4F3F-95BF-A4098235B95B}"/>
          </ac:cxnSpMkLst>
        </pc:cxnChg>
        <pc:cxnChg chg="del">
          <ac:chgData name="d'Agostino, Ciro" userId="522b68d4-162f-4dc7-a4d9-e6a12496a8af" providerId="ADAL" clId="{91DC7BC1-37CF-4D96-A28F-434F86C0A6B3}" dt="2022-06-01T14:17:22.374" v="117" actId="478"/>
          <ac:cxnSpMkLst>
            <pc:docMk/>
            <pc:sldMk cId="3223312329" sldId="2146847187"/>
            <ac:cxnSpMk id="19" creationId="{4B2E5773-0B3E-44F6-BFFD-4D85265500F5}"/>
          </ac:cxnSpMkLst>
        </pc:cxnChg>
      </pc:sldChg>
      <pc:sldChg chg="addSp delSp modSp add mod">
        <pc:chgData name="d'Agostino, Ciro" userId="522b68d4-162f-4dc7-a4d9-e6a12496a8af" providerId="ADAL" clId="{91DC7BC1-37CF-4D96-A28F-434F86C0A6B3}" dt="2022-06-01T15:16:38.721" v="199" actId="1076"/>
        <pc:sldMkLst>
          <pc:docMk/>
          <pc:sldMk cId="1478725420" sldId="2146847188"/>
        </pc:sldMkLst>
        <pc:spChg chg="del">
          <ac:chgData name="d'Agostino, Ciro" userId="522b68d4-162f-4dc7-a4d9-e6a12496a8af" providerId="ADAL" clId="{91DC7BC1-37CF-4D96-A28F-434F86C0A6B3}" dt="2022-06-01T15:07:49.614" v="191" actId="478"/>
          <ac:spMkLst>
            <pc:docMk/>
            <pc:sldMk cId="1478725420" sldId="2146847188"/>
            <ac:spMk id="15" creationId="{DF00E1F9-C66C-4A20-BB58-BABF570FDFDB}"/>
          </ac:spMkLst>
        </pc:spChg>
        <pc:picChg chg="add del mod">
          <ac:chgData name="d'Agostino, Ciro" userId="522b68d4-162f-4dc7-a4d9-e6a12496a8af" providerId="ADAL" clId="{91DC7BC1-37CF-4D96-A28F-434F86C0A6B3}" dt="2022-06-01T15:16:01.667" v="195" actId="478"/>
          <ac:picMkLst>
            <pc:docMk/>
            <pc:sldMk cId="1478725420" sldId="2146847188"/>
            <ac:picMk id="3" creationId="{FA9DDAD5-DCE9-4A3C-9D16-21F0F949E3EA}"/>
          </ac:picMkLst>
        </pc:picChg>
        <pc:picChg chg="add mod">
          <ac:chgData name="d'Agostino, Ciro" userId="522b68d4-162f-4dc7-a4d9-e6a12496a8af" providerId="ADAL" clId="{91DC7BC1-37CF-4D96-A28F-434F86C0A6B3}" dt="2022-06-01T15:16:38.721" v="199" actId="1076"/>
          <ac:picMkLst>
            <pc:docMk/>
            <pc:sldMk cId="1478725420" sldId="2146847188"/>
            <ac:picMk id="5" creationId="{EE0C90B8-0294-4F85-B533-DF4BD7EC735E}"/>
          </ac:picMkLst>
        </pc:picChg>
        <pc:picChg chg="del">
          <ac:chgData name="d'Agostino, Ciro" userId="522b68d4-162f-4dc7-a4d9-e6a12496a8af" providerId="ADAL" clId="{91DC7BC1-37CF-4D96-A28F-434F86C0A6B3}" dt="2022-06-01T15:06:55.571" v="186" actId="478"/>
          <ac:picMkLst>
            <pc:docMk/>
            <pc:sldMk cId="1478725420" sldId="2146847188"/>
            <ac:picMk id="6" creationId="{F0C50397-E5CA-4448-AE9F-68A9831AAC2D}"/>
          </ac:picMkLst>
        </pc:picChg>
      </pc:sldChg>
      <pc:sldChg chg="addSp delSp modSp add mod">
        <pc:chgData name="d'Agostino, Ciro" userId="522b68d4-162f-4dc7-a4d9-e6a12496a8af" providerId="ADAL" clId="{91DC7BC1-37CF-4D96-A28F-434F86C0A6B3}" dt="2022-06-01T16:03:07.056" v="267" actId="478"/>
        <pc:sldMkLst>
          <pc:docMk/>
          <pc:sldMk cId="3917949898" sldId="2146847189"/>
        </pc:sldMkLst>
        <pc:spChg chg="del">
          <ac:chgData name="d'Agostino, Ciro" userId="522b68d4-162f-4dc7-a4d9-e6a12496a8af" providerId="ADAL" clId="{91DC7BC1-37CF-4D96-A28F-434F86C0A6B3}" dt="2022-06-01T15:54:42.680" v="220" actId="478"/>
          <ac:spMkLst>
            <pc:docMk/>
            <pc:sldMk cId="3917949898" sldId="2146847189"/>
            <ac:spMk id="4" creationId="{952E3FBD-E977-42C5-A617-02D90E1544A9}"/>
          </ac:spMkLst>
        </pc:spChg>
        <pc:spChg chg="del">
          <ac:chgData name="d'Agostino, Ciro" userId="522b68d4-162f-4dc7-a4d9-e6a12496a8af" providerId="ADAL" clId="{91DC7BC1-37CF-4D96-A28F-434F86C0A6B3}" dt="2022-06-01T15:54:43.795" v="221" actId="478"/>
          <ac:spMkLst>
            <pc:docMk/>
            <pc:sldMk cId="3917949898" sldId="2146847189"/>
            <ac:spMk id="66" creationId="{5EA22BA3-8B88-4ED0-AB3E-FB211C341724}"/>
          </ac:spMkLst>
        </pc:spChg>
        <pc:spChg chg="del mod">
          <ac:chgData name="d'Agostino, Ciro" userId="522b68d4-162f-4dc7-a4d9-e6a12496a8af" providerId="ADAL" clId="{91DC7BC1-37CF-4D96-A28F-434F86C0A6B3}" dt="2022-06-01T15:54:46.368" v="224" actId="478"/>
          <ac:spMkLst>
            <pc:docMk/>
            <pc:sldMk cId="3917949898" sldId="2146847189"/>
            <ac:spMk id="68" creationId="{0B04E703-8BBB-4992-8F41-6CCA379FEB8F}"/>
          </ac:spMkLst>
        </pc:spChg>
        <pc:spChg chg="del">
          <ac:chgData name="d'Agostino, Ciro" userId="522b68d4-162f-4dc7-a4d9-e6a12496a8af" providerId="ADAL" clId="{91DC7BC1-37CF-4D96-A28F-434F86C0A6B3}" dt="2022-06-01T15:54:47.830" v="225" actId="478"/>
          <ac:spMkLst>
            <pc:docMk/>
            <pc:sldMk cId="3917949898" sldId="2146847189"/>
            <ac:spMk id="71" creationId="{DB005EED-00C8-4CFB-AE65-5FFF36369898}"/>
          </ac:spMkLst>
        </pc:spChg>
        <pc:picChg chg="del">
          <ac:chgData name="d'Agostino, Ciro" userId="522b68d4-162f-4dc7-a4d9-e6a12496a8af" providerId="ADAL" clId="{91DC7BC1-37CF-4D96-A28F-434F86C0A6B3}" dt="2022-06-01T15:54:44.450" v="222" actId="478"/>
          <ac:picMkLst>
            <pc:docMk/>
            <pc:sldMk cId="3917949898" sldId="2146847189"/>
            <ac:picMk id="3" creationId="{1CDD9E74-1A35-46F2-A9F7-67B5BB27E1BE}"/>
          </ac:picMkLst>
        </pc:picChg>
        <pc:picChg chg="add mod">
          <ac:chgData name="d'Agostino, Ciro" userId="522b68d4-162f-4dc7-a4d9-e6a12496a8af" providerId="ADAL" clId="{91DC7BC1-37CF-4D96-A28F-434F86C0A6B3}" dt="2022-06-01T16:02:46.528" v="263" actId="1076"/>
          <ac:picMkLst>
            <pc:docMk/>
            <pc:sldMk cId="3917949898" sldId="2146847189"/>
            <ac:picMk id="6" creationId="{A152FF16-0EEC-4485-8A3C-113A6E851BB6}"/>
          </ac:picMkLst>
        </pc:picChg>
        <pc:picChg chg="del">
          <ac:chgData name="d'Agostino, Ciro" userId="522b68d4-162f-4dc7-a4d9-e6a12496a8af" providerId="ADAL" clId="{91DC7BC1-37CF-4D96-A28F-434F86C0A6B3}" dt="2022-06-01T15:54:51.508" v="226" actId="478"/>
          <ac:picMkLst>
            <pc:docMk/>
            <pc:sldMk cId="3917949898" sldId="2146847189"/>
            <ac:picMk id="7" creationId="{F52D8E9F-439E-4B60-9832-A0E5ECD0D772}"/>
          </ac:picMkLst>
        </pc:picChg>
        <pc:picChg chg="del">
          <ac:chgData name="d'Agostino, Ciro" userId="522b68d4-162f-4dc7-a4d9-e6a12496a8af" providerId="ADAL" clId="{91DC7BC1-37CF-4D96-A28F-434F86C0A6B3}" dt="2022-06-01T15:54:56.043" v="227" actId="478"/>
          <ac:picMkLst>
            <pc:docMk/>
            <pc:sldMk cId="3917949898" sldId="2146847189"/>
            <ac:picMk id="16" creationId="{CE0441B7-5251-48BE-A876-A2656B6063DE}"/>
          </ac:picMkLst>
        </pc:picChg>
        <pc:picChg chg="del">
          <ac:chgData name="d'Agostino, Ciro" userId="522b68d4-162f-4dc7-a4d9-e6a12496a8af" providerId="ADAL" clId="{91DC7BC1-37CF-4D96-A28F-434F86C0A6B3}" dt="2022-06-01T15:55:01.130" v="231" actId="478"/>
          <ac:picMkLst>
            <pc:docMk/>
            <pc:sldMk cId="3917949898" sldId="2146847189"/>
            <ac:picMk id="19" creationId="{8B3A5217-FC08-45B6-9178-273EC7EB538C}"/>
          </ac:picMkLst>
        </pc:picChg>
        <pc:picChg chg="add mod">
          <ac:chgData name="d'Agostino, Ciro" userId="522b68d4-162f-4dc7-a4d9-e6a12496a8af" providerId="ADAL" clId="{91DC7BC1-37CF-4D96-A28F-434F86C0A6B3}" dt="2022-06-01T15:56:20.889" v="243" actId="1076"/>
          <ac:picMkLst>
            <pc:docMk/>
            <pc:sldMk cId="3917949898" sldId="2146847189"/>
            <ac:picMk id="65" creationId="{CCC753BF-2A14-477D-83AA-2387452A59A9}"/>
          </ac:picMkLst>
        </pc:picChg>
        <pc:picChg chg="add mod">
          <ac:chgData name="d'Agostino, Ciro" userId="522b68d4-162f-4dc7-a4d9-e6a12496a8af" providerId="ADAL" clId="{91DC7BC1-37CF-4D96-A28F-434F86C0A6B3}" dt="2022-06-01T15:56:33.130" v="245" actId="1076"/>
          <ac:picMkLst>
            <pc:docMk/>
            <pc:sldMk cId="3917949898" sldId="2146847189"/>
            <ac:picMk id="70" creationId="{2FC2491D-A387-4D0A-AEBE-76B20382E437}"/>
          </ac:picMkLst>
        </pc:picChg>
        <pc:picChg chg="del">
          <ac:chgData name="d'Agostino, Ciro" userId="522b68d4-162f-4dc7-a4d9-e6a12496a8af" providerId="ADAL" clId="{91DC7BC1-37CF-4D96-A28F-434F86C0A6B3}" dt="2022-06-01T15:54:58.860" v="228" actId="478"/>
          <ac:picMkLst>
            <pc:docMk/>
            <pc:sldMk cId="3917949898" sldId="2146847189"/>
            <ac:picMk id="80" creationId="{63AC59DB-C2A5-475D-90DE-1A7AE1669068}"/>
          </ac:picMkLst>
        </pc:picChg>
        <pc:picChg chg="add del mod">
          <ac:chgData name="d'Agostino, Ciro" userId="522b68d4-162f-4dc7-a4d9-e6a12496a8af" providerId="ADAL" clId="{91DC7BC1-37CF-4D96-A28F-434F86C0A6B3}" dt="2022-06-01T15:56:55.021" v="248" actId="478"/>
          <ac:picMkLst>
            <pc:docMk/>
            <pc:sldMk cId="3917949898" sldId="2146847189"/>
            <ac:picMk id="87" creationId="{BB165F91-70F3-41F0-8719-0C680F85142B}"/>
          </ac:picMkLst>
        </pc:picChg>
        <pc:picChg chg="add del mod">
          <ac:chgData name="d'Agostino, Ciro" userId="522b68d4-162f-4dc7-a4d9-e6a12496a8af" providerId="ADAL" clId="{91DC7BC1-37CF-4D96-A28F-434F86C0A6B3}" dt="2022-06-01T16:03:07.056" v="267" actId="478"/>
          <ac:picMkLst>
            <pc:docMk/>
            <pc:sldMk cId="3917949898" sldId="2146847189"/>
            <ac:picMk id="97" creationId="{6352A337-6016-41DC-BA52-46AAD67820AC}"/>
          </ac:picMkLst>
        </pc:picChg>
        <pc:picChg chg="add mod modCrop">
          <ac:chgData name="d'Agostino, Ciro" userId="522b68d4-162f-4dc7-a4d9-e6a12496a8af" providerId="ADAL" clId="{91DC7BC1-37CF-4D96-A28F-434F86C0A6B3}" dt="2022-06-01T16:02:52.965" v="264" actId="1076"/>
          <ac:picMkLst>
            <pc:docMk/>
            <pc:sldMk cId="3917949898" sldId="2146847189"/>
            <ac:picMk id="100" creationId="{BA91843B-FE9C-4E76-A1CD-F8FB3CDB30F4}"/>
          </ac:picMkLst>
        </pc:picChg>
        <pc:picChg chg="add mod">
          <ac:chgData name="d'Agostino, Ciro" userId="522b68d4-162f-4dc7-a4d9-e6a12496a8af" providerId="ADAL" clId="{91DC7BC1-37CF-4D96-A28F-434F86C0A6B3}" dt="2022-06-01T16:03:04.693" v="266" actId="1076"/>
          <ac:picMkLst>
            <pc:docMk/>
            <pc:sldMk cId="3917949898" sldId="2146847189"/>
            <ac:picMk id="101" creationId="{CE2DDB09-D71A-4160-994A-214BEB1C0859}"/>
          </ac:picMkLst>
        </pc:picChg>
        <pc:picChg chg="del">
          <ac:chgData name="d'Agostino, Ciro" userId="522b68d4-162f-4dc7-a4d9-e6a12496a8af" providerId="ADAL" clId="{91DC7BC1-37CF-4D96-A28F-434F86C0A6B3}" dt="2022-06-01T15:55:00.360" v="230" actId="478"/>
          <ac:picMkLst>
            <pc:docMk/>
            <pc:sldMk cId="3917949898" sldId="2146847189"/>
            <ac:picMk id="103" creationId="{79088F88-97A8-4CA0-8234-9A2AF1FC711B}"/>
          </ac:picMkLst>
        </pc:picChg>
        <pc:picChg chg="del">
          <ac:chgData name="d'Agostino, Ciro" userId="522b68d4-162f-4dc7-a4d9-e6a12496a8af" providerId="ADAL" clId="{91DC7BC1-37CF-4D96-A28F-434F86C0A6B3}" dt="2022-06-01T15:54:59.746" v="229" actId="478"/>
          <ac:picMkLst>
            <pc:docMk/>
            <pc:sldMk cId="3917949898" sldId="2146847189"/>
            <ac:picMk id="105" creationId="{94699B08-8908-4993-818D-804D98CEB4A7}"/>
          </ac:picMkLst>
        </pc:picChg>
        <pc:picChg chg="del">
          <ac:chgData name="d'Agostino, Ciro" userId="522b68d4-162f-4dc7-a4d9-e6a12496a8af" providerId="ADAL" clId="{91DC7BC1-37CF-4D96-A28F-434F86C0A6B3}" dt="2022-06-01T15:55:01.745" v="232" actId="478"/>
          <ac:picMkLst>
            <pc:docMk/>
            <pc:sldMk cId="3917949898" sldId="2146847189"/>
            <ac:picMk id="106" creationId="{9B805D79-E3EF-4409-8120-40317B5125C1}"/>
          </ac:picMkLst>
        </pc:picChg>
      </pc:sldChg>
      <pc:sldChg chg="add del">
        <pc:chgData name="d'Agostino, Ciro" userId="522b68d4-162f-4dc7-a4d9-e6a12496a8af" providerId="ADAL" clId="{91DC7BC1-37CF-4D96-A28F-434F86C0A6B3}" dt="2022-06-01T15:54:28.314" v="216" actId="2890"/>
        <pc:sldMkLst>
          <pc:docMk/>
          <pc:sldMk cId="4065730782" sldId="2146847190"/>
        </pc:sldMkLst>
      </pc:sldChg>
    </pc:docChg>
  </pc:docChgLst>
  <pc:docChgLst>
    <pc:chgData name="De Marinis, Roberta V." userId="dc24b251-f01b-455d-bf89-e2be86f657a2" providerId="ADAL" clId="{2599F9E7-E9F1-4352-A1E0-11CB7179B88E}"/>
    <pc:docChg chg="undo custSel addSld delSld modSld sldOrd modSection">
      <pc:chgData name="De Marinis, Roberta V." userId="dc24b251-f01b-455d-bf89-e2be86f657a2" providerId="ADAL" clId="{2599F9E7-E9F1-4352-A1E0-11CB7179B88E}" dt="2022-07-08T09:49:08.389" v="2943" actId="1076"/>
      <pc:docMkLst>
        <pc:docMk/>
      </pc:docMkLst>
      <pc:sldChg chg="addSp modSp mod">
        <pc:chgData name="De Marinis, Roberta V." userId="dc24b251-f01b-455d-bf89-e2be86f657a2" providerId="ADAL" clId="{2599F9E7-E9F1-4352-A1E0-11CB7179B88E}" dt="2022-07-08T09:13:39.336" v="2919" actId="164"/>
        <pc:sldMkLst>
          <pc:docMk/>
          <pc:sldMk cId="757528014" sldId="2146846844"/>
        </pc:sldMkLst>
        <pc:spChg chg="mod">
          <ac:chgData name="De Marinis, Roberta V." userId="dc24b251-f01b-455d-bf89-e2be86f657a2" providerId="ADAL" clId="{2599F9E7-E9F1-4352-A1E0-11CB7179B88E}" dt="2022-07-08T09:13:39.336" v="2919" actId="164"/>
          <ac:spMkLst>
            <pc:docMk/>
            <pc:sldMk cId="757528014" sldId="2146846844"/>
            <ac:spMk id="33" creationId="{17018B9C-1B3C-4999-8005-150EDB08B18A}"/>
          </ac:spMkLst>
        </pc:spChg>
        <pc:spChg chg="mod">
          <ac:chgData name="De Marinis, Roberta V." userId="dc24b251-f01b-455d-bf89-e2be86f657a2" providerId="ADAL" clId="{2599F9E7-E9F1-4352-A1E0-11CB7179B88E}" dt="2022-07-08T09:13:32.279" v="2918" actId="1076"/>
          <ac:spMkLst>
            <pc:docMk/>
            <pc:sldMk cId="757528014" sldId="2146846844"/>
            <ac:spMk id="74" creationId="{A4A58B1E-F975-4441-AB13-2EFCDBA794FC}"/>
          </ac:spMkLst>
        </pc:spChg>
        <pc:spChg chg="mod">
          <ac:chgData name="De Marinis, Roberta V." userId="dc24b251-f01b-455d-bf89-e2be86f657a2" providerId="ADAL" clId="{2599F9E7-E9F1-4352-A1E0-11CB7179B88E}" dt="2022-07-08T09:13:39.336" v="2919" actId="164"/>
          <ac:spMkLst>
            <pc:docMk/>
            <pc:sldMk cId="757528014" sldId="2146846844"/>
            <ac:spMk id="75" creationId="{A19375EC-D16A-4620-9F6A-95E43005FD1C}"/>
          </ac:spMkLst>
        </pc:spChg>
        <pc:grpChg chg="add mod">
          <ac:chgData name="De Marinis, Roberta V." userId="dc24b251-f01b-455d-bf89-e2be86f657a2" providerId="ADAL" clId="{2599F9E7-E9F1-4352-A1E0-11CB7179B88E}" dt="2022-07-08T09:13:39.336" v="2919" actId="164"/>
          <ac:grpSpMkLst>
            <pc:docMk/>
            <pc:sldMk cId="757528014" sldId="2146846844"/>
            <ac:grpSpMk id="7" creationId="{54FAE338-321E-5C95-4952-2EB9C417ACDF}"/>
          </ac:grpSpMkLst>
        </pc:grpChg>
        <pc:grpChg chg="mod">
          <ac:chgData name="De Marinis, Roberta V." userId="dc24b251-f01b-455d-bf89-e2be86f657a2" providerId="ADAL" clId="{2599F9E7-E9F1-4352-A1E0-11CB7179B88E}" dt="2022-07-08T09:13:39.336" v="2919" actId="164"/>
          <ac:grpSpMkLst>
            <pc:docMk/>
            <pc:sldMk cId="757528014" sldId="2146846844"/>
            <ac:grpSpMk id="12" creationId="{76E1025E-FAAE-4DD9-B07F-E9654E3DAE39}"/>
          </ac:grpSpMkLst>
        </pc:grpChg>
        <pc:grpChg chg="mod">
          <ac:chgData name="De Marinis, Roberta V." userId="dc24b251-f01b-455d-bf89-e2be86f657a2" providerId="ADAL" clId="{2599F9E7-E9F1-4352-A1E0-11CB7179B88E}" dt="2022-07-08T09:13:39.336" v="2919" actId="164"/>
          <ac:grpSpMkLst>
            <pc:docMk/>
            <pc:sldMk cId="757528014" sldId="2146846844"/>
            <ac:grpSpMk id="13" creationId="{C176E95A-9F92-497E-921E-69EB49E3BF15}"/>
          </ac:grpSpMkLst>
        </pc:grpChg>
        <pc:picChg chg="mod">
          <ac:chgData name="De Marinis, Roberta V." userId="dc24b251-f01b-455d-bf89-e2be86f657a2" providerId="ADAL" clId="{2599F9E7-E9F1-4352-A1E0-11CB7179B88E}" dt="2022-07-08T09:13:39.336" v="2919" actId="164"/>
          <ac:picMkLst>
            <pc:docMk/>
            <pc:sldMk cId="757528014" sldId="2146846844"/>
            <ac:picMk id="8" creationId="{791C9C64-E513-4139-AD82-B5A7F2D015A2}"/>
          </ac:picMkLst>
        </pc:picChg>
        <pc:picChg chg="mod ord">
          <ac:chgData name="De Marinis, Roberta V." userId="dc24b251-f01b-455d-bf89-e2be86f657a2" providerId="ADAL" clId="{2599F9E7-E9F1-4352-A1E0-11CB7179B88E}" dt="2022-07-08T09:13:39.336" v="2919" actId="164"/>
          <ac:picMkLst>
            <pc:docMk/>
            <pc:sldMk cId="757528014" sldId="2146846844"/>
            <ac:picMk id="15" creationId="{21332F79-478C-43E6-98CF-8B9B0D799F66}"/>
          </ac:picMkLst>
        </pc:picChg>
        <pc:picChg chg="mod ord">
          <ac:chgData name="De Marinis, Roberta V." userId="dc24b251-f01b-455d-bf89-e2be86f657a2" providerId="ADAL" clId="{2599F9E7-E9F1-4352-A1E0-11CB7179B88E}" dt="2022-07-08T09:13:39.336" v="2919" actId="164"/>
          <ac:picMkLst>
            <pc:docMk/>
            <pc:sldMk cId="757528014" sldId="2146846844"/>
            <ac:picMk id="39" creationId="{966F7FA7-D967-4F18-B9BA-B8D14A3496EB}"/>
          </ac:picMkLst>
        </pc:picChg>
        <pc:picChg chg="mod">
          <ac:chgData name="De Marinis, Roberta V." userId="dc24b251-f01b-455d-bf89-e2be86f657a2" providerId="ADAL" clId="{2599F9E7-E9F1-4352-A1E0-11CB7179B88E}" dt="2022-07-08T09:13:39.336" v="2919" actId="164"/>
          <ac:picMkLst>
            <pc:docMk/>
            <pc:sldMk cId="757528014" sldId="2146846844"/>
            <ac:picMk id="65" creationId="{D3B0B1CD-DB69-4363-88AA-920B49C1FEC3}"/>
          </ac:picMkLst>
        </pc:picChg>
        <pc:picChg chg="mod">
          <ac:chgData name="De Marinis, Roberta V." userId="dc24b251-f01b-455d-bf89-e2be86f657a2" providerId="ADAL" clId="{2599F9E7-E9F1-4352-A1E0-11CB7179B88E}" dt="2022-07-08T09:13:39.336" v="2919" actId="164"/>
          <ac:picMkLst>
            <pc:docMk/>
            <pc:sldMk cId="757528014" sldId="2146846844"/>
            <ac:picMk id="67" creationId="{468C3976-FBC6-4AC9-88B2-9BB08A9A88AB}"/>
          </ac:picMkLst>
        </pc:picChg>
        <pc:picChg chg="mod">
          <ac:chgData name="De Marinis, Roberta V." userId="dc24b251-f01b-455d-bf89-e2be86f657a2" providerId="ADAL" clId="{2599F9E7-E9F1-4352-A1E0-11CB7179B88E}" dt="2022-07-08T09:13:39.336" v="2919" actId="164"/>
          <ac:picMkLst>
            <pc:docMk/>
            <pc:sldMk cId="757528014" sldId="2146846844"/>
            <ac:picMk id="69" creationId="{337A650E-C6C6-450B-8C20-D5A6DBE7FFA4}"/>
          </ac:picMkLst>
        </pc:picChg>
        <pc:picChg chg="mod ord">
          <ac:chgData name="De Marinis, Roberta V." userId="dc24b251-f01b-455d-bf89-e2be86f657a2" providerId="ADAL" clId="{2599F9E7-E9F1-4352-A1E0-11CB7179B88E}" dt="2022-07-08T09:13:39.336" v="2919" actId="164"/>
          <ac:picMkLst>
            <pc:docMk/>
            <pc:sldMk cId="757528014" sldId="2146846844"/>
            <ac:picMk id="82" creationId="{3CDF8315-B0FF-4445-B38D-B438844AFF33}"/>
          </ac:picMkLst>
        </pc:picChg>
        <pc:picChg chg="mod ord">
          <ac:chgData name="De Marinis, Roberta V." userId="dc24b251-f01b-455d-bf89-e2be86f657a2" providerId="ADAL" clId="{2599F9E7-E9F1-4352-A1E0-11CB7179B88E}" dt="2022-07-08T09:13:39.336" v="2919" actId="164"/>
          <ac:picMkLst>
            <pc:docMk/>
            <pc:sldMk cId="757528014" sldId="2146846844"/>
            <ac:picMk id="83" creationId="{302B259A-1BCB-4A20-A454-B33768F46613}"/>
          </ac:picMkLst>
        </pc:picChg>
      </pc:sldChg>
      <pc:sldChg chg="addSp delSp modSp mod ord">
        <pc:chgData name="De Marinis, Roberta V." userId="dc24b251-f01b-455d-bf89-e2be86f657a2" providerId="ADAL" clId="{2599F9E7-E9F1-4352-A1E0-11CB7179B88E}" dt="2022-07-08T09:04:10.488" v="2864" actId="164"/>
        <pc:sldMkLst>
          <pc:docMk/>
          <pc:sldMk cId="1146221580" sldId="2146846865"/>
        </pc:sldMkLst>
        <pc:spChg chg="del">
          <ac:chgData name="De Marinis, Roberta V." userId="dc24b251-f01b-455d-bf89-e2be86f657a2" providerId="ADAL" clId="{2599F9E7-E9F1-4352-A1E0-11CB7179B88E}" dt="2022-06-23T16:14:33.790" v="2146" actId="478"/>
          <ac:spMkLst>
            <pc:docMk/>
            <pc:sldMk cId="1146221580" sldId="2146846865"/>
            <ac:spMk id="7" creationId="{95B5AC15-C457-44EF-8523-E78422A2825B}"/>
          </ac:spMkLst>
        </pc:spChg>
        <pc:grpChg chg="add mod">
          <ac:chgData name="De Marinis, Roberta V." userId="dc24b251-f01b-455d-bf89-e2be86f657a2" providerId="ADAL" clId="{2599F9E7-E9F1-4352-A1E0-11CB7179B88E}" dt="2022-07-08T09:04:10.488" v="2864" actId="164"/>
          <ac:grpSpMkLst>
            <pc:docMk/>
            <pc:sldMk cId="1146221580" sldId="2146846865"/>
            <ac:grpSpMk id="3" creationId="{CD826B4E-3F3D-D2BB-1AA6-5F93244C3ED0}"/>
          </ac:grpSpMkLst>
        </pc:grpChg>
        <pc:grpChg chg="mod">
          <ac:chgData name="De Marinis, Roberta V." userId="dc24b251-f01b-455d-bf89-e2be86f657a2" providerId="ADAL" clId="{2599F9E7-E9F1-4352-A1E0-11CB7179B88E}" dt="2022-07-08T09:04:10.488" v="2864" actId="164"/>
          <ac:grpSpMkLst>
            <pc:docMk/>
            <pc:sldMk cId="1146221580" sldId="2146846865"/>
            <ac:grpSpMk id="80" creationId="{31485865-8D95-42A9-BD3E-0E46A740EA09}"/>
          </ac:grpSpMkLst>
        </pc:grpChg>
        <pc:grpChg chg="mod">
          <ac:chgData name="De Marinis, Roberta V." userId="dc24b251-f01b-455d-bf89-e2be86f657a2" providerId="ADAL" clId="{2599F9E7-E9F1-4352-A1E0-11CB7179B88E}" dt="2022-07-08T09:04:10.488" v="2864" actId="164"/>
          <ac:grpSpMkLst>
            <pc:docMk/>
            <pc:sldMk cId="1146221580" sldId="2146846865"/>
            <ac:grpSpMk id="86" creationId="{6D07746B-2DD8-41BB-BE25-68F520C9AA43}"/>
          </ac:grpSpMkLst>
        </pc:grpChg>
        <pc:grpChg chg="mod">
          <ac:chgData name="De Marinis, Roberta V." userId="dc24b251-f01b-455d-bf89-e2be86f657a2" providerId="ADAL" clId="{2599F9E7-E9F1-4352-A1E0-11CB7179B88E}" dt="2022-07-08T09:04:10.488" v="2864" actId="164"/>
          <ac:grpSpMkLst>
            <pc:docMk/>
            <pc:sldMk cId="1146221580" sldId="2146846865"/>
            <ac:grpSpMk id="92" creationId="{A7F805FB-9BA3-47B3-9A34-C27E0C26B049}"/>
          </ac:grpSpMkLst>
        </pc:grpChg>
        <pc:grpChg chg="mod">
          <ac:chgData name="De Marinis, Roberta V." userId="dc24b251-f01b-455d-bf89-e2be86f657a2" providerId="ADAL" clId="{2599F9E7-E9F1-4352-A1E0-11CB7179B88E}" dt="2022-07-08T09:04:10.488" v="2864" actId="164"/>
          <ac:grpSpMkLst>
            <pc:docMk/>
            <pc:sldMk cId="1146221580" sldId="2146846865"/>
            <ac:grpSpMk id="98" creationId="{984035D6-9086-4CBD-8DA8-DE800D75438B}"/>
          </ac:grpSpMkLst>
        </pc:grpChg>
        <pc:grpChg chg="mod">
          <ac:chgData name="De Marinis, Roberta V." userId="dc24b251-f01b-455d-bf89-e2be86f657a2" providerId="ADAL" clId="{2599F9E7-E9F1-4352-A1E0-11CB7179B88E}" dt="2022-07-08T09:04:10.488" v="2864" actId="164"/>
          <ac:grpSpMkLst>
            <pc:docMk/>
            <pc:sldMk cId="1146221580" sldId="2146846865"/>
            <ac:grpSpMk id="104" creationId="{410E012A-3D54-4E63-AB41-1F855111EBA2}"/>
          </ac:grpSpMkLst>
        </pc:grpChg>
        <pc:picChg chg="del">
          <ac:chgData name="De Marinis, Roberta V." userId="dc24b251-f01b-455d-bf89-e2be86f657a2" providerId="ADAL" clId="{2599F9E7-E9F1-4352-A1E0-11CB7179B88E}" dt="2022-06-23T16:13:55.643" v="2133" actId="478"/>
          <ac:picMkLst>
            <pc:docMk/>
            <pc:sldMk cId="1146221580" sldId="2146846865"/>
            <ac:picMk id="3" creationId="{D553ACD3-34E2-42B9-A560-9DCA8915960F}"/>
          </ac:picMkLst>
        </pc:picChg>
        <pc:picChg chg="mod">
          <ac:chgData name="De Marinis, Roberta V." userId="dc24b251-f01b-455d-bf89-e2be86f657a2" providerId="ADAL" clId="{2599F9E7-E9F1-4352-A1E0-11CB7179B88E}" dt="2022-07-08T09:04:10.488" v="2864" actId="164"/>
          <ac:picMkLst>
            <pc:docMk/>
            <pc:sldMk cId="1146221580" sldId="2146846865"/>
            <ac:picMk id="5" creationId="{ECCFDFA4-9901-4422-854A-5D9A9A239B38}"/>
          </ac:picMkLst>
        </pc:picChg>
        <pc:picChg chg="add mod modCrop">
          <ac:chgData name="De Marinis, Roberta V." userId="dc24b251-f01b-455d-bf89-e2be86f657a2" providerId="ADAL" clId="{2599F9E7-E9F1-4352-A1E0-11CB7179B88E}" dt="2022-07-08T09:04:10.488" v="2864" actId="164"/>
          <ac:picMkLst>
            <pc:docMk/>
            <pc:sldMk cId="1146221580" sldId="2146846865"/>
            <ac:picMk id="6" creationId="{FB087B16-6E83-C950-BA2A-9F88BBD30CD7}"/>
          </ac:picMkLst>
        </pc:picChg>
        <pc:picChg chg="del">
          <ac:chgData name="De Marinis, Roberta V." userId="dc24b251-f01b-455d-bf89-e2be86f657a2" providerId="ADAL" clId="{2599F9E7-E9F1-4352-A1E0-11CB7179B88E}" dt="2022-06-23T11:47:58.260" v="192" actId="478"/>
          <ac:picMkLst>
            <pc:docMk/>
            <pc:sldMk cId="1146221580" sldId="2146846865"/>
            <ac:picMk id="8" creationId="{AA8201BF-EAA4-B318-4902-08FDFB8DE2A8}"/>
          </ac:picMkLst>
        </pc:picChg>
        <pc:picChg chg="mod">
          <ac:chgData name="De Marinis, Roberta V." userId="dc24b251-f01b-455d-bf89-e2be86f657a2" providerId="ADAL" clId="{2599F9E7-E9F1-4352-A1E0-11CB7179B88E}" dt="2022-07-08T09:04:10.488" v="2864" actId="164"/>
          <ac:picMkLst>
            <pc:docMk/>
            <pc:sldMk cId="1146221580" sldId="2146846865"/>
            <ac:picMk id="9" creationId="{DCCFD050-2024-4C62-8DDB-C67B0764148B}"/>
          </ac:picMkLst>
        </pc:picChg>
        <pc:picChg chg="mod">
          <ac:chgData name="De Marinis, Roberta V." userId="dc24b251-f01b-455d-bf89-e2be86f657a2" providerId="ADAL" clId="{2599F9E7-E9F1-4352-A1E0-11CB7179B88E}" dt="2022-07-08T09:04:10.488" v="2864" actId="164"/>
          <ac:picMkLst>
            <pc:docMk/>
            <pc:sldMk cId="1146221580" sldId="2146846865"/>
            <ac:picMk id="10" creationId="{1EAB1297-4F6C-4F86-9EF3-331733515854}"/>
          </ac:picMkLst>
        </pc:picChg>
        <pc:picChg chg="add mod modCrop">
          <ac:chgData name="De Marinis, Roberta V." userId="dc24b251-f01b-455d-bf89-e2be86f657a2" providerId="ADAL" clId="{2599F9E7-E9F1-4352-A1E0-11CB7179B88E}" dt="2022-07-08T09:04:10.488" v="2864" actId="164"/>
          <ac:picMkLst>
            <pc:docMk/>
            <pc:sldMk cId="1146221580" sldId="2146846865"/>
            <ac:picMk id="12" creationId="{C7560E9B-35C1-D09E-07A5-CC8AC1B92138}"/>
          </ac:picMkLst>
        </pc:picChg>
        <pc:picChg chg="mod">
          <ac:chgData name="De Marinis, Roberta V." userId="dc24b251-f01b-455d-bf89-e2be86f657a2" providerId="ADAL" clId="{2599F9E7-E9F1-4352-A1E0-11CB7179B88E}" dt="2022-07-08T09:04:10.488" v="2864" actId="164"/>
          <ac:picMkLst>
            <pc:docMk/>
            <pc:sldMk cId="1146221580" sldId="2146846865"/>
            <ac:picMk id="33" creationId="{2DA8FC5D-A879-4892-85DE-6BF6E93860ED}"/>
          </ac:picMkLst>
        </pc:picChg>
        <pc:picChg chg="mod">
          <ac:chgData name="De Marinis, Roberta V." userId="dc24b251-f01b-455d-bf89-e2be86f657a2" providerId="ADAL" clId="{2599F9E7-E9F1-4352-A1E0-11CB7179B88E}" dt="2022-07-08T09:04:10.488" v="2864" actId="164"/>
          <ac:picMkLst>
            <pc:docMk/>
            <pc:sldMk cId="1146221580" sldId="2146846865"/>
            <ac:picMk id="63" creationId="{CF9F871C-F9AD-4422-B5B4-6EEA37CBFF38}"/>
          </ac:picMkLst>
        </pc:picChg>
        <pc:picChg chg="mod">
          <ac:chgData name="De Marinis, Roberta V." userId="dc24b251-f01b-455d-bf89-e2be86f657a2" providerId="ADAL" clId="{2599F9E7-E9F1-4352-A1E0-11CB7179B88E}" dt="2022-07-08T09:04:10.488" v="2864" actId="164"/>
          <ac:picMkLst>
            <pc:docMk/>
            <pc:sldMk cId="1146221580" sldId="2146846865"/>
            <ac:picMk id="65" creationId="{13CBBE3D-20EB-4019-8C85-6439A8213D0F}"/>
          </ac:picMkLst>
        </pc:picChg>
        <pc:picChg chg="mod">
          <ac:chgData name="De Marinis, Roberta V." userId="dc24b251-f01b-455d-bf89-e2be86f657a2" providerId="ADAL" clId="{2599F9E7-E9F1-4352-A1E0-11CB7179B88E}" dt="2022-07-08T09:04:10.488" v="2864" actId="164"/>
          <ac:picMkLst>
            <pc:docMk/>
            <pc:sldMk cId="1146221580" sldId="2146846865"/>
            <ac:picMk id="67" creationId="{14DC715E-C5EF-4805-B8E2-AF8C7B95B90D}"/>
          </ac:picMkLst>
        </pc:picChg>
        <pc:picChg chg="mod">
          <ac:chgData name="De Marinis, Roberta V." userId="dc24b251-f01b-455d-bf89-e2be86f657a2" providerId="ADAL" clId="{2599F9E7-E9F1-4352-A1E0-11CB7179B88E}" dt="2022-07-08T09:04:10.488" v="2864" actId="164"/>
          <ac:picMkLst>
            <pc:docMk/>
            <pc:sldMk cId="1146221580" sldId="2146846865"/>
            <ac:picMk id="69" creationId="{F104B72D-1F5B-4DD5-A335-26DEF8D94ECA}"/>
          </ac:picMkLst>
        </pc:picChg>
        <pc:picChg chg="mod">
          <ac:chgData name="De Marinis, Roberta V." userId="dc24b251-f01b-455d-bf89-e2be86f657a2" providerId="ADAL" clId="{2599F9E7-E9F1-4352-A1E0-11CB7179B88E}" dt="2022-07-08T09:04:10.488" v="2864" actId="164"/>
          <ac:picMkLst>
            <pc:docMk/>
            <pc:sldMk cId="1146221580" sldId="2146846865"/>
            <ac:picMk id="75" creationId="{B757EA94-EC6E-49C1-B09D-14CCD21E4671}"/>
          </ac:picMkLst>
        </pc:picChg>
        <pc:picChg chg="mod">
          <ac:chgData name="De Marinis, Roberta V." userId="dc24b251-f01b-455d-bf89-e2be86f657a2" providerId="ADAL" clId="{2599F9E7-E9F1-4352-A1E0-11CB7179B88E}" dt="2022-07-08T09:04:10.488" v="2864" actId="164"/>
          <ac:picMkLst>
            <pc:docMk/>
            <pc:sldMk cId="1146221580" sldId="2146846865"/>
            <ac:picMk id="76" creationId="{AFDF235C-5FCD-45A8-B1D3-1503D2045798}"/>
          </ac:picMkLst>
        </pc:picChg>
        <pc:picChg chg="mod">
          <ac:chgData name="De Marinis, Roberta V." userId="dc24b251-f01b-455d-bf89-e2be86f657a2" providerId="ADAL" clId="{2599F9E7-E9F1-4352-A1E0-11CB7179B88E}" dt="2022-07-08T09:04:10.488" v="2864" actId="164"/>
          <ac:picMkLst>
            <pc:docMk/>
            <pc:sldMk cId="1146221580" sldId="2146846865"/>
            <ac:picMk id="78" creationId="{59319484-85B7-41CE-8F7B-160E910E8CCF}"/>
          </ac:picMkLst>
        </pc:picChg>
        <pc:picChg chg="mod">
          <ac:chgData name="De Marinis, Roberta V." userId="dc24b251-f01b-455d-bf89-e2be86f657a2" providerId="ADAL" clId="{2599F9E7-E9F1-4352-A1E0-11CB7179B88E}" dt="2022-07-08T09:04:10.488" v="2864" actId="164"/>
          <ac:picMkLst>
            <pc:docMk/>
            <pc:sldMk cId="1146221580" sldId="2146846865"/>
            <ac:picMk id="79" creationId="{94E860E1-A03D-2F51-7117-61D580FAF714}"/>
          </ac:picMkLst>
        </pc:picChg>
        <pc:picChg chg="mod">
          <ac:chgData name="De Marinis, Roberta V." userId="dc24b251-f01b-455d-bf89-e2be86f657a2" providerId="ADAL" clId="{2599F9E7-E9F1-4352-A1E0-11CB7179B88E}" dt="2022-07-08T09:04:10.488" v="2864" actId="164"/>
          <ac:picMkLst>
            <pc:docMk/>
            <pc:sldMk cId="1146221580" sldId="2146846865"/>
            <ac:picMk id="85" creationId="{58A887BB-4E2A-4D3C-9A9B-E0A1C8741468}"/>
          </ac:picMkLst>
        </pc:picChg>
        <pc:picChg chg="mod">
          <ac:chgData name="De Marinis, Roberta V." userId="dc24b251-f01b-455d-bf89-e2be86f657a2" providerId="ADAL" clId="{2599F9E7-E9F1-4352-A1E0-11CB7179B88E}" dt="2022-07-08T09:04:10.488" v="2864" actId="164"/>
          <ac:picMkLst>
            <pc:docMk/>
            <pc:sldMk cId="1146221580" sldId="2146846865"/>
            <ac:picMk id="91" creationId="{157CFF41-0324-46D5-BF09-A5FFD4B91AC3}"/>
          </ac:picMkLst>
        </pc:picChg>
        <pc:picChg chg="mod">
          <ac:chgData name="De Marinis, Roberta V." userId="dc24b251-f01b-455d-bf89-e2be86f657a2" providerId="ADAL" clId="{2599F9E7-E9F1-4352-A1E0-11CB7179B88E}" dt="2022-07-08T09:04:10.488" v="2864" actId="164"/>
          <ac:picMkLst>
            <pc:docMk/>
            <pc:sldMk cId="1146221580" sldId="2146846865"/>
            <ac:picMk id="97" creationId="{85A602BB-1218-470B-8AE1-8A921132A6D4}"/>
          </ac:picMkLst>
        </pc:picChg>
        <pc:picChg chg="mod modCrop">
          <ac:chgData name="De Marinis, Roberta V." userId="dc24b251-f01b-455d-bf89-e2be86f657a2" providerId="ADAL" clId="{2599F9E7-E9F1-4352-A1E0-11CB7179B88E}" dt="2022-07-08T09:04:10.488" v="2864" actId="164"/>
          <ac:picMkLst>
            <pc:docMk/>
            <pc:sldMk cId="1146221580" sldId="2146846865"/>
            <ac:picMk id="103" creationId="{C6ED571B-F4A1-B93F-EE87-B9EF50746514}"/>
          </ac:picMkLst>
        </pc:picChg>
        <pc:picChg chg="mod">
          <ac:chgData name="De Marinis, Roberta V." userId="dc24b251-f01b-455d-bf89-e2be86f657a2" providerId="ADAL" clId="{2599F9E7-E9F1-4352-A1E0-11CB7179B88E}" dt="2022-07-08T09:04:10.488" v="2864" actId="164"/>
          <ac:picMkLst>
            <pc:docMk/>
            <pc:sldMk cId="1146221580" sldId="2146846865"/>
            <ac:picMk id="109" creationId="{86B0FC9C-372B-4175-9033-FD9178BFFED1}"/>
          </ac:picMkLst>
        </pc:picChg>
        <pc:picChg chg="mod">
          <ac:chgData name="De Marinis, Roberta V." userId="dc24b251-f01b-455d-bf89-e2be86f657a2" providerId="ADAL" clId="{2599F9E7-E9F1-4352-A1E0-11CB7179B88E}" dt="2022-07-08T09:04:10.488" v="2864" actId="164"/>
          <ac:picMkLst>
            <pc:docMk/>
            <pc:sldMk cId="1146221580" sldId="2146846865"/>
            <ac:picMk id="112" creationId="{9983A308-3D5F-4458-A97F-0448AAC45D3A}"/>
          </ac:picMkLst>
        </pc:picChg>
        <pc:picChg chg="mod">
          <ac:chgData name="De Marinis, Roberta V." userId="dc24b251-f01b-455d-bf89-e2be86f657a2" providerId="ADAL" clId="{2599F9E7-E9F1-4352-A1E0-11CB7179B88E}" dt="2022-07-08T09:04:10.488" v="2864" actId="164"/>
          <ac:picMkLst>
            <pc:docMk/>
            <pc:sldMk cId="1146221580" sldId="2146846865"/>
            <ac:picMk id="120" creationId="{5B8B22D2-2B59-43BA-90F4-3108054ED4D3}"/>
          </ac:picMkLst>
        </pc:picChg>
        <pc:cxnChg chg="mod">
          <ac:chgData name="De Marinis, Roberta V." userId="dc24b251-f01b-455d-bf89-e2be86f657a2" providerId="ADAL" clId="{2599F9E7-E9F1-4352-A1E0-11CB7179B88E}" dt="2022-07-08T09:04:10.488" v="2864" actId="164"/>
          <ac:cxnSpMkLst>
            <pc:docMk/>
            <pc:sldMk cId="1146221580" sldId="2146846865"/>
            <ac:cxnSpMk id="66" creationId="{FF26D5D3-E31B-40C3-AB38-5514A9EA2B84}"/>
          </ac:cxnSpMkLst>
        </pc:cxnChg>
      </pc:sldChg>
      <pc:sldChg chg="addSp delSp modSp mod">
        <pc:chgData name="De Marinis, Roberta V." userId="dc24b251-f01b-455d-bf89-e2be86f657a2" providerId="ADAL" clId="{2599F9E7-E9F1-4352-A1E0-11CB7179B88E}" dt="2022-07-08T09:06:36.314" v="2882" actId="164"/>
        <pc:sldMkLst>
          <pc:docMk/>
          <pc:sldMk cId="4129212682" sldId="2146846888"/>
        </pc:sldMkLst>
        <pc:spChg chg="mod">
          <ac:chgData name="De Marinis, Roberta V." userId="dc24b251-f01b-455d-bf89-e2be86f657a2" providerId="ADAL" clId="{2599F9E7-E9F1-4352-A1E0-11CB7179B88E}" dt="2022-07-08T09:05:58.695" v="2875" actId="164"/>
          <ac:spMkLst>
            <pc:docMk/>
            <pc:sldMk cId="4129212682" sldId="2146846888"/>
            <ac:spMk id="345" creationId="{3C1FD53C-FB24-4B5D-A826-728E1053FFF0}"/>
          </ac:spMkLst>
        </pc:spChg>
        <pc:spChg chg="mod">
          <ac:chgData name="De Marinis, Roberta V." userId="dc24b251-f01b-455d-bf89-e2be86f657a2" providerId="ADAL" clId="{2599F9E7-E9F1-4352-A1E0-11CB7179B88E}" dt="2022-07-08T09:05:58.695" v="2875" actId="164"/>
          <ac:spMkLst>
            <pc:docMk/>
            <pc:sldMk cId="4129212682" sldId="2146846888"/>
            <ac:spMk id="352" creationId="{BA22A225-8899-4AB3-8CD6-AADE15506068}"/>
          </ac:spMkLst>
        </pc:spChg>
        <pc:grpChg chg="add mod">
          <ac:chgData name="De Marinis, Roberta V." userId="dc24b251-f01b-455d-bf89-e2be86f657a2" providerId="ADAL" clId="{2599F9E7-E9F1-4352-A1E0-11CB7179B88E}" dt="2022-07-08T09:06:36.314" v="2882" actId="164"/>
          <ac:grpSpMkLst>
            <pc:docMk/>
            <pc:sldMk cId="4129212682" sldId="2146846888"/>
            <ac:grpSpMk id="2" creationId="{A5A2F0BE-91B9-F575-CCE9-FBC11700A1C5}"/>
          </ac:grpSpMkLst>
        </pc:grpChg>
        <pc:grpChg chg="add mod">
          <ac:chgData name="De Marinis, Roberta V." userId="dc24b251-f01b-455d-bf89-e2be86f657a2" providerId="ADAL" clId="{2599F9E7-E9F1-4352-A1E0-11CB7179B88E}" dt="2022-07-08T09:06:36.314" v="2882" actId="164"/>
          <ac:grpSpMkLst>
            <pc:docMk/>
            <pc:sldMk cId="4129212682" sldId="2146846888"/>
            <ac:grpSpMk id="6" creationId="{D7E0AC2A-4378-8A41-1555-02374E43BB43}"/>
          </ac:grpSpMkLst>
        </pc:grpChg>
        <pc:grpChg chg="mod">
          <ac:chgData name="De Marinis, Roberta V." userId="dc24b251-f01b-455d-bf89-e2be86f657a2" providerId="ADAL" clId="{2599F9E7-E9F1-4352-A1E0-11CB7179B88E}" dt="2022-07-08T09:05:58.695" v="2875" actId="164"/>
          <ac:grpSpMkLst>
            <pc:docMk/>
            <pc:sldMk cId="4129212682" sldId="2146846888"/>
            <ac:grpSpMk id="24" creationId="{DDB66614-E275-415F-9174-206667D42296}"/>
          </ac:grpSpMkLst>
        </pc:grpChg>
        <pc:grpChg chg="del">
          <ac:chgData name="De Marinis, Roberta V." userId="dc24b251-f01b-455d-bf89-e2be86f657a2" providerId="ADAL" clId="{2599F9E7-E9F1-4352-A1E0-11CB7179B88E}" dt="2022-07-08T09:06:21.025" v="2879" actId="478"/>
          <ac:grpSpMkLst>
            <pc:docMk/>
            <pc:sldMk cId="4129212682" sldId="2146846888"/>
            <ac:grpSpMk id="130" creationId="{DC48BA69-ECD5-4B1F-B314-C90C14E65BB0}"/>
          </ac:grpSpMkLst>
        </pc:grpChg>
        <pc:grpChg chg="mod">
          <ac:chgData name="De Marinis, Roberta V." userId="dc24b251-f01b-455d-bf89-e2be86f657a2" providerId="ADAL" clId="{2599F9E7-E9F1-4352-A1E0-11CB7179B88E}" dt="2022-07-08T09:05:58.695" v="2875" actId="164"/>
          <ac:grpSpMkLst>
            <pc:docMk/>
            <pc:sldMk cId="4129212682" sldId="2146846888"/>
            <ac:grpSpMk id="315" creationId="{AD3F30C4-715E-4945-8D49-BD2C8BB4B198}"/>
          </ac:grpSpMkLst>
        </pc:grpChg>
        <pc:grpChg chg="mod">
          <ac:chgData name="De Marinis, Roberta V." userId="dc24b251-f01b-455d-bf89-e2be86f657a2" providerId="ADAL" clId="{2599F9E7-E9F1-4352-A1E0-11CB7179B88E}" dt="2022-07-08T09:05:58.695" v="2875" actId="164"/>
          <ac:grpSpMkLst>
            <pc:docMk/>
            <pc:sldMk cId="4129212682" sldId="2146846888"/>
            <ac:grpSpMk id="319" creationId="{C4C7AA7B-8751-4F09-AB03-88EF9DA5E6FB}"/>
          </ac:grpSpMkLst>
        </pc:grpChg>
        <pc:grpChg chg="mod">
          <ac:chgData name="De Marinis, Roberta V." userId="dc24b251-f01b-455d-bf89-e2be86f657a2" providerId="ADAL" clId="{2599F9E7-E9F1-4352-A1E0-11CB7179B88E}" dt="2022-07-08T09:05:58.695" v="2875" actId="164"/>
          <ac:grpSpMkLst>
            <pc:docMk/>
            <pc:sldMk cId="4129212682" sldId="2146846888"/>
            <ac:grpSpMk id="323" creationId="{EA91A54E-E7C5-4DF3-B778-C56A358D30A4}"/>
          </ac:grpSpMkLst>
        </pc:grpChg>
        <pc:grpChg chg="mod">
          <ac:chgData name="De Marinis, Roberta V." userId="dc24b251-f01b-455d-bf89-e2be86f657a2" providerId="ADAL" clId="{2599F9E7-E9F1-4352-A1E0-11CB7179B88E}" dt="2022-07-08T09:05:58.695" v="2875" actId="164"/>
          <ac:grpSpMkLst>
            <pc:docMk/>
            <pc:sldMk cId="4129212682" sldId="2146846888"/>
            <ac:grpSpMk id="327" creationId="{8A53865C-A533-4E26-B6EE-438D8F19C56D}"/>
          </ac:grpSpMkLst>
        </pc:grpChg>
        <pc:grpChg chg="mod">
          <ac:chgData name="De Marinis, Roberta V." userId="dc24b251-f01b-455d-bf89-e2be86f657a2" providerId="ADAL" clId="{2599F9E7-E9F1-4352-A1E0-11CB7179B88E}" dt="2022-07-08T09:05:58.695" v="2875" actId="164"/>
          <ac:grpSpMkLst>
            <pc:docMk/>
            <pc:sldMk cId="4129212682" sldId="2146846888"/>
            <ac:grpSpMk id="333" creationId="{3D633E91-738E-446E-BC13-55167F9A72F7}"/>
          </ac:grpSpMkLst>
        </pc:grpChg>
        <pc:grpChg chg="mod">
          <ac:chgData name="De Marinis, Roberta V." userId="dc24b251-f01b-455d-bf89-e2be86f657a2" providerId="ADAL" clId="{2599F9E7-E9F1-4352-A1E0-11CB7179B88E}" dt="2022-07-08T09:05:58.695" v="2875" actId="164"/>
          <ac:grpSpMkLst>
            <pc:docMk/>
            <pc:sldMk cId="4129212682" sldId="2146846888"/>
            <ac:grpSpMk id="339" creationId="{E1D82353-BEFE-43B6-AA27-555ECE137ECE}"/>
          </ac:grpSpMkLst>
        </pc:grpChg>
        <pc:picChg chg="add mod">
          <ac:chgData name="De Marinis, Roberta V." userId="dc24b251-f01b-455d-bf89-e2be86f657a2" providerId="ADAL" clId="{2599F9E7-E9F1-4352-A1E0-11CB7179B88E}" dt="2022-07-08T09:06:36.314" v="2882" actId="164"/>
          <ac:picMkLst>
            <pc:docMk/>
            <pc:sldMk cId="4129212682" sldId="2146846888"/>
            <ac:picMk id="4" creationId="{ADF0EF7C-D90E-98D8-043E-B027B85A0CCC}"/>
          </ac:picMkLst>
        </pc:picChg>
        <pc:picChg chg="mod">
          <ac:chgData name="De Marinis, Roberta V." userId="dc24b251-f01b-455d-bf89-e2be86f657a2" providerId="ADAL" clId="{2599F9E7-E9F1-4352-A1E0-11CB7179B88E}" dt="2022-07-08T09:05:58.695" v="2875" actId="164"/>
          <ac:picMkLst>
            <pc:docMk/>
            <pc:sldMk cId="4129212682" sldId="2146846888"/>
            <ac:picMk id="7" creationId="{76DDB23B-EDF6-4E22-A4C1-E0E8B60F2AE4}"/>
          </ac:picMkLst>
        </pc:picChg>
        <pc:picChg chg="mod">
          <ac:chgData name="De Marinis, Roberta V." userId="dc24b251-f01b-455d-bf89-e2be86f657a2" providerId="ADAL" clId="{2599F9E7-E9F1-4352-A1E0-11CB7179B88E}" dt="2022-07-08T09:05:58.695" v="2875" actId="164"/>
          <ac:picMkLst>
            <pc:docMk/>
            <pc:sldMk cId="4129212682" sldId="2146846888"/>
            <ac:picMk id="16" creationId="{53B6FFF5-1C5B-41C3-9958-96C7F39A838A}"/>
          </ac:picMkLst>
        </pc:picChg>
        <pc:picChg chg="mod">
          <ac:chgData name="De Marinis, Roberta V." userId="dc24b251-f01b-455d-bf89-e2be86f657a2" providerId="ADAL" clId="{2599F9E7-E9F1-4352-A1E0-11CB7179B88E}" dt="2022-07-08T09:05:58.695" v="2875" actId="164"/>
          <ac:picMkLst>
            <pc:docMk/>
            <pc:sldMk cId="4129212682" sldId="2146846888"/>
            <ac:picMk id="19" creationId="{8B3A5217-FC08-45B6-9178-273EC7EB538C}"/>
          </ac:picMkLst>
        </pc:picChg>
        <pc:picChg chg="mod">
          <ac:chgData name="De Marinis, Roberta V." userId="dc24b251-f01b-455d-bf89-e2be86f657a2" providerId="ADAL" clId="{2599F9E7-E9F1-4352-A1E0-11CB7179B88E}" dt="2022-07-08T09:05:58.695" v="2875" actId="164"/>
          <ac:picMkLst>
            <pc:docMk/>
            <pc:sldMk cId="4129212682" sldId="2146846888"/>
            <ac:picMk id="28" creationId="{32564E0E-46DA-4092-9E74-A91BBC3A1C7F}"/>
          </ac:picMkLst>
        </pc:picChg>
        <pc:picChg chg="mod">
          <ac:chgData name="De Marinis, Roberta V." userId="dc24b251-f01b-455d-bf89-e2be86f657a2" providerId="ADAL" clId="{2599F9E7-E9F1-4352-A1E0-11CB7179B88E}" dt="2022-07-08T09:05:58.695" v="2875" actId="164"/>
          <ac:picMkLst>
            <pc:docMk/>
            <pc:sldMk cId="4129212682" sldId="2146846888"/>
            <ac:picMk id="80" creationId="{0BCE2F20-C4DE-4F8F-9A70-C701952A2190}"/>
          </ac:picMkLst>
        </pc:picChg>
        <pc:picChg chg="mod">
          <ac:chgData name="De Marinis, Roberta V." userId="dc24b251-f01b-455d-bf89-e2be86f657a2" providerId="ADAL" clId="{2599F9E7-E9F1-4352-A1E0-11CB7179B88E}" dt="2022-07-08T09:05:58.695" v="2875" actId="164"/>
          <ac:picMkLst>
            <pc:docMk/>
            <pc:sldMk cId="4129212682" sldId="2146846888"/>
            <ac:picMk id="87" creationId="{F17FAA0F-BAA8-4204-B2FA-2FC452CB0D8A}"/>
          </ac:picMkLst>
        </pc:picChg>
        <pc:picChg chg="mod">
          <ac:chgData name="De Marinis, Roberta V." userId="dc24b251-f01b-455d-bf89-e2be86f657a2" providerId="ADAL" clId="{2599F9E7-E9F1-4352-A1E0-11CB7179B88E}" dt="2022-07-08T09:05:58.695" v="2875" actId="164"/>
          <ac:picMkLst>
            <pc:docMk/>
            <pc:sldMk cId="4129212682" sldId="2146846888"/>
            <ac:picMk id="102" creationId="{27578A3D-570A-79EB-FC63-8EAB504A1766}"/>
          </ac:picMkLst>
        </pc:picChg>
        <pc:picChg chg="mod">
          <ac:chgData name="De Marinis, Roberta V." userId="dc24b251-f01b-455d-bf89-e2be86f657a2" providerId="ADAL" clId="{2599F9E7-E9F1-4352-A1E0-11CB7179B88E}" dt="2022-07-08T09:05:58.695" v="2875" actId="164"/>
          <ac:picMkLst>
            <pc:docMk/>
            <pc:sldMk cId="4129212682" sldId="2146846888"/>
            <ac:picMk id="103" creationId="{59B2D910-5A3F-E859-6D43-6A2710A7E467}"/>
          </ac:picMkLst>
        </pc:picChg>
        <pc:picChg chg="mod">
          <ac:chgData name="De Marinis, Roberta V." userId="dc24b251-f01b-455d-bf89-e2be86f657a2" providerId="ADAL" clId="{2599F9E7-E9F1-4352-A1E0-11CB7179B88E}" dt="2022-07-08T09:05:58.695" v="2875" actId="164"/>
          <ac:picMkLst>
            <pc:docMk/>
            <pc:sldMk cId="4129212682" sldId="2146846888"/>
            <ac:picMk id="104" creationId="{27A52CF2-2B47-26E4-24D0-908C53DFEF21}"/>
          </ac:picMkLst>
        </pc:picChg>
        <pc:picChg chg="mod">
          <ac:chgData name="De Marinis, Roberta V." userId="dc24b251-f01b-455d-bf89-e2be86f657a2" providerId="ADAL" clId="{2599F9E7-E9F1-4352-A1E0-11CB7179B88E}" dt="2022-07-08T09:05:58.695" v="2875" actId="164"/>
          <ac:picMkLst>
            <pc:docMk/>
            <pc:sldMk cId="4129212682" sldId="2146846888"/>
            <ac:picMk id="105" creationId="{4469C6BC-EED5-1F6D-A2C5-A0188B6A2FE5}"/>
          </ac:picMkLst>
        </pc:picChg>
        <pc:picChg chg="mod">
          <ac:chgData name="De Marinis, Roberta V." userId="dc24b251-f01b-455d-bf89-e2be86f657a2" providerId="ADAL" clId="{2599F9E7-E9F1-4352-A1E0-11CB7179B88E}" dt="2022-07-08T09:05:58.695" v="2875" actId="164"/>
          <ac:picMkLst>
            <pc:docMk/>
            <pc:sldMk cId="4129212682" sldId="2146846888"/>
            <ac:picMk id="106" creationId="{2BF0DF00-7EF6-6026-1EAE-8E09935CEF43}"/>
          </ac:picMkLst>
        </pc:picChg>
        <pc:picChg chg="del">
          <ac:chgData name="De Marinis, Roberta V." userId="dc24b251-f01b-455d-bf89-e2be86f657a2" providerId="ADAL" clId="{2599F9E7-E9F1-4352-A1E0-11CB7179B88E}" dt="2022-07-08T09:06:21.025" v="2879" actId="478"/>
          <ac:picMkLst>
            <pc:docMk/>
            <pc:sldMk cId="4129212682" sldId="2146846888"/>
            <ac:picMk id="139" creationId="{74AF0D84-DDA5-42B4-9ADD-E9572AB980FD}"/>
          </ac:picMkLst>
        </pc:picChg>
        <pc:picChg chg="mod">
          <ac:chgData name="De Marinis, Roberta V." userId="dc24b251-f01b-455d-bf89-e2be86f657a2" providerId="ADAL" clId="{2599F9E7-E9F1-4352-A1E0-11CB7179B88E}" dt="2022-07-08T09:05:58.695" v="2875" actId="164"/>
          <ac:picMkLst>
            <pc:docMk/>
            <pc:sldMk cId="4129212682" sldId="2146846888"/>
            <ac:picMk id="140" creationId="{124322FA-DD0B-4D91-8682-E9116B0882F0}"/>
          </ac:picMkLst>
        </pc:picChg>
        <pc:picChg chg="mod">
          <ac:chgData name="De Marinis, Roberta V." userId="dc24b251-f01b-455d-bf89-e2be86f657a2" providerId="ADAL" clId="{2599F9E7-E9F1-4352-A1E0-11CB7179B88E}" dt="2022-07-08T09:05:58.695" v="2875" actId="164"/>
          <ac:picMkLst>
            <pc:docMk/>
            <pc:sldMk cId="4129212682" sldId="2146846888"/>
            <ac:picMk id="141" creationId="{F44D8992-AEDD-42BC-BAC8-2320BE24B860}"/>
          </ac:picMkLst>
        </pc:picChg>
        <pc:picChg chg="mod">
          <ac:chgData name="De Marinis, Roberta V." userId="dc24b251-f01b-455d-bf89-e2be86f657a2" providerId="ADAL" clId="{2599F9E7-E9F1-4352-A1E0-11CB7179B88E}" dt="2022-07-08T09:05:58.695" v="2875" actId="164"/>
          <ac:picMkLst>
            <pc:docMk/>
            <pc:sldMk cId="4129212682" sldId="2146846888"/>
            <ac:picMk id="308" creationId="{E8A04957-C1C7-4712-B845-F02BBB4BAB4B}"/>
          </ac:picMkLst>
        </pc:picChg>
        <pc:picChg chg="mod">
          <ac:chgData name="De Marinis, Roberta V." userId="dc24b251-f01b-455d-bf89-e2be86f657a2" providerId="ADAL" clId="{2599F9E7-E9F1-4352-A1E0-11CB7179B88E}" dt="2022-07-08T09:05:58.695" v="2875" actId="164"/>
          <ac:picMkLst>
            <pc:docMk/>
            <pc:sldMk cId="4129212682" sldId="2146846888"/>
            <ac:picMk id="309" creationId="{C3E801F1-41F4-4D5E-8B44-138460D7B471}"/>
          </ac:picMkLst>
        </pc:picChg>
        <pc:picChg chg="mod">
          <ac:chgData name="De Marinis, Roberta V." userId="dc24b251-f01b-455d-bf89-e2be86f657a2" providerId="ADAL" clId="{2599F9E7-E9F1-4352-A1E0-11CB7179B88E}" dt="2022-07-08T09:05:58.695" v="2875" actId="164"/>
          <ac:picMkLst>
            <pc:docMk/>
            <pc:sldMk cId="4129212682" sldId="2146846888"/>
            <ac:picMk id="310" creationId="{E909EE27-47FD-4179-8426-70F87709FCD8}"/>
          </ac:picMkLst>
        </pc:picChg>
        <pc:picChg chg="mod">
          <ac:chgData name="De Marinis, Roberta V." userId="dc24b251-f01b-455d-bf89-e2be86f657a2" providerId="ADAL" clId="{2599F9E7-E9F1-4352-A1E0-11CB7179B88E}" dt="2022-07-08T09:05:58.695" v="2875" actId="164"/>
          <ac:picMkLst>
            <pc:docMk/>
            <pc:sldMk cId="4129212682" sldId="2146846888"/>
            <ac:picMk id="311" creationId="{43CBA939-A4B7-41B2-82E9-C8DC7F187764}"/>
          </ac:picMkLst>
        </pc:picChg>
        <pc:picChg chg="mod">
          <ac:chgData name="De Marinis, Roberta V." userId="dc24b251-f01b-455d-bf89-e2be86f657a2" providerId="ADAL" clId="{2599F9E7-E9F1-4352-A1E0-11CB7179B88E}" dt="2022-07-08T09:05:58.695" v="2875" actId="164"/>
          <ac:picMkLst>
            <pc:docMk/>
            <pc:sldMk cId="4129212682" sldId="2146846888"/>
            <ac:picMk id="312" creationId="{AD0245F1-1635-4D4D-9CCA-FE913DEA5BBA}"/>
          </ac:picMkLst>
        </pc:picChg>
        <pc:picChg chg="mod">
          <ac:chgData name="De Marinis, Roberta V." userId="dc24b251-f01b-455d-bf89-e2be86f657a2" providerId="ADAL" clId="{2599F9E7-E9F1-4352-A1E0-11CB7179B88E}" dt="2022-07-08T09:05:58.695" v="2875" actId="164"/>
          <ac:picMkLst>
            <pc:docMk/>
            <pc:sldMk cId="4129212682" sldId="2146846888"/>
            <ac:picMk id="313" creationId="{339B2F83-8206-4FAB-B3D0-B256982638E1}"/>
          </ac:picMkLst>
        </pc:picChg>
        <pc:picChg chg="mod">
          <ac:chgData name="De Marinis, Roberta V." userId="dc24b251-f01b-455d-bf89-e2be86f657a2" providerId="ADAL" clId="{2599F9E7-E9F1-4352-A1E0-11CB7179B88E}" dt="2022-07-08T09:05:58.695" v="2875" actId="164"/>
          <ac:picMkLst>
            <pc:docMk/>
            <pc:sldMk cId="4129212682" sldId="2146846888"/>
            <ac:picMk id="314" creationId="{7ED061FA-F632-4E84-BAC7-524CD4960CC2}"/>
          </ac:picMkLst>
        </pc:picChg>
        <pc:picChg chg="mod">
          <ac:chgData name="De Marinis, Roberta V." userId="dc24b251-f01b-455d-bf89-e2be86f657a2" providerId="ADAL" clId="{2599F9E7-E9F1-4352-A1E0-11CB7179B88E}" dt="2022-07-08T09:05:58.695" v="2875" actId="164"/>
          <ac:picMkLst>
            <pc:docMk/>
            <pc:sldMk cId="4129212682" sldId="2146846888"/>
            <ac:picMk id="346" creationId="{D0A07919-9481-485E-B54D-58D81C06DE46}"/>
          </ac:picMkLst>
        </pc:picChg>
        <pc:picChg chg="mod">
          <ac:chgData name="De Marinis, Roberta V." userId="dc24b251-f01b-455d-bf89-e2be86f657a2" providerId="ADAL" clId="{2599F9E7-E9F1-4352-A1E0-11CB7179B88E}" dt="2022-07-08T09:05:58.695" v="2875" actId="164"/>
          <ac:picMkLst>
            <pc:docMk/>
            <pc:sldMk cId="4129212682" sldId="2146846888"/>
            <ac:picMk id="347" creationId="{DBDFA4A3-1AD8-45ED-9EE2-2F59A2382332}"/>
          </ac:picMkLst>
        </pc:picChg>
        <pc:picChg chg="mod">
          <ac:chgData name="De Marinis, Roberta V." userId="dc24b251-f01b-455d-bf89-e2be86f657a2" providerId="ADAL" clId="{2599F9E7-E9F1-4352-A1E0-11CB7179B88E}" dt="2022-07-08T09:05:58.695" v="2875" actId="164"/>
          <ac:picMkLst>
            <pc:docMk/>
            <pc:sldMk cId="4129212682" sldId="2146846888"/>
            <ac:picMk id="348" creationId="{AA833A53-8C7D-42E9-A826-EAD56D171CBF}"/>
          </ac:picMkLst>
        </pc:picChg>
        <pc:picChg chg="mod">
          <ac:chgData name="De Marinis, Roberta V." userId="dc24b251-f01b-455d-bf89-e2be86f657a2" providerId="ADAL" clId="{2599F9E7-E9F1-4352-A1E0-11CB7179B88E}" dt="2022-07-08T09:05:58.695" v="2875" actId="164"/>
          <ac:picMkLst>
            <pc:docMk/>
            <pc:sldMk cId="4129212682" sldId="2146846888"/>
            <ac:picMk id="349" creationId="{3B401A3D-45FA-4DAF-B691-18C5532F6E41}"/>
          </ac:picMkLst>
        </pc:picChg>
      </pc:sldChg>
      <pc:sldChg chg="addSp delSp modSp mod">
        <pc:chgData name="De Marinis, Roberta V." userId="dc24b251-f01b-455d-bf89-e2be86f657a2" providerId="ADAL" clId="{2599F9E7-E9F1-4352-A1E0-11CB7179B88E}" dt="2022-07-08T09:07:02.464" v="2888" actId="164"/>
        <pc:sldMkLst>
          <pc:docMk/>
          <pc:sldMk cId="2179627414" sldId="2146846893"/>
        </pc:sldMkLst>
        <pc:grpChg chg="add mod">
          <ac:chgData name="De Marinis, Roberta V." userId="dc24b251-f01b-455d-bf89-e2be86f657a2" providerId="ADAL" clId="{2599F9E7-E9F1-4352-A1E0-11CB7179B88E}" dt="2022-07-08T09:07:02.464" v="2888" actId="164"/>
          <ac:grpSpMkLst>
            <pc:docMk/>
            <pc:sldMk cId="2179627414" sldId="2146846893"/>
            <ac:grpSpMk id="11" creationId="{B5A2CA81-DE3F-7CEA-DEF4-76D51B7A6FD1}"/>
          </ac:grpSpMkLst>
        </pc:grpChg>
        <pc:grpChg chg="mod">
          <ac:chgData name="De Marinis, Roberta V." userId="dc24b251-f01b-455d-bf89-e2be86f657a2" providerId="ADAL" clId="{2599F9E7-E9F1-4352-A1E0-11CB7179B88E}" dt="2022-07-08T09:07:02.464" v="2888" actId="164"/>
          <ac:grpSpMkLst>
            <pc:docMk/>
            <pc:sldMk cId="2179627414" sldId="2146846893"/>
            <ac:grpSpMk id="32" creationId="{3BB36B98-2283-4EAB-B20C-9F156A232722}"/>
          </ac:grpSpMkLst>
        </pc:grpChg>
        <pc:grpChg chg="mod">
          <ac:chgData name="De Marinis, Roberta V." userId="dc24b251-f01b-455d-bf89-e2be86f657a2" providerId="ADAL" clId="{2599F9E7-E9F1-4352-A1E0-11CB7179B88E}" dt="2022-07-08T09:07:02.464" v="2888" actId="164"/>
          <ac:grpSpMkLst>
            <pc:docMk/>
            <pc:sldMk cId="2179627414" sldId="2146846893"/>
            <ac:grpSpMk id="40" creationId="{0316C0EE-F4D7-4B2C-9517-8AA37D15ED9A}"/>
          </ac:grpSpMkLst>
        </pc:grpChg>
        <pc:grpChg chg="mod">
          <ac:chgData name="De Marinis, Roberta V." userId="dc24b251-f01b-455d-bf89-e2be86f657a2" providerId="ADAL" clId="{2599F9E7-E9F1-4352-A1E0-11CB7179B88E}" dt="2022-07-08T09:07:02.464" v="2888" actId="164"/>
          <ac:grpSpMkLst>
            <pc:docMk/>
            <pc:sldMk cId="2179627414" sldId="2146846893"/>
            <ac:grpSpMk id="53" creationId="{DD42EE17-60D9-4CC9-9766-F54F0E333DC2}"/>
          </ac:grpSpMkLst>
        </pc:grpChg>
        <pc:picChg chg="add mod">
          <ac:chgData name="De Marinis, Roberta V." userId="dc24b251-f01b-455d-bf89-e2be86f657a2" providerId="ADAL" clId="{2599F9E7-E9F1-4352-A1E0-11CB7179B88E}" dt="2022-07-08T09:07:02.464" v="2888" actId="164"/>
          <ac:picMkLst>
            <pc:docMk/>
            <pc:sldMk cId="2179627414" sldId="2146846893"/>
            <ac:picMk id="10" creationId="{558B9F5E-770A-EC90-0974-1D4CF5C1E8B9}"/>
          </ac:picMkLst>
        </pc:picChg>
        <pc:picChg chg="mod">
          <ac:chgData name="De Marinis, Roberta V." userId="dc24b251-f01b-455d-bf89-e2be86f657a2" providerId="ADAL" clId="{2599F9E7-E9F1-4352-A1E0-11CB7179B88E}" dt="2022-07-08T09:07:02.464" v="2888" actId="164"/>
          <ac:picMkLst>
            <pc:docMk/>
            <pc:sldMk cId="2179627414" sldId="2146846893"/>
            <ac:picMk id="38" creationId="{67AFBF54-D114-402B-87A7-CA75B7364683}"/>
          </ac:picMkLst>
        </pc:picChg>
        <pc:picChg chg="mod">
          <ac:chgData name="De Marinis, Roberta V." userId="dc24b251-f01b-455d-bf89-e2be86f657a2" providerId="ADAL" clId="{2599F9E7-E9F1-4352-A1E0-11CB7179B88E}" dt="2022-07-08T09:07:02.464" v="2888" actId="164"/>
          <ac:picMkLst>
            <pc:docMk/>
            <pc:sldMk cId="2179627414" sldId="2146846893"/>
            <ac:picMk id="64" creationId="{1F372839-7A5A-46E5-BF79-786AB7DC597C}"/>
          </ac:picMkLst>
        </pc:picChg>
        <pc:picChg chg="mod">
          <ac:chgData name="De Marinis, Roberta V." userId="dc24b251-f01b-455d-bf89-e2be86f657a2" providerId="ADAL" clId="{2599F9E7-E9F1-4352-A1E0-11CB7179B88E}" dt="2022-07-08T09:07:02.464" v="2888" actId="164"/>
          <ac:picMkLst>
            <pc:docMk/>
            <pc:sldMk cId="2179627414" sldId="2146846893"/>
            <ac:picMk id="71" creationId="{EC5A2D7A-699B-4054-A8BD-7E5BE487E8DA}"/>
          </ac:picMkLst>
        </pc:picChg>
        <pc:picChg chg="mod">
          <ac:chgData name="De Marinis, Roberta V." userId="dc24b251-f01b-455d-bf89-e2be86f657a2" providerId="ADAL" clId="{2599F9E7-E9F1-4352-A1E0-11CB7179B88E}" dt="2022-07-08T09:07:02.464" v="2888" actId="164"/>
          <ac:picMkLst>
            <pc:docMk/>
            <pc:sldMk cId="2179627414" sldId="2146846893"/>
            <ac:picMk id="72" creationId="{7F850864-A0BE-46BD-8B28-9CF6F3D1E060}"/>
          </ac:picMkLst>
        </pc:picChg>
        <pc:picChg chg="mod">
          <ac:chgData name="De Marinis, Roberta V." userId="dc24b251-f01b-455d-bf89-e2be86f657a2" providerId="ADAL" clId="{2599F9E7-E9F1-4352-A1E0-11CB7179B88E}" dt="2022-07-08T09:07:02.464" v="2888" actId="164"/>
          <ac:picMkLst>
            <pc:docMk/>
            <pc:sldMk cId="2179627414" sldId="2146846893"/>
            <ac:picMk id="109" creationId="{513273C8-3BB4-4338-E905-722FEB25C4E9}"/>
          </ac:picMkLst>
        </pc:picChg>
        <pc:picChg chg="mod">
          <ac:chgData name="De Marinis, Roberta V." userId="dc24b251-f01b-455d-bf89-e2be86f657a2" providerId="ADAL" clId="{2599F9E7-E9F1-4352-A1E0-11CB7179B88E}" dt="2022-07-08T09:07:02.464" v="2888" actId="164"/>
          <ac:picMkLst>
            <pc:docMk/>
            <pc:sldMk cId="2179627414" sldId="2146846893"/>
            <ac:picMk id="110" creationId="{3B7C7D09-F85A-9DC1-477C-38722097F45D}"/>
          </ac:picMkLst>
        </pc:picChg>
        <pc:picChg chg="mod">
          <ac:chgData name="De Marinis, Roberta V." userId="dc24b251-f01b-455d-bf89-e2be86f657a2" providerId="ADAL" clId="{2599F9E7-E9F1-4352-A1E0-11CB7179B88E}" dt="2022-07-08T09:07:02.464" v="2888" actId="164"/>
          <ac:picMkLst>
            <pc:docMk/>
            <pc:sldMk cId="2179627414" sldId="2146846893"/>
            <ac:picMk id="115" creationId="{8DC1582B-E1B8-EAE4-047E-08429C3DFE50}"/>
          </ac:picMkLst>
        </pc:picChg>
        <pc:picChg chg="del">
          <ac:chgData name="De Marinis, Roberta V." userId="dc24b251-f01b-455d-bf89-e2be86f657a2" providerId="ADAL" clId="{2599F9E7-E9F1-4352-A1E0-11CB7179B88E}" dt="2022-07-08T09:06:43.344" v="2883" actId="478"/>
          <ac:picMkLst>
            <pc:docMk/>
            <pc:sldMk cId="2179627414" sldId="2146846893"/>
            <ac:picMk id="116" creationId="{16D3DA5C-75BC-45FE-B182-978C9A9B4C9B}"/>
          </ac:picMkLst>
        </pc:picChg>
        <pc:picChg chg="mod">
          <ac:chgData name="De Marinis, Roberta V." userId="dc24b251-f01b-455d-bf89-e2be86f657a2" providerId="ADAL" clId="{2599F9E7-E9F1-4352-A1E0-11CB7179B88E}" dt="2022-07-08T09:07:02.464" v="2888" actId="164"/>
          <ac:picMkLst>
            <pc:docMk/>
            <pc:sldMk cId="2179627414" sldId="2146846893"/>
            <ac:picMk id="123" creationId="{49A10820-BDE7-4F78-8B24-D50858159145}"/>
          </ac:picMkLst>
        </pc:picChg>
        <pc:picChg chg="mod">
          <ac:chgData name="De Marinis, Roberta V." userId="dc24b251-f01b-455d-bf89-e2be86f657a2" providerId="ADAL" clId="{2599F9E7-E9F1-4352-A1E0-11CB7179B88E}" dt="2022-07-08T09:07:02.464" v="2888" actId="164"/>
          <ac:picMkLst>
            <pc:docMk/>
            <pc:sldMk cId="2179627414" sldId="2146846893"/>
            <ac:picMk id="129" creationId="{92488400-6716-0686-0B86-861F6A29FFD9}"/>
          </ac:picMkLst>
        </pc:picChg>
        <pc:picChg chg="mod">
          <ac:chgData name="De Marinis, Roberta V." userId="dc24b251-f01b-455d-bf89-e2be86f657a2" providerId="ADAL" clId="{2599F9E7-E9F1-4352-A1E0-11CB7179B88E}" dt="2022-07-08T09:07:02.464" v="2888" actId="164"/>
          <ac:picMkLst>
            <pc:docMk/>
            <pc:sldMk cId="2179627414" sldId="2146846893"/>
            <ac:picMk id="132" creationId="{24A172C6-D64D-F78C-18B9-8AAB0F64FF76}"/>
          </ac:picMkLst>
        </pc:picChg>
      </pc:sldChg>
      <pc:sldChg chg="addSp delSp modSp mod">
        <pc:chgData name="De Marinis, Roberta V." userId="dc24b251-f01b-455d-bf89-e2be86f657a2" providerId="ADAL" clId="{2599F9E7-E9F1-4352-A1E0-11CB7179B88E}" dt="2022-07-08T09:07:21.427" v="2891" actId="164"/>
        <pc:sldMkLst>
          <pc:docMk/>
          <pc:sldMk cId="682276273" sldId="2146846894"/>
        </pc:sldMkLst>
        <pc:grpChg chg="add mod">
          <ac:chgData name="De Marinis, Roberta V." userId="dc24b251-f01b-455d-bf89-e2be86f657a2" providerId="ADAL" clId="{2599F9E7-E9F1-4352-A1E0-11CB7179B88E}" dt="2022-07-08T09:07:21.427" v="2891" actId="164"/>
          <ac:grpSpMkLst>
            <pc:docMk/>
            <pc:sldMk cId="682276273" sldId="2146846894"/>
            <ac:grpSpMk id="2" creationId="{B976E9BA-1FE5-9B1A-5EE7-0B501E0851F0}"/>
          </ac:grpSpMkLst>
        </pc:grpChg>
        <pc:grpChg chg="mod">
          <ac:chgData name="De Marinis, Roberta V." userId="dc24b251-f01b-455d-bf89-e2be86f657a2" providerId="ADAL" clId="{2599F9E7-E9F1-4352-A1E0-11CB7179B88E}" dt="2022-07-08T09:07:21.427" v="2891" actId="164"/>
          <ac:grpSpMkLst>
            <pc:docMk/>
            <pc:sldMk cId="682276273" sldId="2146846894"/>
            <ac:grpSpMk id="9" creationId="{1DD88399-9F1B-49F9-8DD0-DE7421FA49FA}"/>
          </ac:grpSpMkLst>
        </pc:grpChg>
        <pc:grpChg chg="mod">
          <ac:chgData name="De Marinis, Roberta V." userId="dc24b251-f01b-455d-bf89-e2be86f657a2" providerId="ADAL" clId="{2599F9E7-E9F1-4352-A1E0-11CB7179B88E}" dt="2022-07-08T09:07:21.427" v="2891" actId="164"/>
          <ac:grpSpMkLst>
            <pc:docMk/>
            <pc:sldMk cId="682276273" sldId="2146846894"/>
            <ac:grpSpMk id="26" creationId="{CE095E48-ED12-40B5-8B56-ADD41F438B79}"/>
          </ac:grpSpMkLst>
        </pc:grpChg>
        <pc:grpChg chg="mod">
          <ac:chgData name="De Marinis, Roberta V." userId="dc24b251-f01b-455d-bf89-e2be86f657a2" providerId="ADAL" clId="{2599F9E7-E9F1-4352-A1E0-11CB7179B88E}" dt="2022-07-08T09:07:21.427" v="2891" actId="164"/>
          <ac:grpSpMkLst>
            <pc:docMk/>
            <pc:sldMk cId="682276273" sldId="2146846894"/>
            <ac:grpSpMk id="31" creationId="{9DC838CB-5971-4572-94EC-692597DD63CA}"/>
          </ac:grpSpMkLst>
        </pc:grpChg>
        <pc:picChg chg="mod">
          <ac:chgData name="De Marinis, Roberta V." userId="dc24b251-f01b-455d-bf89-e2be86f657a2" providerId="ADAL" clId="{2599F9E7-E9F1-4352-A1E0-11CB7179B88E}" dt="2022-07-08T09:07:21.427" v="2891" actId="164"/>
          <ac:picMkLst>
            <pc:docMk/>
            <pc:sldMk cId="682276273" sldId="2146846894"/>
            <ac:picMk id="13" creationId="{1C2BFA30-45CD-4392-89EF-B2B82FCEEB32}"/>
          </ac:picMkLst>
        </pc:picChg>
        <pc:picChg chg="mod">
          <ac:chgData name="De Marinis, Roberta V." userId="dc24b251-f01b-455d-bf89-e2be86f657a2" providerId="ADAL" clId="{2599F9E7-E9F1-4352-A1E0-11CB7179B88E}" dt="2022-07-08T09:07:21.427" v="2891" actId="164"/>
          <ac:picMkLst>
            <pc:docMk/>
            <pc:sldMk cId="682276273" sldId="2146846894"/>
            <ac:picMk id="37" creationId="{BDA674F9-3553-470A-BDA6-BC78D3EFEFEB}"/>
          </ac:picMkLst>
        </pc:picChg>
        <pc:picChg chg="del">
          <ac:chgData name="De Marinis, Roberta V." userId="dc24b251-f01b-455d-bf89-e2be86f657a2" providerId="ADAL" clId="{2599F9E7-E9F1-4352-A1E0-11CB7179B88E}" dt="2022-07-08T09:07:13.895" v="2889" actId="478"/>
          <ac:picMkLst>
            <pc:docMk/>
            <pc:sldMk cId="682276273" sldId="2146846894"/>
            <ac:picMk id="61" creationId="{C422B1BF-41A8-45CE-AC7F-0BFE5A80BEFA}"/>
          </ac:picMkLst>
        </pc:picChg>
        <pc:picChg chg="mod">
          <ac:chgData name="De Marinis, Roberta V." userId="dc24b251-f01b-455d-bf89-e2be86f657a2" providerId="ADAL" clId="{2599F9E7-E9F1-4352-A1E0-11CB7179B88E}" dt="2022-07-08T09:07:21.427" v="2891" actId="164"/>
          <ac:picMkLst>
            <pc:docMk/>
            <pc:sldMk cId="682276273" sldId="2146846894"/>
            <ac:picMk id="83" creationId="{2E8F2FC9-5B9D-9452-78DD-BC96DA2256AE}"/>
          </ac:picMkLst>
        </pc:picChg>
        <pc:picChg chg="mod">
          <ac:chgData name="De Marinis, Roberta V." userId="dc24b251-f01b-455d-bf89-e2be86f657a2" providerId="ADAL" clId="{2599F9E7-E9F1-4352-A1E0-11CB7179B88E}" dt="2022-07-08T09:07:21.427" v="2891" actId="164"/>
          <ac:picMkLst>
            <pc:docMk/>
            <pc:sldMk cId="682276273" sldId="2146846894"/>
            <ac:picMk id="84" creationId="{B101AFFE-7F2E-FAF1-9F20-001F244D8439}"/>
          </ac:picMkLst>
        </pc:picChg>
        <pc:picChg chg="mod">
          <ac:chgData name="De Marinis, Roberta V." userId="dc24b251-f01b-455d-bf89-e2be86f657a2" providerId="ADAL" clId="{2599F9E7-E9F1-4352-A1E0-11CB7179B88E}" dt="2022-07-08T09:07:21.427" v="2891" actId="164"/>
          <ac:picMkLst>
            <pc:docMk/>
            <pc:sldMk cId="682276273" sldId="2146846894"/>
            <ac:picMk id="85" creationId="{5773A146-3009-DDAF-B848-9FAEFFFD2D3E}"/>
          </ac:picMkLst>
        </pc:picChg>
        <pc:picChg chg="mod">
          <ac:chgData name="De Marinis, Roberta V." userId="dc24b251-f01b-455d-bf89-e2be86f657a2" providerId="ADAL" clId="{2599F9E7-E9F1-4352-A1E0-11CB7179B88E}" dt="2022-07-08T09:07:21.427" v="2891" actId="164"/>
          <ac:picMkLst>
            <pc:docMk/>
            <pc:sldMk cId="682276273" sldId="2146846894"/>
            <ac:picMk id="86" creationId="{CD35EDF3-2DB5-DE47-6C8D-15B0E23F9D7D}"/>
          </ac:picMkLst>
        </pc:picChg>
        <pc:picChg chg="mod">
          <ac:chgData name="De Marinis, Roberta V." userId="dc24b251-f01b-455d-bf89-e2be86f657a2" providerId="ADAL" clId="{2599F9E7-E9F1-4352-A1E0-11CB7179B88E}" dt="2022-07-08T09:07:21.427" v="2891" actId="164"/>
          <ac:picMkLst>
            <pc:docMk/>
            <pc:sldMk cId="682276273" sldId="2146846894"/>
            <ac:picMk id="87" creationId="{34ABED96-396E-4FB8-83D9-3B5696C1A87E}"/>
          </ac:picMkLst>
        </pc:picChg>
        <pc:picChg chg="mod">
          <ac:chgData name="De Marinis, Roberta V." userId="dc24b251-f01b-455d-bf89-e2be86f657a2" providerId="ADAL" clId="{2599F9E7-E9F1-4352-A1E0-11CB7179B88E}" dt="2022-07-08T09:07:21.427" v="2891" actId="164"/>
          <ac:picMkLst>
            <pc:docMk/>
            <pc:sldMk cId="682276273" sldId="2146846894"/>
            <ac:picMk id="88" creationId="{E9D425A7-5C87-2AFD-B722-31154D10F5CE}"/>
          </ac:picMkLst>
        </pc:picChg>
        <pc:picChg chg="add mod">
          <ac:chgData name="De Marinis, Roberta V." userId="dc24b251-f01b-455d-bf89-e2be86f657a2" providerId="ADAL" clId="{2599F9E7-E9F1-4352-A1E0-11CB7179B88E}" dt="2022-07-08T09:07:21.427" v="2891" actId="164"/>
          <ac:picMkLst>
            <pc:docMk/>
            <pc:sldMk cId="682276273" sldId="2146846894"/>
            <ac:picMk id="89" creationId="{53C8DFA3-6298-DD5B-2569-BFC97092165D}"/>
          </ac:picMkLst>
        </pc:picChg>
        <pc:cxnChg chg="mod">
          <ac:chgData name="De Marinis, Roberta V." userId="dc24b251-f01b-455d-bf89-e2be86f657a2" providerId="ADAL" clId="{2599F9E7-E9F1-4352-A1E0-11CB7179B88E}" dt="2022-07-08T09:07:21.427" v="2891" actId="164"/>
          <ac:cxnSpMkLst>
            <pc:docMk/>
            <pc:sldMk cId="682276273" sldId="2146846894"/>
            <ac:cxnSpMk id="21" creationId="{BA95072D-CD2B-4C4F-83C8-E1944034EE54}"/>
          </ac:cxnSpMkLst>
        </pc:cxnChg>
      </pc:sldChg>
      <pc:sldChg chg="addSp modSp">
        <pc:chgData name="De Marinis, Roberta V." userId="dc24b251-f01b-455d-bf89-e2be86f657a2" providerId="ADAL" clId="{2599F9E7-E9F1-4352-A1E0-11CB7179B88E}" dt="2022-07-08T09:14:23.156" v="2924" actId="164"/>
        <pc:sldMkLst>
          <pc:docMk/>
          <pc:sldMk cId="1777520844" sldId="2146846910"/>
        </pc:sldMkLst>
        <pc:spChg chg="mod">
          <ac:chgData name="De Marinis, Roberta V." userId="dc24b251-f01b-455d-bf89-e2be86f657a2" providerId="ADAL" clId="{2599F9E7-E9F1-4352-A1E0-11CB7179B88E}" dt="2022-07-08T09:14:23.156" v="2924" actId="164"/>
          <ac:spMkLst>
            <pc:docMk/>
            <pc:sldMk cId="1777520844" sldId="2146846910"/>
            <ac:spMk id="90" creationId="{C14E2EF2-97CF-43F2-94FA-9B8225CEA7FB}"/>
          </ac:spMkLst>
        </pc:spChg>
        <pc:spChg chg="mod">
          <ac:chgData name="De Marinis, Roberta V." userId="dc24b251-f01b-455d-bf89-e2be86f657a2" providerId="ADAL" clId="{2599F9E7-E9F1-4352-A1E0-11CB7179B88E}" dt="2022-07-08T09:14:23.156" v="2924" actId="164"/>
          <ac:spMkLst>
            <pc:docMk/>
            <pc:sldMk cId="1777520844" sldId="2146846910"/>
            <ac:spMk id="97" creationId="{4AA837A3-2E90-4150-A51B-6BB174C23F79}"/>
          </ac:spMkLst>
        </pc:spChg>
        <pc:spChg chg="mod">
          <ac:chgData name="De Marinis, Roberta V." userId="dc24b251-f01b-455d-bf89-e2be86f657a2" providerId="ADAL" clId="{2599F9E7-E9F1-4352-A1E0-11CB7179B88E}" dt="2022-07-08T09:14:23.156" v="2924" actId="164"/>
          <ac:spMkLst>
            <pc:docMk/>
            <pc:sldMk cId="1777520844" sldId="2146846910"/>
            <ac:spMk id="98" creationId="{4692CA9B-C08D-473B-B50B-0BEB6DA54CAE}"/>
          </ac:spMkLst>
        </pc:spChg>
        <pc:spChg chg="mod">
          <ac:chgData name="De Marinis, Roberta V." userId="dc24b251-f01b-455d-bf89-e2be86f657a2" providerId="ADAL" clId="{2599F9E7-E9F1-4352-A1E0-11CB7179B88E}" dt="2022-07-08T09:14:23.156" v="2924" actId="164"/>
          <ac:spMkLst>
            <pc:docMk/>
            <pc:sldMk cId="1777520844" sldId="2146846910"/>
            <ac:spMk id="143" creationId="{AC6A1C7F-ED22-46B4-9450-92CA4D0EC8E4}"/>
          </ac:spMkLst>
        </pc:spChg>
        <pc:grpChg chg="mod">
          <ac:chgData name="De Marinis, Roberta V." userId="dc24b251-f01b-455d-bf89-e2be86f657a2" providerId="ADAL" clId="{2599F9E7-E9F1-4352-A1E0-11CB7179B88E}" dt="2022-07-08T09:14:23.156" v="2924" actId="164"/>
          <ac:grpSpMkLst>
            <pc:docMk/>
            <pc:sldMk cId="1777520844" sldId="2146846910"/>
            <ac:grpSpMk id="4" creationId="{60345B5A-9B34-4A2D-96A2-A33EDC899C4F}"/>
          </ac:grpSpMkLst>
        </pc:grpChg>
        <pc:grpChg chg="add mod">
          <ac:chgData name="De Marinis, Roberta V." userId="dc24b251-f01b-455d-bf89-e2be86f657a2" providerId="ADAL" clId="{2599F9E7-E9F1-4352-A1E0-11CB7179B88E}" dt="2022-07-08T09:14:23.156" v="2924" actId="164"/>
          <ac:grpSpMkLst>
            <pc:docMk/>
            <pc:sldMk cId="1777520844" sldId="2146846910"/>
            <ac:grpSpMk id="6" creationId="{5BD70FA9-DD5F-301E-760C-3E9E058BDF38}"/>
          </ac:grpSpMkLst>
        </pc:grpChg>
        <pc:grpChg chg="mod">
          <ac:chgData name="De Marinis, Roberta V." userId="dc24b251-f01b-455d-bf89-e2be86f657a2" providerId="ADAL" clId="{2599F9E7-E9F1-4352-A1E0-11CB7179B88E}" dt="2022-07-08T09:14:23.156" v="2924" actId="164"/>
          <ac:grpSpMkLst>
            <pc:docMk/>
            <pc:sldMk cId="1777520844" sldId="2146846910"/>
            <ac:grpSpMk id="19" creationId="{51F01146-46F9-42AB-82CB-2FCDE18AC8AC}"/>
          </ac:grpSpMkLst>
        </pc:grpChg>
        <pc:grpChg chg="mod">
          <ac:chgData name="De Marinis, Roberta V." userId="dc24b251-f01b-455d-bf89-e2be86f657a2" providerId="ADAL" clId="{2599F9E7-E9F1-4352-A1E0-11CB7179B88E}" dt="2022-07-08T09:14:23.156" v="2924" actId="164"/>
          <ac:grpSpMkLst>
            <pc:docMk/>
            <pc:sldMk cId="1777520844" sldId="2146846910"/>
            <ac:grpSpMk id="78" creationId="{18001039-C42D-491C-80F6-5F3948B343AE}"/>
          </ac:grpSpMkLst>
        </pc:grpChg>
        <pc:grpChg chg="mod">
          <ac:chgData name="De Marinis, Roberta V." userId="dc24b251-f01b-455d-bf89-e2be86f657a2" providerId="ADAL" clId="{2599F9E7-E9F1-4352-A1E0-11CB7179B88E}" dt="2022-07-08T09:14:23.156" v="2924" actId="164"/>
          <ac:grpSpMkLst>
            <pc:docMk/>
            <pc:sldMk cId="1777520844" sldId="2146846910"/>
            <ac:grpSpMk id="99" creationId="{5D735816-8C5E-4975-A95C-A5D32F60401A}"/>
          </ac:grpSpMkLst>
        </pc:grpChg>
        <pc:grpChg chg="mod">
          <ac:chgData name="De Marinis, Roberta V." userId="dc24b251-f01b-455d-bf89-e2be86f657a2" providerId="ADAL" clId="{2599F9E7-E9F1-4352-A1E0-11CB7179B88E}" dt="2022-07-08T09:14:23.156" v="2924" actId="164"/>
          <ac:grpSpMkLst>
            <pc:docMk/>
            <pc:sldMk cId="1777520844" sldId="2146846910"/>
            <ac:grpSpMk id="105" creationId="{D0BA861F-B33E-4644-80B9-1E5109D8DDBE}"/>
          </ac:grpSpMkLst>
        </pc:grpChg>
        <pc:grpChg chg="mod">
          <ac:chgData name="De Marinis, Roberta V." userId="dc24b251-f01b-455d-bf89-e2be86f657a2" providerId="ADAL" clId="{2599F9E7-E9F1-4352-A1E0-11CB7179B88E}" dt="2022-07-08T09:14:23.156" v="2924" actId="164"/>
          <ac:grpSpMkLst>
            <pc:docMk/>
            <pc:sldMk cId="1777520844" sldId="2146846910"/>
            <ac:grpSpMk id="111" creationId="{931BF665-60B9-4092-8247-943CE9C24D18}"/>
          </ac:grpSpMkLst>
        </pc:grpChg>
        <pc:grpChg chg="mod">
          <ac:chgData name="De Marinis, Roberta V." userId="dc24b251-f01b-455d-bf89-e2be86f657a2" providerId="ADAL" clId="{2599F9E7-E9F1-4352-A1E0-11CB7179B88E}" dt="2022-07-08T09:14:23.156" v="2924" actId="164"/>
          <ac:grpSpMkLst>
            <pc:docMk/>
            <pc:sldMk cId="1777520844" sldId="2146846910"/>
            <ac:grpSpMk id="119" creationId="{D7D505FE-94B4-4EDE-9D2E-6B4E69B57C18}"/>
          </ac:grpSpMkLst>
        </pc:grpChg>
        <pc:picChg chg="mod">
          <ac:chgData name="De Marinis, Roberta V." userId="dc24b251-f01b-455d-bf89-e2be86f657a2" providerId="ADAL" clId="{2599F9E7-E9F1-4352-A1E0-11CB7179B88E}" dt="2022-07-08T09:14:23.156" v="2924" actId="164"/>
          <ac:picMkLst>
            <pc:docMk/>
            <pc:sldMk cId="1777520844" sldId="2146846910"/>
            <ac:picMk id="49" creationId="{ECC2A296-A919-4F34-8DA8-18851C23798D}"/>
          </ac:picMkLst>
        </pc:picChg>
        <pc:picChg chg="mod">
          <ac:chgData name="De Marinis, Roberta V." userId="dc24b251-f01b-455d-bf89-e2be86f657a2" providerId="ADAL" clId="{2599F9E7-E9F1-4352-A1E0-11CB7179B88E}" dt="2022-07-08T09:14:23.156" v="2924" actId="164"/>
          <ac:picMkLst>
            <pc:docMk/>
            <pc:sldMk cId="1777520844" sldId="2146846910"/>
            <ac:picMk id="51" creationId="{F5307D95-0A2D-47D5-829F-86295C58433C}"/>
          </ac:picMkLst>
        </pc:picChg>
        <pc:picChg chg="mod">
          <ac:chgData name="De Marinis, Roberta V." userId="dc24b251-f01b-455d-bf89-e2be86f657a2" providerId="ADAL" clId="{2599F9E7-E9F1-4352-A1E0-11CB7179B88E}" dt="2022-07-08T09:14:23.156" v="2924" actId="164"/>
          <ac:picMkLst>
            <pc:docMk/>
            <pc:sldMk cId="1777520844" sldId="2146846910"/>
            <ac:picMk id="72" creationId="{0DE6BE9F-7D2C-4B03-B345-A8848F03B1E1}"/>
          </ac:picMkLst>
        </pc:picChg>
        <pc:picChg chg="mod">
          <ac:chgData name="De Marinis, Roberta V." userId="dc24b251-f01b-455d-bf89-e2be86f657a2" providerId="ADAL" clId="{2599F9E7-E9F1-4352-A1E0-11CB7179B88E}" dt="2022-07-08T09:14:23.156" v="2924" actId="164"/>
          <ac:picMkLst>
            <pc:docMk/>
            <pc:sldMk cId="1777520844" sldId="2146846910"/>
            <ac:picMk id="73" creationId="{8221A8BD-96DB-49FC-8C01-C3F4DADDABA3}"/>
          </ac:picMkLst>
        </pc:picChg>
        <pc:picChg chg="mod">
          <ac:chgData name="De Marinis, Roberta V." userId="dc24b251-f01b-455d-bf89-e2be86f657a2" providerId="ADAL" clId="{2599F9E7-E9F1-4352-A1E0-11CB7179B88E}" dt="2022-07-08T09:14:23.156" v="2924" actId="164"/>
          <ac:picMkLst>
            <pc:docMk/>
            <pc:sldMk cId="1777520844" sldId="2146846910"/>
            <ac:picMk id="74" creationId="{4A6BFE82-BD9A-485C-90FF-282ED1A94C36}"/>
          </ac:picMkLst>
        </pc:picChg>
        <pc:picChg chg="mod">
          <ac:chgData name="De Marinis, Roberta V." userId="dc24b251-f01b-455d-bf89-e2be86f657a2" providerId="ADAL" clId="{2599F9E7-E9F1-4352-A1E0-11CB7179B88E}" dt="2022-07-08T09:14:23.156" v="2924" actId="164"/>
          <ac:picMkLst>
            <pc:docMk/>
            <pc:sldMk cId="1777520844" sldId="2146846910"/>
            <ac:picMk id="75" creationId="{FCADB7CE-A6BE-44AF-B166-7E0052784AC5}"/>
          </ac:picMkLst>
        </pc:picChg>
        <pc:picChg chg="mod">
          <ac:chgData name="De Marinis, Roberta V." userId="dc24b251-f01b-455d-bf89-e2be86f657a2" providerId="ADAL" clId="{2599F9E7-E9F1-4352-A1E0-11CB7179B88E}" dt="2022-07-08T09:14:23.156" v="2924" actId="164"/>
          <ac:picMkLst>
            <pc:docMk/>
            <pc:sldMk cId="1777520844" sldId="2146846910"/>
            <ac:picMk id="76" creationId="{65E46511-8E18-4F4C-A007-E113E41E33B3}"/>
          </ac:picMkLst>
        </pc:picChg>
        <pc:picChg chg="mod">
          <ac:chgData name="De Marinis, Roberta V." userId="dc24b251-f01b-455d-bf89-e2be86f657a2" providerId="ADAL" clId="{2599F9E7-E9F1-4352-A1E0-11CB7179B88E}" dt="2022-07-08T09:14:23.156" v="2924" actId="164"/>
          <ac:picMkLst>
            <pc:docMk/>
            <pc:sldMk cId="1777520844" sldId="2146846910"/>
            <ac:picMk id="77" creationId="{C8A5F1FF-28FB-4462-A756-839CC5FAE0EA}"/>
          </ac:picMkLst>
        </pc:picChg>
        <pc:picChg chg="mod">
          <ac:chgData name="De Marinis, Roberta V." userId="dc24b251-f01b-455d-bf89-e2be86f657a2" providerId="ADAL" clId="{2599F9E7-E9F1-4352-A1E0-11CB7179B88E}" dt="2022-07-08T09:14:23.156" v="2924" actId="164"/>
          <ac:picMkLst>
            <pc:docMk/>
            <pc:sldMk cId="1777520844" sldId="2146846910"/>
            <ac:picMk id="80" creationId="{48A6C831-CFFF-4BBF-890D-8431D0011900}"/>
          </ac:picMkLst>
        </pc:picChg>
        <pc:picChg chg="mod">
          <ac:chgData name="De Marinis, Roberta V." userId="dc24b251-f01b-455d-bf89-e2be86f657a2" providerId="ADAL" clId="{2599F9E7-E9F1-4352-A1E0-11CB7179B88E}" dt="2022-07-08T09:14:23.156" v="2924" actId="164"/>
          <ac:picMkLst>
            <pc:docMk/>
            <pc:sldMk cId="1777520844" sldId="2146846910"/>
            <ac:picMk id="84" creationId="{CFCA108F-D774-48F3-A2A5-7E57906B82B9}"/>
          </ac:picMkLst>
        </pc:picChg>
        <pc:picChg chg="mod">
          <ac:chgData name="De Marinis, Roberta V." userId="dc24b251-f01b-455d-bf89-e2be86f657a2" providerId="ADAL" clId="{2599F9E7-E9F1-4352-A1E0-11CB7179B88E}" dt="2022-07-08T09:14:23.156" v="2924" actId="164"/>
          <ac:picMkLst>
            <pc:docMk/>
            <pc:sldMk cId="1777520844" sldId="2146846910"/>
            <ac:picMk id="85" creationId="{0BB08E85-AA91-408B-889E-1E7854496048}"/>
          </ac:picMkLst>
        </pc:picChg>
        <pc:picChg chg="mod">
          <ac:chgData name="De Marinis, Roberta V." userId="dc24b251-f01b-455d-bf89-e2be86f657a2" providerId="ADAL" clId="{2599F9E7-E9F1-4352-A1E0-11CB7179B88E}" dt="2022-07-08T09:14:23.156" v="2924" actId="164"/>
          <ac:picMkLst>
            <pc:docMk/>
            <pc:sldMk cId="1777520844" sldId="2146846910"/>
            <ac:picMk id="87" creationId="{E2F8AD50-AF57-4248-AB13-20C2495C379B}"/>
          </ac:picMkLst>
        </pc:picChg>
        <pc:picChg chg="mod">
          <ac:chgData name="De Marinis, Roberta V." userId="dc24b251-f01b-455d-bf89-e2be86f657a2" providerId="ADAL" clId="{2599F9E7-E9F1-4352-A1E0-11CB7179B88E}" dt="2022-07-08T09:14:23.156" v="2924" actId="164"/>
          <ac:picMkLst>
            <pc:docMk/>
            <pc:sldMk cId="1777520844" sldId="2146846910"/>
            <ac:picMk id="88" creationId="{26410D40-23A4-44B1-91A1-7DD020AEC6D9}"/>
          </ac:picMkLst>
        </pc:picChg>
        <pc:picChg chg="mod">
          <ac:chgData name="De Marinis, Roberta V." userId="dc24b251-f01b-455d-bf89-e2be86f657a2" providerId="ADAL" clId="{2599F9E7-E9F1-4352-A1E0-11CB7179B88E}" dt="2022-07-08T09:14:23.156" v="2924" actId="164"/>
          <ac:picMkLst>
            <pc:docMk/>
            <pc:sldMk cId="1777520844" sldId="2146846910"/>
            <ac:picMk id="89" creationId="{A6D08634-EB2F-499F-A9C1-487C44263C01}"/>
          </ac:picMkLst>
        </pc:picChg>
        <pc:picChg chg="mod">
          <ac:chgData name="De Marinis, Roberta V." userId="dc24b251-f01b-455d-bf89-e2be86f657a2" providerId="ADAL" clId="{2599F9E7-E9F1-4352-A1E0-11CB7179B88E}" dt="2022-07-08T09:14:23.156" v="2924" actId="164"/>
          <ac:picMkLst>
            <pc:docMk/>
            <pc:sldMk cId="1777520844" sldId="2146846910"/>
            <ac:picMk id="104" creationId="{A0476F3B-1795-473D-93D5-FEC050151353}"/>
          </ac:picMkLst>
        </pc:picChg>
        <pc:picChg chg="mod">
          <ac:chgData name="De Marinis, Roberta V." userId="dc24b251-f01b-455d-bf89-e2be86f657a2" providerId="ADAL" clId="{2599F9E7-E9F1-4352-A1E0-11CB7179B88E}" dt="2022-07-08T09:14:23.156" v="2924" actId="164"/>
          <ac:picMkLst>
            <pc:docMk/>
            <pc:sldMk cId="1777520844" sldId="2146846910"/>
            <ac:picMk id="110" creationId="{0C7FA5D6-1791-44B3-9E51-5A1BA6AC0821}"/>
          </ac:picMkLst>
        </pc:picChg>
        <pc:picChg chg="mod">
          <ac:chgData name="De Marinis, Roberta V." userId="dc24b251-f01b-455d-bf89-e2be86f657a2" providerId="ADAL" clId="{2599F9E7-E9F1-4352-A1E0-11CB7179B88E}" dt="2022-07-08T09:14:23.156" v="2924" actId="164"/>
          <ac:picMkLst>
            <pc:docMk/>
            <pc:sldMk cId="1777520844" sldId="2146846910"/>
            <ac:picMk id="117" creationId="{E61BD819-7012-4CD6-A077-220E1F246D10}"/>
          </ac:picMkLst>
        </pc:picChg>
        <pc:picChg chg="mod">
          <ac:chgData name="De Marinis, Roberta V." userId="dc24b251-f01b-455d-bf89-e2be86f657a2" providerId="ADAL" clId="{2599F9E7-E9F1-4352-A1E0-11CB7179B88E}" dt="2022-07-08T09:14:23.156" v="2924" actId="164"/>
          <ac:picMkLst>
            <pc:docMk/>
            <pc:sldMk cId="1777520844" sldId="2146846910"/>
            <ac:picMk id="118" creationId="{9462C170-3484-4A3D-9A4C-71F422CCBDA6}"/>
          </ac:picMkLst>
        </pc:picChg>
        <pc:picChg chg="mod">
          <ac:chgData name="De Marinis, Roberta V." userId="dc24b251-f01b-455d-bf89-e2be86f657a2" providerId="ADAL" clId="{2599F9E7-E9F1-4352-A1E0-11CB7179B88E}" dt="2022-07-08T09:14:23.156" v="2924" actId="164"/>
          <ac:picMkLst>
            <pc:docMk/>
            <pc:sldMk cId="1777520844" sldId="2146846910"/>
            <ac:picMk id="125" creationId="{1168DE69-6F2C-4790-9D9F-B207EB54C9BA}"/>
          </ac:picMkLst>
        </pc:picChg>
        <pc:picChg chg="mod">
          <ac:chgData name="De Marinis, Roberta V." userId="dc24b251-f01b-455d-bf89-e2be86f657a2" providerId="ADAL" clId="{2599F9E7-E9F1-4352-A1E0-11CB7179B88E}" dt="2022-07-08T09:14:23.156" v="2924" actId="164"/>
          <ac:picMkLst>
            <pc:docMk/>
            <pc:sldMk cId="1777520844" sldId="2146846910"/>
            <ac:picMk id="126" creationId="{9E942AB7-83B4-4FD1-94C7-F050C6023145}"/>
          </ac:picMkLst>
        </pc:picChg>
        <pc:picChg chg="mod">
          <ac:chgData name="De Marinis, Roberta V." userId="dc24b251-f01b-455d-bf89-e2be86f657a2" providerId="ADAL" clId="{2599F9E7-E9F1-4352-A1E0-11CB7179B88E}" dt="2022-07-08T09:14:23.156" v="2924" actId="164"/>
          <ac:picMkLst>
            <pc:docMk/>
            <pc:sldMk cId="1777520844" sldId="2146846910"/>
            <ac:picMk id="127" creationId="{5F15D872-F66C-4EE3-11FC-7B6932BB5F24}"/>
          </ac:picMkLst>
        </pc:picChg>
        <pc:picChg chg="mod">
          <ac:chgData name="De Marinis, Roberta V." userId="dc24b251-f01b-455d-bf89-e2be86f657a2" providerId="ADAL" clId="{2599F9E7-E9F1-4352-A1E0-11CB7179B88E}" dt="2022-07-08T09:14:23.156" v="2924" actId="164"/>
          <ac:picMkLst>
            <pc:docMk/>
            <pc:sldMk cId="1777520844" sldId="2146846910"/>
            <ac:picMk id="132" creationId="{C0C26F6F-32B0-4BEE-861C-B244FA88C19C}"/>
          </ac:picMkLst>
        </pc:picChg>
        <pc:picChg chg="mod">
          <ac:chgData name="De Marinis, Roberta V." userId="dc24b251-f01b-455d-bf89-e2be86f657a2" providerId="ADAL" clId="{2599F9E7-E9F1-4352-A1E0-11CB7179B88E}" dt="2022-07-08T09:14:23.156" v="2924" actId="164"/>
          <ac:picMkLst>
            <pc:docMk/>
            <pc:sldMk cId="1777520844" sldId="2146846910"/>
            <ac:picMk id="134" creationId="{283F6E53-8DB9-4A55-81DD-C2F284759D59}"/>
          </ac:picMkLst>
        </pc:picChg>
        <pc:picChg chg="mod">
          <ac:chgData name="De Marinis, Roberta V." userId="dc24b251-f01b-455d-bf89-e2be86f657a2" providerId="ADAL" clId="{2599F9E7-E9F1-4352-A1E0-11CB7179B88E}" dt="2022-07-08T09:14:23.156" v="2924" actId="164"/>
          <ac:picMkLst>
            <pc:docMk/>
            <pc:sldMk cId="1777520844" sldId="2146846910"/>
            <ac:picMk id="135" creationId="{11ED5371-ADC6-4240-AD27-078B0F9F050C}"/>
          </ac:picMkLst>
        </pc:picChg>
        <pc:picChg chg="mod">
          <ac:chgData name="De Marinis, Roberta V." userId="dc24b251-f01b-455d-bf89-e2be86f657a2" providerId="ADAL" clId="{2599F9E7-E9F1-4352-A1E0-11CB7179B88E}" dt="2022-07-08T09:14:23.156" v="2924" actId="164"/>
          <ac:picMkLst>
            <pc:docMk/>
            <pc:sldMk cId="1777520844" sldId="2146846910"/>
            <ac:picMk id="136" creationId="{5E6E47FD-7AC1-4CFC-B3CA-92DC7702C809}"/>
          </ac:picMkLst>
        </pc:picChg>
        <pc:cxnChg chg="mod">
          <ac:chgData name="De Marinis, Roberta V." userId="dc24b251-f01b-455d-bf89-e2be86f657a2" providerId="ADAL" clId="{2599F9E7-E9F1-4352-A1E0-11CB7179B88E}" dt="2022-07-08T09:14:23.156" v="2924" actId="164"/>
          <ac:cxnSpMkLst>
            <pc:docMk/>
            <pc:sldMk cId="1777520844" sldId="2146846910"/>
            <ac:cxnSpMk id="133" creationId="{310F95DB-B636-456D-8D14-30F086A939E5}"/>
          </ac:cxnSpMkLst>
        </pc:cxnChg>
      </pc:sldChg>
      <pc:sldChg chg="addSp modSp">
        <pc:chgData name="De Marinis, Roberta V." userId="dc24b251-f01b-455d-bf89-e2be86f657a2" providerId="ADAL" clId="{2599F9E7-E9F1-4352-A1E0-11CB7179B88E}" dt="2022-07-08T09:17:11.497" v="2930" actId="164"/>
        <pc:sldMkLst>
          <pc:docMk/>
          <pc:sldMk cId="2258971617" sldId="2146846912"/>
        </pc:sldMkLst>
        <pc:spChg chg="mod">
          <ac:chgData name="De Marinis, Roberta V." userId="dc24b251-f01b-455d-bf89-e2be86f657a2" providerId="ADAL" clId="{2599F9E7-E9F1-4352-A1E0-11CB7179B88E}" dt="2022-07-08T09:17:11.497" v="2930" actId="164"/>
          <ac:spMkLst>
            <pc:docMk/>
            <pc:sldMk cId="2258971617" sldId="2146846912"/>
            <ac:spMk id="10" creationId="{EE934599-87A2-4DF6-A89D-795C77AECE58}"/>
          </ac:spMkLst>
        </pc:spChg>
        <pc:spChg chg="mod">
          <ac:chgData name="De Marinis, Roberta V." userId="dc24b251-f01b-455d-bf89-e2be86f657a2" providerId="ADAL" clId="{2599F9E7-E9F1-4352-A1E0-11CB7179B88E}" dt="2022-07-08T09:17:11.497" v="2930" actId="164"/>
          <ac:spMkLst>
            <pc:docMk/>
            <pc:sldMk cId="2258971617" sldId="2146846912"/>
            <ac:spMk id="83" creationId="{2A76FFA1-4057-448E-85D2-B72225D3A799}"/>
          </ac:spMkLst>
        </pc:spChg>
        <pc:spChg chg="mod">
          <ac:chgData name="De Marinis, Roberta V." userId="dc24b251-f01b-455d-bf89-e2be86f657a2" providerId="ADAL" clId="{2599F9E7-E9F1-4352-A1E0-11CB7179B88E}" dt="2022-07-08T09:17:11.497" v="2930" actId="164"/>
          <ac:spMkLst>
            <pc:docMk/>
            <pc:sldMk cId="2258971617" sldId="2146846912"/>
            <ac:spMk id="116" creationId="{8ECF5C5A-AE00-42A5-84C8-72F8D56D2A56}"/>
          </ac:spMkLst>
        </pc:spChg>
        <pc:grpChg chg="mod">
          <ac:chgData name="De Marinis, Roberta V." userId="dc24b251-f01b-455d-bf89-e2be86f657a2" providerId="ADAL" clId="{2599F9E7-E9F1-4352-A1E0-11CB7179B88E}" dt="2022-07-08T09:17:11.497" v="2930" actId="164"/>
          <ac:grpSpMkLst>
            <pc:docMk/>
            <pc:sldMk cId="2258971617" sldId="2146846912"/>
            <ac:grpSpMk id="2" creationId="{3B0132C1-EB86-48C6-98A9-85D98DE692A0}"/>
          </ac:grpSpMkLst>
        </pc:grpChg>
        <pc:grpChg chg="mod">
          <ac:chgData name="De Marinis, Roberta V." userId="dc24b251-f01b-455d-bf89-e2be86f657a2" providerId="ADAL" clId="{2599F9E7-E9F1-4352-A1E0-11CB7179B88E}" dt="2022-07-08T09:17:11.497" v="2930" actId="164"/>
          <ac:grpSpMkLst>
            <pc:docMk/>
            <pc:sldMk cId="2258971617" sldId="2146846912"/>
            <ac:grpSpMk id="3" creationId="{09B04A52-8FD5-47DE-819B-75AFBA91D7BA}"/>
          </ac:grpSpMkLst>
        </pc:grpChg>
        <pc:grpChg chg="mod">
          <ac:chgData name="De Marinis, Roberta V." userId="dc24b251-f01b-455d-bf89-e2be86f657a2" providerId="ADAL" clId="{2599F9E7-E9F1-4352-A1E0-11CB7179B88E}" dt="2022-07-08T09:17:11.497" v="2930" actId="164"/>
          <ac:grpSpMkLst>
            <pc:docMk/>
            <pc:sldMk cId="2258971617" sldId="2146846912"/>
            <ac:grpSpMk id="4" creationId="{2124D626-550B-464B-B322-672046ED6D9B}"/>
          </ac:grpSpMkLst>
        </pc:grpChg>
        <pc:grpChg chg="mod">
          <ac:chgData name="De Marinis, Roberta V." userId="dc24b251-f01b-455d-bf89-e2be86f657a2" providerId="ADAL" clId="{2599F9E7-E9F1-4352-A1E0-11CB7179B88E}" dt="2022-07-08T09:17:11.497" v="2930" actId="164"/>
          <ac:grpSpMkLst>
            <pc:docMk/>
            <pc:sldMk cId="2258971617" sldId="2146846912"/>
            <ac:grpSpMk id="11" creationId="{570013DA-6B6F-4C89-AAF2-360784072297}"/>
          </ac:grpSpMkLst>
        </pc:grpChg>
        <pc:grpChg chg="add mod">
          <ac:chgData name="De Marinis, Roberta V." userId="dc24b251-f01b-455d-bf89-e2be86f657a2" providerId="ADAL" clId="{2599F9E7-E9F1-4352-A1E0-11CB7179B88E}" dt="2022-07-08T09:17:11.497" v="2930" actId="164"/>
          <ac:grpSpMkLst>
            <pc:docMk/>
            <pc:sldMk cId="2258971617" sldId="2146846912"/>
            <ac:grpSpMk id="12" creationId="{C42F8289-E1E8-2554-C4E7-E23B72D88E57}"/>
          </ac:grpSpMkLst>
        </pc:grpChg>
        <pc:grpChg chg="mod">
          <ac:chgData name="De Marinis, Roberta V." userId="dc24b251-f01b-455d-bf89-e2be86f657a2" providerId="ADAL" clId="{2599F9E7-E9F1-4352-A1E0-11CB7179B88E}" dt="2022-07-08T09:17:11.497" v="2930" actId="164"/>
          <ac:grpSpMkLst>
            <pc:docMk/>
            <pc:sldMk cId="2258971617" sldId="2146846912"/>
            <ac:grpSpMk id="14" creationId="{CD8EF0CF-5D05-4B31-8F22-D9D8DF3DC101}"/>
          </ac:grpSpMkLst>
        </pc:grpChg>
        <pc:grpChg chg="mod">
          <ac:chgData name="De Marinis, Roberta V." userId="dc24b251-f01b-455d-bf89-e2be86f657a2" providerId="ADAL" clId="{2599F9E7-E9F1-4352-A1E0-11CB7179B88E}" dt="2022-07-08T09:17:11.497" v="2930" actId="164"/>
          <ac:grpSpMkLst>
            <pc:docMk/>
            <pc:sldMk cId="2258971617" sldId="2146846912"/>
            <ac:grpSpMk id="23" creationId="{C909EC2F-F541-4F48-9A08-69AEEA2E7164}"/>
          </ac:grpSpMkLst>
        </pc:grpChg>
        <pc:grpChg chg="mod">
          <ac:chgData name="De Marinis, Roberta V." userId="dc24b251-f01b-455d-bf89-e2be86f657a2" providerId="ADAL" clId="{2599F9E7-E9F1-4352-A1E0-11CB7179B88E}" dt="2022-07-08T09:17:11.497" v="2930" actId="164"/>
          <ac:grpSpMkLst>
            <pc:docMk/>
            <pc:sldMk cId="2258971617" sldId="2146846912"/>
            <ac:grpSpMk id="71" creationId="{9DF50FEC-6C43-467B-86F5-8E083F279CDB}"/>
          </ac:grpSpMkLst>
        </pc:grpChg>
        <pc:grpChg chg="mod">
          <ac:chgData name="De Marinis, Roberta V." userId="dc24b251-f01b-455d-bf89-e2be86f657a2" providerId="ADAL" clId="{2599F9E7-E9F1-4352-A1E0-11CB7179B88E}" dt="2022-07-08T09:17:11.497" v="2930" actId="164"/>
          <ac:grpSpMkLst>
            <pc:docMk/>
            <pc:sldMk cId="2258971617" sldId="2146846912"/>
            <ac:grpSpMk id="110" creationId="{8746ADAB-36B1-47B7-8BD6-92B6BA65098F}"/>
          </ac:grpSpMkLst>
        </pc:grpChg>
        <pc:picChg chg="mod">
          <ac:chgData name="De Marinis, Roberta V." userId="dc24b251-f01b-455d-bf89-e2be86f657a2" providerId="ADAL" clId="{2599F9E7-E9F1-4352-A1E0-11CB7179B88E}" dt="2022-07-08T09:17:11.497" v="2930" actId="164"/>
          <ac:picMkLst>
            <pc:docMk/>
            <pc:sldMk cId="2258971617" sldId="2146846912"/>
            <ac:picMk id="7" creationId="{91C5F1E1-B8A1-415C-B405-0F1962E6F1B4}"/>
          </ac:picMkLst>
        </pc:picChg>
        <pc:picChg chg="mod">
          <ac:chgData name="De Marinis, Roberta V." userId="dc24b251-f01b-455d-bf89-e2be86f657a2" providerId="ADAL" clId="{2599F9E7-E9F1-4352-A1E0-11CB7179B88E}" dt="2022-07-08T09:17:11.497" v="2930" actId="164"/>
          <ac:picMkLst>
            <pc:docMk/>
            <pc:sldMk cId="2258971617" sldId="2146846912"/>
            <ac:picMk id="46" creationId="{2314C8C4-842B-40AF-9201-9263FDA8E6E6}"/>
          </ac:picMkLst>
        </pc:picChg>
        <pc:picChg chg="mod">
          <ac:chgData name="De Marinis, Roberta V." userId="dc24b251-f01b-455d-bf89-e2be86f657a2" providerId="ADAL" clId="{2599F9E7-E9F1-4352-A1E0-11CB7179B88E}" dt="2022-07-08T09:17:11.497" v="2930" actId="164"/>
          <ac:picMkLst>
            <pc:docMk/>
            <pc:sldMk cId="2258971617" sldId="2146846912"/>
            <ac:picMk id="82" creationId="{B0627B03-EF5F-4C25-ABF8-BA31A6937803}"/>
          </ac:picMkLst>
        </pc:picChg>
        <pc:picChg chg="mod">
          <ac:chgData name="De Marinis, Roberta V." userId="dc24b251-f01b-455d-bf89-e2be86f657a2" providerId="ADAL" clId="{2599F9E7-E9F1-4352-A1E0-11CB7179B88E}" dt="2022-07-08T09:17:11.497" v="2930" actId="164"/>
          <ac:picMkLst>
            <pc:docMk/>
            <pc:sldMk cId="2258971617" sldId="2146846912"/>
            <ac:picMk id="85" creationId="{FB5BD651-E0CB-4EDD-BA0D-B92B2C39334E}"/>
          </ac:picMkLst>
        </pc:picChg>
        <pc:picChg chg="mod">
          <ac:chgData name="De Marinis, Roberta V." userId="dc24b251-f01b-455d-bf89-e2be86f657a2" providerId="ADAL" clId="{2599F9E7-E9F1-4352-A1E0-11CB7179B88E}" dt="2022-07-08T09:17:11.497" v="2930" actId="164"/>
          <ac:picMkLst>
            <pc:docMk/>
            <pc:sldMk cId="2258971617" sldId="2146846912"/>
            <ac:picMk id="86" creationId="{85131CFA-9468-460E-AB8C-042D6C752EE0}"/>
          </ac:picMkLst>
        </pc:picChg>
        <pc:picChg chg="mod">
          <ac:chgData name="De Marinis, Roberta V." userId="dc24b251-f01b-455d-bf89-e2be86f657a2" providerId="ADAL" clId="{2599F9E7-E9F1-4352-A1E0-11CB7179B88E}" dt="2022-07-08T09:17:11.497" v="2930" actId="164"/>
          <ac:picMkLst>
            <pc:docMk/>
            <pc:sldMk cId="2258971617" sldId="2146846912"/>
            <ac:picMk id="92" creationId="{33CAEDEC-CD41-4647-A44F-E2CF5C5F3396}"/>
          </ac:picMkLst>
        </pc:picChg>
        <pc:picChg chg="mod">
          <ac:chgData name="De Marinis, Roberta V." userId="dc24b251-f01b-455d-bf89-e2be86f657a2" providerId="ADAL" clId="{2599F9E7-E9F1-4352-A1E0-11CB7179B88E}" dt="2022-07-08T09:17:11.497" v="2930" actId="164"/>
          <ac:picMkLst>
            <pc:docMk/>
            <pc:sldMk cId="2258971617" sldId="2146846912"/>
            <ac:picMk id="111" creationId="{2264DBF3-A7D1-46D8-8CE9-1045CE62C93B}"/>
          </ac:picMkLst>
        </pc:picChg>
        <pc:picChg chg="mod">
          <ac:chgData name="De Marinis, Roberta V." userId="dc24b251-f01b-455d-bf89-e2be86f657a2" providerId="ADAL" clId="{2599F9E7-E9F1-4352-A1E0-11CB7179B88E}" dt="2022-07-08T09:17:11.497" v="2930" actId="164"/>
          <ac:picMkLst>
            <pc:docMk/>
            <pc:sldMk cId="2258971617" sldId="2146846912"/>
            <ac:picMk id="113" creationId="{6B402BAE-2AB8-4128-AC48-AA5401977E2A}"/>
          </ac:picMkLst>
        </pc:picChg>
        <pc:picChg chg="mod">
          <ac:chgData name="De Marinis, Roberta V." userId="dc24b251-f01b-455d-bf89-e2be86f657a2" providerId="ADAL" clId="{2599F9E7-E9F1-4352-A1E0-11CB7179B88E}" dt="2022-07-08T09:17:11.497" v="2930" actId="164"/>
          <ac:picMkLst>
            <pc:docMk/>
            <pc:sldMk cId="2258971617" sldId="2146846912"/>
            <ac:picMk id="117" creationId="{DC756763-3919-4EE9-B631-8CBED4AED7AE}"/>
          </ac:picMkLst>
        </pc:picChg>
        <pc:cxnChg chg="mod">
          <ac:chgData name="De Marinis, Roberta V." userId="dc24b251-f01b-455d-bf89-e2be86f657a2" providerId="ADAL" clId="{2599F9E7-E9F1-4352-A1E0-11CB7179B88E}" dt="2022-07-08T09:17:11.497" v="2930" actId="164"/>
          <ac:cxnSpMkLst>
            <pc:docMk/>
            <pc:sldMk cId="2258971617" sldId="2146846912"/>
            <ac:cxnSpMk id="93" creationId="{63D74353-F846-46B8-9542-FFE25A6C260E}"/>
          </ac:cxnSpMkLst>
        </pc:cxnChg>
      </pc:sldChg>
      <pc:sldChg chg="addSp modSp">
        <pc:chgData name="De Marinis, Roberta V." userId="dc24b251-f01b-455d-bf89-e2be86f657a2" providerId="ADAL" clId="{2599F9E7-E9F1-4352-A1E0-11CB7179B88E}" dt="2022-07-08T08:54:31.135" v="2805" actId="164"/>
        <pc:sldMkLst>
          <pc:docMk/>
          <pc:sldMk cId="3430298203" sldId="2146846915"/>
        </pc:sldMkLst>
        <pc:grpChg chg="mod">
          <ac:chgData name="De Marinis, Roberta V." userId="dc24b251-f01b-455d-bf89-e2be86f657a2" providerId="ADAL" clId="{2599F9E7-E9F1-4352-A1E0-11CB7179B88E}" dt="2022-07-08T08:54:31.135" v="2805" actId="164"/>
          <ac:grpSpMkLst>
            <pc:docMk/>
            <pc:sldMk cId="3430298203" sldId="2146846915"/>
            <ac:grpSpMk id="5" creationId="{752E3995-6E8B-41E5-BB84-8AB8FB36619B}"/>
          </ac:grpSpMkLst>
        </pc:grpChg>
        <pc:grpChg chg="add mod">
          <ac:chgData name="De Marinis, Roberta V." userId="dc24b251-f01b-455d-bf89-e2be86f657a2" providerId="ADAL" clId="{2599F9E7-E9F1-4352-A1E0-11CB7179B88E}" dt="2022-07-08T08:54:31.135" v="2805" actId="164"/>
          <ac:grpSpMkLst>
            <pc:docMk/>
            <pc:sldMk cId="3430298203" sldId="2146846915"/>
            <ac:grpSpMk id="6" creationId="{F1202A80-3517-B7D6-B7F9-6A5498B9C296}"/>
          </ac:grpSpMkLst>
        </pc:grpChg>
        <pc:grpChg chg="mod">
          <ac:chgData name="De Marinis, Roberta V." userId="dc24b251-f01b-455d-bf89-e2be86f657a2" providerId="ADAL" clId="{2599F9E7-E9F1-4352-A1E0-11CB7179B88E}" dt="2022-07-08T08:54:31.135" v="2805" actId="164"/>
          <ac:grpSpMkLst>
            <pc:docMk/>
            <pc:sldMk cId="3430298203" sldId="2146846915"/>
            <ac:grpSpMk id="7" creationId="{FBD5912F-C250-4594-B580-A1BEC0AF15A9}"/>
          </ac:grpSpMkLst>
        </pc:grpChg>
        <pc:grpChg chg="mod">
          <ac:chgData name="De Marinis, Roberta V." userId="dc24b251-f01b-455d-bf89-e2be86f657a2" providerId="ADAL" clId="{2599F9E7-E9F1-4352-A1E0-11CB7179B88E}" dt="2022-07-08T08:54:31.135" v="2805" actId="164"/>
          <ac:grpSpMkLst>
            <pc:docMk/>
            <pc:sldMk cId="3430298203" sldId="2146846915"/>
            <ac:grpSpMk id="23" creationId="{C909EC2F-F541-4F48-9A08-69AEEA2E7164}"/>
          </ac:grpSpMkLst>
        </pc:grpChg>
        <pc:picChg chg="mod">
          <ac:chgData name="De Marinis, Roberta V." userId="dc24b251-f01b-455d-bf89-e2be86f657a2" providerId="ADAL" clId="{2599F9E7-E9F1-4352-A1E0-11CB7179B88E}" dt="2022-07-08T08:54:31.135" v="2805" actId="164"/>
          <ac:picMkLst>
            <pc:docMk/>
            <pc:sldMk cId="3430298203" sldId="2146846915"/>
            <ac:picMk id="22" creationId="{28EDCF3C-22F3-4D11-AEAE-1B985C8142D4}"/>
          </ac:picMkLst>
        </pc:picChg>
        <pc:picChg chg="mod">
          <ac:chgData name="De Marinis, Roberta V." userId="dc24b251-f01b-455d-bf89-e2be86f657a2" providerId="ADAL" clId="{2599F9E7-E9F1-4352-A1E0-11CB7179B88E}" dt="2022-07-08T08:54:31.135" v="2805" actId="164"/>
          <ac:picMkLst>
            <pc:docMk/>
            <pc:sldMk cId="3430298203" sldId="2146846915"/>
            <ac:picMk id="39" creationId="{238652E4-A5BB-4C78-9209-194E8B23C204}"/>
          </ac:picMkLst>
        </pc:picChg>
        <pc:picChg chg="mod">
          <ac:chgData name="De Marinis, Roberta V." userId="dc24b251-f01b-455d-bf89-e2be86f657a2" providerId="ADAL" clId="{2599F9E7-E9F1-4352-A1E0-11CB7179B88E}" dt="2022-07-08T08:54:31.135" v="2805" actId="164"/>
          <ac:picMkLst>
            <pc:docMk/>
            <pc:sldMk cId="3430298203" sldId="2146846915"/>
            <ac:picMk id="42" creationId="{9893BAC0-1AC6-4766-AB24-008E60FBD53B}"/>
          </ac:picMkLst>
        </pc:picChg>
        <pc:picChg chg="mod">
          <ac:chgData name="De Marinis, Roberta V." userId="dc24b251-f01b-455d-bf89-e2be86f657a2" providerId="ADAL" clId="{2599F9E7-E9F1-4352-A1E0-11CB7179B88E}" dt="2022-07-08T08:54:31.135" v="2805" actId="164"/>
          <ac:picMkLst>
            <pc:docMk/>
            <pc:sldMk cId="3430298203" sldId="2146846915"/>
            <ac:picMk id="44" creationId="{835D7C07-10EF-4263-AAA3-333A8755BA6D}"/>
          </ac:picMkLst>
        </pc:picChg>
        <pc:picChg chg="mod">
          <ac:chgData name="De Marinis, Roberta V." userId="dc24b251-f01b-455d-bf89-e2be86f657a2" providerId="ADAL" clId="{2599F9E7-E9F1-4352-A1E0-11CB7179B88E}" dt="2022-07-08T08:54:31.135" v="2805" actId="164"/>
          <ac:picMkLst>
            <pc:docMk/>
            <pc:sldMk cId="3430298203" sldId="2146846915"/>
            <ac:picMk id="48" creationId="{B29BB817-1CE4-4E91-B72C-A5B424BED402}"/>
          </ac:picMkLst>
        </pc:picChg>
      </pc:sldChg>
      <pc:sldChg chg="addSp delSp modSp mod">
        <pc:chgData name="De Marinis, Roberta V." userId="dc24b251-f01b-455d-bf89-e2be86f657a2" providerId="ADAL" clId="{2599F9E7-E9F1-4352-A1E0-11CB7179B88E}" dt="2022-06-23T11:49:50.845" v="219" actId="1076"/>
        <pc:sldMkLst>
          <pc:docMk/>
          <pc:sldMk cId="3894089956" sldId="2146846916"/>
        </pc:sldMkLst>
        <pc:picChg chg="del">
          <ac:chgData name="De Marinis, Roberta V." userId="dc24b251-f01b-455d-bf89-e2be86f657a2" providerId="ADAL" clId="{2599F9E7-E9F1-4352-A1E0-11CB7179B88E}" dt="2022-06-23T11:49:45.165" v="217" actId="478"/>
          <ac:picMkLst>
            <pc:docMk/>
            <pc:sldMk cId="3894089956" sldId="2146846916"/>
            <ac:picMk id="53" creationId="{C7209E21-EE94-6846-652A-7BF9DFA94C9F}"/>
          </ac:picMkLst>
        </pc:picChg>
        <pc:picChg chg="add mod">
          <ac:chgData name="De Marinis, Roberta V." userId="dc24b251-f01b-455d-bf89-e2be86f657a2" providerId="ADAL" clId="{2599F9E7-E9F1-4352-A1E0-11CB7179B88E}" dt="2022-06-23T11:49:50.845" v="219" actId="1076"/>
          <ac:picMkLst>
            <pc:docMk/>
            <pc:sldMk cId="3894089956" sldId="2146846916"/>
            <ac:picMk id="58" creationId="{EE53AD52-1538-588D-BBA4-B61253E252FD}"/>
          </ac:picMkLst>
        </pc:picChg>
      </pc:sldChg>
      <pc:sldChg chg="addSp modSp mod">
        <pc:chgData name="De Marinis, Roberta V." userId="dc24b251-f01b-455d-bf89-e2be86f657a2" providerId="ADAL" clId="{2599F9E7-E9F1-4352-A1E0-11CB7179B88E}" dt="2022-06-23T14:28:51.419" v="504" actId="1582"/>
        <pc:sldMkLst>
          <pc:docMk/>
          <pc:sldMk cId="845088224" sldId="2146846917"/>
        </pc:sldMkLst>
        <pc:spChg chg="add mod">
          <ac:chgData name="De Marinis, Roberta V." userId="dc24b251-f01b-455d-bf89-e2be86f657a2" providerId="ADAL" clId="{2599F9E7-E9F1-4352-A1E0-11CB7179B88E}" dt="2022-06-23T14:28:51.419" v="504" actId="1582"/>
          <ac:spMkLst>
            <pc:docMk/>
            <pc:sldMk cId="845088224" sldId="2146846917"/>
            <ac:spMk id="8" creationId="{A92622B5-DF3A-4087-2912-630777C52592}"/>
          </ac:spMkLst>
        </pc:spChg>
        <pc:grpChg chg="mod">
          <ac:chgData name="De Marinis, Roberta V." userId="dc24b251-f01b-455d-bf89-e2be86f657a2" providerId="ADAL" clId="{2599F9E7-E9F1-4352-A1E0-11CB7179B88E}" dt="2022-06-23T14:28:27.503" v="501" actId="1076"/>
          <ac:grpSpMkLst>
            <pc:docMk/>
            <pc:sldMk cId="845088224" sldId="2146846917"/>
            <ac:grpSpMk id="7" creationId="{0C223B28-2CEC-499A-9455-B863B153429D}"/>
          </ac:grpSpMkLst>
        </pc:grpChg>
      </pc:sldChg>
      <pc:sldChg chg="addSp modSp mod">
        <pc:chgData name="De Marinis, Roberta V." userId="dc24b251-f01b-455d-bf89-e2be86f657a2" providerId="ADAL" clId="{2599F9E7-E9F1-4352-A1E0-11CB7179B88E}" dt="2022-06-23T14:27:17.782" v="496" actId="20577"/>
        <pc:sldMkLst>
          <pc:docMk/>
          <pc:sldMk cId="2144613592" sldId="2146846960"/>
        </pc:sldMkLst>
        <pc:spChg chg="add mod">
          <ac:chgData name="De Marinis, Roberta V." userId="dc24b251-f01b-455d-bf89-e2be86f657a2" providerId="ADAL" clId="{2599F9E7-E9F1-4352-A1E0-11CB7179B88E}" dt="2022-06-23T14:27:17.782" v="496" actId="20577"/>
          <ac:spMkLst>
            <pc:docMk/>
            <pc:sldMk cId="2144613592" sldId="2146846960"/>
            <ac:spMk id="11" creationId="{FF333246-7C57-FEC2-1231-C3CCCB266693}"/>
          </ac:spMkLst>
        </pc:spChg>
      </pc:sldChg>
      <pc:sldChg chg="addSp modSp modAnim">
        <pc:chgData name="De Marinis, Roberta V." userId="dc24b251-f01b-455d-bf89-e2be86f657a2" providerId="ADAL" clId="{2599F9E7-E9F1-4352-A1E0-11CB7179B88E}" dt="2022-07-08T09:14:01.375" v="2921" actId="164"/>
        <pc:sldMkLst>
          <pc:docMk/>
          <pc:sldMk cId="570159361" sldId="2146846978"/>
        </pc:sldMkLst>
        <pc:spChg chg="mod">
          <ac:chgData name="De Marinis, Roberta V." userId="dc24b251-f01b-455d-bf89-e2be86f657a2" providerId="ADAL" clId="{2599F9E7-E9F1-4352-A1E0-11CB7179B88E}" dt="2022-07-08T09:14:01.375" v="2921" actId="164"/>
          <ac:spMkLst>
            <pc:docMk/>
            <pc:sldMk cId="570159361" sldId="2146846978"/>
            <ac:spMk id="63" creationId="{F8D4FE64-EF4A-48B5-B483-2DEBC54FE6C4}"/>
          </ac:spMkLst>
        </pc:spChg>
        <pc:spChg chg="mod">
          <ac:chgData name="De Marinis, Roberta V." userId="dc24b251-f01b-455d-bf89-e2be86f657a2" providerId="ADAL" clId="{2599F9E7-E9F1-4352-A1E0-11CB7179B88E}" dt="2022-07-08T09:14:01.375" v="2921" actId="164"/>
          <ac:spMkLst>
            <pc:docMk/>
            <pc:sldMk cId="570159361" sldId="2146846978"/>
            <ac:spMk id="64" creationId="{47CDCCA6-2FBD-4C5B-853D-D61EFAFE9881}"/>
          </ac:spMkLst>
        </pc:spChg>
        <pc:spChg chg="mod">
          <ac:chgData name="De Marinis, Roberta V." userId="dc24b251-f01b-455d-bf89-e2be86f657a2" providerId="ADAL" clId="{2599F9E7-E9F1-4352-A1E0-11CB7179B88E}" dt="2022-07-08T09:14:01.375" v="2921" actId="164"/>
          <ac:spMkLst>
            <pc:docMk/>
            <pc:sldMk cId="570159361" sldId="2146846978"/>
            <ac:spMk id="65" creationId="{5B3EFB77-0B32-42E8-BFD9-210943816F21}"/>
          </ac:spMkLst>
        </pc:spChg>
        <pc:spChg chg="mod">
          <ac:chgData name="De Marinis, Roberta V." userId="dc24b251-f01b-455d-bf89-e2be86f657a2" providerId="ADAL" clId="{2599F9E7-E9F1-4352-A1E0-11CB7179B88E}" dt="2022-07-08T09:14:01.375" v="2921" actId="164"/>
          <ac:spMkLst>
            <pc:docMk/>
            <pc:sldMk cId="570159361" sldId="2146846978"/>
            <ac:spMk id="71" creationId="{2EC310E9-6B94-42FE-A46E-1F4871D95801}"/>
          </ac:spMkLst>
        </pc:spChg>
        <pc:spChg chg="mod">
          <ac:chgData name="De Marinis, Roberta V." userId="dc24b251-f01b-455d-bf89-e2be86f657a2" providerId="ADAL" clId="{2599F9E7-E9F1-4352-A1E0-11CB7179B88E}" dt="2022-07-08T09:14:01.375" v="2921" actId="164"/>
          <ac:spMkLst>
            <pc:docMk/>
            <pc:sldMk cId="570159361" sldId="2146846978"/>
            <ac:spMk id="73" creationId="{0381DA11-CCB9-4CFA-B646-8B0EB75DC769}"/>
          </ac:spMkLst>
        </pc:spChg>
        <pc:spChg chg="mod">
          <ac:chgData name="De Marinis, Roberta V." userId="dc24b251-f01b-455d-bf89-e2be86f657a2" providerId="ADAL" clId="{2599F9E7-E9F1-4352-A1E0-11CB7179B88E}" dt="2022-07-08T09:14:01.375" v="2921" actId="164"/>
          <ac:spMkLst>
            <pc:docMk/>
            <pc:sldMk cId="570159361" sldId="2146846978"/>
            <ac:spMk id="74" creationId="{33F60441-CFE1-4BDA-8B14-F906DD778E14}"/>
          </ac:spMkLst>
        </pc:spChg>
        <pc:spChg chg="mod">
          <ac:chgData name="De Marinis, Roberta V." userId="dc24b251-f01b-455d-bf89-e2be86f657a2" providerId="ADAL" clId="{2599F9E7-E9F1-4352-A1E0-11CB7179B88E}" dt="2022-07-08T09:14:01.375" v="2921" actId="164"/>
          <ac:spMkLst>
            <pc:docMk/>
            <pc:sldMk cId="570159361" sldId="2146846978"/>
            <ac:spMk id="75" creationId="{B762F4F4-2D71-4271-981D-57380464464A}"/>
          </ac:spMkLst>
        </pc:spChg>
        <pc:spChg chg="mod">
          <ac:chgData name="De Marinis, Roberta V." userId="dc24b251-f01b-455d-bf89-e2be86f657a2" providerId="ADAL" clId="{2599F9E7-E9F1-4352-A1E0-11CB7179B88E}" dt="2022-07-08T09:14:01.375" v="2921" actId="164"/>
          <ac:spMkLst>
            <pc:docMk/>
            <pc:sldMk cId="570159361" sldId="2146846978"/>
            <ac:spMk id="76" creationId="{73C5CD61-85F7-4D10-AB5E-802B0D0FD85E}"/>
          </ac:spMkLst>
        </pc:spChg>
        <pc:spChg chg="mod">
          <ac:chgData name="De Marinis, Roberta V." userId="dc24b251-f01b-455d-bf89-e2be86f657a2" providerId="ADAL" clId="{2599F9E7-E9F1-4352-A1E0-11CB7179B88E}" dt="2022-07-08T09:14:01.375" v="2921" actId="164"/>
          <ac:spMkLst>
            <pc:docMk/>
            <pc:sldMk cId="570159361" sldId="2146846978"/>
            <ac:spMk id="77" creationId="{7B566A90-29A9-49F3-A2BC-66ECA1CF39B6}"/>
          </ac:spMkLst>
        </pc:spChg>
        <pc:grpChg chg="add mod">
          <ac:chgData name="De Marinis, Roberta V." userId="dc24b251-f01b-455d-bf89-e2be86f657a2" providerId="ADAL" clId="{2599F9E7-E9F1-4352-A1E0-11CB7179B88E}" dt="2022-07-08T09:14:01.375" v="2921" actId="164"/>
          <ac:grpSpMkLst>
            <pc:docMk/>
            <pc:sldMk cId="570159361" sldId="2146846978"/>
            <ac:grpSpMk id="2" creationId="{87693314-41FA-B487-2E7D-8EBB11AE5DF6}"/>
          </ac:grpSpMkLst>
        </pc:grpChg>
        <pc:grpChg chg="mod">
          <ac:chgData name="De Marinis, Roberta V." userId="dc24b251-f01b-455d-bf89-e2be86f657a2" providerId="ADAL" clId="{2599F9E7-E9F1-4352-A1E0-11CB7179B88E}" dt="2022-07-08T09:14:01.375" v="2921" actId="164"/>
          <ac:grpSpMkLst>
            <pc:docMk/>
            <pc:sldMk cId="570159361" sldId="2146846978"/>
            <ac:grpSpMk id="30" creationId="{6A9634F6-5510-4205-88E6-16780B3C8755}"/>
          </ac:grpSpMkLst>
        </pc:grpChg>
        <pc:picChg chg="mod">
          <ac:chgData name="De Marinis, Roberta V." userId="dc24b251-f01b-455d-bf89-e2be86f657a2" providerId="ADAL" clId="{2599F9E7-E9F1-4352-A1E0-11CB7179B88E}" dt="2022-07-08T09:14:01.375" v="2921" actId="164"/>
          <ac:picMkLst>
            <pc:docMk/>
            <pc:sldMk cId="570159361" sldId="2146846978"/>
            <ac:picMk id="11" creationId="{F2A0D941-848D-4C3A-A8E8-048C913872DD}"/>
          </ac:picMkLst>
        </pc:picChg>
        <pc:picChg chg="mod">
          <ac:chgData name="De Marinis, Roberta V." userId="dc24b251-f01b-455d-bf89-e2be86f657a2" providerId="ADAL" clId="{2599F9E7-E9F1-4352-A1E0-11CB7179B88E}" dt="2022-07-08T09:14:01.375" v="2921" actId="164"/>
          <ac:picMkLst>
            <pc:docMk/>
            <pc:sldMk cId="570159361" sldId="2146846978"/>
            <ac:picMk id="22" creationId="{13E56A20-323B-481A-A7EC-7972A7A570A2}"/>
          </ac:picMkLst>
        </pc:picChg>
        <pc:picChg chg="mod">
          <ac:chgData name="De Marinis, Roberta V." userId="dc24b251-f01b-455d-bf89-e2be86f657a2" providerId="ADAL" clId="{2599F9E7-E9F1-4352-A1E0-11CB7179B88E}" dt="2022-07-08T09:14:01.375" v="2921" actId="164"/>
          <ac:picMkLst>
            <pc:docMk/>
            <pc:sldMk cId="570159361" sldId="2146846978"/>
            <ac:picMk id="26" creationId="{F97FC7FD-D54F-4D1A-BCC6-92C46F6E08D2}"/>
          </ac:picMkLst>
        </pc:picChg>
        <pc:picChg chg="mod">
          <ac:chgData name="De Marinis, Roberta V." userId="dc24b251-f01b-455d-bf89-e2be86f657a2" providerId="ADAL" clId="{2599F9E7-E9F1-4352-A1E0-11CB7179B88E}" dt="2022-07-08T09:14:01.375" v="2921" actId="164"/>
          <ac:picMkLst>
            <pc:docMk/>
            <pc:sldMk cId="570159361" sldId="2146846978"/>
            <ac:picMk id="68" creationId="{D9347198-47E2-4F2E-B12D-6352A43EF487}"/>
          </ac:picMkLst>
        </pc:picChg>
        <pc:picChg chg="mod">
          <ac:chgData name="De Marinis, Roberta V." userId="dc24b251-f01b-455d-bf89-e2be86f657a2" providerId="ADAL" clId="{2599F9E7-E9F1-4352-A1E0-11CB7179B88E}" dt="2022-07-08T09:14:01.375" v="2921" actId="164"/>
          <ac:picMkLst>
            <pc:docMk/>
            <pc:sldMk cId="570159361" sldId="2146846978"/>
            <ac:picMk id="70" creationId="{341E4F20-6973-424E-9ECB-F70D356A44E3}"/>
          </ac:picMkLst>
        </pc:picChg>
        <pc:picChg chg="mod">
          <ac:chgData name="De Marinis, Roberta V." userId="dc24b251-f01b-455d-bf89-e2be86f657a2" providerId="ADAL" clId="{2599F9E7-E9F1-4352-A1E0-11CB7179B88E}" dt="2022-07-08T09:14:01.375" v="2921" actId="164"/>
          <ac:picMkLst>
            <pc:docMk/>
            <pc:sldMk cId="570159361" sldId="2146846978"/>
            <ac:picMk id="78" creationId="{34860304-FE38-4E7A-ABDA-C139BAFB0BB6}"/>
          </ac:picMkLst>
        </pc:picChg>
        <pc:picChg chg="mod">
          <ac:chgData name="De Marinis, Roberta V." userId="dc24b251-f01b-455d-bf89-e2be86f657a2" providerId="ADAL" clId="{2599F9E7-E9F1-4352-A1E0-11CB7179B88E}" dt="2022-07-08T09:14:01.375" v="2921" actId="164"/>
          <ac:picMkLst>
            <pc:docMk/>
            <pc:sldMk cId="570159361" sldId="2146846978"/>
            <ac:picMk id="79" creationId="{368C57D0-A0C5-47F4-9949-F74E576692C3}"/>
          </ac:picMkLst>
        </pc:picChg>
        <pc:picChg chg="mod">
          <ac:chgData name="De Marinis, Roberta V." userId="dc24b251-f01b-455d-bf89-e2be86f657a2" providerId="ADAL" clId="{2599F9E7-E9F1-4352-A1E0-11CB7179B88E}" dt="2022-07-08T09:14:01.375" v="2921" actId="164"/>
          <ac:picMkLst>
            <pc:docMk/>
            <pc:sldMk cId="570159361" sldId="2146846978"/>
            <ac:picMk id="80" creationId="{A024046E-81BB-4FB8-9AA8-437210D8182E}"/>
          </ac:picMkLst>
        </pc:picChg>
        <pc:picChg chg="mod">
          <ac:chgData name="De Marinis, Roberta V." userId="dc24b251-f01b-455d-bf89-e2be86f657a2" providerId="ADAL" clId="{2599F9E7-E9F1-4352-A1E0-11CB7179B88E}" dt="2022-07-08T09:14:01.375" v="2921" actId="164"/>
          <ac:picMkLst>
            <pc:docMk/>
            <pc:sldMk cId="570159361" sldId="2146846978"/>
            <ac:picMk id="81" creationId="{A6C43E25-C969-479F-A842-956338C5757D}"/>
          </ac:picMkLst>
        </pc:picChg>
        <pc:picChg chg="mod">
          <ac:chgData name="De Marinis, Roberta V." userId="dc24b251-f01b-455d-bf89-e2be86f657a2" providerId="ADAL" clId="{2599F9E7-E9F1-4352-A1E0-11CB7179B88E}" dt="2022-07-08T09:14:01.375" v="2921" actId="164"/>
          <ac:picMkLst>
            <pc:docMk/>
            <pc:sldMk cId="570159361" sldId="2146846978"/>
            <ac:picMk id="82" creationId="{A62FBD08-FA3D-4E6E-BC2B-EC810EFFB149}"/>
          </ac:picMkLst>
        </pc:picChg>
        <pc:picChg chg="mod">
          <ac:chgData name="De Marinis, Roberta V." userId="dc24b251-f01b-455d-bf89-e2be86f657a2" providerId="ADAL" clId="{2599F9E7-E9F1-4352-A1E0-11CB7179B88E}" dt="2022-07-08T09:14:01.375" v="2921" actId="164"/>
          <ac:picMkLst>
            <pc:docMk/>
            <pc:sldMk cId="570159361" sldId="2146846978"/>
            <ac:picMk id="83" creationId="{F53934A9-4746-472B-8B75-60B607D4388C}"/>
          </ac:picMkLst>
        </pc:picChg>
        <pc:picChg chg="mod">
          <ac:chgData name="De Marinis, Roberta V." userId="dc24b251-f01b-455d-bf89-e2be86f657a2" providerId="ADAL" clId="{2599F9E7-E9F1-4352-A1E0-11CB7179B88E}" dt="2022-07-08T09:14:01.375" v="2921" actId="164"/>
          <ac:picMkLst>
            <pc:docMk/>
            <pc:sldMk cId="570159361" sldId="2146846978"/>
            <ac:picMk id="86" creationId="{758256BB-F29F-4656-BFDE-144654BE3F48}"/>
          </ac:picMkLst>
        </pc:picChg>
        <pc:picChg chg="mod">
          <ac:chgData name="De Marinis, Roberta V." userId="dc24b251-f01b-455d-bf89-e2be86f657a2" providerId="ADAL" clId="{2599F9E7-E9F1-4352-A1E0-11CB7179B88E}" dt="2022-07-08T09:14:01.375" v="2921" actId="164"/>
          <ac:picMkLst>
            <pc:docMk/>
            <pc:sldMk cId="570159361" sldId="2146846978"/>
            <ac:picMk id="88" creationId="{EA768E46-DF85-4B0D-9315-E07493E02D66}"/>
          </ac:picMkLst>
        </pc:picChg>
        <pc:picChg chg="mod">
          <ac:chgData name="De Marinis, Roberta V." userId="dc24b251-f01b-455d-bf89-e2be86f657a2" providerId="ADAL" clId="{2599F9E7-E9F1-4352-A1E0-11CB7179B88E}" dt="2022-07-08T09:14:01.375" v="2921" actId="164"/>
          <ac:picMkLst>
            <pc:docMk/>
            <pc:sldMk cId="570159361" sldId="2146846978"/>
            <ac:picMk id="89" creationId="{8B107AF4-3701-4784-A468-16AB734B6352}"/>
          </ac:picMkLst>
        </pc:picChg>
        <pc:picChg chg="mod">
          <ac:chgData name="De Marinis, Roberta V." userId="dc24b251-f01b-455d-bf89-e2be86f657a2" providerId="ADAL" clId="{2599F9E7-E9F1-4352-A1E0-11CB7179B88E}" dt="2022-07-08T09:14:01.375" v="2921" actId="164"/>
          <ac:picMkLst>
            <pc:docMk/>
            <pc:sldMk cId="570159361" sldId="2146846978"/>
            <ac:picMk id="90" creationId="{E2392969-5351-44B0-849D-683E3FACB1BD}"/>
          </ac:picMkLst>
        </pc:picChg>
        <pc:picChg chg="mod">
          <ac:chgData name="De Marinis, Roberta V." userId="dc24b251-f01b-455d-bf89-e2be86f657a2" providerId="ADAL" clId="{2599F9E7-E9F1-4352-A1E0-11CB7179B88E}" dt="2022-07-08T09:14:01.375" v="2921" actId="164"/>
          <ac:picMkLst>
            <pc:docMk/>
            <pc:sldMk cId="570159361" sldId="2146846978"/>
            <ac:picMk id="91" creationId="{F24DB50F-23EE-432C-A36E-98F588260061}"/>
          </ac:picMkLst>
        </pc:picChg>
        <pc:picChg chg="mod">
          <ac:chgData name="De Marinis, Roberta V." userId="dc24b251-f01b-455d-bf89-e2be86f657a2" providerId="ADAL" clId="{2599F9E7-E9F1-4352-A1E0-11CB7179B88E}" dt="2022-07-08T09:14:01.375" v="2921" actId="164"/>
          <ac:picMkLst>
            <pc:docMk/>
            <pc:sldMk cId="570159361" sldId="2146846978"/>
            <ac:picMk id="99" creationId="{B3E59391-9191-49F7-9D05-9EE9BC2C802B}"/>
          </ac:picMkLst>
        </pc:picChg>
        <pc:picChg chg="mod">
          <ac:chgData name="De Marinis, Roberta V." userId="dc24b251-f01b-455d-bf89-e2be86f657a2" providerId="ADAL" clId="{2599F9E7-E9F1-4352-A1E0-11CB7179B88E}" dt="2022-07-08T09:14:01.375" v="2921" actId="164"/>
          <ac:picMkLst>
            <pc:docMk/>
            <pc:sldMk cId="570159361" sldId="2146846978"/>
            <ac:picMk id="100" creationId="{9DC5B551-CBA9-40F0-9B68-7A7EDBDC75CE}"/>
          </ac:picMkLst>
        </pc:picChg>
        <pc:picChg chg="mod">
          <ac:chgData name="De Marinis, Roberta V." userId="dc24b251-f01b-455d-bf89-e2be86f657a2" providerId="ADAL" clId="{2599F9E7-E9F1-4352-A1E0-11CB7179B88E}" dt="2022-07-08T09:14:01.375" v="2921" actId="164"/>
          <ac:picMkLst>
            <pc:docMk/>
            <pc:sldMk cId="570159361" sldId="2146846978"/>
            <ac:picMk id="101" creationId="{CB08D105-2DF2-40ED-812A-8495AE02957E}"/>
          </ac:picMkLst>
        </pc:picChg>
        <pc:picChg chg="mod">
          <ac:chgData name="De Marinis, Roberta V." userId="dc24b251-f01b-455d-bf89-e2be86f657a2" providerId="ADAL" clId="{2599F9E7-E9F1-4352-A1E0-11CB7179B88E}" dt="2022-07-08T09:14:01.375" v="2921" actId="164"/>
          <ac:picMkLst>
            <pc:docMk/>
            <pc:sldMk cId="570159361" sldId="2146846978"/>
            <ac:picMk id="103" creationId="{B0FEEE75-826C-4177-A11B-4855B369ACD9}"/>
          </ac:picMkLst>
        </pc:picChg>
        <pc:picChg chg="mod">
          <ac:chgData name="De Marinis, Roberta V." userId="dc24b251-f01b-455d-bf89-e2be86f657a2" providerId="ADAL" clId="{2599F9E7-E9F1-4352-A1E0-11CB7179B88E}" dt="2022-07-08T09:14:01.375" v="2921" actId="164"/>
          <ac:picMkLst>
            <pc:docMk/>
            <pc:sldMk cId="570159361" sldId="2146846978"/>
            <ac:picMk id="104" creationId="{938DF6B9-6113-4284-93E1-50A28D15AB42}"/>
          </ac:picMkLst>
        </pc:picChg>
        <pc:picChg chg="mod">
          <ac:chgData name="De Marinis, Roberta V." userId="dc24b251-f01b-455d-bf89-e2be86f657a2" providerId="ADAL" clId="{2599F9E7-E9F1-4352-A1E0-11CB7179B88E}" dt="2022-07-08T09:14:01.375" v="2921" actId="164"/>
          <ac:picMkLst>
            <pc:docMk/>
            <pc:sldMk cId="570159361" sldId="2146846978"/>
            <ac:picMk id="110" creationId="{D84F68CE-C9B1-4FC1-BA9C-7B3413473469}"/>
          </ac:picMkLst>
        </pc:picChg>
        <pc:picChg chg="mod">
          <ac:chgData name="De Marinis, Roberta V." userId="dc24b251-f01b-455d-bf89-e2be86f657a2" providerId="ADAL" clId="{2599F9E7-E9F1-4352-A1E0-11CB7179B88E}" dt="2022-07-08T09:14:01.375" v="2921" actId="164"/>
          <ac:picMkLst>
            <pc:docMk/>
            <pc:sldMk cId="570159361" sldId="2146846978"/>
            <ac:picMk id="111" creationId="{1948D4B7-66F9-44B2-B272-24E982162660}"/>
          </ac:picMkLst>
        </pc:picChg>
        <pc:cxnChg chg="mod">
          <ac:chgData name="De Marinis, Roberta V." userId="dc24b251-f01b-455d-bf89-e2be86f657a2" providerId="ADAL" clId="{2599F9E7-E9F1-4352-A1E0-11CB7179B88E}" dt="2022-07-08T09:14:01.375" v="2921" actId="164"/>
          <ac:cxnSpMkLst>
            <pc:docMk/>
            <pc:sldMk cId="570159361" sldId="2146846978"/>
            <ac:cxnSpMk id="69" creationId="{5968C6A7-7D97-4B97-8956-E6AE46404123}"/>
          </ac:cxnSpMkLst>
        </pc:cxnChg>
      </pc:sldChg>
      <pc:sldChg chg="addSp modSp">
        <pc:chgData name="De Marinis, Roberta V." userId="dc24b251-f01b-455d-bf89-e2be86f657a2" providerId="ADAL" clId="{2599F9E7-E9F1-4352-A1E0-11CB7179B88E}" dt="2022-07-08T09:14:09.197" v="2922" actId="164"/>
        <pc:sldMkLst>
          <pc:docMk/>
          <pc:sldMk cId="1300322504" sldId="2146846986"/>
        </pc:sldMkLst>
        <pc:spChg chg="mod">
          <ac:chgData name="De Marinis, Roberta V." userId="dc24b251-f01b-455d-bf89-e2be86f657a2" providerId="ADAL" clId="{2599F9E7-E9F1-4352-A1E0-11CB7179B88E}" dt="2022-07-08T09:14:09.197" v="2922" actId="164"/>
          <ac:spMkLst>
            <pc:docMk/>
            <pc:sldMk cId="1300322504" sldId="2146846986"/>
            <ac:spMk id="56" creationId="{93DC1634-75C8-439E-833A-93EF445F99D8}"/>
          </ac:spMkLst>
        </pc:spChg>
        <pc:grpChg chg="mod">
          <ac:chgData name="De Marinis, Roberta V." userId="dc24b251-f01b-455d-bf89-e2be86f657a2" providerId="ADAL" clId="{2599F9E7-E9F1-4352-A1E0-11CB7179B88E}" dt="2022-07-08T09:14:09.197" v="2922" actId="164"/>
          <ac:grpSpMkLst>
            <pc:docMk/>
            <pc:sldMk cId="1300322504" sldId="2146846986"/>
            <ac:grpSpMk id="2" creationId="{074FFF11-28EE-467E-93F4-2137EE5A00A5}"/>
          </ac:grpSpMkLst>
        </pc:grpChg>
        <pc:grpChg chg="add mod">
          <ac:chgData name="De Marinis, Roberta V." userId="dc24b251-f01b-455d-bf89-e2be86f657a2" providerId="ADAL" clId="{2599F9E7-E9F1-4352-A1E0-11CB7179B88E}" dt="2022-07-08T09:14:09.197" v="2922" actId="164"/>
          <ac:grpSpMkLst>
            <pc:docMk/>
            <pc:sldMk cId="1300322504" sldId="2146846986"/>
            <ac:grpSpMk id="3" creationId="{8062B32C-0E66-5B7E-8553-81486114640B}"/>
          </ac:grpSpMkLst>
        </pc:grpChg>
        <pc:grpChg chg="mod">
          <ac:chgData name="De Marinis, Roberta V." userId="dc24b251-f01b-455d-bf89-e2be86f657a2" providerId="ADAL" clId="{2599F9E7-E9F1-4352-A1E0-11CB7179B88E}" dt="2022-07-08T09:14:09.197" v="2922" actId="164"/>
          <ac:grpSpMkLst>
            <pc:docMk/>
            <pc:sldMk cId="1300322504" sldId="2146846986"/>
            <ac:grpSpMk id="53" creationId="{064C4527-3064-4E27-BDA7-067896F64F41}"/>
          </ac:grpSpMkLst>
        </pc:grpChg>
        <pc:picChg chg="mod">
          <ac:chgData name="De Marinis, Roberta V." userId="dc24b251-f01b-455d-bf89-e2be86f657a2" providerId="ADAL" clId="{2599F9E7-E9F1-4352-A1E0-11CB7179B88E}" dt="2022-07-08T09:14:09.197" v="2922" actId="164"/>
          <ac:picMkLst>
            <pc:docMk/>
            <pc:sldMk cId="1300322504" sldId="2146846986"/>
            <ac:picMk id="42" creationId="{785977DF-0F45-4B2F-9B65-FED9770BF32A}"/>
          </ac:picMkLst>
        </pc:picChg>
        <pc:cxnChg chg="mod">
          <ac:chgData name="De Marinis, Roberta V." userId="dc24b251-f01b-455d-bf89-e2be86f657a2" providerId="ADAL" clId="{2599F9E7-E9F1-4352-A1E0-11CB7179B88E}" dt="2022-07-08T09:14:09.197" v="2922" actId="164"/>
          <ac:cxnSpMkLst>
            <pc:docMk/>
            <pc:sldMk cId="1300322504" sldId="2146846986"/>
            <ac:cxnSpMk id="43" creationId="{B19EFA5E-D067-4C09-8F27-1E2233C80F15}"/>
          </ac:cxnSpMkLst>
        </pc:cxnChg>
      </pc:sldChg>
      <pc:sldChg chg="addSp modSp">
        <pc:chgData name="De Marinis, Roberta V." userId="dc24b251-f01b-455d-bf89-e2be86f657a2" providerId="ADAL" clId="{2599F9E7-E9F1-4352-A1E0-11CB7179B88E}" dt="2022-07-08T09:14:16.372" v="2923" actId="164"/>
        <pc:sldMkLst>
          <pc:docMk/>
          <pc:sldMk cId="3258168358" sldId="2146846991"/>
        </pc:sldMkLst>
        <pc:spChg chg="mod">
          <ac:chgData name="De Marinis, Roberta V." userId="dc24b251-f01b-455d-bf89-e2be86f657a2" providerId="ADAL" clId="{2599F9E7-E9F1-4352-A1E0-11CB7179B88E}" dt="2022-07-08T09:14:16.372" v="2923" actId="164"/>
          <ac:spMkLst>
            <pc:docMk/>
            <pc:sldMk cId="3258168358" sldId="2146846991"/>
            <ac:spMk id="98" creationId="{4692CA9B-C08D-473B-B50B-0BEB6DA54CAE}"/>
          </ac:spMkLst>
        </pc:spChg>
        <pc:spChg chg="mod">
          <ac:chgData name="De Marinis, Roberta V." userId="dc24b251-f01b-455d-bf89-e2be86f657a2" providerId="ADAL" clId="{2599F9E7-E9F1-4352-A1E0-11CB7179B88E}" dt="2022-07-08T09:14:16.372" v="2923" actId="164"/>
          <ac:spMkLst>
            <pc:docMk/>
            <pc:sldMk cId="3258168358" sldId="2146846991"/>
            <ac:spMk id="127" creationId="{FF69AD3F-70AA-480B-A561-63BCA3881A7C}"/>
          </ac:spMkLst>
        </pc:spChg>
        <pc:grpChg chg="mod">
          <ac:chgData name="De Marinis, Roberta V." userId="dc24b251-f01b-455d-bf89-e2be86f657a2" providerId="ADAL" clId="{2599F9E7-E9F1-4352-A1E0-11CB7179B88E}" dt="2022-07-08T09:14:16.372" v="2923" actId="164"/>
          <ac:grpSpMkLst>
            <pc:docMk/>
            <pc:sldMk cId="3258168358" sldId="2146846991"/>
            <ac:grpSpMk id="2" creationId="{1FBA8C1D-29C4-4A91-9746-A727012B828D}"/>
          </ac:grpSpMkLst>
        </pc:grpChg>
        <pc:grpChg chg="add mod">
          <ac:chgData name="De Marinis, Roberta V." userId="dc24b251-f01b-455d-bf89-e2be86f657a2" providerId="ADAL" clId="{2599F9E7-E9F1-4352-A1E0-11CB7179B88E}" dt="2022-07-08T09:14:16.372" v="2923" actId="164"/>
          <ac:grpSpMkLst>
            <pc:docMk/>
            <pc:sldMk cId="3258168358" sldId="2146846991"/>
            <ac:grpSpMk id="3" creationId="{D4DF7ECF-BC25-5816-1F69-BACD316A7234}"/>
          </ac:grpSpMkLst>
        </pc:grpChg>
        <pc:grpChg chg="mod">
          <ac:chgData name="De Marinis, Roberta V." userId="dc24b251-f01b-455d-bf89-e2be86f657a2" providerId="ADAL" clId="{2599F9E7-E9F1-4352-A1E0-11CB7179B88E}" dt="2022-07-08T09:14:16.372" v="2923" actId="164"/>
          <ac:grpSpMkLst>
            <pc:docMk/>
            <pc:sldMk cId="3258168358" sldId="2146846991"/>
            <ac:grpSpMk id="19" creationId="{51F01146-46F9-42AB-82CB-2FCDE18AC8AC}"/>
          </ac:grpSpMkLst>
        </pc:grpChg>
        <pc:grpChg chg="mod">
          <ac:chgData name="De Marinis, Roberta V." userId="dc24b251-f01b-455d-bf89-e2be86f657a2" providerId="ADAL" clId="{2599F9E7-E9F1-4352-A1E0-11CB7179B88E}" dt="2022-07-08T09:14:16.372" v="2923" actId="164"/>
          <ac:grpSpMkLst>
            <pc:docMk/>
            <pc:sldMk cId="3258168358" sldId="2146846991"/>
            <ac:grpSpMk id="99" creationId="{5D735816-8C5E-4975-A95C-A5D32F60401A}"/>
          </ac:grpSpMkLst>
        </pc:grpChg>
        <pc:grpChg chg="mod">
          <ac:chgData name="De Marinis, Roberta V." userId="dc24b251-f01b-455d-bf89-e2be86f657a2" providerId="ADAL" clId="{2599F9E7-E9F1-4352-A1E0-11CB7179B88E}" dt="2022-07-08T09:14:16.372" v="2923" actId="164"/>
          <ac:grpSpMkLst>
            <pc:docMk/>
            <pc:sldMk cId="3258168358" sldId="2146846991"/>
            <ac:grpSpMk id="105" creationId="{D0BA861F-B33E-4644-80B9-1E5109D8DDBE}"/>
          </ac:grpSpMkLst>
        </pc:grpChg>
        <pc:grpChg chg="mod">
          <ac:chgData name="De Marinis, Roberta V." userId="dc24b251-f01b-455d-bf89-e2be86f657a2" providerId="ADAL" clId="{2599F9E7-E9F1-4352-A1E0-11CB7179B88E}" dt="2022-07-08T09:14:16.372" v="2923" actId="164"/>
          <ac:grpSpMkLst>
            <pc:docMk/>
            <pc:sldMk cId="3258168358" sldId="2146846991"/>
            <ac:grpSpMk id="111" creationId="{931BF665-60B9-4092-8247-943CE9C24D18}"/>
          </ac:grpSpMkLst>
        </pc:grpChg>
        <pc:grpChg chg="mod">
          <ac:chgData name="De Marinis, Roberta V." userId="dc24b251-f01b-455d-bf89-e2be86f657a2" providerId="ADAL" clId="{2599F9E7-E9F1-4352-A1E0-11CB7179B88E}" dt="2022-07-08T09:14:16.372" v="2923" actId="164"/>
          <ac:grpSpMkLst>
            <pc:docMk/>
            <pc:sldMk cId="3258168358" sldId="2146846991"/>
            <ac:grpSpMk id="139" creationId="{9584C2FB-29BD-4A2B-A995-9D8F2FF1B57A}"/>
          </ac:grpSpMkLst>
        </pc:grpChg>
        <pc:picChg chg="mod">
          <ac:chgData name="De Marinis, Roberta V." userId="dc24b251-f01b-455d-bf89-e2be86f657a2" providerId="ADAL" clId="{2599F9E7-E9F1-4352-A1E0-11CB7179B88E}" dt="2022-07-08T09:14:16.372" v="2923" actId="164"/>
          <ac:picMkLst>
            <pc:docMk/>
            <pc:sldMk cId="3258168358" sldId="2146846991"/>
            <ac:picMk id="5" creationId="{DB346288-AF47-765A-FFD4-53124F19DF92}"/>
          </ac:picMkLst>
        </pc:picChg>
        <pc:picChg chg="mod">
          <ac:chgData name="De Marinis, Roberta V." userId="dc24b251-f01b-455d-bf89-e2be86f657a2" providerId="ADAL" clId="{2599F9E7-E9F1-4352-A1E0-11CB7179B88E}" dt="2022-07-08T09:14:16.372" v="2923" actId="164"/>
          <ac:picMkLst>
            <pc:docMk/>
            <pc:sldMk cId="3258168358" sldId="2146846991"/>
            <ac:picMk id="6" creationId="{028F80FB-E66D-4D1F-97D4-C4C47136FEA9}"/>
          </ac:picMkLst>
        </pc:picChg>
        <pc:picChg chg="mod">
          <ac:chgData name="De Marinis, Roberta V." userId="dc24b251-f01b-455d-bf89-e2be86f657a2" providerId="ADAL" clId="{2599F9E7-E9F1-4352-A1E0-11CB7179B88E}" dt="2022-07-08T09:14:16.372" v="2923" actId="164"/>
          <ac:picMkLst>
            <pc:docMk/>
            <pc:sldMk cId="3258168358" sldId="2146846991"/>
            <ac:picMk id="9" creationId="{7200F7E3-F59F-4E4B-8DCD-01D89E0088D1}"/>
          </ac:picMkLst>
        </pc:picChg>
        <pc:picChg chg="mod">
          <ac:chgData name="De Marinis, Roberta V." userId="dc24b251-f01b-455d-bf89-e2be86f657a2" providerId="ADAL" clId="{2599F9E7-E9F1-4352-A1E0-11CB7179B88E}" dt="2022-07-08T09:14:16.372" v="2923" actId="164"/>
          <ac:picMkLst>
            <pc:docMk/>
            <pc:sldMk cId="3258168358" sldId="2146846991"/>
            <ac:picMk id="49" creationId="{ECC2A296-A919-4F34-8DA8-18851C23798D}"/>
          </ac:picMkLst>
        </pc:picChg>
        <pc:picChg chg="mod">
          <ac:chgData name="De Marinis, Roberta V." userId="dc24b251-f01b-455d-bf89-e2be86f657a2" providerId="ADAL" clId="{2599F9E7-E9F1-4352-A1E0-11CB7179B88E}" dt="2022-07-08T09:14:16.372" v="2923" actId="164"/>
          <ac:picMkLst>
            <pc:docMk/>
            <pc:sldMk cId="3258168358" sldId="2146846991"/>
            <ac:picMk id="51" creationId="{F5307D95-0A2D-47D5-829F-86295C58433C}"/>
          </ac:picMkLst>
        </pc:picChg>
        <pc:picChg chg="mod">
          <ac:chgData name="De Marinis, Roberta V." userId="dc24b251-f01b-455d-bf89-e2be86f657a2" providerId="ADAL" clId="{2599F9E7-E9F1-4352-A1E0-11CB7179B88E}" dt="2022-07-08T09:14:16.372" v="2923" actId="164"/>
          <ac:picMkLst>
            <pc:docMk/>
            <pc:sldMk cId="3258168358" sldId="2146846991"/>
            <ac:picMk id="65" creationId="{1B9A1034-F621-4D1C-BD47-5C5407CD49B5}"/>
          </ac:picMkLst>
        </pc:picChg>
        <pc:picChg chg="mod">
          <ac:chgData name="De Marinis, Roberta V." userId="dc24b251-f01b-455d-bf89-e2be86f657a2" providerId="ADAL" clId="{2599F9E7-E9F1-4352-A1E0-11CB7179B88E}" dt="2022-07-08T09:14:16.372" v="2923" actId="164"/>
          <ac:picMkLst>
            <pc:docMk/>
            <pc:sldMk cId="3258168358" sldId="2146846991"/>
            <ac:picMk id="78" creationId="{58CBE66A-4DCA-4F16-8052-F4F8A5ED85BE}"/>
          </ac:picMkLst>
        </pc:picChg>
        <pc:picChg chg="mod">
          <ac:chgData name="De Marinis, Roberta V." userId="dc24b251-f01b-455d-bf89-e2be86f657a2" providerId="ADAL" clId="{2599F9E7-E9F1-4352-A1E0-11CB7179B88E}" dt="2022-07-08T09:14:16.372" v="2923" actId="164"/>
          <ac:picMkLst>
            <pc:docMk/>
            <pc:sldMk cId="3258168358" sldId="2146846991"/>
            <ac:picMk id="80" creationId="{CA0BFBEE-E8BF-4E39-9C3F-1446B11C759A}"/>
          </ac:picMkLst>
        </pc:picChg>
        <pc:picChg chg="mod">
          <ac:chgData name="De Marinis, Roberta V." userId="dc24b251-f01b-455d-bf89-e2be86f657a2" providerId="ADAL" clId="{2599F9E7-E9F1-4352-A1E0-11CB7179B88E}" dt="2022-07-08T09:14:16.372" v="2923" actId="164"/>
          <ac:picMkLst>
            <pc:docMk/>
            <pc:sldMk cId="3258168358" sldId="2146846991"/>
            <ac:picMk id="84" creationId="{CFCA108F-D774-48F3-A2A5-7E57906B82B9}"/>
          </ac:picMkLst>
        </pc:picChg>
        <pc:picChg chg="mod">
          <ac:chgData name="De Marinis, Roberta V." userId="dc24b251-f01b-455d-bf89-e2be86f657a2" providerId="ADAL" clId="{2599F9E7-E9F1-4352-A1E0-11CB7179B88E}" dt="2022-07-08T09:14:16.372" v="2923" actId="164"/>
          <ac:picMkLst>
            <pc:docMk/>
            <pc:sldMk cId="3258168358" sldId="2146846991"/>
            <ac:picMk id="85" creationId="{0BB08E85-AA91-408B-889E-1E7854496048}"/>
          </ac:picMkLst>
        </pc:picChg>
        <pc:picChg chg="mod">
          <ac:chgData name="De Marinis, Roberta V." userId="dc24b251-f01b-455d-bf89-e2be86f657a2" providerId="ADAL" clId="{2599F9E7-E9F1-4352-A1E0-11CB7179B88E}" dt="2022-07-08T09:14:16.372" v="2923" actId="164"/>
          <ac:picMkLst>
            <pc:docMk/>
            <pc:sldMk cId="3258168358" sldId="2146846991"/>
            <ac:picMk id="87" creationId="{E2F8AD50-AF57-4248-AB13-20C2495C379B}"/>
          </ac:picMkLst>
        </pc:picChg>
        <pc:picChg chg="mod">
          <ac:chgData name="De Marinis, Roberta V." userId="dc24b251-f01b-455d-bf89-e2be86f657a2" providerId="ADAL" clId="{2599F9E7-E9F1-4352-A1E0-11CB7179B88E}" dt="2022-07-08T09:14:16.372" v="2923" actId="164"/>
          <ac:picMkLst>
            <pc:docMk/>
            <pc:sldMk cId="3258168358" sldId="2146846991"/>
            <ac:picMk id="88" creationId="{26410D40-23A4-44B1-91A1-7DD020AEC6D9}"/>
          </ac:picMkLst>
        </pc:picChg>
        <pc:picChg chg="mod">
          <ac:chgData name="De Marinis, Roberta V." userId="dc24b251-f01b-455d-bf89-e2be86f657a2" providerId="ADAL" clId="{2599F9E7-E9F1-4352-A1E0-11CB7179B88E}" dt="2022-07-08T09:14:16.372" v="2923" actId="164"/>
          <ac:picMkLst>
            <pc:docMk/>
            <pc:sldMk cId="3258168358" sldId="2146846991"/>
            <ac:picMk id="89" creationId="{A6D08634-EB2F-499F-A9C1-487C44263C01}"/>
          </ac:picMkLst>
        </pc:picChg>
        <pc:picChg chg="mod">
          <ac:chgData name="De Marinis, Roberta V." userId="dc24b251-f01b-455d-bf89-e2be86f657a2" providerId="ADAL" clId="{2599F9E7-E9F1-4352-A1E0-11CB7179B88E}" dt="2022-07-08T09:14:16.372" v="2923" actId="164"/>
          <ac:picMkLst>
            <pc:docMk/>
            <pc:sldMk cId="3258168358" sldId="2146846991"/>
            <ac:picMk id="91" creationId="{7ED41E38-1A52-42A8-B3C4-EFFA01227219}"/>
          </ac:picMkLst>
        </pc:picChg>
        <pc:picChg chg="mod">
          <ac:chgData name="De Marinis, Roberta V." userId="dc24b251-f01b-455d-bf89-e2be86f657a2" providerId="ADAL" clId="{2599F9E7-E9F1-4352-A1E0-11CB7179B88E}" dt="2022-07-08T09:14:16.372" v="2923" actId="164"/>
          <ac:picMkLst>
            <pc:docMk/>
            <pc:sldMk cId="3258168358" sldId="2146846991"/>
            <ac:picMk id="92" creationId="{1F2677C6-BFD7-4325-9380-85BF91348FB3}"/>
          </ac:picMkLst>
        </pc:picChg>
        <pc:picChg chg="mod">
          <ac:chgData name="De Marinis, Roberta V." userId="dc24b251-f01b-455d-bf89-e2be86f657a2" providerId="ADAL" clId="{2599F9E7-E9F1-4352-A1E0-11CB7179B88E}" dt="2022-07-08T09:14:16.372" v="2923" actId="164"/>
          <ac:picMkLst>
            <pc:docMk/>
            <pc:sldMk cId="3258168358" sldId="2146846991"/>
            <ac:picMk id="93" creationId="{4534C0E0-9A97-431C-80F5-45A632E1EEA2}"/>
          </ac:picMkLst>
        </pc:picChg>
        <pc:picChg chg="mod">
          <ac:chgData name="De Marinis, Roberta V." userId="dc24b251-f01b-455d-bf89-e2be86f657a2" providerId="ADAL" clId="{2599F9E7-E9F1-4352-A1E0-11CB7179B88E}" dt="2022-07-08T09:14:16.372" v="2923" actId="164"/>
          <ac:picMkLst>
            <pc:docMk/>
            <pc:sldMk cId="3258168358" sldId="2146846991"/>
            <ac:picMk id="96" creationId="{C73BBD27-9AA4-49BE-A9DD-9FBFF7E42CD0}"/>
          </ac:picMkLst>
        </pc:picChg>
        <pc:picChg chg="mod">
          <ac:chgData name="De Marinis, Roberta V." userId="dc24b251-f01b-455d-bf89-e2be86f657a2" providerId="ADAL" clId="{2599F9E7-E9F1-4352-A1E0-11CB7179B88E}" dt="2022-07-08T09:14:16.372" v="2923" actId="164"/>
          <ac:picMkLst>
            <pc:docMk/>
            <pc:sldMk cId="3258168358" sldId="2146846991"/>
            <ac:picMk id="104" creationId="{A0476F3B-1795-473D-93D5-FEC050151353}"/>
          </ac:picMkLst>
        </pc:picChg>
        <pc:picChg chg="mod">
          <ac:chgData name="De Marinis, Roberta V." userId="dc24b251-f01b-455d-bf89-e2be86f657a2" providerId="ADAL" clId="{2599F9E7-E9F1-4352-A1E0-11CB7179B88E}" dt="2022-07-08T09:14:16.372" v="2923" actId="164"/>
          <ac:picMkLst>
            <pc:docMk/>
            <pc:sldMk cId="3258168358" sldId="2146846991"/>
            <ac:picMk id="110" creationId="{0C7FA5D6-1791-44B3-9E51-5A1BA6AC0821}"/>
          </ac:picMkLst>
        </pc:picChg>
        <pc:picChg chg="mod">
          <ac:chgData name="De Marinis, Roberta V." userId="dc24b251-f01b-455d-bf89-e2be86f657a2" providerId="ADAL" clId="{2599F9E7-E9F1-4352-A1E0-11CB7179B88E}" dt="2022-07-08T09:14:16.372" v="2923" actId="164"/>
          <ac:picMkLst>
            <pc:docMk/>
            <pc:sldMk cId="3258168358" sldId="2146846991"/>
            <ac:picMk id="117" creationId="{E61BD819-7012-4CD6-A077-220E1F246D10}"/>
          </ac:picMkLst>
        </pc:picChg>
        <pc:picChg chg="mod">
          <ac:chgData name="De Marinis, Roberta V." userId="dc24b251-f01b-455d-bf89-e2be86f657a2" providerId="ADAL" clId="{2599F9E7-E9F1-4352-A1E0-11CB7179B88E}" dt="2022-07-08T09:14:16.372" v="2923" actId="164"/>
          <ac:picMkLst>
            <pc:docMk/>
            <pc:sldMk cId="3258168358" sldId="2146846991"/>
            <ac:picMk id="118" creationId="{9462C170-3484-4A3D-9A4C-71F422CCBDA6}"/>
          </ac:picMkLst>
        </pc:picChg>
        <pc:picChg chg="mod">
          <ac:chgData name="De Marinis, Roberta V." userId="dc24b251-f01b-455d-bf89-e2be86f657a2" providerId="ADAL" clId="{2599F9E7-E9F1-4352-A1E0-11CB7179B88E}" dt="2022-07-08T09:14:16.372" v="2923" actId="164"/>
          <ac:picMkLst>
            <pc:docMk/>
            <pc:sldMk cId="3258168358" sldId="2146846991"/>
            <ac:picMk id="119" creationId="{DE96FFC5-3C07-4B6C-9801-3B4011BA9699}"/>
          </ac:picMkLst>
        </pc:picChg>
        <pc:picChg chg="mod">
          <ac:chgData name="De Marinis, Roberta V." userId="dc24b251-f01b-455d-bf89-e2be86f657a2" providerId="ADAL" clId="{2599F9E7-E9F1-4352-A1E0-11CB7179B88E}" dt="2022-07-08T09:14:16.372" v="2923" actId="164"/>
          <ac:picMkLst>
            <pc:docMk/>
            <pc:sldMk cId="3258168358" sldId="2146846991"/>
            <ac:picMk id="120" creationId="{9CE64895-3772-4C2D-9190-650EE7E278E2}"/>
          </ac:picMkLst>
        </pc:picChg>
        <pc:picChg chg="mod">
          <ac:chgData name="De Marinis, Roberta V." userId="dc24b251-f01b-455d-bf89-e2be86f657a2" providerId="ADAL" clId="{2599F9E7-E9F1-4352-A1E0-11CB7179B88E}" dt="2022-07-08T09:14:16.372" v="2923" actId="164"/>
          <ac:picMkLst>
            <pc:docMk/>
            <pc:sldMk cId="3258168358" sldId="2146846991"/>
            <ac:picMk id="121" creationId="{241F14DB-91A6-4EC1-AEAD-AA4B28081C6F}"/>
          </ac:picMkLst>
        </pc:picChg>
        <pc:picChg chg="mod">
          <ac:chgData name="De Marinis, Roberta V." userId="dc24b251-f01b-455d-bf89-e2be86f657a2" providerId="ADAL" clId="{2599F9E7-E9F1-4352-A1E0-11CB7179B88E}" dt="2022-07-08T09:14:16.372" v="2923" actId="164"/>
          <ac:picMkLst>
            <pc:docMk/>
            <pc:sldMk cId="3258168358" sldId="2146846991"/>
            <ac:picMk id="126" creationId="{08088DE9-C862-4DE1-9E49-3EF55992C7CB}"/>
          </ac:picMkLst>
        </pc:picChg>
        <pc:picChg chg="mod">
          <ac:chgData name="De Marinis, Roberta V." userId="dc24b251-f01b-455d-bf89-e2be86f657a2" providerId="ADAL" clId="{2599F9E7-E9F1-4352-A1E0-11CB7179B88E}" dt="2022-07-08T09:14:16.372" v="2923" actId="164"/>
          <ac:picMkLst>
            <pc:docMk/>
            <pc:sldMk cId="3258168358" sldId="2146846991"/>
            <ac:picMk id="128" creationId="{09B820C7-86D8-47FF-AB15-34AA18AFEDB9}"/>
          </ac:picMkLst>
        </pc:picChg>
        <pc:picChg chg="mod">
          <ac:chgData name="De Marinis, Roberta V." userId="dc24b251-f01b-455d-bf89-e2be86f657a2" providerId="ADAL" clId="{2599F9E7-E9F1-4352-A1E0-11CB7179B88E}" dt="2022-07-08T09:14:16.372" v="2923" actId="164"/>
          <ac:picMkLst>
            <pc:docMk/>
            <pc:sldMk cId="3258168358" sldId="2146846991"/>
            <ac:picMk id="144" creationId="{5E0012C4-4E75-42B7-A4E2-C58770C66974}"/>
          </ac:picMkLst>
        </pc:picChg>
        <pc:picChg chg="mod">
          <ac:chgData name="De Marinis, Roberta V." userId="dc24b251-f01b-455d-bf89-e2be86f657a2" providerId="ADAL" clId="{2599F9E7-E9F1-4352-A1E0-11CB7179B88E}" dt="2022-07-08T09:14:16.372" v="2923" actId="164"/>
          <ac:picMkLst>
            <pc:docMk/>
            <pc:sldMk cId="3258168358" sldId="2146846991"/>
            <ac:picMk id="145" creationId="{288343C2-7F26-490A-BAFF-1183AD89DC0C}"/>
          </ac:picMkLst>
        </pc:picChg>
        <pc:picChg chg="mod">
          <ac:chgData name="De Marinis, Roberta V." userId="dc24b251-f01b-455d-bf89-e2be86f657a2" providerId="ADAL" clId="{2599F9E7-E9F1-4352-A1E0-11CB7179B88E}" dt="2022-07-08T09:14:16.372" v="2923" actId="164"/>
          <ac:picMkLst>
            <pc:docMk/>
            <pc:sldMk cId="3258168358" sldId="2146846991"/>
            <ac:picMk id="146" creationId="{FA467F2B-7C00-4D44-91D4-23C156267B09}"/>
          </ac:picMkLst>
        </pc:picChg>
        <pc:picChg chg="mod">
          <ac:chgData name="De Marinis, Roberta V." userId="dc24b251-f01b-455d-bf89-e2be86f657a2" providerId="ADAL" clId="{2599F9E7-E9F1-4352-A1E0-11CB7179B88E}" dt="2022-07-08T09:14:16.372" v="2923" actId="164"/>
          <ac:picMkLst>
            <pc:docMk/>
            <pc:sldMk cId="3258168358" sldId="2146846991"/>
            <ac:picMk id="147" creationId="{43116903-70FE-4C20-B6B1-AD2C3A64403F}"/>
          </ac:picMkLst>
        </pc:picChg>
        <pc:picChg chg="mod">
          <ac:chgData name="De Marinis, Roberta V." userId="dc24b251-f01b-455d-bf89-e2be86f657a2" providerId="ADAL" clId="{2599F9E7-E9F1-4352-A1E0-11CB7179B88E}" dt="2022-07-08T09:14:16.372" v="2923" actId="164"/>
          <ac:picMkLst>
            <pc:docMk/>
            <pc:sldMk cId="3258168358" sldId="2146846991"/>
            <ac:picMk id="148" creationId="{0ECC811F-0921-4E4B-8202-6D0B83F716F0}"/>
          </ac:picMkLst>
        </pc:picChg>
        <pc:picChg chg="mod">
          <ac:chgData name="De Marinis, Roberta V." userId="dc24b251-f01b-455d-bf89-e2be86f657a2" providerId="ADAL" clId="{2599F9E7-E9F1-4352-A1E0-11CB7179B88E}" dt="2022-07-08T09:14:16.372" v="2923" actId="164"/>
          <ac:picMkLst>
            <pc:docMk/>
            <pc:sldMk cId="3258168358" sldId="2146846991"/>
            <ac:picMk id="149" creationId="{A56C1C85-DDAE-4CA1-83DA-4D0C7E778DE4}"/>
          </ac:picMkLst>
        </pc:picChg>
        <pc:picChg chg="mod">
          <ac:chgData name="De Marinis, Roberta V." userId="dc24b251-f01b-455d-bf89-e2be86f657a2" providerId="ADAL" clId="{2599F9E7-E9F1-4352-A1E0-11CB7179B88E}" dt="2022-07-08T09:14:16.372" v="2923" actId="164"/>
          <ac:picMkLst>
            <pc:docMk/>
            <pc:sldMk cId="3258168358" sldId="2146846991"/>
            <ac:picMk id="150" creationId="{6A7821AB-51C3-4D41-9378-A6421036F13C}"/>
          </ac:picMkLst>
        </pc:picChg>
        <pc:picChg chg="mod">
          <ac:chgData name="De Marinis, Roberta V." userId="dc24b251-f01b-455d-bf89-e2be86f657a2" providerId="ADAL" clId="{2599F9E7-E9F1-4352-A1E0-11CB7179B88E}" dt="2022-07-08T09:14:16.372" v="2923" actId="164"/>
          <ac:picMkLst>
            <pc:docMk/>
            <pc:sldMk cId="3258168358" sldId="2146846991"/>
            <ac:picMk id="157" creationId="{6E0B66C6-5D6F-49A9-B2EE-AD395429EC99}"/>
          </ac:picMkLst>
        </pc:picChg>
        <pc:cxnChg chg="mod">
          <ac:chgData name="De Marinis, Roberta V." userId="dc24b251-f01b-455d-bf89-e2be86f657a2" providerId="ADAL" clId="{2599F9E7-E9F1-4352-A1E0-11CB7179B88E}" dt="2022-07-08T09:14:16.372" v="2923" actId="164"/>
          <ac:cxnSpMkLst>
            <pc:docMk/>
            <pc:sldMk cId="3258168358" sldId="2146846991"/>
            <ac:cxnSpMk id="151" creationId="{839BA0E7-6679-472D-AFC1-0DBD83BE67FF}"/>
          </ac:cxnSpMkLst>
        </pc:cxnChg>
      </pc:sldChg>
      <pc:sldChg chg="addSp modSp">
        <pc:chgData name="De Marinis, Roberta V." userId="dc24b251-f01b-455d-bf89-e2be86f657a2" providerId="ADAL" clId="{2599F9E7-E9F1-4352-A1E0-11CB7179B88E}" dt="2022-07-08T09:04:19.400" v="2865" actId="164"/>
        <pc:sldMkLst>
          <pc:docMk/>
          <pc:sldMk cId="1378298313" sldId="2146847002"/>
        </pc:sldMkLst>
        <pc:spChg chg="mod">
          <ac:chgData name="De Marinis, Roberta V." userId="dc24b251-f01b-455d-bf89-e2be86f657a2" providerId="ADAL" clId="{2599F9E7-E9F1-4352-A1E0-11CB7179B88E}" dt="2022-07-08T09:04:19.400" v="2865" actId="164"/>
          <ac:spMkLst>
            <pc:docMk/>
            <pc:sldMk cId="1378298313" sldId="2146847002"/>
            <ac:spMk id="40" creationId="{6C757DF4-908D-480A-A839-693143C7312A}"/>
          </ac:spMkLst>
        </pc:spChg>
        <pc:grpChg chg="mod">
          <ac:chgData name="De Marinis, Roberta V." userId="dc24b251-f01b-455d-bf89-e2be86f657a2" providerId="ADAL" clId="{2599F9E7-E9F1-4352-A1E0-11CB7179B88E}" dt="2022-07-08T09:04:19.400" v="2865" actId="164"/>
          <ac:grpSpMkLst>
            <pc:docMk/>
            <pc:sldMk cId="1378298313" sldId="2146847002"/>
            <ac:grpSpMk id="2" creationId="{DADA27FD-86C1-41D4-9D1C-3EC5D82E4FDC}"/>
          </ac:grpSpMkLst>
        </pc:grpChg>
        <pc:grpChg chg="add mod">
          <ac:chgData name="De Marinis, Roberta V." userId="dc24b251-f01b-455d-bf89-e2be86f657a2" providerId="ADAL" clId="{2599F9E7-E9F1-4352-A1E0-11CB7179B88E}" dt="2022-07-08T09:04:19.400" v="2865" actId="164"/>
          <ac:grpSpMkLst>
            <pc:docMk/>
            <pc:sldMk cId="1378298313" sldId="2146847002"/>
            <ac:grpSpMk id="3" creationId="{DF99B859-A1F4-EDF4-52E5-4F816C176857}"/>
          </ac:grpSpMkLst>
        </pc:grpChg>
        <pc:grpChg chg="mod">
          <ac:chgData name="De Marinis, Roberta V." userId="dc24b251-f01b-455d-bf89-e2be86f657a2" providerId="ADAL" clId="{2599F9E7-E9F1-4352-A1E0-11CB7179B88E}" dt="2022-07-08T09:04:19.400" v="2865" actId="164"/>
          <ac:grpSpMkLst>
            <pc:docMk/>
            <pc:sldMk cId="1378298313" sldId="2146847002"/>
            <ac:grpSpMk id="45" creationId="{189CC78A-42B7-4690-8944-542FC8983B7F}"/>
          </ac:grpSpMkLst>
        </pc:grpChg>
        <pc:grpChg chg="mod">
          <ac:chgData name="De Marinis, Roberta V." userId="dc24b251-f01b-455d-bf89-e2be86f657a2" providerId="ADAL" clId="{2599F9E7-E9F1-4352-A1E0-11CB7179B88E}" dt="2022-07-08T09:04:19.400" v="2865" actId="164"/>
          <ac:grpSpMkLst>
            <pc:docMk/>
            <pc:sldMk cId="1378298313" sldId="2146847002"/>
            <ac:grpSpMk id="63" creationId="{B4325C4D-2B09-4935-BA74-5008F31B95D8}"/>
          </ac:grpSpMkLst>
        </pc:grpChg>
        <pc:picChg chg="mod">
          <ac:chgData name="De Marinis, Roberta V." userId="dc24b251-f01b-455d-bf89-e2be86f657a2" providerId="ADAL" clId="{2599F9E7-E9F1-4352-A1E0-11CB7179B88E}" dt="2022-07-08T09:04:19.400" v="2865" actId="164"/>
          <ac:picMkLst>
            <pc:docMk/>
            <pc:sldMk cId="1378298313" sldId="2146847002"/>
            <ac:picMk id="32" creationId="{B6F5C74A-985B-4F37-BDDB-64E62AE8DD24}"/>
          </ac:picMkLst>
        </pc:picChg>
        <pc:picChg chg="mod">
          <ac:chgData name="De Marinis, Roberta V." userId="dc24b251-f01b-455d-bf89-e2be86f657a2" providerId="ADAL" clId="{2599F9E7-E9F1-4352-A1E0-11CB7179B88E}" dt="2022-07-08T09:04:19.400" v="2865" actId="164"/>
          <ac:picMkLst>
            <pc:docMk/>
            <pc:sldMk cId="1378298313" sldId="2146847002"/>
            <ac:picMk id="37" creationId="{A02B0EE8-C0C8-44F1-BF7E-3061F39927F3}"/>
          </ac:picMkLst>
        </pc:picChg>
        <pc:picChg chg="mod">
          <ac:chgData name="De Marinis, Roberta V." userId="dc24b251-f01b-455d-bf89-e2be86f657a2" providerId="ADAL" clId="{2599F9E7-E9F1-4352-A1E0-11CB7179B88E}" dt="2022-07-08T09:04:19.400" v="2865" actId="164"/>
          <ac:picMkLst>
            <pc:docMk/>
            <pc:sldMk cId="1378298313" sldId="2146847002"/>
            <ac:picMk id="41" creationId="{AD0890B7-58CD-4C67-BF97-B9CB7A7F9E1D}"/>
          </ac:picMkLst>
        </pc:picChg>
        <pc:picChg chg="mod">
          <ac:chgData name="De Marinis, Roberta V." userId="dc24b251-f01b-455d-bf89-e2be86f657a2" providerId="ADAL" clId="{2599F9E7-E9F1-4352-A1E0-11CB7179B88E}" dt="2022-07-08T09:04:19.400" v="2865" actId="164"/>
          <ac:picMkLst>
            <pc:docMk/>
            <pc:sldMk cId="1378298313" sldId="2146847002"/>
            <ac:picMk id="42" creationId="{9DDAA037-3EB0-428F-A4D4-B146C1C04976}"/>
          </ac:picMkLst>
        </pc:picChg>
        <pc:picChg chg="mod">
          <ac:chgData name="De Marinis, Roberta V." userId="dc24b251-f01b-455d-bf89-e2be86f657a2" providerId="ADAL" clId="{2599F9E7-E9F1-4352-A1E0-11CB7179B88E}" dt="2022-07-08T09:04:19.400" v="2865" actId="164"/>
          <ac:picMkLst>
            <pc:docMk/>
            <pc:sldMk cId="1378298313" sldId="2146847002"/>
            <ac:picMk id="43" creationId="{A32733F9-3A40-46D4-9FD4-FA42C155B2B8}"/>
          </ac:picMkLst>
        </pc:picChg>
        <pc:picChg chg="mod">
          <ac:chgData name="De Marinis, Roberta V." userId="dc24b251-f01b-455d-bf89-e2be86f657a2" providerId="ADAL" clId="{2599F9E7-E9F1-4352-A1E0-11CB7179B88E}" dt="2022-07-08T09:04:19.400" v="2865" actId="164"/>
          <ac:picMkLst>
            <pc:docMk/>
            <pc:sldMk cId="1378298313" sldId="2146847002"/>
            <ac:picMk id="55" creationId="{2BC863B8-633A-4BEE-A99B-F4E54708187B}"/>
          </ac:picMkLst>
        </pc:picChg>
        <pc:picChg chg="mod">
          <ac:chgData name="De Marinis, Roberta V." userId="dc24b251-f01b-455d-bf89-e2be86f657a2" providerId="ADAL" clId="{2599F9E7-E9F1-4352-A1E0-11CB7179B88E}" dt="2022-07-08T09:04:19.400" v="2865" actId="164"/>
          <ac:picMkLst>
            <pc:docMk/>
            <pc:sldMk cId="1378298313" sldId="2146847002"/>
            <ac:picMk id="58" creationId="{391F04FC-4760-47B1-B0A6-278A9863504C}"/>
          </ac:picMkLst>
        </pc:picChg>
        <pc:picChg chg="mod">
          <ac:chgData name="De Marinis, Roberta V." userId="dc24b251-f01b-455d-bf89-e2be86f657a2" providerId="ADAL" clId="{2599F9E7-E9F1-4352-A1E0-11CB7179B88E}" dt="2022-07-08T09:04:19.400" v="2865" actId="164"/>
          <ac:picMkLst>
            <pc:docMk/>
            <pc:sldMk cId="1378298313" sldId="2146847002"/>
            <ac:picMk id="59" creationId="{33A08232-1730-4A72-AAE2-08269336710C}"/>
          </ac:picMkLst>
        </pc:picChg>
        <pc:picChg chg="mod">
          <ac:chgData name="De Marinis, Roberta V." userId="dc24b251-f01b-455d-bf89-e2be86f657a2" providerId="ADAL" clId="{2599F9E7-E9F1-4352-A1E0-11CB7179B88E}" dt="2022-07-08T09:04:19.400" v="2865" actId="164"/>
          <ac:picMkLst>
            <pc:docMk/>
            <pc:sldMk cId="1378298313" sldId="2146847002"/>
            <ac:picMk id="61" creationId="{EC4C3EE1-5AF5-4017-B85C-7199E32D71FA}"/>
          </ac:picMkLst>
        </pc:picChg>
        <pc:picChg chg="mod">
          <ac:chgData name="De Marinis, Roberta V." userId="dc24b251-f01b-455d-bf89-e2be86f657a2" providerId="ADAL" clId="{2599F9E7-E9F1-4352-A1E0-11CB7179B88E}" dt="2022-07-08T09:04:19.400" v="2865" actId="164"/>
          <ac:picMkLst>
            <pc:docMk/>
            <pc:sldMk cId="1378298313" sldId="2146847002"/>
            <ac:picMk id="62" creationId="{4900F77E-2D79-42DC-AEF3-FF6BB7AFD50B}"/>
          </ac:picMkLst>
        </pc:picChg>
        <pc:cxnChg chg="mod">
          <ac:chgData name="De Marinis, Roberta V." userId="dc24b251-f01b-455d-bf89-e2be86f657a2" providerId="ADAL" clId="{2599F9E7-E9F1-4352-A1E0-11CB7179B88E}" dt="2022-07-08T09:04:19.400" v="2865" actId="164"/>
          <ac:cxnSpMkLst>
            <pc:docMk/>
            <pc:sldMk cId="1378298313" sldId="2146847002"/>
            <ac:cxnSpMk id="33" creationId="{1B52A21D-2FB6-464C-827F-5A6AE5407A72}"/>
          </ac:cxnSpMkLst>
        </pc:cxnChg>
      </pc:sldChg>
      <pc:sldChg chg="addSp modSp mod">
        <pc:chgData name="De Marinis, Roberta V." userId="dc24b251-f01b-455d-bf89-e2be86f657a2" providerId="ADAL" clId="{2599F9E7-E9F1-4352-A1E0-11CB7179B88E}" dt="2022-07-08T09:39:18.706" v="2937" actId="1076"/>
        <pc:sldMkLst>
          <pc:docMk/>
          <pc:sldMk cId="2135287004" sldId="2146847012"/>
        </pc:sldMkLst>
        <pc:grpChg chg="mod">
          <ac:chgData name="De Marinis, Roberta V." userId="dc24b251-f01b-455d-bf89-e2be86f657a2" providerId="ADAL" clId="{2599F9E7-E9F1-4352-A1E0-11CB7179B88E}" dt="2022-07-08T09:04:03.250" v="2863" actId="164"/>
          <ac:grpSpMkLst>
            <pc:docMk/>
            <pc:sldMk cId="2135287004" sldId="2146847012"/>
            <ac:grpSpMk id="2" creationId="{F90FA8A0-52DA-403D-9D37-1A7B82F32AA5}"/>
          </ac:grpSpMkLst>
        </pc:grpChg>
        <pc:grpChg chg="mod">
          <ac:chgData name="De Marinis, Roberta V." userId="dc24b251-f01b-455d-bf89-e2be86f657a2" providerId="ADAL" clId="{2599F9E7-E9F1-4352-A1E0-11CB7179B88E}" dt="2022-07-08T08:28:27.626" v="2778" actId="164"/>
          <ac:grpSpMkLst>
            <pc:docMk/>
            <pc:sldMk cId="2135287004" sldId="2146847012"/>
            <ac:grpSpMk id="4" creationId="{E37F7E6B-F429-476B-B75A-8499DCE065D7}"/>
          </ac:grpSpMkLst>
        </pc:grpChg>
        <pc:grpChg chg="mod">
          <ac:chgData name="De Marinis, Roberta V." userId="dc24b251-f01b-455d-bf89-e2be86f657a2" providerId="ADAL" clId="{2599F9E7-E9F1-4352-A1E0-11CB7179B88E}" dt="2022-07-08T09:04:03.250" v="2863" actId="164"/>
          <ac:grpSpMkLst>
            <pc:docMk/>
            <pc:sldMk cId="2135287004" sldId="2146847012"/>
            <ac:grpSpMk id="6" creationId="{B3C60967-1072-4672-B095-E4DDF523B688}"/>
          </ac:grpSpMkLst>
        </pc:grpChg>
        <pc:grpChg chg="mod">
          <ac:chgData name="De Marinis, Roberta V." userId="dc24b251-f01b-455d-bf89-e2be86f657a2" providerId="ADAL" clId="{2599F9E7-E9F1-4352-A1E0-11CB7179B88E}" dt="2022-07-08T08:28:27.626" v="2778" actId="164"/>
          <ac:grpSpMkLst>
            <pc:docMk/>
            <pc:sldMk cId="2135287004" sldId="2146847012"/>
            <ac:grpSpMk id="7" creationId="{FBD5912F-C250-4594-B580-A1BEC0AF15A9}"/>
          </ac:grpSpMkLst>
        </pc:grpChg>
        <pc:grpChg chg="add mod">
          <ac:chgData name="De Marinis, Roberta V." userId="dc24b251-f01b-455d-bf89-e2be86f657a2" providerId="ADAL" clId="{2599F9E7-E9F1-4352-A1E0-11CB7179B88E}" dt="2022-07-08T09:04:03.250" v="2863" actId="164"/>
          <ac:grpSpMkLst>
            <pc:docMk/>
            <pc:sldMk cId="2135287004" sldId="2146847012"/>
            <ac:grpSpMk id="9" creationId="{5A384615-E270-D07E-AB48-12BD4AF7133A}"/>
          </ac:grpSpMkLst>
        </pc:grpChg>
        <pc:grpChg chg="add mod">
          <ac:chgData name="De Marinis, Roberta V." userId="dc24b251-f01b-455d-bf89-e2be86f657a2" providerId="ADAL" clId="{2599F9E7-E9F1-4352-A1E0-11CB7179B88E}" dt="2022-07-08T09:39:18.706" v="2937" actId="1076"/>
          <ac:grpSpMkLst>
            <pc:docMk/>
            <pc:sldMk cId="2135287004" sldId="2146847012"/>
            <ac:grpSpMk id="11" creationId="{CB36B056-5831-DD2B-5F0C-821981F74C47}"/>
          </ac:grpSpMkLst>
        </pc:grpChg>
        <pc:grpChg chg="mod">
          <ac:chgData name="De Marinis, Roberta V." userId="dc24b251-f01b-455d-bf89-e2be86f657a2" providerId="ADAL" clId="{2599F9E7-E9F1-4352-A1E0-11CB7179B88E}" dt="2022-07-08T08:28:27.626" v="2778" actId="164"/>
          <ac:grpSpMkLst>
            <pc:docMk/>
            <pc:sldMk cId="2135287004" sldId="2146847012"/>
            <ac:grpSpMk id="23" creationId="{C909EC2F-F541-4F48-9A08-69AEEA2E7164}"/>
          </ac:grpSpMkLst>
        </pc:grpChg>
        <pc:picChg chg="mod">
          <ac:chgData name="De Marinis, Roberta V." userId="dc24b251-f01b-455d-bf89-e2be86f657a2" providerId="ADAL" clId="{2599F9E7-E9F1-4352-A1E0-11CB7179B88E}" dt="2022-07-08T08:28:27.626" v="2778" actId="164"/>
          <ac:picMkLst>
            <pc:docMk/>
            <pc:sldMk cId="2135287004" sldId="2146847012"/>
            <ac:picMk id="8" creationId="{F19B9501-929E-49B0-AF89-C8BECE30E74A}"/>
          </ac:picMkLst>
        </pc:picChg>
        <pc:picChg chg="mod">
          <ac:chgData name="De Marinis, Roberta V." userId="dc24b251-f01b-455d-bf89-e2be86f657a2" providerId="ADAL" clId="{2599F9E7-E9F1-4352-A1E0-11CB7179B88E}" dt="2022-07-08T08:28:27.626" v="2778" actId="164"/>
          <ac:picMkLst>
            <pc:docMk/>
            <pc:sldMk cId="2135287004" sldId="2146847012"/>
            <ac:picMk id="10" creationId="{EFD6F7C6-EE5C-4C7C-A81C-5BBFE092042D}"/>
          </ac:picMkLst>
        </pc:picChg>
        <pc:picChg chg="mod">
          <ac:chgData name="De Marinis, Roberta V." userId="dc24b251-f01b-455d-bf89-e2be86f657a2" providerId="ADAL" clId="{2599F9E7-E9F1-4352-A1E0-11CB7179B88E}" dt="2022-07-08T08:28:27.626" v="2778" actId="164"/>
          <ac:picMkLst>
            <pc:docMk/>
            <pc:sldMk cId="2135287004" sldId="2146847012"/>
            <ac:picMk id="43" creationId="{782902CE-A944-4C69-BFEC-93AD7D7D8B96}"/>
          </ac:picMkLst>
        </pc:picChg>
        <pc:picChg chg="mod">
          <ac:chgData name="De Marinis, Roberta V." userId="dc24b251-f01b-455d-bf89-e2be86f657a2" providerId="ADAL" clId="{2599F9E7-E9F1-4352-A1E0-11CB7179B88E}" dt="2022-07-08T08:28:27.626" v="2778" actId="164"/>
          <ac:picMkLst>
            <pc:docMk/>
            <pc:sldMk cId="2135287004" sldId="2146847012"/>
            <ac:picMk id="49" creationId="{CB20564E-E35A-4866-85D1-81B362438F33}"/>
          </ac:picMkLst>
        </pc:picChg>
        <pc:picChg chg="mod">
          <ac:chgData name="De Marinis, Roberta V." userId="dc24b251-f01b-455d-bf89-e2be86f657a2" providerId="ADAL" clId="{2599F9E7-E9F1-4352-A1E0-11CB7179B88E}" dt="2022-07-08T08:28:27.626" v="2778" actId="164"/>
          <ac:picMkLst>
            <pc:docMk/>
            <pc:sldMk cId="2135287004" sldId="2146847012"/>
            <ac:picMk id="50" creationId="{8C038F30-9B2A-4F72-8694-7A48F6B35864}"/>
          </ac:picMkLst>
        </pc:picChg>
        <pc:picChg chg="mod">
          <ac:chgData name="De Marinis, Roberta V." userId="dc24b251-f01b-455d-bf89-e2be86f657a2" providerId="ADAL" clId="{2599F9E7-E9F1-4352-A1E0-11CB7179B88E}" dt="2022-07-08T09:04:03.250" v="2863" actId="164"/>
          <ac:picMkLst>
            <pc:docMk/>
            <pc:sldMk cId="2135287004" sldId="2146847012"/>
            <ac:picMk id="52" creationId="{11C09547-4C47-4988-AFD2-C5D05B156BD2}"/>
          </ac:picMkLst>
        </pc:picChg>
        <pc:picChg chg="mod">
          <ac:chgData name="De Marinis, Roberta V." userId="dc24b251-f01b-455d-bf89-e2be86f657a2" providerId="ADAL" clId="{2599F9E7-E9F1-4352-A1E0-11CB7179B88E}" dt="2022-07-08T09:04:03.250" v="2863" actId="164"/>
          <ac:picMkLst>
            <pc:docMk/>
            <pc:sldMk cId="2135287004" sldId="2146847012"/>
            <ac:picMk id="54" creationId="{3709A7C9-8976-4FBD-81B5-02137999942E}"/>
          </ac:picMkLst>
        </pc:picChg>
        <pc:picChg chg="mod">
          <ac:chgData name="De Marinis, Roberta V." userId="dc24b251-f01b-455d-bf89-e2be86f657a2" providerId="ADAL" clId="{2599F9E7-E9F1-4352-A1E0-11CB7179B88E}" dt="2022-07-08T09:04:03.250" v="2863" actId="164"/>
          <ac:picMkLst>
            <pc:docMk/>
            <pc:sldMk cId="2135287004" sldId="2146847012"/>
            <ac:picMk id="63" creationId="{47A559AB-CE1B-46CD-9494-BABC4D291026}"/>
          </ac:picMkLst>
        </pc:picChg>
        <pc:picChg chg="mod">
          <ac:chgData name="De Marinis, Roberta V." userId="dc24b251-f01b-455d-bf89-e2be86f657a2" providerId="ADAL" clId="{2599F9E7-E9F1-4352-A1E0-11CB7179B88E}" dt="2022-07-08T09:04:03.250" v="2863" actId="164"/>
          <ac:picMkLst>
            <pc:docMk/>
            <pc:sldMk cId="2135287004" sldId="2146847012"/>
            <ac:picMk id="81" creationId="{A4508A10-C043-4538-8908-F4896488A8EB}"/>
          </ac:picMkLst>
        </pc:picChg>
        <pc:picChg chg="mod">
          <ac:chgData name="De Marinis, Roberta V." userId="dc24b251-f01b-455d-bf89-e2be86f657a2" providerId="ADAL" clId="{2599F9E7-E9F1-4352-A1E0-11CB7179B88E}" dt="2022-07-08T08:28:27.626" v="2778" actId="164"/>
          <ac:picMkLst>
            <pc:docMk/>
            <pc:sldMk cId="2135287004" sldId="2146847012"/>
            <ac:picMk id="85" creationId="{C2102C01-B29A-42AC-9C6F-0CB542B97E99}"/>
          </ac:picMkLst>
        </pc:picChg>
        <pc:picChg chg="mod">
          <ac:chgData name="De Marinis, Roberta V." userId="dc24b251-f01b-455d-bf89-e2be86f657a2" providerId="ADAL" clId="{2599F9E7-E9F1-4352-A1E0-11CB7179B88E}" dt="2022-07-08T08:28:27.626" v="2778" actId="164"/>
          <ac:picMkLst>
            <pc:docMk/>
            <pc:sldMk cId="2135287004" sldId="2146847012"/>
            <ac:picMk id="86" creationId="{717F7119-4EDE-407E-BC74-7EAC6B738770}"/>
          </ac:picMkLst>
        </pc:picChg>
        <pc:picChg chg="mod">
          <ac:chgData name="De Marinis, Roberta V." userId="dc24b251-f01b-455d-bf89-e2be86f657a2" providerId="ADAL" clId="{2599F9E7-E9F1-4352-A1E0-11CB7179B88E}" dt="2022-07-08T09:04:03.250" v="2863" actId="164"/>
          <ac:picMkLst>
            <pc:docMk/>
            <pc:sldMk cId="2135287004" sldId="2146847012"/>
            <ac:picMk id="92" creationId="{B8D33DE2-C443-4116-8D6C-F805BBB35C41}"/>
          </ac:picMkLst>
        </pc:picChg>
        <pc:picChg chg="mod">
          <ac:chgData name="De Marinis, Roberta V." userId="dc24b251-f01b-455d-bf89-e2be86f657a2" providerId="ADAL" clId="{2599F9E7-E9F1-4352-A1E0-11CB7179B88E}" dt="2022-07-08T08:28:27.626" v="2778" actId="164"/>
          <ac:picMkLst>
            <pc:docMk/>
            <pc:sldMk cId="2135287004" sldId="2146847012"/>
            <ac:picMk id="102" creationId="{009D415A-D1B7-487A-8D28-69AF35398824}"/>
          </ac:picMkLst>
        </pc:picChg>
        <pc:picChg chg="mod">
          <ac:chgData name="De Marinis, Roberta V." userId="dc24b251-f01b-455d-bf89-e2be86f657a2" providerId="ADAL" clId="{2599F9E7-E9F1-4352-A1E0-11CB7179B88E}" dt="2022-07-08T09:04:03.250" v="2863" actId="164"/>
          <ac:picMkLst>
            <pc:docMk/>
            <pc:sldMk cId="2135287004" sldId="2146847012"/>
            <ac:picMk id="219" creationId="{C68DD155-62F8-4F03-A932-938EA0A3625C}"/>
          </ac:picMkLst>
        </pc:picChg>
        <pc:cxnChg chg="mod">
          <ac:chgData name="De Marinis, Roberta V." userId="dc24b251-f01b-455d-bf89-e2be86f657a2" providerId="ADAL" clId="{2599F9E7-E9F1-4352-A1E0-11CB7179B88E}" dt="2022-07-08T09:04:03.250" v="2863" actId="164"/>
          <ac:cxnSpMkLst>
            <pc:docMk/>
            <pc:sldMk cId="2135287004" sldId="2146847012"/>
            <ac:cxnSpMk id="220" creationId="{F0DEE3D7-44B2-4034-8B5D-C8B20C86BD4F}"/>
          </ac:cxnSpMkLst>
        </pc:cxnChg>
      </pc:sldChg>
      <pc:sldChg chg="addSp modSp mod">
        <pc:chgData name="De Marinis, Roberta V." userId="dc24b251-f01b-455d-bf89-e2be86f657a2" providerId="ADAL" clId="{2599F9E7-E9F1-4352-A1E0-11CB7179B88E}" dt="2022-07-08T09:05:33.214" v="2872" actId="164"/>
        <pc:sldMkLst>
          <pc:docMk/>
          <pc:sldMk cId="607756687" sldId="2146847014"/>
        </pc:sldMkLst>
        <pc:grpChg chg="mod">
          <ac:chgData name="De Marinis, Roberta V." userId="dc24b251-f01b-455d-bf89-e2be86f657a2" providerId="ADAL" clId="{2599F9E7-E9F1-4352-A1E0-11CB7179B88E}" dt="2022-07-08T09:05:33.214" v="2872" actId="164"/>
          <ac:grpSpMkLst>
            <pc:docMk/>
            <pc:sldMk cId="607756687" sldId="2146847014"/>
            <ac:grpSpMk id="2" creationId="{D7072551-BA14-42E2-A796-0CB9020C4CC5}"/>
          </ac:grpSpMkLst>
        </pc:grpChg>
        <pc:grpChg chg="add mod">
          <ac:chgData name="De Marinis, Roberta V." userId="dc24b251-f01b-455d-bf89-e2be86f657a2" providerId="ADAL" clId="{2599F9E7-E9F1-4352-A1E0-11CB7179B88E}" dt="2022-07-08T09:05:33.214" v="2872" actId="164"/>
          <ac:grpSpMkLst>
            <pc:docMk/>
            <pc:sldMk cId="607756687" sldId="2146847014"/>
            <ac:grpSpMk id="25" creationId="{35FC7D68-C2FA-8992-6433-2B3A8BE26C94}"/>
          </ac:grpSpMkLst>
        </pc:grpChg>
        <pc:grpChg chg="mod">
          <ac:chgData name="De Marinis, Roberta V." userId="dc24b251-f01b-455d-bf89-e2be86f657a2" providerId="ADAL" clId="{2599F9E7-E9F1-4352-A1E0-11CB7179B88E}" dt="2022-07-08T09:05:33.214" v="2872" actId="164"/>
          <ac:grpSpMkLst>
            <pc:docMk/>
            <pc:sldMk cId="607756687" sldId="2146847014"/>
            <ac:grpSpMk id="69" creationId="{8FDA02CA-8B65-4F7A-9216-E49FDB112DB8}"/>
          </ac:grpSpMkLst>
        </pc:grpChg>
        <pc:picChg chg="add mod">
          <ac:chgData name="De Marinis, Roberta V." userId="dc24b251-f01b-455d-bf89-e2be86f657a2" providerId="ADAL" clId="{2599F9E7-E9F1-4352-A1E0-11CB7179B88E}" dt="2022-06-22T16:08:26.875" v="10" actId="1076"/>
          <ac:picMkLst>
            <pc:docMk/>
            <pc:sldMk cId="607756687" sldId="2146847014"/>
            <ac:picMk id="3" creationId="{4D57F015-FBF9-0B29-C112-7653D80C69D7}"/>
          </ac:picMkLst>
        </pc:picChg>
        <pc:picChg chg="mod">
          <ac:chgData name="De Marinis, Roberta V." userId="dc24b251-f01b-455d-bf89-e2be86f657a2" providerId="ADAL" clId="{2599F9E7-E9F1-4352-A1E0-11CB7179B88E}" dt="2022-07-08T09:05:33.214" v="2872" actId="164"/>
          <ac:picMkLst>
            <pc:docMk/>
            <pc:sldMk cId="607756687" sldId="2146847014"/>
            <ac:picMk id="65" creationId="{67EAC982-3E75-4EED-BA30-BEBF610069BC}"/>
          </ac:picMkLst>
        </pc:picChg>
        <pc:picChg chg="mod">
          <ac:chgData name="De Marinis, Roberta V." userId="dc24b251-f01b-455d-bf89-e2be86f657a2" providerId="ADAL" clId="{2599F9E7-E9F1-4352-A1E0-11CB7179B88E}" dt="2022-07-08T09:05:33.214" v="2872" actId="164"/>
          <ac:picMkLst>
            <pc:docMk/>
            <pc:sldMk cId="607756687" sldId="2146847014"/>
            <ac:picMk id="81" creationId="{643042FA-2208-43A0-84E6-F28EF70C0E3E}"/>
          </ac:picMkLst>
        </pc:picChg>
        <pc:cxnChg chg="mod">
          <ac:chgData name="De Marinis, Roberta V." userId="dc24b251-f01b-455d-bf89-e2be86f657a2" providerId="ADAL" clId="{2599F9E7-E9F1-4352-A1E0-11CB7179B88E}" dt="2022-07-08T09:05:33.214" v="2872" actId="164"/>
          <ac:cxnSpMkLst>
            <pc:docMk/>
            <pc:sldMk cId="607756687" sldId="2146847014"/>
            <ac:cxnSpMk id="80" creationId="{390A08C2-D48B-4011-8FDD-7F42DA748410}"/>
          </ac:cxnSpMkLst>
        </pc:cxnChg>
      </pc:sldChg>
      <pc:sldChg chg="addSp delSp modSp mod">
        <pc:chgData name="De Marinis, Roberta V." userId="dc24b251-f01b-455d-bf89-e2be86f657a2" providerId="ADAL" clId="{2599F9E7-E9F1-4352-A1E0-11CB7179B88E}" dt="2022-06-23T14:22:35.819" v="389" actId="1076"/>
        <pc:sldMkLst>
          <pc:docMk/>
          <pc:sldMk cId="3166847404" sldId="2146847028"/>
        </pc:sldMkLst>
        <pc:picChg chg="mod">
          <ac:chgData name="De Marinis, Roberta V." userId="dc24b251-f01b-455d-bf89-e2be86f657a2" providerId="ADAL" clId="{2599F9E7-E9F1-4352-A1E0-11CB7179B88E}" dt="2022-06-23T14:22:35.819" v="389" actId="1076"/>
          <ac:picMkLst>
            <pc:docMk/>
            <pc:sldMk cId="3166847404" sldId="2146847028"/>
            <ac:picMk id="2" creationId="{DADAF814-9579-45D5-8B26-509B4945FE09}"/>
          </ac:picMkLst>
        </pc:picChg>
        <pc:picChg chg="add mod">
          <ac:chgData name="De Marinis, Roberta V." userId="dc24b251-f01b-455d-bf89-e2be86f657a2" providerId="ADAL" clId="{2599F9E7-E9F1-4352-A1E0-11CB7179B88E}" dt="2022-06-23T11:51:44.102" v="226" actId="1076"/>
          <ac:picMkLst>
            <pc:docMk/>
            <pc:sldMk cId="3166847404" sldId="2146847028"/>
            <ac:picMk id="4" creationId="{44954AE7-5F8D-E4FA-DFE1-B1FA9AB87899}"/>
          </ac:picMkLst>
        </pc:picChg>
        <pc:picChg chg="add mod ord">
          <ac:chgData name="De Marinis, Roberta V." userId="dc24b251-f01b-455d-bf89-e2be86f657a2" providerId="ADAL" clId="{2599F9E7-E9F1-4352-A1E0-11CB7179B88E}" dt="2022-06-23T11:54:21.747" v="255" actId="1076"/>
          <ac:picMkLst>
            <pc:docMk/>
            <pc:sldMk cId="3166847404" sldId="2146847028"/>
            <ac:picMk id="7" creationId="{EC967DCF-2430-8357-550E-1D4767B1C149}"/>
          </ac:picMkLst>
        </pc:picChg>
        <pc:picChg chg="add del mod">
          <ac:chgData name="De Marinis, Roberta V." userId="dc24b251-f01b-455d-bf89-e2be86f657a2" providerId="ADAL" clId="{2599F9E7-E9F1-4352-A1E0-11CB7179B88E}" dt="2022-06-23T11:52:11.970" v="229" actId="478"/>
          <ac:picMkLst>
            <pc:docMk/>
            <pc:sldMk cId="3166847404" sldId="2146847028"/>
            <ac:picMk id="10" creationId="{86BC3629-A556-5742-661D-E97F7C593023}"/>
          </ac:picMkLst>
        </pc:picChg>
        <pc:picChg chg="add mod ord">
          <ac:chgData name="De Marinis, Roberta V." userId="dc24b251-f01b-455d-bf89-e2be86f657a2" providerId="ADAL" clId="{2599F9E7-E9F1-4352-A1E0-11CB7179B88E}" dt="2022-06-23T11:53:30.326" v="238" actId="1076"/>
          <ac:picMkLst>
            <pc:docMk/>
            <pc:sldMk cId="3166847404" sldId="2146847028"/>
            <ac:picMk id="12" creationId="{3C84305C-FAE5-D15F-6FD9-AFB2A5F408F6}"/>
          </ac:picMkLst>
        </pc:picChg>
        <pc:picChg chg="add mod">
          <ac:chgData name="De Marinis, Roberta V." userId="dc24b251-f01b-455d-bf89-e2be86f657a2" providerId="ADAL" clId="{2599F9E7-E9F1-4352-A1E0-11CB7179B88E}" dt="2022-06-23T11:53:15.578" v="235" actId="1076"/>
          <ac:picMkLst>
            <pc:docMk/>
            <pc:sldMk cId="3166847404" sldId="2146847028"/>
            <ac:picMk id="14" creationId="{BAE76941-5E75-AC9A-D55A-5008306B9CF2}"/>
          </ac:picMkLst>
        </pc:picChg>
        <pc:picChg chg="add mod">
          <ac:chgData name="De Marinis, Roberta V." userId="dc24b251-f01b-455d-bf89-e2be86f657a2" providerId="ADAL" clId="{2599F9E7-E9F1-4352-A1E0-11CB7179B88E}" dt="2022-06-23T11:54:04.099" v="249" actId="14100"/>
          <ac:picMkLst>
            <pc:docMk/>
            <pc:sldMk cId="3166847404" sldId="2146847028"/>
            <ac:picMk id="17" creationId="{22A76F59-8D2B-EC83-8060-741B9D5AE6CA}"/>
          </ac:picMkLst>
        </pc:picChg>
        <pc:picChg chg="add mod">
          <ac:chgData name="De Marinis, Roberta V." userId="dc24b251-f01b-455d-bf89-e2be86f657a2" providerId="ADAL" clId="{2599F9E7-E9F1-4352-A1E0-11CB7179B88E}" dt="2022-06-23T11:55:05.347" v="257" actId="1076"/>
          <ac:picMkLst>
            <pc:docMk/>
            <pc:sldMk cId="3166847404" sldId="2146847028"/>
            <ac:picMk id="19" creationId="{1D51B210-2718-1120-E18B-37F71AA044C2}"/>
          </ac:picMkLst>
        </pc:picChg>
      </pc:sldChg>
      <pc:sldChg chg="addSp modSp">
        <pc:chgData name="De Marinis, Roberta V." userId="dc24b251-f01b-455d-bf89-e2be86f657a2" providerId="ADAL" clId="{2599F9E7-E9F1-4352-A1E0-11CB7179B88E}" dt="2022-07-08T08:54:22.861" v="2804" actId="164"/>
        <pc:sldMkLst>
          <pc:docMk/>
          <pc:sldMk cId="1026851320" sldId="2146847029"/>
        </pc:sldMkLst>
        <pc:spChg chg="mod">
          <ac:chgData name="De Marinis, Roberta V." userId="dc24b251-f01b-455d-bf89-e2be86f657a2" providerId="ADAL" clId="{2599F9E7-E9F1-4352-A1E0-11CB7179B88E}" dt="2022-07-08T08:54:11.697" v="2803" actId="164"/>
          <ac:spMkLst>
            <pc:docMk/>
            <pc:sldMk cId="1026851320" sldId="2146847029"/>
            <ac:spMk id="3" creationId="{24DC8A37-FE86-4301-AF21-C038E375D696}"/>
          </ac:spMkLst>
        </pc:spChg>
        <pc:spChg chg="mod">
          <ac:chgData name="De Marinis, Roberta V." userId="dc24b251-f01b-455d-bf89-e2be86f657a2" providerId="ADAL" clId="{2599F9E7-E9F1-4352-A1E0-11CB7179B88E}" dt="2022-07-08T08:54:22.861" v="2804" actId="164"/>
          <ac:spMkLst>
            <pc:docMk/>
            <pc:sldMk cId="1026851320" sldId="2146847029"/>
            <ac:spMk id="154" creationId="{D09E3719-78DE-4CE3-A4DB-E98B0E8222B5}"/>
          </ac:spMkLst>
        </pc:spChg>
        <pc:spChg chg="mod">
          <ac:chgData name="De Marinis, Roberta V." userId="dc24b251-f01b-455d-bf89-e2be86f657a2" providerId="ADAL" clId="{2599F9E7-E9F1-4352-A1E0-11CB7179B88E}" dt="2022-07-08T08:54:11.697" v="2803" actId="164"/>
          <ac:spMkLst>
            <pc:docMk/>
            <pc:sldMk cId="1026851320" sldId="2146847029"/>
            <ac:spMk id="165" creationId="{E225C250-D993-433B-BA4F-D2CD86BF46C3}"/>
          </ac:spMkLst>
        </pc:spChg>
        <pc:spChg chg="mod">
          <ac:chgData name="De Marinis, Roberta V." userId="dc24b251-f01b-455d-bf89-e2be86f657a2" providerId="ADAL" clId="{2599F9E7-E9F1-4352-A1E0-11CB7179B88E}" dt="2022-07-08T08:54:11.697" v="2803" actId="164"/>
          <ac:spMkLst>
            <pc:docMk/>
            <pc:sldMk cId="1026851320" sldId="2146847029"/>
            <ac:spMk id="179" creationId="{C30DD53C-1FCD-4A0C-9853-16A6026AF858}"/>
          </ac:spMkLst>
        </pc:spChg>
        <pc:spChg chg="mod">
          <ac:chgData name="De Marinis, Roberta V." userId="dc24b251-f01b-455d-bf89-e2be86f657a2" providerId="ADAL" clId="{2599F9E7-E9F1-4352-A1E0-11CB7179B88E}" dt="2022-07-08T08:54:11.697" v="2803" actId="164"/>
          <ac:spMkLst>
            <pc:docMk/>
            <pc:sldMk cId="1026851320" sldId="2146847029"/>
            <ac:spMk id="181" creationId="{8CB88294-39EB-4A4B-B5AE-35B0C02B4743}"/>
          </ac:spMkLst>
        </pc:spChg>
        <pc:grpChg chg="add mod">
          <ac:chgData name="De Marinis, Roberta V." userId="dc24b251-f01b-455d-bf89-e2be86f657a2" providerId="ADAL" clId="{2599F9E7-E9F1-4352-A1E0-11CB7179B88E}" dt="2022-07-08T08:54:11.697" v="2803" actId="164"/>
          <ac:grpSpMkLst>
            <pc:docMk/>
            <pc:sldMk cId="1026851320" sldId="2146847029"/>
            <ac:grpSpMk id="4" creationId="{25921049-0855-4A31-ADFF-C42C83B5F016}"/>
          </ac:grpSpMkLst>
        </pc:grpChg>
        <pc:grpChg chg="add mod">
          <ac:chgData name="De Marinis, Roberta V." userId="dc24b251-f01b-455d-bf89-e2be86f657a2" providerId="ADAL" clId="{2599F9E7-E9F1-4352-A1E0-11CB7179B88E}" dt="2022-07-08T08:54:22.861" v="2804" actId="164"/>
          <ac:grpSpMkLst>
            <pc:docMk/>
            <pc:sldMk cId="1026851320" sldId="2146847029"/>
            <ac:grpSpMk id="5" creationId="{2D457099-7CB2-F9A1-A9C8-A02FEDAE1D24}"/>
          </ac:grpSpMkLst>
        </pc:grpChg>
        <pc:grpChg chg="mod">
          <ac:chgData name="De Marinis, Roberta V." userId="dc24b251-f01b-455d-bf89-e2be86f657a2" providerId="ADAL" clId="{2599F9E7-E9F1-4352-A1E0-11CB7179B88E}" dt="2022-07-08T08:54:11.697" v="2803" actId="164"/>
          <ac:grpSpMkLst>
            <pc:docMk/>
            <pc:sldMk cId="1026851320" sldId="2146847029"/>
            <ac:grpSpMk id="75" creationId="{2C883C6D-1993-4A98-9C4F-27BAE6F6FFBB}"/>
          </ac:grpSpMkLst>
        </pc:grpChg>
        <pc:grpChg chg="mod">
          <ac:chgData name="De Marinis, Roberta V." userId="dc24b251-f01b-455d-bf89-e2be86f657a2" providerId="ADAL" clId="{2599F9E7-E9F1-4352-A1E0-11CB7179B88E}" dt="2022-07-08T08:54:11.697" v="2803" actId="164"/>
          <ac:grpSpMkLst>
            <pc:docMk/>
            <pc:sldMk cId="1026851320" sldId="2146847029"/>
            <ac:grpSpMk id="85" creationId="{CEC4431F-DBD2-4ECC-BD24-6CE7990EAAE4}"/>
          </ac:grpSpMkLst>
        </pc:grpChg>
        <pc:grpChg chg="mod">
          <ac:chgData name="De Marinis, Roberta V." userId="dc24b251-f01b-455d-bf89-e2be86f657a2" providerId="ADAL" clId="{2599F9E7-E9F1-4352-A1E0-11CB7179B88E}" dt="2022-07-08T08:54:11.697" v="2803" actId="164"/>
          <ac:grpSpMkLst>
            <pc:docMk/>
            <pc:sldMk cId="1026851320" sldId="2146847029"/>
            <ac:grpSpMk id="133" creationId="{821A4AC8-4E93-4899-9563-E74C55554199}"/>
          </ac:grpSpMkLst>
        </pc:grpChg>
        <pc:grpChg chg="mod">
          <ac:chgData name="De Marinis, Roberta V." userId="dc24b251-f01b-455d-bf89-e2be86f657a2" providerId="ADAL" clId="{2599F9E7-E9F1-4352-A1E0-11CB7179B88E}" dt="2022-07-08T08:54:22.861" v="2804" actId="164"/>
          <ac:grpSpMkLst>
            <pc:docMk/>
            <pc:sldMk cId="1026851320" sldId="2146847029"/>
            <ac:grpSpMk id="148" creationId="{DF58F559-61DD-4802-B03A-A3CCEF6622AB}"/>
          </ac:grpSpMkLst>
        </pc:grpChg>
        <pc:grpChg chg="mod">
          <ac:chgData name="De Marinis, Roberta V." userId="dc24b251-f01b-455d-bf89-e2be86f657a2" providerId="ADAL" clId="{2599F9E7-E9F1-4352-A1E0-11CB7179B88E}" dt="2022-07-08T08:54:11.697" v="2803" actId="164"/>
          <ac:grpSpMkLst>
            <pc:docMk/>
            <pc:sldMk cId="1026851320" sldId="2146847029"/>
            <ac:grpSpMk id="155" creationId="{06D1D250-F757-44C9-A018-557EEEF043C6}"/>
          </ac:grpSpMkLst>
        </pc:grpChg>
        <pc:grpChg chg="mod">
          <ac:chgData name="De Marinis, Roberta V." userId="dc24b251-f01b-455d-bf89-e2be86f657a2" providerId="ADAL" clId="{2599F9E7-E9F1-4352-A1E0-11CB7179B88E}" dt="2022-07-08T08:54:11.697" v="2803" actId="164"/>
          <ac:grpSpMkLst>
            <pc:docMk/>
            <pc:sldMk cId="1026851320" sldId="2146847029"/>
            <ac:grpSpMk id="171" creationId="{D3571E1C-4814-4463-A68E-FE1756D155D8}"/>
          </ac:grpSpMkLst>
        </pc:grpChg>
        <pc:picChg chg="mod">
          <ac:chgData name="De Marinis, Roberta V." userId="dc24b251-f01b-455d-bf89-e2be86f657a2" providerId="ADAL" clId="{2599F9E7-E9F1-4352-A1E0-11CB7179B88E}" dt="2022-07-08T08:54:11.697" v="2803" actId="164"/>
          <ac:picMkLst>
            <pc:docMk/>
            <pc:sldMk cId="1026851320" sldId="2146847029"/>
            <ac:picMk id="92" creationId="{52C31B0C-2FAC-423D-8378-06AFDBE30AE7}"/>
          </ac:picMkLst>
        </pc:picChg>
        <pc:picChg chg="mod">
          <ac:chgData name="De Marinis, Roberta V." userId="dc24b251-f01b-455d-bf89-e2be86f657a2" providerId="ADAL" clId="{2599F9E7-E9F1-4352-A1E0-11CB7179B88E}" dt="2022-07-08T08:54:22.861" v="2804" actId="164"/>
          <ac:picMkLst>
            <pc:docMk/>
            <pc:sldMk cId="1026851320" sldId="2146847029"/>
            <ac:picMk id="146" creationId="{CF8FD923-27DB-41D8-9932-112DCA5FAE85}"/>
          </ac:picMkLst>
        </pc:picChg>
        <pc:picChg chg="mod">
          <ac:chgData name="De Marinis, Roberta V." userId="dc24b251-f01b-455d-bf89-e2be86f657a2" providerId="ADAL" clId="{2599F9E7-E9F1-4352-A1E0-11CB7179B88E}" dt="2022-07-08T08:54:22.861" v="2804" actId="164"/>
          <ac:picMkLst>
            <pc:docMk/>
            <pc:sldMk cId="1026851320" sldId="2146847029"/>
            <ac:picMk id="147" creationId="{C9EF5579-61B6-4CA9-A19A-5B98590547D1}"/>
          </ac:picMkLst>
        </pc:picChg>
        <pc:picChg chg="mod">
          <ac:chgData name="De Marinis, Roberta V." userId="dc24b251-f01b-455d-bf89-e2be86f657a2" providerId="ADAL" clId="{2599F9E7-E9F1-4352-A1E0-11CB7179B88E}" dt="2022-07-08T08:54:22.861" v="2804" actId="164"/>
          <ac:picMkLst>
            <pc:docMk/>
            <pc:sldMk cId="1026851320" sldId="2146847029"/>
            <ac:picMk id="153" creationId="{20C31094-63E5-49E5-892D-911C9E8CAFDA}"/>
          </ac:picMkLst>
        </pc:picChg>
        <pc:picChg chg="mod">
          <ac:chgData name="De Marinis, Roberta V." userId="dc24b251-f01b-455d-bf89-e2be86f657a2" providerId="ADAL" clId="{2599F9E7-E9F1-4352-A1E0-11CB7179B88E}" dt="2022-07-08T08:54:11.697" v="2803" actId="164"/>
          <ac:picMkLst>
            <pc:docMk/>
            <pc:sldMk cId="1026851320" sldId="2146847029"/>
            <ac:picMk id="166" creationId="{68A985CD-081F-4DBC-8335-1058CD71F225}"/>
          </ac:picMkLst>
        </pc:picChg>
        <pc:picChg chg="mod">
          <ac:chgData name="De Marinis, Roberta V." userId="dc24b251-f01b-455d-bf89-e2be86f657a2" providerId="ADAL" clId="{2599F9E7-E9F1-4352-A1E0-11CB7179B88E}" dt="2022-07-08T08:54:11.697" v="2803" actId="164"/>
          <ac:picMkLst>
            <pc:docMk/>
            <pc:sldMk cId="1026851320" sldId="2146847029"/>
            <ac:picMk id="167" creationId="{496D4E29-1AF8-4CAD-9888-E6F6D3C20FA3}"/>
          </ac:picMkLst>
        </pc:picChg>
        <pc:picChg chg="mod">
          <ac:chgData name="De Marinis, Roberta V." userId="dc24b251-f01b-455d-bf89-e2be86f657a2" providerId="ADAL" clId="{2599F9E7-E9F1-4352-A1E0-11CB7179B88E}" dt="2022-07-08T08:54:22.861" v="2804" actId="164"/>
          <ac:picMkLst>
            <pc:docMk/>
            <pc:sldMk cId="1026851320" sldId="2146847029"/>
            <ac:picMk id="168" creationId="{45975000-F764-4790-B6DD-0A93E49DCF55}"/>
          </ac:picMkLst>
        </pc:picChg>
        <pc:picChg chg="mod">
          <ac:chgData name="De Marinis, Roberta V." userId="dc24b251-f01b-455d-bf89-e2be86f657a2" providerId="ADAL" clId="{2599F9E7-E9F1-4352-A1E0-11CB7179B88E}" dt="2022-07-08T08:54:22.861" v="2804" actId="164"/>
          <ac:picMkLst>
            <pc:docMk/>
            <pc:sldMk cId="1026851320" sldId="2146847029"/>
            <ac:picMk id="169" creationId="{90E1EA70-04AE-40D0-9642-228DFF6056A1}"/>
          </ac:picMkLst>
        </pc:picChg>
        <pc:picChg chg="mod">
          <ac:chgData name="De Marinis, Roberta V." userId="dc24b251-f01b-455d-bf89-e2be86f657a2" providerId="ADAL" clId="{2599F9E7-E9F1-4352-A1E0-11CB7179B88E}" dt="2022-07-08T08:54:11.697" v="2803" actId="164"/>
          <ac:picMkLst>
            <pc:docMk/>
            <pc:sldMk cId="1026851320" sldId="2146847029"/>
            <ac:picMk id="180" creationId="{8737325B-7323-4000-92AE-6304EA73577A}"/>
          </ac:picMkLst>
        </pc:picChg>
        <pc:picChg chg="mod">
          <ac:chgData name="De Marinis, Roberta V." userId="dc24b251-f01b-455d-bf89-e2be86f657a2" providerId="ADAL" clId="{2599F9E7-E9F1-4352-A1E0-11CB7179B88E}" dt="2022-07-08T08:54:11.697" v="2803" actId="164"/>
          <ac:picMkLst>
            <pc:docMk/>
            <pc:sldMk cId="1026851320" sldId="2146847029"/>
            <ac:picMk id="182" creationId="{89007EB3-C2F9-4917-8F83-92A1AA407037}"/>
          </ac:picMkLst>
        </pc:picChg>
      </pc:sldChg>
      <pc:sldChg chg="del">
        <pc:chgData name="De Marinis, Roberta V." userId="dc24b251-f01b-455d-bf89-e2be86f657a2" providerId="ADAL" clId="{2599F9E7-E9F1-4352-A1E0-11CB7179B88E}" dt="2022-07-08T09:17:50.049" v="2931" actId="2696"/>
        <pc:sldMkLst>
          <pc:docMk/>
          <pc:sldMk cId="2750073534" sldId="2146847035"/>
        </pc:sldMkLst>
      </pc:sldChg>
      <pc:sldChg chg="del">
        <pc:chgData name="De Marinis, Roberta V." userId="dc24b251-f01b-455d-bf89-e2be86f657a2" providerId="ADAL" clId="{2599F9E7-E9F1-4352-A1E0-11CB7179B88E}" dt="2022-07-08T09:04:40.925" v="2867" actId="2696"/>
        <pc:sldMkLst>
          <pc:docMk/>
          <pc:sldMk cId="3464454192" sldId="2146847035"/>
        </pc:sldMkLst>
      </pc:sldChg>
      <pc:sldChg chg="del">
        <pc:chgData name="De Marinis, Roberta V." userId="dc24b251-f01b-455d-bf89-e2be86f657a2" providerId="ADAL" clId="{2599F9E7-E9F1-4352-A1E0-11CB7179B88E}" dt="2022-07-08T09:37:57.782" v="2935" actId="2696"/>
        <pc:sldMkLst>
          <pc:docMk/>
          <pc:sldMk cId="3958939284" sldId="2146847035"/>
        </pc:sldMkLst>
      </pc:sldChg>
      <pc:sldChg chg="addSp modSp mod">
        <pc:chgData name="De Marinis, Roberta V." userId="dc24b251-f01b-455d-bf89-e2be86f657a2" providerId="ADAL" clId="{2599F9E7-E9F1-4352-A1E0-11CB7179B88E}" dt="2022-07-08T09:19:09.041" v="2933" actId="14100"/>
        <pc:sldMkLst>
          <pc:docMk/>
          <pc:sldMk cId="2699815510" sldId="2146847044"/>
        </pc:sldMkLst>
        <pc:spChg chg="mod">
          <ac:chgData name="De Marinis, Roberta V." userId="dc24b251-f01b-455d-bf89-e2be86f657a2" providerId="ADAL" clId="{2599F9E7-E9F1-4352-A1E0-11CB7179B88E}" dt="2022-07-08T09:05:11.352" v="2869" actId="164"/>
          <ac:spMkLst>
            <pc:docMk/>
            <pc:sldMk cId="2699815510" sldId="2146847044"/>
            <ac:spMk id="4" creationId="{5539F1FF-067A-40FE-9793-30AEAE8BA1A9}"/>
          </ac:spMkLst>
        </pc:spChg>
        <pc:spChg chg="mod">
          <ac:chgData name="De Marinis, Roberta V." userId="dc24b251-f01b-455d-bf89-e2be86f657a2" providerId="ADAL" clId="{2599F9E7-E9F1-4352-A1E0-11CB7179B88E}" dt="2022-07-08T09:05:11.352" v="2869" actId="164"/>
          <ac:spMkLst>
            <pc:docMk/>
            <pc:sldMk cId="2699815510" sldId="2146847044"/>
            <ac:spMk id="244" creationId="{588064C9-051C-4135-A2E1-63DE09DA25D0}"/>
          </ac:spMkLst>
        </pc:spChg>
        <pc:spChg chg="mod">
          <ac:chgData name="De Marinis, Roberta V." userId="dc24b251-f01b-455d-bf89-e2be86f657a2" providerId="ADAL" clId="{2599F9E7-E9F1-4352-A1E0-11CB7179B88E}" dt="2022-07-08T09:05:11.352" v="2869" actId="164"/>
          <ac:spMkLst>
            <pc:docMk/>
            <pc:sldMk cId="2699815510" sldId="2146847044"/>
            <ac:spMk id="251" creationId="{883E32AA-D98C-48FD-9D7E-0C8EECD94433}"/>
          </ac:spMkLst>
        </pc:spChg>
        <pc:spChg chg="mod">
          <ac:chgData name="De Marinis, Roberta V." userId="dc24b251-f01b-455d-bf89-e2be86f657a2" providerId="ADAL" clId="{2599F9E7-E9F1-4352-A1E0-11CB7179B88E}" dt="2022-07-08T09:05:11.352" v="2869" actId="164"/>
          <ac:spMkLst>
            <pc:docMk/>
            <pc:sldMk cId="2699815510" sldId="2146847044"/>
            <ac:spMk id="252" creationId="{96E90DD3-261D-4E8A-AB68-4935B0EA84AF}"/>
          </ac:spMkLst>
        </pc:spChg>
        <pc:spChg chg="mod">
          <ac:chgData name="De Marinis, Roberta V." userId="dc24b251-f01b-455d-bf89-e2be86f657a2" providerId="ADAL" clId="{2599F9E7-E9F1-4352-A1E0-11CB7179B88E}" dt="2022-07-08T09:05:11.352" v="2869" actId="164"/>
          <ac:spMkLst>
            <pc:docMk/>
            <pc:sldMk cId="2699815510" sldId="2146847044"/>
            <ac:spMk id="253" creationId="{F51FED24-C3B4-4819-B9C8-CF39D45194C4}"/>
          </ac:spMkLst>
        </pc:spChg>
        <pc:spChg chg="mod">
          <ac:chgData name="De Marinis, Roberta V." userId="dc24b251-f01b-455d-bf89-e2be86f657a2" providerId="ADAL" clId="{2599F9E7-E9F1-4352-A1E0-11CB7179B88E}" dt="2022-07-08T09:05:11.352" v="2869" actId="164"/>
          <ac:spMkLst>
            <pc:docMk/>
            <pc:sldMk cId="2699815510" sldId="2146847044"/>
            <ac:spMk id="254" creationId="{45ABCA3B-2591-402A-AD95-1B133D11A898}"/>
          </ac:spMkLst>
        </pc:spChg>
        <pc:spChg chg="mod">
          <ac:chgData name="De Marinis, Roberta V." userId="dc24b251-f01b-455d-bf89-e2be86f657a2" providerId="ADAL" clId="{2599F9E7-E9F1-4352-A1E0-11CB7179B88E}" dt="2022-07-08T09:05:11.352" v="2869" actId="164"/>
          <ac:spMkLst>
            <pc:docMk/>
            <pc:sldMk cId="2699815510" sldId="2146847044"/>
            <ac:spMk id="255" creationId="{4C5F2005-214E-4A9D-BD4E-3DBA464AEBE8}"/>
          </ac:spMkLst>
        </pc:spChg>
        <pc:spChg chg="mod">
          <ac:chgData name="De Marinis, Roberta V." userId="dc24b251-f01b-455d-bf89-e2be86f657a2" providerId="ADAL" clId="{2599F9E7-E9F1-4352-A1E0-11CB7179B88E}" dt="2022-07-08T09:05:11.352" v="2869" actId="164"/>
          <ac:spMkLst>
            <pc:docMk/>
            <pc:sldMk cId="2699815510" sldId="2146847044"/>
            <ac:spMk id="256" creationId="{00D1292D-7C08-4644-8EBB-F1D998442060}"/>
          </ac:spMkLst>
        </pc:spChg>
        <pc:spChg chg="mod">
          <ac:chgData name="De Marinis, Roberta V." userId="dc24b251-f01b-455d-bf89-e2be86f657a2" providerId="ADAL" clId="{2599F9E7-E9F1-4352-A1E0-11CB7179B88E}" dt="2022-07-08T09:05:11.352" v="2869" actId="164"/>
          <ac:spMkLst>
            <pc:docMk/>
            <pc:sldMk cId="2699815510" sldId="2146847044"/>
            <ac:spMk id="257" creationId="{7A9C07F6-FE9E-4AEE-85D0-F9E4F6B96BEE}"/>
          </ac:spMkLst>
        </pc:spChg>
        <pc:spChg chg="mod">
          <ac:chgData name="De Marinis, Roberta V." userId="dc24b251-f01b-455d-bf89-e2be86f657a2" providerId="ADAL" clId="{2599F9E7-E9F1-4352-A1E0-11CB7179B88E}" dt="2022-07-08T09:05:11.352" v="2869" actId="164"/>
          <ac:spMkLst>
            <pc:docMk/>
            <pc:sldMk cId="2699815510" sldId="2146847044"/>
            <ac:spMk id="258" creationId="{FE793370-5A88-4D92-A41A-E9823D3951D9}"/>
          </ac:spMkLst>
        </pc:spChg>
        <pc:spChg chg="mod">
          <ac:chgData name="De Marinis, Roberta V." userId="dc24b251-f01b-455d-bf89-e2be86f657a2" providerId="ADAL" clId="{2599F9E7-E9F1-4352-A1E0-11CB7179B88E}" dt="2022-07-08T09:05:11.352" v="2869" actId="164"/>
          <ac:spMkLst>
            <pc:docMk/>
            <pc:sldMk cId="2699815510" sldId="2146847044"/>
            <ac:spMk id="259" creationId="{32337E7D-9F72-4EBE-98B2-153EAF18BC39}"/>
          </ac:spMkLst>
        </pc:spChg>
        <pc:spChg chg="mod">
          <ac:chgData name="De Marinis, Roberta V." userId="dc24b251-f01b-455d-bf89-e2be86f657a2" providerId="ADAL" clId="{2599F9E7-E9F1-4352-A1E0-11CB7179B88E}" dt="2022-07-08T09:05:11.352" v="2869" actId="164"/>
          <ac:spMkLst>
            <pc:docMk/>
            <pc:sldMk cId="2699815510" sldId="2146847044"/>
            <ac:spMk id="260" creationId="{85D02207-92B0-4B71-B4B9-DD6FBCA4BEDD}"/>
          </ac:spMkLst>
        </pc:spChg>
        <pc:spChg chg="mod">
          <ac:chgData name="De Marinis, Roberta V." userId="dc24b251-f01b-455d-bf89-e2be86f657a2" providerId="ADAL" clId="{2599F9E7-E9F1-4352-A1E0-11CB7179B88E}" dt="2022-07-08T09:05:11.352" v="2869" actId="164"/>
          <ac:spMkLst>
            <pc:docMk/>
            <pc:sldMk cId="2699815510" sldId="2146847044"/>
            <ac:spMk id="261" creationId="{A96A81D1-EBF6-4F5D-8E8F-E777167FE026}"/>
          </ac:spMkLst>
        </pc:spChg>
        <pc:spChg chg="mod">
          <ac:chgData name="De Marinis, Roberta V." userId="dc24b251-f01b-455d-bf89-e2be86f657a2" providerId="ADAL" clId="{2599F9E7-E9F1-4352-A1E0-11CB7179B88E}" dt="2022-07-08T09:05:11.352" v="2869" actId="164"/>
          <ac:spMkLst>
            <pc:docMk/>
            <pc:sldMk cId="2699815510" sldId="2146847044"/>
            <ac:spMk id="262" creationId="{37608072-7CA2-41F0-A3DA-F50970DD1C9E}"/>
          </ac:spMkLst>
        </pc:spChg>
        <pc:spChg chg="mod">
          <ac:chgData name="De Marinis, Roberta V." userId="dc24b251-f01b-455d-bf89-e2be86f657a2" providerId="ADAL" clId="{2599F9E7-E9F1-4352-A1E0-11CB7179B88E}" dt="2022-07-08T09:05:11.352" v="2869" actId="164"/>
          <ac:spMkLst>
            <pc:docMk/>
            <pc:sldMk cId="2699815510" sldId="2146847044"/>
            <ac:spMk id="263" creationId="{58369998-5B61-4943-80E6-00FDAF20C3AB}"/>
          </ac:spMkLst>
        </pc:spChg>
        <pc:spChg chg="mod">
          <ac:chgData name="De Marinis, Roberta V." userId="dc24b251-f01b-455d-bf89-e2be86f657a2" providerId="ADAL" clId="{2599F9E7-E9F1-4352-A1E0-11CB7179B88E}" dt="2022-07-08T09:05:11.352" v="2869" actId="164"/>
          <ac:spMkLst>
            <pc:docMk/>
            <pc:sldMk cId="2699815510" sldId="2146847044"/>
            <ac:spMk id="264" creationId="{72F3423D-FCD6-420F-901A-087C86689608}"/>
          </ac:spMkLst>
        </pc:spChg>
        <pc:spChg chg="mod">
          <ac:chgData name="De Marinis, Roberta V." userId="dc24b251-f01b-455d-bf89-e2be86f657a2" providerId="ADAL" clId="{2599F9E7-E9F1-4352-A1E0-11CB7179B88E}" dt="2022-07-08T09:05:11.352" v="2869" actId="164"/>
          <ac:spMkLst>
            <pc:docMk/>
            <pc:sldMk cId="2699815510" sldId="2146847044"/>
            <ac:spMk id="265" creationId="{10286206-C5B9-4D65-9288-58F4BCEA54B2}"/>
          </ac:spMkLst>
        </pc:spChg>
        <pc:spChg chg="mod">
          <ac:chgData name="De Marinis, Roberta V." userId="dc24b251-f01b-455d-bf89-e2be86f657a2" providerId="ADAL" clId="{2599F9E7-E9F1-4352-A1E0-11CB7179B88E}" dt="2022-07-08T09:05:11.352" v="2869" actId="164"/>
          <ac:spMkLst>
            <pc:docMk/>
            <pc:sldMk cId="2699815510" sldId="2146847044"/>
            <ac:spMk id="266" creationId="{444BDC04-855D-4B2A-A971-3AA8E1BAFA4A}"/>
          </ac:spMkLst>
        </pc:spChg>
        <pc:spChg chg="mod">
          <ac:chgData name="De Marinis, Roberta V." userId="dc24b251-f01b-455d-bf89-e2be86f657a2" providerId="ADAL" clId="{2599F9E7-E9F1-4352-A1E0-11CB7179B88E}" dt="2022-07-08T09:05:11.352" v="2869" actId="164"/>
          <ac:spMkLst>
            <pc:docMk/>
            <pc:sldMk cId="2699815510" sldId="2146847044"/>
            <ac:spMk id="267" creationId="{B1A761E3-B948-446B-A2AF-E32C49FB985E}"/>
          </ac:spMkLst>
        </pc:spChg>
        <pc:spChg chg="mod">
          <ac:chgData name="De Marinis, Roberta V." userId="dc24b251-f01b-455d-bf89-e2be86f657a2" providerId="ADAL" clId="{2599F9E7-E9F1-4352-A1E0-11CB7179B88E}" dt="2022-07-08T09:05:11.352" v="2869" actId="164"/>
          <ac:spMkLst>
            <pc:docMk/>
            <pc:sldMk cId="2699815510" sldId="2146847044"/>
            <ac:spMk id="268" creationId="{2A07DE7E-CFF0-4901-B2B5-A675A70F9C42}"/>
          </ac:spMkLst>
        </pc:spChg>
        <pc:spChg chg="mod">
          <ac:chgData name="De Marinis, Roberta V." userId="dc24b251-f01b-455d-bf89-e2be86f657a2" providerId="ADAL" clId="{2599F9E7-E9F1-4352-A1E0-11CB7179B88E}" dt="2022-07-08T09:05:11.352" v="2869" actId="164"/>
          <ac:spMkLst>
            <pc:docMk/>
            <pc:sldMk cId="2699815510" sldId="2146847044"/>
            <ac:spMk id="269" creationId="{2F3F51C6-F49F-48C5-BC1D-021E63FE249A}"/>
          </ac:spMkLst>
        </pc:spChg>
        <pc:spChg chg="mod">
          <ac:chgData name="De Marinis, Roberta V." userId="dc24b251-f01b-455d-bf89-e2be86f657a2" providerId="ADAL" clId="{2599F9E7-E9F1-4352-A1E0-11CB7179B88E}" dt="2022-07-08T09:05:11.352" v="2869" actId="164"/>
          <ac:spMkLst>
            <pc:docMk/>
            <pc:sldMk cId="2699815510" sldId="2146847044"/>
            <ac:spMk id="270" creationId="{B12E1D0C-CF10-4CE9-81B8-92AA9CE2E465}"/>
          </ac:spMkLst>
        </pc:spChg>
        <pc:spChg chg="mod">
          <ac:chgData name="De Marinis, Roberta V." userId="dc24b251-f01b-455d-bf89-e2be86f657a2" providerId="ADAL" clId="{2599F9E7-E9F1-4352-A1E0-11CB7179B88E}" dt="2022-07-08T09:05:11.352" v="2869" actId="164"/>
          <ac:spMkLst>
            <pc:docMk/>
            <pc:sldMk cId="2699815510" sldId="2146847044"/>
            <ac:spMk id="271" creationId="{03D48843-55ED-4129-9A52-035FBAC7C7BA}"/>
          </ac:spMkLst>
        </pc:spChg>
        <pc:spChg chg="mod">
          <ac:chgData name="De Marinis, Roberta V." userId="dc24b251-f01b-455d-bf89-e2be86f657a2" providerId="ADAL" clId="{2599F9E7-E9F1-4352-A1E0-11CB7179B88E}" dt="2022-07-08T09:05:11.352" v="2869" actId="164"/>
          <ac:spMkLst>
            <pc:docMk/>
            <pc:sldMk cId="2699815510" sldId="2146847044"/>
            <ac:spMk id="272" creationId="{3BFD870B-5891-4473-B570-2B06132AD139}"/>
          </ac:spMkLst>
        </pc:spChg>
        <pc:spChg chg="mod">
          <ac:chgData name="De Marinis, Roberta V." userId="dc24b251-f01b-455d-bf89-e2be86f657a2" providerId="ADAL" clId="{2599F9E7-E9F1-4352-A1E0-11CB7179B88E}" dt="2022-07-08T09:05:11.352" v="2869" actId="164"/>
          <ac:spMkLst>
            <pc:docMk/>
            <pc:sldMk cId="2699815510" sldId="2146847044"/>
            <ac:spMk id="273" creationId="{02C7E3DC-B0F1-48E4-BB59-26A92785F7C6}"/>
          </ac:spMkLst>
        </pc:spChg>
        <pc:spChg chg="mod">
          <ac:chgData name="De Marinis, Roberta V." userId="dc24b251-f01b-455d-bf89-e2be86f657a2" providerId="ADAL" clId="{2599F9E7-E9F1-4352-A1E0-11CB7179B88E}" dt="2022-07-08T09:05:11.352" v="2869" actId="164"/>
          <ac:spMkLst>
            <pc:docMk/>
            <pc:sldMk cId="2699815510" sldId="2146847044"/>
            <ac:spMk id="274" creationId="{39D51EEF-1326-4748-B400-D5D9F90BD3A0}"/>
          </ac:spMkLst>
        </pc:spChg>
        <pc:spChg chg="mod">
          <ac:chgData name="De Marinis, Roberta V." userId="dc24b251-f01b-455d-bf89-e2be86f657a2" providerId="ADAL" clId="{2599F9E7-E9F1-4352-A1E0-11CB7179B88E}" dt="2022-07-08T09:05:11.352" v="2869" actId="164"/>
          <ac:spMkLst>
            <pc:docMk/>
            <pc:sldMk cId="2699815510" sldId="2146847044"/>
            <ac:spMk id="275" creationId="{C712C442-CC46-47FB-A229-28D14DB19EFE}"/>
          </ac:spMkLst>
        </pc:spChg>
        <pc:spChg chg="mod">
          <ac:chgData name="De Marinis, Roberta V." userId="dc24b251-f01b-455d-bf89-e2be86f657a2" providerId="ADAL" clId="{2599F9E7-E9F1-4352-A1E0-11CB7179B88E}" dt="2022-07-08T09:05:11.352" v="2869" actId="164"/>
          <ac:spMkLst>
            <pc:docMk/>
            <pc:sldMk cId="2699815510" sldId="2146847044"/>
            <ac:spMk id="276" creationId="{8DC098BB-24AB-4F98-AD06-287799539015}"/>
          </ac:spMkLst>
        </pc:spChg>
        <pc:spChg chg="mod">
          <ac:chgData name="De Marinis, Roberta V." userId="dc24b251-f01b-455d-bf89-e2be86f657a2" providerId="ADAL" clId="{2599F9E7-E9F1-4352-A1E0-11CB7179B88E}" dt="2022-07-08T09:05:11.352" v="2869" actId="164"/>
          <ac:spMkLst>
            <pc:docMk/>
            <pc:sldMk cId="2699815510" sldId="2146847044"/>
            <ac:spMk id="277" creationId="{D5547EED-30F3-4B90-88ED-F06EB56E2894}"/>
          </ac:spMkLst>
        </pc:spChg>
        <pc:spChg chg="mod">
          <ac:chgData name="De Marinis, Roberta V." userId="dc24b251-f01b-455d-bf89-e2be86f657a2" providerId="ADAL" clId="{2599F9E7-E9F1-4352-A1E0-11CB7179B88E}" dt="2022-07-08T09:05:11.352" v="2869" actId="164"/>
          <ac:spMkLst>
            <pc:docMk/>
            <pc:sldMk cId="2699815510" sldId="2146847044"/>
            <ac:spMk id="278" creationId="{189DCF42-CE96-4392-B159-236066A8BF1B}"/>
          </ac:spMkLst>
        </pc:spChg>
        <pc:spChg chg="mod">
          <ac:chgData name="De Marinis, Roberta V." userId="dc24b251-f01b-455d-bf89-e2be86f657a2" providerId="ADAL" clId="{2599F9E7-E9F1-4352-A1E0-11CB7179B88E}" dt="2022-07-08T09:05:11.352" v="2869" actId="164"/>
          <ac:spMkLst>
            <pc:docMk/>
            <pc:sldMk cId="2699815510" sldId="2146847044"/>
            <ac:spMk id="279" creationId="{26598DC9-A4FA-4F73-B748-3F5D152304A6}"/>
          </ac:spMkLst>
        </pc:spChg>
        <pc:spChg chg="mod">
          <ac:chgData name="De Marinis, Roberta V." userId="dc24b251-f01b-455d-bf89-e2be86f657a2" providerId="ADAL" clId="{2599F9E7-E9F1-4352-A1E0-11CB7179B88E}" dt="2022-07-08T09:05:11.352" v="2869" actId="164"/>
          <ac:spMkLst>
            <pc:docMk/>
            <pc:sldMk cId="2699815510" sldId="2146847044"/>
            <ac:spMk id="280" creationId="{57DD88E3-E150-48AC-B604-850BC7302A87}"/>
          </ac:spMkLst>
        </pc:spChg>
        <pc:spChg chg="mod">
          <ac:chgData name="De Marinis, Roberta V." userId="dc24b251-f01b-455d-bf89-e2be86f657a2" providerId="ADAL" clId="{2599F9E7-E9F1-4352-A1E0-11CB7179B88E}" dt="2022-07-08T09:05:11.352" v="2869" actId="164"/>
          <ac:spMkLst>
            <pc:docMk/>
            <pc:sldMk cId="2699815510" sldId="2146847044"/>
            <ac:spMk id="281" creationId="{099590AE-4CE9-47E7-9694-135F39DC3E58}"/>
          </ac:spMkLst>
        </pc:spChg>
        <pc:spChg chg="mod">
          <ac:chgData name="De Marinis, Roberta V." userId="dc24b251-f01b-455d-bf89-e2be86f657a2" providerId="ADAL" clId="{2599F9E7-E9F1-4352-A1E0-11CB7179B88E}" dt="2022-07-08T09:05:11.352" v="2869" actId="164"/>
          <ac:spMkLst>
            <pc:docMk/>
            <pc:sldMk cId="2699815510" sldId="2146847044"/>
            <ac:spMk id="282" creationId="{363D1881-45F4-4C33-BA40-AB5F4EB372B3}"/>
          </ac:spMkLst>
        </pc:spChg>
        <pc:spChg chg="mod">
          <ac:chgData name="De Marinis, Roberta V." userId="dc24b251-f01b-455d-bf89-e2be86f657a2" providerId="ADAL" clId="{2599F9E7-E9F1-4352-A1E0-11CB7179B88E}" dt="2022-07-08T09:05:11.352" v="2869" actId="164"/>
          <ac:spMkLst>
            <pc:docMk/>
            <pc:sldMk cId="2699815510" sldId="2146847044"/>
            <ac:spMk id="283" creationId="{AC612F70-8178-4C3B-9356-118E79AD8B3C}"/>
          </ac:spMkLst>
        </pc:spChg>
        <pc:spChg chg="mod">
          <ac:chgData name="De Marinis, Roberta V." userId="dc24b251-f01b-455d-bf89-e2be86f657a2" providerId="ADAL" clId="{2599F9E7-E9F1-4352-A1E0-11CB7179B88E}" dt="2022-07-08T09:05:11.352" v="2869" actId="164"/>
          <ac:spMkLst>
            <pc:docMk/>
            <pc:sldMk cId="2699815510" sldId="2146847044"/>
            <ac:spMk id="284" creationId="{5DDFCDB4-3B9A-41CD-8115-CE24634FC5BB}"/>
          </ac:spMkLst>
        </pc:spChg>
        <pc:spChg chg="mod">
          <ac:chgData name="De Marinis, Roberta V." userId="dc24b251-f01b-455d-bf89-e2be86f657a2" providerId="ADAL" clId="{2599F9E7-E9F1-4352-A1E0-11CB7179B88E}" dt="2022-07-08T09:05:11.352" v="2869" actId="164"/>
          <ac:spMkLst>
            <pc:docMk/>
            <pc:sldMk cId="2699815510" sldId="2146847044"/>
            <ac:spMk id="285" creationId="{549BAB06-1B7E-455F-B211-030E93605E3E}"/>
          </ac:spMkLst>
        </pc:spChg>
        <pc:spChg chg="mod">
          <ac:chgData name="De Marinis, Roberta V." userId="dc24b251-f01b-455d-bf89-e2be86f657a2" providerId="ADAL" clId="{2599F9E7-E9F1-4352-A1E0-11CB7179B88E}" dt="2022-07-08T09:05:11.352" v="2869" actId="164"/>
          <ac:spMkLst>
            <pc:docMk/>
            <pc:sldMk cId="2699815510" sldId="2146847044"/>
            <ac:spMk id="286" creationId="{DEA3AC2D-229A-47B1-9F91-E109833BC523}"/>
          </ac:spMkLst>
        </pc:spChg>
        <pc:grpChg chg="mod">
          <ac:chgData name="De Marinis, Roberta V." userId="dc24b251-f01b-455d-bf89-e2be86f657a2" providerId="ADAL" clId="{2599F9E7-E9F1-4352-A1E0-11CB7179B88E}" dt="2022-07-08T09:05:11.352" v="2869" actId="164"/>
          <ac:grpSpMkLst>
            <pc:docMk/>
            <pc:sldMk cId="2699815510" sldId="2146847044"/>
            <ac:grpSpMk id="2" creationId="{8EE4CAAB-03B6-4E26-8516-2174EDEF5B5C}"/>
          </ac:grpSpMkLst>
        </pc:grpChg>
        <pc:grpChg chg="add mod">
          <ac:chgData name="De Marinis, Roberta V." userId="dc24b251-f01b-455d-bf89-e2be86f657a2" providerId="ADAL" clId="{2599F9E7-E9F1-4352-A1E0-11CB7179B88E}" dt="2022-07-08T09:05:11.352" v="2869" actId="164"/>
          <ac:grpSpMkLst>
            <pc:docMk/>
            <pc:sldMk cId="2699815510" sldId="2146847044"/>
            <ac:grpSpMk id="5" creationId="{BAE7845E-D427-A773-E234-611718179BE5}"/>
          </ac:grpSpMkLst>
        </pc:grpChg>
        <pc:picChg chg="mod">
          <ac:chgData name="De Marinis, Roberta V." userId="dc24b251-f01b-455d-bf89-e2be86f657a2" providerId="ADAL" clId="{2599F9E7-E9F1-4352-A1E0-11CB7179B88E}" dt="2022-07-08T09:05:11.352" v="2869" actId="164"/>
          <ac:picMkLst>
            <pc:docMk/>
            <pc:sldMk cId="2699815510" sldId="2146847044"/>
            <ac:picMk id="6" creationId="{74B98751-C548-4DCC-B629-ECD226B14B0E}"/>
          </ac:picMkLst>
        </pc:picChg>
        <pc:picChg chg="mod">
          <ac:chgData name="De Marinis, Roberta V." userId="dc24b251-f01b-455d-bf89-e2be86f657a2" providerId="ADAL" clId="{2599F9E7-E9F1-4352-A1E0-11CB7179B88E}" dt="2022-07-08T09:05:11.352" v="2869" actId="164"/>
          <ac:picMkLst>
            <pc:docMk/>
            <pc:sldMk cId="2699815510" sldId="2146847044"/>
            <ac:picMk id="7" creationId="{3E36F87D-12A5-42D2-BD1E-CC18779F14A3}"/>
          </ac:picMkLst>
        </pc:picChg>
        <pc:picChg chg="mod">
          <ac:chgData name="De Marinis, Roberta V." userId="dc24b251-f01b-455d-bf89-e2be86f657a2" providerId="ADAL" clId="{2599F9E7-E9F1-4352-A1E0-11CB7179B88E}" dt="2022-07-08T09:05:11.352" v="2869" actId="164"/>
          <ac:picMkLst>
            <pc:docMk/>
            <pc:sldMk cId="2699815510" sldId="2146847044"/>
            <ac:picMk id="8" creationId="{D8733260-C1A2-4428-9E0C-D2323A63704B}"/>
          </ac:picMkLst>
        </pc:picChg>
        <pc:picChg chg="mod">
          <ac:chgData name="De Marinis, Roberta V." userId="dc24b251-f01b-455d-bf89-e2be86f657a2" providerId="ADAL" clId="{2599F9E7-E9F1-4352-A1E0-11CB7179B88E}" dt="2022-07-08T09:05:11.352" v="2869" actId="164"/>
          <ac:picMkLst>
            <pc:docMk/>
            <pc:sldMk cId="2699815510" sldId="2146847044"/>
            <ac:picMk id="10" creationId="{995A0C94-684A-47AB-884A-06BB752DBED5}"/>
          </ac:picMkLst>
        </pc:picChg>
        <pc:picChg chg="mod">
          <ac:chgData name="De Marinis, Roberta V." userId="dc24b251-f01b-455d-bf89-e2be86f657a2" providerId="ADAL" clId="{2599F9E7-E9F1-4352-A1E0-11CB7179B88E}" dt="2022-07-08T09:05:11.352" v="2869" actId="164"/>
          <ac:picMkLst>
            <pc:docMk/>
            <pc:sldMk cId="2699815510" sldId="2146847044"/>
            <ac:picMk id="12" creationId="{DD81A6B5-94C0-4389-877A-7BC8E11711F6}"/>
          </ac:picMkLst>
        </pc:picChg>
        <pc:picChg chg="mod">
          <ac:chgData name="De Marinis, Roberta V." userId="dc24b251-f01b-455d-bf89-e2be86f657a2" providerId="ADAL" clId="{2599F9E7-E9F1-4352-A1E0-11CB7179B88E}" dt="2022-07-08T09:05:11.352" v="2869" actId="164"/>
          <ac:picMkLst>
            <pc:docMk/>
            <pc:sldMk cId="2699815510" sldId="2146847044"/>
            <ac:picMk id="13" creationId="{92E5949D-9996-4E4D-B87F-08766A8381F4}"/>
          </ac:picMkLst>
        </pc:picChg>
        <pc:picChg chg="mod">
          <ac:chgData name="De Marinis, Roberta V." userId="dc24b251-f01b-455d-bf89-e2be86f657a2" providerId="ADAL" clId="{2599F9E7-E9F1-4352-A1E0-11CB7179B88E}" dt="2022-07-08T09:19:09.041" v="2933" actId="14100"/>
          <ac:picMkLst>
            <pc:docMk/>
            <pc:sldMk cId="2699815510" sldId="2146847044"/>
            <ac:picMk id="60" creationId="{9AB76860-C276-4B80-B209-D0C3ACC5074E}"/>
          </ac:picMkLst>
        </pc:picChg>
        <pc:picChg chg="mod">
          <ac:chgData name="De Marinis, Roberta V." userId="dc24b251-f01b-455d-bf89-e2be86f657a2" providerId="ADAL" clId="{2599F9E7-E9F1-4352-A1E0-11CB7179B88E}" dt="2022-07-08T09:05:11.352" v="2869" actId="164"/>
          <ac:picMkLst>
            <pc:docMk/>
            <pc:sldMk cId="2699815510" sldId="2146847044"/>
            <ac:picMk id="98" creationId="{0BB7E3CD-5B76-470B-9AC7-E9832018969A}"/>
          </ac:picMkLst>
        </pc:picChg>
        <pc:picChg chg="mod">
          <ac:chgData name="De Marinis, Roberta V." userId="dc24b251-f01b-455d-bf89-e2be86f657a2" providerId="ADAL" clId="{2599F9E7-E9F1-4352-A1E0-11CB7179B88E}" dt="2022-07-08T09:05:11.352" v="2869" actId="164"/>
          <ac:picMkLst>
            <pc:docMk/>
            <pc:sldMk cId="2699815510" sldId="2146847044"/>
            <ac:picMk id="196" creationId="{B4D5757B-11C5-470B-B638-7FFE15D67E9A}"/>
          </ac:picMkLst>
        </pc:picChg>
        <pc:picChg chg="mod">
          <ac:chgData name="De Marinis, Roberta V." userId="dc24b251-f01b-455d-bf89-e2be86f657a2" providerId="ADAL" clId="{2599F9E7-E9F1-4352-A1E0-11CB7179B88E}" dt="2022-07-08T09:05:11.352" v="2869" actId="164"/>
          <ac:picMkLst>
            <pc:docMk/>
            <pc:sldMk cId="2699815510" sldId="2146847044"/>
            <ac:picMk id="198" creationId="{F193B5FA-2BC6-484C-B17C-6D013FD3DC62}"/>
          </ac:picMkLst>
        </pc:picChg>
        <pc:picChg chg="mod">
          <ac:chgData name="De Marinis, Roberta V." userId="dc24b251-f01b-455d-bf89-e2be86f657a2" providerId="ADAL" clId="{2599F9E7-E9F1-4352-A1E0-11CB7179B88E}" dt="2022-07-08T09:05:11.352" v="2869" actId="164"/>
          <ac:picMkLst>
            <pc:docMk/>
            <pc:sldMk cId="2699815510" sldId="2146847044"/>
            <ac:picMk id="201" creationId="{6F88E221-337E-4641-92AA-BAE621FF3F34}"/>
          </ac:picMkLst>
        </pc:picChg>
        <pc:picChg chg="mod">
          <ac:chgData name="De Marinis, Roberta V." userId="dc24b251-f01b-455d-bf89-e2be86f657a2" providerId="ADAL" clId="{2599F9E7-E9F1-4352-A1E0-11CB7179B88E}" dt="2022-07-08T09:05:11.352" v="2869" actId="164"/>
          <ac:picMkLst>
            <pc:docMk/>
            <pc:sldMk cId="2699815510" sldId="2146847044"/>
            <ac:picMk id="203" creationId="{CEC96710-6518-462D-9560-3C6D9C84FD49}"/>
          </ac:picMkLst>
        </pc:picChg>
        <pc:picChg chg="mod">
          <ac:chgData name="De Marinis, Roberta V." userId="dc24b251-f01b-455d-bf89-e2be86f657a2" providerId="ADAL" clId="{2599F9E7-E9F1-4352-A1E0-11CB7179B88E}" dt="2022-07-08T09:05:11.352" v="2869" actId="164"/>
          <ac:picMkLst>
            <pc:docMk/>
            <pc:sldMk cId="2699815510" sldId="2146847044"/>
            <ac:picMk id="212" creationId="{C650FF32-1EA3-460A-AE52-524F8C3C8D2C}"/>
          </ac:picMkLst>
        </pc:picChg>
        <pc:picChg chg="mod">
          <ac:chgData name="De Marinis, Roberta V." userId="dc24b251-f01b-455d-bf89-e2be86f657a2" providerId="ADAL" clId="{2599F9E7-E9F1-4352-A1E0-11CB7179B88E}" dt="2022-07-08T09:05:11.352" v="2869" actId="164"/>
          <ac:picMkLst>
            <pc:docMk/>
            <pc:sldMk cId="2699815510" sldId="2146847044"/>
            <ac:picMk id="217" creationId="{BDC47B6E-A6C5-4E9C-B234-91E4EC809E5E}"/>
          </ac:picMkLst>
        </pc:picChg>
        <pc:picChg chg="mod">
          <ac:chgData name="De Marinis, Roberta V." userId="dc24b251-f01b-455d-bf89-e2be86f657a2" providerId="ADAL" clId="{2599F9E7-E9F1-4352-A1E0-11CB7179B88E}" dt="2022-07-08T09:05:11.352" v="2869" actId="164"/>
          <ac:picMkLst>
            <pc:docMk/>
            <pc:sldMk cId="2699815510" sldId="2146847044"/>
            <ac:picMk id="222" creationId="{EC55147B-58C5-49FD-80C4-B0EEFBFC2CAA}"/>
          </ac:picMkLst>
        </pc:picChg>
        <pc:picChg chg="mod">
          <ac:chgData name="De Marinis, Roberta V." userId="dc24b251-f01b-455d-bf89-e2be86f657a2" providerId="ADAL" clId="{2599F9E7-E9F1-4352-A1E0-11CB7179B88E}" dt="2022-07-08T09:05:11.352" v="2869" actId="164"/>
          <ac:picMkLst>
            <pc:docMk/>
            <pc:sldMk cId="2699815510" sldId="2146847044"/>
            <ac:picMk id="227" creationId="{42640973-D506-4E4F-BE4A-ECDDC2D4EC5B}"/>
          </ac:picMkLst>
        </pc:picChg>
        <pc:picChg chg="mod">
          <ac:chgData name="De Marinis, Roberta V." userId="dc24b251-f01b-455d-bf89-e2be86f657a2" providerId="ADAL" clId="{2599F9E7-E9F1-4352-A1E0-11CB7179B88E}" dt="2022-07-08T09:05:11.352" v="2869" actId="164"/>
          <ac:picMkLst>
            <pc:docMk/>
            <pc:sldMk cId="2699815510" sldId="2146847044"/>
            <ac:picMk id="231" creationId="{E34C9B95-A17D-40A2-A414-7E134E8A34E0}"/>
          </ac:picMkLst>
        </pc:picChg>
        <pc:picChg chg="mod">
          <ac:chgData name="De Marinis, Roberta V." userId="dc24b251-f01b-455d-bf89-e2be86f657a2" providerId="ADAL" clId="{2599F9E7-E9F1-4352-A1E0-11CB7179B88E}" dt="2022-07-08T09:05:11.352" v="2869" actId="164"/>
          <ac:picMkLst>
            <pc:docMk/>
            <pc:sldMk cId="2699815510" sldId="2146847044"/>
            <ac:picMk id="232" creationId="{55746BA1-829E-4C65-AD14-42B85D2A8E5F}"/>
          </ac:picMkLst>
        </pc:picChg>
        <pc:picChg chg="mod">
          <ac:chgData name="De Marinis, Roberta V." userId="dc24b251-f01b-455d-bf89-e2be86f657a2" providerId="ADAL" clId="{2599F9E7-E9F1-4352-A1E0-11CB7179B88E}" dt="2022-07-08T09:05:11.352" v="2869" actId="164"/>
          <ac:picMkLst>
            <pc:docMk/>
            <pc:sldMk cId="2699815510" sldId="2146847044"/>
            <ac:picMk id="233" creationId="{20C0FB6B-4B01-4DF4-9EB7-948E8BD62F8D}"/>
          </ac:picMkLst>
        </pc:picChg>
        <pc:picChg chg="mod">
          <ac:chgData name="De Marinis, Roberta V." userId="dc24b251-f01b-455d-bf89-e2be86f657a2" providerId="ADAL" clId="{2599F9E7-E9F1-4352-A1E0-11CB7179B88E}" dt="2022-07-08T09:05:11.352" v="2869" actId="164"/>
          <ac:picMkLst>
            <pc:docMk/>
            <pc:sldMk cId="2699815510" sldId="2146847044"/>
            <ac:picMk id="234" creationId="{4157C576-5106-4760-AE0C-4207DC9768DA}"/>
          </ac:picMkLst>
        </pc:picChg>
        <pc:picChg chg="mod">
          <ac:chgData name="De Marinis, Roberta V." userId="dc24b251-f01b-455d-bf89-e2be86f657a2" providerId="ADAL" clId="{2599F9E7-E9F1-4352-A1E0-11CB7179B88E}" dt="2022-07-08T09:05:11.352" v="2869" actId="164"/>
          <ac:picMkLst>
            <pc:docMk/>
            <pc:sldMk cId="2699815510" sldId="2146847044"/>
            <ac:picMk id="235" creationId="{7AB74DFA-E6E1-4794-B8AF-1193F49B24BF}"/>
          </ac:picMkLst>
        </pc:picChg>
        <pc:picChg chg="mod">
          <ac:chgData name="De Marinis, Roberta V." userId="dc24b251-f01b-455d-bf89-e2be86f657a2" providerId="ADAL" clId="{2599F9E7-E9F1-4352-A1E0-11CB7179B88E}" dt="2022-07-08T09:05:11.352" v="2869" actId="164"/>
          <ac:picMkLst>
            <pc:docMk/>
            <pc:sldMk cId="2699815510" sldId="2146847044"/>
            <ac:picMk id="236" creationId="{3B5E4947-C2ED-4F05-9C68-AE9F529CD341}"/>
          </ac:picMkLst>
        </pc:picChg>
        <pc:picChg chg="mod">
          <ac:chgData name="De Marinis, Roberta V." userId="dc24b251-f01b-455d-bf89-e2be86f657a2" providerId="ADAL" clId="{2599F9E7-E9F1-4352-A1E0-11CB7179B88E}" dt="2022-07-08T09:05:11.352" v="2869" actId="164"/>
          <ac:picMkLst>
            <pc:docMk/>
            <pc:sldMk cId="2699815510" sldId="2146847044"/>
            <ac:picMk id="237" creationId="{DECC4655-F911-4AA0-A18F-4C123E570C47}"/>
          </ac:picMkLst>
        </pc:picChg>
        <pc:picChg chg="mod">
          <ac:chgData name="De Marinis, Roberta V." userId="dc24b251-f01b-455d-bf89-e2be86f657a2" providerId="ADAL" clId="{2599F9E7-E9F1-4352-A1E0-11CB7179B88E}" dt="2022-07-08T09:05:11.352" v="2869" actId="164"/>
          <ac:picMkLst>
            <pc:docMk/>
            <pc:sldMk cId="2699815510" sldId="2146847044"/>
            <ac:picMk id="238" creationId="{4D44F522-6DA4-42A3-93EC-710A1BA7AE42}"/>
          </ac:picMkLst>
        </pc:picChg>
        <pc:picChg chg="mod">
          <ac:chgData name="De Marinis, Roberta V." userId="dc24b251-f01b-455d-bf89-e2be86f657a2" providerId="ADAL" clId="{2599F9E7-E9F1-4352-A1E0-11CB7179B88E}" dt="2022-07-08T09:05:11.352" v="2869" actId="164"/>
          <ac:picMkLst>
            <pc:docMk/>
            <pc:sldMk cId="2699815510" sldId="2146847044"/>
            <ac:picMk id="239" creationId="{2E300A17-7AD6-4480-850E-DEFCBBC29F14}"/>
          </ac:picMkLst>
        </pc:picChg>
        <pc:picChg chg="mod">
          <ac:chgData name="De Marinis, Roberta V." userId="dc24b251-f01b-455d-bf89-e2be86f657a2" providerId="ADAL" clId="{2599F9E7-E9F1-4352-A1E0-11CB7179B88E}" dt="2022-07-08T09:05:11.352" v="2869" actId="164"/>
          <ac:picMkLst>
            <pc:docMk/>
            <pc:sldMk cId="2699815510" sldId="2146847044"/>
            <ac:picMk id="240" creationId="{49FACFBD-5852-436F-99EE-792EEA35F4C5}"/>
          </ac:picMkLst>
        </pc:picChg>
        <pc:picChg chg="mod">
          <ac:chgData name="De Marinis, Roberta V." userId="dc24b251-f01b-455d-bf89-e2be86f657a2" providerId="ADAL" clId="{2599F9E7-E9F1-4352-A1E0-11CB7179B88E}" dt="2022-07-08T09:05:11.352" v="2869" actId="164"/>
          <ac:picMkLst>
            <pc:docMk/>
            <pc:sldMk cId="2699815510" sldId="2146847044"/>
            <ac:picMk id="241" creationId="{FBCDCDA6-9AB6-4A9D-B2B9-7A5E29D3B943}"/>
          </ac:picMkLst>
        </pc:picChg>
        <pc:picChg chg="mod">
          <ac:chgData name="De Marinis, Roberta V." userId="dc24b251-f01b-455d-bf89-e2be86f657a2" providerId="ADAL" clId="{2599F9E7-E9F1-4352-A1E0-11CB7179B88E}" dt="2022-07-08T09:05:11.352" v="2869" actId="164"/>
          <ac:picMkLst>
            <pc:docMk/>
            <pc:sldMk cId="2699815510" sldId="2146847044"/>
            <ac:picMk id="242" creationId="{68538276-F038-4450-BB33-3A8A95274EAD}"/>
          </ac:picMkLst>
        </pc:picChg>
        <pc:picChg chg="mod">
          <ac:chgData name="De Marinis, Roberta V." userId="dc24b251-f01b-455d-bf89-e2be86f657a2" providerId="ADAL" clId="{2599F9E7-E9F1-4352-A1E0-11CB7179B88E}" dt="2022-07-08T09:05:11.352" v="2869" actId="164"/>
          <ac:picMkLst>
            <pc:docMk/>
            <pc:sldMk cId="2699815510" sldId="2146847044"/>
            <ac:picMk id="243" creationId="{0B287EEF-E223-47A7-8214-7E4CE437FB7C}"/>
          </ac:picMkLst>
        </pc:picChg>
        <pc:cxnChg chg="mod">
          <ac:chgData name="De Marinis, Roberta V." userId="dc24b251-f01b-455d-bf89-e2be86f657a2" providerId="ADAL" clId="{2599F9E7-E9F1-4352-A1E0-11CB7179B88E}" dt="2022-07-08T09:05:11.352" v="2869" actId="164"/>
          <ac:cxnSpMkLst>
            <pc:docMk/>
            <pc:sldMk cId="2699815510" sldId="2146847044"/>
            <ac:cxnSpMk id="99" creationId="{0BADE486-173C-46E8-AC96-20F8A1DD340B}"/>
          </ac:cxnSpMkLst>
        </pc:cxnChg>
        <pc:cxnChg chg="mod">
          <ac:chgData name="De Marinis, Roberta V." userId="dc24b251-f01b-455d-bf89-e2be86f657a2" providerId="ADAL" clId="{2599F9E7-E9F1-4352-A1E0-11CB7179B88E}" dt="2022-07-08T09:05:11.352" v="2869" actId="164"/>
          <ac:cxnSpMkLst>
            <pc:docMk/>
            <pc:sldMk cId="2699815510" sldId="2146847044"/>
            <ac:cxnSpMk id="197" creationId="{BB6349D6-643C-4D25-BD1E-DB18668A594E}"/>
          </ac:cxnSpMkLst>
        </pc:cxnChg>
        <pc:cxnChg chg="mod">
          <ac:chgData name="De Marinis, Roberta V." userId="dc24b251-f01b-455d-bf89-e2be86f657a2" providerId="ADAL" clId="{2599F9E7-E9F1-4352-A1E0-11CB7179B88E}" dt="2022-07-08T09:05:11.352" v="2869" actId="164"/>
          <ac:cxnSpMkLst>
            <pc:docMk/>
            <pc:sldMk cId="2699815510" sldId="2146847044"/>
            <ac:cxnSpMk id="199" creationId="{D3176463-C942-4CBA-8551-BCF3BDAFA36A}"/>
          </ac:cxnSpMkLst>
        </pc:cxnChg>
        <pc:cxnChg chg="mod">
          <ac:chgData name="De Marinis, Roberta V." userId="dc24b251-f01b-455d-bf89-e2be86f657a2" providerId="ADAL" clId="{2599F9E7-E9F1-4352-A1E0-11CB7179B88E}" dt="2022-07-08T09:05:11.352" v="2869" actId="164"/>
          <ac:cxnSpMkLst>
            <pc:docMk/>
            <pc:sldMk cId="2699815510" sldId="2146847044"/>
            <ac:cxnSpMk id="229" creationId="{4BACF266-D125-47FF-9BEB-4ED8D948E1FE}"/>
          </ac:cxnSpMkLst>
        </pc:cxnChg>
      </pc:sldChg>
      <pc:sldChg chg="addSp delSp modSp mod">
        <pc:chgData name="De Marinis, Roberta V." userId="dc24b251-f01b-455d-bf89-e2be86f657a2" providerId="ADAL" clId="{2599F9E7-E9F1-4352-A1E0-11CB7179B88E}" dt="2022-07-08T09:07:37.737" v="2895" actId="164"/>
        <pc:sldMkLst>
          <pc:docMk/>
          <pc:sldMk cId="2990883816" sldId="2146847046"/>
        </pc:sldMkLst>
        <pc:grpChg chg="add mod">
          <ac:chgData name="De Marinis, Roberta V." userId="dc24b251-f01b-455d-bf89-e2be86f657a2" providerId="ADAL" clId="{2599F9E7-E9F1-4352-A1E0-11CB7179B88E}" dt="2022-07-08T09:07:37.737" v="2895" actId="164"/>
          <ac:grpSpMkLst>
            <pc:docMk/>
            <pc:sldMk cId="2990883816" sldId="2146847046"/>
            <ac:grpSpMk id="2" creationId="{9FD23D34-082D-9CB2-5F9A-96200D73C247}"/>
          </ac:grpSpMkLst>
        </pc:grpChg>
        <pc:grpChg chg="mod">
          <ac:chgData name="De Marinis, Roberta V." userId="dc24b251-f01b-455d-bf89-e2be86f657a2" providerId="ADAL" clId="{2599F9E7-E9F1-4352-A1E0-11CB7179B88E}" dt="2022-07-08T09:07:37.737" v="2895" actId="164"/>
          <ac:grpSpMkLst>
            <pc:docMk/>
            <pc:sldMk cId="2990883816" sldId="2146847046"/>
            <ac:grpSpMk id="7" creationId="{26C41DA6-ADC3-4BE1-9B04-75D2A0D61352}"/>
          </ac:grpSpMkLst>
        </pc:grpChg>
        <pc:grpChg chg="mod">
          <ac:chgData name="De Marinis, Roberta V." userId="dc24b251-f01b-455d-bf89-e2be86f657a2" providerId="ADAL" clId="{2599F9E7-E9F1-4352-A1E0-11CB7179B88E}" dt="2022-07-08T09:07:37.737" v="2895" actId="164"/>
          <ac:grpSpMkLst>
            <pc:docMk/>
            <pc:sldMk cId="2990883816" sldId="2146847046"/>
            <ac:grpSpMk id="12" creationId="{4E57B15C-5386-41E6-9305-EAEA73740492}"/>
          </ac:grpSpMkLst>
        </pc:grpChg>
        <pc:grpChg chg="mod">
          <ac:chgData name="De Marinis, Roberta V." userId="dc24b251-f01b-455d-bf89-e2be86f657a2" providerId="ADAL" clId="{2599F9E7-E9F1-4352-A1E0-11CB7179B88E}" dt="2022-07-08T09:07:37.737" v="2895" actId="164"/>
          <ac:grpSpMkLst>
            <pc:docMk/>
            <pc:sldMk cId="2990883816" sldId="2146847046"/>
            <ac:grpSpMk id="14" creationId="{71077E2C-7CC7-44C7-8204-A26982FD60C0}"/>
          </ac:grpSpMkLst>
        </pc:grpChg>
        <pc:grpChg chg="mod">
          <ac:chgData name="De Marinis, Roberta V." userId="dc24b251-f01b-455d-bf89-e2be86f657a2" providerId="ADAL" clId="{2599F9E7-E9F1-4352-A1E0-11CB7179B88E}" dt="2022-07-08T09:07:37.737" v="2895" actId="164"/>
          <ac:grpSpMkLst>
            <pc:docMk/>
            <pc:sldMk cId="2990883816" sldId="2146847046"/>
            <ac:grpSpMk id="26" creationId="{CE095E48-ED12-40B5-8B56-ADD41F438B79}"/>
          </ac:grpSpMkLst>
        </pc:grpChg>
        <pc:picChg chg="mod">
          <ac:chgData name="De Marinis, Roberta V." userId="dc24b251-f01b-455d-bf89-e2be86f657a2" providerId="ADAL" clId="{2599F9E7-E9F1-4352-A1E0-11CB7179B88E}" dt="2022-07-08T09:07:37.737" v="2895" actId="164"/>
          <ac:picMkLst>
            <pc:docMk/>
            <pc:sldMk cId="2990883816" sldId="2146847046"/>
            <ac:picMk id="13" creationId="{1C2BFA30-45CD-4392-89EF-B2B82FCEEB32}"/>
          </ac:picMkLst>
        </pc:picChg>
        <pc:picChg chg="mod">
          <ac:chgData name="De Marinis, Roberta V." userId="dc24b251-f01b-455d-bf89-e2be86f657a2" providerId="ADAL" clId="{2599F9E7-E9F1-4352-A1E0-11CB7179B88E}" dt="2022-07-08T09:07:37.737" v="2895" actId="164"/>
          <ac:picMkLst>
            <pc:docMk/>
            <pc:sldMk cId="2990883816" sldId="2146847046"/>
            <ac:picMk id="37" creationId="{BDA674F9-3553-470A-BDA6-BC78D3EFEFEB}"/>
          </ac:picMkLst>
        </pc:picChg>
        <pc:picChg chg="mod">
          <ac:chgData name="De Marinis, Roberta V." userId="dc24b251-f01b-455d-bf89-e2be86f657a2" providerId="ADAL" clId="{2599F9E7-E9F1-4352-A1E0-11CB7179B88E}" dt="2022-07-08T09:07:37.737" v="2895" actId="164"/>
          <ac:picMkLst>
            <pc:docMk/>
            <pc:sldMk cId="2990883816" sldId="2146847046"/>
            <ac:picMk id="46" creationId="{1597856F-C453-4F74-A99E-93AE1B384287}"/>
          </ac:picMkLst>
        </pc:picChg>
        <pc:picChg chg="add mod">
          <ac:chgData name="De Marinis, Roberta V." userId="dc24b251-f01b-455d-bf89-e2be86f657a2" providerId="ADAL" clId="{2599F9E7-E9F1-4352-A1E0-11CB7179B88E}" dt="2022-07-08T09:07:37.737" v="2895" actId="164"/>
          <ac:picMkLst>
            <pc:docMk/>
            <pc:sldMk cId="2990883816" sldId="2146847046"/>
            <ac:picMk id="69" creationId="{02663539-5505-9BDC-C1BA-D7D8614C1F87}"/>
          </ac:picMkLst>
        </pc:picChg>
        <pc:picChg chg="mod">
          <ac:chgData name="De Marinis, Roberta V." userId="dc24b251-f01b-455d-bf89-e2be86f657a2" providerId="ADAL" clId="{2599F9E7-E9F1-4352-A1E0-11CB7179B88E}" dt="2022-07-08T09:07:37.737" v="2895" actId="164"/>
          <ac:picMkLst>
            <pc:docMk/>
            <pc:sldMk cId="2990883816" sldId="2146847046"/>
            <ac:picMk id="70" creationId="{D733DDAE-E37D-C3C7-8759-273A64C41DB0}"/>
          </ac:picMkLst>
        </pc:picChg>
        <pc:picChg chg="mod">
          <ac:chgData name="De Marinis, Roberta V." userId="dc24b251-f01b-455d-bf89-e2be86f657a2" providerId="ADAL" clId="{2599F9E7-E9F1-4352-A1E0-11CB7179B88E}" dt="2022-07-08T09:07:37.737" v="2895" actId="164"/>
          <ac:picMkLst>
            <pc:docMk/>
            <pc:sldMk cId="2990883816" sldId="2146847046"/>
            <ac:picMk id="71" creationId="{CB682261-20D4-20DF-7DDD-ABC3326EA94A}"/>
          </ac:picMkLst>
        </pc:picChg>
        <pc:picChg chg="mod">
          <ac:chgData name="De Marinis, Roberta V." userId="dc24b251-f01b-455d-bf89-e2be86f657a2" providerId="ADAL" clId="{2599F9E7-E9F1-4352-A1E0-11CB7179B88E}" dt="2022-07-08T09:07:37.737" v="2895" actId="164"/>
          <ac:picMkLst>
            <pc:docMk/>
            <pc:sldMk cId="2990883816" sldId="2146847046"/>
            <ac:picMk id="72" creationId="{71657500-E993-B622-3554-35C1B3D6DAB2}"/>
          </ac:picMkLst>
        </pc:picChg>
        <pc:picChg chg="mod">
          <ac:chgData name="De Marinis, Roberta V." userId="dc24b251-f01b-455d-bf89-e2be86f657a2" providerId="ADAL" clId="{2599F9E7-E9F1-4352-A1E0-11CB7179B88E}" dt="2022-07-08T09:07:37.737" v="2895" actId="164"/>
          <ac:picMkLst>
            <pc:docMk/>
            <pc:sldMk cId="2990883816" sldId="2146847046"/>
            <ac:picMk id="73" creationId="{3ACC4349-A1F3-2BC9-F0A8-8F50856C4793}"/>
          </ac:picMkLst>
        </pc:picChg>
        <pc:picChg chg="mod">
          <ac:chgData name="De Marinis, Roberta V." userId="dc24b251-f01b-455d-bf89-e2be86f657a2" providerId="ADAL" clId="{2599F9E7-E9F1-4352-A1E0-11CB7179B88E}" dt="2022-07-08T09:07:37.737" v="2895" actId="164"/>
          <ac:picMkLst>
            <pc:docMk/>
            <pc:sldMk cId="2990883816" sldId="2146847046"/>
            <ac:picMk id="74" creationId="{BFAB5430-4BB2-CA46-67F8-8E8AA67757DF}"/>
          </ac:picMkLst>
        </pc:picChg>
        <pc:picChg chg="del">
          <ac:chgData name="De Marinis, Roberta V." userId="dc24b251-f01b-455d-bf89-e2be86f657a2" providerId="ADAL" clId="{2599F9E7-E9F1-4352-A1E0-11CB7179B88E}" dt="2022-07-08T09:07:26.888" v="2892" actId="478"/>
          <ac:picMkLst>
            <pc:docMk/>
            <pc:sldMk cId="2990883816" sldId="2146847046"/>
            <ac:picMk id="95" creationId="{726434D2-43A5-4FE6-8CFD-A897CEFCDA5A}"/>
          </ac:picMkLst>
        </pc:picChg>
        <pc:cxnChg chg="mod">
          <ac:chgData name="De Marinis, Roberta V." userId="dc24b251-f01b-455d-bf89-e2be86f657a2" providerId="ADAL" clId="{2599F9E7-E9F1-4352-A1E0-11CB7179B88E}" dt="2022-07-08T09:07:37.737" v="2895" actId="164"/>
          <ac:cxnSpMkLst>
            <pc:docMk/>
            <pc:sldMk cId="2990883816" sldId="2146847046"/>
            <ac:cxnSpMk id="21" creationId="{BA95072D-CD2B-4C4F-83C8-E1944034EE54}"/>
          </ac:cxnSpMkLst>
        </pc:cxnChg>
      </pc:sldChg>
      <pc:sldChg chg="addSp delSp modSp mod">
        <pc:chgData name="De Marinis, Roberta V." userId="dc24b251-f01b-455d-bf89-e2be86f657a2" providerId="ADAL" clId="{2599F9E7-E9F1-4352-A1E0-11CB7179B88E}" dt="2022-06-23T15:14:25.457" v="2067" actId="20577"/>
        <pc:sldMkLst>
          <pc:docMk/>
          <pc:sldMk cId="4165323287" sldId="2146847047"/>
        </pc:sldMkLst>
        <pc:spChg chg="add del">
          <ac:chgData name="De Marinis, Roberta V." userId="dc24b251-f01b-455d-bf89-e2be86f657a2" providerId="ADAL" clId="{2599F9E7-E9F1-4352-A1E0-11CB7179B88E}" dt="2022-06-23T15:14:10.490" v="2027" actId="478"/>
          <ac:spMkLst>
            <pc:docMk/>
            <pc:sldMk cId="4165323287" sldId="2146847047"/>
            <ac:spMk id="2" creationId="{77FC0531-8703-F046-C847-01C72F62DF4E}"/>
          </ac:spMkLst>
        </pc:spChg>
        <pc:spChg chg="add mod">
          <ac:chgData name="De Marinis, Roberta V." userId="dc24b251-f01b-455d-bf89-e2be86f657a2" providerId="ADAL" clId="{2599F9E7-E9F1-4352-A1E0-11CB7179B88E}" dt="2022-06-23T15:14:25.457" v="2067" actId="20577"/>
          <ac:spMkLst>
            <pc:docMk/>
            <pc:sldMk cId="4165323287" sldId="2146847047"/>
            <ac:spMk id="54" creationId="{1F442363-0C63-230A-AE5C-D97FD9507A94}"/>
          </ac:spMkLst>
        </pc:spChg>
      </pc:sldChg>
      <pc:sldChg chg="addSp delSp modSp mod">
        <pc:chgData name="De Marinis, Roberta V." userId="dc24b251-f01b-455d-bf89-e2be86f657a2" providerId="ADAL" clId="{2599F9E7-E9F1-4352-A1E0-11CB7179B88E}" dt="2022-07-08T09:02:43.040" v="2855" actId="164"/>
        <pc:sldMkLst>
          <pc:docMk/>
          <pc:sldMk cId="928744094" sldId="2146847071"/>
        </pc:sldMkLst>
        <pc:spChg chg="mod">
          <ac:chgData name="De Marinis, Roberta V." userId="dc24b251-f01b-455d-bf89-e2be86f657a2" providerId="ADAL" clId="{2599F9E7-E9F1-4352-A1E0-11CB7179B88E}" dt="2022-07-08T09:02:43.040" v="2855" actId="164"/>
          <ac:spMkLst>
            <pc:docMk/>
            <pc:sldMk cId="928744094" sldId="2146847071"/>
            <ac:spMk id="2" creationId="{50ED7154-8B94-4B97-BDCB-D35D1D3C05D4}"/>
          </ac:spMkLst>
        </pc:spChg>
        <pc:spChg chg="mod">
          <ac:chgData name="De Marinis, Roberta V." userId="dc24b251-f01b-455d-bf89-e2be86f657a2" providerId="ADAL" clId="{2599F9E7-E9F1-4352-A1E0-11CB7179B88E}" dt="2022-07-08T09:02:43.040" v="2855" actId="164"/>
          <ac:spMkLst>
            <pc:docMk/>
            <pc:sldMk cId="928744094" sldId="2146847071"/>
            <ac:spMk id="9" creationId="{F37897E5-4789-449E-8B46-7C0CD548185E}"/>
          </ac:spMkLst>
        </pc:spChg>
        <pc:spChg chg="add mod">
          <ac:chgData name="De Marinis, Roberta V." userId="dc24b251-f01b-455d-bf89-e2be86f657a2" providerId="ADAL" clId="{2599F9E7-E9F1-4352-A1E0-11CB7179B88E}" dt="2022-07-08T09:02:43.040" v="2855" actId="164"/>
          <ac:spMkLst>
            <pc:docMk/>
            <pc:sldMk cId="928744094" sldId="2146847071"/>
            <ac:spMk id="117" creationId="{00A851FE-09C7-7805-8384-5570D3676E9D}"/>
          </ac:spMkLst>
        </pc:spChg>
        <pc:spChg chg="add mod">
          <ac:chgData name="De Marinis, Roberta V." userId="dc24b251-f01b-455d-bf89-e2be86f657a2" providerId="ADAL" clId="{2599F9E7-E9F1-4352-A1E0-11CB7179B88E}" dt="2022-06-23T11:45:19.736" v="185" actId="1076"/>
          <ac:spMkLst>
            <pc:docMk/>
            <pc:sldMk cId="928744094" sldId="2146847071"/>
            <ac:spMk id="118" creationId="{DA86D31C-4391-E666-1CC7-8DFFEE13DBCC}"/>
          </ac:spMkLst>
        </pc:spChg>
        <pc:spChg chg="mod">
          <ac:chgData name="De Marinis, Roberta V." userId="dc24b251-f01b-455d-bf89-e2be86f657a2" providerId="ADAL" clId="{2599F9E7-E9F1-4352-A1E0-11CB7179B88E}" dt="2022-07-08T09:02:43.040" v="2855" actId="164"/>
          <ac:spMkLst>
            <pc:docMk/>
            <pc:sldMk cId="928744094" sldId="2146847071"/>
            <ac:spMk id="127" creationId="{0635E857-527E-4D4C-A6E7-00072572022F}"/>
          </ac:spMkLst>
        </pc:spChg>
        <pc:spChg chg="mod">
          <ac:chgData name="De Marinis, Roberta V." userId="dc24b251-f01b-455d-bf89-e2be86f657a2" providerId="ADAL" clId="{2599F9E7-E9F1-4352-A1E0-11CB7179B88E}" dt="2022-07-08T09:02:43.040" v="2855" actId="164"/>
          <ac:spMkLst>
            <pc:docMk/>
            <pc:sldMk cId="928744094" sldId="2146847071"/>
            <ac:spMk id="153" creationId="{D38714C0-A780-DC00-DC9E-CADCA3693DB9}"/>
          </ac:spMkLst>
        </pc:spChg>
        <pc:grpChg chg="add mod">
          <ac:chgData name="De Marinis, Roberta V." userId="dc24b251-f01b-455d-bf89-e2be86f657a2" providerId="ADAL" clId="{2599F9E7-E9F1-4352-A1E0-11CB7179B88E}" dt="2022-07-08T09:02:43.040" v="2855" actId="164"/>
          <ac:grpSpMkLst>
            <pc:docMk/>
            <pc:sldMk cId="928744094" sldId="2146847071"/>
            <ac:grpSpMk id="3" creationId="{D63C986F-115B-BA0C-0966-52F46454E8D9}"/>
          </ac:grpSpMkLst>
        </pc:grpChg>
        <pc:grpChg chg="mod">
          <ac:chgData name="De Marinis, Roberta V." userId="dc24b251-f01b-455d-bf89-e2be86f657a2" providerId="ADAL" clId="{2599F9E7-E9F1-4352-A1E0-11CB7179B88E}" dt="2022-07-08T09:02:43.040" v="2855" actId="164"/>
          <ac:grpSpMkLst>
            <pc:docMk/>
            <pc:sldMk cId="928744094" sldId="2146847071"/>
            <ac:grpSpMk id="19" creationId="{51F01146-46F9-42AB-82CB-2FCDE18AC8AC}"/>
          </ac:grpSpMkLst>
        </pc:grpChg>
        <pc:grpChg chg="mod">
          <ac:chgData name="De Marinis, Roberta V." userId="dc24b251-f01b-455d-bf89-e2be86f657a2" providerId="ADAL" clId="{2599F9E7-E9F1-4352-A1E0-11CB7179B88E}" dt="2022-07-08T09:02:43.040" v="2855" actId="164"/>
          <ac:grpSpMkLst>
            <pc:docMk/>
            <pc:sldMk cId="928744094" sldId="2146847071"/>
            <ac:grpSpMk id="93" creationId="{93E50D53-77C4-4CF6-901A-E2C91A069107}"/>
          </ac:grpSpMkLst>
        </pc:grpChg>
        <pc:grpChg chg="add del mod">
          <ac:chgData name="De Marinis, Roberta V." userId="dc24b251-f01b-455d-bf89-e2be86f657a2" providerId="ADAL" clId="{2599F9E7-E9F1-4352-A1E0-11CB7179B88E}" dt="2022-06-23T11:44:59.316" v="179" actId="478"/>
          <ac:grpSpMkLst>
            <pc:docMk/>
            <pc:sldMk cId="928744094" sldId="2146847071"/>
            <ac:grpSpMk id="100" creationId="{14A81EF0-7746-801A-E135-BE56DD73319B}"/>
          </ac:grpSpMkLst>
        </pc:grpChg>
        <pc:grpChg chg="mod">
          <ac:chgData name="De Marinis, Roberta V." userId="dc24b251-f01b-455d-bf89-e2be86f657a2" providerId="ADAL" clId="{2599F9E7-E9F1-4352-A1E0-11CB7179B88E}" dt="2022-06-23T11:44:50.470" v="174" actId="207"/>
          <ac:grpSpMkLst>
            <pc:docMk/>
            <pc:sldMk cId="928744094" sldId="2146847071"/>
            <ac:grpSpMk id="101" creationId="{F1977AA7-34F1-48CA-0C8B-4F3AD494D784}"/>
          </ac:grpSpMkLst>
        </pc:grpChg>
        <pc:grpChg chg="del">
          <ac:chgData name="De Marinis, Roberta V." userId="dc24b251-f01b-455d-bf89-e2be86f657a2" providerId="ADAL" clId="{2599F9E7-E9F1-4352-A1E0-11CB7179B88E}" dt="2022-06-23T11:45:14.284" v="184" actId="478"/>
          <ac:grpSpMkLst>
            <pc:docMk/>
            <pc:sldMk cId="928744094" sldId="2146847071"/>
            <ac:grpSpMk id="106" creationId="{DEB1480B-814C-49B0-B196-441099F36166}"/>
          </ac:grpSpMkLst>
        </pc:grpChg>
        <pc:grpChg chg="mod">
          <ac:chgData name="De Marinis, Roberta V." userId="dc24b251-f01b-455d-bf89-e2be86f657a2" providerId="ADAL" clId="{2599F9E7-E9F1-4352-A1E0-11CB7179B88E}" dt="2022-07-08T09:02:43.040" v="2855" actId="164"/>
          <ac:grpSpMkLst>
            <pc:docMk/>
            <pc:sldMk cId="928744094" sldId="2146847071"/>
            <ac:grpSpMk id="111" creationId="{931BF665-60B9-4092-8247-943CE9C24D18}"/>
          </ac:grpSpMkLst>
        </pc:grpChg>
        <pc:grpChg chg="mod">
          <ac:chgData name="De Marinis, Roberta V." userId="dc24b251-f01b-455d-bf89-e2be86f657a2" providerId="ADAL" clId="{2599F9E7-E9F1-4352-A1E0-11CB7179B88E}" dt="2022-07-08T09:02:43.040" v="2855" actId="164"/>
          <ac:grpSpMkLst>
            <pc:docMk/>
            <pc:sldMk cId="928744094" sldId="2146847071"/>
            <ac:grpSpMk id="129" creationId="{01309E3B-0DF2-498D-B1C8-91BD41566611}"/>
          </ac:grpSpMkLst>
        </pc:grpChg>
        <pc:grpChg chg="mod">
          <ac:chgData name="De Marinis, Roberta V." userId="dc24b251-f01b-455d-bf89-e2be86f657a2" providerId="ADAL" clId="{2599F9E7-E9F1-4352-A1E0-11CB7179B88E}" dt="2022-06-23T11:43:57.530" v="162" actId="207"/>
          <ac:grpSpMkLst>
            <pc:docMk/>
            <pc:sldMk cId="928744094" sldId="2146847071"/>
            <ac:grpSpMk id="164" creationId="{F56ABDB5-9F5B-422C-B57D-B44224B30C0E}"/>
          </ac:grpSpMkLst>
        </pc:grpChg>
        <pc:grpChg chg="del mod">
          <ac:chgData name="De Marinis, Roberta V." userId="dc24b251-f01b-455d-bf89-e2be86f657a2" providerId="ADAL" clId="{2599F9E7-E9F1-4352-A1E0-11CB7179B88E}" dt="2022-06-23T11:44:54.246" v="176" actId="478"/>
          <ac:grpSpMkLst>
            <pc:docMk/>
            <pc:sldMk cId="928744094" sldId="2146847071"/>
            <ac:grpSpMk id="165" creationId="{A524114B-1462-4A8E-80FE-A6A9D0546E3E}"/>
          </ac:grpSpMkLst>
        </pc:grpChg>
        <pc:picChg chg="mod">
          <ac:chgData name="De Marinis, Roberta V." userId="dc24b251-f01b-455d-bf89-e2be86f657a2" providerId="ADAL" clId="{2599F9E7-E9F1-4352-A1E0-11CB7179B88E}" dt="2022-07-08T09:02:43.040" v="2855" actId="164"/>
          <ac:picMkLst>
            <pc:docMk/>
            <pc:sldMk cId="928744094" sldId="2146847071"/>
            <ac:picMk id="8" creationId="{B7E8B3CE-CEB3-4D09-B7BC-21A9E24337A7}"/>
          </ac:picMkLst>
        </pc:picChg>
        <pc:picChg chg="mod">
          <ac:chgData name="De Marinis, Roberta V." userId="dc24b251-f01b-455d-bf89-e2be86f657a2" providerId="ADAL" clId="{2599F9E7-E9F1-4352-A1E0-11CB7179B88E}" dt="2022-07-08T09:02:43.040" v="2855" actId="164"/>
          <ac:picMkLst>
            <pc:docMk/>
            <pc:sldMk cId="928744094" sldId="2146847071"/>
            <ac:picMk id="16" creationId="{78C22601-EA4D-4CA0-BC1A-DF2AD70DA833}"/>
          </ac:picMkLst>
        </pc:picChg>
        <pc:picChg chg="mod">
          <ac:chgData name="De Marinis, Roberta V." userId="dc24b251-f01b-455d-bf89-e2be86f657a2" providerId="ADAL" clId="{2599F9E7-E9F1-4352-A1E0-11CB7179B88E}" dt="2022-07-08T09:02:43.040" v="2855" actId="164"/>
          <ac:picMkLst>
            <pc:docMk/>
            <pc:sldMk cId="928744094" sldId="2146847071"/>
            <ac:picMk id="51" creationId="{F5307D95-0A2D-47D5-829F-86295C58433C}"/>
          </ac:picMkLst>
        </pc:picChg>
        <pc:picChg chg="mod">
          <ac:chgData name="De Marinis, Roberta V." userId="dc24b251-f01b-455d-bf89-e2be86f657a2" providerId="ADAL" clId="{2599F9E7-E9F1-4352-A1E0-11CB7179B88E}" dt="2022-07-08T09:02:43.040" v="2855" actId="164"/>
          <ac:picMkLst>
            <pc:docMk/>
            <pc:sldMk cId="928744094" sldId="2146847071"/>
            <ac:picMk id="65" creationId="{1B9A1034-F621-4D1C-BD47-5C5407CD49B5}"/>
          </ac:picMkLst>
        </pc:picChg>
        <pc:picChg chg="mod">
          <ac:chgData name="De Marinis, Roberta V." userId="dc24b251-f01b-455d-bf89-e2be86f657a2" providerId="ADAL" clId="{2599F9E7-E9F1-4352-A1E0-11CB7179B88E}" dt="2022-07-08T09:02:43.040" v="2855" actId="164"/>
          <ac:picMkLst>
            <pc:docMk/>
            <pc:sldMk cId="928744094" sldId="2146847071"/>
            <ac:picMk id="78" creationId="{58CBE66A-4DCA-4F16-8052-F4F8A5ED85BE}"/>
          </ac:picMkLst>
        </pc:picChg>
        <pc:picChg chg="mod">
          <ac:chgData name="De Marinis, Roberta V." userId="dc24b251-f01b-455d-bf89-e2be86f657a2" providerId="ADAL" clId="{2599F9E7-E9F1-4352-A1E0-11CB7179B88E}" dt="2022-07-08T09:02:43.040" v="2855" actId="164"/>
          <ac:picMkLst>
            <pc:docMk/>
            <pc:sldMk cId="928744094" sldId="2146847071"/>
            <ac:picMk id="88" creationId="{26410D40-23A4-44B1-91A1-7DD020AEC6D9}"/>
          </ac:picMkLst>
        </pc:picChg>
        <pc:picChg chg="mod">
          <ac:chgData name="De Marinis, Roberta V." userId="dc24b251-f01b-455d-bf89-e2be86f657a2" providerId="ADAL" clId="{2599F9E7-E9F1-4352-A1E0-11CB7179B88E}" dt="2022-07-08T09:02:43.040" v="2855" actId="164"/>
          <ac:picMkLst>
            <pc:docMk/>
            <pc:sldMk cId="928744094" sldId="2146847071"/>
            <ac:picMk id="91" creationId="{7ED41E38-1A52-42A8-B3C4-EFFA01227219}"/>
          </ac:picMkLst>
        </pc:picChg>
        <pc:picChg chg="mod">
          <ac:chgData name="De Marinis, Roberta V." userId="dc24b251-f01b-455d-bf89-e2be86f657a2" providerId="ADAL" clId="{2599F9E7-E9F1-4352-A1E0-11CB7179B88E}" dt="2022-07-08T09:02:43.040" v="2855" actId="164"/>
          <ac:picMkLst>
            <pc:docMk/>
            <pc:sldMk cId="928744094" sldId="2146847071"/>
            <ac:picMk id="92" creationId="{1F2677C6-BFD7-4325-9380-85BF91348FB3}"/>
          </ac:picMkLst>
        </pc:picChg>
        <pc:picChg chg="mod">
          <ac:chgData name="De Marinis, Roberta V." userId="dc24b251-f01b-455d-bf89-e2be86f657a2" providerId="ADAL" clId="{2599F9E7-E9F1-4352-A1E0-11CB7179B88E}" dt="2022-07-08T09:02:43.040" v="2855" actId="164"/>
          <ac:picMkLst>
            <pc:docMk/>
            <pc:sldMk cId="928744094" sldId="2146847071"/>
            <ac:picMk id="94" creationId="{162BFDB3-A247-BE1F-7AB6-EF809BC84FF0}"/>
          </ac:picMkLst>
        </pc:picChg>
        <pc:picChg chg="add mod">
          <ac:chgData name="De Marinis, Roberta V." userId="dc24b251-f01b-455d-bf89-e2be86f657a2" providerId="ADAL" clId="{2599F9E7-E9F1-4352-A1E0-11CB7179B88E}" dt="2022-07-08T09:02:43.040" v="2855" actId="164"/>
          <ac:picMkLst>
            <pc:docMk/>
            <pc:sldMk cId="928744094" sldId="2146847071"/>
            <ac:picMk id="99" creationId="{60D05EC8-0F4A-F1AD-825C-8A81FF3C954C}"/>
          </ac:picMkLst>
        </pc:picChg>
        <pc:picChg chg="mod">
          <ac:chgData name="De Marinis, Roberta V." userId="dc24b251-f01b-455d-bf89-e2be86f657a2" providerId="ADAL" clId="{2599F9E7-E9F1-4352-A1E0-11CB7179B88E}" dt="2022-06-23T11:44:50.470" v="174" actId="207"/>
          <ac:picMkLst>
            <pc:docMk/>
            <pc:sldMk cId="928744094" sldId="2146847071"/>
            <ac:picMk id="102" creationId="{5FF20641-FB3C-59A3-35C3-748C042EA36D}"/>
          </ac:picMkLst>
        </pc:picChg>
        <pc:picChg chg="mod">
          <ac:chgData name="De Marinis, Roberta V." userId="dc24b251-f01b-455d-bf89-e2be86f657a2" providerId="ADAL" clId="{2599F9E7-E9F1-4352-A1E0-11CB7179B88E}" dt="2022-06-23T11:44:50.470" v="174" actId="207"/>
          <ac:picMkLst>
            <pc:docMk/>
            <pc:sldMk cId="928744094" sldId="2146847071"/>
            <ac:picMk id="103" creationId="{496B0714-6E24-F547-A848-CAED0A96DF6B}"/>
          </ac:picMkLst>
        </pc:picChg>
        <pc:picChg chg="del">
          <ac:chgData name="De Marinis, Roberta V." userId="dc24b251-f01b-455d-bf89-e2be86f657a2" providerId="ADAL" clId="{2599F9E7-E9F1-4352-A1E0-11CB7179B88E}" dt="2022-06-23T11:45:14.284" v="184" actId="478"/>
          <ac:picMkLst>
            <pc:docMk/>
            <pc:sldMk cId="928744094" sldId="2146847071"/>
            <ac:picMk id="108" creationId="{CA57AED0-EE0B-447B-B530-136D2A4F9AAB}"/>
          </ac:picMkLst>
        </pc:picChg>
        <pc:picChg chg="mod">
          <ac:chgData name="De Marinis, Roberta V." userId="dc24b251-f01b-455d-bf89-e2be86f657a2" providerId="ADAL" clId="{2599F9E7-E9F1-4352-A1E0-11CB7179B88E}" dt="2022-06-23T11:44:50.470" v="174" actId="207"/>
          <ac:picMkLst>
            <pc:docMk/>
            <pc:sldMk cId="928744094" sldId="2146847071"/>
            <ac:picMk id="110" creationId="{AA1E25A3-9A63-3982-E245-C5B251B247D9}"/>
          </ac:picMkLst>
        </pc:picChg>
        <pc:picChg chg="mod">
          <ac:chgData name="De Marinis, Roberta V." userId="dc24b251-f01b-455d-bf89-e2be86f657a2" providerId="ADAL" clId="{2599F9E7-E9F1-4352-A1E0-11CB7179B88E}" dt="2022-07-08T09:02:43.040" v="2855" actId="164"/>
          <ac:picMkLst>
            <pc:docMk/>
            <pc:sldMk cId="928744094" sldId="2146847071"/>
            <ac:picMk id="116" creationId="{FE18CF40-A30D-4024-B9AB-87D596A72A96}"/>
          </ac:picMkLst>
        </pc:picChg>
        <pc:picChg chg="mod">
          <ac:chgData name="De Marinis, Roberta V." userId="dc24b251-f01b-455d-bf89-e2be86f657a2" providerId="ADAL" clId="{2599F9E7-E9F1-4352-A1E0-11CB7179B88E}" dt="2022-07-08T09:02:43.040" v="2855" actId="164"/>
          <ac:picMkLst>
            <pc:docMk/>
            <pc:sldMk cId="928744094" sldId="2146847071"/>
            <ac:picMk id="120" creationId="{9CE64895-3772-4C2D-9190-650EE7E278E2}"/>
          </ac:picMkLst>
        </pc:picChg>
        <pc:picChg chg="mod">
          <ac:chgData name="De Marinis, Roberta V." userId="dc24b251-f01b-455d-bf89-e2be86f657a2" providerId="ADAL" clId="{2599F9E7-E9F1-4352-A1E0-11CB7179B88E}" dt="2022-07-08T09:02:43.040" v="2855" actId="164"/>
          <ac:picMkLst>
            <pc:docMk/>
            <pc:sldMk cId="928744094" sldId="2146847071"/>
            <ac:picMk id="121" creationId="{241F14DB-91A6-4EC1-AEAD-AA4B28081C6F}"/>
          </ac:picMkLst>
        </pc:picChg>
        <pc:picChg chg="mod">
          <ac:chgData name="De Marinis, Roberta V." userId="dc24b251-f01b-455d-bf89-e2be86f657a2" providerId="ADAL" clId="{2599F9E7-E9F1-4352-A1E0-11CB7179B88E}" dt="2022-07-08T09:02:43.040" v="2855" actId="164"/>
          <ac:picMkLst>
            <pc:docMk/>
            <pc:sldMk cId="928744094" sldId="2146847071"/>
            <ac:picMk id="126" creationId="{08088DE9-C862-4DE1-9E49-3EF55992C7CB}"/>
          </ac:picMkLst>
        </pc:picChg>
        <pc:picChg chg="mod">
          <ac:chgData name="De Marinis, Roberta V." userId="dc24b251-f01b-455d-bf89-e2be86f657a2" providerId="ADAL" clId="{2599F9E7-E9F1-4352-A1E0-11CB7179B88E}" dt="2022-07-08T09:02:43.040" v="2855" actId="164"/>
          <ac:picMkLst>
            <pc:docMk/>
            <pc:sldMk cId="928744094" sldId="2146847071"/>
            <ac:picMk id="144" creationId="{5E0012C4-4E75-42B7-A4E2-C58770C66974}"/>
          </ac:picMkLst>
        </pc:picChg>
        <pc:picChg chg="mod">
          <ac:chgData name="De Marinis, Roberta V." userId="dc24b251-f01b-455d-bf89-e2be86f657a2" providerId="ADAL" clId="{2599F9E7-E9F1-4352-A1E0-11CB7179B88E}" dt="2022-07-08T09:02:43.040" v="2855" actId="164"/>
          <ac:picMkLst>
            <pc:docMk/>
            <pc:sldMk cId="928744094" sldId="2146847071"/>
            <ac:picMk id="145" creationId="{288343C2-7F26-490A-BAFF-1183AD89DC0C}"/>
          </ac:picMkLst>
        </pc:picChg>
        <pc:picChg chg="mod">
          <ac:chgData name="De Marinis, Roberta V." userId="dc24b251-f01b-455d-bf89-e2be86f657a2" providerId="ADAL" clId="{2599F9E7-E9F1-4352-A1E0-11CB7179B88E}" dt="2022-07-08T09:02:43.040" v="2855" actId="164"/>
          <ac:picMkLst>
            <pc:docMk/>
            <pc:sldMk cId="928744094" sldId="2146847071"/>
            <ac:picMk id="146" creationId="{FA467F2B-7C00-4D44-91D4-23C156267B09}"/>
          </ac:picMkLst>
        </pc:picChg>
        <pc:picChg chg="mod">
          <ac:chgData name="De Marinis, Roberta V." userId="dc24b251-f01b-455d-bf89-e2be86f657a2" providerId="ADAL" clId="{2599F9E7-E9F1-4352-A1E0-11CB7179B88E}" dt="2022-07-08T09:02:43.040" v="2855" actId="164"/>
          <ac:picMkLst>
            <pc:docMk/>
            <pc:sldMk cId="928744094" sldId="2146847071"/>
            <ac:picMk id="147" creationId="{43116903-70FE-4C20-B6B1-AD2C3A64403F}"/>
          </ac:picMkLst>
        </pc:picChg>
        <pc:picChg chg="mod">
          <ac:chgData name="De Marinis, Roberta V." userId="dc24b251-f01b-455d-bf89-e2be86f657a2" providerId="ADAL" clId="{2599F9E7-E9F1-4352-A1E0-11CB7179B88E}" dt="2022-07-08T09:02:43.040" v="2855" actId="164"/>
          <ac:picMkLst>
            <pc:docMk/>
            <pc:sldMk cId="928744094" sldId="2146847071"/>
            <ac:picMk id="148" creationId="{0ECC811F-0921-4E4B-8202-6D0B83F716F0}"/>
          </ac:picMkLst>
        </pc:picChg>
        <pc:picChg chg="mod">
          <ac:chgData name="De Marinis, Roberta V." userId="dc24b251-f01b-455d-bf89-e2be86f657a2" providerId="ADAL" clId="{2599F9E7-E9F1-4352-A1E0-11CB7179B88E}" dt="2022-07-08T09:02:43.040" v="2855" actId="164"/>
          <ac:picMkLst>
            <pc:docMk/>
            <pc:sldMk cId="928744094" sldId="2146847071"/>
            <ac:picMk id="149" creationId="{A56C1C85-DDAE-4CA1-83DA-4D0C7E778DE4}"/>
          </ac:picMkLst>
        </pc:picChg>
        <pc:picChg chg="mod">
          <ac:chgData name="De Marinis, Roberta V." userId="dc24b251-f01b-455d-bf89-e2be86f657a2" providerId="ADAL" clId="{2599F9E7-E9F1-4352-A1E0-11CB7179B88E}" dt="2022-07-08T09:02:43.040" v="2855" actId="164"/>
          <ac:picMkLst>
            <pc:docMk/>
            <pc:sldMk cId="928744094" sldId="2146847071"/>
            <ac:picMk id="150" creationId="{6A7821AB-51C3-4D41-9378-A6421036F13C}"/>
          </ac:picMkLst>
        </pc:picChg>
        <pc:picChg chg="mod">
          <ac:chgData name="De Marinis, Roberta V." userId="dc24b251-f01b-455d-bf89-e2be86f657a2" providerId="ADAL" clId="{2599F9E7-E9F1-4352-A1E0-11CB7179B88E}" dt="2022-07-08T09:02:43.040" v="2855" actId="164"/>
          <ac:picMkLst>
            <pc:docMk/>
            <pc:sldMk cId="928744094" sldId="2146847071"/>
            <ac:picMk id="157" creationId="{6E0B66C6-5D6F-49A9-B2EE-AD395429EC99}"/>
          </ac:picMkLst>
        </pc:picChg>
        <pc:picChg chg="mod">
          <ac:chgData name="De Marinis, Roberta V." userId="dc24b251-f01b-455d-bf89-e2be86f657a2" providerId="ADAL" clId="{2599F9E7-E9F1-4352-A1E0-11CB7179B88E}" dt="2022-06-23T11:44:22.940" v="171" actId="207"/>
          <ac:picMkLst>
            <pc:docMk/>
            <pc:sldMk cId="928744094" sldId="2146847071"/>
            <ac:picMk id="166" creationId="{E5336E45-4564-4EBC-9D9C-649B54B593D7}"/>
          </ac:picMkLst>
        </pc:picChg>
        <pc:picChg chg="del mod ord">
          <ac:chgData name="De Marinis, Roberta V." userId="dc24b251-f01b-455d-bf89-e2be86f657a2" providerId="ADAL" clId="{2599F9E7-E9F1-4352-A1E0-11CB7179B88E}" dt="2022-06-23T11:44:54.246" v="176" actId="478"/>
          <ac:picMkLst>
            <pc:docMk/>
            <pc:sldMk cId="928744094" sldId="2146847071"/>
            <ac:picMk id="167" creationId="{9C1A2303-1328-47F4-B0DB-55BC7D2C68BD}"/>
          </ac:picMkLst>
        </pc:picChg>
        <pc:picChg chg="mod">
          <ac:chgData name="De Marinis, Roberta V." userId="dc24b251-f01b-455d-bf89-e2be86f657a2" providerId="ADAL" clId="{2599F9E7-E9F1-4352-A1E0-11CB7179B88E}" dt="2022-06-23T11:43:57.530" v="162" actId="207"/>
          <ac:picMkLst>
            <pc:docMk/>
            <pc:sldMk cId="928744094" sldId="2146847071"/>
            <ac:picMk id="168" creationId="{EAFCB90C-7DB4-465A-BAC6-ED93549CC137}"/>
          </ac:picMkLst>
        </pc:picChg>
      </pc:sldChg>
      <pc:sldChg chg="addSp modSp mod">
        <pc:chgData name="De Marinis, Roberta V." userId="dc24b251-f01b-455d-bf89-e2be86f657a2" providerId="ADAL" clId="{2599F9E7-E9F1-4352-A1E0-11CB7179B88E}" dt="2022-07-08T09:00:11.291" v="2827" actId="164"/>
        <pc:sldMkLst>
          <pc:docMk/>
          <pc:sldMk cId="3783184657" sldId="2146847078"/>
        </pc:sldMkLst>
        <pc:spChg chg="add">
          <ac:chgData name="De Marinis, Roberta V." userId="dc24b251-f01b-455d-bf89-e2be86f657a2" providerId="ADAL" clId="{2599F9E7-E9F1-4352-A1E0-11CB7179B88E}" dt="2022-06-23T16:41:39.465" v="2471" actId="11529"/>
          <ac:spMkLst>
            <pc:docMk/>
            <pc:sldMk cId="3783184657" sldId="2146847078"/>
            <ac:spMk id="6" creationId="{6FA1E455-B912-5D42-DBC3-2DCC79A814C2}"/>
          </ac:spMkLst>
        </pc:spChg>
        <pc:spChg chg="add mod">
          <ac:chgData name="De Marinis, Roberta V." userId="dc24b251-f01b-455d-bf89-e2be86f657a2" providerId="ADAL" clId="{2599F9E7-E9F1-4352-A1E0-11CB7179B88E}" dt="2022-06-23T16:42:19.798" v="2566" actId="20577"/>
          <ac:spMkLst>
            <pc:docMk/>
            <pc:sldMk cId="3783184657" sldId="2146847078"/>
            <ac:spMk id="142" creationId="{5C92FEF6-9330-F91E-81A1-173B6AC1B1EB}"/>
          </ac:spMkLst>
        </pc:spChg>
        <pc:grpChg chg="mod">
          <ac:chgData name="De Marinis, Roberta V." userId="dc24b251-f01b-455d-bf89-e2be86f657a2" providerId="ADAL" clId="{2599F9E7-E9F1-4352-A1E0-11CB7179B88E}" dt="2022-07-08T09:00:11.291" v="2827" actId="164"/>
          <ac:grpSpMkLst>
            <pc:docMk/>
            <pc:sldMk cId="3783184657" sldId="2146847078"/>
            <ac:grpSpMk id="2" creationId="{681F25A0-2E00-41EA-9152-7BDBC55FEACF}"/>
          </ac:grpSpMkLst>
        </pc:grpChg>
        <pc:grpChg chg="mod">
          <ac:chgData name="De Marinis, Roberta V." userId="dc24b251-f01b-455d-bf89-e2be86f657a2" providerId="ADAL" clId="{2599F9E7-E9F1-4352-A1E0-11CB7179B88E}" dt="2022-07-08T09:00:11.291" v="2827" actId="164"/>
          <ac:grpSpMkLst>
            <pc:docMk/>
            <pc:sldMk cId="3783184657" sldId="2146847078"/>
            <ac:grpSpMk id="4" creationId="{E8F152DF-4D71-44DB-9CEB-9EDDB2FCF1C6}"/>
          </ac:grpSpMkLst>
        </pc:grpChg>
        <pc:grpChg chg="mod">
          <ac:chgData name="De Marinis, Roberta V." userId="dc24b251-f01b-455d-bf89-e2be86f657a2" providerId="ADAL" clId="{2599F9E7-E9F1-4352-A1E0-11CB7179B88E}" dt="2022-07-08T09:00:11.291" v="2827" actId="164"/>
          <ac:grpSpMkLst>
            <pc:docMk/>
            <pc:sldMk cId="3783184657" sldId="2146847078"/>
            <ac:grpSpMk id="10" creationId="{C5003A5C-CDFF-41EF-BA5C-A2C3B3F0BCBD}"/>
          </ac:grpSpMkLst>
        </pc:grpChg>
        <pc:grpChg chg="add mod">
          <ac:chgData name="De Marinis, Roberta V." userId="dc24b251-f01b-455d-bf89-e2be86f657a2" providerId="ADAL" clId="{2599F9E7-E9F1-4352-A1E0-11CB7179B88E}" dt="2022-07-08T09:00:11.291" v="2827" actId="164"/>
          <ac:grpSpMkLst>
            <pc:docMk/>
            <pc:sldMk cId="3783184657" sldId="2146847078"/>
            <ac:grpSpMk id="50" creationId="{A5C8CD51-4D3D-7F92-21A1-D1D4284814F7}"/>
          </ac:grpSpMkLst>
        </pc:grpChg>
        <pc:picChg chg="add mod ord">
          <ac:chgData name="De Marinis, Roberta V." userId="dc24b251-f01b-455d-bf89-e2be86f657a2" providerId="ADAL" clId="{2599F9E7-E9F1-4352-A1E0-11CB7179B88E}" dt="2022-07-08T08:27:13.412" v="2775" actId="14100"/>
          <ac:picMkLst>
            <pc:docMk/>
            <pc:sldMk cId="3783184657" sldId="2146847078"/>
            <ac:picMk id="5" creationId="{B1B87F5A-05A6-096E-17B4-688ADD4B43AD}"/>
          </ac:picMkLst>
        </pc:picChg>
        <pc:picChg chg="add mod ord modCrop">
          <ac:chgData name="De Marinis, Roberta V." userId="dc24b251-f01b-455d-bf89-e2be86f657a2" providerId="ADAL" clId="{2599F9E7-E9F1-4352-A1E0-11CB7179B88E}" dt="2022-07-08T08:26:38.897" v="2767" actId="1076"/>
          <ac:picMkLst>
            <pc:docMk/>
            <pc:sldMk cId="3783184657" sldId="2146847078"/>
            <ac:picMk id="9" creationId="{EF2161F6-F25A-D6CE-2B1F-E1F8A24D1787}"/>
          </ac:picMkLst>
        </pc:picChg>
        <pc:picChg chg="add mod">
          <ac:chgData name="De Marinis, Roberta V." userId="dc24b251-f01b-455d-bf89-e2be86f657a2" providerId="ADAL" clId="{2599F9E7-E9F1-4352-A1E0-11CB7179B88E}" dt="2022-06-24T07:21:01.506" v="2714" actId="14100"/>
          <ac:picMkLst>
            <pc:docMk/>
            <pc:sldMk cId="3783184657" sldId="2146847078"/>
            <ac:picMk id="14" creationId="{407852AA-92B0-8C1F-AE53-04E5475A2740}"/>
          </ac:picMkLst>
        </pc:picChg>
        <pc:picChg chg="mod">
          <ac:chgData name="De Marinis, Roberta V." userId="dc24b251-f01b-455d-bf89-e2be86f657a2" providerId="ADAL" clId="{2599F9E7-E9F1-4352-A1E0-11CB7179B88E}" dt="2022-07-08T08:25:56.366" v="2760" actId="14100"/>
          <ac:picMkLst>
            <pc:docMk/>
            <pc:sldMk cId="3783184657" sldId="2146847078"/>
            <ac:picMk id="19" creationId="{86BA9C9A-2C5E-415A-8C33-FA3C056E973C}"/>
          </ac:picMkLst>
        </pc:picChg>
        <pc:picChg chg="mod">
          <ac:chgData name="De Marinis, Roberta V." userId="dc24b251-f01b-455d-bf89-e2be86f657a2" providerId="ADAL" clId="{2599F9E7-E9F1-4352-A1E0-11CB7179B88E}" dt="2022-07-08T09:00:11.291" v="2827" actId="164"/>
          <ac:picMkLst>
            <pc:docMk/>
            <pc:sldMk cId="3783184657" sldId="2146847078"/>
            <ac:picMk id="87" creationId="{F17FAA0F-BAA8-4204-B2FA-2FC452CB0D8A}"/>
          </ac:picMkLst>
        </pc:picChg>
        <pc:picChg chg="add mod">
          <ac:chgData name="De Marinis, Roberta V." userId="dc24b251-f01b-455d-bf89-e2be86f657a2" providerId="ADAL" clId="{2599F9E7-E9F1-4352-A1E0-11CB7179B88E}" dt="2022-06-23T11:41:25.176" v="147" actId="1076"/>
          <ac:picMkLst>
            <pc:docMk/>
            <pc:sldMk cId="3783184657" sldId="2146847078"/>
            <ac:picMk id="130" creationId="{FE222A93-18F2-FEA4-3398-67C3BD6CC852}"/>
          </ac:picMkLst>
        </pc:picChg>
      </pc:sldChg>
      <pc:sldChg chg="addSp delSp modSp mod">
        <pc:chgData name="De Marinis, Roberta V." userId="dc24b251-f01b-455d-bf89-e2be86f657a2" providerId="ADAL" clId="{2599F9E7-E9F1-4352-A1E0-11CB7179B88E}" dt="2022-07-08T09:00:56.280" v="2838" actId="164"/>
        <pc:sldMkLst>
          <pc:docMk/>
          <pc:sldMk cId="3012065769" sldId="2146847079"/>
        </pc:sldMkLst>
        <pc:spChg chg="mod">
          <ac:chgData name="De Marinis, Roberta V." userId="dc24b251-f01b-455d-bf89-e2be86f657a2" providerId="ADAL" clId="{2599F9E7-E9F1-4352-A1E0-11CB7179B88E}" dt="2022-07-08T09:00:23.137" v="2829" actId="164"/>
          <ac:spMkLst>
            <pc:docMk/>
            <pc:sldMk cId="3012065769" sldId="2146847079"/>
            <ac:spMk id="73" creationId="{6FC53019-3BE2-40C7-8F33-9093C063EECC}"/>
          </ac:spMkLst>
        </pc:spChg>
        <pc:spChg chg="add mod">
          <ac:chgData name="De Marinis, Roberta V." userId="dc24b251-f01b-455d-bf89-e2be86f657a2" providerId="ADAL" clId="{2599F9E7-E9F1-4352-A1E0-11CB7179B88E}" dt="2022-06-23T16:48:39.773" v="2682" actId="20577"/>
          <ac:spMkLst>
            <pc:docMk/>
            <pc:sldMk cId="3012065769" sldId="2146847079"/>
            <ac:spMk id="82" creationId="{54553346-3C06-4017-23C7-02755E891B84}"/>
          </ac:spMkLst>
        </pc:spChg>
        <pc:grpChg chg="mod">
          <ac:chgData name="De Marinis, Roberta V." userId="dc24b251-f01b-455d-bf89-e2be86f657a2" providerId="ADAL" clId="{2599F9E7-E9F1-4352-A1E0-11CB7179B88E}" dt="2022-07-08T09:00:56.280" v="2838" actId="164"/>
          <ac:grpSpMkLst>
            <pc:docMk/>
            <pc:sldMk cId="3012065769" sldId="2146847079"/>
            <ac:grpSpMk id="2" creationId="{DB627F04-1BF8-4B5A-BEBE-D4F0C27A923F}"/>
          </ac:grpSpMkLst>
        </pc:grpChg>
        <pc:grpChg chg="add mod">
          <ac:chgData name="De Marinis, Roberta V." userId="dc24b251-f01b-455d-bf89-e2be86f657a2" providerId="ADAL" clId="{2599F9E7-E9F1-4352-A1E0-11CB7179B88E}" dt="2022-07-08T09:00:23.137" v="2829" actId="164"/>
          <ac:grpSpMkLst>
            <pc:docMk/>
            <pc:sldMk cId="3012065769" sldId="2146847079"/>
            <ac:grpSpMk id="4" creationId="{01413B5E-05D1-6F4F-2F51-8D15815E77D1}"/>
          </ac:grpSpMkLst>
        </pc:grpChg>
        <pc:grpChg chg="add mod">
          <ac:chgData name="De Marinis, Roberta V." userId="dc24b251-f01b-455d-bf89-e2be86f657a2" providerId="ADAL" clId="{2599F9E7-E9F1-4352-A1E0-11CB7179B88E}" dt="2022-07-08T09:00:56.280" v="2838" actId="164"/>
          <ac:grpSpMkLst>
            <pc:docMk/>
            <pc:sldMk cId="3012065769" sldId="2146847079"/>
            <ac:grpSpMk id="9" creationId="{B347DBB3-6302-B1DC-143A-8DBA2B52AD3C}"/>
          </ac:grpSpMkLst>
        </pc:grpChg>
        <pc:grpChg chg="mod">
          <ac:chgData name="De Marinis, Roberta V." userId="dc24b251-f01b-455d-bf89-e2be86f657a2" providerId="ADAL" clId="{2599F9E7-E9F1-4352-A1E0-11CB7179B88E}" dt="2022-07-08T09:00:23.137" v="2829" actId="164"/>
          <ac:grpSpMkLst>
            <pc:docMk/>
            <pc:sldMk cId="3012065769" sldId="2146847079"/>
            <ac:grpSpMk id="15" creationId="{9C5429F7-18AE-4ED2-A5D3-D0C5F5C4CDE3}"/>
          </ac:grpSpMkLst>
        </pc:grpChg>
        <pc:grpChg chg="mod">
          <ac:chgData name="De Marinis, Roberta V." userId="dc24b251-f01b-455d-bf89-e2be86f657a2" providerId="ADAL" clId="{2599F9E7-E9F1-4352-A1E0-11CB7179B88E}" dt="2022-07-08T09:00:56.280" v="2838" actId="164"/>
          <ac:grpSpMkLst>
            <pc:docMk/>
            <pc:sldMk cId="3012065769" sldId="2146847079"/>
            <ac:grpSpMk id="74" creationId="{7AE47FEF-3435-4949-8DDB-0E3867D3EEFB}"/>
          </ac:grpSpMkLst>
        </pc:grpChg>
        <pc:grpChg chg="del">
          <ac:chgData name="De Marinis, Roberta V." userId="dc24b251-f01b-455d-bf89-e2be86f657a2" providerId="ADAL" clId="{2599F9E7-E9F1-4352-A1E0-11CB7179B88E}" dt="2022-07-08T09:00:30.601" v="2831" actId="478"/>
          <ac:grpSpMkLst>
            <pc:docMk/>
            <pc:sldMk cId="3012065769" sldId="2146847079"/>
            <ac:grpSpMk id="87" creationId="{AC0DADB0-A3EE-4828-B5DB-D60274D9DDB9}"/>
          </ac:grpSpMkLst>
        </pc:grpChg>
        <pc:picChg chg="add del">
          <ac:chgData name="De Marinis, Roberta V." userId="dc24b251-f01b-455d-bf89-e2be86f657a2" providerId="ADAL" clId="{2599F9E7-E9F1-4352-A1E0-11CB7179B88E}" dt="2022-06-23T16:47:30.532" v="2568" actId="478"/>
          <ac:picMkLst>
            <pc:docMk/>
            <pc:sldMk cId="3012065769" sldId="2146847079"/>
            <ac:picMk id="5" creationId="{42C3116D-424B-358E-D102-9808DE8A27AC}"/>
          </ac:picMkLst>
        </pc:picChg>
        <pc:picChg chg="mod">
          <ac:chgData name="De Marinis, Roberta V." userId="dc24b251-f01b-455d-bf89-e2be86f657a2" providerId="ADAL" clId="{2599F9E7-E9F1-4352-A1E0-11CB7179B88E}" dt="2022-07-08T09:00:23.137" v="2829" actId="164"/>
          <ac:picMkLst>
            <pc:docMk/>
            <pc:sldMk cId="3012065769" sldId="2146847079"/>
            <ac:picMk id="6" creationId="{D0EF8695-EEE7-4958-B878-FDFBACD8FD29}"/>
          </ac:picMkLst>
        </pc:picChg>
        <pc:picChg chg="add mod">
          <ac:chgData name="De Marinis, Roberta V." userId="dc24b251-f01b-455d-bf89-e2be86f657a2" providerId="ADAL" clId="{2599F9E7-E9F1-4352-A1E0-11CB7179B88E}" dt="2022-07-08T09:00:56.280" v="2838" actId="164"/>
          <ac:picMkLst>
            <pc:docMk/>
            <pc:sldMk cId="3012065769" sldId="2146847079"/>
            <ac:picMk id="8" creationId="{365C8FE9-B3FD-D2BC-9046-436A70585B42}"/>
          </ac:picMkLst>
        </pc:picChg>
        <pc:picChg chg="mod">
          <ac:chgData name="De Marinis, Roberta V." userId="dc24b251-f01b-455d-bf89-e2be86f657a2" providerId="ADAL" clId="{2599F9E7-E9F1-4352-A1E0-11CB7179B88E}" dt="2022-07-08T09:00:23.137" v="2829" actId="164"/>
          <ac:picMkLst>
            <pc:docMk/>
            <pc:sldMk cId="3012065769" sldId="2146847079"/>
            <ac:picMk id="70" creationId="{B38F343F-1F99-4371-BD3A-A44096AC078D}"/>
          </ac:picMkLst>
        </pc:picChg>
        <pc:picChg chg="mod">
          <ac:chgData name="De Marinis, Roberta V." userId="dc24b251-f01b-455d-bf89-e2be86f657a2" providerId="ADAL" clId="{2599F9E7-E9F1-4352-A1E0-11CB7179B88E}" dt="2022-07-08T09:00:23.137" v="2829" actId="164"/>
          <ac:picMkLst>
            <pc:docMk/>
            <pc:sldMk cId="3012065769" sldId="2146847079"/>
            <ac:picMk id="71" creationId="{E0E668AC-0AEB-4529-BCDD-F8A566C48729}"/>
          </ac:picMkLst>
        </pc:picChg>
        <pc:picChg chg="mod">
          <ac:chgData name="De Marinis, Roberta V." userId="dc24b251-f01b-455d-bf89-e2be86f657a2" providerId="ADAL" clId="{2599F9E7-E9F1-4352-A1E0-11CB7179B88E}" dt="2022-07-08T09:00:23.137" v="2829" actId="164"/>
          <ac:picMkLst>
            <pc:docMk/>
            <pc:sldMk cId="3012065769" sldId="2146847079"/>
            <ac:picMk id="72" creationId="{2214E207-8D59-40B0-BC9A-851926906033}"/>
          </ac:picMkLst>
        </pc:picChg>
        <pc:picChg chg="mod">
          <ac:chgData name="De Marinis, Roberta V." userId="dc24b251-f01b-455d-bf89-e2be86f657a2" providerId="ADAL" clId="{2599F9E7-E9F1-4352-A1E0-11CB7179B88E}" dt="2022-07-08T09:00:23.137" v="2829" actId="164"/>
          <ac:picMkLst>
            <pc:docMk/>
            <pc:sldMk cId="3012065769" sldId="2146847079"/>
            <ac:picMk id="76" creationId="{CEEE38F0-F8F0-4EF3-89FD-7E29D8D6D257}"/>
          </ac:picMkLst>
        </pc:picChg>
        <pc:picChg chg="mod">
          <ac:chgData name="De Marinis, Roberta V." userId="dc24b251-f01b-455d-bf89-e2be86f657a2" providerId="ADAL" clId="{2599F9E7-E9F1-4352-A1E0-11CB7179B88E}" dt="2022-07-08T09:00:23.137" v="2829" actId="164"/>
          <ac:picMkLst>
            <pc:docMk/>
            <pc:sldMk cId="3012065769" sldId="2146847079"/>
            <ac:picMk id="77" creationId="{9A976092-A853-427A-8654-8C46788A4F4A}"/>
          </ac:picMkLst>
        </pc:picChg>
        <pc:picChg chg="mod">
          <ac:chgData name="De Marinis, Roberta V." userId="dc24b251-f01b-455d-bf89-e2be86f657a2" providerId="ADAL" clId="{2599F9E7-E9F1-4352-A1E0-11CB7179B88E}" dt="2022-07-08T09:00:23.137" v="2829" actId="164"/>
          <ac:picMkLst>
            <pc:docMk/>
            <pc:sldMk cId="3012065769" sldId="2146847079"/>
            <ac:picMk id="79" creationId="{E5CF098B-1D1D-4B01-8169-7539FB87B33F}"/>
          </ac:picMkLst>
        </pc:picChg>
        <pc:picChg chg="del mod">
          <ac:chgData name="De Marinis, Roberta V." userId="dc24b251-f01b-455d-bf89-e2be86f657a2" providerId="ADAL" clId="{2599F9E7-E9F1-4352-A1E0-11CB7179B88E}" dt="2022-07-08T09:00:30.601" v="2831" actId="478"/>
          <ac:picMkLst>
            <pc:docMk/>
            <pc:sldMk cId="3012065769" sldId="2146847079"/>
            <ac:picMk id="89" creationId="{8EB5388D-F417-450F-A9BA-F13F8A0D7091}"/>
          </ac:picMkLst>
        </pc:picChg>
        <pc:picChg chg="mod">
          <ac:chgData name="De Marinis, Roberta V." userId="dc24b251-f01b-455d-bf89-e2be86f657a2" providerId="ADAL" clId="{2599F9E7-E9F1-4352-A1E0-11CB7179B88E}" dt="2022-07-08T09:00:23.137" v="2829" actId="164"/>
          <ac:picMkLst>
            <pc:docMk/>
            <pc:sldMk cId="3012065769" sldId="2146847079"/>
            <ac:picMk id="90" creationId="{C18FDB58-1474-4827-9B49-0290701D6EF6}"/>
          </ac:picMkLst>
        </pc:picChg>
        <pc:picChg chg="mod">
          <ac:chgData name="De Marinis, Roberta V." userId="dc24b251-f01b-455d-bf89-e2be86f657a2" providerId="ADAL" clId="{2599F9E7-E9F1-4352-A1E0-11CB7179B88E}" dt="2022-07-08T09:00:23.137" v="2829" actId="164"/>
          <ac:picMkLst>
            <pc:docMk/>
            <pc:sldMk cId="3012065769" sldId="2146847079"/>
            <ac:picMk id="112" creationId="{A1A34198-0066-40B9-BFC3-075C5749A58F}"/>
          </ac:picMkLst>
        </pc:picChg>
        <pc:picChg chg="mod">
          <ac:chgData name="De Marinis, Roberta V." userId="dc24b251-f01b-455d-bf89-e2be86f657a2" providerId="ADAL" clId="{2599F9E7-E9F1-4352-A1E0-11CB7179B88E}" dt="2022-07-08T09:00:23.137" v="2829" actId="164"/>
          <ac:picMkLst>
            <pc:docMk/>
            <pc:sldMk cId="3012065769" sldId="2146847079"/>
            <ac:picMk id="159" creationId="{CB76A495-0013-4F39-8461-BA9FBAB41735}"/>
          </ac:picMkLst>
        </pc:picChg>
        <pc:picChg chg="mod">
          <ac:chgData name="De Marinis, Roberta V." userId="dc24b251-f01b-455d-bf89-e2be86f657a2" providerId="ADAL" clId="{2599F9E7-E9F1-4352-A1E0-11CB7179B88E}" dt="2022-07-08T09:00:23.137" v="2829" actId="164"/>
          <ac:picMkLst>
            <pc:docMk/>
            <pc:sldMk cId="3012065769" sldId="2146847079"/>
            <ac:picMk id="160" creationId="{34673F7A-E251-45E0-8EFD-C0D59590C56B}"/>
          </ac:picMkLst>
        </pc:picChg>
        <pc:picChg chg="mod">
          <ac:chgData name="De Marinis, Roberta V." userId="dc24b251-f01b-455d-bf89-e2be86f657a2" providerId="ADAL" clId="{2599F9E7-E9F1-4352-A1E0-11CB7179B88E}" dt="2022-07-08T09:00:23.137" v="2829" actId="164"/>
          <ac:picMkLst>
            <pc:docMk/>
            <pc:sldMk cId="3012065769" sldId="2146847079"/>
            <ac:picMk id="172" creationId="{70EC81E5-CAE3-46A7-B772-B65BE198D3D8}"/>
          </ac:picMkLst>
        </pc:picChg>
        <pc:picChg chg="mod">
          <ac:chgData name="De Marinis, Roberta V." userId="dc24b251-f01b-455d-bf89-e2be86f657a2" providerId="ADAL" clId="{2599F9E7-E9F1-4352-A1E0-11CB7179B88E}" dt="2022-07-08T09:00:23.137" v="2829" actId="164"/>
          <ac:picMkLst>
            <pc:docMk/>
            <pc:sldMk cId="3012065769" sldId="2146847079"/>
            <ac:picMk id="173" creationId="{755759E0-4663-4C1D-85F6-FA009CCB57E3}"/>
          </ac:picMkLst>
        </pc:picChg>
      </pc:sldChg>
      <pc:sldChg chg="addSp delSp modSp mod">
        <pc:chgData name="De Marinis, Roberta V." userId="dc24b251-f01b-455d-bf89-e2be86f657a2" providerId="ADAL" clId="{2599F9E7-E9F1-4352-A1E0-11CB7179B88E}" dt="2022-06-23T14:38:28.820" v="601" actId="20577"/>
        <pc:sldMkLst>
          <pc:docMk/>
          <pc:sldMk cId="4027489884" sldId="2146847089"/>
        </pc:sldMkLst>
        <pc:spChg chg="mod">
          <ac:chgData name="De Marinis, Roberta V." userId="dc24b251-f01b-455d-bf89-e2be86f657a2" providerId="ADAL" clId="{2599F9E7-E9F1-4352-A1E0-11CB7179B88E}" dt="2022-06-23T11:39:44.432" v="142" actId="1076"/>
          <ac:spMkLst>
            <pc:docMk/>
            <pc:sldMk cId="4027489884" sldId="2146847089"/>
            <ac:spMk id="2" creationId="{53A03BE1-55D3-4845-A96A-057BBDB19B41}"/>
          </ac:spMkLst>
        </pc:spChg>
        <pc:spChg chg="add del">
          <ac:chgData name="De Marinis, Roberta V." userId="dc24b251-f01b-455d-bf89-e2be86f657a2" providerId="ADAL" clId="{2599F9E7-E9F1-4352-A1E0-11CB7179B88E}" dt="2022-06-23T14:34:41.728" v="508" actId="478"/>
          <ac:spMkLst>
            <pc:docMk/>
            <pc:sldMk cId="4027489884" sldId="2146847089"/>
            <ac:spMk id="9" creationId="{F79E9FF7-B25B-2FA1-7B50-F31665A1C1C3}"/>
          </ac:spMkLst>
        </pc:spChg>
        <pc:spChg chg="add del mod">
          <ac:chgData name="De Marinis, Roberta V." userId="dc24b251-f01b-455d-bf89-e2be86f657a2" providerId="ADAL" clId="{2599F9E7-E9F1-4352-A1E0-11CB7179B88E}" dt="2022-06-23T11:36:03.444" v="116" actId="478"/>
          <ac:spMkLst>
            <pc:docMk/>
            <pc:sldMk cId="4027489884" sldId="2146847089"/>
            <ac:spMk id="39" creationId="{35547A10-9505-D78C-597B-B8A5F0DAA469}"/>
          </ac:spMkLst>
        </pc:spChg>
        <pc:spChg chg="add mod">
          <ac:chgData name="De Marinis, Roberta V." userId="dc24b251-f01b-455d-bf89-e2be86f657a2" providerId="ADAL" clId="{2599F9E7-E9F1-4352-A1E0-11CB7179B88E}" dt="2022-06-23T11:39:48.078" v="143" actId="14100"/>
          <ac:spMkLst>
            <pc:docMk/>
            <pc:sldMk cId="4027489884" sldId="2146847089"/>
            <ac:spMk id="40" creationId="{EC65C416-2E82-EF66-8145-F9DF3F1C1F51}"/>
          </ac:spMkLst>
        </pc:spChg>
        <pc:spChg chg="mod">
          <ac:chgData name="De Marinis, Roberta V." userId="dc24b251-f01b-455d-bf89-e2be86f657a2" providerId="ADAL" clId="{2599F9E7-E9F1-4352-A1E0-11CB7179B88E}" dt="2022-06-23T11:38:07.262" v="129" actId="1076"/>
          <ac:spMkLst>
            <pc:docMk/>
            <pc:sldMk cId="4027489884" sldId="2146847089"/>
            <ac:spMk id="50" creationId="{24210A39-7566-45FE-93B3-623FB6925DB3}"/>
          </ac:spMkLst>
        </pc:spChg>
        <pc:spChg chg="add mod">
          <ac:chgData name="De Marinis, Roberta V." userId="dc24b251-f01b-455d-bf89-e2be86f657a2" providerId="ADAL" clId="{2599F9E7-E9F1-4352-A1E0-11CB7179B88E}" dt="2022-06-23T14:29:01.764" v="506" actId="1076"/>
          <ac:spMkLst>
            <pc:docMk/>
            <pc:sldMk cId="4027489884" sldId="2146847089"/>
            <ac:spMk id="53" creationId="{998E3F2D-718D-E7CE-41DD-2A04557CEF20}"/>
          </ac:spMkLst>
        </pc:spChg>
        <pc:spChg chg="add del mod">
          <ac:chgData name="De Marinis, Roberta V." userId="dc24b251-f01b-455d-bf89-e2be86f657a2" providerId="ADAL" clId="{2599F9E7-E9F1-4352-A1E0-11CB7179B88E}" dt="2022-06-23T14:34:45.209" v="510" actId="478"/>
          <ac:spMkLst>
            <pc:docMk/>
            <pc:sldMk cId="4027489884" sldId="2146847089"/>
            <ac:spMk id="56" creationId="{91055CCE-74E9-A770-5DAB-3703BA02DB49}"/>
          </ac:spMkLst>
        </pc:spChg>
        <pc:spChg chg="add del mod">
          <ac:chgData name="De Marinis, Roberta V." userId="dc24b251-f01b-455d-bf89-e2be86f657a2" providerId="ADAL" clId="{2599F9E7-E9F1-4352-A1E0-11CB7179B88E}" dt="2022-06-23T14:34:53.569" v="512" actId="478"/>
          <ac:spMkLst>
            <pc:docMk/>
            <pc:sldMk cId="4027489884" sldId="2146847089"/>
            <ac:spMk id="57" creationId="{C3A0F5EE-8B0F-2C48-4F97-C046DC8D0D00}"/>
          </ac:spMkLst>
        </pc:spChg>
        <pc:spChg chg="add mod">
          <ac:chgData name="De Marinis, Roberta V." userId="dc24b251-f01b-455d-bf89-e2be86f657a2" providerId="ADAL" clId="{2599F9E7-E9F1-4352-A1E0-11CB7179B88E}" dt="2022-06-23T14:38:28.820" v="601" actId="20577"/>
          <ac:spMkLst>
            <pc:docMk/>
            <pc:sldMk cId="4027489884" sldId="2146847089"/>
            <ac:spMk id="58" creationId="{A51A2E8B-59CA-5425-774D-18CD5BA00BDB}"/>
          </ac:spMkLst>
        </pc:spChg>
        <pc:picChg chg="add del mod modCrop">
          <ac:chgData name="De Marinis, Roberta V." userId="dc24b251-f01b-455d-bf89-e2be86f657a2" providerId="ADAL" clId="{2599F9E7-E9F1-4352-A1E0-11CB7179B88E}" dt="2022-06-23T11:39:50.524" v="144" actId="478"/>
          <ac:picMkLst>
            <pc:docMk/>
            <pc:sldMk cId="4027489884" sldId="2146847089"/>
            <ac:picMk id="7" creationId="{6674F2BF-E154-6EE8-8437-B2EC03052BA8}"/>
          </ac:picMkLst>
        </pc:picChg>
        <pc:picChg chg="mod">
          <ac:chgData name="De Marinis, Roberta V." userId="dc24b251-f01b-455d-bf89-e2be86f657a2" providerId="ADAL" clId="{2599F9E7-E9F1-4352-A1E0-11CB7179B88E}" dt="2022-06-23T11:37:32.929" v="126" actId="1076"/>
          <ac:picMkLst>
            <pc:docMk/>
            <pc:sldMk cId="4027489884" sldId="2146847089"/>
            <ac:picMk id="44" creationId="{41CCBF89-C3E2-4CC1-A715-7267B764B54B}"/>
          </ac:picMkLst>
        </pc:picChg>
      </pc:sldChg>
      <pc:sldChg chg="addSp modSp mod">
        <pc:chgData name="De Marinis, Roberta V." userId="dc24b251-f01b-455d-bf89-e2be86f657a2" providerId="ADAL" clId="{2599F9E7-E9F1-4352-A1E0-11CB7179B88E}" dt="2022-06-24T07:41:32.334" v="2757" actId="1076"/>
        <pc:sldMkLst>
          <pc:docMk/>
          <pc:sldMk cId="3436890044" sldId="2146847090"/>
        </pc:sldMkLst>
        <pc:spChg chg="add mod">
          <ac:chgData name="De Marinis, Roberta V." userId="dc24b251-f01b-455d-bf89-e2be86f657a2" providerId="ADAL" clId="{2599F9E7-E9F1-4352-A1E0-11CB7179B88E}" dt="2022-06-24T07:41:32.334" v="2757" actId="1076"/>
          <ac:spMkLst>
            <pc:docMk/>
            <pc:sldMk cId="3436890044" sldId="2146847090"/>
            <ac:spMk id="65" creationId="{C8154D57-0EA6-3BCF-2638-2DCA7BFC10DA}"/>
          </ac:spMkLst>
        </pc:spChg>
        <pc:grpChg chg="mod">
          <ac:chgData name="De Marinis, Roberta V." userId="dc24b251-f01b-455d-bf89-e2be86f657a2" providerId="ADAL" clId="{2599F9E7-E9F1-4352-A1E0-11CB7179B88E}" dt="2022-06-23T14:55:36.757" v="1337" actId="1076"/>
          <ac:grpSpMkLst>
            <pc:docMk/>
            <pc:sldMk cId="3436890044" sldId="2146847090"/>
            <ac:grpSpMk id="8" creationId="{493DE9EC-168E-437E-A0F4-86E813A3875C}"/>
          </ac:grpSpMkLst>
        </pc:grpChg>
      </pc:sldChg>
      <pc:sldChg chg="addSp modSp mod">
        <pc:chgData name="De Marinis, Roberta V." userId="dc24b251-f01b-455d-bf89-e2be86f657a2" providerId="ADAL" clId="{2599F9E7-E9F1-4352-A1E0-11CB7179B88E}" dt="2022-07-08T09:04:27.171" v="2866" actId="164"/>
        <pc:sldMkLst>
          <pc:docMk/>
          <pc:sldMk cId="4112937017" sldId="2146847094"/>
        </pc:sldMkLst>
        <pc:spChg chg="mod">
          <ac:chgData name="De Marinis, Roberta V." userId="dc24b251-f01b-455d-bf89-e2be86f657a2" providerId="ADAL" clId="{2599F9E7-E9F1-4352-A1E0-11CB7179B88E}" dt="2022-07-08T09:04:27.171" v="2866" actId="164"/>
          <ac:spMkLst>
            <pc:docMk/>
            <pc:sldMk cId="4112937017" sldId="2146847094"/>
            <ac:spMk id="2" creationId="{53A03BE1-55D3-4845-A96A-057BBDB19B41}"/>
          </ac:spMkLst>
        </pc:spChg>
        <pc:spChg chg="add mod">
          <ac:chgData name="De Marinis, Roberta V." userId="dc24b251-f01b-455d-bf89-e2be86f657a2" providerId="ADAL" clId="{2599F9E7-E9F1-4352-A1E0-11CB7179B88E}" dt="2022-07-08T09:04:27.171" v="2866" actId="164"/>
          <ac:spMkLst>
            <pc:docMk/>
            <pc:sldMk cId="4112937017" sldId="2146847094"/>
            <ac:spMk id="39" creationId="{37269FF5-8A38-455E-C829-DA9E4EA3FB67}"/>
          </ac:spMkLst>
        </pc:spChg>
        <pc:grpChg chg="mod">
          <ac:chgData name="De Marinis, Roberta V." userId="dc24b251-f01b-455d-bf89-e2be86f657a2" providerId="ADAL" clId="{2599F9E7-E9F1-4352-A1E0-11CB7179B88E}" dt="2022-07-08T09:04:27.171" v="2866" actId="164"/>
          <ac:grpSpMkLst>
            <pc:docMk/>
            <pc:sldMk cId="4112937017" sldId="2146847094"/>
            <ac:grpSpMk id="6" creationId="{234ADCF3-F739-4B70-9996-72FAC606D83F}"/>
          </ac:grpSpMkLst>
        </pc:grpChg>
        <pc:grpChg chg="add mod">
          <ac:chgData name="De Marinis, Roberta V." userId="dc24b251-f01b-455d-bf89-e2be86f657a2" providerId="ADAL" clId="{2599F9E7-E9F1-4352-A1E0-11CB7179B88E}" dt="2022-07-08T09:04:27.171" v="2866" actId="164"/>
          <ac:grpSpMkLst>
            <pc:docMk/>
            <pc:sldMk cId="4112937017" sldId="2146847094"/>
            <ac:grpSpMk id="7" creationId="{0E216E2A-A742-0666-8822-CE0D5A618A0D}"/>
          </ac:grpSpMkLst>
        </pc:grpChg>
        <pc:grpChg chg="mod">
          <ac:chgData name="De Marinis, Roberta V." userId="dc24b251-f01b-455d-bf89-e2be86f657a2" providerId="ADAL" clId="{2599F9E7-E9F1-4352-A1E0-11CB7179B88E}" dt="2022-07-08T09:04:27.171" v="2866" actId="164"/>
          <ac:grpSpMkLst>
            <pc:docMk/>
            <pc:sldMk cId="4112937017" sldId="2146847094"/>
            <ac:grpSpMk id="45" creationId="{189CC78A-42B7-4690-8944-542FC8983B7F}"/>
          </ac:grpSpMkLst>
        </pc:grpChg>
        <pc:picChg chg="mod">
          <ac:chgData name="De Marinis, Roberta V." userId="dc24b251-f01b-455d-bf89-e2be86f657a2" providerId="ADAL" clId="{2599F9E7-E9F1-4352-A1E0-11CB7179B88E}" dt="2022-07-08T09:04:27.171" v="2866" actId="164"/>
          <ac:picMkLst>
            <pc:docMk/>
            <pc:sldMk cId="4112937017" sldId="2146847094"/>
            <ac:picMk id="3" creationId="{34BBDADF-B0C6-4ED2-82FF-4019D738427E}"/>
          </ac:picMkLst>
        </pc:picChg>
        <pc:picChg chg="mod">
          <ac:chgData name="De Marinis, Roberta V." userId="dc24b251-f01b-455d-bf89-e2be86f657a2" providerId="ADAL" clId="{2599F9E7-E9F1-4352-A1E0-11CB7179B88E}" dt="2022-07-08T09:04:27.171" v="2866" actId="164"/>
          <ac:picMkLst>
            <pc:docMk/>
            <pc:sldMk cId="4112937017" sldId="2146847094"/>
            <ac:picMk id="4" creationId="{D4808F46-BE90-44F1-8590-D0EFB6DF680E}"/>
          </ac:picMkLst>
        </pc:picChg>
        <pc:picChg chg="mod">
          <ac:chgData name="De Marinis, Roberta V." userId="dc24b251-f01b-455d-bf89-e2be86f657a2" providerId="ADAL" clId="{2599F9E7-E9F1-4352-A1E0-11CB7179B88E}" dt="2022-07-08T09:04:27.171" v="2866" actId="164"/>
          <ac:picMkLst>
            <pc:docMk/>
            <pc:sldMk cId="4112937017" sldId="2146847094"/>
            <ac:picMk id="19" creationId="{9DA3AD19-C8D9-4B33-B6EF-F5182F4202C7}"/>
          </ac:picMkLst>
        </pc:picChg>
        <pc:picChg chg="mod">
          <ac:chgData name="De Marinis, Roberta V." userId="dc24b251-f01b-455d-bf89-e2be86f657a2" providerId="ADAL" clId="{2599F9E7-E9F1-4352-A1E0-11CB7179B88E}" dt="2022-07-08T09:04:27.171" v="2866" actId="164"/>
          <ac:picMkLst>
            <pc:docMk/>
            <pc:sldMk cId="4112937017" sldId="2146847094"/>
            <ac:picMk id="32" creationId="{2082371F-2295-4EDD-9E85-6CC79ADC7477}"/>
          </ac:picMkLst>
        </pc:picChg>
        <pc:picChg chg="mod">
          <ac:chgData name="De Marinis, Roberta V." userId="dc24b251-f01b-455d-bf89-e2be86f657a2" providerId="ADAL" clId="{2599F9E7-E9F1-4352-A1E0-11CB7179B88E}" dt="2022-07-08T09:04:27.171" v="2866" actId="164"/>
          <ac:picMkLst>
            <pc:docMk/>
            <pc:sldMk cId="4112937017" sldId="2146847094"/>
            <ac:picMk id="33" creationId="{7B80F89C-D39F-404E-938F-8C58A438B599}"/>
          </ac:picMkLst>
        </pc:picChg>
        <pc:picChg chg="mod">
          <ac:chgData name="De Marinis, Roberta V." userId="dc24b251-f01b-455d-bf89-e2be86f657a2" providerId="ADAL" clId="{2599F9E7-E9F1-4352-A1E0-11CB7179B88E}" dt="2022-07-08T09:04:27.171" v="2866" actId="164"/>
          <ac:picMkLst>
            <pc:docMk/>
            <pc:sldMk cId="4112937017" sldId="2146847094"/>
            <ac:picMk id="34" creationId="{78F47BF8-F8C7-4111-A51E-264CE167FBC7}"/>
          </ac:picMkLst>
        </pc:picChg>
        <pc:picChg chg="mod">
          <ac:chgData name="De Marinis, Roberta V." userId="dc24b251-f01b-455d-bf89-e2be86f657a2" providerId="ADAL" clId="{2599F9E7-E9F1-4352-A1E0-11CB7179B88E}" dt="2022-07-08T09:04:27.171" v="2866" actId="164"/>
          <ac:picMkLst>
            <pc:docMk/>
            <pc:sldMk cId="4112937017" sldId="2146847094"/>
            <ac:picMk id="35" creationId="{AEA234A8-3FC3-4E76-892D-FF34248111E2}"/>
          </ac:picMkLst>
        </pc:picChg>
        <pc:picChg chg="mod">
          <ac:chgData name="De Marinis, Roberta V." userId="dc24b251-f01b-455d-bf89-e2be86f657a2" providerId="ADAL" clId="{2599F9E7-E9F1-4352-A1E0-11CB7179B88E}" dt="2022-07-08T09:04:27.171" v="2866" actId="164"/>
          <ac:picMkLst>
            <pc:docMk/>
            <pc:sldMk cId="4112937017" sldId="2146847094"/>
            <ac:picMk id="37" creationId="{A02B0EE8-C0C8-44F1-BF7E-3061F39927F3}"/>
          </ac:picMkLst>
        </pc:picChg>
        <pc:picChg chg="mod">
          <ac:chgData name="De Marinis, Roberta V." userId="dc24b251-f01b-455d-bf89-e2be86f657a2" providerId="ADAL" clId="{2599F9E7-E9F1-4352-A1E0-11CB7179B88E}" dt="2022-07-08T09:04:27.171" v="2866" actId="164"/>
          <ac:picMkLst>
            <pc:docMk/>
            <pc:sldMk cId="4112937017" sldId="2146847094"/>
            <ac:picMk id="42" creationId="{9DDAA037-3EB0-428F-A4D4-B146C1C04976}"/>
          </ac:picMkLst>
        </pc:picChg>
        <pc:picChg chg="mod">
          <ac:chgData name="De Marinis, Roberta V." userId="dc24b251-f01b-455d-bf89-e2be86f657a2" providerId="ADAL" clId="{2599F9E7-E9F1-4352-A1E0-11CB7179B88E}" dt="2022-07-08T09:04:27.171" v="2866" actId="164"/>
          <ac:picMkLst>
            <pc:docMk/>
            <pc:sldMk cId="4112937017" sldId="2146847094"/>
            <ac:picMk id="43" creationId="{A32733F9-3A40-46D4-9FD4-FA42C155B2B8}"/>
          </ac:picMkLst>
        </pc:picChg>
        <pc:picChg chg="mod">
          <ac:chgData name="De Marinis, Roberta V." userId="dc24b251-f01b-455d-bf89-e2be86f657a2" providerId="ADAL" clId="{2599F9E7-E9F1-4352-A1E0-11CB7179B88E}" dt="2022-07-08T09:04:27.171" v="2866" actId="164"/>
          <ac:picMkLst>
            <pc:docMk/>
            <pc:sldMk cId="4112937017" sldId="2146847094"/>
            <ac:picMk id="44" creationId="{41CCBF89-C3E2-4CC1-A715-7267B764B54B}"/>
          </ac:picMkLst>
        </pc:picChg>
        <pc:picChg chg="mod">
          <ac:chgData name="De Marinis, Roberta V." userId="dc24b251-f01b-455d-bf89-e2be86f657a2" providerId="ADAL" clId="{2599F9E7-E9F1-4352-A1E0-11CB7179B88E}" dt="2022-07-08T09:04:27.171" v="2866" actId="164"/>
          <ac:picMkLst>
            <pc:docMk/>
            <pc:sldMk cId="4112937017" sldId="2146847094"/>
            <ac:picMk id="51" creationId="{5A521BDE-04AD-404F-B084-B89F884960EA}"/>
          </ac:picMkLst>
        </pc:picChg>
        <pc:picChg chg="mod">
          <ac:chgData name="De Marinis, Roberta V." userId="dc24b251-f01b-455d-bf89-e2be86f657a2" providerId="ADAL" clId="{2599F9E7-E9F1-4352-A1E0-11CB7179B88E}" dt="2022-07-08T09:04:27.171" v="2866" actId="164"/>
          <ac:picMkLst>
            <pc:docMk/>
            <pc:sldMk cId="4112937017" sldId="2146847094"/>
            <ac:picMk id="55" creationId="{2BC863B8-633A-4BEE-A99B-F4E54708187B}"/>
          </ac:picMkLst>
        </pc:picChg>
        <pc:cxnChg chg="mod">
          <ac:chgData name="De Marinis, Roberta V." userId="dc24b251-f01b-455d-bf89-e2be86f657a2" providerId="ADAL" clId="{2599F9E7-E9F1-4352-A1E0-11CB7179B88E}" dt="2022-07-08T09:04:27.171" v="2866" actId="164"/>
          <ac:cxnSpMkLst>
            <pc:docMk/>
            <pc:sldMk cId="4112937017" sldId="2146847094"/>
            <ac:cxnSpMk id="36" creationId="{AFEB2654-BB08-40C3-9485-49FCC30E1325}"/>
          </ac:cxnSpMkLst>
        </pc:cxnChg>
      </pc:sldChg>
      <pc:sldChg chg="addSp modSp mod">
        <pc:chgData name="De Marinis, Roberta V." userId="dc24b251-f01b-455d-bf89-e2be86f657a2" providerId="ADAL" clId="{2599F9E7-E9F1-4352-A1E0-11CB7179B88E}" dt="2022-06-23T16:34:20.113" v="2461" actId="20577"/>
        <pc:sldMkLst>
          <pc:docMk/>
          <pc:sldMk cId="3333678295" sldId="2146847096"/>
        </pc:sldMkLst>
        <pc:spChg chg="add mod">
          <ac:chgData name="De Marinis, Roberta V." userId="dc24b251-f01b-455d-bf89-e2be86f657a2" providerId="ADAL" clId="{2599F9E7-E9F1-4352-A1E0-11CB7179B88E}" dt="2022-06-23T16:34:20.113" v="2461" actId="20577"/>
          <ac:spMkLst>
            <pc:docMk/>
            <pc:sldMk cId="3333678295" sldId="2146847096"/>
            <ac:spMk id="60" creationId="{6D972C32-15C5-3AAE-5001-7F213F32F327}"/>
          </ac:spMkLst>
        </pc:spChg>
        <pc:picChg chg="mod">
          <ac:chgData name="De Marinis, Roberta V." userId="dc24b251-f01b-455d-bf89-e2be86f657a2" providerId="ADAL" clId="{2599F9E7-E9F1-4352-A1E0-11CB7179B88E}" dt="2022-06-23T15:38:40.990" v="2130" actId="208"/>
          <ac:picMkLst>
            <pc:docMk/>
            <pc:sldMk cId="3333678295" sldId="2146847096"/>
            <ac:picMk id="4" creationId="{9212762D-ACE7-4E41-905E-6978A3B9F32A}"/>
          </ac:picMkLst>
        </pc:picChg>
        <pc:picChg chg="mod">
          <ac:chgData name="De Marinis, Roberta V." userId="dc24b251-f01b-455d-bf89-e2be86f657a2" providerId="ADAL" clId="{2599F9E7-E9F1-4352-A1E0-11CB7179B88E}" dt="2022-06-23T15:38:47.443" v="2131" actId="108"/>
          <ac:picMkLst>
            <pc:docMk/>
            <pc:sldMk cId="3333678295" sldId="2146847096"/>
            <ac:picMk id="6" creationId="{E4EAE119-59BD-4093-8555-CBEC3E6001B8}"/>
          </ac:picMkLst>
        </pc:picChg>
      </pc:sldChg>
      <pc:sldChg chg="addSp modSp del">
        <pc:chgData name="De Marinis, Roberta V." userId="dc24b251-f01b-455d-bf89-e2be86f657a2" providerId="ADAL" clId="{2599F9E7-E9F1-4352-A1E0-11CB7179B88E}" dt="2022-07-08T09:37:46.929" v="2934" actId="2696"/>
        <pc:sldMkLst>
          <pc:docMk/>
          <pc:sldMk cId="3725313472" sldId="2146847098"/>
        </pc:sldMkLst>
        <pc:spChg chg="mod">
          <ac:chgData name="De Marinis, Roberta V." userId="dc24b251-f01b-455d-bf89-e2be86f657a2" providerId="ADAL" clId="{2599F9E7-E9F1-4352-A1E0-11CB7179B88E}" dt="2022-07-08T09:05:18.740" v="2870" actId="164"/>
          <ac:spMkLst>
            <pc:docMk/>
            <pc:sldMk cId="3725313472" sldId="2146847098"/>
            <ac:spMk id="3" creationId="{52AA70A8-F907-4B77-B301-6943E17F2B08}"/>
          </ac:spMkLst>
        </pc:spChg>
        <pc:spChg chg="mod">
          <ac:chgData name="De Marinis, Roberta V." userId="dc24b251-f01b-455d-bf89-e2be86f657a2" providerId="ADAL" clId="{2599F9E7-E9F1-4352-A1E0-11CB7179B88E}" dt="2022-07-08T09:05:18.740" v="2870" actId="164"/>
          <ac:spMkLst>
            <pc:docMk/>
            <pc:sldMk cId="3725313472" sldId="2146847098"/>
            <ac:spMk id="114" creationId="{C75A5E4E-3C34-465F-8027-E1D932163B6F}"/>
          </ac:spMkLst>
        </pc:spChg>
        <pc:spChg chg="mod">
          <ac:chgData name="De Marinis, Roberta V." userId="dc24b251-f01b-455d-bf89-e2be86f657a2" providerId="ADAL" clId="{2599F9E7-E9F1-4352-A1E0-11CB7179B88E}" dt="2022-07-08T09:05:18.740" v="2870" actId="164"/>
          <ac:spMkLst>
            <pc:docMk/>
            <pc:sldMk cId="3725313472" sldId="2146847098"/>
            <ac:spMk id="117" creationId="{0C72D851-AF09-471E-96CC-4EE921BED24C}"/>
          </ac:spMkLst>
        </pc:spChg>
        <pc:spChg chg="mod">
          <ac:chgData name="De Marinis, Roberta V." userId="dc24b251-f01b-455d-bf89-e2be86f657a2" providerId="ADAL" clId="{2599F9E7-E9F1-4352-A1E0-11CB7179B88E}" dt="2022-07-08T09:05:18.740" v="2870" actId="164"/>
          <ac:spMkLst>
            <pc:docMk/>
            <pc:sldMk cId="3725313472" sldId="2146847098"/>
            <ac:spMk id="163" creationId="{3F6D6D07-79BE-42B3-8A1C-A91DA8492D8B}"/>
          </ac:spMkLst>
        </pc:spChg>
        <pc:grpChg chg="mod">
          <ac:chgData name="De Marinis, Roberta V." userId="dc24b251-f01b-455d-bf89-e2be86f657a2" providerId="ADAL" clId="{2599F9E7-E9F1-4352-A1E0-11CB7179B88E}" dt="2022-07-08T09:05:18.740" v="2870" actId="164"/>
          <ac:grpSpMkLst>
            <pc:docMk/>
            <pc:sldMk cId="3725313472" sldId="2146847098"/>
            <ac:grpSpMk id="5" creationId="{864D966F-EBA7-4E2F-B047-650CA3C6B15C}"/>
          </ac:grpSpMkLst>
        </pc:grpChg>
        <pc:grpChg chg="add mod">
          <ac:chgData name="De Marinis, Roberta V." userId="dc24b251-f01b-455d-bf89-e2be86f657a2" providerId="ADAL" clId="{2599F9E7-E9F1-4352-A1E0-11CB7179B88E}" dt="2022-07-08T09:05:18.740" v="2870" actId="164"/>
          <ac:grpSpMkLst>
            <pc:docMk/>
            <pc:sldMk cId="3725313472" sldId="2146847098"/>
            <ac:grpSpMk id="10" creationId="{72D6E239-FF9A-35B3-264F-D2EE75FBD476}"/>
          </ac:grpSpMkLst>
        </pc:grpChg>
        <pc:grpChg chg="mod">
          <ac:chgData name="De Marinis, Roberta V." userId="dc24b251-f01b-455d-bf89-e2be86f657a2" providerId="ADAL" clId="{2599F9E7-E9F1-4352-A1E0-11CB7179B88E}" dt="2022-07-08T09:05:18.740" v="2870" actId="164"/>
          <ac:grpSpMkLst>
            <pc:docMk/>
            <pc:sldMk cId="3725313472" sldId="2146847098"/>
            <ac:grpSpMk id="11" creationId="{4E9513ED-BB1E-4DBC-953E-81F9B1E51869}"/>
          </ac:grpSpMkLst>
        </pc:grpChg>
        <pc:picChg chg="mod">
          <ac:chgData name="De Marinis, Roberta V." userId="dc24b251-f01b-455d-bf89-e2be86f657a2" providerId="ADAL" clId="{2599F9E7-E9F1-4352-A1E0-11CB7179B88E}" dt="2022-07-08T09:05:18.740" v="2870" actId="164"/>
          <ac:picMkLst>
            <pc:docMk/>
            <pc:sldMk cId="3725313472" sldId="2146847098"/>
            <ac:picMk id="6" creationId="{C2CA3C22-CF19-47D0-B5E8-4BA4F3ACF5E0}"/>
          </ac:picMkLst>
        </pc:picChg>
        <pc:picChg chg="mod">
          <ac:chgData name="De Marinis, Roberta V." userId="dc24b251-f01b-455d-bf89-e2be86f657a2" providerId="ADAL" clId="{2599F9E7-E9F1-4352-A1E0-11CB7179B88E}" dt="2022-07-08T09:05:18.740" v="2870" actId="164"/>
          <ac:picMkLst>
            <pc:docMk/>
            <pc:sldMk cId="3725313472" sldId="2146847098"/>
            <ac:picMk id="8" creationId="{7511149B-E93E-406E-AE3D-6EB1FA6EF091}"/>
          </ac:picMkLst>
        </pc:picChg>
        <pc:picChg chg="mod">
          <ac:chgData name="De Marinis, Roberta V." userId="dc24b251-f01b-455d-bf89-e2be86f657a2" providerId="ADAL" clId="{2599F9E7-E9F1-4352-A1E0-11CB7179B88E}" dt="2022-07-08T09:05:18.740" v="2870" actId="164"/>
          <ac:picMkLst>
            <pc:docMk/>
            <pc:sldMk cId="3725313472" sldId="2146847098"/>
            <ac:picMk id="9" creationId="{E5B12E85-EF55-4414-846D-77C2926EFFD9}"/>
          </ac:picMkLst>
        </pc:picChg>
        <pc:picChg chg="mod">
          <ac:chgData name="De Marinis, Roberta V." userId="dc24b251-f01b-455d-bf89-e2be86f657a2" providerId="ADAL" clId="{2599F9E7-E9F1-4352-A1E0-11CB7179B88E}" dt="2022-07-08T09:05:18.740" v="2870" actId="164"/>
          <ac:picMkLst>
            <pc:docMk/>
            <pc:sldMk cId="3725313472" sldId="2146847098"/>
            <ac:picMk id="19" creationId="{0A72529C-999B-408B-A1BD-6E3949A2CF59}"/>
          </ac:picMkLst>
        </pc:picChg>
        <pc:picChg chg="mod">
          <ac:chgData name="De Marinis, Roberta V." userId="dc24b251-f01b-455d-bf89-e2be86f657a2" providerId="ADAL" clId="{2599F9E7-E9F1-4352-A1E0-11CB7179B88E}" dt="2022-07-08T09:05:18.740" v="2870" actId="164"/>
          <ac:picMkLst>
            <pc:docMk/>
            <pc:sldMk cId="3725313472" sldId="2146847098"/>
            <ac:picMk id="21" creationId="{115D9DA0-8ED0-4090-934F-94C220D7B5B3}"/>
          </ac:picMkLst>
        </pc:picChg>
        <pc:picChg chg="mod">
          <ac:chgData name="De Marinis, Roberta V." userId="dc24b251-f01b-455d-bf89-e2be86f657a2" providerId="ADAL" clId="{2599F9E7-E9F1-4352-A1E0-11CB7179B88E}" dt="2022-07-08T09:05:18.740" v="2870" actId="164"/>
          <ac:picMkLst>
            <pc:docMk/>
            <pc:sldMk cId="3725313472" sldId="2146847098"/>
            <ac:picMk id="23" creationId="{1EA1A96C-A062-477E-83F2-2880548BE531}"/>
          </ac:picMkLst>
        </pc:picChg>
        <pc:picChg chg="mod">
          <ac:chgData name="De Marinis, Roberta V." userId="dc24b251-f01b-455d-bf89-e2be86f657a2" providerId="ADAL" clId="{2599F9E7-E9F1-4352-A1E0-11CB7179B88E}" dt="2022-07-08T09:05:18.740" v="2870" actId="164"/>
          <ac:picMkLst>
            <pc:docMk/>
            <pc:sldMk cId="3725313472" sldId="2146847098"/>
            <ac:picMk id="30" creationId="{297248A4-E4B2-4762-BE77-E2304EC77104}"/>
          </ac:picMkLst>
        </pc:picChg>
        <pc:picChg chg="mod">
          <ac:chgData name="De Marinis, Roberta V." userId="dc24b251-f01b-455d-bf89-e2be86f657a2" providerId="ADAL" clId="{2599F9E7-E9F1-4352-A1E0-11CB7179B88E}" dt="2022-07-08T09:05:18.740" v="2870" actId="164"/>
          <ac:picMkLst>
            <pc:docMk/>
            <pc:sldMk cId="3725313472" sldId="2146847098"/>
            <ac:picMk id="79" creationId="{CAD46512-655D-4477-B992-B2A023AA88D9}"/>
          </ac:picMkLst>
        </pc:picChg>
        <pc:picChg chg="mod">
          <ac:chgData name="De Marinis, Roberta V." userId="dc24b251-f01b-455d-bf89-e2be86f657a2" providerId="ADAL" clId="{2599F9E7-E9F1-4352-A1E0-11CB7179B88E}" dt="2022-07-08T09:05:18.740" v="2870" actId="164"/>
          <ac:picMkLst>
            <pc:docMk/>
            <pc:sldMk cId="3725313472" sldId="2146847098"/>
            <ac:picMk id="93" creationId="{29E76FA7-F29A-4DC7-A226-FB233A3B3636}"/>
          </ac:picMkLst>
        </pc:picChg>
        <pc:picChg chg="mod">
          <ac:chgData name="De Marinis, Roberta V." userId="dc24b251-f01b-455d-bf89-e2be86f657a2" providerId="ADAL" clId="{2599F9E7-E9F1-4352-A1E0-11CB7179B88E}" dt="2022-07-08T09:05:18.740" v="2870" actId="164"/>
          <ac:picMkLst>
            <pc:docMk/>
            <pc:sldMk cId="3725313472" sldId="2146847098"/>
            <ac:picMk id="109" creationId="{B402DC2C-B2D6-4D88-A7A0-8AA77A1E3474}"/>
          </ac:picMkLst>
        </pc:picChg>
        <pc:picChg chg="mod">
          <ac:chgData name="De Marinis, Roberta V." userId="dc24b251-f01b-455d-bf89-e2be86f657a2" providerId="ADAL" clId="{2599F9E7-E9F1-4352-A1E0-11CB7179B88E}" dt="2022-07-08T09:05:18.740" v="2870" actId="164"/>
          <ac:picMkLst>
            <pc:docMk/>
            <pc:sldMk cId="3725313472" sldId="2146847098"/>
            <ac:picMk id="115" creationId="{D9A05030-3C3D-4023-8F3E-EA4818ACAA02}"/>
          </ac:picMkLst>
        </pc:picChg>
        <pc:picChg chg="mod">
          <ac:chgData name="De Marinis, Roberta V." userId="dc24b251-f01b-455d-bf89-e2be86f657a2" providerId="ADAL" clId="{2599F9E7-E9F1-4352-A1E0-11CB7179B88E}" dt="2022-07-08T09:05:18.740" v="2870" actId="164"/>
          <ac:picMkLst>
            <pc:docMk/>
            <pc:sldMk cId="3725313472" sldId="2146847098"/>
            <ac:picMk id="122" creationId="{6EA1E184-5B73-4775-AFF0-D9E7E0124890}"/>
          </ac:picMkLst>
        </pc:picChg>
        <pc:picChg chg="mod">
          <ac:chgData name="De Marinis, Roberta V." userId="dc24b251-f01b-455d-bf89-e2be86f657a2" providerId="ADAL" clId="{2599F9E7-E9F1-4352-A1E0-11CB7179B88E}" dt="2022-07-08T09:05:18.740" v="2870" actId="164"/>
          <ac:picMkLst>
            <pc:docMk/>
            <pc:sldMk cId="3725313472" sldId="2146847098"/>
            <ac:picMk id="123" creationId="{563CAC00-3EE1-415D-8C97-CDC785405266}"/>
          </ac:picMkLst>
        </pc:picChg>
        <pc:picChg chg="mod">
          <ac:chgData name="De Marinis, Roberta V." userId="dc24b251-f01b-455d-bf89-e2be86f657a2" providerId="ADAL" clId="{2599F9E7-E9F1-4352-A1E0-11CB7179B88E}" dt="2022-07-08T09:05:18.740" v="2870" actId="164"/>
          <ac:picMkLst>
            <pc:docMk/>
            <pc:sldMk cId="3725313472" sldId="2146847098"/>
            <ac:picMk id="124" creationId="{2D7EB239-9F99-424A-8643-7EFB9379D63D}"/>
          </ac:picMkLst>
        </pc:picChg>
        <pc:picChg chg="mod">
          <ac:chgData name="De Marinis, Roberta V." userId="dc24b251-f01b-455d-bf89-e2be86f657a2" providerId="ADAL" clId="{2599F9E7-E9F1-4352-A1E0-11CB7179B88E}" dt="2022-07-08T09:05:18.740" v="2870" actId="164"/>
          <ac:picMkLst>
            <pc:docMk/>
            <pc:sldMk cId="3725313472" sldId="2146847098"/>
            <ac:picMk id="125" creationId="{9D31A0A9-61EC-4BB3-B5B5-8BCE963C83BC}"/>
          </ac:picMkLst>
        </pc:picChg>
        <pc:picChg chg="mod">
          <ac:chgData name="De Marinis, Roberta V." userId="dc24b251-f01b-455d-bf89-e2be86f657a2" providerId="ADAL" clId="{2599F9E7-E9F1-4352-A1E0-11CB7179B88E}" dt="2022-07-08T09:05:18.740" v="2870" actId="164"/>
          <ac:picMkLst>
            <pc:docMk/>
            <pc:sldMk cId="3725313472" sldId="2146847098"/>
            <ac:picMk id="126" creationId="{CCA7F909-3306-4E86-8704-C6FEB1343108}"/>
          </ac:picMkLst>
        </pc:picChg>
        <pc:picChg chg="mod">
          <ac:chgData name="De Marinis, Roberta V." userId="dc24b251-f01b-455d-bf89-e2be86f657a2" providerId="ADAL" clId="{2599F9E7-E9F1-4352-A1E0-11CB7179B88E}" dt="2022-07-08T09:05:18.740" v="2870" actId="164"/>
          <ac:picMkLst>
            <pc:docMk/>
            <pc:sldMk cId="3725313472" sldId="2146847098"/>
            <ac:picMk id="129" creationId="{68FDAC45-2DC7-495C-A578-97714E35A8F4}"/>
          </ac:picMkLst>
        </pc:picChg>
        <pc:picChg chg="mod">
          <ac:chgData name="De Marinis, Roberta V." userId="dc24b251-f01b-455d-bf89-e2be86f657a2" providerId="ADAL" clId="{2599F9E7-E9F1-4352-A1E0-11CB7179B88E}" dt="2022-07-08T09:05:18.740" v="2870" actId="164"/>
          <ac:picMkLst>
            <pc:docMk/>
            <pc:sldMk cId="3725313472" sldId="2146847098"/>
            <ac:picMk id="130" creationId="{40D36E2D-1E9E-4F04-97C6-95F5D37C8A68}"/>
          </ac:picMkLst>
        </pc:picChg>
        <pc:picChg chg="mod">
          <ac:chgData name="De Marinis, Roberta V." userId="dc24b251-f01b-455d-bf89-e2be86f657a2" providerId="ADAL" clId="{2599F9E7-E9F1-4352-A1E0-11CB7179B88E}" dt="2022-07-08T09:05:18.740" v="2870" actId="164"/>
          <ac:picMkLst>
            <pc:docMk/>
            <pc:sldMk cId="3725313472" sldId="2146847098"/>
            <ac:picMk id="132" creationId="{1CC4B29C-A87D-47A3-8C78-DE008A710F26}"/>
          </ac:picMkLst>
        </pc:picChg>
        <pc:picChg chg="mod">
          <ac:chgData name="De Marinis, Roberta V." userId="dc24b251-f01b-455d-bf89-e2be86f657a2" providerId="ADAL" clId="{2599F9E7-E9F1-4352-A1E0-11CB7179B88E}" dt="2022-07-08T09:05:18.740" v="2870" actId="164"/>
          <ac:picMkLst>
            <pc:docMk/>
            <pc:sldMk cId="3725313472" sldId="2146847098"/>
            <ac:picMk id="133" creationId="{C690AD02-B4D5-425B-90B6-4547325FC185}"/>
          </ac:picMkLst>
        </pc:picChg>
        <pc:picChg chg="mod">
          <ac:chgData name="De Marinis, Roberta V." userId="dc24b251-f01b-455d-bf89-e2be86f657a2" providerId="ADAL" clId="{2599F9E7-E9F1-4352-A1E0-11CB7179B88E}" dt="2022-07-08T09:05:18.740" v="2870" actId="164"/>
          <ac:picMkLst>
            <pc:docMk/>
            <pc:sldMk cId="3725313472" sldId="2146847098"/>
            <ac:picMk id="134" creationId="{8E444B31-DA56-411C-82B6-BCA04A3D7465}"/>
          </ac:picMkLst>
        </pc:picChg>
        <pc:picChg chg="mod">
          <ac:chgData name="De Marinis, Roberta V." userId="dc24b251-f01b-455d-bf89-e2be86f657a2" providerId="ADAL" clId="{2599F9E7-E9F1-4352-A1E0-11CB7179B88E}" dt="2022-07-08T09:05:18.740" v="2870" actId="164"/>
          <ac:picMkLst>
            <pc:docMk/>
            <pc:sldMk cId="3725313472" sldId="2146847098"/>
            <ac:picMk id="136" creationId="{183FE7EC-42CA-497B-AFC1-FAEC60D2B073}"/>
          </ac:picMkLst>
        </pc:picChg>
        <pc:picChg chg="mod">
          <ac:chgData name="De Marinis, Roberta V." userId="dc24b251-f01b-455d-bf89-e2be86f657a2" providerId="ADAL" clId="{2599F9E7-E9F1-4352-A1E0-11CB7179B88E}" dt="2022-07-08T09:05:18.740" v="2870" actId="164"/>
          <ac:picMkLst>
            <pc:docMk/>
            <pc:sldMk cId="3725313472" sldId="2146847098"/>
            <ac:picMk id="137" creationId="{D6BB5B51-B3FF-4C78-9FE2-37A7C4F4A5B4}"/>
          </ac:picMkLst>
        </pc:picChg>
        <pc:picChg chg="mod">
          <ac:chgData name="De Marinis, Roberta V." userId="dc24b251-f01b-455d-bf89-e2be86f657a2" providerId="ADAL" clId="{2599F9E7-E9F1-4352-A1E0-11CB7179B88E}" dt="2022-07-08T09:05:18.740" v="2870" actId="164"/>
          <ac:picMkLst>
            <pc:docMk/>
            <pc:sldMk cId="3725313472" sldId="2146847098"/>
            <ac:picMk id="138" creationId="{ABE6B02C-4687-4FDA-9B3A-A83EE15ECC06}"/>
          </ac:picMkLst>
        </pc:picChg>
        <pc:picChg chg="mod">
          <ac:chgData name="De Marinis, Roberta V." userId="dc24b251-f01b-455d-bf89-e2be86f657a2" providerId="ADAL" clId="{2599F9E7-E9F1-4352-A1E0-11CB7179B88E}" dt="2022-07-08T09:05:18.740" v="2870" actId="164"/>
          <ac:picMkLst>
            <pc:docMk/>
            <pc:sldMk cId="3725313472" sldId="2146847098"/>
            <ac:picMk id="139" creationId="{4DF8AF00-47D0-4176-830B-6796F4D584B6}"/>
          </ac:picMkLst>
        </pc:picChg>
        <pc:picChg chg="mod">
          <ac:chgData name="De Marinis, Roberta V." userId="dc24b251-f01b-455d-bf89-e2be86f657a2" providerId="ADAL" clId="{2599F9E7-E9F1-4352-A1E0-11CB7179B88E}" dt="2022-07-08T09:05:18.740" v="2870" actId="164"/>
          <ac:picMkLst>
            <pc:docMk/>
            <pc:sldMk cId="3725313472" sldId="2146847098"/>
            <ac:picMk id="142" creationId="{F6EBB15B-9ABE-4E6B-A86F-60F91E269656}"/>
          </ac:picMkLst>
        </pc:picChg>
        <pc:picChg chg="mod">
          <ac:chgData name="De Marinis, Roberta V." userId="dc24b251-f01b-455d-bf89-e2be86f657a2" providerId="ADAL" clId="{2599F9E7-E9F1-4352-A1E0-11CB7179B88E}" dt="2022-07-08T09:05:18.740" v="2870" actId="164"/>
          <ac:picMkLst>
            <pc:docMk/>
            <pc:sldMk cId="3725313472" sldId="2146847098"/>
            <ac:picMk id="143" creationId="{A9F6C5A5-BF5D-4FD0-B21F-852974B57CD1}"/>
          </ac:picMkLst>
        </pc:picChg>
        <pc:picChg chg="mod">
          <ac:chgData name="De Marinis, Roberta V." userId="dc24b251-f01b-455d-bf89-e2be86f657a2" providerId="ADAL" clId="{2599F9E7-E9F1-4352-A1E0-11CB7179B88E}" dt="2022-07-08T09:05:18.740" v="2870" actId="164"/>
          <ac:picMkLst>
            <pc:docMk/>
            <pc:sldMk cId="3725313472" sldId="2146847098"/>
            <ac:picMk id="153" creationId="{AA5AA101-C805-4595-A563-CF0FFCEAEF46}"/>
          </ac:picMkLst>
        </pc:picChg>
        <pc:picChg chg="mod">
          <ac:chgData name="De Marinis, Roberta V." userId="dc24b251-f01b-455d-bf89-e2be86f657a2" providerId="ADAL" clId="{2599F9E7-E9F1-4352-A1E0-11CB7179B88E}" dt="2022-07-08T09:05:18.740" v="2870" actId="164"/>
          <ac:picMkLst>
            <pc:docMk/>
            <pc:sldMk cId="3725313472" sldId="2146847098"/>
            <ac:picMk id="154" creationId="{1B6BA480-D78D-4C08-B467-714014381F93}"/>
          </ac:picMkLst>
        </pc:picChg>
        <pc:picChg chg="mod">
          <ac:chgData name="De Marinis, Roberta V." userId="dc24b251-f01b-455d-bf89-e2be86f657a2" providerId="ADAL" clId="{2599F9E7-E9F1-4352-A1E0-11CB7179B88E}" dt="2022-07-08T09:05:18.740" v="2870" actId="164"/>
          <ac:picMkLst>
            <pc:docMk/>
            <pc:sldMk cId="3725313472" sldId="2146847098"/>
            <ac:picMk id="155" creationId="{BBA8DF3C-8958-4D79-AF0A-228B8ECC01FD}"/>
          </ac:picMkLst>
        </pc:picChg>
        <pc:picChg chg="mod">
          <ac:chgData name="De Marinis, Roberta V." userId="dc24b251-f01b-455d-bf89-e2be86f657a2" providerId="ADAL" clId="{2599F9E7-E9F1-4352-A1E0-11CB7179B88E}" dt="2022-07-08T09:05:18.740" v="2870" actId="164"/>
          <ac:picMkLst>
            <pc:docMk/>
            <pc:sldMk cId="3725313472" sldId="2146847098"/>
            <ac:picMk id="156" creationId="{C0E70466-88A8-4D0B-9959-901229F35A66}"/>
          </ac:picMkLst>
        </pc:picChg>
        <pc:picChg chg="mod">
          <ac:chgData name="De Marinis, Roberta V." userId="dc24b251-f01b-455d-bf89-e2be86f657a2" providerId="ADAL" clId="{2599F9E7-E9F1-4352-A1E0-11CB7179B88E}" dt="2022-07-08T09:05:18.740" v="2870" actId="164"/>
          <ac:picMkLst>
            <pc:docMk/>
            <pc:sldMk cId="3725313472" sldId="2146847098"/>
            <ac:picMk id="159" creationId="{81DBAA6A-2D11-4161-AC43-1CC0B14BBC81}"/>
          </ac:picMkLst>
        </pc:picChg>
        <pc:picChg chg="mod">
          <ac:chgData name="De Marinis, Roberta V." userId="dc24b251-f01b-455d-bf89-e2be86f657a2" providerId="ADAL" clId="{2599F9E7-E9F1-4352-A1E0-11CB7179B88E}" dt="2022-07-08T09:05:18.740" v="2870" actId="164"/>
          <ac:picMkLst>
            <pc:docMk/>
            <pc:sldMk cId="3725313472" sldId="2146847098"/>
            <ac:picMk id="160" creationId="{D8357AC2-00CE-41AF-8127-A6F6DFFFF417}"/>
          </ac:picMkLst>
        </pc:picChg>
        <pc:picChg chg="mod">
          <ac:chgData name="De Marinis, Roberta V." userId="dc24b251-f01b-455d-bf89-e2be86f657a2" providerId="ADAL" clId="{2599F9E7-E9F1-4352-A1E0-11CB7179B88E}" dt="2022-07-08T09:05:18.740" v="2870" actId="164"/>
          <ac:picMkLst>
            <pc:docMk/>
            <pc:sldMk cId="3725313472" sldId="2146847098"/>
            <ac:picMk id="162" creationId="{63404236-21B0-4CB4-9416-7C579A39F07D}"/>
          </ac:picMkLst>
        </pc:picChg>
        <pc:picChg chg="mod">
          <ac:chgData name="De Marinis, Roberta V." userId="dc24b251-f01b-455d-bf89-e2be86f657a2" providerId="ADAL" clId="{2599F9E7-E9F1-4352-A1E0-11CB7179B88E}" dt="2022-07-08T09:05:18.740" v="2870" actId="164"/>
          <ac:picMkLst>
            <pc:docMk/>
            <pc:sldMk cId="3725313472" sldId="2146847098"/>
            <ac:picMk id="165" creationId="{DD62F8F7-5B6A-4E4C-8E07-01B51447355C}"/>
          </ac:picMkLst>
        </pc:picChg>
        <pc:picChg chg="mod">
          <ac:chgData name="De Marinis, Roberta V." userId="dc24b251-f01b-455d-bf89-e2be86f657a2" providerId="ADAL" clId="{2599F9E7-E9F1-4352-A1E0-11CB7179B88E}" dt="2022-07-08T09:05:18.740" v="2870" actId="164"/>
          <ac:picMkLst>
            <pc:docMk/>
            <pc:sldMk cId="3725313472" sldId="2146847098"/>
            <ac:picMk id="166" creationId="{69C49E4A-9E0E-49D7-955C-36882F30D6A2}"/>
          </ac:picMkLst>
        </pc:picChg>
        <pc:picChg chg="mod">
          <ac:chgData name="De Marinis, Roberta V." userId="dc24b251-f01b-455d-bf89-e2be86f657a2" providerId="ADAL" clId="{2599F9E7-E9F1-4352-A1E0-11CB7179B88E}" dt="2022-07-08T09:05:18.740" v="2870" actId="164"/>
          <ac:picMkLst>
            <pc:docMk/>
            <pc:sldMk cId="3725313472" sldId="2146847098"/>
            <ac:picMk id="167" creationId="{68327FDE-086C-4F44-A2E3-ABE9CD3AA675}"/>
          </ac:picMkLst>
        </pc:picChg>
        <pc:cxnChg chg="mod">
          <ac:chgData name="De Marinis, Roberta V." userId="dc24b251-f01b-455d-bf89-e2be86f657a2" providerId="ADAL" clId="{2599F9E7-E9F1-4352-A1E0-11CB7179B88E}" dt="2022-07-08T09:05:18.740" v="2870" actId="164"/>
          <ac:cxnSpMkLst>
            <pc:docMk/>
            <pc:sldMk cId="3725313472" sldId="2146847098"/>
            <ac:cxnSpMk id="76" creationId="{A40779B2-22AF-487D-82A7-DE1D3A0C6A05}"/>
          </ac:cxnSpMkLst>
        </pc:cxnChg>
        <pc:cxnChg chg="mod">
          <ac:chgData name="De Marinis, Roberta V." userId="dc24b251-f01b-455d-bf89-e2be86f657a2" providerId="ADAL" clId="{2599F9E7-E9F1-4352-A1E0-11CB7179B88E}" dt="2022-07-08T09:05:18.740" v="2870" actId="164"/>
          <ac:cxnSpMkLst>
            <pc:docMk/>
            <pc:sldMk cId="3725313472" sldId="2146847098"/>
            <ac:cxnSpMk id="80" creationId="{5F0EDB2B-FE07-4EB2-8EAE-075925091A7D}"/>
          </ac:cxnSpMkLst>
        </pc:cxnChg>
        <pc:cxnChg chg="mod">
          <ac:chgData name="De Marinis, Roberta V." userId="dc24b251-f01b-455d-bf89-e2be86f657a2" providerId="ADAL" clId="{2599F9E7-E9F1-4352-A1E0-11CB7179B88E}" dt="2022-07-08T09:05:18.740" v="2870" actId="164"/>
          <ac:cxnSpMkLst>
            <pc:docMk/>
            <pc:sldMk cId="3725313472" sldId="2146847098"/>
            <ac:cxnSpMk id="97" creationId="{49367A2D-37E3-4C3D-8A8A-1996529EA443}"/>
          </ac:cxnSpMkLst>
        </pc:cxnChg>
        <pc:cxnChg chg="mod">
          <ac:chgData name="De Marinis, Roberta V." userId="dc24b251-f01b-455d-bf89-e2be86f657a2" providerId="ADAL" clId="{2599F9E7-E9F1-4352-A1E0-11CB7179B88E}" dt="2022-07-08T09:05:18.740" v="2870" actId="164"/>
          <ac:cxnSpMkLst>
            <pc:docMk/>
            <pc:sldMk cId="3725313472" sldId="2146847098"/>
            <ac:cxnSpMk id="98" creationId="{2794774F-2A61-4761-89A7-78846966D11F}"/>
          </ac:cxnSpMkLst>
        </pc:cxnChg>
        <pc:cxnChg chg="mod">
          <ac:chgData name="De Marinis, Roberta V." userId="dc24b251-f01b-455d-bf89-e2be86f657a2" providerId="ADAL" clId="{2599F9E7-E9F1-4352-A1E0-11CB7179B88E}" dt="2022-07-08T09:05:18.740" v="2870" actId="164"/>
          <ac:cxnSpMkLst>
            <pc:docMk/>
            <pc:sldMk cId="3725313472" sldId="2146847098"/>
            <ac:cxnSpMk id="99" creationId="{296C9407-350E-4E35-83EB-AEC68704F0F0}"/>
          </ac:cxnSpMkLst>
        </pc:cxnChg>
        <pc:cxnChg chg="mod">
          <ac:chgData name="De Marinis, Roberta V." userId="dc24b251-f01b-455d-bf89-e2be86f657a2" providerId="ADAL" clId="{2599F9E7-E9F1-4352-A1E0-11CB7179B88E}" dt="2022-07-08T09:05:18.740" v="2870" actId="164"/>
          <ac:cxnSpMkLst>
            <pc:docMk/>
            <pc:sldMk cId="3725313472" sldId="2146847098"/>
            <ac:cxnSpMk id="100" creationId="{529B10AD-A4C1-4C2E-B242-F886196C98C4}"/>
          </ac:cxnSpMkLst>
        </pc:cxnChg>
        <pc:cxnChg chg="mod">
          <ac:chgData name="De Marinis, Roberta V." userId="dc24b251-f01b-455d-bf89-e2be86f657a2" providerId="ADAL" clId="{2599F9E7-E9F1-4352-A1E0-11CB7179B88E}" dt="2022-07-08T09:05:18.740" v="2870" actId="164"/>
          <ac:cxnSpMkLst>
            <pc:docMk/>
            <pc:sldMk cId="3725313472" sldId="2146847098"/>
            <ac:cxnSpMk id="101" creationId="{EA5823C8-F90F-4D6D-9174-00CE3D76BC58}"/>
          </ac:cxnSpMkLst>
        </pc:cxnChg>
        <pc:cxnChg chg="mod">
          <ac:chgData name="De Marinis, Roberta V." userId="dc24b251-f01b-455d-bf89-e2be86f657a2" providerId="ADAL" clId="{2599F9E7-E9F1-4352-A1E0-11CB7179B88E}" dt="2022-07-08T09:05:18.740" v="2870" actId="164"/>
          <ac:cxnSpMkLst>
            <pc:docMk/>
            <pc:sldMk cId="3725313472" sldId="2146847098"/>
            <ac:cxnSpMk id="103" creationId="{36C2B249-7BA1-4385-883C-749E6A3E52AC}"/>
          </ac:cxnSpMkLst>
        </pc:cxnChg>
        <pc:cxnChg chg="mod">
          <ac:chgData name="De Marinis, Roberta V." userId="dc24b251-f01b-455d-bf89-e2be86f657a2" providerId="ADAL" clId="{2599F9E7-E9F1-4352-A1E0-11CB7179B88E}" dt="2022-07-08T09:05:18.740" v="2870" actId="164"/>
          <ac:cxnSpMkLst>
            <pc:docMk/>
            <pc:sldMk cId="3725313472" sldId="2146847098"/>
            <ac:cxnSpMk id="104" creationId="{15F2A875-B6AF-42A5-A679-500F9FA49552}"/>
          </ac:cxnSpMkLst>
        </pc:cxnChg>
        <pc:cxnChg chg="mod">
          <ac:chgData name="De Marinis, Roberta V." userId="dc24b251-f01b-455d-bf89-e2be86f657a2" providerId="ADAL" clId="{2599F9E7-E9F1-4352-A1E0-11CB7179B88E}" dt="2022-07-08T09:05:18.740" v="2870" actId="164"/>
          <ac:cxnSpMkLst>
            <pc:docMk/>
            <pc:sldMk cId="3725313472" sldId="2146847098"/>
            <ac:cxnSpMk id="106" creationId="{1AFF927E-DFFA-44DB-B18A-7B22D66F1E27}"/>
          </ac:cxnSpMkLst>
        </pc:cxnChg>
        <pc:cxnChg chg="mod">
          <ac:chgData name="De Marinis, Roberta V." userId="dc24b251-f01b-455d-bf89-e2be86f657a2" providerId="ADAL" clId="{2599F9E7-E9F1-4352-A1E0-11CB7179B88E}" dt="2022-07-08T09:05:18.740" v="2870" actId="164"/>
          <ac:cxnSpMkLst>
            <pc:docMk/>
            <pc:sldMk cId="3725313472" sldId="2146847098"/>
            <ac:cxnSpMk id="107" creationId="{653D64C2-2A13-41A8-9742-BD5730FD3D94}"/>
          </ac:cxnSpMkLst>
        </pc:cxnChg>
        <pc:cxnChg chg="mod">
          <ac:chgData name="De Marinis, Roberta V." userId="dc24b251-f01b-455d-bf89-e2be86f657a2" providerId="ADAL" clId="{2599F9E7-E9F1-4352-A1E0-11CB7179B88E}" dt="2022-07-08T09:05:18.740" v="2870" actId="164"/>
          <ac:cxnSpMkLst>
            <pc:docMk/>
            <pc:sldMk cId="3725313472" sldId="2146847098"/>
            <ac:cxnSpMk id="108" creationId="{12F605A5-B214-4E62-AB92-F77321748995}"/>
          </ac:cxnSpMkLst>
        </pc:cxnChg>
        <pc:cxnChg chg="mod">
          <ac:chgData name="De Marinis, Roberta V." userId="dc24b251-f01b-455d-bf89-e2be86f657a2" providerId="ADAL" clId="{2599F9E7-E9F1-4352-A1E0-11CB7179B88E}" dt="2022-07-08T09:05:18.740" v="2870" actId="164"/>
          <ac:cxnSpMkLst>
            <pc:docMk/>
            <pc:sldMk cId="3725313472" sldId="2146847098"/>
            <ac:cxnSpMk id="110" creationId="{36296F26-920E-49BB-949A-A1A72E3946CB}"/>
          </ac:cxnSpMkLst>
        </pc:cxnChg>
        <pc:cxnChg chg="mod">
          <ac:chgData name="De Marinis, Roberta V." userId="dc24b251-f01b-455d-bf89-e2be86f657a2" providerId="ADAL" clId="{2599F9E7-E9F1-4352-A1E0-11CB7179B88E}" dt="2022-07-08T09:05:18.740" v="2870" actId="164"/>
          <ac:cxnSpMkLst>
            <pc:docMk/>
            <pc:sldMk cId="3725313472" sldId="2146847098"/>
            <ac:cxnSpMk id="111" creationId="{DF48B68F-F5BC-4474-9D70-0A07C251FD48}"/>
          </ac:cxnSpMkLst>
        </pc:cxnChg>
        <pc:cxnChg chg="mod">
          <ac:chgData name="De Marinis, Roberta V." userId="dc24b251-f01b-455d-bf89-e2be86f657a2" providerId="ADAL" clId="{2599F9E7-E9F1-4352-A1E0-11CB7179B88E}" dt="2022-07-08T09:05:18.740" v="2870" actId="164"/>
          <ac:cxnSpMkLst>
            <pc:docMk/>
            <pc:sldMk cId="3725313472" sldId="2146847098"/>
            <ac:cxnSpMk id="112" creationId="{05CB69D4-C807-4248-B0E2-BFD00BAC17A4}"/>
          </ac:cxnSpMkLst>
        </pc:cxnChg>
        <pc:cxnChg chg="mod">
          <ac:chgData name="De Marinis, Roberta V." userId="dc24b251-f01b-455d-bf89-e2be86f657a2" providerId="ADAL" clId="{2599F9E7-E9F1-4352-A1E0-11CB7179B88E}" dt="2022-07-08T09:05:18.740" v="2870" actId="164"/>
          <ac:cxnSpMkLst>
            <pc:docMk/>
            <pc:sldMk cId="3725313472" sldId="2146847098"/>
            <ac:cxnSpMk id="116" creationId="{717A0977-903E-417B-A326-391B2654D3C8}"/>
          </ac:cxnSpMkLst>
        </pc:cxnChg>
      </pc:sldChg>
      <pc:sldChg chg="modSp mod">
        <pc:chgData name="De Marinis, Roberta V." userId="dc24b251-f01b-455d-bf89-e2be86f657a2" providerId="ADAL" clId="{2599F9E7-E9F1-4352-A1E0-11CB7179B88E}" dt="2022-07-08T08:59:09.488" v="2822" actId="1076"/>
        <pc:sldMkLst>
          <pc:docMk/>
          <pc:sldMk cId="3174634829" sldId="2146847102"/>
        </pc:sldMkLst>
        <pc:grpChg chg="mod">
          <ac:chgData name="De Marinis, Roberta V." userId="dc24b251-f01b-455d-bf89-e2be86f657a2" providerId="ADAL" clId="{2599F9E7-E9F1-4352-A1E0-11CB7179B88E}" dt="2022-07-08T08:59:09.488" v="2822" actId="1076"/>
          <ac:grpSpMkLst>
            <pc:docMk/>
            <pc:sldMk cId="3174634829" sldId="2146847102"/>
            <ac:grpSpMk id="57" creationId="{5E458209-2D0B-4734-A6E9-F754AC80E9AB}"/>
          </ac:grpSpMkLst>
        </pc:grpChg>
        <pc:picChg chg="mod">
          <ac:chgData name="De Marinis, Roberta V." userId="dc24b251-f01b-455d-bf89-e2be86f657a2" providerId="ADAL" clId="{2599F9E7-E9F1-4352-A1E0-11CB7179B88E}" dt="2022-07-08T08:59:09.038" v="2821" actId="1076"/>
          <ac:picMkLst>
            <pc:docMk/>
            <pc:sldMk cId="3174634829" sldId="2146847102"/>
            <ac:picMk id="59" creationId="{B63D59FB-E862-4B79-80D5-9B20BC69D25F}"/>
          </ac:picMkLst>
        </pc:picChg>
      </pc:sldChg>
      <pc:sldChg chg="addSp modSp">
        <pc:chgData name="De Marinis, Roberta V." userId="dc24b251-f01b-455d-bf89-e2be86f657a2" providerId="ADAL" clId="{2599F9E7-E9F1-4352-A1E0-11CB7179B88E}" dt="2022-07-08T09:00:02.886" v="2826" actId="164"/>
        <pc:sldMkLst>
          <pc:docMk/>
          <pc:sldMk cId="1855258536" sldId="2146847120"/>
        </pc:sldMkLst>
        <pc:spChg chg="mod">
          <ac:chgData name="De Marinis, Roberta V." userId="dc24b251-f01b-455d-bf89-e2be86f657a2" providerId="ADAL" clId="{2599F9E7-E9F1-4352-A1E0-11CB7179B88E}" dt="2022-07-08T09:00:02.886" v="2826" actId="164"/>
          <ac:spMkLst>
            <pc:docMk/>
            <pc:sldMk cId="1855258536" sldId="2146847120"/>
            <ac:spMk id="95" creationId="{2E41C4EC-C2F0-4CAB-8E05-ACA07CA69F0C}"/>
          </ac:spMkLst>
        </pc:spChg>
        <pc:spChg chg="mod">
          <ac:chgData name="De Marinis, Roberta V." userId="dc24b251-f01b-455d-bf89-e2be86f657a2" providerId="ADAL" clId="{2599F9E7-E9F1-4352-A1E0-11CB7179B88E}" dt="2022-07-08T09:00:02.886" v="2826" actId="164"/>
          <ac:spMkLst>
            <pc:docMk/>
            <pc:sldMk cId="1855258536" sldId="2146847120"/>
            <ac:spMk id="444" creationId="{7E221719-E328-7F3E-0B63-86F945A4D7EE}"/>
          </ac:spMkLst>
        </pc:spChg>
        <pc:grpChg chg="add mod">
          <ac:chgData name="De Marinis, Roberta V." userId="dc24b251-f01b-455d-bf89-e2be86f657a2" providerId="ADAL" clId="{2599F9E7-E9F1-4352-A1E0-11CB7179B88E}" dt="2022-07-08T09:00:02.886" v="2826" actId="164"/>
          <ac:grpSpMkLst>
            <pc:docMk/>
            <pc:sldMk cId="1855258536" sldId="2146847120"/>
            <ac:grpSpMk id="2" creationId="{00CB58AE-6925-37C8-00B0-6123CE5640D4}"/>
          </ac:grpSpMkLst>
        </pc:grpChg>
        <pc:grpChg chg="mod">
          <ac:chgData name="De Marinis, Roberta V." userId="dc24b251-f01b-455d-bf89-e2be86f657a2" providerId="ADAL" clId="{2599F9E7-E9F1-4352-A1E0-11CB7179B88E}" dt="2022-07-08T09:00:02.886" v="2826" actId="164"/>
          <ac:grpSpMkLst>
            <pc:docMk/>
            <pc:sldMk cId="1855258536" sldId="2146847120"/>
            <ac:grpSpMk id="369" creationId="{E6185B54-2603-E94B-A692-D34B4E0DE26D}"/>
          </ac:grpSpMkLst>
        </pc:grpChg>
        <pc:picChg chg="mod">
          <ac:chgData name="De Marinis, Roberta V." userId="dc24b251-f01b-455d-bf89-e2be86f657a2" providerId="ADAL" clId="{2599F9E7-E9F1-4352-A1E0-11CB7179B88E}" dt="2022-07-08T09:00:02.886" v="2826" actId="164"/>
          <ac:picMkLst>
            <pc:docMk/>
            <pc:sldMk cId="1855258536" sldId="2146847120"/>
            <ac:picMk id="5" creationId="{2AF6A28D-7812-41EB-B268-5AC1C1559FB9}"/>
          </ac:picMkLst>
        </pc:picChg>
        <pc:picChg chg="mod">
          <ac:chgData name="De Marinis, Roberta V." userId="dc24b251-f01b-455d-bf89-e2be86f657a2" providerId="ADAL" clId="{2599F9E7-E9F1-4352-A1E0-11CB7179B88E}" dt="2022-07-08T09:00:02.886" v="2826" actId="164"/>
          <ac:picMkLst>
            <pc:docMk/>
            <pc:sldMk cId="1855258536" sldId="2146847120"/>
            <ac:picMk id="96" creationId="{DE2A1076-E6A5-44AD-B8D5-43722E415445}"/>
          </ac:picMkLst>
        </pc:picChg>
        <pc:picChg chg="mod">
          <ac:chgData name="De Marinis, Roberta V." userId="dc24b251-f01b-455d-bf89-e2be86f657a2" providerId="ADAL" clId="{2599F9E7-E9F1-4352-A1E0-11CB7179B88E}" dt="2022-07-08T09:00:02.886" v="2826" actId="164"/>
          <ac:picMkLst>
            <pc:docMk/>
            <pc:sldMk cId="1855258536" sldId="2146847120"/>
            <ac:picMk id="339" creationId="{102F223E-CBBC-49E4-86FF-A19B25E1C5B5}"/>
          </ac:picMkLst>
        </pc:picChg>
        <pc:picChg chg="mod">
          <ac:chgData name="De Marinis, Roberta V." userId="dc24b251-f01b-455d-bf89-e2be86f657a2" providerId="ADAL" clId="{2599F9E7-E9F1-4352-A1E0-11CB7179B88E}" dt="2022-07-08T09:00:02.886" v="2826" actId="164"/>
          <ac:picMkLst>
            <pc:docMk/>
            <pc:sldMk cId="1855258536" sldId="2146847120"/>
            <ac:picMk id="445" creationId="{54331B7A-7DC6-DAD2-9DC6-BB4A48692824}"/>
          </ac:picMkLst>
        </pc:picChg>
        <pc:picChg chg="mod">
          <ac:chgData name="De Marinis, Roberta V." userId="dc24b251-f01b-455d-bf89-e2be86f657a2" providerId="ADAL" clId="{2599F9E7-E9F1-4352-A1E0-11CB7179B88E}" dt="2022-07-08T09:00:02.886" v="2826" actId="164"/>
          <ac:picMkLst>
            <pc:docMk/>
            <pc:sldMk cId="1855258536" sldId="2146847120"/>
            <ac:picMk id="446" creationId="{89AC4DCD-E681-11F4-13C0-3B5B0D03938B}"/>
          </ac:picMkLst>
        </pc:picChg>
        <pc:picChg chg="mod">
          <ac:chgData name="De Marinis, Roberta V." userId="dc24b251-f01b-455d-bf89-e2be86f657a2" providerId="ADAL" clId="{2599F9E7-E9F1-4352-A1E0-11CB7179B88E}" dt="2022-07-08T09:00:02.886" v="2826" actId="164"/>
          <ac:picMkLst>
            <pc:docMk/>
            <pc:sldMk cId="1855258536" sldId="2146847120"/>
            <ac:picMk id="447" creationId="{57ED04DD-B71F-4B0B-3F24-91E45F7B047B}"/>
          </ac:picMkLst>
        </pc:picChg>
        <pc:picChg chg="mod">
          <ac:chgData name="De Marinis, Roberta V." userId="dc24b251-f01b-455d-bf89-e2be86f657a2" providerId="ADAL" clId="{2599F9E7-E9F1-4352-A1E0-11CB7179B88E}" dt="2022-07-08T09:00:02.886" v="2826" actId="164"/>
          <ac:picMkLst>
            <pc:docMk/>
            <pc:sldMk cId="1855258536" sldId="2146847120"/>
            <ac:picMk id="448" creationId="{90B54A41-19DA-E252-B8E1-4964ECC78D35}"/>
          </ac:picMkLst>
        </pc:picChg>
        <pc:picChg chg="mod">
          <ac:chgData name="De Marinis, Roberta V." userId="dc24b251-f01b-455d-bf89-e2be86f657a2" providerId="ADAL" clId="{2599F9E7-E9F1-4352-A1E0-11CB7179B88E}" dt="2022-07-08T09:00:02.886" v="2826" actId="164"/>
          <ac:picMkLst>
            <pc:docMk/>
            <pc:sldMk cId="1855258536" sldId="2146847120"/>
            <ac:picMk id="449" creationId="{9B6CC986-E6C9-2402-2EEF-47C505D0DD19}"/>
          </ac:picMkLst>
        </pc:picChg>
      </pc:sldChg>
      <pc:sldChg chg="addSp modSp modAnim">
        <pc:chgData name="De Marinis, Roberta V." userId="dc24b251-f01b-455d-bf89-e2be86f657a2" providerId="ADAL" clId="{2599F9E7-E9F1-4352-A1E0-11CB7179B88E}" dt="2022-07-08T09:02:21.848" v="2853" actId="164"/>
        <pc:sldMkLst>
          <pc:docMk/>
          <pc:sldMk cId="1147333801" sldId="2146847124"/>
        </pc:sldMkLst>
        <pc:spChg chg="mod">
          <ac:chgData name="De Marinis, Roberta V." userId="dc24b251-f01b-455d-bf89-e2be86f657a2" providerId="ADAL" clId="{2599F9E7-E9F1-4352-A1E0-11CB7179B88E}" dt="2022-07-08T09:02:21.848" v="2853" actId="164"/>
          <ac:spMkLst>
            <pc:docMk/>
            <pc:sldMk cId="1147333801" sldId="2146847124"/>
            <ac:spMk id="63" creationId="{F8D4FE64-EF4A-48B5-B483-2DEBC54FE6C4}"/>
          </ac:spMkLst>
        </pc:spChg>
        <pc:spChg chg="mod">
          <ac:chgData name="De Marinis, Roberta V." userId="dc24b251-f01b-455d-bf89-e2be86f657a2" providerId="ADAL" clId="{2599F9E7-E9F1-4352-A1E0-11CB7179B88E}" dt="2022-07-08T09:02:21.848" v="2853" actId="164"/>
          <ac:spMkLst>
            <pc:docMk/>
            <pc:sldMk cId="1147333801" sldId="2146847124"/>
            <ac:spMk id="64" creationId="{47CDCCA6-2FBD-4C5B-853D-D61EFAFE9881}"/>
          </ac:spMkLst>
        </pc:spChg>
        <pc:spChg chg="mod">
          <ac:chgData name="De Marinis, Roberta V." userId="dc24b251-f01b-455d-bf89-e2be86f657a2" providerId="ADAL" clId="{2599F9E7-E9F1-4352-A1E0-11CB7179B88E}" dt="2022-07-08T09:02:21.848" v="2853" actId="164"/>
          <ac:spMkLst>
            <pc:docMk/>
            <pc:sldMk cId="1147333801" sldId="2146847124"/>
            <ac:spMk id="65" creationId="{5B3EFB77-0B32-42E8-BFD9-210943816F21}"/>
          </ac:spMkLst>
        </pc:spChg>
        <pc:spChg chg="mod">
          <ac:chgData name="De Marinis, Roberta V." userId="dc24b251-f01b-455d-bf89-e2be86f657a2" providerId="ADAL" clId="{2599F9E7-E9F1-4352-A1E0-11CB7179B88E}" dt="2022-07-08T09:02:21.848" v="2853" actId="164"/>
          <ac:spMkLst>
            <pc:docMk/>
            <pc:sldMk cId="1147333801" sldId="2146847124"/>
            <ac:spMk id="71" creationId="{2EC310E9-6B94-42FE-A46E-1F4871D95801}"/>
          </ac:spMkLst>
        </pc:spChg>
        <pc:spChg chg="mod">
          <ac:chgData name="De Marinis, Roberta V." userId="dc24b251-f01b-455d-bf89-e2be86f657a2" providerId="ADAL" clId="{2599F9E7-E9F1-4352-A1E0-11CB7179B88E}" dt="2022-07-08T09:02:21.848" v="2853" actId="164"/>
          <ac:spMkLst>
            <pc:docMk/>
            <pc:sldMk cId="1147333801" sldId="2146847124"/>
            <ac:spMk id="73" creationId="{0381DA11-CCB9-4CFA-B646-8B0EB75DC769}"/>
          </ac:spMkLst>
        </pc:spChg>
        <pc:spChg chg="mod">
          <ac:chgData name="De Marinis, Roberta V." userId="dc24b251-f01b-455d-bf89-e2be86f657a2" providerId="ADAL" clId="{2599F9E7-E9F1-4352-A1E0-11CB7179B88E}" dt="2022-07-08T09:02:21.848" v="2853" actId="164"/>
          <ac:spMkLst>
            <pc:docMk/>
            <pc:sldMk cId="1147333801" sldId="2146847124"/>
            <ac:spMk id="74" creationId="{33F60441-CFE1-4BDA-8B14-F906DD778E14}"/>
          </ac:spMkLst>
        </pc:spChg>
        <pc:spChg chg="mod">
          <ac:chgData name="De Marinis, Roberta V." userId="dc24b251-f01b-455d-bf89-e2be86f657a2" providerId="ADAL" clId="{2599F9E7-E9F1-4352-A1E0-11CB7179B88E}" dt="2022-07-08T09:02:21.848" v="2853" actId="164"/>
          <ac:spMkLst>
            <pc:docMk/>
            <pc:sldMk cId="1147333801" sldId="2146847124"/>
            <ac:spMk id="75" creationId="{B762F4F4-2D71-4271-981D-57380464464A}"/>
          </ac:spMkLst>
        </pc:spChg>
        <pc:spChg chg="mod">
          <ac:chgData name="De Marinis, Roberta V." userId="dc24b251-f01b-455d-bf89-e2be86f657a2" providerId="ADAL" clId="{2599F9E7-E9F1-4352-A1E0-11CB7179B88E}" dt="2022-07-08T09:02:21.848" v="2853" actId="164"/>
          <ac:spMkLst>
            <pc:docMk/>
            <pc:sldMk cId="1147333801" sldId="2146847124"/>
            <ac:spMk id="76" creationId="{73C5CD61-85F7-4D10-AB5E-802B0D0FD85E}"/>
          </ac:spMkLst>
        </pc:spChg>
        <pc:spChg chg="mod">
          <ac:chgData name="De Marinis, Roberta V." userId="dc24b251-f01b-455d-bf89-e2be86f657a2" providerId="ADAL" clId="{2599F9E7-E9F1-4352-A1E0-11CB7179B88E}" dt="2022-07-08T09:02:21.848" v="2853" actId="164"/>
          <ac:spMkLst>
            <pc:docMk/>
            <pc:sldMk cId="1147333801" sldId="2146847124"/>
            <ac:spMk id="77" creationId="{7B566A90-29A9-49F3-A2BC-66ECA1CF39B6}"/>
          </ac:spMkLst>
        </pc:spChg>
        <pc:grpChg chg="add mod">
          <ac:chgData name="De Marinis, Roberta V." userId="dc24b251-f01b-455d-bf89-e2be86f657a2" providerId="ADAL" clId="{2599F9E7-E9F1-4352-A1E0-11CB7179B88E}" dt="2022-07-08T09:02:21.848" v="2853" actId="164"/>
          <ac:grpSpMkLst>
            <pc:docMk/>
            <pc:sldMk cId="1147333801" sldId="2146847124"/>
            <ac:grpSpMk id="2" creationId="{B998DD1A-80A2-7F04-BB2E-A18BB54624E0}"/>
          </ac:grpSpMkLst>
        </pc:grpChg>
        <pc:grpChg chg="mod">
          <ac:chgData name="De Marinis, Roberta V." userId="dc24b251-f01b-455d-bf89-e2be86f657a2" providerId="ADAL" clId="{2599F9E7-E9F1-4352-A1E0-11CB7179B88E}" dt="2022-07-08T09:02:21.848" v="2853" actId="164"/>
          <ac:grpSpMkLst>
            <pc:docMk/>
            <pc:sldMk cId="1147333801" sldId="2146847124"/>
            <ac:grpSpMk id="4" creationId="{44669F59-16A7-4D1B-994B-4F1E47A35F8E}"/>
          </ac:grpSpMkLst>
        </pc:grpChg>
        <pc:picChg chg="mod">
          <ac:chgData name="De Marinis, Roberta V." userId="dc24b251-f01b-455d-bf89-e2be86f657a2" providerId="ADAL" clId="{2599F9E7-E9F1-4352-A1E0-11CB7179B88E}" dt="2022-07-08T09:02:21.848" v="2853" actId="164"/>
          <ac:picMkLst>
            <pc:docMk/>
            <pc:sldMk cId="1147333801" sldId="2146847124"/>
            <ac:picMk id="22" creationId="{13E56A20-323B-481A-A7EC-7972A7A570A2}"/>
          </ac:picMkLst>
        </pc:picChg>
        <pc:picChg chg="mod">
          <ac:chgData name="De Marinis, Roberta V." userId="dc24b251-f01b-455d-bf89-e2be86f657a2" providerId="ADAL" clId="{2599F9E7-E9F1-4352-A1E0-11CB7179B88E}" dt="2022-07-08T09:02:21.848" v="2853" actId="164"/>
          <ac:picMkLst>
            <pc:docMk/>
            <pc:sldMk cId="1147333801" sldId="2146847124"/>
            <ac:picMk id="26" creationId="{F97FC7FD-D54F-4D1A-BCC6-92C46F6E08D2}"/>
          </ac:picMkLst>
        </pc:picChg>
        <pc:picChg chg="mod">
          <ac:chgData name="De Marinis, Roberta V." userId="dc24b251-f01b-455d-bf89-e2be86f657a2" providerId="ADAL" clId="{2599F9E7-E9F1-4352-A1E0-11CB7179B88E}" dt="2022-07-08T09:02:21.848" v="2853" actId="164"/>
          <ac:picMkLst>
            <pc:docMk/>
            <pc:sldMk cId="1147333801" sldId="2146847124"/>
            <ac:picMk id="70" creationId="{341E4F20-6973-424E-9ECB-F70D356A44E3}"/>
          </ac:picMkLst>
        </pc:picChg>
        <pc:picChg chg="mod">
          <ac:chgData name="De Marinis, Roberta V." userId="dc24b251-f01b-455d-bf89-e2be86f657a2" providerId="ADAL" clId="{2599F9E7-E9F1-4352-A1E0-11CB7179B88E}" dt="2022-07-08T09:02:21.848" v="2853" actId="164"/>
          <ac:picMkLst>
            <pc:docMk/>
            <pc:sldMk cId="1147333801" sldId="2146847124"/>
            <ac:picMk id="78" creationId="{34860304-FE38-4E7A-ABDA-C139BAFB0BB6}"/>
          </ac:picMkLst>
        </pc:picChg>
        <pc:picChg chg="mod">
          <ac:chgData name="De Marinis, Roberta V." userId="dc24b251-f01b-455d-bf89-e2be86f657a2" providerId="ADAL" clId="{2599F9E7-E9F1-4352-A1E0-11CB7179B88E}" dt="2022-07-08T09:02:21.848" v="2853" actId="164"/>
          <ac:picMkLst>
            <pc:docMk/>
            <pc:sldMk cId="1147333801" sldId="2146847124"/>
            <ac:picMk id="79" creationId="{368C57D0-A0C5-47F4-9949-F74E576692C3}"/>
          </ac:picMkLst>
        </pc:picChg>
        <pc:picChg chg="mod">
          <ac:chgData name="De Marinis, Roberta V." userId="dc24b251-f01b-455d-bf89-e2be86f657a2" providerId="ADAL" clId="{2599F9E7-E9F1-4352-A1E0-11CB7179B88E}" dt="2022-07-08T09:02:21.848" v="2853" actId="164"/>
          <ac:picMkLst>
            <pc:docMk/>
            <pc:sldMk cId="1147333801" sldId="2146847124"/>
            <ac:picMk id="80" creationId="{A024046E-81BB-4FB8-9AA8-437210D8182E}"/>
          </ac:picMkLst>
        </pc:picChg>
        <pc:picChg chg="mod">
          <ac:chgData name="De Marinis, Roberta V." userId="dc24b251-f01b-455d-bf89-e2be86f657a2" providerId="ADAL" clId="{2599F9E7-E9F1-4352-A1E0-11CB7179B88E}" dt="2022-07-08T09:02:21.848" v="2853" actId="164"/>
          <ac:picMkLst>
            <pc:docMk/>
            <pc:sldMk cId="1147333801" sldId="2146847124"/>
            <ac:picMk id="81" creationId="{A6C43E25-C969-479F-A842-956338C5757D}"/>
          </ac:picMkLst>
        </pc:picChg>
        <pc:picChg chg="mod">
          <ac:chgData name="De Marinis, Roberta V." userId="dc24b251-f01b-455d-bf89-e2be86f657a2" providerId="ADAL" clId="{2599F9E7-E9F1-4352-A1E0-11CB7179B88E}" dt="2022-07-08T09:02:21.848" v="2853" actId="164"/>
          <ac:picMkLst>
            <pc:docMk/>
            <pc:sldMk cId="1147333801" sldId="2146847124"/>
            <ac:picMk id="82" creationId="{A62FBD08-FA3D-4E6E-BC2B-EC810EFFB149}"/>
          </ac:picMkLst>
        </pc:picChg>
        <pc:picChg chg="mod">
          <ac:chgData name="De Marinis, Roberta V." userId="dc24b251-f01b-455d-bf89-e2be86f657a2" providerId="ADAL" clId="{2599F9E7-E9F1-4352-A1E0-11CB7179B88E}" dt="2022-07-08T09:02:21.848" v="2853" actId="164"/>
          <ac:picMkLst>
            <pc:docMk/>
            <pc:sldMk cId="1147333801" sldId="2146847124"/>
            <ac:picMk id="83" creationId="{F53934A9-4746-472B-8B75-60B607D4388C}"/>
          </ac:picMkLst>
        </pc:picChg>
        <pc:picChg chg="mod">
          <ac:chgData name="De Marinis, Roberta V." userId="dc24b251-f01b-455d-bf89-e2be86f657a2" providerId="ADAL" clId="{2599F9E7-E9F1-4352-A1E0-11CB7179B88E}" dt="2022-07-08T09:02:21.848" v="2853" actId="164"/>
          <ac:picMkLst>
            <pc:docMk/>
            <pc:sldMk cId="1147333801" sldId="2146847124"/>
            <ac:picMk id="86" creationId="{758256BB-F29F-4656-BFDE-144654BE3F48}"/>
          </ac:picMkLst>
        </pc:picChg>
        <pc:picChg chg="mod">
          <ac:chgData name="De Marinis, Roberta V." userId="dc24b251-f01b-455d-bf89-e2be86f657a2" providerId="ADAL" clId="{2599F9E7-E9F1-4352-A1E0-11CB7179B88E}" dt="2022-07-08T09:02:21.848" v="2853" actId="164"/>
          <ac:picMkLst>
            <pc:docMk/>
            <pc:sldMk cId="1147333801" sldId="2146847124"/>
            <ac:picMk id="88" creationId="{EA768E46-DF85-4B0D-9315-E07493E02D66}"/>
          </ac:picMkLst>
        </pc:picChg>
        <pc:picChg chg="mod">
          <ac:chgData name="De Marinis, Roberta V." userId="dc24b251-f01b-455d-bf89-e2be86f657a2" providerId="ADAL" clId="{2599F9E7-E9F1-4352-A1E0-11CB7179B88E}" dt="2022-07-08T09:02:21.848" v="2853" actId="164"/>
          <ac:picMkLst>
            <pc:docMk/>
            <pc:sldMk cId="1147333801" sldId="2146847124"/>
            <ac:picMk id="89" creationId="{8B107AF4-3701-4784-A468-16AB734B6352}"/>
          </ac:picMkLst>
        </pc:picChg>
        <pc:picChg chg="mod">
          <ac:chgData name="De Marinis, Roberta V." userId="dc24b251-f01b-455d-bf89-e2be86f657a2" providerId="ADAL" clId="{2599F9E7-E9F1-4352-A1E0-11CB7179B88E}" dt="2022-07-08T09:02:21.848" v="2853" actId="164"/>
          <ac:picMkLst>
            <pc:docMk/>
            <pc:sldMk cId="1147333801" sldId="2146847124"/>
            <ac:picMk id="90" creationId="{E2392969-5351-44B0-849D-683E3FACB1BD}"/>
          </ac:picMkLst>
        </pc:picChg>
        <pc:picChg chg="mod">
          <ac:chgData name="De Marinis, Roberta V." userId="dc24b251-f01b-455d-bf89-e2be86f657a2" providerId="ADAL" clId="{2599F9E7-E9F1-4352-A1E0-11CB7179B88E}" dt="2022-07-08T09:02:21.848" v="2853" actId="164"/>
          <ac:picMkLst>
            <pc:docMk/>
            <pc:sldMk cId="1147333801" sldId="2146847124"/>
            <ac:picMk id="91" creationId="{F24DB50F-23EE-432C-A36E-98F588260061}"/>
          </ac:picMkLst>
        </pc:picChg>
        <pc:picChg chg="mod">
          <ac:chgData name="De Marinis, Roberta V." userId="dc24b251-f01b-455d-bf89-e2be86f657a2" providerId="ADAL" clId="{2599F9E7-E9F1-4352-A1E0-11CB7179B88E}" dt="2022-07-08T09:02:21.848" v="2853" actId="164"/>
          <ac:picMkLst>
            <pc:docMk/>
            <pc:sldMk cId="1147333801" sldId="2146847124"/>
            <ac:picMk id="99" creationId="{B3E59391-9191-49F7-9D05-9EE9BC2C802B}"/>
          </ac:picMkLst>
        </pc:picChg>
        <pc:picChg chg="mod">
          <ac:chgData name="De Marinis, Roberta V." userId="dc24b251-f01b-455d-bf89-e2be86f657a2" providerId="ADAL" clId="{2599F9E7-E9F1-4352-A1E0-11CB7179B88E}" dt="2022-07-08T09:02:21.848" v="2853" actId="164"/>
          <ac:picMkLst>
            <pc:docMk/>
            <pc:sldMk cId="1147333801" sldId="2146847124"/>
            <ac:picMk id="100" creationId="{9DC5B551-CBA9-40F0-9B68-7A7EDBDC75CE}"/>
          </ac:picMkLst>
        </pc:picChg>
        <pc:picChg chg="mod">
          <ac:chgData name="De Marinis, Roberta V." userId="dc24b251-f01b-455d-bf89-e2be86f657a2" providerId="ADAL" clId="{2599F9E7-E9F1-4352-A1E0-11CB7179B88E}" dt="2022-07-08T09:02:21.848" v="2853" actId="164"/>
          <ac:picMkLst>
            <pc:docMk/>
            <pc:sldMk cId="1147333801" sldId="2146847124"/>
            <ac:picMk id="101" creationId="{CB08D105-2DF2-40ED-812A-8495AE02957E}"/>
          </ac:picMkLst>
        </pc:picChg>
        <pc:picChg chg="mod">
          <ac:chgData name="De Marinis, Roberta V." userId="dc24b251-f01b-455d-bf89-e2be86f657a2" providerId="ADAL" clId="{2599F9E7-E9F1-4352-A1E0-11CB7179B88E}" dt="2022-07-08T09:02:21.848" v="2853" actId="164"/>
          <ac:picMkLst>
            <pc:docMk/>
            <pc:sldMk cId="1147333801" sldId="2146847124"/>
            <ac:picMk id="103" creationId="{B0FEEE75-826C-4177-A11B-4855B369ACD9}"/>
          </ac:picMkLst>
        </pc:picChg>
        <pc:picChg chg="mod">
          <ac:chgData name="De Marinis, Roberta V." userId="dc24b251-f01b-455d-bf89-e2be86f657a2" providerId="ADAL" clId="{2599F9E7-E9F1-4352-A1E0-11CB7179B88E}" dt="2022-07-08T09:02:21.848" v="2853" actId="164"/>
          <ac:picMkLst>
            <pc:docMk/>
            <pc:sldMk cId="1147333801" sldId="2146847124"/>
            <ac:picMk id="104" creationId="{938DF6B9-6113-4284-93E1-50A28D15AB42}"/>
          </ac:picMkLst>
        </pc:picChg>
        <pc:picChg chg="mod">
          <ac:chgData name="De Marinis, Roberta V." userId="dc24b251-f01b-455d-bf89-e2be86f657a2" providerId="ADAL" clId="{2599F9E7-E9F1-4352-A1E0-11CB7179B88E}" dt="2022-07-08T09:02:21.848" v="2853" actId="164"/>
          <ac:picMkLst>
            <pc:docMk/>
            <pc:sldMk cId="1147333801" sldId="2146847124"/>
            <ac:picMk id="110" creationId="{D84F68CE-C9B1-4FC1-BA9C-7B3413473469}"/>
          </ac:picMkLst>
        </pc:picChg>
        <pc:picChg chg="mod">
          <ac:chgData name="De Marinis, Roberta V." userId="dc24b251-f01b-455d-bf89-e2be86f657a2" providerId="ADAL" clId="{2599F9E7-E9F1-4352-A1E0-11CB7179B88E}" dt="2022-07-08T09:02:21.848" v="2853" actId="164"/>
          <ac:picMkLst>
            <pc:docMk/>
            <pc:sldMk cId="1147333801" sldId="2146847124"/>
            <ac:picMk id="111" creationId="{1948D4B7-66F9-44B2-B272-24E982162660}"/>
          </ac:picMkLst>
        </pc:picChg>
        <pc:cxnChg chg="mod">
          <ac:chgData name="De Marinis, Roberta V." userId="dc24b251-f01b-455d-bf89-e2be86f657a2" providerId="ADAL" clId="{2599F9E7-E9F1-4352-A1E0-11CB7179B88E}" dt="2022-07-08T09:02:21.848" v="2853" actId="164"/>
          <ac:cxnSpMkLst>
            <pc:docMk/>
            <pc:sldMk cId="1147333801" sldId="2146847124"/>
            <ac:cxnSpMk id="69" creationId="{5968C6A7-7D97-4B97-8956-E6AE46404123}"/>
          </ac:cxnSpMkLst>
        </pc:cxnChg>
      </pc:sldChg>
      <pc:sldChg chg="addSp modSp">
        <pc:chgData name="De Marinis, Roberta V." userId="dc24b251-f01b-455d-bf89-e2be86f657a2" providerId="ADAL" clId="{2599F9E7-E9F1-4352-A1E0-11CB7179B88E}" dt="2022-07-08T09:03:56.426" v="2862" actId="164"/>
        <pc:sldMkLst>
          <pc:docMk/>
          <pc:sldMk cId="3684776251" sldId="2146847126"/>
        </pc:sldMkLst>
        <pc:spChg chg="mod">
          <ac:chgData name="De Marinis, Roberta V." userId="dc24b251-f01b-455d-bf89-e2be86f657a2" providerId="ADAL" clId="{2599F9E7-E9F1-4352-A1E0-11CB7179B88E}" dt="2022-07-08T09:03:56.426" v="2862" actId="164"/>
          <ac:spMkLst>
            <pc:docMk/>
            <pc:sldMk cId="3684776251" sldId="2146847126"/>
            <ac:spMk id="3" creationId="{24DC8A37-FE86-4301-AF21-C038E375D696}"/>
          </ac:spMkLst>
        </pc:spChg>
        <pc:spChg chg="mod">
          <ac:chgData name="De Marinis, Roberta V." userId="dc24b251-f01b-455d-bf89-e2be86f657a2" providerId="ADAL" clId="{2599F9E7-E9F1-4352-A1E0-11CB7179B88E}" dt="2022-07-08T09:03:56.426" v="2862" actId="164"/>
          <ac:spMkLst>
            <pc:docMk/>
            <pc:sldMk cId="3684776251" sldId="2146847126"/>
            <ac:spMk id="154" creationId="{D09E3719-78DE-4CE3-A4DB-E98B0E8222B5}"/>
          </ac:spMkLst>
        </pc:spChg>
        <pc:spChg chg="mod">
          <ac:chgData name="De Marinis, Roberta V." userId="dc24b251-f01b-455d-bf89-e2be86f657a2" providerId="ADAL" clId="{2599F9E7-E9F1-4352-A1E0-11CB7179B88E}" dt="2022-07-08T09:03:56.426" v="2862" actId="164"/>
          <ac:spMkLst>
            <pc:docMk/>
            <pc:sldMk cId="3684776251" sldId="2146847126"/>
            <ac:spMk id="165" creationId="{E225C250-D993-433B-BA4F-D2CD86BF46C3}"/>
          </ac:spMkLst>
        </pc:spChg>
        <pc:spChg chg="mod">
          <ac:chgData name="De Marinis, Roberta V." userId="dc24b251-f01b-455d-bf89-e2be86f657a2" providerId="ADAL" clId="{2599F9E7-E9F1-4352-A1E0-11CB7179B88E}" dt="2022-07-08T09:03:56.426" v="2862" actId="164"/>
          <ac:spMkLst>
            <pc:docMk/>
            <pc:sldMk cId="3684776251" sldId="2146847126"/>
            <ac:spMk id="179" creationId="{C30DD53C-1FCD-4A0C-9853-16A6026AF858}"/>
          </ac:spMkLst>
        </pc:spChg>
        <pc:spChg chg="mod">
          <ac:chgData name="De Marinis, Roberta V." userId="dc24b251-f01b-455d-bf89-e2be86f657a2" providerId="ADAL" clId="{2599F9E7-E9F1-4352-A1E0-11CB7179B88E}" dt="2022-07-08T09:03:56.426" v="2862" actId="164"/>
          <ac:spMkLst>
            <pc:docMk/>
            <pc:sldMk cId="3684776251" sldId="2146847126"/>
            <ac:spMk id="181" creationId="{8CB88294-39EB-4A4B-B5AE-35B0C02B4743}"/>
          </ac:spMkLst>
        </pc:spChg>
        <pc:grpChg chg="mod">
          <ac:chgData name="De Marinis, Roberta V." userId="dc24b251-f01b-455d-bf89-e2be86f657a2" providerId="ADAL" clId="{2599F9E7-E9F1-4352-A1E0-11CB7179B88E}" dt="2022-07-08T09:03:56.426" v="2862" actId="164"/>
          <ac:grpSpMkLst>
            <pc:docMk/>
            <pc:sldMk cId="3684776251" sldId="2146847126"/>
            <ac:grpSpMk id="2" creationId="{27B33DB4-E937-47E9-B568-66005648FC16}"/>
          </ac:grpSpMkLst>
        </pc:grpChg>
        <pc:grpChg chg="add mod">
          <ac:chgData name="De Marinis, Roberta V." userId="dc24b251-f01b-455d-bf89-e2be86f657a2" providerId="ADAL" clId="{2599F9E7-E9F1-4352-A1E0-11CB7179B88E}" dt="2022-07-08T09:03:56.426" v="2862" actId="164"/>
          <ac:grpSpMkLst>
            <pc:docMk/>
            <pc:sldMk cId="3684776251" sldId="2146847126"/>
            <ac:grpSpMk id="4" creationId="{CF40E682-BBD8-F635-F817-21373A54A987}"/>
          </ac:grpSpMkLst>
        </pc:grpChg>
        <pc:grpChg chg="mod">
          <ac:chgData name="De Marinis, Roberta V." userId="dc24b251-f01b-455d-bf89-e2be86f657a2" providerId="ADAL" clId="{2599F9E7-E9F1-4352-A1E0-11CB7179B88E}" dt="2022-07-08T09:03:56.426" v="2862" actId="164"/>
          <ac:grpSpMkLst>
            <pc:docMk/>
            <pc:sldMk cId="3684776251" sldId="2146847126"/>
            <ac:grpSpMk id="75" creationId="{2C883C6D-1993-4A98-9C4F-27BAE6F6FFBB}"/>
          </ac:grpSpMkLst>
        </pc:grpChg>
        <pc:grpChg chg="mod">
          <ac:chgData name="De Marinis, Roberta V." userId="dc24b251-f01b-455d-bf89-e2be86f657a2" providerId="ADAL" clId="{2599F9E7-E9F1-4352-A1E0-11CB7179B88E}" dt="2022-07-08T09:03:56.426" v="2862" actId="164"/>
          <ac:grpSpMkLst>
            <pc:docMk/>
            <pc:sldMk cId="3684776251" sldId="2146847126"/>
            <ac:grpSpMk id="85" creationId="{CEC4431F-DBD2-4ECC-BD24-6CE7990EAAE4}"/>
          </ac:grpSpMkLst>
        </pc:grpChg>
        <pc:grpChg chg="mod">
          <ac:chgData name="De Marinis, Roberta V." userId="dc24b251-f01b-455d-bf89-e2be86f657a2" providerId="ADAL" clId="{2599F9E7-E9F1-4352-A1E0-11CB7179B88E}" dt="2022-07-08T09:03:56.426" v="2862" actId="164"/>
          <ac:grpSpMkLst>
            <pc:docMk/>
            <pc:sldMk cId="3684776251" sldId="2146847126"/>
            <ac:grpSpMk id="133" creationId="{821A4AC8-4E93-4899-9563-E74C55554199}"/>
          </ac:grpSpMkLst>
        </pc:grpChg>
        <pc:grpChg chg="mod">
          <ac:chgData name="De Marinis, Roberta V." userId="dc24b251-f01b-455d-bf89-e2be86f657a2" providerId="ADAL" clId="{2599F9E7-E9F1-4352-A1E0-11CB7179B88E}" dt="2022-07-08T09:03:56.426" v="2862" actId="164"/>
          <ac:grpSpMkLst>
            <pc:docMk/>
            <pc:sldMk cId="3684776251" sldId="2146847126"/>
            <ac:grpSpMk id="148" creationId="{DF58F559-61DD-4802-B03A-A3CCEF6622AB}"/>
          </ac:grpSpMkLst>
        </pc:grpChg>
        <pc:grpChg chg="mod">
          <ac:chgData name="De Marinis, Roberta V." userId="dc24b251-f01b-455d-bf89-e2be86f657a2" providerId="ADAL" clId="{2599F9E7-E9F1-4352-A1E0-11CB7179B88E}" dt="2022-07-08T09:03:56.426" v="2862" actId="164"/>
          <ac:grpSpMkLst>
            <pc:docMk/>
            <pc:sldMk cId="3684776251" sldId="2146847126"/>
            <ac:grpSpMk id="155" creationId="{06D1D250-F757-44C9-A018-557EEEF043C6}"/>
          </ac:grpSpMkLst>
        </pc:grpChg>
        <pc:grpChg chg="mod">
          <ac:chgData name="De Marinis, Roberta V." userId="dc24b251-f01b-455d-bf89-e2be86f657a2" providerId="ADAL" clId="{2599F9E7-E9F1-4352-A1E0-11CB7179B88E}" dt="2022-07-08T09:03:56.426" v="2862" actId="164"/>
          <ac:grpSpMkLst>
            <pc:docMk/>
            <pc:sldMk cId="3684776251" sldId="2146847126"/>
            <ac:grpSpMk id="171" creationId="{D3571E1C-4814-4463-A68E-FE1756D155D8}"/>
          </ac:grpSpMkLst>
        </pc:grpChg>
        <pc:picChg chg="mod">
          <ac:chgData name="De Marinis, Roberta V." userId="dc24b251-f01b-455d-bf89-e2be86f657a2" providerId="ADAL" clId="{2599F9E7-E9F1-4352-A1E0-11CB7179B88E}" dt="2022-07-08T09:03:56.426" v="2862" actId="164"/>
          <ac:picMkLst>
            <pc:docMk/>
            <pc:sldMk cId="3684776251" sldId="2146847126"/>
            <ac:picMk id="42" creationId="{B729EF58-28DF-4662-A618-3E67AA0A5DA2}"/>
          </ac:picMkLst>
        </pc:picChg>
        <pc:picChg chg="mod">
          <ac:chgData name="De Marinis, Roberta V." userId="dc24b251-f01b-455d-bf89-e2be86f657a2" providerId="ADAL" clId="{2599F9E7-E9F1-4352-A1E0-11CB7179B88E}" dt="2022-07-08T09:03:56.426" v="2862" actId="164"/>
          <ac:picMkLst>
            <pc:docMk/>
            <pc:sldMk cId="3684776251" sldId="2146847126"/>
            <ac:picMk id="48" creationId="{E94FE3FC-E46F-491F-936E-750CB58C9B6B}"/>
          </ac:picMkLst>
        </pc:picChg>
        <pc:picChg chg="mod">
          <ac:chgData name="De Marinis, Roberta V." userId="dc24b251-f01b-455d-bf89-e2be86f657a2" providerId="ADAL" clId="{2599F9E7-E9F1-4352-A1E0-11CB7179B88E}" dt="2022-07-08T09:03:56.426" v="2862" actId="164"/>
          <ac:picMkLst>
            <pc:docMk/>
            <pc:sldMk cId="3684776251" sldId="2146847126"/>
            <ac:picMk id="49" creationId="{115E3DAB-AFF8-4556-AF20-82A69EA48C06}"/>
          </ac:picMkLst>
        </pc:picChg>
        <pc:picChg chg="mod">
          <ac:chgData name="De Marinis, Roberta V." userId="dc24b251-f01b-455d-bf89-e2be86f657a2" providerId="ADAL" clId="{2599F9E7-E9F1-4352-A1E0-11CB7179B88E}" dt="2022-07-08T09:03:56.426" v="2862" actId="164"/>
          <ac:picMkLst>
            <pc:docMk/>
            <pc:sldMk cId="3684776251" sldId="2146847126"/>
            <ac:picMk id="61" creationId="{DD1C1E02-4673-4367-A9C8-A22B0B1FD3A1}"/>
          </ac:picMkLst>
        </pc:picChg>
        <pc:picChg chg="mod">
          <ac:chgData name="De Marinis, Roberta V." userId="dc24b251-f01b-455d-bf89-e2be86f657a2" providerId="ADAL" clId="{2599F9E7-E9F1-4352-A1E0-11CB7179B88E}" dt="2022-07-08T09:03:56.426" v="2862" actId="164"/>
          <ac:picMkLst>
            <pc:docMk/>
            <pc:sldMk cId="3684776251" sldId="2146847126"/>
            <ac:picMk id="92" creationId="{52C31B0C-2FAC-423D-8378-06AFDBE30AE7}"/>
          </ac:picMkLst>
        </pc:picChg>
        <pc:picChg chg="mod">
          <ac:chgData name="De Marinis, Roberta V." userId="dc24b251-f01b-455d-bf89-e2be86f657a2" providerId="ADAL" clId="{2599F9E7-E9F1-4352-A1E0-11CB7179B88E}" dt="2022-07-08T09:03:56.426" v="2862" actId="164"/>
          <ac:picMkLst>
            <pc:docMk/>
            <pc:sldMk cId="3684776251" sldId="2146847126"/>
            <ac:picMk id="94" creationId="{42804C98-5AF4-457A-A4C7-38895FA853B9}"/>
          </ac:picMkLst>
        </pc:picChg>
        <pc:picChg chg="mod">
          <ac:chgData name="De Marinis, Roberta V." userId="dc24b251-f01b-455d-bf89-e2be86f657a2" providerId="ADAL" clId="{2599F9E7-E9F1-4352-A1E0-11CB7179B88E}" dt="2022-07-08T09:03:56.426" v="2862" actId="164"/>
          <ac:picMkLst>
            <pc:docMk/>
            <pc:sldMk cId="3684776251" sldId="2146847126"/>
            <ac:picMk id="95" creationId="{DEEFE606-77CD-42BA-9A2A-684041D36750}"/>
          </ac:picMkLst>
        </pc:picChg>
        <pc:picChg chg="mod">
          <ac:chgData name="De Marinis, Roberta V." userId="dc24b251-f01b-455d-bf89-e2be86f657a2" providerId="ADAL" clId="{2599F9E7-E9F1-4352-A1E0-11CB7179B88E}" dt="2022-07-08T09:03:56.426" v="2862" actId="164"/>
          <ac:picMkLst>
            <pc:docMk/>
            <pc:sldMk cId="3684776251" sldId="2146847126"/>
            <ac:picMk id="98" creationId="{EB8FEA78-0A0B-4E7F-BC22-BC58E4BE3AA2}"/>
          </ac:picMkLst>
        </pc:picChg>
        <pc:picChg chg="mod">
          <ac:chgData name="De Marinis, Roberta V." userId="dc24b251-f01b-455d-bf89-e2be86f657a2" providerId="ADAL" clId="{2599F9E7-E9F1-4352-A1E0-11CB7179B88E}" dt="2022-07-08T09:03:56.426" v="2862" actId="164"/>
          <ac:picMkLst>
            <pc:docMk/>
            <pc:sldMk cId="3684776251" sldId="2146847126"/>
            <ac:picMk id="99" creationId="{B0ECD027-CD39-4ADB-9578-6F0F554AD327}"/>
          </ac:picMkLst>
        </pc:picChg>
        <pc:picChg chg="mod">
          <ac:chgData name="De Marinis, Roberta V." userId="dc24b251-f01b-455d-bf89-e2be86f657a2" providerId="ADAL" clId="{2599F9E7-E9F1-4352-A1E0-11CB7179B88E}" dt="2022-07-08T09:03:56.426" v="2862" actId="164"/>
          <ac:picMkLst>
            <pc:docMk/>
            <pc:sldMk cId="3684776251" sldId="2146847126"/>
            <ac:picMk id="146" creationId="{CF8FD923-27DB-41D8-9932-112DCA5FAE85}"/>
          </ac:picMkLst>
        </pc:picChg>
        <pc:picChg chg="mod">
          <ac:chgData name="De Marinis, Roberta V." userId="dc24b251-f01b-455d-bf89-e2be86f657a2" providerId="ADAL" clId="{2599F9E7-E9F1-4352-A1E0-11CB7179B88E}" dt="2022-07-08T09:03:56.426" v="2862" actId="164"/>
          <ac:picMkLst>
            <pc:docMk/>
            <pc:sldMk cId="3684776251" sldId="2146847126"/>
            <ac:picMk id="147" creationId="{C9EF5579-61B6-4CA9-A19A-5B98590547D1}"/>
          </ac:picMkLst>
        </pc:picChg>
        <pc:picChg chg="mod">
          <ac:chgData name="De Marinis, Roberta V." userId="dc24b251-f01b-455d-bf89-e2be86f657a2" providerId="ADAL" clId="{2599F9E7-E9F1-4352-A1E0-11CB7179B88E}" dt="2022-07-08T09:03:56.426" v="2862" actId="164"/>
          <ac:picMkLst>
            <pc:docMk/>
            <pc:sldMk cId="3684776251" sldId="2146847126"/>
            <ac:picMk id="153" creationId="{20C31094-63E5-49E5-892D-911C9E8CAFDA}"/>
          </ac:picMkLst>
        </pc:picChg>
        <pc:picChg chg="mod">
          <ac:chgData name="De Marinis, Roberta V." userId="dc24b251-f01b-455d-bf89-e2be86f657a2" providerId="ADAL" clId="{2599F9E7-E9F1-4352-A1E0-11CB7179B88E}" dt="2022-07-08T09:03:56.426" v="2862" actId="164"/>
          <ac:picMkLst>
            <pc:docMk/>
            <pc:sldMk cId="3684776251" sldId="2146847126"/>
            <ac:picMk id="166" creationId="{68A985CD-081F-4DBC-8335-1058CD71F225}"/>
          </ac:picMkLst>
        </pc:picChg>
        <pc:picChg chg="mod">
          <ac:chgData name="De Marinis, Roberta V." userId="dc24b251-f01b-455d-bf89-e2be86f657a2" providerId="ADAL" clId="{2599F9E7-E9F1-4352-A1E0-11CB7179B88E}" dt="2022-07-08T09:03:56.426" v="2862" actId="164"/>
          <ac:picMkLst>
            <pc:docMk/>
            <pc:sldMk cId="3684776251" sldId="2146847126"/>
            <ac:picMk id="167" creationId="{496D4E29-1AF8-4CAD-9888-E6F6D3C20FA3}"/>
          </ac:picMkLst>
        </pc:picChg>
        <pc:picChg chg="mod">
          <ac:chgData name="De Marinis, Roberta V." userId="dc24b251-f01b-455d-bf89-e2be86f657a2" providerId="ADAL" clId="{2599F9E7-E9F1-4352-A1E0-11CB7179B88E}" dt="2022-07-08T09:03:56.426" v="2862" actId="164"/>
          <ac:picMkLst>
            <pc:docMk/>
            <pc:sldMk cId="3684776251" sldId="2146847126"/>
            <ac:picMk id="168" creationId="{45975000-F764-4790-B6DD-0A93E49DCF55}"/>
          </ac:picMkLst>
        </pc:picChg>
        <pc:picChg chg="mod">
          <ac:chgData name="De Marinis, Roberta V." userId="dc24b251-f01b-455d-bf89-e2be86f657a2" providerId="ADAL" clId="{2599F9E7-E9F1-4352-A1E0-11CB7179B88E}" dt="2022-07-08T09:03:56.426" v="2862" actId="164"/>
          <ac:picMkLst>
            <pc:docMk/>
            <pc:sldMk cId="3684776251" sldId="2146847126"/>
            <ac:picMk id="180" creationId="{8737325B-7323-4000-92AE-6304EA73577A}"/>
          </ac:picMkLst>
        </pc:picChg>
        <pc:picChg chg="mod">
          <ac:chgData name="De Marinis, Roberta V." userId="dc24b251-f01b-455d-bf89-e2be86f657a2" providerId="ADAL" clId="{2599F9E7-E9F1-4352-A1E0-11CB7179B88E}" dt="2022-07-08T09:03:56.426" v="2862" actId="164"/>
          <ac:picMkLst>
            <pc:docMk/>
            <pc:sldMk cId="3684776251" sldId="2146847126"/>
            <ac:picMk id="182" creationId="{89007EB3-C2F9-4917-8F83-92A1AA407037}"/>
          </ac:picMkLst>
        </pc:picChg>
        <pc:cxnChg chg="mod">
          <ac:chgData name="De Marinis, Roberta V." userId="dc24b251-f01b-455d-bf89-e2be86f657a2" providerId="ADAL" clId="{2599F9E7-E9F1-4352-A1E0-11CB7179B88E}" dt="2022-07-08T09:03:56.426" v="2862" actId="164"/>
          <ac:cxnSpMkLst>
            <pc:docMk/>
            <pc:sldMk cId="3684776251" sldId="2146847126"/>
            <ac:cxnSpMk id="62" creationId="{364FCDA1-B235-446C-8D77-D5C79EE10740}"/>
          </ac:cxnSpMkLst>
        </pc:cxnChg>
      </pc:sldChg>
      <pc:sldChg chg="addSp modSp">
        <pc:chgData name="De Marinis, Roberta V." userId="dc24b251-f01b-455d-bf89-e2be86f657a2" providerId="ADAL" clId="{2599F9E7-E9F1-4352-A1E0-11CB7179B88E}" dt="2022-07-08T08:59:43.333" v="2824" actId="164"/>
        <pc:sldMkLst>
          <pc:docMk/>
          <pc:sldMk cId="605309356" sldId="2146847131"/>
        </pc:sldMkLst>
        <pc:spChg chg="mod">
          <ac:chgData name="De Marinis, Roberta V." userId="dc24b251-f01b-455d-bf89-e2be86f657a2" providerId="ADAL" clId="{2599F9E7-E9F1-4352-A1E0-11CB7179B88E}" dt="2022-07-08T08:59:43.333" v="2824" actId="164"/>
          <ac:spMkLst>
            <pc:docMk/>
            <pc:sldMk cId="605309356" sldId="2146847131"/>
            <ac:spMk id="35" creationId="{DF9FF842-1278-40A7-9C51-FC9D23FB99E4}"/>
          </ac:spMkLst>
        </pc:spChg>
        <pc:grpChg chg="add mod">
          <ac:chgData name="De Marinis, Roberta V." userId="dc24b251-f01b-455d-bf89-e2be86f657a2" providerId="ADAL" clId="{2599F9E7-E9F1-4352-A1E0-11CB7179B88E}" dt="2022-07-08T08:59:43.333" v="2824" actId="164"/>
          <ac:grpSpMkLst>
            <pc:docMk/>
            <pc:sldMk cId="605309356" sldId="2146847131"/>
            <ac:grpSpMk id="2" creationId="{BA1D0ABF-056D-4939-F381-67B9F10EA397}"/>
          </ac:grpSpMkLst>
        </pc:grpChg>
        <pc:grpChg chg="add mod">
          <ac:chgData name="De Marinis, Roberta V." userId="dc24b251-f01b-455d-bf89-e2be86f657a2" providerId="ADAL" clId="{2599F9E7-E9F1-4352-A1E0-11CB7179B88E}" dt="2022-07-08T08:59:43.333" v="2824" actId="164"/>
          <ac:grpSpMkLst>
            <pc:docMk/>
            <pc:sldMk cId="605309356" sldId="2146847131"/>
            <ac:grpSpMk id="4" creationId="{9A9B79C8-25F7-9321-1979-59AD354B6B26}"/>
          </ac:grpSpMkLst>
        </pc:grpChg>
        <pc:grpChg chg="mod">
          <ac:chgData name="De Marinis, Roberta V." userId="dc24b251-f01b-455d-bf89-e2be86f657a2" providerId="ADAL" clId="{2599F9E7-E9F1-4352-A1E0-11CB7179B88E}" dt="2022-07-08T08:59:43.333" v="2824" actId="164"/>
          <ac:grpSpMkLst>
            <pc:docMk/>
            <pc:sldMk cId="605309356" sldId="2146847131"/>
            <ac:grpSpMk id="6" creationId="{37653614-2F45-4E0D-85F8-ED067B6C9421}"/>
          </ac:grpSpMkLst>
        </pc:grpChg>
        <pc:grpChg chg="mod">
          <ac:chgData name="De Marinis, Roberta V." userId="dc24b251-f01b-455d-bf89-e2be86f657a2" providerId="ADAL" clId="{2599F9E7-E9F1-4352-A1E0-11CB7179B88E}" dt="2022-07-08T08:59:28.387" v="2823" actId="164"/>
          <ac:grpSpMkLst>
            <pc:docMk/>
            <pc:sldMk cId="605309356" sldId="2146847131"/>
            <ac:grpSpMk id="46" creationId="{528C59BB-F135-4EB7-9CDD-C56AE230F4B5}"/>
          </ac:grpSpMkLst>
        </pc:grpChg>
        <pc:grpChg chg="mod">
          <ac:chgData name="De Marinis, Roberta V." userId="dc24b251-f01b-455d-bf89-e2be86f657a2" providerId="ADAL" clId="{2599F9E7-E9F1-4352-A1E0-11CB7179B88E}" dt="2022-07-08T08:59:43.333" v="2824" actId="164"/>
          <ac:grpSpMkLst>
            <pc:docMk/>
            <pc:sldMk cId="605309356" sldId="2146847131"/>
            <ac:grpSpMk id="51" creationId="{FDBF542C-09D3-4D97-9E92-8AC785A0F7A1}"/>
          </ac:grpSpMkLst>
        </pc:grpChg>
        <pc:picChg chg="mod">
          <ac:chgData name="De Marinis, Roberta V." userId="dc24b251-f01b-455d-bf89-e2be86f657a2" providerId="ADAL" clId="{2599F9E7-E9F1-4352-A1E0-11CB7179B88E}" dt="2022-07-08T08:59:43.333" v="2824" actId="164"/>
          <ac:picMkLst>
            <pc:docMk/>
            <pc:sldMk cId="605309356" sldId="2146847131"/>
            <ac:picMk id="8" creationId="{59D98853-C398-4518-9CAD-A09AF5C0E71D}"/>
          </ac:picMkLst>
        </pc:picChg>
        <pc:picChg chg="mod">
          <ac:chgData name="De Marinis, Roberta V." userId="dc24b251-f01b-455d-bf89-e2be86f657a2" providerId="ADAL" clId="{2599F9E7-E9F1-4352-A1E0-11CB7179B88E}" dt="2022-07-08T08:59:28.387" v="2823" actId="164"/>
          <ac:picMkLst>
            <pc:docMk/>
            <pc:sldMk cId="605309356" sldId="2146847131"/>
            <ac:picMk id="44" creationId="{1082FA0C-E908-430C-ABF7-34CD6315EE4D}"/>
          </ac:picMkLst>
        </pc:picChg>
        <pc:picChg chg="mod">
          <ac:chgData name="De Marinis, Roberta V." userId="dc24b251-f01b-455d-bf89-e2be86f657a2" providerId="ADAL" clId="{2599F9E7-E9F1-4352-A1E0-11CB7179B88E}" dt="2022-07-08T08:59:43.333" v="2824" actId="164"/>
          <ac:picMkLst>
            <pc:docMk/>
            <pc:sldMk cId="605309356" sldId="2146847131"/>
            <ac:picMk id="82" creationId="{A62FBD08-FA3D-4E6E-BC2B-EC810EFFB149}"/>
          </ac:picMkLst>
        </pc:picChg>
        <pc:cxnChg chg="mod">
          <ac:chgData name="De Marinis, Roberta V." userId="dc24b251-f01b-455d-bf89-e2be86f657a2" providerId="ADAL" clId="{2599F9E7-E9F1-4352-A1E0-11CB7179B88E}" dt="2022-07-08T08:59:28.387" v="2823" actId="164"/>
          <ac:cxnSpMkLst>
            <pc:docMk/>
            <pc:sldMk cId="605309356" sldId="2146847131"/>
            <ac:cxnSpMk id="45" creationId="{9D429D89-7947-4BD6-9232-37CB520356E8}"/>
          </ac:cxnSpMkLst>
        </pc:cxnChg>
      </pc:sldChg>
      <pc:sldChg chg="addSp delSp modSp mod">
        <pc:chgData name="De Marinis, Roberta V." userId="dc24b251-f01b-455d-bf89-e2be86f657a2" providerId="ADAL" clId="{2599F9E7-E9F1-4352-A1E0-11CB7179B88E}" dt="2022-07-08T09:02:33.391" v="2854" actId="164"/>
        <pc:sldMkLst>
          <pc:docMk/>
          <pc:sldMk cId="3136611012" sldId="2146847132"/>
        </pc:sldMkLst>
        <pc:spChg chg="mod">
          <ac:chgData name="De Marinis, Roberta V." userId="dc24b251-f01b-455d-bf89-e2be86f657a2" providerId="ADAL" clId="{2599F9E7-E9F1-4352-A1E0-11CB7179B88E}" dt="2022-07-08T09:02:33.391" v="2854" actId="164"/>
          <ac:spMkLst>
            <pc:docMk/>
            <pc:sldMk cId="3136611012" sldId="2146847132"/>
            <ac:spMk id="36" creationId="{B89AFBC4-7048-49CA-9182-9FDDCAC54A63}"/>
          </ac:spMkLst>
        </pc:spChg>
        <pc:grpChg chg="add mod">
          <ac:chgData name="De Marinis, Roberta V." userId="dc24b251-f01b-455d-bf89-e2be86f657a2" providerId="ADAL" clId="{2599F9E7-E9F1-4352-A1E0-11CB7179B88E}" dt="2022-07-08T09:02:33.391" v="2854" actId="164"/>
          <ac:grpSpMkLst>
            <pc:docMk/>
            <pc:sldMk cId="3136611012" sldId="2146847132"/>
            <ac:grpSpMk id="2" creationId="{5680310D-76CC-E7C3-0F29-0DBB13FB1F47}"/>
          </ac:grpSpMkLst>
        </pc:grpChg>
        <pc:grpChg chg="mod">
          <ac:chgData name="De Marinis, Roberta V." userId="dc24b251-f01b-455d-bf89-e2be86f657a2" providerId="ADAL" clId="{2599F9E7-E9F1-4352-A1E0-11CB7179B88E}" dt="2022-07-08T09:02:33.391" v="2854" actId="164"/>
          <ac:grpSpMkLst>
            <pc:docMk/>
            <pc:sldMk cId="3136611012" sldId="2146847132"/>
            <ac:grpSpMk id="46" creationId="{528C59BB-F135-4EB7-9CDD-C56AE230F4B5}"/>
          </ac:grpSpMkLst>
        </pc:grpChg>
        <pc:picChg chg="add del mod ord">
          <ac:chgData name="De Marinis, Roberta V." userId="dc24b251-f01b-455d-bf89-e2be86f657a2" providerId="ADAL" clId="{2599F9E7-E9F1-4352-A1E0-11CB7179B88E}" dt="2022-07-08T08:29:53.578" v="2793"/>
          <ac:picMkLst>
            <pc:docMk/>
            <pc:sldMk cId="3136611012" sldId="2146847132"/>
            <ac:picMk id="34" creationId="{C2A605AF-60C2-6B7E-8996-08E4F5AC4075}"/>
          </ac:picMkLst>
        </pc:picChg>
        <pc:picChg chg="mod">
          <ac:chgData name="De Marinis, Roberta V." userId="dc24b251-f01b-455d-bf89-e2be86f657a2" providerId="ADAL" clId="{2599F9E7-E9F1-4352-A1E0-11CB7179B88E}" dt="2022-07-08T09:02:33.391" v="2854" actId="164"/>
          <ac:picMkLst>
            <pc:docMk/>
            <pc:sldMk cId="3136611012" sldId="2146847132"/>
            <ac:picMk id="44" creationId="{1082FA0C-E908-430C-ABF7-34CD6315EE4D}"/>
          </ac:picMkLst>
        </pc:picChg>
        <pc:cxnChg chg="mod">
          <ac:chgData name="De Marinis, Roberta V." userId="dc24b251-f01b-455d-bf89-e2be86f657a2" providerId="ADAL" clId="{2599F9E7-E9F1-4352-A1E0-11CB7179B88E}" dt="2022-07-08T09:02:33.391" v="2854" actId="164"/>
          <ac:cxnSpMkLst>
            <pc:docMk/>
            <pc:sldMk cId="3136611012" sldId="2146847132"/>
            <ac:cxnSpMk id="45" creationId="{9D429D89-7947-4BD6-9232-37CB520356E8}"/>
          </ac:cxnSpMkLst>
        </pc:cxnChg>
      </pc:sldChg>
      <pc:sldChg chg="addSp modSp mod">
        <pc:chgData name="De Marinis, Roberta V." userId="dc24b251-f01b-455d-bf89-e2be86f657a2" providerId="ADAL" clId="{2599F9E7-E9F1-4352-A1E0-11CB7179B88E}" dt="2022-07-08T09:05:26.172" v="2871" actId="164"/>
        <pc:sldMkLst>
          <pc:docMk/>
          <pc:sldMk cId="2747389744" sldId="2146847133"/>
        </pc:sldMkLst>
        <pc:spChg chg="mod">
          <ac:chgData name="De Marinis, Roberta V." userId="dc24b251-f01b-455d-bf89-e2be86f657a2" providerId="ADAL" clId="{2599F9E7-E9F1-4352-A1E0-11CB7179B88E}" dt="2022-07-08T09:05:26.172" v="2871" actId="164"/>
          <ac:spMkLst>
            <pc:docMk/>
            <pc:sldMk cId="2747389744" sldId="2146847133"/>
            <ac:spMk id="35" creationId="{BA1198AE-1C5C-464F-9738-94CF9F85B885}"/>
          </ac:spMkLst>
        </pc:spChg>
        <pc:grpChg chg="add mod">
          <ac:chgData name="De Marinis, Roberta V." userId="dc24b251-f01b-455d-bf89-e2be86f657a2" providerId="ADAL" clId="{2599F9E7-E9F1-4352-A1E0-11CB7179B88E}" dt="2022-07-08T09:05:26.172" v="2871" actId="164"/>
          <ac:grpSpMkLst>
            <pc:docMk/>
            <pc:sldMk cId="2747389744" sldId="2146847133"/>
            <ac:grpSpMk id="2" creationId="{87D4E8DC-7FBC-AC46-40CD-CD4091D6B9A0}"/>
          </ac:grpSpMkLst>
        </pc:grpChg>
        <pc:grpChg chg="mod">
          <ac:chgData name="De Marinis, Roberta V." userId="dc24b251-f01b-455d-bf89-e2be86f657a2" providerId="ADAL" clId="{2599F9E7-E9F1-4352-A1E0-11CB7179B88E}" dt="2022-07-08T09:05:26.172" v="2871" actId="164"/>
          <ac:grpSpMkLst>
            <pc:docMk/>
            <pc:sldMk cId="2747389744" sldId="2146847133"/>
            <ac:grpSpMk id="46" creationId="{528C59BB-F135-4EB7-9CDD-C56AE230F4B5}"/>
          </ac:grpSpMkLst>
        </pc:grpChg>
        <pc:grpChg chg="mod">
          <ac:chgData name="De Marinis, Roberta V." userId="dc24b251-f01b-455d-bf89-e2be86f657a2" providerId="ADAL" clId="{2599F9E7-E9F1-4352-A1E0-11CB7179B88E}" dt="2022-07-08T09:05:26.172" v="2871" actId="164"/>
          <ac:grpSpMkLst>
            <pc:docMk/>
            <pc:sldMk cId="2747389744" sldId="2146847133"/>
            <ac:grpSpMk id="51" creationId="{FDBF542C-09D3-4D97-9E92-8AC785A0F7A1}"/>
          </ac:grpSpMkLst>
        </pc:grpChg>
        <pc:picChg chg="mod">
          <ac:chgData name="De Marinis, Roberta V." userId="dc24b251-f01b-455d-bf89-e2be86f657a2" providerId="ADAL" clId="{2599F9E7-E9F1-4352-A1E0-11CB7179B88E}" dt="2022-07-08T09:05:26.172" v="2871" actId="164"/>
          <ac:picMkLst>
            <pc:docMk/>
            <pc:sldMk cId="2747389744" sldId="2146847133"/>
            <ac:picMk id="34" creationId="{748212ED-2347-417A-BFC1-31D5F37E7142}"/>
          </ac:picMkLst>
        </pc:picChg>
        <pc:picChg chg="mod">
          <ac:chgData name="De Marinis, Roberta V." userId="dc24b251-f01b-455d-bf89-e2be86f657a2" providerId="ADAL" clId="{2599F9E7-E9F1-4352-A1E0-11CB7179B88E}" dt="2022-07-08T09:05:26.172" v="2871" actId="164"/>
          <ac:picMkLst>
            <pc:docMk/>
            <pc:sldMk cId="2747389744" sldId="2146847133"/>
            <ac:picMk id="44" creationId="{1082FA0C-E908-430C-ABF7-34CD6315EE4D}"/>
          </ac:picMkLst>
        </pc:picChg>
        <pc:picChg chg="mod">
          <ac:chgData name="De Marinis, Roberta V." userId="dc24b251-f01b-455d-bf89-e2be86f657a2" providerId="ADAL" clId="{2599F9E7-E9F1-4352-A1E0-11CB7179B88E}" dt="2022-07-08T09:05:26.172" v="2871" actId="164"/>
          <ac:picMkLst>
            <pc:docMk/>
            <pc:sldMk cId="2747389744" sldId="2146847133"/>
            <ac:picMk id="82" creationId="{A62FBD08-FA3D-4E6E-BC2B-EC810EFFB149}"/>
          </ac:picMkLst>
        </pc:picChg>
        <pc:cxnChg chg="mod">
          <ac:chgData name="De Marinis, Roberta V." userId="dc24b251-f01b-455d-bf89-e2be86f657a2" providerId="ADAL" clId="{2599F9E7-E9F1-4352-A1E0-11CB7179B88E}" dt="2022-07-08T09:05:26.172" v="2871" actId="164"/>
          <ac:cxnSpMkLst>
            <pc:docMk/>
            <pc:sldMk cId="2747389744" sldId="2146847133"/>
            <ac:cxnSpMk id="45" creationId="{9D429D89-7947-4BD6-9232-37CB520356E8}"/>
          </ac:cxnSpMkLst>
        </pc:cxnChg>
      </pc:sldChg>
      <pc:sldChg chg="addSp modSp mod">
        <pc:chgData name="De Marinis, Roberta V." userId="dc24b251-f01b-455d-bf89-e2be86f657a2" providerId="ADAL" clId="{2599F9E7-E9F1-4352-A1E0-11CB7179B88E}" dt="2022-06-22T16:28:32.146" v="81" actId="1076"/>
        <pc:sldMkLst>
          <pc:docMk/>
          <pc:sldMk cId="18498109" sldId="2146847134"/>
        </pc:sldMkLst>
        <pc:picChg chg="add mod">
          <ac:chgData name="De Marinis, Roberta V." userId="dc24b251-f01b-455d-bf89-e2be86f657a2" providerId="ADAL" clId="{2599F9E7-E9F1-4352-A1E0-11CB7179B88E}" dt="2022-06-22T16:28:32.146" v="81" actId="1076"/>
          <ac:picMkLst>
            <pc:docMk/>
            <pc:sldMk cId="18498109" sldId="2146847134"/>
            <ac:picMk id="6" creationId="{93897C10-AD72-D8D0-891E-CED2A9B8A410}"/>
          </ac:picMkLst>
        </pc:picChg>
      </pc:sldChg>
      <pc:sldChg chg="addSp delSp modSp mod">
        <pc:chgData name="De Marinis, Roberta V." userId="dc24b251-f01b-455d-bf89-e2be86f657a2" providerId="ADAL" clId="{2599F9E7-E9F1-4352-A1E0-11CB7179B88E}" dt="2022-07-08T08:55:53.462" v="2807" actId="478"/>
        <pc:sldMkLst>
          <pc:docMk/>
          <pc:sldMk cId="239823528" sldId="2146847135"/>
        </pc:sldMkLst>
        <pc:spChg chg="add mod">
          <ac:chgData name="De Marinis, Roberta V." userId="dc24b251-f01b-455d-bf89-e2be86f657a2" providerId="ADAL" clId="{2599F9E7-E9F1-4352-A1E0-11CB7179B88E}" dt="2022-06-23T14:51:50.159" v="1253" actId="1076"/>
          <ac:spMkLst>
            <pc:docMk/>
            <pc:sldMk cId="239823528" sldId="2146847135"/>
            <ac:spMk id="50" creationId="{831ACE86-8988-8494-B1A9-870B6FBD0500}"/>
          </ac:spMkLst>
        </pc:spChg>
        <pc:picChg chg="add mod">
          <ac:chgData name="De Marinis, Roberta V." userId="dc24b251-f01b-455d-bf89-e2be86f657a2" providerId="ADAL" clId="{2599F9E7-E9F1-4352-A1E0-11CB7179B88E}" dt="2022-06-22T16:02:16.641" v="3" actId="1076"/>
          <ac:picMkLst>
            <pc:docMk/>
            <pc:sldMk cId="239823528" sldId="2146847135"/>
            <ac:picMk id="3" creationId="{92F13F41-67DF-282A-8B6D-720ED5D3FD9D}"/>
          </ac:picMkLst>
        </pc:picChg>
        <pc:picChg chg="add del">
          <ac:chgData name="De Marinis, Roberta V." userId="dc24b251-f01b-455d-bf89-e2be86f657a2" providerId="ADAL" clId="{2599F9E7-E9F1-4352-A1E0-11CB7179B88E}" dt="2022-07-08T08:55:53.462" v="2807" actId="478"/>
          <ac:picMkLst>
            <pc:docMk/>
            <pc:sldMk cId="239823528" sldId="2146847135"/>
            <ac:picMk id="27" creationId="{93E4DBB6-E9CB-70F8-D2ED-889546DC1983}"/>
          </ac:picMkLst>
        </pc:picChg>
      </pc:sldChg>
      <pc:sldChg chg="addSp modSp mod">
        <pc:chgData name="De Marinis, Roberta V." userId="dc24b251-f01b-455d-bf89-e2be86f657a2" providerId="ADAL" clId="{2599F9E7-E9F1-4352-A1E0-11CB7179B88E}" dt="2022-07-08T08:59:51.494" v="2825" actId="164"/>
        <pc:sldMkLst>
          <pc:docMk/>
          <pc:sldMk cId="1013261556" sldId="2146847136"/>
        </pc:sldMkLst>
        <pc:grpChg chg="add mod">
          <ac:chgData name="De Marinis, Roberta V." userId="dc24b251-f01b-455d-bf89-e2be86f657a2" providerId="ADAL" clId="{2599F9E7-E9F1-4352-A1E0-11CB7179B88E}" dt="2022-07-08T08:59:51.494" v="2825" actId="164"/>
          <ac:grpSpMkLst>
            <pc:docMk/>
            <pc:sldMk cId="1013261556" sldId="2146847136"/>
            <ac:grpSpMk id="3" creationId="{B6B15291-1A9E-2FB4-6D57-F52EF6169729}"/>
          </ac:grpSpMkLst>
        </pc:grpChg>
        <pc:picChg chg="mod">
          <ac:chgData name="De Marinis, Roberta V." userId="dc24b251-f01b-455d-bf89-e2be86f657a2" providerId="ADAL" clId="{2599F9E7-E9F1-4352-A1E0-11CB7179B88E}" dt="2022-07-08T08:59:51.494" v="2825" actId="164"/>
          <ac:picMkLst>
            <pc:docMk/>
            <pc:sldMk cId="1013261556" sldId="2146847136"/>
            <ac:picMk id="4" creationId="{A18F7895-6A44-42E2-88DC-D83C7BAAD9EE}"/>
          </ac:picMkLst>
        </pc:picChg>
        <pc:picChg chg="add mod">
          <ac:chgData name="De Marinis, Roberta V." userId="dc24b251-f01b-455d-bf89-e2be86f657a2" providerId="ADAL" clId="{2599F9E7-E9F1-4352-A1E0-11CB7179B88E}" dt="2022-07-08T08:59:51.494" v="2825" actId="164"/>
          <ac:picMkLst>
            <pc:docMk/>
            <pc:sldMk cId="1013261556" sldId="2146847136"/>
            <ac:picMk id="5" creationId="{9BE75E86-732D-841B-D506-B1956415CA0A}"/>
          </ac:picMkLst>
        </pc:picChg>
        <pc:cxnChg chg="mod">
          <ac:chgData name="De Marinis, Roberta V." userId="dc24b251-f01b-455d-bf89-e2be86f657a2" providerId="ADAL" clId="{2599F9E7-E9F1-4352-A1E0-11CB7179B88E}" dt="2022-07-08T08:59:51.494" v="2825" actId="164"/>
          <ac:cxnSpMkLst>
            <pc:docMk/>
            <pc:sldMk cId="1013261556" sldId="2146847136"/>
            <ac:cxnSpMk id="99" creationId="{48D7BA3C-CFEB-427B-9200-695FE84E939F}"/>
          </ac:cxnSpMkLst>
        </pc:cxnChg>
      </pc:sldChg>
      <pc:sldChg chg="addSp delSp modSp mod">
        <pc:chgData name="De Marinis, Roberta V." userId="dc24b251-f01b-455d-bf89-e2be86f657a2" providerId="ADAL" clId="{2599F9E7-E9F1-4352-A1E0-11CB7179B88E}" dt="2022-07-08T09:02:03.492" v="2851" actId="164"/>
        <pc:sldMkLst>
          <pc:docMk/>
          <pc:sldMk cId="2774603998" sldId="2146847139"/>
        </pc:sldMkLst>
        <pc:spChg chg="mod">
          <ac:chgData name="De Marinis, Roberta V." userId="dc24b251-f01b-455d-bf89-e2be86f657a2" providerId="ADAL" clId="{2599F9E7-E9F1-4352-A1E0-11CB7179B88E}" dt="2022-06-23T16:41:12.354" v="2470" actId="1076"/>
          <ac:spMkLst>
            <pc:docMk/>
            <pc:sldMk cId="2774603998" sldId="2146847139"/>
            <ac:spMk id="108" creationId="{9460CA45-3262-4128-981D-4EB5D3F0F7DC}"/>
          </ac:spMkLst>
        </pc:spChg>
        <pc:grpChg chg="mod">
          <ac:chgData name="De Marinis, Roberta V." userId="dc24b251-f01b-455d-bf89-e2be86f657a2" providerId="ADAL" clId="{2599F9E7-E9F1-4352-A1E0-11CB7179B88E}" dt="2022-07-08T09:02:03.492" v="2851" actId="164"/>
          <ac:grpSpMkLst>
            <pc:docMk/>
            <pc:sldMk cId="2774603998" sldId="2146847139"/>
            <ac:grpSpMk id="2" creationId="{AB361F95-5E30-42BE-B04C-2051A7D8317F}"/>
          </ac:grpSpMkLst>
        </pc:grpChg>
        <pc:grpChg chg="mod">
          <ac:chgData name="De Marinis, Roberta V." userId="dc24b251-f01b-455d-bf89-e2be86f657a2" providerId="ADAL" clId="{2599F9E7-E9F1-4352-A1E0-11CB7179B88E}" dt="2022-07-08T09:02:03.492" v="2851" actId="164"/>
          <ac:grpSpMkLst>
            <pc:docMk/>
            <pc:sldMk cId="2774603998" sldId="2146847139"/>
            <ac:grpSpMk id="25" creationId="{57DDE42F-450A-4C3F-A310-CC099ADF8C05}"/>
          </ac:grpSpMkLst>
        </pc:grpChg>
        <pc:grpChg chg="add mod">
          <ac:chgData name="De Marinis, Roberta V." userId="dc24b251-f01b-455d-bf89-e2be86f657a2" providerId="ADAL" clId="{2599F9E7-E9F1-4352-A1E0-11CB7179B88E}" dt="2022-07-08T09:02:03.492" v="2851" actId="164"/>
          <ac:grpSpMkLst>
            <pc:docMk/>
            <pc:sldMk cId="2774603998" sldId="2146847139"/>
            <ac:grpSpMk id="45" creationId="{3DE2719B-2E02-E29E-4052-C64E1E6DF122}"/>
          </ac:grpSpMkLst>
        </pc:grpChg>
        <pc:grpChg chg="del">
          <ac:chgData name="De Marinis, Roberta V." userId="dc24b251-f01b-455d-bf89-e2be86f657a2" providerId="ADAL" clId="{2599F9E7-E9F1-4352-A1E0-11CB7179B88E}" dt="2022-07-08T09:01:50.238" v="2849" actId="478"/>
          <ac:grpSpMkLst>
            <pc:docMk/>
            <pc:sldMk cId="2774603998" sldId="2146847139"/>
            <ac:grpSpMk id="143" creationId="{00D67D58-12D6-4D85-954E-BB2E20FD7845}"/>
          </ac:grpSpMkLst>
        </pc:grpChg>
        <pc:picChg chg="add mod">
          <ac:chgData name="De Marinis, Roberta V." userId="dc24b251-f01b-455d-bf89-e2be86f657a2" providerId="ADAL" clId="{2599F9E7-E9F1-4352-A1E0-11CB7179B88E}" dt="2022-07-08T09:02:03.492" v="2851" actId="164"/>
          <ac:picMkLst>
            <pc:docMk/>
            <pc:sldMk cId="2774603998" sldId="2146847139"/>
            <ac:picMk id="4" creationId="{10EDFA1D-97E9-1FC4-312B-B6EFC54EB575}"/>
          </ac:picMkLst>
        </pc:picChg>
        <pc:picChg chg="add mod">
          <ac:chgData name="De Marinis, Roberta V." userId="dc24b251-f01b-455d-bf89-e2be86f657a2" providerId="ADAL" clId="{2599F9E7-E9F1-4352-A1E0-11CB7179B88E}" dt="2022-06-24T07:25:08.354" v="2751" actId="1076"/>
          <ac:picMkLst>
            <pc:docMk/>
            <pc:sldMk cId="2774603998" sldId="2146847139"/>
            <ac:picMk id="5" creationId="{695D86EB-0A08-5FCD-703E-222745C1FCEF}"/>
          </ac:picMkLst>
        </pc:picChg>
        <pc:picChg chg="add mod">
          <ac:chgData name="De Marinis, Roberta V." userId="dc24b251-f01b-455d-bf89-e2be86f657a2" providerId="ADAL" clId="{2599F9E7-E9F1-4352-A1E0-11CB7179B88E}" dt="2022-07-08T09:02:03.492" v="2851" actId="164"/>
          <ac:picMkLst>
            <pc:docMk/>
            <pc:sldMk cId="2774603998" sldId="2146847139"/>
            <ac:picMk id="44" creationId="{25A8C6C5-B7FF-11A5-8D2B-354DD9E0421D}"/>
          </ac:picMkLst>
        </pc:picChg>
        <pc:picChg chg="add mod ord">
          <ac:chgData name="De Marinis, Roberta V." userId="dc24b251-f01b-455d-bf89-e2be86f657a2" providerId="ADAL" clId="{2599F9E7-E9F1-4352-A1E0-11CB7179B88E}" dt="2022-06-24T07:25:30.694" v="2756" actId="1076"/>
          <ac:picMkLst>
            <pc:docMk/>
            <pc:sldMk cId="2774603998" sldId="2146847139"/>
            <ac:picMk id="59" creationId="{136D11C2-353B-3CE7-E508-A46B1F0BB9F9}"/>
          </ac:picMkLst>
        </pc:picChg>
        <pc:picChg chg="add mod ord">
          <ac:chgData name="De Marinis, Roberta V." userId="dc24b251-f01b-455d-bf89-e2be86f657a2" providerId="ADAL" clId="{2599F9E7-E9F1-4352-A1E0-11CB7179B88E}" dt="2022-07-08T08:27:34.342" v="2777" actId="1076"/>
          <ac:picMkLst>
            <pc:docMk/>
            <pc:sldMk cId="2774603998" sldId="2146847139"/>
            <ac:picMk id="60" creationId="{74D13C52-E0F5-3EBB-669A-9FD8BB26E47D}"/>
          </ac:picMkLst>
        </pc:picChg>
        <pc:picChg chg="mod">
          <ac:chgData name="De Marinis, Roberta V." userId="dc24b251-f01b-455d-bf89-e2be86f657a2" providerId="ADAL" clId="{2599F9E7-E9F1-4352-A1E0-11CB7179B88E}" dt="2022-07-08T09:02:03.492" v="2851" actId="164"/>
          <ac:picMkLst>
            <pc:docMk/>
            <pc:sldMk cId="2774603998" sldId="2146847139"/>
            <ac:picMk id="87" creationId="{F17FAA0F-BAA8-4204-B2FA-2FC452CB0D8A}"/>
          </ac:picMkLst>
        </pc:picChg>
        <pc:picChg chg="mod">
          <ac:chgData name="De Marinis, Roberta V." userId="dc24b251-f01b-455d-bf89-e2be86f657a2" providerId="ADAL" clId="{2599F9E7-E9F1-4352-A1E0-11CB7179B88E}" dt="2022-07-08T09:02:03.492" v="2851" actId="164"/>
          <ac:picMkLst>
            <pc:docMk/>
            <pc:sldMk cId="2774603998" sldId="2146847139"/>
            <ac:picMk id="105" creationId="{ED300172-C048-B465-5985-4355CA1A1F7C}"/>
          </ac:picMkLst>
        </pc:picChg>
        <pc:picChg chg="mod">
          <ac:chgData name="De Marinis, Roberta V." userId="dc24b251-f01b-455d-bf89-e2be86f657a2" providerId="ADAL" clId="{2599F9E7-E9F1-4352-A1E0-11CB7179B88E}" dt="2022-07-08T09:02:03.492" v="2851" actId="164"/>
          <ac:picMkLst>
            <pc:docMk/>
            <pc:sldMk cId="2774603998" sldId="2146847139"/>
            <ac:picMk id="106" creationId="{4BD1D333-4C30-40F3-4E78-BC2263A1CD28}"/>
          </ac:picMkLst>
        </pc:picChg>
        <pc:picChg chg="mod">
          <ac:chgData name="De Marinis, Roberta V." userId="dc24b251-f01b-455d-bf89-e2be86f657a2" providerId="ADAL" clId="{2599F9E7-E9F1-4352-A1E0-11CB7179B88E}" dt="2022-07-08T09:02:03.492" v="2851" actId="164"/>
          <ac:picMkLst>
            <pc:docMk/>
            <pc:sldMk cId="2774603998" sldId="2146847139"/>
            <ac:picMk id="107" creationId="{C54444C8-986E-AC2D-CE90-2481045E7E35}"/>
          </ac:picMkLst>
        </pc:picChg>
        <pc:picChg chg="del">
          <ac:chgData name="De Marinis, Roberta V." userId="dc24b251-f01b-455d-bf89-e2be86f657a2" providerId="ADAL" clId="{2599F9E7-E9F1-4352-A1E0-11CB7179B88E}" dt="2022-06-23T11:42:17.716" v="148" actId="478"/>
          <ac:picMkLst>
            <pc:docMk/>
            <pc:sldMk cId="2774603998" sldId="2146847139"/>
            <ac:picMk id="109" creationId="{077AA920-AC0B-42A6-A6A1-27EB1B7F8F7E}"/>
          </ac:picMkLst>
        </pc:picChg>
        <pc:picChg chg="mod">
          <ac:chgData name="De Marinis, Roberta V." userId="dc24b251-f01b-455d-bf89-e2be86f657a2" providerId="ADAL" clId="{2599F9E7-E9F1-4352-A1E0-11CB7179B88E}" dt="2022-07-08T09:02:03.492" v="2851" actId="164"/>
          <ac:picMkLst>
            <pc:docMk/>
            <pc:sldMk cId="2774603998" sldId="2146847139"/>
            <ac:picMk id="110" creationId="{CBCB5776-2B47-CFEC-25CB-97F82C6C3DF9}"/>
          </ac:picMkLst>
        </pc:picChg>
        <pc:picChg chg="mod">
          <ac:chgData name="De Marinis, Roberta V." userId="dc24b251-f01b-455d-bf89-e2be86f657a2" providerId="ADAL" clId="{2599F9E7-E9F1-4352-A1E0-11CB7179B88E}" dt="2022-07-08T09:02:03.492" v="2851" actId="164"/>
          <ac:picMkLst>
            <pc:docMk/>
            <pc:sldMk cId="2774603998" sldId="2146847139"/>
            <ac:picMk id="111" creationId="{2C52781C-53F1-4683-E67B-68BCA5AAB6A5}"/>
          </ac:picMkLst>
        </pc:picChg>
        <pc:picChg chg="add mod">
          <ac:chgData name="De Marinis, Roberta V." userId="dc24b251-f01b-455d-bf89-e2be86f657a2" providerId="ADAL" clId="{2599F9E7-E9F1-4352-A1E0-11CB7179B88E}" dt="2022-06-23T12:43:45.764" v="361" actId="1076"/>
          <ac:picMkLst>
            <pc:docMk/>
            <pc:sldMk cId="2774603998" sldId="2146847139"/>
            <ac:picMk id="147" creationId="{45DB208B-CB08-5AB7-2D5E-A2B6D7E9899B}"/>
          </ac:picMkLst>
        </pc:picChg>
        <pc:picChg chg="del">
          <ac:chgData name="De Marinis, Roberta V." userId="dc24b251-f01b-455d-bf89-e2be86f657a2" providerId="ADAL" clId="{2599F9E7-E9F1-4352-A1E0-11CB7179B88E}" dt="2022-07-08T09:01:50.238" v="2849" actId="478"/>
          <ac:picMkLst>
            <pc:docMk/>
            <pc:sldMk cId="2774603998" sldId="2146847139"/>
            <ac:picMk id="148" creationId="{863E6C32-DE57-4813-B40E-C83AC0B8CFCB}"/>
          </ac:picMkLst>
        </pc:picChg>
      </pc:sldChg>
      <pc:sldChg chg="addSp modSp">
        <pc:chgData name="De Marinis, Roberta V." userId="dc24b251-f01b-455d-bf89-e2be86f657a2" providerId="ADAL" clId="{2599F9E7-E9F1-4352-A1E0-11CB7179B88E}" dt="2022-07-08T09:05:49.942" v="2874" actId="164"/>
        <pc:sldMkLst>
          <pc:docMk/>
          <pc:sldMk cId="3369255699" sldId="2146847140"/>
        </pc:sldMkLst>
        <pc:spChg chg="mod">
          <ac:chgData name="De Marinis, Roberta V." userId="dc24b251-f01b-455d-bf89-e2be86f657a2" providerId="ADAL" clId="{2599F9E7-E9F1-4352-A1E0-11CB7179B88E}" dt="2022-07-08T09:05:49.942" v="2874" actId="164"/>
          <ac:spMkLst>
            <pc:docMk/>
            <pc:sldMk cId="3369255699" sldId="2146847140"/>
            <ac:spMk id="93" creationId="{41F27B0D-E9AE-4CD2-BC71-8A8D2D3CA838}"/>
          </ac:spMkLst>
        </pc:spChg>
        <pc:grpChg chg="mod">
          <ac:chgData name="De Marinis, Roberta V." userId="dc24b251-f01b-455d-bf89-e2be86f657a2" providerId="ADAL" clId="{2599F9E7-E9F1-4352-A1E0-11CB7179B88E}" dt="2022-07-08T09:05:49.942" v="2874" actId="164"/>
          <ac:grpSpMkLst>
            <pc:docMk/>
            <pc:sldMk cId="3369255699" sldId="2146847140"/>
            <ac:grpSpMk id="2" creationId="{C1EA5790-4E67-44BB-A441-26ABF72B4894}"/>
          </ac:grpSpMkLst>
        </pc:grpChg>
        <pc:grpChg chg="add mod">
          <ac:chgData name="De Marinis, Roberta V." userId="dc24b251-f01b-455d-bf89-e2be86f657a2" providerId="ADAL" clId="{2599F9E7-E9F1-4352-A1E0-11CB7179B88E}" dt="2022-07-08T09:05:49.942" v="2874" actId="164"/>
          <ac:grpSpMkLst>
            <pc:docMk/>
            <pc:sldMk cId="3369255699" sldId="2146847140"/>
            <ac:grpSpMk id="3" creationId="{45CBB643-D84B-3D1C-5A87-E90309C87556}"/>
          </ac:grpSpMkLst>
        </pc:grpChg>
        <pc:grpChg chg="mod">
          <ac:chgData name="De Marinis, Roberta V." userId="dc24b251-f01b-455d-bf89-e2be86f657a2" providerId="ADAL" clId="{2599F9E7-E9F1-4352-A1E0-11CB7179B88E}" dt="2022-07-08T09:05:49.942" v="2874" actId="164"/>
          <ac:grpSpMkLst>
            <pc:docMk/>
            <pc:sldMk cId="3369255699" sldId="2146847140"/>
            <ac:grpSpMk id="62" creationId="{2F24A06F-76CA-4592-BABB-F252CC46D8A5}"/>
          </ac:grpSpMkLst>
        </pc:grpChg>
        <pc:grpChg chg="mod">
          <ac:chgData name="De Marinis, Roberta V." userId="dc24b251-f01b-455d-bf89-e2be86f657a2" providerId="ADAL" clId="{2599F9E7-E9F1-4352-A1E0-11CB7179B88E}" dt="2022-07-08T09:05:49.942" v="2874" actId="164"/>
          <ac:grpSpMkLst>
            <pc:docMk/>
            <pc:sldMk cId="3369255699" sldId="2146847140"/>
            <ac:grpSpMk id="173" creationId="{061A0E89-3909-4EFE-128F-2B74E0C290FB}"/>
          </ac:grpSpMkLst>
        </pc:grpChg>
        <pc:picChg chg="mod">
          <ac:chgData name="De Marinis, Roberta V." userId="dc24b251-f01b-455d-bf89-e2be86f657a2" providerId="ADAL" clId="{2599F9E7-E9F1-4352-A1E0-11CB7179B88E}" dt="2022-07-08T09:05:49.942" v="2874" actId="164"/>
          <ac:picMkLst>
            <pc:docMk/>
            <pc:sldMk cId="3369255699" sldId="2146847140"/>
            <ac:picMk id="219" creationId="{5EF126B6-5158-EEC6-2776-CB4C70345FD5}"/>
          </ac:picMkLst>
        </pc:picChg>
        <pc:picChg chg="mod">
          <ac:chgData name="De Marinis, Roberta V." userId="dc24b251-f01b-455d-bf89-e2be86f657a2" providerId="ADAL" clId="{2599F9E7-E9F1-4352-A1E0-11CB7179B88E}" dt="2022-07-08T09:05:49.942" v="2874" actId="164"/>
          <ac:picMkLst>
            <pc:docMk/>
            <pc:sldMk cId="3369255699" sldId="2146847140"/>
            <ac:picMk id="220" creationId="{E29D994E-29F9-8AED-72BC-46C2F3C993CC}"/>
          </ac:picMkLst>
        </pc:picChg>
        <pc:picChg chg="mod">
          <ac:chgData name="De Marinis, Roberta V." userId="dc24b251-f01b-455d-bf89-e2be86f657a2" providerId="ADAL" clId="{2599F9E7-E9F1-4352-A1E0-11CB7179B88E}" dt="2022-07-08T09:05:49.942" v="2874" actId="164"/>
          <ac:picMkLst>
            <pc:docMk/>
            <pc:sldMk cId="3369255699" sldId="2146847140"/>
            <ac:picMk id="221" creationId="{BA049CDD-27AE-F628-4B05-CDB8BAFCC004}"/>
          </ac:picMkLst>
        </pc:picChg>
        <pc:picChg chg="mod">
          <ac:chgData name="De Marinis, Roberta V." userId="dc24b251-f01b-455d-bf89-e2be86f657a2" providerId="ADAL" clId="{2599F9E7-E9F1-4352-A1E0-11CB7179B88E}" dt="2022-07-08T09:05:49.942" v="2874" actId="164"/>
          <ac:picMkLst>
            <pc:docMk/>
            <pc:sldMk cId="3369255699" sldId="2146847140"/>
            <ac:picMk id="223" creationId="{A76D2F13-65E9-3D16-B02B-EFF78304E9A1}"/>
          </ac:picMkLst>
        </pc:picChg>
        <pc:picChg chg="mod">
          <ac:chgData name="De Marinis, Roberta V." userId="dc24b251-f01b-455d-bf89-e2be86f657a2" providerId="ADAL" clId="{2599F9E7-E9F1-4352-A1E0-11CB7179B88E}" dt="2022-07-08T09:05:49.942" v="2874" actId="164"/>
          <ac:picMkLst>
            <pc:docMk/>
            <pc:sldMk cId="3369255699" sldId="2146847140"/>
            <ac:picMk id="339" creationId="{102F223E-CBBC-49E4-86FF-A19B25E1C5B5}"/>
          </ac:picMkLst>
        </pc:picChg>
      </pc:sldChg>
      <pc:sldChg chg="addSp modSp">
        <pc:chgData name="De Marinis, Roberta V." userId="dc24b251-f01b-455d-bf89-e2be86f657a2" providerId="ADAL" clId="{2599F9E7-E9F1-4352-A1E0-11CB7179B88E}" dt="2022-07-08T09:05:41.807" v="2873" actId="164"/>
        <pc:sldMkLst>
          <pc:docMk/>
          <pc:sldMk cId="1507841239" sldId="2146847141"/>
        </pc:sldMkLst>
        <pc:spChg chg="mod">
          <ac:chgData name="De Marinis, Roberta V." userId="dc24b251-f01b-455d-bf89-e2be86f657a2" providerId="ADAL" clId="{2599F9E7-E9F1-4352-A1E0-11CB7179B88E}" dt="2022-07-08T09:05:41.807" v="2873" actId="164"/>
          <ac:spMkLst>
            <pc:docMk/>
            <pc:sldMk cId="1507841239" sldId="2146847141"/>
            <ac:spMk id="252" creationId="{DCA9DF64-9CC0-5AB9-4179-AC71EC2CCE1C}"/>
          </ac:spMkLst>
        </pc:spChg>
        <pc:grpChg chg="add mod">
          <ac:chgData name="De Marinis, Roberta V." userId="dc24b251-f01b-455d-bf89-e2be86f657a2" providerId="ADAL" clId="{2599F9E7-E9F1-4352-A1E0-11CB7179B88E}" dt="2022-07-08T09:05:41.807" v="2873" actId="164"/>
          <ac:grpSpMkLst>
            <pc:docMk/>
            <pc:sldMk cId="1507841239" sldId="2146847141"/>
            <ac:grpSpMk id="2" creationId="{6F414A6B-C89A-639C-AE08-D6AAA8292EC9}"/>
          </ac:grpSpMkLst>
        </pc:grpChg>
        <pc:picChg chg="mod">
          <ac:chgData name="De Marinis, Roberta V." userId="dc24b251-f01b-455d-bf89-e2be86f657a2" providerId="ADAL" clId="{2599F9E7-E9F1-4352-A1E0-11CB7179B88E}" dt="2022-07-08T09:05:41.807" v="2873" actId="164"/>
          <ac:picMkLst>
            <pc:docMk/>
            <pc:sldMk cId="1507841239" sldId="2146847141"/>
            <ac:picMk id="253" creationId="{C6EA13C5-35E8-E994-C745-EFBDC04A27DB}"/>
          </ac:picMkLst>
        </pc:picChg>
        <pc:picChg chg="mod">
          <ac:chgData name="De Marinis, Roberta V." userId="dc24b251-f01b-455d-bf89-e2be86f657a2" providerId="ADAL" clId="{2599F9E7-E9F1-4352-A1E0-11CB7179B88E}" dt="2022-07-08T09:05:41.807" v="2873" actId="164"/>
          <ac:picMkLst>
            <pc:docMk/>
            <pc:sldMk cId="1507841239" sldId="2146847141"/>
            <ac:picMk id="256" creationId="{01F0727B-C656-99AA-2F08-03AE012F2C18}"/>
          </ac:picMkLst>
        </pc:picChg>
        <pc:picChg chg="mod">
          <ac:chgData name="De Marinis, Roberta V." userId="dc24b251-f01b-455d-bf89-e2be86f657a2" providerId="ADAL" clId="{2599F9E7-E9F1-4352-A1E0-11CB7179B88E}" dt="2022-07-08T09:05:41.807" v="2873" actId="164"/>
          <ac:picMkLst>
            <pc:docMk/>
            <pc:sldMk cId="1507841239" sldId="2146847141"/>
            <ac:picMk id="257" creationId="{945848B9-7885-A111-62EE-DDF11DDCF19C}"/>
          </ac:picMkLst>
        </pc:picChg>
        <pc:picChg chg="mod">
          <ac:chgData name="De Marinis, Roberta V." userId="dc24b251-f01b-455d-bf89-e2be86f657a2" providerId="ADAL" clId="{2599F9E7-E9F1-4352-A1E0-11CB7179B88E}" dt="2022-07-08T09:05:41.807" v="2873" actId="164"/>
          <ac:picMkLst>
            <pc:docMk/>
            <pc:sldMk cId="1507841239" sldId="2146847141"/>
            <ac:picMk id="258" creationId="{3634FB63-3A5C-A404-2EEE-0341183D08C5}"/>
          </ac:picMkLst>
        </pc:picChg>
        <pc:picChg chg="mod">
          <ac:chgData name="De Marinis, Roberta V." userId="dc24b251-f01b-455d-bf89-e2be86f657a2" providerId="ADAL" clId="{2599F9E7-E9F1-4352-A1E0-11CB7179B88E}" dt="2022-07-08T09:05:41.807" v="2873" actId="164"/>
          <ac:picMkLst>
            <pc:docMk/>
            <pc:sldMk cId="1507841239" sldId="2146847141"/>
            <ac:picMk id="259" creationId="{B810EFD5-C1D7-8B66-425F-3158E60FEB06}"/>
          </ac:picMkLst>
        </pc:picChg>
      </pc:sldChg>
      <pc:sldChg chg="addSp modSp mod">
        <pc:chgData name="De Marinis, Roberta V." userId="dc24b251-f01b-455d-bf89-e2be86f657a2" providerId="ADAL" clId="{2599F9E7-E9F1-4352-A1E0-11CB7179B88E}" dt="2022-07-08T09:13:53.013" v="2920" actId="164"/>
        <pc:sldMkLst>
          <pc:docMk/>
          <pc:sldMk cId="1559176851" sldId="2146847151"/>
        </pc:sldMkLst>
        <pc:spChg chg="mod">
          <ac:chgData name="De Marinis, Roberta V." userId="dc24b251-f01b-455d-bf89-e2be86f657a2" providerId="ADAL" clId="{2599F9E7-E9F1-4352-A1E0-11CB7179B88E}" dt="2022-07-08T09:13:53.013" v="2920" actId="164"/>
          <ac:spMkLst>
            <pc:docMk/>
            <pc:sldMk cId="1559176851" sldId="2146847151"/>
            <ac:spMk id="486" creationId="{3DCFE1FE-1114-7626-FD3C-612E77A87C40}"/>
          </ac:spMkLst>
        </pc:spChg>
        <pc:grpChg chg="add mod">
          <ac:chgData name="De Marinis, Roberta V." userId="dc24b251-f01b-455d-bf89-e2be86f657a2" providerId="ADAL" clId="{2599F9E7-E9F1-4352-A1E0-11CB7179B88E}" dt="2022-07-08T09:13:53.013" v="2920" actId="164"/>
          <ac:grpSpMkLst>
            <pc:docMk/>
            <pc:sldMk cId="1559176851" sldId="2146847151"/>
            <ac:grpSpMk id="2" creationId="{961FC683-26CA-FBD3-F6FD-C87033612BD7}"/>
          </ac:grpSpMkLst>
        </pc:grpChg>
        <pc:grpChg chg="mod">
          <ac:chgData name="De Marinis, Roberta V." userId="dc24b251-f01b-455d-bf89-e2be86f657a2" providerId="ADAL" clId="{2599F9E7-E9F1-4352-A1E0-11CB7179B88E}" dt="2022-07-08T08:50:39.555" v="2802" actId="14100"/>
          <ac:grpSpMkLst>
            <pc:docMk/>
            <pc:sldMk cId="1559176851" sldId="2146847151"/>
            <ac:grpSpMk id="62" creationId="{2F24A06F-76CA-4592-BABB-F252CC46D8A5}"/>
          </ac:grpSpMkLst>
        </pc:grpChg>
        <pc:picChg chg="mod">
          <ac:chgData name="De Marinis, Roberta V." userId="dc24b251-f01b-455d-bf89-e2be86f657a2" providerId="ADAL" clId="{2599F9E7-E9F1-4352-A1E0-11CB7179B88E}" dt="2022-07-08T08:50:39.118" v="2801" actId="14100"/>
          <ac:picMkLst>
            <pc:docMk/>
            <pc:sldMk cId="1559176851" sldId="2146847151"/>
            <ac:picMk id="55" creationId="{AEB6AC1B-5643-4F48-92C7-EA1FDC13C893}"/>
          </ac:picMkLst>
        </pc:picChg>
        <pc:picChg chg="mod">
          <ac:chgData name="De Marinis, Roberta V." userId="dc24b251-f01b-455d-bf89-e2be86f657a2" providerId="ADAL" clId="{2599F9E7-E9F1-4352-A1E0-11CB7179B88E}" dt="2022-07-08T09:13:53.013" v="2920" actId="164"/>
          <ac:picMkLst>
            <pc:docMk/>
            <pc:sldMk cId="1559176851" sldId="2146847151"/>
            <ac:picMk id="198" creationId="{3C1AEBF3-6752-F28E-666E-09BBB021983A}"/>
          </ac:picMkLst>
        </pc:picChg>
        <pc:picChg chg="mod">
          <ac:chgData name="De Marinis, Roberta V." userId="dc24b251-f01b-455d-bf89-e2be86f657a2" providerId="ADAL" clId="{2599F9E7-E9F1-4352-A1E0-11CB7179B88E}" dt="2022-07-08T09:13:53.013" v="2920" actId="164"/>
          <ac:picMkLst>
            <pc:docMk/>
            <pc:sldMk cId="1559176851" sldId="2146847151"/>
            <ac:picMk id="487" creationId="{17F7CCF8-D82E-9F5B-9897-827C23D588F8}"/>
          </ac:picMkLst>
        </pc:picChg>
        <pc:picChg chg="mod">
          <ac:chgData name="De Marinis, Roberta V." userId="dc24b251-f01b-455d-bf89-e2be86f657a2" providerId="ADAL" clId="{2599F9E7-E9F1-4352-A1E0-11CB7179B88E}" dt="2022-07-08T09:13:53.013" v="2920" actId="164"/>
          <ac:picMkLst>
            <pc:docMk/>
            <pc:sldMk cId="1559176851" sldId="2146847151"/>
            <ac:picMk id="488" creationId="{2E80BB98-F408-1F0C-13EC-C80153DB66DA}"/>
          </ac:picMkLst>
        </pc:picChg>
        <pc:picChg chg="mod">
          <ac:chgData name="De Marinis, Roberta V." userId="dc24b251-f01b-455d-bf89-e2be86f657a2" providerId="ADAL" clId="{2599F9E7-E9F1-4352-A1E0-11CB7179B88E}" dt="2022-07-08T09:13:53.013" v="2920" actId="164"/>
          <ac:picMkLst>
            <pc:docMk/>
            <pc:sldMk cId="1559176851" sldId="2146847151"/>
            <ac:picMk id="489" creationId="{0C458979-78A8-6B38-A946-252A928B8DBF}"/>
          </ac:picMkLst>
        </pc:picChg>
        <pc:picChg chg="mod">
          <ac:chgData name="De Marinis, Roberta V." userId="dc24b251-f01b-455d-bf89-e2be86f657a2" providerId="ADAL" clId="{2599F9E7-E9F1-4352-A1E0-11CB7179B88E}" dt="2022-07-08T09:13:53.013" v="2920" actId="164"/>
          <ac:picMkLst>
            <pc:docMk/>
            <pc:sldMk cId="1559176851" sldId="2146847151"/>
            <ac:picMk id="490" creationId="{62D2B2A2-E028-1FE4-3309-215AB611245C}"/>
          </ac:picMkLst>
        </pc:picChg>
        <pc:picChg chg="mod">
          <ac:chgData name="De Marinis, Roberta V." userId="dc24b251-f01b-455d-bf89-e2be86f657a2" providerId="ADAL" clId="{2599F9E7-E9F1-4352-A1E0-11CB7179B88E}" dt="2022-07-08T09:13:53.013" v="2920" actId="164"/>
          <ac:picMkLst>
            <pc:docMk/>
            <pc:sldMk cId="1559176851" sldId="2146847151"/>
            <ac:picMk id="491" creationId="{B1867849-CBFB-25B3-F82E-D544467E16CB}"/>
          </ac:picMkLst>
        </pc:picChg>
      </pc:sldChg>
      <pc:sldChg chg="addSp modSp">
        <pc:chgData name="De Marinis, Roberta V." userId="dc24b251-f01b-455d-bf89-e2be86f657a2" providerId="ADAL" clId="{2599F9E7-E9F1-4352-A1E0-11CB7179B88E}" dt="2022-07-08T09:02:12.812" v="2852" actId="164"/>
        <pc:sldMkLst>
          <pc:docMk/>
          <pc:sldMk cId="1441471066" sldId="2146847229"/>
        </pc:sldMkLst>
        <pc:spChg chg="mod">
          <ac:chgData name="De Marinis, Roberta V." userId="dc24b251-f01b-455d-bf89-e2be86f657a2" providerId="ADAL" clId="{2599F9E7-E9F1-4352-A1E0-11CB7179B88E}" dt="2022-07-08T09:02:12.812" v="2852" actId="164"/>
          <ac:spMkLst>
            <pc:docMk/>
            <pc:sldMk cId="1441471066" sldId="2146847229"/>
            <ac:spMk id="275" creationId="{AFF57A79-9DF4-D491-AA00-ACCE029A5EC5}"/>
          </ac:spMkLst>
        </pc:spChg>
        <pc:grpChg chg="add mod">
          <ac:chgData name="De Marinis, Roberta V." userId="dc24b251-f01b-455d-bf89-e2be86f657a2" providerId="ADAL" clId="{2599F9E7-E9F1-4352-A1E0-11CB7179B88E}" dt="2022-07-08T09:02:12.812" v="2852" actId="164"/>
          <ac:grpSpMkLst>
            <pc:docMk/>
            <pc:sldMk cId="1441471066" sldId="2146847229"/>
            <ac:grpSpMk id="2" creationId="{0FC2D126-1AE3-05D2-8302-2BDB8482E925}"/>
          </ac:grpSpMkLst>
        </pc:grpChg>
        <pc:grpChg chg="mod">
          <ac:chgData name="De Marinis, Roberta V." userId="dc24b251-f01b-455d-bf89-e2be86f657a2" providerId="ADAL" clId="{2599F9E7-E9F1-4352-A1E0-11CB7179B88E}" dt="2022-07-08T09:02:12.812" v="2852" actId="164"/>
          <ac:grpSpMkLst>
            <pc:docMk/>
            <pc:sldMk cId="1441471066" sldId="2146847229"/>
            <ac:grpSpMk id="104" creationId="{84479BAE-DDBB-005A-BDC1-58EA5BDC6006}"/>
          </ac:grpSpMkLst>
        </pc:grpChg>
        <pc:grpChg chg="mod">
          <ac:chgData name="De Marinis, Roberta V." userId="dc24b251-f01b-455d-bf89-e2be86f657a2" providerId="ADAL" clId="{2599F9E7-E9F1-4352-A1E0-11CB7179B88E}" dt="2022-07-08T09:02:12.812" v="2852" actId="164"/>
          <ac:grpSpMkLst>
            <pc:docMk/>
            <pc:sldMk cId="1441471066" sldId="2146847229"/>
            <ac:grpSpMk id="173" creationId="{9D5631C7-DA4F-404F-B8C3-246AB4BFD52B}"/>
          </ac:grpSpMkLst>
        </pc:grpChg>
        <pc:picChg chg="mod">
          <ac:chgData name="De Marinis, Roberta V." userId="dc24b251-f01b-455d-bf89-e2be86f657a2" providerId="ADAL" clId="{2599F9E7-E9F1-4352-A1E0-11CB7179B88E}" dt="2022-07-08T09:02:12.812" v="2852" actId="164"/>
          <ac:picMkLst>
            <pc:docMk/>
            <pc:sldMk cId="1441471066" sldId="2146847229"/>
            <ac:picMk id="276" creationId="{0BA18434-5B4F-22A1-1F92-3F0010E88AAF}"/>
          </ac:picMkLst>
        </pc:picChg>
        <pc:picChg chg="mod">
          <ac:chgData name="De Marinis, Roberta V." userId="dc24b251-f01b-455d-bf89-e2be86f657a2" providerId="ADAL" clId="{2599F9E7-E9F1-4352-A1E0-11CB7179B88E}" dt="2022-07-08T09:02:12.812" v="2852" actId="164"/>
          <ac:picMkLst>
            <pc:docMk/>
            <pc:sldMk cId="1441471066" sldId="2146847229"/>
            <ac:picMk id="277" creationId="{6C0DC463-F8A7-1E1B-909A-8BFE025E5845}"/>
          </ac:picMkLst>
        </pc:picChg>
        <pc:picChg chg="mod">
          <ac:chgData name="De Marinis, Roberta V." userId="dc24b251-f01b-455d-bf89-e2be86f657a2" providerId="ADAL" clId="{2599F9E7-E9F1-4352-A1E0-11CB7179B88E}" dt="2022-07-08T09:02:12.812" v="2852" actId="164"/>
          <ac:picMkLst>
            <pc:docMk/>
            <pc:sldMk cId="1441471066" sldId="2146847229"/>
            <ac:picMk id="278" creationId="{BA7001E3-0DD8-9885-6A0D-C730A1E00411}"/>
          </ac:picMkLst>
        </pc:picChg>
        <pc:picChg chg="mod">
          <ac:chgData name="De Marinis, Roberta V." userId="dc24b251-f01b-455d-bf89-e2be86f657a2" providerId="ADAL" clId="{2599F9E7-E9F1-4352-A1E0-11CB7179B88E}" dt="2022-07-08T09:02:12.812" v="2852" actId="164"/>
          <ac:picMkLst>
            <pc:docMk/>
            <pc:sldMk cId="1441471066" sldId="2146847229"/>
            <ac:picMk id="280" creationId="{E950A393-F2C0-4EE7-9FF9-0407988653D7}"/>
          </ac:picMkLst>
        </pc:picChg>
        <pc:picChg chg="mod">
          <ac:chgData name="De Marinis, Roberta V." userId="dc24b251-f01b-455d-bf89-e2be86f657a2" providerId="ADAL" clId="{2599F9E7-E9F1-4352-A1E0-11CB7179B88E}" dt="2022-07-08T09:02:12.812" v="2852" actId="164"/>
          <ac:picMkLst>
            <pc:docMk/>
            <pc:sldMk cId="1441471066" sldId="2146847229"/>
            <ac:picMk id="281" creationId="{102B4108-D5A8-45D4-1CC5-26BC7583C11E}"/>
          </ac:picMkLst>
        </pc:picChg>
        <pc:picChg chg="mod">
          <ac:chgData name="De Marinis, Roberta V." userId="dc24b251-f01b-455d-bf89-e2be86f657a2" providerId="ADAL" clId="{2599F9E7-E9F1-4352-A1E0-11CB7179B88E}" dt="2022-07-08T09:02:12.812" v="2852" actId="164"/>
          <ac:picMkLst>
            <pc:docMk/>
            <pc:sldMk cId="1441471066" sldId="2146847229"/>
            <ac:picMk id="339" creationId="{102F223E-CBBC-49E4-86FF-A19B25E1C5B5}"/>
          </ac:picMkLst>
        </pc:picChg>
      </pc:sldChg>
      <pc:sldChg chg="addSp modSp mod">
        <pc:chgData name="De Marinis, Roberta V." userId="dc24b251-f01b-455d-bf89-e2be86f657a2" providerId="ADAL" clId="{2599F9E7-E9F1-4352-A1E0-11CB7179B88E}" dt="2022-06-24T07:10:50.690" v="2691" actId="1076"/>
        <pc:sldMkLst>
          <pc:docMk/>
          <pc:sldMk cId="1903433681" sldId="2146847231"/>
        </pc:sldMkLst>
        <pc:spChg chg="add mod">
          <ac:chgData name="De Marinis, Roberta V." userId="dc24b251-f01b-455d-bf89-e2be86f657a2" providerId="ADAL" clId="{2599F9E7-E9F1-4352-A1E0-11CB7179B88E}" dt="2022-06-23T15:17:38.266" v="2117" actId="20577"/>
          <ac:spMkLst>
            <pc:docMk/>
            <pc:sldMk cId="1903433681" sldId="2146847231"/>
            <ac:spMk id="2" creationId="{A4A00DC2-45C9-B714-5B88-A313AF62869C}"/>
          </ac:spMkLst>
        </pc:spChg>
        <pc:picChg chg="mod">
          <ac:chgData name="De Marinis, Roberta V." userId="dc24b251-f01b-455d-bf89-e2be86f657a2" providerId="ADAL" clId="{2599F9E7-E9F1-4352-A1E0-11CB7179B88E}" dt="2022-06-24T07:10:50.690" v="2691" actId="1076"/>
          <ac:picMkLst>
            <pc:docMk/>
            <pc:sldMk cId="1903433681" sldId="2146847231"/>
            <ac:picMk id="5" creationId="{2E6C2102-1289-4FA8-9856-CF2A190F7FFF}"/>
          </ac:picMkLst>
        </pc:picChg>
      </pc:sldChg>
      <pc:sldChg chg="addSp delSp modSp mod">
        <pc:chgData name="De Marinis, Roberta V." userId="dc24b251-f01b-455d-bf89-e2be86f657a2" providerId="ADAL" clId="{2599F9E7-E9F1-4352-A1E0-11CB7179B88E}" dt="2022-07-08T09:14:33.465" v="2926" actId="478"/>
        <pc:sldMkLst>
          <pc:docMk/>
          <pc:sldMk cId="2819354443" sldId="2146847234"/>
        </pc:sldMkLst>
        <pc:grpChg chg="mod">
          <ac:chgData name="De Marinis, Roberta V." userId="dc24b251-f01b-455d-bf89-e2be86f657a2" providerId="ADAL" clId="{2599F9E7-E9F1-4352-A1E0-11CB7179B88E}" dt="2022-07-08T09:14:29.026" v="2925" actId="164"/>
          <ac:grpSpMkLst>
            <pc:docMk/>
            <pc:sldMk cId="2819354443" sldId="2146847234"/>
            <ac:grpSpMk id="2" creationId="{36FD8D30-E9FB-4509-B52B-46C547E525ED}"/>
          </ac:grpSpMkLst>
        </pc:grpChg>
        <pc:grpChg chg="add mod">
          <ac:chgData name="De Marinis, Roberta V." userId="dc24b251-f01b-455d-bf89-e2be86f657a2" providerId="ADAL" clId="{2599F9E7-E9F1-4352-A1E0-11CB7179B88E}" dt="2022-07-08T09:14:29.026" v="2925" actId="164"/>
          <ac:grpSpMkLst>
            <pc:docMk/>
            <pc:sldMk cId="2819354443" sldId="2146847234"/>
            <ac:grpSpMk id="3" creationId="{E466C184-8E2F-8BB8-28DC-36164B4C9597}"/>
          </ac:grpSpMkLst>
        </pc:grpChg>
        <pc:grpChg chg="del">
          <ac:chgData name="De Marinis, Roberta V." userId="dc24b251-f01b-455d-bf89-e2be86f657a2" providerId="ADAL" clId="{2599F9E7-E9F1-4352-A1E0-11CB7179B88E}" dt="2022-07-08T09:14:33.465" v="2926" actId="478"/>
          <ac:grpSpMkLst>
            <pc:docMk/>
            <pc:sldMk cId="2819354443" sldId="2146847234"/>
            <ac:grpSpMk id="18" creationId="{F60A42E1-F4C2-4F04-889E-7207A5B90281}"/>
          </ac:grpSpMkLst>
        </pc:grpChg>
        <pc:grpChg chg="mod">
          <ac:chgData name="De Marinis, Roberta V." userId="dc24b251-f01b-455d-bf89-e2be86f657a2" providerId="ADAL" clId="{2599F9E7-E9F1-4352-A1E0-11CB7179B88E}" dt="2022-07-08T09:14:29.026" v="2925" actId="164"/>
          <ac:grpSpMkLst>
            <pc:docMk/>
            <pc:sldMk cId="2819354443" sldId="2146847234"/>
            <ac:grpSpMk id="23" creationId="{C909EC2F-F541-4F48-9A08-69AEEA2E7164}"/>
          </ac:grpSpMkLst>
        </pc:grpChg>
        <pc:grpChg chg="mod">
          <ac:chgData name="De Marinis, Roberta V." userId="dc24b251-f01b-455d-bf89-e2be86f657a2" providerId="ADAL" clId="{2599F9E7-E9F1-4352-A1E0-11CB7179B88E}" dt="2022-07-08T09:14:29.026" v="2925" actId="164"/>
          <ac:grpSpMkLst>
            <pc:docMk/>
            <pc:sldMk cId="2819354443" sldId="2146847234"/>
            <ac:grpSpMk id="63" creationId="{1ED0BBD5-4086-4953-80C7-7968B7D8CFBD}"/>
          </ac:grpSpMkLst>
        </pc:grpChg>
        <pc:grpChg chg="mod">
          <ac:chgData name="De Marinis, Roberta V." userId="dc24b251-f01b-455d-bf89-e2be86f657a2" providerId="ADAL" clId="{2599F9E7-E9F1-4352-A1E0-11CB7179B88E}" dt="2022-07-08T09:14:29.026" v="2925" actId="164"/>
          <ac:grpSpMkLst>
            <pc:docMk/>
            <pc:sldMk cId="2819354443" sldId="2146847234"/>
            <ac:grpSpMk id="84" creationId="{EE0A7119-35B5-455A-97D4-80DD96399CBC}"/>
          </ac:grpSpMkLst>
        </pc:grpChg>
        <pc:grpChg chg="mod">
          <ac:chgData name="De Marinis, Roberta V." userId="dc24b251-f01b-455d-bf89-e2be86f657a2" providerId="ADAL" clId="{2599F9E7-E9F1-4352-A1E0-11CB7179B88E}" dt="2022-07-08T09:14:29.026" v="2925" actId="164"/>
          <ac:grpSpMkLst>
            <pc:docMk/>
            <pc:sldMk cId="2819354443" sldId="2146847234"/>
            <ac:grpSpMk id="92" creationId="{7B99FD2C-7E23-480B-AD21-BA8B4B254C4E}"/>
          </ac:grpSpMkLst>
        </pc:grpChg>
        <pc:picChg chg="del">
          <ac:chgData name="De Marinis, Roberta V." userId="dc24b251-f01b-455d-bf89-e2be86f657a2" providerId="ADAL" clId="{2599F9E7-E9F1-4352-A1E0-11CB7179B88E}" dt="2022-07-08T09:14:33.465" v="2926" actId="478"/>
          <ac:picMkLst>
            <pc:docMk/>
            <pc:sldMk cId="2819354443" sldId="2146847234"/>
            <ac:picMk id="17" creationId="{76A06BB9-B2CC-49DF-BB6B-B578BBA3399F}"/>
          </ac:picMkLst>
        </pc:picChg>
        <pc:picChg chg="mod">
          <ac:chgData name="De Marinis, Roberta V." userId="dc24b251-f01b-455d-bf89-e2be86f657a2" providerId="ADAL" clId="{2599F9E7-E9F1-4352-A1E0-11CB7179B88E}" dt="2022-07-08T09:14:29.026" v="2925" actId="164"/>
          <ac:picMkLst>
            <pc:docMk/>
            <pc:sldMk cId="2819354443" sldId="2146847234"/>
            <ac:picMk id="27" creationId="{09665699-7F81-46F8-96A6-E0D2D84A3C2C}"/>
          </ac:picMkLst>
        </pc:picChg>
        <pc:picChg chg="mod">
          <ac:chgData name="De Marinis, Roberta V." userId="dc24b251-f01b-455d-bf89-e2be86f657a2" providerId="ADAL" clId="{2599F9E7-E9F1-4352-A1E0-11CB7179B88E}" dt="2022-07-08T09:14:29.026" v="2925" actId="164"/>
          <ac:picMkLst>
            <pc:docMk/>
            <pc:sldMk cId="2819354443" sldId="2146847234"/>
            <ac:picMk id="49" creationId="{619A7681-0BFF-A908-5E14-0296A6829CC2}"/>
          </ac:picMkLst>
        </pc:picChg>
        <pc:picChg chg="mod">
          <ac:chgData name="De Marinis, Roberta V." userId="dc24b251-f01b-455d-bf89-e2be86f657a2" providerId="ADAL" clId="{2599F9E7-E9F1-4352-A1E0-11CB7179B88E}" dt="2022-07-08T09:14:29.026" v="2925" actId="164"/>
          <ac:picMkLst>
            <pc:docMk/>
            <pc:sldMk cId="2819354443" sldId="2146847234"/>
            <ac:picMk id="60" creationId="{C255813D-545D-4C80-84DA-10D693384534}"/>
          </ac:picMkLst>
        </pc:picChg>
        <pc:picChg chg="mod">
          <ac:chgData name="De Marinis, Roberta V." userId="dc24b251-f01b-455d-bf89-e2be86f657a2" providerId="ADAL" clId="{2599F9E7-E9F1-4352-A1E0-11CB7179B88E}" dt="2022-07-08T09:14:29.026" v="2925" actId="164"/>
          <ac:picMkLst>
            <pc:docMk/>
            <pc:sldMk cId="2819354443" sldId="2146847234"/>
            <ac:picMk id="68" creationId="{CCB7ABFE-7DC6-4BF7-92D1-0494F9A84657}"/>
          </ac:picMkLst>
        </pc:picChg>
        <pc:picChg chg="mod">
          <ac:chgData name="De Marinis, Roberta V." userId="dc24b251-f01b-455d-bf89-e2be86f657a2" providerId="ADAL" clId="{2599F9E7-E9F1-4352-A1E0-11CB7179B88E}" dt="2022-07-08T09:14:29.026" v="2925" actId="164"/>
          <ac:picMkLst>
            <pc:docMk/>
            <pc:sldMk cId="2819354443" sldId="2146847234"/>
            <ac:picMk id="69" creationId="{B01EDC65-1C99-42DF-95D0-6C7163958910}"/>
          </ac:picMkLst>
        </pc:picChg>
        <pc:picChg chg="mod">
          <ac:chgData name="De Marinis, Roberta V." userId="dc24b251-f01b-455d-bf89-e2be86f657a2" providerId="ADAL" clId="{2599F9E7-E9F1-4352-A1E0-11CB7179B88E}" dt="2022-07-08T09:14:29.026" v="2925" actId="164"/>
          <ac:picMkLst>
            <pc:docMk/>
            <pc:sldMk cId="2819354443" sldId="2146847234"/>
            <ac:picMk id="89" creationId="{39BB0F60-F860-465D-889F-5AED08AB0D47}"/>
          </ac:picMkLst>
        </pc:picChg>
        <pc:picChg chg="mod">
          <ac:chgData name="De Marinis, Roberta V." userId="dc24b251-f01b-455d-bf89-e2be86f657a2" providerId="ADAL" clId="{2599F9E7-E9F1-4352-A1E0-11CB7179B88E}" dt="2022-07-08T09:14:29.026" v="2925" actId="164"/>
          <ac:picMkLst>
            <pc:docMk/>
            <pc:sldMk cId="2819354443" sldId="2146847234"/>
            <ac:picMk id="90" creationId="{4F3C44F0-B10C-4EE9-A683-9AF88E24B20B}"/>
          </ac:picMkLst>
        </pc:picChg>
        <pc:cxnChg chg="mod">
          <ac:chgData name="De Marinis, Roberta V." userId="dc24b251-f01b-455d-bf89-e2be86f657a2" providerId="ADAL" clId="{2599F9E7-E9F1-4352-A1E0-11CB7179B88E}" dt="2022-07-08T09:14:29.026" v="2925" actId="164"/>
          <ac:cxnSpMkLst>
            <pc:docMk/>
            <pc:sldMk cId="2819354443" sldId="2146847234"/>
            <ac:cxnSpMk id="91" creationId="{EF95D9E1-2588-4A41-8FF5-E9D220244279}"/>
          </ac:cxnSpMkLst>
        </pc:cxnChg>
      </pc:sldChg>
      <pc:sldChg chg="addSp modSp">
        <pc:chgData name="De Marinis, Roberta V." userId="dc24b251-f01b-455d-bf89-e2be86f657a2" providerId="ADAL" clId="{2599F9E7-E9F1-4352-A1E0-11CB7179B88E}" dt="2022-07-08T09:14:48.712" v="2928" actId="164"/>
        <pc:sldMkLst>
          <pc:docMk/>
          <pc:sldMk cId="2112536295" sldId="2146847235"/>
        </pc:sldMkLst>
        <pc:grpChg chg="mod">
          <ac:chgData name="De Marinis, Roberta V." userId="dc24b251-f01b-455d-bf89-e2be86f657a2" providerId="ADAL" clId="{2599F9E7-E9F1-4352-A1E0-11CB7179B88E}" dt="2022-07-08T09:14:48.712" v="2928" actId="164"/>
          <ac:grpSpMkLst>
            <pc:docMk/>
            <pc:sldMk cId="2112536295" sldId="2146847235"/>
            <ac:grpSpMk id="2" creationId="{6937C3C5-73B3-4E61-A09B-D9B29B33566B}"/>
          </ac:grpSpMkLst>
        </pc:grpChg>
        <pc:grpChg chg="add mod">
          <ac:chgData name="De Marinis, Roberta V." userId="dc24b251-f01b-455d-bf89-e2be86f657a2" providerId="ADAL" clId="{2599F9E7-E9F1-4352-A1E0-11CB7179B88E}" dt="2022-07-08T09:14:48.712" v="2928" actId="164"/>
          <ac:grpSpMkLst>
            <pc:docMk/>
            <pc:sldMk cId="2112536295" sldId="2146847235"/>
            <ac:grpSpMk id="3" creationId="{DD9E3680-AC92-922C-A811-46AB77A8FF04}"/>
          </ac:grpSpMkLst>
        </pc:grpChg>
        <pc:grpChg chg="mod">
          <ac:chgData name="De Marinis, Roberta V." userId="dc24b251-f01b-455d-bf89-e2be86f657a2" providerId="ADAL" clId="{2599F9E7-E9F1-4352-A1E0-11CB7179B88E}" dt="2022-07-08T09:14:48.712" v="2928" actId="164"/>
          <ac:grpSpMkLst>
            <pc:docMk/>
            <pc:sldMk cId="2112536295" sldId="2146847235"/>
            <ac:grpSpMk id="23" creationId="{C909EC2F-F541-4F48-9A08-69AEEA2E7164}"/>
          </ac:grpSpMkLst>
        </pc:grpChg>
        <pc:grpChg chg="mod">
          <ac:chgData name="De Marinis, Roberta V." userId="dc24b251-f01b-455d-bf89-e2be86f657a2" providerId="ADAL" clId="{2599F9E7-E9F1-4352-A1E0-11CB7179B88E}" dt="2022-07-08T09:14:48.712" v="2928" actId="164"/>
          <ac:grpSpMkLst>
            <pc:docMk/>
            <pc:sldMk cId="2112536295" sldId="2146847235"/>
            <ac:grpSpMk id="57" creationId="{6E1D8AFC-C234-4EAB-A8DC-581BD1CDA7E0}"/>
          </ac:grpSpMkLst>
        </pc:grpChg>
        <pc:grpChg chg="mod">
          <ac:chgData name="De Marinis, Roberta V." userId="dc24b251-f01b-455d-bf89-e2be86f657a2" providerId="ADAL" clId="{2599F9E7-E9F1-4352-A1E0-11CB7179B88E}" dt="2022-07-08T09:14:48.712" v="2928" actId="164"/>
          <ac:grpSpMkLst>
            <pc:docMk/>
            <pc:sldMk cId="2112536295" sldId="2146847235"/>
            <ac:grpSpMk id="67" creationId="{AC9BB654-D868-4972-8915-6ED833335A4A}"/>
          </ac:grpSpMkLst>
        </pc:grpChg>
        <pc:grpChg chg="mod">
          <ac:chgData name="De Marinis, Roberta V." userId="dc24b251-f01b-455d-bf89-e2be86f657a2" providerId="ADAL" clId="{2599F9E7-E9F1-4352-A1E0-11CB7179B88E}" dt="2022-07-08T09:14:48.712" v="2928" actId="164"/>
          <ac:grpSpMkLst>
            <pc:docMk/>
            <pc:sldMk cId="2112536295" sldId="2146847235"/>
            <ac:grpSpMk id="84" creationId="{EE0A7119-35B5-455A-97D4-80DD96399CBC}"/>
          </ac:grpSpMkLst>
        </pc:grpChg>
        <pc:picChg chg="mod">
          <ac:chgData name="De Marinis, Roberta V." userId="dc24b251-f01b-455d-bf89-e2be86f657a2" providerId="ADAL" clId="{2599F9E7-E9F1-4352-A1E0-11CB7179B88E}" dt="2022-07-08T09:14:48.712" v="2928" actId="164"/>
          <ac:picMkLst>
            <pc:docMk/>
            <pc:sldMk cId="2112536295" sldId="2146847235"/>
            <ac:picMk id="27" creationId="{09665699-7F81-46F8-96A6-E0D2D84A3C2C}"/>
          </ac:picMkLst>
        </pc:picChg>
        <pc:picChg chg="mod">
          <ac:chgData name="De Marinis, Roberta V." userId="dc24b251-f01b-455d-bf89-e2be86f657a2" providerId="ADAL" clId="{2599F9E7-E9F1-4352-A1E0-11CB7179B88E}" dt="2022-07-08T09:14:48.712" v="2928" actId="164"/>
          <ac:picMkLst>
            <pc:docMk/>
            <pc:sldMk cId="2112536295" sldId="2146847235"/>
            <ac:picMk id="52" creationId="{F94EABC9-7CA4-4104-BAC7-81ED221EDCC1}"/>
          </ac:picMkLst>
        </pc:picChg>
        <pc:picChg chg="mod">
          <ac:chgData name="De Marinis, Roberta V." userId="dc24b251-f01b-455d-bf89-e2be86f657a2" providerId="ADAL" clId="{2599F9E7-E9F1-4352-A1E0-11CB7179B88E}" dt="2022-07-08T09:14:48.712" v="2928" actId="164"/>
          <ac:picMkLst>
            <pc:docMk/>
            <pc:sldMk cId="2112536295" sldId="2146847235"/>
            <ac:picMk id="54" creationId="{B7D8FE43-F78F-06DE-9BB2-133587A77D54}"/>
          </ac:picMkLst>
        </pc:picChg>
        <pc:picChg chg="mod">
          <ac:chgData name="De Marinis, Roberta V." userId="dc24b251-f01b-455d-bf89-e2be86f657a2" providerId="ADAL" clId="{2599F9E7-E9F1-4352-A1E0-11CB7179B88E}" dt="2022-07-08T09:14:48.712" v="2928" actId="164"/>
          <ac:picMkLst>
            <pc:docMk/>
            <pc:sldMk cId="2112536295" sldId="2146847235"/>
            <ac:picMk id="56" creationId="{3F4E44FE-5C7E-473E-8D96-CC54F6C07979}"/>
          </ac:picMkLst>
        </pc:picChg>
        <pc:picChg chg="mod">
          <ac:chgData name="De Marinis, Roberta V." userId="dc24b251-f01b-455d-bf89-e2be86f657a2" providerId="ADAL" clId="{2599F9E7-E9F1-4352-A1E0-11CB7179B88E}" dt="2022-07-08T09:14:48.712" v="2928" actId="164"/>
          <ac:picMkLst>
            <pc:docMk/>
            <pc:sldMk cId="2112536295" sldId="2146847235"/>
            <ac:picMk id="60" creationId="{C255813D-545D-4C80-84DA-10D693384534}"/>
          </ac:picMkLst>
        </pc:picChg>
        <pc:picChg chg="mod">
          <ac:chgData name="De Marinis, Roberta V." userId="dc24b251-f01b-455d-bf89-e2be86f657a2" providerId="ADAL" clId="{2599F9E7-E9F1-4352-A1E0-11CB7179B88E}" dt="2022-07-08T09:14:48.712" v="2928" actId="164"/>
          <ac:picMkLst>
            <pc:docMk/>
            <pc:sldMk cId="2112536295" sldId="2146847235"/>
            <ac:picMk id="68" creationId="{CCB7ABFE-7DC6-4BF7-92D1-0494F9A84657}"/>
          </ac:picMkLst>
        </pc:picChg>
        <pc:picChg chg="mod">
          <ac:chgData name="De Marinis, Roberta V." userId="dc24b251-f01b-455d-bf89-e2be86f657a2" providerId="ADAL" clId="{2599F9E7-E9F1-4352-A1E0-11CB7179B88E}" dt="2022-07-08T09:14:48.712" v="2928" actId="164"/>
          <ac:picMkLst>
            <pc:docMk/>
            <pc:sldMk cId="2112536295" sldId="2146847235"/>
            <ac:picMk id="69" creationId="{B01EDC65-1C99-42DF-95D0-6C7163958910}"/>
          </ac:picMkLst>
        </pc:picChg>
        <pc:picChg chg="mod">
          <ac:chgData name="De Marinis, Roberta V." userId="dc24b251-f01b-455d-bf89-e2be86f657a2" providerId="ADAL" clId="{2599F9E7-E9F1-4352-A1E0-11CB7179B88E}" dt="2022-07-08T09:14:48.712" v="2928" actId="164"/>
          <ac:picMkLst>
            <pc:docMk/>
            <pc:sldMk cId="2112536295" sldId="2146847235"/>
            <ac:picMk id="71" creationId="{848F54C7-305F-4F2B-AE67-C5610EB1163A}"/>
          </ac:picMkLst>
        </pc:picChg>
        <pc:picChg chg="mod">
          <ac:chgData name="De Marinis, Roberta V." userId="dc24b251-f01b-455d-bf89-e2be86f657a2" providerId="ADAL" clId="{2599F9E7-E9F1-4352-A1E0-11CB7179B88E}" dt="2022-07-08T09:14:48.712" v="2928" actId="164"/>
          <ac:picMkLst>
            <pc:docMk/>
            <pc:sldMk cId="2112536295" sldId="2146847235"/>
            <ac:picMk id="72" creationId="{06E78CBC-D772-4A93-BDC6-BF7C0917F40B}"/>
          </ac:picMkLst>
        </pc:picChg>
        <pc:picChg chg="mod">
          <ac:chgData name="De Marinis, Roberta V." userId="dc24b251-f01b-455d-bf89-e2be86f657a2" providerId="ADAL" clId="{2599F9E7-E9F1-4352-A1E0-11CB7179B88E}" dt="2022-07-08T09:14:48.712" v="2928" actId="164"/>
          <ac:picMkLst>
            <pc:docMk/>
            <pc:sldMk cId="2112536295" sldId="2146847235"/>
            <ac:picMk id="75" creationId="{E26E1B89-C3E8-4E26-9C8C-EA5006010469}"/>
          </ac:picMkLst>
        </pc:picChg>
        <pc:picChg chg="mod">
          <ac:chgData name="De Marinis, Roberta V." userId="dc24b251-f01b-455d-bf89-e2be86f657a2" providerId="ADAL" clId="{2599F9E7-E9F1-4352-A1E0-11CB7179B88E}" dt="2022-07-08T09:14:48.712" v="2928" actId="164"/>
          <ac:picMkLst>
            <pc:docMk/>
            <pc:sldMk cId="2112536295" sldId="2146847235"/>
            <ac:picMk id="92" creationId="{A1D6BC0E-BC85-46B6-9D63-0ADB04B0124B}"/>
          </ac:picMkLst>
        </pc:picChg>
        <pc:cxnChg chg="mod">
          <ac:chgData name="De Marinis, Roberta V." userId="dc24b251-f01b-455d-bf89-e2be86f657a2" providerId="ADAL" clId="{2599F9E7-E9F1-4352-A1E0-11CB7179B88E}" dt="2022-07-08T09:14:48.712" v="2928" actId="164"/>
          <ac:cxnSpMkLst>
            <pc:docMk/>
            <pc:sldMk cId="2112536295" sldId="2146847235"/>
            <ac:cxnSpMk id="93" creationId="{D1BA9D60-47A6-4FA2-B657-75C04D911467}"/>
          </ac:cxnSpMkLst>
        </pc:cxnChg>
      </pc:sldChg>
      <pc:sldChg chg="addSp modSp">
        <pc:chgData name="De Marinis, Roberta V." userId="dc24b251-f01b-455d-bf89-e2be86f657a2" providerId="ADAL" clId="{2599F9E7-E9F1-4352-A1E0-11CB7179B88E}" dt="2022-07-08T09:14:42.516" v="2927" actId="164"/>
        <pc:sldMkLst>
          <pc:docMk/>
          <pc:sldMk cId="174144288" sldId="2146847236"/>
        </pc:sldMkLst>
        <pc:spChg chg="mod">
          <ac:chgData name="De Marinis, Roberta V." userId="dc24b251-f01b-455d-bf89-e2be86f657a2" providerId="ADAL" clId="{2599F9E7-E9F1-4352-A1E0-11CB7179B88E}" dt="2022-07-08T09:14:42.516" v="2927" actId="164"/>
          <ac:spMkLst>
            <pc:docMk/>
            <pc:sldMk cId="174144288" sldId="2146847236"/>
            <ac:spMk id="53" creationId="{24A816C3-0622-4D1C-9B4B-B4577951CAFA}"/>
          </ac:spMkLst>
        </pc:spChg>
        <pc:spChg chg="mod">
          <ac:chgData name="De Marinis, Roberta V." userId="dc24b251-f01b-455d-bf89-e2be86f657a2" providerId="ADAL" clId="{2599F9E7-E9F1-4352-A1E0-11CB7179B88E}" dt="2022-07-08T09:14:42.516" v="2927" actId="164"/>
          <ac:spMkLst>
            <pc:docMk/>
            <pc:sldMk cId="174144288" sldId="2146847236"/>
            <ac:spMk id="71" creationId="{83111A3D-992F-4A12-8D07-76EC8CACAF48}"/>
          </ac:spMkLst>
        </pc:spChg>
        <pc:spChg chg="mod">
          <ac:chgData name="De Marinis, Roberta V." userId="dc24b251-f01b-455d-bf89-e2be86f657a2" providerId="ADAL" clId="{2599F9E7-E9F1-4352-A1E0-11CB7179B88E}" dt="2022-07-08T09:14:42.516" v="2927" actId="164"/>
          <ac:spMkLst>
            <pc:docMk/>
            <pc:sldMk cId="174144288" sldId="2146847236"/>
            <ac:spMk id="78" creationId="{9D3A36DE-3484-4BBC-896B-0C489B454864}"/>
          </ac:spMkLst>
        </pc:spChg>
        <pc:spChg chg="mod">
          <ac:chgData name="De Marinis, Roberta V." userId="dc24b251-f01b-455d-bf89-e2be86f657a2" providerId="ADAL" clId="{2599F9E7-E9F1-4352-A1E0-11CB7179B88E}" dt="2022-07-08T09:14:42.516" v="2927" actId="164"/>
          <ac:spMkLst>
            <pc:docMk/>
            <pc:sldMk cId="174144288" sldId="2146847236"/>
            <ac:spMk id="112" creationId="{B0402555-1F24-4110-B9C7-836703569357}"/>
          </ac:spMkLst>
        </pc:spChg>
        <pc:spChg chg="mod">
          <ac:chgData name="De Marinis, Roberta V." userId="dc24b251-f01b-455d-bf89-e2be86f657a2" providerId="ADAL" clId="{2599F9E7-E9F1-4352-A1E0-11CB7179B88E}" dt="2022-07-08T09:14:42.516" v="2927" actId="164"/>
          <ac:spMkLst>
            <pc:docMk/>
            <pc:sldMk cId="174144288" sldId="2146847236"/>
            <ac:spMk id="118" creationId="{6C09F1A1-88B7-41A4-A5F4-58CF2D6911F1}"/>
          </ac:spMkLst>
        </pc:spChg>
        <pc:grpChg chg="mod">
          <ac:chgData name="De Marinis, Roberta V." userId="dc24b251-f01b-455d-bf89-e2be86f657a2" providerId="ADAL" clId="{2599F9E7-E9F1-4352-A1E0-11CB7179B88E}" dt="2022-07-08T09:14:42.516" v="2927" actId="164"/>
          <ac:grpSpMkLst>
            <pc:docMk/>
            <pc:sldMk cId="174144288" sldId="2146847236"/>
            <ac:grpSpMk id="2" creationId="{36FD8D30-E9FB-4509-B52B-46C547E525ED}"/>
          </ac:grpSpMkLst>
        </pc:grpChg>
        <pc:grpChg chg="add mod">
          <ac:chgData name="De Marinis, Roberta V." userId="dc24b251-f01b-455d-bf89-e2be86f657a2" providerId="ADAL" clId="{2599F9E7-E9F1-4352-A1E0-11CB7179B88E}" dt="2022-07-08T09:14:42.516" v="2927" actId="164"/>
          <ac:grpSpMkLst>
            <pc:docMk/>
            <pc:sldMk cId="174144288" sldId="2146847236"/>
            <ac:grpSpMk id="3" creationId="{757C7127-66D6-0956-7318-6F2F8C6FCC66}"/>
          </ac:grpSpMkLst>
        </pc:grpChg>
        <pc:grpChg chg="mod">
          <ac:chgData name="De Marinis, Roberta V." userId="dc24b251-f01b-455d-bf89-e2be86f657a2" providerId="ADAL" clId="{2599F9E7-E9F1-4352-A1E0-11CB7179B88E}" dt="2022-07-08T09:14:42.516" v="2927" actId="164"/>
          <ac:grpSpMkLst>
            <pc:docMk/>
            <pc:sldMk cId="174144288" sldId="2146847236"/>
            <ac:grpSpMk id="23" creationId="{C909EC2F-F541-4F48-9A08-69AEEA2E7164}"/>
          </ac:grpSpMkLst>
        </pc:grpChg>
        <pc:grpChg chg="mod">
          <ac:chgData name="De Marinis, Roberta V." userId="dc24b251-f01b-455d-bf89-e2be86f657a2" providerId="ADAL" clId="{2599F9E7-E9F1-4352-A1E0-11CB7179B88E}" dt="2022-07-08T09:14:42.516" v="2927" actId="164"/>
          <ac:grpSpMkLst>
            <pc:docMk/>
            <pc:sldMk cId="174144288" sldId="2146847236"/>
            <ac:grpSpMk id="63" creationId="{A5255805-32E5-4CE4-9048-86E19F9004FA}"/>
          </ac:grpSpMkLst>
        </pc:grpChg>
        <pc:grpChg chg="mod">
          <ac:chgData name="De Marinis, Roberta V." userId="dc24b251-f01b-455d-bf89-e2be86f657a2" providerId="ADAL" clId="{2599F9E7-E9F1-4352-A1E0-11CB7179B88E}" dt="2022-07-08T09:14:42.516" v="2927" actId="164"/>
          <ac:grpSpMkLst>
            <pc:docMk/>
            <pc:sldMk cId="174144288" sldId="2146847236"/>
            <ac:grpSpMk id="72" creationId="{3FA1F7F5-76CB-463F-9997-B3DA3F440343}"/>
          </ac:grpSpMkLst>
        </pc:grpChg>
        <pc:grpChg chg="mod">
          <ac:chgData name="De Marinis, Roberta V." userId="dc24b251-f01b-455d-bf89-e2be86f657a2" providerId="ADAL" clId="{2599F9E7-E9F1-4352-A1E0-11CB7179B88E}" dt="2022-07-08T09:14:42.516" v="2927" actId="164"/>
          <ac:grpSpMkLst>
            <pc:docMk/>
            <pc:sldMk cId="174144288" sldId="2146847236"/>
            <ac:grpSpMk id="84" creationId="{514EF060-7AD8-438A-A55A-FE8D884969A6}"/>
          </ac:grpSpMkLst>
        </pc:grpChg>
        <pc:grpChg chg="mod">
          <ac:chgData name="De Marinis, Roberta V." userId="dc24b251-f01b-455d-bf89-e2be86f657a2" providerId="ADAL" clId="{2599F9E7-E9F1-4352-A1E0-11CB7179B88E}" dt="2022-07-08T09:14:42.516" v="2927" actId="164"/>
          <ac:grpSpMkLst>
            <pc:docMk/>
            <pc:sldMk cId="174144288" sldId="2146847236"/>
            <ac:grpSpMk id="113" creationId="{3A7A15D3-4374-4F4F-B297-4106A48DE3B4}"/>
          </ac:grpSpMkLst>
        </pc:grpChg>
        <pc:grpChg chg="mod">
          <ac:chgData name="De Marinis, Roberta V." userId="dc24b251-f01b-455d-bf89-e2be86f657a2" providerId="ADAL" clId="{2599F9E7-E9F1-4352-A1E0-11CB7179B88E}" dt="2022-07-08T09:14:42.516" v="2927" actId="164"/>
          <ac:grpSpMkLst>
            <pc:docMk/>
            <pc:sldMk cId="174144288" sldId="2146847236"/>
            <ac:grpSpMk id="119" creationId="{CFE9C566-182E-4311-888E-9535F60AF45D}"/>
          </ac:grpSpMkLst>
        </pc:grpChg>
        <pc:picChg chg="mod">
          <ac:chgData name="De Marinis, Roberta V." userId="dc24b251-f01b-455d-bf89-e2be86f657a2" providerId="ADAL" clId="{2599F9E7-E9F1-4352-A1E0-11CB7179B88E}" dt="2022-07-08T09:14:42.516" v="2927" actId="164"/>
          <ac:picMkLst>
            <pc:docMk/>
            <pc:sldMk cId="174144288" sldId="2146847236"/>
            <ac:picMk id="50" creationId="{C9C9EC9E-A893-4AD9-A295-3D90F7D0D8DE}"/>
          </ac:picMkLst>
        </pc:picChg>
        <pc:picChg chg="mod">
          <ac:chgData name="De Marinis, Roberta V." userId="dc24b251-f01b-455d-bf89-e2be86f657a2" providerId="ADAL" clId="{2599F9E7-E9F1-4352-A1E0-11CB7179B88E}" dt="2022-07-08T09:14:42.516" v="2927" actId="164"/>
          <ac:picMkLst>
            <pc:docMk/>
            <pc:sldMk cId="174144288" sldId="2146847236"/>
            <ac:picMk id="52" creationId="{E8E5A75D-13FF-48FE-811C-01760936689F}"/>
          </ac:picMkLst>
        </pc:picChg>
        <pc:picChg chg="mod">
          <ac:chgData name="De Marinis, Roberta V." userId="dc24b251-f01b-455d-bf89-e2be86f657a2" providerId="ADAL" clId="{2599F9E7-E9F1-4352-A1E0-11CB7179B88E}" dt="2022-07-08T09:14:42.516" v="2927" actId="164"/>
          <ac:picMkLst>
            <pc:docMk/>
            <pc:sldMk cId="174144288" sldId="2146847236"/>
            <ac:picMk id="55" creationId="{328078A7-D5D0-427B-9CA5-377F7513E3EF}"/>
          </ac:picMkLst>
        </pc:picChg>
        <pc:picChg chg="mod">
          <ac:chgData name="De Marinis, Roberta V." userId="dc24b251-f01b-455d-bf89-e2be86f657a2" providerId="ADAL" clId="{2599F9E7-E9F1-4352-A1E0-11CB7179B88E}" dt="2022-07-08T09:14:42.516" v="2927" actId="164"/>
          <ac:picMkLst>
            <pc:docMk/>
            <pc:sldMk cId="174144288" sldId="2146847236"/>
            <ac:picMk id="60" creationId="{75B04A6E-AE18-E91B-BDD2-0718C8BE0385}"/>
          </ac:picMkLst>
        </pc:picChg>
        <pc:picChg chg="mod">
          <ac:chgData name="De Marinis, Roberta V." userId="dc24b251-f01b-455d-bf89-e2be86f657a2" providerId="ADAL" clId="{2599F9E7-E9F1-4352-A1E0-11CB7179B88E}" dt="2022-07-08T09:14:42.516" v="2927" actId="164"/>
          <ac:picMkLst>
            <pc:docMk/>
            <pc:sldMk cId="174144288" sldId="2146847236"/>
            <ac:picMk id="61" creationId="{7260D680-6D30-4A2C-AB09-0E4A7FBBE58F}"/>
          </ac:picMkLst>
        </pc:picChg>
        <pc:picChg chg="mod">
          <ac:chgData name="De Marinis, Roberta V." userId="dc24b251-f01b-455d-bf89-e2be86f657a2" providerId="ADAL" clId="{2599F9E7-E9F1-4352-A1E0-11CB7179B88E}" dt="2022-07-08T09:14:42.516" v="2927" actId="164"/>
          <ac:picMkLst>
            <pc:docMk/>
            <pc:sldMk cId="174144288" sldId="2146847236"/>
            <ac:picMk id="62" creationId="{D93A1317-8383-4116-8D4E-BCB7CD70A895}"/>
          </ac:picMkLst>
        </pc:picChg>
        <pc:picChg chg="mod">
          <ac:chgData name="De Marinis, Roberta V." userId="dc24b251-f01b-455d-bf89-e2be86f657a2" providerId="ADAL" clId="{2599F9E7-E9F1-4352-A1E0-11CB7179B88E}" dt="2022-07-08T09:14:42.516" v="2927" actId="164"/>
          <ac:picMkLst>
            <pc:docMk/>
            <pc:sldMk cId="174144288" sldId="2146847236"/>
            <ac:picMk id="68" creationId="{D65F84EC-9869-8A44-2FA7-5500B4FFBB78}"/>
          </ac:picMkLst>
        </pc:picChg>
        <pc:picChg chg="mod">
          <ac:chgData name="De Marinis, Roberta V." userId="dc24b251-f01b-455d-bf89-e2be86f657a2" providerId="ADAL" clId="{2599F9E7-E9F1-4352-A1E0-11CB7179B88E}" dt="2022-07-08T09:14:42.516" v="2927" actId="164"/>
          <ac:picMkLst>
            <pc:docMk/>
            <pc:sldMk cId="174144288" sldId="2146847236"/>
            <ac:picMk id="69" creationId="{DF9EB0B6-8AB9-7038-24D2-077145836846}"/>
          </ac:picMkLst>
        </pc:picChg>
        <pc:picChg chg="mod">
          <ac:chgData name="De Marinis, Roberta V." userId="dc24b251-f01b-455d-bf89-e2be86f657a2" providerId="ADAL" clId="{2599F9E7-E9F1-4352-A1E0-11CB7179B88E}" dt="2022-07-08T09:14:42.516" v="2927" actId="164"/>
          <ac:picMkLst>
            <pc:docMk/>
            <pc:sldMk cId="174144288" sldId="2146847236"/>
            <ac:picMk id="90" creationId="{4F3C44F0-B10C-4EE9-A683-9AF88E24B20B}"/>
          </ac:picMkLst>
        </pc:picChg>
        <pc:cxnChg chg="mod">
          <ac:chgData name="De Marinis, Roberta V." userId="dc24b251-f01b-455d-bf89-e2be86f657a2" providerId="ADAL" clId="{2599F9E7-E9F1-4352-A1E0-11CB7179B88E}" dt="2022-07-08T09:14:42.516" v="2927" actId="164"/>
          <ac:cxnSpMkLst>
            <pc:docMk/>
            <pc:sldMk cId="174144288" sldId="2146847236"/>
            <ac:cxnSpMk id="49" creationId="{6D0C611D-67F5-48F2-AE92-8199A2F628AB}"/>
          </ac:cxnSpMkLst>
        </pc:cxnChg>
        <pc:cxnChg chg="mod">
          <ac:chgData name="De Marinis, Roberta V." userId="dc24b251-f01b-455d-bf89-e2be86f657a2" providerId="ADAL" clId="{2599F9E7-E9F1-4352-A1E0-11CB7179B88E}" dt="2022-07-08T09:14:42.516" v="2927" actId="164"/>
          <ac:cxnSpMkLst>
            <pc:docMk/>
            <pc:sldMk cId="174144288" sldId="2146847236"/>
            <ac:cxnSpMk id="91" creationId="{EF95D9E1-2588-4A41-8FF5-E9D220244279}"/>
          </ac:cxnSpMkLst>
        </pc:cxnChg>
      </pc:sldChg>
      <pc:sldChg chg="addSp modSp">
        <pc:chgData name="De Marinis, Roberta V." userId="dc24b251-f01b-455d-bf89-e2be86f657a2" providerId="ADAL" clId="{2599F9E7-E9F1-4352-A1E0-11CB7179B88E}" dt="2022-07-08T09:17:04.119" v="2929" actId="164"/>
        <pc:sldMkLst>
          <pc:docMk/>
          <pc:sldMk cId="2684447521" sldId="2146847238"/>
        </pc:sldMkLst>
        <pc:spChg chg="mod">
          <ac:chgData name="De Marinis, Roberta V." userId="dc24b251-f01b-455d-bf89-e2be86f657a2" providerId="ADAL" clId="{2599F9E7-E9F1-4352-A1E0-11CB7179B88E}" dt="2022-07-08T09:17:04.119" v="2929" actId="164"/>
          <ac:spMkLst>
            <pc:docMk/>
            <pc:sldMk cId="2684447521" sldId="2146847238"/>
            <ac:spMk id="60" creationId="{76F4BF80-FBD8-4072-B8BF-C1F0FD8E2D64}"/>
          </ac:spMkLst>
        </pc:spChg>
        <pc:spChg chg="mod">
          <ac:chgData name="De Marinis, Roberta V." userId="dc24b251-f01b-455d-bf89-e2be86f657a2" providerId="ADAL" clId="{2599F9E7-E9F1-4352-A1E0-11CB7179B88E}" dt="2022-07-08T09:17:04.119" v="2929" actId="164"/>
          <ac:spMkLst>
            <pc:docMk/>
            <pc:sldMk cId="2684447521" sldId="2146847238"/>
            <ac:spMk id="61" creationId="{3BC5361B-B8A4-4A6C-B6F3-84066C2C21B7}"/>
          </ac:spMkLst>
        </pc:spChg>
        <pc:spChg chg="mod">
          <ac:chgData name="De Marinis, Roberta V." userId="dc24b251-f01b-455d-bf89-e2be86f657a2" providerId="ADAL" clId="{2599F9E7-E9F1-4352-A1E0-11CB7179B88E}" dt="2022-07-08T09:17:04.119" v="2929" actId="164"/>
          <ac:spMkLst>
            <pc:docMk/>
            <pc:sldMk cId="2684447521" sldId="2146847238"/>
            <ac:spMk id="68" creationId="{EF98B849-7986-4460-BCE8-9A32EF7972FC}"/>
          </ac:spMkLst>
        </pc:spChg>
        <pc:spChg chg="mod">
          <ac:chgData name="De Marinis, Roberta V." userId="dc24b251-f01b-455d-bf89-e2be86f657a2" providerId="ADAL" clId="{2599F9E7-E9F1-4352-A1E0-11CB7179B88E}" dt="2022-07-08T09:17:04.119" v="2929" actId="164"/>
          <ac:spMkLst>
            <pc:docMk/>
            <pc:sldMk cId="2684447521" sldId="2146847238"/>
            <ac:spMk id="75" creationId="{8F8A2F3B-BABC-410B-8ECE-619B3BD9587A}"/>
          </ac:spMkLst>
        </pc:spChg>
        <pc:spChg chg="mod">
          <ac:chgData name="De Marinis, Roberta V." userId="dc24b251-f01b-455d-bf89-e2be86f657a2" providerId="ADAL" clId="{2599F9E7-E9F1-4352-A1E0-11CB7179B88E}" dt="2022-07-08T09:17:04.119" v="2929" actId="164"/>
          <ac:spMkLst>
            <pc:docMk/>
            <pc:sldMk cId="2684447521" sldId="2146847238"/>
            <ac:spMk id="92" creationId="{AD1FD5A4-313B-4BC1-BC67-62706811454E}"/>
          </ac:spMkLst>
        </pc:spChg>
        <pc:spChg chg="mod">
          <ac:chgData name="De Marinis, Roberta V." userId="dc24b251-f01b-455d-bf89-e2be86f657a2" providerId="ADAL" clId="{2599F9E7-E9F1-4352-A1E0-11CB7179B88E}" dt="2022-07-08T09:17:04.119" v="2929" actId="164"/>
          <ac:spMkLst>
            <pc:docMk/>
            <pc:sldMk cId="2684447521" sldId="2146847238"/>
            <ac:spMk id="98" creationId="{381DD63F-2B07-442C-AA62-DD5757B39032}"/>
          </ac:spMkLst>
        </pc:spChg>
        <pc:spChg chg="mod">
          <ac:chgData name="De Marinis, Roberta V." userId="dc24b251-f01b-455d-bf89-e2be86f657a2" providerId="ADAL" clId="{2599F9E7-E9F1-4352-A1E0-11CB7179B88E}" dt="2022-07-08T09:17:04.119" v="2929" actId="164"/>
          <ac:spMkLst>
            <pc:docMk/>
            <pc:sldMk cId="2684447521" sldId="2146847238"/>
            <ac:spMk id="104" creationId="{D0DF22AC-CF98-43D9-9EFF-F3FEBF606EC8}"/>
          </ac:spMkLst>
        </pc:spChg>
        <pc:spChg chg="mod">
          <ac:chgData name="De Marinis, Roberta V." userId="dc24b251-f01b-455d-bf89-e2be86f657a2" providerId="ADAL" clId="{2599F9E7-E9F1-4352-A1E0-11CB7179B88E}" dt="2022-07-08T09:17:04.119" v="2929" actId="164"/>
          <ac:spMkLst>
            <pc:docMk/>
            <pc:sldMk cId="2684447521" sldId="2146847238"/>
            <ac:spMk id="110" creationId="{1D703AB8-16F4-4C85-BDC8-5581206D58DA}"/>
          </ac:spMkLst>
        </pc:spChg>
        <pc:spChg chg="mod">
          <ac:chgData name="De Marinis, Roberta V." userId="dc24b251-f01b-455d-bf89-e2be86f657a2" providerId="ADAL" clId="{2599F9E7-E9F1-4352-A1E0-11CB7179B88E}" dt="2022-07-08T09:17:04.119" v="2929" actId="164"/>
          <ac:spMkLst>
            <pc:docMk/>
            <pc:sldMk cId="2684447521" sldId="2146847238"/>
            <ac:spMk id="116" creationId="{69A5E22D-6441-4C87-B263-90C1E0CADED8}"/>
          </ac:spMkLst>
        </pc:spChg>
        <pc:spChg chg="mod">
          <ac:chgData name="De Marinis, Roberta V." userId="dc24b251-f01b-455d-bf89-e2be86f657a2" providerId="ADAL" clId="{2599F9E7-E9F1-4352-A1E0-11CB7179B88E}" dt="2022-07-08T09:17:04.119" v="2929" actId="164"/>
          <ac:spMkLst>
            <pc:docMk/>
            <pc:sldMk cId="2684447521" sldId="2146847238"/>
            <ac:spMk id="117" creationId="{6F7C22B8-88F9-4D65-BD9E-9E3160416C23}"/>
          </ac:spMkLst>
        </pc:spChg>
        <pc:grpChg chg="mod">
          <ac:chgData name="De Marinis, Roberta V." userId="dc24b251-f01b-455d-bf89-e2be86f657a2" providerId="ADAL" clId="{2599F9E7-E9F1-4352-A1E0-11CB7179B88E}" dt="2022-07-08T09:17:04.119" v="2929" actId="164"/>
          <ac:grpSpMkLst>
            <pc:docMk/>
            <pc:sldMk cId="2684447521" sldId="2146847238"/>
            <ac:grpSpMk id="2" creationId="{36FD8D30-E9FB-4509-B52B-46C547E525ED}"/>
          </ac:grpSpMkLst>
        </pc:grpChg>
        <pc:grpChg chg="add mod">
          <ac:chgData name="De Marinis, Roberta V." userId="dc24b251-f01b-455d-bf89-e2be86f657a2" providerId="ADAL" clId="{2599F9E7-E9F1-4352-A1E0-11CB7179B88E}" dt="2022-07-08T09:17:04.119" v="2929" actId="164"/>
          <ac:grpSpMkLst>
            <pc:docMk/>
            <pc:sldMk cId="2684447521" sldId="2146847238"/>
            <ac:grpSpMk id="3" creationId="{3D303724-1290-739D-47FE-A27AB519EE9F}"/>
          </ac:grpSpMkLst>
        </pc:grpChg>
        <pc:grpChg chg="mod">
          <ac:chgData name="De Marinis, Roberta V." userId="dc24b251-f01b-455d-bf89-e2be86f657a2" providerId="ADAL" clId="{2599F9E7-E9F1-4352-A1E0-11CB7179B88E}" dt="2022-07-08T09:17:04.119" v="2929" actId="164"/>
          <ac:grpSpMkLst>
            <pc:docMk/>
            <pc:sldMk cId="2684447521" sldId="2146847238"/>
            <ac:grpSpMk id="23" creationId="{C909EC2F-F541-4F48-9A08-69AEEA2E7164}"/>
          </ac:grpSpMkLst>
        </pc:grpChg>
        <pc:grpChg chg="mod">
          <ac:chgData name="De Marinis, Roberta V." userId="dc24b251-f01b-455d-bf89-e2be86f657a2" providerId="ADAL" clId="{2599F9E7-E9F1-4352-A1E0-11CB7179B88E}" dt="2022-07-08T09:17:04.119" v="2929" actId="164"/>
          <ac:grpSpMkLst>
            <pc:docMk/>
            <pc:sldMk cId="2684447521" sldId="2146847238"/>
            <ac:grpSpMk id="63" creationId="{82519671-27CD-4B23-8518-215B5B45D976}"/>
          </ac:grpSpMkLst>
        </pc:grpChg>
        <pc:grpChg chg="mod">
          <ac:chgData name="De Marinis, Roberta V." userId="dc24b251-f01b-455d-bf89-e2be86f657a2" providerId="ADAL" clId="{2599F9E7-E9F1-4352-A1E0-11CB7179B88E}" dt="2022-07-08T09:17:04.119" v="2929" actId="164"/>
          <ac:grpSpMkLst>
            <pc:docMk/>
            <pc:sldMk cId="2684447521" sldId="2146847238"/>
            <ac:grpSpMk id="77" creationId="{4722CD11-3EFB-4083-995B-D3F9498E506B}"/>
          </ac:grpSpMkLst>
        </pc:grpChg>
        <pc:grpChg chg="mod">
          <ac:chgData name="De Marinis, Roberta V." userId="dc24b251-f01b-455d-bf89-e2be86f657a2" providerId="ADAL" clId="{2599F9E7-E9F1-4352-A1E0-11CB7179B88E}" dt="2022-07-08T09:17:04.119" v="2929" actId="164"/>
          <ac:grpSpMkLst>
            <pc:docMk/>
            <pc:sldMk cId="2684447521" sldId="2146847238"/>
            <ac:grpSpMk id="84" creationId="{FA20D437-BF6C-4025-A8D0-D400BD92719E}"/>
          </ac:grpSpMkLst>
        </pc:grpChg>
        <pc:grpChg chg="mod">
          <ac:chgData name="De Marinis, Roberta V." userId="dc24b251-f01b-455d-bf89-e2be86f657a2" providerId="ADAL" clId="{2599F9E7-E9F1-4352-A1E0-11CB7179B88E}" dt="2022-07-08T09:17:04.119" v="2929" actId="164"/>
          <ac:grpSpMkLst>
            <pc:docMk/>
            <pc:sldMk cId="2684447521" sldId="2146847238"/>
            <ac:grpSpMk id="93" creationId="{4B6D4A31-AC2B-4C18-A8A8-8A7071D0316B}"/>
          </ac:grpSpMkLst>
        </pc:grpChg>
        <pc:grpChg chg="mod">
          <ac:chgData name="De Marinis, Roberta V." userId="dc24b251-f01b-455d-bf89-e2be86f657a2" providerId="ADAL" clId="{2599F9E7-E9F1-4352-A1E0-11CB7179B88E}" dt="2022-07-08T09:17:04.119" v="2929" actId="164"/>
          <ac:grpSpMkLst>
            <pc:docMk/>
            <pc:sldMk cId="2684447521" sldId="2146847238"/>
            <ac:grpSpMk id="99" creationId="{58E9F589-3B26-4529-8783-E7F078103D15}"/>
          </ac:grpSpMkLst>
        </pc:grpChg>
        <pc:grpChg chg="mod">
          <ac:chgData name="De Marinis, Roberta V." userId="dc24b251-f01b-455d-bf89-e2be86f657a2" providerId="ADAL" clId="{2599F9E7-E9F1-4352-A1E0-11CB7179B88E}" dt="2022-07-08T09:17:04.119" v="2929" actId="164"/>
          <ac:grpSpMkLst>
            <pc:docMk/>
            <pc:sldMk cId="2684447521" sldId="2146847238"/>
            <ac:grpSpMk id="105" creationId="{2B4F98DE-AF53-4F37-A80E-9781D8AFDB72}"/>
          </ac:grpSpMkLst>
        </pc:grpChg>
        <pc:grpChg chg="mod">
          <ac:chgData name="De Marinis, Roberta V." userId="dc24b251-f01b-455d-bf89-e2be86f657a2" providerId="ADAL" clId="{2599F9E7-E9F1-4352-A1E0-11CB7179B88E}" dt="2022-07-08T09:17:04.119" v="2929" actId="164"/>
          <ac:grpSpMkLst>
            <pc:docMk/>
            <pc:sldMk cId="2684447521" sldId="2146847238"/>
            <ac:grpSpMk id="111" creationId="{B1980A4D-0851-4182-A787-438308C0391A}"/>
          </ac:grpSpMkLst>
        </pc:grpChg>
        <pc:picChg chg="mod">
          <ac:chgData name="De Marinis, Roberta V." userId="dc24b251-f01b-455d-bf89-e2be86f657a2" providerId="ADAL" clId="{2599F9E7-E9F1-4352-A1E0-11CB7179B88E}" dt="2022-07-08T09:17:04.119" v="2929" actId="164"/>
          <ac:picMkLst>
            <pc:docMk/>
            <pc:sldMk cId="2684447521" sldId="2146847238"/>
            <ac:picMk id="5" creationId="{47DF7A2B-6E50-D6BD-1146-05831942921B}"/>
          </ac:picMkLst>
        </pc:picChg>
        <pc:picChg chg="mod">
          <ac:chgData name="De Marinis, Roberta V." userId="dc24b251-f01b-455d-bf89-e2be86f657a2" providerId="ADAL" clId="{2599F9E7-E9F1-4352-A1E0-11CB7179B88E}" dt="2022-07-08T09:17:04.119" v="2929" actId="164"/>
          <ac:picMkLst>
            <pc:docMk/>
            <pc:sldMk cId="2684447521" sldId="2146847238"/>
            <ac:picMk id="50" creationId="{C9C9EC9E-A893-4AD9-A295-3D90F7D0D8DE}"/>
          </ac:picMkLst>
        </pc:picChg>
        <pc:picChg chg="mod">
          <ac:chgData name="De Marinis, Roberta V." userId="dc24b251-f01b-455d-bf89-e2be86f657a2" providerId="ADAL" clId="{2599F9E7-E9F1-4352-A1E0-11CB7179B88E}" dt="2022-07-08T09:17:04.119" v="2929" actId="164"/>
          <ac:picMkLst>
            <pc:docMk/>
            <pc:sldMk cId="2684447521" sldId="2146847238"/>
            <ac:picMk id="52" creationId="{E8E5A75D-13FF-48FE-811C-01760936689F}"/>
          </ac:picMkLst>
        </pc:picChg>
        <pc:picChg chg="mod">
          <ac:chgData name="De Marinis, Roberta V." userId="dc24b251-f01b-455d-bf89-e2be86f657a2" providerId="ADAL" clId="{2599F9E7-E9F1-4352-A1E0-11CB7179B88E}" dt="2022-07-08T09:17:04.119" v="2929" actId="164"/>
          <ac:picMkLst>
            <pc:docMk/>
            <pc:sldMk cId="2684447521" sldId="2146847238"/>
            <ac:picMk id="74" creationId="{31AA85E3-AA53-0E65-8CED-4530228EB8C8}"/>
          </ac:picMkLst>
        </pc:picChg>
        <pc:picChg chg="mod">
          <ac:chgData name="De Marinis, Roberta V." userId="dc24b251-f01b-455d-bf89-e2be86f657a2" providerId="ADAL" clId="{2599F9E7-E9F1-4352-A1E0-11CB7179B88E}" dt="2022-07-08T09:17:04.119" v="2929" actId="164"/>
          <ac:picMkLst>
            <pc:docMk/>
            <pc:sldMk cId="2684447521" sldId="2146847238"/>
            <ac:picMk id="78" creationId="{E3E0B0BA-90F3-4E62-8738-1E27DA5EB871}"/>
          </ac:picMkLst>
        </pc:picChg>
        <pc:picChg chg="mod">
          <ac:chgData name="De Marinis, Roberta V." userId="dc24b251-f01b-455d-bf89-e2be86f657a2" providerId="ADAL" clId="{2599F9E7-E9F1-4352-A1E0-11CB7179B88E}" dt="2022-07-08T09:17:04.119" v="2929" actId="164"/>
          <ac:picMkLst>
            <pc:docMk/>
            <pc:sldMk cId="2684447521" sldId="2146847238"/>
            <ac:picMk id="89" creationId="{39BB0F60-F860-465D-889F-5AED08AB0D47}"/>
          </ac:picMkLst>
        </pc:picChg>
        <pc:picChg chg="mod">
          <ac:chgData name="De Marinis, Roberta V." userId="dc24b251-f01b-455d-bf89-e2be86f657a2" providerId="ADAL" clId="{2599F9E7-E9F1-4352-A1E0-11CB7179B88E}" dt="2022-07-08T09:17:04.119" v="2929" actId="164"/>
          <ac:picMkLst>
            <pc:docMk/>
            <pc:sldMk cId="2684447521" sldId="2146847238"/>
            <ac:picMk id="90" creationId="{4F3C44F0-B10C-4EE9-A683-9AF88E24B20B}"/>
          </ac:picMkLst>
        </pc:picChg>
        <pc:picChg chg="mod">
          <ac:chgData name="De Marinis, Roberta V." userId="dc24b251-f01b-455d-bf89-e2be86f657a2" providerId="ADAL" clId="{2599F9E7-E9F1-4352-A1E0-11CB7179B88E}" dt="2022-07-08T09:17:04.119" v="2929" actId="164"/>
          <ac:picMkLst>
            <pc:docMk/>
            <pc:sldMk cId="2684447521" sldId="2146847238"/>
            <ac:picMk id="118" creationId="{0291E3E2-3E3D-4AA6-B2BA-CFECA85BC8B0}"/>
          </ac:picMkLst>
        </pc:picChg>
        <pc:picChg chg="mod">
          <ac:chgData name="De Marinis, Roberta V." userId="dc24b251-f01b-455d-bf89-e2be86f657a2" providerId="ADAL" clId="{2599F9E7-E9F1-4352-A1E0-11CB7179B88E}" dt="2022-07-08T09:17:04.119" v="2929" actId="164"/>
          <ac:picMkLst>
            <pc:docMk/>
            <pc:sldMk cId="2684447521" sldId="2146847238"/>
            <ac:picMk id="119" creationId="{AA6D0D86-6074-423A-B731-9BF21814B25F}"/>
          </ac:picMkLst>
        </pc:picChg>
        <pc:picChg chg="mod">
          <ac:chgData name="De Marinis, Roberta V." userId="dc24b251-f01b-455d-bf89-e2be86f657a2" providerId="ADAL" clId="{2599F9E7-E9F1-4352-A1E0-11CB7179B88E}" dt="2022-07-08T09:17:04.119" v="2929" actId="164"/>
          <ac:picMkLst>
            <pc:docMk/>
            <pc:sldMk cId="2684447521" sldId="2146847238"/>
            <ac:picMk id="188" creationId="{529C7661-2D7F-4056-9B80-37A646278357}"/>
          </ac:picMkLst>
        </pc:picChg>
        <pc:cxnChg chg="mod">
          <ac:chgData name="De Marinis, Roberta V." userId="dc24b251-f01b-455d-bf89-e2be86f657a2" providerId="ADAL" clId="{2599F9E7-E9F1-4352-A1E0-11CB7179B88E}" dt="2022-07-08T09:17:04.119" v="2929" actId="164"/>
          <ac:cxnSpMkLst>
            <pc:docMk/>
            <pc:sldMk cId="2684447521" sldId="2146847238"/>
            <ac:cxnSpMk id="49" creationId="{6D0C611D-67F5-48F2-AE92-8199A2F628AB}"/>
          </ac:cxnSpMkLst>
        </pc:cxnChg>
        <pc:cxnChg chg="mod">
          <ac:chgData name="De Marinis, Roberta V." userId="dc24b251-f01b-455d-bf89-e2be86f657a2" providerId="ADAL" clId="{2599F9E7-E9F1-4352-A1E0-11CB7179B88E}" dt="2022-07-08T09:17:04.119" v="2929" actId="164"/>
          <ac:cxnSpMkLst>
            <pc:docMk/>
            <pc:sldMk cId="2684447521" sldId="2146847238"/>
            <ac:cxnSpMk id="91" creationId="{EF95D9E1-2588-4A41-8FF5-E9D220244279}"/>
          </ac:cxnSpMkLst>
        </pc:cxnChg>
      </pc:sldChg>
      <pc:sldChg chg="addSp delSp modSp mod">
        <pc:chgData name="De Marinis, Roberta V." userId="dc24b251-f01b-455d-bf89-e2be86f657a2" providerId="ADAL" clId="{2599F9E7-E9F1-4352-A1E0-11CB7179B88E}" dt="2022-07-08T09:01:22.123" v="2844" actId="164"/>
        <pc:sldMkLst>
          <pc:docMk/>
          <pc:sldMk cId="3046202542" sldId="2146847239"/>
        </pc:sldMkLst>
        <pc:spChg chg="mod">
          <ac:chgData name="De Marinis, Roberta V." userId="dc24b251-f01b-455d-bf89-e2be86f657a2" providerId="ADAL" clId="{2599F9E7-E9F1-4352-A1E0-11CB7179B88E}" dt="2022-07-08T09:01:22.123" v="2844" actId="164"/>
          <ac:spMkLst>
            <pc:docMk/>
            <pc:sldMk cId="3046202542" sldId="2146847239"/>
            <ac:spMk id="107" creationId="{5B845C3C-FA83-44B8-B8A9-A1C5F11DC2F9}"/>
          </ac:spMkLst>
        </pc:spChg>
        <pc:grpChg chg="mod">
          <ac:chgData name="De Marinis, Roberta V." userId="dc24b251-f01b-455d-bf89-e2be86f657a2" providerId="ADAL" clId="{2599F9E7-E9F1-4352-A1E0-11CB7179B88E}" dt="2022-07-08T08:25:34.620" v="2758" actId="164"/>
          <ac:grpSpMkLst>
            <pc:docMk/>
            <pc:sldMk cId="3046202542" sldId="2146847239"/>
            <ac:grpSpMk id="2" creationId="{EBF1888F-90EC-4614-B3E4-3E665A8088D6}"/>
          </ac:grpSpMkLst>
        </pc:grpChg>
        <pc:grpChg chg="mod">
          <ac:chgData name="De Marinis, Roberta V." userId="dc24b251-f01b-455d-bf89-e2be86f657a2" providerId="ADAL" clId="{2599F9E7-E9F1-4352-A1E0-11CB7179B88E}" dt="2022-07-08T08:25:34.620" v="2758" actId="164"/>
          <ac:grpSpMkLst>
            <pc:docMk/>
            <pc:sldMk cId="3046202542" sldId="2146847239"/>
            <ac:grpSpMk id="25" creationId="{57DDE42F-450A-4C3F-A310-CC099ADF8C05}"/>
          </ac:grpSpMkLst>
        </pc:grpChg>
        <pc:grpChg chg="add mod">
          <ac:chgData name="De Marinis, Roberta V." userId="dc24b251-f01b-455d-bf89-e2be86f657a2" providerId="ADAL" clId="{2599F9E7-E9F1-4352-A1E0-11CB7179B88E}" dt="2022-07-08T09:01:22.123" v="2844" actId="164"/>
          <ac:grpSpMkLst>
            <pc:docMk/>
            <pc:sldMk cId="3046202542" sldId="2146847239"/>
            <ac:grpSpMk id="43" creationId="{55165C2D-B215-4133-4D3B-2F6426734C56}"/>
          </ac:grpSpMkLst>
        </pc:grpChg>
        <pc:grpChg chg="add mod">
          <ac:chgData name="De Marinis, Roberta V." userId="dc24b251-f01b-455d-bf89-e2be86f657a2" providerId="ADAL" clId="{2599F9E7-E9F1-4352-A1E0-11CB7179B88E}" dt="2022-07-08T09:01:22.123" v="2844" actId="164"/>
          <ac:grpSpMkLst>
            <pc:docMk/>
            <pc:sldMk cId="3046202542" sldId="2146847239"/>
            <ac:grpSpMk id="46" creationId="{B724899B-3789-BA10-3271-B98B6AFC7524}"/>
          </ac:grpSpMkLst>
        </pc:grpChg>
        <pc:grpChg chg="del">
          <ac:chgData name="De Marinis, Roberta V." userId="dc24b251-f01b-455d-bf89-e2be86f657a2" providerId="ADAL" clId="{2599F9E7-E9F1-4352-A1E0-11CB7179B88E}" dt="2022-07-08T09:01:02.158" v="2840" actId="478"/>
          <ac:grpSpMkLst>
            <pc:docMk/>
            <pc:sldMk cId="3046202542" sldId="2146847239"/>
            <ac:grpSpMk id="143" creationId="{00D67D58-12D6-4D85-954E-BB2E20FD7845}"/>
          </ac:grpSpMkLst>
        </pc:grpChg>
        <pc:picChg chg="add mod">
          <ac:chgData name="De Marinis, Roberta V." userId="dc24b251-f01b-455d-bf89-e2be86f657a2" providerId="ADAL" clId="{2599F9E7-E9F1-4352-A1E0-11CB7179B88E}" dt="2022-06-24T07:22:26.565" v="2732" actId="1076"/>
          <ac:picMkLst>
            <pc:docMk/>
            <pc:sldMk cId="3046202542" sldId="2146847239"/>
            <ac:picMk id="4" creationId="{7ED42787-5149-DA64-AE01-F90FF7B7E7C6}"/>
          </ac:picMkLst>
        </pc:picChg>
        <pc:picChg chg="add mod">
          <ac:chgData name="De Marinis, Roberta V." userId="dc24b251-f01b-455d-bf89-e2be86f657a2" providerId="ADAL" clId="{2599F9E7-E9F1-4352-A1E0-11CB7179B88E}" dt="2022-07-08T09:01:22.123" v="2844" actId="164"/>
          <ac:picMkLst>
            <pc:docMk/>
            <pc:sldMk cId="3046202542" sldId="2146847239"/>
            <ac:picMk id="45" creationId="{22129835-E4E7-10D1-F49D-21FF26299B81}"/>
          </ac:picMkLst>
        </pc:picChg>
        <pc:picChg chg="add mod">
          <ac:chgData name="De Marinis, Roberta V." userId="dc24b251-f01b-455d-bf89-e2be86f657a2" providerId="ADAL" clId="{2599F9E7-E9F1-4352-A1E0-11CB7179B88E}" dt="2022-06-24T07:23:04.115" v="2739" actId="1076"/>
          <ac:picMkLst>
            <pc:docMk/>
            <pc:sldMk cId="3046202542" sldId="2146847239"/>
            <ac:picMk id="73" creationId="{659CF515-5C51-834A-B6F1-F5AF07DC3DCB}"/>
          </ac:picMkLst>
        </pc:picChg>
        <pc:picChg chg="add mod">
          <ac:chgData name="De Marinis, Roberta V." userId="dc24b251-f01b-455d-bf89-e2be86f657a2" providerId="ADAL" clId="{2599F9E7-E9F1-4352-A1E0-11CB7179B88E}" dt="2022-06-24T07:23:14.155" v="2741" actId="1076"/>
          <ac:picMkLst>
            <pc:docMk/>
            <pc:sldMk cId="3046202542" sldId="2146847239"/>
            <ac:picMk id="74" creationId="{7C75FDCC-E3B2-0AB3-1E49-237A6236EEE6}"/>
          </ac:picMkLst>
        </pc:picChg>
        <pc:picChg chg="mod">
          <ac:chgData name="De Marinis, Roberta V." userId="dc24b251-f01b-455d-bf89-e2be86f657a2" providerId="ADAL" clId="{2599F9E7-E9F1-4352-A1E0-11CB7179B88E}" dt="2022-07-08T08:25:34.620" v="2758" actId="164"/>
          <ac:picMkLst>
            <pc:docMk/>
            <pc:sldMk cId="3046202542" sldId="2146847239"/>
            <ac:picMk id="87" creationId="{F17FAA0F-BAA8-4204-B2FA-2FC452CB0D8A}"/>
          </ac:picMkLst>
        </pc:picChg>
        <pc:picChg chg="mod">
          <ac:chgData name="De Marinis, Roberta V." userId="dc24b251-f01b-455d-bf89-e2be86f657a2" providerId="ADAL" clId="{2599F9E7-E9F1-4352-A1E0-11CB7179B88E}" dt="2022-06-23T16:48:59.641" v="2684" actId="1076"/>
          <ac:picMkLst>
            <pc:docMk/>
            <pc:sldMk cId="3046202542" sldId="2146847239"/>
            <ac:picMk id="98" creationId="{62730D4F-6A15-42F3-8D6B-BBC6F5C04DF0}"/>
          </ac:picMkLst>
        </pc:picChg>
        <pc:picChg chg="mod">
          <ac:chgData name="De Marinis, Roberta V." userId="dc24b251-f01b-455d-bf89-e2be86f657a2" providerId="ADAL" clId="{2599F9E7-E9F1-4352-A1E0-11CB7179B88E}" dt="2022-07-08T08:25:34.620" v="2758" actId="164"/>
          <ac:picMkLst>
            <pc:docMk/>
            <pc:sldMk cId="3046202542" sldId="2146847239"/>
            <ac:picMk id="109" creationId="{3C722C31-359E-ACE7-461B-4B8248015D40}"/>
          </ac:picMkLst>
        </pc:picChg>
        <pc:picChg chg="mod">
          <ac:chgData name="De Marinis, Roberta V." userId="dc24b251-f01b-455d-bf89-e2be86f657a2" providerId="ADAL" clId="{2599F9E7-E9F1-4352-A1E0-11CB7179B88E}" dt="2022-07-08T08:25:34.620" v="2758" actId="164"/>
          <ac:picMkLst>
            <pc:docMk/>
            <pc:sldMk cId="3046202542" sldId="2146847239"/>
            <ac:picMk id="110" creationId="{899E1688-3522-A74B-CA80-E2EE89EE3F54}"/>
          </ac:picMkLst>
        </pc:picChg>
        <pc:picChg chg="mod">
          <ac:chgData name="De Marinis, Roberta V." userId="dc24b251-f01b-455d-bf89-e2be86f657a2" providerId="ADAL" clId="{2599F9E7-E9F1-4352-A1E0-11CB7179B88E}" dt="2022-07-08T08:25:34.620" v="2758" actId="164"/>
          <ac:picMkLst>
            <pc:docMk/>
            <pc:sldMk cId="3046202542" sldId="2146847239"/>
            <ac:picMk id="111" creationId="{54F3F51F-5116-B7C4-65D8-715595A93921}"/>
          </ac:picMkLst>
        </pc:picChg>
        <pc:picChg chg="mod">
          <ac:chgData name="De Marinis, Roberta V." userId="dc24b251-f01b-455d-bf89-e2be86f657a2" providerId="ADAL" clId="{2599F9E7-E9F1-4352-A1E0-11CB7179B88E}" dt="2022-07-08T08:25:34.620" v="2758" actId="164"/>
          <ac:picMkLst>
            <pc:docMk/>
            <pc:sldMk cId="3046202542" sldId="2146847239"/>
            <ac:picMk id="119" creationId="{6F6F7447-C6E3-68E8-576C-7F04D7E454DE}"/>
          </ac:picMkLst>
        </pc:picChg>
        <pc:picChg chg="mod">
          <ac:chgData name="De Marinis, Roberta V." userId="dc24b251-f01b-455d-bf89-e2be86f657a2" providerId="ADAL" clId="{2599F9E7-E9F1-4352-A1E0-11CB7179B88E}" dt="2022-07-08T08:25:34.620" v="2758" actId="164"/>
          <ac:picMkLst>
            <pc:docMk/>
            <pc:sldMk cId="3046202542" sldId="2146847239"/>
            <ac:picMk id="120" creationId="{38036279-6296-D218-FE4F-E257B72B896D}"/>
          </ac:picMkLst>
        </pc:picChg>
        <pc:picChg chg="del">
          <ac:chgData name="De Marinis, Roberta V." userId="dc24b251-f01b-455d-bf89-e2be86f657a2" providerId="ADAL" clId="{2599F9E7-E9F1-4352-A1E0-11CB7179B88E}" dt="2022-07-08T09:01:02.158" v="2840" actId="478"/>
          <ac:picMkLst>
            <pc:docMk/>
            <pc:sldMk cId="3046202542" sldId="2146847239"/>
            <ac:picMk id="148" creationId="{863E6C32-DE57-4813-B40E-C83AC0B8CFCB}"/>
          </ac:picMkLst>
        </pc:picChg>
        <pc:picChg chg="add mod">
          <ac:chgData name="De Marinis, Roberta V." userId="dc24b251-f01b-455d-bf89-e2be86f657a2" providerId="ADAL" clId="{2599F9E7-E9F1-4352-A1E0-11CB7179B88E}" dt="2022-06-23T12:43:34.853" v="360" actId="1076"/>
          <ac:picMkLst>
            <pc:docMk/>
            <pc:sldMk cId="3046202542" sldId="2146847239"/>
            <ac:picMk id="151" creationId="{EA94085F-7740-C9F8-E765-AA92ED316DDA}"/>
          </ac:picMkLst>
        </pc:picChg>
      </pc:sldChg>
      <pc:sldChg chg="addSp modSp mod">
        <pc:chgData name="De Marinis, Roberta V." userId="dc24b251-f01b-455d-bf89-e2be86f657a2" providerId="ADAL" clId="{2599F9E7-E9F1-4352-A1E0-11CB7179B88E}" dt="2022-07-08T09:01:36.390" v="2846" actId="164"/>
        <pc:sldMkLst>
          <pc:docMk/>
          <pc:sldMk cId="2380093518" sldId="2146847241"/>
        </pc:sldMkLst>
        <pc:spChg chg="mod">
          <ac:chgData name="De Marinis, Roberta V." userId="dc24b251-f01b-455d-bf89-e2be86f657a2" providerId="ADAL" clId="{2599F9E7-E9F1-4352-A1E0-11CB7179B88E}" dt="2022-07-08T09:01:36.390" v="2846" actId="164"/>
          <ac:spMkLst>
            <pc:docMk/>
            <pc:sldMk cId="2380093518" sldId="2146847241"/>
            <ac:spMk id="95" creationId="{2E41C4EC-C2F0-4CAB-8E05-ACA07CA69F0C}"/>
          </ac:spMkLst>
        </pc:spChg>
        <pc:spChg chg="mod">
          <ac:chgData name="De Marinis, Roberta V." userId="dc24b251-f01b-455d-bf89-e2be86f657a2" providerId="ADAL" clId="{2599F9E7-E9F1-4352-A1E0-11CB7179B88E}" dt="2022-07-08T09:01:36.390" v="2846" actId="164"/>
          <ac:spMkLst>
            <pc:docMk/>
            <pc:sldMk cId="2380093518" sldId="2146847241"/>
            <ac:spMk id="266" creationId="{3DE8DC88-8865-4214-571E-4C7F99F3D10E}"/>
          </ac:spMkLst>
        </pc:spChg>
        <pc:grpChg chg="add mod">
          <ac:chgData name="De Marinis, Roberta V." userId="dc24b251-f01b-455d-bf89-e2be86f657a2" providerId="ADAL" clId="{2599F9E7-E9F1-4352-A1E0-11CB7179B88E}" dt="2022-07-08T09:01:36.390" v="2846" actId="164"/>
          <ac:grpSpMkLst>
            <pc:docMk/>
            <pc:sldMk cId="2380093518" sldId="2146847241"/>
            <ac:grpSpMk id="2" creationId="{3306DAEE-C6DD-3BFC-5DD7-8AA7B50906C9}"/>
          </ac:grpSpMkLst>
        </pc:grpChg>
        <pc:grpChg chg="mod">
          <ac:chgData name="De Marinis, Roberta V." userId="dc24b251-f01b-455d-bf89-e2be86f657a2" providerId="ADAL" clId="{2599F9E7-E9F1-4352-A1E0-11CB7179B88E}" dt="2022-07-08T09:01:36.390" v="2846" actId="164"/>
          <ac:grpSpMkLst>
            <pc:docMk/>
            <pc:sldMk cId="2380093518" sldId="2146847241"/>
            <ac:grpSpMk id="187" creationId="{854B4FB2-C5ED-78B9-50ED-B48BDD60162F}"/>
          </ac:grpSpMkLst>
        </pc:grpChg>
        <pc:picChg chg="mod">
          <ac:chgData name="De Marinis, Roberta V." userId="dc24b251-f01b-455d-bf89-e2be86f657a2" providerId="ADAL" clId="{2599F9E7-E9F1-4352-A1E0-11CB7179B88E}" dt="2022-07-08T09:01:36.390" v="2846" actId="164"/>
          <ac:picMkLst>
            <pc:docMk/>
            <pc:sldMk cId="2380093518" sldId="2146847241"/>
            <ac:picMk id="3" creationId="{C422111C-3C6D-4833-AD0B-1FE4801CAD3A}"/>
          </ac:picMkLst>
        </pc:picChg>
        <pc:picChg chg="mod">
          <ac:chgData name="De Marinis, Roberta V." userId="dc24b251-f01b-455d-bf89-e2be86f657a2" providerId="ADAL" clId="{2599F9E7-E9F1-4352-A1E0-11CB7179B88E}" dt="2022-07-08T09:01:29.809" v="2845" actId="1076"/>
          <ac:picMkLst>
            <pc:docMk/>
            <pc:sldMk cId="2380093518" sldId="2146847241"/>
            <ac:picMk id="9" creationId="{D37A3C1F-E17D-4080-AF39-E3CE0055EF42}"/>
          </ac:picMkLst>
        </pc:picChg>
        <pc:picChg chg="mod">
          <ac:chgData name="De Marinis, Roberta V." userId="dc24b251-f01b-455d-bf89-e2be86f657a2" providerId="ADAL" clId="{2599F9E7-E9F1-4352-A1E0-11CB7179B88E}" dt="2022-07-08T09:01:36.390" v="2846" actId="164"/>
          <ac:picMkLst>
            <pc:docMk/>
            <pc:sldMk cId="2380093518" sldId="2146847241"/>
            <ac:picMk id="96" creationId="{DE2A1076-E6A5-44AD-B8D5-43722E415445}"/>
          </ac:picMkLst>
        </pc:picChg>
        <pc:picChg chg="mod">
          <ac:chgData name="De Marinis, Roberta V." userId="dc24b251-f01b-455d-bf89-e2be86f657a2" providerId="ADAL" clId="{2599F9E7-E9F1-4352-A1E0-11CB7179B88E}" dt="2022-07-08T09:01:36.390" v="2846" actId="164"/>
          <ac:picMkLst>
            <pc:docMk/>
            <pc:sldMk cId="2380093518" sldId="2146847241"/>
            <ac:picMk id="267" creationId="{C8E8A7FB-4611-FB28-C0B6-379E2D28B13D}"/>
          </ac:picMkLst>
        </pc:picChg>
        <pc:picChg chg="mod">
          <ac:chgData name="De Marinis, Roberta V." userId="dc24b251-f01b-455d-bf89-e2be86f657a2" providerId="ADAL" clId="{2599F9E7-E9F1-4352-A1E0-11CB7179B88E}" dt="2022-07-08T09:01:36.390" v="2846" actId="164"/>
          <ac:picMkLst>
            <pc:docMk/>
            <pc:sldMk cId="2380093518" sldId="2146847241"/>
            <ac:picMk id="268" creationId="{ADB79D98-89C1-EA16-FDF7-959E81A15CC9}"/>
          </ac:picMkLst>
        </pc:picChg>
        <pc:picChg chg="mod">
          <ac:chgData name="De Marinis, Roberta V." userId="dc24b251-f01b-455d-bf89-e2be86f657a2" providerId="ADAL" clId="{2599F9E7-E9F1-4352-A1E0-11CB7179B88E}" dt="2022-07-08T09:01:36.390" v="2846" actId="164"/>
          <ac:picMkLst>
            <pc:docMk/>
            <pc:sldMk cId="2380093518" sldId="2146847241"/>
            <ac:picMk id="269" creationId="{7DFF0B25-427A-5CE5-65F7-DDEED197E77F}"/>
          </ac:picMkLst>
        </pc:picChg>
        <pc:picChg chg="mod">
          <ac:chgData name="De Marinis, Roberta V." userId="dc24b251-f01b-455d-bf89-e2be86f657a2" providerId="ADAL" clId="{2599F9E7-E9F1-4352-A1E0-11CB7179B88E}" dt="2022-07-08T09:01:36.390" v="2846" actId="164"/>
          <ac:picMkLst>
            <pc:docMk/>
            <pc:sldMk cId="2380093518" sldId="2146847241"/>
            <ac:picMk id="270" creationId="{D19EF1C0-1818-D946-4E23-9C06C68AC976}"/>
          </ac:picMkLst>
        </pc:picChg>
        <pc:picChg chg="mod">
          <ac:chgData name="De Marinis, Roberta V." userId="dc24b251-f01b-455d-bf89-e2be86f657a2" providerId="ADAL" clId="{2599F9E7-E9F1-4352-A1E0-11CB7179B88E}" dt="2022-07-08T09:01:36.390" v="2846" actId="164"/>
          <ac:picMkLst>
            <pc:docMk/>
            <pc:sldMk cId="2380093518" sldId="2146847241"/>
            <ac:picMk id="271" creationId="{69F1A21D-1CD5-66D6-5B09-8E1A992E5454}"/>
          </ac:picMkLst>
        </pc:picChg>
        <pc:picChg chg="mod">
          <ac:chgData name="De Marinis, Roberta V." userId="dc24b251-f01b-455d-bf89-e2be86f657a2" providerId="ADAL" clId="{2599F9E7-E9F1-4352-A1E0-11CB7179B88E}" dt="2022-07-08T09:01:36.390" v="2846" actId="164"/>
          <ac:picMkLst>
            <pc:docMk/>
            <pc:sldMk cId="2380093518" sldId="2146847241"/>
            <ac:picMk id="339" creationId="{102F223E-CBBC-49E4-86FF-A19B25E1C5B5}"/>
          </ac:picMkLst>
        </pc:picChg>
      </pc:sldChg>
      <pc:sldChg chg="addSp delSp modSp mod">
        <pc:chgData name="De Marinis, Roberta V." userId="dc24b251-f01b-455d-bf89-e2be86f657a2" providerId="ADAL" clId="{2599F9E7-E9F1-4352-A1E0-11CB7179B88E}" dt="2022-06-23T14:54:32.206" v="1332" actId="21"/>
        <pc:sldMkLst>
          <pc:docMk/>
          <pc:sldMk cId="110859694" sldId="2146847537"/>
        </pc:sldMkLst>
        <pc:spChg chg="add del mod">
          <ac:chgData name="De Marinis, Roberta V." userId="dc24b251-f01b-455d-bf89-e2be86f657a2" providerId="ADAL" clId="{2599F9E7-E9F1-4352-A1E0-11CB7179B88E}" dt="2022-06-23T14:54:32.206" v="1332" actId="21"/>
          <ac:spMkLst>
            <pc:docMk/>
            <pc:sldMk cId="110859694" sldId="2146847537"/>
            <ac:spMk id="84" creationId="{1FEEFC04-DFE5-AB79-7048-04B7E0522A88}"/>
          </ac:spMkLst>
        </pc:spChg>
      </pc:sldChg>
      <pc:sldChg chg="addSp delSp modSp mod">
        <pc:chgData name="De Marinis, Roberta V." userId="dc24b251-f01b-455d-bf89-e2be86f657a2" providerId="ADAL" clId="{2599F9E7-E9F1-4352-A1E0-11CB7179B88E}" dt="2022-06-23T14:09:29.012" v="387" actId="1076"/>
        <pc:sldMkLst>
          <pc:docMk/>
          <pc:sldMk cId="2889711949" sldId="2146847539"/>
        </pc:sldMkLst>
        <pc:spChg chg="add del mod">
          <ac:chgData name="De Marinis, Roberta V." userId="dc24b251-f01b-455d-bf89-e2be86f657a2" providerId="ADAL" clId="{2599F9E7-E9F1-4352-A1E0-11CB7179B88E}" dt="2022-06-23T14:09:26.194" v="386" actId="478"/>
          <ac:spMkLst>
            <pc:docMk/>
            <pc:sldMk cId="2889711949" sldId="2146847539"/>
            <ac:spMk id="2" creationId="{B8FDF9E3-106A-EAF3-78A6-950E2CCACB84}"/>
          </ac:spMkLst>
        </pc:spChg>
        <pc:spChg chg="add mod">
          <ac:chgData name="De Marinis, Roberta V." userId="dc24b251-f01b-455d-bf89-e2be86f657a2" providerId="ADAL" clId="{2599F9E7-E9F1-4352-A1E0-11CB7179B88E}" dt="2022-06-23T12:38:59.106" v="354" actId="1076"/>
          <ac:spMkLst>
            <pc:docMk/>
            <pc:sldMk cId="2889711949" sldId="2146847539"/>
            <ac:spMk id="8" creationId="{30A842A2-C4BE-2A60-F8B6-8A803521C4A4}"/>
          </ac:spMkLst>
        </pc:spChg>
        <pc:picChg chg="mod">
          <ac:chgData name="De Marinis, Roberta V." userId="dc24b251-f01b-455d-bf89-e2be86f657a2" providerId="ADAL" clId="{2599F9E7-E9F1-4352-A1E0-11CB7179B88E}" dt="2022-06-23T14:09:29.012" v="387" actId="1076"/>
          <ac:picMkLst>
            <pc:docMk/>
            <pc:sldMk cId="2889711949" sldId="2146847539"/>
            <ac:picMk id="4" creationId="{9212762D-ACE7-4E41-905E-6978A3B9F32A}"/>
          </ac:picMkLst>
        </pc:picChg>
        <pc:picChg chg="mod">
          <ac:chgData name="De Marinis, Roberta V." userId="dc24b251-f01b-455d-bf89-e2be86f657a2" providerId="ADAL" clId="{2599F9E7-E9F1-4352-A1E0-11CB7179B88E}" dt="2022-06-23T12:35:39.097" v="265" actId="14100"/>
          <ac:picMkLst>
            <pc:docMk/>
            <pc:sldMk cId="2889711949" sldId="2146847539"/>
            <ac:picMk id="6" creationId="{E4EAE119-59BD-4093-8555-CBEC3E6001B8}"/>
          </ac:picMkLst>
        </pc:picChg>
        <pc:picChg chg="add mod">
          <ac:chgData name="De Marinis, Roberta V." userId="dc24b251-f01b-455d-bf89-e2be86f657a2" providerId="ADAL" clId="{2599F9E7-E9F1-4352-A1E0-11CB7179B88E}" dt="2022-06-23T13:54:01.824" v="378" actId="1076"/>
          <ac:picMkLst>
            <pc:docMk/>
            <pc:sldMk cId="2889711949" sldId="2146847539"/>
            <ac:picMk id="60" creationId="{60A1ADA6-A877-EBF1-14DD-4D0373952C10}"/>
          </ac:picMkLst>
        </pc:picChg>
        <pc:picChg chg="add mod">
          <ac:chgData name="De Marinis, Roberta V." userId="dc24b251-f01b-455d-bf89-e2be86f657a2" providerId="ADAL" clId="{2599F9E7-E9F1-4352-A1E0-11CB7179B88E}" dt="2022-06-23T13:54:05.534" v="380" actId="1076"/>
          <ac:picMkLst>
            <pc:docMk/>
            <pc:sldMk cId="2889711949" sldId="2146847539"/>
            <ac:picMk id="61" creationId="{A97800D8-407F-97D6-FCC5-2DEB0691341A}"/>
          </ac:picMkLst>
        </pc:picChg>
        <pc:picChg chg="add mod">
          <ac:chgData name="De Marinis, Roberta V." userId="dc24b251-f01b-455d-bf89-e2be86f657a2" providerId="ADAL" clId="{2599F9E7-E9F1-4352-A1E0-11CB7179B88E}" dt="2022-06-23T13:54:17.203" v="383" actId="1076"/>
          <ac:picMkLst>
            <pc:docMk/>
            <pc:sldMk cId="2889711949" sldId="2146847539"/>
            <ac:picMk id="63" creationId="{53156670-E41C-A1A4-386B-6C7F64749CBE}"/>
          </ac:picMkLst>
        </pc:picChg>
      </pc:sldChg>
      <pc:sldChg chg="addSp delSp modSp mod">
        <pc:chgData name="De Marinis, Roberta V." userId="dc24b251-f01b-455d-bf89-e2be86f657a2" providerId="ADAL" clId="{2599F9E7-E9F1-4352-A1E0-11CB7179B88E}" dt="2022-07-08T09:02:59.936" v="2856" actId="164"/>
        <pc:sldMkLst>
          <pc:docMk/>
          <pc:sldMk cId="4271162174" sldId="2146847541"/>
        </pc:sldMkLst>
        <pc:spChg chg="add mod ord topLvl">
          <ac:chgData name="De Marinis, Roberta V." userId="dc24b251-f01b-455d-bf89-e2be86f657a2" providerId="ADAL" clId="{2599F9E7-E9F1-4352-A1E0-11CB7179B88E}" dt="2022-07-08T09:02:59.936" v="2856" actId="164"/>
          <ac:spMkLst>
            <pc:docMk/>
            <pc:sldMk cId="4271162174" sldId="2146847541"/>
            <ac:spMk id="35" creationId="{AAD9318E-E16B-1E04-EDE2-7C57233A0CCB}"/>
          </ac:spMkLst>
        </pc:spChg>
        <pc:spChg chg="mod">
          <ac:chgData name="De Marinis, Roberta V." userId="dc24b251-f01b-455d-bf89-e2be86f657a2" providerId="ADAL" clId="{2599F9E7-E9F1-4352-A1E0-11CB7179B88E}" dt="2022-07-08T09:02:59.936" v="2856" actId="164"/>
          <ac:spMkLst>
            <pc:docMk/>
            <pc:sldMk cId="4271162174" sldId="2146847541"/>
            <ac:spMk id="98" creationId="{4692CA9B-C08D-473B-B50B-0BEB6DA54CAE}"/>
          </ac:spMkLst>
        </pc:spChg>
        <pc:grpChg chg="add mod">
          <ac:chgData name="De Marinis, Roberta V." userId="dc24b251-f01b-455d-bf89-e2be86f657a2" providerId="ADAL" clId="{2599F9E7-E9F1-4352-A1E0-11CB7179B88E}" dt="2022-07-08T09:02:59.936" v="2856" actId="164"/>
          <ac:grpSpMkLst>
            <pc:docMk/>
            <pc:sldMk cId="4271162174" sldId="2146847541"/>
            <ac:grpSpMk id="2" creationId="{38B60DD9-63DF-D61C-8A7B-C0257669940F}"/>
          </ac:grpSpMkLst>
        </pc:grpChg>
        <pc:grpChg chg="add del mod">
          <ac:chgData name="De Marinis, Roberta V." userId="dc24b251-f01b-455d-bf89-e2be86f657a2" providerId="ADAL" clId="{2599F9E7-E9F1-4352-A1E0-11CB7179B88E}" dt="2022-06-23T11:46:27.814" v="187" actId="478"/>
          <ac:grpSpMkLst>
            <pc:docMk/>
            <pc:sldMk cId="4271162174" sldId="2146847541"/>
            <ac:grpSpMk id="2" creationId="{3DC83D11-371C-971A-EB6C-E578FBE59779}"/>
          </ac:grpSpMkLst>
        </pc:grpChg>
        <pc:grpChg chg="mod">
          <ac:chgData name="De Marinis, Roberta V." userId="dc24b251-f01b-455d-bf89-e2be86f657a2" providerId="ADAL" clId="{2599F9E7-E9F1-4352-A1E0-11CB7179B88E}" dt="2022-07-08T09:02:59.936" v="2856" actId="164"/>
          <ac:grpSpMkLst>
            <pc:docMk/>
            <pc:sldMk cId="4271162174" sldId="2146847541"/>
            <ac:grpSpMk id="5" creationId="{F4C1DB07-C823-47F2-9B59-3102CD503CC8}"/>
          </ac:grpSpMkLst>
        </pc:grpChg>
        <pc:picChg chg="add mod">
          <ac:chgData name="De Marinis, Roberta V." userId="dc24b251-f01b-455d-bf89-e2be86f657a2" providerId="ADAL" clId="{2599F9E7-E9F1-4352-A1E0-11CB7179B88E}" dt="2022-07-08T09:02:59.936" v="2856" actId="164"/>
          <ac:picMkLst>
            <pc:docMk/>
            <pc:sldMk cId="4271162174" sldId="2146847541"/>
            <ac:picMk id="6" creationId="{0CC5ADF1-6D7A-82AC-0097-16F6AEBBCE22}"/>
          </ac:picMkLst>
        </pc:picChg>
        <pc:picChg chg="add del mod topLvl">
          <ac:chgData name="De Marinis, Roberta V." userId="dc24b251-f01b-455d-bf89-e2be86f657a2" providerId="ADAL" clId="{2599F9E7-E9F1-4352-A1E0-11CB7179B88E}" dt="2022-06-23T11:46:27.814" v="187" actId="478"/>
          <ac:picMkLst>
            <pc:docMk/>
            <pc:sldMk cId="4271162174" sldId="2146847541"/>
            <ac:picMk id="32" creationId="{E47C6FE9-D463-985B-2248-CA4424A77840}"/>
          </ac:picMkLst>
        </pc:picChg>
        <pc:picChg chg="add del mod">
          <ac:chgData name="De Marinis, Roberta V." userId="dc24b251-f01b-455d-bf89-e2be86f657a2" providerId="ADAL" clId="{2599F9E7-E9F1-4352-A1E0-11CB7179B88E}" dt="2022-06-22T16:12:57.735" v="43" actId="478"/>
          <ac:picMkLst>
            <pc:docMk/>
            <pc:sldMk cId="4271162174" sldId="2146847541"/>
            <ac:picMk id="33" creationId="{E828EA00-169E-56AB-6D9C-9AA51CBD4ADC}"/>
          </ac:picMkLst>
        </pc:picChg>
        <pc:picChg chg="add del mod">
          <ac:chgData name="De Marinis, Roberta V." userId="dc24b251-f01b-455d-bf89-e2be86f657a2" providerId="ADAL" clId="{2599F9E7-E9F1-4352-A1E0-11CB7179B88E}" dt="2022-06-22T16:12:54.047" v="42" actId="478"/>
          <ac:picMkLst>
            <pc:docMk/>
            <pc:sldMk cId="4271162174" sldId="2146847541"/>
            <ac:picMk id="34" creationId="{DE48801C-B0BF-DC20-57C1-68DE8C88A607}"/>
          </ac:picMkLst>
        </pc:picChg>
        <pc:picChg chg="add mod ord">
          <ac:chgData name="De Marinis, Roberta V." userId="dc24b251-f01b-455d-bf89-e2be86f657a2" providerId="ADAL" clId="{2599F9E7-E9F1-4352-A1E0-11CB7179B88E}" dt="2022-06-22T16:30:42.735" v="83"/>
          <ac:picMkLst>
            <pc:docMk/>
            <pc:sldMk cId="4271162174" sldId="2146847541"/>
            <ac:picMk id="38" creationId="{D04D9087-AE1C-4D16-A879-273E6D9EDEE1}"/>
          </ac:picMkLst>
        </pc:picChg>
        <pc:picChg chg="add mod ord">
          <ac:chgData name="De Marinis, Roberta V." userId="dc24b251-f01b-455d-bf89-e2be86f657a2" providerId="ADAL" clId="{2599F9E7-E9F1-4352-A1E0-11CB7179B88E}" dt="2022-06-22T16:30:55.317" v="86" actId="1076"/>
          <ac:picMkLst>
            <pc:docMk/>
            <pc:sldMk cId="4271162174" sldId="2146847541"/>
            <ac:picMk id="39" creationId="{114946AB-F3E2-7D0F-028A-E2B4DA26344F}"/>
          </ac:picMkLst>
        </pc:picChg>
        <pc:picChg chg="add mod">
          <ac:chgData name="De Marinis, Roberta V." userId="dc24b251-f01b-455d-bf89-e2be86f657a2" providerId="ADAL" clId="{2599F9E7-E9F1-4352-A1E0-11CB7179B88E}" dt="2022-06-22T16:30:36.796" v="82" actId="1366"/>
          <ac:picMkLst>
            <pc:docMk/>
            <pc:sldMk cId="4271162174" sldId="2146847541"/>
            <ac:picMk id="40" creationId="{99CA5B26-0712-ED1F-5D53-489F921FDF24}"/>
          </ac:picMkLst>
        </pc:picChg>
        <pc:picChg chg="mod">
          <ac:chgData name="De Marinis, Roberta V." userId="dc24b251-f01b-455d-bf89-e2be86f657a2" providerId="ADAL" clId="{2599F9E7-E9F1-4352-A1E0-11CB7179B88E}" dt="2022-07-08T09:02:59.936" v="2856" actId="164"/>
          <ac:picMkLst>
            <pc:docMk/>
            <pc:sldMk cId="4271162174" sldId="2146847541"/>
            <ac:picMk id="41" creationId="{53EA8B26-6C6E-DA57-34D7-67E7A5674099}"/>
          </ac:picMkLst>
        </pc:picChg>
        <pc:picChg chg="mod">
          <ac:chgData name="De Marinis, Roberta V." userId="dc24b251-f01b-455d-bf89-e2be86f657a2" providerId="ADAL" clId="{2599F9E7-E9F1-4352-A1E0-11CB7179B88E}" dt="2022-07-08T09:02:59.936" v="2856" actId="164"/>
          <ac:picMkLst>
            <pc:docMk/>
            <pc:sldMk cId="4271162174" sldId="2146847541"/>
            <ac:picMk id="42" creationId="{83184D4A-6A2B-FC9F-011F-D4FA045EA42B}"/>
          </ac:picMkLst>
        </pc:picChg>
        <pc:picChg chg="mod">
          <ac:chgData name="De Marinis, Roberta V." userId="dc24b251-f01b-455d-bf89-e2be86f657a2" providerId="ADAL" clId="{2599F9E7-E9F1-4352-A1E0-11CB7179B88E}" dt="2022-07-08T09:02:59.936" v="2856" actId="164"/>
          <ac:picMkLst>
            <pc:docMk/>
            <pc:sldMk cId="4271162174" sldId="2146847541"/>
            <ac:picMk id="43" creationId="{8262CBE4-F32A-8764-68BF-4F0ACFACFC28}"/>
          </ac:picMkLst>
        </pc:picChg>
        <pc:picChg chg="mod">
          <ac:chgData name="De Marinis, Roberta V." userId="dc24b251-f01b-455d-bf89-e2be86f657a2" providerId="ADAL" clId="{2599F9E7-E9F1-4352-A1E0-11CB7179B88E}" dt="2022-07-08T09:02:59.936" v="2856" actId="164"/>
          <ac:picMkLst>
            <pc:docMk/>
            <pc:sldMk cId="4271162174" sldId="2146847541"/>
            <ac:picMk id="44" creationId="{65C2104D-20D6-3565-25B1-21956B8C671F}"/>
          </ac:picMkLst>
        </pc:picChg>
        <pc:picChg chg="mod">
          <ac:chgData name="De Marinis, Roberta V." userId="dc24b251-f01b-455d-bf89-e2be86f657a2" providerId="ADAL" clId="{2599F9E7-E9F1-4352-A1E0-11CB7179B88E}" dt="2022-07-08T09:02:59.936" v="2856" actId="164"/>
          <ac:picMkLst>
            <pc:docMk/>
            <pc:sldMk cId="4271162174" sldId="2146847541"/>
            <ac:picMk id="45" creationId="{CAE08F5B-CC93-E199-4BF5-D1ECAFBA4F4C}"/>
          </ac:picMkLst>
        </pc:picChg>
        <pc:picChg chg="mod">
          <ac:chgData name="De Marinis, Roberta V." userId="dc24b251-f01b-455d-bf89-e2be86f657a2" providerId="ADAL" clId="{2599F9E7-E9F1-4352-A1E0-11CB7179B88E}" dt="2022-07-08T09:02:59.936" v="2856" actId="164"/>
          <ac:picMkLst>
            <pc:docMk/>
            <pc:sldMk cId="4271162174" sldId="2146847541"/>
            <ac:picMk id="49" creationId="{ECC2A296-A919-4F34-8DA8-18851C23798D}"/>
          </ac:picMkLst>
        </pc:picChg>
        <pc:picChg chg="mod">
          <ac:chgData name="De Marinis, Roberta V." userId="dc24b251-f01b-455d-bf89-e2be86f657a2" providerId="ADAL" clId="{2599F9E7-E9F1-4352-A1E0-11CB7179B88E}" dt="2022-07-08T09:02:59.936" v="2856" actId="164"/>
          <ac:picMkLst>
            <pc:docMk/>
            <pc:sldMk cId="4271162174" sldId="2146847541"/>
            <ac:picMk id="80" creationId="{B924A39D-6C44-4B29-8422-723227B0733B}"/>
          </ac:picMkLst>
        </pc:picChg>
        <pc:picChg chg="mod">
          <ac:chgData name="De Marinis, Roberta V." userId="dc24b251-f01b-455d-bf89-e2be86f657a2" providerId="ADAL" clId="{2599F9E7-E9F1-4352-A1E0-11CB7179B88E}" dt="2022-07-08T09:02:59.936" v="2856" actId="164"/>
          <ac:picMkLst>
            <pc:docMk/>
            <pc:sldMk cId="4271162174" sldId="2146847541"/>
            <ac:picMk id="117" creationId="{E61BD819-7012-4CD6-A077-220E1F246D10}"/>
          </ac:picMkLst>
        </pc:picChg>
        <pc:picChg chg="mod">
          <ac:chgData name="De Marinis, Roberta V." userId="dc24b251-f01b-455d-bf89-e2be86f657a2" providerId="ADAL" clId="{2599F9E7-E9F1-4352-A1E0-11CB7179B88E}" dt="2022-07-08T09:02:59.936" v="2856" actId="164"/>
          <ac:picMkLst>
            <pc:docMk/>
            <pc:sldMk cId="4271162174" sldId="2146847541"/>
            <ac:picMk id="118" creationId="{9462C170-3484-4A3D-9A4C-71F422CCBDA6}"/>
          </ac:picMkLst>
        </pc:picChg>
        <pc:picChg chg="mod">
          <ac:chgData name="De Marinis, Roberta V." userId="dc24b251-f01b-455d-bf89-e2be86f657a2" providerId="ADAL" clId="{2599F9E7-E9F1-4352-A1E0-11CB7179B88E}" dt="2022-07-08T09:02:59.936" v="2856" actId="164"/>
          <ac:picMkLst>
            <pc:docMk/>
            <pc:sldMk cId="4271162174" sldId="2146847541"/>
            <ac:picMk id="144" creationId="{5E0012C4-4E75-42B7-A4E2-C58770C66974}"/>
          </ac:picMkLst>
        </pc:picChg>
        <pc:picChg chg="mod">
          <ac:chgData name="De Marinis, Roberta V." userId="dc24b251-f01b-455d-bf89-e2be86f657a2" providerId="ADAL" clId="{2599F9E7-E9F1-4352-A1E0-11CB7179B88E}" dt="2022-07-08T09:02:59.936" v="2856" actId="164"/>
          <ac:picMkLst>
            <pc:docMk/>
            <pc:sldMk cId="4271162174" sldId="2146847541"/>
            <ac:picMk id="145" creationId="{288343C2-7F26-490A-BAFF-1183AD89DC0C}"/>
          </ac:picMkLst>
        </pc:picChg>
        <pc:picChg chg="mod">
          <ac:chgData name="De Marinis, Roberta V." userId="dc24b251-f01b-455d-bf89-e2be86f657a2" providerId="ADAL" clId="{2599F9E7-E9F1-4352-A1E0-11CB7179B88E}" dt="2022-07-08T09:02:59.936" v="2856" actId="164"/>
          <ac:picMkLst>
            <pc:docMk/>
            <pc:sldMk cId="4271162174" sldId="2146847541"/>
            <ac:picMk id="146" creationId="{FA467F2B-7C00-4D44-91D4-23C156267B09}"/>
          </ac:picMkLst>
        </pc:picChg>
        <pc:picChg chg="mod">
          <ac:chgData name="De Marinis, Roberta V." userId="dc24b251-f01b-455d-bf89-e2be86f657a2" providerId="ADAL" clId="{2599F9E7-E9F1-4352-A1E0-11CB7179B88E}" dt="2022-07-08T09:02:59.936" v="2856" actId="164"/>
          <ac:picMkLst>
            <pc:docMk/>
            <pc:sldMk cId="4271162174" sldId="2146847541"/>
            <ac:picMk id="147" creationId="{43116903-70FE-4C20-B6B1-AD2C3A64403F}"/>
          </ac:picMkLst>
        </pc:picChg>
        <pc:picChg chg="mod">
          <ac:chgData name="De Marinis, Roberta V." userId="dc24b251-f01b-455d-bf89-e2be86f657a2" providerId="ADAL" clId="{2599F9E7-E9F1-4352-A1E0-11CB7179B88E}" dt="2022-07-08T09:02:59.936" v="2856" actId="164"/>
          <ac:picMkLst>
            <pc:docMk/>
            <pc:sldMk cId="4271162174" sldId="2146847541"/>
            <ac:picMk id="148" creationId="{0ECC811F-0921-4E4B-8202-6D0B83F716F0}"/>
          </ac:picMkLst>
        </pc:picChg>
        <pc:picChg chg="mod">
          <ac:chgData name="De Marinis, Roberta V." userId="dc24b251-f01b-455d-bf89-e2be86f657a2" providerId="ADAL" clId="{2599F9E7-E9F1-4352-A1E0-11CB7179B88E}" dt="2022-07-08T09:02:59.936" v="2856" actId="164"/>
          <ac:picMkLst>
            <pc:docMk/>
            <pc:sldMk cId="4271162174" sldId="2146847541"/>
            <ac:picMk id="149" creationId="{A56C1C85-DDAE-4CA1-83DA-4D0C7E778DE4}"/>
          </ac:picMkLst>
        </pc:picChg>
        <pc:picChg chg="mod">
          <ac:chgData name="De Marinis, Roberta V." userId="dc24b251-f01b-455d-bf89-e2be86f657a2" providerId="ADAL" clId="{2599F9E7-E9F1-4352-A1E0-11CB7179B88E}" dt="2022-07-08T09:02:59.936" v="2856" actId="164"/>
          <ac:picMkLst>
            <pc:docMk/>
            <pc:sldMk cId="4271162174" sldId="2146847541"/>
            <ac:picMk id="150" creationId="{6A7821AB-51C3-4D41-9378-A6421036F13C}"/>
          </ac:picMkLst>
        </pc:picChg>
        <pc:picChg chg="mod">
          <ac:chgData name="De Marinis, Roberta V." userId="dc24b251-f01b-455d-bf89-e2be86f657a2" providerId="ADAL" clId="{2599F9E7-E9F1-4352-A1E0-11CB7179B88E}" dt="2022-07-08T09:02:59.936" v="2856" actId="164"/>
          <ac:picMkLst>
            <pc:docMk/>
            <pc:sldMk cId="4271162174" sldId="2146847541"/>
            <ac:picMk id="157" creationId="{6E0B66C6-5D6F-49A9-B2EE-AD395429EC99}"/>
          </ac:picMkLst>
        </pc:picChg>
        <pc:cxnChg chg="add mod">
          <ac:chgData name="De Marinis, Roberta V." userId="dc24b251-f01b-455d-bf89-e2be86f657a2" providerId="ADAL" clId="{2599F9E7-E9F1-4352-A1E0-11CB7179B88E}" dt="2022-07-08T09:02:59.936" v="2856" actId="164"/>
          <ac:cxnSpMkLst>
            <pc:docMk/>
            <pc:sldMk cId="4271162174" sldId="2146847541"/>
            <ac:cxnSpMk id="37" creationId="{434BA6E1-981D-1047-FD51-CE335A31D4F5}"/>
          </ac:cxnSpMkLst>
        </pc:cxnChg>
        <pc:cxnChg chg="mod">
          <ac:chgData name="De Marinis, Roberta V." userId="dc24b251-f01b-455d-bf89-e2be86f657a2" providerId="ADAL" clId="{2599F9E7-E9F1-4352-A1E0-11CB7179B88E}" dt="2022-07-08T09:02:59.936" v="2856" actId="164"/>
          <ac:cxnSpMkLst>
            <pc:docMk/>
            <pc:sldMk cId="4271162174" sldId="2146847541"/>
            <ac:cxnSpMk id="151" creationId="{839BA0E7-6679-472D-AFC1-0DBD83BE67FF}"/>
          </ac:cxnSpMkLst>
        </pc:cxnChg>
      </pc:sldChg>
      <pc:sldChg chg="addSp delSp modSp mod">
        <pc:chgData name="De Marinis, Roberta V." userId="dc24b251-f01b-455d-bf89-e2be86f657a2" providerId="ADAL" clId="{2599F9E7-E9F1-4352-A1E0-11CB7179B88E}" dt="2022-07-08T09:03:20.340" v="2858" actId="478"/>
        <pc:sldMkLst>
          <pc:docMk/>
          <pc:sldMk cId="790159521" sldId="2146847542"/>
        </pc:sldMkLst>
        <pc:grpChg chg="mod">
          <ac:chgData name="De Marinis, Roberta V." userId="dc24b251-f01b-455d-bf89-e2be86f657a2" providerId="ADAL" clId="{2599F9E7-E9F1-4352-A1E0-11CB7179B88E}" dt="2022-07-08T09:03:11.370" v="2857" actId="164"/>
          <ac:grpSpMkLst>
            <pc:docMk/>
            <pc:sldMk cId="790159521" sldId="2146847542"/>
            <ac:grpSpMk id="2" creationId="{36FD8D30-E9FB-4509-B52B-46C547E525ED}"/>
          </ac:grpSpMkLst>
        </pc:grpChg>
        <pc:grpChg chg="add mod">
          <ac:chgData name="De Marinis, Roberta V." userId="dc24b251-f01b-455d-bf89-e2be86f657a2" providerId="ADAL" clId="{2599F9E7-E9F1-4352-A1E0-11CB7179B88E}" dt="2022-07-08T09:03:11.370" v="2857" actId="164"/>
          <ac:grpSpMkLst>
            <pc:docMk/>
            <pc:sldMk cId="790159521" sldId="2146847542"/>
            <ac:grpSpMk id="3" creationId="{2FF46F20-889A-17F4-CCA3-7624D4E142BC}"/>
          </ac:grpSpMkLst>
        </pc:grpChg>
        <pc:grpChg chg="del">
          <ac:chgData name="De Marinis, Roberta V." userId="dc24b251-f01b-455d-bf89-e2be86f657a2" providerId="ADAL" clId="{2599F9E7-E9F1-4352-A1E0-11CB7179B88E}" dt="2022-07-08T09:03:20.340" v="2858" actId="478"/>
          <ac:grpSpMkLst>
            <pc:docMk/>
            <pc:sldMk cId="790159521" sldId="2146847542"/>
            <ac:grpSpMk id="18" creationId="{F60A42E1-F4C2-4F04-889E-7207A5B90281}"/>
          </ac:grpSpMkLst>
        </pc:grpChg>
        <pc:grpChg chg="mod">
          <ac:chgData name="De Marinis, Roberta V." userId="dc24b251-f01b-455d-bf89-e2be86f657a2" providerId="ADAL" clId="{2599F9E7-E9F1-4352-A1E0-11CB7179B88E}" dt="2022-07-08T09:03:11.370" v="2857" actId="164"/>
          <ac:grpSpMkLst>
            <pc:docMk/>
            <pc:sldMk cId="790159521" sldId="2146847542"/>
            <ac:grpSpMk id="23" creationId="{C909EC2F-F541-4F48-9A08-69AEEA2E7164}"/>
          </ac:grpSpMkLst>
        </pc:grpChg>
        <pc:grpChg chg="mod">
          <ac:chgData name="De Marinis, Roberta V." userId="dc24b251-f01b-455d-bf89-e2be86f657a2" providerId="ADAL" clId="{2599F9E7-E9F1-4352-A1E0-11CB7179B88E}" dt="2022-07-08T09:03:11.370" v="2857" actId="164"/>
          <ac:grpSpMkLst>
            <pc:docMk/>
            <pc:sldMk cId="790159521" sldId="2146847542"/>
            <ac:grpSpMk id="63" creationId="{1ED0BBD5-4086-4953-80C7-7968B7D8CFBD}"/>
          </ac:grpSpMkLst>
        </pc:grpChg>
        <pc:grpChg chg="mod">
          <ac:chgData name="De Marinis, Roberta V." userId="dc24b251-f01b-455d-bf89-e2be86f657a2" providerId="ADAL" clId="{2599F9E7-E9F1-4352-A1E0-11CB7179B88E}" dt="2022-07-08T09:03:11.370" v="2857" actId="164"/>
          <ac:grpSpMkLst>
            <pc:docMk/>
            <pc:sldMk cId="790159521" sldId="2146847542"/>
            <ac:grpSpMk id="84" creationId="{EE0A7119-35B5-455A-97D4-80DD96399CBC}"/>
          </ac:grpSpMkLst>
        </pc:grpChg>
        <pc:grpChg chg="mod">
          <ac:chgData name="De Marinis, Roberta V." userId="dc24b251-f01b-455d-bf89-e2be86f657a2" providerId="ADAL" clId="{2599F9E7-E9F1-4352-A1E0-11CB7179B88E}" dt="2022-07-08T09:03:11.370" v="2857" actId="164"/>
          <ac:grpSpMkLst>
            <pc:docMk/>
            <pc:sldMk cId="790159521" sldId="2146847542"/>
            <ac:grpSpMk id="92" creationId="{7B99FD2C-7E23-480B-AD21-BA8B4B254C4E}"/>
          </ac:grpSpMkLst>
        </pc:grpChg>
        <pc:picChg chg="del">
          <ac:chgData name="De Marinis, Roberta V." userId="dc24b251-f01b-455d-bf89-e2be86f657a2" providerId="ADAL" clId="{2599F9E7-E9F1-4352-A1E0-11CB7179B88E}" dt="2022-07-08T09:03:20.340" v="2858" actId="478"/>
          <ac:picMkLst>
            <pc:docMk/>
            <pc:sldMk cId="790159521" sldId="2146847542"/>
            <ac:picMk id="17" creationId="{76A06BB9-B2CC-49DF-BB6B-B578BBA3399F}"/>
          </ac:picMkLst>
        </pc:picChg>
        <pc:picChg chg="mod">
          <ac:chgData name="De Marinis, Roberta V." userId="dc24b251-f01b-455d-bf89-e2be86f657a2" providerId="ADAL" clId="{2599F9E7-E9F1-4352-A1E0-11CB7179B88E}" dt="2022-07-08T09:03:11.370" v="2857" actId="164"/>
          <ac:picMkLst>
            <pc:docMk/>
            <pc:sldMk cId="790159521" sldId="2146847542"/>
            <ac:picMk id="27" creationId="{09665699-7F81-46F8-96A6-E0D2D84A3C2C}"/>
          </ac:picMkLst>
        </pc:picChg>
        <pc:picChg chg="mod">
          <ac:chgData name="De Marinis, Roberta V." userId="dc24b251-f01b-455d-bf89-e2be86f657a2" providerId="ADAL" clId="{2599F9E7-E9F1-4352-A1E0-11CB7179B88E}" dt="2022-07-08T09:03:11.370" v="2857" actId="164"/>
          <ac:picMkLst>
            <pc:docMk/>
            <pc:sldMk cId="790159521" sldId="2146847542"/>
            <ac:picMk id="49" creationId="{619A7681-0BFF-A908-5E14-0296A6829CC2}"/>
          </ac:picMkLst>
        </pc:picChg>
        <pc:picChg chg="mod">
          <ac:chgData name="De Marinis, Roberta V." userId="dc24b251-f01b-455d-bf89-e2be86f657a2" providerId="ADAL" clId="{2599F9E7-E9F1-4352-A1E0-11CB7179B88E}" dt="2022-07-08T09:03:11.370" v="2857" actId="164"/>
          <ac:picMkLst>
            <pc:docMk/>
            <pc:sldMk cId="790159521" sldId="2146847542"/>
            <ac:picMk id="60" creationId="{C255813D-545D-4C80-84DA-10D693384534}"/>
          </ac:picMkLst>
        </pc:picChg>
        <pc:picChg chg="mod">
          <ac:chgData name="De Marinis, Roberta V." userId="dc24b251-f01b-455d-bf89-e2be86f657a2" providerId="ADAL" clId="{2599F9E7-E9F1-4352-A1E0-11CB7179B88E}" dt="2022-07-08T09:03:11.370" v="2857" actId="164"/>
          <ac:picMkLst>
            <pc:docMk/>
            <pc:sldMk cId="790159521" sldId="2146847542"/>
            <ac:picMk id="68" creationId="{CCB7ABFE-7DC6-4BF7-92D1-0494F9A84657}"/>
          </ac:picMkLst>
        </pc:picChg>
        <pc:picChg chg="mod">
          <ac:chgData name="De Marinis, Roberta V." userId="dc24b251-f01b-455d-bf89-e2be86f657a2" providerId="ADAL" clId="{2599F9E7-E9F1-4352-A1E0-11CB7179B88E}" dt="2022-07-08T09:03:11.370" v="2857" actId="164"/>
          <ac:picMkLst>
            <pc:docMk/>
            <pc:sldMk cId="790159521" sldId="2146847542"/>
            <ac:picMk id="69" creationId="{B01EDC65-1C99-42DF-95D0-6C7163958910}"/>
          </ac:picMkLst>
        </pc:picChg>
        <pc:picChg chg="mod">
          <ac:chgData name="De Marinis, Roberta V." userId="dc24b251-f01b-455d-bf89-e2be86f657a2" providerId="ADAL" clId="{2599F9E7-E9F1-4352-A1E0-11CB7179B88E}" dt="2022-07-08T09:03:11.370" v="2857" actId="164"/>
          <ac:picMkLst>
            <pc:docMk/>
            <pc:sldMk cId="790159521" sldId="2146847542"/>
            <ac:picMk id="89" creationId="{39BB0F60-F860-465D-889F-5AED08AB0D47}"/>
          </ac:picMkLst>
        </pc:picChg>
        <pc:picChg chg="mod">
          <ac:chgData name="De Marinis, Roberta V." userId="dc24b251-f01b-455d-bf89-e2be86f657a2" providerId="ADAL" clId="{2599F9E7-E9F1-4352-A1E0-11CB7179B88E}" dt="2022-07-08T09:03:11.370" v="2857" actId="164"/>
          <ac:picMkLst>
            <pc:docMk/>
            <pc:sldMk cId="790159521" sldId="2146847542"/>
            <ac:picMk id="90" creationId="{4F3C44F0-B10C-4EE9-A683-9AF88E24B20B}"/>
          </ac:picMkLst>
        </pc:picChg>
        <pc:picChg chg="mod">
          <ac:chgData name="De Marinis, Roberta V." userId="dc24b251-f01b-455d-bf89-e2be86f657a2" providerId="ADAL" clId="{2599F9E7-E9F1-4352-A1E0-11CB7179B88E}" dt="2022-07-08T09:03:11.370" v="2857" actId="164"/>
          <ac:picMkLst>
            <pc:docMk/>
            <pc:sldMk cId="790159521" sldId="2146847542"/>
            <ac:picMk id="188" creationId="{529C7661-2D7F-4056-9B80-37A646278357}"/>
          </ac:picMkLst>
        </pc:picChg>
      </pc:sldChg>
      <pc:sldChg chg="addSp modSp">
        <pc:chgData name="De Marinis, Roberta V." userId="dc24b251-f01b-455d-bf89-e2be86f657a2" providerId="ADAL" clId="{2599F9E7-E9F1-4352-A1E0-11CB7179B88E}" dt="2022-07-08T09:03:40.896" v="2860" actId="164"/>
        <pc:sldMkLst>
          <pc:docMk/>
          <pc:sldMk cId="4230196449" sldId="2146847544"/>
        </pc:sldMkLst>
        <pc:grpChg chg="mod">
          <ac:chgData name="De Marinis, Roberta V." userId="dc24b251-f01b-455d-bf89-e2be86f657a2" providerId="ADAL" clId="{2599F9E7-E9F1-4352-A1E0-11CB7179B88E}" dt="2022-07-08T09:03:40.896" v="2860" actId="164"/>
          <ac:grpSpMkLst>
            <pc:docMk/>
            <pc:sldMk cId="4230196449" sldId="2146847544"/>
            <ac:grpSpMk id="2" creationId="{6937C3C5-73B3-4E61-A09B-D9B29B33566B}"/>
          </ac:grpSpMkLst>
        </pc:grpChg>
        <pc:grpChg chg="add mod">
          <ac:chgData name="De Marinis, Roberta V." userId="dc24b251-f01b-455d-bf89-e2be86f657a2" providerId="ADAL" clId="{2599F9E7-E9F1-4352-A1E0-11CB7179B88E}" dt="2022-07-08T09:03:40.896" v="2860" actId="164"/>
          <ac:grpSpMkLst>
            <pc:docMk/>
            <pc:sldMk cId="4230196449" sldId="2146847544"/>
            <ac:grpSpMk id="3" creationId="{F7FB8A88-2F71-817C-40D3-2AC64F9E9F6E}"/>
          </ac:grpSpMkLst>
        </pc:grpChg>
        <pc:grpChg chg="mod">
          <ac:chgData name="De Marinis, Roberta V." userId="dc24b251-f01b-455d-bf89-e2be86f657a2" providerId="ADAL" clId="{2599F9E7-E9F1-4352-A1E0-11CB7179B88E}" dt="2022-07-08T09:03:40.896" v="2860" actId="164"/>
          <ac:grpSpMkLst>
            <pc:docMk/>
            <pc:sldMk cId="4230196449" sldId="2146847544"/>
            <ac:grpSpMk id="23" creationId="{C909EC2F-F541-4F48-9A08-69AEEA2E7164}"/>
          </ac:grpSpMkLst>
        </pc:grpChg>
        <pc:grpChg chg="mod">
          <ac:chgData name="De Marinis, Roberta V." userId="dc24b251-f01b-455d-bf89-e2be86f657a2" providerId="ADAL" clId="{2599F9E7-E9F1-4352-A1E0-11CB7179B88E}" dt="2022-07-08T09:03:40.896" v="2860" actId="164"/>
          <ac:grpSpMkLst>
            <pc:docMk/>
            <pc:sldMk cId="4230196449" sldId="2146847544"/>
            <ac:grpSpMk id="57" creationId="{6E1D8AFC-C234-4EAB-A8DC-581BD1CDA7E0}"/>
          </ac:grpSpMkLst>
        </pc:grpChg>
        <pc:grpChg chg="mod">
          <ac:chgData name="De Marinis, Roberta V." userId="dc24b251-f01b-455d-bf89-e2be86f657a2" providerId="ADAL" clId="{2599F9E7-E9F1-4352-A1E0-11CB7179B88E}" dt="2022-07-08T09:03:40.896" v="2860" actId="164"/>
          <ac:grpSpMkLst>
            <pc:docMk/>
            <pc:sldMk cId="4230196449" sldId="2146847544"/>
            <ac:grpSpMk id="67" creationId="{AC9BB654-D868-4972-8915-6ED833335A4A}"/>
          </ac:grpSpMkLst>
        </pc:grpChg>
        <pc:grpChg chg="mod">
          <ac:chgData name="De Marinis, Roberta V." userId="dc24b251-f01b-455d-bf89-e2be86f657a2" providerId="ADAL" clId="{2599F9E7-E9F1-4352-A1E0-11CB7179B88E}" dt="2022-07-08T09:03:40.896" v="2860" actId="164"/>
          <ac:grpSpMkLst>
            <pc:docMk/>
            <pc:sldMk cId="4230196449" sldId="2146847544"/>
            <ac:grpSpMk id="84" creationId="{EE0A7119-35B5-455A-97D4-80DD96399CBC}"/>
          </ac:grpSpMkLst>
        </pc:grpChg>
        <pc:picChg chg="mod">
          <ac:chgData name="De Marinis, Roberta V." userId="dc24b251-f01b-455d-bf89-e2be86f657a2" providerId="ADAL" clId="{2599F9E7-E9F1-4352-A1E0-11CB7179B88E}" dt="2022-07-08T09:03:40.896" v="2860" actId="164"/>
          <ac:picMkLst>
            <pc:docMk/>
            <pc:sldMk cId="4230196449" sldId="2146847544"/>
            <ac:picMk id="27" creationId="{09665699-7F81-46F8-96A6-E0D2D84A3C2C}"/>
          </ac:picMkLst>
        </pc:picChg>
        <pc:picChg chg="mod">
          <ac:chgData name="De Marinis, Roberta V." userId="dc24b251-f01b-455d-bf89-e2be86f657a2" providerId="ADAL" clId="{2599F9E7-E9F1-4352-A1E0-11CB7179B88E}" dt="2022-07-08T09:03:40.896" v="2860" actId="164"/>
          <ac:picMkLst>
            <pc:docMk/>
            <pc:sldMk cId="4230196449" sldId="2146847544"/>
            <ac:picMk id="52" creationId="{F94EABC9-7CA4-4104-BAC7-81ED221EDCC1}"/>
          </ac:picMkLst>
        </pc:picChg>
        <pc:picChg chg="mod">
          <ac:chgData name="De Marinis, Roberta V." userId="dc24b251-f01b-455d-bf89-e2be86f657a2" providerId="ADAL" clId="{2599F9E7-E9F1-4352-A1E0-11CB7179B88E}" dt="2022-07-08T09:03:40.896" v="2860" actId="164"/>
          <ac:picMkLst>
            <pc:docMk/>
            <pc:sldMk cId="4230196449" sldId="2146847544"/>
            <ac:picMk id="54" creationId="{B7D8FE43-F78F-06DE-9BB2-133587A77D54}"/>
          </ac:picMkLst>
        </pc:picChg>
        <pc:picChg chg="mod">
          <ac:chgData name="De Marinis, Roberta V." userId="dc24b251-f01b-455d-bf89-e2be86f657a2" providerId="ADAL" clId="{2599F9E7-E9F1-4352-A1E0-11CB7179B88E}" dt="2022-07-08T09:03:40.896" v="2860" actId="164"/>
          <ac:picMkLst>
            <pc:docMk/>
            <pc:sldMk cId="4230196449" sldId="2146847544"/>
            <ac:picMk id="56" creationId="{3F4E44FE-5C7E-473E-8D96-CC54F6C07979}"/>
          </ac:picMkLst>
        </pc:picChg>
        <pc:picChg chg="mod">
          <ac:chgData name="De Marinis, Roberta V." userId="dc24b251-f01b-455d-bf89-e2be86f657a2" providerId="ADAL" clId="{2599F9E7-E9F1-4352-A1E0-11CB7179B88E}" dt="2022-07-08T09:03:40.896" v="2860" actId="164"/>
          <ac:picMkLst>
            <pc:docMk/>
            <pc:sldMk cId="4230196449" sldId="2146847544"/>
            <ac:picMk id="60" creationId="{C255813D-545D-4C80-84DA-10D693384534}"/>
          </ac:picMkLst>
        </pc:picChg>
        <pc:picChg chg="mod">
          <ac:chgData name="De Marinis, Roberta V." userId="dc24b251-f01b-455d-bf89-e2be86f657a2" providerId="ADAL" clId="{2599F9E7-E9F1-4352-A1E0-11CB7179B88E}" dt="2022-07-08T09:03:40.896" v="2860" actId="164"/>
          <ac:picMkLst>
            <pc:docMk/>
            <pc:sldMk cId="4230196449" sldId="2146847544"/>
            <ac:picMk id="68" creationId="{CCB7ABFE-7DC6-4BF7-92D1-0494F9A84657}"/>
          </ac:picMkLst>
        </pc:picChg>
        <pc:picChg chg="mod">
          <ac:chgData name="De Marinis, Roberta V." userId="dc24b251-f01b-455d-bf89-e2be86f657a2" providerId="ADAL" clId="{2599F9E7-E9F1-4352-A1E0-11CB7179B88E}" dt="2022-07-08T09:03:40.896" v="2860" actId="164"/>
          <ac:picMkLst>
            <pc:docMk/>
            <pc:sldMk cId="4230196449" sldId="2146847544"/>
            <ac:picMk id="69" creationId="{B01EDC65-1C99-42DF-95D0-6C7163958910}"/>
          </ac:picMkLst>
        </pc:picChg>
        <pc:picChg chg="mod">
          <ac:chgData name="De Marinis, Roberta V." userId="dc24b251-f01b-455d-bf89-e2be86f657a2" providerId="ADAL" clId="{2599F9E7-E9F1-4352-A1E0-11CB7179B88E}" dt="2022-07-08T09:03:40.896" v="2860" actId="164"/>
          <ac:picMkLst>
            <pc:docMk/>
            <pc:sldMk cId="4230196449" sldId="2146847544"/>
            <ac:picMk id="71" creationId="{848F54C7-305F-4F2B-AE67-C5610EB1163A}"/>
          </ac:picMkLst>
        </pc:picChg>
        <pc:picChg chg="mod">
          <ac:chgData name="De Marinis, Roberta V." userId="dc24b251-f01b-455d-bf89-e2be86f657a2" providerId="ADAL" clId="{2599F9E7-E9F1-4352-A1E0-11CB7179B88E}" dt="2022-07-08T09:03:40.896" v="2860" actId="164"/>
          <ac:picMkLst>
            <pc:docMk/>
            <pc:sldMk cId="4230196449" sldId="2146847544"/>
            <ac:picMk id="72" creationId="{06E78CBC-D772-4A93-BDC6-BF7C0917F40B}"/>
          </ac:picMkLst>
        </pc:picChg>
        <pc:picChg chg="mod">
          <ac:chgData name="De Marinis, Roberta V." userId="dc24b251-f01b-455d-bf89-e2be86f657a2" providerId="ADAL" clId="{2599F9E7-E9F1-4352-A1E0-11CB7179B88E}" dt="2022-07-08T09:03:40.896" v="2860" actId="164"/>
          <ac:picMkLst>
            <pc:docMk/>
            <pc:sldMk cId="4230196449" sldId="2146847544"/>
            <ac:picMk id="75" creationId="{E26E1B89-C3E8-4E26-9C8C-EA5006010469}"/>
          </ac:picMkLst>
        </pc:picChg>
        <pc:picChg chg="mod">
          <ac:chgData name="De Marinis, Roberta V." userId="dc24b251-f01b-455d-bf89-e2be86f657a2" providerId="ADAL" clId="{2599F9E7-E9F1-4352-A1E0-11CB7179B88E}" dt="2022-07-08T09:03:40.896" v="2860" actId="164"/>
          <ac:picMkLst>
            <pc:docMk/>
            <pc:sldMk cId="4230196449" sldId="2146847544"/>
            <ac:picMk id="92" creationId="{A1D6BC0E-BC85-46B6-9D63-0ADB04B0124B}"/>
          </ac:picMkLst>
        </pc:picChg>
        <pc:cxnChg chg="mod">
          <ac:chgData name="De Marinis, Roberta V." userId="dc24b251-f01b-455d-bf89-e2be86f657a2" providerId="ADAL" clId="{2599F9E7-E9F1-4352-A1E0-11CB7179B88E}" dt="2022-07-08T09:03:40.896" v="2860" actId="164"/>
          <ac:cxnSpMkLst>
            <pc:docMk/>
            <pc:sldMk cId="4230196449" sldId="2146847544"/>
            <ac:cxnSpMk id="93" creationId="{D1BA9D60-47A6-4FA2-B657-75C04D911467}"/>
          </ac:cxnSpMkLst>
        </pc:cxnChg>
      </pc:sldChg>
      <pc:sldChg chg="addSp modSp">
        <pc:chgData name="De Marinis, Roberta V." userId="dc24b251-f01b-455d-bf89-e2be86f657a2" providerId="ADAL" clId="{2599F9E7-E9F1-4352-A1E0-11CB7179B88E}" dt="2022-07-08T09:03:48.615" v="2861" actId="164"/>
        <pc:sldMkLst>
          <pc:docMk/>
          <pc:sldMk cId="342368687" sldId="2146847545"/>
        </pc:sldMkLst>
        <pc:spChg chg="mod">
          <ac:chgData name="De Marinis, Roberta V." userId="dc24b251-f01b-455d-bf89-e2be86f657a2" providerId="ADAL" clId="{2599F9E7-E9F1-4352-A1E0-11CB7179B88E}" dt="2022-07-08T09:03:48.615" v="2861" actId="164"/>
          <ac:spMkLst>
            <pc:docMk/>
            <pc:sldMk cId="342368687" sldId="2146847545"/>
            <ac:spMk id="60" creationId="{76F4BF80-FBD8-4072-B8BF-C1F0FD8E2D64}"/>
          </ac:spMkLst>
        </pc:spChg>
        <pc:spChg chg="mod">
          <ac:chgData name="De Marinis, Roberta V." userId="dc24b251-f01b-455d-bf89-e2be86f657a2" providerId="ADAL" clId="{2599F9E7-E9F1-4352-A1E0-11CB7179B88E}" dt="2022-07-08T09:03:48.615" v="2861" actId="164"/>
          <ac:spMkLst>
            <pc:docMk/>
            <pc:sldMk cId="342368687" sldId="2146847545"/>
            <ac:spMk id="61" creationId="{3BC5361B-B8A4-4A6C-B6F3-84066C2C21B7}"/>
          </ac:spMkLst>
        </pc:spChg>
        <pc:spChg chg="mod">
          <ac:chgData name="De Marinis, Roberta V." userId="dc24b251-f01b-455d-bf89-e2be86f657a2" providerId="ADAL" clId="{2599F9E7-E9F1-4352-A1E0-11CB7179B88E}" dt="2022-07-08T09:03:48.615" v="2861" actId="164"/>
          <ac:spMkLst>
            <pc:docMk/>
            <pc:sldMk cId="342368687" sldId="2146847545"/>
            <ac:spMk id="68" creationId="{EF98B849-7986-4460-BCE8-9A32EF7972FC}"/>
          </ac:spMkLst>
        </pc:spChg>
        <pc:spChg chg="mod">
          <ac:chgData name="De Marinis, Roberta V." userId="dc24b251-f01b-455d-bf89-e2be86f657a2" providerId="ADAL" clId="{2599F9E7-E9F1-4352-A1E0-11CB7179B88E}" dt="2022-07-08T09:03:48.615" v="2861" actId="164"/>
          <ac:spMkLst>
            <pc:docMk/>
            <pc:sldMk cId="342368687" sldId="2146847545"/>
            <ac:spMk id="75" creationId="{8F8A2F3B-BABC-410B-8ECE-619B3BD9587A}"/>
          </ac:spMkLst>
        </pc:spChg>
        <pc:spChg chg="mod">
          <ac:chgData name="De Marinis, Roberta V." userId="dc24b251-f01b-455d-bf89-e2be86f657a2" providerId="ADAL" clId="{2599F9E7-E9F1-4352-A1E0-11CB7179B88E}" dt="2022-07-08T09:03:48.615" v="2861" actId="164"/>
          <ac:spMkLst>
            <pc:docMk/>
            <pc:sldMk cId="342368687" sldId="2146847545"/>
            <ac:spMk id="92" creationId="{AD1FD5A4-313B-4BC1-BC67-62706811454E}"/>
          </ac:spMkLst>
        </pc:spChg>
        <pc:spChg chg="mod">
          <ac:chgData name="De Marinis, Roberta V." userId="dc24b251-f01b-455d-bf89-e2be86f657a2" providerId="ADAL" clId="{2599F9E7-E9F1-4352-A1E0-11CB7179B88E}" dt="2022-07-08T09:03:48.615" v="2861" actId="164"/>
          <ac:spMkLst>
            <pc:docMk/>
            <pc:sldMk cId="342368687" sldId="2146847545"/>
            <ac:spMk id="98" creationId="{381DD63F-2B07-442C-AA62-DD5757B39032}"/>
          </ac:spMkLst>
        </pc:spChg>
        <pc:spChg chg="mod">
          <ac:chgData name="De Marinis, Roberta V." userId="dc24b251-f01b-455d-bf89-e2be86f657a2" providerId="ADAL" clId="{2599F9E7-E9F1-4352-A1E0-11CB7179B88E}" dt="2022-07-08T09:03:48.615" v="2861" actId="164"/>
          <ac:spMkLst>
            <pc:docMk/>
            <pc:sldMk cId="342368687" sldId="2146847545"/>
            <ac:spMk id="104" creationId="{D0DF22AC-CF98-43D9-9EFF-F3FEBF606EC8}"/>
          </ac:spMkLst>
        </pc:spChg>
        <pc:spChg chg="mod">
          <ac:chgData name="De Marinis, Roberta V." userId="dc24b251-f01b-455d-bf89-e2be86f657a2" providerId="ADAL" clId="{2599F9E7-E9F1-4352-A1E0-11CB7179B88E}" dt="2022-07-08T09:03:48.615" v="2861" actId="164"/>
          <ac:spMkLst>
            <pc:docMk/>
            <pc:sldMk cId="342368687" sldId="2146847545"/>
            <ac:spMk id="110" creationId="{1D703AB8-16F4-4C85-BDC8-5581206D58DA}"/>
          </ac:spMkLst>
        </pc:spChg>
        <pc:spChg chg="mod">
          <ac:chgData name="De Marinis, Roberta V." userId="dc24b251-f01b-455d-bf89-e2be86f657a2" providerId="ADAL" clId="{2599F9E7-E9F1-4352-A1E0-11CB7179B88E}" dt="2022-07-08T09:03:48.615" v="2861" actId="164"/>
          <ac:spMkLst>
            <pc:docMk/>
            <pc:sldMk cId="342368687" sldId="2146847545"/>
            <ac:spMk id="116" creationId="{69A5E22D-6441-4C87-B263-90C1E0CADED8}"/>
          </ac:spMkLst>
        </pc:spChg>
        <pc:spChg chg="mod">
          <ac:chgData name="De Marinis, Roberta V." userId="dc24b251-f01b-455d-bf89-e2be86f657a2" providerId="ADAL" clId="{2599F9E7-E9F1-4352-A1E0-11CB7179B88E}" dt="2022-07-08T09:03:48.615" v="2861" actId="164"/>
          <ac:spMkLst>
            <pc:docMk/>
            <pc:sldMk cId="342368687" sldId="2146847545"/>
            <ac:spMk id="117" creationId="{6F7C22B8-88F9-4D65-BD9E-9E3160416C23}"/>
          </ac:spMkLst>
        </pc:spChg>
        <pc:grpChg chg="mod">
          <ac:chgData name="De Marinis, Roberta V." userId="dc24b251-f01b-455d-bf89-e2be86f657a2" providerId="ADAL" clId="{2599F9E7-E9F1-4352-A1E0-11CB7179B88E}" dt="2022-07-08T09:03:48.615" v="2861" actId="164"/>
          <ac:grpSpMkLst>
            <pc:docMk/>
            <pc:sldMk cId="342368687" sldId="2146847545"/>
            <ac:grpSpMk id="2" creationId="{36FD8D30-E9FB-4509-B52B-46C547E525ED}"/>
          </ac:grpSpMkLst>
        </pc:grpChg>
        <pc:grpChg chg="add mod">
          <ac:chgData name="De Marinis, Roberta V." userId="dc24b251-f01b-455d-bf89-e2be86f657a2" providerId="ADAL" clId="{2599F9E7-E9F1-4352-A1E0-11CB7179B88E}" dt="2022-07-08T09:03:48.615" v="2861" actId="164"/>
          <ac:grpSpMkLst>
            <pc:docMk/>
            <pc:sldMk cId="342368687" sldId="2146847545"/>
            <ac:grpSpMk id="3" creationId="{501CE0A9-3ED3-E740-4B4E-8B7C718BBFA9}"/>
          </ac:grpSpMkLst>
        </pc:grpChg>
        <pc:grpChg chg="mod">
          <ac:chgData name="De Marinis, Roberta V." userId="dc24b251-f01b-455d-bf89-e2be86f657a2" providerId="ADAL" clId="{2599F9E7-E9F1-4352-A1E0-11CB7179B88E}" dt="2022-07-08T09:03:48.615" v="2861" actId="164"/>
          <ac:grpSpMkLst>
            <pc:docMk/>
            <pc:sldMk cId="342368687" sldId="2146847545"/>
            <ac:grpSpMk id="23" creationId="{C909EC2F-F541-4F48-9A08-69AEEA2E7164}"/>
          </ac:grpSpMkLst>
        </pc:grpChg>
        <pc:grpChg chg="mod">
          <ac:chgData name="De Marinis, Roberta V." userId="dc24b251-f01b-455d-bf89-e2be86f657a2" providerId="ADAL" clId="{2599F9E7-E9F1-4352-A1E0-11CB7179B88E}" dt="2022-07-08T09:03:48.615" v="2861" actId="164"/>
          <ac:grpSpMkLst>
            <pc:docMk/>
            <pc:sldMk cId="342368687" sldId="2146847545"/>
            <ac:grpSpMk id="63" creationId="{82519671-27CD-4B23-8518-215B5B45D976}"/>
          </ac:grpSpMkLst>
        </pc:grpChg>
        <pc:grpChg chg="mod">
          <ac:chgData name="De Marinis, Roberta V." userId="dc24b251-f01b-455d-bf89-e2be86f657a2" providerId="ADAL" clId="{2599F9E7-E9F1-4352-A1E0-11CB7179B88E}" dt="2022-07-08T09:03:48.615" v="2861" actId="164"/>
          <ac:grpSpMkLst>
            <pc:docMk/>
            <pc:sldMk cId="342368687" sldId="2146847545"/>
            <ac:grpSpMk id="84" creationId="{FA20D437-BF6C-4025-A8D0-D400BD92719E}"/>
          </ac:grpSpMkLst>
        </pc:grpChg>
        <pc:grpChg chg="mod">
          <ac:chgData name="De Marinis, Roberta V." userId="dc24b251-f01b-455d-bf89-e2be86f657a2" providerId="ADAL" clId="{2599F9E7-E9F1-4352-A1E0-11CB7179B88E}" dt="2022-07-08T09:03:48.615" v="2861" actId="164"/>
          <ac:grpSpMkLst>
            <pc:docMk/>
            <pc:sldMk cId="342368687" sldId="2146847545"/>
            <ac:grpSpMk id="93" creationId="{4B6D4A31-AC2B-4C18-A8A8-8A7071D0316B}"/>
          </ac:grpSpMkLst>
        </pc:grpChg>
        <pc:grpChg chg="mod">
          <ac:chgData name="De Marinis, Roberta V." userId="dc24b251-f01b-455d-bf89-e2be86f657a2" providerId="ADAL" clId="{2599F9E7-E9F1-4352-A1E0-11CB7179B88E}" dt="2022-07-08T09:03:48.615" v="2861" actId="164"/>
          <ac:grpSpMkLst>
            <pc:docMk/>
            <pc:sldMk cId="342368687" sldId="2146847545"/>
            <ac:grpSpMk id="99" creationId="{58E9F589-3B26-4529-8783-E7F078103D15}"/>
          </ac:grpSpMkLst>
        </pc:grpChg>
        <pc:grpChg chg="mod">
          <ac:chgData name="De Marinis, Roberta V." userId="dc24b251-f01b-455d-bf89-e2be86f657a2" providerId="ADAL" clId="{2599F9E7-E9F1-4352-A1E0-11CB7179B88E}" dt="2022-07-08T09:03:48.615" v="2861" actId="164"/>
          <ac:grpSpMkLst>
            <pc:docMk/>
            <pc:sldMk cId="342368687" sldId="2146847545"/>
            <ac:grpSpMk id="105" creationId="{2B4F98DE-AF53-4F37-A80E-9781D8AFDB72}"/>
          </ac:grpSpMkLst>
        </pc:grpChg>
        <pc:grpChg chg="mod">
          <ac:chgData name="De Marinis, Roberta V." userId="dc24b251-f01b-455d-bf89-e2be86f657a2" providerId="ADAL" clId="{2599F9E7-E9F1-4352-A1E0-11CB7179B88E}" dt="2022-07-08T09:03:48.615" v="2861" actId="164"/>
          <ac:grpSpMkLst>
            <pc:docMk/>
            <pc:sldMk cId="342368687" sldId="2146847545"/>
            <ac:grpSpMk id="111" creationId="{B1980A4D-0851-4182-A787-438308C0391A}"/>
          </ac:grpSpMkLst>
        </pc:grpChg>
        <pc:picChg chg="mod">
          <ac:chgData name="De Marinis, Roberta V." userId="dc24b251-f01b-455d-bf89-e2be86f657a2" providerId="ADAL" clId="{2599F9E7-E9F1-4352-A1E0-11CB7179B88E}" dt="2022-07-08T09:03:48.615" v="2861" actId="164"/>
          <ac:picMkLst>
            <pc:docMk/>
            <pc:sldMk cId="342368687" sldId="2146847545"/>
            <ac:picMk id="5" creationId="{47DF7A2B-6E50-D6BD-1146-05831942921B}"/>
          </ac:picMkLst>
        </pc:picChg>
        <pc:picChg chg="mod">
          <ac:chgData name="De Marinis, Roberta V." userId="dc24b251-f01b-455d-bf89-e2be86f657a2" providerId="ADAL" clId="{2599F9E7-E9F1-4352-A1E0-11CB7179B88E}" dt="2022-07-08T09:03:48.615" v="2861" actId="164"/>
          <ac:picMkLst>
            <pc:docMk/>
            <pc:sldMk cId="342368687" sldId="2146847545"/>
            <ac:picMk id="50" creationId="{C9C9EC9E-A893-4AD9-A295-3D90F7D0D8DE}"/>
          </ac:picMkLst>
        </pc:picChg>
        <pc:picChg chg="mod">
          <ac:chgData name="De Marinis, Roberta V." userId="dc24b251-f01b-455d-bf89-e2be86f657a2" providerId="ADAL" clId="{2599F9E7-E9F1-4352-A1E0-11CB7179B88E}" dt="2022-07-08T09:03:48.615" v="2861" actId="164"/>
          <ac:picMkLst>
            <pc:docMk/>
            <pc:sldMk cId="342368687" sldId="2146847545"/>
            <ac:picMk id="51" creationId="{424E6948-E7B9-4C2D-AED7-AE9C26638E03}"/>
          </ac:picMkLst>
        </pc:picChg>
        <pc:picChg chg="mod">
          <ac:chgData name="De Marinis, Roberta V." userId="dc24b251-f01b-455d-bf89-e2be86f657a2" providerId="ADAL" clId="{2599F9E7-E9F1-4352-A1E0-11CB7179B88E}" dt="2022-07-08T09:03:48.615" v="2861" actId="164"/>
          <ac:picMkLst>
            <pc:docMk/>
            <pc:sldMk cId="342368687" sldId="2146847545"/>
            <ac:picMk id="52" creationId="{E8E5A75D-13FF-48FE-811C-01760936689F}"/>
          </ac:picMkLst>
        </pc:picChg>
        <pc:picChg chg="mod">
          <ac:chgData name="De Marinis, Roberta V." userId="dc24b251-f01b-455d-bf89-e2be86f657a2" providerId="ADAL" clId="{2599F9E7-E9F1-4352-A1E0-11CB7179B88E}" dt="2022-07-08T09:03:48.615" v="2861" actId="164"/>
          <ac:picMkLst>
            <pc:docMk/>
            <pc:sldMk cId="342368687" sldId="2146847545"/>
            <ac:picMk id="55" creationId="{328078A7-D5D0-427B-9CA5-377F7513E3EF}"/>
          </ac:picMkLst>
        </pc:picChg>
        <pc:picChg chg="mod">
          <ac:chgData name="De Marinis, Roberta V." userId="dc24b251-f01b-455d-bf89-e2be86f657a2" providerId="ADAL" clId="{2599F9E7-E9F1-4352-A1E0-11CB7179B88E}" dt="2022-07-08T09:03:48.615" v="2861" actId="164"/>
          <ac:picMkLst>
            <pc:docMk/>
            <pc:sldMk cId="342368687" sldId="2146847545"/>
            <ac:picMk id="62" creationId="{D93A1317-8383-4116-8D4E-BCB7CD70A895}"/>
          </ac:picMkLst>
        </pc:picChg>
        <pc:picChg chg="mod">
          <ac:chgData name="De Marinis, Roberta V." userId="dc24b251-f01b-455d-bf89-e2be86f657a2" providerId="ADAL" clId="{2599F9E7-E9F1-4352-A1E0-11CB7179B88E}" dt="2022-07-08T09:03:48.615" v="2861" actId="164"/>
          <ac:picMkLst>
            <pc:docMk/>
            <pc:sldMk cId="342368687" sldId="2146847545"/>
            <ac:picMk id="74" creationId="{31AA85E3-AA53-0E65-8CED-4530228EB8C8}"/>
          </ac:picMkLst>
        </pc:picChg>
        <pc:picChg chg="mod">
          <ac:chgData name="De Marinis, Roberta V." userId="dc24b251-f01b-455d-bf89-e2be86f657a2" providerId="ADAL" clId="{2599F9E7-E9F1-4352-A1E0-11CB7179B88E}" dt="2022-07-08T09:03:48.615" v="2861" actId="164"/>
          <ac:picMkLst>
            <pc:docMk/>
            <pc:sldMk cId="342368687" sldId="2146847545"/>
            <ac:picMk id="78" creationId="{E3E0B0BA-90F3-4E62-8738-1E27DA5EB871}"/>
          </ac:picMkLst>
        </pc:picChg>
        <pc:picChg chg="mod">
          <ac:chgData name="De Marinis, Roberta V." userId="dc24b251-f01b-455d-bf89-e2be86f657a2" providerId="ADAL" clId="{2599F9E7-E9F1-4352-A1E0-11CB7179B88E}" dt="2022-07-08T09:03:48.615" v="2861" actId="164"/>
          <ac:picMkLst>
            <pc:docMk/>
            <pc:sldMk cId="342368687" sldId="2146847545"/>
            <ac:picMk id="89" creationId="{39BB0F60-F860-465D-889F-5AED08AB0D47}"/>
          </ac:picMkLst>
        </pc:picChg>
        <pc:picChg chg="mod">
          <ac:chgData name="De Marinis, Roberta V." userId="dc24b251-f01b-455d-bf89-e2be86f657a2" providerId="ADAL" clId="{2599F9E7-E9F1-4352-A1E0-11CB7179B88E}" dt="2022-07-08T09:03:48.615" v="2861" actId="164"/>
          <ac:picMkLst>
            <pc:docMk/>
            <pc:sldMk cId="342368687" sldId="2146847545"/>
            <ac:picMk id="90" creationId="{4F3C44F0-B10C-4EE9-A683-9AF88E24B20B}"/>
          </ac:picMkLst>
        </pc:picChg>
        <pc:picChg chg="mod">
          <ac:chgData name="De Marinis, Roberta V." userId="dc24b251-f01b-455d-bf89-e2be86f657a2" providerId="ADAL" clId="{2599F9E7-E9F1-4352-A1E0-11CB7179B88E}" dt="2022-07-08T09:03:48.615" v="2861" actId="164"/>
          <ac:picMkLst>
            <pc:docMk/>
            <pc:sldMk cId="342368687" sldId="2146847545"/>
            <ac:picMk id="118" creationId="{0291E3E2-3E3D-4AA6-B2BA-CFECA85BC8B0}"/>
          </ac:picMkLst>
        </pc:picChg>
        <pc:picChg chg="mod">
          <ac:chgData name="De Marinis, Roberta V." userId="dc24b251-f01b-455d-bf89-e2be86f657a2" providerId="ADAL" clId="{2599F9E7-E9F1-4352-A1E0-11CB7179B88E}" dt="2022-07-08T09:03:48.615" v="2861" actId="164"/>
          <ac:picMkLst>
            <pc:docMk/>
            <pc:sldMk cId="342368687" sldId="2146847545"/>
            <ac:picMk id="119" creationId="{AA6D0D86-6074-423A-B731-9BF21814B25F}"/>
          </ac:picMkLst>
        </pc:picChg>
        <pc:cxnChg chg="mod">
          <ac:chgData name="De Marinis, Roberta V." userId="dc24b251-f01b-455d-bf89-e2be86f657a2" providerId="ADAL" clId="{2599F9E7-E9F1-4352-A1E0-11CB7179B88E}" dt="2022-07-08T09:03:48.615" v="2861" actId="164"/>
          <ac:cxnSpMkLst>
            <pc:docMk/>
            <pc:sldMk cId="342368687" sldId="2146847545"/>
            <ac:cxnSpMk id="49" creationId="{6D0C611D-67F5-48F2-AE92-8199A2F628AB}"/>
          </ac:cxnSpMkLst>
        </pc:cxnChg>
        <pc:cxnChg chg="mod">
          <ac:chgData name="De Marinis, Roberta V." userId="dc24b251-f01b-455d-bf89-e2be86f657a2" providerId="ADAL" clId="{2599F9E7-E9F1-4352-A1E0-11CB7179B88E}" dt="2022-07-08T09:03:48.615" v="2861" actId="164"/>
          <ac:cxnSpMkLst>
            <pc:docMk/>
            <pc:sldMk cId="342368687" sldId="2146847545"/>
            <ac:cxnSpMk id="91" creationId="{EF95D9E1-2588-4A41-8FF5-E9D220244279}"/>
          </ac:cxnSpMkLst>
        </pc:cxnChg>
      </pc:sldChg>
      <pc:sldChg chg="addSp delSp modSp mod">
        <pc:chgData name="De Marinis, Roberta V." userId="dc24b251-f01b-455d-bf89-e2be86f657a2" providerId="ADAL" clId="{2599F9E7-E9F1-4352-A1E0-11CB7179B88E}" dt="2022-06-23T14:35:50.353" v="591" actId="1076"/>
        <pc:sldMkLst>
          <pc:docMk/>
          <pc:sldMk cId="1555176177" sldId="2146847553"/>
        </pc:sldMkLst>
        <pc:spChg chg="add del">
          <ac:chgData name="De Marinis, Roberta V." userId="dc24b251-f01b-455d-bf89-e2be86f657a2" providerId="ADAL" clId="{2599F9E7-E9F1-4352-A1E0-11CB7179B88E}" dt="2022-06-23T14:35:32.470" v="557" actId="478"/>
          <ac:spMkLst>
            <pc:docMk/>
            <pc:sldMk cId="1555176177" sldId="2146847553"/>
            <ac:spMk id="3" creationId="{E4A3A40C-6A21-152D-5821-3B562C014D0E}"/>
          </ac:spMkLst>
        </pc:spChg>
        <pc:spChg chg="add mod">
          <ac:chgData name="De Marinis, Roberta V." userId="dc24b251-f01b-455d-bf89-e2be86f657a2" providerId="ADAL" clId="{2599F9E7-E9F1-4352-A1E0-11CB7179B88E}" dt="2022-06-23T14:35:50.353" v="591" actId="1076"/>
          <ac:spMkLst>
            <pc:docMk/>
            <pc:sldMk cId="1555176177" sldId="2146847553"/>
            <ac:spMk id="132" creationId="{3B62AB6B-E272-D447-7828-C44A60A9BEA0}"/>
          </ac:spMkLst>
        </pc:spChg>
      </pc:sldChg>
      <pc:sldChg chg="addSp delSp modSp mod">
        <pc:chgData name="De Marinis, Roberta V." userId="dc24b251-f01b-455d-bf89-e2be86f657a2" providerId="ADAL" clId="{2599F9E7-E9F1-4352-A1E0-11CB7179B88E}" dt="2022-06-23T15:09:30.236" v="1979" actId="20577"/>
        <pc:sldMkLst>
          <pc:docMk/>
          <pc:sldMk cId="4022512604" sldId="2146847556"/>
        </pc:sldMkLst>
        <pc:spChg chg="add del">
          <ac:chgData name="De Marinis, Roberta V." userId="dc24b251-f01b-455d-bf89-e2be86f657a2" providerId="ADAL" clId="{2599F9E7-E9F1-4352-A1E0-11CB7179B88E}" dt="2022-06-23T15:05:04.408" v="1676" actId="478"/>
          <ac:spMkLst>
            <pc:docMk/>
            <pc:sldMk cId="4022512604" sldId="2146847556"/>
            <ac:spMk id="2" creationId="{4BE1A35C-37A2-08B0-067E-84156ED416BC}"/>
          </ac:spMkLst>
        </pc:spChg>
        <pc:spChg chg="add mod">
          <ac:chgData name="De Marinis, Roberta V." userId="dc24b251-f01b-455d-bf89-e2be86f657a2" providerId="ADAL" clId="{2599F9E7-E9F1-4352-A1E0-11CB7179B88E}" dt="2022-06-23T15:09:30.236" v="1979" actId="20577"/>
          <ac:spMkLst>
            <pc:docMk/>
            <pc:sldMk cId="4022512604" sldId="2146847556"/>
            <ac:spMk id="154" creationId="{59D817F5-EA0E-3EE0-0BEB-1FA3DA7028F1}"/>
          </ac:spMkLst>
        </pc:spChg>
      </pc:sldChg>
      <pc:sldChg chg="addSp delSp modSp mod">
        <pc:chgData name="De Marinis, Roberta V." userId="dc24b251-f01b-455d-bf89-e2be86f657a2" providerId="ADAL" clId="{2599F9E7-E9F1-4352-A1E0-11CB7179B88E}" dt="2022-06-23T16:30:48.912" v="2152" actId="478"/>
        <pc:sldMkLst>
          <pc:docMk/>
          <pc:sldMk cId="3108597682" sldId="2146847562"/>
        </pc:sldMkLst>
        <pc:spChg chg="del">
          <ac:chgData name="De Marinis, Roberta V." userId="dc24b251-f01b-455d-bf89-e2be86f657a2" providerId="ADAL" clId="{2599F9E7-E9F1-4352-A1E0-11CB7179B88E}" dt="2022-06-23T16:28:43.540" v="2147" actId="478"/>
          <ac:spMkLst>
            <pc:docMk/>
            <pc:sldMk cId="3108597682" sldId="2146847562"/>
            <ac:spMk id="8" creationId="{30A842A2-C4BE-2A60-F8B6-8A803521C4A4}"/>
          </ac:spMkLst>
        </pc:spChg>
        <pc:picChg chg="mod">
          <ac:chgData name="De Marinis, Roberta V." userId="dc24b251-f01b-455d-bf89-e2be86f657a2" providerId="ADAL" clId="{2599F9E7-E9F1-4352-A1E0-11CB7179B88E}" dt="2022-06-23T16:29:17.288" v="2148" actId="1076"/>
          <ac:picMkLst>
            <pc:docMk/>
            <pc:sldMk cId="3108597682" sldId="2146847562"/>
            <ac:picMk id="65" creationId="{BE11DCE1-1460-48B8-90FE-19D7CFE2AEC1}"/>
          </ac:picMkLst>
        </pc:picChg>
        <pc:picChg chg="add mod">
          <ac:chgData name="De Marinis, Roberta V." userId="dc24b251-f01b-455d-bf89-e2be86f657a2" providerId="ADAL" clId="{2599F9E7-E9F1-4352-A1E0-11CB7179B88E}" dt="2022-06-23T16:29:42.907" v="2150" actId="1076"/>
          <ac:picMkLst>
            <pc:docMk/>
            <pc:sldMk cId="3108597682" sldId="2146847562"/>
            <ac:picMk id="69" creationId="{FD83D6C9-A14C-2234-2E80-1F9AAD99EB11}"/>
          </ac:picMkLst>
        </pc:picChg>
        <pc:picChg chg="add del mod">
          <ac:chgData name="De Marinis, Roberta V." userId="dc24b251-f01b-455d-bf89-e2be86f657a2" providerId="ADAL" clId="{2599F9E7-E9F1-4352-A1E0-11CB7179B88E}" dt="2022-06-23T16:30:48.912" v="2152" actId="478"/>
          <ac:picMkLst>
            <pc:docMk/>
            <pc:sldMk cId="3108597682" sldId="2146847562"/>
            <ac:picMk id="72" creationId="{A14C0B5A-0832-F4E0-C307-64A5083E4F93}"/>
          </ac:picMkLst>
        </pc:picChg>
      </pc:sldChg>
      <pc:sldChg chg="modSp mod">
        <pc:chgData name="De Marinis, Roberta V." userId="dc24b251-f01b-455d-bf89-e2be86f657a2" providerId="ADAL" clId="{2599F9E7-E9F1-4352-A1E0-11CB7179B88E}" dt="2022-07-08T08:57:03.822" v="2818"/>
        <pc:sldMkLst>
          <pc:docMk/>
          <pc:sldMk cId="3340280215" sldId="2146847566"/>
        </pc:sldMkLst>
        <pc:picChg chg="mod ord modCrop">
          <ac:chgData name="De Marinis, Roberta V." userId="dc24b251-f01b-455d-bf89-e2be86f657a2" providerId="ADAL" clId="{2599F9E7-E9F1-4352-A1E0-11CB7179B88E}" dt="2022-07-08T08:57:03.822" v="2818"/>
          <ac:picMkLst>
            <pc:docMk/>
            <pc:sldMk cId="3340280215" sldId="2146847566"/>
            <ac:picMk id="5" creationId="{147B9EBD-8292-4C53-B3F5-757C7C43C61E}"/>
          </ac:picMkLst>
        </pc:picChg>
      </pc:sldChg>
      <pc:sldChg chg="addSp modSp">
        <pc:chgData name="De Marinis, Roberta V." userId="dc24b251-f01b-455d-bf89-e2be86f657a2" providerId="ADAL" clId="{2599F9E7-E9F1-4352-A1E0-11CB7179B88E}" dt="2022-07-08T09:03:33.557" v="2859" actId="164"/>
        <pc:sldMkLst>
          <pc:docMk/>
          <pc:sldMk cId="3233448091" sldId="2146847580"/>
        </pc:sldMkLst>
        <pc:spChg chg="mod">
          <ac:chgData name="De Marinis, Roberta V." userId="dc24b251-f01b-455d-bf89-e2be86f657a2" providerId="ADAL" clId="{2599F9E7-E9F1-4352-A1E0-11CB7179B88E}" dt="2022-07-08T09:03:33.557" v="2859" actId="164"/>
          <ac:spMkLst>
            <pc:docMk/>
            <pc:sldMk cId="3233448091" sldId="2146847580"/>
            <ac:spMk id="53" creationId="{24A816C3-0622-4D1C-9B4B-B4577951CAFA}"/>
          </ac:spMkLst>
        </pc:spChg>
        <pc:spChg chg="mod">
          <ac:chgData name="De Marinis, Roberta V." userId="dc24b251-f01b-455d-bf89-e2be86f657a2" providerId="ADAL" clId="{2599F9E7-E9F1-4352-A1E0-11CB7179B88E}" dt="2022-07-08T09:03:33.557" v="2859" actId="164"/>
          <ac:spMkLst>
            <pc:docMk/>
            <pc:sldMk cId="3233448091" sldId="2146847580"/>
            <ac:spMk id="71" creationId="{83111A3D-992F-4A12-8D07-76EC8CACAF48}"/>
          </ac:spMkLst>
        </pc:spChg>
        <pc:spChg chg="mod">
          <ac:chgData name="De Marinis, Roberta V." userId="dc24b251-f01b-455d-bf89-e2be86f657a2" providerId="ADAL" clId="{2599F9E7-E9F1-4352-A1E0-11CB7179B88E}" dt="2022-07-08T09:03:33.557" v="2859" actId="164"/>
          <ac:spMkLst>
            <pc:docMk/>
            <pc:sldMk cId="3233448091" sldId="2146847580"/>
            <ac:spMk id="78" creationId="{9D3A36DE-3484-4BBC-896B-0C489B454864}"/>
          </ac:spMkLst>
        </pc:spChg>
        <pc:spChg chg="mod">
          <ac:chgData name="De Marinis, Roberta V." userId="dc24b251-f01b-455d-bf89-e2be86f657a2" providerId="ADAL" clId="{2599F9E7-E9F1-4352-A1E0-11CB7179B88E}" dt="2022-07-08T09:03:33.557" v="2859" actId="164"/>
          <ac:spMkLst>
            <pc:docMk/>
            <pc:sldMk cId="3233448091" sldId="2146847580"/>
            <ac:spMk id="112" creationId="{B0402555-1F24-4110-B9C7-836703569357}"/>
          </ac:spMkLst>
        </pc:spChg>
        <pc:spChg chg="mod">
          <ac:chgData name="De Marinis, Roberta V." userId="dc24b251-f01b-455d-bf89-e2be86f657a2" providerId="ADAL" clId="{2599F9E7-E9F1-4352-A1E0-11CB7179B88E}" dt="2022-07-08T09:03:33.557" v="2859" actId="164"/>
          <ac:spMkLst>
            <pc:docMk/>
            <pc:sldMk cId="3233448091" sldId="2146847580"/>
            <ac:spMk id="118" creationId="{6C09F1A1-88B7-41A4-A5F4-58CF2D6911F1}"/>
          </ac:spMkLst>
        </pc:spChg>
        <pc:grpChg chg="mod">
          <ac:chgData name="De Marinis, Roberta V." userId="dc24b251-f01b-455d-bf89-e2be86f657a2" providerId="ADAL" clId="{2599F9E7-E9F1-4352-A1E0-11CB7179B88E}" dt="2022-07-08T09:03:33.557" v="2859" actId="164"/>
          <ac:grpSpMkLst>
            <pc:docMk/>
            <pc:sldMk cId="3233448091" sldId="2146847580"/>
            <ac:grpSpMk id="2" creationId="{36FD8D30-E9FB-4509-B52B-46C547E525ED}"/>
          </ac:grpSpMkLst>
        </pc:grpChg>
        <pc:grpChg chg="add mod">
          <ac:chgData name="De Marinis, Roberta V." userId="dc24b251-f01b-455d-bf89-e2be86f657a2" providerId="ADAL" clId="{2599F9E7-E9F1-4352-A1E0-11CB7179B88E}" dt="2022-07-08T09:03:33.557" v="2859" actId="164"/>
          <ac:grpSpMkLst>
            <pc:docMk/>
            <pc:sldMk cId="3233448091" sldId="2146847580"/>
            <ac:grpSpMk id="3" creationId="{1394EE8C-11E5-5C42-FEDD-1F0737C6149C}"/>
          </ac:grpSpMkLst>
        </pc:grpChg>
        <pc:grpChg chg="mod">
          <ac:chgData name="De Marinis, Roberta V." userId="dc24b251-f01b-455d-bf89-e2be86f657a2" providerId="ADAL" clId="{2599F9E7-E9F1-4352-A1E0-11CB7179B88E}" dt="2022-07-08T09:03:33.557" v="2859" actId="164"/>
          <ac:grpSpMkLst>
            <pc:docMk/>
            <pc:sldMk cId="3233448091" sldId="2146847580"/>
            <ac:grpSpMk id="23" creationId="{C909EC2F-F541-4F48-9A08-69AEEA2E7164}"/>
          </ac:grpSpMkLst>
        </pc:grpChg>
        <pc:grpChg chg="mod">
          <ac:chgData name="De Marinis, Roberta V." userId="dc24b251-f01b-455d-bf89-e2be86f657a2" providerId="ADAL" clId="{2599F9E7-E9F1-4352-A1E0-11CB7179B88E}" dt="2022-07-08T09:03:33.557" v="2859" actId="164"/>
          <ac:grpSpMkLst>
            <pc:docMk/>
            <pc:sldMk cId="3233448091" sldId="2146847580"/>
            <ac:grpSpMk id="63" creationId="{A5255805-32E5-4CE4-9048-86E19F9004FA}"/>
          </ac:grpSpMkLst>
        </pc:grpChg>
        <pc:grpChg chg="mod">
          <ac:chgData name="De Marinis, Roberta V." userId="dc24b251-f01b-455d-bf89-e2be86f657a2" providerId="ADAL" clId="{2599F9E7-E9F1-4352-A1E0-11CB7179B88E}" dt="2022-07-08T09:03:33.557" v="2859" actId="164"/>
          <ac:grpSpMkLst>
            <pc:docMk/>
            <pc:sldMk cId="3233448091" sldId="2146847580"/>
            <ac:grpSpMk id="72" creationId="{3FA1F7F5-76CB-463F-9997-B3DA3F440343}"/>
          </ac:grpSpMkLst>
        </pc:grpChg>
        <pc:grpChg chg="mod">
          <ac:chgData name="De Marinis, Roberta V." userId="dc24b251-f01b-455d-bf89-e2be86f657a2" providerId="ADAL" clId="{2599F9E7-E9F1-4352-A1E0-11CB7179B88E}" dt="2022-07-08T09:03:33.557" v="2859" actId="164"/>
          <ac:grpSpMkLst>
            <pc:docMk/>
            <pc:sldMk cId="3233448091" sldId="2146847580"/>
            <ac:grpSpMk id="84" creationId="{514EF060-7AD8-438A-A55A-FE8D884969A6}"/>
          </ac:grpSpMkLst>
        </pc:grpChg>
        <pc:grpChg chg="mod">
          <ac:chgData name="De Marinis, Roberta V." userId="dc24b251-f01b-455d-bf89-e2be86f657a2" providerId="ADAL" clId="{2599F9E7-E9F1-4352-A1E0-11CB7179B88E}" dt="2022-07-08T09:03:33.557" v="2859" actId="164"/>
          <ac:grpSpMkLst>
            <pc:docMk/>
            <pc:sldMk cId="3233448091" sldId="2146847580"/>
            <ac:grpSpMk id="113" creationId="{3A7A15D3-4374-4F4F-B297-4106A48DE3B4}"/>
          </ac:grpSpMkLst>
        </pc:grpChg>
        <pc:grpChg chg="mod">
          <ac:chgData name="De Marinis, Roberta V." userId="dc24b251-f01b-455d-bf89-e2be86f657a2" providerId="ADAL" clId="{2599F9E7-E9F1-4352-A1E0-11CB7179B88E}" dt="2022-07-08T09:03:33.557" v="2859" actId="164"/>
          <ac:grpSpMkLst>
            <pc:docMk/>
            <pc:sldMk cId="3233448091" sldId="2146847580"/>
            <ac:grpSpMk id="119" creationId="{CFE9C566-182E-4311-888E-9535F60AF45D}"/>
          </ac:grpSpMkLst>
        </pc:grpChg>
        <pc:picChg chg="mod">
          <ac:chgData name="De Marinis, Roberta V." userId="dc24b251-f01b-455d-bf89-e2be86f657a2" providerId="ADAL" clId="{2599F9E7-E9F1-4352-A1E0-11CB7179B88E}" dt="2022-07-08T09:03:33.557" v="2859" actId="164"/>
          <ac:picMkLst>
            <pc:docMk/>
            <pc:sldMk cId="3233448091" sldId="2146847580"/>
            <ac:picMk id="50" creationId="{C9C9EC9E-A893-4AD9-A295-3D90F7D0D8DE}"/>
          </ac:picMkLst>
        </pc:picChg>
        <pc:picChg chg="mod">
          <ac:chgData name="De Marinis, Roberta V." userId="dc24b251-f01b-455d-bf89-e2be86f657a2" providerId="ADAL" clId="{2599F9E7-E9F1-4352-A1E0-11CB7179B88E}" dt="2022-07-08T09:03:33.557" v="2859" actId="164"/>
          <ac:picMkLst>
            <pc:docMk/>
            <pc:sldMk cId="3233448091" sldId="2146847580"/>
            <ac:picMk id="51" creationId="{424E6948-E7B9-4C2D-AED7-AE9C26638E03}"/>
          </ac:picMkLst>
        </pc:picChg>
        <pc:picChg chg="mod">
          <ac:chgData name="De Marinis, Roberta V." userId="dc24b251-f01b-455d-bf89-e2be86f657a2" providerId="ADAL" clId="{2599F9E7-E9F1-4352-A1E0-11CB7179B88E}" dt="2022-07-08T09:03:33.557" v="2859" actId="164"/>
          <ac:picMkLst>
            <pc:docMk/>
            <pc:sldMk cId="3233448091" sldId="2146847580"/>
            <ac:picMk id="52" creationId="{E8E5A75D-13FF-48FE-811C-01760936689F}"/>
          </ac:picMkLst>
        </pc:picChg>
        <pc:picChg chg="mod">
          <ac:chgData name="De Marinis, Roberta V." userId="dc24b251-f01b-455d-bf89-e2be86f657a2" providerId="ADAL" clId="{2599F9E7-E9F1-4352-A1E0-11CB7179B88E}" dt="2022-07-08T09:03:33.557" v="2859" actId="164"/>
          <ac:picMkLst>
            <pc:docMk/>
            <pc:sldMk cId="3233448091" sldId="2146847580"/>
            <ac:picMk id="55" creationId="{328078A7-D5D0-427B-9CA5-377F7513E3EF}"/>
          </ac:picMkLst>
        </pc:picChg>
        <pc:picChg chg="mod">
          <ac:chgData name="De Marinis, Roberta V." userId="dc24b251-f01b-455d-bf89-e2be86f657a2" providerId="ADAL" clId="{2599F9E7-E9F1-4352-A1E0-11CB7179B88E}" dt="2022-07-08T09:03:33.557" v="2859" actId="164"/>
          <ac:picMkLst>
            <pc:docMk/>
            <pc:sldMk cId="3233448091" sldId="2146847580"/>
            <ac:picMk id="60" creationId="{75B04A6E-AE18-E91B-BDD2-0718C8BE0385}"/>
          </ac:picMkLst>
        </pc:picChg>
        <pc:picChg chg="mod">
          <ac:chgData name="De Marinis, Roberta V." userId="dc24b251-f01b-455d-bf89-e2be86f657a2" providerId="ADAL" clId="{2599F9E7-E9F1-4352-A1E0-11CB7179B88E}" dt="2022-07-08T09:03:33.557" v="2859" actId="164"/>
          <ac:picMkLst>
            <pc:docMk/>
            <pc:sldMk cId="3233448091" sldId="2146847580"/>
            <ac:picMk id="61" creationId="{7260D680-6D30-4A2C-AB09-0E4A7FBBE58F}"/>
          </ac:picMkLst>
        </pc:picChg>
        <pc:picChg chg="mod">
          <ac:chgData name="De Marinis, Roberta V." userId="dc24b251-f01b-455d-bf89-e2be86f657a2" providerId="ADAL" clId="{2599F9E7-E9F1-4352-A1E0-11CB7179B88E}" dt="2022-07-08T09:03:33.557" v="2859" actId="164"/>
          <ac:picMkLst>
            <pc:docMk/>
            <pc:sldMk cId="3233448091" sldId="2146847580"/>
            <ac:picMk id="62" creationId="{D93A1317-8383-4116-8D4E-BCB7CD70A895}"/>
          </ac:picMkLst>
        </pc:picChg>
        <pc:picChg chg="mod">
          <ac:chgData name="De Marinis, Roberta V." userId="dc24b251-f01b-455d-bf89-e2be86f657a2" providerId="ADAL" clId="{2599F9E7-E9F1-4352-A1E0-11CB7179B88E}" dt="2022-07-08T09:03:33.557" v="2859" actId="164"/>
          <ac:picMkLst>
            <pc:docMk/>
            <pc:sldMk cId="3233448091" sldId="2146847580"/>
            <ac:picMk id="68" creationId="{D65F84EC-9869-8A44-2FA7-5500B4FFBB78}"/>
          </ac:picMkLst>
        </pc:picChg>
        <pc:picChg chg="mod">
          <ac:chgData name="De Marinis, Roberta V." userId="dc24b251-f01b-455d-bf89-e2be86f657a2" providerId="ADAL" clId="{2599F9E7-E9F1-4352-A1E0-11CB7179B88E}" dt="2022-07-08T09:03:33.557" v="2859" actId="164"/>
          <ac:picMkLst>
            <pc:docMk/>
            <pc:sldMk cId="3233448091" sldId="2146847580"/>
            <ac:picMk id="69" creationId="{DF9EB0B6-8AB9-7038-24D2-077145836846}"/>
          </ac:picMkLst>
        </pc:picChg>
        <pc:picChg chg="mod">
          <ac:chgData name="De Marinis, Roberta V." userId="dc24b251-f01b-455d-bf89-e2be86f657a2" providerId="ADAL" clId="{2599F9E7-E9F1-4352-A1E0-11CB7179B88E}" dt="2022-07-08T09:03:33.557" v="2859" actId="164"/>
          <ac:picMkLst>
            <pc:docMk/>
            <pc:sldMk cId="3233448091" sldId="2146847580"/>
            <ac:picMk id="89" creationId="{39BB0F60-F860-465D-889F-5AED08AB0D47}"/>
          </ac:picMkLst>
        </pc:picChg>
        <pc:picChg chg="mod">
          <ac:chgData name="De Marinis, Roberta V." userId="dc24b251-f01b-455d-bf89-e2be86f657a2" providerId="ADAL" clId="{2599F9E7-E9F1-4352-A1E0-11CB7179B88E}" dt="2022-07-08T09:03:33.557" v="2859" actId="164"/>
          <ac:picMkLst>
            <pc:docMk/>
            <pc:sldMk cId="3233448091" sldId="2146847580"/>
            <ac:picMk id="90" creationId="{4F3C44F0-B10C-4EE9-A683-9AF88E24B20B}"/>
          </ac:picMkLst>
        </pc:picChg>
        <pc:cxnChg chg="mod">
          <ac:chgData name="De Marinis, Roberta V." userId="dc24b251-f01b-455d-bf89-e2be86f657a2" providerId="ADAL" clId="{2599F9E7-E9F1-4352-A1E0-11CB7179B88E}" dt="2022-07-08T09:03:33.557" v="2859" actId="164"/>
          <ac:cxnSpMkLst>
            <pc:docMk/>
            <pc:sldMk cId="3233448091" sldId="2146847580"/>
            <ac:cxnSpMk id="49" creationId="{6D0C611D-67F5-48F2-AE92-8199A2F628AB}"/>
          </ac:cxnSpMkLst>
        </pc:cxnChg>
        <pc:cxnChg chg="mod">
          <ac:chgData name="De Marinis, Roberta V." userId="dc24b251-f01b-455d-bf89-e2be86f657a2" providerId="ADAL" clId="{2599F9E7-E9F1-4352-A1E0-11CB7179B88E}" dt="2022-07-08T09:03:33.557" v="2859" actId="164"/>
          <ac:cxnSpMkLst>
            <pc:docMk/>
            <pc:sldMk cId="3233448091" sldId="2146847580"/>
            <ac:cxnSpMk id="91" creationId="{EF95D9E1-2588-4A41-8FF5-E9D220244279}"/>
          </ac:cxnSpMkLst>
        </pc:cxnChg>
      </pc:sldChg>
      <pc:sldChg chg="addSp modSp">
        <pc:chgData name="De Marinis, Roberta V." userId="dc24b251-f01b-455d-bf89-e2be86f657a2" providerId="ADAL" clId="{2599F9E7-E9F1-4352-A1E0-11CB7179B88E}" dt="2022-07-08T09:05:03.691" v="2868" actId="164"/>
        <pc:sldMkLst>
          <pc:docMk/>
          <pc:sldMk cId="2806317818" sldId="2146847582"/>
        </pc:sldMkLst>
        <pc:spChg chg="mod">
          <ac:chgData name="De Marinis, Roberta V." userId="dc24b251-f01b-455d-bf89-e2be86f657a2" providerId="ADAL" clId="{2599F9E7-E9F1-4352-A1E0-11CB7179B88E}" dt="2022-07-08T09:05:03.691" v="2868" actId="164"/>
          <ac:spMkLst>
            <pc:docMk/>
            <pc:sldMk cId="2806317818" sldId="2146847582"/>
            <ac:spMk id="3" creationId="{52AA70A8-F907-4B77-B301-6943E17F2B08}"/>
          </ac:spMkLst>
        </pc:spChg>
        <pc:spChg chg="mod">
          <ac:chgData name="De Marinis, Roberta V." userId="dc24b251-f01b-455d-bf89-e2be86f657a2" providerId="ADAL" clId="{2599F9E7-E9F1-4352-A1E0-11CB7179B88E}" dt="2022-07-08T09:05:03.691" v="2868" actId="164"/>
          <ac:spMkLst>
            <pc:docMk/>
            <pc:sldMk cId="2806317818" sldId="2146847582"/>
            <ac:spMk id="114" creationId="{C75A5E4E-3C34-465F-8027-E1D932163B6F}"/>
          </ac:spMkLst>
        </pc:spChg>
        <pc:spChg chg="mod">
          <ac:chgData name="De Marinis, Roberta V." userId="dc24b251-f01b-455d-bf89-e2be86f657a2" providerId="ADAL" clId="{2599F9E7-E9F1-4352-A1E0-11CB7179B88E}" dt="2022-07-08T09:05:03.691" v="2868" actId="164"/>
          <ac:spMkLst>
            <pc:docMk/>
            <pc:sldMk cId="2806317818" sldId="2146847582"/>
            <ac:spMk id="117" creationId="{0C72D851-AF09-471E-96CC-4EE921BED24C}"/>
          </ac:spMkLst>
        </pc:spChg>
        <pc:spChg chg="mod">
          <ac:chgData name="De Marinis, Roberta V." userId="dc24b251-f01b-455d-bf89-e2be86f657a2" providerId="ADAL" clId="{2599F9E7-E9F1-4352-A1E0-11CB7179B88E}" dt="2022-07-08T09:05:03.691" v="2868" actId="164"/>
          <ac:spMkLst>
            <pc:docMk/>
            <pc:sldMk cId="2806317818" sldId="2146847582"/>
            <ac:spMk id="163" creationId="{7B1964CF-7C21-43BF-AA87-F3DB7C371416}"/>
          </ac:spMkLst>
        </pc:spChg>
        <pc:grpChg chg="mod">
          <ac:chgData name="De Marinis, Roberta V." userId="dc24b251-f01b-455d-bf89-e2be86f657a2" providerId="ADAL" clId="{2599F9E7-E9F1-4352-A1E0-11CB7179B88E}" dt="2022-07-08T09:05:03.691" v="2868" actId="164"/>
          <ac:grpSpMkLst>
            <pc:docMk/>
            <pc:sldMk cId="2806317818" sldId="2146847582"/>
            <ac:grpSpMk id="5" creationId="{7EC10C7D-DCD8-4F88-AB31-DDF8B62C0BAD}"/>
          </ac:grpSpMkLst>
        </pc:grpChg>
        <pc:grpChg chg="add mod">
          <ac:chgData name="De Marinis, Roberta V." userId="dc24b251-f01b-455d-bf89-e2be86f657a2" providerId="ADAL" clId="{2599F9E7-E9F1-4352-A1E0-11CB7179B88E}" dt="2022-07-08T09:05:03.691" v="2868" actId="164"/>
          <ac:grpSpMkLst>
            <pc:docMk/>
            <pc:sldMk cId="2806317818" sldId="2146847582"/>
            <ac:grpSpMk id="10" creationId="{818200A0-0FD9-383E-CAA3-4A21CCF6D55D}"/>
          </ac:grpSpMkLst>
        </pc:grpChg>
        <pc:picChg chg="mod">
          <ac:chgData name="De Marinis, Roberta V." userId="dc24b251-f01b-455d-bf89-e2be86f657a2" providerId="ADAL" clId="{2599F9E7-E9F1-4352-A1E0-11CB7179B88E}" dt="2022-07-08T09:05:03.691" v="2868" actId="164"/>
          <ac:picMkLst>
            <pc:docMk/>
            <pc:sldMk cId="2806317818" sldId="2146847582"/>
            <ac:picMk id="6" creationId="{C2CA3C22-CF19-47D0-B5E8-4BA4F3ACF5E0}"/>
          </ac:picMkLst>
        </pc:picChg>
        <pc:picChg chg="mod">
          <ac:chgData name="De Marinis, Roberta V." userId="dc24b251-f01b-455d-bf89-e2be86f657a2" providerId="ADAL" clId="{2599F9E7-E9F1-4352-A1E0-11CB7179B88E}" dt="2022-07-08T09:05:03.691" v="2868" actId="164"/>
          <ac:picMkLst>
            <pc:docMk/>
            <pc:sldMk cId="2806317818" sldId="2146847582"/>
            <ac:picMk id="9" creationId="{E5B12E85-EF55-4414-846D-77C2926EFFD9}"/>
          </ac:picMkLst>
        </pc:picChg>
        <pc:picChg chg="mod">
          <ac:chgData name="De Marinis, Roberta V." userId="dc24b251-f01b-455d-bf89-e2be86f657a2" providerId="ADAL" clId="{2599F9E7-E9F1-4352-A1E0-11CB7179B88E}" dt="2022-07-08T09:05:03.691" v="2868" actId="164"/>
          <ac:picMkLst>
            <pc:docMk/>
            <pc:sldMk cId="2806317818" sldId="2146847582"/>
            <ac:picMk id="12" creationId="{36B9E256-E5D1-451E-AA4D-6D96203C2AEA}"/>
          </ac:picMkLst>
        </pc:picChg>
        <pc:picChg chg="mod">
          <ac:chgData name="De Marinis, Roberta V." userId="dc24b251-f01b-455d-bf89-e2be86f657a2" providerId="ADAL" clId="{2599F9E7-E9F1-4352-A1E0-11CB7179B88E}" dt="2022-07-08T09:05:03.691" v="2868" actId="164"/>
          <ac:picMkLst>
            <pc:docMk/>
            <pc:sldMk cId="2806317818" sldId="2146847582"/>
            <ac:picMk id="109" creationId="{B402DC2C-B2D6-4D88-A7A0-8AA77A1E3474}"/>
          </ac:picMkLst>
        </pc:picChg>
        <pc:picChg chg="mod">
          <ac:chgData name="De Marinis, Roberta V." userId="dc24b251-f01b-455d-bf89-e2be86f657a2" providerId="ADAL" clId="{2599F9E7-E9F1-4352-A1E0-11CB7179B88E}" dt="2022-07-08T09:05:03.691" v="2868" actId="164"/>
          <ac:picMkLst>
            <pc:docMk/>
            <pc:sldMk cId="2806317818" sldId="2146847582"/>
            <ac:picMk id="115" creationId="{D9A05030-3C3D-4023-8F3E-EA4818ACAA02}"/>
          </ac:picMkLst>
        </pc:picChg>
        <pc:picChg chg="mod">
          <ac:chgData name="De Marinis, Roberta V." userId="dc24b251-f01b-455d-bf89-e2be86f657a2" providerId="ADAL" clId="{2599F9E7-E9F1-4352-A1E0-11CB7179B88E}" dt="2022-07-08T09:05:03.691" v="2868" actId="164"/>
          <ac:picMkLst>
            <pc:docMk/>
            <pc:sldMk cId="2806317818" sldId="2146847582"/>
            <ac:picMk id="123" creationId="{563CAC00-3EE1-415D-8C97-CDC785405266}"/>
          </ac:picMkLst>
        </pc:picChg>
        <pc:picChg chg="mod">
          <ac:chgData name="De Marinis, Roberta V." userId="dc24b251-f01b-455d-bf89-e2be86f657a2" providerId="ADAL" clId="{2599F9E7-E9F1-4352-A1E0-11CB7179B88E}" dt="2022-07-08T09:05:03.691" v="2868" actId="164"/>
          <ac:picMkLst>
            <pc:docMk/>
            <pc:sldMk cId="2806317818" sldId="2146847582"/>
            <ac:picMk id="124" creationId="{2D7EB239-9F99-424A-8643-7EFB9379D63D}"/>
          </ac:picMkLst>
        </pc:picChg>
        <pc:picChg chg="mod">
          <ac:chgData name="De Marinis, Roberta V." userId="dc24b251-f01b-455d-bf89-e2be86f657a2" providerId="ADAL" clId="{2599F9E7-E9F1-4352-A1E0-11CB7179B88E}" dt="2022-07-08T09:05:03.691" v="2868" actId="164"/>
          <ac:picMkLst>
            <pc:docMk/>
            <pc:sldMk cId="2806317818" sldId="2146847582"/>
            <ac:picMk id="125" creationId="{9D31A0A9-61EC-4BB3-B5B5-8BCE963C83BC}"/>
          </ac:picMkLst>
        </pc:picChg>
        <pc:picChg chg="mod">
          <ac:chgData name="De Marinis, Roberta V." userId="dc24b251-f01b-455d-bf89-e2be86f657a2" providerId="ADAL" clId="{2599F9E7-E9F1-4352-A1E0-11CB7179B88E}" dt="2022-07-08T09:05:03.691" v="2868" actId="164"/>
          <ac:picMkLst>
            <pc:docMk/>
            <pc:sldMk cId="2806317818" sldId="2146847582"/>
            <ac:picMk id="126" creationId="{CCA7F909-3306-4E86-8704-C6FEB1343108}"/>
          </ac:picMkLst>
        </pc:picChg>
        <pc:picChg chg="mod">
          <ac:chgData name="De Marinis, Roberta V." userId="dc24b251-f01b-455d-bf89-e2be86f657a2" providerId="ADAL" clId="{2599F9E7-E9F1-4352-A1E0-11CB7179B88E}" dt="2022-07-08T09:05:03.691" v="2868" actId="164"/>
          <ac:picMkLst>
            <pc:docMk/>
            <pc:sldMk cId="2806317818" sldId="2146847582"/>
            <ac:picMk id="129" creationId="{68FDAC45-2DC7-495C-A578-97714E35A8F4}"/>
          </ac:picMkLst>
        </pc:picChg>
        <pc:picChg chg="mod">
          <ac:chgData name="De Marinis, Roberta V." userId="dc24b251-f01b-455d-bf89-e2be86f657a2" providerId="ADAL" clId="{2599F9E7-E9F1-4352-A1E0-11CB7179B88E}" dt="2022-07-08T09:05:03.691" v="2868" actId="164"/>
          <ac:picMkLst>
            <pc:docMk/>
            <pc:sldMk cId="2806317818" sldId="2146847582"/>
            <ac:picMk id="130" creationId="{40D36E2D-1E9E-4F04-97C6-95F5D37C8A68}"/>
          </ac:picMkLst>
        </pc:picChg>
        <pc:picChg chg="mod">
          <ac:chgData name="De Marinis, Roberta V." userId="dc24b251-f01b-455d-bf89-e2be86f657a2" providerId="ADAL" clId="{2599F9E7-E9F1-4352-A1E0-11CB7179B88E}" dt="2022-07-08T09:05:03.691" v="2868" actId="164"/>
          <ac:picMkLst>
            <pc:docMk/>
            <pc:sldMk cId="2806317818" sldId="2146847582"/>
            <ac:picMk id="132" creationId="{1CC4B29C-A87D-47A3-8C78-DE008A710F26}"/>
          </ac:picMkLst>
        </pc:picChg>
        <pc:picChg chg="mod">
          <ac:chgData name="De Marinis, Roberta V." userId="dc24b251-f01b-455d-bf89-e2be86f657a2" providerId="ADAL" clId="{2599F9E7-E9F1-4352-A1E0-11CB7179B88E}" dt="2022-07-08T09:05:03.691" v="2868" actId="164"/>
          <ac:picMkLst>
            <pc:docMk/>
            <pc:sldMk cId="2806317818" sldId="2146847582"/>
            <ac:picMk id="133" creationId="{C690AD02-B4D5-425B-90B6-4547325FC185}"/>
          </ac:picMkLst>
        </pc:picChg>
        <pc:picChg chg="mod">
          <ac:chgData name="De Marinis, Roberta V." userId="dc24b251-f01b-455d-bf89-e2be86f657a2" providerId="ADAL" clId="{2599F9E7-E9F1-4352-A1E0-11CB7179B88E}" dt="2022-07-08T09:05:03.691" v="2868" actId="164"/>
          <ac:picMkLst>
            <pc:docMk/>
            <pc:sldMk cId="2806317818" sldId="2146847582"/>
            <ac:picMk id="134" creationId="{8E444B31-DA56-411C-82B6-BCA04A3D7465}"/>
          </ac:picMkLst>
        </pc:picChg>
        <pc:picChg chg="mod">
          <ac:chgData name="De Marinis, Roberta V." userId="dc24b251-f01b-455d-bf89-e2be86f657a2" providerId="ADAL" clId="{2599F9E7-E9F1-4352-A1E0-11CB7179B88E}" dt="2022-07-08T09:05:03.691" v="2868" actId="164"/>
          <ac:picMkLst>
            <pc:docMk/>
            <pc:sldMk cId="2806317818" sldId="2146847582"/>
            <ac:picMk id="136" creationId="{183FE7EC-42CA-497B-AFC1-FAEC60D2B073}"/>
          </ac:picMkLst>
        </pc:picChg>
        <pc:picChg chg="mod">
          <ac:chgData name="De Marinis, Roberta V." userId="dc24b251-f01b-455d-bf89-e2be86f657a2" providerId="ADAL" clId="{2599F9E7-E9F1-4352-A1E0-11CB7179B88E}" dt="2022-07-08T09:05:03.691" v="2868" actId="164"/>
          <ac:picMkLst>
            <pc:docMk/>
            <pc:sldMk cId="2806317818" sldId="2146847582"/>
            <ac:picMk id="137" creationId="{D6BB5B51-B3FF-4C78-9FE2-37A7C4F4A5B4}"/>
          </ac:picMkLst>
        </pc:picChg>
        <pc:picChg chg="mod">
          <ac:chgData name="De Marinis, Roberta V." userId="dc24b251-f01b-455d-bf89-e2be86f657a2" providerId="ADAL" clId="{2599F9E7-E9F1-4352-A1E0-11CB7179B88E}" dt="2022-07-08T09:05:03.691" v="2868" actId="164"/>
          <ac:picMkLst>
            <pc:docMk/>
            <pc:sldMk cId="2806317818" sldId="2146847582"/>
            <ac:picMk id="138" creationId="{ABE6B02C-4687-4FDA-9B3A-A83EE15ECC06}"/>
          </ac:picMkLst>
        </pc:picChg>
        <pc:picChg chg="mod">
          <ac:chgData name="De Marinis, Roberta V." userId="dc24b251-f01b-455d-bf89-e2be86f657a2" providerId="ADAL" clId="{2599F9E7-E9F1-4352-A1E0-11CB7179B88E}" dt="2022-07-08T09:05:03.691" v="2868" actId="164"/>
          <ac:picMkLst>
            <pc:docMk/>
            <pc:sldMk cId="2806317818" sldId="2146847582"/>
            <ac:picMk id="139" creationId="{4DF8AF00-47D0-4176-830B-6796F4D584B6}"/>
          </ac:picMkLst>
        </pc:picChg>
        <pc:picChg chg="mod">
          <ac:chgData name="De Marinis, Roberta V." userId="dc24b251-f01b-455d-bf89-e2be86f657a2" providerId="ADAL" clId="{2599F9E7-E9F1-4352-A1E0-11CB7179B88E}" dt="2022-07-08T09:05:03.691" v="2868" actId="164"/>
          <ac:picMkLst>
            <pc:docMk/>
            <pc:sldMk cId="2806317818" sldId="2146847582"/>
            <ac:picMk id="140" creationId="{9F9671D7-5449-4194-88B2-6331B8E985F8}"/>
          </ac:picMkLst>
        </pc:picChg>
        <pc:picChg chg="mod">
          <ac:chgData name="De Marinis, Roberta V." userId="dc24b251-f01b-455d-bf89-e2be86f657a2" providerId="ADAL" clId="{2599F9E7-E9F1-4352-A1E0-11CB7179B88E}" dt="2022-07-08T09:05:03.691" v="2868" actId="164"/>
          <ac:picMkLst>
            <pc:docMk/>
            <pc:sldMk cId="2806317818" sldId="2146847582"/>
            <ac:picMk id="141" creationId="{B130D170-5D3D-4F9A-84C1-90B518371A04}"/>
          </ac:picMkLst>
        </pc:picChg>
        <pc:picChg chg="mod">
          <ac:chgData name="De Marinis, Roberta V." userId="dc24b251-f01b-455d-bf89-e2be86f657a2" providerId="ADAL" clId="{2599F9E7-E9F1-4352-A1E0-11CB7179B88E}" dt="2022-07-08T09:05:03.691" v="2868" actId="164"/>
          <ac:picMkLst>
            <pc:docMk/>
            <pc:sldMk cId="2806317818" sldId="2146847582"/>
            <ac:picMk id="142" creationId="{7EF42F2C-5A49-4B7A-B598-A64579BBF34D}"/>
          </ac:picMkLst>
        </pc:picChg>
        <pc:picChg chg="mod">
          <ac:chgData name="De Marinis, Roberta V." userId="dc24b251-f01b-455d-bf89-e2be86f657a2" providerId="ADAL" clId="{2599F9E7-E9F1-4352-A1E0-11CB7179B88E}" dt="2022-07-08T09:05:03.691" v="2868" actId="164"/>
          <ac:picMkLst>
            <pc:docMk/>
            <pc:sldMk cId="2806317818" sldId="2146847582"/>
            <ac:picMk id="143" creationId="{3D7FAA16-5276-4E16-9483-09E1CCBE3D3C}"/>
          </ac:picMkLst>
        </pc:picChg>
        <pc:picChg chg="mod">
          <ac:chgData name="De Marinis, Roberta V." userId="dc24b251-f01b-455d-bf89-e2be86f657a2" providerId="ADAL" clId="{2599F9E7-E9F1-4352-A1E0-11CB7179B88E}" dt="2022-07-08T09:05:03.691" v="2868" actId="164"/>
          <ac:picMkLst>
            <pc:docMk/>
            <pc:sldMk cId="2806317818" sldId="2146847582"/>
            <ac:picMk id="153" creationId="{AA5AA101-C805-4595-A563-CF0FFCEAEF46}"/>
          </ac:picMkLst>
        </pc:picChg>
        <pc:picChg chg="mod">
          <ac:chgData name="De Marinis, Roberta V." userId="dc24b251-f01b-455d-bf89-e2be86f657a2" providerId="ADAL" clId="{2599F9E7-E9F1-4352-A1E0-11CB7179B88E}" dt="2022-07-08T09:05:03.691" v="2868" actId="164"/>
          <ac:picMkLst>
            <pc:docMk/>
            <pc:sldMk cId="2806317818" sldId="2146847582"/>
            <ac:picMk id="154" creationId="{1B6BA480-D78D-4C08-B467-714014381F93}"/>
          </ac:picMkLst>
        </pc:picChg>
        <pc:picChg chg="mod">
          <ac:chgData name="De Marinis, Roberta V." userId="dc24b251-f01b-455d-bf89-e2be86f657a2" providerId="ADAL" clId="{2599F9E7-E9F1-4352-A1E0-11CB7179B88E}" dt="2022-07-08T09:05:03.691" v="2868" actId="164"/>
          <ac:picMkLst>
            <pc:docMk/>
            <pc:sldMk cId="2806317818" sldId="2146847582"/>
            <ac:picMk id="155" creationId="{E99D398A-228E-43AA-90E1-1EA0008ED23D}"/>
          </ac:picMkLst>
        </pc:picChg>
        <pc:picChg chg="mod">
          <ac:chgData name="De Marinis, Roberta V." userId="dc24b251-f01b-455d-bf89-e2be86f657a2" providerId="ADAL" clId="{2599F9E7-E9F1-4352-A1E0-11CB7179B88E}" dt="2022-07-08T09:05:03.691" v="2868" actId="164"/>
          <ac:picMkLst>
            <pc:docMk/>
            <pc:sldMk cId="2806317818" sldId="2146847582"/>
            <ac:picMk id="156" creationId="{63EB3D17-BBCB-4C0D-B3D6-E0AFD2120E85}"/>
          </ac:picMkLst>
        </pc:picChg>
        <pc:picChg chg="mod">
          <ac:chgData name="De Marinis, Roberta V." userId="dc24b251-f01b-455d-bf89-e2be86f657a2" providerId="ADAL" clId="{2599F9E7-E9F1-4352-A1E0-11CB7179B88E}" dt="2022-07-08T09:05:03.691" v="2868" actId="164"/>
          <ac:picMkLst>
            <pc:docMk/>
            <pc:sldMk cId="2806317818" sldId="2146847582"/>
            <ac:picMk id="159" creationId="{7639232F-75DE-4BC1-AC1D-7EA4D5D95F39}"/>
          </ac:picMkLst>
        </pc:picChg>
        <pc:picChg chg="mod">
          <ac:chgData name="De Marinis, Roberta V." userId="dc24b251-f01b-455d-bf89-e2be86f657a2" providerId="ADAL" clId="{2599F9E7-E9F1-4352-A1E0-11CB7179B88E}" dt="2022-07-08T09:05:03.691" v="2868" actId="164"/>
          <ac:picMkLst>
            <pc:docMk/>
            <pc:sldMk cId="2806317818" sldId="2146847582"/>
            <ac:picMk id="160" creationId="{2CB69DE1-903E-480D-BD7D-A7D38F32E5CA}"/>
          </ac:picMkLst>
        </pc:picChg>
        <pc:picChg chg="mod">
          <ac:chgData name="De Marinis, Roberta V." userId="dc24b251-f01b-455d-bf89-e2be86f657a2" providerId="ADAL" clId="{2599F9E7-E9F1-4352-A1E0-11CB7179B88E}" dt="2022-07-08T09:05:03.691" v="2868" actId="164"/>
          <ac:picMkLst>
            <pc:docMk/>
            <pc:sldMk cId="2806317818" sldId="2146847582"/>
            <ac:picMk id="161" creationId="{E7343444-3B11-4353-9DE1-2A95BB01EEE1}"/>
          </ac:picMkLst>
        </pc:picChg>
        <pc:picChg chg="mod">
          <ac:chgData name="De Marinis, Roberta V." userId="dc24b251-f01b-455d-bf89-e2be86f657a2" providerId="ADAL" clId="{2599F9E7-E9F1-4352-A1E0-11CB7179B88E}" dt="2022-07-08T09:05:03.691" v="2868" actId="164"/>
          <ac:picMkLst>
            <pc:docMk/>
            <pc:sldMk cId="2806317818" sldId="2146847582"/>
            <ac:picMk id="162" creationId="{26F5FB85-D85C-4654-A219-D6FB0250C850}"/>
          </ac:picMkLst>
        </pc:picChg>
        <pc:picChg chg="mod">
          <ac:chgData name="De Marinis, Roberta V." userId="dc24b251-f01b-455d-bf89-e2be86f657a2" providerId="ADAL" clId="{2599F9E7-E9F1-4352-A1E0-11CB7179B88E}" dt="2022-07-08T09:05:03.691" v="2868" actId="164"/>
          <ac:picMkLst>
            <pc:docMk/>
            <pc:sldMk cId="2806317818" sldId="2146847582"/>
            <ac:picMk id="165" creationId="{79A4E2FE-106F-4FB1-8A7F-EBC27DD4D398}"/>
          </ac:picMkLst>
        </pc:picChg>
        <pc:picChg chg="mod">
          <ac:chgData name="De Marinis, Roberta V." userId="dc24b251-f01b-455d-bf89-e2be86f657a2" providerId="ADAL" clId="{2599F9E7-E9F1-4352-A1E0-11CB7179B88E}" dt="2022-07-08T09:05:03.691" v="2868" actId="164"/>
          <ac:picMkLst>
            <pc:docMk/>
            <pc:sldMk cId="2806317818" sldId="2146847582"/>
            <ac:picMk id="166" creationId="{FBF02FE9-C4AE-4021-BFEA-2E4A5A017934}"/>
          </ac:picMkLst>
        </pc:picChg>
        <pc:picChg chg="mod">
          <ac:chgData name="De Marinis, Roberta V." userId="dc24b251-f01b-455d-bf89-e2be86f657a2" providerId="ADAL" clId="{2599F9E7-E9F1-4352-A1E0-11CB7179B88E}" dt="2022-07-08T09:05:03.691" v="2868" actId="164"/>
          <ac:picMkLst>
            <pc:docMk/>
            <pc:sldMk cId="2806317818" sldId="2146847582"/>
            <ac:picMk id="167" creationId="{A7539B4B-BF02-4261-9D0D-0CE49456B904}"/>
          </ac:picMkLst>
        </pc:picChg>
        <pc:picChg chg="mod">
          <ac:chgData name="De Marinis, Roberta V." userId="dc24b251-f01b-455d-bf89-e2be86f657a2" providerId="ADAL" clId="{2599F9E7-E9F1-4352-A1E0-11CB7179B88E}" dt="2022-07-08T09:05:03.691" v="2868" actId="164"/>
          <ac:picMkLst>
            <pc:docMk/>
            <pc:sldMk cId="2806317818" sldId="2146847582"/>
            <ac:picMk id="168" creationId="{0CF0747F-468E-BA3F-1080-F1E1EE54E52A}"/>
          </ac:picMkLst>
        </pc:picChg>
        <pc:picChg chg="mod">
          <ac:chgData name="De Marinis, Roberta V." userId="dc24b251-f01b-455d-bf89-e2be86f657a2" providerId="ADAL" clId="{2599F9E7-E9F1-4352-A1E0-11CB7179B88E}" dt="2022-07-08T09:05:03.691" v="2868" actId="164"/>
          <ac:picMkLst>
            <pc:docMk/>
            <pc:sldMk cId="2806317818" sldId="2146847582"/>
            <ac:picMk id="169" creationId="{65798211-E600-7142-83B4-7AE0AC87D646}"/>
          </ac:picMkLst>
        </pc:picChg>
        <pc:picChg chg="mod">
          <ac:chgData name="De Marinis, Roberta V." userId="dc24b251-f01b-455d-bf89-e2be86f657a2" providerId="ADAL" clId="{2599F9E7-E9F1-4352-A1E0-11CB7179B88E}" dt="2022-07-08T09:05:03.691" v="2868" actId="164"/>
          <ac:picMkLst>
            <pc:docMk/>
            <pc:sldMk cId="2806317818" sldId="2146847582"/>
            <ac:picMk id="170" creationId="{8496992E-3741-9057-869B-5BCE844FFA6A}"/>
          </ac:picMkLst>
        </pc:picChg>
        <pc:picChg chg="mod">
          <ac:chgData name="De Marinis, Roberta V." userId="dc24b251-f01b-455d-bf89-e2be86f657a2" providerId="ADAL" clId="{2599F9E7-E9F1-4352-A1E0-11CB7179B88E}" dt="2022-07-08T09:05:03.691" v="2868" actId="164"/>
          <ac:picMkLst>
            <pc:docMk/>
            <pc:sldMk cId="2806317818" sldId="2146847582"/>
            <ac:picMk id="171" creationId="{67FAADF7-E02C-EA21-FB9B-5B780C914B6F}"/>
          </ac:picMkLst>
        </pc:picChg>
        <pc:picChg chg="mod">
          <ac:chgData name="De Marinis, Roberta V." userId="dc24b251-f01b-455d-bf89-e2be86f657a2" providerId="ADAL" clId="{2599F9E7-E9F1-4352-A1E0-11CB7179B88E}" dt="2022-07-08T09:05:03.691" v="2868" actId="164"/>
          <ac:picMkLst>
            <pc:docMk/>
            <pc:sldMk cId="2806317818" sldId="2146847582"/>
            <ac:picMk id="172" creationId="{84BA4310-3AB9-D4E5-5E87-5FB8505C62ED}"/>
          </ac:picMkLst>
        </pc:picChg>
        <pc:picChg chg="mod">
          <ac:chgData name="De Marinis, Roberta V." userId="dc24b251-f01b-455d-bf89-e2be86f657a2" providerId="ADAL" clId="{2599F9E7-E9F1-4352-A1E0-11CB7179B88E}" dt="2022-07-08T09:05:03.691" v="2868" actId="164"/>
          <ac:picMkLst>
            <pc:docMk/>
            <pc:sldMk cId="2806317818" sldId="2146847582"/>
            <ac:picMk id="173" creationId="{EF29BFF3-1EF7-83D8-75DB-7F05C9BECAD6}"/>
          </ac:picMkLst>
        </pc:picChg>
        <pc:picChg chg="mod">
          <ac:chgData name="De Marinis, Roberta V." userId="dc24b251-f01b-455d-bf89-e2be86f657a2" providerId="ADAL" clId="{2599F9E7-E9F1-4352-A1E0-11CB7179B88E}" dt="2022-07-08T09:05:03.691" v="2868" actId="164"/>
          <ac:picMkLst>
            <pc:docMk/>
            <pc:sldMk cId="2806317818" sldId="2146847582"/>
            <ac:picMk id="174" creationId="{A92C0D92-1F32-605C-3697-730BAFE8E57E}"/>
          </ac:picMkLst>
        </pc:picChg>
        <pc:picChg chg="mod">
          <ac:chgData name="De Marinis, Roberta V." userId="dc24b251-f01b-455d-bf89-e2be86f657a2" providerId="ADAL" clId="{2599F9E7-E9F1-4352-A1E0-11CB7179B88E}" dt="2022-07-08T09:05:03.691" v="2868" actId="164"/>
          <ac:picMkLst>
            <pc:docMk/>
            <pc:sldMk cId="2806317818" sldId="2146847582"/>
            <ac:picMk id="175" creationId="{CE0385AD-9BCC-2909-0BC3-E2793C05623A}"/>
          </ac:picMkLst>
        </pc:picChg>
        <pc:picChg chg="mod">
          <ac:chgData name="De Marinis, Roberta V." userId="dc24b251-f01b-455d-bf89-e2be86f657a2" providerId="ADAL" clId="{2599F9E7-E9F1-4352-A1E0-11CB7179B88E}" dt="2022-07-08T09:05:03.691" v="2868" actId="164"/>
          <ac:picMkLst>
            <pc:docMk/>
            <pc:sldMk cId="2806317818" sldId="2146847582"/>
            <ac:picMk id="176" creationId="{D0687AF1-2D7F-CA35-4068-69F1DB901373}"/>
          </ac:picMkLst>
        </pc:picChg>
        <pc:cxnChg chg="mod">
          <ac:chgData name="De Marinis, Roberta V." userId="dc24b251-f01b-455d-bf89-e2be86f657a2" providerId="ADAL" clId="{2599F9E7-E9F1-4352-A1E0-11CB7179B88E}" dt="2022-07-08T09:05:03.691" v="2868" actId="164"/>
          <ac:cxnSpMkLst>
            <pc:docMk/>
            <pc:sldMk cId="2806317818" sldId="2146847582"/>
            <ac:cxnSpMk id="97" creationId="{49367A2D-37E3-4C3D-8A8A-1996529EA443}"/>
          </ac:cxnSpMkLst>
        </pc:cxnChg>
        <pc:cxnChg chg="mod">
          <ac:chgData name="De Marinis, Roberta V." userId="dc24b251-f01b-455d-bf89-e2be86f657a2" providerId="ADAL" clId="{2599F9E7-E9F1-4352-A1E0-11CB7179B88E}" dt="2022-07-08T09:05:03.691" v="2868" actId="164"/>
          <ac:cxnSpMkLst>
            <pc:docMk/>
            <pc:sldMk cId="2806317818" sldId="2146847582"/>
            <ac:cxnSpMk id="98" creationId="{2794774F-2A61-4761-89A7-78846966D11F}"/>
          </ac:cxnSpMkLst>
        </pc:cxnChg>
        <pc:cxnChg chg="mod">
          <ac:chgData name="De Marinis, Roberta V." userId="dc24b251-f01b-455d-bf89-e2be86f657a2" providerId="ADAL" clId="{2599F9E7-E9F1-4352-A1E0-11CB7179B88E}" dt="2022-07-08T09:05:03.691" v="2868" actId="164"/>
          <ac:cxnSpMkLst>
            <pc:docMk/>
            <pc:sldMk cId="2806317818" sldId="2146847582"/>
            <ac:cxnSpMk id="99" creationId="{296C9407-350E-4E35-83EB-AEC68704F0F0}"/>
          </ac:cxnSpMkLst>
        </pc:cxnChg>
        <pc:cxnChg chg="mod">
          <ac:chgData name="De Marinis, Roberta V." userId="dc24b251-f01b-455d-bf89-e2be86f657a2" providerId="ADAL" clId="{2599F9E7-E9F1-4352-A1E0-11CB7179B88E}" dt="2022-07-08T09:05:03.691" v="2868" actId="164"/>
          <ac:cxnSpMkLst>
            <pc:docMk/>
            <pc:sldMk cId="2806317818" sldId="2146847582"/>
            <ac:cxnSpMk id="100" creationId="{529B10AD-A4C1-4C2E-B242-F886196C98C4}"/>
          </ac:cxnSpMkLst>
        </pc:cxnChg>
        <pc:cxnChg chg="mod">
          <ac:chgData name="De Marinis, Roberta V." userId="dc24b251-f01b-455d-bf89-e2be86f657a2" providerId="ADAL" clId="{2599F9E7-E9F1-4352-A1E0-11CB7179B88E}" dt="2022-07-08T09:05:03.691" v="2868" actId="164"/>
          <ac:cxnSpMkLst>
            <pc:docMk/>
            <pc:sldMk cId="2806317818" sldId="2146847582"/>
            <ac:cxnSpMk id="101" creationId="{EA5823C8-F90F-4D6D-9174-00CE3D76BC58}"/>
          </ac:cxnSpMkLst>
        </pc:cxnChg>
        <pc:cxnChg chg="mod">
          <ac:chgData name="De Marinis, Roberta V." userId="dc24b251-f01b-455d-bf89-e2be86f657a2" providerId="ADAL" clId="{2599F9E7-E9F1-4352-A1E0-11CB7179B88E}" dt="2022-07-08T09:05:03.691" v="2868" actId="164"/>
          <ac:cxnSpMkLst>
            <pc:docMk/>
            <pc:sldMk cId="2806317818" sldId="2146847582"/>
            <ac:cxnSpMk id="103" creationId="{36C2B249-7BA1-4385-883C-749E6A3E52AC}"/>
          </ac:cxnSpMkLst>
        </pc:cxnChg>
        <pc:cxnChg chg="mod">
          <ac:chgData name="De Marinis, Roberta V." userId="dc24b251-f01b-455d-bf89-e2be86f657a2" providerId="ADAL" clId="{2599F9E7-E9F1-4352-A1E0-11CB7179B88E}" dt="2022-07-08T09:05:03.691" v="2868" actId="164"/>
          <ac:cxnSpMkLst>
            <pc:docMk/>
            <pc:sldMk cId="2806317818" sldId="2146847582"/>
            <ac:cxnSpMk id="104" creationId="{15F2A875-B6AF-42A5-A679-500F9FA49552}"/>
          </ac:cxnSpMkLst>
        </pc:cxnChg>
        <pc:cxnChg chg="mod">
          <ac:chgData name="De Marinis, Roberta V." userId="dc24b251-f01b-455d-bf89-e2be86f657a2" providerId="ADAL" clId="{2599F9E7-E9F1-4352-A1E0-11CB7179B88E}" dt="2022-07-08T09:05:03.691" v="2868" actId="164"/>
          <ac:cxnSpMkLst>
            <pc:docMk/>
            <pc:sldMk cId="2806317818" sldId="2146847582"/>
            <ac:cxnSpMk id="106" creationId="{1AFF927E-DFFA-44DB-B18A-7B22D66F1E27}"/>
          </ac:cxnSpMkLst>
        </pc:cxnChg>
        <pc:cxnChg chg="mod">
          <ac:chgData name="De Marinis, Roberta V." userId="dc24b251-f01b-455d-bf89-e2be86f657a2" providerId="ADAL" clId="{2599F9E7-E9F1-4352-A1E0-11CB7179B88E}" dt="2022-07-08T09:05:03.691" v="2868" actId="164"/>
          <ac:cxnSpMkLst>
            <pc:docMk/>
            <pc:sldMk cId="2806317818" sldId="2146847582"/>
            <ac:cxnSpMk id="107" creationId="{653D64C2-2A13-41A8-9742-BD5730FD3D94}"/>
          </ac:cxnSpMkLst>
        </pc:cxnChg>
        <pc:cxnChg chg="mod">
          <ac:chgData name="De Marinis, Roberta V." userId="dc24b251-f01b-455d-bf89-e2be86f657a2" providerId="ADAL" clId="{2599F9E7-E9F1-4352-A1E0-11CB7179B88E}" dt="2022-07-08T09:05:03.691" v="2868" actId="164"/>
          <ac:cxnSpMkLst>
            <pc:docMk/>
            <pc:sldMk cId="2806317818" sldId="2146847582"/>
            <ac:cxnSpMk id="111" creationId="{DF48B68F-F5BC-4474-9D70-0A07C251FD48}"/>
          </ac:cxnSpMkLst>
        </pc:cxnChg>
        <pc:cxnChg chg="mod">
          <ac:chgData name="De Marinis, Roberta V." userId="dc24b251-f01b-455d-bf89-e2be86f657a2" providerId="ADAL" clId="{2599F9E7-E9F1-4352-A1E0-11CB7179B88E}" dt="2022-07-08T09:05:03.691" v="2868" actId="164"/>
          <ac:cxnSpMkLst>
            <pc:docMk/>
            <pc:sldMk cId="2806317818" sldId="2146847582"/>
            <ac:cxnSpMk id="112" creationId="{05CB69D4-C807-4248-B0E2-BFD00BAC17A4}"/>
          </ac:cxnSpMkLst>
        </pc:cxnChg>
        <pc:cxnChg chg="mod">
          <ac:chgData name="De Marinis, Roberta V." userId="dc24b251-f01b-455d-bf89-e2be86f657a2" providerId="ADAL" clId="{2599F9E7-E9F1-4352-A1E0-11CB7179B88E}" dt="2022-07-08T09:05:03.691" v="2868" actId="164"/>
          <ac:cxnSpMkLst>
            <pc:docMk/>
            <pc:sldMk cId="2806317818" sldId="2146847582"/>
            <ac:cxnSpMk id="116" creationId="{717A0977-903E-417B-A326-391B2654D3C8}"/>
          </ac:cxnSpMkLst>
        </pc:cxnChg>
        <pc:cxnChg chg="mod">
          <ac:chgData name="De Marinis, Roberta V." userId="dc24b251-f01b-455d-bf89-e2be86f657a2" providerId="ADAL" clId="{2599F9E7-E9F1-4352-A1E0-11CB7179B88E}" dt="2022-07-08T09:05:03.691" v="2868" actId="164"/>
          <ac:cxnSpMkLst>
            <pc:docMk/>
            <pc:sldMk cId="2806317818" sldId="2146847582"/>
            <ac:cxnSpMk id="177" creationId="{CA5559DF-91BE-3B80-0EED-7FBFCE9C5371}"/>
          </ac:cxnSpMkLst>
        </pc:cxnChg>
      </pc:sldChg>
      <pc:sldChg chg="add del">
        <pc:chgData name="De Marinis, Roberta V." userId="dc24b251-f01b-455d-bf89-e2be86f657a2" providerId="ADAL" clId="{2599F9E7-E9F1-4352-A1E0-11CB7179B88E}" dt="2022-07-08T09:06:05.009" v="2877"/>
        <pc:sldMkLst>
          <pc:docMk/>
          <pc:sldMk cId="3306794059" sldId="2146847583"/>
        </pc:sldMkLst>
      </pc:sldChg>
      <pc:sldChg chg="addSp modSp mod">
        <pc:chgData name="De Marinis, Roberta V." userId="dc24b251-f01b-455d-bf89-e2be86f657a2" providerId="ADAL" clId="{2599F9E7-E9F1-4352-A1E0-11CB7179B88E}" dt="2022-07-08T09:49:08.389" v="2943" actId="1076"/>
        <pc:sldMkLst>
          <pc:docMk/>
          <pc:sldMk cId="3742656768" sldId="2146847583"/>
        </pc:sldMkLst>
        <pc:picChg chg="add mod">
          <ac:chgData name="De Marinis, Roberta V." userId="dc24b251-f01b-455d-bf89-e2be86f657a2" providerId="ADAL" clId="{2599F9E7-E9F1-4352-A1E0-11CB7179B88E}" dt="2022-07-08T09:49:08.389" v="2943" actId="1076"/>
          <ac:picMkLst>
            <pc:docMk/>
            <pc:sldMk cId="3742656768" sldId="2146847583"/>
            <ac:picMk id="135" creationId="{3B145E49-17CD-5CD2-142E-6D57DD7A549E}"/>
          </ac:picMkLst>
        </pc:picChg>
      </pc:sldChg>
      <pc:sldChg chg="add del">
        <pc:chgData name="De Marinis, Roberta V." userId="dc24b251-f01b-455d-bf89-e2be86f657a2" providerId="ADAL" clId="{2599F9E7-E9F1-4352-A1E0-11CB7179B88E}" dt="2022-07-08T09:48:38.341" v="2941"/>
        <pc:sldMkLst>
          <pc:docMk/>
          <pc:sldMk cId="2983962248" sldId="2146847584"/>
        </pc:sldMkLst>
      </pc:sldChg>
      <pc:sldChg chg="add del">
        <pc:chgData name="De Marinis, Roberta V." userId="dc24b251-f01b-455d-bf89-e2be86f657a2" providerId="ADAL" clId="{2599F9E7-E9F1-4352-A1E0-11CB7179B88E}" dt="2022-07-08T09:48:33.449" v="2939"/>
        <pc:sldMkLst>
          <pc:docMk/>
          <pc:sldMk cId="3547733712" sldId="2146847584"/>
        </pc:sldMkLst>
      </pc:sldChg>
    </pc:docChg>
  </pc:docChgLst>
  <pc:docChgLst>
    <pc:chgData name="Panzironi, Flavia" userId="2605e054-86b8-47a6-8c99-cd9580752c93" providerId="ADAL" clId="{43DD9DD4-D917-49FE-A582-B396DCDC95F8}"/>
    <pc:docChg chg="undo custSel addSld delSld modSld sldOrd delSection modSection">
      <pc:chgData name="Panzironi, Flavia" userId="2605e054-86b8-47a6-8c99-cd9580752c93" providerId="ADAL" clId="{43DD9DD4-D917-49FE-A582-B396DCDC95F8}" dt="2022-07-08T14:26:24.733" v="1519" actId="732"/>
      <pc:docMkLst>
        <pc:docMk/>
      </pc:docMkLst>
      <pc:sldChg chg="del">
        <pc:chgData name="Panzironi, Flavia" userId="2605e054-86b8-47a6-8c99-cd9580752c93" providerId="ADAL" clId="{43DD9DD4-D917-49FE-A582-B396DCDC95F8}" dt="2022-06-22T16:12:57.486" v="30" actId="2696"/>
        <pc:sldMkLst>
          <pc:docMk/>
          <pc:sldMk cId="369659141" sldId="2146846847"/>
        </pc:sldMkLst>
      </pc:sldChg>
      <pc:sldChg chg="addSp delSp modSp mod">
        <pc:chgData name="Panzironi, Flavia" userId="2605e054-86b8-47a6-8c99-cd9580752c93" providerId="ADAL" clId="{43DD9DD4-D917-49FE-A582-B396DCDC95F8}" dt="2022-06-23T16:12:49.190" v="697" actId="20577"/>
        <pc:sldMkLst>
          <pc:docMk/>
          <pc:sldMk cId="1146221580" sldId="2146846865"/>
        </pc:sldMkLst>
        <pc:spChg chg="add del">
          <ac:chgData name="Panzironi, Flavia" userId="2605e054-86b8-47a6-8c99-cd9580752c93" providerId="ADAL" clId="{43DD9DD4-D917-49FE-A582-B396DCDC95F8}" dt="2022-06-23T16:12:15.357" v="665" actId="11529"/>
          <ac:spMkLst>
            <pc:docMk/>
            <pc:sldMk cId="1146221580" sldId="2146846865"/>
            <ac:spMk id="4" creationId="{8CF239DC-5E17-4FB2-9FA3-1970FE8B36AF}"/>
          </ac:spMkLst>
        </pc:spChg>
        <pc:spChg chg="add mod">
          <ac:chgData name="Panzironi, Flavia" userId="2605e054-86b8-47a6-8c99-cd9580752c93" providerId="ADAL" clId="{43DD9DD4-D917-49FE-A582-B396DCDC95F8}" dt="2022-06-23T16:12:49.190" v="697" actId="20577"/>
          <ac:spMkLst>
            <pc:docMk/>
            <pc:sldMk cId="1146221580" sldId="2146846865"/>
            <ac:spMk id="7" creationId="{95B5AC15-C457-44EF-8523-E78422A2825B}"/>
          </ac:spMkLst>
        </pc:spChg>
        <pc:picChg chg="mod">
          <ac:chgData name="Panzironi, Flavia" userId="2605e054-86b8-47a6-8c99-cd9580752c93" providerId="ADAL" clId="{43DD9DD4-D917-49FE-A582-B396DCDC95F8}" dt="2022-06-23T06:25:20.743" v="46" actId="14100"/>
          <ac:picMkLst>
            <pc:docMk/>
            <pc:sldMk cId="1146221580" sldId="2146846865"/>
            <ac:picMk id="8" creationId="{AA8201BF-EAA4-B318-4902-08FDFB8DE2A8}"/>
          </ac:picMkLst>
        </pc:picChg>
      </pc:sldChg>
      <pc:sldChg chg="addSp delSp modSp mod">
        <pc:chgData name="Panzironi, Flavia" userId="2605e054-86b8-47a6-8c99-cd9580752c93" providerId="ADAL" clId="{43DD9DD4-D917-49FE-A582-B396DCDC95F8}" dt="2022-07-08T14:26:24.733" v="1519" actId="732"/>
        <pc:sldMkLst>
          <pc:docMk/>
          <pc:sldMk cId="4129212682" sldId="2146846888"/>
        </pc:sldMkLst>
        <pc:spChg chg="del">
          <ac:chgData name="Panzironi, Flavia" userId="2605e054-86b8-47a6-8c99-cd9580752c93" providerId="ADAL" clId="{43DD9DD4-D917-49FE-A582-B396DCDC95F8}" dt="2022-06-22T16:13:04.297" v="31" actId="478"/>
          <ac:spMkLst>
            <pc:docMk/>
            <pc:sldMk cId="4129212682" sldId="2146846888"/>
            <ac:spMk id="2" creationId="{57DE2882-0A8E-4874-82B8-6AD4C97897DF}"/>
          </ac:spMkLst>
        </pc:spChg>
        <pc:spChg chg="del">
          <ac:chgData name="Panzironi, Flavia" userId="2605e054-86b8-47a6-8c99-cd9580752c93" providerId="ADAL" clId="{43DD9DD4-D917-49FE-A582-B396DCDC95F8}" dt="2022-07-08T13:59:13.159" v="1465" actId="478"/>
          <ac:spMkLst>
            <pc:docMk/>
            <pc:sldMk cId="4129212682" sldId="2146846888"/>
            <ac:spMk id="345" creationId="{3C1FD53C-FB24-4B5D-A826-728E1053FFF0}"/>
          </ac:spMkLst>
        </pc:spChg>
        <pc:spChg chg="mod">
          <ac:chgData name="Panzironi, Flavia" userId="2605e054-86b8-47a6-8c99-cd9580752c93" providerId="ADAL" clId="{43DD9DD4-D917-49FE-A582-B396DCDC95F8}" dt="2022-07-08T14:26:04.573" v="1518" actId="164"/>
          <ac:spMkLst>
            <pc:docMk/>
            <pc:sldMk cId="4129212682" sldId="2146846888"/>
            <ac:spMk id="352" creationId="{BA22A225-8899-4AB3-8CD6-AADE15506068}"/>
          </ac:spMkLst>
        </pc:spChg>
        <pc:grpChg chg="mod topLvl">
          <ac:chgData name="Panzironi, Flavia" userId="2605e054-86b8-47a6-8c99-cd9580752c93" providerId="ADAL" clId="{43DD9DD4-D917-49FE-A582-B396DCDC95F8}" dt="2022-07-08T14:03:55.930" v="1469" actId="165"/>
          <ac:grpSpMkLst>
            <pc:docMk/>
            <pc:sldMk cId="4129212682" sldId="2146846888"/>
            <ac:grpSpMk id="2" creationId="{A5A2F0BE-91B9-F575-CCE9-FBC11700A1C5}"/>
          </ac:grpSpMkLst>
        </pc:grpChg>
        <pc:grpChg chg="del">
          <ac:chgData name="Panzironi, Flavia" userId="2605e054-86b8-47a6-8c99-cd9580752c93" providerId="ADAL" clId="{43DD9DD4-D917-49FE-A582-B396DCDC95F8}" dt="2022-07-08T14:03:55.930" v="1469" actId="165"/>
          <ac:grpSpMkLst>
            <pc:docMk/>
            <pc:sldMk cId="4129212682" sldId="2146846888"/>
            <ac:grpSpMk id="6" creationId="{D7E0AC2A-4378-8A41-1555-02374E43BB43}"/>
          </ac:grpSpMkLst>
        </pc:grpChg>
        <pc:grpChg chg="mod">
          <ac:chgData name="Panzironi, Flavia" userId="2605e054-86b8-47a6-8c99-cd9580752c93" providerId="ADAL" clId="{43DD9DD4-D917-49FE-A582-B396DCDC95F8}" dt="2022-07-08T14:03:55.930" v="1469" actId="165"/>
          <ac:grpSpMkLst>
            <pc:docMk/>
            <pc:sldMk cId="4129212682" sldId="2146846888"/>
            <ac:grpSpMk id="15" creationId="{0CB3EAFE-073C-43C4-8360-125A627B9EE5}"/>
          </ac:grpSpMkLst>
        </pc:grpChg>
        <pc:grpChg chg="mod">
          <ac:chgData name="Panzironi, Flavia" userId="2605e054-86b8-47a6-8c99-cd9580752c93" providerId="ADAL" clId="{43DD9DD4-D917-49FE-A582-B396DCDC95F8}" dt="2022-07-08T14:03:55.930" v="1469" actId="165"/>
          <ac:grpSpMkLst>
            <pc:docMk/>
            <pc:sldMk cId="4129212682" sldId="2146846888"/>
            <ac:grpSpMk id="22" creationId="{BC40A47A-FF28-4048-8742-33004BA7D993}"/>
          </ac:grpSpMkLst>
        </pc:grpChg>
        <pc:grpChg chg="mod">
          <ac:chgData name="Panzironi, Flavia" userId="2605e054-86b8-47a6-8c99-cd9580752c93" providerId="ADAL" clId="{43DD9DD4-D917-49FE-A582-B396DCDC95F8}" dt="2022-07-08T14:03:55.930" v="1469" actId="165"/>
          <ac:grpSpMkLst>
            <pc:docMk/>
            <pc:sldMk cId="4129212682" sldId="2146846888"/>
            <ac:grpSpMk id="23" creationId="{C3D45FCC-9D11-41AD-B921-6A4C45EDC8A8}"/>
          </ac:grpSpMkLst>
        </pc:grpChg>
        <pc:grpChg chg="mod">
          <ac:chgData name="Panzironi, Flavia" userId="2605e054-86b8-47a6-8c99-cd9580752c93" providerId="ADAL" clId="{43DD9DD4-D917-49FE-A582-B396DCDC95F8}" dt="2022-07-08T14:03:55.930" v="1469" actId="165"/>
          <ac:grpSpMkLst>
            <pc:docMk/>
            <pc:sldMk cId="4129212682" sldId="2146846888"/>
            <ac:grpSpMk id="24" creationId="{DDB66614-E275-415F-9174-206667D42296}"/>
          </ac:grpSpMkLst>
        </pc:grpChg>
        <pc:grpChg chg="add mod">
          <ac:chgData name="Panzironi, Flavia" userId="2605e054-86b8-47a6-8c99-cd9580752c93" providerId="ADAL" clId="{43DD9DD4-D917-49FE-A582-B396DCDC95F8}" dt="2022-07-08T14:26:04.573" v="1518" actId="164"/>
          <ac:grpSpMkLst>
            <pc:docMk/>
            <pc:sldMk cId="4129212682" sldId="2146846888"/>
            <ac:grpSpMk id="92" creationId="{EB3CE878-D1BB-4EA8-BB49-092AFCA46ADC}"/>
          </ac:grpSpMkLst>
        </pc:grpChg>
        <pc:grpChg chg="mod">
          <ac:chgData name="Panzironi, Flavia" userId="2605e054-86b8-47a6-8c99-cd9580752c93" providerId="ADAL" clId="{43DD9DD4-D917-49FE-A582-B396DCDC95F8}" dt="2022-07-08T14:26:04.573" v="1518" actId="164"/>
          <ac:grpSpMkLst>
            <pc:docMk/>
            <pc:sldMk cId="4129212682" sldId="2146846888"/>
            <ac:grpSpMk id="95" creationId="{3C11E269-1D3B-18FE-D92C-3878A3CF973A}"/>
          </ac:grpSpMkLst>
        </pc:grpChg>
        <pc:grpChg chg="del mod">
          <ac:chgData name="Panzironi, Flavia" userId="2605e054-86b8-47a6-8c99-cd9580752c93" providerId="ADAL" clId="{43DD9DD4-D917-49FE-A582-B396DCDC95F8}" dt="2022-07-08T14:04:50.563" v="1482" actId="478"/>
          <ac:grpSpMkLst>
            <pc:docMk/>
            <pc:sldMk cId="4129212682" sldId="2146846888"/>
            <ac:grpSpMk id="315" creationId="{AD3F30C4-715E-4945-8D49-BD2C8BB4B198}"/>
          </ac:grpSpMkLst>
        </pc:grpChg>
        <pc:grpChg chg="del mod">
          <ac:chgData name="Panzironi, Flavia" userId="2605e054-86b8-47a6-8c99-cd9580752c93" providerId="ADAL" clId="{43DD9DD4-D917-49FE-A582-B396DCDC95F8}" dt="2022-07-08T14:05:00.306" v="1484" actId="478"/>
          <ac:grpSpMkLst>
            <pc:docMk/>
            <pc:sldMk cId="4129212682" sldId="2146846888"/>
            <ac:grpSpMk id="319" creationId="{C4C7AA7B-8751-4F09-AB03-88EF9DA5E6FB}"/>
          </ac:grpSpMkLst>
        </pc:grpChg>
        <pc:grpChg chg="del mod">
          <ac:chgData name="Panzironi, Flavia" userId="2605e054-86b8-47a6-8c99-cd9580752c93" providerId="ADAL" clId="{43DD9DD4-D917-49FE-A582-B396DCDC95F8}" dt="2022-07-08T14:04:11.246" v="1475" actId="478"/>
          <ac:grpSpMkLst>
            <pc:docMk/>
            <pc:sldMk cId="4129212682" sldId="2146846888"/>
            <ac:grpSpMk id="323" creationId="{EA91A54E-E7C5-4DF3-B778-C56A358D30A4}"/>
          </ac:grpSpMkLst>
        </pc:grpChg>
        <pc:grpChg chg="mod">
          <ac:chgData name="Panzironi, Flavia" userId="2605e054-86b8-47a6-8c99-cd9580752c93" providerId="ADAL" clId="{43DD9DD4-D917-49FE-A582-B396DCDC95F8}" dt="2022-07-08T14:26:04.573" v="1518" actId="164"/>
          <ac:grpSpMkLst>
            <pc:docMk/>
            <pc:sldMk cId="4129212682" sldId="2146846888"/>
            <ac:grpSpMk id="327" creationId="{8A53865C-A533-4E26-B6EE-438D8F19C56D}"/>
          </ac:grpSpMkLst>
        </pc:grpChg>
        <pc:grpChg chg="mod">
          <ac:chgData name="Panzironi, Flavia" userId="2605e054-86b8-47a6-8c99-cd9580752c93" providerId="ADAL" clId="{43DD9DD4-D917-49FE-A582-B396DCDC95F8}" dt="2022-07-08T14:03:55.930" v="1469" actId="165"/>
          <ac:grpSpMkLst>
            <pc:docMk/>
            <pc:sldMk cId="4129212682" sldId="2146846888"/>
            <ac:grpSpMk id="328" creationId="{0FBEF2D8-3FC0-4938-8E0F-9154869FB609}"/>
          </ac:grpSpMkLst>
        </pc:grpChg>
        <pc:grpChg chg="mod">
          <ac:chgData name="Panzironi, Flavia" userId="2605e054-86b8-47a6-8c99-cd9580752c93" providerId="ADAL" clId="{43DD9DD4-D917-49FE-A582-B396DCDC95F8}" dt="2022-07-08T14:26:04.573" v="1518" actId="164"/>
          <ac:grpSpMkLst>
            <pc:docMk/>
            <pc:sldMk cId="4129212682" sldId="2146846888"/>
            <ac:grpSpMk id="333" creationId="{3D633E91-738E-446E-BC13-55167F9A72F7}"/>
          </ac:grpSpMkLst>
        </pc:grpChg>
        <pc:grpChg chg="mod">
          <ac:chgData name="Panzironi, Flavia" userId="2605e054-86b8-47a6-8c99-cd9580752c93" providerId="ADAL" clId="{43DD9DD4-D917-49FE-A582-B396DCDC95F8}" dt="2022-07-08T14:03:55.930" v="1469" actId="165"/>
          <ac:grpSpMkLst>
            <pc:docMk/>
            <pc:sldMk cId="4129212682" sldId="2146846888"/>
            <ac:grpSpMk id="334" creationId="{53F5EA13-F260-42D3-9CF4-72D877328880}"/>
          </ac:grpSpMkLst>
        </pc:grpChg>
        <pc:grpChg chg="mod">
          <ac:chgData name="Panzironi, Flavia" userId="2605e054-86b8-47a6-8c99-cd9580752c93" providerId="ADAL" clId="{43DD9DD4-D917-49FE-A582-B396DCDC95F8}" dt="2022-07-08T14:26:04.573" v="1518" actId="164"/>
          <ac:grpSpMkLst>
            <pc:docMk/>
            <pc:sldMk cId="4129212682" sldId="2146846888"/>
            <ac:grpSpMk id="339" creationId="{E1D82353-BEFE-43B6-AA27-555ECE137ECE}"/>
          </ac:grpSpMkLst>
        </pc:grpChg>
        <pc:grpChg chg="mod">
          <ac:chgData name="Panzironi, Flavia" userId="2605e054-86b8-47a6-8c99-cd9580752c93" providerId="ADAL" clId="{43DD9DD4-D917-49FE-A582-B396DCDC95F8}" dt="2022-07-08T14:03:55.930" v="1469" actId="165"/>
          <ac:grpSpMkLst>
            <pc:docMk/>
            <pc:sldMk cId="4129212682" sldId="2146846888"/>
            <ac:grpSpMk id="340" creationId="{F78DB92F-F7BE-4E55-BD3F-F75164B14351}"/>
          </ac:grpSpMkLst>
        </pc:grpChg>
        <pc:picChg chg="mod topLvl">
          <ac:chgData name="Panzironi, Flavia" userId="2605e054-86b8-47a6-8c99-cd9580752c93" providerId="ADAL" clId="{43DD9DD4-D917-49FE-A582-B396DCDC95F8}" dt="2022-07-08T14:03:55.930" v="1469" actId="165"/>
          <ac:picMkLst>
            <pc:docMk/>
            <pc:sldMk cId="4129212682" sldId="2146846888"/>
            <ac:picMk id="4" creationId="{ADF0EF7C-D90E-98D8-043E-B027B85A0CCC}"/>
          </ac:picMkLst>
        </pc:picChg>
        <pc:picChg chg="add del mod">
          <ac:chgData name="Panzironi, Flavia" userId="2605e054-86b8-47a6-8c99-cd9580752c93" providerId="ADAL" clId="{43DD9DD4-D917-49FE-A582-B396DCDC95F8}" dt="2022-07-08T14:26:04.573" v="1518" actId="164"/>
          <ac:picMkLst>
            <pc:docMk/>
            <pc:sldMk cId="4129212682" sldId="2146846888"/>
            <ac:picMk id="7" creationId="{76DDB23B-EDF6-4E22-A4C1-E0E8B60F2AE4}"/>
          </ac:picMkLst>
        </pc:picChg>
        <pc:picChg chg="mod">
          <ac:chgData name="Panzironi, Flavia" userId="2605e054-86b8-47a6-8c99-cd9580752c93" providerId="ADAL" clId="{43DD9DD4-D917-49FE-A582-B396DCDC95F8}" dt="2022-07-08T14:03:55.930" v="1469" actId="165"/>
          <ac:picMkLst>
            <pc:docMk/>
            <pc:sldMk cId="4129212682" sldId="2146846888"/>
            <ac:picMk id="13" creationId="{1DDB7023-3295-42AC-BF0A-E8CBFB80D1BF}"/>
          </ac:picMkLst>
        </pc:picChg>
        <pc:picChg chg="mod">
          <ac:chgData name="Panzironi, Flavia" userId="2605e054-86b8-47a6-8c99-cd9580752c93" providerId="ADAL" clId="{43DD9DD4-D917-49FE-A582-B396DCDC95F8}" dt="2022-07-08T14:03:55.930" v="1469" actId="165"/>
          <ac:picMkLst>
            <pc:docMk/>
            <pc:sldMk cId="4129212682" sldId="2146846888"/>
            <ac:picMk id="16" creationId="{53B6FFF5-1C5B-41C3-9958-96C7F39A838A}"/>
          </ac:picMkLst>
        </pc:picChg>
        <pc:picChg chg="mod">
          <ac:chgData name="Panzironi, Flavia" userId="2605e054-86b8-47a6-8c99-cd9580752c93" providerId="ADAL" clId="{43DD9DD4-D917-49FE-A582-B396DCDC95F8}" dt="2022-07-08T14:03:55.930" v="1469" actId="165"/>
          <ac:picMkLst>
            <pc:docMk/>
            <pc:sldMk cId="4129212682" sldId="2146846888"/>
            <ac:picMk id="19" creationId="{8B3A5217-FC08-45B6-9178-273EC7EB538C}"/>
          </ac:picMkLst>
        </pc:picChg>
        <pc:picChg chg="mod">
          <ac:chgData name="Panzironi, Flavia" userId="2605e054-86b8-47a6-8c99-cd9580752c93" providerId="ADAL" clId="{43DD9DD4-D917-49FE-A582-B396DCDC95F8}" dt="2022-07-08T14:03:55.930" v="1469" actId="165"/>
          <ac:picMkLst>
            <pc:docMk/>
            <pc:sldMk cId="4129212682" sldId="2146846888"/>
            <ac:picMk id="28" creationId="{32564E0E-46DA-4092-9E74-A91BBC3A1C7F}"/>
          </ac:picMkLst>
        </pc:picChg>
        <pc:picChg chg="mod">
          <ac:chgData name="Panzironi, Flavia" userId="2605e054-86b8-47a6-8c99-cd9580752c93" providerId="ADAL" clId="{43DD9DD4-D917-49FE-A582-B396DCDC95F8}" dt="2022-07-08T14:03:55.930" v="1469" actId="165"/>
          <ac:picMkLst>
            <pc:docMk/>
            <pc:sldMk cId="4129212682" sldId="2146846888"/>
            <ac:picMk id="80" creationId="{0BCE2F20-C4DE-4F8F-9A70-C701952A2190}"/>
          </ac:picMkLst>
        </pc:picChg>
        <pc:picChg chg="mod">
          <ac:chgData name="Panzironi, Flavia" userId="2605e054-86b8-47a6-8c99-cd9580752c93" providerId="ADAL" clId="{43DD9DD4-D917-49FE-A582-B396DCDC95F8}" dt="2022-07-08T14:26:04.573" v="1518" actId="164"/>
          <ac:picMkLst>
            <pc:docMk/>
            <pc:sldMk cId="4129212682" sldId="2146846888"/>
            <ac:picMk id="87" creationId="{F17FAA0F-BAA8-4204-B2FA-2FC452CB0D8A}"/>
          </ac:picMkLst>
        </pc:picChg>
        <pc:picChg chg="mod">
          <ac:chgData name="Panzironi, Flavia" userId="2605e054-86b8-47a6-8c99-cd9580752c93" providerId="ADAL" clId="{43DD9DD4-D917-49FE-A582-B396DCDC95F8}" dt="2022-07-08T14:03:55.930" v="1469" actId="165"/>
          <ac:picMkLst>
            <pc:docMk/>
            <pc:sldMk cId="4129212682" sldId="2146846888"/>
            <ac:picMk id="96" creationId="{3AAFFA86-F9CD-404A-8913-9656F0F2E18F}"/>
          </ac:picMkLst>
        </pc:picChg>
        <pc:picChg chg="mod modCrop">
          <ac:chgData name="Panzironi, Flavia" userId="2605e054-86b8-47a6-8c99-cd9580752c93" providerId="ADAL" clId="{43DD9DD4-D917-49FE-A582-B396DCDC95F8}" dt="2022-07-08T14:26:24.733" v="1519" actId="732"/>
          <ac:picMkLst>
            <pc:docMk/>
            <pc:sldMk cId="4129212682" sldId="2146846888"/>
            <ac:picMk id="98" creationId="{62730D4F-6A15-42F3-8D6B-BBC6F5C04DF0}"/>
          </ac:picMkLst>
        </pc:picChg>
        <pc:picChg chg="mod">
          <ac:chgData name="Panzironi, Flavia" userId="2605e054-86b8-47a6-8c99-cd9580752c93" providerId="ADAL" clId="{43DD9DD4-D917-49FE-A582-B396DCDC95F8}" dt="2022-07-08T14:03:55.930" v="1469" actId="165"/>
          <ac:picMkLst>
            <pc:docMk/>
            <pc:sldMk cId="4129212682" sldId="2146846888"/>
            <ac:picMk id="102" creationId="{27578A3D-570A-79EB-FC63-8EAB504A1766}"/>
          </ac:picMkLst>
        </pc:picChg>
        <pc:picChg chg="mod">
          <ac:chgData name="Panzironi, Flavia" userId="2605e054-86b8-47a6-8c99-cd9580752c93" providerId="ADAL" clId="{43DD9DD4-D917-49FE-A582-B396DCDC95F8}" dt="2022-07-08T14:03:55.930" v="1469" actId="165"/>
          <ac:picMkLst>
            <pc:docMk/>
            <pc:sldMk cId="4129212682" sldId="2146846888"/>
            <ac:picMk id="103" creationId="{59B2D910-5A3F-E859-6D43-6A2710A7E467}"/>
          </ac:picMkLst>
        </pc:picChg>
        <pc:picChg chg="mod">
          <ac:chgData name="Panzironi, Flavia" userId="2605e054-86b8-47a6-8c99-cd9580752c93" providerId="ADAL" clId="{43DD9DD4-D917-49FE-A582-B396DCDC95F8}" dt="2022-07-08T14:03:55.930" v="1469" actId="165"/>
          <ac:picMkLst>
            <pc:docMk/>
            <pc:sldMk cId="4129212682" sldId="2146846888"/>
            <ac:picMk id="104" creationId="{27A52CF2-2B47-26E4-24D0-908C53DFEF21}"/>
          </ac:picMkLst>
        </pc:picChg>
        <pc:picChg chg="mod">
          <ac:chgData name="Panzironi, Flavia" userId="2605e054-86b8-47a6-8c99-cd9580752c93" providerId="ADAL" clId="{43DD9DD4-D917-49FE-A582-B396DCDC95F8}" dt="2022-07-08T14:03:55.930" v="1469" actId="165"/>
          <ac:picMkLst>
            <pc:docMk/>
            <pc:sldMk cId="4129212682" sldId="2146846888"/>
            <ac:picMk id="105" creationId="{4469C6BC-EED5-1F6D-A2C5-A0188B6A2FE5}"/>
          </ac:picMkLst>
        </pc:picChg>
        <pc:picChg chg="mod">
          <ac:chgData name="Panzironi, Flavia" userId="2605e054-86b8-47a6-8c99-cd9580752c93" providerId="ADAL" clId="{43DD9DD4-D917-49FE-A582-B396DCDC95F8}" dt="2022-07-08T14:03:55.930" v="1469" actId="165"/>
          <ac:picMkLst>
            <pc:docMk/>
            <pc:sldMk cId="4129212682" sldId="2146846888"/>
            <ac:picMk id="106" creationId="{2BF0DF00-7EF6-6026-1EAE-8E09935CEF43}"/>
          </ac:picMkLst>
        </pc:picChg>
        <pc:picChg chg="mod">
          <ac:chgData name="Panzironi, Flavia" userId="2605e054-86b8-47a6-8c99-cd9580752c93" providerId="ADAL" clId="{43DD9DD4-D917-49FE-A582-B396DCDC95F8}" dt="2022-07-08T14:03:55.930" v="1469" actId="165"/>
          <ac:picMkLst>
            <pc:docMk/>
            <pc:sldMk cId="4129212682" sldId="2146846888"/>
            <ac:picMk id="129" creationId="{F89D21FF-5852-4063-A53F-BE644CB4BACE}"/>
          </ac:picMkLst>
        </pc:picChg>
        <pc:picChg chg="mod">
          <ac:chgData name="Panzironi, Flavia" userId="2605e054-86b8-47a6-8c99-cd9580752c93" providerId="ADAL" clId="{43DD9DD4-D917-49FE-A582-B396DCDC95F8}" dt="2022-07-08T14:03:55.930" v="1469" actId="165"/>
          <ac:picMkLst>
            <pc:docMk/>
            <pc:sldMk cId="4129212682" sldId="2146846888"/>
            <ac:picMk id="140" creationId="{124322FA-DD0B-4D91-8682-E9116B0882F0}"/>
          </ac:picMkLst>
        </pc:picChg>
        <pc:picChg chg="mod">
          <ac:chgData name="Panzironi, Flavia" userId="2605e054-86b8-47a6-8c99-cd9580752c93" providerId="ADAL" clId="{43DD9DD4-D917-49FE-A582-B396DCDC95F8}" dt="2022-07-08T14:03:55.930" v="1469" actId="165"/>
          <ac:picMkLst>
            <pc:docMk/>
            <pc:sldMk cId="4129212682" sldId="2146846888"/>
            <ac:picMk id="141" creationId="{F44D8992-AEDD-42BC-BAC8-2320BE24B860}"/>
          </ac:picMkLst>
        </pc:picChg>
        <pc:picChg chg="mod">
          <ac:chgData name="Panzironi, Flavia" userId="2605e054-86b8-47a6-8c99-cd9580752c93" providerId="ADAL" clId="{43DD9DD4-D917-49FE-A582-B396DCDC95F8}" dt="2022-07-08T14:03:55.930" v="1469" actId="165"/>
          <ac:picMkLst>
            <pc:docMk/>
            <pc:sldMk cId="4129212682" sldId="2146846888"/>
            <ac:picMk id="142" creationId="{3AD0DDE2-CDC5-4D70-85CB-E1B4790DDE40}"/>
          </ac:picMkLst>
        </pc:picChg>
        <pc:picChg chg="mod">
          <ac:chgData name="Panzironi, Flavia" userId="2605e054-86b8-47a6-8c99-cd9580752c93" providerId="ADAL" clId="{43DD9DD4-D917-49FE-A582-B396DCDC95F8}" dt="2022-07-08T14:03:55.930" v="1469" actId="165"/>
          <ac:picMkLst>
            <pc:docMk/>
            <pc:sldMk cId="4129212682" sldId="2146846888"/>
            <ac:picMk id="146" creationId="{2668A769-E35C-4827-8F68-AF3E7D3838CE}"/>
          </ac:picMkLst>
        </pc:picChg>
        <pc:picChg chg="add mod">
          <ac:chgData name="Panzironi, Flavia" userId="2605e054-86b8-47a6-8c99-cd9580752c93" providerId="ADAL" clId="{43DD9DD4-D917-49FE-A582-B396DCDC95F8}" dt="2022-07-08T14:26:04.573" v="1518" actId="164"/>
          <ac:picMkLst>
            <pc:docMk/>
            <pc:sldMk cId="4129212682" sldId="2146846888"/>
            <ac:picMk id="173" creationId="{0C80B421-B2F6-4A09-A7F1-0D9386C7E03D}"/>
          </ac:picMkLst>
        </pc:picChg>
        <pc:picChg chg="add mod">
          <ac:chgData name="Panzironi, Flavia" userId="2605e054-86b8-47a6-8c99-cd9580752c93" providerId="ADAL" clId="{43DD9DD4-D917-49FE-A582-B396DCDC95F8}" dt="2022-07-08T14:26:04.573" v="1518" actId="164"/>
          <ac:picMkLst>
            <pc:docMk/>
            <pc:sldMk cId="4129212682" sldId="2146846888"/>
            <ac:picMk id="174" creationId="{AA7A0812-879F-4B4C-8F0A-24B6E6818B91}"/>
          </ac:picMkLst>
        </pc:picChg>
        <pc:picChg chg="add mod">
          <ac:chgData name="Panzironi, Flavia" userId="2605e054-86b8-47a6-8c99-cd9580752c93" providerId="ADAL" clId="{43DD9DD4-D917-49FE-A582-B396DCDC95F8}" dt="2022-07-08T14:26:04.573" v="1518" actId="164"/>
          <ac:picMkLst>
            <pc:docMk/>
            <pc:sldMk cId="4129212682" sldId="2146846888"/>
            <ac:picMk id="175" creationId="{D4CCEABB-3388-4061-8C35-B8DB981D61D3}"/>
          </ac:picMkLst>
        </pc:picChg>
        <pc:picChg chg="mod">
          <ac:chgData name="Panzironi, Flavia" userId="2605e054-86b8-47a6-8c99-cd9580752c93" providerId="ADAL" clId="{43DD9DD4-D917-49FE-A582-B396DCDC95F8}" dt="2022-07-08T14:03:55.930" v="1469" actId="165"/>
          <ac:picMkLst>
            <pc:docMk/>
            <pc:sldMk cId="4129212682" sldId="2146846888"/>
            <ac:picMk id="235" creationId="{DCB378CC-5EBE-4902-B18A-6B49051990A5}"/>
          </ac:picMkLst>
        </pc:picChg>
        <pc:picChg chg="mod">
          <ac:chgData name="Panzironi, Flavia" userId="2605e054-86b8-47a6-8c99-cd9580752c93" providerId="ADAL" clId="{43DD9DD4-D917-49FE-A582-B396DCDC95F8}" dt="2022-07-08T14:26:04.573" v="1518" actId="164"/>
          <ac:picMkLst>
            <pc:docMk/>
            <pc:sldMk cId="4129212682" sldId="2146846888"/>
            <ac:picMk id="308" creationId="{E8A04957-C1C7-4712-B845-F02BBB4BAB4B}"/>
          </ac:picMkLst>
        </pc:picChg>
        <pc:picChg chg="mod">
          <ac:chgData name="Panzironi, Flavia" userId="2605e054-86b8-47a6-8c99-cd9580752c93" providerId="ADAL" clId="{43DD9DD4-D917-49FE-A582-B396DCDC95F8}" dt="2022-07-08T14:26:04.573" v="1518" actId="164"/>
          <ac:picMkLst>
            <pc:docMk/>
            <pc:sldMk cId="4129212682" sldId="2146846888"/>
            <ac:picMk id="309" creationId="{C3E801F1-41F4-4D5E-8B44-138460D7B471}"/>
          </ac:picMkLst>
        </pc:picChg>
        <pc:picChg chg="mod">
          <ac:chgData name="Panzironi, Flavia" userId="2605e054-86b8-47a6-8c99-cd9580752c93" providerId="ADAL" clId="{43DD9DD4-D917-49FE-A582-B396DCDC95F8}" dt="2022-07-08T14:26:04.573" v="1518" actId="164"/>
          <ac:picMkLst>
            <pc:docMk/>
            <pc:sldMk cId="4129212682" sldId="2146846888"/>
            <ac:picMk id="310" creationId="{E909EE27-47FD-4179-8426-70F87709FCD8}"/>
          </ac:picMkLst>
        </pc:picChg>
        <pc:picChg chg="mod">
          <ac:chgData name="Panzironi, Flavia" userId="2605e054-86b8-47a6-8c99-cd9580752c93" providerId="ADAL" clId="{43DD9DD4-D917-49FE-A582-B396DCDC95F8}" dt="2022-07-08T14:26:04.573" v="1518" actId="164"/>
          <ac:picMkLst>
            <pc:docMk/>
            <pc:sldMk cId="4129212682" sldId="2146846888"/>
            <ac:picMk id="311" creationId="{43CBA939-A4B7-41B2-82E9-C8DC7F187764}"/>
          </ac:picMkLst>
        </pc:picChg>
        <pc:picChg chg="mod">
          <ac:chgData name="Panzironi, Flavia" userId="2605e054-86b8-47a6-8c99-cd9580752c93" providerId="ADAL" clId="{43DD9DD4-D917-49FE-A582-B396DCDC95F8}" dt="2022-07-08T14:26:04.573" v="1518" actId="164"/>
          <ac:picMkLst>
            <pc:docMk/>
            <pc:sldMk cId="4129212682" sldId="2146846888"/>
            <ac:picMk id="312" creationId="{AD0245F1-1635-4D4D-9CCA-FE913DEA5BBA}"/>
          </ac:picMkLst>
        </pc:picChg>
        <pc:picChg chg="mod">
          <ac:chgData name="Panzironi, Flavia" userId="2605e054-86b8-47a6-8c99-cd9580752c93" providerId="ADAL" clId="{43DD9DD4-D917-49FE-A582-B396DCDC95F8}" dt="2022-07-08T14:26:04.573" v="1518" actId="164"/>
          <ac:picMkLst>
            <pc:docMk/>
            <pc:sldMk cId="4129212682" sldId="2146846888"/>
            <ac:picMk id="313" creationId="{339B2F83-8206-4FAB-B3D0-B256982638E1}"/>
          </ac:picMkLst>
        </pc:picChg>
        <pc:picChg chg="mod modCrop">
          <ac:chgData name="Panzironi, Flavia" userId="2605e054-86b8-47a6-8c99-cd9580752c93" providerId="ADAL" clId="{43DD9DD4-D917-49FE-A582-B396DCDC95F8}" dt="2022-07-08T14:26:04.573" v="1518" actId="164"/>
          <ac:picMkLst>
            <pc:docMk/>
            <pc:sldMk cId="4129212682" sldId="2146846888"/>
            <ac:picMk id="314" creationId="{7ED061FA-F632-4E84-BAC7-524CD4960CC2}"/>
          </ac:picMkLst>
        </pc:picChg>
        <pc:picChg chg="del mod">
          <ac:chgData name="Panzironi, Flavia" userId="2605e054-86b8-47a6-8c99-cd9580752c93" providerId="ADAL" clId="{43DD9DD4-D917-49FE-A582-B396DCDC95F8}" dt="2022-07-08T14:04:50.563" v="1482" actId="478"/>
          <ac:picMkLst>
            <pc:docMk/>
            <pc:sldMk cId="4129212682" sldId="2146846888"/>
            <ac:picMk id="316" creationId="{1C0378BC-21A3-4470-8A3B-8800E7315FD4}"/>
          </ac:picMkLst>
        </pc:picChg>
        <pc:picChg chg="del">
          <ac:chgData name="Panzironi, Flavia" userId="2605e054-86b8-47a6-8c99-cd9580752c93" providerId="ADAL" clId="{43DD9DD4-D917-49FE-A582-B396DCDC95F8}" dt="2022-07-08T14:03:47.049" v="1468" actId="478"/>
          <ac:picMkLst>
            <pc:docMk/>
            <pc:sldMk cId="4129212682" sldId="2146846888"/>
            <ac:picMk id="317" creationId="{FD267BA9-DBA3-4259-8D1C-121354B46CAD}"/>
          </ac:picMkLst>
        </pc:picChg>
        <pc:picChg chg="del mod">
          <ac:chgData name="Panzironi, Flavia" userId="2605e054-86b8-47a6-8c99-cd9580752c93" providerId="ADAL" clId="{43DD9DD4-D917-49FE-A582-B396DCDC95F8}" dt="2022-07-08T14:04:54.937" v="1483" actId="478"/>
          <ac:picMkLst>
            <pc:docMk/>
            <pc:sldMk cId="4129212682" sldId="2146846888"/>
            <ac:picMk id="318" creationId="{E3ACD6DA-BE30-42F9-B8F4-1B46867C1C8D}"/>
          </ac:picMkLst>
        </pc:picChg>
        <pc:picChg chg="del mod">
          <ac:chgData name="Panzironi, Flavia" userId="2605e054-86b8-47a6-8c99-cd9580752c93" providerId="ADAL" clId="{43DD9DD4-D917-49FE-A582-B396DCDC95F8}" dt="2022-07-08T14:05:00.306" v="1484" actId="478"/>
          <ac:picMkLst>
            <pc:docMk/>
            <pc:sldMk cId="4129212682" sldId="2146846888"/>
            <ac:picMk id="320" creationId="{ED6FF8CC-7B95-4826-B30B-878994ACAC44}"/>
          </ac:picMkLst>
        </pc:picChg>
        <pc:picChg chg="del mod">
          <ac:chgData name="Panzironi, Flavia" userId="2605e054-86b8-47a6-8c99-cd9580752c93" providerId="ADAL" clId="{43DD9DD4-D917-49FE-A582-B396DCDC95F8}" dt="2022-07-08T14:05:00.306" v="1484" actId="478"/>
          <ac:picMkLst>
            <pc:docMk/>
            <pc:sldMk cId="4129212682" sldId="2146846888"/>
            <ac:picMk id="321" creationId="{1C08E5E7-BFE9-4E3E-B188-2176E9DE3459}"/>
          </ac:picMkLst>
        </pc:picChg>
        <pc:picChg chg="del mod">
          <ac:chgData name="Panzironi, Flavia" userId="2605e054-86b8-47a6-8c99-cd9580752c93" providerId="ADAL" clId="{43DD9DD4-D917-49FE-A582-B396DCDC95F8}" dt="2022-07-08T14:05:00.306" v="1484" actId="478"/>
          <ac:picMkLst>
            <pc:docMk/>
            <pc:sldMk cId="4129212682" sldId="2146846888"/>
            <ac:picMk id="322" creationId="{1821D1EC-6693-47A0-A06D-732E33141C81}"/>
          </ac:picMkLst>
        </pc:picChg>
        <pc:picChg chg="del mod">
          <ac:chgData name="Panzironi, Flavia" userId="2605e054-86b8-47a6-8c99-cd9580752c93" providerId="ADAL" clId="{43DD9DD4-D917-49FE-A582-B396DCDC95F8}" dt="2022-07-08T14:04:15.982" v="1476" actId="478"/>
          <ac:picMkLst>
            <pc:docMk/>
            <pc:sldMk cId="4129212682" sldId="2146846888"/>
            <ac:picMk id="324" creationId="{D6BCD863-9474-4720-8FD2-AB1C7E32F892}"/>
          </ac:picMkLst>
        </pc:picChg>
        <pc:picChg chg="del mod">
          <ac:chgData name="Panzironi, Flavia" userId="2605e054-86b8-47a6-8c99-cd9580752c93" providerId="ADAL" clId="{43DD9DD4-D917-49FE-A582-B396DCDC95F8}" dt="2022-07-08T14:04:11.246" v="1475" actId="478"/>
          <ac:picMkLst>
            <pc:docMk/>
            <pc:sldMk cId="4129212682" sldId="2146846888"/>
            <ac:picMk id="325" creationId="{70988E2D-386A-460C-AEFB-30B13C1D3CE8}"/>
          </ac:picMkLst>
        </pc:picChg>
        <pc:picChg chg="del mod">
          <ac:chgData name="Panzironi, Flavia" userId="2605e054-86b8-47a6-8c99-cd9580752c93" providerId="ADAL" clId="{43DD9DD4-D917-49FE-A582-B396DCDC95F8}" dt="2022-07-08T14:04:09.192" v="1474" actId="478"/>
          <ac:picMkLst>
            <pc:docMk/>
            <pc:sldMk cId="4129212682" sldId="2146846888"/>
            <ac:picMk id="326" creationId="{994D0C0A-AB29-478E-A0EE-2C99DE9C05DE}"/>
          </ac:picMkLst>
        </pc:picChg>
        <pc:picChg chg="mod">
          <ac:chgData name="Panzironi, Flavia" userId="2605e054-86b8-47a6-8c99-cd9580752c93" providerId="ADAL" clId="{43DD9DD4-D917-49FE-A582-B396DCDC95F8}" dt="2022-07-08T14:03:55.930" v="1469" actId="165"/>
          <ac:picMkLst>
            <pc:docMk/>
            <pc:sldMk cId="4129212682" sldId="2146846888"/>
            <ac:picMk id="329" creationId="{5F6111F7-7AB9-48AB-90F4-9E1F18736744}"/>
          </ac:picMkLst>
        </pc:picChg>
        <pc:picChg chg="del mod">
          <ac:chgData name="Panzironi, Flavia" userId="2605e054-86b8-47a6-8c99-cd9580752c93" providerId="ADAL" clId="{43DD9DD4-D917-49FE-A582-B396DCDC95F8}" dt="2022-07-08T14:05:03.746" v="1485" actId="478"/>
          <ac:picMkLst>
            <pc:docMk/>
            <pc:sldMk cId="4129212682" sldId="2146846888"/>
            <ac:picMk id="330" creationId="{7F9D5392-3B82-4A9D-B960-AC24B3446C23}"/>
          </ac:picMkLst>
        </pc:picChg>
        <pc:picChg chg="mod">
          <ac:chgData name="Panzironi, Flavia" userId="2605e054-86b8-47a6-8c99-cd9580752c93" providerId="ADAL" clId="{43DD9DD4-D917-49FE-A582-B396DCDC95F8}" dt="2022-07-08T14:03:55.930" v="1469" actId="165"/>
          <ac:picMkLst>
            <pc:docMk/>
            <pc:sldMk cId="4129212682" sldId="2146846888"/>
            <ac:picMk id="331" creationId="{89D2F240-B22C-4390-88A2-68E70AECA7BA}"/>
          </ac:picMkLst>
        </pc:picChg>
        <pc:picChg chg="mod">
          <ac:chgData name="Panzironi, Flavia" userId="2605e054-86b8-47a6-8c99-cd9580752c93" providerId="ADAL" clId="{43DD9DD4-D917-49FE-A582-B396DCDC95F8}" dt="2022-07-08T14:03:55.930" v="1469" actId="165"/>
          <ac:picMkLst>
            <pc:docMk/>
            <pc:sldMk cId="4129212682" sldId="2146846888"/>
            <ac:picMk id="332" creationId="{870DB941-D9AE-4192-8EE8-F0927102C268}"/>
          </ac:picMkLst>
        </pc:picChg>
        <pc:picChg chg="mod">
          <ac:chgData name="Panzironi, Flavia" userId="2605e054-86b8-47a6-8c99-cd9580752c93" providerId="ADAL" clId="{43DD9DD4-D917-49FE-A582-B396DCDC95F8}" dt="2022-07-08T14:03:55.930" v="1469" actId="165"/>
          <ac:picMkLst>
            <pc:docMk/>
            <pc:sldMk cId="4129212682" sldId="2146846888"/>
            <ac:picMk id="335" creationId="{E4F980E2-20D8-4C86-9741-177DCBD67CA6}"/>
          </ac:picMkLst>
        </pc:picChg>
        <pc:picChg chg="mod">
          <ac:chgData name="Panzironi, Flavia" userId="2605e054-86b8-47a6-8c99-cd9580752c93" providerId="ADAL" clId="{43DD9DD4-D917-49FE-A582-B396DCDC95F8}" dt="2022-07-08T14:03:55.930" v="1469" actId="165"/>
          <ac:picMkLst>
            <pc:docMk/>
            <pc:sldMk cId="4129212682" sldId="2146846888"/>
            <ac:picMk id="336" creationId="{2BBD0EB8-B0C8-400B-B23D-A6110893E86F}"/>
          </ac:picMkLst>
        </pc:picChg>
        <pc:picChg chg="mod">
          <ac:chgData name="Panzironi, Flavia" userId="2605e054-86b8-47a6-8c99-cd9580752c93" providerId="ADAL" clId="{43DD9DD4-D917-49FE-A582-B396DCDC95F8}" dt="2022-07-08T14:03:55.930" v="1469" actId="165"/>
          <ac:picMkLst>
            <pc:docMk/>
            <pc:sldMk cId="4129212682" sldId="2146846888"/>
            <ac:picMk id="337" creationId="{C62B4D4E-E1E7-42E4-9FAF-70BAD1660A99}"/>
          </ac:picMkLst>
        </pc:picChg>
        <pc:picChg chg="mod">
          <ac:chgData name="Panzironi, Flavia" userId="2605e054-86b8-47a6-8c99-cd9580752c93" providerId="ADAL" clId="{43DD9DD4-D917-49FE-A582-B396DCDC95F8}" dt="2022-07-08T14:03:55.930" v="1469" actId="165"/>
          <ac:picMkLst>
            <pc:docMk/>
            <pc:sldMk cId="4129212682" sldId="2146846888"/>
            <ac:picMk id="338" creationId="{5E23B9BE-7DF5-407A-96B4-73872BC01DCC}"/>
          </ac:picMkLst>
        </pc:picChg>
        <pc:picChg chg="mod">
          <ac:chgData name="Panzironi, Flavia" userId="2605e054-86b8-47a6-8c99-cd9580752c93" providerId="ADAL" clId="{43DD9DD4-D917-49FE-A582-B396DCDC95F8}" dt="2022-07-08T14:03:55.930" v="1469" actId="165"/>
          <ac:picMkLst>
            <pc:docMk/>
            <pc:sldMk cId="4129212682" sldId="2146846888"/>
            <ac:picMk id="341" creationId="{ED09F560-AA8C-4712-8ABE-FC2A9899974B}"/>
          </ac:picMkLst>
        </pc:picChg>
        <pc:picChg chg="add del mod">
          <ac:chgData name="Panzironi, Flavia" userId="2605e054-86b8-47a6-8c99-cd9580752c93" providerId="ADAL" clId="{43DD9DD4-D917-49FE-A582-B396DCDC95F8}" dt="2022-07-08T14:04:04.314" v="1473" actId="478"/>
          <ac:picMkLst>
            <pc:docMk/>
            <pc:sldMk cId="4129212682" sldId="2146846888"/>
            <ac:picMk id="342" creationId="{8CFB84F6-7D2E-4B49-8307-DEC0F86D5FD5}"/>
          </ac:picMkLst>
        </pc:picChg>
        <pc:picChg chg="mod">
          <ac:chgData name="Panzironi, Flavia" userId="2605e054-86b8-47a6-8c99-cd9580752c93" providerId="ADAL" clId="{43DD9DD4-D917-49FE-A582-B396DCDC95F8}" dt="2022-07-08T14:03:55.930" v="1469" actId="165"/>
          <ac:picMkLst>
            <pc:docMk/>
            <pc:sldMk cId="4129212682" sldId="2146846888"/>
            <ac:picMk id="343" creationId="{121CFD69-04E9-4EFD-BF80-B1F4F16275F8}"/>
          </ac:picMkLst>
        </pc:picChg>
        <pc:picChg chg="mod">
          <ac:chgData name="Panzironi, Flavia" userId="2605e054-86b8-47a6-8c99-cd9580752c93" providerId="ADAL" clId="{43DD9DD4-D917-49FE-A582-B396DCDC95F8}" dt="2022-07-08T14:03:55.930" v="1469" actId="165"/>
          <ac:picMkLst>
            <pc:docMk/>
            <pc:sldMk cId="4129212682" sldId="2146846888"/>
            <ac:picMk id="344" creationId="{2084B6AB-180B-4B4F-BDCF-C873A018D117}"/>
          </ac:picMkLst>
        </pc:picChg>
        <pc:picChg chg="add del mod">
          <ac:chgData name="Panzironi, Flavia" userId="2605e054-86b8-47a6-8c99-cd9580752c93" providerId="ADAL" clId="{43DD9DD4-D917-49FE-A582-B396DCDC95F8}" dt="2022-07-08T14:26:04.573" v="1518" actId="164"/>
          <ac:picMkLst>
            <pc:docMk/>
            <pc:sldMk cId="4129212682" sldId="2146846888"/>
            <ac:picMk id="346" creationId="{D0A07919-9481-485E-B54D-58D81C06DE46}"/>
          </ac:picMkLst>
        </pc:picChg>
        <pc:picChg chg="mod">
          <ac:chgData name="Panzironi, Flavia" userId="2605e054-86b8-47a6-8c99-cd9580752c93" providerId="ADAL" clId="{43DD9DD4-D917-49FE-A582-B396DCDC95F8}" dt="2022-07-08T14:26:04.573" v="1518" actId="164"/>
          <ac:picMkLst>
            <pc:docMk/>
            <pc:sldMk cId="4129212682" sldId="2146846888"/>
            <ac:picMk id="347" creationId="{DBDFA4A3-1AD8-45ED-9EE2-2F59A2382332}"/>
          </ac:picMkLst>
        </pc:picChg>
        <pc:picChg chg="del mod">
          <ac:chgData name="Panzironi, Flavia" userId="2605e054-86b8-47a6-8c99-cd9580752c93" providerId="ADAL" clId="{43DD9DD4-D917-49FE-A582-B396DCDC95F8}" dt="2022-07-08T14:05:03.746" v="1485" actId="478"/>
          <ac:picMkLst>
            <pc:docMk/>
            <pc:sldMk cId="4129212682" sldId="2146846888"/>
            <ac:picMk id="348" creationId="{AA833A53-8C7D-42E9-A826-EAD56D171CBF}"/>
          </ac:picMkLst>
        </pc:picChg>
        <pc:picChg chg="mod">
          <ac:chgData name="Panzironi, Flavia" userId="2605e054-86b8-47a6-8c99-cd9580752c93" providerId="ADAL" clId="{43DD9DD4-D917-49FE-A582-B396DCDC95F8}" dt="2022-07-08T14:26:04.573" v="1518" actId="164"/>
          <ac:picMkLst>
            <pc:docMk/>
            <pc:sldMk cId="4129212682" sldId="2146846888"/>
            <ac:picMk id="349" creationId="{3B401A3D-45FA-4DAF-B691-18C5532F6E41}"/>
          </ac:picMkLst>
        </pc:picChg>
        <pc:picChg chg="mod">
          <ac:chgData name="Panzironi, Flavia" userId="2605e054-86b8-47a6-8c99-cd9580752c93" providerId="ADAL" clId="{43DD9DD4-D917-49FE-A582-B396DCDC95F8}" dt="2022-07-08T14:03:55.930" v="1469" actId="165"/>
          <ac:picMkLst>
            <pc:docMk/>
            <pc:sldMk cId="4129212682" sldId="2146846888"/>
            <ac:picMk id="351" creationId="{75AED61F-430B-4FC7-AB3E-F9FA7F2AA26A}"/>
          </ac:picMkLst>
        </pc:picChg>
        <pc:cxnChg chg="mod">
          <ac:chgData name="Panzironi, Flavia" userId="2605e054-86b8-47a6-8c99-cd9580752c93" providerId="ADAL" clId="{43DD9DD4-D917-49FE-A582-B396DCDC95F8}" dt="2022-07-08T14:03:55.930" v="1469" actId="165"/>
          <ac:cxnSpMkLst>
            <pc:docMk/>
            <pc:sldMk cId="4129212682" sldId="2146846888"/>
            <ac:cxnSpMk id="238" creationId="{B3532DC4-5C28-401B-8043-11986DA455E1}"/>
          </ac:cxnSpMkLst>
        </pc:cxnChg>
      </pc:sldChg>
      <pc:sldChg chg="addSp modSp mod">
        <pc:chgData name="Panzironi, Flavia" userId="2605e054-86b8-47a6-8c99-cd9580752c93" providerId="ADAL" clId="{43DD9DD4-D917-49FE-A582-B396DCDC95F8}" dt="2022-06-23T12:58:33.696" v="308" actId="1037"/>
        <pc:sldMkLst>
          <pc:docMk/>
          <pc:sldMk cId="3894089956" sldId="2146846916"/>
        </pc:sldMkLst>
        <pc:picChg chg="add mod">
          <ac:chgData name="Panzironi, Flavia" userId="2605e054-86b8-47a6-8c99-cd9580752c93" providerId="ADAL" clId="{43DD9DD4-D917-49FE-A582-B396DCDC95F8}" dt="2022-06-23T12:58:33.696" v="308" actId="1037"/>
          <ac:picMkLst>
            <pc:docMk/>
            <pc:sldMk cId="3894089956" sldId="2146846916"/>
            <ac:picMk id="60" creationId="{18767829-CC98-44A1-AA95-D835E9FADD78}"/>
          </ac:picMkLst>
        </pc:picChg>
      </pc:sldChg>
      <pc:sldChg chg="addSp delSp modSp mod">
        <pc:chgData name="Panzironi, Flavia" userId="2605e054-86b8-47a6-8c99-cd9580752c93" providerId="ADAL" clId="{43DD9DD4-D917-49FE-A582-B396DCDC95F8}" dt="2022-07-07T15:26:49.493" v="1036"/>
        <pc:sldMkLst>
          <pc:docMk/>
          <pc:sldMk cId="845088224" sldId="2146846917"/>
        </pc:sldMkLst>
        <pc:spChg chg="del">
          <ac:chgData name="Panzironi, Flavia" userId="2605e054-86b8-47a6-8c99-cd9580752c93" providerId="ADAL" clId="{43DD9DD4-D917-49FE-A582-B396DCDC95F8}" dt="2022-06-23T15:01:32.730" v="319" actId="478"/>
          <ac:spMkLst>
            <pc:docMk/>
            <pc:sldMk cId="845088224" sldId="2146846917"/>
            <ac:spMk id="8" creationId="{A92622B5-DF3A-4087-2912-630777C52592}"/>
          </ac:spMkLst>
        </pc:spChg>
        <pc:spChg chg="add mod">
          <ac:chgData name="Panzironi, Flavia" userId="2605e054-86b8-47a6-8c99-cd9580752c93" providerId="ADAL" clId="{43DD9DD4-D917-49FE-A582-B396DCDC95F8}" dt="2022-07-07T15:26:49.493" v="1036"/>
          <ac:spMkLst>
            <pc:docMk/>
            <pc:sldMk cId="845088224" sldId="2146846917"/>
            <ac:spMk id="50" creationId="{AAA71E9E-D6D4-4CFF-8D8B-5E0FEE937F8A}"/>
          </ac:spMkLst>
        </pc:spChg>
        <pc:grpChg chg="add del">
          <ac:chgData name="Panzironi, Flavia" userId="2605e054-86b8-47a6-8c99-cd9580752c93" providerId="ADAL" clId="{43DD9DD4-D917-49FE-A582-B396DCDC95F8}" dt="2022-06-23T12:58:58.136" v="310" actId="478"/>
          <ac:grpSpMkLst>
            <pc:docMk/>
            <pc:sldMk cId="845088224" sldId="2146846917"/>
            <ac:grpSpMk id="7" creationId="{0C223B28-2CEC-499A-9455-B863B153429D}"/>
          </ac:grpSpMkLst>
        </pc:grpChg>
        <pc:picChg chg="mod">
          <ac:chgData name="Panzironi, Flavia" userId="2605e054-86b8-47a6-8c99-cd9580752c93" providerId="ADAL" clId="{43DD9DD4-D917-49FE-A582-B396DCDC95F8}" dt="2022-06-23T15:53:36.903" v="392" actId="1038"/>
          <ac:picMkLst>
            <pc:docMk/>
            <pc:sldMk cId="845088224" sldId="2146846917"/>
            <ac:picMk id="51" creationId="{5A521BDE-04AD-404F-B084-B89F884960EA}"/>
          </ac:picMkLst>
        </pc:picChg>
      </pc:sldChg>
      <pc:sldChg chg="del">
        <pc:chgData name="Panzironi, Flavia" userId="2605e054-86b8-47a6-8c99-cd9580752c93" providerId="ADAL" clId="{43DD9DD4-D917-49FE-A582-B396DCDC95F8}" dt="2022-06-22T16:13:35.107" v="32" actId="2696"/>
        <pc:sldMkLst>
          <pc:docMk/>
          <pc:sldMk cId="2949127033" sldId="2146846919"/>
        </pc:sldMkLst>
      </pc:sldChg>
      <pc:sldChg chg="del">
        <pc:chgData name="Panzironi, Flavia" userId="2605e054-86b8-47a6-8c99-cd9580752c93" providerId="ADAL" clId="{43DD9DD4-D917-49FE-A582-B396DCDC95F8}" dt="2022-06-22T16:13:35.107" v="32" actId="2696"/>
        <pc:sldMkLst>
          <pc:docMk/>
          <pc:sldMk cId="604144283" sldId="2146846924"/>
        </pc:sldMkLst>
      </pc:sldChg>
      <pc:sldChg chg="del">
        <pc:chgData name="Panzironi, Flavia" userId="2605e054-86b8-47a6-8c99-cd9580752c93" providerId="ADAL" clId="{43DD9DD4-D917-49FE-A582-B396DCDC95F8}" dt="2022-06-22T16:13:35.107" v="32" actId="2696"/>
        <pc:sldMkLst>
          <pc:docMk/>
          <pc:sldMk cId="2844508873" sldId="2146846935"/>
        </pc:sldMkLst>
      </pc:sldChg>
      <pc:sldChg chg="addSp delSp modSp mod">
        <pc:chgData name="Panzironi, Flavia" userId="2605e054-86b8-47a6-8c99-cd9580752c93" providerId="ADAL" clId="{43DD9DD4-D917-49FE-A582-B396DCDC95F8}" dt="2022-07-07T15:26:21.744" v="1035" actId="1076"/>
        <pc:sldMkLst>
          <pc:docMk/>
          <pc:sldMk cId="2144613592" sldId="2146846960"/>
        </pc:sldMkLst>
        <pc:spChg chg="del">
          <ac:chgData name="Panzironi, Flavia" userId="2605e054-86b8-47a6-8c99-cd9580752c93" providerId="ADAL" clId="{43DD9DD4-D917-49FE-A582-B396DCDC95F8}" dt="2022-06-30T10:02:20.272" v="908" actId="478"/>
          <ac:spMkLst>
            <pc:docMk/>
            <pc:sldMk cId="2144613592" sldId="2146846960"/>
            <ac:spMk id="11" creationId="{FF333246-7C57-FEC2-1231-C3CCCB266693}"/>
          </ac:spMkLst>
        </pc:spChg>
        <pc:spChg chg="add mod">
          <ac:chgData name="Panzironi, Flavia" userId="2605e054-86b8-47a6-8c99-cd9580752c93" providerId="ADAL" clId="{43DD9DD4-D917-49FE-A582-B396DCDC95F8}" dt="2022-07-07T15:26:21.744" v="1035" actId="1076"/>
          <ac:spMkLst>
            <pc:docMk/>
            <pc:sldMk cId="2144613592" sldId="2146846960"/>
            <ac:spMk id="54" creationId="{6272A87B-BCFB-4918-9CC9-F60C630EBDA9}"/>
          </ac:spMkLst>
        </pc:spChg>
      </pc:sldChg>
      <pc:sldChg chg="del">
        <pc:chgData name="Panzironi, Flavia" userId="2605e054-86b8-47a6-8c99-cd9580752c93" providerId="ADAL" clId="{43DD9DD4-D917-49FE-A582-B396DCDC95F8}" dt="2022-06-22T16:13:35.107" v="32" actId="2696"/>
        <pc:sldMkLst>
          <pc:docMk/>
          <pc:sldMk cId="171070979" sldId="2146846961"/>
        </pc:sldMkLst>
      </pc:sldChg>
      <pc:sldChg chg="modSp mod">
        <pc:chgData name="Panzironi, Flavia" userId="2605e054-86b8-47a6-8c99-cd9580752c93" providerId="ADAL" clId="{43DD9DD4-D917-49FE-A582-B396DCDC95F8}" dt="2022-06-27T16:35:53.788" v="708" actId="1036"/>
        <pc:sldMkLst>
          <pc:docMk/>
          <pc:sldMk cId="570159361" sldId="2146846978"/>
        </pc:sldMkLst>
        <pc:picChg chg="mod">
          <ac:chgData name="Panzironi, Flavia" userId="2605e054-86b8-47a6-8c99-cd9580752c93" providerId="ADAL" clId="{43DD9DD4-D917-49FE-A582-B396DCDC95F8}" dt="2022-06-27T16:35:53.788" v="708" actId="1036"/>
          <ac:picMkLst>
            <pc:docMk/>
            <pc:sldMk cId="570159361" sldId="2146846978"/>
            <ac:picMk id="81" creationId="{A6C43E25-C969-479F-A842-956338C5757D}"/>
          </ac:picMkLst>
        </pc:picChg>
      </pc:sldChg>
      <pc:sldChg chg="modSp mod">
        <pc:chgData name="Panzironi, Flavia" userId="2605e054-86b8-47a6-8c99-cd9580752c93" providerId="ADAL" clId="{43DD9DD4-D917-49FE-A582-B396DCDC95F8}" dt="2022-06-28T15:53:54.500" v="709" actId="208"/>
        <pc:sldMkLst>
          <pc:docMk/>
          <pc:sldMk cId="3258168358" sldId="2146846991"/>
        </pc:sldMkLst>
        <pc:spChg chg="mod">
          <ac:chgData name="Panzironi, Flavia" userId="2605e054-86b8-47a6-8c99-cd9580752c93" providerId="ADAL" clId="{43DD9DD4-D917-49FE-A582-B396DCDC95F8}" dt="2022-06-28T15:53:54.500" v="709" actId="208"/>
          <ac:spMkLst>
            <pc:docMk/>
            <pc:sldMk cId="3258168358" sldId="2146846991"/>
            <ac:spMk id="127" creationId="{FF69AD3F-70AA-480B-A561-63BCA3881A7C}"/>
          </ac:spMkLst>
        </pc:spChg>
      </pc:sldChg>
      <pc:sldChg chg="del">
        <pc:chgData name="Panzironi, Flavia" userId="2605e054-86b8-47a6-8c99-cd9580752c93" providerId="ADAL" clId="{43DD9DD4-D917-49FE-A582-B396DCDC95F8}" dt="2022-06-22T16:13:35.107" v="32" actId="2696"/>
        <pc:sldMkLst>
          <pc:docMk/>
          <pc:sldMk cId="4155370975" sldId="2146846992"/>
        </pc:sldMkLst>
      </pc:sldChg>
      <pc:sldChg chg="addSp delSp modSp mod">
        <pc:chgData name="Panzironi, Flavia" userId="2605e054-86b8-47a6-8c99-cd9580752c93" providerId="ADAL" clId="{43DD9DD4-D917-49FE-A582-B396DCDC95F8}" dt="2022-07-08T08:05:25.453" v="1232"/>
        <pc:sldMkLst>
          <pc:docMk/>
          <pc:sldMk cId="1378298313" sldId="2146847002"/>
        </pc:sldMkLst>
        <pc:spChg chg="add mod">
          <ac:chgData name="Panzironi, Flavia" userId="2605e054-86b8-47a6-8c99-cd9580752c93" providerId="ADAL" clId="{43DD9DD4-D917-49FE-A582-B396DCDC95F8}" dt="2022-07-08T08:05:25.453" v="1232"/>
          <ac:spMkLst>
            <pc:docMk/>
            <pc:sldMk cId="1378298313" sldId="2146847002"/>
            <ac:spMk id="40" creationId="{6C757DF4-908D-480A-A839-693143C7312A}"/>
          </ac:spMkLst>
        </pc:spChg>
        <pc:spChg chg="del">
          <ac:chgData name="Panzironi, Flavia" userId="2605e054-86b8-47a6-8c99-cd9580752c93" providerId="ADAL" clId="{43DD9DD4-D917-49FE-A582-B396DCDC95F8}" dt="2022-06-23T16:13:47.749" v="700" actId="478"/>
          <ac:spMkLst>
            <pc:docMk/>
            <pc:sldMk cId="1378298313" sldId="2146847002"/>
            <ac:spMk id="68" creationId="{DEEB8624-4FEC-4BFA-9DA5-95C7D9372613}"/>
          </ac:spMkLst>
        </pc:spChg>
        <pc:picChg chg="mod">
          <ac:chgData name="Panzironi, Flavia" userId="2605e054-86b8-47a6-8c99-cd9580752c93" providerId="ADAL" clId="{43DD9DD4-D917-49FE-A582-B396DCDC95F8}" dt="2022-06-23T16:13:52.301" v="701" actId="1076"/>
          <ac:picMkLst>
            <pc:docMk/>
            <pc:sldMk cId="1378298313" sldId="2146847002"/>
            <ac:picMk id="62" creationId="{4900F77E-2D79-42DC-AEF3-FF6BB7AFD50B}"/>
          </ac:picMkLst>
        </pc:picChg>
      </pc:sldChg>
      <pc:sldChg chg="addSp modSp">
        <pc:chgData name="Panzironi, Flavia" userId="2605e054-86b8-47a6-8c99-cd9580752c93" providerId="ADAL" clId="{43DD9DD4-D917-49FE-A582-B396DCDC95F8}" dt="2022-07-08T08:09:57.886" v="1415" actId="164"/>
        <pc:sldMkLst>
          <pc:docMk/>
          <pc:sldMk cId="607756687" sldId="2146847014"/>
        </pc:sldMkLst>
        <pc:spChg chg="mod">
          <ac:chgData name="Panzironi, Flavia" userId="2605e054-86b8-47a6-8c99-cd9580752c93" providerId="ADAL" clId="{43DD9DD4-D917-49FE-A582-B396DCDC95F8}" dt="2022-07-08T08:09:57.886" v="1415" actId="164"/>
          <ac:spMkLst>
            <pc:docMk/>
            <pc:sldMk cId="607756687" sldId="2146847014"/>
            <ac:spMk id="33" creationId="{5401C0E5-8AB3-4AE3-B00C-80CF215A6F1E}"/>
          </ac:spMkLst>
        </pc:spChg>
        <pc:grpChg chg="add mod">
          <ac:chgData name="Panzironi, Flavia" userId="2605e054-86b8-47a6-8c99-cd9580752c93" providerId="ADAL" clId="{43DD9DD4-D917-49FE-A582-B396DCDC95F8}" dt="2022-07-08T08:09:57.886" v="1415" actId="164"/>
          <ac:grpSpMkLst>
            <pc:docMk/>
            <pc:sldMk cId="607756687" sldId="2146847014"/>
            <ac:grpSpMk id="2" creationId="{D7072551-BA14-42E2-A796-0CB9020C4CC5}"/>
          </ac:grpSpMkLst>
        </pc:grpChg>
        <pc:picChg chg="mod">
          <ac:chgData name="Panzironi, Flavia" userId="2605e054-86b8-47a6-8c99-cd9580752c93" providerId="ADAL" clId="{43DD9DD4-D917-49FE-A582-B396DCDC95F8}" dt="2022-07-08T08:09:57.886" v="1415" actId="164"/>
          <ac:picMkLst>
            <pc:docMk/>
            <pc:sldMk cId="607756687" sldId="2146847014"/>
            <ac:picMk id="3" creationId="{4D57F015-FBF9-0B29-C112-7653D80C69D7}"/>
          </ac:picMkLst>
        </pc:picChg>
        <pc:picChg chg="mod">
          <ac:chgData name="Panzironi, Flavia" userId="2605e054-86b8-47a6-8c99-cd9580752c93" providerId="ADAL" clId="{43DD9DD4-D917-49FE-A582-B396DCDC95F8}" dt="2022-07-08T08:09:57.886" v="1415" actId="164"/>
          <ac:picMkLst>
            <pc:docMk/>
            <pc:sldMk cId="607756687" sldId="2146847014"/>
            <ac:picMk id="4" creationId="{638E3920-0D74-4F52-9ED3-6049A9730209}"/>
          </ac:picMkLst>
        </pc:picChg>
        <pc:picChg chg="mod">
          <ac:chgData name="Panzironi, Flavia" userId="2605e054-86b8-47a6-8c99-cd9580752c93" providerId="ADAL" clId="{43DD9DD4-D917-49FE-A582-B396DCDC95F8}" dt="2022-07-08T08:09:57.886" v="1415" actId="164"/>
          <ac:picMkLst>
            <pc:docMk/>
            <pc:sldMk cId="607756687" sldId="2146847014"/>
            <ac:picMk id="34" creationId="{5BAE62BD-68E6-4998-BA83-07BBA4FE4F37}"/>
          </ac:picMkLst>
        </pc:picChg>
        <pc:picChg chg="mod">
          <ac:chgData name="Panzironi, Flavia" userId="2605e054-86b8-47a6-8c99-cd9580752c93" providerId="ADAL" clId="{43DD9DD4-D917-49FE-A582-B396DCDC95F8}" dt="2022-07-08T08:09:57.886" v="1415" actId="164"/>
          <ac:picMkLst>
            <pc:docMk/>
            <pc:sldMk cId="607756687" sldId="2146847014"/>
            <ac:picMk id="35" creationId="{C7B8696E-928D-48CF-BAB9-9D4BF42B265A}"/>
          </ac:picMkLst>
        </pc:picChg>
        <pc:picChg chg="mod">
          <ac:chgData name="Panzironi, Flavia" userId="2605e054-86b8-47a6-8c99-cd9580752c93" providerId="ADAL" clId="{43DD9DD4-D917-49FE-A582-B396DCDC95F8}" dt="2022-07-08T08:09:57.886" v="1415" actId="164"/>
          <ac:picMkLst>
            <pc:docMk/>
            <pc:sldMk cId="607756687" sldId="2146847014"/>
            <ac:picMk id="44" creationId="{05EC4B3C-94FF-44C5-94A6-98D3359BAC3A}"/>
          </ac:picMkLst>
        </pc:picChg>
        <pc:picChg chg="mod">
          <ac:chgData name="Panzironi, Flavia" userId="2605e054-86b8-47a6-8c99-cd9580752c93" providerId="ADAL" clId="{43DD9DD4-D917-49FE-A582-B396DCDC95F8}" dt="2022-07-08T08:09:57.886" v="1415" actId="164"/>
          <ac:picMkLst>
            <pc:docMk/>
            <pc:sldMk cId="607756687" sldId="2146847014"/>
            <ac:picMk id="62" creationId="{3B6B9DC3-DCFA-488D-AC2F-94E13BAE42F7}"/>
          </ac:picMkLst>
        </pc:picChg>
        <pc:cxnChg chg="mod">
          <ac:chgData name="Panzironi, Flavia" userId="2605e054-86b8-47a6-8c99-cd9580752c93" providerId="ADAL" clId="{43DD9DD4-D917-49FE-A582-B396DCDC95F8}" dt="2022-07-08T08:09:57.886" v="1415" actId="164"/>
          <ac:cxnSpMkLst>
            <pc:docMk/>
            <pc:sldMk cId="607756687" sldId="2146847014"/>
            <ac:cxnSpMk id="50" creationId="{9BA26511-6584-46F7-8E88-F16BD07CC885}"/>
          </ac:cxnSpMkLst>
        </pc:cxnChg>
        <pc:cxnChg chg="mod">
          <ac:chgData name="Panzironi, Flavia" userId="2605e054-86b8-47a6-8c99-cd9580752c93" providerId="ADAL" clId="{43DD9DD4-D917-49FE-A582-B396DCDC95F8}" dt="2022-07-08T08:09:57.886" v="1415" actId="164"/>
          <ac:cxnSpMkLst>
            <pc:docMk/>
            <pc:sldMk cId="607756687" sldId="2146847014"/>
            <ac:cxnSpMk id="51" creationId="{F8E8F09C-D401-4603-A54C-FB899ABD7B63}"/>
          </ac:cxnSpMkLst>
        </pc:cxnChg>
        <pc:cxnChg chg="mod">
          <ac:chgData name="Panzironi, Flavia" userId="2605e054-86b8-47a6-8c99-cd9580752c93" providerId="ADAL" clId="{43DD9DD4-D917-49FE-A582-B396DCDC95F8}" dt="2022-07-08T08:09:57.886" v="1415" actId="164"/>
          <ac:cxnSpMkLst>
            <pc:docMk/>
            <pc:sldMk cId="607756687" sldId="2146847014"/>
            <ac:cxnSpMk id="53" creationId="{8C0FA7C1-7403-4BFD-B95B-1CB74BF5279F}"/>
          </ac:cxnSpMkLst>
        </pc:cxnChg>
        <pc:cxnChg chg="mod">
          <ac:chgData name="Panzironi, Flavia" userId="2605e054-86b8-47a6-8c99-cd9580752c93" providerId="ADAL" clId="{43DD9DD4-D917-49FE-A582-B396DCDC95F8}" dt="2022-07-08T08:09:57.886" v="1415" actId="164"/>
          <ac:cxnSpMkLst>
            <pc:docMk/>
            <pc:sldMk cId="607756687" sldId="2146847014"/>
            <ac:cxnSpMk id="56" creationId="{9987B330-81EF-43DE-B4DC-EB5B849A7E2F}"/>
          </ac:cxnSpMkLst>
        </pc:cxnChg>
        <pc:cxnChg chg="mod">
          <ac:chgData name="Panzironi, Flavia" userId="2605e054-86b8-47a6-8c99-cd9580752c93" providerId="ADAL" clId="{43DD9DD4-D917-49FE-A582-B396DCDC95F8}" dt="2022-07-08T08:09:57.886" v="1415" actId="164"/>
          <ac:cxnSpMkLst>
            <pc:docMk/>
            <pc:sldMk cId="607756687" sldId="2146847014"/>
            <ac:cxnSpMk id="57" creationId="{C158D3D5-2AF2-4FE0-9BFF-D17865CD91AF}"/>
          </ac:cxnSpMkLst>
        </pc:cxnChg>
        <pc:cxnChg chg="mod">
          <ac:chgData name="Panzironi, Flavia" userId="2605e054-86b8-47a6-8c99-cd9580752c93" providerId="ADAL" clId="{43DD9DD4-D917-49FE-A582-B396DCDC95F8}" dt="2022-07-08T08:09:57.886" v="1415" actId="164"/>
          <ac:cxnSpMkLst>
            <pc:docMk/>
            <pc:sldMk cId="607756687" sldId="2146847014"/>
            <ac:cxnSpMk id="58" creationId="{342CD08A-4B7E-4806-8922-81690D355FBA}"/>
          </ac:cxnSpMkLst>
        </pc:cxnChg>
        <pc:cxnChg chg="mod">
          <ac:chgData name="Panzironi, Flavia" userId="2605e054-86b8-47a6-8c99-cd9580752c93" providerId="ADAL" clId="{43DD9DD4-D917-49FE-A582-B396DCDC95F8}" dt="2022-07-08T08:09:57.886" v="1415" actId="164"/>
          <ac:cxnSpMkLst>
            <pc:docMk/>
            <pc:sldMk cId="607756687" sldId="2146847014"/>
            <ac:cxnSpMk id="59" creationId="{680A3C5E-1ABA-4C99-93B9-FEBDD1F95CF6}"/>
          </ac:cxnSpMkLst>
        </pc:cxnChg>
        <pc:cxnChg chg="mod">
          <ac:chgData name="Panzironi, Flavia" userId="2605e054-86b8-47a6-8c99-cd9580752c93" providerId="ADAL" clId="{43DD9DD4-D917-49FE-A582-B396DCDC95F8}" dt="2022-07-08T08:09:57.886" v="1415" actId="164"/>
          <ac:cxnSpMkLst>
            <pc:docMk/>
            <pc:sldMk cId="607756687" sldId="2146847014"/>
            <ac:cxnSpMk id="60" creationId="{245D2D02-5C6B-4BD8-A10F-2FCDA47453B5}"/>
          </ac:cxnSpMkLst>
        </pc:cxnChg>
        <pc:cxnChg chg="mod">
          <ac:chgData name="Panzironi, Flavia" userId="2605e054-86b8-47a6-8c99-cd9580752c93" providerId="ADAL" clId="{43DD9DD4-D917-49FE-A582-B396DCDC95F8}" dt="2022-07-08T08:09:57.886" v="1415" actId="164"/>
          <ac:cxnSpMkLst>
            <pc:docMk/>
            <pc:sldMk cId="607756687" sldId="2146847014"/>
            <ac:cxnSpMk id="61" creationId="{3FF38A87-E673-421A-8BCF-9D1EE2DF2585}"/>
          </ac:cxnSpMkLst>
        </pc:cxnChg>
        <pc:cxnChg chg="mod">
          <ac:chgData name="Panzironi, Flavia" userId="2605e054-86b8-47a6-8c99-cd9580752c93" providerId="ADAL" clId="{43DD9DD4-D917-49FE-A582-B396DCDC95F8}" dt="2022-07-08T08:09:57.886" v="1415" actId="164"/>
          <ac:cxnSpMkLst>
            <pc:docMk/>
            <pc:sldMk cId="607756687" sldId="2146847014"/>
            <ac:cxnSpMk id="63" creationId="{77C0F742-70DE-402E-9768-8ABFF59E6329}"/>
          </ac:cxnSpMkLst>
        </pc:cxnChg>
        <pc:cxnChg chg="mod">
          <ac:chgData name="Panzironi, Flavia" userId="2605e054-86b8-47a6-8c99-cd9580752c93" providerId="ADAL" clId="{43DD9DD4-D917-49FE-A582-B396DCDC95F8}" dt="2022-07-08T08:09:57.886" v="1415" actId="164"/>
          <ac:cxnSpMkLst>
            <pc:docMk/>
            <pc:sldMk cId="607756687" sldId="2146847014"/>
            <ac:cxnSpMk id="64" creationId="{3B52917D-8C60-49B6-B485-5ECFA1AF2935}"/>
          </ac:cxnSpMkLst>
        </pc:cxnChg>
        <pc:cxnChg chg="mod">
          <ac:chgData name="Panzironi, Flavia" userId="2605e054-86b8-47a6-8c99-cd9580752c93" providerId="ADAL" clId="{43DD9DD4-D917-49FE-A582-B396DCDC95F8}" dt="2022-07-08T08:09:57.886" v="1415" actId="164"/>
          <ac:cxnSpMkLst>
            <pc:docMk/>
            <pc:sldMk cId="607756687" sldId="2146847014"/>
            <ac:cxnSpMk id="66" creationId="{6B8F5593-4154-4131-86AE-1BE280B3EDA8}"/>
          </ac:cxnSpMkLst>
        </pc:cxnChg>
        <pc:cxnChg chg="mod">
          <ac:chgData name="Panzironi, Flavia" userId="2605e054-86b8-47a6-8c99-cd9580752c93" providerId="ADAL" clId="{43DD9DD4-D917-49FE-A582-B396DCDC95F8}" dt="2022-07-08T08:09:57.886" v="1415" actId="164"/>
          <ac:cxnSpMkLst>
            <pc:docMk/>
            <pc:sldMk cId="607756687" sldId="2146847014"/>
            <ac:cxnSpMk id="67" creationId="{096D69BA-C52B-4009-8249-84794E2726DA}"/>
          </ac:cxnSpMkLst>
        </pc:cxnChg>
      </pc:sldChg>
      <pc:sldChg chg="addSp delSp modSp mod">
        <pc:chgData name="Panzironi, Flavia" userId="2605e054-86b8-47a6-8c99-cd9580752c93" providerId="ADAL" clId="{43DD9DD4-D917-49FE-A582-B396DCDC95F8}" dt="2022-06-24T07:50:20.324" v="702" actId="478"/>
        <pc:sldMkLst>
          <pc:docMk/>
          <pc:sldMk cId="3166847404" sldId="2146847028"/>
        </pc:sldMkLst>
        <pc:spChg chg="add del mod">
          <ac:chgData name="Panzironi, Flavia" userId="2605e054-86b8-47a6-8c99-cd9580752c93" providerId="ADAL" clId="{43DD9DD4-D917-49FE-A582-B396DCDC95F8}" dt="2022-06-23T15:53:15.830" v="384" actId="478"/>
          <ac:spMkLst>
            <pc:docMk/>
            <pc:sldMk cId="3166847404" sldId="2146847028"/>
            <ac:spMk id="3" creationId="{E8C32E03-5A8F-4066-AAD2-2F628587FDE4}"/>
          </ac:spMkLst>
        </pc:spChg>
        <pc:picChg chg="del">
          <ac:chgData name="Panzironi, Flavia" userId="2605e054-86b8-47a6-8c99-cd9580752c93" providerId="ADAL" clId="{43DD9DD4-D917-49FE-A582-B396DCDC95F8}" dt="2022-06-23T15:52:30.312" v="383" actId="478"/>
          <ac:picMkLst>
            <pc:docMk/>
            <pc:sldMk cId="3166847404" sldId="2146847028"/>
            <ac:picMk id="4" creationId="{44954AE7-5F8D-E4FA-DFE1-B1FA9AB87899}"/>
          </ac:picMkLst>
        </pc:picChg>
        <pc:picChg chg="del">
          <ac:chgData name="Panzironi, Flavia" userId="2605e054-86b8-47a6-8c99-cd9580752c93" providerId="ADAL" clId="{43DD9DD4-D917-49FE-A582-B396DCDC95F8}" dt="2022-06-23T15:52:24.425" v="382" actId="478"/>
          <ac:picMkLst>
            <pc:docMk/>
            <pc:sldMk cId="3166847404" sldId="2146847028"/>
            <ac:picMk id="7" creationId="{EC967DCF-2430-8357-550E-1D4767B1C149}"/>
          </ac:picMkLst>
        </pc:picChg>
        <pc:picChg chg="del">
          <ac:chgData name="Panzironi, Flavia" userId="2605e054-86b8-47a6-8c99-cd9580752c93" providerId="ADAL" clId="{43DD9DD4-D917-49FE-A582-B396DCDC95F8}" dt="2022-06-23T15:52:22.782" v="381" actId="478"/>
          <ac:picMkLst>
            <pc:docMk/>
            <pc:sldMk cId="3166847404" sldId="2146847028"/>
            <ac:picMk id="12" creationId="{3C84305C-FAE5-D15F-6FD9-AFB2A5F408F6}"/>
          </ac:picMkLst>
        </pc:picChg>
        <pc:picChg chg="del">
          <ac:chgData name="Panzironi, Flavia" userId="2605e054-86b8-47a6-8c99-cd9580752c93" providerId="ADAL" clId="{43DD9DD4-D917-49FE-A582-B396DCDC95F8}" dt="2022-06-24T07:50:20.324" v="702" actId="478"/>
          <ac:picMkLst>
            <pc:docMk/>
            <pc:sldMk cId="3166847404" sldId="2146847028"/>
            <ac:picMk id="14" creationId="{BAE76941-5E75-AC9A-D55A-5008306B9CF2}"/>
          </ac:picMkLst>
        </pc:picChg>
      </pc:sldChg>
      <pc:sldChg chg="del">
        <pc:chgData name="Panzironi, Flavia" userId="2605e054-86b8-47a6-8c99-cd9580752c93" providerId="ADAL" clId="{43DD9DD4-D917-49FE-A582-B396DCDC95F8}" dt="2022-07-08T13:38:08.483" v="1464" actId="2696"/>
        <pc:sldMkLst>
          <pc:docMk/>
          <pc:sldMk cId="1623933627" sldId="2146847035"/>
        </pc:sldMkLst>
      </pc:sldChg>
      <pc:sldChg chg="addSp delSp modSp mod">
        <pc:chgData name="Panzironi, Flavia" userId="2605e054-86b8-47a6-8c99-cd9580752c93" providerId="ADAL" clId="{43DD9DD4-D917-49FE-A582-B396DCDC95F8}" dt="2022-07-08T08:08:02.967" v="1337" actId="1076"/>
        <pc:sldMkLst>
          <pc:docMk/>
          <pc:sldMk cId="3464454192" sldId="2146847035"/>
        </pc:sldMkLst>
        <pc:spChg chg="add mod">
          <ac:chgData name="Panzironi, Flavia" userId="2605e054-86b8-47a6-8c99-cd9580752c93" providerId="ADAL" clId="{43DD9DD4-D917-49FE-A582-B396DCDC95F8}" dt="2022-07-08T08:06:09.077" v="1329" actId="13926"/>
          <ac:spMkLst>
            <pc:docMk/>
            <pc:sldMk cId="3464454192" sldId="2146847035"/>
            <ac:spMk id="7" creationId="{BD117D5C-667E-4F5E-B4A1-971D7A2563B7}"/>
          </ac:spMkLst>
        </pc:spChg>
        <pc:picChg chg="del">
          <ac:chgData name="Panzironi, Flavia" userId="2605e054-86b8-47a6-8c99-cd9580752c93" providerId="ADAL" clId="{43DD9DD4-D917-49FE-A582-B396DCDC95F8}" dt="2022-07-08T08:06:56.614" v="1330" actId="478"/>
          <ac:picMkLst>
            <pc:docMk/>
            <pc:sldMk cId="3464454192" sldId="2146847035"/>
            <ac:picMk id="118" creationId="{E460E917-50FD-4DD7-9240-6DC77514AB4C}"/>
          </ac:picMkLst>
        </pc:picChg>
        <pc:picChg chg="add mod">
          <ac:chgData name="Panzironi, Flavia" userId="2605e054-86b8-47a6-8c99-cd9580752c93" providerId="ADAL" clId="{43DD9DD4-D917-49FE-A582-B396DCDC95F8}" dt="2022-07-08T08:08:02.967" v="1337" actId="1076"/>
          <ac:picMkLst>
            <pc:docMk/>
            <pc:sldMk cId="3464454192" sldId="2146847035"/>
            <ac:picMk id="166" creationId="{FBF02FE9-C4AE-4021-BFEA-2E4A5A017934}"/>
          </ac:picMkLst>
        </pc:picChg>
        <pc:picChg chg="add mod">
          <ac:chgData name="Panzironi, Flavia" userId="2605e054-86b8-47a6-8c99-cd9580752c93" providerId="ADAL" clId="{43DD9DD4-D917-49FE-A582-B396DCDC95F8}" dt="2022-07-08T08:08:02.967" v="1337" actId="1076"/>
          <ac:picMkLst>
            <pc:docMk/>
            <pc:sldMk cId="3464454192" sldId="2146847035"/>
            <ac:picMk id="167" creationId="{A7539B4B-BF02-4261-9D0D-0CE49456B904}"/>
          </ac:picMkLst>
        </pc:picChg>
      </pc:sldChg>
      <pc:sldChg chg="addSp delSp modSp mod">
        <pc:chgData name="Panzironi, Flavia" userId="2605e054-86b8-47a6-8c99-cd9580752c93" providerId="ADAL" clId="{43DD9DD4-D917-49FE-A582-B396DCDC95F8}" dt="2022-07-08T13:36:24.850" v="1463" actId="164"/>
        <pc:sldMkLst>
          <pc:docMk/>
          <pc:sldMk cId="2699815510" sldId="2146847044"/>
        </pc:sldMkLst>
        <pc:spChg chg="add del mod">
          <ac:chgData name="Panzironi, Flavia" userId="2605e054-86b8-47a6-8c99-cd9580752c93" providerId="ADAL" clId="{43DD9DD4-D917-49FE-A582-B396DCDC95F8}" dt="2022-07-08T08:09:29.671" v="1414" actId="478"/>
          <ac:spMkLst>
            <pc:docMk/>
            <pc:sldMk cId="2699815510" sldId="2146847044"/>
            <ac:spMk id="5" creationId="{5D004724-DE30-4EDE-9FF4-692D77934D57}"/>
          </ac:spMkLst>
        </pc:spChg>
        <pc:spChg chg="mod">
          <ac:chgData name="Panzironi, Flavia" userId="2605e054-86b8-47a6-8c99-cd9580752c93" providerId="ADAL" clId="{43DD9DD4-D917-49FE-A582-B396DCDC95F8}" dt="2022-06-22T16:12:09.297" v="25" actId="20577"/>
          <ac:spMkLst>
            <pc:docMk/>
            <pc:sldMk cId="2699815510" sldId="2146847044"/>
            <ac:spMk id="78" creationId="{6A9CE992-90F5-4C45-B93D-D92896E02E11}"/>
          </ac:spMkLst>
        </pc:spChg>
        <pc:spChg chg="mod">
          <ac:chgData name="Panzironi, Flavia" userId="2605e054-86b8-47a6-8c99-cd9580752c93" providerId="ADAL" clId="{43DD9DD4-D917-49FE-A582-B396DCDC95F8}" dt="2022-07-08T13:35:51.825" v="1429" actId="165"/>
          <ac:spMkLst>
            <pc:docMk/>
            <pc:sldMk cId="2699815510" sldId="2146847044"/>
            <ac:spMk id="105" creationId="{87133186-A248-4325-9097-36FF04DAADE2}"/>
          </ac:spMkLst>
        </pc:spChg>
        <pc:spChg chg="mod">
          <ac:chgData name="Panzironi, Flavia" userId="2605e054-86b8-47a6-8c99-cd9580752c93" providerId="ADAL" clId="{43DD9DD4-D917-49FE-A582-B396DCDC95F8}" dt="2022-07-08T13:35:51.825" v="1429" actId="165"/>
          <ac:spMkLst>
            <pc:docMk/>
            <pc:sldMk cId="2699815510" sldId="2146847044"/>
            <ac:spMk id="106" creationId="{C81F1227-0DA6-422C-B4CD-47BA556AA1DF}"/>
          </ac:spMkLst>
        </pc:spChg>
        <pc:spChg chg="mod">
          <ac:chgData name="Panzironi, Flavia" userId="2605e054-86b8-47a6-8c99-cd9580752c93" providerId="ADAL" clId="{43DD9DD4-D917-49FE-A582-B396DCDC95F8}" dt="2022-07-08T13:35:51.825" v="1429" actId="165"/>
          <ac:spMkLst>
            <pc:docMk/>
            <pc:sldMk cId="2699815510" sldId="2146847044"/>
            <ac:spMk id="107" creationId="{18081280-682F-49A7-B8CB-2FF6FA067DE4}"/>
          </ac:spMkLst>
        </pc:spChg>
        <pc:spChg chg="mod">
          <ac:chgData name="Panzironi, Flavia" userId="2605e054-86b8-47a6-8c99-cd9580752c93" providerId="ADAL" clId="{43DD9DD4-D917-49FE-A582-B396DCDC95F8}" dt="2022-07-08T13:35:51.825" v="1429" actId="165"/>
          <ac:spMkLst>
            <pc:docMk/>
            <pc:sldMk cId="2699815510" sldId="2146847044"/>
            <ac:spMk id="108" creationId="{0C4EE6A9-628F-4A42-8044-5E811FC576B6}"/>
          </ac:spMkLst>
        </pc:spChg>
        <pc:spChg chg="mod">
          <ac:chgData name="Panzironi, Flavia" userId="2605e054-86b8-47a6-8c99-cd9580752c93" providerId="ADAL" clId="{43DD9DD4-D917-49FE-A582-B396DCDC95F8}" dt="2022-07-08T13:35:51.825" v="1429" actId="165"/>
          <ac:spMkLst>
            <pc:docMk/>
            <pc:sldMk cId="2699815510" sldId="2146847044"/>
            <ac:spMk id="109" creationId="{15B78B05-1954-4A04-ADAB-80733D70CC3C}"/>
          </ac:spMkLst>
        </pc:spChg>
        <pc:spChg chg="mod">
          <ac:chgData name="Panzironi, Flavia" userId="2605e054-86b8-47a6-8c99-cd9580752c93" providerId="ADAL" clId="{43DD9DD4-D917-49FE-A582-B396DCDC95F8}" dt="2022-07-08T13:35:51.825" v="1429" actId="165"/>
          <ac:spMkLst>
            <pc:docMk/>
            <pc:sldMk cId="2699815510" sldId="2146847044"/>
            <ac:spMk id="110" creationId="{980F84FF-5CB9-4153-9481-88CB41DC616B}"/>
          </ac:spMkLst>
        </pc:spChg>
        <pc:spChg chg="mod">
          <ac:chgData name="Panzironi, Flavia" userId="2605e054-86b8-47a6-8c99-cd9580752c93" providerId="ADAL" clId="{43DD9DD4-D917-49FE-A582-B396DCDC95F8}" dt="2022-07-08T13:35:51.825" v="1429" actId="165"/>
          <ac:spMkLst>
            <pc:docMk/>
            <pc:sldMk cId="2699815510" sldId="2146847044"/>
            <ac:spMk id="111" creationId="{8A85AD30-AF4B-464E-8FD6-37BDDF96829B}"/>
          </ac:spMkLst>
        </pc:spChg>
        <pc:spChg chg="mod">
          <ac:chgData name="Panzironi, Flavia" userId="2605e054-86b8-47a6-8c99-cd9580752c93" providerId="ADAL" clId="{43DD9DD4-D917-49FE-A582-B396DCDC95F8}" dt="2022-07-08T13:35:51.825" v="1429" actId="165"/>
          <ac:spMkLst>
            <pc:docMk/>
            <pc:sldMk cId="2699815510" sldId="2146847044"/>
            <ac:spMk id="112" creationId="{621B8EFC-8F44-4892-BBC3-DDD982C85AD6}"/>
          </ac:spMkLst>
        </pc:spChg>
        <pc:spChg chg="mod">
          <ac:chgData name="Panzironi, Flavia" userId="2605e054-86b8-47a6-8c99-cd9580752c93" providerId="ADAL" clId="{43DD9DD4-D917-49FE-A582-B396DCDC95F8}" dt="2022-07-08T13:35:51.825" v="1429" actId="165"/>
          <ac:spMkLst>
            <pc:docMk/>
            <pc:sldMk cId="2699815510" sldId="2146847044"/>
            <ac:spMk id="113" creationId="{9413A9B2-6A4F-4BC8-BE35-54F22684CD60}"/>
          </ac:spMkLst>
        </pc:spChg>
        <pc:spChg chg="mod">
          <ac:chgData name="Panzironi, Flavia" userId="2605e054-86b8-47a6-8c99-cd9580752c93" providerId="ADAL" clId="{43DD9DD4-D917-49FE-A582-B396DCDC95F8}" dt="2022-07-08T13:35:51.825" v="1429" actId="165"/>
          <ac:spMkLst>
            <pc:docMk/>
            <pc:sldMk cId="2699815510" sldId="2146847044"/>
            <ac:spMk id="114" creationId="{CD8360F9-98E4-4A05-BC3F-ED3682082CA7}"/>
          </ac:spMkLst>
        </pc:spChg>
        <pc:spChg chg="mod">
          <ac:chgData name="Panzironi, Flavia" userId="2605e054-86b8-47a6-8c99-cd9580752c93" providerId="ADAL" clId="{43DD9DD4-D917-49FE-A582-B396DCDC95F8}" dt="2022-07-08T13:35:51.825" v="1429" actId="165"/>
          <ac:spMkLst>
            <pc:docMk/>
            <pc:sldMk cId="2699815510" sldId="2146847044"/>
            <ac:spMk id="115" creationId="{7551A3D5-4456-40BB-BC62-401DEA435097}"/>
          </ac:spMkLst>
        </pc:spChg>
        <pc:spChg chg="mod">
          <ac:chgData name="Panzironi, Flavia" userId="2605e054-86b8-47a6-8c99-cd9580752c93" providerId="ADAL" clId="{43DD9DD4-D917-49FE-A582-B396DCDC95F8}" dt="2022-07-08T13:35:51.825" v="1429" actId="165"/>
          <ac:spMkLst>
            <pc:docMk/>
            <pc:sldMk cId="2699815510" sldId="2146847044"/>
            <ac:spMk id="116" creationId="{D7692BA8-C969-4757-8512-D09AFFF953B9}"/>
          </ac:spMkLst>
        </pc:spChg>
        <pc:spChg chg="mod">
          <ac:chgData name="Panzironi, Flavia" userId="2605e054-86b8-47a6-8c99-cd9580752c93" providerId="ADAL" clId="{43DD9DD4-D917-49FE-A582-B396DCDC95F8}" dt="2022-07-08T13:35:51.825" v="1429" actId="165"/>
          <ac:spMkLst>
            <pc:docMk/>
            <pc:sldMk cId="2699815510" sldId="2146847044"/>
            <ac:spMk id="117" creationId="{FFC4DF06-EE05-4DB7-8910-3D0C5430BC93}"/>
          </ac:spMkLst>
        </pc:spChg>
        <pc:spChg chg="mod">
          <ac:chgData name="Panzironi, Flavia" userId="2605e054-86b8-47a6-8c99-cd9580752c93" providerId="ADAL" clId="{43DD9DD4-D917-49FE-A582-B396DCDC95F8}" dt="2022-07-08T13:35:51.825" v="1429" actId="165"/>
          <ac:spMkLst>
            <pc:docMk/>
            <pc:sldMk cId="2699815510" sldId="2146847044"/>
            <ac:spMk id="118" creationId="{0D4FA31E-18B0-480A-8736-89AE94EF927B}"/>
          </ac:spMkLst>
        </pc:spChg>
        <pc:spChg chg="mod">
          <ac:chgData name="Panzironi, Flavia" userId="2605e054-86b8-47a6-8c99-cd9580752c93" providerId="ADAL" clId="{43DD9DD4-D917-49FE-A582-B396DCDC95F8}" dt="2022-07-08T13:35:51.825" v="1429" actId="165"/>
          <ac:spMkLst>
            <pc:docMk/>
            <pc:sldMk cId="2699815510" sldId="2146847044"/>
            <ac:spMk id="119" creationId="{B12F36B2-2CCD-4E85-910E-6C8DA7704724}"/>
          </ac:spMkLst>
        </pc:spChg>
        <pc:spChg chg="mod">
          <ac:chgData name="Panzironi, Flavia" userId="2605e054-86b8-47a6-8c99-cd9580752c93" providerId="ADAL" clId="{43DD9DD4-D917-49FE-A582-B396DCDC95F8}" dt="2022-07-08T13:35:51.825" v="1429" actId="165"/>
          <ac:spMkLst>
            <pc:docMk/>
            <pc:sldMk cId="2699815510" sldId="2146847044"/>
            <ac:spMk id="120" creationId="{3BC66BBC-EDAB-452C-895F-6DC7D44097D2}"/>
          </ac:spMkLst>
        </pc:spChg>
        <pc:spChg chg="mod">
          <ac:chgData name="Panzironi, Flavia" userId="2605e054-86b8-47a6-8c99-cd9580752c93" providerId="ADAL" clId="{43DD9DD4-D917-49FE-A582-B396DCDC95F8}" dt="2022-07-08T13:35:51.825" v="1429" actId="165"/>
          <ac:spMkLst>
            <pc:docMk/>
            <pc:sldMk cId="2699815510" sldId="2146847044"/>
            <ac:spMk id="121" creationId="{8AFE7C01-7362-4CA0-84DB-CCB9FB9A27B0}"/>
          </ac:spMkLst>
        </pc:spChg>
        <pc:spChg chg="mod">
          <ac:chgData name="Panzironi, Flavia" userId="2605e054-86b8-47a6-8c99-cd9580752c93" providerId="ADAL" clId="{43DD9DD4-D917-49FE-A582-B396DCDC95F8}" dt="2022-07-08T13:35:51.825" v="1429" actId="165"/>
          <ac:spMkLst>
            <pc:docMk/>
            <pc:sldMk cId="2699815510" sldId="2146847044"/>
            <ac:spMk id="122" creationId="{BC4A2E91-99E0-4639-88E1-32664200773E}"/>
          </ac:spMkLst>
        </pc:spChg>
        <pc:spChg chg="mod">
          <ac:chgData name="Panzironi, Flavia" userId="2605e054-86b8-47a6-8c99-cd9580752c93" providerId="ADAL" clId="{43DD9DD4-D917-49FE-A582-B396DCDC95F8}" dt="2022-07-08T13:35:51.825" v="1429" actId="165"/>
          <ac:spMkLst>
            <pc:docMk/>
            <pc:sldMk cId="2699815510" sldId="2146847044"/>
            <ac:spMk id="123" creationId="{2EB398BD-E91B-42D8-9A59-1CACE7DA7BFC}"/>
          </ac:spMkLst>
        </pc:spChg>
        <pc:spChg chg="mod">
          <ac:chgData name="Panzironi, Flavia" userId="2605e054-86b8-47a6-8c99-cd9580752c93" providerId="ADAL" clId="{43DD9DD4-D917-49FE-A582-B396DCDC95F8}" dt="2022-07-08T13:35:51.825" v="1429" actId="165"/>
          <ac:spMkLst>
            <pc:docMk/>
            <pc:sldMk cId="2699815510" sldId="2146847044"/>
            <ac:spMk id="124" creationId="{B62B5C5E-AF43-417B-817E-ADA3DB61CE2C}"/>
          </ac:spMkLst>
        </pc:spChg>
        <pc:spChg chg="mod">
          <ac:chgData name="Panzironi, Flavia" userId="2605e054-86b8-47a6-8c99-cd9580752c93" providerId="ADAL" clId="{43DD9DD4-D917-49FE-A582-B396DCDC95F8}" dt="2022-07-08T13:35:51.825" v="1429" actId="165"/>
          <ac:spMkLst>
            <pc:docMk/>
            <pc:sldMk cId="2699815510" sldId="2146847044"/>
            <ac:spMk id="125" creationId="{FBE3AA08-0840-438E-A35F-AE96A19B9B92}"/>
          </ac:spMkLst>
        </pc:spChg>
        <pc:spChg chg="mod">
          <ac:chgData name="Panzironi, Flavia" userId="2605e054-86b8-47a6-8c99-cd9580752c93" providerId="ADAL" clId="{43DD9DD4-D917-49FE-A582-B396DCDC95F8}" dt="2022-07-08T13:35:51.825" v="1429" actId="165"/>
          <ac:spMkLst>
            <pc:docMk/>
            <pc:sldMk cId="2699815510" sldId="2146847044"/>
            <ac:spMk id="126" creationId="{296378E4-89E2-44DC-82DE-A5DCF668C2AF}"/>
          </ac:spMkLst>
        </pc:spChg>
        <pc:spChg chg="mod">
          <ac:chgData name="Panzironi, Flavia" userId="2605e054-86b8-47a6-8c99-cd9580752c93" providerId="ADAL" clId="{43DD9DD4-D917-49FE-A582-B396DCDC95F8}" dt="2022-07-08T13:35:51.825" v="1429" actId="165"/>
          <ac:spMkLst>
            <pc:docMk/>
            <pc:sldMk cId="2699815510" sldId="2146847044"/>
            <ac:spMk id="127" creationId="{52A465E1-DD3E-4A6E-8C8E-F228BAD2BCB6}"/>
          </ac:spMkLst>
        </pc:spChg>
        <pc:spChg chg="mod">
          <ac:chgData name="Panzironi, Flavia" userId="2605e054-86b8-47a6-8c99-cd9580752c93" providerId="ADAL" clId="{43DD9DD4-D917-49FE-A582-B396DCDC95F8}" dt="2022-07-08T13:35:51.825" v="1429" actId="165"/>
          <ac:spMkLst>
            <pc:docMk/>
            <pc:sldMk cId="2699815510" sldId="2146847044"/>
            <ac:spMk id="128" creationId="{A85C9A99-9DA2-4DE8-BA00-F1B153738732}"/>
          </ac:spMkLst>
        </pc:spChg>
        <pc:spChg chg="mod">
          <ac:chgData name="Panzironi, Flavia" userId="2605e054-86b8-47a6-8c99-cd9580752c93" providerId="ADAL" clId="{43DD9DD4-D917-49FE-A582-B396DCDC95F8}" dt="2022-07-08T13:35:51.825" v="1429" actId="165"/>
          <ac:spMkLst>
            <pc:docMk/>
            <pc:sldMk cId="2699815510" sldId="2146847044"/>
            <ac:spMk id="129" creationId="{A2785155-8B85-48A2-9B64-21CA1A6D152B}"/>
          </ac:spMkLst>
        </pc:spChg>
        <pc:spChg chg="mod">
          <ac:chgData name="Panzironi, Flavia" userId="2605e054-86b8-47a6-8c99-cd9580752c93" providerId="ADAL" clId="{43DD9DD4-D917-49FE-A582-B396DCDC95F8}" dt="2022-07-08T13:35:51.825" v="1429" actId="165"/>
          <ac:spMkLst>
            <pc:docMk/>
            <pc:sldMk cId="2699815510" sldId="2146847044"/>
            <ac:spMk id="130" creationId="{2773EE2D-EFFE-46D0-8233-442B99B9D699}"/>
          </ac:spMkLst>
        </pc:spChg>
        <pc:spChg chg="mod">
          <ac:chgData name="Panzironi, Flavia" userId="2605e054-86b8-47a6-8c99-cd9580752c93" providerId="ADAL" clId="{43DD9DD4-D917-49FE-A582-B396DCDC95F8}" dt="2022-07-08T13:35:51.825" v="1429" actId="165"/>
          <ac:spMkLst>
            <pc:docMk/>
            <pc:sldMk cId="2699815510" sldId="2146847044"/>
            <ac:spMk id="131" creationId="{670E061F-8E54-4190-B1C1-3B96C8073BF9}"/>
          </ac:spMkLst>
        </pc:spChg>
        <pc:spChg chg="mod">
          <ac:chgData name="Panzironi, Flavia" userId="2605e054-86b8-47a6-8c99-cd9580752c93" providerId="ADAL" clId="{43DD9DD4-D917-49FE-A582-B396DCDC95F8}" dt="2022-07-08T13:35:51.825" v="1429" actId="165"/>
          <ac:spMkLst>
            <pc:docMk/>
            <pc:sldMk cId="2699815510" sldId="2146847044"/>
            <ac:spMk id="132" creationId="{05E448CE-1E38-4CB7-9436-6B85351BF071}"/>
          </ac:spMkLst>
        </pc:spChg>
        <pc:spChg chg="mod">
          <ac:chgData name="Panzironi, Flavia" userId="2605e054-86b8-47a6-8c99-cd9580752c93" providerId="ADAL" clId="{43DD9DD4-D917-49FE-A582-B396DCDC95F8}" dt="2022-07-08T13:35:51.825" v="1429" actId="165"/>
          <ac:spMkLst>
            <pc:docMk/>
            <pc:sldMk cId="2699815510" sldId="2146847044"/>
            <ac:spMk id="133" creationId="{6F4933CA-B1D2-4BFE-94A3-EFE5327CABFF}"/>
          </ac:spMkLst>
        </pc:spChg>
        <pc:spChg chg="mod">
          <ac:chgData name="Panzironi, Flavia" userId="2605e054-86b8-47a6-8c99-cd9580752c93" providerId="ADAL" clId="{43DD9DD4-D917-49FE-A582-B396DCDC95F8}" dt="2022-07-08T13:35:51.825" v="1429" actId="165"/>
          <ac:spMkLst>
            <pc:docMk/>
            <pc:sldMk cId="2699815510" sldId="2146847044"/>
            <ac:spMk id="134" creationId="{B8427A23-A7D8-4475-A131-50F4C07A9382}"/>
          </ac:spMkLst>
        </pc:spChg>
        <pc:spChg chg="mod">
          <ac:chgData name="Panzironi, Flavia" userId="2605e054-86b8-47a6-8c99-cd9580752c93" providerId="ADAL" clId="{43DD9DD4-D917-49FE-A582-B396DCDC95F8}" dt="2022-07-08T13:35:51.825" v="1429" actId="165"/>
          <ac:spMkLst>
            <pc:docMk/>
            <pc:sldMk cId="2699815510" sldId="2146847044"/>
            <ac:spMk id="135" creationId="{8FEA6498-9C3F-44A0-90C4-824CCC2F46DF}"/>
          </ac:spMkLst>
        </pc:spChg>
        <pc:spChg chg="mod">
          <ac:chgData name="Panzironi, Flavia" userId="2605e054-86b8-47a6-8c99-cd9580752c93" providerId="ADAL" clId="{43DD9DD4-D917-49FE-A582-B396DCDC95F8}" dt="2022-07-08T13:35:51.825" v="1429" actId="165"/>
          <ac:spMkLst>
            <pc:docMk/>
            <pc:sldMk cId="2699815510" sldId="2146847044"/>
            <ac:spMk id="136" creationId="{8F648A86-B322-42CB-BC58-E9D9E9F93678}"/>
          </ac:spMkLst>
        </pc:spChg>
        <pc:spChg chg="mod">
          <ac:chgData name="Panzironi, Flavia" userId="2605e054-86b8-47a6-8c99-cd9580752c93" providerId="ADAL" clId="{43DD9DD4-D917-49FE-A582-B396DCDC95F8}" dt="2022-07-08T13:35:51.825" v="1429" actId="165"/>
          <ac:spMkLst>
            <pc:docMk/>
            <pc:sldMk cId="2699815510" sldId="2146847044"/>
            <ac:spMk id="137" creationId="{979BA6CC-1663-420C-A59D-F914E07A782F}"/>
          </ac:spMkLst>
        </pc:spChg>
        <pc:spChg chg="mod">
          <ac:chgData name="Panzironi, Flavia" userId="2605e054-86b8-47a6-8c99-cd9580752c93" providerId="ADAL" clId="{43DD9DD4-D917-49FE-A582-B396DCDC95F8}" dt="2022-07-08T13:35:51.825" v="1429" actId="165"/>
          <ac:spMkLst>
            <pc:docMk/>
            <pc:sldMk cId="2699815510" sldId="2146847044"/>
            <ac:spMk id="138" creationId="{24B1778F-3376-418F-8917-C04DE429A924}"/>
          </ac:spMkLst>
        </pc:spChg>
        <pc:spChg chg="mod">
          <ac:chgData name="Panzironi, Flavia" userId="2605e054-86b8-47a6-8c99-cd9580752c93" providerId="ADAL" clId="{43DD9DD4-D917-49FE-A582-B396DCDC95F8}" dt="2022-07-08T13:35:51.825" v="1429" actId="165"/>
          <ac:spMkLst>
            <pc:docMk/>
            <pc:sldMk cId="2699815510" sldId="2146847044"/>
            <ac:spMk id="139" creationId="{CEAE8929-3F59-459E-A808-E59E6F123755}"/>
          </ac:spMkLst>
        </pc:spChg>
        <pc:spChg chg="mod">
          <ac:chgData name="Panzironi, Flavia" userId="2605e054-86b8-47a6-8c99-cd9580752c93" providerId="ADAL" clId="{43DD9DD4-D917-49FE-A582-B396DCDC95F8}" dt="2022-07-08T13:35:51.825" v="1429" actId="165"/>
          <ac:spMkLst>
            <pc:docMk/>
            <pc:sldMk cId="2699815510" sldId="2146847044"/>
            <ac:spMk id="140" creationId="{32AE5360-C49F-48FF-8A27-E76316F828F7}"/>
          </ac:spMkLst>
        </pc:spChg>
        <pc:spChg chg="mod">
          <ac:chgData name="Panzironi, Flavia" userId="2605e054-86b8-47a6-8c99-cd9580752c93" providerId="ADAL" clId="{43DD9DD4-D917-49FE-A582-B396DCDC95F8}" dt="2022-07-08T13:35:51.825" v="1429" actId="165"/>
          <ac:spMkLst>
            <pc:docMk/>
            <pc:sldMk cId="2699815510" sldId="2146847044"/>
            <ac:spMk id="141" creationId="{449798C6-B9DB-4B61-A899-74992C587723}"/>
          </ac:spMkLst>
        </pc:spChg>
        <pc:spChg chg="mod">
          <ac:chgData name="Panzironi, Flavia" userId="2605e054-86b8-47a6-8c99-cd9580752c93" providerId="ADAL" clId="{43DD9DD4-D917-49FE-A582-B396DCDC95F8}" dt="2022-07-08T13:35:51.825" v="1429" actId="165"/>
          <ac:spMkLst>
            <pc:docMk/>
            <pc:sldMk cId="2699815510" sldId="2146847044"/>
            <ac:spMk id="142" creationId="{94DFD1E5-E923-4CBF-B996-C26B0B09429D}"/>
          </ac:spMkLst>
        </pc:spChg>
        <pc:spChg chg="mod">
          <ac:chgData name="Panzironi, Flavia" userId="2605e054-86b8-47a6-8c99-cd9580752c93" providerId="ADAL" clId="{43DD9DD4-D917-49FE-A582-B396DCDC95F8}" dt="2022-07-08T13:35:51.825" v="1429" actId="165"/>
          <ac:spMkLst>
            <pc:docMk/>
            <pc:sldMk cId="2699815510" sldId="2146847044"/>
            <ac:spMk id="143" creationId="{E060FC0C-86A6-44D9-A4A2-C0DCE10F0690}"/>
          </ac:spMkLst>
        </pc:spChg>
        <pc:spChg chg="mod">
          <ac:chgData name="Panzironi, Flavia" userId="2605e054-86b8-47a6-8c99-cd9580752c93" providerId="ADAL" clId="{43DD9DD4-D917-49FE-A582-B396DCDC95F8}" dt="2022-07-08T13:35:51.825" v="1429" actId="165"/>
          <ac:spMkLst>
            <pc:docMk/>
            <pc:sldMk cId="2699815510" sldId="2146847044"/>
            <ac:spMk id="144" creationId="{A5270297-38F2-4CF6-8834-79A8C5109BD3}"/>
          </ac:spMkLst>
        </pc:spChg>
        <pc:spChg chg="mod">
          <ac:chgData name="Panzironi, Flavia" userId="2605e054-86b8-47a6-8c99-cd9580752c93" providerId="ADAL" clId="{43DD9DD4-D917-49FE-A582-B396DCDC95F8}" dt="2022-07-08T13:35:51.825" v="1429" actId="165"/>
          <ac:spMkLst>
            <pc:docMk/>
            <pc:sldMk cId="2699815510" sldId="2146847044"/>
            <ac:spMk id="145" creationId="{2BE48801-3627-4AF6-96BA-AFC1B46FF0C4}"/>
          </ac:spMkLst>
        </pc:spChg>
        <pc:spChg chg="mod">
          <ac:chgData name="Panzironi, Flavia" userId="2605e054-86b8-47a6-8c99-cd9580752c93" providerId="ADAL" clId="{43DD9DD4-D917-49FE-A582-B396DCDC95F8}" dt="2022-07-08T13:35:51.825" v="1429" actId="165"/>
          <ac:spMkLst>
            <pc:docMk/>
            <pc:sldMk cId="2699815510" sldId="2146847044"/>
            <ac:spMk id="146" creationId="{A89ADE15-65A0-43B8-A497-63A5C10CA075}"/>
          </ac:spMkLst>
        </pc:spChg>
        <pc:spChg chg="mod">
          <ac:chgData name="Panzironi, Flavia" userId="2605e054-86b8-47a6-8c99-cd9580752c93" providerId="ADAL" clId="{43DD9DD4-D917-49FE-A582-B396DCDC95F8}" dt="2022-07-08T13:35:51.825" v="1429" actId="165"/>
          <ac:spMkLst>
            <pc:docMk/>
            <pc:sldMk cId="2699815510" sldId="2146847044"/>
            <ac:spMk id="147" creationId="{77C23DAF-9B4D-4538-9CD6-E141B88636D7}"/>
          </ac:spMkLst>
        </pc:spChg>
        <pc:spChg chg="mod">
          <ac:chgData name="Panzironi, Flavia" userId="2605e054-86b8-47a6-8c99-cd9580752c93" providerId="ADAL" clId="{43DD9DD4-D917-49FE-A582-B396DCDC95F8}" dt="2022-07-08T13:35:51.825" v="1429" actId="165"/>
          <ac:spMkLst>
            <pc:docMk/>
            <pc:sldMk cId="2699815510" sldId="2146847044"/>
            <ac:spMk id="148" creationId="{506DFE37-6773-4C82-A1A1-9620D2F57B0E}"/>
          </ac:spMkLst>
        </pc:spChg>
        <pc:spChg chg="mod">
          <ac:chgData name="Panzironi, Flavia" userId="2605e054-86b8-47a6-8c99-cd9580752c93" providerId="ADAL" clId="{43DD9DD4-D917-49FE-A582-B396DCDC95F8}" dt="2022-07-08T13:35:51.825" v="1429" actId="165"/>
          <ac:spMkLst>
            <pc:docMk/>
            <pc:sldMk cId="2699815510" sldId="2146847044"/>
            <ac:spMk id="149" creationId="{5BD2EDF7-4335-408E-9B6A-BE4A3F470781}"/>
          </ac:spMkLst>
        </pc:spChg>
        <pc:spChg chg="mod">
          <ac:chgData name="Panzironi, Flavia" userId="2605e054-86b8-47a6-8c99-cd9580752c93" providerId="ADAL" clId="{43DD9DD4-D917-49FE-A582-B396DCDC95F8}" dt="2022-07-08T13:35:51.825" v="1429" actId="165"/>
          <ac:spMkLst>
            <pc:docMk/>
            <pc:sldMk cId="2699815510" sldId="2146847044"/>
            <ac:spMk id="150" creationId="{98BC6CD9-B328-4B9E-A5A5-F83507D51EF5}"/>
          </ac:spMkLst>
        </pc:spChg>
        <pc:spChg chg="mod">
          <ac:chgData name="Panzironi, Flavia" userId="2605e054-86b8-47a6-8c99-cd9580752c93" providerId="ADAL" clId="{43DD9DD4-D917-49FE-A582-B396DCDC95F8}" dt="2022-07-08T13:35:51.825" v="1429" actId="165"/>
          <ac:spMkLst>
            <pc:docMk/>
            <pc:sldMk cId="2699815510" sldId="2146847044"/>
            <ac:spMk id="151" creationId="{04508E17-1F57-4B29-8143-F392C9FE589D}"/>
          </ac:spMkLst>
        </pc:spChg>
        <pc:spChg chg="mod">
          <ac:chgData name="Panzironi, Flavia" userId="2605e054-86b8-47a6-8c99-cd9580752c93" providerId="ADAL" clId="{43DD9DD4-D917-49FE-A582-B396DCDC95F8}" dt="2022-07-08T13:35:51.825" v="1429" actId="165"/>
          <ac:spMkLst>
            <pc:docMk/>
            <pc:sldMk cId="2699815510" sldId="2146847044"/>
            <ac:spMk id="152" creationId="{3DC30E4A-BEEE-4E95-A637-1E95780F3778}"/>
          </ac:spMkLst>
        </pc:spChg>
        <pc:spChg chg="mod">
          <ac:chgData name="Panzironi, Flavia" userId="2605e054-86b8-47a6-8c99-cd9580752c93" providerId="ADAL" clId="{43DD9DD4-D917-49FE-A582-B396DCDC95F8}" dt="2022-07-08T13:35:51.825" v="1429" actId="165"/>
          <ac:spMkLst>
            <pc:docMk/>
            <pc:sldMk cId="2699815510" sldId="2146847044"/>
            <ac:spMk id="154" creationId="{46AE67CF-3844-4C3B-AB61-8FC5052A7101}"/>
          </ac:spMkLst>
        </pc:spChg>
        <pc:spChg chg="mod">
          <ac:chgData name="Panzironi, Flavia" userId="2605e054-86b8-47a6-8c99-cd9580752c93" providerId="ADAL" clId="{43DD9DD4-D917-49FE-A582-B396DCDC95F8}" dt="2022-07-08T13:35:51.825" v="1429" actId="165"/>
          <ac:spMkLst>
            <pc:docMk/>
            <pc:sldMk cId="2699815510" sldId="2146847044"/>
            <ac:spMk id="155" creationId="{6314089B-77E6-4B80-AC57-CBD88CE93043}"/>
          </ac:spMkLst>
        </pc:spChg>
        <pc:spChg chg="mod">
          <ac:chgData name="Panzironi, Flavia" userId="2605e054-86b8-47a6-8c99-cd9580752c93" providerId="ADAL" clId="{43DD9DD4-D917-49FE-A582-B396DCDC95F8}" dt="2022-07-08T13:35:51.825" v="1429" actId="165"/>
          <ac:spMkLst>
            <pc:docMk/>
            <pc:sldMk cId="2699815510" sldId="2146847044"/>
            <ac:spMk id="156" creationId="{3EB17B61-D5F9-419D-A2DE-64B98ED6CF41}"/>
          </ac:spMkLst>
        </pc:spChg>
        <pc:spChg chg="mod topLvl">
          <ac:chgData name="Panzironi, Flavia" userId="2605e054-86b8-47a6-8c99-cd9580752c93" providerId="ADAL" clId="{43DD9DD4-D917-49FE-A582-B396DCDC95F8}" dt="2022-07-08T13:36:24.850" v="1463" actId="164"/>
          <ac:spMkLst>
            <pc:docMk/>
            <pc:sldMk cId="2699815510" sldId="2146847044"/>
            <ac:spMk id="219" creationId="{4343A730-2A80-4353-A21C-6C55DC677278}"/>
          </ac:spMkLst>
        </pc:spChg>
        <pc:spChg chg="add mod">
          <ac:chgData name="Panzironi, Flavia" userId="2605e054-86b8-47a6-8c99-cd9580752c93" providerId="ADAL" clId="{43DD9DD4-D917-49FE-A582-B396DCDC95F8}" dt="2022-07-08T08:09:28.560" v="1413" actId="1076"/>
          <ac:spMkLst>
            <pc:docMk/>
            <pc:sldMk cId="2699815510" sldId="2146847044"/>
            <ac:spMk id="244" creationId="{588064C9-051C-4135-A2E1-63DE09DA25D0}"/>
          </ac:spMkLst>
        </pc:spChg>
        <pc:grpChg chg="mod">
          <ac:chgData name="Panzironi, Flavia" userId="2605e054-86b8-47a6-8c99-cd9580752c93" providerId="ADAL" clId="{43DD9DD4-D917-49FE-A582-B396DCDC95F8}" dt="2022-07-08T13:35:13.751" v="1426" actId="1076"/>
          <ac:grpSpMkLst>
            <pc:docMk/>
            <pc:sldMk cId="2699815510" sldId="2146847044"/>
            <ac:grpSpMk id="5" creationId="{BAE7845E-D427-A773-E234-611718179BE5}"/>
          </ac:grpSpMkLst>
        </pc:grpChg>
        <pc:grpChg chg="mod">
          <ac:chgData name="Panzironi, Flavia" userId="2605e054-86b8-47a6-8c99-cd9580752c93" providerId="ADAL" clId="{43DD9DD4-D917-49FE-A582-B396DCDC95F8}" dt="2022-07-08T13:35:51.825" v="1429" actId="165"/>
          <ac:grpSpMkLst>
            <pc:docMk/>
            <pc:sldMk cId="2699815510" sldId="2146847044"/>
            <ac:grpSpMk id="46" creationId="{E6696D62-20F1-4F92-A464-BF4C5D142DFB}"/>
          </ac:grpSpMkLst>
        </pc:grpChg>
        <pc:grpChg chg="mod">
          <ac:chgData name="Panzironi, Flavia" userId="2605e054-86b8-47a6-8c99-cd9580752c93" providerId="ADAL" clId="{43DD9DD4-D917-49FE-A582-B396DCDC95F8}" dt="2022-07-08T13:35:51.825" v="1429" actId="165"/>
          <ac:grpSpMkLst>
            <pc:docMk/>
            <pc:sldMk cId="2699815510" sldId="2146847044"/>
            <ac:grpSpMk id="47" creationId="{FB787CA8-8997-43D0-A5F7-8F3EC5403560}"/>
          </ac:grpSpMkLst>
        </pc:grpChg>
        <pc:grpChg chg="mod topLvl">
          <ac:chgData name="Panzironi, Flavia" userId="2605e054-86b8-47a6-8c99-cd9580752c93" providerId="ADAL" clId="{43DD9DD4-D917-49FE-A582-B396DCDC95F8}" dt="2022-07-08T13:36:24.850" v="1463" actId="164"/>
          <ac:grpSpMkLst>
            <pc:docMk/>
            <pc:sldMk cId="2699815510" sldId="2146847044"/>
            <ac:grpSpMk id="48" creationId="{3B1B53B8-8DE2-4497-AD80-F71A8BA98423}"/>
          </ac:grpSpMkLst>
        </pc:grpChg>
        <pc:grpChg chg="del mod topLvl">
          <ac:chgData name="Panzironi, Flavia" userId="2605e054-86b8-47a6-8c99-cd9580752c93" providerId="ADAL" clId="{43DD9DD4-D917-49FE-A582-B396DCDC95F8}" dt="2022-07-08T13:35:51.825" v="1429" actId="165"/>
          <ac:grpSpMkLst>
            <pc:docMk/>
            <pc:sldMk cId="2699815510" sldId="2146847044"/>
            <ac:grpSpMk id="216" creationId="{17D9D001-22E2-4FC5-8DD1-6AD6F8D5EEA1}"/>
          </ac:grpSpMkLst>
        </pc:grpChg>
        <pc:grpChg chg="del mod topLvl">
          <ac:chgData name="Panzironi, Flavia" userId="2605e054-86b8-47a6-8c99-cd9580752c93" providerId="ADAL" clId="{43DD9DD4-D917-49FE-A582-B396DCDC95F8}" dt="2022-07-08T13:35:45.631" v="1428" actId="165"/>
          <ac:grpSpMkLst>
            <pc:docMk/>
            <pc:sldMk cId="2699815510" sldId="2146847044"/>
            <ac:grpSpMk id="221" creationId="{7DA9F3BF-9485-4C12-9DE3-8372948C3BB9}"/>
          </ac:grpSpMkLst>
        </pc:grpChg>
        <pc:grpChg chg="del">
          <ac:chgData name="Panzironi, Flavia" userId="2605e054-86b8-47a6-8c99-cd9580752c93" providerId="ADAL" clId="{43DD9DD4-D917-49FE-A582-B396DCDC95F8}" dt="2022-07-08T13:35:41.633" v="1427" actId="165"/>
          <ac:grpSpMkLst>
            <pc:docMk/>
            <pc:sldMk cId="2699815510" sldId="2146847044"/>
            <ac:grpSpMk id="224" creationId="{E053C5F5-636C-4E83-AE9C-255BDC9FDEA8}"/>
          </ac:grpSpMkLst>
        </pc:grpChg>
        <pc:grpChg chg="add mod">
          <ac:chgData name="Panzironi, Flavia" userId="2605e054-86b8-47a6-8c99-cd9580752c93" providerId="ADAL" clId="{43DD9DD4-D917-49FE-A582-B396DCDC95F8}" dt="2022-07-08T13:36:24.850" v="1463" actId="164"/>
          <ac:grpSpMkLst>
            <pc:docMk/>
            <pc:sldMk cId="2699815510" sldId="2146847044"/>
            <ac:grpSpMk id="312" creationId="{6B37ECAB-CC56-4658-89C0-2A60AD0020D3}"/>
          </ac:grpSpMkLst>
        </pc:grpChg>
        <pc:picChg chg="mod">
          <ac:chgData name="Panzironi, Flavia" userId="2605e054-86b8-47a6-8c99-cd9580752c93" providerId="ADAL" clId="{43DD9DD4-D917-49FE-A582-B396DCDC95F8}" dt="2022-07-08T13:36:24.850" v="1463" actId="164"/>
          <ac:picMkLst>
            <pc:docMk/>
            <pc:sldMk cId="2699815510" sldId="2146847044"/>
            <ac:picMk id="3" creationId="{543B6483-2298-4302-ADE4-FEA29F230BCC}"/>
          </ac:picMkLst>
        </pc:picChg>
        <pc:picChg chg="mod">
          <ac:chgData name="Panzironi, Flavia" userId="2605e054-86b8-47a6-8c99-cd9580752c93" providerId="ADAL" clId="{43DD9DD4-D917-49FE-A582-B396DCDC95F8}" dt="2022-07-08T13:36:24.850" v="1463" actId="164"/>
          <ac:picMkLst>
            <pc:docMk/>
            <pc:sldMk cId="2699815510" sldId="2146847044"/>
            <ac:picMk id="16" creationId="{EE8A6F2E-8076-43A2-82BE-92D035D7F9BA}"/>
          </ac:picMkLst>
        </pc:picChg>
        <pc:picChg chg="mod">
          <ac:chgData name="Panzironi, Flavia" userId="2605e054-86b8-47a6-8c99-cd9580752c93" providerId="ADAL" clId="{43DD9DD4-D917-49FE-A582-B396DCDC95F8}" dt="2022-07-08T13:35:51.825" v="1429" actId="165"/>
          <ac:picMkLst>
            <pc:docMk/>
            <pc:sldMk cId="2699815510" sldId="2146847044"/>
            <ac:picMk id="19" creationId="{18BB35E6-58AB-4270-BD09-DE37FA252782}"/>
          </ac:picMkLst>
        </pc:picChg>
        <pc:picChg chg="mod">
          <ac:chgData name="Panzironi, Flavia" userId="2605e054-86b8-47a6-8c99-cd9580752c93" providerId="ADAL" clId="{43DD9DD4-D917-49FE-A582-B396DCDC95F8}" dt="2022-07-08T13:35:51.825" v="1429" actId="165"/>
          <ac:picMkLst>
            <pc:docMk/>
            <pc:sldMk cId="2699815510" sldId="2146847044"/>
            <ac:picMk id="21" creationId="{2E6B5C36-0269-4BB9-B6CE-A9A1D6462E4C}"/>
          </ac:picMkLst>
        </pc:picChg>
        <pc:picChg chg="mod">
          <ac:chgData name="Panzironi, Flavia" userId="2605e054-86b8-47a6-8c99-cd9580752c93" providerId="ADAL" clId="{43DD9DD4-D917-49FE-A582-B396DCDC95F8}" dt="2022-07-08T13:36:24.850" v="1463" actId="164"/>
          <ac:picMkLst>
            <pc:docMk/>
            <pc:sldMk cId="2699815510" sldId="2146847044"/>
            <ac:picMk id="29" creationId="{219EC43A-47C8-4B27-B0A0-6C3D80C55CC9}"/>
          </ac:picMkLst>
        </pc:picChg>
        <pc:picChg chg="mod">
          <ac:chgData name="Panzironi, Flavia" userId="2605e054-86b8-47a6-8c99-cd9580752c93" providerId="ADAL" clId="{43DD9DD4-D917-49FE-A582-B396DCDC95F8}" dt="2022-07-08T13:35:51.825" v="1429" actId="165"/>
          <ac:picMkLst>
            <pc:docMk/>
            <pc:sldMk cId="2699815510" sldId="2146847044"/>
            <ac:picMk id="33" creationId="{7B3DDDC4-FF73-4B0A-BEDF-953B4D7CA5D0}"/>
          </ac:picMkLst>
        </pc:picChg>
        <pc:picChg chg="mod">
          <ac:chgData name="Panzironi, Flavia" userId="2605e054-86b8-47a6-8c99-cd9580752c93" providerId="ADAL" clId="{43DD9DD4-D917-49FE-A582-B396DCDC95F8}" dt="2022-07-08T13:35:51.825" v="1429" actId="165"/>
          <ac:picMkLst>
            <pc:docMk/>
            <pc:sldMk cId="2699815510" sldId="2146847044"/>
            <ac:picMk id="39" creationId="{05377A6A-4E2B-41C3-8970-7ADDB0E56A36}"/>
          </ac:picMkLst>
        </pc:picChg>
        <pc:picChg chg="mod">
          <ac:chgData name="Panzironi, Flavia" userId="2605e054-86b8-47a6-8c99-cd9580752c93" providerId="ADAL" clId="{43DD9DD4-D917-49FE-A582-B396DCDC95F8}" dt="2022-07-08T13:35:51.825" v="1429" actId="165"/>
          <ac:picMkLst>
            <pc:docMk/>
            <pc:sldMk cId="2699815510" sldId="2146847044"/>
            <ac:picMk id="59" creationId="{E829BAA8-21AD-47DF-9650-32A95BB544F0}"/>
          </ac:picMkLst>
        </pc:picChg>
        <pc:picChg chg="mod">
          <ac:chgData name="Panzironi, Flavia" userId="2605e054-86b8-47a6-8c99-cd9580752c93" providerId="ADAL" clId="{43DD9DD4-D917-49FE-A582-B396DCDC95F8}" dt="2022-07-08T13:35:51.825" v="1429" actId="165"/>
          <ac:picMkLst>
            <pc:docMk/>
            <pc:sldMk cId="2699815510" sldId="2146847044"/>
            <ac:picMk id="60" creationId="{9AB76860-C276-4B80-B209-D0C3ACC5074E}"/>
          </ac:picMkLst>
        </pc:picChg>
        <pc:picChg chg="mod">
          <ac:chgData name="Panzironi, Flavia" userId="2605e054-86b8-47a6-8c99-cd9580752c93" providerId="ADAL" clId="{43DD9DD4-D917-49FE-A582-B396DCDC95F8}" dt="2022-07-08T13:35:51.825" v="1429" actId="165"/>
          <ac:picMkLst>
            <pc:docMk/>
            <pc:sldMk cId="2699815510" sldId="2146847044"/>
            <ac:picMk id="100" creationId="{CAAD3F11-BAA5-4B11-AF89-B7FD6F555937}"/>
          </ac:picMkLst>
        </pc:picChg>
        <pc:picChg chg="mod">
          <ac:chgData name="Panzironi, Flavia" userId="2605e054-86b8-47a6-8c99-cd9580752c93" providerId="ADAL" clId="{43DD9DD4-D917-49FE-A582-B396DCDC95F8}" dt="2022-07-08T13:36:24.850" v="1463" actId="164"/>
          <ac:picMkLst>
            <pc:docMk/>
            <pc:sldMk cId="2699815510" sldId="2146847044"/>
            <ac:picMk id="103" creationId="{923F32D6-9799-4B0B-BE7A-8A36929D0120}"/>
          </ac:picMkLst>
        </pc:picChg>
        <pc:picChg chg="mod">
          <ac:chgData name="Panzironi, Flavia" userId="2605e054-86b8-47a6-8c99-cd9580752c93" providerId="ADAL" clId="{43DD9DD4-D917-49FE-A582-B396DCDC95F8}" dt="2022-07-08T13:35:51.825" v="1429" actId="165"/>
          <ac:picMkLst>
            <pc:docMk/>
            <pc:sldMk cId="2699815510" sldId="2146847044"/>
            <ac:picMk id="158" creationId="{41166020-7E0E-47AB-857C-3EB4AE23CF94}"/>
          </ac:picMkLst>
        </pc:picChg>
        <pc:picChg chg="mod">
          <ac:chgData name="Panzironi, Flavia" userId="2605e054-86b8-47a6-8c99-cd9580752c93" providerId="ADAL" clId="{43DD9DD4-D917-49FE-A582-B396DCDC95F8}" dt="2022-07-08T13:35:51.825" v="1429" actId="165"/>
          <ac:picMkLst>
            <pc:docMk/>
            <pc:sldMk cId="2699815510" sldId="2146847044"/>
            <ac:picMk id="159" creationId="{4DFE3B4A-1322-41B1-BDF1-1352BCE62373}"/>
          </ac:picMkLst>
        </pc:picChg>
        <pc:picChg chg="mod">
          <ac:chgData name="Panzironi, Flavia" userId="2605e054-86b8-47a6-8c99-cd9580752c93" providerId="ADAL" clId="{43DD9DD4-D917-49FE-A582-B396DCDC95F8}" dt="2022-07-08T13:35:51.825" v="1429" actId="165"/>
          <ac:picMkLst>
            <pc:docMk/>
            <pc:sldMk cId="2699815510" sldId="2146847044"/>
            <ac:picMk id="160" creationId="{2C82BEB1-35B0-4E57-A2A1-09BF9D4C0EBA}"/>
          </ac:picMkLst>
        </pc:picChg>
        <pc:picChg chg="mod">
          <ac:chgData name="Panzironi, Flavia" userId="2605e054-86b8-47a6-8c99-cd9580752c93" providerId="ADAL" clId="{43DD9DD4-D917-49FE-A582-B396DCDC95F8}" dt="2022-07-08T13:35:51.825" v="1429" actId="165"/>
          <ac:picMkLst>
            <pc:docMk/>
            <pc:sldMk cId="2699815510" sldId="2146847044"/>
            <ac:picMk id="161" creationId="{61DB9457-CE6F-4F21-BF30-98528AD58EA0}"/>
          </ac:picMkLst>
        </pc:picChg>
        <pc:picChg chg="mod">
          <ac:chgData name="Panzironi, Flavia" userId="2605e054-86b8-47a6-8c99-cd9580752c93" providerId="ADAL" clId="{43DD9DD4-D917-49FE-A582-B396DCDC95F8}" dt="2022-07-08T13:35:51.825" v="1429" actId="165"/>
          <ac:picMkLst>
            <pc:docMk/>
            <pc:sldMk cId="2699815510" sldId="2146847044"/>
            <ac:picMk id="162" creationId="{A205E83F-D5FC-417D-A758-5D35F961E011}"/>
          </ac:picMkLst>
        </pc:picChg>
        <pc:picChg chg="mod">
          <ac:chgData name="Panzironi, Flavia" userId="2605e054-86b8-47a6-8c99-cd9580752c93" providerId="ADAL" clId="{43DD9DD4-D917-49FE-A582-B396DCDC95F8}" dt="2022-07-08T13:35:51.825" v="1429" actId="165"/>
          <ac:picMkLst>
            <pc:docMk/>
            <pc:sldMk cId="2699815510" sldId="2146847044"/>
            <ac:picMk id="163" creationId="{C9B2E873-C26D-4323-9EB2-AE4A30189665}"/>
          </ac:picMkLst>
        </pc:picChg>
        <pc:picChg chg="mod">
          <ac:chgData name="Panzironi, Flavia" userId="2605e054-86b8-47a6-8c99-cd9580752c93" providerId="ADAL" clId="{43DD9DD4-D917-49FE-A582-B396DCDC95F8}" dt="2022-07-08T13:35:51.825" v="1429" actId="165"/>
          <ac:picMkLst>
            <pc:docMk/>
            <pc:sldMk cId="2699815510" sldId="2146847044"/>
            <ac:picMk id="164" creationId="{E9FA036D-C07A-448E-838E-21F74A7905E5}"/>
          </ac:picMkLst>
        </pc:picChg>
        <pc:picChg chg="mod">
          <ac:chgData name="Panzironi, Flavia" userId="2605e054-86b8-47a6-8c99-cd9580752c93" providerId="ADAL" clId="{43DD9DD4-D917-49FE-A582-B396DCDC95F8}" dt="2022-07-08T13:35:51.825" v="1429" actId="165"/>
          <ac:picMkLst>
            <pc:docMk/>
            <pc:sldMk cId="2699815510" sldId="2146847044"/>
            <ac:picMk id="165" creationId="{CF242CE3-A484-4A47-BD6A-3D20B8A4A0A0}"/>
          </ac:picMkLst>
        </pc:picChg>
        <pc:picChg chg="mod">
          <ac:chgData name="Panzironi, Flavia" userId="2605e054-86b8-47a6-8c99-cd9580752c93" providerId="ADAL" clId="{43DD9DD4-D917-49FE-A582-B396DCDC95F8}" dt="2022-07-08T13:35:51.825" v="1429" actId="165"/>
          <ac:picMkLst>
            <pc:docMk/>
            <pc:sldMk cId="2699815510" sldId="2146847044"/>
            <ac:picMk id="166" creationId="{3FF159BF-B8D2-48CA-821B-ACF4CF644BB6}"/>
          </ac:picMkLst>
        </pc:picChg>
        <pc:picChg chg="mod">
          <ac:chgData name="Panzironi, Flavia" userId="2605e054-86b8-47a6-8c99-cd9580752c93" providerId="ADAL" clId="{43DD9DD4-D917-49FE-A582-B396DCDC95F8}" dt="2022-07-08T13:35:51.825" v="1429" actId="165"/>
          <ac:picMkLst>
            <pc:docMk/>
            <pc:sldMk cId="2699815510" sldId="2146847044"/>
            <ac:picMk id="167" creationId="{2E92B7E0-C66A-4BCE-B203-066DD0C6F94C}"/>
          </ac:picMkLst>
        </pc:picChg>
        <pc:picChg chg="mod">
          <ac:chgData name="Panzironi, Flavia" userId="2605e054-86b8-47a6-8c99-cd9580752c93" providerId="ADAL" clId="{43DD9DD4-D917-49FE-A582-B396DCDC95F8}" dt="2022-07-08T13:35:51.825" v="1429" actId="165"/>
          <ac:picMkLst>
            <pc:docMk/>
            <pc:sldMk cId="2699815510" sldId="2146847044"/>
            <ac:picMk id="168" creationId="{DFB69507-21E3-457A-A120-82C02B5E6A74}"/>
          </ac:picMkLst>
        </pc:picChg>
        <pc:picChg chg="mod">
          <ac:chgData name="Panzironi, Flavia" userId="2605e054-86b8-47a6-8c99-cd9580752c93" providerId="ADAL" clId="{43DD9DD4-D917-49FE-A582-B396DCDC95F8}" dt="2022-07-08T13:35:51.825" v="1429" actId="165"/>
          <ac:picMkLst>
            <pc:docMk/>
            <pc:sldMk cId="2699815510" sldId="2146847044"/>
            <ac:picMk id="169" creationId="{B9650418-40E9-4A5E-9282-C71185601CFE}"/>
          </ac:picMkLst>
        </pc:picChg>
        <pc:picChg chg="mod">
          <ac:chgData name="Panzironi, Flavia" userId="2605e054-86b8-47a6-8c99-cd9580752c93" providerId="ADAL" clId="{43DD9DD4-D917-49FE-A582-B396DCDC95F8}" dt="2022-07-08T13:35:51.825" v="1429" actId="165"/>
          <ac:picMkLst>
            <pc:docMk/>
            <pc:sldMk cId="2699815510" sldId="2146847044"/>
            <ac:picMk id="170" creationId="{4AA276A2-8F0C-4558-BE21-7AEEA25DDF9B}"/>
          </ac:picMkLst>
        </pc:picChg>
        <pc:picChg chg="mod">
          <ac:chgData name="Panzironi, Flavia" userId="2605e054-86b8-47a6-8c99-cd9580752c93" providerId="ADAL" clId="{43DD9DD4-D917-49FE-A582-B396DCDC95F8}" dt="2022-07-08T13:35:51.825" v="1429" actId="165"/>
          <ac:picMkLst>
            <pc:docMk/>
            <pc:sldMk cId="2699815510" sldId="2146847044"/>
            <ac:picMk id="171" creationId="{86EF0BCD-14B5-4B07-9846-00DF75C843A2}"/>
          </ac:picMkLst>
        </pc:picChg>
        <pc:picChg chg="mod">
          <ac:chgData name="Panzironi, Flavia" userId="2605e054-86b8-47a6-8c99-cd9580752c93" providerId="ADAL" clId="{43DD9DD4-D917-49FE-A582-B396DCDC95F8}" dt="2022-07-08T13:35:51.825" v="1429" actId="165"/>
          <ac:picMkLst>
            <pc:docMk/>
            <pc:sldMk cId="2699815510" sldId="2146847044"/>
            <ac:picMk id="172" creationId="{AC9177AA-55FC-4A58-9421-082924B2A5A0}"/>
          </ac:picMkLst>
        </pc:picChg>
        <pc:picChg chg="mod">
          <ac:chgData name="Panzironi, Flavia" userId="2605e054-86b8-47a6-8c99-cd9580752c93" providerId="ADAL" clId="{43DD9DD4-D917-49FE-A582-B396DCDC95F8}" dt="2022-07-08T13:35:51.825" v="1429" actId="165"/>
          <ac:picMkLst>
            <pc:docMk/>
            <pc:sldMk cId="2699815510" sldId="2146847044"/>
            <ac:picMk id="173" creationId="{B98013A2-259B-44E3-9463-1050BF7BB768}"/>
          </ac:picMkLst>
        </pc:picChg>
        <pc:picChg chg="mod">
          <ac:chgData name="Panzironi, Flavia" userId="2605e054-86b8-47a6-8c99-cd9580752c93" providerId="ADAL" clId="{43DD9DD4-D917-49FE-A582-B396DCDC95F8}" dt="2022-07-08T13:35:51.825" v="1429" actId="165"/>
          <ac:picMkLst>
            <pc:docMk/>
            <pc:sldMk cId="2699815510" sldId="2146847044"/>
            <ac:picMk id="174" creationId="{8536B755-4657-4ED7-8319-C14D7EA060C0}"/>
          </ac:picMkLst>
        </pc:picChg>
        <pc:picChg chg="mod">
          <ac:chgData name="Panzironi, Flavia" userId="2605e054-86b8-47a6-8c99-cd9580752c93" providerId="ADAL" clId="{43DD9DD4-D917-49FE-A582-B396DCDC95F8}" dt="2022-07-08T13:35:51.825" v="1429" actId="165"/>
          <ac:picMkLst>
            <pc:docMk/>
            <pc:sldMk cId="2699815510" sldId="2146847044"/>
            <ac:picMk id="175" creationId="{AAE93412-0E52-45F6-BD60-CD7D764E132A}"/>
          </ac:picMkLst>
        </pc:picChg>
        <pc:picChg chg="mod">
          <ac:chgData name="Panzironi, Flavia" userId="2605e054-86b8-47a6-8c99-cd9580752c93" providerId="ADAL" clId="{43DD9DD4-D917-49FE-A582-B396DCDC95F8}" dt="2022-07-08T13:35:51.825" v="1429" actId="165"/>
          <ac:picMkLst>
            <pc:docMk/>
            <pc:sldMk cId="2699815510" sldId="2146847044"/>
            <ac:picMk id="176" creationId="{64E7A864-825F-40A6-81B8-3E1976DDEDBE}"/>
          </ac:picMkLst>
        </pc:picChg>
        <pc:picChg chg="mod">
          <ac:chgData name="Panzironi, Flavia" userId="2605e054-86b8-47a6-8c99-cd9580752c93" providerId="ADAL" clId="{43DD9DD4-D917-49FE-A582-B396DCDC95F8}" dt="2022-07-08T13:35:51.825" v="1429" actId="165"/>
          <ac:picMkLst>
            <pc:docMk/>
            <pc:sldMk cId="2699815510" sldId="2146847044"/>
            <ac:picMk id="177" creationId="{E187A170-3635-4C2B-B002-96E780BF18CD}"/>
          </ac:picMkLst>
        </pc:picChg>
        <pc:picChg chg="mod">
          <ac:chgData name="Panzironi, Flavia" userId="2605e054-86b8-47a6-8c99-cd9580752c93" providerId="ADAL" clId="{43DD9DD4-D917-49FE-A582-B396DCDC95F8}" dt="2022-07-08T13:35:51.825" v="1429" actId="165"/>
          <ac:picMkLst>
            <pc:docMk/>
            <pc:sldMk cId="2699815510" sldId="2146847044"/>
            <ac:picMk id="178" creationId="{4041EA77-0394-41B1-A5AC-1DE2E1699320}"/>
          </ac:picMkLst>
        </pc:picChg>
        <pc:picChg chg="mod">
          <ac:chgData name="Panzironi, Flavia" userId="2605e054-86b8-47a6-8c99-cd9580752c93" providerId="ADAL" clId="{43DD9DD4-D917-49FE-A582-B396DCDC95F8}" dt="2022-07-08T13:35:51.825" v="1429" actId="165"/>
          <ac:picMkLst>
            <pc:docMk/>
            <pc:sldMk cId="2699815510" sldId="2146847044"/>
            <ac:picMk id="179" creationId="{77D4207D-DC10-410D-8786-C63DF995462D}"/>
          </ac:picMkLst>
        </pc:picChg>
        <pc:picChg chg="mod">
          <ac:chgData name="Panzironi, Flavia" userId="2605e054-86b8-47a6-8c99-cd9580752c93" providerId="ADAL" clId="{43DD9DD4-D917-49FE-A582-B396DCDC95F8}" dt="2022-07-08T13:35:51.825" v="1429" actId="165"/>
          <ac:picMkLst>
            <pc:docMk/>
            <pc:sldMk cId="2699815510" sldId="2146847044"/>
            <ac:picMk id="180" creationId="{66F25B0B-A827-4F1F-8873-A1885280E0A6}"/>
          </ac:picMkLst>
        </pc:picChg>
        <pc:picChg chg="mod">
          <ac:chgData name="Panzironi, Flavia" userId="2605e054-86b8-47a6-8c99-cd9580752c93" providerId="ADAL" clId="{43DD9DD4-D917-49FE-A582-B396DCDC95F8}" dt="2022-07-08T13:35:51.825" v="1429" actId="165"/>
          <ac:picMkLst>
            <pc:docMk/>
            <pc:sldMk cId="2699815510" sldId="2146847044"/>
            <ac:picMk id="181" creationId="{75D89398-8F81-4615-95DE-FCBF6C400B90}"/>
          </ac:picMkLst>
        </pc:picChg>
        <pc:picChg chg="mod">
          <ac:chgData name="Panzironi, Flavia" userId="2605e054-86b8-47a6-8c99-cd9580752c93" providerId="ADAL" clId="{43DD9DD4-D917-49FE-A582-B396DCDC95F8}" dt="2022-07-08T13:35:51.825" v="1429" actId="165"/>
          <ac:picMkLst>
            <pc:docMk/>
            <pc:sldMk cId="2699815510" sldId="2146847044"/>
            <ac:picMk id="182" creationId="{A4935888-9DBA-4975-A771-75960F63B6E7}"/>
          </ac:picMkLst>
        </pc:picChg>
        <pc:picChg chg="mod">
          <ac:chgData name="Panzironi, Flavia" userId="2605e054-86b8-47a6-8c99-cd9580752c93" providerId="ADAL" clId="{43DD9DD4-D917-49FE-A582-B396DCDC95F8}" dt="2022-07-08T13:35:51.825" v="1429" actId="165"/>
          <ac:picMkLst>
            <pc:docMk/>
            <pc:sldMk cId="2699815510" sldId="2146847044"/>
            <ac:picMk id="183" creationId="{E141AD69-C5CB-4157-93D4-12F7A8B72EBF}"/>
          </ac:picMkLst>
        </pc:picChg>
        <pc:picChg chg="mod">
          <ac:chgData name="Panzironi, Flavia" userId="2605e054-86b8-47a6-8c99-cd9580752c93" providerId="ADAL" clId="{43DD9DD4-D917-49FE-A582-B396DCDC95F8}" dt="2022-07-08T13:35:51.825" v="1429" actId="165"/>
          <ac:picMkLst>
            <pc:docMk/>
            <pc:sldMk cId="2699815510" sldId="2146847044"/>
            <ac:picMk id="184" creationId="{E491FD89-A6BC-4E99-A267-3C2F248AB9B2}"/>
          </ac:picMkLst>
        </pc:picChg>
        <pc:picChg chg="mod">
          <ac:chgData name="Panzironi, Flavia" userId="2605e054-86b8-47a6-8c99-cd9580752c93" providerId="ADAL" clId="{43DD9DD4-D917-49FE-A582-B396DCDC95F8}" dt="2022-07-08T13:35:51.825" v="1429" actId="165"/>
          <ac:picMkLst>
            <pc:docMk/>
            <pc:sldMk cId="2699815510" sldId="2146847044"/>
            <ac:picMk id="185" creationId="{3B9BA7A6-DFA6-4C85-9189-D8AB326E34EB}"/>
          </ac:picMkLst>
        </pc:picChg>
        <pc:picChg chg="mod">
          <ac:chgData name="Panzironi, Flavia" userId="2605e054-86b8-47a6-8c99-cd9580752c93" providerId="ADAL" clId="{43DD9DD4-D917-49FE-A582-B396DCDC95F8}" dt="2022-07-08T13:35:51.825" v="1429" actId="165"/>
          <ac:picMkLst>
            <pc:docMk/>
            <pc:sldMk cId="2699815510" sldId="2146847044"/>
            <ac:picMk id="186" creationId="{B117E291-0587-46FF-92B1-C59DE89037F7}"/>
          </ac:picMkLst>
        </pc:picChg>
        <pc:picChg chg="mod">
          <ac:chgData name="Panzironi, Flavia" userId="2605e054-86b8-47a6-8c99-cd9580752c93" providerId="ADAL" clId="{43DD9DD4-D917-49FE-A582-B396DCDC95F8}" dt="2022-07-08T13:35:51.825" v="1429" actId="165"/>
          <ac:picMkLst>
            <pc:docMk/>
            <pc:sldMk cId="2699815510" sldId="2146847044"/>
            <ac:picMk id="187" creationId="{2BCDF4BD-803D-47B3-A836-733562CA2B53}"/>
          </ac:picMkLst>
        </pc:picChg>
        <pc:picChg chg="mod">
          <ac:chgData name="Panzironi, Flavia" userId="2605e054-86b8-47a6-8c99-cd9580752c93" providerId="ADAL" clId="{43DD9DD4-D917-49FE-A582-B396DCDC95F8}" dt="2022-07-08T13:35:51.825" v="1429" actId="165"/>
          <ac:picMkLst>
            <pc:docMk/>
            <pc:sldMk cId="2699815510" sldId="2146847044"/>
            <ac:picMk id="188" creationId="{CF4CCA12-12CA-46E9-8A85-5AF0F258BA17}"/>
          </ac:picMkLst>
        </pc:picChg>
        <pc:picChg chg="mod">
          <ac:chgData name="Panzironi, Flavia" userId="2605e054-86b8-47a6-8c99-cd9580752c93" providerId="ADAL" clId="{43DD9DD4-D917-49FE-A582-B396DCDC95F8}" dt="2022-07-08T13:35:51.825" v="1429" actId="165"/>
          <ac:picMkLst>
            <pc:docMk/>
            <pc:sldMk cId="2699815510" sldId="2146847044"/>
            <ac:picMk id="189" creationId="{16DB8FD9-A35A-4B30-9CAC-A153F6A0F2C1}"/>
          </ac:picMkLst>
        </pc:picChg>
        <pc:picChg chg="mod">
          <ac:chgData name="Panzironi, Flavia" userId="2605e054-86b8-47a6-8c99-cd9580752c93" providerId="ADAL" clId="{43DD9DD4-D917-49FE-A582-B396DCDC95F8}" dt="2022-07-08T13:35:51.825" v="1429" actId="165"/>
          <ac:picMkLst>
            <pc:docMk/>
            <pc:sldMk cId="2699815510" sldId="2146847044"/>
            <ac:picMk id="190" creationId="{CF15B0A3-D1A3-4006-9518-1F79028331FB}"/>
          </ac:picMkLst>
        </pc:picChg>
        <pc:picChg chg="mod">
          <ac:chgData name="Panzironi, Flavia" userId="2605e054-86b8-47a6-8c99-cd9580752c93" providerId="ADAL" clId="{43DD9DD4-D917-49FE-A582-B396DCDC95F8}" dt="2022-07-08T13:35:51.825" v="1429" actId="165"/>
          <ac:picMkLst>
            <pc:docMk/>
            <pc:sldMk cId="2699815510" sldId="2146847044"/>
            <ac:picMk id="191" creationId="{A5265F13-95A7-4ADF-A3B9-46D924A1C774}"/>
          </ac:picMkLst>
        </pc:picChg>
        <pc:picChg chg="mod">
          <ac:chgData name="Panzironi, Flavia" userId="2605e054-86b8-47a6-8c99-cd9580752c93" providerId="ADAL" clId="{43DD9DD4-D917-49FE-A582-B396DCDC95F8}" dt="2022-07-08T13:35:51.825" v="1429" actId="165"/>
          <ac:picMkLst>
            <pc:docMk/>
            <pc:sldMk cId="2699815510" sldId="2146847044"/>
            <ac:picMk id="192" creationId="{5894D120-0B44-4F86-B38E-A3EE61022910}"/>
          </ac:picMkLst>
        </pc:picChg>
        <pc:picChg chg="mod">
          <ac:chgData name="Panzironi, Flavia" userId="2605e054-86b8-47a6-8c99-cd9580752c93" providerId="ADAL" clId="{43DD9DD4-D917-49FE-A582-B396DCDC95F8}" dt="2022-07-08T13:35:51.825" v="1429" actId="165"/>
          <ac:picMkLst>
            <pc:docMk/>
            <pc:sldMk cId="2699815510" sldId="2146847044"/>
            <ac:picMk id="193" creationId="{3C7F963A-2F3B-4096-9DE4-DCC64D2EFA80}"/>
          </ac:picMkLst>
        </pc:picChg>
        <pc:picChg chg="mod">
          <ac:chgData name="Panzironi, Flavia" userId="2605e054-86b8-47a6-8c99-cd9580752c93" providerId="ADAL" clId="{43DD9DD4-D917-49FE-A582-B396DCDC95F8}" dt="2022-07-08T13:35:51.825" v="1429" actId="165"/>
          <ac:picMkLst>
            <pc:docMk/>
            <pc:sldMk cId="2699815510" sldId="2146847044"/>
            <ac:picMk id="194" creationId="{BC83EE87-DFA0-4FFD-9237-8FD397CFFD82}"/>
          </ac:picMkLst>
        </pc:picChg>
        <pc:picChg chg="mod">
          <ac:chgData name="Panzironi, Flavia" userId="2605e054-86b8-47a6-8c99-cd9580752c93" providerId="ADAL" clId="{43DD9DD4-D917-49FE-A582-B396DCDC95F8}" dt="2022-07-08T13:35:51.825" v="1429" actId="165"/>
          <ac:picMkLst>
            <pc:docMk/>
            <pc:sldMk cId="2699815510" sldId="2146847044"/>
            <ac:picMk id="195" creationId="{7FAE9B83-3CA3-4109-9944-64FE1CE086CC}"/>
          </ac:picMkLst>
        </pc:picChg>
        <pc:picChg chg="del">
          <ac:chgData name="Panzironi, Flavia" userId="2605e054-86b8-47a6-8c99-cd9580752c93" providerId="ADAL" clId="{43DD9DD4-D917-49FE-A582-B396DCDC95F8}" dt="2022-07-08T08:08:18.547" v="1338" actId="478"/>
          <ac:picMkLst>
            <pc:docMk/>
            <pc:sldMk cId="2699815510" sldId="2146847044"/>
            <ac:picMk id="200" creationId="{313B9DC4-D168-47C9-8E82-1BD7C3C65A77}"/>
          </ac:picMkLst>
        </pc:picChg>
        <pc:picChg chg="mod topLvl">
          <ac:chgData name="Panzironi, Flavia" userId="2605e054-86b8-47a6-8c99-cd9580752c93" providerId="ADAL" clId="{43DD9DD4-D917-49FE-A582-B396DCDC95F8}" dt="2022-07-08T13:36:24.850" v="1463" actId="164"/>
          <ac:picMkLst>
            <pc:docMk/>
            <pc:sldMk cId="2699815510" sldId="2146847044"/>
            <ac:picMk id="202" creationId="{82B907CE-017B-4500-8034-1FED4979828D}"/>
          </ac:picMkLst>
        </pc:picChg>
        <pc:picChg chg="mod">
          <ac:chgData name="Panzironi, Flavia" userId="2605e054-86b8-47a6-8c99-cd9580752c93" providerId="ADAL" clId="{43DD9DD4-D917-49FE-A582-B396DCDC95F8}" dt="2022-07-08T13:36:24.850" v="1463" actId="164"/>
          <ac:picMkLst>
            <pc:docMk/>
            <pc:sldMk cId="2699815510" sldId="2146847044"/>
            <ac:picMk id="204" creationId="{5FC55E5A-6065-499B-B400-5673E6251387}"/>
          </ac:picMkLst>
        </pc:picChg>
        <pc:picChg chg="mod">
          <ac:chgData name="Panzironi, Flavia" userId="2605e054-86b8-47a6-8c99-cd9580752c93" providerId="ADAL" clId="{43DD9DD4-D917-49FE-A582-B396DCDC95F8}" dt="2022-07-08T13:36:24.850" v="1463" actId="164"/>
          <ac:picMkLst>
            <pc:docMk/>
            <pc:sldMk cId="2699815510" sldId="2146847044"/>
            <ac:picMk id="205" creationId="{10F8A4DB-7183-4FAA-953A-B80C4C77CE29}"/>
          </ac:picMkLst>
        </pc:picChg>
        <pc:picChg chg="mod">
          <ac:chgData name="Panzironi, Flavia" userId="2605e054-86b8-47a6-8c99-cd9580752c93" providerId="ADAL" clId="{43DD9DD4-D917-49FE-A582-B396DCDC95F8}" dt="2022-07-08T13:36:24.850" v="1463" actId="164"/>
          <ac:picMkLst>
            <pc:docMk/>
            <pc:sldMk cId="2699815510" sldId="2146847044"/>
            <ac:picMk id="206" creationId="{F15E727A-9993-4B5A-A508-9DFA9ABEAFED}"/>
          </ac:picMkLst>
        </pc:picChg>
        <pc:picChg chg="mod topLvl">
          <ac:chgData name="Panzironi, Flavia" userId="2605e054-86b8-47a6-8c99-cd9580752c93" providerId="ADAL" clId="{43DD9DD4-D917-49FE-A582-B396DCDC95F8}" dt="2022-07-08T13:36:24.850" v="1463" actId="164"/>
          <ac:picMkLst>
            <pc:docMk/>
            <pc:sldMk cId="2699815510" sldId="2146847044"/>
            <ac:picMk id="207" creationId="{74F33538-DB2F-4214-9CA1-DB5D227444A8}"/>
          </ac:picMkLst>
        </pc:picChg>
        <pc:picChg chg="mod topLvl">
          <ac:chgData name="Panzironi, Flavia" userId="2605e054-86b8-47a6-8c99-cd9580752c93" providerId="ADAL" clId="{43DD9DD4-D917-49FE-A582-B396DCDC95F8}" dt="2022-07-08T13:36:24.850" v="1463" actId="164"/>
          <ac:picMkLst>
            <pc:docMk/>
            <pc:sldMk cId="2699815510" sldId="2146847044"/>
            <ac:picMk id="211" creationId="{EA8FC3B2-DB44-43CE-B987-8A6DDE037851}"/>
          </ac:picMkLst>
        </pc:picChg>
        <pc:picChg chg="mod">
          <ac:chgData name="Panzironi, Flavia" userId="2605e054-86b8-47a6-8c99-cd9580752c93" providerId="ADAL" clId="{43DD9DD4-D917-49FE-A582-B396DCDC95F8}" dt="2022-07-08T13:36:24.850" v="1463" actId="164"/>
          <ac:picMkLst>
            <pc:docMk/>
            <pc:sldMk cId="2699815510" sldId="2146847044"/>
            <ac:picMk id="214" creationId="{83075BB9-6063-445A-AFFA-6EF1A5A0E77F}"/>
          </ac:picMkLst>
        </pc:picChg>
        <pc:picChg chg="mod topLvl">
          <ac:chgData name="Panzironi, Flavia" userId="2605e054-86b8-47a6-8c99-cd9580752c93" providerId="ADAL" clId="{43DD9DD4-D917-49FE-A582-B396DCDC95F8}" dt="2022-07-08T13:36:24.850" v="1463" actId="164"/>
          <ac:picMkLst>
            <pc:docMk/>
            <pc:sldMk cId="2699815510" sldId="2146847044"/>
            <ac:picMk id="218" creationId="{F0F0AF31-DD69-407D-AC88-DF13096144F2}"/>
          </ac:picMkLst>
        </pc:picChg>
        <pc:picChg chg="mod">
          <ac:chgData name="Panzironi, Flavia" userId="2605e054-86b8-47a6-8c99-cd9580752c93" providerId="ADAL" clId="{43DD9DD4-D917-49FE-A582-B396DCDC95F8}" dt="2022-07-08T13:36:24.850" v="1463" actId="164"/>
          <ac:picMkLst>
            <pc:docMk/>
            <pc:sldMk cId="2699815510" sldId="2146847044"/>
            <ac:picMk id="223" creationId="{F52B7D6B-84C4-45C3-B79A-868D2E40ACD2}"/>
          </ac:picMkLst>
        </pc:picChg>
        <pc:picChg chg="mod">
          <ac:chgData name="Panzironi, Flavia" userId="2605e054-86b8-47a6-8c99-cd9580752c93" providerId="ADAL" clId="{43DD9DD4-D917-49FE-A582-B396DCDC95F8}" dt="2022-07-08T13:36:24.850" v="1463" actId="164"/>
          <ac:picMkLst>
            <pc:docMk/>
            <pc:sldMk cId="2699815510" sldId="2146847044"/>
            <ac:picMk id="225" creationId="{15C80E3B-AE0C-4BC2-9430-5A9F0F885E74}"/>
          </ac:picMkLst>
        </pc:picChg>
        <pc:picChg chg="mod">
          <ac:chgData name="Panzironi, Flavia" userId="2605e054-86b8-47a6-8c99-cd9580752c93" providerId="ADAL" clId="{43DD9DD4-D917-49FE-A582-B396DCDC95F8}" dt="2022-07-08T13:36:24.850" v="1463" actId="164"/>
          <ac:picMkLst>
            <pc:docMk/>
            <pc:sldMk cId="2699815510" sldId="2146847044"/>
            <ac:picMk id="226" creationId="{12B5199B-0B59-4A3E-9C5B-68C72CD83DF6}"/>
          </ac:picMkLst>
        </pc:picChg>
        <pc:picChg chg="mod">
          <ac:chgData name="Panzironi, Flavia" userId="2605e054-86b8-47a6-8c99-cd9580752c93" providerId="ADAL" clId="{43DD9DD4-D917-49FE-A582-B396DCDC95F8}" dt="2022-07-08T13:36:24.850" v="1463" actId="164"/>
          <ac:picMkLst>
            <pc:docMk/>
            <pc:sldMk cId="2699815510" sldId="2146847044"/>
            <ac:picMk id="228" creationId="{7D28A218-3669-498A-B830-2AD0213379D8}"/>
          </ac:picMkLst>
        </pc:picChg>
        <pc:picChg chg="add mod">
          <ac:chgData name="Panzironi, Flavia" userId="2605e054-86b8-47a6-8c99-cd9580752c93" providerId="ADAL" clId="{43DD9DD4-D917-49FE-A582-B396DCDC95F8}" dt="2022-07-08T08:08:36.657" v="1344" actId="1076"/>
          <ac:picMkLst>
            <pc:docMk/>
            <pc:sldMk cId="2699815510" sldId="2146847044"/>
            <ac:picMk id="240" creationId="{49FACFBD-5852-436F-99EE-792EEA35F4C5}"/>
          </ac:picMkLst>
        </pc:picChg>
        <pc:picChg chg="add mod">
          <ac:chgData name="Panzironi, Flavia" userId="2605e054-86b8-47a6-8c99-cd9580752c93" providerId="ADAL" clId="{43DD9DD4-D917-49FE-A582-B396DCDC95F8}" dt="2022-07-08T08:08:36.657" v="1344" actId="1076"/>
          <ac:picMkLst>
            <pc:docMk/>
            <pc:sldMk cId="2699815510" sldId="2146847044"/>
            <ac:picMk id="243" creationId="{0B287EEF-E223-47A7-8214-7E4CE437FB7C}"/>
          </ac:picMkLst>
        </pc:picChg>
        <pc:cxnChg chg="mod">
          <ac:chgData name="Panzironi, Flavia" userId="2605e054-86b8-47a6-8c99-cd9580752c93" providerId="ADAL" clId="{43DD9DD4-D917-49FE-A582-B396DCDC95F8}" dt="2022-07-08T13:35:51.825" v="1429" actId="165"/>
          <ac:cxnSpMkLst>
            <pc:docMk/>
            <pc:sldMk cId="2699815510" sldId="2146847044"/>
            <ac:cxnSpMk id="68" creationId="{FA6DA71C-EBD6-479E-8B3C-9CF966463882}"/>
          </ac:cxnSpMkLst>
        </pc:cxnChg>
        <pc:cxnChg chg="mod">
          <ac:chgData name="Panzironi, Flavia" userId="2605e054-86b8-47a6-8c99-cd9580752c93" providerId="ADAL" clId="{43DD9DD4-D917-49FE-A582-B396DCDC95F8}" dt="2022-07-08T13:35:51.825" v="1429" actId="165"/>
          <ac:cxnSpMkLst>
            <pc:docMk/>
            <pc:sldMk cId="2699815510" sldId="2146847044"/>
            <ac:cxnSpMk id="69" creationId="{64099F40-3CDA-4F95-82C9-DE413176325F}"/>
          </ac:cxnSpMkLst>
        </pc:cxnChg>
        <pc:cxnChg chg="mod">
          <ac:chgData name="Panzironi, Flavia" userId="2605e054-86b8-47a6-8c99-cd9580752c93" providerId="ADAL" clId="{43DD9DD4-D917-49FE-A582-B396DCDC95F8}" dt="2022-07-08T13:35:51.825" v="1429" actId="165"/>
          <ac:cxnSpMkLst>
            <pc:docMk/>
            <pc:sldMk cId="2699815510" sldId="2146847044"/>
            <ac:cxnSpMk id="74" creationId="{09F55427-4D57-4DF8-BEA2-965A07916726}"/>
          </ac:cxnSpMkLst>
        </pc:cxnChg>
        <pc:cxnChg chg="mod">
          <ac:chgData name="Panzironi, Flavia" userId="2605e054-86b8-47a6-8c99-cd9580752c93" providerId="ADAL" clId="{43DD9DD4-D917-49FE-A582-B396DCDC95F8}" dt="2022-07-08T13:35:51.825" v="1429" actId="165"/>
          <ac:cxnSpMkLst>
            <pc:docMk/>
            <pc:sldMk cId="2699815510" sldId="2146847044"/>
            <ac:cxnSpMk id="75" creationId="{7B20C14A-BB95-46B6-AD53-2017A9B6BB1D}"/>
          </ac:cxnSpMkLst>
        </pc:cxnChg>
        <pc:cxnChg chg="mod">
          <ac:chgData name="Panzironi, Flavia" userId="2605e054-86b8-47a6-8c99-cd9580752c93" providerId="ADAL" clId="{43DD9DD4-D917-49FE-A582-B396DCDC95F8}" dt="2022-07-08T13:35:51.825" v="1429" actId="165"/>
          <ac:cxnSpMkLst>
            <pc:docMk/>
            <pc:sldMk cId="2699815510" sldId="2146847044"/>
            <ac:cxnSpMk id="76" creationId="{17C53A1D-CCC8-4C50-A701-65A862D29A59}"/>
          </ac:cxnSpMkLst>
        </pc:cxnChg>
        <pc:cxnChg chg="mod">
          <ac:chgData name="Panzironi, Flavia" userId="2605e054-86b8-47a6-8c99-cd9580752c93" providerId="ADAL" clId="{43DD9DD4-D917-49FE-A582-B396DCDC95F8}" dt="2022-07-08T13:35:51.825" v="1429" actId="165"/>
          <ac:cxnSpMkLst>
            <pc:docMk/>
            <pc:sldMk cId="2699815510" sldId="2146847044"/>
            <ac:cxnSpMk id="79" creationId="{3E1989B3-84EA-4729-BABF-729DCCB85B05}"/>
          </ac:cxnSpMkLst>
        </pc:cxnChg>
        <pc:cxnChg chg="mod">
          <ac:chgData name="Panzironi, Flavia" userId="2605e054-86b8-47a6-8c99-cd9580752c93" providerId="ADAL" clId="{43DD9DD4-D917-49FE-A582-B396DCDC95F8}" dt="2022-07-08T13:35:51.825" v="1429" actId="165"/>
          <ac:cxnSpMkLst>
            <pc:docMk/>
            <pc:sldMk cId="2699815510" sldId="2146847044"/>
            <ac:cxnSpMk id="80" creationId="{1EA5931B-F0BA-489A-B753-FD3F5A772877}"/>
          </ac:cxnSpMkLst>
        </pc:cxnChg>
        <pc:cxnChg chg="mod">
          <ac:chgData name="Panzironi, Flavia" userId="2605e054-86b8-47a6-8c99-cd9580752c93" providerId="ADAL" clId="{43DD9DD4-D917-49FE-A582-B396DCDC95F8}" dt="2022-07-08T13:35:51.825" v="1429" actId="165"/>
          <ac:cxnSpMkLst>
            <pc:docMk/>
            <pc:sldMk cId="2699815510" sldId="2146847044"/>
            <ac:cxnSpMk id="84" creationId="{112734E2-6A58-4634-A5A3-54A6D8D2AC31}"/>
          </ac:cxnSpMkLst>
        </pc:cxnChg>
        <pc:cxnChg chg="mod">
          <ac:chgData name="Panzironi, Flavia" userId="2605e054-86b8-47a6-8c99-cd9580752c93" providerId="ADAL" clId="{43DD9DD4-D917-49FE-A582-B396DCDC95F8}" dt="2022-07-08T13:35:51.825" v="1429" actId="165"/>
          <ac:cxnSpMkLst>
            <pc:docMk/>
            <pc:sldMk cId="2699815510" sldId="2146847044"/>
            <ac:cxnSpMk id="87" creationId="{AB721ED4-1228-45ED-83CC-80139B7C8832}"/>
          </ac:cxnSpMkLst>
        </pc:cxnChg>
        <pc:cxnChg chg="mod">
          <ac:chgData name="Panzironi, Flavia" userId="2605e054-86b8-47a6-8c99-cd9580752c93" providerId="ADAL" clId="{43DD9DD4-D917-49FE-A582-B396DCDC95F8}" dt="2022-07-08T13:35:51.825" v="1429" actId="165"/>
          <ac:cxnSpMkLst>
            <pc:docMk/>
            <pc:sldMk cId="2699815510" sldId="2146847044"/>
            <ac:cxnSpMk id="88" creationId="{B108263F-CDF5-40FF-A8F8-172782867F77}"/>
          </ac:cxnSpMkLst>
        </pc:cxnChg>
        <pc:cxnChg chg="mod">
          <ac:chgData name="Panzironi, Flavia" userId="2605e054-86b8-47a6-8c99-cd9580752c93" providerId="ADAL" clId="{43DD9DD4-D917-49FE-A582-B396DCDC95F8}" dt="2022-07-08T13:35:51.825" v="1429" actId="165"/>
          <ac:cxnSpMkLst>
            <pc:docMk/>
            <pc:sldMk cId="2699815510" sldId="2146847044"/>
            <ac:cxnSpMk id="89" creationId="{062F0F66-150B-4974-8F74-489FBB2B621A}"/>
          </ac:cxnSpMkLst>
        </pc:cxnChg>
        <pc:cxnChg chg="mod">
          <ac:chgData name="Panzironi, Flavia" userId="2605e054-86b8-47a6-8c99-cd9580752c93" providerId="ADAL" clId="{43DD9DD4-D917-49FE-A582-B396DCDC95F8}" dt="2022-07-08T13:35:51.825" v="1429" actId="165"/>
          <ac:cxnSpMkLst>
            <pc:docMk/>
            <pc:sldMk cId="2699815510" sldId="2146847044"/>
            <ac:cxnSpMk id="90" creationId="{F6503BCF-58F2-49C2-8301-054574768AC4}"/>
          </ac:cxnSpMkLst>
        </pc:cxnChg>
        <pc:cxnChg chg="mod">
          <ac:chgData name="Panzironi, Flavia" userId="2605e054-86b8-47a6-8c99-cd9580752c93" providerId="ADAL" clId="{43DD9DD4-D917-49FE-A582-B396DCDC95F8}" dt="2022-07-08T13:35:51.825" v="1429" actId="165"/>
          <ac:cxnSpMkLst>
            <pc:docMk/>
            <pc:sldMk cId="2699815510" sldId="2146847044"/>
            <ac:cxnSpMk id="91" creationId="{7E3E0C4C-E2E4-48F8-8DCE-0A70B402B922}"/>
          </ac:cxnSpMkLst>
        </pc:cxnChg>
        <pc:cxnChg chg="mod">
          <ac:chgData name="Panzironi, Flavia" userId="2605e054-86b8-47a6-8c99-cd9580752c93" providerId="ADAL" clId="{43DD9DD4-D917-49FE-A582-B396DCDC95F8}" dt="2022-07-08T13:35:51.825" v="1429" actId="165"/>
          <ac:cxnSpMkLst>
            <pc:docMk/>
            <pc:sldMk cId="2699815510" sldId="2146847044"/>
            <ac:cxnSpMk id="93" creationId="{B1135C8C-5B4A-40E1-9C9C-CA7A5CE2DF4E}"/>
          </ac:cxnSpMkLst>
        </pc:cxnChg>
        <pc:cxnChg chg="mod">
          <ac:chgData name="Panzironi, Flavia" userId="2605e054-86b8-47a6-8c99-cd9580752c93" providerId="ADAL" clId="{43DD9DD4-D917-49FE-A582-B396DCDC95F8}" dt="2022-07-08T13:35:51.825" v="1429" actId="165"/>
          <ac:cxnSpMkLst>
            <pc:docMk/>
            <pc:sldMk cId="2699815510" sldId="2146847044"/>
            <ac:cxnSpMk id="94" creationId="{59D3F368-97C2-49B1-8EEE-1343CE34B11F}"/>
          </ac:cxnSpMkLst>
        </pc:cxnChg>
        <pc:cxnChg chg="mod">
          <ac:chgData name="Panzironi, Flavia" userId="2605e054-86b8-47a6-8c99-cd9580752c93" providerId="ADAL" clId="{43DD9DD4-D917-49FE-A582-B396DCDC95F8}" dt="2022-07-08T13:35:51.825" v="1429" actId="165"/>
          <ac:cxnSpMkLst>
            <pc:docMk/>
            <pc:sldMk cId="2699815510" sldId="2146847044"/>
            <ac:cxnSpMk id="95" creationId="{6FA99D33-5362-4F9E-BA15-E5CE5A383F7D}"/>
          </ac:cxnSpMkLst>
        </pc:cxnChg>
        <pc:cxnChg chg="mod">
          <ac:chgData name="Panzironi, Flavia" userId="2605e054-86b8-47a6-8c99-cd9580752c93" providerId="ADAL" clId="{43DD9DD4-D917-49FE-A582-B396DCDC95F8}" dt="2022-07-08T13:35:51.825" v="1429" actId="165"/>
          <ac:cxnSpMkLst>
            <pc:docMk/>
            <pc:sldMk cId="2699815510" sldId="2146847044"/>
            <ac:cxnSpMk id="96" creationId="{BA9B0284-7215-4C72-9CF4-15BB1743D931}"/>
          </ac:cxnSpMkLst>
        </pc:cxnChg>
        <pc:cxnChg chg="mod">
          <ac:chgData name="Panzironi, Flavia" userId="2605e054-86b8-47a6-8c99-cd9580752c93" providerId="ADAL" clId="{43DD9DD4-D917-49FE-A582-B396DCDC95F8}" dt="2022-07-08T13:35:51.825" v="1429" actId="165"/>
          <ac:cxnSpMkLst>
            <pc:docMk/>
            <pc:sldMk cId="2699815510" sldId="2146847044"/>
            <ac:cxnSpMk id="101" creationId="{2E75227B-CA59-43AE-B414-641DCCBEBD6F}"/>
          </ac:cxnSpMkLst>
        </pc:cxnChg>
        <pc:cxnChg chg="mod">
          <ac:chgData name="Panzironi, Flavia" userId="2605e054-86b8-47a6-8c99-cd9580752c93" providerId="ADAL" clId="{43DD9DD4-D917-49FE-A582-B396DCDC95F8}" dt="2022-07-08T13:35:51.825" v="1429" actId="165"/>
          <ac:cxnSpMkLst>
            <pc:docMk/>
            <pc:sldMk cId="2699815510" sldId="2146847044"/>
            <ac:cxnSpMk id="104" creationId="{4BDB82C8-3A00-418C-B33F-B7E19D15437C}"/>
          </ac:cxnSpMkLst>
        </pc:cxnChg>
        <pc:cxnChg chg="del mod">
          <ac:chgData name="Panzironi, Flavia" userId="2605e054-86b8-47a6-8c99-cd9580752c93" providerId="ADAL" clId="{43DD9DD4-D917-49FE-A582-B396DCDC95F8}" dt="2022-07-08T13:36:11.565" v="1462" actId="478"/>
          <ac:cxnSpMkLst>
            <pc:docMk/>
            <pc:sldMk cId="2699815510" sldId="2146847044"/>
            <ac:cxnSpMk id="197" creationId="{BB6349D6-643C-4D25-BD1E-DB18668A594E}"/>
          </ac:cxnSpMkLst>
        </pc:cxnChg>
        <pc:cxnChg chg="mod topLvl">
          <ac:chgData name="Panzironi, Flavia" userId="2605e054-86b8-47a6-8c99-cd9580752c93" providerId="ADAL" clId="{43DD9DD4-D917-49FE-A582-B396DCDC95F8}" dt="2022-07-08T13:36:24.850" v="1463" actId="164"/>
          <ac:cxnSpMkLst>
            <pc:docMk/>
            <pc:sldMk cId="2699815510" sldId="2146847044"/>
            <ac:cxnSpMk id="220" creationId="{AB5C0159-A574-443E-92C0-8508D4576F07}"/>
          </ac:cxnSpMkLst>
        </pc:cxnChg>
        <pc:cxnChg chg="mod">
          <ac:chgData name="Panzironi, Flavia" userId="2605e054-86b8-47a6-8c99-cd9580752c93" providerId="ADAL" clId="{43DD9DD4-D917-49FE-A582-B396DCDC95F8}" dt="2022-07-08T13:36:24.850" v="1463" actId="164"/>
          <ac:cxnSpMkLst>
            <pc:docMk/>
            <pc:sldMk cId="2699815510" sldId="2146847044"/>
            <ac:cxnSpMk id="250" creationId="{23D613A3-CF2B-4DC7-B413-657D9E6F1D0C}"/>
          </ac:cxnSpMkLst>
        </pc:cxnChg>
      </pc:sldChg>
      <pc:sldChg chg="delSp mod">
        <pc:chgData name="Panzironi, Flavia" userId="2605e054-86b8-47a6-8c99-cd9580752c93" providerId="ADAL" clId="{43DD9DD4-D917-49FE-A582-B396DCDC95F8}" dt="2022-07-07T15:53:53.729" v="1149" actId="478"/>
        <pc:sldMkLst>
          <pc:docMk/>
          <pc:sldMk cId="4165323287" sldId="2146847047"/>
        </pc:sldMkLst>
        <pc:spChg chg="del">
          <ac:chgData name="Panzironi, Flavia" userId="2605e054-86b8-47a6-8c99-cd9580752c93" providerId="ADAL" clId="{43DD9DD4-D917-49FE-A582-B396DCDC95F8}" dt="2022-07-07T15:53:53.729" v="1149" actId="478"/>
          <ac:spMkLst>
            <pc:docMk/>
            <pc:sldMk cId="4165323287" sldId="2146847047"/>
            <ac:spMk id="54" creationId="{1F442363-0C63-230A-AE5C-D97FD9507A94}"/>
          </ac:spMkLst>
        </pc:spChg>
      </pc:sldChg>
      <pc:sldChg chg="del">
        <pc:chgData name="Panzironi, Flavia" userId="2605e054-86b8-47a6-8c99-cd9580752c93" providerId="ADAL" clId="{43DD9DD4-D917-49FE-A582-B396DCDC95F8}" dt="2022-06-22T16:13:35.107" v="32" actId="2696"/>
        <pc:sldMkLst>
          <pc:docMk/>
          <pc:sldMk cId="901626695" sldId="2146847064"/>
        </pc:sldMkLst>
      </pc:sldChg>
      <pc:sldChg chg="delSp del mod">
        <pc:chgData name="Panzironi, Flavia" userId="2605e054-86b8-47a6-8c99-cd9580752c93" providerId="ADAL" clId="{43DD9DD4-D917-49FE-A582-B396DCDC95F8}" dt="2022-07-08T08:20:41.395" v="1416" actId="2696"/>
        <pc:sldMkLst>
          <pc:docMk/>
          <pc:sldMk cId="2143652721" sldId="2146847068"/>
        </pc:sldMkLst>
        <pc:spChg chg="del">
          <ac:chgData name="Panzironi, Flavia" userId="2605e054-86b8-47a6-8c99-cd9580752c93" providerId="ADAL" clId="{43DD9DD4-D917-49FE-A582-B396DCDC95F8}" dt="2022-06-22T16:07:40.923" v="4" actId="478"/>
          <ac:spMkLst>
            <pc:docMk/>
            <pc:sldMk cId="2143652721" sldId="2146847068"/>
            <ac:spMk id="200" creationId="{C9EA5D60-EFD3-43D0-A71A-6975C3331E97}"/>
          </ac:spMkLst>
        </pc:spChg>
      </pc:sldChg>
      <pc:sldChg chg="delSp modSp mod">
        <pc:chgData name="Panzironi, Flavia" userId="2605e054-86b8-47a6-8c99-cd9580752c93" providerId="ADAL" clId="{43DD9DD4-D917-49FE-A582-B396DCDC95F8}" dt="2022-07-07T16:20:53.760" v="1221" actId="478"/>
        <pc:sldMkLst>
          <pc:docMk/>
          <pc:sldMk cId="928744094" sldId="2146847071"/>
        </pc:sldMkLst>
        <pc:spChg chg="mod">
          <ac:chgData name="Panzironi, Flavia" userId="2605e054-86b8-47a6-8c99-cd9580752c93" providerId="ADAL" clId="{43DD9DD4-D917-49FE-A582-B396DCDC95F8}" dt="2022-06-22T16:10:18.866" v="20" actId="1035"/>
          <ac:spMkLst>
            <pc:docMk/>
            <pc:sldMk cId="928744094" sldId="2146847071"/>
            <ac:spMk id="2" creationId="{50ED7154-8B94-4B97-BDCB-D35D1D3C05D4}"/>
          </ac:spMkLst>
        </pc:spChg>
        <pc:spChg chg="del">
          <ac:chgData name="Panzironi, Flavia" userId="2605e054-86b8-47a6-8c99-cd9580752c93" providerId="ADAL" clId="{43DD9DD4-D917-49FE-A582-B396DCDC95F8}" dt="2022-06-22T16:09:54.741" v="8" actId="478"/>
          <ac:spMkLst>
            <pc:docMk/>
            <pc:sldMk cId="928744094" sldId="2146847071"/>
            <ac:spMk id="3" creationId="{690B610E-394C-4ACE-B684-1118A6806691}"/>
          </ac:spMkLst>
        </pc:spChg>
        <pc:spChg chg="mod">
          <ac:chgData name="Panzironi, Flavia" userId="2605e054-86b8-47a6-8c99-cd9580752c93" providerId="ADAL" clId="{43DD9DD4-D917-49FE-A582-B396DCDC95F8}" dt="2022-06-22T16:10:13.517" v="12" actId="14100"/>
          <ac:spMkLst>
            <pc:docMk/>
            <pc:sldMk cId="928744094" sldId="2146847071"/>
            <ac:spMk id="9" creationId="{F37897E5-4789-449E-8B46-7C0CD548185E}"/>
          </ac:spMkLst>
        </pc:spChg>
        <pc:spChg chg="del">
          <ac:chgData name="Panzironi, Flavia" userId="2605e054-86b8-47a6-8c99-cd9580752c93" providerId="ADAL" clId="{43DD9DD4-D917-49FE-A582-B396DCDC95F8}" dt="2022-06-22T16:10:22.536" v="21" actId="478"/>
          <ac:spMkLst>
            <pc:docMk/>
            <pc:sldMk cId="928744094" sldId="2146847071"/>
            <ac:spMk id="100" creationId="{2BFD611D-2595-B493-D667-436F303EC6BB}"/>
          </ac:spMkLst>
        </pc:spChg>
        <pc:spChg chg="mod">
          <ac:chgData name="Panzironi, Flavia" userId="2605e054-86b8-47a6-8c99-cd9580752c93" providerId="ADAL" clId="{43DD9DD4-D917-49FE-A582-B396DCDC95F8}" dt="2022-06-22T16:10:18.866" v="20" actId="1035"/>
          <ac:spMkLst>
            <pc:docMk/>
            <pc:sldMk cId="928744094" sldId="2146847071"/>
            <ac:spMk id="153" creationId="{D38714C0-A780-DC00-DC9E-CADCA3693DB9}"/>
          </ac:spMkLst>
        </pc:spChg>
        <pc:grpChg chg="mod">
          <ac:chgData name="Panzironi, Flavia" userId="2605e054-86b8-47a6-8c99-cd9580752c93" providerId="ADAL" clId="{43DD9DD4-D917-49FE-A582-B396DCDC95F8}" dt="2022-06-22T16:10:03.207" v="9" actId="1076"/>
          <ac:grpSpMkLst>
            <pc:docMk/>
            <pc:sldMk cId="928744094" sldId="2146847071"/>
            <ac:grpSpMk id="105" creationId="{D0BA861F-B33E-4644-80B9-1E5109D8DDBE}"/>
          </ac:grpSpMkLst>
        </pc:grpChg>
        <pc:grpChg chg="del mod">
          <ac:chgData name="Panzironi, Flavia" userId="2605e054-86b8-47a6-8c99-cd9580752c93" providerId="ADAL" clId="{43DD9DD4-D917-49FE-A582-B396DCDC95F8}" dt="2022-06-23T16:11:23.872" v="663" actId="478"/>
          <ac:grpSpMkLst>
            <pc:docMk/>
            <pc:sldMk cId="928744094" sldId="2146847071"/>
            <ac:grpSpMk id="164" creationId="{F56ABDB5-9F5B-422C-B57D-B44224B30C0E}"/>
          </ac:grpSpMkLst>
        </pc:grpChg>
        <pc:picChg chg="mod">
          <ac:chgData name="Panzironi, Flavia" userId="2605e054-86b8-47a6-8c99-cd9580752c93" providerId="ADAL" clId="{43DD9DD4-D917-49FE-A582-B396DCDC95F8}" dt="2022-06-22T16:10:03.207" v="9" actId="1076"/>
          <ac:picMkLst>
            <pc:docMk/>
            <pc:sldMk cId="928744094" sldId="2146847071"/>
            <ac:picMk id="11" creationId="{09F09245-4F05-45D5-9540-95FE2AD21511}"/>
          </ac:picMkLst>
        </pc:picChg>
        <pc:picChg chg="mod">
          <ac:chgData name="Panzironi, Flavia" userId="2605e054-86b8-47a6-8c99-cd9580752c93" providerId="ADAL" clId="{43DD9DD4-D917-49FE-A582-B396DCDC95F8}" dt="2022-06-22T16:10:18.866" v="20" actId="1035"/>
          <ac:picMkLst>
            <pc:docMk/>
            <pc:sldMk cId="928744094" sldId="2146847071"/>
            <ac:picMk id="16" creationId="{78C22601-EA4D-4CA0-BC1A-DF2AD70DA833}"/>
          </ac:picMkLst>
        </pc:picChg>
        <pc:picChg chg="del mod">
          <ac:chgData name="Panzironi, Flavia" userId="2605e054-86b8-47a6-8c99-cd9580752c93" providerId="ADAL" clId="{43DD9DD4-D917-49FE-A582-B396DCDC95F8}" dt="2022-07-07T16:20:53.760" v="1221" actId="478"/>
          <ac:picMkLst>
            <pc:docMk/>
            <pc:sldMk cId="928744094" sldId="2146847071"/>
            <ac:picMk id="87" creationId="{E2F8AD50-AF57-4248-AB13-20C2495C379B}"/>
          </ac:picMkLst>
        </pc:picChg>
        <pc:picChg chg="del">
          <ac:chgData name="Panzironi, Flavia" userId="2605e054-86b8-47a6-8c99-cd9580752c93" providerId="ADAL" clId="{43DD9DD4-D917-49FE-A582-B396DCDC95F8}" dt="2022-07-07T16:20:49.721" v="1220" actId="478"/>
          <ac:picMkLst>
            <pc:docMk/>
            <pc:sldMk cId="928744094" sldId="2146847071"/>
            <ac:picMk id="89" creationId="{A6D08634-EB2F-499F-A9C1-487C44263C01}"/>
          </ac:picMkLst>
        </pc:picChg>
        <pc:picChg chg="mod">
          <ac:chgData name="Panzironi, Flavia" userId="2605e054-86b8-47a6-8c99-cd9580752c93" providerId="ADAL" clId="{43DD9DD4-D917-49FE-A582-B396DCDC95F8}" dt="2022-06-22T16:10:18.866" v="20" actId="1035"/>
          <ac:picMkLst>
            <pc:docMk/>
            <pc:sldMk cId="928744094" sldId="2146847071"/>
            <ac:picMk id="120" creationId="{9CE64895-3772-4C2D-9190-650EE7E278E2}"/>
          </ac:picMkLst>
        </pc:picChg>
        <pc:picChg chg="mod">
          <ac:chgData name="Panzironi, Flavia" userId="2605e054-86b8-47a6-8c99-cd9580752c93" providerId="ADAL" clId="{43DD9DD4-D917-49FE-A582-B396DCDC95F8}" dt="2022-06-22T16:10:18.866" v="20" actId="1035"/>
          <ac:picMkLst>
            <pc:docMk/>
            <pc:sldMk cId="928744094" sldId="2146847071"/>
            <ac:picMk id="121" creationId="{241F14DB-91A6-4EC1-AEAD-AA4B28081C6F}"/>
          </ac:picMkLst>
        </pc:picChg>
      </pc:sldChg>
      <pc:sldChg chg="delSp del mod">
        <pc:chgData name="Panzironi, Flavia" userId="2605e054-86b8-47a6-8c99-cd9580752c93" providerId="ADAL" clId="{43DD9DD4-D917-49FE-A582-B396DCDC95F8}" dt="2022-07-08T08:20:41.395" v="1416" actId="2696"/>
        <pc:sldMkLst>
          <pc:docMk/>
          <pc:sldMk cId="2810187742" sldId="2146847074"/>
        </pc:sldMkLst>
        <pc:spChg chg="del">
          <ac:chgData name="Panzironi, Flavia" userId="2605e054-86b8-47a6-8c99-cd9580752c93" providerId="ADAL" clId="{43DD9DD4-D917-49FE-A582-B396DCDC95F8}" dt="2022-06-22T16:07:34.540" v="3" actId="478"/>
          <ac:spMkLst>
            <pc:docMk/>
            <pc:sldMk cId="2810187742" sldId="2146847074"/>
            <ac:spMk id="158" creationId="{B8E84DF2-4518-4DB1-8B28-F65DBE305D6A}"/>
          </ac:spMkLst>
        </pc:spChg>
      </pc:sldChg>
      <pc:sldChg chg="addSp delSp modSp mod">
        <pc:chgData name="Panzironi, Flavia" userId="2605e054-86b8-47a6-8c99-cd9580752c93" providerId="ADAL" clId="{43DD9DD4-D917-49FE-A582-B396DCDC95F8}" dt="2022-07-07T16:19:50.554" v="1216" actId="478"/>
        <pc:sldMkLst>
          <pc:docMk/>
          <pc:sldMk cId="3783184657" sldId="2146847078"/>
        </pc:sldMkLst>
        <pc:spChg chg="del">
          <ac:chgData name="Panzironi, Flavia" userId="2605e054-86b8-47a6-8c99-cd9580752c93" providerId="ADAL" clId="{43DD9DD4-D917-49FE-A582-B396DCDC95F8}" dt="2022-07-07T16:19:50.554" v="1216" actId="478"/>
          <ac:spMkLst>
            <pc:docMk/>
            <pc:sldMk cId="3783184657" sldId="2146847078"/>
            <ac:spMk id="142" creationId="{5C92FEF6-9330-F91E-81A1-173B6AC1B1EB}"/>
          </ac:spMkLst>
        </pc:spChg>
        <pc:grpChg chg="add mod">
          <ac:chgData name="Panzironi, Flavia" userId="2605e054-86b8-47a6-8c99-cd9580752c93" providerId="ADAL" clId="{43DD9DD4-D917-49FE-A582-B396DCDC95F8}" dt="2022-07-06T13:16:48.094" v="1034" actId="164"/>
          <ac:grpSpMkLst>
            <pc:docMk/>
            <pc:sldMk cId="3783184657" sldId="2146847078"/>
            <ac:grpSpMk id="2" creationId="{681F25A0-2E00-41EA-9152-7BDBC55FEACF}"/>
          </ac:grpSpMkLst>
        </pc:grpChg>
        <pc:grpChg chg="del">
          <ac:chgData name="Panzironi, Flavia" userId="2605e054-86b8-47a6-8c99-cd9580752c93" providerId="ADAL" clId="{43DD9DD4-D917-49FE-A582-B396DCDC95F8}" dt="2022-06-23T15:15:29.786" v="324" actId="478"/>
          <ac:grpSpMkLst>
            <pc:docMk/>
            <pc:sldMk cId="3783184657" sldId="2146847078"/>
            <ac:grpSpMk id="2" creationId="{C1D1D9D7-389C-48FF-9D1B-CA0C15FD1667}"/>
          </ac:grpSpMkLst>
        </pc:grpChg>
        <pc:picChg chg="mod">
          <ac:chgData name="Panzironi, Flavia" userId="2605e054-86b8-47a6-8c99-cd9580752c93" providerId="ADAL" clId="{43DD9DD4-D917-49FE-A582-B396DCDC95F8}" dt="2022-07-06T13:16:48.094" v="1034" actId="164"/>
          <ac:picMkLst>
            <pc:docMk/>
            <pc:sldMk cId="3783184657" sldId="2146847078"/>
            <ac:picMk id="5" creationId="{B1B87F5A-05A6-096E-17B4-688ADD4B43AD}"/>
          </ac:picMkLst>
        </pc:picChg>
        <pc:picChg chg="mod">
          <ac:chgData name="Panzironi, Flavia" userId="2605e054-86b8-47a6-8c99-cd9580752c93" providerId="ADAL" clId="{43DD9DD4-D917-49FE-A582-B396DCDC95F8}" dt="2022-07-06T13:16:48.094" v="1034" actId="164"/>
          <ac:picMkLst>
            <pc:docMk/>
            <pc:sldMk cId="3783184657" sldId="2146847078"/>
            <ac:picMk id="9" creationId="{EF2161F6-F25A-D6CE-2B1F-E1F8A24D1787}"/>
          </ac:picMkLst>
        </pc:picChg>
        <pc:picChg chg="mod">
          <ac:chgData name="Panzironi, Flavia" userId="2605e054-86b8-47a6-8c99-cd9580752c93" providerId="ADAL" clId="{43DD9DD4-D917-49FE-A582-B396DCDC95F8}" dt="2022-07-06T13:16:48.094" v="1034" actId="164"/>
          <ac:picMkLst>
            <pc:docMk/>
            <pc:sldMk cId="3783184657" sldId="2146847078"/>
            <ac:picMk id="14" creationId="{407852AA-92B0-8C1F-AE53-04E5475A2740}"/>
          </ac:picMkLst>
        </pc:picChg>
        <pc:picChg chg="mod">
          <ac:chgData name="Panzironi, Flavia" userId="2605e054-86b8-47a6-8c99-cd9580752c93" providerId="ADAL" clId="{43DD9DD4-D917-49FE-A582-B396DCDC95F8}" dt="2022-07-06T13:16:48.094" v="1034" actId="164"/>
          <ac:picMkLst>
            <pc:docMk/>
            <pc:sldMk cId="3783184657" sldId="2146847078"/>
            <ac:picMk id="19" creationId="{86BA9C9A-2C5E-415A-8C33-FA3C056E973C}"/>
          </ac:picMkLst>
        </pc:picChg>
        <pc:picChg chg="mod">
          <ac:chgData name="Panzironi, Flavia" userId="2605e054-86b8-47a6-8c99-cd9580752c93" providerId="ADAL" clId="{43DD9DD4-D917-49FE-A582-B396DCDC95F8}" dt="2022-07-06T13:16:48.094" v="1034" actId="164"/>
          <ac:picMkLst>
            <pc:docMk/>
            <pc:sldMk cId="3783184657" sldId="2146847078"/>
            <ac:picMk id="62" creationId="{1C562CF7-4F1A-6F2A-A73F-5BA2120B8197}"/>
          </ac:picMkLst>
        </pc:picChg>
        <pc:picChg chg="mod">
          <ac:chgData name="Panzironi, Flavia" userId="2605e054-86b8-47a6-8c99-cd9580752c93" providerId="ADAL" clId="{43DD9DD4-D917-49FE-A582-B396DCDC95F8}" dt="2022-07-06T13:16:48.094" v="1034" actId="164"/>
          <ac:picMkLst>
            <pc:docMk/>
            <pc:sldMk cId="3783184657" sldId="2146847078"/>
            <ac:picMk id="66" creationId="{CAE3AD41-4006-1E7F-A286-386F63E5B8C3}"/>
          </ac:picMkLst>
        </pc:picChg>
        <pc:picChg chg="mod">
          <ac:chgData name="Panzironi, Flavia" userId="2605e054-86b8-47a6-8c99-cd9580752c93" providerId="ADAL" clId="{43DD9DD4-D917-49FE-A582-B396DCDC95F8}" dt="2022-07-06T13:16:48.094" v="1034" actId="164"/>
          <ac:picMkLst>
            <pc:docMk/>
            <pc:sldMk cId="3783184657" sldId="2146847078"/>
            <ac:picMk id="70" creationId="{A40C2D04-4A06-803C-F2E9-97B5F545722D}"/>
          </ac:picMkLst>
        </pc:picChg>
        <pc:picChg chg="add del">
          <ac:chgData name="Panzironi, Flavia" userId="2605e054-86b8-47a6-8c99-cd9580752c93" providerId="ADAL" clId="{43DD9DD4-D917-49FE-A582-B396DCDC95F8}" dt="2022-06-23T15:15:50.508" v="329" actId="478"/>
          <ac:picMkLst>
            <pc:docMk/>
            <pc:sldMk cId="3783184657" sldId="2146847078"/>
            <ac:picMk id="77" creationId="{9A976092-A853-427A-8654-8C46788A4F4A}"/>
          </ac:picMkLst>
        </pc:picChg>
        <pc:picChg chg="add del">
          <ac:chgData name="Panzironi, Flavia" userId="2605e054-86b8-47a6-8c99-cd9580752c93" providerId="ADAL" clId="{43DD9DD4-D917-49FE-A582-B396DCDC95F8}" dt="2022-06-23T15:15:50.508" v="329" actId="478"/>
          <ac:picMkLst>
            <pc:docMk/>
            <pc:sldMk cId="3783184657" sldId="2146847078"/>
            <ac:picMk id="79" creationId="{E5CF098B-1D1D-4B01-8169-7539FB87B33F}"/>
          </ac:picMkLst>
        </pc:picChg>
        <pc:picChg chg="add del">
          <ac:chgData name="Panzironi, Flavia" userId="2605e054-86b8-47a6-8c99-cd9580752c93" providerId="ADAL" clId="{43DD9DD4-D917-49FE-A582-B396DCDC95F8}" dt="2022-06-23T15:15:50.508" v="329" actId="478"/>
          <ac:picMkLst>
            <pc:docMk/>
            <pc:sldMk cId="3783184657" sldId="2146847078"/>
            <ac:picMk id="112" creationId="{A1A34198-0066-40B9-BFC3-075C5749A58F}"/>
          </ac:picMkLst>
        </pc:picChg>
        <pc:picChg chg="mod">
          <ac:chgData name="Panzironi, Flavia" userId="2605e054-86b8-47a6-8c99-cd9580752c93" providerId="ADAL" clId="{43DD9DD4-D917-49FE-A582-B396DCDC95F8}" dt="2022-07-06T13:16:48.094" v="1034" actId="164"/>
          <ac:picMkLst>
            <pc:docMk/>
            <pc:sldMk cId="3783184657" sldId="2146847078"/>
            <ac:picMk id="121" creationId="{E17AA085-4D0A-4858-A008-4712E5E123EF}"/>
          </ac:picMkLst>
        </pc:picChg>
        <pc:picChg chg="mod">
          <ac:chgData name="Panzironi, Flavia" userId="2605e054-86b8-47a6-8c99-cd9580752c93" providerId="ADAL" clId="{43DD9DD4-D917-49FE-A582-B396DCDC95F8}" dt="2022-07-06T13:16:48.094" v="1034" actId="164"/>
          <ac:picMkLst>
            <pc:docMk/>
            <pc:sldMk cId="3783184657" sldId="2146847078"/>
            <ac:picMk id="125" creationId="{67379EDF-B661-4B07-96F8-C7D6FFBBCBCF}"/>
          </ac:picMkLst>
        </pc:picChg>
        <pc:picChg chg="del">
          <ac:chgData name="Panzironi, Flavia" userId="2605e054-86b8-47a6-8c99-cd9580752c93" providerId="ADAL" clId="{43DD9DD4-D917-49FE-A582-B396DCDC95F8}" dt="2022-06-23T15:15:34.878" v="326" actId="478"/>
          <ac:picMkLst>
            <pc:docMk/>
            <pc:sldMk cId="3783184657" sldId="2146847078"/>
            <ac:picMk id="130" creationId="{FE222A93-18F2-FEA4-3398-67C3BD6CC852}"/>
          </ac:picMkLst>
        </pc:picChg>
        <pc:picChg chg="add del">
          <ac:chgData name="Panzironi, Flavia" userId="2605e054-86b8-47a6-8c99-cd9580752c93" providerId="ADAL" clId="{43DD9DD4-D917-49FE-A582-B396DCDC95F8}" dt="2022-06-23T15:15:43.868" v="328" actId="478"/>
          <ac:picMkLst>
            <pc:docMk/>
            <pc:sldMk cId="3783184657" sldId="2146847078"/>
            <ac:picMk id="137" creationId="{2D5F6754-C29B-4D16-9C87-83EDCD32D086}"/>
          </ac:picMkLst>
        </pc:picChg>
        <pc:picChg chg="del">
          <ac:chgData name="Panzironi, Flavia" userId="2605e054-86b8-47a6-8c99-cd9580752c93" providerId="ADAL" clId="{43DD9DD4-D917-49FE-A582-B396DCDC95F8}" dt="2022-06-23T15:15:32.731" v="325" actId="478"/>
          <ac:picMkLst>
            <pc:docMk/>
            <pc:sldMk cId="3783184657" sldId="2146847078"/>
            <ac:picMk id="138" creationId="{C733D5B4-1439-4168-B407-DA43AB4F0942}"/>
          </ac:picMkLst>
        </pc:picChg>
        <pc:picChg chg="mod">
          <ac:chgData name="Panzironi, Flavia" userId="2605e054-86b8-47a6-8c99-cd9580752c93" providerId="ADAL" clId="{43DD9DD4-D917-49FE-A582-B396DCDC95F8}" dt="2022-06-27T14:15:40.214" v="706" actId="1036"/>
          <ac:picMkLst>
            <pc:docMk/>
            <pc:sldMk cId="3783184657" sldId="2146847078"/>
            <ac:picMk id="149" creationId="{4B3891A8-F77C-4767-8540-1432C9F8CF2D}"/>
          </ac:picMkLst>
        </pc:picChg>
        <pc:picChg chg="mod">
          <ac:chgData name="Panzironi, Flavia" userId="2605e054-86b8-47a6-8c99-cd9580752c93" providerId="ADAL" clId="{43DD9DD4-D917-49FE-A582-B396DCDC95F8}" dt="2022-07-06T13:16:48.094" v="1034" actId="164"/>
          <ac:picMkLst>
            <pc:docMk/>
            <pc:sldMk cId="3783184657" sldId="2146847078"/>
            <ac:picMk id="151" creationId="{E0DF8956-D505-401A-933A-EAB6D23BA6F1}"/>
          </ac:picMkLst>
        </pc:picChg>
        <pc:picChg chg="mod">
          <ac:chgData name="Panzironi, Flavia" userId="2605e054-86b8-47a6-8c99-cd9580752c93" providerId="ADAL" clId="{43DD9DD4-D917-49FE-A582-B396DCDC95F8}" dt="2022-07-06T13:16:48.094" v="1034" actId="164"/>
          <ac:picMkLst>
            <pc:docMk/>
            <pc:sldMk cId="3783184657" sldId="2146847078"/>
            <ac:picMk id="152" creationId="{A7E23A96-5819-49BB-9F81-1E109091D574}"/>
          </ac:picMkLst>
        </pc:picChg>
        <pc:picChg chg="mod">
          <ac:chgData name="Panzironi, Flavia" userId="2605e054-86b8-47a6-8c99-cd9580752c93" providerId="ADAL" clId="{43DD9DD4-D917-49FE-A582-B396DCDC95F8}" dt="2022-07-06T13:16:48.094" v="1034" actId="164"/>
          <ac:picMkLst>
            <pc:docMk/>
            <pc:sldMk cId="3783184657" sldId="2146847078"/>
            <ac:picMk id="153" creationId="{18696514-C0AF-4754-8170-6BA38112EFF7}"/>
          </ac:picMkLst>
        </pc:picChg>
        <pc:picChg chg="mod">
          <ac:chgData name="Panzironi, Flavia" userId="2605e054-86b8-47a6-8c99-cd9580752c93" providerId="ADAL" clId="{43DD9DD4-D917-49FE-A582-B396DCDC95F8}" dt="2022-07-06T13:16:48.094" v="1034" actId="164"/>
          <ac:picMkLst>
            <pc:docMk/>
            <pc:sldMk cId="3783184657" sldId="2146847078"/>
            <ac:picMk id="154" creationId="{8DFFB5D2-CA80-416A-9698-B38D6B4A6BEF}"/>
          </ac:picMkLst>
        </pc:picChg>
        <pc:picChg chg="mod">
          <ac:chgData name="Panzironi, Flavia" userId="2605e054-86b8-47a6-8c99-cd9580752c93" providerId="ADAL" clId="{43DD9DD4-D917-49FE-A582-B396DCDC95F8}" dt="2022-07-06T13:16:48.094" v="1034" actId="164"/>
          <ac:picMkLst>
            <pc:docMk/>
            <pc:sldMk cId="3783184657" sldId="2146847078"/>
            <ac:picMk id="155" creationId="{C4656C3C-34CB-4C67-85E3-4E4953823385}"/>
          </ac:picMkLst>
        </pc:picChg>
        <pc:picChg chg="mod">
          <ac:chgData name="Panzironi, Flavia" userId="2605e054-86b8-47a6-8c99-cd9580752c93" providerId="ADAL" clId="{43DD9DD4-D917-49FE-A582-B396DCDC95F8}" dt="2022-07-06T13:16:48.094" v="1034" actId="164"/>
          <ac:picMkLst>
            <pc:docMk/>
            <pc:sldMk cId="3783184657" sldId="2146847078"/>
            <ac:picMk id="156" creationId="{A0262971-385C-FB53-5D87-5DE1B99B1BF7}"/>
          </ac:picMkLst>
        </pc:picChg>
        <pc:picChg chg="add del">
          <ac:chgData name="Panzironi, Flavia" userId="2605e054-86b8-47a6-8c99-cd9580752c93" providerId="ADAL" clId="{43DD9DD4-D917-49FE-A582-B396DCDC95F8}" dt="2022-06-23T15:15:50.508" v="329" actId="478"/>
          <ac:picMkLst>
            <pc:docMk/>
            <pc:sldMk cId="3783184657" sldId="2146847078"/>
            <ac:picMk id="159" creationId="{CB76A495-0013-4F39-8461-BA9FBAB41735}"/>
          </ac:picMkLst>
        </pc:picChg>
        <pc:picChg chg="add del">
          <ac:chgData name="Panzironi, Flavia" userId="2605e054-86b8-47a6-8c99-cd9580752c93" providerId="ADAL" clId="{43DD9DD4-D917-49FE-A582-B396DCDC95F8}" dt="2022-06-23T15:15:50.508" v="329" actId="478"/>
          <ac:picMkLst>
            <pc:docMk/>
            <pc:sldMk cId="3783184657" sldId="2146847078"/>
            <ac:picMk id="160" creationId="{34673F7A-E251-45E0-8EFD-C0D59590C56B}"/>
          </ac:picMkLst>
        </pc:picChg>
        <pc:picChg chg="add del">
          <ac:chgData name="Panzironi, Flavia" userId="2605e054-86b8-47a6-8c99-cd9580752c93" providerId="ADAL" clId="{43DD9DD4-D917-49FE-A582-B396DCDC95F8}" dt="2022-06-23T15:15:50.508" v="329" actId="478"/>
          <ac:picMkLst>
            <pc:docMk/>
            <pc:sldMk cId="3783184657" sldId="2146847078"/>
            <ac:picMk id="161" creationId="{25802F1E-94F6-4028-BADF-B2DB01C7A580}"/>
          </ac:picMkLst>
        </pc:picChg>
        <pc:picChg chg="mod">
          <ac:chgData name="Panzironi, Flavia" userId="2605e054-86b8-47a6-8c99-cd9580752c93" providerId="ADAL" clId="{43DD9DD4-D917-49FE-A582-B396DCDC95F8}" dt="2022-07-06T13:16:48.094" v="1034" actId="164"/>
          <ac:picMkLst>
            <pc:docMk/>
            <pc:sldMk cId="3783184657" sldId="2146847078"/>
            <ac:picMk id="163" creationId="{751699CF-4605-C76C-8D9D-324BF71151B1}"/>
          </ac:picMkLst>
        </pc:picChg>
        <pc:picChg chg="mod">
          <ac:chgData name="Panzironi, Flavia" userId="2605e054-86b8-47a6-8c99-cd9580752c93" providerId="ADAL" clId="{43DD9DD4-D917-49FE-A582-B396DCDC95F8}" dt="2022-07-06T13:16:48.094" v="1034" actId="164"/>
          <ac:picMkLst>
            <pc:docMk/>
            <pc:sldMk cId="3783184657" sldId="2146847078"/>
            <ac:picMk id="164" creationId="{E1E6F975-7264-1692-3A51-47D0CCDE68C1}"/>
          </ac:picMkLst>
        </pc:picChg>
        <pc:picChg chg="mod">
          <ac:chgData name="Panzironi, Flavia" userId="2605e054-86b8-47a6-8c99-cd9580752c93" providerId="ADAL" clId="{43DD9DD4-D917-49FE-A582-B396DCDC95F8}" dt="2022-07-06T13:16:48.094" v="1034" actId="164"/>
          <ac:picMkLst>
            <pc:docMk/>
            <pc:sldMk cId="3783184657" sldId="2146847078"/>
            <ac:picMk id="167" creationId="{7B3D6C16-B134-54E8-FE62-E60FAAD142AB}"/>
          </ac:picMkLst>
        </pc:picChg>
        <pc:picChg chg="mod">
          <ac:chgData name="Panzironi, Flavia" userId="2605e054-86b8-47a6-8c99-cd9580752c93" providerId="ADAL" clId="{43DD9DD4-D917-49FE-A582-B396DCDC95F8}" dt="2022-07-06T13:16:48.094" v="1034" actId="164"/>
          <ac:picMkLst>
            <pc:docMk/>
            <pc:sldMk cId="3783184657" sldId="2146847078"/>
            <ac:picMk id="168" creationId="{6A091264-FE7F-DCFD-86A3-CE0C5D4C02DD}"/>
          </ac:picMkLst>
        </pc:picChg>
        <pc:picChg chg="mod">
          <ac:chgData name="Panzironi, Flavia" userId="2605e054-86b8-47a6-8c99-cd9580752c93" providerId="ADAL" clId="{43DD9DD4-D917-49FE-A582-B396DCDC95F8}" dt="2022-07-06T13:16:48.094" v="1034" actId="164"/>
          <ac:picMkLst>
            <pc:docMk/>
            <pc:sldMk cId="3783184657" sldId="2146847078"/>
            <ac:picMk id="169" creationId="{61CD9C27-4748-C6D7-D2BF-454E1BB07B23}"/>
          </ac:picMkLst>
        </pc:picChg>
        <pc:picChg chg="mod">
          <ac:chgData name="Panzironi, Flavia" userId="2605e054-86b8-47a6-8c99-cd9580752c93" providerId="ADAL" clId="{43DD9DD4-D917-49FE-A582-B396DCDC95F8}" dt="2022-07-06T13:16:48.094" v="1034" actId="164"/>
          <ac:picMkLst>
            <pc:docMk/>
            <pc:sldMk cId="3783184657" sldId="2146847078"/>
            <ac:picMk id="170" creationId="{8823A336-1DA2-B0C2-408B-8774FA99970D}"/>
          </ac:picMkLst>
        </pc:picChg>
        <pc:picChg chg="add del">
          <ac:chgData name="Panzironi, Flavia" userId="2605e054-86b8-47a6-8c99-cd9580752c93" providerId="ADAL" clId="{43DD9DD4-D917-49FE-A582-B396DCDC95F8}" dt="2022-06-23T15:15:50.508" v="329" actId="478"/>
          <ac:picMkLst>
            <pc:docMk/>
            <pc:sldMk cId="3783184657" sldId="2146847078"/>
            <ac:picMk id="172" creationId="{70EC81E5-CAE3-46A7-B772-B65BE198D3D8}"/>
          </ac:picMkLst>
        </pc:picChg>
        <pc:picChg chg="add del">
          <ac:chgData name="Panzironi, Flavia" userId="2605e054-86b8-47a6-8c99-cd9580752c93" providerId="ADAL" clId="{43DD9DD4-D917-49FE-A582-B396DCDC95F8}" dt="2022-06-23T15:15:50.508" v="329" actId="478"/>
          <ac:picMkLst>
            <pc:docMk/>
            <pc:sldMk cId="3783184657" sldId="2146847078"/>
            <ac:picMk id="173" creationId="{755759E0-4663-4C1D-85F6-FA009CCB57E3}"/>
          </ac:picMkLst>
        </pc:picChg>
        <pc:picChg chg="mod">
          <ac:chgData name="Panzironi, Flavia" userId="2605e054-86b8-47a6-8c99-cd9580752c93" providerId="ADAL" clId="{43DD9DD4-D917-49FE-A582-B396DCDC95F8}" dt="2022-07-06T13:16:48.094" v="1034" actId="164"/>
          <ac:picMkLst>
            <pc:docMk/>
            <pc:sldMk cId="3783184657" sldId="2146847078"/>
            <ac:picMk id="177" creationId="{28DA371A-864C-A035-3A51-F63B2EFE879D}"/>
          </ac:picMkLst>
        </pc:picChg>
        <pc:picChg chg="mod">
          <ac:chgData name="Panzironi, Flavia" userId="2605e054-86b8-47a6-8c99-cd9580752c93" providerId="ADAL" clId="{43DD9DD4-D917-49FE-A582-B396DCDC95F8}" dt="2022-07-06T13:16:48.094" v="1034" actId="164"/>
          <ac:picMkLst>
            <pc:docMk/>
            <pc:sldMk cId="3783184657" sldId="2146847078"/>
            <ac:picMk id="178" creationId="{300F0100-67C8-EA9A-4A06-FF944D5629FA}"/>
          </ac:picMkLst>
        </pc:picChg>
        <pc:picChg chg="mod">
          <ac:chgData name="Panzironi, Flavia" userId="2605e054-86b8-47a6-8c99-cd9580752c93" providerId="ADAL" clId="{43DD9DD4-D917-49FE-A582-B396DCDC95F8}" dt="2022-07-06T13:16:48.094" v="1034" actId="164"/>
          <ac:picMkLst>
            <pc:docMk/>
            <pc:sldMk cId="3783184657" sldId="2146847078"/>
            <ac:picMk id="179" creationId="{EF4D11DA-49AB-E23D-8BC8-C3E9D826D6A3}"/>
          </ac:picMkLst>
        </pc:picChg>
        <pc:picChg chg="mod">
          <ac:chgData name="Panzironi, Flavia" userId="2605e054-86b8-47a6-8c99-cd9580752c93" providerId="ADAL" clId="{43DD9DD4-D917-49FE-A582-B396DCDC95F8}" dt="2022-07-06T13:16:48.094" v="1034" actId="164"/>
          <ac:picMkLst>
            <pc:docMk/>
            <pc:sldMk cId="3783184657" sldId="2146847078"/>
            <ac:picMk id="183" creationId="{BF1C38B0-3546-850A-C3F8-921B26C0E015}"/>
          </ac:picMkLst>
        </pc:picChg>
        <pc:picChg chg="mod">
          <ac:chgData name="Panzironi, Flavia" userId="2605e054-86b8-47a6-8c99-cd9580752c93" providerId="ADAL" clId="{43DD9DD4-D917-49FE-A582-B396DCDC95F8}" dt="2022-07-06T13:16:48.094" v="1034" actId="164"/>
          <ac:picMkLst>
            <pc:docMk/>
            <pc:sldMk cId="3783184657" sldId="2146847078"/>
            <ac:picMk id="187" creationId="{B733E5A9-1398-1F95-480B-32981E576E21}"/>
          </ac:picMkLst>
        </pc:picChg>
        <pc:picChg chg="mod">
          <ac:chgData name="Panzironi, Flavia" userId="2605e054-86b8-47a6-8c99-cd9580752c93" providerId="ADAL" clId="{43DD9DD4-D917-49FE-A582-B396DCDC95F8}" dt="2022-07-06T13:16:48.094" v="1034" actId="164"/>
          <ac:picMkLst>
            <pc:docMk/>
            <pc:sldMk cId="3783184657" sldId="2146847078"/>
            <ac:picMk id="188" creationId="{712EB475-2472-EA05-4B7C-2E4766C8BDD4}"/>
          </ac:picMkLst>
        </pc:picChg>
        <pc:picChg chg="mod">
          <ac:chgData name="Panzironi, Flavia" userId="2605e054-86b8-47a6-8c99-cd9580752c93" providerId="ADAL" clId="{43DD9DD4-D917-49FE-A582-B396DCDC95F8}" dt="2022-07-06T13:16:48.094" v="1034" actId="164"/>
          <ac:picMkLst>
            <pc:docMk/>
            <pc:sldMk cId="3783184657" sldId="2146847078"/>
            <ac:picMk id="189" creationId="{950D034C-8A9D-5F83-41CC-CE5DE7D0D70E}"/>
          </ac:picMkLst>
        </pc:picChg>
        <pc:picChg chg="mod">
          <ac:chgData name="Panzironi, Flavia" userId="2605e054-86b8-47a6-8c99-cd9580752c93" providerId="ADAL" clId="{43DD9DD4-D917-49FE-A582-B396DCDC95F8}" dt="2022-07-06T13:16:48.094" v="1034" actId="164"/>
          <ac:picMkLst>
            <pc:docMk/>
            <pc:sldMk cId="3783184657" sldId="2146847078"/>
            <ac:picMk id="190" creationId="{ACB3E6AA-3065-3DF1-AD7B-F716E53CD28D}"/>
          </ac:picMkLst>
        </pc:picChg>
        <pc:picChg chg="mod">
          <ac:chgData name="Panzironi, Flavia" userId="2605e054-86b8-47a6-8c99-cd9580752c93" providerId="ADAL" clId="{43DD9DD4-D917-49FE-A582-B396DCDC95F8}" dt="2022-07-06T13:16:48.094" v="1034" actId="164"/>
          <ac:picMkLst>
            <pc:docMk/>
            <pc:sldMk cId="3783184657" sldId="2146847078"/>
            <ac:picMk id="351" creationId="{75AED61F-430B-4FC7-AB3E-F9FA7F2AA26A}"/>
          </ac:picMkLst>
        </pc:picChg>
        <pc:cxnChg chg="mod">
          <ac:chgData name="Panzironi, Flavia" userId="2605e054-86b8-47a6-8c99-cd9580752c93" providerId="ADAL" clId="{43DD9DD4-D917-49FE-A582-B396DCDC95F8}" dt="2022-07-06T13:16:48.094" v="1034" actId="164"/>
          <ac:cxnSpMkLst>
            <pc:docMk/>
            <pc:sldMk cId="3783184657" sldId="2146847078"/>
            <ac:cxnSpMk id="123" creationId="{15DC0113-7980-4FAA-B4BA-AF289FA73DB2}"/>
          </ac:cxnSpMkLst>
        </pc:cxnChg>
        <pc:cxnChg chg="mod">
          <ac:chgData name="Panzironi, Flavia" userId="2605e054-86b8-47a6-8c99-cd9580752c93" providerId="ADAL" clId="{43DD9DD4-D917-49FE-A582-B396DCDC95F8}" dt="2022-07-06T13:16:48.094" v="1034" actId="164"/>
          <ac:cxnSpMkLst>
            <pc:docMk/>
            <pc:sldMk cId="3783184657" sldId="2146847078"/>
            <ac:cxnSpMk id="162" creationId="{C39538ED-6DF6-873A-994C-4BF6CDE557F1}"/>
          </ac:cxnSpMkLst>
        </pc:cxnChg>
        <pc:cxnChg chg="mod">
          <ac:chgData name="Panzironi, Flavia" userId="2605e054-86b8-47a6-8c99-cd9580752c93" providerId="ADAL" clId="{43DD9DD4-D917-49FE-A582-B396DCDC95F8}" dt="2022-07-06T13:16:48.094" v="1034" actId="164"/>
          <ac:cxnSpMkLst>
            <pc:docMk/>
            <pc:sldMk cId="3783184657" sldId="2146847078"/>
            <ac:cxnSpMk id="171" creationId="{AB93764B-8860-E3E1-0710-0C82BE5C4227}"/>
          </ac:cxnSpMkLst>
        </pc:cxnChg>
      </pc:sldChg>
      <pc:sldChg chg="delSp mod">
        <pc:chgData name="Panzironi, Flavia" userId="2605e054-86b8-47a6-8c99-cd9580752c93" providerId="ADAL" clId="{43DD9DD4-D917-49FE-A582-B396DCDC95F8}" dt="2022-07-07T16:20:04.929" v="1217" actId="478"/>
        <pc:sldMkLst>
          <pc:docMk/>
          <pc:sldMk cId="3012065769" sldId="2146847079"/>
        </pc:sldMkLst>
        <pc:spChg chg="del">
          <ac:chgData name="Panzironi, Flavia" userId="2605e054-86b8-47a6-8c99-cd9580752c93" providerId="ADAL" clId="{43DD9DD4-D917-49FE-A582-B396DCDC95F8}" dt="2022-06-22T16:09:25.256" v="7" actId="478"/>
          <ac:spMkLst>
            <pc:docMk/>
            <pc:sldMk cId="3012065769" sldId="2146847079"/>
            <ac:spMk id="4" creationId="{777E39AA-402D-41DB-951D-7ECFAC9F51E7}"/>
          </ac:spMkLst>
        </pc:spChg>
        <pc:spChg chg="del">
          <ac:chgData name="Panzironi, Flavia" userId="2605e054-86b8-47a6-8c99-cd9580752c93" providerId="ADAL" clId="{43DD9DD4-D917-49FE-A582-B396DCDC95F8}" dt="2022-07-07T16:20:04.929" v="1217" actId="478"/>
          <ac:spMkLst>
            <pc:docMk/>
            <pc:sldMk cId="3012065769" sldId="2146847079"/>
            <ac:spMk id="82" creationId="{54553346-3C06-4017-23C7-02755E891B84}"/>
          </ac:spMkLst>
        </pc:spChg>
      </pc:sldChg>
      <pc:sldChg chg="addSp delSp modSp mod">
        <pc:chgData name="Panzironi, Flavia" userId="2605e054-86b8-47a6-8c99-cd9580752c93" providerId="ADAL" clId="{43DD9DD4-D917-49FE-A582-B396DCDC95F8}" dt="2022-06-23T15:54:59.763" v="403" actId="478"/>
        <pc:sldMkLst>
          <pc:docMk/>
          <pc:sldMk cId="4027489884" sldId="2146847089"/>
        </pc:sldMkLst>
        <pc:spChg chg="del mod">
          <ac:chgData name="Panzironi, Flavia" userId="2605e054-86b8-47a6-8c99-cd9580752c93" providerId="ADAL" clId="{43DD9DD4-D917-49FE-A582-B396DCDC95F8}" dt="2022-06-23T15:53:46.164" v="393" actId="21"/>
          <ac:spMkLst>
            <pc:docMk/>
            <pc:sldMk cId="4027489884" sldId="2146847089"/>
            <ac:spMk id="2" creationId="{53A03BE1-55D3-4845-A96A-057BBDB19B41}"/>
          </ac:spMkLst>
        </pc:spChg>
        <pc:spChg chg="add mod topLvl">
          <ac:chgData name="Panzironi, Flavia" userId="2605e054-86b8-47a6-8c99-cd9580752c93" providerId="ADAL" clId="{43DD9DD4-D917-49FE-A582-B396DCDC95F8}" dt="2022-06-23T15:54:54.401" v="402" actId="164"/>
          <ac:spMkLst>
            <pc:docMk/>
            <pc:sldMk cId="4027489884" sldId="2146847089"/>
            <ac:spMk id="39" creationId="{04E8EE4F-A501-4D8B-9230-EA62B323B470}"/>
          </ac:spMkLst>
        </pc:spChg>
        <pc:spChg chg="del">
          <ac:chgData name="Panzironi, Flavia" userId="2605e054-86b8-47a6-8c99-cd9580752c93" providerId="ADAL" clId="{43DD9DD4-D917-49FE-A582-B396DCDC95F8}" dt="2022-06-23T13:00:52.604" v="311" actId="478"/>
          <ac:spMkLst>
            <pc:docMk/>
            <pc:sldMk cId="4027489884" sldId="2146847089"/>
            <ac:spMk id="50" creationId="{24210A39-7566-45FE-93B3-623FB6925DB3}"/>
          </ac:spMkLst>
        </pc:spChg>
        <pc:spChg chg="del">
          <ac:chgData name="Panzironi, Flavia" userId="2605e054-86b8-47a6-8c99-cd9580752c93" providerId="ADAL" clId="{43DD9DD4-D917-49FE-A582-B396DCDC95F8}" dt="2022-06-23T15:01:24.431" v="318" actId="478"/>
          <ac:spMkLst>
            <pc:docMk/>
            <pc:sldMk cId="4027489884" sldId="2146847089"/>
            <ac:spMk id="53" creationId="{998E3F2D-718D-E7CE-41DD-2A04557CEF20}"/>
          </ac:spMkLst>
        </pc:spChg>
        <pc:spChg chg="del mod">
          <ac:chgData name="Panzironi, Flavia" userId="2605e054-86b8-47a6-8c99-cd9580752c93" providerId="ADAL" clId="{43DD9DD4-D917-49FE-A582-B396DCDC95F8}" dt="2022-06-23T15:54:59.763" v="403" actId="478"/>
          <ac:spMkLst>
            <pc:docMk/>
            <pc:sldMk cId="4027489884" sldId="2146847089"/>
            <ac:spMk id="58" creationId="{A51A2E8B-59CA-5425-774D-18CD5BA00BDB}"/>
          </ac:spMkLst>
        </pc:spChg>
        <pc:grpChg chg="add del mod">
          <ac:chgData name="Panzironi, Flavia" userId="2605e054-86b8-47a6-8c99-cd9580752c93" providerId="ADAL" clId="{43DD9DD4-D917-49FE-A582-B396DCDC95F8}" dt="2022-06-23T15:54:26.962" v="400" actId="165"/>
          <ac:grpSpMkLst>
            <pc:docMk/>
            <pc:sldMk cId="4027489884" sldId="2146847089"/>
            <ac:grpSpMk id="7" creationId="{24385E80-494A-482E-A01F-0B55CEBE3CEA}"/>
          </ac:grpSpMkLst>
        </pc:grpChg>
        <pc:grpChg chg="add mod">
          <ac:chgData name="Panzironi, Flavia" userId="2605e054-86b8-47a6-8c99-cd9580752c93" providerId="ADAL" clId="{43DD9DD4-D917-49FE-A582-B396DCDC95F8}" dt="2022-06-23T15:54:54.401" v="402" actId="164"/>
          <ac:grpSpMkLst>
            <pc:docMk/>
            <pc:sldMk cId="4027489884" sldId="2146847089"/>
            <ac:grpSpMk id="9" creationId="{5E54EEC5-CCFA-4775-BC77-B03434A4C4A4}"/>
          </ac:grpSpMkLst>
        </pc:grpChg>
        <pc:picChg chg="mod topLvl">
          <ac:chgData name="Panzironi, Flavia" userId="2605e054-86b8-47a6-8c99-cd9580752c93" providerId="ADAL" clId="{43DD9DD4-D917-49FE-A582-B396DCDC95F8}" dt="2022-06-23T15:54:54.401" v="402" actId="164"/>
          <ac:picMkLst>
            <pc:docMk/>
            <pc:sldMk cId="4027489884" sldId="2146847089"/>
            <ac:picMk id="51" creationId="{5A521BDE-04AD-404F-B084-B89F884960EA}"/>
          </ac:picMkLst>
        </pc:picChg>
      </pc:sldChg>
      <pc:sldChg chg="addSp delSp modSp mod delAnim modAnim">
        <pc:chgData name="Panzironi, Flavia" userId="2605e054-86b8-47a6-8c99-cd9580752c93" providerId="ADAL" clId="{43DD9DD4-D917-49FE-A582-B396DCDC95F8}" dt="2022-07-07T15:40:44.949" v="1057" actId="478"/>
        <pc:sldMkLst>
          <pc:docMk/>
          <pc:sldMk cId="3436890044" sldId="2146847090"/>
        </pc:sldMkLst>
        <pc:spChg chg="del">
          <ac:chgData name="Panzironi, Flavia" userId="2605e054-86b8-47a6-8c99-cd9580752c93" providerId="ADAL" clId="{43DD9DD4-D917-49FE-A582-B396DCDC95F8}" dt="2022-06-30T13:41:35.991" v="918" actId="478"/>
          <ac:spMkLst>
            <pc:docMk/>
            <pc:sldMk cId="3436890044" sldId="2146847090"/>
            <ac:spMk id="65" creationId="{C8154D57-0EA6-3BCF-2638-2DCA7BFC10DA}"/>
          </ac:spMkLst>
        </pc:spChg>
        <pc:spChg chg="del">
          <ac:chgData name="Panzironi, Flavia" userId="2605e054-86b8-47a6-8c99-cd9580752c93" providerId="ADAL" clId="{43DD9DD4-D917-49FE-A582-B396DCDC95F8}" dt="2022-07-07T15:40:11.045" v="1054" actId="478"/>
          <ac:spMkLst>
            <pc:docMk/>
            <pc:sldMk cId="3436890044" sldId="2146847090"/>
            <ac:spMk id="69" creationId="{53E203C3-4705-4930-A39F-FE559CE8F5A1}"/>
          </ac:spMkLst>
        </pc:spChg>
        <pc:spChg chg="del">
          <ac:chgData name="Panzironi, Flavia" userId="2605e054-86b8-47a6-8c99-cd9580752c93" providerId="ADAL" clId="{43DD9DD4-D917-49FE-A582-B396DCDC95F8}" dt="2022-07-07T15:40:11.045" v="1054" actId="478"/>
          <ac:spMkLst>
            <pc:docMk/>
            <pc:sldMk cId="3436890044" sldId="2146847090"/>
            <ac:spMk id="73" creationId="{C0E8B202-440E-4A21-8E49-247DAE78CF00}"/>
          </ac:spMkLst>
        </pc:spChg>
        <pc:spChg chg="add mod">
          <ac:chgData name="Panzironi, Flavia" userId="2605e054-86b8-47a6-8c99-cd9580752c93" providerId="ADAL" clId="{43DD9DD4-D917-49FE-A582-B396DCDC95F8}" dt="2022-07-07T15:40:38.680" v="1055"/>
          <ac:spMkLst>
            <pc:docMk/>
            <pc:sldMk cId="3436890044" sldId="2146847090"/>
            <ac:spMk id="76" creationId="{3B75BAEF-E840-4E87-BCE6-6B7065BC8A6C}"/>
          </ac:spMkLst>
        </pc:spChg>
        <pc:spChg chg="add mod">
          <ac:chgData name="Panzironi, Flavia" userId="2605e054-86b8-47a6-8c99-cd9580752c93" providerId="ADAL" clId="{43DD9DD4-D917-49FE-A582-B396DCDC95F8}" dt="2022-07-07T15:40:38.680" v="1055"/>
          <ac:spMkLst>
            <pc:docMk/>
            <pc:sldMk cId="3436890044" sldId="2146847090"/>
            <ac:spMk id="77" creationId="{92A0E499-BC58-49A8-BF54-EBB883FFC1D1}"/>
          </ac:spMkLst>
        </pc:spChg>
        <pc:grpChg chg="del">
          <ac:chgData name="Panzironi, Flavia" userId="2605e054-86b8-47a6-8c99-cd9580752c93" providerId="ADAL" clId="{43DD9DD4-D917-49FE-A582-B396DCDC95F8}" dt="2022-07-07T15:40:11.045" v="1054" actId="478"/>
          <ac:grpSpMkLst>
            <pc:docMk/>
            <pc:sldMk cId="3436890044" sldId="2146847090"/>
            <ac:grpSpMk id="8" creationId="{493DE9EC-168E-437E-A0F4-86E813A3875C}"/>
          </ac:grpSpMkLst>
        </pc:grpChg>
        <pc:grpChg chg="add mod">
          <ac:chgData name="Panzironi, Flavia" userId="2605e054-86b8-47a6-8c99-cd9580752c93" providerId="ADAL" clId="{43DD9DD4-D917-49FE-A582-B396DCDC95F8}" dt="2022-07-07T15:40:38.680" v="1055"/>
          <ac:grpSpMkLst>
            <pc:docMk/>
            <pc:sldMk cId="3436890044" sldId="2146847090"/>
            <ac:grpSpMk id="55" creationId="{94885D6D-9C5A-4F2D-962E-C7D5B3FE2828}"/>
          </ac:grpSpMkLst>
        </pc:grpChg>
        <pc:grpChg chg="mod">
          <ac:chgData name="Panzironi, Flavia" userId="2605e054-86b8-47a6-8c99-cd9580752c93" providerId="ADAL" clId="{43DD9DD4-D917-49FE-A582-B396DCDC95F8}" dt="2022-07-07T15:40:38.680" v="1055"/>
          <ac:grpSpMkLst>
            <pc:docMk/>
            <pc:sldMk cId="3436890044" sldId="2146847090"/>
            <ac:grpSpMk id="57" creationId="{7F0FB2BF-92B7-4B32-B580-BC20399DE4D2}"/>
          </ac:grpSpMkLst>
        </pc:grpChg>
        <pc:picChg chg="del mod">
          <ac:chgData name="Panzironi, Flavia" userId="2605e054-86b8-47a6-8c99-cd9580752c93" providerId="ADAL" clId="{43DD9DD4-D917-49FE-A582-B396DCDC95F8}" dt="2022-07-07T15:40:11.045" v="1054" actId="478"/>
          <ac:picMkLst>
            <pc:docMk/>
            <pc:sldMk cId="3436890044" sldId="2146847090"/>
            <ac:picMk id="7" creationId="{6A37D468-6116-2ADF-2118-740AB250328C}"/>
          </ac:picMkLst>
        </pc:picChg>
        <pc:picChg chg="del">
          <ac:chgData name="Panzironi, Flavia" userId="2605e054-86b8-47a6-8c99-cd9580752c93" providerId="ADAL" clId="{43DD9DD4-D917-49FE-A582-B396DCDC95F8}" dt="2022-07-07T15:40:11.045" v="1054" actId="478"/>
          <ac:picMkLst>
            <pc:docMk/>
            <pc:sldMk cId="3436890044" sldId="2146847090"/>
            <ac:picMk id="13" creationId="{44ECE85D-9B2D-D347-C746-0F57AE66DE2B}"/>
          </ac:picMkLst>
        </pc:picChg>
        <pc:picChg chg="del">
          <ac:chgData name="Panzironi, Flavia" userId="2605e054-86b8-47a6-8c99-cd9580752c93" providerId="ADAL" clId="{43DD9DD4-D917-49FE-A582-B396DCDC95F8}" dt="2022-07-07T15:40:11.045" v="1054" actId="478"/>
          <ac:picMkLst>
            <pc:docMk/>
            <pc:sldMk cId="3436890044" sldId="2146847090"/>
            <ac:picMk id="44" creationId="{11DABF76-64D3-637A-FC35-693729521736}"/>
          </ac:picMkLst>
        </pc:picChg>
        <pc:picChg chg="del">
          <ac:chgData name="Panzironi, Flavia" userId="2605e054-86b8-47a6-8c99-cd9580752c93" providerId="ADAL" clId="{43DD9DD4-D917-49FE-A582-B396DCDC95F8}" dt="2022-07-07T15:40:11.045" v="1054" actId="478"/>
          <ac:picMkLst>
            <pc:docMk/>
            <pc:sldMk cId="3436890044" sldId="2146847090"/>
            <ac:picMk id="45" creationId="{E3CC0CCF-0019-1830-F2CC-784992E7598E}"/>
          </ac:picMkLst>
        </pc:picChg>
        <pc:picChg chg="del">
          <ac:chgData name="Panzironi, Flavia" userId="2605e054-86b8-47a6-8c99-cd9580752c93" providerId="ADAL" clId="{43DD9DD4-D917-49FE-A582-B396DCDC95F8}" dt="2022-07-07T15:40:11.045" v="1054" actId="478"/>
          <ac:picMkLst>
            <pc:docMk/>
            <pc:sldMk cId="3436890044" sldId="2146847090"/>
            <ac:picMk id="46" creationId="{4E5D5907-C4DD-1F8D-B1A7-98A467BDFE5A}"/>
          </ac:picMkLst>
        </pc:picChg>
        <pc:picChg chg="del">
          <ac:chgData name="Panzironi, Flavia" userId="2605e054-86b8-47a6-8c99-cd9580752c93" providerId="ADAL" clId="{43DD9DD4-D917-49FE-A582-B396DCDC95F8}" dt="2022-07-07T15:40:11.045" v="1054" actId="478"/>
          <ac:picMkLst>
            <pc:docMk/>
            <pc:sldMk cId="3436890044" sldId="2146847090"/>
            <ac:picMk id="48" creationId="{220B8B29-D5E5-E680-877B-929E6CBAD24B}"/>
          </ac:picMkLst>
        </pc:picChg>
        <pc:picChg chg="add del mod">
          <ac:chgData name="Panzironi, Flavia" userId="2605e054-86b8-47a6-8c99-cd9580752c93" providerId="ADAL" clId="{43DD9DD4-D917-49FE-A582-B396DCDC95F8}" dt="2022-07-07T15:40:42.995" v="1056" actId="478"/>
          <ac:picMkLst>
            <pc:docMk/>
            <pc:sldMk cId="3436890044" sldId="2146847090"/>
            <ac:picMk id="51" creationId="{8FD4DE81-59CA-408B-91E2-2F41CB3B600C}"/>
          </ac:picMkLst>
        </pc:picChg>
        <pc:picChg chg="add del mod">
          <ac:chgData name="Panzironi, Flavia" userId="2605e054-86b8-47a6-8c99-cd9580752c93" providerId="ADAL" clId="{43DD9DD4-D917-49FE-A582-B396DCDC95F8}" dt="2022-07-07T15:40:44.949" v="1057" actId="478"/>
          <ac:picMkLst>
            <pc:docMk/>
            <pc:sldMk cId="3436890044" sldId="2146847090"/>
            <ac:picMk id="52" creationId="{F1AEBA61-4AAA-4031-9B53-B79418AACEFB}"/>
          </ac:picMkLst>
        </pc:picChg>
        <pc:picChg chg="del">
          <ac:chgData name="Panzironi, Flavia" userId="2605e054-86b8-47a6-8c99-cd9580752c93" providerId="ADAL" clId="{43DD9DD4-D917-49FE-A582-B396DCDC95F8}" dt="2022-07-07T15:40:11.045" v="1054" actId="478"/>
          <ac:picMkLst>
            <pc:docMk/>
            <pc:sldMk cId="3436890044" sldId="2146847090"/>
            <ac:picMk id="53" creationId="{4C56CB93-05F4-268F-C50B-592E834325B1}"/>
          </ac:picMkLst>
        </pc:picChg>
        <pc:picChg chg="del">
          <ac:chgData name="Panzironi, Flavia" userId="2605e054-86b8-47a6-8c99-cd9580752c93" providerId="ADAL" clId="{43DD9DD4-D917-49FE-A582-B396DCDC95F8}" dt="2022-07-07T15:40:11.045" v="1054" actId="478"/>
          <ac:picMkLst>
            <pc:docMk/>
            <pc:sldMk cId="3436890044" sldId="2146847090"/>
            <ac:picMk id="54" creationId="{3F878883-8670-7D9F-A401-F58BFC4988B8}"/>
          </ac:picMkLst>
        </pc:picChg>
        <pc:picChg chg="mod">
          <ac:chgData name="Panzironi, Flavia" userId="2605e054-86b8-47a6-8c99-cd9580752c93" providerId="ADAL" clId="{43DD9DD4-D917-49FE-A582-B396DCDC95F8}" dt="2022-07-07T15:40:38.680" v="1055"/>
          <ac:picMkLst>
            <pc:docMk/>
            <pc:sldMk cId="3436890044" sldId="2146847090"/>
            <ac:picMk id="56" creationId="{D09EBA53-3781-42FE-9A82-A7F11FC88BB1}"/>
          </ac:picMkLst>
        </pc:picChg>
        <pc:picChg chg="mod">
          <ac:chgData name="Panzironi, Flavia" userId="2605e054-86b8-47a6-8c99-cd9580752c93" providerId="ADAL" clId="{43DD9DD4-D917-49FE-A582-B396DCDC95F8}" dt="2022-07-07T15:40:38.680" v="1055"/>
          <ac:picMkLst>
            <pc:docMk/>
            <pc:sldMk cId="3436890044" sldId="2146847090"/>
            <ac:picMk id="58" creationId="{C1711CB4-827A-4D54-B87D-CFB1B5607F2B}"/>
          </ac:picMkLst>
        </pc:picChg>
        <pc:picChg chg="mod">
          <ac:chgData name="Panzironi, Flavia" userId="2605e054-86b8-47a6-8c99-cd9580752c93" providerId="ADAL" clId="{43DD9DD4-D917-49FE-A582-B396DCDC95F8}" dt="2022-07-07T15:40:38.680" v="1055"/>
          <ac:picMkLst>
            <pc:docMk/>
            <pc:sldMk cId="3436890044" sldId="2146847090"/>
            <ac:picMk id="59" creationId="{771A40C9-902B-4E64-8292-BE6C0688EBB9}"/>
          </ac:picMkLst>
        </pc:picChg>
        <pc:picChg chg="mod">
          <ac:chgData name="Panzironi, Flavia" userId="2605e054-86b8-47a6-8c99-cd9580752c93" providerId="ADAL" clId="{43DD9DD4-D917-49FE-A582-B396DCDC95F8}" dt="2022-07-07T15:40:38.680" v="1055"/>
          <ac:picMkLst>
            <pc:docMk/>
            <pc:sldMk cId="3436890044" sldId="2146847090"/>
            <ac:picMk id="60" creationId="{6FB48F07-77F9-46B7-9F72-39EC93E75D54}"/>
          </ac:picMkLst>
        </pc:picChg>
        <pc:picChg chg="mod">
          <ac:chgData name="Panzironi, Flavia" userId="2605e054-86b8-47a6-8c99-cd9580752c93" providerId="ADAL" clId="{43DD9DD4-D917-49FE-A582-B396DCDC95F8}" dt="2022-07-07T15:40:38.680" v="1055"/>
          <ac:picMkLst>
            <pc:docMk/>
            <pc:sldMk cId="3436890044" sldId="2146847090"/>
            <ac:picMk id="61" creationId="{156C71FA-D4AA-47DA-8DD0-ABC86408592C}"/>
          </ac:picMkLst>
        </pc:picChg>
        <pc:picChg chg="mod">
          <ac:chgData name="Panzironi, Flavia" userId="2605e054-86b8-47a6-8c99-cd9580752c93" providerId="ADAL" clId="{43DD9DD4-D917-49FE-A582-B396DCDC95F8}" dt="2022-07-07T15:40:38.680" v="1055"/>
          <ac:picMkLst>
            <pc:docMk/>
            <pc:sldMk cId="3436890044" sldId="2146847090"/>
            <ac:picMk id="63" creationId="{05B8F77D-425D-4EB5-AF94-36C7D816749D}"/>
          </ac:picMkLst>
        </pc:picChg>
        <pc:picChg chg="mod">
          <ac:chgData name="Panzironi, Flavia" userId="2605e054-86b8-47a6-8c99-cd9580752c93" providerId="ADAL" clId="{43DD9DD4-D917-49FE-A582-B396DCDC95F8}" dt="2022-07-07T15:40:38.680" v="1055"/>
          <ac:picMkLst>
            <pc:docMk/>
            <pc:sldMk cId="3436890044" sldId="2146847090"/>
            <ac:picMk id="65" creationId="{4C40B84A-028D-4EA9-A474-3ADF53240881}"/>
          </ac:picMkLst>
        </pc:picChg>
        <pc:picChg chg="mod">
          <ac:chgData name="Panzironi, Flavia" userId="2605e054-86b8-47a6-8c99-cd9580752c93" providerId="ADAL" clId="{43DD9DD4-D917-49FE-A582-B396DCDC95F8}" dt="2022-07-07T15:40:38.680" v="1055"/>
          <ac:picMkLst>
            <pc:docMk/>
            <pc:sldMk cId="3436890044" sldId="2146847090"/>
            <ac:picMk id="72" creationId="{65E59039-AC3A-4E23-BC22-EAE9BA33A84F}"/>
          </ac:picMkLst>
        </pc:picChg>
        <pc:picChg chg="mod">
          <ac:chgData name="Panzironi, Flavia" userId="2605e054-86b8-47a6-8c99-cd9580752c93" providerId="ADAL" clId="{43DD9DD4-D917-49FE-A582-B396DCDC95F8}" dt="2022-07-07T15:40:38.680" v="1055"/>
          <ac:picMkLst>
            <pc:docMk/>
            <pc:sldMk cId="3436890044" sldId="2146847090"/>
            <ac:picMk id="74" creationId="{5F5D6749-50B5-4E4A-B095-D2E510843DC0}"/>
          </ac:picMkLst>
        </pc:picChg>
        <pc:picChg chg="add mod">
          <ac:chgData name="Panzironi, Flavia" userId="2605e054-86b8-47a6-8c99-cd9580752c93" providerId="ADAL" clId="{43DD9DD4-D917-49FE-A582-B396DCDC95F8}" dt="2022-07-07T15:40:38.680" v="1055"/>
          <ac:picMkLst>
            <pc:docMk/>
            <pc:sldMk cId="3436890044" sldId="2146847090"/>
            <ac:picMk id="78" creationId="{6ED697A0-3CB3-4434-924B-66CB4602E9EE}"/>
          </ac:picMkLst>
        </pc:picChg>
        <pc:cxnChg chg="mod">
          <ac:chgData name="Panzironi, Flavia" userId="2605e054-86b8-47a6-8c99-cd9580752c93" providerId="ADAL" clId="{43DD9DD4-D917-49FE-A582-B396DCDC95F8}" dt="2022-07-07T15:40:38.680" v="1055"/>
          <ac:cxnSpMkLst>
            <pc:docMk/>
            <pc:sldMk cId="3436890044" sldId="2146847090"/>
            <ac:cxnSpMk id="75" creationId="{C2B08860-2A6B-44F9-A544-BBF70A5519D6}"/>
          </ac:cxnSpMkLst>
        </pc:cxnChg>
      </pc:sldChg>
      <pc:sldChg chg="del">
        <pc:chgData name="Panzironi, Flavia" userId="2605e054-86b8-47a6-8c99-cd9580752c93" providerId="ADAL" clId="{43DD9DD4-D917-49FE-A582-B396DCDC95F8}" dt="2022-07-08T08:20:41.395" v="1416" actId="2696"/>
        <pc:sldMkLst>
          <pc:docMk/>
          <pc:sldMk cId="1035743112" sldId="2146847092"/>
        </pc:sldMkLst>
      </pc:sldChg>
      <pc:sldChg chg="delSp modSp mod">
        <pc:chgData name="Panzironi, Flavia" userId="2605e054-86b8-47a6-8c99-cd9580752c93" providerId="ADAL" clId="{43DD9DD4-D917-49FE-A582-B396DCDC95F8}" dt="2022-06-23T16:13:44.406" v="699" actId="1076"/>
        <pc:sldMkLst>
          <pc:docMk/>
          <pc:sldMk cId="4112937017" sldId="2146847094"/>
        </pc:sldMkLst>
        <pc:spChg chg="mod">
          <ac:chgData name="Panzironi, Flavia" userId="2605e054-86b8-47a6-8c99-cd9580752c93" providerId="ADAL" clId="{43DD9DD4-D917-49FE-A582-B396DCDC95F8}" dt="2022-06-23T16:13:44.406" v="699" actId="1076"/>
          <ac:spMkLst>
            <pc:docMk/>
            <pc:sldMk cId="4112937017" sldId="2146847094"/>
            <ac:spMk id="2" creationId="{53A03BE1-55D3-4845-A96A-057BBDB19B41}"/>
          </ac:spMkLst>
        </pc:spChg>
        <pc:spChg chg="del">
          <ac:chgData name="Panzironi, Flavia" userId="2605e054-86b8-47a6-8c99-cd9580752c93" providerId="ADAL" clId="{43DD9DD4-D917-49FE-A582-B396DCDC95F8}" dt="2022-06-23T16:13:37.368" v="698" actId="478"/>
          <ac:spMkLst>
            <pc:docMk/>
            <pc:sldMk cId="4112937017" sldId="2146847094"/>
            <ac:spMk id="50" creationId="{24210A39-7566-45FE-93B3-623FB6925DB3}"/>
          </ac:spMkLst>
        </pc:spChg>
        <pc:picChg chg="mod">
          <ac:chgData name="Panzironi, Flavia" userId="2605e054-86b8-47a6-8c99-cd9580752c93" providerId="ADAL" clId="{43DD9DD4-D917-49FE-A582-B396DCDC95F8}" dt="2022-06-23T16:13:44.406" v="699" actId="1076"/>
          <ac:picMkLst>
            <pc:docMk/>
            <pc:sldMk cId="4112937017" sldId="2146847094"/>
            <ac:picMk id="51" creationId="{5A521BDE-04AD-404F-B084-B89F884960EA}"/>
          </ac:picMkLst>
        </pc:picChg>
      </pc:sldChg>
      <pc:sldChg chg="addSp delSp modSp mod">
        <pc:chgData name="Panzironi, Flavia" userId="2605e054-86b8-47a6-8c99-cd9580752c93" providerId="ADAL" clId="{43DD9DD4-D917-49FE-A582-B396DCDC95F8}" dt="2022-07-07T16:18:38.310" v="1215" actId="478"/>
        <pc:sldMkLst>
          <pc:docMk/>
          <pc:sldMk cId="3333678295" sldId="2146847096"/>
        </pc:sldMkLst>
        <pc:spChg chg="del">
          <ac:chgData name="Panzironi, Flavia" userId="2605e054-86b8-47a6-8c99-cd9580752c93" providerId="ADAL" clId="{43DD9DD4-D917-49FE-A582-B396DCDC95F8}" dt="2022-07-07T16:18:38.310" v="1215" actId="478"/>
          <ac:spMkLst>
            <pc:docMk/>
            <pc:sldMk cId="3333678295" sldId="2146847096"/>
            <ac:spMk id="60" creationId="{6D972C32-15C5-3AAE-5001-7F213F32F327}"/>
          </ac:spMkLst>
        </pc:spChg>
        <pc:picChg chg="add mod">
          <ac:chgData name="Panzironi, Flavia" userId="2605e054-86b8-47a6-8c99-cd9580752c93" providerId="ADAL" clId="{43DD9DD4-D917-49FE-A582-B396DCDC95F8}" dt="2022-06-23T15:37:57.311" v="375" actId="1076"/>
          <ac:picMkLst>
            <pc:docMk/>
            <pc:sldMk cId="3333678295" sldId="2146847096"/>
            <ac:picMk id="51" creationId="{CA818884-A8E0-4672-B106-68B61F83ABE3}"/>
          </ac:picMkLst>
        </pc:picChg>
      </pc:sldChg>
      <pc:sldChg chg="del">
        <pc:chgData name="Panzironi, Flavia" userId="2605e054-86b8-47a6-8c99-cd9580752c93" providerId="ADAL" clId="{43DD9DD4-D917-49FE-A582-B396DCDC95F8}" dt="2022-07-08T13:38:08.483" v="1464" actId="2696"/>
        <pc:sldMkLst>
          <pc:docMk/>
          <pc:sldMk cId="609076648" sldId="2146847098"/>
        </pc:sldMkLst>
      </pc:sldChg>
      <pc:sldChg chg="addSp delSp modSp mod">
        <pc:chgData name="Panzironi, Flavia" userId="2605e054-86b8-47a6-8c99-cd9580752c93" providerId="ADAL" clId="{43DD9DD4-D917-49FE-A582-B396DCDC95F8}" dt="2022-07-08T08:09:16.740" v="1410" actId="1076"/>
        <pc:sldMkLst>
          <pc:docMk/>
          <pc:sldMk cId="3725313472" sldId="2146847098"/>
        </pc:sldMkLst>
        <pc:picChg chg="del">
          <ac:chgData name="Panzironi, Flavia" userId="2605e054-86b8-47a6-8c99-cd9580752c93" providerId="ADAL" clId="{43DD9DD4-D917-49FE-A582-B396DCDC95F8}" dt="2022-07-08T08:09:08.132" v="1406" actId="478"/>
          <ac:picMkLst>
            <pc:docMk/>
            <pc:sldMk cId="3725313472" sldId="2146847098"/>
            <ac:picMk id="118" creationId="{E460E917-50FD-4DD7-9240-6DC77514AB4C}"/>
          </ac:picMkLst>
        </pc:picChg>
        <pc:picChg chg="add mod">
          <ac:chgData name="Panzironi, Flavia" userId="2605e054-86b8-47a6-8c99-cd9580752c93" providerId="ADAL" clId="{43DD9DD4-D917-49FE-A582-B396DCDC95F8}" dt="2022-07-08T08:09:16.740" v="1410" actId="1076"/>
          <ac:picMkLst>
            <pc:docMk/>
            <pc:sldMk cId="3725313472" sldId="2146847098"/>
            <ac:picMk id="166" creationId="{69C49E4A-9E0E-49D7-955C-36882F30D6A2}"/>
          </ac:picMkLst>
        </pc:picChg>
        <pc:picChg chg="add mod">
          <ac:chgData name="Panzironi, Flavia" userId="2605e054-86b8-47a6-8c99-cd9580752c93" providerId="ADAL" clId="{43DD9DD4-D917-49FE-A582-B396DCDC95F8}" dt="2022-07-08T08:09:16.740" v="1410" actId="1076"/>
          <ac:picMkLst>
            <pc:docMk/>
            <pc:sldMk cId="3725313472" sldId="2146847098"/>
            <ac:picMk id="167" creationId="{68327FDE-086C-4F44-A2E3-ABE9CD3AA675}"/>
          </ac:picMkLst>
        </pc:picChg>
      </pc:sldChg>
      <pc:sldChg chg="delSp add del mod">
        <pc:chgData name="Panzironi, Flavia" userId="2605e054-86b8-47a6-8c99-cd9580752c93" providerId="ADAL" clId="{43DD9DD4-D917-49FE-A582-B396DCDC95F8}" dt="2022-06-22T16:20:42.239" v="37" actId="2696"/>
        <pc:sldMkLst>
          <pc:docMk/>
          <pc:sldMk cId="836426421" sldId="2146847099"/>
        </pc:sldMkLst>
        <pc:spChg chg="del">
          <ac:chgData name="Panzironi, Flavia" userId="2605e054-86b8-47a6-8c99-cd9580752c93" providerId="ADAL" clId="{43DD9DD4-D917-49FE-A582-B396DCDC95F8}" dt="2022-06-22T16:07:48.863" v="5" actId="478"/>
          <ac:spMkLst>
            <pc:docMk/>
            <pc:sldMk cId="836426421" sldId="2146847099"/>
            <ac:spMk id="289" creationId="{AB6AFC9D-C5FC-4BDD-ABA9-CB2130279615}"/>
          </ac:spMkLst>
        </pc:spChg>
      </pc:sldChg>
      <pc:sldChg chg="delSp del mod">
        <pc:chgData name="Panzironi, Flavia" userId="2605e054-86b8-47a6-8c99-cd9580752c93" providerId="ADAL" clId="{43DD9DD4-D917-49FE-A582-B396DCDC95F8}" dt="2022-07-08T08:20:41.395" v="1416" actId="2696"/>
        <pc:sldMkLst>
          <pc:docMk/>
          <pc:sldMk cId="3465912075" sldId="2146847100"/>
        </pc:sldMkLst>
        <pc:spChg chg="del">
          <ac:chgData name="Panzironi, Flavia" userId="2605e054-86b8-47a6-8c99-cd9580752c93" providerId="ADAL" clId="{43DD9DD4-D917-49FE-A582-B396DCDC95F8}" dt="2022-06-22T16:07:53.970" v="6" actId="478"/>
          <ac:spMkLst>
            <pc:docMk/>
            <pc:sldMk cId="3465912075" sldId="2146847100"/>
            <ac:spMk id="200" creationId="{D9141072-A7A4-4729-9A1A-0FE9C21276CB}"/>
          </ac:spMkLst>
        </pc:spChg>
      </pc:sldChg>
      <pc:sldChg chg="del">
        <pc:chgData name="Panzironi, Flavia" userId="2605e054-86b8-47a6-8c99-cd9580752c93" providerId="ADAL" clId="{43DD9DD4-D917-49FE-A582-B396DCDC95F8}" dt="2022-06-22T16:13:35.107" v="32" actId="2696"/>
        <pc:sldMkLst>
          <pc:docMk/>
          <pc:sldMk cId="2063604551" sldId="2146847122"/>
        </pc:sldMkLst>
      </pc:sldChg>
      <pc:sldChg chg="addSp delSp modSp mod">
        <pc:chgData name="Panzironi, Flavia" userId="2605e054-86b8-47a6-8c99-cd9580752c93" providerId="ADAL" clId="{43DD9DD4-D917-49FE-A582-B396DCDC95F8}" dt="2022-07-07T15:37:46.831" v="1049" actId="164"/>
        <pc:sldMkLst>
          <pc:docMk/>
          <pc:sldMk cId="239823528" sldId="2146847135"/>
        </pc:sldMkLst>
        <pc:spChg chg="mod">
          <ac:chgData name="Panzironi, Flavia" userId="2605e054-86b8-47a6-8c99-cd9580752c93" providerId="ADAL" clId="{43DD9DD4-D917-49FE-A582-B396DCDC95F8}" dt="2022-07-07T15:37:46.831" v="1049" actId="164"/>
          <ac:spMkLst>
            <pc:docMk/>
            <pc:sldMk cId="239823528" sldId="2146847135"/>
            <ac:spMk id="42" creationId="{ADB54830-90E2-407E-B70B-84194715F8CF}"/>
          </ac:spMkLst>
        </pc:spChg>
        <pc:spChg chg="del">
          <ac:chgData name="Panzironi, Flavia" userId="2605e054-86b8-47a6-8c99-cd9580752c93" providerId="ADAL" clId="{43DD9DD4-D917-49FE-A582-B396DCDC95F8}" dt="2022-06-30T13:40:58.913" v="917" actId="478"/>
          <ac:spMkLst>
            <pc:docMk/>
            <pc:sldMk cId="239823528" sldId="2146847135"/>
            <ac:spMk id="50" creationId="{831ACE86-8988-8494-B1A9-870B6FBD0500}"/>
          </ac:spMkLst>
        </pc:spChg>
        <pc:grpChg chg="add mod">
          <ac:chgData name="Panzironi, Flavia" userId="2605e054-86b8-47a6-8c99-cd9580752c93" providerId="ADAL" clId="{43DD9DD4-D917-49FE-A582-B396DCDC95F8}" dt="2022-07-07T15:37:46.831" v="1049" actId="164"/>
          <ac:grpSpMkLst>
            <pc:docMk/>
            <pc:sldMk cId="239823528" sldId="2146847135"/>
            <ac:grpSpMk id="2" creationId="{E23C7ABB-3A4A-483C-BF64-B4AAE3D373D7}"/>
          </ac:grpSpMkLst>
        </pc:grpChg>
        <pc:picChg chg="mod">
          <ac:chgData name="Panzironi, Flavia" userId="2605e054-86b8-47a6-8c99-cd9580752c93" providerId="ADAL" clId="{43DD9DD4-D917-49FE-A582-B396DCDC95F8}" dt="2022-07-07T15:37:46.831" v="1049" actId="164"/>
          <ac:picMkLst>
            <pc:docMk/>
            <pc:sldMk cId="239823528" sldId="2146847135"/>
            <ac:picMk id="3" creationId="{92F13F41-67DF-282A-8B6D-720ED5D3FD9D}"/>
          </ac:picMkLst>
        </pc:picChg>
        <pc:picChg chg="mod">
          <ac:chgData name="Panzironi, Flavia" userId="2605e054-86b8-47a6-8c99-cd9580752c93" providerId="ADAL" clId="{43DD9DD4-D917-49FE-A582-B396DCDC95F8}" dt="2022-07-07T15:37:46.831" v="1049" actId="164"/>
          <ac:picMkLst>
            <pc:docMk/>
            <pc:sldMk cId="239823528" sldId="2146847135"/>
            <ac:picMk id="6" creationId="{ACDD402E-BA2D-4DFF-AA54-B9AD8D396C17}"/>
          </ac:picMkLst>
        </pc:picChg>
        <pc:picChg chg="mod">
          <ac:chgData name="Panzironi, Flavia" userId="2605e054-86b8-47a6-8c99-cd9580752c93" providerId="ADAL" clId="{43DD9DD4-D917-49FE-A582-B396DCDC95F8}" dt="2022-07-07T15:37:46.831" v="1049" actId="164"/>
          <ac:picMkLst>
            <pc:docMk/>
            <pc:sldMk cId="239823528" sldId="2146847135"/>
            <ac:picMk id="25" creationId="{7D9446FC-5EBD-4E0F-9C73-0D2005450774}"/>
          </ac:picMkLst>
        </pc:picChg>
        <pc:picChg chg="mod">
          <ac:chgData name="Panzironi, Flavia" userId="2605e054-86b8-47a6-8c99-cd9580752c93" providerId="ADAL" clId="{43DD9DD4-D917-49FE-A582-B396DCDC95F8}" dt="2022-07-07T15:37:46.831" v="1049" actId="164"/>
          <ac:picMkLst>
            <pc:docMk/>
            <pc:sldMk cId="239823528" sldId="2146847135"/>
            <ac:picMk id="39" creationId="{212991E7-643D-4083-81AA-4C6B54EBD429}"/>
          </ac:picMkLst>
        </pc:picChg>
        <pc:picChg chg="mod">
          <ac:chgData name="Panzironi, Flavia" userId="2605e054-86b8-47a6-8c99-cd9580752c93" providerId="ADAL" clId="{43DD9DD4-D917-49FE-A582-B396DCDC95F8}" dt="2022-07-07T15:37:46.831" v="1049" actId="164"/>
          <ac:picMkLst>
            <pc:docMk/>
            <pc:sldMk cId="239823528" sldId="2146847135"/>
            <ac:picMk id="40" creationId="{28CD1206-6A7E-4897-9145-841BC9BFAC21}"/>
          </ac:picMkLst>
        </pc:picChg>
        <pc:picChg chg="mod">
          <ac:chgData name="Panzironi, Flavia" userId="2605e054-86b8-47a6-8c99-cd9580752c93" providerId="ADAL" clId="{43DD9DD4-D917-49FE-A582-B396DCDC95F8}" dt="2022-07-07T15:37:46.831" v="1049" actId="164"/>
          <ac:picMkLst>
            <pc:docMk/>
            <pc:sldMk cId="239823528" sldId="2146847135"/>
            <ac:picMk id="41" creationId="{2C507135-637D-46C0-A310-BB98031C9321}"/>
          </ac:picMkLst>
        </pc:picChg>
        <pc:cxnChg chg="mod">
          <ac:chgData name="Panzironi, Flavia" userId="2605e054-86b8-47a6-8c99-cd9580752c93" providerId="ADAL" clId="{43DD9DD4-D917-49FE-A582-B396DCDC95F8}" dt="2022-07-07T15:37:46.831" v="1049" actId="164"/>
          <ac:cxnSpMkLst>
            <pc:docMk/>
            <pc:sldMk cId="239823528" sldId="2146847135"/>
            <ac:cxnSpMk id="53" creationId="{43C511C0-49D1-4A37-AE80-D28C0B886F56}"/>
          </ac:cxnSpMkLst>
        </pc:cxnChg>
        <pc:cxnChg chg="mod">
          <ac:chgData name="Panzironi, Flavia" userId="2605e054-86b8-47a6-8c99-cd9580752c93" providerId="ADAL" clId="{43DD9DD4-D917-49FE-A582-B396DCDC95F8}" dt="2022-07-07T15:37:46.831" v="1049" actId="164"/>
          <ac:cxnSpMkLst>
            <pc:docMk/>
            <pc:sldMk cId="239823528" sldId="2146847135"/>
            <ac:cxnSpMk id="54" creationId="{17C03293-A599-470A-AB50-D7AE0D34EB38}"/>
          </ac:cxnSpMkLst>
        </pc:cxnChg>
        <pc:cxnChg chg="mod">
          <ac:chgData name="Panzironi, Flavia" userId="2605e054-86b8-47a6-8c99-cd9580752c93" providerId="ADAL" clId="{43DD9DD4-D917-49FE-A582-B396DCDC95F8}" dt="2022-07-07T15:37:46.831" v="1049" actId="164"/>
          <ac:cxnSpMkLst>
            <pc:docMk/>
            <pc:sldMk cId="239823528" sldId="2146847135"/>
            <ac:cxnSpMk id="55" creationId="{3029DA31-3D21-4A2D-944D-2606BDBAA13F}"/>
          </ac:cxnSpMkLst>
        </pc:cxnChg>
        <pc:cxnChg chg="mod">
          <ac:chgData name="Panzironi, Flavia" userId="2605e054-86b8-47a6-8c99-cd9580752c93" providerId="ADAL" clId="{43DD9DD4-D917-49FE-A582-B396DCDC95F8}" dt="2022-07-07T15:37:46.831" v="1049" actId="164"/>
          <ac:cxnSpMkLst>
            <pc:docMk/>
            <pc:sldMk cId="239823528" sldId="2146847135"/>
            <ac:cxnSpMk id="56" creationId="{32C3D9D0-FDDD-4AF9-835B-59C830561D84}"/>
          </ac:cxnSpMkLst>
        </pc:cxnChg>
        <pc:cxnChg chg="mod">
          <ac:chgData name="Panzironi, Flavia" userId="2605e054-86b8-47a6-8c99-cd9580752c93" providerId="ADAL" clId="{43DD9DD4-D917-49FE-A582-B396DCDC95F8}" dt="2022-07-07T15:37:46.831" v="1049" actId="164"/>
          <ac:cxnSpMkLst>
            <pc:docMk/>
            <pc:sldMk cId="239823528" sldId="2146847135"/>
            <ac:cxnSpMk id="57" creationId="{E923CB08-A543-4166-83D4-6EDD63C65725}"/>
          </ac:cxnSpMkLst>
        </pc:cxnChg>
        <pc:cxnChg chg="mod">
          <ac:chgData name="Panzironi, Flavia" userId="2605e054-86b8-47a6-8c99-cd9580752c93" providerId="ADAL" clId="{43DD9DD4-D917-49FE-A582-B396DCDC95F8}" dt="2022-07-07T15:37:46.831" v="1049" actId="164"/>
          <ac:cxnSpMkLst>
            <pc:docMk/>
            <pc:sldMk cId="239823528" sldId="2146847135"/>
            <ac:cxnSpMk id="58" creationId="{3F1FE54F-FE18-4E97-BF6D-08648E45702E}"/>
          </ac:cxnSpMkLst>
        </pc:cxnChg>
        <pc:cxnChg chg="mod">
          <ac:chgData name="Panzironi, Flavia" userId="2605e054-86b8-47a6-8c99-cd9580752c93" providerId="ADAL" clId="{43DD9DD4-D917-49FE-A582-B396DCDC95F8}" dt="2022-07-07T15:37:46.831" v="1049" actId="164"/>
          <ac:cxnSpMkLst>
            <pc:docMk/>
            <pc:sldMk cId="239823528" sldId="2146847135"/>
            <ac:cxnSpMk id="60" creationId="{D8B2DF12-56F4-4088-A360-7DD2B3FF4AF6}"/>
          </ac:cxnSpMkLst>
        </pc:cxnChg>
        <pc:cxnChg chg="mod">
          <ac:chgData name="Panzironi, Flavia" userId="2605e054-86b8-47a6-8c99-cd9580752c93" providerId="ADAL" clId="{43DD9DD4-D917-49FE-A582-B396DCDC95F8}" dt="2022-07-07T15:37:46.831" v="1049" actId="164"/>
          <ac:cxnSpMkLst>
            <pc:docMk/>
            <pc:sldMk cId="239823528" sldId="2146847135"/>
            <ac:cxnSpMk id="61" creationId="{37964829-73C8-473B-BC1D-B81627F3398C}"/>
          </ac:cxnSpMkLst>
        </pc:cxnChg>
        <pc:cxnChg chg="mod">
          <ac:chgData name="Panzironi, Flavia" userId="2605e054-86b8-47a6-8c99-cd9580752c93" providerId="ADAL" clId="{43DD9DD4-D917-49FE-A582-B396DCDC95F8}" dt="2022-07-07T15:37:46.831" v="1049" actId="164"/>
          <ac:cxnSpMkLst>
            <pc:docMk/>
            <pc:sldMk cId="239823528" sldId="2146847135"/>
            <ac:cxnSpMk id="66" creationId="{A215245C-8265-4D5A-895A-AAB6109979DC}"/>
          </ac:cxnSpMkLst>
        </pc:cxnChg>
        <pc:cxnChg chg="mod">
          <ac:chgData name="Panzironi, Flavia" userId="2605e054-86b8-47a6-8c99-cd9580752c93" providerId="ADAL" clId="{43DD9DD4-D917-49FE-A582-B396DCDC95F8}" dt="2022-07-07T15:37:46.831" v="1049" actId="164"/>
          <ac:cxnSpMkLst>
            <pc:docMk/>
            <pc:sldMk cId="239823528" sldId="2146847135"/>
            <ac:cxnSpMk id="72" creationId="{D3AD5A8F-B9E8-4838-9147-63E9D6AC88F7}"/>
          </ac:cxnSpMkLst>
        </pc:cxnChg>
        <pc:cxnChg chg="mod">
          <ac:chgData name="Panzironi, Flavia" userId="2605e054-86b8-47a6-8c99-cd9580752c93" providerId="ADAL" clId="{43DD9DD4-D917-49FE-A582-B396DCDC95F8}" dt="2022-07-07T15:37:46.831" v="1049" actId="164"/>
          <ac:cxnSpMkLst>
            <pc:docMk/>
            <pc:sldMk cId="239823528" sldId="2146847135"/>
            <ac:cxnSpMk id="73" creationId="{CDE7D9D5-5EC0-4F08-A6DC-19C8AC140A93}"/>
          </ac:cxnSpMkLst>
        </pc:cxnChg>
        <pc:cxnChg chg="mod">
          <ac:chgData name="Panzironi, Flavia" userId="2605e054-86b8-47a6-8c99-cd9580752c93" providerId="ADAL" clId="{43DD9DD4-D917-49FE-A582-B396DCDC95F8}" dt="2022-07-07T15:37:46.831" v="1049" actId="164"/>
          <ac:cxnSpMkLst>
            <pc:docMk/>
            <pc:sldMk cId="239823528" sldId="2146847135"/>
            <ac:cxnSpMk id="74" creationId="{4009A7EF-CD81-4827-AE67-207EB47ADD4A}"/>
          </ac:cxnSpMkLst>
        </pc:cxnChg>
      </pc:sldChg>
      <pc:sldChg chg="del">
        <pc:chgData name="Panzironi, Flavia" userId="2605e054-86b8-47a6-8c99-cd9580752c93" providerId="ADAL" clId="{43DD9DD4-D917-49FE-A582-B396DCDC95F8}" dt="2022-06-22T16:13:35.107" v="32" actId="2696"/>
        <pc:sldMkLst>
          <pc:docMk/>
          <pc:sldMk cId="3593551444" sldId="2146847137"/>
        </pc:sldMkLst>
      </pc:sldChg>
      <pc:sldChg chg="del">
        <pc:chgData name="Panzironi, Flavia" userId="2605e054-86b8-47a6-8c99-cd9580752c93" providerId="ADAL" clId="{43DD9DD4-D917-49FE-A582-B396DCDC95F8}" dt="2022-06-22T16:13:35.107" v="32" actId="2696"/>
        <pc:sldMkLst>
          <pc:docMk/>
          <pc:sldMk cId="459337439" sldId="2146847138"/>
        </pc:sldMkLst>
      </pc:sldChg>
      <pc:sldChg chg="addSp delSp modSp mod">
        <pc:chgData name="Panzironi, Flavia" userId="2605e054-86b8-47a6-8c99-cd9580752c93" providerId="ADAL" clId="{43DD9DD4-D917-49FE-A582-B396DCDC95F8}" dt="2022-07-07T16:20:26.861" v="1218" actId="164"/>
        <pc:sldMkLst>
          <pc:docMk/>
          <pc:sldMk cId="2774603998" sldId="2146847139"/>
        </pc:sldMkLst>
        <pc:spChg chg="mod">
          <ac:chgData name="Panzironi, Flavia" userId="2605e054-86b8-47a6-8c99-cd9580752c93" providerId="ADAL" clId="{43DD9DD4-D917-49FE-A582-B396DCDC95F8}" dt="2022-07-07T16:20:26.861" v="1218" actId="164"/>
          <ac:spMkLst>
            <pc:docMk/>
            <pc:sldMk cId="2774603998" sldId="2146847139"/>
            <ac:spMk id="108" creationId="{9460CA45-3262-4128-981D-4EB5D3F0F7DC}"/>
          </ac:spMkLst>
        </pc:spChg>
        <pc:grpChg chg="add mod">
          <ac:chgData name="Panzironi, Flavia" userId="2605e054-86b8-47a6-8c99-cd9580752c93" providerId="ADAL" clId="{43DD9DD4-D917-49FE-A582-B396DCDC95F8}" dt="2022-07-07T16:20:26.861" v="1218" actId="164"/>
          <ac:grpSpMkLst>
            <pc:docMk/>
            <pc:sldMk cId="2774603998" sldId="2146847139"/>
            <ac:grpSpMk id="2" creationId="{AB361F95-5E30-42BE-B04C-2051A7D8317F}"/>
          </ac:grpSpMkLst>
        </pc:grpChg>
        <pc:grpChg chg="del">
          <ac:chgData name="Panzironi, Flavia" userId="2605e054-86b8-47a6-8c99-cd9580752c93" providerId="ADAL" clId="{43DD9DD4-D917-49FE-A582-B396DCDC95F8}" dt="2022-06-23T16:09:38.548" v="629" actId="478"/>
          <ac:grpSpMkLst>
            <pc:docMk/>
            <pc:sldMk cId="2774603998" sldId="2146847139"/>
            <ac:grpSpMk id="30" creationId="{F55F391F-AB2F-45E0-809F-BFD699D2B91F}"/>
          </ac:grpSpMkLst>
        </pc:grpChg>
        <pc:grpChg chg="del">
          <ac:chgData name="Panzironi, Flavia" userId="2605e054-86b8-47a6-8c99-cd9580752c93" providerId="ADAL" clId="{43DD9DD4-D917-49FE-A582-B396DCDC95F8}" dt="2022-06-23T16:09:36.214" v="628" actId="478"/>
          <ac:grpSpMkLst>
            <pc:docMk/>
            <pc:sldMk cId="2774603998" sldId="2146847139"/>
            <ac:grpSpMk id="119" creationId="{85AF88AE-DDA0-41F3-BE84-1AC1CC518798}"/>
          </ac:grpSpMkLst>
        </pc:grpChg>
        <pc:picChg chg="mod">
          <ac:chgData name="Panzironi, Flavia" userId="2605e054-86b8-47a6-8c99-cd9580752c93" providerId="ADAL" clId="{43DD9DD4-D917-49FE-A582-B396DCDC95F8}" dt="2022-07-07T16:20:26.861" v="1218" actId="164"/>
          <ac:picMkLst>
            <pc:docMk/>
            <pc:sldMk cId="2774603998" sldId="2146847139"/>
            <ac:picMk id="5" creationId="{695D86EB-0A08-5FCD-703E-222745C1FCEF}"/>
          </ac:picMkLst>
        </pc:picChg>
        <pc:picChg chg="del">
          <ac:chgData name="Panzironi, Flavia" userId="2605e054-86b8-47a6-8c99-cd9580752c93" providerId="ADAL" clId="{43DD9DD4-D917-49FE-A582-B396DCDC95F8}" dt="2022-06-23T16:09:36.214" v="628" actId="478"/>
          <ac:picMkLst>
            <pc:docMk/>
            <pc:sldMk cId="2774603998" sldId="2146847139"/>
            <ac:picMk id="7" creationId="{76DDB23B-EDF6-4E22-A4C1-E0E8B60F2AE4}"/>
          </ac:picMkLst>
        </pc:picChg>
        <pc:picChg chg="mod">
          <ac:chgData name="Panzironi, Flavia" userId="2605e054-86b8-47a6-8c99-cd9580752c93" providerId="ADAL" clId="{43DD9DD4-D917-49FE-A582-B396DCDC95F8}" dt="2022-07-07T16:20:26.861" v="1218" actId="164"/>
          <ac:picMkLst>
            <pc:docMk/>
            <pc:sldMk cId="2774603998" sldId="2146847139"/>
            <ac:picMk id="8" creationId="{7EB97155-2A45-9BF7-27A7-ED860F9C68B5}"/>
          </ac:picMkLst>
        </pc:picChg>
        <pc:picChg chg="mod">
          <ac:chgData name="Panzironi, Flavia" userId="2605e054-86b8-47a6-8c99-cd9580752c93" providerId="ADAL" clId="{43DD9DD4-D917-49FE-A582-B396DCDC95F8}" dt="2022-07-07T16:20:26.861" v="1218" actId="164"/>
          <ac:picMkLst>
            <pc:docMk/>
            <pc:sldMk cId="2774603998" sldId="2146847139"/>
            <ac:picMk id="59" creationId="{136D11C2-353B-3CE7-E508-A46B1F0BB9F9}"/>
          </ac:picMkLst>
        </pc:picChg>
        <pc:picChg chg="mod">
          <ac:chgData name="Panzironi, Flavia" userId="2605e054-86b8-47a6-8c99-cd9580752c93" providerId="ADAL" clId="{43DD9DD4-D917-49FE-A582-B396DCDC95F8}" dt="2022-07-07T16:20:26.861" v="1218" actId="164"/>
          <ac:picMkLst>
            <pc:docMk/>
            <pc:sldMk cId="2774603998" sldId="2146847139"/>
            <ac:picMk id="60" creationId="{74D13C52-E0F5-3EBB-669A-9FD8BB26E47D}"/>
          </ac:picMkLst>
        </pc:picChg>
        <pc:picChg chg="del mod">
          <ac:chgData name="Panzironi, Flavia" userId="2605e054-86b8-47a6-8c99-cd9580752c93" providerId="ADAL" clId="{43DD9DD4-D917-49FE-A582-B396DCDC95F8}" dt="2022-06-23T16:09:55.168" v="662" actId="478"/>
          <ac:picMkLst>
            <pc:docMk/>
            <pc:sldMk cId="2774603998" sldId="2146847139"/>
            <ac:picMk id="77" creationId="{9A976092-A853-427A-8654-8C46788A4F4A}"/>
          </ac:picMkLst>
        </pc:picChg>
        <pc:picChg chg="del mod">
          <ac:chgData name="Panzironi, Flavia" userId="2605e054-86b8-47a6-8c99-cd9580752c93" providerId="ADAL" clId="{43DD9DD4-D917-49FE-A582-B396DCDC95F8}" dt="2022-06-23T16:09:55.168" v="662" actId="478"/>
          <ac:picMkLst>
            <pc:docMk/>
            <pc:sldMk cId="2774603998" sldId="2146847139"/>
            <ac:picMk id="79" creationId="{E5CF098B-1D1D-4B01-8169-7539FB87B33F}"/>
          </ac:picMkLst>
        </pc:picChg>
        <pc:picChg chg="del mod">
          <ac:chgData name="Panzironi, Flavia" userId="2605e054-86b8-47a6-8c99-cd9580752c93" providerId="ADAL" clId="{43DD9DD4-D917-49FE-A582-B396DCDC95F8}" dt="2022-06-23T16:09:55.168" v="662" actId="478"/>
          <ac:picMkLst>
            <pc:docMk/>
            <pc:sldMk cId="2774603998" sldId="2146847139"/>
            <ac:picMk id="112" creationId="{A1A34198-0066-40B9-BFC3-075C5749A58F}"/>
          </ac:picMkLst>
        </pc:picChg>
        <pc:picChg chg="del">
          <ac:chgData name="Panzironi, Flavia" userId="2605e054-86b8-47a6-8c99-cd9580752c93" providerId="ADAL" clId="{43DD9DD4-D917-49FE-A582-B396DCDC95F8}" dt="2022-06-23T16:09:36.214" v="628" actId="478"/>
          <ac:picMkLst>
            <pc:docMk/>
            <pc:sldMk cId="2774603998" sldId="2146847139"/>
            <ac:picMk id="147" creationId="{45DB208B-CB08-5AB7-2D5E-A2B6D7E9899B}"/>
          </ac:picMkLst>
        </pc:picChg>
        <pc:picChg chg="del mod">
          <ac:chgData name="Panzironi, Flavia" userId="2605e054-86b8-47a6-8c99-cd9580752c93" providerId="ADAL" clId="{43DD9DD4-D917-49FE-A582-B396DCDC95F8}" dt="2022-06-23T16:09:55.168" v="662" actId="478"/>
          <ac:picMkLst>
            <pc:docMk/>
            <pc:sldMk cId="2774603998" sldId="2146847139"/>
            <ac:picMk id="159" creationId="{CB76A495-0013-4F39-8461-BA9FBAB41735}"/>
          </ac:picMkLst>
        </pc:picChg>
        <pc:picChg chg="del mod">
          <ac:chgData name="Panzironi, Flavia" userId="2605e054-86b8-47a6-8c99-cd9580752c93" providerId="ADAL" clId="{43DD9DD4-D917-49FE-A582-B396DCDC95F8}" dt="2022-06-23T16:09:55.168" v="662" actId="478"/>
          <ac:picMkLst>
            <pc:docMk/>
            <pc:sldMk cId="2774603998" sldId="2146847139"/>
            <ac:picMk id="160" creationId="{34673F7A-E251-45E0-8EFD-C0D59590C56B}"/>
          </ac:picMkLst>
        </pc:picChg>
        <pc:picChg chg="del mod">
          <ac:chgData name="Panzironi, Flavia" userId="2605e054-86b8-47a6-8c99-cd9580752c93" providerId="ADAL" clId="{43DD9DD4-D917-49FE-A582-B396DCDC95F8}" dt="2022-06-23T16:09:55.168" v="662" actId="478"/>
          <ac:picMkLst>
            <pc:docMk/>
            <pc:sldMk cId="2774603998" sldId="2146847139"/>
            <ac:picMk id="161" creationId="{25802F1E-94F6-4028-BADF-B2DB01C7A580}"/>
          </ac:picMkLst>
        </pc:picChg>
        <pc:picChg chg="del mod">
          <ac:chgData name="Panzironi, Flavia" userId="2605e054-86b8-47a6-8c99-cd9580752c93" providerId="ADAL" clId="{43DD9DD4-D917-49FE-A582-B396DCDC95F8}" dt="2022-06-23T16:09:55.168" v="662" actId="478"/>
          <ac:picMkLst>
            <pc:docMk/>
            <pc:sldMk cId="2774603998" sldId="2146847139"/>
            <ac:picMk id="172" creationId="{70EC81E5-CAE3-46A7-B772-B65BE198D3D8}"/>
          </ac:picMkLst>
        </pc:picChg>
        <pc:picChg chg="del mod">
          <ac:chgData name="Panzironi, Flavia" userId="2605e054-86b8-47a6-8c99-cd9580752c93" providerId="ADAL" clId="{43DD9DD4-D917-49FE-A582-B396DCDC95F8}" dt="2022-06-23T16:09:55.168" v="662" actId="478"/>
          <ac:picMkLst>
            <pc:docMk/>
            <pc:sldMk cId="2774603998" sldId="2146847139"/>
            <ac:picMk id="173" creationId="{755759E0-4663-4C1D-85F6-FA009CCB57E3}"/>
          </ac:picMkLst>
        </pc:picChg>
        <pc:picChg chg="mod">
          <ac:chgData name="Panzironi, Flavia" userId="2605e054-86b8-47a6-8c99-cd9580752c93" providerId="ADAL" clId="{43DD9DD4-D917-49FE-A582-B396DCDC95F8}" dt="2022-07-07T16:20:26.861" v="1218" actId="164"/>
          <ac:picMkLst>
            <pc:docMk/>
            <pc:sldMk cId="2774603998" sldId="2146847139"/>
            <ac:picMk id="199" creationId="{37C49860-5A79-0B4F-33E3-32CED67FE227}"/>
          </ac:picMkLst>
        </pc:picChg>
        <pc:picChg chg="mod">
          <ac:chgData name="Panzironi, Flavia" userId="2605e054-86b8-47a6-8c99-cd9580752c93" providerId="ADAL" clId="{43DD9DD4-D917-49FE-A582-B396DCDC95F8}" dt="2022-07-07T16:20:26.861" v="1218" actId="164"/>
          <ac:picMkLst>
            <pc:docMk/>
            <pc:sldMk cId="2774603998" sldId="2146847139"/>
            <ac:picMk id="200" creationId="{8B184064-8794-BA97-E4E5-0C9069B65CC7}"/>
          </ac:picMkLst>
        </pc:picChg>
        <pc:picChg chg="del mod">
          <ac:chgData name="Panzironi, Flavia" userId="2605e054-86b8-47a6-8c99-cd9580752c93" providerId="ADAL" clId="{43DD9DD4-D917-49FE-A582-B396DCDC95F8}" dt="2022-06-23T16:09:55.168" v="662" actId="478"/>
          <ac:picMkLst>
            <pc:docMk/>
            <pc:sldMk cId="2774603998" sldId="2146847139"/>
            <ac:picMk id="201" creationId="{69102A75-2BBC-28B6-42DE-9F8C592F2F48}"/>
          </ac:picMkLst>
        </pc:picChg>
        <pc:picChg chg="del mod">
          <ac:chgData name="Panzironi, Flavia" userId="2605e054-86b8-47a6-8c99-cd9580752c93" providerId="ADAL" clId="{43DD9DD4-D917-49FE-A582-B396DCDC95F8}" dt="2022-06-23T16:09:55.168" v="662" actId="478"/>
          <ac:picMkLst>
            <pc:docMk/>
            <pc:sldMk cId="2774603998" sldId="2146847139"/>
            <ac:picMk id="202" creationId="{0AA4D334-8AED-125B-C4D6-942632C5AA77}"/>
          </ac:picMkLst>
        </pc:picChg>
        <pc:picChg chg="del mod">
          <ac:chgData name="Panzironi, Flavia" userId="2605e054-86b8-47a6-8c99-cd9580752c93" providerId="ADAL" clId="{43DD9DD4-D917-49FE-A582-B396DCDC95F8}" dt="2022-06-23T16:09:55.168" v="662" actId="478"/>
          <ac:picMkLst>
            <pc:docMk/>
            <pc:sldMk cId="2774603998" sldId="2146847139"/>
            <ac:picMk id="203" creationId="{BE06F1EF-3F63-C9C5-3608-6D82C5B896A3}"/>
          </ac:picMkLst>
        </pc:picChg>
        <pc:picChg chg="del mod">
          <ac:chgData name="Panzironi, Flavia" userId="2605e054-86b8-47a6-8c99-cd9580752c93" providerId="ADAL" clId="{43DD9DD4-D917-49FE-A582-B396DCDC95F8}" dt="2022-06-23T16:09:55.168" v="662" actId="478"/>
          <ac:picMkLst>
            <pc:docMk/>
            <pc:sldMk cId="2774603998" sldId="2146847139"/>
            <ac:picMk id="204" creationId="{8B72801A-C2E0-23E3-CF86-2B1188DD0704}"/>
          </ac:picMkLst>
        </pc:picChg>
        <pc:picChg chg="del mod">
          <ac:chgData name="Panzironi, Flavia" userId="2605e054-86b8-47a6-8c99-cd9580752c93" providerId="ADAL" clId="{43DD9DD4-D917-49FE-A582-B396DCDC95F8}" dt="2022-06-23T16:09:55.168" v="662" actId="478"/>
          <ac:picMkLst>
            <pc:docMk/>
            <pc:sldMk cId="2774603998" sldId="2146847139"/>
            <ac:picMk id="205" creationId="{74350104-A0FB-B526-3FD4-993C003CCA95}"/>
          </ac:picMkLst>
        </pc:picChg>
        <pc:picChg chg="mod">
          <ac:chgData name="Panzironi, Flavia" userId="2605e054-86b8-47a6-8c99-cd9580752c93" providerId="ADAL" clId="{43DD9DD4-D917-49FE-A582-B396DCDC95F8}" dt="2022-07-07T16:20:26.861" v="1218" actId="164"/>
          <ac:picMkLst>
            <pc:docMk/>
            <pc:sldMk cId="2774603998" sldId="2146847139"/>
            <ac:picMk id="207" creationId="{9BF78D8B-8B4D-20EE-A231-5D3859FD0E1A}"/>
          </ac:picMkLst>
        </pc:picChg>
        <pc:picChg chg="mod">
          <ac:chgData name="Panzironi, Flavia" userId="2605e054-86b8-47a6-8c99-cd9580752c93" providerId="ADAL" clId="{43DD9DD4-D917-49FE-A582-B396DCDC95F8}" dt="2022-07-07T16:20:26.861" v="1218" actId="164"/>
          <ac:picMkLst>
            <pc:docMk/>
            <pc:sldMk cId="2774603998" sldId="2146847139"/>
            <ac:picMk id="209" creationId="{5FB35868-6FE8-DF28-F934-19CD3104E47B}"/>
          </ac:picMkLst>
        </pc:picChg>
        <pc:picChg chg="mod">
          <ac:chgData name="Panzironi, Flavia" userId="2605e054-86b8-47a6-8c99-cd9580752c93" providerId="ADAL" clId="{43DD9DD4-D917-49FE-A582-B396DCDC95F8}" dt="2022-07-07T16:20:26.861" v="1218" actId="164"/>
          <ac:picMkLst>
            <pc:docMk/>
            <pc:sldMk cId="2774603998" sldId="2146847139"/>
            <ac:picMk id="212" creationId="{FF06BA52-CEEF-3204-FDFF-0793085FA40D}"/>
          </ac:picMkLst>
        </pc:picChg>
        <pc:picChg chg="mod">
          <ac:chgData name="Panzironi, Flavia" userId="2605e054-86b8-47a6-8c99-cd9580752c93" providerId="ADAL" clId="{43DD9DD4-D917-49FE-A582-B396DCDC95F8}" dt="2022-07-07T16:20:26.861" v="1218" actId="164"/>
          <ac:picMkLst>
            <pc:docMk/>
            <pc:sldMk cId="2774603998" sldId="2146847139"/>
            <ac:picMk id="213" creationId="{30C4A5C7-DAA3-6815-D624-8C3F9C7822C8}"/>
          </ac:picMkLst>
        </pc:picChg>
        <pc:picChg chg="mod">
          <ac:chgData name="Panzironi, Flavia" userId="2605e054-86b8-47a6-8c99-cd9580752c93" providerId="ADAL" clId="{43DD9DD4-D917-49FE-A582-B396DCDC95F8}" dt="2022-07-07T16:20:26.861" v="1218" actId="164"/>
          <ac:picMkLst>
            <pc:docMk/>
            <pc:sldMk cId="2774603998" sldId="2146847139"/>
            <ac:picMk id="214" creationId="{96167755-357F-CCF8-DF0B-0906C50DF2BC}"/>
          </ac:picMkLst>
        </pc:picChg>
        <pc:picChg chg="mod">
          <ac:chgData name="Panzironi, Flavia" userId="2605e054-86b8-47a6-8c99-cd9580752c93" providerId="ADAL" clId="{43DD9DD4-D917-49FE-A582-B396DCDC95F8}" dt="2022-07-07T16:20:26.861" v="1218" actId="164"/>
          <ac:picMkLst>
            <pc:docMk/>
            <pc:sldMk cId="2774603998" sldId="2146847139"/>
            <ac:picMk id="215" creationId="{DA850DDC-574E-FD79-1836-096815071C69}"/>
          </ac:picMkLst>
        </pc:picChg>
        <pc:picChg chg="mod">
          <ac:chgData name="Panzironi, Flavia" userId="2605e054-86b8-47a6-8c99-cd9580752c93" providerId="ADAL" clId="{43DD9DD4-D917-49FE-A582-B396DCDC95F8}" dt="2022-07-07T16:20:26.861" v="1218" actId="164"/>
          <ac:picMkLst>
            <pc:docMk/>
            <pc:sldMk cId="2774603998" sldId="2146847139"/>
            <ac:picMk id="216" creationId="{FCF1A62E-33E2-062D-50A2-9E78FA8E0204}"/>
          </ac:picMkLst>
        </pc:picChg>
        <pc:picChg chg="mod">
          <ac:chgData name="Panzironi, Flavia" userId="2605e054-86b8-47a6-8c99-cd9580752c93" providerId="ADAL" clId="{43DD9DD4-D917-49FE-A582-B396DCDC95F8}" dt="2022-07-07T16:20:26.861" v="1218" actId="164"/>
          <ac:picMkLst>
            <pc:docMk/>
            <pc:sldMk cId="2774603998" sldId="2146847139"/>
            <ac:picMk id="217" creationId="{18801787-913D-073B-8866-935317D8DBA0}"/>
          </ac:picMkLst>
        </pc:picChg>
        <pc:picChg chg="mod">
          <ac:chgData name="Panzironi, Flavia" userId="2605e054-86b8-47a6-8c99-cd9580752c93" providerId="ADAL" clId="{43DD9DD4-D917-49FE-A582-B396DCDC95F8}" dt="2022-07-07T16:20:26.861" v="1218" actId="164"/>
          <ac:picMkLst>
            <pc:docMk/>
            <pc:sldMk cId="2774603998" sldId="2146847139"/>
            <ac:picMk id="218" creationId="{1E0E5721-D247-BBAB-955B-6C547535FEF8}"/>
          </ac:picMkLst>
        </pc:picChg>
        <pc:picChg chg="mod">
          <ac:chgData name="Panzironi, Flavia" userId="2605e054-86b8-47a6-8c99-cd9580752c93" providerId="ADAL" clId="{43DD9DD4-D917-49FE-A582-B396DCDC95F8}" dt="2022-07-07T16:20:26.861" v="1218" actId="164"/>
          <ac:picMkLst>
            <pc:docMk/>
            <pc:sldMk cId="2774603998" sldId="2146847139"/>
            <ac:picMk id="219" creationId="{B6157DF8-9AC3-94CF-6A16-C62CCD764A8E}"/>
          </ac:picMkLst>
        </pc:picChg>
        <pc:picChg chg="mod">
          <ac:chgData name="Panzironi, Flavia" userId="2605e054-86b8-47a6-8c99-cd9580752c93" providerId="ADAL" clId="{43DD9DD4-D917-49FE-A582-B396DCDC95F8}" dt="2022-07-07T16:20:26.861" v="1218" actId="164"/>
          <ac:picMkLst>
            <pc:docMk/>
            <pc:sldMk cId="2774603998" sldId="2146847139"/>
            <ac:picMk id="221" creationId="{45E72914-527C-E6A0-124E-3025E80F3686}"/>
          </ac:picMkLst>
        </pc:picChg>
        <pc:picChg chg="mod">
          <ac:chgData name="Panzironi, Flavia" userId="2605e054-86b8-47a6-8c99-cd9580752c93" providerId="ADAL" clId="{43DD9DD4-D917-49FE-A582-B396DCDC95F8}" dt="2022-07-07T16:20:26.861" v="1218" actId="164"/>
          <ac:picMkLst>
            <pc:docMk/>
            <pc:sldMk cId="2774603998" sldId="2146847139"/>
            <ac:picMk id="222" creationId="{AE42D1E7-28DB-F3E3-CCF8-426F4F66D755}"/>
          </ac:picMkLst>
        </pc:picChg>
        <pc:picChg chg="mod">
          <ac:chgData name="Panzironi, Flavia" userId="2605e054-86b8-47a6-8c99-cd9580752c93" providerId="ADAL" clId="{43DD9DD4-D917-49FE-A582-B396DCDC95F8}" dt="2022-07-07T16:20:26.861" v="1218" actId="164"/>
          <ac:picMkLst>
            <pc:docMk/>
            <pc:sldMk cId="2774603998" sldId="2146847139"/>
            <ac:picMk id="223" creationId="{A608A723-58F9-E605-5807-AD9721664FB0}"/>
          </ac:picMkLst>
        </pc:picChg>
        <pc:picChg chg="mod">
          <ac:chgData name="Panzironi, Flavia" userId="2605e054-86b8-47a6-8c99-cd9580752c93" providerId="ADAL" clId="{43DD9DD4-D917-49FE-A582-B396DCDC95F8}" dt="2022-07-07T16:20:26.861" v="1218" actId="164"/>
          <ac:picMkLst>
            <pc:docMk/>
            <pc:sldMk cId="2774603998" sldId="2146847139"/>
            <ac:picMk id="224" creationId="{7241ACE0-BCE7-ED0A-6524-91EA758DC70A}"/>
          </ac:picMkLst>
        </pc:picChg>
        <pc:picChg chg="mod">
          <ac:chgData name="Panzironi, Flavia" userId="2605e054-86b8-47a6-8c99-cd9580752c93" providerId="ADAL" clId="{43DD9DD4-D917-49FE-A582-B396DCDC95F8}" dt="2022-07-07T16:20:26.861" v="1218" actId="164"/>
          <ac:picMkLst>
            <pc:docMk/>
            <pc:sldMk cId="2774603998" sldId="2146847139"/>
            <ac:picMk id="225" creationId="{928AB929-FE9B-5AFF-B195-8DF3B09217D7}"/>
          </ac:picMkLst>
        </pc:picChg>
        <pc:picChg chg="mod">
          <ac:chgData name="Panzironi, Flavia" userId="2605e054-86b8-47a6-8c99-cd9580752c93" providerId="ADAL" clId="{43DD9DD4-D917-49FE-A582-B396DCDC95F8}" dt="2022-07-07T16:20:26.861" v="1218" actId="164"/>
          <ac:picMkLst>
            <pc:docMk/>
            <pc:sldMk cId="2774603998" sldId="2146847139"/>
            <ac:picMk id="226" creationId="{EB164189-B178-4A91-3042-3B2697886B87}"/>
          </ac:picMkLst>
        </pc:picChg>
        <pc:picChg chg="mod">
          <ac:chgData name="Panzironi, Flavia" userId="2605e054-86b8-47a6-8c99-cd9580752c93" providerId="ADAL" clId="{43DD9DD4-D917-49FE-A582-B396DCDC95F8}" dt="2022-07-07T16:20:26.861" v="1218" actId="164"/>
          <ac:picMkLst>
            <pc:docMk/>
            <pc:sldMk cId="2774603998" sldId="2146847139"/>
            <ac:picMk id="227" creationId="{856413CE-D2B9-91D1-2D42-1E81B22378B1}"/>
          </ac:picMkLst>
        </pc:picChg>
        <pc:picChg chg="mod">
          <ac:chgData name="Panzironi, Flavia" userId="2605e054-86b8-47a6-8c99-cd9580752c93" providerId="ADAL" clId="{43DD9DD4-D917-49FE-A582-B396DCDC95F8}" dt="2022-07-07T16:20:26.861" v="1218" actId="164"/>
          <ac:picMkLst>
            <pc:docMk/>
            <pc:sldMk cId="2774603998" sldId="2146847139"/>
            <ac:picMk id="228" creationId="{9F067677-4384-BE06-2CC8-59AC4C8775BE}"/>
          </ac:picMkLst>
        </pc:picChg>
        <pc:picChg chg="mod">
          <ac:chgData name="Panzironi, Flavia" userId="2605e054-86b8-47a6-8c99-cd9580752c93" providerId="ADAL" clId="{43DD9DD4-D917-49FE-A582-B396DCDC95F8}" dt="2022-07-07T16:20:26.861" v="1218" actId="164"/>
          <ac:picMkLst>
            <pc:docMk/>
            <pc:sldMk cId="2774603998" sldId="2146847139"/>
            <ac:picMk id="229" creationId="{95323165-8214-F2DC-EAB2-1A91C23F1885}"/>
          </ac:picMkLst>
        </pc:picChg>
        <pc:picChg chg="mod">
          <ac:chgData name="Panzironi, Flavia" userId="2605e054-86b8-47a6-8c99-cd9580752c93" providerId="ADAL" clId="{43DD9DD4-D917-49FE-A582-B396DCDC95F8}" dt="2022-07-07T16:20:26.861" v="1218" actId="164"/>
          <ac:picMkLst>
            <pc:docMk/>
            <pc:sldMk cId="2774603998" sldId="2146847139"/>
            <ac:picMk id="238" creationId="{2DEDF5BE-5F59-A861-776E-4D731A554328}"/>
          </ac:picMkLst>
        </pc:picChg>
        <pc:picChg chg="mod">
          <ac:chgData name="Panzironi, Flavia" userId="2605e054-86b8-47a6-8c99-cd9580752c93" providerId="ADAL" clId="{43DD9DD4-D917-49FE-A582-B396DCDC95F8}" dt="2022-07-07T16:20:26.861" v="1218" actId="164"/>
          <ac:picMkLst>
            <pc:docMk/>
            <pc:sldMk cId="2774603998" sldId="2146847139"/>
            <ac:picMk id="239" creationId="{2FC066E6-BAB4-8E47-358D-DB58FD2C7522}"/>
          </ac:picMkLst>
        </pc:picChg>
        <pc:picChg chg="mod">
          <ac:chgData name="Panzironi, Flavia" userId="2605e054-86b8-47a6-8c99-cd9580752c93" providerId="ADAL" clId="{43DD9DD4-D917-49FE-A582-B396DCDC95F8}" dt="2022-07-07T16:20:26.861" v="1218" actId="164"/>
          <ac:picMkLst>
            <pc:docMk/>
            <pc:sldMk cId="2774603998" sldId="2146847139"/>
            <ac:picMk id="240" creationId="{1361CA4A-CB61-5198-6AC7-2C3877C9FA83}"/>
          </ac:picMkLst>
        </pc:picChg>
        <pc:picChg chg="mod">
          <ac:chgData name="Panzironi, Flavia" userId="2605e054-86b8-47a6-8c99-cd9580752c93" providerId="ADAL" clId="{43DD9DD4-D917-49FE-A582-B396DCDC95F8}" dt="2022-07-07T16:20:26.861" v="1218" actId="164"/>
          <ac:picMkLst>
            <pc:docMk/>
            <pc:sldMk cId="2774603998" sldId="2146847139"/>
            <ac:picMk id="241" creationId="{0C142317-C8B7-9238-FCC7-2363049987D6}"/>
          </ac:picMkLst>
        </pc:picChg>
        <pc:picChg chg="del">
          <ac:chgData name="Panzironi, Flavia" userId="2605e054-86b8-47a6-8c99-cd9580752c93" providerId="ADAL" clId="{43DD9DD4-D917-49FE-A582-B396DCDC95F8}" dt="2022-06-23T16:09:36.214" v="628" actId="478"/>
          <ac:picMkLst>
            <pc:docMk/>
            <pc:sldMk cId="2774603998" sldId="2146847139"/>
            <ac:picMk id="308" creationId="{E8A04957-C1C7-4712-B845-F02BBB4BAB4B}"/>
          </ac:picMkLst>
        </pc:picChg>
        <pc:picChg chg="del">
          <ac:chgData name="Panzironi, Flavia" userId="2605e054-86b8-47a6-8c99-cd9580752c93" providerId="ADAL" clId="{43DD9DD4-D917-49FE-A582-B396DCDC95F8}" dt="2022-06-23T16:09:36.214" v="628" actId="478"/>
          <ac:picMkLst>
            <pc:docMk/>
            <pc:sldMk cId="2774603998" sldId="2146847139"/>
            <ac:picMk id="309" creationId="{C3E801F1-41F4-4D5E-8B44-138460D7B471}"/>
          </ac:picMkLst>
        </pc:picChg>
        <pc:picChg chg="del">
          <ac:chgData name="Panzironi, Flavia" userId="2605e054-86b8-47a6-8c99-cd9580752c93" providerId="ADAL" clId="{43DD9DD4-D917-49FE-A582-B396DCDC95F8}" dt="2022-06-23T16:09:36.214" v="628" actId="478"/>
          <ac:picMkLst>
            <pc:docMk/>
            <pc:sldMk cId="2774603998" sldId="2146847139"/>
            <ac:picMk id="310" creationId="{E909EE27-47FD-4179-8426-70F87709FCD8}"/>
          </ac:picMkLst>
        </pc:picChg>
        <pc:picChg chg="del">
          <ac:chgData name="Panzironi, Flavia" userId="2605e054-86b8-47a6-8c99-cd9580752c93" providerId="ADAL" clId="{43DD9DD4-D917-49FE-A582-B396DCDC95F8}" dt="2022-06-23T16:09:36.214" v="628" actId="478"/>
          <ac:picMkLst>
            <pc:docMk/>
            <pc:sldMk cId="2774603998" sldId="2146847139"/>
            <ac:picMk id="311" creationId="{43CBA939-A4B7-41B2-82E9-C8DC7F187764}"/>
          </ac:picMkLst>
        </pc:picChg>
        <pc:picChg chg="del">
          <ac:chgData name="Panzironi, Flavia" userId="2605e054-86b8-47a6-8c99-cd9580752c93" providerId="ADAL" clId="{43DD9DD4-D917-49FE-A582-B396DCDC95F8}" dt="2022-06-23T16:09:36.214" v="628" actId="478"/>
          <ac:picMkLst>
            <pc:docMk/>
            <pc:sldMk cId="2774603998" sldId="2146847139"/>
            <ac:picMk id="312" creationId="{AD0245F1-1635-4D4D-9CCA-FE913DEA5BBA}"/>
          </ac:picMkLst>
        </pc:picChg>
        <pc:picChg chg="del">
          <ac:chgData name="Panzironi, Flavia" userId="2605e054-86b8-47a6-8c99-cd9580752c93" providerId="ADAL" clId="{43DD9DD4-D917-49FE-A582-B396DCDC95F8}" dt="2022-06-23T16:09:36.214" v="628" actId="478"/>
          <ac:picMkLst>
            <pc:docMk/>
            <pc:sldMk cId="2774603998" sldId="2146847139"/>
            <ac:picMk id="313" creationId="{339B2F83-8206-4FAB-B3D0-B256982638E1}"/>
          </ac:picMkLst>
        </pc:picChg>
        <pc:cxnChg chg="mod">
          <ac:chgData name="Panzironi, Flavia" userId="2605e054-86b8-47a6-8c99-cd9580752c93" providerId="ADAL" clId="{43DD9DD4-D917-49FE-A582-B396DCDC95F8}" dt="2022-07-07T16:20:26.861" v="1218" actId="164"/>
          <ac:cxnSpMkLst>
            <pc:docMk/>
            <pc:sldMk cId="2774603998" sldId="2146847139"/>
            <ac:cxnSpMk id="198" creationId="{2FBEBE4C-BAC8-939B-1D2F-182A9407E76F}"/>
          </ac:cxnSpMkLst>
        </pc:cxnChg>
        <pc:cxnChg chg="mod">
          <ac:chgData name="Panzironi, Flavia" userId="2605e054-86b8-47a6-8c99-cd9580752c93" providerId="ADAL" clId="{43DD9DD4-D917-49FE-A582-B396DCDC95F8}" dt="2022-07-07T16:20:26.861" v="1218" actId="164"/>
          <ac:cxnSpMkLst>
            <pc:docMk/>
            <pc:sldMk cId="2774603998" sldId="2146847139"/>
            <ac:cxnSpMk id="210" creationId="{E1E9C710-0A04-48E9-E08D-4307F544FCEB}"/>
          </ac:cxnSpMkLst>
        </pc:cxnChg>
        <pc:cxnChg chg="mod">
          <ac:chgData name="Panzironi, Flavia" userId="2605e054-86b8-47a6-8c99-cd9580752c93" providerId="ADAL" clId="{43DD9DD4-D917-49FE-A582-B396DCDC95F8}" dt="2022-07-07T16:20:26.861" v="1218" actId="164"/>
          <ac:cxnSpMkLst>
            <pc:docMk/>
            <pc:sldMk cId="2774603998" sldId="2146847139"/>
            <ac:cxnSpMk id="220" creationId="{3CAD380B-0CFD-18D3-8473-86E9C201E153}"/>
          </ac:cxnSpMkLst>
        </pc:cxnChg>
      </pc:sldChg>
      <pc:sldChg chg="modSp mod">
        <pc:chgData name="Panzironi, Flavia" userId="2605e054-86b8-47a6-8c99-cd9580752c93" providerId="ADAL" clId="{43DD9DD4-D917-49FE-A582-B396DCDC95F8}" dt="2022-06-22T16:12:41.576" v="29" actId="1076"/>
        <pc:sldMkLst>
          <pc:docMk/>
          <pc:sldMk cId="1507841239" sldId="2146847141"/>
        </pc:sldMkLst>
        <pc:spChg chg="mod ord">
          <ac:chgData name="Panzironi, Flavia" userId="2605e054-86b8-47a6-8c99-cd9580752c93" providerId="ADAL" clId="{43DD9DD4-D917-49FE-A582-B396DCDC95F8}" dt="2022-06-22T16:12:41.576" v="29" actId="1076"/>
          <ac:spMkLst>
            <pc:docMk/>
            <pc:sldMk cId="1507841239" sldId="2146847141"/>
            <ac:spMk id="89" creationId="{38F08E92-E119-45FE-8F85-36D8777C3105}"/>
          </ac:spMkLst>
        </pc:spChg>
        <pc:spChg chg="mod">
          <ac:chgData name="Panzironi, Flavia" userId="2605e054-86b8-47a6-8c99-cd9580752c93" providerId="ADAL" clId="{43DD9DD4-D917-49FE-A582-B396DCDC95F8}" dt="2022-06-22T16:12:31.127" v="27" actId="1076"/>
          <ac:spMkLst>
            <pc:docMk/>
            <pc:sldMk cId="1507841239" sldId="2146847141"/>
            <ac:spMk id="252" creationId="{DCA9DF64-9CC0-5AB9-4179-AC71EC2CCE1C}"/>
          </ac:spMkLst>
        </pc:spChg>
      </pc:sldChg>
      <pc:sldChg chg="del">
        <pc:chgData name="Panzironi, Flavia" userId="2605e054-86b8-47a6-8c99-cd9580752c93" providerId="ADAL" clId="{43DD9DD4-D917-49FE-A582-B396DCDC95F8}" dt="2022-06-22T16:13:35.107" v="32" actId="2696"/>
        <pc:sldMkLst>
          <pc:docMk/>
          <pc:sldMk cId="3441902300" sldId="2146847142"/>
        </pc:sldMkLst>
      </pc:sldChg>
      <pc:sldChg chg="del">
        <pc:chgData name="Panzironi, Flavia" userId="2605e054-86b8-47a6-8c99-cd9580752c93" providerId="ADAL" clId="{43DD9DD4-D917-49FE-A582-B396DCDC95F8}" dt="2022-06-22T16:13:35.107" v="32" actId="2696"/>
        <pc:sldMkLst>
          <pc:docMk/>
          <pc:sldMk cId="189083384" sldId="2146847143"/>
        </pc:sldMkLst>
      </pc:sldChg>
      <pc:sldChg chg="del">
        <pc:chgData name="Panzironi, Flavia" userId="2605e054-86b8-47a6-8c99-cd9580752c93" providerId="ADAL" clId="{43DD9DD4-D917-49FE-A582-B396DCDC95F8}" dt="2022-06-22T16:13:35.107" v="32" actId="2696"/>
        <pc:sldMkLst>
          <pc:docMk/>
          <pc:sldMk cId="2473482516" sldId="2146847144"/>
        </pc:sldMkLst>
      </pc:sldChg>
      <pc:sldChg chg="del">
        <pc:chgData name="Panzironi, Flavia" userId="2605e054-86b8-47a6-8c99-cd9580752c93" providerId="ADAL" clId="{43DD9DD4-D917-49FE-A582-B396DCDC95F8}" dt="2022-06-22T16:13:35.107" v="32" actId="2696"/>
        <pc:sldMkLst>
          <pc:docMk/>
          <pc:sldMk cId="1991769780" sldId="2146847145"/>
        </pc:sldMkLst>
      </pc:sldChg>
      <pc:sldChg chg="delSp modSp del mod">
        <pc:chgData name="Panzironi, Flavia" userId="2605e054-86b8-47a6-8c99-cd9580752c93" providerId="ADAL" clId="{43DD9DD4-D917-49FE-A582-B396DCDC95F8}" dt="2022-07-08T08:20:41.395" v="1416" actId="2696"/>
        <pc:sldMkLst>
          <pc:docMk/>
          <pc:sldMk cId="559609144" sldId="2146847146"/>
        </pc:sldMkLst>
        <pc:spChg chg="del mod">
          <ac:chgData name="Panzironi, Flavia" userId="2605e054-86b8-47a6-8c99-cd9580752c93" providerId="ADAL" clId="{43DD9DD4-D917-49FE-A582-B396DCDC95F8}" dt="2022-06-22T16:07:26.025" v="1" actId="478"/>
          <ac:spMkLst>
            <pc:docMk/>
            <pc:sldMk cId="559609144" sldId="2146847146"/>
            <ac:spMk id="2" creationId="{BCC4EC88-AA75-418B-A69E-5926EDE1A421}"/>
          </ac:spMkLst>
        </pc:spChg>
      </pc:sldChg>
      <pc:sldChg chg="del">
        <pc:chgData name="Panzironi, Flavia" userId="2605e054-86b8-47a6-8c99-cd9580752c93" providerId="ADAL" clId="{43DD9DD4-D917-49FE-A582-B396DCDC95F8}" dt="2022-06-22T16:13:35.107" v="32" actId="2696"/>
        <pc:sldMkLst>
          <pc:docMk/>
          <pc:sldMk cId="702967084" sldId="2146847147"/>
        </pc:sldMkLst>
      </pc:sldChg>
      <pc:sldChg chg="del">
        <pc:chgData name="Panzironi, Flavia" userId="2605e054-86b8-47a6-8c99-cd9580752c93" providerId="ADAL" clId="{43DD9DD4-D917-49FE-A582-B396DCDC95F8}" dt="2022-06-22T16:13:35.107" v="32" actId="2696"/>
        <pc:sldMkLst>
          <pc:docMk/>
          <pc:sldMk cId="204510159" sldId="2146847148"/>
        </pc:sldMkLst>
      </pc:sldChg>
      <pc:sldChg chg="del">
        <pc:chgData name="Panzironi, Flavia" userId="2605e054-86b8-47a6-8c99-cd9580752c93" providerId="ADAL" clId="{43DD9DD4-D917-49FE-A582-B396DCDC95F8}" dt="2022-06-22T16:13:35.107" v="32" actId="2696"/>
        <pc:sldMkLst>
          <pc:docMk/>
          <pc:sldMk cId="1121681260" sldId="2146847149"/>
        </pc:sldMkLst>
      </pc:sldChg>
      <pc:sldChg chg="del">
        <pc:chgData name="Panzironi, Flavia" userId="2605e054-86b8-47a6-8c99-cd9580752c93" providerId="ADAL" clId="{43DD9DD4-D917-49FE-A582-B396DCDC95F8}" dt="2022-06-22T16:13:35.107" v="32" actId="2696"/>
        <pc:sldMkLst>
          <pc:docMk/>
          <pc:sldMk cId="1102010277" sldId="2146847150"/>
        </pc:sldMkLst>
      </pc:sldChg>
      <pc:sldChg chg="modSp mod">
        <pc:chgData name="Panzironi, Flavia" userId="2605e054-86b8-47a6-8c99-cd9580752c93" providerId="ADAL" clId="{43DD9DD4-D917-49FE-A582-B396DCDC95F8}" dt="2022-06-23T05:17:35.935" v="42" actId="1035"/>
        <pc:sldMkLst>
          <pc:docMk/>
          <pc:sldMk cId="1559176851" sldId="2146847151"/>
        </pc:sldMkLst>
        <pc:picChg chg="mod">
          <ac:chgData name="Panzironi, Flavia" userId="2605e054-86b8-47a6-8c99-cd9580752c93" providerId="ADAL" clId="{43DD9DD4-D917-49FE-A582-B396DCDC95F8}" dt="2022-06-23T05:17:35.935" v="42" actId="1035"/>
          <ac:picMkLst>
            <pc:docMk/>
            <pc:sldMk cId="1559176851" sldId="2146847151"/>
            <ac:picMk id="198" creationId="{3C1AEBF3-6752-F28E-666E-09BBB021983A}"/>
          </ac:picMkLst>
        </pc:picChg>
      </pc:sldChg>
      <pc:sldChg chg="del">
        <pc:chgData name="Panzironi, Flavia" userId="2605e054-86b8-47a6-8c99-cd9580752c93" providerId="ADAL" clId="{43DD9DD4-D917-49FE-A582-B396DCDC95F8}" dt="2022-06-22T16:13:35.107" v="32" actId="2696"/>
        <pc:sldMkLst>
          <pc:docMk/>
          <pc:sldMk cId="1848703661" sldId="2146847152"/>
        </pc:sldMkLst>
      </pc:sldChg>
      <pc:sldChg chg="del">
        <pc:chgData name="Panzironi, Flavia" userId="2605e054-86b8-47a6-8c99-cd9580752c93" providerId="ADAL" clId="{43DD9DD4-D917-49FE-A582-B396DCDC95F8}" dt="2022-06-22T16:13:35.107" v="32" actId="2696"/>
        <pc:sldMkLst>
          <pc:docMk/>
          <pc:sldMk cId="2611762904" sldId="2146847226"/>
        </pc:sldMkLst>
      </pc:sldChg>
      <pc:sldChg chg="del">
        <pc:chgData name="Panzironi, Flavia" userId="2605e054-86b8-47a6-8c99-cd9580752c93" providerId="ADAL" clId="{43DD9DD4-D917-49FE-A582-B396DCDC95F8}" dt="2022-06-22T16:13:35.107" v="32" actId="2696"/>
        <pc:sldMkLst>
          <pc:docMk/>
          <pc:sldMk cId="2964097873" sldId="2146847227"/>
        </pc:sldMkLst>
      </pc:sldChg>
      <pc:sldChg chg="del">
        <pc:chgData name="Panzironi, Flavia" userId="2605e054-86b8-47a6-8c99-cd9580752c93" providerId="ADAL" clId="{43DD9DD4-D917-49FE-A582-B396DCDC95F8}" dt="2022-06-22T16:13:35.107" v="32" actId="2696"/>
        <pc:sldMkLst>
          <pc:docMk/>
          <pc:sldMk cId="1241139235" sldId="2146847228"/>
        </pc:sldMkLst>
      </pc:sldChg>
      <pc:sldChg chg="del">
        <pc:chgData name="Panzironi, Flavia" userId="2605e054-86b8-47a6-8c99-cd9580752c93" providerId="ADAL" clId="{43DD9DD4-D917-49FE-A582-B396DCDC95F8}" dt="2022-06-22T16:13:35.107" v="32" actId="2696"/>
        <pc:sldMkLst>
          <pc:docMk/>
          <pc:sldMk cId="2707228775" sldId="2146847230"/>
        </pc:sldMkLst>
      </pc:sldChg>
      <pc:sldChg chg="addSp delSp modSp mod ord">
        <pc:chgData name="Panzironi, Flavia" userId="2605e054-86b8-47a6-8c99-cd9580752c93" providerId="ADAL" clId="{43DD9DD4-D917-49FE-A582-B396DCDC95F8}" dt="2022-07-07T15:49:19.470" v="1147" actId="1076"/>
        <pc:sldMkLst>
          <pc:docMk/>
          <pc:sldMk cId="1903433681" sldId="2146847231"/>
        </pc:sldMkLst>
        <pc:spChg chg="del">
          <ac:chgData name="Panzironi, Flavia" userId="2605e054-86b8-47a6-8c99-cd9580752c93" providerId="ADAL" clId="{43DD9DD4-D917-49FE-A582-B396DCDC95F8}" dt="2022-06-23T16:05:19.343" v="609" actId="478"/>
          <ac:spMkLst>
            <pc:docMk/>
            <pc:sldMk cId="1903433681" sldId="2146847231"/>
            <ac:spMk id="2" creationId="{A4A00DC2-45C9-B714-5B88-A313AF62869C}"/>
          </ac:spMkLst>
        </pc:spChg>
        <pc:spChg chg="add del mod">
          <ac:chgData name="Panzironi, Flavia" userId="2605e054-86b8-47a6-8c99-cd9580752c93" providerId="ADAL" clId="{43DD9DD4-D917-49FE-A582-B396DCDC95F8}" dt="2022-07-07T15:48:02.594" v="1102" actId="478"/>
          <ac:spMkLst>
            <pc:docMk/>
            <pc:sldMk cId="1903433681" sldId="2146847231"/>
            <ac:spMk id="3" creationId="{2E49656A-5970-4147-9F85-FA117E63A68A}"/>
          </ac:spMkLst>
        </pc:spChg>
        <pc:spChg chg="mod">
          <ac:chgData name="Panzironi, Flavia" userId="2605e054-86b8-47a6-8c99-cd9580752c93" providerId="ADAL" clId="{43DD9DD4-D917-49FE-A582-B396DCDC95F8}" dt="2022-07-07T15:48:14.010" v="1103" actId="164"/>
          <ac:spMkLst>
            <pc:docMk/>
            <pc:sldMk cId="1903433681" sldId="2146847231"/>
            <ac:spMk id="4" creationId="{5539F1FF-067A-40FE-9793-30AEAE8BA1A9}"/>
          </ac:spMkLst>
        </pc:spChg>
        <pc:spChg chg="del">
          <ac:chgData name="Panzironi, Flavia" userId="2605e054-86b8-47a6-8c99-cd9580752c93" providerId="ADAL" clId="{43DD9DD4-D917-49FE-A582-B396DCDC95F8}" dt="2022-07-07T15:47:59.806" v="1101" actId="478"/>
          <ac:spMkLst>
            <pc:docMk/>
            <pc:sldMk cId="1903433681" sldId="2146847231"/>
            <ac:spMk id="78" creationId="{6A9CE992-90F5-4C45-B93D-D92896E02E11}"/>
          </ac:spMkLst>
        </pc:spChg>
        <pc:spChg chg="mod">
          <ac:chgData name="Panzironi, Flavia" userId="2605e054-86b8-47a6-8c99-cd9580752c93" providerId="ADAL" clId="{43DD9DD4-D917-49FE-A582-B396DCDC95F8}" dt="2022-07-07T15:48:14.010" v="1103" actId="164"/>
          <ac:spMkLst>
            <pc:docMk/>
            <pc:sldMk cId="1903433681" sldId="2146847231"/>
            <ac:spMk id="196" creationId="{EA73D01F-A329-4F92-A18D-87F5FFF25C56}"/>
          </ac:spMkLst>
        </pc:spChg>
        <pc:spChg chg="mod">
          <ac:chgData name="Panzironi, Flavia" userId="2605e054-86b8-47a6-8c99-cd9580752c93" providerId="ADAL" clId="{43DD9DD4-D917-49FE-A582-B396DCDC95F8}" dt="2022-07-07T15:48:14.010" v="1103" actId="164"/>
          <ac:spMkLst>
            <pc:docMk/>
            <pc:sldMk cId="1903433681" sldId="2146847231"/>
            <ac:spMk id="198" creationId="{594C8134-6A82-46E5-A747-BBDDB2100FC2}"/>
          </ac:spMkLst>
        </pc:spChg>
        <pc:spChg chg="mod">
          <ac:chgData name="Panzironi, Flavia" userId="2605e054-86b8-47a6-8c99-cd9580752c93" providerId="ADAL" clId="{43DD9DD4-D917-49FE-A582-B396DCDC95F8}" dt="2022-07-07T15:48:14.010" v="1103" actId="164"/>
          <ac:spMkLst>
            <pc:docMk/>
            <pc:sldMk cId="1903433681" sldId="2146847231"/>
            <ac:spMk id="203" creationId="{888829DC-7FB3-4049-92EE-D126B207E982}"/>
          </ac:spMkLst>
        </pc:spChg>
        <pc:spChg chg="mod">
          <ac:chgData name="Panzironi, Flavia" userId="2605e054-86b8-47a6-8c99-cd9580752c93" providerId="ADAL" clId="{43DD9DD4-D917-49FE-A582-B396DCDC95F8}" dt="2022-07-07T15:48:14.010" v="1103" actId="164"/>
          <ac:spMkLst>
            <pc:docMk/>
            <pc:sldMk cId="1903433681" sldId="2146847231"/>
            <ac:spMk id="212" creationId="{A85549D1-FCA7-4FCD-B3A4-D4CC8B01122F}"/>
          </ac:spMkLst>
        </pc:spChg>
        <pc:spChg chg="mod">
          <ac:chgData name="Panzironi, Flavia" userId="2605e054-86b8-47a6-8c99-cd9580752c93" providerId="ADAL" clId="{43DD9DD4-D917-49FE-A582-B396DCDC95F8}" dt="2022-07-07T15:48:14.010" v="1103" actId="164"/>
          <ac:spMkLst>
            <pc:docMk/>
            <pc:sldMk cId="1903433681" sldId="2146847231"/>
            <ac:spMk id="214" creationId="{EDBBB583-CE25-4241-87AC-2066218E5A2C}"/>
          </ac:spMkLst>
        </pc:spChg>
        <pc:spChg chg="mod">
          <ac:chgData name="Panzironi, Flavia" userId="2605e054-86b8-47a6-8c99-cd9580752c93" providerId="ADAL" clId="{43DD9DD4-D917-49FE-A582-B396DCDC95F8}" dt="2022-07-07T15:48:14.010" v="1103" actId="164"/>
          <ac:spMkLst>
            <pc:docMk/>
            <pc:sldMk cId="1903433681" sldId="2146847231"/>
            <ac:spMk id="217" creationId="{CE40E4ED-DC6F-498A-88A7-6E3F28BC98EA}"/>
          </ac:spMkLst>
        </pc:spChg>
        <pc:spChg chg="mod">
          <ac:chgData name="Panzironi, Flavia" userId="2605e054-86b8-47a6-8c99-cd9580752c93" providerId="ADAL" clId="{43DD9DD4-D917-49FE-A582-B396DCDC95F8}" dt="2022-07-07T15:48:14.010" v="1103" actId="164"/>
          <ac:spMkLst>
            <pc:docMk/>
            <pc:sldMk cId="1903433681" sldId="2146847231"/>
            <ac:spMk id="222" creationId="{6DB6C64D-2B17-4E6C-B209-8F6774D6DC0C}"/>
          </ac:spMkLst>
        </pc:spChg>
        <pc:spChg chg="mod">
          <ac:chgData name="Panzironi, Flavia" userId="2605e054-86b8-47a6-8c99-cd9580752c93" providerId="ADAL" clId="{43DD9DD4-D917-49FE-A582-B396DCDC95F8}" dt="2022-07-07T15:48:14.010" v="1103" actId="164"/>
          <ac:spMkLst>
            <pc:docMk/>
            <pc:sldMk cId="1903433681" sldId="2146847231"/>
            <ac:spMk id="223" creationId="{014EEB14-ED96-4F87-BBD2-9A58DC7BEA3E}"/>
          </ac:spMkLst>
        </pc:spChg>
        <pc:spChg chg="mod">
          <ac:chgData name="Panzironi, Flavia" userId="2605e054-86b8-47a6-8c99-cd9580752c93" providerId="ADAL" clId="{43DD9DD4-D917-49FE-A582-B396DCDC95F8}" dt="2022-07-07T15:48:14.010" v="1103" actId="164"/>
          <ac:spMkLst>
            <pc:docMk/>
            <pc:sldMk cId="1903433681" sldId="2146847231"/>
            <ac:spMk id="225" creationId="{17740050-67A2-499D-9EDD-F8BB195A07A2}"/>
          </ac:spMkLst>
        </pc:spChg>
        <pc:spChg chg="mod">
          <ac:chgData name="Panzironi, Flavia" userId="2605e054-86b8-47a6-8c99-cd9580752c93" providerId="ADAL" clId="{43DD9DD4-D917-49FE-A582-B396DCDC95F8}" dt="2022-07-07T15:48:14.010" v="1103" actId="164"/>
          <ac:spMkLst>
            <pc:docMk/>
            <pc:sldMk cId="1903433681" sldId="2146847231"/>
            <ac:spMk id="226" creationId="{457F79A3-1F0C-42CB-AB73-B0F7680CE0BF}"/>
          </ac:spMkLst>
        </pc:spChg>
        <pc:spChg chg="mod">
          <ac:chgData name="Panzironi, Flavia" userId="2605e054-86b8-47a6-8c99-cd9580752c93" providerId="ADAL" clId="{43DD9DD4-D917-49FE-A582-B396DCDC95F8}" dt="2022-07-07T15:48:14.010" v="1103" actId="164"/>
          <ac:spMkLst>
            <pc:docMk/>
            <pc:sldMk cId="1903433681" sldId="2146847231"/>
            <ac:spMk id="227" creationId="{B446A8D1-1EEB-4A7E-93FE-4F4F3D73B853}"/>
          </ac:spMkLst>
        </pc:spChg>
        <pc:spChg chg="mod">
          <ac:chgData name="Panzironi, Flavia" userId="2605e054-86b8-47a6-8c99-cd9580752c93" providerId="ADAL" clId="{43DD9DD4-D917-49FE-A582-B396DCDC95F8}" dt="2022-07-07T15:48:14.010" v="1103" actId="164"/>
          <ac:spMkLst>
            <pc:docMk/>
            <pc:sldMk cId="1903433681" sldId="2146847231"/>
            <ac:spMk id="228" creationId="{AD812A85-5762-42B4-B167-3F2C02F9A9D0}"/>
          </ac:spMkLst>
        </pc:spChg>
        <pc:spChg chg="mod">
          <ac:chgData name="Panzironi, Flavia" userId="2605e054-86b8-47a6-8c99-cd9580752c93" providerId="ADAL" clId="{43DD9DD4-D917-49FE-A582-B396DCDC95F8}" dt="2022-07-07T15:48:14.010" v="1103" actId="164"/>
          <ac:spMkLst>
            <pc:docMk/>
            <pc:sldMk cId="1903433681" sldId="2146847231"/>
            <ac:spMk id="230" creationId="{B15A7254-B20A-4AAB-8069-216A533D19D4}"/>
          </ac:spMkLst>
        </pc:spChg>
        <pc:spChg chg="mod">
          <ac:chgData name="Panzironi, Flavia" userId="2605e054-86b8-47a6-8c99-cd9580752c93" providerId="ADAL" clId="{43DD9DD4-D917-49FE-A582-B396DCDC95F8}" dt="2022-07-07T15:48:14.010" v="1103" actId="164"/>
          <ac:spMkLst>
            <pc:docMk/>
            <pc:sldMk cId="1903433681" sldId="2146847231"/>
            <ac:spMk id="238" creationId="{5A60544B-90F0-464C-BF2A-2BCBC6A828E1}"/>
          </ac:spMkLst>
        </pc:spChg>
        <pc:spChg chg="mod">
          <ac:chgData name="Panzironi, Flavia" userId="2605e054-86b8-47a6-8c99-cd9580752c93" providerId="ADAL" clId="{43DD9DD4-D917-49FE-A582-B396DCDC95F8}" dt="2022-07-07T15:48:14.010" v="1103" actId="164"/>
          <ac:spMkLst>
            <pc:docMk/>
            <pc:sldMk cId="1903433681" sldId="2146847231"/>
            <ac:spMk id="240" creationId="{39C27C28-4EC0-4B06-B210-EAD213A04EC5}"/>
          </ac:spMkLst>
        </pc:spChg>
        <pc:spChg chg="mod">
          <ac:chgData name="Panzironi, Flavia" userId="2605e054-86b8-47a6-8c99-cd9580752c93" providerId="ADAL" clId="{43DD9DD4-D917-49FE-A582-B396DCDC95F8}" dt="2022-07-07T15:48:14.010" v="1103" actId="164"/>
          <ac:spMkLst>
            <pc:docMk/>
            <pc:sldMk cId="1903433681" sldId="2146847231"/>
            <ac:spMk id="243" creationId="{40F6FB32-3A5B-446B-A1FB-8D07ACE90769}"/>
          </ac:spMkLst>
        </pc:spChg>
        <pc:spChg chg="mod">
          <ac:chgData name="Panzironi, Flavia" userId="2605e054-86b8-47a6-8c99-cd9580752c93" providerId="ADAL" clId="{43DD9DD4-D917-49FE-A582-B396DCDC95F8}" dt="2022-07-07T15:48:14.010" v="1103" actId="164"/>
          <ac:spMkLst>
            <pc:docMk/>
            <pc:sldMk cId="1903433681" sldId="2146847231"/>
            <ac:spMk id="244" creationId="{69915B1A-4186-4549-9B6F-31A227CC684C}"/>
          </ac:spMkLst>
        </pc:spChg>
        <pc:spChg chg="mod">
          <ac:chgData name="Panzironi, Flavia" userId="2605e054-86b8-47a6-8c99-cd9580752c93" providerId="ADAL" clId="{43DD9DD4-D917-49FE-A582-B396DCDC95F8}" dt="2022-07-07T15:48:14.010" v="1103" actId="164"/>
          <ac:spMkLst>
            <pc:docMk/>
            <pc:sldMk cId="1903433681" sldId="2146847231"/>
            <ac:spMk id="245" creationId="{95FD9B2A-FC01-4886-AAA0-BBA917333179}"/>
          </ac:spMkLst>
        </pc:spChg>
        <pc:spChg chg="mod">
          <ac:chgData name="Panzironi, Flavia" userId="2605e054-86b8-47a6-8c99-cd9580752c93" providerId="ADAL" clId="{43DD9DD4-D917-49FE-A582-B396DCDC95F8}" dt="2022-07-07T15:48:14.010" v="1103" actId="164"/>
          <ac:spMkLst>
            <pc:docMk/>
            <pc:sldMk cId="1903433681" sldId="2146847231"/>
            <ac:spMk id="246" creationId="{CE58B356-D13C-4312-AA8E-5247AE28EFE2}"/>
          </ac:spMkLst>
        </pc:spChg>
        <pc:spChg chg="mod">
          <ac:chgData name="Panzironi, Flavia" userId="2605e054-86b8-47a6-8c99-cd9580752c93" providerId="ADAL" clId="{43DD9DD4-D917-49FE-A582-B396DCDC95F8}" dt="2022-07-07T15:48:14.010" v="1103" actId="164"/>
          <ac:spMkLst>
            <pc:docMk/>
            <pc:sldMk cId="1903433681" sldId="2146847231"/>
            <ac:spMk id="247" creationId="{3B58B194-D026-4376-BEEE-D4E32CA5D8A9}"/>
          </ac:spMkLst>
        </pc:spChg>
        <pc:spChg chg="mod">
          <ac:chgData name="Panzironi, Flavia" userId="2605e054-86b8-47a6-8c99-cd9580752c93" providerId="ADAL" clId="{43DD9DD4-D917-49FE-A582-B396DCDC95F8}" dt="2022-07-07T15:48:14.010" v="1103" actId="164"/>
          <ac:spMkLst>
            <pc:docMk/>
            <pc:sldMk cId="1903433681" sldId="2146847231"/>
            <ac:spMk id="248" creationId="{03AB9D97-BEA2-42E5-A7A3-45481CE263C4}"/>
          </ac:spMkLst>
        </pc:spChg>
        <pc:spChg chg="mod">
          <ac:chgData name="Panzironi, Flavia" userId="2605e054-86b8-47a6-8c99-cd9580752c93" providerId="ADAL" clId="{43DD9DD4-D917-49FE-A582-B396DCDC95F8}" dt="2022-07-07T15:48:14.010" v="1103" actId="164"/>
          <ac:spMkLst>
            <pc:docMk/>
            <pc:sldMk cId="1903433681" sldId="2146847231"/>
            <ac:spMk id="249" creationId="{E597914C-3080-4421-8B7E-8437698D725A}"/>
          </ac:spMkLst>
        </pc:spChg>
        <pc:spChg chg="mod">
          <ac:chgData name="Panzironi, Flavia" userId="2605e054-86b8-47a6-8c99-cd9580752c93" providerId="ADAL" clId="{43DD9DD4-D917-49FE-A582-B396DCDC95F8}" dt="2022-07-07T15:48:14.010" v="1103" actId="164"/>
          <ac:spMkLst>
            <pc:docMk/>
            <pc:sldMk cId="1903433681" sldId="2146847231"/>
            <ac:spMk id="250" creationId="{89FD88A3-73C0-4300-83A5-4003E4A6E7CF}"/>
          </ac:spMkLst>
        </pc:spChg>
        <pc:spChg chg="mod">
          <ac:chgData name="Panzironi, Flavia" userId="2605e054-86b8-47a6-8c99-cd9580752c93" providerId="ADAL" clId="{43DD9DD4-D917-49FE-A582-B396DCDC95F8}" dt="2022-07-07T15:48:14.010" v="1103" actId="164"/>
          <ac:spMkLst>
            <pc:docMk/>
            <pc:sldMk cId="1903433681" sldId="2146847231"/>
            <ac:spMk id="251" creationId="{6907B16D-93F7-49E3-9D75-5D57EA34056C}"/>
          </ac:spMkLst>
        </pc:spChg>
        <pc:spChg chg="mod">
          <ac:chgData name="Panzironi, Flavia" userId="2605e054-86b8-47a6-8c99-cd9580752c93" providerId="ADAL" clId="{43DD9DD4-D917-49FE-A582-B396DCDC95F8}" dt="2022-07-07T15:48:14.010" v="1103" actId="164"/>
          <ac:spMkLst>
            <pc:docMk/>
            <pc:sldMk cId="1903433681" sldId="2146847231"/>
            <ac:spMk id="252" creationId="{67D05BE7-826A-4BF2-8166-003844C7C99C}"/>
          </ac:spMkLst>
        </pc:spChg>
        <pc:spChg chg="mod">
          <ac:chgData name="Panzironi, Flavia" userId="2605e054-86b8-47a6-8c99-cd9580752c93" providerId="ADAL" clId="{43DD9DD4-D917-49FE-A582-B396DCDC95F8}" dt="2022-07-07T15:48:14.010" v="1103" actId="164"/>
          <ac:spMkLst>
            <pc:docMk/>
            <pc:sldMk cId="1903433681" sldId="2146847231"/>
            <ac:spMk id="253" creationId="{0B1F7470-F1B0-49FC-9AB8-5F988C53839C}"/>
          </ac:spMkLst>
        </pc:spChg>
        <pc:spChg chg="mod">
          <ac:chgData name="Panzironi, Flavia" userId="2605e054-86b8-47a6-8c99-cd9580752c93" providerId="ADAL" clId="{43DD9DD4-D917-49FE-A582-B396DCDC95F8}" dt="2022-07-07T15:48:14.010" v="1103" actId="164"/>
          <ac:spMkLst>
            <pc:docMk/>
            <pc:sldMk cId="1903433681" sldId="2146847231"/>
            <ac:spMk id="254" creationId="{E6824679-E14C-4AC5-986C-A7B5A7A868B5}"/>
          </ac:spMkLst>
        </pc:spChg>
        <pc:spChg chg="mod">
          <ac:chgData name="Panzironi, Flavia" userId="2605e054-86b8-47a6-8c99-cd9580752c93" providerId="ADAL" clId="{43DD9DD4-D917-49FE-A582-B396DCDC95F8}" dt="2022-07-07T15:48:14.010" v="1103" actId="164"/>
          <ac:spMkLst>
            <pc:docMk/>
            <pc:sldMk cId="1903433681" sldId="2146847231"/>
            <ac:spMk id="255" creationId="{79F16665-E240-415F-A21F-167CE5DDCF65}"/>
          </ac:spMkLst>
        </pc:spChg>
        <pc:spChg chg="mod">
          <ac:chgData name="Panzironi, Flavia" userId="2605e054-86b8-47a6-8c99-cd9580752c93" providerId="ADAL" clId="{43DD9DD4-D917-49FE-A582-B396DCDC95F8}" dt="2022-07-07T15:48:14.010" v="1103" actId="164"/>
          <ac:spMkLst>
            <pc:docMk/>
            <pc:sldMk cId="1903433681" sldId="2146847231"/>
            <ac:spMk id="256" creationId="{6D514069-C10D-4A36-84E9-C030243E7917}"/>
          </ac:spMkLst>
        </pc:spChg>
        <pc:spChg chg="mod">
          <ac:chgData name="Panzironi, Flavia" userId="2605e054-86b8-47a6-8c99-cd9580752c93" providerId="ADAL" clId="{43DD9DD4-D917-49FE-A582-B396DCDC95F8}" dt="2022-07-07T15:48:14.010" v="1103" actId="164"/>
          <ac:spMkLst>
            <pc:docMk/>
            <pc:sldMk cId="1903433681" sldId="2146847231"/>
            <ac:spMk id="257" creationId="{E56EBDCB-1E79-42F8-BEC7-AA3A0B3DDE53}"/>
          </ac:spMkLst>
        </pc:spChg>
        <pc:spChg chg="mod">
          <ac:chgData name="Panzironi, Flavia" userId="2605e054-86b8-47a6-8c99-cd9580752c93" providerId="ADAL" clId="{43DD9DD4-D917-49FE-A582-B396DCDC95F8}" dt="2022-07-07T15:48:14.010" v="1103" actId="164"/>
          <ac:spMkLst>
            <pc:docMk/>
            <pc:sldMk cId="1903433681" sldId="2146847231"/>
            <ac:spMk id="258" creationId="{8782B50E-15C0-4C7D-9EE0-4856672BE8EF}"/>
          </ac:spMkLst>
        </pc:spChg>
        <pc:spChg chg="mod">
          <ac:chgData name="Panzironi, Flavia" userId="2605e054-86b8-47a6-8c99-cd9580752c93" providerId="ADAL" clId="{43DD9DD4-D917-49FE-A582-B396DCDC95F8}" dt="2022-07-07T15:48:14.010" v="1103" actId="164"/>
          <ac:spMkLst>
            <pc:docMk/>
            <pc:sldMk cId="1903433681" sldId="2146847231"/>
            <ac:spMk id="259" creationId="{4C56DDA0-5F0E-4BDF-A509-F99CDE7C2AE2}"/>
          </ac:spMkLst>
        </pc:spChg>
        <pc:spChg chg="mod">
          <ac:chgData name="Panzironi, Flavia" userId="2605e054-86b8-47a6-8c99-cd9580752c93" providerId="ADAL" clId="{43DD9DD4-D917-49FE-A582-B396DCDC95F8}" dt="2022-07-07T15:48:14.010" v="1103" actId="164"/>
          <ac:spMkLst>
            <pc:docMk/>
            <pc:sldMk cId="1903433681" sldId="2146847231"/>
            <ac:spMk id="260" creationId="{7E33A62C-8B3C-49B0-BB0E-3AA521970E41}"/>
          </ac:spMkLst>
        </pc:spChg>
        <pc:spChg chg="mod">
          <ac:chgData name="Panzironi, Flavia" userId="2605e054-86b8-47a6-8c99-cd9580752c93" providerId="ADAL" clId="{43DD9DD4-D917-49FE-A582-B396DCDC95F8}" dt="2022-07-07T15:48:14.010" v="1103" actId="164"/>
          <ac:spMkLst>
            <pc:docMk/>
            <pc:sldMk cId="1903433681" sldId="2146847231"/>
            <ac:spMk id="261" creationId="{AD28B9F3-ED2F-452B-B540-3D9774DF50BA}"/>
          </ac:spMkLst>
        </pc:spChg>
        <pc:spChg chg="mod">
          <ac:chgData name="Panzironi, Flavia" userId="2605e054-86b8-47a6-8c99-cd9580752c93" providerId="ADAL" clId="{43DD9DD4-D917-49FE-A582-B396DCDC95F8}" dt="2022-07-07T15:48:14.010" v="1103" actId="164"/>
          <ac:spMkLst>
            <pc:docMk/>
            <pc:sldMk cId="1903433681" sldId="2146847231"/>
            <ac:spMk id="262" creationId="{DD11E8B7-0928-4174-8B8E-470AC85CF3B7}"/>
          </ac:spMkLst>
        </pc:spChg>
        <pc:spChg chg="mod">
          <ac:chgData name="Panzironi, Flavia" userId="2605e054-86b8-47a6-8c99-cd9580752c93" providerId="ADAL" clId="{43DD9DD4-D917-49FE-A582-B396DCDC95F8}" dt="2022-07-07T15:48:14.010" v="1103" actId="164"/>
          <ac:spMkLst>
            <pc:docMk/>
            <pc:sldMk cId="1903433681" sldId="2146847231"/>
            <ac:spMk id="263" creationId="{7C9B26FE-951F-42DD-BD69-829B422DB302}"/>
          </ac:spMkLst>
        </pc:spChg>
        <pc:spChg chg="add mod">
          <ac:chgData name="Panzironi, Flavia" userId="2605e054-86b8-47a6-8c99-cd9580752c93" providerId="ADAL" clId="{43DD9DD4-D917-49FE-A582-B396DCDC95F8}" dt="2022-07-07T15:48:51.756" v="1142" actId="1036"/>
          <ac:spMkLst>
            <pc:docMk/>
            <pc:sldMk cId="1903433681" sldId="2146847231"/>
            <ac:spMk id="264" creationId="{B5941607-417B-4CAD-B394-FB5966ABB76F}"/>
          </ac:spMkLst>
        </pc:spChg>
        <pc:spChg chg="del">
          <ac:chgData name="Panzironi, Flavia" userId="2605e054-86b8-47a6-8c99-cd9580752c93" providerId="ADAL" clId="{43DD9DD4-D917-49FE-A582-B396DCDC95F8}" dt="2022-06-22T16:07:32.065" v="2" actId="478"/>
          <ac:spMkLst>
            <pc:docMk/>
            <pc:sldMk cId="1903433681" sldId="2146847231"/>
            <ac:spMk id="266" creationId="{2621555E-B053-4640-AACC-6D2DF83E1450}"/>
          </ac:spMkLst>
        </pc:spChg>
        <pc:spChg chg="mod">
          <ac:chgData name="Panzironi, Flavia" userId="2605e054-86b8-47a6-8c99-cd9580752c93" providerId="ADAL" clId="{43DD9DD4-D917-49FE-A582-B396DCDC95F8}" dt="2022-07-07T15:48:14.010" v="1103" actId="164"/>
          <ac:spMkLst>
            <pc:docMk/>
            <pc:sldMk cId="1903433681" sldId="2146847231"/>
            <ac:spMk id="268" creationId="{AC019E1B-6420-4937-B6FC-4EB56A179C9A}"/>
          </ac:spMkLst>
        </pc:spChg>
        <pc:spChg chg="mod">
          <ac:chgData name="Panzironi, Flavia" userId="2605e054-86b8-47a6-8c99-cd9580752c93" providerId="ADAL" clId="{43DD9DD4-D917-49FE-A582-B396DCDC95F8}" dt="2022-07-07T15:48:14.010" v="1103" actId="164"/>
          <ac:spMkLst>
            <pc:docMk/>
            <pc:sldMk cId="1903433681" sldId="2146847231"/>
            <ac:spMk id="306" creationId="{03560F34-3691-4795-9EA2-AA5F772EAE99}"/>
          </ac:spMkLst>
        </pc:spChg>
        <pc:spChg chg="mod">
          <ac:chgData name="Panzironi, Flavia" userId="2605e054-86b8-47a6-8c99-cd9580752c93" providerId="ADAL" clId="{43DD9DD4-D917-49FE-A582-B396DCDC95F8}" dt="2022-07-07T15:48:14.010" v="1103" actId="164"/>
          <ac:spMkLst>
            <pc:docMk/>
            <pc:sldMk cId="1903433681" sldId="2146847231"/>
            <ac:spMk id="307" creationId="{A490BD7F-A02E-457E-B9C4-EBCDCA3034E6}"/>
          </ac:spMkLst>
        </pc:spChg>
        <pc:spChg chg="mod">
          <ac:chgData name="Panzironi, Flavia" userId="2605e054-86b8-47a6-8c99-cd9580752c93" providerId="ADAL" clId="{43DD9DD4-D917-49FE-A582-B396DCDC95F8}" dt="2022-07-07T15:48:14.010" v="1103" actId="164"/>
          <ac:spMkLst>
            <pc:docMk/>
            <pc:sldMk cId="1903433681" sldId="2146847231"/>
            <ac:spMk id="308" creationId="{4BF5AEF8-4ED8-46B4-BB25-003AF338B8D8}"/>
          </ac:spMkLst>
        </pc:spChg>
        <pc:spChg chg="mod">
          <ac:chgData name="Panzironi, Flavia" userId="2605e054-86b8-47a6-8c99-cd9580752c93" providerId="ADAL" clId="{43DD9DD4-D917-49FE-A582-B396DCDC95F8}" dt="2022-07-07T15:48:14.010" v="1103" actId="164"/>
          <ac:spMkLst>
            <pc:docMk/>
            <pc:sldMk cId="1903433681" sldId="2146847231"/>
            <ac:spMk id="309" creationId="{1D679467-1F9B-46A7-96DA-8D85B37BD7FA}"/>
          </ac:spMkLst>
        </pc:spChg>
        <pc:spChg chg="mod">
          <ac:chgData name="Panzironi, Flavia" userId="2605e054-86b8-47a6-8c99-cd9580752c93" providerId="ADAL" clId="{43DD9DD4-D917-49FE-A582-B396DCDC95F8}" dt="2022-07-07T15:48:14.010" v="1103" actId="164"/>
          <ac:spMkLst>
            <pc:docMk/>
            <pc:sldMk cId="1903433681" sldId="2146847231"/>
            <ac:spMk id="310" creationId="{79366F01-E155-4F03-8C31-4D59E8334DED}"/>
          </ac:spMkLst>
        </pc:spChg>
        <pc:spChg chg="mod">
          <ac:chgData name="Panzironi, Flavia" userId="2605e054-86b8-47a6-8c99-cd9580752c93" providerId="ADAL" clId="{43DD9DD4-D917-49FE-A582-B396DCDC95F8}" dt="2022-07-07T15:48:14.010" v="1103" actId="164"/>
          <ac:spMkLst>
            <pc:docMk/>
            <pc:sldMk cId="1903433681" sldId="2146847231"/>
            <ac:spMk id="311" creationId="{8AC27CB5-4D6A-4A41-9001-17824ABD69DB}"/>
          </ac:spMkLst>
        </pc:spChg>
        <pc:spChg chg="mod">
          <ac:chgData name="Panzironi, Flavia" userId="2605e054-86b8-47a6-8c99-cd9580752c93" providerId="ADAL" clId="{43DD9DD4-D917-49FE-A582-B396DCDC95F8}" dt="2022-07-07T15:48:14.010" v="1103" actId="164"/>
          <ac:spMkLst>
            <pc:docMk/>
            <pc:sldMk cId="1903433681" sldId="2146847231"/>
            <ac:spMk id="312" creationId="{3AFAF8D7-85C9-49CE-9F54-3A51C8B7B30F}"/>
          </ac:spMkLst>
        </pc:spChg>
        <pc:spChg chg="mod">
          <ac:chgData name="Panzironi, Flavia" userId="2605e054-86b8-47a6-8c99-cd9580752c93" providerId="ADAL" clId="{43DD9DD4-D917-49FE-A582-B396DCDC95F8}" dt="2022-07-07T15:48:14.010" v="1103" actId="164"/>
          <ac:spMkLst>
            <pc:docMk/>
            <pc:sldMk cId="1903433681" sldId="2146847231"/>
            <ac:spMk id="313" creationId="{BF42FB1D-D9D0-4F6A-9F82-DD92943ABC1D}"/>
          </ac:spMkLst>
        </pc:spChg>
        <pc:spChg chg="mod">
          <ac:chgData name="Panzironi, Flavia" userId="2605e054-86b8-47a6-8c99-cd9580752c93" providerId="ADAL" clId="{43DD9DD4-D917-49FE-A582-B396DCDC95F8}" dt="2022-07-07T15:48:14.010" v="1103" actId="164"/>
          <ac:spMkLst>
            <pc:docMk/>
            <pc:sldMk cId="1903433681" sldId="2146847231"/>
            <ac:spMk id="314" creationId="{742FBF39-E8AE-40EA-AB30-B3D5381045B4}"/>
          </ac:spMkLst>
        </pc:spChg>
        <pc:spChg chg="mod">
          <ac:chgData name="Panzironi, Flavia" userId="2605e054-86b8-47a6-8c99-cd9580752c93" providerId="ADAL" clId="{43DD9DD4-D917-49FE-A582-B396DCDC95F8}" dt="2022-07-07T15:48:14.010" v="1103" actId="164"/>
          <ac:spMkLst>
            <pc:docMk/>
            <pc:sldMk cId="1903433681" sldId="2146847231"/>
            <ac:spMk id="315" creationId="{0E954765-8A65-40CC-B48F-FEB1D35F2BA6}"/>
          </ac:spMkLst>
        </pc:spChg>
        <pc:spChg chg="mod">
          <ac:chgData name="Panzironi, Flavia" userId="2605e054-86b8-47a6-8c99-cd9580752c93" providerId="ADAL" clId="{43DD9DD4-D917-49FE-A582-B396DCDC95F8}" dt="2022-07-07T15:48:14.010" v="1103" actId="164"/>
          <ac:spMkLst>
            <pc:docMk/>
            <pc:sldMk cId="1903433681" sldId="2146847231"/>
            <ac:spMk id="316" creationId="{A0EE7193-EA9C-4E3B-882A-D3B6E4DA44ED}"/>
          </ac:spMkLst>
        </pc:spChg>
        <pc:spChg chg="mod">
          <ac:chgData name="Panzironi, Flavia" userId="2605e054-86b8-47a6-8c99-cd9580752c93" providerId="ADAL" clId="{43DD9DD4-D917-49FE-A582-B396DCDC95F8}" dt="2022-07-07T15:48:14.010" v="1103" actId="164"/>
          <ac:spMkLst>
            <pc:docMk/>
            <pc:sldMk cId="1903433681" sldId="2146847231"/>
            <ac:spMk id="317" creationId="{E9779763-257D-4505-8601-1E5FACDFFF68}"/>
          </ac:spMkLst>
        </pc:spChg>
        <pc:grpChg chg="add mod">
          <ac:chgData name="Panzironi, Flavia" userId="2605e054-86b8-47a6-8c99-cd9580752c93" providerId="ADAL" clId="{43DD9DD4-D917-49FE-A582-B396DCDC95F8}" dt="2022-07-07T15:48:20.493" v="1116" actId="1036"/>
          <ac:grpSpMkLst>
            <pc:docMk/>
            <pc:sldMk cId="1903433681" sldId="2146847231"/>
            <ac:grpSpMk id="7" creationId="{E057F91F-6223-4A08-B39C-E5117366289E}"/>
          </ac:grpSpMkLst>
        </pc:grpChg>
        <pc:grpChg chg="mod">
          <ac:chgData name="Panzironi, Flavia" userId="2605e054-86b8-47a6-8c99-cd9580752c93" providerId="ADAL" clId="{43DD9DD4-D917-49FE-A582-B396DCDC95F8}" dt="2022-07-07T15:48:14.010" v="1103" actId="164"/>
          <ac:grpSpMkLst>
            <pc:docMk/>
            <pc:sldMk cId="1903433681" sldId="2146847231"/>
            <ac:grpSpMk id="34" creationId="{E26A5274-13C6-451C-A993-45BAFBCF845D}"/>
          </ac:grpSpMkLst>
        </pc:grpChg>
        <pc:grpChg chg="mod">
          <ac:chgData name="Panzironi, Flavia" userId="2605e054-86b8-47a6-8c99-cd9580752c93" providerId="ADAL" clId="{43DD9DD4-D917-49FE-A582-B396DCDC95F8}" dt="2022-07-07T15:48:14.010" v="1103" actId="164"/>
          <ac:grpSpMkLst>
            <pc:docMk/>
            <pc:sldMk cId="1903433681" sldId="2146847231"/>
            <ac:grpSpMk id="221" creationId="{7DA9F3BF-9485-4C12-9DE3-8372948C3BB9}"/>
          </ac:grpSpMkLst>
        </pc:grpChg>
        <pc:picChg chg="mod">
          <ac:chgData name="Panzironi, Flavia" userId="2605e054-86b8-47a6-8c99-cd9580752c93" providerId="ADAL" clId="{43DD9DD4-D917-49FE-A582-B396DCDC95F8}" dt="2022-07-07T15:48:14.010" v="1103" actId="164"/>
          <ac:picMkLst>
            <pc:docMk/>
            <pc:sldMk cId="1903433681" sldId="2146847231"/>
            <ac:picMk id="5" creationId="{2E6C2102-1289-4FA8-9856-CF2A190F7FFF}"/>
          </ac:picMkLst>
        </pc:picChg>
        <pc:picChg chg="mod">
          <ac:chgData name="Panzironi, Flavia" userId="2605e054-86b8-47a6-8c99-cd9580752c93" providerId="ADAL" clId="{43DD9DD4-D917-49FE-A582-B396DCDC95F8}" dt="2022-07-07T15:48:14.010" v="1103" actId="164"/>
          <ac:picMkLst>
            <pc:docMk/>
            <pc:sldMk cId="1903433681" sldId="2146847231"/>
            <ac:picMk id="6" creationId="{74B98751-C548-4DCC-B629-ECD226B14B0E}"/>
          </ac:picMkLst>
        </pc:picChg>
        <pc:picChg chg="mod">
          <ac:chgData name="Panzironi, Flavia" userId="2605e054-86b8-47a6-8c99-cd9580752c93" providerId="ADAL" clId="{43DD9DD4-D917-49FE-A582-B396DCDC95F8}" dt="2022-07-07T15:48:14.010" v="1103" actId="164"/>
          <ac:picMkLst>
            <pc:docMk/>
            <pc:sldMk cId="1903433681" sldId="2146847231"/>
            <ac:picMk id="8" creationId="{D8733260-C1A2-4428-9E0C-D2323A63704B}"/>
          </ac:picMkLst>
        </pc:picChg>
        <pc:picChg chg="mod">
          <ac:chgData name="Panzironi, Flavia" userId="2605e054-86b8-47a6-8c99-cd9580752c93" providerId="ADAL" clId="{43DD9DD4-D917-49FE-A582-B396DCDC95F8}" dt="2022-07-07T15:48:14.010" v="1103" actId="164"/>
          <ac:picMkLst>
            <pc:docMk/>
            <pc:sldMk cId="1903433681" sldId="2146847231"/>
            <ac:picMk id="9" creationId="{7925455D-CE8B-438A-80A5-E8E3F24B0ABA}"/>
          </ac:picMkLst>
        </pc:picChg>
        <pc:picChg chg="mod">
          <ac:chgData name="Panzironi, Flavia" userId="2605e054-86b8-47a6-8c99-cd9580752c93" providerId="ADAL" clId="{43DD9DD4-D917-49FE-A582-B396DCDC95F8}" dt="2022-07-07T15:48:14.010" v="1103" actId="164"/>
          <ac:picMkLst>
            <pc:docMk/>
            <pc:sldMk cId="1903433681" sldId="2146847231"/>
            <ac:picMk id="10" creationId="{995A0C94-684A-47AB-884A-06BB752DBED5}"/>
          </ac:picMkLst>
        </pc:picChg>
        <pc:picChg chg="mod">
          <ac:chgData name="Panzironi, Flavia" userId="2605e054-86b8-47a6-8c99-cd9580752c93" providerId="ADAL" clId="{43DD9DD4-D917-49FE-A582-B396DCDC95F8}" dt="2022-07-07T15:48:14.010" v="1103" actId="164"/>
          <ac:picMkLst>
            <pc:docMk/>
            <pc:sldMk cId="1903433681" sldId="2146847231"/>
            <ac:picMk id="13" creationId="{92E5949D-9996-4E4D-B87F-08766A8381F4}"/>
          </ac:picMkLst>
        </pc:picChg>
        <pc:picChg chg="mod">
          <ac:chgData name="Panzironi, Flavia" userId="2605e054-86b8-47a6-8c99-cd9580752c93" providerId="ADAL" clId="{43DD9DD4-D917-49FE-A582-B396DCDC95F8}" dt="2022-07-07T15:48:14.010" v="1103" actId="164"/>
          <ac:picMkLst>
            <pc:docMk/>
            <pc:sldMk cId="1903433681" sldId="2146847231"/>
            <ac:picMk id="16" creationId="{EE8A6F2E-8076-43A2-82BE-92D035D7F9BA}"/>
          </ac:picMkLst>
        </pc:picChg>
        <pc:picChg chg="mod">
          <ac:chgData name="Panzironi, Flavia" userId="2605e054-86b8-47a6-8c99-cd9580752c93" providerId="ADAL" clId="{43DD9DD4-D917-49FE-A582-B396DCDC95F8}" dt="2022-07-07T15:48:14.010" v="1103" actId="164"/>
          <ac:picMkLst>
            <pc:docMk/>
            <pc:sldMk cId="1903433681" sldId="2146847231"/>
            <ac:picMk id="52" creationId="{5863BB36-AFA2-4D69-B194-3C2D2BD9D45E}"/>
          </ac:picMkLst>
        </pc:picChg>
        <pc:picChg chg="mod">
          <ac:chgData name="Panzironi, Flavia" userId="2605e054-86b8-47a6-8c99-cd9580752c93" providerId="ADAL" clId="{43DD9DD4-D917-49FE-A582-B396DCDC95F8}" dt="2022-07-07T15:48:14.010" v="1103" actId="164"/>
          <ac:picMkLst>
            <pc:docMk/>
            <pc:sldMk cId="1903433681" sldId="2146847231"/>
            <ac:picMk id="85" creationId="{F21D0FF2-F288-4D39-B209-C746EBB91F40}"/>
          </ac:picMkLst>
        </pc:picChg>
        <pc:picChg chg="mod">
          <ac:chgData name="Panzironi, Flavia" userId="2605e054-86b8-47a6-8c99-cd9580752c93" providerId="ADAL" clId="{43DD9DD4-D917-49FE-A582-B396DCDC95F8}" dt="2022-07-07T15:48:14.010" v="1103" actId="164"/>
          <ac:picMkLst>
            <pc:docMk/>
            <pc:sldMk cId="1903433681" sldId="2146847231"/>
            <ac:picMk id="103" creationId="{923F32D6-9799-4B0B-BE7A-8A36929D0120}"/>
          </ac:picMkLst>
        </pc:picChg>
        <pc:picChg chg="del mod">
          <ac:chgData name="Panzironi, Flavia" userId="2605e054-86b8-47a6-8c99-cd9580752c93" providerId="ADAL" clId="{43DD9DD4-D917-49FE-A582-B396DCDC95F8}" dt="2022-07-07T15:48:59.854" v="1143" actId="478"/>
          <ac:picMkLst>
            <pc:docMk/>
            <pc:sldMk cId="1903433681" sldId="2146847231"/>
            <ac:picMk id="200" creationId="{313B9DC4-D168-47C9-8E82-1BD7C3C65A77}"/>
          </ac:picMkLst>
        </pc:picChg>
        <pc:picChg chg="mod">
          <ac:chgData name="Panzironi, Flavia" userId="2605e054-86b8-47a6-8c99-cd9580752c93" providerId="ADAL" clId="{43DD9DD4-D917-49FE-A582-B396DCDC95F8}" dt="2022-07-07T15:48:14.010" v="1103" actId="164"/>
          <ac:picMkLst>
            <pc:docMk/>
            <pc:sldMk cId="1903433681" sldId="2146847231"/>
            <ac:picMk id="201" creationId="{6F88E221-337E-4641-92AA-BAE621FF3F34}"/>
          </ac:picMkLst>
        </pc:picChg>
        <pc:picChg chg="mod">
          <ac:chgData name="Panzironi, Flavia" userId="2605e054-86b8-47a6-8c99-cd9580752c93" providerId="ADAL" clId="{43DD9DD4-D917-49FE-A582-B396DCDC95F8}" dt="2022-07-07T15:48:14.010" v="1103" actId="164"/>
          <ac:picMkLst>
            <pc:docMk/>
            <pc:sldMk cId="1903433681" sldId="2146847231"/>
            <ac:picMk id="204" creationId="{5FC55E5A-6065-499B-B400-5673E6251387}"/>
          </ac:picMkLst>
        </pc:picChg>
        <pc:picChg chg="mod">
          <ac:chgData name="Panzironi, Flavia" userId="2605e054-86b8-47a6-8c99-cd9580752c93" providerId="ADAL" clId="{43DD9DD4-D917-49FE-A582-B396DCDC95F8}" dt="2022-07-07T15:48:14.010" v="1103" actId="164"/>
          <ac:picMkLst>
            <pc:docMk/>
            <pc:sldMk cId="1903433681" sldId="2146847231"/>
            <ac:picMk id="205" creationId="{10F8A4DB-7183-4FAA-953A-B80C4C77CE29}"/>
          </ac:picMkLst>
        </pc:picChg>
        <pc:picChg chg="mod">
          <ac:chgData name="Panzironi, Flavia" userId="2605e054-86b8-47a6-8c99-cd9580752c93" providerId="ADAL" clId="{43DD9DD4-D917-49FE-A582-B396DCDC95F8}" dt="2022-07-07T15:48:14.010" v="1103" actId="164"/>
          <ac:picMkLst>
            <pc:docMk/>
            <pc:sldMk cId="1903433681" sldId="2146847231"/>
            <ac:picMk id="206" creationId="{F15E727A-9993-4B5A-A508-9DFA9ABEAFED}"/>
          </ac:picMkLst>
        </pc:picChg>
        <pc:picChg chg="mod">
          <ac:chgData name="Panzironi, Flavia" userId="2605e054-86b8-47a6-8c99-cd9580752c93" providerId="ADAL" clId="{43DD9DD4-D917-49FE-A582-B396DCDC95F8}" dt="2022-07-07T15:48:14.010" v="1103" actId="164"/>
          <ac:picMkLst>
            <pc:docMk/>
            <pc:sldMk cId="1903433681" sldId="2146847231"/>
            <ac:picMk id="231" creationId="{E34C9B95-A17D-40A2-A414-7E134E8A34E0}"/>
          </ac:picMkLst>
        </pc:picChg>
        <pc:picChg chg="mod">
          <ac:chgData name="Panzironi, Flavia" userId="2605e054-86b8-47a6-8c99-cd9580752c93" providerId="ADAL" clId="{43DD9DD4-D917-49FE-A582-B396DCDC95F8}" dt="2022-07-07T15:48:14.010" v="1103" actId="164"/>
          <ac:picMkLst>
            <pc:docMk/>
            <pc:sldMk cId="1903433681" sldId="2146847231"/>
            <ac:picMk id="232" creationId="{55746BA1-829E-4C65-AD14-42B85D2A8E5F}"/>
          </ac:picMkLst>
        </pc:picChg>
        <pc:picChg chg="mod">
          <ac:chgData name="Panzironi, Flavia" userId="2605e054-86b8-47a6-8c99-cd9580752c93" providerId="ADAL" clId="{43DD9DD4-D917-49FE-A582-B396DCDC95F8}" dt="2022-07-07T15:48:14.010" v="1103" actId="164"/>
          <ac:picMkLst>
            <pc:docMk/>
            <pc:sldMk cId="1903433681" sldId="2146847231"/>
            <ac:picMk id="233" creationId="{20C0FB6B-4B01-4DF4-9EB7-948E8BD62F8D}"/>
          </ac:picMkLst>
        </pc:picChg>
        <pc:picChg chg="mod">
          <ac:chgData name="Panzironi, Flavia" userId="2605e054-86b8-47a6-8c99-cd9580752c93" providerId="ADAL" clId="{43DD9DD4-D917-49FE-A582-B396DCDC95F8}" dt="2022-07-07T15:48:14.010" v="1103" actId="164"/>
          <ac:picMkLst>
            <pc:docMk/>
            <pc:sldMk cId="1903433681" sldId="2146847231"/>
            <ac:picMk id="234" creationId="{4157C576-5106-4760-AE0C-4207DC9768DA}"/>
          </ac:picMkLst>
        </pc:picChg>
        <pc:picChg chg="mod">
          <ac:chgData name="Panzironi, Flavia" userId="2605e054-86b8-47a6-8c99-cd9580752c93" providerId="ADAL" clId="{43DD9DD4-D917-49FE-A582-B396DCDC95F8}" dt="2022-07-07T15:48:14.010" v="1103" actId="164"/>
          <ac:picMkLst>
            <pc:docMk/>
            <pc:sldMk cId="1903433681" sldId="2146847231"/>
            <ac:picMk id="236" creationId="{55C7B2C5-7BDB-47B6-9F17-C659B2ED7738}"/>
          </ac:picMkLst>
        </pc:picChg>
        <pc:picChg chg="mod">
          <ac:chgData name="Panzironi, Flavia" userId="2605e054-86b8-47a6-8c99-cd9580752c93" providerId="ADAL" clId="{43DD9DD4-D917-49FE-A582-B396DCDC95F8}" dt="2022-07-07T15:48:14.010" v="1103" actId="164"/>
          <ac:picMkLst>
            <pc:docMk/>
            <pc:sldMk cId="1903433681" sldId="2146847231"/>
            <ac:picMk id="237" creationId="{1D8930D4-1998-4BC5-B83A-545BF5551AE2}"/>
          </ac:picMkLst>
        </pc:picChg>
        <pc:picChg chg="mod">
          <ac:chgData name="Panzironi, Flavia" userId="2605e054-86b8-47a6-8c99-cd9580752c93" providerId="ADAL" clId="{43DD9DD4-D917-49FE-A582-B396DCDC95F8}" dt="2022-07-07T15:48:14.010" v="1103" actId="164"/>
          <ac:picMkLst>
            <pc:docMk/>
            <pc:sldMk cId="1903433681" sldId="2146847231"/>
            <ac:picMk id="239" creationId="{A4D06A61-CC53-403F-8F8E-B7ADCBC520A5}"/>
          </ac:picMkLst>
        </pc:picChg>
        <pc:picChg chg="mod">
          <ac:chgData name="Panzironi, Flavia" userId="2605e054-86b8-47a6-8c99-cd9580752c93" providerId="ADAL" clId="{43DD9DD4-D917-49FE-A582-B396DCDC95F8}" dt="2022-07-07T15:48:14.010" v="1103" actId="164"/>
          <ac:picMkLst>
            <pc:docMk/>
            <pc:sldMk cId="1903433681" sldId="2146847231"/>
            <ac:picMk id="241" creationId="{FBCDCDA6-9AB6-4A9D-B2B9-7A5E29D3B943}"/>
          </ac:picMkLst>
        </pc:picChg>
        <pc:picChg chg="mod">
          <ac:chgData name="Panzironi, Flavia" userId="2605e054-86b8-47a6-8c99-cd9580752c93" providerId="ADAL" clId="{43DD9DD4-D917-49FE-A582-B396DCDC95F8}" dt="2022-07-07T15:48:14.010" v="1103" actId="164"/>
          <ac:picMkLst>
            <pc:docMk/>
            <pc:sldMk cId="1903433681" sldId="2146847231"/>
            <ac:picMk id="242" creationId="{68538276-F038-4450-BB33-3A8A95274EAD}"/>
          </ac:picMkLst>
        </pc:picChg>
        <pc:picChg chg="mod">
          <ac:chgData name="Panzironi, Flavia" userId="2605e054-86b8-47a6-8c99-cd9580752c93" providerId="ADAL" clId="{43DD9DD4-D917-49FE-A582-B396DCDC95F8}" dt="2022-07-07T15:48:14.010" v="1103" actId="164"/>
          <ac:picMkLst>
            <pc:docMk/>
            <pc:sldMk cId="1903433681" sldId="2146847231"/>
            <ac:picMk id="265" creationId="{6B119C71-5D0A-485F-8D86-221677A65BB3}"/>
          </ac:picMkLst>
        </pc:picChg>
        <pc:picChg chg="add mod">
          <ac:chgData name="Panzironi, Flavia" userId="2605e054-86b8-47a6-8c99-cd9580752c93" providerId="ADAL" clId="{43DD9DD4-D917-49FE-A582-B396DCDC95F8}" dt="2022-07-07T15:49:19.470" v="1147" actId="1076"/>
          <ac:picMkLst>
            <pc:docMk/>
            <pc:sldMk cId="1903433681" sldId="2146847231"/>
            <ac:picMk id="266" creationId="{4D7EFC6A-2AA4-4128-BADE-55A09CA88CA2}"/>
          </ac:picMkLst>
        </pc:picChg>
        <pc:picChg chg="add mod">
          <ac:chgData name="Panzironi, Flavia" userId="2605e054-86b8-47a6-8c99-cd9580752c93" providerId="ADAL" clId="{43DD9DD4-D917-49FE-A582-B396DCDC95F8}" dt="2022-07-07T15:49:19.470" v="1147" actId="1076"/>
          <ac:picMkLst>
            <pc:docMk/>
            <pc:sldMk cId="1903433681" sldId="2146847231"/>
            <ac:picMk id="267" creationId="{7B4778E1-DFAF-4572-8FE0-56A7F6ECE054}"/>
          </ac:picMkLst>
        </pc:picChg>
        <pc:picChg chg="mod">
          <ac:chgData name="Panzironi, Flavia" userId="2605e054-86b8-47a6-8c99-cd9580752c93" providerId="ADAL" clId="{43DD9DD4-D917-49FE-A582-B396DCDC95F8}" dt="2022-07-07T15:48:14.010" v="1103" actId="164"/>
          <ac:picMkLst>
            <pc:docMk/>
            <pc:sldMk cId="1903433681" sldId="2146847231"/>
            <ac:picMk id="270" creationId="{698EAFEE-EBB7-462C-8926-8AABA514817F}"/>
          </ac:picMkLst>
        </pc:picChg>
        <pc:picChg chg="mod">
          <ac:chgData name="Panzironi, Flavia" userId="2605e054-86b8-47a6-8c99-cd9580752c93" providerId="ADAL" clId="{43DD9DD4-D917-49FE-A582-B396DCDC95F8}" dt="2022-07-07T15:48:14.010" v="1103" actId="164"/>
          <ac:picMkLst>
            <pc:docMk/>
            <pc:sldMk cId="1903433681" sldId="2146847231"/>
            <ac:picMk id="271" creationId="{8184CC99-3940-4701-9BBB-E9A28116004D}"/>
          </ac:picMkLst>
        </pc:picChg>
        <pc:picChg chg="mod">
          <ac:chgData name="Panzironi, Flavia" userId="2605e054-86b8-47a6-8c99-cd9580752c93" providerId="ADAL" clId="{43DD9DD4-D917-49FE-A582-B396DCDC95F8}" dt="2022-07-07T15:48:14.010" v="1103" actId="164"/>
          <ac:picMkLst>
            <pc:docMk/>
            <pc:sldMk cId="1903433681" sldId="2146847231"/>
            <ac:picMk id="272" creationId="{CCF4DB02-2C65-45C1-AC69-A97544D10404}"/>
          </ac:picMkLst>
        </pc:picChg>
        <pc:picChg chg="mod">
          <ac:chgData name="Panzironi, Flavia" userId="2605e054-86b8-47a6-8c99-cd9580752c93" providerId="ADAL" clId="{43DD9DD4-D917-49FE-A582-B396DCDC95F8}" dt="2022-07-07T15:48:14.010" v="1103" actId="164"/>
          <ac:picMkLst>
            <pc:docMk/>
            <pc:sldMk cId="1903433681" sldId="2146847231"/>
            <ac:picMk id="273" creationId="{89CA5C25-8F36-494C-B6D2-515B3390495F}"/>
          </ac:picMkLst>
        </pc:picChg>
        <pc:picChg chg="mod">
          <ac:chgData name="Panzironi, Flavia" userId="2605e054-86b8-47a6-8c99-cd9580752c93" providerId="ADAL" clId="{43DD9DD4-D917-49FE-A582-B396DCDC95F8}" dt="2022-07-07T15:48:14.010" v="1103" actId="164"/>
          <ac:picMkLst>
            <pc:docMk/>
            <pc:sldMk cId="1903433681" sldId="2146847231"/>
            <ac:picMk id="275" creationId="{105C6CDD-AC15-4077-B874-394F099A1792}"/>
          </ac:picMkLst>
        </pc:picChg>
        <pc:picChg chg="mod">
          <ac:chgData name="Panzironi, Flavia" userId="2605e054-86b8-47a6-8c99-cd9580752c93" providerId="ADAL" clId="{43DD9DD4-D917-49FE-A582-B396DCDC95F8}" dt="2022-07-07T15:48:14.010" v="1103" actId="164"/>
          <ac:picMkLst>
            <pc:docMk/>
            <pc:sldMk cId="1903433681" sldId="2146847231"/>
            <ac:picMk id="276" creationId="{EC336A1C-E3A7-4D90-B67A-EE829412F6F7}"/>
          </ac:picMkLst>
        </pc:picChg>
        <pc:picChg chg="mod">
          <ac:chgData name="Panzironi, Flavia" userId="2605e054-86b8-47a6-8c99-cd9580752c93" providerId="ADAL" clId="{43DD9DD4-D917-49FE-A582-B396DCDC95F8}" dt="2022-07-07T15:48:14.010" v="1103" actId="164"/>
          <ac:picMkLst>
            <pc:docMk/>
            <pc:sldMk cId="1903433681" sldId="2146847231"/>
            <ac:picMk id="277" creationId="{8AA60191-B31C-4526-94EB-F3FB474C5152}"/>
          </ac:picMkLst>
        </pc:picChg>
        <pc:picChg chg="mod">
          <ac:chgData name="Panzironi, Flavia" userId="2605e054-86b8-47a6-8c99-cd9580752c93" providerId="ADAL" clId="{43DD9DD4-D917-49FE-A582-B396DCDC95F8}" dt="2022-07-07T15:48:14.010" v="1103" actId="164"/>
          <ac:picMkLst>
            <pc:docMk/>
            <pc:sldMk cId="1903433681" sldId="2146847231"/>
            <ac:picMk id="278" creationId="{4FAFF98E-22C0-4BDB-82CC-316FCBDD229F}"/>
          </ac:picMkLst>
        </pc:picChg>
        <pc:picChg chg="mod">
          <ac:chgData name="Panzironi, Flavia" userId="2605e054-86b8-47a6-8c99-cd9580752c93" providerId="ADAL" clId="{43DD9DD4-D917-49FE-A582-B396DCDC95F8}" dt="2022-07-07T15:48:14.010" v="1103" actId="164"/>
          <ac:picMkLst>
            <pc:docMk/>
            <pc:sldMk cId="1903433681" sldId="2146847231"/>
            <ac:picMk id="279" creationId="{47227030-B1B7-4ACF-A6D1-A969D4EC862A}"/>
          </ac:picMkLst>
        </pc:picChg>
        <pc:picChg chg="mod">
          <ac:chgData name="Panzironi, Flavia" userId="2605e054-86b8-47a6-8c99-cd9580752c93" providerId="ADAL" clId="{43DD9DD4-D917-49FE-A582-B396DCDC95F8}" dt="2022-07-07T15:48:14.010" v="1103" actId="164"/>
          <ac:picMkLst>
            <pc:docMk/>
            <pc:sldMk cId="1903433681" sldId="2146847231"/>
            <ac:picMk id="280" creationId="{B62F6B8A-4E9C-4D83-AA2F-4A258B2378DE}"/>
          </ac:picMkLst>
        </pc:picChg>
        <pc:picChg chg="mod">
          <ac:chgData name="Panzironi, Flavia" userId="2605e054-86b8-47a6-8c99-cd9580752c93" providerId="ADAL" clId="{43DD9DD4-D917-49FE-A582-B396DCDC95F8}" dt="2022-07-07T15:48:14.010" v="1103" actId="164"/>
          <ac:picMkLst>
            <pc:docMk/>
            <pc:sldMk cId="1903433681" sldId="2146847231"/>
            <ac:picMk id="281" creationId="{F3659BD8-92B0-4713-A1CC-4B132949545C}"/>
          </ac:picMkLst>
        </pc:picChg>
        <pc:picChg chg="mod">
          <ac:chgData name="Panzironi, Flavia" userId="2605e054-86b8-47a6-8c99-cd9580752c93" providerId="ADAL" clId="{43DD9DD4-D917-49FE-A582-B396DCDC95F8}" dt="2022-07-07T15:48:14.010" v="1103" actId="164"/>
          <ac:picMkLst>
            <pc:docMk/>
            <pc:sldMk cId="1903433681" sldId="2146847231"/>
            <ac:picMk id="282" creationId="{614B7502-0B13-49DB-8053-4D4A2FA6E786}"/>
          </ac:picMkLst>
        </pc:picChg>
        <pc:picChg chg="mod">
          <ac:chgData name="Panzironi, Flavia" userId="2605e054-86b8-47a6-8c99-cd9580752c93" providerId="ADAL" clId="{43DD9DD4-D917-49FE-A582-B396DCDC95F8}" dt="2022-07-07T15:48:14.010" v="1103" actId="164"/>
          <ac:picMkLst>
            <pc:docMk/>
            <pc:sldMk cId="1903433681" sldId="2146847231"/>
            <ac:picMk id="283" creationId="{0B5AF21E-0557-4300-86F2-AC19027AA1CF}"/>
          </ac:picMkLst>
        </pc:picChg>
        <pc:picChg chg="mod">
          <ac:chgData name="Panzironi, Flavia" userId="2605e054-86b8-47a6-8c99-cd9580752c93" providerId="ADAL" clId="{43DD9DD4-D917-49FE-A582-B396DCDC95F8}" dt="2022-07-07T15:48:14.010" v="1103" actId="164"/>
          <ac:picMkLst>
            <pc:docMk/>
            <pc:sldMk cId="1903433681" sldId="2146847231"/>
            <ac:picMk id="284" creationId="{D22DA23C-6AC8-4746-ACFF-2A4CC650329C}"/>
          </ac:picMkLst>
        </pc:picChg>
        <pc:picChg chg="mod">
          <ac:chgData name="Panzironi, Flavia" userId="2605e054-86b8-47a6-8c99-cd9580752c93" providerId="ADAL" clId="{43DD9DD4-D917-49FE-A582-B396DCDC95F8}" dt="2022-07-07T15:48:14.010" v="1103" actId="164"/>
          <ac:picMkLst>
            <pc:docMk/>
            <pc:sldMk cId="1903433681" sldId="2146847231"/>
            <ac:picMk id="285" creationId="{308E0F4B-599D-4D1F-91CD-1D96E097A3A9}"/>
          </ac:picMkLst>
        </pc:picChg>
        <pc:picChg chg="mod">
          <ac:chgData name="Panzironi, Flavia" userId="2605e054-86b8-47a6-8c99-cd9580752c93" providerId="ADAL" clId="{43DD9DD4-D917-49FE-A582-B396DCDC95F8}" dt="2022-07-07T15:48:14.010" v="1103" actId="164"/>
          <ac:picMkLst>
            <pc:docMk/>
            <pc:sldMk cId="1903433681" sldId="2146847231"/>
            <ac:picMk id="286" creationId="{4A822E18-6BB1-4992-869B-4254358D83BA}"/>
          </ac:picMkLst>
        </pc:picChg>
        <pc:picChg chg="mod">
          <ac:chgData name="Panzironi, Flavia" userId="2605e054-86b8-47a6-8c99-cd9580752c93" providerId="ADAL" clId="{43DD9DD4-D917-49FE-A582-B396DCDC95F8}" dt="2022-07-07T15:48:14.010" v="1103" actId="164"/>
          <ac:picMkLst>
            <pc:docMk/>
            <pc:sldMk cId="1903433681" sldId="2146847231"/>
            <ac:picMk id="287" creationId="{5A3AE0A0-6A7F-4DEB-BAB5-962D229D57EB}"/>
          </ac:picMkLst>
        </pc:picChg>
        <pc:picChg chg="mod">
          <ac:chgData name="Panzironi, Flavia" userId="2605e054-86b8-47a6-8c99-cd9580752c93" providerId="ADAL" clId="{43DD9DD4-D917-49FE-A582-B396DCDC95F8}" dt="2022-07-07T15:48:14.010" v="1103" actId="164"/>
          <ac:picMkLst>
            <pc:docMk/>
            <pc:sldMk cId="1903433681" sldId="2146847231"/>
            <ac:picMk id="288" creationId="{FAE3624C-1ADB-4AC9-9C18-32BF3229804F}"/>
          </ac:picMkLst>
        </pc:picChg>
        <pc:picChg chg="mod">
          <ac:chgData name="Panzironi, Flavia" userId="2605e054-86b8-47a6-8c99-cd9580752c93" providerId="ADAL" clId="{43DD9DD4-D917-49FE-A582-B396DCDC95F8}" dt="2022-07-07T15:48:14.010" v="1103" actId="164"/>
          <ac:picMkLst>
            <pc:docMk/>
            <pc:sldMk cId="1903433681" sldId="2146847231"/>
            <ac:picMk id="290" creationId="{18ADC8B6-2D2B-49D4-9DB0-650C32AF8797}"/>
          </ac:picMkLst>
        </pc:picChg>
        <pc:picChg chg="mod">
          <ac:chgData name="Panzironi, Flavia" userId="2605e054-86b8-47a6-8c99-cd9580752c93" providerId="ADAL" clId="{43DD9DD4-D917-49FE-A582-B396DCDC95F8}" dt="2022-07-07T15:48:14.010" v="1103" actId="164"/>
          <ac:picMkLst>
            <pc:docMk/>
            <pc:sldMk cId="1903433681" sldId="2146847231"/>
            <ac:picMk id="291" creationId="{3A6B9954-600A-46A6-B246-DB7168B54546}"/>
          </ac:picMkLst>
        </pc:picChg>
        <pc:picChg chg="mod">
          <ac:chgData name="Panzironi, Flavia" userId="2605e054-86b8-47a6-8c99-cd9580752c93" providerId="ADAL" clId="{43DD9DD4-D917-49FE-A582-B396DCDC95F8}" dt="2022-07-07T15:48:14.010" v="1103" actId="164"/>
          <ac:picMkLst>
            <pc:docMk/>
            <pc:sldMk cId="1903433681" sldId="2146847231"/>
            <ac:picMk id="292" creationId="{286A9F4B-6FD7-4169-AB7F-399D92BCC904}"/>
          </ac:picMkLst>
        </pc:picChg>
        <pc:picChg chg="mod">
          <ac:chgData name="Panzironi, Flavia" userId="2605e054-86b8-47a6-8c99-cd9580752c93" providerId="ADAL" clId="{43DD9DD4-D917-49FE-A582-B396DCDC95F8}" dt="2022-07-07T15:48:14.010" v="1103" actId="164"/>
          <ac:picMkLst>
            <pc:docMk/>
            <pc:sldMk cId="1903433681" sldId="2146847231"/>
            <ac:picMk id="293" creationId="{69C70653-B43C-49E3-BCDA-C762E9058DF6}"/>
          </ac:picMkLst>
        </pc:picChg>
        <pc:picChg chg="mod">
          <ac:chgData name="Panzironi, Flavia" userId="2605e054-86b8-47a6-8c99-cd9580752c93" providerId="ADAL" clId="{43DD9DD4-D917-49FE-A582-B396DCDC95F8}" dt="2022-07-07T15:48:14.010" v="1103" actId="164"/>
          <ac:picMkLst>
            <pc:docMk/>
            <pc:sldMk cId="1903433681" sldId="2146847231"/>
            <ac:picMk id="294" creationId="{E92ECA21-3BB4-4C70-B895-4F34F8A82932}"/>
          </ac:picMkLst>
        </pc:picChg>
        <pc:picChg chg="mod">
          <ac:chgData name="Panzironi, Flavia" userId="2605e054-86b8-47a6-8c99-cd9580752c93" providerId="ADAL" clId="{43DD9DD4-D917-49FE-A582-B396DCDC95F8}" dt="2022-07-07T15:48:14.010" v="1103" actId="164"/>
          <ac:picMkLst>
            <pc:docMk/>
            <pc:sldMk cId="1903433681" sldId="2146847231"/>
            <ac:picMk id="295" creationId="{61E58CB8-13D7-4EDD-AE81-10F6CD706944}"/>
          </ac:picMkLst>
        </pc:picChg>
        <pc:picChg chg="mod">
          <ac:chgData name="Panzironi, Flavia" userId="2605e054-86b8-47a6-8c99-cd9580752c93" providerId="ADAL" clId="{43DD9DD4-D917-49FE-A582-B396DCDC95F8}" dt="2022-07-07T15:48:14.010" v="1103" actId="164"/>
          <ac:picMkLst>
            <pc:docMk/>
            <pc:sldMk cId="1903433681" sldId="2146847231"/>
            <ac:picMk id="296" creationId="{39877C5D-1A24-4BCF-AD44-115097C1C1D5}"/>
          </ac:picMkLst>
        </pc:picChg>
        <pc:picChg chg="mod">
          <ac:chgData name="Panzironi, Flavia" userId="2605e054-86b8-47a6-8c99-cd9580752c93" providerId="ADAL" clId="{43DD9DD4-D917-49FE-A582-B396DCDC95F8}" dt="2022-07-07T15:48:14.010" v="1103" actId="164"/>
          <ac:picMkLst>
            <pc:docMk/>
            <pc:sldMk cId="1903433681" sldId="2146847231"/>
            <ac:picMk id="297" creationId="{80F56819-DCBD-400D-BB5E-56B200698B05}"/>
          </ac:picMkLst>
        </pc:picChg>
        <pc:picChg chg="mod">
          <ac:chgData name="Panzironi, Flavia" userId="2605e054-86b8-47a6-8c99-cd9580752c93" providerId="ADAL" clId="{43DD9DD4-D917-49FE-A582-B396DCDC95F8}" dt="2022-07-07T15:48:14.010" v="1103" actId="164"/>
          <ac:picMkLst>
            <pc:docMk/>
            <pc:sldMk cId="1903433681" sldId="2146847231"/>
            <ac:picMk id="298" creationId="{0E0440E0-6F44-4790-9AF2-83471146B290}"/>
          </ac:picMkLst>
        </pc:picChg>
        <pc:picChg chg="mod">
          <ac:chgData name="Panzironi, Flavia" userId="2605e054-86b8-47a6-8c99-cd9580752c93" providerId="ADAL" clId="{43DD9DD4-D917-49FE-A582-B396DCDC95F8}" dt="2022-07-07T15:48:14.010" v="1103" actId="164"/>
          <ac:picMkLst>
            <pc:docMk/>
            <pc:sldMk cId="1903433681" sldId="2146847231"/>
            <ac:picMk id="299" creationId="{689B5895-D222-407C-A600-8F20D45B9186}"/>
          </ac:picMkLst>
        </pc:picChg>
        <pc:picChg chg="mod">
          <ac:chgData name="Panzironi, Flavia" userId="2605e054-86b8-47a6-8c99-cd9580752c93" providerId="ADAL" clId="{43DD9DD4-D917-49FE-A582-B396DCDC95F8}" dt="2022-07-07T15:48:14.010" v="1103" actId="164"/>
          <ac:picMkLst>
            <pc:docMk/>
            <pc:sldMk cId="1903433681" sldId="2146847231"/>
            <ac:picMk id="300" creationId="{C14EC029-587B-46B0-9C68-F7C564B25795}"/>
          </ac:picMkLst>
        </pc:picChg>
        <pc:picChg chg="mod">
          <ac:chgData name="Panzironi, Flavia" userId="2605e054-86b8-47a6-8c99-cd9580752c93" providerId="ADAL" clId="{43DD9DD4-D917-49FE-A582-B396DCDC95F8}" dt="2022-07-07T15:48:14.010" v="1103" actId="164"/>
          <ac:picMkLst>
            <pc:docMk/>
            <pc:sldMk cId="1903433681" sldId="2146847231"/>
            <ac:picMk id="319" creationId="{E4C01824-E898-4B33-A5D2-623F6470B2F7}"/>
          </ac:picMkLst>
        </pc:picChg>
        <pc:picChg chg="mod">
          <ac:chgData name="Panzironi, Flavia" userId="2605e054-86b8-47a6-8c99-cd9580752c93" providerId="ADAL" clId="{43DD9DD4-D917-49FE-A582-B396DCDC95F8}" dt="2022-07-07T15:48:14.010" v="1103" actId="164"/>
          <ac:picMkLst>
            <pc:docMk/>
            <pc:sldMk cId="1903433681" sldId="2146847231"/>
            <ac:picMk id="425" creationId="{F6C135EE-2A22-23BA-3409-7C423AD89C5B}"/>
          </ac:picMkLst>
        </pc:picChg>
        <pc:cxnChg chg="mod">
          <ac:chgData name="Panzironi, Flavia" userId="2605e054-86b8-47a6-8c99-cd9580752c93" providerId="ADAL" clId="{43DD9DD4-D917-49FE-A582-B396DCDC95F8}" dt="2022-07-07T15:48:14.010" v="1103" actId="164"/>
          <ac:cxnSpMkLst>
            <pc:docMk/>
            <pc:sldMk cId="1903433681" sldId="2146847231"/>
            <ac:cxnSpMk id="99" creationId="{0BADE486-173C-46E8-AC96-20F8A1DD340B}"/>
          </ac:cxnSpMkLst>
        </pc:cxnChg>
        <pc:cxnChg chg="mod">
          <ac:chgData name="Panzironi, Flavia" userId="2605e054-86b8-47a6-8c99-cd9580752c93" providerId="ADAL" clId="{43DD9DD4-D917-49FE-A582-B396DCDC95F8}" dt="2022-07-07T15:48:14.010" v="1103" actId="164"/>
          <ac:cxnSpMkLst>
            <pc:docMk/>
            <pc:sldMk cId="1903433681" sldId="2146847231"/>
            <ac:cxnSpMk id="197" creationId="{BB6349D6-643C-4D25-BD1E-DB18668A594E}"/>
          </ac:cxnSpMkLst>
        </pc:cxnChg>
        <pc:cxnChg chg="mod">
          <ac:chgData name="Panzironi, Flavia" userId="2605e054-86b8-47a6-8c99-cd9580752c93" providerId="ADAL" clId="{43DD9DD4-D917-49FE-A582-B396DCDC95F8}" dt="2022-07-07T15:48:14.010" v="1103" actId="164"/>
          <ac:cxnSpMkLst>
            <pc:docMk/>
            <pc:sldMk cId="1903433681" sldId="2146847231"/>
            <ac:cxnSpMk id="199" creationId="{D3176463-C942-4CBA-8551-BCF3BDAFA36A}"/>
          </ac:cxnSpMkLst>
        </pc:cxnChg>
        <pc:cxnChg chg="mod">
          <ac:chgData name="Panzironi, Flavia" userId="2605e054-86b8-47a6-8c99-cd9580752c93" providerId="ADAL" clId="{43DD9DD4-D917-49FE-A582-B396DCDC95F8}" dt="2022-07-07T15:48:14.010" v="1103" actId="164"/>
          <ac:cxnSpMkLst>
            <pc:docMk/>
            <pc:sldMk cId="1903433681" sldId="2146847231"/>
            <ac:cxnSpMk id="220" creationId="{AB5C0159-A574-443E-92C0-8508D4576F07}"/>
          </ac:cxnSpMkLst>
        </pc:cxnChg>
        <pc:cxnChg chg="mod">
          <ac:chgData name="Panzironi, Flavia" userId="2605e054-86b8-47a6-8c99-cd9580752c93" providerId="ADAL" clId="{43DD9DD4-D917-49FE-A582-B396DCDC95F8}" dt="2022-07-07T15:48:14.010" v="1103" actId="164"/>
          <ac:cxnSpMkLst>
            <pc:docMk/>
            <pc:sldMk cId="1903433681" sldId="2146847231"/>
            <ac:cxnSpMk id="229" creationId="{4BACF266-D125-47FF-9BEB-4ED8D948E1FE}"/>
          </ac:cxnSpMkLst>
        </pc:cxnChg>
        <pc:cxnChg chg="mod">
          <ac:chgData name="Panzironi, Flavia" userId="2605e054-86b8-47a6-8c99-cd9580752c93" providerId="ADAL" clId="{43DD9DD4-D917-49FE-A582-B396DCDC95F8}" dt="2022-07-07T15:48:14.010" v="1103" actId="164"/>
          <ac:cxnSpMkLst>
            <pc:docMk/>
            <pc:sldMk cId="1903433681" sldId="2146847231"/>
            <ac:cxnSpMk id="424" creationId="{F734A22B-DACE-3D87-0E4A-B2353B00FACB}"/>
          </ac:cxnSpMkLst>
        </pc:cxnChg>
      </pc:sldChg>
      <pc:sldChg chg="del">
        <pc:chgData name="Panzironi, Flavia" userId="2605e054-86b8-47a6-8c99-cd9580752c93" providerId="ADAL" clId="{43DD9DD4-D917-49FE-A582-B396DCDC95F8}" dt="2022-06-22T16:13:35.107" v="32" actId="2696"/>
        <pc:sldMkLst>
          <pc:docMk/>
          <pc:sldMk cId="3294778355" sldId="2146847232"/>
        </pc:sldMkLst>
      </pc:sldChg>
      <pc:sldChg chg="del">
        <pc:chgData name="Panzironi, Flavia" userId="2605e054-86b8-47a6-8c99-cd9580752c93" providerId="ADAL" clId="{43DD9DD4-D917-49FE-A582-B396DCDC95F8}" dt="2022-06-22T16:13:35.107" v="32" actId="2696"/>
        <pc:sldMkLst>
          <pc:docMk/>
          <pc:sldMk cId="2025716795" sldId="2146847233"/>
        </pc:sldMkLst>
      </pc:sldChg>
      <pc:sldChg chg="modSp mod">
        <pc:chgData name="Panzironi, Flavia" userId="2605e054-86b8-47a6-8c99-cd9580752c93" providerId="ADAL" clId="{43DD9DD4-D917-49FE-A582-B396DCDC95F8}" dt="2022-07-08T13:25:37.175" v="1422" actId="1076"/>
        <pc:sldMkLst>
          <pc:docMk/>
          <pc:sldMk cId="2819354443" sldId="2146847234"/>
        </pc:sldMkLst>
        <pc:grpChg chg="mod">
          <ac:chgData name="Panzironi, Flavia" userId="2605e054-86b8-47a6-8c99-cd9580752c93" providerId="ADAL" clId="{43DD9DD4-D917-49FE-A582-B396DCDC95F8}" dt="2022-07-08T13:25:37.175" v="1422" actId="1076"/>
          <ac:grpSpMkLst>
            <pc:docMk/>
            <pc:sldMk cId="2819354443" sldId="2146847234"/>
            <ac:grpSpMk id="3" creationId="{E466C184-8E2F-8BB8-28DC-36164B4C9597}"/>
          </ac:grpSpMkLst>
        </pc:grpChg>
      </pc:sldChg>
      <pc:sldChg chg="addSp delSp modSp mod">
        <pc:chgData name="Panzironi, Flavia" userId="2605e054-86b8-47a6-8c99-cd9580752c93" providerId="ADAL" clId="{43DD9DD4-D917-49FE-A582-B396DCDC95F8}" dt="2022-07-07T16:21:25.490" v="1223" actId="22"/>
        <pc:sldMkLst>
          <pc:docMk/>
          <pc:sldMk cId="174144288" sldId="2146847236"/>
        </pc:sldMkLst>
        <pc:spChg chg="add mod">
          <ac:chgData name="Panzironi, Flavia" userId="2605e054-86b8-47a6-8c99-cd9580752c93" providerId="ADAL" clId="{43DD9DD4-D917-49FE-A582-B396DCDC95F8}" dt="2022-06-30T09:33:54.362" v="714"/>
          <ac:spMkLst>
            <pc:docMk/>
            <pc:sldMk cId="174144288" sldId="2146847236"/>
            <ac:spMk id="53" creationId="{24A816C3-0622-4D1C-9B4B-B4577951CAFA}"/>
          </ac:spMkLst>
        </pc:spChg>
        <pc:spChg chg="add mod">
          <ac:chgData name="Panzironi, Flavia" userId="2605e054-86b8-47a6-8c99-cd9580752c93" providerId="ADAL" clId="{43DD9DD4-D917-49FE-A582-B396DCDC95F8}" dt="2022-06-30T09:33:54.362" v="714"/>
          <ac:spMkLst>
            <pc:docMk/>
            <pc:sldMk cId="174144288" sldId="2146847236"/>
            <ac:spMk id="71" creationId="{83111A3D-992F-4A12-8D07-76EC8CACAF48}"/>
          </ac:spMkLst>
        </pc:spChg>
        <pc:spChg chg="add mod">
          <ac:chgData name="Panzironi, Flavia" userId="2605e054-86b8-47a6-8c99-cd9580752c93" providerId="ADAL" clId="{43DD9DD4-D917-49FE-A582-B396DCDC95F8}" dt="2022-06-30T09:33:54.362" v="714"/>
          <ac:spMkLst>
            <pc:docMk/>
            <pc:sldMk cId="174144288" sldId="2146847236"/>
            <ac:spMk id="78" creationId="{9D3A36DE-3484-4BBC-896B-0C489B454864}"/>
          </ac:spMkLst>
        </pc:spChg>
        <pc:spChg chg="del">
          <ac:chgData name="Panzironi, Flavia" userId="2605e054-86b8-47a6-8c99-cd9580752c93" providerId="ADAL" clId="{43DD9DD4-D917-49FE-A582-B396DCDC95F8}" dt="2022-06-30T09:33:53.519" v="713" actId="478"/>
          <ac:spMkLst>
            <pc:docMk/>
            <pc:sldMk cId="174144288" sldId="2146847236"/>
            <ac:spMk id="92" creationId="{AD1FD5A4-313B-4BC1-BC67-62706811454E}"/>
          </ac:spMkLst>
        </pc:spChg>
        <pc:spChg chg="add del">
          <ac:chgData name="Panzironi, Flavia" userId="2605e054-86b8-47a6-8c99-cd9580752c93" providerId="ADAL" clId="{43DD9DD4-D917-49FE-A582-B396DCDC95F8}" dt="2022-07-07T16:21:25.490" v="1223" actId="22"/>
          <ac:spMkLst>
            <pc:docMk/>
            <pc:sldMk cId="174144288" sldId="2146847236"/>
            <ac:spMk id="92" creationId="{D9752B96-AB41-491D-971D-DBFEF9F05AEF}"/>
          </ac:spMkLst>
        </pc:spChg>
        <pc:spChg chg="del">
          <ac:chgData name="Panzironi, Flavia" userId="2605e054-86b8-47a6-8c99-cd9580752c93" providerId="ADAL" clId="{43DD9DD4-D917-49FE-A582-B396DCDC95F8}" dt="2022-06-30T09:33:53.519" v="713" actId="478"/>
          <ac:spMkLst>
            <pc:docMk/>
            <pc:sldMk cId="174144288" sldId="2146847236"/>
            <ac:spMk id="98" creationId="{381DD63F-2B07-442C-AA62-DD5757B39032}"/>
          </ac:spMkLst>
        </pc:spChg>
        <pc:spChg chg="del">
          <ac:chgData name="Panzironi, Flavia" userId="2605e054-86b8-47a6-8c99-cd9580752c93" providerId="ADAL" clId="{43DD9DD4-D917-49FE-A582-B396DCDC95F8}" dt="2022-06-30T09:33:53.519" v="713" actId="478"/>
          <ac:spMkLst>
            <pc:docMk/>
            <pc:sldMk cId="174144288" sldId="2146847236"/>
            <ac:spMk id="104" creationId="{D0DF22AC-CF98-43D9-9EFF-F3FEBF606EC8}"/>
          </ac:spMkLst>
        </pc:spChg>
        <pc:spChg chg="add del mod">
          <ac:chgData name="Panzironi, Flavia" userId="2605e054-86b8-47a6-8c99-cd9580752c93" providerId="ADAL" clId="{43DD9DD4-D917-49FE-A582-B396DCDC95F8}" dt="2022-06-30T09:34:00.463" v="715" actId="478"/>
          <ac:spMkLst>
            <pc:docMk/>
            <pc:sldMk cId="174144288" sldId="2146847236"/>
            <ac:spMk id="110" creationId="{4406E554-17C7-406E-97D3-A325FE4626CD}"/>
          </ac:spMkLst>
        </pc:spChg>
        <pc:spChg chg="add del mod">
          <ac:chgData name="Panzironi, Flavia" userId="2605e054-86b8-47a6-8c99-cd9580752c93" providerId="ADAL" clId="{43DD9DD4-D917-49FE-A582-B396DCDC95F8}" dt="2022-06-30T09:34:05.712" v="717" actId="478"/>
          <ac:spMkLst>
            <pc:docMk/>
            <pc:sldMk cId="174144288" sldId="2146847236"/>
            <ac:spMk id="111" creationId="{6AC5979C-6853-49F5-AEC4-FD0EEAB81DBC}"/>
          </ac:spMkLst>
        </pc:spChg>
        <pc:spChg chg="add mod">
          <ac:chgData name="Panzironi, Flavia" userId="2605e054-86b8-47a6-8c99-cd9580752c93" providerId="ADAL" clId="{43DD9DD4-D917-49FE-A582-B396DCDC95F8}" dt="2022-06-30T09:33:54.362" v="714"/>
          <ac:spMkLst>
            <pc:docMk/>
            <pc:sldMk cId="174144288" sldId="2146847236"/>
            <ac:spMk id="112" creationId="{B0402555-1F24-4110-B9C7-836703569357}"/>
          </ac:spMkLst>
        </pc:spChg>
        <pc:spChg chg="add mod">
          <ac:chgData name="Panzironi, Flavia" userId="2605e054-86b8-47a6-8c99-cd9580752c93" providerId="ADAL" clId="{43DD9DD4-D917-49FE-A582-B396DCDC95F8}" dt="2022-06-30T09:33:54.362" v="714"/>
          <ac:spMkLst>
            <pc:docMk/>
            <pc:sldMk cId="174144288" sldId="2146847236"/>
            <ac:spMk id="118" creationId="{6C09F1A1-88B7-41A4-A5F4-58CF2D6911F1}"/>
          </ac:spMkLst>
        </pc:spChg>
        <pc:spChg chg="add del mod">
          <ac:chgData name="Panzironi, Flavia" userId="2605e054-86b8-47a6-8c99-cd9580752c93" providerId="ADAL" clId="{43DD9DD4-D917-49FE-A582-B396DCDC95F8}" dt="2022-06-30T09:34:08.089" v="718" actId="478"/>
          <ac:spMkLst>
            <pc:docMk/>
            <pc:sldMk cId="174144288" sldId="2146847236"/>
            <ac:spMk id="124" creationId="{A0808211-AE3E-400B-B758-38BDD74F38AD}"/>
          </ac:spMkLst>
        </pc:spChg>
        <pc:spChg chg="add del mod">
          <ac:chgData name="Panzironi, Flavia" userId="2605e054-86b8-47a6-8c99-cd9580752c93" providerId="ADAL" clId="{43DD9DD4-D917-49FE-A582-B396DCDC95F8}" dt="2022-06-30T09:34:03.105" v="716" actId="478"/>
          <ac:spMkLst>
            <pc:docMk/>
            <pc:sldMk cId="174144288" sldId="2146847236"/>
            <ac:spMk id="125" creationId="{5151AAB9-8E47-4DDF-BB44-7A81E407FC88}"/>
          </ac:spMkLst>
        </pc:spChg>
        <pc:grpChg chg="add mod">
          <ac:chgData name="Panzironi, Flavia" userId="2605e054-86b8-47a6-8c99-cd9580752c93" providerId="ADAL" clId="{43DD9DD4-D917-49FE-A582-B396DCDC95F8}" dt="2022-06-30T09:33:54.362" v="714"/>
          <ac:grpSpMkLst>
            <pc:docMk/>
            <pc:sldMk cId="174144288" sldId="2146847236"/>
            <ac:grpSpMk id="63" creationId="{A5255805-32E5-4CE4-9048-86E19F9004FA}"/>
          </ac:grpSpMkLst>
        </pc:grpChg>
        <pc:grpChg chg="mod">
          <ac:chgData name="Panzironi, Flavia" userId="2605e054-86b8-47a6-8c99-cd9580752c93" providerId="ADAL" clId="{43DD9DD4-D917-49FE-A582-B396DCDC95F8}" dt="2022-06-30T09:33:54.362" v="714"/>
          <ac:grpSpMkLst>
            <pc:docMk/>
            <pc:sldMk cId="174144288" sldId="2146847236"/>
            <ac:grpSpMk id="65" creationId="{BCFA1D02-B8FC-49D0-B341-54E9165F48BD}"/>
          </ac:grpSpMkLst>
        </pc:grpChg>
        <pc:grpChg chg="add mod">
          <ac:chgData name="Panzironi, Flavia" userId="2605e054-86b8-47a6-8c99-cd9580752c93" providerId="ADAL" clId="{43DD9DD4-D917-49FE-A582-B396DCDC95F8}" dt="2022-06-30T09:33:54.362" v="714"/>
          <ac:grpSpMkLst>
            <pc:docMk/>
            <pc:sldMk cId="174144288" sldId="2146847236"/>
            <ac:grpSpMk id="72" creationId="{3FA1F7F5-76CB-463F-9997-B3DA3F440343}"/>
          </ac:grpSpMkLst>
        </pc:grpChg>
        <pc:grpChg chg="mod">
          <ac:chgData name="Panzironi, Flavia" userId="2605e054-86b8-47a6-8c99-cd9580752c93" providerId="ADAL" clId="{43DD9DD4-D917-49FE-A582-B396DCDC95F8}" dt="2022-06-30T09:33:54.362" v="714"/>
          <ac:grpSpMkLst>
            <pc:docMk/>
            <pc:sldMk cId="174144288" sldId="2146847236"/>
            <ac:grpSpMk id="73" creationId="{494CDA60-2496-498B-AC6E-ACBA79DCC324}"/>
          </ac:grpSpMkLst>
        </pc:grpChg>
        <pc:grpChg chg="add mod">
          <ac:chgData name="Panzironi, Flavia" userId="2605e054-86b8-47a6-8c99-cd9580752c93" providerId="ADAL" clId="{43DD9DD4-D917-49FE-A582-B396DCDC95F8}" dt="2022-06-30T09:33:54.362" v="714"/>
          <ac:grpSpMkLst>
            <pc:docMk/>
            <pc:sldMk cId="174144288" sldId="2146847236"/>
            <ac:grpSpMk id="84" creationId="{514EF060-7AD8-438A-A55A-FE8D884969A6}"/>
          </ac:grpSpMkLst>
        </pc:grpChg>
        <pc:grpChg chg="mod">
          <ac:chgData name="Panzironi, Flavia" userId="2605e054-86b8-47a6-8c99-cd9580752c93" providerId="ADAL" clId="{43DD9DD4-D917-49FE-A582-B396DCDC95F8}" dt="2022-06-30T09:33:54.362" v="714"/>
          <ac:grpSpMkLst>
            <pc:docMk/>
            <pc:sldMk cId="174144288" sldId="2146847236"/>
            <ac:grpSpMk id="85" creationId="{7EE9C7E7-5AFD-40C8-9A8E-DEB26EA03FCE}"/>
          </ac:grpSpMkLst>
        </pc:grpChg>
        <pc:grpChg chg="del">
          <ac:chgData name="Panzironi, Flavia" userId="2605e054-86b8-47a6-8c99-cd9580752c93" providerId="ADAL" clId="{43DD9DD4-D917-49FE-A582-B396DCDC95F8}" dt="2022-06-30T09:33:53.519" v="713" actId="478"/>
          <ac:grpSpMkLst>
            <pc:docMk/>
            <pc:sldMk cId="174144288" sldId="2146847236"/>
            <ac:grpSpMk id="93" creationId="{4B6D4A31-AC2B-4C18-A8A8-8A7071D0316B}"/>
          </ac:grpSpMkLst>
        </pc:grpChg>
        <pc:grpChg chg="del">
          <ac:chgData name="Panzironi, Flavia" userId="2605e054-86b8-47a6-8c99-cd9580752c93" providerId="ADAL" clId="{43DD9DD4-D917-49FE-A582-B396DCDC95F8}" dt="2022-06-30T09:33:53.519" v="713" actId="478"/>
          <ac:grpSpMkLst>
            <pc:docMk/>
            <pc:sldMk cId="174144288" sldId="2146847236"/>
            <ac:grpSpMk id="99" creationId="{58E9F589-3B26-4529-8783-E7F078103D15}"/>
          </ac:grpSpMkLst>
        </pc:grpChg>
        <pc:grpChg chg="del">
          <ac:chgData name="Panzironi, Flavia" userId="2605e054-86b8-47a6-8c99-cd9580752c93" providerId="ADAL" clId="{43DD9DD4-D917-49FE-A582-B396DCDC95F8}" dt="2022-06-30T09:33:53.519" v="713" actId="478"/>
          <ac:grpSpMkLst>
            <pc:docMk/>
            <pc:sldMk cId="174144288" sldId="2146847236"/>
            <ac:grpSpMk id="105" creationId="{2B4F98DE-AF53-4F37-A80E-9781D8AFDB72}"/>
          </ac:grpSpMkLst>
        </pc:grpChg>
        <pc:grpChg chg="add mod">
          <ac:chgData name="Panzironi, Flavia" userId="2605e054-86b8-47a6-8c99-cd9580752c93" providerId="ADAL" clId="{43DD9DD4-D917-49FE-A582-B396DCDC95F8}" dt="2022-06-30T09:33:54.362" v="714"/>
          <ac:grpSpMkLst>
            <pc:docMk/>
            <pc:sldMk cId="174144288" sldId="2146847236"/>
            <ac:grpSpMk id="113" creationId="{3A7A15D3-4374-4F4F-B297-4106A48DE3B4}"/>
          </ac:grpSpMkLst>
        </pc:grpChg>
        <pc:grpChg chg="mod">
          <ac:chgData name="Panzironi, Flavia" userId="2605e054-86b8-47a6-8c99-cd9580752c93" providerId="ADAL" clId="{43DD9DD4-D917-49FE-A582-B396DCDC95F8}" dt="2022-06-30T09:33:54.362" v="714"/>
          <ac:grpSpMkLst>
            <pc:docMk/>
            <pc:sldMk cId="174144288" sldId="2146847236"/>
            <ac:grpSpMk id="114" creationId="{914A3D68-2244-4A34-B490-8C7A4D62FF4B}"/>
          </ac:grpSpMkLst>
        </pc:grpChg>
        <pc:grpChg chg="add mod">
          <ac:chgData name="Panzironi, Flavia" userId="2605e054-86b8-47a6-8c99-cd9580752c93" providerId="ADAL" clId="{43DD9DD4-D917-49FE-A582-B396DCDC95F8}" dt="2022-06-30T09:33:54.362" v="714"/>
          <ac:grpSpMkLst>
            <pc:docMk/>
            <pc:sldMk cId="174144288" sldId="2146847236"/>
            <ac:grpSpMk id="119" creationId="{CFE9C566-182E-4311-888E-9535F60AF45D}"/>
          </ac:grpSpMkLst>
        </pc:grpChg>
        <pc:grpChg chg="mod">
          <ac:chgData name="Panzironi, Flavia" userId="2605e054-86b8-47a6-8c99-cd9580752c93" providerId="ADAL" clId="{43DD9DD4-D917-49FE-A582-B396DCDC95F8}" dt="2022-06-30T09:33:54.362" v="714"/>
          <ac:grpSpMkLst>
            <pc:docMk/>
            <pc:sldMk cId="174144288" sldId="2146847236"/>
            <ac:grpSpMk id="120" creationId="{CA9AAEE7-3BEA-4B0D-B4CC-8229D86E9970}"/>
          </ac:grpSpMkLst>
        </pc:grpChg>
        <pc:picChg chg="mod">
          <ac:chgData name="Panzironi, Flavia" userId="2605e054-86b8-47a6-8c99-cd9580752c93" providerId="ADAL" clId="{43DD9DD4-D917-49FE-A582-B396DCDC95F8}" dt="2022-06-30T09:33:19.002" v="712" actId="1076"/>
          <ac:picMkLst>
            <pc:docMk/>
            <pc:sldMk cId="174144288" sldId="2146847236"/>
            <ac:picMk id="61" creationId="{7260D680-6D30-4A2C-AB09-0E4A7FBBE58F}"/>
          </ac:picMkLst>
        </pc:picChg>
        <pc:picChg chg="mod">
          <ac:chgData name="Panzironi, Flavia" userId="2605e054-86b8-47a6-8c99-cd9580752c93" providerId="ADAL" clId="{43DD9DD4-D917-49FE-A582-B396DCDC95F8}" dt="2022-06-30T09:33:54.362" v="714"/>
          <ac:picMkLst>
            <pc:docMk/>
            <pc:sldMk cId="174144288" sldId="2146847236"/>
            <ac:picMk id="66" creationId="{C04B3A64-EAAB-4367-A06D-6D8DD67C6683}"/>
          </ac:picMkLst>
        </pc:picChg>
        <pc:picChg chg="mod">
          <ac:chgData name="Panzironi, Flavia" userId="2605e054-86b8-47a6-8c99-cd9580752c93" providerId="ADAL" clId="{43DD9DD4-D917-49FE-A582-B396DCDC95F8}" dt="2022-06-30T09:33:54.362" v="714"/>
          <ac:picMkLst>
            <pc:docMk/>
            <pc:sldMk cId="174144288" sldId="2146847236"/>
            <ac:picMk id="67" creationId="{75435F12-5852-43A9-9F11-8EECBF487545}"/>
          </ac:picMkLst>
        </pc:picChg>
        <pc:picChg chg="mod">
          <ac:chgData name="Panzironi, Flavia" userId="2605e054-86b8-47a6-8c99-cd9580752c93" providerId="ADAL" clId="{43DD9DD4-D917-49FE-A582-B396DCDC95F8}" dt="2022-06-30T09:33:54.362" v="714"/>
          <ac:picMkLst>
            <pc:docMk/>
            <pc:sldMk cId="174144288" sldId="2146847236"/>
            <ac:picMk id="70" creationId="{6D32CCAB-EA58-4F1A-8D18-E0AE8EE9A61F}"/>
          </ac:picMkLst>
        </pc:picChg>
        <pc:picChg chg="mod">
          <ac:chgData name="Panzironi, Flavia" userId="2605e054-86b8-47a6-8c99-cd9580752c93" providerId="ADAL" clId="{43DD9DD4-D917-49FE-A582-B396DCDC95F8}" dt="2022-06-30T09:33:54.362" v="714"/>
          <ac:picMkLst>
            <pc:docMk/>
            <pc:sldMk cId="174144288" sldId="2146847236"/>
            <ac:picMk id="74" creationId="{FB269460-E17C-4BC4-A6E5-DE8E24C992A6}"/>
          </ac:picMkLst>
        </pc:picChg>
        <pc:picChg chg="mod">
          <ac:chgData name="Panzironi, Flavia" userId="2605e054-86b8-47a6-8c99-cd9580752c93" providerId="ADAL" clId="{43DD9DD4-D917-49FE-A582-B396DCDC95F8}" dt="2022-06-30T09:33:54.362" v="714"/>
          <ac:picMkLst>
            <pc:docMk/>
            <pc:sldMk cId="174144288" sldId="2146847236"/>
            <ac:picMk id="75" creationId="{0158E764-203F-4141-ACF5-4F4DB339F9A5}"/>
          </ac:picMkLst>
        </pc:picChg>
        <pc:picChg chg="mod">
          <ac:chgData name="Panzironi, Flavia" userId="2605e054-86b8-47a6-8c99-cd9580752c93" providerId="ADAL" clId="{43DD9DD4-D917-49FE-A582-B396DCDC95F8}" dt="2022-06-30T09:33:54.362" v="714"/>
          <ac:picMkLst>
            <pc:docMk/>
            <pc:sldMk cId="174144288" sldId="2146847236"/>
            <ac:picMk id="76" creationId="{29534EC7-1735-42A3-BAFE-13932DB03C91}"/>
          </ac:picMkLst>
        </pc:picChg>
        <pc:picChg chg="mod">
          <ac:chgData name="Panzironi, Flavia" userId="2605e054-86b8-47a6-8c99-cd9580752c93" providerId="ADAL" clId="{43DD9DD4-D917-49FE-A582-B396DCDC95F8}" dt="2022-06-30T09:33:54.362" v="714"/>
          <ac:picMkLst>
            <pc:docMk/>
            <pc:sldMk cId="174144288" sldId="2146847236"/>
            <ac:picMk id="86" creationId="{59B26943-CFB6-4FAF-A583-5C72D3AEB214}"/>
          </ac:picMkLst>
        </pc:picChg>
        <pc:picChg chg="mod">
          <ac:chgData name="Panzironi, Flavia" userId="2605e054-86b8-47a6-8c99-cd9580752c93" providerId="ADAL" clId="{43DD9DD4-D917-49FE-A582-B396DCDC95F8}" dt="2022-06-30T09:33:54.362" v="714"/>
          <ac:picMkLst>
            <pc:docMk/>
            <pc:sldMk cId="174144288" sldId="2146847236"/>
            <ac:picMk id="87" creationId="{18417DEA-3761-4A9A-BCDD-74125D062B36}"/>
          </ac:picMkLst>
        </pc:picChg>
        <pc:picChg chg="mod">
          <ac:chgData name="Panzironi, Flavia" userId="2605e054-86b8-47a6-8c99-cd9580752c93" providerId="ADAL" clId="{43DD9DD4-D917-49FE-A582-B396DCDC95F8}" dt="2022-06-30T09:33:54.362" v="714"/>
          <ac:picMkLst>
            <pc:docMk/>
            <pc:sldMk cId="174144288" sldId="2146847236"/>
            <ac:picMk id="88" creationId="{4E53F787-1FC3-4923-87EC-19275E21309C}"/>
          </ac:picMkLst>
        </pc:picChg>
        <pc:picChg chg="mod">
          <ac:chgData name="Panzironi, Flavia" userId="2605e054-86b8-47a6-8c99-cd9580752c93" providerId="ADAL" clId="{43DD9DD4-D917-49FE-A582-B396DCDC95F8}" dt="2022-06-30T09:33:54.362" v="714"/>
          <ac:picMkLst>
            <pc:docMk/>
            <pc:sldMk cId="174144288" sldId="2146847236"/>
            <ac:picMk id="115" creationId="{161BE06A-F68B-42C0-B810-7DBBA7242B78}"/>
          </ac:picMkLst>
        </pc:picChg>
        <pc:picChg chg="mod">
          <ac:chgData name="Panzironi, Flavia" userId="2605e054-86b8-47a6-8c99-cd9580752c93" providerId="ADAL" clId="{43DD9DD4-D917-49FE-A582-B396DCDC95F8}" dt="2022-06-30T09:33:54.362" v="714"/>
          <ac:picMkLst>
            <pc:docMk/>
            <pc:sldMk cId="174144288" sldId="2146847236"/>
            <ac:picMk id="116" creationId="{EA74653B-7A2A-4EB3-9247-FBCBDC6B9B67}"/>
          </ac:picMkLst>
        </pc:picChg>
        <pc:picChg chg="mod">
          <ac:chgData name="Panzironi, Flavia" userId="2605e054-86b8-47a6-8c99-cd9580752c93" providerId="ADAL" clId="{43DD9DD4-D917-49FE-A582-B396DCDC95F8}" dt="2022-06-30T09:33:54.362" v="714"/>
          <ac:picMkLst>
            <pc:docMk/>
            <pc:sldMk cId="174144288" sldId="2146847236"/>
            <ac:picMk id="117" creationId="{9A64A16C-F9C5-433F-AD76-4A6A998DF1D4}"/>
          </ac:picMkLst>
        </pc:picChg>
        <pc:picChg chg="mod">
          <ac:chgData name="Panzironi, Flavia" userId="2605e054-86b8-47a6-8c99-cd9580752c93" providerId="ADAL" clId="{43DD9DD4-D917-49FE-A582-B396DCDC95F8}" dt="2022-06-30T09:33:54.362" v="714"/>
          <ac:picMkLst>
            <pc:docMk/>
            <pc:sldMk cId="174144288" sldId="2146847236"/>
            <ac:picMk id="121" creationId="{2461746E-3AB5-4F8E-AED8-99341770844E}"/>
          </ac:picMkLst>
        </pc:picChg>
        <pc:picChg chg="mod">
          <ac:chgData name="Panzironi, Flavia" userId="2605e054-86b8-47a6-8c99-cd9580752c93" providerId="ADAL" clId="{43DD9DD4-D917-49FE-A582-B396DCDC95F8}" dt="2022-06-30T09:33:54.362" v="714"/>
          <ac:picMkLst>
            <pc:docMk/>
            <pc:sldMk cId="174144288" sldId="2146847236"/>
            <ac:picMk id="122" creationId="{4366A18D-AD3D-4276-B542-2CD091A01CA3}"/>
          </ac:picMkLst>
        </pc:picChg>
        <pc:picChg chg="mod">
          <ac:chgData name="Panzironi, Flavia" userId="2605e054-86b8-47a6-8c99-cd9580752c93" providerId="ADAL" clId="{43DD9DD4-D917-49FE-A582-B396DCDC95F8}" dt="2022-06-30T09:33:54.362" v="714"/>
          <ac:picMkLst>
            <pc:docMk/>
            <pc:sldMk cId="174144288" sldId="2146847236"/>
            <ac:picMk id="123" creationId="{03F93F08-8E31-4E7F-9A42-7FF7E8FDBEA5}"/>
          </ac:picMkLst>
        </pc:picChg>
      </pc:sldChg>
      <pc:sldChg chg="addSp delSp modSp mod">
        <pc:chgData name="Panzironi, Flavia" userId="2605e054-86b8-47a6-8c99-cd9580752c93" providerId="ADAL" clId="{43DD9DD4-D917-49FE-A582-B396DCDC95F8}" dt="2022-07-07T16:20:33.981" v="1219" actId="164"/>
        <pc:sldMkLst>
          <pc:docMk/>
          <pc:sldMk cId="3046202542" sldId="2146847239"/>
        </pc:sldMkLst>
        <pc:grpChg chg="add mod">
          <ac:chgData name="Panzironi, Flavia" userId="2605e054-86b8-47a6-8c99-cd9580752c93" providerId="ADAL" clId="{43DD9DD4-D917-49FE-A582-B396DCDC95F8}" dt="2022-07-07T16:20:33.981" v="1219" actId="164"/>
          <ac:grpSpMkLst>
            <pc:docMk/>
            <pc:sldMk cId="3046202542" sldId="2146847239"/>
            <ac:grpSpMk id="2" creationId="{EBF1888F-90EC-4614-B3E4-3E665A8088D6}"/>
          </ac:grpSpMkLst>
        </pc:grpChg>
        <pc:grpChg chg="del">
          <ac:chgData name="Panzironi, Flavia" userId="2605e054-86b8-47a6-8c99-cd9580752c93" providerId="ADAL" clId="{43DD9DD4-D917-49FE-A582-B396DCDC95F8}" dt="2022-06-23T13:27:03.265" v="312" actId="478"/>
          <ac:grpSpMkLst>
            <pc:docMk/>
            <pc:sldMk cId="3046202542" sldId="2146847239"/>
            <ac:grpSpMk id="122" creationId="{11E844FC-F9B0-4AB6-B14A-E0C33FF387C7}"/>
          </ac:grpSpMkLst>
        </pc:grpChg>
        <pc:grpChg chg="mod">
          <ac:chgData name="Panzironi, Flavia" userId="2605e054-86b8-47a6-8c99-cd9580752c93" providerId="ADAL" clId="{43DD9DD4-D917-49FE-A582-B396DCDC95F8}" dt="2022-07-07T16:20:33.981" v="1219" actId="164"/>
          <ac:grpSpMkLst>
            <pc:docMk/>
            <pc:sldMk cId="3046202542" sldId="2146847239"/>
            <ac:grpSpMk id="203" creationId="{5C940CB8-C847-8D54-D930-46BFFE938EAB}"/>
          </ac:grpSpMkLst>
        </pc:grpChg>
        <pc:picChg chg="mod">
          <ac:chgData name="Panzironi, Flavia" userId="2605e054-86b8-47a6-8c99-cd9580752c93" providerId="ADAL" clId="{43DD9DD4-D917-49FE-A582-B396DCDC95F8}" dt="2022-07-07T16:20:33.981" v="1219" actId="164"/>
          <ac:picMkLst>
            <pc:docMk/>
            <pc:sldMk cId="3046202542" sldId="2146847239"/>
            <ac:picMk id="4" creationId="{7ED42787-5149-DA64-AE01-F90FF7B7E7C6}"/>
          </ac:picMkLst>
        </pc:picChg>
        <pc:picChg chg="del">
          <ac:chgData name="Panzironi, Flavia" userId="2605e054-86b8-47a6-8c99-cd9580752c93" providerId="ADAL" clId="{43DD9DD4-D917-49FE-A582-B396DCDC95F8}" dt="2022-06-23T13:27:03.265" v="312" actId="478"/>
          <ac:picMkLst>
            <pc:docMk/>
            <pc:sldMk cId="3046202542" sldId="2146847239"/>
            <ac:picMk id="7" creationId="{76DDB23B-EDF6-4E22-A4C1-E0E8B60F2AE4}"/>
          </ac:picMkLst>
        </pc:picChg>
        <pc:picChg chg="mod">
          <ac:chgData name="Panzironi, Flavia" userId="2605e054-86b8-47a6-8c99-cd9580752c93" providerId="ADAL" clId="{43DD9DD4-D917-49FE-A582-B396DCDC95F8}" dt="2022-07-07T16:20:33.981" v="1219" actId="164"/>
          <ac:picMkLst>
            <pc:docMk/>
            <pc:sldMk cId="3046202542" sldId="2146847239"/>
            <ac:picMk id="73" creationId="{659CF515-5C51-834A-B6F1-F5AF07DC3DCB}"/>
          </ac:picMkLst>
        </pc:picChg>
        <pc:picChg chg="mod">
          <ac:chgData name="Panzironi, Flavia" userId="2605e054-86b8-47a6-8c99-cd9580752c93" providerId="ADAL" clId="{43DD9DD4-D917-49FE-A582-B396DCDC95F8}" dt="2022-07-07T16:20:33.981" v="1219" actId="164"/>
          <ac:picMkLst>
            <pc:docMk/>
            <pc:sldMk cId="3046202542" sldId="2146847239"/>
            <ac:picMk id="74" creationId="{7C75FDCC-E3B2-0AB3-1E49-237A6236EEE6}"/>
          </ac:picMkLst>
        </pc:picChg>
        <pc:picChg chg="del mod">
          <ac:chgData name="Panzironi, Flavia" userId="2605e054-86b8-47a6-8c99-cd9580752c93" providerId="ADAL" clId="{43DD9DD4-D917-49FE-A582-B396DCDC95F8}" dt="2022-06-23T16:09:17.142" v="626" actId="478"/>
          <ac:picMkLst>
            <pc:docMk/>
            <pc:sldMk cId="3046202542" sldId="2146847239"/>
            <ac:picMk id="77" creationId="{9A976092-A853-427A-8654-8C46788A4F4A}"/>
          </ac:picMkLst>
        </pc:picChg>
        <pc:picChg chg="del mod">
          <ac:chgData name="Panzironi, Flavia" userId="2605e054-86b8-47a6-8c99-cd9580752c93" providerId="ADAL" clId="{43DD9DD4-D917-49FE-A582-B396DCDC95F8}" dt="2022-06-23T16:09:17.142" v="626" actId="478"/>
          <ac:picMkLst>
            <pc:docMk/>
            <pc:sldMk cId="3046202542" sldId="2146847239"/>
            <ac:picMk id="79" creationId="{E5CF098B-1D1D-4B01-8169-7539FB87B33F}"/>
          </ac:picMkLst>
        </pc:picChg>
        <pc:picChg chg="del mod">
          <ac:chgData name="Panzironi, Flavia" userId="2605e054-86b8-47a6-8c99-cd9580752c93" providerId="ADAL" clId="{43DD9DD4-D917-49FE-A582-B396DCDC95F8}" dt="2022-06-23T16:09:19.805" v="627" actId="478"/>
          <ac:picMkLst>
            <pc:docMk/>
            <pc:sldMk cId="3046202542" sldId="2146847239"/>
            <ac:picMk id="112" creationId="{A1A34198-0066-40B9-BFC3-075C5749A58F}"/>
          </ac:picMkLst>
        </pc:picChg>
        <pc:picChg chg="del">
          <ac:chgData name="Panzironi, Flavia" userId="2605e054-86b8-47a6-8c99-cd9580752c93" providerId="ADAL" clId="{43DD9DD4-D917-49FE-A582-B396DCDC95F8}" dt="2022-06-23T13:27:07.544" v="313" actId="478"/>
          <ac:picMkLst>
            <pc:docMk/>
            <pc:sldMk cId="3046202542" sldId="2146847239"/>
            <ac:picMk id="138" creationId="{C733D5B4-1439-4168-B407-DA43AB4F0942}"/>
          </ac:picMkLst>
        </pc:picChg>
        <pc:picChg chg="mod">
          <ac:chgData name="Panzironi, Flavia" userId="2605e054-86b8-47a6-8c99-cd9580752c93" providerId="ADAL" clId="{43DD9DD4-D917-49FE-A582-B396DCDC95F8}" dt="2022-07-07T16:20:33.981" v="1219" actId="164"/>
          <ac:picMkLst>
            <pc:docMk/>
            <pc:sldMk cId="3046202542" sldId="2146847239"/>
            <ac:picMk id="147" creationId="{C6675343-C6C3-60F4-A9E5-75A9ECB4CD58}"/>
          </ac:picMkLst>
        </pc:picChg>
        <pc:picChg chg="del">
          <ac:chgData name="Panzironi, Flavia" userId="2605e054-86b8-47a6-8c99-cd9580752c93" providerId="ADAL" clId="{43DD9DD4-D917-49FE-A582-B396DCDC95F8}" dt="2022-06-23T13:27:03.265" v="312" actId="478"/>
          <ac:picMkLst>
            <pc:docMk/>
            <pc:sldMk cId="3046202542" sldId="2146847239"/>
            <ac:picMk id="151" creationId="{EA94085F-7740-C9F8-E765-AA92ED316DDA}"/>
          </ac:picMkLst>
        </pc:picChg>
        <pc:picChg chg="del mod">
          <ac:chgData name="Panzironi, Flavia" userId="2605e054-86b8-47a6-8c99-cd9580752c93" providerId="ADAL" clId="{43DD9DD4-D917-49FE-A582-B396DCDC95F8}" dt="2022-06-23T16:09:19.805" v="627" actId="478"/>
          <ac:picMkLst>
            <pc:docMk/>
            <pc:sldMk cId="3046202542" sldId="2146847239"/>
            <ac:picMk id="159" creationId="{CB76A495-0013-4F39-8461-BA9FBAB41735}"/>
          </ac:picMkLst>
        </pc:picChg>
        <pc:picChg chg="del">
          <ac:chgData name="Panzironi, Flavia" userId="2605e054-86b8-47a6-8c99-cd9580752c93" providerId="ADAL" clId="{43DD9DD4-D917-49FE-A582-B396DCDC95F8}" dt="2022-06-23T13:27:25.602" v="314" actId="478"/>
          <ac:picMkLst>
            <pc:docMk/>
            <pc:sldMk cId="3046202542" sldId="2146847239"/>
            <ac:picMk id="160" creationId="{34673F7A-E251-45E0-8EFD-C0D59590C56B}"/>
          </ac:picMkLst>
        </pc:picChg>
        <pc:picChg chg="del mod">
          <ac:chgData name="Panzironi, Flavia" userId="2605e054-86b8-47a6-8c99-cd9580752c93" providerId="ADAL" clId="{43DD9DD4-D917-49FE-A582-B396DCDC95F8}" dt="2022-06-23T16:09:19.805" v="627" actId="478"/>
          <ac:picMkLst>
            <pc:docMk/>
            <pc:sldMk cId="3046202542" sldId="2146847239"/>
            <ac:picMk id="161" creationId="{25802F1E-94F6-4028-BADF-B2DB01C7A580}"/>
          </ac:picMkLst>
        </pc:picChg>
        <pc:picChg chg="mod">
          <ac:chgData name="Panzironi, Flavia" userId="2605e054-86b8-47a6-8c99-cd9580752c93" providerId="ADAL" clId="{43DD9DD4-D917-49FE-A582-B396DCDC95F8}" dt="2022-07-07T16:20:33.981" v="1219" actId="164"/>
          <ac:picMkLst>
            <pc:docMk/>
            <pc:sldMk cId="3046202542" sldId="2146847239"/>
            <ac:picMk id="162" creationId="{633108E7-FBF2-7291-1EF2-0ED07E5F058D}"/>
          </ac:picMkLst>
        </pc:picChg>
        <pc:picChg chg="del">
          <ac:chgData name="Panzironi, Flavia" userId="2605e054-86b8-47a6-8c99-cd9580752c93" providerId="ADAL" clId="{43DD9DD4-D917-49FE-A582-B396DCDC95F8}" dt="2022-06-23T13:27:28.177" v="317" actId="478"/>
          <ac:picMkLst>
            <pc:docMk/>
            <pc:sldMk cId="3046202542" sldId="2146847239"/>
            <ac:picMk id="163" creationId="{B4F99808-B6E9-3BE0-B785-570B782821E5}"/>
          </ac:picMkLst>
        </pc:picChg>
        <pc:picChg chg="del mod">
          <ac:chgData name="Panzironi, Flavia" userId="2605e054-86b8-47a6-8c99-cd9580752c93" providerId="ADAL" clId="{43DD9DD4-D917-49FE-A582-B396DCDC95F8}" dt="2022-06-23T16:09:17.142" v="626" actId="478"/>
          <ac:picMkLst>
            <pc:docMk/>
            <pc:sldMk cId="3046202542" sldId="2146847239"/>
            <ac:picMk id="164" creationId="{30C2B9B4-6A91-14EC-5D3A-4FA8B1F8FD64}"/>
          </ac:picMkLst>
        </pc:picChg>
        <pc:picChg chg="del mod">
          <ac:chgData name="Panzironi, Flavia" userId="2605e054-86b8-47a6-8c99-cd9580752c93" providerId="ADAL" clId="{43DD9DD4-D917-49FE-A582-B396DCDC95F8}" dt="2022-06-23T16:09:17.142" v="626" actId="478"/>
          <ac:picMkLst>
            <pc:docMk/>
            <pc:sldMk cId="3046202542" sldId="2146847239"/>
            <ac:picMk id="165" creationId="{C589D078-7262-D73C-BFFB-7BDA2333EC30}"/>
          </ac:picMkLst>
        </pc:picChg>
        <pc:picChg chg="del">
          <ac:chgData name="Panzironi, Flavia" userId="2605e054-86b8-47a6-8c99-cd9580752c93" providerId="ADAL" clId="{43DD9DD4-D917-49FE-A582-B396DCDC95F8}" dt="2022-06-23T13:27:27.508" v="316" actId="478"/>
          <ac:picMkLst>
            <pc:docMk/>
            <pc:sldMk cId="3046202542" sldId="2146847239"/>
            <ac:picMk id="166" creationId="{03D9A21C-185D-83CC-4AC5-08EB5C79B247}"/>
          </ac:picMkLst>
        </pc:picChg>
        <pc:picChg chg="del">
          <ac:chgData name="Panzironi, Flavia" userId="2605e054-86b8-47a6-8c99-cd9580752c93" providerId="ADAL" clId="{43DD9DD4-D917-49FE-A582-B396DCDC95F8}" dt="2022-06-23T13:27:26.785" v="315" actId="478"/>
          <ac:picMkLst>
            <pc:docMk/>
            <pc:sldMk cId="3046202542" sldId="2146847239"/>
            <ac:picMk id="172" creationId="{70EC81E5-CAE3-46A7-B772-B65BE198D3D8}"/>
          </ac:picMkLst>
        </pc:picChg>
        <pc:picChg chg="del mod">
          <ac:chgData name="Panzironi, Flavia" userId="2605e054-86b8-47a6-8c99-cd9580752c93" providerId="ADAL" clId="{43DD9DD4-D917-49FE-A582-B396DCDC95F8}" dt="2022-06-23T16:09:19.805" v="627" actId="478"/>
          <ac:picMkLst>
            <pc:docMk/>
            <pc:sldMk cId="3046202542" sldId="2146847239"/>
            <ac:picMk id="173" creationId="{755759E0-4663-4C1D-85F6-FA009CCB57E3}"/>
          </ac:picMkLst>
        </pc:picChg>
        <pc:picChg chg="del mod">
          <ac:chgData name="Panzironi, Flavia" userId="2605e054-86b8-47a6-8c99-cd9580752c93" providerId="ADAL" clId="{43DD9DD4-D917-49FE-A582-B396DCDC95F8}" dt="2022-06-23T16:09:17.142" v="626" actId="478"/>
          <ac:picMkLst>
            <pc:docMk/>
            <pc:sldMk cId="3046202542" sldId="2146847239"/>
            <ac:picMk id="202" creationId="{4E3A3688-BAD4-8443-2104-F983F1085412}"/>
          </ac:picMkLst>
        </pc:picChg>
        <pc:picChg chg="mod">
          <ac:chgData name="Panzironi, Flavia" userId="2605e054-86b8-47a6-8c99-cd9580752c93" providerId="ADAL" clId="{43DD9DD4-D917-49FE-A582-B396DCDC95F8}" dt="2022-07-07T16:20:33.981" v="1219" actId="164"/>
          <ac:picMkLst>
            <pc:docMk/>
            <pc:sldMk cId="3046202542" sldId="2146847239"/>
            <ac:picMk id="206" creationId="{E563BFC3-77BC-1274-605E-8FBFBC61CCE2}"/>
          </ac:picMkLst>
        </pc:picChg>
        <pc:picChg chg="mod">
          <ac:chgData name="Panzironi, Flavia" userId="2605e054-86b8-47a6-8c99-cd9580752c93" providerId="ADAL" clId="{43DD9DD4-D917-49FE-A582-B396DCDC95F8}" dt="2022-07-07T16:20:33.981" v="1219" actId="164"/>
          <ac:picMkLst>
            <pc:docMk/>
            <pc:sldMk cId="3046202542" sldId="2146847239"/>
            <ac:picMk id="208" creationId="{65CF332F-CBD6-2875-8E2A-4DEBF824CD32}"/>
          </ac:picMkLst>
        </pc:picChg>
        <pc:picChg chg="mod">
          <ac:chgData name="Panzironi, Flavia" userId="2605e054-86b8-47a6-8c99-cd9580752c93" providerId="ADAL" clId="{43DD9DD4-D917-49FE-A582-B396DCDC95F8}" dt="2022-07-07T16:20:33.981" v="1219" actId="164"/>
          <ac:picMkLst>
            <pc:docMk/>
            <pc:sldMk cId="3046202542" sldId="2146847239"/>
            <ac:picMk id="209" creationId="{72F89546-33AF-7F6C-1E53-E52B3606D720}"/>
          </ac:picMkLst>
        </pc:picChg>
        <pc:picChg chg="mod">
          <ac:chgData name="Panzironi, Flavia" userId="2605e054-86b8-47a6-8c99-cd9580752c93" providerId="ADAL" clId="{43DD9DD4-D917-49FE-A582-B396DCDC95F8}" dt="2022-07-07T16:20:33.981" v="1219" actId="164"/>
          <ac:picMkLst>
            <pc:docMk/>
            <pc:sldMk cId="3046202542" sldId="2146847239"/>
            <ac:picMk id="210" creationId="{049D1FFC-1DB4-80C5-46D8-90E20F6E3270}"/>
          </ac:picMkLst>
        </pc:picChg>
        <pc:picChg chg="mod">
          <ac:chgData name="Panzironi, Flavia" userId="2605e054-86b8-47a6-8c99-cd9580752c93" providerId="ADAL" clId="{43DD9DD4-D917-49FE-A582-B396DCDC95F8}" dt="2022-07-07T16:20:33.981" v="1219" actId="164"/>
          <ac:picMkLst>
            <pc:docMk/>
            <pc:sldMk cId="3046202542" sldId="2146847239"/>
            <ac:picMk id="211" creationId="{561E4642-48BA-FFC2-B37B-CF4803ECCE14}"/>
          </ac:picMkLst>
        </pc:picChg>
        <pc:picChg chg="mod">
          <ac:chgData name="Panzironi, Flavia" userId="2605e054-86b8-47a6-8c99-cd9580752c93" providerId="ADAL" clId="{43DD9DD4-D917-49FE-A582-B396DCDC95F8}" dt="2022-07-07T16:20:33.981" v="1219" actId="164"/>
          <ac:picMkLst>
            <pc:docMk/>
            <pc:sldMk cId="3046202542" sldId="2146847239"/>
            <ac:picMk id="212" creationId="{BAA33A20-0CE7-754E-7EA8-A6797B9BE9DC}"/>
          </ac:picMkLst>
        </pc:picChg>
        <pc:picChg chg="mod">
          <ac:chgData name="Panzironi, Flavia" userId="2605e054-86b8-47a6-8c99-cd9580752c93" providerId="ADAL" clId="{43DD9DD4-D917-49FE-A582-B396DCDC95F8}" dt="2022-07-07T16:20:33.981" v="1219" actId="164"/>
          <ac:picMkLst>
            <pc:docMk/>
            <pc:sldMk cId="3046202542" sldId="2146847239"/>
            <ac:picMk id="213" creationId="{90D05274-BFA2-B473-D8E5-AC5580ED6E59}"/>
          </ac:picMkLst>
        </pc:picChg>
        <pc:picChg chg="mod">
          <ac:chgData name="Panzironi, Flavia" userId="2605e054-86b8-47a6-8c99-cd9580752c93" providerId="ADAL" clId="{43DD9DD4-D917-49FE-A582-B396DCDC95F8}" dt="2022-07-07T16:20:33.981" v="1219" actId="164"/>
          <ac:picMkLst>
            <pc:docMk/>
            <pc:sldMk cId="3046202542" sldId="2146847239"/>
            <ac:picMk id="214" creationId="{900F24E0-5870-712C-DD02-F2FEFFEBF016}"/>
          </ac:picMkLst>
        </pc:picChg>
        <pc:picChg chg="mod">
          <ac:chgData name="Panzironi, Flavia" userId="2605e054-86b8-47a6-8c99-cd9580752c93" providerId="ADAL" clId="{43DD9DD4-D917-49FE-A582-B396DCDC95F8}" dt="2022-07-07T16:20:33.981" v="1219" actId="164"/>
          <ac:picMkLst>
            <pc:docMk/>
            <pc:sldMk cId="3046202542" sldId="2146847239"/>
            <ac:picMk id="215" creationId="{DA10856E-0501-FC5E-AE4E-E72182BED909}"/>
          </ac:picMkLst>
        </pc:picChg>
        <pc:picChg chg="mod">
          <ac:chgData name="Panzironi, Flavia" userId="2605e054-86b8-47a6-8c99-cd9580752c93" providerId="ADAL" clId="{43DD9DD4-D917-49FE-A582-B396DCDC95F8}" dt="2022-07-07T16:20:33.981" v="1219" actId="164"/>
          <ac:picMkLst>
            <pc:docMk/>
            <pc:sldMk cId="3046202542" sldId="2146847239"/>
            <ac:picMk id="216" creationId="{6F63ADCB-0DDA-5B71-E6F2-0171294DD80C}"/>
          </ac:picMkLst>
        </pc:picChg>
        <pc:picChg chg="mod">
          <ac:chgData name="Panzironi, Flavia" userId="2605e054-86b8-47a6-8c99-cd9580752c93" providerId="ADAL" clId="{43DD9DD4-D917-49FE-A582-B396DCDC95F8}" dt="2022-07-07T16:20:33.981" v="1219" actId="164"/>
          <ac:picMkLst>
            <pc:docMk/>
            <pc:sldMk cId="3046202542" sldId="2146847239"/>
            <ac:picMk id="218" creationId="{9B2A3816-D284-3F78-3BAD-7C624EDCC34C}"/>
          </ac:picMkLst>
        </pc:picChg>
        <pc:picChg chg="mod">
          <ac:chgData name="Panzironi, Flavia" userId="2605e054-86b8-47a6-8c99-cd9580752c93" providerId="ADAL" clId="{43DD9DD4-D917-49FE-A582-B396DCDC95F8}" dt="2022-07-07T16:20:33.981" v="1219" actId="164"/>
          <ac:picMkLst>
            <pc:docMk/>
            <pc:sldMk cId="3046202542" sldId="2146847239"/>
            <ac:picMk id="219" creationId="{CC270455-7E73-D37A-DDD5-0EF46E276E5E}"/>
          </ac:picMkLst>
        </pc:picChg>
        <pc:picChg chg="mod">
          <ac:chgData name="Panzironi, Flavia" userId="2605e054-86b8-47a6-8c99-cd9580752c93" providerId="ADAL" clId="{43DD9DD4-D917-49FE-A582-B396DCDC95F8}" dt="2022-07-07T16:20:33.981" v="1219" actId="164"/>
          <ac:picMkLst>
            <pc:docMk/>
            <pc:sldMk cId="3046202542" sldId="2146847239"/>
            <ac:picMk id="220" creationId="{01785871-C618-6249-E304-915CE77B388D}"/>
          </ac:picMkLst>
        </pc:picChg>
        <pc:picChg chg="mod">
          <ac:chgData name="Panzironi, Flavia" userId="2605e054-86b8-47a6-8c99-cd9580752c93" providerId="ADAL" clId="{43DD9DD4-D917-49FE-A582-B396DCDC95F8}" dt="2022-07-07T16:20:33.981" v="1219" actId="164"/>
          <ac:picMkLst>
            <pc:docMk/>
            <pc:sldMk cId="3046202542" sldId="2146847239"/>
            <ac:picMk id="221" creationId="{7D27E79D-2F1F-1679-80E1-01E69E1CCBCD}"/>
          </ac:picMkLst>
        </pc:picChg>
        <pc:picChg chg="mod">
          <ac:chgData name="Panzironi, Flavia" userId="2605e054-86b8-47a6-8c99-cd9580752c93" providerId="ADAL" clId="{43DD9DD4-D917-49FE-A582-B396DCDC95F8}" dt="2022-07-07T16:20:33.981" v="1219" actId="164"/>
          <ac:picMkLst>
            <pc:docMk/>
            <pc:sldMk cId="3046202542" sldId="2146847239"/>
            <ac:picMk id="222" creationId="{8129FEA5-E949-5390-B8AF-031517BF38D0}"/>
          </ac:picMkLst>
        </pc:picChg>
        <pc:picChg chg="mod">
          <ac:chgData name="Panzironi, Flavia" userId="2605e054-86b8-47a6-8c99-cd9580752c93" providerId="ADAL" clId="{43DD9DD4-D917-49FE-A582-B396DCDC95F8}" dt="2022-07-07T16:20:33.981" v="1219" actId="164"/>
          <ac:picMkLst>
            <pc:docMk/>
            <pc:sldMk cId="3046202542" sldId="2146847239"/>
            <ac:picMk id="223" creationId="{C5036027-ACDB-7A2B-A00B-A64E79C5AAB9}"/>
          </ac:picMkLst>
        </pc:picChg>
        <pc:picChg chg="mod">
          <ac:chgData name="Panzironi, Flavia" userId="2605e054-86b8-47a6-8c99-cd9580752c93" providerId="ADAL" clId="{43DD9DD4-D917-49FE-A582-B396DCDC95F8}" dt="2022-07-07T16:20:33.981" v="1219" actId="164"/>
          <ac:picMkLst>
            <pc:docMk/>
            <pc:sldMk cId="3046202542" sldId="2146847239"/>
            <ac:picMk id="224" creationId="{4ED277B4-1EF4-59F7-E0AB-48412CA01A5B}"/>
          </ac:picMkLst>
        </pc:picChg>
        <pc:picChg chg="mod">
          <ac:chgData name="Panzironi, Flavia" userId="2605e054-86b8-47a6-8c99-cd9580752c93" providerId="ADAL" clId="{43DD9DD4-D917-49FE-A582-B396DCDC95F8}" dt="2022-07-07T16:20:33.981" v="1219" actId="164"/>
          <ac:picMkLst>
            <pc:docMk/>
            <pc:sldMk cId="3046202542" sldId="2146847239"/>
            <ac:picMk id="225" creationId="{8069B5B9-C728-FD0C-78FF-9E372FB9ECA0}"/>
          </ac:picMkLst>
        </pc:picChg>
        <pc:picChg chg="mod">
          <ac:chgData name="Panzironi, Flavia" userId="2605e054-86b8-47a6-8c99-cd9580752c93" providerId="ADAL" clId="{43DD9DD4-D917-49FE-A582-B396DCDC95F8}" dt="2022-07-07T16:20:33.981" v="1219" actId="164"/>
          <ac:picMkLst>
            <pc:docMk/>
            <pc:sldMk cId="3046202542" sldId="2146847239"/>
            <ac:picMk id="226" creationId="{177AB8CF-B70C-D153-8CB6-799B65A34CA5}"/>
          </ac:picMkLst>
        </pc:picChg>
        <pc:picChg chg="mod">
          <ac:chgData name="Panzironi, Flavia" userId="2605e054-86b8-47a6-8c99-cd9580752c93" providerId="ADAL" clId="{43DD9DD4-D917-49FE-A582-B396DCDC95F8}" dt="2022-07-07T16:20:33.981" v="1219" actId="164"/>
          <ac:picMkLst>
            <pc:docMk/>
            <pc:sldMk cId="3046202542" sldId="2146847239"/>
            <ac:picMk id="232" creationId="{1AF0F158-E1ED-753C-1A6B-12CC3E1ADEA7}"/>
          </ac:picMkLst>
        </pc:picChg>
        <pc:picChg chg="mod">
          <ac:chgData name="Panzironi, Flavia" userId="2605e054-86b8-47a6-8c99-cd9580752c93" providerId="ADAL" clId="{43DD9DD4-D917-49FE-A582-B396DCDC95F8}" dt="2022-07-07T16:20:33.981" v="1219" actId="164"/>
          <ac:picMkLst>
            <pc:docMk/>
            <pc:sldMk cId="3046202542" sldId="2146847239"/>
            <ac:picMk id="233" creationId="{6E31B769-3DCD-1DFB-1ABC-86CC1D6DB205}"/>
          </ac:picMkLst>
        </pc:picChg>
        <pc:picChg chg="mod">
          <ac:chgData name="Panzironi, Flavia" userId="2605e054-86b8-47a6-8c99-cd9580752c93" providerId="ADAL" clId="{43DD9DD4-D917-49FE-A582-B396DCDC95F8}" dt="2022-07-07T16:20:33.981" v="1219" actId="164"/>
          <ac:picMkLst>
            <pc:docMk/>
            <pc:sldMk cId="3046202542" sldId="2146847239"/>
            <ac:picMk id="234" creationId="{FF2AA018-2A42-C596-9B31-CC11476529D2}"/>
          </ac:picMkLst>
        </pc:picChg>
        <pc:picChg chg="mod">
          <ac:chgData name="Panzironi, Flavia" userId="2605e054-86b8-47a6-8c99-cd9580752c93" providerId="ADAL" clId="{43DD9DD4-D917-49FE-A582-B396DCDC95F8}" dt="2022-07-07T16:20:33.981" v="1219" actId="164"/>
          <ac:picMkLst>
            <pc:docMk/>
            <pc:sldMk cId="3046202542" sldId="2146847239"/>
            <ac:picMk id="235" creationId="{136C5A84-CBFD-7FA4-FD9B-3697E35776D3}"/>
          </ac:picMkLst>
        </pc:picChg>
        <pc:picChg chg="del">
          <ac:chgData name="Panzironi, Flavia" userId="2605e054-86b8-47a6-8c99-cd9580752c93" providerId="ADAL" clId="{43DD9DD4-D917-49FE-A582-B396DCDC95F8}" dt="2022-06-23T13:27:03.265" v="312" actId="478"/>
          <ac:picMkLst>
            <pc:docMk/>
            <pc:sldMk cId="3046202542" sldId="2146847239"/>
            <ac:picMk id="308" creationId="{E8A04957-C1C7-4712-B845-F02BBB4BAB4B}"/>
          </ac:picMkLst>
        </pc:picChg>
        <pc:picChg chg="del">
          <ac:chgData name="Panzironi, Flavia" userId="2605e054-86b8-47a6-8c99-cd9580752c93" providerId="ADAL" clId="{43DD9DD4-D917-49FE-A582-B396DCDC95F8}" dt="2022-06-23T13:27:03.265" v="312" actId="478"/>
          <ac:picMkLst>
            <pc:docMk/>
            <pc:sldMk cId="3046202542" sldId="2146847239"/>
            <ac:picMk id="309" creationId="{C3E801F1-41F4-4D5E-8B44-138460D7B471}"/>
          </ac:picMkLst>
        </pc:picChg>
        <pc:picChg chg="del">
          <ac:chgData name="Panzironi, Flavia" userId="2605e054-86b8-47a6-8c99-cd9580752c93" providerId="ADAL" clId="{43DD9DD4-D917-49FE-A582-B396DCDC95F8}" dt="2022-06-23T13:27:03.265" v="312" actId="478"/>
          <ac:picMkLst>
            <pc:docMk/>
            <pc:sldMk cId="3046202542" sldId="2146847239"/>
            <ac:picMk id="310" creationId="{E909EE27-47FD-4179-8426-70F87709FCD8}"/>
          </ac:picMkLst>
        </pc:picChg>
        <pc:picChg chg="del">
          <ac:chgData name="Panzironi, Flavia" userId="2605e054-86b8-47a6-8c99-cd9580752c93" providerId="ADAL" clId="{43DD9DD4-D917-49FE-A582-B396DCDC95F8}" dt="2022-06-23T13:27:03.265" v="312" actId="478"/>
          <ac:picMkLst>
            <pc:docMk/>
            <pc:sldMk cId="3046202542" sldId="2146847239"/>
            <ac:picMk id="311" creationId="{43CBA939-A4B7-41B2-82E9-C8DC7F187764}"/>
          </ac:picMkLst>
        </pc:picChg>
        <pc:picChg chg="del">
          <ac:chgData name="Panzironi, Flavia" userId="2605e054-86b8-47a6-8c99-cd9580752c93" providerId="ADAL" clId="{43DD9DD4-D917-49FE-A582-B396DCDC95F8}" dt="2022-06-23T13:27:03.265" v="312" actId="478"/>
          <ac:picMkLst>
            <pc:docMk/>
            <pc:sldMk cId="3046202542" sldId="2146847239"/>
            <ac:picMk id="312" creationId="{AD0245F1-1635-4D4D-9CCA-FE913DEA5BBA}"/>
          </ac:picMkLst>
        </pc:picChg>
        <pc:picChg chg="del">
          <ac:chgData name="Panzironi, Flavia" userId="2605e054-86b8-47a6-8c99-cd9580752c93" providerId="ADAL" clId="{43DD9DD4-D917-49FE-A582-B396DCDC95F8}" dt="2022-06-23T13:27:03.265" v="312" actId="478"/>
          <ac:picMkLst>
            <pc:docMk/>
            <pc:sldMk cId="3046202542" sldId="2146847239"/>
            <ac:picMk id="313" creationId="{339B2F83-8206-4FAB-B3D0-B256982638E1}"/>
          </ac:picMkLst>
        </pc:picChg>
        <pc:cxnChg chg="mod">
          <ac:chgData name="Panzironi, Flavia" userId="2605e054-86b8-47a6-8c99-cd9580752c93" providerId="ADAL" clId="{43DD9DD4-D917-49FE-A582-B396DCDC95F8}" dt="2022-07-07T16:20:33.981" v="1219" actId="164"/>
          <ac:cxnSpMkLst>
            <pc:docMk/>
            <pc:sldMk cId="3046202542" sldId="2146847239"/>
            <ac:cxnSpMk id="127" creationId="{B3F6D22B-50EC-69F7-67EC-AD66FA1E9AE3}"/>
          </ac:cxnSpMkLst>
        </pc:cxnChg>
        <pc:cxnChg chg="mod">
          <ac:chgData name="Panzironi, Flavia" userId="2605e054-86b8-47a6-8c99-cd9580752c93" providerId="ADAL" clId="{43DD9DD4-D917-49FE-A582-B396DCDC95F8}" dt="2022-07-07T16:20:33.981" v="1219" actId="164"/>
          <ac:cxnSpMkLst>
            <pc:docMk/>
            <pc:sldMk cId="3046202542" sldId="2146847239"/>
            <ac:cxnSpMk id="207" creationId="{84773DA4-E7C7-D2A8-875F-4CF91E66CD16}"/>
          </ac:cxnSpMkLst>
        </pc:cxnChg>
        <pc:cxnChg chg="mod">
          <ac:chgData name="Panzironi, Flavia" userId="2605e054-86b8-47a6-8c99-cd9580752c93" providerId="ADAL" clId="{43DD9DD4-D917-49FE-A582-B396DCDC95F8}" dt="2022-07-07T16:20:33.981" v="1219" actId="164"/>
          <ac:cxnSpMkLst>
            <pc:docMk/>
            <pc:sldMk cId="3046202542" sldId="2146847239"/>
            <ac:cxnSpMk id="217" creationId="{3A8A1A4F-8FE3-CEB0-C95E-FEE2F7158A13}"/>
          </ac:cxnSpMkLst>
        </pc:cxnChg>
      </pc:sldChg>
      <pc:sldChg chg="del">
        <pc:chgData name="Panzironi, Flavia" userId="2605e054-86b8-47a6-8c99-cd9580752c93" providerId="ADAL" clId="{43DD9DD4-D917-49FE-A582-B396DCDC95F8}" dt="2022-06-22T16:13:35.107" v="32" actId="2696"/>
        <pc:sldMkLst>
          <pc:docMk/>
          <pc:sldMk cId="3306277342" sldId="2146847240"/>
        </pc:sldMkLst>
      </pc:sldChg>
      <pc:sldChg chg="del">
        <pc:chgData name="Panzironi, Flavia" userId="2605e054-86b8-47a6-8c99-cd9580752c93" providerId="ADAL" clId="{43DD9DD4-D917-49FE-A582-B396DCDC95F8}" dt="2022-06-22T16:13:35.107" v="32" actId="2696"/>
        <pc:sldMkLst>
          <pc:docMk/>
          <pc:sldMk cId="2390366347" sldId="2146847242"/>
        </pc:sldMkLst>
      </pc:sldChg>
      <pc:sldChg chg="del">
        <pc:chgData name="Panzironi, Flavia" userId="2605e054-86b8-47a6-8c99-cd9580752c93" providerId="ADAL" clId="{43DD9DD4-D917-49FE-A582-B396DCDC95F8}" dt="2022-06-22T16:13:35.107" v="32" actId="2696"/>
        <pc:sldMkLst>
          <pc:docMk/>
          <pc:sldMk cId="854912104" sldId="2146847535"/>
        </pc:sldMkLst>
      </pc:sldChg>
      <pc:sldChg chg="del">
        <pc:chgData name="Panzironi, Flavia" userId="2605e054-86b8-47a6-8c99-cd9580752c93" providerId="ADAL" clId="{43DD9DD4-D917-49FE-A582-B396DCDC95F8}" dt="2022-06-22T16:13:35.107" v="32" actId="2696"/>
        <pc:sldMkLst>
          <pc:docMk/>
          <pc:sldMk cId="1199801910" sldId="2146847536"/>
        </pc:sldMkLst>
      </pc:sldChg>
      <pc:sldChg chg="modSp mod">
        <pc:chgData name="Panzironi, Flavia" userId="2605e054-86b8-47a6-8c99-cd9580752c93" providerId="ADAL" clId="{43DD9DD4-D917-49FE-A582-B396DCDC95F8}" dt="2022-06-23T05:23:03.231" v="44" actId="1076"/>
        <pc:sldMkLst>
          <pc:docMk/>
          <pc:sldMk cId="110859694" sldId="2146847537"/>
        </pc:sldMkLst>
        <pc:picChg chg="mod">
          <ac:chgData name="Panzironi, Flavia" userId="2605e054-86b8-47a6-8c99-cd9580752c93" providerId="ADAL" clId="{43DD9DD4-D917-49FE-A582-B396DCDC95F8}" dt="2022-06-23T05:23:03.231" v="44" actId="1076"/>
          <ac:picMkLst>
            <pc:docMk/>
            <pc:sldMk cId="110859694" sldId="2146847537"/>
            <ac:picMk id="83" creationId="{1B1560DD-F51A-4856-823D-11AA651227DF}"/>
          </ac:picMkLst>
        </pc:picChg>
      </pc:sldChg>
      <pc:sldChg chg="add del">
        <pc:chgData name="Panzironi, Flavia" userId="2605e054-86b8-47a6-8c99-cd9580752c93" providerId="ADAL" clId="{43DD9DD4-D917-49FE-A582-B396DCDC95F8}" dt="2022-07-08T08:20:41.395" v="1416" actId="2696"/>
        <pc:sldMkLst>
          <pc:docMk/>
          <pc:sldMk cId="2689878030" sldId="2146847539"/>
        </pc:sldMkLst>
      </pc:sldChg>
      <pc:sldChg chg="addSp modSp del mod">
        <pc:chgData name="Panzironi, Flavia" userId="2605e054-86b8-47a6-8c99-cd9580752c93" providerId="ADAL" clId="{43DD9DD4-D917-49FE-A582-B396DCDC95F8}" dt="2022-06-23T16:08:19.974" v="621" actId="2696"/>
        <pc:sldMkLst>
          <pc:docMk/>
          <pc:sldMk cId="2889711949" sldId="2146847539"/>
        </pc:sldMkLst>
        <pc:picChg chg="add mod">
          <ac:chgData name="Panzironi, Flavia" userId="2605e054-86b8-47a6-8c99-cd9580752c93" providerId="ADAL" clId="{43DD9DD4-D917-49FE-A582-B396DCDC95F8}" dt="2022-06-23T15:38:37.545" v="376"/>
          <ac:picMkLst>
            <pc:docMk/>
            <pc:sldMk cId="2889711949" sldId="2146847539"/>
            <ac:picMk id="64" creationId="{45B16613-5EB6-4AEB-AA1F-5CD8C179F60E}"/>
          </ac:picMkLst>
        </pc:picChg>
        <pc:picChg chg="add mod">
          <ac:chgData name="Panzironi, Flavia" userId="2605e054-86b8-47a6-8c99-cd9580752c93" providerId="ADAL" clId="{43DD9DD4-D917-49FE-A582-B396DCDC95F8}" dt="2022-06-23T15:41:17.721" v="380" actId="1035"/>
          <ac:picMkLst>
            <pc:docMk/>
            <pc:sldMk cId="2889711949" sldId="2146847539"/>
            <ac:picMk id="65" creationId="{BE11DCE1-1460-48B8-90FE-19D7CFE2AEC1}"/>
          </ac:picMkLst>
        </pc:picChg>
      </pc:sldChg>
      <pc:sldChg chg="del">
        <pc:chgData name="Panzironi, Flavia" userId="2605e054-86b8-47a6-8c99-cd9580752c93" providerId="ADAL" clId="{43DD9DD4-D917-49FE-A582-B396DCDC95F8}" dt="2022-06-22T16:13:35.107" v="32" actId="2696"/>
        <pc:sldMkLst>
          <pc:docMk/>
          <pc:sldMk cId="3064387119" sldId="2146847540"/>
        </pc:sldMkLst>
      </pc:sldChg>
      <pc:sldChg chg="delSp mod">
        <pc:chgData name="Panzironi, Flavia" userId="2605e054-86b8-47a6-8c99-cd9580752c93" providerId="ADAL" clId="{43DD9DD4-D917-49FE-A582-B396DCDC95F8}" dt="2022-06-22T16:10:28.563" v="22" actId="478"/>
        <pc:sldMkLst>
          <pc:docMk/>
          <pc:sldMk cId="4271162174" sldId="2146847541"/>
        </pc:sldMkLst>
        <pc:spChg chg="del">
          <ac:chgData name="Panzironi, Flavia" userId="2605e054-86b8-47a6-8c99-cd9580752c93" providerId="ADAL" clId="{43DD9DD4-D917-49FE-A582-B396DCDC95F8}" dt="2022-06-22T16:10:28.563" v="22" actId="478"/>
          <ac:spMkLst>
            <pc:docMk/>
            <pc:sldMk cId="4271162174" sldId="2146847541"/>
            <ac:spMk id="100" creationId="{2BFD611D-2595-B493-D667-436F303EC6BB}"/>
          </ac:spMkLst>
        </pc:spChg>
      </pc:sldChg>
      <pc:sldChg chg="add del">
        <pc:chgData name="Panzironi, Flavia" userId="2605e054-86b8-47a6-8c99-cd9580752c93" providerId="ADAL" clId="{43DD9DD4-D917-49FE-A582-B396DCDC95F8}" dt="2022-07-08T08:20:41.395" v="1416" actId="2696"/>
        <pc:sldMkLst>
          <pc:docMk/>
          <pc:sldMk cId="1930246319" sldId="2146847543"/>
        </pc:sldMkLst>
      </pc:sldChg>
      <pc:sldChg chg="addSp delSp del mod">
        <pc:chgData name="Panzironi, Flavia" userId="2605e054-86b8-47a6-8c99-cd9580752c93" providerId="ADAL" clId="{43DD9DD4-D917-49FE-A582-B396DCDC95F8}" dt="2022-07-08T07:59:08.895" v="1230" actId="2696"/>
        <pc:sldMkLst>
          <pc:docMk/>
          <pc:sldMk cId="2496489739" sldId="2146847543"/>
        </pc:sldMkLst>
        <pc:spChg chg="add del">
          <ac:chgData name="Panzironi, Flavia" userId="2605e054-86b8-47a6-8c99-cd9580752c93" providerId="ADAL" clId="{43DD9DD4-D917-49FE-A582-B396DCDC95F8}" dt="2022-07-07T16:21:45.803" v="1225" actId="22"/>
          <ac:spMkLst>
            <pc:docMk/>
            <pc:sldMk cId="2496489739" sldId="2146847543"/>
            <ac:spMk id="63" creationId="{4AE4D901-DB54-4D86-B980-C3887AFDAD52}"/>
          </ac:spMkLst>
        </pc:spChg>
      </pc:sldChg>
      <pc:sldChg chg="delSp add mod modAnim">
        <pc:chgData name="Panzironi, Flavia" userId="2605e054-86b8-47a6-8c99-cd9580752c93" providerId="ADAL" clId="{43DD9DD4-D917-49FE-A582-B396DCDC95F8}" dt="2022-06-22T16:20:08.490" v="35" actId="478"/>
        <pc:sldMkLst>
          <pc:docMk/>
          <pc:sldMk cId="1411814552" sldId="2146847546"/>
        </pc:sldMkLst>
        <pc:spChg chg="del">
          <ac:chgData name="Panzironi, Flavia" userId="2605e054-86b8-47a6-8c99-cd9580752c93" providerId="ADAL" clId="{43DD9DD4-D917-49FE-A582-B396DCDC95F8}" dt="2022-06-22T16:20:08.490" v="35" actId="478"/>
          <ac:spMkLst>
            <pc:docMk/>
            <pc:sldMk cId="1411814552" sldId="2146847546"/>
            <ac:spMk id="289" creationId="{AB6AFC9D-C5FC-4BDD-ABA9-CB2130279615}"/>
          </ac:spMkLst>
        </pc:spChg>
      </pc:sldChg>
      <pc:sldChg chg="addSp delSp modSp mod">
        <pc:chgData name="Panzironi, Flavia" userId="2605e054-86b8-47a6-8c99-cd9580752c93" providerId="ADAL" clId="{43DD9DD4-D917-49FE-A582-B396DCDC95F8}" dt="2022-07-08T08:23:04.317" v="1421" actId="1076"/>
        <pc:sldMkLst>
          <pc:docMk/>
          <pc:sldMk cId="1547523942" sldId="2146847547"/>
        </pc:sldMkLst>
        <pc:spChg chg="add del mod">
          <ac:chgData name="Panzironi, Flavia" userId="2605e054-86b8-47a6-8c99-cd9580752c93" providerId="ADAL" clId="{43DD9DD4-D917-49FE-A582-B396DCDC95F8}" dt="2022-06-23T16:06:54.236" v="611"/>
          <ac:spMkLst>
            <pc:docMk/>
            <pc:sldMk cId="1547523942" sldId="2146847547"/>
            <ac:spMk id="290" creationId="{BD3AB683-D96F-4F6F-99C0-1D9D16CF5ADC}"/>
          </ac:spMkLst>
        </pc:spChg>
        <pc:picChg chg="del">
          <ac:chgData name="Panzironi, Flavia" userId="2605e054-86b8-47a6-8c99-cd9580752c93" providerId="ADAL" clId="{43DD9DD4-D917-49FE-A582-B396DCDC95F8}" dt="2022-07-08T08:22:47.908" v="1417" actId="478"/>
          <ac:picMkLst>
            <pc:docMk/>
            <pc:sldMk cId="1547523942" sldId="2146847547"/>
            <ac:picMk id="200" creationId="{313B9DC4-D168-47C9-8E82-1BD7C3C65A77}"/>
          </ac:picMkLst>
        </pc:picChg>
        <pc:picChg chg="add mod">
          <ac:chgData name="Panzironi, Flavia" userId="2605e054-86b8-47a6-8c99-cd9580752c93" providerId="ADAL" clId="{43DD9DD4-D917-49FE-A582-B396DCDC95F8}" dt="2022-07-08T08:23:04.317" v="1421" actId="1076"/>
          <ac:picMkLst>
            <pc:docMk/>
            <pc:sldMk cId="1547523942" sldId="2146847547"/>
            <ac:picMk id="290" creationId="{1C571134-C4A6-46A0-9110-2BA3D66302DA}"/>
          </ac:picMkLst>
        </pc:picChg>
        <pc:picChg chg="add mod">
          <ac:chgData name="Panzironi, Flavia" userId="2605e054-86b8-47a6-8c99-cd9580752c93" providerId="ADAL" clId="{43DD9DD4-D917-49FE-A582-B396DCDC95F8}" dt="2022-07-08T08:23:04.317" v="1421" actId="1076"/>
          <ac:picMkLst>
            <pc:docMk/>
            <pc:sldMk cId="1547523942" sldId="2146847547"/>
            <ac:picMk id="297" creationId="{A81A63FC-F646-4DBE-A6AD-2D8F7A24D0C3}"/>
          </ac:picMkLst>
        </pc:picChg>
      </pc:sldChg>
      <pc:sldChg chg="del">
        <pc:chgData name="Panzironi, Flavia" userId="2605e054-86b8-47a6-8c99-cd9580752c93" providerId="ADAL" clId="{43DD9DD4-D917-49FE-A582-B396DCDC95F8}" dt="2022-07-08T08:20:41.395" v="1416" actId="2696"/>
        <pc:sldMkLst>
          <pc:docMk/>
          <pc:sldMk cId="452635526" sldId="2146847548"/>
        </pc:sldMkLst>
      </pc:sldChg>
      <pc:sldChg chg="del">
        <pc:chgData name="Panzironi, Flavia" userId="2605e054-86b8-47a6-8c99-cd9580752c93" providerId="ADAL" clId="{43DD9DD4-D917-49FE-A582-B396DCDC95F8}" dt="2022-07-08T08:20:41.395" v="1416" actId="2696"/>
        <pc:sldMkLst>
          <pc:docMk/>
          <pc:sldMk cId="1472232526" sldId="2146847550"/>
        </pc:sldMkLst>
      </pc:sldChg>
      <pc:sldChg chg="addSp delSp modSp mod modAnim">
        <pc:chgData name="Panzironi, Flavia" userId="2605e054-86b8-47a6-8c99-cd9580752c93" providerId="ADAL" clId="{43DD9DD4-D917-49FE-A582-B396DCDC95F8}" dt="2022-07-07T15:33:53.704" v="1048" actId="164"/>
        <pc:sldMkLst>
          <pc:docMk/>
          <pc:sldMk cId="2501382350" sldId="2146847551"/>
        </pc:sldMkLst>
        <pc:spChg chg="add mod">
          <ac:chgData name="Panzironi, Flavia" userId="2605e054-86b8-47a6-8c99-cd9580752c93" providerId="ADAL" clId="{43DD9DD4-D917-49FE-A582-B396DCDC95F8}" dt="2022-07-07T15:33:53.704" v="1048" actId="164"/>
          <ac:spMkLst>
            <pc:docMk/>
            <pc:sldMk cId="2501382350" sldId="2146847551"/>
            <ac:spMk id="155" creationId="{4412D152-B3C1-4EEA-A250-248B707DEF85}"/>
          </ac:spMkLst>
        </pc:spChg>
        <pc:spChg chg="mod topLvl">
          <ac:chgData name="Panzironi, Flavia" userId="2605e054-86b8-47a6-8c99-cd9580752c93" providerId="ADAL" clId="{43DD9DD4-D917-49FE-A582-B396DCDC95F8}" dt="2022-07-07T15:33:53.704" v="1048" actId="164"/>
          <ac:spMkLst>
            <pc:docMk/>
            <pc:sldMk cId="2501382350" sldId="2146847551"/>
            <ac:spMk id="283" creationId="{B2CE36E4-64AA-832E-EDAE-56A9F007038F}"/>
          </ac:spMkLst>
        </pc:spChg>
        <pc:spChg chg="mod topLvl">
          <ac:chgData name="Panzironi, Flavia" userId="2605e054-86b8-47a6-8c99-cd9580752c93" providerId="ADAL" clId="{43DD9DD4-D917-49FE-A582-B396DCDC95F8}" dt="2022-07-07T15:33:53.704" v="1048" actId="164"/>
          <ac:spMkLst>
            <pc:docMk/>
            <pc:sldMk cId="2501382350" sldId="2146847551"/>
            <ac:spMk id="284" creationId="{6F3E5A3A-7840-501D-51A2-A039ECBBBF0B}"/>
          </ac:spMkLst>
        </pc:spChg>
        <pc:spChg chg="mod topLvl">
          <ac:chgData name="Panzironi, Flavia" userId="2605e054-86b8-47a6-8c99-cd9580752c93" providerId="ADAL" clId="{43DD9DD4-D917-49FE-A582-B396DCDC95F8}" dt="2022-07-07T15:33:53.704" v="1048" actId="164"/>
          <ac:spMkLst>
            <pc:docMk/>
            <pc:sldMk cId="2501382350" sldId="2146847551"/>
            <ac:spMk id="285" creationId="{28D3F941-155D-A25A-DB00-75263B0A5B35}"/>
          </ac:spMkLst>
        </pc:spChg>
        <pc:grpChg chg="add del mod">
          <ac:chgData name="Panzironi, Flavia" userId="2605e054-86b8-47a6-8c99-cd9580752c93" providerId="ADAL" clId="{43DD9DD4-D917-49FE-A582-B396DCDC95F8}" dt="2022-07-07T15:33:24.745" v="1043" actId="165"/>
          <ac:grpSpMkLst>
            <pc:docMk/>
            <pc:sldMk cId="2501382350" sldId="2146847551"/>
            <ac:grpSpMk id="3" creationId="{BFCF129F-432C-4DB9-ADA2-8BA897DF2ECB}"/>
          </ac:grpSpMkLst>
        </pc:grpChg>
        <pc:grpChg chg="add mod">
          <ac:chgData name="Panzironi, Flavia" userId="2605e054-86b8-47a6-8c99-cd9580752c93" providerId="ADAL" clId="{43DD9DD4-D917-49FE-A582-B396DCDC95F8}" dt="2022-07-07T15:33:53.704" v="1048" actId="164"/>
          <ac:grpSpMkLst>
            <pc:docMk/>
            <pc:sldMk cId="2501382350" sldId="2146847551"/>
            <ac:grpSpMk id="4" creationId="{C69DC970-4A1B-454C-BD26-F1E6A43D46FA}"/>
          </ac:grpSpMkLst>
        </pc:grpChg>
        <pc:picChg chg="del">
          <ac:chgData name="Panzironi, Flavia" userId="2605e054-86b8-47a6-8c99-cd9580752c93" providerId="ADAL" clId="{43DD9DD4-D917-49FE-A582-B396DCDC95F8}" dt="2022-07-07T15:32:30.225" v="1037" actId="478"/>
          <ac:picMkLst>
            <pc:docMk/>
            <pc:sldMk cId="2501382350" sldId="2146847551"/>
            <ac:picMk id="281" creationId="{0262F560-32F6-D93F-20E1-B1195F22A74C}"/>
          </ac:picMkLst>
        </pc:picChg>
        <pc:picChg chg="mod topLvl">
          <ac:chgData name="Panzironi, Flavia" userId="2605e054-86b8-47a6-8c99-cd9580752c93" providerId="ADAL" clId="{43DD9DD4-D917-49FE-A582-B396DCDC95F8}" dt="2022-07-07T15:33:53.704" v="1048" actId="164"/>
          <ac:picMkLst>
            <pc:docMk/>
            <pc:sldMk cId="2501382350" sldId="2146847551"/>
            <ac:picMk id="282" creationId="{89DB1F46-7C9F-F8B7-601C-A8FE40CDF693}"/>
          </ac:picMkLst>
        </pc:picChg>
        <pc:cxnChg chg="mod topLvl">
          <ac:chgData name="Panzironi, Flavia" userId="2605e054-86b8-47a6-8c99-cd9580752c93" providerId="ADAL" clId="{43DD9DD4-D917-49FE-A582-B396DCDC95F8}" dt="2022-07-07T15:33:53.704" v="1048" actId="164"/>
          <ac:cxnSpMkLst>
            <pc:docMk/>
            <pc:sldMk cId="2501382350" sldId="2146847551"/>
            <ac:cxnSpMk id="286" creationId="{5FC03276-69A5-ADA3-AFF0-586EE80CA05C}"/>
          </ac:cxnSpMkLst>
        </pc:cxnChg>
        <pc:cxnChg chg="mod topLvl">
          <ac:chgData name="Panzironi, Flavia" userId="2605e054-86b8-47a6-8c99-cd9580752c93" providerId="ADAL" clId="{43DD9DD4-D917-49FE-A582-B396DCDC95F8}" dt="2022-07-07T15:33:53.704" v="1048" actId="164"/>
          <ac:cxnSpMkLst>
            <pc:docMk/>
            <pc:sldMk cId="2501382350" sldId="2146847551"/>
            <ac:cxnSpMk id="287" creationId="{28C2ABA5-B516-7662-5C2E-65018589DEE5}"/>
          </ac:cxnSpMkLst>
        </pc:cxnChg>
      </pc:sldChg>
      <pc:sldChg chg="del">
        <pc:chgData name="Panzironi, Flavia" userId="2605e054-86b8-47a6-8c99-cd9580752c93" providerId="ADAL" clId="{43DD9DD4-D917-49FE-A582-B396DCDC95F8}" dt="2022-07-08T08:20:41.395" v="1416" actId="2696"/>
        <pc:sldMkLst>
          <pc:docMk/>
          <pc:sldMk cId="1728137337" sldId="2146847552"/>
        </pc:sldMkLst>
      </pc:sldChg>
      <pc:sldChg chg="delSp mod">
        <pc:chgData name="Panzironi, Flavia" userId="2605e054-86b8-47a6-8c99-cd9580752c93" providerId="ADAL" clId="{43DD9DD4-D917-49FE-A582-B396DCDC95F8}" dt="2022-06-30T12:34:02.303" v="916" actId="478"/>
        <pc:sldMkLst>
          <pc:docMk/>
          <pc:sldMk cId="1555176177" sldId="2146847553"/>
        </pc:sldMkLst>
        <pc:spChg chg="del">
          <ac:chgData name="Panzironi, Flavia" userId="2605e054-86b8-47a6-8c99-cd9580752c93" providerId="ADAL" clId="{43DD9DD4-D917-49FE-A582-B396DCDC95F8}" dt="2022-06-30T12:34:02.303" v="916" actId="478"/>
          <ac:spMkLst>
            <pc:docMk/>
            <pc:sldMk cId="1555176177" sldId="2146847553"/>
            <ac:spMk id="132" creationId="{3B62AB6B-E272-D447-7828-C44A60A9BEA0}"/>
          </ac:spMkLst>
        </pc:spChg>
      </pc:sldChg>
      <pc:sldChg chg="modSp del mod">
        <pc:chgData name="Panzironi, Flavia" userId="2605e054-86b8-47a6-8c99-cd9580752c93" providerId="ADAL" clId="{43DD9DD4-D917-49FE-A582-B396DCDC95F8}" dt="2022-07-08T08:20:41.395" v="1416" actId="2696"/>
        <pc:sldMkLst>
          <pc:docMk/>
          <pc:sldMk cId="4022512604" sldId="2146847556"/>
        </pc:sldMkLst>
        <pc:spChg chg="mod">
          <ac:chgData name="Panzironi, Flavia" userId="2605e054-86b8-47a6-8c99-cd9580752c93" providerId="ADAL" clId="{43DD9DD4-D917-49FE-A582-B396DCDC95F8}" dt="2022-06-23T16:04:23.959" v="608" actId="13926"/>
          <ac:spMkLst>
            <pc:docMk/>
            <pc:sldMk cId="4022512604" sldId="2146847556"/>
            <ac:spMk id="154" creationId="{59D817F5-EA0E-3EE0-0BEB-1FA3DA7028F1}"/>
          </ac:spMkLst>
        </pc:spChg>
      </pc:sldChg>
      <pc:sldChg chg="del">
        <pc:chgData name="Panzironi, Flavia" userId="2605e054-86b8-47a6-8c99-cd9580752c93" providerId="ADAL" clId="{43DD9DD4-D917-49FE-A582-B396DCDC95F8}" dt="2022-07-08T08:20:41.395" v="1416" actId="2696"/>
        <pc:sldMkLst>
          <pc:docMk/>
          <pc:sldMk cId="260437741" sldId="2146847558"/>
        </pc:sldMkLst>
      </pc:sldChg>
      <pc:sldChg chg="del">
        <pc:chgData name="Panzironi, Flavia" userId="2605e054-86b8-47a6-8c99-cd9580752c93" providerId="ADAL" clId="{43DD9DD4-D917-49FE-A582-B396DCDC95F8}" dt="2022-07-08T08:20:41.395" v="1416" actId="2696"/>
        <pc:sldMkLst>
          <pc:docMk/>
          <pc:sldMk cId="1945294056" sldId="2146847559"/>
        </pc:sldMkLst>
      </pc:sldChg>
      <pc:sldChg chg="addSp modSp del mod">
        <pc:chgData name="Panzironi, Flavia" userId="2605e054-86b8-47a6-8c99-cd9580752c93" providerId="ADAL" clId="{43DD9DD4-D917-49FE-A582-B396DCDC95F8}" dt="2022-07-08T08:20:41.395" v="1416" actId="2696"/>
        <pc:sldMkLst>
          <pc:docMk/>
          <pc:sldMk cId="1811176720" sldId="2146847560"/>
        </pc:sldMkLst>
        <pc:spChg chg="add mod">
          <ac:chgData name="Panzironi, Flavia" userId="2605e054-86b8-47a6-8c99-cd9580752c93" providerId="ADAL" clId="{43DD9DD4-D917-49FE-A582-B396DCDC95F8}" dt="2022-06-23T16:07:00.538" v="615" actId="6549"/>
          <ac:spMkLst>
            <pc:docMk/>
            <pc:sldMk cId="1811176720" sldId="2146847560"/>
            <ac:spMk id="176" creationId="{83BCE06E-05D9-4331-994E-BA552B0D0230}"/>
          </ac:spMkLst>
        </pc:spChg>
      </pc:sldChg>
      <pc:sldChg chg="del">
        <pc:chgData name="Panzironi, Flavia" userId="2605e054-86b8-47a6-8c99-cd9580752c93" providerId="ADAL" clId="{43DD9DD4-D917-49FE-A582-B396DCDC95F8}" dt="2022-07-08T08:20:41.395" v="1416" actId="2696"/>
        <pc:sldMkLst>
          <pc:docMk/>
          <pc:sldMk cId="2944765271" sldId="2146847561"/>
        </pc:sldMkLst>
      </pc:sldChg>
      <pc:sldChg chg="modSp add mod">
        <pc:chgData name="Panzironi, Flavia" userId="2605e054-86b8-47a6-8c99-cd9580752c93" providerId="ADAL" clId="{43DD9DD4-D917-49FE-A582-B396DCDC95F8}" dt="2022-06-23T16:07:45.822" v="619" actId="1076"/>
        <pc:sldMkLst>
          <pc:docMk/>
          <pc:sldMk cId="3108597682" sldId="2146847562"/>
        </pc:sldMkLst>
        <pc:spChg chg="mod ord">
          <ac:chgData name="Panzironi, Flavia" userId="2605e054-86b8-47a6-8c99-cd9580752c93" providerId="ADAL" clId="{43DD9DD4-D917-49FE-A582-B396DCDC95F8}" dt="2022-06-23T16:07:45.822" v="619" actId="1076"/>
          <ac:spMkLst>
            <pc:docMk/>
            <pc:sldMk cId="3108597682" sldId="2146847562"/>
            <ac:spMk id="46" creationId="{1A2F4913-6D23-4E78-B597-480EF05B9019}"/>
          </ac:spMkLst>
        </pc:spChg>
      </pc:sldChg>
      <pc:sldChg chg="add">
        <pc:chgData name="Panzironi, Flavia" userId="2605e054-86b8-47a6-8c99-cd9580752c93" providerId="ADAL" clId="{43DD9DD4-D917-49FE-A582-B396DCDC95F8}" dt="2022-06-23T16:08:07.991" v="620"/>
        <pc:sldMkLst>
          <pc:docMk/>
          <pc:sldMk cId="947203379" sldId="2146847563"/>
        </pc:sldMkLst>
      </pc:sldChg>
      <pc:sldChg chg="modSp add mod">
        <pc:chgData name="Panzironi, Flavia" userId="2605e054-86b8-47a6-8c99-cd9580752c93" providerId="ADAL" clId="{43DD9DD4-D917-49FE-A582-B396DCDC95F8}" dt="2022-06-23T16:08:38.437" v="624" actId="1076"/>
        <pc:sldMkLst>
          <pc:docMk/>
          <pc:sldMk cId="2342021589" sldId="2146847564"/>
        </pc:sldMkLst>
        <pc:spChg chg="mod">
          <ac:chgData name="Panzironi, Flavia" userId="2605e054-86b8-47a6-8c99-cd9580752c93" providerId="ADAL" clId="{43DD9DD4-D917-49FE-A582-B396DCDC95F8}" dt="2022-06-23T16:08:38.437" v="624" actId="1076"/>
          <ac:spMkLst>
            <pc:docMk/>
            <pc:sldMk cId="2342021589" sldId="2146847564"/>
            <ac:spMk id="46" creationId="{1A2F4913-6D23-4E78-B597-480EF05B9019}"/>
          </ac:spMkLst>
        </pc:spChg>
      </pc:sldChg>
      <pc:sldChg chg="add">
        <pc:chgData name="Panzironi, Flavia" userId="2605e054-86b8-47a6-8c99-cd9580752c93" providerId="ADAL" clId="{43DD9DD4-D917-49FE-A582-B396DCDC95F8}" dt="2022-06-24T08:23:32.755" v="703"/>
        <pc:sldMkLst>
          <pc:docMk/>
          <pc:sldMk cId="4154323298" sldId="2146847565"/>
        </pc:sldMkLst>
      </pc:sldChg>
      <pc:sldChg chg="addSp delSp modSp mod">
        <pc:chgData name="Panzironi, Flavia" userId="2605e054-86b8-47a6-8c99-cd9580752c93" providerId="ADAL" clId="{43DD9DD4-D917-49FE-A582-B396DCDC95F8}" dt="2022-07-07T15:47:32.860" v="1100" actId="164"/>
        <pc:sldMkLst>
          <pc:docMk/>
          <pc:sldMk cId="3340280215" sldId="2146847566"/>
        </pc:sldMkLst>
        <pc:spChg chg="mod">
          <ac:chgData name="Panzironi, Flavia" userId="2605e054-86b8-47a6-8c99-cd9580752c93" providerId="ADAL" clId="{43DD9DD4-D917-49FE-A582-B396DCDC95F8}" dt="2022-06-30T14:03:01.459" v="924" actId="20577"/>
          <ac:spMkLst>
            <pc:docMk/>
            <pc:sldMk cId="3340280215" sldId="2146847566"/>
            <ac:spMk id="86" creationId="{8AC6137C-C5C5-4C51-8E79-3413ECCFAE2E}"/>
          </ac:spMkLst>
        </pc:spChg>
        <pc:spChg chg="add mod">
          <ac:chgData name="Panzironi, Flavia" userId="2605e054-86b8-47a6-8c99-cd9580752c93" providerId="ADAL" clId="{43DD9DD4-D917-49FE-A582-B396DCDC95F8}" dt="2022-07-07T15:47:32.860" v="1100" actId="164"/>
          <ac:spMkLst>
            <pc:docMk/>
            <pc:sldMk cId="3340280215" sldId="2146847566"/>
            <ac:spMk id="119" creationId="{65ADB8B0-61F7-4EAE-9ADD-4A2E7E6DF136}"/>
          </ac:spMkLst>
        </pc:spChg>
        <pc:spChg chg="add mod">
          <ac:chgData name="Panzironi, Flavia" userId="2605e054-86b8-47a6-8c99-cd9580752c93" providerId="ADAL" clId="{43DD9DD4-D917-49FE-A582-B396DCDC95F8}" dt="2022-07-07T15:47:32.860" v="1100" actId="164"/>
          <ac:spMkLst>
            <pc:docMk/>
            <pc:sldMk cId="3340280215" sldId="2146847566"/>
            <ac:spMk id="120" creationId="{F4C8CA13-775B-49F3-B08B-64BEC3FAB8E1}"/>
          </ac:spMkLst>
        </pc:spChg>
        <pc:spChg chg="add mod">
          <ac:chgData name="Panzironi, Flavia" userId="2605e054-86b8-47a6-8c99-cd9580752c93" providerId="ADAL" clId="{43DD9DD4-D917-49FE-A582-B396DCDC95F8}" dt="2022-07-07T15:47:32.860" v="1100" actId="164"/>
          <ac:spMkLst>
            <pc:docMk/>
            <pc:sldMk cId="3340280215" sldId="2146847566"/>
            <ac:spMk id="121" creationId="{1DFDD7C3-9F0B-419B-B5E4-ECE11D2630C8}"/>
          </ac:spMkLst>
        </pc:spChg>
        <pc:spChg chg="add mod">
          <ac:chgData name="Panzironi, Flavia" userId="2605e054-86b8-47a6-8c99-cd9580752c93" providerId="ADAL" clId="{43DD9DD4-D917-49FE-A582-B396DCDC95F8}" dt="2022-07-07T15:47:32.860" v="1100" actId="164"/>
          <ac:spMkLst>
            <pc:docMk/>
            <pc:sldMk cId="3340280215" sldId="2146847566"/>
            <ac:spMk id="122" creationId="{79EF9411-27A7-4F95-853C-06021287DFD8}"/>
          </ac:spMkLst>
        </pc:spChg>
        <pc:spChg chg="add del mod">
          <ac:chgData name="Panzironi, Flavia" userId="2605e054-86b8-47a6-8c99-cd9580752c93" providerId="ADAL" clId="{43DD9DD4-D917-49FE-A582-B396DCDC95F8}" dt="2022-06-30T14:46:23.826" v="1013" actId="478"/>
          <ac:spMkLst>
            <pc:docMk/>
            <pc:sldMk cId="3340280215" sldId="2146847566"/>
            <ac:spMk id="127" creationId="{63E4A3F8-DAB1-4F08-A1D8-B6A3867CAF24}"/>
          </ac:spMkLst>
        </pc:spChg>
        <pc:spChg chg="add mod">
          <ac:chgData name="Panzironi, Flavia" userId="2605e054-86b8-47a6-8c99-cd9580752c93" providerId="ADAL" clId="{43DD9DD4-D917-49FE-A582-B396DCDC95F8}" dt="2022-07-07T15:47:32.860" v="1100" actId="164"/>
          <ac:spMkLst>
            <pc:docMk/>
            <pc:sldMk cId="3340280215" sldId="2146847566"/>
            <ac:spMk id="128" creationId="{E21E55EA-1AE7-4DA6-A11C-8FB364DEA450}"/>
          </ac:spMkLst>
        </pc:spChg>
        <pc:spChg chg="add del mod">
          <ac:chgData name="Panzironi, Flavia" userId="2605e054-86b8-47a6-8c99-cd9580752c93" providerId="ADAL" clId="{43DD9DD4-D917-49FE-A582-B396DCDC95F8}" dt="2022-06-30T14:46:42.474" v="1021" actId="478"/>
          <ac:spMkLst>
            <pc:docMk/>
            <pc:sldMk cId="3340280215" sldId="2146847566"/>
            <ac:spMk id="129" creationId="{003C7CF5-DABD-4CC2-B78D-E8CB7CE4A68D}"/>
          </ac:spMkLst>
        </pc:spChg>
        <pc:spChg chg="add mod">
          <ac:chgData name="Panzironi, Flavia" userId="2605e054-86b8-47a6-8c99-cd9580752c93" providerId="ADAL" clId="{43DD9DD4-D917-49FE-A582-B396DCDC95F8}" dt="2022-07-07T15:47:32.860" v="1100" actId="164"/>
          <ac:spMkLst>
            <pc:docMk/>
            <pc:sldMk cId="3340280215" sldId="2146847566"/>
            <ac:spMk id="130" creationId="{07F67CB7-7126-4915-914C-CA53D36A8BD9}"/>
          </ac:spMkLst>
        </pc:spChg>
        <pc:spChg chg="add mod">
          <ac:chgData name="Panzironi, Flavia" userId="2605e054-86b8-47a6-8c99-cd9580752c93" providerId="ADAL" clId="{43DD9DD4-D917-49FE-A582-B396DCDC95F8}" dt="2022-07-07T15:47:32.860" v="1100" actId="164"/>
          <ac:spMkLst>
            <pc:docMk/>
            <pc:sldMk cId="3340280215" sldId="2146847566"/>
            <ac:spMk id="131" creationId="{2C535C59-F4DA-447D-A8EF-EF84E199B89E}"/>
          </ac:spMkLst>
        </pc:spChg>
        <pc:spChg chg="add mod">
          <ac:chgData name="Panzironi, Flavia" userId="2605e054-86b8-47a6-8c99-cd9580752c93" providerId="ADAL" clId="{43DD9DD4-D917-49FE-A582-B396DCDC95F8}" dt="2022-07-07T15:47:32.860" v="1100" actId="164"/>
          <ac:spMkLst>
            <pc:docMk/>
            <pc:sldMk cId="3340280215" sldId="2146847566"/>
            <ac:spMk id="132" creationId="{8857F8C1-E63F-4A94-9E30-C4CB57A0F065}"/>
          </ac:spMkLst>
        </pc:spChg>
        <pc:spChg chg="del">
          <ac:chgData name="Panzironi, Flavia" userId="2605e054-86b8-47a6-8c99-cd9580752c93" providerId="ADAL" clId="{43DD9DD4-D917-49FE-A582-B396DCDC95F8}" dt="2022-06-30T14:02:57.230" v="919" actId="478"/>
          <ac:spMkLst>
            <pc:docMk/>
            <pc:sldMk cId="3340280215" sldId="2146847566"/>
            <ac:spMk id="186" creationId="{AF431604-8A03-55AD-0D6F-8D49592707DC}"/>
          </ac:spMkLst>
        </pc:spChg>
        <pc:grpChg chg="add mod">
          <ac:chgData name="Panzironi, Flavia" userId="2605e054-86b8-47a6-8c99-cd9580752c93" providerId="ADAL" clId="{43DD9DD4-D917-49FE-A582-B396DCDC95F8}" dt="2022-07-07T15:47:32.860" v="1100" actId="164"/>
          <ac:grpSpMkLst>
            <pc:docMk/>
            <pc:sldMk cId="3340280215" sldId="2146847566"/>
            <ac:grpSpMk id="2" creationId="{35DB82A0-2842-460C-875D-CBAD7A0CAA79}"/>
          </ac:grpSpMkLst>
        </pc:grpChg>
        <pc:picChg chg="add del mod">
          <ac:chgData name="Panzironi, Flavia" userId="2605e054-86b8-47a6-8c99-cd9580752c93" providerId="ADAL" clId="{43DD9DD4-D917-49FE-A582-B396DCDC95F8}" dt="2022-06-30T14:08:53.131" v="934" actId="478"/>
          <ac:picMkLst>
            <pc:docMk/>
            <pc:sldMk cId="3340280215" sldId="2146847566"/>
            <ac:picMk id="123" creationId="{280974E0-7568-4491-8E47-7243EE772C77}"/>
          </ac:picMkLst>
        </pc:picChg>
        <pc:picChg chg="add del mod">
          <ac:chgData name="Panzironi, Flavia" userId="2605e054-86b8-47a6-8c99-cd9580752c93" providerId="ADAL" clId="{43DD9DD4-D917-49FE-A582-B396DCDC95F8}" dt="2022-06-30T14:08:55.175" v="935" actId="478"/>
          <ac:picMkLst>
            <pc:docMk/>
            <pc:sldMk cId="3340280215" sldId="2146847566"/>
            <ac:picMk id="124" creationId="{E84EC15C-DF31-4754-87F0-C6D562FD2F3C}"/>
          </ac:picMkLst>
        </pc:picChg>
        <pc:picChg chg="add del mod">
          <ac:chgData name="Panzironi, Flavia" userId="2605e054-86b8-47a6-8c99-cd9580752c93" providerId="ADAL" clId="{43DD9DD4-D917-49FE-A582-B396DCDC95F8}" dt="2022-06-30T14:08:56.945" v="936" actId="478"/>
          <ac:picMkLst>
            <pc:docMk/>
            <pc:sldMk cId="3340280215" sldId="2146847566"/>
            <ac:picMk id="125" creationId="{61D72540-3943-4483-A42A-9C4BCFDD4D31}"/>
          </ac:picMkLst>
        </pc:picChg>
        <pc:picChg chg="add del mod">
          <ac:chgData name="Panzironi, Flavia" userId="2605e054-86b8-47a6-8c99-cd9580752c93" providerId="ADAL" clId="{43DD9DD4-D917-49FE-A582-B396DCDC95F8}" dt="2022-06-30T14:08:59.552" v="937" actId="478"/>
          <ac:picMkLst>
            <pc:docMk/>
            <pc:sldMk cId="3340280215" sldId="2146847566"/>
            <ac:picMk id="126" creationId="{76E3117B-1E6F-46B6-B958-44D70FCB0D1D}"/>
          </ac:picMkLst>
        </pc:picChg>
        <pc:picChg chg="add mod">
          <ac:chgData name="Panzironi, Flavia" userId="2605e054-86b8-47a6-8c99-cd9580752c93" providerId="ADAL" clId="{43DD9DD4-D917-49FE-A582-B396DCDC95F8}" dt="2022-07-07T15:47:32.860" v="1100" actId="164"/>
          <ac:picMkLst>
            <pc:docMk/>
            <pc:sldMk cId="3340280215" sldId="2146847566"/>
            <ac:picMk id="126" creationId="{D71F1FE7-CE6B-4E5F-8D79-637BD2FC24A8}"/>
          </ac:picMkLst>
        </pc:picChg>
        <pc:picChg chg="add mod">
          <ac:chgData name="Panzironi, Flavia" userId="2605e054-86b8-47a6-8c99-cd9580752c93" providerId="ADAL" clId="{43DD9DD4-D917-49FE-A582-B396DCDC95F8}" dt="2022-07-07T15:47:32.860" v="1100" actId="164"/>
          <ac:picMkLst>
            <pc:docMk/>
            <pc:sldMk cId="3340280215" sldId="2146847566"/>
            <ac:picMk id="127" creationId="{7D6EBC4C-A394-4236-806D-9A8A76FC6FED}"/>
          </ac:picMkLst>
        </pc:picChg>
        <pc:picChg chg="del">
          <ac:chgData name="Panzironi, Flavia" userId="2605e054-86b8-47a6-8c99-cd9580752c93" providerId="ADAL" clId="{43DD9DD4-D917-49FE-A582-B396DCDC95F8}" dt="2022-07-07T15:41:38.631" v="1059" actId="478"/>
          <ac:picMkLst>
            <pc:docMk/>
            <pc:sldMk cId="3340280215" sldId="2146847566"/>
            <ac:picMk id="309" creationId="{73F1FD24-397E-6E6B-B742-5FE674D788D1}"/>
          </ac:picMkLst>
        </pc:picChg>
        <pc:picChg chg="del">
          <ac:chgData name="Panzironi, Flavia" userId="2605e054-86b8-47a6-8c99-cd9580752c93" providerId="ADAL" clId="{43DD9DD4-D917-49FE-A582-B396DCDC95F8}" dt="2022-06-24T13:23:09.618" v="704" actId="478"/>
          <ac:picMkLst>
            <pc:docMk/>
            <pc:sldMk cId="3340280215" sldId="2146847566"/>
            <ac:picMk id="364" creationId="{C60940D7-AA31-D2A8-C575-BE9B85B69AAF}"/>
          </ac:picMkLst>
        </pc:picChg>
      </pc:sldChg>
      <pc:sldChg chg="addSp delSp modSp mod">
        <pc:chgData name="Panzironi, Flavia" userId="2605e054-86b8-47a6-8c99-cd9580752c93" providerId="ADAL" clId="{43DD9DD4-D917-49FE-A582-B396DCDC95F8}" dt="2022-07-07T15:42:44.815" v="1075" actId="478"/>
        <pc:sldMkLst>
          <pc:docMk/>
          <pc:sldMk cId="754232199" sldId="2146847567"/>
        </pc:sldMkLst>
        <pc:spChg chg="mod">
          <ac:chgData name="Panzironi, Flavia" userId="2605e054-86b8-47a6-8c99-cd9580752c93" providerId="ADAL" clId="{43DD9DD4-D917-49FE-A582-B396DCDC95F8}" dt="2022-06-30T14:03:09.453" v="929" actId="20577"/>
          <ac:spMkLst>
            <pc:docMk/>
            <pc:sldMk cId="754232199" sldId="2146847567"/>
            <ac:spMk id="86" creationId="{8AC6137C-C5C5-4C51-8E79-3413ECCFAE2E}"/>
          </ac:spMkLst>
        </pc:spChg>
        <pc:spChg chg="add mod">
          <ac:chgData name="Panzironi, Flavia" userId="2605e054-86b8-47a6-8c99-cd9580752c93" providerId="ADAL" clId="{43DD9DD4-D917-49FE-A582-B396DCDC95F8}" dt="2022-06-30T14:47:18.271" v="1033" actId="20577"/>
          <ac:spMkLst>
            <pc:docMk/>
            <pc:sldMk cId="754232199" sldId="2146847567"/>
            <ac:spMk id="90" creationId="{9AF6872F-F3E1-4CAE-8490-3D34DC354C4E}"/>
          </ac:spMkLst>
        </pc:spChg>
        <pc:spChg chg="mod">
          <ac:chgData name="Panzironi, Flavia" userId="2605e054-86b8-47a6-8c99-cd9580752c93" providerId="ADAL" clId="{43DD9DD4-D917-49FE-A582-B396DCDC95F8}" dt="2022-07-07T15:42:31.514" v="1071" actId="14100"/>
          <ac:spMkLst>
            <pc:docMk/>
            <pc:sldMk cId="754232199" sldId="2146847567"/>
            <ac:spMk id="132" creationId="{7463ADDA-52F7-1630-5F7E-BB25B97680BE}"/>
          </ac:spMkLst>
        </pc:spChg>
        <pc:spChg chg="mod">
          <ac:chgData name="Panzironi, Flavia" userId="2605e054-86b8-47a6-8c99-cd9580752c93" providerId="ADAL" clId="{43DD9DD4-D917-49FE-A582-B396DCDC95F8}" dt="2022-07-07T15:42:39.283" v="1073" actId="14100"/>
          <ac:spMkLst>
            <pc:docMk/>
            <pc:sldMk cId="754232199" sldId="2146847567"/>
            <ac:spMk id="133" creationId="{0AC79501-13EB-5FA0-77F4-760DC30533CD}"/>
          </ac:spMkLst>
        </pc:spChg>
        <pc:spChg chg="del mod">
          <ac:chgData name="Panzironi, Flavia" userId="2605e054-86b8-47a6-8c99-cd9580752c93" providerId="ADAL" clId="{43DD9DD4-D917-49FE-A582-B396DCDC95F8}" dt="2022-07-07T15:42:44.815" v="1075" actId="478"/>
          <ac:spMkLst>
            <pc:docMk/>
            <pc:sldMk cId="754232199" sldId="2146847567"/>
            <ac:spMk id="135" creationId="{871BF042-429C-3A8E-8AF8-9C0C58DA3263}"/>
          </ac:spMkLst>
        </pc:spChg>
        <pc:picChg chg="add mod">
          <ac:chgData name="Panzironi, Flavia" userId="2605e054-86b8-47a6-8c99-cd9580752c93" providerId="ADAL" clId="{43DD9DD4-D917-49FE-A582-B396DCDC95F8}" dt="2022-07-07T15:42:06.296" v="1064" actId="1076"/>
          <ac:picMkLst>
            <pc:docMk/>
            <pc:sldMk cId="754232199" sldId="2146847567"/>
            <ac:picMk id="91" creationId="{AFB451C9-E67D-4204-AE15-601E87032CB8}"/>
          </ac:picMkLst>
        </pc:picChg>
        <pc:picChg chg="add mod">
          <ac:chgData name="Panzironi, Flavia" userId="2605e054-86b8-47a6-8c99-cd9580752c93" providerId="ADAL" clId="{43DD9DD4-D917-49FE-A582-B396DCDC95F8}" dt="2022-07-07T15:42:06.296" v="1064" actId="1076"/>
          <ac:picMkLst>
            <pc:docMk/>
            <pc:sldMk cId="754232199" sldId="2146847567"/>
            <ac:picMk id="92" creationId="{69E0B357-A3D0-4148-B151-249C4B97CD03}"/>
          </ac:picMkLst>
        </pc:picChg>
        <pc:picChg chg="del">
          <ac:chgData name="Panzironi, Flavia" userId="2605e054-86b8-47a6-8c99-cd9580752c93" providerId="ADAL" clId="{43DD9DD4-D917-49FE-A582-B396DCDC95F8}" dt="2022-07-07T15:42:00.763" v="1062" actId="478"/>
          <ac:picMkLst>
            <pc:docMk/>
            <pc:sldMk cId="754232199" sldId="2146847567"/>
            <ac:picMk id="309" creationId="{73F1FD24-397E-6E6B-B742-5FE674D788D1}"/>
          </ac:picMkLst>
        </pc:picChg>
      </pc:sldChg>
      <pc:sldChg chg="del">
        <pc:chgData name="Panzironi, Flavia" userId="2605e054-86b8-47a6-8c99-cd9580752c93" providerId="ADAL" clId="{43DD9DD4-D917-49FE-A582-B396DCDC95F8}" dt="2022-07-08T08:20:41.395" v="1416" actId="2696"/>
        <pc:sldMkLst>
          <pc:docMk/>
          <pc:sldMk cId="3957713710" sldId="2146847570"/>
        </pc:sldMkLst>
      </pc:sldChg>
      <pc:sldChg chg="del">
        <pc:chgData name="Panzironi, Flavia" userId="2605e054-86b8-47a6-8c99-cd9580752c93" providerId="ADAL" clId="{43DD9DD4-D917-49FE-A582-B396DCDC95F8}" dt="2022-07-08T08:20:41.395" v="1416" actId="2696"/>
        <pc:sldMkLst>
          <pc:docMk/>
          <pc:sldMk cId="13833120" sldId="2146847571"/>
        </pc:sldMkLst>
      </pc:sldChg>
      <pc:sldChg chg="addSp delSp modSp mod">
        <pc:chgData name="Panzironi, Flavia" userId="2605e054-86b8-47a6-8c99-cd9580752c93" providerId="ADAL" clId="{43DD9DD4-D917-49FE-A582-B396DCDC95F8}" dt="2022-07-07T15:47:21.222" v="1099" actId="164"/>
        <pc:sldMkLst>
          <pc:docMk/>
          <pc:sldMk cId="2390103802" sldId="2146847572"/>
        </pc:sldMkLst>
        <pc:spChg chg="add mod">
          <ac:chgData name="Panzironi, Flavia" userId="2605e054-86b8-47a6-8c99-cd9580752c93" providerId="ADAL" clId="{43DD9DD4-D917-49FE-A582-B396DCDC95F8}" dt="2022-07-07T15:47:21.222" v="1099" actId="164"/>
          <ac:spMkLst>
            <pc:docMk/>
            <pc:sldMk cId="2390103802" sldId="2146847572"/>
            <ac:spMk id="118" creationId="{4BB49822-F5AF-4867-A176-743E3F329491}"/>
          </ac:spMkLst>
        </pc:spChg>
        <pc:spChg chg="add mod">
          <ac:chgData name="Panzironi, Flavia" userId="2605e054-86b8-47a6-8c99-cd9580752c93" providerId="ADAL" clId="{43DD9DD4-D917-49FE-A582-B396DCDC95F8}" dt="2022-07-07T15:47:21.222" v="1099" actId="164"/>
          <ac:spMkLst>
            <pc:docMk/>
            <pc:sldMk cId="2390103802" sldId="2146847572"/>
            <ac:spMk id="119" creationId="{AA19CE25-8594-4B4F-9053-5E9346EB4B46}"/>
          </ac:spMkLst>
        </pc:spChg>
        <pc:spChg chg="add mod">
          <ac:chgData name="Panzironi, Flavia" userId="2605e054-86b8-47a6-8c99-cd9580752c93" providerId="ADAL" clId="{43DD9DD4-D917-49FE-A582-B396DCDC95F8}" dt="2022-07-07T15:47:21.222" v="1099" actId="164"/>
          <ac:spMkLst>
            <pc:docMk/>
            <pc:sldMk cId="2390103802" sldId="2146847572"/>
            <ac:spMk id="120" creationId="{E32D0943-5F75-4DF4-B6C0-31030D8E4CAC}"/>
          </ac:spMkLst>
        </pc:spChg>
        <pc:spChg chg="mod">
          <ac:chgData name="Panzironi, Flavia" userId="2605e054-86b8-47a6-8c99-cd9580752c93" providerId="ADAL" clId="{43DD9DD4-D917-49FE-A582-B396DCDC95F8}" dt="2022-07-07T15:47:21.222" v="1099" actId="164"/>
          <ac:spMkLst>
            <pc:docMk/>
            <pc:sldMk cId="2390103802" sldId="2146847572"/>
            <ac:spMk id="121" creationId="{C1D8CAF8-A980-53CA-5142-AC1C8423A811}"/>
          </ac:spMkLst>
        </pc:spChg>
        <pc:spChg chg="add mod">
          <ac:chgData name="Panzironi, Flavia" userId="2605e054-86b8-47a6-8c99-cd9580752c93" providerId="ADAL" clId="{43DD9DD4-D917-49FE-A582-B396DCDC95F8}" dt="2022-07-07T15:47:21.222" v="1099" actId="164"/>
          <ac:spMkLst>
            <pc:docMk/>
            <pc:sldMk cId="2390103802" sldId="2146847572"/>
            <ac:spMk id="122" creationId="{04D5D3CD-BB2E-4216-82EA-0EB0617C028E}"/>
          </ac:spMkLst>
        </pc:spChg>
        <pc:spChg chg="add mod">
          <ac:chgData name="Panzironi, Flavia" userId="2605e054-86b8-47a6-8c99-cd9580752c93" providerId="ADAL" clId="{43DD9DD4-D917-49FE-A582-B396DCDC95F8}" dt="2022-07-07T15:47:21.222" v="1099" actId="164"/>
          <ac:spMkLst>
            <pc:docMk/>
            <pc:sldMk cId="2390103802" sldId="2146847572"/>
            <ac:spMk id="123" creationId="{A49C69F2-A22B-4F38-AD0B-45E2B18260AC}"/>
          </ac:spMkLst>
        </pc:spChg>
        <pc:spChg chg="add mod">
          <ac:chgData name="Panzironi, Flavia" userId="2605e054-86b8-47a6-8c99-cd9580752c93" providerId="ADAL" clId="{43DD9DD4-D917-49FE-A582-B396DCDC95F8}" dt="2022-07-07T15:47:21.222" v="1099" actId="164"/>
          <ac:spMkLst>
            <pc:docMk/>
            <pc:sldMk cId="2390103802" sldId="2146847572"/>
            <ac:spMk id="124" creationId="{00076137-2AF9-404E-8C91-C9AA4F0D9227}"/>
          </ac:spMkLst>
        </pc:spChg>
        <pc:spChg chg="add mod">
          <ac:chgData name="Panzironi, Flavia" userId="2605e054-86b8-47a6-8c99-cd9580752c93" providerId="ADAL" clId="{43DD9DD4-D917-49FE-A582-B396DCDC95F8}" dt="2022-07-07T15:47:21.222" v="1099" actId="164"/>
          <ac:spMkLst>
            <pc:docMk/>
            <pc:sldMk cId="2390103802" sldId="2146847572"/>
            <ac:spMk id="125" creationId="{92C84577-65CD-4006-9B5E-EECC02928879}"/>
          </ac:spMkLst>
        </pc:spChg>
        <pc:spChg chg="add mod">
          <ac:chgData name="Panzironi, Flavia" userId="2605e054-86b8-47a6-8c99-cd9580752c93" providerId="ADAL" clId="{43DD9DD4-D917-49FE-A582-B396DCDC95F8}" dt="2022-07-07T15:47:21.222" v="1099" actId="164"/>
          <ac:spMkLst>
            <pc:docMk/>
            <pc:sldMk cId="2390103802" sldId="2146847572"/>
            <ac:spMk id="126" creationId="{9D1AD715-6D6C-4F58-A35B-C97A2F70C8AF}"/>
          </ac:spMkLst>
        </pc:spChg>
        <pc:grpChg chg="add mod">
          <ac:chgData name="Panzironi, Flavia" userId="2605e054-86b8-47a6-8c99-cd9580752c93" providerId="ADAL" clId="{43DD9DD4-D917-49FE-A582-B396DCDC95F8}" dt="2022-07-07T15:47:21.222" v="1099" actId="164"/>
          <ac:grpSpMkLst>
            <pc:docMk/>
            <pc:sldMk cId="2390103802" sldId="2146847572"/>
            <ac:grpSpMk id="2" creationId="{167A554E-7DE8-4DAB-A75D-222DCC917DB8}"/>
          </ac:grpSpMkLst>
        </pc:grpChg>
        <pc:picChg chg="add mod">
          <ac:chgData name="Panzironi, Flavia" userId="2605e054-86b8-47a6-8c99-cd9580752c93" providerId="ADAL" clId="{43DD9DD4-D917-49FE-A582-B396DCDC95F8}" dt="2022-07-07T15:47:21.222" v="1099" actId="164"/>
          <ac:picMkLst>
            <pc:docMk/>
            <pc:sldMk cId="2390103802" sldId="2146847572"/>
            <ac:picMk id="127" creationId="{BC5CCE1D-CF78-4BAE-9838-125E98DC85D5}"/>
          </ac:picMkLst>
        </pc:picChg>
        <pc:picChg chg="add mod">
          <ac:chgData name="Panzironi, Flavia" userId="2605e054-86b8-47a6-8c99-cd9580752c93" providerId="ADAL" clId="{43DD9DD4-D917-49FE-A582-B396DCDC95F8}" dt="2022-07-07T15:47:21.222" v="1099" actId="164"/>
          <ac:picMkLst>
            <pc:docMk/>
            <pc:sldMk cId="2390103802" sldId="2146847572"/>
            <ac:picMk id="128" creationId="{D6CE7C91-B460-4066-8D61-A4E8F41396B2}"/>
          </ac:picMkLst>
        </pc:picChg>
        <pc:picChg chg="del">
          <ac:chgData name="Panzironi, Flavia" userId="2605e054-86b8-47a6-8c99-cd9580752c93" providerId="ADAL" clId="{43DD9DD4-D917-49FE-A582-B396DCDC95F8}" dt="2022-07-07T15:46:29.814" v="1094" actId="478"/>
          <ac:picMkLst>
            <pc:docMk/>
            <pc:sldMk cId="2390103802" sldId="2146847572"/>
            <ac:picMk id="309" creationId="{73F1FD24-397E-6E6B-B742-5FE674D788D1}"/>
          </ac:picMkLst>
        </pc:picChg>
        <pc:picChg chg="del">
          <ac:chgData name="Panzironi, Flavia" userId="2605e054-86b8-47a6-8c99-cd9580752c93" providerId="ADAL" clId="{43DD9DD4-D917-49FE-A582-B396DCDC95F8}" dt="2022-06-24T13:23:19.941" v="705" actId="478"/>
          <ac:picMkLst>
            <pc:docMk/>
            <pc:sldMk cId="2390103802" sldId="2146847572"/>
            <ac:picMk id="364" creationId="{C60940D7-AA31-D2A8-C575-BE9B85B69AAF}"/>
          </ac:picMkLst>
        </pc:picChg>
      </pc:sldChg>
      <pc:sldChg chg="addSp delSp modSp mod">
        <pc:chgData name="Panzironi, Flavia" userId="2605e054-86b8-47a6-8c99-cd9580752c93" providerId="ADAL" clId="{43DD9DD4-D917-49FE-A582-B396DCDC95F8}" dt="2022-07-07T15:53:44.417" v="1148"/>
        <pc:sldMkLst>
          <pc:docMk/>
          <pc:sldMk cId="2899772309" sldId="2146847573"/>
        </pc:sldMkLst>
        <pc:spChg chg="add mod">
          <ac:chgData name="Panzironi, Flavia" userId="2605e054-86b8-47a6-8c99-cd9580752c93" providerId="ADAL" clId="{43DD9DD4-D917-49FE-A582-B396DCDC95F8}" dt="2022-07-07T15:53:44.417" v="1148"/>
          <ac:spMkLst>
            <pc:docMk/>
            <pc:sldMk cId="2899772309" sldId="2146847573"/>
            <ac:spMk id="94" creationId="{1716E608-A93C-475D-A10A-2DB413B288D2}"/>
          </ac:spMkLst>
        </pc:spChg>
        <pc:picChg chg="add mod">
          <ac:chgData name="Panzironi, Flavia" userId="2605e054-86b8-47a6-8c99-cd9580752c93" providerId="ADAL" clId="{43DD9DD4-D917-49FE-A582-B396DCDC95F8}" dt="2022-07-07T15:46:47.947" v="1097"/>
          <ac:picMkLst>
            <pc:docMk/>
            <pc:sldMk cId="2899772309" sldId="2146847573"/>
            <ac:picMk id="92" creationId="{A5CEAF29-20E1-4234-AC43-30FE1D1D9D58}"/>
          </ac:picMkLst>
        </pc:picChg>
        <pc:picChg chg="add mod">
          <ac:chgData name="Panzironi, Flavia" userId="2605e054-86b8-47a6-8c99-cd9580752c93" providerId="ADAL" clId="{43DD9DD4-D917-49FE-A582-B396DCDC95F8}" dt="2022-07-07T15:46:47.947" v="1097"/>
          <ac:picMkLst>
            <pc:docMk/>
            <pc:sldMk cId="2899772309" sldId="2146847573"/>
            <ac:picMk id="93" creationId="{AC4C0C6D-C7EA-4ACD-A19D-1613460687FE}"/>
          </ac:picMkLst>
        </pc:picChg>
        <pc:picChg chg="del">
          <ac:chgData name="Panzironi, Flavia" userId="2605e054-86b8-47a6-8c99-cd9580752c93" providerId="ADAL" clId="{43DD9DD4-D917-49FE-A582-B396DCDC95F8}" dt="2022-07-07T15:46:47.452" v="1096" actId="478"/>
          <ac:picMkLst>
            <pc:docMk/>
            <pc:sldMk cId="2899772309" sldId="2146847573"/>
            <ac:picMk id="309" creationId="{73F1FD24-397E-6E6B-B742-5FE674D788D1}"/>
          </ac:picMkLst>
        </pc:picChg>
      </pc:sldChg>
      <pc:sldChg chg="addSp delSp modSp mod">
        <pc:chgData name="Panzironi, Flavia" userId="2605e054-86b8-47a6-8c99-cd9580752c93" providerId="ADAL" clId="{43DD9DD4-D917-49FE-A582-B396DCDC95F8}" dt="2022-07-07T16:15:26.186" v="1213" actId="478"/>
        <pc:sldMkLst>
          <pc:docMk/>
          <pc:sldMk cId="621925171" sldId="2146847574"/>
        </pc:sldMkLst>
        <pc:spChg chg="add mod">
          <ac:chgData name="Panzironi, Flavia" userId="2605e054-86b8-47a6-8c99-cd9580752c93" providerId="ADAL" clId="{43DD9DD4-D917-49FE-A582-B396DCDC95F8}" dt="2022-07-07T15:58:12.758" v="1159" actId="1076"/>
          <ac:spMkLst>
            <pc:docMk/>
            <pc:sldMk cId="621925171" sldId="2146847574"/>
            <ac:spMk id="138" creationId="{3D7E8FDE-5E2C-4EEB-A3CC-2DD441274FB7}"/>
          </ac:spMkLst>
        </pc:spChg>
        <pc:spChg chg="add mod">
          <ac:chgData name="Panzironi, Flavia" userId="2605e054-86b8-47a6-8c99-cd9580752c93" providerId="ADAL" clId="{43DD9DD4-D917-49FE-A582-B396DCDC95F8}" dt="2022-07-07T15:58:17.767" v="1160" actId="1076"/>
          <ac:spMkLst>
            <pc:docMk/>
            <pc:sldMk cId="621925171" sldId="2146847574"/>
            <ac:spMk id="139" creationId="{29B9EBC5-B929-4A6B-9A9F-BE9C04F3B15E}"/>
          </ac:spMkLst>
        </pc:spChg>
        <pc:spChg chg="add del mod">
          <ac:chgData name="Panzironi, Flavia" userId="2605e054-86b8-47a6-8c99-cd9580752c93" providerId="ADAL" clId="{43DD9DD4-D917-49FE-A582-B396DCDC95F8}" dt="2022-07-07T16:05:41.163" v="1184" actId="478"/>
          <ac:spMkLst>
            <pc:docMk/>
            <pc:sldMk cId="621925171" sldId="2146847574"/>
            <ac:spMk id="140" creationId="{2B473455-50C2-4492-B4BD-2641C6A254CB}"/>
          </ac:spMkLst>
        </pc:spChg>
        <pc:spChg chg="add del mod">
          <ac:chgData name="Panzironi, Flavia" userId="2605e054-86b8-47a6-8c99-cd9580752c93" providerId="ADAL" clId="{43DD9DD4-D917-49FE-A582-B396DCDC95F8}" dt="2022-07-07T16:05:43.305" v="1185" actId="478"/>
          <ac:spMkLst>
            <pc:docMk/>
            <pc:sldMk cId="621925171" sldId="2146847574"/>
            <ac:spMk id="141" creationId="{E045513F-90EE-44DC-879D-92220122F281}"/>
          </ac:spMkLst>
        </pc:spChg>
        <pc:spChg chg="add mod">
          <ac:chgData name="Panzironi, Flavia" userId="2605e054-86b8-47a6-8c99-cd9580752c93" providerId="ADAL" clId="{43DD9DD4-D917-49FE-A582-B396DCDC95F8}" dt="2022-07-07T15:58:58.440" v="1171" actId="1076"/>
          <ac:spMkLst>
            <pc:docMk/>
            <pc:sldMk cId="621925171" sldId="2146847574"/>
            <ac:spMk id="142" creationId="{48EBAE60-904A-4E2C-9518-8A92AACC383F}"/>
          </ac:spMkLst>
        </pc:spChg>
        <pc:spChg chg="add mod">
          <ac:chgData name="Panzironi, Flavia" userId="2605e054-86b8-47a6-8c99-cd9580752c93" providerId="ADAL" clId="{43DD9DD4-D917-49FE-A582-B396DCDC95F8}" dt="2022-07-07T15:59:19.055" v="1176" actId="1076"/>
          <ac:spMkLst>
            <pc:docMk/>
            <pc:sldMk cId="621925171" sldId="2146847574"/>
            <ac:spMk id="144" creationId="{79347727-ECC8-4D6B-BBFE-34DBA512D2C0}"/>
          </ac:spMkLst>
        </pc:spChg>
        <pc:spChg chg="add del mod">
          <ac:chgData name="Panzironi, Flavia" userId="2605e054-86b8-47a6-8c99-cd9580752c93" providerId="ADAL" clId="{43DD9DD4-D917-49FE-A582-B396DCDC95F8}" dt="2022-07-07T15:59:42.427" v="1179"/>
          <ac:spMkLst>
            <pc:docMk/>
            <pc:sldMk cId="621925171" sldId="2146847574"/>
            <ac:spMk id="149" creationId="{32121D3A-82B2-45E8-973B-87038D0C676B}"/>
          </ac:spMkLst>
        </pc:spChg>
        <pc:spChg chg="add mod">
          <ac:chgData name="Panzironi, Flavia" userId="2605e054-86b8-47a6-8c99-cd9580752c93" providerId="ADAL" clId="{43DD9DD4-D917-49FE-A582-B396DCDC95F8}" dt="2022-07-07T15:59:48.589" v="1181" actId="1076"/>
          <ac:spMkLst>
            <pc:docMk/>
            <pc:sldMk cId="621925171" sldId="2146847574"/>
            <ac:spMk id="151" creationId="{BAD32F39-2DF1-44C0-84B0-C74940FD7F58}"/>
          </ac:spMkLst>
        </pc:spChg>
        <pc:spChg chg="add mod">
          <ac:chgData name="Panzironi, Flavia" userId="2605e054-86b8-47a6-8c99-cd9580752c93" providerId="ADAL" clId="{43DD9DD4-D917-49FE-A582-B396DCDC95F8}" dt="2022-07-07T15:59:59.574" v="1183" actId="1076"/>
          <ac:spMkLst>
            <pc:docMk/>
            <pc:sldMk cId="621925171" sldId="2146847574"/>
            <ac:spMk id="152" creationId="{3457246D-3335-42F3-B565-74C5656D8618}"/>
          </ac:spMkLst>
        </pc:spChg>
        <pc:spChg chg="add mod">
          <ac:chgData name="Panzironi, Flavia" userId="2605e054-86b8-47a6-8c99-cd9580752c93" providerId="ADAL" clId="{43DD9DD4-D917-49FE-A582-B396DCDC95F8}" dt="2022-07-07T16:05:52.802" v="1187" actId="1076"/>
          <ac:spMkLst>
            <pc:docMk/>
            <pc:sldMk cId="621925171" sldId="2146847574"/>
            <ac:spMk id="153" creationId="{EBC4B67C-D4CF-4AF9-95D3-6FAE75F90145}"/>
          </ac:spMkLst>
        </pc:spChg>
        <pc:spChg chg="add mod">
          <ac:chgData name="Panzironi, Flavia" userId="2605e054-86b8-47a6-8c99-cd9580752c93" providerId="ADAL" clId="{43DD9DD4-D917-49FE-A582-B396DCDC95F8}" dt="2022-07-07T16:05:59.691" v="1189" actId="1076"/>
          <ac:spMkLst>
            <pc:docMk/>
            <pc:sldMk cId="621925171" sldId="2146847574"/>
            <ac:spMk id="155" creationId="{73A41720-EAE8-4874-B49D-CAECEB1DE282}"/>
          </ac:spMkLst>
        </pc:spChg>
        <pc:spChg chg="add del mod">
          <ac:chgData name="Panzironi, Flavia" userId="2605e054-86b8-47a6-8c99-cd9580752c93" providerId="ADAL" clId="{43DD9DD4-D917-49FE-A582-B396DCDC95F8}" dt="2022-07-07T16:14:57.369" v="1209"/>
          <ac:spMkLst>
            <pc:docMk/>
            <pc:sldMk cId="621925171" sldId="2146847574"/>
            <ac:spMk id="162" creationId="{1D86A417-F0AF-4381-ADF2-A13C94EE7C5D}"/>
          </ac:spMkLst>
        </pc:spChg>
        <pc:spChg chg="del">
          <ac:chgData name="Panzironi, Flavia" userId="2605e054-86b8-47a6-8c99-cd9580752c93" providerId="ADAL" clId="{43DD9DD4-D917-49FE-A582-B396DCDC95F8}" dt="2022-07-07T16:15:26.186" v="1213" actId="478"/>
          <ac:spMkLst>
            <pc:docMk/>
            <pc:sldMk cId="621925171" sldId="2146847574"/>
            <ac:spMk id="254" creationId="{6E5EE3AA-6BCE-112B-2DEB-FF6A87D499E1}"/>
          </ac:spMkLst>
        </pc:spChg>
        <pc:picChg chg="add mod">
          <ac:chgData name="Panzironi, Flavia" userId="2605e054-86b8-47a6-8c99-cd9580752c93" providerId="ADAL" clId="{43DD9DD4-D917-49FE-A582-B396DCDC95F8}" dt="2022-07-07T15:57:12.102" v="1153" actId="1076"/>
          <ac:picMkLst>
            <pc:docMk/>
            <pc:sldMk cId="621925171" sldId="2146847574"/>
            <ac:picMk id="133" creationId="{14EBDE34-BD4C-4B65-8BE7-7101A0A8D31F}"/>
          </ac:picMkLst>
        </pc:picChg>
        <pc:picChg chg="add mod">
          <ac:chgData name="Panzironi, Flavia" userId="2605e054-86b8-47a6-8c99-cd9580752c93" providerId="ADAL" clId="{43DD9DD4-D917-49FE-A582-B396DCDC95F8}" dt="2022-07-07T15:57:12.102" v="1153" actId="1076"/>
          <ac:picMkLst>
            <pc:docMk/>
            <pc:sldMk cId="621925171" sldId="2146847574"/>
            <ac:picMk id="135" creationId="{D911A3D7-EE46-496C-8C9B-EC5230183363}"/>
          </ac:picMkLst>
        </pc:picChg>
        <pc:picChg chg="add mod">
          <ac:chgData name="Panzironi, Flavia" userId="2605e054-86b8-47a6-8c99-cd9580752c93" providerId="ADAL" clId="{43DD9DD4-D917-49FE-A582-B396DCDC95F8}" dt="2022-07-07T15:57:27.887" v="1156" actId="1076"/>
          <ac:picMkLst>
            <pc:docMk/>
            <pc:sldMk cId="621925171" sldId="2146847574"/>
            <ac:picMk id="136" creationId="{3071AF1B-9826-422F-8A4D-56D4B1679D70}"/>
          </ac:picMkLst>
        </pc:picChg>
        <pc:picChg chg="add mod">
          <ac:chgData name="Panzironi, Flavia" userId="2605e054-86b8-47a6-8c99-cd9580752c93" providerId="ADAL" clId="{43DD9DD4-D917-49FE-A582-B396DCDC95F8}" dt="2022-07-07T15:57:27.887" v="1156" actId="1076"/>
          <ac:picMkLst>
            <pc:docMk/>
            <pc:sldMk cId="621925171" sldId="2146847574"/>
            <ac:picMk id="137" creationId="{1D00D24C-6186-42FD-B2E7-6857DAB368AB}"/>
          </ac:picMkLst>
        </pc:picChg>
        <pc:picChg chg="add del mod">
          <ac:chgData name="Panzironi, Flavia" userId="2605e054-86b8-47a6-8c99-cd9580752c93" providerId="ADAL" clId="{43DD9DD4-D917-49FE-A582-B396DCDC95F8}" dt="2022-07-07T15:59:35.360" v="1177" actId="478"/>
          <ac:picMkLst>
            <pc:docMk/>
            <pc:sldMk cId="621925171" sldId="2146847574"/>
            <ac:picMk id="143" creationId="{E855105B-5B3F-4DB4-8B6F-3FC2AAB3691C}"/>
          </ac:picMkLst>
        </pc:picChg>
        <pc:picChg chg="add mod">
          <ac:chgData name="Panzironi, Flavia" userId="2605e054-86b8-47a6-8c99-cd9580752c93" providerId="ADAL" clId="{43DD9DD4-D917-49FE-A582-B396DCDC95F8}" dt="2022-07-07T15:59:19.055" v="1176" actId="1076"/>
          <ac:picMkLst>
            <pc:docMk/>
            <pc:sldMk cId="621925171" sldId="2146847574"/>
            <ac:picMk id="148" creationId="{43B62428-9856-42D2-9929-C396E0CE1998}"/>
          </ac:picMkLst>
        </pc:picChg>
        <pc:picChg chg="add del mod">
          <ac:chgData name="Panzironi, Flavia" userId="2605e054-86b8-47a6-8c99-cd9580752c93" providerId="ADAL" clId="{43DD9DD4-D917-49FE-A582-B396DCDC95F8}" dt="2022-07-07T15:59:42.427" v="1179"/>
          <ac:picMkLst>
            <pc:docMk/>
            <pc:sldMk cId="621925171" sldId="2146847574"/>
            <ac:picMk id="150" creationId="{1D4E1FA8-E9A7-4457-A97E-48D4BD5088EC}"/>
          </ac:picMkLst>
        </pc:picChg>
        <pc:picChg chg="add mod">
          <ac:chgData name="Panzironi, Flavia" userId="2605e054-86b8-47a6-8c99-cd9580752c93" providerId="ADAL" clId="{43DD9DD4-D917-49FE-A582-B396DCDC95F8}" dt="2022-07-07T16:05:52.802" v="1187" actId="1076"/>
          <ac:picMkLst>
            <pc:docMk/>
            <pc:sldMk cId="621925171" sldId="2146847574"/>
            <ac:picMk id="154" creationId="{F2F9AA97-BE2A-4B8B-B005-E72E7B610A73}"/>
          </ac:picMkLst>
        </pc:picChg>
        <pc:picChg chg="add mod">
          <ac:chgData name="Panzironi, Flavia" userId="2605e054-86b8-47a6-8c99-cd9580752c93" providerId="ADAL" clId="{43DD9DD4-D917-49FE-A582-B396DCDC95F8}" dt="2022-07-07T16:05:59.691" v="1189" actId="1076"/>
          <ac:picMkLst>
            <pc:docMk/>
            <pc:sldMk cId="621925171" sldId="2146847574"/>
            <ac:picMk id="156" creationId="{E1C877A7-1694-4B29-BC5A-67B0F6A887B6}"/>
          </ac:picMkLst>
        </pc:picChg>
        <pc:picChg chg="add mod">
          <ac:chgData name="Panzironi, Flavia" userId="2605e054-86b8-47a6-8c99-cd9580752c93" providerId="ADAL" clId="{43DD9DD4-D917-49FE-A582-B396DCDC95F8}" dt="2022-07-07T16:06:20.639" v="1191" actId="1076"/>
          <ac:picMkLst>
            <pc:docMk/>
            <pc:sldMk cId="621925171" sldId="2146847574"/>
            <ac:picMk id="157" creationId="{F18D1E8C-0A89-4774-91A5-91B5129519B6}"/>
          </ac:picMkLst>
        </pc:picChg>
        <pc:picChg chg="add del mod">
          <ac:chgData name="Panzironi, Flavia" userId="2605e054-86b8-47a6-8c99-cd9580752c93" providerId="ADAL" clId="{43DD9DD4-D917-49FE-A582-B396DCDC95F8}" dt="2022-07-07T16:06:37.584" v="1193"/>
          <ac:picMkLst>
            <pc:docMk/>
            <pc:sldMk cId="621925171" sldId="2146847574"/>
            <ac:picMk id="158" creationId="{D4FF606E-A190-4C81-B1D0-2915C629DF0F}"/>
          </ac:picMkLst>
        </pc:picChg>
        <pc:picChg chg="add del mod">
          <ac:chgData name="Panzironi, Flavia" userId="2605e054-86b8-47a6-8c99-cd9580752c93" providerId="ADAL" clId="{43DD9DD4-D917-49FE-A582-B396DCDC95F8}" dt="2022-07-07T16:06:37.584" v="1193"/>
          <ac:picMkLst>
            <pc:docMk/>
            <pc:sldMk cId="621925171" sldId="2146847574"/>
            <ac:picMk id="159" creationId="{F5DB6DA7-F84B-4471-A4F6-229AA8426906}"/>
          </ac:picMkLst>
        </pc:picChg>
        <pc:picChg chg="add del mod">
          <ac:chgData name="Panzironi, Flavia" userId="2605e054-86b8-47a6-8c99-cd9580752c93" providerId="ADAL" clId="{43DD9DD4-D917-49FE-A582-B396DCDC95F8}" dt="2022-07-07T16:06:37.584" v="1193"/>
          <ac:picMkLst>
            <pc:docMk/>
            <pc:sldMk cId="621925171" sldId="2146847574"/>
            <ac:picMk id="160" creationId="{2239CEFC-239E-4044-89B2-C369594DC7E5}"/>
          </ac:picMkLst>
        </pc:picChg>
        <pc:picChg chg="add del mod">
          <ac:chgData name="Panzironi, Flavia" userId="2605e054-86b8-47a6-8c99-cd9580752c93" providerId="ADAL" clId="{43DD9DD4-D917-49FE-A582-B396DCDC95F8}" dt="2022-07-07T16:06:37.584" v="1193"/>
          <ac:picMkLst>
            <pc:docMk/>
            <pc:sldMk cId="621925171" sldId="2146847574"/>
            <ac:picMk id="161" creationId="{2D8F664D-4A1B-4240-8C6C-C2E3A46B02EC}"/>
          </ac:picMkLst>
        </pc:picChg>
        <pc:picChg chg="del">
          <ac:chgData name="Panzironi, Flavia" userId="2605e054-86b8-47a6-8c99-cd9580752c93" providerId="ADAL" clId="{43DD9DD4-D917-49FE-A582-B396DCDC95F8}" dt="2022-07-07T15:57:06.552" v="1151" actId="478"/>
          <ac:picMkLst>
            <pc:docMk/>
            <pc:sldMk cId="621925171" sldId="2146847574"/>
            <ac:picMk id="309" creationId="{73F1FD24-397E-6E6B-B742-5FE674D788D1}"/>
          </ac:picMkLst>
        </pc:picChg>
        <pc:picChg chg="del">
          <ac:chgData name="Panzironi, Flavia" userId="2605e054-86b8-47a6-8c99-cd9580752c93" providerId="ADAL" clId="{43DD9DD4-D917-49FE-A582-B396DCDC95F8}" dt="2022-07-07T15:55:52.798" v="1150" actId="478"/>
          <ac:picMkLst>
            <pc:docMk/>
            <pc:sldMk cId="621925171" sldId="2146847574"/>
            <ac:picMk id="364" creationId="{C60940D7-AA31-D2A8-C575-BE9B85B69AAF}"/>
          </ac:picMkLst>
        </pc:picChg>
      </pc:sldChg>
      <pc:sldChg chg="addSp delSp modSp mod">
        <pc:chgData name="Panzironi, Flavia" userId="2605e054-86b8-47a6-8c99-cd9580752c93" providerId="ADAL" clId="{43DD9DD4-D917-49FE-A582-B396DCDC95F8}" dt="2022-07-07T16:15:06.673" v="1212" actId="478"/>
        <pc:sldMkLst>
          <pc:docMk/>
          <pc:sldMk cId="1922645439" sldId="2146847575"/>
        </pc:sldMkLst>
        <pc:spChg chg="add del mod">
          <ac:chgData name="Panzironi, Flavia" userId="2605e054-86b8-47a6-8c99-cd9580752c93" providerId="ADAL" clId="{43DD9DD4-D917-49FE-A582-B396DCDC95F8}" dt="2022-07-07T16:15:06.673" v="1212" actId="478"/>
          <ac:spMkLst>
            <pc:docMk/>
            <pc:sldMk cId="1922645439" sldId="2146847575"/>
            <ac:spMk id="131" creationId="{55B068E4-EF45-4581-9A9E-DEE557C3E18E}"/>
          </ac:spMkLst>
        </pc:spChg>
        <pc:picChg chg="mod">
          <ac:chgData name="Panzironi, Flavia" userId="2605e054-86b8-47a6-8c99-cd9580752c93" providerId="ADAL" clId="{43DD9DD4-D917-49FE-A582-B396DCDC95F8}" dt="2022-07-07T16:09:17.161" v="1201" actId="1076"/>
          <ac:picMkLst>
            <pc:docMk/>
            <pc:sldMk cId="1922645439" sldId="2146847575"/>
            <ac:picMk id="119" creationId="{28702DC8-D2C7-C71A-D44B-6CBAA1FEE289}"/>
          </ac:picMkLst>
        </pc:picChg>
        <pc:picChg chg="add mod">
          <ac:chgData name="Panzironi, Flavia" userId="2605e054-86b8-47a6-8c99-cd9580752c93" providerId="ADAL" clId="{43DD9DD4-D917-49FE-A582-B396DCDC95F8}" dt="2022-07-07T16:07:00.788" v="1197" actId="1076"/>
          <ac:picMkLst>
            <pc:docMk/>
            <pc:sldMk cId="1922645439" sldId="2146847575"/>
            <ac:picMk id="127" creationId="{F7F91D65-C7B4-460E-906D-9A13D780D188}"/>
          </ac:picMkLst>
        </pc:picChg>
        <pc:picChg chg="add mod">
          <ac:chgData name="Panzironi, Flavia" userId="2605e054-86b8-47a6-8c99-cd9580752c93" providerId="ADAL" clId="{43DD9DD4-D917-49FE-A582-B396DCDC95F8}" dt="2022-07-07T16:07:00.788" v="1197" actId="1076"/>
          <ac:picMkLst>
            <pc:docMk/>
            <pc:sldMk cId="1922645439" sldId="2146847575"/>
            <ac:picMk id="128" creationId="{7DD911FA-9C7F-46D1-9699-450F8BA787AD}"/>
          </ac:picMkLst>
        </pc:picChg>
        <pc:picChg chg="add mod">
          <ac:chgData name="Panzironi, Flavia" userId="2605e054-86b8-47a6-8c99-cd9580752c93" providerId="ADAL" clId="{43DD9DD4-D917-49FE-A582-B396DCDC95F8}" dt="2022-07-07T16:06:48.334" v="1195" actId="1076"/>
          <ac:picMkLst>
            <pc:docMk/>
            <pc:sldMk cId="1922645439" sldId="2146847575"/>
            <ac:picMk id="129" creationId="{AA8563A2-A1D8-4365-8D39-442DBEEBF8BE}"/>
          </ac:picMkLst>
        </pc:picChg>
        <pc:picChg chg="add mod">
          <ac:chgData name="Panzironi, Flavia" userId="2605e054-86b8-47a6-8c99-cd9580752c93" providerId="ADAL" clId="{43DD9DD4-D917-49FE-A582-B396DCDC95F8}" dt="2022-07-07T16:06:48.334" v="1195" actId="1076"/>
          <ac:picMkLst>
            <pc:docMk/>
            <pc:sldMk cId="1922645439" sldId="2146847575"/>
            <ac:picMk id="130" creationId="{51133943-6362-445C-B97D-8B3B8269CF2B}"/>
          </ac:picMkLst>
        </pc:picChg>
        <pc:picChg chg="del">
          <ac:chgData name="Panzironi, Flavia" userId="2605e054-86b8-47a6-8c99-cd9580752c93" providerId="ADAL" clId="{43DD9DD4-D917-49FE-A582-B396DCDC95F8}" dt="2022-07-07T16:06:54.749" v="1196" actId="478"/>
          <ac:picMkLst>
            <pc:docMk/>
            <pc:sldMk cId="1922645439" sldId="2146847575"/>
            <ac:picMk id="309" creationId="{73F1FD24-397E-6E6B-B742-5FE674D788D1}"/>
          </ac:picMkLst>
        </pc:picChg>
      </pc:sldChg>
      <pc:sldChg chg="addSp delSp modSp mod">
        <pc:chgData name="Panzironi, Flavia" userId="2605e054-86b8-47a6-8c99-cd9580752c93" providerId="ADAL" clId="{43DD9DD4-D917-49FE-A582-B396DCDC95F8}" dt="2022-07-07T16:15:44.579" v="1214" actId="478"/>
        <pc:sldMkLst>
          <pc:docMk/>
          <pc:sldMk cId="2478059897" sldId="2146847576"/>
        </pc:sldMkLst>
        <pc:spChg chg="add mod">
          <ac:chgData name="Panzironi, Flavia" userId="2605e054-86b8-47a6-8c99-cd9580752c93" providerId="ADAL" clId="{43DD9DD4-D917-49FE-A582-B396DCDC95F8}" dt="2022-07-07T16:07:25.681" v="1198"/>
          <ac:spMkLst>
            <pc:docMk/>
            <pc:sldMk cId="2478059897" sldId="2146847576"/>
            <ac:spMk id="132" creationId="{C1817825-F5AB-491C-B654-AAC580869081}"/>
          </ac:spMkLst>
        </pc:spChg>
        <pc:spChg chg="add mod">
          <ac:chgData name="Panzironi, Flavia" userId="2605e054-86b8-47a6-8c99-cd9580752c93" providerId="ADAL" clId="{43DD9DD4-D917-49FE-A582-B396DCDC95F8}" dt="2022-07-07T16:07:25.681" v="1198"/>
          <ac:spMkLst>
            <pc:docMk/>
            <pc:sldMk cId="2478059897" sldId="2146847576"/>
            <ac:spMk id="133" creationId="{8AD5A739-DD5B-48F0-9F33-EAE1D2EAAEBA}"/>
          </ac:spMkLst>
        </pc:spChg>
        <pc:spChg chg="add mod">
          <ac:chgData name="Panzironi, Flavia" userId="2605e054-86b8-47a6-8c99-cd9580752c93" providerId="ADAL" clId="{43DD9DD4-D917-49FE-A582-B396DCDC95F8}" dt="2022-07-07T16:07:25.681" v="1198"/>
          <ac:spMkLst>
            <pc:docMk/>
            <pc:sldMk cId="2478059897" sldId="2146847576"/>
            <ac:spMk id="135" creationId="{FDAD631A-0607-4E3B-BBCF-9A1F8C9A5DDA}"/>
          </ac:spMkLst>
        </pc:spChg>
        <pc:spChg chg="add mod">
          <ac:chgData name="Panzironi, Flavia" userId="2605e054-86b8-47a6-8c99-cd9580752c93" providerId="ADAL" clId="{43DD9DD4-D917-49FE-A582-B396DCDC95F8}" dt="2022-07-07T16:07:25.681" v="1198"/>
          <ac:spMkLst>
            <pc:docMk/>
            <pc:sldMk cId="2478059897" sldId="2146847576"/>
            <ac:spMk id="136" creationId="{0AF8A50C-C700-48C1-AFA0-BAF2523962C0}"/>
          </ac:spMkLst>
        </pc:spChg>
        <pc:spChg chg="add mod">
          <ac:chgData name="Panzironi, Flavia" userId="2605e054-86b8-47a6-8c99-cd9580752c93" providerId="ADAL" clId="{43DD9DD4-D917-49FE-A582-B396DCDC95F8}" dt="2022-07-07T16:07:38.165" v="1199"/>
          <ac:spMkLst>
            <pc:docMk/>
            <pc:sldMk cId="2478059897" sldId="2146847576"/>
            <ac:spMk id="137" creationId="{AF6D4491-87C3-468E-9195-412BAB3BC642}"/>
          </ac:spMkLst>
        </pc:spChg>
        <pc:spChg chg="add mod">
          <ac:chgData name="Panzironi, Flavia" userId="2605e054-86b8-47a6-8c99-cd9580752c93" providerId="ADAL" clId="{43DD9DD4-D917-49FE-A582-B396DCDC95F8}" dt="2022-07-07T16:07:38.165" v="1199"/>
          <ac:spMkLst>
            <pc:docMk/>
            <pc:sldMk cId="2478059897" sldId="2146847576"/>
            <ac:spMk id="138" creationId="{397384F8-0F75-42F6-8465-34AA9AFD71B6}"/>
          </ac:spMkLst>
        </pc:spChg>
        <pc:spChg chg="add mod">
          <ac:chgData name="Panzironi, Flavia" userId="2605e054-86b8-47a6-8c99-cd9580752c93" providerId="ADAL" clId="{43DD9DD4-D917-49FE-A582-B396DCDC95F8}" dt="2022-07-07T16:07:38.165" v="1199"/>
          <ac:spMkLst>
            <pc:docMk/>
            <pc:sldMk cId="2478059897" sldId="2146847576"/>
            <ac:spMk id="140" creationId="{87E04830-0D6A-4381-9A2A-00459000ED51}"/>
          </ac:spMkLst>
        </pc:spChg>
        <pc:spChg chg="add mod">
          <ac:chgData name="Panzironi, Flavia" userId="2605e054-86b8-47a6-8c99-cd9580752c93" providerId="ADAL" clId="{43DD9DD4-D917-49FE-A582-B396DCDC95F8}" dt="2022-07-07T16:07:38.165" v="1199"/>
          <ac:spMkLst>
            <pc:docMk/>
            <pc:sldMk cId="2478059897" sldId="2146847576"/>
            <ac:spMk id="141" creationId="{F2F650B8-26FE-480A-A7DB-983909271CC7}"/>
          </ac:spMkLst>
        </pc:spChg>
        <pc:picChg chg="add mod">
          <ac:chgData name="Panzironi, Flavia" userId="2605e054-86b8-47a6-8c99-cd9580752c93" providerId="ADAL" clId="{43DD9DD4-D917-49FE-A582-B396DCDC95F8}" dt="2022-07-07T16:07:38.165" v="1199"/>
          <ac:picMkLst>
            <pc:docMk/>
            <pc:sldMk cId="2478059897" sldId="2146847576"/>
            <ac:picMk id="139" creationId="{50AAA8F0-0603-455F-8FF3-A54B6064CD68}"/>
          </ac:picMkLst>
        </pc:picChg>
        <pc:picChg chg="add mod">
          <ac:chgData name="Panzironi, Flavia" userId="2605e054-86b8-47a6-8c99-cd9580752c93" providerId="ADAL" clId="{43DD9DD4-D917-49FE-A582-B396DCDC95F8}" dt="2022-07-07T16:07:38.165" v="1199"/>
          <ac:picMkLst>
            <pc:docMk/>
            <pc:sldMk cId="2478059897" sldId="2146847576"/>
            <ac:picMk id="142" creationId="{5282615D-5ECB-4AB2-AEB5-8834E9EC3883}"/>
          </ac:picMkLst>
        </pc:picChg>
        <pc:picChg chg="add mod">
          <ac:chgData name="Panzironi, Flavia" userId="2605e054-86b8-47a6-8c99-cd9580752c93" providerId="ADAL" clId="{43DD9DD4-D917-49FE-A582-B396DCDC95F8}" dt="2022-07-07T16:07:38.165" v="1199"/>
          <ac:picMkLst>
            <pc:docMk/>
            <pc:sldMk cId="2478059897" sldId="2146847576"/>
            <ac:picMk id="143" creationId="{8EF7C625-F3F5-4D49-87D4-3ADEDF35FC58}"/>
          </ac:picMkLst>
        </pc:picChg>
        <pc:picChg chg="add mod">
          <ac:chgData name="Panzironi, Flavia" userId="2605e054-86b8-47a6-8c99-cd9580752c93" providerId="ADAL" clId="{43DD9DD4-D917-49FE-A582-B396DCDC95F8}" dt="2022-07-07T16:07:38.165" v="1199"/>
          <ac:picMkLst>
            <pc:docMk/>
            <pc:sldMk cId="2478059897" sldId="2146847576"/>
            <ac:picMk id="144" creationId="{F938D00D-35DF-4314-8335-98E025148D12}"/>
          </ac:picMkLst>
        </pc:picChg>
        <pc:picChg chg="add mod">
          <ac:chgData name="Panzironi, Flavia" userId="2605e054-86b8-47a6-8c99-cd9580752c93" providerId="ADAL" clId="{43DD9DD4-D917-49FE-A582-B396DCDC95F8}" dt="2022-07-07T16:09:39.359" v="1204" actId="1076"/>
          <ac:picMkLst>
            <pc:docMk/>
            <pc:sldMk cId="2478059897" sldId="2146847576"/>
            <ac:picMk id="148" creationId="{3D366F7D-13FA-498C-BC65-5B0F1E8465CD}"/>
          </ac:picMkLst>
        </pc:picChg>
        <pc:picChg chg="add mod">
          <ac:chgData name="Panzironi, Flavia" userId="2605e054-86b8-47a6-8c99-cd9580752c93" providerId="ADAL" clId="{43DD9DD4-D917-49FE-A582-B396DCDC95F8}" dt="2022-07-07T16:09:39.359" v="1204" actId="1076"/>
          <ac:picMkLst>
            <pc:docMk/>
            <pc:sldMk cId="2478059897" sldId="2146847576"/>
            <ac:picMk id="149" creationId="{4F947BD5-E1F0-4C6A-8C8E-3870E8312F80}"/>
          </ac:picMkLst>
        </pc:picChg>
        <pc:picChg chg="add mod">
          <ac:chgData name="Panzironi, Flavia" userId="2605e054-86b8-47a6-8c99-cd9580752c93" providerId="ADAL" clId="{43DD9DD4-D917-49FE-A582-B396DCDC95F8}" dt="2022-07-07T16:09:30.945" v="1203" actId="1076"/>
          <ac:picMkLst>
            <pc:docMk/>
            <pc:sldMk cId="2478059897" sldId="2146847576"/>
            <ac:picMk id="150" creationId="{DF0C6605-E866-4DC6-A472-A25B1E0E4910}"/>
          </ac:picMkLst>
        </pc:picChg>
        <pc:picChg chg="add mod">
          <ac:chgData name="Panzironi, Flavia" userId="2605e054-86b8-47a6-8c99-cd9580752c93" providerId="ADAL" clId="{43DD9DD4-D917-49FE-A582-B396DCDC95F8}" dt="2022-07-07T16:09:30.945" v="1203" actId="1076"/>
          <ac:picMkLst>
            <pc:docMk/>
            <pc:sldMk cId="2478059897" sldId="2146847576"/>
            <ac:picMk id="151" creationId="{CA6120EA-DF08-4DEC-BAF3-90F4EA35F2D3}"/>
          </ac:picMkLst>
        </pc:picChg>
        <pc:picChg chg="del">
          <ac:chgData name="Panzironi, Flavia" userId="2605e054-86b8-47a6-8c99-cd9580752c93" providerId="ADAL" clId="{43DD9DD4-D917-49FE-A582-B396DCDC95F8}" dt="2022-07-07T16:07:51.958" v="1200" actId="478"/>
          <ac:picMkLst>
            <pc:docMk/>
            <pc:sldMk cId="2478059897" sldId="2146847576"/>
            <ac:picMk id="309" creationId="{73F1FD24-397E-6E6B-B742-5FE674D788D1}"/>
          </ac:picMkLst>
        </pc:picChg>
        <pc:picChg chg="del">
          <ac:chgData name="Panzironi, Flavia" userId="2605e054-86b8-47a6-8c99-cd9580752c93" providerId="ADAL" clId="{43DD9DD4-D917-49FE-A582-B396DCDC95F8}" dt="2022-07-07T16:15:44.579" v="1214" actId="478"/>
          <ac:picMkLst>
            <pc:docMk/>
            <pc:sldMk cId="2478059897" sldId="2146847576"/>
            <ac:picMk id="364" creationId="{C60940D7-AA31-D2A8-C575-BE9B85B69AAF}"/>
          </ac:picMkLst>
        </pc:picChg>
      </pc:sldChg>
      <pc:sldChg chg="addSp delSp modSp mod">
        <pc:chgData name="Panzironi, Flavia" userId="2605e054-86b8-47a6-8c99-cd9580752c93" providerId="ADAL" clId="{43DD9DD4-D917-49FE-A582-B396DCDC95F8}" dt="2022-07-07T16:09:54.367" v="1207" actId="1076"/>
        <pc:sldMkLst>
          <pc:docMk/>
          <pc:sldMk cId="3796588986" sldId="2146847577"/>
        </pc:sldMkLst>
        <pc:picChg chg="add mod">
          <ac:chgData name="Panzironi, Flavia" userId="2605e054-86b8-47a6-8c99-cd9580752c93" providerId="ADAL" clId="{43DD9DD4-D917-49FE-A582-B396DCDC95F8}" dt="2022-07-07T16:09:46.775" v="1206"/>
          <ac:picMkLst>
            <pc:docMk/>
            <pc:sldMk cId="3796588986" sldId="2146847577"/>
            <ac:picMk id="129" creationId="{43B2E772-37EA-481D-AD01-8AAB165B7FD7}"/>
          </ac:picMkLst>
        </pc:picChg>
        <pc:picChg chg="add mod">
          <ac:chgData name="Panzironi, Flavia" userId="2605e054-86b8-47a6-8c99-cd9580752c93" providerId="ADAL" clId="{43DD9DD4-D917-49FE-A582-B396DCDC95F8}" dt="2022-07-07T16:09:46.775" v="1206"/>
          <ac:picMkLst>
            <pc:docMk/>
            <pc:sldMk cId="3796588986" sldId="2146847577"/>
            <ac:picMk id="130" creationId="{B048F2E7-07C7-40CB-9451-20C161495E0E}"/>
          </ac:picMkLst>
        </pc:picChg>
        <pc:picChg chg="add mod">
          <ac:chgData name="Panzironi, Flavia" userId="2605e054-86b8-47a6-8c99-cd9580752c93" providerId="ADAL" clId="{43DD9DD4-D917-49FE-A582-B396DCDC95F8}" dt="2022-07-07T16:09:54.367" v="1207" actId="1076"/>
          <ac:picMkLst>
            <pc:docMk/>
            <pc:sldMk cId="3796588986" sldId="2146847577"/>
            <ac:picMk id="131" creationId="{15DF2853-5DCE-4324-BDC4-00C22D63F750}"/>
          </ac:picMkLst>
        </pc:picChg>
        <pc:picChg chg="add mod">
          <ac:chgData name="Panzironi, Flavia" userId="2605e054-86b8-47a6-8c99-cd9580752c93" providerId="ADAL" clId="{43DD9DD4-D917-49FE-A582-B396DCDC95F8}" dt="2022-07-07T16:09:54.367" v="1207" actId="1076"/>
          <ac:picMkLst>
            <pc:docMk/>
            <pc:sldMk cId="3796588986" sldId="2146847577"/>
            <ac:picMk id="132" creationId="{8252BAF9-6E33-49AC-8AB0-E0DB83E269CA}"/>
          </ac:picMkLst>
        </pc:picChg>
        <pc:picChg chg="del">
          <ac:chgData name="Panzironi, Flavia" userId="2605e054-86b8-47a6-8c99-cd9580752c93" providerId="ADAL" clId="{43DD9DD4-D917-49FE-A582-B396DCDC95F8}" dt="2022-07-07T16:09:46.165" v="1205" actId="478"/>
          <ac:picMkLst>
            <pc:docMk/>
            <pc:sldMk cId="3796588986" sldId="2146847577"/>
            <ac:picMk id="309" creationId="{73F1FD24-397E-6E6B-B742-5FE674D788D1}"/>
          </ac:picMkLst>
        </pc:picChg>
      </pc:sldChg>
      <pc:sldChg chg="add del">
        <pc:chgData name="Panzironi, Flavia" userId="2605e054-86b8-47a6-8c99-cd9580752c93" providerId="ADAL" clId="{43DD9DD4-D917-49FE-A582-B396DCDC95F8}" dt="2022-07-07T15:41:00.082" v="1058" actId="2696"/>
        <pc:sldMkLst>
          <pc:docMk/>
          <pc:sldMk cId="3243800753" sldId="2146847578"/>
        </pc:sldMkLst>
      </pc:sldChg>
      <pc:sldChg chg="add del">
        <pc:chgData name="Panzironi, Flavia" userId="2605e054-86b8-47a6-8c99-cd9580752c93" providerId="ADAL" clId="{43DD9DD4-D917-49FE-A582-B396DCDC95F8}" dt="2022-07-08T08:20:41.395" v="1416" actId="2696"/>
        <pc:sldMkLst>
          <pc:docMk/>
          <pc:sldMk cId="2626921966" sldId="2146847579"/>
        </pc:sldMkLst>
      </pc:sldChg>
      <pc:sldChg chg="addSp delSp modSp add mod">
        <pc:chgData name="Panzironi, Flavia" userId="2605e054-86b8-47a6-8c99-cd9580752c93" providerId="ADAL" clId="{43DD9DD4-D917-49FE-A582-B396DCDC95F8}" dt="2022-07-08T07:59:06.393" v="1229"/>
        <pc:sldMkLst>
          <pc:docMk/>
          <pc:sldMk cId="3233448091" sldId="2146847580"/>
        </pc:sldMkLst>
        <pc:spChg chg="add del mod">
          <ac:chgData name="Panzironi, Flavia" userId="2605e054-86b8-47a6-8c99-cd9580752c93" providerId="ADAL" clId="{43DD9DD4-D917-49FE-A582-B396DCDC95F8}" dt="2022-07-08T07:58:53.746" v="1228" actId="478"/>
          <ac:spMkLst>
            <pc:docMk/>
            <pc:sldMk cId="3233448091" sldId="2146847580"/>
            <ac:spMk id="4" creationId="{C956CFBE-7648-488C-A1A7-36A61E25DD15}"/>
          </ac:spMkLst>
        </pc:spChg>
        <pc:spChg chg="del">
          <ac:chgData name="Panzironi, Flavia" userId="2605e054-86b8-47a6-8c99-cd9580752c93" providerId="ADAL" clId="{43DD9DD4-D917-49FE-A582-B396DCDC95F8}" dt="2022-07-08T07:58:50.604" v="1227" actId="478"/>
          <ac:spMkLst>
            <pc:docMk/>
            <pc:sldMk cId="3233448091" sldId="2146847580"/>
            <ac:spMk id="64" creationId="{EB7D8C80-0662-4419-8EDF-1DB8D92180DF}"/>
          </ac:spMkLst>
        </pc:spChg>
        <pc:spChg chg="add mod">
          <ac:chgData name="Panzironi, Flavia" userId="2605e054-86b8-47a6-8c99-cd9580752c93" providerId="ADAL" clId="{43DD9DD4-D917-49FE-A582-B396DCDC95F8}" dt="2022-07-08T07:59:06.393" v="1229"/>
          <ac:spMkLst>
            <pc:docMk/>
            <pc:sldMk cId="3233448091" sldId="2146847580"/>
            <ac:spMk id="92" creationId="{32A61052-75BD-440D-9AEE-13F3E79B5295}"/>
          </ac:spMkLst>
        </pc:spChg>
      </pc:sldChg>
      <pc:sldChg chg="add del">
        <pc:chgData name="Panzironi, Flavia" userId="2605e054-86b8-47a6-8c99-cd9580752c93" providerId="ADAL" clId="{43DD9DD4-D917-49FE-A582-B396DCDC95F8}" dt="2022-07-08T08:07:31.740" v="1332"/>
        <pc:sldMkLst>
          <pc:docMk/>
          <pc:sldMk cId="2945115320" sldId="2146847581"/>
        </pc:sldMkLst>
      </pc:sldChg>
    </pc:docChg>
  </pc:docChgLst>
  <pc:docChgLst>
    <pc:chgData name="De Marinis, Roberta Vita" userId="dc24b251-f01b-455d-bf89-e2be86f657a2" providerId="ADAL" clId="{F9952792-57C3-4A98-98DC-4DB6858D911C}"/>
    <pc:docChg chg="undo redo custSel addSld delSld modSld sldOrd addSection delSection modSection">
      <pc:chgData name="De Marinis, Roberta Vita" userId="dc24b251-f01b-455d-bf89-e2be86f657a2" providerId="ADAL" clId="{F9952792-57C3-4A98-98DC-4DB6858D911C}" dt="2022-11-14T13:34:16.990" v="9323" actId="478"/>
      <pc:docMkLst>
        <pc:docMk/>
      </pc:docMkLst>
      <pc:sldChg chg="del">
        <pc:chgData name="De Marinis, Roberta Vita" userId="dc24b251-f01b-455d-bf89-e2be86f657a2" providerId="ADAL" clId="{F9952792-57C3-4A98-98DC-4DB6858D911C}" dt="2022-11-11T17:31:25.481" v="8756" actId="2696"/>
        <pc:sldMkLst>
          <pc:docMk/>
          <pc:sldMk cId="4123930745" sldId="264"/>
        </pc:sldMkLst>
      </pc:sldChg>
      <pc:sldChg chg="addSp modSp mod">
        <pc:chgData name="De Marinis, Roberta Vita" userId="dc24b251-f01b-455d-bf89-e2be86f657a2" providerId="ADAL" clId="{F9952792-57C3-4A98-98DC-4DB6858D911C}" dt="2022-11-03T14:52:58.662" v="1095" actId="1076"/>
        <pc:sldMkLst>
          <pc:docMk/>
          <pc:sldMk cId="757528014" sldId="2146846844"/>
        </pc:sldMkLst>
        <pc:grpChg chg="mod">
          <ac:chgData name="De Marinis, Roberta Vita" userId="dc24b251-f01b-455d-bf89-e2be86f657a2" providerId="ADAL" clId="{F9952792-57C3-4A98-98DC-4DB6858D911C}" dt="2022-11-03T14:52:58.662" v="1095" actId="1076"/>
          <ac:grpSpMkLst>
            <pc:docMk/>
            <pc:sldMk cId="757528014" sldId="2146846844"/>
            <ac:grpSpMk id="7" creationId="{54FAE338-321E-5C95-4952-2EB9C417ACDF}"/>
          </ac:grpSpMkLst>
        </pc:grpChg>
        <pc:picChg chg="add mod ord">
          <ac:chgData name="De Marinis, Roberta Vita" userId="dc24b251-f01b-455d-bf89-e2be86f657a2" providerId="ADAL" clId="{F9952792-57C3-4A98-98DC-4DB6858D911C}" dt="2022-11-03T14:52:10.704" v="1081" actId="1076"/>
          <ac:picMkLst>
            <pc:docMk/>
            <pc:sldMk cId="757528014" sldId="2146846844"/>
            <ac:picMk id="14" creationId="{44C68ADF-BB97-83C8-ADD7-FAA4AAD214FC}"/>
          </ac:picMkLst>
        </pc:picChg>
        <pc:picChg chg="add mod">
          <ac:chgData name="De Marinis, Roberta Vita" userId="dc24b251-f01b-455d-bf89-e2be86f657a2" providerId="ADAL" clId="{F9952792-57C3-4A98-98DC-4DB6858D911C}" dt="2022-11-03T14:51:28.882" v="1070" actId="1076"/>
          <ac:picMkLst>
            <pc:docMk/>
            <pc:sldMk cId="757528014" sldId="2146846844"/>
            <ac:picMk id="19" creationId="{E305C69E-DA72-ADE6-E2D0-01A8BEEC0997}"/>
          </ac:picMkLst>
        </pc:picChg>
        <pc:picChg chg="add mod">
          <ac:chgData name="De Marinis, Roberta Vita" userId="dc24b251-f01b-455d-bf89-e2be86f657a2" providerId="ADAL" clId="{F9952792-57C3-4A98-98DC-4DB6858D911C}" dt="2022-11-03T14:52:34.297" v="1090" actId="1036"/>
          <ac:picMkLst>
            <pc:docMk/>
            <pc:sldMk cId="757528014" sldId="2146846844"/>
            <ac:picMk id="22" creationId="{13043E56-D9BD-1CB5-E7AF-08B744F5182F}"/>
          </ac:picMkLst>
        </pc:picChg>
        <pc:picChg chg="add mod">
          <ac:chgData name="De Marinis, Roberta Vita" userId="dc24b251-f01b-455d-bf89-e2be86f657a2" providerId="ADAL" clId="{F9952792-57C3-4A98-98DC-4DB6858D911C}" dt="2022-11-03T14:52:02.236" v="1078" actId="1076"/>
          <ac:picMkLst>
            <pc:docMk/>
            <pc:sldMk cId="757528014" sldId="2146846844"/>
            <ac:picMk id="28" creationId="{1032538F-F5F3-742F-5EF0-B87675595847}"/>
          </ac:picMkLst>
        </pc:picChg>
        <pc:picChg chg="mod">
          <ac:chgData name="De Marinis, Roberta Vita" userId="dc24b251-f01b-455d-bf89-e2be86f657a2" providerId="ADAL" clId="{F9952792-57C3-4A98-98DC-4DB6858D911C}" dt="2022-11-03T14:52:52.132" v="1093" actId="1035"/>
          <ac:picMkLst>
            <pc:docMk/>
            <pc:sldMk cId="757528014" sldId="2146846844"/>
            <ac:picMk id="39" creationId="{966F7FA7-D967-4F18-B9BA-B8D14A3496EB}"/>
          </ac:picMkLst>
        </pc:picChg>
        <pc:picChg chg="mod">
          <ac:chgData name="De Marinis, Roberta Vita" userId="dc24b251-f01b-455d-bf89-e2be86f657a2" providerId="ADAL" clId="{F9952792-57C3-4A98-98DC-4DB6858D911C}" dt="2022-11-03T14:52:44.192" v="1092" actId="1076"/>
          <ac:picMkLst>
            <pc:docMk/>
            <pc:sldMk cId="757528014" sldId="2146846844"/>
            <ac:picMk id="73" creationId="{70E178A7-97ED-4951-A096-FB0FD2044C76}"/>
          </ac:picMkLst>
        </pc:picChg>
      </pc:sldChg>
      <pc:sldChg chg="addSp modSp mod">
        <pc:chgData name="De Marinis, Roberta Vita" userId="dc24b251-f01b-455d-bf89-e2be86f657a2" providerId="ADAL" clId="{F9952792-57C3-4A98-98DC-4DB6858D911C}" dt="2022-11-11T17:47:21.022" v="8843"/>
        <pc:sldMkLst>
          <pc:docMk/>
          <pc:sldMk cId="4129212682" sldId="2146846888"/>
        </pc:sldMkLst>
        <pc:picChg chg="add mod">
          <ac:chgData name="De Marinis, Roberta Vita" userId="dc24b251-f01b-455d-bf89-e2be86f657a2" providerId="ADAL" clId="{F9952792-57C3-4A98-98DC-4DB6858D911C}" dt="2022-11-11T17:47:21.022" v="8843"/>
          <ac:picMkLst>
            <pc:docMk/>
            <pc:sldMk cId="4129212682" sldId="2146846888"/>
            <ac:picMk id="2" creationId="{2827E177-AC57-A731-7E2C-3228BF6E8646}"/>
          </ac:picMkLst>
        </pc:picChg>
      </pc:sldChg>
      <pc:sldChg chg="delSp modSp mod">
        <pc:chgData name="De Marinis, Roberta Vita" userId="dc24b251-f01b-455d-bf89-e2be86f657a2" providerId="ADAL" clId="{F9952792-57C3-4A98-98DC-4DB6858D911C}" dt="2022-11-03T16:55:27.883" v="1163" actId="1076"/>
        <pc:sldMkLst>
          <pc:docMk/>
          <pc:sldMk cId="2258971617" sldId="2146846912"/>
        </pc:sldMkLst>
        <pc:spChg chg="del">
          <ac:chgData name="De Marinis, Roberta Vita" userId="dc24b251-f01b-455d-bf89-e2be86f657a2" providerId="ADAL" clId="{F9952792-57C3-4A98-98DC-4DB6858D911C}" dt="2022-11-03T16:51:23.506" v="1143" actId="478"/>
          <ac:spMkLst>
            <pc:docMk/>
            <pc:sldMk cId="2258971617" sldId="2146846912"/>
            <ac:spMk id="60" creationId="{4DD6892E-C29C-4AA3-A3FB-8BAE788059C8}"/>
          </ac:spMkLst>
        </pc:spChg>
        <pc:spChg chg="mod">
          <ac:chgData name="De Marinis, Roberta Vita" userId="dc24b251-f01b-455d-bf89-e2be86f657a2" providerId="ADAL" clId="{F9952792-57C3-4A98-98DC-4DB6858D911C}" dt="2022-11-03T16:55:27.883" v="1163" actId="1076"/>
          <ac:spMkLst>
            <pc:docMk/>
            <pc:sldMk cId="2258971617" sldId="2146846912"/>
            <ac:spMk id="83" creationId="{2A76FFA1-4057-448E-85D2-B72225D3A799}"/>
          </ac:spMkLst>
        </pc:spChg>
        <pc:grpChg chg="del">
          <ac:chgData name="De Marinis, Roberta Vita" userId="dc24b251-f01b-455d-bf89-e2be86f657a2" providerId="ADAL" clId="{F9952792-57C3-4A98-98DC-4DB6858D911C}" dt="2022-11-03T16:50:33.599" v="1140" actId="478"/>
          <ac:grpSpMkLst>
            <pc:docMk/>
            <pc:sldMk cId="2258971617" sldId="2146846912"/>
            <ac:grpSpMk id="74" creationId="{9F218F18-3DB1-44C0-9565-C1D67EFC6F8D}"/>
          </ac:grpSpMkLst>
        </pc:grpChg>
        <pc:picChg chg="del">
          <ac:chgData name="De Marinis, Roberta Vita" userId="dc24b251-f01b-455d-bf89-e2be86f657a2" providerId="ADAL" clId="{F9952792-57C3-4A98-98DC-4DB6858D911C}" dt="2022-11-03T16:50:37.692" v="1141" actId="478"/>
          <ac:picMkLst>
            <pc:docMk/>
            <pc:sldMk cId="2258971617" sldId="2146846912"/>
            <ac:picMk id="7" creationId="{91C5F1E1-B8A1-415C-B405-0F1962E6F1B4}"/>
          </ac:picMkLst>
        </pc:picChg>
        <pc:picChg chg="del">
          <ac:chgData name="De Marinis, Roberta Vita" userId="dc24b251-f01b-455d-bf89-e2be86f657a2" providerId="ADAL" clId="{F9952792-57C3-4A98-98DC-4DB6858D911C}" dt="2022-11-03T16:50:33.599" v="1140" actId="478"/>
          <ac:picMkLst>
            <pc:docMk/>
            <pc:sldMk cId="2258971617" sldId="2146846912"/>
            <ac:picMk id="78" creationId="{2149E390-0936-40A3-B212-42D284603BD4}"/>
          </ac:picMkLst>
        </pc:picChg>
        <pc:picChg chg="del">
          <ac:chgData name="De Marinis, Roberta Vita" userId="dc24b251-f01b-455d-bf89-e2be86f657a2" providerId="ADAL" clId="{F9952792-57C3-4A98-98DC-4DB6858D911C}" dt="2022-11-03T16:50:41.002" v="1142" actId="478"/>
          <ac:picMkLst>
            <pc:docMk/>
            <pc:sldMk cId="2258971617" sldId="2146846912"/>
            <ac:picMk id="82" creationId="{B0627B03-EF5F-4C25-ABF8-BA31A6937803}"/>
          </ac:picMkLst>
        </pc:picChg>
        <pc:picChg chg="mod">
          <ac:chgData name="De Marinis, Roberta Vita" userId="dc24b251-f01b-455d-bf89-e2be86f657a2" providerId="ADAL" clId="{F9952792-57C3-4A98-98DC-4DB6858D911C}" dt="2022-11-03T16:55:23.773" v="1162" actId="1076"/>
          <ac:picMkLst>
            <pc:docMk/>
            <pc:sldMk cId="2258971617" sldId="2146846912"/>
            <ac:picMk id="113" creationId="{6B402BAE-2AB8-4128-AC48-AA5401977E2A}"/>
          </ac:picMkLst>
        </pc:picChg>
      </pc:sldChg>
      <pc:sldChg chg="addSp delSp modSp mod">
        <pc:chgData name="De Marinis, Roberta Vita" userId="dc24b251-f01b-455d-bf89-e2be86f657a2" providerId="ADAL" clId="{F9952792-57C3-4A98-98DC-4DB6858D911C}" dt="2022-11-03T15:28:31.489" v="1118" actId="1036"/>
        <pc:sldMkLst>
          <pc:docMk/>
          <pc:sldMk cId="845088224" sldId="2146846917"/>
        </pc:sldMkLst>
        <pc:picChg chg="add del mod">
          <ac:chgData name="De Marinis, Roberta Vita" userId="dc24b251-f01b-455d-bf89-e2be86f657a2" providerId="ADAL" clId="{F9952792-57C3-4A98-98DC-4DB6858D911C}" dt="2022-11-03T15:28:23.060" v="1113" actId="478"/>
          <ac:picMkLst>
            <pc:docMk/>
            <pc:sldMk cId="845088224" sldId="2146846917"/>
            <ac:picMk id="5" creationId="{4D32CE41-37F2-9DC2-232A-A42822D75F75}"/>
          </ac:picMkLst>
        </pc:picChg>
        <pc:picChg chg="add mod">
          <ac:chgData name="De Marinis, Roberta Vita" userId="dc24b251-f01b-455d-bf89-e2be86f657a2" providerId="ADAL" clId="{F9952792-57C3-4A98-98DC-4DB6858D911C}" dt="2022-11-03T15:28:31.489" v="1118" actId="1036"/>
          <ac:picMkLst>
            <pc:docMk/>
            <pc:sldMk cId="845088224" sldId="2146846917"/>
            <ac:picMk id="10" creationId="{9D69B592-D3C6-3659-D8CC-8BE7BFC6671E}"/>
          </ac:picMkLst>
        </pc:picChg>
      </pc:sldChg>
      <pc:sldChg chg="delSp modSp mod">
        <pc:chgData name="De Marinis, Roberta Vita" userId="dc24b251-f01b-455d-bf89-e2be86f657a2" providerId="ADAL" clId="{F9952792-57C3-4A98-98DC-4DB6858D911C}" dt="2022-11-03T16:55:07.501" v="1160" actId="1076"/>
        <pc:sldMkLst>
          <pc:docMk/>
          <pc:sldMk cId="1026851320" sldId="2146847029"/>
        </pc:sldMkLst>
        <pc:spChg chg="mod">
          <ac:chgData name="De Marinis, Roberta Vita" userId="dc24b251-f01b-455d-bf89-e2be86f657a2" providerId="ADAL" clId="{F9952792-57C3-4A98-98DC-4DB6858D911C}" dt="2022-11-03T16:55:02.896" v="1159" actId="1076"/>
          <ac:spMkLst>
            <pc:docMk/>
            <pc:sldMk cId="1026851320" sldId="2146847029"/>
            <ac:spMk id="154" creationId="{D09E3719-78DE-4CE3-A4DB-E98B0E8222B5}"/>
          </ac:spMkLst>
        </pc:spChg>
        <pc:grpChg chg="mod">
          <ac:chgData name="De Marinis, Roberta Vita" userId="dc24b251-f01b-455d-bf89-e2be86f657a2" providerId="ADAL" clId="{F9952792-57C3-4A98-98DC-4DB6858D911C}" dt="2022-11-03T16:52:25.828" v="1156" actId="1076"/>
          <ac:grpSpMkLst>
            <pc:docMk/>
            <pc:sldMk cId="1026851320" sldId="2146847029"/>
            <ac:grpSpMk id="5" creationId="{2D457099-7CB2-F9A1-A9C8-A02FEDAE1D24}"/>
          </ac:grpSpMkLst>
        </pc:grpChg>
        <pc:grpChg chg="mod">
          <ac:chgData name="De Marinis, Roberta Vita" userId="dc24b251-f01b-455d-bf89-e2be86f657a2" providerId="ADAL" clId="{F9952792-57C3-4A98-98DC-4DB6858D911C}" dt="2022-11-03T16:52:00.060" v="1151" actId="1076"/>
          <ac:grpSpMkLst>
            <pc:docMk/>
            <pc:sldMk cId="1026851320" sldId="2146847029"/>
            <ac:grpSpMk id="75" creationId="{2C883C6D-1993-4A98-9C4F-27BAE6F6FFBB}"/>
          </ac:grpSpMkLst>
        </pc:grpChg>
        <pc:grpChg chg="del">
          <ac:chgData name="De Marinis, Roberta Vita" userId="dc24b251-f01b-455d-bf89-e2be86f657a2" providerId="ADAL" clId="{F9952792-57C3-4A98-98DC-4DB6858D911C}" dt="2022-11-03T16:51:32.670" v="1144" actId="478"/>
          <ac:grpSpMkLst>
            <pc:docMk/>
            <pc:sldMk cId="1026851320" sldId="2146847029"/>
            <ac:grpSpMk id="148" creationId="{DF58F559-61DD-4802-B03A-A3CCEF6622AB}"/>
          </ac:grpSpMkLst>
        </pc:grpChg>
        <pc:grpChg chg="del">
          <ac:chgData name="De Marinis, Roberta Vita" userId="dc24b251-f01b-455d-bf89-e2be86f657a2" providerId="ADAL" clId="{F9952792-57C3-4A98-98DC-4DB6858D911C}" dt="2022-11-03T16:51:35.326" v="1145" actId="478"/>
          <ac:grpSpMkLst>
            <pc:docMk/>
            <pc:sldMk cId="1026851320" sldId="2146847029"/>
            <ac:grpSpMk id="149" creationId="{26B906A5-5A04-4F03-8BC0-C60FC375E762}"/>
          </ac:grpSpMkLst>
        </pc:grpChg>
        <pc:picChg chg="del">
          <ac:chgData name="De Marinis, Roberta Vita" userId="dc24b251-f01b-455d-bf89-e2be86f657a2" providerId="ADAL" clId="{F9952792-57C3-4A98-98DC-4DB6858D911C}" dt="2022-11-03T16:51:37.688" v="1146" actId="478"/>
          <ac:picMkLst>
            <pc:docMk/>
            <pc:sldMk cId="1026851320" sldId="2146847029"/>
            <ac:picMk id="6" creationId="{0D997AF2-B9FD-CAE3-BAA9-A1437CAE5125}"/>
          </ac:picMkLst>
        </pc:picChg>
        <pc:picChg chg="mod">
          <ac:chgData name="De Marinis, Roberta Vita" userId="dc24b251-f01b-455d-bf89-e2be86f657a2" providerId="ADAL" clId="{F9952792-57C3-4A98-98DC-4DB6858D911C}" dt="2022-11-03T16:52:03.064" v="1152" actId="1076"/>
          <ac:picMkLst>
            <pc:docMk/>
            <pc:sldMk cId="1026851320" sldId="2146847029"/>
            <ac:picMk id="82" creationId="{84B39928-5257-4A58-B4EB-8A5946BECA49}"/>
          </ac:picMkLst>
        </pc:picChg>
        <pc:picChg chg="del">
          <ac:chgData name="De Marinis, Roberta Vita" userId="dc24b251-f01b-455d-bf89-e2be86f657a2" providerId="ADAL" clId="{F9952792-57C3-4A98-98DC-4DB6858D911C}" dt="2022-11-03T16:51:40.577" v="1147" actId="478"/>
          <ac:picMkLst>
            <pc:docMk/>
            <pc:sldMk cId="1026851320" sldId="2146847029"/>
            <ac:picMk id="147" creationId="{C9EF5579-61B6-4CA9-A19A-5B98590547D1}"/>
          </ac:picMkLst>
        </pc:picChg>
        <pc:picChg chg="del">
          <ac:chgData name="De Marinis, Roberta Vita" userId="dc24b251-f01b-455d-bf89-e2be86f657a2" providerId="ADAL" clId="{F9952792-57C3-4A98-98DC-4DB6858D911C}" dt="2022-11-03T16:51:32.670" v="1144" actId="478"/>
          <ac:picMkLst>
            <pc:docMk/>
            <pc:sldMk cId="1026851320" sldId="2146847029"/>
            <ac:picMk id="150" creationId="{C24D9493-82DE-47CC-B989-DE5661026DDA}"/>
          </ac:picMkLst>
        </pc:picChg>
        <pc:picChg chg="del">
          <ac:chgData name="De Marinis, Roberta Vita" userId="dc24b251-f01b-455d-bf89-e2be86f657a2" providerId="ADAL" clId="{F9952792-57C3-4A98-98DC-4DB6858D911C}" dt="2022-11-03T16:51:35.326" v="1145" actId="478"/>
          <ac:picMkLst>
            <pc:docMk/>
            <pc:sldMk cId="1026851320" sldId="2146847029"/>
            <ac:picMk id="151" creationId="{316A98B2-DD22-458A-ACEA-AAB3A381300F}"/>
          </ac:picMkLst>
        </pc:picChg>
        <pc:picChg chg="del">
          <ac:chgData name="De Marinis, Roberta Vita" userId="dc24b251-f01b-455d-bf89-e2be86f657a2" providerId="ADAL" clId="{F9952792-57C3-4A98-98DC-4DB6858D911C}" dt="2022-11-03T16:52:50.865" v="1157" actId="478"/>
          <ac:picMkLst>
            <pc:docMk/>
            <pc:sldMk cId="1026851320" sldId="2146847029"/>
            <ac:picMk id="152" creationId="{3D665552-488B-42E6-9265-FCE7B40247FC}"/>
          </ac:picMkLst>
        </pc:picChg>
        <pc:picChg chg="del">
          <ac:chgData name="De Marinis, Roberta Vita" userId="dc24b251-f01b-455d-bf89-e2be86f657a2" providerId="ADAL" clId="{F9952792-57C3-4A98-98DC-4DB6858D911C}" dt="2022-11-03T16:51:46.727" v="1149" actId="478"/>
          <ac:picMkLst>
            <pc:docMk/>
            <pc:sldMk cId="1026851320" sldId="2146847029"/>
            <ac:picMk id="153" creationId="{20C31094-63E5-49E5-892D-911C9E8CAFDA}"/>
          </ac:picMkLst>
        </pc:picChg>
        <pc:picChg chg="mod">
          <ac:chgData name="De Marinis, Roberta Vita" userId="dc24b251-f01b-455d-bf89-e2be86f657a2" providerId="ADAL" clId="{F9952792-57C3-4A98-98DC-4DB6858D911C}" dt="2022-11-03T16:52:07.690" v="1153" actId="1076"/>
          <ac:picMkLst>
            <pc:docMk/>
            <pc:sldMk cId="1026851320" sldId="2146847029"/>
            <ac:picMk id="166" creationId="{68A985CD-081F-4DBC-8335-1058CD71F225}"/>
          </ac:picMkLst>
        </pc:picChg>
        <pc:picChg chg="del">
          <ac:chgData name="De Marinis, Roberta Vita" userId="dc24b251-f01b-455d-bf89-e2be86f657a2" providerId="ADAL" clId="{F9952792-57C3-4A98-98DC-4DB6858D911C}" dt="2022-11-03T16:51:43.112" v="1148" actId="478"/>
          <ac:picMkLst>
            <pc:docMk/>
            <pc:sldMk cId="1026851320" sldId="2146847029"/>
            <ac:picMk id="168" creationId="{45975000-F764-4790-B6DD-0A93E49DCF55}"/>
          </ac:picMkLst>
        </pc:picChg>
        <pc:picChg chg="mod">
          <ac:chgData name="De Marinis, Roberta Vita" userId="dc24b251-f01b-455d-bf89-e2be86f657a2" providerId="ADAL" clId="{F9952792-57C3-4A98-98DC-4DB6858D911C}" dt="2022-11-03T16:55:07.501" v="1160" actId="1076"/>
          <ac:picMkLst>
            <pc:docMk/>
            <pc:sldMk cId="1026851320" sldId="2146847029"/>
            <ac:picMk id="169" creationId="{90E1EA70-04AE-40D0-9642-228DFF6056A1}"/>
          </ac:picMkLst>
        </pc:picChg>
      </pc:sldChg>
      <pc:sldChg chg="addSp delSp modSp mod">
        <pc:chgData name="De Marinis, Roberta Vita" userId="dc24b251-f01b-455d-bf89-e2be86f657a2" providerId="ADAL" clId="{F9952792-57C3-4A98-98DC-4DB6858D911C}" dt="2022-11-03T15:28:18.131" v="1112" actId="1037"/>
        <pc:sldMkLst>
          <pc:docMk/>
          <pc:sldMk cId="4027489884" sldId="2146847089"/>
        </pc:sldMkLst>
        <pc:picChg chg="add del mod">
          <ac:chgData name="De Marinis, Roberta Vita" userId="dc24b251-f01b-455d-bf89-e2be86f657a2" providerId="ADAL" clId="{F9952792-57C3-4A98-98DC-4DB6858D911C}" dt="2022-11-03T15:28:05.645" v="1106" actId="478"/>
          <ac:picMkLst>
            <pc:docMk/>
            <pc:sldMk cId="4027489884" sldId="2146847089"/>
            <ac:picMk id="6" creationId="{4211EABB-E514-F59F-DB5C-CBE69E4441BA}"/>
          </ac:picMkLst>
        </pc:picChg>
        <pc:picChg chg="add mod">
          <ac:chgData name="De Marinis, Roberta Vita" userId="dc24b251-f01b-455d-bf89-e2be86f657a2" providerId="ADAL" clId="{F9952792-57C3-4A98-98DC-4DB6858D911C}" dt="2022-11-03T15:28:18.131" v="1112" actId="1037"/>
          <ac:picMkLst>
            <pc:docMk/>
            <pc:sldMk cId="4027489884" sldId="2146847089"/>
            <ac:picMk id="10" creationId="{657DE105-791E-9F12-4B92-F2DBF0FD04C3}"/>
          </ac:picMkLst>
        </pc:picChg>
      </pc:sldChg>
      <pc:sldChg chg="addSp delSp modSp mod">
        <pc:chgData name="De Marinis, Roberta Vita" userId="dc24b251-f01b-455d-bf89-e2be86f657a2" providerId="ADAL" clId="{F9952792-57C3-4A98-98DC-4DB6858D911C}" dt="2022-11-03T17:21:15.767" v="1463" actId="1076"/>
        <pc:sldMkLst>
          <pc:docMk/>
          <pc:sldMk cId="1855258536" sldId="2146847120"/>
        </pc:sldMkLst>
        <pc:picChg chg="add mod ord">
          <ac:chgData name="De Marinis, Roberta Vita" userId="dc24b251-f01b-455d-bf89-e2be86f657a2" providerId="ADAL" clId="{F9952792-57C3-4A98-98DC-4DB6858D911C}" dt="2022-11-03T17:20:37.469" v="1452" actId="1076"/>
          <ac:picMkLst>
            <pc:docMk/>
            <pc:sldMk cId="1855258536" sldId="2146847120"/>
            <ac:picMk id="3" creationId="{7F0CE903-A8A8-AAE1-0157-A573E53FC53C}"/>
          </ac:picMkLst>
        </pc:picChg>
        <pc:picChg chg="add mod">
          <ac:chgData name="De Marinis, Roberta Vita" userId="dc24b251-f01b-455d-bf89-e2be86f657a2" providerId="ADAL" clId="{F9952792-57C3-4A98-98DC-4DB6858D911C}" dt="2022-11-03T17:20:24.013" v="1448" actId="14100"/>
          <ac:picMkLst>
            <pc:docMk/>
            <pc:sldMk cId="1855258536" sldId="2146847120"/>
            <ac:picMk id="6" creationId="{FD8BA6E3-F304-5BDA-59CA-B361B88BE8E5}"/>
          </ac:picMkLst>
        </pc:picChg>
        <pc:picChg chg="add del">
          <ac:chgData name="De Marinis, Roberta Vita" userId="dc24b251-f01b-455d-bf89-e2be86f657a2" providerId="ADAL" clId="{F9952792-57C3-4A98-98DC-4DB6858D911C}" dt="2022-11-03T17:20:43.667" v="1454" actId="478"/>
          <ac:picMkLst>
            <pc:docMk/>
            <pc:sldMk cId="1855258536" sldId="2146847120"/>
            <ac:picMk id="8" creationId="{53D12871-1EAC-E7D6-0367-3983849EBEE3}"/>
          </ac:picMkLst>
        </pc:picChg>
        <pc:picChg chg="add mod">
          <ac:chgData name="De Marinis, Roberta Vita" userId="dc24b251-f01b-455d-bf89-e2be86f657a2" providerId="ADAL" clId="{F9952792-57C3-4A98-98DC-4DB6858D911C}" dt="2022-11-03T17:20:50.249" v="1456" actId="1076"/>
          <ac:picMkLst>
            <pc:docMk/>
            <pc:sldMk cId="1855258536" sldId="2146847120"/>
            <ac:picMk id="9" creationId="{B69C5107-1963-02AB-BFE4-BEAFC5913AD7}"/>
          </ac:picMkLst>
        </pc:picChg>
        <pc:picChg chg="add mod">
          <ac:chgData name="De Marinis, Roberta Vita" userId="dc24b251-f01b-455d-bf89-e2be86f657a2" providerId="ADAL" clId="{F9952792-57C3-4A98-98DC-4DB6858D911C}" dt="2022-11-03T17:21:15.767" v="1463" actId="1076"/>
          <ac:picMkLst>
            <pc:docMk/>
            <pc:sldMk cId="1855258536" sldId="2146847120"/>
            <ac:picMk id="10" creationId="{56B58531-1DA3-2AAD-44DA-43E2B2279718}"/>
          </ac:picMkLst>
        </pc:picChg>
        <pc:picChg chg="add mod">
          <ac:chgData name="De Marinis, Roberta Vita" userId="dc24b251-f01b-455d-bf89-e2be86f657a2" providerId="ADAL" clId="{F9952792-57C3-4A98-98DC-4DB6858D911C}" dt="2022-11-03T17:21:11.883" v="1462" actId="1076"/>
          <ac:picMkLst>
            <pc:docMk/>
            <pc:sldMk cId="1855258536" sldId="2146847120"/>
            <ac:picMk id="11" creationId="{D3CE3C8C-7A06-E526-77F5-3E21BFD96618}"/>
          </ac:picMkLst>
        </pc:picChg>
        <pc:picChg chg="del">
          <ac:chgData name="De Marinis, Roberta Vita" userId="dc24b251-f01b-455d-bf89-e2be86f657a2" providerId="ADAL" clId="{F9952792-57C3-4A98-98DC-4DB6858D911C}" dt="2022-11-03T17:20:57.125" v="1458" actId="478"/>
          <ac:picMkLst>
            <pc:docMk/>
            <pc:sldMk cId="1855258536" sldId="2146847120"/>
            <ac:picMk id="213" creationId="{DA583601-B4C4-716B-33F3-522701A890F2}"/>
          </ac:picMkLst>
        </pc:picChg>
        <pc:picChg chg="del">
          <ac:chgData name="De Marinis, Roberta Vita" userId="dc24b251-f01b-455d-bf89-e2be86f657a2" providerId="ADAL" clId="{F9952792-57C3-4A98-98DC-4DB6858D911C}" dt="2022-11-03T17:20:54.118" v="1457" actId="478"/>
          <ac:picMkLst>
            <pc:docMk/>
            <pc:sldMk cId="1855258536" sldId="2146847120"/>
            <ac:picMk id="214" creationId="{F5539E4A-BACF-3C87-C132-B1B5F315DEAF}"/>
          </ac:picMkLst>
        </pc:picChg>
      </pc:sldChg>
      <pc:sldChg chg="addSp delSp modSp mod">
        <pc:chgData name="De Marinis, Roberta Vita" userId="dc24b251-f01b-455d-bf89-e2be86f657a2" providerId="ADAL" clId="{F9952792-57C3-4A98-98DC-4DB6858D911C}" dt="2022-11-11T18:02:47.798" v="8882" actId="1038"/>
        <pc:sldMkLst>
          <pc:docMk/>
          <pc:sldMk cId="18498109" sldId="2146847134"/>
        </pc:sldMkLst>
        <pc:picChg chg="add del mod">
          <ac:chgData name="De Marinis, Roberta Vita" userId="dc24b251-f01b-455d-bf89-e2be86f657a2" providerId="ADAL" clId="{F9952792-57C3-4A98-98DC-4DB6858D911C}" dt="2022-11-11T18:01:49.309" v="8868" actId="478"/>
          <ac:picMkLst>
            <pc:docMk/>
            <pc:sldMk cId="18498109" sldId="2146847134"/>
            <ac:picMk id="26" creationId="{8829A5F7-EC78-F5E2-3111-E06B264D4ABD}"/>
          </ac:picMkLst>
        </pc:picChg>
        <pc:picChg chg="add mod">
          <ac:chgData name="De Marinis, Roberta Vita" userId="dc24b251-f01b-455d-bf89-e2be86f657a2" providerId="ADAL" clId="{F9952792-57C3-4A98-98DC-4DB6858D911C}" dt="2022-11-11T17:23:57.495" v="8752" actId="14100"/>
          <ac:picMkLst>
            <pc:docMk/>
            <pc:sldMk cId="18498109" sldId="2146847134"/>
            <ac:picMk id="27" creationId="{35534F03-E890-3D2F-DD31-6767C943A320}"/>
          </ac:picMkLst>
        </pc:picChg>
        <pc:picChg chg="add mod">
          <ac:chgData name="De Marinis, Roberta Vita" userId="dc24b251-f01b-455d-bf89-e2be86f657a2" providerId="ADAL" clId="{F9952792-57C3-4A98-98DC-4DB6858D911C}" dt="2022-11-11T18:02:47.798" v="8882" actId="1038"/>
          <ac:picMkLst>
            <pc:docMk/>
            <pc:sldMk cId="18498109" sldId="2146847134"/>
            <ac:picMk id="28" creationId="{2BB392C8-9CF1-AF87-3E07-32EB61DE52FC}"/>
          </ac:picMkLst>
        </pc:picChg>
        <pc:picChg chg="mod">
          <ac:chgData name="De Marinis, Roberta Vita" userId="dc24b251-f01b-455d-bf89-e2be86f657a2" providerId="ADAL" clId="{F9952792-57C3-4A98-98DC-4DB6858D911C}" dt="2022-11-09T14:50:33.868" v="2528" actId="1076"/>
          <ac:picMkLst>
            <pc:docMk/>
            <pc:sldMk cId="18498109" sldId="2146847134"/>
            <ac:picMk id="51" creationId="{AC820C5F-90A7-47B4-B1A8-A91BA3077BD0}"/>
          </ac:picMkLst>
        </pc:picChg>
      </pc:sldChg>
      <pc:sldChg chg="addSp modSp mod">
        <pc:chgData name="De Marinis, Roberta Vita" userId="dc24b251-f01b-455d-bf89-e2be86f657a2" providerId="ADAL" clId="{F9952792-57C3-4A98-98DC-4DB6858D911C}" dt="2022-11-11T17:52:14.365" v="8853" actId="1076"/>
        <pc:sldMkLst>
          <pc:docMk/>
          <pc:sldMk cId="239823528" sldId="2146847135"/>
        </pc:sldMkLst>
        <pc:picChg chg="add mod">
          <ac:chgData name="De Marinis, Roberta Vita" userId="dc24b251-f01b-455d-bf89-e2be86f657a2" providerId="ADAL" clId="{F9952792-57C3-4A98-98DC-4DB6858D911C}" dt="2022-11-11T17:52:14.365" v="8853" actId="1076"/>
          <ac:picMkLst>
            <pc:docMk/>
            <pc:sldMk cId="239823528" sldId="2146847135"/>
            <ac:picMk id="11" creationId="{345F0E80-205B-1B02-0AF2-A055E02F6EE8}"/>
          </ac:picMkLst>
        </pc:picChg>
      </pc:sldChg>
      <pc:sldChg chg="addSp delSp modSp mod">
        <pc:chgData name="De Marinis, Roberta Vita" userId="dc24b251-f01b-455d-bf89-e2be86f657a2" providerId="ADAL" clId="{F9952792-57C3-4A98-98DC-4DB6858D911C}" dt="2022-11-03T17:29:10.474" v="1526" actId="1076"/>
        <pc:sldMkLst>
          <pc:docMk/>
          <pc:sldMk cId="3369255699" sldId="2146847140"/>
        </pc:sldMkLst>
        <pc:grpChg chg="mod">
          <ac:chgData name="De Marinis, Roberta Vita" userId="dc24b251-f01b-455d-bf89-e2be86f657a2" providerId="ADAL" clId="{F9952792-57C3-4A98-98DC-4DB6858D911C}" dt="2022-11-03T17:28:45.496" v="1516" actId="1076"/>
          <ac:grpSpMkLst>
            <pc:docMk/>
            <pc:sldMk cId="3369255699" sldId="2146847140"/>
            <ac:grpSpMk id="2" creationId="{C1EA5790-4E67-44BB-A441-26ABF72B4894}"/>
          </ac:grpSpMkLst>
        </pc:grpChg>
        <pc:picChg chg="add mod ord">
          <ac:chgData name="De Marinis, Roberta Vita" userId="dc24b251-f01b-455d-bf89-e2be86f657a2" providerId="ADAL" clId="{F9952792-57C3-4A98-98DC-4DB6858D911C}" dt="2022-11-03T17:28:57.723" v="1521" actId="1076"/>
          <ac:picMkLst>
            <pc:docMk/>
            <pc:sldMk cId="3369255699" sldId="2146847140"/>
            <ac:picMk id="4" creationId="{BDE228DF-5DF1-9193-B6A3-D442E7DA5E13}"/>
          </ac:picMkLst>
        </pc:picChg>
        <pc:picChg chg="add mod">
          <ac:chgData name="De Marinis, Roberta Vita" userId="dc24b251-f01b-455d-bf89-e2be86f657a2" providerId="ADAL" clId="{F9952792-57C3-4A98-98DC-4DB6858D911C}" dt="2022-11-03T17:28:51.299" v="1518" actId="1076"/>
          <ac:picMkLst>
            <pc:docMk/>
            <pc:sldMk cId="3369255699" sldId="2146847140"/>
            <ac:picMk id="5" creationId="{3F8F89CF-673A-292B-64CC-0F3BD5E3478E}"/>
          </ac:picMkLst>
        </pc:picChg>
        <pc:picChg chg="add del mod">
          <ac:chgData name="De Marinis, Roberta Vita" userId="dc24b251-f01b-455d-bf89-e2be86f657a2" providerId="ADAL" clId="{F9952792-57C3-4A98-98DC-4DB6858D911C}" dt="2022-11-03T17:29:00.419" v="1523" actId="478"/>
          <ac:picMkLst>
            <pc:docMk/>
            <pc:sldMk cId="3369255699" sldId="2146847140"/>
            <ac:picMk id="6" creationId="{B6A9A99A-6FCD-F5EE-B92C-69BE1A1F45E1}"/>
          </ac:picMkLst>
        </pc:picChg>
        <pc:picChg chg="add mod">
          <ac:chgData name="De Marinis, Roberta Vita" userId="dc24b251-f01b-455d-bf89-e2be86f657a2" providerId="ADAL" clId="{F9952792-57C3-4A98-98DC-4DB6858D911C}" dt="2022-11-03T17:29:10.474" v="1526" actId="1076"/>
          <ac:picMkLst>
            <pc:docMk/>
            <pc:sldMk cId="3369255699" sldId="2146847140"/>
            <ac:picMk id="7" creationId="{A1A6C33B-C39B-10BA-98C8-6A43EA4CC91E}"/>
          </ac:picMkLst>
        </pc:picChg>
        <pc:picChg chg="mod">
          <ac:chgData name="De Marinis, Roberta Vita" userId="dc24b251-f01b-455d-bf89-e2be86f657a2" providerId="ADAL" clId="{F9952792-57C3-4A98-98DC-4DB6858D911C}" dt="2022-11-02T14:19:13.348" v="0" actId="1076"/>
          <ac:picMkLst>
            <pc:docMk/>
            <pc:sldMk cId="3369255699" sldId="2146847140"/>
            <ac:picMk id="79" creationId="{44757B5C-BED9-485A-A172-5529A5DEC243}"/>
          </ac:picMkLst>
        </pc:picChg>
      </pc:sldChg>
      <pc:sldChg chg="addSp delSp modSp mod">
        <pc:chgData name="De Marinis, Roberta Vita" userId="dc24b251-f01b-455d-bf89-e2be86f657a2" providerId="ADAL" clId="{F9952792-57C3-4A98-98DC-4DB6858D911C}" dt="2022-11-03T17:26:37.419" v="1487" actId="1076"/>
        <pc:sldMkLst>
          <pc:docMk/>
          <pc:sldMk cId="1507841239" sldId="2146847141"/>
        </pc:sldMkLst>
        <pc:grpChg chg="mod">
          <ac:chgData name="De Marinis, Roberta Vita" userId="dc24b251-f01b-455d-bf89-e2be86f657a2" providerId="ADAL" clId="{F9952792-57C3-4A98-98DC-4DB6858D911C}" dt="2022-11-03T17:26:18.038" v="1481" actId="1076"/>
          <ac:grpSpMkLst>
            <pc:docMk/>
            <pc:sldMk cId="1507841239" sldId="2146847141"/>
            <ac:grpSpMk id="113" creationId="{A4AF986B-D244-CBBF-12CE-2FA682A792B9}"/>
          </ac:grpSpMkLst>
        </pc:grpChg>
        <pc:picChg chg="add mod">
          <ac:chgData name="De Marinis, Roberta Vita" userId="dc24b251-f01b-455d-bf89-e2be86f657a2" providerId="ADAL" clId="{F9952792-57C3-4A98-98DC-4DB6858D911C}" dt="2022-11-03T17:26:28.758" v="1485" actId="1076"/>
          <ac:picMkLst>
            <pc:docMk/>
            <pc:sldMk cId="1507841239" sldId="2146847141"/>
            <ac:picMk id="4" creationId="{C9F0A761-032C-8931-77FE-51DB4B983E14}"/>
          </ac:picMkLst>
        </pc:picChg>
        <pc:picChg chg="add mod">
          <ac:chgData name="De Marinis, Roberta Vita" userId="dc24b251-f01b-455d-bf89-e2be86f657a2" providerId="ADAL" clId="{F9952792-57C3-4A98-98DC-4DB6858D911C}" dt="2022-11-03T17:26:37.419" v="1487" actId="1076"/>
          <ac:picMkLst>
            <pc:docMk/>
            <pc:sldMk cId="1507841239" sldId="2146847141"/>
            <ac:picMk id="5" creationId="{199E3DFA-D7C6-9F48-E441-E4E6FF18BF8A}"/>
          </ac:picMkLst>
        </pc:picChg>
        <pc:picChg chg="del">
          <ac:chgData name="De Marinis, Roberta Vita" userId="dc24b251-f01b-455d-bf89-e2be86f657a2" providerId="ADAL" clId="{F9952792-57C3-4A98-98DC-4DB6858D911C}" dt="2022-11-03T17:26:19.815" v="1482" actId="478"/>
          <ac:picMkLst>
            <pc:docMk/>
            <pc:sldMk cId="1507841239" sldId="2146847141"/>
            <ac:picMk id="122" creationId="{5FA2F060-0E57-6846-58BA-7BFDEA21AEBE}"/>
          </ac:picMkLst>
        </pc:picChg>
        <pc:picChg chg="del">
          <ac:chgData name="De Marinis, Roberta Vita" userId="dc24b251-f01b-455d-bf89-e2be86f657a2" providerId="ADAL" clId="{F9952792-57C3-4A98-98DC-4DB6858D911C}" dt="2022-11-03T17:26:22.984" v="1483" actId="478"/>
          <ac:picMkLst>
            <pc:docMk/>
            <pc:sldMk cId="1507841239" sldId="2146847141"/>
            <ac:picMk id="123" creationId="{CFC8DB8B-1165-CF4D-2368-4DECB9694A87}"/>
          </ac:picMkLst>
        </pc:picChg>
      </pc:sldChg>
      <pc:sldChg chg="addSp delSp modSp mod">
        <pc:chgData name="De Marinis, Roberta Vita" userId="dc24b251-f01b-455d-bf89-e2be86f657a2" providerId="ADAL" clId="{F9952792-57C3-4A98-98DC-4DB6858D911C}" dt="2022-11-03T17:22:21.968" v="1480" actId="1035"/>
        <pc:sldMkLst>
          <pc:docMk/>
          <pc:sldMk cId="2380093518" sldId="2146847241"/>
        </pc:sldMkLst>
        <pc:picChg chg="add mod">
          <ac:chgData name="De Marinis, Roberta Vita" userId="dc24b251-f01b-455d-bf89-e2be86f657a2" providerId="ADAL" clId="{F9952792-57C3-4A98-98DC-4DB6858D911C}" dt="2022-11-03T17:21:33.121" v="1467" actId="1076"/>
          <ac:picMkLst>
            <pc:docMk/>
            <pc:sldMk cId="2380093518" sldId="2146847241"/>
            <ac:picMk id="4" creationId="{54F58875-412A-A80D-0B94-1E721A641608}"/>
          </ac:picMkLst>
        </pc:picChg>
        <pc:picChg chg="add mod">
          <ac:chgData name="De Marinis, Roberta Vita" userId="dc24b251-f01b-455d-bf89-e2be86f657a2" providerId="ADAL" clId="{F9952792-57C3-4A98-98DC-4DB6858D911C}" dt="2022-11-03T17:21:40.877" v="1469" actId="1076"/>
          <ac:picMkLst>
            <pc:docMk/>
            <pc:sldMk cId="2380093518" sldId="2146847241"/>
            <ac:picMk id="5" creationId="{5E896C75-65CC-E006-93F1-23297BCB7772}"/>
          </ac:picMkLst>
        </pc:picChg>
        <pc:picChg chg="add mod">
          <ac:chgData name="De Marinis, Roberta Vita" userId="dc24b251-f01b-455d-bf89-e2be86f657a2" providerId="ADAL" clId="{F9952792-57C3-4A98-98DC-4DB6858D911C}" dt="2022-11-03T17:21:58.016" v="1472" actId="1076"/>
          <ac:picMkLst>
            <pc:docMk/>
            <pc:sldMk cId="2380093518" sldId="2146847241"/>
            <ac:picMk id="6" creationId="{4E510F39-E33D-73AA-DE52-B140E6930F9D}"/>
          </ac:picMkLst>
        </pc:picChg>
        <pc:picChg chg="add del mod">
          <ac:chgData name="De Marinis, Roberta Vita" userId="dc24b251-f01b-455d-bf89-e2be86f657a2" providerId="ADAL" clId="{F9952792-57C3-4A98-98DC-4DB6858D911C}" dt="2022-11-03T17:22:01.066" v="1474" actId="478"/>
          <ac:picMkLst>
            <pc:docMk/>
            <pc:sldMk cId="2380093518" sldId="2146847241"/>
            <ac:picMk id="7" creationId="{2D938356-849D-45AD-9A38-7D9F98DD27A5}"/>
          </ac:picMkLst>
        </pc:picChg>
        <pc:picChg chg="add mod">
          <ac:chgData name="De Marinis, Roberta Vita" userId="dc24b251-f01b-455d-bf89-e2be86f657a2" providerId="ADAL" clId="{F9952792-57C3-4A98-98DC-4DB6858D911C}" dt="2022-11-03T17:22:21.968" v="1480" actId="1035"/>
          <ac:picMkLst>
            <pc:docMk/>
            <pc:sldMk cId="2380093518" sldId="2146847241"/>
            <ac:picMk id="8" creationId="{10DF5A49-D0CA-5A1B-93FD-BDB3511953A2}"/>
          </ac:picMkLst>
        </pc:picChg>
        <pc:picChg chg="add mod">
          <ac:chgData name="De Marinis, Roberta Vita" userId="dc24b251-f01b-455d-bf89-e2be86f657a2" providerId="ADAL" clId="{F9952792-57C3-4A98-98DC-4DB6858D911C}" dt="2022-11-03T17:22:19.256" v="1478" actId="1076"/>
          <ac:picMkLst>
            <pc:docMk/>
            <pc:sldMk cId="2380093518" sldId="2146847241"/>
            <ac:picMk id="10" creationId="{F4C528A7-203C-A3AA-086B-245237E0C4C5}"/>
          </ac:picMkLst>
        </pc:picChg>
        <pc:picChg chg="del">
          <ac:chgData name="De Marinis, Roberta Vita" userId="dc24b251-f01b-455d-bf89-e2be86f657a2" providerId="ADAL" clId="{F9952792-57C3-4A98-98DC-4DB6858D911C}" dt="2022-11-03T17:21:26.458" v="1464" actId="478"/>
          <ac:picMkLst>
            <pc:docMk/>
            <pc:sldMk cId="2380093518" sldId="2146847241"/>
            <ac:picMk id="124" creationId="{8D6001DA-7C90-221D-1629-71037C00A093}"/>
          </ac:picMkLst>
        </pc:picChg>
        <pc:picChg chg="del">
          <ac:chgData name="De Marinis, Roberta Vita" userId="dc24b251-f01b-455d-bf89-e2be86f657a2" providerId="ADAL" clId="{F9952792-57C3-4A98-98DC-4DB6858D911C}" dt="2022-11-03T17:21:28.848" v="1465" actId="478"/>
          <ac:picMkLst>
            <pc:docMk/>
            <pc:sldMk cId="2380093518" sldId="2146847241"/>
            <ac:picMk id="125" creationId="{D8A7E8D9-7B77-18E9-BC91-7D1542AD4641}"/>
          </ac:picMkLst>
        </pc:picChg>
      </pc:sldChg>
      <pc:sldChg chg="addSp delSp modSp mod">
        <pc:chgData name="De Marinis, Roberta Vita" userId="dc24b251-f01b-455d-bf89-e2be86f657a2" providerId="ADAL" clId="{F9952792-57C3-4A98-98DC-4DB6858D911C}" dt="2022-11-03T17:29:55.233" v="1532" actId="1076"/>
        <pc:sldMkLst>
          <pc:docMk/>
          <pc:sldMk cId="2618637340" sldId="2146847584"/>
        </pc:sldMkLst>
        <pc:picChg chg="add mod">
          <ac:chgData name="De Marinis, Roberta Vita" userId="dc24b251-f01b-455d-bf89-e2be86f657a2" providerId="ADAL" clId="{F9952792-57C3-4A98-98DC-4DB6858D911C}" dt="2022-11-03T17:29:47.682" v="1530" actId="1076"/>
          <ac:picMkLst>
            <pc:docMk/>
            <pc:sldMk cId="2618637340" sldId="2146847584"/>
            <ac:picMk id="5" creationId="{F2CF0A2A-5326-073A-F341-F2838D880480}"/>
          </ac:picMkLst>
        </pc:picChg>
        <pc:picChg chg="add mod">
          <ac:chgData name="De Marinis, Roberta Vita" userId="dc24b251-f01b-455d-bf89-e2be86f657a2" providerId="ADAL" clId="{F9952792-57C3-4A98-98DC-4DB6858D911C}" dt="2022-11-03T17:29:55.233" v="1532" actId="1076"/>
          <ac:picMkLst>
            <pc:docMk/>
            <pc:sldMk cId="2618637340" sldId="2146847584"/>
            <ac:picMk id="7" creationId="{FB784071-8983-B037-73EA-2CD4AAA6C361}"/>
          </ac:picMkLst>
        </pc:picChg>
        <pc:picChg chg="del">
          <ac:chgData name="De Marinis, Roberta Vita" userId="dc24b251-f01b-455d-bf89-e2be86f657a2" providerId="ADAL" clId="{F9952792-57C3-4A98-98DC-4DB6858D911C}" dt="2022-11-03T17:29:37.159" v="1527" actId="478"/>
          <ac:picMkLst>
            <pc:docMk/>
            <pc:sldMk cId="2618637340" sldId="2146847584"/>
            <ac:picMk id="375" creationId="{B32E7E8D-6D5B-64A7-BC9A-158D638F9D0F}"/>
          </ac:picMkLst>
        </pc:picChg>
        <pc:picChg chg="del">
          <ac:chgData name="De Marinis, Roberta Vita" userId="dc24b251-f01b-455d-bf89-e2be86f657a2" providerId="ADAL" clId="{F9952792-57C3-4A98-98DC-4DB6858D911C}" dt="2022-11-03T17:29:40.695" v="1528" actId="478"/>
          <ac:picMkLst>
            <pc:docMk/>
            <pc:sldMk cId="2618637340" sldId="2146847584"/>
            <ac:picMk id="382" creationId="{08684472-874F-C3FB-85F5-A684F6C0E89A}"/>
          </ac:picMkLst>
        </pc:picChg>
      </pc:sldChg>
      <pc:sldChg chg="addSp delSp modSp mod">
        <pc:chgData name="De Marinis, Roberta Vita" userId="dc24b251-f01b-455d-bf89-e2be86f657a2" providerId="ADAL" clId="{F9952792-57C3-4A98-98DC-4DB6858D911C}" dt="2022-11-03T17:30:15.677" v="1539" actId="1035"/>
        <pc:sldMkLst>
          <pc:docMk/>
          <pc:sldMk cId="3375156861" sldId="2146847586"/>
        </pc:sldMkLst>
        <pc:picChg chg="add mod">
          <ac:chgData name="De Marinis, Roberta Vita" userId="dc24b251-f01b-455d-bf89-e2be86f657a2" providerId="ADAL" clId="{F9952792-57C3-4A98-98DC-4DB6858D911C}" dt="2022-11-03T17:30:07.368" v="1536" actId="1076"/>
          <ac:picMkLst>
            <pc:docMk/>
            <pc:sldMk cId="3375156861" sldId="2146847586"/>
            <ac:picMk id="3" creationId="{0C5D82C0-69B8-AA6D-114F-310593FE7461}"/>
          </ac:picMkLst>
        </pc:picChg>
        <pc:picChg chg="add mod">
          <ac:chgData name="De Marinis, Roberta Vita" userId="dc24b251-f01b-455d-bf89-e2be86f657a2" providerId="ADAL" clId="{F9952792-57C3-4A98-98DC-4DB6858D911C}" dt="2022-11-03T17:30:15.677" v="1539" actId="1035"/>
          <ac:picMkLst>
            <pc:docMk/>
            <pc:sldMk cId="3375156861" sldId="2146847586"/>
            <ac:picMk id="4" creationId="{367A9CED-619B-FB79-D99B-E6C0BEA888B9}"/>
          </ac:picMkLst>
        </pc:picChg>
        <pc:picChg chg="del">
          <ac:chgData name="De Marinis, Roberta Vita" userId="dc24b251-f01b-455d-bf89-e2be86f657a2" providerId="ADAL" clId="{F9952792-57C3-4A98-98DC-4DB6858D911C}" dt="2022-11-03T17:29:59.265" v="1533" actId="478"/>
          <ac:picMkLst>
            <pc:docMk/>
            <pc:sldMk cId="3375156861" sldId="2146847586"/>
            <ac:picMk id="183" creationId="{EA1A0278-3601-44F6-35E5-B22E80EB19FB}"/>
          </ac:picMkLst>
        </pc:picChg>
        <pc:picChg chg="del">
          <ac:chgData name="De Marinis, Roberta Vita" userId="dc24b251-f01b-455d-bf89-e2be86f657a2" providerId="ADAL" clId="{F9952792-57C3-4A98-98DC-4DB6858D911C}" dt="2022-11-03T17:30:02.766" v="1534" actId="478"/>
          <ac:picMkLst>
            <pc:docMk/>
            <pc:sldMk cId="3375156861" sldId="2146847586"/>
            <ac:picMk id="184" creationId="{1AE4AB81-DF90-831F-FE6E-F18B89F2F755}"/>
          </ac:picMkLst>
        </pc:picChg>
      </pc:sldChg>
      <pc:sldChg chg="addSp modSp mod">
        <pc:chgData name="De Marinis, Roberta Vita" userId="dc24b251-f01b-455d-bf89-e2be86f657a2" providerId="ADAL" clId="{F9952792-57C3-4A98-98DC-4DB6858D911C}" dt="2022-11-04T15:39:00.721" v="1755" actId="1076"/>
        <pc:sldMkLst>
          <pc:docMk/>
          <pc:sldMk cId="2570370725" sldId="2146847595"/>
        </pc:sldMkLst>
        <pc:grpChg chg="mod">
          <ac:chgData name="De Marinis, Roberta Vita" userId="dc24b251-f01b-455d-bf89-e2be86f657a2" providerId="ADAL" clId="{F9952792-57C3-4A98-98DC-4DB6858D911C}" dt="2022-11-04T15:39:00.721" v="1755" actId="1076"/>
          <ac:grpSpMkLst>
            <pc:docMk/>
            <pc:sldMk cId="2570370725" sldId="2146847595"/>
            <ac:grpSpMk id="61" creationId="{F0C76D94-1FA0-3F5B-3641-47D5AC4C60E6}"/>
          </ac:grpSpMkLst>
        </pc:grpChg>
        <pc:grpChg chg="mod">
          <ac:chgData name="De Marinis, Roberta Vita" userId="dc24b251-f01b-455d-bf89-e2be86f657a2" providerId="ADAL" clId="{F9952792-57C3-4A98-98DC-4DB6858D911C}" dt="2022-11-04T15:38:43.916" v="1754" actId="571"/>
          <ac:grpSpMkLst>
            <pc:docMk/>
            <pc:sldMk cId="2570370725" sldId="2146847595"/>
            <ac:grpSpMk id="99" creationId="{F9A8C41B-A72F-D567-5761-C5114F329880}"/>
          </ac:grpSpMkLst>
        </pc:grpChg>
        <pc:grpChg chg="mod">
          <ac:chgData name="De Marinis, Roberta Vita" userId="dc24b251-f01b-455d-bf89-e2be86f657a2" providerId="ADAL" clId="{F9952792-57C3-4A98-98DC-4DB6858D911C}" dt="2022-11-04T15:38:43.916" v="1754" actId="571"/>
          <ac:grpSpMkLst>
            <pc:docMk/>
            <pc:sldMk cId="2570370725" sldId="2146847595"/>
            <ac:grpSpMk id="106" creationId="{29C8F623-3543-6CA3-3EFC-629ADE14B560}"/>
          </ac:grpSpMkLst>
        </pc:grpChg>
        <pc:grpChg chg="mod">
          <ac:chgData name="De Marinis, Roberta Vita" userId="dc24b251-f01b-455d-bf89-e2be86f657a2" providerId="ADAL" clId="{F9952792-57C3-4A98-98DC-4DB6858D911C}" dt="2022-11-04T15:38:43.916" v="1754" actId="571"/>
          <ac:grpSpMkLst>
            <pc:docMk/>
            <pc:sldMk cId="2570370725" sldId="2146847595"/>
            <ac:grpSpMk id="151" creationId="{D25E3BEE-50C5-6B3D-B13C-7C06FB74F7C2}"/>
          </ac:grpSpMkLst>
        </pc:grpChg>
        <pc:grpChg chg="mod">
          <ac:chgData name="De Marinis, Roberta Vita" userId="dc24b251-f01b-455d-bf89-e2be86f657a2" providerId="ADAL" clId="{F9952792-57C3-4A98-98DC-4DB6858D911C}" dt="2022-11-04T15:38:43.916" v="1754" actId="571"/>
          <ac:grpSpMkLst>
            <pc:docMk/>
            <pc:sldMk cId="2570370725" sldId="2146847595"/>
            <ac:grpSpMk id="154" creationId="{6B2E7884-22BA-BEAF-F807-DC0E712CCB86}"/>
          </ac:grpSpMkLst>
        </pc:grpChg>
        <pc:grpChg chg="mod">
          <ac:chgData name="De Marinis, Roberta Vita" userId="dc24b251-f01b-455d-bf89-e2be86f657a2" providerId="ADAL" clId="{F9952792-57C3-4A98-98DC-4DB6858D911C}" dt="2022-11-04T15:38:43.916" v="1754" actId="571"/>
          <ac:grpSpMkLst>
            <pc:docMk/>
            <pc:sldMk cId="2570370725" sldId="2146847595"/>
            <ac:grpSpMk id="155" creationId="{97230958-970E-60B2-AFF5-96F3E622A243}"/>
          </ac:grpSpMkLst>
        </pc:grpChg>
        <pc:picChg chg="mod">
          <ac:chgData name="De Marinis, Roberta Vita" userId="dc24b251-f01b-455d-bf89-e2be86f657a2" providerId="ADAL" clId="{F9952792-57C3-4A98-98DC-4DB6858D911C}" dt="2022-11-04T15:38:43.916" v="1754" actId="571"/>
          <ac:picMkLst>
            <pc:docMk/>
            <pc:sldMk cId="2570370725" sldId="2146847595"/>
            <ac:picMk id="3" creationId="{2D9CA404-8832-85D1-8395-95DB689EFA4E}"/>
          </ac:picMkLst>
        </pc:picChg>
        <pc:picChg chg="add mod">
          <ac:chgData name="De Marinis, Roberta Vita" userId="dc24b251-f01b-455d-bf89-e2be86f657a2" providerId="ADAL" clId="{F9952792-57C3-4A98-98DC-4DB6858D911C}" dt="2022-11-04T15:38:43.916" v="1754" actId="571"/>
          <ac:picMkLst>
            <pc:docMk/>
            <pc:sldMk cId="2570370725" sldId="2146847595"/>
            <ac:picMk id="4" creationId="{DE50EF84-129F-C679-1430-28639DC4C921}"/>
          </ac:picMkLst>
        </pc:picChg>
        <pc:picChg chg="add mod">
          <ac:chgData name="De Marinis, Roberta Vita" userId="dc24b251-f01b-455d-bf89-e2be86f657a2" providerId="ADAL" clId="{F9952792-57C3-4A98-98DC-4DB6858D911C}" dt="2022-11-04T15:38:43.916" v="1754" actId="571"/>
          <ac:picMkLst>
            <pc:docMk/>
            <pc:sldMk cId="2570370725" sldId="2146847595"/>
            <ac:picMk id="8" creationId="{A9061822-1A5A-E10C-EFAD-043D9E4D6C36}"/>
          </ac:picMkLst>
        </pc:picChg>
        <pc:picChg chg="add mod">
          <ac:chgData name="De Marinis, Roberta Vita" userId="dc24b251-f01b-455d-bf89-e2be86f657a2" providerId="ADAL" clId="{F9952792-57C3-4A98-98DC-4DB6858D911C}" dt="2022-11-04T15:38:43.916" v="1754" actId="571"/>
          <ac:picMkLst>
            <pc:docMk/>
            <pc:sldMk cId="2570370725" sldId="2146847595"/>
            <ac:picMk id="9" creationId="{3C302E4F-2994-22E4-7A53-7CA14D520116}"/>
          </ac:picMkLst>
        </pc:picChg>
        <pc:picChg chg="add mod">
          <ac:chgData name="De Marinis, Roberta Vita" userId="dc24b251-f01b-455d-bf89-e2be86f657a2" providerId="ADAL" clId="{F9952792-57C3-4A98-98DC-4DB6858D911C}" dt="2022-11-04T15:38:42.077" v="1753" actId="571"/>
          <ac:picMkLst>
            <pc:docMk/>
            <pc:sldMk cId="2570370725" sldId="2146847595"/>
            <ac:picMk id="10" creationId="{02F5F503-B038-FAE4-55A0-E6CE52A777B1}"/>
          </ac:picMkLst>
        </pc:picChg>
        <pc:picChg chg="add mod">
          <ac:chgData name="De Marinis, Roberta Vita" userId="dc24b251-f01b-455d-bf89-e2be86f657a2" providerId="ADAL" clId="{F9952792-57C3-4A98-98DC-4DB6858D911C}" dt="2022-11-04T15:38:42.077" v="1753" actId="571"/>
          <ac:picMkLst>
            <pc:docMk/>
            <pc:sldMk cId="2570370725" sldId="2146847595"/>
            <ac:picMk id="11" creationId="{FD47FB6E-E00E-5BE6-8B85-1F897623DE9C}"/>
          </ac:picMkLst>
        </pc:picChg>
        <pc:picChg chg="add mod">
          <ac:chgData name="De Marinis, Roberta Vita" userId="dc24b251-f01b-455d-bf89-e2be86f657a2" providerId="ADAL" clId="{F9952792-57C3-4A98-98DC-4DB6858D911C}" dt="2022-11-04T15:38:42.077" v="1753" actId="571"/>
          <ac:picMkLst>
            <pc:docMk/>
            <pc:sldMk cId="2570370725" sldId="2146847595"/>
            <ac:picMk id="12" creationId="{79AB8692-15AD-29FA-2E9E-6AA59F036868}"/>
          </ac:picMkLst>
        </pc:picChg>
        <pc:picChg chg="add mod">
          <ac:chgData name="De Marinis, Roberta Vita" userId="dc24b251-f01b-455d-bf89-e2be86f657a2" providerId="ADAL" clId="{F9952792-57C3-4A98-98DC-4DB6858D911C}" dt="2022-11-04T15:38:42.077" v="1753" actId="571"/>
          <ac:picMkLst>
            <pc:docMk/>
            <pc:sldMk cId="2570370725" sldId="2146847595"/>
            <ac:picMk id="13" creationId="{1B64647F-06BC-0FA1-7D27-D47B717076EC}"/>
          </ac:picMkLst>
        </pc:picChg>
        <pc:picChg chg="add mod">
          <ac:chgData name="De Marinis, Roberta Vita" userId="dc24b251-f01b-455d-bf89-e2be86f657a2" providerId="ADAL" clId="{F9952792-57C3-4A98-98DC-4DB6858D911C}" dt="2022-11-04T15:38:42.077" v="1753" actId="571"/>
          <ac:picMkLst>
            <pc:docMk/>
            <pc:sldMk cId="2570370725" sldId="2146847595"/>
            <ac:picMk id="14" creationId="{4F9AF0C3-56F5-912D-713E-7BA18347A18D}"/>
          </ac:picMkLst>
        </pc:picChg>
        <pc:picChg chg="add mod">
          <ac:chgData name="De Marinis, Roberta Vita" userId="dc24b251-f01b-455d-bf89-e2be86f657a2" providerId="ADAL" clId="{F9952792-57C3-4A98-98DC-4DB6858D911C}" dt="2022-11-04T15:38:41.161" v="1752" actId="571"/>
          <ac:picMkLst>
            <pc:docMk/>
            <pc:sldMk cId="2570370725" sldId="2146847595"/>
            <ac:picMk id="15" creationId="{80A5CD71-7700-148D-FE4E-E63FD63DBB3C}"/>
          </ac:picMkLst>
        </pc:picChg>
        <pc:picChg chg="add mod">
          <ac:chgData name="De Marinis, Roberta Vita" userId="dc24b251-f01b-455d-bf89-e2be86f657a2" providerId="ADAL" clId="{F9952792-57C3-4A98-98DC-4DB6858D911C}" dt="2022-11-04T15:38:41.161" v="1752" actId="571"/>
          <ac:picMkLst>
            <pc:docMk/>
            <pc:sldMk cId="2570370725" sldId="2146847595"/>
            <ac:picMk id="17" creationId="{1423DF4E-80F5-4F77-AB3C-7CB9A5070EE3}"/>
          </ac:picMkLst>
        </pc:picChg>
        <pc:picChg chg="add mod">
          <ac:chgData name="De Marinis, Roberta Vita" userId="dc24b251-f01b-455d-bf89-e2be86f657a2" providerId="ADAL" clId="{F9952792-57C3-4A98-98DC-4DB6858D911C}" dt="2022-11-04T15:38:41.161" v="1752" actId="571"/>
          <ac:picMkLst>
            <pc:docMk/>
            <pc:sldMk cId="2570370725" sldId="2146847595"/>
            <ac:picMk id="18" creationId="{6E6382FD-D312-D8DC-D9CF-4D36BAD0E67B}"/>
          </ac:picMkLst>
        </pc:picChg>
        <pc:picChg chg="add mod">
          <ac:chgData name="De Marinis, Roberta Vita" userId="dc24b251-f01b-455d-bf89-e2be86f657a2" providerId="ADAL" clId="{F9952792-57C3-4A98-98DC-4DB6858D911C}" dt="2022-11-04T15:38:41.161" v="1752" actId="571"/>
          <ac:picMkLst>
            <pc:docMk/>
            <pc:sldMk cId="2570370725" sldId="2146847595"/>
            <ac:picMk id="19" creationId="{626955F5-7AC7-B64A-A8F8-A15C052F9AAF}"/>
          </ac:picMkLst>
        </pc:picChg>
        <pc:picChg chg="add mod">
          <ac:chgData name="De Marinis, Roberta Vita" userId="dc24b251-f01b-455d-bf89-e2be86f657a2" providerId="ADAL" clId="{F9952792-57C3-4A98-98DC-4DB6858D911C}" dt="2022-11-04T15:38:41.161" v="1752" actId="571"/>
          <ac:picMkLst>
            <pc:docMk/>
            <pc:sldMk cId="2570370725" sldId="2146847595"/>
            <ac:picMk id="20" creationId="{6E6A6C08-70BD-4EA9-A042-5613E496C19B}"/>
          </ac:picMkLst>
        </pc:picChg>
        <pc:picChg chg="add mod">
          <ac:chgData name="De Marinis, Roberta Vita" userId="dc24b251-f01b-455d-bf89-e2be86f657a2" providerId="ADAL" clId="{F9952792-57C3-4A98-98DC-4DB6858D911C}" dt="2022-11-04T15:38:41.161" v="1752" actId="571"/>
          <ac:picMkLst>
            <pc:docMk/>
            <pc:sldMk cId="2570370725" sldId="2146847595"/>
            <ac:picMk id="22" creationId="{B6521EF8-90C8-705D-C2D0-F54549BF2C8C}"/>
          </ac:picMkLst>
        </pc:picChg>
        <pc:picChg chg="add mod">
          <ac:chgData name="De Marinis, Roberta Vita" userId="dc24b251-f01b-455d-bf89-e2be86f657a2" providerId="ADAL" clId="{F9952792-57C3-4A98-98DC-4DB6858D911C}" dt="2022-11-04T15:38:41.161" v="1752" actId="571"/>
          <ac:picMkLst>
            <pc:docMk/>
            <pc:sldMk cId="2570370725" sldId="2146847595"/>
            <ac:picMk id="24" creationId="{A16F5FB4-0A1E-13B7-C89F-0BD916476135}"/>
          </ac:picMkLst>
        </pc:picChg>
        <pc:picChg chg="add mod">
          <ac:chgData name="De Marinis, Roberta Vita" userId="dc24b251-f01b-455d-bf89-e2be86f657a2" providerId="ADAL" clId="{F9952792-57C3-4A98-98DC-4DB6858D911C}" dt="2022-11-04T15:38:41.161" v="1752" actId="571"/>
          <ac:picMkLst>
            <pc:docMk/>
            <pc:sldMk cId="2570370725" sldId="2146847595"/>
            <ac:picMk id="25" creationId="{66BFA30F-5A58-81F4-496B-1CBDA9EFD7CB}"/>
          </ac:picMkLst>
        </pc:picChg>
        <pc:picChg chg="mod">
          <ac:chgData name="De Marinis, Roberta Vita" userId="dc24b251-f01b-455d-bf89-e2be86f657a2" providerId="ADAL" clId="{F9952792-57C3-4A98-98DC-4DB6858D911C}" dt="2022-11-04T15:38:43.916" v="1754" actId="571"/>
          <ac:picMkLst>
            <pc:docMk/>
            <pc:sldMk cId="2570370725" sldId="2146847595"/>
            <ac:picMk id="47" creationId="{BB222236-B81B-DDAC-8F32-0425AF067A9E}"/>
          </ac:picMkLst>
        </pc:picChg>
        <pc:picChg chg="mod">
          <ac:chgData name="De Marinis, Roberta Vita" userId="dc24b251-f01b-455d-bf89-e2be86f657a2" providerId="ADAL" clId="{F9952792-57C3-4A98-98DC-4DB6858D911C}" dt="2022-11-04T15:38:43.916" v="1754" actId="571"/>
          <ac:picMkLst>
            <pc:docMk/>
            <pc:sldMk cId="2570370725" sldId="2146847595"/>
            <ac:picMk id="52" creationId="{EC3C821B-0D34-57FB-4556-4496E10384C9}"/>
          </ac:picMkLst>
        </pc:picChg>
        <pc:picChg chg="mod">
          <ac:chgData name="De Marinis, Roberta Vita" userId="dc24b251-f01b-455d-bf89-e2be86f657a2" providerId="ADAL" clId="{F9952792-57C3-4A98-98DC-4DB6858D911C}" dt="2022-11-04T15:38:43.916" v="1754" actId="571"/>
          <ac:picMkLst>
            <pc:docMk/>
            <pc:sldMk cId="2570370725" sldId="2146847595"/>
            <ac:picMk id="100" creationId="{C9DD7A2E-A417-76B6-74AA-A4A413C42A6E}"/>
          </ac:picMkLst>
        </pc:picChg>
        <pc:picChg chg="mod">
          <ac:chgData name="De Marinis, Roberta Vita" userId="dc24b251-f01b-455d-bf89-e2be86f657a2" providerId="ADAL" clId="{F9952792-57C3-4A98-98DC-4DB6858D911C}" dt="2022-11-04T15:38:43.916" v="1754" actId="571"/>
          <ac:picMkLst>
            <pc:docMk/>
            <pc:sldMk cId="2570370725" sldId="2146847595"/>
            <ac:picMk id="101" creationId="{BFAF7085-7AFA-F66B-C142-13E2C82758E0}"/>
          </ac:picMkLst>
        </pc:picChg>
        <pc:picChg chg="mod">
          <ac:chgData name="De Marinis, Roberta Vita" userId="dc24b251-f01b-455d-bf89-e2be86f657a2" providerId="ADAL" clId="{F9952792-57C3-4A98-98DC-4DB6858D911C}" dt="2022-11-04T15:38:43.916" v="1754" actId="571"/>
          <ac:picMkLst>
            <pc:docMk/>
            <pc:sldMk cId="2570370725" sldId="2146847595"/>
            <ac:picMk id="107" creationId="{C6084B9C-0C48-7409-0038-8F424A7FBE1B}"/>
          </ac:picMkLst>
        </pc:picChg>
        <pc:picChg chg="mod">
          <ac:chgData name="De Marinis, Roberta Vita" userId="dc24b251-f01b-455d-bf89-e2be86f657a2" providerId="ADAL" clId="{F9952792-57C3-4A98-98DC-4DB6858D911C}" dt="2022-11-04T15:38:43.916" v="1754" actId="571"/>
          <ac:picMkLst>
            <pc:docMk/>
            <pc:sldMk cId="2570370725" sldId="2146847595"/>
            <ac:picMk id="108" creationId="{58EA7F04-7136-EF7B-3B15-113771AC520A}"/>
          </ac:picMkLst>
        </pc:picChg>
        <pc:picChg chg="mod">
          <ac:chgData name="De Marinis, Roberta Vita" userId="dc24b251-f01b-455d-bf89-e2be86f657a2" providerId="ADAL" clId="{F9952792-57C3-4A98-98DC-4DB6858D911C}" dt="2022-11-04T15:38:43.916" v="1754" actId="571"/>
          <ac:picMkLst>
            <pc:docMk/>
            <pc:sldMk cId="2570370725" sldId="2146847595"/>
            <ac:picMk id="149" creationId="{715126A5-9C2F-B80F-85CF-39C3AC301C98}"/>
          </ac:picMkLst>
        </pc:picChg>
        <pc:picChg chg="mod">
          <ac:chgData name="De Marinis, Roberta Vita" userId="dc24b251-f01b-455d-bf89-e2be86f657a2" providerId="ADAL" clId="{F9952792-57C3-4A98-98DC-4DB6858D911C}" dt="2022-11-04T15:38:43.916" v="1754" actId="571"/>
          <ac:picMkLst>
            <pc:docMk/>
            <pc:sldMk cId="2570370725" sldId="2146847595"/>
            <ac:picMk id="150" creationId="{DA52F36A-02E8-0EE2-970E-87CBA85BC546}"/>
          </ac:picMkLst>
        </pc:picChg>
        <pc:picChg chg="mod">
          <ac:chgData name="De Marinis, Roberta Vita" userId="dc24b251-f01b-455d-bf89-e2be86f657a2" providerId="ADAL" clId="{F9952792-57C3-4A98-98DC-4DB6858D911C}" dt="2022-11-04T15:38:43.916" v="1754" actId="571"/>
          <ac:picMkLst>
            <pc:docMk/>
            <pc:sldMk cId="2570370725" sldId="2146847595"/>
            <ac:picMk id="152" creationId="{D2392BDF-CC7D-FEAD-E79C-56CCEA8F2480}"/>
          </ac:picMkLst>
        </pc:picChg>
        <pc:picChg chg="mod">
          <ac:chgData name="De Marinis, Roberta Vita" userId="dc24b251-f01b-455d-bf89-e2be86f657a2" providerId="ADAL" clId="{F9952792-57C3-4A98-98DC-4DB6858D911C}" dt="2022-11-04T15:38:43.916" v="1754" actId="571"/>
          <ac:picMkLst>
            <pc:docMk/>
            <pc:sldMk cId="2570370725" sldId="2146847595"/>
            <ac:picMk id="153" creationId="{CDE3B55D-0BDF-175C-A1A3-A11BE7FDD680}"/>
          </ac:picMkLst>
        </pc:picChg>
        <pc:picChg chg="mod">
          <ac:chgData name="De Marinis, Roberta Vita" userId="dc24b251-f01b-455d-bf89-e2be86f657a2" providerId="ADAL" clId="{F9952792-57C3-4A98-98DC-4DB6858D911C}" dt="2022-11-04T15:38:43.916" v="1754" actId="571"/>
          <ac:picMkLst>
            <pc:docMk/>
            <pc:sldMk cId="2570370725" sldId="2146847595"/>
            <ac:picMk id="156" creationId="{ED89C0E7-43B2-B0C0-89EE-C5ED464AB264}"/>
          </ac:picMkLst>
        </pc:picChg>
        <pc:picChg chg="mod">
          <ac:chgData name="De Marinis, Roberta Vita" userId="dc24b251-f01b-455d-bf89-e2be86f657a2" providerId="ADAL" clId="{F9952792-57C3-4A98-98DC-4DB6858D911C}" dt="2022-11-04T15:38:43.916" v="1754" actId="571"/>
          <ac:picMkLst>
            <pc:docMk/>
            <pc:sldMk cId="2570370725" sldId="2146847595"/>
            <ac:picMk id="157" creationId="{9B15CFC7-0649-48F8-85B2-C20E1AC283BD}"/>
          </ac:picMkLst>
        </pc:picChg>
        <pc:picChg chg="mod">
          <ac:chgData name="De Marinis, Roberta Vita" userId="dc24b251-f01b-455d-bf89-e2be86f657a2" providerId="ADAL" clId="{F9952792-57C3-4A98-98DC-4DB6858D911C}" dt="2022-11-04T15:38:43.916" v="1754" actId="571"/>
          <ac:picMkLst>
            <pc:docMk/>
            <pc:sldMk cId="2570370725" sldId="2146847595"/>
            <ac:picMk id="158" creationId="{D166F8BB-D84D-542B-A201-DDDD07264A81}"/>
          </ac:picMkLst>
        </pc:picChg>
        <pc:picChg chg="mod">
          <ac:chgData name="De Marinis, Roberta Vita" userId="dc24b251-f01b-455d-bf89-e2be86f657a2" providerId="ADAL" clId="{F9952792-57C3-4A98-98DC-4DB6858D911C}" dt="2022-11-04T15:38:43.916" v="1754" actId="571"/>
          <ac:picMkLst>
            <pc:docMk/>
            <pc:sldMk cId="2570370725" sldId="2146847595"/>
            <ac:picMk id="159" creationId="{21800FD9-025E-D84D-5671-AC956B7C9BB1}"/>
          </ac:picMkLst>
        </pc:picChg>
        <pc:picChg chg="mod">
          <ac:chgData name="De Marinis, Roberta Vita" userId="dc24b251-f01b-455d-bf89-e2be86f657a2" providerId="ADAL" clId="{F9952792-57C3-4A98-98DC-4DB6858D911C}" dt="2022-11-04T15:38:43.916" v="1754" actId="571"/>
          <ac:picMkLst>
            <pc:docMk/>
            <pc:sldMk cId="2570370725" sldId="2146847595"/>
            <ac:picMk id="160" creationId="{06F1D9CB-7E2D-D647-26DC-036121D308D9}"/>
          </ac:picMkLst>
        </pc:picChg>
        <pc:picChg chg="mod">
          <ac:chgData name="De Marinis, Roberta Vita" userId="dc24b251-f01b-455d-bf89-e2be86f657a2" providerId="ADAL" clId="{F9952792-57C3-4A98-98DC-4DB6858D911C}" dt="2022-11-04T15:38:43.916" v="1754" actId="571"/>
          <ac:picMkLst>
            <pc:docMk/>
            <pc:sldMk cId="2570370725" sldId="2146847595"/>
            <ac:picMk id="161" creationId="{E454EC37-9559-CD7D-911E-F51742A16626}"/>
          </ac:picMkLst>
        </pc:picChg>
        <pc:picChg chg="mod">
          <ac:chgData name="De Marinis, Roberta Vita" userId="dc24b251-f01b-455d-bf89-e2be86f657a2" providerId="ADAL" clId="{F9952792-57C3-4A98-98DC-4DB6858D911C}" dt="2022-11-04T15:38:43.916" v="1754" actId="571"/>
          <ac:picMkLst>
            <pc:docMk/>
            <pc:sldMk cId="2570370725" sldId="2146847595"/>
            <ac:picMk id="162" creationId="{6862B5F4-D5D7-93C9-DFA9-C00852816905}"/>
          </ac:picMkLst>
        </pc:picChg>
        <pc:picChg chg="mod">
          <ac:chgData name="De Marinis, Roberta Vita" userId="dc24b251-f01b-455d-bf89-e2be86f657a2" providerId="ADAL" clId="{F9952792-57C3-4A98-98DC-4DB6858D911C}" dt="2022-11-04T15:38:43.916" v="1754" actId="571"/>
          <ac:picMkLst>
            <pc:docMk/>
            <pc:sldMk cId="2570370725" sldId="2146847595"/>
            <ac:picMk id="163" creationId="{DE2D92EA-11DE-03D2-1B76-88444DE2A1CF}"/>
          </ac:picMkLst>
        </pc:picChg>
      </pc:sldChg>
      <pc:sldChg chg="addSp delSp modSp mod">
        <pc:chgData name="De Marinis, Roberta Vita" userId="dc24b251-f01b-455d-bf89-e2be86f657a2" providerId="ADAL" clId="{F9952792-57C3-4A98-98DC-4DB6858D911C}" dt="2022-11-04T17:12:34.166" v="2056" actId="14100"/>
        <pc:sldMkLst>
          <pc:docMk/>
          <pc:sldMk cId="831132500" sldId="2146847597"/>
        </pc:sldMkLst>
        <pc:spChg chg="add mod">
          <ac:chgData name="De Marinis, Roberta Vita" userId="dc24b251-f01b-455d-bf89-e2be86f657a2" providerId="ADAL" clId="{F9952792-57C3-4A98-98DC-4DB6858D911C}" dt="2022-11-04T16:48:13.529" v="1882" actId="1076"/>
          <ac:spMkLst>
            <pc:docMk/>
            <pc:sldMk cId="831132500" sldId="2146847597"/>
            <ac:spMk id="100" creationId="{0E4A4F0B-4028-BE9F-803F-8FD2801662B7}"/>
          </ac:spMkLst>
        </pc:spChg>
        <pc:spChg chg="add mod">
          <ac:chgData name="De Marinis, Roberta Vita" userId="dc24b251-f01b-455d-bf89-e2be86f657a2" providerId="ADAL" clId="{F9952792-57C3-4A98-98DC-4DB6858D911C}" dt="2022-11-04T16:18:48.178" v="1843" actId="688"/>
          <ac:spMkLst>
            <pc:docMk/>
            <pc:sldMk cId="831132500" sldId="2146847597"/>
            <ac:spMk id="102" creationId="{F115F3BA-EE5A-6206-55FF-05280E99BAA6}"/>
          </ac:spMkLst>
        </pc:spChg>
        <pc:spChg chg="add mod">
          <ac:chgData name="De Marinis, Roberta Vita" userId="dc24b251-f01b-455d-bf89-e2be86f657a2" providerId="ADAL" clId="{F9952792-57C3-4A98-98DC-4DB6858D911C}" dt="2022-11-04T16:19:06.584" v="1852" actId="14100"/>
          <ac:spMkLst>
            <pc:docMk/>
            <pc:sldMk cId="831132500" sldId="2146847597"/>
            <ac:spMk id="103" creationId="{4D80CB19-DE18-B385-2E1B-BB55CBB765DE}"/>
          </ac:spMkLst>
        </pc:spChg>
        <pc:grpChg chg="mod">
          <ac:chgData name="De Marinis, Roberta Vita" userId="dc24b251-f01b-455d-bf89-e2be86f657a2" providerId="ADAL" clId="{F9952792-57C3-4A98-98DC-4DB6858D911C}" dt="2022-11-03T17:19:01.180" v="1436" actId="1076"/>
          <ac:grpSpMkLst>
            <pc:docMk/>
            <pc:sldMk cId="831132500" sldId="2146847597"/>
            <ac:grpSpMk id="9" creationId="{6A27EB3F-E2E5-4F7E-9F1F-D9E2A8DD9E5C}"/>
          </ac:grpSpMkLst>
        </pc:grpChg>
        <pc:grpChg chg="add del mod">
          <ac:chgData name="De Marinis, Roberta Vita" userId="dc24b251-f01b-455d-bf89-e2be86f657a2" providerId="ADAL" clId="{F9952792-57C3-4A98-98DC-4DB6858D911C}" dt="2022-11-04T16:47:53.147" v="1880" actId="478"/>
          <ac:grpSpMkLst>
            <pc:docMk/>
            <pc:sldMk cId="831132500" sldId="2146847597"/>
            <ac:grpSpMk id="13" creationId="{3D15D684-F423-61D0-DC72-8A9D854120FE}"/>
          </ac:grpSpMkLst>
        </pc:grpChg>
        <pc:grpChg chg="mod">
          <ac:chgData name="De Marinis, Roberta Vita" userId="dc24b251-f01b-455d-bf89-e2be86f657a2" providerId="ADAL" clId="{F9952792-57C3-4A98-98DC-4DB6858D911C}" dt="2022-11-04T15:39:04.311" v="1756"/>
          <ac:grpSpMkLst>
            <pc:docMk/>
            <pc:sldMk cId="831132500" sldId="2146847597"/>
            <ac:grpSpMk id="18" creationId="{FBA5214F-7872-890F-7F50-C44B2A2E6230}"/>
          </ac:grpSpMkLst>
        </pc:grpChg>
        <pc:grpChg chg="mod">
          <ac:chgData name="De Marinis, Roberta Vita" userId="dc24b251-f01b-455d-bf89-e2be86f657a2" providerId="ADAL" clId="{F9952792-57C3-4A98-98DC-4DB6858D911C}" dt="2022-11-04T15:39:04.311" v="1756"/>
          <ac:grpSpMkLst>
            <pc:docMk/>
            <pc:sldMk cId="831132500" sldId="2146847597"/>
            <ac:grpSpMk id="21" creationId="{C540626A-5F92-7A60-5229-BACD593E378E}"/>
          </ac:grpSpMkLst>
        </pc:grpChg>
        <pc:grpChg chg="mod">
          <ac:chgData name="De Marinis, Roberta Vita" userId="dc24b251-f01b-455d-bf89-e2be86f657a2" providerId="ADAL" clId="{F9952792-57C3-4A98-98DC-4DB6858D911C}" dt="2022-11-04T15:39:04.311" v="1756"/>
          <ac:grpSpMkLst>
            <pc:docMk/>
            <pc:sldMk cId="831132500" sldId="2146847597"/>
            <ac:grpSpMk id="22" creationId="{5A0650E1-EC14-7DD8-5A81-5356366EAB4A}"/>
          </ac:grpSpMkLst>
        </pc:grpChg>
        <pc:grpChg chg="mod">
          <ac:chgData name="De Marinis, Roberta Vita" userId="dc24b251-f01b-455d-bf89-e2be86f657a2" providerId="ADAL" clId="{F9952792-57C3-4A98-98DC-4DB6858D911C}" dt="2022-11-04T15:39:04.311" v="1756"/>
          <ac:grpSpMkLst>
            <pc:docMk/>
            <pc:sldMk cId="831132500" sldId="2146847597"/>
            <ac:grpSpMk id="25" creationId="{844A4347-676B-C2AA-6469-4DE97F8C9262}"/>
          </ac:grpSpMkLst>
        </pc:grpChg>
        <pc:grpChg chg="mod">
          <ac:chgData name="De Marinis, Roberta Vita" userId="dc24b251-f01b-455d-bf89-e2be86f657a2" providerId="ADAL" clId="{F9952792-57C3-4A98-98DC-4DB6858D911C}" dt="2022-11-04T15:39:04.311" v="1756"/>
          <ac:grpSpMkLst>
            <pc:docMk/>
            <pc:sldMk cId="831132500" sldId="2146847597"/>
            <ac:grpSpMk id="32" creationId="{0DF3223D-AA83-8472-D3EC-0A6EB44171E6}"/>
          </ac:grpSpMkLst>
        </pc:grpChg>
        <pc:grpChg chg="add mod">
          <ac:chgData name="De Marinis, Roberta Vita" userId="dc24b251-f01b-455d-bf89-e2be86f657a2" providerId="ADAL" clId="{F9952792-57C3-4A98-98DC-4DB6858D911C}" dt="2022-11-04T17:12:30.077" v="2055" actId="1076"/>
          <ac:grpSpMkLst>
            <pc:docMk/>
            <pc:sldMk cId="831132500" sldId="2146847597"/>
            <ac:grpSpMk id="106" creationId="{D413E8BD-512E-4CEA-16B6-4BCB69F0AAD2}"/>
          </ac:grpSpMkLst>
        </pc:grpChg>
        <pc:picChg chg="del">
          <ac:chgData name="De Marinis, Roberta Vita" userId="dc24b251-f01b-455d-bf89-e2be86f657a2" providerId="ADAL" clId="{F9952792-57C3-4A98-98DC-4DB6858D911C}" dt="2022-11-04T15:37:52.015" v="1735" actId="478"/>
          <ac:picMkLst>
            <pc:docMk/>
            <pc:sldMk cId="831132500" sldId="2146847597"/>
            <ac:picMk id="5" creationId="{884D6F4C-FF8B-D361-F024-A1FB19AB4B72}"/>
          </ac:picMkLst>
        </pc:picChg>
        <pc:picChg chg="add del mod">
          <ac:chgData name="De Marinis, Roberta Vita" userId="dc24b251-f01b-455d-bf89-e2be86f657a2" providerId="ADAL" clId="{F9952792-57C3-4A98-98DC-4DB6858D911C}" dt="2022-11-03T17:17:14.380" v="1425" actId="478"/>
          <ac:picMkLst>
            <pc:docMk/>
            <pc:sldMk cId="831132500" sldId="2146847597"/>
            <ac:picMk id="6" creationId="{32D6E8AC-08D1-797A-EA42-FECD6658F8D2}"/>
          </ac:picMkLst>
        </pc:picChg>
        <pc:picChg chg="add del mod">
          <ac:chgData name="De Marinis, Roberta Vita" userId="dc24b251-f01b-455d-bf89-e2be86f657a2" providerId="ADAL" clId="{F9952792-57C3-4A98-98DC-4DB6858D911C}" dt="2022-11-04T15:37:39.857" v="1730" actId="478"/>
          <ac:picMkLst>
            <pc:docMk/>
            <pc:sldMk cId="831132500" sldId="2146847597"/>
            <ac:picMk id="6" creationId="{88116F1F-7371-C02F-53E5-3B4BB0D0B10D}"/>
          </ac:picMkLst>
        </pc:picChg>
        <pc:picChg chg="del mod">
          <ac:chgData name="De Marinis, Roberta Vita" userId="dc24b251-f01b-455d-bf89-e2be86f657a2" providerId="ADAL" clId="{F9952792-57C3-4A98-98DC-4DB6858D911C}" dt="2022-11-04T15:42:05.001" v="1795" actId="478"/>
          <ac:picMkLst>
            <pc:docMk/>
            <pc:sldMk cId="831132500" sldId="2146847597"/>
            <ac:picMk id="7" creationId="{76BF7770-1838-FAD6-1FD0-2E5E88F90550}"/>
          </ac:picMkLst>
        </pc:picChg>
        <pc:picChg chg="del mod">
          <ac:chgData name="De Marinis, Roberta Vita" userId="dc24b251-f01b-455d-bf89-e2be86f657a2" providerId="ADAL" clId="{F9952792-57C3-4A98-98DC-4DB6858D911C}" dt="2022-11-04T15:37:43.293" v="1731" actId="478"/>
          <ac:picMkLst>
            <pc:docMk/>
            <pc:sldMk cId="831132500" sldId="2146847597"/>
            <ac:picMk id="8" creationId="{EDEB943F-B83B-6A4C-CC2C-30CE31DEC640}"/>
          </ac:picMkLst>
        </pc:picChg>
        <pc:picChg chg="del mod">
          <ac:chgData name="De Marinis, Roberta Vita" userId="dc24b251-f01b-455d-bf89-e2be86f657a2" providerId="ADAL" clId="{F9952792-57C3-4A98-98DC-4DB6858D911C}" dt="2022-11-04T15:42:07.018" v="1796" actId="478"/>
          <ac:picMkLst>
            <pc:docMk/>
            <pc:sldMk cId="831132500" sldId="2146847597"/>
            <ac:picMk id="10" creationId="{93052A46-D37D-E45A-A058-97ED8113D4FB}"/>
          </ac:picMkLst>
        </pc:picChg>
        <pc:picChg chg="del mod">
          <ac:chgData name="De Marinis, Roberta Vita" userId="dc24b251-f01b-455d-bf89-e2be86f657a2" providerId="ADAL" clId="{F9952792-57C3-4A98-98DC-4DB6858D911C}" dt="2022-11-04T14:41:52.069" v="1703" actId="478"/>
          <ac:picMkLst>
            <pc:docMk/>
            <pc:sldMk cId="831132500" sldId="2146847597"/>
            <ac:picMk id="12" creationId="{FF1B8ED8-B6FB-407D-8DAB-AB87B86F6106}"/>
          </ac:picMkLst>
        </pc:picChg>
        <pc:picChg chg="add del mod">
          <ac:chgData name="De Marinis, Roberta Vita" userId="dc24b251-f01b-455d-bf89-e2be86f657a2" providerId="ADAL" clId="{F9952792-57C3-4A98-98DC-4DB6858D911C}" dt="2022-11-03T17:18:41.577" v="1429" actId="478"/>
          <ac:picMkLst>
            <pc:docMk/>
            <pc:sldMk cId="831132500" sldId="2146847597"/>
            <ac:picMk id="13" creationId="{8A6FB980-7CD7-9B0C-E231-D34056171D4D}"/>
          </ac:picMkLst>
        </pc:picChg>
        <pc:picChg chg="mod">
          <ac:chgData name="De Marinis, Roberta Vita" userId="dc24b251-f01b-455d-bf89-e2be86f657a2" providerId="ADAL" clId="{F9952792-57C3-4A98-98DC-4DB6858D911C}" dt="2022-11-04T15:39:04.311" v="1756"/>
          <ac:picMkLst>
            <pc:docMk/>
            <pc:sldMk cId="831132500" sldId="2146847597"/>
            <ac:picMk id="14" creationId="{3FC2D1A3-2C89-35F7-BD3B-1291949D5460}"/>
          </ac:picMkLst>
        </pc:picChg>
        <pc:picChg chg="add mod">
          <ac:chgData name="De Marinis, Roberta Vita" userId="dc24b251-f01b-455d-bf89-e2be86f657a2" providerId="ADAL" clId="{F9952792-57C3-4A98-98DC-4DB6858D911C}" dt="2022-11-03T17:18:52.961" v="1434" actId="1076"/>
          <ac:picMkLst>
            <pc:docMk/>
            <pc:sldMk cId="831132500" sldId="2146847597"/>
            <ac:picMk id="15" creationId="{A190E8A9-54EC-F8E4-3871-F2066139B88A}"/>
          </ac:picMkLst>
        </pc:picChg>
        <pc:picChg chg="mod">
          <ac:chgData name="De Marinis, Roberta Vita" userId="dc24b251-f01b-455d-bf89-e2be86f657a2" providerId="ADAL" clId="{F9952792-57C3-4A98-98DC-4DB6858D911C}" dt="2022-11-04T15:39:04.311" v="1756"/>
          <ac:picMkLst>
            <pc:docMk/>
            <pc:sldMk cId="831132500" sldId="2146847597"/>
            <ac:picMk id="16" creationId="{29229BA7-9277-EFB0-D3E4-4071B44018BF}"/>
          </ac:picMkLst>
        </pc:picChg>
        <pc:picChg chg="add del mod">
          <ac:chgData name="De Marinis, Roberta Vita" userId="dc24b251-f01b-455d-bf89-e2be86f657a2" providerId="ADAL" clId="{F9952792-57C3-4A98-98DC-4DB6858D911C}" dt="2022-11-04T15:37:54.433" v="1736" actId="478"/>
          <ac:picMkLst>
            <pc:docMk/>
            <pc:sldMk cId="831132500" sldId="2146847597"/>
            <ac:picMk id="17" creationId="{2CF32863-7CA6-D73B-F573-19536982158D}"/>
          </ac:picMkLst>
        </pc:picChg>
        <pc:picChg chg="mod">
          <ac:chgData name="De Marinis, Roberta Vita" userId="dc24b251-f01b-455d-bf89-e2be86f657a2" providerId="ADAL" clId="{F9952792-57C3-4A98-98DC-4DB6858D911C}" dt="2022-11-04T15:39:04.311" v="1756"/>
          <ac:picMkLst>
            <pc:docMk/>
            <pc:sldMk cId="831132500" sldId="2146847597"/>
            <ac:picMk id="19" creationId="{E7B4BB1B-FB87-B92E-64A8-4857634C8C1E}"/>
          </ac:picMkLst>
        </pc:picChg>
        <pc:picChg chg="mod">
          <ac:chgData name="De Marinis, Roberta Vita" userId="dc24b251-f01b-455d-bf89-e2be86f657a2" providerId="ADAL" clId="{F9952792-57C3-4A98-98DC-4DB6858D911C}" dt="2022-11-04T15:39:04.311" v="1756"/>
          <ac:picMkLst>
            <pc:docMk/>
            <pc:sldMk cId="831132500" sldId="2146847597"/>
            <ac:picMk id="20" creationId="{AFD4A318-61B2-1687-E5F1-FD74950FD753}"/>
          </ac:picMkLst>
        </pc:picChg>
        <pc:picChg chg="add del mod">
          <ac:chgData name="De Marinis, Roberta Vita" userId="dc24b251-f01b-455d-bf89-e2be86f657a2" providerId="ADAL" clId="{F9952792-57C3-4A98-98DC-4DB6858D911C}" dt="2022-11-04T16:47:56.287" v="1881" actId="478"/>
          <ac:picMkLst>
            <pc:docMk/>
            <pc:sldMk cId="831132500" sldId="2146847597"/>
            <ac:picMk id="23" creationId="{A9E391D4-303D-61B8-5B70-D743AE8083E8}"/>
          </ac:picMkLst>
        </pc:picChg>
        <pc:picChg chg="add del mod">
          <ac:chgData name="De Marinis, Roberta Vita" userId="dc24b251-f01b-455d-bf89-e2be86f657a2" providerId="ADAL" clId="{F9952792-57C3-4A98-98DC-4DB6858D911C}" dt="2022-11-04T16:47:49.285" v="1878" actId="478"/>
          <ac:picMkLst>
            <pc:docMk/>
            <pc:sldMk cId="831132500" sldId="2146847597"/>
            <ac:picMk id="24" creationId="{F8FEB9A5-350E-7462-36A2-446C8473E9AF}"/>
          </ac:picMkLst>
        </pc:picChg>
        <pc:picChg chg="mod">
          <ac:chgData name="De Marinis, Roberta Vita" userId="dc24b251-f01b-455d-bf89-e2be86f657a2" providerId="ADAL" clId="{F9952792-57C3-4A98-98DC-4DB6858D911C}" dt="2022-11-04T15:39:04.311" v="1756"/>
          <ac:picMkLst>
            <pc:docMk/>
            <pc:sldMk cId="831132500" sldId="2146847597"/>
            <ac:picMk id="26" creationId="{89342F93-617D-88A5-D5B6-2323F3E96F0B}"/>
          </ac:picMkLst>
        </pc:picChg>
        <pc:picChg chg="mod">
          <ac:chgData name="De Marinis, Roberta Vita" userId="dc24b251-f01b-455d-bf89-e2be86f657a2" providerId="ADAL" clId="{F9952792-57C3-4A98-98DC-4DB6858D911C}" dt="2022-11-04T15:39:04.311" v="1756"/>
          <ac:picMkLst>
            <pc:docMk/>
            <pc:sldMk cId="831132500" sldId="2146847597"/>
            <ac:picMk id="27" creationId="{E32590A6-5E89-77C7-931F-666C7372D14E}"/>
          </ac:picMkLst>
        </pc:picChg>
        <pc:picChg chg="mod ord">
          <ac:chgData name="De Marinis, Roberta Vita" userId="dc24b251-f01b-455d-bf89-e2be86f657a2" providerId="ADAL" clId="{F9952792-57C3-4A98-98DC-4DB6858D911C}" dt="2022-11-04T16:34:10.300" v="1871" actId="164"/>
          <ac:picMkLst>
            <pc:docMk/>
            <pc:sldMk cId="831132500" sldId="2146847597"/>
            <ac:picMk id="28" creationId="{FB310441-0E64-C3A6-D02D-94F566090A9B}"/>
          </ac:picMkLst>
        </pc:picChg>
        <pc:picChg chg="del">
          <ac:chgData name="De Marinis, Roberta Vita" userId="dc24b251-f01b-455d-bf89-e2be86f657a2" providerId="ADAL" clId="{F9952792-57C3-4A98-98DC-4DB6858D911C}" dt="2022-11-04T15:38:13.782" v="1745" actId="478"/>
          <ac:picMkLst>
            <pc:docMk/>
            <pc:sldMk cId="831132500" sldId="2146847597"/>
            <ac:picMk id="29" creationId="{E4C63A91-69D2-07A8-CA5F-4A187C00BF2F}"/>
          </ac:picMkLst>
        </pc:picChg>
        <pc:picChg chg="del">
          <ac:chgData name="De Marinis, Roberta Vita" userId="dc24b251-f01b-455d-bf89-e2be86f657a2" providerId="ADAL" clId="{F9952792-57C3-4A98-98DC-4DB6858D911C}" dt="2022-11-04T15:38:18.108" v="1747" actId="478"/>
          <ac:picMkLst>
            <pc:docMk/>
            <pc:sldMk cId="831132500" sldId="2146847597"/>
            <ac:picMk id="30" creationId="{55CEA9FA-7568-8C3D-AC54-80E49CD7905B}"/>
          </ac:picMkLst>
        </pc:picChg>
        <pc:picChg chg="del">
          <ac:chgData name="De Marinis, Roberta Vita" userId="dc24b251-f01b-455d-bf89-e2be86f657a2" providerId="ADAL" clId="{F9952792-57C3-4A98-98DC-4DB6858D911C}" dt="2022-11-04T15:38:20.236" v="1748" actId="478"/>
          <ac:picMkLst>
            <pc:docMk/>
            <pc:sldMk cId="831132500" sldId="2146847597"/>
            <ac:picMk id="31" creationId="{CA62A827-AA70-4B43-BB21-08EE2CF48EE5}"/>
          </ac:picMkLst>
        </pc:picChg>
        <pc:picChg chg="add del mod">
          <ac:chgData name="De Marinis, Roberta Vita" userId="dc24b251-f01b-455d-bf89-e2be86f657a2" providerId="ADAL" clId="{F9952792-57C3-4A98-98DC-4DB6858D911C}" dt="2022-11-04T16:47:43.997" v="1877" actId="478"/>
          <ac:picMkLst>
            <pc:docMk/>
            <pc:sldMk cId="831132500" sldId="2146847597"/>
            <ac:picMk id="33" creationId="{F4FDD98B-34A3-37EC-9163-426C375D4997}"/>
          </ac:picMkLst>
        </pc:picChg>
        <pc:picChg chg="mod">
          <ac:chgData name="De Marinis, Roberta Vita" userId="dc24b251-f01b-455d-bf89-e2be86f657a2" providerId="ADAL" clId="{F9952792-57C3-4A98-98DC-4DB6858D911C}" dt="2022-11-04T15:39:04.311" v="1756"/>
          <ac:picMkLst>
            <pc:docMk/>
            <pc:sldMk cId="831132500" sldId="2146847597"/>
            <ac:picMk id="34" creationId="{C84324A2-F6C4-98EA-FE29-4F6BBF219C5A}"/>
          </ac:picMkLst>
        </pc:picChg>
        <pc:picChg chg="mod">
          <ac:chgData name="De Marinis, Roberta Vita" userId="dc24b251-f01b-455d-bf89-e2be86f657a2" providerId="ADAL" clId="{F9952792-57C3-4A98-98DC-4DB6858D911C}" dt="2022-11-04T15:39:04.311" v="1756"/>
          <ac:picMkLst>
            <pc:docMk/>
            <pc:sldMk cId="831132500" sldId="2146847597"/>
            <ac:picMk id="35" creationId="{8F1A5C84-858D-67DE-6732-0B0317EF5C0D}"/>
          </ac:picMkLst>
        </pc:picChg>
        <pc:picChg chg="mod">
          <ac:chgData name="De Marinis, Roberta Vita" userId="dc24b251-f01b-455d-bf89-e2be86f657a2" providerId="ADAL" clId="{F9952792-57C3-4A98-98DC-4DB6858D911C}" dt="2022-11-04T15:39:04.311" v="1756"/>
          <ac:picMkLst>
            <pc:docMk/>
            <pc:sldMk cId="831132500" sldId="2146847597"/>
            <ac:picMk id="36" creationId="{26F8524E-4516-8ABE-E17D-F43C4ED81C59}"/>
          </ac:picMkLst>
        </pc:picChg>
        <pc:picChg chg="mod">
          <ac:chgData name="De Marinis, Roberta Vita" userId="dc24b251-f01b-455d-bf89-e2be86f657a2" providerId="ADAL" clId="{F9952792-57C3-4A98-98DC-4DB6858D911C}" dt="2022-11-04T15:39:04.311" v="1756"/>
          <ac:picMkLst>
            <pc:docMk/>
            <pc:sldMk cId="831132500" sldId="2146847597"/>
            <ac:picMk id="37" creationId="{43B5E8E6-95F9-CCBA-145D-4C7F6582A26E}"/>
          </ac:picMkLst>
        </pc:picChg>
        <pc:picChg chg="mod">
          <ac:chgData name="De Marinis, Roberta Vita" userId="dc24b251-f01b-455d-bf89-e2be86f657a2" providerId="ADAL" clId="{F9952792-57C3-4A98-98DC-4DB6858D911C}" dt="2022-11-04T15:39:04.311" v="1756"/>
          <ac:picMkLst>
            <pc:docMk/>
            <pc:sldMk cId="831132500" sldId="2146847597"/>
            <ac:picMk id="38" creationId="{90F6FCE6-5D63-8738-71C0-35C1159ADA83}"/>
          </ac:picMkLst>
        </pc:picChg>
        <pc:picChg chg="mod">
          <ac:chgData name="De Marinis, Roberta Vita" userId="dc24b251-f01b-455d-bf89-e2be86f657a2" providerId="ADAL" clId="{F9952792-57C3-4A98-98DC-4DB6858D911C}" dt="2022-11-04T15:39:04.311" v="1756"/>
          <ac:picMkLst>
            <pc:docMk/>
            <pc:sldMk cId="831132500" sldId="2146847597"/>
            <ac:picMk id="39" creationId="{D4BEB490-E1E9-2E13-A8B5-9F1E355BC8B1}"/>
          </ac:picMkLst>
        </pc:picChg>
        <pc:picChg chg="mod">
          <ac:chgData name="De Marinis, Roberta Vita" userId="dc24b251-f01b-455d-bf89-e2be86f657a2" providerId="ADAL" clId="{F9952792-57C3-4A98-98DC-4DB6858D911C}" dt="2022-11-04T15:39:04.311" v="1756"/>
          <ac:picMkLst>
            <pc:docMk/>
            <pc:sldMk cId="831132500" sldId="2146847597"/>
            <ac:picMk id="40" creationId="{22AD6FBB-1C47-DD46-EC90-6FAE7F7EECD5}"/>
          </ac:picMkLst>
        </pc:picChg>
        <pc:picChg chg="mod">
          <ac:chgData name="De Marinis, Roberta Vita" userId="dc24b251-f01b-455d-bf89-e2be86f657a2" providerId="ADAL" clId="{F9952792-57C3-4A98-98DC-4DB6858D911C}" dt="2022-11-04T15:39:04.311" v="1756"/>
          <ac:picMkLst>
            <pc:docMk/>
            <pc:sldMk cId="831132500" sldId="2146847597"/>
            <ac:picMk id="41" creationId="{077619D5-3E1B-9AC9-F90F-CA18B935C673}"/>
          </ac:picMkLst>
        </pc:picChg>
        <pc:picChg chg="mod">
          <ac:chgData name="De Marinis, Roberta Vita" userId="dc24b251-f01b-455d-bf89-e2be86f657a2" providerId="ADAL" clId="{F9952792-57C3-4A98-98DC-4DB6858D911C}" dt="2022-11-04T15:39:04.311" v="1756"/>
          <ac:picMkLst>
            <pc:docMk/>
            <pc:sldMk cId="831132500" sldId="2146847597"/>
            <ac:picMk id="42" creationId="{94C7FA1B-4984-11F6-7852-88C2DD84DAE8}"/>
          </ac:picMkLst>
        </pc:picChg>
        <pc:picChg chg="mod">
          <ac:chgData name="De Marinis, Roberta Vita" userId="dc24b251-f01b-455d-bf89-e2be86f657a2" providerId="ADAL" clId="{F9952792-57C3-4A98-98DC-4DB6858D911C}" dt="2022-11-04T15:39:04.311" v="1756"/>
          <ac:picMkLst>
            <pc:docMk/>
            <pc:sldMk cId="831132500" sldId="2146847597"/>
            <ac:picMk id="43" creationId="{AB529075-9A3B-72B9-09B2-3A12248F2E40}"/>
          </ac:picMkLst>
        </pc:picChg>
        <pc:picChg chg="add mod">
          <ac:chgData name="De Marinis, Roberta Vita" userId="dc24b251-f01b-455d-bf89-e2be86f657a2" providerId="ADAL" clId="{F9952792-57C3-4A98-98DC-4DB6858D911C}" dt="2022-11-04T16:34:10.300" v="1871" actId="164"/>
          <ac:picMkLst>
            <pc:docMk/>
            <pc:sldMk cId="831132500" sldId="2146847597"/>
            <ac:picMk id="50" creationId="{F6A661F6-1C99-E6B4-85E5-5801AEA17299}"/>
          </ac:picMkLst>
        </pc:picChg>
        <pc:picChg chg="del">
          <ac:chgData name="De Marinis, Roberta Vita" userId="dc24b251-f01b-455d-bf89-e2be86f657a2" providerId="ADAL" clId="{F9952792-57C3-4A98-98DC-4DB6858D911C}" dt="2022-11-03T17:15:58.817" v="1419" actId="478"/>
          <ac:picMkLst>
            <pc:docMk/>
            <pc:sldMk cId="831132500" sldId="2146847597"/>
            <ac:picMk id="53" creationId="{6747AF8D-2116-42DF-94FF-0CBEE81FDE73}"/>
          </ac:picMkLst>
        </pc:picChg>
        <pc:picChg chg="add del mod">
          <ac:chgData name="De Marinis, Roberta Vita" userId="dc24b251-f01b-455d-bf89-e2be86f657a2" providerId="ADAL" clId="{F9952792-57C3-4A98-98DC-4DB6858D911C}" dt="2022-11-04T15:40:39.827" v="1779" actId="478"/>
          <ac:picMkLst>
            <pc:docMk/>
            <pc:sldMk cId="831132500" sldId="2146847597"/>
            <ac:picMk id="53" creationId="{E5806432-6BFC-8252-DF05-E9633F876240}"/>
          </ac:picMkLst>
        </pc:picChg>
        <pc:picChg chg="mod">
          <ac:chgData name="De Marinis, Roberta Vita" userId="dc24b251-f01b-455d-bf89-e2be86f657a2" providerId="ADAL" clId="{F9952792-57C3-4A98-98DC-4DB6858D911C}" dt="2022-11-03T17:19:05.470" v="1441" actId="1035"/>
          <ac:picMkLst>
            <pc:docMk/>
            <pc:sldMk cId="831132500" sldId="2146847597"/>
            <ac:picMk id="55" creationId="{7F7C477A-4E0C-4C5B-B1E2-A5C3F3FBE3C7}"/>
          </ac:picMkLst>
        </pc:picChg>
        <pc:picChg chg="add mod">
          <ac:chgData name="De Marinis, Roberta Vita" userId="dc24b251-f01b-455d-bf89-e2be86f657a2" providerId="ADAL" clId="{F9952792-57C3-4A98-98DC-4DB6858D911C}" dt="2022-11-04T16:34:10.300" v="1871" actId="164"/>
          <ac:picMkLst>
            <pc:docMk/>
            <pc:sldMk cId="831132500" sldId="2146847597"/>
            <ac:picMk id="58" creationId="{B7B1504E-001C-69A0-EA8E-362BC619E73F}"/>
          </ac:picMkLst>
        </pc:picChg>
        <pc:picChg chg="add mod">
          <ac:chgData name="De Marinis, Roberta Vita" userId="dc24b251-f01b-455d-bf89-e2be86f657a2" providerId="ADAL" clId="{F9952792-57C3-4A98-98DC-4DB6858D911C}" dt="2022-11-04T16:34:10.300" v="1871" actId="164"/>
          <ac:picMkLst>
            <pc:docMk/>
            <pc:sldMk cId="831132500" sldId="2146847597"/>
            <ac:picMk id="59" creationId="{191C95D2-E978-C97E-6199-5D75FB130070}"/>
          </ac:picMkLst>
        </pc:picChg>
        <pc:picChg chg="del">
          <ac:chgData name="De Marinis, Roberta Vita" userId="dc24b251-f01b-455d-bf89-e2be86f657a2" providerId="ADAL" clId="{F9952792-57C3-4A98-98DC-4DB6858D911C}" dt="2022-11-04T15:37:47.688" v="1733" actId="478"/>
          <ac:picMkLst>
            <pc:docMk/>
            <pc:sldMk cId="831132500" sldId="2146847597"/>
            <ac:picMk id="88" creationId="{20879615-594A-4B88-86CB-80C5B55BA96A}"/>
          </ac:picMkLst>
        </pc:picChg>
        <pc:picChg chg="del">
          <ac:chgData name="De Marinis, Roberta Vita" userId="dc24b251-f01b-455d-bf89-e2be86f657a2" providerId="ADAL" clId="{F9952792-57C3-4A98-98DC-4DB6858D911C}" dt="2022-11-04T15:37:49.886" v="1734" actId="478"/>
          <ac:picMkLst>
            <pc:docMk/>
            <pc:sldMk cId="831132500" sldId="2146847597"/>
            <ac:picMk id="92" creationId="{C7A3C701-E4CF-48E0-A6D6-1BAF654B238A}"/>
          </ac:picMkLst>
        </pc:picChg>
        <pc:picChg chg="del mod">
          <ac:chgData name="De Marinis, Roberta Vita" userId="dc24b251-f01b-455d-bf89-e2be86f657a2" providerId="ADAL" clId="{F9952792-57C3-4A98-98DC-4DB6858D911C}" dt="2022-11-04T15:42:00.542" v="1793" actId="478"/>
          <ac:picMkLst>
            <pc:docMk/>
            <pc:sldMk cId="831132500" sldId="2146847597"/>
            <ac:picMk id="93" creationId="{040F9C6D-A9FE-436E-A4EC-0930EBB0CFB2}"/>
          </ac:picMkLst>
        </pc:picChg>
        <pc:picChg chg="del mod">
          <ac:chgData name="De Marinis, Roberta Vita" userId="dc24b251-f01b-455d-bf89-e2be86f657a2" providerId="ADAL" clId="{F9952792-57C3-4A98-98DC-4DB6858D911C}" dt="2022-11-04T15:42:02.740" v="1794" actId="478"/>
          <ac:picMkLst>
            <pc:docMk/>
            <pc:sldMk cId="831132500" sldId="2146847597"/>
            <ac:picMk id="94" creationId="{3178DA2F-9601-4F01-8902-DBEC5B70C488}"/>
          </ac:picMkLst>
        </pc:picChg>
        <pc:picChg chg="del">
          <ac:chgData name="De Marinis, Roberta Vita" userId="dc24b251-f01b-455d-bf89-e2be86f657a2" providerId="ADAL" clId="{F9952792-57C3-4A98-98DC-4DB6858D911C}" dt="2022-11-04T15:37:45.390" v="1732" actId="478"/>
          <ac:picMkLst>
            <pc:docMk/>
            <pc:sldMk cId="831132500" sldId="2146847597"/>
            <ac:picMk id="96" creationId="{D3B1ACA8-2BE9-41D3-9670-662E25F19F04}"/>
          </ac:picMkLst>
        </pc:picChg>
        <pc:picChg chg="del mod">
          <ac:chgData name="De Marinis, Roberta Vita" userId="dc24b251-f01b-455d-bf89-e2be86f657a2" providerId="ADAL" clId="{F9952792-57C3-4A98-98DC-4DB6858D911C}" dt="2022-11-04T15:38:00.374" v="1738" actId="478"/>
          <ac:picMkLst>
            <pc:docMk/>
            <pc:sldMk cId="831132500" sldId="2146847597"/>
            <ac:picMk id="97" creationId="{B0F1E131-CFDD-4A67-88B1-7C8226506598}"/>
          </ac:picMkLst>
        </pc:picChg>
        <pc:picChg chg="add mod">
          <ac:chgData name="De Marinis, Roberta Vita" userId="dc24b251-f01b-455d-bf89-e2be86f657a2" providerId="ADAL" clId="{F9952792-57C3-4A98-98DC-4DB6858D911C}" dt="2022-11-04T16:34:10.300" v="1871" actId="164"/>
          <ac:picMkLst>
            <pc:docMk/>
            <pc:sldMk cId="831132500" sldId="2146847597"/>
            <ac:picMk id="99" creationId="{2CB5761A-62EC-1FE3-CDA3-B70493EB9138}"/>
          </ac:picMkLst>
        </pc:picChg>
        <pc:picChg chg="add mod ord">
          <ac:chgData name="De Marinis, Roberta Vita" userId="dc24b251-f01b-455d-bf89-e2be86f657a2" providerId="ADAL" clId="{F9952792-57C3-4A98-98DC-4DB6858D911C}" dt="2022-11-04T16:34:10.300" v="1871" actId="164"/>
          <ac:picMkLst>
            <pc:docMk/>
            <pc:sldMk cId="831132500" sldId="2146847597"/>
            <ac:picMk id="105" creationId="{58FF9D29-FFE6-C5D6-EBB3-3C7A8D9D2A70}"/>
          </ac:picMkLst>
        </pc:picChg>
        <pc:picChg chg="add mod">
          <ac:chgData name="De Marinis, Roberta Vita" userId="dc24b251-f01b-455d-bf89-e2be86f657a2" providerId="ADAL" clId="{F9952792-57C3-4A98-98DC-4DB6858D911C}" dt="2022-11-04T16:51:23.469" v="1930" actId="14100"/>
          <ac:picMkLst>
            <pc:docMk/>
            <pc:sldMk cId="831132500" sldId="2146847597"/>
            <ac:picMk id="108" creationId="{1CDF99C8-8141-DDFC-8DA8-13030D1C1244}"/>
          </ac:picMkLst>
        </pc:picChg>
        <pc:picChg chg="add mod">
          <ac:chgData name="De Marinis, Roberta Vita" userId="dc24b251-f01b-455d-bf89-e2be86f657a2" providerId="ADAL" clId="{F9952792-57C3-4A98-98DC-4DB6858D911C}" dt="2022-11-04T16:51:27.175" v="1931" actId="1037"/>
          <ac:picMkLst>
            <pc:docMk/>
            <pc:sldMk cId="831132500" sldId="2146847597"/>
            <ac:picMk id="111" creationId="{87739DCB-577C-8FAD-76FD-C9801E5D6CB7}"/>
          </ac:picMkLst>
        </pc:picChg>
        <pc:picChg chg="add del mod">
          <ac:chgData name="De Marinis, Roberta Vita" userId="dc24b251-f01b-455d-bf89-e2be86f657a2" providerId="ADAL" clId="{F9952792-57C3-4A98-98DC-4DB6858D911C}" dt="2022-11-04T16:54:12.930" v="1948" actId="478"/>
          <ac:picMkLst>
            <pc:docMk/>
            <pc:sldMk cId="831132500" sldId="2146847597"/>
            <ac:picMk id="115" creationId="{DE96C1AB-3C66-DA49-5D43-B6BEBA155325}"/>
          </ac:picMkLst>
        </pc:picChg>
        <pc:picChg chg="add mod">
          <ac:chgData name="De Marinis, Roberta Vita" userId="dc24b251-f01b-455d-bf89-e2be86f657a2" providerId="ADAL" clId="{F9952792-57C3-4A98-98DC-4DB6858D911C}" dt="2022-11-04T16:54:09.005" v="1947" actId="1076"/>
          <ac:picMkLst>
            <pc:docMk/>
            <pc:sldMk cId="831132500" sldId="2146847597"/>
            <ac:picMk id="117" creationId="{EC0FD07D-94F7-4842-AA52-0390D6348520}"/>
          </ac:picMkLst>
        </pc:picChg>
        <pc:picChg chg="add mod">
          <ac:chgData name="De Marinis, Roberta Vita" userId="dc24b251-f01b-455d-bf89-e2be86f657a2" providerId="ADAL" clId="{F9952792-57C3-4A98-98DC-4DB6858D911C}" dt="2022-11-04T16:55:02.333" v="1958" actId="1038"/>
          <ac:picMkLst>
            <pc:docMk/>
            <pc:sldMk cId="831132500" sldId="2146847597"/>
            <ac:picMk id="119" creationId="{95C9249A-1B64-22EB-FB05-2E74E0FF3F8E}"/>
          </ac:picMkLst>
        </pc:picChg>
        <pc:picChg chg="add mod">
          <ac:chgData name="De Marinis, Roberta Vita" userId="dc24b251-f01b-455d-bf89-e2be86f657a2" providerId="ADAL" clId="{F9952792-57C3-4A98-98DC-4DB6858D911C}" dt="2022-11-04T17:12:34.166" v="2056" actId="14100"/>
          <ac:picMkLst>
            <pc:docMk/>
            <pc:sldMk cId="831132500" sldId="2146847597"/>
            <ac:picMk id="121" creationId="{3131DD4D-C968-79FC-A9F5-8CCCA1698769}"/>
          </ac:picMkLst>
        </pc:picChg>
      </pc:sldChg>
      <pc:sldChg chg="del">
        <pc:chgData name="De Marinis, Roberta Vita" userId="dc24b251-f01b-455d-bf89-e2be86f657a2" providerId="ADAL" clId="{F9952792-57C3-4A98-98DC-4DB6858D911C}" dt="2022-11-11T17:59:22.716" v="8866" actId="2696"/>
        <pc:sldMkLst>
          <pc:docMk/>
          <pc:sldMk cId="1363886282" sldId="2146847597"/>
        </pc:sldMkLst>
      </pc:sldChg>
      <pc:sldChg chg="addSp modSp mod">
        <pc:chgData name="De Marinis, Roberta Vita" userId="dc24b251-f01b-455d-bf89-e2be86f657a2" providerId="ADAL" clId="{F9952792-57C3-4A98-98DC-4DB6858D911C}" dt="2022-11-03T17:36:48.015" v="1574" actId="14100"/>
        <pc:sldMkLst>
          <pc:docMk/>
          <pc:sldMk cId="266390589" sldId="2146847598"/>
        </pc:sldMkLst>
        <pc:picChg chg="add mod">
          <ac:chgData name="De Marinis, Roberta Vita" userId="dc24b251-f01b-455d-bf89-e2be86f657a2" providerId="ADAL" clId="{F9952792-57C3-4A98-98DC-4DB6858D911C}" dt="2022-11-03T17:36:48.015" v="1574" actId="14100"/>
          <ac:picMkLst>
            <pc:docMk/>
            <pc:sldMk cId="266390589" sldId="2146847598"/>
            <ac:picMk id="2" creationId="{CE5688B3-54F9-5071-555D-A6B7D8AC9222}"/>
          </ac:picMkLst>
        </pc:picChg>
      </pc:sldChg>
      <pc:sldChg chg="addSp delSp modSp mod">
        <pc:chgData name="De Marinis, Roberta Vita" userId="dc24b251-f01b-455d-bf89-e2be86f657a2" providerId="ADAL" clId="{F9952792-57C3-4A98-98DC-4DB6858D911C}" dt="2022-11-03T17:12:58.918" v="1400" actId="1076"/>
        <pc:sldMkLst>
          <pc:docMk/>
          <pc:sldMk cId="3719223649" sldId="2146847638"/>
        </pc:sldMkLst>
        <pc:picChg chg="add mod">
          <ac:chgData name="De Marinis, Roberta Vita" userId="dc24b251-f01b-455d-bf89-e2be86f657a2" providerId="ADAL" clId="{F9952792-57C3-4A98-98DC-4DB6858D911C}" dt="2022-11-03T17:12:52.160" v="1398" actId="1076"/>
          <ac:picMkLst>
            <pc:docMk/>
            <pc:sldMk cId="3719223649" sldId="2146847638"/>
            <ac:picMk id="5" creationId="{6D5E28C9-CC15-FA9F-FC0B-CC64631A31B5}"/>
          </ac:picMkLst>
        </pc:picChg>
        <pc:picChg chg="add mod">
          <ac:chgData name="De Marinis, Roberta Vita" userId="dc24b251-f01b-455d-bf89-e2be86f657a2" providerId="ADAL" clId="{F9952792-57C3-4A98-98DC-4DB6858D911C}" dt="2022-11-03T17:12:58.918" v="1400" actId="1076"/>
          <ac:picMkLst>
            <pc:docMk/>
            <pc:sldMk cId="3719223649" sldId="2146847638"/>
            <ac:picMk id="7" creationId="{18AADE77-24CD-B609-4B37-378594C97430}"/>
          </ac:picMkLst>
        </pc:picChg>
        <pc:picChg chg="del">
          <ac:chgData name="De Marinis, Roberta Vita" userId="dc24b251-f01b-455d-bf89-e2be86f657a2" providerId="ADAL" clId="{F9952792-57C3-4A98-98DC-4DB6858D911C}" dt="2022-11-03T17:12:37.882" v="1393" actId="478"/>
          <ac:picMkLst>
            <pc:docMk/>
            <pc:sldMk cId="3719223649" sldId="2146847638"/>
            <ac:picMk id="375" creationId="{B32E7E8D-6D5B-64A7-BC9A-158D638F9D0F}"/>
          </ac:picMkLst>
        </pc:picChg>
        <pc:picChg chg="del">
          <ac:chgData name="De Marinis, Roberta Vita" userId="dc24b251-f01b-455d-bf89-e2be86f657a2" providerId="ADAL" clId="{F9952792-57C3-4A98-98DC-4DB6858D911C}" dt="2022-11-03T17:12:40.796" v="1394" actId="478"/>
          <ac:picMkLst>
            <pc:docMk/>
            <pc:sldMk cId="3719223649" sldId="2146847638"/>
            <ac:picMk id="382" creationId="{08684472-874F-C3FB-85F5-A684F6C0E89A}"/>
          </ac:picMkLst>
        </pc:picChg>
      </pc:sldChg>
      <pc:sldChg chg="addSp delSp modSp mod">
        <pc:chgData name="De Marinis, Roberta Vita" userId="dc24b251-f01b-455d-bf89-e2be86f657a2" providerId="ADAL" clId="{F9952792-57C3-4A98-98DC-4DB6858D911C}" dt="2022-11-03T17:13:19.553" v="1406" actId="1076"/>
        <pc:sldMkLst>
          <pc:docMk/>
          <pc:sldMk cId="358512838" sldId="2146847639"/>
        </pc:sldMkLst>
        <pc:picChg chg="add mod">
          <ac:chgData name="De Marinis, Roberta Vita" userId="dc24b251-f01b-455d-bf89-e2be86f657a2" providerId="ADAL" clId="{F9952792-57C3-4A98-98DC-4DB6858D911C}" dt="2022-11-03T17:13:13.060" v="1404" actId="1076"/>
          <ac:picMkLst>
            <pc:docMk/>
            <pc:sldMk cId="358512838" sldId="2146847639"/>
            <ac:picMk id="3" creationId="{817074D4-9E01-951A-DFE4-62A88A3B7671}"/>
          </ac:picMkLst>
        </pc:picChg>
        <pc:picChg chg="add mod">
          <ac:chgData name="De Marinis, Roberta Vita" userId="dc24b251-f01b-455d-bf89-e2be86f657a2" providerId="ADAL" clId="{F9952792-57C3-4A98-98DC-4DB6858D911C}" dt="2022-11-03T17:13:19.553" v="1406" actId="1076"/>
          <ac:picMkLst>
            <pc:docMk/>
            <pc:sldMk cId="358512838" sldId="2146847639"/>
            <ac:picMk id="4" creationId="{326AF6BE-714F-5DC8-11DA-BB76ED7E6D10}"/>
          </ac:picMkLst>
        </pc:picChg>
        <pc:picChg chg="del">
          <ac:chgData name="De Marinis, Roberta Vita" userId="dc24b251-f01b-455d-bf89-e2be86f657a2" providerId="ADAL" clId="{F9952792-57C3-4A98-98DC-4DB6858D911C}" dt="2022-11-03T17:13:05.208" v="1401" actId="478"/>
          <ac:picMkLst>
            <pc:docMk/>
            <pc:sldMk cId="358512838" sldId="2146847639"/>
            <ac:picMk id="183" creationId="{EA1A0278-3601-44F6-35E5-B22E80EB19FB}"/>
          </ac:picMkLst>
        </pc:picChg>
        <pc:picChg chg="del">
          <ac:chgData name="De Marinis, Roberta Vita" userId="dc24b251-f01b-455d-bf89-e2be86f657a2" providerId="ADAL" clId="{F9952792-57C3-4A98-98DC-4DB6858D911C}" dt="2022-11-03T17:13:07.794" v="1402" actId="478"/>
          <ac:picMkLst>
            <pc:docMk/>
            <pc:sldMk cId="358512838" sldId="2146847639"/>
            <ac:picMk id="184" creationId="{1AE4AB81-DF90-831F-FE6E-F18B89F2F755}"/>
          </ac:picMkLst>
        </pc:picChg>
      </pc:sldChg>
      <pc:sldChg chg="delSp modSp mod">
        <pc:chgData name="De Marinis, Roberta Vita" userId="dc24b251-f01b-455d-bf89-e2be86f657a2" providerId="ADAL" clId="{F9952792-57C3-4A98-98DC-4DB6858D911C}" dt="2022-11-03T17:13:40.606" v="1410" actId="1076"/>
        <pc:sldMkLst>
          <pc:docMk/>
          <pc:sldMk cId="1530341783" sldId="2146847642"/>
        </pc:sldMkLst>
        <pc:spChg chg="mod">
          <ac:chgData name="De Marinis, Roberta Vita" userId="dc24b251-f01b-455d-bf89-e2be86f657a2" providerId="ADAL" clId="{F9952792-57C3-4A98-98DC-4DB6858D911C}" dt="2022-11-03T17:13:40.606" v="1410" actId="1076"/>
          <ac:spMkLst>
            <pc:docMk/>
            <pc:sldMk cId="1530341783" sldId="2146847642"/>
            <ac:spMk id="129" creationId="{37CF30E7-DD9E-B1D0-5940-0F75A9C50316}"/>
          </ac:spMkLst>
        </pc:spChg>
        <pc:grpChg chg="del">
          <ac:chgData name="De Marinis, Roberta Vita" userId="dc24b251-f01b-455d-bf89-e2be86f657a2" providerId="ADAL" clId="{F9952792-57C3-4A98-98DC-4DB6858D911C}" dt="2022-11-03T17:13:26.501" v="1407" actId="478"/>
          <ac:grpSpMkLst>
            <pc:docMk/>
            <pc:sldMk cId="1530341783" sldId="2146847642"/>
            <ac:grpSpMk id="124" creationId="{A39717E6-AE78-551F-27C2-D093ADBBDE64}"/>
          </ac:grpSpMkLst>
        </pc:grpChg>
        <pc:picChg chg="mod">
          <ac:chgData name="De Marinis, Roberta Vita" userId="dc24b251-f01b-455d-bf89-e2be86f657a2" providerId="ADAL" clId="{F9952792-57C3-4A98-98DC-4DB6858D911C}" dt="2022-11-03T17:13:34.018" v="1409" actId="1076"/>
          <ac:picMkLst>
            <pc:docMk/>
            <pc:sldMk cId="1530341783" sldId="2146847642"/>
            <ac:picMk id="122" creationId="{87DA12B6-43D9-9711-1EB6-12B7067871C4}"/>
          </ac:picMkLst>
        </pc:picChg>
        <pc:picChg chg="del">
          <ac:chgData name="De Marinis, Roberta Vita" userId="dc24b251-f01b-455d-bf89-e2be86f657a2" providerId="ADAL" clId="{F9952792-57C3-4A98-98DC-4DB6858D911C}" dt="2022-11-03T17:13:26.501" v="1407" actId="478"/>
          <ac:picMkLst>
            <pc:docMk/>
            <pc:sldMk cId="1530341783" sldId="2146847642"/>
            <ac:picMk id="123" creationId="{B36E7482-3F2E-363C-FC69-416018E9581C}"/>
          </ac:picMkLst>
        </pc:picChg>
        <pc:picChg chg="del">
          <ac:chgData name="De Marinis, Roberta Vita" userId="dc24b251-f01b-455d-bf89-e2be86f657a2" providerId="ADAL" clId="{F9952792-57C3-4A98-98DC-4DB6858D911C}" dt="2022-11-03T17:13:26.501" v="1407" actId="478"/>
          <ac:picMkLst>
            <pc:docMk/>
            <pc:sldMk cId="1530341783" sldId="2146847642"/>
            <ac:picMk id="127" creationId="{547439D6-04CA-AC29-4794-2564E8F6BAA9}"/>
          </ac:picMkLst>
        </pc:picChg>
        <pc:picChg chg="del">
          <ac:chgData name="De Marinis, Roberta Vita" userId="dc24b251-f01b-455d-bf89-e2be86f657a2" providerId="ADAL" clId="{F9952792-57C3-4A98-98DC-4DB6858D911C}" dt="2022-11-03T17:13:29.232" v="1408" actId="478"/>
          <ac:picMkLst>
            <pc:docMk/>
            <pc:sldMk cId="1530341783" sldId="2146847642"/>
            <ac:picMk id="128" creationId="{E51394F5-3076-50CF-6B3B-44D334507276}"/>
          </ac:picMkLst>
        </pc:picChg>
      </pc:sldChg>
      <pc:sldChg chg="addSp delSp modSp mod">
        <pc:chgData name="De Marinis, Roberta Vita" userId="dc24b251-f01b-455d-bf89-e2be86f657a2" providerId="ADAL" clId="{F9952792-57C3-4A98-98DC-4DB6858D911C}" dt="2022-11-14T11:29:59.326" v="9267" actId="164"/>
        <pc:sldMkLst>
          <pc:docMk/>
          <pc:sldMk cId="3314080453" sldId="2146847645"/>
        </pc:sldMkLst>
        <pc:spChg chg="mod">
          <ac:chgData name="De Marinis, Roberta Vita" userId="dc24b251-f01b-455d-bf89-e2be86f657a2" providerId="ADAL" clId="{F9952792-57C3-4A98-98DC-4DB6858D911C}" dt="2022-11-14T11:29:59.326" v="9267" actId="164"/>
          <ac:spMkLst>
            <pc:docMk/>
            <pc:sldMk cId="3314080453" sldId="2146847645"/>
            <ac:spMk id="8" creationId="{74AE585E-A954-26A3-BD8C-95FF553BD5FF}"/>
          </ac:spMkLst>
        </pc:spChg>
        <pc:spChg chg="mod">
          <ac:chgData name="De Marinis, Roberta Vita" userId="dc24b251-f01b-455d-bf89-e2be86f657a2" providerId="ADAL" clId="{F9952792-57C3-4A98-98DC-4DB6858D911C}" dt="2022-11-14T11:29:59.326" v="9267" actId="164"/>
          <ac:spMkLst>
            <pc:docMk/>
            <pc:sldMk cId="3314080453" sldId="2146847645"/>
            <ac:spMk id="10" creationId="{C912DDDB-5F01-832D-EA8D-E17F88FDFF1A}"/>
          </ac:spMkLst>
        </pc:spChg>
        <pc:spChg chg="add mod">
          <ac:chgData name="De Marinis, Roberta Vita" userId="dc24b251-f01b-455d-bf89-e2be86f657a2" providerId="ADAL" clId="{F9952792-57C3-4A98-98DC-4DB6858D911C}" dt="2022-11-14T11:29:59.326" v="9267" actId="164"/>
          <ac:spMkLst>
            <pc:docMk/>
            <pc:sldMk cId="3314080453" sldId="2146847645"/>
            <ac:spMk id="17" creationId="{6D209259-6E92-CBD0-7660-07EA6C756F12}"/>
          </ac:spMkLst>
        </pc:spChg>
        <pc:spChg chg="del">
          <ac:chgData name="De Marinis, Roberta Vita" userId="dc24b251-f01b-455d-bf89-e2be86f657a2" providerId="ADAL" clId="{F9952792-57C3-4A98-98DC-4DB6858D911C}" dt="2022-11-03T17:14:01.866" v="1416" actId="21"/>
          <ac:spMkLst>
            <pc:docMk/>
            <pc:sldMk cId="3314080453" sldId="2146847645"/>
            <ac:spMk id="154" creationId="{D09E3719-78DE-4CE3-A4DB-E98B0E8222B5}"/>
          </ac:spMkLst>
        </pc:spChg>
        <pc:grpChg chg="add mod">
          <ac:chgData name="De Marinis, Roberta Vita" userId="dc24b251-f01b-455d-bf89-e2be86f657a2" providerId="ADAL" clId="{F9952792-57C3-4A98-98DC-4DB6858D911C}" dt="2022-11-14T11:29:59.326" v="9267" actId="164"/>
          <ac:grpSpMkLst>
            <pc:docMk/>
            <pc:sldMk cId="3314080453" sldId="2146847645"/>
            <ac:grpSpMk id="3" creationId="{A8296E2E-FF6A-F541-3FCC-958DADE67961}"/>
          </ac:grpSpMkLst>
        </pc:grpChg>
        <pc:grpChg chg="mod">
          <ac:chgData name="De Marinis, Roberta Vita" userId="dc24b251-f01b-455d-bf89-e2be86f657a2" providerId="ADAL" clId="{F9952792-57C3-4A98-98DC-4DB6858D911C}" dt="2022-11-14T11:29:59.326" v="9267" actId="164"/>
          <ac:grpSpMkLst>
            <pc:docMk/>
            <pc:sldMk cId="3314080453" sldId="2146847645"/>
            <ac:grpSpMk id="4" creationId="{79070177-E599-4FCC-F3E2-C84DD2791E7F}"/>
          </ac:grpSpMkLst>
        </pc:grpChg>
        <pc:grpChg chg="add del mod">
          <ac:chgData name="De Marinis, Roberta Vita" userId="dc24b251-f01b-455d-bf89-e2be86f657a2" providerId="ADAL" clId="{F9952792-57C3-4A98-98DC-4DB6858D911C}" dt="2022-11-03T17:13:48.688" v="1413" actId="478"/>
          <ac:grpSpMkLst>
            <pc:docMk/>
            <pc:sldMk cId="3314080453" sldId="2146847645"/>
            <ac:grpSpMk id="6" creationId="{701B4644-C67A-A9B7-F5A8-9788405B2ECE}"/>
          </ac:grpSpMkLst>
        </pc:grpChg>
        <pc:grpChg chg="mod">
          <ac:chgData name="De Marinis, Roberta Vita" userId="dc24b251-f01b-455d-bf89-e2be86f657a2" providerId="ADAL" clId="{F9952792-57C3-4A98-98DC-4DB6858D911C}" dt="2022-11-03T17:13:46.228" v="1412" actId="571"/>
          <ac:grpSpMkLst>
            <pc:docMk/>
            <pc:sldMk cId="3314080453" sldId="2146847645"/>
            <ac:grpSpMk id="11" creationId="{73C644AA-9C4B-941D-659E-64868C0F55C6}"/>
          </ac:grpSpMkLst>
        </pc:grpChg>
        <pc:grpChg chg="mod">
          <ac:chgData name="De Marinis, Roberta Vita" userId="dc24b251-f01b-455d-bf89-e2be86f657a2" providerId="ADAL" clId="{F9952792-57C3-4A98-98DC-4DB6858D911C}" dt="2022-11-14T11:29:59.326" v="9267" actId="164"/>
          <ac:grpSpMkLst>
            <pc:docMk/>
            <pc:sldMk cId="3314080453" sldId="2146847645"/>
            <ac:grpSpMk id="67" creationId="{5320B587-A7BF-4309-BF96-81B0A617E40A}"/>
          </ac:grpSpMkLst>
        </pc:grpChg>
        <pc:grpChg chg="mod">
          <ac:chgData name="De Marinis, Roberta Vita" userId="dc24b251-f01b-455d-bf89-e2be86f657a2" providerId="ADAL" clId="{F9952792-57C3-4A98-98DC-4DB6858D911C}" dt="2022-11-14T11:29:59.326" v="9267" actId="164"/>
          <ac:grpSpMkLst>
            <pc:docMk/>
            <pc:sldMk cId="3314080453" sldId="2146847645"/>
            <ac:grpSpMk id="72" creationId="{4053340E-7131-4240-B68E-2BADD3E319EE}"/>
          </ac:grpSpMkLst>
        </pc:grpChg>
        <pc:grpChg chg="mod">
          <ac:chgData name="De Marinis, Roberta Vita" userId="dc24b251-f01b-455d-bf89-e2be86f657a2" providerId="ADAL" clId="{F9952792-57C3-4A98-98DC-4DB6858D911C}" dt="2022-11-14T11:29:59.326" v="9267" actId="164"/>
          <ac:grpSpMkLst>
            <pc:docMk/>
            <pc:sldMk cId="3314080453" sldId="2146847645"/>
            <ac:grpSpMk id="75" creationId="{2C883C6D-1993-4A98-9C4F-27BAE6F6FFBB}"/>
          </ac:grpSpMkLst>
        </pc:grpChg>
        <pc:grpChg chg="mod">
          <ac:chgData name="De Marinis, Roberta Vita" userId="dc24b251-f01b-455d-bf89-e2be86f657a2" providerId="ADAL" clId="{F9952792-57C3-4A98-98DC-4DB6858D911C}" dt="2022-11-14T11:29:59.326" v="9267" actId="164"/>
          <ac:grpSpMkLst>
            <pc:docMk/>
            <pc:sldMk cId="3314080453" sldId="2146847645"/>
            <ac:grpSpMk id="85" creationId="{CEC4431F-DBD2-4ECC-BD24-6CE7990EAAE4}"/>
          </ac:grpSpMkLst>
        </pc:grpChg>
        <pc:grpChg chg="del">
          <ac:chgData name="De Marinis, Roberta Vita" userId="dc24b251-f01b-455d-bf89-e2be86f657a2" providerId="ADAL" clId="{F9952792-57C3-4A98-98DC-4DB6858D911C}" dt="2022-11-03T17:13:52.875" v="1414" actId="478"/>
          <ac:grpSpMkLst>
            <pc:docMk/>
            <pc:sldMk cId="3314080453" sldId="2146847645"/>
            <ac:grpSpMk id="148" creationId="{DF58F559-61DD-4802-B03A-A3CCEF6622AB}"/>
          </ac:grpSpMkLst>
        </pc:grpChg>
        <pc:picChg chg="del">
          <ac:chgData name="De Marinis, Roberta Vita" userId="dc24b251-f01b-455d-bf89-e2be86f657a2" providerId="ADAL" clId="{F9952792-57C3-4A98-98DC-4DB6858D911C}" dt="2022-11-03T17:13:52.875" v="1414" actId="478"/>
          <ac:picMkLst>
            <pc:docMk/>
            <pc:sldMk cId="3314080453" sldId="2146847645"/>
            <ac:picMk id="3" creationId="{D574F862-D013-3AF7-B0AE-E66893EC0E5E}"/>
          </ac:picMkLst>
        </pc:picChg>
        <pc:picChg chg="add del mod">
          <ac:chgData name="De Marinis, Roberta Vita" userId="dc24b251-f01b-455d-bf89-e2be86f657a2" providerId="ADAL" clId="{F9952792-57C3-4A98-98DC-4DB6858D911C}" dt="2022-11-03T17:13:52.875" v="1414" actId="478"/>
          <ac:picMkLst>
            <pc:docMk/>
            <pc:sldMk cId="3314080453" sldId="2146847645"/>
            <ac:picMk id="5" creationId="{120C4298-03A2-2BE6-66D6-FDE3A847C090}"/>
          </ac:picMkLst>
        </pc:picChg>
        <pc:picChg chg="mod">
          <ac:chgData name="De Marinis, Roberta Vita" userId="dc24b251-f01b-455d-bf89-e2be86f657a2" providerId="ADAL" clId="{F9952792-57C3-4A98-98DC-4DB6858D911C}" dt="2022-11-14T11:29:59.326" v="9267" actId="164"/>
          <ac:picMkLst>
            <pc:docMk/>
            <pc:sldMk cId="3314080453" sldId="2146847645"/>
            <ac:picMk id="7" creationId="{6DCF2058-7946-8AAD-0E50-7794256BD944}"/>
          </ac:picMkLst>
        </pc:picChg>
        <pc:picChg chg="mod">
          <ac:chgData name="De Marinis, Roberta Vita" userId="dc24b251-f01b-455d-bf89-e2be86f657a2" providerId="ADAL" clId="{F9952792-57C3-4A98-98DC-4DB6858D911C}" dt="2022-11-14T11:29:59.326" v="9267" actId="164"/>
          <ac:picMkLst>
            <pc:docMk/>
            <pc:sldMk cId="3314080453" sldId="2146847645"/>
            <ac:picMk id="9" creationId="{9471BE81-15AF-570F-92F4-D80ADDF427B8}"/>
          </ac:picMkLst>
        </pc:picChg>
        <pc:picChg chg="mod">
          <ac:chgData name="De Marinis, Roberta Vita" userId="dc24b251-f01b-455d-bf89-e2be86f657a2" providerId="ADAL" clId="{F9952792-57C3-4A98-98DC-4DB6858D911C}" dt="2022-11-03T17:13:46.228" v="1412" actId="571"/>
          <ac:picMkLst>
            <pc:docMk/>
            <pc:sldMk cId="3314080453" sldId="2146847645"/>
            <ac:picMk id="12" creationId="{669F155D-BACE-138B-CD91-E64DCAA9B338}"/>
          </ac:picMkLst>
        </pc:picChg>
        <pc:picChg chg="mod">
          <ac:chgData name="De Marinis, Roberta Vita" userId="dc24b251-f01b-455d-bf89-e2be86f657a2" providerId="ADAL" clId="{F9952792-57C3-4A98-98DC-4DB6858D911C}" dt="2022-11-03T17:13:46.228" v="1412" actId="571"/>
          <ac:picMkLst>
            <pc:docMk/>
            <pc:sldMk cId="3314080453" sldId="2146847645"/>
            <ac:picMk id="13" creationId="{E8AB76C9-EBE2-4E8D-E623-D899E739F1D2}"/>
          </ac:picMkLst>
        </pc:picChg>
        <pc:picChg chg="mod">
          <ac:chgData name="De Marinis, Roberta Vita" userId="dc24b251-f01b-455d-bf89-e2be86f657a2" providerId="ADAL" clId="{F9952792-57C3-4A98-98DC-4DB6858D911C}" dt="2022-11-03T17:13:46.228" v="1412" actId="571"/>
          <ac:picMkLst>
            <pc:docMk/>
            <pc:sldMk cId="3314080453" sldId="2146847645"/>
            <ac:picMk id="14" creationId="{006108A5-93F3-AC80-81F8-63C0D39D8637}"/>
          </ac:picMkLst>
        </pc:picChg>
        <pc:picChg chg="add del mod">
          <ac:chgData name="De Marinis, Roberta Vita" userId="dc24b251-f01b-455d-bf89-e2be86f657a2" providerId="ADAL" clId="{F9952792-57C3-4A98-98DC-4DB6858D911C}" dt="2022-11-03T17:13:48.688" v="1413" actId="478"/>
          <ac:picMkLst>
            <pc:docMk/>
            <pc:sldMk cId="3314080453" sldId="2146847645"/>
            <ac:picMk id="15" creationId="{9F4E4DFD-E0F2-A0C7-E264-F3B501BE1B22}"/>
          </ac:picMkLst>
        </pc:picChg>
        <pc:picChg chg="add mod">
          <ac:chgData name="De Marinis, Roberta Vita" userId="dc24b251-f01b-455d-bf89-e2be86f657a2" providerId="ADAL" clId="{F9952792-57C3-4A98-98DC-4DB6858D911C}" dt="2022-11-14T11:29:59.326" v="9267" actId="164"/>
          <ac:picMkLst>
            <pc:docMk/>
            <pc:sldMk cId="3314080453" sldId="2146847645"/>
            <ac:picMk id="16" creationId="{336DD9FB-677E-92EA-41A2-9C43A6BD0FB7}"/>
          </ac:picMkLst>
        </pc:picChg>
        <pc:picChg chg="add mod">
          <ac:chgData name="De Marinis, Roberta Vita" userId="dc24b251-f01b-455d-bf89-e2be86f657a2" providerId="ADAL" clId="{F9952792-57C3-4A98-98DC-4DB6858D911C}" dt="2022-11-14T11:29:59.326" v="9267" actId="164"/>
          <ac:picMkLst>
            <pc:docMk/>
            <pc:sldMk cId="3314080453" sldId="2146847645"/>
            <ac:picMk id="18" creationId="{60A10D2B-E586-9A64-4A93-077E67A8DCCA}"/>
          </ac:picMkLst>
        </pc:picChg>
        <pc:picChg chg="mod">
          <ac:chgData name="De Marinis, Roberta Vita" userId="dc24b251-f01b-455d-bf89-e2be86f657a2" providerId="ADAL" clId="{F9952792-57C3-4A98-98DC-4DB6858D911C}" dt="2022-11-14T11:29:59.326" v="9267" actId="164"/>
          <ac:picMkLst>
            <pc:docMk/>
            <pc:sldMk cId="3314080453" sldId="2146847645"/>
            <ac:picMk id="60" creationId="{E5A1A907-E267-4198-A230-851A8995BE73}"/>
          </ac:picMkLst>
        </pc:picChg>
        <pc:picChg chg="mod">
          <ac:chgData name="De Marinis, Roberta Vita" userId="dc24b251-f01b-455d-bf89-e2be86f657a2" providerId="ADAL" clId="{F9952792-57C3-4A98-98DC-4DB6858D911C}" dt="2022-11-14T11:29:59.326" v="9267" actId="164"/>
          <ac:picMkLst>
            <pc:docMk/>
            <pc:sldMk cId="3314080453" sldId="2146847645"/>
            <ac:picMk id="65" creationId="{FB5AD70D-6E8F-4C40-A405-E6A8FB3FB135}"/>
          </ac:picMkLst>
        </pc:picChg>
        <pc:picChg chg="mod">
          <ac:chgData name="De Marinis, Roberta Vita" userId="dc24b251-f01b-455d-bf89-e2be86f657a2" providerId="ADAL" clId="{F9952792-57C3-4A98-98DC-4DB6858D911C}" dt="2022-11-14T11:29:59.326" v="9267" actId="164"/>
          <ac:picMkLst>
            <pc:docMk/>
            <pc:sldMk cId="3314080453" sldId="2146847645"/>
            <ac:picMk id="92" creationId="{52C31B0C-2FAC-423D-8378-06AFDBE30AE7}"/>
          </ac:picMkLst>
        </pc:picChg>
        <pc:picChg chg="del">
          <ac:chgData name="De Marinis, Roberta Vita" userId="dc24b251-f01b-455d-bf89-e2be86f657a2" providerId="ADAL" clId="{F9952792-57C3-4A98-98DC-4DB6858D911C}" dt="2022-11-03T17:14:01.866" v="1416" actId="21"/>
          <ac:picMkLst>
            <pc:docMk/>
            <pc:sldMk cId="3314080453" sldId="2146847645"/>
            <ac:picMk id="146" creationId="{CF8FD923-27DB-41D8-9932-112DCA5FAE85}"/>
          </ac:picMkLst>
        </pc:picChg>
        <pc:picChg chg="del">
          <ac:chgData name="De Marinis, Roberta Vita" userId="dc24b251-f01b-455d-bf89-e2be86f657a2" providerId="ADAL" clId="{F9952792-57C3-4A98-98DC-4DB6858D911C}" dt="2022-11-03T17:13:56.879" v="1415" actId="478"/>
          <ac:picMkLst>
            <pc:docMk/>
            <pc:sldMk cId="3314080453" sldId="2146847645"/>
            <ac:picMk id="147" creationId="{C9EF5579-61B6-4CA9-A19A-5B98590547D1}"/>
          </ac:picMkLst>
        </pc:picChg>
        <pc:picChg chg="del">
          <ac:chgData name="De Marinis, Roberta Vita" userId="dc24b251-f01b-455d-bf89-e2be86f657a2" providerId="ADAL" clId="{F9952792-57C3-4A98-98DC-4DB6858D911C}" dt="2022-11-03T17:13:48.688" v="1413" actId="478"/>
          <ac:picMkLst>
            <pc:docMk/>
            <pc:sldMk cId="3314080453" sldId="2146847645"/>
            <ac:picMk id="153" creationId="{20C31094-63E5-49E5-892D-911C9E8CAFDA}"/>
          </ac:picMkLst>
        </pc:picChg>
        <pc:picChg chg="del">
          <ac:chgData name="De Marinis, Roberta Vita" userId="dc24b251-f01b-455d-bf89-e2be86f657a2" providerId="ADAL" clId="{F9952792-57C3-4A98-98DC-4DB6858D911C}" dt="2022-11-03T17:13:56.879" v="1415" actId="478"/>
          <ac:picMkLst>
            <pc:docMk/>
            <pc:sldMk cId="3314080453" sldId="2146847645"/>
            <ac:picMk id="168" creationId="{45975000-F764-4790-B6DD-0A93E49DCF55}"/>
          </ac:picMkLst>
        </pc:picChg>
        <pc:picChg chg="del">
          <ac:chgData name="De Marinis, Roberta Vita" userId="dc24b251-f01b-455d-bf89-e2be86f657a2" providerId="ADAL" clId="{F9952792-57C3-4A98-98DC-4DB6858D911C}" dt="2022-11-03T17:14:01.866" v="1416" actId="21"/>
          <ac:picMkLst>
            <pc:docMk/>
            <pc:sldMk cId="3314080453" sldId="2146847645"/>
            <ac:picMk id="169" creationId="{90E1EA70-04AE-40D0-9642-228DFF6056A1}"/>
          </ac:picMkLst>
        </pc:picChg>
      </pc:sldChg>
      <pc:sldChg chg="addSp delSp modSp mod">
        <pc:chgData name="De Marinis, Roberta Vita" userId="dc24b251-f01b-455d-bf89-e2be86f657a2" providerId="ADAL" clId="{F9952792-57C3-4A98-98DC-4DB6858D911C}" dt="2022-11-14T11:29:36.716" v="9262" actId="164"/>
        <pc:sldMkLst>
          <pc:docMk/>
          <pc:sldMk cId="3308190260" sldId="2146847646"/>
        </pc:sldMkLst>
        <pc:grpChg chg="add mod">
          <ac:chgData name="De Marinis, Roberta Vita" userId="dc24b251-f01b-455d-bf89-e2be86f657a2" providerId="ADAL" clId="{F9952792-57C3-4A98-98DC-4DB6858D911C}" dt="2022-11-14T11:29:36.716" v="9262" actId="164"/>
          <ac:grpSpMkLst>
            <pc:docMk/>
            <pc:sldMk cId="3308190260" sldId="2146847646"/>
            <ac:grpSpMk id="3" creationId="{9144392E-1EEB-8C5B-0F4C-0012D2B3B681}"/>
          </ac:grpSpMkLst>
        </pc:grpChg>
        <pc:grpChg chg="mod">
          <ac:chgData name="De Marinis, Roberta Vita" userId="dc24b251-f01b-455d-bf89-e2be86f657a2" providerId="ADAL" clId="{F9952792-57C3-4A98-98DC-4DB6858D911C}" dt="2022-11-14T11:29:36.716" v="9262" actId="164"/>
          <ac:grpSpMkLst>
            <pc:docMk/>
            <pc:sldMk cId="3308190260" sldId="2146847646"/>
            <ac:grpSpMk id="11" creationId="{B6CAF115-4D45-A0CD-C489-0E9FC92B32EF}"/>
          </ac:grpSpMkLst>
        </pc:grpChg>
        <pc:grpChg chg="mod">
          <ac:chgData name="De Marinis, Roberta Vita" userId="dc24b251-f01b-455d-bf89-e2be86f657a2" providerId="ADAL" clId="{F9952792-57C3-4A98-98DC-4DB6858D911C}" dt="2022-11-14T11:29:36.716" v="9262" actId="164"/>
          <ac:grpSpMkLst>
            <pc:docMk/>
            <pc:sldMk cId="3308190260" sldId="2146847646"/>
            <ac:grpSpMk id="19" creationId="{0FFFEA45-05FE-4C42-8AD7-EB86F04220C7}"/>
          </ac:grpSpMkLst>
        </pc:grpChg>
        <pc:picChg chg="add mod">
          <ac:chgData name="De Marinis, Roberta Vita" userId="dc24b251-f01b-455d-bf89-e2be86f657a2" providerId="ADAL" clId="{F9952792-57C3-4A98-98DC-4DB6858D911C}" dt="2022-11-14T11:29:36.716" v="9262" actId="164"/>
          <ac:picMkLst>
            <pc:docMk/>
            <pc:sldMk cId="3308190260" sldId="2146847646"/>
            <ac:picMk id="2" creationId="{94376AFD-96BD-837A-E75A-6A8C9FD5A714}"/>
          </ac:picMkLst>
        </pc:picChg>
        <pc:picChg chg="mod">
          <ac:chgData name="De Marinis, Roberta Vita" userId="dc24b251-f01b-455d-bf89-e2be86f657a2" providerId="ADAL" clId="{F9952792-57C3-4A98-98DC-4DB6858D911C}" dt="2022-11-14T11:29:36.716" v="9262" actId="164"/>
          <ac:picMkLst>
            <pc:docMk/>
            <pc:sldMk cId="3308190260" sldId="2146847646"/>
            <ac:picMk id="4" creationId="{DA9014B4-ECE7-360C-B2BB-6DFEECAA4E5A}"/>
          </ac:picMkLst>
        </pc:picChg>
        <pc:picChg chg="del">
          <ac:chgData name="De Marinis, Roberta Vita" userId="dc24b251-f01b-455d-bf89-e2be86f657a2" providerId="ADAL" clId="{F9952792-57C3-4A98-98DC-4DB6858D911C}" dt="2022-11-03T17:33:59.778" v="1564" actId="478"/>
          <ac:picMkLst>
            <pc:docMk/>
            <pc:sldMk cId="3308190260" sldId="2146847646"/>
            <ac:picMk id="7" creationId="{65EBEEE4-35F8-E51C-4633-5467C0EECD3E}"/>
          </ac:picMkLst>
        </pc:picChg>
        <pc:cxnChg chg="mod">
          <ac:chgData name="De Marinis, Roberta Vita" userId="dc24b251-f01b-455d-bf89-e2be86f657a2" providerId="ADAL" clId="{F9952792-57C3-4A98-98DC-4DB6858D911C}" dt="2022-11-14T11:29:36.716" v="9262" actId="164"/>
          <ac:cxnSpMkLst>
            <pc:docMk/>
            <pc:sldMk cId="3308190260" sldId="2146847646"/>
            <ac:cxnSpMk id="91" creationId="{EF95D9E1-2588-4A41-8FF5-E9D220244279}"/>
          </ac:cxnSpMkLst>
        </pc:cxnChg>
      </pc:sldChg>
      <pc:sldChg chg="addSp modSp mod">
        <pc:chgData name="De Marinis, Roberta Vita" userId="dc24b251-f01b-455d-bf89-e2be86f657a2" providerId="ADAL" clId="{F9952792-57C3-4A98-98DC-4DB6858D911C}" dt="2022-11-14T11:29:44.722" v="9263" actId="164"/>
        <pc:sldMkLst>
          <pc:docMk/>
          <pc:sldMk cId="3450892028" sldId="2146847649"/>
        </pc:sldMkLst>
        <pc:spChg chg="mod">
          <ac:chgData name="De Marinis, Roberta Vita" userId="dc24b251-f01b-455d-bf89-e2be86f657a2" providerId="ADAL" clId="{F9952792-57C3-4A98-98DC-4DB6858D911C}" dt="2022-11-14T11:29:44.722" v="9263" actId="164"/>
          <ac:spMkLst>
            <pc:docMk/>
            <pc:sldMk cId="3450892028" sldId="2146847649"/>
            <ac:spMk id="40" creationId="{EC65C416-2E82-EF66-8145-F9DF3F1C1F51}"/>
          </ac:spMkLst>
        </pc:spChg>
        <pc:spChg chg="mod ord">
          <ac:chgData name="De Marinis, Roberta Vita" userId="dc24b251-f01b-455d-bf89-e2be86f657a2" providerId="ADAL" clId="{F9952792-57C3-4A98-98DC-4DB6858D911C}" dt="2022-11-14T11:29:44.722" v="9263" actId="164"/>
          <ac:spMkLst>
            <pc:docMk/>
            <pc:sldMk cId="3450892028" sldId="2146847649"/>
            <ac:spMk id="62" creationId="{52AEDBD3-727A-5AC2-0B4D-40ECB07790D2}"/>
          </ac:spMkLst>
        </pc:spChg>
        <pc:spChg chg="mod">
          <ac:chgData name="De Marinis, Roberta Vita" userId="dc24b251-f01b-455d-bf89-e2be86f657a2" providerId="ADAL" clId="{F9952792-57C3-4A98-98DC-4DB6858D911C}" dt="2022-11-14T11:29:44.722" v="9263" actId="164"/>
          <ac:spMkLst>
            <pc:docMk/>
            <pc:sldMk cId="3450892028" sldId="2146847649"/>
            <ac:spMk id="63" creationId="{F3DC0119-158B-1850-85ED-BD60BEC29217}"/>
          </ac:spMkLst>
        </pc:spChg>
        <pc:spChg chg="mod">
          <ac:chgData name="De Marinis, Roberta Vita" userId="dc24b251-f01b-455d-bf89-e2be86f657a2" providerId="ADAL" clId="{F9952792-57C3-4A98-98DC-4DB6858D911C}" dt="2022-11-14T11:29:44.722" v="9263" actId="164"/>
          <ac:spMkLst>
            <pc:docMk/>
            <pc:sldMk cId="3450892028" sldId="2146847649"/>
            <ac:spMk id="64" creationId="{47FA69A3-1981-FAF3-5075-D3EF9BB7DD48}"/>
          </ac:spMkLst>
        </pc:spChg>
        <pc:grpChg chg="add mod">
          <ac:chgData name="De Marinis, Roberta Vita" userId="dc24b251-f01b-455d-bf89-e2be86f657a2" providerId="ADAL" clId="{F9952792-57C3-4A98-98DC-4DB6858D911C}" dt="2022-11-14T11:29:44.722" v="9263" actId="164"/>
          <ac:grpSpMkLst>
            <pc:docMk/>
            <pc:sldMk cId="3450892028" sldId="2146847649"/>
            <ac:grpSpMk id="6" creationId="{E471D1F5-51ED-96FA-BDB4-685EBCAB00BF}"/>
          </ac:grpSpMkLst>
        </pc:grpChg>
        <pc:grpChg chg="mod">
          <ac:chgData name="De Marinis, Roberta Vita" userId="dc24b251-f01b-455d-bf89-e2be86f657a2" providerId="ADAL" clId="{F9952792-57C3-4A98-98DC-4DB6858D911C}" dt="2022-11-14T11:29:44.722" v="9263" actId="164"/>
          <ac:grpSpMkLst>
            <pc:docMk/>
            <pc:sldMk cId="3450892028" sldId="2146847649"/>
            <ac:grpSpMk id="53" creationId="{8D91583B-DF3C-2C6A-2F3E-051FDF647A65}"/>
          </ac:grpSpMkLst>
        </pc:grpChg>
        <pc:picChg chg="add mod ord">
          <ac:chgData name="De Marinis, Roberta Vita" userId="dc24b251-f01b-455d-bf89-e2be86f657a2" providerId="ADAL" clId="{F9952792-57C3-4A98-98DC-4DB6858D911C}" dt="2022-11-14T11:29:44.722" v="9263" actId="164"/>
          <ac:picMkLst>
            <pc:docMk/>
            <pc:sldMk cId="3450892028" sldId="2146847649"/>
            <ac:picMk id="2" creationId="{C1C0C2DA-5472-CF53-61FB-66DDA3B54020}"/>
          </ac:picMkLst>
        </pc:picChg>
        <pc:picChg chg="mod">
          <ac:chgData name="De Marinis, Roberta Vita" userId="dc24b251-f01b-455d-bf89-e2be86f657a2" providerId="ADAL" clId="{F9952792-57C3-4A98-98DC-4DB6858D911C}" dt="2022-11-14T11:29:44.722" v="9263" actId="164"/>
          <ac:picMkLst>
            <pc:docMk/>
            <pc:sldMk cId="3450892028" sldId="2146847649"/>
            <ac:picMk id="19" creationId="{9DA3AD19-C8D9-4B33-B6EF-F5182F4202C7}"/>
          </ac:picMkLst>
        </pc:picChg>
        <pc:picChg chg="mod">
          <ac:chgData name="De Marinis, Roberta Vita" userId="dc24b251-f01b-455d-bf89-e2be86f657a2" providerId="ADAL" clId="{F9952792-57C3-4A98-98DC-4DB6858D911C}" dt="2022-11-14T11:29:44.722" v="9263" actId="164"/>
          <ac:picMkLst>
            <pc:docMk/>
            <pc:sldMk cId="3450892028" sldId="2146847649"/>
            <ac:picMk id="44" creationId="{41CCBF89-C3E2-4CC1-A715-7267B764B54B}"/>
          </ac:picMkLst>
        </pc:picChg>
        <pc:picChg chg="mod">
          <ac:chgData name="De Marinis, Roberta Vita" userId="dc24b251-f01b-455d-bf89-e2be86f657a2" providerId="ADAL" clId="{F9952792-57C3-4A98-98DC-4DB6858D911C}" dt="2022-11-14T11:29:44.722" v="9263" actId="164"/>
          <ac:picMkLst>
            <pc:docMk/>
            <pc:sldMk cId="3450892028" sldId="2146847649"/>
            <ac:picMk id="50" creationId="{4F2F3B9E-3073-EC6F-D979-DDACC4E73A97}"/>
          </ac:picMkLst>
        </pc:picChg>
      </pc:sldChg>
      <pc:sldChg chg="addSp modSp mod">
        <pc:chgData name="De Marinis, Roberta Vita" userId="dc24b251-f01b-455d-bf89-e2be86f657a2" providerId="ADAL" clId="{F9952792-57C3-4A98-98DC-4DB6858D911C}" dt="2022-11-11T18:04:34.880" v="8888"/>
        <pc:sldMkLst>
          <pc:docMk/>
          <pc:sldMk cId="1130529086" sldId="2146847651"/>
        </pc:sldMkLst>
        <pc:picChg chg="add mod">
          <ac:chgData name="De Marinis, Roberta Vita" userId="dc24b251-f01b-455d-bf89-e2be86f657a2" providerId="ADAL" clId="{F9952792-57C3-4A98-98DC-4DB6858D911C}" dt="2022-11-11T18:04:34.880" v="8888"/>
          <ac:picMkLst>
            <pc:docMk/>
            <pc:sldMk cId="1130529086" sldId="2146847651"/>
            <ac:picMk id="11" creationId="{B9E2B076-4A34-BDCA-C8DE-CB9813A04130}"/>
          </ac:picMkLst>
        </pc:picChg>
      </pc:sldChg>
      <pc:sldChg chg="addSp delSp modSp mod">
        <pc:chgData name="De Marinis, Roberta Vita" userId="dc24b251-f01b-455d-bf89-e2be86f657a2" providerId="ADAL" clId="{F9952792-57C3-4A98-98DC-4DB6858D911C}" dt="2022-11-03T17:28:21.223" v="1511" actId="1035"/>
        <pc:sldMkLst>
          <pc:docMk/>
          <pc:sldMk cId="2674895521" sldId="2146847652"/>
        </pc:sldMkLst>
        <pc:picChg chg="mod">
          <ac:chgData name="De Marinis, Roberta Vita" userId="dc24b251-f01b-455d-bf89-e2be86f657a2" providerId="ADAL" clId="{F9952792-57C3-4A98-98DC-4DB6858D911C}" dt="2022-11-03T17:27:56.369" v="1499"/>
          <ac:picMkLst>
            <pc:docMk/>
            <pc:sldMk cId="2674895521" sldId="2146847652"/>
            <ac:picMk id="5" creationId="{F4500731-E194-E80B-EC5B-65A406451A69}"/>
          </ac:picMkLst>
        </pc:picChg>
        <pc:picChg chg="add mod">
          <ac:chgData name="De Marinis, Roberta Vita" userId="dc24b251-f01b-455d-bf89-e2be86f657a2" providerId="ADAL" clId="{F9952792-57C3-4A98-98DC-4DB6858D911C}" dt="2022-11-02T14:19:51.221" v="5" actId="1076"/>
          <ac:picMkLst>
            <pc:docMk/>
            <pc:sldMk cId="2674895521" sldId="2146847652"/>
            <ac:picMk id="6" creationId="{BEEB36D9-1A03-B631-D891-D30D2EABA7A9}"/>
          </ac:picMkLst>
        </pc:picChg>
        <pc:picChg chg="add mod">
          <ac:chgData name="De Marinis, Roberta Vita" userId="dc24b251-f01b-455d-bf89-e2be86f657a2" providerId="ADAL" clId="{F9952792-57C3-4A98-98DC-4DB6858D911C}" dt="2022-11-03T17:26:47.735" v="1490" actId="1076"/>
          <ac:picMkLst>
            <pc:docMk/>
            <pc:sldMk cId="2674895521" sldId="2146847652"/>
            <ac:picMk id="6" creationId="{EC197CF4-7265-6D9B-47DD-F440F930B502}"/>
          </ac:picMkLst>
        </pc:picChg>
        <pc:picChg chg="add mod">
          <ac:chgData name="De Marinis, Roberta Vita" userId="dc24b251-f01b-455d-bf89-e2be86f657a2" providerId="ADAL" clId="{F9952792-57C3-4A98-98DC-4DB6858D911C}" dt="2022-11-02T14:21:06.502" v="11" actId="1037"/>
          <ac:picMkLst>
            <pc:docMk/>
            <pc:sldMk cId="2674895521" sldId="2146847652"/>
            <ac:picMk id="8" creationId="{59E48C0B-6670-FCD4-C2F7-B2056FD9CDD5}"/>
          </ac:picMkLst>
        </pc:picChg>
        <pc:picChg chg="add mod">
          <ac:chgData name="De Marinis, Roberta Vita" userId="dc24b251-f01b-455d-bf89-e2be86f657a2" providerId="ADAL" clId="{F9952792-57C3-4A98-98DC-4DB6858D911C}" dt="2022-11-03T17:26:57.808" v="1493" actId="1076"/>
          <ac:picMkLst>
            <pc:docMk/>
            <pc:sldMk cId="2674895521" sldId="2146847652"/>
            <ac:picMk id="8" creationId="{6CB0F57F-8888-9AEF-0E76-E8AB557D4C71}"/>
          </ac:picMkLst>
        </pc:picChg>
        <pc:picChg chg="add mod">
          <ac:chgData name="De Marinis, Roberta Vita" userId="dc24b251-f01b-455d-bf89-e2be86f657a2" providerId="ADAL" clId="{F9952792-57C3-4A98-98DC-4DB6858D911C}" dt="2022-11-03T17:27:17.091" v="1495" actId="1076"/>
          <ac:picMkLst>
            <pc:docMk/>
            <pc:sldMk cId="2674895521" sldId="2146847652"/>
            <ac:picMk id="9" creationId="{B09CDA61-3C32-E2D4-B572-FDAD69149FC0}"/>
          </ac:picMkLst>
        </pc:picChg>
        <pc:picChg chg="add mod">
          <ac:chgData name="De Marinis, Roberta Vita" userId="dc24b251-f01b-455d-bf89-e2be86f657a2" providerId="ADAL" clId="{F9952792-57C3-4A98-98DC-4DB6858D911C}" dt="2022-11-02T14:21:55.935" v="52" actId="1037"/>
          <ac:picMkLst>
            <pc:docMk/>
            <pc:sldMk cId="2674895521" sldId="2146847652"/>
            <ac:picMk id="9" creationId="{D612FC25-101D-6344-9967-77728BCFB2BD}"/>
          </ac:picMkLst>
        </pc:picChg>
        <pc:picChg chg="add mod">
          <ac:chgData name="De Marinis, Roberta Vita" userId="dc24b251-f01b-455d-bf89-e2be86f657a2" providerId="ADAL" clId="{F9952792-57C3-4A98-98DC-4DB6858D911C}" dt="2022-11-03T17:27:17.091" v="1495" actId="1076"/>
          <ac:picMkLst>
            <pc:docMk/>
            <pc:sldMk cId="2674895521" sldId="2146847652"/>
            <ac:picMk id="12" creationId="{BC915966-582F-3399-87CC-BE6DC77081D5}"/>
          </ac:picMkLst>
        </pc:picChg>
        <pc:picChg chg="add mod">
          <ac:chgData name="De Marinis, Roberta Vita" userId="dc24b251-f01b-455d-bf89-e2be86f657a2" providerId="ADAL" clId="{F9952792-57C3-4A98-98DC-4DB6858D911C}" dt="2022-11-03T17:27:25.044" v="1497" actId="1076"/>
          <ac:picMkLst>
            <pc:docMk/>
            <pc:sldMk cId="2674895521" sldId="2146847652"/>
            <ac:picMk id="13" creationId="{D0CDF047-0DC0-195A-7A36-45A667852C6B}"/>
          </ac:picMkLst>
        </pc:picChg>
        <pc:picChg chg="add mod">
          <ac:chgData name="De Marinis, Roberta Vita" userId="dc24b251-f01b-455d-bf89-e2be86f657a2" providerId="ADAL" clId="{F9952792-57C3-4A98-98DC-4DB6858D911C}" dt="2022-11-03T17:28:16.774" v="1505" actId="1036"/>
          <ac:picMkLst>
            <pc:docMk/>
            <pc:sldMk cId="2674895521" sldId="2146847652"/>
            <ac:picMk id="14" creationId="{2421B9CE-7BC2-48D9-21FC-3E7679BF3C03}"/>
          </ac:picMkLst>
        </pc:picChg>
        <pc:picChg chg="add mod">
          <ac:chgData name="De Marinis, Roberta Vita" userId="dc24b251-f01b-455d-bf89-e2be86f657a2" providerId="ADAL" clId="{F9952792-57C3-4A98-98DC-4DB6858D911C}" dt="2022-11-03T17:28:06.417" v="1502" actId="1076"/>
          <ac:picMkLst>
            <pc:docMk/>
            <pc:sldMk cId="2674895521" sldId="2146847652"/>
            <ac:picMk id="15" creationId="{BBAD7F76-298A-8642-76D7-0668C83EBC62}"/>
          </ac:picMkLst>
        </pc:picChg>
        <pc:picChg chg="add mod">
          <ac:chgData name="De Marinis, Roberta Vita" userId="dc24b251-f01b-455d-bf89-e2be86f657a2" providerId="ADAL" clId="{F9952792-57C3-4A98-98DC-4DB6858D911C}" dt="2022-11-03T17:28:21.223" v="1511" actId="1035"/>
          <ac:picMkLst>
            <pc:docMk/>
            <pc:sldMk cId="2674895521" sldId="2146847652"/>
            <ac:picMk id="16" creationId="{BBE9F71E-0406-B10C-10B3-D2133D301892}"/>
          </ac:picMkLst>
        </pc:picChg>
        <pc:picChg chg="mod">
          <ac:chgData name="De Marinis, Roberta Vita" userId="dc24b251-f01b-455d-bf89-e2be86f657a2" providerId="ADAL" clId="{F9952792-57C3-4A98-98DC-4DB6858D911C}" dt="2022-11-02T14:21:45.817" v="50" actId="1037"/>
          <ac:picMkLst>
            <pc:docMk/>
            <pc:sldMk cId="2674895521" sldId="2146847652"/>
            <ac:picMk id="80" creationId="{E6EDDD05-00BB-41EC-87F7-E89376C1FD9F}"/>
          </ac:picMkLst>
        </pc:picChg>
        <pc:picChg chg="del">
          <ac:chgData name="De Marinis, Roberta Vita" userId="dc24b251-f01b-455d-bf89-e2be86f657a2" providerId="ADAL" clId="{F9952792-57C3-4A98-98DC-4DB6858D911C}" dt="2022-11-02T14:21:34.194" v="47" actId="478"/>
          <ac:picMkLst>
            <pc:docMk/>
            <pc:sldMk cId="2674895521" sldId="2146847652"/>
            <ac:picMk id="81" creationId="{AE7A0BC9-6EEB-420B-89E8-D2F69AD3A274}"/>
          </ac:picMkLst>
        </pc:picChg>
        <pc:picChg chg="del">
          <ac:chgData name="De Marinis, Roberta Vita" userId="dc24b251-f01b-455d-bf89-e2be86f657a2" providerId="ADAL" clId="{F9952792-57C3-4A98-98DC-4DB6858D911C}" dt="2022-11-03T17:26:42.538" v="1488" actId="478"/>
          <ac:picMkLst>
            <pc:docMk/>
            <pc:sldMk cId="2674895521" sldId="2146847652"/>
            <ac:picMk id="100" creationId="{E4FCFFB1-CAB7-3713-6963-EF00415F2E56}"/>
          </ac:picMkLst>
        </pc:picChg>
        <pc:picChg chg="del">
          <ac:chgData name="De Marinis, Roberta Vita" userId="dc24b251-f01b-455d-bf89-e2be86f657a2" providerId="ADAL" clId="{F9952792-57C3-4A98-98DC-4DB6858D911C}" dt="2022-11-03T17:26:51.281" v="1491" actId="478"/>
          <ac:picMkLst>
            <pc:docMk/>
            <pc:sldMk cId="2674895521" sldId="2146847652"/>
            <ac:picMk id="101" creationId="{98079BB7-0741-69AA-A9D7-49B44B26D426}"/>
          </ac:picMkLst>
        </pc:picChg>
      </pc:sldChg>
      <pc:sldChg chg="del">
        <pc:chgData name="De Marinis, Roberta Vita" userId="dc24b251-f01b-455d-bf89-e2be86f657a2" providerId="ADAL" clId="{F9952792-57C3-4A98-98DC-4DB6858D911C}" dt="2022-11-11T17:31:25.481" v="8756" actId="2696"/>
        <pc:sldMkLst>
          <pc:docMk/>
          <pc:sldMk cId="1686831757" sldId="2146847654"/>
        </pc:sldMkLst>
      </pc:sldChg>
      <pc:sldChg chg="addSp delSp modSp del mod">
        <pc:chgData name="De Marinis, Roberta Vita" userId="dc24b251-f01b-455d-bf89-e2be86f657a2" providerId="ADAL" clId="{F9952792-57C3-4A98-98DC-4DB6858D911C}" dt="2022-11-10T11:09:32.355" v="4125" actId="2696"/>
        <pc:sldMkLst>
          <pc:docMk/>
          <pc:sldMk cId="3530460167" sldId="2146847654"/>
        </pc:sldMkLst>
        <pc:spChg chg="mod">
          <ac:chgData name="De Marinis, Roberta Vita" userId="dc24b251-f01b-455d-bf89-e2be86f657a2" providerId="ADAL" clId="{F9952792-57C3-4A98-98DC-4DB6858D911C}" dt="2022-11-07T15:04:48.542" v="2335" actId="20577"/>
          <ac:spMkLst>
            <pc:docMk/>
            <pc:sldMk cId="3530460167" sldId="2146847654"/>
            <ac:spMk id="6" creationId="{409D392D-F2C9-4A96-9180-8BBC974FD735}"/>
          </ac:spMkLst>
        </pc:spChg>
        <pc:spChg chg="del">
          <ac:chgData name="De Marinis, Roberta Vita" userId="dc24b251-f01b-455d-bf89-e2be86f657a2" providerId="ADAL" clId="{F9952792-57C3-4A98-98DC-4DB6858D911C}" dt="2022-11-03T16:57:49.666" v="1182" actId="478"/>
          <ac:spMkLst>
            <pc:docMk/>
            <pc:sldMk cId="3530460167" sldId="2146847654"/>
            <ac:spMk id="55" creationId="{BE5C763A-3BAD-B455-4529-1D1F076A186B}"/>
          </ac:spMkLst>
        </pc:spChg>
        <pc:spChg chg="mod">
          <ac:chgData name="De Marinis, Roberta Vita" userId="dc24b251-f01b-455d-bf89-e2be86f657a2" providerId="ADAL" clId="{F9952792-57C3-4A98-98DC-4DB6858D911C}" dt="2022-11-03T16:58:00.301" v="1185" actId="1076"/>
          <ac:spMkLst>
            <pc:docMk/>
            <pc:sldMk cId="3530460167" sldId="2146847654"/>
            <ac:spMk id="60" creationId="{B938D00B-66ED-82BB-FF30-67DBFCA9F402}"/>
          </ac:spMkLst>
        </pc:spChg>
        <pc:grpChg chg="mod">
          <ac:chgData name="De Marinis, Roberta Vita" userId="dc24b251-f01b-455d-bf89-e2be86f657a2" providerId="ADAL" clId="{F9952792-57C3-4A98-98DC-4DB6858D911C}" dt="2022-11-09T11:25:27.253" v="2338" actId="1036"/>
          <ac:grpSpMkLst>
            <pc:docMk/>
            <pc:sldMk cId="3530460167" sldId="2146847654"/>
            <ac:grpSpMk id="14" creationId="{470E7D2B-CCFB-4DE7-3D8B-E396F66DBA9D}"/>
          </ac:grpSpMkLst>
        </pc:grpChg>
        <pc:grpChg chg="mod">
          <ac:chgData name="De Marinis, Roberta Vita" userId="dc24b251-f01b-455d-bf89-e2be86f657a2" providerId="ADAL" clId="{F9952792-57C3-4A98-98DC-4DB6858D911C}" dt="2022-11-09T11:27:01.633" v="2340" actId="1076"/>
          <ac:grpSpMkLst>
            <pc:docMk/>
            <pc:sldMk cId="3530460167" sldId="2146847654"/>
            <ac:grpSpMk id="260" creationId="{71AFBDF2-BBCF-7090-E7CD-FA67101816B8}"/>
          </ac:grpSpMkLst>
        </pc:grpChg>
        <pc:picChg chg="mod">
          <ac:chgData name="De Marinis, Roberta Vita" userId="dc24b251-f01b-455d-bf89-e2be86f657a2" providerId="ADAL" clId="{F9952792-57C3-4A98-98DC-4DB6858D911C}" dt="2022-11-09T11:27:00.014" v="2339" actId="1076"/>
          <ac:picMkLst>
            <pc:docMk/>
            <pc:sldMk cId="3530460167" sldId="2146847654"/>
            <ac:picMk id="3" creationId="{5B6B7227-56C8-E590-E2B4-75D5E58DE7E6}"/>
          </ac:picMkLst>
        </pc:picChg>
        <pc:picChg chg="mod">
          <ac:chgData name="De Marinis, Roberta Vita" userId="dc24b251-f01b-455d-bf89-e2be86f657a2" providerId="ADAL" clId="{F9952792-57C3-4A98-98DC-4DB6858D911C}" dt="2022-11-09T11:27:05.118" v="2341" actId="1076"/>
          <ac:picMkLst>
            <pc:docMk/>
            <pc:sldMk cId="3530460167" sldId="2146847654"/>
            <ac:picMk id="4" creationId="{75D993A6-AA05-21AF-5502-18E25FD5D9C4}"/>
          </ac:picMkLst>
        </pc:picChg>
        <pc:picChg chg="add mod">
          <ac:chgData name="De Marinis, Roberta Vita" userId="dc24b251-f01b-455d-bf89-e2be86f657a2" providerId="ADAL" clId="{F9952792-57C3-4A98-98DC-4DB6858D911C}" dt="2022-11-03T11:12:03.922" v="63" actId="14100"/>
          <ac:picMkLst>
            <pc:docMk/>
            <pc:sldMk cId="3530460167" sldId="2146847654"/>
            <ac:picMk id="5" creationId="{51D94B39-0D36-D34D-60E7-B6C255AB4C4A}"/>
          </ac:picMkLst>
        </pc:picChg>
        <pc:picChg chg="add mod">
          <ac:chgData name="De Marinis, Roberta Vita" userId="dc24b251-f01b-455d-bf89-e2be86f657a2" providerId="ADAL" clId="{F9952792-57C3-4A98-98DC-4DB6858D911C}" dt="2022-11-03T11:13:42.046" v="68" actId="1076"/>
          <ac:picMkLst>
            <pc:docMk/>
            <pc:sldMk cId="3530460167" sldId="2146847654"/>
            <ac:picMk id="9" creationId="{09AC5550-7818-F634-0B20-81D14D98CCE2}"/>
          </ac:picMkLst>
        </pc:picChg>
        <pc:picChg chg="mod">
          <ac:chgData name="De Marinis, Roberta Vita" userId="dc24b251-f01b-455d-bf89-e2be86f657a2" providerId="ADAL" clId="{F9952792-57C3-4A98-98DC-4DB6858D911C}" dt="2022-11-03T12:04:18.714" v="957" actId="1037"/>
          <ac:picMkLst>
            <pc:docMk/>
            <pc:sldMk cId="3530460167" sldId="2146847654"/>
            <ac:picMk id="12" creationId="{FE8BA717-B7FB-F8E5-3C04-A2C47F441723}"/>
          </ac:picMkLst>
        </pc:picChg>
        <pc:picChg chg="mod">
          <ac:chgData name="De Marinis, Roberta Vita" userId="dc24b251-f01b-455d-bf89-e2be86f657a2" providerId="ADAL" clId="{F9952792-57C3-4A98-98DC-4DB6858D911C}" dt="2022-11-03T12:04:22.158" v="976" actId="1037"/>
          <ac:picMkLst>
            <pc:docMk/>
            <pc:sldMk cId="3530460167" sldId="2146847654"/>
            <ac:picMk id="13" creationId="{FCCD9F3E-5713-0863-98E5-F88A116D1B39}"/>
          </ac:picMkLst>
        </pc:picChg>
        <pc:picChg chg="add mod">
          <ac:chgData name="De Marinis, Roberta Vita" userId="dc24b251-f01b-455d-bf89-e2be86f657a2" providerId="ADAL" clId="{F9952792-57C3-4A98-98DC-4DB6858D911C}" dt="2022-11-03T12:04:15.097" v="942" actId="1076"/>
          <ac:picMkLst>
            <pc:docMk/>
            <pc:sldMk cId="3530460167" sldId="2146847654"/>
            <ac:picMk id="19" creationId="{447A5B42-D226-98FA-D73E-2656E4CD18E4}"/>
          </ac:picMkLst>
        </pc:picChg>
        <pc:picChg chg="mod">
          <ac:chgData name="De Marinis, Roberta Vita" userId="dc24b251-f01b-455d-bf89-e2be86f657a2" providerId="ADAL" clId="{F9952792-57C3-4A98-98DC-4DB6858D911C}" dt="2022-11-03T15:55:46.154" v="1122" actId="1036"/>
          <ac:picMkLst>
            <pc:docMk/>
            <pc:sldMk cId="3530460167" sldId="2146847654"/>
            <ac:picMk id="27" creationId="{3797C590-4D7D-A446-90B9-C4A9F86425A8}"/>
          </ac:picMkLst>
        </pc:picChg>
        <pc:picChg chg="add mod">
          <ac:chgData name="De Marinis, Roberta Vita" userId="dc24b251-f01b-455d-bf89-e2be86f657a2" providerId="ADAL" clId="{F9952792-57C3-4A98-98DC-4DB6858D911C}" dt="2022-11-03T12:04:15.097" v="942" actId="1076"/>
          <ac:picMkLst>
            <pc:docMk/>
            <pc:sldMk cId="3530460167" sldId="2146847654"/>
            <ac:picMk id="28" creationId="{F8819847-ABBF-CEB1-E730-E6F7E32C0935}"/>
          </ac:picMkLst>
        </pc:picChg>
        <pc:picChg chg="add del mod">
          <ac:chgData name="De Marinis, Roberta Vita" userId="dc24b251-f01b-455d-bf89-e2be86f657a2" providerId="ADAL" clId="{F9952792-57C3-4A98-98DC-4DB6858D911C}" dt="2022-11-03T15:56:57.725" v="1126"/>
          <ac:picMkLst>
            <pc:docMk/>
            <pc:sldMk cId="3530460167" sldId="2146847654"/>
            <ac:picMk id="37" creationId="{1AB45BEB-2F62-BE7A-9085-4AA2D12D63A5}"/>
          </ac:picMkLst>
        </pc:picChg>
        <pc:picChg chg="add del mod">
          <ac:chgData name="De Marinis, Roberta Vita" userId="dc24b251-f01b-455d-bf89-e2be86f657a2" providerId="ADAL" clId="{F9952792-57C3-4A98-98DC-4DB6858D911C}" dt="2022-11-03T15:56:57.725" v="1126"/>
          <ac:picMkLst>
            <pc:docMk/>
            <pc:sldMk cId="3530460167" sldId="2146847654"/>
            <ac:picMk id="39" creationId="{EC1EC3E9-90E1-D8B0-18D4-5B1B7542BF83}"/>
          </ac:picMkLst>
        </pc:picChg>
        <pc:picChg chg="mod">
          <ac:chgData name="De Marinis, Roberta Vita" userId="dc24b251-f01b-455d-bf89-e2be86f657a2" providerId="ADAL" clId="{F9952792-57C3-4A98-98DC-4DB6858D911C}" dt="2022-11-03T15:55:53.345" v="1123" actId="1076"/>
          <ac:picMkLst>
            <pc:docMk/>
            <pc:sldMk cId="3530460167" sldId="2146847654"/>
            <ac:picMk id="48" creationId="{D441BD4F-A395-F979-34CF-1B9A739033B2}"/>
          </ac:picMkLst>
        </pc:picChg>
        <pc:picChg chg="add del mod">
          <ac:chgData name="De Marinis, Roberta Vita" userId="dc24b251-f01b-455d-bf89-e2be86f657a2" providerId="ADAL" clId="{F9952792-57C3-4A98-98DC-4DB6858D911C}" dt="2022-11-03T15:56:57.725" v="1126"/>
          <ac:picMkLst>
            <pc:docMk/>
            <pc:sldMk cId="3530460167" sldId="2146847654"/>
            <ac:picMk id="54" creationId="{A42E09AE-20EA-8E71-708E-99ADD72E665A}"/>
          </ac:picMkLst>
        </pc:picChg>
        <pc:picChg chg="add del mod">
          <ac:chgData name="De Marinis, Roberta Vita" userId="dc24b251-f01b-455d-bf89-e2be86f657a2" providerId="ADAL" clId="{F9952792-57C3-4A98-98DC-4DB6858D911C}" dt="2022-11-03T15:56:57.725" v="1126"/>
          <ac:picMkLst>
            <pc:docMk/>
            <pc:sldMk cId="3530460167" sldId="2146847654"/>
            <ac:picMk id="56" creationId="{D34C2743-2757-EB51-2022-B086629EDFCF}"/>
          </ac:picMkLst>
        </pc:picChg>
        <pc:picChg chg="mod">
          <ac:chgData name="De Marinis, Roberta Vita" userId="dc24b251-f01b-455d-bf89-e2be86f657a2" providerId="ADAL" clId="{F9952792-57C3-4A98-98DC-4DB6858D911C}" dt="2022-11-03T15:56:04.194" v="1124" actId="1076"/>
          <ac:picMkLst>
            <pc:docMk/>
            <pc:sldMk cId="3530460167" sldId="2146847654"/>
            <ac:picMk id="65" creationId="{D33CB86E-8326-57B5-9F3E-3CBC35168F09}"/>
          </ac:picMkLst>
        </pc:picChg>
        <pc:picChg chg="mod">
          <ac:chgData name="De Marinis, Roberta Vita" userId="dc24b251-f01b-455d-bf89-e2be86f657a2" providerId="ADAL" clId="{F9952792-57C3-4A98-98DC-4DB6858D911C}" dt="2022-11-03T11:11:08.409" v="56" actId="1038"/>
          <ac:picMkLst>
            <pc:docMk/>
            <pc:sldMk cId="3530460167" sldId="2146847654"/>
            <ac:picMk id="264" creationId="{6440826B-B02F-8E95-4D71-FCCE7000E7D0}"/>
          </ac:picMkLst>
        </pc:picChg>
        <pc:cxnChg chg="add del mod">
          <ac:chgData name="De Marinis, Roberta Vita" userId="dc24b251-f01b-455d-bf89-e2be86f657a2" providerId="ADAL" clId="{F9952792-57C3-4A98-98DC-4DB6858D911C}" dt="2022-11-03T15:56:57.725" v="1126"/>
          <ac:cxnSpMkLst>
            <pc:docMk/>
            <pc:sldMk cId="3530460167" sldId="2146847654"/>
            <ac:cxnSpMk id="31" creationId="{FBB43E40-5A6F-4402-2923-4348A4660EA1}"/>
          </ac:cxnSpMkLst>
        </pc:cxnChg>
        <pc:cxnChg chg="add del mod">
          <ac:chgData name="De Marinis, Roberta Vita" userId="dc24b251-f01b-455d-bf89-e2be86f657a2" providerId="ADAL" clId="{F9952792-57C3-4A98-98DC-4DB6858D911C}" dt="2022-11-03T15:56:57.725" v="1126"/>
          <ac:cxnSpMkLst>
            <pc:docMk/>
            <pc:sldMk cId="3530460167" sldId="2146847654"/>
            <ac:cxnSpMk id="33" creationId="{C301AE45-1DBB-5B93-8066-63D3909ED4E9}"/>
          </ac:cxnSpMkLst>
        </pc:cxnChg>
        <pc:cxnChg chg="add del mod">
          <ac:chgData name="De Marinis, Roberta Vita" userId="dc24b251-f01b-455d-bf89-e2be86f657a2" providerId="ADAL" clId="{F9952792-57C3-4A98-98DC-4DB6858D911C}" dt="2022-11-03T15:56:57.725" v="1126"/>
          <ac:cxnSpMkLst>
            <pc:docMk/>
            <pc:sldMk cId="3530460167" sldId="2146847654"/>
            <ac:cxnSpMk id="34" creationId="{85AA37B3-9896-611D-1928-8FD0D9EFCE02}"/>
          </ac:cxnSpMkLst>
        </pc:cxnChg>
        <pc:cxnChg chg="add del mod">
          <ac:chgData name="De Marinis, Roberta Vita" userId="dc24b251-f01b-455d-bf89-e2be86f657a2" providerId="ADAL" clId="{F9952792-57C3-4A98-98DC-4DB6858D911C}" dt="2022-11-03T15:56:57.725" v="1126"/>
          <ac:cxnSpMkLst>
            <pc:docMk/>
            <pc:sldMk cId="3530460167" sldId="2146847654"/>
            <ac:cxnSpMk id="35" creationId="{98C89A73-3D39-4CB9-741D-06BA8904FEF3}"/>
          </ac:cxnSpMkLst>
        </pc:cxnChg>
        <pc:cxnChg chg="add del mod">
          <ac:chgData name="De Marinis, Roberta Vita" userId="dc24b251-f01b-455d-bf89-e2be86f657a2" providerId="ADAL" clId="{F9952792-57C3-4A98-98DC-4DB6858D911C}" dt="2022-11-03T15:56:57.725" v="1126"/>
          <ac:cxnSpMkLst>
            <pc:docMk/>
            <pc:sldMk cId="3530460167" sldId="2146847654"/>
            <ac:cxnSpMk id="45" creationId="{861DC2F0-4B70-4312-8273-4B4E04B6309E}"/>
          </ac:cxnSpMkLst>
        </pc:cxnChg>
        <pc:cxnChg chg="add del mod">
          <ac:chgData name="De Marinis, Roberta Vita" userId="dc24b251-f01b-455d-bf89-e2be86f657a2" providerId="ADAL" clId="{F9952792-57C3-4A98-98DC-4DB6858D911C}" dt="2022-11-03T15:56:57.725" v="1126"/>
          <ac:cxnSpMkLst>
            <pc:docMk/>
            <pc:sldMk cId="3530460167" sldId="2146847654"/>
            <ac:cxnSpMk id="57" creationId="{9B820E8C-CD41-9521-9225-2EB96BA2E2F7}"/>
          </ac:cxnSpMkLst>
        </pc:cxnChg>
        <pc:cxnChg chg="add del mod">
          <ac:chgData name="De Marinis, Roberta Vita" userId="dc24b251-f01b-455d-bf89-e2be86f657a2" providerId="ADAL" clId="{F9952792-57C3-4A98-98DC-4DB6858D911C}" dt="2022-11-03T15:56:57.725" v="1126"/>
          <ac:cxnSpMkLst>
            <pc:docMk/>
            <pc:sldMk cId="3530460167" sldId="2146847654"/>
            <ac:cxnSpMk id="61" creationId="{B9AFF71D-AAFE-2B0E-B8B2-46F563BDE063}"/>
          </ac:cxnSpMkLst>
        </pc:cxnChg>
        <pc:cxnChg chg="add del mod">
          <ac:chgData name="De Marinis, Roberta Vita" userId="dc24b251-f01b-455d-bf89-e2be86f657a2" providerId="ADAL" clId="{F9952792-57C3-4A98-98DC-4DB6858D911C}" dt="2022-11-03T15:56:57.725" v="1126"/>
          <ac:cxnSpMkLst>
            <pc:docMk/>
            <pc:sldMk cId="3530460167" sldId="2146847654"/>
            <ac:cxnSpMk id="62" creationId="{44A7690E-4A57-A4BB-AEC0-1A4A10BAB0ED}"/>
          </ac:cxnSpMkLst>
        </pc:cxnChg>
        <pc:cxnChg chg="add del mod">
          <ac:chgData name="De Marinis, Roberta Vita" userId="dc24b251-f01b-455d-bf89-e2be86f657a2" providerId="ADAL" clId="{F9952792-57C3-4A98-98DC-4DB6858D911C}" dt="2022-11-03T15:56:57.725" v="1126"/>
          <ac:cxnSpMkLst>
            <pc:docMk/>
            <pc:sldMk cId="3530460167" sldId="2146847654"/>
            <ac:cxnSpMk id="63" creationId="{AC7641A5-440C-8D13-7137-51C4AF188B57}"/>
          </ac:cxnSpMkLst>
        </pc:cxnChg>
      </pc:sldChg>
      <pc:sldChg chg="del">
        <pc:chgData name="De Marinis, Roberta Vita" userId="dc24b251-f01b-455d-bf89-e2be86f657a2" providerId="ADAL" clId="{F9952792-57C3-4A98-98DC-4DB6858D911C}" dt="2022-11-11T17:31:25.481" v="8756" actId="2696"/>
        <pc:sldMkLst>
          <pc:docMk/>
          <pc:sldMk cId="1652659333" sldId="2146847662"/>
        </pc:sldMkLst>
      </pc:sldChg>
      <pc:sldChg chg="addSp delSp modSp del mod">
        <pc:chgData name="De Marinis, Roberta Vita" userId="dc24b251-f01b-455d-bf89-e2be86f657a2" providerId="ADAL" clId="{F9952792-57C3-4A98-98DC-4DB6858D911C}" dt="2022-11-10T11:08:30.496" v="4118" actId="2696"/>
        <pc:sldMkLst>
          <pc:docMk/>
          <pc:sldMk cId="2335274339" sldId="2146847662"/>
        </pc:sldMkLst>
        <pc:spChg chg="del">
          <ac:chgData name="De Marinis, Roberta Vita" userId="dc24b251-f01b-455d-bf89-e2be86f657a2" providerId="ADAL" clId="{F9952792-57C3-4A98-98DC-4DB6858D911C}" dt="2022-11-04T10:20:50.239" v="1586" actId="478"/>
          <ac:spMkLst>
            <pc:docMk/>
            <pc:sldMk cId="2335274339" sldId="2146847662"/>
            <ac:spMk id="80" creationId="{50E5924D-450C-2571-03BD-8B641CA02444}"/>
          </ac:spMkLst>
        </pc:spChg>
        <pc:picChg chg="add mod">
          <ac:chgData name="De Marinis, Roberta Vita" userId="dc24b251-f01b-455d-bf89-e2be86f657a2" providerId="ADAL" clId="{F9952792-57C3-4A98-98DC-4DB6858D911C}" dt="2022-11-03T17:05:09.052" v="1242"/>
          <ac:picMkLst>
            <pc:docMk/>
            <pc:sldMk cId="2335274339" sldId="2146847662"/>
            <ac:picMk id="2" creationId="{501AB9E2-537A-1687-D79C-4A7B42D0109D}"/>
          </ac:picMkLst>
        </pc:picChg>
        <pc:picChg chg="del mod">
          <ac:chgData name="De Marinis, Roberta Vita" userId="dc24b251-f01b-455d-bf89-e2be86f657a2" providerId="ADAL" clId="{F9952792-57C3-4A98-98DC-4DB6858D911C}" dt="2022-11-03T17:05:08.622" v="1241" actId="478"/>
          <ac:picMkLst>
            <pc:docMk/>
            <pc:sldMk cId="2335274339" sldId="2146847662"/>
            <ac:picMk id="3" creationId="{A34F509A-EC11-484D-BA11-E865A9BF120C}"/>
          </ac:picMkLst>
        </pc:picChg>
        <pc:picChg chg="add mod">
          <ac:chgData name="De Marinis, Roberta Vita" userId="dc24b251-f01b-455d-bf89-e2be86f657a2" providerId="ADAL" clId="{F9952792-57C3-4A98-98DC-4DB6858D911C}" dt="2022-11-04T10:20:36.470" v="1583" actId="1037"/>
          <ac:picMkLst>
            <pc:docMk/>
            <pc:sldMk cId="2335274339" sldId="2146847662"/>
            <ac:picMk id="4" creationId="{BAB9DD2A-A493-0096-BBBB-F3CA82D3A7B2}"/>
          </ac:picMkLst>
        </pc:picChg>
        <pc:picChg chg="del">
          <ac:chgData name="De Marinis, Roberta Vita" userId="dc24b251-f01b-455d-bf89-e2be86f657a2" providerId="ADAL" clId="{F9952792-57C3-4A98-98DC-4DB6858D911C}" dt="2022-11-04T10:20:19.892" v="1576" actId="478"/>
          <ac:picMkLst>
            <pc:docMk/>
            <pc:sldMk cId="2335274339" sldId="2146847662"/>
            <ac:picMk id="9" creationId="{85B0F40A-BF25-41BA-A809-F298B5A0E278}"/>
          </ac:picMkLst>
        </pc:picChg>
        <pc:picChg chg="del">
          <ac:chgData name="De Marinis, Roberta Vita" userId="dc24b251-f01b-455d-bf89-e2be86f657a2" providerId="ADAL" clId="{F9952792-57C3-4A98-98DC-4DB6858D911C}" dt="2022-11-04T10:20:45.733" v="1584" actId="478"/>
          <ac:picMkLst>
            <pc:docMk/>
            <pc:sldMk cId="2335274339" sldId="2146847662"/>
            <ac:picMk id="65" creationId="{F1A89D92-E97A-4AB1-8B07-8BF590ED52BC}"/>
          </ac:picMkLst>
        </pc:picChg>
        <pc:picChg chg="del">
          <ac:chgData name="De Marinis, Roberta Vita" userId="dc24b251-f01b-455d-bf89-e2be86f657a2" providerId="ADAL" clId="{F9952792-57C3-4A98-98DC-4DB6858D911C}" dt="2022-11-04T10:20:48.166" v="1585" actId="478"/>
          <ac:picMkLst>
            <pc:docMk/>
            <pc:sldMk cId="2335274339" sldId="2146847662"/>
            <ac:picMk id="74" creationId="{6BA70AE2-8E5F-4700-BD11-958C68D5EB15}"/>
          </ac:picMkLst>
        </pc:picChg>
      </pc:sldChg>
      <pc:sldChg chg="addSp delSp modSp del mod">
        <pc:chgData name="De Marinis, Roberta Vita" userId="dc24b251-f01b-455d-bf89-e2be86f657a2" providerId="ADAL" clId="{F9952792-57C3-4A98-98DC-4DB6858D911C}" dt="2022-11-10T11:08:30.496" v="4118" actId="2696"/>
        <pc:sldMkLst>
          <pc:docMk/>
          <pc:sldMk cId="1619125151" sldId="2146847663"/>
        </pc:sldMkLst>
        <pc:spChg chg="del">
          <ac:chgData name="De Marinis, Roberta Vita" userId="dc24b251-f01b-455d-bf89-e2be86f657a2" providerId="ADAL" clId="{F9952792-57C3-4A98-98DC-4DB6858D911C}" dt="2022-11-04T17:13:53.962" v="2071" actId="478"/>
          <ac:spMkLst>
            <pc:docMk/>
            <pc:sldMk cId="1619125151" sldId="2146847663"/>
            <ac:spMk id="59" creationId="{7F70603F-CC85-B95A-51BE-FABA93AACEDF}"/>
          </ac:spMkLst>
        </pc:spChg>
        <pc:spChg chg="del">
          <ac:chgData name="De Marinis, Roberta Vita" userId="dc24b251-f01b-455d-bf89-e2be86f657a2" providerId="ADAL" clId="{F9952792-57C3-4A98-98DC-4DB6858D911C}" dt="2022-11-04T17:13:57.323" v="2072" actId="478"/>
          <ac:spMkLst>
            <pc:docMk/>
            <pc:sldMk cId="1619125151" sldId="2146847663"/>
            <ac:spMk id="60" creationId="{EA1ABCC9-24FC-28F1-D6B8-C93BDC8ABD31}"/>
          </ac:spMkLst>
        </pc:spChg>
        <pc:spChg chg="add mod">
          <ac:chgData name="De Marinis, Roberta Vita" userId="dc24b251-f01b-455d-bf89-e2be86f657a2" providerId="ADAL" clId="{F9952792-57C3-4A98-98DC-4DB6858D911C}" dt="2022-11-04T11:48:05.197" v="1696" actId="20577"/>
          <ac:spMkLst>
            <pc:docMk/>
            <pc:sldMk cId="1619125151" sldId="2146847663"/>
            <ac:spMk id="72" creationId="{D3C8528B-8F1B-9CCD-4592-10A2FF29A40B}"/>
          </ac:spMkLst>
        </pc:spChg>
        <pc:spChg chg="del">
          <ac:chgData name="De Marinis, Roberta Vita" userId="dc24b251-f01b-455d-bf89-e2be86f657a2" providerId="ADAL" clId="{F9952792-57C3-4A98-98DC-4DB6858D911C}" dt="2022-11-04T17:13:45.848" v="2068" actId="478"/>
          <ac:spMkLst>
            <pc:docMk/>
            <pc:sldMk cId="1619125151" sldId="2146847663"/>
            <ac:spMk id="115" creationId="{BDC04B20-D68D-4605-AC9A-2DA6029E2C22}"/>
          </ac:spMkLst>
        </pc:spChg>
        <pc:spChg chg="mod">
          <ac:chgData name="De Marinis, Roberta Vita" userId="dc24b251-f01b-455d-bf89-e2be86f657a2" providerId="ADAL" clId="{F9952792-57C3-4A98-98DC-4DB6858D911C}" dt="2022-11-04T17:13:50.829" v="2070" actId="20577"/>
          <ac:spMkLst>
            <pc:docMk/>
            <pc:sldMk cId="1619125151" sldId="2146847663"/>
            <ac:spMk id="117" creationId="{1862BBE6-8209-4A97-8B2F-EBB10BF3B1E5}"/>
          </ac:spMkLst>
        </pc:spChg>
        <pc:spChg chg="del">
          <ac:chgData name="De Marinis, Roberta Vita" userId="dc24b251-f01b-455d-bf89-e2be86f657a2" providerId="ADAL" clId="{F9952792-57C3-4A98-98DC-4DB6858D911C}" dt="2022-11-04T17:13:37.711" v="2067" actId="478"/>
          <ac:spMkLst>
            <pc:docMk/>
            <pc:sldMk cId="1619125151" sldId="2146847663"/>
            <ac:spMk id="123" creationId="{3B1B23F1-4F2A-4A0D-A71B-04560B19A331}"/>
          </ac:spMkLst>
        </pc:spChg>
        <pc:picChg chg="mod">
          <ac:chgData name="De Marinis, Roberta Vita" userId="dc24b251-f01b-455d-bf89-e2be86f657a2" providerId="ADAL" clId="{F9952792-57C3-4A98-98DC-4DB6858D911C}" dt="2022-11-03T11:19:06.185" v="218" actId="1076"/>
          <ac:picMkLst>
            <pc:docMk/>
            <pc:sldMk cId="1619125151" sldId="2146847663"/>
            <ac:picMk id="13" creationId="{A5AACFC7-0DA2-41B5-C214-C39D8DA118BA}"/>
          </ac:picMkLst>
        </pc:picChg>
        <pc:picChg chg="mod">
          <ac:chgData name="De Marinis, Roberta Vita" userId="dc24b251-f01b-455d-bf89-e2be86f657a2" providerId="ADAL" clId="{F9952792-57C3-4A98-98DC-4DB6858D911C}" dt="2022-11-03T12:07:31.157" v="983" actId="1038"/>
          <ac:picMkLst>
            <pc:docMk/>
            <pc:sldMk cId="1619125151" sldId="2146847663"/>
            <ac:picMk id="15" creationId="{66E72A2C-17F2-36C1-ED22-4D981F3C020E}"/>
          </ac:picMkLst>
        </pc:picChg>
        <pc:picChg chg="mod">
          <ac:chgData name="De Marinis, Roberta Vita" userId="dc24b251-f01b-455d-bf89-e2be86f657a2" providerId="ADAL" clId="{F9952792-57C3-4A98-98DC-4DB6858D911C}" dt="2022-11-03T11:19:15.041" v="247" actId="1037"/>
          <ac:picMkLst>
            <pc:docMk/>
            <pc:sldMk cId="1619125151" sldId="2146847663"/>
            <ac:picMk id="17" creationId="{C1949673-8C53-9874-766E-6D23DB2B911B}"/>
          </ac:picMkLst>
        </pc:picChg>
        <pc:picChg chg="mod">
          <ac:chgData name="De Marinis, Roberta Vita" userId="dc24b251-f01b-455d-bf89-e2be86f657a2" providerId="ADAL" clId="{F9952792-57C3-4A98-98DC-4DB6858D911C}" dt="2022-11-03T17:05:25.552" v="1257" actId="1036"/>
          <ac:picMkLst>
            <pc:docMk/>
            <pc:sldMk cId="1619125151" sldId="2146847663"/>
            <ac:picMk id="27" creationId="{BFD9F79D-8C24-54B0-F385-3475836E5B85}"/>
          </ac:picMkLst>
        </pc:picChg>
        <pc:picChg chg="mod">
          <ac:chgData name="De Marinis, Roberta Vita" userId="dc24b251-f01b-455d-bf89-e2be86f657a2" providerId="ADAL" clId="{F9952792-57C3-4A98-98DC-4DB6858D911C}" dt="2022-11-03T17:05:23.071" v="1255" actId="1036"/>
          <ac:picMkLst>
            <pc:docMk/>
            <pc:sldMk cId="1619125151" sldId="2146847663"/>
            <ac:picMk id="29" creationId="{E52304AB-62B7-94CA-805F-6CFE07EEF210}"/>
          </ac:picMkLst>
        </pc:picChg>
        <pc:picChg chg="mod">
          <ac:chgData name="De Marinis, Roberta Vita" userId="dc24b251-f01b-455d-bf89-e2be86f657a2" providerId="ADAL" clId="{F9952792-57C3-4A98-98DC-4DB6858D911C}" dt="2022-11-03T17:05:20.038" v="1252" actId="1036"/>
          <ac:picMkLst>
            <pc:docMk/>
            <pc:sldMk cId="1619125151" sldId="2146847663"/>
            <ac:picMk id="33" creationId="{AE4FF919-2A7D-88AE-97FB-E3511836E794}"/>
          </ac:picMkLst>
        </pc:picChg>
        <pc:picChg chg="add mod">
          <ac:chgData name="De Marinis, Roberta Vita" userId="dc24b251-f01b-455d-bf89-e2be86f657a2" providerId="ADAL" clId="{F9952792-57C3-4A98-98DC-4DB6858D911C}" dt="2022-11-03T12:02:12.890" v="818" actId="1036"/>
          <ac:picMkLst>
            <pc:docMk/>
            <pc:sldMk cId="1619125151" sldId="2146847663"/>
            <ac:picMk id="61" creationId="{DB926BE1-874B-0180-63BD-A2A89C13129E}"/>
          </ac:picMkLst>
        </pc:picChg>
        <pc:picChg chg="mod">
          <ac:chgData name="De Marinis, Roberta Vita" userId="dc24b251-f01b-455d-bf89-e2be86f657a2" providerId="ADAL" clId="{F9952792-57C3-4A98-98DC-4DB6858D911C}" dt="2022-11-03T11:18:53.232" v="186" actId="1038"/>
          <ac:picMkLst>
            <pc:docMk/>
            <pc:sldMk cId="1619125151" sldId="2146847663"/>
            <ac:picMk id="65" creationId="{216387C4-A7DC-60E1-8427-FC45DCCA0DDC}"/>
          </ac:picMkLst>
        </pc:picChg>
        <pc:picChg chg="add mod">
          <ac:chgData name="De Marinis, Roberta Vita" userId="dc24b251-f01b-455d-bf89-e2be86f657a2" providerId="ADAL" clId="{F9952792-57C3-4A98-98DC-4DB6858D911C}" dt="2022-11-03T11:18:49.318" v="177" actId="1076"/>
          <ac:picMkLst>
            <pc:docMk/>
            <pc:sldMk cId="1619125151" sldId="2146847663"/>
            <ac:picMk id="66" creationId="{973C471A-EBFC-FF5B-B61A-02DE955C8FD7}"/>
          </ac:picMkLst>
        </pc:picChg>
        <pc:picChg chg="add mod">
          <ac:chgData name="De Marinis, Roberta Vita" userId="dc24b251-f01b-455d-bf89-e2be86f657a2" providerId="ADAL" clId="{F9952792-57C3-4A98-98DC-4DB6858D911C}" dt="2022-11-03T12:01:55.761" v="813" actId="1076"/>
          <ac:picMkLst>
            <pc:docMk/>
            <pc:sldMk cId="1619125151" sldId="2146847663"/>
            <ac:picMk id="68" creationId="{3C9AA964-E248-9723-AC71-695575A44393}"/>
          </ac:picMkLst>
        </pc:picChg>
        <pc:picChg chg="add mod">
          <ac:chgData name="De Marinis, Roberta Vita" userId="dc24b251-f01b-455d-bf89-e2be86f657a2" providerId="ADAL" clId="{F9952792-57C3-4A98-98DC-4DB6858D911C}" dt="2022-11-03T12:01:55.761" v="813" actId="1076"/>
          <ac:picMkLst>
            <pc:docMk/>
            <pc:sldMk cId="1619125151" sldId="2146847663"/>
            <ac:picMk id="69" creationId="{2212B298-8330-651F-FFCE-277C877EB886}"/>
          </ac:picMkLst>
        </pc:picChg>
      </pc:sldChg>
      <pc:sldChg chg="del">
        <pc:chgData name="De Marinis, Roberta Vita" userId="dc24b251-f01b-455d-bf89-e2be86f657a2" providerId="ADAL" clId="{F9952792-57C3-4A98-98DC-4DB6858D911C}" dt="2022-11-11T17:31:25.481" v="8756" actId="2696"/>
        <pc:sldMkLst>
          <pc:docMk/>
          <pc:sldMk cId="3366252903" sldId="2146847663"/>
        </pc:sldMkLst>
      </pc:sldChg>
      <pc:sldChg chg="del">
        <pc:chgData name="De Marinis, Roberta Vita" userId="dc24b251-f01b-455d-bf89-e2be86f657a2" providerId="ADAL" clId="{F9952792-57C3-4A98-98DC-4DB6858D911C}" dt="2022-11-11T17:31:25.481" v="8756" actId="2696"/>
        <pc:sldMkLst>
          <pc:docMk/>
          <pc:sldMk cId="1703384498" sldId="2146847664"/>
        </pc:sldMkLst>
      </pc:sldChg>
      <pc:sldChg chg="addSp modSp del mod">
        <pc:chgData name="De Marinis, Roberta Vita" userId="dc24b251-f01b-455d-bf89-e2be86f657a2" providerId="ADAL" clId="{F9952792-57C3-4A98-98DC-4DB6858D911C}" dt="2022-11-10T11:08:30.496" v="4118" actId="2696"/>
        <pc:sldMkLst>
          <pc:docMk/>
          <pc:sldMk cId="2022605372" sldId="2146847664"/>
        </pc:sldMkLst>
        <pc:picChg chg="add mod">
          <ac:chgData name="De Marinis, Roberta Vita" userId="dc24b251-f01b-455d-bf89-e2be86f657a2" providerId="ADAL" clId="{F9952792-57C3-4A98-98DC-4DB6858D911C}" dt="2022-11-03T11:21:02.194" v="349" actId="1035"/>
          <ac:picMkLst>
            <pc:docMk/>
            <pc:sldMk cId="2022605372" sldId="2146847664"/>
            <ac:picMk id="2" creationId="{273D0E60-5A04-D9DA-92A4-6AD83E7C9E17}"/>
          </ac:picMkLst>
        </pc:picChg>
        <pc:picChg chg="mod">
          <ac:chgData name="De Marinis, Roberta Vita" userId="dc24b251-f01b-455d-bf89-e2be86f657a2" providerId="ADAL" clId="{F9952792-57C3-4A98-98DC-4DB6858D911C}" dt="2022-11-03T11:20:27.745" v="300" actId="14100"/>
          <ac:picMkLst>
            <pc:docMk/>
            <pc:sldMk cId="2022605372" sldId="2146847664"/>
            <ac:picMk id="4" creationId="{75D993A6-AA05-21AF-5502-18E25FD5D9C4}"/>
          </ac:picMkLst>
        </pc:picChg>
        <pc:picChg chg="add mod">
          <ac:chgData name="De Marinis, Roberta Vita" userId="dc24b251-f01b-455d-bf89-e2be86f657a2" providerId="ADAL" clId="{F9952792-57C3-4A98-98DC-4DB6858D911C}" dt="2022-11-03T11:20:59.216" v="348" actId="1036"/>
          <ac:picMkLst>
            <pc:docMk/>
            <pc:sldMk cId="2022605372" sldId="2146847664"/>
            <ac:picMk id="5" creationId="{9236CBFF-24DD-00D0-3566-553F561579C9}"/>
          </ac:picMkLst>
        </pc:picChg>
        <pc:picChg chg="add mod">
          <ac:chgData name="De Marinis, Roberta Vita" userId="dc24b251-f01b-455d-bf89-e2be86f657a2" providerId="ADAL" clId="{F9952792-57C3-4A98-98DC-4DB6858D911C}" dt="2022-11-03T12:01:19.279" v="808" actId="1076"/>
          <ac:picMkLst>
            <pc:docMk/>
            <pc:sldMk cId="2022605372" sldId="2146847664"/>
            <ac:picMk id="7" creationId="{46456587-AC61-C4D6-EBB3-3AF5CDCEE655}"/>
          </ac:picMkLst>
        </pc:picChg>
        <pc:picChg chg="add mod">
          <ac:chgData name="De Marinis, Roberta Vita" userId="dc24b251-f01b-455d-bf89-e2be86f657a2" providerId="ADAL" clId="{F9952792-57C3-4A98-98DC-4DB6858D911C}" dt="2022-11-03T12:01:19.279" v="808" actId="1076"/>
          <ac:picMkLst>
            <pc:docMk/>
            <pc:sldMk cId="2022605372" sldId="2146847664"/>
            <ac:picMk id="9" creationId="{18D74DC5-3F67-33EA-CD13-8C385C00BF1F}"/>
          </ac:picMkLst>
        </pc:picChg>
        <pc:picChg chg="mod">
          <ac:chgData name="De Marinis, Roberta Vita" userId="dc24b251-f01b-455d-bf89-e2be86f657a2" providerId="ADAL" clId="{F9952792-57C3-4A98-98DC-4DB6858D911C}" dt="2022-11-03T11:20:42.460" v="343" actId="1037"/>
          <ac:picMkLst>
            <pc:docMk/>
            <pc:sldMk cId="2022605372" sldId="2146847664"/>
            <ac:picMk id="12" creationId="{FE8BA717-B7FB-F8E5-3C04-A2C47F441723}"/>
          </ac:picMkLst>
        </pc:picChg>
        <pc:picChg chg="mod">
          <ac:chgData name="De Marinis, Roberta Vita" userId="dc24b251-f01b-455d-bf89-e2be86f657a2" providerId="ADAL" clId="{F9952792-57C3-4A98-98DC-4DB6858D911C}" dt="2022-11-03T11:20:37.929" v="341" actId="1037"/>
          <ac:picMkLst>
            <pc:docMk/>
            <pc:sldMk cId="2022605372" sldId="2146847664"/>
            <ac:picMk id="13" creationId="{FCCD9F3E-5713-0863-98E5-F88A116D1B39}"/>
          </ac:picMkLst>
        </pc:picChg>
      </pc:sldChg>
      <pc:sldChg chg="addSp delSp modSp del mod">
        <pc:chgData name="De Marinis, Roberta Vita" userId="dc24b251-f01b-455d-bf89-e2be86f657a2" providerId="ADAL" clId="{F9952792-57C3-4A98-98DC-4DB6858D911C}" dt="2022-11-10T11:08:30.496" v="4118" actId="2696"/>
        <pc:sldMkLst>
          <pc:docMk/>
          <pc:sldMk cId="3860802766" sldId="2146847665"/>
        </pc:sldMkLst>
        <pc:picChg chg="add mod">
          <ac:chgData name="De Marinis, Roberta Vita" userId="dc24b251-f01b-455d-bf89-e2be86f657a2" providerId="ADAL" clId="{F9952792-57C3-4A98-98DC-4DB6858D911C}" dt="2022-11-04T10:18:08.660" v="1575" actId="1076"/>
          <ac:picMkLst>
            <pc:docMk/>
            <pc:sldMk cId="3860802766" sldId="2146847665"/>
            <ac:picMk id="2" creationId="{1A44EDB7-DF2A-F084-52A8-13537C6B00F4}"/>
          </ac:picMkLst>
        </pc:picChg>
        <pc:picChg chg="add mod">
          <ac:chgData name="De Marinis, Roberta Vita" userId="dc24b251-f01b-455d-bf89-e2be86f657a2" providerId="ADAL" clId="{F9952792-57C3-4A98-98DC-4DB6858D911C}" dt="2022-11-04T10:21:06.230" v="1592" actId="1035"/>
          <ac:picMkLst>
            <pc:docMk/>
            <pc:sldMk cId="3860802766" sldId="2146847665"/>
            <ac:picMk id="3" creationId="{F23A390B-B383-E6B3-3EEC-D2BED70C76FD}"/>
          </ac:picMkLst>
        </pc:picChg>
        <pc:picChg chg="del">
          <ac:chgData name="De Marinis, Roberta Vita" userId="dc24b251-f01b-455d-bf89-e2be86f657a2" providerId="ADAL" clId="{F9952792-57C3-4A98-98DC-4DB6858D911C}" dt="2022-11-04T10:21:02.959" v="1587" actId="478"/>
          <ac:picMkLst>
            <pc:docMk/>
            <pc:sldMk cId="3860802766" sldId="2146847665"/>
            <ac:picMk id="9" creationId="{85B0F40A-BF25-41BA-A809-F298B5A0E278}"/>
          </ac:picMkLst>
        </pc:picChg>
        <pc:picChg chg="del">
          <ac:chgData name="De Marinis, Roberta Vita" userId="dc24b251-f01b-455d-bf89-e2be86f657a2" providerId="ADAL" clId="{F9952792-57C3-4A98-98DC-4DB6858D911C}" dt="2022-11-04T10:21:10.282" v="1593" actId="478"/>
          <ac:picMkLst>
            <pc:docMk/>
            <pc:sldMk cId="3860802766" sldId="2146847665"/>
            <ac:picMk id="65" creationId="{F1A89D92-E97A-4AB1-8B07-8BF590ED52BC}"/>
          </ac:picMkLst>
        </pc:picChg>
        <pc:picChg chg="del">
          <ac:chgData name="De Marinis, Roberta Vita" userId="dc24b251-f01b-455d-bf89-e2be86f657a2" providerId="ADAL" clId="{F9952792-57C3-4A98-98DC-4DB6858D911C}" dt="2022-11-03T17:05:34.109" v="1258" actId="478"/>
          <ac:picMkLst>
            <pc:docMk/>
            <pc:sldMk cId="3860802766" sldId="2146847665"/>
            <ac:picMk id="73" creationId="{9F822C88-DFC5-4DBE-AB0C-75C22163310E}"/>
          </ac:picMkLst>
        </pc:picChg>
        <pc:picChg chg="del">
          <ac:chgData name="De Marinis, Roberta Vita" userId="dc24b251-f01b-455d-bf89-e2be86f657a2" providerId="ADAL" clId="{F9952792-57C3-4A98-98DC-4DB6858D911C}" dt="2022-11-04T10:21:13.117" v="1594" actId="478"/>
          <ac:picMkLst>
            <pc:docMk/>
            <pc:sldMk cId="3860802766" sldId="2146847665"/>
            <ac:picMk id="74" creationId="{6BA70AE2-8E5F-4700-BD11-958C68D5EB15}"/>
          </ac:picMkLst>
        </pc:picChg>
      </pc:sldChg>
      <pc:sldChg chg="del">
        <pc:chgData name="De Marinis, Roberta Vita" userId="dc24b251-f01b-455d-bf89-e2be86f657a2" providerId="ADAL" clId="{F9952792-57C3-4A98-98DC-4DB6858D911C}" dt="2022-11-11T17:31:25.481" v="8756" actId="2696"/>
        <pc:sldMkLst>
          <pc:docMk/>
          <pc:sldMk cId="3868302869" sldId="2146847665"/>
        </pc:sldMkLst>
      </pc:sldChg>
      <pc:sldChg chg="addSp delSp modSp del mod">
        <pc:chgData name="De Marinis, Roberta Vita" userId="dc24b251-f01b-455d-bf89-e2be86f657a2" providerId="ADAL" clId="{F9952792-57C3-4A98-98DC-4DB6858D911C}" dt="2022-11-10T11:08:30.496" v="4118" actId="2696"/>
        <pc:sldMkLst>
          <pc:docMk/>
          <pc:sldMk cId="2122252" sldId="2146847666"/>
        </pc:sldMkLst>
        <pc:spChg chg="mod">
          <ac:chgData name="De Marinis, Roberta Vita" userId="dc24b251-f01b-455d-bf89-e2be86f657a2" providerId="ADAL" clId="{F9952792-57C3-4A98-98DC-4DB6858D911C}" dt="2022-11-03T11:20:19.268" v="299" actId="1076"/>
          <ac:spMkLst>
            <pc:docMk/>
            <pc:sldMk cId="2122252" sldId="2146847666"/>
            <ac:spMk id="16" creationId="{AB467714-7B92-3451-126A-F74DAD191CE2}"/>
          </ac:spMkLst>
        </pc:spChg>
        <pc:spChg chg="del">
          <ac:chgData name="De Marinis, Roberta Vita" userId="dc24b251-f01b-455d-bf89-e2be86f657a2" providerId="ADAL" clId="{F9952792-57C3-4A98-98DC-4DB6858D911C}" dt="2022-11-04T17:14:11.265" v="2074" actId="478"/>
          <ac:spMkLst>
            <pc:docMk/>
            <pc:sldMk cId="2122252" sldId="2146847666"/>
            <ac:spMk id="108" creationId="{2C9D1C0F-0888-4412-A205-1785FFC33F9E}"/>
          </ac:spMkLst>
        </pc:spChg>
        <pc:spChg chg="del">
          <ac:chgData name="De Marinis, Roberta Vita" userId="dc24b251-f01b-455d-bf89-e2be86f657a2" providerId="ADAL" clId="{F9952792-57C3-4A98-98DC-4DB6858D911C}" dt="2022-11-04T17:14:08.024" v="2073" actId="478"/>
          <ac:spMkLst>
            <pc:docMk/>
            <pc:sldMk cId="2122252" sldId="2146847666"/>
            <ac:spMk id="110" creationId="{BDC56B01-8485-4DA7-BA80-7DC35E752AD0}"/>
          </ac:spMkLst>
        </pc:spChg>
        <pc:grpChg chg="mod">
          <ac:chgData name="De Marinis, Roberta Vita" userId="dc24b251-f01b-455d-bf89-e2be86f657a2" providerId="ADAL" clId="{F9952792-57C3-4A98-98DC-4DB6858D911C}" dt="2022-11-03T11:19:29.503" v="248" actId="14100"/>
          <ac:grpSpMkLst>
            <pc:docMk/>
            <pc:sldMk cId="2122252" sldId="2146847666"/>
            <ac:grpSpMk id="2" creationId="{9438473D-4CBB-3A1F-E9CD-D4BAD50AD33E}"/>
          </ac:grpSpMkLst>
        </pc:grpChg>
        <pc:picChg chg="add mod">
          <ac:chgData name="De Marinis, Roberta Vita" userId="dc24b251-f01b-455d-bf89-e2be86f657a2" providerId="ADAL" clId="{F9952792-57C3-4A98-98DC-4DB6858D911C}" dt="2022-11-03T11:19:54.848" v="285" actId="14100"/>
          <ac:picMkLst>
            <pc:docMk/>
            <pc:sldMk cId="2122252" sldId="2146847666"/>
            <ac:picMk id="4" creationId="{A08ECFC8-6558-5AE2-9339-2AECDBFCBD33}"/>
          </ac:picMkLst>
        </pc:picChg>
        <pc:picChg chg="mod">
          <ac:chgData name="De Marinis, Roberta Vita" userId="dc24b251-f01b-455d-bf89-e2be86f657a2" providerId="ADAL" clId="{F9952792-57C3-4A98-98DC-4DB6858D911C}" dt="2022-11-03T12:07:46.285" v="986" actId="1038"/>
          <ac:picMkLst>
            <pc:docMk/>
            <pc:sldMk cId="2122252" sldId="2146847666"/>
            <ac:picMk id="15" creationId="{66E72A2C-17F2-36C1-ED22-4D981F3C020E}"/>
          </ac:picMkLst>
        </pc:picChg>
        <pc:picChg chg="mod">
          <ac:chgData name="De Marinis, Roberta Vita" userId="dc24b251-f01b-455d-bf89-e2be86f657a2" providerId="ADAL" clId="{F9952792-57C3-4A98-98DC-4DB6858D911C}" dt="2022-11-03T12:07:51.827" v="991" actId="1038"/>
          <ac:picMkLst>
            <pc:docMk/>
            <pc:sldMk cId="2122252" sldId="2146847666"/>
            <ac:picMk id="17" creationId="{C1949673-8C53-9874-766E-6D23DB2B911B}"/>
          </ac:picMkLst>
        </pc:picChg>
        <pc:picChg chg="del">
          <ac:chgData name="De Marinis, Roberta Vita" userId="dc24b251-f01b-455d-bf89-e2be86f657a2" providerId="ADAL" clId="{F9952792-57C3-4A98-98DC-4DB6858D911C}" dt="2022-11-03T11:19:40.288" v="280" actId="478"/>
          <ac:picMkLst>
            <pc:docMk/>
            <pc:sldMk cId="2122252" sldId="2146847666"/>
            <ac:picMk id="34" creationId="{DFB47E0E-4099-C901-054E-3E220C23F079}"/>
          </ac:picMkLst>
        </pc:picChg>
        <pc:picChg chg="mod">
          <ac:chgData name="De Marinis, Roberta Vita" userId="dc24b251-f01b-455d-bf89-e2be86f657a2" providerId="ADAL" clId="{F9952792-57C3-4A98-98DC-4DB6858D911C}" dt="2022-11-03T11:19:37.255" v="279" actId="1037"/>
          <ac:picMkLst>
            <pc:docMk/>
            <pc:sldMk cId="2122252" sldId="2146847666"/>
            <ac:picMk id="78" creationId="{0E808685-4104-84AE-F9DB-FA1EF0047A11}"/>
          </ac:picMkLst>
        </pc:picChg>
        <pc:picChg chg="add mod">
          <ac:chgData name="De Marinis, Roberta Vita" userId="dc24b251-f01b-455d-bf89-e2be86f657a2" providerId="ADAL" clId="{F9952792-57C3-4A98-98DC-4DB6858D911C}" dt="2022-11-03T11:20:05.719" v="296" actId="14100"/>
          <ac:picMkLst>
            <pc:docMk/>
            <pc:sldMk cId="2122252" sldId="2146847666"/>
            <ac:picMk id="84" creationId="{BA7F3B57-E977-0382-DAC9-CA0AFAD46C1B}"/>
          </ac:picMkLst>
        </pc:picChg>
        <pc:picChg chg="add mod">
          <ac:chgData name="De Marinis, Roberta Vita" userId="dc24b251-f01b-455d-bf89-e2be86f657a2" providerId="ADAL" clId="{F9952792-57C3-4A98-98DC-4DB6858D911C}" dt="2022-11-03T12:01:32.057" v="810" actId="1076"/>
          <ac:picMkLst>
            <pc:docMk/>
            <pc:sldMk cId="2122252" sldId="2146847666"/>
            <ac:picMk id="87" creationId="{7809FAE0-14B8-7807-5195-83BB2FA24E96}"/>
          </ac:picMkLst>
        </pc:picChg>
        <pc:picChg chg="add mod">
          <ac:chgData name="De Marinis, Roberta Vita" userId="dc24b251-f01b-455d-bf89-e2be86f657a2" providerId="ADAL" clId="{F9952792-57C3-4A98-98DC-4DB6858D911C}" dt="2022-11-03T12:01:32.057" v="810" actId="1076"/>
          <ac:picMkLst>
            <pc:docMk/>
            <pc:sldMk cId="2122252" sldId="2146847666"/>
            <ac:picMk id="88" creationId="{501DEA22-8F75-8AEF-C6E0-838B5888A28D}"/>
          </ac:picMkLst>
        </pc:picChg>
      </pc:sldChg>
      <pc:sldChg chg="del">
        <pc:chgData name="De Marinis, Roberta Vita" userId="dc24b251-f01b-455d-bf89-e2be86f657a2" providerId="ADAL" clId="{F9952792-57C3-4A98-98DC-4DB6858D911C}" dt="2022-11-11T17:31:25.481" v="8756" actId="2696"/>
        <pc:sldMkLst>
          <pc:docMk/>
          <pc:sldMk cId="2750005862" sldId="2146847666"/>
        </pc:sldMkLst>
      </pc:sldChg>
      <pc:sldChg chg="addSp modSp del mod">
        <pc:chgData name="De Marinis, Roberta Vita" userId="dc24b251-f01b-455d-bf89-e2be86f657a2" providerId="ADAL" clId="{F9952792-57C3-4A98-98DC-4DB6858D911C}" dt="2022-11-10T11:08:30.496" v="4118" actId="2696"/>
        <pc:sldMkLst>
          <pc:docMk/>
          <pc:sldMk cId="1610274355" sldId="2146847674"/>
        </pc:sldMkLst>
        <pc:grpChg chg="mod">
          <ac:chgData name="De Marinis, Roberta Vita" userId="dc24b251-f01b-455d-bf89-e2be86f657a2" providerId="ADAL" clId="{F9952792-57C3-4A98-98DC-4DB6858D911C}" dt="2022-11-03T12:03:12.006" v="832" actId="1076"/>
          <ac:grpSpMkLst>
            <pc:docMk/>
            <pc:sldMk cId="1610274355" sldId="2146847674"/>
            <ac:grpSpMk id="69" creationId="{0789CE2B-28BA-5E6D-0BBA-E57A42E5A875}"/>
          </ac:grpSpMkLst>
        </pc:grpChg>
        <pc:picChg chg="add mod">
          <ac:chgData name="De Marinis, Roberta Vita" userId="dc24b251-f01b-455d-bf89-e2be86f657a2" providerId="ADAL" clId="{F9952792-57C3-4A98-98DC-4DB6858D911C}" dt="2022-11-03T12:03:43.998" v="887" actId="14100"/>
          <ac:picMkLst>
            <pc:docMk/>
            <pc:sldMk cId="1610274355" sldId="2146847674"/>
            <ac:picMk id="5" creationId="{D05384F6-16E9-12C0-DE65-C2BE51FF8167}"/>
          </ac:picMkLst>
        </pc:picChg>
        <pc:picChg chg="add mod">
          <ac:chgData name="De Marinis, Roberta Vita" userId="dc24b251-f01b-455d-bf89-e2be86f657a2" providerId="ADAL" clId="{F9952792-57C3-4A98-98DC-4DB6858D911C}" dt="2022-11-03T11:14:33.240" v="78"/>
          <ac:picMkLst>
            <pc:docMk/>
            <pc:sldMk cId="1610274355" sldId="2146847674"/>
            <ac:picMk id="6" creationId="{E403BA01-CC0A-6E27-1783-F0C56D04743E}"/>
          </ac:picMkLst>
        </pc:picChg>
        <pc:picChg chg="add mod">
          <ac:chgData name="De Marinis, Roberta Vita" userId="dc24b251-f01b-455d-bf89-e2be86f657a2" providerId="ADAL" clId="{F9952792-57C3-4A98-98DC-4DB6858D911C}" dt="2022-11-03T12:03:06.934" v="830" actId="1076"/>
          <ac:picMkLst>
            <pc:docMk/>
            <pc:sldMk cId="1610274355" sldId="2146847674"/>
            <ac:picMk id="8" creationId="{E8ED0C9F-27A6-F2C5-5118-6CAFD88B9EF6}"/>
          </ac:picMkLst>
        </pc:picChg>
        <pc:picChg chg="add mod">
          <ac:chgData name="De Marinis, Roberta Vita" userId="dc24b251-f01b-455d-bf89-e2be86f657a2" providerId="ADAL" clId="{F9952792-57C3-4A98-98DC-4DB6858D911C}" dt="2022-11-03T12:03:06.934" v="830" actId="1076"/>
          <ac:picMkLst>
            <pc:docMk/>
            <pc:sldMk cId="1610274355" sldId="2146847674"/>
            <ac:picMk id="9" creationId="{B8F20489-90FD-A72B-522B-60EEBA1BC4C2}"/>
          </ac:picMkLst>
        </pc:picChg>
        <pc:picChg chg="mod">
          <ac:chgData name="De Marinis, Roberta Vita" userId="dc24b251-f01b-455d-bf89-e2be86f657a2" providerId="ADAL" clId="{F9952792-57C3-4A98-98DC-4DB6858D911C}" dt="2022-11-03T11:14:40.088" v="79" actId="14100"/>
          <ac:picMkLst>
            <pc:docMk/>
            <pc:sldMk cId="1610274355" sldId="2146847674"/>
            <ac:picMk id="68" creationId="{A478F3E1-540D-5F4B-DF23-85730D17022C}"/>
          </ac:picMkLst>
        </pc:picChg>
        <pc:picChg chg="mod">
          <ac:chgData name="De Marinis, Roberta Vita" userId="dc24b251-f01b-455d-bf89-e2be86f657a2" providerId="ADAL" clId="{F9952792-57C3-4A98-98DC-4DB6858D911C}" dt="2022-11-03T12:03:33.488" v="885" actId="1037"/>
          <ac:picMkLst>
            <pc:docMk/>
            <pc:sldMk cId="1610274355" sldId="2146847674"/>
            <ac:picMk id="105" creationId="{FC33230B-B86B-EB41-1751-BD9519E65101}"/>
          </ac:picMkLst>
        </pc:picChg>
        <pc:picChg chg="mod">
          <ac:chgData name="De Marinis, Roberta Vita" userId="dc24b251-f01b-455d-bf89-e2be86f657a2" providerId="ADAL" clId="{F9952792-57C3-4A98-98DC-4DB6858D911C}" dt="2022-11-03T12:03:29.452" v="876" actId="1076"/>
          <ac:picMkLst>
            <pc:docMk/>
            <pc:sldMk cId="1610274355" sldId="2146847674"/>
            <ac:picMk id="106" creationId="{249B80A4-A939-65BF-5053-8DEAFFCCA69B}"/>
          </ac:picMkLst>
        </pc:picChg>
      </pc:sldChg>
      <pc:sldChg chg="del">
        <pc:chgData name="De Marinis, Roberta Vita" userId="dc24b251-f01b-455d-bf89-e2be86f657a2" providerId="ADAL" clId="{F9952792-57C3-4A98-98DC-4DB6858D911C}" dt="2022-11-11T17:31:25.481" v="8756" actId="2696"/>
        <pc:sldMkLst>
          <pc:docMk/>
          <pc:sldMk cId="1869906610" sldId="2146847674"/>
        </pc:sldMkLst>
      </pc:sldChg>
      <pc:sldChg chg="del">
        <pc:chgData name="De Marinis, Roberta Vita" userId="dc24b251-f01b-455d-bf89-e2be86f657a2" providerId="ADAL" clId="{F9952792-57C3-4A98-98DC-4DB6858D911C}" dt="2022-11-11T17:31:25.481" v="8756" actId="2696"/>
        <pc:sldMkLst>
          <pc:docMk/>
          <pc:sldMk cId="610602879" sldId="2146847676"/>
        </pc:sldMkLst>
      </pc:sldChg>
      <pc:sldChg chg="addSp delSp modSp del mod">
        <pc:chgData name="De Marinis, Roberta Vita" userId="dc24b251-f01b-455d-bf89-e2be86f657a2" providerId="ADAL" clId="{F9952792-57C3-4A98-98DC-4DB6858D911C}" dt="2022-11-10T11:08:30.496" v="4118" actId="2696"/>
        <pc:sldMkLst>
          <pc:docMk/>
          <pc:sldMk cId="1909445344" sldId="2146847676"/>
        </pc:sldMkLst>
        <pc:grpChg chg="add del">
          <ac:chgData name="De Marinis, Roberta Vita" userId="dc24b251-f01b-455d-bf89-e2be86f657a2" providerId="ADAL" clId="{F9952792-57C3-4A98-98DC-4DB6858D911C}" dt="2022-11-09T11:40:21.084" v="2409" actId="478"/>
          <ac:grpSpMkLst>
            <pc:docMk/>
            <pc:sldMk cId="1909445344" sldId="2146847676"/>
            <ac:grpSpMk id="46" creationId="{C270CCBD-A5E5-4C19-B8A1-DF929920DF8B}"/>
          </ac:grpSpMkLst>
        </pc:grpChg>
        <pc:cxnChg chg="mod">
          <ac:chgData name="De Marinis, Roberta Vita" userId="dc24b251-f01b-455d-bf89-e2be86f657a2" providerId="ADAL" clId="{F9952792-57C3-4A98-98DC-4DB6858D911C}" dt="2022-11-09T11:40:21.084" v="2409" actId="478"/>
          <ac:cxnSpMkLst>
            <pc:docMk/>
            <pc:sldMk cId="1909445344" sldId="2146847676"/>
            <ac:cxnSpMk id="96" creationId="{BA9B0284-7215-4C72-9CF4-15BB1743D931}"/>
          </ac:cxnSpMkLst>
        </pc:cxnChg>
      </pc:sldChg>
      <pc:sldChg chg="addSp modSp del mod">
        <pc:chgData name="De Marinis, Roberta Vita" userId="dc24b251-f01b-455d-bf89-e2be86f657a2" providerId="ADAL" clId="{F9952792-57C3-4A98-98DC-4DB6858D911C}" dt="2022-11-10T11:08:30.496" v="4118" actId="2696"/>
        <pc:sldMkLst>
          <pc:docMk/>
          <pc:sldMk cId="242132100" sldId="2146847679"/>
        </pc:sldMkLst>
        <pc:picChg chg="mod">
          <ac:chgData name="De Marinis, Roberta Vita" userId="dc24b251-f01b-455d-bf89-e2be86f657a2" providerId="ADAL" clId="{F9952792-57C3-4A98-98DC-4DB6858D911C}" dt="2022-11-03T11:15:05.505" v="85" actId="14100"/>
          <ac:picMkLst>
            <pc:docMk/>
            <pc:sldMk cId="242132100" sldId="2146847679"/>
            <ac:picMk id="4" creationId="{75D993A6-AA05-21AF-5502-18E25FD5D9C4}"/>
          </ac:picMkLst>
        </pc:picChg>
        <pc:picChg chg="add mod">
          <ac:chgData name="De Marinis, Roberta Vita" userId="dc24b251-f01b-455d-bf89-e2be86f657a2" providerId="ADAL" clId="{F9952792-57C3-4A98-98DC-4DB6858D911C}" dt="2022-11-03T11:16:16.363" v="140" actId="1035"/>
          <ac:picMkLst>
            <pc:docMk/>
            <pc:sldMk cId="242132100" sldId="2146847679"/>
            <ac:picMk id="6" creationId="{818359D4-70EB-DF0C-3383-AA776AD4EF36}"/>
          </ac:picMkLst>
        </pc:picChg>
        <pc:picChg chg="add mod">
          <ac:chgData name="De Marinis, Roberta Vita" userId="dc24b251-f01b-455d-bf89-e2be86f657a2" providerId="ADAL" clId="{F9952792-57C3-4A98-98DC-4DB6858D911C}" dt="2022-11-03T11:15:00.953" v="84"/>
          <ac:picMkLst>
            <pc:docMk/>
            <pc:sldMk cId="242132100" sldId="2146847679"/>
            <ac:picMk id="8" creationId="{41068528-B9AC-EDD7-ABE8-1C32828AE7F8}"/>
          </ac:picMkLst>
        </pc:picChg>
        <pc:picChg chg="add mod">
          <ac:chgData name="De Marinis, Roberta Vita" userId="dc24b251-f01b-455d-bf89-e2be86f657a2" providerId="ADAL" clId="{F9952792-57C3-4A98-98DC-4DB6858D911C}" dt="2022-11-03T12:02:57.115" v="828" actId="1076"/>
          <ac:picMkLst>
            <pc:docMk/>
            <pc:sldMk cId="242132100" sldId="2146847679"/>
            <ac:picMk id="10" creationId="{7E15E83C-BD0E-AFDD-FFA7-AF68F3469206}"/>
          </ac:picMkLst>
        </pc:picChg>
        <pc:picChg chg="add mod">
          <ac:chgData name="De Marinis, Roberta Vita" userId="dc24b251-f01b-455d-bf89-e2be86f657a2" providerId="ADAL" clId="{F9952792-57C3-4A98-98DC-4DB6858D911C}" dt="2022-11-03T12:02:57.115" v="828" actId="1076"/>
          <ac:picMkLst>
            <pc:docMk/>
            <pc:sldMk cId="242132100" sldId="2146847679"/>
            <ac:picMk id="11" creationId="{DED61CCC-270D-BF46-2A01-8EE371CC77E1}"/>
          </ac:picMkLst>
        </pc:picChg>
        <pc:picChg chg="mod">
          <ac:chgData name="De Marinis, Roberta Vita" userId="dc24b251-f01b-455d-bf89-e2be86f657a2" providerId="ADAL" clId="{F9952792-57C3-4A98-98DC-4DB6858D911C}" dt="2022-11-03T11:15:41.545" v="129" actId="1037"/>
          <ac:picMkLst>
            <pc:docMk/>
            <pc:sldMk cId="242132100" sldId="2146847679"/>
            <ac:picMk id="12" creationId="{FE8BA717-B7FB-F8E5-3C04-A2C47F441723}"/>
          </ac:picMkLst>
        </pc:picChg>
        <pc:picChg chg="mod">
          <ac:chgData name="De Marinis, Roberta Vita" userId="dc24b251-f01b-455d-bf89-e2be86f657a2" providerId="ADAL" clId="{F9952792-57C3-4A98-98DC-4DB6858D911C}" dt="2022-11-03T11:15:45.449" v="136" actId="1037"/>
          <ac:picMkLst>
            <pc:docMk/>
            <pc:sldMk cId="242132100" sldId="2146847679"/>
            <ac:picMk id="13" creationId="{FCCD9F3E-5713-0863-98E5-F88A116D1B39}"/>
          </ac:picMkLst>
        </pc:picChg>
      </pc:sldChg>
      <pc:sldChg chg="del">
        <pc:chgData name="De Marinis, Roberta Vita" userId="dc24b251-f01b-455d-bf89-e2be86f657a2" providerId="ADAL" clId="{F9952792-57C3-4A98-98DC-4DB6858D911C}" dt="2022-11-11T17:31:25.481" v="8756" actId="2696"/>
        <pc:sldMkLst>
          <pc:docMk/>
          <pc:sldMk cId="1195239418" sldId="2146847679"/>
        </pc:sldMkLst>
      </pc:sldChg>
      <pc:sldChg chg="modSp del mod">
        <pc:chgData name="De Marinis, Roberta Vita" userId="dc24b251-f01b-455d-bf89-e2be86f657a2" providerId="ADAL" clId="{F9952792-57C3-4A98-98DC-4DB6858D911C}" dt="2022-11-10T11:08:30.496" v="4118" actId="2696"/>
        <pc:sldMkLst>
          <pc:docMk/>
          <pc:sldMk cId="1918589086" sldId="2146847680"/>
        </pc:sldMkLst>
        <pc:spChg chg="mod">
          <ac:chgData name="De Marinis, Roberta Vita" userId="dc24b251-f01b-455d-bf89-e2be86f657a2" providerId="ADAL" clId="{F9952792-57C3-4A98-98DC-4DB6858D911C}" dt="2022-11-09T16:38:07.832" v="3036" actId="1076"/>
          <ac:spMkLst>
            <pc:docMk/>
            <pc:sldMk cId="1918589086" sldId="2146847680"/>
            <ac:spMk id="121" creationId="{ABB4F1F5-4583-6FAD-690E-A990818DAE3B}"/>
          </ac:spMkLst>
        </pc:spChg>
        <pc:picChg chg="mod">
          <ac:chgData name="De Marinis, Roberta Vita" userId="dc24b251-f01b-455d-bf89-e2be86f657a2" providerId="ADAL" clId="{F9952792-57C3-4A98-98DC-4DB6858D911C}" dt="2022-11-08T10:18:18.536" v="2336" actId="1076"/>
          <ac:picMkLst>
            <pc:docMk/>
            <pc:sldMk cId="1918589086" sldId="2146847680"/>
            <ac:picMk id="159" creationId="{6D3386BE-492D-473E-9810-DB662A53A687}"/>
          </ac:picMkLst>
        </pc:picChg>
        <pc:cxnChg chg="mod">
          <ac:chgData name="De Marinis, Roberta Vita" userId="dc24b251-f01b-455d-bf89-e2be86f657a2" providerId="ADAL" clId="{F9952792-57C3-4A98-98DC-4DB6858D911C}" dt="2022-11-09T16:37:56.822" v="3035" actId="1076"/>
          <ac:cxnSpMkLst>
            <pc:docMk/>
            <pc:sldMk cId="1918589086" sldId="2146847680"/>
            <ac:cxnSpMk id="28" creationId="{F2C260A5-CB4E-705C-ED8A-0D967BDCF023}"/>
          </ac:cxnSpMkLst>
        </pc:cxnChg>
      </pc:sldChg>
      <pc:sldChg chg="del">
        <pc:chgData name="De Marinis, Roberta Vita" userId="dc24b251-f01b-455d-bf89-e2be86f657a2" providerId="ADAL" clId="{F9952792-57C3-4A98-98DC-4DB6858D911C}" dt="2022-11-11T17:31:25.481" v="8756" actId="2696"/>
        <pc:sldMkLst>
          <pc:docMk/>
          <pc:sldMk cId="3213683163" sldId="2146847680"/>
        </pc:sldMkLst>
      </pc:sldChg>
      <pc:sldChg chg="addSp delSp modSp mod">
        <pc:chgData name="De Marinis, Roberta Vita" userId="dc24b251-f01b-455d-bf89-e2be86f657a2" providerId="ADAL" clId="{F9952792-57C3-4A98-98DC-4DB6858D911C}" dt="2022-11-03T17:32:10.322" v="1547" actId="1035"/>
        <pc:sldMkLst>
          <pc:docMk/>
          <pc:sldMk cId="1545439223" sldId="2146847681"/>
        </pc:sldMkLst>
        <pc:picChg chg="add mod">
          <ac:chgData name="De Marinis, Roberta Vita" userId="dc24b251-f01b-455d-bf89-e2be86f657a2" providerId="ADAL" clId="{F9952792-57C3-4A98-98DC-4DB6858D911C}" dt="2022-11-03T17:32:02.327" v="1543" actId="1076"/>
          <ac:picMkLst>
            <pc:docMk/>
            <pc:sldMk cId="1545439223" sldId="2146847681"/>
            <ac:picMk id="2" creationId="{07DE9992-A200-4C4D-0D0E-FE91FA806DC9}"/>
          </ac:picMkLst>
        </pc:picChg>
        <pc:picChg chg="add mod">
          <ac:chgData name="De Marinis, Roberta Vita" userId="dc24b251-f01b-455d-bf89-e2be86f657a2" providerId="ADAL" clId="{F9952792-57C3-4A98-98DC-4DB6858D911C}" dt="2022-11-03T17:32:10.322" v="1547" actId="1035"/>
          <ac:picMkLst>
            <pc:docMk/>
            <pc:sldMk cId="1545439223" sldId="2146847681"/>
            <ac:picMk id="5" creationId="{6512D3D2-5A0E-1AED-8C6F-EAB5AA184328}"/>
          </ac:picMkLst>
        </pc:picChg>
        <pc:picChg chg="del">
          <ac:chgData name="De Marinis, Roberta Vita" userId="dc24b251-f01b-455d-bf89-e2be86f657a2" providerId="ADAL" clId="{F9952792-57C3-4A98-98DC-4DB6858D911C}" dt="2022-11-03T17:31:49.344" v="1540" actId="478"/>
          <ac:picMkLst>
            <pc:docMk/>
            <pc:sldMk cId="1545439223" sldId="2146847681"/>
            <ac:picMk id="375" creationId="{B32E7E8D-6D5B-64A7-BC9A-158D638F9D0F}"/>
          </ac:picMkLst>
        </pc:picChg>
        <pc:picChg chg="del">
          <ac:chgData name="De Marinis, Roberta Vita" userId="dc24b251-f01b-455d-bf89-e2be86f657a2" providerId="ADAL" clId="{F9952792-57C3-4A98-98DC-4DB6858D911C}" dt="2022-11-03T17:31:52.787" v="1541" actId="478"/>
          <ac:picMkLst>
            <pc:docMk/>
            <pc:sldMk cId="1545439223" sldId="2146847681"/>
            <ac:picMk id="382" creationId="{08684472-874F-C3FB-85F5-A684F6C0E89A}"/>
          </ac:picMkLst>
        </pc:picChg>
      </pc:sldChg>
      <pc:sldChg chg="addSp modSp">
        <pc:chgData name="De Marinis, Roberta Vita" userId="dc24b251-f01b-455d-bf89-e2be86f657a2" providerId="ADAL" clId="{F9952792-57C3-4A98-98DC-4DB6858D911C}" dt="2022-11-10T13:54:42.712" v="5107"/>
        <pc:sldMkLst>
          <pc:docMk/>
          <pc:sldMk cId="172089502" sldId="2146847688"/>
        </pc:sldMkLst>
        <pc:spChg chg="add mod">
          <ac:chgData name="De Marinis, Roberta Vita" userId="dc24b251-f01b-455d-bf89-e2be86f657a2" providerId="ADAL" clId="{F9952792-57C3-4A98-98DC-4DB6858D911C}" dt="2022-11-10T13:54:42.712" v="5107"/>
          <ac:spMkLst>
            <pc:docMk/>
            <pc:sldMk cId="172089502" sldId="2146847688"/>
            <ac:spMk id="5" creationId="{2000AF45-E72D-97E5-9CA2-F6C063E78969}"/>
          </ac:spMkLst>
        </pc:spChg>
      </pc:sldChg>
      <pc:sldChg chg="addSp modSp">
        <pc:chgData name="De Marinis, Roberta Vita" userId="dc24b251-f01b-455d-bf89-e2be86f657a2" providerId="ADAL" clId="{F9952792-57C3-4A98-98DC-4DB6858D911C}" dt="2022-11-10T13:54:39.741" v="5106"/>
        <pc:sldMkLst>
          <pc:docMk/>
          <pc:sldMk cId="2197489093" sldId="2146847690"/>
        </pc:sldMkLst>
        <pc:spChg chg="add mod">
          <ac:chgData name="De Marinis, Roberta Vita" userId="dc24b251-f01b-455d-bf89-e2be86f657a2" providerId="ADAL" clId="{F9952792-57C3-4A98-98DC-4DB6858D911C}" dt="2022-11-10T13:54:39.741" v="5106"/>
          <ac:spMkLst>
            <pc:docMk/>
            <pc:sldMk cId="2197489093" sldId="2146847690"/>
            <ac:spMk id="2" creationId="{CB8253AF-DE22-0EC0-487D-F0AB8BB9A261}"/>
          </ac:spMkLst>
        </pc:spChg>
      </pc:sldChg>
      <pc:sldChg chg="addSp modSp">
        <pc:chgData name="De Marinis, Roberta Vita" userId="dc24b251-f01b-455d-bf89-e2be86f657a2" providerId="ADAL" clId="{F9952792-57C3-4A98-98DC-4DB6858D911C}" dt="2022-11-10T13:46:36.131" v="5093"/>
        <pc:sldMkLst>
          <pc:docMk/>
          <pc:sldMk cId="243034445" sldId="2146847691"/>
        </pc:sldMkLst>
        <pc:spChg chg="add mod">
          <ac:chgData name="De Marinis, Roberta Vita" userId="dc24b251-f01b-455d-bf89-e2be86f657a2" providerId="ADAL" clId="{F9952792-57C3-4A98-98DC-4DB6858D911C}" dt="2022-11-10T13:46:36.131" v="5093"/>
          <ac:spMkLst>
            <pc:docMk/>
            <pc:sldMk cId="243034445" sldId="2146847691"/>
            <ac:spMk id="3" creationId="{5E9AAFAD-48D5-94F6-A5CF-3CDB856932DC}"/>
          </ac:spMkLst>
        </pc:spChg>
      </pc:sldChg>
      <pc:sldChg chg="del">
        <pc:chgData name="De Marinis, Roberta Vita" userId="dc24b251-f01b-455d-bf89-e2be86f657a2" providerId="ADAL" clId="{F9952792-57C3-4A98-98DC-4DB6858D911C}" dt="2022-11-11T17:59:22.716" v="8866" actId="2696"/>
        <pc:sldMkLst>
          <pc:docMk/>
          <pc:sldMk cId="2703078661" sldId="2146847691"/>
        </pc:sldMkLst>
      </pc:sldChg>
      <pc:sldChg chg="addSp modSp">
        <pc:chgData name="De Marinis, Roberta Vita" userId="dc24b251-f01b-455d-bf89-e2be86f657a2" providerId="ADAL" clId="{F9952792-57C3-4A98-98DC-4DB6858D911C}" dt="2022-11-10T13:46:38.801" v="5094"/>
        <pc:sldMkLst>
          <pc:docMk/>
          <pc:sldMk cId="628149331" sldId="2146847693"/>
        </pc:sldMkLst>
        <pc:spChg chg="add mod">
          <ac:chgData name="De Marinis, Roberta Vita" userId="dc24b251-f01b-455d-bf89-e2be86f657a2" providerId="ADAL" clId="{F9952792-57C3-4A98-98DC-4DB6858D911C}" dt="2022-11-10T13:46:38.801" v="5094"/>
          <ac:spMkLst>
            <pc:docMk/>
            <pc:sldMk cId="628149331" sldId="2146847693"/>
            <ac:spMk id="3" creationId="{06A8C6C0-94F4-1530-6D46-D839BCCC249F}"/>
          </ac:spMkLst>
        </pc:spChg>
      </pc:sldChg>
      <pc:sldChg chg="addSp delSp modSp mod">
        <pc:chgData name="De Marinis, Roberta Vita" userId="dc24b251-f01b-455d-bf89-e2be86f657a2" providerId="ADAL" clId="{F9952792-57C3-4A98-98DC-4DB6858D911C}" dt="2022-11-03T17:32:19.143" v="1551" actId="1035"/>
        <pc:sldMkLst>
          <pc:docMk/>
          <pc:sldMk cId="4220829620" sldId="2146847705"/>
        </pc:sldMkLst>
        <pc:picChg chg="mod">
          <ac:chgData name="De Marinis, Roberta Vita" userId="dc24b251-f01b-455d-bf89-e2be86f657a2" providerId="ADAL" clId="{F9952792-57C3-4A98-98DC-4DB6858D911C}" dt="2022-11-03T12:08:25.581" v="999" actId="1035"/>
          <ac:picMkLst>
            <pc:docMk/>
            <pc:sldMk cId="4220829620" sldId="2146847705"/>
            <ac:picMk id="8" creationId="{FB9DB3BF-151F-5BC3-E041-23B143244101}"/>
          </ac:picMkLst>
        </pc:picChg>
        <pc:picChg chg="mod">
          <ac:chgData name="De Marinis, Roberta Vita" userId="dc24b251-f01b-455d-bf89-e2be86f657a2" providerId="ADAL" clId="{F9952792-57C3-4A98-98DC-4DB6858D911C}" dt="2022-11-03T12:08:19.137" v="997" actId="1035"/>
          <ac:picMkLst>
            <pc:docMk/>
            <pc:sldMk cId="4220829620" sldId="2146847705"/>
            <ac:picMk id="9" creationId="{65302153-9676-4D72-334F-19552BBE76FF}"/>
          </ac:picMkLst>
        </pc:picChg>
        <pc:picChg chg="mod">
          <ac:chgData name="De Marinis, Roberta Vita" userId="dc24b251-f01b-455d-bf89-e2be86f657a2" providerId="ADAL" clId="{F9952792-57C3-4A98-98DC-4DB6858D911C}" dt="2022-11-03T12:08:21.027" v="998" actId="1035"/>
          <ac:picMkLst>
            <pc:docMk/>
            <pc:sldMk cId="4220829620" sldId="2146847705"/>
            <ac:picMk id="13" creationId="{E48FDCEA-9FEC-D609-9AAC-6DAFD8373AEC}"/>
          </ac:picMkLst>
        </pc:picChg>
        <pc:picChg chg="add mod">
          <ac:chgData name="De Marinis, Roberta Vita" userId="dc24b251-f01b-455d-bf89-e2be86f657a2" providerId="ADAL" clId="{F9952792-57C3-4A98-98DC-4DB6858D911C}" dt="2022-11-03T16:56:25.302" v="1169" actId="1076"/>
          <ac:picMkLst>
            <pc:docMk/>
            <pc:sldMk cId="4220829620" sldId="2146847705"/>
            <ac:picMk id="17" creationId="{14508F86-E76C-2B2D-16F9-82E337627BC7}"/>
          </ac:picMkLst>
        </pc:picChg>
        <pc:picChg chg="add mod">
          <ac:chgData name="De Marinis, Roberta Vita" userId="dc24b251-f01b-455d-bf89-e2be86f657a2" providerId="ADAL" clId="{F9952792-57C3-4A98-98DC-4DB6858D911C}" dt="2022-11-03T16:56:22.925" v="1168" actId="1076"/>
          <ac:picMkLst>
            <pc:docMk/>
            <pc:sldMk cId="4220829620" sldId="2146847705"/>
            <ac:picMk id="18" creationId="{4D9960B1-2943-ECD1-81C5-436A53F802CA}"/>
          </ac:picMkLst>
        </pc:picChg>
        <pc:picChg chg="add mod">
          <ac:chgData name="De Marinis, Roberta Vita" userId="dc24b251-f01b-455d-bf89-e2be86f657a2" providerId="ADAL" clId="{F9952792-57C3-4A98-98DC-4DB6858D911C}" dt="2022-11-03T16:56:55.543" v="1173" actId="1076"/>
          <ac:picMkLst>
            <pc:docMk/>
            <pc:sldMk cId="4220829620" sldId="2146847705"/>
            <ac:picMk id="19" creationId="{40F050C4-B9F1-2872-14B1-9F75460992CB}"/>
          </ac:picMkLst>
        </pc:picChg>
        <pc:picChg chg="add mod">
          <ac:chgData name="De Marinis, Roberta Vita" userId="dc24b251-f01b-455d-bf89-e2be86f657a2" providerId="ADAL" clId="{F9952792-57C3-4A98-98DC-4DB6858D911C}" dt="2022-11-03T16:57:04.890" v="1175" actId="1076"/>
          <ac:picMkLst>
            <pc:docMk/>
            <pc:sldMk cId="4220829620" sldId="2146847705"/>
            <ac:picMk id="21" creationId="{2089C668-F8F2-96C0-A143-C22B57552441}"/>
          </ac:picMkLst>
        </pc:picChg>
        <pc:picChg chg="add mod">
          <ac:chgData name="De Marinis, Roberta Vita" userId="dc24b251-f01b-455d-bf89-e2be86f657a2" providerId="ADAL" clId="{F9952792-57C3-4A98-98DC-4DB6858D911C}" dt="2022-11-03T16:57:32.773" v="1180" actId="1076"/>
          <ac:picMkLst>
            <pc:docMk/>
            <pc:sldMk cId="4220829620" sldId="2146847705"/>
            <ac:picMk id="23" creationId="{15928C93-33F5-42AC-E3D6-14DC7BEFE9E4}"/>
          </ac:picMkLst>
        </pc:picChg>
        <pc:picChg chg="add del mod">
          <ac:chgData name="De Marinis, Roberta Vita" userId="dc24b251-f01b-455d-bf89-e2be86f657a2" providerId="ADAL" clId="{F9952792-57C3-4A98-98DC-4DB6858D911C}" dt="2022-11-03T17:00:51.818" v="1207" actId="478"/>
          <ac:picMkLst>
            <pc:docMk/>
            <pc:sldMk cId="4220829620" sldId="2146847705"/>
            <ac:picMk id="24" creationId="{2D7D6403-E171-CE8C-79F2-F27D7FCC3CE0}"/>
          </ac:picMkLst>
        </pc:picChg>
        <pc:picChg chg="add del mod">
          <ac:chgData name="De Marinis, Roberta Vita" userId="dc24b251-f01b-455d-bf89-e2be86f657a2" providerId="ADAL" clId="{F9952792-57C3-4A98-98DC-4DB6858D911C}" dt="2022-11-03T17:00:54.207" v="1208" actId="478"/>
          <ac:picMkLst>
            <pc:docMk/>
            <pc:sldMk cId="4220829620" sldId="2146847705"/>
            <ac:picMk id="25" creationId="{297DD42C-14FD-7670-B430-C909839B5D1A}"/>
          </ac:picMkLst>
        </pc:picChg>
        <pc:picChg chg="add mod">
          <ac:chgData name="De Marinis, Roberta Vita" userId="dc24b251-f01b-455d-bf89-e2be86f657a2" providerId="ADAL" clId="{F9952792-57C3-4A98-98DC-4DB6858D911C}" dt="2022-11-03T17:00:38.289" v="1204" actId="1076"/>
          <ac:picMkLst>
            <pc:docMk/>
            <pc:sldMk cId="4220829620" sldId="2146847705"/>
            <ac:picMk id="27" creationId="{6AE8BE9F-90F4-4A49-AE0A-8CA109E96F58}"/>
          </ac:picMkLst>
        </pc:picChg>
        <pc:picChg chg="add mod">
          <ac:chgData name="De Marinis, Roberta Vita" userId="dc24b251-f01b-455d-bf89-e2be86f657a2" providerId="ADAL" clId="{F9952792-57C3-4A98-98DC-4DB6858D911C}" dt="2022-11-03T17:00:49.737" v="1206" actId="1076"/>
          <ac:picMkLst>
            <pc:docMk/>
            <pc:sldMk cId="4220829620" sldId="2146847705"/>
            <ac:picMk id="28" creationId="{E4C04DE9-1049-A82F-43AC-F0CD11AFF3D8}"/>
          </ac:picMkLst>
        </pc:picChg>
        <pc:picChg chg="add mod">
          <ac:chgData name="De Marinis, Roberta Vita" userId="dc24b251-f01b-455d-bf89-e2be86f657a2" providerId="ADAL" clId="{F9952792-57C3-4A98-98DC-4DB6858D911C}" dt="2022-11-03T17:10:08.338" v="1330" actId="1076"/>
          <ac:picMkLst>
            <pc:docMk/>
            <pc:sldMk cId="4220829620" sldId="2146847705"/>
            <ac:picMk id="29" creationId="{728EE5EA-C2C9-DC9D-C76E-31BC77767380}"/>
          </ac:picMkLst>
        </pc:picChg>
        <pc:picChg chg="add del mod">
          <ac:chgData name="De Marinis, Roberta Vita" userId="dc24b251-f01b-455d-bf89-e2be86f657a2" providerId="ADAL" clId="{F9952792-57C3-4A98-98DC-4DB6858D911C}" dt="2022-11-03T17:01:52.579" v="1219" actId="478"/>
          <ac:picMkLst>
            <pc:docMk/>
            <pc:sldMk cId="4220829620" sldId="2146847705"/>
            <ac:picMk id="30" creationId="{27EDC7D4-295E-8F8E-0EB7-BC6A316A605E}"/>
          </ac:picMkLst>
        </pc:picChg>
        <pc:picChg chg="add mod">
          <ac:chgData name="De Marinis, Roberta Vita" userId="dc24b251-f01b-455d-bf89-e2be86f657a2" providerId="ADAL" clId="{F9952792-57C3-4A98-98DC-4DB6858D911C}" dt="2022-11-03T17:32:19.143" v="1551" actId="1035"/>
          <ac:picMkLst>
            <pc:docMk/>
            <pc:sldMk cId="4220829620" sldId="2146847705"/>
            <ac:picMk id="31" creationId="{7815E34A-8495-D696-A5DC-085A029F00DC}"/>
          </ac:picMkLst>
        </pc:picChg>
        <pc:picChg chg="add mod modCrop">
          <ac:chgData name="De Marinis, Roberta Vita" userId="dc24b251-f01b-455d-bf89-e2be86f657a2" providerId="ADAL" clId="{F9952792-57C3-4A98-98DC-4DB6858D911C}" dt="2022-11-03T17:02:37.865" v="1231" actId="14100"/>
          <ac:picMkLst>
            <pc:docMk/>
            <pc:sldMk cId="4220829620" sldId="2146847705"/>
            <ac:picMk id="32" creationId="{98A9ACFE-8B06-B247-41B2-BC0996D4D26A}"/>
          </ac:picMkLst>
        </pc:picChg>
        <pc:picChg chg="add mod">
          <ac:chgData name="De Marinis, Roberta Vita" userId="dc24b251-f01b-455d-bf89-e2be86f657a2" providerId="ADAL" clId="{F9952792-57C3-4A98-98DC-4DB6858D911C}" dt="2022-11-03T17:02:48.855" v="1233" actId="1076"/>
          <ac:picMkLst>
            <pc:docMk/>
            <pc:sldMk cId="4220829620" sldId="2146847705"/>
            <ac:picMk id="33" creationId="{CEC5FF5D-5BC8-D0E0-FB9D-07B216FD5471}"/>
          </ac:picMkLst>
        </pc:picChg>
        <pc:picChg chg="del">
          <ac:chgData name="De Marinis, Roberta Vita" userId="dc24b251-f01b-455d-bf89-e2be86f657a2" providerId="ADAL" clId="{F9952792-57C3-4A98-98DC-4DB6858D911C}" dt="2022-11-03T17:02:06.084" v="1221" actId="478"/>
          <ac:picMkLst>
            <pc:docMk/>
            <pc:sldMk cId="4220829620" sldId="2146847705"/>
            <ac:picMk id="94" creationId="{93281ABD-3AD4-839D-726A-5F4C6A7DC2DF}"/>
          </ac:picMkLst>
        </pc:picChg>
        <pc:picChg chg="del">
          <ac:chgData name="De Marinis, Roberta Vita" userId="dc24b251-f01b-455d-bf89-e2be86f657a2" providerId="ADAL" clId="{F9952792-57C3-4A98-98DC-4DB6858D911C}" dt="2022-11-03T17:02:09.114" v="1222" actId="478"/>
          <ac:picMkLst>
            <pc:docMk/>
            <pc:sldMk cId="4220829620" sldId="2146847705"/>
            <ac:picMk id="95" creationId="{BEC8F077-AFC4-2B7E-003A-F1A6C039CE07}"/>
          </ac:picMkLst>
        </pc:picChg>
      </pc:sldChg>
      <pc:sldChg chg="addSp delSp modSp mod">
        <pc:chgData name="De Marinis, Roberta Vita" userId="dc24b251-f01b-455d-bf89-e2be86f657a2" providerId="ADAL" clId="{F9952792-57C3-4A98-98DC-4DB6858D911C}" dt="2022-11-04T10:22:31.518" v="1603"/>
        <pc:sldMkLst>
          <pc:docMk/>
          <pc:sldMk cId="1432208012" sldId="2146847707"/>
        </pc:sldMkLst>
        <pc:spChg chg="del">
          <ac:chgData name="De Marinis, Roberta Vita" userId="dc24b251-f01b-455d-bf89-e2be86f657a2" providerId="ADAL" clId="{F9952792-57C3-4A98-98DC-4DB6858D911C}" dt="2022-11-04T10:21:46.644" v="1600" actId="478"/>
          <ac:spMkLst>
            <pc:docMk/>
            <pc:sldMk cId="1432208012" sldId="2146847707"/>
            <ac:spMk id="80" creationId="{50E5924D-450C-2571-03BD-8B641CA02444}"/>
          </ac:spMkLst>
        </pc:spChg>
        <pc:picChg chg="add mod">
          <ac:chgData name="De Marinis, Roberta Vita" userId="dc24b251-f01b-455d-bf89-e2be86f657a2" providerId="ADAL" clId="{F9952792-57C3-4A98-98DC-4DB6858D911C}" dt="2022-11-04T10:21:41.505" v="1598" actId="1035"/>
          <ac:picMkLst>
            <pc:docMk/>
            <pc:sldMk cId="1432208012" sldId="2146847707"/>
            <ac:picMk id="2" creationId="{265ED0BE-9679-D11E-34B0-4C26DA8B63E3}"/>
          </ac:picMkLst>
        </pc:picChg>
        <pc:picChg chg="add del mod">
          <ac:chgData name="De Marinis, Roberta Vita" userId="dc24b251-f01b-455d-bf89-e2be86f657a2" providerId="ADAL" clId="{F9952792-57C3-4A98-98DC-4DB6858D911C}" dt="2022-11-04T10:22:30.867" v="1602" actId="478"/>
          <ac:picMkLst>
            <pc:docMk/>
            <pc:sldMk cId="1432208012" sldId="2146847707"/>
            <ac:picMk id="3" creationId="{FA48FC74-81D8-DCAD-DDF1-ADF6C89C9F7F}"/>
          </ac:picMkLst>
        </pc:picChg>
        <pc:picChg chg="add mod">
          <ac:chgData name="De Marinis, Roberta Vita" userId="dc24b251-f01b-455d-bf89-e2be86f657a2" providerId="ADAL" clId="{F9952792-57C3-4A98-98DC-4DB6858D911C}" dt="2022-11-04T10:22:31.518" v="1603"/>
          <ac:picMkLst>
            <pc:docMk/>
            <pc:sldMk cId="1432208012" sldId="2146847707"/>
            <ac:picMk id="4" creationId="{0CB82497-302D-A343-797C-305F971C7821}"/>
          </ac:picMkLst>
        </pc:picChg>
        <pc:picChg chg="del">
          <ac:chgData name="De Marinis, Roberta Vita" userId="dc24b251-f01b-455d-bf89-e2be86f657a2" providerId="ADAL" clId="{F9952792-57C3-4A98-98DC-4DB6858D911C}" dt="2022-11-03T17:04:35.370" v="1234" actId="478"/>
          <ac:picMkLst>
            <pc:docMk/>
            <pc:sldMk cId="1432208012" sldId="2146847707"/>
            <ac:picMk id="4" creationId="{5918204A-0625-E478-6A3C-0CD94D733880}"/>
          </ac:picMkLst>
        </pc:picChg>
        <pc:picChg chg="del">
          <ac:chgData name="De Marinis, Roberta Vita" userId="dc24b251-f01b-455d-bf89-e2be86f657a2" providerId="ADAL" clId="{F9952792-57C3-4A98-98DC-4DB6858D911C}" dt="2022-11-04T10:21:23.383" v="1595" actId="478"/>
          <ac:picMkLst>
            <pc:docMk/>
            <pc:sldMk cId="1432208012" sldId="2146847707"/>
            <ac:picMk id="9" creationId="{85B0F40A-BF25-41BA-A809-F298B5A0E278}"/>
          </ac:picMkLst>
        </pc:picChg>
        <pc:picChg chg="del">
          <ac:chgData name="De Marinis, Roberta Vita" userId="dc24b251-f01b-455d-bf89-e2be86f657a2" providerId="ADAL" clId="{F9952792-57C3-4A98-98DC-4DB6858D911C}" dt="2022-11-04T10:21:44.524" v="1599" actId="478"/>
          <ac:picMkLst>
            <pc:docMk/>
            <pc:sldMk cId="1432208012" sldId="2146847707"/>
            <ac:picMk id="65" creationId="{F1A89D92-E97A-4AB1-8B07-8BF590ED52BC}"/>
          </ac:picMkLst>
        </pc:picChg>
        <pc:picChg chg="del">
          <ac:chgData name="De Marinis, Roberta Vita" userId="dc24b251-f01b-455d-bf89-e2be86f657a2" providerId="ADAL" clId="{F9952792-57C3-4A98-98DC-4DB6858D911C}" dt="2022-11-04T10:21:49.844" v="1601" actId="478"/>
          <ac:picMkLst>
            <pc:docMk/>
            <pc:sldMk cId="1432208012" sldId="2146847707"/>
            <ac:picMk id="74" creationId="{6BA70AE2-8E5F-4700-BD11-958C68D5EB15}"/>
          </ac:picMkLst>
        </pc:picChg>
      </pc:sldChg>
      <pc:sldChg chg="del">
        <pc:chgData name="De Marinis, Roberta Vita" userId="dc24b251-f01b-455d-bf89-e2be86f657a2" providerId="ADAL" clId="{F9952792-57C3-4A98-98DC-4DB6858D911C}" dt="2022-11-11T17:32:42.273" v="8757" actId="2696"/>
        <pc:sldMkLst>
          <pc:docMk/>
          <pc:sldMk cId="2050199292" sldId="2146847707"/>
        </pc:sldMkLst>
      </pc:sldChg>
      <pc:sldChg chg="addSp delSp modSp mod">
        <pc:chgData name="De Marinis, Roberta Vita" userId="dc24b251-f01b-455d-bf89-e2be86f657a2" providerId="ADAL" clId="{F9952792-57C3-4A98-98DC-4DB6858D911C}" dt="2022-11-04T17:15:40.558" v="2097" actId="20577"/>
        <pc:sldMkLst>
          <pc:docMk/>
          <pc:sldMk cId="898062746" sldId="2146847709"/>
        </pc:sldMkLst>
        <pc:spChg chg="mod">
          <ac:chgData name="De Marinis, Roberta Vita" userId="dc24b251-f01b-455d-bf89-e2be86f657a2" providerId="ADAL" clId="{F9952792-57C3-4A98-98DC-4DB6858D911C}" dt="2022-11-04T17:15:14.517" v="2087" actId="20577"/>
          <ac:spMkLst>
            <pc:docMk/>
            <pc:sldMk cId="898062746" sldId="2146847709"/>
            <ac:spMk id="73" creationId="{C29843E6-9CD3-9D5E-C6CE-73E0E9067657}"/>
          </ac:spMkLst>
        </pc:spChg>
        <pc:spChg chg="del">
          <ac:chgData name="De Marinis, Roberta Vita" userId="dc24b251-f01b-455d-bf89-e2be86f657a2" providerId="ADAL" clId="{F9952792-57C3-4A98-98DC-4DB6858D911C}" dt="2022-11-04T17:15:17.033" v="2088" actId="478"/>
          <ac:spMkLst>
            <pc:docMk/>
            <pc:sldMk cId="898062746" sldId="2146847709"/>
            <ac:spMk id="123" creationId="{3B1B23F1-4F2A-4A0D-A71B-04560B19A331}"/>
          </ac:spMkLst>
        </pc:spChg>
        <pc:spChg chg="del">
          <ac:chgData name="De Marinis, Roberta Vita" userId="dc24b251-f01b-455d-bf89-e2be86f657a2" providerId="ADAL" clId="{F9952792-57C3-4A98-98DC-4DB6858D911C}" dt="2022-11-04T17:15:36.445" v="2095" actId="478"/>
          <ac:spMkLst>
            <pc:docMk/>
            <pc:sldMk cId="898062746" sldId="2146847709"/>
            <ac:spMk id="134" creationId="{3509BB36-E210-047A-C851-D2B0A9600191}"/>
          </ac:spMkLst>
        </pc:spChg>
        <pc:spChg chg="del">
          <ac:chgData name="De Marinis, Roberta Vita" userId="dc24b251-f01b-455d-bf89-e2be86f657a2" providerId="ADAL" clId="{F9952792-57C3-4A98-98DC-4DB6858D911C}" dt="2022-11-04T17:15:31.680" v="2094" actId="478"/>
          <ac:spMkLst>
            <pc:docMk/>
            <pc:sldMk cId="898062746" sldId="2146847709"/>
            <ac:spMk id="135" creationId="{BC4BCF13-8C92-0DFB-DE9E-6FB5D8FAE5ED}"/>
          </ac:spMkLst>
        </pc:spChg>
        <pc:spChg chg="mod">
          <ac:chgData name="De Marinis, Roberta Vita" userId="dc24b251-f01b-455d-bf89-e2be86f657a2" providerId="ADAL" clId="{F9952792-57C3-4A98-98DC-4DB6858D911C}" dt="2022-11-04T17:15:40.558" v="2097" actId="20577"/>
          <ac:spMkLst>
            <pc:docMk/>
            <pc:sldMk cId="898062746" sldId="2146847709"/>
            <ac:spMk id="136" creationId="{475AA055-8C86-E51D-E69F-03FD1C5A86AC}"/>
          </ac:spMkLst>
        </pc:spChg>
        <pc:spChg chg="del">
          <ac:chgData name="De Marinis, Roberta Vita" userId="dc24b251-f01b-455d-bf89-e2be86f657a2" providerId="ADAL" clId="{F9952792-57C3-4A98-98DC-4DB6858D911C}" dt="2022-11-04T17:14:48.030" v="2080" actId="478"/>
          <ac:spMkLst>
            <pc:docMk/>
            <pc:sldMk cId="898062746" sldId="2146847709"/>
            <ac:spMk id="160" creationId="{F0D3A90D-0867-7142-CF23-5F2B02588D2A}"/>
          </ac:spMkLst>
        </pc:spChg>
        <pc:spChg chg="del">
          <ac:chgData name="De Marinis, Roberta Vita" userId="dc24b251-f01b-455d-bf89-e2be86f657a2" providerId="ADAL" clId="{F9952792-57C3-4A98-98DC-4DB6858D911C}" dt="2022-11-04T17:14:53.181" v="2081" actId="478"/>
          <ac:spMkLst>
            <pc:docMk/>
            <pc:sldMk cId="898062746" sldId="2146847709"/>
            <ac:spMk id="161" creationId="{1C40516B-24F4-881D-1D0C-1F762BA1C7CE}"/>
          </ac:spMkLst>
        </pc:spChg>
        <pc:spChg chg="mod">
          <ac:chgData name="De Marinis, Roberta Vita" userId="dc24b251-f01b-455d-bf89-e2be86f657a2" providerId="ADAL" clId="{F9952792-57C3-4A98-98DC-4DB6858D911C}" dt="2022-11-03T11:23:20.400" v="466" actId="1076"/>
          <ac:spMkLst>
            <pc:docMk/>
            <pc:sldMk cId="898062746" sldId="2146847709"/>
            <ac:spMk id="176" creationId="{C4D8842B-8DDE-C6EB-DD5A-67BAB21F21A9}"/>
          </ac:spMkLst>
        </pc:spChg>
        <pc:spChg chg="add del">
          <ac:chgData name="De Marinis, Roberta Vita" userId="dc24b251-f01b-455d-bf89-e2be86f657a2" providerId="ADAL" clId="{F9952792-57C3-4A98-98DC-4DB6858D911C}" dt="2022-11-04T17:15:26.370" v="2093" actId="478"/>
          <ac:spMkLst>
            <pc:docMk/>
            <pc:sldMk cId="898062746" sldId="2146847709"/>
            <ac:spMk id="377" creationId="{F84469F6-C55A-4B6B-AFE9-0AEA7A830010}"/>
          </ac:spMkLst>
        </pc:spChg>
        <pc:grpChg chg="mod">
          <ac:chgData name="De Marinis, Roberta Vita" userId="dc24b251-f01b-455d-bf89-e2be86f657a2" providerId="ADAL" clId="{F9952792-57C3-4A98-98DC-4DB6858D911C}" dt="2022-11-04T17:15:22.956" v="2092" actId="1076"/>
          <ac:grpSpMkLst>
            <pc:docMk/>
            <pc:sldMk cId="898062746" sldId="2146847709"/>
            <ac:grpSpMk id="10" creationId="{1ED256EA-F436-E2B4-35AC-7AEA63B8D239}"/>
          </ac:grpSpMkLst>
        </pc:grpChg>
        <pc:grpChg chg="mod">
          <ac:chgData name="De Marinis, Roberta Vita" userId="dc24b251-f01b-455d-bf89-e2be86f657a2" providerId="ADAL" clId="{F9952792-57C3-4A98-98DC-4DB6858D911C}" dt="2022-11-03T12:08:47.341" v="1004" actId="1076"/>
          <ac:grpSpMkLst>
            <pc:docMk/>
            <pc:sldMk cId="898062746" sldId="2146847709"/>
            <ac:grpSpMk id="181" creationId="{548184CD-A259-4B72-B256-81ED54B12A25}"/>
          </ac:grpSpMkLst>
        </pc:grpChg>
        <pc:picChg chg="mod">
          <ac:chgData name="De Marinis, Roberta Vita" userId="dc24b251-f01b-455d-bf89-e2be86f657a2" providerId="ADAL" clId="{F9952792-57C3-4A98-98DC-4DB6858D911C}" dt="2022-11-03T11:25:04.058" v="515" actId="1037"/>
          <ac:picMkLst>
            <pc:docMk/>
            <pc:sldMk cId="898062746" sldId="2146847709"/>
            <ac:picMk id="11" creationId="{46538FF5-96F4-1DDC-5EDF-44FF55DFAF1B}"/>
          </ac:picMkLst>
        </pc:picChg>
        <pc:picChg chg="mod">
          <ac:chgData name="De Marinis, Roberta Vita" userId="dc24b251-f01b-455d-bf89-e2be86f657a2" providerId="ADAL" clId="{F9952792-57C3-4A98-98DC-4DB6858D911C}" dt="2022-11-03T11:26:52.031" v="564" actId="1035"/>
          <ac:picMkLst>
            <pc:docMk/>
            <pc:sldMk cId="898062746" sldId="2146847709"/>
            <ac:picMk id="13" creationId="{35FE6C89-7A2C-FEFE-471E-67CC94F9B6D4}"/>
          </ac:picMkLst>
        </pc:picChg>
        <pc:picChg chg="mod">
          <ac:chgData name="De Marinis, Roberta Vita" userId="dc24b251-f01b-455d-bf89-e2be86f657a2" providerId="ADAL" clId="{F9952792-57C3-4A98-98DC-4DB6858D911C}" dt="2022-11-03T11:24:59.694" v="512" actId="1037"/>
          <ac:picMkLst>
            <pc:docMk/>
            <pc:sldMk cId="898062746" sldId="2146847709"/>
            <ac:picMk id="15" creationId="{32F3D9B8-57DF-7023-4A8F-5E03A8A73830}"/>
          </ac:picMkLst>
        </pc:picChg>
        <pc:picChg chg="add mod modCrop">
          <ac:chgData name="De Marinis, Roberta Vita" userId="dc24b251-f01b-455d-bf89-e2be86f657a2" providerId="ADAL" clId="{F9952792-57C3-4A98-98DC-4DB6858D911C}" dt="2022-11-03T11:59:19.140" v="737" actId="14100"/>
          <ac:picMkLst>
            <pc:docMk/>
            <pc:sldMk cId="898062746" sldId="2146847709"/>
            <ac:picMk id="17" creationId="{B942A1C6-EB7A-37D5-E8E8-0F765859FB16}"/>
          </ac:picMkLst>
        </pc:picChg>
        <pc:picChg chg="add mod">
          <ac:chgData name="De Marinis, Roberta Vita" userId="dc24b251-f01b-455d-bf89-e2be86f657a2" providerId="ADAL" clId="{F9952792-57C3-4A98-98DC-4DB6858D911C}" dt="2022-11-03T11:59:11.367" v="731" actId="1076"/>
          <ac:picMkLst>
            <pc:docMk/>
            <pc:sldMk cId="898062746" sldId="2146847709"/>
            <ac:picMk id="33" creationId="{5A3317EE-D06C-FC4E-3C88-745E0E917CA4}"/>
          </ac:picMkLst>
        </pc:picChg>
        <pc:picChg chg="add del mod">
          <ac:chgData name="De Marinis, Roberta Vita" userId="dc24b251-f01b-455d-bf89-e2be86f657a2" providerId="ADAL" clId="{F9952792-57C3-4A98-98DC-4DB6858D911C}" dt="2022-11-03T12:08:40.064" v="1001" actId="478"/>
          <ac:picMkLst>
            <pc:docMk/>
            <pc:sldMk cId="898062746" sldId="2146847709"/>
            <ac:picMk id="34" creationId="{3B5D9526-CCAB-CD58-259E-11BAF6023AC2}"/>
          </ac:picMkLst>
        </pc:picChg>
        <pc:picChg chg="add del mod">
          <ac:chgData name="De Marinis, Roberta Vita" userId="dc24b251-f01b-455d-bf89-e2be86f657a2" providerId="ADAL" clId="{F9952792-57C3-4A98-98DC-4DB6858D911C}" dt="2022-11-03T12:08:40.971" v="1002" actId="478"/>
          <ac:picMkLst>
            <pc:docMk/>
            <pc:sldMk cId="898062746" sldId="2146847709"/>
            <ac:picMk id="49" creationId="{0EED17B2-9428-0FA9-277E-404D593A2480}"/>
          </ac:picMkLst>
        </pc:picChg>
        <pc:picChg chg="mod">
          <ac:chgData name="De Marinis, Roberta Vita" userId="dc24b251-f01b-455d-bf89-e2be86f657a2" providerId="ADAL" clId="{F9952792-57C3-4A98-98DC-4DB6858D911C}" dt="2022-11-03T11:24:43.718" v="490" actId="14100"/>
          <ac:picMkLst>
            <pc:docMk/>
            <pc:sldMk cId="898062746" sldId="2146847709"/>
            <ac:picMk id="182" creationId="{A6F8A902-8A44-465B-9F4A-95FCAB3647CF}"/>
          </ac:picMkLst>
        </pc:picChg>
        <pc:picChg chg="mod">
          <ac:chgData name="De Marinis, Roberta Vita" userId="dc24b251-f01b-455d-bf89-e2be86f657a2" providerId="ADAL" clId="{F9952792-57C3-4A98-98DC-4DB6858D911C}" dt="2022-11-03T11:25:24.991" v="528" actId="1037"/>
          <ac:picMkLst>
            <pc:docMk/>
            <pc:sldMk cId="898062746" sldId="2146847709"/>
            <ac:picMk id="183" creationId="{C4DAF9CC-D726-4905-95E1-EDC2A9086B77}"/>
          </ac:picMkLst>
        </pc:picChg>
        <pc:picChg chg="mod">
          <ac:chgData name="De Marinis, Roberta Vita" userId="dc24b251-f01b-455d-bf89-e2be86f657a2" providerId="ADAL" clId="{F9952792-57C3-4A98-98DC-4DB6858D911C}" dt="2022-11-03T11:25:30.564" v="531" actId="1037"/>
          <ac:picMkLst>
            <pc:docMk/>
            <pc:sldMk cId="898062746" sldId="2146847709"/>
            <ac:picMk id="192" creationId="{CDD934D7-05B8-408B-9E46-E53A00E03337}"/>
          </ac:picMkLst>
        </pc:picChg>
      </pc:sldChg>
      <pc:sldChg chg="del">
        <pc:chgData name="De Marinis, Roberta Vita" userId="dc24b251-f01b-455d-bf89-e2be86f657a2" providerId="ADAL" clId="{F9952792-57C3-4A98-98DC-4DB6858D911C}" dt="2022-11-11T17:32:42.273" v="8757" actId="2696"/>
        <pc:sldMkLst>
          <pc:docMk/>
          <pc:sldMk cId="3884898662" sldId="2146847709"/>
        </pc:sldMkLst>
      </pc:sldChg>
      <pc:sldChg chg="del">
        <pc:chgData name="De Marinis, Roberta Vita" userId="dc24b251-f01b-455d-bf89-e2be86f657a2" providerId="ADAL" clId="{F9952792-57C3-4A98-98DC-4DB6858D911C}" dt="2022-11-11T17:32:42.273" v="8757" actId="2696"/>
        <pc:sldMkLst>
          <pc:docMk/>
          <pc:sldMk cId="263888565" sldId="2146847717"/>
        </pc:sldMkLst>
      </pc:sldChg>
      <pc:sldChg chg="addSp modSp">
        <pc:chgData name="De Marinis, Roberta Vita" userId="dc24b251-f01b-455d-bf89-e2be86f657a2" providerId="ADAL" clId="{F9952792-57C3-4A98-98DC-4DB6858D911C}" dt="2022-11-11T09:08:29.890" v="5542"/>
        <pc:sldMkLst>
          <pc:docMk/>
          <pc:sldMk cId="2376743371" sldId="2146847717"/>
        </pc:sldMkLst>
        <pc:spChg chg="add mod">
          <ac:chgData name="De Marinis, Roberta Vita" userId="dc24b251-f01b-455d-bf89-e2be86f657a2" providerId="ADAL" clId="{F9952792-57C3-4A98-98DC-4DB6858D911C}" dt="2022-11-11T09:08:29.890" v="5542"/>
          <ac:spMkLst>
            <pc:docMk/>
            <pc:sldMk cId="2376743371" sldId="2146847717"/>
            <ac:spMk id="5" creationId="{2D5E3929-428F-1C33-94CF-B74350821E07}"/>
          </ac:spMkLst>
        </pc:spChg>
      </pc:sldChg>
      <pc:sldChg chg="del">
        <pc:chgData name="De Marinis, Roberta Vita" userId="dc24b251-f01b-455d-bf89-e2be86f657a2" providerId="ADAL" clId="{F9952792-57C3-4A98-98DC-4DB6858D911C}" dt="2022-11-11T17:32:42.273" v="8757" actId="2696"/>
        <pc:sldMkLst>
          <pc:docMk/>
          <pc:sldMk cId="2797342589" sldId="2146847719"/>
        </pc:sldMkLst>
      </pc:sldChg>
      <pc:sldChg chg="addSp delSp modSp mod">
        <pc:chgData name="De Marinis, Roberta Vita" userId="dc24b251-f01b-455d-bf89-e2be86f657a2" providerId="ADAL" clId="{F9952792-57C3-4A98-98DC-4DB6858D911C}" dt="2022-11-11T11:22:09.827" v="7540" actId="164"/>
        <pc:sldMkLst>
          <pc:docMk/>
          <pc:sldMk cId="1407262495" sldId="2146847735"/>
        </pc:sldMkLst>
        <pc:spChg chg="add mod">
          <ac:chgData name="De Marinis, Roberta Vita" userId="dc24b251-f01b-455d-bf89-e2be86f657a2" providerId="ADAL" clId="{F9952792-57C3-4A98-98DC-4DB6858D911C}" dt="2022-11-10T14:58:57.367" v="5223"/>
          <ac:spMkLst>
            <pc:docMk/>
            <pc:sldMk cId="1407262495" sldId="2146847735"/>
            <ac:spMk id="2" creationId="{5B0D597A-15BA-6CF7-6B13-A213B264C29A}"/>
          </ac:spMkLst>
        </pc:spChg>
        <pc:spChg chg="mod">
          <ac:chgData name="De Marinis, Roberta Vita" userId="dc24b251-f01b-455d-bf89-e2be86f657a2" providerId="ADAL" clId="{F9952792-57C3-4A98-98DC-4DB6858D911C}" dt="2022-11-11T11:22:09.827" v="7540" actId="164"/>
          <ac:spMkLst>
            <pc:docMk/>
            <pc:sldMk cId="1407262495" sldId="2146847735"/>
            <ac:spMk id="34" creationId="{6ADAF2F2-A787-1047-B22A-A7C2C1FA2CF0}"/>
          </ac:spMkLst>
        </pc:spChg>
        <pc:spChg chg="mod">
          <ac:chgData name="De Marinis, Roberta Vita" userId="dc24b251-f01b-455d-bf89-e2be86f657a2" providerId="ADAL" clId="{F9952792-57C3-4A98-98DC-4DB6858D911C}" dt="2022-11-11T11:22:09.827" v="7540" actId="164"/>
          <ac:spMkLst>
            <pc:docMk/>
            <pc:sldMk cId="1407262495" sldId="2146847735"/>
            <ac:spMk id="450" creationId="{1F921E22-F2E0-B428-760C-55BEB60471C6}"/>
          </ac:spMkLst>
        </pc:spChg>
        <pc:spChg chg="mod">
          <ac:chgData name="De Marinis, Roberta Vita" userId="dc24b251-f01b-455d-bf89-e2be86f657a2" providerId="ADAL" clId="{F9952792-57C3-4A98-98DC-4DB6858D911C}" dt="2022-11-11T11:22:09.827" v="7540" actId="164"/>
          <ac:spMkLst>
            <pc:docMk/>
            <pc:sldMk cId="1407262495" sldId="2146847735"/>
            <ac:spMk id="453" creationId="{9C499459-1C9F-5312-CD4A-213783B79D1D}"/>
          </ac:spMkLst>
        </pc:spChg>
        <pc:spChg chg="mod">
          <ac:chgData name="De Marinis, Roberta Vita" userId="dc24b251-f01b-455d-bf89-e2be86f657a2" providerId="ADAL" clId="{F9952792-57C3-4A98-98DC-4DB6858D911C}" dt="2022-11-11T11:22:09.827" v="7540" actId="164"/>
          <ac:spMkLst>
            <pc:docMk/>
            <pc:sldMk cId="1407262495" sldId="2146847735"/>
            <ac:spMk id="455" creationId="{E6C57A33-BF7A-C579-E30C-09D561E399CF}"/>
          </ac:spMkLst>
        </pc:spChg>
        <pc:spChg chg="mod">
          <ac:chgData name="De Marinis, Roberta Vita" userId="dc24b251-f01b-455d-bf89-e2be86f657a2" providerId="ADAL" clId="{F9952792-57C3-4A98-98DC-4DB6858D911C}" dt="2022-11-11T11:22:09.827" v="7540" actId="164"/>
          <ac:spMkLst>
            <pc:docMk/>
            <pc:sldMk cId="1407262495" sldId="2146847735"/>
            <ac:spMk id="457" creationId="{2E1B0D44-ABC6-D634-FA07-F3B59D1C6960}"/>
          </ac:spMkLst>
        </pc:spChg>
        <pc:spChg chg="mod">
          <ac:chgData name="De Marinis, Roberta Vita" userId="dc24b251-f01b-455d-bf89-e2be86f657a2" providerId="ADAL" clId="{F9952792-57C3-4A98-98DC-4DB6858D911C}" dt="2022-11-11T11:22:09.827" v="7540" actId="164"/>
          <ac:spMkLst>
            <pc:docMk/>
            <pc:sldMk cId="1407262495" sldId="2146847735"/>
            <ac:spMk id="458" creationId="{A2050DEF-ECA0-A58A-9559-A45E072F634E}"/>
          </ac:spMkLst>
        </pc:spChg>
        <pc:spChg chg="mod">
          <ac:chgData name="De Marinis, Roberta Vita" userId="dc24b251-f01b-455d-bf89-e2be86f657a2" providerId="ADAL" clId="{F9952792-57C3-4A98-98DC-4DB6858D911C}" dt="2022-11-11T11:22:09.827" v="7540" actId="164"/>
          <ac:spMkLst>
            <pc:docMk/>
            <pc:sldMk cId="1407262495" sldId="2146847735"/>
            <ac:spMk id="461" creationId="{9900D210-00FD-32FA-0D18-8F8A1B151D12}"/>
          </ac:spMkLst>
        </pc:spChg>
        <pc:spChg chg="mod">
          <ac:chgData name="De Marinis, Roberta Vita" userId="dc24b251-f01b-455d-bf89-e2be86f657a2" providerId="ADAL" clId="{F9952792-57C3-4A98-98DC-4DB6858D911C}" dt="2022-11-11T11:22:09.827" v="7540" actId="164"/>
          <ac:spMkLst>
            <pc:docMk/>
            <pc:sldMk cId="1407262495" sldId="2146847735"/>
            <ac:spMk id="463" creationId="{28C364CD-010E-FBC4-4C50-05AFC1D50459}"/>
          </ac:spMkLst>
        </pc:spChg>
        <pc:grpChg chg="add mod">
          <ac:chgData name="De Marinis, Roberta Vita" userId="dc24b251-f01b-455d-bf89-e2be86f657a2" providerId="ADAL" clId="{F9952792-57C3-4A98-98DC-4DB6858D911C}" dt="2022-11-11T11:22:09.827" v="7540" actId="164"/>
          <ac:grpSpMkLst>
            <pc:docMk/>
            <pc:sldMk cId="1407262495" sldId="2146847735"/>
            <ac:grpSpMk id="4" creationId="{41018B3A-AB46-793C-1D34-3A4ED079F8EC}"/>
          </ac:grpSpMkLst>
        </pc:grpChg>
        <pc:grpChg chg="mod">
          <ac:chgData name="De Marinis, Roberta Vita" userId="dc24b251-f01b-455d-bf89-e2be86f657a2" providerId="ADAL" clId="{F9952792-57C3-4A98-98DC-4DB6858D911C}" dt="2022-11-11T11:22:09.827" v="7540" actId="164"/>
          <ac:grpSpMkLst>
            <pc:docMk/>
            <pc:sldMk cId="1407262495" sldId="2146847735"/>
            <ac:grpSpMk id="451" creationId="{BDAB0F28-431E-AAAA-4915-B948E4621B8F}"/>
          </ac:grpSpMkLst>
        </pc:grpChg>
        <pc:grpChg chg="mod">
          <ac:chgData name="De Marinis, Roberta Vita" userId="dc24b251-f01b-455d-bf89-e2be86f657a2" providerId="ADAL" clId="{F9952792-57C3-4A98-98DC-4DB6858D911C}" dt="2022-11-11T11:22:09.827" v="7540" actId="164"/>
          <ac:grpSpMkLst>
            <pc:docMk/>
            <pc:sldMk cId="1407262495" sldId="2146847735"/>
            <ac:grpSpMk id="456" creationId="{C270EF22-7A47-7D59-B4FA-32E3AC51D6A3}"/>
          </ac:grpSpMkLst>
        </pc:grpChg>
        <pc:grpChg chg="mod">
          <ac:chgData name="De Marinis, Roberta Vita" userId="dc24b251-f01b-455d-bf89-e2be86f657a2" providerId="ADAL" clId="{F9952792-57C3-4A98-98DC-4DB6858D911C}" dt="2022-11-11T11:22:09.827" v="7540" actId="164"/>
          <ac:grpSpMkLst>
            <pc:docMk/>
            <pc:sldMk cId="1407262495" sldId="2146847735"/>
            <ac:grpSpMk id="459" creationId="{3FBD2AEA-51EE-AC7B-5305-8F45EE2AD8A6}"/>
          </ac:grpSpMkLst>
        </pc:grpChg>
        <pc:grpChg chg="mod">
          <ac:chgData name="De Marinis, Roberta Vita" userId="dc24b251-f01b-455d-bf89-e2be86f657a2" providerId="ADAL" clId="{F9952792-57C3-4A98-98DC-4DB6858D911C}" dt="2022-11-11T11:22:09.827" v="7540" actId="164"/>
          <ac:grpSpMkLst>
            <pc:docMk/>
            <pc:sldMk cId="1407262495" sldId="2146847735"/>
            <ac:grpSpMk id="475" creationId="{76FE518C-28A3-7A83-4BDB-E25602E0EF58}"/>
          </ac:grpSpMkLst>
        </pc:grpChg>
        <pc:grpChg chg="mod">
          <ac:chgData name="De Marinis, Roberta Vita" userId="dc24b251-f01b-455d-bf89-e2be86f657a2" providerId="ADAL" clId="{F9952792-57C3-4A98-98DC-4DB6858D911C}" dt="2022-11-11T11:22:09.827" v="7540" actId="164"/>
          <ac:grpSpMkLst>
            <pc:docMk/>
            <pc:sldMk cId="1407262495" sldId="2146847735"/>
            <ac:grpSpMk id="476" creationId="{5E823037-937D-8695-AAD0-3C70F8805784}"/>
          </ac:grpSpMkLst>
        </pc:grpChg>
        <pc:grpChg chg="del">
          <ac:chgData name="De Marinis, Roberta Vita" userId="dc24b251-f01b-455d-bf89-e2be86f657a2" providerId="ADAL" clId="{F9952792-57C3-4A98-98DC-4DB6858D911C}" dt="2022-11-04T16:57:23.288" v="1976" actId="478"/>
          <ac:grpSpMkLst>
            <pc:docMk/>
            <pc:sldMk cId="1407262495" sldId="2146847735"/>
            <ac:grpSpMk id="564" creationId="{FA6C6974-991C-C0A6-05CB-8B9D8B7CFFCC}"/>
          </ac:grpSpMkLst>
        </pc:grpChg>
        <pc:picChg chg="add mod">
          <ac:chgData name="De Marinis, Roberta Vita" userId="dc24b251-f01b-455d-bf89-e2be86f657a2" providerId="ADAL" clId="{F9952792-57C3-4A98-98DC-4DB6858D911C}" dt="2022-11-11T11:22:09.827" v="7540" actId="164"/>
          <ac:picMkLst>
            <pc:docMk/>
            <pc:sldMk cId="1407262495" sldId="2146847735"/>
            <ac:picMk id="3" creationId="{A27452E2-672C-229F-C182-7F95B1596D73}"/>
          </ac:picMkLst>
        </pc:picChg>
        <pc:picChg chg="add mod">
          <ac:chgData name="De Marinis, Roberta Vita" userId="dc24b251-f01b-455d-bf89-e2be86f657a2" providerId="ADAL" clId="{F9952792-57C3-4A98-98DC-4DB6858D911C}" dt="2022-11-11T11:22:09.827" v="7540" actId="164"/>
          <ac:picMkLst>
            <pc:docMk/>
            <pc:sldMk cId="1407262495" sldId="2146847735"/>
            <ac:picMk id="5" creationId="{535F3D9B-6BBB-9BDD-E19B-209C968C4AB5}"/>
          </ac:picMkLst>
        </pc:picChg>
        <pc:picChg chg="add del mod modCrop">
          <ac:chgData name="De Marinis, Roberta Vita" userId="dc24b251-f01b-455d-bf89-e2be86f657a2" providerId="ADAL" clId="{F9952792-57C3-4A98-98DC-4DB6858D911C}" dt="2022-11-04T17:05:17.691" v="2042" actId="478"/>
          <ac:picMkLst>
            <pc:docMk/>
            <pc:sldMk cId="1407262495" sldId="2146847735"/>
            <ac:picMk id="8" creationId="{8AA91E8C-1B48-3303-490A-96D596438ABA}"/>
          </ac:picMkLst>
        </pc:picChg>
        <pc:picChg chg="add mod">
          <ac:chgData name="De Marinis, Roberta Vita" userId="dc24b251-f01b-455d-bf89-e2be86f657a2" providerId="ADAL" clId="{F9952792-57C3-4A98-98DC-4DB6858D911C}" dt="2022-11-11T11:22:09.827" v="7540" actId="164"/>
          <ac:picMkLst>
            <pc:docMk/>
            <pc:sldMk cId="1407262495" sldId="2146847735"/>
            <ac:picMk id="11" creationId="{1BB2B30C-544F-8750-A5F1-A5E10565F576}"/>
          </ac:picMkLst>
        </pc:picChg>
        <pc:picChg chg="add mod">
          <ac:chgData name="De Marinis, Roberta Vita" userId="dc24b251-f01b-455d-bf89-e2be86f657a2" providerId="ADAL" clId="{F9952792-57C3-4A98-98DC-4DB6858D911C}" dt="2022-11-11T11:22:09.827" v="7540" actId="164"/>
          <ac:picMkLst>
            <pc:docMk/>
            <pc:sldMk cId="1407262495" sldId="2146847735"/>
            <ac:picMk id="21" creationId="{4968C38E-D058-E23C-5140-6DEB7B07D937}"/>
          </ac:picMkLst>
        </pc:picChg>
        <pc:picChg chg="add del mod">
          <ac:chgData name="De Marinis, Roberta Vita" userId="dc24b251-f01b-455d-bf89-e2be86f657a2" providerId="ADAL" clId="{F9952792-57C3-4A98-98DC-4DB6858D911C}" dt="2022-11-04T17:03:32.307" v="2021" actId="478"/>
          <ac:picMkLst>
            <pc:docMk/>
            <pc:sldMk cId="1407262495" sldId="2146847735"/>
            <ac:picMk id="26" creationId="{5E12D26F-84D3-6F45-A098-8624F79A3EEE}"/>
          </ac:picMkLst>
        </pc:picChg>
        <pc:picChg chg="add mod modCrop">
          <ac:chgData name="De Marinis, Roberta Vita" userId="dc24b251-f01b-455d-bf89-e2be86f657a2" providerId="ADAL" clId="{F9952792-57C3-4A98-98DC-4DB6858D911C}" dt="2022-11-11T11:22:09.827" v="7540" actId="164"/>
          <ac:picMkLst>
            <pc:docMk/>
            <pc:sldMk cId="1407262495" sldId="2146847735"/>
            <ac:picMk id="30" creationId="{C009D66D-CE2B-1F41-46AB-4E0D0C347E87}"/>
          </ac:picMkLst>
        </pc:picChg>
        <pc:picChg chg="add mod">
          <ac:chgData name="De Marinis, Roberta Vita" userId="dc24b251-f01b-455d-bf89-e2be86f657a2" providerId="ADAL" clId="{F9952792-57C3-4A98-98DC-4DB6858D911C}" dt="2022-11-11T11:22:09.827" v="7540" actId="164"/>
          <ac:picMkLst>
            <pc:docMk/>
            <pc:sldMk cId="1407262495" sldId="2146847735"/>
            <ac:picMk id="33" creationId="{2B767D58-B099-04EC-53E3-CA7F0CB5CA75}"/>
          </ac:picMkLst>
        </pc:picChg>
        <pc:picChg chg="add mod">
          <ac:chgData name="De Marinis, Roberta Vita" userId="dc24b251-f01b-455d-bf89-e2be86f657a2" providerId="ADAL" clId="{F9952792-57C3-4A98-98DC-4DB6858D911C}" dt="2022-11-11T11:22:09.827" v="7540" actId="164"/>
          <ac:picMkLst>
            <pc:docMk/>
            <pc:sldMk cId="1407262495" sldId="2146847735"/>
            <ac:picMk id="36" creationId="{66BEC014-820B-27E5-F96B-40B6326FDD79}"/>
          </ac:picMkLst>
        </pc:picChg>
        <pc:picChg chg="del">
          <ac:chgData name="De Marinis, Roberta Vita" userId="dc24b251-f01b-455d-bf89-e2be86f657a2" providerId="ADAL" clId="{F9952792-57C3-4A98-98DC-4DB6858D911C}" dt="2022-11-04T16:57:26.498" v="1977" actId="478"/>
          <ac:picMkLst>
            <pc:docMk/>
            <pc:sldMk cId="1407262495" sldId="2146847735"/>
            <ac:picMk id="124" creationId="{9CB9FA37-57D9-E3AC-40DF-5D38ECFE8E58}"/>
          </ac:picMkLst>
        </pc:picChg>
        <pc:picChg chg="del mod">
          <ac:chgData name="De Marinis, Roberta Vita" userId="dc24b251-f01b-455d-bf89-e2be86f657a2" providerId="ADAL" clId="{F9952792-57C3-4A98-98DC-4DB6858D911C}" dt="2022-11-10T14:58:48.040" v="5222" actId="478"/>
          <ac:picMkLst>
            <pc:docMk/>
            <pc:sldMk cId="1407262495" sldId="2146847735"/>
            <ac:picMk id="157" creationId="{3C42F36C-9C4A-ADB1-2C1D-27DB1D5B877E}"/>
          </ac:picMkLst>
        </pc:picChg>
        <pc:picChg chg="mod">
          <ac:chgData name="De Marinis, Roberta Vita" userId="dc24b251-f01b-455d-bf89-e2be86f657a2" providerId="ADAL" clId="{F9952792-57C3-4A98-98DC-4DB6858D911C}" dt="2022-11-11T11:22:09.827" v="7540" actId="164"/>
          <ac:picMkLst>
            <pc:docMk/>
            <pc:sldMk cId="1407262495" sldId="2146847735"/>
            <ac:picMk id="229" creationId="{20484E4F-7D41-4D2A-B3D3-3BF24DB27EF5}"/>
          </ac:picMkLst>
        </pc:picChg>
        <pc:picChg chg="del mod">
          <ac:chgData name="De Marinis, Roberta Vita" userId="dc24b251-f01b-455d-bf89-e2be86f657a2" providerId="ADAL" clId="{F9952792-57C3-4A98-98DC-4DB6858D911C}" dt="2022-11-04T17:05:24.197" v="2044" actId="478"/>
          <ac:picMkLst>
            <pc:docMk/>
            <pc:sldMk cId="1407262495" sldId="2146847735"/>
            <ac:picMk id="391" creationId="{339E3159-850B-4DF7-6BBD-887959C3E2CC}"/>
          </ac:picMkLst>
        </pc:picChg>
        <pc:picChg chg="del">
          <ac:chgData name="De Marinis, Roberta Vita" userId="dc24b251-f01b-455d-bf89-e2be86f657a2" providerId="ADAL" clId="{F9952792-57C3-4A98-98DC-4DB6858D911C}" dt="2022-11-04T16:57:30.198" v="1978" actId="478"/>
          <ac:picMkLst>
            <pc:docMk/>
            <pc:sldMk cId="1407262495" sldId="2146847735"/>
            <ac:picMk id="398" creationId="{CF853EF4-1621-F3A9-4CC9-F5A23BC1D989}"/>
          </ac:picMkLst>
        </pc:picChg>
        <pc:picChg chg="mod">
          <ac:chgData name="De Marinis, Roberta Vita" userId="dc24b251-f01b-455d-bf89-e2be86f657a2" providerId="ADAL" clId="{F9952792-57C3-4A98-98DC-4DB6858D911C}" dt="2022-11-10T14:58:19.173" v="5218" actId="1076"/>
          <ac:picMkLst>
            <pc:docMk/>
            <pc:sldMk cId="1407262495" sldId="2146847735"/>
            <ac:picMk id="403" creationId="{04E7C30B-2AE2-5489-11C6-8C870A644B5F}"/>
          </ac:picMkLst>
        </pc:picChg>
        <pc:picChg chg="del mod">
          <ac:chgData name="De Marinis, Roberta Vita" userId="dc24b251-f01b-455d-bf89-e2be86f657a2" providerId="ADAL" clId="{F9952792-57C3-4A98-98DC-4DB6858D911C}" dt="2022-11-04T17:05:26.901" v="2045" actId="478"/>
          <ac:picMkLst>
            <pc:docMk/>
            <pc:sldMk cId="1407262495" sldId="2146847735"/>
            <ac:picMk id="427" creationId="{C0E0FDBE-959C-F1B5-CE70-88F6CD9BADE2}"/>
          </ac:picMkLst>
        </pc:picChg>
        <pc:picChg chg="del mod">
          <ac:chgData name="De Marinis, Roberta Vita" userId="dc24b251-f01b-455d-bf89-e2be86f657a2" providerId="ADAL" clId="{F9952792-57C3-4A98-98DC-4DB6858D911C}" dt="2022-11-04T17:05:21.529" v="2043" actId="478"/>
          <ac:picMkLst>
            <pc:docMk/>
            <pc:sldMk cId="1407262495" sldId="2146847735"/>
            <ac:picMk id="428" creationId="{61BC2467-4F52-6F4B-F50F-73F65BBF77FA}"/>
          </ac:picMkLst>
        </pc:picChg>
        <pc:picChg chg="del topLvl">
          <ac:chgData name="De Marinis, Roberta Vita" userId="dc24b251-f01b-455d-bf89-e2be86f657a2" providerId="ADAL" clId="{F9952792-57C3-4A98-98DC-4DB6858D911C}" dt="2022-11-04T16:57:23.288" v="1976" actId="478"/>
          <ac:picMkLst>
            <pc:docMk/>
            <pc:sldMk cId="1407262495" sldId="2146847735"/>
            <ac:picMk id="448" creationId="{29D344F4-554A-32BB-B5EA-5A8D8060C387}"/>
          </ac:picMkLst>
        </pc:picChg>
        <pc:picChg chg="mod">
          <ac:chgData name="De Marinis, Roberta Vita" userId="dc24b251-f01b-455d-bf89-e2be86f657a2" providerId="ADAL" clId="{F9952792-57C3-4A98-98DC-4DB6858D911C}" dt="2022-11-11T11:22:09.827" v="7540" actId="164"/>
          <ac:picMkLst>
            <pc:docMk/>
            <pc:sldMk cId="1407262495" sldId="2146847735"/>
            <ac:picMk id="454" creationId="{404BE76B-383D-96CE-9F6F-963E68DF222F}"/>
          </ac:picMkLst>
        </pc:picChg>
        <pc:picChg chg="mod">
          <ac:chgData name="De Marinis, Roberta Vita" userId="dc24b251-f01b-455d-bf89-e2be86f657a2" providerId="ADAL" clId="{F9952792-57C3-4A98-98DC-4DB6858D911C}" dt="2022-11-11T11:22:09.827" v="7540" actId="164"/>
          <ac:picMkLst>
            <pc:docMk/>
            <pc:sldMk cId="1407262495" sldId="2146847735"/>
            <ac:picMk id="462" creationId="{E2C88EC5-79FF-E817-E297-3E75B4E6C9FF}"/>
          </ac:picMkLst>
        </pc:picChg>
        <pc:picChg chg="del mod">
          <ac:chgData name="De Marinis, Roberta Vita" userId="dc24b251-f01b-455d-bf89-e2be86f657a2" providerId="ADAL" clId="{F9952792-57C3-4A98-98DC-4DB6858D911C}" dt="2022-11-04T17:05:17.691" v="2042" actId="478"/>
          <ac:picMkLst>
            <pc:docMk/>
            <pc:sldMk cId="1407262495" sldId="2146847735"/>
            <ac:picMk id="465" creationId="{7BFB4B26-AB32-3F20-606E-2A7D5205F53D}"/>
          </ac:picMkLst>
        </pc:picChg>
        <pc:picChg chg="del mod">
          <ac:chgData name="De Marinis, Roberta Vita" userId="dc24b251-f01b-455d-bf89-e2be86f657a2" providerId="ADAL" clId="{F9952792-57C3-4A98-98DC-4DB6858D911C}" dt="2022-11-04T17:05:17.691" v="2042" actId="478"/>
          <ac:picMkLst>
            <pc:docMk/>
            <pc:sldMk cId="1407262495" sldId="2146847735"/>
            <ac:picMk id="466" creationId="{5F71F082-663B-4213-3882-BE64D1E81DA6}"/>
          </ac:picMkLst>
        </pc:picChg>
        <pc:picChg chg="del mod">
          <ac:chgData name="De Marinis, Roberta Vita" userId="dc24b251-f01b-455d-bf89-e2be86f657a2" providerId="ADAL" clId="{F9952792-57C3-4A98-98DC-4DB6858D911C}" dt="2022-11-04T17:05:17.691" v="2042" actId="478"/>
          <ac:picMkLst>
            <pc:docMk/>
            <pc:sldMk cId="1407262495" sldId="2146847735"/>
            <ac:picMk id="467" creationId="{E6573E75-B1B0-4DC7-23FC-BF84D963C02C}"/>
          </ac:picMkLst>
        </pc:picChg>
        <pc:picChg chg="del mod">
          <ac:chgData name="De Marinis, Roberta Vita" userId="dc24b251-f01b-455d-bf89-e2be86f657a2" providerId="ADAL" clId="{F9952792-57C3-4A98-98DC-4DB6858D911C}" dt="2022-11-04T17:05:17.691" v="2042" actId="478"/>
          <ac:picMkLst>
            <pc:docMk/>
            <pc:sldMk cId="1407262495" sldId="2146847735"/>
            <ac:picMk id="471" creationId="{1A32D20C-D173-D8C1-2DD4-3643341AB0E5}"/>
          </ac:picMkLst>
        </pc:picChg>
        <pc:picChg chg="mod">
          <ac:chgData name="De Marinis, Roberta Vita" userId="dc24b251-f01b-455d-bf89-e2be86f657a2" providerId="ADAL" clId="{F9952792-57C3-4A98-98DC-4DB6858D911C}" dt="2022-11-10T14:58:45.112" v="5221" actId="1076"/>
          <ac:picMkLst>
            <pc:docMk/>
            <pc:sldMk cId="1407262495" sldId="2146847735"/>
            <ac:picMk id="531" creationId="{29295152-38C5-FFAF-0209-6CE398990D63}"/>
          </ac:picMkLst>
        </pc:picChg>
        <pc:picChg chg="mod topLvl">
          <ac:chgData name="De Marinis, Roberta Vita" userId="dc24b251-f01b-455d-bf89-e2be86f657a2" providerId="ADAL" clId="{F9952792-57C3-4A98-98DC-4DB6858D911C}" dt="2022-11-11T11:22:09.827" v="7540" actId="164"/>
          <ac:picMkLst>
            <pc:docMk/>
            <pc:sldMk cId="1407262495" sldId="2146847735"/>
            <ac:picMk id="563" creationId="{6C67EFDC-762D-2C33-0A48-0DC54EA9B6C9}"/>
          </ac:picMkLst>
        </pc:picChg>
        <pc:cxnChg chg="mod">
          <ac:chgData name="De Marinis, Roberta Vita" userId="dc24b251-f01b-455d-bf89-e2be86f657a2" providerId="ADAL" clId="{F9952792-57C3-4A98-98DC-4DB6858D911C}" dt="2022-11-11T11:22:09.827" v="7540" actId="164"/>
          <ac:cxnSpMkLst>
            <pc:docMk/>
            <pc:sldMk cId="1407262495" sldId="2146847735"/>
            <ac:cxnSpMk id="452" creationId="{8CAF2761-5BB3-5014-6F90-1109FBCE9D6F}"/>
          </ac:cxnSpMkLst>
        </pc:cxnChg>
        <pc:cxnChg chg="mod">
          <ac:chgData name="De Marinis, Roberta Vita" userId="dc24b251-f01b-455d-bf89-e2be86f657a2" providerId="ADAL" clId="{F9952792-57C3-4A98-98DC-4DB6858D911C}" dt="2022-11-11T11:22:09.827" v="7540" actId="164"/>
          <ac:cxnSpMkLst>
            <pc:docMk/>
            <pc:sldMk cId="1407262495" sldId="2146847735"/>
            <ac:cxnSpMk id="460" creationId="{67CA8069-620C-2E93-FCF6-936B4D99433E}"/>
          </ac:cxnSpMkLst>
        </pc:cxnChg>
      </pc:sldChg>
      <pc:sldChg chg="del">
        <pc:chgData name="De Marinis, Roberta Vita" userId="dc24b251-f01b-455d-bf89-e2be86f657a2" providerId="ADAL" clId="{F9952792-57C3-4A98-98DC-4DB6858D911C}" dt="2022-11-11T17:32:42.273" v="8757" actId="2696"/>
        <pc:sldMkLst>
          <pc:docMk/>
          <pc:sldMk cId="2680374113" sldId="2146847738"/>
        </pc:sldMkLst>
      </pc:sldChg>
      <pc:sldChg chg="addSp delSp modSp mod">
        <pc:chgData name="De Marinis, Roberta Vita" userId="dc24b251-f01b-455d-bf89-e2be86f657a2" providerId="ADAL" clId="{F9952792-57C3-4A98-98DC-4DB6858D911C}" dt="2022-11-04T17:14:40.396" v="2079" actId="478"/>
        <pc:sldMkLst>
          <pc:docMk/>
          <pc:sldMk cId="3867885592" sldId="2146847738"/>
        </pc:sldMkLst>
        <pc:spChg chg="mod">
          <ac:chgData name="De Marinis, Roberta Vita" userId="dc24b251-f01b-455d-bf89-e2be86f657a2" providerId="ADAL" clId="{F9952792-57C3-4A98-98DC-4DB6858D911C}" dt="2022-11-03T11:22:11.160" v="411" actId="1076"/>
          <ac:spMkLst>
            <pc:docMk/>
            <pc:sldMk cId="3867885592" sldId="2146847738"/>
            <ac:spMk id="17" creationId="{C56F8AB2-E96C-E872-C15C-50E725C74AD7}"/>
          </ac:spMkLst>
        </pc:spChg>
        <pc:spChg chg="del">
          <ac:chgData name="De Marinis, Roberta Vita" userId="dc24b251-f01b-455d-bf89-e2be86f657a2" providerId="ADAL" clId="{F9952792-57C3-4A98-98DC-4DB6858D911C}" dt="2022-11-04T17:14:40.396" v="2079" actId="478"/>
          <ac:spMkLst>
            <pc:docMk/>
            <pc:sldMk cId="3867885592" sldId="2146847738"/>
            <ac:spMk id="75" creationId="{A0D003C6-250D-B93B-B3C7-56DF489D559F}"/>
          </ac:spMkLst>
        </pc:spChg>
        <pc:spChg chg="del">
          <ac:chgData name="De Marinis, Roberta Vita" userId="dc24b251-f01b-455d-bf89-e2be86f657a2" providerId="ADAL" clId="{F9952792-57C3-4A98-98DC-4DB6858D911C}" dt="2022-11-04T17:14:35.050" v="2078" actId="478"/>
          <ac:spMkLst>
            <pc:docMk/>
            <pc:sldMk cId="3867885592" sldId="2146847738"/>
            <ac:spMk id="123" creationId="{3B1B23F1-4F2A-4A0D-A71B-04560B19A331}"/>
          </ac:spMkLst>
        </pc:spChg>
        <pc:spChg chg="del">
          <ac:chgData name="De Marinis, Roberta Vita" userId="dc24b251-f01b-455d-bf89-e2be86f657a2" providerId="ADAL" clId="{F9952792-57C3-4A98-98DC-4DB6858D911C}" dt="2022-11-04T17:14:28.103" v="2075" actId="478"/>
          <ac:spMkLst>
            <pc:docMk/>
            <pc:sldMk cId="3867885592" sldId="2146847738"/>
            <ac:spMk id="160" creationId="{F0D3A90D-0867-7142-CF23-5F2B02588D2A}"/>
          </ac:spMkLst>
        </pc:spChg>
        <pc:spChg chg="del">
          <ac:chgData name="De Marinis, Roberta Vita" userId="dc24b251-f01b-455d-bf89-e2be86f657a2" providerId="ADAL" clId="{F9952792-57C3-4A98-98DC-4DB6858D911C}" dt="2022-11-04T17:14:31.572" v="2076" actId="478"/>
          <ac:spMkLst>
            <pc:docMk/>
            <pc:sldMk cId="3867885592" sldId="2146847738"/>
            <ac:spMk id="161" creationId="{1C40516B-24F4-881D-1D0C-1F762BA1C7CE}"/>
          </ac:spMkLst>
        </pc:spChg>
        <pc:grpChg chg="mod">
          <ac:chgData name="De Marinis, Roberta Vita" userId="dc24b251-f01b-455d-bf89-e2be86f657a2" providerId="ADAL" clId="{F9952792-57C3-4A98-98DC-4DB6858D911C}" dt="2022-11-04T17:14:33.532" v="2077" actId="1076"/>
          <ac:grpSpMkLst>
            <pc:docMk/>
            <pc:sldMk cId="3867885592" sldId="2146847738"/>
            <ac:grpSpMk id="27" creationId="{F83B5564-BE3F-0182-49DC-75509D6E8393}"/>
          </ac:grpSpMkLst>
        </pc:grpChg>
        <pc:grpChg chg="mod">
          <ac:chgData name="De Marinis, Roberta Vita" userId="dc24b251-f01b-455d-bf89-e2be86f657a2" providerId="ADAL" clId="{F9952792-57C3-4A98-98DC-4DB6858D911C}" dt="2022-11-03T11:21:46.783" v="356" actId="14100"/>
          <ac:grpSpMkLst>
            <pc:docMk/>
            <pc:sldMk cId="3867885592" sldId="2146847738"/>
            <ac:grpSpMk id="49" creationId="{5FD56A8C-5546-029D-1C86-08ED99337EB2}"/>
          </ac:grpSpMkLst>
        </pc:grpChg>
        <pc:picChg chg="add mod">
          <ac:chgData name="De Marinis, Roberta Vita" userId="dc24b251-f01b-455d-bf89-e2be86f657a2" providerId="ADAL" clId="{F9952792-57C3-4A98-98DC-4DB6858D911C}" dt="2022-11-03T12:08:31.898" v="1000" actId="1036"/>
          <ac:picMkLst>
            <pc:docMk/>
            <pc:sldMk cId="3867885592" sldId="2146847738"/>
            <ac:picMk id="11" creationId="{3C65AD2D-2BA5-2809-4021-D72B369287C7}"/>
          </ac:picMkLst>
        </pc:picChg>
        <pc:picChg chg="mod">
          <ac:chgData name="De Marinis, Roberta Vita" userId="dc24b251-f01b-455d-bf89-e2be86f657a2" providerId="ADAL" clId="{F9952792-57C3-4A98-98DC-4DB6858D911C}" dt="2022-11-03T11:21:59.859" v="391" actId="1037"/>
          <ac:picMkLst>
            <pc:docMk/>
            <pc:sldMk cId="3867885592" sldId="2146847738"/>
            <ac:picMk id="15" creationId="{66E72A2C-17F2-36C1-ED22-4D981F3C020E}"/>
          </ac:picMkLst>
        </pc:picChg>
        <pc:picChg chg="mod">
          <ac:chgData name="De Marinis, Roberta Vita" userId="dc24b251-f01b-455d-bf89-e2be86f657a2" providerId="ADAL" clId="{F9952792-57C3-4A98-98DC-4DB6858D911C}" dt="2022-11-03T11:21:54.807" v="384" actId="1037"/>
          <ac:picMkLst>
            <pc:docMk/>
            <pc:sldMk cId="3867885592" sldId="2146847738"/>
            <ac:picMk id="29" creationId="{F2A3AD9E-F2C4-7647-AB68-8AF5B1AFF8D6}"/>
          </ac:picMkLst>
        </pc:picChg>
        <pc:picChg chg="add mod">
          <ac:chgData name="De Marinis, Roberta Vita" userId="dc24b251-f01b-455d-bf89-e2be86f657a2" providerId="ADAL" clId="{F9952792-57C3-4A98-98DC-4DB6858D911C}" dt="2022-11-03T11:22:34.383" v="422" actId="1036"/>
          <ac:picMkLst>
            <pc:docMk/>
            <pc:sldMk cId="3867885592" sldId="2146847738"/>
            <ac:picMk id="33" creationId="{F6F20C84-4B27-2044-A869-00E0F449BCE7}"/>
          </ac:picMkLst>
        </pc:picChg>
        <pc:picChg chg="add mod">
          <ac:chgData name="De Marinis, Roberta Vita" userId="dc24b251-f01b-455d-bf89-e2be86f657a2" providerId="ADAL" clId="{F9952792-57C3-4A98-98DC-4DB6858D911C}" dt="2022-11-03T12:00:21.912" v="748" actId="1076"/>
          <ac:picMkLst>
            <pc:docMk/>
            <pc:sldMk cId="3867885592" sldId="2146847738"/>
            <ac:picMk id="56" creationId="{6D10E7FE-A734-26E4-A51F-A575C8876F5A}"/>
          </ac:picMkLst>
        </pc:picChg>
        <pc:picChg chg="add mod">
          <ac:chgData name="De Marinis, Roberta Vita" userId="dc24b251-f01b-455d-bf89-e2be86f657a2" providerId="ADAL" clId="{F9952792-57C3-4A98-98DC-4DB6858D911C}" dt="2022-11-03T12:00:27.298" v="749" actId="14100"/>
          <ac:picMkLst>
            <pc:docMk/>
            <pc:sldMk cId="3867885592" sldId="2146847738"/>
            <ac:picMk id="58" creationId="{CB72419F-8E0A-F297-B2EC-A07E375C9EAF}"/>
          </ac:picMkLst>
        </pc:picChg>
        <pc:picChg chg="mod">
          <ac:chgData name="De Marinis, Roberta Vita" userId="dc24b251-f01b-455d-bf89-e2be86f657a2" providerId="ADAL" clId="{F9952792-57C3-4A98-98DC-4DB6858D911C}" dt="2022-11-03T11:22:05.358" v="410" actId="1037"/>
          <ac:picMkLst>
            <pc:docMk/>
            <pc:sldMk cId="3867885592" sldId="2146847738"/>
            <ac:picMk id="261" creationId="{ACEFCD2C-D3E0-E9E2-0FFE-3D2AC2C331C9}"/>
          </ac:picMkLst>
        </pc:picChg>
      </pc:sldChg>
      <pc:sldChg chg="addSp delSp modSp mod">
        <pc:chgData name="De Marinis, Roberta Vita" userId="dc24b251-f01b-455d-bf89-e2be86f657a2" providerId="ADAL" clId="{F9952792-57C3-4A98-98DC-4DB6858D911C}" dt="2022-11-14T11:12:04.632" v="9186" actId="1037"/>
        <pc:sldMkLst>
          <pc:docMk/>
          <pc:sldMk cId="2385433449" sldId="2146847741"/>
        </pc:sldMkLst>
        <pc:picChg chg="add mod">
          <ac:chgData name="De Marinis, Roberta Vita" userId="dc24b251-f01b-455d-bf89-e2be86f657a2" providerId="ADAL" clId="{F9952792-57C3-4A98-98DC-4DB6858D911C}" dt="2022-11-03T17:07:02.490" v="1275" actId="1076"/>
          <ac:picMkLst>
            <pc:docMk/>
            <pc:sldMk cId="2385433449" sldId="2146847741"/>
            <ac:picMk id="2" creationId="{32ED6297-8F19-AF95-2511-EAE4384006E2}"/>
          </ac:picMkLst>
        </pc:picChg>
        <pc:picChg chg="mod">
          <ac:chgData name="De Marinis, Roberta Vita" userId="dc24b251-f01b-455d-bf89-e2be86f657a2" providerId="ADAL" clId="{F9952792-57C3-4A98-98DC-4DB6858D911C}" dt="2022-11-03T17:06:21.034" v="1267" actId="1038"/>
          <ac:picMkLst>
            <pc:docMk/>
            <pc:sldMk cId="2385433449" sldId="2146847741"/>
            <ac:picMk id="3" creationId="{8DC20D1B-6DE2-484F-94BD-A9048BDDCC9F}"/>
          </ac:picMkLst>
        </pc:picChg>
        <pc:picChg chg="add mod">
          <ac:chgData name="De Marinis, Roberta Vita" userId="dc24b251-f01b-455d-bf89-e2be86f657a2" providerId="ADAL" clId="{F9952792-57C3-4A98-98DC-4DB6858D911C}" dt="2022-11-03T17:07:02.490" v="1275" actId="1076"/>
          <ac:picMkLst>
            <pc:docMk/>
            <pc:sldMk cId="2385433449" sldId="2146847741"/>
            <ac:picMk id="4" creationId="{24E22E90-E837-C90B-4E7A-3EA9BABC11DA}"/>
          </ac:picMkLst>
        </pc:picChg>
        <pc:picChg chg="add mod">
          <ac:chgData name="De Marinis, Roberta Vita" userId="dc24b251-f01b-455d-bf89-e2be86f657a2" providerId="ADAL" clId="{F9952792-57C3-4A98-98DC-4DB6858D911C}" dt="2022-11-03T17:07:07.684" v="1277" actId="1076"/>
          <ac:picMkLst>
            <pc:docMk/>
            <pc:sldMk cId="2385433449" sldId="2146847741"/>
            <ac:picMk id="9" creationId="{775DE7A1-83A2-1E22-BBA1-032B2EF7450D}"/>
          </ac:picMkLst>
        </pc:picChg>
        <pc:picChg chg="mod">
          <ac:chgData name="De Marinis, Roberta Vita" userId="dc24b251-f01b-455d-bf89-e2be86f657a2" providerId="ADAL" clId="{F9952792-57C3-4A98-98DC-4DB6858D911C}" dt="2022-11-03T17:06:32.188" v="1273" actId="1036"/>
          <ac:picMkLst>
            <pc:docMk/>
            <pc:sldMk cId="2385433449" sldId="2146847741"/>
            <ac:picMk id="10" creationId="{84242D0F-45C6-4834-8A7E-0E510D0311C9}"/>
          </ac:picMkLst>
        </pc:picChg>
        <pc:picChg chg="add mod">
          <ac:chgData name="De Marinis, Roberta Vita" userId="dc24b251-f01b-455d-bf89-e2be86f657a2" providerId="ADAL" clId="{F9952792-57C3-4A98-98DC-4DB6858D911C}" dt="2022-11-03T17:07:07.684" v="1277" actId="1076"/>
          <ac:picMkLst>
            <pc:docMk/>
            <pc:sldMk cId="2385433449" sldId="2146847741"/>
            <ac:picMk id="11" creationId="{FC6EC41F-2179-63C6-0011-D15A04B60434}"/>
          </ac:picMkLst>
        </pc:picChg>
        <pc:picChg chg="add mod">
          <ac:chgData name="De Marinis, Roberta Vita" userId="dc24b251-f01b-455d-bf89-e2be86f657a2" providerId="ADAL" clId="{F9952792-57C3-4A98-98DC-4DB6858D911C}" dt="2022-11-03T17:07:14.520" v="1279" actId="1076"/>
          <ac:picMkLst>
            <pc:docMk/>
            <pc:sldMk cId="2385433449" sldId="2146847741"/>
            <ac:picMk id="19" creationId="{7CDBB362-C4E5-9CB9-DE78-504D2C19DA7A}"/>
          </ac:picMkLst>
        </pc:picChg>
        <pc:picChg chg="add mod">
          <ac:chgData name="De Marinis, Roberta Vita" userId="dc24b251-f01b-455d-bf89-e2be86f657a2" providerId="ADAL" clId="{F9952792-57C3-4A98-98DC-4DB6858D911C}" dt="2022-11-03T17:07:14.520" v="1279" actId="1076"/>
          <ac:picMkLst>
            <pc:docMk/>
            <pc:sldMk cId="2385433449" sldId="2146847741"/>
            <ac:picMk id="21" creationId="{691174F4-C513-BE5F-7045-1589315EB4CF}"/>
          </ac:picMkLst>
        </pc:picChg>
        <pc:picChg chg="mod">
          <ac:chgData name="De Marinis, Roberta Vita" userId="dc24b251-f01b-455d-bf89-e2be86f657a2" providerId="ADAL" clId="{F9952792-57C3-4A98-98DC-4DB6858D911C}" dt="2022-11-09T15:01:06.012" v="2618" actId="1076"/>
          <ac:picMkLst>
            <pc:docMk/>
            <pc:sldMk cId="2385433449" sldId="2146847741"/>
            <ac:picMk id="22" creationId="{378D678B-C724-4057-9C9F-8FA64E84BCB9}"/>
          </ac:picMkLst>
        </pc:picChg>
        <pc:picChg chg="add mod">
          <ac:chgData name="De Marinis, Roberta Vita" userId="dc24b251-f01b-455d-bf89-e2be86f657a2" providerId="ADAL" clId="{F9952792-57C3-4A98-98DC-4DB6858D911C}" dt="2022-11-03T17:07:20.736" v="1282" actId="1037"/>
          <ac:picMkLst>
            <pc:docMk/>
            <pc:sldMk cId="2385433449" sldId="2146847741"/>
            <ac:picMk id="23" creationId="{980FC741-7529-3C74-3DE0-D043891118E3}"/>
          </ac:picMkLst>
        </pc:picChg>
        <pc:picChg chg="add mod">
          <ac:chgData name="De Marinis, Roberta Vita" userId="dc24b251-f01b-455d-bf89-e2be86f657a2" providerId="ADAL" clId="{F9952792-57C3-4A98-98DC-4DB6858D911C}" dt="2022-11-03T17:07:20.736" v="1282" actId="1037"/>
          <ac:picMkLst>
            <pc:docMk/>
            <pc:sldMk cId="2385433449" sldId="2146847741"/>
            <ac:picMk id="25" creationId="{A00F5634-2E65-C627-3799-D0DB0B608081}"/>
          </ac:picMkLst>
        </pc:picChg>
        <pc:picChg chg="add del mod">
          <ac:chgData name="De Marinis, Roberta Vita" userId="dc24b251-f01b-455d-bf89-e2be86f657a2" providerId="ADAL" clId="{F9952792-57C3-4A98-98DC-4DB6858D911C}" dt="2022-11-03T17:07:37.942" v="1287" actId="478"/>
          <ac:picMkLst>
            <pc:docMk/>
            <pc:sldMk cId="2385433449" sldId="2146847741"/>
            <ac:picMk id="27" creationId="{0ED8BE1B-1188-ECA5-F6B8-91BA866D6DCF}"/>
          </ac:picMkLst>
        </pc:picChg>
        <pc:picChg chg="add mod">
          <ac:chgData name="De Marinis, Roberta Vita" userId="dc24b251-f01b-455d-bf89-e2be86f657a2" providerId="ADAL" clId="{F9952792-57C3-4A98-98DC-4DB6858D911C}" dt="2022-11-14T11:12:04.632" v="9186" actId="1037"/>
          <ac:picMkLst>
            <pc:docMk/>
            <pc:sldMk cId="2385433449" sldId="2146847741"/>
            <ac:picMk id="27" creationId="{8DAD7477-7E3E-2BCB-E0A3-8F1444B94054}"/>
          </ac:picMkLst>
        </pc:picChg>
        <pc:picChg chg="add mod modCrop">
          <ac:chgData name="De Marinis, Roberta Vita" userId="dc24b251-f01b-455d-bf89-e2be86f657a2" providerId="ADAL" clId="{F9952792-57C3-4A98-98DC-4DB6858D911C}" dt="2022-11-03T17:07:50.206" v="1296" actId="1037"/>
          <ac:picMkLst>
            <pc:docMk/>
            <pc:sldMk cId="2385433449" sldId="2146847741"/>
            <ac:picMk id="28" creationId="{6125711A-E927-B9F2-14BE-9654F440930B}"/>
          </ac:picMkLst>
        </pc:picChg>
        <pc:picChg chg="mod">
          <ac:chgData name="De Marinis, Roberta Vita" userId="dc24b251-f01b-455d-bf89-e2be86f657a2" providerId="ADAL" clId="{F9952792-57C3-4A98-98DC-4DB6858D911C}" dt="2022-11-03T17:06:26.210" v="1270" actId="1038"/>
          <ac:picMkLst>
            <pc:docMk/>
            <pc:sldMk cId="2385433449" sldId="2146847741"/>
            <ac:picMk id="29" creationId="{6EF58866-A67A-4D1E-8B5D-87A03405C236}"/>
          </ac:picMkLst>
        </pc:picChg>
        <pc:picChg chg="add mod">
          <ac:chgData name="De Marinis, Roberta Vita" userId="dc24b251-f01b-455d-bf89-e2be86f657a2" providerId="ADAL" clId="{F9952792-57C3-4A98-98DC-4DB6858D911C}" dt="2022-11-03T17:07:58.634" v="1298" actId="1076"/>
          <ac:picMkLst>
            <pc:docMk/>
            <pc:sldMk cId="2385433449" sldId="2146847741"/>
            <ac:picMk id="30" creationId="{8613BFBD-A74C-488E-33DC-A427941E72CC}"/>
          </ac:picMkLst>
        </pc:picChg>
        <pc:picChg chg="del">
          <ac:chgData name="De Marinis, Roberta Vita" userId="dc24b251-f01b-455d-bf89-e2be86f657a2" providerId="ADAL" clId="{F9952792-57C3-4A98-98DC-4DB6858D911C}" dt="2022-11-03T17:07:26.366" v="1283" actId="478"/>
          <ac:picMkLst>
            <pc:docMk/>
            <pc:sldMk cId="2385433449" sldId="2146847741"/>
            <ac:picMk id="94" creationId="{93281ABD-3AD4-839D-726A-5F4C6A7DC2DF}"/>
          </ac:picMkLst>
        </pc:picChg>
        <pc:picChg chg="del">
          <ac:chgData name="De Marinis, Roberta Vita" userId="dc24b251-f01b-455d-bf89-e2be86f657a2" providerId="ADAL" clId="{F9952792-57C3-4A98-98DC-4DB6858D911C}" dt="2022-11-03T17:07:29.107" v="1284" actId="478"/>
          <ac:picMkLst>
            <pc:docMk/>
            <pc:sldMk cId="2385433449" sldId="2146847741"/>
            <ac:picMk id="95" creationId="{BEC8F077-AFC4-2B7E-003A-F1A6C039CE07}"/>
          </ac:picMkLst>
        </pc:picChg>
        <pc:picChg chg="mod">
          <ac:chgData name="De Marinis, Roberta Vita" userId="dc24b251-f01b-455d-bf89-e2be86f657a2" providerId="ADAL" clId="{F9952792-57C3-4A98-98DC-4DB6858D911C}" dt="2022-11-09T15:09:53.158" v="2709" actId="1076"/>
          <ac:picMkLst>
            <pc:docMk/>
            <pc:sldMk cId="2385433449" sldId="2146847741"/>
            <ac:picMk id="148" creationId="{361F01C0-E562-4793-95BE-3DEBD4B7CB6A}"/>
          </ac:picMkLst>
        </pc:picChg>
      </pc:sldChg>
      <pc:sldChg chg="addSp delSp modSp mod">
        <pc:chgData name="De Marinis, Roberta Vita" userId="dc24b251-f01b-455d-bf89-e2be86f657a2" providerId="ADAL" clId="{F9952792-57C3-4A98-98DC-4DB6858D911C}" dt="2022-11-14T11:12:19.622" v="9189"/>
        <pc:sldMkLst>
          <pc:docMk/>
          <pc:sldMk cId="3507147" sldId="2146847743"/>
        </pc:sldMkLst>
        <pc:picChg chg="add mod">
          <ac:chgData name="De Marinis, Roberta Vita" userId="dc24b251-f01b-455d-bf89-e2be86f657a2" providerId="ADAL" clId="{F9952792-57C3-4A98-98DC-4DB6858D911C}" dt="2022-11-03T17:08:06.733" v="1301"/>
          <ac:picMkLst>
            <pc:docMk/>
            <pc:sldMk cId="3507147" sldId="2146847743"/>
            <ac:picMk id="19" creationId="{2EE91C85-D156-6700-5EEE-F44D68F686DD}"/>
          </ac:picMkLst>
        </pc:picChg>
        <pc:picChg chg="add mod">
          <ac:chgData name="De Marinis, Roberta Vita" userId="dc24b251-f01b-455d-bf89-e2be86f657a2" providerId="ADAL" clId="{F9952792-57C3-4A98-98DC-4DB6858D911C}" dt="2022-11-03T17:08:13.798" v="1303" actId="1076"/>
          <ac:picMkLst>
            <pc:docMk/>
            <pc:sldMk cId="3507147" sldId="2146847743"/>
            <ac:picMk id="24" creationId="{DBBE7987-C796-8F22-DB06-067068A164C1}"/>
          </ac:picMkLst>
        </pc:picChg>
        <pc:picChg chg="add mod">
          <ac:chgData name="De Marinis, Roberta Vita" userId="dc24b251-f01b-455d-bf89-e2be86f657a2" providerId="ADAL" clId="{F9952792-57C3-4A98-98DC-4DB6858D911C}" dt="2022-11-03T17:08:43.850" v="1310" actId="1037"/>
          <ac:picMkLst>
            <pc:docMk/>
            <pc:sldMk cId="3507147" sldId="2146847743"/>
            <ac:picMk id="25" creationId="{120A4AF8-97E6-BE83-D074-C9214E0DDE60}"/>
          </ac:picMkLst>
        </pc:picChg>
        <pc:picChg chg="add mod">
          <ac:chgData name="De Marinis, Roberta Vita" userId="dc24b251-f01b-455d-bf89-e2be86f657a2" providerId="ADAL" clId="{F9952792-57C3-4A98-98DC-4DB6858D911C}" dt="2022-11-03T17:08:53.172" v="1312" actId="1076"/>
          <ac:picMkLst>
            <pc:docMk/>
            <pc:sldMk cId="3507147" sldId="2146847743"/>
            <ac:picMk id="28" creationId="{2F141EAA-D3C8-6772-A358-A1D17E18BC66}"/>
          </ac:picMkLst>
        </pc:picChg>
        <pc:picChg chg="add mod">
          <ac:chgData name="De Marinis, Roberta Vita" userId="dc24b251-f01b-455d-bf89-e2be86f657a2" providerId="ADAL" clId="{F9952792-57C3-4A98-98DC-4DB6858D911C}" dt="2022-11-03T17:08:59.084" v="1314" actId="1076"/>
          <ac:picMkLst>
            <pc:docMk/>
            <pc:sldMk cId="3507147" sldId="2146847743"/>
            <ac:picMk id="30" creationId="{BF37C568-C0DA-83FB-ACAB-EDFA5D86F92F}"/>
          </ac:picMkLst>
        </pc:picChg>
        <pc:picChg chg="add mod">
          <ac:chgData name="De Marinis, Roberta Vita" userId="dc24b251-f01b-455d-bf89-e2be86f657a2" providerId="ADAL" clId="{F9952792-57C3-4A98-98DC-4DB6858D911C}" dt="2022-11-03T17:09:25.595" v="1324" actId="1037"/>
          <ac:picMkLst>
            <pc:docMk/>
            <pc:sldMk cId="3507147" sldId="2146847743"/>
            <ac:picMk id="32" creationId="{C52B3FCC-ABB3-B922-53AD-381063A51218}"/>
          </ac:picMkLst>
        </pc:picChg>
        <pc:picChg chg="add mod">
          <ac:chgData name="De Marinis, Roberta Vita" userId="dc24b251-f01b-455d-bf89-e2be86f657a2" providerId="ADAL" clId="{F9952792-57C3-4A98-98DC-4DB6858D911C}" dt="2022-11-03T17:09:14.044" v="1319" actId="1076"/>
          <ac:picMkLst>
            <pc:docMk/>
            <pc:sldMk cId="3507147" sldId="2146847743"/>
            <ac:picMk id="33" creationId="{F9FFE2A8-D5D5-54A4-C8F7-AD1342D616E6}"/>
          </ac:picMkLst>
        </pc:picChg>
        <pc:picChg chg="add mod">
          <ac:chgData name="De Marinis, Roberta Vita" userId="dc24b251-f01b-455d-bf89-e2be86f657a2" providerId="ADAL" clId="{F9952792-57C3-4A98-98DC-4DB6858D911C}" dt="2022-11-03T17:09:23.262" v="1323" actId="1038"/>
          <ac:picMkLst>
            <pc:docMk/>
            <pc:sldMk cId="3507147" sldId="2146847743"/>
            <ac:picMk id="34" creationId="{164E1338-BB52-4076-38A4-B0E2D9727DA7}"/>
          </ac:picMkLst>
        </pc:picChg>
        <pc:picChg chg="add del mod">
          <ac:chgData name="De Marinis, Roberta Vita" userId="dc24b251-f01b-455d-bf89-e2be86f657a2" providerId="ADAL" clId="{F9952792-57C3-4A98-98DC-4DB6858D911C}" dt="2022-11-14T11:12:13.489" v="9188" actId="478"/>
          <ac:picMkLst>
            <pc:docMk/>
            <pc:sldMk cId="3507147" sldId="2146847743"/>
            <ac:picMk id="35" creationId="{6B274099-E8C0-CFF2-C5CC-CBCC91B72188}"/>
          </ac:picMkLst>
        </pc:picChg>
        <pc:picChg chg="add mod">
          <ac:chgData name="De Marinis, Roberta Vita" userId="dc24b251-f01b-455d-bf89-e2be86f657a2" providerId="ADAL" clId="{F9952792-57C3-4A98-98DC-4DB6858D911C}" dt="2022-11-14T11:12:19.622" v="9189"/>
          <ac:picMkLst>
            <pc:docMk/>
            <pc:sldMk cId="3507147" sldId="2146847743"/>
            <ac:picMk id="36" creationId="{478CE5F9-A868-C1BD-BB49-BAAC16EACD36}"/>
          </ac:picMkLst>
        </pc:picChg>
        <pc:picChg chg="del">
          <ac:chgData name="De Marinis, Roberta Vita" userId="dc24b251-f01b-455d-bf89-e2be86f657a2" providerId="ADAL" clId="{F9952792-57C3-4A98-98DC-4DB6858D911C}" dt="2022-11-03T17:08:03.590" v="1299" actId="478"/>
          <ac:picMkLst>
            <pc:docMk/>
            <pc:sldMk cId="3507147" sldId="2146847743"/>
            <ac:picMk id="94" creationId="{93281ABD-3AD4-839D-726A-5F4C6A7DC2DF}"/>
          </ac:picMkLst>
        </pc:picChg>
        <pc:picChg chg="del">
          <ac:chgData name="De Marinis, Roberta Vita" userId="dc24b251-f01b-455d-bf89-e2be86f657a2" providerId="ADAL" clId="{F9952792-57C3-4A98-98DC-4DB6858D911C}" dt="2022-11-03T17:08:06.232" v="1300" actId="478"/>
          <ac:picMkLst>
            <pc:docMk/>
            <pc:sldMk cId="3507147" sldId="2146847743"/>
            <ac:picMk id="95" creationId="{BEC8F077-AFC4-2B7E-003A-F1A6C039CE07}"/>
          </ac:picMkLst>
        </pc:picChg>
      </pc:sldChg>
      <pc:sldChg chg="addSp delSp modSp mod">
        <pc:chgData name="De Marinis, Roberta Vita" userId="dc24b251-f01b-455d-bf89-e2be86f657a2" providerId="ADAL" clId="{F9952792-57C3-4A98-98DC-4DB6858D911C}" dt="2022-11-14T11:14:35.161" v="9198"/>
        <pc:sldMkLst>
          <pc:docMk/>
          <pc:sldMk cId="2635085996" sldId="2146847744"/>
        </pc:sldMkLst>
        <pc:picChg chg="add mod">
          <ac:chgData name="De Marinis, Roberta Vita" userId="dc24b251-f01b-455d-bf89-e2be86f657a2" providerId="ADAL" clId="{F9952792-57C3-4A98-98DC-4DB6858D911C}" dt="2022-11-03T17:09:37.532" v="1326" actId="1076"/>
          <ac:picMkLst>
            <pc:docMk/>
            <pc:sldMk cId="2635085996" sldId="2146847744"/>
            <ac:picMk id="12" creationId="{B911D1A4-3784-A13A-9D0E-40861CF2E5AA}"/>
          </ac:picMkLst>
        </pc:picChg>
        <pc:picChg chg="add mod">
          <ac:chgData name="De Marinis, Roberta Vita" userId="dc24b251-f01b-455d-bf89-e2be86f657a2" providerId="ADAL" clId="{F9952792-57C3-4A98-98DC-4DB6858D911C}" dt="2022-11-03T17:09:43.319" v="1328" actId="1076"/>
          <ac:picMkLst>
            <pc:docMk/>
            <pc:sldMk cId="2635085996" sldId="2146847744"/>
            <ac:picMk id="14" creationId="{B3F28D3C-E1CA-D3F7-1A2D-6CCCB5C09D51}"/>
          </ac:picMkLst>
        </pc:picChg>
        <pc:picChg chg="add mod">
          <ac:chgData name="De Marinis, Roberta Vita" userId="dc24b251-f01b-455d-bf89-e2be86f657a2" providerId="ADAL" clId="{F9952792-57C3-4A98-98DC-4DB6858D911C}" dt="2022-11-03T17:10:20.688" v="1333" actId="14100"/>
          <ac:picMkLst>
            <pc:docMk/>
            <pc:sldMk cId="2635085996" sldId="2146847744"/>
            <ac:picMk id="15" creationId="{EC2311DB-4FEF-C0E2-DCAB-8946639B81F3}"/>
          </ac:picMkLst>
        </pc:picChg>
        <pc:picChg chg="add mod">
          <ac:chgData name="De Marinis, Roberta Vita" userId="dc24b251-f01b-455d-bf89-e2be86f657a2" providerId="ADAL" clId="{F9952792-57C3-4A98-98DC-4DB6858D911C}" dt="2022-11-03T17:10:27.272" v="1352" actId="1037"/>
          <ac:picMkLst>
            <pc:docMk/>
            <pc:sldMk cId="2635085996" sldId="2146847744"/>
            <ac:picMk id="19" creationId="{522BCA55-D578-1F58-FEE9-49DD224098DD}"/>
          </ac:picMkLst>
        </pc:picChg>
        <pc:picChg chg="add mod">
          <ac:chgData name="De Marinis, Roberta Vita" userId="dc24b251-f01b-455d-bf89-e2be86f657a2" providerId="ADAL" clId="{F9952792-57C3-4A98-98DC-4DB6858D911C}" dt="2022-11-03T17:10:34.361" v="1354" actId="1076"/>
          <ac:picMkLst>
            <pc:docMk/>
            <pc:sldMk cId="2635085996" sldId="2146847744"/>
            <ac:picMk id="21" creationId="{454A03F8-51A1-784A-1BCB-C259C17B5DFB}"/>
          </ac:picMkLst>
        </pc:picChg>
        <pc:picChg chg="add mod">
          <ac:chgData name="De Marinis, Roberta Vita" userId="dc24b251-f01b-455d-bf89-e2be86f657a2" providerId="ADAL" clId="{F9952792-57C3-4A98-98DC-4DB6858D911C}" dt="2022-11-03T17:33:01.662" v="1555" actId="1076"/>
          <ac:picMkLst>
            <pc:docMk/>
            <pc:sldMk cId="2635085996" sldId="2146847744"/>
            <ac:picMk id="22" creationId="{3AB0957C-D4D8-A526-AE27-8CB227419FF1}"/>
          </ac:picMkLst>
        </pc:picChg>
        <pc:picChg chg="add mod">
          <ac:chgData name="De Marinis, Roberta Vita" userId="dc24b251-f01b-455d-bf89-e2be86f657a2" providerId="ADAL" clId="{F9952792-57C3-4A98-98DC-4DB6858D911C}" dt="2022-11-03T17:33:10.805" v="1557" actId="1076"/>
          <ac:picMkLst>
            <pc:docMk/>
            <pc:sldMk cId="2635085996" sldId="2146847744"/>
            <ac:picMk id="23" creationId="{9EC78DDB-31CE-0DF9-DA7D-EFD420AF5518}"/>
          </ac:picMkLst>
        </pc:picChg>
        <pc:picChg chg="add mod">
          <ac:chgData name="De Marinis, Roberta Vita" userId="dc24b251-f01b-455d-bf89-e2be86f657a2" providerId="ADAL" clId="{F9952792-57C3-4A98-98DC-4DB6858D911C}" dt="2022-11-14T11:14:35.161" v="9198"/>
          <ac:picMkLst>
            <pc:docMk/>
            <pc:sldMk cId="2635085996" sldId="2146847744"/>
            <ac:picMk id="24" creationId="{2D2C67CF-A63A-7270-B5EC-5F9EE35ACBB4}"/>
          </ac:picMkLst>
        </pc:picChg>
        <pc:picChg chg="del">
          <ac:chgData name="De Marinis, Roberta Vita" userId="dc24b251-f01b-455d-bf89-e2be86f657a2" providerId="ADAL" clId="{F9952792-57C3-4A98-98DC-4DB6858D911C}" dt="2022-11-03T17:32:51.656" v="1552" actId="478"/>
          <ac:picMkLst>
            <pc:docMk/>
            <pc:sldMk cId="2635085996" sldId="2146847744"/>
            <ac:picMk id="94" creationId="{93281ABD-3AD4-839D-726A-5F4C6A7DC2DF}"/>
          </ac:picMkLst>
        </pc:picChg>
        <pc:picChg chg="del">
          <ac:chgData name="De Marinis, Roberta Vita" userId="dc24b251-f01b-455d-bf89-e2be86f657a2" providerId="ADAL" clId="{F9952792-57C3-4A98-98DC-4DB6858D911C}" dt="2022-11-03T17:32:56.357" v="1553" actId="478"/>
          <ac:picMkLst>
            <pc:docMk/>
            <pc:sldMk cId="2635085996" sldId="2146847744"/>
            <ac:picMk id="95" creationId="{BEC8F077-AFC4-2B7E-003A-F1A6C039CE07}"/>
          </ac:picMkLst>
        </pc:picChg>
      </pc:sldChg>
      <pc:sldChg chg="del">
        <pc:chgData name="De Marinis, Roberta Vita" userId="dc24b251-f01b-455d-bf89-e2be86f657a2" providerId="ADAL" clId="{F9952792-57C3-4A98-98DC-4DB6858D911C}" dt="2022-11-11T17:34:31.711" v="8758" actId="2696"/>
        <pc:sldMkLst>
          <pc:docMk/>
          <pc:sldMk cId="3155470051" sldId="2146847745"/>
        </pc:sldMkLst>
      </pc:sldChg>
      <pc:sldChg chg="addSp delSp modSp mod">
        <pc:chgData name="De Marinis, Roberta Vita" userId="dc24b251-f01b-455d-bf89-e2be86f657a2" providerId="ADAL" clId="{F9952792-57C3-4A98-98DC-4DB6858D911C}" dt="2022-11-03T17:33:38.188" v="1563" actId="1076"/>
        <pc:sldMkLst>
          <pc:docMk/>
          <pc:sldMk cId="4092376154" sldId="2146847746"/>
        </pc:sldMkLst>
        <pc:picChg chg="add del mod">
          <ac:chgData name="De Marinis, Roberta Vita" userId="dc24b251-f01b-455d-bf89-e2be86f657a2" providerId="ADAL" clId="{F9952792-57C3-4A98-98DC-4DB6858D911C}" dt="2022-11-03T17:10:47.654" v="1357" actId="478"/>
          <ac:picMkLst>
            <pc:docMk/>
            <pc:sldMk cId="4092376154" sldId="2146847746"/>
            <ac:picMk id="12" creationId="{5A431446-40A9-4A1B-B217-2A9693786882}"/>
          </ac:picMkLst>
        </pc:picChg>
        <pc:picChg chg="add mod">
          <ac:chgData name="De Marinis, Roberta Vita" userId="dc24b251-f01b-455d-bf89-e2be86f657a2" providerId="ADAL" clId="{F9952792-57C3-4A98-98DC-4DB6858D911C}" dt="2022-11-03T17:10:56.774" v="1358"/>
          <ac:picMkLst>
            <pc:docMk/>
            <pc:sldMk cId="4092376154" sldId="2146847746"/>
            <ac:picMk id="15" creationId="{B2921788-12F0-CA1B-6E95-F2A8810AC599}"/>
          </ac:picMkLst>
        </pc:picChg>
        <pc:picChg chg="add mod">
          <ac:chgData name="De Marinis, Roberta Vita" userId="dc24b251-f01b-455d-bf89-e2be86f657a2" providerId="ADAL" clId="{F9952792-57C3-4A98-98DC-4DB6858D911C}" dt="2022-11-03T17:10:56.774" v="1358"/>
          <ac:picMkLst>
            <pc:docMk/>
            <pc:sldMk cId="4092376154" sldId="2146847746"/>
            <ac:picMk id="17" creationId="{BD1F4E0E-9AA6-585F-A7D4-FFF08CF52DAB}"/>
          </ac:picMkLst>
        </pc:picChg>
        <pc:picChg chg="add mod">
          <ac:chgData name="De Marinis, Roberta Vita" userId="dc24b251-f01b-455d-bf89-e2be86f657a2" providerId="ADAL" clId="{F9952792-57C3-4A98-98DC-4DB6858D911C}" dt="2022-11-03T17:11:08.020" v="1360" actId="1076"/>
          <ac:picMkLst>
            <pc:docMk/>
            <pc:sldMk cId="4092376154" sldId="2146847746"/>
            <ac:picMk id="18" creationId="{72AE6FE8-1C47-4A83-F2F6-A0B6681FB60C}"/>
          </ac:picMkLst>
        </pc:picChg>
        <pc:picChg chg="add mod">
          <ac:chgData name="De Marinis, Roberta Vita" userId="dc24b251-f01b-455d-bf89-e2be86f657a2" providerId="ADAL" clId="{F9952792-57C3-4A98-98DC-4DB6858D911C}" dt="2022-11-03T17:12:23.200" v="1390" actId="1038"/>
          <ac:picMkLst>
            <pc:docMk/>
            <pc:sldMk cId="4092376154" sldId="2146847746"/>
            <ac:picMk id="19" creationId="{87C7C2A7-AE4E-9316-102A-2A1F891D454E}"/>
          </ac:picMkLst>
        </pc:picChg>
        <pc:picChg chg="add mod">
          <ac:chgData name="De Marinis, Roberta Vita" userId="dc24b251-f01b-455d-bf89-e2be86f657a2" providerId="ADAL" clId="{F9952792-57C3-4A98-98DC-4DB6858D911C}" dt="2022-11-03T17:12:28.946" v="1392" actId="1076"/>
          <ac:picMkLst>
            <pc:docMk/>
            <pc:sldMk cId="4092376154" sldId="2146847746"/>
            <ac:picMk id="21" creationId="{FD06AE55-6B6A-1D1B-9E4B-7D0CA203D863}"/>
          </ac:picMkLst>
        </pc:picChg>
        <pc:picChg chg="add mod">
          <ac:chgData name="De Marinis, Roberta Vita" userId="dc24b251-f01b-455d-bf89-e2be86f657a2" providerId="ADAL" clId="{F9952792-57C3-4A98-98DC-4DB6858D911C}" dt="2022-11-03T17:33:30.129" v="1561" actId="1076"/>
          <ac:picMkLst>
            <pc:docMk/>
            <pc:sldMk cId="4092376154" sldId="2146847746"/>
            <ac:picMk id="22" creationId="{D3AA042E-7CCD-9C93-3598-1330E7A877B8}"/>
          </ac:picMkLst>
        </pc:picChg>
        <pc:picChg chg="add mod">
          <ac:chgData name="De Marinis, Roberta Vita" userId="dc24b251-f01b-455d-bf89-e2be86f657a2" providerId="ADAL" clId="{F9952792-57C3-4A98-98DC-4DB6858D911C}" dt="2022-11-03T17:33:38.188" v="1563" actId="1076"/>
          <ac:picMkLst>
            <pc:docMk/>
            <pc:sldMk cId="4092376154" sldId="2146847746"/>
            <ac:picMk id="23" creationId="{2346FB65-9C3C-BBA6-082F-7BB94046E6BB}"/>
          </ac:picMkLst>
        </pc:picChg>
        <pc:picChg chg="del">
          <ac:chgData name="De Marinis, Roberta Vita" userId="dc24b251-f01b-455d-bf89-e2be86f657a2" providerId="ADAL" clId="{F9952792-57C3-4A98-98DC-4DB6858D911C}" dt="2022-11-03T17:33:21.845" v="1558" actId="478"/>
          <ac:picMkLst>
            <pc:docMk/>
            <pc:sldMk cId="4092376154" sldId="2146847746"/>
            <ac:picMk id="94" creationId="{93281ABD-3AD4-839D-726A-5F4C6A7DC2DF}"/>
          </ac:picMkLst>
        </pc:picChg>
        <pc:picChg chg="del">
          <ac:chgData name="De Marinis, Roberta Vita" userId="dc24b251-f01b-455d-bf89-e2be86f657a2" providerId="ADAL" clId="{F9952792-57C3-4A98-98DC-4DB6858D911C}" dt="2022-11-03T17:33:25.108" v="1559" actId="478"/>
          <ac:picMkLst>
            <pc:docMk/>
            <pc:sldMk cId="4092376154" sldId="2146847746"/>
            <ac:picMk id="95" creationId="{BEC8F077-AFC4-2B7E-003A-F1A6C039CE07}"/>
          </ac:picMkLst>
        </pc:picChg>
      </pc:sldChg>
      <pc:sldChg chg="addSp delSp modSp mod">
        <pc:chgData name="De Marinis, Roberta Vita" userId="dc24b251-f01b-455d-bf89-e2be86f657a2" providerId="ADAL" clId="{F9952792-57C3-4A98-98DC-4DB6858D911C}" dt="2022-11-14T11:14:52.800" v="9200"/>
        <pc:sldMkLst>
          <pc:docMk/>
          <pc:sldMk cId="3068018182" sldId="2146847747"/>
        </pc:sldMkLst>
        <pc:picChg chg="del">
          <ac:chgData name="De Marinis, Roberta Vita" userId="dc24b251-f01b-455d-bf89-e2be86f657a2" providerId="ADAL" clId="{F9952792-57C3-4A98-98DC-4DB6858D911C}" dt="2022-11-14T11:14:43.270" v="9199" actId="478"/>
          <ac:picMkLst>
            <pc:docMk/>
            <pc:sldMk cId="3068018182" sldId="2146847747"/>
            <ac:picMk id="19" creationId="{AAF6B393-A780-A307-BC12-16F8B9CF7BB0}"/>
          </ac:picMkLst>
        </pc:picChg>
        <pc:picChg chg="add mod">
          <ac:chgData name="De Marinis, Roberta Vita" userId="dc24b251-f01b-455d-bf89-e2be86f657a2" providerId="ADAL" clId="{F9952792-57C3-4A98-98DC-4DB6858D911C}" dt="2022-11-03T17:11:57.353" v="1373" actId="1038"/>
          <ac:picMkLst>
            <pc:docMk/>
            <pc:sldMk cId="3068018182" sldId="2146847747"/>
            <ac:picMk id="21" creationId="{9E452AEF-09A4-C78D-8A7F-F1966DC39018}"/>
          </ac:picMkLst>
        </pc:picChg>
        <pc:picChg chg="add mod">
          <ac:chgData name="De Marinis, Roberta Vita" userId="dc24b251-f01b-455d-bf89-e2be86f657a2" providerId="ADAL" clId="{F9952792-57C3-4A98-98DC-4DB6858D911C}" dt="2022-11-03T17:11:59.865" v="1376" actId="1038"/>
          <ac:picMkLst>
            <pc:docMk/>
            <pc:sldMk cId="3068018182" sldId="2146847747"/>
            <ac:picMk id="23" creationId="{2436C7AC-44BC-979F-353B-CD8F93226D00}"/>
          </ac:picMkLst>
        </pc:picChg>
        <pc:picChg chg="add mod">
          <ac:chgData name="De Marinis, Roberta Vita" userId="dc24b251-f01b-455d-bf89-e2be86f657a2" providerId="ADAL" clId="{F9952792-57C3-4A98-98DC-4DB6858D911C}" dt="2022-11-03T17:12:14.022" v="1384" actId="1038"/>
          <ac:picMkLst>
            <pc:docMk/>
            <pc:sldMk cId="3068018182" sldId="2146847747"/>
            <ac:picMk id="24" creationId="{6A0E87BF-E07E-E631-6FC8-B1B390692B29}"/>
          </ac:picMkLst>
        </pc:picChg>
        <pc:picChg chg="add mod">
          <ac:chgData name="De Marinis, Roberta Vita" userId="dc24b251-f01b-455d-bf89-e2be86f657a2" providerId="ADAL" clId="{F9952792-57C3-4A98-98DC-4DB6858D911C}" dt="2022-11-03T17:11:38.067" v="1367" actId="1076"/>
          <ac:picMkLst>
            <pc:docMk/>
            <pc:sldMk cId="3068018182" sldId="2146847747"/>
            <ac:picMk id="25" creationId="{EE419740-6AD4-8086-ABB6-6C9451EDC0D5}"/>
          </ac:picMkLst>
        </pc:picChg>
        <pc:picChg chg="add mod">
          <ac:chgData name="De Marinis, Roberta Vita" userId="dc24b251-f01b-455d-bf89-e2be86f657a2" providerId="ADAL" clId="{F9952792-57C3-4A98-98DC-4DB6858D911C}" dt="2022-11-03T17:11:34.565" v="1366" actId="1076"/>
          <ac:picMkLst>
            <pc:docMk/>
            <pc:sldMk cId="3068018182" sldId="2146847747"/>
            <ac:picMk id="27" creationId="{257AD680-6D39-A860-DFD7-7F26974A343E}"/>
          </ac:picMkLst>
        </pc:picChg>
        <pc:picChg chg="add mod">
          <ac:chgData name="De Marinis, Roberta Vita" userId="dc24b251-f01b-455d-bf89-e2be86f657a2" providerId="ADAL" clId="{F9952792-57C3-4A98-98DC-4DB6858D911C}" dt="2022-11-03T17:12:11.889" v="1381" actId="1076"/>
          <ac:picMkLst>
            <pc:docMk/>
            <pc:sldMk cId="3068018182" sldId="2146847747"/>
            <ac:picMk id="28" creationId="{19CCFFF8-13F2-1C1F-F6E5-EF87156158E8}"/>
          </ac:picMkLst>
        </pc:picChg>
        <pc:picChg chg="add mod">
          <ac:chgData name="De Marinis, Roberta Vita" userId="dc24b251-f01b-455d-bf89-e2be86f657a2" providerId="ADAL" clId="{F9952792-57C3-4A98-98DC-4DB6858D911C}" dt="2022-11-14T11:14:52.800" v="9200"/>
          <ac:picMkLst>
            <pc:docMk/>
            <pc:sldMk cId="3068018182" sldId="2146847747"/>
            <ac:picMk id="30" creationId="{2BCBDF2F-D2DA-4E57-EDB3-A1013748BBAA}"/>
          </ac:picMkLst>
        </pc:picChg>
      </pc:sldChg>
      <pc:sldChg chg="addSp delSp modSp mod">
        <pc:chgData name="De Marinis, Roberta Vita" userId="dc24b251-f01b-455d-bf89-e2be86f657a2" providerId="ADAL" clId="{F9952792-57C3-4A98-98DC-4DB6858D911C}" dt="2022-11-14T11:30:08.682" v="9268" actId="164"/>
        <pc:sldMkLst>
          <pc:docMk/>
          <pc:sldMk cId="660178133" sldId="2146847749"/>
        </pc:sldMkLst>
        <pc:spChg chg="mod">
          <ac:chgData name="De Marinis, Roberta Vita" userId="dc24b251-f01b-455d-bf89-e2be86f657a2" providerId="ADAL" clId="{F9952792-57C3-4A98-98DC-4DB6858D911C}" dt="2022-11-14T11:30:08.682" v="9268" actId="164"/>
          <ac:spMkLst>
            <pc:docMk/>
            <pc:sldMk cId="660178133" sldId="2146847749"/>
            <ac:spMk id="7" creationId="{AEE40A15-484C-4E1D-9409-02A4B6217A6D}"/>
          </ac:spMkLst>
        </pc:spChg>
        <pc:grpChg chg="mod">
          <ac:chgData name="De Marinis, Roberta Vita" userId="dc24b251-f01b-455d-bf89-e2be86f657a2" providerId="ADAL" clId="{F9952792-57C3-4A98-98DC-4DB6858D911C}" dt="2022-11-14T11:30:08.682" v="9268" actId="164"/>
          <ac:grpSpMkLst>
            <pc:docMk/>
            <pc:sldMk cId="660178133" sldId="2146847749"/>
            <ac:grpSpMk id="2" creationId="{AE60263A-849E-4509-96D4-4F9D149413D2}"/>
          </ac:grpSpMkLst>
        </pc:grpChg>
        <pc:grpChg chg="add mod">
          <ac:chgData name="De Marinis, Roberta Vita" userId="dc24b251-f01b-455d-bf89-e2be86f657a2" providerId="ADAL" clId="{F9952792-57C3-4A98-98DC-4DB6858D911C}" dt="2022-11-14T11:30:08.682" v="9268" actId="164"/>
          <ac:grpSpMkLst>
            <pc:docMk/>
            <pc:sldMk cId="660178133" sldId="2146847749"/>
            <ac:grpSpMk id="37" creationId="{6B5F6E33-16E5-954A-F51B-A5E470B4FADB}"/>
          </ac:grpSpMkLst>
        </pc:grpChg>
        <pc:picChg chg="mod">
          <ac:chgData name="De Marinis, Roberta Vita" userId="dc24b251-f01b-455d-bf89-e2be86f657a2" providerId="ADAL" clId="{F9952792-57C3-4A98-98DC-4DB6858D911C}" dt="2022-11-14T11:30:08.682" v="9268" actId="164"/>
          <ac:picMkLst>
            <pc:docMk/>
            <pc:sldMk cId="660178133" sldId="2146847749"/>
            <ac:picMk id="8" creationId="{48D7BC56-7858-F9AA-E3B1-037AE6E41972}"/>
          </ac:picMkLst>
        </pc:picChg>
        <pc:picChg chg="mod">
          <ac:chgData name="De Marinis, Roberta Vita" userId="dc24b251-f01b-455d-bf89-e2be86f657a2" providerId="ADAL" clId="{F9952792-57C3-4A98-98DC-4DB6858D911C}" dt="2022-11-14T11:30:08.682" v="9268" actId="164"/>
          <ac:picMkLst>
            <pc:docMk/>
            <pc:sldMk cId="660178133" sldId="2146847749"/>
            <ac:picMk id="9" creationId="{792E8FC6-35A4-7E89-CC50-ADC3CC338D89}"/>
          </ac:picMkLst>
        </pc:picChg>
        <pc:picChg chg="add del mod">
          <ac:chgData name="De Marinis, Roberta Vita" userId="dc24b251-f01b-455d-bf89-e2be86f657a2" providerId="ADAL" clId="{F9952792-57C3-4A98-98DC-4DB6858D911C}" dt="2022-11-14T11:30:08.682" v="9268" actId="164"/>
          <ac:picMkLst>
            <pc:docMk/>
            <pc:sldMk cId="660178133" sldId="2146847749"/>
            <ac:picMk id="10" creationId="{2C538C87-E976-B15D-B277-9CEE977E8B77}"/>
          </ac:picMkLst>
        </pc:picChg>
        <pc:picChg chg="add del">
          <ac:chgData name="De Marinis, Roberta Vita" userId="dc24b251-f01b-455d-bf89-e2be86f657a2" providerId="ADAL" clId="{F9952792-57C3-4A98-98DC-4DB6858D911C}" dt="2022-11-14T11:15:03.239" v="9201" actId="478"/>
          <ac:picMkLst>
            <pc:docMk/>
            <pc:sldMk cId="660178133" sldId="2146847749"/>
            <ac:picMk id="11" creationId="{9419D279-C93F-6D60-8FE7-96D4FEA183E9}"/>
          </ac:picMkLst>
        </pc:picChg>
        <pc:picChg chg="mod">
          <ac:chgData name="De Marinis, Roberta Vita" userId="dc24b251-f01b-455d-bf89-e2be86f657a2" providerId="ADAL" clId="{F9952792-57C3-4A98-98DC-4DB6858D911C}" dt="2022-11-14T11:30:08.682" v="9268" actId="164"/>
          <ac:picMkLst>
            <pc:docMk/>
            <pc:sldMk cId="660178133" sldId="2146847749"/>
            <ac:picMk id="13" creationId="{7B98D922-E9F5-A4D5-5D78-719DBDC68698}"/>
          </ac:picMkLst>
        </pc:picChg>
        <pc:picChg chg="del">
          <ac:chgData name="De Marinis, Roberta Vita" userId="dc24b251-f01b-455d-bf89-e2be86f657a2" providerId="ADAL" clId="{F9952792-57C3-4A98-98DC-4DB6858D911C}" dt="2022-11-14T11:15:58.096" v="9207" actId="478"/>
          <ac:picMkLst>
            <pc:docMk/>
            <pc:sldMk cId="660178133" sldId="2146847749"/>
            <ac:picMk id="15" creationId="{1EA4E5A2-D8F3-3B1E-A1AF-C916B4B3728D}"/>
          </ac:picMkLst>
        </pc:picChg>
        <pc:picChg chg="add del mod">
          <ac:chgData name="De Marinis, Roberta Vita" userId="dc24b251-f01b-455d-bf89-e2be86f657a2" providerId="ADAL" clId="{F9952792-57C3-4A98-98DC-4DB6858D911C}" dt="2022-11-11T18:02:45.735" v="8880"/>
          <ac:picMkLst>
            <pc:docMk/>
            <pc:sldMk cId="660178133" sldId="2146847749"/>
            <ac:picMk id="30" creationId="{B592E7EB-0FBE-494A-DEDE-8DB30ECD4610}"/>
          </ac:picMkLst>
        </pc:picChg>
        <pc:picChg chg="add mod">
          <ac:chgData name="De Marinis, Roberta Vita" userId="dc24b251-f01b-455d-bf89-e2be86f657a2" providerId="ADAL" clId="{F9952792-57C3-4A98-98DC-4DB6858D911C}" dt="2022-11-14T11:30:08.682" v="9268" actId="164"/>
          <ac:picMkLst>
            <pc:docMk/>
            <pc:sldMk cId="660178133" sldId="2146847749"/>
            <ac:picMk id="30" creationId="{DF37FBCF-9DD5-9513-9473-1D315590564B}"/>
          </ac:picMkLst>
        </pc:picChg>
        <pc:picChg chg="add del mod">
          <ac:chgData name="De Marinis, Roberta Vita" userId="dc24b251-f01b-455d-bf89-e2be86f657a2" providerId="ADAL" clId="{F9952792-57C3-4A98-98DC-4DB6858D911C}" dt="2022-11-14T11:16:30.898" v="9214" actId="478"/>
          <ac:picMkLst>
            <pc:docMk/>
            <pc:sldMk cId="660178133" sldId="2146847749"/>
            <ac:picMk id="32" creationId="{908AF274-7883-B73B-624A-C9F090257D63}"/>
          </ac:picMkLst>
        </pc:picChg>
        <pc:picChg chg="add del mod">
          <ac:chgData name="De Marinis, Roberta Vita" userId="dc24b251-f01b-455d-bf89-e2be86f657a2" providerId="ADAL" clId="{F9952792-57C3-4A98-98DC-4DB6858D911C}" dt="2022-11-14T11:22:10.137" v="9223" actId="478"/>
          <ac:picMkLst>
            <pc:docMk/>
            <pc:sldMk cId="660178133" sldId="2146847749"/>
            <ac:picMk id="34" creationId="{D25249D3-362F-58EA-DEA9-EBCB87A37A4A}"/>
          </ac:picMkLst>
        </pc:picChg>
        <pc:picChg chg="add mod">
          <ac:chgData name="De Marinis, Roberta Vita" userId="dc24b251-f01b-455d-bf89-e2be86f657a2" providerId="ADAL" clId="{F9952792-57C3-4A98-98DC-4DB6858D911C}" dt="2022-11-14T11:30:08.682" v="9268" actId="164"/>
          <ac:picMkLst>
            <pc:docMk/>
            <pc:sldMk cId="660178133" sldId="2146847749"/>
            <ac:picMk id="36" creationId="{5FAF0C64-1E47-9947-3C32-B704F303C30E}"/>
          </ac:picMkLst>
        </pc:picChg>
        <pc:picChg chg="mod">
          <ac:chgData name="De Marinis, Roberta Vita" userId="dc24b251-f01b-455d-bf89-e2be86f657a2" providerId="ADAL" clId="{F9952792-57C3-4A98-98DC-4DB6858D911C}" dt="2022-11-14T11:30:08.682" v="9268" actId="164"/>
          <ac:picMkLst>
            <pc:docMk/>
            <pc:sldMk cId="660178133" sldId="2146847749"/>
            <ac:picMk id="65" creationId="{67EAC982-3E75-4EED-BA30-BEBF610069BC}"/>
          </ac:picMkLst>
        </pc:picChg>
      </pc:sldChg>
      <pc:sldChg chg="del">
        <pc:chgData name="De Marinis, Roberta Vita" userId="dc24b251-f01b-455d-bf89-e2be86f657a2" providerId="ADAL" clId="{F9952792-57C3-4A98-98DC-4DB6858D911C}" dt="2022-11-11T17:31:25.481" v="8756" actId="2696"/>
        <pc:sldMkLst>
          <pc:docMk/>
          <pc:sldMk cId="815725768" sldId="2146847751"/>
        </pc:sldMkLst>
      </pc:sldChg>
      <pc:sldChg chg="addSp modSp del mod">
        <pc:chgData name="De Marinis, Roberta Vita" userId="dc24b251-f01b-455d-bf89-e2be86f657a2" providerId="ADAL" clId="{F9952792-57C3-4A98-98DC-4DB6858D911C}" dt="2022-11-10T11:08:30.496" v="4118" actId="2696"/>
        <pc:sldMkLst>
          <pc:docMk/>
          <pc:sldMk cId="3701648027" sldId="2146847751"/>
        </pc:sldMkLst>
        <pc:picChg chg="add mod">
          <ac:chgData name="De Marinis, Roberta Vita" userId="dc24b251-f01b-455d-bf89-e2be86f657a2" providerId="ADAL" clId="{F9952792-57C3-4A98-98DC-4DB6858D911C}" dt="2022-11-03T11:21:35.444" v="355" actId="1035"/>
          <ac:picMkLst>
            <pc:docMk/>
            <pc:sldMk cId="3701648027" sldId="2146847751"/>
            <ac:picMk id="2" creationId="{3602DA01-E73F-3A43-8CEF-2FF93BC318E2}"/>
          </ac:picMkLst>
        </pc:picChg>
        <pc:picChg chg="mod">
          <ac:chgData name="De Marinis, Roberta Vita" userId="dc24b251-f01b-455d-bf89-e2be86f657a2" providerId="ADAL" clId="{F9952792-57C3-4A98-98DC-4DB6858D911C}" dt="2022-11-03T11:21:15.768" v="350" actId="14100"/>
          <ac:picMkLst>
            <pc:docMk/>
            <pc:sldMk cId="3701648027" sldId="2146847751"/>
            <ac:picMk id="4" creationId="{75D993A6-AA05-21AF-5502-18E25FD5D9C4}"/>
          </ac:picMkLst>
        </pc:picChg>
        <pc:picChg chg="add mod">
          <ac:chgData name="De Marinis, Roberta Vita" userId="dc24b251-f01b-455d-bf89-e2be86f657a2" providerId="ADAL" clId="{F9952792-57C3-4A98-98DC-4DB6858D911C}" dt="2022-11-03T11:21:31.231" v="354" actId="14100"/>
          <ac:picMkLst>
            <pc:docMk/>
            <pc:sldMk cId="3701648027" sldId="2146847751"/>
            <ac:picMk id="5" creationId="{8F313D1C-13F1-F19C-5065-515AA3B9C282}"/>
          </ac:picMkLst>
        </pc:picChg>
        <pc:picChg chg="add mod">
          <ac:chgData name="De Marinis, Roberta Vita" userId="dc24b251-f01b-455d-bf89-e2be86f657a2" providerId="ADAL" clId="{F9952792-57C3-4A98-98DC-4DB6858D911C}" dt="2022-11-03T12:00:46.830" v="751" actId="1076"/>
          <ac:picMkLst>
            <pc:docMk/>
            <pc:sldMk cId="3701648027" sldId="2146847751"/>
            <ac:picMk id="7" creationId="{8D7169F5-DD78-1A1A-ECBD-BE5C59F9F176}"/>
          </ac:picMkLst>
        </pc:picChg>
        <pc:picChg chg="add mod">
          <ac:chgData name="De Marinis, Roberta Vita" userId="dc24b251-f01b-455d-bf89-e2be86f657a2" providerId="ADAL" clId="{F9952792-57C3-4A98-98DC-4DB6858D911C}" dt="2022-11-03T12:00:46.830" v="751" actId="1076"/>
          <ac:picMkLst>
            <pc:docMk/>
            <pc:sldMk cId="3701648027" sldId="2146847751"/>
            <ac:picMk id="9" creationId="{C35F116F-3BE3-7630-E576-457F4709D46F}"/>
          </ac:picMkLst>
        </pc:picChg>
        <pc:picChg chg="mod">
          <ac:chgData name="De Marinis, Roberta Vita" userId="dc24b251-f01b-455d-bf89-e2be86f657a2" providerId="ADAL" clId="{F9952792-57C3-4A98-98DC-4DB6858D911C}" dt="2022-11-03T12:08:04.527" v="994" actId="1037"/>
          <ac:picMkLst>
            <pc:docMk/>
            <pc:sldMk cId="3701648027" sldId="2146847751"/>
            <ac:picMk id="12" creationId="{FE8BA717-B7FB-F8E5-3C04-A2C47F441723}"/>
          </ac:picMkLst>
        </pc:picChg>
        <pc:picChg chg="mod">
          <ac:chgData name="De Marinis, Roberta Vita" userId="dc24b251-f01b-455d-bf89-e2be86f657a2" providerId="ADAL" clId="{F9952792-57C3-4A98-98DC-4DB6858D911C}" dt="2022-11-03T12:08:06.519" v="996" actId="1037"/>
          <ac:picMkLst>
            <pc:docMk/>
            <pc:sldMk cId="3701648027" sldId="2146847751"/>
            <ac:picMk id="13" creationId="{FCCD9F3E-5713-0863-98E5-F88A116D1B39}"/>
          </ac:picMkLst>
        </pc:picChg>
      </pc:sldChg>
      <pc:sldChg chg="addSp delSp modSp del mod">
        <pc:chgData name="De Marinis, Roberta Vita" userId="dc24b251-f01b-455d-bf89-e2be86f657a2" providerId="ADAL" clId="{F9952792-57C3-4A98-98DC-4DB6858D911C}" dt="2022-11-10T11:08:30.496" v="4118" actId="2696"/>
        <pc:sldMkLst>
          <pc:docMk/>
          <pc:sldMk cId="296568396" sldId="2146847754"/>
        </pc:sldMkLst>
        <pc:spChg chg="add del">
          <ac:chgData name="De Marinis, Roberta Vita" userId="dc24b251-f01b-455d-bf89-e2be86f657a2" providerId="ADAL" clId="{F9952792-57C3-4A98-98DC-4DB6858D911C}" dt="2022-11-03T16:58:48.662" v="1191" actId="478"/>
          <ac:spMkLst>
            <pc:docMk/>
            <pc:sldMk cId="296568396" sldId="2146847754"/>
            <ac:spMk id="55" creationId="{BE5C763A-3BAD-B455-4529-1D1F076A186B}"/>
          </ac:spMkLst>
        </pc:spChg>
        <pc:spChg chg="mod">
          <ac:chgData name="De Marinis, Roberta Vita" userId="dc24b251-f01b-455d-bf89-e2be86f657a2" providerId="ADAL" clId="{F9952792-57C3-4A98-98DC-4DB6858D911C}" dt="2022-11-03T16:58:58.413" v="1195" actId="1035"/>
          <ac:spMkLst>
            <pc:docMk/>
            <pc:sldMk cId="296568396" sldId="2146847754"/>
            <ac:spMk id="60" creationId="{B938D00B-66ED-82BB-FF30-67DBFCA9F402}"/>
          </ac:spMkLst>
        </pc:spChg>
        <pc:picChg chg="mod">
          <ac:chgData name="De Marinis, Roberta Vita" userId="dc24b251-f01b-455d-bf89-e2be86f657a2" providerId="ADAL" clId="{F9952792-57C3-4A98-98DC-4DB6858D911C}" dt="2022-11-03T11:13:56.346" v="69" actId="14100"/>
          <ac:picMkLst>
            <pc:docMk/>
            <pc:sldMk cId="296568396" sldId="2146847754"/>
            <ac:picMk id="4" creationId="{75D993A6-AA05-21AF-5502-18E25FD5D9C4}"/>
          </ac:picMkLst>
        </pc:picChg>
        <pc:picChg chg="add mod">
          <ac:chgData name="De Marinis, Roberta Vita" userId="dc24b251-f01b-455d-bf89-e2be86f657a2" providerId="ADAL" clId="{F9952792-57C3-4A98-98DC-4DB6858D911C}" dt="2022-11-03T11:14:21.840" v="76" actId="1035"/>
          <ac:picMkLst>
            <pc:docMk/>
            <pc:sldMk cId="296568396" sldId="2146847754"/>
            <ac:picMk id="7" creationId="{9D1C9244-7151-0BCA-8AFE-7DD64FF7BB66}"/>
          </ac:picMkLst>
        </pc:picChg>
        <pc:picChg chg="add mod">
          <ac:chgData name="De Marinis, Roberta Vita" userId="dc24b251-f01b-455d-bf89-e2be86f657a2" providerId="ADAL" clId="{F9952792-57C3-4A98-98DC-4DB6858D911C}" dt="2022-11-03T11:13:58.446" v="70"/>
          <ac:picMkLst>
            <pc:docMk/>
            <pc:sldMk cId="296568396" sldId="2146847754"/>
            <ac:picMk id="8" creationId="{5D3C94C6-7A8A-17DA-0994-02B1163F4A43}"/>
          </ac:picMkLst>
        </pc:picChg>
        <pc:picChg chg="add mod">
          <ac:chgData name="De Marinis, Roberta Vita" userId="dc24b251-f01b-455d-bf89-e2be86f657a2" providerId="ADAL" clId="{F9952792-57C3-4A98-98DC-4DB6858D911C}" dt="2022-11-03T12:03:55.673" v="889" actId="1076"/>
          <ac:picMkLst>
            <pc:docMk/>
            <pc:sldMk cId="296568396" sldId="2146847754"/>
            <ac:picMk id="9" creationId="{9735E50B-F2C0-4E86-44DA-30290DC143AB}"/>
          </ac:picMkLst>
        </pc:picChg>
        <pc:picChg chg="add mod">
          <ac:chgData name="De Marinis, Roberta Vita" userId="dc24b251-f01b-455d-bf89-e2be86f657a2" providerId="ADAL" clId="{F9952792-57C3-4A98-98DC-4DB6858D911C}" dt="2022-11-03T12:03:55.673" v="889" actId="1076"/>
          <ac:picMkLst>
            <pc:docMk/>
            <pc:sldMk cId="296568396" sldId="2146847754"/>
            <ac:picMk id="10" creationId="{EAEDDC20-BADD-ECDD-A45C-13785C054FE8}"/>
          </ac:picMkLst>
        </pc:picChg>
        <pc:picChg chg="mod">
          <ac:chgData name="De Marinis, Roberta Vita" userId="dc24b251-f01b-455d-bf89-e2be86f657a2" providerId="ADAL" clId="{F9952792-57C3-4A98-98DC-4DB6858D911C}" dt="2022-11-03T12:04:06.404" v="940" actId="1037"/>
          <ac:picMkLst>
            <pc:docMk/>
            <pc:sldMk cId="296568396" sldId="2146847754"/>
            <ac:picMk id="12" creationId="{FE8BA717-B7FB-F8E5-3C04-A2C47F441723}"/>
          </ac:picMkLst>
        </pc:picChg>
        <pc:picChg chg="mod">
          <ac:chgData name="De Marinis, Roberta Vita" userId="dc24b251-f01b-455d-bf89-e2be86f657a2" providerId="ADAL" clId="{F9952792-57C3-4A98-98DC-4DB6858D911C}" dt="2022-11-03T12:04:04.804" v="937" actId="1037"/>
          <ac:picMkLst>
            <pc:docMk/>
            <pc:sldMk cId="296568396" sldId="2146847754"/>
            <ac:picMk id="13" creationId="{FCCD9F3E-5713-0863-98E5-F88A116D1B39}"/>
          </ac:picMkLst>
        </pc:picChg>
      </pc:sldChg>
      <pc:sldChg chg="del">
        <pc:chgData name="De Marinis, Roberta Vita" userId="dc24b251-f01b-455d-bf89-e2be86f657a2" providerId="ADAL" clId="{F9952792-57C3-4A98-98DC-4DB6858D911C}" dt="2022-11-11T17:31:25.481" v="8756" actId="2696"/>
        <pc:sldMkLst>
          <pc:docMk/>
          <pc:sldMk cId="2223691324" sldId="2146847754"/>
        </pc:sldMkLst>
      </pc:sldChg>
      <pc:sldChg chg="addSp delSp modSp del mod">
        <pc:chgData name="De Marinis, Roberta Vita" userId="dc24b251-f01b-455d-bf89-e2be86f657a2" providerId="ADAL" clId="{F9952792-57C3-4A98-98DC-4DB6858D911C}" dt="2022-11-11T17:09:55.253" v="8734" actId="2696"/>
        <pc:sldMkLst>
          <pc:docMk/>
          <pc:sldMk cId="1593466777" sldId="2146847757"/>
        </pc:sldMkLst>
        <pc:spChg chg="add del mod">
          <ac:chgData name="De Marinis, Roberta Vita" userId="dc24b251-f01b-455d-bf89-e2be86f657a2" providerId="ADAL" clId="{F9952792-57C3-4A98-98DC-4DB6858D911C}" dt="2022-11-11T17:02:08.905" v="8711" actId="478"/>
          <ac:spMkLst>
            <pc:docMk/>
            <pc:sldMk cId="1593466777" sldId="2146847757"/>
            <ac:spMk id="17" creationId="{5C2F4DDF-58A8-9340-0845-4A5B2022B28F}"/>
          </ac:spMkLst>
        </pc:spChg>
        <pc:spChg chg="mod">
          <ac:chgData name="De Marinis, Roberta Vita" userId="dc24b251-f01b-455d-bf89-e2be86f657a2" providerId="ADAL" clId="{F9952792-57C3-4A98-98DC-4DB6858D911C}" dt="2022-11-03T11:29:36.739" v="580" actId="1076"/>
          <ac:spMkLst>
            <pc:docMk/>
            <pc:sldMk cId="1593466777" sldId="2146847757"/>
            <ac:spMk id="33" creationId="{96F9ADE1-5E15-9628-E104-2616881D94D4}"/>
          </ac:spMkLst>
        </pc:spChg>
        <pc:spChg chg="add mod">
          <ac:chgData name="De Marinis, Roberta Vita" userId="dc24b251-f01b-455d-bf89-e2be86f657a2" providerId="ADAL" clId="{F9952792-57C3-4A98-98DC-4DB6858D911C}" dt="2022-11-11T17:02:09.378" v="8712"/>
          <ac:spMkLst>
            <pc:docMk/>
            <pc:sldMk cId="1593466777" sldId="2146847757"/>
            <ac:spMk id="57" creationId="{1B690558-D224-05E9-8A5F-F939F2847CA6}"/>
          </ac:spMkLst>
        </pc:spChg>
        <pc:grpChg chg="mod ord">
          <ac:chgData name="De Marinis, Roberta Vita" userId="dc24b251-f01b-455d-bf89-e2be86f657a2" providerId="ADAL" clId="{F9952792-57C3-4A98-98DC-4DB6858D911C}" dt="2022-11-03T11:30:28.282" v="610" actId="166"/>
          <ac:grpSpMkLst>
            <pc:docMk/>
            <pc:sldMk cId="1593466777" sldId="2146847757"/>
            <ac:grpSpMk id="11" creationId="{D108169E-A686-B348-DD84-E393C670430D}"/>
          </ac:grpSpMkLst>
        </pc:grpChg>
        <pc:grpChg chg="mod">
          <ac:chgData name="De Marinis, Roberta Vita" userId="dc24b251-f01b-455d-bf89-e2be86f657a2" providerId="ADAL" clId="{F9952792-57C3-4A98-98DC-4DB6858D911C}" dt="2022-11-03T11:29:49.826" v="598" actId="14100"/>
          <ac:grpSpMkLst>
            <pc:docMk/>
            <pc:sldMk cId="1593466777" sldId="2146847757"/>
            <ac:grpSpMk id="49" creationId="{5FD56A8C-5546-029D-1C86-08ED99337EB2}"/>
          </ac:grpSpMkLst>
        </pc:grpChg>
        <pc:picChg chg="mod">
          <ac:chgData name="De Marinis, Roberta Vita" userId="dc24b251-f01b-455d-bf89-e2be86f657a2" providerId="ADAL" clId="{F9952792-57C3-4A98-98DC-4DB6858D911C}" dt="2022-11-03T11:29:53.394" v="604" actId="1037"/>
          <ac:picMkLst>
            <pc:docMk/>
            <pc:sldMk cId="1593466777" sldId="2146847757"/>
            <ac:picMk id="29" creationId="{F2A3AD9E-F2C4-7647-AB68-8AF5B1AFF8D6}"/>
          </ac:picMkLst>
        </pc:picChg>
        <pc:picChg chg="add del">
          <ac:chgData name="De Marinis, Roberta Vita" userId="dc24b251-f01b-455d-bf89-e2be86f657a2" providerId="ADAL" clId="{F9952792-57C3-4A98-98DC-4DB6858D911C}" dt="2022-11-03T11:29:57.494" v="606" actId="478"/>
          <ac:picMkLst>
            <pc:docMk/>
            <pc:sldMk cId="1593466777" sldId="2146847757"/>
            <ac:picMk id="82" creationId="{B38F6D66-8803-07FA-2774-0E278632CDB9}"/>
          </ac:picMkLst>
        </pc:picChg>
        <pc:picChg chg="add mod ord">
          <ac:chgData name="De Marinis, Roberta Vita" userId="dc24b251-f01b-455d-bf89-e2be86f657a2" providerId="ADAL" clId="{F9952792-57C3-4A98-98DC-4DB6858D911C}" dt="2022-11-03T11:59:40.541" v="742" actId="1035"/>
          <ac:picMkLst>
            <pc:docMk/>
            <pc:sldMk cId="1593466777" sldId="2146847757"/>
            <ac:picMk id="85" creationId="{8F1348AD-67B9-3361-6E46-96311B079F44}"/>
          </ac:picMkLst>
        </pc:picChg>
        <pc:picChg chg="add del mod">
          <ac:chgData name="De Marinis, Roberta Vita" userId="dc24b251-f01b-455d-bf89-e2be86f657a2" providerId="ADAL" clId="{F9952792-57C3-4A98-98DC-4DB6858D911C}" dt="2022-11-03T11:59:46.178" v="743" actId="478"/>
          <ac:picMkLst>
            <pc:docMk/>
            <pc:sldMk cId="1593466777" sldId="2146847757"/>
            <ac:picMk id="88" creationId="{622C103D-B55B-556B-2643-43944A5004E9}"/>
          </ac:picMkLst>
        </pc:picChg>
        <pc:picChg chg="add mod">
          <ac:chgData name="De Marinis, Roberta Vita" userId="dc24b251-f01b-455d-bf89-e2be86f657a2" providerId="ADAL" clId="{F9952792-57C3-4A98-98DC-4DB6858D911C}" dt="2022-11-03T11:59:51.871" v="745" actId="1076"/>
          <ac:picMkLst>
            <pc:docMk/>
            <pc:sldMk cId="1593466777" sldId="2146847757"/>
            <ac:picMk id="89" creationId="{0350C4EC-6DD1-EB5A-5CCB-CAD7A1F4EF10}"/>
          </ac:picMkLst>
        </pc:picChg>
        <pc:picChg chg="add mod">
          <ac:chgData name="De Marinis, Roberta Vita" userId="dc24b251-f01b-455d-bf89-e2be86f657a2" providerId="ADAL" clId="{F9952792-57C3-4A98-98DC-4DB6858D911C}" dt="2022-11-03T12:10:49.781" v="1032" actId="1035"/>
          <ac:picMkLst>
            <pc:docMk/>
            <pc:sldMk cId="1593466777" sldId="2146847757"/>
            <ac:picMk id="92" creationId="{51F73A29-5286-069A-E8AA-AAC201AF502E}"/>
          </ac:picMkLst>
        </pc:picChg>
      </pc:sldChg>
      <pc:sldChg chg="add del">
        <pc:chgData name="De Marinis, Roberta Vita" userId="dc24b251-f01b-455d-bf89-e2be86f657a2" providerId="ADAL" clId="{F9952792-57C3-4A98-98DC-4DB6858D911C}" dt="2022-11-11T17:32:42.273" v="8757" actId="2696"/>
        <pc:sldMkLst>
          <pc:docMk/>
          <pc:sldMk cId="1693599296" sldId="2146847757"/>
        </pc:sldMkLst>
      </pc:sldChg>
      <pc:sldChg chg="addSp delSp modSp del mod">
        <pc:chgData name="De Marinis, Roberta Vita" userId="dc24b251-f01b-455d-bf89-e2be86f657a2" providerId="ADAL" clId="{F9952792-57C3-4A98-98DC-4DB6858D911C}" dt="2022-11-10T11:08:30.496" v="4118" actId="2696"/>
        <pc:sldMkLst>
          <pc:docMk/>
          <pc:sldMk cId="3129398343" sldId="2146847758"/>
        </pc:sldMkLst>
        <pc:spChg chg="mod">
          <ac:chgData name="De Marinis, Roberta Vita" userId="dc24b251-f01b-455d-bf89-e2be86f657a2" providerId="ADAL" clId="{F9952792-57C3-4A98-98DC-4DB6858D911C}" dt="2022-11-03T11:17:18.820" v="145" actId="1076"/>
          <ac:spMkLst>
            <pc:docMk/>
            <pc:sldMk cId="3129398343" sldId="2146847758"/>
            <ac:spMk id="34" creationId="{791E0AE7-C829-971D-7BB9-BBFE69E4BD52}"/>
          </ac:spMkLst>
        </pc:spChg>
        <pc:spChg chg="del mod">
          <ac:chgData name="De Marinis, Roberta Vita" userId="dc24b251-f01b-455d-bf89-e2be86f657a2" providerId="ADAL" clId="{F9952792-57C3-4A98-98DC-4DB6858D911C}" dt="2022-11-04T17:13:25.868" v="2065" actId="478"/>
          <ac:spMkLst>
            <pc:docMk/>
            <pc:sldMk cId="3129398343" sldId="2146847758"/>
            <ac:spMk id="109" creationId="{572B9EE5-F446-47CE-80CE-C176835248C8}"/>
          </ac:spMkLst>
        </pc:spChg>
        <pc:spChg chg="del">
          <ac:chgData name="De Marinis, Roberta Vita" userId="dc24b251-f01b-455d-bf89-e2be86f657a2" providerId="ADAL" clId="{F9952792-57C3-4A98-98DC-4DB6858D911C}" dt="2022-11-04T17:13:30.150" v="2066" actId="478"/>
          <ac:spMkLst>
            <pc:docMk/>
            <pc:sldMk cId="3129398343" sldId="2146847758"/>
            <ac:spMk id="110" creationId="{91F6FF69-A1D3-4868-89CF-3DD54F4282C7}"/>
          </ac:spMkLst>
        </pc:spChg>
        <pc:grpChg chg="mod">
          <ac:chgData name="De Marinis, Roberta Vita" userId="dc24b251-f01b-455d-bf89-e2be86f657a2" providerId="ADAL" clId="{F9952792-57C3-4A98-98DC-4DB6858D911C}" dt="2022-11-03T11:16:59.444" v="141" actId="14100"/>
          <ac:grpSpMkLst>
            <pc:docMk/>
            <pc:sldMk cId="3129398343" sldId="2146847758"/>
            <ac:grpSpMk id="2" creationId="{9438473D-4CBB-3A1F-E9CD-D4BAD50AD33E}"/>
          </ac:grpSpMkLst>
        </pc:grpChg>
        <pc:picChg chg="add mod">
          <ac:chgData name="De Marinis, Roberta Vita" userId="dc24b251-f01b-455d-bf89-e2be86f657a2" providerId="ADAL" clId="{F9952792-57C3-4A98-98DC-4DB6858D911C}" dt="2022-11-03T12:02:44.813" v="826" actId="14100"/>
          <ac:picMkLst>
            <pc:docMk/>
            <pc:sldMk cId="3129398343" sldId="2146847758"/>
            <ac:picMk id="7" creationId="{A375450A-A7D6-F5C3-9B62-31D30C787E45}"/>
          </ac:picMkLst>
        </pc:picChg>
        <pc:picChg chg="mod ord">
          <ac:chgData name="De Marinis, Roberta Vita" userId="dc24b251-f01b-455d-bf89-e2be86f657a2" providerId="ADAL" clId="{F9952792-57C3-4A98-98DC-4DB6858D911C}" dt="2022-11-03T12:02:29.308" v="823" actId="1038"/>
          <ac:picMkLst>
            <pc:docMk/>
            <pc:sldMk cId="3129398343" sldId="2146847758"/>
            <ac:picMk id="14" creationId="{83AC1C18-3DFF-0224-E31F-E499A06C8996}"/>
          </ac:picMkLst>
        </pc:picChg>
        <pc:picChg chg="add mod">
          <ac:chgData name="De Marinis, Roberta Vita" userId="dc24b251-f01b-455d-bf89-e2be86f657a2" providerId="ADAL" clId="{F9952792-57C3-4A98-98DC-4DB6858D911C}" dt="2022-11-03T11:17:38.106" v="156" actId="1076"/>
          <ac:picMkLst>
            <pc:docMk/>
            <pc:sldMk cId="3129398343" sldId="2146847758"/>
            <ac:picMk id="30" creationId="{B5B7F269-B73B-DC0B-4FC7-627859D0FA9E}"/>
          </ac:picMkLst>
        </pc:picChg>
        <pc:picChg chg="add mod">
          <ac:chgData name="De Marinis, Roberta Vita" userId="dc24b251-f01b-455d-bf89-e2be86f657a2" providerId="ADAL" clId="{F9952792-57C3-4A98-98DC-4DB6858D911C}" dt="2022-11-03T12:02:26.134" v="820" actId="1076"/>
          <ac:picMkLst>
            <pc:docMk/>
            <pc:sldMk cId="3129398343" sldId="2146847758"/>
            <ac:picMk id="37" creationId="{09FC172F-9D57-4CC1-0B23-1799CE3A5404}"/>
          </ac:picMkLst>
        </pc:picChg>
        <pc:picChg chg="add mod">
          <ac:chgData name="De Marinis, Roberta Vita" userId="dc24b251-f01b-455d-bf89-e2be86f657a2" providerId="ADAL" clId="{F9952792-57C3-4A98-98DC-4DB6858D911C}" dt="2022-11-03T12:02:26.134" v="820" actId="1076"/>
          <ac:picMkLst>
            <pc:docMk/>
            <pc:sldMk cId="3129398343" sldId="2146847758"/>
            <ac:picMk id="49" creationId="{FE1AA768-49ED-A1C3-CA9B-3933B732E3BE}"/>
          </ac:picMkLst>
        </pc:picChg>
      </pc:sldChg>
      <pc:sldChg chg="del">
        <pc:chgData name="De Marinis, Roberta Vita" userId="dc24b251-f01b-455d-bf89-e2be86f657a2" providerId="ADAL" clId="{F9952792-57C3-4A98-98DC-4DB6858D911C}" dt="2022-11-11T17:31:25.481" v="8756" actId="2696"/>
        <pc:sldMkLst>
          <pc:docMk/>
          <pc:sldMk cId="3170384686" sldId="2146847758"/>
        </pc:sldMkLst>
      </pc:sldChg>
      <pc:sldChg chg="modSp mod">
        <pc:chgData name="De Marinis, Roberta Vita" userId="dc24b251-f01b-455d-bf89-e2be86f657a2" providerId="ADAL" clId="{F9952792-57C3-4A98-98DC-4DB6858D911C}" dt="2022-11-02T14:22:30.656" v="53" actId="1076"/>
        <pc:sldMkLst>
          <pc:docMk/>
          <pc:sldMk cId="877986593" sldId="2146847763"/>
        </pc:sldMkLst>
        <pc:spChg chg="mod">
          <ac:chgData name="De Marinis, Roberta Vita" userId="dc24b251-f01b-455d-bf89-e2be86f657a2" providerId="ADAL" clId="{F9952792-57C3-4A98-98DC-4DB6858D911C}" dt="2022-11-02T14:22:30.656" v="53" actId="1076"/>
          <ac:spMkLst>
            <pc:docMk/>
            <pc:sldMk cId="877986593" sldId="2146847763"/>
            <ac:spMk id="37" creationId="{DA6D28BB-810D-40AB-A432-A274B4E71A75}"/>
          </ac:spMkLst>
        </pc:spChg>
      </pc:sldChg>
      <pc:sldChg chg="addSp delSp modSp del mod">
        <pc:chgData name="De Marinis, Roberta Vita" userId="dc24b251-f01b-455d-bf89-e2be86f657a2" providerId="ADAL" clId="{F9952792-57C3-4A98-98DC-4DB6858D911C}" dt="2022-11-11T17:09:55.253" v="8734" actId="2696"/>
        <pc:sldMkLst>
          <pc:docMk/>
          <pc:sldMk cId="240449060" sldId="2146847765"/>
        </pc:sldMkLst>
        <pc:spChg chg="add mod">
          <ac:chgData name="De Marinis, Roberta Vita" userId="dc24b251-f01b-455d-bf89-e2be86f657a2" providerId="ADAL" clId="{F9952792-57C3-4A98-98DC-4DB6858D911C}" dt="2022-11-11T17:02:04.951" v="8710" actId="255"/>
          <ac:spMkLst>
            <pc:docMk/>
            <pc:sldMk cId="240449060" sldId="2146847765"/>
            <ac:spMk id="33" creationId="{4B2973D0-BC03-9384-B513-19F0433C6C78}"/>
          </ac:spMkLst>
        </pc:spChg>
        <pc:spChg chg="del">
          <ac:chgData name="De Marinis, Roberta Vita" userId="dc24b251-f01b-455d-bf89-e2be86f657a2" providerId="ADAL" clId="{F9952792-57C3-4A98-98DC-4DB6858D911C}" dt="2022-11-03T11:34:14.937" v="638" actId="478"/>
          <ac:spMkLst>
            <pc:docMk/>
            <pc:sldMk cId="240449060" sldId="2146847765"/>
            <ac:spMk id="154" creationId="{B7461843-6AD1-0E74-83D1-3220CCB78B35}"/>
          </ac:spMkLst>
        </pc:spChg>
        <pc:spChg chg="mod">
          <ac:chgData name="De Marinis, Roberta Vita" userId="dc24b251-f01b-455d-bf89-e2be86f657a2" providerId="ADAL" clId="{F9952792-57C3-4A98-98DC-4DB6858D911C}" dt="2022-11-03T11:36:42.310" v="641" actId="1036"/>
          <ac:spMkLst>
            <pc:docMk/>
            <pc:sldMk cId="240449060" sldId="2146847765"/>
            <ac:spMk id="172" creationId="{202C4912-BF0A-488E-A239-3B94259741B7}"/>
          </ac:spMkLst>
        </pc:spChg>
        <pc:spChg chg="mod">
          <ac:chgData name="De Marinis, Roberta Vita" userId="dc24b251-f01b-455d-bf89-e2be86f657a2" providerId="ADAL" clId="{F9952792-57C3-4A98-98DC-4DB6858D911C}" dt="2022-11-03T11:34:28.068" v="640" actId="1038"/>
          <ac:spMkLst>
            <pc:docMk/>
            <pc:sldMk cId="240449060" sldId="2146847765"/>
            <ac:spMk id="183" creationId="{BFD4F6FC-DD6C-4AD7-BC1F-60DBCEE88A97}"/>
          </ac:spMkLst>
        </pc:spChg>
        <pc:grpChg chg="mod">
          <ac:chgData name="De Marinis, Roberta Vita" userId="dc24b251-f01b-455d-bf89-e2be86f657a2" providerId="ADAL" clId="{F9952792-57C3-4A98-98DC-4DB6858D911C}" dt="2022-11-03T11:57:43.368" v="681" actId="1076"/>
          <ac:grpSpMkLst>
            <pc:docMk/>
            <pc:sldMk cId="240449060" sldId="2146847765"/>
            <ac:grpSpMk id="49" creationId="{5FD56A8C-5546-029D-1C86-08ED99337EB2}"/>
          </ac:grpSpMkLst>
        </pc:grpChg>
        <pc:picChg chg="add mod">
          <ac:chgData name="De Marinis, Roberta Vita" userId="dc24b251-f01b-455d-bf89-e2be86f657a2" providerId="ADAL" clId="{F9952792-57C3-4A98-98DC-4DB6858D911C}" dt="2022-11-03T11:32:19.822" v="627" actId="1036"/>
          <ac:picMkLst>
            <pc:docMk/>
            <pc:sldMk cId="240449060" sldId="2146847765"/>
            <ac:picMk id="11" creationId="{DD39C6F7-4209-73F4-AC8A-4D17BAAF2DD0}"/>
          </ac:picMkLst>
        </pc:picChg>
        <pc:picChg chg="mod">
          <ac:chgData name="De Marinis, Roberta Vita" userId="dc24b251-f01b-455d-bf89-e2be86f657a2" providerId="ADAL" clId="{F9952792-57C3-4A98-98DC-4DB6858D911C}" dt="2022-11-03T11:26:06.383" v="539" actId="1037"/>
          <ac:picMkLst>
            <pc:docMk/>
            <pc:sldMk cId="240449060" sldId="2146847765"/>
            <ac:picMk id="15" creationId="{66E72A2C-17F2-36C1-ED22-4D981F3C020E}"/>
          </ac:picMkLst>
        </pc:picChg>
        <pc:picChg chg="mod">
          <ac:chgData name="De Marinis, Roberta Vita" userId="dc24b251-f01b-455d-bf89-e2be86f657a2" providerId="ADAL" clId="{F9952792-57C3-4A98-98DC-4DB6858D911C}" dt="2022-11-03T11:32:38.338" v="636" actId="1038"/>
          <ac:picMkLst>
            <pc:docMk/>
            <pc:sldMk cId="240449060" sldId="2146847765"/>
            <ac:picMk id="29" creationId="{F2A3AD9E-F2C4-7647-AB68-8AF5B1AFF8D6}"/>
          </ac:picMkLst>
        </pc:picChg>
        <pc:picChg chg="add del mod">
          <ac:chgData name="De Marinis, Roberta Vita" userId="dc24b251-f01b-455d-bf89-e2be86f657a2" providerId="ADAL" clId="{F9952792-57C3-4A98-98DC-4DB6858D911C}" dt="2022-11-03T11:59:28.005" v="738" actId="478"/>
          <ac:picMkLst>
            <pc:docMk/>
            <pc:sldMk cId="240449060" sldId="2146847765"/>
            <ac:picMk id="33" creationId="{6758209B-7017-C9D1-0B3C-6735C1E2D686}"/>
          </ac:picMkLst>
        </pc:picChg>
        <pc:picChg chg="add mod ord">
          <ac:chgData name="De Marinis, Roberta Vita" userId="dc24b251-f01b-455d-bf89-e2be86f657a2" providerId="ADAL" clId="{F9952792-57C3-4A98-98DC-4DB6858D911C}" dt="2022-11-03T11:29:09.538" v="575" actId="1076"/>
          <ac:picMkLst>
            <pc:docMk/>
            <pc:sldMk cId="240449060" sldId="2146847765"/>
            <ac:picMk id="56" creationId="{EAF3CE37-3633-0D4C-2402-F655F09A82A1}"/>
          </ac:picMkLst>
        </pc:picChg>
        <pc:picChg chg="add mod">
          <ac:chgData name="De Marinis, Roberta Vita" userId="dc24b251-f01b-455d-bf89-e2be86f657a2" providerId="ADAL" clId="{F9952792-57C3-4A98-98DC-4DB6858D911C}" dt="2022-11-03T11:28:59.797" v="572" actId="1076"/>
          <ac:picMkLst>
            <pc:docMk/>
            <pc:sldMk cId="240449060" sldId="2146847765"/>
            <ac:picMk id="59" creationId="{0482A35F-F6A6-2EE9-F22B-B45B45524A11}"/>
          </ac:picMkLst>
        </pc:picChg>
        <pc:picChg chg="add mod">
          <ac:chgData name="De Marinis, Roberta Vita" userId="dc24b251-f01b-455d-bf89-e2be86f657a2" providerId="ADAL" clId="{F9952792-57C3-4A98-98DC-4DB6858D911C}" dt="2022-11-03T11:59:34.097" v="740" actId="1076"/>
          <ac:picMkLst>
            <pc:docMk/>
            <pc:sldMk cId="240449060" sldId="2146847765"/>
            <ac:picMk id="60" creationId="{D35CCF18-8705-66EB-BF88-4679F1D058BD}"/>
          </ac:picMkLst>
        </pc:picChg>
        <pc:picChg chg="add mod">
          <ac:chgData name="De Marinis, Roberta Vita" userId="dc24b251-f01b-455d-bf89-e2be86f657a2" providerId="ADAL" clId="{F9952792-57C3-4A98-98DC-4DB6858D911C}" dt="2022-11-03T12:11:13.299" v="1068" actId="1035"/>
          <ac:picMkLst>
            <pc:docMk/>
            <pc:sldMk cId="240449060" sldId="2146847765"/>
            <ac:picMk id="65" creationId="{61AA4CA6-0372-7A52-3544-16B501F88FCD}"/>
          </ac:picMkLst>
        </pc:picChg>
        <pc:picChg chg="mod">
          <ac:chgData name="De Marinis, Roberta Vita" userId="dc24b251-f01b-455d-bf89-e2be86f657a2" providerId="ADAL" clId="{F9952792-57C3-4A98-98DC-4DB6858D911C}" dt="2022-11-03T11:25:57.170" v="533" actId="1037"/>
          <ac:picMkLst>
            <pc:docMk/>
            <pc:sldMk cId="240449060" sldId="2146847765"/>
            <ac:picMk id="261" creationId="{ACEFCD2C-D3E0-E9E2-0FFE-3D2AC2C331C9}"/>
          </ac:picMkLst>
        </pc:picChg>
      </pc:sldChg>
      <pc:sldChg chg="add del">
        <pc:chgData name="De Marinis, Roberta Vita" userId="dc24b251-f01b-455d-bf89-e2be86f657a2" providerId="ADAL" clId="{F9952792-57C3-4A98-98DC-4DB6858D911C}" dt="2022-11-11T17:32:42.273" v="8757" actId="2696"/>
        <pc:sldMkLst>
          <pc:docMk/>
          <pc:sldMk cId="987535491" sldId="2146847765"/>
        </pc:sldMkLst>
      </pc:sldChg>
      <pc:sldChg chg="addSp delSp modSp add del mod">
        <pc:chgData name="De Marinis, Roberta Vita" userId="dc24b251-f01b-455d-bf89-e2be86f657a2" providerId="ADAL" clId="{F9952792-57C3-4A98-98DC-4DB6858D911C}" dt="2022-11-11T17:09:55.253" v="8734" actId="2696"/>
        <pc:sldMkLst>
          <pc:docMk/>
          <pc:sldMk cId="609423281" sldId="2146847766"/>
        </pc:sldMkLst>
        <pc:spChg chg="add mod">
          <ac:chgData name="De Marinis, Roberta Vita" userId="dc24b251-f01b-455d-bf89-e2be86f657a2" providerId="ADAL" clId="{F9952792-57C3-4A98-98DC-4DB6858D911C}" dt="2022-11-11T17:02:11.503" v="8713"/>
          <ac:spMkLst>
            <pc:docMk/>
            <pc:sldMk cId="609423281" sldId="2146847766"/>
            <ac:spMk id="11" creationId="{65D8531D-E6F6-9DA4-081B-F1CA14EE3D1E}"/>
          </ac:spMkLst>
        </pc:spChg>
        <pc:spChg chg="del">
          <ac:chgData name="De Marinis, Roberta Vita" userId="dc24b251-f01b-455d-bf89-e2be86f657a2" providerId="ADAL" clId="{F9952792-57C3-4A98-98DC-4DB6858D911C}" dt="2022-11-03T11:56:52.264" v="655" actId="478"/>
          <ac:spMkLst>
            <pc:docMk/>
            <pc:sldMk cId="609423281" sldId="2146847766"/>
            <ac:spMk id="71" creationId="{61BA4021-E89D-B124-388E-21DD304ECB90}"/>
          </ac:spMkLst>
        </pc:spChg>
        <pc:spChg chg="del">
          <ac:chgData name="De Marinis, Roberta Vita" userId="dc24b251-f01b-455d-bf89-e2be86f657a2" providerId="ADAL" clId="{F9952792-57C3-4A98-98DC-4DB6858D911C}" dt="2022-11-03T11:56:55.286" v="656" actId="478"/>
          <ac:spMkLst>
            <pc:docMk/>
            <pc:sldMk cId="609423281" sldId="2146847766"/>
            <ac:spMk id="86" creationId="{D4F018DE-F718-1480-E6B0-15EF62A6DA52}"/>
          </ac:spMkLst>
        </pc:spChg>
        <pc:spChg chg="add mod">
          <ac:chgData name="De Marinis, Roberta Vita" userId="dc24b251-f01b-455d-bf89-e2be86f657a2" providerId="ADAL" clId="{F9952792-57C3-4A98-98DC-4DB6858D911C}" dt="2022-11-03T12:09:52.441" v="1012" actId="1076"/>
          <ac:spMkLst>
            <pc:docMk/>
            <pc:sldMk cId="609423281" sldId="2146847766"/>
            <ac:spMk id="89" creationId="{EE1AAE83-2B92-B733-0341-D568E3D2742B}"/>
          </ac:spMkLst>
        </pc:spChg>
        <pc:spChg chg="del">
          <ac:chgData name="De Marinis, Roberta Vita" userId="dc24b251-f01b-455d-bf89-e2be86f657a2" providerId="ADAL" clId="{F9952792-57C3-4A98-98DC-4DB6858D911C}" dt="2022-11-03T11:56:25.838" v="650" actId="478"/>
          <ac:spMkLst>
            <pc:docMk/>
            <pc:sldMk cId="609423281" sldId="2146847766"/>
            <ac:spMk id="106" creationId="{518E6BEB-FDCA-105D-9BDB-F9CF192EE353}"/>
          </ac:spMkLst>
        </pc:spChg>
        <pc:spChg chg="del">
          <ac:chgData name="De Marinis, Roberta Vita" userId="dc24b251-f01b-455d-bf89-e2be86f657a2" providerId="ADAL" clId="{F9952792-57C3-4A98-98DC-4DB6858D911C}" dt="2022-11-03T12:09:28.122" v="1008" actId="478"/>
          <ac:spMkLst>
            <pc:docMk/>
            <pc:sldMk cId="609423281" sldId="2146847766"/>
            <ac:spMk id="269" creationId="{E0AA805E-0EF4-4089-AE7E-5A3B72823C79}"/>
          </ac:spMkLst>
        </pc:spChg>
        <pc:grpChg chg="del">
          <ac:chgData name="De Marinis, Roberta Vita" userId="dc24b251-f01b-455d-bf89-e2be86f657a2" providerId="ADAL" clId="{F9952792-57C3-4A98-98DC-4DB6858D911C}" dt="2022-11-03T11:56:52.264" v="655" actId="478"/>
          <ac:grpSpMkLst>
            <pc:docMk/>
            <pc:sldMk cId="609423281" sldId="2146847766"/>
            <ac:grpSpMk id="11" creationId="{D108169E-A686-B348-DD84-E393C670430D}"/>
          </ac:grpSpMkLst>
        </pc:grpChg>
        <pc:grpChg chg="del mod">
          <ac:chgData name="De Marinis, Roberta Vita" userId="dc24b251-f01b-455d-bf89-e2be86f657a2" providerId="ADAL" clId="{F9952792-57C3-4A98-98DC-4DB6858D911C}" dt="2022-11-03T11:56:20.265" v="648" actId="478"/>
          <ac:grpSpMkLst>
            <pc:docMk/>
            <pc:sldMk cId="609423281" sldId="2146847766"/>
            <ac:grpSpMk id="114" creationId="{E681B77D-A1FA-27A1-F58F-A39079B7E19A}"/>
          </ac:grpSpMkLst>
        </pc:grpChg>
        <pc:picChg chg="mod">
          <ac:chgData name="De Marinis, Roberta Vita" userId="dc24b251-f01b-455d-bf89-e2be86f657a2" providerId="ADAL" clId="{F9952792-57C3-4A98-98DC-4DB6858D911C}" dt="2022-11-03T11:57:33.263" v="679" actId="1037"/>
          <ac:picMkLst>
            <pc:docMk/>
            <pc:sldMk cId="609423281" sldId="2146847766"/>
            <ac:picMk id="15" creationId="{66E72A2C-17F2-36C1-ED22-4D981F3C020E}"/>
          </ac:picMkLst>
        </pc:picChg>
        <pc:picChg chg="del">
          <ac:chgData name="De Marinis, Roberta Vita" userId="dc24b251-f01b-455d-bf89-e2be86f657a2" providerId="ADAL" clId="{F9952792-57C3-4A98-98DC-4DB6858D911C}" dt="2022-11-03T11:56:35.502" v="651" actId="478"/>
          <ac:picMkLst>
            <pc:docMk/>
            <pc:sldMk cId="609423281" sldId="2146847766"/>
            <ac:picMk id="56" creationId="{26C3F92A-1077-403B-809F-FFB026683BB4}"/>
          </ac:picMkLst>
        </pc:picChg>
        <pc:picChg chg="add mod modCrop">
          <ac:chgData name="De Marinis, Roberta Vita" userId="dc24b251-f01b-455d-bf89-e2be86f657a2" providerId="ADAL" clId="{F9952792-57C3-4A98-98DC-4DB6858D911C}" dt="2022-11-03T12:09:20.763" v="1007" actId="14100"/>
          <ac:picMkLst>
            <pc:docMk/>
            <pc:sldMk cId="609423281" sldId="2146847766"/>
            <ac:picMk id="57" creationId="{25A0D0FB-D7C6-F58E-D650-BB0B1FAE6AEA}"/>
          </ac:picMkLst>
        </pc:picChg>
        <pc:picChg chg="del">
          <ac:chgData name="De Marinis, Roberta Vita" userId="dc24b251-f01b-455d-bf89-e2be86f657a2" providerId="ADAL" clId="{F9952792-57C3-4A98-98DC-4DB6858D911C}" dt="2022-11-03T11:56:35.502" v="651" actId="478"/>
          <ac:picMkLst>
            <pc:docMk/>
            <pc:sldMk cId="609423281" sldId="2146847766"/>
            <ac:picMk id="76" creationId="{8A211EEB-D0B5-54BB-24B0-DDD5676B6D98}"/>
          </ac:picMkLst>
        </pc:picChg>
        <pc:picChg chg="add mod">
          <ac:chgData name="De Marinis, Roberta Vita" userId="dc24b251-f01b-455d-bf89-e2be86f657a2" providerId="ADAL" clId="{F9952792-57C3-4A98-98DC-4DB6858D911C}" dt="2022-11-03T11:58:15.992" v="713" actId="1036"/>
          <ac:picMkLst>
            <pc:docMk/>
            <pc:sldMk cId="609423281" sldId="2146847766"/>
            <ac:picMk id="77" creationId="{1E51F02B-DC1D-FFB3-6C5C-3825436FE144}"/>
          </ac:picMkLst>
        </pc:picChg>
        <pc:picChg chg="add mod">
          <ac:chgData name="De Marinis, Roberta Vita" userId="dc24b251-f01b-455d-bf89-e2be86f657a2" providerId="ADAL" clId="{F9952792-57C3-4A98-98DC-4DB6858D911C}" dt="2022-11-03T11:58:48.491" v="728" actId="14100"/>
          <ac:picMkLst>
            <pc:docMk/>
            <pc:sldMk cId="609423281" sldId="2146847766"/>
            <ac:picMk id="82" creationId="{E5A7357B-5675-955E-9E24-A0B280248E49}"/>
          </ac:picMkLst>
        </pc:picChg>
        <pc:picChg chg="mod">
          <ac:chgData name="De Marinis, Roberta Vita" userId="dc24b251-f01b-455d-bf89-e2be86f657a2" providerId="ADAL" clId="{F9952792-57C3-4A98-98DC-4DB6858D911C}" dt="2022-11-03T11:58:29.877" v="717" actId="1035"/>
          <ac:picMkLst>
            <pc:docMk/>
            <pc:sldMk cId="609423281" sldId="2146847766"/>
            <ac:picMk id="85" creationId="{8F1348AD-67B9-3361-6E46-96311B079F44}"/>
          </ac:picMkLst>
        </pc:picChg>
        <pc:picChg chg="add mod">
          <ac:chgData name="De Marinis, Roberta Vita" userId="dc24b251-f01b-455d-bf89-e2be86f657a2" providerId="ADAL" clId="{F9952792-57C3-4A98-98DC-4DB6858D911C}" dt="2022-11-03T12:10:58.951" v="1050" actId="1035"/>
          <ac:picMkLst>
            <pc:docMk/>
            <pc:sldMk cId="609423281" sldId="2146847766"/>
            <ac:picMk id="91" creationId="{0CF1E1E1-DBAE-CB9B-6325-27887FB53F66}"/>
          </ac:picMkLst>
        </pc:picChg>
        <pc:picChg chg="del">
          <ac:chgData name="De Marinis, Roberta Vita" userId="dc24b251-f01b-455d-bf89-e2be86f657a2" providerId="ADAL" clId="{F9952792-57C3-4A98-98DC-4DB6858D911C}" dt="2022-11-03T11:56:35.502" v="651" actId="478"/>
          <ac:picMkLst>
            <pc:docMk/>
            <pc:sldMk cId="609423281" sldId="2146847766"/>
            <ac:picMk id="107" creationId="{496023AB-0D67-1606-1F31-0DDD6303EE58}"/>
          </ac:picMkLst>
        </pc:picChg>
        <pc:picChg chg="del">
          <ac:chgData name="De Marinis, Roberta Vita" userId="dc24b251-f01b-455d-bf89-e2be86f657a2" providerId="ADAL" clId="{F9952792-57C3-4A98-98DC-4DB6858D911C}" dt="2022-11-03T11:56:40.913" v="653" actId="478"/>
          <ac:picMkLst>
            <pc:docMk/>
            <pc:sldMk cId="609423281" sldId="2146847766"/>
            <ac:picMk id="108" creationId="{863A90E2-EE06-629D-3970-07C4D81D2D33}"/>
          </ac:picMkLst>
        </pc:picChg>
        <pc:picChg chg="del mod">
          <ac:chgData name="De Marinis, Roberta Vita" userId="dc24b251-f01b-455d-bf89-e2be86f657a2" providerId="ADAL" clId="{F9952792-57C3-4A98-98DC-4DB6858D911C}" dt="2022-11-03T11:56:35.502" v="651" actId="478"/>
          <ac:picMkLst>
            <pc:docMk/>
            <pc:sldMk cId="609423281" sldId="2146847766"/>
            <ac:picMk id="115" creationId="{CA80C4AA-F6CF-9F1F-AD06-C07762CFD891}"/>
          </ac:picMkLst>
        </pc:picChg>
        <pc:picChg chg="del">
          <ac:chgData name="De Marinis, Roberta Vita" userId="dc24b251-f01b-455d-bf89-e2be86f657a2" providerId="ADAL" clId="{F9952792-57C3-4A98-98DC-4DB6858D911C}" dt="2022-11-03T11:56:35.502" v="651" actId="478"/>
          <ac:picMkLst>
            <pc:docMk/>
            <pc:sldMk cId="609423281" sldId="2146847766"/>
            <ac:picMk id="117" creationId="{EF96C7BC-3C26-05E2-3460-E6A41933C7AB}"/>
          </ac:picMkLst>
        </pc:picChg>
        <pc:picChg chg="del">
          <ac:chgData name="De Marinis, Roberta Vita" userId="dc24b251-f01b-455d-bf89-e2be86f657a2" providerId="ADAL" clId="{F9952792-57C3-4A98-98DC-4DB6858D911C}" dt="2022-11-03T11:56:38.279" v="652" actId="478"/>
          <ac:picMkLst>
            <pc:docMk/>
            <pc:sldMk cId="609423281" sldId="2146847766"/>
            <ac:picMk id="122" creationId="{42CC1583-F2E6-F3C2-D2A5-1CA4E71D6762}"/>
          </ac:picMkLst>
        </pc:picChg>
        <pc:picChg chg="del">
          <ac:chgData name="De Marinis, Roberta Vita" userId="dc24b251-f01b-455d-bf89-e2be86f657a2" providerId="ADAL" clId="{F9952792-57C3-4A98-98DC-4DB6858D911C}" dt="2022-11-03T11:56:43.267" v="654" actId="478"/>
          <ac:picMkLst>
            <pc:docMk/>
            <pc:sldMk cId="609423281" sldId="2146847766"/>
            <ac:picMk id="126" creationId="{F7E8A008-5631-7C83-7FF7-D833FF513EE2}"/>
          </ac:picMkLst>
        </pc:picChg>
        <pc:picChg chg="del">
          <ac:chgData name="De Marinis, Roberta Vita" userId="dc24b251-f01b-455d-bf89-e2be86f657a2" providerId="ADAL" clId="{F9952792-57C3-4A98-98DC-4DB6858D911C}" dt="2022-11-03T11:56:22.625" v="649" actId="478"/>
          <ac:picMkLst>
            <pc:docMk/>
            <pc:sldMk cId="609423281" sldId="2146847766"/>
            <ac:picMk id="128" creationId="{CF2E3843-CF47-0189-0333-BAEBD6E6F761}"/>
          </ac:picMkLst>
        </pc:picChg>
        <pc:picChg chg="mod">
          <ac:chgData name="De Marinis, Roberta Vita" userId="dc24b251-f01b-455d-bf89-e2be86f657a2" providerId="ADAL" clId="{F9952792-57C3-4A98-98DC-4DB6858D911C}" dt="2022-11-03T11:58:19.717" v="714" actId="1035"/>
          <ac:picMkLst>
            <pc:docMk/>
            <pc:sldMk cId="609423281" sldId="2146847766"/>
            <ac:picMk id="261" creationId="{ACEFCD2C-D3E0-E9E2-0FFE-3D2AC2C331C9}"/>
          </ac:picMkLst>
        </pc:picChg>
      </pc:sldChg>
      <pc:sldChg chg="add del">
        <pc:chgData name="De Marinis, Roberta Vita" userId="dc24b251-f01b-455d-bf89-e2be86f657a2" providerId="ADAL" clId="{F9952792-57C3-4A98-98DC-4DB6858D911C}" dt="2022-11-11T17:32:42.273" v="8757" actId="2696"/>
        <pc:sldMkLst>
          <pc:docMk/>
          <pc:sldMk cId="1065370523" sldId="2146847766"/>
        </pc:sldMkLst>
      </pc:sldChg>
      <pc:sldChg chg="addSp modSp del">
        <pc:chgData name="De Marinis, Roberta Vita" userId="dc24b251-f01b-455d-bf89-e2be86f657a2" providerId="ADAL" clId="{F9952792-57C3-4A98-98DC-4DB6858D911C}" dt="2022-11-11T17:47:37.204" v="8844" actId="2696"/>
        <pc:sldMkLst>
          <pc:docMk/>
          <pc:sldMk cId="698248204" sldId="2146847767"/>
        </pc:sldMkLst>
        <pc:spChg chg="add mod">
          <ac:chgData name="De Marinis, Roberta Vita" userId="dc24b251-f01b-455d-bf89-e2be86f657a2" providerId="ADAL" clId="{F9952792-57C3-4A98-98DC-4DB6858D911C}" dt="2022-11-11T17:41:20.436" v="8828"/>
          <ac:spMkLst>
            <pc:docMk/>
            <pc:sldMk cId="698248204" sldId="2146847767"/>
            <ac:spMk id="72" creationId="{099C309B-D415-FF0D-462C-1E12E5FA4908}"/>
          </ac:spMkLst>
        </pc:spChg>
      </pc:sldChg>
      <pc:sldChg chg="modSp mod">
        <pc:chgData name="De Marinis, Roberta Vita" userId="dc24b251-f01b-455d-bf89-e2be86f657a2" providerId="ADAL" clId="{F9952792-57C3-4A98-98DC-4DB6858D911C}" dt="2022-11-04T11:04:01.770" v="1604" actId="1076"/>
        <pc:sldMkLst>
          <pc:docMk/>
          <pc:sldMk cId="1056172118" sldId="2146847769"/>
        </pc:sldMkLst>
        <pc:picChg chg="mod">
          <ac:chgData name="De Marinis, Roberta Vita" userId="dc24b251-f01b-455d-bf89-e2be86f657a2" providerId="ADAL" clId="{F9952792-57C3-4A98-98DC-4DB6858D911C}" dt="2022-11-04T11:04:01.770" v="1604" actId="1076"/>
          <ac:picMkLst>
            <pc:docMk/>
            <pc:sldMk cId="1056172118" sldId="2146847769"/>
            <ac:picMk id="12" creationId="{FF1B8ED8-B6FB-407D-8DAB-AB87B86F6106}"/>
          </ac:picMkLst>
        </pc:picChg>
      </pc:sldChg>
      <pc:sldChg chg="addSp delSp modSp add mod">
        <pc:chgData name="De Marinis, Roberta Vita" userId="dc24b251-f01b-455d-bf89-e2be86f657a2" providerId="ADAL" clId="{F9952792-57C3-4A98-98DC-4DB6858D911C}" dt="2022-11-14T11:29:25.626" v="9260" actId="164"/>
        <pc:sldMkLst>
          <pc:docMk/>
          <pc:sldMk cId="114531510" sldId="2146847770"/>
        </pc:sldMkLst>
        <pc:grpChg chg="add mod">
          <ac:chgData name="De Marinis, Roberta Vita" userId="dc24b251-f01b-455d-bf89-e2be86f657a2" providerId="ADAL" clId="{F9952792-57C3-4A98-98DC-4DB6858D911C}" dt="2022-11-14T11:29:25.626" v="9260" actId="164"/>
          <ac:grpSpMkLst>
            <pc:docMk/>
            <pc:sldMk cId="114531510" sldId="2146847770"/>
            <ac:grpSpMk id="4" creationId="{2CDACC2C-7E82-56D1-72FE-DBDC56958F39}"/>
          </ac:grpSpMkLst>
        </pc:grpChg>
        <pc:grpChg chg="add del mod">
          <ac:chgData name="De Marinis, Roberta Vita" userId="dc24b251-f01b-455d-bf89-e2be86f657a2" providerId="ADAL" clId="{F9952792-57C3-4A98-98DC-4DB6858D911C}" dt="2022-11-04T16:16:02.329" v="1829" actId="478"/>
          <ac:grpSpMkLst>
            <pc:docMk/>
            <pc:sldMk cId="114531510" sldId="2146847770"/>
            <ac:grpSpMk id="4" creationId="{9F8D47B0-B64C-DCDB-0EF3-16300BE029C0}"/>
          </ac:grpSpMkLst>
        </pc:grpChg>
        <pc:grpChg chg="add mod">
          <ac:chgData name="De Marinis, Roberta Vita" userId="dc24b251-f01b-455d-bf89-e2be86f657a2" providerId="ADAL" clId="{F9952792-57C3-4A98-98DC-4DB6858D911C}" dt="2022-11-14T11:29:25.626" v="9260" actId="164"/>
          <ac:grpSpMkLst>
            <pc:docMk/>
            <pc:sldMk cId="114531510" sldId="2146847770"/>
            <ac:grpSpMk id="11" creationId="{E6706022-CEE6-3397-BBC4-C780C465C80E}"/>
          </ac:grpSpMkLst>
        </pc:grpChg>
        <pc:grpChg chg="del">
          <ac:chgData name="De Marinis, Roberta Vita" userId="dc24b251-f01b-455d-bf89-e2be86f657a2" providerId="ADAL" clId="{F9952792-57C3-4A98-98DC-4DB6858D911C}" dt="2022-11-04T16:11:59.616" v="1798" actId="478"/>
          <ac:grpSpMkLst>
            <pc:docMk/>
            <pc:sldMk cId="114531510" sldId="2146847770"/>
            <ac:grpSpMk id="13" creationId="{3D15D684-F423-61D0-DC72-8A9D854120FE}"/>
          </ac:grpSpMkLst>
        </pc:grpChg>
        <pc:picChg chg="add mod">
          <ac:chgData name="De Marinis, Roberta Vita" userId="dc24b251-f01b-455d-bf89-e2be86f657a2" providerId="ADAL" clId="{F9952792-57C3-4A98-98DC-4DB6858D911C}" dt="2022-11-04T16:16:57.352" v="1839" actId="164"/>
          <ac:picMkLst>
            <pc:docMk/>
            <pc:sldMk cId="114531510" sldId="2146847770"/>
            <ac:picMk id="6" creationId="{A08E7D64-33F9-D958-B77C-9C1D99F31909}"/>
          </ac:picMkLst>
        </pc:picChg>
        <pc:picChg chg="add mod">
          <ac:chgData name="De Marinis, Roberta Vita" userId="dc24b251-f01b-455d-bf89-e2be86f657a2" providerId="ADAL" clId="{F9952792-57C3-4A98-98DC-4DB6858D911C}" dt="2022-11-04T16:16:57.352" v="1839" actId="164"/>
          <ac:picMkLst>
            <pc:docMk/>
            <pc:sldMk cId="114531510" sldId="2146847770"/>
            <ac:picMk id="8" creationId="{A408D76F-E301-6182-71A6-29674DFBF918}"/>
          </ac:picMkLst>
        </pc:picChg>
        <pc:picChg chg="add mod">
          <ac:chgData name="De Marinis, Roberta Vita" userId="dc24b251-f01b-455d-bf89-e2be86f657a2" providerId="ADAL" clId="{F9952792-57C3-4A98-98DC-4DB6858D911C}" dt="2022-11-04T16:16:57.352" v="1839" actId="164"/>
          <ac:picMkLst>
            <pc:docMk/>
            <pc:sldMk cId="114531510" sldId="2146847770"/>
            <ac:picMk id="10" creationId="{E04B6C98-6F68-3942-0639-D81A47D3BC8D}"/>
          </ac:picMkLst>
        </pc:picChg>
        <pc:picChg chg="add del mod">
          <ac:chgData name="De Marinis, Roberta Vita" userId="dc24b251-f01b-455d-bf89-e2be86f657a2" providerId="ADAL" clId="{F9952792-57C3-4A98-98DC-4DB6858D911C}" dt="2022-11-04T16:55:27.540" v="1964" actId="478"/>
          <ac:picMkLst>
            <pc:docMk/>
            <pc:sldMk cId="114531510" sldId="2146847770"/>
            <ac:picMk id="12" creationId="{605439B9-98C7-ECEE-22F4-8A4C286F96BD}"/>
          </ac:picMkLst>
        </pc:picChg>
        <pc:picChg chg="add mod">
          <ac:chgData name="De Marinis, Roberta Vita" userId="dc24b251-f01b-455d-bf89-e2be86f657a2" providerId="ADAL" clId="{F9952792-57C3-4A98-98DC-4DB6858D911C}" dt="2022-11-14T11:29:25.626" v="9260" actId="164"/>
          <ac:picMkLst>
            <pc:docMk/>
            <pc:sldMk cId="114531510" sldId="2146847770"/>
            <ac:picMk id="15" creationId="{2AF9488C-2C84-0F17-9A8C-E37620C6A75E}"/>
          </ac:picMkLst>
        </pc:picChg>
        <pc:picChg chg="add mod">
          <ac:chgData name="De Marinis, Roberta Vita" userId="dc24b251-f01b-455d-bf89-e2be86f657a2" providerId="ADAL" clId="{F9952792-57C3-4A98-98DC-4DB6858D911C}" dt="2022-11-14T11:29:25.626" v="9260" actId="164"/>
          <ac:picMkLst>
            <pc:docMk/>
            <pc:sldMk cId="114531510" sldId="2146847770"/>
            <ac:picMk id="17" creationId="{6CA480C7-F4A8-55C4-031F-60F5CCC10441}"/>
          </ac:picMkLst>
        </pc:picChg>
        <pc:picChg chg="mod">
          <ac:chgData name="De Marinis, Roberta Vita" userId="dc24b251-f01b-455d-bf89-e2be86f657a2" providerId="ADAL" clId="{F9952792-57C3-4A98-98DC-4DB6858D911C}" dt="2022-11-04T16:12:57.787" v="1809" actId="164"/>
          <ac:picMkLst>
            <pc:docMk/>
            <pc:sldMk cId="114531510" sldId="2146847770"/>
            <ac:picMk id="28" creationId="{FB310441-0E64-C3A6-D02D-94F566090A9B}"/>
          </ac:picMkLst>
        </pc:picChg>
        <pc:picChg chg="mod">
          <ac:chgData name="De Marinis, Roberta Vita" userId="dc24b251-f01b-455d-bf89-e2be86f657a2" providerId="ADAL" clId="{F9952792-57C3-4A98-98DC-4DB6858D911C}" dt="2022-11-04T16:12:57.787" v="1809" actId="164"/>
          <ac:picMkLst>
            <pc:docMk/>
            <pc:sldMk cId="114531510" sldId="2146847770"/>
            <ac:picMk id="50" creationId="{F6A661F6-1C99-E6B4-85E5-5801AEA17299}"/>
          </ac:picMkLst>
        </pc:picChg>
        <pc:picChg chg="mod">
          <ac:chgData name="De Marinis, Roberta Vita" userId="dc24b251-f01b-455d-bf89-e2be86f657a2" providerId="ADAL" clId="{F9952792-57C3-4A98-98DC-4DB6858D911C}" dt="2022-11-04T16:14:17.761" v="1819" actId="1038"/>
          <ac:picMkLst>
            <pc:docMk/>
            <pc:sldMk cId="114531510" sldId="2146847770"/>
            <ac:picMk id="58" creationId="{B7B1504E-001C-69A0-EA8E-362BC619E73F}"/>
          </ac:picMkLst>
        </pc:picChg>
        <pc:picChg chg="mod">
          <ac:chgData name="De Marinis, Roberta Vita" userId="dc24b251-f01b-455d-bf89-e2be86f657a2" providerId="ADAL" clId="{F9952792-57C3-4A98-98DC-4DB6858D911C}" dt="2022-11-04T16:12:57.787" v="1809" actId="164"/>
          <ac:picMkLst>
            <pc:docMk/>
            <pc:sldMk cId="114531510" sldId="2146847770"/>
            <ac:picMk id="59" creationId="{191C95D2-E978-C97E-6199-5D75FB130070}"/>
          </ac:picMkLst>
        </pc:picChg>
        <pc:picChg chg="mod">
          <ac:chgData name="De Marinis, Roberta Vita" userId="dc24b251-f01b-455d-bf89-e2be86f657a2" providerId="ADAL" clId="{F9952792-57C3-4A98-98DC-4DB6858D911C}" dt="2022-11-04T16:12:57.787" v="1809" actId="164"/>
          <ac:picMkLst>
            <pc:docMk/>
            <pc:sldMk cId="114531510" sldId="2146847770"/>
            <ac:picMk id="99" creationId="{2CB5761A-62EC-1FE3-CDA3-B70493EB9138}"/>
          </ac:picMkLst>
        </pc:picChg>
      </pc:sldChg>
      <pc:sldChg chg="modSp mod">
        <pc:chgData name="De Marinis, Roberta Vita" userId="dc24b251-f01b-455d-bf89-e2be86f657a2" providerId="ADAL" clId="{F9952792-57C3-4A98-98DC-4DB6858D911C}" dt="2022-11-04T16:20:43.414" v="1864" actId="1076"/>
        <pc:sldMkLst>
          <pc:docMk/>
          <pc:sldMk cId="2830160569" sldId="2146847771"/>
        </pc:sldMkLst>
        <pc:grpChg chg="mod">
          <ac:chgData name="De Marinis, Roberta Vita" userId="dc24b251-f01b-455d-bf89-e2be86f657a2" providerId="ADAL" clId="{F9952792-57C3-4A98-98DC-4DB6858D911C}" dt="2022-11-04T16:20:43.414" v="1864" actId="1076"/>
          <ac:grpSpMkLst>
            <pc:docMk/>
            <pc:sldMk cId="2830160569" sldId="2146847771"/>
            <ac:grpSpMk id="30" creationId="{4C436660-545B-D25D-3C52-1FA0BDF02E78}"/>
          </ac:grpSpMkLst>
        </pc:grpChg>
      </pc:sldChg>
      <pc:sldChg chg="addSp modSp add mod">
        <pc:chgData name="De Marinis, Roberta Vita" userId="dc24b251-f01b-455d-bf89-e2be86f657a2" providerId="ADAL" clId="{F9952792-57C3-4A98-98DC-4DB6858D911C}" dt="2022-11-04T17:13:06.307" v="2063" actId="166"/>
        <pc:sldMkLst>
          <pc:docMk/>
          <pc:sldMk cId="1716531970" sldId="2146847772"/>
        </pc:sldMkLst>
        <pc:spChg chg="mod">
          <ac:chgData name="De Marinis, Roberta Vita" userId="dc24b251-f01b-455d-bf89-e2be86f657a2" providerId="ADAL" clId="{F9952792-57C3-4A98-98DC-4DB6858D911C}" dt="2022-11-04T16:20:47.918" v="1865"/>
          <ac:spMkLst>
            <pc:docMk/>
            <pc:sldMk cId="1716531970" sldId="2146847772"/>
            <ac:spMk id="5" creationId="{FB54B075-2C2F-7C4F-0F4D-C730D575644F}"/>
          </ac:spMkLst>
        </pc:spChg>
        <pc:spChg chg="mod">
          <ac:chgData name="De Marinis, Roberta Vita" userId="dc24b251-f01b-455d-bf89-e2be86f657a2" providerId="ADAL" clId="{F9952792-57C3-4A98-98DC-4DB6858D911C}" dt="2022-11-04T16:20:47.918" v="1865"/>
          <ac:spMkLst>
            <pc:docMk/>
            <pc:sldMk cId="1716531970" sldId="2146847772"/>
            <ac:spMk id="7" creationId="{2CE157FD-1FE9-E791-FD45-3AEA86173AD9}"/>
          </ac:spMkLst>
        </pc:spChg>
        <pc:spChg chg="mod">
          <ac:chgData name="De Marinis, Roberta Vita" userId="dc24b251-f01b-455d-bf89-e2be86f657a2" providerId="ADAL" clId="{F9952792-57C3-4A98-98DC-4DB6858D911C}" dt="2022-11-04T16:20:47.918" v="1865"/>
          <ac:spMkLst>
            <pc:docMk/>
            <pc:sldMk cId="1716531970" sldId="2146847772"/>
            <ac:spMk id="16" creationId="{6401E816-F114-0CA4-8619-5AA621EB108D}"/>
          </ac:spMkLst>
        </pc:spChg>
        <pc:spChg chg="add mod">
          <ac:chgData name="De Marinis, Roberta Vita" userId="dc24b251-f01b-455d-bf89-e2be86f657a2" providerId="ADAL" clId="{F9952792-57C3-4A98-98DC-4DB6858D911C}" dt="2022-11-04T16:24:57.281" v="1870" actId="1076"/>
          <ac:spMkLst>
            <pc:docMk/>
            <pc:sldMk cId="1716531970" sldId="2146847772"/>
            <ac:spMk id="18" creationId="{C1F1CA2E-187B-F9C3-F470-3A85A91C689E}"/>
          </ac:spMkLst>
        </pc:spChg>
        <pc:grpChg chg="add mod ord">
          <ac:chgData name="De Marinis, Roberta Vita" userId="dc24b251-f01b-455d-bf89-e2be86f657a2" providerId="ADAL" clId="{F9952792-57C3-4A98-98DC-4DB6858D911C}" dt="2022-11-04T17:13:06.307" v="2063" actId="166"/>
          <ac:grpSpMkLst>
            <pc:docMk/>
            <pc:sldMk cId="1716531970" sldId="2146847772"/>
            <ac:grpSpMk id="4" creationId="{2B974F04-F97E-17EF-799A-2ABDEB0CF229}"/>
          </ac:grpSpMkLst>
        </pc:grpChg>
        <pc:picChg chg="mod">
          <ac:chgData name="De Marinis, Roberta Vita" userId="dc24b251-f01b-455d-bf89-e2be86f657a2" providerId="ADAL" clId="{F9952792-57C3-4A98-98DC-4DB6858D911C}" dt="2022-11-04T16:20:47.918" v="1865"/>
          <ac:picMkLst>
            <pc:docMk/>
            <pc:sldMk cId="1716531970" sldId="2146847772"/>
            <ac:picMk id="14" creationId="{C7422F74-A113-DAB4-F867-BE29E0AC56F1}"/>
          </ac:picMkLst>
        </pc:picChg>
        <pc:picChg chg="mod">
          <ac:chgData name="De Marinis, Roberta Vita" userId="dc24b251-f01b-455d-bf89-e2be86f657a2" providerId="ADAL" clId="{F9952792-57C3-4A98-98DC-4DB6858D911C}" dt="2022-11-04T16:20:47.918" v="1865"/>
          <ac:picMkLst>
            <pc:docMk/>
            <pc:sldMk cId="1716531970" sldId="2146847772"/>
            <ac:picMk id="15" creationId="{0B2F2227-F75B-B9F7-368C-B8FEFF04FE62}"/>
          </ac:picMkLst>
        </pc:picChg>
        <pc:picChg chg="add mod">
          <ac:chgData name="De Marinis, Roberta Vita" userId="dc24b251-f01b-455d-bf89-e2be86f657a2" providerId="ADAL" clId="{F9952792-57C3-4A98-98DC-4DB6858D911C}" dt="2022-11-04T16:21:06.731" v="1868" actId="1076"/>
          <ac:picMkLst>
            <pc:docMk/>
            <pc:sldMk cId="1716531970" sldId="2146847772"/>
            <ac:picMk id="17" creationId="{FD5B8C7B-230D-87F1-BF00-761AE5490AF5}"/>
          </ac:picMkLst>
        </pc:picChg>
        <pc:picChg chg="add mod ord">
          <ac:chgData name="De Marinis, Roberta Vita" userId="dc24b251-f01b-455d-bf89-e2be86f657a2" providerId="ADAL" clId="{F9952792-57C3-4A98-98DC-4DB6858D911C}" dt="2022-11-04T17:13:02.859" v="2062" actId="167"/>
          <ac:picMkLst>
            <pc:docMk/>
            <pc:sldMk cId="1716531970" sldId="2146847772"/>
            <ac:picMk id="19" creationId="{93369E1B-50F8-74B0-6AAF-D7951ECF227F}"/>
          </ac:picMkLst>
        </pc:picChg>
        <pc:cxnChg chg="mod">
          <ac:chgData name="De Marinis, Roberta Vita" userId="dc24b251-f01b-455d-bf89-e2be86f657a2" providerId="ADAL" clId="{F9952792-57C3-4A98-98DC-4DB6858D911C}" dt="2022-11-04T16:20:47.918" v="1865"/>
          <ac:cxnSpMkLst>
            <pc:docMk/>
            <pc:sldMk cId="1716531970" sldId="2146847772"/>
            <ac:cxnSpMk id="9" creationId="{88A876BD-9F77-3464-4709-D2B71E20F93C}"/>
          </ac:cxnSpMkLst>
        </pc:cxnChg>
        <pc:cxnChg chg="mod">
          <ac:chgData name="De Marinis, Roberta Vita" userId="dc24b251-f01b-455d-bf89-e2be86f657a2" providerId="ADAL" clId="{F9952792-57C3-4A98-98DC-4DB6858D911C}" dt="2022-11-04T16:20:47.918" v="1865"/>
          <ac:cxnSpMkLst>
            <pc:docMk/>
            <pc:sldMk cId="1716531970" sldId="2146847772"/>
            <ac:cxnSpMk id="13" creationId="{5740393C-2B56-6BB6-EB49-E12770D53405}"/>
          </ac:cxnSpMkLst>
        </pc:cxnChg>
      </pc:sldChg>
      <pc:sldChg chg="del">
        <pc:chgData name="De Marinis, Roberta Vita" userId="dc24b251-f01b-455d-bf89-e2be86f657a2" providerId="ADAL" clId="{F9952792-57C3-4A98-98DC-4DB6858D911C}" dt="2022-11-11T17:30:24.559" v="8755" actId="2696"/>
        <pc:sldMkLst>
          <pc:docMk/>
          <pc:sldMk cId="3689238833" sldId="2146847773"/>
        </pc:sldMkLst>
      </pc:sldChg>
      <pc:sldChg chg="del">
        <pc:chgData name="De Marinis, Roberta Vita" userId="dc24b251-f01b-455d-bf89-e2be86f657a2" providerId="ADAL" clId="{F9952792-57C3-4A98-98DC-4DB6858D911C}" dt="2022-11-11T17:30:24.559" v="8755" actId="2696"/>
        <pc:sldMkLst>
          <pc:docMk/>
          <pc:sldMk cId="877956884" sldId="2146847774"/>
        </pc:sldMkLst>
      </pc:sldChg>
      <pc:sldChg chg="del">
        <pc:chgData name="De Marinis, Roberta Vita" userId="dc24b251-f01b-455d-bf89-e2be86f657a2" providerId="ADAL" clId="{F9952792-57C3-4A98-98DC-4DB6858D911C}" dt="2022-11-11T17:30:24.559" v="8755" actId="2696"/>
        <pc:sldMkLst>
          <pc:docMk/>
          <pc:sldMk cId="2440158927" sldId="2146847775"/>
        </pc:sldMkLst>
      </pc:sldChg>
      <pc:sldChg chg="del">
        <pc:chgData name="De Marinis, Roberta Vita" userId="dc24b251-f01b-455d-bf89-e2be86f657a2" providerId="ADAL" clId="{F9952792-57C3-4A98-98DC-4DB6858D911C}" dt="2022-11-11T17:30:24.559" v="8755" actId="2696"/>
        <pc:sldMkLst>
          <pc:docMk/>
          <pc:sldMk cId="3806835437" sldId="2146847776"/>
        </pc:sldMkLst>
      </pc:sldChg>
      <pc:sldChg chg="del">
        <pc:chgData name="De Marinis, Roberta Vita" userId="dc24b251-f01b-455d-bf89-e2be86f657a2" providerId="ADAL" clId="{F9952792-57C3-4A98-98DC-4DB6858D911C}" dt="2022-11-11T17:30:24.559" v="8755" actId="2696"/>
        <pc:sldMkLst>
          <pc:docMk/>
          <pc:sldMk cId="2100097239" sldId="2146847778"/>
        </pc:sldMkLst>
      </pc:sldChg>
      <pc:sldChg chg="del">
        <pc:chgData name="De Marinis, Roberta Vita" userId="dc24b251-f01b-455d-bf89-e2be86f657a2" providerId="ADAL" clId="{F9952792-57C3-4A98-98DC-4DB6858D911C}" dt="2022-11-11T17:30:24.559" v="8755" actId="2696"/>
        <pc:sldMkLst>
          <pc:docMk/>
          <pc:sldMk cId="3894019512" sldId="2146847779"/>
        </pc:sldMkLst>
      </pc:sldChg>
      <pc:sldChg chg="del">
        <pc:chgData name="De Marinis, Roberta Vita" userId="dc24b251-f01b-455d-bf89-e2be86f657a2" providerId="ADAL" clId="{F9952792-57C3-4A98-98DC-4DB6858D911C}" dt="2022-11-11T17:30:24.559" v="8755" actId="2696"/>
        <pc:sldMkLst>
          <pc:docMk/>
          <pc:sldMk cId="2257083457" sldId="2146847780"/>
        </pc:sldMkLst>
      </pc:sldChg>
      <pc:sldChg chg="del">
        <pc:chgData name="De Marinis, Roberta Vita" userId="dc24b251-f01b-455d-bf89-e2be86f657a2" providerId="ADAL" clId="{F9952792-57C3-4A98-98DC-4DB6858D911C}" dt="2022-11-10T11:08:30.496" v="4118" actId="2696"/>
        <pc:sldMkLst>
          <pc:docMk/>
          <pc:sldMk cId="3337825218" sldId="2146847781"/>
        </pc:sldMkLst>
      </pc:sldChg>
      <pc:sldChg chg="del">
        <pc:chgData name="De Marinis, Roberta Vita" userId="dc24b251-f01b-455d-bf89-e2be86f657a2" providerId="ADAL" clId="{F9952792-57C3-4A98-98DC-4DB6858D911C}" dt="2022-11-11T17:31:25.481" v="8756" actId="2696"/>
        <pc:sldMkLst>
          <pc:docMk/>
          <pc:sldMk cId="3874291726" sldId="2146847781"/>
        </pc:sldMkLst>
      </pc:sldChg>
      <pc:sldChg chg="del">
        <pc:chgData name="De Marinis, Roberta Vita" userId="dc24b251-f01b-455d-bf89-e2be86f657a2" providerId="ADAL" clId="{F9952792-57C3-4A98-98DC-4DB6858D911C}" dt="2022-11-11T17:31:25.481" v="8756" actId="2696"/>
        <pc:sldMkLst>
          <pc:docMk/>
          <pc:sldMk cId="2442945724" sldId="2146847782"/>
        </pc:sldMkLst>
      </pc:sldChg>
      <pc:sldChg chg="del">
        <pc:chgData name="De Marinis, Roberta Vita" userId="dc24b251-f01b-455d-bf89-e2be86f657a2" providerId="ADAL" clId="{F9952792-57C3-4A98-98DC-4DB6858D911C}" dt="2022-11-10T11:08:30.496" v="4118" actId="2696"/>
        <pc:sldMkLst>
          <pc:docMk/>
          <pc:sldMk cId="3537156094" sldId="2146847782"/>
        </pc:sldMkLst>
      </pc:sldChg>
      <pc:sldChg chg="addSp delSp modSp add mod">
        <pc:chgData name="De Marinis, Roberta Vita" userId="dc24b251-f01b-455d-bf89-e2be86f657a2" providerId="ADAL" clId="{F9952792-57C3-4A98-98DC-4DB6858D911C}" dt="2022-11-14T11:29:31.054" v="9261" actId="164"/>
        <pc:sldMkLst>
          <pc:docMk/>
          <pc:sldMk cId="4150893981" sldId="2146847783"/>
        </pc:sldMkLst>
        <pc:spChg chg="mod">
          <ac:chgData name="De Marinis, Roberta Vita" userId="dc24b251-f01b-455d-bf89-e2be86f657a2" providerId="ADAL" clId="{F9952792-57C3-4A98-98DC-4DB6858D911C}" dt="2022-11-14T11:29:31.054" v="9261" actId="164"/>
          <ac:spMkLst>
            <pc:docMk/>
            <pc:sldMk cId="4150893981" sldId="2146847783"/>
            <ac:spMk id="4" creationId="{910A07EC-08A6-4446-AAC4-5815BAB587B5}"/>
          </ac:spMkLst>
        </pc:spChg>
        <pc:spChg chg="mod">
          <ac:chgData name="De Marinis, Roberta Vita" userId="dc24b251-f01b-455d-bf89-e2be86f657a2" providerId="ADAL" clId="{F9952792-57C3-4A98-98DC-4DB6858D911C}" dt="2022-11-10T14:45:45.257" v="5211" actId="1076"/>
          <ac:spMkLst>
            <pc:docMk/>
            <pc:sldMk cId="4150893981" sldId="2146847783"/>
            <ac:spMk id="100" creationId="{0E4A4F0B-4028-BE9F-803F-8FD2801662B7}"/>
          </ac:spMkLst>
        </pc:spChg>
        <pc:spChg chg="del">
          <ac:chgData name="De Marinis, Roberta Vita" userId="dc24b251-f01b-455d-bf89-e2be86f657a2" providerId="ADAL" clId="{F9952792-57C3-4A98-98DC-4DB6858D911C}" dt="2022-11-07T09:03:42.794" v="2100" actId="478"/>
          <ac:spMkLst>
            <pc:docMk/>
            <pc:sldMk cId="4150893981" sldId="2146847783"/>
            <ac:spMk id="102" creationId="{F115F3BA-EE5A-6206-55FF-05280E99BAA6}"/>
          </ac:spMkLst>
        </pc:spChg>
        <pc:spChg chg="mod">
          <ac:chgData name="De Marinis, Roberta Vita" userId="dc24b251-f01b-455d-bf89-e2be86f657a2" providerId="ADAL" clId="{F9952792-57C3-4A98-98DC-4DB6858D911C}" dt="2022-11-14T11:29:31.054" v="9261" actId="164"/>
          <ac:spMkLst>
            <pc:docMk/>
            <pc:sldMk cId="4150893981" sldId="2146847783"/>
            <ac:spMk id="103" creationId="{4D80CB19-DE18-B385-2E1B-BB55CBB765DE}"/>
          </ac:spMkLst>
        </pc:spChg>
        <pc:grpChg chg="add mod">
          <ac:chgData name="De Marinis, Roberta Vita" userId="dc24b251-f01b-455d-bf89-e2be86f657a2" providerId="ADAL" clId="{F9952792-57C3-4A98-98DC-4DB6858D911C}" dt="2022-11-14T11:29:31.054" v="9261" actId="164"/>
          <ac:grpSpMkLst>
            <pc:docMk/>
            <pc:sldMk cId="4150893981" sldId="2146847783"/>
            <ac:grpSpMk id="6" creationId="{ECED05F6-7F10-FE8A-2A9B-7594D12679BC}"/>
          </ac:grpSpMkLst>
        </pc:grpChg>
        <pc:grpChg chg="del">
          <ac:chgData name="De Marinis, Roberta Vita" userId="dc24b251-f01b-455d-bf89-e2be86f657a2" providerId="ADAL" clId="{F9952792-57C3-4A98-98DC-4DB6858D911C}" dt="2022-11-07T09:03:39.887" v="2099" actId="478"/>
          <ac:grpSpMkLst>
            <pc:docMk/>
            <pc:sldMk cId="4150893981" sldId="2146847783"/>
            <ac:grpSpMk id="13" creationId="{3D15D684-F423-61D0-DC72-8A9D854120FE}"/>
          </ac:grpSpMkLst>
        </pc:grpChg>
        <pc:grpChg chg="mod">
          <ac:chgData name="De Marinis, Roberta Vita" userId="dc24b251-f01b-455d-bf89-e2be86f657a2" providerId="ADAL" clId="{F9952792-57C3-4A98-98DC-4DB6858D911C}" dt="2022-11-14T11:29:31.054" v="9261" actId="164"/>
          <ac:grpSpMkLst>
            <pc:docMk/>
            <pc:sldMk cId="4150893981" sldId="2146847783"/>
            <ac:grpSpMk id="106" creationId="{D413E8BD-512E-4CEA-16B6-4BCB69F0AAD2}"/>
          </ac:grpSpMkLst>
        </pc:grpChg>
        <pc:picChg chg="add mod">
          <ac:chgData name="De Marinis, Roberta Vita" userId="dc24b251-f01b-455d-bf89-e2be86f657a2" providerId="ADAL" clId="{F9952792-57C3-4A98-98DC-4DB6858D911C}" dt="2022-11-14T11:29:31.054" v="9261" actId="164"/>
          <ac:picMkLst>
            <pc:docMk/>
            <pc:sldMk cId="4150893981" sldId="2146847783"/>
            <ac:picMk id="5" creationId="{30F881A6-BF67-709B-4140-2343BA9A0CD9}"/>
          </ac:picMkLst>
        </pc:picChg>
        <pc:picChg chg="mod">
          <ac:chgData name="De Marinis, Roberta Vita" userId="dc24b251-f01b-455d-bf89-e2be86f657a2" providerId="ADAL" clId="{F9952792-57C3-4A98-98DC-4DB6858D911C}" dt="2022-11-10T14:45:35.615" v="5210" actId="1076"/>
          <ac:picMkLst>
            <pc:docMk/>
            <pc:sldMk cId="4150893981" sldId="2146847783"/>
            <ac:picMk id="50" creationId="{F6A661F6-1C99-E6B4-85E5-5801AEA17299}"/>
          </ac:picMkLst>
        </pc:picChg>
        <pc:picChg chg="mod">
          <ac:chgData name="De Marinis, Roberta Vita" userId="dc24b251-f01b-455d-bf89-e2be86f657a2" providerId="ADAL" clId="{F9952792-57C3-4A98-98DC-4DB6858D911C}" dt="2022-11-14T11:29:31.054" v="9261" actId="164"/>
          <ac:picMkLst>
            <pc:docMk/>
            <pc:sldMk cId="4150893981" sldId="2146847783"/>
            <ac:picMk id="108" creationId="{1CDF99C8-8141-DDFC-8DA8-13030D1C1244}"/>
          </ac:picMkLst>
        </pc:picChg>
        <pc:picChg chg="mod">
          <ac:chgData name="De Marinis, Roberta Vita" userId="dc24b251-f01b-455d-bf89-e2be86f657a2" providerId="ADAL" clId="{F9952792-57C3-4A98-98DC-4DB6858D911C}" dt="2022-11-14T11:29:31.054" v="9261" actId="164"/>
          <ac:picMkLst>
            <pc:docMk/>
            <pc:sldMk cId="4150893981" sldId="2146847783"/>
            <ac:picMk id="110" creationId="{33E2A2AD-4FA3-4C13-987F-62FBA3EC4EB9}"/>
          </ac:picMkLst>
        </pc:picChg>
        <pc:picChg chg="mod">
          <ac:chgData name="De Marinis, Roberta Vita" userId="dc24b251-f01b-455d-bf89-e2be86f657a2" providerId="ADAL" clId="{F9952792-57C3-4A98-98DC-4DB6858D911C}" dt="2022-11-14T11:29:31.054" v="9261" actId="164"/>
          <ac:picMkLst>
            <pc:docMk/>
            <pc:sldMk cId="4150893981" sldId="2146847783"/>
            <ac:picMk id="111" creationId="{87739DCB-577C-8FAD-76FD-C9801E5D6CB7}"/>
          </ac:picMkLst>
        </pc:picChg>
        <pc:picChg chg="mod">
          <ac:chgData name="De Marinis, Roberta Vita" userId="dc24b251-f01b-455d-bf89-e2be86f657a2" providerId="ADAL" clId="{F9952792-57C3-4A98-98DC-4DB6858D911C}" dt="2022-11-14T11:29:31.054" v="9261" actId="164"/>
          <ac:picMkLst>
            <pc:docMk/>
            <pc:sldMk cId="4150893981" sldId="2146847783"/>
            <ac:picMk id="113" creationId="{6EDC6BAC-81EE-4B0C-B05D-C293450C765E}"/>
          </ac:picMkLst>
        </pc:picChg>
        <pc:picChg chg="mod">
          <ac:chgData name="De Marinis, Roberta Vita" userId="dc24b251-f01b-455d-bf89-e2be86f657a2" providerId="ADAL" clId="{F9952792-57C3-4A98-98DC-4DB6858D911C}" dt="2022-11-14T11:29:31.054" v="9261" actId="164"/>
          <ac:picMkLst>
            <pc:docMk/>
            <pc:sldMk cId="4150893981" sldId="2146847783"/>
            <ac:picMk id="117" creationId="{EC0FD07D-94F7-4842-AA52-0390D6348520}"/>
          </ac:picMkLst>
        </pc:picChg>
        <pc:picChg chg="mod">
          <ac:chgData name="De Marinis, Roberta Vita" userId="dc24b251-f01b-455d-bf89-e2be86f657a2" providerId="ADAL" clId="{F9952792-57C3-4A98-98DC-4DB6858D911C}" dt="2022-11-14T11:29:31.054" v="9261" actId="164"/>
          <ac:picMkLst>
            <pc:docMk/>
            <pc:sldMk cId="4150893981" sldId="2146847783"/>
            <ac:picMk id="119" creationId="{95C9249A-1B64-22EB-FB05-2E74E0FF3F8E}"/>
          </ac:picMkLst>
        </pc:picChg>
        <pc:picChg chg="mod">
          <ac:chgData name="De Marinis, Roberta Vita" userId="dc24b251-f01b-455d-bf89-e2be86f657a2" providerId="ADAL" clId="{F9952792-57C3-4A98-98DC-4DB6858D911C}" dt="2022-11-14T11:29:31.054" v="9261" actId="164"/>
          <ac:picMkLst>
            <pc:docMk/>
            <pc:sldMk cId="4150893981" sldId="2146847783"/>
            <ac:picMk id="121" creationId="{3131DD4D-C968-79FC-A9F5-8CCCA1698769}"/>
          </ac:picMkLst>
        </pc:picChg>
      </pc:sldChg>
      <pc:sldChg chg="del">
        <pc:chgData name="De Marinis, Roberta Vita" userId="dc24b251-f01b-455d-bf89-e2be86f657a2" providerId="ADAL" clId="{F9952792-57C3-4A98-98DC-4DB6858D911C}" dt="2022-11-11T17:31:25.481" v="8756" actId="2696"/>
        <pc:sldMkLst>
          <pc:docMk/>
          <pc:sldMk cId="506926316" sldId="2146847784"/>
        </pc:sldMkLst>
      </pc:sldChg>
      <pc:sldChg chg="addSp delSp modSp mod">
        <pc:chgData name="De Marinis, Roberta Vita" userId="dc24b251-f01b-455d-bf89-e2be86f657a2" providerId="ADAL" clId="{F9952792-57C3-4A98-98DC-4DB6858D911C}" dt="2022-11-10T13:45:14.430" v="5091" actId="1076"/>
        <pc:sldMkLst>
          <pc:docMk/>
          <pc:sldMk cId="3895204303" sldId="2146847784"/>
        </pc:sldMkLst>
        <pc:spChg chg="add mod">
          <ac:chgData name="De Marinis, Roberta Vita" userId="dc24b251-f01b-455d-bf89-e2be86f657a2" providerId="ADAL" clId="{F9952792-57C3-4A98-98DC-4DB6858D911C}" dt="2022-11-10T13:45:14.430" v="5091" actId="1076"/>
          <ac:spMkLst>
            <pc:docMk/>
            <pc:sldMk cId="3895204303" sldId="2146847784"/>
            <ac:spMk id="6" creationId="{3B4C72D8-70E7-2CFE-7EEC-37E446F9EA3F}"/>
          </ac:spMkLst>
        </pc:spChg>
        <pc:picChg chg="add mod">
          <ac:chgData name="De Marinis, Roberta Vita" userId="dc24b251-f01b-455d-bf89-e2be86f657a2" providerId="ADAL" clId="{F9952792-57C3-4A98-98DC-4DB6858D911C}" dt="2022-11-09T16:18:04.440" v="2733" actId="14100"/>
          <ac:picMkLst>
            <pc:docMk/>
            <pc:sldMk cId="3895204303" sldId="2146847784"/>
            <ac:picMk id="2" creationId="{70F582A0-9AD4-510B-50C4-3634C397B8BD}"/>
          </ac:picMkLst>
        </pc:picChg>
        <pc:picChg chg="mod">
          <ac:chgData name="De Marinis, Roberta Vita" userId="dc24b251-f01b-455d-bf89-e2be86f657a2" providerId="ADAL" clId="{F9952792-57C3-4A98-98DC-4DB6858D911C}" dt="2022-11-09T11:29:52.326" v="2407" actId="1076"/>
          <ac:picMkLst>
            <pc:docMk/>
            <pc:sldMk cId="3895204303" sldId="2146847784"/>
            <ac:picMk id="3" creationId="{5B6B7227-56C8-E590-E2B4-75D5E58DE7E6}"/>
          </ac:picMkLst>
        </pc:picChg>
        <pc:picChg chg="add mod">
          <ac:chgData name="De Marinis, Roberta Vita" userId="dc24b251-f01b-455d-bf89-e2be86f657a2" providerId="ADAL" clId="{F9952792-57C3-4A98-98DC-4DB6858D911C}" dt="2022-11-09T16:17:54.339" v="2729" actId="1038"/>
          <ac:picMkLst>
            <pc:docMk/>
            <pc:sldMk cId="3895204303" sldId="2146847784"/>
            <ac:picMk id="4" creationId="{49FDA20F-96FB-EFED-5122-AB0520CCBB3C}"/>
          </ac:picMkLst>
        </pc:picChg>
        <pc:picChg chg="add mod">
          <ac:chgData name="De Marinis, Roberta Vita" userId="dc24b251-f01b-455d-bf89-e2be86f657a2" providerId="ADAL" clId="{F9952792-57C3-4A98-98DC-4DB6858D911C}" dt="2022-11-09T16:17:52.103" v="2726" actId="1076"/>
          <ac:picMkLst>
            <pc:docMk/>
            <pc:sldMk cId="3895204303" sldId="2146847784"/>
            <ac:picMk id="5" creationId="{83739861-9EDC-5CC4-D366-814A72A28CFB}"/>
          </ac:picMkLst>
        </pc:picChg>
        <pc:picChg chg="mod">
          <ac:chgData name="De Marinis, Roberta Vita" userId="dc24b251-f01b-455d-bf89-e2be86f657a2" providerId="ADAL" clId="{F9952792-57C3-4A98-98DC-4DB6858D911C}" dt="2022-11-09T11:29:48.163" v="2405" actId="1076"/>
          <ac:picMkLst>
            <pc:docMk/>
            <pc:sldMk cId="3895204303" sldId="2146847784"/>
            <ac:picMk id="6" creationId="{59B00072-FB8E-9A0F-8D52-937D70778451}"/>
          </ac:picMkLst>
        </pc:picChg>
        <pc:picChg chg="add mod">
          <ac:chgData name="De Marinis, Roberta Vita" userId="dc24b251-f01b-455d-bf89-e2be86f657a2" providerId="ADAL" clId="{F9952792-57C3-4A98-98DC-4DB6858D911C}" dt="2022-11-10T08:27:05.592" v="3503" actId="14100"/>
          <ac:picMkLst>
            <pc:docMk/>
            <pc:sldMk cId="3895204303" sldId="2146847784"/>
            <ac:picMk id="14" creationId="{0D1035D3-8C6A-C38D-95C5-C7C98441366B}"/>
          </ac:picMkLst>
        </pc:picChg>
        <pc:picChg chg="add mod">
          <ac:chgData name="De Marinis, Roberta Vita" userId="dc24b251-f01b-455d-bf89-e2be86f657a2" providerId="ADAL" clId="{F9952792-57C3-4A98-98DC-4DB6858D911C}" dt="2022-11-10T08:26:48.011" v="3500" actId="1036"/>
          <ac:picMkLst>
            <pc:docMk/>
            <pc:sldMk cId="3895204303" sldId="2146847784"/>
            <ac:picMk id="15" creationId="{DC36CA88-2017-F900-A3B7-45B8E10DDBFB}"/>
          </ac:picMkLst>
        </pc:picChg>
        <pc:picChg chg="add mod">
          <ac:chgData name="De Marinis, Roberta Vita" userId="dc24b251-f01b-455d-bf89-e2be86f657a2" providerId="ADAL" clId="{F9952792-57C3-4A98-98DC-4DB6858D911C}" dt="2022-11-10T08:26:42.914" v="3496" actId="1036"/>
          <ac:picMkLst>
            <pc:docMk/>
            <pc:sldMk cId="3895204303" sldId="2146847784"/>
            <ac:picMk id="16" creationId="{4BA5AF4C-8EC1-9F3C-ED4F-C7771DA82EE8}"/>
          </ac:picMkLst>
        </pc:picChg>
        <pc:picChg chg="add mod modCrop">
          <ac:chgData name="De Marinis, Roberta Vita" userId="dc24b251-f01b-455d-bf89-e2be86f657a2" providerId="ADAL" clId="{F9952792-57C3-4A98-98DC-4DB6858D911C}" dt="2022-11-09T11:29:40.759" v="2404" actId="14100"/>
          <ac:picMkLst>
            <pc:docMk/>
            <pc:sldMk cId="3895204303" sldId="2146847784"/>
            <ac:picMk id="68" creationId="{A5AE0726-1953-239D-F088-F1E813C5DB6F}"/>
          </ac:picMkLst>
        </pc:picChg>
        <pc:picChg chg="mod">
          <ac:chgData name="De Marinis, Roberta Vita" userId="dc24b251-f01b-455d-bf89-e2be86f657a2" providerId="ADAL" clId="{F9952792-57C3-4A98-98DC-4DB6858D911C}" dt="2022-11-10T08:26:21.391" v="3482" actId="14100"/>
          <ac:picMkLst>
            <pc:docMk/>
            <pc:sldMk cId="3895204303" sldId="2146847784"/>
            <ac:picMk id="70" creationId="{186BFF58-5B1A-C4DE-E838-7C3589AC531B}"/>
          </ac:picMkLst>
        </pc:picChg>
        <pc:picChg chg="mod">
          <ac:chgData name="De Marinis, Roberta Vita" userId="dc24b251-f01b-455d-bf89-e2be86f657a2" providerId="ADAL" clId="{F9952792-57C3-4A98-98DC-4DB6858D911C}" dt="2022-11-09T11:29:21.541" v="2399" actId="1076"/>
          <ac:picMkLst>
            <pc:docMk/>
            <pc:sldMk cId="3895204303" sldId="2146847784"/>
            <ac:picMk id="79" creationId="{CAD46512-655D-4477-B992-B2A023AA88D9}"/>
          </ac:picMkLst>
        </pc:picChg>
        <pc:picChg chg="mod">
          <ac:chgData name="De Marinis, Roberta Vita" userId="dc24b251-f01b-455d-bf89-e2be86f657a2" providerId="ADAL" clId="{F9952792-57C3-4A98-98DC-4DB6858D911C}" dt="2022-11-09T11:29:49.978" v="2406" actId="1076"/>
          <ac:picMkLst>
            <pc:docMk/>
            <pc:sldMk cId="3895204303" sldId="2146847784"/>
            <ac:picMk id="113" creationId="{D513D9FD-AE88-423B-AE1C-E2286E50FB9A}"/>
          </ac:picMkLst>
        </pc:picChg>
        <pc:cxnChg chg="del">
          <ac:chgData name="De Marinis, Roberta Vita" userId="dc24b251-f01b-455d-bf89-e2be86f657a2" providerId="ADAL" clId="{F9952792-57C3-4A98-98DC-4DB6858D911C}" dt="2022-11-09T11:29:11.706" v="2396" actId="478"/>
          <ac:cxnSpMkLst>
            <pc:docMk/>
            <pc:sldMk cId="3895204303" sldId="2146847784"/>
            <ac:cxnSpMk id="76" creationId="{A40779B2-22AF-487D-82A7-DE1D3A0C6A05}"/>
          </ac:cxnSpMkLst>
        </pc:cxnChg>
        <pc:cxnChg chg="mod">
          <ac:chgData name="De Marinis, Roberta Vita" userId="dc24b251-f01b-455d-bf89-e2be86f657a2" providerId="ADAL" clId="{F9952792-57C3-4A98-98DC-4DB6858D911C}" dt="2022-11-09T11:29:24.944" v="2400" actId="1076"/>
          <ac:cxnSpMkLst>
            <pc:docMk/>
            <pc:sldMk cId="3895204303" sldId="2146847784"/>
            <ac:cxnSpMk id="80" creationId="{5F0EDB2B-FE07-4EB2-8EAE-075925091A7D}"/>
          </ac:cxnSpMkLst>
        </pc:cxnChg>
      </pc:sldChg>
      <pc:sldChg chg="del">
        <pc:chgData name="De Marinis, Roberta Vita" userId="dc24b251-f01b-455d-bf89-e2be86f657a2" providerId="ADAL" clId="{F9952792-57C3-4A98-98DC-4DB6858D911C}" dt="2022-11-11T17:31:25.481" v="8756" actId="2696"/>
        <pc:sldMkLst>
          <pc:docMk/>
          <pc:sldMk cId="130336065" sldId="2146847785"/>
        </pc:sldMkLst>
      </pc:sldChg>
      <pc:sldChg chg="addSp modSp mod">
        <pc:chgData name="De Marinis, Roberta Vita" userId="dc24b251-f01b-455d-bf89-e2be86f657a2" providerId="ADAL" clId="{F9952792-57C3-4A98-98DC-4DB6858D911C}" dt="2022-11-10T11:10:19.108" v="4138"/>
        <pc:sldMkLst>
          <pc:docMk/>
          <pc:sldMk cId="1391292155" sldId="2146847785"/>
        </pc:sldMkLst>
        <pc:spChg chg="add mod">
          <ac:chgData name="De Marinis, Roberta Vita" userId="dc24b251-f01b-455d-bf89-e2be86f657a2" providerId="ADAL" clId="{F9952792-57C3-4A98-98DC-4DB6858D911C}" dt="2022-11-10T11:10:19.108" v="4138"/>
          <ac:spMkLst>
            <pc:docMk/>
            <pc:sldMk cId="1391292155" sldId="2146847785"/>
            <ac:spMk id="4" creationId="{7456B1C8-9ADB-158B-C079-3CFF85404D99}"/>
          </ac:spMkLst>
        </pc:spChg>
        <pc:spChg chg="mod">
          <ac:chgData name="De Marinis, Roberta Vita" userId="dc24b251-f01b-455d-bf89-e2be86f657a2" providerId="ADAL" clId="{F9952792-57C3-4A98-98DC-4DB6858D911C}" dt="2022-11-10T10:12:26.669" v="3729" actId="1076"/>
          <ac:spMkLst>
            <pc:docMk/>
            <pc:sldMk cId="1391292155" sldId="2146847785"/>
            <ac:spMk id="10" creationId="{8F56FC2A-687D-45B6-9EAB-038292F6294A}"/>
          </ac:spMkLst>
        </pc:spChg>
        <pc:spChg chg="mod">
          <ac:chgData name="De Marinis, Roberta Vita" userId="dc24b251-f01b-455d-bf89-e2be86f657a2" providerId="ADAL" clId="{F9952792-57C3-4A98-98DC-4DB6858D911C}" dt="2022-11-09T15:07:52.059" v="2696" actId="1076"/>
          <ac:spMkLst>
            <pc:docMk/>
            <pc:sldMk cId="1391292155" sldId="2146847785"/>
            <ac:spMk id="20" creationId="{645DA71B-5B18-43A3-AAF4-83B440C6853E}"/>
          </ac:spMkLst>
        </pc:spChg>
        <pc:spChg chg="mod">
          <ac:chgData name="De Marinis, Roberta Vita" userId="dc24b251-f01b-455d-bf89-e2be86f657a2" providerId="ADAL" clId="{F9952792-57C3-4A98-98DC-4DB6858D911C}" dt="2022-11-10T08:27:23.608" v="3507" actId="14100"/>
          <ac:spMkLst>
            <pc:docMk/>
            <pc:sldMk cId="1391292155" sldId="2146847785"/>
            <ac:spMk id="35" creationId="{360D3055-3568-407C-B2F2-341B23C601BB}"/>
          </ac:spMkLst>
        </pc:spChg>
        <pc:picChg chg="add mod">
          <ac:chgData name="De Marinis, Roberta Vita" userId="dc24b251-f01b-455d-bf89-e2be86f657a2" providerId="ADAL" clId="{F9952792-57C3-4A98-98DC-4DB6858D911C}" dt="2022-11-09T14:47:45.085" v="2477" actId="1076"/>
          <ac:picMkLst>
            <pc:docMk/>
            <pc:sldMk cId="1391292155" sldId="2146847785"/>
            <ac:picMk id="2" creationId="{F40797F8-C0B2-29D7-D003-0F7B874A7A44}"/>
          </ac:picMkLst>
        </pc:picChg>
        <pc:picChg chg="add mod">
          <ac:chgData name="De Marinis, Roberta Vita" userId="dc24b251-f01b-455d-bf89-e2be86f657a2" providerId="ADAL" clId="{F9952792-57C3-4A98-98DC-4DB6858D911C}" dt="2022-11-09T14:48:55.769" v="2496" actId="1076"/>
          <ac:picMkLst>
            <pc:docMk/>
            <pc:sldMk cId="1391292155" sldId="2146847785"/>
            <ac:picMk id="5" creationId="{BDFFB473-7163-6031-3152-06FF1C279420}"/>
          </ac:picMkLst>
        </pc:picChg>
        <pc:picChg chg="add mod">
          <ac:chgData name="De Marinis, Roberta Vita" userId="dc24b251-f01b-455d-bf89-e2be86f657a2" providerId="ADAL" clId="{F9952792-57C3-4A98-98DC-4DB6858D911C}" dt="2022-11-09T14:49:06.669" v="2498" actId="1038"/>
          <ac:picMkLst>
            <pc:docMk/>
            <pc:sldMk cId="1391292155" sldId="2146847785"/>
            <ac:picMk id="8" creationId="{324F16EF-36C4-BEAC-8F02-8D6112689058}"/>
          </ac:picMkLst>
        </pc:picChg>
        <pc:picChg chg="add mod">
          <ac:chgData name="De Marinis, Roberta Vita" userId="dc24b251-f01b-455d-bf89-e2be86f657a2" providerId="ADAL" clId="{F9952792-57C3-4A98-98DC-4DB6858D911C}" dt="2022-11-09T14:48:55.769" v="2496" actId="1076"/>
          <ac:picMkLst>
            <pc:docMk/>
            <pc:sldMk cId="1391292155" sldId="2146847785"/>
            <ac:picMk id="11" creationId="{F656518A-54A5-93BE-0E92-B4080783CD73}"/>
          </ac:picMkLst>
        </pc:picChg>
        <pc:picChg chg="mod">
          <ac:chgData name="De Marinis, Roberta Vita" userId="dc24b251-f01b-455d-bf89-e2be86f657a2" providerId="ADAL" clId="{F9952792-57C3-4A98-98DC-4DB6858D911C}" dt="2022-11-10T10:33:04.641" v="3738" actId="1076"/>
          <ac:picMkLst>
            <pc:docMk/>
            <pc:sldMk cId="1391292155" sldId="2146847785"/>
            <ac:picMk id="14" creationId="{4E0065A4-A195-42BE-B95E-E678DFCF563A}"/>
          </ac:picMkLst>
        </pc:picChg>
      </pc:sldChg>
      <pc:sldChg chg="del">
        <pc:chgData name="De Marinis, Roberta Vita" userId="dc24b251-f01b-455d-bf89-e2be86f657a2" providerId="ADAL" clId="{F9952792-57C3-4A98-98DC-4DB6858D911C}" dt="2022-11-11T17:31:25.481" v="8756" actId="2696"/>
        <pc:sldMkLst>
          <pc:docMk/>
          <pc:sldMk cId="2409363713" sldId="2146847786"/>
        </pc:sldMkLst>
      </pc:sldChg>
      <pc:sldChg chg="addSp delSp modSp del mod">
        <pc:chgData name="De Marinis, Roberta Vita" userId="dc24b251-f01b-455d-bf89-e2be86f657a2" providerId="ADAL" clId="{F9952792-57C3-4A98-98DC-4DB6858D911C}" dt="2022-11-10T13:23:38.994" v="4850" actId="2696"/>
        <pc:sldMkLst>
          <pc:docMk/>
          <pc:sldMk cId="2957772977" sldId="2146847786"/>
        </pc:sldMkLst>
        <pc:spChg chg="mod">
          <ac:chgData name="De Marinis, Roberta Vita" userId="dc24b251-f01b-455d-bf89-e2be86f657a2" providerId="ADAL" clId="{F9952792-57C3-4A98-98DC-4DB6858D911C}" dt="2022-11-09T14:49:56.304" v="2504" actId="164"/>
          <ac:spMkLst>
            <pc:docMk/>
            <pc:sldMk cId="2957772977" sldId="2146847786"/>
            <ac:spMk id="2" creationId="{E132D1F8-CA42-48DE-8647-C68D8D1A8D67}"/>
          </ac:spMkLst>
        </pc:spChg>
        <pc:spChg chg="mod">
          <ac:chgData name="De Marinis, Roberta Vita" userId="dc24b251-f01b-455d-bf89-e2be86f657a2" providerId="ADAL" clId="{F9952792-57C3-4A98-98DC-4DB6858D911C}" dt="2022-11-09T14:49:56.304" v="2504" actId="164"/>
          <ac:spMkLst>
            <pc:docMk/>
            <pc:sldMk cId="2957772977" sldId="2146847786"/>
            <ac:spMk id="10" creationId="{8F56FC2A-687D-45B6-9EAB-038292F6294A}"/>
          </ac:spMkLst>
        </pc:spChg>
        <pc:spChg chg="mod">
          <ac:chgData name="De Marinis, Roberta Vita" userId="dc24b251-f01b-455d-bf89-e2be86f657a2" providerId="ADAL" clId="{F9952792-57C3-4A98-98DC-4DB6858D911C}" dt="2022-11-09T14:49:56.304" v="2504" actId="164"/>
          <ac:spMkLst>
            <pc:docMk/>
            <pc:sldMk cId="2957772977" sldId="2146847786"/>
            <ac:spMk id="28" creationId="{1374037F-32B6-42D2-9A08-C8F831749A6B}"/>
          </ac:spMkLst>
        </pc:spChg>
        <pc:spChg chg="add mod">
          <ac:chgData name="De Marinis, Roberta Vita" userId="dc24b251-f01b-455d-bf89-e2be86f657a2" providerId="ADAL" clId="{F9952792-57C3-4A98-98DC-4DB6858D911C}" dt="2022-11-09T15:08:22.392" v="2704" actId="1076"/>
          <ac:spMkLst>
            <pc:docMk/>
            <pc:sldMk cId="2957772977" sldId="2146847786"/>
            <ac:spMk id="31" creationId="{69116A7D-FD46-78E0-2CAF-4ED71F7D389C}"/>
          </ac:spMkLst>
        </pc:spChg>
        <pc:spChg chg="add del mod">
          <ac:chgData name="De Marinis, Roberta Vita" userId="dc24b251-f01b-455d-bf89-e2be86f657a2" providerId="ADAL" clId="{F9952792-57C3-4A98-98DC-4DB6858D911C}" dt="2022-11-09T15:09:37.142" v="2708" actId="478"/>
          <ac:spMkLst>
            <pc:docMk/>
            <pc:sldMk cId="2957772977" sldId="2146847786"/>
            <ac:spMk id="32" creationId="{15BDFA82-95E1-9FD1-B74F-5C08E1ABEB12}"/>
          </ac:spMkLst>
        </pc:spChg>
        <pc:grpChg chg="add mod">
          <ac:chgData name="De Marinis, Roberta Vita" userId="dc24b251-f01b-455d-bf89-e2be86f657a2" providerId="ADAL" clId="{F9952792-57C3-4A98-98DC-4DB6858D911C}" dt="2022-11-09T14:52:10.312" v="2549" actId="1037"/>
          <ac:grpSpMkLst>
            <pc:docMk/>
            <pc:sldMk cId="2957772977" sldId="2146847786"/>
            <ac:grpSpMk id="15" creationId="{809120D7-7A89-95BE-3968-92E66E76CF13}"/>
          </ac:grpSpMkLst>
        </pc:grpChg>
        <pc:picChg chg="mod">
          <ac:chgData name="De Marinis, Roberta Vita" userId="dc24b251-f01b-455d-bf89-e2be86f657a2" providerId="ADAL" clId="{F9952792-57C3-4A98-98DC-4DB6858D911C}" dt="2022-11-09T14:49:56.304" v="2504" actId="164"/>
          <ac:picMkLst>
            <pc:docMk/>
            <pc:sldMk cId="2957772977" sldId="2146847786"/>
            <ac:picMk id="4" creationId="{299A7801-C2F1-429F-84AA-225C6A6F3A98}"/>
          </ac:picMkLst>
        </pc:picChg>
        <pc:picChg chg="mod">
          <ac:chgData name="De Marinis, Roberta Vita" userId="dc24b251-f01b-455d-bf89-e2be86f657a2" providerId="ADAL" clId="{F9952792-57C3-4A98-98DC-4DB6858D911C}" dt="2022-11-09T14:52:24.643" v="2552" actId="14100"/>
          <ac:picMkLst>
            <pc:docMk/>
            <pc:sldMk cId="2957772977" sldId="2146847786"/>
            <ac:picMk id="6" creationId="{59B00072-FB8E-9A0F-8D52-937D70778451}"/>
          </ac:picMkLst>
        </pc:picChg>
        <pc:picChg chg="mod">
          <ac:chgData name="De Marinis, Roberta Vita" userId="dc24b251-f01b-455d-bf89-e2be86f657a2" providerId="ADAL" clId="{F9952792-57C3-4A98-98DC-4DB6858D911C}" dt="2022-11-09T14:49:56.304" v="2504" actId="164"/>
          <ac:picMkLst>
            <pc:docMk/>
            <pc:sldMk cId="2957772977" sldId="2146847786"/>
            <ac:picMk id="7" creationId="{82DF57B9-4D43-4ADD-BCDF-B58F158F462C}"/>
          </ac:picMkLst>
        </pc:picChg>
        <pc:picChg chg="add mod">
          <ac:chgData name="De Marinis, Roberta Vita" userId="dc24b251-f01b-455d-bf89-e2be86f657a2" providerId="ADAL" clId="{F9952792-57C3-4A98-98DC-4DB6858D911C}" dt="2022-11-09T14:46:59.700" v="2468" actId="1076"/>
          <ac:picMkLst>
            <pc:docMk/>
            <pc:sldMk cId="2957772977" sldId="2146847786"/>
            <ac:picMk id="8" creationId="{18544CFC-DE6E-3B51-58AD-2CD993A6A3B5}"/>
          </ac:picMkLst>
        </pc:picChg>
        <pc:picChg chg="mod">
          <ac:chgData name="De Marinis, Roberta Vita" userId="dc24b251-f01b-455d-bf89-e2be86f657a2" providerId="ADAL" clId="{F9952792-57C3-4A98-98DC-4DB6858D911C}" dt="2022-11-09T14:49:56.304" v="2504" actId="164"/>
          <ac:picMkLst>
            <pc:docMk/>
            <pc:sldMk cId="2957772977" sldId="2146847786"/>
            <ac:picMk id="9" creationId="{2BA473FA-FBAB-47D9-A5C3-511D3C88384E}"/>
          </ac:picMkLst>
        </pc:picChg>
        <pc:picChg chg="add mod">
          <ac:chgData name="De Marinis, Roberta Vita" userId="dc24b251-f01b-455d-bf89-e2be86f657a2" providerId="ADAL" clId="{F9952792-57C3-4A98-98DC-4DB6858D911C}" dt="2022-11-09T15:08:13.279" v="2701" actId="14100"/>
          <ac:picMkLst>
            <pc:docMk/>
            <pc:sldMk cId="2957772977" sldId="2146847786"/>
            <ac:picMk id="11" creationId="{36978447-5F30-B28B-BD9A-CC63E83BB958}"/>
          </ac:picMkLst>
        </pc:picChg>
        <pc:picChg chg="add mod">
          <ac:chgData name="De Marinis, Roberta Vita" userId="dc24b251-f01b-455d-bf89-e2be86f657a2" providerId="ADAL" clId="{F9952792-57C3-4A98-98DC-4DB6858D911C}" dt="2022-11-09T14:52:27.254" v="2553" actId="1076"/>
          <ac:picMkLst>
            <pc:docMk/>
            <pc:sldMk cId="2957772977" sldId="2146847786"/>
            <ac:picMk id="13" creationId="{FA2C5172-66CE-6623-8060-36E958302344}"/>
          </ac:picMkLst>
        </pc:picChg>
        <pc:picChg chg="add mod">
          <ac:chgData name="De Marinis, Roberta Vita" userId="dc24b251-f01b-455d-bf89-e2be86f657a2" providerId="ADAL" clId="{F9952792-57C3-4A98-98DC-4DB6858D911C}" dt="2022-11-09T14:52:30.398" v="2554" actId="1076"/>
          <ac:picMkLst>
            <pc:docMk/>
            <pc:sldMk cId="2957772977" sldId="2146847786"/>
            <ac:picMk id="14" creationId="{0AE1C5A7-C4F5-A866-7890-615ED469B80A}"/>
          </ac:picMkLst>
        </pc:picChg>
        <pc:picChg chg="mod">
          <ac:chgData name="De Marinis, Roberta Vita" userId="dc24b251-f01b-455d-bf89-e2be86f657a2" providerId="ADAL" clId="{F9952792-57C3-4A98-98DC-4DB6858D911C}" dt="2022-11-09T14:49:56.304" v="2504" actId="164"/>
          <ac:picMkLst>
            <pc:docMk/>
            <pc:sldMk cId="2957772977" sldId="2146847786"/>
            <ac:picMk id="17" creationId="{620A0C89-C3B7-4FA7-A26D-23813B3037A7}"/>
          </ac:picMkLst>
        </pc:picChg>
        <pc:picChg chg="add mod modCrop">
          <ac:chgData name="De Marinis, Roberta Vita" userId="dc24b251-f01b-455d-bf89-e2be86f657a2" providerId="ADAL" clId="{F9952792-57C3-4A98-98DC-4DB6858D911C}" dt="2022-11-09T14:53:39.126" v="2566" actId="1036"/>
          <ac:picMkLst>
            <pc:docMk/>
            <pc:sldMk cId="2957772977" sldId="2146847786"/>
            <ac:picMk id="18" creationId="{9ABAE608-3CA9-7237-8CC4-7C1B131AE749}"/>
          </ac:picMkLst>
        </pc:picChg>
        <pc:picChg chg="add del mod">
          <ac:chgData name="De Marinis, Roberta Vita" userId="dc24b251-f01b-455d-bf89-e2be86f657a2" providerId="ADAL" clId="{F9952792-57C3-4A98-98DC-4DB6858D911C}" dt="2022-11-09T15:00:30.185" v="2613" actId="478"/>
          <ac:picMkLst>
            <pc:docMk/>
            <pc:sldMk cId="2957772977" sldId="2146847786"/>
            <ac:picMk id="19" creationId="{96D2CE1A-30EF-F135-D806-50EC1130A0CC}"/>
          </ac:picMkLst>
        </pc:picChg>
        <pc:picChg chg="add del mod">
          <ac:chgData name="De Marinis, Roberta Vita" userId="dc24b251-f01b-455d-bf89-e2be86f657a2" providerId="ADAL" clId="{F9952792-57C3-4A98-98DC-4DB6858D911C}" dt="2022-11-09T15:00:33.057" v="2614" actId="478"/>
          <ac:picMkLst>
            <pc:docMk/>
            <pc:sldMk cId="2957772977" sldId="2146847786"/>
            <ac:picMk id="20" creationId="{31BA6D6F-C94C-E774-F52A-DA89AC0A7AE4}"/>
          </ac:picMkLst>
        </pc:picChg>
        <pc:picChg chg="add mod">
          <ac:chgData name="De Marinis, Roberta Vita" userId="dc24b251-f01b-455d-bf89-e2be86f657a2" providerId="ADAL" clId="{F9952792-57C3-4A98-98DC-4DB6858D911C}" dt="2022-11-09T15:04:20.858" v="2683"/>
          <ac:picMkLst>
            <pc:docMk/>
            <pc:sldMk cId="2957772977" sldId="2146847786"/>
            <ac:picMk id="21" creationId="{83EAFB49-9994-F9B5-7666-3F7ED34FC170}"/>
          </ac:picMkLst>
        </pc:picChg>
        <pc:picChg chg="add mod">
          <ac:chgData name="De Marinis, Roberta Vita" userId="dc24b251-f01b-455d-bf89-e2be86f657a2" providerId="ADAL" clId="{F9952792-57C3-4A98-98DC-4DB6858D911C}" dt="2022-11-09T15:04:48.640" v="2694" actId="1035"/>
          <ac:picMkLst>
            <pc:docMk/>
            <pc:sldMk cId="2957772977" sldId="2146847786"/>
            <ac:picMk id="22" creationId="{7458655E-F608-B55B-FC0F-55FFEC110216}"/>
          </ac:picMkLst>
        </pc:picChg>
        <pc:picChg chg="add mod">
          <ac:chgData name="De Marinis, Roberta Vita" userId="dc24b251-f01b-455d-bf89-e2be86f657a2" providerId="ADAL" clId="{F9952792-57C3-4A98-98DC-4DB6858D911C}" dt="2022-11-09T15:04:44.485" v="2691" actId="1037"/>
          <ac:picMkLst>
            <pc:docMk/>
            <pc:sldMk cId="2957772977" sldId="2146847786"/>
            <ac:picMk id="23" creationId="{7A43C456-6132-37D2-3D92-C61923EB8597}"/>
          </ac:picMkLst>
        </pc:picChg>
        <pc:picChg chg="add mod">
          <ac:chgData name="De Marinis, Roberta Vita" userId="dc24b251-f01b-455d-bf89-e2be86f657a2" providerId="ADAL" clId="{F9952792-57C3-4A98-98DC-4DB6858D911C}" dt="2022-11-09T15:04:37.254" v="2688" actId="1037"/>
          <ac:picMkLst>
            <pc:docMk/>
            <pc:sldMk cId="2957772977" sldId="2146847786"/>
            <ac:picMk id="24" creationId="{3359523E-A1B4-3DAA-8E80-BCCB8EFD04C7}"/>
          </ac:picMkLst>
        </pc:picChg>
        <pc:picChg chg="mod">
          <ac:chgData name="De Marinis, Roberta Vita" userId="dc24b251-f01b-455d-bf89-e2be86f657a2" providerId="ADAL" clId="{F9952792-57C3-4A98-98DC-4DB6858D911C}" dt="2022-11-09T14:49:56.304" v="2504" actId="164"/>
          <ac:picMkLst>
            <pc:docMk/>
            <pc:sldMk cId="2957772977" sldId="2146847786"/>
            <ac:picMk id="25" creationId="{8F3D07C1-CB7A-4144-AE4D-BEBF73AF9264}"/>
          </ac:picMkLst>
        </pc:picChg>
        <pc:picChg chg="mod">
          <ac:chgData name="De Marinis, Roberta Vita" userId="dc24b251-f01b-455d-bf89-e2be86f657a2" providerId="ADAL" clId="{F9952792-57C3-4A98-98DC-4DB6858D911C}" dt="2022-11-09T14:49:56.304" v="2504" actId="164"/>
          <ac:picMkLst>
            <pc:docMk/>
            <pc:sldMk cId="2957772977" sldId="2146847786"/>
            <ac:picMk id="26" creationId="{C2F0D7AB-7051-42EA-BED1-07EE6C49B873}"/>
          </ac:picMkLst>
        </pc:picChg>
        <pc:picChg chg="mod">
          <ac:chgData name="De Marinis, Roberta Vita" userId="dc24b251-f01b-455d-bf89-e2be86f657a2" providerId="ADAL" clId="{F9952792-57C3-4A98-98DC-4DB6858D911C}" dt="2022-11-09T14:49:56.304" v="2504" actId="164"/>
          <ac:picMkLst>
            <pc:docMk/>
            <pc:sldMk cId="2957772977" sldId="2146847786"/>
            <ac:picMk id="27" creationId="{E4CFB672-FE20-4CE9-A11A-D68731B8DA49}"/>
          </ac:picMkLst>
        </pc:picChg>
        <pc:picChg chg="add mod">
          <ac:chgData name="De Marinis, Roberta Vita" userId="dc24b251-f01b-455d-bf89-e2be86f657a2" providerId="ADAL" clId="{F9952792-57C3-4A98-98DC-4DB6858D911C}" dt="2022-11-09T15:10:13.909" v="2711" actId="1076"/>
          <ac:picMkLst>
            <pc:docMk/>
            <pc:sldMk cId="2957772977" sldId="2146847786"/>
            <ac:picMk id="33" creationId="{BDC6E1EB-5F0E-3EF4-5389-DB4335D9A00A}"/>
          </ac:picMkLst>
        </pc:picChg>
        <pc:cxnChg chg="add mod">
          <ac:chgData name="De Marinis, Roberta Vita" userId="dc24b251-f01b-455d-bf89-e2be86f657a2" providerId="ADAL" clId="{F9952792-57C3-4A98-98DC-4DB6858D911C}" dt="2022-11-10T08:28:55.075" v="3656" actId="1036"/>
          <ac:cxnSpMkLst>
            <pc:docMk/>
            <pc:sldMk cId="2957772977" sldId="2146847786"/>
            <ac:cxnSpMk id="5" creationId="{D9461BF6-A0AC-1F64-DB3B-92B4EAE81FBB}"/>
          </ac:cxnSpMkLst>
        </pc:cxnChg>
        <pc:cxnChg chg="mod">
          <ac:chgData name="De Marinis, Roberta Vita" userId="dc24b251-f01b-455d-bf89-e2be86f657a2" providerId="ADAL" clId="{F9952792-57C3-4A98-98DC-4DB6858D911C}" dt="2022-11-09T14:49:56.304" v="2504" actId="164"/>
          <ac:cxnSpMkLst>
            <pc:docMk/>
            <pc:sldMk cId="2957772977" sldId="2146847786"/>
            <ac:cxnSpMk id="12" creationId="{61E7216B-B256-4DCE-BBA3-668AF1CCEA16}"/>
          </ac:cxnSpMkLst>
        </pc:cxnChg>
        <pc:cxnChg chg="mod">
          <ac:chgData name="De Marinis, Roberta Vita" userId="dc24b251-f01b-455d-bf89-e2be86f657a2" providerId="ADAL" clId="{F9952792-57C3-4A98-98DC-4DB6858D911C}" dt="2022-11-09T14:49:56.304" v="2504" actId="164"/>
          <ac:cxnSpMkLst>
            <pc:docMk/>
            <pc:sldMk cId="2957772977" sldId="2146847786"/>
            <ac:cxnSpMk id="30" creationId="{7CABCDC3-08A1-44CD-AE90-69685B43F735}"/>
          </ac:cxnSpMkLst>
        </pc:cxnChg>
      </pc:sldChg>
      <pc:sldChg chg="delSp modSp add del mod">
        <pc:chgData name="De Marinis, Roberta Vita" userId="dc24b251-f01b-455d-bf89-e2be86f657a2" providerId="ADAL" clId="{F9952792-57C3-4A98-98DC-4DB6858D911C}" dt="2022-11-10T11:08:00.596" v="4117" actId="2696"/>
        <pc:sldMkLst>
          <pc:docMk/>
          <pc:sldMk cId="3512299135" sldId="2146847787"/>
        </pc:sldMkLst>
        <pc:spChg chg="del">
          <ac:chgData name="De Marinis, Roberta Vita" userId="dc24b251-f01b-455d-bf89-e2be86f657a2" providerId="ADAL" clId="{F9952792-57C3-4A98-98DC-4DB6858D911C}" dt="2022-11-09T11:41:28.950" v="2412" actId="478"/>
          <ac:spMkLst>
            <pc:docMk/>
            <pc:sldMk cId="3512299135" sldId="2146847787"/>
            <ac:spMk id="5" creationId="{BCEE9983-BAED-3FCF-E89B-98F86A1C3890}"/>
          </ac:spMkLst>
        </pc:spChg>
        <pc:spChg chg="del">
          <ac:chgData name="De Marinis, Roberta Vita" userId="dc24b251-f01b-455d-bf89-e2be86f657a2" providerId="ADAL" clId="{F9952792-57C3-4A98-98DC-4DB6858D911C}" dt="2022-11-09T11:41:28.950" v="2412" actId="478"/>
          <ac:spMkLst>
            <pc:docMk/>
            <pc:sldMk cId="3512299135" sldId="2146847787"/>
            <ac:spMk id="11" creationId="{AED65352-B7A0-DEB7-FA51-3DE4C42108F4}"/>
          </ac:spMkLst>
        </pc:spChg>
        <pc:spChg chg="del">
          <ac:chgData name="De Marinis, Roberta Vita" userId="dc24b251-f01b-455d-bf89-e2be86f657a2" providerId="ADAL" clId="{F9952792-57C3-4A98-98DC-4DB6858D911C}" dt="2022-11-09T11:41:28.950" v="2412" actId="478"/>
          <ac:spMkLst>
            <pc:docMk/>
            <pc:sldMk cId="3512299135" sldId="2146847787"/>
            <ac:spMk id="32" creationId="{A4E51ECA-5FD6-13B8-CF9B-22266E02A913}"/>
          </ac:spMkLst>
        </pc:spChg>
        <pc:spChg chg="del">
          <ac:chgData name="De Marinis, Roberta Vita" userId="dc24b251-f01b-455d-bf89-e2be86f657a2" providerId="ADAL" clId="{F9952792-57C3-4A98-98DC-4DB6858D911C}" dt="2022-11-09T11:41:28.950" v="2412" actId="478"/>
          <ac:spMkLst>
            <pc:docMk/>
            <pc:sldMk cId="3512299135" sldId="2146847787"/>
            <ac:spMk id="35" creationId="{5647FF1E-0317-9E57-27E8-E7A3493DB435}"/>
          </ac:spMkLst>
        </pc:spChg>
        <pc:grpChg chg="del">
          <ac:chgData name="De Marinis, Roberta Vita" userId="dc24b251-f01b-455d-bf89-e2be86f657a2" providerId="ADAL" clId="{F9952792-57C3-4A98-98DC-4DB6858D911C}" dt="2022-11-09T11:41:22.128" v="2411" actId="478"/>
          <ac:grpSpMkLst>
            <pc:docMk/>
            <pc:sldMk cId="3512299135" sldId="2146847787"/>
            <ac:grpSpMk id="46" creationId="{C270CCBD-A5E5-4C19-B8A1-DF929920DF8B}"/>
          </ac:grpSpMkLst>
        </pc:grpChg>
        <pc:picChg chg="del">
          <ac:chgData name="De Marinis, Roberta Vita" userId="dc24b251-f01b-455d-bf89-e2be86f657a2" providerId="ADAL" clId="{F9952792-57C3-4A98-98DC-4DB6858D911C}" dt="2022-11-09T11:41:28.950" v="2412" actId="478"/>
          <ac:picMkLst>
            <pc:docMk/>
            <pc:sldMk cId="3512299135" sldId="2146847787"/>
            <ac:picMk id="18" creationId="{DB106CC2-C245-5D99-A0B2-D95B12B93EA4}"/>
          </ac:picMkLst>
        </pc:picChg>
        <pc:picChg chg="del">
          <ac:chgData name="De Marinis, Roberta Vita" userId="dc24b251-f01b-455d-bf89-e2be86f657a2" providerId="ADAL" clId="{F9952792-57C3-4A98-98DC-4DB6858D911C}" dt="2022-11-09T11:41:28.950" v="2412" actId="478"/>
          <ac:picMkLst>
            <pc:docMk/>
            <pc:sldMk cId="3512299135" sldId="2146847787"/>
            <ac:picMk id="23" creationId="{409E7AFB-F461-ABFF-CC2B-22C18E3AF16C}"/>
          </ac:picMkLst>
        </pc:picChg>
        <pc:picChg chg="del">
          <ac:chgData name="De Marinis, Roberta Vita" userId="dc24b251-f01b-455d-bf89-e2be86f657a2" providerId="ADAL" clId="{F9952792-57C3-4A98-98DC-4DB6858D911C}" dt="2022-11-09T11:41:28.950" v="2412" actId="478"/>
          <ac:picMkLst>
            <pc:docMk/>
            <pc:sldMk cId="3512299135" sldId="2146847787"/>
            <ac:picMk id="51" creationId="{3EB04444-64F5-72B2-3D4A-79E9D61FAB33}"/>
          </ac:picMkLst>
        </pc:picChg>
        <pc:picChg chg="del">
          <ac:chgData name="De Marinis, Roberta Vita" userId="dc24b251-f01b-455d-bf89-e2be86f657a2" providerId="ADAL" clId="{F9952792-57C3-4A98-98DC-4DB6858D911C}" dt="2022-11-09T11:41:28.950" v="2412" actId="478"/>
          <ac:picMkLst>
            <pc:docMk/>
            <pc:sldMk cId="3512299135" sldId="2146847787"/>
            <ac:picMk id="67" creationId="{4D0C1FD5-E772-1089-61D1-791A32A80299}"/>
          </ac:picMkLst>
        </pc:picChg>
        <pc:picChg chg="del">
          <ac:chgData name="De Marinis, Roberta Vita" userId="dc24b251-f01b-455d-bf89-e2be86f657a2" providerId="ADAL" clId="{F9952792-57C3-4A98-98DC-4DB6858D911C}" dt="2022-11-09T11:41:28.950" v="2412" actId="478"/>
          <ac:picMkLst>
            <pc:docMk/>
            <pc:sldMk cId="3512299135" sldId="2146847787"/>
            <ac:picMk id="68" creationId="{A6FBFD03-19B0-2980-153B-FE4CD4E495D0}"/>
          </ac:picMkLst>
        </pc:picChg>
        <pc:picChg chg="del">
          <ac:chgData name="De Marinis, Roberta Vita" userId="dc24b251-f01b-455d-bf89-e2be86f657a2" providerId="ADAL" clId="{F9952792-57C3-4A98-98DC-4DB6858D911C}" dt="2022-11-09T11:41:28.950" v="2412" actId="478"/>
          <ac:picMkLst>
            <pc:docMk/>
            <pc:sldMk cId="3512299135" sldId="2146847787"/>
            <ac:picMk id="69" creationId="{DD158392-BCE8-4AB7-CF0E-F4BBF0D48E4A}"/>
          </ac:picMkLst>
        </pc:picChg>
        <pc:picChg chg="del">
          <ac:chgData name="De Marinis, Roberta Vita" userId="dc24b251-f01b-455d-bf89-e2be86f657a2" providerId="ADAL" clId="{F9952792-57C3-4A98-98DC-4DB6858D911C}" dt="2022-11-09T11:41:28.950" v="2412" actId="478"/>
          <ac:picMkLst>
            <pc:docMk/>
            <pc:sldMk cId="3512299135" sldId="2146847787"/>
            <ac:picMk id="70" creationId="{1A817C43-C456-FEDE-6E45-35AF890E9BD3}"/>
          </ac:picMkLst>
        </pc:picChg>
        <pc:picChg chg="del">
          <ac:chgData name="De Marinis, Roberta Vita" userId="dc24b251-f01b-455d-bf89-e2be86f657a2" providerId="ADAL" clId="{F9952792-57C3-4A98-98DC-4DB6858D911C}" dt="2022-11-09T11:41:28.950" v="2412" actId="478"/>
          <ac:picMkLst>
            <pc:docMk/>
            <pc:sldMk cId="3512299135" sldId="2146847787"/>
            <ac:picMk id="105" creationId="{1B68556E-4FA6-42CD-9CE2-D4A5677AC87F}"/>
          </ac:picMkLst>
        </pc:picChg>
        <pc:picChg chg="del">
          <ac:chgData name="De Marinis, Roberta Vita" userId="dc24b251-f01b-455d-bf89-e2be86f657a2" providerId="ADAL" clId="{F9952792-57C3-4A98-98DC-4DB6858D911C}" dt="2022-11-09T11:41:28.950" v="2412" actId="478"/>
          <ac:picMkLst>
            <pc:docMk/>
            <pc:sldMk cId="3512299135" sldId="2146847787"/>
            <ac:picMk id="106" creationId="{414F4E75-CEEA-4C5B-B797-E8541C5ACE19}"/>
          </ac:picMkLst>
        </pc:picChg>
        <pc:cxnChg chg="del">
          <ac:chgData name="De Marinis, Roberta Vita" userId="dc24b251-f01b-455d-bf89-e2be86f657a2" providerId="ADAL" clId="{F9952792-57C3-4A98-98DC-4DB6858D911C}" dt="2022-11-09T11:41:28.950" v="2412" actId="478"/>
          <ac:cxnSpMkLst>
            <pc:docMk/>
            <pc:sldMk cId="3512299135" sldId="2146847787"/>
            <ac:cxnSpMk id="6" creationId="{6FD18135-517B-4A41-03FA-D494BE4A34D6}"/>
          </ac:cxnSpMkLst>
        </pc:cxnChg>
        <pc:cxnChg chg="del">
          <ac:chgData name="De Marinis, Roberta Vita" userId="dc24b251-f01b-455d-bf89-e2be86f657a2" providerId="ADAL" clId="{F9952792-57C3-4A98-98DC-4DB6858D911C}" dt="2022-11-09T11:41:28.950" v="2412" actId="478"/>
          <ac:cxnSpMkLst>
            <pc:docMk/>
            <pc:sldMk cId="3512299135" sldId="2146847787"/>
            <ac:cxnSpMk id="9" creationId="{67F593F4-CCA4-C097-12F4-C436E4BB61DD}"/>
          </ac:cxnSpMkLst>
        </pc:cxnChg>
        <pc:cxnChg chg="del">
          <ac:chgData name="De Marinis, Roberta Vita" userId="dc24b251-f01b-455d-bf89-e2be86f657a2" providerId="ADAL" clId="{F9952792-57C3-4A98-98DC-4DB6858D911C}" dt="2022-11-09T11:41:28.950" v="2412" actId="478"/>
          <ac:cxnSpMkLst>
            <pc:docMk/>
            <pc:sldMk cId="3512299135" sldId="2146847787"/>
            <ac:cxnSpMk id="10" creationId="{DB2BEF62-04AF-1DC2-67A8-1157AE78D384}"/>
          </ac:cxnSpMkLst>
        </pc:cxnChg>
        <pc:cxnChg chg="del">
          <ac:chgData name="De Marinis, Roberta Vita" userId="dc24b251-f01b-455d-bf89-e2be86f657a2" providerId="ADAL" clId="{F9952792-57C3-4A98-98DC-4DB6858D911C}" dt="2022-11-09T11:41:28.950" v="2412" actId="478"/>
          <ac:cxnSpMkLst>
            <pc:docMk/>
            <pc:sldMk cId="3512299135" sldId="2146847787"/>
            <ac:cxnSpMk id="33" creationId="{6BD8E96F-B5F9-9E92-3F26-160A2FFC389A}"/>
          </ac:cxnSpMkLst>
        </pc:cxnChg>
        <pc:cxnChg chg="del">
          <ac:chgData name="De Marinis, Roberta Vita" userId="dc24b251-f01b-455d-bf89-e2be86f657a2" providerId="ADAL" clId="{F9952792-57C3-4A98-98DC-4DB6858D911C}" dt="2022-11-09T11:41:28.950" v="2412" actId="478"/>
          <ac:cxnSpMkLst>
            <pc:docMk/>
            <pc:sldMk cId="3512299135" sldId="2146847787"/>
            <ac:cxnSpMk id="50" creationId="{857773B1-9F31-001F-37E7-E3AFE31D550F}"/>
          </ac:cxnSpMkLst>
        </pc:cxnChg>
        <pc:cxnChg chg="del">
          <ac:chgData name="De Marinis, Roberta Vita" userId="dc24b251-f01b-455d-bf89-e2be86f657a2" providerId="ADAL" clId="{F9952792-57C3-4A98-98DC-4DB6858D911C}" dt="2022-11-09T11:41:28.950" v="2412" actId="478"/>
          <ac:cxnSpMkLst>
            <pc:docMk/>
            <pc:sldMk cId="3512299135" sldId="2146847787"/>
            <ac:cxnSpMk id="63" creationId="{5D09BB29-A454-1CC0-A028-8CE2075D2BB5}"/>
          </ac:cxnSpMkLst>
        </pc:cxnChg>
        <pc:cxnChg chg="mod">
          <ac:chgData name="De Marinis, Roberta Vita" userId="dc24b251-f01b-455d-bf89-e2be86f657a2" providerId="ADAL" clId="{F9952792-57C3-4A98-98DC-4DB6858D911C}" dt="2022-11-09T11:41:22.128" v="2411" actId="478"/>
          <ac:cxnSpMkLst>
            <pc:docMk/>
            <pc:sldMk cId="3512299135" sldId="2146847787"/>
            <ac:cxnSpMk id="96" creationId="{BA9B0284-7215-4C72-9CF4-15BB1743D931}"/>
          </ac:cxnSpMkLst>
        </pc:cxnChg>
      </pc:sldChg>
      <pc:sldChg chg="addSp modSp del mod">
        <pc:chgData name="De Marinis, Roberta Vita" userId="dc24b251-f01b-455d-bf89-e2be86f657a2" providerId="ADAL" clId="{F9952792-57C3-4A98-98DC-4DB6858D911C}" dt="2022-11-10T11:13:45.087" v="4154" actId="47"/>
        <pc:sldMkLst>
          <pc:docMk/>
          <pc:sldMk cId="1040340477" sldId="2146847788"/>
        </pc:sldMkLst>
        <pc:picChg chg="add mod">
          <ac:chgData name="De Marinis, Roberta Vita" userId="dc24b251-f01b-455d-bf89-e2be86f657a2" providerId="ADAL" clId="{F9952792-57C3-4A98-98DC-4DB6858D911C}" dt="2022-11-09T14:47:33.056" v="2474" actId="1076"/>
          <ac:picMkLst>
            <pc:docMk/>
            <pc:sldMk cId="1040340477" sldId="2146847788"/>
            <ac:picMk id="2" creationId="{2B51CFF6-C46A-092D-9D06-82952B0062F4}"/>
          </ac:picMkLst>
        </pc:picChg>
        <pc:picChg chg="mod">
          <ac:chgData name="De Marinis, Roberta Vita" userId="dc24b251-f01b-455d-bf89-e2be86f657a2" providerId="ADAL" clId="{F9952792-57C3-4A98-98DC-4DB6858D911C}" dt="2022-11-09T14:47:36.183" v="2475" actId="1076"/>
          <ac:picMkLst>
            <pc:docMk/>
            <pc:sldMk cId="1040340477" sldId="2146847788"/>
            <ac:picMk id="4" creationId="{9C5DEC5C-DA2D-42AC-9A87-4531EE294D00}"/>
          </ac:picMkLst>
        </pc:picChg>
      </pc:sldChg>
      <pc:sldChg chg="addSp delSp modSp mod">
        <pc:chgData name="De Marinis, Roberta Vita" userId="dc24b251-f01b-455d-bf89-e2be86f657a2" providerId="ADAL" clId="{F9952792-57C3-4A98-98DC-4DB6858D911C}" dt="2022-11-10T13:53:39.161" v="5104"/>
        <pc:sldMkLst>
          <pc:docMk/>
          <pc:sldMk cId="395102521" sldId="2146847789"/>
        </pc:sldMkLst>
        <pc:spChg chg="mod">
          <ac:chgData name="De Marinis, Roberta Vita" userId="dc24b251-f01b-455d-bf89-e2be86f657a2" providerId="ADAL" clId="{F9952792-57C3-4A98-98DC-4DB6858D911C}" dt="2022-11-09T14:54:36.705" v="2576" actId="164"/>
          <ac:spMkLst>
            <pc:docMk/>
            <pc:sldMk cId="395102521" sldId="2146847789"/>
            <ac:spMk id="8" creationId="{A23EE687-C191-4A15-BE1E-474EBFDA66B1}"/>
          </ac:spMkLst>
        </pc:spChg>
        <pc:spChg chg="mod">
          <ac:chgData name="De Marinis, Roberta Vita" userId="dc24b251-f01b-455d-bf89-e2be86f657a2" providerId="ADAL" clId="{F9952792-57C3-4A98-98DC-4DB6858D911C}" dt="2022-11-10T11:49:38.149" v="4839" actId="14100"/>
          <ac:spMkLst>
            <pc:docMk/>
            <pc:sldMk cId="395102521" sldId="2146847789"/>
            <ac:spMk id="10" creationId="{8F56FC2A-687D-45B6-9EAB-038292F6294A}"/>
          </ac:spMkLst>
        </pc:spChg>
        <pc:spChg chg="add del mod">
          <ac:chgData name="De Marinis, Roberta Vita" userId="dc24b251-f01b-455d-bf89-e2be86f657a2" providerId="ADAL" clId="{F9952792-57C3-4A98-98DC-4DB6858D911C}" dt="2022-11-09T14:23:26.079" v="2431" actId="478"/>
          <ac:spMkLst>
            <pc:docMk/>
            <pc:sldMk cId="395102521" sldId="2146847789"/>
            <ac:spMk id="14" creationId="{73F8F749-935E-E885-3769-EE514FF08AF4}"/>
          </ac:spMkLst>
        </pc:spChg>
        <pc:spChg chg="add mod">
          <ac:chgData name="De Marinis, Roberta Vita" userId="dc24b251-f01b-455d-bf89-e2be86f657a2" providerId="ADAL" clId="{F9952792-57C3-4A98-98DC-4DB6858D911C}" dt="2022-11-10T10:38:45.597" v="3836" actId="20577"/>
          <ac:spMkLst>
            <pc:docMk/>
            <pc:sldMk cId="395102521" sldId="2146847789"/>
            <ac:spMk id="14" creationId="{748C1948-5D68-74F9-0313-632499576465}"/>
          </ac:spMkLst>
        </pc:spChg>
        <pc:spChg chg="add del mod">
          <ac:chgData name="De Marinis, Roberta Vita" userId="dc24b251-f01b-455d-bf89-e2be86f657a2" providerId="ADAL" clId="{F9952792-57C3-4A98-98DC-4DB6858D911C}" dt="2022-11-10T10:38:57.333" v="3839" actId="478"/>
          <ac:spMkLst>
            <pc:docMk/>
            <pc:sldMk cId="395102521" sldId="2146847789"/>
            <ac:spMk id="15" creationId="{C4C531EB-ACAE-A2C9-80D6-A6534989F94F}"/>
          </ac:spMkLst>
        </pc:spChg>
        <pc:spChg chg="add mod">
          <ac:chgData name="De Marinis, Roberta Vita" userId="dc24b251-f01b-455d-bf89-e2be86f657a2" providerId="ADAL" clId="{F9952792-57C3-4A98-98DC-4DB6858D911C}" dt="2022-11-10T10:39:31.845" v="3853" actId="1037"/>
          <ac:spMkLst>
            <pc:docMk/>
            <pc:sldMk cId="395102521" sldId="2146847789"/>
            <ac:spMk id="18" creationId="{00986254-2FC7-8105-3B8B-6FE2AA9EAB83}"/>
          </ac:spMkLst>
        </pc:spChg>
        <pc:spChg chg="add mod">
          <ac:chgData name="De Marinis, Roberta Vita" userId="dc24b251-f01b-455d-bf89-e2be86f657a2" providerId="ADAL" clId="{F9952792-57C3-4A98-98DC-4DB6858D911C}" dt="2022-11-10T10:39:24.089" v="3848" actId="20577"/>
          <ac:spMkLst>
            <pc:docMk/>
            <pc:sldMk cId="395102521" sldId="2146847789"/>
            <ac:spMk id="20" creationId="{6CE95D88-CAC8-D38F-153C-2233828CEDE9}"/>
          </ac:spMkLst>
        </pc:spChg>
        <pc:spChg chg="add mod">
          <ac:chgData name="De Marinis, Roberta Vita" userId="dc24b251-f01b-455d-bf89-e2be86f657a2" providerId="ADAL" clId="{F9952792-57C3-4A98-98DC-4DB6858D911C}" dt="2022-11-10T13:53:39.161" v="5104"/>
          <ac:spMkLst>
            <pc:docMk/>
            <pc:sldMk cId="395102521" sldId="2146847789"/>
            <ac:spMk id="24" creationId="{E9E5B0B1-E0F6-EF01-889F-F2863024338A}"/>
          </ac:spMkLst>
        </pc:spChg>
        <pc:spChg chg="mod">
          <ac:chgData name="De Marinis, Roberta Vita" userId="dc24b251-f01b-455d-bf89-e2be86f657a2" providerId="ADAL" clId="{F9952792-57C3-4A98-98DC-4DB6858D911C}" dt="2022-11-10T08:28:01.705" v="3510" actId="1076"/>
          <ac:spMkLst>
            <pc:docMk/>
            <pc:sldMk cId="395102521" sldId="2146847789"/>
            <ac:spMk id="33" creationId="{34B36F50-98E6-46AC-8534-504197D44DA6}"/>
          </ac:spMkLst>
        </pc:spChg>
        <pc:spChg chg="mod">
          <ac:chgData name="De Marinis, Roberta Vita" userId="dc24b251-f01b-455d-bf89-e2be86f657a2" providerId="ADAL" clId="{F9952792-57C3-4A98-98DC-4DB6858D911C}" dt="2022-11-09T14:54:36.705" v="2576" actId="164"/>
          <ac:spMkLst>
            <pc:docMk/>
            <pc:sldMk cId="395102521" sldId="2146847789"/>
            <ac:spMk id="34" creationId="{7A4A7C6A-FC53-4584-94F8-3CA2D5E6ED79}"/>
          </ac:spMkLst>
        </pc:spChg>
        <pc:spChg chg="mod">
          <ac:chgData name="De Marinis, Roberta Vita" userId="dc24b251-f01b-455d-bf89-e2be86f657a2" providerId="ADAL" clId="{F9952792-57C3-4A98-98DC-4DB6858D911C}" dt="2022-11-09T14:54:36.705" v="2576" actId="164"/>
          <ac:spMkLst>
            <pc:docMk/>
            <pc:sldMk cId="395102521" sldId="2146847789"/>
            <ac:spMk id="35" creationId="{D3729D1D-979B-4A11-88C5-681C274BC9C6}"/>
          </ac:spMkLst>
        </pc:spChg>
        <pc:grpChg chg="add mod">
          <ac:chgData name="De Marinis, Roberta Vita" userId="dc24b251-f01b-455d-bf89-e2be86f657a2" providerId="ADAL" clId="{F9952792-57C3-4A98-98DC-4DB6858D911C}" dt="2022-11-09T14:54:53.739" v="2586" actId="164"/>
          <ac:grpSpMkLst>
            <pc:docMk/>
            <pc:sldMk cId="395102521" sldId="2146847789"/>
            <ac:grpSpMk id="22" creationId="{2F38D085-5502-193E-9E50-C0617D794FF9}"/>
          </ac:grpSpMkLst>
        </pc:grpChg>
        <pc:grpChg chg="add mod">
          <ac:chgData name="De Marinis, Roberta Vita" userId="dc24b251-f01b-455d-bf89-e2be86f657a2" providerId="ADAL" clId="{F9952792-57C3-4A98-98DC-4DB6858D911C}" dt="2022-11-09T14:54:56.278" v="2599" actId="1038"/>
          <ac:grpSpMkLst>
            <pc:docMk/>
            <pc:sldMk cId="395102521" sldId="2146847789"/>
            <ac:grpSpMk id="23" creationId="{F9603DCE-FDAF-EFD8-C77D-427A6DA00C58}"/>
          </ac:grpSpMkLst>
        </pc:grpChg>
        <pc:picChg chg="mod">
          <ac:chgData name="De Marinis, Roberta Vita" userId="dc24b251-f01b-455d-bf89-e2be86f657a2" providerId="ADAL" clId="{F9952792-57C3-4A98-98DC-4DB6858D911C}" dt="2022-11-09T14:54:36.705" v="2576" actId="164"/>
          <ac:picMkLst>
            <pc:docMk/>
            <pc:sldMk cId="395102521" sldId="2146847789"/>
            <ac:picMk id="4" creationId="{299A7801-C2F1-429F-84AA-225C6A6F3A98}"/>
          </ac:picMkLst>
        </pc:picChg>
        <pc:picChg chg="del mod">
          <ac:chgData name="De Marinis, Roberta Vita" userId="dc24b251-f01b-455d-bf89-e2be86f657a2" providerId="ADAL" clId="{F9952792-57C3-4A98-98DC-4DB6858D911C}" dt="2022-11-10T10:38:34.277" v="3831" actId="478"/>
          <ac:picMkLst>
            <pc:docMk/>
            <pc:sldMk cId="395102521" sldId="2146847789"/>
            <ac:picMk id="5" creationId="{420B870A-A466-41C9-98CD-E3DA105BCBC0}"/>
          </ac:picMkLst>
        </pc:picChg>
        <pc:picChg chg="mod">
          <ac:chgData name="De Marinis, Roberta Vita" userId="dc24b251-f01b-455d-bf89-e2be86f657a2" providerId="ADAL" clId="{F9952792-57C3-4A98-98DC-4DB6858D911C}" dt="2022-11-09T14:55:01.028" v="2600" actId="14100"/>
          <ac:picMkLst>
            <pc:docMk/>
            <pc:sldMk cId="395102521" sldId="2146847789"/>
            <ac:picMk id="6" creationId="{59B00072-FB8E-9A0F-8D52-937D70778451}"/>
          </ac:picMkLst>
        </pc:picChg>
        <pc:picChg chg="mod">
          <ac:chgData name="De Marinis, Roberta Vita" userId="dc24b251-f01b-455d-bf89-e2be86f657a2" providerId="ADAL" clId="{F9952792-57C3-4A98-98DC-4DB6858D911C}" dt="2022-11-09T14:54:36.705" v="2576" actId="164"/>
          <ac:picMkLst>
            <pc:docMk/>
            <pc:sldMk cId="395102521" sldId="2146847789"/>
            <ac:picMk id="7" creationId="{82DF57B9-4D43-4ADD-BCDF-B58F158F462C}"/>
          </ac:picMkLst>
        </pc:picChg>
        <pc:picChg chg="mod">
          <ac:chgData name="De Marinis, Roberta Vita" userId="dc24b251-f01b-455d-bf89-e2be86f657a2" providerId="ADAL" clId="{F9952792-57C3-4A98-98DC-4DB6858D911C}" dt="2022-11-10T11:49:39.479" v="4841" actId="1076"/>
          <ac:picMkLst>
            <pc:docMk/>
            <pc:sldMk cId="395102521" sldId="2146847789"/>
            <ac:picMk id="9" creationId="{2BA473FA-FBAB-47D9-A5C3-511D3C88384E}"/>
          </ac:picMkLst>
        </pc:picChg>
        <pc:picChg chg="add del">
          <ac:chgData name="De Marinis, Roberta Vita" userId="dc24b251-f01b-455d-bf89-e2be86f657a2" providerId="ADAL" clId="{F9952792-57C3-4A98-98DC-4DB6858D911C}" dt="2022-11-09T14:21:25.021" v="2414" actId="478"/>
          <ac:picMkLst>
            <pc:docMk/>
            <pc:sldMk cId="395102521" sldId="2146847789"/>
            <ac:picMk id="11" creationId="{D057B5DE-2A23-5595-72EF-18B7C3531479}"/>
          </ac:picMkLst>
        </pc:picChg>
        <pc:picChg chg="add mod ord">
          <ac:chgData name="De Marinis, Roberta Vita" userId="dc24b251-f01b-455d-bf89-e2be86f657a2" providerId="ADAL" clId="{F9952792-57C3-4A98-98DC-4DB6858D911C}" dt="2022-11-09T14:55:03.684" v="2601" actId="1076"/>
          <ac:picMkLst>
            <pc:docMk/>
            <pc:sldMk cId="395102521" sldId="2146847789"/>
            <ac:picMk id="13" creationId="{2BE6B1B3-30C7-9778-036D-2BE3AF35330B}"/>
          </ac:picMkLst>
        </pc:picChg>
        <pc:picChg chg="add mod ord">
          <ac:chgData name="De Marinis, Roberta Vita" userId="dc24b251-f01b-455d-bf89-e2be86f657a2" providerId="ADAL" clId="{F9952792-57C3-4A98-98DC-4DB6858D911C}" dt="2022-11-09T14:55:06.464" v="2602" actId="1076"/>
          <ac:picMkLst>
            <pc:docMk/>
            <pc:sldMk cId="395102521" sldId="2146847789"/>
            <ac:picMk id="16" creationId="{C476F048-D4C1-40C2-1914-A6DB6029A528}"/>
          </ac:picMkLst>
        </pc:picChg>
        <pc:picChg chg="mod modCrop">
          <ac:chgData name="De Marinis, Roberta Vita" userId="dc24b251-f01b-455d-bf89-e2be86f657a2" providerId="ADAL" clId="{F9952792-57C3-4A98-98DC-4DB6858D911C}" dt="2022-11-10T11:49:38.616" v="4840" actId="732"/>
          <ac:picMkLst>
            <pc:docMk/>
            <pc:sldMk cId="395102521" sldId="2146847789"/>
            <ac:picMk id="17" creationId="{620A0C89-C3B7-4FA7-A26D-23813B3037A7}"/>
          </ac:picMkLst>
        </pc:picChg>
        <pc:picChg chg="add mod">
          <ac:chgData name="De Marinis, Roberta Vita" userId="dc24b251-f01b-455d-bf89-e2be86f657a2" providerId="ADAL" clId="{F9952792-57C3-4A98-98DC-4DB6858D911C}" dt="2022-11-09T14:23:53.869" v="2438" actId="14100"/>
          <ac:picMkLst>
            <pc:docMk/>
            <pc:sldMk cId="395102521" sldId="2146847789"/>
            <ac:picMk id="19" creationId="{945CEC64-072D-7B4F-6259-EDCB459563CB}"/>
          </ac:picMkLst>
        </pc:picChg>
        <pc:picChg chg="add mod">
          <ac:chgData name="De Marinis, Roberta Vita" userId="dc24b251-f01b-455d-bf89-e2be86f657a2" providerId="ADAL" clId="{F9952792-57C3-4A98-98DC-4DB6858D911C}" dt="2022-11-09T14:47:03.646" v="2469"/>
          <ac:picMkLst>
            <pc:docMk/>
            <pc:sldMk cId="395102521" sldId="2146847789"/>
            <ac:picMk id="21" creationId="{47EFDCEA-2AB0-838F-6D3E-B69687DB823F}"/>
          </ac:picMkLst>
        </pc:picChg>
        <pc:picChg chg="add del mod">
          <ac:chgData name="De Marinis, Roberta Vita" userId="dc24b251-f01b-455d-bf89-e2be86f657a2" providerId="ADAL" clId="{F9952792-57C3-4A98-98DC-4DB6858D911C}" dt="2022-11-09T15:01:48.528" v="2625" actId="478"/>
          <ac:picMkLst>
            <pc:docMk/>
            <pc:sldMk cId="395102521" sldId="2146847789"/>
            <ac:picMk id="24" creationId="{725F28E2-7768-D995-54EE-168081F20611}"/>
          </ac:picMkLst>
        </pc:picChg>
        <pc:picChg chg="mod">
          <ac:chgData name="De Marinis, Roberta Vita" userId="dc24b251-f01b-455d-bf89-e2be86f657a2" providerId="ADAL" clId="{F9952792-57C3-4A98-98DC-4DB6858D911C}" dt="2022-11-09T14:54:36.705" v="2576" actId="164"/>
          <ac:picMkLst>
            <pc:docMk/>
            <pc:sldMk cId="395102521" sldId="2146847789"/>
            <ac:picMk id="25" creationId="{8F3D07C1-CB7A-4144-AE4D-BEBF73AF9264}"/>
          </ac:picMkLst>
        </pc:picChg>
        <pc:picChg chg="mod">
          <ac:chgData name="De Marinis, Roberta Vita" userId="dc24b251-f01b-455d-bf89-e2be86f657a2" providerId="ADAL" clId="{F9952792-57C3-4A98-98DC-4DB6858D911C}" dt="2022-11-09T14:54:36.705" v="2576" actId="164"/>
          <ac:picMkLst>
            <pc:docMk/>
            <pc:sldMk cId="395102521" sldId="2146847789"/>
            <ac:picMk id="26" creationId="{C2F0D7AB-7051-42EA-BED1-07EE6C49B873}"/>
          </ac:picMkLst>
        </pc:picChg>
        <pc:picChg chg="mod">
          <ac:chgData name="De Marinis, Roberta Vita" userId="dc24b251-f01b-455d-bf89-e2be86f657a2" providerId="ADAL" clId="{F9952792-57C3-4A98-98DC-4DB6858D911C}" dt="2022-11-09T14:54:36.705" v="2576" actId="164"/>
          <ac:picMkLst>
            <pc:docMk/>
            <pc:sldMk cId="395102521" sldId="2146847789"/>
            <ac:picMk id="27" creationId="{E4CFB672-FE20-4CE9-A11A-D68731B8DA49}"/>
          </ac:picMkLst>
        </pc:picChg>
        <pc:picChg chg="add del mod">
          <ac:chgData name="De Marinis, Roberta Vita" userId="dc24b251-f01b-455d-bf89-e2be86f657a2" providerId="ADAL" clId="{F9952792-57C3-4A98-98DC-4DB6858D911C}" dt="2022-11-09T15:01:51.100" v="2626" actId="478"/>
          <ac:picMkLst>
            <pc:docMk/>
            <pc:sldMk cId="395102521" sldId="2146847789"/>
            <ac:picMk id="28" creationId="{9892AB34-8B16-502E-1D53-0E02C728DC3D}"/>
          </ac:picMkLst>
        </pc:picChg>
        <pc:picChg chg="del mod">
          <ac:chgData name="De Marinis, Roberta Vita" userId="dc24b251-f01b-455d-bf89-e2be86f657a2" providerId="ADAL" clId="{F9952792-57C3-4A98-98DC-4DB6858D911C}" dt="2022-11-10T10:38:49.885" v="3837" actId="478"/>
          <ac:picMkLst>
            <pc:docMk/>
            <pc:sldMk cId="395102521" sldId="2146847789"/>
            <ac:picMk id="29" creationId="{605B40FB-292D-447A-91DE-1202E8F2D38B}"/>
          </ac:picMkLst>
        </pc:picChg>
        <pc:picChg chg="del mod">
          <ac:chgData name="De Marinis, Roberta Vita" userId="dc24b251-f01b-455d-bf89-e2be86f657a2" providerId="ADAL" clId="{F9952792-57C3-4A98-98DC-4DB6858D911C}" dt="2022-11-10T10:39:11.470" v="3843" actId="478"/>
          <ac:picMkLst>
            <pc:docMk/>
            <pc:sldMk cId="395102521" sldId="2146847789"/>
            <ac:picMk id="31" creationId="{CEEC2AD1-D4BB-4739-982D-65CFD778CF44}"/>
          </ac:picMkLst>
        </pc:picChg>
        <pc:picChg chg="del mod">
          <ac:chgData name="De Marinis, Roberta Vita" userId="dc24b251-f01b-455d-bf89-e2be86f657a2" providerId="ADAL" clId="{F9952792-57C3-4A98-98DC-4DB6858D911C}" dt="2022-11-10T10:39:28.330" v="3850" actId="478"/>
          <ac:picMkLst>
            <pc:docMk/>
            <pc:sldMk cId="395102521" sldId="2146847789"/>
            <ac:picMk id="32" creationId="{544FA11F-F0A6-408C-A082-45289FE542F7}"/>
          </ac:picMkLst>
        </pc:picChg>
        <pc:picChg chg="add mod">
          <ac:chgData name="De Marinis, Roberta Vita" userId="dc24b251-f01b-455d-bf89-e2be86f657a2" providerId="ADAL" clId="{F9952792-57C3-4A98-98DC-4DB6858D911C}" dt="2022-11-09T14:55:29.586" v="2610" actId="1038"/>
          <ac:picMkLst>
            <pc:docMk/>
            <pc:sldMk cId="395102521" sldId="2146847789"/>
            <ac:picMk id="36" creationId="{CFB88EBF-5507-1A7B-FE8B-2745647B5095}"/>
          </ac:picMkLst>
        </pc:picChg>
        <pc:picChg chg="add mod modCrop">
          <ac:chgData name="De Marinis, Roberta Vita" userId="dc24b251-f01b-455d-bf89-e2be86f657a2" providerId="ADAL" clId="{F9952792-57C3-4A98-98DC-4DB6858D911C}" dt="2022-11-09T15:36:43.115" v="2718" actId="1037"/>
          <ac:picMkLst>
            <pc:docMk/>
            <pc:sldMk cId="395102521" sldId="2146847789"/>
            <ac:picMk id="39" creationId="{718A5EA6-DDAB-BE8B-D453-0C76EEE09D78}"/>
          </ac:picMkLst>
        </pc:picChg>
        <pc:picChg chg="add mod modCrop">
          <ac:chgData name="De Marinis, Roberta Vita" userId="dc24b251-f01b-455d-bf89-e2be86f657a2" providerId="ADAL" clId="{F9952792-57C3-4A98-98DC-4DB6858D911C}" dt="2022-11-09T15:03:53.863" v="2655" actId="1036"/>
          <ac:picMkLst>
            <pc:docMk/>
            <pc:sldMk cId="395102521" sldId="2146847789"/>
            <ac:picMk id="45" creationId="{1163F39D-5077-E941-2D67-092234536D49}"/>
          </ac:picMkLst>
        </pc:picChg>
        <pc:picChg chg="add del mod">
          <ac:chgData name="De Marinis, Roberta Vita" userId="dc24b251-f01b-455d-bf89-e2be86f657a2" providerId="ADAL" clId="{F9952792-57C3-4A98-98DC-4DB6858D911C}" dt="2022-11-09T15:03:50.755" v="2653" actId="478"/>
          <ac:picMkLst>
            <pc:docMk/>
            <pc:sldMk cId="395102521" sldId="2146847789"/>
            <ac:picMk id="48" creationId="{FD0127CB-AD29-043C-4808-22F1F97930E4}"/>
          </ac:picMkLst>
        </pc:picChg>
        <pc:picChg chg="add mod">
          <ac:chgData name="De Marinis, Roberta Vita" userId="dc24b251-f01b-455d-bf89-e2be86f657a2" providerId="ADAL" clId="{F9952792-57C3-4A98-98DC-4DB6858D911C}" dt="2022-11-09T15:04:08.564" v="2682" actId="1038"/>
          <ac:picMkLst>
            <pc:docMk/>
            <pc:sldMk cId="395102521" sldId="2146847789"/>
            <ac:picMk id="49" creationId="{0880DA09-9E90-D5E3-A6C3-45EED3FF4E35}"/>
          </ac:picMkLst>
        </pc:picChg>
        <pc:cxnChg chg="add mod">
          <ac:chgData name="De Marinis, Roberta Vita" userId="dc24b251-f01b-455d-bf89-e2be86f657a2" providerId="ADAL" clId="{F9952792-57C3-4A98-98DC-4DB6858D911C}" dt="2022-11-10T08:28:27.684" v="3585" actId="14100"/>
          <ac:cxnSpMkLst>
            <pc:docMk/>
            <pc:sldMk cId="395102521" sldId="2146847789"/>
            <ac:cxnSpMk id="2" creationId="{5DBA8995-1992-F48C-908C-03E096CEE015}"/>
          </ac:cxnSpMkLst>
        </pc:cxnChg>
        <pc:cxnChg chg="mod">
          <ac:chgData name="De Marinis, Roberta Vita" userId="dc24b251-f01b-455d-bf89-e2be86f657a2" providerId="ADAL" clId="{F9952792-57C3-4A98-98DC-4DB6858D911C}" dt="2022-11-09T15:05:44.980" v="2695" actId="1038"/>
          <ac:cxnSpMkLst>
            <pc:docMk/>
            <pc:sldMk cId="395102521" sldId="2146847789"/>
            <ac:cxnSpMk id="12" creationId="{61E7216B-B256-4DCE-BBA3-668AF1CCEA16}"/>
          </ac:cxnSpMkLst>
        </pc:cxnChg>
        <pc:cxnChg chg="mod">
          <ac:chgData name="De Marinis, Roberta Vita" userId="dc24b251-f01b-455d-bf89-e2be86f657a2" providerId="ADAL" clId="{F9952792-57C3-4A98-98DC-4DB6858D911C}" dt="2022-11-09T14:54:53.739" v="2586" actId="164"/>
          <ac:cxnSpMkLst>
            <pc:docMk/>
            <pc:sldMk cId="395102521" sldId="2146847789"/>
            <ac:cxnSpMk id="30" creationId="{7CABCDC3-08A1-44CD-AE90-69685B43F735}"/>
          </ac:cxnSpMkLst>
        </pc:cxnChg>
      </pc:sldChg>
      <pc:sldChg chg="del">
        <pc:chgData name="De Marinis, Roberta Vita" userId="dc24b251-f01b-455d-bf89-e2be86f657a2" providerId="ADAL" clId="{F9952792-57C3-4A98-98DC-4DB6858D911C}" dt="2022-11-11T17:31:25.481" v="8756" actId="2696"/>
        <pc:sldMkLst>
          <pc:docMk/>
          <pc:sldMk cId="2201173715" sldId="2146847789"/>
        </pc:sldMkLst>
      </pc:sldChg>
      <pc:sldChg chg="addSp delSp modSp add mod">
        <pc:chgData name="De Marinis, Roberta Vita" userId="dc24b251-f01b-455d-bf89-e2be86f657a2" providerId="ADAL" clId="{F9952792-57C3-4A98-98DC-4DB6858D911C}" dt="2022-11-14T10:33:21.692" v="9059" actId="2711"/>
        <pc:sldMkLst>
          <pc:docMk/>
          <pc:sldMk cId="2416572482" sldId="2146847790"/>
        </pc:sldMkLst>
        <pc:spChg chg="add del mod">
          <ac:chgData name="De Marinis, Roberta Vita" userId="dc24b251-f01b-455d-bf89-e2be86f657a2" providerId="ADAL" clId="{F9952792-57C3-4A98-98DC-4DB6858D911C}" dt="2022-11-09T16:36:39.562" v="3019" actId="478"/>
          <ac:spMkLst>
            <pc:docMk/>
            <pc:sldMk cId="2416572482" sldId="2146847790"/>
            <ac:spMk id="15" creationId="{A5D43CDD-1DD2-ED2E-242B-428BE0FE508E}"/>
          </ac:spMkLst>
        </pc:spChg>
        <pc:spChg chg="add del mod ord">
          <ac:chgData name="De Marinis, Roberta Vita" userId="dc24b251-f01b-455d-bf89-e2be86f657a2" providerId="ADAL" clId="{F9952792-57C3-4A98-98DC-4DB6858D911C}" dt="2022-11-09T16:35:25.195" v="3003" actId="478"/>
          <ac:spMkLst>
            <pc:docMk/>
            <pc:sldMk cId="2416572482" sldId="2146847790"/>
            <ac:spMk id="16" creationId="{7910744C-CEC5-B8FA-4320-EB6CE3B91C25}"/>
          </ac:spMkLst>
        </pc:spChg>
        <pc:spChg chg="add del mod">
          <ac:chgData name="De Marinis, Roberta Vita" userId="dc24b251-f01b-455d-bf89-e2be86f657a2" providerId="ADAL" clId="{F9952792-57C3-4A98-98DC-4DB6858D911C}" dt="2022-11-09T16:52:41.708" v="3251" actId="478"/>
          <ac:spMkLst>
            <pc:docMk/>
            <pc:sldMk cId="2416572482" sldId="2146847790"/>
            <ac:spMk id="17" creationId="{970C03FB-5ECD-7B86-22C5-674892E2E0A6}"/>
          </ac:spMkLst>
        </pc:spChg>
        <pc:spChg chg="add del mod">
          <ac:chgData name="De Marinis, Roberta Vita" userId="dc24b251-f01b-455d-bf89-e2be86f657a2" providerId="ADAL" clId="{F9952792-57C3-4A98-98DC-4DB6858D911C}" dt="2022-11-09T16:52:22.025" v="3246" actId="478"/>
          <ac:spMkLst>
            <pc:docMk/>
            <pc:sldMk cId="2416572482" sldId="2146847790"/>
            <ac:spMk id="18" creationId="{7AFCD5B7-B1A2-7424-3BDB-5D79902320DB}"/>
          </ac:spMkLst>
        </pc:spChg>
        <pc:spChg chg="add mod">
          <ac:chgData name="De Marinis, Roberta Vita" userId="dc24b251-f01b-455d-bf89-e2be86f657a2" providerId="ADAL" clId="{F9952792-57C3-4A98-98DC-4DB6858D911C}" dt="2022-11-11T11:08:05.740" v="7473" actId="164"/>
          <ac:spMkLst>
            <pc:docMk/>
            <pc:sldMk cId="2416572482" sldId="2146847790"/>
            <ac:spMk id="18" creationId="{F14C901B-F6C2-285B-154B-B6CE90F96C85}"/>
          </ac:spMkLst>
        </pc:spChg>
        <pc:spChg chg="add mod">
          <ac:chgData name="De Marinis, Roberta Vita" userId="dc24b251-f01b-455d-bf89-e2be86f657a2" providerId="ADAL" clId="{F9952792-57C3-4A98-98DC-4DB6858D911C}" dt="2022-11-11T11:08:05.740" v="7473" actId="164"/>
          <ac:spMkLst>
            <pc:docMk/>
            <pc:sldMk cId="2416572482" sldId="2146847790"/>
            <ac:spMk id="19" creationId="{9BC96BB9-5F4E-21CE-67F1-A1F2A8FC32ED}"/>
          </ac:spMkLst>
        </pc:spChg>
        <pc:spChg chg="add del mod">
          <ac:chgData name="De Marinis, Roberta Vita" userId="dc24b251-f01b-455d-bf89-e2be86f657a2" providerId="ADAL" clId="{F9952792-57C3-4A98-98DC-4DB6858D911C}" dt="2022-11-09T16:52:55.080" v="3256" actId="478"/>
          <ac:spMkLst>
            <pc:docMk/>
            <pc:sldMk cId="2416572482" sldId="2146847790"/>
            <ac:spMk id="19" creationId="{C77B1062-E7DD-EA0D-3402-5DCA48EEBB08}"/>
          </ac:spMkLst>
        </pc:spChg>
        <pc:spChg chg="add del mod">
          <ac:chgData name="De Marinis, Roberta Vita" userId="dc24b251-f01b-455d-bf89-e2be86f657a2" providerId="ADAL" clId="{F9952792-57C3-4A98-98DC-4DB6858D911C}" dt="2022-11-09T16:51:51.447" v="3241" actId="478"/>
          <ac:spMkLst>
            <pc:docMk/>
            <pc:sldMk cId="2416572482" sldId="2146847790"/>
            <ac:spMk id="20" creationId="{5C766E2A-B427-030C-E63A-B7C521E5E713}"/>
          </ac:spMkLst>
        </pc:spChg>
        <pc:spChg chg="add del mod">
          <ac:chgData name="De Marinis, Roberta Vita" userId="dc24b251-f01b-455d-bf89-e2be86f657a2" providerId="ADAL" clId="{F9952792-57C3-4A98-98DC-4DB6858D911C}" dt="2022-11-09T16:35:53.494" v="3008" actId="478"/>
          <ac:spMkLst>
            <pc:docMk/>
            <pc:sldMk cId="2416572482" sldId="2146847790"/>
            <ac:spMk id="23" creationId="{DC33DBAE-6079-2CA4-733E-07B158D14E4A}"/>
          </ac:spMkLst>
        </pc:spChg>
        <pc:spChg chg="add del mod">
          <ac:chgData name="De Marinis, Roberta Vita" userId="dc24b251-f01b-455d-bf89-e2be86f657a2" providerId="ADAL" clId="{F9952792-57C3-4A98-98DC-4DB6858D911C}" dt="2022-11-11T10:58:15.147" v="7359" actId="478"/>
          <ac:spMkLst>
            <pc:docMk/>
            <pc:sldMk cId="2416572482" sldId="2146847790"/>
            <ac:spMk id="24" creationId="{0377F53F-5AC2-A420-2787-4852E862E913}"/>
          </ac:spMkLst>
        </pc:spChg>
        <pc:spChg chg="add del mod">
          <ac:chgData name="De Marinis, Roberta Vita" userId="dc24b251-f01b-455d-bf89-e2be86f657a2" providerId="ADAL" clId="{F9952792-57C3-4A98-98DC-4DB6858D911C}" dt="2022-11-09T16:52:39.509" v="3250" actId="478"/>
          <ac:spMkLst>
            <pc:docMk/>
            <pc:sldMk cId="2416572482" sldId="2146847790"/>
            <ac:spMk id="24" creationId="{74B2B0C9-83D5-016E-BB0C-3261CFE71506}"/>
          </ac:spMkLst>
        </pc:spChg>
        <pc:spChg chg="add del mod">
          <ac:chgData name="De Marinis, Roberta Vita" userId="dc24b251-f01b-455d-bf89-e2be86f657a2" providerId="ADAL" clId="{F9952792-57C3-4A98-98DC-4DB6858D911C}" dt="2022-11-11T10:58:19.177" v="7363" actId="478"/>
          <ac:spMkLst>
            <pc:docMk/>
            <pc:sldMk cId="2416572482" sldId="2146847790"/>
            <ac:spMk id="25" creationId="{7C4C5438-D63F-68BF-1CCD-8F62FE1AF25D}"/>
          </ac:spMkLst>
        </pc:spChg>
        <pc:spChg chg="add del mod">
          <ac:chgData name="De Marinis, Roberta Vita" userId="dc24b251-f01b-455d-bf89-e2be86f657a2" providerId="ADAL" clId="{F9952792-57C3-4A98-98DC-4DB6858D911C}" dt="2022-11-09T16:52:48" v="3253" actId="478"/>
          <ac:spMkLst>
            <pc:docMk/>
            <pc:sldMk cId="2416572482" sldId="2146847790"/>
            <ac:spMk id="25" creationId="{B3348A14-BF17-4C6F-0C45-A2C120FD5A9C}"/>
          </ac:spMkLst>
        </pc:spChg>
        <pc:spChg chg="add mod">
          <ac:chgData name="De Marinis, Roberta Vita" userId="dc24b251-f01b-455d-bf89-e2be86f657a2" providerId="ADAL" clId="{F9952792-57C3-4A98-98DC-4DB6858D911C}" dt="2022-11-11T17:04:34.626" v="8726" actId="2711"/>
          <ac:spMkLst>
            <pc:docMk/>
            <pc:sldMk cId="2416572482" sldId="2146847790"/>
            <ac:spMk id="26" creationId="{BEA9FBC5-F332-60E5-A5E6-6FEED9AF66D8}"/>
          </ac:spMkLst>
        </pc:spChg>
        <pc:spChg chg="add mod">
          <ac:chgData name="De Marinis, Roberta Vita" userId="dc24b251-f01b-455d-bf89-e2be86f657a2" providerId="ADAL" clId="{F9952792-57C3-4A98-98DC-4DB6858D911C}" dt="2022-11-11T17:04:40.352" v="8727" actId="2711"/>
          <ac:spMkLst>
            <pc:docMk/>
            <pc:sldMk cId="2416572482" sldId="2146847790"/>
            <ac:spMk id="27" creationId="{210A0C8C-A178-9E57-355E-31C62C516A56}"/>
          </ac:spMkLst>
        </pc:spChg>
        <pc:spChg chg="add mod">
          <ac:chgData name="De Marinis, Roberta Vita" userId="dc24b251-f01b-455d-bf89-e2be86f657a2" providerId="ADAL" clId="{F9952792-57C3-4A98-98DC-4DB6858D911C}" dt="2022-11-11T17:04:44.980" v="8728" actId="2711"/>
          <ac:spMkLst>
            <pc:docMk/>
            <pc:sldMk cId="2416572482" sldId="2146847790"/>
            <ac:spMk id="28" creationId="{D58FCA2E-2BAF-049A-C884-FA78758F3416}"/>
          </ac:spMkLst>
        </pc:spChg>
        <pc:spChg chg="add mod">
          <ac:chgData name="De Marinis, Roberta Vita" userId="dc24b251-f01b-455d-bf89-e2be86f657a2" providerId="ADAL" clId="{F9952792-57C3-4A98-98DC-4DB6858D911C}" dt="2022-11-11T17:04:51.936" v="8729" actId="2711"/>
          <ac:spMkLst>
            <pc:docMk/>
            <pc:sldMk cId="2416572482" sldId="2146847790"/>
            <ac:spMk id="29" creationId="{8DCF908F-EB13-A9C9-8805-805E0C32A10A}"/>
          </ac:spMkLst>
        </pc:spChg>
        <pc:spChg chg="add mod">
          <ac:chgData name="De Marinis, Roberta Vita" userId="dc24b251-f01b-455d-bf89-e2be86f657a2" providerId="ADAL" clId="{F9952792-57C3-4A98-98DC-4DB6858D911C}" dt="2022-11-14T10:32:31.007" v="9056" actId="2711"/>
          <ac:spMkLst>
            <pc:docMk/>
            <pc:sldMk cId="2416572482" sldId="2146847790"/>
            <ac:spMk id="30" creationId="{24AE7865-D67E-D70B-1F12-6965C0E427B6}"/>
          </ac:spMkLst>
        </pc:spChg>
        <pc:spChg chg="add mod">
          <ac:chgData name="De Marinis, Roberta Vita" userId="dc24b251-f01b-455d-bf89-e2be86f657a2" providerId="ADAL" clId="{F9952792-57C3-4A98-98DC-4DB6858D911C}" dt="2022-11-14T10:33:09.427" v="9057" actId="2711"/>
          <ac:spMkLst>
            <pc:docMk/>
            <pc:sldMk cId="2416572482" sldId="2146847790"/>
            <ac:spMk id="31" creationId="{1A0368A2-878F-D707-19F0-977BF94CEE76}"/>
          </ac:spMkLst>
        </pc:spChg>
        <pc:spChg chg="del">
          <ac:chgData name="De Marinis, Roberta Vita" userId="dc24b251-f01b-455d-bf89-e2be86f657a2" providerId="ADAL" clId="{F9952792-57C3-4A98-98DC-4DB6858D911C}" dt="2022-11-09T15:08:39.550" v="2706" actId="478"/>
          <ac:spMkLst>
            <pc:docMk/>
            <pc:sldMk cId="2416572482" sldId="2146847790"/>
            <ac:spMk id="31" creationId="{69116A7D-FD46-78E0-2CAF-4ED71F7D389C}"/>
          </ac:spMkLst>
        </pc:spChg>
        <pc:spChg chg="add mod">
          <ac:chgData name="De Marinis, Roberta Vita" userId="dc24b251-f01b-455d-bf89-e2be86f657a2" providerId="ADAL" clId="{F9952792-57C3-4A98-98DC-4DB6858D911C}" dt="2022-11-14T10:33:16.471" v="9058" actId="2711"/>
          <ac:spMkLst>
            <pc:docMk/>
            <pc:sldMk cId="2416572482" sldId="2146847790"/>
            <ac:spMk id="32" creationId="{4716713B-4125-0B79-9165-D47AFFD88578}"/>
          </ac:spMkLst>
        </pc:spChg>
        <pc:spChg chg="add mod">
          <ac:chgData name="De Marinis, Roberta Vita" userId="dc24b251-f01b-455d-bf89-e2be86f657a2" providerId="ADAL" clId="{F9952792-57C3-4A98-98DC-4DB6858D911C}" dt="2022-11-14T10:33:21.692" v="9059" actId="2711"/>
          <ac:spMkLst>
            <pc:docMk/>
            <pc:sldMk cId="2416572482" sldId="2146847790"/>
            <ac:spMk id="33" creationId="{AF86A64C-3F75-8F56-9B23-3105DCA286BD}"/>
          </ac:spMkLst>
        </pc:spChg>
        <pc:spChg chg="add mod">
          <ac:chgData name="De Marinis, Roberta Vita" userId="dc24b251-f01b-455d-bf89-e2be86f657a2" providerId="ADAL" clId="{F9952792-57C3-4A98-98DC-4DB6858D911C}" dt="2022-11-10T16:29:10.746" v="5408" actId="164"/>
          <ac:spMkLst>
            <pc:docMk/>
            <pc:sldMk cId="2416572482" sldId="2146847790"/>
            <ac:spMk id="34" creationId="{EAF59141-5415-CC2E-88B8-40F9D1857B34}"/>
          </ac:spMkLst>
        </pc:spChg>
        <pc:spChg chg="add mod">
          <ac:chgData name="De Marinis, Roberta Vita" userId="dc24b251-f01b-455d-bf89-e2be86f657a2" providerId="ADAL" clId="{F9952792-57C3-4A98-98DC-4DB6858D911C}" dt="2022-11-10T16:29:10.746" v="5408" actId="164"/>
          <ac:spMkLst>
            <pc:docMk/>
            <pc:sldMk cId="2416572482" sldId="2146847790"/>
            <ac:spMk id="35" creationId="{0D6AA1D2-E06D-1EDC-36C0-D89BC94E90AE}"/>
          </ac:spMkLst>
        </pc:spChg>
        <pc:spChg chg="add mod">
          <ac:chgData name="De Marinis, Roberta Vita" userId="dc24b251-f01b-455d-bf89-e2be86f657a2" providerId="ADAL" clId="{F9952792-57C3-4A98-98DC-4DB6858D911C}" dt="2022-11-11T17:04:20.568" v="8724" actId="20577"/>
          <ac:spMkLst>
            <pc:docMk/>
            <pc:sldMk cId="2416572482" sldId="2146847790"/>
            <ac:spMk id="36" creationId="{080DC349-E803-6C03-D360-3904E3101F7B}"/>
          </ac:spMkLst>
        </pc:spChg>
        <pc:spChg chg="add mod">
          <ac:chgData name="De Marinis, Roberta Vita" userId="dc24b251-f01b-455d-bf89-e2be86f657a2" providerId="ADAL" clId="{F9952792-57C3-4A98-98DC-4DB6858D911C}" dt="2022-11-11T17:04:21.897" v="8725" actId="20577"/>
          <ac:spMkLst>
            <pc:docMk/>
            <pc:sldMk cId="2416572482" sldId="2146847790"/>
            <ac:spMk id="37" creationId="{FC3C6FBD-B88E-E72B-CA5E-D56E475CE090}"/>
          </ac:spMkLst>
        </pc:spChg>
        <pc:spChg chg="add mod">
          <ac:chgData name="De Marinis, Roberta Vita" userId="dc24b251-f01b-455d-bf89-e2be86f657a2" providerId="ADAL" clId="{F9952792-57C3-4A98-98DC-4DB6858D911C}" dt="2022-11-11T10:45:57.599" v="7049" actId="1037"/>
          <ac:spMkLst>
            <pc:docMk/>
            <pc:sldMk cId="2416572482" sldId="2146847790"/>
            <ac:spMk id="39" creationId="{E41843AB-A642-BF4C-A196-1A736F5A11F4}"/>
          </ac:spMkLst>
        </pc:spChg>
        <pc:spChg chg="add mod">
          <ac:chgData name="De Marinis, Roberta Vita" userId="dc24b251-f01b-455d-bf89-e2be86f657a2" providerId="ADAL" clId="{F9952792-57C3-4A98-98DC-4DB6858D911C}" dt="2022-11-11T10:45:57.599" v="7049" actId="1037"/>
          <ac:spMkLst>
            <pc:docMk/>
            <pc:sldMk cId="2416572482" sldId="2146847790"/>
            <ac:spMk id="45" creationId="{FFCCB902-2930-45E7-A035-E49C07493B8E}"/>
          </ac:spMkLst>
        </pc:spChg>
        <pc:spChg chg="add del mod">
          <ac:chgData name="De Marinis, Roberta Vita" userId="dc24b251-f01b-455d-bf89-e2be86f657a2" providerId="ADAL" clId="{F9952792-57C3-4A98-98DC-4DB6858D911C}" dt="2022-11-11T10:58:18.322" v="7362" actId="478"/>
          <ac:spMkLst>
            <pc:docMk/>
            <pc:sldMk cId="2416572482" sldId="2146847790"/>
            <ac:spMk id="46" creationId="{C56AF768-30FF-7FB2-3C90-8D2F5A7D65DA}"/>
          </ac:spMkLst>
        </pc:spChg>
        <pc:spChg chg="add mod">
          <ac:chgData name="De Marinis, Roberta Vita" userId="dc24b251-f01b-455d-bf89-e2be86f657a2" providerId="ADAL" clId="{F9952792-57C3-4A98-98DC-4DB6858D911C}" dt="2022-11-11T10:45:57.599" v="7049" actId="1037"/>
          <ac:spMkLst>
            <pc:docMk/>
            <pc:sldMk cId="2416572482" sldId="2146847790"/>
            <ac:spMk id="48" creationId="{D0967884-79AA-AEE6-A56E-1342C2FB764E}"/>
          </ac:spMkLst>
        </pc:spChg>
        <pc:spChg chg="add mod">
          <ac:chgData name="De Marinis, Roberta Vita" userId="dc24b251-f01b-455d-bf89-e2be86f657a2" providerId="ADAL" clId="{F9952792-57C3-4A98-98DC-4DB6858D911C}" dt="2022-11-11T10:45:57.599" v="7049" actId="1037"/>
          <ac:spMkLst>
            <pc:docMk/>
            <pc:sldMk cId="2416572482" sldId="2146847790"/>
            <ac:spMk id="49" creationId="{9FEB5651-649D-212F-25AB-5CA6C18DA000}"/>
          </ac:spMkLst>
        </pc:spChg>
        <pc:spChg chg="add mod">
          <ac:chgData name="De Marinis, Roberta Vita" userId="dc24b251-f01b-455d-bf89-e2be86f657a2" providerId="ADAL" clId="{F9952792-57C3-4A98-98DC-4DB6858D911C}" dt="2022-11-11T10:45:57.599" v="7049" actId="1037"/>
          <ac:spMkLst>
            <pc:docMk/>
            <pc:sldMk cId="2416572482" sldId="2146847790"/>
            <ac:spMk id="50" creationId="{B460F6D3-7ADF-D831-1660-DF1D052E37C6}"/>
          </ac:spMkLst>
        </pc:spChg>
        <pc:spChg chg="add mod">
          <ac:chgData name="De Marinis, Roberta Vita" userId="dc24b251-f01b-455d-bf89-e2be86f657a2" providerId="ADAL" clId="{F9952792-57C3-4A98-98DC-4DB6858D911C}" dt="2022-11-11T10:45:57.599" v="7049" actId="1037"/>
          <ac:spMkLst>
            <pc:docMk/>
            <pc:sldMk cId="2416572482" sldId="2146847790"/>
            <ac:spMk id="51" creationId="{02243A38-16CD-1422-1A2A-F6A87893B53C}"/>
          </ac:spMkLst>
        </pc:spChg>
        <pc:spChg chg="add mod">
          <ac:chgData name="De Marinis, Roberta Vita" userId="dc24b251-f01b-455d-bf89-e2be86f657a2" providerId="ADAL" clId="{F9952792-57C3-4A98-98DC-4DB6858D911C}" dt="2022-11-11T10:45:57.599" v="7049" actId="1037"/>
          <ac:spMkLst>
            <pc:docMk/>
            <pc:sldMk cId="2416572482" sldId="2146847790"/>
            <ac:spMk id="52" creationId="{6AF18727-6B8B-3C6C-94BD-390CF458B7D0}"/>
          </ac:spMkLst>
        </pc:spChg>
        <pc:spChg chg="add mod">
          <ac:chgData name="De Marinis, Roberta Vita" userId="dc24b251-f01b-455d-bf89-e2be86f657a2" providerId="ADAL" clId="{F9952792-57C3-4A98-98DC-4DB6858D911C}" dt="2022-11-11T10:45:57.599" v="7049" actId="1037"/>
          <ac:spMkLst>
            <pc:docMk/>
            <pc:sldMk cId="2416572482" sldId="2146847790"/>
            <ac:spMk id="53" creationId="{20E2EF6A-A9FA-F37B-3D87-2B6393482782}"/>
          </ac:spMkLst>
        </pc:spChg>
        <pc:spChg chg="add mod">
          <ac:chgData name="De Marinis, Roberta Vita" userId="dc24b251-f01b-455d-bf89-e2be86f657a2" providerId="ADAL" clId="{F9952792-57C3-4A98-98DC-4DB6858D911C}" dt="2022-11-11T10:45:57.599" v="7049" actId="1037"/>
          <ac:spMkLst>
            <pc:docMk/>
            <pc:sldMk cId="2416572482" sldId="2146847790"/>
            <ac:spMk id="54" creationId="{0EED21F0-9DA1-49A0-F5FC-A59106322B84}"/>
          </ac:spMkLst>
        </pc:spChg>
        <pc:spChg chg="add mod">
          <ac:chgData name="De Marinis, Roberta Vita" userId="dc24b251-f01b-455d-bf89-e2be86f657a2" providerId="ADAL" clId="{F9952792-57C3-4A98-98DC-4DB6858D911C}" dt="2022-11-11T10:45:57.599" v="7049" actId="1037"/>
          <ac:spMkLst>
            <pc:docMk/>
            <pc:sldMk cId="2416572482" sldId="2146847790"/>
            <ac:spMk id="55" creationId="{2AE45920-3055-B1CC-66EE-62ED35528CBA}"/>
          </ac:spMkLst>
        </pc:spChg>
        <pc:spChg chg="add mod">
          <ac:chgData name="De Marinis, Roberta Vita" userId="dc24b251-f01b-455d-bf89-e2be86f657a2" providerId="ADAL" clId="{F9952792-57C3-4A98-98DC-4DB6858D911C}" dt="2022-11-11T10:45:57.599" v="7049" actId="1037"/>
          <ac:spMkLst>
            <pc:docMk/>
            <pc:sldMk cId="2416572482" sldId="2146847790"/>
            <ac:spMk id="56" creationId="{BA1DE179-B49B-245B-226A-70513155D799}"/>
          </ac:spMkLst>
        </pc:spChg>
        <pc:spChg chg="add mod">
          <ac:chgData name="De Marinis, Roberta Vita" userId="dc24b251-f01b-455d-bf89-e2be86f657a2" providerId="ADAL" clId="{F9952792-57C3-4A98-98DC-4DB6858D911C}" dt="2022-11-11T10:45:57.599" v="7049" actId="1037"/>
          <ac:spMkLst>
            <pc:docMk/>
            <pc:sldMk cId="2416572482" sldId="2146847790"/>
            <ac:spMk id="57" creationId="{8B9F6408-EF29-43D1-9DB7-E8781AE5622A}"/>
          </ac:spMkLst>
        </pc:spChg>
        <pc:spChg chg="add del mod">
          <ac:chgData name="De Marinis, Roberta Vita" userId="dc24b251-f01b-455d-bf89-e2be86f657a2" providerId="ADAL" clId="{F9952792-57C3-4A98-98DC-4DB6858D911C}" dt="2022-11-11T17:16:34.384" v="8741" actId="478"/>
          <ac:spMkLst>
            <pc:docMk/>
            <pc:sldMk cId="2416572482" sldId="2146847790"/>
            <ac:spMk id="58" creationId="{6137EE4D-1E46-2E67-489B-643441F7DBEA}"/>
          </ac:spMkLst>
        </pc:spChg>
        <pc:spChg chg="add del mod">
          <ac:chgData name="De Marinis, Roberta Vita" userId="dc24b251-f01b-455d-bf89-e2be86f657a2" providerId="ADAL" clId="{F9952792-57C3-4A98-98DC-4DB6858D911C}" dt="2022-11-11T17:16:29.563" v="8740" actId="478"/>
          <ac:spMkLst>
            <pc:docMk/>
            <pc:sldMk cId="2416572482" sldId="2146847790"/>
            <ac:spMk id="59" creationId="{37CB9C21-573E-26C7-BFFC-927935216789}"/>
          </ac:spMkLst>
        </pc:spChg>
        <pc:spChg chg="add del mod">
          <ac:chgData name="De Marinis, Roberta Vita" userId="dc24b251-f01b-455d-bf89-e2be86f657a2" providerId="ADAL" clId="{F9952792-57C3-4A98-98DC-4DB6858D911C}" dt="2022-11-11T17:16:29.563" v="8740" actId="478"/>
          <ac:spMkLst>
            <pc:docMk/>
            <pc:sldMk cId="2416572482" sldId="2146847790"/>
            <ac:spMk id="60" creationId="{8B85579F-805D-ABE9-5AE1-A2C0F6D4C2CD}"/>
          </ac:spMkLst>
        </pc:spChg>
        <pc:spChg chg="add del mod">
          <ac:chgData name="De Marinis, Roberta Vita" userId="dc24b251-f01b-455d-bf89-e2be86f657a2" providerId="ADAL" clId="{F9952792-57C3-4A98-98DC-4DB6858D911C}" dt="2022-11-11T17:16:29.563" v="8740" actId="478"/>
          <ac:spMkLst>
            <pc:docMk/>
            <pc:sldMk cId="2416572482" sldId="2146847790"/>
            <ac:spMk id="61" creationId="{D2218B16-9C93-3DB3-E4C5-A21DF60AE4AB}"/>
          </ac:spMkLst>
        </pc:spChg>
        <pc:spChg chg="add del mod">
          <ac:chgData name="De Marinis, Roberta Vita" userId="dc24b251-f01b-455d-bf89-e2be86f657a2" providerId="ADAL" clId="{F9952792-57C3-4A98-98DC-4DB6858D911C}" dt="2022-11-11T17:16:29.563" v="8740" actId="478"/>
          <ac:spMkLst>
            <pc:docMk/>
            <pc:sldMk cId="2416572482" sldId="2146847790"/>
            <ac:spMk id="62" creationId="{0F83E301-B9DC-9975-9680-587C8050DDC2}"/>
          </ac:spMkLst>
        </pc:spChg>
        <pc:spChg chg="add del mod">
          <ac:chgData name="De Marinis, Roberta Vita" userId="dc24b251-f01b-455d-bf89-e2be86f657a2" providerId="ADAL" clId="{F9952792-57C3-4A98-98DC-4DB6858D911C}" dt="2022-11-11T17:16:29.563" v="8740" actId="478"/>
          <ac:spMkLst>
            <pc:docMk/>
            <pc:sldMk cId="2416572482" sldId="2146847790"/>
            <ac:spMk id="63" creationId="{10C668BC-2BAF-65EF-B0A2-97A9E82D0437}"/>
          </ac:spMkLst>
        </pc:spChg>
        <pc:spChg chg="add del mod">
          <ac:chgData name="De Marinis, Roberta Vita" userId="dc24b251-f01b-455d-bf89-e2be86f657a2" providerId="ADAL" clId="{F9952792-57C3-4A98-98DC-4DB6858D911C}" dt="2022-11-11T17:16:29.563" v="8740" actId="478"/>
          <ac:spMkLst>
            <pc:docMk/>
            <pc:sldMk cId="2416572482" sldId="2146847790"/>
            <ac:spMk id="64" creationId="{BA602E00-7A0F-1381-7137-A65F7D6FEBE1}"/>
          </ac:spMkLst>
        </pc:spChg>
        <pc:spChg chg="add del mod">
          <ac:chgData name="De Marinis, Roberta Vita" userId="dc24b251-f01b-455d-bf89-e2be86f657a2" providerId="ADAL" clId="{F9952792-57C3-4A98-98DC-4DB6858D911C}" dt="2022-11-09T16:50:25.408" v="3215" actId="478"/>
          <ac:spMkLst>
            <pc:docMk/>
            <pc:sldMk cId="2416572482" sldId="2146847790"/>
            <ac:spMk id="65" creationId="{5ED41776-36AC-41FB-522D-BCB83645C329}"/>
          </ac:spMkLst>
        </pc:spChg>
        <pc:spChg chg="add del mod">
          <ac:chgData name="De Marinis, Roberta Vita" userId="dc24b251-f01b-455d-bf89-e2be86f657a2" providerId="ADAL" clId="{F9952792-57C3-4A98-98DC-4DB6858D911C}" dt="2022-11-11T10:58:17.484" v="7361" actId="478"/>
          <ac:spMkLst>
            <pc:docMk/>
            <pc:sldMk cId="2416572482" sldId="2146847790"/>
            <ac:spMk id="65" creationId="{BF724ED9-D550-13A5-5F44-52F1176D67F8}"/>
          </ac:spMkLst>
        </pc:spChg>
        <pc:spChg chg="add del mod">
          <ac:chgData name="De Marinis, Roberta Vita" userId="dc24b251-f01b-455d-bf89-e2be86f657a2" providerId="ADAL" clId="{F9952792-57C3-4A98-98DC-4DB6858D911C}" dt="2022-11-11T10:58:16.362" v="7360" actId="478"/>
          <ac:spMkLst>
            <pc:docMk/>
            <pc:sldMk cId="2416572482" sldId="2146847790"/>
            <ac:spMk id="66" creationId="{C09BC5FE-C72C-82AD-CD87-7927CDAAC692}"/>
          </ac:spMkLst>
        </pc:spChg>
        <pc:spChg chg="add del mod">
          <ac:chgData name="De Marinis, Roberta Vita" userId="dc24b251-f01b-455d-bf89-e2be86f657a2" providerId="ADAL" clId="{F9952792-57C3-4A98-98DC-4DB6858D911C}" dt="2022-11-09T16:50:22.643" v="3214" actId="478"/>
          <ac:spMkLst>
            <pc:docMk/>
            <pc:sldMk cId="2416572482" sldId="2146847790"/>
            <ac:spMk id="66" creationId="{C86CEBE2-2528-CA06-FDAF-07059EDB3957}"/>
          </ac:spMkLst>
        </pc:spChg>
        <pc:spChg chg="add mod">
          <ac:chgData name="De Marinis, Roberta Vita" userId="dc24b251-f01b-455d-bf89-e2be86f657a2" providerId="ADAL" clId="{F9952792-57C3-4A98-98DC-4DB6858D911C}" dt="2022-11-11T11:08:05.740" v="7473" actId="164"/>
          <ac:spMkLst>
            <pc:docMk/>
            <pc:sldMk cId="2416572482" sldId="2146847790"/>
            <ac:spMk id="67" creationId="{197D0D85-98E0-1339-089B-20AA4E9BF378}"/>
          </ac:spMkLst>
        </pc:spChg>
        <pc:spChg chg="add del mod">
          <ac:chgData name="De Marinis, Roberta Vita" userId="dc24b251-f01b-455d-bf89-e2be86f657a2" providerId="ADAL" clId="{F9952792-57C3-4A98-98DC-4DB6858D911C}" dt="2022-11-09T16:50:20.481" v="3213" actId="478"/>
          <ac:spMkLst>
            <pc:docMk/>
            <pc:sldMk cId="2416572482" sldId="2146847790"/>
            <ac:spMk id="67" creationId="{1C64EE9C-C9DE-14B8-1398-EE93A63BA8B9}"/>
          </ac:spMkLst>
        </pc:spChg>
        <pc:spChg chg="add del mod">
          <ac:chgData name="De Marinis, Roberta Vita" userId="dc24b251-f01b-455d-bf89-e2be86f657a2" providerId="ADAL" clId="{F9952792-57C3-4A98-98DC-4DB6858D911C}" dt="2022-11-11T17:16:29.563" v="8740" actId="478"/>
          <ac:spMkLst>
            <pc:docMk/>
            <pc:sldMk cId="2416572482" sldId="2146847790"/>
            <ac:spMk id="68" creationId="{6CE25891-0DC3-E8B4-2F82-E1C964A6CF65}"/>
          </ac:spMkLst>
        </pc:spChg>
        <pc:spChg chg="add del mod">
          <ac:chgData name="De Marinis, Roberta Vita" userId="dc24b251-f01b-455d-bf89-e2be86f657a2" providerId="ADAL" clId="{F9952792-57C3-4A98-98DC-4DB6858D911C}" dt="2022-11-11T17:16:29.563" v="8740" actId="478"/>
          <ac:spMkLst>
            <pc:docMk/>
            <pc:sldMk cId="2416572482" sldId="2146847790"/>
            <ac:spMk id="69" creationId="{94CE035C-9478-35C6-E753-B464F964013F}"/>
          </ac:spMkLst>
        </pc:spChg>
        <pc:spChg chg="add del mod">
          <ac:chgData name="De Marinis, Roberta Vita" userId="dc24b251-f01b-455d-bf89-e2be86f657a2" providerId="ADAL" clId="{F9952792-57C3-4A98-98DC-4DB6858D911C}" dt="2022-11-11T17:16:29.563" v="8740" actId="478"/>
          <ac:spMkLst>
            <pc:docMk/>
            <pc:sldMk cId="2416572482" sldId="2146847790"/>
            <ac:spMk id="70" creationId="{E959C21B-411D-FBBA-3059-7C8BBBFF3782}"/>
          </ac:spMkLst>
        </pc:spChg>
        <pc:spChg chg="add del mod">
          <ac:chgData name="De Marinis, Roberta Vita" userId="dc24b251-f01b-455d-bf89-e2be86f657a2" providerId="ADAL" clId="{F9952792-57C3-4A98-98DC-4DB6858D911C}" dt="2022-11-11T17:16:29.563" v="8740" actId="478"/>
          <ac:spMkLst>
            <pc:docMk/>
            <pc:sldMk cId="2416572482" sldId="2146847790"/>
            <ac:spMk id="71" creationId="{22B89926-1885-2990-AECC-142B63C4052F}"/>
          </ac:spMkLst>
        </pc:spChg>
        <pc:spChg chg="add del mod">
          <ac:chgData name="De Marinis, Roberta Vita" userId="dc24b251-f01b-455d-bf89-e2be86f657a2" providerId="ADAL" clId="{F9952792-57C3-4A98-98DC-4DB6858D911C}" dt="2022-11-11T17:16:29.563" v="8740" actId="478"/>
          <ac:spMkLst>
            <pc:docMk/>
            <pc:sldMk cId="2416572482" sldId="2146847790"/>
            <ac:spMk id="72" creationId="{2F0C5908-D4D6-11ED-58C6-366B6DB58208}"/>
          </ac:spMkLst>
        </pc:spChg>
        <pc:spChg chg="add mod">
          <ac:chgData name="De Marinis, Roberta Vita" userId="dc24b251-f01b-455d-bf89-e2be86f657a2" providerId="ADAL" clId="{F9952792-57C3-4A98-98DC-4DB6858D911C}" dt="2022-11-10T16:29:10.746" v="5408" actId="164"/>
          <ac:spMkLst>
            <pc:docMk/>
            <pc:sldMk cId="2416572482" sldId="2146847790"/>
            <ac:spMk id="73" creationId="{AF59540F-9BA7-3AAF-F61D-D1936FE48D04}"/>
          </ac:spMkLst>
        </pc:spChg>
        <pc:spChg chg="add mod">
          <ac:chgData name="De Marinis, Roberta Vita" userId="dc24b251-f01b-455d-bf89-e2be86f657a2" providerId="ADAL" clId="{F9952792-57C3-4A98-98DC-4DB6858D911C}" dt="2022-11-11T10:45:57.599" v="7049" actId="1037"/>
          <ac:spMkLst>
            <pc:docMk/>
            <pc:sldMk cId="2416572482" sldId="2146847790"/>
            <ac:spMk id="74" creationId="{D8ECD413-069F-1B52-9969-38DFE29429F2}"/>
          </ac:spMkLst>
        </pc:spChg>
        <pc:spChg chg="add del mod">
          <ac:chgData name="De Marinis, Roberta Vita" userId="dc24b251-f01b-455d-bf89-e2be86f657a2" providerId="ADAL" clId="{F9952792-57C3-4A98-98DC-4DB6858D911C}" dt="2022-11-11T17:16:34.384" v="8741" actId="478"/>
          <ac:spMkLst>
            <pc:docMk/>
            <pc:sldMk cId="2416572482" sldId="2146847790"/>
            <ac:spMk id="75" creationId="{96883507-5CF1-4D59-0AA7-70AA16246201}"/>
          </ac:spMkLst>
        </pc:spChg>
        <pc:spChg chg="add mod">
          <ac:chgData name="De Marinis, Roberta Vita" userId="dc24b251-f01b-455d-bf89-e2be86f657a2" providerId="ADAL" clId="{F9952792-57C3-4A98-98DC-4DB6858D911C}" dt="2022-11-11T11:08:05.740" v="7473" actId="164"/>
          <ac:spMkLst>
            <pc:docMk/>
            <pc:sldMk cId="2416572482" sldId="2146847790"/>
            <ac:spMk id="76" creationId="{4C51C7FD-1AD2-0167-7865-C125D9A5DE74}"/>
          </ac:spMkLst>
        </pc:spChg>
        <pc:spChg chg="add mod">
          <ac:chgData name="De Marinis, Roberta Vita" userId="dc24b251-f01b-455d-bf89-e2be86f657a2" providerId="ADAL" clId="{F9952792-57C3-4A98-98DC-4DB6858D911C}" dt="2022-11-11T17:05:08.420" v="8731" actId="2711"/>
          <ac:spMkLst>
            <pc:docMk/>
            <pc:sldMk cId="2416572482" sldId="2146847790"/>
            <ac:spMk id="77" creationId="{2D3CCE7A-2131-C308-0CD5-7DA20A9C38C3}"/>
          </ac:spMkLst>
        </pc:spChg>
        <pc:spChg chg="add mod">
          <ac:chgData name="De Marinis, Roberta Vita" userId="dc24b251-f01b-455d-bf89-e2be86f657a2" providerId="ADAL" clId="{F9952792-57C3-4A98-98DC-4DB6858D911C}" dt="2022-11-11T17:05:01.668" v="8730" actId="2711"/>
          <ac:spMkLst>
            <pc:docMk/>
            <pc:sldMk cId="2416572482" sldId="2146847790"/>
            <ac:spMk id="78" creationId="{45E6F2C9-DDEC-C99A-9CEB-3CA038139102}"/>
          </ac:spMkLst>
        </pc:spChg>
        <pc:spChg chg="add mod">
          <ac:chgData name="De Marinis, Roberta Vita" userId="dc24b251-f01b-455d-bf89-e2be86f657a2" providerId="ADAL" clId="{F9952792-57C3-4A98-98DC-4DB6858D911C}" dt="2022-11-11T10:41:23.731" v="6954" actId="1035"/>
          <ac:spMkLst>
            <pc:docMk/>
            <pc:sldMk cId="2416572482" sldId="2146847790"/>
            <ac:spMk id="82" creationId="{0536571D-F837-BF59-4CD5-F61F75C07929}"/>
          </ac:spMkLst>
        </pc:spChg>
        <pc:spChg chg="add mod">
          <ac:chgData name="De Marinis, Roberta Vita" userId="dc24b251-f01b-455d-bf89-e2be86f657a2" providerId="ADAL" clId="{F9952792-57C3-4A98-98DC-4DB6858D911C}" dt="2022-11-11T17:04:01.380" v="8721" actId="113"/>
          <ac:spMkLst>
            <pc:docMk/>
            <pc:sldMk cId="2416572482" sldId="2146847790"/>
            <ac:spMk id="83" creationId="{81D00F1A-4351-2D1E-640C-8ABDF387F40A}"/>
          </ac:spMkLst>
        </pc:spChg>
        <pc:spChg chg="add mod">
          <ac:chgData name="De Marinis, Roberta Vita" userId="dc24b251-f01b-455d-bf89-e2be86f657a2" providerId="ADAL" clId="{F9952792-57C3-4A98-98DC-4DB6858D911C}" dt="2022-11-11T17:04:11.343" v="8723" actId="113"/>
          <ac:spMkLst>
            <pc:docMk/>
            <pc:sldMk cId="2416572482" sldId="2146847790"/>
            <ac:spMk id="84" creationId="{F129B707-C3FE-2693-5AA5-66D8BC20A6C1}"/>
          </ac:spMkLst>
        </pc:spChg>
        <pc:spChg chg="add mod">
          <ac:chgData name="De Marinis, Roberta Vita" userId="dc24b251-f01b-455d-bf89-e2be86f657a2" providerId="ADAL" clId="{F9952792-57C3-4A98-98DC-4DB6858D911C}" dt="2022-11-11T11:08:05.740" v="7473" actId="164"/>
          <ac:spMkLst>
            <pc:docMk/>
            <pc:sldMk cId="2416572482" sldId="2146847790"/>
            <ac:spMk id="86" creationId="{DE868CF4-7AA1-17C3-AE10-2328F23FF42F}"/>
          </ac:spMkLst>
        </pc:spChg>
        <pc:spChg chg="add mod">
          <ac:chgData name="De Marinis, Roberta Vita" userId="dc24b251-f01b-455d-bf89-e2be86f657a2" providerId="ADAL" clId="{F9952792-57C3-4A98-98DC-4DB6858D911C}" dt="2022-11-11T11:08:05.740" v="7473" actId="164"/>
          <ac:spMkLst>
            <pc:docMk/>
            <pc:sldMk cId="2416572482" sldId="2146847790"/>
            <ac:spMk id="87" creationId="{8C3D2622-3260-0BB8-E3F4-4779CFB3B67C}"/>
          </ac:spMkLst>
        </pc:spChg>
        <pc:spChg chg="add mod">
          <ac:chgData name="De Marinis, Roberta Vita" userId="dc24b251-f01b-455d-bf89-e2be86f657a2" providerId="ADAL" clId="{F9952792-57C3-4A98-98DC-4DB6858D911C}" dt="2022-11-11T11:08:05.740" v="7473" actId="164"/>
          <ac:spMkLst>
            <pc:docMk/>
            <pc:sldMk cId="2416572482" sldId="2146847790"/>
            <ac:spMk id="88" creationId="{AB44DA3E-7EC7-78AB-2F0D-8E4BC43A19F7}"/>
          </ac:spMkLst>
        </pc:spChg>
        <pc:spChg chg="add mod">
          <ac:chgData name="De Marinis, Roberta Vita" userId="dc24b251-f01b-455d-bf89-e2be86f657a2" providerId="ADAL" clId="{F9952792-57C3-4A98-98DC-4DB6858D911C}" dt="2022-11-11T11:08:05.740" v="7473" actId="164"/>
          <ac:spMkLst>
            <pc:docMk/>
            <pc:sldMk cId="2416572482" sldId="2146847790"/>
            <ac:spMk id="89" creationId="{754D42D0-E2F7-7249-8E41-DE5EE422E392}"/>
          </ac:spMkLst>
        </pc:spChg>
        <pc:spChg chg="add mod">
          <ac:chgData name="De Marinis, Roberta Vita" userId="dc24b251-f01b-455d-bf89-e2be86f657a2" providerId="ADAL" clId="{F9952792-57C3-4A98-98DC-4DB6858D911C}" dt="2022-11-11T11:08:05.740" v="7473" actId="164"/>
          <ac:spMkLst>
            <pc:docMk/>
            <pc:sldMk cId="2416572482" sldId="2146847790"/>
            <ac:spMk id="90" creationId="{FA343DF2-E9FA-49CD-663A-6847B38B4A24}"/>
          </ac:spMkLst>
        </pc:spChg>
        <pc:spChg chg="add mod">
          <ac:chgData name="De Marinis, Roberta Vita" userId="dc24b251-f01b-455d-bf89-e2be86f657a2" providerId="ADAL" clId="{F9952792-57C3-4A98-98DC-4DB6858D911C}" dt="2022-11-11T10:41:23.731" v="6954" actId="1035"/>
          <ac:spMkLst>
            <pc:docMk/>
            <pc:sldMk cId="2416572482" sldId="2146847790"/>
            <ac:spMk id="92" creationId="{4E8B02F7-4BD0-2B3B-478A-EEAAC9B51F60}"/>
          </ac:spMkLst>
        </pc:spChg>
        <pc:spChg chg="add mod">
          <ac:chgData name="De Marinis, Roberta Vita" userId="dc24b251-f01b-455d-bf89-e2be86f657a2" providerId="ADAL" clId="{F9952792-57C3-4A98-98DC-4DB6858D911C}" dt="2022-11-11T11:08:05.740" v="7473" actId="164"/>
          <ac:spMkLst>
            <pc:docMk/>
            <pc:sldMk cId="2416572482" sldId="2146847790"/>
            <ac:spMk id="113" creationId="{E092C66F-D00E-BA7A-2D09-98BC9A79D968}"/>
          </ac:spMkLst>
        </pc:spChg>
        <pc:spChg chg="add mod">
          <ac:chgData name="De Marinis, Roberta Vita" userId="dc24b251-f01b-455d-bf89-e2be86f657a2" providerId="ADAL" clId="{F9952792-57C3-4A98-98DC-4DB6858D911C}" dt="2022-11-11T11:08:05.740" v="7473" actId="164"/>
          <ac:spMkLst>
            <pc:docMk/>
            <pc:sldMk cId="2416572482" sldId="2146847790"/>
            <ac:spMk id="141" creationId="{A1F4DB19-B5DC-84CD-C31D-9CB5B11DA8F6}"/>
          </ac:spMkLst>
        </pc:spChg>
        <pc:spChg chg="add mod">
          <ac:chgData name="De Marinis, Roberta Vita" userId="dc24b251-f01b-455d-bf89-e2be86f657a2" providerId="ADAL" clId="{F9952792-57C3-4A98-98DC-4DB6858D911C}" dt="2022-11-11T11:08:05.740" v="7473" actId="164"/>
          <ac:spMkLst>
            <pc:docMk/>
            <pc:sldMk cId="2416572482" sldId="2146847790"/>
            <ac:spMk id="142" creationId="{069288FC-8CFA-5922-37AB-4E672D2B145D}"/>
          </ac:spMkLst>
        </pc:spChg>
        <pc:spChg chg="add mod">
          <ac:chgData name="De Marinis, Roberta Vita" userId="dc24b251-f01b-455d-bf89-e2be86f657a2" providerId="ADAL" clId="{F9952792-57C3-4A98-98DC-4DB6858D911C}" dt="2022-11-11T11:08:05.740" v="7473" actId="164"/>
          <ac:spMkLst>
            <pc:docMk/>
            <pc:sldMk cId="2416572482" sldId="2146847790"/>
            <ac:spMk id="143" creationId="{B4DC40D1-DE1A-85A3-D373-7F10E878C89D}"/>
          </ac:spMkLst>
        </pc:spChg>
        <pc:spChg chg="add mod">
          <ac:chgData name="De Marinis, Roberta Vita" userId="dc24b251-f01b-455d-bf89-e2be86f657a2" providerId="ADAL" clId="{F9952792-57C3-4A98-98DC-4DB6858D911C}" dt="2022-11-11T11:08:05.740" v="7473" actId="164"/>
          <ac:spMkLst>
            <pc:docMk/>
            <pc:sldMk cId="2416572482" sldId="2146847790"/>
            <ac:spMk id="144" creationId="{9A8F0A8E-2841-01D4-A5EF-55325DFE9ED0}"/>
          </ac:spMkLst>
        </pc:spChg>
        <pc:spChg chg="add mod">
          <ac:chgData name="De Marinis, Roberta Vita" userId="dc24b251-f01b-455d-bf89-e2be86f657a2" providerId="ADAL" clId="{F9952792-57C3-4A98-98DC-4DB6858D911C}" dt="2022-11-11T11:08:05.740" v="7473" actId="164"/>
          <ac:spMkLst>
            <pc:docMk/>
            <pc:sldMk cId="2416572482" sldId="2146847790"/>
            <ac:spMk id="145" creationId="{9D0A5A5C-D786-3A29-3B28-A13F106D78BD}"/>
          </ac:spMkLst>
        </pc:spChg>
        <pc:grpChg chg="mod">
          <ac:chgData name="De Marinis, Roberta Vita" userId="dc24b251-f01b-455d-bf89-e2be86f657a2" providerId="ADAL" clId="{F9952792-57C3-4A98-98DC-4DB6858D911C}" dt="2022-11-11T11:08:05.740" v="7473" actId="164"/>
          <ac:grpSpMkLst>
            <pc:docMk/>
            <pc:sldMk cId="2416572482" sldId="2146847790"/>
            <ac:grpSpMk id="4" creationId="{A9FA99CC-B8EF-A636-38BD-C3675D5D78A1}"/>
          </ac:grpSpMkLst>
        </pc:grpChg>
        <pc:grpChg chg="add mod">
          <ac:chgData name="De Marinis, Roberta Vita" userId="dc24b251-f01b-455d-bf89-e2be86f657a2" providerId="ADAL" clId="{F9952792-57C3-4A98-98DC-4DB6858D911C}" dt="2022-11-14T09:57:53.307" v="8925" actId="164"/>
          <ac:grpSpMkLst>
            <pc:docMk/>
            <pc:sldMk cId="2416572482" sldId="2146847790"/>
            <ac:grpSpMk id="5" creationId="{E0FECECC-B3FA-E34D-218B-BEB7960D264B}"/>
          </ac:grpSpMkLst>
        </pc:grpChg>
        <pc:grpChg chg="add mod">
          <ac:chgData name="De Marinis, Roberta Vita" userId="dc24b251-f01b-455d-bf89-e2be86f657a2" providerId="ADAL" clId="{F9952792-57C3-4A98-98DC-4DB6858D911C}" dt="2022-11-10T16:29:24.365" v="5448" actId="1036"/>
          <ac:grpSpMkLst>
            <pc:docMk/>
            <pc:sldMk cId="2416572482" sldId="2146847790"/>
            <ac:grpSpMk id="11" creationId="{0B0FE34F-E429-A9D6-4655-97BE4F51C749}"/>
          </ac:grpSpMkLst>
        </pc:grpChg>
        <pc:grpChg chg="del">
          <ac:chgData name="De Marinis, Roberta Vita" userId="dc24b251-f01b-455d-bf89-e2be86f657a2" providerId="ADAL" clId="{F9952792-57C3-4A98-98DC-4DB6858D911C}" dt="2022-11-09T15:08:39.550" v="2706" actId="478"/>
          <ac:grpSpMkLst>
            <pc:docMk/>
            <pc:sldMk cId="2416572482" sldId="2146847790"/>
            <ac:grpSpMk id="15" creationId="{809120D7-7A89-95BE-3968-92E66E76CF13}"/>
          </ac:grpSpMkLst>
        </pc:grpChg>
        <pc:grpChg chg="add mod">
          <ac:chgData name="De Marinis, Roberta Vita" userId="dc24b251-f01b-455d-bf89-e2be86f657a2" providerId="ADAL" clId="{F9952792-57C3-4A98-98DC-4DB6858D911C}" dt="2022-11-14T09:57:53.307" v="8925" actId="164"/>
          <ac:grpSpMkLst>
            <pc:docMk/>
            <pc:sldMk cId="2416572482" sldId="2146847790"/>
            <ac:grpSpMk id="154" creationId="{77F19AEC-AD5B-9854-3367-F6478CAD49D6}"/>
          </ac:grpSpMkLst>
        </pc:grpChg>
        <pc:picChg chg="add mod ord">
          <ac:chgData name="De Marinis, Roberta Vita" userId="dc24b251-f01b-455d-bf89-e2be86f657a2" providerId="ADAL" clId="{F9952792-57C3-4A98-98DC-4DB6858D911C}" dt="2022-11-11T10:41:15.009" v="6946" actId="1035"/>
          <ac:picMkLst>
            <pc:docMk/>
            <pc:sldMk cId="2416572482" sldId="2146847790"/>
            <ac:picMk id="2" creationId="{6CF89528-0817-8545-BA7A-A3F55B76A926}"/>
          </ac:picMkLst>
        </pc:picChg>
        <pc:picChg chg="mod">
          <ac:chgData name="De Marinis, Roberta Vita" userId="dc24b251-f01b-455d-bf89-e2be86f657a2" providerId="ADAL" clId="{F9952792-57C3-4A98-98DC-4DB6858D911C}" dt="2022-11-09T16:25:46.823" v="2783" actId="1035"/>
          <ac:picMkLst>
            <pc:docMk/>
            <pc:sldMk cId="2416572482" sldId="2146847790"/>
            <ac:picMk id="3" creationId="{5B6B7227-56C8-E590-E2B4-75D5E58DE7E6}"/>
          </ac:picMkLst>
        </pc:picChg>
        <pc:picChg chg="add mod">
          <ac:chgData name="De Marinis, Roberta Vita" userId="dc24b251-f01b-455d-bf89-e2be86f657a2" providerId="ADAL" clId="{F9952792-57C3-4A98-98DC-4DB6858D911C}" dt="2022-11-10T16:29:10.746" v="5408" actId="164"/>
          <ac:picMkLst>
            <pc:docMk/>
            <pc:sldMk cId="2416572482" sldId="2146847790"/>
            <ac:picMk id="4" creationId="{EAEC3F04-6070-A900-B896-0F8A86DE7E42}"/>
          </ac:picMkLst>
        </pc:picChg>
        <pc:picChg chg="add del mod">
          <ac:chgData name="De Marinis, Roberta Vita" userId="dc24b251-f01b-455d-bf89-e2be86f657a2" providerId="ADAL" clId="{F9952792-57C3-4A98-98DC-4DB6858D911C}" dt="2022-11-09T16:27:06.124" v="2857" actId="478"/>
          <ac:picMkLst>
            <pc:docMk/>
            <pc:sldMk cId="2416572482" sldId="2146847790"/>
            <ac:picMk id="6" creationId="{3B649043-0CC3-60DC-7BFC-64A7848BF24C}"/>
          </ac:picMkLst>
        </pc:picChg>
        <pc:picChg chg="del">
          <ac:chgData name="De Marinis, Roberta Vita" userId="dc24b251-f01b-455d-bf89-e2be86f657a2" providerId="ADAL" clId="{F9952792-57C3-4A98-98DC-4DB6858D911C}" dt="2022-11-09T15:08:39.550" v="2706" actId="478"/>
          <ac:picMkLst>
            <pc:docMk/>
            <pc:sldMk cId="2416572482" sldId="2146847790"/>
            <ac:picMk id="6" creationId="{59B00072-FB8E-9A0F-8D52-937D70778451}"/>
          </ac:picMkLst>
        </pc:picChg>
        <pc:picChg chg="add mod ord modCrop">
          <ac:chgData name="De Marinis, Roberta Vita" userId="dc24b251-f01b-455d-bf89-e2be86f657a2" providerId="ADAL" clId="{F9952792-57C3-4A98-98DC-4DB6858D911C}" dt="2022-11-11T10:41:12.316" v="6945" actId="1035"/>
          <ac:picMkLst>
            <pc:docMk/>
            <pc:sldMk cId="2416572482" sldId="2146847790"/>
            <ac:picMk id="6" creationId="{A0CA0CA6-909A-3A42-7313-7DEECFE37304}"/>
          </ac:picMkLst>
        </pc:picChg>
        <pc:picChg chg="add del mod">
          <ac:chgData name="De Marinis, Roberta Vita" userId="dc24b251-f01b-455d-bf89-e2be86f657a2" providerId="ADAL" clId="{F9952792-57C3-4A98-98DC-4DB6858D911C}" dt="2022-11-11T10:38:18.632" v="6918" actId="478"/>
          <ac:picMkLst>
            <pc:docMk/>
            <pc:sldMk cId="2416572482" sldId="2146847790"/>
            <ac:picMk id="7" creationId="{95900E87-56E6-4440-3BDB-B46E8F28EAFA}"/>
          </ac:picMkLst>
        </pc:picChg>
        <pc:picChg chg="del">
          <ac:chgData name="De Marinis, Roberta Vita" userId="dc24b251-f01b-455d-bf89-e2be86f657a2" providerId="ADAL" clId="{F9952792-57C3-4A98-98DC-4DB6858D911C}" dt="2022-11-09T15:08:39.550" v="2706" actId="478"/>
          <ac:picMkLst>
            <pc:docMk/>
            <pc:sldMk cId="2416572482" sldId="2146847790"/>
            <ac:picMk id="8" creationId="{18544CFC-DE6E-3B51-58AD-2CD993A6A3B5}"/>
          </ac:picMkLst>
        </pc:picChg>
        <pc:picChg chg="add mod">
          <ac:chgData name="De Marinis, Roberta Vita" userId="dc24b251-f01b-455d-bf89-e2be86f657a2" providerId="ADAL" clId="{F9952792-57C3-4A98-98DC-4DB6858D911C}" dt="2022-11-11T09:26:23.655" v="5878" actId="1038"/>
          <ac:picMkLst>
            <pc:docMk/>
            <pc:sldMk cId="2416572482" sldId="2146847790"/>
            <ac:picMk id="8" creationId="{2A77D919-74A2-2599-2D26-AAB8C1003C5C}"/>
          </ac:picMkLst>
        </pc:picChg>
        <pc:picChg chg="add mod">
          <ac:chgData name="De Marinis, Roberta Vita" userId="dc24b251-f01b-455d-bf89-e2be86f657a2" providerId="ADAL" clId="{F9952792-57C3-4A98-98DC-4DB6858D911C}" dt="2022-11-11T11:08:24.201" v="7482" actId="1038"/>
          <ac:picMkLst>
            <pc:docMk/>
            <pc:sldMk cId="2416572482" sldId="2146847790"/>
            <ac:picMk id="9" creationId="{09FC8532-33D7-465D-842E-4D9B8E8E9518}"/>
          </ac:picMkLst>
        </pc:picChg>
        <pc:picChg chg="add mod">
          <ac:chgData name="De Marinis, Roberta Vita" userId="dc24b251-f01b-455d-bf89-e2be86f657a2" providerId="ADAL" clId="{F9952792-57C3-4A98-98DC-4DB6858D911C}" dt="2022-11-11T10:40:50.791" v="6940" actId="1038"/>
          <ac:picMkLst>
            <pc:docMk/>
            <pc:sldMk cId="2416572482" sldId="2146847790"/>
            <ac:picMk id="10" creationId="{964CC227-2A7B-413D-6A27-3174B644B5C5}"/>
          </ac:picMkLst>
        </pc:picChg>
        <pc:picChg chg="del">
          <ac:chgData name="De Marinis, Roberta Vita" userId="dc24b251-f01b-455d-bf89-e2be86f657a2" providerId="ADAL" clId="{F9952792-57C3-4A98-98DC-4DB6858D911C}" dt="2022-11-09T15:08:39.550" v="2706" actId="478"/>
          <ac:picMkLst>
            <pc:docMk/>
            <pc:sldMk cId="2416572482" sldId="2146847790"/>
            <ac:picMk id="11" creationId="{36978447-5F30-B28B-BD9A-CC63E83BB958}"/>
          </ac:picMkLst>
        </pc:picChg>
        <pc:picChg chg="add mod">
          <ac:chgData name="De Marinis, Roberta Vita" userId="dc24b251-f01b-455d-bf89-e2be86f657a2" providerId="ADAL" clId="{F9952792-57C3-4A98-98DC-4DB6858D911C}" dt="2022-11-10T16:29:10.746" v="5408" actId="164"/>
          <ac:picMkLst>
            <pc:docMk/>
            <pc:sldMk cId="2416572482" sldId="2146847790"/>
            <ac:picMk id="12" creationId="{4E3A653A-EA10-5B12-5617-D26A1DD300DB}"/>
          </ac:picMkLst>
        </pc:picChg>
        <pc:picChg chg="add mod modCrop">
          <ac:chgData name="De Marinis, Roberta Vita" userId="dc24b251-f01b-455d-bf89-e2be86f657a2" providerId="ADAL" clId="{F9952792-57C3-4A98-98DC-4DB6858D911C}" dt="2022-11-11T11:08:35.229" v="7485" actId="1076"/>
          <ac:picMkLst>
            <pc:docMk/>
            <pc:sldMk cId="2416572482" sldId="2146847790"/>
            <ac:picMk id="13" creationId="{AB7FCAF7-FBB3-2104-83A1-631599742B77}"/>
          </ac:picMkLst>
        </pc:picChg>
        <pc:picChg chg="del">
          <ac:chgData name="De Marinis, Roberta Vita" userId="dc24b251-f01b-455d-bf89-e2be86f657a2" providerId="ADAL" clId="{F9952792-57C3-4A98-98DC-4DB6858D911C}" dt="2022-11-09T15:08:39.550" v="2706" actId="478"/>
          <ac:picMkLst>
            <pc:docMk/>
            <pc:sldMk cId="2416572482" sldId="2146847790"/>
            <ac:picMk id="13" creationId="{FA2C5172-66CE-6623-8060-36E958302344}"/>
          </ac:picMkLst>
        </pc:picChg>
        <pc:picChg chg="del">
          <ac:chgData name="De Marinis, Roberta Vita" userId="dc24b251-f01b-455d-bf89-e2be86f657a2" providerId="ADAL" clId="{F9952792-57C3-4A98-98DC-4DB6858D911C}" dt="2022-11-09T15:08:39.550" v="2706" actId="478"/>
          <ac:picMkLst>
            <pc:docMk/>
            <pc:sldMk cId="2416572482" sldId="2146847790"/>
            <ac:picMk id="14" creationId="{0AE1C5A7-C4F5-A866-7890-615ED469B80A}"/>
          </ac:picMkLst>
        </pc:picChg>
        <pc:picChg chg="add mod">
          <ac:chgData name="De Marinis, Roberta Vita" userId="dc24b251-f01b-455d-bf89-e2be86f657a2" providerId="ADAL" clId="{F9952792-57C3-4A98-98DC-4DB6858D911C}" dt="2022-11-10T16:29:10.746" v="5408" actId="164"/>
          <ac:picMkLst>
            <pc:docMk/>
            <pc:sldMk cId="2416572482" sldId="2146847790"/>
            <ac:picMk id="14" creationId="{370E9FB0-1769-2284-9E99-05AA73908A0A}"/>
          </ac:picMkLst>
        </pc:picChg>
        <pc:picChg chg="add mod">
          <ac:chgData name="De Marinis, Roberta Vita" userId="dc24b251-f01b-455d-bf89-e2be86f657a2" providerId="ADAL" clId="{F9952792-57C3-4A98-98DC-4DB6858D911C}" dt="2022-11-11T11:08:38.490" v="7486" actId="1076"/>
          <ac:picMkLst>
            <pc:docMk/>
            <pc:sldMk cId="2416572482" sldId="2146847790"/>
            <ac:picMk id="15" creationId="{3710631F-EFCA-D91C-2EE2-36227DA9C277}"/>
          </ac:picMkLst>
        </pc:picChg>
        <pc:picChg chg="add mod modCrop">
          <ac:chgData name="De Marinis, Roberta Vita" userId="dc24b251-f01b-455d-bf89-e2be86f657a2" providerId="ADAL" clId="{F9952792-57C3-4A98-98DC-4DB6858D911C}" dt="2022-11-11T11:08:05.740" v="7473" actId="164"/>
          <ac:picMkLst>
            <pc:docMk/>
            <pc:sldMk cId="2416572482" sldId="2146847790"/>
            <ac:picMk id="17" creationId="{95E744BF-0539-8B87-CD04-804AFFDA0FDA}"/>
          </ac:picMkLst>
        </pc:picChg>
        <pc:picChg chg="del">
          <ac:chgData name="De Marinis, Roberta Vita" userId="dc24b251-f01b-455d-bf89-e2be86f657a2" providerId="ADAL" clId="{F9952792-57C3-4A98-98DC-4DB6858D911C}" dt="2022-11-09T15:08:39.550" v="2706" actId="478"/>
          <ac:picMkLst>
            <pc:docMk/>
            <pc:sldMk cId="2416572482" sldId="2146847790"/>
            <ac:picMk id="18" creationId="{9ABAE608-3CA9-7237-8CC4-7C1B131AE749}"/>
          </ac:picMkLst>
        </pc:picChg>
        <pc:picChg chg="add mod">
          <ac:chgData name="De Marinis, Roberta Vita" userId="dc24b251-f01b-455d-bf89-e2be86f657a2" providerId="ADAL" clId="{F9952792-57C3-4A98-98DC-4DB6858D911C}" dt="2022-11-11T11:08:05.740" v="7473" actId="164"/>
          <ac:picMkLst>
            <pc:docMk/>
            <pc:sldMk cId="2416572482" sldId="2146847790"/>
            <ac:picMk id="20" creationId="{32737DB8-0116-CC04-1E6B-3C40B4957447}"/>
          </ac:picMkLst>
        </pc:picChg>
        <pc:picChg chg="del">
          <ac:chgData name="De Marinis, Roberta Vita" userId="dc24b251-f01b-455d-bf89-e2be86f657a2" providerId="ADAL" clId="{F9952792-57C3-4A98-98DC-4DB6858D911C}" dt="2022-11-09T15:08:39.550" v="2706" actId="478"/>
          <ac:picMkLst>
            <pc:docMk/>
            <pc:sldMk cId="2416572482" sldId="2146847790"/>
            <ac:picMk id="21" creationId="{83EAFB49-9994-F9B5-7666-3F7ED34FC170}"/>
          </ac:picMkLst>
        </pc:picChg>
        <pc:picChg chg="del">
          <ac:chgData name="De Marinis, Roberta Vita" userId="dc24b251-f01b-455d-bf89-e2be86f657a2" providerId="ADAL" clId="{F9952792-57C3-4A98-98DC-4DB6858D911C}" dt="2022-11-09T15:08:39.550" v="2706" actId="478"/>
          <ac:picMkLst>
            <pc:docMk/>
            <pc:sldMk cId="2416572482" sldId="2146847790"/>
            <ac:picMk id="22" creationId="{7458655E-F608-B55B-FC0F-55FFEC110216}"/>
          </ac:picMkLst>
        </pc:picChg>
        <pc:picChg chg="add mod">
          <ac:chgData name="De Marinis, Roberta Vita" userId="dc24b251-f01b-455d-bf89-e2be86f657a2" providerId="ADAL" clId="{F9952792-57C3-4A98-98DC-4DB6858D911C}" dt="2022-11-10T16:29:10.746" v="5408" actId="164"/>
          <ac:picMkLst>
            <pc:docMk/>
            <pc:sldMk cId="2416572482" sldId="2146847790"/>
            <ac:picMk id="22" creationId="{8948403F-3AEC-31FA-526E-DFFE24F68720}"/>
          </ac:picMkLst>
        </pc:picChg>
        <pc:picChg chg="del">
          <ac:chgData name="De Marinis, Roberta Vita" userId="dc24b251-f01b-455d-bf89-e2be86f657a2" providerId="ADAL" clId="{F9952792-57C3-4A98-98DC-4DB6858D911C}" dt="2022-11-09T15:08:39.550" v="2706" actId="478"/>
          <ac:picMkLst>
            <pc:docMk/>
            <pc:sldMk cId="2416572482" sldId="2146847790"/>
            <ac:picMk id="23" creationId="{7A43C456-6132-37D2-3D92-C61923EB8597}"/>
          </ac:picMkLst>
        </pc:picChg>
        <pc:picChg chg="add mod">
          <ac:chgData name="De Marinis, Roberta Vita" userId="dc24b251-f01b-455d-bf89-e2be86f657a2" providerId="ADAL" clId="{F9952792-57C3-4A98-98DC-4DB6858D911C}" dt="2022-11-11T11:08:05.740" v="7473" actId="164"/>
          <ac:picMkLst>
            <pc:docMk/>
            <pc:sldMk cId="2416572482" sldId="2146847790"/>
            <ac:picMk id="23" creationId="{8AD2861C-B0EB-54E2-125B-D5D182A56835}"/>
          </ac:picMkLst>
        </pc:picChg>
        <pc:picChg chg="del">
          <ac:chgData name="De Marinis, Roberta Vita" userId="dc24b251-f01b-455d-bf89-e2be86f657a2" providerId="ADAL" clId="{F9952792-57C3-4A98-98DC-4DB6858D911C}" dt="2022-11-09T15:08:39.550" v="2706" actId="478"/>
          <ac:picMkLst>
            <pc:docMk/>
            <pc:sldMk cId="2416572482" sldId="2146847790"/>
            <ac:picMk id="24" creationId="{3359523E-A1B4-3DAA-8E80-BCCB8EFD04C7}"/>
          </ac:picMkLst>
        </pc:picChg>
        <pc:picChg chg="del">
          <ac:chgData name="De Marinis, Roberta Vita" userId="dc24b251-f01b-455d-bf89-e2be86f657a2" providerId="ADAL" clId="{F9952792-57C3-4A98-98DC-4DB6858D911C}" dt="2022-11-09T15:08:39.550" v="2706" actId="478"/>
          <ac:picMkLst>
            <pc:docMk/>
            <pc:sldMk cId="2416572482" sldId="2146847790"/>
            <ac:picMk id="29" creationId="{7CBC885F-A344-4C76-99C9-A589886EE0B0}"/>
          </ac:picMkLst>
        </pc:picChg>
        <pc:picChg chg="del mod">
          <ac:chgData name="De Marinis, Roberta Vita" userId="dc24b251-f01b-455d-bf89-e2be86f657a2" providerId="ADAL" clId="{F9952792-57C3-4A98-98DC-4DB6858D911C}" dt="2022-11-10T17:02:43.472" v="5455" actId="478"/>
          <ac:picMkLst>
            <pc:docMk/>
            <pc:sldMk cId="2416572482" sldId="2146847790"/>
            <ac:picMk id="46" creationId="{0A35D5AF-DDA1-4D42-9C01-996458BA1F4E}"/>
          </ac:picMkLst>
        </pc:picChg>
        <pc:picChg chg="mod">
          <ac:chgData name="De Marinis, Roberta Vita" userId="dc24b251-f01b-455d-bf89-e2be86f657a2" providerId="ADAL" clId="{F9952792-57C3-4A98-98DC-4DB6858D911C}" dt="2022-11-09T16:25:36.146" v="2758" actId="1035"/>
          <ac:picMkLst>
            <pc:docMk/>
            <pc:sldMk cId="2416572482" sldId="2146847790"/>
            <ac:picMk id="79" creationId="{CAD46512-655D-4477-B992-B2A023AA88D9}"/>
          </ac:picMkLst>
        </pc:picChg>
        <pc:picChg chg="add mod">
          <ac:chgData name="De Marinis, Roberta Vita" userId="dc24b251-f01b-455d-bf89-e2be86f657a2" providerId="ADAL" clId="{F9952792-57C3-4A98-98DC-4DB6858D911C}" dt="2022-11-11T10:47:15.311" v="7195" actId="1037"/>
          <ac:picMkLst>
            <pc:docMk/>
            <pc:sldMk cId="2416572482" sldId="2146847790"/>
            <ac:picMk id="85" creationId="{99A23636-618C-187B-8616-D6B8E62A9066}"/>
          </ac:picMkLst>
        </pc:picChg>
        <pc:picChg chg="add del">
          <ac:chgData name="De Marinis, Roberta Vita" userId="dc24b251-f01b-455d-bf89-e2be86f657a2" providerId="ADAL" clId="{F9952792-57C3-4A98-98DC-4DB6858D911C}" dt="2022-11-09T16:56:47.253" v="3306" actId="478"/>
          <ac:picMkLst>
            <pc:docMk/>
            <pc:sldMk cId="2416572482" sldId="2146847790"/>
            <ac:picMk id="87" creationId="{ECB652C2-95AD-22DC-2DA6-83C646CE63F6}"/>
          </ac:picMkLst>
        </pc:picChg>
        <pc:picChg chg="add del mod">
          <ac:chgData name="De Marinis, Roberta Vita" userId="dc24b251-f01b-455d-bf89-e2be86f657a2" providerId="ADAL" clId="{F9952792-57C3-4A98-98DC-4DB6858D911C}" dt="2022-11-09T16:56:44.963" v="3305" actId="478"/>
          <ac:picMkLst>
            <pc:docMk/>
            <pc:sldMk cId="2416572482" sldId="2146847790"/>
            <ac:picMk id="89" creationId="{4DCCCDC4-94AC-9031-4ACC-A60AA0C6072B}"/>
          </ac:picMkLst>
        </pc:picChg>
        <pc:picChg chg="add mod">
          <ac:chgData name="De Marinis, Roberta Vita" userId="dc24b251-f01b-455d-bf89-e2be86f657a2" providerId="ADAL" clId="{F9952792-57C3-4A98-98DC-4DB6858D911C}" dt="2022-11-10T16:29:10.746" v="5408" actId="164"/>
          <ac:picMkLst>
            <pc:docMk/>
            <pc:sldMk cId="2416572482" sldId="2146847790"/>
            <ac:picMk id="91" creationId="{A6893A4C-C574-9724-AF1A-8CBFC3BAFAAC}"/>
          </ac:picMkLst>
        </pc:picChg>
        <pc:picChg chg="add mod">
          <ac:chgData name="De Marinis, Roberta Vita" userId="dc24b251-f01b-455d-bf89-e2be86f657a2" providerId="ADAL" clId="{F9952792-57C3-4A98-98DC-4DB6858D911C}" dt="2022-11-10T16:29:10.746" v="5408" actId="164"/>
          <ac:picMkLst>
            <pc:docMk/>
            <pc:sldMk cId="2416572482" sldId="2146847790"/>
            <ac:picMk id="93" creationId="{470B9A16-9EAE-D4A1-4DDF-7F363411817D}"/>
          </ac:picMkLst>
        </pc:picChg>
        <pc:picChg chg="add mod">
          <ac:chgData name="De Marinis, Roberta Vita" userId="dc24b251-f01b-455d-bf89-e2be86f657a2" providerId="ADAL" clId="{F9952792-57C3-4A98-98DC-4DB6858D911C}" dt="2022-11-10T16:29:10.746" v="5408" actId="164"/>
          <ac:picMkLst>
            <pc:docMk/>
            <pc:sldMk cId="2416572482" sldId="2146847790"/>
            <ac:picMk id="94" creationId="{656F4A7B-9016-920D-D5EC-10B571F69D82}"/>
          </ac:picMkLst>
        </pc:picChg>
        <pc:picChg chg="add mod">
          <ac:chgData name="De Marinis, Roberta Vita" userId="dc24b251-f01b-455d-bf89-e2be86f657a2" providerId="ADAL" clId="{F9952792-57C3-4A98-98DC-4DB6858D911C}" dt="2022-11-10T16:29:10.746" v="5408" actId="164"/>
          <ac:picMkLst>
            <pc:docMk/>
            <pc:sldMk cId="2416572482" sldId="2146847790"/>
            <ac:picMk id="95" creationId="{CAFE38A3-0E68-E612-2217-AC3A45E75FCE}"/>
          </ac:picMkLst>
        </pc:picChg>
        <pc:picChg chg="add mod">
          <ac:chgData name="De Marinis, Roberta Vita" userId="dc24b251-f01b-455d-bf89-e2be86f657a2" providerId="ADAL" clId="{F9952792-57C3-4A98-98DC-4DB6858D911C}" dt="2022-11-10T16:29:10.746" v="5408" actId="164"/>
          <ac:picMkLst>
            <pc:docMk/>
            <pc:sldMk cId="2416572482" sldId="2146847790"/>
            <ac:picMk id="96" creationId="{F81F9EBF-244E-B49B-202E-1EB4B4D2C39D}"/>
          </ac:picMkLst>
        </pc:picChg>
        <pc:picChg chg="add mod">
          <ac:chgData name="De Marinis, Roberta Vita" userId="dc24b251-f01b-455d-bf89-e2be86f657a2" providerId="ADAL" clId="{F9952792-57C3-4A98-98DC-4DB6858D911C}" dt="2022-11-10T16:29:10.746" v="5408" actId="164"/>
          <ac:picMkLst>
            <pc:docMk/>
            <pc:sldMk cId="2416572482" sldId="2146847790"/>
            <ac:picMk id="97" creationId="{BDE3CC64-843F-FEC7-259F-9F44C9744A3C}"/>
          </ac:picMkLst>
        </pc:picChg>
        <pc:picChg chg="add mod">
          <ac:chgData name="De Marinis, Roberta Vita" userId="dc24b251-f01b-455d-bf89-e2be86f657a2" providerId="ADAL" clId="{F9952792-57C3-4A98-98DC-4DB6858D911C}" dt="2022-11-10T16:29:10.746" v="5408" actId="164"/>
          <ac:picMkLst>
            <pc:docMk/>
            <pc:sldMk cId="2416572482" sldId="2146847790"/>
            <ac:picMk id="98" creationId="{58FDE47D-4626-113D-27A4-B3BDA300AE03}"/>
          </ac:picMkLst>
        </pc:picChg>
        <pc:picChg chg="add mod">
          <ac:chgData name="De Marinis, Roberta Vita" userId="dc24b251-f01b-455d-bf89-e2be86f657a2" providerId="ADAL" clId="{F9952792-57C3-4A98-98DC-4DB6858D911C}" dt="2022-11-10T16:29:10.746" v="5408" actId="164"/>
          <ac:picMkLst>
            <pc:docMk/>
            <pc:sldMk cId="2416572482" sldId="2146847790"/>
            <ac:picMk id="99" creationId="{A201C48E-3A6A-2A29-C8A3-EBCD4B6BE50C}"/>
          </ac:picMkLst>
        </pc:picChg>
        <pc:picChg chg="add mod">
          <ac:chgData name="De Marinis, Roberta Vita" userId="dc24b251-f01b-455d-bf89-e2be86f657a2" providerId="ADAL" clId="{F9952792-57C3-4A98-98DC-4DB6858D911C}" dt="2022-11-10T16:29:10.746" v="5408" actId="164"/>
          <ac:picMkLst>
            <pc:docMk/>
            <pc:sldMk cId="2416572482" sldId="2146847790"/>
            <ac:picMk id="100" creationId="{7F5BA9FE-9375-8F9B-812D-C73FE842A70D}"/>
          </ac:picMkLst>
        </pc:picChg>
        <pc:picChg chg="add mod">
          <ac:chgData name="De Marinis, Roberta Vita" userId="dc24b251-f01b-455d-bf89-e2be86f657a2" providerId="ADAL" clId="{F9952792-57C3-4A98-98DC-4DB6858D911C}" dt="2022-11-10T16:29:10.746" v="5408" actId="164"/>
          <ac:picMkLst>
            <pc:docMk/>
            <pc:sldMk cId="2416572482" sldId="2146847790"/>
            <ac:picMk id="101" creationId="{B3C7E69C-7B6A-7A78-2E15-0F7DF9A9146D}"/>
          </ac:picMkLst>
        </pc:picChg>
        <pc:picChg chg="add mod">
          <ac:chgData name="De Marinis, Roberta Vita" userId="dc24b251-f01b-455d-bf89-e2be86f657a2" providerId="ADAL" clId="{F9952792-57C3-4A98-98DC-4DB6858D911C}" dt="2022-11-10T16:29:10.746" v="5408" actId="164"/>
          <ac:picMkLst>
            <pc:docMk/>
            <pc:sldMk cId="2416572482" sldId="2146847790"/>
            <ac:picMk id="102" creationId="{D3685550-563C-C935-83A3-DEEECFB09B90}"/>
          </ac:picMkLst>
        </pc:picChg>
        <pc:picChg chg="add mod">
          <ac:chgData name="De Marinis, Roberta Vita" userId="dc24b251-f01b-455d-bf89-e2be86f657a2" providerId="ADAL" clId="{F9952792-57C3-4A98-98DC-4DB6858D911C}" dt="2022-11-10T16:29:10.746" v="5408" actId="164"/>
          <ac:picMkLst>
            <pc:docMk/>
            <pc:sldMk cId="2416572482" sldId="2146847790"/>
            <ac:picMk id="103" creationId="{AD07BC65-CF11-442C-9BD2-96A6343358FA}"/>
          </ac:picMkLst>
        </pc:picChg>
        <pc:picChg chg="add mod">
          <ac:chgData name="De Marinis, Roberta Vita" userId="dc24b251-f01b-455d-bf89-e2be86f657a2" providerId="ADAL" clId="{F9952792-57C3-4A98-98DC-4DB6858D911C}" dt="2022-11-10T16:29:10.746" v="5408" actId="164"/>
          <ac:picMkLst>
            <pc:docMk/>
            <pc:sldMk cId="2416572482" sldId="2146847790"/>
            <ac:picMk id="104" creationId="{59FBA3EA-B90C-A637-29AE-7AE44C26B153}"/>
          </ac:picMkLst>
        </pc:picChg>
        <pc:picChg chg="add mod">
          <ac:chgData name="De Marinis, Roberta Vita" userId="dc24b251-f01b-455d-bf89-e2be86f657a2" providerId="ADAL" clId="{F9952792-57C3-4A98-98DC-4DB6858D911C}" dt="2022-11-11T10:46:59.662" v="7166" actId="1038"/>
          <ac:picMkLst>
            <pc:docMk/>
            <pc:sldMk cId="2416572482" sldId="2146847790"/>
            <ac:picMk id="105" creationId="{AFDF5007-2597-686E-6BAB-22EBA128F963}"/>
          </ac:picMkLst>
        </pc:picChg>
        <pc:picChg chg="add mod">
          <ac:chgData name="De Marinis, Roberta Vita" userId="dc24b251-f01b-455d-bf89-e2be86f657a2" providerId="ADAL" clId="{F9952792-57C3-4A98-98DC-4DB6858D911C}" dt="2022-11-11T10:46:59.662" v="7166" actId="1038"/>
          <ac:picMkLst>
            <pc:docMk/>
            <pc:sldMk cId="2416572482" sldId="2146847790"/>
            <ac:picMk id="106" creationId="{9530DBBA-B607-DE12-3627-DADCDF44F527}"/>
          </ac:picMkLst>
        </pc:picChg>
        <pc:picChg chg="add mod">
          <ac:chgData name="De Marinis, Roberta Vita" userId="dc24b251-f01b-455d-bf89-e2be86f657a2" providerId="ADAL" clId="{F9952792-57C3-4A98-98DC-4DB6858D911C}" dt="2022-11-11T10:46:45.049" v="7137" actId="1037"/>
          <ac:picMkLst>
            <pc:docMk/>
            <pc:sldMk cId="2416572482" sldId="2146847790"/>
            <ac:picMk id="107" creationId="{5FA3E2CB-01A5-C5B1-B92F-01174F2DF1B7}"/>
          </ac:picMkLst>
        </pc:picChg>
        <pc:picChg chg="add mod">
          <ac:chgData name="De Marinis, Roberta Vita" userId="dc24b251-f01b-455d-bf89-e2be86f657a2" providerId="ADAL" clId="{F9952792-57C3-4A98-98DC-4DB6858D911C}" dt="2022-11-11T10:46:45.049" v="7137" actId="1037"/>
          <ac:picMkLst>
            <pc:docMk/>
            <pc:sldMk cId="2416572482" sldId="2146847790"/>
            <ac:picMk id="108" creationId="{86861FD2-A45D-A9E4-8660-044BDB29EA60}"/>
          </ac:picMkLst>
        </pc:picChg>
        <pc:picChg chg="add mod">
          <ac:chgData name="De Marinis, Roberta Vita" userId="dc24b251-f01b-455d-bf89-e2be86f657a2" providerId="ADAL" clId="{F9952792-57C3-4A98-98DC-4DB6858D911C}" dt="2022-11-11T10:46:59.662" v="7166" actId="1038"/>
          <ac:picMkLst>
            <pc:docMk/>
            <pc:sldMk cId="2416572482" sldId="2146847790"/>
            <ac:picMk id="109" creationId="{6DF6FEB0-61FC-7D68-7963-8DA676E2FEB4}"/>
          </ac:picMkLst>
        </pc:picChg>
        <pc:picChg chg="add mod">
          <ac:chgData name="De Marinis, Roberta Vita" userId="dc24b251-f01b-455d-bf89-e2be86f657a2" providerId="ADAL" clId="{F9952792-57C3-4A98-98DC-4DB6858D911C}" dt="2022-11-11T10:46:59.662" v="7166" actId="1038"/>
          <ac:picMkLst>
            <pc:docMk/>
            <pc:sldMk cId="2416572482" sldId="2146847790"/>
            <ac:picMk id="110" creationId="{2166C500-15B6-469D-9BC2-3ED62476FBC4}"/>
          </ac:picMkLst>
        </pc:picChg>
        <pc:picChg chg="add mod">
          <ac:chgData name="De Marinis, Roberta Vita" userId="dc24b251-f01b-455d-bf89-e2be86f657a2" providerId="ADAL" clId="{F9952792-57C3-4A98-98DC-4DB6858D911C}" dt="2022-11-11T10:46:45.049" v="7137" actId="1037"/>
          <ac:picMkLst>
            <pc:docMk/>
            <pc:sldMk cId="2416572482" sldId="2146847790"/>
            <ac:picMk id="111" creationId="{F12B8722-0708-D085-893F-01F692EFAB0A}"/>
          </ac:picMkLst>
        </pc:picChg>
        <pc:picChg chg="add mod">
          <ac:chgData name="De Marinis, Roberta Vita" userId="dc24b251-f01b-455d-bf89-e2be86f657a2" providerId="ADAL" clId="{F9952792-57C3-4A98-98DC-4DB6858D911C}" dt="2022-11-11T10:46:45.049" v="7137" actId="1037"/>
          <ac:picMkLst>
            <pc:docMk/>
            <pc:sldMk cId="2416572482" sldId="2146847790"/>
            <ac:picMk id="112" creationId="{74EF25CA-EE9C-F7FA-AFDB-95CA3F2F8A87}"/>
          </ac:picMkLst>
        </pc:picChg>
        <pc:picChg chg="mod">
          <ac:chgData name="De Marinis, Roberta Vita" userId="dc24b251-f01b-455d-bf89-e2be86f657a2" providerId="ADAL" clId="{F9952792-57C3-4A98-98DC-4DB6858D911C}" dt="2022-11-09T16:25:54.577" v="2812" actId="1035"/>
          <ac:picMkLst>
            <pc:docMk/>
            <pc:sldMk cId="2416572482" sldId="2146847790"/>
            <ac:picMk id="113" creationId="{D513D9FD-AE88-423B-AE1C-E2286E50FB9A}"/>
          </ac:picMkLst>
        </pc:picChg>
        <pc:picChg chg="add mod">
          <ac:chgData name="De Marinis, Roberta Vita" userId="dc24b251-f01b-455d-bf89-e2be86f657a2" providerId="ADAL" clId="{F9952792-57C3-4A98-98DC-4DB6858D911C}" dt="2022-11-11T10:46:59.662" v="7166" actId="1038"/>
          <ac:picMkLst>
            <pc:docMk/>
            <pc:sldMk cId="2416572482" sldId="2146847790"/>
            <ac:picMk id="114" creationId="{FDD44323-8CA5-A2F0-E41A-7C032CFBF0FE}"/>
          </ac:picMkLst>
        </pc:picChg>
        <pc:picChg chg="add mod">
          <ac:chgData name="De Marinis, Roberta Vita" userId="dc24b251-f01b-455d-bf89-e2be86f657a2" providerId="ADAL" clId="{F9952792-57C3-4A98-98DC-4DB6858D911C}" dt="2022-11-11T10:47:04.211" v="7168" actId="1036"/>
          <ac:picMkLst>
            <pc:docMk/>
            <pc:sldMk cId="2416572482" sldId="2146847790"/>
            <ac:picMk id="115" creationId="{E28C5F46-45F9-2013-2153-FC6EA307061B}"/>
          </ac:picMkLst>
        </pc:picChg>
        <pc:picChg chg="add mod">
          <ac:chgData name="De Marinis, Roberta Vita" userId="dc24b251-f01b-455d-bf89-e2be86f657a2" providerId="ADAL" clId="{F9952792-57C3-4A98-98DC-4DB6858D911C}" dt="2022-11-11T10:46:45.049" v="7137" actId="1037"/>
          <ac:picMkLst>
            <pc:docMk/>
            <pc:sldMk cId="2416572482" sldId="2146847790"/>
            <ac:picMk id="116" creationId="{13699847-9D45-6036-D977-12EDFEBC0662}"/>
          </ac:picMkLst>
        </pc:picChg>
        <pc:picChg chg="add mod">
          <ac:chgData name="De Marinis, Roberta Vita" userId="dc24b251-f01b-455d-bf89-e2be86f657a2" providerId="ADAL" clId="{F9952792-57C3-4A98-98DC-4DB6858D911C}" dt="2022-11-11T10:46:45.049" v="7137" actId="1037"/>
          <ac:picMkLst>
            <pc:docMk/>
            <pc:sldMk cId="2416572482" sldId="2146847790"/>
            <ac:picMk id="117" creationId="{E06A6541-ED4B-4942-C60F-392B19AB56FA}"/>
          </ac:picMkLst>
        </pc:picChg>
        <pc:picChg chg="add del mod">
          <ac:chgData name="De Marinis, Roberta Vita" userId="dc24b251-f01b-455d-bf89-e2be86f657a2" providerId="ADAL" clId="{F9952792-57C3-4A98-98DC-4DB6858D911C}" dt="2022-11-11T17:17:16.267" v="8742" actId="478"/>
          <ac:picMkLst>
            <pc:docMk/>
            <pc:sldMk cId="2416572482" sldId="2146847790"/>
            <ac:picMk id="118" creationId="{0195EAFF-E403-2B66-838D-5B5C3CD3CAC0}"/>
          </ac:picMkLst>
        </pc:picChg>
        <pc:picChg chg="add del mod">
          <ac:chgData name="De Marinis, Roberta Vita" userId="dc24b251-f01b-455d-bf89-e2be86f657a2" providerId="ADAL" clId="{F9952792-57C3-4A98-98DC-4DB6858D911C}" dt="2022-11-11T17:17:16.267" v="8742" actId="478"/>
          <ac:picMkLst>
            <pc:docMk/>
            <pc:sldMk cId="2416572482" sldId="2146847790"/>
            <ac:picMk id="119" creationId="{890E1AFA-2858-F2E4-597C-D23D34A2F3A1}"/>
          </ac:picMkLst>
        </pc:picChg>
        <pc:picChg chg="add mod">
          <ac:chgData name="De Marinis, Roberta Vita" userId="dc24b251-f01b-455d-bf89-e2be86f657a2" providerId="ADAL" clId="{F9952792-57C3-4A98-98DC-4DB6858D911C}" dt="2022-11-11T10:57:41.552" v="7308" actId="1038"/>
          <ac:picMkLst>
            <pc:docMk/>
            <pc:sldMk cId="2416572482" sldId="2146847790"/>
            <ac:picMk id="120" creationId="{F06FB9D5-A05B-2AC2-63DC-9634C649FB53}"/>
          </ac:picMkLst>
        </pc:picChg>
        <pc:picChg chg="add mod">
          <ac:chgData name="De Marinis, Roberta Vita" userId="dc24b251-f01b-455d-bf89-e2be86f657a2" providerId="ADAL" clId="{F9952792-57C3-4A98-98DC-4DB6858D911C}" dt="2022-11-11T10:57:41.552" v="7308" actId="1038"/>
          <ac:picMkLst>
            <pc:docMk/>
            <pc:sldMk cId="2416572482" sldId="2146847790"/>
            <ac:picMk id="121" creationId="{EFB2762D-921C-04BB-8430-393F9CF3B4AE}"/>
          </ac:picMkLst>
        </pc:picChg>
        <pc:picChg chg="add mod">
          <ac:chgData name="De Marinis, Roberta Vita" userId="dc24b251-f01b-455d-bf89-e2be86f657a2" providerId="ADAL" clId="{F9952792-57C3-4A98-98DC-4DB6858D911C}" dt="2022-11-11T10:57:23.042" v="7264" actId="1037"/>
          <ac:picMkLst>
            <pc:docMk/>
            <pc:sldMk cId="2416572482" sldId="2146847790"/>
            <ac:picMk id="122" creationId="{7910B650-CE4A-E863-453B-42D2911A0D01}"/>
          </ac:picMkLst>
        </pc:picChg>
        <pc:picChg chg="add del mod">
          <ac:chgData name="De Marinis, Roberta Vita" userId="dc24b251-f01b-455d-bf89-e2be86f657a2" providerId="ADAL" clId="{F9952792-57C3-4A98-98DC-4DB6858D911C}" dt="2022-11-11T17:17:16.267" v="8742" actId="478"/>
          <ac:picMkLst>
            <pc:docMk/>
            <pc:sldMk cId="2416572482" sldId="2146847790"/>
            <ac:picMk id="123" creationId="{D752F648-3A4D-FC22-0C42-6572D08016E8}"/>
          </ac:picMkLst>
        </pc:picChg>
        <pc:picChg chg="add del mod">
          <ac:chgData name="De Marinis, Roberta Vita" userId="dc24b251-f01b-455d-bf89-e2be86f657a2" providerId="ADAL" clId="{F9952792-57C3-4A98-98DC-4DB6858D911C}" dt="2022-11-11T17:17:16.267" v="8742" actId="478"/>
          <ac:picMkLst>
            <pc:docMk/>
            <pc:sldMk cId="2416572482" sldId="2146847790"/>
            <ac:picMk id="124" creationId="{D65C49BA-722E-73CF-52A8-B5F0F3260917}"/>
          </ac:picMkLst>
        </pc:picChg>
        <pc:picChg chg="add mod">
          <ac:chgData name="De Marinis, Roberta Vita" userId="dc24b251-f01b-455d-bf89-e2be86f657a2" providerId="ADAL" clId="{F9952792-57C3-4A98-98DC-4DB6858D911C}" dt="2022-11-11T10:57:41.552" v="7308" actId="1038"/>
          <ac:picMkLst>
            <pc:docMk/>
            <pc:sldMk cId="2416572482" sldId="2146847790"/>
            <ac:picMk id="125" creationId="{6B67FCDC-40B6-0B5F-F551-D246650BB73E}"/>
          </ac:picMkLst>
        </pc:picChg>
        <pc:picChg chg="add mod">
          <ac:chgData name="De Marinis, Roberta Vita" userId="dc24b251-f01b-455d-bf89-e2be86f657a2" providerId="ADAL" clId="{F9952792-57C3-4A98-98DC-4DB6858D911C}" dt="2022-11-11T10:57:23.042" v="7264" actId="1037"/>
          <ac:picMkLst>
            <pc:docMk/>
            <pc:sldMk cId="2416572482" sldId="2146847790"/>
            <ac:picMk id="126" creationId="{22CD2F5A-D0AD-75A1-368A-AB2D982A0CE9}"/>
          </ac:picMkLst>
        </pc:picChg>
        <pc:picChg chg="add mod">
          <ac:chgData name="De Marinis, Roberta Vita" userId="dc24b251-f01b-455d-bf89-e2be86f657a2" providerId="ADAL" clId="{F9952792-57C3-4A98-98DC-4DB6858D911C}" dt="2022-11-11T10:57:23.042" v="7264" actId="1037"/>
          <ac:picMkLst>
            <pc:docMk/>
            <pc:sldMk cId="2416572482" sldId="2146847790"/>
            <ac:picMk id="127" creationId="{C486137D-046E-EFA0-54B0-0BAE072B878D}"/>
          </ac:picMkLst>
        </pc:picChg>
        <pc:picChg chg="add del mod">
          <ac:chgData name="De Marinis, Roberta Vita" userId="dc24b251-f01b-455d-bf89-e2be86f657a2" providerId="ADAL" clId="{F9952792-57C3-4A98-98DC-4DB6858D911C}" dt="2022-11-11T17:17:16.267" v="8742" actId="478"/>
          <ac:picMkLst>
            <pc:docMk/>
            <pc:sldMk cId="2416572482" sldId="2146847790"/>
            <ac:picMk id="128" creationId="{35958246-7CB6-EC37-28B8-37E8ABF6F776}"/>
          </ac:picMkLst>
        </pc:picChg>
        <pc:picChg chg="add mod">
          <ac:chgData name="De Marinis, Roberta Vita" userId="dc24b251-f01b-455d-bf89-e2be86f657a2" providerId="ADAL" clId="{F9952792-57C3-4A98-98DC-4DB6858D911C}" dt="2022-11-11T10:57:41.552" v="7308" actId="1038"/>
          <ac:picMkLst>
            <pc:docMk/>
            <pc:sldMk cId="2416572482" sldId="2146847790"/>
            <ac:picMk id="129" creationId="{41D317E6-5B28-CFD5-BC46-4901878A2522}"/>
          </ac:picMkLst>
        </pc:picChg>
        <pc:picChg chg="add mod">
          <ac:chgData name="De Marinis, Roberta Vita" userId="dc24b251-f01b-455d-bf89-e2be86f657a2" providerId="ADAL" clId="{F9952792-57C3-4A98-98DC-4DB6858D911C}" dt="2022-11-10T16:29:10.746" v="5408" actId="164"/>
          <ac:picMkLst>
            <pc:docMk/>
            <pc:sldMk cId="2416572482" sldId="2146847790"/>
            <ac:picMk id="130" creationId="{A4BBB75E-3187-F137-9D3E-236500CF605A}"/>
          </ac:picMkLst>
        </pc:picChg>
        <pc:picChg chg="add mod">
          <ac:chgData name="De Marinis, Roberta Vita" userId="dc24b251-f01b-455d-bf89-e2be86f657a2" providerId="ADAL" clId="{F9952792-57C3-4A98-98DC-4DB6858D911C}" dt="2022-11-11T10:46:50.149" v="7154" actId="1037"/>
          <ac:picMkLst>
            <pc:docMk/>
            <pc:sldMk cId="2416572482" sldId="2146847790"/>
            <ac:picMk id="131" creationId="{51D5F835-6791-4BC8-2919-B2A27F0B2AEC}"/>
          </ac:picMkLst>
        </pc:picChg>
        <pc:picChg chg="add mod">
          <ac:chgData name="De Marinis, Roberta Vita" userId="dc24b251-f01b-455d-bf89-e2be86f657a2" providerId="ADAL" clId="{F9952792-57C3-4A98-98DC-4DB6858D911C}" dt="2022-11-11T10:57:28.523" v="7275" actId="1037"/>
          <ac:picMkLst>
            <pc:docMk/>
            <pc:sldMk cId="2416572482" sldId="2146847790"/>
            <ac:picMk id="132" creationId="{B00980CA-EBAF-F48C-A353-33D5557A770D}"/>
          </ac:picMkLst>
        </pc:picChg>
        <pc:picChg chg="add del mod">
          <ac:chgData name="De Marinis, Roberta Vita" userId="dc24b251-f01b-455d-bf89-e2be86f657a2" providerId="ADAL" clId="{F9952792-57C3-4A98-98DC-4DB6858D911C}" dt="2022-11-11T11:00:28.063" v="7445" actId="478"/>
          <ac:picMkLst>
            <pc:docMk/>
            <pc:sldMk cId="2416572482" sldId="2146847790"/>
            <ac:picMk id="147" creationId="{E50B99FF-9346-960F-D701-30CC7C59CE84}"/>
          </ac:picMkLst>
        </pc:picChg>
        <pc:picChg chg="add mod">
          <ac:chgData name="De Marinis, Roberta Vita" userId="dc24b251-f01b-455d-bf89-e2be86f657a2" providerId="ADAL" clId="{F9952792-57C3-4A98-98DC-4DB6858D911C}" dt="2022-11-11T11:08:05.740" v="7473" actId="164"/>
          <ac:picMkLst>
            <pc:docMk/>
            <pc:sldMk cId="2416572482" sldId="2146847790"/>
            <ac:picMk id="149" creationId="{3129F687-7608-D47D-4FB8-75DC3A76D1AA}"/>
          </ac:picMkLst>
        </pc:picChg>
        <pc:picChg chg="add mod">
          <ac:chgData name="De Marinis, Roberta Vita" userId="dc24b251-f01b-455d-bf89-e2be86f657a2" providerId="ADAL" clId="{F9952792-57C3-4A98-98DC-4DB6858D911C}" dt="2022-11-11T11:08:05.740" v="7473" actId="164"/>
          <ac:picMkLst>
            <pc:docMk/>
            <pc:sldMk cId="2416572482" sldId="2146847790"/>
            <ac:picMk id="151" creationId="{05312E21-9372-78FC-5D85-60BB3C05295C}"/>
          </ac:picMkLst>
        </pc:picChg>
        <pc:picChg chg="add mod modCrop">
          <ac:chgData name="De Marinis, Roberta Vita" userId="dc24b251-f01b-455d-bf89-e2be86f657a2" providerId="ADAL" clId="{F9952792-57C3-4A98-98DC-4DB6858D911C}" dt="2022-11-11T11:08:05.740" v="7473" actId="164"/>
          <ac:picMkLst>
            <pc:docMk/>
            <pc:sldMk cId="2416572482" sldId="2146847790"/>
            <ac:picMk id="153" creationId="{E86E285D-66B3-A30C-5D57-D8E4B38714A0}"/>
          </ac:picMkLst>
        </pc:picChg>
        <pc:picChg chg="mod">
          <ac:chgData name="De Marinis, Roberta Vita" userId="dc24b251-f01b-455d-bf89-e2be86f657a2" providerId="ADAL" clId="{F9952792-57C3-4A98-98DC-4DB6858D911C}" dt="2022-11-11T13:39:58.105" v="7588" actId="1038"/>
          <ac:picMkLst>
            <pc:docMk/>
            <pc:sldMk cId="2416572482" sldId="2146847790"/>
            <ac:picMk id="207" creationId="{5D91EA46-4D87-407B-9356-2D4CD9DF3F44}"/>
          </ac:picMkLst>
        </pc:picChg>
        <pc:picChg chg="mod">
          <ac:chgData name="De Marinis, Roberta Vita" userId="dc24b251-f01b-455d-bf89-e2be86f657a2" providerId="ADAL" clId="{F9952792-57C3-4A98-98DC-4DB6858D911C}" dt="2022-11-14T09:57:53.307" v="8925" actId="164"/>
          <ac:picMkLst>
            <pc:docMk/>
            <pc:sldMk cId="2416572482" sldId="2146847790"/>
            <ac:picMk id="273" creationId="{4256294E-E0FA-311F-1582-F34AE4BA35CB}"/>
          </ac:picMkLst>
        </pc:picChg>
        <pc:cxnChg chg="del">
          <ac:chgData name="De Marinis, Roberta Vita" userId="dc24b251-f01b-455d-bf89-e2be86f657a2" providerId="ADAL" clId="{F9952792-57C3-4A98-98DC-4DB6858D911C}" dt="2022-11-09T16:25:42.704" v="2770" actId="478"/>
          <ac:cxnSpMkLst>
            <pc:docMk/>
            <pc:sldMk cId="2416572482" sldId="2146847790"/>
            <ac:cxnSpMk id="76" creationId="{A40779B2-22AF-487D-82A7-DE1D3A0C6A05}"/>
          </ac:cxnSpMkLst>
        </pc:cxnChg>
        <pc:cxnChg chg="mod">
          <ac:chgData name="De Marinis, Roberta Vita" userId="dc24b251-f01b-455d-bf89-e2be86f657a2" providerId="ADAL" clId="{F9952792-57C3-4A98-98DC-4DB6858D911C}" dt="2022-11-09T16:25:40.507" v="2769" actId="1035"/>
          <ac:cxnSpMkLst>
            <pc:docMk/>
            <pc:sldMk cId="2416572482" sldId="2146847790"/>
            <ac:cxnSpMk id="80" creationId="{5F0EDB2B-FE07-4EB2-8EAE-075925091A7D}"/>
          </ac:cxnSpMkLst>
        </pc:cxnChg>
        <pc:cxnChg chg="add mod">
          <ac:chgData name="De Marinis, Roberta Vita" userId="dc24b251-f01b-455d-bf89-e2be86f657a2" providerId="ADAL" clId="{F9952792-57C3-4A98-98DC-4DB6858D911C}" dt="2022-11-11T11:08:05.740" v="7473" actId="164"/>
          <ac:cxnSpMkLst>
            <pc:docMk/>
            <pc:sldMk cId="2416572482" sldId="2146847790"/>
            <ac:cxnSpMk id="134" creationId="{E196FCF1-33B7-D44B-90E5-E47C82215CAF}"/>
          </ac:cxnSpMkLst>
        </pc:cxnChg>
        <pc:cxnChg chg="add mod">
          <ac:chgData name="De Marinis, Roberta Vita" userId="dc24b251-f01b-455d-bf89-e2be86f657a2" providerId="ADAL" clId="{F9952792-57C3-4A98-98DC-4DB6858D911C}" dt="2022-11-11T11:08:05.740" v="7473" actId="164"/>
          <ac:cxnSpMkLst>
            <pc:docMk/>
            <pc:sldMk cId="2416572482" sldId="2146847790"/>
            <ac:cxnSpMk id="135" creationId="{D4800B8F-85FE-579D-FC53-7BDEC0950C17}"/>
          </ac:cxnSpMkLst>
        </pc:cxnChg>
        <pc:cxnChg chg="add mod">
          <ac:chgData name="De Marinis, Roberta Vita" userId="dc24b251-f01b-455d-bf89-e2be86f657a2" providerId="ADAL" clId="{F9952792-57C3-4A98-98DC-4DB6858D911C}" dt="2022-11-11T11:08:05.740" v="7473" actId="164"/>
          <ac:cxnSpMkLst>
            <pc:docMk/>
            <pc:sldMk cId="2416572482" sldId="2146847790"/>
            <ac:cxnSpMk id="136" creationId="{74DB028D-AA73-570F-3915-5B6D442A437A}"/>
          </ac:cxnSpMkLst>
        </pc:cxnChg>
        <pc:cxnChg chg="add mod">
          <ac:chgData name="De Marinis, Roberta Vita" userId="dc24b251-f01b-455d-bf89-e2be86f657a2" providerId="ADAL" clId="{F9952792-57C3-4A98-98DC-4DB6858D911C}" dt="2022-11-11T11:08:05.740" v="7473" actId="164"/>
          <ac:cxnSpMkLst>
            <pc:docMk/>
            <pc:sldMk cId="2416572482" sldId="2146847790"/>
            <ac:cxnSpMk id="137" creationId="{34E789B7-6DC7-7FC9-F615-0C9CC62E24BB}"/>
          </ac:cxnSpMkLst>
        </pc:cxnChg>
        <pc:cxnChg chg="add mod">
          <ac:chgData name="De Marinis, Roberta Vita" userId="dc24b251-f01b-455d-bf89-e2be86f657a2" providerId="ADAL" clId="{F9952792-57C3-4A98-98DC-4DB6858D911C}" dt="2022-11-11T11:08:05.740" v="7473" actId="164"/>
          <ac:cxnSpMkLst>
            <pc:docMk/>
            <pc:sldMk cId="2416572482" sldId="2146847790"/>
            <ac:cxnSpMk id="140" creationId="{2195EA33-72C2-FA42-F701-15C97E75721C}"/>
          </ac:cxnSpMkLst>
        </pc:cxnChg>
        <pc:cxnChg chg="add mod">
          <ac:chgData name="De Marinis, Roberta Vita" userId="dc24b251-f01b-455d-bf89-e2be86f657a2" providerId="ADAL" clId="{F9952792-57C3-4A98-98DC-4DB6858D911C}" dt="2022-11-14T09:57:53.307" v="8925" actId="164"/>
          <ac:cxnSpMkLst>
            <pc:docMk/>
            <pc:sldMk cId="2416572482" sldId="2146847790"/>
            <ac:cxnSpMk id="155" creationId="{AC4C53EB-5A5A-A454-64CB-E182E3D6B332}"/>
          </ac:cxnSpMkLst>
        </pc:cxnChg>
        <pc:cxnChg chg="add mod">
          <ac:chgData name="De Marinis, Roberta Vita" userId="dc24b251-f01b-455d-bf89-e2be86f657a2" providerId="ADAL" clId="{F9952792-57C3-4A98-98DC-4DB6858D911C}" dt="2022-11-14T09:57:53.307" v="8925" actId="164"/>
          <ac:cxnSpMkLst>
            <pc:docMk/>
            <pc:sldMk cId="2416572482" sldId="2146847790"/>
            <ac:cxnSpMk id="156" creationId="{AF5B7F86-D2AE-24A0-CD36-BE616AC34826}"/>
          </ac:cxnSpMkLst>
        </pc:cxnChg>
      </pc:sldChg>
      <pc:sldChg chg="del">
        <pc:chgData name="De Marinis, Roberta Vita" userId="dc24b251-f01b-455d-bf89-e2be86f657a2" providerId="ADAL" clId="{F9952792-57C3-4A98-98DC-4DB6858D911C}" dt="2022-11-11T17:31:25.481" v="8756" actId="2696"/>
        <pc:sldMkLst>
          <pc:docMk/>
          <pc:sldMk cId="409742871" sldId="2146847791"/>
        </pc:sldMkLst>
      </pc:sldChg>
      <pc:sldChg chg="addSp modSp mod">
        <pc:chgData name="De Marinis, Roberta Vita" userId="dc24b251-f01b-455d-bf89-e2be86f657a2" providerId="ADAL" clId="{F9952792-57C3-4A98-98DC-4DB6858D911C}" dt="2022-11-10T13:53:44.644" v="5105"/>
        <pc:sldMkLst>
          <pc:docMk/>
          <pc:sldMk cId="1297818017" sldId="2146847791"/>
        </pc:sldMkLst>
        <pc:spChg chg="add mod">
          <ac:chgData name="De Marinis, Roberta Vita" userId="dc24b251-f01b-455d-bf89-e2be86f657a2" providerId="ADAL" clId="{F9952792-57C3-4A98-98DC-4DB6858D911C}" dt="2022-11-10T13:53:44.644" v="5105"/>
          <ac:spMkLst>
            <pc:docMk/>
            <pc:sldMk cId="1297818017" sldId="2146847791"/>
            <ac:spMk id="12" creationId="{D784E1D8-0A5C-DEBC-3B9B-E2EFA8F31904}"/>
          </ac:spMkLst>
        </pc:spChg>
        <pc:spChg chg="mod">
          <ac:chgData name="De Marinis, Roberta Vita" userId="dc24b251-f01b-455d-bf89-e2be86f657a2" providerId="ADAL" clId="{F9952792-57C3-4A98-98DC-4DB6858D911C}" dt="2022-11-09T16:45:04.123" v="3113" actId="1076"/>
          <ac:spMkLst>
            <pc:docMk/>
            <pc:sldMk cId="1297818017" sldId="2146847791"/>
            <ac:spMk id="20" creationId="{645DA71B-5B18-43A3-AAF4-83B440C6853E}"/>
          </ac:spMkLst>
        </pc:spChg>
        <pc:picChg chg="add mod">
          <ac:chgData name="De Marinis, Roberta Vita" userId="dc24b251-f01b-455d-bf89-e2be86f657a2" providerId="ADAL" clId="{F9952792-57C3-4A98-98DC-4DB6858D911C}" dt="2022-11-09T16:44:51.607" v="3110" actId="1038"/>
          <ac:picMkLst>
            <pc:docMk/>
            <pc:sldMk cId="1297818017" sldId="2146847791"/>
            <ac:picMk id="4" creationId="{57A09725-82D9-7066-F423-C14E14EE77D1}"/>
          </ac:picMkLst>
        </pc:picChg>
        <pc:picChg chg="mod">
          <ac:chgData name="De Marinis, Roberta Vita" userId="dc24b251-f01b-455d-bf89-e2be86f657a2" providerId="ADAL" clId="{F9952792-57C3-4A98-98DC-4DB6858D911C}" dt="2022-11-09T16:44:25.515" v="3099" actId="14100"/>
          <ac:picMkLst>
            <pc:docMk/>
            <pc:sldMk cId="1297818017" sldId="2146847791"/>
            <ac:picMk id="5" creationId="{BDFFB473-7163-6031-3152-06FF1C279420}"/>
          </ac:picMkLst>
        </pc:picChg>
        <pc:picChg chg="mod">
          <ac:chgData name="De Marinis, Roberta Vita" userId="dc24b251-f01b-455d-bf89-e2be86f657a2" providerId="ADAL" clId="{F9952792-57C3-4A98-98DC-4DB6858D911C}" dt="2022-11-09T16:44:40.072" v="3104" actId="1035"/>
          <ac:picMkLst>
            <pc:docMk/>
            <pc:sldMk cId="1297818017" sldId="2146847791"/>
            <ac:picMk id="8" creationId="{324F16EF-36C4-BEAC-8F02-8D6112689058}"/>
          </ac:picMkLst>
        </pc:picChg>
        <pc:picChg chg="add mod modCrop">
          <ac:chgData name="De Marinis, Roberta Vita" userId="dc24b251-f01b-455d-bf89-e2be86f657a2" providerId="ADAL" clId="{F9952792-57C3-4A98-98DC-4DB6858D911C}" dt="2022-11-09T16:44:58.292" v="3112" actId="1076"/>
          <ac:picMkLst>
            <pc:docMk/>
            <pc:sldMk cId="1297818017" sldId="2146847791"/>
            <ac:picMk id="9" creationId="{8990C554-C88C-3852-A1A1-954A43E760F5}"/>
          </ac:picMkLst>
        </pc:picChg>
      </pc:sldChg>
      <pc:sldChg chg="addSp modSp mod">
        <pc:chgData name="De Marinis, Roberta Vita" userId="dc24b251-f01b-455d-bf89-e2be86f657a2" providerId="ADAL" clId="{F9952792-57C3-4A98-98DC-4DB6858D911C}" dt="2022-11-10T16:28:50.264" v="5407" actId="14100"/>
        <pc:sldMkLst>
          <pc:docMk/>
          <pc:sldMk cId="624070181" sldId="2146847792"/>
        </pc:sldMkLst>
        <pc:grpChg chg="add mod">
          <ac:chgData name="De Marinis, Roberta Vita" userId="dc24b251-f01b-455d-bf89-e2be86f657a2" providerId="ADAL" clId="{F9952792-57C3-4A98-98DC-4DB6858D911C}" dt="2022-11-10T16:27:56.194" v="5389" actId="164"/>
          <ac:grpSpMkLst>
            <pc:docMk/>
            <pc:sldMk cId="624070181" sldId="2146847792"/>
            <ac:grpSpMk id="4" creationId="{64802ECE-58A4-E301-94E0-54669850C71A}"/>
          </ac:grpSpMkLst>
        </pc:grpChg>
        <pc:grpChg chg="add mod">
          <ac:chgData name="De Marinis, Roberta Vita" userId="dc24b251-f01b-455d-bf89-e2be86f657a2" providerId="ADAL" clId="{F9952792-57C3-4A98-98DC-4DB6858D911C}" dt="2022-11-10T16:28:50.264" v="5407" actId="14100"/>
          <ac:grpSpMkLst>
            <pc:docMk/>
            <pc:sldMk cId="624070181" sldId="2146847792"/>
            <ac:grpSpMk id="5" creationId="{61372FCA-B5C4-AEFF-A634-8BD2BB1822E3}"/>
          </ac:grpSpMkLst>
        </pc:grpChg>
        <pc:grpChg chg="mod">
          <ac:chgData name="De Marinis, Roberta Vita" userId="dc24b251-f01b-455d-bf89-e2be86f657a2" providerId="ADAL" clId="{F9952792-57C3-4A98-98DC-4DB6858D911C}" dt="2022-11-10T16:28:04.390" v="5390" actId="164"/>
          <ac:grpSpMkLst>
            <pc:docMk/>
            <pc:sldMk cId="624070181" sldId="2146847792"/>
            <ac:grpSpMk id="21" creationId="{91D386AB-73E4-4E16-959F-D87A72F66D6A}"/>
          </ac:grpSpMkLst>
        </pc:grpChg>
        <pc:grpChg chg="mod">
          <ac:chgData name="De Marinis, Roberta Vita" userId="dc24b251-f01b-455d-bf89-e2be86f657a2" providerId="ADAL" clId="{F9952792-57C3-4A98-98DC-4DB6858D911C}" dt="2022-11-10T16:27:56.194" v="5389" actId="164"/>
          <ac:grpSpMkLst>
            <pc:docMk/>
            <pc:sldMk cId="624070181" sldId="2146847792"/>
            <ac:grpSpMk id="38" creationId="{4CCE1D2D-8F4F-40F3-948B-42E5E7B74380}"/>
          </ac:grpSpMkLst>
        </pc:grpChg>
        <pc:grpChg chg="mod">
          <ac:chgData name="De Marinis, Roberta Vita" userId="dc24b251-f01b-455d-bf89-e2be86f657a2" providerId="ADAL" clId="{F9952792-57C3-4A98-98DC-4DB6858D911C}" dt="2022-11-10T16:27:56.194" v="5389" actId="164"/>
          <ac:grpSpMkLst>
            <pc:docMk/>
            <pc:sldMk cId="624070181" sldId="2146847792"/>
            <ac:grpSpMk id="40" creationId="{324D6A16-2A1E-40FF-A451-AC569E674E4C}"/>
          </ac:grpSpMkLst>
        </pc:grpChg>
        <pc:picChg chg="mod">
          <ac:chgData name="De Marinis, Roberta Vita" userId="dc24b251-f01b-455d-bf89-e2be86f657a2" providerId="ADAL" clId="{F9952792-57C3-4A98-98DC-4DB6858D911C}" dt="2022-11-10T16:27:56.194" v="5389" actId="164"/>
          <ac:picMkLst>
            <pc:docMk/>
            <pc:sldMk cId="624070181" sldId="2146847792"/>
            <ac:picMk id="2" creationId="{2B51CFF6-C46A-092D-9D06-82952B0062F4}"/>
          </ac:picMkLst>
        </pc:picChg>
        <pc:picChg chg="mod">
          <ac:chgData name="De Marinis, Roberta Vita" userId="dc24b251-f01b-455d-bf89-e2be86f657a2" providerId="ADAL" clId="{F9952792-57C3-4A98-98DC-4DB6858D911C}" dt="2022-11-10T16:28:04.390" v="5390" actId="164"/>
          <ac:picMkLst>
            <pc:docMk/>
            <pc:sldMk cId="624070181" sldId="2146847792"/>
            <ac:picMk id="3" creationId="{5B6B7227-56C8-E590-E2B4-75D5E58DE7E6}"/>
          </ac:picMkLst>
        </pc:picChg>
        <pc:picChg chg="add mod">
          <ac:chgData name="De Marinis, Roberta Vita" userId="dc24b251-f01b-455d-bf89-e2be86f657a2" providerId="ADAL" clId="{F9952792-57C3-4A98-98DC-4DB6858D911C}" dt="2022-11-10T16:28:22.999" v="5402"/>
          <ac:picMkLst>
            <pc:docMk/>
            <pc:sldMk cId="624070181" sldId="2146847792"/>
            <ac:picMk id="6" creationId="{0B136284-3683-C081-A72C-F4D7E98326F0}"/>
          </ac:picMkLst>
        </pc:picChg>
        <pc:picChg chg="add mod">
          <ac:chgData name="De Marinis, Roberta Vita" userId="dc24b251-f01b-455d-bf89-e2be86f657a2" providerId="ADAL" clId="{F9952792-57C3-4A98-98DC-4DB6858D911C}" dt="2022-11-09T16:42:22.467" v="3076" actId="1076"/>
          <ac:picMkLst>
            <pc:docMk/>
            <pc:sldMk cId="624070181" sldId="2146847792"/>
            <ac:picMk id="6" creationId="{82F84EB3-5087-1AE0-41BE-E2B8BB1BC817}"/>
          </ac:picMkLst>
        </pc:picChg>
        <pc:picChg chg="mod">
          <ac:chgData name="De Marinis, Roberta Vita" userId="dc24b251-f01b-455d-bf89-e2be86f657a2" providerId="ADAL" clId="{F9952792-57C3-4A98-98DC-4DB6858D911C}" dt="2022-11-10T16:28:37.380" v="5405" actId="1076"/>
          <ac:picMkLst>
            <pc:docMk/>
            <pc:sldMk cId="624070181" sldId="2146847792"/>
            <ac:picMk id="7" creationId="{7974073B-C30D-4EBD-A5CA-918E543A9201}"/>
          </ac:picMkLst>
        </pc:picChg>
        <pc:picChg chg="add mod">
          <ac:chgData name="De Marinis, Roberta Vita" userId="dc24b251-f01b-455d-bf89-e2be86f657a2" providerId="ADAL" clId="{F9952792-57C3-4A98-98DC-4DB6858D911C}" dt="2022-11-09T16:42:33.877" v="3083" actId="1038"/>
          <ac:picMkLst>
            <pc:docMk/>
            <pc:sldMk cId="624070181" sldId="2146847792"/>
            <ac:picMk id="8" creationId="{18F94147-9284-27DC-2C70-278BD9EB9385}"/>
          </ac:picMkLst>
        </pc:picChg>
        <pc:picChg chg="mod">
          <ac:chgData name="De Marinis, Roberta Vita" userId="dc24b251-f01b-455d-bf89-e2be86f657a2" providerId="ADAL" clId="{F9952792-57C3-4A98-98DC-4DB6858D911C}" dt="2022-11-10T16:27:56.194" v="5389" actId="164"/>
          <ac:picMkLst>
            <pc:docMk/>
            <pc:sldMk cId="624070181" sldId="2146847792"/>
            <ac:picMk id="9" creationId="{7F0AF98D-D6BC-4A79-BBF7-B1BAD7DB0CBF}"/>
          </ac:picMkLst>
        </pc:picChg>
        <pc:picChg chg="mod">
          <ac:chgData name="De Marinis, Roberta Vita" userId="dc24b251-f01b-455d-bf89-e2be86f657a2" providerId="ADAL" clId="{F9952792-57C3-4A98-98DC-4DB6858D911C}" dt="2022-11-10T16:27:56.194" v="5389" actId="164"/>
          <ac:picMkLst>
            <pc:docMk/>
            <pc:sldMk cId="624070181" sldId="2146847792"/>
            <ac:picMk id="13" creationId="{0286F100-5D80-4E92-8015-4B563CCBFABF}"/>
          </ac:picMkLst>
        </pc:picChg>
        <pc:picChg chg="mod">
          <ac:chgData name="De Marinis, Roberta Vita" userId="dc24b251-f01b-455d-bf89-e2be86f657a2" providerId="ADAL" clId="{F9952792-57C3-4A98-98DC-4DB6858D911C}" dt="2022-11-10T16:28:04.390" v="5390" actId="164"/>
          <ac:picMkLst>
            <pc:docMk/>
            <pc:sldMk cId="624070181" sldId="2146847792"/>
            <ac:picMk id="14" creationId="{59612192-CA3C-4F11-BD57-C0D6B4458EA2}"/>
          </ac:picMkLst>
        </pc:picChg>
        <pc:picChg chg="mod">
          <ac:chgData name="De Marinis, Roberta Vita" userId="dc24b251-f01b-455d-bf89-e2be86f657a2" providerId="ADAL" clId="{F9952792-57C3-4A98-98DC-4DB6858D911C}" dt="2022-11-10T16:28:04.390" v="5390" actId="164"/>
          <ac:picMkLst>
            <pc:docMk/>
            <pc:sldMk cId="624070181" sldId="2146847792"/>
            <ac:picMk id="16" creationId="{61427762-A811-446C-A3CE-54F30721AFDC}"/>
          </ac:picMkLst>
        </pc:picChg>
        <pc:picChg chg="mod">
          <ac:chgData name="De Marinis, Roberta Vita" userId="dc24b251-f01b-455d-bf89-e2be86f657a2" providerId="ADAL" clId="{F9952792-57C3-4A98-98DC-4DB6858D911C}" dt="2022-11-10T16:27:56.194" v="5389" actId="164"/>
          <ac:picMkLst>
            <pc:docMk/>
            <pc:sldMk cId="624070181" sldId="2146847792"/>
            <ac:picMk id="18" creationId="{68C1CBAD-F6EA-4FF3-A420-6E60082EC4EA}"/>
          </ac:picMkLst>
        </pc:picChg>
        <pc:picChg chg="mod">
          <ac:chgData name="De Marinis, Roberta Vita" userId="dc24b251-f01b-455d-bf89-e2be86f657a2" providerId="ADAL" clId="{F9952792-57C3-4A98-98DC-4DB6858D911C}" dt="2022-11-10T16:28:04.390" v="5390" actId="164"/>
          <ac:picMkLst>
            <pc:docMk/>
            <pc:sldMk cId="624070181" sldId="2146847792"/>
            <ac:picMk id="19" creationId="{BE07C0F8-55A5-45FD-A8A7-E22CAA83107C}"/>
          </ac:picMkLst>
        </pc:picChg>
        <pc:picChg chg="mod">
          <ac:chgData name="De Marinis, Roberta Vita" userId="dc24b251-f01b-455d-bf89-e2be86f657a2" providerId="ADAL" clId="{F9952792-57C3-4A98-98DC-4DB6858D911C}" dt="2022-11-10T16:28:04.390" v="5390" actId="164"/>
          <ac:picMkLst>
            <pc:docMk/>
            <pc:sldMk cId="624070181" sldId="2146847792"/>
            <ac:picMk id="22" creationId="{18F9FEB9-CF2F-411C-96EB-D321EE7F8345}"/>
          </ac:picMkLst>
        </pc:picChg>
        <pc:picChg chg="mod">
          <ac:chgData name="De Marinis, Roberta Vita" userId="dc24b251-f01b-455d-bf89-e2be86f657a2" providerId="ADAL" clId="{F9952792-57C3-4A98-98DC-4DB6858D911C}" dt="2022-11-10T16:27:56.194" v="5389" actId="164"/>
          <ac:picMkLst>
            <pc:docMk/>
            <pc:sldMk cId="624070181" sldId="2146847792"/>
            <ac:picMk id="36" creationId="{5657463F-2474-40C4-A56E-A4AC06A00E01}"/>
          </ac:picMkLst>
        </pc:picChg>
        <pc:picChg chg="mod">
          <ac:chgData name="De Marinis, Roberta Vita" userId="dc24b251-f01b-455d-bf89-e2be86f657a2" providerId="ADAL" clId="{F9952792-57C3-4A98-98DC-4DB6858D911C}" dt="2022-11-10T16:27:56.194" v="5389" actId="164"/>
          <ac:picMkLst>
            <pc:docMk/>
            <pc:sldMk cId="624070181" sldId="2146847792"/>
            <ac:picMk id="41" creationId="{4515BFA3-2D22-46B7-A623-CF437FCFB4CE}"/>
          </ac:picMkLst>
        </pc:picChg>
        <pc:picChg chg="mod">
          <ac:chgData name="De Marinis, Roberta Vita" userId="dc24b251-f01b-455d-bf89-e2be86f657a2" providerId="ADAL" clId="{F9952792-57C3-4A98-98DC-4DB6858D911C}" dt="2022-11-10T16:27:56.194" v="5389" actId="164"/>
          <ac:picMkLst>
            <pc:docMk/>
            <pc:sldMk cId="624070181" sldId="2146847792"/>
            <ac:picMk id="42" creationId="{F0B8D49A-9067-4111-818A-77CF37E1E685}"/>
          </ac:picMkLst>
        </pc:picChg>
        <pc:picChg chg="mod">
          <ac:chgData name="De Marinis, Roberta Vita" userId="dc24b251-f01b-455d-bf89-e2be86f657a2" providerId="ADAL" clId="{F9952792-57C3-4A98-98DC-4DB6858D911C}" dt="2022-11-10T16:27:56.194" v="5389" actId="164"/>
          <ac:picMkLst>
            <pc:docMk/>
            <pc:sldMk cId="624070181" sldId="2146847792"/>
            <ac:picMk id="43" creationId="{573F0180-FE65-44F4-B9AA-DE7CD75B25D6}"/>
          </ac:picMkLst>
        </pc:picChg>
        <pc:picChg chg="mod">
          <ac:chgData name="De Marinis, Roberta Vita" userId="dc24b251-f01b-455d-bf89-e2be86f657a2" providerId="ADAL" clId="{F9952792-57C3-4A98-98DC-4DB6858D911C}" dt="2022-11-10T16:27:56.194" v="5389" actId="164"/>
          <ac:picMkLst>
            <pc:docMk/>
            <pc:sldMk cId="624070181" sldId="2146847792"/>
            <ac:picMk id="44" creationId="{EF2D7C32-9C1E-4B6F-B4BE-9D0E942BD94A}"/>
          </ac:picMkLst>
        </pc:picChg>
        <pc:picChg chg="mod">
          <ac:chgData name="De Marinis, Roberta Vita" userId="dc24b251-f01b-455d-bf89-e2be86f657a2" providerId="ADAL" clId="{F9952792-57C3-4A98-98DC-4DB6858D911C}" dt="2022-11-10T16:27:56.194" v="5389" actId="164"/>
          <ac:picMkLst>
            <pc:docMk/>
            <pc:sldMk cId="624070181" sldId="2146847792"/>
            <ac:picMk id="47" creationId="{16B72667-3D13-48C5-BA77-52371CE32594}"/>
          </ac:picMkLst>
        </pc:picChg>
        <pc:picChg chg="mod">
          <ac:chgData name="De Marinis, Roberta Vita" userId="dc24b251-f01b-455d-bf89-e2be86f657a2" providerId="ADAL" clId="{F9952792-57C3-4A98-98DC-4DB6858D911C}" dt="2022-11-10T16:28:04.390" v="5390" actId="164"/>
          <ac:picMkLst>
            <pc:docMk/>
            <pc:sldMk cId="624070181" sldId="2146847792"/>
            <ac:picMk id="79" creationId="{CAD46512-655D-4477-B992-B2A023AA88D9}"/>
          </ac:picMkLst>
        </pc:picChg>
        <pc:picChg chg="mod">
          <ac:chgData name="De Marinis, Roberta Vita" userId="dc24b251-f01b-455d-bf89-e2be86f657a2" providerId="ADAL" clId="{F9952792-57C3-4A98-98DC-4DB6858D911C}" dt="2022-11-10T16:27:56.194" v="5389" actId="164"/>
          <ac:picMkLst>
            <pc:docMk/>
            <pc:sldMk cId="624070181" sldId="2146847792"/>
            <ac:picMk id="113" creationId="{D513D9FD-AE88-423B-AE1C-E2286E50FB9A}"/>
          </ac:picMkLst>
        </pc:picChg>
        <pc:cxnChg chg="mod">
          <ac:chgData name="De Marinis, Roberta Vita" userId="dc24b251-f01b-455d-bf89-e2be86f657a2" providerId="ADAL" clId="{F9952792-57C3-4A98-98DC-4DB6858D911C}" dt="2022-11-10T16:28:04.390" v="5390" actId="164"/>
          <ac:cxnSpMkLst>
            <pc:docMk/>
            <pc:sldMk cId="624070181" sldId="2146847792"/>
            <ac:cxnSpMk id="76" creationId="{A40779B2-22AF-487D-82A7-DE1D3A0C6A05}"/>
          </ac:cxnSpMkLst>
        </pc:cxnChg>
        <pc:cxnChg chg="mod">
          <ac:chgData name="De Marinis, Roberta Vita" userId="dc24b251-f01b-455d-bf89-e2be86f657a2" providerId="ADAL" clId="{F9952792-57C3-4A98-98DC-4DB6858D911C}" dt="2022-11-10T16:28:04.390" v="5390" actId="164"/>
          <ac:cxnSpMkLst>
            <pc:docMk/>
            <pc:sldMk cId="624070181" sldId="2146847792"/>
            <ac:cxnSpMk id="80" creationId="{5F0EDB2B-FE07-4EB2-8EAE-075925091A7D}"/>
          </ac:cxnSpMkLst>
        </pc:cxnChg>
      </pc:sldChg>
      <pc:sldChg chg="del">
        <pc:chgData name="De Marinis, Roberta Vita" userId="dc24b251-f01b-455d-bf89-e2be86f657a2" providerId="ADAL" clId="{F9952792-57C3-4A98-98DC-4DB6858D911C}" dt="2022-11-11T17:31:25.481" v="8756" actId="2696"/>
        <pc:sldMkLst>
          <pc:docMk/>
          <pc:sldMk cId="3487741688" sldId="2146847792"/>
        </pc:sldMkLst>
      </pc:sldChg>
      <pc:sldChg chg="del">
        <pc:chgData name="De Marinis, Roberta Vita" userId="dc24b251-f01b-455d-bf89-e2be86f657a2" providerId="ADAL" clId="{F9952792-57C3-4A98-98DC-4DB6858D911C}" dt="2022-11-11T17:31:25.481" v="8756" actId="2696"/>
        <pc:sldMkLst>
          <pc:docMk/>
          <pc:sldMk cId="317694555" sldId="2146847793"/>
        </pc:sldMkLst>
      </pc:sldChg>
      <pc:sldChg chg="addSp delSp modSp add del mod ord">
        <pc:chgData name="De Marinis, Roberta Vita" userId="dc24b251-f01b-455d-bf89-e2be86f657a2" providerId="ADAL" clId="{F9952792-57C3-4A98-98DC-4DB6858D911C}" dt="2022-11-10T11:49:42.664" v="4843" actId="2696"/>
        <pc:sldMkLst>
          <pc:docMk/>
          <pc:sldMk cId="4245013885" sldId="2146847793"/>
        </pc:sldMkLst>
        <pc:spChg chg="mod">
          <ac:chgData name="De Marinis, Roberta Vita" userId="dc24b251-f01b-455d-bf89-e2be86f657a2" providerId="ADAL" clId="{F9952792-57C3-4A98-98DC-4DB6858D911C}" dt="2022-11-10T11:21:40.950" v="4223"/>
          <ac:spMkLst>
            <pc:docMk/>
            <pc:sldMk cId="4245013885" sldId="2146847793"/>
            <ac:spMk id="67" creationId="{BD70F992-9BB0-25A0-69CD-6682EE7FAEF9}"/>
          </ac:spMkLst>
        </pc:spChg>
        <pc:spChg chg="mod">
          <ac:chgData name="De Marinis, Roberta Vita" userId="dc24b251-f01b-455d-bf89-e2be86f657a2" providerId="ADAL" clId="{F9952792-57C3-4A98-98DC-4DB6858D911C}" dt="2022-11-10T11:21:40.950" v="4223"/>
          <ac:spMkLst>
            <pc:docMk/>
            <pc:sldMk cId="4245013885" sldId="2146847793"/>
            <ac:spMk id="68" creationId="{13393C7D-3060-9FD5-74DC-8A6412AD8A90}"/>
          </ac:spMkLst>
        </pc:spChg>
        <pc:spChg chg="mod">
          <ac:chgData name="De Marinis, Roberta Vita" userId="dc24b251-f01b-455d-bf89-e2be86f657a2" providerId="ADAL" clId="{F9952792-57C3-4A98-98DC-4DB6858D911C}" dt="2022-11-10T11:21:40.950" v="4223"/>
          <ac:spMkLst>
            <pc:docMk/>
            <pc:sldMk cId="4245013885" sldId="2146847793"/>
            <ac:spMk id="89" creationId="{1678FC37-9A9C-4DF0-95F0-F1CB51A1A69A}"/>
          </ac:spMkLst>
        </pc:spChg>
        <pc:spChg chg="mod">
          <ac:chgData name="De Marinis, Roberta Vita" userId="dc24b251-f01b-455d-bf89-e2be86f657a2" providerId="ADAL" clId="{F9952792-57C3-4A98-98DC-4DB6858D911C}" dt="2022-11-10T11:22:07.398" v="4226"/>
          <ac:spMkLst>
            <pc:docMk/>
            <pc:sldMk cId="4245013885" sldId="2146847793"/>
            <ac:spMk id="130" creationId="{94E75DC3-907F-1A9D-DB58-13B267740783}"/>
          </ac:spMkLst>
        </pc:spChg>
        <pc:spChg chg="mod">
          <ac:chgData name="De Marinis, Roberta Vita" userId="dc24b251-f01b-455d-bf89-e2be86f657a2" providerId="ADAL" clId="{F9952792-57C3-4A98-98DC-4DB6858D911C}" dt="2022-11-10T11:22:07.398" v="4226"/>
          <ac:spMkLst>
            <pc:docMk/>
            <pc:sldMk cId="4245013885" sldId="2146847793"/>
            <ac:spMk id="131" creationId="{0A9663FD-254D-360A-7167-2337E7FD5E39}"/>
          </ac:spMkLst>
        </pc:spChg>
        <pc:spChg chg="mod">
          <ac:chgData name="De Marinis, Roberta Vita" userId="dc24b251-f01b-455d-bf89-e2be86f657a2" providerId="ADAL" clId="{F9952792-57C3-4A98-98DC-4DB6858D911C}" dt="2022-11-10T11:22:07.398" v="4226"/>
          <ac:spMkLst>
            <pc:docMk/>
            <pc:sldMk cId="4245013885" sldId="2146847793"/>
            <ac:spMk id="148" creationId="{D264B0ED-9CDB-1A14-447D-B5A0BBA5024B}"/>
          </ac:spMkLst>
        </pc:spChg>
        <pc:grpChg chg="add del mod">
          <ac:chgData name="De Marinis, Roberta Vita" userId="dc24b251-f01b-455d-bf89-e2be86f657a2" providerId="ADAL" clId="{F9952792-57C3-4A98-98DC-4DB6858D911C}" dt="2022-11-10T11:22:06.688" v="4225" actId="478"/>
          <ac:grpSpMkLst>
            <pc:docMk/>
            <pc:sldMk cId="4245013885" sldId="2146847793"/>
            <ac:grpSpMk id="2" creationId="{3B63E152-13CA-081D-C4D9-417114A0E893}"/>
          </ac:grpSpMkLst>
        </pc:grpChg>
        <pc:grpChg chg="add mod">
          <ac:chgData name="De Marinis, Roberta Vita" userId="dc24b251-f01b-455d-bf89-e2be86f657a2" providerId="ADAL" clId="{F9952792-57C3-4A98-98DC-4DB6858D911C}" dt="2022-11-10T11:41:12.119" v="4785" actId="1035"/>
          <ac:grpSpMkLst>
            <pc:docMk/>
            <pc:sldMk cId="4245013885" sldId="2146847793"/>
            <ac:grpSpMk id="2" creationId="{929BA4E6-8A00-A022-4DE8-1524C8C283C9}"/>
          </ac:grpSpMkLst>
        </pc:grpChg>
        <pc:grpChg chg="del">
          <ac:chgData name="De Marinis, Roberta Vita" userId="dc24b251-f01b-455d-bf89-e2be86f657a2" providerId="ADAL" clId="{F9952792-57C3-4A98-98DC-4DB6858D911C}" dt="2022-11-10T11:21:11.070" v="4217" actId="478"/>
          <ac:grpSpMkLst>
            <pc:docMk/>
            <pc:sldMk cId="4245013885" sldId="2146847793"/>
            <ac:grpSpMk id="23" creationId="{F9603DCE-FDAF-EFD8-C77D-427A6DA00C58}"/>
          </ac:grpSpMkLst>
        </pc:grpChg>
        <pc:grpChg chg="add del mod">
          <ac:chgData name="De Marinis, Roberta Vita" userId="dc24b251-f01b-455d-bf89-e2be86f657a2" providerId="ADAL" clId="{F9952792-57C3-4A98-98DC-4DB6858D911C}" dt="2022-11-10T11:23:04.047" v="4237" actId="478"/>
          <ac:grpSpMkLst>
            <pc:docMk/>
            <pc:sldMk cId="4245013885" sldId="2146847793"/>
            <ac:grpSpMk id="90" creationId="{2C0B50A8-C586-01DA-D193-A97BE20E018E}"/>
          </ac:grpSpMkLst>
        </pc:grpChg>
        <pc:grpChg chg="mod topLvl">
          <ac:chgData name="De Marinis, Roberta Vita" userId="dc24b251-f01b-455d-bf89-e2be86f657a2" providerId="ADAL" clId="{F9952792-57C3-4A98-98DC-4DB6858D911C}" dt="2022-11-10T11:41:01.120" v="4747" actId="164"/>
          <ac:grpSpMkLst>
            <pc:docMk/>
            <pc:sldMk cId="4245013885" sldId="2146847793"/>
            <ac:grpSpMk id="99" creationId="{8101B5DC-0231-C02E-E6E2-1F51ED104112}"/>
          </ac:grpSpMkLst>
        </pc:grpChg>
        <pc:grpChg chg="add del mod">
          <ac:chgData name="De Marinis, Roberta Vita" userId="dc24b251-f01b-455d-bf89-e2be86f657a2" providerId="ADAL" clId="{F9952792-57C3-4A98-98DC-4DB6858D911C}" dt="2022-11-10T11:23:40.102" v="4245" actId="478"/>
          <ac:grpSpMkLst>
            <pc:docMk/>
            <pc:sldMk cId="4245013885" sldId="2146847793"/>
            <ac:grpSpMk id="157" creationId="{8C1673C6-337D-A6D9-4D4F-86D926A36B66}"/>
          </ac:grpSpMkLst>
        </pc:grpChg>
        <pc:picChg chg="mod">
          <ac:chgData name="De Marinis, Roberta Vita" userId="dc24b251-f01b-455d-bf89-e2be86f657a2" providerId="ADAL" clId="{F9952792-57C3-4A98-98DC-4DB6858D911C}" dt="2022-11-10T11:41:01.120" v="4747" actId="164"/>
          <ac:picMkLst>
            <pc:docMk/>
            <pc:sldMk cId="4245013885" sldId="2146847793"/>
            <ac:picMk id="3" creationId="{5B6B7227-56C8-E590-E2B4-75D5E58DE7E6}"/>
          </ac:picMkLst>
        </pc:picChg>
        <pc:picChg chg="add mod">
          <ac:chgData name="De Marinis, Roberta Vita" userId="dc24b251-f01b-455d-bf89-e2be86f657a2" providerId="ADAL" clId="{F9952792-57C3-4A98-98DC-4DB6858D911C}" dt="2022-11-10T11:41:08.379" v="4774"/>
          <ac:picMkLst>
            <pc:docMk/>
            <pc:sldMk cId="4245013885" sldId="2146847793"/>
            <ac:picMk id="4" creationId="{0F1C82F9-5EF1-FE45-6E17-3E8C11381658}"/>
          </ac:picMkLst>
        </pc:picChg>
        <pc:picChg chg="mod">
          <ac:chgData name="De Marinis, Roberta Vita" userId="dc24b251-f01b-455d-bf89-e2be86f657a2" providerId="ADAL" clId="{F9952792-57C3-4A98-98DC-4DB6858D911C}" dt="2022-11-10T11:07:21.451" v="4116" actId="1076"/>
          <ac:picMkLst>
            <pc:docMk/>
            <pc:sldMk cId="4245013885" sldId="2146847793"/>
            <ac:picMk id="5" creationId="{420B870A-A466-41C9-98CD-E3DA105BCBC0}"/>
          </ac:picMkLst>
        </pc:picChg>
        <pc:picChg chg="del">
          <ac:chgData name="De Marinis, Roberta Vita" userId="dc24b251-f01b-455d-bf89-e2be86f657a2" providerId="ADAL" clId="{F9952792-57C3-4A98-98DC-4DB6858D911C}" dt="2022-11-10T11:21:12.949" v="4218" actId="478"/>
          <ac:picMkLst>
            <pc:docMk/>
            <pc:sldMk cId="4245013885" sldId="2146847793"/>
            <ac:picMk id="6" creationId="{59B00072-FB8E-9A0F-8D52-937D70778451}"/>
          </ac:picMkLst>
        </pc:picChg>
        <pc:picChg chg="mod">
          <ac:chgData name="De Marinis, Roberta Vita" userId="dc24b251-f01b-455d-bf89-e2be86f657a2" providerId="ADAL" clId="{F9952792-57C3-4A98-98DC-4DB6858D911C}" dt="2022-11-10T11:21:40.950" v="4223"/>
          <ac:picMkLst>
            <pc:docMk/>
            <pc:sldMk cId="4245013885" sldId="2146847793"/>
            <ac:picMk id="8" creationId="{BE26C350-8900-62D0-047D-0B79A579D658}"/>
          </ac:picMkLst>
        </pc:picChg>
        <pc:picChg chg="del">
          <ac:chgData name="De Marinis, Roberta Vita" userId="dc24b251-f01b-455d-bf89-e2be86f657a2" providerId="ADAL" clId="{F9952792-57C3-4A98-98DC-4DB6858D911C}" dt="2022-11-10T11:21:09.294" v="4216" actId="478"/>
          <ac:picMkLst>
            <pc:docMk/>
            <pc:sldMk cId="4245013885" sldId="2146847793"/>
            <ac:picMk id="11" creationId="{412F037A-FF85-4053-9503-6838A3C1318A}"/>
          </ac:picMkLst>
        </pc:picChg>
        <pc:picChg chg="mod">
          <ac:chgData name="De Marinis, Roberta Vita" userId="dc24b251-f01b-455d-bf89-e2be86f657a2" providerId="ADAL" clId="{F9952792-57C3-4A98-98DC-4DB6858D911C}" dt="2022-11-10T11:21:40.950" v="4223"/>
          <ac:picMkLst>
            <pc:docMk/>
            <pc:sldMk cId="4245013885" sldId="2146847793"/>
            <ac:picMk id="12" creationId="{6A58E643-354B-0FD6-F3A7-4FBCAA6C5346}"/>
          </ac:picMkLst>
        </pc:picChg>
        <pc:picChg chg="del">
          <ac:chgData name="De Marinis, Roberta Vita" userId="dc24b251-f01b-455d-bf89-e2be86f657a2" providerId="ADAL" clId="{F9952792-57C3-4A98-98DC-4DB6858D911C}" dt="2022-11-10T11:21:19.062" v="4221" actId="478"/>
          <ac:picMkLst>
            <pc:docMk/>
            <pc:sldMk cId="4245013885" sldId="2146847793"/>
            <ac:picMk id="13" creationId="{2BE6B1B3-30C7-9778-036D-2BE3AF35330B}"/>
          </ac:picMkLst>
        </pc:picChg>
        <pc:picChg chg="mod">
          <ac:chgData name="De Marinis, Roberta Vita" userId="dc24b251-f01b-455d-bf89-e2be86f657a2" providerId="ADAL" clId="{F9952792-57C3-4A98-98DC-4DB6858D911C}" dt="2022-11-10T11:21:40.950" v="4223"/>
          <ac:picMkLst>
            <pc:docMk/>
            <pc:sldMk cId="4245013885" sldId="2146847793"/>
            <ac:picMk id="14" creationId="{FEE19D47-E860-A712-E0FF-2E969B35835B}"/>
          </ac:picMkLst>
        </pc:picChg>
        <pc:picChg chg="del">
          <ac:chgData name="De Marinis, Roberta Vita" userId="dc24b251-f01b-455d-bf89-e2be86f657a2" providerId="ADAL" clId="{F9952792-57C3-4A98-98DC-4DB6858D911C}" dt="2022-11-10T11:21:09.294" v="4216" actId="478"/>
          <ac:picMkLst>
            <pc:docMk/>
            <pc:sldMk cId="4245013885" sldId="2146847793"/>
            <ac:picMk id="15" creationId="{ABABBB3E-B483-44E3-9B80-A16325874CA6}"/>
          </ac:picMkLst>
        </pc:picChg>
        <pc:picChg chg="del">
          <ac:chgData name="De Marinis, Roberta Vita" userId="dc24b251-f01b-455d-bf89-e2be86f657a2" providerId="ADAL" clId="{F9952792-57C3-4A98-98DC-4DB6858D911C}" dt="2022-11-10T11:21:16.638" v="4220" actId="478"/>
          <ac:picMkLst>
            <pc:docMk/>
            <pc:sldMk cId="4245013885" sldId="2146847793"/>
            <ac:picMk id="16" creationId="{C476F048-D4C1-40C2-1914-A6DB6029A528}"/>
          </ac:picMkLst>
        </pc:picChg>
        <pc:picChg chg="mod">
          <ac:chgData name="De Marinis, Roberta Vita" userId="dc24b251-f01b-455d-bf89-e2be86f657a2" providerId="ADAL" clId="{F9952792-57C3-4A98-98DC-4DB6858D911C}" dt="2022-11-10T11:21:40.950" v="4223"/>
          <ac:picMkLst>
            <pc:docMk/>
            <pc:sldMk cId="4245013885" sldId="2146847793"/>
            <ac:picMk id="18" creationId="{AFBDA0D6-EF92-3B26-242B-A306C5471646}"/>
          </ac:picMkLst>
        </pc:picChg>
        <pc:picChg chg="del mod">
          <ac:chgData name="De Marinis, Roberta Vita" userId="dc24b251-f01b-455d-bf89-e2be86f657a2" providerId="ADAL" clId="{F9952792-57C3-4A98-98DC-4DB6858D911C}" dt="2022-11-10T11:21:14.621" v="4219" actId="478"/>
          <ac:picMkLst>
            <pc:docMk/>
            <pc:sldMk cId="4245013885" sldId="2146847793"/>
            <ac:picMk id="19" creationId="{945CEC64-072D-7B4F-6259-EDCB459563CB}"/>
          </ac:picMkLst>
        </pc:picChg>
        <pc:picChg chg="mod">
          <ac:chgData name="De Marinis, Roberta Vita" userId="dc24b251-f01b-455d-bf89-e2be86f657a2" providerId="ADAL" clId="{F9952792-57C3-4A98-98DC-4DB6858D911C}" dt="2022-11-10T11:21:40.950" v="4223"/>
          <ac:picMkLst>
            <pc:docMk/>
            <pc:sldMk cId="4245013885" sldId="2146847793"/>
            <ac:picMk id="20" creationId="{53399A01-D8B4-E644-373C-8FEDCE7CFFD3}"/>
          </ac:picMkLst>
        </pc:picChg>
        <pc:picChg chg="del">
          <ac:chgData name="De Marinis, Roberta Vita" userId="dc24b251-f01b-455d-bf89-e2be86f657a2" providerId="ADAL" clId="{F9952792-57C3-4A98-98DC-4DB6858D911C}" dt="2022-11-10T11:21:09.294" v="4216" actId="478"/>
          <ac:picMkLst>
            <pc:docMk/>
            <pc:sldMk cId="4245013885" sldId="2146847793"/>
            <ac:picMk id="21" creationId="{47EFDCEA-2AB0-838F-6D3E-B69687DB823F}"/>
          </ac:picMkLst>
        </pc:picChg>
        <pc:picChg chg="mod">
          <ac:chgData name="De Marinis, Roberta Vita" userId="dc24b251-f01b-455d-bf89-e2be86f657a2" providerId="ADAL" clId="{F9952792-57C3-4A98-98DC-4DB6858D911C}" dt="2022-11-10T11:21:40.950" v="4223"/>
          <ac:picMkLst>
            <pc:docMk/>
            <pc:sldMk cId="4245013885" sldId="2146847793"/>
            <ac:picMk id="24" creationId="{6B17EF04-2D41-0FE8-5128-BEEB58C9C4A5}"/>
          </ac:picMkLst>
        </pc:picChg>
        <pc:picChg chg="mod">
          <ac:chgData name="De Marinis, Roberta Vita" userId="dc24b251-f01b-455d-bf89-e2be86f657a2" providerId="ADAL" clId="{F9952792-57C3-4A98-98DC-4DB6858D911C}" dt="2022-11-10T08:54:06.891" v="3714" actId="1076"/>
          <ac:picMkLst>
            <pc:docMk/>
            <pc:sldMk cId="4245013885" sldId="2146847793"/>
            <ac:picMk id="27" creationId="{E4CFB672-FE20-4CE9-A11A-D68731B8DA49}"/>
          </ac:picMkLst>
        </pc:picChg>
        <pc:picChg chg="mod">
          <ac:chgData name="De Marinis, Roberta Vita" userId="dc24b251-f01b-455d-bf89-e2be86f657a2" providerId="ADAL" clId="{F9952792-57C3-4A98-98DC-4DB6858D911C}" dt="2022-11-10T11:21:40.950" v="4223"/>
          <ac:picMkLst>
            <pc:docMk/>
            <pc:sldMk cId="4245013885" sldId="2146847793"/>
            <ac:picMk id="28" creationId="{3F244777-7165-9D56-67D1-8B2AD67EB992}"/>
          </ac:picMkLst>
        </pc:picChg>
        <pc:picChg chg="mod">
          <ac:chgData name="De Marinis, Roberta Vita" userId="dc24b251-f01b-455d-bf89-e2be86f657a2" providerId="ADAL" clId="{F9952792-57C3-4A98-98DC-4DB6858D911C}" dt="2022-11-10T11:21:40.950" v="4223"/>
          <ac:picMkLst>
            <pc:docMk/>
            <pc:sldMk cId="4245013885" sldId="2146847793"/>
            <ac:picMk id="31" creationId="{82339AF0-7D91-D5B1-1DD4-844DEF050728}"/>
          </ac:picMkLst>
        </pc:picChg>
        <pc:picChg chg="mod">
          <ac:chgData name="De Marinis, Roberta Vita" userId="dc24b251-f01b-455d-bf89-e2be86f657a2" providerId="ADAL" clId="{F9952792-57C3-4A98-98DC-4DB6858D911C}" dt="2022-11-10T11:21:40.950" v="4223"/>
          <ac:picMkLst>
            <pc:docMk/>
            <pc:sldMk cId="4245013885" sldId="2146847793"/>
            <ac:picMk id="32" creationId="{DC5F1E9E-3FA1-4E9A-0A9B-7B4164B67D7E}"/>
          </ac:picMkLst>
        </pc:picChg>
        <pc:picChg chg="mod">
          <ac:chgData name="De Marinis, Roberta Vita" userId="dc24b251-f01b-455d-bf89-e2be86f657a2" providerId="ADAL" clId="{F9952792-57C3-4A98-98DC-4DB6858D911C}" dt="2022-11-10T11:21:40.950" v="4223"/>
          <ac:picMkLst>
            <pc:docMk/>
            <pc:sldMk cId="4245013885" sldId="2146847793"/>
            <ac:picMk id="33" creationId="{D87A7BC4-00C3-B5D4-13E5-64C174F9E5DC}"/>
          </ac:picMkLst>
        </pc:picChg>
        <pc:picChg chg="mod">
          <ac:chgData name="De Marinis, Roberta Vita" userId="dc24b251-f01b-455d-bf89-e2be86f657a2" providerId="ADAL" clId="{F9952792-57C3-4A98-98DC-4DB6858D911C}" dt="2022-11-10T11:21:40.950" v="4223"/>
          <ac:picMkLst>
            <pc:docMk/>
            <pc:sldMk cId="4245013885" sldId="2146847793"/>
            <ac:picMk id="34" creationId="{DB5E4529-4024-2E2C-5CD2-22C5516DBFDB}"/>
          </ac:picMkLst>
        </pc:picChg>
        <pc:picChg chg="mod">
          <ac:chgData name="De Marinis, Roberta Vita" userId="dc24b251-f01b-455d-bf89-e2be86f657a2" providerId="ADAL" clId="{F9952792-57C3-4A98-98DC-4DB6858D911C}" dt="2022-11-10T11:21:40.950" v="4223"/>
          <ac:picMkLst>
            <pc:docMk/>
            <pc:sldMk cId="4245013885" sldId="2146847793"/>
            <ac:picMk id="35" creationId="{8C3E2166-90E7-F9C2-2D72-DD760E142C7E}"/>
          </ac:picMkLst>
        </pc:picChg>
        <pc:picChg chg="del mod">
          <ac:chgData name="De Marinis, Roberta Vita" userId="dc24b251-f01b-455d-bf89-e2be86f657a2" providerId="ADAL" clId="{F9952792-57C3-4A98-98DC-4DB6858D911C}" dt="2022-11-10T11:21:09.294" v="4216" actId="478"/>
          <ac:picMkLst>
            <pc:docMk/>
            <pc:sldMk cId="4245013885" sldId="2146847793"/>
            <ac:picMk id="36" creationId="{CFB88EBF-5507-1A7B-FE8B-2745647B5095}"/>
          </ac:picMkLst>
        </pc:picChg>
        <pc:picChg chg="mod">
          <ac:chgData name="De Marinis, Roberta Vita" userId="dc24b251-f01b-455d-bf89-e2be86f657a2" providerId="ADAL" clId="{F9952792-57C3-4A98-98DC-4DB6858D911C}" dt="2022-11-10T11:21:40.950" v="4223"/>
          <ac:picMkLst>
            <pc:docMk/>
            <pc:sldMk cId="4245013885" sldId="2146847793"/>
            <ac:picMk id="37" creationId="{CCF3D4EB-B56B-379C-57E3-8D32093337DC}"/>
          </ac:picMkLst>
        </pc:picChg>
        <pc:picChg chg="del mod">
          <ac:chgData name="De Marinis, Roberta Vita" userId="dc24b251-f01b-455d-bf89-e2be86f657a2" providerId="ADAL" clId="{F9952792-57C3-4A98-98DC-4DB6858D911C}" dt="2022-11-10T11:21:09.294" v="4216" actId="478"/>
          <ac:picMkLst>
            <pc:docMk/>
            <pc:sldMk cId="4245013885" sldId="2146847793"/>
            <ac:picMk id="39" creationId="{718A5EA6-DDAB-BE8B-D453-0C76EEE09D78}"/>
          </ac:picMkLst>
        </pc:picChg>
        <pc:picChg chg="del">
          <ac:chgData name="De Marinis, Roberta Vita" userId="dc24b251-f01b-455d-bf89-e2be86f657a2" providerId="ADAL" clId="{F9952792-57C3-4A98-98DC-4DB6858D911C}" dt="2022-11-10T11:21:09.294" v="4216" actId="478"/>
          <ac:picMkLst>
            <pc:docMk/>
            <pc:sldMk cId="4245013885" sldId="2146847793"/>
            <ac:picMk id="45" creationId="{1163F39D-5077-E941-2D67-092234536D49}"/>
          </ac:picMkLst>
        </pc:picChg>
        <pc:picChg chg="mod">
          <ac:chgData name="De Marinis, Roberta Vita" userId="dc24b251-f01b-455d-bf89-e2be86f657a2" providerId="ADAL" clId="{F9952792-57C3-4A98-98DC-4DB6858D911C}" dt="2022-11-10T11:41:01.120" v="4747" actId="164"/>
          <ac:picMkLst>
            <pc:docMk/>
            <pc:sldMk cId="4245013885" sldId="2146847793"/>
            <ac:picMk id="48" creationId="{3BD2A534-3819-40B1-BC2E-35A01547629F}"/>
          </ac:picMkLst>
        </pc:picChg>
        <pc:picChg chg="del">
          <ac:chgData name="De Marinis, Roberta Vita" userId="dc24b251-f01b-455d-bf89-e2be86f657a2" providerId="ADAL" clId="{F9952792-57C3-4A98-98DC-4DB6858D911C}" dt="2022-11-10T11:21:09.294" v="4216" actId="478"/>
          <ac:picMkLst>
            <pc:docMk/>
            <pc:sldMk cId="4245013885" sldId="2146847793"/>
            <ac:picMk id="49" creationId="{0880DA09-9E90-D5E3-A6C3-45EED3FF4E35}"/>
          </ac:picMkLst>
        </pc:picChg>
        <pc:picChg chg="mod">
          <ac:chgData name="De Marinis, Roberta Vita" userId="dc24b251-f01b-455d-bf89-e2be86f657a2" providerId="ADAL" clId="{F9952792-57C3-4A98-98DC-4DB6858D911C}" dt="2022-11-10T11:21:40.950" v="4223"/>
          <ac:picMkLst>
            <pc:docMk/>
            <pc:sldMk cId="4245013885" sldId="2146847793"/>
            <ac:picMk id="50" creationId="{4A814292-C9B7-EBE7-1FA4-E26C22E73967}"/>
          </ac:picMkLst>
        </pc:picChg>
        <pc:picChg chg="mod">
          <ac:chgData name="De Marinis, Roberta Vita" userId="dc24b251-f01b-455d-bf89-e2be86f657a2" providerId="ADAL" clId="{F9952792-57C3-4A98-98DC-4DB6858D911C}" dt="2022-11-10T11:21:40.950" v="4223"/>
          <ac:picMkLst>
            <pc:docMk/>
            <pc:sldMk cId="4245013885" sldId="2146847793"/>
            <ac:picMk id="52" creationId="{67D2BD44-23CE-BEF1-3E58-4993733F5E81}"/>
          </ac:picMkLst>
        </pc:picChg>
        <pc:picChg chg="mod">
          <ac:chgData name="De Marinis, Roberta Vita" userId="dc24b251-f01b-455d-bf89-e2be86f657a2" providerId="ADAL" clId="{F9952792-57C3-4A98-98DC-4DB6858D911C}" dt="2022-11-10T11:21:40.950" v="4223"/>
          <ac:picMkLst>
            <pc:docMk/>
            <pc:sldMk cId="4245013885" sldId="2146847793"/>
            <ac:picMk id="53" creationId="{E4BBC3A0-AB5E-719F-62C9-15BA4C6C01C7}"/>
          </ac:picMkLst>
        </pc:picChg>
        <pc:picChg chg="mod">
          <ac:chgData name="De Marinis, Roberta Vita" userId="dc24b251-f01b-455d-bf89-e2be86f657a2" providerId="ADAL" clId="{F9952792-57C3-4A98-98DC-4DB6858D911C}" dt="2022-11-10T11:21:40.950" v="4223"/>
          <ac:picMkLst>
            <pc:docMk/>
            <pc:sldMk cId="4245013885" sldId="2146847793"/>
            <ac:picMk id="54" creationId="{42AED7E7-88B1-A415-DDA6-EC1F65F50970}"/>
          </ac:picMkLst>
        </pc:picChg>
        <pc:picChg chg="mod">
          <ac:chgData name="De Marinis, Roberta Vita" userId="dc24b251-f01b-455d-bf89-e2be86f657a2" providerId="ADAL" clId="{F9952792-57C3-4A98-98DC-4DB6858D911C}" dt="2022-11-10T11:21:40.950" v="4223"/>
          <ac:picMkLst>
            <pc:docMk/>
            <pc:sldMk cId="4245013885" sldId="2146847793"/>
            <ac:picMk id="55" creationId="{6C414AE9-5071-72B3-4AE8-437951FBEC8F}"/>
          </ac:picMkLst>
        </pc:picChg>
        <pc:picChg chg="mod">
          <ac:chgData name="De Marinis, Roberta Vita" userId="dc24b251-f01b-455d-bf89-e2be86f657a2" providerId="ADAL" clId="{F9952792-57C3-4A98-98DC-4DB6858D911C}" dt="2022-11-10T11:21:40.950" v="4223"/>
          <ac:picMkLst>
            <pc:docMk/>
            <pc:sldMk cId="4245013885" sldId="2146847793"/>
            <ac:picMk id="60" creationId="{DD3013E6-503C-FF80-5303-59724612CEA3}"/>
          </ac:picMkLst>
        </pc:picChg>
        <pc:picChg chg="mod">
          <ac:chgData name="De Marinis, Roberta Vita" userId="dc24b251-f01b-455d-bf89-e2be86f657a2" providerId="ADAL" clId="{F9952792-57C3-4A98-98DC-4DB6858D911C}" dt="2022-11-10T11:21:40.950" v="4223"/>
          <ac:picMkLst>
            <pc:docMk/>
            <pc:sldMk cId="4245013885" sldId="2146847793"/>
            <ac:picMk id="61" creationId="{865F8239-F3E1-3735-DEFE-7BCE1E0AC8AC}"/>
          </ac:picMkLst>
        </pc:picChg>
        <pc:picChg chg="mod">
          <ac:chgData name="De Marinis, Roberta Vita" userId="dc24b251-f01b-455d-bf89-e2be86f657a2" providerId="ADAL" clId="{F9952792-57C3-4A98-98DC-4DB6858D911C}" dt="2022-11-10T11:21:40.950" v="4223"/>
          <ac:picMkLst>
            <pc:docMk/>
            <pc:sldMk cId="4245013885" sldId="2146847793"/>
            <ac:picMk id="62" creationId="{7BC52DF6-5B7A-7F12-72B3-18B51BF644D1}"/>
          </ac:picMkLst>
        </pc:picChg>
        <pc:picChg chg="mod">
          <ac:chgData name="De Marinis, Roberta Vita" userId="dc24b251-f01b-455d-bf89-e2be86f657a2" providerId="ADAL" clId="{F9952792-57C3-4A98-98DC-4DB6858D911C}" dt="2022-11-10T11:21:40.950" v="4223"/>
          <ac:picMkLst>
            <pc:docMk/>
            <pc:sldMk cId="4245013885" sldId="2146847793"/>
            <ac:picMk id="63" creationId="{7A8FF34B-56F8-0897-BE1B-1FFFC19C1708}"/>
          </ac:picMkLst>
        </pc:picChg>
        <pc:picChg chg="mod">
          <ac:chgData name="De Marinis, Roberta Vita" userId="dc24b251-f01b-455d-bf89-e2be86f657a2" providerId="ADAL" clId="{F9952792-57C3-4A98-98DC-4DB6858D911C}" dt="2022-11-10T11:21:40.950" v="4223"/>
          <ac:picMkLst>
            <pc:docMk/>
            <pc:sldMk cId="4245013885" sldId="2146847793"/>
            <ac:picMk id="64" creationId="{81D8A123-407F-0353-BB45-F46F1C2120B5}"/>
          </ac:picMkLst>
        </pc:picChg>
        <pc:picChg chg="mod">
          <ac:chgData name="De Marinis, Roberta Vita" userId="dc24b251-f01b-455d-bf89-e2be86f657a2" providerId="ADAL" clId="{F9952792-57C3-4A98-98DC-4DB6858D911C}" dt="2022-11-10T11:21:40.950" v="4223"/>
          <ac:picMkLst>
            <pc:docMk/>
            <pc:sldMk cId="4245013885" sldId="2146847793"/>
            <ac:picMk id="65" creationId="{AA861D48-1D96-9BAF-5CA9-21BB6A11BCC3}"/>
          </ac:picMkLst>
        </pc:picChg>
        <pc:picChg chg="mod">
          <ac:chgData name="De Marinis, Roberta Vita" userId="dc24b251-f01b-455d-bf89-e2be86f657a2" providerId="ADAL" clId="{F9952792-57C3-4A98-98DC-4DB6858D911C}" dt="2022-11-10T11:21:40.950" v="4223"/>
          <ac:picMkLst>
            <pc:docMk/>
            <pc:sldMk cId="4245013885" sldId="2146847793"/>
            <ac:picMk id="66" creationId="{287227E1-3776-AF80-0282-94B52079D3BC}"/>
          </ac:picMkLst>
        </pc:picChg>
        <pc:picChg chg="mod">
          <ac:chgData name="De Marinis, Roberta Vita" userId="dc24b251-f01b-455d-bf89-e2be86f657a2" providerId="ADAL" clId="{F9952792-57C3-4A98-98DC-4DB6858D911C}" dt="2022-11-10T11:21:40.950" v="4223"/>
          <ac:picMkLst>
            <pc:docMk/>
            <pc:sldMk cId="4245013885" sldId="2146847793"/>
            <ac:picMk id="69" creationId="{44178500-C55F-ABE1-D24B-0C19E00C30A1}"/>
          </ac:picMkLst>
        </pc:picChg>
        <pc:picChg chg="mod">
          <ac:chgData name="De Marinis, Roberta Vita" userId="dc24b251-f01b-455d-bf89-e2be86f657a2" providerId="ADAL" clId="{F9952792-57C3-4A98-98DC-4DB6858D911C}" dt="2022-11-10T11:21:40.950" v="4223"/>
          <ac:picMkLst>
            <pc:docMk/>
            <pc:sldMk cId="4245013885" sldId="2146847793"/>
            <ac:picMk id="70" creationId="{BD667041-4BBA-461B-4BD5-69ADB3776697}"/>
          </ac:picMkLst>
        </pc:picChg>
        <pc:picChg chg="mod">
          <ac:chgData name="De Marinis, Roberta Vita" userId="dc24b251-f01b-455d-bf89-e2be86f657a2" providerId="ADAL" clId="{F9952792-57C3-4A98-98DC-4DB6858D911C}" dt="2022-11-10T11:21:40.950" v="4223"/>
          <ac:picMkLst>
            <pc:docMk/>
            <pc:sldMk cId="4245013885" sldId="2146847793"/>
            <ac:picMk id="71" creationId="{80FBB429-B863-B378-B4DB-F53DD8008CD3}"/>
          </ac:picMkLst>
        </pc:picChg>
        <pc:picChg chg="mod">
          <ac:chgData name="De Marinis, Roberta Vita" userId="dc24b251-f01b-455d-bf89-e2be86f657a2" providerId="ADAL" clId="{F9952792-57C3-4A98-98DC-4DB6858D911C}" dt="2022-11-10T11:21:40.950" v="4223"/>
          <ac:picMkLst>
            <pc:docMk/>
            <pc:sldMk cId="4245013885" sldId="2146847793"/>
            <ac:picMk id="72" creationId="{B432999F-8E09-1868-2F2F-B6B760B248B9}"/>
          </ac:picMkLst>
        </pc:picChg>
        <pc:picChg chg="mod">
          <ac:chgData name="De Marinis, Roberta Vita" userId="dc24b251-f01b-455d-bf89-e2be86f657a2" providerId="ADAL" clId="{F9952792-57C3-4A98-98DC-4DB6858D911C}" dt="2022-11-10T11:21:40.950" v="4223"/>
          <ac:picMkLst>
            <pc:docMk/>
            <pc:sldMk cId="4245013885" sldId="2146847793"/>
            <ac:picMk id="73" creationId="{8CA49BFF-50C9-898D-D11C-6890B8E5632F}"/>
          </ac:picMkLst>
        </pc:picChg>
        <pc:picChg chg="mod">
          <ac:chgData name="De Marinis, Roberta Vita" userId="dc24b251-f01b-455d-bf89-e2be86f657a2" providerId="ADAL" clId="{F9952792-57C3-4A98-98DC-4DB6858D911C}" dt="2022-11-10T11:21:40.950" v="4223"/>
          <ac:picMkLst>
            <pc:docMk/>
            <pc:sldMk cId="4245013885" sldId="2146847793"/>
            <ac:picMk id="74" creationId="{21136FC4-830C-C653-D854-1D533D47B37C}"/>
          </ac:picMkLst>
        </pc:picChg>
        <pc:picChg chg="mod">
          <ac:chgData name="De Marinis, Roberta Vita" userId="dc24b251-f01b-455d-bf89-e2be86f657a2" providerId="ADAL" clId="{F9952792-57C3-4A98-98DC-4DB6858D911C}" dt="2022-11-10T11:21:40.950" v="4223"/>
          <ac:picMkLst>
            <pc:docMk/>
            <pc:sldMk cId="4245013885" sldId="2146847793"/>
            <ac:picMk id="75" creationId="{980D2A33-E389-EEB5-D110-5F2F3F2AA75A}"/>
          </ac:picMkLst>
        </pc:picChg>
        <pc:picChg chg="mod">
          <ac:chgData name="De Marinis, Roberta Vita" userId="dc24b251-f01b-455d-bf89-e2be86f657a2" providerId="ADAL" clId="{F9952792-57C3-4A98-98DC-4DB6858D911C}" dt="2022-11-10T11:21:40.950" v="4223"/>
          <ac:picMkLst>
            <pc:docMk/>
            <pc:sldMk cId="4245013885" sldId="2146847793"/>
            <ac:picMk id="77" creationId="{4B329D9F-490F-5A8D-0C2B-6CC9706E381A}"/>
          </ac:picMkLst>
        </pc:picChg>
        <pc:picChg chg="mod">
          <ac:chgData name="De Marinis, Roberta Vita" userId="dc24b251-f01b-455d-bf89-e2be86f657a2" providerId="ADAL" clId="{F9952792-57C3-4A98-98DC-4DB6858D911C}" dt="2022-11-10T11:21:40.950" v="4223"/>
          <ac:picMkLst>
            <pc:docMk/>
            <pc:sldMk cId="4245013885" sldId="2146847793"/>
            <ac:picMk id="78" creationId="{EB34AB0B-978A-FAE2-DD4F-25476502F580}"/>
          </ac:picMkLst>
        </pc:picChg>
        <pc:picChg chg="mod">
          <ac:chgData name="De Marinis, Roberta Vita" userId="dc24b251-f01b-455d-bf89-e2be86f657a2" providerId="ADAL" clId="{F9952792-57C3-4A98-98DC-4DB6858D911C}" dt="2022-11-10T11:41:01.120" v="4747" actId="164"/>
          <ac:picMkLst>
            <pc:docMk/>
            <pc:sldMk cId="4245013885" sldId="2146847793"/>
            <ac:picMk id="79" creationId="{CAD46512-655D-4477-B992-B2A023AA88D9}"/>
          </ac:picMkLst>
        </pc:picChg>
        <pc:picChg chg="mod">
          <ac:chgData name="De Marinis, Roberta Vita" userId="dc24b251-f01b-455d-bf89-e2be86f657a2" providerId="ADAL" clId="{F9952792-57C3-4A98-98DC-4DB6858D911C}" dt="2022-11-10T11:21:40.950" v="4223"/>
          <ac:picMkLst>
            <pc:docMk/>
            <pc:sldMk cId="4245013885" sldId="2146847793"/>
            <ac:picMk id="82" creationId="{95A241AD-7F6A-CEEF-8E07-3972001938BB}"/>
          </ac:picMkLst>
        </pc:picChg>
        <pc:picChg chg="mod">
          <ac:chgData name="De Marinis, Roberta Vita" userId="dc24b251-f01b-455d-bf89-e2be86f657a2" providerId="ADAL" clId="{F9952792-57C3-4A98-98DC-4DB6858D911C}" dt="2022-11-10T11:21:40.950" v="4223"/>
          <ac:picMkLst>
            <pc:docMk/>
            <pc:sldMk cId="4245013885" sldId="2146847793"/>
            <ac:picMk id="83" creationId="{2FDC7BE2-89DA-E9EA-F538-4E7200EB5EC6}"/>
          </ac:picMkLst>
        </pc:picChg>
        <pc:picChg chg="mod">
          <ac:chgData name="De Marinis, Roberta Vita" userId="dc24b251-f01b-455d-bf89-e2be86f657a2" providerId="ADAL" clId="{F9952792-57C3-4A98-98DC-4DB6858D911C}" dt="2022-11-10T11:21:40.950" v="4223"/>
          <ac:picMkLst>
            <pc:docMk/>
            <pc:sldMk cId="4245013885" sldId="2146847793"/>
            <ac:picMk id="84" creationId="{A0FCE6B3-900A-3BB0-0B0A-4212B60F6328}"/>
          </ac:picMkLst>
        </pc:picChg>
        <pc:picChg chg="mod">
          <ac:chgData name="De Marinis, Roberta Vita" userId="dc24b251-f01b-455d-bf89-e2be86f657a2" providerId="ADAL" clId="{F9952792-57C3-4A98-98DC-4DB6858D911C}" dt="2022-11-10T11:21:40.950" v="4223"/>
          <ac:picMkLst>
            <pc:docMk/>
            <pc:sldMk cId="4245013885" sldId="2146847793"/>
            <ac:picMk id="85" creationId="{ECDBB5C9-40DE-72D5-CDCE-5BE4E83BD6C9}"/>
          </ac:picMkLst>
        </pc:picChg>
        <pc:picChg chg="mod">
          <ac:chgData name="De Marinis, Roberta Vita" userId="dc24b251-f01b-455d-bf89-e2be86f657a2" providerId="ADAL" clId="{F9952792-57C3-4A98-98DC-4DB6858D911C}" dt="2022-11-10T11:21:40.950" v="4223"/>
          <ac:picMkLst>
            <pc:docMk/>
            <pc:sldMk cId="4245013885" sldId="2146847793"/>
            <ac:picMk id="86" creationId="{D4320BD9-EE85-5D81-905D-D710C990628C}"/>
          </ac:picMkLst>
        </pc:picChg>
        <pc:picChg chg="mod">
          <ac:chgData name="De Marinis, Roberta Vita" userId="dc24b251-f01b-455d-bf89-e2be86f657a2" providerId="ADAL" clId="{F9952792-57C3-4A98-98DC-4DB6858D911C}" dt="2022-11-10T11:21:40.950" v="4223"/>
          <ac:picMkLst>
            <pc:docMk/>
            <pc:sldMk cId="4245013885" sldId="2146847793"/>
            <ac:picMk id="87" creationId="{0589B43C-25B4-F913-840E-ABA35979D550}"/>
          </ac:picMkLst>
        </pc:picChg>
        <pc:picChg chg="mod">
          <ac:chgData name="De Marinis, Roberta Vita" userId="dc24b251-f01b-455d-bf89-e2be86f657a2" providerId="ADAL" clId="{F9952792-57C3-4A98-98DC-4DB6858D911C}" dt="2022-11-10T11:21:40.950" v="4223"/>
          <ac:picMkLst>
            <pc:docMk/>
            <pc:sldMk cId="4245013885" sldId="2146847793"/>
            <ac:picMk id="88" creationId="{8A131843-501B-A172-CC0E-32CB9B19176D}"/>
          </ac:picMkLst>
        </pc:picChg>
        <pc:picChg chg="mod">
          <ac:chgData name="De Marinis, Roberta Vita" userId="dc24b251-f01b-455d-bf89-e2be86f657a2" providerId="ADAL" clId="{F9952792-57C3-4A98-98DC-4DB6858D911C}" dt="2022-11-10T11:41:01.120" v="4747" actId="164"/>
          <ac:picMkLst>
            <pc:docMk/>
            <pc:sldMk cId="4245013885" sldId="2146847793"/>
            <ac:picMk id="91" creationId="{1A8B48CE-2E3A-F776-E685-64905FF8B9A7}"/>
          </ac:picMkLst>
        </pc:picChg>
        <pc:picChg chg="del mod">
          <ac:chgData name="De Marinis, Roberta Vita" userId="dc24b251-f01b-455d-bf89-e2be86f657a2" providerId="ADAL" clId="{F9952792-57C3-4A98-98DC-4DB6858D911C}" dt="2022-11-10T11:22:36.103" v="4229" actId="478"/>
          <ac:picMkLst>
            <pc:docMk/>
            <pc:sldMk cId="4245013885" sldId="2146847793"/>
            <ac:picMk id="91" creationId="{5B545696-3636-C164-8B9F-D65D58A3EC08}"/>
          </ac:picMkLst>
        </pc:picChg>
        <pc:picChg chg="mod">
          <ac:chgData name="De Marinis, Roberta Vita" userId="dc24b251-f01b-455d-bf89-e2be86f657a2" providerId="ADAL" clId="{F9952792-57C3-4A98-98DC-4DB6858D911C}" dt="2022-11-10T11:41:01.120" v="4747" actId="164"/>
          <ac:picMkLst>
            <pc:docMk/>
            <pc:sldMk cId="4245013885" sldId="2146847793"/>
            <ac:picMk id="92" creationId="{C9B22AE2-7F19-E12F-9551-27D22F6290D7}"/>
          </ac:picMkLst>
        </pc:picChg>
        <pc:picChg chg="del mod">
          <ac:chgData name="De Marinis, Roberta Vita" userId="dc24b251-f01b-455d-bf89-e2be86f657a2" providerId="ADAL" clId="{F9952792-57C3-4A98-98DC-4DB6858D911C}" dt="2022-11-10T11:22:57.782" v="4235" actId="478"/>
          <ac:picMkLst>
            <pc:docMk/>
            <pc:sldMk cId="4245013885" sldId="2146847793"/>
            <ac:picMk id="92" creationId="{D5456314-B3E6-E257-60EB-0C1574EBF3D9}"/>
          </ac:picMkLst>
        </pc:picChg>
        <pc:picChg chg="del mod">
          <ac:chgData name="De Marinis, Roberta Vita" userId="dc24b251-f01b-455d-bf89-e2be86f657a2" providerId="ADAL" clId="{F9952792-57C3-4A98-98DC-4DB6858D911C}" dt="2022-11-10T11:22:52.631" v="4233" actId="478"/>
          <ac:picMkLst>
            <pc:docMk/>
            <pc:sldMk cId="4245013885" sldId="2146847793"/>
            <ac:picMk id="93" creationId="{040B2113-5E53-7EAB-ADFE-ACE425A006F6}"/>
          </ac:picMkLst>
        </pc:picChg>
        <pc:picChg chg="mod">
          <ac:chgData name="De Marinis, Roberta Vita" userId="dc24b251-f01b-455d-bf89-e2be86f657a2" providerId="ADAL" clId="{F9952792-57C3-4A98-98DC-4DB6858D911C}" dt="2022-11-10T11:41:01.120" v="4747" actId="164"/>
          <ac:picMkLst>
            <pc:docMk/>
            <pc:sldMk cId="4245013885" sldId="2146847793"/>
            <ac:picMk id="93" creationId="{27D2E6C4-B3D1-757C-C20E-F987FA70FD39}"/>
          </ac:picMkLst>
        </pc:picChg>
        <pc:picChg chg="del mod">
          <ac:chgData name="De Marinis, Roberta Vita" userId="dc24b251-f01b-455d-bf89-e2be86f657a2" providerId="ADAL" clId="{F9952792-57C3-4A98-98DC-4DB6858D911C}" dt="2022-11-10T11:22:49.366" v="4232" actId="478"/>
          <ac:picMkLst>
            <pc:docMk/>
            <pc:sldMk cId="4245013885" sldId="2146847793"/>
            <ac:picMk id="94" creationId="{565C18CB-3384-6E42-FF0C-045611810FF2}"/>
          </ac:picMkLst>
        </pc:picChg>
        <pc:picChg chg="mod">
          <ac:chgData name="De Marinis, Roberta Vita" userId="dc24b251-f01b-455d-bf89-e2be86f657a2" providerId="ADAL" clId="{F9952792-57C3-4A98-98DC-4DB6858D911C}" dt="2022-11-10T11:41:01.120" v="4747" actId="164"/>
          <ac:picMkLst>
            <pc:docMk/>
            <pc:sldMk cId="4245013885" sldId="2146847793"/>
            <ac:picMk id="94" creationId="{9DDC0274-4767-BCBB-7831-C909571FF00F}"/>
          </ac:picMkLst>
        </pc:picChg>
        <pc:picChg chg="del mod">
          <ac:chgData name="De Marinis, Roberta Vita" userId="dc24b251-f01b-455d-bf89-e2be86f657a2" providerId="ADAL" clId="{F9952792-57C3-4A98-98DC-4DB6858D911C}" dt="2022-11-10T11:22:54.998" v="4234" actId="478"/>
          <ac:picMkLst>
            <pc:docMk/>
            <pc:sldMk cId="4245013885" sldId="2146847793"/>
            <ac:picMk id="95" creationId="{AC4ED128-3951-6418-CE0D-FF9ECA9E2C8E}"/>
          </ac:picMkLst>
        </pc:picChg>
        <pc:picChg chg="mod">
          <ac:chgData name="De Marinis, Roberta Vita" userId="dc24b251-f01b-455d-bf89-e2be86f657a2" providerId="ADAL" clId="{F9952792-57C3-4A98-98DC-4DB6858D911C}" dt="2022-11-10T11:41:01.120" v="4747" actId="164"/>
          <ac:picMkLst>
            <pc:docMk/>
            <pc:sldMk cId="4245013885" sldId="2146847793"/>
            <ac:picMk id="95" creationId="{D1C234A9-4F67-F079-D6D3-D4F7C329FA57}"/>
          </ac:picMkLst>
        </pc:picChg>
        <pc:picChg chg="del mod">
          <ac:chgData name="De Marinis, Roberta Vita" userId="dc24b251-f01b-455d-bf89-e2be86f657a2" providerId="ADAL" clId="{F9952792-57C3-4A98-98DC-4DB6858D911C}" dt="2022-11-10T11:23:01.110" v="4236" actId="478"/>
          <ac:picMkLst>
            <pc:docMk/>
            <pc:sldMk cId="4245013885" sldId="2146847793"/>
            <ac:picMk id="96" creationId="{A95E0BDE-9DD3-1B9D-8E62-FDF91D364FB6}"/>
          </ac:picMkLst>
        </pc:picChg>
        <pc:picChg chg="del mod">
          <ac:chgData name="De Marinis, Roberta Vita" userId="dc24b251-f01b-455d-bf89-e2be86f657a2" providerId="ADAL" clId="{F9952792-57C3-4A98-98DC-4DB6858D911C}" dt="2022-11-10T11:23:01.110" v="4236" actId="478"/>
          <ac:picMkLst>
            <pc:docMk/>
            <pc:sldMk cId="4245013885" sldId="2146847793"/>
            <ac:picMk id="97" creationId="{5A9A2644-3218-5708-3692-A49223697A32}"/>
          </ac:picMkLst>
        </pc:picChg>
        <pc:picChg chg="del mod topLvl">
          <ac:chgData name="De Marinis, Roberta Vita" userId="dc24b251-f01b-455d-bf89-e2be86f657a2" providerId="ADAL" clId="{F9952792-57C3-4A98-98DC-4DB6858D911C}" dt="2022-11-10T11:23:04.047" v="4237" actId="478"/>
          <ac:picMkLst>
            <pc:docMk/>
            <pc:sldMk cId="4245013885" sldId="2146847793"/>
            <ac:picMk id="98" creationId="{82C2F155-4ED0-CBE4-48A9-DB6DBB9F1BDA}"/>
          </ac:picMkLst>
        </pc:picChg>
        <pc:picChg chg="mod">
          <ac:chgData name="De Marinis, Roberta Vita" userId="dc24b251-f01b-455d-bf89-e2be86f657a2" providerId="ADAL" clId="{F9952792-57C3-4A98-98DC-4DB6858D911C}" dt="2022-11-10T11:22:07.398" v="4226"/>
          <ac:picMkLst>
            <pc:docMk/>
            <pc:sldMk cId="4245013885" sldId="2146847793"/>
            <ac:picMk id="100" creationId="{B4CE54B3-E4AF-421C-84C6-37296167478B}"/>
          </ac:picMkLst>
        </pc:picChg>
        <pc:picChg chg="mod">
          <ac:chgData name="De Marinis, Roberta Vita" userId="dc24b251-f01b-455d-bf89-e2be86f657a2" providerId="ADAL" clId="{F9952792-57C3-4A98-98DC-4DB6858D911C}" dt="2022-11-10T11:22:07.398" v="4226"/>
          <ac:picMkLst>
            <pc:docMk/>
            <pc:sldMk cId="4245013885" sldId="2146847793"/>
            <ac:picMk id="101" creationId="{50AC0795-37EA-5391-62AF-57975D1A1A3F}"/>
          </ac:picMkLst>
        </pc:picChg>
        <pc:picChg chg="mod">
          <ac:chgData name="De Marinis, Roberta Vita" userId="dc24b251-f01b-455d-bf89-e2be86f657a2" providerId="ADAL" clId="{F9952792-57C3-4A98-98DC-4DB6858D911C}" dt="2022-11-10T11:22:07.398" v="4226"/>
          <ac:picMkLst>
            <pc:docMk/>
            <pc:sldMk cId="4245013885" sldId="2146847793"/>
            <ac:picMk id="102" creationId="{D422FA93-75D6-D2E2-68D1-57589D76B0A1}"/>
          </ac:picMkLst>
        </pc:picChg>
        <pc:picChg chg="mod">
          <ac:chgData name="De Marinis, Roberta Vita" userId="dc24b251-f01b-455d-bf89-e2be86f657a2" providerId="ADAL" clId="{F9952792-57C3-4A98-98DC-4DB6858D911C}" dt="2022-11-10T11:22:07.398" v="4226"/>
          <ac:picMkLst>
            <pc:docMk/>
            <pc:sldMk cId="4245013885" sldId="2146847793"/>
            <ac:picMk id="103" creationId="{7AFD7298-517B-E286-CEFA-B2729B455598}"/>
          </ac:picMkLst>
        </pc:picChg>
        <pc:picChg chg="mod">
          <ac:chgData name="De Marinis, Roberta Vita" userId="dc24b251-f01b-455d-bf89-e2be86f657a2" providerId="ADAL" clId="{F9952792-57C3-4A98-98DC-4DB6858D911C}" dt="2022-11-10T11:22:07.398" v="4226"/>
          <ac:picMkLst>
            <pc:docMk/>
            <pc:sldMk cId="4245013885" sldId="2146847793"/>
            <ac:picMk id="104" creationId="{6D46296D-2281-4439-8E6B-B380717EDE81}"/>
          </ac:picMkLst>
        </pc:picChg>
        <pc:picChg chg="mod">
          <ac:chgData name="De Marinis, Roberta Vita" userId="dc24b251-f01b-455d-bf89-e2be86f657a2" providerId="ADAL" clId="{F9952792-57C3-4A98-98DC-4DB6858D911C}" dt="2022-11-10T11:22:07.398" v="4226"/>
          <ac:picMkLst>
            <pc:docMk/>
            <pc:sldMk cId="4245013885" sldId="2146847793"/>
            <ac:picMk id="105" creationId="{8E28EB6F-17FC-208D-8BDA-EF1B48456BF4}"/>
          </ac:picMkLst>
        </pc:picChg>
        <pc:picChg chg="mod">
          <ac:chgData name="De Marinis, Roberta Vita" userId="dc24b251-f01b-455d-bf89-e2be86f657a2" providerId="ADAL" clId="{F9952792-57C3-4A98-98DC-4DB6858D911C}" dt="2022-11-10T11:22:07.398" v="4226"/>
          <ac:picMkLst>
            <pc:docMk/>
            <pc:sldMk cId="4245013885" sldId="2146847793"/>
            <ac:picMk id="106" creationId="{E71844B8-3A7D-BA65-9022-524F405300C2}"/>
          </ac:picMkLst>
        </pc:picChg>
        <pc:picChg chg="mod">
          <ac:chgData name="De Marinis, Roberta Vita" userId="dc24b251-f01b-455d-bf89-e2be86f657a2" providerId="ADAL" clId="{F9952792-57C3-4A98-98DC-4DB6858D911C}" dt="2022-11-10T11:22:07.398" v="4226"/>
          <ac:picMkLst>
            <pc:docMk/>
            <pc:sldMk cId="4245013885" sldId="2146847793"/>
            <ac:picMk id="107" creationId="{0046A1B2-03BC-6287-6474-E65269EAA46B}"/>
          </ac:picMkLst>
        </pc:picChg>
        <pc:picChg chg="mod">
          <ac:chgData name="De Marinis, Roberta Vita" userId="dc24b251-f01b-455d-bf89-e2be86f657a2" providerId="ADAL" clId="{F9952792-57C3-4A98-98DC-4DB6858D911C}" dt="2022-11-10T11:22:07.398" v="4226"/>
          <ac:picMkLst>
            <pc:docMk/>
            <pc:sldMk cId="4245013885" sldId="2146847793"/>
            <ac:picMk id="108" creationId="{703D344D-C3C2-9BCB-D07D-5F7A9C7DC877}"/>
          </ac:picMkLst>
        </pc:picChg>
        <pc:picChg chg="mod">
          <ac:chgData name="De Marinis, Roberta Vita" userId="dc24b251-f01b-455d-bf89-e2be86f657a2" providerId="ADAL" clId="{F9952792-57C3-4A98-98DC-4DB6858D911C}" dt="2022-11-10T11:22:07.398" v="4226"/>
          <ac:picMkLst>
            <pc:docMk/>
            <pc:sldMk cId="4245013885" sldId="2146847793"/>
            <ac:picMk id="109" creationId="{8782E409-1BCB-6F12-492D-82D2337C0418}"/>
          </ac:picMkLst>
        </pc:picChg>
        <pc:picChg chg="mod">
          <ac:chgData name="De Marinis, Roberta Vita" userId="dc24b251-f01b-455d-bf89-e2be86f657a2" providerId="ADAL" clId="{F9952792-57C3-4A98-98DC-4DB6858D911C}" dt="2022-11-10T11:22:07.398" v="4226"/>
          <ac:picMkLst>
            <pc:docMk/>
            <pc:sldMk cId="4245013885" sldId="2146847793"/>
            <ac:picMk id="110" creationId="{B5C74C22-9989-FAB4-ED87-B9E21F9D44BC}"/>
          </ac:picMkLst>
        </pc:picChg>
        <pc:picChg chg="mod">
          <ac:chgData name="De Marinis, Roberta Vita" userId="dc24b251-f01b-455d-bf89-e2be86f657a2" providerId="ADAL" clId="{F9952792-57C3-4A98-98DC-4DB6858D911C}" dt="2022-11-10T11:22:07.398" v="4226"/>
          <ac:picMkLst>
            <pc:docMk/>
            <pc:sldMk cId="4245013885" sldId="2146847793"/>
            <ac:picMk id="111" creationId="{C6441FAB-019A-3C59-D1B1-454F918F2E43}"/>
          </ac:picMkLst>
        </pc:picChg>
        <pc:picChg chg="mod">
          <ac:chgData name="De Marinis, Roberta Vita" userId="dc24b251-f01b-455d-bf89-e2be86f657a2" providerId="ADAL" clId="{F9952792-57C3-4A98-98DC-4DB6858D911C}" dt="2022-11-10T11:22:07.398" v="4226"/>
          <ac:picMkLst>
            <pc:docMk/>
            <pc:sldMk cId="4245013885" sldId="2146847793"/>
            <ac:picMk id="112" creationId="{932D9257-4483-4DFA-7207-75E658BFE5C7}"/>
          </ac:picMkLst>
        </pc:picChg>
        <pc:picChg chg="mod">
          <ac:chgData name="De Marinis, Roberta Vita" userId="dc24b251-f01b-455d-bf89-e2be86f657a2" providerId="ADAL" clId="{F9952792-57C3-4A98-98DC-4DB6858D911C}" dt="2022-11-10T11:41:01.120" v="4747" actId="164"/>
          <ac:picMkLst>
            <pc:docMk/>
            <pc:sldMk cId="4245013885" sldId="2146847793"/>
            <ac:picMk id="113" creationId="{D513D9FD-AE88-423B-AE1C-E2286E50FB9A}"/>
          </ac:picMkLst>
        </pc:picChg>
        <pc:picChg chg="mod">
          <ac:chgData name="De Marinis, Roberta Vita" userId="dc24b251-f01b-455d-bf89-e2be86f657a2" providerId="ADAL" clId="{F9952792-57C3-4A98-98DC-4DB6858D911C}" dt="2022-11-10T11:22:07.398" v="4226"/>
          <ac:picMkLst>
            <pc:docMk/>
            <pc:sldMk cId="4245013885" sldId="2146847793"/>
            <ac:picMk id="114" creationId="{B226DA34-1FB1-00A2-CF2B-15F04EC5FBA8}"/>
          </ac:picMkLst>
        </pc:picChg>
        <pc:picChg chg="mod">
          <ac:chgData name="De Marinis, Roberta Vita" userId="dc24b251-f01b-455d-bf89-e2be86f657a2" providerId="ADAL" clId="{F9952792-57C3-4A98-98DC-4DB6858D911C}" dt="2022-11-10T11:22:07.398" v="4226"/>
          <ac:picMkLst>
            <pc:docMk/>
            <pc:sldMk cId="4245013885" sldId="2146847793"/>
            <ac:picMk id="115" creationId="{FB703396-FD98-7760-EC27-B9CCDA8CD0BF}"/>
          </ac:picMkLst>
        </pc:picChg>
        <pc:picChg chg="mod">
          <ac:chgData name="De Marinis, Roberta Vita" userId="dc24b251-f01b-455d-bf89-e2be86f657a2" providerId="ADAL" clId="{F9952792-57C3-4A98-98DC-4DB6858D911C}" dt="2022-11-10T11:22:07.398" v="4226"/>
          <ac:picMkLst>
            <pc:docMk/>
            <pc:sldMk cId="4245013885" sldId="2146847793"/>
            <ac:picMk id="116" creationId="{4E817467-97F3-BD2C-F1FF-2BF220EBEE9A}"/>
          </ac:picMkLst>
        </pc:picChg>
        <pc:picChg chg="mod">
          <ac:chgData name="De Marinis, Roberta Vita" userId="dc24b251-f01b-455d-bf89-e2be86f657a2" providerId="ADAL" clId="{F9952792-57C3-4A98-98DC-4DB6858D911C}" dt="2022-11-10T11:22:07.398" v="4226"/>
          <ac:picMkLst>
            <pc:docMk/>
            <pc:sldMk cId="4245013885" sldId="2146847793"/>
            <ac:picMk id="117" creationId="{EE27E219-4EA9-FDD2-EB26-77E11A377EB3}"/>
          </ac:picMkLst>
        </pc:picChg>
        <pc:picChg chg="mod">
          <ac:chgData name="De Marinis, Roberta Vita" userId="dc24b251-f01b-455d-bf89-e2be86f657a2" providerId="ADAL" clId="{F9952792-57C3-4A98-98DC-4DB6858D911C}" dt="2022-11-10T11:22:07.398" v="4226"/>
          <ac:picMkLst>
            <pc:docMk/>
            <pc:sldMk cId="4245013885" sldId="2146847793"/>
            <ac:picMk id="118" creationId="{8C60D80F-3C27-8878-26D1-7724DBB1D5D4}"/>
          </ac:picMkLst>
        </pc:picChg>
        <pc:picChg chg="mod">
          <ac:chgData name="De Marinis, Roberta Vita" userId="dc24b251-f01b-455d-bf89-e2be86f657a2" providerId="ADAL" clId="{F9952792-57C3-4A98-98DC-4DB6858D911C}" dt="2022-11-10T11:22:07.398" v="4226"/>
          <ac:picMkLst>
            <pc:docMk/>
            <pc:sldMk cId="4245013885" sldId="2146847793"/>
            <ac:picMk id="123" creationId="{E3D2A8F8-F9E6-064B-4E06-F6A2A99B5A94}"/>
          </ac:picMkLst>
        </pc:picChg>
        <pc:picChg chg="mod">
          <ac:chgData name="De Marinis, Roberta Vita" userId="dc24b251-f01b-455d-bf89-e2be86f657a2" providerId="ADAL" clId="{F9952792-57C3-4A98-98DC-4DB6858D911C}" dt="2022-11-10T11:22:07.398" v="4226"/>
          <ac:picMkLst>
            <pc:docMk/>
            <pc:sldMk cId="4245013885" sldId="2146847793"/>
            <ac:picMk id="124" creationId="{7EE3B03D-FE4C-4C6C-9EA6-8BEC8A057AB5}"/>
          </ac:picMkLst>
        </pc:picChg>
        <pc:picChg chg="mod">
          <ac:chgData name="De Marinis, Roberta Vita" userId="dc24b251-f01b-455d-bf89-e2be86f657a2" providerId="ADAL" clId="{F9952792-57C3-4A98-98DC-4DB6858D911C}" dt="2022-11-10T11:22:07.398" v="4226"/>
          <ac:picMkLst>
            <pc:docMk/>
            <pc:sldMk cId="4245013885" sldId="2146847793"/>
            <ac:picMk id="125" creationId="{43EACED6-0B51-5567-0F7C-DE2CC412BEA3}"/>
          </ac:picMkLst>
        </pc:picChg>
        <pc:picChg chg="mod">
          <ac:chgData name="De Marinis, Roberta Vita" userId="dc24b251-f01b-455d-bf89-e2be86f657a2" providerId="ADAL" clId="{F9952792-57C3-4A98-98DC-4DB6858D911C}" dt="2022-11-10T11:22:07.398" v="4226"/>
          <ac:picMkLst>
            <pc:docMk/>
            <pc:sldMk cId="4245013885" sldId="2146847793"/>
            <ac:picMk id="126" creationId="{4000A53F-674E-BE9D-CF93-25D68FA85802}"/>
          </ac:picMkLst>
        </pc:picChg>
        <pc:picChg chg="mod">
          <ac:chgData name="De Marinis, Roberta Vita" userId="dc24b251-f01b-455d-bf89-e2be86f657a2" providerId="ADAL" clId="{F9952792-57C3-4A98-98DC-4DB6858D911C}" dt="2022-11-10T11:22:07.398" v="4226"/>
          <ac:picMkLst>
            <pc:docMk/>
            <pc:sldMk cId="4245013885" sldId="2146847793"/>
            <ac:picMk id="127" creationId="{5EAE99BB-A811-1E54-7135-258860AF545F}"/>
          </ac:picMkLst>
        </pc:picChg>
        <pc:picChg chg="mod">
          <ac:chgData name="De Marinis, Roberta Vita" userId="dc24b251-f01b-455d-bf89-e2be86f657a2" providerId="ADAL" clId="{F9952792-57C3-4A98-98DC-4DB6858D911C}" dt="2022-11-10T11:22:07.398" v="4226"/>
          <ac:picMkLst>
            <pc:docMk/>
            <pc:sldMk cId="4245013885" sldId="2146847793"/>
            <ac:picMk id="128" creationId="{90413266-0A08-0BAB-24E9-32C0EA9BE3F3}"/>
          </ac:picMkLst>
        </pc:picChg>
        <pc:picChg chg="mod">
          <ac:chgData name="De Marinis, Roberta Vita" userId="dc24b251-f01b-455d-bf89-e2be86f657a2" providerId="ADAL" clId="{F9952792-57C3-4A98-98DC-4DB6858D911C}" dt="2022-11-10T11:22:07.398" v="4226"/>
          <ac:picMkLst>
            <pc:docMk/>
            <pc:sldMk cId="4245013885" sldId="2146847793"/>
            <ac:picMk id="129" creationId="{79C5D5E8-E547-E476-4A35-ECDCFF63336C}"/>
          </ac:picMkLst>
        </pc:picChg>
        <pc:picChg chg="mod">
          <ac:chgData name="De Marinis, Roberta Vita" userId="dc24b251-f01b-455d-bf89-e2be86f657a2" providerId="ADAL" clId="{F9952792-57C3-4A98-98DC-4DB6858D911C}" dt="2022-11-10T11:22:07.398" v="4226"/>
          <ac:picMkLst>
            <pc:docMk/>
            <pc:sldMk cId="4245013885" sldId="2146847793"/>
            <ac:picMk id="132" creationId="{E9A108EC-5B2F-A4DA-553E-1C55A3B59A83}"/>
          </ac:picMkLst>
        </pc:picChg>
        <pc:picChg chg="mod">
          <ac:chgData name="De Marinis, Roberta Vita" userId="dc24b251-f01b-455d-bf89-e2be86f657a2" providerId="ADAL" clId="{F9952792-57C3-4A98-98DC-4DB6858D911C}" dt="2022-11-10T11:22:07.398" v="4226"/>
          <ac:picMkLst>
            <pc:docMk/>
            <pc:sldMk cId="4245013885" sldId="2146847793"/>
            <ac:picMk id="133" creationId="{21EFAD5D-429E-7208-6E43-C9AE8694C458}"/>
          </ac:picMkLst>
        </pc:picChg>
        <pc:picChg chg="mod">
          <ac:chgData name="De Marinis, Roberta Vita" userId="dc24b251-f01b-455d-bf89-e2be86f657a2" providerId="ADAL" clId="{F9952792-57C3-4A98-98DC-4DB6858D911C}" dt="2022-11-10T11:22:07.398" v="4226"/>
          <ac:picMkLst>
            <pc:docMk/>
            <pc:sldMk cId="4245013885" sldId="2146847793"/>
            <ac:picMk id="134" creationId="{42A63B00-2B97-7C8C-2FB4-DC6E66D215EB}"/>
          </ac:picMkLst>
        </pc:picChg>
        <pc:picChg chg="mod">
          <ac:chgData name="De Marinis, Roberta Vita" userId="dc24b251-f01b-455d-bf89-e2be86f657a2" providerId="ADAL" clId="{F9952792-57C3-4A98-98DC-4DB6858D911C}" dt="2022-11-10T11:22:07.398" v="4226"/>
          <ac:picMkLst>
            <pc:docMk/>
            <pc:sldMk cId="4245013885" sldId="2146847793"/>
            <ac:picMk id="135" creationId="{8DB1A15B-1F64-F4C4-F5B6-FB87A07A5BCF}"/>
          </ac:picMkLst>
        </pc:picChg>
        <pc:picChg chg="mod">
          <ac:chgData name="De Marinis, Roberta Vita" userId="dc24b251-f01b-455d-bf89-e2be86f657a2" providerId="ADAL" clId="{F9952792-57C3-4A98-98DC-4DB6858D911C}" dt="2022-11-10T11:22:07.398" v="4226"/>
          <ac:picMkLst>
            <pc:docMk/>
            <pc:sldMk cId="4245013885" sldId="2146847793"/>
            <ac:picMk id="136" creationId="{DF978C1B-A1E9-9066-0147-F64A7FB1F8D2}"/>
          </ac:picMkLst>
        </pc:picChg>
        <pc:picChg chg="mod">
          <ac:chgData name="De Marinis, Roberta Vita" userId="dc24b251-f01b-455d-bf89-e2be86f657a2" providerId="ADAL" clId="{F9952792-57C3-4A98-98DC-4DB6858D911C}" dt="2022-11-10T11:22:07.398" v="4226"/>
          <ac:picMkLst>
            <pc:docMk/>
            <pc:sldMk cId="4245013885" sldId="2146847793"/>
            <ac:picMk id="137" creationId="{7B799735-7501-4485-C3B3-A8B8C5C201E4}"/>
          </ac:picMkLst>
        </pc:picChg>
        <pc:picChg chg="mod">
          <ac:chgData name="De Marinis, Roberta Vita" userId="dc24b251-f01b-455d-bf89-e2be86f657a2" providerId="ADAL" clId="{F9952792-57C3-4A98-98DC-4DB6858D911C}" dt="2022-11-10T11:22:07.398" v="4226"/>
          <ac:picMkLst>
            <pc:docMk/>
            <pc:sldMk cId="4245013885" sldId="2146847793"/>
            <ac:picMk id="138" creationId="{9DD4F3EB-D363-F041-68B9-2DA3F90FE9AF}"/>
          </ac:picMkLst>
        </pc:picChg>
        <pc:picChg chg="mod">
          <ac:chgData name="De Marinis, Roberta Vita" userId="dc24b251-f01b-455d-bf89-e2be86f657a2" providerId="ADAL" clId="{F9952792-57C3-4A98-98DC-4DB6858D911C}" dt="2022-11-10T11:22:07.398" v="4226"/>
          <ac:picMkLst>
            <pc:docMk/>
            <pc:sldMk cId="4245013885" sldId="2146847793"/>
            <ac:picMk id="139" creationId="{3BAFF855-B951-CA56-C4B7-A9E2E0565133}"/>
          </ac:picMkLst>
        </pc:picChg>
        <pc:picChg chg="mod">
          <ac:chgData name="De Marinis, Roberta Vita" userId="dc24b251-f01b-455d-bf89-e2be86f657a2" providerId="ADAL" clId="{F9952792-57C3-4A98-98DC-4DB6858D911C}" dt="2022-11-10T11:22:07.398" v="4226"/>
          <ac:picMkLst>
            <pc:docMk/>
            <pc:sldMk cId="4245013885" sldId="2146847793"/>
            <ac:picMk id="140" creationId="{B608E9D3-8D97-2A0D-BDB4-8378026D4DF2}"/>
          </ac:picMkLst>
        </pc:picChg>
        <pc:picChg chg="mod">
          <ac:chgData name="De Marinis, Roberta Vita" userId="dc24b251-f01b-455d-bf89-e2be86f657a2" providerId="ADAL" clId="{F9952792-57C3-4A98-98DC-4DB6858D911C}" dt="2022-11-10T11:22:07.398" v="4226"/>
          <ac:picMkLst>
            <pc:docMk/>
            <pc:sldMk cId="4245013885" sldId="2146847793"/>
            <ac:picMk id="141" creationId="{4ACA5871-B0B5-0314-8091-9E9D4C37563C}"/>
          </ac:picMkLst>
        </pc:picChg>
        <pc:picChg chg="mod">
          <ac:chgData name="De Marinis, Roberta Vita" userId="dc24b251-f01b-455d-bf89-e2be86f657a2" providerId="ADAL" clId="{F9952792-57C3-4A98-98DC-4DB6858D911C}" dt="2022-11-10T11:22:07.398" v="4226"/>
          <ac:picMkLst>
            <pc:docMk/>
            <pc:sldMk cId="4245013885" sldId="2146847793"/>
            <ac:picMk id="142" creationId="{0A951121-7A20-B6A8-4CC8-45CB5696B736}"/>
          </ac:picMkLst>
        </pc:picChg>
        <pc:picChg chg="mod">
          <ac:chgData name="De Marinis, Roberta Vita" userId="dc24b251-f01b-455d-bf89-e2be86f657a2" providerId="ADAL" clId="{F9952792-57C3-4A98-98DC-4DB6858D911C}" dt="2022-11-10T11:22:07.398" v="4226"/>
          <ac:picMkLst>
            <pc:docMk/>
            <pc:sldMk cId="4245013885" sldId="2146847793"/>
            <ac:picMk id="143" creationId="{366B3A18-11A1-887A-AA28-16F8428BA1CB}"/>
          </ac:picMkLst>
        </pc:picChg>
        <pc:picChg chg="mod">
          <ac:chgData name="De Marinis, Roberta Vita" userId="dc24b251-f01b-455d-bf89-e2be86f657a2" providerId="ADAL" clId="{F9952792-57C3-4A98-98DC-4DB6858D911C}" dt="2022-11-10T11:22:07.398" v="4226"/>
          <ac:picMkLst>
            <pc:docMk/>
            <pc:sldMk cId="4245013885" sldId="2146847793"/>
            <ac:picMk id="144" creationId="{910F3B88-965C-89B4-45B5-8F5B4253EC72}"/>
          </ac:picMkLst>
        </pc:picChg>
        <pc:picChg chg="mod">
          <ac:chgData name="De Marinis, Roberta Vita" userId="dc24b251-f01b-455d-bf89-e2be86f657a2" providerId="ADAL" clId="{F9952792-57C3-4A98-98DC-4DB6858D911C}" dt="2022-11-10T11:22:07.398" v="4226"/>
          <ac:picMkLst>
            <pc:docMk/>
            <pc:sldMk cId="4245013885" sldId="2146847793"/>
            <ac:picMk id="145" creationId="{32A9C809-9A96-E7E9-DA0E-0DF68E459A25}"/>
          </ac:picMkLst>
        </pc:picChg>
        <pc:picChg chg="mod">
          <ac:chgData name="De Marinis, Roberta Vita" userId="dc24b251-f01b-455d-bf89-e2be86f657a2" providerId="ADAL" clId="{F9952792-57C3-4A98-98DC-4DB6858D911C}" dt="2022-11-10T11:22:07.398" v="4226"/>
          <ac:picMkLst>
            <pc:docMk/>
            <pc:sldMk cId="4245013885" sldId="2146847793"/>
            <ac:picMk id="146" creationId="{007EF9EB-E0E7-D7FE-89B0-CFBB8775E175}"/>
          </ac:picMkLst>
        </pc:picChg>
        <pc:picChg chg="mod">
          <ac:chgData name="De Marinis, Roberta Vita" userId="dc24b251-f01b-455d-bf89-e2be86f657a2" providerId="ADAL" clId="{F9952792-57C3-4A98-98DC-4DB6858D911C}" dt="2022-11-10T11:22:07.398" v="4226"/>
          <ac:picMkLst>
            <pc:docMk/>
            <pc:sldMk cId="4245013885" sldId="2146847793"/>
            <ac:picMk id="147" creationId="{0A8F83D7-458B-2B4E-67A0-12A79F0F885F}"/>
          </ac:picMkLst>
        </pc:picChg>
        <pc:picChg chg="add mod">
          <ac:chgData name="De Marinis, Roberta Vita" userId="dc24b251-f01b-455d-bf89-e2be86f657a2" providerId="ADAL" clId="{F9952792-57C3-4A98-98DC-4DB6858D911C}" dt="2022-11-10T11:41:01.120" v="4747" actId="164"/>
          <ac:picMkLst>
            <pc:docMk/>
            <pc:sldMk cId="4245013885" sldId="2146847793"/>
            <ac:picMk id="149" creationId="{856C1A94-0088-CC83-1174-E7482E3DF147}"/>
          </ac:picMkLst>
        </pc:picChg>
        <pc:picChg chg="add mod">
          <ac:chgData name="De Marinis, Roberta Vita" userId="dc24b251-f01b-455d-bf89-e2be86f657a2" providerId="ADAL" clId="{F9952792-57C3-4A98-98DC-4DB6858D911C}" dt="2022-11-10T11:41:01.120" v="4747" actId="164"/>
          <ac:picMkLst>
            <pc:docMk/>
            <pc:sldMk cId="4245013885" sldId="2146847793"/>
            <ac:picMk id="150" creationId="{2CAE2BD2-1A8C-2F73-5313-34FCDF5CE785}"/>
          </ac:picMkLst>
        </pc:picChg>
        <pc:picChg chg="add mod">
          <ac:chgData name="De Marinis, Roberta Vita" userId="dc24b251-f01b-455d-bf89-e2be86f657a2" providerId="ADAL" clId="{F9952792-57C3-4A98-98DC-4DB6858D911C}" dt="2022-11-10T11:44:39.600" v="4830" actId="14100"/>
          <ac:picMkLst>
            <pc:docMk/>
            <pc:sldMk cId="4245013885" sldId="2146847793"/>
            <ac:picMk id="151" creationId="{BBF7BF5F-787B-FBD7-6FE4-D9725D69B4C5}"/>
          </ac:picMkLst>
        </pc:picChg>
        <pc:picChg chg="add mod">
          <ac:chgData name="De Marinis, Roberta Vita" userId="dc24b251-f01b-455d-bf89-e2be86f657a2" providerId="ADAL" clId="{F9952792-57C3-4A98-98DC-4DB6858D911C}" dt="2022-11-10T11:41:01.120" v="4747" actId="164"/>
          <ac:picMkLst>
            <pc:docMk/>
            <pc:sldMk cId="4245013885" sldId="2146847793"/>
            <ac:picMk id="152" creationId="{0D44A0BE-9418-56D2-3E5B-EF09C31EDC04}"/>
          </ac:picMkLst>
        </pc:picChg>
        <pc:picChg chg="add mod">
          <ac:chgData name="De Marinis, Roberta Vita" userId="dc24b251-f01b-455d-bf89-e2be86f657a2" providerId="ADAL" clId="{F9952792-57C3-4A98-98DC-4DB6858D911C}" dt="2022-11-10T11:41:01.120" v="4747" actId="164"/>
          <ac:picMkLst>
            <pc:docMk/>
            <pc:sldMk cId="4245013885" sldId="2146847793"/>
            <ac:picMk id="153" creationId="{939D5F6F-B730-042D-A309-7733A5552CDE}"/>
          </ac:picMkLst>
        </pc:picChg>
        <pc:picChg chg="add mod">
          <ac:chgData name="De Marinis, Roberta Vita" userId="dc24b251-f01b-455d-bf89-e2be86f657a2" providerId="ADAL" clId="{F9952792-57C3-4A98-98DC-4DB6858D911C}" dt="2022-11-10T11:41:01.120" v="4747" actId="164"/>
          <ac:picMkLst>
            <pc:docMk/>
            <pc:sldMk cId="4245013885" sldId="2146847793"/>
            <ac:picMk id="154" creationId="{75E8983E-D4AA-3E1D-A823-ED1AC1CE49AA}"/>
          </ac:picMkLst>
        </pc:picChg>
        <pc:picChg chg="add mod">
          <ac:chgData name="De Marinis, Roberta Vita" userId="dc24b251-f01b-455d-bf89-e2be86f657a2" providerId="ADAL" clId="{F9952792-57C3-4A98-98DC-4DB6858D911C}" dt="2022-11-10T11:41:01.120" v="4747" actId="164"/>
          <ac:picMkLst>
            <pc:docMk/>
            <pc:sldMk cId="4245013885" sldId="2146847793"/>
            <ac:picMk id="155" creationId="{6B76CFC3-E0D0-3A3E-1C32-53018DED0759}"/>
          </ac:picMkLst>
        </pc:picChg>
        <pc:picChg chg="add del mod">
          <ac:chgData name="De Marinis, Roberta Vita" userId="dc24b251-f01b-455d-bf89-e2be86f657a2" providerId="ADAL" clId="{F9952792-57C3-4A98-98DC-4DB6858D911C}" dt="2022-11-10T11:44:35.911" v="4829" actId="478"/>
          <ac:picMkLst>
            <pc:docMk/>
            <pc:sldMk cId="4245013885" sldId="2146847793"/>
            <ac:picMk id="156" creationId="{A61A6CDF-08EC-4F79-BC3E-7E8612D8273D}"/>
          </ac:picMkLst>
        </pc:picChg>
        <pc:picChg chg="mod">
          <ac:chgData name="De Marinis, Roberta Vita" userId="dc24b251-f01b-455d-bf89-e2be86f657a2" providerId="ADAL" clId="{F9952792-57C3-4A98-98DC-4DB6858D911C}" dt="2022-11-10T11:23:38.178" v="4244"/>
          <ac:picMkLst>
            <pc:docMk/>
            <pc:sldMk cId="4245013885" sldId="2146847793"/>
            <ac:picMk id="158" creationId="{648BD87E-AA7E-1FDD-EF41-5D3794B8908A}"/>
          </ac:picMkLst>
        </pc:picChg>
        <pc:picChg chg="mod">
          <ac:chgData name="De Marinis, Roberta Vita" userId="dc24b251-f01b-455d-bf89-e2be86f657a2" providerId="ADAL" clId="{F9952792-57C3-4A98-98DC-4DB6858D911C}" dt="2022-11-10T11:23:38.178" v="4244"/>
          <ac:picMkLst>
            <pc:docMk/>
            <pc:sldMk cId="4245013885" sldId="2146847793"/>
            <ac:picMk id="159" creationId="{7CFAA1BB-4E32-0C69-DCB4-207C89B2297D}"/>
          </ac:picMkLst>
        </pc:picChg>
        <pc:picChg chg="mod">
          <ac:chgData name="De Marinis, Roberta Vita" userId="dc24b251-f01b-455d-bf89-e2be86f657a2" providerId="ADAL" clId="{F9952792-57C3-4A98-98DC-4DB6858D911C}" dt="2022-11-10T11:23:38.178" v="4244"/>
          <ac:picMkLst>
            <pc:docMk/>
            <pc:sldMk cId="4245013885" sldId="2146847793"/>
            <ac:picMk id="160" creationId="{B0C1B4BC-1088-89DC-7BFA-6A73F24636D3}"/>
          </ac:picMkLst>
        </pc:picChg>
        <pc:picChg chg="mod">
          <ac:chgData name="De Marinis, Roberta Vita" userId="dc24b251-f01b-455d-bf89-e2be86f657a2" providerId="ADAL" clId="{F9952792-57C3-4A98-98DC-4DB6858D911C}" dt="2022-11-10T11:23:38.178" v="4244"/>
          <ac:picMkLst>
            <pc:docMk/>
            <pc:sldMk cId="4245013885" sldId="2146847793"/>
            <ac:picMk id="161" creationId="{F970A481-1DD9-7DAD-184B-F6EF0E8CCBB6}"/>
          </ac:picMkLst>
        </pc:picChg>
        <pc:picChg chg="mod">
          <ac:chgData name="De Marinis, Roberta Vita" userId="dc24b251-f01b-455d-bf89-e2be86f657a2" providerId="ADAL" clId="{F9952792-57C3-4A98-98DC-4DB6858D911C}" dt="2022-11-10T11:23:38.178" v="4244"/>
          <ac:picMkLst>
            <pc:docMk/>
            <pc:sldMk cId="4245013885" sldId="2146847793"/>
            <ac:picMk id="162" creationId="{6697C632-AF67-0D6D-446B-02DB6DCCCA51}"/>
          </ac:picMkLst>
        </pc:picChg>
        <pc:picChg chg="mod">
          <ac:chgData name="De Marinis, Roberta Vita" userId="dc24b251-f01b-455d-bf89-e2be86f657a2" providerId="ADAL" clId="{F9952792-57C3-4A98-98DC-4DB6858D911C}" dt="2022-11-10T11:23:38.178" v="4244"/>
          <ac:picMkLst>
            <pc:docMk/>
            <pc:sldMk cId="4245013885" sldId="2146847793"/>
            <ac:picMk id="163" creationId="{7DA8DA18-F8C3-7C41-27AC-3C4FD14375A6}"/>
          </ac:picMkLst>
        </pc:picChg>
        <pc:picChg chg="mod">
          <ac:chgData name="De Marinis, Roberta Vita" userId="dc24b251-f01b-455d-bf89-e2be86f657a2" providerId="ADAL" clId="{F9952792-57C3-4A98-98DC-4DB6858D911C}" dt="2022-11-10T11:23:38.178" v="4244"/>
          <ac:picMkLst>
            <pc:docMk/>
            <pc:sldMk cId="4245013885" sldId="2146847793"/>
            <ac:picMk id="164" creationId="{130A9E65-03E6-AD5C-54FB-4E0FE4430B47}"/>
          </ac:picMkLst>
        </pc:picChg>
        <pc:picChg chg="add del mod">
          <ac:chgData name="De Marinis, Roberta Vita" userId="dc24b251-f01b-455d-bf89-e2be86f657a2" providerId="ADAL" clId="{F9952792-57C3-4A98-98DC-4DB6858D911C}" dt="2022-11-10T11:23:40.102" v="4245" actId="478"/>
          <ac:picMkLst>
            <pc:docMk/>
            <pc:sldMk cId="4245013885" sldId="2146847793"/>
            <ac:picMk id="165" creationId="{48DAB767-73A7-71AE-47F7-796815816933}"/>
          </ac:picMkLst>
        </pc:picChg>
        <pc:picChg chg="add del mod">
          <ac:chgData name="De Marinis, Roberta Vita" userId="dc24b251-f01b-455d-bf89-e2be86f657a2" providerId="ADAL" clId="{F9952792-57C3-4A98-98DC-4DB6858D911C}" dt="2022-11-10T11:23:40.102" v="4245" actId="478"/>
          <ac:picMkLst>
            <pc:docMk/>
            <pc:sldMk cId="4245013885" sldId="2146847793"/>
            <ac:picMk id="166" creationId="{27099855-C702-0098-3A1E-A83A92986008}"/>
          </ac:picMkLst>
        </pc:picChg>
        <pc:picChg chg="add del mod">
          <ac:chgData name="De Marinis, Roberta Vita" userId="dc24b251-f01b-455d-bf89-e2be86f657a2" providerId="ADAL" clId="{F9952792-57C3-4A98-98DC-4DB6858D911C}" dt="2022-11-10T11:23:40.102" v="4245" actId="478"/>
          <ac:picMkLst>
            <pc:docMk/>
            <pc:sldMk cId="4245013885" sldId="2146847793"/>
            <ac:picMk id="167" creationId="{DB7FB736-AF0A-C3B6-944F-85BD4844641C}"/>
          </ac:picMkLst>
        </pc:picChg>
        <pc:picChg chg="add del mod">
          <ac:chgData name="De Marinis, Roberta Vita" userId="dc24b251-f01b-455d-bf89-e2be86f657a2" providerId="ADAL" clId="{F9952792-57C3-4A98-98DC-4DB6858D911C}" dt="2022-11-10T11:23:40.102" v="4245" actId="478"/>
          <ac:picMkLst>
            <pc:docMk/>
            <pc:sldMk cId="4245013885" sldId="2146847793"/>
            <ac:picMk id="168" creationId="{B564B547-57F0-F2EC-95FC-70CF98A401B2}"/>
          </ac:picMkLst>
        </pc:picChg>
        <pc:picChg chg="add mod">
          <ac:chgData name="De Marinis, Roberta Vita" userId="dc24b251-f01b-455d-bf89-e2be86f657a2" providerId="ADAL" clId="{F9952792-57C3-4A98-98DC-4DB6858D911C}" dt="2022-11-10T11:41:01.120" v="4747" actId="164"/>
          <ac:picMkLst>
            <pc:docMk/>
            <pc:sldMk cId="4245013885" sldId="2146847793"/>
            <ac:picMk id="169" creationId="{5C71D3AC-2C85-B137-303D-6008EBB05B62}"/>
          </ac:picMkLst>
        </pc:picChg>
        <pc:picChg chg="add mod">
          <ac:chgData name="De Marinis, Roberta Vita" userId="dc24b251-f01b-455d-bf89-e2be86f657a2" providerId="ADAL" clId="{F9952792-57C3-4A98-98DC-4DB6858D911C}" dt="2022-11-10T11:41:01.120" v="4747" actId="164"/>
          <ac:picMkLst>
            <pc:docMk/>
            <pc:sldMk cId="4245013885" sldId="2146847793"/>
            <ac:picMk id="170" creationId="{4D036D77-9892-9B4A-4BFB-D63EC3885A6F}"/>
          </ac:picMkLst>
        </pc:picChg>
        <pc:picChg chg="add mod">
          <ac:chgData name="De Marinis, Roberta Vita" userId="dc24b251-f01b-455d-bf89-e2be86f657a2" providerId="ADAL" clId="{F9952792-57C3-4A98-98DC-4DB6858D911C}" dt="2022-11-10T11:41:01.120" v="4747" actId="164"/>
          <ac:picMkLst>
            <pc:docMk/>
            <pc:sldMk cId="4245013885" sldId="2146847793"/>
            <ac:picMk id="171" creationId="{B12BD000-5624-8DFD-A96B-819625A08ADC}"/>
          </ac:picMkLst>
        </pc:picChg>
        <pc:picChg chg="add mod">
          <ac:chgData name="De Marinis, Roberta Vita" userId="dc24b251-f01b-455d-bf89-e2be86f657a2" providerId="ADAL" clId="{F9952792-57C3-4A98-98DC-4DB6858D911C}" dt="2022-11-10T11:41:01.120" v="4747" actId="164"/>
          <ac:picMkLst>
            <pc:docMk/>
            <pc:sldMk cId="4245013885" sldId="2146847793"/>
            <ac:picMk id="172" creationId="{03268D4C-1ED5-C6E3-3108-0DE355A6625C}"/>
          </ac:picMkLst>
        </pc:picChg>
        <pc:picChg chg="add mod">
          <ac:chgData name="De Marinis, Roberta Vita" userId="dc24b251-f01b-455d-bf89-e2be86f657a2" providerId="ADAL" clId="{F9952792-57C3-4A98-98DC-4DB6858D911C}" dt="2022-11-10T11:41:01.120" v="4747" actId="164"/>
          <ac:picMkLst>
            <pc:docMk/>
            <pc:sldMk cId="4245013885" sldId="2146847793"/>
            <ac:picMk id="174" creationId="{567606D1-122B-A361-E6EE-D5B007F1B39B}"/>
          </ac:picMkLst>
        </pc:picChg>
        <pc:cxnChg chg="mod">
          <ac:chgData name="De Marinis, Roberta Vita" userId="dc24b251-f01b-455d-bf89-e2be86f657a2" providerId="ADAL" clId="{F9952792-57C3-4A98-98DC-4DB6858D911C}" dt="2022-11-10T11:21:40.950" v="4223"/>
          <ac:cxnSpMkLst>
            <pc:docMk/>
            <pc:sldMk cId="4245013885" sldId="2146847793"/>
            <ac:cxnSpMk id="56" creationId="{673D35E8-408C-BBC5-E0E7-6734DE3AAFEC}"/>
          </ac:cxnSpMkLst>
        </pc:cxnChg>
        <pc:cxnChg chg="mod">
          <ac:chgData name="De Marinis, Roberta Vita" userId="dc24b251-f01b-455d-bf89-e2be86f657a2" providerId="ADAL" clId="{F9952792-57C3-4A98-98DC-4DB6858D911C}" dt="2022-11-10T11:21:40.950" v="4223"/>
          <ac:cxnSpMkLst>
            <pc:docMk/>
            <pc:sldMk cId="4245013885" sldId="2146847793"/>
            <ac:cxnSpMk id="57" creationId="{12F3C048-57BF-D77F-5394-5C683E715887}"/>
          </ac:cxnSpMkLst>
        </pc:cxnChg>
        <pc:cxnChg chg="mod">
          <ac:chgData name="De Marinis, Roberta Vita" userId="dc24b251-f01b-455d-bf89-e2be86f657a2" providerId="ADAL" clId="{F9952792-57C3-4A98-98DC-4DB6858D911C}" dt="2022-11-10T11:21:40.950" v="4223"/>
          <ac:cxnSpMkLst>
            <pc:docMk/>
            <pc:sldMk cId="4245013885" sldId="2146847793"/>
            <ac:cxnSpMk id="58" creationId="{E9F6CB18-1B9B-C09B-7ECC-72FE93244CAC}"/>
          </ac:cxnSpMkLst>
        </pc:cxnChg>
        <pc:cxnChg chg="mod">
          <ac:chgData name="De Marinis, Roberta Vita" userId="dc24b251-f01b-455d-bf89-e2be86f657a2" providerId="ADAL" clId="{F9952792-57C3-4A98-98DC-4DB6858D911C}" dt="2022-11-10T11:21:40.950" v="4223"/>
          <ac:cxnSpMkLst>
            <pc:docMk/>
            <pc:sldMk cId="4245013885" sldId="2146847793"/>
            <ac:cxnSpMk id="59" creationId="{1B1B5DFD-8AEE-FDD5-1F5D-0A72F9B0ED91}"/>
          </ac:cxnSpMkLst>
        </pc:cxnChg>
        <pc:cxnChg chg="mod">
          <ac:chgData name="De Marinis, Roberta Vita" userId="dc24b251-f01b-455d-bf89-e2be86f657a2" providerId="ADAL" clId="{F9952792-57C3-4A98-98DC-4DB6858D911C}" dt="2022-11-10T11:41:01.120" v="4747" actId="164"/>
          <ac:cxnSpMkLst>
            <pc:docMk/>
            <pc:sldMk cId="4245013885" sldId="2146847793"/>
            <ac:cxnSpMk id="76" creationId="{A40779B2-22AF-487D-82A7-DE1D3A0C6A05}"/>
          </ac:cxnSpMkLst>
        </pc:cxnChg>
        <pc:cxnChg chg="mod">
          <ac:chgData name="De Marinis, Roberta Vita" userId="dc24b251-f01b-455d-bf89-e2be86f657a2" providerId="ADAL" clId="{F9952792-57C3-4A98-98DC-4DB6858D911C}" dt="2022-11-10T11:41:01.120" v="4747" actId="164"/>
          <ac:cxnSpMkLst>
            <pc:docMk/>
            <pc:sldMk cId="4245013885" sldId="2146847793"/>
            <ac:cxnSpMk id="80" creationId="{5F0EDB2B-FE07-4EB2-8EAE-075925091A7D}"/>
          </ac:cxnSpMkLst>
        </pc:cxnChg>
        <pc:cxnChg chg="mod">
          <ac:chgData name="De Marinis, Roberta Vita" userId="dc24b251-f01b-455d-bf89-e2be86f657a2" providerId="ADAL" clId="{F9952792-57C3-4A98-98DC-4DB6858D911C}" dt="2022-11-10T11:22:07.398" v="4226"/>
          <ac:cxnSpMkLst>
            <pc:docMk/>
            <pc:sldMk cId="4245013885" sldId="2146847793"/>
            <ac:cxnSpMk id="119" creationId="{27431EFD-E66E-9CBA-3B2A-3E8D116CAD1D}"/>
          </ac:cxnSpMkLst>
        </pc:cxnChg>
        <pc:cxnChg chg="mod">
          <ac:chgData name="De Marinis, Roberta Vita" userId="dc24b251-f01b-455d-bf89-e2be86f657a2" providerId="ADAL" clId="{F9952792-57C3-4A98-98DC-4DB6858D911C}" dt="2022-11-10T11:22:07.398" v="4226"/>
          <ac:cxnSpMkLst>
            <pc:docMk/>
            <pc:sldMk cId="4245013885" sldId="2146847793"/>
            <ac:cxnSpMk id="120" creationId="{4A8E0ADF-F8D2-FF19-3F22-0776C148D369}"/>
          </ac:cxnSpMkLst>
        </pc:cxnChg>
        <pc:cxnChg chg="mod">
          <ac:chgData name="De Marinis, Roberta Vita" userId="dc24b251-f01b-455d-bf89-e2be86f657a2" providerId="ADAL" clId="{F9952792-57C3-4A98-98DC-4DB6858D911C}" dt="2022-11-10T11:22:07.398" v="4226"/>
          <ac:cxnSpMkLst>
            <pc:docMk/>
            <pc:sldMk cId="4245013885" sldId="2146847793"/>
            <ac:cxnSpMk id="121" creationId="{B77C80A7-439A-4919-FC1A-01672094FC33}"/>
          </ac:cxnSpMkLst>
        </pc:cxnChg>
        <pc:cxnChg chg="mod">
          <ac:chgData name="De Marinis, Roberta Vita" userId="dc24b251-f01b-455d-bf89-e2be86f657a2" providerId="ADAL" clId="{F9952792-57C3-4A98-98DC-4DB6858D911C}" dt="2022-11-10T11:22:07.398" v="4226"/>
          <ac:cxnSpMkLst>
            <pc:docMk/>
            <pc:sldMk cId="4245013885" sldId="2146847793"/>
            <ac:cxnSpMk id="122" creationId="{379C4657-BBFC-0E65-1254-67BD397CBF2C}"/>
          </ac:cxnSpMkLst>
        </pc:cxnChg>
      </pc:sldChg>
      <pc:sldChg chg="addSp delSp modSp mod">
        <pc:chgData name="De Marinis, Roberta Vita" userId="dc24b251-f01b-455d-bf89-e2be86f657a2" providerId="ADAL" clId="{F9952792-57C3-4A98-98DC-4DB6858D911C}" dt="2022-11-14T09:55:50.541" v="8918" actId="164"/>
        <pc:sldMkLst>
          <pc:docMk/>
          <pc:sldMk cId="421626283" sldId="2146847795"/>
        </pc:sldMkLst>
        <pc:spChg chg="add mod">
          <ac:chgData name="De Marinis, Roberta Vita" userId="dc24b251-f01b-455d-bf89-e2be86f657a2" providerId="ADAL" clId="{F9952792-57C3-4A98-98DC-4DB6858D911C}" dt="2022-11-14T09:54:46.405" v="8915" actId="1035"/>
          <ac:spMkLst>
            <pc:docMk/>
            <pc:sldMk cId="421626283" sldId="2146847795"/>
            <ac:spMk id="4" creationId="{FB2F83E3-418F-7D69-D991-B5E0DD77882D}"/>
          </ac:spMkLst>
        </pc:spChg>
        <pc:spChg chg="mod">
          <ac:chgData name="De Marinis, Roberta Vita" userId="dc24b251-f01b-455d-bf89-e2be86f657a2" providerId="ADAL" clId="{F9952792-57C3-4A98-98DC-4DB6858D911C}" dt="2022-11-10T11:35:28.368" v="4259" actId="164"/>
          <ac:spMkLst>
            <pc:docMk/>
            <pc:sldMk cId="421626283" sldId="2146847795"/>
            <ac:spMk id="20" creationId="{645DA71B-5B18-43A3-AAF4-83B440C6853E}"/>
          </ac:spMkLst>
        </pc:spChg>
        <pc:grpChg chg="add mod">
          <ac:chgData name="De Marinis, Roberta Vita" userId="dc24b251-f01b-455d-bf89-e2be86f657a2" providerId="ADAL" clId="{F9952792-57C3-4A98-98DC-4DB6858D911C}" dt="2022-11-14T09:55:50.541" v="8918" actId="164"/>
          <ac:grpSpMkLst>
            <pc:docMk/>
            <pc:sldMk cId="421626283" sldId="2146847795"/>
            <ac:grpSpMk id="7" creationId="{5B65645E-10CB-4682-EE8A-A0CD99577C26}"/>
          </ac:grpSpMkLst>
        </pc:grpChg>
        <pc:grpChg chg="add mod">
          <ac:chgData name="De Marinis, Roberta Vita" userId="dc24b251-f01b-455d-bf89-e2be86f657a2" providerId="ADAL" clId="{F9952792-57C3-4A98-98DC-4DB6858D911C}" dt="2022-11-10T14:02:05.244" v="5127" actId="164"/>
          <ac:grpSpMkLst>
            <pc:docMk/>
            <pc:sldMk cId="421626283" sldId="2146847795"/>
            <ac:grpSpMk id="66" creationId="{005216E3-74EB-6893-F4DD-D79967ABB6DB}"/>
          </ac:grpSpMkLst>
        </pc:grpChg>
        <pc:grpChg chg="add mod">
          <ac:chgData name="De Marinis, Roberta Vita" userId="dc24b251-f01b-455d-bf89-e2be86f657a2" providerId="ADAL" clId="{F9952792-57C3-4A98-98DC-4DB6858D911C}" dt="2022-11-14T09:55:50.541" v="8918" actId="164"/>
          <ac:grpSpMkLst>
            <pc:docMk/>
            <pc:sldMk cId="421626283" sldId="2146847795"/>
            <ac:grpSpMk id="82" creationId="{2F004EDF-0213-4BF5-6899-F60A5C155D1B}"/>
          </ac:grpSpMkLst>
        </pc:grpChg>
        <pc:picChg chg="add mod">
          <ac:chgData name="De Marinis, Roberta Vita" userId="dc24b251-f01b-455d-bf89-e2be86f657a2" providerId="ADAL" clId="{F9952792-57C3-4A98-98DC-4DB6858D911C}" dt="2022-11-11T17:00:01.116" v="8699"/>
          <ac:picMkLst>
            <pc:docMk/>
            <pc:sldMk cId="421626283" sldId="2146847795"/>
            <ac:picMk id="2" creationId="{DE2B2F93-DECE-FC15-19F7-B6C6040A0C94}"/>
          </ac:picMkLst>
        </pc:picChg>
        <pc:picChg chg="mod">
          <ac:chgData name="De Marinis, Roberta Vita" userId="dc24b251-f01b-455d-bf89-e2be86f657a2" providerId="ADAL" clId="{F9952792-57C3-4A98-98DC-4DB6858D911C}" dt="2022-11-10T13:47:58.293" v="5095" actId="1076"/>
          <ac:picMkLst>
            <pc:docMk/>
            <pc:sldMk cId="421626283" sldId="2146847795"/>
            <ac:picMk id="2" creationId="{F40797F8-C0B2-29D7-D003-0F7B874A7A44}"/>
          </ac:picMkLst>
        </pc:picChg>
        <pc:picChg chg="mod">
          <ac:chgData name="De Marinis, Roberta Vita" userId="dc24b251-f01b-455d-bf89-e2be86f657a2" providerId="ADAL" clId="{F9952792-57C3-4A98-98DC-4DB6858D911C}" dt="2022-11-10T11:35:43.825" v="4316" actId="1036"/>
          <ac:picMkLst>
            <pc:docMk/>
            <pc:sldMk cId="421626283" sldId="2146847795"/>
            <ac:picMk id="3" creationId="{5B6B7227-56C8-E590-E2B4-75D5E58DE7E6}"/>
          </ac:picMkLst>
        </pc:picChg>
        <pc:picChg chg="add del mod">
          <ac:chgData name="De Marinis, Roberta Vita" userId="dc24b251-f01b-455d-bf89-e2be86f657a2" providerId="ADAL" clId="{F9952792-57C3-4A98-98DC-4DB6858D911C}" dt="2022-11-10T10:34:05.405" v="3746" actId="478"/>
          <ac:picMkLst>
            <pc:docMk/>
            <pc:sldMk cId="421626283" sldId="2146847795"/>
            <ac:picMk id="4" creationId="{48C5D266-7337-07D7-878A-77A87120CA32}"/>
          </ac:picMkLst>
        </pc:picChg>
        <pc:picChg chg="mod">
          <ac:chgData name="De Marinis, Roberta Vita" userId="dc24b251-f01b-455d-bf89-e2be86f657a2" providerId="ADAL" clId="{F9952792-57C3-4A98-98DC-4DB6858D911C}" dt="2022-11-10T13:40:10.812" v="5037" actId="14100"/>
          <ac:picMkLst>
            <pc:docMk/>
            <pc:sldMk cId="421626283" sldId="2146847795"/>
            <ac:picMk id="5" creationId="{BDFFB473-7163-6031-3152-06FF1C279420}"/>
          </ac:picMkLst>
        </pc:picChg>
        <pc:picChg chg="mod">
          <ac:chgData name="De Marinis, Roberta Vita" userId="dc24b251-f01b-455d-bf89-e2be86f657a2" providerId="ADAL" clId="{F9952792-57C3-4A98-98DC-4DB6858D911C}" dt="2022-11-10T13:39:48.959" v="5033" actId="14100"/>
          <ac:picMkLst>
            <pc:docMk/>
            <pc:sldMk cId="421626283" sldId="2146847795"/>
            <ac:picMk id="6" creationId="{59B00072-FB8E-9A0F-8D52-937D70778451}"/>
          </ac:picMkLst>
        </pc:picChg>
        <pc:picChg chg="mod">
          <ac:chgData name="De Marinis, Roberta Vita" userId="dc24b251-f01b-455d-bf89-e2be86f657a2" providerId="ADAL" clId="{F9952792-57C3-4A98-98DC-4DB6858D911C}" dt="2022-11-10T13:40:22.779" v="5039" actId="1076"/>
          <ac:picMkLst>
            <pc:docMk/>
            <pc:sldMk cId="421626283" sldId="2146847795"/>
            <ac:picMk id="8" creationId="{324F16EF-36C4-BEAC-8F02-8D6112689058}"/>
          </ac:picMkLst>
        </pc:picChg>
        <pc:picChg chg="add del mod">
          <ac:chgData name="De Marinis, Roberta Vita" userId="dc24b251-f01b-455d-bf89-e2be86f657a2" providerId="ADAL" clId="{F9952792-57C3-4A98-98DC-4DB6858D911C}" dt="2022-11-10T10:34:03.424" v="3745" actId="478"/>
          <ac:picMkLst>
            <pc:docMk/>
            <pc:sldMk cId="421626283" sldId="2146847795"/>
            <ac:picMk id="9" creationId="{C02E4FE4-45D7-77DD-FECD-C003CA8EBAAB}"/>
          </ac:picMkLst>
        </pc:picChg>
        <pc:picChg chg="mod">
          <ac:chgData name="De Marinis, Roberta Vita" userId="dc24b251-f01b-455d-bf89-e2be86f657a2" providerId="ADAL" clId="{F9952792-57C3-4A98-98DC-4DB6858D911C}" dt="2022-11-10T13:40:15.130" v="5038" actId="1076"/>
          <ac:picMkLst>
            <pc:docMk/>
            <pc:sldMk cId="421626283" sldId="2146847795"/>
            <ac:picMk id="11" creationId="{F656518A-54A5-93BE-0E92-B4080783CD73}"/>
          </ac:picMkLst>
        </pc:picChg>
        <pc:picChg chg="mod modCrop">
          <ac:chgData name="De Marinis, Roberta Vita" userId="dc24b251-f01b-455d-bf89-e2be86f657a2" providerId="ADAL" clId="{F9952792-57C3-4A98-98DC-4DB6858D911C}" dt="2022-11-10T13:39:40.090" v="5032" actId="14100"/>
          <ac:picMkLst>
            <pc:docMk/>
            <pc:sldMk cId="421626283" sldId="2146847795"/>
            <ac:picMk id="12" creationId="{F56DBABF-C772-4070-F340-4269BEA53B91}"/>
          </ac:picMkLst>
        </pc:picChg>
        <pc:picChg chg="mod">
          <ac:chgData name="De Marinis, Roberta Vita" userId="dc24b251-f01b-455d-bf89-e2be86f657a2" providerId="ADAL" clId="{F9952792-57C3-4A98-98DC-4DB6858D911C}" dt="2022-11-10T11:35:28.368" v="4259" actId="164"/>
          <ac:picMkLst>
            <pc:docMk/>
            <pc:sldMk cId="421626283" sldId="2146847795"/>
            <ac:picMk id="13" creationId="{E003A1A9-AA50-BF71-E7B4-127328E3999C}"/>
          </ac:picMkLst>
        </pc:picChg>
        <pc:picChg chg="mod">
          <ac:chgData name="De Marinis, Roberta Vita" userId="dc24b251-f01b-455d-bf89-e2be86f657a2" providerId="ADAL" clId="{F9952792-57C3-4A98-98DC-4DB6858D911C}" dt="2022-11-10T11:35:28.368" v="4259" actId="164"/>
          <ac:picMkLst>
            <pc:docMk/>
            <pc:sldMk cId="421626283" sldId="2146847795"/>
            <ac:picMk id="15" creationId="{40A760F6-A3A6-1FA4-BB9C-0414242E0D73}"/>
          </ac:picMkLst>
        </pc:picChg>
        <pc:picChg chg="mod">
          <ac:chgData name="De Marinis, Roberta Vita" userId="dc24b251-f01b-455d-bf89-e2be86f657a2" providerId="ADAL" clId="{F9952792-57C3-4A98-98DC-4DB6858D911C}" dt="2022-11-10T11:35:28.368" v="4259" actId="164"/>
          <ac:picMkLst>
            <pc:docMk/>
            <pc:sldMk cId="421626283" sldId="2146847795"/>
            <ac:picMk id="18" creationId="{6E4236D2-94B9-04DA-EF59-ECC71AAD3406}"/>
          </ac:picMkLst>
        </pc:picChg>
        <pc:picChg chg="mod">
          <ac:chgData name="De Marinis, Roberta Vita" userId="dc24b251-f01b-455d-bf89-e2be86f657a2" providerId="ADAL" clId="{F9952792-57C3-4A98-98DC-4DB6858D911C}" dt="2022-11-10T11:35:28.368" v="4259" actId="164"/>
          <ac:picMkLst>
            <pc:docMk/>
            <pc:sldMk cId="421626283" sldId="2146847795"/>
            <ac:picMk id="21" creationId="{F63290BF-2087-3831-13CB-38B529A0FCF6}"/>
          </ac:picMkLst>
        </pc:picChg>
        <pc:picChg chg="add del mod">
          <ac:chgData name="De Marinis, Roberta Vita" userId="dc24b251-f01b-455d-bf89-e2be86f657a2" providerId="ADAL" clId="{F9952792-57C3-4A98-98DC-4DB6858D911C}" dt="2022-11-10T10:35:06.933" v="3763" actId="478"/>
          <ac:picMkLst>
            <pc:docMk/>
            <pc:sldMk cId="421626283" sldId="2146847795"/>
            <ac:picMk id="23" creationId="{E8649E3F-AFDB-7F72-07EC-754CF082B41E}"/>
          </ac:picMkLst>
        </pc:picChg>
        <pc:picChg chg="mod">
          <ac:chgData name="De Marinis, Roberta Vita" userId="dc24b251-f01b-455d-bf89-e2be86f657a2" providerId="ADAL" clId="{F9952792-57C3-4A98-98DC-4DB6858D911C}" dt="2022-11-10T11:35:28.368" v="4259" actId="164"/>
          <ac:picMkLst>
            <pc:docMk/>
            <pc:sldMk cId="421626283" sldId="2146847795"/>
            <ac:picMk id="24" creationId="{E88DE8E1-F1E3-4CF6-BF77-071DC5A44507}"/>
          </ac:picMkLst>
        </pc:picChg>
        <pc:picChg chg="mod">
          <ac:chgData name="De Marinis, Roberta Vita" userId="dc24b251-f01b-455d-bf89-e2be86f657a2" providerId="ADAL" clId="{F9952792-57C3-4A98-98DC-4DB6858D911C}" dt="2022-11-10T11:35:28.368" v="4259" actId="164"/>
          <ac:picMkLst>
            <pc:docMk/>
            <pc:sldMk cId="421626283" sldId="2146847795"/>
            <ac:picMk id="25" creationId="{628EB9E6-F4E0-3D0E-751C-4E55B5460E8D}"/>
          </ac:picMkLst>
        </pc:picChg>
        <pc:picChg chg="mod">
          <ac:chgData name="De Marinis, Roberta Vita" userId="dc24b251-f01b-455d-bf89-e2be86f657a2" providerId="ADAL" clId="{F9952792-57C3-4A98-98DC-4DB6858D911C}" dt="2022-11-10T11:35:28.368" v="4259" actId="164"/>
          <ac:picMkLst>
            <pc:docMk/>
            <pc:sldMk cId="421626283" sldId="2146847795"/>
            <ac:picMk id="34" creationId="{BD833362-AFA6-B2E3-85E2-0E91E11830C1}"/>
          </ac:picMkLst>
        </pc:picChg>
        <pc:picChg chg="mod">
          <ac:chgData name="De Marinis, Roberta Vita" userId="dc24b251-f01b-455d-bf89-e2be86f657a2" providerId="ADAL" clId="{F9952792-57C3-4A98-98DC-4DB6858D911C}" dt="2022-11-10T11:35:28.368" v="4259" actId="164"/>
          <ac:picMkLst>
            <pc:docMk/>
            <pc:sldMk cId="421626283" sldId="2146847795"/>
            <ac:picMk id="36" creationId="{ED5B0A31-0E5C-CC06-22B9-93A12E62DDF5}"/>
          </ac:picMkLst>
        </pc:picChg>
        <pc:picChg chg="mod">
          <ac:chgData name="De Marinis, Roberta Vita" userId="dc24b251-f01b-455d-bf89-e2be86f657a2" providerId="ADAL" clId="{F9952792-57C3-4A98-98DC-4DB6858D911C}" dt="2022-11-10T11:35:28.368" v="4259" actId="164"/>
          <ac:picMkLst>
            <pc:docMk/>
            <pc:sldMk cId="421626283" sldId="2146847795"/>
            <ac:picMk id="37" creationId="{F9ABE726-D368-BF50-10CD-871602DAA8BA}"/>
          </ac:picMkLst>
        </pc:picChg>
        <pc:picChg chg="mod">
          <ac:chgData name="De Marinis, Roberta Vita" userId="dc24b251-f01b-455d-bf89-e2be86f657a2" providerId="ADAL" clId="{F9952792-57C3-4A98-98DC-4DB6858D911C}" dt="2022-11-10T11:35:28.368" v="4259" actId="164"/>
          <ac:picMkLst>
            <pc:docMk/>
            <pc:sldMk cId="421626283" sldId="2146847795"/>
            <ac:picMk id="39" creationId="{12B6E50F-C544-4B85-ECEA-B5C52261F689}"/>
          </ac:picMkLst>
        </pc:picChg>
        <pc:picChg chg="del mod">
          <ac:chgData name="De Marinis, Roberta Vita" userId="dc24b251-f01b-455d-bf89-e2be86f657a2" providerId="ADAL" clId="{F9952792-57C3-4A98-98DC-4DB6858D911C}" dt="2022-11-11T17:00:00.345" v="8698" actId="478"/>
          <ac:picMkLst>
            <pc:docMk/>
            <pc:sldMk cId="421626283" sldId="2146847795"/>
            <ac:picMk id="45" creationId="{EE26F485-7413-4FCB-94DA-1EC1827CFA89}"/>
          </ac:picMkLst>
        </pc:picChg>
        <pc:picChg chg="mod">
          <ac:chgData name="De Marinis, Roberta Vita" userId="dc24b251-f01b-455d-bf89-e2be86f657a2" providerId="ADAL" clId="{F9952792-57C3-4A98-98DC-4DB6858D911C}" dt="2022-11-10T11:35:28.368" v="4259" actId="164"/>
          <ac:picMkLst>
            <pc:docMk/>
            <pc:sldMk cId="421626283" sldId="2146847795"/>
            <ac:picMk id="48" creationId="{1A7C54EC-7617-B460-1D17-36F96733061D}"/>
          </ac:picMkLst>
        </pc:picChg>
        <pc:picChg chg="mod">
          <ac:chgData name="De Marinis, Roberta Vita" userId="dc24b251-f01b-455d-bf89-e2be86f657a2" providerId="ADAL" clId="{F9952792-57C3-4A98-98DC-4DB6858D911C}" dt="2022-11-10T11:35:28.368" v="4259" actId="164"/>
          <ac:picMkLst>
            <pc:docMk/>
            <pc:sldMk cId="421626283" sldId="2146847795"/>
            <ac:picMk id="49" creationId="{0B8BC137-A2F9-68BB-FDA3-42A13D221A6A}"/>
          </ac:picMkLst>
        </pc:picChg>
        <pc:picChg chg="mod">
          <ac:chgData name="De Marinis, Roberta Vita" userId="dc24b251-f01b-455d-bf89-e2be86f657a2" providerId="ADAL" clId="{F9952792-57C3-4A98-98DC-4DB6858D911C}" dt="2022-11-10T11:35:28.368" v="4259" actId="164"/>
          <ac:picMkLst>
            <pc:docMk/>
            <pc:sldMk cId="421626283" sldId="2146847795"/>
            <ac:picMk id="50" creationId="{7DBF2953-41CE-0525-352B-72C0F207A3A7}"/>
          </ac:picMkLst>
        </pc:picChg>
        <pc:picChg chg="mod">
          <ac:chgData name="De Marinis, Roberta Vita" userId="dc24b251-f01b-455d-bf89-e2be86f657a2" providerId="ADAL" clId="{F9952792-57C3-4A98-98DC-4DB6858D911C}" dt="2022-11-10T11:35:28.368" v="4259" actId="164"/>
          <ac:picMkLst>
            <pc:docMk/>
            <pc:sldMk cId="421626283" sldId="2146847795"/>
            <ac:picMk id="51" creationId="{FA1136C3-5B76-6622-F175-DFD7AA90DA7F}"/>
          </ac:picMkLst>
        </pc:picChg>
        <pc:picChg chg="mod">
          <ac:chgData name="De Marinis, Roberta Vita" userId="dc24b251-f01b-455d-bf89-e2be86f657a2" providerId="ADAL" clId="{F9952792-57C3-4A98-98DC-4DB6858D911C}" dt="2022-11-10T11:35:28.368" v="4259" actId="164"/>
          <ac:picMkLst>
            <pc:docMk/>
            <pc:sldMk cId="421626283" sldId="2146847795"/>
            <ac:picMk id="52" creationId="{3B8D4EA4-74A0-4AA7-E639-C59DAE87DAB8}"/>
          </ac:picMkLst>
        </pc:picChg>
        <pc:picChg chg="mod">
          <ac:chgData name="De Marinis, Roberta Vita" userId="dc24b251-f01b-455d-bf89-e2be86f657a2" providerId="ADAL" clId="{F9952792-57C3-4A98-98DC-4DB6858D911C}" dt="2022-11-10T11:35:28.368" v="4259" actId="164"/>
          <ac:picMkLst>
            <pc:docMk/>
            <pc:sldMk cId="421626283" sldId="2146847795"/>
            <ac:picMk id="53" creationId="{4FA9C585-319D-0902-1966-7FE4BE18C996}"/>
          </ac:picMkLst>
        </pc:picChg>
        <pc:picChg chg="mod">
          <ac:chgData name="De Marinis, Roberta Vita" userId="dc24b251-f01b-455d-bf89-e2be86f657a2" providerId="ADAL" clId="{F9952792-57C3-4A98-98DC-4DB6858D911C}" dt="2022-11-10T11:35:28.368" v="4259" actId="164"/>
          <ac:picMkLst>
            <pc:docMk/>
            <pc:sldMk cId="421626283" sldId="2146847795"/>
            <ac:picMk id="54" creationId="{624EFFE0-881D-7503-A06B-FABAB5F7BCDF}"/>
          </ac:picMkLst>
        </pc:picChg>
        <pc:picChg chg="mod">
          <ac:chgData name="De Marinis, Roberta Vita" userId="dc24b251-f01b-455d-bf89-e2be86f657a2" providerId="ADAL" clId="{F9952792-57C3-4A98-98DC-4DB6858D911C}" dt="2022-11-10T11:35:28.368" v="4259" actId="164"/>
          <ac:picMkLst>
            <pc:docMk/>
            <pc:sldMk cId="421626283" sldId="2146847795"/>
            <ac:picMk id="55" creationId="{898E685D-A7BC-A285-FA26-3ADCB98A07AB}"/>
          </ac:picMkLst>
        </pc:picChg>
        <pc:picChg chg="add mod modCrop">
          <ac:chgData name="De Marinis, Roberta Vita" userId="dc24b251-f01b-455d-bf89-e2be86f657a2" providerId="ADAL" clId="{F9952792-57C3-4A98-98DC-4DB6858D911C}" dt="2022-11-10T13:40:00.955" v="5035" actId="14100"/>
          <ac:picMkLst>
            <pc:docMk/>
            <pc:sldMk cId="421626283" sldId="2146847795"/>
            <ac:picMk id="62" creationId="{F6F36251-D5AA-5B25-77F1-BBE054BBBCDF}"/>
          </ac:picMkLst>
        </pc:picChg>
        <pc:picChg chg="add del mod">
          <ac:chgData name="De Marinis, Roberta Vita" userId="dc24b251-f01b-455d-bf89-e2be86f657a2" providerId="ADAL" clId="{F9952792-57C3-4A98-98DC-4DB6858D911C}" dt="2022-11-10T10:58:18.893" v="4107" actId="478"/>
          <ac:picMkLst>
            <pc:docMk/>
            <pc:sldMk cId="421626283" sldId="2146847795"/>
            <ac:picMk id="63" creationId="{EE6E1340-C89B-D20D-A3B4-AE74B133F439}"/>
          </ac:picMkLst>
        </pc:picChg>
        <pc:picChg chg="add del mod">
          <ac:chgData name="De Marinis, Roberta Vita" userId="dc24b251-f01b-455d-bf89-e2be86f657a2" providerId="ADAL" clId="{F9952792-57C3-4A98-98DC-4DB6858D911C}" dt="2022-11-10T10:58:21.006" v="4108" actId="478"/>
          <ac:picMkLst>
            <pc:docMk/>
            <pc:sldMk cId="421626283" sldId="2146847795"/>
            <ac:picMk id="64" creationId="{7619F193-85B8-FBBE-7570-185A7F450A00}"/>
          </ac:picMkLst>
        </pc:picChg>
        <pc:picChg chg="add del mod">
          <ac:chgData name="De Marinis, Roberta Vita" userId="dc24b251-f01b-455d-bf89-e2be86f657a2" providerId="ADAL" clId="{F9952792-57C3-4A98-98DC-4DB6858D911C}" dt="2022-11-10T10:58:22.828" v="4109" actId="478"/>
          <ac:picMkLst>
            <pc:docMk/>
            <pc:sldMk cId="421626283" sldId="2146847795"/>
            <ac:picMk id="65" creationId="{9E5A4BFD-A0D2-5228-7B15-93FA10671C65}"/>
          </ac:picMkLst>
        </pc:picChg>
        <pc:picChg chg="mod">
          <ac:chgData name="De Marinis, Roberta Vita" userId="dc24b251-f01b-455d-bf89-e2be86f657a2" providerId="ADAL" clId="{F9952792-57C3-4A98-98DC-4DB6858D911C}" dt="2022-11-10T11:35:28.368" v="4259" actId="164"/>
          <ac:picMkLst>
            <pc:docMk/>
            <pc:sldMk cId="421626283" sldId="2146847795"/>
            <ac:picMk id="70" creationId="{9CD491E6-27A7-8E29-A4A8-562D3DBE21E4}"/>
          </ac:picMkLst>
        </pc:picChg>
        <pc:picChg chg="mod">
          <ac:chgData name="De Marinis, Roberta Vita" userId="dc24b251-f01b-455d-bf89-e2be86f657a2" providerId="ADAL" clId="{F9952792-57C3-4A98-98DC-4DB6858D911C}" dt="2022-11-10T11:35:28.368" v="4259" actId="164"/>
          <ac:picMkLst>
            <pc:docMk/>
            <pc:sldMk cId="421626283" sldId="2146847795"/>
            <ac:picMk id="71" creationId="{DE13860C-4619-E885-F244-168926974032}"/>
          </ac:picMkLst>
        </pc:picChg>
        <pc:picChg chg="mod">
          <ac:chgData name="De Marinis, Roberta Vita" userId="dc24b251-f01b-455d-bf89-e2be86f657a2" providerId="ADAL" clId="{F9952792-57C3-4A98-98DC-4DB6858D911C}" dt="2022-11-10T11:35:28.368" v="4259" actId="164"/>
          <ac:picMkLst>
            <pc:docMk/>
            <pc:sldMk cId="421626283" sldId="2146847795"/>
            <ac:picMk id="72" creationId="{BD9D70B2-CC31-AB06-3883-60715F24A7FA}"/>
          </ac:picMkLst>
        </pc:picChg>
        <pc:picChg chg="add mod">
          <ac:chgData name="De Marinis, Roberta Vita" userId="dc24b251-f01b-455d-bf89-e2be86f657a2" providerId="ADAL" clId="{F9952792-57C3-4A98-98DC-4DB6858D911C}" dt="2022-11-10T11:36:01.306" v="4375"/>
          <ac:picMkLst>
            <pc:docMk/>
            <pc:sldMk cId="421626283" sldId="2146847795"/>
            <ac:picMk id="73" creationId="{F96E83D3-4285-22CC-3CD9-54B483F83EC4}"/>
          </ac:picMkLst>
        </pc:picChg>
        <pc:picChg chg="add mod">
          <ac:chgData name="De Marinis, Roberta Vita" userId="dc24b251-f01b-455d-bf89-e2be86f657a2" providerId="ADAL" clId="{F9952792-57C3-4A98-98DC-4DB6858D911C}" dt="2022-11-10T14:27:42.456" v="5188"/>
          <ac:picMkLst>
            <pc:docMk/>
            <pc:sldMk cId="421626283" sldId="2146847795"/>
            <ac:picMk id="74" creationId="{728DC868-9244-FB66-76E4-6C48B9A814F8}"/>
          </ac:picMkLst>
        </pc:picChg>
        <pc:picChg chg="add mod">
          <ac:chgData name="De Marinis, Roberta Vita" userId="dc24b251-f01b-455d-bf89-e2be86f657a2" providerId="ADAL" clId="{F9952792-57C3-4A98-98DC-4DB6858D911C}" dt="2022-11-10T14:02:05.244" v="5127" actId="164"/>
          <ac:picMkLst>
            <pc:docMk/>
            <pc:sldMk cId="421626283" sldId="2146847795"/>
            <ac:picMk id="75" creationId="{C0DAB38B-8415-C113-EB9C-15156FC01CE3}"/>
          </ac:picMkLst>
        </pc:picChg>
        <pc:picChg chg="add mod">
          <ac:chgData name="De Marinis, Roberta Vita" userId="dc24b251-f01b-455d-bf89-e2be86f657a2" providerId="ADAL" clId="{F9952792-57C3-4A98-98DC-4DB6858D911C}" dt="2022-11-10T14:02:05.244" v="5127" actId="164"/>
          <ac:picMkLst>
            <pc:docMk/>
            <pc:sldMk cId="421626283" sldId="2146847795"/>
            <ac:picMk id="78" creationId="{426CD611-2FB6-1D71-F362-E8375225E7AE}"/>
          </ac:picMkLst>
        </pc:picChg>
        <pc:picChg chg="mod">
          <ac:chgData name="De Marinis, Roberta Vita" userId="dc24b251-f01b-455d-bf89-e2be86f657a2" providerId="ADAL" clId="{F9952792-57C3-4A98-98DC-4DB6858D911C}" dt="2022-11-10T11:36:19.814" v="4388" actId="1035"/>
          <ac:picMkLst>
            <pc:docMk/>
            <pc:sldMk cId="421626283" sldId="2146847795"/>
            <ac:picMk id="79" creationId="{CAD46512-655D-4477-B992-B2A023AA88D9}"/>
          </ac:picMkLst>
        </pc:picChg>
        <pc:picChg chg="mod">
          <ac:chgData name="De Marinis, Roberta Vita" userId="dc24b251-f01b-455d-bf89-e2be86f657a2" providerId="ADAL" clId="{F9952792-57C3-4A98-98DC-4DB6858D911C}" dt="2022-11-14T09:55:50.541" v="8918" actId="164"/>
          <ac:picMkLst>
            <pc:docMk/>
            <pc:sldMk cId="421626283" sldId="2146847795"/>
            <ac:picMk id="83" creationId="{46E0F00B-A7A3-D8B8-F238-7F16C4330095}"/>
          </ac:picMkLst>
        </pc:picChg>
        <pc:picChg chg="mod">
          <ac:chgData name="De Marinis, Roberta Vita" userId="dc24b251-f01b-455d-bf89-e2be86f657a2" providerId="ADAL" clId="{F9952792-57C3-4A98-98DC-4DB6858D911C}" dt="2022-11-14T09:55:50.541" v="8918" actId="164"/>
          <ac:picMkLst>
            <pc:docMk/>
            <pc:sldMk cId="421626283" sldId="2146847795"/>
            <ac:picMk id="113" creationId="{D513D9FD-AE88-423B-AE1C-E2286E50FB9A}"/>
          </ac:picMkLst>
        </pc:picChg>
        <pc:cxnChg chg="mod">
          <ac:chgData name="De Marinis, Roberta Vita" userId="dc24b251-f01b-455d-bf89-e2be86f657a2" providerId="ADAL" clId="{F9952792-57C3-4A98-98DC-4DB6858D911C}" dt="2022-11-10T11:35:28.368" v="4259" actId="164"/>
          <ac:cxnSpMkLst>
            <pc:docMk/>
            <pc:sldMk cId="421626283" sldId="2146847795"/>
            <ac:cxnSpMk id="60" creationId="{BAFDB27B-9012-9D9A-89C7-E9D7E80C585D}"/>
          </ac:cxnSpMkLst>
        </pc:cxnChg>
        <pc:cxnChg chg="mod">
          <ac:chgData name="De Marinis, Roberta Vita" userId="dc24b251-f01b-455d-bf89-e2be86f657a2" providerId="ADAL" clId="{F9952792-57C3-4A98-98DC-4DB6858D911C}" dt="2022-11-10T11:35:28.368" v="4259" actId="164"/>
          <ac:cxnSpMkLst>
            <pc:docMk/>
            <pc:sldMk cId="421626283" sldId="2146847795"/>
            <ac:cxnSpMk id="67" creationId="{FFF8463A-D20C-3D5F-7BD1-D44C81C3435B}"/>
          </ac:cxnSpMkLst>
        </pc:cxnChg>
        <pc:cxnChg chg="mod">
          <ac:chgData name="De Marinis, Roberta Vita" userId="dc24b251-f01b-455d-bf89-e2be86f657a2" providerId="ADAL" clId="{F9952792-57C3-4A98-98DC-4DB6858D911C}" dt="2022-11-10T11:35:28.368" v="4259" actId="164"/>
          <ac:cxnSpMkLst>
            <pc:docMk/>
            <pc:sldMk cId="421626283" sldId="2146847795"/>
            <ac:cxnSpMk id="68" creationId="{E737F0FC-A67E-2343-022A-FF2CB4ED22BC}"/>
          </ac:cxnSpMkLst>
        </pc:cxnChg>
        <pc:cxnChg chg="mod">
          <ac:chgData name="De Marinis, Roberta Vita" userId="dc24b251-f01b-455d-bf89-e2be86f657a2" providerId="ADAL" clId="{F9952792-57C3-4A98-98DC-4DB6858D911C}" dt="2022-11-10T11:35:28.368" v="4259" actId="164"/>
          <ac:cxnSpMkLst>
            <pc:docMk/>
            <pc:sldMk cId="421626283" sldId="2146847795"/>
            <ac:cxnSpMk id="69" creationId="{FF020BF8-7C46-A0CF-A4D6-7068CBC6B08E}"/>
          </ac:cxnSpMkLst>
        </pc:cxnChg>
        <pc:cxnChg chg="del">
          <ac:chgData name="De Marinis, Roberta Vita" userId="dc24b251-f01b-455d-bf89-e2be86f657a2" providerId="ADAL" clId="{F9952792-57C3-4A98-98DC-4DB6858D911C}" dt="2022-11-10T11:35:50.725" v="4337" actId="478"/>
          <ac:cxnSpMkLst>
            <pc:docMk/>
            <pc:sldMk cId="421626283" sldId="2146847795"/>
            <ac:cxnSpMk id="76" creationId="{A40779B2-22AF-487D-82A7-DE1D3A0C6A05}"/>
          </ac:cxnSpMkLst>
        </pc:cxnChg>
        <pc:cxnChg chg="mod">
          <ac:chgData name="De Marinis, Roberta Vita" userId="dc24b251-f01b-455d-bf89-e2be86f657a2" providerId="ADAL" clId="{F9952792-57C3-4A98-98DC-4DB6858D911C}" dt="2022-11-10T11:35:48.886" v="4336" actId="1035"/>
          <ac:cxnSpMkLst>
            <pc:docMk/>
            <pc:sldMk cId="421626283" sldId="2146847795"/>
            <ac:cxnSpMk id="80" creationId="{5F0EDB2B-FE07-4EB2-8EAE-075925091A7D}"/>
          </ac:cxnSpMkLst>
        </pc:cxnChg>
      </pc:sldChg>
      <pc:sldChg chg="addSp delSp modSp add mod">
        <pc:chgData name="De Marinis, Roberta Vita" userId="dc24b251-f01b-455d-bf89-e2be86f657a2" providerId="ADAL" clId="{F9952792-57C3-4A98-98DC-4DB6858D911C}" dt="2022-11-14T13:29:57.703" v="9321" actId="1038"/>
        <pc:sldMkLst>
          <pc:docMk/>
          <pc:sldMk cId="3938397125" sldId="2146847796"/>
        </pc:sldMkLst>
        <pc:spChg chg="del">
          <ac:chgData name="De Marinis, Roberta Vita" userId="dc24b251-f01b-455d-bf89-e2be86f657a2" providerId="ADAL" clId="{F9952792-57C3-4A98-98DC-4DB6858D911C}" dt="2022-11-10T10:35:32.397" v="3768" actId="478"/>
          <ac:spMkLst>
            <pc:docMk/>
            <pc:sldMk cId="3938397125" sldId="2146847796"/>
            <ac:spMk id="20" creationId="{645DA71B-5B18-43A3-AAF4-83B440C6853E}"/>
          </ac:spMkLst>
        </pc:spChg>
        <pc:spChg chg="add del mod">
          <ac:chgData name="De Marinis, Roberta Vita" userId="dc24b251-f01b-455d-bf89-e2be86f657a2" providerId="ADAL" clId="{F9952792-57C3-4A98-98DC-4DB6858D911C}" dt="2022-11-10T11:05:38.383" v="4112" actId="478"/>
          <ac:spMkLst>
            <pc:docMk/>
            <pc:sldMk cId="3938397125" sldId="2146847796"/>
            <ac:spMk id="27" creationId="{CC15D80E-7A62-CF01-46F7-EE4EB3041EF5}"/>
          </ac:spMkLst>
        </pc:spChg>
        <pc:spChg chg="add mod">
          <ac:chgData name="De Marinis, Roberta Vita" userId="dc24b251-f01b-455d-bf89-e2be86f657a2" providerId="ADAL" clId="{F9952792-57C3-4A98-98DC-4DB6858D911C}" dt="2022-11-10T11:21:32.213" v="4222" actId="164"/>
          <ac:spMkLst>
            <pc:docMk/>
            <pc:sldMk cId="3938397125" sldId="2146847796"/>
            <ac:spMk id="28" creationId="{4F5C60E0-2B24-74B7-470E-36CF788A29D9}"/>
          </ac:spMkLst>
        </pc:spChg>
        <pc:spChg chg="add mod">
          <ac:chgData name="De Marinis, Roberta Vita" userId="dc24b251-f01b-455d-bf89-e2be86f657a2" providerId="ADAL" clId="{F9952792-57C3-4A98-98DC-4DB6858D911C}" dt="2022-11-10T11:21:32.213" v="4222" actId="164"/>
          <ac:spMkLst>
            <pc:docMk/>
            <pc:sldMk cId="3938397125" sldId="2146847796"/>
            <ac:spMk id="29" creationId="{5BF89293-6E1E-B58F-087B-4F5A1A892F51}"/>
          </ac:spMkLst>
        </pc:spChg>
        <pc:spChg chg="add del mod">
          <ac:chgData name="De Marinis, Roberta Vita" userId="dc24b251-f01b-455d-bf89-e2be86f657a2" providerId="ADAL" clId="{F9952792-57C3-4A98-98DC-4DB6858D911C}" dt="2022-11-10T11:10:42.157" v="4139" actId="478"/>
          <ac:spMkLst>
            <pc:docMk/>
            <pc:sldMk cId="3938397125" sldId="2146847796"/>
            <ac:spMk id="82" creationId="{291D8038-042D-DFD9-0A5F-15681A40CC00}"/>
          </ac:spMkLst>
        </pc:spChg>
        <pc:spChg chg="add del mod">
          <ac:chgData name="De Marinis, Roberta Vita" userId="dc24b251-f01b-455d-bf89-e2be86f657a2" providerId="ADAL" clId="{F9952792-57C3-4A98-98DC-4DB6858D911C}" dt="2022-11-10T13:32:14.208" v="4935" actId="478"/>
          <ac:spMkLst>
            <pc:docMk/>
            <pc:sldMk cId="3938397125" sldId="2146847796"/>
            <ac:spMk id="84" creationId="{18788531-918E-E51A-E830-3D6C89D64558}"/>
          </ac:spMkLst>
        </pc:spChg>
        <pc:spChg chg="add mod">
          <ac:chgData name="De Marinis, Roberta Vita" userId="dc24b251-f01b-455d-bf89-e2be86f657a2" providerId="ADAL" clId="{F9952792-57C3-4A98-98DC-4DB6858D911C}" dt="2022-11-10T14:04:29.184" v="5140" actId="164"/>
          <ac:spMkLst>
            <pc:docMk/>
            <pc:sldMk cId="3938397125" sldId="2146847796"/>
            <ac:spMk id="95" creationId="{9381795E-922A-CD13-ED92-647EE9661090}"/>
          </ac:spMkLst>
        </pc:spChg>
        <pc:spChg chg="mod">
          <ac:chgData name="De Marinis, Roberta Vita" userId="dc24b251-f01b-455d-bf89-e2be86f657a2" providerId="ADAL" clId="{F9952792-57C3-4A98-98DC-4DB6858D911C}" dt="2022-11-11T08:46:08.618" v="5460" actId="1035"/>
          <ac:spMkLst>
            <pc:docMk/>
            <pc:sldMk cId="3938397125" sldId="2146847796"/>
            <ac:spMk id="144" creationId="{B03C0B28-B995-494A-8C72-154E50CB30BB}"/>
          </ac:spMkLst>
        </pc:spChg>
        <pc:spChg chg="mod">
          <ac:chgData name="De Marinis, Roberta Vita" userId="dc24b251-f01b-455d-bf89-e2be86f657a2" providerId="ADAL" clId="{F9952792-57C3-4A98-98DC-4DB6858D911C}" dt="2022-11-14T11:31:51.864" v="9275" actId="164"/>
          <ac:spMkLst>
            <pc:docMk/>
            <pc:sldMk cId="3938397125" sldId="2146847796"/>
            <ac:spMk id="158" creationId="{25B7CE61-DF18-48CB-A0C4-B80F352D5578}"/>
          </ac:spMkLst>
        </pc:spChg>
        <pc:spChg chg="mod">
          <ac:chgData name="De Marinis, Roberta Vita" userId="dc24b251-f01b-455d-bf89-e2be86f657a2" providerId="ADAL" clId="{F9952792-57C3-4A98-98DC-4DB6858D911C}" dt="2022-11-14T11:31:51.864" v="9275" actId="164"/>
          <ac:spMkLst>
            <pc:docMk/>
            <pc:sldMk cId="3938397125" sldId="2146847796"/>
            <ac:spMk id="159" creationId="{69A2FE48-613D-48C6-8E6A-55C6164CEE27}"/>
          </ac:spMkLst>
        </pc:spChg>
        <pc:spChg chg="mod">
          <ac:chgData name="De Marinis, Roberta Vita" userId="dc24b251-f01b-455d-bf89-e2be86f657a2" providerId="ADAL" clId="{F9952792-57C3-4A98-98DC-4DB6858D911C}" dt="2022-11-14T11:31:51.864" v="9275" actId="164"/>
          <ac:spMkLst>
            <pc:docMk/>
            <pc:sldMk cId="3938397125" sldId="2146847796"/>
            <ac:spMk id="160" creationId="{32C6C1C6-6E60-469B-A298-B5519445A60C}"/>
          </ac:spMkLst>
        </pc:spChg>
        <pc:spChg chg="mod">
          <ac:chgData name="De Marinis, Roberta Vita" userId="dc24b251-f01b-455d-bf89-e2be86f657a2" providerId="ADAL" clId="{F9952792-57C3-4A98-98DC-4DB6858D911C}" dt="2022-11-14T11:31:51.864" v="9275" actId="164"/>
          <ac:spMkLst>
            <pc:docMk/>
            <pc:sldMk cId="3938397125" sldId="2146847796"/>
            <ac:spMk id="161" creationId="{49165597-8E77-45DF-AEE4-0EF08BA95BC4}"/>
          </ac:spMkLst>
        </pc:spChg>
        <pc:grpChg chg="add mod">
          <ac:chgData name="De Marinis, Roberta Vita" userId="dc24b251-f01b-455d-bf89-e2be86f657a2" providerId="ADAL" clId="{F9952792-57C3-4A98-98DC-4DB6858D911C}" dt="2022-11-14T11:31:51.864" v="9275" actId="164"/>
          <ac:grpSpMkLst>
            <pc:docMk/>
            <pc:sldMk cId="3938397125" sldId="2146847796"/>
            <ac:grpSpMk id="9" creationId="{3F70BA97-885D-FDB3-060F-60C62D9B2DD8}"/>
          </ac:grpSpMkLst>
        </pc:grpChg>
        <pc:grpChg chg="add mod">
          <ac:chgData name="De Marinis, Roberta Vita" userId="dc24b251-f01b-455d-bf89-e2be86f657a2" providerId="ADAL" clId="{F9952792-57C3-4A98-98DC-4DB6858D911C}" dt="2022-11-10T11:22:00.089" v="4224" actId="164"/>
          <ac:grpSpMkLst>
            <pc:docMk/>
            <pc:sldMk cId="3938397125" sldId="2146847796"/>
            <ac:grpSpMk id="89" creationId="{F3254B40-4FE3-9C26-EF45-7E26BD775CED}"/>
          </ac:grpSpMkLst>
        </pc:grpChg>
        <pc:grpChg chg="add mod">
          <ac:chgData name="De Marinis, Roberta Vita" userId="dc24b251-f01b-455d-bf89-e2be86f657a2" providerId="ADAL" clId="{F9952792-57C3-4A98-98DC-4DB6858D911C}" dt="2022-11-10T11:38:08.948" v="4497" actId="164"/>
          <ac:grpSpMkLst>
            <pc:docMk/>
            <pc:sldMk cId="3938397125" sldId="2146847796"/>
            <ac:grpSpMk id="90" creationId="{F25BF416-A40A-A574-1EA6-B6F26B4D44A0}"/>
          </ac:grpSpMkLst>
        </pc:grpChg>
        <pc:grpChg chg="add mod">
          <ac:chgData name="De Marinis, Roberta Vita" userId="dc24b251-f01b-455d-bf89-e2be86f657a2" providerId="ADAL" clId="{F9952792-57C3-4A98-98DC-4DB6858D911C}" dt="2022-11-10T14:04:29.184" v="5140" actId="164"/>
          <ac:grpSpMkLst>
            <pc:docMk/>
            <pc:sldMk cId="3938397125" sldId="2146847796"/>
            <ac:grpSpMk id="91" creationId="{80C606C4-B0A4-2182-2168-D89B29706592}"/>
          </ac:grpSpMkLst>
        </pc:grpChg>
        <pc:grpChg chg="add mod">
          <ac:chgData name="De Marinis, Roberta Vita" userId="dc24b251-f01b-455d-bf89-e2be86f657a2" providerId="ADAL" clId="{F9952792-57C3-4A98-98DC-4DB6858D911C}" dt="2022-11-10T14:04:29.184" v="5140" actId="164"/>
          <ac:grpSpMkLst>
            <pc:docMk/>
            <pc:sldMk cId="3938397125" sldId="2146847796"/>
            <ac:grpSpMk id="98" creationId="{DA648B82-92B2-7722-44E3-655F657D5FAA}"/>
          </ac:grpSpMkLst>
        </pc:grpChg>
        <pc:picChg chg="mod">
          <ac:chgData name="De Marinis, Roberta Vita" userId="dc24b251-f01b-455d-bf89-e2be86f657a2" providerId="ADAL" clId="{F9952792-57C3-4A98-98DC-4DB6858D911C}" dt="2022-11-10T11:22:00.089" v="4224" actId="164"/>
          <ac:picMkLst>
            <pc:docMk/>
            <pc:sldMk cId="3938397125" sldId="2146847796"/>
            <ac:picMk id="2" creationId="{F40797F8-C0B2-29D7-D003-0F7B874A7A44}"/>
          </ac:picMkLst>
        </pc:picChg>
        <pc:picChg chg="mod">
          <ac:chgData name="De Marinis, Roberta Vita" userId="dc24b251-f01b-455d-bf89-e2be86f657a2" providerId="ADAL" clId="{F9952792-57C3-4A98-98DC-4DB6858D911C}" dt="2022-11-14T11:31:51.864" v="9275" actId="164"/>
          <ac:picMkLst>
            <pc:docMk/>
            <pc:sldMk cId="3938397125" sldId="2146847796"/>
            <ac:picMk id="3" creationId="{5B6B7227-56C8-E590-E2B4-75D5E58DE7E6}"/>
          </ac:picMkLst>
        </pc:picChg>
        <pc:picChg chg="mod">
          <ac:chgData name="De Marinis, Roberta Vita" userId="dc24b251-f01b-455d-bf89-e2be86f657a2" providerId="ADAL" clId="{F9952792-57C3-4A98-98DC-4DB6858D911C}" dt="2022-11-10T10:35:20.591" v="3764" actId="1076"/>
          <ac:picMkLst>
            <pc:docMk/>
            <pc:sldMk cId="3938397125" sldId="2146847796"/>
            <ac:picMk id="4" creationId="{48C5D266-7337-07D7-878A-77A87120CA32}"/>
          </ac:picMkLst>
        </pc:picChg>
        <pc:picChg chg="add mod">
          <ac:chgData name="De Marinis, Roberta Vita" userId="dc24b251-f01b-455d-bf89-e2be86f657a2" providerId="ADAL" clId="{F9952792-57C3-4A98-98DC-4DB6858D911C}" dt="2022-11-11T13:42:14.772" v="7592"/>
          <ac:picMkLst>
            <pc:docMk/>
            <pc:sldMk cId="3938397125" sldId="2146847796"/>
            <ac:picMk id="4" creationId="{9333F78E-8D4B-E844-3B60-ADADFA3E563D}"/>
          </ac:picMkLst>
        </pc:picChg>
        <pc:picChg chg="mod">
          <ac:chgData name="De Marinis, Roberta Vita" userId="dc24b251-f01b-455d-bf89-e2be86f657a2" providerId="ADAL" clId="{F9952792-57C3-4A98-98DC-4DB6858D911C}" dt="2022-11-10T13:41:10.992" v="5049" actId="14100"/>
          <ac:picMkLst>
            <pc:docMk/>
            <pc:sldMk cId="3938397125" sldId="2146847796"/>
            <ac:picMk id="5" creationId="{BDFFB473-7163-6031-3152-06FF1C279420}"/>
          </ac:picMkLst>
        </pc:picChg>
        <pc:picChg chg="mod">
          <ac:chgData name="De Marinis, Roberta Vita" userId="dc24b251-f01b-455d-bf89-e2be86f657a2" providerId="ADAL" clId="{F9952792-57C3-4A98-98DC-4DB6858D911C}" dt="2022-11-10T13:41:12.783" v="5052" actId="14100"/>
          <ac:picMkLst>
            <pc:docMk/>
            <pc:sldMk cId="3938397125" sldId="2146847796"/>
            <ac:picMk id="6" creationId="{59B00072-FB8E-9A0F-8D52-937D70778451}"/>
          </ac:picMkLst>
        </pc:picChg>
        <pc:picChg chg="add mod">
          <ac:chgData name="De Marinis, Roberta Vita" userId="dc24b251-f01b-455d-bf89-e2be86f657a2" providerId="ADAL" clId="{F9952792-57C3-4A98-98DC-4DB6858D911C}" dt="2022-11-11T16:59:55.848" v="8697"/>
          <ac:picMkLst>
            <pc:docMk/>
            <pc:sldMk cId="3938397125" sldId="2146847796"/>
            <ac:picMk id="7" creationId="{ABE3F219-6F25-6C01-5811-73C3EBFB13AC}"/>
          </ac:picMkLst>
        </pc:picChg>
        <pc:picChg chg="add del mod">
          <ac:chgData name="De Marinis, Roberta Vita" userId="dc24b251-f01b-455d-bf89-e2be86f657a2" providerId="ADAL" clId="{F9952792-57C3-4A98-98DC-4DB6858D911C}" dt="2022-11-10T10:40:33.981" v="3860" actId="478"/>
          <ac:picMkLst>
            <pc:docMk/>
            <pc:sldMk cId="3938397125" sldId="2146847796"/>
            <ac:picMk id="7" creationId="{CB8B02E2-C463-760C-C942-B13F9AC51519}"/>
          </ac:picMkLst>
        </pc:picChg>
        <pc:picChg chg="mod">
          <ac:chgData name="De Marinis, Roberta Vita" userId="dc24b251-f01b-455d-bf89-e2be86f657a2" providerId="ADAL" clId="{F9952792-57C3-4A98-98DC-4DB6858D911C}" dt="2022-11-10T13:41:09.893" v="5047" actId="1076"/>
          <ac:picMkLst>
            <pc:docMk/>
            <pc:sldMk cId="3938397125" sldId="2146847796"/>
            <ac:picMk id="8" creationId="{324F16EF-36C4-BEAC-8F02-8D6112689058}"/>
          </ac:picMkLst>
        </pc:picChg>
        <pc:picChg chg="mod">
          <ac:chgData name="De Marinis, Roberta Vita" userId="dc24b251-f01b-455d-bf89-e2be86f657a2" providerId="ADAL" clId="{F9952792-57C3-4A98-98DC-4DB6858D911C}" dt="2022-11-10T10:35:27.538" v="3766" actId="1076"/>
          <ac:picMkLst>
            <pc:docMk/>
            <pc:sldMk cId="3938397125" sldId="2146847796"/>
            <ac:picMk id="9" creationId="{C02E4FE4-45D7-77DD-FECD-C003CA8EBAAB}"/>
          </ac:picMkLst>
        </pc:picChg>
        <pc:picChg chg="del">
          <ac:chgData name="De Marinis, Roberta Vita" userId="dc24b251-f01b-455d-bf89-e2be86f657a2" providerId="ADAL" clId="{F9952792-57C3-4A98-98DC-4DB6858D911C}" dt="2022-11-14T10:19:31.271" v="9046" actId="478"/>
          <ac:picMkLst>
            <pc:docMk/>
            <pc:sldMk cId="3938397125" sldId="2146847796"/>
            <ac:picMk id="10" creationId="{7F2654BB-3A03-4166-8383-91598014558C}"/>
          </ac:picMkLst>
        </pc:picChg>
        <pc:picChg chg="add del mod">
          <ac:chgData name="De Marinis, Roberta Vita" userId="dc24b251-f01b-455d-bf89-e2be86f657a2" providerId="ADAL" clId="{F9952792-57C3-4A98-98DC-4DB6858D911C}" dt="2022-11-10T10:41:11.037" v="3868" actId="478"/>
          <ac:picMkLst>
            <pc:docMk/>
            <pc:sldMk cId="3938397125" sldId="2146847796"/>
            <ac:picMk id="10" creationId="{9DA2A616-3D67-1FCB-BC25-6533478DBBB6}"/>
          </ac:picMkLst>
        </pc:picChg>
        <pc:picChg chg="mod">
          <ac:chgData name="De Marinis, Roberta Vita" userId="dc24b251-f01b-455d-bf89-e2be86f657a2" providerId="ADAL" clId="{F9952792-57C3-4A98-98DC-4DB6858D911C}" dt="2022-11-10T13:43:00.818" v="5072" actId="1038"/>
          <ac:picMkLst>
            <pc:docMk/>
            <pc:sldMk cId="3938397125" sldId="2146847796"/>
            <ac:picMk id="11" creationId="{F656518A-54A5-93BE-0E92-B4080783CD73}"/>
          </ac:picMkLst>
        </pc:picChg>
        <pc:picChg chg="mod">
          <ac:chgData name="De Marinis, Roberta Vita" userId="dc24b251-f01b-455d-bf89-e2be86f657a2" providerId="ADAL" clId="{F9952792-57C3-4A98-98DC-4DB6858D911C}" dt="2022-11-10T13:41:54.013" v="5057" actId="1038"/>
          <ac:picMkLst>
            <pc:docMk/>
            <pc:sldMk cId="3938397125" sldId="2146847796"/>
            <ac:picMk id="12" creationId="{F56DBABF-C772-4070-F340-4269BEA53B91}"/>
          </ac:picMkLst>
        </pc:picChg>
        <pc:picChg chg="del mod">
          <ac:chgData name="De Marinis, Roberta Vita" userId="dc24b251-f01b-455d-bf89-e2be86f657a2" providerId="ADAL" clId="{F9952792-57C3-4A98-98DC-4DB6858D911C}" dt="2022-11-10T13:30:46.623" v="4929" actId="478"/>
          <ac:picMkLst>
            <pc:docMk/>
            <pc:sldMk cId="3938397125" sldId="2146847796"/>
            <ac:picMk id="13" creationId="{E003A1A9-AA50-BF71-E7B4-127328E3999C}"/>
          </ac:picMkLst>
        </pc:picChg>
        <pc:picChg chg="add del mod">
          <ac:chgData name="De Marinis, Roberta Vita" userId="dc24b251-f01b-455d-bf89-e2be86f657a2" providerId="ADAL" clId="{F9952792-57C3-4A98-98DC-4DB6858D911C}" dt="2022-11-10T10:41:24.254" v="3872" actId="478"/>
          <ac:picMkLst>
            <pc:docMk/>
            <pc:sldMk cId="3938397125" sldId="2146847796"/>
            <ac:picMk id="14" creationId="{2BF8965C-6514-F88D-807A-B810AC4AC1D1}"/>
          </ac:picMkLst>
        </pc:picChg>
        <pc:picChg chg="mod">
          <ac:chgData name="De Marinis, Roberta Vita" userId="dc24b251-f01b-455d-bf89-e2be86f657a2" providerId="ADAL" clId="{F9952792-57C3-4A98-98DC-4DB6858D911C}" dt="2022-11-14T11:31:51.864" v="9275" actId="164"/>
          <ac:picMkLst>
            <pc:docMk/>
            <pc:sldMk cId="3938397125" sldId="2146847796"/>
            <ac:picMk id="14" creationId="{72586908-8751-4C36-AAD7-344E921644C4}"/>
          </ac:picMkLst>
        </pc:picChg>
        <pc:picChg chg="mod">
          <ac:chgData name="De Marinis, Roberta Vita" userId="dc24b251-f01b-455d-bf89-e2be86f657a2" providerId="ADAL" clId="{F9952792-57C3-4A98-98DC-4DB6858D911C}" dt="2022-11-10T11:21:32.213" v="4222" actId="164"/>
          <ac:picMkLst>
            <pc:docMk/>
            <pc:sldMk cId="3938397125" sldId="2146847796"/>
            <ac:picMk id="15" creationId="{40A760F6-A3A6-1FA4-BB9C-0414242E0D73}"/>
          </ac:picMkLst>
        </pc:picChg>
        <pc:picChg chg="add mod">
          <ac:chgData name="De Marinis, Roberta Vita" userId="dc24b251-f01b-455d-bf89-e2be86f657a2" providerId="ADAL" clId="{F9952792-57C3-4A98-98DC-4DB6858D911C}" dt="2022-11-10T11:21:32.213" v="4222" actId="164"/>
          <ac:picMkLst>
            <pc:docMk/>
            <pc:sldMk cId="3938397125" sldId="2146847796"/>
            <ac:picMk id="17" creationId="{997C4632-2455-9217-DDE8-71F7A27FADB2}"/>
          </ac:picMkLst>
        </pc:picChg>
        <pc:picChg chg="mod">
          <ac:chgData name="De Marinis, Roberta Vita" userId="dc24b251-f01b-455d-bf89-e2be86f657a2" providerId="ADAL" clId="{F9952792-57C3-4A98-98DC-4DB6858D911C}" dt="2022-11-14T11:31:51.864" v="9275" actId="164"/>
          <ac:picMkLst>
            <pc:docMk/>
            <pc:sldMk cId="3938397125" sldId="2146847796"/>
            <ac:picMk id="17" creationId="{F0F11FA6-AB21-4C41-9DDE-EF4D24CB2084}"/>
          </ac:picMkLst>
        </pc:picChg>
        <pc:picChg chg="mod">
          <ac:chgData name="De Marinis, Roberta Vita" userId="dc24b251-f01b-455d-bf89-e2be86f657a2" providerId="ADAL" clId="{F9952792-57C3-4A98-98DC-4DB6858D911C}" dt="2022-11-10T11:21:32.213" v="4222" actId="164"/>
          <ac:picMkLst>
            <pc:docMk/>
            <pc:sldMk cId="3938397125" sldId="2146847796"/>
            <ac:picMk id="18" creationId="{6E4236D2-94B9-04DA-EF59-ECC71AAD3406}"/>
          </ac:picMkLst>
        </pc:picChg>
        <pc:picChg chg="add mod">
          <ac:chgData name="De Marinis, Roberta Vita" userId="dc24b251-f01b-455d-bf89-e2be86f657a2" providerId="ADAL" clId="{F9952792-57C3-4A98-98DC-4DB6858D911C}" dt="2022-11-10T11:21:32.213" v="4222" actId="164"/>
          <ac:picMkLst>
            <pc:docMk/>
            <pc:sldMk cId="3938397125" sldId="2146847796"/>
            <ac:picMk id="19" creationId="{429A1FE8-0F56-B5B2-451C-CB7881686D19}"/>
          </ac:picMkLst>
        </pc:picChg>
        <pc:picChg chg="mod">
          <ac:chgData name="De Marinis, Roberta Vita" userId="dc24b251-f01b-455d-bf89-e2be86f657a2" providerId="ADAL" clId="{F9952792-57C3-4A98-98DC-4DB6858D911C}" dt="2022-11-10T11:21:32.213" v="4222" actId="164"/>
          <ac:picMkLst>
            <pc:docMk/>
            <pc:sldMk cId="3938397125" sldId="2146847796"/>
            <ac:picMk id="21" creationId="{F63290BF-2087-3831-13CB-38B529A0FCF6}"/>
          </ac:picMkLst>
        </pc:picChg>
        <pc:picChg chg="add mod">
          <ac:chgData name="De Marinis, Roberta Vita" userId="dc24b251-f01b-455d-bf89-e2be86f657a2" providerId="ADAL" clId="{F9952792-57C3-4A98-98DC-4DB6858D911C}" dt="2022-11-10T13:41:58.657" v="5058" actId="1035"/>
          <ac:picMkLst>
            <pc:docMk/>
            <pc:sldMk cId="3938397125" sldId="2146847796"/>
            <ac:picMk id="22" creationId="{BE27E71F-72C8-0A0B-988B-FEFE35DAAF6D}"/>
          </ac:picMkLst>
        </pc:picChg>
        <pc:picChg chg="mod">
          <ac:chgData name="De Marinis, Roberta Vita" userId="dc24b251-f01b-455d-bf89-e2be86f657a2" providerId="ADAL" clId="{F9952792-57C3-4A98-98DC-4DB6858D911C}" dt="2022-11-10T11:21:32.213" v="4222" actId="164"/>
          <ac:picMkLst>
            <pc:docMk/>
            <pc:sldMk cId="3938397125" sldId="2146847796"/>
            <ac:picMk id="23" creationId="{E8649E3F-AFDB-7F72-07EC-754CF082B41E}"/>
          </ac:picMkLst>
        </pc:picChg>
        <pc:picChg chg="mod">
          <ac:chgData name="De Marinis, Roberta Vita" userId="dc24b251-f01b-455d-bf89-e2be86f657a2" providerId="ADAL" clId="{F9952792-57C3-4A98-98DC-4DB6858D911C}" dt="2022-11-10T11:38:08.948" v="4497" actId="164"/>
          <ac:picMkLst>
            <pc:docMk/>
            <pc:sldMk cId="3938397125" sldId="2146847796"/>
            <ac:picMk id="24" creationId="{E88DE8E1-F1E3-4CF6-BF77-071DC5A44507}"/>
          </ac:picMkLst>
        </pc:picChg>
        <pc:picChg chg="mod">
          <ac:chgData name="De Marinis, Roberta Vita" userId="dc24b251-f01b-455d-bf89-e2be86f657a2" providerId="ADAL" clId="{F9952792-57C3-4A98-98DC-4DB6858D911C}" dt="2022-11-10T11:21:32.213" v="4222" actId="164"/>
          <ac:picMkLst>
            <pc:docMk/>
            <pc:sldMk cId="3938397125" sldId="2146847796"/>
            <ac:picMk id="25" creationId="{628EB9E6-F4E0-3D0E-751C-4E55B5460E8D}"/>
          </ac:picMkLst>
        </pc:picChg>
        <pc:picChg chg="add del mod">
          <ac:chgData name="De Marinis, Roberta Vita" userId="dc24b251-f01b-455d-bf89-e2be86f657a2" providerId="ADAL" clId="{F9952792-57C3-4A98-98DC-4DB6858D911C}" dt="2022-11-10T10:40:38.557" v="3863" actId="478"/>
          <ac:picMkLst>
            <pc:docMk/>
            <pc:sldMk cId="3938397125" sldId="2146847796"/>
            <ac:picMk id="26" creationId="{1455F5D4-8D64-DC8A-CFEA-CE9A61219348}"/>
          </ac:picMkLst>
        </pc:picChg>
        <pc:picChg chg="add del mod">
          <ac:chgData name="De Marinis, Roberta Vita" userId="dc24b251-f01b-455d-bf89-e2be86f657a2" providerId="ADAL" clId="{F9952792-57C3-4A98-98DC-4DB6858D911C}" dt="2022-11-10T10:46:23.250" v="3974"/>
          <ac:picMkLst>
            <pc:docMk/>
            <pc:sldMk cId="3938397125" sldId="2146847796"/>
            <ac:picMk id="30" creationId="{3AA39B23-76E6-6A51-AC17-E5DC9AC7814B}"/>
          </ac:picMkLst>
        </pc:picChg>
        <pc:picChg chg="add del mod">
          <ac:chgData name="De Marinis, Roberta Vita" userId="dc24b251-f01b-455d-bf89-e2be86f657a2" providerId="ADAL" clId="{F9952792-57C3-4A98-98DC-4DB6858D911C}" dt="2022-11-10T10:46:23.250" v="3974"/>
          <ac:picMkLst>
            <pc:docMk/>
            <pc:sldMk cId="3938397125" sldId="2146847796"/>
            <ac:picMk id="31" creationId="{B8BE9985-0A31-1A84-0101-F46DDC1C7897}"/>
          </ac:picMkLst>
        </pc:picChg>
        <pc:picChg chg="add del mod">
          <ac:chgData name="De Marinis, Roberta Vita" userId="dc24b251-f01b-455d-bf89-e2be86f657a2" providerId="ADAL" clId="{F9952792-57C3-4A98-98DC-4DB6858D911C}" dt="2022-11-10T10:46:23.250" v="3974"/>
          <ac:picMkLst>
            <pc:docMk/>
            <pc:sldMk cId="3938397125" sldId="2146847796"/>
            <ac:picMk id="32" creationId="{B580134F-4151-A3DF-12CC-DFA9D3CF1DF5}"/>
          </ac:picMkLst>
        </pc:picChg>
        <pc:picChg chg="add mod">
          <ac:chgData name="De Marinis, Roberta Vita" userId="dc24b251-f01b-455d-bf89-e2be86f657a2" providerId="ADAL" clId="{F9952792-57C3-4A98-98DC-4DB6858D911C}" dt="2022-11-10T11:21:32.213" v="4222" actId="164"/>
          <ac:picMkLst>
            <pc:docMk/>
            <pc:sldMk cId="3938397125" sldId="2146847796"/>
            <ac:picMk id="33" creationId="{8216884B-43C6-D22E-68B8-D2EACD44392D}"/>
          </ac:picMkLst>
        </pc:picChg>
        <pc:picChg chg="mod">
          <ac:chgData name="De Marinis, Roberta Vita" userId="dc24b251-f01b-455d-bf89-e2be86f657a2" providerId="ADAL" clId="{F9952792-57C3-4A98-98DC-4DB6858D911C}" dt="2022-11-10T11:21:32.213" v="4222" actId="164"/>
          <ac:picMkLst>
            <pc:docMk/>
            <pc:sldMk cId="3938397125" sldId="2146847796"/>
            <ac:picMk id="34" creationId="{BD833362-AFA6-B2E3-85E2-0E91E11830C1}"/>
          </ac:picMkLst>
        </pc:picChg>
        <pc:picChg chg="add mod">
          <ac:chgData name="De Marinis, Roberta Vita" userId="dc24b251-f01b-455d-bf89-e2be86f657a2" providerId="ADAL" clId="{F9952792-57C3-4A98-98DC-4DB6858D911C}" dt="2022-11-10T10:46:35.996" v="3980" actId="1037"/>
          <ac:picMkLst>
            <pc:docMk/>
            <pc:sldMk cId="3938397125" sldId="2146847796"/>
            <ac:picMk id="35" creationId="{1F8D4851-C449-F2BD-65FB-4E411D9BC5CF}"/>
          </ac:picMkLst>
        </pc:picChg>
        <pc:picChg chg="mod">
          <ac:chgData name="De Marinis, Roberta Vita" userId="dc24b251-f01b-455d-bf89-e2be86f657a2" providerId="ADAL" clId="{F9952792-57C3-4A98-98DC-4DB6858D911C}" dt="2022-11-10T11:21:32.213" v="4222" actId="164"/>
          <ac:picMkLst>
            <pc:docMk/>
            <pc:sldMk cId="3938397125" sldId="2146847796"/>
            <ac:picMk id="36" creationId="{ED5B0A31-0E5C-CC06-22B9-93A12E62DDF5}"/>
          </ac:picMkLst>
        </pc:picChg>
        <pc:picChg chg="mod">
          <ac:chgData name="De Marinis, Roberta Vita" userId="dc24b251-f01b-455d-bf89-e2be86f657a2" providerId="ADAL" clId="{F9952792-57C3-4A98-98DC-4DB6858D911C}" dt="2022-11-10T11:21:32.213" v="4222" actId="164"/>
          <ac:picMkLst>
            <pc:docMk/>
            <pc:sldMk cId="3938397125" sldId="2146847796"/>
            <ac:picMk id="37" creationId="{F9ABE726-D368-BF50-10CD-871602DAA8BA}"/>
          </ac:picMkLst>
        </pc:picChg>
        <pc:picChg chg="mod">
          <ac:chgData name="De Marinis, Roberta Vita" userId="dc24b251-f01b-455d-bf89-e2be86f657a2" providerId="ADAL" clId="{F9952792-57C3-4A98-98DC-4DB6858D911C}" dt="2022-11-10T11:21:32.213" v="4222" actId="164"/>
          <ac:picMkLst>
            <pc:docMk/>
            <pc:sldMk cId="3938397125" sldId="2146847796"/>
            <ac:picMk id="39" creationId="{12B6E50F-C544-4B85-ECEA-B5C52261F689}"/>
          </ac:picMkLst>
        </pc:picChg>
        <pc:picChg chg="del mod">
          <ac:chgData name="De Marinis, Roberta Vita" userId="dc24b251-f01b-455d-bf89-e2be86f657a2" providerId="ADAL" clId="{F9952792-57C3-4A98-98DC-4DB6858D911C}" dt="2022-11-11T16:59:55.187" v="8696" actId="478"/>
          <ac:picMkLst>
            <pc:docMk/>
            <pc:sldMk cId="3938397125" sldId="2146847796"/>
            <ac:picMk id="45" creationId="{EE26F485-7413-4FCB-94DA-1EC1827CFA89}"/>
          </ac:picMkLst>
        </pc:picChg>
        <pc:picChg chg="mod">
          <ac:chgData name="De Marinis, Roberta Vita" userId="dc24b251-f01b-455d-bf89-e2be86f657a2" providerId="ADAL" clId="{F9952792-57C3-4A98-98DC-4DB6858D911C}" dt="2022-11-14T11:31:51.864" v="9275" actId="164"/>
          <ac:picMkLst>
            <pc:docMk/>
            <pc:sldMk cId="3938397125" sldId="2146847796"/>
            <ac:picMk id="46" creationId="{0A35D5AF-DDA1-4D42-9C01-996458BA1F4E}"/>
          </ac:picMkLst>
        </pc:picChg>
        <pc:picChg chg="mod">
          <ac:chgData name="De Marinis, Roberta Vita" userId="dc24b251-f01b-455d-bf89-e2be86f657a2" providerId="ADAL" clId="{F9952792-57C3-4A98-98DC-4DB6858D911C}" dt="2022-11-10T11:21:32.213" v="4222" actId="164"/>
          <ac:picMkLst>
            <pc:docMk/>
            <pc:sldMk cId="3938397125" sldId="2146847796"/>
            <ac:picMk id="48" creationId="{1A7C54EC-7617-B460-1D17-36F96733061D}"/>
          </ac:picMkLst>
        </pc:picChg>
        <pc:picChg chg="mod">
          <ac:chgData name="De Marinis, Roberta Vita" userId="dc24b251-f01b-455d-bf89-e2be86f657a2" providerId="ADAL" clId="{F9952792-57C3-4A98-98DC-4DB6858D911C}" dt="2022-11-10T11:21:32.213" v="4222" actId="164"/>
          <ac:picMkLst>
            <pc:docMk/>
            <pc:sldMk cId="3938397125" sldId="2146847796"/>
            <ac:picMk id="49" creationId="{0B8BC137-A2F9-68BB-FDA3-42A13D221A6A}"/>
          </ac:picMkLst>
        </pc:picChg>
        <pc:picChg chg="mod">
          <ac:chgData name="De Marinis, Roberta Vita" userId="dc24b251-f01b-455d-bf89-e2be86f657a2" providerId="ADAL" clId="{F9952792-57C3-4A98-98DC-4DB6858D911C}" dt="2022-11-10T11:21:32.213" v="4222" actId="164"/>
          <ac:picMkLst>
            <pc:docMk/>
            <pc:sldMk cId="3938397125" sldId="2146847796"/>
            <ac:picMk id="50" creationId="{7DBF2953-41CE-0525-352B-72C0F207A3A7}"/>
          </ac:picMkLst>
        </pc:picChg>
        <pc:picChg chg="mod">
          <ac:chgData name="De Marinis, Roberta Vita" userId="dc24b251-f01b-455d-bf89-e2be86f657a2" providerId="ADAL" clId="{F9952792-57C3-4A98-98DC-4DB6858D911C}" dt="2022-11-10T11:21:32.213" v="4222" actId="164"/>
          <ac:picMkLst>
            <pc:docMk/>
            <pc:sldMk cId="3938397125" sldId="2146847796"/>
            <ac:picMk id="51" creationId="{FA1136C3-5B76-6622-F175-DFD7AA90DA7F}"/>
          </ac:picMkLst>
        </pc:picChg>
        <pc:picChg chg="mod">
          <ac:chgData name="De Marinis, Roberta Vita" userId="dc24b251-f01b-455d-bf89-e2be86f657a2" providerId="ADAL" clId="{F9952792-57C3-4A98-98DC-4DB6858D911C}" dt="2022-11-10T11:21:32.213" v="4222" actId="164"/>
          <ac:picMkLst>
            <pc:docMk/>
            <pc:sldMk cId="3938397125" sldId="2146847796"/>
            <ac:picMk id="52" creationId="{3B8D4EA4-74A0-4AA7-E639-C59DAE87DAB8}"/>
          </ac:picMkLst>
        </pc:picChg>
        <pc:picChg chg="mod">
          <ac:chgData name="De Marinis, Roberta Vita" userId="dc24b251-f01b-455d-bf89-e2be86f657a2" providerId="ADAL" clId="{F9952792-57C3-4A98-98DC-4DB6858D911C}" dt="2022-11-10T11:21:32.213" v="4222" actId="164"/>
          <ac:picMkLst>
            <pc:docMk/>
            <pc:sldMk cId="3938397125" sldId="2146847796"/>
            <ac:picMk id="53" creationId="{4FA9C585-319D-0902-1966-7FE4BE18C996}"/>
          </ac:picMkLst>
        </pc:picChg>
        <pc:picChg chg="mod">
          <ac:chgData name="De Marinis, Roberta Vita" userId="dc24b251-f01b-455d-bf89-e2be86f657a2" providerId="ADAL" clId="{F9952792-57C3-4A98-98DC-4DB6858D911C}" dt="2022-11-10T11:21:32.213" v="4222" actId="164"/>
          <ac:picMkLst>
            <pc:docMk/>
            <pc:sldMk cId="3938397125" sldId="2146847796"/>
            <ac:picMk id="54" creationId="{624EFFE0-881D-7503-A06B-FABAB5F7BCDF}"/>
          </ac:picMkLst>
        </pc:picChg>
        <pc:picChg chg="mod">
          <ac:chgData name="De Marinis, Roberta Vita" userId="dc24b251-f01b-455d-bf89-e2be86f657a2" providerId="ADAL" clId="{F9952792-57C3-4A98-98DC-4DB6858D911C}" dt="2022-11-10T11:21:32.213" v="4222" actId="164"/>
          <ac:picMkLst>
            <pc:docMk/>
            <pc:sldMk cId="3938397125" sldId="2146847796"/>
            <ac:picMk id="55" creationId="{898E685D-A7BC-A285-FA26-3ADCB98A07AB}"/>
          </ac:picMkLst>
        </pc:picChg>
        <pc:picChg chg="add mod">
          <ac:chgData name="De Marinis, Roberta Vita" userId="dc24b251-f01b-455d-bf89-e2be86f657a2" providerId="ADAL" clId="{F9952792-57C3-4A98-98DC-4DB6858D911C}" dt="2022-11-10T11:21:32.213" v="4222" actId="164"/>
          <ac:picMkLst>
            <pc:docMk/>
            <pc:sldMk cId="3938397125" sldId="2146847796"/>
            <ac:picMk id="56" creationId="{F0DEB75E-922B-94A1-2395-8ED31A1B9464}"/>
          </ac:picMkLst>
        </pc:picChg>
        <pc:picChg chg="mod">
          <ac:chgData name="De Marinis, Roberta Vita" userId="dc24b251-f01b-455d-bf89-e2be86f657a2" providerId="ADAL" clId="{F9952792-57C3-4A98-98DC-4DB6858D911C}" dt="2022-11-10T11:21:32.213" v="4222" actId="164"/>
          <ac:picMkLst>
            <pc:docMk/>
            <pc:sldMk cId="3938397125" sldId="2146847796"/>
            <ac:picMk id="57" creationId="{F2DBA61D-7BCC-3183-2B4A-47F4D95BBC18}"/>
          </ac:picMkLst>
        </pc:picChg>
        <pc:picChg chg="add del mod">
          <ac:chgData name="De Marinis, Roberta Vita" userId="dc24b251-f01b-455d-bf89-e2be86f657a2" providerId="ADAL" clId="{F9952792-57C3-4A98-98DC-4DB6858D911C}" dt="2022-11-10T13:22:19.212" v="4847" actId="478"/>
          <ac:picMkLst>
            <pc:docMk/>
            <pc:sldMk cId="3938397125" sldId="2146847796"/>
            <ac:picMk id="58" creationId="{3150B55F-7D78-99C9-4461-B9CA13FA10DF}"/>
          </ac:picMkLst>
        </pc:picChg>
        <pc:picChg chg="mod">
          <ac:chgData name="De Marinis, Roberta Vita" userId="dc24b251-f01b-455d-bf89-e2be86f657a2" providerId="ADAL" clId="{F9952792-57C3-4A98-98DC-4DB6858D911C}" dt="2022-11-10T11:21:32.213" v="4222" actId="164"/>
          <ac:picMkLst>
            <pc:docMk/>
            <pc:sldMk cId="3938397125" sldId="2146847796"/>
            <ac:picMk id="59" creationId="{86856CA0-9CEC-AEA1-A988-8448C2581368}"/>
          </ac:picMkLst>
        </pc:picChg>
        <pc:picChg chg="add del mod">
          <ac:chgData name="De Marinis, Roberta Vita" userId="dc24b251-f01b-455d-bf89-e2be86f657a2" providerId="ADAL" clId="{F9952792-57C3-4A98-98DC-4DB6858D911C}" dt="2022-11-10T13:22:23.788" v="4848" actId="478"/>
          <ac:picMkLst>
            <pc:docMk/>
            <pc:sldMk cId="3938397125" sldId="2146847796"/>
            <ac:picMk id="61" creationId="{A87F97A3-4599-9A11-7C88-D0EE1E892E59}"/>
          </ac:picMkLst>
        </pc:picChg>
        <pc:picChg chg="add del mod">
          <ac:chgData name="De Marinis, Roberta Vita" userId="dc24b251-f01b-455d-bf89-e2be86f657a2" providerId="ADAL" clId="{F9952792-57C3-4A98-98DC-4DB6858D911C}" dt="2022-11-10T13:22:29.642" v="4849" actId="478"/>
          <ac:picMkLst>
            <pc:docMk/>
            <pc:sldMk cId="3938397125" sldId="2146847796"/>
            <ac:picMk id="62" creationId="{94F20C8B-BD48-8EE5-5936-E5409941DE9A}"/>
          </ac:picMkLst>
        </pc:picChg>
        <pc:picChg chg="mod">
          <ac:chgData name="De Marinis, Roberta Vita" userId="dc24b251-f01b-455d-bf89-e2be86f657a2" providerId="ADAL" clId="{F9952792-57C3-4A98-98DC-4DB6858D911C}" dt="2022-11-10T11:21:32.213" v="4222" actId="164"/>
          <ac:picMkLst>
            <pc:docMk/>
            <pc:sldMk cId="3938397125" sldId="2146847796"/>
            <ac:picMk id="63" creationId="{EDDE3A7B-1F17-84F8-BD49-BD6380E4B844}"/>
          </ac:picMkLst>
        </pc:picChg>
        <pc:picChg chg="mod">
          <ac:chgData name="De Marinis, Roberta Vita" userId="dc24b251-f01b-455d-bf89-e2be86f657a2" providerId="ADAL" clId="{F9952792-57C3-4A98-98DC-4DB6858D911C}" dt="2022-11-10T11:21:32.213" v="4222" actId="164"/>
          <ac:picMkLst>
            <pc:docMk/>
            <pc:sldMk cId="3938397125" sldId="2146847796"/>
            <ac:picMk id="65" creationId="{3CD954BE-9FC0-C58C-A5B4-86F8AB684853}"/>
          </ac:picMkLst>
        </pc:picChg>
        <pc:picChg chg="add mod">
          <ac:chgData name="De Marinis, Roberta Vita" userId="dc24b251-f01b-455d-bf89-e2be86f657a2" providerId="ADAL" clId="{F9952792-57C3-4A98-98DC-4DB6858D911C}" dt="2022-11-10T11:21:32.213" v="4222" actId="164"/>
          <ac:picMkLst>
            <pc:docMk/>
            <pc:sldMk cId="3938397125" sldId="2146847796"/>
            <ac:picMk id="66" creationId="{55D11522-C171-02B0-7298-139873805259}"/>
          </ac:picMkLst>
        </pc:picChg>
        <pc:picChg chg="del mod">
          <ac:chgData name="De Marinis, Roberta Vita" userId="dc24b251-f01b-455d-bf89-e2be86f657a2" providerId="ADAL" clId="{F9952792-57C3-4A98-98DC-4DB6858D911C}" dt="2022-11-10T13:30:43.760" v="4928" actId="478"/>
          <ac:picMkLst>
            <pc:docMk/>
            <pc:sldMk cId="3938397125" sldId="2146847796"/>
            <ac:picMk id="70" creationId="{9CD491E6-27A7-8E29-A4A8-562D3DBE21E4}"/>
          </ac:picMkLst>
        </pc:picChg>
        <pc:picChg chg="del mod">
          <ac:chgData name="De Marinis, Roberta Vita" userId="dc24b251-f01b-455d-bf89-e2be86f657a2" providerId="ADAL" clId="{F9952792-57C3-4A98-98DC-4DB6858D911C}" dt="2022-11-10T13:30:41.840" v="4927" actId="478"/>
          <ac:picMkLst>
            <pc:docMk/>
            <pc:sldMk cId="3938397125" sldId="2146847796"/>
            <ac:picMk id="71" creationId="{DE13860C-4619-E885-F244-168926974032}"/>
          </ac:picMkLst>
        </pc:picChg>
        <pc:picChg chg="del mod">
          <ac:chgData name="De Marinis, Roberta Vita" userId="dc24b251-f01b-455d-bf89-e2be86f657a2" providerId="ADAL" clId="{F9952792-57C3-4A98-98DC-4DB6858D911C}" dt="2022-11-10T13:30:39.713" v="4926" actId="478"/>
          <ac:picMkLst>
            <pc:docMk/>
            <pc:sldMk cId="3938397125" sldId="2146847796"/>
            <ac:picMk id="72" creationId="{BD9D70B2-CC31-AB06-3883-60715F24A7FA}"/>
          </ac:picMkLst>
        </pc:picChg>
        <pc:picChg chg="mod">
          <ac:chgData name="De Marinis, Roberta Vita" userId="dc24b251-f01b-455d-bf89-e2be86f657a2" providerId="ADAL" clId="{F9952792-57C3-4A98-98DC-4DB6858D911C}" dt="2022-11-10T11:21:32.213" v="4222" actId="164"/>
          <ac:picMkLst>
            <pc:docMk/>
            <pc:sldMk cId="3938397125" sldId="2146847796"/>
            <ac:picMk id="73" creationId="{0D534475-80B5-0166-D1DA-CA0BBDAB8AC7}"/>
          </ac:picMkLst>
        </pc:picChg>
        <pc:picChg chg="mod">
          <ac:chgData name="De Marinis, Roberta Vita" userId="dc24b251-f01b-455d-bf89-e2be86f657a2" providerId="ADAL" clId="{F9952792-57C3-4A98-98DC-4DB6858D911C}" dt="2022-11-10T11:21:32.213" v="4222" actId="164"/>
          <ac:picMkLst>
            <pc:docMk/>
            <pc:sldMk cId="3938397125" sldId="2146847796"/>
            <ac:picMk id="74" creationId="{56FDF8EB-0B73-D8AF-D02B-21AC7CAF5BEC}"/>
          </ac:picMkLst>
        </pc:picChg>
        <pc:picChg chg="mod">
          <ac:chgData name="De Marinis, Roberta Vita" userId="dc24b251-f01b-455d-bf89-e2be86f657a2" providerId="ADAL" clId="{F9952792-57C3-4A98-98DC-4DB6858D911C}" dt="2022-11-10T11:21:32.213" v="4222" actId="164"/>
          <ac:picMkLst>
            <pc:docMk/>
            <pc:sldMk cId="3938397125" sldId="2146847796"/>
            <ac:picMk id="75" creationId="{763B8AD9-4F61-E200-AC7C-06F898564F12}"/>
          </ac:picMkLst>
        </pc:picChg>
        <pc:picChg chg="mod">
          <ac:chgData name="De Marinis, Roberta Vita" userId="dc24b251-f01b-455d-bf89-e2be86f657a2" providerId="ADAL" clId="{F9952792-57C3-4A98-98DC-4DB6858D911C}" dt="2022-11-10T11:21:32.213" v="4222" actId="164"/>
          <ac:picMkLst>
            <pc:docMk/>
            <pc:sldMk cId="3938397125" sldId="2146847796"/>
            <ac:picMk id="77" creationId="{6971C9F5-9488-1C52-88A6-901ED7DD9EF9}"/>
          </ac:picMkLst>
        </pc:picChg>
        <pc:picChg chg="mod">
          <ac:chgData name="De Marinis, Roberta Vita" userId="dc24b251-f01b-455d-bf89-e2be86f657a2" providerId="ADAL" clId="{F9952792-57C3-4A98-98DC-4DB6858D911C}" dt="2022-11-10T11:21:32.213" v="4222" actId="164"/>
          <ac:picMkLst>
            <pc:docMk/>
            <pc:sldMk cId="3938397125" sldId="2146847796"/>
            <ac:picMk id="78" creationId="{14029A0B-27AC-759C-7096-0858429A4C5E}"/>
          </ac:picMkLst>
        </pc:picChg>
        <pc:picChg chg="mod">
          <ac:chgData name="De Marinis, Roberta Vita" userId="dc24b251-f01b-455d-bf89-e2be86f657a2" providerId="ADAL" clId="{F9952792-57C3-4A98-98DC-4DB6858D911C}" dt="2022-11-10T11:38:33.823" v="4524" actId="1035"/>
          <ac:picMkLst>
            <pc:docMk/>
            <pc:sldMk cId="3938397125" sldId="2146847796"/>
            <ac:picMk id="79" creationId="{CAD46512-655D-4477-B992-B2A023AA88D9}"/>
          </ac:picMkLst>
        </pc:picChg>
        <pc:picChg chg="mod">
          <ac:chgData name="De Marinis, Roberta Vita" userId="dc24b251-f01b-455d-bf89-e2be86f657a2" providerId="ADAL" clId="{F9952792-57C3-4A98-98DC-4DB6858D911C}" dt="2022-11-10T11:21:32.213" v="4222" actId="164"/>
          <ac:picMkLst>
            <pc:docMk/>
            <pc:sldMk cId="3938397125" sldId="2146847796"/>
            <ac:picMk id="85" creationId="{3D98FA39-2F80-EB05-1C40-6B45B5AF27AA}"/>
          </ac:picMkLst>
        </pc:picChg>
        <pc:picChg chg="mod">
          <ac:chgData name="De Marinis, Roberta Vita" userId="dc24b251-f01b-455d-bf89-e2be86f657a2" providerId="ADAL" clId="{F9952792-57C3-4A98-98DC-4DB6858D911C}" dt="2022-11-10T11:21:32.213" v="4222" actId="164"/>
          <ac:picMkLst>
            <pc:docMk/>
            <pc:sldMk cId="3938397125" sldId="2146847796"/>
            <ac:picMk id="86" creationId="{36A5D69B-315C-CCFD-4B92-9E1D7CFB96F5}"/>
          </ac:picMkLst>
        </pc:picChg>
        <pc:picChg chg="mod">
          <ac:chgData name="De Marinis, Roberta Vita" userId="dc24b251-f01b-455d-bf89-e2be86f657a2" providerId="ADAL" clId="{F9952792-57C3-4A98-98DC-4DB6858D911C}" dt="2022-11-10T11:21:32.213" v="4222" actId="164"/>
          <ac:picMkLst>
            <pc:docMk/>
            <pc:sldMk cId="3938397125" sldId="2146847796"/>
            <ac:picMk id="87" creationId="{FECCD51E-B307-5754-87BF-5B1844FDC8E8}"/>
          </ac:picMkLst>
        </pc:picChg>
        <pc:picChg chg="mod">
          <ac:chgData name="De Marinis, Roberta Vita" userId="dc24b251-f01b-455d-bf89-e2be86f657a2" providerId="ADAL" clId="{F9952792-57C3-4A98-98DC-4DB6858D911C}" dt="2022-11-10T11:21:32.213" v="4222" actId="164"/>
          <ac:picMkLst>
            <pc:docMk/>
            <pc:sldMk cId="3938397125" sldId="2146847796"/>
            <ac:picMk id="88" creationId="{EC22E169-D980-1463-6729-1EBE5689502C}"/>
          </ac:picMkLst>
        </pc:picChg>
        <pc:picChg chg="add mod">
          <ac:chgData name="De Marinis, Roberta Vita" userId="dc24b251-f01b-455d-bf89-e2be86f657a2" providerId="ADAL" clId="{F9952792-57C3-4A98-98DC-4DB6858D911C}" dt="2022-11-10T14:18:25.576" v="5183"/>
          <ac:picMkLst>
            <pc:docMk/>
            <pc:sldMk cId="3938397125" sldId="2146847796"/>
            <ac:picMk id="92" creationId="{B4EA6B11-FB3C-F7C6-C4D5-6607523849A7}"/>
          </ac:picMkLst>
        </pc:picChg>
        <pc:picChg chg="add mod">
          <ac:chgData name="De Marinis, Roberta Vita" userId="dc24b251-f01b-455d-bf89-e2be86f657a2" providerId="ADAL" clId="{F9952792-57C3-4A98-98DC-4DB6858D911C}" dt="2022-11-10T14:04:29.184" v="5140" actId="164"/>
          <ac:picMkLst>
            <pc:docMk/>
            <pc:sldMk cId="3938397125" sldId="2146847796"/>
            <ac:picMk id="93" creationId="{C4C27C78-2F42-1354-F722-587189392445}"/>
          </ac:picMkLst>
        </pc:picChg>
        <pc:picChg chg="add mod ord">
          <ac:chgData name="De Marinis, Roberta Vita" userId="dc24b251-f01b-455d-bf89-e2be86f657a2" providerId="ADAL" clId="{F9952792-57C3-4A98-98DC-4DB6858D911C}" dt="2022-11-10T14:04:29.184" v="5140" actId="164"/>
          <ac:picMkLst>
            <pc:docMk/>
            <pc:sldMk cId="3938397125" sldId="2146847796"/>
            <ac:picMk id="94" creationId="{019B607B-A7ED-7C4E-9520-F2E97653C8B7}"/>
          </ac:picMkLst>
        </pc:picChg>
        <pc:picChg chg="mod">
          <ac:chgData name="De Marinis, Roberta Vita" userId="dc24b251-f01b-455d-bf89-e2be86f657a2" providerId="ADAL" clId="{F9952792-57C3-4A98-98DC-4DB6858D911C}" dt="2022-11-14T11:31:51.864" v="9275" actId="164"/>
          <ac:picMkLst>
            <pc:docMk/>
            <pc:sldMk cId="3938397125" sldId="2146847796"/>
            <ac:picMk id="96" creationId="{DF4BDE65-1287-4FDC-9007-4869AAB4DDC5}"/>
          </ac:picMkLst>
        </pc:picChg>
        <pc:picChg chg="add mod">
          <ac:chgData name="De Marinis, Roberta Vita" userId="dc24b251-f01b-455d-bf89-e2be86f657a2" providerId="ADAL" clId="{F9952792-57C3-4A98-98DC-4DB6858D911C}" dt="2022-11-10T14:04:29.184" v="5140" actId="164"/>
          <ac:picMkLst>
            <pc:docMk/>
            <pc:sldMk cId="3938397125" sldId="2146847796"/>
            <ac:picMk id="97" creationId="{A17C70BB-68BD-1BE9-C352-568DF53DA2CC}"/>
          </ac:picMkLst>
        </pc:picChg>
        <pc:picChg chg="mod">
          <ac:chgData name="De Marinis, Roberta Vita" userId="dc24b251-f01b-455d-bf89-e2be86f657a2" providerId="ADAL" clId="{F9952792-57C3-4A98-98DC-4DB6858D911C}" dt="2022-11-14T11:31:51.864" v="9275" actId="164"/>
          <ac:picMkLst>
            <pc:docMk/>
            <pc:sldMk cId="3938397125" sldId="2146847796"/>
            <ac:picMk id="99" creationId="{BFCC819D-CC87-49F4-B98F-EDBF77749C38}"/>
          </ac:picMkLst>
        </pc:picChg>
        <pc:picChg chg="mod">
          <ac:chgData name="De Marinis, Roberta Vita" userId="dc24b251-f01b-455d-bf89-e2be86f657a2" providerId="ADAL" clId="{F9952792-57C3-4A98-98DC-4DB6858D911C}" dt="2022-11-14T13:29:57.703" v="9321" actId="1038"/>
          <ac:picMkLst>
            <pc:docMk/>
            <pc:sldMk cId="3938397125" sldId="2146847796"/>
            <ac:picMk id="100" creationId="{16105FEF-6444-4BD5-9418-4FD9F3F4D696}"/>
          </ac:picMkLst>
        </pc:picChg>
        <pc:picChg chg="mod">
          <ac:chgData name="De Marinis, Roberta Vita" userId="dc24b251-f01b-455d-bf89-e2be86f657a2" providerId="ADAL" clId="{F9952792-57C3-4A98-98DC-4DB6858D911C}" dt="2022-11-10T14:04:29.184" v="5140" actId="164"/>
          <ac:picMkLst>
            <pc:docMk/>
            <pc:sldMk cId="3938397125" sldId="2146847796"/>
            <ac:picMk id="113" creationId="{D513D9FD-AE88-423B-AE1C-E2286E50FB9A}"/>
          </ac:picMkLst>
        </pc:picChg>
        <pc:cxnChg chg="mod">
          <ac:chgData name="De Marinis, Roberta Vita" userId="dc24b251-f01b-455d-bf89-e2be86f657a2" providerId="ADAL" clId="{F9952792-57C3-4A98-98DC-4DB6858D911C}" dt="2022-11-10T11:21:32.213" v="4222" actId="164"/>
          <ac:cxnSpMkLst>
            <pc:docMk/>
            <pc:sldMk cId="3938397125" sldId="2146847796"/>
            <ac:cxnSpMk id="60" creationId="{BAFDB27B-9012-9D9A-89C7-E9D7E80C585D}"/>
          </ac:cxnSpMkLst>
        </pc:cxnChg>
        <pc:cxnChg chg="mod">
          <ac:chgData name="De Marinis, Roberta Vita" userId="dc24b251-f01b-455d-bf89-e2be86f657a2" providerId="ADAL" clId="{F9952792-57C3-4A98-98DC-4DB6858D911C}" dt="2022-11-10T11:21:32.213" v="4222" actId="164"/>
          <ac:cxnSpMkLst>
            <pc:docMk/>
            <pc:sldMk cId="3938397125" sldId="2146847796"/>
            <ac:cxnSpMk id="67" creationId="{FFF8463A-D20C-3D5F-7BD1-D44C81C3435B}"/>
          </ac:cxnSpMkLst>
        </pc:cxnChg>
        <pc:cxnChg chg="mod">
          <ac:chgData name="De Marinis, Roberta Vita" userId="dc24b251-f01b-455d-bf89-e2be86f657a2" providerId="ADAL" clId="{F9952792-57C3-4A98-98DC-4DB6858D911C}" dt="2022-11-10T11:21:32.213" v="4222" actId="164"/>
          <ac:cxnSpMkLst>
            <pc:docMk/>
            <pc:sldMk cId="3938397125" sldId="2146847796"/>
            <ac:cxnSpMk id="68" creationId="{E737F0FC-A67E-2343-022A-FF2CB4ED22BC}"/>
          </ac:cxnSpMkLst>
        </pc:cxnChg>
        <pc:cxnChg chg="mod">
          <ac:chgData name="De Marinis, Roberta Vita" userId="dc24b251-f01b-455d-bf89-e2be86f657a2" providerId="ADAL" clId="{F9952792-57C3-4A98-98DC-4DB6858D911C}" dt="2022-11-10T11:21:32.213" v="4222" actId="164"/>
          <ac:cxnSpMkLst>
            <pc:docMk/>
            <pc:sldMk cId="3938397125" sldId="2146847796"/>
            <ac:cxnSpMk id="69" creationId="{FF020BF8-7C46-A0CF-A4D6-7068CBC6B08E}"/>
          </ac:cxnSpMkLst>
        </pc:cxnChg>
        <pc:cxnChg chg="del">
          <ac:chgData name="De Marinis, Roberta Vita" userId="dc24b251-f01b-455d-bf89-e2be86f657a2" providerId="ADAL" clId="{F9952792-57C3-4A98-98DC-4DB6858D911C}" dt="2022-11-10T11:38:22.422" v="4518" actId="478"/>
          <ac:cxnSpMkLst>
            <pc:docMk/>
            <pc:sldMk cId="3938397125" sldId="2146847796"/>
            <ac:cxnSpMk id="76" creationId="{A40779B2-22AF-487D-82A7-DE1D3A0C6A05}"/>
          </ac:cxnSpMkLst>
        </pc:cxnChg>
        <pc:cxnChg chg="mod">
          <ac:chgData name="De Marinis, Roberta Vita" userId="dc24b251-f01b-455d-bf89-e2be86f657a2" providerId="ADAL" clId="{F9952792-57C3-4A98-98DC-4DB6858D911C}" dt="2022-11-10T11:38:38.822" v="4532" actId="1035"/>
          <ac:cxnSpMkLst>
            <pc:docMk/>
            <pc:sldMk cId="3938397125" sldId="2146847796"/>
            <ac:cxnSpMk id="80" creationId="{5F0EDB2B-FE07-4EB2-8EAE-075925091A7D}"/>
          </ac:cxnSpMkLst>
        </pc:cxnChg>
      </pc:sldChg>
      <pc:sldChg chg="del">
        <pc:chgData name="De Marinis, Roberta Vita" userId="dc24b251-f01b-455d-bf89-e2be86f657a2" providerId="ADAL" clId="{F9952792-57C3-4A98-98DC-4DB6858D911C}" dt="2022-11-11T17:31:25.481" v="8756" actId="2696"/>
        <pc:sldMkLst>
          <pc:docMk/>
          <pc:sldMk cId="687039116" sldId="2146847797"/>
        </pc:sldMkLst>
      </pc:sldChg>
      <pc:sldChg chg="addSp delSp modSp add mod">
        <pc:chgData name="De Marinis, Roberta Vita" userId="dc24b251-f01b-455d-bf89-e2be86f657a2" providerId="ADAL" clId="{F9952792-57C3-4A98-98DC-4DB6858D911C}" dt="2022-11-10T14:18:33.275" v="5184"/>
        <pc:sldMkLst>
          <pc:docMk/>
          <pc:sldMk cId="1239871221" sldId="2146847797"/>
        </pc:sldMkLst>
        <pc:spChg chg="add mod topLvl">
          <ac:chgData name="De Marinis, Roberta Vita" userId="dc24b251-f01b-455d-bf89-e2be86f657a2" providerId="ADAL" clId="{F9952792-57C3-4A98-98DC-4DB6858D911C}" dt="2022-11-10T14:06:26.791" v="5154" actId="164"/>
          <ac:spMkLst>
            <pc:docMk/>
            <pc:sldMk cId="1239871221" sldId="2146847797"/>
            <ac:spMk id="16" creationId="{76AC8512-DDBB-2C1E-0FD9-98824B1665BA}"/>
          </ac:spMkLst>
        </pc:spChg>
        <pc:spChg chg="add mod topLvl">
          <ac:chgData name="De Marinis, Roberta Vita" userId="dc24b251-f01b-455d-bf89-e2be86f657a2" providerId="ADAL" clId="{F9952792-57C3-4A98-98DC-4DB6858D911C}" dt="2022-11-10T14:06:26.791" v="5154" actId="164"/>
          <ac:spMkLst>
            <pc:docMk/>
            <pc:sldMk cId="1239871221" sldId="2146847797"/>
            <ac:spMk id="20" creationId="{798C62B0-F8A6-608D-6D0C-E92BBD57C032}"/>
          </ac:spMkLst>
        </pc:spChg>
        <pc:spChg chg="add mod topLvl">
          <ac:chgData name="De Marinis, Roberta Vita" userId="dc24b251-f01b-455d-bf89-e2be86f657a2" providerId="ADAL" clId="{F9952792-57C3-4A98-98DC-4DB6858D911C}" dt="2022-11-10T14:06:26.791" v="5154" actId="164"/>
          <ac:spMkLst>
            <pc:docMk/>
            <pc:sldMk cId="1239871221" sldId="2146847797"/>
            <ac:spMk id="22" creationId="{DACD6E4D-723F-18B3-D35C-1797F3FC6FF2}"/>
          </ac:spMkLst>
        </pc:spChg>
        <pc:spChg chg="add mod topLvl">
          <ac:chgData name="De Marinis, Roberta Vita" userId="dc24b251-f01b-455d-bf89-e2be86f657a2" providerId="ADAL" clId="{F9952792-57C3-4A98-98DC-4DB6858D911C}" dt="2022-11-10T14:06:26.791" v="5154" actId="164"/>
          <ac:spMkLst>
            <pc:docMk/>
            <pc:sldMk cId="1239871221" sldId="2146847797"/>
            <ac:spMk id="26" creationId="{2CDF41DC-A9C9-C4ED-F334-4E8944C9A881}"/>
          </ac:spMkLst>
        </pc:spChg>
        <pc:spChg chg="add mod topLvl">
          <ac:chgData name="De Marinis, Roberta Vita" userId="dc24b251-f01b-455d-bf89-e2be86f657a2" providerId="ADAL" clId="{F9952792-57C3-4A98-98DC-4DB6858D911C}" dt="2022-11-10T14:06:26.791" v="5154" actId="164"/>
          <ac:spMkLst>
            <pc:docMk/>
            <pc:sldMk cId="1239871221" sldId="2146847797"/>
            <ac:spMk id="27" creationId="{A92033FF-B6B6-518C-C288-1C0B4F158C57}"/>
          </ac:spMkLst>
        </pc:spChg>
        <pc:spChg chg="add mod topLvl">
          <ac:chgData name="De Marinis, Roberta Vita" userId="dc24b251-f01b-455d-bf89-e2be86f657a2" providerId="ADAL" clId="{F9952792-57C3-4A98-98DC-4DB6858D911C}" dt="2022-11-10T14:06:26.791" v="5154" actId="164"/>
          <ac:spMkLst>
            <pc:docMk/>
            <pc:sldMk cId="1239871221" sldId="2146847797"/>
            <ac:spMk id="28" creationId="{CEDF4A87-B0BF-0D81-8729-BE6EF9E86D81}"/>
          </ac:spMkLst>
        </pc:spChg>
        <pc:spChg chg="add mod topLvl">
          <ac:chgData name="De Marinis, Roberta Vita" userId="dc24b251-f01b-455d-bf89-e2be86f657a2" providerId="ADAL" clId="{F9952792-57C3-4A98-98DC-4DB6858D911C}" dt="2022-11-10T14:06:26.791" v="5154" actId="164"/>
          <ac:spMkLst>
            <pc:docMk/>
            <pc:sldMk cId="1239871221" sldId="2146847797"/>
            <ac:spMk id="29" creationId="{5C9C6816-3455-38C6-A564-C4954F55210E}"/>
          </ac:spMkLst>
        </pc:spChg>
        <pc:spChg chg="add mod topLvl">
          <ac:chgData name="De Marinis, Roberta Vita" userId="dc24b251-f01b-455d-bf89-e2be86f657a2" providerId="ADAL" clId="{F9952792-57C3-4A98-98DC-4DB6858D911C}" dt="2022-11-10T14:06:26.791" v="5154" actId="164"/>
          <ac:spMkLst>
            <pc:docMk/>
            <pc:sldMk cId="1239871221" sldId="2146847797"/>
            <ac:spMk id="30" creationId="{3C0A441A-78F9-3AED-00B7-30AAEA2E2090}"/>
          </ac:spMkLst>
        </pc:spChg>
        <pc:spChg chg="add mod topLvl">
          <ac:chgData name="De Marinis, Roberta Vita" userId="dc24b251-f01b-455d-bf89-e2be86f657a2" providerId="ADAL" clId="{F9952792-57C3-4A98-98DC-4DB6858D911C}" dt="2022-11-10T14:06:26.791" v="5154" actId="164"/>
          <ac:spMkLst>
            <pc:docMk/>
            <pc:sldMk cId="1239871221" sldId="2146847797"/>
            <ac:spMk id="31" creationId="{B5C91E76-E96F-457C-4E86-F55732398CE4}"/>
          </ac:spMkLst>
        </pc:spChg>
        <pc:spChg chg="add mod topLvl">
          <ac:chgData name="De Marinis, Roberta Vita" userId="dc24b251-f01b-455d-bf89-e2be86f657a2" providerId="ADAL" clId="{F9952792-57C3-4A98-98DC-4DB6858D911C}" dt="2022-11-10T14:06:26.791" v="5154" actId="164"/>
          <ac:spMkLst>
            <pc:docMk/>
            <pc:sldMk cId="1239871221" sldId="2146847797"/>
            <ac:spMk id="32" creationId="{CA177018-581F-CAEB-A635-7F5C1B6A862C}"/>
          </ac:spMkLst>
        </pc:spChg>
        <pc:spChg chg="add mod topLvl">
          <ac:chgData name="De Marinis, Roberta Vita" userId="dc24b251-f01b-455d-bf89-e2be86f657a2" providerId="ADAL" clId="{F9952792-57C3-4A98-98DC-4DB6858D911C}" dt="2022-11-10T14:06:26.791" v="5154" actId="164"/>
          <ac:spMkLst>
            <pc:docMk/>
            <pc:sldMk cId="1239871221" sldId="2146847797"/>
            <ac:spMk id="33" creationId="{E24A95F4-5893-7391-25EA-6AA015A57407}"/>
          </ac:spMkLst>
        </pc:spChg>
        <pc:spChg chg="add mod topLvl">
          <ac:chgData name="De Marinis, Roberta Vita" userId="dc24b251-f01b-455d-bf89-e2be86f657a2" providerId="ADAL" clId="{F9952792-57C3-4A98-98DC-4DB6858D911C}" dt="2022-11-10T14:06:26.791" v="5154" actId="164"/>
          <ac:spMkLst>
            <pc:docMk/>
            <pc:sldMk cId="1239871221" sldId="2146847797"/>
            <ac:spMk id="35" creationId="{269A5084-6FCD-260C-0094-F4B1B52A21C3}"/>
          </ac:spMkLst>
        </pc:spChg>
        <pc:spChg chg="add mod topLvl">
          <ac:chgData name="De Marinis, Roberta Vita" userId="dc24b251-f01b-455d-bf89-e2be86f657a2" providerId="ADAL" clId="{F9952792-57C3-4A98-98DC-4DB6858D911C}" dt="2022-11-10T14:06:18.431" v="5153" actId="165"/>
          <ac:spMkLst>
            <pc:docMk/>
            <pc:sldMk cId="1239871221" sldId="2146847797"/>
            <ac:spMk id="56" creationId="{0E1D7910-4EF5-E3F7-FF87-DED733E8FDBC}"/>
          </ac:spMkLst>
        </pc:spChg>
        <pc:grpChg chg="add del mod">
          <ac:chgData name="De Marinis, Roberta Vita" userId="dc24b251-f01b-455d-bf89-e2be86f657a2" providerId="ADAL" clId="{F9952792-57C3-4A98-98DC-4DB6858D911C}" dt="2022-11-10T14:06:18.431" v="5153" actId="165"/>
          <ac:grpSpMkLst>
            <pc:docMk/>
            <pc:sldMk cId="1239871221" sldId="2146847797"/>
            <ac:grpSpMk id="66" creationId="{E34079EB-98AB-21BD-881B-F36F7D670DED}"/>
          </ac:grpSpMkLst>
        </pc:grpChg>
        <pc:grpChg chg="add mod">
          <ac:chgData name="De Marinis, Roberta Vita" userId="dc24b251-f01b-455d-bf89-e2be86f657a2" providerId="ADAL" clId="{F9952792-57C3-4A98-98DC-4DB6858D911C}" dt="2022-11-10T14:05:58.094" v="5151" actId="1076"/>
          <ac:grpSpMkLst>
            <pc:docMk/>
            <pc:sldMk cId="1239871221" sldId="2146847797"/>
            <ac:grpSpMk id="90" creationId="{F2F767CD-2D09-9DBA-59AA-C674C2A6D1DF}"/>
          </ac:grpSpMkLst>
        </pc:grpChg>
        <pc:grpChg chg="add mod">
          <ac:chgData name="De Marinis, Roberta Vita" userId="dc24b251-f01b-455d-bf89-e2be86f657a2" providerId="ADAL" clId="{F9952792-57C3-4A98-98DC-4DB6858D911C}" dt="2022-11-10T14:06:26.791" v="5154" actId="164"/>
          <ac:grpSpMkLst>
            <pc:docMk/>
            <pc:sldMk cId="1239871221" sldId="2146847797"/>
            <ac:grpSpMk id="91" creationId="{C117267E-1441-ADFC-7202-34B455BC662C}"/>
          </ac:grpSpMkLst>
        </pc:grpChg>
        <pc:picChg chg="mod topLvl">
          <ac:chgData name="De Marinis, Roberta Vita" userId="dc24b251-f01b-455d-bf89-e2be86f657a2" providerId="ADAL" clId="{F9952792-57C3-4A98-98DC-4DB6858D911C}" dt="2022-11-10T14:06:26.791" v="5154" actId="164"/>
          <ac:picMkLst>
            <pc:docMk/>
            <pc:sldMk cId="1239871221" sldId="2146847797"/>
            <ac:picMk id="2" creationId="{F40797F8-C0B2-29D7-D003-0F7B874A7A44}"/>
          </ac:picMkLst>
        </pc:picChg>
        <pc:picChg chg="mod">
          <ac:chgData name="De Marinis, Roberta Vita" userId="dc24b251-f01b-455d-bf89-e2be86f657a2" providerId="ADAL" clId="{F9952792-57C3-4A98-98DC-4DB6858D911C}" dt="2022-11-10T11:39:11.788" v="4574" actId="1076"/>
          <ac:picMkLst>
            <pc:docMk/>
            <pc:sldMk cId="1239871221" sldId="2146847797"/>
            <ac:picMk id="3" creationId="{5B6B7227-56C8-E590-E2B4-75D5E58DE7E6}"/>
          </ac:picMkLst>
        </pc:picChg>
        <pc:picChg chg="mod topLvl">
          <ac:chgData name="De Marinis, Roberta Vita" userId="dc24b251-f01b-455d-bf89-e2be86f657a2" providerId="ADAL" clId="{F9952792-57C3-4A98-98DC-4DB6858D911C}" dt="2022-11-10T14:06:26.791" v="5154" actId="164"/>
          <ac:picMkLst>
            <pc:docMk/>
            <pc:sldMk cId="1239871221" sldId="2146847797"/>
            <ac:picMk id="5" creationId="{BDFFB473-7163-6031-3152-06FF1C279420}"/>
          </ac:picMkLst>
        </pc:picChg>
        <pc:picChg chg="mod topLvl">
          <ac:chgData name="De Marinis, Roberta Vita" userId="dc24b251-f01b-455d-bf89-e2be86f657a2" providerId="ADAL" clId="{F9952792-57C3-4A98-98DC-4DB6858D911C}" dt="2022-11-10T14:06:26.791" v="5154" actId="164"/>
          <ac:picMkLst>
            <pc:docMk/>
            <pc:sldMk cId="1239871221" sldId="2146847797"/>
            <ac:picMk id="6" creationId="{59B00072-FB8E-9A0F-8D52-937D70778451}"/>
          </ac:picMkLst>
        </pc:picChg>
        <pc:picChg chg="del mod">
          <ac:chgData name="De Marinis, Roberta Vita" userId="dc24b251-f01b-455d-bf89-e2be86f657a2" providerId="ADAL" clId="{F9952792-57C3-4A98-98DC-4DB6858D911C}" dt="2022-11-10T10:41:46.501" v="3876" actId="478"/>
          <ac:picMkLst>
            <pc:docMk/>
            <pc:sldMk cId="1239871221" sldId="2146847797"/>
            <ac:picMk id="7" creationId="{CB8B02E2-C463-760C-C942-B13F9AC51519}"/>
          </ac:picMkLst>
        </pc:picChg>
        <pc:picChg chg="mod topLvl">
          <ac:chgData name="De Marinis, Roberta Vita" userId="dc24b251-f01b-455d-bf89-e2be86f657a2" providerId="ADAL" clId="{F9952792-57C3-4A98-98DC-4DB6858D911C}" dt="2022-11-10T14:06:26.791" v="5154" actId="164"/>
          <ac:picMkLst>
            <pc:docMk/>
            <pc:sldMk cId="1239871221" sldId="2146847797"/>
            <ac:picMk id="8" creationId="{324F16EF-36C4-BEAC-8F02-8D6112689058}"/>
          </ac:picMkLst>
        </pc:picChg>
        <pc:picChg chg="del">
          <ac:chgData name="De Marinis, Roberta Vita" userId="dc24b251-f01b-455d-bf89-e2be86f657a2" providerId="ADAL" clId="{F9952792-57C3-4A98-98DC-4DB6858D911C}" dt="2022-11-10T10:41:51.133" v="3878" actId="478"/>
          <ac:picMkLst>
            <pc:docMk/>
            <pc:sldMk cId="1239871221" sldId="2146847797"/>
            <ac:picMk id="10" creationId="{9DA2A616-3D67-1FCB-BC25-6533478DBBB6}"/>
          </ac:picMkLst>
        </pc:picChg>
        <pc:picChg chg="mod topLvl">
          <ac:chgData name="De Marinis, Roberta Vita" userId="dc24b251-f01b-455d-bf89-e2be86f657a2" providerId="ADAL" clId="{F9952792-57C3-4A98-98DC-4DB6858D911C}" dt="2022-11-10T14:06:26.791" v="5154" actId="164"/>
          <ac:picMkLst>
            <pc:docMk/>
            <pc:sldMk cId="1239871221" sldId="2146847797"/>
            <ac:picMk id="11" creationId="{F656518A-54A5-93BE-0E92-B4080783CD73}"/>
          </ac:picMkLst>
        </pc:picChg>
        <pc:picChg chg="mod topLvl">
          <ac:chgData name="De Marinis, Roberta Vita" userId="dc24b251-f01b-455d-bf89-e2be86f657a2" providerId="ADAL" clId="{F9952792-57C3-4A98-98DC-4DB6858D911C}" dt="2022-11-10T14:06:26.791" v="5154" actId="164"/>
          <ac:picMkLst>
            <pc:docMk/>
            <pc:sldMk cId="1239871221" sldId="2146847797"/>
            <ac:picMk id="12" creationId="{F56DBABF-C772-4070-F340-4269BEA53B91}"/>
          </ac:picMkLst>
        </pc:picChg>
        <pc:picChg chg="del mod">
          <ac:chgData name="De Marinis, Roberta Vita" userId="dc24b251-f01b-455d-bf89-e2be86f657a2" providerId="ADAL" clId="{F9952792-57C3-4A98-98DC-4DB6858D911C}" dt="2022-11-10T13:26:25.264" v="4890" actId="478"/>
          <ac:picMkLst>
            <pc:docMk/>
            <pc:sldMk cId="1239871221" sldId="2146847797"/>
            <ac:picMk id="13" creationId="{E003A1A9-AA50-BF71-E7B4-127328E3999C}"/>
          </ac:picMkLst>
        </pc:picChg>
        <pc:picChg chg="del">
          <ac:chgData name="De Marinis, Roberta Vita" userId="dc24b251-f01b-455d-bf89-e2be86f657a2" providerId="ADAL" clId="{F9952792-57C3-4A98-98DC-4DB6858D911C}" dt="2022-11-10T10:41:48.773" v="3877" actId="478"/>
          <ac:picMkLst>
            <pc:docMk/>
            <pc:sldMk cId="1239871221" sldId="2146847797"/>
            <ac:picMk id="14" creationId="{2BF8965C-6514-F88D-807A-B810AC4AC1D1}"/>
          </ac:picMkLst>
        </pc:picChg>
        <pc:picChg chg="mod topLvl">
          <ac:chgData name="De Marinis, Roberta Vita" userId="dc24b251-f01b-455d-bf89-e2be86f657a2" providerId="ADAL" clId="{F9952792-57C3-4A98-98DC-4DB6858D911C}" dt="2022-11-10T14:06:26.791" v="5154" actId="164"/>
          <ac:picMkLst>
            <pc:docMk/>
            <pc:sldMk cId="1239871221" sldId="2146847797"/>
            <ac:picMk id="15" creationId="{40A760F6-A3A6-1FA4-BB9C-0414242E0D73}"/>
          </ac:picMkLst>
        </pc:picChg>
        <pc:picChg chg="del">
          <ac:chgData name="De Marinis, Roberta Vita" userId="dc24b251-f01b-455d-bf89-e2be86f657a2" providerId="ADAL" clId="{F9952792-57C3-4A98-98DC-4DB6858D911C}" dt="2022-11-10T10:37:55.733" v="3829" actId="478"/>
          <ac:picMkLst>
            <pc:docMk/>
            <pc:sldMk cId="1239871221" sldId="2146847797"/>
            <ac:picMk id="17" creationId="{997C4632-2455-9217-DDE8-71F7A27FADB2}"/>
          </ac:picMkLst>
        </pc:picChg>
        <pc:picChg chg="mod topLvl">
          <ac:chgData name="De Marinis, Roberta Vita" userId="dc24b251-f01b-455d-bf89-e2be86f657a2" providerId="ADAL" clId="{F9952792-57C3-4A98-98DC-4DB6858D911C}" dt="2022-11-10T14:06:26.791" v="5154" actId="164"/>
          <ac:picMkLst>
            <pc:docMk/>
            <pc:sldMk cId="1239871221" sldId="2146847797"/>
            <ac:picMk id="18" creationId="{6E4236D2-94B9-04DA-EF59-ECC71AAD3406}"/>
          </ac:picMkLst>
        </pc:picChg>
        <pc:picChg chg="del">
          <ac:chgData name="De Marinis, Roberta Vita" userId="dc24b251-f01b-455d-bf89-e2be86f657a2" providerId="ADAL" clId="{F9952792-57C3-4A98-98DC-4DB6858D911C}" dt="2022-11-10T10:37:58.461" v="3830" actId="478"/>
          <ac:picMkLst>
            <pc:docMk/>
            <pc:sldMk cId="1239871221" sldId="2146847797"/>
            <ac:picMk id="19" creationId="{429A1FE8-0F56-B5B2-451C-CB7881686D19}"/>
          </ac:picMkLst>
        </pc:picChg>
        <pc:picChg chg="mod topLvl">
          <ac:chgData name="De Marinis, Roberta Vita" userId="dc24b251-f01b-455d-bf89-e2be86f657a2" providerId="ADAL" clId="{F9952792-57C3-4A98-98DC-4DB6858D911C}" dt="2022-11-10T14:06:26.791" v="5154" actId="164"/>
          <ac:picMkLst>
            <pc:docMk/>
            <pc:sldMk cId="1239871221" sldId="2146847797"/>
            <ac:picMk id="21" creationId="{F63290BF-2087-3831-13CB-38B529A0FCF6}"/>
          </ac:picMkLst>
        </pc:picChg>
        <pc:picChg chg="mod topLvl">
          <ac:chgData name="De Marinis, Roberta Vita" userId="dc24b251-f01b-455d-bf89-e2be86f657a2" providerId="ADAL" clId="{F9952792-57C3-4A98-98DC-4DB6858D911C}" dt="2022-11-10T14:06:26.791" v="5154" actId="164"/>
          <ac:picMkLst>
            <pc:docMk/>
            <pc:sldMk cId="1239871221" sldId="2146847797"/>
            <ac:picMk id="24" creationId="{E88DE8E1-F1E3-4CF6-BF77-071DC5A44507}"/>
          </ac:picMkLst>
        </pc:picChg>
        <pc:picChg chg="mod topLvl">
          <ac:chgData name="De Marinis, Roberta Vita" userId="dc24b251-f01b-455d-bf89-e2be86f657a2" providerId="ADAL" clId="{F9952792-57C3-4A98-98DC-4DB6858D911C}" dt="2022-11-10T14:06:26.791" v="5154" actId="164"/>
          <ac:picMkLst>
            <pc:docMk/>
            <pc:sldMk cId="1239871221" sldId="2146847797"/>
            <ac:picMk id="25" creationId="{628EB9E6-F4E0-3D0E-751C-4E55B5460E8D}"/>
          </ac:picMkLst>
        </pc:picChg>
        <pc:picChg chg="mod topLvl">
          <ac:chgData name="De Marinis, Roberta Vita" userId="dc24b251-f01b-455d-bf89-e2be86f657a2" providerId="ADAL" clId="{F9952792-57C3-4A98-98DC-4DB6858D911C}" dt="2022-11-10T14:06:26.791" v="5154" actId="164"/>
          <ac:picMkLst>
            <pc:docMk/>
            <pc:sldMk cId="1239871221" sldId="2146847797"/>
            <ac:picMk id="34" creationId="{BD833362-AFA6-B2E3-85E2-0E91E11830C1}"/>
          </ac:picMkLst>
        </pc:picChg>
        <pc:picChg chg="mod topLvl">
          <ac:chgData name="De Marinis, Roberta Vita" userId="dc24b251-f01b-455d-bf89-e2be86f657a2" providerId="ADAL" clId="{F9952792-57C3-4A98-98DC-4DB6858D911C}" dt="2022-11-10T14:06:26.791" v="5154" actId="164"/>
          <ac:picMkLst>
            <pc:docMk/>
            <pc:sldMk cId="1239871221" sldId="2146847797"/>
            <ac:picMk id="36" creationId="{ED5B0A31-0E5C-CC06-22B9-93A12E62DDF5}"/>
          </ac:picMkLst>
        </pc:picChg>
        <pc:picChg chg="mod topLvl">
          <ac:chgData name="De Marinis, Roberta Vita" userId="dc24b251-f01b-455d-bf89-e2be86f657a2" providerId="ADAL" clId="{F9952792-57C3-4A98-98DC-4DB6858D911C}" dt="2022-11-10T14:06:26.791" v="5154" actId="164"/>
          <ac:picMkLst>
            <pc:docMk/>
            <pc:sldMk cId="1239871221" sldId="2146847797"/>
            <ac:picMk id="37" creationId="{F9ABE726-D368-BF50-10CD-871602DAA8BA}"/>
          </ac:picMkLst>
        </pc:picChg>
        <pc:picChg chg="mod topLvl">
          <ac:chgData name="De Marinis, Roberta Vita" userId="dc24b251-f01b-455d-bf89-e2be86f657a2" providerId="ADAL" clId="{F9952792-57C3-4A98-98DC-4DB6858D911C}" dt="2022-11-10T14:06:26.791" v="5154" actId="164"/>
          <ac:picMkLst>
            <pc:docMk/>
            <pc:sldMk cId="1239871221" sldId="2146847797"/>
            <ac:picMk id="39" creationId="{12B6E50F-C544-4B85-ECEA-B5C52261F689}"/>
          </ac:picMkLst>
        </pc:picChg>
        <pc:picChg chg="mod topLvl">
          <ac:chgData name="De Marinis, Roberta Vita" userId="dc24b251-f01b-455d-bf89-e2be86f657a2" providerId="ADAL" clId="{F9952792-57C3-4A98-98DC-4DB6858D911C}" dt="2022-11-10T14:06:26.791" v="5154" actId="164"/>
          <ac:picMkLst>
            <pc:docMk/>
            <pc:sldMk cId="1239871221" sldId="2146847797"/>
            <ac:picMk id="48" creationId="{1A7C54EC-7617-B460-1D17-36F96733061D}"/>
          </ac:picMkLst>
        </pc:picChg>
        <pc:picChg chg="mod topLvl">
          <ac:chgData name="De Marinis, Roberta Vita" userId="dc24b251-f01b-455d-bf89-e2be86f657a2" providerId="ADAL" clId="{F9952792-57C3-4A98-98DC-4DB6858D911C}" dt="2022-11-10T14:06:26.791" v="5154" actId="164"/>
          <ac:picMkLst>
            <pc:docMk/>
            <pc:sldMk cId="1239871221" sldId="2146847797"/>
            <ac:picMk id="49" creationId="{0B8BC137-A2F9-68BB-FDA3-42A13D221A6A}"/>
          </ac:picMkLst>
        </pc:picChg>
        <pc:picChg chg="mod topLvl">
          <ac:chgData name="De Marinis, Roberta Vita" userId="dc24b251-f01b-455d-bf89-e2be86f657a2" providerId="ADAL" clId="{F9952792-57C3-4A98-98DC-4DB6858D911C}" dt="2022-11-10T14:06:26.791" v="5154" actId="164"/>
          <ac:picMkLst>
            <pc:docMk/>
            <pc:sldMk cId="1239871221" sldId="2146847797"/>
            <ac:picMk id="50" creationId="{7DBF2953-41CE-0525-352B-72C0F207A3A7}"/>
          </ac:picMkLst>
        </pc:picChg>
        <pc:picChg chg="mod topLvl">
          <ac:chgData name="De Marinis, Roberta Vita" userId="dc24b251-f01b-455d-bf89-e2be86f657a2" providerId="ADAL" clId="{F9952792-57C3-4A98-98DC-4DB6858D911C}" dt="2022-11-10T14:06:26.791" v="5154" actId="164"/>
          <ac:picMkLst>
            <pc:docMk/>
            <pc:sldMk cId="1239871221" sldId="2146847797"/>
            <ac:picMk id="51" creationId="{FA1136C3-5B76-6622-F175-DFD7AA90DA7F}"/>
          </ac:picMkLst>
        </pc:picChg>
        <pc:picChg chg="mod topLvl">
          <ac:chgData name="De Marinis, Roberta Vita" userId="dc24b251-f01b-455d-bf89-e2be86f657a2" providerId="ADAL" clId="{F9952792-57C3-4A98-98DC-4DB6858D911C}" dt="2022-11-10T14:06:26.791" v="5154" actId="164"/>
          <ac:picMkLst>
            <pc:docMk/>
            <pc:sldMk cId="1239871221" sldId="2146847797"/>
            <ac:picMk id="52" creationId="{3B8D4EA4-74A0-4AA7-E639-C59DAE87DAB8}"/>
          </ac:picMkLst>
        </pc:picChg>
        <pc:picChg chg="mod topLvl">
          <ac:chgData name="De Marinis, Roberta Vita" userId="dc24b251-f01b-455d-bf89-e2be86f657a2" providerId="ADAL" clId="{F9952792-57C3-4A98-98DC-4DB6858D911C}" dt="2022-11-10T14:06:26.791" v="5154" actId="164"/>
          <ac:picMkLst>
            <pc:docMk/>
            <pc:sldMk cId="1239871221" sldId="2146847797"/>
            <ac:picMk id="53" creationId="{4FA9C585-319D-0902-1966-7FE4BE18C996}"/>
          </ac:picMkLst>
        </pc:picChg>
        <pc:picChg chg="mod topLvl">
          <ac:chgData name="De Marinis, Roberta Vita" userId="dc24b251-f01b-455d-bf89-e2be86f657a2" providerId="ADAL" clId="{F9952792-57C3-4A98-98DC-4DB6858D911C}" dt="2022-11-10T14:06:26.791" v="5154" actId="164"/>
          <ac:picMkLst>
            <pc:docMk/>
            <pc:sldMk cId="1239871221" sldId="2146847797"/>
            <ac:picMk id="54" creationId="{624EFFE0-881D-7503-A06B-FABAB5F7BCDF}"/>
          </ac:picMkLst>
        </pc:picChg>
        <pc:picChg chg="mod topLvl">
          <ac:chgData name="De Marinis, Roberta Vita" userId="dc24b251-f01b-455d-bf89-e2be86f657a2" providerId="ADAL" clId="{F9952792-57C3-4A98-98DC-4DB6858D911C}" dt="2022-11-10T14:06:26.791" v="5154" actId="164"/>
          <ac:picMkLst>
            <pc:docMk/>
            <pc:sldMk cId="1239871221" sldId="2146847797"/>
            <ac:picMk id="55" creationId="{898E685D-A7BC-A285-FA26-3ADCB98A07AB}"/>
          </ac:picMkLst>
        </pc:picChg>
        <pc:picChg chg="mod topLvl">
          <ac:chgData name="De Marinis, Roberta Vita" userId="dc24b251-f01b-455d-bf89-e2be86f657a2" providerId="ADAL" clId="{F9952792-57C3-4A98-98DC-4DB6858D911C}" dt="2022-11-10T14:06:26.791" v="5154" actId="164"/>
          <ac:picMkLst>
            <pc:docMk/>
            <pc:sldMk cId="1239871221" sldId="2146847797"/>
            <ac:picMk id="57" creationId="{0B519E72-DE0E-9957-F177-5A72C51A5412}"/>
          </ac:picMkLst>
        </pc:picChg>
        <pc:picChg chg="mod topLvl">
          <ac:chgData name="De Marinis, Roberta Vita" userId="dc24b251-f01b-455d-bf89-e2be86f657a2" providerId="ADAL" clId="{F9952792-57C3-4A98-98DC-4DB6858D911C}" dt="2022-11-10T14:06:26.791" v="5154" actId="164"/>
          <ac:picMkLst>
            <pc:docMk/>
            <pc:sldMk cId="1239871221" sldId="2146847797"/>
            <ac:picMk id="58" creationId="{C1121BA7-DBAA-C661-C78B-4DA45A76F2D2}"/>
          </ac:picMkLst>
        </pc:picChg>
        <pc:picChg chg="mod topLvl">
          <ac:chgData name="De Marinis, Roberta Vita" userId="dc24b251-f01b-455d-bf89-e2be86f657a2" providerId="ADAL" clId="{F9952792-57C3-4A98-98DC-4DB6858D911C}" dt="2022-11-10T14:06:26.791" v="5154" actId="164"/>
          <ac:picMkLst>
            <pc:docMk/>
            <pc:sldMk cId="1239871221" sldId="2146847797"/>
            <ac:picMk id="59" creationId="{B9670CE3-5955-862D-3AF8-A31B3A4C0C86}"/>
          </ac:picMkLst>
        </pc:picChg>
        <pc:picChg chg="mod topLvl">
          <ac:chgData name="De Marinis, Roberta Vita" userId="dc24b251-f01b-455d-bf89-e2be86f657a2" providerId="ADAL" clId="{F9952792-57C3-4A98-98DC-4DB6858D911C}" dt="2022-11-10T14:06:26.791" v="5154" actId="164"/>
          <ac:picMkLst>
            <pc:docMk/>
            <pc:sldMk cId="1239871221" sldId="2146847797"/>
            <ac:picMk id="61" creationId="{D261D966-E1C7-E225-711A-5835BD0C411F}"/>
          </ac:picMkLst>
        </pc:picChg>
        <pc:picChg chg="mod topLvl">
          <ac:chgData name="De Marinis, Roberta Vita" userId="dc24b251-f01b-455d-bf89-e2be86f657a2" providerId="ADAL" clId="{F9952792-57C3-4A98-98DC-4DB6858D911C}" dt="2022-11-10T14:06:26.791" v="5154" actId="164"/>
          <ac:picMkLst>
            <pc:docMk/>
            <pc:sldMk cId="1239871221" sldId="2146847797"/>
            <ac:picMk id="62" creationId="{25F626C6-EB49-2D35-1EA3-FEA184DFAECD}"/>
          </ac:picMkLst>
        </pc:picChg>
        <pc:picChg chg="mod topLvl">
          <ac:chgData name="De Marinis, Roberta Vita" userId="dc24b251-f01b-455d-bf89-e2be86f657a2" providerId="ADAL" clId="{F9952792-57C3-4A98-98DC-4DB6858D911C}" dt="2022-11-10T14:06:26.791" v="5154" actId="164"/>
          <ac:picMkLst>
            <pc:docMk/>
            <pc:sldMk cId="1239871221" sldId="2146847797"/>
            <ac:picMk id="63" creationId="{C98FEBEE-27C0-2E2A-0922-3C98DC8DB3B3}"/>
          </ac:picMkLst>
        </pc:picChg>
        <pc:picChg chg="mod topLvl">
          <ac:chgData name="De Marinis, Roberta Vita" userId="dc24b251-f01b-455d-bf89-e2be86f657a2" providerId="ADAL" clId="{F9952792-57C3-4A98-98DC-4DB6858D911C}" dt="2022-11-10T14:06:26.791" v="5154" actId="164"/>
          <ac:picMkLst>
            <pc:docMk/>
            <pc:sldMk cId="1239871221" sldId="2146847797"/>
            <ac:picMk id="64" creationId="{2B8AE0D8-BCAD-C20A-4867-F83FA45AD466}"/>
          </ac:picMkLst>
        </pc:picChg>
        <pc:picChg chg="mod topLvl">
          <ac:chgData name="De Marinis, Roberta Vita" userId="dc24b251-f01b-455d-bf89-e2be86f657a2" providerId="ADAL" clId="{F9952792-57C3-4A98-98DC-4DB6858D911C}" dt="2022-11-10T14:06:26.791" v="5154" actId="164"/>
          <ac:picMkLst>
            <pc:docMk/>
            <pc:sldMk cId="1239871221" sldId="2146847797"/>
            <ac:picMk id="65" creationId="{B47380A2-763D-9F8D-7994-96095AE688A5}"/>
          </ac:picMkLst>
        </pc:picChg>
        <pc:picChg chg="del mod">
          <ac:chgData name="De Marinis, Roberta Vita" userId="dc24b251-f01b-455d-bf89-e2be86f657a2" providerId="ADAL" clId="{F9952792-57C3-4A98-98DC-4DB6858D911C}" dt="2022-11-10T13:26:28.491" v="4891" actId="478"/>
          <ac:picMkLst>
            <pc:docMk/>
            <pc:sldMk cId="1239871221" sldId="2146847797"/>
            <ac:picMk id="70" creationId="{9CD491E6-27A7-8E29-A4A8-562D3DBE21E4}"/>
          </ac:picMkLst>
        </pc:picChg>
        <pc:picChg chg="del mod">
          <ac:chgData name="De Marinis, Roberta Vita" userId="dc24b251-f01b-455d-bf89-e2be86f657a2" providerId="ADAL" clId="{F9952792-57C3-4A98-98DC-4DB6858D911C}" dt="2022-11-10T13:26:31.354" v="4892" actId="478"/>
          <ac:picMkLst>
            <pc:docMk/>
            <pc:sldMk cId="1239871221" sldId="2146847797"/>
            <ac:picMk id="71" creationId="{DE13860C-4619-E885-F244-168926974032}"/>
          </ac:picMkLst>
        </pc:picChg>
        <pc:picChg chg="del mod">
          <ac:chgData name="De Marinis, Roberta Vita" userId="dc24b251-f01b-455d-bf89-e2be86f657a2" providerId="ADAL" clId="{F9952792-57C3-4A98-98DC-4DB6858D911C}" dt="2022-11-10T13:26:33.494" v="4893" actId="478"/>
          <ac:picMkLst>
            <pc:docMk/>
            <pc:sldMk cId="1239871221" sldId="2146847797"/>
            <ac:picMk id="72" creationId="{BD9D70B2-CC31-AB06-3883-60715F24A7FA}"/>
          </ac:picMkLst>
        </pc:picChg>
        <pc:picChg chg="add mod">
          <ac:chgData name="De Marinis, Roberta Vita" userId="dc24b251-f01b-455d-bf89-e2be86f657a2" providerId="ADAL" clId="{F9952792-57C3-4A98-98DC-4DB6858D911C}" dt="2022-11-10T14:18:33.275" v="5184"/>
          <ac:picMkLst>
            <pc:docMk/>
            <pc:sldMk cId="1239871221" sldId="2146847797"/>
            <ac:picMk id="73" creationId="{78387381-28F1-E15D-DDC3-EA5D9A8970B4}"/>
          </ac:picMkLst>
        </pc:picChg>
        <pc:picChg chg="add mod">
          <ac:chgData name="De Marinis, Roberta Vita" userId="dc24b251-f01b-455d-bf89-e2be86f657a2" providerId="ADAL" clId="{F9952792-57C3-4A98-98DC-4DB6858D911C}" dt="2022-11-10T14:05:23.728" v="5147" actId="164"/>
          <ac:picMkLst>
            <pc:docMk/>
            <pc:sldMk cId="1239871221" sldId="2146847797"/>
            <ac:picMk id="75" creationId="{8EFE73A7-0A90-2A43-F3D3-065A4792678D}"/>
          </ac:picMkLst>
        </pc:picChg>
        <pc:picChg chg="add mod">
          <ac:chgData name="De Marinis, Roberta Vita" userId="dc24b251-f01b-455d-bf89-e2be86f657a2" providerId="ADAL" clId="{F9952792-57C3-4A98-98DC-4DB6858D911C}" dt="2022-11-10T14:05:23.728" v="5147" actId="164"/>
          <ac:picMkLst>
            <pc:docMk/>
            <pc:sldMk cId="1239871221" sldId="2146847797"/>
            <ac:picMk id="77" creationId="{88DDD6A2-4295-D8B0-EBD8-90A8D623F843}"/>
          </ac:picMkLst>
        </pc:picChg>
        <pc:picChg chg="add mod">
          <ac:chgData name="De Marinis, Roberta Vita" userId="dc24b251-f01b-455d-bf89-e2be86f657a2" providerId="ADAL" clId="{F9952792-57C3-4A98-98DC-4DB6858D911C}" dt="2022-11-10T14:05:23.728" v="5147" actId="164"/>
          <ac:picMkLst>
            <pc:docMk/>
            <pc:sldMk cId="1239871221" sldId="2146847797"/>
            <ac:picMk id="78" creationId="{551ECC2B-FFB0-B101-3034-3C0C75EAAA19}"/>
          </ac:picMkLst>
        </pc:picChg>
        <pc:picChg chg="mod">
          <ac:chgData name="De Marinis, Roberta Vita" userId="dc24b251-f01b-455d-bf89-e2be86f657a2" providerId="ADAL" clId="{F9952792-57C3-4A98-98DC-4DB6858D911C}" dt="2022-11-10T11:39:19.794" v="4577" actId="1076"/>
          <ac:picMkLst>
            <pc:docMk/>
            <pc:sldMk cId="1239871221" sldId="2146847797"/>
            <ac:picMk id="79" creationId="{CAD46512-655D-4477-B992-B2A023AA88D9}"/>
          </ac:picMkLst>
        </pc:picChg>
        <pc:picChg chg="add mod">
          <ac:chgData name="De Marinis, Roberta Vita" userId="dc24b251-f01b-455d-bf89-e2be86f657a2" providerId="ADAL" clId="{F9952792-57C3-4A98-98DC-4DB6858D911C}" dt="2022-11-10T14:05:23.728" v="5147" actId="164"/>
          <ac:picMkLst>
            <pc:docMk/>
            <pc:sldMk cId="1239871221" sldId="2146847797"/>
            <ac:picMk id="82" creationId="{9CAFD2E4-5B01-B07A-787F-D5C337DF3175}"/>
          </ac:picMkLst>
        </pc:picChg>
        <pc:picChg chg="add mod">
          <ac:chgData name="De Marinis, Roberta Vita" userId="dc24b251-f01b-455d-bf89-e2be86f657a2" providerId="ADAL" clId="{F9952792-57C3-4A98-98DC-4DB6858D911C}" dt="2022-11-10T14:05:23.728" v="5147" actId="164"/>
          <ac:picMkLst>
            <pc:docMk/>
            <pc:sldMk cId="1239871221" sldId="2146847797"/>
            <ac:picMk id="83" creationId="{956E66AA-6A0D-5CF2-A5FA-FF4AA743B047}"/>
          </ac:picMkLst>
        </pc:picChg>
        <pc:picChg chg="add mod">
          <ac:chgData name="De Marinis, Roberta Vita" userId="dc24b251-f01b-455d-bf89-e2be86f657a2" providerId="ADAL" clId="{F9952792-57C3-4A98-98DC-4DB6858D911C}" dt="2022-11-10T14:05:23.728" v="5147" actId="164"/>
          <ac:picMkLst>
            <pc:docMk/>
            <pc:sldMk cId="1239871221" sldId="2146847797"/>
            <ac:picMk id="84" creationId="{C0098E91-DF5E-D020-6657-C9B0A8A5E735}"/>
          </ac:picMkLst>
        </pc:picChg>
        <pc:picChg chg="add mod">
          <ac:chgData name="De Marinis, Roberta Vita" userId="dc24b251-f01b-455d-bf89-e2be86f657a2" providerId="ADAL" clId="{F9952792-57C3-4A98-98DC-4DB6858D911C}" dt="2022-11-10T14:05:23.728" v="5147" actId="164"/>
          <ac:picMkLst>
            <pc:docMk/>
            <pc:sldMk cId="1239871221" sldId="2146847797"/>
            <ac:picMk id="85" creationId="{322ED178-61EC-D64F-49DA-47BE00721176}"/>
          </ac:picMkLst>
        </pc:picChg>
        <pc:picChg chg="add mod">
          <ac:chgData name="De Marinis, Roberta Vita" userId="dc24b251-f01b-455d-bf89-e2be86f657a2" providerId="ADAL" clId="{F9952792-57C3-4A98-98DC-4DB6858D911C}" dt="2022-11-10T14:05:23.728" v="5147" actId="164"/>
          <ac:picMkLst>
            <pc:docMk/>
            <pc:sldMk cId="1239871221" sldId="2146847797"/>
            <ac:picMk id="86" creationId="{1BD80421-127A-DCE5-6AE5-A7EC93C5D567}"/>
          </ac:picMkLst>
        </pc:picChg>
        <pc:picChg chg="add mod">
          <ac:chgData name="De Marinis, Roberta Vita" userId="dc24b251-f01b-455d-bf89-e2be86f657a2" providerId="ADAL" clId="{F9952792-57C3-4A98-98DC-4DB6858D911C}" dt="2022-11-10T14:05:23.728" v="5147" actId="164"/>
          <ac:picMkLst>
            <pc:docMk/>
            <pc:sldMk cId="1239871221" sldId="2146847797"/>
            <ac:picMk id="87" creationId="{6446FF64-2D38-0846-498B-A86811FB1898}"/>
          </ac:picMkLst>
        </pc:picChg>
        <pc:picChg chg="add mod ord">
          <ac:chgData name="De Marinis, Roberta Vita" userId="dc24b251-f01b-455d-bf89-e2be86f657a2" providerId="ADAL" clId="{F9952792-57C3-4A98-98DC-4DB6858D911C}" dt="2022-11-10T14:05:23.728" v="5147" actId="164"/>
          <ac:picMkLst>
            <pc:docMk/>
            <pc:sldMk cId="1239871221" sldId="2146847797"/>
            <ac:picMk id="88" creationId="{BE28DD9D-E9E6-A7DA-DB8C-58335854CBDF}"/>
          </ac:picMkLst>
        </pc:picChg>
        <pc:picChg chg="add mod">
          <ac:chgData name="De Marinis, Roberta Vita" userId="dc24b251-f01b-455d-bf89-e2be86f657a2" providerId="ADAL" clId="{F9952792-57C3-4A98-98DC-4DB6858D911C}" dt="2022-11-10T14:05:23.728" v="5147" actId="164"/>
          <ac:picMkLst>
            <pc:docMk/>
            <pc:sldMk cId="1239871221" sldId="2146847797"/>
            <ac:picMk id="89" creationId="{08068F02-B960-E2C2-5652-7EF314DE262B}"/>
          </ac:picMkLst>
        </pc:picChg>
        <pc:picChg chg="mod">
          <ac:chgData name="De Marinis, Roberta Vita" userId="dc24b251-f01b-455d-bf89-e2be86f657a2" providerId="ADAL" clId="{F9952792-57C3-4A98-98DC-4DB6858D911C}" dt="2022-11-10T14:05:23.728" v="5147" actId="164"/>
          <ac:picMkLst>
            <pc:docMk/>
            <pc:sldMk cId="1239871221" sldId="2146847797"/>
            <ac:picMk id="113" creationId="{D513D9FD-AE88-423B-AE1C-E2286E50FB9A}"/>
          </ac:picMkLst>
        </pc:picChg>
        <pc:cxnChg chg="mod topLvl">
          <ac:chgData name="De Marinis, Roberta Vita" userId="dc24b251-f01b-455d-bf89-e2be86f657a2" providerId="ADAL" clId="{F9952792-57C3-4A98-98DC-4DB6858D911C}" dt="2022-11-10T14:06:26.791" v="5154" actId="164"/>
          <ac:cxnSpMkLst>
            <pc:docMk/>
            <pc:sldMk cId="1239871221" sldId="2146847797"/>
            <ac:cxnSpMk id="60" creationId="{BAFDB27B-9012-9D9A-89C7-E9D7E80C585D}"/>
          </ac:cxnSpMkLst>
        </pc:cxnChg>
        <pc:cxnChg chg="mod topLvl">
          <ac:chgData name="De Marinis, Roberta Vita" userId="dc24b251-f01b-455d-bf89-e2be86f657a2" providerId="ADAL" clId="{F9952792-57C3-4A98-98DC-4DB6858D911C}" dt="2022-11-10T14:06:26.791" v="5154" actId="164"/>
          <ac:cxnSpMkLst>
            <pc:docMk/>
            <pc:sldMk cId="1239871221" sldId="2146847797"/>
            <ac:cxnSpMk id="67" creationId="{FFF8463A-D20C-3D5F-7BD1-D44C81C3435B}"/>
          </ac:cxnSpMkLst>
        </pc:cxnChg>
        <pc:cxnChg chg="mod topLvl">
          <ac:chgData name="De Marinis, Roberta Vita" userId="dc24b251-f01b-455d-bf89-e2be86f657a2" providerId="ADAL" clId="{F9952792-57C3-4A98-98DC-4DB6858D911C}" dt="2022-11-10T14:06:26.791" v="5154" actId="164"/>
          <ac:cxnSpMkLst>
            <pc:docMk/>
            <pc:sldMk cId="1239871221" sldId="2146847797"/>
            <ac:cxnSpMk id="68" creationId="{E737F0FC-A67E-2343-022A-FF2CB4ED22BC}"/>
          </ac:cxnSpMkLst>
        </pc:cxnChg>
        <pc:cxnChg chg="mod topLvl">
          <ac:chgData name="De Marinis, Roberta Vita" userId="dc24b251-f01b-455d-bf89-e2be86f657a2" providerId="ADAL" clId="{F9952792-57C3-4A98-98DC-4DB6858D911C}" dt="2022-11-10T14:06:26.791" v="5154" actId="164"/>
          <ac:cxnSpMkLst>
            <pc:docMk/>
            <pc:sldMk cId="1239871221" sldId="2146847797"/>
            <ac:cxnSpMk id="69" creationId="{FF020BF8-7C46-A0CF-A4D6-7068CBC6B08E}"/>
          </ac:cxnSpMkLst>
        </pc:cxnChg>
        <pc:cxnChg chg="del">
          <ac:chgData name="De Marinis, Roberta Vita" userId="dc24b251-f01b-455d-bf89-e2be86f657a2" providerId="ADAL" clId="{F9952792-57C3-4A98-98DC-4DB6858D911C}" dt="2022-11-10T11:39:16.357" v="4576" actId="478"/>
          <ac:cxnSpMkLst>
            <pc:docMk/>
            <pc:sldMk cId="1239871221" sldId="2146847797"/>
            <ac:cxnSpMk id="76" creationId="{A40779B2-22AF-487D-82A7-DE1D3A0C6A05}"/>
          </ac:cxnSpMkLst>
        </pc:cxnChg>
        <pc:cxnChg chg="mod">
          <ac:chgData name="De Marinis, Roberta Vita" userId="dc24b251-f01b-455d-bf89-e2be86f657a2" providerId="ADAL" clId="{F9952792-57C3-4A98-98DC-4DB6858D911C}" dt="2022-11-10T11:39:14.740" v="4575" actId="1076"/>
          <ac:cxnSpMkLst>
            <pc:docMk/>
            <pc:sldMk cId="1239871221" sldId="2146847797"/>
            <ac:cxnSpMk id="80" creationId="{5F0EDB2B-FE07-4EB2-8EAE-075925091A7D}"/>
          </ac:cxnSpMkLst>
        </pc:cxnChg>
      </pc:sldChg>
      <pc:sldChg chg="addSp modSp mod">
        <pc:chgData name="De Marinis, Roberta Vita" userId="dc24b251-f01b-455d-bf89-e2be86f657a2" providerId="ADAL" clId="{F9952792-57C3-4A98-98DC-4DB6858D911C}" dt="2022-11-10T14:18:18.539" v="5182"/>
        <pc:sldMkLst>
          <pc:docMk/>
          <pc:sldMk cId="1163047935" sldId="2146847798"/>
        </pc:sldMkLst>
        <pc:grpChg chg="add mod">
          <ac:chgData name="De Marinis, Roberta Vita" userId="dc24b251-f01b-455d-bf89-e2be86f657a2" providerId="ADAL" clId="{F9952792-57C3-4A98-98DC-4DB6858D911C}" dt="2022-11-10T11:36:56.355" v="4414" actId="164"/>
          <ac:grpSpMkLst>
            <pc:docMk/>
            <pc:sldMk cId="1163047935" sldId="2146847798"/>
            <ac:grpSpMk id="4" creationId="{122459FD-E6EA-58F3-EEF8-628C515652DA}"/>
          </ac:grpSpMkLst>
        </pc:grpChg>
        <pc:grpChg chg="add mod">
          <ac:chgData name="De Marinis, Roberta Vita" userId="dc24b251-f01b-455d-bf89-e2be86f657a2" providerId="ADAL" clId="{F9952792-57C3-4A98-98DC-4DB6858D911C}" dt="2022-11-10T14:03:06.769" v="5133" actId="1076"/>
          <ac:grpSpMkLst>
            <pc:docMk/>
            <pc:sldMk cId="1163047935" sldId="2146847798"/>
            <ac:grpSpMk id="5" creationId="{434B4904-B77A-81BB-1D91-7E8D835C2C0D}"/>
          </ac:grpSpMkLst>
        </pc:grpChg>
        <pc:grpChg chg="mod">
          <ac:chgData name="De Marinis, Roberta Vita" userId="dc24b251-f01b-455d-bf89-e2be86f657a2" providerId="ADAL" clId="{F9952792-57C3-4A98-98DC-4DB6858D911C}" dt="2022-11-10T11:36:56.355" v="4414" actId="164"/>
          <ac:grpSpMkLst>
            <pc:docMk/>
            <pc:sldMk cId="1163047935" sldId="2146847798"/>
            <ac:grpSpMk id="21" creationId="{91D386AB-73E4-4E16-959F-D87A72F66D6A}"/>
          </ac:grpSpMkLst>
        </pc:grpChg>
        <pc:picChg chg="mod">
          <ac:chgData name="De Marinis, Roberta Vita" userId="dc24b251-f01b-455d-bf89-e2be86f657a2" providerId="ADAL" clId="{F9952792-57C3-4A98-98DC-4DB6858D911C}" dt="2022-11-10T11:37:07.726" v="4469" actId="1036"/>
          <ac:picMkLst>
            <pc:docMk/>
            <pc:sldMk cId="1163047935" sldId="2146847798"/>
            <ac:picMk id="3" creationId="{5B6B7227-56C8-E590-E2B4-75D5E58DE7E6}"/>
          </ac:picMkLst>
        </pc:picChg>
        <pc:picChg chg="add mod">
          <ac:chgData name="De Marinis, Roberta Vita" userId="dc24b251-f01b-455d-bf89-e2be86f657a2" providerId="ADAL" clId="{F9952792-57C3-4A98-98DC-4DB6858D911C}" dt="2022-11-10T14:18:18.539" v="5182"/>
          <ac:picMkLst>
            <pc:docMk/>
            <pc:sldMk cId="1163047935" sldId="2146847798"/>
            <ac:picMk id="6" creationId="{45A6B18E-6458-DDA3-7C7E-20A82E11389A}"/>
          </ac:picMkLst>
        </pc:picChg>
        <pc:picChg chg="mod">
          <ac:chgData name="De Marinis, Roberta Vita" userId="dc24b251-f01b-455d-bf89-e2be86f657a2" providerId="ADAL" clId="{F9952792-57C3-4A98-98DC-4DB6858D911C}" dt="2022-11-10T11:36:48.297" v="4413" actId="164"/>
          <ac:picMkLst>
            <pc:docMk/>
            <pc:sldMk cId="1163047935" sldId="2146847798"/>
            <ac:picMk id="39" creationId="{DF6F0197-4B6F-4B13-90D8-C6DC13D59666}"/>
          </ac:picMkLst>
        </pc:picChg>
        <pc:picChg chg="mod">
          <ac:chgData name="De Marinis, Roberta Vita" userId="dc24b251-f01b-455d-bf89-e2be86f657a2" providerId="ADAL" clId="{F9952792-57C3-4A98-98DC-4DB6858D911C}" dt="2022-11-10T11:36:48.297" v="4413" actId="164"/>
          <ac:picMkLst>
            <pc:docMk/>
            <pc:sldMk cId="1163047935" sldId="2146847798"/>
            <ac:picMk id="45" creationId="{2D48CAE1-24AE-4E65-8C5E-28FE7419815A}"/>
          </ac:picMkLst>
        </pc:picChg>
        <pc:picChg chg="mod">
          <ac:chgData name="De Marinis, Roberta Vita" userId="dc24b251-f01b-455d-bf89-e2be86f657a2" providerId="ADAL" clId="{F9952792-57C3-4A98-98DC-4DB6858D911C}" dt="2022-11-10T11:36:48.297" v="4413" actId="164"/>
          <ac:picMkLst>
            <pc:docMk/>
            <pc:sldMk cId="1163047935" sldId="2146847798"/>
            <ac:picMk id="48" creationId="{6FA971A8-71AE-4D90-93B5-F804111B3AD3}"/>
          </ac:picMkLst>
        </pc:picChg>
        <pc:picChg chg="mod">
          <ac:chgData name="De Marinis, Roberta Vita" userId="dc24b251-f01b-455d-bf89-e2be86f657a2" providerId="ADAL" clId="{F9952792-57C3-4A98-98DC-4DB6858D911C}" dt="2022-11-10T11:37:27.373" v="4495" actId="1076"/>
          <ac:picMkLst>
            <pc:docMk/>
            <pc:sldMk cId="1163047935" sldId="2146847798"/>
            <ac:picMk id="79" creationId="{CAD46512-655D-4477-B992-B2A023AA88D9}"/>
          </ac:picMkLst>
        </pc:picChg>
        <pc:cxnChg chg="mod">
          <ac:chgData name="De Marinis, Roberta Vita" userId="dc24b251-f01b-455d-bf89-e2be86f657a2" providerId="ADAL" clId="{F9952792-57C3-4A98-98DC-4DB6858D911C}" dt="2022-11-10T11:37:12.134" v="4491" actId="1036"/>
          <ac:cxnSpMkLst>
            <pc:docMk/>
            <pc:sldMk cId="1163047935" sldId="2146847798"/>
            <ac:cxnSpMk id="80" creationId="{5F0EDB2B-FE07-4EB2-8EAE-075925091A7D}"/>
          </ac:cxnSpMkLst>
        </pc:cxnChg>
      </pc:sldChg>
      <pc:sldChg chg="addSp modSp mod">
        <pc:chgData name="De Marinis, Roberta Vita" userId="dc24b251-f01b-455d-bf89-e2be86f657a2" providerId="ADAL" clId="{F9952792-57C3-4A98-98DC-4DB6858D911C}" dt="2022-11-10T14:18:48.018" v="5186"/>
        <pc:sldMkLst>
          <pc:docMk/>
          <pc:sldMk cId="3891970548" sldId="2146847799"/>
        </pc:sldMkLst>
        <pc:grpChg chg="add mod">
          <ac:chgData name="De Marinis, Roberta Vita" userId="dc24b251-f01b-455d-bf89-e2be86f657a2" providerId="ADAL" clId="{F9952792-57C3-4A98-98DC-4DB6858D911C}" dt="2022-11-10T13:52:06.226" v="5103" actId="1076"/>
          <ac:grpSpMkLst>
            <pc:docMk/>
            <pc:sldMk cId="3891970548" sldId="2146847799"/>
            <ac:grpSpMk id="4" creationId="{06151B5B-D9CA-E624-2DA6-2BFE494D2612}"/>
          </ac:grpSpMkLst>
        </pc:grpChg>
        <pc:grpChg chg="mod">
          <ac:chgData name="De Marinis, Roberta Vita" userId="dc24b251-f01b-455d-bf89-e2be86f657a2" providerId="ADAL" clId="{F9952792-57C3-4A98-98DC-4DB6858D911C}" dt="2022-11-10T11:40:33.600" v="4683" actId="164"/>
          <ac:grpSpMkLst>
            <pc:docMk/>
            <pc:sldMk cId="3891970548" sldId="2146847799"/>
            <ac:grpSpMk id="21" creationId="{91D386AB-73E4-4E16-959F-D87A72F66D6A}"/>
          </ac:grpSpMkLst>
        </pc:grpChg>
        <pc:picChg chg="mod">
          <ac:chgData name="De Marinis, Roberta Vita" userId="dc24b251-f01b-455d-bf89-e2be86f657a2" providerId="ADAL" clId="{F9952792-57C3-4A98-98DC-4DB6858D911C}" dt="2022-11-10T11:40:33.600" v="4683" actId="164"/>
          <ac:picMkLst>
            <pc:docMk/>
            <pc:sldMk cId="3891970548" sldId="2146847799"/>
            <ac:picMk id="3" creationId="{5B6B7227-56C8-E590-E2B4-75D5E58DE7E6}"/>
          </ac:picMkLst>
        </pc:picChg>
        <pc:picChg chg="add mod">
          <ac:chgData name="De Marinis, Roberta Vita" userId="dc24b251-f01b-455d-bf89-e2be86f657a2" providerId="ADAL" clId="{F9952792-57C3-4A98-98DC-4DB6858D911C}" dt="2022-11-10T14:18:48.018" v="5186"/>
          <ac:picMkLst>
            <pc:docMk/>
            <pc:sldMk cId="3891970548" sldId="2146847799"/>
            <ac:picMk id="5" creationId="{89D406E5-F7CA-BD43-8B6C-E09A39FCBAA3}"/>
          </ac:picMkLst>
        </pc:picChg>
        <pc:picChg chg="mod">
          <ac:chgData name="De Marinis, Roberta Vita" userId="dc24b251-f01b-455d-bf89-e2be86f657a2" providerId="ADAL" clId="{F9952792-57C3-4A98-98DC-4DB6858D911C}" dt="2022-11-10T11:40:33.600" v="4683" actId="164"/>
          <ac:picMkLst>
            <pc:docMk/>
            <pc:sldMk cId="3891970548" sldId="2146847799"/>
            <ac:picMk id="14" creationId="{59612192-CA3C-4F11-BD57-C0D6B4458EA2}"/>
          </ac:picMkLst>
        </pc:picChg>
        <pc:picChg chg="mod">
          <ac:chgData name="De Marinis, Roberta Vita" userId="dc24b251-f01b-455d-bf89-e2be86f657a2" providerId="ADAL" clId="{F9952792-57C3-4A98-98DC-4DB6858D911C}" dt="2022-11-10T11:40:33.600" v="4683" actId="164"/>
          <ac:picMkLst>
            <pc:docMk/>
            <pc:sldMk cId="3891970548" sldId="2146847799"/>
            <ac:picMk id="16" creationId="{61427762-A811-446C-A3CE-54F30721AFDC}"/>
          </ac:picMkLst>
        </pc:picChg>
        <pc:picChg chg="mod">
          <ac:chgData name="De Marinis, Roberta Vita" userId="dc24b251-f01b-455d-bf89-e2be86f657a2" providerId="ADAL" clId="{F9952792-57C3-4A98-98DC-4DB6858D911C}" dt="2022-11-10T11:40:33.600" v="4683" actId="164"/>
          <ac:picMkLst>
            <pc:docMk/>
            <pc:sldMk cId="3891970548" sldId="2146847799"/>
            <ac:picMk id="19" creationId="{BE07C0F8-55A5-45FD-A8A7-E22CAA83107C}"/>
          </ac:picMkLst>
        </pc:picChg>
        <pc:picChg chg="mod">
          <ac:chgData name="De Marinis, Roberta Vita" userId="dc24b251-f01b-455d-bf89-e2be86f657a2" providerId="ADAL" clId="{F9952792-57C3-4A98-98DC-4DB6858D911C}" dt="2022-11-10T11:40:33.600" v="4683" actId="164"/>
          <ac:picMkLst>
            <pc:docMk/>
            <pc:sldMk cId="3891970548" sldId="2146847799"/>
            <ac:picMk id="22" creationId="{18F9FEB9-CF2F-411C-96EB-D321EE7F8345}"/>
          </ac:picMkLst>
        </pc:picChg>
        <pc:picChg chg="mod">
          <ac:chgData name="De Marinis, Roberta Vita" userId="dc24b251-f01b-455d-bf89-e2be86f657a2" providerId="ADAL" clId="{F9952792-57C3-4A98-98DC-4DB6858D911C}" dt="2022-11-10T11:40:33.600" v="4683" actId="164"/>
          <ac:picMkLst>
            <pc:docMk/>
            <pc:sldMk cId="3891970548" sldId="2146847799"/>
            <ac:picMk id="79" creationId="{CAD46512-655D-4477-B992-B2A023AA88D9}"/>
          </ac:picMkLst>
        </pc:picChg>
        <pc:cxnChg chg="mod">
          <ac:chgData name="De Marinis, Roberta Vita" userId="dc24b251-f01b-455d-bf89-e2be86f657a2" providerId="ADAL" clId="{F9952792-57C3-4A98-98DC-4DB6858D911C}" dt="2022-11-10T11:40:33.600" v="4683" actId="164"/>
          <ac:cxnSpMkLst>
            <pc:docMk/>
            <pc:sldMk cId="3891970548" sldId="2146847799"/>
            <ac:cxnSpMk id="76" creationId="{A40779B2-22AF-487D-82A7-DE1D3A0C6A05}"/>
          </ac:cxnSpMkLst>
        </pc:cxnChg>
        <pc:cxnChg chg="mod">
          <ac:chgData name="De Marinis, Roberta Vita" userId="dc24b251-f01b-455d-bf89-e2be86f657a2" providerId="ADAL" clId="{F9952792-57C3-4A98-98DC-4DB6858D911C}" dt="2022-11-10T11:40:33.600" v="4683" actId="164"/>
          <ac:cxnSpMkLst>
            <pc:docMk/>
            <pc:sldMk cId="3891970548" sldId="2146847799"/>
            <ac:cxnSpMk id="80" creationId="{5F0EDB2B-FE07-4EB2-8EAE-075925091A7D}"/>
          </ac:cxnSpMkLst>
        </pc:cxnChg>
      </pc:sldChg>
      <pc:sldChg chg="addSp delSp modSp mod ord">
        <pc:chgData name="De Marinis, Roberta Vita" userId="dc24b251-f01b-455d-bf89-e2be86f657a2" providerId="ADAL" clId="{F9952792-57C3-4A98-98DC-4DB6858D911C}" dt="2022-11-14T09:56:19.866" v="8920" actId="164"/>
        <pc:sldMkLst>
          <pc:docMk/>
          <pc:sldMk cId="201244064" sldId="2146847800"/>
        </pc:sldMkLst>
        <pc:spChg chg="add mod">
          <ac:chgData name="De Marinis, Roberta Vita" userId="dc24b251-f01b-455d-bf89-e2be86f657a2" providerId="ADAL" clId="{F9952792-57C3-4A98-98DC-4DB6858D911C}" dt="2022-11-14T09:54:56.495" v="8916"/>
          <ac:spMkLst>
            <pc:docMk/>
            <pc:sldMk cId="201244064" sldId="2146847800"/>
            <ac:spMk id="8" creationId="{33F5C750-99BD-8CA9-E20C-13744C18C307}"/>
          </ac:spMkLst>
        </pc:spChg>
        <pc:spChg chg="mod ord">
          <ac:chgData name="De Marinis, Roberta Vita" userId="dc24b251-f01b-455d-bf89-e2be86f657a2" providerId="ADAL" clId="{F9952792-57C3-4A98-98DC-4DB6858D911C}" dt="2022-11-10T11:39:44.113" v="4581" actId="164"/>
          <ac:spMkLst>
            <pc:docMk/>
            <pc:sldMk cId="201244064" sldId="2146847800"/>
            <ac:spMk id="20" creationId="{645DA71B-5B18-43A3-AAF4-83B440C6853E}"/>
          </ac:spMkLst>
        </pc:spChg>
        <pc:spChg chg="mod">
          <ac:chgData name="De Marinis, Roberta Vita" userId="dc24b251-f01b-455d-bf89-e2be86f657a2" providerId="ADAL" clId="{F9952792-57C3-4A98-98DC-4DB6858D911C}" dt="2022-11-14T09:56:19.866" v="8920" actId="164"/>
          <ac:spMkLst>
            <pc:docMk/>
            <pc:sldMk cId="201244064" sldId="2146847800"/>
            <ac:spMk id="96" creationId="{4C6230D3-D32D-4B28-ADFA-F1DD9B230843}"/>
          </ac:spMkLst>
        </pc:spChg>
        <pc:grpChg chg="add mod">
          <ac:chgData name="De Marinis, Roberta Vita" userId="dc24b251-f01b-455d-bf89-e2be86f657a2" providerId="ADAL" clId="{F9952792-57C3-4A98-98DC-4DB6858D911C}" dt="2022-11-14T09:56:19.866" v="8920" actId="164"/>
          <ac:grpSpMkLst>
            <pc:docMk/>
            <pc:sldMk cId="201244064" sldId="2146847800"/>
            <ac:grpSpMk id="13" creationId="{57B926B9-F39E-01F5-CC3D-D576BA3C6197}"/>
          </ac:grpSpMkLst>
        </pc:grpChg>
        <pc:grpChg chg="add mod">
          <ac:chgData name="De Marinis, Roberta Vita" userId="dc24b251-f01b-455d-bf89-e2be86f657a2" providerId="ADAL" clId="{F9952792-57C3-4A98-98DC-4DB6858D911C}" dt="2022-11-14T09:56:19.866" v="8920" actId="164"/>
          <ac:grpSpMkLst>
            <pc:docMk/>
            <pc:sldMk cId="201244064" sldId="2146847800"/>
            <ac:grpSpMk id="16" creationId="{6918736B-8539-3370-7C54-52E9D0BB3AE2}"/>
          </ac:grpSpMkLst>
        </pc:grpChg>
        <pc:grpChg chg="add mod">
          <ac:chgData name="De Marinis, Roberta Vita" userId="dc24b251-f01b-455d-bf89-e2be86f657a2" providerId="ADAL" clId="{F9952792-57C3-4A98-98DC-4DB6858D911C}" dt="2022-11-10T11:40:04.151" v="4680" actId="1036"/>
          <ac:grpSpMkLst>
            <pc:docMk/>
            <pc:sldMk cId="201244064" sldId="2146847800"/>
            <ac:grpSpMk id="17" creationId="{9420B924-6F56-B005-5625-4D8D66D28726}"/>
          </ac:grpSpMkLst>
        </pc:grpChg>
        <pc:picChg chg="mod">
          <ac:chgData name="De Marinis, Roberta Vita" userId="dc24b251-f01b-455d-bf89-e2be86f657a2" providerId="ADAL" clId="{F9952792-57C3-4A98-98DC-4DB6858D911C}" dt="2022-11-10T11:39:44.113" v="4581" actId="164"/>
          <ac:picMkLst>
            <pc:docMk/>
            <pc:sldMk cId="201244064" sldId="2146847800"/>
            <ac:picMk id="2" creationId="{F40797F8-C0B2-29D7-D003-0F7B874A7A44}"/>
          </ac:picMkLst>
        </pc:picChg>
        <pc:picChg chg="mod">
          <ac:chgData name="De Marinis, Roberta Vita" userId="dc24b251-f01b-455d-bf89-e2be86f657a2" providerId="ADAL" clId="{F9952792-57C3-4A98-98DC-4DB6858D911C}" dt="2022-11-10T11:40:00.056" v="4651" actId="164"/>
          <ac:picMkLst>
            <pc:docMk/>
            <pc:sldMk cId="201244064" sldId="2146847800"/>
            <ac:picMk id="3" creationId="{5B6B7227-56C8-E590-E2B4-75D5E58DE7E6}"/>
          </ac:picMkLst>
        </pc:picChg>
        <pc:picChg chg="add mod">
          <ac:chgData name="De Marinis, Roberta Vita" userId="dc24b251-f01b-455d-bf89-e2be86f657a2" providerId="ADAL" clId="{F9952792-57C3-4A98-98DC-4DB6858D911C}" dt="2022-11-10T11:39:44.113" v="4581" actId="164"/>
          <ac:picMkLst>
            <pc:docMk/>
            <pc:sldMk cId="201244064" sldId="2146847800"/>
            <ac:picMk id="4" creationId="{2B338B74-A206-479E-61AC-B454FD6CEA7F}"/>
          </ac:picMkLst>
        </pc:picChg>
        <pc:picChg chg="mod">
          <ac:chgData name="De Marinis, Roberta Vita" userId="dc24b251-f01b-455d-bf89-e2be86f657a2" providerId="ADAL" clId="{F9952792-57C3-4A98-98DC-4DB6858D911C}" dt="2022-11-10T11:39:44.113" v="4581" actId="164"/>
          <ac:picMkLst>
            <pc:docMk/>
            <pc:sldMk cId="201244064" sldId="2146847800"/>
            <ac:picMk id="5" creationId="{BDFFB473-7163-6031-3152-06FF1C279420}"/>
          </ac:picMkLst>
        </pc:picChg>
        <pc:picChg chg="mod">
          <ac:chgData name="De Marinis, Roberta Vita" userId="dc24b251-f01b-455d-bf89-e2be86f657a2" providerId="ADAL" clId="{F9952792-57C3-4A98-98DC-4DB6858D911C}" dt="2022-11-10T11:39:44.113" v="4581" actId="164"/>
          <ac:picMkLst>
            <pc:docMk/>
            <pc:sldMk cId="201244064" sldId="2146847800"/>
            <ac:picMk id="6" creationId="{59B00072-FB8E-9A0F-8D52-937D70778451}"/>
          </ac:picMkLst>
        </pc:picChg>
        <pc:picChg chg="add mod ord">
          <ac:chgData name="De Marinis, Roberta Vita" userId="dc24b251-f01b-455d-bf89-e2be86f657a2" providerId="ADAL" clId="{F9952792-57C3-4A98-98DC-4DB6858D911C}" dt="2022-11-10T11:39:44.113" v="4581" actId="164"/>
          <ac:picMkLst>
            <pc:docMk/>
            <pc:sldMk cId="201244064" sldId="2146847800"/>
            <ac:picMk id="7" creationId="{BA1D2B49-56D1-A3AB-2DB6-FAB78199F5B9}"/>
          </ac:picMkLst>
        </pc:picChg>
        <pc:picChg chg="del mod ord modCrop">
          <ac:chgData name="De Marinis, Roberta Vita" userId="dc24b251-f01b-455d-bf89-e2be86f657a2" providerId="ADAL" clId="{F9952792-57C3-4A98-98DC-4DB6858D911C}" dt="2022-11-10T11:44:22.927" v="4827" actId="478"/>
          <ac:picMkLst>
            <pc:docMk/>
            <pc:sldMk cId="201244064" sldId="2146847800"/>
            <ac:picMk id="8" creationId="{324F16EF-36C4-BEAC-8F02-8D6112689058}"/>
          </ac:picMkLst>
        </pc:picChg>
        <pc:picChg chg="add mod ord modCrop">
          <ac:chgData name="De Marinis, Roberta Vita" userId="dc24b251-f01b-455d-bf89-e2be86f657a2" providerId="ADAL" clId="{F9952792-57C3-4A98-98DC-4DB6858D911C}" dt="2022-11-10T11:39:44.113" v="4581" actId="164"/>
          <ac:picMkLst>
            <pc:docMk/>
            <pc:sldMk cId="201244064" sldId="2146847800"/>
            <ac:picMk id="9" creationId="{17DCD42F-4F61-6318-6A70-B49359AA6DC1}"/>
          </ac:picMkLst>
        </pc:picChg>
        <pc:picChg chg="add mod">
          <ac:chgData name="De Marinis, Roberta Vita" userId="dc24b251-f01b-455d-bf89-e2be86f657a2" providerId="ADAL" clId="{F9952792-57C3-4A98-98DC-4DB6858D911C}" dt="2022-11-11T16:59:46.971" v="8693"/>
          <ac:picMkLst>
            <pc:docMk/>
            <pc:sldMk cId="201244064" sldId="2146847800"/>
            <ac:picMk id="10" creationId="{713559B9-5E7C-99F4-D6FE-6D2B78D3538C}"/>
          </ac:picMkLst>
        </pc:picChg>
        <pc:picChg chg="mod">
          <ac:chgData name="De Marinis, Roberta Vita" userId="dc24b251-f01b-455d-bf89-e2be86f657a2" providerId="ADAL" clId="{F9952792-57C3-4A98-98DC-4DB6858D911C}" dt="2022-11-10T11:39:44.113" v="4581" actId="164"/>
          <ac:picMkLst>
            <pc:docMk/>
            <pc:sldMk cId="201244064" sldId="2146847800"/>
            <ac:picMk id="11" creationId="{F656518A-54A5-93BE-0E92-B4080783CD73}"/>
          </ac:picMkLst>
        </pc:picChg>
        <pc:picChg chg="mod">
          <ac:chgData name="De Marinis, Roberta Vita" userId="dc24b251-f01b-455d-bf89-e2be86f657a2" providerId="ADAL" clId="{F9952792-57C3-4A98-98DC-4DB6858D911C}" dt="2022-11-10T11:39:44.113" v="4581" actId="164"/>
          <ac:picMkLst>
            <pc:docMk/>
            <pc:sldMk cId="201244064" sldId="2146847800"/>
            <ac:picMk id="12" creationId="{F56DBABF-C772-4070-F340-4269BEA53B91}"/>
          </ac:picMkLst>
        </pc:picChg>
        <pc:picChg chg="del mod">
          <ac:chgData name="De Marinis, Roberta Vita" userId="dc24b251-f01b-455d-bf89-e2be86f657a2" providerId="ADAL" clId="{F9952792-57C3-4A98-98DC-4DB6858D911C}" dt="2022-11-10T13:26:38.871" v="4894" actId="478"/>
          <ac:picMkLst>
            <pc:docMk/>
            <pc:sldMk cId="201244064" sldId="2146847800"/>
            <ac:picMk id="13" creationId="{E003A1A9-AA50-BF71-E7B4-127328E3999C}"/>
          </ac:picMkLst>
        </pc:picChg>
        <pc:picChg chg="add mod">
          <ac:chgData name="De Marinis, Roberta Vita" userId="dc24b251-f01b-455d-bf89-e2be86f657a2" providerId="ADAL" clId="{F9952792-57C3-4A98-98DC-4DB6858D911C}" dt="2022-11-10T11:44:27.322" v="4828" actId="14100"/>
          <ac:picMkLst>
            <pc:docMk/>
            <pc:sldMk cId="201244064" sldId="2146847800"/>
            <ac:picMk id="14" creationId="{474A01DE-F72B-FD58-5A06-20155C26C663}"/>
          </ac:picMkLst>
        </pc:picChg>
        <pc:picChg chg="mod">
          <ac:chgData name="De Marinis, Roberta Vita" userId="dc24b251-f01b-455d-bf89-e2be86f657a2" providerId="ADAL" clId="{F9952792-57C3-4A98-98DC-4DB6858D911C}" dt="2022-11-10T11:39:44.113" v="4581" actId="164"/>
          <ac:picMkLst>
            <pc:docMk/>
            <pc:sldMk cId="201244064" sldId="2146847800"/>
            <ac:picMk id="15" creationId="{40A760F6-A3A6-1FA4-BB9C-0414242E0D73}"/>
          </ac:picMkLst>
        </pc:picChg>
        <pc:picChg chg="mod">
          <ac:chgData name="De Marinis, Roberta Vita" userId="dc24b251-f01b-455d-bf89-e2be86f657a2" providerId="ADAL" clId="{F9952792-57C3-4A98-98DC-4DB6858D911C}" dt="2022-11-10T11:39:44.113" v="4581" actId="164"/>
          <ac:picMkLst>
            <pc:docMk/>
            <pc:sldMk cId="201244064" sldId="2146847800"/>
            <ac:picMk id="18" creationId="{6E4236D2-94B9-04DA-EF59-ECC71AAD3406}"/>
          </ac:picMkLst>
        </pc:picChg>
        <pc:picChg chg="add mod">
          <ac:chgData name="De Marinis, Roberta Vita" userId="dc24b251-f01b-455d-bf89-e2be86f657a2" providerId="ADAL" clId="{F9952792-57C3-4A98-98DC-4DB6858D911C}" dt="2022-11-10T14:18:39.941" v="5185"/>
          <ac:picMkLst>
            <pc:docMk/>
            <pc:sldMk cId="201244064" sldId="2146847800"/>
            <ac:picMk id="19" creationId="{00F49925-7A3C-E89C-6BCE-FD4090F99D97}"/>
          </ac:picMkLst>
        </pc:picChg>
        <pc:picChg chg="mod">
          <ac:chgData name="De Marinis, Roberta Vita" userId="dc24b251-f01b-455d-bf89-e2be86f657a2" providerId="ADAL" clId="{F9952792-57C3-4A98-98DC-4DB6858D911C}" dt="2022-11-10T11:39:44.113" v="4581" actId="164"/>
          <ac:picMkLst>
            <pc:docMk/>
            <pc:sldMk cId="201244064" sldId="2146847800"/>
            <ac:picMk id="21" creationId="{F63290BF-2087-3831-13CB-38B529A0FCF6}"/>
          </ac:picMkLst>
        </pc:picChg>
        <pc:picChg chg="add mod">
          <ac:chgData name="De Marinis, Roberta Vita" userId="dc24b251-f01b-455d-bf89-e2be86f657a2" providerId="ADAL" clId="{F9952792-57C3-4A98-98DC-4DB6858D911C}" dt="2022-11-14T09:56:19.866" v="8920" actId="164"/>
          <ac:picMkLst>
            <pc:docMk/>
            <pc:sldMk cId="201244064" sldId="2146847800"/>
            <ac:picMk id="22" creationId="{2E3CFB03-A385-1D42-B410-31EA6B2E047B}"/>
          </ac:picMkLst>
        </pc:picChg>
        <pc:picChg chg="add mod">
          <ac:chgData name="De Marinis, Roberta Vita" userId="dc24b251-f01b-455d-bf89-e2be86f657a2" providerId="ADAL" clId="{F9952792-57C3-4A98-98DC-4DB6858D911C}" dt="2022-11-14T09:56:19.866" v="8920" actId="164"/>
          <ac:picMkLst>
            <pc:docMk/>
            <pc:sldMk cId="201244064" sldId="2146847800"/>
            <ac:picMk id="23" creationId="{BBBD9738-1AC3-A89E-48F3-0103D43DFA7B}"/>
          </ac:picMkLst>
        </pc:picChg>
        <pc:picChg chg="del">
          <ac:chgData name="De Marinis, Roberta Vita" userId="dc24b251-f01b-455d-bf89-e2be86f657a2" providerId="ADAL" clId="{F9952792-57C3-4A98-98DC-4DB6858D911C}" dt="2022-11-10T11:14:22.302" v="4155" actId="478"/>
          <ac:picMkLst>
            <pc:docMk/>
            <pc:sldMk cId="201244064" sldId="2146847800"/>
            <ac:picMk id="24" creationId="{E88DE8E1-F1E3-4CF6-BF77-071DC5A44507}"/>
          </ac:picMkLst>
        </pc:picChg>
        <pc:picChg chg="mod">
          <ac:chgData name="De Marinis, Roberta Vita" userId="dc24b251-f01b-455d-bf89-e2be86f657a2" providerId="ADAL" clId="{F9952792-57C3-4A98-98DC-4DB6858D911C}" dt="2022-11-10T11:39:44.113" v="4581" actId="164"/>
          <ac:picMkLst>
            <pc:docMk/>
            <pc:sldMk cId="201244064" sldId="2146847800"/>
            <ac:picMk id="25" creationId="{628EB9E6-F4E0-3D0E-751C-4E55B5460E8D}"/>
          </ac:picMkLst>
        </pc:picChg>
        <pc:picChg chg="add mod ord">
          <ac:chgData name="De Marinis, Roberta Vita" userId="dc24b251-f01b-455d-bf89-e2be86f657a2" providerId="ADAL" clId="{F9952792-57C3-4A98-98DC-4DB6858D911C}" dt="2022-11-14T09:56:19.866" v="8920" actId="164"/>
          <ac:picMkLst>
            <pc:docMk/>
            <pc:sldMk cId="201244064" sldId="2146847800"/>
            <ac:picMk id="26" creationId="{0AC452D7-1415-257D-8DF4-AB382965DD6C}"/>
          </ac:picMkLst>
        </pc:picChg>
        <pc:picChg chg="mod">
          <ac:chgData name="De Marinis, Roberta Vita" userId="dc24b251-f01b-455d-bf89-e2be86f657a2" providerId="ADAL" clId="{F9952792-57C3-4A98-98DC-4DB6858D911C}" dt="2022-11-10T11:39:44.113" v="4581" actId="164"/>
          <ac:picMkLst>
            <pc:docMk/>
            <pc:sldMk cId="201244064" sldId="2146847800"/>
            <ac:picMk id="34" creationId="{BD833362-AFA6-B2E3-85E2-0E91E11830C1}"/>
          </ac:picMkLst>
        </pc:picChg>
        <pc:picChg chg="mod">
          <ac:chgData name="De Marinis, Roberta Vita" userId="dc24b251-f01b-455d-bf89-e2be86f657a2" providerId="ADAL" clId="{F9952792-57C3-4A98-98DC-4DB6858D911C}" dt="2022-11-10T11:39:44.113" v="4581" actId="164"/>
          <ac:picMkLst>
            <pc:docMk/>
            <pc:sldMk cId="201244064" sldId="2146847800"/>
            <ac:picMk id="36" creationId="{ED5B0A31-0E5C-CC06-22B9-93A12E62DDF5}"/>
          </ac:picMkLst>
        </pc:picChg>
        <pc:picChg chg="mod">
          <ac:chgData name="De Marinis, Roberta Vita" userId="dc24b251-f01b-455d-bf89-e2be86f657a2" providerId="ADAL" clId="{F9952792-57C3-4A98-98DC-4DB6858D911C}" dt="2022-11-10T11:39:44.113" v="4581" actId="164"/>
          <ac:picMkLst>
            <pc:docMk/>
            <pc:sldMk cId="201244064" sldId="2146847800"/>
            <ac:picMk id="37" creationId="{F9ABE726-D368-BF50-10CD-871602DAA8BA}"/>
          </ac:picMkLst>
        </pc:picChg>
        <pc:picChg chg="mod">
          <ac:chgData name="De Marinis, Roberta Vita" userId="dc24b251-f01b-455d-bf89-e2be86f657a2" providerId="ADAL" clId="{F9952792-57C3-4A98-98DC-4DB6858D911C}" dt="2022-11-10T11:39:44.113" v="4581" actId="164"/>
          <ac:picMkLst>
            <pc:docMk/>
            <pc:sldMk cId="201244064" sldId="2146847800"/>
            <ac:picMk id="39" creationId="{12B6E50F-C544-4B85-ECEA-B5C52261F689}"/>
          </ac:picMkLst>
        </pc:picChg>
        <pc:picChg chg="del">
          <ac:chgData name="De Marinis, Roberta Vita" userId="dc24b251-f01b-455d-bf89-e2be86f657a2" providerId="ADAL" clId="{F9952792-57C3-4A98-98DC-4DB6858D911C}" dt="2022-11-11T16:59:46.534" v="8692" actId="478"/>
          <ac:picMkLst>
            <pc:docMk/>
            <pc:sldMk cId="201244064" sldId="2146847800"/>
            <ac:picMk id="45" creationId="{EE26F485-7413-4FCB-94DA-1EC1827CFA89}"/>
          </ac:picMkLst>
        </pc:picChg>
        <pc:picChg chg="mod">
          <ac:chgData name="De Marinis, Roberta Vita" userId="dc24b251-f01b-455d-bf89-e2be86f657a2" providerId="ADAL" clId="{F9952792-57C3-4A98-98DC-4DB6858D911C}" dt="2022-11-10T11:39:44.113" v="4581" actId="164"/>
          <ac:picMkLst>
            <pc:docMk/>
            <pc:sldMk cId="201244064" sldId="2146847800"/>
            <ac:picMk id="48" creationId="{1A7C54EC-7617-B460-1D17-36F96733061D}"/>
          </ac:picMkLst>
        </pc:picChg>
        <pc:picChg chg="mod">
          <ac:chgData name="De Marinis, Roberta Vita" userId="dc24b251-f01b-455d-bf89-e2be86f657a2" providerId="ADAL" clId="{F9952792-57C3-4A98-98DC-4DB6858D911C}" dt="2022-11-10T11:39:44.113" v="4581" actId="164"/>
          <ac:picMkLst>
            <pc:docMk/>
            <pc:sldMk cId="201244064" sldId="2146847800"/>
            <ac:picMk id="49" creationId="{0B8BC137-A2F9-68BB-FDA3-42A13D221A6A}"/>
          </ac:picMkLst>
        </pc:picChg>
        <pc:picChg chg="mod">
          <ac:chgData name="De Marinis, Roberta Vita" userId="dc24b251-f01b-455d-bf89-e2be86f657a2" providerId="ADAL" clId="{F9952792-57C3-4A98-98DC-4DB6858D911C}" dt="2022-11-10T11:39:44.113" v="4581" actId="164"/>
          <ac:picMkLst>
            <pc:docMk/>
            <pc:sldMk cId="201244064" sldId="2146847800"/>
            <ac:picMk id="50" creationId="{7DBF2953-41CE-0525-352B-72C0F207A3A7}"/>
          </ac:picMkLst>
        </pc:picChg>
        <pc:picChg chg="mod">
          <ac:chgData name="De Marinis, Roberta Vita" userId="dc24b251-f01b-455d-bf89-e2be86f657a2" providerId="ADAL" clId="{F9952792-57C3-4A98-98DC-4DB6858D911C}" dt="2022-11-10T11:39:44.113" v="4581" actId="164"/>
          <ac:picMkLst>
            <pc:docMk/>
            <pc:sldMk cId="201244064" sldId="2146847800"/>
            <ac:picMk id="51" creationId="{FA1136C3-5B76-6622-F175-DFD7AA90DA7F}"/>
          </ac:picMkLst>
        </pc:picChg>
        <pc:picChg chg="mod">
          <ac:chgData name="De Marinis, Roberta Vita" userId="dc24b251-f01b-455d-bf89-e2be86f657a2" providerId="ADAL" clId="{F9952792-57C3-4A98-98DC-4DB6858D911C}" dt="2022-11-10T11:39:44.113" v="4581" actId="164"/>
          <ac:picMkLst>
            <pc:docMk/>
            <pc:sldMk cId="201244064" sldId="2146847800"/>
            <ac:picMk id="52" creationId="{3B8D4EA4-74A0-4AA7-E639-C59DAE87DAB8}"/>
          </ac:picMkLst>
        </pc:picChg>
        <pc:picChg chg="mod">
          <ac:chgData name="De Marinis, Roberta Vita" userId="dc24b251-f01b-455d-bf89-e2be86f657a2" providerId="ADAL" clId="{F9952792-57C3-4A98-98DC-4DB6858D911C}" dt="2022-11-10T11:39:44.113" v="4581" actId="164"/>
          <ac:picMkLst>
            <pc:docMk/>
            <pc:sldMk cId="201244064" sldId="2146847800"/>
            <ac:picMk id="53" creationId="{4FA9C585-319D-0902-1966-7FE4BE18C996}"/>
          </ac:picMkLst>
        </pc:picChg>
        <pc:picChg chg="mod">
          <ac:chgData name="De Marinis, Roberta Vita" userId="dc24b251-f01b-455d-bf89-e2be86f657a2" providerId="ADAL" clId="{F9952792-57C3-4A98-98DC-4DB6858D911C}" dt="2022-11-10T11:39:44.113" v="4581" actId="164"/>
          <ac:picMkLst>
            <pc:docMk/>
            <pc:sldMk cId="201244064" sldId="2146847800"/>
            <ac:picMk id="54" creationId="{624EFFE0-881D-7503-A06B-FABAB5F7BCDF}"/>
          </ac:picMkLst>
        </pc:picChg>
        <pc:picChg chg="mod">
          <ac:chgData name="De Marinis, Roberta Vita" userId="dc24b251-f01b-455d-bf89-e2be86f657a2" providerId="ADAL" clId="{F9952792-57C3-4A98-98DC-4DB6858D911C}" dt="2022-11-10T11:39:44.113" v="4581" actId="164"/>
          <ac:picMkLst>
            <pc:docMk/>
            <pc:sldMk cId="201244064" sldId="2146847800"/>
            <ac:picMk id="55" creationId="{898E685D-A7BC-A285-FA26-3ADCB98A07AB}"/>
          </ac:picMkLst>
        </pc:picChg>
        <pc:picChg chg="mod">
          <ac:chgData name="De Marinis, Roberta Vita" userId="dc24b251-f01b-455d-bf89-e2be86f657a2" providerId="ADAL" clId="{F9952792-57C3-4A98-98DC-4DB6858D911C}" dt="2022-11-10T13:44:34.567" v="5090" actId="14100"/>
          <ac:picMkLst>
            <pc:docMk/>
            <pc:sldMk cId="201244064" sldId="2146847800"/>
            <ac:picMk id="62" creationId="{F6F36251-D5AA-5B25-77F1-BBE054BBBCDF}"/>
          </ac:picMkLst>
        </pc:picChg>
        <pc:picChg chg="del mod">
          <ac:chgData name="De Marinis, Roberta Vita" userId="dc24b251-f01b-455d-bf89-e2be86f657a2" providerId="ADAL" clId="{F9952792-57C3-4A98-98DC-4DB6858D911C}" dt="2022-11-10T13:26:41.618" v="4895" actId="478"/>
          <ac:picMkLst>
            <pc:docMk/>
            <pc:sldMk cId="201244064" sldId="2146847800"/>
            <ac:picMk id="70" creationId="{9CD491E6-27A7-8E29-A4A8-562D3DBE21E4}"/>
          </ac:picMkLst>
        </pc:picChg>
        <pc:picChg chg="del mod">
          <ac:chgData name="De Marinis, Roberta Vita" userId="dc24b251-f01b-455d-bf89-e2be86f657a2" providerId="ADAL" clId="{F9952792-57C3-4A98-98DC-4DB6858D911C}" dt="2022-11-10T13:26:43.928" v="4896" actId="478"/>
          <ac:picMkLst>
            <pc:docMk/>
            <pc:sldMk cId="201244064" sldId="2146847800"/>
            <ac:picMk id="71" creationId="{DE13860C-4619-E885-F244-168926974032}"/>
          </ac:picMkLst>
        </pc:picChg>
        <pc:picChg chg="del mod">
          <ac:chgData name="De Marinis, Roberta Vita" userId="dc24b251-f01b-455d-bf89-e2be86f657a2" providerId="ADAL" clId="{F9952792-57C3-4A98-98DC-4DB6858D911C}" dt="2022-11-10T13:26:46.530" v="4897" actId="478"/>
          <ac:picMkLst>
            <pc:docMk/>
            <pc:sldMk cId="201244064" sldId="2146847800"/>
            <ac:picMk id="72" creationId="{BD9D70B2-CC31-AB06-3883-60715F24A7FA}"/>
          </ac:picMkLst>
        </pc:picChg>
        <pc:picChg chg="mod">
          <ac:chgData name="De Marinis, Roberta Vita" userId="dc24b251-f01b-455d-bf89-e2be86f657a2" providerId="ADAL" clId="{F9952792-57C3-4A98-98DC-4DB6858D911C}" dt="2022-11-10T11:40:00.056" v="4651" actId="164"/>
          <ac:picMkLst>
            <pc:docMk/>
            <pc:sldMk cId="201244064" sldId="2146847800"/>
            <ac:picMk id="79" creationId="{CAD46512-655D-4477-B992-B2A023AA88D9}"/>
          </ac:picMkLst>
        </pc:picChg>
        <pc:picChg chg="mod">
          <ac:chgData name="De Marinis, Roberta Vita" userId="dc24b251-f01b-455d-bf89-e2be86f657a2" providerId="ADAL" clId="{F9952792-57C3-4A98-98DC-4DB6858D911C}" dt="2022-11-10T11:40:00.056" v="4651" actId="164"/>
          <ac:picMkLst>
            <pc:docMk/>
            <pc:sldMk cId="201244064" sldId="2146847800"/>
            <ac:picMk id="113" creationId="{D513D9FD-AE88-423B-AE1C-E2286E50FB9A}"/>
          </ac:picMkLst>
        </pc:picChg>
        <pc:cxnChg chg="add del mod">
          <ac:chgData name="De Marinis, Roberta Vita" userId="dc24b251-f01b-455d-bf89-e2be86f657a2" providerId="ADAL" clId="{F9952792-57C3-4A98-98DC-4DB6858D911C}" dt="2022-11-11T13:42:02.911" v="7591" actId="478"/>
          <ac:cxnSpMkLst>
            <pc:docMk/>
            <pc:sldMk cId="201244064" sldId="2146847800"/>
            <ac:cxnSpMk id="8" creationId="{CAFBD36F-C5A1-9DF7-EF00-E6FA93F7AB26}"/>
          </ac:cxnSpMkLst>
        </pc:cxnChg>
        <pc:cxnChg chg="mod">
          <ac:chgData name="De Marinis, Roberta Vita" userId="dc24b251-f01b-455d-bf89-e2be86f657a2" providerId="ADAL" clId="{F9952792-57C3-4A98-98DC-4DB6858D911C}" dt="2022-11-10T11:39:44.113" v="4581" actId="164"/>
          <ac:cxnSpMkLst>
            <pc:docMk/>
            <pc:sldMk cId="201244064" sldId="2146847800"/>
            <ac:cxnSpMk id="60" creationId="{BAFDB27B-9012-9D9A-89C7-E9D7E80C585D}"/>
          </ac:cxnSpMkLst>
        </pc:cxnChg>
        <pc:cxnChg chg="mod">
          <ac:chgData name="De Marinis, Roberta Vita" userId="dc24b251-f01b-455d-bf89-e2be86f657a2" providerId="ADAL" clId="{F9952792-57C3-4A98-98DC-4DB6858D911C}" dt="2022-11-10T11:39:44.113" v="4581" actId="164"/>
          <ac:cxnSpMkLst>
            <pc:docMk/>
            <pc:sldMk cId="201244064" sldId="2146847800"/>
            <ac:cxnSpMk id="67" creationId="{FFF8463A-D20C-3D5F-7BD1-D44C81C3435B}"/>
          </ac:cxnSpMkLst>
        </pc:cxnChg>
        <pc:cxnChg chg="mod">
          <ac:chgData name="De Marinis, Roberta Vita" userId="dc24b251-f01b-455d-bf89-e2be86f657a2" providerId="ADAL" clId="{F9952792-57C3-4A98-98DC-4DB6858D911C}" dt="2022-11-10T11:39:44.113" v="4581" actId="164"/>
          <ac:cxnSpMkLst>
            <pc:docMk/>
            <pc:sldMk cId="201244064" sldId="2146847800"/>
            <ac:cxnSpMk id="68" creationId="{E737F0FC-A67E-2343-022A-FF2CB4ED22BC}"/>
          </ac:cxnSpMkLst>
        </pc:cxnChg>
        <pc:cxnChg chg="mod">
          <ac:chgData name="De Marinis, Roberta Vita" userId="dc24b251-f01b-455d-bf89-e2be86f657a2" providerId="ADAL" clId="{F9952792-57C3-4A98-98DC-4DB6858D911C}" dt="2022-11-10T11:39:44.113" v="4581" actId="164"/>
          <ac:cxnSpMkLst>
            <pc:docMk/>
            <pc:sldMk cId="201244064" sldId="2146847800"/>
            <ac:cxnSpMk id="69" creationId="{FF020BF8-7C46-A0CF-A4D6-7068CBC6B08E}"/>
          </ac:cxnSpMkLst>
        </pc:cxnChg>
        <pc:cxnChg chg="mod">
          <ac:chgData name="De Marinis, Roberta Vita" userId="dc24b251-f01b-455d-bf89-e2be86f657a2" providerId="ADAL" clId="{F9952792-57C3-4A98-98DC-4DB6858D911C}" dt="2022-11-10T11:40:00.056" v="4651" actId="164"/>
          <ac:cxnSpMkLst>
            <pc:docMk/>
            <pc:sldMk cId="201244064" sldId="2146847800"/>
            <ac:cxnSpMk id="76" creationId="{A40779B2-22AF-487D-82A7-DE1D3A0C6A05}"/>
          </ac:cxnSpMkLst>
        </pc:cxnChg>
        <pc:cxnChg chg="mod">
          <ac:chgData name="De Marinis, Roberta Vita" userId="dc24b251-f01b-455d-bf89-e2be86f657a2" providerId="ADAL" clId="{F9952792-57C3-4A98-98DC-4DB6858D911C}" dt="2022-11-10T11:40:00.056" v="4651" actId="164"/>
          <ac:cxnSpMkLst>
            <pc:docMk/>
            <pc:sldMk cId="201244064" sldId="2146847800"/>
            <ac:cxnSpMk id="80" creationId="{5F0EDB2B-FE07-4EB2-8EAE-075925091A7D}"/>
          </ac:cxnSpMkLst>
        </pc:cxnChg>
      </pc:sldChg>
      <pc:sldChg chg="addSp delSp modSp add mod">
        <pc:chgData name="De Marinis, Roberta Vita" userId="dc24b251-f01b-455d-bf89-e2be86f657a2" providerId="ADAL" clId="{F9952792-57C3-4A98-98DC-4DB6858D911C}" dt="2022-11-14T10:02:47.507" v="8948" actId="1037"/>
        <pc:sldMkLst>
          <pc:docMk/>
          <pc:sldMk cId="900070172" sldId="2146847801"/>
        </pc:sldMkLst>
        <pc:spChg chg="add mod">
          <ac:chgData name="De Marinis, Roberta Vita" userId="dc24b251-f01b-455d-bf89-e2be86f657a2" providerId="ADAL" clId="{F9952792-57C3-4A98-98DC-4DB6858D911C}" dt="2022-11-10T13:36:26.910" v="5024" actId="242"/>
          <ac:spMkLst>
            <pc:docMk/>
            <pc:sldMk cId="900070172" sldId="2146847801"/>
            <ac:spMk id="60" creationId="{42448540-677C-2396-C527-3BB4CDCFF23A}"/>
          </ac:spMkLst>
        </pc:spChg>
        <pc:spChg chg="add mod">
          <ac:chgData name="De Marinis, Roberta Vita" userId="dc24b251-f01b-455d-bf89-e2be86f657a2" providerId="ADAL" clId="{F9952792-57C3-4A98-98DC-4DB6858D911C}" dt="2022-11-10T13:36:35.616" v="5026" actId="242"/>
          <ac:spMkLst>
            <pc:docMk/>
            <pc:sldMk cId="900070172" sldId="2146847801"/>
            <ac:spMk id="61" creationId="{9D3468CF-F2C8-A649-5AC5-FF4C80161F1A}"/>
          </ac:spMkLst>
        </pc:spChg>
        <pc:spChg chg="add mod">
          <ac:chgData name="De Marinis, Roberta Vita" userId="dc24b251-f01b-455d-bf89-e2be86f657a2" providerId="ADAL" clId="{F9952792-57C3-4A98-98DC-4DB6858D911C}" dt="2022-11-10T13:38:19.048" v="5028" actId="1035"/>
          <ac:spMkLst>
            <pc:docMk/>
            <pc:sldMk cId="900070172" sldId="2146847801"/>
            <ac:spMk id="62" creationId="{DD6EDC15-C012-46D0-D00C-8B53269BAFBE}"/>
          </ac:spMkLst>
        </pc:spChg>
        <pc:spChg chg="add mod">
          <ac:chgData name="De Marinis, Roberta Vita" userId="dc24b251-f01b-455d-bf89-e2be86f657a2" providerId="ADAL" clId="{F9952792-57C3-4A98-98DC-4DB6858D911C}" dt="2022-11-10T13:36:40.120" v="5027" actId="242"/>
          <ac:spMkLst>
            <pc:docMk/>
            <pc:sldMk cId="900070172" sldId="2146847801"/>
            <ac:spMk id="63" creationId="{6ACAC23F-03BE-2BAF-07B6-FAF60FF9B99A}"/>
          </ac:spMkLst>
        </pc:spChg>
        <pc:grpChg chg="mod">
          <ac:chgData name="De Marinis, Roberta Vita" userId="dc24b251-f01b-455d-bf89-e2be86f657a2" providerId="ADAL" clId="{F9952792-57C3-4A98-98DC-4DB6858D911C}" dt="2022-11-10T13:34:05.222" v="4958" actId="164"/>
          <ac:grpSpMkLst>
            <pc:docMk/>
            <pc:sldMk cId="900070172" sldId="2146847801"/>
            <ac:grpSpMk id="2" creationId="{6E871218-D1B5-6CB0-06D1-90F80FA81F9D}"/>
          </ac:grpSpMkLst>
        </pc:grpChg>
        <pc:grpChg chg="mod">
          <ac:chgData name="De Marinis, Roberta Vita" userId="dc24b251-f01b-455d-bf89-e2be86f657a2" providerId="ADAL" clId="{F9952792-57C3-4A98-98DC-4DB6858D911C}" dt="2022-11-10T11:47:38.442" v="4834" actId="14100"/>
          <ac:grpSpMkLst>
            <pc:docMk/>
            <pc:sldMk cId="900070172" sldId="2146847801"/>
            <ac:grpSpMk id="23" creationId="{F9603DCE-FDAF-EFD8-C77D-427A6DA00C58}"/>
          </ac:grpSpMkLst>
        </pc:grpChg>
        <pc:grpChg chg="add mod">
          <ac:chgData name="De Marinis, Roberta Vita" userId="dc24b251-f01b-455d-bf89-e2be86f657a2" providerId="ADAL" clId="{F9952792-57C3-4A98-98DC-4DB6858D911C}" dt="2022-11-10T13:34:11.033" v="4991" actId="1036"/>
          <ac:grpSpMkLst>
            <pc:docMk/>
            <pc:sldMk cId="900070172" sldId="2146847801"/>
            <ac:grpSpMk id="64" creationId="{E1EB699D-DD3A-C9FD-FB77-5ABAD02D07D1}"/>
          </ac:grpSpMkLst>
        </pc:grpChg>
        <pc:picChg chg="mod">
          <ac:chgData name="De Marinis, Roberta Vita" userId="dc24b251-f01b-455d-bf89-e2be86f657a2" providerId="ADAL" clId="{F9952792-57C3-4A98-98DC-4DB6858D911C}" dt="2022-11-10T13:34:05.222" v="4958" actId="164"/>
          <ac:picMkLst>
            <pc:docMk/>
            <pc:sldMk cId="900070172" sldId="2146847801"/>
            <ac:picMk id="3" creationId="{5B6B7227-56C8-E590-E2B4-75D5E58DE7E6}"/>
          </ac:picMkLst>
        </pc:picChg>
        <pc:picChg chg="add mod modCrop">
          <ac:chgData name="De Marinis, Roberta Vita" userId="dc24b251-f01b-455d-bf89-e2be86f657a2" providerId="ADAL" clId="{F9952792-57C3-4A98-98DC-4DB6858D911C}" dt="2022-11-11T13:26:04.627" v="7564" actId="1036"/>
          <ac:picMkLst>
            <pc:docMk/>
            <pc:sldMk cId="900070172" sldId="2146847801"/>
            <ac:picMk id="5" creationId="{A129AC0C-B31A-BCB9-9148-E72626860D2C}"/>
          </ac:picMkLst>
        </pc:picChg>
        <pc:picChg chg="mod">
          <ac:chgData name="De Marinis, Roberta Vita" userId="dc24b251-f01b-455d-bf89-e2be86f657a2" providerId="ADAL" clId="{F9952792-57C3-4A98-98DC-4DB6858D911C}" dt="2022-11-10T13:34:05.222" v="4958" actId="164"/>
          <ac:picMkLst>
            <pc:docMk/>
            <pc:sldMk cId="900070172" sldId="2146847801"/>
            <ac:picMk id="6" creationId="{59B00072-FB8E-9A0F-8D52-937D70778451}"/>
          </ac:picMkLst>
        </pc:picChg>
        <pc:picChg chg="add mod">
          <ac:chgData name="De Marinis, Roberta Vita" userId="dc24b251-f01b-455d-bf89-e2be86f657a2" providerId="ADAL" clId="{F9952792-57C3-4A98-98DC-4DB6858D911C}" dt="2022-11-11T16:59:40.210" v="8691"/>
          <ac:picMkLst>
            <pc:docMk/>
            <pc:sldMk cId="900070172" sldId="2146847801"/>
            <ac:picMk id="7" creationId="{54902720-DB2B-5F61-9F5E-D068143C80F7}"/>
          </ac:picMkLst>
        </pc:picChg>
        <pc:picChg chg="add mod modCrop">
          <ac:chgData name="De Marinis, Roberta Vita" userId="dc24b251-f01b-455d-bf89-e2be86f657a2" providerId="ADAL" clId="{F9952792-57C3-4A98-98DC-4DB6858D911C}" dt="2022-11-14T10:02:47.507" v="8948" actId="1037"/>
          <ac:picMkLst>
            <pc:docMk/>
            <pc:sldMk cId="900070172" sldId="2146847801"/>
            <ac:picMk id="9" creationId="{DF1D9C49-C0B7-7DF3-C9E5-BFDBBC6B8A74}"/>
          </ac:picMkLst>
        </pc:picChg>
        <pc:picChg chg="mod">
          <ac:chgData name="De Marinis, Roberta Vita" userId="dc24b251-f01b-455d-bf89-e2be86f657a2" providerId="ADAL" clId="{F9952792-57C3-4A98-98DC-4DB6858D911C}" dt="2022-11-10T13:34:05.222" v="4958" actId="164"/>
          <ac:picMkLst>
            <pc:docMk/>
            <pc:sldMk cId="900070172" sldId="2146847801"/>
            <ac:picMk id="13" creationId="{2BE6B1B3-30C7-9778-036D-2BE3AF35330B}"/>
          </ac:picMkLst>
        </pc:picChg>
        <pc:picChg chg="mod">
          <ac:chgData name="De Marinis, Roberta Vita" userId="dc24b251-f01b-455d-bf89-e2be86f657a2" providerId="ADAL" clId="{F9952792-57C3-4A98-98DC-4DB6858D911C}" dt="2022-11-10T13:34:05.222" v="4958" actId="164"/>
          <ac:picMkLst>
            <pc:docMk/>
            <pc:sldMk cId="900070172" sldId="2146847801"/>
            <ac:picMk id="16" creationId="{C476F048-D4C1-40C2-1914-A6DB6029A528}"/>
          </ac:picMkLst>
        </pc:picChg>
        <pc:picChg chg="mod">
          <ac:chgData name="De Marinis, Roberta Vita" userId="dc24b251-f01b-455d-bf89-e2be86f657a2" providerId="ADAL" clId="{F9952792-57C3-4A98-98DC-4DB6858D911C}" dt="2022-11-10T13:34:05.222" v="4958" actId="164"/>
          <ac:picMkLst>
            <pc:docMk/>
            <pc:sldMk cId="900070172" sldId="2146847801"/>
            <ac:picMk id="19" creationId="{945CEC64-072D-7B4F-6259-EDCB459563CB}"/>
          </ac:picMkLst>
        </pc:picChg>
        <pc:picChg chg="mod">
          <ac:chgData name="De Marinis, Roberta Vita" userId="dc24b251-f01b-455d-bf89-e2be86f657a2" providerId="ADAL" clId="{F9952792-57C3-4A98-98DC-4DB6858D911C}" dt="2022-11-10T13:34:05.222" v="4958" actId="164"/>
          <ac:picMkLst>
            <pc:docMk/>
            <pc:sldMk cId="900070172" sldId="2146847801"/>
            <ac:picMk id="21" creationId="{47EFDCEA-2AB0-838F-6D3E-B69687DB823F}"/>
          </ac:picMkLst>
        </pc:picChg>
        <pc:picChg chg="del">
          <ac:chgData name="De Marinis, Roberta Vita" userId="dc24b251-f01b-455d-bf89-e2be86f657a2" providerId="ADAL" clId="{F9952792-57C3-4A98-98DC-4DB6858D911C}" dt="2022-11-10T13:32:39.480" v="4939" actId="478"/>
          <ac:picMkLst>
            <pc:docMk/>
            <pc:sldMk cId="900070172" sldId="2146847801"/>
            <ac:picMk id="24" creationId="{96E7B696-DE4F-CE3E-EBA5-79105D13A417}"/>
          </ac:picMkLst>
        </pc:picChg>
        <pc:picChg chg="mod">
          <ac:chgData name="De Marinis, Roberta Vita" userId="dc24b251-f01b-455d-bf89-e2be86f657a2" providerId="ADAL" clId="{F9952792-57C3-4A98-98DC-4DB6858D911C}" dt="2022-11-10T13:34:05.222" v="4958" actId="164"/>
          <ac:picMkLst>
            <pc:docMk/>
            <pc:sldMk cId="900070172" sldId="2146847801"/>
            <ac:picMk id="48" creationId="{3BD2A534-3819-40B1-BC2E-35A01547629F}"/>
          </ac:picMkLst>
        </pc:picChg>
        <pc:picChg chg="del">
          <ac:chgData name="De Marinis, Roberta Vita" userId="dc24b251-f01b-455d-bf89-e2be86f657a2" providerId="ADAL" clId="{F9952792-57C3-4A98-98DC-4DB6858D911C}" dt="2022-11-10T13:32:37.573" v="4938" actId="478"/>
          <ac:picMkLst>
            <pc:docMk/>
            <pc:sldMk cId="900070172" sldId="2146847801"/>
            <ac:picMk id="50" creationId="{A87CA80E-7F19-9289-2411-DEA5F07BB7CD}"/>
          </ac:picMkLst>
        </pc:picChg>
        <pc:picChg chg="mod">
          <ac:chgData name="De Marinis, Roberta Vita" userId="dc24b251-f01b-455d-bf89-e2be86f657a2" providerId="ADAL" clId="{F9952792-57C3-4A98-98DC-4DB6858D911C}" dt="2022-11-10T13:32:02.699" v="4934" actId="1037"/>
          <ac:picMkLst>
            <pc:docMk/>
            <pc:sldMk cId="900070172" sldId="2146847801"/>
            <ac:picMk id="56" creationId="{5E8FE12A-147A-A995-6C6F-FDE56989EBFA}"/>
          </ac:picMkLst>
        </pc:picChg>
        <pc:picChg chg="add mod">
          <ac:chgData name="De Marinis, Roberta Vita" userId="dc24b251-f01b-455d-bf89-e2be86f657a2" providerId="ADAL" clId="{F9952792-57C3-4A98-98DC-4DB6858D911C}" dt="2022-11-10T13:34:05.222" v="4958" actId="164"/>
          <ac:picMkLst>
            <pc:docMk/>
            <pc:sldMk cId="900070172" sldId="2146847801"/>
            <ac:picMk id="59" creationId="{DBA9A237-476E-AA8D-CBCF-B99ACA6FF63C}"/>
          </ac:picMkLst>
        </pc:picChg>
        <pc:picChg chg="add mod">
          <ac:chgData name="De Marinis, Roberta Vita" userId="dc24b251-f01b-455d-bf89-e2be86f657a2" providerId="ADAL" clId="{F9952792-57C3-4A98-98DC-4DB6858D911C}" dt="2022-11-10T14:18:53.974" v="5187"/>
          <ac:picMkLst>
            <pc:docMk/>
            <pc:sldMk cId="900070172" sldId="2146847801"/>
            <ac:picMk id="65" creationId="{3A07BB8D-6F8E-51EE-3535-73F471ADF749}"/>
          </ac:picMkLst>
        </pc:picChg>
        <pc:picChg chg="mod">
          <ac:chgData name="De Marinis, Roberta Vita" userId="dc24b251-f01b-455d-bf89-e2be86f657a2" providerId="ADAL" clId="{F9952792-57C3-4A98-98DC-4DB6858D911C}" dt="2022-11-10T13:34:05.222" v="4958" actId="164"/>
          <ac:picMkLst>
            <pc:docMk/>
            <pc:sldMk cId="900070172" sldId="2146847801"/>
            <ac:picMk id="79" creationId="{CAD46512-655D-4477-B992-B2A023AA88D9}"/>
          </ac:picMkLst>
        </pc:picChg>
        <pc:picChg chg="mod">
          <ac:chgData name="De Marinis, Roberta Vita" userId="dc24b251-f01b-455d-bf89-e2be86f657a2" providerId="ADAL" clId="{F9952792-57C3-4A98-98DC-4DB6858D911C}" dt="2022-11-10T13:34:05.222" v="4958" actId="164"/>
          <ac:picMkLst>
            <pc:docMk/>
            <pc:sldMk cId="900070172" sldId="2146847801"/>
            <ac:picMk id="113" creationId="{D513D9FD-AE88-423B-AE1C-E2286E50FB9A}"/>
          </ac:picMkLst>
        </pc:picChg>
        <pc:cxnChg chg="mod">
          <ac:chgData name="De Marinis, Roberta Vita" userId="dc24b251-f01b-455d-bf89-e2be86f657a2" providerId="ADAL" clId="{F9952792-57C3-4A98-98DC-4DB6858D911C}" dt="2022-11-10T13:34:20.992" v="4993" actId="1076"/>
          <ac:cxnSpMkLst>
            <pc:docMk/>
            <pc:sldMk cId="900070172" sldId="2146847801"/>
            <ac:cxnSpMk id="76" creationId="{A40779B2-22AF-487D-82A7-DE1D3A0C6A05}"/>
          </ac:cxnSpMkLst>
        </pc:cxnChg>
        <pc:cxnChg chg="del">
          <ac:chgData name="De Marinis, Roberta Vita" userId="dc24b251-f01b-455d-bf89-e2be86f657a2" providerId="ADAL" clId="{F9952792-57C3-4A98-98DC-4DB6858D911C}" dt="2022-11-10T13:34:14.889" v="4992" actId="478"/>
          <ac:cxnSpMkLst>
            <pc:docMk/>
            <pc:sldMk cId="900070172" sldId="2146847801"/>
            <ac:cxnSpMk id="80" creationId="{5F0EDB2B-FE07-4EB2-8EAE-075925091A7D}"/>
          </ac:cxnSpMkLst>
        </pc:cxnChg>
      </pc:sldChg>
      <pc:sldChg chg="addSp delSp modSp mod ord">
        <pc:chgData name="De Marinis, Roberta Vita" userId="dc24b251-f01b-455d-bf89-e2be86f657a2" providerId="ADAL" clId="{F9952792-57C3-4A98-98DC-4DB6858D911C}" dt="2022-11-10T14:08:41.030" v="5167" actId="1076"/>
        <pc:sldMkLst>
          <pc:docMk/>
          <pc:sldMk cId="1880258971" sldId="2146847802"/>
        </pc:sldMkLst>
        <pc:spChg chg="mod">
          <ac:chgData name="De Marinis, Roberta Vita" userId="dc24b251-f01b-455d-bf89-e2be86f657a2" providerId="ADAL" clId="{F9952792-57C3-4A98-98DC-4DB6858D911C}" dt="2022-11-10T11:41:24.550" v="4786" actId="164"/>
          <ac:spMkLst>
            <pc:docMk/>
            <pc:sldMk cId="1880258971" sldId="2146847802"/>
            <ac:spMk id="78" creationId="{BC040B23-6B6B-65D4-62C5-15356BE2B0C5}"/>
          </ac:spMkLst>
        </pc:spChg>
        <pc:spChg chg="add mod">
          <ac:chgData name="De Marinis, Roberta Vita" userId="dc24b251-f01b-455d-bf89-e2be86f657a2" providerId="ADAL" clId="{F9952792-57C3-4A98-98DC-4DB6858D911C}" dt="2022-11-10T13:45:22.405" v="5092"/>
          <ac:spMkLst>
            <pc:docMk/>
            <pc:sldMk cId="1880258971" sldId="2146847802"/>
            <ac:spMk id="83" creationId="{F67C82AE-D014-0807-1F39-E7114A1FF53E}"/>
          </ac:spMkLst>
        </pc:spChg>
        <pc:grpChg chg="mod">
          <ac:chgData name="De Marinis, Roberta Vita" userId="dc24b251-f01b-455d-bf89-e2be86f657a2" providerId="ADAL" clId="{F9952792-57C3-4A98-98DC-4DB6858D911C}" dt="2022-11-10T11:41:24.550" v="4786" actId="164"/>
          <ac:grpSpMkLst>
            <pc:docMk/>
            <pc:sldMk cId="1880258971" sldId="2146847802"/>
            <ac:grpSpMk id="60" creationId="{C755F47D-F70C-C296-5D77-A06A2A29CB4E}"/>
          </ac:grpSpMkLst>
        </pc:grpChg>
        <pc:grpChg chg="add mod">
          <ac:chgData name="De Marinis, Roberta Vita" userId="dc24b251-f01b-455d-bf89-e2be86f657a2" providerId="ADAL" clId="{F9952792-57C3-4A98-98DC-4DB6858D911C}" dt="2022-11-10T14:08:41.030" v="5167" actId="1076"/>
          <ac:grpSpMkLst>
            <pc:docMk/>
            <pc:sldMk cId="1880258971" sldId="2146847802"/>
            <ac:grpSpMk id="61" creationId="{491DFF73-30CC-9B50-DD43-B1D66E4F0FD1}"/>
          </ac:grpSpMkLst>
        </pc:grpChg>
        <pc:grpChg chg="mod">
          <ac:chgData name="De Marinis, Roberta Vita" userId="dc24b251-f01b-455d-bf89-e2be86f657a2" providerId="ADAL" clId="{F9952792-57C3-4A98-98DC-4DB6858D911C}" dt="2022-11-10T11:41:24.550" v="4786" actId="164"/>
          <ac:grpSpMkLst>
            <pc:docMk/>
            <pc:sldMk cId="1880258971" sldId="2146847802"/>
            <ac:grpSpMk id="62" creationId="{75F034CC-C61A-C06A-0160-24B38091B1C2}"/>
          </ac:grpSpMkLst>
        </pc:grpChg>
        <pc:picChg chg="mod">
          <ac:chgData name="De Marinis, Roberta Vita" userId="dc24b251-f01b-455d-bf89-e2be86f657a2" providerId="ADAL" clId="{F9952792-57C3-4A98-98DC-4DB6858D911C}" dt="2022-11-10T11:41:24.550" v="4786" actId="164"/>
          <ac:picMkLst>
            <pc:docMk/>
            <pc:sldMk cId="1880258971" sldId="2146847802"/>
            <ac:picMk id="3" creationId="{5B6B7227-56C8-E590-E2B4-75D5E58DE7E6}"/>
          </ac:picMkLst>
        </pc:picChg>
        <pc:picChg chg="mod">
          <ac:chgData name="De Marinis, Roberta Vita" userId="dc24b251-f01b-455d-bf89-e2be86f657a2" providerId="ADAL" clId="{F9952792-57C3-4A98-98DC-4DB6858D911C}" dt="2022-11-10T11:41:24.550" v="4786" actId="164"/>
          <ac:picMkLst>
            <pc:docMk/>
            <pc:sldMk cId="1880258971" sldId="2146847802"/>
            <ac:picMk id="63" creationId="{8061AA15-53E5-D67B-3783-8CA56647E14F}"/>
          </ac:picMkLst>
        </pc:picChg>
        <pc:picChg chg="mod">
          <ac:chgData name="De Marinis, Roberta Vita" userId="dc24b251-f01b-455d-bf89-e2be86f657a2" providerId="ADAL" clId="{F9952792-57C3-4A98-98DC-4DB6858D911C}" dt="2022-11-10T11:41:24.550" v="4786" actId="164"/>
          <ac:picMkLst>
            <pc:docMk/>
            <pc:sldMk cId="1880258971" sldId="2146847802"/>
            <ac:picMk id="64" creationId="{03F993D2-884B-3CA9-FCC8-B317CB9A4BD7}"/>
          </ac:picMkLst>
        </pc:picChg>
        <pc:picChg chg="mod">
          <ac:chgData name="De Marinis, Roberta Vita" userId="dc24b251-f01b-455d-bf89-e2be86f657a2" providerId="ADAL" clId="{F9952792-57C3-4A98-98DC-4DB6858D911C}" dt="2022-11-10T11:41:24.550" v="4786" actId="164"/>
          <ac:picMkLst>
            <pc:docMk/>
            <pc:sldMk cId="1880258971" sldId="2146847802"/>
            <ac:picMk id="65" creationId="{E3D44610-FEA4-0649-9E4C-C4DE9733F051}"/>
          </ac:picMkLst>
        </pc:picChg>
        <pc:picChg chg="mod">
          <ac:chgData name="De Marinis, Roberta Vita" userId="dc24b251-f01b-455d-bf89-e2be86f657a2" providerId="ADAL" clId="{F9952792-57C3-4A98-98DC-4DB6858D911C}" dt="2022-11-10T11:41:24.550" v="4786" actId="164"/>
          <ac:picMkLst>
            <pc:docMk/>
            <pc:sldMk cId="1880258971" sldId="2146847802"/>
            <ac:picMk id="66" creationId="{5B2F6D24-09BD-8117-F802-1DE194E4F9D2}"/>
          </ac:picMkLst>
        </pc:picChg>
        <pc:picChg chg="mod">
          <ac:chgData name="De Marinis, Roberta Vita" userId="dc24b251-f01b-455d-bf89-e2be86f657a2" providerId="ADAL" clId="{F9952792-57C3-4A98-98DC-4DB6858D911C}" dt="2022-11-10T11:41:24.550" v="4786" actId="164"/>
          <ac:picMkLst>
            <pc:docMk/>
            <pc:sldMk cId="1880258971" sldId="2146847802"/>
            <ac:picMk id="67" creationId="{5F6D37E4-015B-ADF4-5D06-51B35C71B4CF}"/>
          </ac:picMkLst>
        </pc:picChg>
        <pc:picChg chg="mod">
          <ac:chgData name="De Marinis, Roberta Vita" userId="dc24b251-f01b-455d-bf89-e2be86f657a2" providerId="ADAL" clId="{F9952792-57C3-4A98-98DC-4DB6858D911C}" dt="2022-11-10T11:41:24.550" v="4786" actId="164"/>
          <ac:picMkLst>
            <pc:docMk/>
            <pc:sldMk cId="1880258971" sldId="2146847802"/>
            <ac:picMk id="68" creationId="{B85DEAB5-F4C2-01CE-FD48-76A7376476DE}"/>
          </ac:picMkLst>
        </pc:picChg>
        <pc:picChg chg="mod">
          <ac:chgData name="De Marinis, Roberta Vita" userId="dc24b251-f01b-455d-bf89-e2be86f657a2" providerId="ADAL" clId="{F9952792-57C3-4A98-98DC-4DB6858D911C}" dt="2022-11-10T11:41:24.550" v="4786" actId="164"/>
          <ac:picMkLst>
            <pc:docMk/>
            <pc:sldMk cId="1880258971" sldId="2146847802"/>
            <ac:picMk id="69" creationId="{8EF08640-15C3-B846-EC0D-4E3ECC1E5B5A}"/>
          </ac:picMkLst>
        </pc:picChg>
        <pc:picChg chg="mod">
          <ac:chgData name="De Marinis, Roberta Vita" userId="dc24b251-f01b-455d-bf89-e2be86f657a2" providerId="ADAL" clId="{F9952792-57C3-4A98-98DC-4DB6858D911C}" dt="2022-11-10T11:41:24.550" v="4786" actId="164"/>
          <ac:picMkLst>
            <pc:docMk/>
            <pc:sldMk cId="1880258971" sldId="2146847802"/>
            <ac:picMk id="70" creationId="{A9680789-428E-74FE-084B-720837DD1E75}"/>
          </ac:picMkLst>
        </pc:picChg>
        <pc:picChg chg="mod">
          <ac:chgData name="De Marinis, Roberta Vita" userId="dc24b251-f01b-455d-bf89-e2be86f657a2" providerId="ADAL" clId="{F9952792-57C3-4A98-98DC-4DB6858D911C}" dt="2022-11-10T11:41:24.550" v="4786" actId="164"/>
          <ac:picMkLst>
            <pc:docMk/>
            <pc:sldMk cId="1880258971" sldId="2146847802"/>
            <ac:picMk id="71" creationId="{69CD658F-4FC9-43D4-A1DF-3E1F99E8DE19}"/>
          </ac:picMkLst>
        </pc:picChg>
        <pc:picChg chg="mod">
          <ac:chgData name="De Marinis, Roberta Vita" userId="dc24b251-f01b-455d-bf89-e2be86f657a2" providerId="ADAL" clId="{F9952792-57C3-4A98-98DC-4DB6858D911C}" dt="2022-11-10T11:41:24.550" v="4786" actId="164"/>
          <ac:picMkLst>
            <pc:docMk/>
            <pc:sldMk cId="1880258971" sldId="2146847802"/>
            <ac:picMk id="72" creationId="{EC056D8C-AD42-4AA9-DDCA-381D5A5ED2E0}"/>
          </ac:picMkLst>
        </pc:picChg>
        <pc:picChg chg="mod">
          <ac:chgData name="De Marinis, Roberta Vita" userId="dc24b251-f01b-455d-bf89-e2be86f657a2" providerId="ADAL" clId="{F9952792-57C3-4A98-98DC-4DB6858D911C}" dt="2022-11-10T11:41:24.550" v="4786" actId="164"/>
          <ac:picMkLst>
            <pc:docMk/>
            <pc:sldMk cId="1880258971" sldId="2146847802"/>
            <ac:picMk id="73" creationId="{DC96EAD3-F49E-1740-EC8B-132DC4D2DA8D}"/>
          </ac:picMkLst>
        </pc:picChg>
        <pc:picChg chg="mod">
          <ac:chgData name="De Marinis, Roberta Vita" userId="dc24b251-f01b-455d-bf89-e2be86f657a2" providerId="ADAL" clId="{F9952792-57C3-4A98-98DC-4DB6858D911C}" dt="2022-11-10T11:41:24.550" v="4786" actId="164"/>
          <ac:picMkLst>
            <pc:docMk/>
            <pc:sldMk cId="1880258971" sldId="2146847802"/>
            <ac:picMk id="74" creationId="{6D5A27CD-34E2-0CA2-B021-3D2B3ADF8562}"/>
          </ac:picMkLst>
        </pc:picChg>
        <pc:picChg chg="mod">
          <ac:chgData name="De Marinis, Roberta Vita" userId="dc24b251-f01b-455d-bf89-e2be86f657a2" providerId="ADAL" clId="{F9952792-57C3-4A98-98DC-4DB6858D911C}" dt="2022-11-10T11:41:24.550" v="4786" actId="164"/>
          <ac:picMkLst>
            <pc:docMk/>
            <pc:sldMk cId="1880258971" sldId="2146847802"/>
            <ac:picMk id="75" creationId="{21DADBB5-5386-9A31-8A32-508BCE8B7A25}"/>
          </ac:picMkLst>
        </pc:picChg>
        <pc:picChg chg="mod">
          <ac:chgData name="De Marinis, Roberta Vita" userId="dc24b251-f01b-455d-bf89-e2be86f657a2" providerId="ADAL" clId="{F9952792-57C3-4A98-98DC-4DB6858D911C}" dt="2022-11-10T11:41:24.550" v="4786" actId="164"/>
          <ac:picMkLst>
            <pc:docMk/>
            <pc:sldMk cId="1880258971" sldId="2146847802"/>
            <ac:picMk id="79" creationId="{CAD46512-655D-4477-B992-B2A023AA88D9}"/>
          </ac:picMkLst>
        </pc:picChg>
        <pc:picChg chg="add mod">
          <ac:chgData name="De Marinis, Roberta Vita" userId="dc24b251-f01b-455d-bf89-e2be86f657a2" providerId="ADAL" clId="{F9952792-57C3-4A98-98DC-4DB6858D911C}" dt="2022-11-10T11:41:29.084" v="4808"/>
          <ac:picMkLst>
            <pc:docMk/>
            <pc:sldMk cId="1880258971" sldId="2146847802"/>
            <ac:picMk id="82" creationId="{C61E46FB-EB98-5AA5-0D1C-2A63D606BD5D}"/>
          </ac:picMkLst>
        </pc:picChg>
        <pc:picChg chg="mod">
          <ac:chgData name="De Marinis, Roberta Vita" userId="dc24b251-f01b-455d-bf89-e2be86f657a2" providerId="ADAL" clId="{F9952792-57C3-4A98-98DC-4DB6858D911C}" dt="2022-11-10T11:41:24.550" v="4786" actId="164"/>
          <ac:picMkLst>
            <pc:docMk/>
            <pc:sldMk cId="1880258971" sldId="2146847802"/>
            <ac:picMk id="113" creationId="{D513D9FD-AE88-423B-AE1C-E2286E50FB9A}"/>
          </ac:picMkLst>
        </pc:picChg>
        <pc:picChg chg="mod">
          <ac:chgData name="De Marinis, Roberta Vita" userId="dc24b251-f01b-455d-bf89-e2be86f657a2" providerId="ADAL" clId="{F9952792-57C3-4A98-98DC-4DB6858D911C}" dt="2022-11-10T11:44:48.476" v="4832" actId="14100"/>
          <ac:picMkLst>
            <pc:docMk/>
            <pc:sldMk cId="1880258971" sldId="2146847802"/>
            <ac:picMk id="153" creationId="{939D5F6F-B730-042D-A309-7733A5552CDE}"/>
          </ac:picMkLst>
        </pc:picChg>
        <pc:picChg chg="del">
          <ac:chgData name="De Marinis, Roberta Vita" userId="dc24b251-f01b-455d-bf89-e2be86f657a2" providerId="ADAL" clId="{F9952792-57C3-4A98-98DC-4DB6858D911C}" dt="2022-11-10T11:44:42.839" v="4831" actId="478"/>
          <ac:picMkLst>
            <pc:docMk/>
            <pc:sldMk cId="1880258971" sldId="2146847802"/>
            <ac:picMk id="156" creationId="{A61A6CDF-08EC-4F79-BC3E-7E8612D8273D}"/>
          </ac:picMkLst>
        </pc:picChg>
        <pc:picChg chg="mod">
          <ac:chgData name="De Marinis, Roberta Vita" userId="dc24b251-f01b-455d-bf89-e2be86f657a2" providerId="ADAL" clId="{F9952792-57C3-4A98-98DC-4DB6858D911C}" dt="2022-11-10T11:41:24.550" v="4786" actId="164"/>
          <ac:picMkLst>
            <pc:docMk/>
            <pc:sldMk cId="1880258971" sldId="2146847802"/>
            <ac:picMk id="174" creationId="{567606D1-122B-A361-E6EE-D5B007F1B39B}"/>
          </ac:picMkLst>
        </pc:picChg>
        <pc:cxnChg chg="mod">
          <ac:chgData name="De Marinis, Roberta Vita" userId="dc24b251-f01b-455d-bf89-e2be86f657a2" providerId="ADAL" clId="{F9952792-57C3-4A98-98DC-4DB6858D911C}" dt="2022-11-10T11:41:24.550" v="4786" actId="164"/>
          <ac:cxnSpMkLst>
            <pc:docMk/>
            <pc:sldMk cId="1880258971" sldId="2146847802"/>
            <ac:cxnSpMk id="76" creationId="{A40779B2-22AF-487D-82A7-DE1D3A0C6A05}"/>
          </ac:cxnSpMkLst>
        </pc:cxnChg>
        <pc:cxnChg chg="mod">
          <ac:chgData name="De Marinis, Roberta Vita" userId="dc24b251-f01b-455d-bf89-e2be86f657a2" providerId="ADAL" clId="{F9952792-57C3-4A98-98DC-4DB6858D911C}" dt="2022-11-10T11:41:24.550" v="4786" actId="164"/>
          <ac:cxnSpMkLst>
            <pc:docMk/>
            <pc:sldMk cId="1880258971" sldId="2146847802"/>
            <ac:cxnSpMk id="80" creationId="{5F0EDB2B-FE07-4EB2-8EAE-075925091A7D}"/>
          </ac:cxnSpMkLst>
        </pc:cxnChg>
      </pc:sldChg>
      <pc:sldChg chg="del">
        <pc:chgData name="De Marinis, Roberta Vita" userId="dc24b251-f01b-455d-bf89-e2be86f657a2" providerId="ADAL" clId="{F9952792-57C3-4A98-98DC-4DB6858D911C}" dt="2022-11-11T17:31:25.481" v="8756" actId="2696"/>
        <pc:sldMkLst>
          <pc:docMk/>
          <pc:sldMk cId="2307320777" sldId="2146847802"/>
        </pc:sldMkLst>
      </pc:sldChg>
      <pc:sldChg chg="addSp delSp modSp add mod">
        <pc:chgData name="De Marinis, Roberta Vita" userId="dc24b251-f01b-455d-bf89-e2be86f657a2" providerId="ADAL" clId="{F9952792-57C3-4A98-98DC-4DB6858D911C}" dt="2022-11-14T09:59:26.523" v="8931"/>
        <pc:sldMkLst>
          <pc:docMk/>
          <pc:sldMk cId="2127809907" sldId="2146847803"/>
        </pc:sldMkLst>
        <pc:spChg chg="add mod">
          <ac:chgData name="De Marinis, Roberta Vita" userId="dc24b251-f01b-455d-bf89-e2be86f657a2" providerId="ADAL" clId="{F9952792-57C3-4A98-98DC-4DB6858D911C}" dt="2022-11-14T09:59:26.523" v="8931"/>
          <ac:spMkLst>
            <pc:docMk/>
            <pc:sldMk cId="2127809907" sldId="2146847803"/>
            <ac:spMk id="3" creationId="{2CC0B98B-E847-D970-B219-D07B1E67BD4A}"/>
          </ac:spMkLst>
        </pc:spChg>
        <pc:spChg chg="del">
          <ac:chgData name="De Marinis, Roberta Vita" userId="dc24b251-f01b-455d-bf89-e2be86f657a2" providerId="ADAL" clId="{F9952792-57C3-4A98-98DC-4DB6858D911C}" dt="2022-11-10T13:55:18.338" v="5113" actId="478"/>
          <ac:spMkLst>
            <pc:docMk/>
            <pc:sldMk cId="2127809907" sldId="2146847803"/>
            <ac:spMk id="3" creationId="{5E9AAFAD-48D5-94F6-A5CF-3CDB856932DC}"/>
          </ac:spMkLst>
        </pc:spChg>
        <pc:spChg chg="mod">
          <ac:chgData name="De Marinis, Roberta Vita" userId="dc24b251-f01b-455d-bf89-e2be86f657a2" providerId="ADAL" clId="{F9952792-57C3-4A98-98DC-4DB6858D911C}" dt="2022-11-10T14:02:18.939" v="5128"/>
          <ac:spMkLst>
            <pc:docMk/>
            <pc:sldMk cId="2127809907" sldId="2146847803"/>
            <ac:spMk id="39" creationId="{208D5E67-6008-7940-5AA8-3B5C8E6B7975}"/>
          </ac:spMkLst>
        </pc:spChg>
        <pc:spChg chg="del">
          <ac:chgData name="De Marinis, Roberta Vita" userId="dc24b251-f01b-455d-bf89-e2be86f657a2" providerId="ADAL" clId="{F9952792-57C3-4A98-98DC-4DB6858D911C}" dt="2022-11-10T13:55:07.834" v="5109" actId="478"/>
          <ac:spMkLst>
            <pc:docMk/>
            <pc:sldMk cId="2127809907" sldId="2146847803"/>
            <ac:spMk id="120" creationId="{E67556AB-3C4F-42E7-94AC-51507424E9BE}"/>
          </ac:spMkLst>
        </pc:spChg>
        <pc:spChg chg="del">
          <ac:chgData name="De Marinis, Roberta Vita" userId="dc24b251-f01b-455d-bf89-e2be86f657a2" providerId="ADAL" clId="{F9952792-57C3-4A98-98DC-4DB6858D911C}" dt="2022-11-10T13:55:12.378" v="5110" actId="478"/>
          <ac:spMkLst>
            <pc:docMk/>
            <pc:sldMk cId="2127809907" sldId="2146847803"/>
            <ac:spMk id="150" creationId="{DB929BD7-0A57-4939-8594-711C9CCB3245}"/>
          </ac:spMkLst>
        </pc:spChg>
        <pc:grpChg chg="del">
          <ac:chgData name="De Marinis, Roberta Vita" userId="dc24b251-f01b-455d-bf89-e2be86f657a2" providerId="ADAL" clId="{F9952792-57C3-4A98-98DC-4DB6858D911C}" dt="2022-11-10T13:55:07.834" v="5109" actId="478"/>
          <ac:grpSpMkLst>
            <pc:docMk/>
            <pc:sldMk cId="2127809907" sldId="2146847803"/>
            <ac:grpSpMk id="14" creationId="{470E7D2B-CCFB-4DE7-3D8B-E396F66DBA9D}"/>
          </ac:grpSpMkLst>
        </pc:grpChg>
        <pc:grpChg chg="add mod">
          <ac:chgData name="De Marinis, Roberta Vita" userId="dc24b251-f01b-455d-bf89-e2be86f657a2" providerId="ADAL" clId="{F9952792-57C3-4A98-98DC-4DB6858D911C}" dt="2022-11-10T14:02:29.627" v="5129" actId="1076"/>
          <ac:grpSpMkLst>
            <pc:docMk/>
            <pc:sldMk cId="2127809907" sldId="2146847803"/>
            <ac:grpSpMk id="19" creationId="{84FA2879-C41C-4CE4-7166-400D79DE8E76}"/>
          </ac:grpSpMkLst>
        </pc:grpChg>
        <pc:grpChg chg="mod">
          <ac:chgData name="De Marinis, Roberta Vita" userId="dc24b251-f01b-455d-bf89-e2be86f657a2" providerId="ADAL" clId="{F9952792-57C3-4A98-98DC-4DB6858D911C}" dt="2022-11-10T14:02:18.939" v="5128"/>
          <ac:grpSpMkLst>
            <pc:docMk/>
            <pc:sldMk cId="2127809907" sldId="2146847803"/>
            <ac:grpSpMk id="28" creationId="{972CFCD9-4D3B-4247-9046-E97523D58B4E}"/>
          </ac:grpSpMkLst>
        </pc:grpChg>
        <pc:grpChg chg="del mod">
          <ac:chgData name="De Marinis, Roberta Vita" userId="dc24b251-f01b-455d-bf89-e2be86f657a2" providerId="ADAL" clId="{F9952792-57C3-4A98-98DC-4DB6858D911C}" dt="2022-11-10T13:55:15.821" v="5112" actId="478"/>
          <ac:grpSpMkLst>
            <pc:docMk/>
            <pc:sldMk cId="2127809907" sldId="2146847803"/>
            <ac:grpSpMk id="219" creationId="{B1BF7321-FB38-109D-6FEB-96DD60D47E21}"/>
          </ac:grpSpMkLst>
        </pc:grpChg>
        <pc:grpChg chg="del">
          <ac:chgData name="De Marinis, Roberta Vita" userId="dc24b251-f01b-455d-bf89-e2be86f657a2" providerId="ADAL" clId="{F9952792-57C3-4A98-98DC-4DB6858D911C}" dt="2022-11-10T13:55:07.834" v="5109" actId="478"/>
          <ac:grpSpMkLst>
            <pc:docMk/>
            <pc:sldMk cId="2127809907" sldId="2146847803"/>
            <ac:grpSpMk id="260" creationId="{71AFBDF2-BBCF-7090-E7CD-FA67101816B8}"/>
          </ac:grpSpMkLst>
        </pc:grpChg>
        <pc:picChg chg="mod">
          <ac:chgData name="De Marinis, Roberta Vita" userId="dc24b251-f01b-455d-bf89-e2be86f657a2" providerId="ADAL" clId="{F9952792-57C3-4A98-98DC-4DB6858D911C}" dt="2022-11-10T14:01:14.970" v="5123" actId="1076"/>
          <ac:picMkLst>
            <pc:docMk/>
            <pc:sldMk cId="2127809907" sldId="2146847803"/>
            <ac:picMk id="2" creationId="{902EC0E1-EE96-C8CA-88A6-0E538010724D}"/>
          </ac:picMkLst>
        </pc:picChg>
        <pc:picChg chg="del">
          <ac:chgData name="De Marinis, Roberta Vita" userId="dc24b251-f01b-455d-bf89-e2be86f657a2" providerId="ADAL" clId="{F9952792-57C3-4A98-98DC-4DB6858D911C}" dt="2022-11-10T13:55:07.834" v="5109" actId="478"/>
          <ac:picMkLst>
            <pc:docMk/>
            <pc:sldMk cId="2127809907" sldId="2146847803"/>
            <ac:picMk id="4" creationId="{75D993A6-AA05-21AF-5502-18E25FD5D9C4}"/>
          </ac:picMkLst>
        </pc:picChg>
        <pc:picChg chg="add mod">
          <ac:chgData name="De Marinis, Roberta Vita" userId="dc24b251-f01b-455d-bf89-e2be86f657a2" providerId="ADAL" clId="{F9952792-57C3-4A98-98DC-4DB6858D911C}" dt="2022-11-10T14:17:50.632" v="5181"/>
          <ac:picMkLst>
            <pc:docMk/>
            <pc:sldMk cId="2127809907" sldId="2146847803"/>
            <ac:picMk id="5" creationId="{7C1B7A14-4E12-9DBC-BC5F-DA828E555846}"/>
          </ac:picMkLst>
        </pc:picChg>
        <pc:picChg chg="add mod">
          <ac:chgData name="De Marinis, Roberta Vita" userId="dc24b251-f01b-455d-bf89-e2be86f657a2" providerId="ADAL" clId="{F9952792-57C3-4A98-98DC-4DB6858D911C}" dt="2022-11-10T14:01:20.910" v="5124" actId="1076"/>
          <ac:picMkLst>
            <pc:docMk/>
            <pc:sldMk cId="2127809907" sldId="2146847803"/>
            <ac:picMk id="9" creationId="{610F841C-F572-5B3D-82A1-EB3300B4C99D}"/>
          </ac:picMkLst>
        </pc:picChg>
        <pc:picChg chg="del">
          <ac:chgData name="De Marinis, Roberta Vita" userId="dc24b251-f01b-455d-bf89-e2be86f657a2" providerId="ADAL" clId="{F9952792-57C3-4A98-98DC-4DB6858D911C}" dt="2022-11-10T13:55:07.834" v="5109" actId="478"/>
          <ac:picMkLst>
            <pc:docMk/>
            <pc:sldMk cId="2127809907" sldId="2146847803"/>
            <ac:picMk id="27" creationId="{3797C590-4D7D-A446-90B9-C4A9F86425A8}"/>
          </ac:picMkLst>
        </pc:picChg>
        <pc:picChg chg="del">
          <ac:chgData name="De Marinis, Roberta Vita" userId="dc24b251-f01b-455d-bf89-e2be86f657a2" providerId="ADAL" clId="{F9952792-57C3-4A98-98DC-4DB6858D911C}" dt="2022-11-10T13:55:07.834" v="5109" actId="478"/>
          <ac:picMkLst>
            <pc:docMk/>
            <pc:sldMk cId="2127809907" sldId="2146847803"/>
            <ac:picMk id="29" creationId="{B1C14EC8-4D66-AEDC-1578-3647754541F6}"/>
          </ac:picMkLst>
        </pc:picChg>
        <pc:picChg chg="del">
          <ac:chgData name="De Marinis, Roberta Vita" userId="dc24b251-f01b-455d-bf89-e2be86f657a2" providerId="ADAL" clId="{F9952792-57C3-4A98-98DC-4DB6858D911C}" dt="2022-11-10T13:55:07.834" v="5109" actId="478"/>
          <ac:picMkLst>
            <pc:docMk/>
            <pc:sldMk cId="2127809907" sldId="2146847803"/>
            <ac:picMk id="30" creationId="{D6D504CE-528A-4326-92CB-B4D4BE89CAD4}"/>
          </ac:picMkLst>
        </pc:picChg>
        <pc:picChg chg="mod">
          <ac:chgData name="De Marinis, Roberta Vita" userId="dc24b251-f01b-455d-bf89-e2be86f657a2" providerId="ADAL" clId="{F9952792-57C3-4A98-98DC-4DB6858D911C}" dt="2022-11-10T14:02:18.939" v="5128"/>
          <ac:picMkLst>
            <pc:docMk/>
            <pc:sldMk cId="2127809907" sldId="2146847803"/>
            <ac:picMk id="31" creationId="{67E7C048-7126-3CB5-84FE-EE532FD3901B}"/>
          </ac:picMkLst>
        </pc:picChg>
        <pc:picChg chg="mod">
          <ac:chgData name="De Marinis, Roberta Vita" userId="dc24b251-f01b-455d-bf89-e2be86f657a2" providerId="ADAL" clId="{F9952792-57C3-4A98-98DC-4DB6858D911C}" dt="2022-11-10T14:02:18.939" v="5128"/>
          <ac:picMkLst>
            <pc:docMk/>
            <pc:sldMk cId="2127809907" sldId="2146847803"/>
            <ac:picMk id="33" creationId="{6293D950-05D0-26B8-3276-D2DB8EB68EBA}"/>
          </ac:picMkLst>
        </pc:picChg>
        <pc:picChg chg="mod">
          <ac:chgData name="De Marinis, Roberta Vita" userId="dc24b251-f01b-455d-bf89-e2be86f657a2" providerId="ADAL" clId="{F9952792-57C3-4A98-98DC-4DB6858D911C}" dt="2022-11-10T14:02:18.939" v="5128"/>
          <ac:picMkLst>
            <pc:docMk/>
            <pc:sldMk cId="2127809907" sldId="2146847803"/>
            <ac:picMk id="34" creationId="{502B6695-FC47-C82C-C91B-A30E3F548253}"/>
          </ac:picMkLst>
        </pc:picChg>
        <pc:picChg chg="mod">
          <ac:chgData name="De Marinis, Roberta Vita" userId="dc24b251-f01b-455d-bf89-e2be86f657a2" providerId="ADAL" clId="{F9952792-57C3-4A98-98DC-4DB6858D911C}" dt="2022-11-10T14:02:18.939" v="5128"/>
          <ac:picMkLst>
            <pc:docMk/>
            <pc:sldMk cId="2127809907" sldId="2146847803"/>
            <ac:picMk id="35" creationId="{C78BA34B-CBDD-0B0E-38D0-444C1FD11868}"/>
          </ac:picMkLst>
        </pc:picChg>
        <pc:picChg chg="mod">
          <ac:chgData name="De Marinis, Roberta Vita" userId="dc24b251-f01b-455d-bf89-e2be86f657a2" providerId="ADAL" clId="{F9952792-57C3-4A98-98DC-4DB6858D911C}" dt="2022-11-10T14:02:18.939" v="5128"/>
          <ac:picMkLst>
            <pc:docMk/>
            <pc:sldMk cId="2127809907" sldId="2146847803"/>
            <ac:picMk id="37" creationId="{45B4455F-4766-7F26-9568-353A75A71CA9}"/>
          </ac:picMkLst>
        </pc:picChg>
        <pc:picChg chg="mod">
          <ac:chgData name="De Marinis, Roberta Vita" userId="dc24b251-f01b-455d-bf89-e2be86f657a2" providerId="ADAL" clId="{F9952792-57C3-4A98-98DC-4DB6858D911C}" dt="2022-11-10T14:02:18.939" v="5128"/>
          <ac:picMkLst>
            <pc:docMk/>
            <pc:sldMk cId="2127809907" sldId="2146847803"/>
            <ac:picMk id="45" creationId="{3BC68D7C-154F-E8D2-7AA7-C86D79FEA274}"/>
          </ac:picMkLst>
        </pc:picChg>
        <pc:picChg chg="mod">
          <ac:chgData name="De Marinis, Roberta Vita" userId="dc24b251-f01b-455d-bf89-e2be86f657a2" providerId="ADAL" clId="{F9952792-57C3-4A98-98DC-4DB6858D911C}" dt="2022-11-10T14:02:18.939" v="5128"/>
          <ac:picMkLst>
            <pc:docMk/>
            <pc:sldMk cId="2127809907" sldId="2146847803"/>
            <ac:picMk id="54" creationId="{B9C447AA-8B06-D33E-8E1D-804D4A718CCD}"/>
          </ac:picMkLst>
        </pc:picChg>
        <pc:picChg chg="mod">
          <ac:chgData name="De Marinis, Roberta Vita" userId="dc24b251-f01b-455d-bf89-e2be86f657a2" providerId="ADAL" clId="{F9952792-57C3-4A98-98DC-4DB6858D911C}" dt="2022-11-10T14:02:18.939" v="5128"/>
          <ac:picMkLst>
            <pc:docMk/>
            <pc:sldMk cId="2127809907" sldId="2146847803"/>
            <ac:picMk id="55" creationId="{F33C5E90-1C98-0774-F719-783CADB7D107}"/>
          </ac:picMkLst>
        </pc:picChg>
        <pc:picChg chg="mod">
          <ac:chgData name="De Marinis, Roberta Vita" userId="dc24b251-f01b-455d-bf89-e2be86f657a2" providerId="ADAL" clId="{F9952792-57C3-4A98-98DC-4DB6858D911C}" dt="2022-11-10T14:02:18.939" v="5128"/>
          <ac:picMkLst>
            <pc:docMk/>
            <pc:sldMk cId="2127809907" sldId="2146847803"/>
            <ac:picMk id="56" creationId="{A8E2485F-32BC-11E9-2A47-DFF05F4AEF33}"/>
          </ac:picMkLst>
        </pc:picChg>
        <pc:picChg chg="mod">
          <ac:chgData name="De Marinis, Roberta Vita" userId="dc24b251-f01b-455d-bf89-e2be86f657a2" providerId="ADAL" clId="{F9952792-57C3-4A98-98DC-4DB6858D911C}" dt="2022-11-10T14:02:18.939" v="5128"/>
          <ac:picMkLst>
            <pc:docMk/>
            <pc:sldMk cId="2127809907" sldId="2146847803"/>
            <ac:picMk id="57" creationId="{CEC576A7-E240-265C-E00F-BD76B595F2A4}"/>
          </ac:picMkLst>
        </pc:picChg>
        <pc:picChg chg="mod">
          <ac:chgData name="De Marinis, Roberta Vita" userId="dc24b251-f01b-455d-bf89-e2be86f657a2" providerId="ADAL" clId="{F9952792-57C3-4A98-98DC-4DB6858D911C}" dt="2022-11-10T14:02:18.939" v="5128"/>
          <ac:picMkLst>
            <pc:docMk/>
            <pc:sldMk cId="2127809907" sldId="2146847803"/>
            <ac:picMk id="61" creationId="{1E957C8E-8B10-4A8F-12A4-2CFC065490AA}"/>
          </ac:picMkLst>
        </pc:picChg>
        <pc:picChg chg="mod">
          <ac:chgData name="De Marinis, Roberta Vita" userId="dc24b251-f01b-455d-bf89-e2be86f657a2" providerId="ADAL" clId="{F9952792-57C3-4A98-98DC-4DB6858D911C}" dt="2022-11-10T14:02:18.939" v="5128"/>
          <ac:picMkLst>
            <pc:docMk/>
            <pc:sldMk cId="2127809907" sldId="2146847803"/>
            <ac:picMk id="62" creationId="{CA341B87-EF35-AC99-3C46-7D412AC8DB37}"/>
          </ac:picMkLst>
        </pc:picChg>
        <pc:picChg chg="mod">
          <ac:chgData name="De Marinis, Roberta Vita" userId="dc24b251-f01b-455d-bf89-e2be86f657a2" providerId="ADAL" clId="{F9952792-57C3-4A98-98DC-4DB6858D911C}" dt="2022-11-10T14:02:18.939" v="5128"/>
          <ac:picMkLst>
            <pc:docMk/>
            <pc:sldMk cId="2127809907" sldId="2146847803"/>
            <ac:picMk id="63" creationId="{723523A3-C95B-9FB7-C93E-82498567EDF8}"/>
          </ac:picMkLst>
        </pc:picChg>
        <pc:picChg chg="mod">
          <ac:chgData name="De Marinis, Roberta Vita" userId="dc24b251-f01b-455d-bf89-e2be86f657a2" providerId="ADAL" clId="{F9952792-57C3-4A98-98DC-4DB6858D911C}" dt="2022-11-10T14:02:18.939" v="5128"/>
          <ac:picMkLst>
            <pc:docMk/>
            <pc:sldMk cId="2127809907" sldId="2146847803"/>
            <ac:picMk id="64" creationId="{5411660E-802B-BBAC-D146-3476B86A226B}"/>
          </ac:picMkLst>
        </pc:picChg>
        <pc:picChg chg="mod">
          <ac:chgData name="De Marinis, Roberta Vita" userId="dc24b251-f01b-455d-bf89-e2be86f657a2" providerId="ADAL" clId="{F9952792-57C3-4A98-98DC-4DB6858D911C}" dt="2022-11-10T14:02:18.939" v="5128"/>
          <ac:picMkLst>
            <pc:docMk/>
            <pc:sldMk cId="2127809907" sldId="2146847803"/>
            <ac:picMk id="66" creationId="{C34791A6-D82A-CE11-0BFC-5B56DF6D3EAB}"/>
          </ac:picMkLst>
        </pc:picChg>
        <pc:picChg chg="mod">
          <ac:chgData name="De Marinis, Roberta Vita" userId="dc24b251-f01b-455d-bf89-e2be86f657a2" providerId="ADAL" clId="{F9952792-57C3-4A98-98DC-4DB6858D911C}" dt="2022-11-10T14:02:18.939" v="5128"/>
          <ac:picMkLst>
            <pc:docMk/>
            <pc:sldMk cId="2127809907" sldId="2146847803"/>
            <ac:picMk id="67" creationId="{76644101-F173-0250-47DE-320D7C746645}"/>
          </ac:picMkLst>
        </pc:picChg>
        <pc:picChg chg="mod">
          <ac:chgData name="De Marinis, Roberta Vita" userId="dc24b251-f01b-455d-bf89-e2be86f657a2" providerId="ADAL" clId="{F9952792-57C3-4A98-98DC-4DB6858D911C}" dt="2022-11-10T14:02:18.939" v="5128"/>
          <ac:picMkLst>
            <pc:docMk/>
            <pc:sldMk cId="2127809907" sldId="2146847803"/>
            <ac:picMk id="68" creationId="{D8552904-A7ED-6868-D057-7075E88840B2}"/>
          </ac:picMkLst>
        </pc:picChg>
        <pc:picChg chg="mod">
          <ac:chgData name="De Marinis, Roberta Vita" userId="dc24b251-f01b-455d-bf89-e2be86f657a2" providerId="ADAL" clId="{F9952792-57C3-4A98-98DC-4DB6858D911C}" dt="2022-11-10T14:02:18.939" v="5128"/>
          <ac:picMkLst>
            <pc:docMk/>
            <pc:sldMk cId="2127809907" sldId="2146847803"/>
            <ac:picMk id="69" creationId="{339253C0-6E4D-70A2-7827-B316AFA0EAB0}"/>
          </ac:picMkLst>
        </pc:picChg>
        <pc:picChg chg="mod">
          <ac:chgData name="De Marinis, Roberta Vita" userId="dc24b251-f01b-455d-bf89-e2be86f657a2" providerId="ADAL" clId="{F9952792-57C3-4A98-98DC-4DB6858D911C}" dt="2022-11-10T14:02:18.939" v="5128"/>
          <ac:picMkLst>
            <pc:docMk/>
            <pc:sldMk cId="2127809907" sldId="2146847803"/>
            <ac:picMk id="70" creationId="{88EC52C7-BE81-9490-32BA-05E1C261BA16}"/>
          </ac:picMkLst>
        </pc:picChg>
        <pc:picChg chg="mod">
          <ac:chgData name="De Marinis, Roberta Vita" userId="dc24b251-f01b-455d-bf89-e2be86f657a2" providerId="ADAL" clId="{F9952792-57C3-4A98-98DC-4DB6858D911C}" dt="2022-11-10T14:02:18.939" v="5128"/>
          <ac:picMkLst>
            <pc:docMk/>
            <pc:sldMk cId="2127809907" sldId="2146847803"/>
            <ac:picMk id="73" creationId="{5959C62F-0D5B-915A-97F9-9435AAD25636}"/>
          </ac:picMkLst>
        </pc:picChg>
        <pc:picChg chg="mod">
          <ac:chgData name="De Marinis, Roberta Vita" userId="dc24b251-f01b-455d-bf89-e2be86f657a2" providerId="ADAL" clId="{F9952792-57C3-4A98-98DC-4DB6858D911C}" dt="2022-11-10T14:02:18.939" v="5128"/>
          <ac:picMkLst>
            <pc:docMk/>
            <pc:sldMk cId="2127809907" sldId="2146847803"/>
            <ac:picMk id="74" creationId="{C4123778-6524-32CB-E0DD-F215B2A2577A}"/>
          </ac:picMkLst>
        </pc:picChg>
        <pc:picChg chg="mod">
          <ac:chgData name="De Marinis, Roberta Vita" userId="dc24b251-f01b-455d-bf89-e2be86f657a2" providerId="ADAL" clId="{F9952792-57C3-4A98-98DC-4DB6858D911C}" dt="2022-11-10T14:02:18.939" v="5128"/>
          <ac:picMkLst>
            <pc:docMk/>
            <pc:sldMk cId="2127809907" sldId="2146847803"/>
            <ac:picMk id="75" creationId="{2CFFBC8D-0376-3B0C-C7B1-987780D6C1ED}"/>
          </ac:picMkLst>
        </pc:picChg>
        <pc:picChg chg="mod">
          <ac:chgData name="De Marinis, Roberta Vita" userId="dc24b251-f01b-455d-bf89-e2be86f657a2" providerId="ADAL" clId="{F9952792-57C3-4A98-98DC-4DB6858D911C}" dt="2022-11-10T14:02:18.939" v="5128"/>
          <ac:picMkLst>
            <pc:docMk/>
            <pc:sldMk cId="2127809907" sldId="2146847803"/>
            <ac:picMk id="78" creationId="{6A7EC296-6743-C747-FD58-B1477AD43174}"/>
          </ac:picMkLst>
        </pc:picChg>
        <pc:picChg chg="mod">
          <ac:chgData name="De Marinis, Roberta Vita" userId="dc24b251-f01b-455d-bf89-e2be86f657a2" providerId="ADAL" clId="{F9952792-57C3-4A98-98DC-4DB6858D911C}" dt="2022-11-10T14:00:36.759" v="5118" actId="1076"/>
          <ac:picMkLst>
            <pc:docMk/>
            <pc:sldMk cId="2127809907" sldId="2146847803"/>
            <ac:picMk id="79" creationId="{CAD46512-655D-4477-B992-B2A023AA88D9}"/>
          </ac:picMkLst>
        </pc:picChg>
        <pc:picChg chg="mod">
          <ac:chgData name="De Marinis, Roberta Vita" userId="dc24b251-f01b-455d-bf89-e2be86f657a2" providerId="ADAL" clId="{F9952792-57C3-4A98-98DC-4DB6858D911C}" dt="2022-11-10T14:02:18.939" v="5128"/>
          <ac:picMkLst>
            <pc:docMk/>
            <pc:sldMk cId="2127809907" sldId="2146847803"/>
            <ac:picMk id="83" creationId="{1BC2D7DA-BB5B-7565-4EB4-5BA330BDBABD}"/>
          </ac:picMkLst>
        </pc:picChg>
        <pc:picChg chg="mod">
          <ac:chgData name="De Marinis, Roberta Vita" userId="dc24b251-f01b-455d-bf89-e2be86f657a2" providerId="ADAL" clId="{F9952792-57C3-4A98-98DC-4DB6858D911C}" dt="2022-11-10T14:02:18.939" v="5128"/>
          <ac:picMkLst>
            <pc:docMk/>
            <pc:sldMk cId="2127809907" sldId="2146847803"/>
            <ac:picMk id="90" creationId="{B180842C-7318-02C7-EA80-DFE1D27CD467}"/>
          </ac:picMkLst>
        </pc:picChg>
        <pc:picChg chg="mod">
          <ac:chgData name="De Marinis, Roberta Vita" userId="dc24b251-f01b-455d-bf89-e2be86f657a2" providerId="ADAL" clId="{F9952792-57C3-4A98-98DC-4DB6858D911C}" dt="2022-11-10T14:02:18.939" v="5128"/>
          <ac:picMkLst>
            <pc:docMk/>
            <pc:sldMk cId="2127809907" sldId="2146847803"/>
            <ac:picMk id="91" creationId="{5F47485C-1689-C60E-9633-C9501600B0A1}"/>
          </ac:picMkLst>
        </pc:picChg>
        <pc:picChg chg="mod">
          <ac:chgData name="De Marinis, Roberta Vita" userId="dc24b251-f01b-455d-bf89-e2be86f657a2" providerId="ADAL" clId="{F9952792-57C3-4A98-98DC-4DB6858D911C}" dt="2022-11-10T14:02:18.939" v="5128"/>
          <ac:picMkLst>
            <pc:docMk/>
            <pc:sldMk cId="2127809907" sldId="2146847803"/>
            <ac:picMk id="96" creationId="{A987FC50-017D-C1C7-22F7-2ABC2719B10D}"/>
          </ac:picMkLst>
        </pc:picChg>
        <pc:picChg chg="del">
          <ac:chgData name="De Marinis, Roberta Vita" userId="dc24b251-f01b-455d-bf89-e2be86f657a2" providerId="ADAL" clId="{F9952792-57C3-4A98-98DC-4DB6858D911C}" dt="2022-11-10T13:55:07.834" v="5109" actId="478"/>
          <ac:picMkLst>
            <pc:docMk/>
            <pc:sldMk cId="2127809907" sldId="2146847803"/>
            <ac:picMk id="113" creationId="{D513D9FD-AE88-423B-AE1C-E2286E50FB9A}"/>
          </ac:picMkLst>
        </pc:picChg>
        <pc:cxnChg chg="del">
          <ac:chgData name="De Marinis, Roberta Vita" userId="dc24b251-f01b-455d-bf89-e2be86f657a2" providerId="ADAL" clId="{F9952792-57C3-4A98-98DC-4DB6858D911C}" dt="2022-11-10T13:55:07.834" v="5109" actId="478"/>
          <ac:cxnSpMkLst>
            <pc:docMk/>
            <pc:sldMk cId="2127809907" sldId="2146847803"/>
            <ac:cxnSpMk id="15" creationId="{329FFBAE-F63F-83D2-7643-716BEB58021F}"/>
          </ac:cxnSpMkLst>
        </pc:cxnChg>
        <pc:cxnChg chg="del">
          <ac:chgData name="De Marinis, Roberta Vita" userId="dc24b251-f01b-455d-bf89-e2be86f657a2" providerId="ADAL" clId="{F9952792-57C3-4A98-98DC-4DB6858D911C}" dt="2022-11-10T13:55:30.955" v="5117" actId="478"/>
          <ac:cxnSpMkLst>
            <pc:docMk/>
            <pc:sldMk cId="2127809907" sldId="2146847803"/>
            <ac:cxnSpMk id="76" creationId="{A40779B2-22AF-487D-82A7-DE1D3A0C6A05}"/>
          </ac:cxnSpMkLst>
        </pc:cxnChg>
        <pc:cxnChg chg="mod">
          <ac:chgData name="De Marinis, Roberta Vita" userId="dc24b251-f01b-455d-bf89-e2be86f657a2" providerId="ADAL" clId="{F9952792-57C3-4A98-98DC-4DB6858D911C}" dt="2022-11-10T13:55:25.036" v="5115" actId="1076"/>
          <ac:cxnSpMkLst>
            <pc:docMk/>
            <pc:sldMk cId="2127809907" sldId="2146847803"/>
            <ac:cxnSpMk id="80" creationId="{5F0EDB2B-FE07-4EB2-8EAE-075925091A7D}"/>
          </ac:cxnSpMkLst>
        </pc:cxnChg>
        <pc:cxnChg chg="mod">
          <ac:chgData name="De Marinis, Roberta Vita" userId="dc24b251-f01b-455d-bf89-e2be86f657a2" providerId="ADAL" clId="{F9952792-57C3-4A98-98DC-4DB6858D911C}" dt="2022-11-10T14:02:18.939" v="5128"/>
          <ac:cxnSpMkLst>
            <pc:docMk/>
            <pc:sldMk cId="2127809907" sldId="2146847803"/>
            <ac:cxnSpMk id="92" creationId="{89ED82E5-F0A8-92DF-E368-3E45528346E6}"/>
          </ac:cxnSpMkLst>
        </pc:cxnChg>
        <pc:cxnChg chg="mod">
          <ac:chgData name="De Marinis, Roberta Vita" userId="dc24b251-f01b-455d-bf89-e2be86f657a2" providerId="ADAL" clId="{F9952792-57C3-4A98-98DC-4DB6858D911C}" dt="2022-11-10T14:02:18.939" v="5128"/>
          <ac:cxnSpMkLst>
            <pc:docMk/>
            <pc:sldMk cId="2127809907" sldId="2146847803"/>
            <ac:cxnSpMk id="93" creationId="{8768F101-1734-7CAB-32B7-0D60762ADA2F}"/>
          </ac:cxnSpMkLst>
        </pc:cxnChg>
        <pc:cxnChg chg="mod">
          <ac:chgData name="De Marinis, Roberta Vita" userId="dc24b251-f01b-455d-bf89-e2be86f657a2" providerId="ADAL" clId="{F9952792-57C3-4A98-98DC-4DB6858D911C}" dt="2022-11-10T14:02:18.939" v="5128"/>
          <ac:cxnSpMkLst>
            <pc:docMk/>
            <pc:sldMk cId="2127809907" sldId="2146847803"/>
            <ac:cxnSpMk id="94" creationId="{E09A0555-3B3F-2D46-DAC3-20C483CFEF36}"/>
          </ac:cxnSpMkLst>
        </pc:cxnChg>
        <pc:cxnChg chg="mod">
          <ac:chgData name="De Marinis, Roberta Vita" userId="dc24b251-f01b-455d-bf89-e2be86f657a2" providerId="ADAL" clId="{F9952792-57C3-4A98-98DC-4DB6858D911C}" dt="2022-11-10T14:02:18.939" v="5128"/>
          <ac:cxnSpMkLst>
            <pc:docMk/>
            <pc:sldMk cId="2127809907" sldId="2146847803"/>
            <ac:cxnSpMk id="95" creationId="{2A665233-AFDF-D65E-EB06-709C67B1CD33}"/>
          </ac:cxnSpMkLst>
        </pc:cxnChg>
        <pc:cxnChg chg="del">
          <ac:chgData name="De Marinis, Roberta Vita" userId="dc24b251-f01b-455d-bf89-e2be86f657a2" providerId="ADAL" clId="{F9952792-57C3-4A98-98DC-4DB6858D911C}" dt="2022-11-10T13:55:07.834" v="5109" actId="478"/>
          <ac:cxnSpMkLst>
            <pc:docMk/>
            <pc:sldMk cId="2127809907" sldId="2146847803"/>
            <ac:cxnSpMk id="143" creationId="{B4210711-664C-4414-86ED-C9BEDEBFF3A6}"/>
          </ac:cxnSpMkLst>
        </pc:cxnChg>
      </pc:sldChg>
      <pc:sldChg chg="addSp delSp modSp add mod">
        <pc:chgData name="De Marinis, Roberta Vita" userId="dc24b251-f01b-455d-bf89-e2be86f657a2" providerId="ADAL" clId="{F9952792-57C3-4A98-98DC-4DB6858D911C}" dt="2022-11-10T14:17:41.629" v="5180"/>
        <pc:sldMkLst>
          <pc:docMk/>
          <pc:sldMk cId="4088655779" sldId="2146847804"/>
        </pc:sldMkLst>
        <pc:grpChg chg="add mod">
          <ac:chgData name="De Marinis, Roberta Vita" userId="dc24b251-f01b-455d-bf89-e2be86f657a2" providerId="ADAL" clId="{F9952792-57C3-4A98-98DC-4DB6858D911C}" dt="2022-11-10T14:03:30.704" v="5137" actId="1076"/>
          <ac:grpSpMkLst>
            <pc:docMk/>
            <pc:sldMk cId="4088655779" sldId="2146847804"/>
            <ac:grpSpMk id="3" creationId="{FF1C393A-DEAD-0E9D-5328-B3F1383A2C5A}"/>
          </ac:grpSpMkLst>
        </pc:grpChg>
        <pc:grpChg chg="mod">
          <ac:chgData name="De Marinis, Roberta Vita" userId="dc24b251-f01b-455d-bf89-e2be86f657a2" providerId="ADAL" clId="{F9952792-57C3-4A98-98DC-4DB6858D911C}" dt="2022-11-10T14:03:18.326" v="5134"/>
          <ac:grpSpMkLst>
            <pc:docMk/>
            <pc:sldMk cId="4088655779" sldId="2146847804"/>
            <ac:grpSpMk id="4" creationId="{24A055AF-D636-A800-9567-AE080BE9E982}"/>
          </ac:grpSpMkLst>
        </pc:grpChg>
        <pc:grpChg chg="mod">
          <ac:chgData name="De Marinis, Roberta Vita" userId="dc24b251-f01b-455d-bf89-e2be86f657a2" providerId="ADAL" clId="{F9952792-57C3-4A98-98DC-4DB6858D911C}" dt="2022-11-10T14:03:18.326" v="5134"/>
          <ac:grpSpMkLst>
            <pc:docMk/>
            <pc:sldMk cId="4088655779" sldId="2146847804"/>
            <ac:grpSpMk id="6" creationId="{9D034B72-EAD8-F6AD-2818-614AD8AD8611}"/>
          </ac:grpSpMkLst>
        </pc:grpChg>
        <pc:grpChg chg="del">
          <ac:chgData name="De Marinis, Roberta Vita" userId="dc24b251-f01b-455d-bf89-e2be86f657a2" providerId="ADAL" clId="{F9952792-57C3-4A98-98DC-4DB6858D911C}" dt="2022-11-10T14:02:50.302" v="5131" actId="478"/>
          <ac:grpSpMkLst>
            <pc:docMk/>
            <pc:sldMk cId="4088655779" sldId="2146847804"/>
            <ac:grpSpMk id="19" creationId="{84FA2879-C41C-4CE4-7166-400D79DE8E76}"/>
          </ac:grpSpMkLst>
        </pc:grpChg>
        <pc:picChg chg="mod">
          <ac:chgData name="De Marinis, Roberta Vita" userId="dc24b251-f01b-455d-bf89-e2be86f657a2" providerId="ADAL" clId="{F9952792-57C3-4A98-98DC-4DB6858D911C}" dt="2022-11-10T14:17:41.629" v="5180"/>
          <ac:picMkLst>
            <pc:docMk/>
            <pc:sldMk cId="4088655779" sldId="2146847804"/>
            <ac:picMk id="5" creationId="{7C1B7A14-4E12-9DBC-BC5F-DA828E555846}"/>
          </ac:picMkLst>
        </pc:picChg>
        <pc:picChg chg="mod">
          <ac:chgData name="De Marinis, Roberta Vita" userId="dc24b251-f01b-455d-bf89-e2be86f657a2" providerId="ADAL" clId="{F9952792-57C3-4A98-98DC-4DB6858D911C}" dt="2022-11-10T14:03:18.326" v="5134"/>
          <ac:picMkLst>
            <pc:docMk/>
            <pc:sldMk cId="4088655779" sldId="2146847804"/>
            <ac:picMk id="7" creationId="{8956A220-0138-7649-3F51-E6D4AD7C1EEC}"/>
          </ac:picMkLst>
        </pc:picChg>
        <pc:picChg chg="mod">
          <ac:chgData name="De Marinis, Roberta Vita" userId="dc24b251-f01b-455d-bf89-e2be86f657a2" providerId="ADAL" clId="{F9952792-57C3-4A98-98DC-4DB6858D911C}" dt="2022-11-10T14:03:18.326" v="5134"/>
          <ac:picMkLst>
            <pc:docMk/>
            <pc:sldMk cId="4088655779" sldId="2146847804"/>
            <ac:picMk id="8" creationId="{53B2C607-213A-5268-D8BB-DBA7C9B8EB11}"/>
          </ac:picMkLst>
        </pc:picChg>
        <pc:picChg chg="mod">
          <ac:chgData name="De Marinis, Roberta Vita" userId="dc24b251-f01b-455d-bf89-e2be86f657a2" providerId="ADAL" clId="{F9952792-57C3-4A98-98DC-4DB6858D911C}" dt="2022-11-10T14:03:18.326" v="5134"/>
          <ac:picMkLst>
            <pc:docMk/>
            <pc:sldMk cId="4088655779" sldId="2146847804"/>
            <ac:picMk id="10" creationId="{E44306EF-E263-42FE-0D8F-65CADCF61F4C}"/>
          </ac:picMkLst>
        </pc:picChg>
        <pc:picChg chg="mod">
          <ac:chgData name="De Marinis, Roberta Vita" userId="dc24b251-f01b-455d-bf89-e2be86f657a2" providerId="ADAL" clId="{F9952792-57C3-4A98-98DC-4DB6858D911C}" dt="2022-11-10T14:03:18.326" v="5134"/>
          <ac:picMkLst>
            <pc:docMk/>
            <pc:sldMk cId="4088655779" sldId="2146847804"/>
            <ac:picMk id="11" creationId="{BAE855DC-EB58-97E8-EA19-2AEABF34BA96}"/>
          </ac:picMkLst>
        </pc:picChg>
        <pc:picChg chg="mod">
          <ac:chgData name="De Marinis, Roberta Vita" userId="dc24b251-f01b-455d-bf89-e2be86f657a2" providerId="ADAL" clId="{F9952792-57C3-4A98-98DC-4DB6858D911C}" dt="2022-11-10T14:03:18.326" v="5134"/>
          <ac:picMkLst>
            <pc:docMk/>
            <pc:sldMk cId="4088655779" sldId="2146847804"/>
            <ac:picMk id="12" creationId="{1DF2F02D-3C9E-A7AF-4CE5-6AC72BB74516}"/>
          </ac:picMkLst>
        </pc:picChg>
        <pc:picChg chg="mod">
          <ac:chgData name="De Marinis, Roberta Vita" userId="dc24b251-f01b-455d-bf89-e2be86f657a2" providerId="ADAL" clId="{F9952792-57C3-4A98-98DC-4DB6858D911C}" dt="2022-11-10T14:03:18.326" v="5134"/>
          <ac:picMkLst>
            <pc:docMk/>
            <pc:sldMk cId="4088655779" sldId="2146847804"/>
            <ac:picMk id="13" creationId="{5B424FB6-AF60-57C6-EC02-A45F335062E3}"/>
          </ac:picMkLst>
        </pc:picChg>
        <pc:picChg chg="mod">
          <ac:chgData name="De Marinis, Roberta Vita" userId="dc24b251-f01b-455d-bf89-e2be86f657a2" providerId="ADAL" clId="{F9952792-57C3-4A98-98DC-4DB6858D911C}" dt="2022-11-10T14:03:18.326" v="5134"/>
          <ac:picMkLst>
            <pc:docMk/>
            <pc:sldMk cId="4088655779" sldId="2146847804"/>
            <ac:picMk id="14" creationId="{67159EA3-B436-8AF9-AB01-BEC6B5A1746B}"/>
          </ac:picMkLst>
        </pc:picChg>
        <pc:picChg chg="mod">
          <ac:chgData name="De Marinis, Roberta Vita" userId="dc24b251-f01b-455d-bf89-e2be86f657a2" providerId="ADAL" clId="{F9952792-57C3-4A98-98DC-4DB6858D911C}" dt="2022-11-10T14:03:18.326" v="5134"/>
          <ac:picMkLst>
            <pc:docMk/>
            <pc:sldMk cId="4088655779" sldId="2146847804"/>
            <ac:picMk id="15" creationId="{FEF75C66-EC7A-D17D-F544-1EB935768CC4}"/>
          </ac:picMkLst>
        </pc:picChg>
        <pc:picChg chg="mod">
          <ac:chgData name="De Marinis, Roberta Vita" userId="dc24b251-f01b-455d-bf89-e2be86f657a2" providerId="ADAL" clId="{F9952792-57C3-4A98-98DC-4DB6858D911C}" dt="2022-11-10T14:03:18.326" v="5134"/>
          <ac:picMkLst>
            <pc:docMk/>
            <pc:sldMk cId="4088655779" sldId="2146847804"/>
            <ac:picMk id="16" creationId="{F42A4C08-0408-08E6-B755-B3E02C2E4658}"/>
          </ac:picMkLst>
        </pc:picChg>
        <pc:picChg chg="mod">
          <ac:chgData name="De Marinis, Roberta Vita" userId="dc24b251-f01b-455d-bf89-e2be86f657a2" providerId="ADAL" clId="{F9952792-57C3-4A98-98DC-4DB6858D911C}" dt="2022-11-10T14:03:27.824" v="5136" actId="1076"/>
          <ac:picMkLst>
            <pc:docMk/>
            <pc:sldMk cId="4088655779" sldId="2146847804"/>
            <ac:picMk id="46" creationId="{0A35D5AF-DDA1-4D42-9C01-996458BA1F4E}"/>
          </ac:picMkLst>
        </pc:picChg>
      </pc:sldChg>
      <pc:sldChg chg="addSp delSp modSp add mod">
        <pc:chgData name="De Marinis, Roberta Vita" userId="dc24b251-f01b-455d-bf89-e2be86f657a2" providerId="ADAL" clId="{F9952792-57C3-4A98-98DC-4DB6858D911C}" dt="2022-11-11T11:30:03.078" v="7542" actId="1076"/>
        <pc:sldMkLst>
          <pc:docMk/>
          <pc:sldMk cId="838563921" sldId="2146847805"/>
        </pc:sldMkLst>
        <pc:spChg chg="mod">
          <ac:chgData name="De Marinis, Roberta Vita" userId="dc24b251-f01b-455d-bf89-e2be86f657a2" providerId="ADAL" clId="{F9952792-57C3-4A98-98DC-4DB6858D911C}" dt="2022-11-10T14:04:46.055" v="5141"/>
          <ac:spMkLst>
            <pc:docMk/>
            <pc:sldMk cId="838563921" sldId="2146847805"/>
            <ac:spMk id="21" creationId="{DCBF3EDE-B884-AA10-83FE-71E1A5427536}"/>
          </ac:spMkLst>
        </pc:spChg>
        <pc:spChg chg="mod">
          <ac:chgData name="De Marinis, Roberta Vita" userId="dc24b251-f01b-455d-bf89-e2be86f657a2" providerId="ADAL" clId="{F9952792-57C3-4A98-98DC-4DB6858D911C}" dt="2022-11-10T14:04:46.055" v="5141"/>
          <ac:spMkLst>
            <pc:docMk/>
            <pc:sldMk cId="838563921" sldId="2146847805"/>
            <ac:spMk id="65" creationId="{0F699814-EA0B-DA5E-F651-7A26555748DC}"/>
          </ac:spMkLst>
        </pc:spChg>
        <pc:spChg chg="mod">
          <ac:chgData name="De Marinis, Roberta Vita" userId="dc24b251-f01b-455d-bf89-e2be86f657a2" providerId="ADAL" clId="{F9952792-57C3-4A98-98DC-4DB6858D911C}" dt="2022-11-10T14:04:46.055" v="5141"/>
          <ac:spMkLst>
            <pc:docMk/>
            <pc:sldMk cId="838563921" sldId="2146847805"/>
            <ac:spMk id="66" creationId="{8CD5FFDD-8B99-2858-A51B-3C39C5D02E6D}"/>
          </ac:spMkLst>
        </pc:spChg>
        <pc:grpChg chg="del">
          <ac:chgData name="De Marinis, Roberta Vita" userId="dc24b251-f01b-455d-bf89-e2be86f657a2" providerId="ADAL" clId="{F9952792-57C3-4A98-98DC-4DB6858D911C}" dt="2022-11-10T14:03:49.864" v="5139" actId="478"/>
          <ac:grpSpMkLst>
            <pc:docMk/>
            <pc:sldMk cId="838563921" sldId="2146847805"/>
            <ac:grpSpMk id="3" creationId="{FF1C393A-DEAD-0E9D-5328-B3F1383A2C5A}"/>
          </ac:grpSpMkLst>
        </pc:grpChg>
        <pc:grpChg chg="add mod">
          <ac:chgData name="De Marinis, Roberta Vita" userId="dc24b251-f01b-455d-bf89-e2be86f657a2" providerId="ADAL" clId="{F9952792-57C3-4A98-98DC-4DB6858D911C}" dt="2022-11-11T11:30:03.078" v="7542" actId="1076"/>
          <ac:grpSpMkLst>
            <pc:docMk/>
            <pc:sldMk cId="838563921" sldId="2146847805"/>
            <ac:grpSpMk id="17" creationId="{D07FDF2D-5244-763A-4F8C-E570C8DDCF8F}"/>
          </ac:grpSpMkLst>
        </pc:grpChg>
        <pc:grpChg chg="mod">
          <ac:chgData name="De Marinis, Roberta Vita" userId="dc24b251-f01b-455d-bf89-e2be86f657a2" providerId="ADAL" clId="{F9952792-57C3-4A98-98DC-4DB6858D911C}" dt="2022-11-10T14:04:46.055" v="5141"/>
          <ac:grpSpMkLst>
            <pc:docMk/>
            <pc:sldMk cId="838563921" sldId="2146847805"/>
            <ac:grpSpMk id="19" creationId="{53CD516D-6114-5B96-1FB2-7D4A4370D1EB}"/>
          </ac:grpSpMkLst>
        </pc:grpChg>
        <pc:grpChg chg="mod">
          <ac:chgData name="De Marinis, Roberta Vita" userId="dc24b251-f01b-455d-bf89-e2be86f657a2" providerId="ADAL" clId="{F9952792-57C3-4A98-98DC-4DB6858D911C}" dt="2022-11-10T14:04:46.055" v="5141"/>
          <ac:grpSpMkLst>
            <pc:docMk/>
            <pc:sldMk cId="838563921" sldId="2146847805"/>
            <ac:grpSpMk id="25" creationId="{B7AB4257-D789-D505-47A8-F21E9734590C}"/>
          </ac:grpSpMkLst>
        </pc:grpChg>
        <pc:grpChg chg="mod">
          <ac:chgData name="De Marinis, Roberta Vita" userId="dc24b251-f01b-455d-bf89-e2be86f657a2" providerId="ADAL" clId="{F9952792-57C3-4A98-98DC-4DB6858D911C}" dt="2022-11-10T14:04:46.055" v="5141"/>
          <ac:grpSpMkLst>
            <pc:docMk/>
            <pc:sldMk cId="838563921" sldId="2146847805"/>
            <ac:grpSpMk id="31" creationId="{56ECD10B-CCD9-3B8C-C2A2-1942B68754D9}"/>
          </ac:grpSpMkLst>
        </pc:grpChg>
        <pc:picChg chg="mod">
          <ac:chgData name="De Marinis, Roberta Vita" userId="dc24b251-f01b-455d-bf89-e2be86f657a2" providerId="ADAL" clId="{F9952792-57C3-4A98-98DC-4DB6858D911C}" dt="2022-11-10T14:17:27.227" v="5178"/>
          <ac:picMkLst>
            <pc:docMk/>
            <pc:sldMk cId="838563921" sldId="2146847805"/>
            <ac:picMk id="5" creationId="{7C1B7A14-4E12-9DBC-BC5F-DA828E555846}"/>
          </ac:picMkLst>
        </pc:picChg>
        <pc:picChg chg="mod">
          <ac:chgData name="De Marinis, Roberta Vita" userId="dc24b251-f01b-455d-bf89-e2be86f657a2" providerId="ADAL" clId="{F9952792-57C3-4A98-98DC-4DB6858D911C}" dt="2022-11-10T14:04:46.055" v="5141"/>
          <ac:picMkLst>
            <pc:docMk/>
            <pc:sldMk cId="838563921" sldId="2146847805"/>
            <ac:picMk id="18" creationId="{8C360EEC-63DB-8318-0DD5-85A0C84E3CE8}"/>
          </ac:picMkLst>
        </pc:picChg>
        <pc:picChg chg="mod">
          <ac:chgData name="De Marinis, Roberta Vita" userId="dc24b251-f01b-455d-bf89-e2be86f657a2" providerId="ADAL" clId="{F9952792-57C3-4A98-98DC-4DB6858D911C}" dt="2022-11-10T14:04:46.055" v="5141"/>
          <ac:picMkLst>
            <pc:docMk/>
            <pc:sldMk cId="838563921" sldId="2146847805"/>
            <ac:picMk id="20" creationId="{DCC4841D-CEB5-3D58-1B67-290DE1A9C3B5}"/>
          </ac:picMkLst>
        </pc:picChg>
        <pc:picChg chg="mod">
          <ac:chgData name="De Marinis, Roberta Vita" userId="dc24b251-f01b-455d-bf89-e2be86f657a2" providerId="ADAL" clId="{F9952792-57C3-4A98-98DC-4DB6858D911C}" dt="2022-11-11T09:00:42.049" v="5472" actId="14100"/>
          <ac:picMkLst>
            <pc:docMk/>
            <pc:sldMk cId="838563921" sldId="2146847805"/>
            <ac:picMk id="22" creationId="{24D72818-AA2F-D368-5848-F7668EEF5507}"/>
          </ac:picMkLst>
        </pc:picChg>
        <pc:picChg chg="mod">
          <ac:chgData name="De Marinis, Roberta Vita" userId="dc24b251-f01b-455d-bf89-e2be86f657a2" providerId="ADAL" clId="{F9952792-57C3-4A98-98DC-4DB6858D911C}" dt="2022-11-10T14:04:46.055" v="5141"/>
          <ac:picMkLst>
            <pc:docMk/>
            <pc:sldMk cId="838563921" sldId="2146847805"/>
            <ac:picMk id="23" creationId="{597E16C0-1E2A-5E32-F968-9EB2D01F7F37}"/>
          </ac:picMkLst>
        </pc:picChg>
        <pc:picChg chg="mod">
          <ac:chgData name="De Marinis, Roberta Vita" userId="dc24b251-f01b-455d-bf89-e2be86f657a2" providerId="ADAL" clId="{F9952792-57C3-4A98-98DC-4DB6858D911C}" dt="2022-11-10T14:04:46.055" v="5141"/>
          <ac:picMkLst>
            <pc:docMk/>
            <pc:sldMk cId="838563921" sldId="2146847805"/>
            <ac:picMk id="24" creationId="{3F3F6102-06E5-F0E9-4AD2-8376B37231C0}"/>
          </ac:picMkLst>
        </pc:picChg>
        <pc:picChg chg="mod">
          <ac:chgData name="De Marinis, Roberta Vita" userId="dc24b251-f01b-455d-bf89-e2be86f657a2" providerId="ADAL" clId="{F9952792-57C3-4A98-98DC-4DB6858D911C}" dt="2022-11-11T09:00:34.143" v="5471" actId="1036"/>
          <ac:picMkLst>
            <pc:docMk/>
            <pc:sldMk cId="838563921" sldId="2146847805"/>
            <ac:picMk id="26" creationId="{5E285DD3-3C3E-9F25-44EB-9457BECDCE26}"/>
          </ac:picMkLst>
        </pc:picChg>
        <pc:picChg chg="mod">
          <ac:chgData name="De Marinis, Roberta Vita" userId="dc24b251-f01b-455d-bf89-e2be86f657a2" providerId="ADAL" clId="{F9952792-57C3-4A98-98DC-4DB6858D911C}" dt="2022-11-10T14:04:46.055" v="5141"/>
          <ac:picMkLst>
            <pc:docMk/>
            <pc:sldMk cId="838563921" sldId="2146847805"/>
            <ac:picMk id="27" creationId="{6BFF77DF-37D3-A724-AB52-E549D226F147}"/>
          </ac:picMkLst>
        </pc:picChg>
        <pc:picChg chg="mod">
          <ac:chgData name="De Marinis, Roberta Vita" userId="dc24b251-f01b-455d-bf89-e2be86f657a2" providerId="ADAL" clId="{F9952792-57C3-4A98-98DC-4DB6858D911C}" dt="2022-11-10T14:04:46.055" v="5141"/>
          <ac:picMkLst>
            <pc:docMk/>
            <pc:sldMk cId="838563921" sldId="2146847805"/>
            <ac:picMk id="28" creationId="{AB426E96-A2F2-CDC0-8F15-1131158230F6}"/>
          </ac:picMkLst>
        </pc:picChg>
        <pc:picChg chg="mod">
          <ac:chgData name="De Marinis, Roberta Vita" userId="dc24b251-f01b-455d-bf89-e2be86f657a2" providerId="ADAL" clId="{F9952792-57C3-4A98-98DC-4DB6858D911C}" dt="2022-11-10T14:04:46.055" v="5141"/>
          <ac:picMkLst>
            <pc:docMk/>
            <pc:sldMk cId="838563921" sldId="2146847805"/>
            <ac:picMk id="29" creationId="{1D42A65F-EAFE-C244-9A2E-6D3F71DE6FF4}"/>
          </ac:picMkLst>
        </pc:picChg>
        <pc:picChg chg="mod">
          <ac:chgData name="De Marinis, Roberta Vita" userId="dc24b251-f01b-455d-bf89-e2be86f657a2" providerId="ADAL" clId="{F9952792-57C3-4A98-98DC-4DB6858D911C}" dt="2022-11-10T14:04:46.055" v="5141"/>
          <ac:picMkLst>
            <pc:docMk/>
            <pc:sldMk cId="838563921" sldId="2146847805"/>
            <ac:picMk id="30" creationId="{5FC09B7F-B25C-11A4-CB75-D648854A9C3F}"/>
          </ac:picMkLst>
        </pc:picChg>
        <pc:picChg chg="mod">
          <ac:chgData name="De Marinis, Roberta Vita" userId="dc24b251-f01b-455d-bf89-e2be86f657a2" providerId="ADAL" clId="{F9952792-57C3-4A98-98DC-4DB6858D911C}" dt="2022-11-10T14:04:46.055" v="5141"/>
          <ac:picMkLst>
            <pc:docMk/>
            <pc:sldMk cId="838563921" sldId="2146847805"/>
            <ac:picMk id="32" creationId="{ED12BFDC-9CB9-C2F6-6FBE-F332006D36C9}"/>
          </ac:picMkLst>
        </pc:picChg>
        <pc:picChg chg="mod">
          <ac:chgData name="De Marinis, Roberta Vita" userId="dc24b251-f01b-455d-bf89-e2be86f657a2" providerId="ADAL" clId="{F9952792-57C3-4A98-98DC-4DB6858D911C}" dt="2022-11-10T14:04:46.055" v="5141"/>
          <ac:picMkLst>
            <pc:docMk/>
            <pc:sldMk cId="838563921" sldId="2146847805"/>
            <ac:picMk id="33" creationId="{391B3887-3C4C-5FB5-B70A-E4EB17E68DB4}"/>
          </ac:picMkLst>
        </pc:picChg>
        <pc:picChg chg="mod">
          <ac:chgData name="De Marinis, Roberta Vita" userId="dc24b251-f01b-455d-bf89-e2be86f657a2" providerId="ADAL" clId="{F9952792-57C3-4A98-98DC-4DB6858D911C}" dt="2022-11-10T14:04:46.055" v="5141"/>
          <ac:picMkLst>
            <pc:docMk/>
            <pc:sldMk cId="838563921" sldId="2146847805"/>
            <ac:picMk id="34" creationId="{40E417CD-165A-2C0E-83C1-55501DA04E0A}"/>
          </ac:picMkLst>
        </pc:picChg>
        <pc:picChg chg="mod">
          <ac:chgData name="De Marinis, Roberta Vita" userId="dc24b251-f01b-455d-bf89-e2be86f657a2" providerId="ADAL" clId="{F9952792-57C3-4A98-98DC-4DB6858D911C}" dt="2022-11-10T14:04:46.055" v="5141"/>
          <ac:picMkLst>
            <pc:docMk/>
            <pc:sldMk cId="838563921" sldId="2146847805"/>
            <ac:picMk id="35" creationId="{034FA39B-45CF-0C5B-015A-6F0F45CFB023}"/>
          </ac:picMkLst>
        </pc:picChg>
        <pc:picChg chg="mod">
          <ac:chgData name="De Marinis, Roberta Vita" userId="dc24b251-f01b-455d-bf89-e2be86f657a2" providerId="ADAL" clId="{F9952792-57C3-4A98-98DC-4DB6858D911C}" dt="2022-11-10T14:04:46.055" v="5141"/>
          <ac:picMkLst>
            <pc:docMk/>
            <pc:sldMk cId="838563921" sldId="2146847805"/>
            <ac:picMk id="36" creationId="{CFCB262F-F146-9CE7-DB22-53373ECD0E96}"/>
          </ac:picMkLst>
        </pc:picChg>
        <pc:picChg chg="mod">
          <ac:chgData name="De Marinis, Roberta Vita" userId="dc24b251-f01b-455d-bf89-e2be86f657a2" providerId="ADAL" clId="{F9952792-57C3-4A98-98DC-4DB6858D911C}" dt="2022-11-10T14:04:46.055" v="5141"/>
          <ac:picMkLst>
            <pc:docMk/>
            <pc:sldMk cId="838563921" sldId="2146847805"/>
            <ac:picMk id="37" creationId="{26506A5C-D1CC-077A-413F-C0A15608767B}"/>
          </ac:picMkLst>
        </pc:picChg>
        <pc:picChg chg="mod">
          <ac:chgData name="De Marinis, Roberta Vita" userId="dc24b251-f01b-455d-bf89-e2be86f657a2" providerId="ADAL" clId="{F9952792-57C3-4A98-98DC-4DB6858D911C}" dt="2022-11-10T14:04:46.055" v="5141"/>
          <ac:picMkLst>
            <pc:docMk/>
            <pc:sldMk cId="838563921" sldId="2146847805"/>
            <ac:picMk id="39" creationId="{DAA6C724-1FD0-6CDA-ED4A-93234B537155}"/>
          </ac:picMkLst>
        </pc:picChg>
        <pc:picChg chg="mod">
          <ac:chgData name="De Marinis, Roberta Vita" userId="dc24b251-f01b-455d-bf89-e2be86f657a2" providerId="ADAL" clId="{F9952792-57C3-4A98-98DC-4DB6858D911C}" dt="2022-11-10T14:04:46.055" v="5141"/>
          <ac:picMkLst>
            <pc:docMk/>
            <pc:sldMk cId="838563921" sldId="2146847805"/>
            <ac:picMk id="45" creationId="{EFD50BF4-DA83-14A7-EDA3-BF0DFC050F01}"/>
          </ac:picMkLst>
        </pc:picChg>
        <pc:picChg chg="mod">
          <ac:chgData name="De Marinis, Roberta Vita" userId="dc24b251-f01b-455d-bf89-e2be86f657a2" providerId="ADAL" clId="{F9952792-57C3-4A98-98DC-4DB6858D911C}" dt="2022-11-10T14:04:46.055" v="5141"/>
          <ac:picMkLst>
            <pc:docMk/>
            <pc:sldMk cId="838563921" sldId="2146847805"/>
            <ac:picMk id="48" creationId="{9E410A2A-E766-AFBB-4B0E-0AEE504AB428}"/>
          </ac:picMkLst>
        </pc:picChg>
        <pc:picChg chg="mod">
          <ac:chgData name="De Marinis, Roberta Vita" userId="dc24b251-f01b-455d-bf89-e2be86f657a2" providerId="ADAL" clId="{F9952792-57C3-4A98-98DC-4DB6858D911C}" dt="2022-11-10T14:04:46.055" v="5141"/>
          <ac:picMkLst>
            <pc:docMk/>
            <pc:sldMk cId="838563921" sldId="2146847805"/>
            <ac:picMk id="49" creationId="{141C3D42-6277-F7E0-98D0-6E1C96E23B6F}"/>
          </ac:picMkLst>
        </pc:picChg>
        <pc:picChg chg="mod">
          <ac:chgData name="De Marinis, Roberta Vita" userId="dc24b251-f01b-455d-bf89-e2be86f657a2" providerId="ADAL" clId="{F9952792-57C3-4A98-98DC-4DB6858D911C}" dt="2022-11-10T14:04:46.055" v="5141"/>
          <ac:picMkLst>
            <pc:docMk/>
            <pc:sldMk cId="838563921" sldId="2146847805"/>
            <ac:picMk id="50" creationId="{6C52605E-6CC2-7B1D-1845-0B24DA7DD831}"/>
          </ac:picMkLst>
        </pc:picChg>
        <pc:picChg chg="mod">
          <ac:chgData name="De Marinis, Roberta Vita" userId="dc24b251-f01b-455d-bf89-e2be86f657a2" providerId="ADAL" clId="{F9952792-57C3-4A98-98DC-4DB6858D911C}" dt="2022-11-10T14:04:46.055" v="5141"/>
          <ac:picMkLst>
            <pc:docMk/>
            <pc:sldMk cId="838563921" sldId="2146847805"/>
            <ac:picMk id="51" creationId="{6A95A4CC-12E2-50BB-A95D-F99B45E4EE60}"/>
          </ac:picMkLst>
        </pc:picChg>
        <pc:picChg chg="mod">
          <ac:chgData name="De Marinis, Roberta Vita" userId="dc24b251-f01b-455d-bf89-e2be86f657a2" providerId="ADAL" clId="{F9952792-57C3-4A98-98DC-4DB6858D911C}" dt="2022-11-10T14:04:46.055" v="5141"/>
          <ac:picMkLst>
            <pc:docMk/>
            <pc:sldMk cId="838563921" sldId="2146847805"/>
            <ac:picMk id="52" creationId="{D5AF674B-411B-4815-6A23-7FFF67041FCC}"/>
          </ac:picMkLst>
        </pc:picChg>
        <pc:picChg chg="mod">
          <ac:chgData name="De Marinis, Roberta Vita" userId="dc24b251-f01b-455d-bf89-e2be86f657a2" providerId="ADAL" clId="{F9952792-57C3-4A98-98DC-4DB6858D911C}" dt="2022-11-10T14:04:46.055" v="5141"/>
          <ac:picMkLst>
            <pc:docMk/>
            <pc:sldMk cId="838563921" sldId="2146847805"/>
            <ac:picMk id="53" creationId="{AC97CB22-4D98-3D49-B5C1-F00FA6D2B603}"/>
          </ac:picMkLst>
        </pc:picChg>
        <pc:picChg chg="mod">
          <ac:chgData name="De Marinis, Roberta Vita" userId="dc24b251-f01b-455d-bf89-e2be86f657a2" providerId="ADAL" clId="{F9952792-57C3-4A98-98DC-4DB6858D911C}" dt="2022-11-10T14:04:46.055" v="5141"/>
          <ac:picMkLst>
            <pc:docMk/>
            <pc:sldMk cId="838563921" sldId="2146847805"/>
            <ac:picMk id="54" creationId="{E61A23AF-CE80-BDBC-D2C0-B0189A144B4B}"/>
          </ac:picMkLst>
        </pc:picChg>
        <pc:picChg chg="mod">
          <ac:chgData name="De Marinis, Roberta Vita" userId="dc24b251-f01b-455d-bf89-e2be86f657a2" providerId="ADAL" clId="{F9952792-57C3-4A98-98DC-4DB6858D911C}" dt="2022-11-10T14:04:46.055" v="5141"/>
          <ac:picMkLst>
            <pc:docMk/>
            <pc:sldMk cId="838563921" sldId="2146847805"/>
            <ac:picMk id="55" creationId="{CDD0F119-D097-46A7-4792-1ED7914DBB5C}"/>
          </ac:picMkLst>
        </pc:picChg>
        <pc:picChg chg="mod">
          <ac:chgData name="De Marinis, Roberta Vita" userId="dc24b251-f01b-455d-bf89-e2be86f657a2" providerId="ADAL" clId="{F9952792-57C3-4A98-98DC-4DB6858D911C}" dt="2022-11-10T14:04:46.055" v="5141"/>
          <ac:picMkLst>
            <pc:docMk/>
            <pc:sldMk cId="838563921" sldId="2146847805"/>
            <ac:picMk id="56" creationId="{D3F3F99B-3724-4097-F8B8-5C8F7ACBD7ED}"/>
          </ac:picMkLst>
        </pc:picChg>
        <pc:picChg chg="mod">
          <ac:chgData name="De Marinis, Roberta Vita" userId="dc24b251-f01b-455d-bf89-e2be86f657a2" providerId="ADAL" clId="{F9952792-57C3-4A98-98DC-4DB6858D911C}" dt="2022-11-10T14:04:46.055" v="5141"/>
          <ac:picMkLst>
            <pc:docMk/>
            <pc:sldMk cId="838563921" sldId="2146847805"/>
            <ac:picMk id="61" creationId="{FD29B174-CBA5-5B09-9FBE-9239C49F3676}"/>
          </ac:picMkLst>
        </pc:picChg>
        <pc:picChg chg="mod">
          <ac:chgData name="De Marinis, Roberta Vita" userId="dc24b251-f01b-455d-bf89-e2be86f657a2" providerId="ADAL" clId="{F9952792-57C3-4A98-98DC-4DB6858D911C}" dt="2022-11-10T14:04:46.055" v="5141"/>
          <ac:picMkLst>
            <pc:docMk/>
            <pc:sldMk cId="838563921" sldId="2146847805"/>
            <ac:picMk id="62" creationId="{FD256247-6399-B434-2F09-4A26B0293C05}"/>
          </ac:picMkLst>
        </pc:picChg>
        <pc:picChg chg="mod">
          <ac:chgData name="De Marinis, Roberta Vita" userId="dc24b251-f01b-455d-bf89-e2be86f657a2" providerId="ADAL" clId="{F9952792-57C3-4A98-98DC-4DB6858D911C}" dt="2022-11-10T14:04:46.055" v="5141"/>
          <ac:picMkLst>
            <pc:docMk/>
            <pc:sldMk cId="838563921" sldId="2146847805"/>
            <ac:picMk id="63" creationId="{F6A99A49-0756-F8E2-B2FA-7D6A25B4226D}"/>
          </ac:picMkLst>
        </pc:picChg>
        <pc:picChg chg="mod">
          <ac:chgData name="De Marinis, Roberta Vita" userId="dc24b251-f01b-455d-bf89-e2be86f657a2" providerId="ADAL" clId="{F9952792-57C3-4A98-98DC-4DB6858D911C}" dt="2022-11-10T14:04:46.055" v="5141"/>
          <ac:picMkLst>
            <pc:docMk/>
            <pc:sldMk cId="838563921" sldId="2146847805"/>
            <ac:picMk id="64" creationId="{9F9B647D-A042-E9AE-CDA4-3644F4A22AF3}"/>
          </ac:picMkLst>
        </pc:picChg>
        <pc:picChg chg="mod">
          <ac:chgData name="De Marinis, Roberta Vita" userId="dc24b251-f01b-455d-bf89-e2be86f657a2" providerId="ADAL" clId="{F9952792-57C3-4A98-98DC-4DB6858D911C}" dt="2022-11-10T14:04:46.055" v="5141"/>
          <ac:picMkLst>
            <pc:docMk/>
            <pc:sldMk cId="838563921" sldId="2146847805"/>
            <ac:picMk id="67" creationId="{DEBEFE9D-0BDB-A2E3-E100-139B832B1BAE}"/>
          </ac:picMkLst>
        </pc:picChg>
        <pc:picChg chg="mod">
          <ac:chgData name="De Marinis, Roberta Vita" userId="dc24b251-f01b-455d-bf89-e2be86f657a2" providerId="ADAL" clId="{F9952792-57C3-4A98-98DC-4DB6858D911C}" dt="2022-11-10T14:04:46.055" v="5141"/>
          <ac:picMkLst>
            <pc:docMk/>
            <pc:sldMk cId="838563921" sldId="2146847805"/>
            <ac:picMk id="68" creationId="{EECDB416-D671-8683-D02C-13A168BC35E8}"/>
          </ac:picMkLst>
        </pc:picChg>
        <pc:picChg chg="mod">
          <ac:chgData name="De Marinis, Roberta Vita" userId="dc24b251-f01b-455d-bf89-e2be86f657a2" providerId="ADAL" clId="{F9952792-57C3-4A98-98DC-4DB6858D911C}" dt="2022-11-10T14:04:46.055" v="5141"/>
          <ac:picMkLst>
            <pc:docMk/>
            <pc:sldMk cId="838563921" sldId="2146847805"/>
            <ac:picMk id="69" creationId="{D86E7ED8-0C36-B18A-C957-22BEC61EC68D}"/>
          </ac:picMkLst>
        </pc:picChg>
        <pc:picChg chg="mod">
          <ac:chgData name="De Marinis, Roberta Vita" userId="dc24b251-f01b-455d-bf89-e2be86f657a2" providerId="ADAL" clId="{F9952792-57C3-4A98-98DC-4DB6858D911C}" dt="2022-11-10T14:04:46.055" v="5141"/>
          <ac:picMkLst>
            <pc:docMk/>
            <pc:sldMk cId="838563921" sldId="2146847805"/>
            <ac:picMk id="70" creationId="{FEBC2AF9-BEC4-892A-9C8F-F4E4E763A3B6}"/>
          </ac:picMkLst>
        </pc:picChg>
        <pc:picChg chg="mod">
          <ac:chgData name="De Marinis, Roberta Vita" userId="dc24b251-f01b-455d-bf89-e2be86f657a2" providerId="ADAL" clId="{F9952792-57C3-4A98-98DC-4DB6858D911C}" dt="2022-11-10T14:04:46.055" v="5141"/>
          <ac:picMkLst>
            <pc:docMk/>
            <pc:sldMk cId="838563921" sldId="2146847805"/>
            <ac:picMk id="71" creationId="{9590CA6B-0FCB-6BB7-1178-2C8E56014FE9}"/>
          </ac:picMkLst>
        </pc:picChg>
        <pc:picChg chg="mod">
          <ac:chgData name="De Marinis, Roberta Vita" userId="dc24b251-f01b-455d-bf89-e2be86f657a2" providerId="ADAL" clId="{F9952792-57C3-4A98-98DC-4DB6858D911C}" dt="2022-11-10T14:04:46.055" v="5141"/>
          <ac:picMkLst>
            <pc:docMk/>
            <pc:sldMk cId="838563921" sldId="2146847805"/>
            <ac:picMk id="72" creationId="{E4083A00-9085-1D63-0AF0-34748F2F7192}"/>
          </ac:picMkLst>
        </pc:picChg>
        <pc:picChg chg="mod">
          <ac:chgData name="De Marinis, Roberta Vita" userId="dc24b251-f01b-455d-bf89-e2be86f657a2" providerId="ADAL" clId="{F9952792-57C3-4A98-98DC-4DB6858D911C}" dt="2022-11-10T14:04:46.055" v="5141"/>
          <ac:picMkLst>
            <pc:docMk/>
            <pc:sldMk cId="838563921" sldId="2146847805"/>
            <ac:picMk id="73" creationId="{B52958CA-664D-2781-4049-99C2727DF2A9}"/>
          </ac:picMkLst>
        </pc:picChg>
        <pc:picChg chg="mod">
          <ac:chgData name="De Marinis, Roberta Vita" userId="dc24b251-f01b-455d-bf89-e2be86f657a2" providerId="ADAL" clId="{F9952792-57C3-4A98-98DC-4DB6858D911C}" dt="2022-11-10T14:04:46.055" v="5141"/>
          <ac:picMkLst>
            <pc:docMk/>
            <pc:sldMk cId="838563921" sldId="2146847805"/>
            <ac:picMk id="74" creationId="{E8346930-B588-4244-F853-3AF6E8501FF3}"/>
          </ac:picMkLst>
        </pc:picChg>
        <pc:picChg chg="mod">
          <ac:chgData name="De Marinis, Roberta Vita" userId="dc24b251-f01b-455d-bf89-e2be86f657a2" providerId="ADAL" clId="{F9952792-57C3-4A98-98DC-4DB6858D911C}" dt="2022-11-10T14:04:46.055" v="5141"/>
          <ac:picMkLst>
            <pc:docMk/>
            <pc:sldMk cId="838563921" sldId="2146847805"/>
            <ac:picMk id="75" creationId="{EEA1400C-D6EA-D720-DFFB-8027B528D61D}"/>
          </ac:picMkLst>
        </pc:picChg>
        <pc:picChg chg="mod">
          <ac:chgData name="De Marinis, Roberta Vita" userId="dc24b251-f01b-455d-bf89-e2be86f657a2" providerId="ADAL" clId="{F9952792-57C3-4A98-98DC-4DB6858D911C}" dt="2022-11-10T14:04:46.055" v="5141"/>
          <ac:picMkLst>
            <pc:docMk/>
            <pc:sldMk cId="838563921" sldId="2146847805"/>
            <ac:picMk id="76" creationId="{7DF06800-517C-45AD-059C-0D2267CD90D8}"/>
          </ac:picMkLst>
        </pc:picChg>
        <pc:picChg chg="mod">
          <ac:chgData name="De Marinis, Roberta Vita" userId="dc24b251-f01b-455d-bf89-e2be86f657a2" providerId="ADAL" clId="{F9952792-57C3-4A98-98DC-4DB6858D911C}" dt="2022-11-10T14:04:46.055" v="5141"/>
          <ac:picMkLst>
            <pc:docMk/>
            <pc:sldMk cId="838563921" sldId="2146847805"/>
            <ac:picMk id="77" creationId="{18AD4FC7-3F0B-172C-1D2E-53060CBD9FD4}"/>
          </ac:picMkLst>
        </pc:picChg>
        <pc:picChg chg="mod">
          <ac:chgData name="De Marinis, Roberta Vita" userId="dc24b251-f01b-455d-bf89-e2be86f657a2" providerId="ADAL" clId="{F9952792-57C3-4A98-98DC-4DB6858D911C}" dt="2022-11-10T14:04:46.055" v="5141"/>
          <ac:picMkLst>
            <pc:docMk/>
            <pc:sldMk cId="838563921" sldId="2146847805"/>
            <ac:picMk id="78" creationId="{23F6F6F8-6D1E-2E11-2E1E-0E20F37F79E1}"/>
          </ac:picMkLst>
        </pc:picChg>
        <pc:picChg chg="mod">
          <ac:chgData name="De Marinis, Roberta Vita" userId="dc24b251-f01b-455d-bf89-e2be86f657a2" providerId="ADAL" clId="{F9952792-57C3-4A98-98DC-4DB6858D911C}" dt="2022-11-10T14:04:46.055" v="5141"/>
          <ac:picMkLst>
            <pc:docMk/>
            <pc:sldMk cId="838563921" sldId="2146847805"/>
            <ac:picMk id="82" creationId="{1D78AEB0-C4DD-494A-8A08-D87387E40D72}"/>
          </ac:picMkLst>
        </pc:picChg>
        <pc:picChg chg="mod">
          <ac:chgData name="De Marinis, Roberta Vita" userId="dc24b251-f01b-455d-bf89-e2be86f657a2" providerId="ADAL" clId="{F9952792-57C3-4A98-98DC-4DB6858D911C}" dt="2022-11-10T14:04:46.055" v="5141"/>
          <ac:picMkLst>
            <pc:docMk/>
            <pc:sldMk cId="838563921" sldId="2146847805"/>
            <ac:picMk id="83" creationId="{A4002218-31BD-C5D2-4D24-231258AF5563}"/>
          </ac:picMkLst>
        </pc:picChg>
        <pc:picChg chg="mod">
          <ac:chgData name="De Marinis, Roberta Vita" userId="dc24b251-f01b-455d-bf89-e2be86f657a2" providerId="ADAL" clId="{F9952792-57C3-4A98-98DC-4DB6858D911C}" dt="2022-11-10T14:04:46.055" v="5141"/>
          <ac:picMkLst>
            <pc:docMk/>
            <pc:sldMk cId="838563921" sldId="2146847805"/>
            <ac:picMk id="84" creationId="{B15B9707-A27B-7EDC-DEFE-9438289EEC27}"/>
          </ac:picMkLst>
        </pc:picChg>
        <pc:picChg chg="mod">
          <ac:chgData name="De Marinis, Roberta Vita" userId="dc24b251-f01b-455d-bf89-e2be86f657a2" providerId="ADAL" clId="{F9952792-57C3-4A98-98DC-4DB6858D911C}" dt="2022-11-10T14:04:46.055" v="5141"/>
          <ac:picMkLst>
            <pc:docMk/>
            <pc:sldMk cId="838563921" sldId="2146847805"/>
            <ac:picMk id="85" creationId="{D74EB9E2-FC5C-E7E6-FFA4-12CC63110242}"/>
          </ac:picMkLst>
        </pc:picChg>
        <pc:picChg chg="add mod">
          <ac:chgData name="De Marinis, Roberta Vita" userId="dc24b251-f01b-455d-bf89-e2be86f657a2" providerId="ADAL" clId="{F9952792-57C3-4A98-98DC-4DB6858D911C}" dt="2022-11-10T14:40:56.848" v="5193" actId="14100"/>
          <ac:picMkLst>
            <pc:docMk/>
            <pc:sldMk cId="838563921" sldId="2146847805"/>
            <ac:picMk id="87" creationId="{393E8669-7C0B-C06A-82BE-1B6DC32616E0}"/>
          </ac:picMkLst>
        </pc:picChg>
        <pc:cxnChg chg="mod">
          <ac:chgData name="De Marinis, Roberta Vita" userId="dc24b251-f01b-455d-bf89-e2be86f657a2" providerId="ADAL" clId="{F9952792-57C3-4A98-98DC-4DB6858D911C}" dt="2022-11-10T14:04:46.055" v="5141"/>
          <ac:cxnSpMkLst>
            <pc:docMk/>
            <pc:sldMk cId="838563921" sldId="2146847805"/>
            <ac:cxnSpMk id="57" creationId="{5295E3B0-FE5C-407F-D91C-AB59B6BE72CD}"/>
          </ac:cxnSpMkLst>
        </pc:cxnChg>
        <pc:cxnChg chg="mod">
          <ac:chgData name="De Marinis, Roberta Vita" userId="dc24b251-f01b-455d-bf89-e2be86f657a2" providerId="ADAL" clId="{F9952792-57C3-4A98-98DC-4DB6858D911C}" dt="2022-11-10T14:04:46.055" v="5141"/>
          <ac:cxnSpMkLst>
            <pc:docMk/>
            <pc:sldMk cId="838563921" sldId="2146847805"/>
            <ac:cxnSpMk id="58" creationId="{769767FE-49A3-070B-3FBF-B1803CBF0611}"/>
          </ac:cxnSpMkLst>
        </pc:cxnChg>
        <pc:cxnChg chg="mod">
          <ac:chgData name="De Marinis, Roberta Vita" userId="dc24b251-f01b-455d-bf89-e2be86f657a2" providerId="ADAL" clId="{F9952792-57C3-4A98-98DC-4DB6858D911C}" dt="2022-11-10T14:04:46.055" v="5141"/>
          <ac:cxnSpMkLst>
            <pc:docMk/>
            <pc:sldMk cId="838563921" sldId="2146847805"/>
            <ac:cxnSpMk id="59" creationId="{B4A5ED65-ABFA-1618-C4A3-FA4560EE9B30}"/>
          </ac:cxnSpMkLst>
        </pc:cxnChg>
        <pc:cxnChg chg="mod">
          <ac:chgData name="De Marinis, Roberta Vita" userId="dc24b251-f01b-455d-bf89-e2be86f657a2" providerId="ADAL" clId="{F9952792-57C3-4A98-98DC-4DB6858D911C}" dt="2022-11-10T14:04:46.055" v="5141"/>
          <ac:cxnSpMkLst>
            <pc:docMk/>
            <pc:sldMk cId="838563921" sldId="2146847805"/>
            <ac:cxnSpMk id="60" creationId="{9DFBE00D-B42D-A9B2-D2C9-A9F8F9162DC3}"/>
          </ac:cxnSpMkLst>
        </pc:cxnChg>
      </pc:sldChg>
      <pc:sldChg chg="addSp delSp modSp add mod">
        <pc:chgData name="De Marinis, Roberta Vita" userId="dc24b251-f01b-455d-bf89-e2be86f657a2" providerId="ADAL" clId="{F9952792-57C3-4A98-98DC-4DB6858D911C}" dt="2022-11-10T15:02:05.995" v="5333" actId="1076"/>
        <pc:sldMkLst>
          <pc:docMk/>
          <pc:sldMk cId="1752664812" sldId="2146847806"/>
        </pc:sldMkLst>
        <pc:spChg chg="mod">
          <ac:chgData name="De Marinis, Roberta Vita" userId="dc24b251-f01b-455d-bf89-e2be86f657a2" providerId="ADAL" clId="{F9952792-57C3-4A98-98DC-4DB6858D911C}" dt="2022-11-10T14:06:38.120" v="5155"/>
          <ac:spMkLst>
            <pc:docMk/>
            <pc:sldMk cId="1752664812" sldId="2146847806"/>
            <ac:spMk id="103" creationId="{30999B76-1D69-8C9F-9643-C5953855F46C}"/>
          </ac:spMkLst>
        </pc:spChg>
        <pc:spChg chg="mod">
          <ac:chgData name="De Marinis, Roberta Vita" userId="dc24b251-f01b-455d-bf89-e2be86f657a2" providerId="ADAL" clId="{F9952792-57C3-4A98-98DC-4DB6858D911C}" dt="2022-11-10T14:06:38.120" v="5155"/>
          <ac:spMkLst>
            <pc:docMk/>
            <pc:sldMk cId="1752664812" sldId="2146847806"/>
            <ac:spMk id="104" creationId="{F2B31958-1999-C53A-BEA6-951790E6A59C}"/>
          </ac:spMkLst>
        </pc:spChg>
        <pc:spChg chg="mod">
          <ac:chgData name="De Marinis, Roberta Vita" userId="dc24b251-f01b-455d-bf89-e2be86f657a2" providerId="ADAL" clId="{F9952792-57C3-4A98-98DC-4DB6858D911C}" dt="2022-11-10T14:06:38.120" v="5155"/>
          <ac:spMkLst>
            <pc:docMk/>
            <pc:sldMk cId="1752664812" sldId="2146847806"/>
            <ac:spMk id="105" creationId="{3A5F1D3D-52E4-A73F-4A7D-D67DB7305310}"/>
          </ac:spMkLst>
        </pc:spChg>
        <pc:spChg chg="mod">
          <ac:chgData name="De Marinis, Roberta Vita" userId="dc24b251-f01b-455d-bf89-e2be86f657a2" providerId="ADAL" clId="{F9952792-57C3-4A98-98DC-4DB6858D911C}" dt="2022-11-10T14:06:38.120" v="5155"/>
          <ac:spMkLst>
            <pc:docMk/>
            <pc:sldMk cId="1752664812" sldId="2146847806"/>
            <ac:spMk id="106" creationId="{74E105EA-CFEA-60E1-418D-A4B67560728D}"/>
          </ac:spMkLst>
        </pc:spChg>
        <pc:spChg chg="mod">
          <ac:chgData name="De Marinis, Roberta Vita" userId="dc24b251-f01b-455d-bf89-e2be86f657a2" providerId="ADAL" clId="{F9952792-57C3-4A98-98DC-4DB6858D911C}" dt="2022-11-10T14:06:38.120" v="5155"/>
          <ac:spMkLst>
            <pc:docMk/>
            <pc:sldMk cId="1752664812" sldId="2146847806"/>
            <ac:spMk id="107" creationId="{477F41A0-7920-A79C-7F0D-1E01D6D7ECAB}"/>
          </ac:spMkLst>
        </pc:spChg>
        <pc:spChg chg="mod">
          <ac:chgData name="De Marinis, Roberta Vita" userId="dc24b251-f01b-455d-bf89-e2be86f657a2" providerId="ADAL" clId="{F9952792-57C3-4A98-98DC-4DB6858D911C}" dt="2022-11-10T14:06:38.120" v="5155"/>
          <ac:spMkLst>
            <pc:docMk/>
            <pc:sldMk cId="1752664812" sldId="2146847806"/>
            <ac:spMk id="108" creationId="{DC4DA737-98C7-F3F2-AC1A-24FCC28C5E7D}"/>
          </ac:spMkLst>
        </pc:spChg>
        <pc:spChg chg="mod">
          <ac:chgData name="De Marinis, Roberta Vita" userId="dc24b251-f01b-455d-bf89-e2be86f657a2" providerId="ADAL" clId="{F9952792-57C3-4A98-98DC-4DB6858D911C}" dt="2022-11-10T14:06:38.120" v="5155"/>
          <ac:spMkLst>
            <pc:docMk/>
            <pc:sldMk cId="1752664812" sldId="2146847806"/>
            <ac:spMk id="109" creationId="{DEB6BD22-FC7D-CA2E-D78D-2F16010FD6AB}"/>
          </ac:spMkLst>
        </pc:spChg>
        <pc:spChg chg="mod">
          <ac:chgData name="De Marinis, Roberta Vita" userId="dc24b251-f01b-455d-bf89-e2be86f657a2" providerId="ADAL" clId="{F9952792-57C3-4A98-98DC-4DB6858D911C}" dt="2022-11-10T14:06:38.120" v="5155"/>
          <ac:spMkLst>
            <pc:docMk/>
            <pc:sldMk cId="1752664812" sldId="2146847806"/>
            <ac:spMk id="110" creationId="{F0B00F29-2F7A-5AE0-76D9-CB614617885E}"/>
          </ac:spMkLst>
        </pc:spChg>
        <pc:spChg chg="mod">
          <ac:chgData name="De Marinis, Roberta Vita" userId="dc24b251-f01b-455d-bf89-e2be86f657a2" providerId="ADAL" clId="{F9952792-57C3-4A98-98DC-4DB6858D911C}" dt="2022-11-10T14:06:38.120" v="5155"/>
          <ac:spMkLst>
            <pc:docMk/>
            <pc:sldMk cId="1752664812" sldId="2146847806"/>
            <ac:spMk id="111" creationId="{1FB98EAD-22C9-307B-AF2D-3FB0BEEDF19E}"/>
          </ac:spMkLst>
        </pc:spChg>
        <pc:spChg chg="mod">
          <ac:chgData name="De Marinis, Roberta Vita" userId="dc24b251-f01b-455d-bf89-e2be86f657a2" providerId="ADAL" clId="{F9952792-57C3-4A98-98DC-4DB6858D911C}" dt="2022-11-10T14:06:38.120" v="5155"/>
          <ac:spMkLst>
            <pc:docMk/>
            <pc:sldMk cId="1752664812" sldId="2146847806"/>
            <ac:spMk id="112" creationId="{2613707A-6B12-8EA3-CA8F-7945F3BE44D6}"/>
          </ac:spMkLst>
        </pc:spChg>
        <pc:spChg chg="mod">
          <ac:chgData name="De Marinis, Roberta Vita" userId="dc24b251-f01b-455d-bf89-e2be86f657a2" providerId="ADAL" clId="{F9952792-57C3-4A98-98DC-4DB6858D911C}" dt="2022-11-10T14:06:38.120" v="5155"/>
          <ac:spMkLst>
            <pc:docMk/>
            <pc:sldMk cId="1752664812" sldId="2146847806"/>
            <ac:spMk id="113" creationId="{D803078C-7E01-7E54-9989-481AA30E95EA}"/>
          </ac:spMkLst>
        </pc:spChg>
        <pc:spChg chg="mod">
          <ac:chgData name="De Marinis, Roberta Vita" userId="dc24b251-f01b-455d-bf89-e2be86f657a2" providerId="ADAL" clId="{F9952792-57C3-4A98-98DC-4DB6858D911C}" dt="2022-11-10T14:06:38.120" v="5155"/>
          <ac:spMkLst>
            <pc:docMk/>
            <pc:sldMk cId="1752664812" sldId="2146847806"/>
            <ac:spMk id="114" creationId="{E9276226-059E-AB5B-1227-589FED2502E4}"/>
          </ac:spMkLst>
        </pc:spChg>
        <pc:grpChg chg="add mod">
          <ac:chgData name="De Marinis, Roberta Vita" userId="dc24b251-f01b-455d-bf89-e2be86f657a2" providerId="ADAL" clId="{F9952792-57C3-4A98-98DC-4DB6858D911C}" dt="2022-11-10T14:07:19.038" v="5164" actId="1076"/>
          <ac:grpSpMkLst>
            <pc:docMk/>
            <pc:sldMk cId="1752664812" sldId="2146847806"/>
            <ac:grpSpMk id="3" creationId="{DCD574CD-BD55-A923-96F9-8E78E479FF19}"/>
          </ac:grpSpMkLst>
        </pc:grpChg>
        <pc:grpChg chg="del">
          <ac:chgData name="De Marinis, Roberta Vita" userId="dc24b251-f01b-455d-bf89-e2be86f657a2" providerId="ADAL" clId="{F9952792-57C3-4A98-98DC-4DB6858D911C}" dt="2022-11-10T14:04:58.036" v="5144" actId="478"/>
          <ac:grpSpMkLst>
            <pc:docMk/>
            <pc:sldMk cId="1752664812" sldId="2146847806"/>
            <ac:grpSpMk id="17" creationId="{D07FDF2D-5244-763A-4F8C-E570C8DDCF8F}"/>
          </ac:grpSpMkLst>
        </pc:grpChg>
        <pc:picChg chg="mod">
          <ac:chgData name="De Marinis, Roberta Vita" userId="dc24b251-f01b-455d-bf89-e2be86f657a2" providerId="ADAL" clId="{F9952792-57C3-4A98-98DC-4DB6858D911C}" dt="2022-11-10T15:02:05.995" v="5333" actId="1076"/>
          <ac:picMkLst>
            <pc:docMk/>
            <pc:sldMk cId="1752664812" sldId="2146847806"/>
            <ac:picMk id="4" creationId="{019907A4-F6E3-E620-9C96-91EF0C7B8EE9}"/>
          </ac:picMkLst>
        </pc:picChg>
        <pc:picChg chg="mod">
          <ac:chgData name="De Marinis, Roberta Vita" userId="dc24b251-f01b-455d-bf89-e2be86f657a2" providerId="ADAL" clId="{F9952792-57C3-4A98-98DC-4DB6858D911C}" dt="2022-11-10T14:17:33.756" v="5179"/>
          <ac:picMkLst>
            <pc:docMk/>
            <pc:sldMk cId="1752664812" sldId="2146847806"/>
            <ac:picMk id="5" creationId="{7C1B7A14-4E12-9DBC-BC5F-DA828E555846}"/>
          </ac:picMkLst>
        </pc:picChg>
        <pc:picChg chg="mod">
          <ac:chgData name="De Marinis, Roberta Vita" userId="dc24b251-f01b-455d-bf89-e2be86f657a2" providerId="ADAL" clId="{F9952792-57C3-4A98-98DC-4DB6858D911C}" dt="2022-11-10T14:06:38.120" v="5155"/>
          <ac:picMkLst>
            <pc:docMk/>
            <pc:sldMk cId="1752664812" sldId="2146847806"/>
            <ac:picMk id="6" creationId="{D8C94F37-2B4A-BB93-941D-D78D04D8047D}"/>
          </ac:picMkLst>
        </pc:picChg>
        <pc:picChg chg="mod">
          <ac:chgData name="De Marinis, Roberta Vita" userId="dc24b251-f01b-455d-bf89-e2be86f657a2" providerId="ADAL" clId="{F9952792-57C3-4A98-98DC-4DB6858D911C}" dt="2022-11-10T14:06:38.120" v="5155"/>
          <ac:picMkLst>
            <pc:docMk/>
            <pc:sldMk cId="1752664812" sldId="2146847806"/>
            <ac:picMk id="7" creationId="{6F36CC86-3B88-98D4-4226-B6AA50930E99}"/>
          </ac:picMkLst>
        </pc:picChg>
        <pc:picChg chg="mod">
          <ac:chgData name="De Marinis, Roberta Vita" userId="dc24b251-f01b-455d-bf89-e2be86f657a2" providerId="ADAL" clId="{F9952792-57C3-4A98-98DC-4DB6858D911C}" dt="2022-11-10T14:06:38.120" v="5155"/>
          <ac:picMkLst>
            <pc:docMk/>
            <pc:sldMk cId="1752664812" sldId="2146847806"/>
            <ac:picMk id="8" creationId="{D2408746-D848-4377-B592-5D20377B980C}"/>
          </ac:picMkLst>
        </pc:picChg>
        <pc:picChg chg="mod">
          <ac:chgData name="De Marinis, Roberta Vita" userId="dc24b251-f01b-455d-bf89-e2be86f657a2" providerId="ADAL" clId="{F9952792-57C3-4A98-98DC-4DB6858D911C}" dt="2022-11-10T14:06:38.120" v="5155"/>
          <ac:picMkLst>
            <pc:docMk/>
            <pc:sldMk cId="1752664812" sldId="2146847806"/>
            <ac:picMk id="10" creationId="{93917CD4-4249-E273-2A7C-4FC5A7E669DA}"/>
          </ac:picMkLst>
        </pc:picChg>
        <pc:picChg chg="mod">
          <ac:chgData name="De Marinis, Roberta Vita" userId="dc24b251-f01b-455d-bf89-e2be86f657a2" providerId="ADAL" clId="{F9952792-57C3-4A98-98DC-4DB6858D911C}" dt="2022-11-10T14:06:38.120" v="5155"/>
          <ac:picMkLst>
            <pc:docMk/>
            <pc:sldMk cId="1752664812" sldId="2146847806"/>
            <ac:picMk id="11" creationId="{C22FE8B5-C772-8215-E87F-F525F91E0810}"/>
          </ac:picMkLst>
        </pc:picChg>
        <pc:picChg chg="mod">
          <ac:chgData name="De Marinis, Roberta Vita" userId="dc24b251-f01b-455d-bf89-e2be86f657a2" providerId="ADAL" clId="{F9952792-57C3-4A98-98DC-4DB6858D911C}" dt="2022-11-10T14:06:38.120" v="5155"/>
          <ac:picMkLst>
            <pc:docMk/>
            <pc:sldMk cId="1752664812" sldId="2146847806"/>
            <ac:picMk id="12" creationId="{14163DEB-0B7D-D5DD-B3EF-AC1F9E6BA102}"/>
          </ac:picMkLst>
        </pc:picChg>
        <pc:picChg chg="mod">
          <ac:chgData name="De Marinis, Roberta Vita" userId="dc24b251-f01b-455d-bf89-e2be86f657a2" providerId="ADAL" clId="{F9952792-57C3-4A98-98DC-4DB6858D911C}" dt="2022-11-10T14:06:38.120" v="5155"/>
          <ac:picMkLst>
            <pc:docMk/>
            <pc:sldMk cId="1752664812" sldId="2146847806"/>
            <ac:picMk id="13" creationId="{A22C2C99-E315-8A5B-B3B0-ECDAB08027D1}"/>
          </ac:picMkLst>
        </pc:picChg>
        <pc:picChg chg="mod">
          <ac:chgData name="De Marinis, Roberta Vita" userId="dc24b251-f01b-455d-bf89-e2be86f657a2" providerId="ADAL" clId="{F9952792-57C3-4A98-98DC-4DB6858D911C}" dt="2022-11-10T14:06:38.120" v="5155"/>
          <ac:picMkLst>
            <pc:docMk/>
            <pc:sldMk cId="1752664812" sldId="2146847806"/>
            <ac:picMk id="14" creationId="{AC558868-355E-8873-7519-81D030E5B3A0}"/>
          </ac:picMkLst>
        </pc:picChg>
        <pc:picChg chg="mod">
          <ac:chgData name="De Marinis, Roberta Vita" userId="dc24b251-f01b-455d-bf89-e2be86f657a2" providerId="ADAL" clId="{F9952792-57C3-4A98-98DC-4DB6858D911C}" dt="2022-11-10T14:06:38.120" v="5155"/>
          <ac:picMkLst>
            <pc:docMk/>
            <pc:sldMk cId="1752664812" sldId="2146847806"/>
            <ac:picMk id="15" creationId="{26FB3F8B-81AB-2237-0491-9208F0A0C128}"/>
          </ac:picMkLst>
        </pc:picChg>
        <pc:picChg chg="mod">
          <ac:chgData name="De Marinis, Roberta Vita" userId="dc24b251-f01b-455d-bf89-e2be86f657a2" providerId="ADAL" clId="{F9952792-57C3-4A98-98DC-4DB6858D911C}" dt="2022-11-10T14:06:38.120" v="5155"/>
          <ac:picMkLst>
            <pc:docMk/>
            <pc:sldMk cId="1752664812" sldId="2146847806"/>
            <ac:picMk id="16" creationId="{F3992C7D-2381-23B8-4A3F-8FB8DE835102}"/>
          </ac:picMkLst>
        </pc:picChg>
        <pc:picChg chg="mod">
          <ac:chgData name="De Marinis, Roberta Vita" userId="dc24b251-f01b-455d-bf89-e2be86f657a2" providerId="ADAL" clId="{F9952792-57C3-4A98-98DC-4DB6858D911C}" dt="2022-11-10T14:06:38.120" v="5155"/>
          <ac:picMkLst>
            <pc:docMk/>
            <pc:sldMk cId="1752664812" sldId="2146847806"/>
            <ac:picMk id="86" creationId="{5A6B6483-9C96-F82B-B675-586E8AB50433}"/>
          </ac:picMkLst>
        </pc:picChg>
        <pc:picChg chg="mod">
          <ac:chgData name="De Marinis, Roberta Vita" userId="dc24b251-f01b-455d-bf89-e2be86f657a2" providerId="ADAL" clId="{F9952792-57C3-4A98-98DC-4DB6858D911C}" dt="2022-11-10T14:06:38.120" v="5155"/>
          <ac:picMkLst>
            <pc:docMk/>
            <pc:sldMk cId="1752664812" sldId="2146847806"/>
            <ac:picMk id="87" creationId="{159F33A6-5188-78D6-C8CA-47EAE561BF45}"/>
          </ac:picMkLst>
        </pc:picChg>
        <pc:picChg chg="mod">
          <ac:chgData name="De Marinis, Roberta Vita" userId="dc24b251-f01b-455d-bf89-e2be86f657a2" providerId="ADAL" clId="{F9952792-57C3-4A98-98DC-4DB6858D911C}" dt="2022-11-10T14:06:38.120" v="5155"/>
          <ac:picMkLst>
            <pc:docMk/>
            <pc:sldMk cId="1752664812" sldId="2146847806"/>
            <ac:picMk id="88" creationId="{AEAEC89E-16D7-7C88-F6E7-733453D422AC}"/>
          </ac:picMkLst>
        </pc:picChg>
        <pc:picChg chg="mod">
          <ac:chgData name="De Marinis, Roberta Vita" userId="dc24b251-f01b-455d-bf89-e2be86f657a2" providerId="ADAL" clId="{F9952792-57C3-4A98-98DC-4DB6858D911C}" dt="2022-11-10T14:06:38.120" v="5155"/>
          <ac:picMkLst>
            <pc:docMk/>
            <pc:sldMk cId="1752664812" sldId="2146847806"/>
            <ac:picMk id="90" creationId="{23ADEB0F-3909-F330-EBA0-BF2350DB941B}"/>
          </ac:picMkLst>
        </pc:picChg>
        <pc:picChg chg="mod">
          <ac:chgData name="De Marinis, Roberta Vita" userId="dc24b251-f01b-455d-bf89-e2be86f657a2" providerId="ADAL" clId="{F9952792-57C3-4A98-98DC-4DB6858D911C}" dt="2022-11-10T14:06:38.120" v="5155"/>
          <ac:picMkLst>
            <pc:docMk/>
            <pc:sldMk cId="1752664812" sldId="2146847806"/>
            <ac:picMk id="91" creationId="{6BF748C5-5D56-EDD0-7356-E767E7791271}"/>
          </ac:picMkLst>
        </pc:picChg>
        <pc:picChg chg="mod">
          <ac:chgData name="De Marinis, Roberta Vita" userId="dc24b251-f01b-455d-bf89-e2be86f657a2" providerId="ADAL" clId="{F9952792-57C3-4A98-98DC-4DB6858D911C}" dt="2022-11-10T14:06:38.120" v="5155"/>
          <ac:picMkLst>
            <pc:docMk/>
            <pc:sldMk cId="1752664812" sldId="2146847806"/>
            <ac:picMk id="92" creationId="{2970A76D-0F3B-4336-9BD8-1E038AA25953}"/>
          </ac:picMkLst>
        </pc:picChg>
        <pc:picChg chg="mod">
          <ac:chgData name="De Marinis, Roberta Vita" userId="dc24b251-f01b-455d-bf89-e2be86f657a2" providerId="ADAL" clId="{F9952792-57C3-4A98-98DC-4DB6858D911C}" dt="2022-11-10T14:06:38.120" v="5155"/>
          <ac:picMkLst>
            <pc:docMk/>
            <pc:sldMk cId="1752664812" sldId="2146847806"/>
            <ac:picMk id="93" creationId="{900ACD93-5091-FA48-54DB-D728F8C5E936}"/>
          </ac:picMkLst>
        </pc:picChg>
        <pc:picChg chg="mod">
          <ac:chgData name="De Marinis, Roberta Vita" userId="dc24b251-f01b-455d-bf89-e2be86f657a2" providerId="ADAL" clId="{F9952792-57C3-4A98-98DC-4DB6858D911C}" dt="2022-11-10T14:06:38.120" v="5155"/>
          <ac:picMkLst>
            <pc:docMk/>
            <pc:sldMk cId="1752664812" sldId="2146847806"/>
            <ac:picMk id="94" creationId="{E90C6B26-AA91-84C7-39D9-45FB2D8EFE34}"/>
          </ac:picMkLst>
        </pc:picChg>
        <pc:picChg chg="mod">
          <ac:chgData name="De Marinis, Roberta Vita" userId="dc24b251-f01b-455d-bf89-e2be86f657a2" providerId="ADAL" clId="{F9952792-57C3-4A98-98DC-4DB6858D911C}" dt="2022-11-10T14:06:38.120" v="5155"/>
          <ac:picMkLst>
            <pc:docMk/>
            <pc:sldMk cId="1752664812" sldId="2146847806"/>
            <ac:picMk id="95" creationId="{55BFE0FD-3520-0ECC-101C-9C1CC39AF1C6}"/>
          </ac:picMkLst>
        </pc:picChg>
        <pc:picChg chg="mod">
          <ac:chgData name="De Marinis, Roberta Vita" userId="dc24b251-f01b-455d-bf89-e2be86f657a2" providerId="ADAL" clId="{F9952792-57C3-4A98-98DC-4DB6858D911C}" dt="2022-11-10T14:06:38.120" v="5155"/>
          <ac:picMkLst>
            <pc:docMk/>
            <pc:sldMk cId="1752664812" sldId="2146847806"/>
            <ac:picMk id="96" creationId="{22DFC6B8-06CE-9F11-F3D0-DFA2B41C0019}"/>
          </ac:picMkLst>
        </pc:picChg>
        <pc:picChg chg="mod">
          <ac:chgData name="De Marinis, Roberta Vita" userId="dc24b251-f01b-455d-bf89-e2be86f657a2" providerId="ADAL" clId="{F9952792-57C3-4A98-98DC-4DB6858D911C}" dt="2022-11-10T14:06:38.120" v="5155"/>
          <ac:picMkLst>
            <pc:docMk/>
            <pc:sldMk cId="1752664812" sldId="2146847806"/>
            <ac:picMk id="97" creationId="{E94880A5-ED22-FFD2-46FD-2E2241952F0C}"/>
          </ac:picMkLst>
        </pc:picChg>
        <pc:picChg chg="mod">
          <ac:chgData name="De Marinis, Roberta Vita" userId="dc24b251-f01b-455d-bf89-e2be86f657a2" providerId="ADAL" clId="{F9952792-57C3-4A98-98DC-4DB6858D911C}" dt="2022-11-10T14:06:38.120" v="5155"/>
          <ac:picMkLst>
            <pc:docMk/>
            <pc:sldMk cId="1752664812" sldId="2146847806"/>
            <ac:picMk id="98" creationId="{8BC326B9-D56D-735F-E0CD-0A38227BF93A}"/>
          </ac:picMkLst>
        </pc:picChg>
        <pc:picChg chg="mod">
          <ac:chgData name="De Marinis, Roberta Vita" userId="dc24b251-f01b-455d-bf89-e2be86f657a2" providerId="ADAL" clId="{F9952792-57C3-4A98-98DC-4DB6858D911C}" dt="2022-11-10T14:06:38.120" v="5155"/>
          <ac:picMkLst>
            <pc:docMk/>
            <pc:sldMk cId="1752664812" sldId="2146847806"/>
            <ac:picMk id="115" creationId="{60DA6E00-2B7C-7C4B-B0BF-1AA0E35E5417}"/>
          </ac:picMkLst>
        </pc:picChg>
        <pc:picChg chg="mod">
          <ac:chgData name="De Marinis, Roberta Vita" userId="dc24b251-f01b-455d-bf89-e2be86f657a2" providerId="ADAL" clId="{F9952792-57C3-4A98-98DC-4DB6858D911C}" dt="2022-11-10T14:06:38.120" v="5155"/>
          <ac:picMkLst>
            <pc:docMk/>
            <pc:sldMk cId="1752664812" sldId="2146847806"/>
            <ac:picMk id="116" creationId="{B662400C-A60A-4869-D75A-1277AF878BA6}"/>
          </ac:picMkLst>
        </pc:picChg>
        <pc:picChg chg="mod">
          <ac:chgData name="De Marinis, Roberta Vita" userId="dc24b251-f01b-455d-bf89-e2be86f657a2" providerId="ADAL" clId="{F9952792-57C3-4A98-98DC-4DB6858D911C}" dt="2022-11-10T14:06:38.120" v="5155"/>
          <ac:picMkLst>
            <pc:docMk/>
            <pc:sldMk cId="1752664812" sldId="2146847806"/>
            <ac:picMk id="117" creationId="{EFB7953E-17ED-A9ED-78D5-9FE82461F8B6}"/>
          </ac:picMkLst>
        </pc:picChg>
        <pc:picChg chg="mod">
          <ac:chgData name="De Marinis, Roberta Vita" userId="dc24b251-f01b-455d-bf89-e2be86f657a2" providerId="ADAL" clId="{F9952792-57C3-4A98-98DC-4DB6858D911C}" dt="2022-11-10T14:06:38.120" v="5155"/>
          <ac:picMkLst>
            <pc:docMk/>
            <pc:sldMk cId="1752664812" sldId="2146847806"/>
            <ac:picMk id="118" creationId="{49CB7413-5CFF-F376-282C-384FBD170988}"/>
          </ac:picMkLst>
        </pc:picChg>
        <pc:picChg chg="mod">
          <ac:chgData name="De Marinis, Roberta Vita" userId="dc24b251-f01b-455d-bf89-e2be86f657a2" providerId="ADAL" clId="{F9952792-57C3-4A98-98DC-4DB6858D911C}" dt="2022-11-10T14:06:38.120" v="5155"/>
          <ac:picMkLst>
            <pc:docMk/>
            <pc:sldMk cId="1752664812" sldId="2146847806"/>
            <ac:picMk id="119" creationId="{9000B1DA-7E85-ADB2-B44D-83D728E6A70D}"/>
          </ac:picMkLst>
        </pc:picChg>
        <pc:picChg chg="mod">
          <ac:chgData name="De Marinis, Roberta Vita" userId="dc24b251-f01b-455d-bf89-e2be86f657a2" providerId="ADAL" clId="{F9952792-57C3-4A98-98DC-4DB6858D911C}" dt="2022-11-10T14:06:38.120" v="5155"/>
          <ac:picMkLst>
            <pc:docMk/>
            <pc:sldMk cId="1752664812" sldId="2146847806"/>
            <ac:picMk id="120" creationId="{18941351-7AE1-CD2F-E4C8-517FE4232547}"/>
          </ac:picMkLst>
        </pc:picChg>
        <pc:picChg chg="mod">
          <ac:chgData name="De Marinis, Roberta Vita" userId="dc24b251-f01b-455d-bf89-e2be86f657a2" providerId="ADAL" clId="{F9952792-57C3-4A98-98DC-4DB6858D911C}" dt="2022-11-10T14:06:38.120" v="5155"/>
          <ac:picMkLst>
            <pc:docMk/>
            <pc:sldMk cId="1752664812" sldId="2146847806"/>
            <ac:picMk id="121" creationId="{3CB009B6-95CE-34E4-B581-81473C0A3F3A}"/>
          </ac:picMkLst>
        </pc:picChg>
        <pc:picChg chg="mod">
          <ac:chgData name="De Marinis, Roberta Vita" userId="dc24b251-f01b-455d-bf89-e2be86f657a2" providerId="ADAL" clId="{F9952792-57C3-4A98-98DC-4DB6858D911C}" dt="2022-11-10T14:06:38.120" v="5155"/>
          <ac:picMkLst>
            <pc:docMk/>
            <pc:sldMk cId="1752664812" sldId="2146847806"/>
            <ac:picMk id="122" creationId="{5AF5D56E-8F63-3B15-8A87-4D07C93359AD}"/>
          </ac:picMkLst>
        </pc:picChg>
        <pc:picChg chg="add mod">
          <ac:chgData name="De Marinis, Roberta Vita" userId="dc24b251-f01b-455d-bf89-e2be86f657a2" providerId="ADAL" clId="{F9952792-57C3-4A98-98DC-4DB6858D911C}" dt="2022-11-10T14:07:07.347" v="5158" actId="1076"/>
          <ac:picMkLst>
            <pc:docMk/>
            <pc:sldMk cId="1752664812" sldId="2146847806"/>
            <ac:picMk id="123" creationId="{7188B5CA-08AF-4557-E5F0-12D880BD9BAA}"/>
          </ac:picMkLst>
        </pc:picChg>
        <pc:picChg chg="add mod">
          <ac:chgData name="De Marinis, Roberta Vita" userId="dc24b251-f01b-455d-bf89-e2be86f657a2" providerId="ADAL" clId="{F9952792-57C3-4A98-98DC-4DB6858D911C}" dt="2022-11-10T14:07:22.971" v="5165" actId="1038"/>
          <ac:picMkLst>
            <pc:docMk/>
            <pc:sldMk cId="1752664812" sldId="2146847806"/>
            <ac:picMk id="124" creationId="{1337D57D-46D2-4343-3794-7C3B48F141C7}"/>
          </ac:picMkLst>
        </pc:picChg>
        <pc:picChg chg="add mod">
          <ac:chgData name="De Marinis, Roberta Vita" userId="dc24b251-f01b-455d-bf89-e2be86f657a2" providerId="ADAL" clId="{F9952792-57C3-4A98-98DC-4DB6858D911C}" dt="2022-11-10T14:07:10.633" v="5160" actId="1037"/>
          <ac:picMkLst>
            <pc:docMk/>
            <pc:sldMk cId="1752664812" sldId="2146847806"/>
            <ac:picMk id="125" creationId="{4FBA07E6-2677-6BFE-0026-CA9DFB7A7F39}"/>
          </ac:picMkLst>
        </pc:picChg>
        <pc:picChg chg="add mod">
          <ac:chgData name="De Marinis, Roberta Vita" userId="dc24b251-f01b-455d-bf89-e2be86f657a2" providerId="ADAL" clId="{F9952792-57C3-4A98-98DC-4DB6858D911C}" dt="2022-11-10T14:09:46.327" v="5169" actId="1076"/>
          <ac:picMkLst>
            <pc:docMk/>
            <pc:sldMk cId="1752664812" sldId="2146847806"/>
            <ac:picMk id="126" creationId="{33F5E7DF-0348-6D85-A725-973C66AC479D}"/>
          </ac:picMkLst>
        </pc:picChg>
        <pc:picChg chg="add mod">
          <ac:chgData name="De Marinis, Roberta Vita" userId="dc24b251-f01b-455d-bf89-e2be86f657a2" providerId="ADAL" clId="{F9952792-57C3-4A98-98DC-4DB6858D911C}" dt="2022-11-10T14:09:52.167" v="5171" actId="1076"/>
          <ac:picMkLst>
            <pc:docMk/>
            <pc:sldMk cId="1752664812" sldId="2146847806"/>
            <ac:picMk id="127" creationId="{37B1A917-5D93-DF1A-2503-EB471AE1FFAE}"/>
          </ac:picMkLst>
        </pc:picChg>
        <pc:picChg chg="add mod">
          <ac:chgData name="De Marinis, Roberta Vita" userId="dc24b251-f01b-455d-bf89-e2be86f657a2" providerId="ADAL" clId="{F9952792-57C3-4A98-98DC-4DB6858D911C}" dt="2022-11-10T14:09:59.126" v="5173" actId="1076"/>
          <ac:picMkLst>
            <pc:docMk/>
            <pc:sldMk cId="1752664812" sldId="2146847806"/>
            <ac:picMk id="128" creationId="{8D667CD8-1E50-44AF-B772-5365410A455D}"/>
          </ac:picMkLst>
        </pc:picChg>
        <pc:picChg chg="add mod">
          <ac:chgData name="De Marinis, Roberta Vita" userId="dc24b251-f01b-455d-bf89-e2be86f657a2" providerId="ADAL" clId="{F9952792-57C3-4A98-98DC-4DB6858D911C}" dt="2022-11-10T14:10:05.822" v="5175" actId="1076"/>
          <ac:picMkLst>
            <pc:docMk/>
            <pc:sldMk cId="1752664812" sldId="2146847806"/>
            <ac:picMk id="129" creationId="{07DCDE9A-FBD9-FD38-497A-B1C96C49AE14}"/>
          </ac:picMkLst>
        </pc:picChg>
        <pc:picChg chg="add mod">
          <ac:chgData name="De Marinis, Roberta Vita" userId="dc24b251-f01b-455d-bf89-e2be86f657a2" providerId="ADAL" clId="{F9952792-57C3-4A98-98DC-4DB6858D911C}" dt="2022-11-10T14:10:11.704" v="5177" actId="1076"/>
          <ac:picMkLst>
            <pc:docMk/>
            <pc:sldMk cId="1752664812" sldId="2146847806"/>
            <ac:picMk id="130" creationId="{69D4BA62-0C15-6ED9-2DA1-44FA5B35786C}"/>
          </ac:picMkLst>
        </pc:picChg>
        <pc:picChg chg="add mod">
          <ac:chgData name="De Marinis, Roberta Vita" userId="dc24b251-f01b-455d-bf89-e2be86f657a2" providerId="ADAL" clId="{F9952792-57C3-4A98-98DC-4DB6858D911C}" dt="2022-11-10T14:42:01.156" v="5203" actId="1035"/>
          <ac:picMkLst>
            <pc:docMk/>
            <pc:sldMk cId="1752664812" sldId="2146847806"/>
            <ac:picMk id="131" creationId="{72DE3950-D822-929C-C214-45590F809380}"/>
          </ac:picMkLst>
        </pc:picChg>
        <pc:cxnChg chg="mod">
          <ac:chgData name="De Marinis, Roberta Vita" userId="dc24b251-f01b-455d-bf89-e2be86f657a2" providerId="ADAL" clId="{F9952792-57C3-4A98-98DC-4DB6858D911C}" dt="2022-11-10T14:06:38.120" v="5155"/>
          <ac:cxnSpMkLst>
            <pc:docMk/>
            <pc:sldMk cId="1752664812" sldId="2146847806"/>
            <ac:cxnSpMk id="99" creationId="{B81F8FF7-3E4B-874D-0E7F-9BEDBDA7D0B5}"/>
          </ac:cxnSpMkLst>
        </pc:cxnChg>
        <pc:cxnChg chg="mod">
          <ac:chgData name="De Marinis, Roberta Vita" userId="dc24b251-f01b-455d-bf89-e2be86f657a2" providerId="ADAL" clId="{F9952792-57C3-4A98-98DC-4DB6858D911C}" dt="2022-11-10T14:06:38.120" v="5155"/>
          <ac:cxnSpMkLst>
            <pc:docMk/>
            <pc:sldMk cId="1752664812" sldId="2146847806"/>
            <ac:cxnSpMk id="100" creationId="{08400EF8-9ABD-AB4F-8DE5-15BADC724B60}"/>
          </ac:cxnSpMkLst>
        </pc:cxnChg>
        <pc:cxnChg chg="mod">
          <ac:chgData name="De Marinis, Roberta Vita" userId="dc24b251-f01b-455d-bf89-e2be86f657a2" providerId="ADAL" clId="{F9952792-57C3-4A98-98DC-4DB6858D911C}" dt="2022-11-10T14:06:38.120" v="5155"/>
          <ac:cxnSpMkLst>
            <pc:docMk/>
            <pc:sldMk cId="1752664812" sldId="2146847806"/>
            <ac:cxnSpMk id="101" creationId="{DB026774-5DCF-3BA6-8579-2C353AA37F9C}"/>
          </ac:cxnSpMkLst>
        </pc:cxnChg>
        <pc:cxnChg chg="mod">
          <ac:chgData name="De Marinis, Roberta Vita" userId="dc24b251-f01b-455d-bf89-e2be86f657a2" providerId="ADAL" clId="{F9952792-57C3-4A98-98DC-4DB6858D911C}" dt="2022-11-10T14:06:38.120" v="5155"/>
          <ac:cxnSpMkLst>
            <pc:docMk/>
            <pc:sldMk cId="1752664812" sldId="2146847806"/>
            <ac:cxnSpMk id="102" creationId="{18A5AEF4-E697-31F6-EEEF-B74940E44581}"/>
          </ac:cxnSpMkLst>
        </pc:cxnChg>
      </pc:sldChg>
      <pc:sldChg chg="addSp delSp modSp mod">
        <pc:chgData name="De Marinis, Roberta Vita" userId="dc24b251-f01b-455d-bf89-e2be86f657a2" providerId="ADAL" clId="{F9952792-57C3-4A98-98DC-4DB6858D911C}" dt="2022-11-14T10:39:41.095" v="9066" actId="1036"/>
        <pc:sldMkLst>
          <pc:docMk/>
          <pc:sldMk cId="2419075952" sldId="2146847807"/>
        </pc:sldMkLst>
        <pc:spChg chg="add mod">
          <ac:chgData name="De Marinis, Roberta Vita" userId="dc24b251-f01b-455d-bf89-e2be86f657a2" providerId="ADAL" clId="{F9952792-57C3-4A98-98DC-4DB6858D911C}" dt="2022-11-14T10:39:41.095" v="9066" actId="1036"/>
          <ac:spMkLst>
            <pc:docMk/>
            <pc:sldMk cId="2419075952" sldId="2146847807"/>
            <ac:spMk id="7" creationId="{1FEF8FBF-7C09-1DA8-9FA0-8BAAE954C760}"/>
          </ac:spMkLst>
        </pc:spChg>
        <pc:spChg chg="mod">
          <ac:chgData name="De Marinis, Roberta Vita" userId="dc24b251-f01b-455d-bf89-e2be86f657a2" providerId="ADAL" clId="{F9952792-57C3-4A98-98DC-4DB6858D911C}" dt="2022-11-14T09:56:33.175" v="8921" actId="164"/>
          <ac:spMkLst>
            <pc:docMk/>
            <pc:sldMk cId="2419075952" sldId="2146847807"/>
            <ac:spMk id="56" creationId="{5B19CCA9-FBEF-4770-AAC8-2F46090E509E}"/>
          </ac:spMkLst>
        </pc:spChg>
        <pc:grpChg chg="add mod">
          <ac:chgData name="De Marinis, Roberta Vita" userId="dc24b251-f01b-455d-bf89-e2be86f657a2" providerId="ADAL" clId="{F9952792-57C3-4A98-98DC-4DB6858D911C}" dt="2022-11-14T09:56:33.175" v="8921" actId="164"/>
          <ac:grpSpMkLst>
            <pc:docMk/>
            <pc:sldMk cId="2419075952" sldId="2146847807"/>
            <ac:grpSpMk id="10" creationId="{95B2C596-C65A-0635-4987-D4C07D362344}"/>
          </ac:grpSpMkLst>
        </pc:grpChg>
        <pc:grpChg chg="mod">
          <ac:chgData name="De Marinis, Roberta Vita" userId="dc24b251-f01b-455d-bf89-e2be86f657a2" providerId="ADAL" clId="{F9952792-57C3-4A98-98DC-4DB6858D911C}" dt="2022-11-14T09:56:33.175" v="8921" actId="164"/>
          <ac:grpSpMkLst>
            <pc:docMk/>
            <pc:sldMk cId="2419075952" sldId="2146847807"/>
            <ac:grpSpMk id="82" creationId="{2F004EDF-0213-4BF5-6899-F60A5C155D1B}"/>
          </ac:grpSpMkLst>
        </pc:grpChg>
        <pc:picChg chg="mod">
          <ac:chgData name="De Marinis, Roberta Vita" userId="dc24b251-f01b-455d-bf89-e2be86f657a2" providerId="ADAL" clId="{F9952792-57C3-4A98-98DC-4DB6858D911C}" dt="2022-11-14T09:56:33.175" v="8921" actId="164"/>
          <ac:picMkLst>
            <pc:docMk/>
            <pc:sldMk cId="2419075952" sldId="2146847807"/>
            <ac:picMk id="2" creationId="{351B5696-DDF9-3807-79BF-84864FB0E68A}"/>
          </ac:picMkLst>
        </pc:picChg>
        <pc:picChg chg="add mod">
          <ac:chgData name="De Marinis, Roberta Vita" userId="dc24b251-f01b-455d-bf89-e2be86f657a2" providerId="ADAL" clId="{F9952792-57C3-4A98-98DC-4DB6858D911C}" dt="2022-11-11T16:59:34.837" v="8690"/>
          <ac:picMkLst>
            <pc:docMk/>
            <pc:sldMk cId="2419075952" sldId="2146847807"/>
            <ac:picMk id="4" creationId="{FCA535CB-9C2F-15EC-2EE9-597E9553C632}"/>
          </ac:picMkLst>
        </pc:picChg>
        <pc:picChg chg="mod">
          <ac:chgData name="De Marinis, Roberta Vita" userId="dc24b251-f01b-455d-bf89-e2be86f657a2" providerId="ADAL" clId="{F9952792-57C3-4A98-98DC-4DB6858D911C}" dt="2022-11-14T09:56:33.175" v="8921" actId="164"/>
          <ac:picMkLst>
            <pc:docMk/>
            <pc:sldMk cId="2419075952" sldId="2146847807"/>
            <ac:picMk id="9" creationId="{B258EFF5-E6E6-7630-6088-332185B597D3}"/>
          </ac:picMkLst>
        </pc:picChg>
        <pc:picChg chg="mod">
          <ac:chgData name="De Marinis, Roberta Vita" userId="dc24b251-f01b-455d-bf89-e2be86f657a2" providerId="ADAL" clId="{F9952792-57C3-4A98-98DC-4DB6858D911C}" dt="2022-11-14T09:56:33.175" v="8921" actId="164"/>
          <ac:picMkLst>
            <pc:docMk/>
            <pc:sldMk cId="2419075952" sldId="2146847807"/>
            <ac:picMk id="16" creationId="{595880DE-0C3F-7CC1-F941-A4784EA955AC}"/>
          </ac:picMkLst>
        </pc:picChg>
        <pc:picChg chg="del mod">
          <ac:chgData name="De Marinis, Roberta Vita" userId="dc24b251-f01b-455d-bf89-e2be86f657a2" providerId="ADAL" clId="{F9952792-57C3-4A98-98DC-4DB6858D911C}" dt="2022-11-11T16:59:34.424" v="8689" actId="478"/>
          <ac:picMkLst>
            <pc:docMk/>
            <pc:sldMk cId="2419075952" sldId="2146847807"/>
            <ac:picMk id="45" creationId="{EE26F485-7413-4FCB-94DA-1EC1827CFA89}"/>
          </ac:picMkLst>
        </pc:picChg>
        <pc:picChg chg="mod">
          <ac:chgData name="De Marinis, Roberta Vita" userId="dc24b251-f01b-455d-bf89-e2be86f657a2" providerId="ADAL" clId="{F9952792-57C3-4A98-98DC-4DB6858D911C}" dt="2022-11-14T09:56:33.175" v="8921" actId="164"/>
          <ac:picMkLst>
            <pc:docMk/>
            <pc:sldMk cId="2419075952" sldId="2146847807"/>
            <ac:picMk id="83" creationId="{46E0F00B-A7A3-D8B8-F238-7F16C4330095}"/>
          </ac:picMkLst>
        </pc:picChg>
      </pc:sldChg>
      <pc:sldChg chg="del">
        <pc:chgData name="De Marinis, Roberta Vita" userId="dc24b251-f01b-455d-bf89-e2be86f657a2" providerId="ADAL" clId="{F9952792-57C3-4A98-98DC-4DB6858D911C}" dt="2022-11-11T17:31:25.481" v="8756" actId="2696"/>
        <pc:sldMkLst>
          <pc:docMk/>
          <pc:sldMk cId="3507729882" sldId="2146847811"/>
        </pc:sldMkLst>
      </pc:sldChg>
      <pc:sldChg chg="del">
        <pc:chgData name="De Marinis, Roberta Vita" userId="dc24b251-f01b-455d-bf89-e2be86f657a2" providerId="ADAL" clId="{F9952792-57C3-4A98-98DC-4DB6858D911C}" dt="2022-11-11T17:31:25.481" v="8756" actId="2696"/>
        <pc:sldMkLst>
          <pc:docMk/>
          <pc:sldMk cId="1975535198" sldId="2146847812"/>
        </pc:sldMkLst>
      </pc:sldChg>
      <pc:sldChg chg="addSp delSp modSp add mod">
        <pc:chgData name="De Marinis, Roberta Vita" userId="dc24b251-f01b-455d-bf89-e2be86f657a2" providerId="ADAL" clId="{F9952792-57C3-4A98-98DC-4DB6858D911C}" dt="2022-11-11T18:06:33.552" v="8902" actId="1038"/>
        <pc:sldMkLst>
          <pc:docMk/>
          <pc:sldMk cId="3129950117" sldId="2146847813"/>
        </pc:sldMkLst>
        <pc:spChg chg="add mod">
          <ac:chgData name="De Marinis, Roberta Vita" userId="dc24b251-f01b-455d-bf89-e2be86f657a2" providerId="ADAL" clId="{F9952792-57C3-4A98-98DC-4DB6858D911C}" dt="2022-11-11T09:01:52.433" v="5519" actId="20577"/>
          <ac:spMkLst>
            <pc:docMk/>
            <pc:sldMk cId="3129950117" sldId="2146847813"/>
            <ac:spMk id="9" creationId="{3B4D18D4-A629-151A-58AB-3AE564FA1656}"/>
          </ac:spMkLst>
        </pc:spChg>
        <pc:spChg chg="mod">
          <ac:chgData name="De Marinis, Roberta Vita" userId="dc24b251-f01b-455d-bf89-e2be86f657a2" providerId="ADAL" clId="{F9952792-57C3-4A98-98DC-4DB6858D911C}" dt="2022-11-10T14:59:52.471" v="5225" actId="164"/>
          <ac:spMkLst>
            <pc:docMk/>
            <pc:sldMk cId="3129950117" sldId="2146847813"/>
            <ac:spMk id="34" creationId="{6ADAF2F2-A787-1047-B22A-A7C2C1FA2CF0}"/>
          </ac:spMkLst>
        </pc:spChg>
        <pc:spChg chg="mod">
          <ac:chgData name="De Marinis, Roberta Vita" userId="dc24b251-f01b-455d-bf89-e2be86f657a2" providerId="ADAL" clId="{F9952792-57C3-4A98-98DC-4DB6858D911C}" dt="2022-11-11T18:04:50.393" v="8889" actId="1076"/>
          <ac:spMkLst>
            <pc:docMk/>
            <pc:sldMk cId="3129950117" sldId="2146847813"/>
            <ac:spMk id="129" creationId="{48EFDE0E-5BFA-438E-B3E8-A6983B884269}"/>
          </ac:spMkLst>
        </pc:spChg>
        <pc:spChg chg="mod">
          <ac:chgData name="De Marinis, Roberta Vita" userId="dc24b251-f01b-455d-bf89-e2be86f657a2" providerId="ADAL" clId="{F9952792-57C3-4A98-98DC-4DB6858D911C}" dt="2022-11-10T14:59:52.471" v="5225" actId="164"/>
          <ac:spMkLst>
            <pc:docMk/>
            <pc:sldMk cId="3129950117" sldId="2146847813"/>
            <ac:spMk id="450" creationId="{1F921E22-F2E0-B428-760C-55BEB60471C6}"/>
          </ac:spMkLst>
        </pc:spChg>
        <pc:spChg chg="mod">
          <ac:chgData name="De Marinis, Roberta Vita" userId="dc24b251-f01b-455d-bf89-e2be86f657a2" providerId="ADAL" clId="{F9952792-57C3-4A98-98DC-4DB6858D911C}" dt="2022-11-10T14:59:52.471" v="5225" actId="164"/>
          <ac:spMkLst>
            <pc:docMk/>
            <pc:sldMk cId="3129950117" sldId="2146847813"/>
            <ac:spMk id="453" creationId="{9C499459-1C9F-5312-CD4A-213783B79D1D}"/>
          </ac:spMkLst>
        </pc:spChg>
        <pc:spChg chg="mod">
          <ac:chgData name="De Marinis, Roberta Vita" userId="dc24b251-f01b-455d-bf89-e2be86f657a2" providerId="ADAL" clId="{F9952792-57C3-4A98-98DC-4DB6858D911C}" dt="2022-11-10T14:59:52.471" v="5225" actId="164"/>
          <ac:spMkLst>
            <pc:docMk/>
            <pc:sldMk cId="3129950117" sldId="2146847813"/>
            <ac:spMk id="455" creationId="{E6C57A33-BF7A-C579-E30C-09D561E399CF}"/>
          </ac:spMkLst>
        </pc:spChg>
        <pc:spChg chg="mod">
          <ac:chgData name="De Marinis, Roberta Vita" userId="dc24b251-f01b-455d-bf89-e2be86f657a2" providerId="ADAL" clId="{F9952792-57C3-4A98-98DC-4DB6858D911C}" dt="2022-11-10T14:59:52.471" v="5225" actId="164"/>
          <ac:spMkLst>
            <pc:docMk/>
            <pc:sldMk cId="3129950117" sldId="2146847813"/>
            <ac:spMk id="457" creationId="{2E1B0D44-ABC6-D634-FA07-F3B59D1C6960}"/>
          </ac:spMkLst>
        </pc:spChg>
        <pc:spChg chg="mod">
          <ac:chgData name="De Marinis, Roberta Vita" userId="dc24b251-f01b-455d-bf89-e2be86f657a2" providerId="ADAL" clId="{F9952792-57C3-4A98-98DC-4DB6858D911C}" dt="2022-11-10T14:59:52.471" v="5225" actId="164"/>
          <ac:spMkLst>
            <pc:docMk/>
            <pc:sldMk cId="3129950117" sldId="2146847813"/>
            <ac:spMk id="458" creationId="{A2050DEF-ECA0-A58A-9559-A45E072F634E}"/>
          </ac:spMkLst>
        </pc:spChg>
        <pc:spChg chg="mod">
          <ac:chgData name="De Marinis, Roberta Vita" userId="dc24b251-f01b-455d-bf89-e2be86f657a2" providerId="ADAL" clId="{F9952792-57C3-4A98-98DC-4DB6858D911C}" dt="2022-11-10T14:59:52.471" v="5225" actId="164"/>
          <ac:spMkLst>
            <pc:docMk/>
            <pc:sldMk cId="3129950117" sldId="2146847813"/>
            <ac:spMk id="461" creationId="{9900D210-00FD-32FA-0D18-8F8A1B151D12}"/>
          </ac:spMkLst>
        </pc:spChg>
        <pc:spChg chg="mod">
          <ac:chgData name="De Marinis, Roberta Vita" userId="dc24b251-f01b-455d-bf89-e2be86f657a2" providerId="ADAL" clId="{F9952792-57C3-4A98-98DC-4DB6858D911C}" dt="2022-11-10T14:59:52.471" v="5225" actId="164"/>
          <ac:spMkLst>
            <pc:docMk/>
            <pc:sldMk cId="3129950117" sldId="2146847813"/>
            <ac:spMk id="463" creationId="{28C364CD-010E-FBC4-4C50-05AFC1D50459}"/>
          </ac:spMkLst>
        </pc:spChg>
        <pc:grpChg chg="add mod">
          <ac:chgData name="De Marinis, Roberta Vita" userId="dc24b251-f01b-455d-bf89-e2be86f657a2" providerId="ADAL" clId="{F9952792-57C3-4A98-98DC-4DB6858D911C}" dt="2022-11-10T15:01:38.338" v="5330" actId="1035"/>
          <ac:grpSpMkLst>
            <pc:docMk/>
            <pc:sldMk cId="3129950117" sldId="2146847813"/>
            <ac:grpSpMk id="2" creationId="{31447759-1482-0941-1F85-AEE4B924E9BB}"/>
          </ac:grpSpMkLst>
        </pc:grpChg>
        <pc:grpChg chg="mod">
          <ac:chgData name="De Marinis, Roberta Vita" userId="dc24b251-f01b-455d-bf89-e2be86f657a2" providerId="ADAL" clId="{F9952792-57C3-4A98-98DC-4DB6858D911C}" dt="2022-11-10T14:59:52.471" v="5225" actId="164"/>
          <ac:grpSpMkLst>
            <pc:docMk/>
            <pc:sldMk cId="3129950117" sldId="2146847813"/>
            <ac:grpSpMk id="32" creationId="{7C10D82F-7858-19E8-E0FA-F6036AF35B79}"/>
          </ac:grpSpMkLst>
        </pc:grpChg>
        <pc:grpChg chg="del mod topLvl">
          <ac:chgData name="De Marinis, Roberta Vita" userId="dc24b251-f01b-455d-bf89-e2be86f657a2" providerId="ADAL" clId="{F9952792-57C3-4A98-98DC-4DB6858D911C}" dt="2022-11-10T15:00:37.577" v="5289" actId="478"/>
          <ac:grpSpMkLst>
            <pc:docMk/>
            <pc:sldMk cId="3129950117" sldId="2146847813"/>
            <ac:grpSpMk id="165" creationId="{844F19B3-7453-4778-98F2-0462CF3FFB52}"/>
          </ac:grpSpMkLst>
        </pc:grpChg>
        <pc:grpChg chg="del mod">
          <ac:chgData name="De Marinis, Roberta Vita" userId="dc24b251-f01b-455d-bf89-e2be86f657a2" providerId="ADAL" clId="{F9952792-57C3-4A98-98DC-4DB6858D911C}" dt="2022-11-10T15:00:23.413" v="5287" actId="165"/>
          <ac:grpSpMkLst>
            <pc:docMk/>
            <pc:sldMk cId="3129950117" sldId="2146847813"/>
            <ac:grpSpMk id="244" creationId="{EC43BEFF-E521-6F8F-F654-FDA8606CA1BC}"/>
          </ac:grpSpMkLst>
        </pc:grpChg>
        <pc:grpChg chg="mod">
          <ac:chgData name="De Marinis, Roberta Vita" userId="dc24b251-f01b-455d-bf89-e2be86f657a2" providerId="ADAL" clId="{F9952792-57C3-4A98-98DC-4DB6858D911C}" dt="2022-11-10T14:59:52.471" v="5225" actId="164"/>
          <ac:grpSpMkLst>
            <pc:docMk/>
            <pc:sldMk cId="3129950117" sldId="2146847813"/>
            <ac:grpSpMk id="451" creationId="{BDAB0F28-431E-AAAA-4915-B948E4621B8F}"/>
          </ac:grpSpMkLst>
        </pc:grpChg>
        <pc:grpChg chg="mod">
          <ac:chgData name="De Marinis, Roberta Vita" userId="dc24b251-f01b-455d-bf89-e2be86f657a2" providerId="ADAL" clId="{F9952792-57C3-4A98-98DC-4DB6858D911C}" dt="2022-11-10T14:59:52.471" v="5225" actId="164"/>
          <ac:grpSpMkLst>
            <pc:docMk/>
            <pc:sldMk cId="3129950117" sldId="2146847813"/>
            <ac:grpSpMk id="456" creationId="{C270EF22-7A47-7D59-B4FA-32E3AC51D6A3}"/>
          </ac:grpSpMkLst>
        </pc:grpChg>
        <pc:grpChg chg="mod">
          <ac:chgData name="De Marinis, Roberta Vita" userId="dc24b251-f01b-455d-bf89-e2be86f657a2" providerId="ADAL" clId="{F9952792-57C3-4A98-98DC-4DB6858D911C}" dt="2022-11-10T14:59:52.471" v="5225" actId="164"/>
          <ac:grpSpMkLst>
            <pc:docMk/>
            <pc:sldMk cId="3129950117" sldId="2146847813"/>
            <ac:grpSpMk id="459" creationId="{3FBD2AEA-51EE-AC7B-5305-8F45EE2AD8A6}"/>
          </ac:grpSpMkLst>
        </pc:grpChg>
        <pc:grpChg chg="mod">
          <ac:chgData name="De Marinis, Roberta Vita" userId="dc24b251-f01b-455d-bf89-e2be86f657a2" providerId="ADAL" clId="{F9952792-57C3-4A98-98DC-4DB6858D911C}" dt="2022-11-10T14:59:52.471" v="5225" actId="164"/>
          <ac:grpSpMkLst>
            <pc:docMk/>
            <pc:sldMk cId="3129950117" sldId="2146847813"/>
            <ac:grpSpMk id="475" creationId="{76FE518C-28A3-7A83-4BDB-E25602E0EF58}"/>
          </ac:grpSpMkLst>
        </pc:grpChg>
        <pc:grpChg chg="mod">
          <ac:chgData name="De Marinis, Roberta Vita" userId="dc24b251-f01b-455d-bf89-e2be86f657a2" providerId="ADAL" clId="{F9952792-57C3-4A98-98DC-4DB6858D911C}" dt="2022-11-10T14:59:52.471" v="5225" actId="164"/>
          <ac:grpSpMkLst>
            <pc:docMk/>
            <pc:sldMk cId="3129950117" sldId="2146847813"/>
            <ac:grpSpMk id="476" creationId="{5E823037-937D-8695-AAD0-3C70F8805784}"/>
          </ac:grpSpMkLst>
        </pc:grpChg>
        <pc:picChg chg="mod">
          <ac:chgData name="De Marinis, Roberta Vita" userId="dc24b251-f01b-455d-bf89-e2be86f657a2" providerId="ADAL" clId="{F9952792-57C3-4A98-98DC-4DB6858D911C}" dt="2022-11-10T14:59:52.471" v="5225" actId="164"/>
          <ac:picMkLst>
            <pc:docMk/>
            <pc:sldMk cId="3129950117" sldId="2146847813"/>
            <ac:picMk id="3" creationId="{A27452E2-672C-229F-C182-7F95B1596D73}"/>
          </ac:picMkLst>
        </pc:picChg>
        <pc:picChg chg="add mod">
          <ac:chgData name="De Marinis, Roberta Vita" userId="dc24b251-f01b-455d-bf89-e2be86f657a2" providerId="ADAL" clId="{F9952792-57C3-4A98-98DC-4DB6858D911C}" dt="2022-11-10T15:01:23.979" v="5309" actId="1035"/>
          <ac:picMkLst>
            <pc:docMk/>
            <pc:sldMk cId="3129950117" sldId="2146847813"/>
            <ac:picMk id="4" creationId="{8CCDF803-5ADE-280C-0A4B-A0B78EEAD2EC}"/>
          </ac:picMkLst>
        </pc:picChg>
        <pc:picChg chg="mod">
          <ac:chgData name="De Marinis, Roberta Vita" userId="dc24b251-f01b-455d-bf89-e2be86f657a2" providerId="ADAL" clId="{F9952792-57C3-4A98-98DC-4DB6858D911C}" dt="2022-11-10T14:59:52.471" v="5225" actId="164"/>
          <ac:picMkLst>
            <pc:docMk/>
            <pc:sldMk cId="3129950117" sldId="2146847813"/>
            <ac:picMk id="5" creationId="{535F3D9B-6BBB-9BDD-E19B-209C968C4AB5}"/>
          </ac:picMkLst>
        </pc:picChg>
        <pc:picChg chg="add mod">
          <ac:chgData name="De Marinis, Roberta Vita" userId="dc24b251-f01b-455d-bf89-e2be86f657a2" providerId="ADAL" clId="{F9952792-57C3-4A98-98DC-4DB6858D911C}" dt="2022-11-10T15:02:28.003" v="5337" actId="14100"/>
          <ac:picMkLst>
            <pc:docMk/>
            <pc:sldMk cId="3129950117" sldId="2146847813"/>
            <ac:picMk id="7" creationId="{4612670A-436B-9314-8D6D-82CC757D7F26}"/>
          </ac:picMkLst>
        </pc:picChg>
        <pc:picChg chg="add mod">
          <ac:chgData name="De Marinis, Roberta Vita" userId="dc24b251-f01b-455d-bf89-e2be86f657a2" providerId="ADAL" clId="{F9952792-57C3-4A98-98DC-4DB6858D911C}" dt="2022-11-10T15:03:03.847" v="5339" actId="1076"/>
          <ac:picMkLst>
            <pc:docMk/>
            <pc:sldMk cId="3129950117" sldId="2146847813"/>
            <ac:picMk id="8" creationId="{E5D9D565-0EAF-E7A3-FB34-9E2BEA552A7B}"/>
          </ac:picMkLst>
        </pc:picChg>
        <pc:picChg chg="del mod">
          <ac:chgData name="De Marinis, Roberta Vita" userId="dc24b251-f01b-455d-bf89-e2be86f657a2" providerId="ADAL" clId="{F9952792-57C3-4A98-98DC-4DB6858D911C}" dt="2022-11-10T15:00:06.828" v="5285" actId="478"/>
          <ac:picMkLst>
            <pc:docMk/>
            <pc:sldMk cId="3129950117" sldId="2146847813"/>
            <ac:picMk id="10" creationId="{07AF80F9-AF6C-40D8-CEF5-E86DB8D45CC7}"/>
          </ac:picMkLst>
        </pc:picChg>
        <pc:picChg chg="mod">
          <ac:chgData name="De Marinis, Roberta Vita" userId="dc24b251-f01b-455d-bf89-e2be86f657a2" providerId="ADAL" clId="{F9952792-57C3-4A98-98DC-4DB6858D911C}" dt="2022-11-10T14:59:52.471" v="5225" actId="164"/>
          <ac:picMkLst>
            <pc:docMk/>
            <pc:sldMk cId="3129950117" sldId="2146847813"/>
            <ac:picMk id="11" creationId="{1BB2B30C-544F-8750-A5F1-A5E10565F576}"/>
          </ac:picMkLst>
        </pc:picChg>
        <pc:picChg chg="add mod">
          <ac:chgData name="De Marinis, Roberta Vita" userId="dc24b251-f01b-455d-bf89-e2be86f657a2" providerId="ADAL" clId="{F9952792-57C3-4A98-98DC-4DB6858D911C}" dt="2022-11-10T15:03:39.780" v="5347" actId="1036"/>
          <ac:picMkLst>
            <pc:docMk/>
            <pc:sldMk cId="3129950117" sldId="2146847813"/>
            <ac:picMk id="12" creationId="{2AB264A3-A78E-FE7D-9C16-C71B66EDF54A}"/>
          </ac:picMkLst>
        </pc:picChg>
        <pc:picChg chg="mod">
          <ac:chgData name="De Marinis, Roberta Vita" userId="dc24b251-f01b-455d-bf89-e2be86f657a2" providerId="ADAL" clId="{F9952792-57C3-4A98-98DC-4DB6858D911C}" dt="2022-11-10T15:00:55.292" v="5294" actId="1076"/>
          <ac:picMkLst>
            <pc:docMk/>
            <pc:sldMk cId="3129950117" sldId="2146847813"/>
            <ac:picMk id="13" creationId="{6ABBF952-7C35-D24E-6933-CFCFA076571F}"/>
          </ac:picMkLst>
        </pc:picChg>
        <pc:picChg chg="mod">
          <ac:chgData name="De Marinis, Roberta Vita" userId="dc24b251-f01b-455d-bf89-e2be86f657a2" providerId="ADAL" clId="{F9952792-57C3-4A98-98DC-4DB6858D911C}" dt="2022-11-10T14:59:52.471" v="5225" actId="164"/>
          <ac:picMkLst>
            <pc:docMk/>
            <pc:sldMk cId="3129950117" sldId="2146847813"/>
            <ac:picMk id="21" creationId="{4968C38E-D058-E23C-5140-6DEB7B07D937}"/>
          </ac:picMkLst>
        </pc:picChg>
        <pc:picChg chg="mod">
          <ac:chgData name="De Marinis, Roberta Vita" userId="dc24b251-f01b-455d-bf89-e2be86f657a2" providerId="ADAL" clId="{F9952792-57C3-4A98-98DC-4DB6858D911C}" dt="2022-11-10T15:01:05.111" v="5296" actId="1076"/>
          <ac:picMkLst>
            <pc:docMk/>
            <pc:sldMk cId="3129950117" sldId="2146847813"/>
            <ac:picMk id="22" creationId="{6D7F0A95-F456-41FC-9647-48F42DB7CFE0}"/>
          </ac:picMkLst>
        </pc:picChg>
        <pc:picChg chg="add mod">
          <ac:chgData name="De Marinis, Roberta Vita" userId="dc24b251-f01b-455d-bf89-e2be86f657a2" providerId="ADAL" clId="{F9952792-57C3-4A98-98DC-4DB6858D911C}" dt="2022-11-10T15:04:01.020" v="5349" actId="1076"/>
          <ac:picMkLst>
            <pc:docMk/>
            <pc:sldMk cId="3129950117" sldId="2146847813"/>
            <ac:picMk id="24" creationId="{9206448D-6BF5-5235-2000-8F53934677F3}"/>
          </ac:picMkLst>
        </pc:picChg>
        <pc:picChg chg="mod">
          <ac:chgData name="De Marinis, Roberta Vita" userId="dc24b251-f01b-455d-bf89-e2be86f657a2" providerId="ADAL" clId="{F9952792-57C3-4A98-98DC-4DB6858D911C}" dt="2022-11-10T15:01:30.886" v="5318" actId="1038"/>
          <ac:picMkLst>
            <pc:docMk/>
            <pc:sldMk cId="3129950117" sldId="2146847813"/>
            <ac:picMk id="25" creationId="{24506FAC-8B2E-09BF-0013-0DD7B0B9D66D}"/>
          </ac:picMkLst>
        </pc:picChg>
        <pc:picChg chg="mod topLvl">
          <ac:chgData name="De Marinis, Roberta Vita" userId="dc24b251-f01b-455d-bf89-e2be86f657a2" providerId="ADAL" clId="{F9952792-57C3-4A98-98DC-4DB6858D911C}" dt="2022-11-10T15:00:44.999" v="5290" actId="1076"/>
          <ac:picMkLst>
            <pc:docMk/>
            <pc:sldMk cId="3129950117" sldId="2146847813"/>
            <ac:picMk id="27" creationId="{8CFF37E3-5071-B68B-3378-0E9B72B7C607}"/>
          </ac:picMkLst>
        </pc:picChg>
        <pc:picChg chg="mod">
          <ac:chgData name="De Marinis, Roberta Vita" userId="dc24b251-f01b-455d-bf89-e2be86f657a2" providerId="ADAL" clId="{F9952792-57C3-4A98-98DC-4DB6858D911C}" dt="2022-11-10T14:59:52.471" v="5225" actId="164"/>
          <ac:picMkLst>
            <pc:docMk/>
            <pc:sldMk cId="3129950117" sldId="2146847813"/>
            <ac:picMk id="30" creationId="{C009D66D-CE2B-1F41-46AB-4E0D0C347E87}"/>
          </ac:picMkLst>
        </pc:picChg>
        <pc:picChg chg="mod">
          <ac:chgData name="De Marinis, Roberta Vita" userId="dc24b251-f01b-455d-bf89-e2be86f657a2" providerId="ADAL" clId="{F9952792-57C3-4A98-98DC-4DB6858D911C}" dt="2022-11-10T14:59:52.471" v="5225" actId="164"/>
          <ac:picMkLst>
            <pc:docMk/>
            <pc:sldMk cId="3129950117" sldId="2146847813"/>
            <ac:picMk id="33" creationId="{2B767D58-B099-04EC-53E3-CA7F0CB5CA75}"/>
          </ac:picMkLst>
        </pc:picChg>
        <pc:picChg chg="mod">
          <ac:chgData name="De Marinis, Roberta Vita" userId="dc24b251-f01b-455d-bf89-e2be86f657a2" providerId="ADAL" clId="{F9952792-57C3-4A98-98DC-4DB6858D911C}" dt="2022-11-10T14:59:52.471" v="5225" actId="164"/>
          <ac:picMkLst>
            <pc:docMk/>
            <pc:sldMk cId="3129950117" sldId="2146847813"/>
            <ac:picMk id="36" creationId="{66BEC014-820B-27E5-F96B-40B6326FDD79}"/>
          </ac:picMkLst>
        </pc:picChg>
        <pc:picChg chg="add mod">
          <ac:chgData name="De Marinis, Roberta Vita" userId="dc24b251-f01b-455d-bf89-e2be86f657a2" providerId="ADAL" clId="{F9952792-57C3-4A98-98DC-4DB6858D911C}" dt="2022-11-11T18:04:15.096" v="8885" actId="14100"/>
          <ac:picMkLst>
            <pc:docMk/>
            <pc:sldMk cId="3129950117" sldId="2146847813"/>
            <ac:picMk id="87" creationId="{498A48F8-417F-53D1-D764-DA3390591AEA}"/>
          </ac:picMkLst>
        </pc:picChg>
        <pc:picChg chg="add mod modCrop">
          <ac:chgData name="De Marinis, Roberta Vita" userId="dc24b251-f01b-455d-bf89-e2be86f657a2" providerId="ADAL" clId="{F9952792-57C3-4A98-98DC-4DB6858D911C}" dt="2022-11-11T18:06:33.552" v="8902" actId="1038"/>
          <ac:picMkLst>
            <pc:docMk/>
            <pc:sldMk cId="3129950117" sldId="2146847813"/>
            <ac:picMk id="89" creationId="{6D9389CB-8B90-AFD0-39FE-D9D3CD5CC1AF}"/>
          </ac:picMkLst>
        </pc:picChg>
        <pc:picChg chg="del">
          <ac:chgData name="De Marinis, Roberta Vita" userId="dc24b251-f01b-455d-bf89-e2be86f657a2" providerId="ADAL" clId="{F9952792-57C3-4A98-98DC-4DB6858D911C}" dt="2022-11-10T14:59:44.222" v="5224" actId="478"/>
          <ac:picMkLst>
            <pc:docMk/>
            <pc:sldMk cId="3129950117" sldId="2146847813"/>
            <ac:picMk id="167" creationId="{067D835E-B0E6-18E8-8B8A-13257DA71032}"/>
          </ac:picMkLst>
        </pc:picChg>
        <pc:picChg chg="mod">
          <ac:chgData name="De Marinis, Roberta Vita" userId="dc24b251-f01b-455d-bf89-e2be86f657a2" providerId="ADAL" clId="{F9952792-57C3-4A98-98DC-4DB6858D911C}" dt="2022-11-10T15:00:23.413" v="5287" actId="165"/>
          <ac:picMkLst>
            <pc:docMk/>
            <pc:sldMk cId="3129950117" sldId="2146847813"/>
            <ac:picMk id="168" creationId="{4B1719CC-1E3A-2BB1-C6F9-E1E5E3257D64}"/>
          </ac:picMkLst>
        </pc:picChg>
        <pc:picChg chg="mod">
          <ac:chgData name="De Marinis, Roberta Vita" userId="dc24b251-f01b-455d-bf89-e2be86f657a2" providerId="ADAL" clId="{F9952792-57C3-4A98-98DC-4DB6858D911C}" dt="2022-11-10T15:00:23.413" v="5287" actId="165"/>
          <ac:picMkLst>
            <pc:docMk/>
            <pc:sldMk cId="3129950117" sldId="2146847813"/>
            <ac:picMk id="169" creationId="{FFC3BE2D-73DD-8EDC-D219-EBACCE3DEC44}"/>
          </ac:picMkLst>
        </pc:picChg>
        <pc:picChg chg="mod">
          <ac:chgData name="De Marinis, Roberta Vita" userId="dc24b251-f01b-455d-bf89-e2be86f657a2" providerId="ADAL" clId="{F9952792-57C3-4A98-98DC-4DB6858D911C}" dt="2022-11-10T14:59:52.471" v="5225" actId="164"/>
          <ac:picMkLst>
            <pc:docMk/>
            <pc:sldMk cId="3129950117" sldId="2146847813"/>
            <ac:picMk id="229" creationId="{20484E4F-7D41-4D2A-B3D3-3BF24DB27EF5}"/>
          </ac:picMkLst>
        </pc:picChg>
        <pc:picChg chg="del">
          <ac:chgData name="De Marinis, Roberta Vita" userId="dc24b251-f01b-455d-bf89-e2be86f657a2" providerId="ADAL" clId="{F9952792-57C3-4A98-98DC-4DB6858D911C}" dt="2022-11-10T15:01:53.092" v="5331" actId="478"/>
          <ac:picMkLst>
            <pc:docMk/>
            <pc:sldMk cId="3129950117" sldId="2146847813"/>
            <ac:picMk id="403" creationId="{04E7C30B-2AE2-5489-11C6-8C870A644B5F}"/>
          </ac:picMkLst>
        </pc:picChg>
        <pc:picChg chg="mod">
          <ac:chgData name="De Marinis, Roberta Vita" userId="dc24b251-f01b-455d-bf89-e2be86f657a2" providerId="ADAL" clId="{F9952792-57C3-4A98-98DC-4DB6858D911C}" dt="2022-11-10T14:59:52.471" v="5225" actId="164"/>
          <ac:picMkLst>
            <pc:docMk/>
            <pc:sldMk cId="3129950117" sldId="2146847813"/>
            <ac:picMk id="454" creationId="{404BE76B-383D-96CE-9F6F-963E68DF222F}"/>
          </ac:picMkLst>
        </pc:picChg>
        <pc:picChg chg="mod">
          <ac:chgData name="De Marinis, Roberta Vita" userId="dc24b251-f01b-455d-bf89-e2be86f657a2" providerId="ADAL" clId="{F9952792-57C3-4A98-98DC-4DB6858D911C}" dt="2022-11-10T14:59:52.471" v="5225" actId="164"/>
          <ac:picMkLst>
            <pc:docMk/>
            <pc:sldMk cId="3129950117" sldId="2146847813"/>
            <ac:picMk id="462" creationId="{E2C88EC5-79FF-E817-E297-3E75B4E6C9FF}"/>
          </ac:picMkLst>
        </pc:picChg>
        <pc:picChg chg="mod">
          <ac:chgData name="De Marinis, Roberta Vita" userId="dc24b251-f01b-455d-bf89-e2be86f657a2" providerId="ADAL" clId="{F9952792-57C3-4A98-98DC-4DB6858D911C}" dt="2022-11-10T14:59:52.471" v="5225" actId="164"/>
          <ac:picMkLst>
            <pc:docMk/>
            <pc:sldMk cId="3129950117" sldId="2146847813"/>
            <ac:picMk id="563" creationId="{6C67EFDC-762D-2C33-0A48-0DC54EA9B6C9}"/>
          </ac:picMkLst>
        </pc:picChg>
        <pc:cxnChg chg="mod">
          <ac:chgData name="De Marinis, Roberta Vita" userId="dc24b251-f01b-455d-bf89-e2be86f657a2" providerId="ADAL" clId="{F9952792-57C3-4A98-98DC-4DB6858D911C}" dt="2022-11-10T15:01:01.480" v="5295" actId="1076"/>
          <ac:cxnSpMkLst>
            <pc:docMk/>
            <pc:sldMk cId="3129950117" sldId="2146847813"/>
            <ac:cxnSpMk id="23" creationId="{A55A083C-905D-4234-FD70-45792E2935C3}"/>
          </ac:cxnSpMkLst>
        </pc:cxnChg>
        <pc:cxnChg chg="del mod topLvl">
          <ac:chgData name="De Marinis, Roberta Vita" userId="dc24b251-f01b-455d-bf89-e2be86f657a2" providerId="ADAL" clId="{F9952792-57C3-4A98-98DC-4DB6858D911C}" dt="2022-11-10T15:00:52.601" v="5293" actId="478"/>
          <ac:cxnSpMkLst>
            <pc:docMk/>
            <pc:sldMk cId="3129950117" sldId="2146847813"/>
            <ac:cxnSpMk id="28" creationId="{18B71C7F-10D5-BA57-C8B3-05EB7CE33626}"/>
          </ac:cxnSpMkLst>
        </pc:cxnChg>
        <pc:cxnChg chg="del mod topLvl">
          <ac:chgData name="De Marinis, Roberta Vita" userId="dc24b251-f01b-455d-bf89-e2be86f657a2" providerId="ADAL" clId="{F9952792-57C3-4A98-98DC-4DB6858D911C}" dt="2022-11-10T15:00:50.155" v="5292" actId="478"/>
          <ac:cxnSpMkLst>
            <pc:docMk/>
            <pc:sldMk cId="3129950117" sldId="2146847813"/>
            <ac:cxnSpMk id="159" creationId="{18B71C7F-10D5-BA57-C8B3-05EB7CE33626}"/>
          </ac:cxnSpMkLst>
        </pc:cxnChg>
        <pc:cxnChg chg="mod topLvl">
          <ac:chgData name="De Marinis, Roberta Vita" userId="dc24b251-f01b-455d-bf89-e2be86f657a2" providerId="ADAL" clId="{F9952792-57C3-4A98-98DC-4DB6858D911C}" dt="2022-11-10T15:00:48.323" v="5291" actId="1076"/>
          <ac:cxnSpMkLst>
            <pc:docMk/>
            <pc:sldMk cId="3129950117" sldId="2146847813"/>
            <ac:cxnSpMk id="242" creationId="{F1F5C724-D00A-0AC5-5A1C-CFE957305AC5}"/>
          </ac:cxnSpMkLst>
        </pc:cxnChg>
        <pc:cxnChg chg="mod">
          <ac:chgData name="De Marinis, Roberta Vita" userId="dc24b251-f01b-455d-bf89-e2be86f657a2" providerId="ADAL" clId="{F9952792-57C3-4A98-98DC-4DB6858D911C}" dt="2022-11-10T14:59:52.471" v="5225" actId="164"/>
          <ac:cxnSpMkLst>
            <pc:docMk/>
            <pc:sldMk cId="3129950117" sldId="2146847813"/>
            <ac:cxnSpMk id="452" creationId="{8CAF2761-5BB3-5014-6F90-1109FBCE9D6F}"/>
          </ac:cxnSpMkLst>
        </pc:cxnChg>
        <pc:cxnChg chg="mod">
          <ac:chgData name="De Marinis, Roberta Vita" userId="dc24b251-f01b-455d-bf89-e2be86f657a2" providerId="ADAL" clId="{F9952792-57C3-4A98-98DC-4DB6858D911C}" dt="2022-11-10T14:59:52.471" v="5225" actId="164"/>
          <ac:cxnSpMkLst>
            <pc:docMk/>
            <pc:sldMk cId="3129950117" sldId="2146847813"/>
            <ac:cxnSpMk id="460" creationId="{67CA8069-620C-2E93-FCF6-936B4D99433E}"/>
          </ac:cxnSpMkLst>
        </pc:cxnChg>
      </pc:sldChg>
      <pc:sldChg chg="del">
        <pc:chgData name="De Marinis, Roberta Vita" userId="dc24b251-f01b-455d-bf89-e2be86f657a2" providerId="ADAL" clId="{F9952792-57C3-4A98-98DC-4DB6858D911C}" dt="2022-11-11T17:31:25.481" v="8756" actId="2696"/>
        <pc:sldMkLst>
          <pc:docMk/>
          <pc:sldMk cId="1297237567" sldId="2146847814"/>
        </pc:sldMkLst>
      </pc:sldChg>
      <pc:sldChg chg="addSp modSp mod">
        <pc:chgData name="De Marinis, Roberta Vita" userId="dc24b251-f01b-455d-bf89-e2be86f657a2" providerId="ADAL" clId="{F9952792-57C3-4A98-98DC-4DB6858D911C}" dt="2022-11-10T16:27:24.009" v="5385" actId="14100"/>
        <pc:sldMkLst>
          <pc:docMk/>
          <pc:sldMk cId="3092985448" sldId="2146847814"/>
        </pc:sldMkLst>
        <pc:grpChg chg="add mod">
          <ac:chgData name="De Marinis, Roberta Vita" userId="dc24b251-f01b-455d-bf89-e2be86f657a2" providerId="ADAL" clId="{F9952792-57C3-4A98-98DC-4DB6858D911C}" dt="2022-11-10T16:27:15.391" v="5383" actId="1035"/>
          <ac:grpSpMkLst>
            <pc:docMk/>
            <pc:sldMk cId="3092985448" sldId="2146847814"/>
            <ac:grpSpMk id="16" creationId="{49EDE774-7AB1-4E4C-72E5-AF91F71B60F8}"/>
          </ac:grpSpMkLst>
        </pc:grpChg>
        <pc:picChg chg="mod">
          <ac:chgData name="De Marinis, Roberta Vita" userId="dc24b251-f01b-455d-bf89-e2be86f657a2" providerId="ADAL" clId="{F9952792-57C3-4A98-98DC-4DB6858D911C}" dt="2022-11-10T16:27:09.260" v="5354" actId="164"/>
          <ac:picMkLst>
            <pc:docMk/>
            <pc:sldMk cId="3092985448" sldId="2146847814"/>
            <ac:picMk id="3" creationId="{5B6B7227-56C8-E590-E2B4-75D5E58DE7E6}"/>
          </ac:picMkLst>
        </pc:picChg>
        <pc:picChg chg="add mod">
          <ac:chgData name="De Marinis, Roberta Vita" userId="dc24b251-f01b-455d-bf89-e2be86f657a2" providerId="ADAL" clId="{F9952792-57C3-4A98-98DC-4DB6858D911C}" dt="2022-11-10T16:27:18.756" v="5384"/>
          <ac:picMkLst>
            <pc:docMk/>
            <pc:sldMk cId="3092985448" sldId="2146847814"/>
            <ac:picMk id="18" creationId="{D0BC2759-A4E9-ECB5-2E81-7BD08A702591}"/>
          </ac:picMkLst>
        </pc:picChg>
        <pc:picChg chg="mod">
          <ac:chgData name="De Marinis, Roberta Vita" userId="dc24b251-f01b-455d-bf89-e2be86f657a2" providerId="ADAL" clId="{F9952792-57C3-4A98-98DC-4DB6858D911C}" dt="2022-11-10T16:27:24.009" v="5385" actId="14100"/>
          <ac:picMkLst>
            <pc:docMk/>
            <pc:sldMk cId="3092985448" sldId="2146847814"/>
            <ac:picMk id="79" creationId="{CAD46512-655D-4477-B992-B2A023AA88D9}"/>
          </ac:picMkLst>
        </pc:picChg>
        <pc:picChg chg="mod">
          <ac:chgData name="De Marinis, Roberta Vita" userId="dc24b251-f01b-455d-bf89-e2be86f657a2" providerId="ADAL" clId="{F9952792-57C3-4A98-98DC-4DB6858D911C}" dt="2022-11-10T16:27:09.260" v="5354" actId="164"/>
          <ac:picMkLst>
            <pc:docMk/>
            <pc:sldMk cId="3092985448" sldId="2146847814"/>
            <ac:picMk id="113" creationId="{D513D9FD-AE88-423B-AE1C-E2286E50FB9A}"/>
          </ac:picMkLst>
        </pc:picChg>
        <pc:cxnChg chg="mod">
          <ac:chgData name="De Marinis, Roberta Vita" userId="dc24b251-f01b-455d-bf89-e2be86f657a2" providerId="ADAL" clId="{F9952792-57C3-4A98-98DC-4DB6858D911C}" dt="2022-11-10T16:27:09.260" v="5354" actId="164"/>
          <ac:cxnSpMkLst>
            <pc:docMk/>
            <pc:sldMk cId="3092985448" sldId="2146847814"/>
            <ac:cxnSpMk id="76" creationId="{A40779B2-22AF-487D-82A7-DE1D3A0C6A05}"/>
          </ac:cxnSpMkLst>
        </pc:cxnChg>
        <pc:cxnChg chg="mod">
          <ac:chgData name="De Marinis, Roberta Vita" userId="dc24b251-f01b-455d-bf89-e2be86f657a2" providerId="ADAL" clId="{F9952792-57C3-4A98-98DC-4DB6858D911C}" dt="2022-11-10T16:27:09.260" v="5354" actId="164"/>
          <ac:cxnSpMkLst>
            <pc:docMk/>
            <pc:sldMk cId="3092985448" sldId="2146847814"/>
            <ac:cxnSpMk id="80" creationId="{5F0EDB2B-FE07-4EB2-8EAE-075925091A7D}"/>
          </ac:cxnSpMkLst>
        </pc:cxnChg>
      </pc:sldChg>
      <pc:sldChg chg="del">
        <pc:chgData name="De Marinis, Roberta Vita" userId="dc24b251-f01b-455d-bf89-e2be86f657a2" providerId="ADAL" clId="{F9952792-57C3-4A98-98DC-4DB6858D911C}" dt="2022-11-11T17:31:25.481" v="8756" actId="2696"/>
        <pc:sldMkLst>
          <pc:docMk/>
          <pc:sldMk cId="855702665" sldId="2146847815"/>
        </pc:sldMkLst>
      </pc:sldChg>
      <pc:sldChg chg="addSp delSp modSp mod">
        <pc:chgData name="De Marinis, Roberta Vita" userId="dc24b251-f01b-455d-bf89-e2be86f657a2" providerId="ADAL" clId="{F9952792-57C3-4A98-98DC-4DB6858D911C}" dt="2022-11-14T11:31:43.247" v="9274" actId="164"/>
        <pc:sldMkLst>
          <pc:docMk/>
          <pc:sldMk cId="4002482386" sldId="2146847816"/>
        </pc:sldMkLst>
        <pc:spChg chg="mod">
          <ac:chgData name="De Marinis, Roberta Vita" userId="dc24b251-f01b-455d-bf89-e2be86f657a2" providerId="ADAL" clId="{F9952792-57C3-4A98-98DC-4DB6858D911C}" dt="2022-11-14T09:56:11.696" v="8919" actId="164"/>
          <ac:spMkLst>
            <pc:docMk/>
            <pc:sldMk cId="4002482386" sldId="2146847816"/>
            <ac:spMk id="82" creationId="{43A3CD88-F433-410F-B9A2-E0CE3FCC7498}"/>
          </ac:spMkLst>
        </pc:spChg>
        <pc:spChg chg="mod">
          <ac:chgData name="De Marinis, Roberta Vita" userId="dc24b251-f01b-455d-bf89-e2be86f657a2" providerId="ADAL" clId="{F9952792-57C3-4A98-98DC-4DB6858D911C}" dt="2022-11-14T09:56:11.696" v="8919" actId="164"/>
          <ac:spMkLst>
            <pc:docMk/>
            <pc:sldMk cId="4002482386" sldId="2146847816"/>
            <ac:spMk id="83" creationId="{94F69C42-C288-4097-B348-6AD3B1AE2F82}"/>
          </ac:spMkLst>
        </pc:spChg>
        <pc:grpChg chg="add mod">
          <ac:chgData name="De Marinis, Roberta Vita" userId="dc24b251-f01b-455d-bf89-e2be86f657a2" providerId="ADAL" clId="{F9952792-57C3-4A98-98DC-4DB6858D911C}" dt="2022-11-14T09:56:11.696" v="8919" actId="164"/>
          <ac:grpSpMkLst>
            <pc:docMk/>
            <pc:sldMk cId="4002482386" sldId="2146847816"/>
            <ac:grpSpMk id="4" creationId="{E73BD3DE-DD99-C4FA-28B4-AD9E8DA57188}"/>
          </ac:grpSpMkLst>
        </pc:grpChg>
        <pc:grpChg chg="add mod">
          <ac:chgData name="De Marinis, Roberta Vita" userId="dc24b251-f01b-455d-bf89-e2be86f657a2" providerId="ADAL" clId="{F9952792-57C3-4A98-98DC-4DB6858D911C}" dt="2022-11-14T11:31:43.247" v="9274" actId="164"/>
          <ac:grpSpMkLst>
            <pc:docMk/>
            <pc:sldMk cId="4002482386" sldId="2146847816"/>
            <ac:grpSpMk id="19" creationId="{8C8CF1ED-2AE4-0CE6-B11C-663841FDDAF1}"/>
          </ac:grpSpMkLst>
        </pc:grpChg>
        <pc:grpChg chg="mod">
          <ac:chgData name="De Marinis, Roberta Vita" userId="dc24b251-f01b-455d-bf89-e2be86f657a2" providerId="ADAL" clId="{F9952792-57C3-4A98-98DC-4DB6858D911C}" dt="2022-11-14T09:56:11.696" v="8919" actId="164"/>
          <ac:grpSpMkLst>
            <pc:docMk/>
            <pc:sldMk cId="4002482386" sldId="2146847816"/>
            <ac:grpSpMk id="157" creationId="{B3074FE6-22CB-4233-AF99-6BC5763A3A40}"/>
          </ac:grpSpMkLst>
        </pc:grpChg>
        <pc:picChg chg="mod">
          <ac:chgData name="De Marinis, Roberta Vita" userId="dc24b251-f01b-455d-bf89-e2be86f657a2" providerId="ADAL" clId="{F9952792-57C3-4A98-98DC-4DB6858D911C}" dt="2022-11-14T09:56:11.696" v="8919" actId="164"/>
          <ac:picMkLst>
            <pc:docMk/>
            <pc:sldMk cId="4002482386" sldId="2146847816"/>
            <ac:picMk id="3" creationId="{5B6B7227-56C8-E590-E2B4-75D5E58DE7E6}"/>
          </ac:picMkLst>
        </pc:picChg>
        <pc:picChg chg="add mod modCrop">
          <ac:chgData name="De Marinis, Roberta Vita" userId="dc24b251-f01b-455d-bf89-e2be86f657a2" providerId="ADAL" clId="{F9952792-57C3-4A98-98DC-4DB6858D911C}" dt="2022-11-14T09:56:11.696" v="8919" actId="164"/>
          <ac:picMkLst>
            <pc:docMk/>
            <pc:sldMk cId="4002482386" sldId="2146847816"/>
            <ac:picMk id="7" creationId="{55C1B6F7-8B18-B428-B941-05D07DB00510}"/>
          </ac:picMkLst>
        </pc:picChg>
        <pc:picChg chg="add mod">
          <ac:chgData name="De Marinis, Roberta Vita" userId="dc24b251-f01b-455d-bf89-e2be86f657a2" providerId="ADAL" clId="{F9952792-57C3-4A98-98DC-4DB6858D911C}" dt="2022-11-11T16:59:51.111" v="8695"/>
          <ac:picMkLst>
            <pc:docMk/>
            <pc:sldMk cId="4002482386" sldId="2146847816"/>
            <ac:picMk id="9" creationId="{BDA480D5-A318-07BE-8769-4C084082AF43}"/>
          </ac:picMkLst>
        </pc:picChg>
        <pc:picChg chg="add mod">
          <ac:chgData name="De Marinis, Roberta Vita" userId="dc24b251-f01b-455d-bf89-e2be86f657a2" providerId="ADAL" clId="{F9952792-57C3-4A98-98DC-4DB6858D911C}" dt="2022-11-14T11:31:43.247" v="9274" actId="164"/>
          <ac:picMkLst>
            <pc:docMk/>
            <pc:sldMk cId="4002482386" sldId="2146847816"/>
            <ac:picMk id="10" creationId="{D926704D-FDE0-5784-2E55-1FEE391804D0}"/>
          </ac:picMkLst>
        </pc:picChg>
        <pc:picChg chg="add mod">
          <ac:chgData name="De Marinis, Roberta Vita" userId="dc24b251-f01b-455d-bf89-e2be86f657a2" providerId="ADAL" clId="{F9952792-57C3-4A98-98DC-4DB6858D911C}" dt="2022-11-14T11:31:43.247" v="9274" actId="164"/>
          <ac:picMkLst>
            <pc:docMk/>
            <pc:sldMk cId="4002482386" sldId="2146847816"/>
            <ac:picMk id="13" creationId="{9DAE2F73-A6A9-2590-7811-EBD0DEC44146}"/>
          </ac:picMkLst>
        </pc:picChg>
        <pc:picChg chg="add mod">
          <ac:chgData name="De Marinis, Roberta Vita" userId="dc24b251-f01b-455d-bf89-e2be86f657a2" providerId="ADAL" clId="{F9952792-57C3-4A98-98DC-4DB6858D911C}" dt="2022-11-14T11:31:43.247" v="9274" actId="164"/>
          <ac:picMkLst>
            <pc:docMk/>
            <pc:sldMk cId="4002482386" sldId="2146847816"/>
            <ac:picMk id="14" creationId="{CF4FF7E0-1B73-DC32-6AB2-C68C7FCF38EB}"/>
          </ac:picMkLst>
        </pc:picChg>
        <pc:picChg chg="add mod">
          <ac:chgData name="De Marinis, Roberta Vita" userId="dc24b251-f01b-455d-bf89-e2be86f657a2" providerId="ADAL" clId="{F9952792-57C3-4A98-98DC-4DB6858D911C}" dt="2022-11-14T11:31:43.247" v="9274" actId="164"/>
          <ac:picMkLst>
            <pc:docMk/>
            <pc:sldMk cId="4002482386" sldId="2146847816"/>
            <ac:picMk id="16" creationId="{A382C32E-CD35-179C-22C5-C05B40AF7DE9}"/>
          </ac:picMkLst>
        </pc:picChg>
        <pc:picChg chg="add mod">
          <ac:chgData name="De Marinis, Roberta Vita" userId="dc24b251-f01b-455d-bf89-e2be86f657a2" providerId="ADAL" clId="{F9952792-57C3-4A98-98DC-4DB6858D911C}" dt="2022-11-14T11:31:43.247" v="9274" actId="164"/>
          <ac:picMkLst>
            <pc:docMk/>
            <pc:sldMk cId="4002482386" sldId="2146847816"/>
            <ac:picMk id="17" creationId="{2D315518-8869-D7F8-9B23-85F49519DBB0}"/>
          </ac:picMkLst>
        </pc:picChg>
        <pc:picChg chg="del">
          <ac:chgData name="De Marinis, Roberta Vita" userId="dc24b251-f01b-455d-bf89-e2be86f657a2" providerId="ADAL" clId="{F9952792-57C3-4A98-98DC-4DB6858D911C}" dt="2022-11-11T16:59:50.692" v="8694" actId="478"/>
          <ac:picMkLst>
            <pc:docMk/>
            <pc:sldMk cId="4002482386" sldId="2146847816"/>
            <ac:picMk id="45" creationId="{EE26F485-7413-4FCB-94DA-1EC1827CFA89}"/>
          </ac:picMkLst>
        </pc:picChg>
        <pc:picChg chg="mod">
          <ac:chgData name="De Marinis, Roberta Vita" userId="dc24b251-f01b-455d-bf89-e2be86f657a2" providerId="ADAL" clId="{F9952792-57C3-4A98-98DC-4DB6858D911C}" dt="2022-11-14T09:56:11.696" v="8919" actId="164"/>
          <ac:picMkLst>
            <pc:docMk/>
            <pc:sldMk cId="4002482386" sldId="2146847816"/>
            <ac:picMk id="79" creationId="{CAD46512-655D-4477-B992-B2A023AA88D9}"/>
          </ac:picMkLst>
        </pc:picChg>
        <pc:cxnChg chg="mod">
          <ac:chgData name="De Marinis, Roberta Vita" userId="dc24b251-f01b-455d-bf89-e2be86f657a2" providerId="ADAL" clId="{F9952792-57C3-4A98-98DC-4DB6858D911C}" dt="2022-11-14T09:56:11.696" v="8919" actId="164"/>
          <ac:cxnSpMkLst>
            <pc:docMk/>
            <pc:sldMk cId="4002482386" sldId="2146847816"/>
            <ac:cxnSpMk id="80" creationId="{5F0EDB2B-FE07-4EB2-8EAE-075925091A7D}"/>
          </ac:cxnSpMkLst>
        </pc:cxnChg>
      </pc:sldChg>
      <pc:sldChg chg="addSp delSp modSp mod">
        <pc:chgData name="De Marinis, Roberta Vita" userId="dc24b251-f01b-455d-bf89-e2be86f657a2" providerId="ADAL" clId="{F9952792-57C3-4A98-98DC-4DB6858D911C}" dt="2022-11-14T11:31:14.268" v="9271" actId="164"/>
        <pc:sldMkLst>
          <pc:docMk/>
          <pc:sldMk cId="1012961403" sldId="2146847817"/>
        </pc:sldMkLst>
        <pc:spChg chg="mod">
          <ac:chgData name="De Marinis, Roberta Vita" userId="dc24b251-f01b-455d-bf89-e2be86f657a2" providerId="ADAL" clId="{F9952792-57C3-4A98-98DC-4DB6858D911C}" dt="2022-11-14T09:57:05.122" v="8924" actId="164"/>
          <ac:spMkLst>
            <pc:docMk/>
            <pc:sldMk cId="1012961403" sldId="2146847817"/>
            <ac:spMk id="83" creationId="{054B6D3E-EC36-4888-B147-E83F779F6930}"/>
          </ac:spMkLst>
        </pc:spChg>
        <pc:spChg chg="mod">
          <ac:chgData name="De Marinis, Roberta Vita" userId="dc24b251-f01b-455d-bf89-e2be86f657a2" providerId="ADAL" clId="{F9952792-57C3-4A98-98DC-4DB6858D911C}" dt="2022-11-11T08:58:44.256" v="5465" actId="1038"/>
          <ac:spMkLst>
            <pc:docMk/>
            <pc:sldMk cId="1012961403" sldId="2146847817"/>
            <ac:spMk id="144" creationId="{B03C0B28-B995-494A-8C72-154E50CB30BB}"/>
          </ac:spMkLst>
        </pc:spChg>
        <pc:spChg chg="add del mod">
          <ac:chgData name="De Marinis, Roberta Vita" userId="dc24b251-f01b-455d-bf89-e2be86f657a2" providerId="ADAL" clId="{F9952792-57C3-4A98-98DC-4DB6858D911C}" dt="2022-11-14T09:57:05.122" v="8924" actId="164"/>
          <ac:spMkLst>
            <pc:docMk/>
            <pc:sldMk cId="1012961403" sldId="2146847817"/>
            <ac:spMk id="158" creationId="{25B7CE61-DF18-48CB-A0C4-B80F352D5578}"/>
          </ac:spMkLst>
        </pc:spChg>
        <pc:spChg chg="del">
          <ac:chgData name="De Marinis, Roberta Vita" userId="dc24b251-f01b-455d-bf89-e2be86f657a2" providerId="ADAL" clId="{F9952792-57C3-4A98-98DC-4DB6858D911C}" dt="2022-11-11T17:50:30.761" v="8845" actId="478"/>
          <ac:spMkLst>
            <pc:docMk/>
            <pc:sldMk cId="1012961403" sldId="2146847817"/>
            <ac:spMk id="159" creationId="{69A2FE48-613D-48C6-8E6A-55C6164CEE27}"/>
          </ac:spMkLst>
        </pc:spChg>
        <pc:spChg chg="del">
          <ac:chgData name="De Marinis, Roberta Vita" userId="dc24b251-f01b-455d-bf89-e2be86f657a2" providerId="ADAL" clId="{F9952792-57C3-4A98-98DC-4DB6858D911C}" dt="2022-11-11T17:50:43.575" v="8848" actId="478"/>
          <ac:spMkLst>
            <pc:docMk/>
            <pc:sldMk cId="1012961403" sldId="2146847817"/>
            <ac:spMk id="160" creationId="{32C6C1C6-6E60-469B-A298-B5519445A60C}"/>
          </ac:spMkLst>
        </pc:spChg>
        <pc:grpChg chg="add mod">
          <ac:chgData name="De Marinis, Roberta Vita" userId="dc24b251-f01b-455d-bf89-e2be86f657a2" providerId="ADAL" clId="{F9952792-57C3-4A98-98DC-4DB6858D911C}" dt="2022-11-14T09:57:05.122" v="8924" actId="164"/>
          <ac:grpSpMkLst>
            <pc:docMk/>
            <pc:sldMk cId="1012961403" sldId="2146847817"/>
            <ac:grpSpMk id="8" creationId="{E3A49F02-C89A-D0C7-A866-79C996EAAD23}"/>
          </ac:grpSpMkLst>
        </pc:grpChg>
        <pc:grpChg chg="add mod">
          <ac:chgData name="De Marinis, Roberta Vita" userId="dc24b251-f01b-455d-bf89-e2be86f657a2" providerId="ADAL" clId="{F9952792-57C3-4A98-98DC-4DB6858D911C}" dt="2022-11-14T11:31:14.268" v="9271" actId="164"/>
          <ac:grpSpMkLst>
            <pc:docMk/>
            <pc:sldMk cId="1012961403" sldId="2146847817"/>
            <ac:grpSpMk id="26" creationId="{D34039E2-4E66-C823-6DDB-AF3BF4BEA0C1}"/>
          </ac:grpSpMkLst>
        </pc:grpChg>
        <pc:grpChg chg="mod">
          <ac:chgData name="De Marinis, Roberta Vita" userId="dc24b251-f01b-455d-bf89-e2be86f657a2" providerId="ADAL" clId="{F9952792-57C3-4A98-98DC-4DB6858D911C}" dt="2022-11-14T09:57:05.122" v="8924" actId="164"/>
          <ac:grpSpMkLst>
            <pc:docMk/>
            <pc:sldMk cId="1012961403" sldId="2146847817"/>
            <ac:grpSpMk id="157" creationId="{B3074FE6-22CB-4233-AF99-6BC5763A3A40}"/>
          </ac:grpSpMkLst>
        </pc:grpChg>
        <pc:picChg chg="mod">
          <ac:chgData name="De Marinis, Roberta Vita" userId="dc24b251-f01b-455d-bf89-e2be86f657a2" providerId="ADAL" clId="{F9952792-57C3-4A98-98DC-4DB6858D911C}" dt="2022-11-14T09:57:05.122" v="8924" actId="164"/>
          <ac:picMkLst>
            <pc:docMk/>
            <pc:sldMk cId="1012961403" sldId="2146847817"/>
            <ac:picMk id="3" creationId="{5B6B7227-56C8-E590-E2B4-75D5E58DE7E6}"/>
          </ac:picMkLst>
        </pc:picChg>
        <pc:picChg chg="mod">
          <ac:chgData name="De Marinis, Roberta Vita" userId="dc24b251-f01b-455d-bf89-e2be86f657a2" providerId="ADAL" clId="{F9952792-57C3-4A98-98DC-4DB6858D911C}" dt="2022-11-14T09:57:05.122" v="8924" actId="164"/>
          <ac:picMkLst>
            <pc:docMk/>
            <pc:sldMk cId="1012961403" sldId="2146847817"/>
            <ac:picMk id="4" creationId="{F21E4356-4BB4-3A38-7D41-9F69C6C022C3}"/>
          </ac:picMkLst>
        </pc:picChg>
        <pc:picChg chg="mod">
          <ac:chgData name="De Marinis, Roberta Vita" userId="dc24b251-f01b-455d-bf89-e2be86f657a2" providerId="ADAL" clId="{F9952792-57C3-4A98-98DC-4DB6858D911C}" dt="2022-11-14T09:57:05.122" v="8924" actId="164"/>
          <ac:picMkLst>
            <pc:docMk/>
            <pc:sldMk cId="1012961403" sldId="2146847817"/>
            <ac:picMk id="7" creationId="{F5ABEC36-C21B-94EA-A539-4204C2605317}"/>
          </ac:picMkLst>
        </pc:picChg>
        <pc:picChg chg="mod">
          <ac:chgData name="De Marinis, Roberta Vita" userId="dc24b251-f01b-455d-bf89-e2be86f657a2" providerId="ADAL" clId="{F9952792-57C3-4A98-98DC-4DB6858D911C}" dt="2022-11-14T09:57:05.122" v="8924" actId="164"/>
          <ac:picMkLst>
            <pc:docMk/>
            <pc:sldMk cId="1012961403" sldId="2146847817"/>
            <ac:picMk id="9" creationId="{989CF468-85CB-A6CE-72EE-91AACDE0560F}"/>
          </ac:picMkLst>
        </pc:picChg>
        <pc:picChg chg="mod">
          <ac:chgData name="De Marinis, Roberta Vita" userId="dc24b251-f01b-455d-bf89-e2be86f657a2" providerId="ADAL" clId="{F9952792-57C3-4A98-98DC-4DB6858D911C}" dt="2022-11-14T09:57:05.122" v="8924" actId="164"/>
          <ac:picMkLst>
            <pc:docMk/>
            <pc:sldMk cId="1012961403" sldId="2146847817"/>
            <ac:picMk id="10" creationId="{1E70E08B-685A-35B0-E11E-10362825FDF1}"/>
          </ac:picMkLst>
        </pc:picChg>
        <pc:picChg chg="add mod modCrop">
          <ac:chgData name="De Marinis, Roberta Vita" userId="dc24b251-f01b-455d-bf89-e2be86f657a2" providerId="ADAL" clId="{F9952792-57C3-4A98-98DC-4DB6858D911C}" dt="2022-11-11T13:39:21.976" v="7583" actId="14100"/>
          <ac:picMkLst>
            <pc:docMk/>
            <pc:sldMk cId="1012961403" sldId="2146847817"/>
            <ac:picMk id="11" creationId="{13B86004-17FB-5648-B578-20ACFA3C31EA}"/>
          </ac:picMkLst>
        </pc:picChg>
        <pc:picChg chg="add mod">
          <ac:chgData name="De Marinis, Roberta Vita" userId="dc24b251-f01b-455d-bf89-e2be86f657a2" providerId="ADAL" clId="{F9952792-57C3-4A98-98DC-4DB6858D911C}" dt="2022-11-11T16:59:27.914" v="8688"/>
          <ac:picMkLst>
            <pc:docMk/>
            <pc:sldMk cId="1012961403" sldId="2146847817"/>
            <ac:picMk id="13" creationId="{E04AEB46-959C-4C70-80ED-82C088B5E928}"/>
          </ac:picMkLst>
        </pc:picChg>
        <pc:picChg chg="add mod">
          <ac:chgData name="De Marinis, Roberta Vita" userId="dc24b251-f01b-455d-bf89-e2be86f657a2" providerId="ADAL" clId="{F9952792-57C3-4A98-98DC-4DB6858D911C}" dt="2022-11-14T11:31:14.268" v="9271" actId="164"/>
          <ac:picMkLst>
            <pc:docMk/>
            <pc:sldMk cId="1012961403" sldId="2146847817"/>
            <ac:picMk id="14" creationId="{64A1BD36-FB4A-CBAB-041E-D38381226F54}"/>
          </ac:picMkLst>
        </pc:picChg>
        <pc:picChg chg="add mod">
          <ac:chgData name="De Marinis, Roberta Vita" userId="dc24b251-f01b-455d-bf89-e2be86f657a2" providerId="ADAL" clId="{F9952792-57C3-4A98-98DC-4DB6858D911C}" dt="2022-11-14T11:31:14.268" v="9271" actId="164"/>
          <ac:picMkLst>
            <pc:docMk/>
            <pc:sldMk cId="1012961403" sldId="2146847817"/>
            <ac:picMk id="16" creationId="{DB61AE3B-FC8F-A645-8714-7720B8994F3F}"/>
          </ac:picMkLst>
        </pc:picChg>
        <pc:picChg chg="add mod">
          <ac:chgData name="De Marinis, Roberta Vita" userId="dc24b251-f01b-455d-bf89-e2be86f657a2" providerId="ADAL" clId="{F9952792-57C3-4A98-98DC-4DB6858D911C}" dt="2022-11-14T11:31:14.268" v="9271" actId="164"/>
          <ac:picMkLst>
            <pc:docMk/>
            <pc:sldMk cId="1012961403" sldId="2146847817"/>
            <ac:picMk id="17" creationId="{E8C3CA14-E424-B23A-A05A-3273E2056681}"/>
          </ac:picMkLst>
        </pc:picChg>
        <pc:picChg chg="add mod">
          <ac:chgData name="De Marinis, Roberta Vita" userId="dc24b251-f01b-455d-bf89-e2be86f657a2" providerId="ADAL" clId="{F9952792-57C3-4A98-98DC-4DB6858D911C}" dt="2022-11-14T11:31:14.268" v="9271" actId="164"/>
          <ac:picMkLst>
            <pc:docMk/>
            <pc:sldMk cId="1012961403" sldId="2146847817"/>
            <ac:picMk id="20" creationId="{0ADDD6AB-0A5A-2486-E49C-B5139DA76AA4}"/>
          </ac:picMkLst>
        </pc:picChg>
        <pc:picChg chg="add mod">
          <ac:chgData name="De Marinis, Roberta Vita" userId="dc24b251-f01b-455d-bf89-e2be86f657a2" providerId="ADAL" clId="{F9952792-57C3-4A98-98DC-4DB6858D911C}" dt="2022-11-14T11:31:14.268" v="9271" actId="164"/>
          <ac:picMkLst>
            <pc:docMk/>
            <pc:sldMk cId="1012961403" sldId="2146847817"/>
            <ac:picMk id="23" creationId="{7B052290-01CB-39AD-8800-8ECC999B3C3F}"/>
          </ac:picMkLst>
        </pc:picChg>
        <pc:picChg chg="del">
          <ac:chgData name="De Marinis, Roberta Vita" userId="dc24b251-f01b-455d-bf89-e2be86f657a2" providerId="ADAL" clId="{F9952792-57C3-4A98-98DC-4DB6858D911C}" dt="2022-11-11T16:59:27.489" v="8687" actId="478"/>
          <ac:picMkLst>
            <pc:docMk/>
            <pc:sldMk cId="1012961403" sldId="2146847817"/>
            <ac:picMk id="45" creationId="{EE26F485-7413-4FCB-94DA-1EC1827CFA89}"/>
          </ac:picMkLst>
        </pc:picChg>
        <pc:picChg chg="mod">
          <ac:chgData name="De Marinis, Roberta Vita" userId="dc24b251-f01b-455d-bf89-e2be86f657a2" providerId="ADAL" clId="{F9952792-57C3-4A98-98DC-4DB6858D911C}" dt="2022-11-14T09:57:05.122" v="8924" actId="164"/>
          <ac:picMkLst>
            <pc:docMk/>
            <pc:sldMk cId="1012961403" sldId="2146847817"/>
            <ac:picMk id="82" creationId="{C1823DC8-CC23-49A7-AE19-6A12A9DB3F04}"/>
          </ac:picMkLst>
        </pc:picChg>
      </pc:sldChg>
      <pc:sldChg chg="addSp delSp modSp mod">
        <pc:chgData name="De Marinis, Roberta Vita" userId="dc24b251-f01b-455d-bf89-e2be86f657a2" providerId="ADAL" clId="{F9952792-57C3-4A98-98DC-4DB6858D911C}" dt="2022-11-14T11:31:20.616" v="9272" actId="164"/>
        <pc:sldMkLst>
          <pc:docMk/>
          <pc:sldMk cId="895800615" sldId="2146847818"/>
        </pc:sldMkLst>
        <pc:grpChg chg="mod">
          <ac:chgData name="De Marinis, Roberta Vita" userId="dc24b251-f01b-455d-bf89-e2be86f657a2" providerId="ADAL" clId="{F9952792-57C3-4A98-98DC-4DB6858D911C}" dt="2022-11-14T09:56:52.857" v="8923" actId="164"/>
          <ac:grpSpMkLst>
            <pc:docMk/>
            <pc:sldMk cId="895800615" sldId="2146847818"/>
            <ac:grpSpMk id="8" creationId="{7FA3062D-C17B-882C-91A5-0DB0017F708E}"/>
          </ac:grpSpMkLst>
        </pc:grpChg>
        <pc:grpChg chg="add mod">
          <ac:chgData name="De Marinis, Roberta Vita" userId="dc24b251-f01b-455d-bf89-e2be86f657a2" providerId="ADAL" clId="{F9952792-57C3-4A98-98DC-4DB6858D911C}" dt="2022-11-14T09:56:52.857" v="8923" actId="164"/>
          <ac:grpSpMkLst>
            <pc:docMk/>
            <pc:sldMk cId="895800615" sldId="2146847818"/>
            <ac:grpSpMk id="11" creationId="{07D40378-C596-AF52-6202-B8FB01374A35}"/>
          </ac:grpSpMkLst>
        </pc:grpChg>
        <pc:grpChg chg="add mod">
          <ac:chgData name="De Marinis, Roberta Vita" userId="dc24b251-f01b-455d-bf89-e2be86f657a2" providerId="ADAL" clId="{F9952792-57C3-4A98-98DC-4DB6858D911C}" dt="2022-11-14T11:31:20.616" v="9272" actId="164"/>
          <ac:grpSpMkLst>
            <pc:docMk/>
            <pc:sldMk cId="895800615" sldId="2146847818"/>
            <ac:grpSpMk id="27" creationId="{785B9F89-58B6-51A7-2438-5E7D9749D8BF}"/>
          </ac:grpSpMkLst>
        </pc:grpChg>
        <pc:picChg chg="mod">
          <ac:chgData name="De Marinis, Roberta Vita" userId="dc24b251-f01b-455d-bf89-e2be86f657a2" providerId="ADAL" clId="{F9952792-57C3-4A98-98DC-4DB6858D911C}" dt="2022-11-14T09:56:52.857" v="8923" actId="164"/>
          <ac:picMkLst>
            <pc:docMk/>
            <pc:sldMk cId="895800615" sldId="2146847818"/>
            <ac:picMk id="3" creationId="{5B6B7227-56C8-E590-E2B4-75D5E58DE7E6}"/>
          </ac:picMkLst>
        </pc:picChg>
        <pc:picChg chg="add mod">
          <ac:chgData name="De Marinis, Roberta Vita" userId="dc24b251-f01b-455d-bf89-e2be86f657a2" providerId="ADAL" clId="{F9952792-57C3-4A98-98DC-4DB6858D911C}" dt="2022-11-14T11:31:20.616" v="9272" actId="164"/>
          <ac:picMkLst>
            <pc:docMk/>
            <pc:sldMk cId="895800615" sldId="2146847818"/>
            <ac:picMk id="19" creationId="{FF6E227B-8858-44C6-BDA3-12B89D6C4BC1}"/>
          </ac:picMkLst>
        </pc:picChg>
        <pc:picChg chg="add mod">
          <ac:chgData name="De Marinis, Roberta Vita" userId="dc24b251-f01b-455d-bf89-e2be86f657a2" providerId="ADAL" clId="{F9952792-57C3-4A98-98DC-4DB6858D911C}" dt="2022-11-14T11:31:20.616" v="9272" actId="164"/>
          <ac:picMkLst>
            <pc:docMk/>
            <pc:sldMk cId="895800615" sldId="2146847818"/>
            <ac:picMk id="20" creationId="{774A5208-FDF4-33DF-BC77-51F997E1DA72}"/>
          </ac:picMkLst>
        </pc:picChg>
        <pc:picChg chg="add mod">
          <ac:chgData name="De Marinis, Roberta Vita" userId="dc24b251-f01b-455d-bf89-e2be86f657a2" providerId="ADAL" clId="{F9952792-57C3-4A98-98DC-4DB6858D911C}" dt="2022-11-14T11:31:20.616" v="9272" actId="164"/>
          <ac:picMkLst>
            <pc:docMk/>
            <pc:sldMk cId="895800615" sldId="2146847818"/>
            <ac:picMk id="22" creationId="{A8D89CD8-AF96-9A9B-EE8C-FE754BA1C976}"/>
          </ac:picMkLst>
        </pc:picChg>
        <pc:picChg chg="add mod">
          <ac:chgData name="De Marinis, Roberta Vita" userId="dc24b251-f01b-455d-bf89-e2be86f657a2" providerId="ADAL" clId="{F9952792-57C3-4A98-98DC-4DB6858D911C}" dt="2022-11-14T11:31:20.616" v="9272" actId="164"/>
          <ac:picMkLst>
            <pc:docMk/>
            <pc:sldMk cId="895800615" sldId="2146847818"/>
            <ac:picMk id="23" creationId="{FAD46E39-553A-CBA2-8678-635345ED14D6}"/>
          </ac:picMkLst>
        </pc:picChg>
        <pc:picChg chg="add mod">
          <ac:chgData name="De Marinis, Roberta Vita" userId="dc24b251-f01b-455d-bf89-e2be86f657a2" providerId="ADAL" clId="{F9952792-57C3-4A98-98DC-4DB6858D911C}" dt="2022-11-14T11:31:20.616" v="9272" actId="164"/>
          <ac:picMkLst>
            <pc:docMk/>
            <pc:sldMk cId="895800615" sldId="2146847818"/>
            <ac:picMk id="26" creationId="{B5C89E4D-9D62-F826-9AE9-AAFF85D8F3D6}"/>
          </ac:picMkLst>
        </pc:picChg>
        <pc:picChg chg="del">
          <ac:chgData name="De Marinis, Roberta Vita" userId="dc24b251-f01b-455d-bf89-e2be86f657a2" providerId="ADAL" clId="{F9952792-57C3-4A98-98DC-4DB6858D911C}" dt="2022-11-11T16:59:23.747" v="8685" actId="478"/>
          <ac:picMkLst>
            <pc:docMk/>
            <pc:sldMk cId="895800615" sldId="2146847818"/>
            <ac:picMk id="45" creationId="{EE26F485-7413-4FCB-94DA-1EC1827CFA89}"/>
          </ac:picMkLst>
        </pc:picChg>
        <pc:picChg chg="add mod">
          <ac:chgData name="De Marinis, Roberta Vita" userId="dc24b251-f01b-455d-bf89-e2be86f657a2" providerId="ADAL" clId="{F9952792-57C3-4A98-98DC-4DB6858D911C}" dt="2022-11-11T13:27:25.026" v="7566" actId="14100"/>
          <ac:picMkLst>
            <pc:docMk/>
            <pc:sldMk cId="895800615" sldId="2146847818"/>
            <ac:picMk id="125" creationId="{495926D1-A47B-CFBD-0AFE-7F849FF59A12}"/>
          </ac:picMkLst>
        </pc:picChg>
        <pc:picChg chg="add mod">
          <ac:chgData name="De Marinis, Roberta Vita" userId="dc24b251-f01b-455d-bf89-e2be86f657a2" providerId="ADAL" clId="{F9952792-57C3-4A98-98DC-4DB6858D911C}" dt="2022-11-11T16:59:24.180" v="8686"/>
          <ac:picMkLst>
            <pc:docMk/>
            <pc:sldMk cId="895800615" sldId="2146847818"/>
            <ac:picMk id="126" creationId="{8429EC43-7DB7-2888-4A58-F2252DABCE3E}"/>
          </ac:picMkLst>
        </pc:picChg>
      </pc:sldChg>
      <pc:sldChg chg="del">
        <pc:chgData name="De Marinis, Roberta Vita" userId="dc24b251-f01b-455d-bf89-e2be86f657a2" providerId="ADAL" clId="{F9952792-57C3-4A98-98DC-4DB6858D911C}" dt="2022-11-11T17:31:25.481" v="8756" actId="2696"/>
        <pc:sldMkLst>
          <pc:docMk/>
          <pc:sldMk cId="2790546254" sldId="2146847819"/>
        </pc:sldMkLst>
      </pc:sldChg>
      <pc:sldChg chg="addSp delSp modSp mod">
        <pc:chgData name="De Marinis, Roberta Vita" userId="dc24b251-f01b-455d-bf89-e2be86f657a2" providerId="ADAL" clId="{F9952792-57C3-4A98-98DC-4DB6858D911C}" dt="2022-11-14T11:31:28.132" v="9273" actId="164"/>
        <pc:sldMkLst>
          <pc:docMk/>
          <pc:sldMk cId="3989811099" sldId="2146847820"/>
        </pc:sldMkLst>
        <pc:spChg chg="mod">
          <ac:chgData name="De Marinis, Roberta Vita" userId="dc24b251-f01b-455d-bf89-e2be86f657a2" providerId="ADAL" clId="{F9952792-57C3-4A98-98DC-4DB6858D911C}" dt="2022-11-14T09:56:44.457" v="8922" actId="164"/>
          <ac:spMkLst>
            <pc:docMk/>
            <pc:sldMk cId="3989811099" sldId="2146847820"/>
            <ac:spMk id="158" creationId="{25B7CE61-DF18-48CB-A0C4-B80F352D5578}"/>
          </ac:spMkLst>
        </pc:spChg>
        <pc:spChg chg="mod">
          <ac:chgData name="De Marinis, Roberta Vita" userId="dc24b251-f01b-455d-bf89-e2be86f657a2" providerId="ADAL" clId="{F9952792-57C3-4A98-98DC-4DB6858D911C}" dt="2022-11-14T09:56:44.457" v="8922" actId="164"/>
          <ac:spMkLst>
            <pc:docMk/>
            <pc:sldMk cId="3989811099" sldId="2146847820"/>
            <ac:spMk id="159" creationId="{69A2FE48-613D-48C6-8E6A-55C6164CEE27}"/>
          </ac:spMkLst>
        </pc:spChg>
        <pc:spChg chg="mod">
          <ac:chgData name="De Marinis, Roberta Vita" userId="dc24b251-f01b-455d-bf89-e2be86f657a2" providerId="ADAL" clId="{F9952792-57C3-4A98-98DC-4DB6858D911C}" dt="2022-11-14T09:56:44.457" v="8922" actId="164"/>
          <ac:spMkLst>
            <pc:docMk/>
            <pc:sldMk cId="3989811099" sldId="2146847820"/>
            <ac:spMk id="160" creationId="{32C6C1C6-6E60-469B-A298-B5519445A60C}"/>
          </ac:spMkLst>
        </pc:spChg>
        <pc:grpChg chg="add mod">
          <ac:chgData name="De Marinis, Roberta Vita" userId="dc24b251-f01b-455d-bf89-e2be86f657a2" providerId="ADAL" clId="{F9952792-57C3-4A98-98DC-4DB6858D911C}" dt="2022-11-14T09:56:44.457" v="8922" actId="164"/>
          <ac:grpSpMkLst>
            <pc:docMk/>
            <pc:sldMk cId="3989811099" sldId="2146847820"/>
            <ac:grpSpMk id="11" creationId="{A8B7A4F8-FB62-1D64-B860-8DB9925BDB6E}"/>
          </ac:grpSpMkLst>
        </pc:grpChg>
        <pc:grpChg chg="add mod">
          <ac:chgData name="De Marinis, Roberta Vita" userId="dc24b251-f01b-455d-bf89-e2be86f657a2" providerId="ADAL" clId="{F9952792-57C3-4A98-98DC-4DB6858D911C}" dt="2022-11-14T11:31:28.132" v="9273" actId="164"/>
          <ac:grpSpMkLst>
            <pc:docMk/>
            <pc:sldMk cId="3989811099" sldId="2146847820"/>
            <ac:grpSpMk id="23" creationId="{F56B1C40-0DDA-8385-462A-05785A09EEE8}"/>
          </ac:grpSpMkLst>
        </pc:grpChg>
        <pc:grpChg chg="mod">
          <ac:chgData name="De Marinis, Roberta Vita" userId="dc24b251-f01b-455d-bf89-e2be86f657a2" providerId="ADAL" clId="{F9952792-57C3-4A98-98DC-4DB6858D911C}" dt="2022-11-14T09:56:44.457" v="8922" actId="164"/>
          <ac:grpSpMkLst>
            <pc:docMk/>
            <pc:sldMk cId="3989811099" sldId="2146847820"/>
            <ac:grpSpMk id="157" creationId="{B3074FE6-22CB-4233-AF99-6BC5763A3A40}"/>
          </ac:grpSpMkLst>
        </pc:grpChg>
        <pc:picChg chg="mod">
          <ac:chgData name="De Marinis, Roberta Vita" userId="dc24b251-f01b-455d-bf89-e2be86f657a2" providerId="ADAL" clId="{F9952792-57C3-4A98-98DC-4DB6858D911C}" dt="2022-11-14T09:56:44.457" v="8922" actId="164"/>
          <ac:picMkLst>
            <pc:docMk/>
            <pc:sldMk cId="3989811099" sldId="2146847820"/>
            <ac:picMk id="3" creationId="{5B6B7227-56C8-E590-E2B4-75D5E58DE7E6}"/>
          </ac:picMkLst>
        </pc:picChg>
        <pc:picChg chg="mod">
          <ac:chgData name="De Marinis, Roberta Vita" userId="dc24b251-f01b-455d-bf89-e2be86f657a2" providerId="ADAL" clId="{F9952792-57C3-4A98-98DC-4DB6858D911C}" dt="2022-11-14T09:56:44.457" v="8922" actId="164"/>
          <ac:picMkLst>
            <pc:docMk/>
            <pc:sldMk cId="3989811099" sldId="2146847820"/>
            <ac:picMk id="4" creationId="{F21E4356-4BB4-3A38-7D41-9F69C6C022C3}"/>
          </ac:picMkLst>
        </pc:picChg>
        <pc:picChg chg="mod">
          <ac:chgData name="De Marinis, Roberta Vita" userId="dc24b251-f01b-455d-bf89-e2be86f657a2" providerId="ADAL" clId="{F9952792-57C3-4A98-98DC-4DB6858D911C}" dt="2022-11-14T09:56:44.457" v="8922" actId="164"/>
          <ac:picMkLst>
            <pc:docMk/>
            <pc:sldMk cId="3989811099" sldId="2146847820"/>
            <ac:picMk id="7" creationId="{F5ABEC36-C21B-94EA-A539-4204C2605317}"/>
          </ac:picMkLst>
        </pc:picChg>
        <pc:picChg chg="add mod">
          <ac:chgData name="De Marinis, Roberta Vita" userId="dc24b251-f01b-455d-bf89-e2be86f657a2" providerId="ADAL" clId="{F9952792-57C3-4A98-98DC-4DB6858D911C}" dt="2022-11-11T16:59:19.870" v="8684"/>
          <ac:picMkLst>
            <pc:docMk/>
            <pc:sldMk cId="3989811099" sldId="2146847820"/>
            <ac:picMk id="8" creationId="{6B7731DE-887A-F83D-F8DB-2B4BCD7845EF}"/>
          </ac:picMkLst>
        </pc:picChg>
        <pc:picChg chg="mod">
          <ac:chgData name="De Marinis, Roberta Vita" userId="dc24b251-f01b-455d-bf89-e2be86f657a2" providerId="ADAL" clId="{F9952792-57C3-4A98-98DC-4DB6858D911C}" dt="2022-11-14T09:56:44.457" v="8922" actId="164"/>
          <ac:picMkLst>
            <pc:docMk/>
            <pc:sldMk cId="3989811099" sldId="2146847820"/>
            <ac:picMk id="9" creationId="{989CF468-85CB-A6CE-72EE-91AACDE0560F}"/>
          </ac:picMkLst>
        </pc:picChg>
        <pc:picChg chg="mod">
          <ac:chgData name="De Marinis, Roberta Vita" userId="dc24b251-f01b-455d-bf89-e2be86f657a2" providerId="ADAL" clId="{F9952792-57C3-4A98-98DC-4DB6858D911C}" dt="2022-11-14T09:56:44.457" v="8922" actId="164"/>
          <ac:picMkLst>
            <pc:docMk/>
            <pc:sldMk cId="3989811099" sldId="2146847820"/>
            <ac:picMk id="10" creationId="{1E70E08B-685A-35B0-E11E-10362825FDF1}"/>
          </ac:picMkLst>
        </pc:picChg>
        <pc:picChg chg="add mod">
          <ac:chgData name="De Marinis, Roberta Vita" userId="dc24b251-f01b-455d-bf89-e2be86f657a2" providerId="ADAL" clId="{F9952792-57C3-4A98-98DC-4DB6858D911C}" dt="2022-11-14T11:31:28.132" v="9273" actId="164"/>
          <ac:picMkLst>
            <pc:docMk/>
            <pc:sldMk cId="3989811099" sldId="2146847820"/>
            <ac:picMk id="13" creationId="{0FA60E28-8EEE-7AAA-3EA0-8160C25D64AC}"/>
          </ac:picMkLst>
        </pc:picChg>
        <pc:picChg chg="add mod">
          <ac:chgData name="De Marinis, Roberta Vita" userId="dc24b251-f01b-455d-bf89-e2be86f657a2" providerId="ADAL" clId="{F9952792-57C3-4A98-98DC-4DB6858D911C}" dt="2022-11-14T11:31:28.132" v="9273" actId="164"/>
          <ac:picMkLst>
            <pc:docMk/>
            <pc:sldMk cId="3989811099" sldId="2146847820"/>
            <ac:picMk id="14" creationId="{405ED289-DD02-CA86-C2EB-9D95ABF0A048}"/>
          </ac:picMkLst>
        </pc:picChg>
        <pc:picChg chg="add mod">
          <ac:chgData name="De Marinis, Roberta Vita" userId="dc24b251-f01b-455d-bf89-e2be86f657a2" providerId="ADAL" clId="{F9952792-57C3-4A98-98DC-4DB6858D911C}" dt="2022-11-14T11:31:28.132" v="9273" actId="164"/>
          <ac:picMkLst>
            <pc:docMk/>
            <pc:sldMk cId="3989811099" sldId="2146847820"/>
            <ac:picMk id="16" creationId="{24DBDEFD-B58F-485E-3AAF-804C64853CF3}"/>
          </ac:picMkLst>
        </pc:picChg>
        <pc:picChg chg="add mod">
          <ac:chgData name="De Marinis, Roberta Vita" userId="dc24b251-f01b-455d-bf89-e2be86f657a2" providerId="ADAL" clId="{F9952792-57C3-4A98-98DC-4DB6858D911C}" dt="2022-11-14T11:31:28.132" v="9273" actId="164"/>
          <ac:picMkLst>
            <pc:docMk/>
            <pc:sldMk cId="3989811099" sldId="2146847820"/>
            <ac:picMk id="17" creationId="{9639458F-91D9-311C-1AEC-643EF9B68C7B}"/>
          </ac:picMkLst>
        </pc:picChg>
        <pc:picChg chg="add mod">
          <ac:chgData name="De Marinis, Roberta Vita" userId="dc24b251-f01b-455d-bf89-e2be86f657a2" providerId="ADAL" clId="{F9952792-57C3-4A98-98DC-4DB6858D911C}" dt="2022-11-14T11:31:28.132" v="9273" actId="164"/>
          <ac:picMkLst>
            <pc:docMk/>
            <pc:sldMk cId="3989811099" sldId="2146847820"/>
            <ac:picMk id="20" creationId="{8A320849-147D-ECF7-5AF0-45BBA1FA8ED1}"/>
          </ac:picMkLst>
        </pc:picChg>
        <pc:picChg chg="del">
          <ac:chgData name="De Marinis, Roberta Vita" userId="dc24b251-f01b-455d-bf89-e2be86f657a2" providerId="ADAL" clId="{F9952792-57C3-4A98-98DC-4DB6858D911C}" dt="2022-11-11T16:59:19.404" v="8683" actId="478"/>
          <ac:picMkLst>
            <pc:docMk/>
            <pc:sldMk cId="3989811099" sldId="2146847820"/>
            <ac:picMk id="45" creationId="{EE26F485-7413-4FCB-94DA-1EC1827CFA89}"/>
          </ac:picMkLst>
        </pc:picChg>
      </pc:sldChg>
      <pc:sldChg chg="addSp delSp modSp del mod">
        <pc:chgData name="De Marinis, Roberta Vita" userId="dc24b251-f01b-455d-bf89-e2be86f657a2" providerId="ADAL" clId="{F9952792-57C3-4A98-98DC-4DB6858D911C}" dt="2022-11-11T16:50:08.601" v="8671" actId="2696"/>
        <pc:sldMkLst>
          <pc:docMk/>
          <pc:sldMk cId="666851973" sldId="2146847821"/>
        </pc:sldMkLst>
        <pc:spChg chg="add mod">
          <ac:chgData name="De Marinis, Roberta Vita" userId="dc24b251-f01b-455d-bf89-e2be86f657a2" providerId="ADAL" clId="{F9952792-57C3-4A98-98DC-4DB6858D911C}" dt="2022-11-11T09:14:09.020" v="5618" actId="571"/>
          <ac:spMkLst>
            <pc:docMk/>
            <pc:sldMk cId="666851973" sldId="2146847821"/>
            <ac:spMk id="7" creationId="{3C44E2C0-09E0-9C6C-9392-FBE502EEFE2C}"/>
          </ac:spMkLst>
        </pc:spChg>
        <pc:spChg chg="add mod">
          <ac:chgData name="De Marinis, Roberta Vita" userId="dc24b251-f01b-455d-bf89-e2be86f657a2" providerId="ADAL" clId="{F9952792-57C3-4A98-98DC-4DB6858D911C}" dt="2022-11-11T09:14:09.020" v="5618" actId="571"/>
          <ac:spMkLst>
            <pc:docMk/>
            <pc:sldMk cId="666851973" sldId="2146847821"/>
            <ac:spMk id="16" creationId="{F5F7300E-8171-478B-BE7E-563CFC856913}"/>
          </ac:spMkLst>
        </pc:spChg>
        <pc:spChg chg="add mod">
          <ac:chgData name="De Marinis, Roberta Vita" userId="dc24b251-f01b-455d-bf89-e2be86f657a2" providerId="ADAL" clId="{F9952792-57C3-4A98-98DC-4DB6858D911C}" dt="2022-11-11T09:14:09.020" v="5618" actId="571"/>
          <ac:spMkLst>
            <pc:docMk/>
            <pc:sldMk cId="666851973" sldId="2146847821"/>
            <ac:spMk id="17" creationId="{1E56A3C4-495C-2075-4A47-98EC0639D510}"/>
          </ac:spMkLst>
        </pc:spChg>
        <pc:spChg chg="add mod">
          <ac:chgData name="De Marinis, Roberta Vita" userId="dc24b251-f01b-455d-bf89-e2be86f657a2" providerId="ADAL" clId="{F9952792-57C3-4A98-98DC-4DB6858D911C}" dt="2022-11-11T09:14:09.020" v="5618" actId="571"/>
          <ac:spMkLst>
            <pc:docMk/>
            <pc:sldMk cId="666851973" sldId="2146847821"/>
            <ac:spMk id="18" creationId="{47831BA4-1627-1283-3585-849205A084B6}"/>
          </ac:spMkLst>
        </pc:spChg>
        <pc:spChg chg="add mod">
          <ac:chgData name="De Marinis, Roberta Vita" userId="dc24b251-f01b-455d-bf89-e2be86f657a2" providerId="ADAL" clId="{F9952792-57C3-4A98-98DC-4DB6858D911C}" dt="2022-11-11T09:14:09.020" v="5618" actId="571"/>
          <ac:spMkLst>
            <pc:docMk/>
            <pc:sldMk cId="666851973" sldId="2146847821"/>
            <ac:spMk id="19" creationId="{8F7CC5E2-94F0-2D88-C71C-0F9E8A93598D}"/>
          </ac:spMkLst>
        </pc:spChg>
        <pc:spChg chg="add mod">
          <ac:chgData name="De Marinis, Roberta Vita" userId="dc24b251-f01b-455d-bf89-e2be86f657a2" providerId="ADAL" clId="{F9952792-57C3-4A98-98DC-4DB6858D911C}" dt="2022-11-11T09:14:09.020" v="5618" actId="571"/>
          <ac:spMkLst>
            <pc:docMk/>
            <pc:sldMk cId="666851973" sldId="2146847821"/>
            <ac:spMk id="20" creationId="{5DC213F4-7B0F-38FB-CD8D-554AE5DEAEB5}"/>
          </ac:spMkLst>
        </pc:spChg>
        <pc:spChg chg="add mod">
          <ac:chgData name="De Marinis, Roberta Vita" userId="dc24b251-f01b-455d-bf89-e2be86f657a2" providerId="ADAL" clId="{F9952792-57C3-4A98-98DC-4DB6858D911C}" dt="2022-11-11T09:14:09.020" v="5618" actId="571"/>
          <ac:spMkLst>
            <pc:docMk/>
            <pc:sldMk cId="666851973" sldId="2146847821"/>
            <ac:spMk id="21" creationId="{E498A49F-7A63-FC0B-E3C0-A927308994DB}"/>
          </ac:spMkLst>
        </pc:spChg>
        <pc:spChg chg="add mod">
          <ac:chgData name="De Marinis, Roberta Vita" userId="dc24b251-f01b-455d-bf89-e2be86f657a2" providerId="ADAL" clId="{F9952792-57C3-4A98-98DC-4DB6858D911C}" dt="2022-11-11T09:14:09.020" v="5618" actId="571"/>
          <ac:spMkLst>
            <pc:docMk/>
            <pc:sldMk cId="666851973" sldId="2146847821"/>
            <ac:spMk id="23" creationId="{7B92D2B8-8CFB-38EC-4797-37836B8210A4}"/>
          </ac:spMkLst>
        </pc:spChg>
        <pc:spChg chg="add mod">
          <ac:chgData name="De Marinis, Roberta Vita" userId="dc24b251-f01b-455d-bf89-e2be86f657a2" providerId="ADAL" clId="{F9952792-57C3-4A98-98DC-4DB6858D911C}" dt="2022-11-11T09:14:09.020" v="5618" actId="571"/>
          <ac:spMkLst>
            <pc:docMk/>
            <pc:sldMk cId="666851973" sldId="2146847821"/>
            <ac:spMk id="24" creationId="{0E6F7967-7F52-31EE-A782-97EA06790D06}"/>
          </ac:spMkLst>
        </pc:spChg>
        <pc:spChg chg="add mod">
          <ac:chgData name="De Marinis, Roberta Vita" userId="dc24b251-f01b-455d-bf89-e2be86f657a2" providerId="ADAL" clId="{F9952792-57C3-4A98-98DC-4DB6858D911C}" dt="2022-11-11T09:14:09.020" v="5618" actId="571"/>
          <ac:spMkLst>
            <pc:docMk/>
            <pc:sldMk cId="666851973" sldId="2146847821"/>
            <ac:spMk id="25" creationId="{E58553E8-FB20-B2EB-F4B5-0B10A8F6D60F}"/>
          </ac:spMkLst>
        </pc:spChg>
        <pc:spChg chg="mod">
          <ac:chgData name="De Marinis, Roberta Vita" userId="dc24b251-f01b-455d-bf89-e2be86f657a2" providerId="ADAL" clId="{F9952792-57C3-4A98-98DC-4DB6858D911C}" dt="2022-11-11T16:34:36.240" v="8598" actId="2711"/>
          <ac:spMkLst>
            <pc:docMk/>
            <pc:sldMk cId="666851973" sldId="2146847821"/>
            <ac:spMk id="26" creationId="{BEA9FBC5-F332-60E5-A5E6-6FEED9AF66D8}"/>
          </ac:spMkLst>
        </pc:spChg>
        <pc:spChg chg="mod">
          <ac:chgData name="De Marinis, Roberta Vita" userId="dc24b251-f01b-455d-bf89-e2be86f657a2" providerId="ADAL" clId="{F9952792-57C3-4A98-98DC-4DB6858D911C}" dt="2022-11-11T16:34:41.804" v="8599" actId="2711"/>
          <ac:spMkLst>
            <pc:docMk/>
            <pc:sldMk cId="666851973" sldId="2146847821"/>
            <ac:spMk id="27" creationId="{210A0C8C-A178-9E57-355E-31C62C516A56}"/>
          </ac:spMkLst>
        </pc:spChg>
        <pc:spChg chg="mod">
          <ac:chgData name="De Marinis, Roberta Vita" userId="dc24b251-f01b-455d-bf89-e2be86f657a2" providerId="ADAL" clId="{F9952792-57C3-4A98-98DC-4DB6858D911C}" dt="2022-11-11T16:34:50.721" v="8600" actId="2711"/>
          <ac:spMkLst>
            <pc:docMk/>
            <pc:sldMk cId="666851973" sldId="2146847821"/>
            <ac:spMk id="28" creationId="{D58FCA2E-2BAF-049A-C884-FA78758F3416}"/>
          </ac:spMkLst>
        </pc:spChg>
        <pc:spChg chg="mod">
          <ac:chgData name="De Marinis, Roberta Vita" userId="dc24b251-f01b-455d-bf89-e2be86f657a2" providerId="ADAL" clId="{F9952792-57C3-4A98-98DC-4DB6858D911C}" dt="2022-11-11T16:34:56.681" v="8601" actId="2711"/>
          <ac:spMkLst>
            <pc:docMk/>
            <pc:sldMk cId="666851973" sldId="2146847821"/>
            <ac:spMk id="29" creationId="{8DCF908F-EB13-A9C9-8805-805E0C32A10A}"/>
          </ac:spMkLst>
        </pc:spChg>
        <pc:spChg chg="mod">
          <ac:chgData name="De Marinis, Roberta Vita" userId="dc24b251-f01b-455d-bf89-e2be86f657a2" providerId="ADAL" clId="{F9952792-57C3-4A98-98DC-4DB6858D911C}" dt="2022-11-11T16:35:01.595" v="8602" actId="2711"/>
          <ac:spMkLst>
            <pc:docMk/>
            <pc:sldMk cId="666851973" sldId="2146847821"/>
            <ac:spMk id="30" creationId="{24AE7865-D67E-D70B-1F12-6965C0E427B6}"/>
          </ac:spMkLst>
        </pc:spChg>
        <pc:spChg chg="mod">
          <ac:chgData name="De Marinis, Roberta Vita" userId="dc24b251-f01b-455d-bf89-e2be86f657a2" providerId="ADAL" clId="{F9952792-57C3-4A98-98DC-4DB6858D911C}" dt="2022-11-11T16:35:07.249" v="8603" actId="2711"/>
          <ac:spMkLst>
            <pc:docMk/>
            <pc:sldMk cId="666851973" sldId="2146847821"/>
            <ac:spMk id="31" creationId="{1A0368A2-878F-D707-19F0-977BF94CEE76}"/>
          </ac:spMkLst>
        </pc:spChg>
        <pc:spChg chg="mod">
          <ac:chgData name="De Marinis, Roberta Vita" userId="dc24b251-f01b-455d-bf89-e2be86f657a2" providerId="ADAL" clId="{F9952792-57C3-4A98-98DC-4DB6858D911C}" dt="2022-11-11T16:35:12.502" v="8604" actId="2711"/>
          <ac:spMkLst>
            <pc:docMk/>
            <pc:sldMk cId="666851973" sldId="2146847821"/>
            <ac:spMk id="32" creationId="{4716713B-4125-0B79-9165-D47AFFD88578}"/>
          </ac:spMkLst>
        </pc:spChg>
        <pc:spChg chg="mod">
          <ac:chgData name="De Marinis, Roberta Vita" userId="dc24b251-f01b-455d-bf89-e2be86f657a2" providerId="ADAL" clId="{F9952792-57C3-4A98-98DC-4DB6858D911C}" dt="2022-11-11T16:35:17.941" v="8605" actId="2711"/>
          <ac:spMkLst>
            <pc:docMk/>
            <pc:sldMk cId="666851973" sldId="2146847821"/>
            <ac:spMk id="33" creationId="{AF86A64C-3F75-8F56-9B23-3105DCA286BD}"/>
          </ac:spMkLst>
        </pc:spChg>
        <pc:spChg chg="mod">
          <ac:chgData name="De Marinis, Roberta Vita" userId="dc24b251-f01b-455d-bf89-e2be86f657a2" providerId="ADAL" clId="{F9952792-57C3-4A98-98DC-4DB6858D911C}" dt="2022-11-11T16:35:23.909" v="8606" actId="2711"/>
          <ac:spMkLst>
            <pc:docMk/>
            <pc:sldMk cId="666851973" sldId="2146847821"/>
            <ac:spMk id="34" creationId="{EAF59141-5415-CC2E-88B8-40F9D1857B34}"/>
          </ac:spMkLst>
        </pc:spChg>
        <pc:spChg chg="mod">
          <ac:chgData name="De Marinis, Roberta Vita" userId="dc24b251-f01b-455d-bf89-e2be86f657a2" providerId="ADAL" clId="{F9952792-57C3-4A98-98DC-4DB6858D911C}" dt="2022-11-11T16:35:29.970" v="8607" actId="2711"/>
          <ac:spMkLst>
            <pc:docMk/>
            <pc:sldMk cId="666851973" sldId="2146847821"/>
            <ac:spMk id="35" creationId="{0D6AA1D2-E06D-1EDC-36C0-D89BC94E90AE}"/>
          </ac:spMkLst>
        </pc:spChg>
        <pc:spChg chg="mod">
          <ac:chgData name="De Marinis, Roberta Vita" userId="dc24b251-f01b-455d-bf89-e2be86f657a2" providerId="ADAL" clId="{F9952792-57C3-4A98-98DC-4DB6858D911C}" dt="2022-11-11T16:35:39.394" v="8608" actId="2711"/>
          <ac:spMkLst>
            <pc:docMk/>
            <pc:sldMk cId="666851973" sldId="2146847821"/>
            <ac:spMk id="36" creationId="{080DC349-E803-6C03-D360-3904E3101F7B}"/>
          </ac:spMkLst>
        </pc:spChg>
        <pc:spChg chg="mod">
          <ac:chgData name="De Marinis, Roberta Vita" userId="dc24b251-f01b-455d-bf89-e2be86f657a2" providerId="ADAL" clId="{F9952792-57C3-4A98-98DC-4DB6858D911C}" dt="2022-11-11T16:35:46.763" v="8609" actId="2711"/>
          <ac:spMkLst>
            <pc:docMk/>
            <pc:sldMk cId="666851973" sldId="2146847821"/>
            <ac:spMk id="37" creationId="{FC3C6FBD-B88E-E72B-CA5E-D56E475CE090}"/>
          </ac:spMkLst>
        </pc:spChg>
        <pc:spChg chg="mod">
          <ac:chgData name="De Marinis, Roberta Vita" userId="dc24b251-f01b-455d-bf89-e2be86f657a2" providerId="ADAL" clId="{F9952792-57C3-4A98-98DC-4DB6858D911C}" dt="2022-11-11T16:36:18.860" v="8614" actId="2711"/>
          <ac:spMkLst>
            <pc:docMk/>
            <pc:sldMk cId="666851973" sldId="2146847821"/>
            <ac:spMk id="39" creationId="{E41843AB-A642-BF4C-A196-1A736F5A11F4}"/>
          </ac:spMkLst>
        </pc:spChg>
        <pc:spChg chg="mod">
          <ac:chgData name="De Marinis, Roberta Vita" userId="dc24b251-f01b-455d-bf89-e2be86f657a2" providerId="ADAL" clId="{F9952792-57C3-4A98-98DC-4DB6858D911C}" dt="2022-11-11T16:36:25.264" v="8615" actId="2711"/>
          <ac:spMkLst>
            <pc:docMk/>
            <pc:sldMk cId="666851973" sldId="2146847821"/>
            <ac:spMk id="45" creationId="{FFCCB902-2930-45E7-A035-E49C07493B8E}"/>
          </ac:spMkLst>
        </pc:spChg>
        <pc:spChg chg="add mod">
          <ac:chgData name="De Marinis, Roberta Vita" userId="dc24b251-f01b-455d-bf89-e2be86f657a2" providerId="ADAL" clId="{F9952792-57C3-4A98-98DC-4DB6858D911C}" dt="2022-11-11T09:14:09.020" v="5618" actId="571"/>
          <ac:spMkLst>
            <pc:docMk/>
            <pc:sldMk cId="666851973" sldId="2146847821"/>
            <ac:spMk id="46" creationId="{35534E2B-4870-869A-7DD1-582737324B2F}"/>
          </ac:spMkLst>
        </pc:spChg>
        <pc:spChg chg="mod">
          <ac:chgData name="De Marinis, Roberta Vita" userId="dc24b251-f01b-455d-bf89-e2be86f657a2" providerId="ADAL" clId="{F9952792-57C3-4A98-98DC-4DB6858D911C}" dt="2022-11-11T16:36:30.771" v="8616" actId="2711"/>
          <ac:spMkLst>
            <pc:docMk/>
            <pc:sldMk cId="666851973" sldId="2146847821"/>
            <ac:spMk id="48" creationId="{D0967884-79AA-AEE6-A56E-1342C2FB764E}"/>
          </ac:spMkLst>
        </pc:spChg>
        <pc:spChg chg="mod">
          <ac:chgData name="De Marinis, Roberta Vita" userId="dc24b251-f01b-455d-bf89-e2be86f657a2" providerId="ADAL" clId="{F9952792-57C3-4A98-98DC-4DB6858D911C}" dt="2022-11-11T16:36:36.490" v="8617" actId="2711"/>
          <ac:spMkLst>
            <pc:docMk/>
            <pc:sldMk cId="666851973" sldId="2146847821"/>
            <ac:spMk id="49" creationId="{9FEB5651-649D-212F-25AB-5CA6C18DA000}"/>
          </ac:spMkLst>
        </pc:spChg>
        <pc:spChg chg="mod">
          <ac:chgData name="De Marinis, Roberta Vita" userId="dc24b251-f01b-455d-bf89-e2be86f657a2" providerId="ADAL" clId="{F9952792-57C3-4A98-98DC-4DB6858D911C}" dt="2022-11-11T16:36:41.810" v="8618" actId="2711"/>
          <ac:spMkLst>
            <pc:docMk/>
            <pc:sldMk cId="666851973" sldId="2146847821"/>
            <ac:spMk id="50" creationId="{B460F6D3-7ADF-D831-1660-DF1D052E37C6}"/>
          </ac:spMkLst>
        </pc:spChg>
        <pc:spChg chg="mod">
          <ac:chgData name="De Marinis, Roberta Vita" userId="dc24b251-f01b-455d-bf89-e2be86f657a2" providerId="ADAL" clId="{F9952792-57C3-4A98-98DC-4DB6858D911C}" dt="2022-11-11T16:36:48.393" v="8619" actId="2711"/>
          <ac:spMkLst>
            <pc:docMk/>
            <pc:sldMk cId="666851973" sldId="2146847821"/>
            <ac:spMk id="51" creationId="{02243A38-16CD-1422-1A2A-F6A87893B53C}"/>
          </ac:spMkLst>
        </pc:spChg>
        <pc:spChg chg="mod">
          <ac:chgData name="De Marinis, Roberta Vita" userId="dc24b251-f01b-455d-bf89-e2be86f657a2" providerId="ADAL" clId="{F9952792-57C3-4A98-98DC-4DB6858D911C}" dt="2022-11-11T16:36:53.220" v="8620" actId="2711"/>
          <ac:spMkLst>
            <pc:docMk/>
            <pc:sldMk cId="666851973" sldId="2146847821"/>
            <ac:spMk id="52" creationId="{6AF18727-6B8B-3C6C-94BD-390CF458B7D0}"/>
          </ac:spMkLst>
        </pc:spChg>
        <pc:spChg chg="mod">
          <ac:chgData name="De Marinis, Roberta Vita" userId="dc24b251-f01b-455d-bf89-e2be86f657a2" providerId="ADAL" clId="{F9952792-57C3-4A98-98DC-4DB6858D911C}" dt="2022-11-11T16:36:59.245" v="8621" actId="2711"/>
          <ac:spMkLst>
            <pc:docMk/>
            <pc:sldMk cId="666851973" sldId="2146847821"/>
            <ac:spMk id="53" creationId="{20E2EF6A-A9FA-F37B-3D87-2B6393482782}"/>
          </ac:spMkLst>
        </pc:spChg>
        <pc:spChg chg="mod">
          <ac:chgData name="De Marinis, Roberta Vita" userId="dc24b251-f01b-455d-bf89-e2be86f657a2" providerId="ADAL" clId="{F9952792-57C3-4A98-98DC-4DB6858D911C}" dt="2022-11-11T16:37:16.059" v="8622" actId="2711"/>
          <ac:spMkLst>
            <pc:docMk/>
            <pc:sldMk cId="666851973" sldId="2146847821"/>
            <ac:spMk id="54" creationId="{0EED21F0-9DA1-49A0-F5FC-A59106322B84}"/>
          </ac:spMkLst>
        </pc:spChg>
        <pc:spChg chg="mod">
          <ac:chgData name="De Marinis, Roberta Vita" userId="dc24b251-f01b-455d-bf89-e2be86f657a2" providerId="ADAL" clId="{F9952792-57C3-4A98-98DC-4DB6858D911C}" dt="2022-11-11T16:37:22.308" v="8623" actId="2711"/>
          <ac:spMkLst>
            <pc:docMk/>
            <pc:sldMk cId="666851973" sldId="2146847821"/>
            <ac:spMk id="55" creationId="{2AE45920-3055-B1CC-66EE-62ED35528CBA}"/>
          </ac:spMkLst>
        </pc:spChg>
        <pc:spChg chg="mod">
          <ac:chgData name="De Marinis, Roberta Vita" userId="dc24b251-f01b-455d-bf89-e2be86f657a2" providerId="ADAL" clId="{F9952792-57C3-4A98-98DC-4DB6858D911C}" dt="2022-11-11T16:37:30.896" v="8624" actId="2711"/>
          <ac:spMkLst>
            <pc:docMk/>
            <pc:sldMk cId="666851973" sldId="2146847821"/>
            <ac:spMk id="56" creationId="{BA1DE179-B49B-245B-226A-70513155D799}"/>
          </ac:spMkLst>
        </pc:spChg>
        <pc:spChg chg="mod">
          <ac:chgData name="De Marinis, Roberta Vita" userId="dc24b251-f01b-455d-bf89-e2be86f657a2" providerId="ADAL" clId="{F9952792-57C3-4A98-98DC-4DB6858D911C}" dt="2022-11-11T16:37:37.431" v="8625" actId="2711"/>
          <ac:spMkLst>
            <pc:docMk/>
            <pc:sldMk cId="666851973" sldId="2146847821"/>
            <ac:spMk id="57" creationId="{8B9F6408-EF29-43D1-9DB7-E8781AE5622A}"/>
          </ac:spMkLst>
        </pc:spChg>
        <pc:spChg chg="del mod">
          <ac:chgData name="De Marinis, Roberta Vita" userId="dc24b251-f01b-455d-bf89-e2be86f657a2" providerId="ADAL" clId="{F9952792-57C3-4A98-98DC-4DB6858D911C}" dt="2022-11-11T09:31:44.083" v="6077" actId="478"/>
          <ac:spMkLst>
            <pc:docMk/>
            <pc:sldMk cId="666851973" sldId="2146847821"/>
            <ac:spMk id="58" creationId="{6137EE4D-1E46-2E67-489B-643441F7DBEA}"/>
          </ac:spMkLst>
        </pc:spChg>
        <pc:spChg chg="del mod">
          <ac:chgData name="De Marinis, Roberta Vita" userId="dc24b251-f01b-455d-bf89-e2be86f657a2" providerId="ADAL" clId="{F9952792-57C3-4A98-98DC-4DB6858D911C}" dt="2022-11-11T09:31:58.430" v="6081" actId="478"/>
          <ac:spMkLst>
            <pc:docMk/>
            <pc:sldMk cId="666851973" sldId="2146847821"/>
            <ac:spMk id="59" creationId="{37CB9C21-573E-26C7-BFFC-927935216789}"/>
          </ac:spMkLst>
        </pc:spChg>
        <pc:spChg chg="del mod">
          <ac:chgData name="De Marinis, Roberta Vita" userId="dc24b251-f01b-455d-bf89-e2be86f657a2" providerId="ADAL" clId="{F9952792-57C3-4A98-98DC-4DB6858D911C}" dt="2022-11-11T09:31:56.807" v="6080" actId="478"/>
          <ac:spMkLst>
            <pc:docMk/>
            <pc:sldMk cId="666851973" sldId="2146847821"/>
            <ac:spMk id="60" creationId="{8B85579F-805D-ABE9-5AE1-A2C0F6D4C2CD}"/>
          </ac:spMkLst>
        </pc:spChg>
        <pc:spChg chg="del mod">
          <ac:chgData name="De Marinis, Roberta Vita" userId="dc24b251-f01b-455d-bf89-e2be86f657a2" providerId="ADAL" clId="{F9952792-57C3-4A98-98DC-4DB6858D911C}" dt="2022-11-11T09:31:53.008" v="6079" actId="478"/>
          <ac:spMkLst>
            <pc:docMk/>
            <pc:sldMk cId="666851973" sldId="2146847821"/>
            <ac:spMk id="61" creationId="{D2218B16-9C93-3DB3-E4C5-A21DF60AE4AB}"/>
          </ac:spMkLst>
        </pc:spChg>
        <pc:spChg chg="del mod">
          <ac:chgData name="De Marinis, Roberta Vita" userId="dc24b251-f01b-455d-bf89-e2be86f657a2" providerId="ADAL" clId="{F9952792-57C3-4A98-98DC-4DB6858D911C}" dt="2022-11-11T09:31:47.787" v="6078" actId="478"/>
          <ac:spMkLst>
            <pc:docMk/>
            <pc:sldMk cId="666851973" sldId="2146847821"/>
            <ac:spMk id="62" creationId="{0F83E301-B9DC-9975-9680-587C8050DDC2}"/>
          </ac:spMkLst>
        </pc:spChg>
        <pc:spChg chg="del mod">
          <ac:chgData name="De Marinis, Roberta Vita" userId="dc24b251-f01b-455d-bf89-e2be86f657a2" providerId="ADAL" clId="{F9952792-57C3-4A98-98DC-4DB6858D911C}" dt="2022-11-11T09:32:02.351" v="6083" actId="478"/>
          <ac:spMkLst>
            <pc:docMk/>
            <pc:sldMk cId="666851973" sldId="2146847821"/>
            <ac:spMk id="63" creationId="{10C668BC-2BAF-65EF-B0A2-97A9E82D0437}"/>
          </ac:spMkLst>
        </pc:spChg>
        <pc:spChg chg="del mod">
          <ac:chgData name="De Marinis, Roberta Vita" userId="dc24b251-f01b-455d-bf89-e2be86f657a2" providerId="ADAL" clId="{F9952792-57C3-4A98-98DC-4DB6858D911C}" dt="2022-11-11T09:32:00.151" v="6082" actId="478"/>
          <ac:spMkLst>
            <pc:docMk/>
            <pc:sldMk cId="666851973" sldId="2146847821"/>
            <ac:spMk id="64" creationId="{BA602E00-7A0F-1381-7137-A65F7D6FEBE1}"/>
          </ac:spMkLst>
        </pc:spChg>
        <pc:spChg chg="add mod">
          <ac:chgData name="De Marinis, Roberta Vita" userId="dc24b251-f01b-455d-bf89-e2be86f657a2" providerId="ADAL" clId="{F9952792-57C3-4A98-98DC-4DB6858D911C}" dt="2022-11-11T09:14:09.020" v="5618" actId="571"/>
          <ac:spMkLst>
            <pc:docMk/>
            <pc:sldMk cId="666851973" sldId="2146847821"/>
            <ac:spMk id="65" creationId="{3B2EF0AF-8CB1-2ADC-6284-21C62F919423}"/>
          </ac:spMkLst>
        </pc:spChg>
        <pc:spChg chg="add mod">
          <ac:chgData name="De Marinis, Roberta Vita" userId="dc24b251-f01b-455d-bf89-e2be86f657a2" providerId="ADAL" clId="{F9952792-57C3-4A98-98DC-4DB6858D911C}" dt="2022-11-11T09:14:09.020" v="5618" actId="571"/>
          <ac:spMkLst>
            <pc:docMk/>
            <pc:sldMk cId="666851973" sldId="2146847821"/>
            <ac:spMk id="66" creationId="{4FC69C5F-80B0-D968-4C14-9617497BA334}"/>
          </ac:spMkLst>
        </pc:spChg>
        <pc:spChg chg="add mod">
          <ac:chgData name="De Marinis, Roberta Vita" userId="dc24b251-f01b-455d-bf89-e2be86f657a2" providerId="ADAL" clId="{F9952792-57C3-4A98-98DC-4DB6858D911C}" dt="2022-11-11T09:14:09.020" v="5618" actId="571"/>
          <ac:spMkLst>
            <pc:docMk/>
            <pc:sldMk cId="666851973" sldId="2146847821"/>
            <ac:spMk id="67" creationId="{3C5D879F-71FB-0449-F880-0136E712CB57}"/>
          </ac:spMkLst>
        </pc:spChg>
        <pc:spChg chg="del mod">
          <ac:chgData name="De Marinis, Roberta Vita" userId="dc24b251-f01b-455d-bf89-e2be86f657a2" providerId="ADAL" clId="{F9952792-57C3-4A98-98DC-4DB6858D911C}" dt="2022-11-11T09:32:17.830" v="6088" actId="478"/>
          <ac:spMkLst>
            <pc:docMk/>
            <pc:sldMk cId="666851973" sldId="2146847821"/>
            <ac:spMk id="68" creationId="{6CE25891-0DC3-E8B4-2F82-E1C964A6CF65}"/>
          </ac:spMkLst>
        </pc:spChg>
        <pc:spChg chg="del mod">
          <ac:chgData name="De Marinis, Roberta Vita" userId="dc24b251-f01b-455d-bf89-e2be86f657a2" providerId="ADAL" clId="{F9952792-57C3-4A98-98DC-4DB6858D911C}" dt="2022-11-11T09:32:14.814" v="6087" actId="478"/>
          <ac:spMkLst>
            <pc:docMk/>
            <pc:sldMk cId="666851973" sldId="2146847821"/>
            <ac:spMk id="69" creationId="{94CE035C-9478-35C6-E753-B464F964013F}"/>
          </ac:spMkLst>
        </pc:spChg>
        <pc:spChg chg="del mod">
          <ac:chgData name="De Marinis, Roberta Vita" userId="dc24b251-f01b-455d-bf89-e2be86f657a2" providerId="ADAL" clId="{F9952792-57C3-4A98-98DC-4DB6858D911C}" dt="2022-11-11T09:32:12.938" v="6086" actId="478"/>
          <ac:spMkLst>
            <pc:docMk/>
            <pc:sldMk cId="666851973" sldId="2146847821"/>
            <ac:spMk id="70" creationId="{E959C21B-411D-FBBA-3059-7C8BBBFF3782}"/>
          </ac:spMkLst>
        </pc:spChg>
        <pc:spChg chg="del mod">
          <ac:chgData name="De Marinis, Roberta Vita" userId="dc24b251-f01b-455d-bf89-e2be86f657a2" providerId="ADAL" clId="{F9952792-57C3-4A98-98DC-4DB6858D911C}" dt="2022-11-11T09:32:07.054" v="6084" actId="478"/>
          <ac:spMkLst>
            <pc:docMk/>
            <pc:sldMk cId="666851973" sldId="2146847821"/>
            <ac:spMk id="71" creationId="{22B89926-1885-2990-AECC-142B63C4052F}"/>
          </ac:spMkLst>
        </pc:spChg>
        <pc:spChg chg="del mod">
          <ac:chgData name="De Marinis, Roberta Vita" userId="dc24b251-f01b-455d-bf89-e2be86f657a2" providerId="ADAL" clId="{F9952792-57C3-4A98-98DC-4DB6858D911C}" dt="2022-11-11T09:32:11.203" v="6085" actId="478"/>
          <ac:spMkLst>
            <pc:docMk/>
            <pc:sldMk cId="666851973" sldId="2146847821"/>
            <ac:spMk id="72" creationId="{2F0C5908-D4D6-11ED-58C6-366B6DB58208}"/>
          </ac:spMkLst>
        </pc:spChg>
        <pc:spChg chg="mod">
          <ac:chgData name="De Marinis, Roberta Vita" userId="dc24b251-f01b-455d-bf89-e2be86f657a2" providerId="ADAL" clId="{F9952792-57C3-4A98-98DC-4DB6858D911C}" dt="2022-11-11T09:33:38.901" v="6213" actId="1037"/>
          <ac:spMkLst>
            <pc:docMk/>
            <pc:sldMk cId="666851973" sldId="2146847821"/>
            <ac:spMk id="73" creationId="{AF59540F-9BA7-3AAF-F61D-D1936FE48D04}"/>
          </ac:spMkLst>
        </pc:spChg>
        <pc:spChg chg="mod">
          <ac:chgData name="De Marinis, Roberta Vita" userId="dc24b251-f01b-455d-bf89-e2be86f657a2" providerId="ADAL" clId="{F9952792-57C3-4A98-98DC-4DB6858D911C}" dt="2022-11-11T09:31:33.785" v="6067" actId="571"/>
          <ac:spMkLst>
            <pc:docMk/>
            <pc:sldMk cId="666851973" sldId="2146847821"/>
            <ac:spMk id="74" creationId="{D8ECD413-069F-1B52-9969-38DFE29429F2}"/>
          </ac:spMkLst>
        </pc:spChg>
        <pc:spChg chg="mod">
          <ac:chgData name="De Marinis, Roberta Vita" userId="dc24b251-f01b-455d-bf89-e2be86f657a2" providerId="ADAL" clId="{F9952792-57C3-4A98-98DC-4DB6858D911C}" dt="2022-11-11T10:10:45.912" v="6562" actId="1037"/>
          <ac:spMkLst>
            <pc:docMk/>
            <pc:sldMk cId="666851973" sldId="2146847821"/>
            <ac:spMk id="75" creationId="{96883507-5CF1-4D59-0AA7-70AA16246201}"/>
          </ac:spMkLst>
        </pc:spChg>
        <pc:spChg chg="add mod">
          <ac:chgData name="De Marinis, Roberta Vita" userId="dc24b251-f01b-455d-bf89-e2be86f657a2" providerId="ADAL" clId="{F9952792-57C3-4A98-98DC-4DB6858D911C}" dt="2022-11-11T09:14:09.020" v="5618" actId="571"/>
          <ac:spMkLst>
            <pc:docMk/>
            <pc:sldMk cId="666851973" sldId="2146847821"/>
            <ac:spMk id="76" creationId="{B1CD6EC8-D6AD-0C3F-500E-9308F4550B86}"/>
          </ac:spMkLst>
        </pc:spChg>
        <pc:spChg chg="mod">
          <ac:chgData name="De Marinis, Roberta Vita" userId="dc24b251-f01b-455d-bf89-e2be86f657a2" providerId="ADAL" clId="{F9952792-57C3-4A98-98DC-4DB6858D911C}" dt="2022-11-11T16:44:24.538" v="8670" actId="1036"/>
          <ac:spMkLst>
            <pc:docMk/>
            <pc:sldMk cId="666851973" sldId="2146847821"/>
            <ac:spMk id="77" creationId="{2D3CCE7A-2131-C308-0CD5-7DA20A9C38C3}"/>
          </ac:spMkLst>
        </pc:spChg>
        <pc:spChg chg="mod">
          <ac:chgData name="De Marinis, Roberta Vita" userId="dc24b251-f01b-455d-bf89-e2be86f657a2" providerId="ADAL" clId="{F9952792-57C3-4A98-98DC-4DB6858D911C}" dt="2022-11-11T16:44:20.960" v="8668" actId="1038"/>
          <ac:spMkLst>
            <pc:docMk/>
            <pc:sldMk cId="666851973" sldId="2146847821"/>
            <ac:spMk id="78" creationId="{45E6F2C9-DDEC-C99A-9CEB-3CA038139102}"/>
          </ac:spMkLst>
        </pc:spChg>
        <pc:spChg chg="mod">
          <ac:chgData name="De Marinis, Roberta Vita" userId="dc24b251-f01b-455d-bf89-e2be86f657a2" providerId="ADAL" clId="{F9952792-57C3-4A98-98DC-4DB6858D911C}" dt="2022-11-11T09:07:16.659" v="5541" actId="20577"/>
          <ac:spMkLst>
            <pc:docMk/>
            <pc:sldMk cId="666851973" sldId="2146847821"/>
            <ac:spMk id="81" creationId="{75A3393A-EA2B-4B3A-B577-E3BAFDF30112}"/>
          </ac:spMkLst>
        </pc:spChg>
        <pc:spChg chg="mod">
          <ac:chgData name="De Marinis, Roberta Vita" userId="dc24b251-f01b-455d-bf89-e2be86f657a2" providerId="ADAL" clId="{F9952792-57C3-4A98-98DC-4DB6858D911C}" dt="2022-11-11T16:31:16.046" v="7950" actId="1038"/>
          <ac:spMkLst>
            <pc:docMk/>
            <pc:sldMk cId="666851973" sldId="2146847821"/>
            <ac:spMk id="82" creationId="{0536571D-F837-BF59-4CD5-F61F75C07929}"/>
          </ac:spMkLst>
        </pc:spChg>
        <pc:spChg chg="mod">
          <ac:chgData name="De Marinis, Roberta Vita" userId="dc24b251-f01b-455d-bf89-e2be86f657a2" providerId="ADAL" clId="{F9952792-57C3-4A98-98DC-4DB6858D911C}" dt="2022-11-11T16:06:22.600" v="7819" actId="113"/>
          <ac:spMkLst>
            <pc:docMk/>
            <pc:sldMk cId="666851973" sldId="2146847821"/>
            <ac:spMk id="83" creationId="{81D00F1A-4351-2D1E-640C-8ABDF387F40A}"/>
          </ac:spMkLst>
        </pc:spChg>
        <pc:spChg chg="mod">
          <ac:chgData name="De Marinis, Roberta Vita" userId="dc24b251-f01b-455d-bf89-e2be86f657a2" providerId="ADAL" clId="{F9952792-57C3-4A98-98DC-4DB6858D911C}" dt="2022-11-11T16:06:28.776" v="7820" actId="113"/>
          <ac:spMkLst>
            <pc:docMk/>
            <pc:sldMk cId="666851973" sldId="2146847821"/>
            <ac:spMk id="84" creationId="{F129B707-C3FE-2693-5AA5-66D8BC20A6C1}"/>
          </ac:spMkLst>
        </pc:spChg>
        <pc:spChg chg="add mod">
          <ac:chgData name="De Marinis, Roberta Vita" userId="dc24b251-f01b-455d-bf89-e2be86f657a2" providerId="ADAL" clId="{F9952792-57C3-4A98-98DC-4DB6858D911C}" dt="2022-11-11T09:14:09.020" v="5618" actId="571"/>
          <ac:spMkLst>
            <pc:docMk/>
            <pc:sldMk cId="666851973" sldId="2146847821"/>
            <ac:spMk id="86" creationId="{129A812C-B79A-5A25-04E6-5B96F821F229}"/>
          </ac:spMkLst>
        </pc:spChg>
        <pc:spChg chg="add mod">
          <ac:chgData name="De Marinis, Roberta Vita" userId="dc24b251-f01b-455d-bf89-e2be86f657a2" providerId="ADAL" clId="{F9952792-57C3-4A98-98DC-4DB6858D911C}" dt="2022-11-11T09:14:09.020" v="5618" actId="571"/>
          <ac:spMkLst>
            <pc:docMk/>
            <pc:sldMk cId="666851973" sldId="2146847821"/>
            <ac:spMk id="87" creationId="{24B0B278-6A47-05D3-D294-6E31CAD8DC7D}"/>
          </ac:spMkLst>
        </pc:spChg>
        <pc:spChg chg="add mod">
          <ac:chgData name="De Marinis, Roberta Vita" userId="dc24b251-f01b-455d-bf89-e2be86f657a2" providerId="ADAL" clId="{F9952792-57C3-4A98-98DC-4DB6858D911C}" dt="2022-11-11T09:14:09.020" v="5618" actId="571"/>
          <ac:spMkLst>
            <pc:docMk/>
            <pc:sldMk cId="666851973" sldId="2146847821"/>
            <ac:spMk id="88" creationId="{9823AF35-F7E4-A613-6490-309B8551259C}"/>
          </ac:spMkLst>
        </pc:spChg>
        <pc:spChg chg="add mod">
          <ac:chgData name="De Marinis, Roberta Vita" userId="dc24b251-f01b-455d-bf89-e2be86f657a2" providerId="ADAL" clId="{F9952792-57C3-4A98-98DC-4DB6858D911C}" dt="2022-11-11T09:14:09.020" v="5618" actId="571"/>
          <ac:spMkLst>
            <pc:docMk/>
            <pc:sldMk cId="666851973" sldId="2146847821"/>
            <ac:spMk id="89" creationId="{878B944C-C0EC-646D-C05A-9C2D6FDDAEB7}"/>
          </ac:spMkLst>
        </pc:spChg>
        <pc:spChg chg="add mod">
          <ac:chgData name="De Marinis, Roberta Vita" userId="dc24b251-f01b-455d-bf89-e2be86f657a2" providerId="ADAL" clId="{F9952792-57C3-4A98-98DC-4DB6858D911C}" dt="2022-11-11T09:14:09.020" v="5618" actId="571"/>
          <ac:spMkLst>
            <pc:docMk/>
            <pc:sldMk cId="666851973" sldId="2146847821"/>
            <ac:spMk id="90" creationId="{8C632561-EFA4-45C4-CAD2-C8AA408AC175}"/>
          </ac:spMkLst>
        </pc:spChg>
        <pc:spChg chg="mod">
          <ac:chgData name="De Marinis, Roberta Vita" userId="dc24b251-f01b-455d-bf89-e2be86f657a2" providerId="ADAL" clId="{F9952792-57C3-4A98-98DC-4DB6858D911C}" dt="2022-11-11T16:08:41.586" v="7835" actId="1035"/>
          <ac:spMkLst>
            <pc:docMk/>
            <pc:sldMk cId="666851973" sldId="2146847821"/>
            <ac:spMk id="92" creationId="{4E8B02F7-4BD0-2B3B-478A-EEAAC9B51F60}"/>
          </ac:spMkLst>
        </pc:spChg>
        <pc:spChg chg="add mod">
          <ac:chgData name="De Marinis, Roberta Vita" userId="dc24b251-f01b-455d-bf89-e2be86f657a2" providerId="ADAL" clId="{F9952792-57C3-4A98-98DC-4DB6858D911C}" dt="2022-11-11T09:12:23.920" v="5617" actId="571"/>
          <ac:spMkLst>
            <pc:docMk/>
            <pc:sldMk cId="666851973" sldId="2146847821"/>
            <ac:spMk id="113" creationId="{C141D446-75DC-270C-65CD-A2B54B9804AC}"/>
          </ac:spMkLst>
        </pc:spChg>
        <pc:spChg chg="add mod">
          <ac:chgData name="De Marinis, Roberta Vita" userId="dc24b251-f01b-455d-bf89-e2be86f657a2" providerId="ADAL" clId="{F9952792-57C3-4A98-98DC-4DB6858D911C}" dt="2022-11-11T09:12:23.920" v="5617" actId="571"/>
          <ac:spMkLst>
            <pc:docMk/>
            <pc:sldMk cId="666851973" sldId="2146847821"/>
            <ac:spMk id="133" creationId="{AFD5627F-EAB6-4AB0-1E5C-8645570EADBF}"/>
          </ac:spMkLst>
        </pc:spChg>
        <pc:spChg chg="add mod">
          <ac:chgData name="De Marinis, Roberta Vita" userId="dc24b251-f01b-455d-bf89-e2be86f657a2" providerId="ADAL" clId="{F9952792-57C3-4A98-98DC-4DB6858D911C}" dt="2022-11-11T09:12:23.920" v="5617" actId="571"/>
          <ac:spMkLst>
            <pc:docMk/>
            <pc:sldMk cId="666851973" sldId="2146847821"/>
            <ac:spMk id="134" creationId="{7825F43E-7C31-3769-DB2B-8C80D4A399F5}"/>
          </ac:spMkLst>
        </pc:spChg>
        <pc:spChg chg="add mod">
          <ac:chgData name="De Marinis, Roberta Vita" userId="dc24b251-f01b-455d-bf89-e2be86f657a2" providerId="ADAL" clId="{F9952792-57C3-4A98-98DC-4DB6858D911C}" dt="2022-11-11T09:12:23.920" v="5617" actId="571"/>
          <ac:spMkLst>
            <pc:docMk/>
            <pc:sldMk cId="666851973" sldId="2146847821"/>
            <ac:spMk id="135" creationId="{F4EAA217-56F7-F133-3A92-038A67BF5B48}"/>
          </ac:spMkLst>
        </pc:spChg>
        <pc:spChg chg="add mod">
          <ac:chgData name="De Marinis, Roberta Vita" userId="dc24b251-f01b-455d-bf89-e2be86f657a2" providerId="ADAL" clId="{F9952792-57C3-4A98-98DC-4DB6858D911C}" dt="2022-11-11T09:12:23.920" v="5617" actId="571"/>
          <ac:spMkLst>
            <pc:docMk/>
            <pc:sldMk cId="666851973" sldId="2146847821"/>
            <ac:spMk id="136" creationId="{350D9AEE-24E6-7410-3D26-FDD140CDD2AA}"/>
          </ac:spMkLst>
        </pc:spChg>
        <pc:spChg chg="add mod">
          <ac:chgData name="De Marinis, Roberta Vita" userId="dc24b251-f01b-455d-bf89-e2be86f657a2" providerId="ADAL" clId="{F9952792-57C3-4A98-98DC-4DB6858D911C}" dt="2022-11-11T09:12:23.920" v="5617" actId="571"/>
          <ac:spMkLst>
            <pc:docMk/>
            <pc:sldMk cId="666851973" sldId="2146847821"/>
            <ac:spMk id="137" creationId="{744DEDF1-EA6F-9E3B-1317-A7F8F38A8A2E}"/>
          </ac:spMkLst>
        </pc:spChg>
        <pc:spChg chg="add mod">
          <ac:chgData name="De Marinis, Roberta Vita" userId="dc24b251-f01b-455d-bf89-e2be86f657a2" providerId="ADAL" clId="{F9952792-57C3-4A98-98DC-4DB6858D911C}" dt="2022-11-11T09:12:23.920" v="5617" actId="571"/>
          <ac:spMkLst>
            <pc:docMk/>
            <pc:sldMk cId="666851973" sldId="2146847821"/>
            <ac:spMk id="138" creationId="{F236CF14-95EC-6B80-CDF2-28496896951B}"/>
          </ac:spMkLst>
        </pc:spChg>
        <pc:spChg chg="add mod">
          <ac:chgData name="De Marinis, Roberta Vita" userId="dc24b251-f01b-455d-bf89-e2be86f657a2" providerId="ADAL" clId="{F9952792-57C3-4A98-98DC-4DB6858D911C}" dt="2022-11-11T09:12:23.920" v="5617" actId="571"/>
          <ac:spMkLst>
            <pc:docMk/>
            <pc:sldMk cId="666851973" sldId="2146847821"/>
            <ac:spMk id="139" creationId="{5EA258A4-2BCC-4EC4-4AF1-5741EE04608B}"/>
          </ac:spMkLst>
        </pc:spChg>
        <pc:spChg chg="add mod">
          <ac:chgData name="De Marinis, Roberta Vita" userId="dc24b251-f01b-455d-bf89-e2be86f657a2" providerId="ADAL" clId="{F9952792-57C3-4A98-98DC-4DB6858D911C}" dt="2022-11-11T09:12:23.920" v="5617" actId="571"/>
          <ac:spMkLst>
            <pc:docMk/>
            <pc:sldMk cId="666851973" sldId="2146847821"/>
            <ac:spMk id="140" creationId="{079B3BDA-13F7-EC60-C255-588685C1897C}"/>
          </ac:spMkLst>
        </pc:spChg>
        <pc:spChg chg="add mod">
          <ac:chgData name="De Marinis, Roberta Vita" userId="dc24b251-f01b-455d-bf89-e2be86f657a2" providerId="ADAL" clId="{F9952792-57C3-4A98-98DC-4DB6858D911C}" dt="2022-11-11T09:12:23.920" v="5617" actId="571"/>
          <ac:spMkLst>
            <pc:docMk/>
            <pc:sldMk cId="666851973" sldId="2146847821"/>
            <ac:spMk id="141" creationId="{6794C4D7-8A8A-1F7E-8BB2-EA9E4287CC68}"/>
          </ac:spMkLst>
        </pc:spChg>
        <pc:spChg chg="add mod">
          <ac:chgData name="De Marinis, Roberta Vita" userId="dc24b251-f01b-455d-bf89-e2be86f657a2" providerId="ADAL" clId="{F9952792-57C3-4A98-98DC-4DB6858D911C}" dt="2022-11-11T09:12:23.920" v="5617" actId="571"/>
          <ac:spMkLst>
            <pc:docMk/>
            <pc:sldMk cId="666851973" sldId="2146847821"/>
            <ac:spMk id="142" creationId="{1A580065-84D6-8634-BCD2-9B0AB1D28CAA}"/>
          </ac:spMkLst>
        </pc:spChg>
        <pc:spChg chg="add mod">
          <ac:chgData name="De Marinis, Roberta Vita" userId="dc24b251-f01b-455d-bf89-e2be86f657a2" providerId="ADAL" clId="{F9952792-57C3-4A98-98DC-4DB6858D911C}" dt="2022-11-11T09:12:23.920" v="5617" actId="571"/>
          <ac:spMkLst>
            <pc:docMk/>
            <pc:sldMk cId="666851973" sldId="2146847821"/>
            <ac:spMk id="143" creationId="{6E04BD99-5118-2EFE-080A-AF2B2288A787}"/>
          </ac:spMkLst>
        </pc:spChg>
        <pc:spChg chg="add mod">
          <ac:chgData name="De Marinis, Roberta Vita" userId="dc24b251-f01b-455d-bf89-e2be86f657a2" providerId="ADAL" clId="{F9952792-57C3-4A98-98DC-4DB6858D911C}" dt="2022-11-11T09:12:23.920" v="5617" actId="571"/>
          <ac:spMkLst>
            <pc:docMk/>
            <pc:sldMk cId="666851973" sldId="2146847821"/>
            <ac:spMk id="144" creationId="{62ACE698-5546-21A9-6934-7E2FBCABFC7B}"/>
          </ac:spMkLst>
        </pc:spChg>
        <pc:spChg chg="add mod">
          <ac:chgData name="De Marinis, Roberta Vita" userId="dc24b251-f01b-455d-bf89-e2be86f657a2" providerId="ADAL" clId="{F9952792-57C3-4A98-98DC-4DB6858D911C}" dt="2022-11-11T09:12:23.920" v="5617" actId="571"/>
          <ac:spMkLst>
            <pc:docMk/>
            <pc:sldMk cId="666851973" sldId="2146847821"/>
            <ac:spMk id="145" creationId="{BA4C35E6-72D3-E39B-48FC-E1FB7817452A}"/>
          </ac:spMkLst>
        </pc:spChg>
        <pc:spChg chg="add mod">
          <ac:chgData name="De Marinis, Roberta Vita" userId="dc24b251-f01b-455d-bf89-e2be86f657a2" providerId="ADAL" clId="{F9952792-57C3-4A98-98DC-4DB6858D911C}" dt="2022-11-11T09:12:23.920" v="5617" actId="571"/>
          <ac:spMkLst>
            <pc:docMk/>
            <pc:sldMk cId="666851973" sldId="2146847821"/>
            <ac:spMk id="146" creationId="{EBB006E5-23DE-9A12-D735-7D33C108F52A}"/>
          </ac:spMkLst>
        </pc:spChg>
        <pc:spChg chg="add mod">
          <ac:chgData name="De Marinis, Roberta Vita" userId="dc24b251-f01b-455d-bf89-e2be86f657a2" providerId="ADAL" clId="{F9952792-57C3-4A98-98DC-4DB6858D911C}" dt="2022-11-11T09:12:23.920" v="5617" actId="571"/>
          <ac:spMkLst>
            <pc:docMk/>
            <pc:sldMk cId="666851973" sldId="2146847821"/>
            <ac:spMk id="147" creationId="{DB8F10B2-7B56-94F0-F65A-E50D894683DF}"/>
          </ac:spMkLst>
        </pc:spChg>
        <pc:spChg chg="add mod">
          <ac:chgData name="De Marinis, Roberta Vita" userId="dc24b251-f01b-455d-bf89-e2be86f657a2" providerId="ADAL" clId="{F9952792-57C3-4A98-98DC-4DB6858D911C}" dt="2022-11-11T09:12:23.920" v="5617" actId="571"/>
          <ac:spMkLst>
            <pc:docMk/>
            <pc:sldMk cId="666851973" sldId="2146847821"/>
            <ac:spMk id="148" creationId="{4B00E761-9371-B779-5C8F-F2B795564B12}"/>
          </ac:spMkLst>
        </pc:spChg>
        <pc:spChg chg="add mod">
          <ac:chgData name="De Marinis, Roberta Vita" userId="dc24b251-f01b-455d-bf89-e2be86f657a2" providerId="ADAL" clId="{F9952792-57C3-4A98-98DC-4DB6858D911C}" dt="2022-11-11T09:12:23.920" v="5617" actId="571"/>
          <ac:spMkLst>
            <pc:docMk/>
            <pc:sldMk cId="666851973" sldId="2146847821"/>
            <ac:spMk id="149" creationId="{13EEC2D3-4A42-E85D-6395-993DEEA099F0}"/>
          </ac:spMkLst>
        </pc:spChg>
        <pc:spChg chg="add mod">
          <ac:chgData name="De Marinis, Roberta Vita" userId="dc24b251-f01b-455d-bf89-e2be86f657a2" providerId="ADAL" clId="{F9952792-57C3-4A98-98DC-4DB6858D911C}" dt="2022-11-11T09:12:23.920" v="5617" actId="571"/>
          <ac:spMkLst>
            <pc:docMk/>
            <pc:sldMk cId="666851973" sldId="2146847821"/>
            <ac:spMk id="150" creationId="{47E36DB1-26AD-B562-D542-D97C41871370}"/>
          </ac:spMkLst>
        </pc:spChg>
        <pc:spChg chg="add mod">
          <ac:chgData name="De Marinis, Roberta Vita" userId="dc24b251-f01b-455d-bf89-e2be86f657a2" providerId="ADAL" clId="{F9952792-57C3-4A98-98DC-4DB6858D911C}" dt="2022-11-11T09:12:23.920" v="5617" actId="571"/>
          <ac:spMkLst>
            <pc:docMk/>
            <pc:sldMk cId="666851973" sldId="2146847821"/>
            <ac:spMk id="151" creationId="{014AA791-BA3A-113C-0A4B-2E8D94E03555}"/>
          </ac:spMkLst>
        </pc:spChg>
        <pc:spChg chg="add mod">
          <ac:chgData name="De Marinis, Roberta Vita" userId="dc24b251-f01b-455d-bf89-e2be86f657a2" providerId="ADAL" clId="{F9952792-57C3-4A98-98DC-4DB6858D911C}" dt="2022-11-11T09:12:23.920" v="5617" actId="571"/>
          <ac:spMkLst>
            <pc:docMk/>
            <pc:sldMk cId="666851973" sldId="2146847821"/>
            <ac:spMk id="152" creationId="{04106448-FA30-9CC9-E044-12725639857D}"/>
          </ac:spMkLst>
        </pc:spChg>
        <pc:spChg chg="add mod">
          <ac:chgData name="De Marinis, Roberta Vita" userId="dc24b251-f01b-455d-bf89-e2be86f657a2" providerId="ADAL" clId="{F9952792-57C3-4A98-98DC-4DB6858D911C}" dt="2022-11-11T09:12:23.920" v="5617" actId="571"/>
          <ac:spMkLst>
            <pc:docMk/>
            <pc:sldMk cId="666851973" sldId="2146847821"/>
            <ac:spMk id="153" creationId="{B7B0CE41-7886-81D8-A638-AB7257F32887}"/>
          </ac:spMkLst>
        </pc:spChg>
        <pc:spChg chg="add mod">
          <ac:chgData name="De Marinis, Roberta Vita" userId="dc24b251-f01b-455d-bf89-e2be86f657a2" providerId="ADAL" clId="{F9952792-57C3-4A98-98DC-4DB6858D911C}" dt="2022-11-11T09:12:23.920" v="5617" actId="571"/>
          <ac:spMkLst>
            <pc:docMk/>
            <pc:sldMk cId="666851973" sldId="2146847821"/>
            <ac:spMk id="154" creationId="{EDA13300-C65D-3051-F524-17FDCCB7B5BF}"/>
          </ac:spMkLst>
        </pc:spChg>
        <pc:spChg chg="add mod">
          <ac:chgData name="De Marinis, Roberta Vita" userId="dc24b251-f01b-455d-bf89-e2be86f657a2" providerId="ADAL" clId="{F9952792-57C3-4A98-98DC-4DB6858D911C}" dt="2022-11-11T09:12:23.920" v="5617" actId="571"/>
          <ac:spMkLst>
            <pc:docMk/>
            <pc:sldMk cId="666851973" sldId="2146847821"/>
            <ac:spMk id="155" creationId="{60650EAD-CC54-73C5-AF29-1C706984F8A6}"/>
          </ac:spMkLst>
        </pc:spChg>
        <pc:spChg chg="add mod">
          <ac:chgData name="De Marinis, Roberta Vita" userId="dc24b251-f01b-455d-bf89-e2be86f657a2" providerId="ADAL" clId="{F9952792-57C3-4A98-98DC-4DB6858D911C}" dt="2022-11-11T09:12:23.920" v="5617" actId="571"/>
          <ac:spMkLst>
            <pc:docMk/>
            <pc:sldMk cId="666851973" sldId="2146847821"/>
            <ac:spMk id="156" creationId="{1A65DFC7-E43A-4236-54A5-0B833C53B9C7}"/>
          </ac:spMkLst>
        </pc:spChg>
        <pc:spChg chg="add mod">
          <ac:chgData name="De Marinis, Roberta Vita" userId="dc24b251-f01b-455d-bf89-e2be86f657a2" providerId="ADAL" clId="{F9952792-57C3-4A98-98DC-4DB6858D911C}" dt="2022-11-11T09:12:23.920" v="5617" actId="571"/>
          <ac:spMkLst>
            <pc:docMk/>
            <pc:sldMk cId="666851973" sldId="2146847821"/>
            <ac:spMk id="157" creationId="{5D3C3950-468B-4DA3-A542-3E55457CB755}"/>
          </ac:spMkLst>
        </pc:spChg>
        <pc:spChg chg="add mod">
          <ac:chgData name="De Marinis, Roberta Vita" userId="dc24b251-f01b-455d-bf89-e2be86f657a2" providerId="ADAL" clId="{F9952792-57C3-4A98-98DC-4DB6858D911C}" dt="2022-11-11T09:12:23.920" v="5617" actId="571"/>
          <ac:spMkLst>
            <pc:docMk/>
            <pc:sldMk cId="666851973" sldId="2146847821"/>
            <ac:spMk id="158" creationId="{4F6361F2-F648-034C-0698-76EE7A6A49CE}"/>
          </ac:spMkLst>
        </pc:spChg>
        <pc:spChg chg="add mod">
          <ac:chgData name="De Marinis, Roberta Vita" userId="dc24b251-f01b-455d-bf89-e2be86f657a2" providerId="ADAL" clId="{F9952792-57C3-4A98-98DC-4DB6858D911C}" dt="2022-11-11T09:12:23.920" v="5617" actId="571"/>
          <ac:spMkLst>
            <pc:docMk/>
            <pc:sldMk cId="666851973" sldId="2146847821"/>
            <ac:spMk id="159" creationId="{48D421CE-D0DE-B2E1-0776-E2F5F138692F}"/>
          </ac:spMkLst>
        </pc:spChg>
        <pc:spChg chg="add mod">
          <ac:chgData name="De Marinis, Roberta Vita" userId="dc24b251-f01b-455d-bf89-e2be86f657a2" providerId="ADAL" clId="{F9952792-57C3-4A98-98DC-4DB6858D911C}" dt="2022-11-11T09:12:23.920" v="5617" actId="571"/>
          <ac:spMkLst>
            <pc:docMk/>
            <pc:sldMk cId="666851973" sldId="2146847821"/>
            <ac:spMk id="160" creationId="{F537B216-B2A1-30AF-DCBD-9373A29BFBDE}"/>
          </ac:spMkLst>
        </pc:spChg>
        <pc:spChg chg="add mod">
          <ac:chgData name="De Marinis, Roberta Vita" userId="dc24b251-f01b-455d-bf89-e2be86f657a2" providerId="ADAL" clId="{F9952792-57C3-4A98-98DC-4DB6858D911C}" dt="2022-11-11T09:12:23.920" v="5617" actId="571"/>
          <ac:spMkLst>
            <pc:docMk/>
            <pc:sldMk cId="666851973" sldId="2146847821"/>
            <ac:spMk id="161" creationId="{CA940244-929E-4DDF-B1A6-F1EEE0341BD5}"/>
          </ac:spMkLst>
        </pc:spChg>
        <pc:spChg chg="add mod">
          <ac:chgData name="De Marinis, Roberta Vita" userId="dc24b251-f01b-455d-bf89-e2be86f657a2" providerId="ADAL" clId="{F9952792-57C3-4A98-98DC-4DB6858D911C}" dt="2022-11-11T09:12:23.920" v="5617" actId="571"/>
          <ac:spMkLst>
            <pc:docMk/>
            <pc:sldMk cId="666851973" sldId="2146847821"/>
            <ac:spMk id="162" creationId="{E2F9362C-2C99-4B02-8295-F583321DE7F3}"/>
          </ac:spMkLst>
        </pc:spChg>
        <pc:spChg chg="add mod">
          <ac:chgData name="De Marinis, Roberta Vita" userId="dc24b251-f01b-455d-bf89-e2be86f657a2" providerId="ADAL" clId="{F9952792-57C3-4A98-98DC-4DB6858D911C}" dt="2022-11-11T09:12:23.920" v="5617" actId="571"/>
          <ac:spMkLst>
            <pc:docMk/>
            <pc:sldMk cId="666851973" sldId="2146847821"/>
            <ac:spMk id="163" creationId="{C70425B2-04E5-6FE8-8A22-6F4BA52959A0}"/>
          </ac:spMkLst>
        </pc:spChg>
        <pc:spChg chg="add mod topLvl">
          <ac:chgData name="De Marinis, Roberta Vita" userId="dc24b251-f01b-455d-bf89-e2be86f657a2" providerId="ADAL" clId="{F9952792-57C3-4A98-98DC-4DB6858D911C}" dt="2022-11-11T16:41:22.645" v="8656" actId="1038"/>
          <ac:spMkLst>
            <pc:docMk/>
            <pc:sldMk cId="666851973" sldId="2146847821"/>
            <ac:spMk id="168" creationId="{B2C76E5C-956C-BC90-A5C6-E6CBF950B5BB}"/>
          </ac:spMkLst>
        </pc:spChg>
        <pc:spChg chg="add mod topLvl">
          <ac:chgData name="De Marinis, Roberta Vita" userId="dc24b251-f01b-455d-bf89-e2be86f657a2" providerId="ADAL" clId="{F9952792-57C3-4A98-98DC-4DB6858D911C}" dt="2022-11-11T16:31:08.891" v="7945" actId="1038"/>
          <ac:spMkLst>
            <pc:docMk/>
            <pc:sldMk cId="666851973" sldId="2146847821"/>
            <ac:spMk id="169" creationId="{E459C765-7CCE-E6B1-0ED7-A4097520E2D2}"/>
          </ac:spMkLst>
        </pc:spChg>
        <pc:spChg chg="add mod topLvl">
          <ac:chgData name="De Marinis, Roberta Vita" userId="dc24b251-f01b-455d-bf89-e2be86f657a2" providerId="ADAL" clId="{F9952792-57C3-4A98-98DC-4DB6858D911C}" dt="2022-11-11T16:31:18.912" v="7951" actId="1038"/>
          <ac:spMkLst>
            <pc:docMk/>
            <pc:sldMk cId="666851973" sldId="2146847821"/>
            <ac:spMk id="170" creationId="{15EACCC0-76F1-D67F-A159-40DD3B0A71C5}"/>
          </ac:spMkLst>
        </pc:spChg>
        <pc:spChg chg="add mod">
          <ac:chgData name="De Marinis, Roberta Vita" userId="dc24b251-f01b-455d-bf89-e2be86f657a2" providerId="ADAL" clId="{F9952792-57C3-4A98-98DC-4DB6858D911C}" dt="2022-11-11T16:38:21.071" v="8632" actId="2711"/>
          <ac:spMkLst>
            <pc:docMk/>
            <pc:sldMk cId="666851973" sldId="2146847821"/>
            <ac:spMk id="172" creationId="{6FCA7ABD-7A9A-4A14-7E99-08883A9D8185}"/>
          </ac:spMkLst>
        </pc:spChg>
        <pc:spChg chg="add mod">
          <ac:chgData name="De Marinis, Roberta Vita" userId="dc24b251-f01b-455d-bf89-e2be86f657a2" providerId="ADAL" clId="{F9952792-57C3-4A98-98DC-4DB6858D911C}" dt="2022-11-11T16:38:45.700" v="8636" actId="2711"/>
          <ac:spMkLst>
            <pc:docMk/>
            <pc:sldMk cId="666851973" sldId="2146847821"/>
            <ac:spMk id="173" creationId="{CD4C8C12-3044-8FDD-30BE-79A10952D271}"/>
          </ac:spMkLst>
        </pc:spChg>
        <pc:spChg chg="add mod">
          <ac:chgData name="De Marinis, Roberta Vita" userId="dc24b251-f01b-455d-bf89-e2be86f657a2" providerId="ADAL" clId="{F9952792-57C3-4A98-98DC-4DB6858D911C}" dt="2022-11-11T16:38:39.150" v="8635" actId="2711"/>
          <ac:spMkLst>
            <pc:docMk/>
            <pc:sldMk cId="666851973" sldId="2146847821"/>
            <ac:spMk id="174" creationId="{B08E1D92-3008-12FB-23D7-58B40974C3DD}"/>
          </ac:spMkLst>
        </pc:spChg>
        <pc:spChg chg="add mod">
          <ac:chgData name="De Marinis, Roberta Vita" userId="dc24b251-f01b-455d-bf89-e2be86f657a2" providerId="ADAL" clId="{F9952792-57C3-4A98-98DC-4DB6858D911C}" dt="2022-11-11T16:38:33.262" v="8634" actId="2711"/>
          <ac:spMkLst>
            <pc:docMk/>
            <pc:sldMk cId="666851973" sldId="2146847821"/>
            <ac:spMk id="175" creationId="{B7EF8C41-9902-ECAA-8EB6-443140E4EEF0}"/>
          </ac:spMkLst>
        </pc:spChg>
        <pc:spChg chg="add mod">
          <ac:chgData name="De Marinis, Roberta Vita" userId="dc24b251-f01b-455d-bf89-e2be86f657a2" providerId="ADAL" clId="{F9952792-57C3-4A98-98DC-4DB6858D911C}" dt="2022-11-11T16:38:26.293" v="8633" actId="2711"/>
          <ac:spMkLst>
            <pc:docMk/>
            <pc:sldMk cId="666851973" sldId="2146847821"/>
            <ac:spMk id="176" creationId="{85416CDA-9455-F4BA-2EF8-3EB34926EEE8}"/>
          </ac:spMkLst>
        </pc:spChg>
        <pc:spChg chg="add mod">
          <ac:chgData name="De Marinis, Roberta Vita" userId="dc24b251-f01b-455d-bf89-e2be86f657a2" providerId="ADAL" clId="{F9952792-57C3-4A98-98DC-4DB6858D911C}" dt="2022-11-11T16:39:09.838" v="8638" actId="2711"/>
          <ac:spMkLst>
            <pc:docMk/>
            <pc:sldMk cId="666851973" sldId="2146847821"/>
            <ac:spMk id="177" creationId="{6900546F-1790-4C9F-C519-18A0FB7EA5F9}"/>
          </ac:spMkLst>
        </pc:spChg>
        <pc:spChg chg="add mod">
          <ac:chgData name="De Marinis, Roberta Vita" userId="dc24b251-f01b-455d-bf89-e2be86f657a2" providerId="ADAL" clId="{F9952792-57C3-4A98-98DC-4DB6858D911C}" dt="2022-11-11T16:39:00.378" v="8637" actId="2711"/>
          <ac:spMkLst>
            <pc:docMk/>
            <pc:sldMk cId="666851973" sldId="2146847821"/>
            <ac:spMk id="178" creationId="{64A6323B-ED2F-6C3E-D067-65956358796C}"/>
          </ac:spMkLst>
        </pc:spChg>
        <pc:spChg chg="add mod">
          <ac:chgData name="De Marinis, Roberta Vita" userId="dc24b251-f01b-455d-bf89-e2be86f657a2" providerId="ADAL" clId="{F9952792-57C3-4A98-98DC-4DB6858D911C}" dt="2022-11-11T16:39:42.495" v="8643" actId="2711"/>
          <ac:spMkLst>
            <pc:docMk/>
            <pc:sldMk cId="666851973" sldId="2146847821"/>
            <ac:spMk id="179" creationId="{02047D06-0E22-EEB8-5FEA-7512FFEC1089}"/>
          </ac:spMkLst>
        </pc:spChg>
        <pc:spChg chg="add mod">
          <ac:chgData name="De Marinis, Roberta Vita" userId="dc24b251-f01b-455d-bf89-e2be86f657a2" providerId="ADAL" clId="{F9952792-57C3-4A98-98DC-4DB6858D911C}" dt="2022-11-11T16:39:37.166" v="8642" actId="2711"/>
          <ac:spMkLst>
            <pc:docMk/>
            <pc:sldMk cId="666851973" sldId="2146847821"/>
            <ac:spMk id="180" creationId="{68F4F478-596C-8798-4176-9F9DE810C738}"/>
          </ac:spMkLst>
        </pc:spChg>
        <pc:spChg chg="add mod">
          <ac:chgData name="De Marinis, Roberta Vita" userId="dc24b251-f01b-455d-bf89-e2be86f657a2" providerId="ADAL" clId="{F9952792-57C3-4A98-98DC-4DB6858D911C}" dt="2022-11-11T16:39:31.616" v="8641" actId="2711"/>
          <ac:spMkLst>
            <pc:docMk/>
            <pc:sldMk cId="666851973" sldId="2146847821"/>
            <ac:spMk id="181" creationId="{FCA7BF79-6620-F670-9359-AA28BBCEF628}"/>
          </ac:spMkLst>
        </pc:spChg>
        <pc:spChg chg="add mod">
          <ac:chgData name="De Marinis, Roberta Vita" userId="dc24b251-f01b-455d-bf89-e2be86f657a2" providerId="ADAL" clId="{F9952792-57C3-4A98-98DC-4DB6858D911C}" dt="2022-11-11T16:39:25.553" v="8640" actId="2711"/>
          <ac:spMkLst>
            <pc:docMk/>
            <pc:sldMk cId="666851973" sldId="2146847821"/>
            <ac:spMk id="182" creationId="{58D4FE44-9CC6-39F4-E7DC-2023644286A8}"/>
          </ac:spMkLst>
        </pc:spChg>
        <pc:spChg chg="add mod">
          <ac:chgData name="De Marinis, Roberta Vita" userId="dc24b251-f01b-455d-bf89-e2be86f657a2" providerId="ADAL" clId="{F9952792-57C3-4A98-98DC-4DB6858D911C}" dt="2022-11-11T16:39:18.228" v="8639" actId="2711"/>
          <ac:spMkLst>
            <pc:docMk/>
            <pc:sldMk cId="666851973" sldId="2146847821"/>
            <ac:spMk id="183" creationId="{CF60A1BB-E2A1-DF62-1B28-7F8BE7B3A8C1}"/>
          </ac:spMkLst>
        </pc:spChg>
        <pc:spChg chg="mod">
          <ac:chgData name="De Marinis, Roberta Vita" userId="dc24b251-f01b-455d-bf89-e2be86f657a2" providerId="ADAL" clId="{F9952792-57C3-4A98-98DC-4DB6858D911C}" dt="2022-11-11T09:53:20.878" v="6284"/>
          <ac:spMkLst>
            <pc:docMk/>
            <pc:sldMk cId="666851973" sldId="2146847821"/>
            <ac:spMk id="198" creationId="{F7500C31-82B8-B3F7-3F7B-9BFF25D43724}"/>
          </ac:spMkLst>
        </pc:spChg>
        <pc:spChg chg="mod">
          <ac:chgData name="De Marinis, Roberta Vita" userId="dc24b251-f01b-455d-bf89-e2be86f657a2" providerId="ADAL" clId="{F9952792-57C3-4A98-98DC-4DB6858D911C}" dt="2022-11-11T09:53:20.878" v="6284"/>
          <ac:spMkLst>
            <pc:docMk/>
            <pc:sldMk cId="666851973" sldId="2146847821"/>
            <ac:spMk id="199" creationId="{78ED3E4D-B98D-99B5-3B15-648D5D0F13A7}"/>
          </ac:spMkLst>
        </pc:spChg>
        <pc:spChg chg="mod">
          <ac:chgData name="De Marinis, Roberta Vita" userId="dc24b251-f01b-455d-bf89-e2be86f657a2" providerId="ADAL" clId="{F9952792-57C3-4A98-98DC-4DB6858D911C}" dt="2022-11-11T09:53:20.878" v="6284"/>
          <ac:spMkLst>
            <pc:docMk/>
            <pc:sldMk cId="666851973" sldId="2146847821"/>
            <ac:spMk id="200" creationId="{2E9BA0E7-5627-9BE1-F59D-6BE1C7FE220D}"/>
          </ac:spMkLst>
        </pc:spChg>
        <pc:spChg chg="mod">
          <ac:chgData name="De Marinis, Roberta Vita" userId="dc24b251-f01b-455d-bf89-e2be86f657a2" providerId="ADAL" clId="{F9952792-57C3-4A98-98DC-4DB6858D911C}" dt="2022-11-11T09:53:20.878" v="6284"/>
          <ac:spMkLst>
            <pc:docMk/>
            <pc:sldMk cId="666851973" sldId="2146847821"/>
            <ac:spMk id="201" creationId="{A4D33CE6-1C9F-DC7C-84C5-6652DD99EF8E}"/>
          </ac:spMkLst>
        </pc:spChg>
        <pc:spChg chg="mod">
          <ac:chgData name="De Marinis, Roberta Vita" userId="dc24b251-f01b-455d-bf89-e2be86f657a2" providerId="ADAL" clId="{F9952792-57C3-4A98-98DC-4DB6858D911C}" dt="2022-11-11T09:53:20.878" v="6284"/>
          <ac:spMkLst>
            <pc:docMk/>
            <pc:sldMk cId="666851973" sldId="2146847821"/>
            <ac:spMk id="202" creationId="{175F361F-ADBE-CA8C-77E5-5FAD730AE999}"/>
          </ac:spMkLst>
        </pc:spChg>
        <pc:spChg chg="mod">
          <ac:chgData name="De Marinis, Roberta Vita" userId="dc24b251-f01b-455d-bf89-e2be86f657a2" providerId="ADAL" clId="{F9952792-57C3-4A98-98DC-4DB6858D911C}" dt="2022-11-11T09:53:20.878" v="6284"/>
          <ac:spMkLst>
            <pc:docMk/>
            <pc:sldMk cId="666851973" sldId="2146847821"/>
            <ac:spMk id="203" creationId="{B98A7D71-1F2D-D80A-0451-AC6712E963BD}"/>
          </ac:spMkLst>
        </pc:spChg>
        <pc:spChg chg="mod">
          <ac:chgData name="De Marinis, Roberta Vita" userId="dc24b251-f01b-455d-bf89-e2be86f657a2" providerId="ADAL" clId="{F9952792-57C3-4A98-98DC-4DB6858D911C}" dt="2022-11-11T09:53:20.878" v="6284"/>
          <ac:spMkLst>
            <pc:docMk/>
            <pc:sldMk cId="666851973" sldId="2146847821"/>
            <ac:spMk id="204" creationId="{AE99D042-C6BF-DF8A-6293-B2C2A5258D49}"/>
          </ac:spMkLst>
        </pc:spChg>
        <pc:spChg chg="mod">
          <ac:chgData name="De Marinis, Roberta Vita" userId="dc24b251-f01b-455d-bf89-e2be86f657a2" providerId="ADAL" clId="{F9952792-57C3-4A98-98DC-4DB6858D911C}" dt="2022-11-11T09:53:20.878" v="6284"/>
          <ac:spMkLst>
            <pc:docMk/>
            <pc:sldMk cId="666851973" sldId="2146847821"/>
            <ac:spMk id="205" creationId="{F4AB7D34-EAD6-4824-C52A-E60866108AB5}"/>
          </ac:spMkLst>
        </pc:spChg>
        <pc:spChg chg="mod">
          <ac:chgData name="De Marinis, Roberta Vita" userId="dc24b251-f01b-455d-bf89-e2be86f657a2" providerId="ADAL" clId="{F9952792-57C3-4A98-98DC-4DB6858D911C}" dt="2022-11-11T09:53:20.878" v="6284"/>
          <ac:spMkLst>
            <pc:docMk/>
            <pc:sldMk cId="666851973" sldId="2146847821"/>
            <ac:spMk id="206" creationId="{5B5283DE-E3F1-9992-1D42-011F4F46959A}"/>
          </ac:spMkLst>
        </pc:spChg>
        <pc:spChg chg="mod">
          <ac:chgData name="De Marinis, Roberta Vita" userId="dc24b251-f01b-455d-bf89-e2be86f657a2" providerId="ADAL" clId="{F9952792-57C3-4A98-98DC-4DB6858D911C}" dt="2022-11-11T09:53:20.878" v="6284"/>
          <ac:spMkLst>
            <pc:docMk/>
            <pc:sldMk cId="666851973" sldId="2146847821"/>
            <ac:spMk id="208" creationId="{A2B6163F-FE61-F8DE-2C22-CF21BD25AF37}"/>
          </ac:spMkLst>
        </pc:spChg>
        <pc:spChg chg="mod">
          <ac:chgData name="De Marinis, Roberta Vita" userId="dc24b251-f01b-455d-bf89-e2be86f657a2" providerId="ADAL" clId="{F9952792-57C3-4A98-98DC-4DB6858D911C}" dt="2022-11-11T09:53:20.878" v="6284"/>
          <ac:spMkLst>
            <pc:docMk/>
            <pc:sldMk cId="666851973" sldId="2146847821"/>
            <ac:spMk id="209" creationId="{3A26BE76-F12F-6A9C-3AA2-EFAACB9D3EEA}"/>
          </ac:spMkLst>
        </pc:spChg>
        <pc:spChg chg="mod">
          <ac:chgData name="De Marinis, Roberta Vita" userId="dc24b251-f01b-455d-bf89-e2be86f657a2" providerId="ADAL" clId="{F9952792-57C3-4A98-98DC-4DB6858D911C}" dt="2022-11-11T09:53:20.878" v="6284"/>
          <ac:spMkLst>
            <pc:docMk/>
            <pc:sldMk cId="666851973" sldId="2146847821"/>
            <ac:spMk id="210" creationId="{0F8EED42-7D22-789A-4896-E13AC231584D}"/>
          </ac:spMkLst>
        </pc:spChg>
        <pc:spChg chg="mod">
          <ac:chgData name="De Marinis, Roberta Vita" userId="dc24b251-f01b-455d-bf89-e2be86f657a2" providerId="ADAL" clId="{F9952792-57C3-4A98-98DC-4DB6858D911C}" dt="2022-11-11T09:53:20.878" v="6284"/>
          <ac:spMkLst>
            <pc:docMk/>
            <pc:sldMk cId="666851973" sldId="2146847821"/>
            <ac:spMk id="211" creationId="{8B11294A-304D-295B-E107-EE6EBD758920}"/>
          </ac:spMkLst>
        </pc:spChg>
        <pc:spChg chg="mod">
          <ac:chgData name="De Marinis, Roberta Vita" userId="dc24b251-f01b-455d-bf89-e2be86f657a2" providerId="ADAL" clId="{F9952792-57C3-4A98-98DC-4DB6858D911C}" dt="2022-11-11T09:53:20.878" v="6284"/>
          <ac:spMkLst>
            <pc:docMk/>
            <pc:sldMk cId="666851973" sldId="2146847821"/>
            <ac:spMk id="212" creationId="{FE09BC5E-D47F-5739-A9EC-45F27CF8C77A}"/>
          </ac:spMkLst>
        </pc:spChg>
        <pc:spChg chg="mod">
          <ac:chgData name="De Marinis, Roberta Vita" userId="dc24b251-f01b-455d-bf89-e2be86f657a2" providerId="ADAL" clId="{F9952792-57C3-4A98-98DC-4DB6858D911C}" dt="2022-11-11T09:53:20.878" v="6284"/>
          <ac:spMkLst>
            <pc:docMk/>
            <pc:sldMk cId="666851973" sldId="2146847821"/>
            <ac:spMk id="213" creationId="{473EA128-5B46-F7EA-04AF-E44F3D4E5674}"/>
          </ac:spMkLst>
        </pc:spChg>
        <pc:spChg chg="mod">
          <ac:chgData name="De Marinis, Roberta Vita" userId="dc24b251-f01b-455d-bf89-e2be86f657a2" providerId="ADAL" clId="{F9952792-57C3-4A98-98DC-4DB6858D911C}" dt="2022-11-11T09:53:20.878" v="6284"/>
          <ac:spMkLst>
            <pc:docMk/>
            <pc:sldMk cId="666851973" sldId="2146847821"/>
            <ac:spMk id="214" creationId="{00D1CA50-452A-930A-5E29-A88825453B31}"/>
          </ac:spMkLst>
        </pc:spChg>
        <pc:spChg chg="mod">
          <ac:chgData name="De Marinis, Roberta Vita" userId="dc24b251-f01b-455d-bf89-e2be86f657a2" providerId="ADAL" clId="{F9952792-57C3-4A98-98DC-4DB6858D911C}" dt="2022-11-11T09:53:20.878" v="6284"/>
          <ac:spMkLst>
            <pc:docMk/>
            <pc:sldMk cId="666851973" sldId="2146847821"/>
            <ac:spMk id="215" creationId="{7189C23D-7DB2-4237-5C56-DCE0A7112593}"/>
          </ac:spMkLst>
        </pc:spChg>
        <pc:spChg chg="mod">
          <ac:chgData name="De Marinis, Roberta Vita" userId="dc24b251-f01b-455d-bf89-e2be86f657a2" providerId="ADAL" clId="{F9952792-57C3-4A98-98DC-4DB6858D911C}" dt="2022-11-11T09:53:20.878" v="6284"/>
          <ac:spMkLst>
            <pc:docMk/>
            <pc:sldMk cId="666851973" sldId="2146847821"/>
            <ac:spMk id="216" creationId="{E1F11261-D278-9C47-93A5-ECC063A49EE0}"/>
          </ac:spMkLst>
        </pc:spChg>
        <pc:spChg chg="mod">
          <ac:chgData name="De Marinis, Roberta Vita" userId="dc24b251-f01b-455d-bf89-e2be86f657a2" providerId="ADAL" clId="{F9952792-57C3-4A98-98DC-4DB6858D911C}" dt="2022-11-11T09:53:20.878" v="6284"/>
          <ac:spMkLst>
            <pc:docMk/>
            <pc:sldMk cId="666851973" sldId="2146847821"/>
            <ac:spMk id="217" creationId="{82BDE6A5-41EF-21C3-8C2F-565BF58D6B3D}"/>
          </ac:spMkLst>
        </pc:spChg>
        <pc:spChg chg="mod">
          <ac:chgData name="De Marinis, Roberta Vita" userId="dc24b251-f01b-455d-bf89-e2be86f657a2" providerId="ADAL" clId="{F9952792-57C3-4A98-98DC-4DB6858D911C}" dt="2022-11-11T09:53:20.878" v="6284"/>
          <ac:spMkLst>
            <pc:docMk/>
            <pc:sldMk cId="666851973" sldId="2146847821"/>
            <ac:spMk id="218" creationId="{7F330C90-C27B-833E-34F3-88C278244E16}"/>
          </ac:spMkLst>
        </pc:spChg>
        <pc:spChg chg="mod">
          <ac:chgData name="De Marinis, Roberta Vita" userId="dc24b251-f01b-455d-bf89-e2be86f657a2" providerId="ADAL" clId="{F9952792-57C3-4A98-98DC-4DB6858D911C}" dt="2022-11-11T09:53:20.878" v="6284"/>
          <ac:spMkLst>
            <pc:docMk/>
            <pc:sldMk cId="666851973" sldId="2146847821"/>
            <ac:spMk id="219" creationId="{E172D10D-F6E7-CD99-FCA0-5C6044F27657}"/>
          </ac:spMkLst>
        </pc:spChg>
        <pc:spChg chg="mod">
          <ac:chgData name="De Marinis, Roberta Vita" userId="dc24b251-f01b-455d-bf89-e2be86f657a2" providerId="ADAL" clId="{F9952792-57C3-4A98-98DC-4DB6858D911C}" dt="2022-11-11T09:53:20.878" v="6284"/>
          <ac:spMkLst>
            <pc:docMk/>
            <pc:sldMk cId="666851973" sldId="2146847821"/>
            <ac:spMk id="220" creationId="{05E2889F-900F-7782-6B6A-9FC5B224DA40}"/>
          </ac:spMkLst>
        </pc:spChg>
        <pc:spChg chg="mod">
          <ac:chgData name="De Marinis, Roberta Vita" userId="dc24b251-f01b-455d-bf89-e2be86f657a2" providerId="ADAL" clId="{F9952792-57C3-4A98-98DC-4DB6858D911C}" dt="2022-11-11T09:53:20.878" v="6284"/>
          <ac:spMkLst>
            <pc:docMk/>
            <pc:sldMk cId="666851973" sldId="2146847821"/>
            <ac:spMk id="221" creationId="{FDB526CD-E049-36C1-34F9-EE5F63663460}"/>
          </ac:spMkLst>
        </pc:spChg>
        <pc:spChg chg="mod">
          <ac:chgData name="De Marinis, Roberta Vita" userId="dc24b251-f01b-455d-bf89-e2be86f657a2" providerId="ADAL" clId="{F9952792-57C3-4A98-98DC-4DB6858D911C}" dt="2022-11-11T09:53:20.878" v="6284"/>
          <ac:spMkLst>
            <pc:docMk/>
            <pc:sldMk cId="666851973" sldId="2146847821"/>
            <ac:spMk id="222" creationId="{2AD4E2FF-1CEC-135B-54D7-88B0D1FE41B6}"/>
          </ac:spMkLst>
        </pc:spChg>
        <pc:spChg chg="mod">
          <ac:chgData name="De Marinis, Roberta Vita" userId="dc24b251-f01b-455d-bf89-e2be86f657a2" providerId="ADAL" clId="{F9952792-57C3-4A98-98DC-4DB6858D911C}" dt="2022-11-11T09:53:20.878" v="6284"/>
          <ac:spMkLst>
            <pc:docMk/>
            <pc:sldMk cId="666851973" sldId="2146847821"/>
            <ac:spMk id="223" creationId="{3BE09FC6-15BE-7BB8-B873-C637BAE3077F}"/>
          </ac:spMkLst>
        </pc:spChg>
        <pc:spChg chg="mod">
          <ac:chgData name="De Marinis, Roberta Vita" userId="dc24b251-f01b-455d-bf89-e2be86f657a2" providerId="ADAL" clId="{F9952792-57C3-4A98-98DC-4DB6858D911C}" dt="2022-11-11T09:53:20.878" v="6284"/>
          <ac:spMkLst>
            <pc:docMk/>
            <pc:sldMk cId="666851973" sldId="2146847821"/>
            <ac:spMk id="224" creationId="{1D07A15D-6195-C55E-216D-4F71B940B44D}"/>
          </ac:spMkLst>
        </pc:spChg>
        <pc:spChg chg="mod">
          <ac:chgData name="De Marinis, Roberta Vita" userId="dc24b251-f01b-455d-bf89-e2be86f657a2" providerId="ADAL" clId="{F9952792-57C3-4A98-98DC-4DB6858D911C}" dt="2022-11-11T09:53:20.878" v="6284"/>
          <ac:spMkLst>
            <pc:docMk/>
            <pc:sldMk cId="666851973" sldId="2146847821"/>
            <ac:spMk id="225" creationId="{38700723-5FBA-CC6F-B5E1-EBDC72E0B405}"/>
          </ac:spMkLst>
        </pc:spChg>
        <pc:spChg chg="mod">
          <ac:chgData name="De Marinis, Roberta Vita" userId="dc24b251-f01b-455d-bf89-e2be86f657a2" providerId="ADAL" clId="{F9952792-57C3-4A98-98DC-4DB6858D911C}" dt="2022-11-11T09:53:20.878" v="6284"/>
          <ac:spMkLst>
            <pc:docMk/>
            <pc:sldMk cId="666851973" sldId="2146847821"/>
            <ac:spMk id="226" creationId="{C474A403-569C-B677-4CE5-EEA46382F226}"/>
          </ac:spMkLst>
        </pc:spChg>
        <pc:spChg chg="mod">
          <ac:chgData name="De Marinis, Roberta Vita" userId="dc24b251-f01b-455d-bf89-e2be86f657a2" providerId="ADAL" clId="{F9952792-57C3-4A98-98DC-4DB6858D911C}" dt="2022-11-11T09:53:20.878" v="6284"/>
          <ac:spMkLst>
            <pc:docMk/>
            <pc:sldMk cId="666851973" sldId="2146847821"/>
            <ac:spMk id="227" creationId="{EF8E92A8-B022-4826-69AB-A7537D31D7A5}"/>
          </ac:spMkLst>
        </pc:spChg>
        <pc:spChg chg="mod">
          <ac:chgData name="De Marinis, Roberta Vita" userId="dc24b251-f01b-455d-bf89-e2be86f657a2" providerId="ADAL" clId="{F9952792-57C3-4A98-98DC-4DB6858D911C}" dt="2022-11-11T09:53:20.878" v="6284"/>
          <ac:spMkLst>
            <pc:docMk/>
            <pc:sldMk cId="666851973" sldId="2146847821"/>
            <ac:spMk id="228" creationId="{3637453F-6E3E-A953-DB40-33F80F05B041}"/>
          </ac:spMkLst>
        </pc:spChg>
        <pc:spChg chg="mod">
          <ac:chgData name="De Marinis, Roberta Vita" userId="dc24b251-f01b-455d-bf89-e2be86f657a2" providerId="ADAL" clId="{F9952792-57C3-4A98-98DC-4DB6858D911C}" dt="2022-11-11T09:53:20.878" v="6284"/>
          <ac:spMkLst>
            <pc:docMk/>
            <pc:sldMk cId="666851973" sldId="2146847821"/>
            <ac:spMk id="229" creationId="{6D9AFB73-189F-E3A0-B5B6-BD1DE4C7398C}"/>
          </ac:spMkLst>
        </pc:spChg>
        <pc:spChg chg="mod">
          <ac:chgData name="De Marinis, Roberta Vita" userId="dc24b251-f01b-455d-bf89-e2be86f657a2" providerId="ADAL" clId="{F9952792-57C3-4A98-98DC-4DB6858D911C}" dt="2022-11-11T09:53:20.878" v="6284"/>
          <ac:spMkLst>
            <pc:docMk/>
            <pc:sldMk cId="666851973" sldId="2146847821"/>
            <ac:spMk id="230" creationId="{B24AE4CE-B54B-B186-E03A-E7C81F727546}"/>
          </ac:spMkLst>
        </pc:spChg>
        <pc:spChg chg="mod">
          <ac:chgData name="De Marinis, Roberta Vita" userId="dc24b251-f01b-455d-bf89-e2be86f657a2" providerId="ADAL" clId="{F9952792-57C3-4A98-98DC-4DB6858D911C}" dt="2022-11-11T09:53:20.878" v="6284"/>
          <ac:spMkLst>
            <pc:docMk/>
            <pc:sldMk cId="666851973" sldId="2146847821"/>
            <ac:spMk id="233" creationId="{9DF78D91-D255-2468-11B7-A389953CCE9F}"/>
          </ac:spMkLst>
        </pc:spChg>
        <pc:spChg chg="mod">
          <ac:chgData name="De Marinis, Roberta Vita" userId="dc24b251-f01b-455d-bf89-e2be86f657a2" providerId="ADAL" clId="{F9952792-57C3-4A98-98DC-4DB6858D911C}" dt="2022-11-11T09:53:20.878" v="6284"/>
          <ac:spMkLst>
            <pc:docMk/>
            <pc:sldMk cId="666851973" sldId="2146847821"/>
            <ac:spMk id="276" creationId="{606B3DB3-90D3-FDD6-546B-DA3DCD820C54}"/>
          </ac:spMkLst>
        </pc:spChg>
        <pc:spChg chg="mod">
          <ac:chgData name="De Marinis, Roberta Vita" userId="dc24b251-f01b-455d-bf89-e2be86f657a2" providerId="ADAL" clId="{F9952792-57C3-4A98-98DC-4DB6858D911C}" dt="2022-11-11T09:53:20.878" v="6284"/>
          <ac:spMkLst>
            <pc:docMk/>
            <pc:sldMk cId="666851973" sldId="2146847821"/>
            <ac:spMk id="277" creationId="{DA5A7295-F98E-BE46-9C8C-8055BFD4FA45}"/>
          </ac:spMkLst>
        </pc:spChg>
        <pc:spChg chg="mod">
          <ac:chgData name="De Marinis, Roberta Vita" userId="dc24b251-f01b-455d-bf89-e2be86f657a2" providerId="ADAL" clId="{F9952792-57C3-4A98-98DC-4DB6858D911C}" dt="2022-11-11T09:53:20.878" v="6284"/>
          <ac:spMkLst>
            <pc:docMk/>
            <pc:sldMk cId="666851973" sldId="2146847821"/>
            <ac:spMk id="278" creationId="{9DA170E3-8652-20F7-4C77-7EDEED5F0369}"/>
          </ac:spMkLst>
        </pc:spChg>
        <pc:spChg chg="mod">
          <ac:chgData name="De Marinis, Roberta Vita" userId="dc24b251-f01b-455d-bf89-e2be86f657a2" providerId="ADAL" clId="{F9952792-57C3-4A98-98DC-4DB6858D911C}" dt="2022-11-11T09:53:20.878" v="6284"/>
          <ac:spMkLst>
            <pc:docMk/>
            <pc:sldMk cId="666851973" sldId="2146847821"/>
            <ac:spMk id="279" creationId="{4F1E4CC5-855C-3AD7-A0C4-394DC9AA2E83}"/>
          </ac:spMkLst>
        </pc:spChg>
        <pc:spChg chg="mod">
          <ac:chgData name="De Marinis, Roberta Vita" userId="dc24b251-f01b-455d-bf89-e2be86f657a2" providerId="ADAL" clId="{F9952792-57C3-4A98-98DC-4DB6858D911C}" dt="2022-11-11T09:53:20.878" v="6284"/>
          <ac:spMkLst>
            <pc:docMk/>
            <pc:sldMk cId="666851973" sldId="2146847821"/>
            <ac:spMk id="280" creationId="{0A1C4808-7A84-2BDA-872C-6F8E9D165261}"/>
          </ac:spMkLst>
        </pc:spChg>
        <pc:spChg chg="mod">
          <ac:chgData name="De Marinis, Roberta Vita" userId="dc24b251-f01b-455d-bf89-e2be86f657a2" providerId="ADAL" clId="{F9952792-57C3-4A98-98DC-4DB6858D911C}" dt="2022-11-11T09:53:20.878" v="6284"/>
          <ac:spMkLst>
            <pc:docMk/>
            <pc:sldMk cId="666851973" sldId="2146847821"/>
            <ac:spMk id="281" creationId="{13455ABE-9011-A22E-43DC-9F00EF81B569}"/>
          </ac:spMkLst>
        </pc:spChg>
        <pc:spChg chg="mod">
          <ac:chgData name="De Marinis, Roberta Vita" userId="dc24b251-f01b-455d-bf89-e2be86f657a2" providerId="ADAL" clId="{F9952792-57C3-4A98-98DC-4DB6858D911C}" dt="2022-11-11T09:53:20.878" v="6284"/>
          <ac:spMkLst>
            <pc:docMk/>
            <pc:sldMk cId="666851973" sldId="2146847821"/>
            <ac:spMk id="282" creationId="{CE19839F-E32C-5BD6-F4E8-62E0EB2C9D07}"/>
          </ac:spMkLst>
        </pc:spChg>
        <pc:spChg chg="mod">
          <ac:chgData name="De Marinis, Roberta Vita" userId="dc24b251-f01b-455d-bf89-e2be86f657a2" providerId="ADAL" clId="{F9952792-57C3-4A98-98DC-4DB6858D911C}" dt="2022-11-11T09:53:20.878" v="6284"/>
          <ac:spMkLst>
            <pc:docMk/>
            <pc:sldMk cId="666851973" sldId="2146847821"/>
            <ac:spMk id="283" creationId="{586818C8-409C-5A95-7CDE-DB50B2BF9F36}"/>
          </ac:spMkLst>
        </pc:spChg>
        <pc:spChg chg="mod">
          <ac:chgData name="De Marinis, Roberta Vita" userId="dc24b251-f01b-455d-bf89-e2be86f657a2" providerId="ADAL" clId="{F9952792-57C3-4A98-98DC-4DB6858D911C}" dt="2022-11-11T09:53:20.878" v="6284"/>
          <ac:spMkLst>
            <pc:docMk/>
            <pc:sldMk cId="666851973" sldId="2146847821"/>
            <ac:spMk id="284" creationId="{5E1D8E84-4666-3A01-1AD0-059AFB69BE60}"/>
          </ac:spMkLst>
        </pc:spChg>
        <pc:spChg chg="mod">
          <ac:chgData name="De Marinis, Roberta Vita" userId="dc24b251-f01b-455d-bf89-e2be86f657a2" providerId="ADAL" clId="{F9952792-57C3-4A98-98DC-4DB6858D911C}" dt="2022-11-11T09:53:20.878" v="6284"/>
          <ac:spMkLst>
            <pc:docMk/>
            <pc:sldMk cId="666851973" sldId="2146847821"/>
            <ac:spMk id="285" creationId="{FF3EB481-BF8E-479C-2B62-F327A1FBD51F}"/>
          </ac:spMkLst>
        </pc:spChg>
        <pc:spChg chg="mod">
          <ac:chgData name="De Marinis, Roberta Vita" userId="dc24b251-f01b-455d-bf89-e2be86f657a2" providerId="ADAL" clId="{F9952792-57C3-4A98-98DC-4DB6858D911C}" dt="2022-11-11T09:53:20.878" v="6284"/>
          <ac:spMkLst>
            <pc:docMk/>
            <pc:sldMk cId="666851973" sldId="2146847821"/>
            <ac:spMk id="286" creationId="{94C52143-DFD3-6D4A-04DB-4DD90F69408C}"/>
          </ac:spMkLst>
        </pc:spChg>
        <pc:spChg chg="mod">
          <ac:chgData name="De Marinis, Roberta Vita" userId="dc24b251-f01b-455d-bf89-e2be86f657a2" providerId="ADAL" clId="{F9952792-57C3-4A98-98DC-4DB6858D911C}" dt="2022-11-11T09:53:20.878" v="6284"/>
          <ac:spMkLst>
            <pc:docMk/>
            <pc:sldMk cId="666851973" sldId="2146847821"/>
            <ac:spMk id="287" creationId="{4DCCB4D6-1BAC-4B3F-6CD4-E8CBDF175AA1}"/>
          </ac:spMkLst>
        </pc:spChg>
        <pc:spChg chg="add del mod">
          <ac:chgData name="De Marinis, Roberta Vita" userId="dc24b251-f01b-455d-bf89-e2be86f657a2" providerId="ADAL" clId="{F9952792-57C3-4A98-98DC-4DB6858D911C}" dt="2022-11-11T09:53:23.781" v="6287"/>
          <ac:spMkLst>
            <pc:docMk/>
            <pc:sldMk cId="666851973" sldId="2146847821"/>
            <ac:spMk id="288" creationId="{5A3F6D00-2DF1-7E74-01D7-2FBCF89F0C9D}"/>
          </ac:spMkLst>
        </pc:spChg>
        <pc:spChg chg="mod">
          <ac:chgData name="De Marinis, Roberta Vita" userId="dc24b251-f01b-455d-bf89-e2be86f657a2" providerId="ADAL" clId="{F9952792-57C3-4A98-98DC-4DB6858D911C}" dt="2022-11-11T09:53:21.309" v="6285"/>
          <ac:spMkLst>
            <pc:docMk/>
            <pc:sldMk cId="666851973" sldId="2146847821"/>
            <ac:spMk id="298" creationId="{87F07196-C06F-31CC-1506-210D43B4E833}"/>
          </ac:spMkLst>
        </pc:spChg>
        <pc:spChg chg="mod">
          <ac:chgData name="De Marinis, Roberta Vita" userId="dc24b251-f01b-455d-bf89-e2be86f657a2" providerId="ADAL" clId="{F9952792-57C3-4A98-98DC-4DB6858D911C}" dt="2022-11-11T09:53:21.309" v="6285"/>
          <ac:spMkLst>
            <pc:docMk/>
            <pc:sldMk cId="666851973" sldId="2146847821"/>
            <ac:spMk id="299" creationId="{A4D24896-0F62-DC8C-9409-CCC7D585B863}"/>
          </ac:spMkLst>
        </pc:spChg>
        <pc:spChg chg="mod">
          <ac:chgData name="De Marinis, Roberta Vita" userId="dc24b251-f01b-455d-bf89-e2be86f657a2" providerId="ADAL" clId="{F9952792-57C3-4A98-98DC-4DB6858D911C}" dt="2022-11-11T09:53:21.309" v="6285"/>
          <ac:spMkLst>
            <pc:docMk/>
            <pc:sldMk cId="666851973" sldId="2146847821"/>
            <ac:spMk id="300" creationId="{76F71A1F-6E46-5DA0-4FDA-BD96531DAA43}"/>
          </ac:spMkLst>
        </pc:spChg>
        <pc:spChg chg="mod">
          <ac:chgData name="De Marinis, Roberta Vita" userId="dc24b251-f01b-455d-bf89-e2be86f657a2" providerId="ADAL" clId="{F9952792-57C3-4A98-98DC-4DB6858D911C}" dt="2022-11-11T09:53:21.309" v="6285"/>
          <ac:spMkLst>
            <pc:docMk/>
            <pc:sldMk cId="666851973" sldId="2146847821"/>
            <ac:spMk id="301" creationId="{26873B17-3A2F-D4B6-FA15-D46D8CC80209}"/>
          </ac:spMkLst>
        </pc:spChg>
        <pc:spChg chg="mod">
          <ac:chgData name="De Marinis, Roberta Vita" userId="dc24b251-f01b-455d-bf89-e2be86f657a2" providerId="ADAL" clId="{F9952792-57C3-4A98-98DC-4DB6858D911C}" dt="2022-11-11T09:53:21.309" v="6285"/>
          <ac:spMkLst>
            <pc:docMk/>
            <pc:sldMk cId="666851973" sldId="2146847821"/>
            <ac:spMk id="302" creationId="{19BE8E0B-9028-641E-23A6-24A9B4A37BC4}"/>
          </ac:spMkLst>
        </pc:spChg>
        <pc:spChg chg="mod">
          <ac:chgData name="De Marinis, Roberta Vita" userId="dc24b251-f01b-455d-bf89-e2be86f657a2" providerId="ADAL" clId="{F9952792-57C3-4A98-98DC-4DB6858D911C}" dt="2022-11-11T09:53:21.309" v="6285"/>
          <ac:spMkLst>
            <pc:docMk/>
            <pc:sldMk cId="666851973" sldId="2146847821"/>
            <ac:spMk id="303" creationId="{8B5DCE77-5BF9-31FD-C231-D77899E08C9D}"/>
          </ac:spMkLst>
        </pc:spChg>
        <pc:spChg chg="mod">
          <ac:chgData name="De Marinis, Roberta Vita" userId="dc24b251-f01b-455d-bf89-e2be86f657a2" providerId="ADAL" clId="{F9952792-57C3-4A98-98DC-4DB6858D911C}" dt="2022-11-11T09:53:21.309" v="6285"/>
          <ac:spMkLst>
            <pc:docMk/>
            <pc:sldMk cId="666851973" sldId="2146847821"/>
            <ac:spMk id="304" creationId="{1A634AC7-C6EA-9973-EE53-E1B8D620DB3C}"/>
          </ac:spMkLst>
        </pc:spChg>
        <pc:spChg chg="mod">
          <ac:chgData name="De Marinis, Roberta Vita" userId="dc24b251-f01b-455d-bf89-e2be86f657a2" providerId="ADAL" clId="{F9952792-57C3-4A98-98DC-4DB6858D911C}" dt="2022-11-11T09:53:21.309" v="6285"/>
          <ac:spMkLst>
            <pc:docMk/>
            <pc:sldMk cId="666851973" sldId="2146847821"/>
            <ac:spMk id="305" creationId="{1E34E285-053A-3A26-E0BD-F1E4629EB746}"/>
          </ac:spMkLst>
        </pc:spChg>
        <pc:spChg chg="mod">
          <ac:chgData name="De Marinis, Roberta Vita" userId="dc24b251-f01b-455d-bf89-e2be86f657a2" providerId="ADAL" clId="{F9952792-57C3-4A98-98DC-4DB6858D911C}" dt="2022-11-11T09:53:21.309" v="6285"/>
          <ac:spMkLst>
            <pc:docMk/>
            <pc:sldMk cId="666851973" sldId="2146847821"/>
            <ac:spMk id="306" creationId="{8A51526F-8C13-1B18-9868-BDC4B766B01A}"/>
          </ac:spMkLst>
        </pc:spChg>
        <pc:spChg chg="mod">
          <ac:chgData name="De Marinis, Roberta Vita" userId="dc24b251-f01b-455d-bf89-e2be86f657a2" providerId="ADAL" clId="{F9952792-57C3-4A98-98DC-4DB6858D911C}" dt="2022-11-11T09:53:21.309" v="6285"/>
          <ac:spMkLst>
            <pc:docMk/>
            <pc:sldMk cId="666851973" sldId="2146847821"/>
            <ac:spMk id="307" creationId="{AD92C8A2-C50A-06E1-B13E-F19A0DCA7D56}"/>
          </ac:spMkLst>
        </pc:spChg>
        <pc:spChg chg="mod">
          <ac:chgData name="De Marinis, Roberta Vita" userId="dc24b251-f01b-455d-bf89-e2be86f657a2" providerId="ADAL" clId="{F9952792-57C3-4A98-98DC-4DB6858D911C}" dt="2022-11-11T09:53:21.309" v="6285"/>
          <ac:spMkLst>
            <pc:docMk/>
            <pc:sldMk cId="666851973" sldId="2146847821"/>
            <ac:spMk id="308" creationId="{0513AE36-1B87-2FFD-B5A5-A84BF4C79D8E}"/>
          </ac:spMkLst>
        </pc:spChg>
        <pc:spChg chg="mod">
          <ac:chgData name="De Marinis, Roberta Vita" userId="dc24b251-f01b-455d-bf89-e2be86f657a2" providerId="ADAL" clId="{F9952792-57C3-4A98-98DC-4DB6858D911C}" dt="2022-11-11T09:53:21.309" v="6285"/>
          <ac:spMkLst>
            <pc:docMk/>
            <pc:sldMk cId="666851973" sldId="2146847821"/>
            <ac:spMk id="309" creationId="{6AA4C18E-03EC-C427-B369-0DC4C6359AE0}"/>
          </ac:spMkLst>
        </pc:spChg>
        <pc:spChg chg="mod">
          <ac:chgData name="De Marinis, Roberta Vita" userId="dc24b251-f01b-455d-bf89-e2be86f657a2" providerId="ADAL" clId="{F9952792-57C3-4A98-98DC-4DB6858D911C}" dt="2022-11-11T09:53:21.309" v="6285"/>
          <ac:spMkLst>
            <pc:docMk/>
            <pc:sldMk cId="666851973" sldId="2146847821"/>
            <ac:spMk id="310" creationId="{5BB58D0A-3976-D0CA-2298-E9841F379B3C}"/>
          </ac:spMkLst>
        </pc:spChg>
        <pc:spChg chg="mod">
          <ac:chgData name="De Marinis, Roberta Vita" userId="dc24b251-f01b-455d-bf89-e2be86f657a2" providerId="ADAL" clId="{F9952792-57C3-4A98-98DC-4DB6858D911C}" dt="2022-11-11T09:53:21.309" v="6285"/>
          <ac:spMkLst>
            <pc:docMk/>
            <pc:sldMk cId="666851973" sldId="2146847821"/>
            <ac:spMk id="311" creationId="{43B6CAD0-6931-5D20-5805-686E141930A2}"/>
          </ac:spMkLst>
        </pc:spChg>
        <pc:spChg chg="mod">
          <ac:chgData name="De Marinis, Roberta Vita" userId="dc24b251-f01b-455d-bf89-e2be86f657a2" providerId="ADAL" clId="{F9952792-57C3-4A98-98DC-4DB6858D911C}" dt="2022-11-11T09:53:21.309" v="6285"/>
          <ac:spMkLst>
            <pc:docMk/>
            <pc:sldMk cId="666851973" sldId="2146847821"/>
            <ac:spMk id="312" creationId="{4284142D-25CC-CF2A-4F5E-F9D042B00BD0}"/>
          </ac:spMkLst>
        </pc:spChg>
        <pc:spChg chg="mod">
          <ac:chgData name="De Marinis, Roberta Vita" userId="dc24b251-f01b-455d-bf89-e2be86f657a2" providerId="ADAL" clId="{F9952792-57C3-4A98-98DC-4DB6858D911C}" dt="2022-11-11T09:53:21.309" v="6285"/>
          <ac:spMkLst>
            <pc:docMk/>
            <pc:sldMk cId="666851973" sldId="2146847821"/>
            <ac:spMk id="313" creationId="{721842AF-998D-AC04-06C7-0131E0284EFD}"/>
          </ac:spMkLst>
        </pc:spChg>
        <pc:spChg chg="mod">
          <ac:chgData name="De Marinis, Roberta Vita" userId="dc24b251-f01b-455d-bf89-e2be86f657a2" providerId="ADAL" clId="{F9952792-57C3-4A98-98DC-4DB6858D911C}" dt="2022-11-11T09:53:21.309" v="6285"/>
          <ac:spMkLst>
            <pc:docMk/>
            <pc:sldMk cId="666851973" sldId="2146847821"/>
            <ac:spMk id="314" creationId="{6FB23574-ACFE-E324-EB8B-B070909CF78F}"/>
          </ac:spMkLst>
        </pc:spChg>
        <pc:spChg chg="mod">
          <ac:chgData name="De Marinis, Roberta Vita" userId="dc24b251-f01b-455d-bf89-e2be86f657a2" providerId="ADAL" clId="{F9952792-57C3-4A98-98DC-4DB6858D911C}" dt="2022-11-11T09:53:21.309" v="6285"/>
          <ac:spMkLst>
            <pc:docMk/>
            <pc:sldMk cId="666851973" sldId="2146847821"/>
            <ac:spMk id="315" creationId="{49E0832F-532B-DEB3-6D20-EE90A72013F2}"/>
          </ac:spMkLst>
        </pc:spChg>
        <pc:spChg chg="mod">
          <ac:chgData name="De Marinis, Roberta Vita" userId="dc24b251-f01b-455d-bf89-e2be86f657a2" providerId="ADAL" clId="{F9952792-57C3-4A98-98DC-4DB6858D911C}" dt="2022-11-11T09:53:21.309" v="6285"/>
          <ac:spMkLst>
            <pc:docMk/>
            <pc:sldMk cId="666851973" sldId="2146847821"/>
            <ac:spMk id="316" creationId="{C83DD140-6EE1-5369-4FD8-7B37FD356511}"/>
          </ac:spMkLst>
        </pc:spChg>
        <pc:spChg chg="mod">
          <ac:chgData name="De Marinis, Roberta Vita" userId="dc24b251-f01b-455d-bf89-e2be86f657a2" providerId="ADAL" clId="{F9952792-57C3-4A98-98DC-4DB6858D911C}" dt="2022-11-11T09:53:21.309" v="6285"/>
          <ac:spMkLst>
            <pc:docMk/>
            <pc:sldMk cId="666851973" sldId="2146847821"/>
            <ac:spMk id="317" creationId="{00BA3D1F-18C3-8D16-3051-4609D1740C41}"/>
          </ac:spMkLst>
        </pc:spChg>
        <pc:spChg chg="mod">
          <ac:chgData name="De Marinis, Roberta Vita" userId="dc24b251-f01b-455d-bf89-e2be86f657a2" providerId="ADAL" clId="{F9952792-57C3-4A98-98DC-4DB6858D911C}" dt="2022-11-11T09:53:21.309" v="6285"/>
          <ac:spMkLst>
            <pc:docMk/>
            <pc:sldMk cId="666851973" sldId="2146847821"/>
            <ac:spMk id="318" creationId="{046AA945-3E2B-2B00-C8EA-9409F5733CB2}"/>
          </ac:spMkLst>
        </pc:spChg>
        <pc:spChg chg="mod">
          <ac:chgData name="De Marinis, Roberta Vita" userId="dc24b251-f01b-455d-bf89-e2be86f657a2" providerId="ADAL" clId="{F9952792-57C3-4A98-98DC-4DB6858D911C}" dt="2022-11-11T09:53:21.309" v="6285"/>
          <ac:spMkLst>
            <pc:docMk/>
            <pc:sldMk cId="666851973" sldId="2146847821"/>
            <ac:spMk id="319" creationId="{FEE13B4E-9F12-9912-6F8D-86FE750636A5}"/>
          </ac:spMkLst>
        </pc:spChg>
        <pc:spChg chg="mod">
          <ac:chgData name="De Marinis, Roberta Vita" userId="dc24b251-f01b-455d-bf89-e2be86f657a2" providerId="ADAL" clId="{F9952792-57C3-4A98-98DC-4DB6858D911C}" dt="2022-11-11T09:53:21.309" v="6285"/>
          <ac:spMkLst>
            <pc:docMk/>
            <pc:sldMk cId="666851973" sldId="2146847821"/>
            <ac:spMk id="320" creationId="{712940ED-02EA-3CA0-6C97-C605FD02B36A}"/>
          </ac:spMkLst>
        </pc:spChg>
        <pc:spChg chg="mod">
          <ac:chgData name="De Marinis, Roberta Vita" userId="dc24b251-f01b-455d-bf89-e2be86f657a2" providerId="ADAL" clId="{F9952792-57C3-4A98-98DC-4DB6858D911C}" dt="2022-11-11T09:53:21.309" v="6285"/>
          <ac:spMkLst>
            <pc:docMk/>
            <pc:sldMk cId="666851973" sldId="2146847821"/>
            <ac:spMk id="321" creationId="{D54B589E-C3CB-3BA6-997C-99B0F1F53B89}"/>
          </ac:spMkLst>
        </pc:spChg>
        <pc:spChg chg="mod">
          <ac:chgData name="De Marinis, Roberta Vita" userId="dc24b251-f01b-455d-bf89-e2be86f657a2" providerId="ADAL" clId="{F9952792-57C3-4A98-98DC-4DB6858D911C}" dt="2022-11-11T09:53:21.309" v="6285"/>
          <ac:spMkLst>
            <pc:docMk/>
            <pc:sldMk cId="666851973" sldId="2146847821"/>
            <ac:spMk id="322" creationId="{D90BC721-7F83-CC2C-EF89-43713693B0CB}"/>
          </ac:spMkLst>
        </pc:spChg>
        <pc:spChg chg="mod">
          <ac:chgData name="De Marinis, Roberta Vita" userId="dc24b251-f01b-455d-bf89-e2be86f657a2" providerId="ADAL" clId="{F9952792-57C3-4A98-98DC-4DB6858D911C}" dt="2022-11-11T09:53:21.309" v="6285"/>
          <ac:spMkLst>
            <pc:docMk/>
            <pc:sldMk cId="666851973" sldId="2146847821"/>
            <ac:spMk id="323" creationId="{6B65E8BC-D301-1CFA-2A40-394CB884DCA2}"/>
          </ac:spMkLst>
        </pc:spChg>
        <pc:spChg chg="mod">
          <ac:chgData name="De Marinis, Roberta Vita" userId="dc24b251-f01b-455d-bf89-e2be86f657a2" providerId="ADAL" clId="{F9952792-57C3-4A98-98DC-4DB6858D911C}" dt="2022-11-11T09:53:21.309" v="6285"/>
          <ac:spMkLst>
            <pc:docMk/>
            <pc:sldMk cId="666851973" sldId="2146847821"/>
            <ac:spMk id="324" creationId="{127D713C-F40C-39FD-C104-5EC651B31A92}"/>
          </ac:spMkLst>
        </pc:spChg>
        <pc:spChg chg="mod">
          <ac:chgData name="De Marinis, Roberta Vita" userId="dc24b251-f01b-455d-bf89-e2be86f657a2" providerId="ADAL" clId="{F9952792-57C3-4A98-98DC-4DB6858D911C}" dt="2022-11-11T09:53:21.309" v="6285"/>
          <ac:spMkLst>
            <pc:docMk/>
            <pc:sldMk cId="666851973" sldId="2146847821"/>
            <ac:spMk id="325" creationId="{80644A96-EC6B-F741-62E9-AAA581690C20}"/>
          </ac:spMkLst>
        </pc:spChg>
        <pc:spChg chg="mod">
          <ac:chgData name="De Marinis, Roberta Vita" userId="dc24b251-f01b-455d-bf89-e2be86f657a2" providerId="ADAL" clId="{F9952792-57C3-4A98-98DC-4DB6858D911C}" dt="2022-11-11T09:53:21.309" v="6285"/>
          <ac:spMkLst>
            <pc:docMk/>
            <pc:sldMk cId="666851973" sldId="2146847821"/>
            <ac:spMk id="326" creationId="{21A3F763-EDE4-BC8C-8A06-37C9203309ED}"/>
          </ac:spMkLst>
        </pc:spChg>
        <pc:spChg chg="mod">
          <ac:chgData name="De Marinis, Roberta Vita" userId="dc24b251-f01b-455d-bf89-e2be86f657a2" providerId="ADAL" clId="{F9952792-57C3-4A98-98DC-4DB6858D911C}" dt="2022-11-11T09:53:21.309" v="6285"/>
          <ac:spMkLst>
            <pc:docMk/>
            <pc:sldMk cId="666851973" sldId="2146847821"/>
            <ac:spMk id="327" creationId="{ADF11B57-520A-42F3-ACD1-5740BD67861C}"/>
          </ac:spMkLst>
        </pc:spChg>
        <pc:spChg chg="mod">
          <ac:chgData name="De Marinis, Roberta Vita" userId="dc24b251-f01b-455d-bf89-e2be86f657a2" providerId="ADAL" clId="{F9952792-57C3-4A98-98DC-4DB6858D911C}" dt="2022-11-11T09:53:21.309" v="6285"/>
          <ac:spMkLst>
            <pc:docMk/>
            <pc:sldMk cId="666851973" sldId="2146847821"/>
            <ac:spMk id="328" creationId="{0D7C96E3-9E1F-95AA-C023-B6CFE0D9F9F6}"/>
          </ac:spMkLst>
        </pc:spChg>
        <pc:spChg chg="mod">
          <ac:chgData name="De Marinis, Roberta Vita" userId="dc24b251-f01b-455d-bf89-e2be86f657a2" providerId="ADAL" clId="{F9952792-57C3-4A98-98DC-4DB6858D911C}" dt="2022-11-11T09:53:21.309" v="6285"/>
          <ac:spMkLst>
            <pc:docMk/>
            <pc:sldMk cId="666851973" sldId="2146847821"/>
            <ac:spMk id="329" creationId="{9FF697D2-C447-0928-C104-C1092F3262CE}"/>
          </ac:spMkLst>
        </pc:spChg>
        <pc:spChg chg="mod">
          <ac:chgData name="De Marinis, Roberta Vita" userId="dc24b251-f01b-455d-bf89-e2be86f657a2" providerId="ADAL" clId="{F9952792-57C3-4A98-98DC-4DB6858D911C}" dt="2022-11-11T09:53:21.309" v="6285"/>
          <ac:spMkLst>
            <pc:docMk/>
            <pc:sldMk cId="666851973" sldId="2146847821"/>
            <ac:spMk id="332" creationId="{AEDD1A04-C7CB-0C31-9B03-05DDBD944216}"/>
          </ac:spMkLst>
        </pc:spChg>
        <pc:spChg chg="mod">
          <ac:chgData name="De Marinis, Roberta Vita" userId="dc24b251-f01b-455d-bf89-e2be86f657a2" providerId="ADAL" clId="{F9952792-57C3-4A98-98DC-4DB6858D911C}" dt="2022-11-11T09:53:21.309" v="6285"/>
          <ac:spMkLst>
            <pc:docMk/>
            <pc:sldMk cId="666851973" sldId="2146847821"/>
            <ac:spMk id="375" creationId="{4C708791-2EED-4761-2CEE-BCB3C8B22D4A}"/>
          </ac:spMkLst>
        </pc:spChg>
        <pc:spChg chg="mod">
          <ac:chgData name="De Marinis, Roberta Vita" userId="dc24b251-f01b-455d-bf89-e2be86f657a2" providerId="ADAL" clId="{F9952792-57C3-4A98-98DC-4DB6858D911C}" dt="2022-11-11T09:53:21.309" v="6285"/>
          <ac:spMkLst>
            <pc:docMk/>
            <pc:sldMk cId="666851973" sldId="2146847821"/>
            <ac:spMk id="376" creationId="{1F40BF11-DE20-7868-A56B-576D32FFBED6}"/>
          </ac:spMkLst>
        </pc:spChg>
        <pc:spChg chg="mod">
          <ac:chgData name="De Marinis, Roberta Vita" userId="dc24b251-f01b-455d-bf89-e2be86f657a2" providerId="ADAL" clId="{F9952792-57C3-4A98-98DC-4DB6858D911C}" dt="2022-11-11T09:53:21.309" v="6285"/>
          <ac:spMkLst>
            <pc:docMk/>
            <pc:sldMk cId="666851973" sldId="2146847821"/>
            <ac:spMk id="377" creationId="{84A158ED-BBE1-2018-E775-096ECF0FAFAD}"/>
          </ac:spMkLst>
        </pc:spChg>
        <pc:spChg chg="mod">
          <ac:chgData name="De Marinis, Roberta Vita" userId="dc24b251-f01b-455d-bf89-e2be86f657a2" providerId="ADAL" clId="{F9952792-57C3-4A98-98DC-4DB6858D911C}" dt="2022-11-11T09:53:21.309" v="6285"/>
          <ac:spMkLst>
            <pc:docMk/>
            <pc:sldMk cId="666851973" sldId="2146847821"/>
            <ac:spMk id="378" creationId="{20C287CD-4E28-7532-D234-3F3DDE636286}"/>
          </ac:spMkLst>
        </pc:spChg>
        <pc:spChg chg="mod">
          <ac:chgData name="De Marinis, Roberta Vita" userId="dc24b251-f01b-455d-bf89-e2be86f657a2" providerId="ADAL" clId="{F9952792-57C3-4A98-98DC-4DB6858D911C}" dt="2022-11-11T09:53:21.309" v="6285"/>
          <ac:spMkLst>
            <pc:docMk/>
            <pc:sldMk cId="666851973" sldId="2146847821"/>
            <ac:spMk id="379" creationId="{1349E6A3-2B25-1370-7069-6E52086ECA3A}"/>
          </ac:spMkLst>
        </pc:spChg>
        <pc:spChg chg="mod">
          <ac:chgData name="De Marinis, Roberta Vita" userId="dc24b251-f01b-455d-bf89-e2be86f657a2" providerId="ADAL" clId="{F9952792-57C3-4A98-98DC-4DB6858D911C}" dt="2022-11-11T09:53:21.309" v="6285"/>
          <ac:spMkLst>
            <pc:docMk/>
            <pc:sldMk cId="666851973" sldId="2146847821"/>
            <ac:spMk id="380" creationId="{39AA8B31-5B77-63A2-3639-4B6C285696C8}"/>
          </ac:spMkLst>
        </pc:spChg>
        <pc:spChg chg="mod">
          <ac:chgData name="De Marinis, Roberta Vita" userId="dc24b251-f01b-455d-bf89-e2be86f657a2" providerId="ADAL" clId="{F9952792-57C3-4A98-98DC-4DB6858D911C}" dt="2022-11-11T09:53:21.309" v="6285"/>
          <ac:spMkLst>
            <pc:docMk/>
            <pc:sldMk cId="666851973" sldId="2146847821"/>
            <ac:spMk id="381" creationId="{5DD5C789-F700-404B-F504-31206085C7B4}"/>
          </ac:spMkLst>
        </pc:spChg>
        <pc:spChg chg="mod">
          <ac:chgData name="De Marinis, Roberta Vita" userId="dc24b251-f01b-455d-bf89-e2be86f657a2" providerId="ADAL" clId="{F9952792-57C3-4A98-98DC-4DB6858D911C}" dt="2022-11-11T09:53:21.309" v="6285"/>
          <ac:spMkLst>
            <pc:docMk/>
            <pc:sldMk cId="666851973" sldId="2146847821"/>
            <ac:spMk id="382" creationId="{A415FAA8-BFB7-9104-FF4E-5DF29331DACD}"/>
          </ac:spMkLst>
        </pc:spChg>
        <pc:spChg chg="mod">
          <ac:chgData name="De Marinis, Roberta Vita" userId="dc24b251-f01b-455d-bf89-e2be86f657a2" providerId="ADAL" clId="{F9952792-57C3-4A98-98DC-4DB6858D911C}" dt="2022-11-11T09:53:21.309" v="6285"/>
          <ac:spMkLst>
            <pc:docMk/>
            <pc:sldMk cId="666851973" sldId="2146847821"/>
            <ac:spMk id="383" creationId="{47F9B677-9B9D-3E36-6448-825FA71959F3}"/>
          </ac:spMkLst>
        </pc:spChg>
        <pc:spChg chg="mod">
          <ac:chgData name="De Marinis, Roberta Vita" userId="dc24b251-f01b-455d-bf89-e2be86f657a2" providerId="ADAL" clId="{F9952792-57C3-4A98-98DC-4DB6858D911C}" dt="2022-11-11T09:53:21.309" v="6285"/>
          <ac:spMkLst>
            <pc:docMk/>
            <pc:sldMk cId="666851973" sldId="2146847821"/>
            <ac:spMk id="384" creationId="{A9301E26-2C26-F0F1-9C53-E64E59B87EBB}"/>
          </ac:spMkLst>
        </pc:spChg>
        <pc:spChg chg="mod">
          <ac:chgData name="De Marinis, Roberta Vita" userId="dc24b251-f01b-455d-bf89-e2be86f657a2" providerId="ADAL" clId="{F9952792-57C3-4A98-98DC-4DB6858D911C}" dt="2022-11-11T09:53:21.309" v="6285"/>
          <ac:spMkLst>
            <pc:docMk/>
            <pc:sldMk cId="666851973" sldId="2146847821"/>
            <ac:spMk id="385" creationId="{1D1185D2-9301-C9A6-E653-1CE15249B877}"/>
          </ac:spMkLst>
        </pc:spChg>
        <pc:spChg chg="mod">
          <ac:chgData name="De Marinis, Roberta Vita" userId="dc24b251-f01b-455d-bf89-e2be86f657a2" providerId="ADAL" clId="{F9952792-57C3-4A98-98DC-4DB6858D911C}" dt="2022-11-11T09:53:21.309" v="6285"/>
          <ac:spMkLst>
            <pc:docMk/>
            <pc:sldMk cId="666851973" sldId="2146847821"/>
            <ac:spMk id="386" creationId="{799BE4B5-6141-B48B-8E86-6078A8C61C07}"/>
          </ac:spMkLst>
        </pc:spChg>
        <pc:spChg chg="add del mod">
          <ac:chgData name="De Marinis, Roberta Vita" userId="dc24b251-f01b-455d-bf89-e2be86f657a2" providerId="ADAL" clId="{F9952792-57C3-4A98-98DC-4DB6858D911C}" dt="2022-11-11T09:53:23.397" v="6286"/>
          <ac:spMkLst>
            <pc:docMk/>
            <pc:sldMk cId="666851973" sldId="2146847821"/>
            <ac:spMk id="387" creationId="{075B177C-F5BB-03B3-7681-0D5F0CC37845}"/>
          </ac:spMkLst>
        </pc:spChg>
        <pc:spChg chg="add mod">
          <ac:chgData name="De Marinis, Roberta Vita" userId="dc24b251-f01b-455d-bf89-e2be86f657a2" providerId="ADAL" clId="{F9952792-57C3-4A98-98DC-4DB6858D911C}" dt="2022-11-11T11:09:40.244" v="7493" actId="164"/>
          <ac:spMkLst>
            <pc:docMk/>
            <pc:sldMk cId="666851973" sldId="2146847821"/>
            <ac:spMk id="388" creationId="{B8B363BA-EBF3-DD26-1E5F-30D32D61B526}"/>
          </ac:spMkLst>
        </pc:spChg>
        <pc:spChg chg="add mod">
          <ac:chgData name="De Marinis, Roberta Vita" userId="dc24b251-f01b-455d-bf89-e2be86f657a2" providerId="ADAL" clId="{F9952792-57C3-4A98-98DC-4DB6858D911C}" dt="2022-11-11T11:09:40.244" v="7493" actId="164"/>
          <ac:spMkLst>
            <pc:docMk/>
            <pc:sldMk cId="666851973" sldId="2146847821"/>
            <ac:spMk id="389" creationId="{6265EB6F-5CFD-4923-0CAD-FAF894D78EE7}"/>
          </ac:spMkLst>
        </pc:spChg>
        <pc:spChg chg="add mod">
          <ac:chgData name="De Marinis, Roberta Vita" userId="dc24b251-f01b-455d-bf89-e2be86f657a2" providerId="ADAL" clId="{F9952792-57C3-4A98-98DC-4DB6858D911C}" dt="2022-11-11T11:09:40.244" v="7493" actId="164"/>
          <ac:spMkLst>
            <pc:docMk/>
            <pc:sldMk cId="666851973" sldId="2146847821"/>
            <ac:spMk id="390" creationId="{AD23FA2F-C740-D6B7-2B87-7F7E2F1CDBC2}"/>
          </ac:spMkLst>
        </pc:spChg>
        <pc:spChg chg="add del mod">
          <ac:chgData name="De Marinis, Roberta Vita" userId="dc24b251-f01b-455d-bf89-e2be86f657a2" providerId="ADAL" clId="{F9952792-57C3-4A98-98DC-4DB6858D911C}" dt="2022-11-11T16:31:56.700" v="7955" actId="478"/>
          <ac:spMkLst>
            <pc:docMk/>
            <pc:sldMk cId="666851973" sldId="2146847821"/>
            <ac:spMk id="393" creationId="{79D7AC84-7664-8913-7410-BF24464B3443}"/>
          </ac:spMkLst>
        </pc:spChg>
        <pc:spChg chg="add del mod">
          <ac:chgData name="De Marinis, Roberta Vita" userId="dc24b251-f01b-455d-bf89-e2be86f657a2" providerId="ADAL" clId="{F9952792-57C3-4A98-98DC-4DB6858D911C}" dt="2022-11-11T16:31:33.584" v="7952" actId="478"/>
          <ac:spMkLst>
            <pc:docMk/>
            <pc:sldMk cId="666851973" sldId="2146847821"/>
            <ac:spMk id="394" creationId="{D934B56C-CC02-9475-F80D-CAE1EF1E3011}"/>
          </ac:spMkLst>
        </pc:spChg>
        <pc:spChg chg="add del mod">
          <ac:chgData name="De Marinis, Roberta Vita" userId="dc24b251-f01b-455d-bf89-e2be86f657a2" providerId="ADAL" clId="{F9952792-57C3-4A98-98DC-4DB6858D911C}" dt="2022-11-11T16:31:33.584" v="7952" actId="478"/>
          <ac:spMkLst>
            <pc:docMk/>
            <pc:sldMk cId="666851973" sldId="2146847821"/>
            <ac:spMk id="395" creationId="{90FF6593-EC75-CC98-FA9A-3BD811859618}"/>
          </ac:spMkLst>
        </pc:spChg>
        <pc:spChg chg="add del mod">
          <ac:chgData name="De Marinis, Roberta Vita" userId="dc24b251-f01b-455d-bf89-e2be86f657a2" providerId="ADAL" clId="{F9952792-57C3-4A98-98DC-4DB6858D911C}" dt="2022-11-11T16:31:33.584" v="7952" actId="478"/>
          <ac:spMkLst>
            <pc:docMk/>
            <pc:sldMk cId="666851973" sldId="2146847821"/>
            <ac:spMk id="396" creationId="{FFC230AC-41D0-791A-4BBF-F104FA64061B}"/>
          </ac:spMkLst>
        </pc:spChg>
        <pc:spChg chg="add del mod">
          <ac:chgData name="De Marinis, Roberta Vita" userId="dc24b251-f01b-455d-bf89-e2be86f657a2" providerId="ADAL" clId="{F9952792-57C3-4A98-98DC-4DB6858D911C}" dt="2022-11-11T16:31:33.584" v="7952" actId="478"/>
          <ac:spMkLst>
            <pc:docMk/>
            <pc:sldMk cId="666851973" sldId="2146847821"/>
            <ac:spMk id="397" creationId="{643ADDC9-AD60-C21C-D58D-B06CA62D06A7}"/>
          </ac:spMkLst>
        </pc:spChg>
        <pc:spChg chg="add del mod">
          <ac:chgData name="De Marinis, Roberta Vita" userId="dc24b251-f01b-455d-bf89-e2be86f657a2" providerId="ADAL" clId="{F9952792-57C3-4A98-98DC-4DB6858D911C}" dt="2022-11-11T16:31:33.584" v="7952" actId="478"/>
          <ac:spMkLst>
            <pc:docMk/>
            <pc:sldMk cId="666851973" sldId="2146847821"/>
            <ac:spMk id="398" creationId="{B9BAC801-60E4-9AF4-1D8A-4F11EDECBA18}"/>
          </ac:spMkLst>
        </pc:spChg>
        <pc:spChg chg="add del mod">
          <ac:chgData name="De Marinis, Roberta Vita" userId="dc24b251-f01b-455d-bf89-e2be86f657a2" providerId="ADAL" clId="{F9952792-57C3-4A98-98DC-4DB6858D911C}" dt="2022-11-11T16:31:48.882" v="7953" actId="478"/>
          <ac:spMkLst>
            <pc:docMk/>
            <pc:sldMk cId="666851973" sldId="2146847821"/>
            <ac:spMk id="399" creationId="{B09285CF-EDF7-844B-5155-C98C7EE85324}"/>
          </ac:spMkLst>
        </pc:spChg>
        <pc:spChg chg="add del mod">
          <ac:chgData name="De Marinis, Roberta Vita" userId="dc24b251-f01b-455d-bf89-e2be86f657a2" providerId="ADAL" clId="{F9952792-57C3-4A98-98DC-4DB6858D911C}" dt="2022-11-11T16:31:33.584" v="7952" actId="478"/>
          <ac:spMkLst>
            <pc:docMk/>
            <pc:sldMk cId="666851973" sldId="2146847821"/>
            <ac:spMk id="400" creationId="{98C17CE1-8433-156E-2DE6-B1BCCAA6BD1E}"/>
          </ac:spMkLst>
        </pc:spChg>
        <pc:spChg chg="add del mod">
          <ac:chgData name="De Marinis, Roberta Vita" userId="dc24b251-f01b-455d-bf89-e2be86f657a2" providerId="ADAL" clId="{F9952792-57C3-4A98-98DC-4DB6858D911C}" dt="2022-11-11T16:31:48.882" v="7953" actId="478"/>
          <ac:spMkLst>
            <pc:docMk/>
            <pc:sldMk cId="666851973" sldId="2146847821"/>
            <ac:spMk id="401" creationId="{21154D3C-3620-2344-53EE-83F74829D9E3}"/>
          </ac:spMkLst>
        </pc:spChg>
        <pc:spChg chg="add del mod">
          <ac:chgData name="De Marinis, Roberta Vita" userId="dc24b251-f01b-455d-bf89-e2be86f657a2" providerId="ADAL" clId="{F9952792-57C3-4A98-98DC-4DB6858D911C}" dt="2022-11-11T16:31:48.882" v="7953" actId="478"/>
          <ac:spMkLst>
            <pc:docMk/>
            <pc:sldMk cId="666851973" sldId="2146847821"/>
            <ac:spMk id="402" creationId="{3AB8CD3C-C082-4E47-3D1E-FD27E16CE306}"/>
          </ac:spMkLst>
        </pc:spChg>
        <pc:spChg chg="add del mod">
          <ac:chgData name="De Marinis, Roberta Vita" userId="dc24b251-f01b-455d-bf89-e2be86f657a2" providerId="ADAL" clId="{F9952792-57C3-4A98-98DC-4DB6858D911C}" dt="2022-11-11T16:31:48.882" v="7953" actId="478"/>
          <ac:spMkLst>
            <pc:docMk/>
            <pc:sldMk cId="666851973" sldId="2146847821"/>
            <ac:spMk id="403" creationId="{0295BD9A-BBFB-D92E-FE9B-B4C369538EB9}"/>
          </ac:spMkLst>
        </pc:spChg>
        <pc:spChg chg="add del mod">
          <ac:chgData name="De Marinis, Roberta Vita" userId="dc24b251-f01b-455d-bf89-e2be86f657a2" providerId="ADAL" clId="{F9952792-57C3-4A98-98DC-4DB6858D911C}" dt="2022-11-11T16:31:48.882" v="7953" actId="478"/>
          <ac:spMkLst>
            <pc:docMk/>
            <pc:sldMk cId="666851973" sldId="2146847821"/>
            <ac:spMk id="404" creationId="{E7042BBA-D389-768C-FCEC-9DC125B62311}"/>
          </ac:spMkLst>
        </pc:spChg>
        <pc:spChg chg="add del mod">
          <ac:chgData name="De Marinis, Roberta Vita" userId="dc24b251-f01b-455d-bf89-e2be86f657a2" providerId="ADAL" clId="{F9952792-57C3-4A98-98DC-4DB6858D911C}" dt="2022-11-11T16:31:48.882" v="7953" actId="478"/>
          <ac:spMkLst>
            <pc:docMk/>
            <pc:sldMk cId="666851973" sldId="2146847821"/>
            <ac:spMk id="405" creationId="{DF3BE4BB-EC85-59A9-0444-AF56F9E285E7}"/>
          </ac:spMkLst>
        </pc:spChg>
        <pc:spChg chg="add mod">
          <ac:chgData name="De Marinis, Roberta Vita" userId="dc24b251-f01b-455d-bf89-e2be86f657a2" providerId="ADAL" clId="{F9952792-57C3-4A98-98DC-4DB6858D911C}" dt="2022-11-11T16:35:54.788" v="8610" actId="2711"/>
          <ac:spMkLst>
            <pc:docMk/>
            <pc:sldMk cId="666851973" sldId="2146847821"/>
            <ac:spMk id="444" creationId="{AD197B09-D03B-C48A-6C7B-4953EBB089B2}"/>
          </ac:spMkLst>
        </pc:spChg>
        <pc:spChg chg="add mod">
          <ac:chgData name="De Marinis, Roberta Vita" userId="dc24b251-f01b-455d-bf89-e2be86f657a2" providerId="ADAL" clId="{F9952792-57C3-4A98-98DC-4DB6858D911C}" dt="2022-11-11T16:36:00.110" v="8611" actId="2711"/>
          <ac:spMkLst>
            <pc:docMk/>
            <pc:sldMk cId="666851973" sldId="2146847821"/>
            <ac:spMk id="447" creationId="{D72E8622-6F00-BAE7-A36B-EC5E6BD79712}"/>
          </ac:spMkLst>
        </pc:spChg>
        <pc:spChg chg="add mod">
          <ac:chgData name="De Marinis, Roberta Vita" userId="dc24b251-f01b-455d-bf89-e2be86f657a2" providerId="ADAL" clId="{F9952792-57C3-4A98-98DC-4DB6858D911C}" dt="2022-11-11T16:36:05.405" v="8612" actId="2711"/>
          <ac:spMkLst>
            <pc:docMk/>
            <pc:sldMk cId="666851973" sldId="2146847821"/>
            <ac:spMk id="448" creationId="{64C65D68-134E-756F-0DF9-7EDD68CFF329}"/>
          </ac:spMkLst>
        </pc:spChg>
        <pc:spChg chg="add mod">
          <ac:chgData name="De Marinis, Roberta Vita" userId="dc24b251-f01b-455d-bf89-e2be86f657a2" providerId="ADAL" clId="{F9952792-57C3-4A98-98DC-4DB6858D911C}" dt="2022-11-11T16:36:12.092" v="8613" actId="2711"/>
          <ac:spMkLst>
            <pc:docMk/>
            <pc:sldMk cId="666851973" sldId="2146847821"/>
            <ac:spMk id="449" creationId="{C09DC517-CA66-5EE4-1202-BE8009274594}"/>
          </ac:spMkLst>
        </pc:spChg>
        <pc:spChg chg="add mod">
          <ac:chgData name="De Marinis, Roberta Vita" userId="dc24b251-f01b-455d-bf89-e2be86f657a2" providerId="ADAL" clId="{F9952792-57C3-4A98-98DC-4DB6858D911C}" dt="2022-11-11T16:37:52.747" v="8628" actId="2711"/>
          <ac:spMkLst>
            <pc:docMk/>
            <pc:sldMk cId="666851973" sldId="2146847821"/>
            <ac:spMk id="450" creationId="{4AC9BB1A-CA26-B550-BEA7-E21ADD720EFA}"/>
          </ac:spMkLst>
        </pc:spChg>
        <pc:spChg chg="add mod">
          <ac:chgData name="De Marinis, Roberta Vita" userId="dc24b251-f01b-455d-bf89-e2be86f657a2" providerId="ADAL" clId="{F9952792-57C3-4A98-98DC-4DB6858D911C}" dt="2022-11-11T16:37:57.996" v="8629" actId="2711"/>
          <ac:spMkLst>
            <pc:docMk/>
            <pc:sldMk cId="666851973" sldId="2146847821"/>
            <ac:spMk id="451" creationId="{4EFD9943-0521-AF24-1775-607E9E333205}"/>
          </ac:spMkLst>
        </pc:spChg>
        <pc:spChg chg="add mod">
          <ac:chgData name="De Marinis, Roberta Vita" userId="dc24b251-f01b-455d-bf89-e2be86f657a2" providerId="ADAL" clId="{F9952792-57C3-4A98-98DC-4DB6858D911C}" dt="2022-11-11T16:38:10.325" v="8631" actId="2711"/>
          <ac:spMkLst>
            <pc:docMk/>
            <pc:sldMk cId="666851973" sldId="2146847821"/>
            <ac:spMk id="452" creationId="{0AC0D3C3-A7AF-89E3-2674-228013217CE1}"/>
          </ac:spMkLst>
        </pc:spChg>
        <pc:spChg chg="add mod">
          <ac:chgData name="De Marinis, Roberta Vita" userId="dc24b251-f01b-455d-bf89-e2be86f657a2" providerId="ADAL" clId="{F9952792-57C3-4A98-98DC-4DB6858D911C}" dt="2022-11-11T16:38:04.474" v="8630" actId="2711"/>
          <ac:spMkLst>
            <pc:docMk/>
            <pc:sldMk cId="666851973" sldId="2146847821"/>
            <ac:spMk id="453" creationId="{D0E6A674-5736-3F46-8D68-CE9B04376A41}"/>
          </ac:spMkLst>
        </pc:spChg>
        <pc:spChg chg="add mod">
          <ac:chgData name="De Marinis, Roberta Vita" userId="dc24b251-f01b-455d-bf89-e2be86f657a2" providerId="ADAL" clId="{F9952792-57C3-4A98-98DC-4DB6858D911C}" dt="2022-11-11T16:39:48.949" v="8644" actId="2711"/>
          <ac:spMkLst>
            <pc:docMk/>
            <pc:sldMk cId="666851973" sldId="2146847821"/>
            <ac:spMk id="454" creationId="{F9378B8A-620F-66F5-0AFE-C1BCBE103B99}"/>
          </ac:spMkLst>
        </pc:spChg>
        <pc:spChg chg="add mod">
          <ac:chgData name="De Marinis, Roberta Vita" userId="dc24b251-f01b-455d-bf89-e2be86f657a2" providerId="ADAL" clId="{F9952792-57C3-4A98-98DC-4DB6858D911C}" dt="2022-11-11T16:39:54.886" v="8645" actId="2711"/>
          <ac:spMkLst>
            <pc:docMk/>
            <pc:sldMk cId="666851973" sldId="2146847821"/>
            <ac:spMk id="455" creationId="{1E967AF8-DE1B-2B3A-0469-E9F600672113}"/>
          </ac:spMkLst>
        </pc:spChg>
        <pc:spChg chg="add mod">
          <ac:chgData name="De Marinis, Roberta Vita" userId="dc24b251-f01b-455d-bf89-e2be86f657a2" providerId="ADAL" clId="{F9952792-57C3-4A98-98DC-4DB6858D911C}" dt="2022-11-11T16:40:01.481" v="8646" actId="2711"/>
          <ac:spMkLst>
            <pc:docMk/>
            <pc:sldMk cId="666851973" sldId="2146847821"/>
            <ac:spMk id="456" creationId="{8E4CC5B6-9B7D-6C41-4109-EBDD0BCE6389}"/>
          </ac:spMkLst>
        </pc:spChg>
        <pc:spChg chg="add mod">
          <ac:chgData name="De Marinis, Roberta Vita" userId="dc24b251-f01b-455d-bf89-e2be86f657a2" providerId="ADAL" clId="{F9952792-57C3-4A98-98DC-4DB6858D911C}" dt="2022-11-11T16:44:03.310" v="8663" actId="2711"/>
          <ac:spMkLst>
            <pc:docMk/>
            <pc:sldMk cId="666851973" sldId="2146847821"/>
            <ac:spMk id="457" creationId="{CD3D1B66-D470-C4D0-4964-13839AEBE433}"/>
          </ac:spMkLst>
        </pc:spChg>
        <pc:spChg chg="add mod">
          <ac:chgData name="De Marinis, Roberta Vita" userId="dc24b251-f01b-455d-bf89-e2be86f657a2" providerId="ADAL" clId="{F9952792-57C3-4A98-98DC-4DB6858D911C}" dt="2022-11-11T16:40:15.292" v="8647" actId="2711"/>
          <ac:spMkLst>
            <pc:docMk/>
            <pc:sldMk cId="666851973" sldId="2146847821"/>
            <ac:spMk id="458" creationId="{A1551960-EF06-1718-E1A7-5FF8B83838F3}"/>
          </ac:spMkLst>
        </pc:spChg>
        <pc:spChg chg="add mod">
          <ac:chgData name="De Marinis, Roberta Vita" userId="dc24b251-f01b-455d-bf89-e2be86f657a2" providerId="ADAL" clId="{F9952792-57C3-4A98-98DC-4DB6858D911C}" dt="2022-11-11T16:40:21.345" v="8648" actId="2711"/>
          <ac:spMkLst>
            <pc:docMk/>
            <pc:sldMk cId="666851973" sldId="2146847821"/>
            <ac:spMk id="459" creationId="{15CD8D82-E05D-AAC2-5CB2-65ECA9158113}"/>
          </ac:spMkLst>
        </pc:spChg>
        <pc:grpChg chg="add mod">
          <ac:chgData name="De Marinis, Roberta Vita" userId="dc24b251-f01b-455d-bf89-e2be86f657a2" providerId="ADAL" clId="{F9952792-57C3-4A98-98DC-4DB6858D911C}" dt="2022-11-11T11:09:40.244" v="7493" actId="164"/>
          <ac:grpSpMkLst>
            <pc:docMk/>
            <pc:sldMk cId="666851973" sldId="2146847821"/>
            <ac:grpSpMk id="5" creationId="{6D4C711C-4E62-E431-1D10-D777F3D1DA5F}"/>
          </ac:grpSpMkLst>
        </pc:grpChg>
        <pc:grpChg chg="mod">
          <ac:chgData name="De Marinis, Roberta Vita" userId="dc24b251-f01b-455d-bf89-e2be86f657a2" providerId="ADAL" clId="{F9952792-57C3-4A98-98DC-4DB6858D911C}" dt="2022-11-11T09:31:33.785" v="6067" actId="571"/>
          <ac:grpSpMkLst>
            <pc:docMk/>
            <pc:sldMk cId="666851973" sldId="2146847821"/>
            <ac:grpSpMk id="11" creationId="{0B0FE34F-E429-A9D6-4655-97BE4F51C749}"/>
          </ac:grpSpMkLst>
        </pc:grpChg>
        <pc:grpChg chg="add del mod">
          <ac:chgData name="De Marinis, Roberta Vita" userId="dc24b251-f01b-455d-bf89-e2be86f657a2" providerId="ADAL" clId="{F9952792-57C3-4A98-98DC-4DB6858D911C}" dt="2022-11-11T09:53:14.493" v="6283" actId="165"/>
          <ac:grpSpMkLst>
            <pc:docMk/>
            <pc:sldMk cId="666851973" sldId="2146847821"/>
            <ac:grpSpMk id="187" creationId="{FC5F50D4-2345-3381-725E-F0DA9D748BB6}"/>
          </ac:grpSpMkLst>
        </pc:grpChg>
        <pc:grpChg chg="add del mod">
          <ac:chgData name="De Marinis, Roberta Vita" userId="dc24b251-f01b-455d-bf89-e2be86f657a2" providerId="ADAL" clId="{F9952792-57C3-4A98-98DC-4DB6858D911C}" dt="2022-11-11T09:53:23.781" v="6287"/>
          <ac:grpSpMkLst>
            <pc:docMk/>
            <pc:sldMk cId="666851973" sldId="2146847821"/>
            <ac:grpSpMk id="189" creationId="{D0952368-5CBA-EAB4-36CA-0294900CC398}"/>
          </ac:grpSpMkLst>
        </pc:grpChg>
        <pc:grpChg chg="mod">
          <ac:chgData name="De Marinis, Roberta Vita" userId="dc24b251-f01b-455d-bf89-e2be86f657a2" providerId="ADAL" clId="{F9952792-57C3-4A98-98DC-4DB6858D911C}" dt="2022-11-11T09:53:20.878" v="6284"/>
          <ac:grpSpMkLst>
            <pc:docMk/>
            <pc:sldMk cId="666851973" sldId="2146847821"/>
            <ac:grpSpMk id="190" creationId="{2D4F11ED-70CC-45A6-E54A-9DFAEAAD5AFB}"/>
          </ac:grpSpMkLst>
        </pc:grpChg>
        <pc:grpChg chg="add del mod">
          <ac:chgData name="De Marinis, Roberta Vita" userId="dc24b251-f01b-455d-bf89-e2be86f657a2" providerId="ADAL" clId="{F9952792-57C3-4A98-98DC-4DB6858D911C}" dt="2022-11-11T09:53:23.397" v="6286"/>
          <ac:grpSpMkLst>
            <pc:docMk/>
            <pc:sldMk cId="666851973" sldId="2146847821"/>
            <ac:grpSpMk id="289" creationId="{146980D3-3FCC-3565-84C2-4F4DE8850C8E}"/>
          </ac:grpSpMkLst>
        </pc:grpChg>
        <pc:grpChg chg="mod">
          <ac:chgData name="De Marinis, Roberta Vita" userId="dc24b251-f01b-455d-bf89-e2be86f657a2" providerId="ADAL" clId="{F9952792-57C3-4A98-98DC-4DB6858D911C}" dt="2022-11-11T09:53:21.309" v="6285"/>
          <ac:grpSpMkLst>
            <pc:docMk/>
            <pc:sldMk cId="666851973" sldId="2146847821"/>
            <ac:grpSpMk id="290" creationId="{AFD74077-3621-04F6-53F7-438AE15DCFCC}"/>
          </ac:grpSpMkLst>
        </pc:grpChg>
        <pc:grpChg chg="add mod">
          <ac:chgData name="De Marinis, Roberta Vita" userId="dc24b251-f01b-455d-bf89-e2be86f657a2" providerId="ADAL" clId="{F9952792-57C3-4A98-98DC-4DB6858D911C}" dt="2022-11-11T16:17:52.603" v="7904" actId="164"/>
          <ac:grpSpMkLst>
            <pc:docMk/>
            <pc:sldMk cId="666851973" sldId="2146847821"/>
            <ac:grpSpMk id="441" creationId="{BF804DE8-18BC-D1E2-BD44-891D507629E0}"/>
          </ac:grpSpMkLst>
        </pc:grpChg>
        <pc:grpChg chg="add mod">
          <ac:chgData name="De Marinis, Roberta Vita" userId="dc24b251-f01b-455d-bf89-e2be86f657a2" providerId="ADAL" clId="{F9952792-57C3-4A98-98DC-4DB6858D911C}" dt="2022-11-11T16:17:57.097" v="7905" actId="14100"/>
          <ac:grpSpMkLst>
            <pc:docMk/>
            <pc:sldMk cId="666851973" sldId="2146847821"/>
            <ac:grpSpMk id="460" creationId="{B960C101-5FE6-8B1A-81D0-54216032B9B1}"/>
          </ac:grpSpMkLst>
        </pc:grpChg>
        <pc:picChg chg="mod">
          <ac:chgData name="De Marinis, Roberta Vita" userId="dc24b251-f01b-455d-bf89-e2be86f657a2" providerId="ADAL" clId="{F9952792-57C3-4A98-98DC-4DB6858D911C}" dt="2022-11-11T09:49:02.279" v="6220" actId="1076"/>
          <ac:picMkLst>
            <pc:docMk/>
            <pc:sldMk cId="666851973" sldId="2146847821"/>
            <ac:picMk id="2" creationId="{6CF89528-0817-8545-BA7A-A3F55B76A926}"/>
          </ac:picMkLst>
        </pc:picChg>
        <pc:picChg chg="mod modCrop">
          <ac:chgData name="De Marinis, Roberta Vita" userId="dc24b251-f01b-455d-bf89-e2be86f657a2" providerId="ADAL" clId="{F9952792-57C3-4A98-98DC-4DB6858D911C}" dt="2022-11-11T11:10:04.671" v="7516" actId="1036"/>
          <ac:picMkLst>
            <pc:docMk/>
            <pc:sldMk cId="666851973" sldId="2146847821"/>
            <ac:picMk id="3" creationId="{5B6B7227-56C8-E590-E2B4-75D5E58DE7E6}"/>
          </ac:picMkLst>
        </pc:picChg>
        <pc:picChg chg="add mod">
          <ac:chgData name="De Marinis, Roberta Vita" userId="dc24b251-f01b-455d-bf89-e2be86f657a2" providerId="ADAL" clId="{F9952792-57C3-4A98-98DC-4DB6858D911C}" dt="2022-11-11T09:31:33.785" v="6067" actId="571"/>
          <ac:picMkLst>
            <pc:docMk/>
            <pc:sldMk cId="666851973" sldId="2146847821"/>
            <ac:picMk id="4" creationId="{1728E1C4-3B8D-5C0B-498F-CD9139D84821}"/>
          </ac:picMkLst>
        </pc:picChg>
        <pc:picChg chg="mod">
          <ac:chgData name="De Marinis, Roberta Vita" userId="dc24b251-f01b-455d-bf89-e2be86f657a2" providerId="ADAL" clId="{F9952792-57C3-4A98-98DC-4DB6858D911C}" dt="2022-11-11T09:49:06.403" v="6221" actId="1076"/>
          <ac:picMkLst>
            <pc:docMk/>
            <pc:sldMk cId="666851973" sldId="2146847821"/>
            <ac:picMk id="6" creationId="{A0CA0CA6-909A-3A42-7313-7DEECFE37304}"/>
          </ac:picMkLst>
        </pc:picChg>
        <pc:picChg chg="mod">
          <ac:chgData name="De Marinis, Roberta Vita" userId="dc24b251-f01b-455d-bf89-e2be86f657a2" providerId="ADAL" clId="{F9952792-57C3-4A98-98DC-4DB6858D911C}" dt="2022-11-11T09:33:10.701" v="6207" actId="14100"/>
          <ac:picMkLst>
            <pc:docMk/>
            <pc:sldMk cId="666851973" sldId="2146847821"/>
            <ac:picMk id="8" creationId="{2A77D919-74A2-2599-2D26-AAB8C1003C5C}"/>
          </ac:picMkLst>
        </pc:picChg>
        <pc:picChg chg="mod">
          <ac:chgData name="De Marinis, Roberta Vita" userId="dc24b251-f01b-455d-bf89-e2be86f657a2" providerId="ADAL" clId="{F9952792-57C3-4A98-98DC-4DB6858D911C}" dt="2022-11-11T09:49:55.389" v="6225" actId="14100"/>
          <ac:picMkLst>
            <pc:docMk/>
            <pc:sldMk cId="666851973" sldId="2146847821"/>
            <ac:picMk id="9" creationId="{09FC8532-33D7-465D-842E-4D9B8E8E9518}"/>
          </ac:picMkLst>
        </pc:picChg>
        <pc:picChg chg="mod">
          <ac:chgData name="De Marinis, Roberta Vita" userId="dc24b251-f01b-455d-bf89-e2be86f657a2" providerId="ADAL" clId="{F9952792-57C3-4A98-98DC-4DB6858D911C}" dt="2022-11-11T16:10:58.853" v="7862" actId="1076"/>
          <ac:picMkLst>
            <pc:docMk/>
            <pc:sldMk cId="666851973" sldId="2146847821"/>
            <ac:picMk id="10" creationId="{964CC227-2A7B-413D-6A27-3174B644B5C5}"/>
          </ac:picMkLst>
        </pc:picChg>
        <pc:picChg chg="add mod">
          <ac:chgData name="De Marinis, Roberta Vita" userId="dc24b251-f01b-455d-bf89-e2be86f657a2" providerId="ADAL" clId="{F9952792-57C3-4A98-98DC-4DB6858D911C}" dt="2022-11-11T16:32:43.804" v="7963" actId="1076"/>
          <ac:picMkLst>
            <pc:docMk/>
            <pc:sldMk cId="666851973" sldId="2146847821"/>
            <ac:picMk id="12" creationId="{3E29D2BE-B227-7647-B680-D5FD9918065E}"/>
          </ac:picMkLst>
        </pc:picChg>
        <pc:picChg chg="del mod">
          <ac:chgData name="De Marinis, Roberta Vita" userId="dc24b251-f01b-455d-bf89-e2be86f657a2" providerId="ADAL" clId="{F9952792-57C3-4A98-98DC-4DB6858D911C}" dt="2022-11-11T09:17:17.999" v="5680" actId="478"/>
          <ac:picMkLst>
            <pc:docMk/>
            <pc:sldMk cId="666851973" sldId="2146847821"/>
            <ac:picMk id="12" creationId="{4E3A653A-EA10-5B12-5617-D26A1DD300DB}"/>
          </ac:picMkLst>
        </pc:picChg>
        <pc:picChg chg="mod">
          <ac:chgData name="De Marinis, Roberta Vita" userId="dc24b251-f01b-455d-bf89-e2be86f657a2" providerId="ADAL" clId="{F9952792-57C3-4A98-98DC-4DB6858D911C}" dt="2022-11-11T10:12:49.084" v="6615" actId="1076"/>
          <ac:picMkLst>
            <pc:docMk/>
            <pc:sldMk cId="666851973" sldId="2146847821"/>
            <ac:picMk id="13" creationId="{AB7FCAF7-FBB3-2104-83A1-631599742B77}"/>
          </ac:picMkLst>
        </pc:picChg>
        <pc:picChg chg="mod">
          <ac:chgData name="De Marinis, Roberta Vita" userId="dc24b251-f01b-455d-bf89-e2be86f657a2" providerId="ADAL" clId="{F9952792-57C3-4A98-98DC-4DB6858D911C}" dt="2022-11-11T09:31:33.785" v="6067" actId="571"/>
          <ac:picMkLst>
            <pc:docMk/>
            <pc:sldMk cId="666851973" sldId="2146847821"/>
            <ac:picMk id="14" creationId="{370E9FB0-1769-2284-9E99-05AA73908A0A}"/>
          </ac:picMkLst>
        </pc:picChg>
        <pc:picChg chg="mod ord">
          <ac:chgData name="De Marinis, Roberta Vita" userId="dc24b251-f01b-455d-bf89-e2be86f657a2" providerId="ADAL" clId="{F9952792-57C3-4A98-98DC-4DB6858D911C}" dt="2022-11-11T16:42:50.527" v="8661" actId="166"/>
          <ac:picMkLst>
            <pc:docMk/>
            <pc:sldMk cId="666851973" sldId="2146847821"/>
            <ac:picMk id="15" creationId="{3710631F-EFCA-D91C-2EE2-36227DA9C277}"/>
          </ac:picMkLst>
        </pc:picChg>
        <pc:picChg chg="add mod">
          <ac:chgData name="De Marinis, Roberta Vita" userId="dc24b251-f01b-455d-bf89-e2be86f657a2" providerId="ADAL" clId="{F9952792-57C3-4A98-98DC-4DB6858D911C}" dt="2022-11-11T16:33:21.605" v="8150" actId="1035"/>
          <ac:picMkLst>
            <pc:docMk/>
            <pc:sldMk cId="666851973" sldId="2146847821"/>
            <ac:picMk id="16" creationId="{2F940343-60C2-AECC-90B5-3820D6BAF04B}"/>
          </ac:picMkLst>
        </pc:picChg>
        <pc:picChg chg="add mod">
          <ac:chgData name="De Marinis, Roberta Vita" userId="dc24b251-f01b-455d-bf89-e2be86f657a2" providerId="ADAL" clId="{F9952792-57C3-4A98-98DC-4DB6858D911C}" dt="2022-11-11T16:32:59.536" v="8034" actId="1037"/>
          <ac:picMkLst>
            <pc:docMk/>
            <pc:sldMk cId="666851973" sldId="2146847821"/>
            <ac:picMk id="17" creationId="{01B94FE2-1453-5213-CF49-245384729AB8}"/>
          </ac:picMkLst>
        </pc:picChg>
        <pc:picChg chg="add mod">
          <ac:chgData name="De Marinis, Roberta Vita" userId="dc24b251-f01b-455d-bf89-e2be86f657a2" providerId="ADAL" clId="{F9952792-57C3-4A98-98DC-4DB6858D911C}" dt="2022-11-11T16:33:08.604" v="8086" actId="1037"/>
          <ac:picMkLst>
            <pc:docMk/>
            <pc:sldMk cId="666851973" sldId="2146847821"/>
            <ac:picMk id="18" creationId="{E982C386-E8C8-79E5-6AC3-2100CF123B6B}"/>
          </ac:picMkLst>
        </pc:picChg>
        <pc:picChg chg="add mod">
          <ac:chgData name="De Marinis, Roberta Vita" userId="dc24b251-f01b-455d-bf89-e2be86f657a2" providerId="ADAL" clId="{F9952792-57C3-4A98-98DC-4DB6858D911C}" dt="2022-11-11T16:33:21.605" v="8150" actId="1035"/>
          <ac:picMkLst>
            <pc:docMk/>
            <pc:sldMk cId="666851973" sldId="2146847821"/>
            <ac:picMk id="19" creationId="{50FA5383-7558-91FE-A23A-54DC5FDEBCBF}"/>
          </ac:picMkLst>
        </pc:picChg>
        <pc:picChg chg="add mod">
          <ac:chgData name="De Marinis, Roberta Vita" userId="dc24b251-f01b-455d-bf89-e2be86f657a2" providerId="ADAL" clId="{F9952792-57C3-4A98-98DC-4DB6858D911C}" dt="2022-11-11T16:33:36.677" v="8223" actId="1037"/>
          <ac:picMkLst>
            <pc:docMk/>
            <pc:sldMk cId="666851973" sldId="2146847821"/>
            <ac:picMk id="20" creationId="{64FA7F6C-9B3C-00B0-6AE4-9DCD7A9D24C4}"/>
          </ac:picMkLst>
        </pc:picChg>
        <pc:picChg chg="add mod">
          <ac:chgData name="De Marinis, Roberta Vita" userId="dc24b251-f01b-455d-bf89-e2be86f657a2" providerId="ADAL" clId="{F9952792-57C3-4A98-98DC-4DB6858D911C}" dt="2022-11-11T16:33:52.945" v="8331" actId="1035"/>
          <ac:picMkLst>
            <pc:docMk/>
            <pc:sldMk cId="666851973" sldId="2146847821"/>
            <ac:picMk id="21" creationId="{9691201D-2FDF-B21C-9B30-B511E7850C6B}"/>
          </ac:picMkLst>
        </pc:picChg>
        <pc:picChg chg="mod">
          <ac:chgData name="De Marinis, Roberta Vita" userId="dc24b251-f01b-455d-bf89-e2be86f657a2" providerId="ADAL" clId="{F9952792-57C3-4A98-98DC-4DB6858D911C}" dt="2022-11-11T09:31:33.785" v="6067" actId="571"/>
          <ac:picMkLst>
            <pc:docMk/>
            <pc:sldMk cId="666851973" sldId="2146847821"/>
            <ac:picMk id="22" creationId="{8948403F-3AEC-31FA-526E-DFFE24F68720}"/>
          </ac:picMkLst>
        </pc:picChg>
        <pc:picChg chg="add mod">
          <ac:chgData name="De Marinis, Roberta Vita" userId="dc24b251-f01b-455d-bf89-e2be86f657a2" providerId="ADAL" clId="{F9952792-57C3-4A98-98DC-4DB6858D911C}" dt="2022-11-11T16:33:55.826" v="8332" actId="1035"/>
          <ac:picMkLst>
            <pc:docMk/>
            <pc:sldMk cId="666851973" sldId="2146847821"/>
            <ac:picMk id="23" creationId="{591F395D-6D39-BBCC-6BA5-09B3F1581A82}"/>
          </ac:picMkLst>
        </pc:picChg>
        <pc:picChg chg="add mod">
          <ac:chgData name="De Marinis, Roberta Vita" userId="dc24b251-f01b-455d-bf89-e2be86f657a2" providerId="ADAL" clId="{F9952792-57C3-4A98-98DC-4DB6858D911C}" dt="2022-11-11T16:34:27.700" v="8597" actId="1035"/>
          <ac:picMkLst>
            <pc:docMk/>
            <pc:sldMk cId="666851973" sldId="2146847821"/>
            <ac:picMk id="24" creationId="{7F0AEB04-5F33-2ECF-DA87-AF4B5F8DFB34}"/>
          </ac:picMkLst>
        </pc:picChg>
        <pc:picChg chg="add mod">
          <ac:chgData name="De Marinis, Roberta Vita" userId="dc24b251-f01b-455d-bf89-e2be86f657a2" providerId="ADAL" clId="{F9952792-57C3-4A98-98DC-4DB6858D911C}" dt="2022-11-11T16:34:12.385" v="8458" actId="1035"/>
          <ac:picMkLst>
            <pc:docMk/>
            <pc:sldMk cId="666851973" sldId="2146847821"/>
            <ac:picMk id="25" creationId="{23A2D1F9-5E9A-2A14-5610-F5EDC6B2B1AF}"/>
          </ac:picMkLst>
        </pc:picChg>
        <pc:picChg chg="add mod">
          <ac:chgData name="De Marinis, Roberta Vita" userId="dc24b251-f01b-455d-bf89-e2be86f657a2" providerId="ADAL" clId="{F9952792-57C3-4A98-98DC-4DB6858D911C}" dt="2022-11-11T16:34:18.292" v="8526" actId="1036"/>
          <ac:picMkLst>
            <pc:docMk/>
            <pc:sldMk cId="666851973" sldId="2146847821"/>
            <ac:picMk id="46" creationId="{75B98BEC-E789-E6A5-F47A-DD023D56A794}"/>
          </ac:picMkLst>
        </pc:picChg>
        <pc:picChg chg="add mod">
          <ac:chgData name="De Marinis, Roberta Vita" userId="dc24b251-f01b-455d-bf89-e2be86f657a2" providerId="ADAL" clId="{F9952792-57C3-4A98-98DC-4DB6858D911C}" dt="2022-11-11T16:34:24.568" v="8596" actId="1036"/>
          <ac:picMkLst>
            <pc:docMk/>
            <pc:sldMk cId="666851973" sldId="2146847821"/>
            <ac:picMk id="58" creationId="{6827C0B5-B66C-784A-8BF4-CDBE9CD282FC}"/>
          </ac:picMkLst>
        </pc:picChg>
        <pc:picChg chg="add mod">
          <ac:chgData name="De Marinis, Roberta Vita" userId="dc24b251-f01b-455d-bf89-e2be86f657a2" providerId="ADAL" clId="{F9952792-57C3-4A98-98DC-4DB6858D911C}" dt="2022-11-11T16:42:56.684" v="8662" actId="1076"/>
          <ac:picMkLst>
            <pc:docMk/>
            <pc:sldMk cId="666851973" sldId="2146847821"/>
            <ac:picMk id="59" creationId="{8343B260-3119-8419-91A0-CB6EF4F9101B}"/>
          </ac:picMkLst>
        </pc:picChg>
        <pc:picChg chg="del mod">
          <ac:chgData name="De Marinis, Roberta Vita" userId="dc24b251-f01b-455d-bf89-e2be86f657a2" providerId="ADAL" clId="{F9952792-57C3-4A98-98DC-4DB6858D911C}" dt="2022-11-11T09:51:02.026" v="6255" actId="478"/>
          <ac:picMkLst>
            <pc:docMk/>
            <pc:sldMk cId="666851973" sldId="2146847821"/>
            <ac:picMk id="79" creationId="{CAD46512-655D-4477-B992-B2A023AA88D9}"/>
          </ac:picMkLst>
        </pc:picChg>
        <pc:picChg chg="mod">
          <ac:chgData name="De Marinis, Roberta Vita" userId="dc24b251-f01b-455d-bf89-e2be86f657a2" providerId="ADAL" clId="{F9952792-57C3-4A98-98DC-4DB6858D911C}" dt="2022-11-11T16:10:58.082" v="7861" actId="14100"/>
          <ac:picMkLst>
            <pc:docMk/>
            <pc:sldMk cId="666851973" sldId="2146847821"/>
            <ac:picMk id="85" creationId="{99A23636-618C-187B-8616-D6B8E62A9066}"/>
          </ac:picMkLst>
        </pc:picChg>
        <pc:picChg chg="mod">
          <ac:chgData name="De Marinis, Roberta Vita" userId="dc24b251-f01b-455d-bf89-e2be86f657a2" providerId="ADAL" clId="{F9952792-57C3-4A98-98DC-4DB6858D911C}" dt="2022-11-11T16:44:15.968" v="8666" actId="1035"/>
          <ac:picMkLst>
            <pc:docMk/>
            <pc:sldMk cId="666851973" sldId="2146847821"/>
            <ac:picMk id="91" creationId="{A6893A4C-C574-9724-AF1A-8CBFC3BAFAAC}"/>
          </ac:picMkLst>
        </pc:picChg>
        <pc:picChg chg="mod">
          <ac:chgData name="De Marinis, Roberta Vita" userId="dc24b251-f01b-455d-bf89-e2be86f657a2" providerId="ADAL" clId="{F9952792-57C3-4A98-98DC-4DB6858D911C}" dt="2022-11-11T09:31:33.785" v="6067" actId="571"/>
          <ac:picMkLst>
            <pc:docMk/>
            <pc:sldMk cId="666851973" sldId="2146847821"/>
            <ac:picMk id="93" creationId="{470B9A16-9EAE-D4A1-4DDF-7F363411817D}"/>
          </ac:picMkLst>
        </pc:picChg>
        <pc:picChg chg="mod">
          <ac:chgData name="De Marinis, Roberta Vita" userId="dc24b251-f01b-455d-bf89-e2be86f657a2" providerId="ADAL" clId="{F9952792-57C3-4A98-98DC-4DB6858D911C}" dt="2022-11-11T09:31:33.785" v="6067" actId="571"/>
          <ac:picMkLst>
            <pc:docMk/>
            <pc:sldMk cId="666851973" sldId="2146847821"/>
            <ac:picMk id="94" creationId="{656F4A7B-9016-920D-D5EC-10B571F69D82}"/>
          </ac:picMkLst>
        </pc:picChg>
        <pc:picChg chg="mod">
          <ac:chgData name="De Marinis, Roberta Vita" userId="dc24b251-f01b-455d-bf89-e2be86f657a2" providerId="ADAL" clId="{F9952792-57C3-4A98-98DC-4DB6858D911C}" dt="2022-11-11T09:31:33.785" v="6067" actId="571"/>
          <ac:picMkLst>
            <pc:docMk/>
            <pc:sldMk cId="666851973" sldId="2146847821"/>
            <ac:picMk id="95" creationId="{CAFE38A3-0E68-E612-2217-AC3A45E75FCE}"/>
          </ac:picMkLst>
        </pc:picChg>
        <pc:picChg chg="mod">
          <ac:chgData name="De Marinis, Roberta Vita" userId="dc24b251-f01b-455d-bf89-e2be86f657a2" providerId="ADAL" clId="{F9952792-57C3-4A98-98DC-4DB6858D911C}" dt="2022-11-11T09:31:33.785" v="6067" actId="571"/>
          <ac:picMkLst>
            <pc:docMk/>
            <pc:sldMk cId="666851973" sldId="2146847821"/>
            <ac:picMk id="96" creationId="{F81F9EBF-244E-B49B-202E-1EB4B4D2C39D}"/>
          </ac:picMkLst>
        </pc:picChg>
        <pc:picChg chg="mod">
          <ac:chgData name="De Marinis, Roberta Vita" userId="dc24b251-f01b-455d-bf89-e2be86f657a2" providerId="ADAL" clId="{F9952792-57C3-4A98-98DC-4DB6858D911C}" dt="2022-11-11T09:31:33.785" v="6067" actId="571"/>
          <ac:picMkLst>
            <pc:docMk/>
            <pc:sldMk cId="666851973" sldId="2146847821"/>
            <ac:picMk id="97" creationId="{BDE3CC64-843F-FEC7-259F-9F44C9744A3C}"/>
          </ac:picMkLst>
        </pc:picChg>
        <pc:picChg chg="mod">
          <ac:chgData name="De Marinis, Roberta Vita" userId="dc24b251-f01b-455d-bf89-e2be86f657a2" providerId="ADAL" clId="{F9952792-57C3-4A98-98DC-4DB6858D911C}" dt="2022-11-11T09:31:33.785" v="6067" actId="571"/>
          <ac:picMkLst>
            <pc:docMk/>
            <pc:sldMk cId="666851973" sldId="2146847821"/>
            <ac:picMk id="98" creationId="{58FDE47D-4626-113D-27A4-B3BDA300AE03}"/>
          </ac:picMkLst>
        </pc:picChg>
        <pc:picChg chg="mod">
          <ac:chgData name="De Marinis, Roberta Vita" userId="dc24b251-f01b-455d-bf89-e2be86f657a2" providerId="ADAL" clId="{F9952792-57C3-4A98-98DC-4DB6858D911C}" dt="2022-11-11T09:31:33.785" v="6067" actId="571"/>
          <ac:picMkLst>
            <pc:docMk/>
            <pc:sldMk cId="666851973" sldId="2146847821"/>
            <ac:picMk id="99" creationId="{A201C48E-3A6A-2A29-C8A3-EBCD4B6BE50C}"/>
          </ac:picMkLst>
        </pc:picChg>
        <pc:picChg chg="mod">
          <ac:chgData name="De Marinis, Roberta Vita" userId="dc24b251-f01b-455d-bf89-e2be86f657a2" providerId="ADAL" clId="{F9952792-57C3-4A98-98DC-4DB6858D911C}" dt="2022-11-11T09:31:33.785" v="6067" actId="571"/>
          <ac:picMkLst>
            <pc:docMk/>
            <pc:sldMk cId="666851973" sldId="2146847821"/>
            <ac:picMk id="100" creationId="{7F5BA9FE-9375-8F9B-812D-C73FE842A70D}"/>
          </ac:picMkLst>
        </pc:picChg>
        <pc:picChg chg="mod">
          <ac:chgData name="De Marinis, Roberta Vita" userId="dc24b251-f01b-455d-bf89-e2be86f657a2" providerId="ADAL" clId="{F9952792-57C3-4A98-98DC-4DB6858D911C}" dt="2022-11-11T09:31:33.785" v="6067" actId="571"/>
          <ac:picMkLst>
            <pc:docMk/>
            <pc:sldMk cId="666851973" sldId="2146847821"/>
            <ac:picMk id="101" creationId="{B3C7E69C-7B6A-7A78-2E15-0F7DF9A9146D}"/>
          </ac:picMkLst>
        </pc:picChg>
        <pc:picChg chg="mod">
          <ac:chgData name="De Marinis, Roberta Vita" userId="dc24b251-f01b-455d-bf89-e2be86f657a2" providerId="ADAL" clId="{F9952792-57C3-4A98-98DC-4DB6858D911C}" dt="2022-11-11T09:31:33.785" v="6067" actId="571"/>
          <ac:picMkLst>
            <pc:docMk/>
            <pc:sldMk cId="666851973" sldId="2146847821"/>
            <ac:picMk id="102" creationId="{D3685550-563C-C935-83A3-DEEECFB09B90}"/>
          </ac:picMkLst>
        </pc:picChg>
        <pc:picChg chg="mod">
          <ac:chgData name="De Marinis, Roberta Vita" userId="dc24b251-f01b-455d-bf89-e2be86f657a2" providerId="ADAL" clId="{F9952792-57C3-4A98-98DC-4DB6858D911C}" dt="2022-11-11T09:31:33.785" v="6067" actId="571"/>
          <ac:picMkLst>
            <pc:docMk/>
            <pc:sldMk cId="666851973" sldId="2146847821"/>
            <ac:picMk id="103" creationId="{AD07BC65-CF11-442C-9BD2-96A6343358FA}"/>
          </ac:picMkLst>
        </pc:picChg>
        <pc:picChg chg="mod">
          <ac:chgData name="De Marinis, Roberta Vita" userId="dc24b251-f01b-455d-bf89-e2be86f657a2" providerId="ADAL" clId="{F9952792-57C3-4A98-98DC-4DB6858D911C}" dt="2022-11-11T09:31:33.785" v="6067" actId="571"/>
          <ac:picMkLst>
            <pc:docMk/>
            <pc:sldMk cId="666851973" sldId="2146847821"/>
            <ac:picMk id="104" creationId="{59FBA3EA-B90C-A637-29AE-7AE44C26B153}"/>
          </ac:picMkLst>
        </pc:picChg>
        <pc:picChg chg="mod">
          <ac:chgData name="De Marinis, Roberta Vita" userId="dc24b251-f01b-455d-bf89-e2be86f657a2" providerId="ADAL" clId="{F9952792-57C3-4A98-98DC-4DB6858D911C}" dt="2022-11-11T09:31:33.785" v="6067" actId="571"/>
          <ac:picMkLst>
            <pc:docMk/>
            <pc:sldMk cId="666851973" sldId="2146847821"/>
            <ac:picMk id="105" creationId="{AFDF5007-2597-686E-6BAB-22EBA128F963}"/>
          </ac:picMkLst>
        </pc:picChg>
        <pc:picChg chg="mod">
          <ac:chgData name="De Marinis, Roberta Vita" userId="dc24b251-f01b-455d-bf89-e2be86f657a2" providerId="ADAL" clId="{F9952792-57C3-4A98-98DC-4DB6858D911C}" dt="2022-11-11T09:31:33.785" v="6067" actId="571"/>
          <ac:picMkLst>
            <pc:docMk/>
            <pc:sldMk cId="666851973" sldId="2146847821"/>
            <ac:picMk id="106" creationId="{9530DBBA-B607-DE12-3627-DADCDF44F527}"/>
          </ac:picMkLst>
        </pc:picChg>
        <pc:picChg chg="mod">
          <ac:chgData name="De Marinis, Roberta Vita" userId="dc24b251-f01b-455d-bf89-e2be86f657a2" providerId="ADAL" clId="{F9952792-57C3-4A98-98DC-4DB6858D911C}" dt="2022-11-11T09:31:33.785" v="6067" actId="571"/>
          <ac:picMkLst>
            <pc:docMk/>
            <pc:sldMk cId="666851973" sldId="2146847821"/>
            <ac:picMk id="107" creationId="{5FA3E2CB-01A5-C5B1-B92F-01174F2DF1B7}"/>
          </ac:picMkLst>
        </pc:picChg>
        <pc:picChg chg="mod">
          <ac:chgData name="De Marinis, Roberta Vita" userId="dc24b251-f01b-455d-bf89-e2be86f657a2" providerId="ADAL" clId="{F9952792-57C3-4A98-98DC-4DB6858D911C}" dt="2022-11-11T09:31:33.785" v="6067" actId="571"/>
          <ac:picMkLst>
            <pc:docMk/>
            <pc:sldMk cId="666851973" sldId="2146847821"/>
            <ac:picMk id="108" creationId="{86861FD2-A45D-A9E4-8660-044BDB29EA60}"/>
          </ac:picMkLst>
        </pc:picChg>
        <pc:picChg chg="mod">
          <ac:chgData name="De Marinis, Roberta Vita" userId="dc24b251-f01b-455d-bf89-e2be86f657a2" providerId="ADAL" clId="{F9952792-57C3-4A98-98DC-4DB6858D911C}" dt="2022-11-11T09:31:33.785" v="6067" actId="571"/>
          <ac:picMkLst>
            <pc:docMk/>
            <pc:sldMk cId="666851973" sldId="2146847821"/>
            <ac:picMk id="109" creationId="{6DF6FEB0-61FC-7D68-7963-8DA676E2FEB4}"/>
          </ac:picMkLst>
        </pc:picChg>
        <pc:picChg chg="mod">
          <ac:chgData name="De Marinis, Roberta Vita" userId="dc24b251-f01b-455d-bf89-e2be86f657a2" providerId="ADAL" clId="{F9952792-57C3-4A98-98DC-4DB6858D911C}" dt="2022-11-11T09:31:33.785" v="6067" actId="571"/>
          <ac:picMkLst>
            <pc:docMk/>
            <pc:sldMk cId="666851973" sldId="2146847821"/>
            <ac:picMk id="110" creationId="{2166C500-15B6-469D-9BC2-3ED62476FBC4}"/>
          </ac:picMkLst>
        </pc:picChg>
        <pc:picChg chg="mod">
          <ac:chgData name="De Marinis, Roberta Vita" userId="dc24b251-f01b-455d-bf89-e2be86f657a2" providerId="ADAL" clId="{F9952792-57C3-4A98-98DC-4DB6858D911C}" dt="2022-11-11T09:31:33.785" v="6067" actId="571"/>
          <ac:picMkLst>
            <pc:docMk/>
            <pc:sldMk cId="666851973" sldId="2146847821"/>
            <ac:picMk id="111" creationId="{F12B8722-0708-D085-893F-01F692EFAB0A}"/>
          </ac:picMkLst>
        </pc:picChg>
        <pc:picChg chg="mod">
          <ac:chgData name="De Marinis, Roberta Vita" userId="dc24b251-f01b-455d-bf89-e2be86f657a2" providerId="ADAL" clId="{F9952792-57C3-4A98-98DC-4DB6858D911C}" dt="2022-11-11T09:31:33.785" v="6067" actId="571"/>
          <ac:picMkLst>
            <pc:docMk/>
            <pc:sldMk cId="666851973" sldId="2146847821"/>
            <ac:picMk id="112" creationId="{74EF25CA-EE9C-F7FA-AFDB-95CA3F2F8A87}"/>
          </ac:picMkLst>
        </pc:picChg>
        <pc:picChg chg="mod">
          <ac:chgData name="De Marinis, Roberta Vita" userId="dc24b251-f01b-455d-bf89-e2be86f657a2" providerId="ADAL" clId="{F9952792-57C3-4A98-98DC-4DB6858D911C}" dt="2022-11-11T09:31:33.785" v="6067" actId="571"/>
          <ac:picMkLst>
            <pc:docMk/>
            <pc:sldMk cId="666851973" sldId="2146847821"/>
            <ac:picMk id="114" creationId="{FDD44323-8CA5-A2F0-E41A-7C032CFBF0FE}"/>
          </ac:picMkLst>
        </pc:picChg>
        <pc:picChg chg="mod">
          <ac:chgData name="De Marinis, Roberta Vita" userId="dc24b251-f01b-455d-bf89-e2be86f657a2" providerId="ADAL" clId="{F9952792-57C3-4A98-98DC-4DB6858D911C}" dt="2022-11-11T09:31:33.785" v="6067" actId="571"/>
          <ac:picMkLst>
            <pc:docMk/>
            <pc:sldMk cId="666851973" sldId="2146847821"/>
            <ac:picMk id="115" creationId="{E28C5F46-45F9-2013-2153-FC6EA307061B}"/>
          </ac:picMkLst>
        </pc:picChg>
        <pc:picChg chg="mod">
          <ac:chgData name="De Marinis, Roberta Vita" userId="dc24b251-f01b-455d-bf89-e2be86f657a2" providerId="ADAL" clId="{F9952792-57C3-4A98-98DC-4DB6858D911C}" dt="2022-11-11T09:31:33.785" v="6067" actId="571"/>
          <ac:picMkLst>
            <pc:docMk/>
            <pc:sldMk cId="666851973" sldId="2146847821"/>
            <ac:picMk id="116" creationId="{13699847-9D45-6036-D977-12EDFEBC0662}"/>
          </ac:picMkLst>
        </pc:picChg>
        <pc:picChg chg="mod">
          <ac:chgData name="De Marinis, Roberta Vita" userId="dc24b251-f01b-455d-bf89-e2be86f657a2" providerId="ADAL" clId="{F9952792-57C3-4A98-98DC-4DB6858D911C}" dt="2022-11-11T09:31:33.785" v="6067" actId="571"/>
          <ac:picMkLst>
            <pc:docMk/>
            <pc:sldMk cId="666851973" sldId="2146847821"/>
            <ac:picMk id="117" creationId="{E06A6541-ED4B-4942-C60F-392B19AB56FA}"/>
          </ac:picMkLst>
        </pc:picChg>
        <pc:picChg chg="mod">
          <ac:chgData name="De Marinis, Roberta Vita" userId="dc24b251-f01b-455d-bf89-e2be86f657a2" providerId="ADAL" clId="{F9952792-57C3-4A98-98DC-4DB6858D911C}" dt="2022-11-11T10:04:03.884" v="6469" actId="1037"/>
          <ac:picMkLst>
            <pc:docMk/>
            <pc:sldMk cId="666851973" sldId="2146847821"/>
            <ac:picMk id="118" creationId="{0195EAFF-E403-2B66-838D-5B5C3CD3CAC0}"/>
          </ac:picMkLst>
        </pc:picChg>
        <pc:picChg chg="mod">
          <ac:chgData name="De Marinis, Roberta Vita" userId="dc24b251-f01b-455d-bf89-e2be86f657a2" providerId="ADAL" clId="{F9952792-57C3-4A98-98DC-4DB6858D911C}" dt="2022-11-11T10:04:05.742" v="6470" actId="1037"/>
          <ac:picMkLst>
            <pc:docMk/>
            <pc:sldMk cId="666851973" sldId="2146847821"/>
            <ac:picMk id="119" creationId="{890E1AFA-2858-F2E4-597C-D23D34A2F3A1}"/>
          </ac:picMkLst>
        </pc:picChg>
        <pc:picChg chg="mod">
          <ac:chgData name="De Marinis, Roberta Vita" userId="dc24b251-f01b-455d-bf89-e2be86f657a2" providerId="ADAL" clId="{F9952792-57C3-4A98-98DC-4DB6858D911C}" dt="2022-11-11T10:04:07.307" v="6471" actId="1037"/>
          <ac:picMkLst>
            <pc:docMk/>
            <pc:sldMk cId="666851973" sldId="2146847821"/>
            <ac:picMk id="120" creationId="{F06FB9D5-A05B-2AC2-63DC-9634C649FB53}"/>
          </ac:picMkLst>
        </pc:picChg>
        <pc:picChg chg="mod">
          <ac:chgData name="De Marinis, Roberta Vita" userId="dc24b251-f01b-455d-bf89-e2be86f657a2" providerId="ADAL" clId="{F9952792-57C3-4A98-98DC-4DB6858D911C}" dt="2022-11-11T09:33:04.611" v="6206" actId="1038"/>
          <ac:picMkLst>
            <pc:docMk/>
            <pc:sldMk cId="666851973" sldId="2146847821"/>
            <ac:picMk id="121" creationId="{EFB2762D-921C-04BB-8430-393F9CF3B4AE}"/>
          </ac:picMkLst>
        </pc:picChg>
        <pc:picChg chg="mod">
          <ac:chgData name="De Marinis, Roberta Vita" userId="dc24b251-f01b-455d-bf89-e2be86f657a2" providerId="ADAL" clId="{F9952792-57C3-4A98-98DC-4DB6858D911C}" dt="2022-11-11T09:32:50.597" v="6165" actId="1037"/>
          <ac:picMkLst>
            <pc:docMk/>
            <pc:sldMk cId="666851973" sldId="2146847821"/>
            <ac:picMk id="122" creationId="{7910B650-CE4A-E863-453B-42D2911A0D01}"/>
          </ac:picMkLst>
        </pc:picChg>
        <pc:picChg chg="mod">
          <ac:chgData name="De Marinis, Roberta Vita" userId="dc24b251-f01b-455d-bf89-e2be86f657a2" providerId="ADAL" clId="{F9952792-57C3-4A98-98DC-4DB6858D911C}" dt="2022-11-11T09:32:50.597" v="6165" actId="1037"/>
          <ac:picMkLst>
            <pc:docMk/>
            <pc:sldMk cId="666851973" sldId="2146847821"/>
            <ac:picMk id="123" creationId="{D752F648-3A4D-FC22-0C42-6572D08016E8}"/>
          </ac:picMkLst>
        </pc:picChg>
        <pc:picChg chg="mod">
          <ac:chgData name="De Marinis, Roberta Vita" userId="dc24b251-f01b-455d-bf89-e2be86f657a2" providerId="ADAL" clId="{F9952792-57C3-4A98-98DC-4DB6858D911C}" dt="2022-11-11T10:02:34.382" v="6424" actId="1037"/>
          <ac:picMkLst>
            <pc:docMk/>
            <pc:sldMk cId="666851973" sldId="2146847821"/>
            <ac:picMk id="124" creationId="{D65C49BA-722E-73CF-52A8-B5F0F3260917}"/>
          </ac:picMkLst>
        </pc:picChg>
        <pc:picChg chg="mod">
          <ac:chgData name="De Marinis, Roberta Vita" userId="dc24b251-f01b-455d-bf89-e2be86f657a2" providerId="ADAL" clId="{F9952792-57C3-4A98-98DC-4DB6858D911C}" dt="2022-11-11T10:02:37.506" v="6426" actId="1037"/>
          <ac:picMkLst>
            <pc:docMk/>
            <pc:sldMk cId="666851973" sldId="2146847821"/>
            <ac:picMk id="125" creationId="{6B67FCDC-40B6-0B5F-F551-D246650BB73E}"/>
          </ac:picMkLst>
        </pc:picChg>
        <pc:picChg chg="mod">
          <ac:chgData name="De Marinis, Roberta Vita" userId="dc24b251-f01b-455d-bf89-e2be86f657a2" providerId="ADAL" clId="{F9952792-57C3-4A98-98DC-4DB6858D911C}" dt="2022-11-11T10:02:39.094" v="6428" actId="1037"/>
          <ac:picMkLst>
            <pc:docMk/>
            <pc:sldMk cId="666851973" sldId="2146847821"/>
            <ac:picMk id="126" creationId="{22CD2F5A-D0AD-75A1-368A-AB2D982A0CE9}"/>
          </ac:picMkLst>
        </pc:picChg>
        <pc:picChg chg="mod">
          <ac:chgData name="De Marinis, Roberta Vita" userId="dc24b251-f01b-455d-bf89-e2be86f657a2" providerId="ADAL" clId="{F9952792-57C3-4A98-98DC-4DB6858D911C}" dt="2022-11-11T10:02:44.217" v="6430" actId="1037"/>
          <ac:picMkLst>
            <pc:docMk/>
            <pc:sldMk cId="666851973" sldId="2146847821"/>
            <ac:picMk id="127" creationId="{C486137D-046E-EFA0-54B0-0BAE072B878D}"/>
          </ac:picMkLst>
        </pc:picChg>
        <pc:picChg chg="mod">
          <ac:chgData name="De Marinis, Roberta Vita" userId="dc24b251-f01b-455d-bf89-e2be86f657a2" providerId="ADAL" clId="{F9952792-57C3-4A98-98DC-4DB6858D911C}" dt="2022-11-11T10:02:46.222" v="6432" actId="1037"/>
          <ac:picMkLst>
            <pc:docMk/>
            <pc:sldMk cId="666851973" sldId="2146847821"/>
            <ac:picMk id="128" creationId="{35958246-7CB6-EC37-28B8-37E8ABF6F776}"/>
          </ac:picMkLst>
        </pc:picChg>
        <pc:picChg chg="mod">
          <ac:chgData name="De Marinis, Roberta Vita" userId="dc24b251-f01b-455d-bf89-e2be86f657a2" providerId="ADAL" clId="{F9952792-57C3-4A98-98DC-4DB6858D911C}" dt="2022-11-11T10:02:47.684" v="6434" actId="1037"/>
          <ac:picMkLst>
            <pc:docMk/>
            <pc:sldMk cId="666851973" sldId="2146847821"/>
            <ac:picMk id="129" creationId="{41D317E6-5B28-CFD5-BC46-4901878A2522}"/>
          </ac:picMkLst>
        </pc:picChg>
        <pc:picChg chg="mod">
          <ac:chgData name="De Marinis, Roberta Vita" userId="dc24b251-f01b-455d-bf89-e2be86f657a2" providerId="ADAL" clId="{F9952792-57C3-4A98-98DC-4DB6858D911C}" dt="2022-11-11T11:11:43.870" v="7536" actId="1035"/>
          <ac:picMkLst>
            <pc:docMk/>
            <pc:sldMk cId="666851973" sldId="2146847821"/>
            <ac:picMk id="130" creationId="{A4BBB75E-3187-F137-9D3E-236500CF605A}"/>
          </ac:picMkLst>
        </pc:picChg>
        <pc:picChg chg="mod">
          <ac:chgData name="De Marinis, Roberta Vita" userId="dc24b251-f01b-455d-bf89-e2be86f657a2" providerId="ADAL" clId="{F9952792-57C3-4A98-98DC-4DB6858D911C}" dt="2022-11-11T11:11:41.879" v="7533" actId="1035"/>
          <ac:picMkLst>
            <pc:docMk/>
            <pc:sldMk cId="666851973" sldId="2146847821"/>
            <ac:picMk id="131" creationId="{51D5F835-6791-4BC8-2919-B2A27F0B2AEC}"/>
          </ac:picMkLst>
        </pc:picChg>
        <pc:picChg chg="mod">
          <ac:chgData name="De Marinis, Roberta Vita" userId="dc24b251-f01b-455d-bf89-e2be86f657a2" providerId="ADAL" clId="{F9952792-57C3-4A98-98DC-4DB6858D911C}" dt="2022-11-11T11:10:47.620" v="7525" actId="1035"/>
          <ac:picMkLst>
            <pc:docMk/>
            <pc:sldMk cId="666851973" sldId="2146847821"/>
            <ac:picMk id="132" creationId="{B00980CA-EBAF-F48C-A353-33D5557A770D}"/>
          </ac:picMkLst>
        </pc:picChg>
        <pc:picChg chg="add mod topLvl">
          <ac:chgData name="De Marinis, Roberta Vita" userId="dc24b251-f01b-455d-bf89-e2be86f657a2" providerId="ADAL" clId="{F9952792-57C3-4A98-98DC-4DB6858D911C}" dt="2022-11-11T11:09:40.244" v="7493" actId="164"/>
          <ac:picMkLst>
            <pc:docMk/>
            <pc:sldMk cId="666851973" sldId="2146847821"/>
            <ac:picMk id="164" creationId="{A7A50F45-71F5-B029-7368-2E0D4731CDFC}"/>
          </ac:picMkLst>
        </pc:picChg>
        <pc:picChg chg="add del mod">
          <ac:chgData name="De Marinis, Roberta Vita" userId="dc24b251-f01b-455d-bf89-e2be86f657a2" providerId="ADAL" clId="{F9952792-57C3-4A98-98DC-4DB6858D911C}" dt="2022-11-11T09:19:22.041" v="5683" actId="478"/>
          <ac:picMkLst>
            <pc:docMk/>
            <pc:sldMk cId="666851973" sldId="2146847821"/>
            <ac:picMk id="165" creationId="{ED188399-C9D9-A880-FD97-74A870BCF729}"/>
          </ac:picMkLst>
        </pc:picChg>
        <pc:picChg chg="add mod topLvl">
          <ac:chgData name="De Marinis, Roberta Vita" userId="dc24b251-f01b-455d-bf89-e2be86f657a2" providerId="ADAL" clId="{F9952792-57C3-4A98-98DC-4DB6858D911C}" dt="2022-11-11T11:09:40.244" v="7493" actId="164"/>
          <ac:picMkLst>
            <pc:docMk/>
            <pc:sldMk cId="666851973" sldId="2146847821"/>
            <ac:picMk id="167" creationId="{559A12CB-CB64-EF70-0051-857390B5C16D}"/>
          </ac:picMkLst>
        </pc:picChg>
        <pc:picChg chg="add mod topLvl">
          <ac:chgData name="De Marinis, Roberta Vita" userId="dc24b251-f01b-455d-bf89-e2be86f657a2" providerId="ADAL" clId="{F9952792-57C3-4A98-98DC-4DB6858D911C}" dt="2022-11-11T11:09:40.244" v="7493" actId="164"/>
          <ac:picMkLst>
            <pc:docMk/>
            <pc:sldMk cId="666851973" sldId="2146847821"/>
            <ac:picMk id="171" creationId="{C725B077-2F8B-F06D-F38C-6B37FF069781}"/>
          </ac:picMkLst>
        </pc:picChg>
        <pc:picChg chg="add mod topLvl">
          <ac:chgData name="De Marinis, Roberta Vita" userId="dc24b251-f01b-455d-bf89-e2be86f657a2" providerId="ADAL" clId="{F9952792-57C3-4A98-98DC-4DB6858D911C}" dt="2022-11-11T11:09:40.244" v="7493" actId="164"/>
          <ac:picMkLst>
            <pc:docMk/>
            <pc:sldMk cId="666851973" sldId="2146847821"/>
            <ac:picMk id="184" creationId="{AB354FFD-7B55-8638-42D0-D861F8BC68B6}"/>
          </ac:picMkLst>
        </pc:picChg>
        <pc:picChg chg="add mod topLvl">
          <ac:chgData name="De Marinis, Roberta Vita" userId="dc24b251-f01b-455d-bf89-e2be86f657a2" providerId="ADAL" clId="{F9952792-57C3-4A98-98DC-4DB6858D911C}" dt="2022-11-11T16:32:18.163" v="7959" actId="1036"/>
          <ac:picMkLst>
            <pc:docMk/>
            <pc:sldMk cId="666851973" sldId="2146847821"/>
            <ac:picMk id="186" creationId="{7D2D6C7A-4F16-0FA9-678D-4C99F8E09020}"/>
          </ac:picMkLst>
        </pc:picChg>
        <pc:picChg chg="add mod">
          <ac:chgData name="De Marinis, Roberta Vita" userId="dc24b251-f01b-455d-bf89-e2be86f657a2" providerId="ADAL" clId="{F9952792-57C3-4A98-98DC-4DB6858D911C}" dt="2022-11-11T09:51:02.648" v="6256"/>
          <ac:picMkLst>
            <pc:docMk/>
            <pc:sldMk cId="666851973" sldId="2146847821"/>
            <ac:picMk id="188" creationId="{B095AC29-F2E6-0776-D2EF-3C8061F112CB}"/>
          </ac:picMkLst>
        </pc:picChg>
        <pc:picChg chg="mod">
          <ac:chgData name="De Marinis, Roberta Vita" userId="dc24b251-f01b-455d-bf89-e2be86f657a2" providerId="ADAL" clId="{F9952792-57C3-4A98-98DC-4DB6858D911C}" dt="2022-11-11T09:53:20.878" v="6284"/>
          <ac:picMkLst>
            <pc:docMk/>
            <pc:sldMk cId="666851973" sldId="2146847821"/>
            <ac:picMk id="191" creationId="{2B798CEA-280A-3C45-C0A1-72FE87807F18}"/>
          </ac:picMkLst>
        </pc:picChg>
        <pc:picChg chg="mod">
          <ac:chgData name="De Marinis, Roberta Vita" userId="dc24b251-f01b-455d-bf89-e2be86f657a2" providerId="ADAL" clId="{F9952792-57C3-4A98-98DC-4DB6858D911C}" dt="2022-11-11T09:53:20.878" v="6284"/>
          <ac:picMkLst>
            <pc:docMk/>
            <pc:sldMk cId="666851973" sldId="2146847821"/>
            <ac:picMk id="192" creationId="{17E44736-77FA-7D9D-5A75-DC26F40A1B71}"/>
          </ac:picMkLst>
        </pc:picChg>
        <pc:picChg chg="mod">
          <ac:chgData name="De Marinis, Roberta Vita" userId="dc24b251-f01b-455d-bf89-e2be86f657a2" providerId="ADAL" clId="{F9952792-57C3-4A98-98DC-4DB6858D911C}" dt="2022-11-11T09:53:20.878" v="6284"/>
          <ac:picMkLst>
            <pc:docMk/>
            <pc:sldMk cId="666851973" sldId="2146847821"/>
            <ac:picMk id="193" creationId="{ACE134B2-8C2A-FE82-A743-3A0E0ABEB409}"/>
          </ac:picMkLst>
        </pc:picChg>
        <pc:picChg chg="mod">
          <ac:chgData name="De Marinis, Roberta Vita" userId="dc24b251-f01b-455d-bf89-e2be86f657a2" providerId="ADAL" clId="{F9952792-57C3-4A98-98DC-4DB6858D911C}" dt="2022-11-11T09:53:20.878" v="6284"/>
          <ac:picMkLst>
            <pc:docMk/>
            <pc:sldMk cId="666851973" sldId="2146847821"/>
            <ac:picMk id="194" creationId="{09C96CF1-5FE1-E414-1DF8-60020128F84D}"/>
          </ac:picMkLst>
        </pc:picChg>
        <pc:picChg chg="mod">
          <ac:chgData name="De Marinis, Roberta Vita" userId="dc24b251-f01b-455d-bf89-e2be86f657a2" providerId="ADAL" clId="{F9952792-57C3-4A98-98DC-4DB6858D911C}" dt="2022-11-11T09:53:20.878" v="6284"/>
          <ac:picMkLst>
            <pc:docMk/>
            <pc:sldMk cId="666851973" sldId="2146847821"/>
            <ac:picMk id="195" creationId="{13F8511C-6203-54BB-9174-10FC18667401}"/>
          </ac:picMkLst>
        </pc:picChg>
        <pc:picChg chg="mod">
          <ac:chgData name="De Marinis, Roberta Vita" userId="dc24b251-f01b-455d-bf89-e2be86f657a2" providerId="ADAL" clId="{F9952792-57C3-4A98-98DC-4DB6858D911C}" dt="2022-11-11T09:53:20.878" v="6284"/>
          <ac:picMkLst>
            <pc:docMk/>
            <pc:sldMk cId="666851973" sldId="2146847821"/>
            <ac:picMk id="196" creationId="{1DC8C06C-0B34-469D-E720-82AC146D2877}"/>
          </ac:picMkLst>
        </pc:picChg>
        <pc:picChg chg="mod">
          <ac:chgData name="De Marinis, Roberta Vita" userId="dc24b251-f01b-455d-bf89-e2be86f657a2" providerId="ADAL" clId="{F9952792-57C3-4A98-98DC-4DB6858D911C}" dt="2022-11-11T09:53:20.878" v="6284"/>
          <ac:picMkLst>
            <pc:docMk/>
            <pc:sldMk cId="666851973" sldId="2146847821"/>
            <ac:picMk id="197" creationId="{FFF5C90C-9266-C52D-3300-6A6151545517}"/>
          </ac:picMkLst>
        </pc:picChg>
        <pc:picChg chg="mod">
          <ac:chgData name="De Marinis, Roberta Vita" userId="dc24b251-f01b-455d-bf89-e2be86f657a2" providerId="ADAL" clId="{F9952792-57C3-4A98-98DC-4DB6858D911C}" dt="2022-11-11T10:35:53.793" v="6855" actId="1035"/>
          <ac:picMkLst>
            <pc:docMk/>
            <pc:sldMk cId="666851973" sldId="2146847821"/>
            <ac:picMk id="207" creationId="{5D91EA46-4D87-407B-9356-2D4CD9DF3F44}"/>
          </ac:picMkLst>
        </pc:picChg>
        <pc:picChg chg="mod">
          <ac:chgData name="De Marinis, Roberta Vita" userId="dc24b251-f01b-455d-bf89-e2be86f657a2" providerId="ADAL" clId="{F9952792-57C3-4A98-98DC-4DB6858D911C}" dt="2022-11-11T09:53:20.878" v="6284"/>
          <ac:picMkLst>
            <pc:docMk/>
            <pc:sldMk cId="666851973" sldId="2146847821"/>
            <ac:picMk id="231" creationId="{BAEBD438-A95B-868D-6C70-2D148D2BB2F0}"/>
          </ac:picMkLst>
        </pc:picChg>
        <pc:picChg chg="mod">
          <ac:chgData name="De Marinis, Roberta Vita" userId="dc24b251-f01b-455d-bf89-e2be86f657a2" providerId="ADAL" clId="{F9952792-57C3-4A98-98DC-4DB6858D911C}" dt="2022-11-11T09:53:20.878" v="6284"/>
          <ac:picMkLst>
            <pc:docMk/>
            <pc:sldMk cId="666851973" sldId="2146847821"/>
            <ac:picMk id="232" creationId="{B64EC135-488D-349E-F428-1CA7D6108A8C}"/>
          </ac:picMkLst>
        </pc:picChg>
        <pc:picChg chg="mod">
          <ac:chgData name="De Marinis, Roberta Vita" userId="dc24b251-f01b-455d-bf89-e2be86f657a2" providerId="ADAL" clId="{F9952792-57C3-4A98-98DC-4DB6858D911C}" dt="2022-11-11T09:53:20.878" v="6284"/>
          <ac:picMkLst>
            <pc:docMk/>
            <pc:sldMk cId="666851973" sldId="2146847821"/>
            <ac:picMk id="234" creationId="{8D02D644-88D0-B429-027E-5924A675047D}"/>
          </ac:picMkLst>
        </pc:picChg>
        <pc:picChg chg="mod">
          <ac:chgData name="De Marinis, Roberta Vita" userId="dc24b251-f01b-455d-bf89-e2be86f657a2" providerId="ADAL" clId="{F9952792-57C3-4A98-98DC-4DB6858D911C}" dt="2022-11-11T09:53:20.878" v="6284"/>
          <ac:picMkLst>
            <pc:docMk/>
            <pc:sldMk cId="666851973" sldId="2146847821"/>
            <ac:picMk id="235" creationId="{D14BCFF8-F471-672C-9353-8EE6E8C7AA5D}"/>
          </ac:picMkLst>
        </pc:picChg>
        <pc:picChg chg="mod">
          <ac:chgData name="De Marinis, Roberta Vita" userId="dc24b251-f01b-455d-bf89-e2be86f657a2" providerId="ADAL" clId="{F9952792-57C3-4A98-98DC-4DB6858D911C}" dt="2022-11-11T09:53:20.878" v="6284"/>
          <ac:picMkLst>
            <pc:docMk/>
            <pc:sldMk cId="666851973" sldId="2146847821"/>
            <ac:picMk id="236" creationId="{41EF2B53-FA35-D193-6502-5E4E3CD54344}"/>
          </ac:picMkLst>
        </pc:picChg>
        <pc:picChg chg="mod">
          <ac:chgData name="De Marinis, Roberta Vita" userId="dc24b251-f01b-455d-bf89-e2be86f657a2" providerId="ADAL" clId="{F9952792-57C3-4A98-98DC-4DB6858D911C}" dt="2022-11-11T09:53:20.878" v="6284"/>
          <ac:picMkLst>
            <pc:docMk/>
            <pc:sldMk cId="666851973" sldId="2146847821"/>
            <ac:picMk id="237" creationId="{70CAEA3F-6FD6-30F2-1EFF-6F4A9640205A}"/>
          </ac:picMkLst>
        </pc:picChg>
        <pc:picChg chg="mod">
          <ac:chgData name="De Marinis, Roberta Vita" userId="dc24b251-f01b-455d-bf89-e2be86f657a2" providerId="ADAL" clId="{F9952792-57C3-4A98-98DC-4DB6858D911C}" dt="2022-11-11T09:53:20.878" v="6284"/>
          <ac:picMkLst>
            <pc:docMk/>
            <pc:sldMk cId="666851973" sldId="2146847821"/>
            <ac:picMk id="238" creationId="{B7E768E3-523D-36C4-5BCD-459F1A9C1B15}"/>
          </ac:picMkLst>
        </pc:picChg>
        <pc:picChg chg="mod">
          <ac:chgData name="De Marinis, Roberta Vita" userId="dc24b251-f01b-455d-bf89-e2be86f657a2" providerId="ADAL" clId="{F9952792-57C3-4A98-98DC-4DB6858D911C}" dt="2022-11-11T09:53:20.878" v="6284"/>
          <ac:picMkLst>
            <pc:docMk/>
            <pc:sldMk cId="666851973" sldId="2146847821"/>
            <ac:picMk id="239" creationId="{904EA9DD-01E2-4A04-933F-9B1933B21107}"/>
          </ac:picMkLst>
        </pc:picChg>
        <pc:picChg chg="mod">
          <ac:chgData name="De Marinis, Roberta Vita" userId="dc24b251-f01b-455d-bf89-e2be86f657a2" providerId="ADAL" clId="{F9952792-57C3-4A98-98DC-4DB6858D911C}" dt="2022-11-11T09:53:20.878" v="6284"/>
          <ac:picMkLst>
            <pc:docMk/>
            <pc:sldMk cId="666851973" sldId="2146847821"/>
            <ac:picMk id="240" creationId="{7437FD00-F701-23F1-2721-C81E773BDEF5}"/>
          </ac:picMkLst>
        </pc:picChg>
        <pc:picChg chg="mod">
          <ac:chgData name="De Marinis, Roberta Vita" userId="dc24b251-f01b-455d-bf89-e2be86f657a2" providerId="ADAL" clId="{F9952792-57C3-4A98-98DC-4DB6858D911C}" dt="2022-11-11T09:53:20.878" v="6284"/>
          <ac:picMkLst>
            <pc:docMk/>
            <pc:sldMk cId="666851973" sldId="2146847821"/>
            <ac:picMk id="241" creationId="{901D2091-D983-CF84-59F3-96699B3733FB}"/>
          </ac:picMkLst>
        </pc:picChg>
        <pc:picChg chg="mod">
          <ac:chgData name="De Marinis, Roberta Vita" userId="dc24b251-f01b-455d-bf89-e2be86f657a2" providerId="ADAL" clId="{F9952792-57C3-4A98-98DC-4DB6858D911C}" dt="2022-11-11T09:53:20.878" v="6284"/>
          <ac:picMkLst>
            <pc:docMk/>
            <pc:sldMk cId="666851973" sldId="2146847821"/>
            <ac:picMk id="242" creationId="{2EF7D6CC-E3B6-E65F-B044-E9631EA717BD}"/>
          </ac:picMkLst>
        </pc:picChg>
        <pc:picChg chg="mod">
          <ac:chgData name="De Marinis, Roberta Vita" userId="dc24b251-f01b-455d-bf89-e2be86f657a2" providerId="ADAL" clId="{F9952792-57C3-4A98-98DC-4DB6858D911C}" dt="2022-11-11T09:53:20.878" v="6284"/>
          <ac:picMkLst>
            <pc:docMk/>
            <pc:sldMk cId="666851973" sldId="2146847821"/>
            <ac:picMk id="243" creationId="{8095FBF6-B821-0E76-034B-7023EDAA72CB}"/>
          </ac:picMkLst>
        </pc:picChg>
        <pc:picChg chg="mod">
          <ac:chgData name="De Marinis, Roberta Vita" userId="dc24b251-f01b-455d-bf89-e2be86f657a2" providerId="ADAL" clId="{F9952792-57C3-4A98-98DC-4DB6858D911C}" dt="2022-11-11T09:53:20.878" v="6284"/>
          <ac:picMkLst>
            <pc:docMk/>
            <pc:sldMk cId="666851973" sldId="2146847821"/>
            <ac:picMk id="244" creationId="{5EB2267E-C520-8940-9A46-EF7DE77EAC67}"/>
          </ac:picMkLst>
        </pc:picChg>
        <pc:picChg chg="mod">
          <ac:chgData name="De Marinis, Roberta Vita" userId="dc24b251-f01b-455d-bf89-e2be86f657a2" providerId="ADAL" clId="{F9952792-57C3-4A98-98DC-4DB6858D911C}" dt="2022-11-11T09:53:20.878" v="6284"/>
          <ac:picMkLst>
            <pc:docMk/>
            <pc:sldMk cId="666851973" sldId="2146847821"/>
            <ac:picMk id="245" creationId="{6EA6ECC2-4E19-0370-DF9B-766C7DF8167D}"/>
          </ac:picMkLst>
        </pc:picChg>
        <pc:picChg chg="mod">
          <ac:chgData name="De Marinis, Roberta Vita" userId="dc24b251-f01b-455d-bf89-e2be86f657a2" providerId="ADAL" clId="{F9952792-57C3-4A98-98DC-4DB6858D911C}" dt="2022-11-11T09:53:20.878" v="6284"/>
          <ac:picMkLst>
            <pc:docMk/>
            <pc:sldMk cId="666851973" sldId="2146847821"/>
            <ac:picMk id="246" creationId="{9E58F938-D67C-32DB-AE83-B306FC5E240D}"/>
          </ac:picMkLst>
        </pc:picChg>
        <pc:picChg chg="mod">
          <ac:chgData name="De Marinis, Roberta Vita" userId="dc24b251-f01b-455d-bf89-e2be86f657a2" providerId="ADAL" clId="{F9952792-57C3-4A98-98DC-4DB6858D911C}" dt="2022-11-11T09:53:20.878" v="6284"/>
          <ac:picMkLst>
            <pc:docMk/>
            <pc:sldMk cId="666851973" sldId="2146847821"/>
            <ac:picMk id="247" creationId="{C4F9BF91-89AB-6D90-C54E-DA8DDE803845}"/>
          </ac:picMkLst>
        </pc:picChg>
        <pc:picChg chg="mod">
          <ac:chgData name="De Marinis, Roberta Vita" userId="dc24b251-f01b-455d-bf89-e2be86f657a2" providerId="ADAL" clId="{F9952792-57C3-4A98-98DC-4DB6858D911C}" dt="2022-11-11T09:53:20.878" v="6284"/>
          <ac:picMkLst>
            <pc:docMk/>
            <pc:sldMk cId="666851973" sldId="2146847821"/>
            <ac:picMk id="248" creationId="{4A46811A-CBD4-19F3-1065-C4615A76E548}"/>
          </ac:picMkLst>
        </pc:picChg>
        <pc:picChg chg="mod">
          <ac:chgData name="De Marinis, Roberta Vita" userId="dc24b251-f01b-455d-bf89-e2be86f657a2" providerId="ADAL" clId="{F9952792-57C3-4A98-98DC-4DB6858D911C}" dt="2022-11-11T09:53:20.878" v="6284"/>
          <ac:picMkLst>
            <pc:docMk/>
            <pc:sldMk cId="666851973" sldId="2146847821"/>
            <ac:picMk id="249" creationId="{BFAC6000-4BC2-466C-17C8-92A452B7AA95}"/>
          </ac:picMkLst>
        </pc:picChg>
        <pc:picChg chg="mod">
          <ac:chgData name="De Marinis, Roberta Vita" userId="dc24b251-f01b-455d-bf89-e2be86f657a2" providerId="ADAL" clId="{F9952792-57C3-4A98-98DC-4DB6858D911C}" dt="2022-11-11T09:53:20.878" v="6284"/>
          <ac:picMkLst>
            <pc:docMk/>
            <pc:sldMk cId="666851973" sldId="2146847821"/>
            <ac:picMk id="250" creationId="{B39D5406-5FA8-08A9-4D0F-63E46745087B}"/>
          </ac:picMkLst>
        </pc:picChg>
        <pc:picChg chg="mod">
          <ac:chgData name="De Marinis, Roberta Vita" userId="dc24b251-f01b-455d-bf89-e2be86f657a2" providerId="ADAL" clId="{F9952792-57C3-4A98-98DC-4DB6858D911C}" dt="2022-11-11T09:53:20.878" v="6284"/>
          <ac:picMkLst>
            <pc:docMk/>
            <pc:sldMk cId="666851973" sldId="2146847821"/>
            <ac:picMk id="251" creationId="{BAD55683-61B0-1B2F-DC4C-8E928349D593}"/>
          </ac:picMkLst>
        </pc:picChg>
        <pc:picChg chg="mod">
          <ac:chgData name="De Marinis, Roberta Vita" userId="dc24b251-f01b-455d-bf89-e2be86f657a2" providerId="ADAL" clId="{F9952792-57C3-4A98-98DC-4DB6858D911C}" dt="2022-11-11T09:53:20.878" v="6284"/>
          <ac:picMkLst>
            <pc:docMk/>
            <pc:sldMk cId="666851973" sldId="2146847821"/>
            <ac:picMk id="252" creationId="{7BEEC008-FFC7-4A92-E1D7-B89A6CB0D265}"/>
          </ac:picMkLst>
        </pc:picChg>
        <pc:picChg chg="mod">
          <ac:chgData name="De Marinis, Roberta Vita" userId="dc24b251-f01b-455d-bf89-e2be86f657a2" providerId="ADAL" clId="{F9952792-57C3-4A98-98DC-4DB6858D911C}" dt="2022-11-11T09:53:20.878" v="6284"/>
          <ac:picMkLst>
            <pc:docMk/>
            <pc:sldMk cId="666851973" sldId="2146847821"/>
            <ac:picMk id="253" creationId="{3330625C-637F-B829-8FB7-249EAE837BE3}"/>
          </ac:picMkLst>
        </pc:picChg>
        <pc:picChg chg="mod">
          <ac:chgData name="De Marinis, Roberta Vita" userId="dc24b251-f01b-455d-bf89-e2be86f657a2" providerId="ADAL" clId="{F9952792-57C3-4A98-98DC-4DB6858D911C}" dt="2022-11-11T09:53:20.878" v="6284"/>
          <ac:picMkLst>
            <pc:docMk/>
            <pc:sldMk cId="666851973" sldId="2146847821"/>
            <ac:picMk id="254" creationId="{54539B9F-0362-E720-BCE3-C6931CE3B037}"/>
          </ac:picMkLst>
        </pc:picChg>
        <pc:picChg chg="mod">
          <ac:chgData name="De Marinis, Roberta Vita" userId="dc24b251-f01b-455d-bf89-e2be86f657a2" providerId="ADAL" clId="{F9952792-57C3-4A98-98DC-4DB6858D911C}" dt="2022-11-11T09:53:20.878" v="6284"/>
          <ac:picMkLst>
            <pc:docMk/>
            <pc:sldMk cId="666851973" sldId="2146847821"/>
            <ac:picMk id="255" creationId="{C33F5C3B-AF8D-7C63-4807-3389BA48EF2F}"/>
          </ac:picMkLst>
        </pc:picChg>
        <pc:picChg chg="mod">
          <ac:chgData name="De Marinis, Roberta Vita" userId="dc24b251-f01b-455d-bf89-e2be86f657a2" providerId="ADAL" clId="{F9952792-57C3-4A98-98DC-4DB6858D911C}" dt="2022-11-11T09:53:20.878" v="6284"/>
          <ac:picMkLst>
            <pc:docMk/>
            <pc:sldMk cId="666851973" sldId="2146847821"/>
            <ac:picMk id="256" creationId="{0070159C-44A1-0E66-90CB-CA94E906B5D0}"/>
          </ac:picMkLst>
        </pc:picChg>
        <pc:picChg chg="mod">
          <ac:chgData name="De Marinis, Roberta Vita" userId="dc24b251-f01b-455d-bf89-e2be86f657a2" providerId="ADAL" clId="{F9952792-57C3-4A98-98DC-4DB6858D911C}" dt="2022-11-11T09:53:20.878" v="6284"/>
          <ac:picMkLst>
            <pc:docMk/>
            <pc:sldMk cId="666851973" sldId="2146847821"/>
            <ac:picMk id="257" creationId="{9993469E-2F3A-E2C4-F136-43C782655D1C}"/>
          </ac:picMkLst>
        </pc:picChg>
        <pc:picChg chg="mod">
          <ac:chgData name="De Marinis, Roberta Vita" userId="dc24b251-f01b-455d-bf89-e2be86f657a2" providerId="ADAL" clId="{F9952792-57C3-4A98-98DC-4DB6858D911C}" dt="2022-11-11T09:53:20.878" v="6284"/>
          <ac:picMkLst>
            <pc:docMk/>
            <pc:sldMk cId="666851973" sldId="2146847821"/>
            <ac:picMk id="258" creationId="{878F6ED7-C91D-C51B-654B-E983350ECE5B}"/>
          </ac:picMkLst>
        </pc:picChg>
        <pc:picChg chg="mod">
          <ac:chgData name="De Marinis, Roberta Vita" userId="dc24b251-f01b-455d-bf89-e2be86f657a2" providerId="ADAL" clId="{F9952792-57C3-4A98-98DC-4DB6858D911C}" dt="2022-11-11T09:53:20.878" v="6284"/>
          <ac:picMkLst>
            <pc:docMk/>
            <pc:sldMk cId="666851973" sldId="2146847821"/>
            <ac:picMk id="259" creationId="{0B7AC863-0196-3380-B24C-02E056518C41}"/>
          </ac:picMkLst>
        </pc:picChg>
        <pc:picChg chg="mod">
          <ac:chgData name="De Marinis, Roberta Vita" userId="dc24b251-f01b-455d-bf89-e2be86f657a2" providerId="ADAL" clId="{F9952792-57C3-4A98-98DC-4DB6858D911C}" dt="2022-11-11T09:53:20.878" v="6284"/>
          <ac:picMkLst>
            <pc:docMk/>
            <pc:sldMk cId="666851973" sldId="2146847821"/>
            <ac:picMk id="260" creationId="{17E9F1E7-E925-94BF-85FA-7F38A38312C9}"/>
          </ac:picMkLst>
        </pc:picChg>
        <pc:picChg chg="mod">
          <ac:chgData name="De Marinis, Roberta Vita" userId="dc24b251-f01b-455d-bf89-e2be86f657a2" providerId="ADAL" clId="{F9952792-57C3-4A98-98DC-4DB6858D911C}" dt="2022-11-11T09:53:20.878" v="6284"/>
          <ac:picMkLst>
            <pc:docMk/>
            <pc:sldMk cId="666851973" sldId="2146847821"/>
            <ac:picMk id="261" creationId="{99760BF7-69E1-23C7-D554-2896B9349934}"/>
          </ac:picMkLst>
        </pc:picChg>
        <pc:picChg chg="mod">
          <ac:chgData name="De Marinis, Roberta Vita" userId="dc24b251-f01b-455d-bf89-e2be86f657a2" providerId="ADAL" clId="{F9952792-57C3-4A98-98DC-4DB6858D911C}" dt="2022-11-11T09:53:20.878" v="6284"/>
          <ac:picMkLst>
            <pc:docMk/>
            <pc:sldMk cId="666851973" sldId="2146847821"/>
            <ac:picMk id="262" creationId="{7633FACA-D2D1-3C1C-1D36-D0057EC1D516}"/>
          </ac:picMkLst>
        </pc:picChg>
        <pc:picChg chg="mod">
          <ac:chgData name="De Marinis, Roberta Vita" userId="dc24b251-f01b-455d-bf89-e2be86f657a2" providerId="ADAL" clId="{F9952792-57C3-4A98-98DC-4DB6858D911C}" dt="2022-11-11T09:53:20.878" v="6284"/>
          <ac:picMkLst>
            <pc:docMk/>
            <pc:sldMk cId="666851973" sldId="2146847821"/>
            <ac:picMk id="263" creationId="{9F96107E-C3D3-894A-50F1-D2D409EAADE4}"/>
          </ac:picMkLst>
        </pc:picChg>
        <pc:picChg chg="mod">
          <ac:chgData name="De Marinis, Roberta Vita" userId="dc24b251-f01b-455d-bf89-e2be86f657a2" providerId="ADAL" clId="{F9952792-57C3-4A98-98DC-4DB6858D911C}" dt="2022-11-11T09:53:20.878" v="6284"/>
          <ac:picMkLst>
            <pc:docMk/>
            <pc:sldMk cId="666851973" sldId="2146847821"/>
            <ac:picMk id="264" creationId="{17E7611F-C20D-CE1A-D712-DDD095FAEFB3}"/>
          </ac:picMkLst>
        </pc:picChg>
        <pc:picChg chg="mod">
          <ac:chgData name="De Marinis, Roberta Vita" userId="dc24b251-f01b-455d-bf89-e2be86f657a2" providerId="ADAL" clId="{F9952792-57C3-4A98-98DC-4DB6858D911C}" dt="2022-11-11T09:53:20.878" v="6284"/>
          <ac:picMkLst>
            <pc:docMk/>
            <pc:sldMk cId="666851973" sldId="2146847821"/>
            <ac:picMk id="265" creationId="{20C9C65E-DD08-C488-B3BD-2C39603B8190}"/>
          </ac:picMkLst>
        </pc:picChg>
        <pc:picChg chg="mod">
          <ac:chgData name="De Marinis, Roberta Vita" userId="dc24b251-f01b-455d-bf89-e2be86f657a2" providerId="ADAL" clId="{F9952792-57C3-4A98-98DC-4DB6858D911C}" dt="2022-11-11T09:53:20.878" v="6284"/>
          <ac:picMkLst>
            <pc:docMk/>
            <pc:sldMk cId="666851973" sldId="2146847821"/>
            <ac:picMk id="266" creationId="{DD2A8442-FD3C-1135-3EA2-BE4E012927D8}"/>
          </ac:picMkLst>
        </pc:picChg>
        <pc:picChg chg="mod">
          <ac:chgData name="De Marinis, Roberta Vita" userId="dc24b251-f01b-455d-bf89-e2be86f657a2" providerId="ADAL" clId="{F9952792-57C3-4A98-98DC-4DB6858D911C}" dt="2022-11-11T09:53:20.878" v="6284"/>
          <ac:picMkLst>
            <pc:docMk/>
            <pc:sldMk cId="666851973" sldId="2146847821"/>
            <ac:picMk id="267" creationId="{3801B17B-6E6B-1E1B-9BEB-BFE6DF9CCC48}"/>
          </ac:picMkLst>
        </pc:picChg>
        <pc:picChg chg="mod">
          <ac:chgData name="De Marinis, Roberta Vita" userId="dc24b251-f01b-455d-bf89-e2be86f657a2" providerId="ADAL" clId="{F9952792-57C3-4A98-98DC-4DB6858D911C}" dt="2022-11-11T09:53:20.878" v="6284"/>
          <ac:picMkLst>
            <pc:docMk/>
            <pc:sldMk cId="666851973" sldId="2146847821"/>
            <ac:picMk id="268" creationId="{4E08E04C-E55C-8C19-A986-7D2F58B6383D}"/>
          </ac:picMkLst>
        </pc:picChg>
        <pc:picChg chg="mod">
          <ac:chgData name="De Marinis, Roberta Vita" userId="dc24b251-f01b-455d-bf89-e2be86f657a2" providerId="ADAL" clId="{F9952792-57C3-4A98-98DC-4DB6858D911C}" dt="2022-11-11T09:53:20.878" v="6284"/>
          <ac:picMkLst>
            <pc:docMk/>
            <pc:sldMk cId="666851973" sldId="2146847821"/>
            <ac:picMk id="269" creationId="{F0F14859-F3C0-59A1-00BB-F6C448E9A8E4}"/>
          </ac:picMkLst>
        </pc:picChg>
        <pc:picChg chg="mod">
          <ac:chgData name="De Marinis, Roberta Vita" userId="dc24b251-f01b-455d-bf89-e2be86f657a2" providerId="ADAL" clId="{F9952792-57C3-4A98-98DC-4DB6858D911C}" dt="2022-11-11T09:53:20.878" v="6284"/>
          <ac:picMkLst>
            <pc:docMk/>
            <pc:sldMk cId="666851973" sldId="2146847821"/>
            <ac:picMk id="270" creationId="{A2EB6205-64D5-E753-FB14-028322BDDD10}"/>
          </ac:picMkLst>
        </pc:picChg>
        <pc:picChg chg="mod">
          <ac:chgData name="De Marinis, Roberta Vita" userId="dc24b251-f01b-455d-bf89-e2be86f657a2" providerId="ADAL" clId="{F9952792-57C3-4A98-98DC-4DB6858D911C}" dt="2022-11-11T09:53:20.878" v="6284"/>
          <ac:picMkLst>
            <pc:docMk/>
            <pc:sldMk cId="666851973" sldId="2146847821"/>
            <ac:picMk id="271" creationId="{93693484-E5FB-7491-E4FC-D7BFAD0C0526}"/>
          </ac:picMkLst>
        </pc:picChg>
        <pc:picChg chg="mod">
          <ac:chgData name="De Marinis, Roberta Vita" userId="dc24b251-f01b-455d-bf89-e2be86f657a2" providerId="ADAL" clId="{F9952792-57C3-4A98-98DC-4DB6858D911C}" dt="2022-11-11T09:53:20.878" v="6284"/>
          <ac:picMkLst>
            <pc:docMk/>
            <pc:sldMk cId="666851973" sldId="2146847821"/>
            <ac:picMk id="272" creationId="{ECC765DB-E0FA-3918-93F8-809D23B42893}"/>
          </ac:picMkLst>
        </pc:picChg>
        <pc:picChg chg="mod">
          <ac:chgData name="De Marinis, Roberta Vita" userId="dc24b251-f01b-455d-bf89-e2be86f657a2" providerId="ADAL" clId="{F9952792-57C3-4A98-98DC-4DB6858D911C}" dt="2022-11-11T09:53:20.878" v="6284"/>
          <ac:picMkLst>
            <pc:docMk/>
            <pc:sldMk cId="666851973" sldId="2146847821"/>
            <ac:picMk id="273" creationId="{4B3A6245-2DA5-49EB-4A6D-2F62405E3B1F}"/>
          </ac:picMkLst>
        </pc:picChg>
        <pc:picChg chg="mod">
          <ac:chgData name="De Marinis, Roberta Vita" userId="dc24b251-f01b-455d-bf89-e2be86f657a2" providerId="ADAL" clId="{F9952792-57C3-4A98-98DC-4DB6858D911C}" dt="2022-11-11T09:53:20.878" v="6284"/>
          <ac:picMkLst>
            <pc:docMk/>
            <pc:sldMk cId="666851973" sldId="2146847821"/>
            <ac:picMk id="274" creationId="{A77F6011-E20A-3434-F545-86F39302C432}"/>
          </ac:picMkLst>
        </pc:picChg>
        <pc:picChg chg="mod">
          <ac:chgData name="De Marinis, Roberta Vita" userId="dc24b251-f01b-455d-bf89-e2be86f657a2" providerId="ADAL" clId="{F9952792-57C3-4A98-98DC-4DB6858D911C}" dt="2022-11-11T09:53:20.878" v="6284"/>
          <ac:picMkLst>
            <pc:docMk/>
            <pc:sldMk cId="666851973" sldId="2146847821"/>
            <ac:picMk id="275" creationId="{0804084E-0B4E-9854-00A5-45434AC51B7B}"/>
          </ac:picMkLst>
        </pc:picChg>
        <pc:picChg chg="mod">
          <ac:chgData name="De Marinis, Roberta Vita" userId="dc24b251-f01b-455d-bf89-e2be86f657a2" providerId="ADAL" clId="{F9952792-57C3-4A98-98DC-4DB6858D911C}" dt="2022-11-11T09:53:21.309" v="6285"/>
          <ac:picMkLst>
            <pc:docMk/>
            <pc:sldMk cId="666851973" sldId="2146847821"/>
            <ac:picMk id="291" creationId="{302A0B68-4817-961D-2FDB-DA590697E22C}"/>
          </ac:picMkLst>
        </pc:picChg>
        <pc:picChg chg="mod">
          <ac:chgData name="De Marinis, Roberta Vita" userId="dc24b251-f01b-455d-bf89-e2be86f657a2" providerId="ADAL" clId="{F9952792-57C3-4A98-98DC-4DB6858D911C}" dt="2022-11-11T09:53:21.309" v="6285"/>
          <ac:picMkLst>
            <pc:docMk/>
            <pc:sldMk cId="666851973" sldId="2146847821"/>
            <ac:picMk id="292" creationId="{F4FD7AAC-F8D7-ABEF-268A-67806E799F18}"/>
          </ac:picMkLst>
        </pc:picChg>
        <pc:picChg chg="mod">
          <ac:chgData name="De Marinis, Roberta Vita" userId="dc24b251-f01b-455d-bf89-e2be86f657a2" providerId="ADAL" clId="{F9952792-57C3-4A98-98DC-4DB6858D911C}" dt="2022-11-11T09:53:21.309" v="6285"/>
          <ac:picMkLst>
            <pc:docMk/>
            <pc:sldMk cId="666851973" sldId="2146847821"/>
            <ac:picMk id="293" creationId="{8A52F291-AF41-13FD-16A7-1B011085E75E}"/>
          </ac:picMkLst>
        </pc:picChg>
        <pc:picChg chg="mod">
          <ac:chgData name="De Marinis, Roberta Vita" userId="dc24b251-f01b-455d-bf89-e2be86f657a2" providerId="ADAL" clId="{F9952792-57C3-4A98-98DC-4DB6858D911C}" dt="2022-11-11T09:53:21.309" v="6285"/>
          <ac:picMkLst>
            <pc:docMk/>
            <pc:sldMk cId="666851973" sldId="2146847821"/>
            <ac:picMk id="294" creationId="{49427E29-A8C1-3786-124D-D734CE5C2561}"/>
          </ac:picMkLst>
        </pc:picChg>
        <pc:picChg chg="mod">
          <ac:chgData name="De Marinis, Roberta Vita" userId="dc24b251-f01b-455d-bf89-e2be86f657a2" providerId="ADAL" clId="{F9952792-57C3-4A98-98DC-4DB6858D911C}" dt="2022-11-11T09:53:21.309" v="6285"/>
          <ac:picMkLst>
            <pc:docMk/>
            <pc:sldMk cId="666851973" sldId="2146847821"/>
            <ac:picMk id="295" creationId="{530B1F9C-EB4B-03C8-404B-8B59FD1E20E3}"/>
          </ac:picMkLst>
        </pc:picChg>
        <pc:picChg chg="mod">
          <ac:chgData name="De Marinis, Roberta Vita" userId="dc24b251-f01b-455d-bf89-e2be86f657a2" providerId="ADAL" clId="{F9952792-57C3-4A98-98DC-4DB6858D911C}" dt="2022-11-11T09:53:21.309" v="6285"/>
          <ac:picMkLst>
            <pc:docMk/>
            <pc:sldMk cId="666851973" sldId="2146847821"/>
            <ac:picMk id="296" creationId="{995B3AAD-5A77-B603-C4EA-8F7C826EFE84}"/>
          </ac:picMkLst>
        </pc:picChg>
        <pc:picChg chg="mod">
          <ac:chgData name="De Marinis, Roberta Vita" userId="dc24b251-f01b-455d-bf89-e2be86f657a2" providerId="ADAL" clId="{F9952792-57C3-4A98-98DC-4DB6858D911C}" dt="2022-11-11T09:53:21.309" v="6285"/>
          <ac:picMkLst>
            <pc:docMk/>
            <pc:sldMk cId="666851973" sldId="2146847821"/>
            <ac:picMk id="297" creationId="{E15FF26E-A800-12B4-A6BF-6981B88F1D39}"/>
          </ac:picMkLst>
        </pc:picChg>
        <pc:picChg chg="mod">
          <ac:chgData name="De Marinis, Roberta Vita" userId="dc24b251-f01b-455d-bf89-e2be86f657a2" providerId="ADAL" clId="{F9952792-57C3-4A98-98DC-4DB6858D911C}" dt="2022-11-11T09:53:21.309" v="6285"/>
          <ac:picMkLst>
            <pc:docMk/>
            <pc:sldMk cId="666851973" sldId="2146847821"/>
            <ac:picMk id="330" creationId="{4708CBE2-8DB7-2C87-3549-204937D9896D}"/>
          </ac:picMkLst>
        </pc:picChg>
        <pc:picChg chg="mod">
          <ac:chgData name="De Marinis, Roberta Vita" userId="dc24b251-f01b-455d-bf89-e2be86f657a2" providerId="ADAL" clId="{F9952792-57C3-4A98-98DC-4DB6858D911C}" dt="2022-11-11T09:53:21.309" v="6285"/>
          <ac:picMkLst>
            <pc:docMk/>
            <pc:sldMk cId="666851973" sldId="2146847821"/>
            <ac:picMk id="331" creationId="{115701BE-82F8-FDBD-49D6-0BF8E7F4BD28}"/>
          </ac:picMkLst>
        </pc:picChg>
        <pc:picChg chg="mod">
          <ac:chgData name="De Marinis, Roberta Vita" userId="dc24b251-f01b-455d-bf89-e2be86f657a2" providerId="ADAL" clId="{F9952792-57C3-4A98-98DC-4DB6858D911C}" dt="2022-11-11T09:53:21.309" v="6285"/>
          <ac:picMkLst>
            <pc:docMk/>
            <pc:sldMk cId="666851973" sldId="2146847821"/>
            <ac:picMk id="333" creationId="{943358BF-0924-6DF5-5C74-7CF547035B94}"/>
          </ac:picMkLst>
        </pc:picChg>
        <pc:picChg chg="mod">
          <ac:chgData name="De Marinis, Roberta Vita" userId="dc24b251-f01b-455d-bf89-e2be86f657a2" providerId="ADAL" clId="{F9952792-57C3-4A98-98DC-4DB6858D911C}" dt="2022-11-11T09:53:21.309" v="6285"/>
          <ac:picMkLst>
            <pc:docMk/>
            <pc:sldMk cId="666851973" sldId="2146847821"/>
            <ac:picMk id="334" creationId="{8DE5628B-A0F5-8880-1972-25EC63715850}"/>
          </ac:picMkLst>
        </pc:picChg>
        <pc:picChg chg="mod">
          <ac:chgData name="De Marinis, Roberta Vita" userId="dc24b251-f01b-455d-bf89-e2be86f657a2" providerId="ADAL" clId="{F9952792-57C3-4A98-98DC-4DB6858D911C}" dt="2022-11-11T09:53:21.309" v="6285"/>
          <ac:picMkLst>
            <pc:docMk/>
            <pc:sldMk cId="666851973" sldId="2146847821"/>
            <ac:picMk id="335" creationId="{5E0353A4-787D-52BC-6C51-8AF89134695B}"/>
          </ac:picMkLst>
        </pc:picChg>
        <pc:picChg chg="mod">
          <ac:chgData name="De Marinis, Roberta Vita" userId="dc24b251-f01b-455d-bf89-e2be86f657a2" providerId="ADAL" clId="{F9952792-57C3-4A98-98DC-4DB6858D911C}" dt="2022-11-11T09:53:21.309" v="6285"/>
          <ac:picMkLst>
            <pc:docMk/>
            <pc:sldMk cId="666851973" sldId="2146847821"/>
            <ac:picMk id="336" creationId="{D1A5503B-6866-1620-60EC-8C19C7AC0564}"/>
          </ac:picMkLst>
        </pc:picChg>
        <pc:picChg chg="mod">
          <ac:chgData name="De Marinis, Roberta Vita" userId="dc24b251-f01b-455d-bf89-e2be86f657a2" providerId="ADAL" clId="{F9952792-57C3-4A98-98DC-4DB6858D911C}" dt="2022-11-11T09:53:21.309" v="6285"/>
          <ac:picMkLst>
            <pc:docMk/>
            <pc:sldMk cId="666851973" sldId="2146847821"/>
            <ac:picMk id="337" creationId="{87A41575-CCE8-5F14-30D2-97ABD96A56FE}"/>
          </ac:picMkLst>
        </pc:picChg>
        <pc:picChg chg="mod">
          <ac:chgData name="De Marinis, Roberta Vita" userId="dc24b251-f01b-455d-bf89-e2be86f657a2" providerId="ADAL" clId="{F9952792-57C3-4A98-98DC-4DB6858D911C}" dt="2022-11-11T09:53:21.309" v="6285"/>
          <ac:picMkLst>
            <pc:docMk/>
            <pc:sldMk cId="666851973" sldId="2146847821"/>
            <ac:picMk id="338" creationId="{12130878-D1F7-6F2A-3C93-48DC1F6A7850}"/>
          </ac:picMkLst>
        </pc:picChg>
        <pc:picChg chg="mod">
          <ac:chgData name="De Marinis, Roberta Vita" userId="dc24b251-f01b-455d-bf89-e2be86f657a2" providerId="ADAL" clId="{F9952792-57C3-4A98-98DC-4DB6858D911C}" dt="2022-11-11T09:53:21.309" v="6285"/>
          <ac:picMkLst>
            <pc:docMk/>
            <pc:sldMk cId="666851973" sldId="2146847821"/>
            <ac:picMk id="339" creationId="{84D22248-D352-A389-446F-41588F95A81B}"/>
          </ac:picMkLst>
        </pc:picChg>
        <pc:picChg chg="mod">
          <ac:chgData name="De Marinis, Roberta Vita" userId="dc24b251-f01b-455d-bf89-e2be86f657a2" providerId="ADAL" clId="{F9952792-57C3-4A98-98DC-4DB6858D911C}" dt="2022-11-11T09:53:21.309" v="6285"/>
          <ac:picMkLst>
            <pc:docMk/>
            <pc:sldMk cId="666851973" sldId="2146847821"/>
            <ac:picMk id="340" creationId="{54DB6D9A-28AD-45A5-E692-9C9F52EDDABD}"/>
          </ac:picMkLst>
        </pc:picChg>
        <pc:picChg chg="mod">
          <ac:chgData name="De Marinis, Roberta Vita" userId="dc24b251-f01b-455d-bf89-e2be86f657a2" providerId="ADAL" clId="{F9952792-57C3-4A98-98DC-4DB6858D911C}" dt="2022-11-11T09:53:21.309" v="6285"/>
          <ac:picMkLst>
            <pc:docMk/>
            <pc:sldMk cId="666851973" sldId="2146847821"/>
            <ac:picMk id="341" creationId="{C47DC024-2D97-A437-A92E-56D031507411}"/>
          </ac:picMkLst>
        </pc:picChg>
        <pc:picChg chg="mod">
          <ac:chgData name="De Marinis, Roberta Vita" userId="dc24b251-f01b-455d-bf89-e2be86f657a2" providerId="ADAL" clId="{F9952792-57C3-4A98-98DC-4DB6858D911C}" dt="2022-11-11T09:53:21.309" v="6285"/>
          <ac:picMkLst>
            <pc:docMk/>
            <pc:sldMk cId="666851973" sldId="2146847821"/>
            <ac:picMk id="342" creationId="{86F1C886-BE1D-9EC7-2A08-59563B7E97BD}"/>
          </ac:picMkLst>
        </pc:picChg>
        <pc:picChg chg="mod">
          <ac:chgData name="De Marinis, Roberta Vita" userId="dc24b251-f01b-455d-bf89-e2be86f657a2" providerId="ADAL" clId="{F9952792-57C3-4A98-98DC-4DB6858D911C}" dt="2022-11-11T09:53:21.309" v="6285"/>
          <ac:picMkLst>
            <pc:docMk/>
            <pc:sldMk cId="666851973" sldId="2146847821"/>
            <ac:picMk id="343" creationId="{AB0498CC-35C1-811C-A815-22D884603B03}"/>
          </ac:picMkLst>
        </pc:picChg>
        <pc:picChg chg="mod">
          <ac:chgData name="De Marinis, Roberta Vita" userId="dc24b251-f01b-455d-bf89-e2be86f657a2" providerId="ADAL" clId="{F9952792-57C3-4A98-98DC-4DB6858D911C}" dt="2022-11-11T09:53:21.309" v="6285"/>
          <ac:picMkLst>
            <pc:docMk/>
            <pc:sldMk cId="666851973" sldId="2146847821"/>
            <ac:picMk id="344" creationId="{BC722487-F660-5427-5216-43C19159F5A2}"/>
          </ac:picMkLst>
        </pc:picChg>
        <pc:picChg chg="mod">
          <ac:chgData name="De Marinis, Roberta Vita" userId="dc24b251-f01b-455d-bf89-e2be86f657a2" providerId="ADAL" clId="{F9952792-57C3-4A98-98DC-4DB6858D911C}" dt="2022-11-11T09:53:21.309" v="6285"/>
          <ac:picMkLst>
            <pc:docMk/>
            <pc:sldMk cId="666851973" sldId="2146847821"/>
            <ac:picMk id="345" creationId="{7D0CAC02-92DC-443C-4861-F4D10DC809A0}"/>
          </ac:picMkLst>
        </pc:picChg>
        <pc:picChg chg="mod">
          <ac:chgData name="De Marinis, Roberta Vita" userId="dc24b251-f01b-455d-bf89-e2be86f657a2" providerId="ADAL" clId="{F9952792-57C3-4A98-98DC-4DB6858D911C}" dt="2022-11-11T09:53:21.309" v="6285"/>
          <ac:picMkLst>
            <pc:docMk/>
            <pc:sldMk cId="666851973" sldId="2146847821"/>
            <ac:picMk id="346" creationId="{9EC3846E-37E3-CA78-2A38-E8CAB5F80C48}"/>
          </ac:picMkLst>
        </pc:picChg>
        <pc:picChg chg="mod">
          <ac:chgData name="De Marinis, Roberta Vita" userId="dc24b251-f01b-455d-bf89-e2be86f657a2" providerId="ADAL" clId="{F9952792-57C3-4A98-98DC-4DB6858D911C}" dt="2022-11-11T09:53:21.309" v="6285"/>
          <ac:picMkLst>
            <pc:docMk/>
            <pc:sldMk cId="666851973" sldId="2146847821"/>
            <ac:picMk id="347" creationId="{165BFD84-AB0A-B3BE-DD4C-FC9BF5305A2C}"/>
          </ac:picMkLst>
        </pc:picChg>
        <pc:picChg chg="mod">
          <ac:chgData name="De Marinis, Roberta Vita" userId="dc24b251-f01b-455d-bf89-e2be86f657a2" providerId="ADAL" clId="{F9952792-57C3-4A98-98DC-4DB6858D911C}" dt="2022-11-11T09:53:21.309" v="6285"/>
          <ac:picMkLst>
            <pc:docMk/>
            <pc:sldMk cId="666851973" sldId="2146847821"/>
            <ac:picMk id="348" creationId="{942D4AF0-75A0-B220-F5EA-03FF900E62CC}"/>
          </ac:picMkLst>
        </pc:picChg>
        <pc:picChg chg="mod">
          <ac:chgData name="De Marinis, Roberta Vita" userId="dc24b251-f01b-455d-bf89-e2be86f657a2" providerId="ADAL" clId="{F9952792-57C3-4A98-98DC-4DB6858D911C}" dt="2022-11-11T09:53:21.309" v="6285"/>
          <ac:picMkLst>
            <pc:docMk/>
            <pc:sldMk cId="666851973" sldId="2146847821"/>
            <ac:picMk id="349" creationId="{ACD3F93B-89A2-D921-AE00-4A930CFA6266}"/>
          </ac:picMkLst>
        </pc:picChg>
        <pc:picChg chg="mod">
          <ac:chgData name="De Marinis, Roberta Vita" userId="dc24b251-f01b-455d-bf89-e2be86f657a2" providerId="ADAL" clId="{F9952792-57C3-4A98-98DC-4DB6858D911C}" dt="2022-11-11T09:53:21.309" v="6285"/>
          <ac:picMkLst>
            <pc:docMk/>
            <pc:sldMk cId="666851973" sldId="2146847821"/>
            <ac:picMk id="350" creationId="{15E617E3-23BF-7659-935A-65E002A296AE}"/>
          </ac:picMkLst>
        </pc:picChg>
        <pc:picChg chg="mod">
          <ac:chgData name="De Marinis, Roberta Vita" userId="dc24b251-f01b-455d-bf89-e2be86f657a2" providerId="ADAL" clId="{F9952792-57C3-4A98-98DC-4DB6858D911C}" dt="2022-11-11T09:53:21.309" v="6285"/>
          <ac:picMkLst>
            <pc:docMk/>
            <pc:sldMk cId="666851973" sldId="2146847821"/>
            <ac:picMk id="351" creationId="{95D10C48-9759-EE34-2A67-BFCCAEB4F53D}"/>
          </ac:picMkLst>
        </pc:picChg>
        <pc:picChg chg="mod">
          <ac:chgData name="De Marinis, Roberta Vita" userId="dc24b251-f01b-455d-bf89-e2be86f657a2" providerId="ADAL" clId="{F9952792-57C3-4A98-98DC-4DB6858D911C}" dt="2022-11-11T09:53:21.309" v="6285"/>
          <ac:picMkLst>
            <pc:docMk/>
            <pc:sldMk cId="666851973" sldId="2146847821"/>
            <ac:picMk id="352" creationId="{B1A2E17E-BF24-6F1D-225E-1D27884C7554}"/>
          </ac:picMkLst>
        </pc:picChg>
        <pc:picChg chg="mod">
          <ac:chgData name="De Marinis, Roberta Vita" userId="dc24b251-f01b-455d-bf89-e2be86f657a2" providerId="ADAL" clId="{F9952792-57C3-4A98-98DC-4DB6858D911C}" dt="2022-11-11T09:53:21.309" v="6285"/>
          <ac:picMkLst>
            <pc:docMk/>
            <pc:sldMk cId="666851973" sldId="2146847821"/>
            <ac:picMk id="353" creationId="{E8807966-C956-AC98-FD88-8A512E711598}"/>
          </ac:picMkLst>
        </pc:picChg>
        <pc:picChg chg="mod">
          <ac:chgData name="De Marinis, Roberta Vita" userId="dc24b251-f01b-455d-bf89-e2be86f657a2" providerId="ADAL" clId="{F9952792-57C3-4A98-98DC-4DB6858D911C}" dt="2022-11-11T09:53:21.309" v="6285"/>
          <ac:picMkLst>
            <pc:docMk/>
            <pc:sldMk cId="666851973" sldId="2146847821"/>
            <ac:picMk id="354" creationId="{F4AAFF83-A274-549B-7A6D-6FFCA7104B52}"/>
          </ac:picMkLst>
        </pc:picChg>
        <pc:picChg chg="mod">
          <ac:chgData name="De Marinis, Roberta Vita" userId="dc24b251-f01b-455d-bf89-e2be86f657a2" providerId="ADAL" clId="{F9952792-57C3-4A98-98DC-4DB6858D911C}" dt="2022-11-11T09:53:21.309" v="6285"/>
          <ac:picMkLst>
            <pc:docMk/>
            <pc:sldMk cId="666851973" sldId="2146847821"/>
            <ac:picMk id="355" creationId="{5B51BDA0-E6EC-CAD0-56F0-6A0F6B16EAE2}"/>
          </ac:picMkLst>
        </pc:picChg>
        <pc:picChg chg="mod">
          <ac:chgData name="De Marinis, Roberta Vita" userId="dc24b251-f01b-455d-bf89-e2be86f657a2" providerId="ADAL" clId="{F9952792-57C3-4A98-98DC-4DB6858D911C}" dt="2022-11-11T09:53:21.309" v="6285"/>
          <ac:picMkLst>
            <pc:docMk/>
            <pc:sldMk cId="666851973" sldId="2146847821"/>
            <ac:picMk id="356" creationId="{A412E845-4C10-9BFD-4606-3572BDC7C3C5}"/>
          </ac:picMkLst>
        </pc:picChg>
        <pc:picChg chg="mod">
          <ac:chgData name="De Marinis, Roberta Vita" userId="dc24b251-f01b-455d-bf89-e2be86f657a2" providerId="ADAL" clId="{F9952792-57C3-4A98-98DC-4DB6858D911C}" dt="2022-11-11T09:53:21.309" v="6285"/>
          <ac:picMkLst>
            <pc:docMk/>
            <pc:sldMk cId="666851973" sldId="2146847821"/>
            <ac:picMk id="357" creationId="{C5E353B5-32EB-B591-F590-0AFFADEE0BBE}"/>
          </ac:picMkLst>
        </pc:picChg>
        <pc:picChg chg="mod">
          <ac:chgData name="De Marinis, Roberta Vita" userId="dc24b251-f01b-455d-bf89-e2be86f657a2" providerId="ADAL" clId="{F9952792-57C3-4A98-98DC-4DB6858D911C}" dt="2022-11-11T09:53:21.309" v="6285"/>
          <ac:picMkLst>
            <pc:docMk/>
            <pc:sldMk cId="666851973" sldId="2146847821"/>
            <ac:picMk id="358" creationId="{68FCAC8B-9CC3-C842-42A1-94A54664061B}"/>
          </ac:picMkLst>
        </pc:picChg>
        <pc:picChg chg="mod">
          <ac:chgData name="De Marinis, Roberta Vita" userId="dc24b251-f01b-455d-bf89-e2be86f657a2" providerId="ADAL" clId="{F9952792-57C3-4A98-98DC-4DB6858D911C}" dt="2022-11-11T09:53:21.309" v="6285"/>
          <ac:picMkLst>
            <pc:docMk/>
            <pc:sldMk cId="666851973" sldId="2146847821"/>
            <ac:picMk id="359" creationId="{0536217B-2F6E-06AD-A896-CC4CB8658CD9}"/>
          </ac:picMkLst>
        </pc:picChg>
        <pc:picChg chg="mod">
          <ac:chgData name="De Marinis, Roberta Vita" userId="dc24b251-f01b-455d-bf89-e2be86f657a2" providerId="ADAL" clId="{F9952792-57C3-4A98-98DC-4DB6858D911C}" dt="2022-11-11T09:53:21.309" v="6285"/>
          <ac:picMkLst>
            <pc:docMk/>
            <pc:sldMk cId="666851973" sldId="2146847821"/>
            <ac:picMk id="360" creationId="{020C1EBB-E59A-2EA9-B740-959A9C1B2B12}"/>
          </ac:picMkLst>
        </pc:picChg>
        <pc:picChg chg="mod">
          <ac:chgData name="De Marinis, Roberta Vita" userId="dc24b251-f01b-455d-bf89-e2be86f657a2" providerId="ADAL" clId="{F9952792-57C3-4A98-98DC-4DB6858D911C}" dt="2022-11-11T09:53:21.309" v="6285"/>
          <ac:picMkLst>
            <pc:docMk/>
            <pc:sldMk cId="666851973" sldId="2146847821"/>
            <ac:picMk id="361" creationId="{3FFEC18F-59D3-74B9-B7B9-D724E33F96D0}"/>
          </ac:picMkLst>
        </pc:picChg>
        <pc:picChg chg="mod">
          <ac:chgData name="De Marinis, Roberta Vita" userId="dc24b251-f01b-455d-bf89-e2be86f657a2" providerId="ADAL" clId="{F9952792-57C3-4A98-98DC-4DB6858D911C}" dt="2022-11-11T09:53:21.309" v="6285"/>
          <ac:picMkLst>
            <pc:docMk/>
            <pc:sldMk cId="666851973" sldId="2146847821"/>
            <ac:picMk id="362" creationId="{ACD5B054-FFD9-0E66-C5E3-6BE6A95FF09F}"/>
          </ac:picMkLst>
        </pc:picChg>
        <pc:picChg chg="mod">
          <ac:chgData name="De Marinis, Roberta Vita" userId="dc24b251-f01b-455d-bf89-e2be86f657a2" providerId="ADAL" clId="{F9952792-57C3-4A98-98DC-4DB6858D911C}" dt="2022-11-11T09:53:21.309" v="6285"/>
          <ac:picMkLst>
            <pc:docMk/>
            <pc:sldMk cId="666851973" sldId="2146847821"/>
            <ac:picMk id="363" creationId="{7F5F9101-75AF-B265-9F22-38C79B2A237A}"/>
          </ac:picMkLst>
        </pc:picChg>
        <pc:picChg chg="mod">
          <ac:chgData name="De Marinis, Roberta Vita" userId="dc24b251-f01b-455d-bf89-e2be86f657a2" providerId="ADAL" clId="{F9952792-57C3-4A98-98DC-4DB6858D911C}" dt="2022-11-11T09:53:21.309" v="6285"/>
          <ac:picMkLst>
            <pc:docMk/>
            <pc:sldMk cId="666851973" sldId="2146847821"/>
            <ac:picMk id="364" creationId="{026B228D-FAC6-E19F-D549-7F32160547CB}"/>
          </ac:picMkLst>
        </pc:picChg>
        <pc:picChg chg="mod">
          <ac:chgData name="De Marinis, Roberta Vita" userId="dc24b251-f01b-455d-bf89-e2be86f657a2" providerId="ADAL" clId="{F9952792-57C3-4A98-98DC-4DB6858D911C}" dt="2022-11-11T09:53:21.309" v="6285"/>
          <ac:picMkLst>
            <pc:docMk/>
            <pc:sldMk cId="666851973" sldId="2146847821"/>
            <ac:picMk id="365" creationId="{14E63D59-1A57-0759-8D8A-36A4BAFA2D1F}"/>
          </ac:picMkLst>
        </pc:picChg>
        <pc:picChg chg="mod">
          <ac:chgData name="De Marinis, Roberta Vita" userId="dc24b251-f01b-455d-bf89-e2be86f657a2" providerId="ADAL" clId="{F9952792-57C3-4A98-98DC-4DB6858D911C}" dt="2022-11-11T09:53:21.309" v="6285"/>
          <ac:picMkLst>
            <pc:docMk/>
            <pc:sldMk cId="666851973" sldId="2146847821"/>
            <ac:picMk id="366" creationId="{BF474A19-C24A-AB87-3D74-6452D24700C8}"/>
          </ac:picMkLst>
        </pc:picChg>
        <pc:picChg chg="mod">
          <ac:chgData name="De Marinis, Roberta Vita" userId="dc24b251-f01b-455d-bf89-e2be86f657a2" providerId="ADAL" clId="{F9952792-57C3-4A98-98DC-4DB6858D911C}" dt="2022-11-11T09:53:21.309" v="6285"/>
          <ac:picMkLst>
            <pc:docMk/>
            <pc:sldMk cId="666851973" sldId="2146847821"/>
            <ac:picMk id="367" creationId="{425149B1-EF7D-9AC1-1D40-A647005A03B0}"/>
          </ac:picMkLst>
        </pc:picChg>
        <pc:picChg chg="mod">
          <ac:chgData name="De Marinis, Roberta Vita" userId="dc24b251-f01b-455d-bf89-e2be86f657a2" providerId="ADAL" clId="{F9952792-57C3-4A98-98DC-4DB6858D911C}" dt="2022-11-11T09:53:21.309" v="6285"/>
          <ac:picMkLst>
            <pc:docMk/>
            <pc:sldMk cId="666851973" sldId="2146847821"/>
            <ac:picMk id="368" creationId="{A073FD27-1BA0-B155-1FF6-75882ABE51E5}"/>
          </ac:picMkLst>
        </pc:picChg>
        <pc:picChg chg="mod">
          <ac:chgData name="De Marinis, Roberta Vita" userId="dc24b251-f01b-455d-bf89-e2be86f657a2" providerId="ADAL" clId="{F9952792-57C3-4A98-98DC-4DB6858D911C}" dt="2022-11-11T09:53:21.309" v="6285"/>
          <ac:picMkLst>
            <pc:docMk/>
            <pc:sldMk cId="666851973" sldId="2146847821"/>
            <ac:picMk id="369" creationId="{A50F1299-4E35-17D1-54A1-0BB49DD78966}"/>
          </ac:picMkLst>
        </pc:picChg>
        <pc:picChg chg="mod">
          <ac:chgData name="De Marinis, Roberta Vita" userId="dc24b251-f01b-455d-bf89-e2be86f657a2" providerId="ADAL" clId="{F9952792-57C3-4A98-98DC-4DB6858D911C}" dt="2022-11-11T09:53:21.309" v="6285"/>
          <ac:picMkLst>
            <pc:docMk/>
            <pc:sldMk cId="666851973" sldId="2146847821"/>
            <ac:picMk id="370" creationId="{B70E7364-1164-3066-2DCF-D669CDFB8A24}"/>
          </ac:picMkLst>
        </pc:picChg>
        <pc:picChg chg="mod">
          <ac:chgData name="De Marinis, Roberta Vita" userId="dc24b251-f01b-455d-bf89-e2be86f657a2" providerId="ADAL" clId="{F9952792-57C3-4A98-98DC-4DB6858D911C}" dt="2022-11-11T09:53:21.309" v="6285"/>
          <ac:picMkLst>
            <pc:docMk/>
            <pc:sldMk cId="666851973" sldId="2146847821"/>
            <ac:picMk id="371" creationId="{98F8323F-BDB3-8E79-0F1D-691456F3E03E}"/>
          </ac:picMkLst>
        </pc:picChg>
        <pc:picChg chg="mod">
          <ac:chgData name="De Marinis, Roberta Vita" userId="dc24b251-f01b-455d-bf89-e2be86f657a2" providerId="ADAL" clId="{F9952792-57C3-4A98-98DC-4DB6858D911C}" dt="2022-11-11T09:53:21.309" v="6285"/>
          <ac:picMkLst>
            <pc:docMk/>
            <pc:sldMk cId="666851973" sldId="2146847821"/>
            <ac:picMk id="372" creationId="{5535D1CF-B61B-57EE-5BE8-5902A1F8B734}"/>
          </ac:picMkLst>
        </pc:picChg>
        <pc:picChg chg="mod">
          <ac:chgData name="De Marinis, Roberta Vita" userId="dc24b251-f01b-455d-bf89-e2be86f657a2" providerId="ADAL" clId="{F9952792-57C3-4A98-98DC-4DB6858D911C}" dt="2022-11-11T09:53:21.309" v="6285"/>
          <ac:picMkLst>
            <pc:docMk/>
            <pc:sldMk cId="666851973" sldId="2146847821"/>
            <ac:picMk id="373" creationId="{DE79C5DC-859C-8A74-8812-FDF8E457522E}"/>
          </ac:picMkLst>
        </pc:picChg>
        <pc:picChg chg="mod">
          <ac:chgData name="De Marinis, Roberta Vita" userId="dc24b251-f01b-455d-bf89-e2be86f657a2" providerId="ADAL" clId="{F9952792-57C3-4A98-98DC-4DB6858D911C}" dt="2022-11-11T09:53:21.309" v="6285"/>
          <ac:picMkLst>
            <pc:docMk/>
            <pc:sldMk cId="666851973" sldId="2146847821"/>
            <ac:picMk id="374" creationId="{09E0236D-775D-A33D-8B9D-01BE62865922}"/>
          </ac:picMkLst>
        </pc:picChg>
        <pc:picChg chg="add mod">
          <ac:chgData name="De Marinis, Roberta Vita" userId="dc24b251-f01b-455d-bf89-e2be86f657a2" providerId="ADAL" clId="{F9952792-57C3-4A98-98DC-4DB6858D911C}" dt="2022-11-11T11:10:50.860" v="7527" actId="1036"/>
          <ac:picMkLst>
            <pc:docMk/>
            <pc:sldMk cId="666851973" sldId="2146847821"/>
            <ac:picMk id="391" creationId="{2BD2314A-14C0-99C1-DAB8-32ABFCAE62D9}"/>
          </ac:picMkLst>
        </pc:picChg>
        <pc:picChg chg="add mod">
          <ac:chgData name="De Marinis, Roberta Vita" userId="dc24b251-f01b-455d-bf89-e2be86f657a2" providerId="ADAL" clId="{F9952792-57C3-4A98-98DC-4DB6858D911C}" dt="2022-11-11T11:09:40.244" v="7493" actId="164"/>
          <ac:picMkLst>
            <pc:docMk/>
            <pc:sldMk cId="666851973" sldId="2146847821"/>
            <ac:picMk id="392" creationId="{D048CE12-8D13-10FA-3792-FB3E2E990E02}"/>
          </ac:picMkLst>
        </pc:picChg>
        <pc:picChg chg="add mod">
          <ac:chgData name="De Marinis, Roberta Vita" userId="dc24b251-f01b-455d-bf89-e2be86f657a2" providerId="ADAL" clId="{F9952792-57C3-4A98-98DC-4DB6858D911C}" dt="2022-11-11T11:09:40.244" v="7493" actId="164"/>
          <ac:picMkLst>
            <pc:docMk/>
            <pc:sldMk cId="666851973" sldId="2146847821"/>
            <ac:picMk id="407" creationId="{07D2B7DE-8E47-FFAF-2AD5-25FBEB4B96A8}"/>
          </ac:picMkLst>
        </pc:picChg>
        <pc:picChg chg="add mod">
          <ac:chgData name="De Marinis, Roberta Vita" userId="dc24b251-f01b-455d-bf89-e2be86f657a2" providerId="ADAL" clId="{F9952792-57C3-4A98-98DC-4DB6858D911C}" dt="2022-11-11T11:09:40.244" v="7493" actId="164"/>
          <ac:picMkLst>
            <pc:docMk/>
            <pc:sldMk cId="666851973" sldId="2146847821"/>
            <ac:picMk id="409" creationId="{C8447278-DFAF-6D83-C1F1-F550A0A9F869}"/>
          </ac:picMkLst>
        </pc:picChg>
        <pc:picChg chg="add mod">
          <ac:chgData name="De Marinis, Roberta Vita" userId="dc24b251-f01b-455d-bf89-e2be86f657a2" providerId="ADAL" clId="{F9952792-57C3-4A98-98DC-4DB6858D911C}" dt="2022-11-11T11:09:40.244" v="7493" actId="164"/>
          <ac:picMkLst>
            <pc:docMk/>
            <pc:sldMk cId="666851973" sldId="2146847821"/>
            <ac:picMk id="411" creationId="{30B4B275-D850-34B6-DA3C-E93D65AC6201}"/>
          </ac:picMkLst>
        </pc:picChg>
        <pc:picChg chg="add mod">
          <ac:chgData name="De Marinis, Roberta Vita" userId="dc24b251-f01b-455d-bf89-e2be86f657a2" providerId="ADAL" clId="{F9952792-57C3-4A98-98DC-4DB6858D911C}" dt="2022-11-11T11:09:40.244" v="7493" actId="164"/>
          <ac:picMkLst>
            <pc:docMk/>
            <pc:sldMk cId="666851973" sldId="2146847821"/>
            <ac:picMk id="413" creationId="{30636C6A-17D0-FA51-EF44-BC5C9F750A53}"/>
          </ac:picMkLst>
        </pc:picChg>
        <pc:picChg chg="add mod">
          <ac:chgData name="De Marinis, Roberta Vita" userId="dc24b251-f01b-455d-bf89-e2be86f657a2" providerId="ADAL" clId="{F9952792-57C3-4A98-98DC-4DB6858D911C}" dt="2022-11-11T11:09:40.244" v="7493" actId="164"/>
          <ac:picMkLst>
            <pc:docMk/>
            <pc:sldMk cId="666851973" sldId="2146847821"/>
            <ac:picMk id="414" creationId="{5A3D658F-F5A3-F6FF-7272-46781C03761C}"/>
          </ac:picMkLst>
        </pc:picChg>
        <pc:picChg chg="add mod">
          <ac:chgData name="De Marinis, Roberta Vita" userId="dc24b251-f01b-455d-bf89-e2be86f657a2" providerId="ADAL" clId="{F9952792-57C3-4A98-98DC-4DB6858D911C}" dt="2022-11-11T11:09:40.244" v="7493" actId="164"/>
          <ac:picMkLst>
            <pc:docMk/>
            <pc:sldMk cId="666851973" sldId="2146847821"/>
            <ac:picMk id="416" creationId="{57C7CF4D-1AB0-EAC8-F82D-475B341F86E5}"/>
          </ac:picMkLst>
        </pc:picChg>
        <pc:picChg chg="add mod">
          <ac:chgData name="De Marinis, Roberta Vita" userId="dc24b251-f01b-455d-bf89-e2be86f657a2" providerId="ADAL" clId="{F9952792-57C3-4A98-98DC-4DB6858D911C}" dt="2022-11-11T11:09:40.244" v="7493" actId="164"/>
          <ac:picMkLst>
            <pc:docMk/>
            <pc:sldMk cId="666851973" sldId="2146847821"/>
            <ac:picMk id="417" creationId="{46E9BF91-BCDA-E5DD-D10A-925F38644EA0}"/>
          </ac:picMkLst>
        </pc:picChg>
        <pc:picChg chg="add del mod">
          <ac:chgData name="De Marinis, Roberta Vita" userId="dc24b251-f01b-455d-bf89-e2be86f657a2" providerId="ADAL" clId="{F9952792-57C3-4A98-98DC-4DB6858D911C}" dt="2022-11-11T16:31:33.584" v="7952" actId="478"/>
          <ac:picMkLst>
            <pc:docMk/>
            <pc:sldMk cId="666851973" sldId="2146847821"/>
            <ac:picMk id="418" creationId="{FAEC117C-F2F0-D1B9-6BAC-5E1062FDBA44}"/>
          </ac:picMkLst>
        </pc:picChg>
        <pc:picChg chg="add del mod">
          <ac:chgData name="De Marinis, Roberta Vita" userId="dc24b251-f01b-455d-bf89-e2be86f657a2" providerId="ADAL" clId="{F9952792-57C3-4A98-98DC-4DB6858D911C}" dt="2022-11-11T16:31:33.584" v="7952" actId="478"/>
          <ac:picMkLst>
            <pc:docMk/>
            <pc:sldMk cId="666851973" sldId="2146847821"/>
            <ac:picMk id="419" creationId="{BCE95FE0-2094-9DE7-7D26-778379BA2ED6}"/>
          </ac:picMkLst>
        </pc:picChg>
        <pc:picChg chg="add del mod">
          <ac:chgData name="De Marinis, Roberta Vita" userId="dc24b251-f01b-455d-bf89-e2be86f657a2" providerId="ADAL" clId="{F9952792-57C3-4A98-98DC-4DB6858D911C}" dt="2022-11-11T16:31:33.584" v="7952" actId="478"/>
          <ac:picMkLst>
            <pc:docMk/>
            <pc:sldMk cId="666851973" sldId="2146847821"/>
            <ac:picMk id="420" creationId="{65D8562A-CFDB-FE16-994E-3EF411403F52}"/>
          </ac:picMkLst>
        </pc:picChg>
        <pc:picChg chg="add del mod">
          <ac:chgData name="De Marinis, Roberta Vita" userId="dc24b251-f01b-455d-bf89-e2be86f657a2" providerId="ADAL" clId="{F9952792-57C3-4A98-98DC-4DB6858D911C}" dt="2022-11-11T16:31:48.882" v="7953" actId="478"/>
          <ac:picMkLst>
            <pc:docMk/>
            <pc:sldMk cId="666851973" sldId="2146847821"/>
            <ac:picMk id="421" creationId="{3B6EBDF5-F74C-36C8-21EF-F26D239C916B}"/>
          </ac:picMkLst>
        </pc:picChg>
        <pc:picChg chg="add del mod">
          <ac:chgData name="De Marinis, Roberta Vita" userId="dc24b251-f01b-455d-bf89-e2be86f657a2" providerId="ADAL" clId="{F9952792-57C3-4A98-98DC-4DB6858D911C}" dt="2022-11-11T16:31:48.882" v="7953" actId="478"/>
          <ac:picMkLst>
            <pc:docMk/>
            <pc:sldMk cId="666851973" sldId="2146847821"/>
            <ac:picMk id="422" creationId="{BAAE29F0-B7E6-81C1-9DF9-BAF643E0C376}"/>
          </ac:picMkLst>
        </pc:picChg>
        <pc:picChg chg="add del mod">
          <ac:chgData name="De Marinis, Roberta Vita" userId="dc24b251-f01b-455d-bf89-e2be86f657a2" providerId="ADAL" clId="{F9952792-57C3-4A98-98DC-4DB6858D911C}" dt="2022-11-11T16:31:52.985" v="7954" actId="478"/>
          <ac:picMkLst>
            <pc:docMk/>
            <pc:sldMk cId="666851973" sldId="2146847821"/>
            <ac:picMk id="423" creationId="{A537F76F-53EE-8D68-6A93-A180085DA216}"/>
          </ac:picMkLst>
        </pc:picChg>
        <pc:picChg chg="add del mod">
          <ac:chgData name="De Marinis, Roberta Vita" userId="dc24b251-f01b-455d-bf89-e2be86f657a2" providerId="ADAL" clId="{F9952792-57C3-4A98-98DC-4DB6858D911C}" dt="2022-11-11T16:31:33.584" v="7952" actId="478"/>
          <ac:picMkLst>
            <pc:docMk/>
            <pc:sldMk cId="666851973" sldId="2146847821"/>
            <ac:picMk id="424" creationId="{93809B6E-A161-7872-D253-6004C013817A}"/>
          </ac:picMkLst>
        </pc:picChg>
        <pc:picChg chg="add del mod">
          <ac:chgData name="De Marinis, Roberta Vita" userId="dc24b251-f01b-455d-bf89-e2be86f657a2" providerId="ADAL" clId="{F9952792-57C3-4A98-98DC-4DB6858D911C}" dt="2022-11-11T16:31:33.584" v="7952" actId="478"/>
          <ac:picMkLst>
            <pc:docMk/>
            <pc:sldMk cId="666851973" sldId="2146847821"/>
            <ac:picMk id="425" creationId="{3682B5BB-569A-5076-4C4C-9F573AD6531E}"/>
          </ac:picMkLst>
        </pc:picChg>
        <pc:picChg chg="add del mod">
          <ac:chgData name="De Marinis, Roberta Vita" userId="dc24b251-f01b-455d-bf89-e2be86f657a2" providerId="ADAL" clId="{F9952792-57C3-4A98-98DC-4DB6858D911C}" dt="2022-11-11T16:31:33.584" v="7952" actId="478"/>
          <ac:picMkLst>
            <pc:docMk/>
            <pc:sldMk cId="666851973" sldId="2146847821"/>
            <ac:picMk id="426" creationId="{B58730E6-A7A7-58FB-1419-14702354F481}"/>
          </ac:picMkLst>
        </pc:picChg>
        <pc:picChg chg="add del mod">
          <ac:chgData name="De Marinis, Roberta Vita" userId="dc24b251-f01b-455d-bf89-e2be86f657a2" providerId="ADAL" clId="{F9952792-57C3-4A98-98DC-4DB6858D911C}" dt="2022-11-11T16:31:52.985" v="7954" actId="478"/>
          <ac:picMkLst>
            <pc:docMk/>
            <pc:sldMk cId="666851973" sldId="2146847821"/>
            <ac:picMk id="427" creationId="{353D03D0-8AA9-3BC6-C9FE-140E68500FAE}"/>
          </ac:picMkLst>
        </pc:picChg>
        <pc:picChg chg="add del mod">
          <ac:chgData name="De Marinis, Roberta Vita" userId="dc24b251-f01b-455d-bf89-e2be86f657a2" providerId="ADAL" clId="{F9952792-57C3-4A98-98DC-4DB6858D911C}" dt="2022-11-11T16:31:48.882" v="7953" actId="478"/>
          <ac:picMkLst>
            <pc:docMk/>
            <pc:sldMk cId="666851973" sldId="2146847821"/>
            <ac:picMk id="428" creationId="{58970991-B02B-9F9A-9E3B-217880188AD0}"/>
          </ac:picMkLst>
        </pc:picChg>
        <pc:picChg chg="add del mod">
          <ac:chgData name="De Marinis, Roberta Vita" userId="dc24b251-f01b-455d-bf89-e2be86f657a2" providerId="ADAL" clId="{F9952792-57C3-4A98-98DC-4DB6858D911C}" dt="2022-11-11T16:31:48.882" v="7953" actId="478"/>
          <ac:picMkLst>
            <pc:docMk/>
            <pc:sldMk cId="666851973" sldId="2146847821"/>
            <ac:picMk id="429" creationId="{2D9FB9A2-744C-E32D-6E54-C9DB594410BD}"/>
          </ac:picMkLst>
        </pc:picChg>
        <pc:picChg chg="add del">
          <ac:chgData name="De Marinis, Roberta Vita" userId="dc24b251-f01b-455d-bf89-e2be86f657a2" providerId="ADAL" clId="{F9952792-57C3-4A98-98DC-4DB6858D911C}" dt="2022-11-11T10:13:51.255" v="6623" actId="478"/>
          <ac:picMkLst>
            <pc:docMk/>
            <pc:sldMk cId="666851973" sldId="2146847821"/>
            <ac:picMk id="433" creationId="{1BF430E0-1CA3-193B-DDC8-AE0AC5380622}"/>
          </ac:picMkLst>
        </pc:picChg>
        <pc:picChg chg="add mod">
          <ac:chgData name="De Marinis, Roberta Vita" userId="dc24b251-f01b-455d-bf89-e2be86f657a2" providerId="ADAL" clId="{F9952792-57C3-4A98-98DC-4DB6858D911C}" dt="2022-11-11T16:17:52.603" v="7904" actId="164"/>
          <ac:picMkLst>
            <pc:docMk/>
            <pc:sldMk cId="666851973" sldId="2146847821"/>
            <ac:picMk id="446" creationId="{A007E803-8512-5140-83D4-12627B844D43}"/>
          </ac:picMkLst>
        </pc:picChg>
        <pc:picChg chg="add mod">
          <ac:chgData name="De Marinis, Roberta Vita" userId="dc24b251-f01b-455d-bf89-e2be86f657a2" providerId="ADAL" clId="{F9952792-57C3-4A98-98DC-4DB6858D911C}" dt="2022-11-11T16:18:04.828" v="7907" actId="1076"/>
          <ac:picMkLst>
            <pc:docMk/>
            <pc:sldMk cId="666851973" sldId="2146847821"/>
            <ac:picMk id="461" creationId="{CF462558-D9AB-A8F6-203C-3145CFBE8D1F}"/>
          </ac:picMkLst>
        </pc:picChg>
        <pc:cxnChg chg="add del mod">
          <ac:chgData name="De Marinis, Roberta Vita" userId="dc24b251-f01b-455d-bf89-e2be86f657a2" providerId="ADAL" clId="{F9952792-57C3-4A98-98DC-4DB6858D911C}" dt="2022-11-11T09:51:18.562" v="6264" actId="1036"/>
          <ac:cxnSpMkLst>
            <pc:docMk/>
            <pc:sldMk cId="666851973" sldId="2146847821"/>
            <ac:cxnSpMk id="80" creationId="{5F0EDB2B-FE07-4EB2-8EAE-075925091A7D}"/>
          </ac:cxnSpMkLst>
        </pc:cxnChg>
        <pc:cxnChg chg="add mod">
          <ac:chgData name="De Marinis, Roberta Vita" userId="dc24b251-f01b-455d-bf89-e2be86f657a2" providerId="ADAL" clId="{F9952792-57C3-4A98-98DC-4DB6858D911C}" dt="2022-11-11T16:18:28.515" v="7926" actId="14100"/>
          <ac:cxnSpMkLst>
            <pc:docMk/>
            <pc:sldMk cId="666851973" sldId="2146847821"/>
            <ac:cxnSpMk id="431" creationId="{5B945C76-9B6C-BC97-0A66-F66C78A2BFA3}"/>
          </ac:cxnSpMkLst>
        </pc:cxnChg>
        <pc:cxnChg chg="add mod">
          <ac:chgData name="De Marinis, Roberta Vita" userId="dc24b251-f01b-455d-bf89-e2be86f657a2" providerId="ADAL" clId="{F9952792-57C3-4A98-98DC-4DB6858D911C}" dt="2022-11-11T16:18:45.966" v="7928" actId="14100"/>
          <ac:cxnSpMkLst>
            <pc:docMk/>
            <pc:sldMk cId="666851973" sldId="2146847821"/>
            <ac:cxnSpMk id="434" creationId="{F8E8DB90-21DA-8E35-CCC5-12C3CCFCBBA9}"/>
          </ac:cxnSpMkLst>
        </pc:cxnChg>
        <pc:cxnChg chg="add mod">
          <ac:chgData name="De Marinis, Roberta Vita" userId="dc24b251-f01b-455d-bf89-e2be86f657a2" providerId="ADAL" clId="{F9952792-57C3-4A98-98DC-4DB6858D911C}" dt="2022-11-11T16:18:52.358" v="7929" actId="14100"/>
          <ac:cxnSpMkLst>
            <pc:docMk/>
            <pc:sldMk cId="666851973" sldId="2146847821"/>
            <ac:cxnSpMk id="435" creationId="{A91137AC-BE34-4C56-925D-A29A87B5709B}"/>
          </ac:cxnSpMkLst>
        </pc:cxnChg>
        <pc:cxnChg chg="add mod">
          <ac:chgData name="De Marinis, Roberta Vita" userId="dc24b251-f01b-455d-bf89-e2be86f657a2" providerId="ADAL" clId="{F9952792-57C3-4A98-98DC-4DB6858D911C}" dt="2022-11-11T16:10:50.362" v="7860" actId="1035"/>
          <ac:cxnSpMkLst>
            <pc:docMk/>
            <pc:sldMk cId="666851973" sldId="2146847821"/>
            <ac:cxnSpMk id="436" creationId="{1AC9B8F2-A066-CBF4-0D02-BEC6C006BEB8}"/>
          </ac:cxnSpMkLst>
        </pc:cxnChg>
        <pc:cxnChg chg="add mod">
          <ac:chgData name="De Marinis, Roberta Vita" userId="dc24b251-f01b-455d-bf89-e2be86f657a2" providerId="ADAL" clId="{F9952792-57C3-4A98-98DC-4DB6858D911C}" dt="2022-11-11T11:09:40.244" v="7493" actId="164"/>
          <ac:cxnSpMkLst>
            <pc:docMk/>
            <pc:sldMk cId="666851973" sldId="2146847821"/>
            <ac:cxnSpMk id="439" creationId="{7A0F8497-DF89-B0BE-865C-1029E7DD7D3A}"/>
          </ac:cxnSpMkLst>
        </pc:cxnChg>
        <pc:cxnChg chg="add mod">
          <ac:chgData name="De Marinis, Roberta Vita" userId="dc24b251-f01b-455d-bf89-e2be86f657a2" providerId="ADAL" clId="{F9952792-57C3-4A98-98DC-4DB6858D911C}" dt="2022-11-11T16:19:04.391" v="7931" actId="1036"/>
          <ac:cxnSpMkLst>
            <pc:docMk/>
            <pc:sldMk cId="666851973" sldId="2146847821"/>
            <ac:cxnSpMk id="440" creationId="{A2F06BCC-DD58-A986-42D5-E247E4102899}"/>
          </ac:cxnSpMkLst>
        </pc:cxnChg>
        <pc:cxnChg chg="add mod">
          <ac:chgData name="De Marinis, Roberta Vita" userId="dc24b251-f01b-455d-bf89-e2be86f657a2" providerId="ADAL" clId="{F9952792-57C3-4A98-98DC-4DB6858D911C}" dt="2022-11-11T16:18:39.241" v="7927" actId="14100"/>
          <ac:cxnSpMkLst>
            <pc:docMk/>
            <pc:sldMk cId="666851973" sldId="2146847821"/>
            <ac:cxnSpMk id="443" creationId="{DC952EF4-7A2D-B74F-BEE2-A00F30E36F3C}"/>
          </ac:cxnSpMkLst>
        </pc:cxnChg>
        <pc:cxnChg chg="add mod">
          <ac:chgData name="De Marinis, Roberta Vita" userId="dc24b251-f01b-455d-bf89-e2be86f657a2" providerId="ADAL" clId="{F9952792-57C3-4A98-98DC-4DB6858D911C}" dt="2022-11-11T16:19:17.571" v="7936" actId="1037"/>
          <ac:cxnSpMkLst>
            <pc:docMk/>
            <pc:sldMk cId="666851973" sldId="2146847821"/>
            <ac:cxnSpMk id="462" creationId="{345A82B0-1A87-7C25-35C1-C0B0B7F98C94}"/>
          </ac:cxnSpMkLst>
        </pc:cxnChg>
      </pc:sldChg>
      <pc:sldChg chg="addSp modSp mod">
        <pc:chgData name="De Marinis, Roberta Vita" userId="dc24b251-f01b-455d-bf89-e2be86f657a2" providerId="ADAL" clId="{F9952792-57C3-4A98-98DC-4DB6858D911C}" dt="2022-11-14T09:58:09.835" v="8927" actId="164"/>
        <pc:sldMkLst>
          <pc:docMk/>
          <pc:sldMk cId="1061273308" sldId="2146847821"/>
        </pc:sldMkLst>
        <pc:spChg chg="mod">
          <ac:chgData name="De Marinis, Roberta Vita" userId="dc24b251-f01b-455d-bf89-e2be86f657a2" providerId="ADAL" clId="{F9952792-57C3-4A98-98DC-4DB6858D911C}" dt="2022-11-14T09:58:09.835" v="8927" actId="164"/>
          <ac:spMkLst>
            <pc:docMk/>
            <pc:sldMk cId="1061273308" sldId="2146847821"/>
            <ac:spMk id="444" creationId="{AD197B09-D03B-C48A-6C7B-4953EBB089B2}"/>
          </ac:spMkLst>
        </pc:spChg>
        <pc:spChg chg="mod">
          <ac:chgData name="De Marinis, Roberta Vita" userId="dc24b251-f01b-455d-bf89-e2be86f657a2" providerId="ADAL" clId="{F9952792-57C3-4A98-98DC-4DB6858D911C}" dt="2022-11-14T09:58:09.835" v="8927" actId="164"/>
          <ac:spMkLst>
            <pc:docMk/>
            <pc:sldMk cId="1061273308" sldId="2146847821"/>
            <ac:spMk id="447" creationId="{D72E8622-6F00-BAE7-A36B-EC5E6BD79712}"/>
          </ac:spMkLst>
        </pc:spChg>
        <pc:spChg chg="mod">
          <ac:chgData name="De Marinis, Roberta Vita" userId="dc24b251-f01b-455d-bf89-e2be86f657a2" providerId="ADAL" clId="{F9952792-57C3-4A98-98DC-4DB6858D911C}" dt="2022-11-14T09:58:09.835" v="8927" actId="164"/>
          <ac:spMkLst>
            <pc:docMk/>
            <pc:sldMk cId="1061273308" sldId="2146847821"/>
            <ac:spMk id="448" creationId="{64C65D68-134E-756F-0DF9-7EDD68CFF329}"/>
          </ac:spMkLst>
        </pc:spChg>
        <pc:spChg chg="mod">
          <ac:chgData name="De Marinis, Roberta Vita" userId="dc24b251-f01b-455d-bf89-e2be86f657a2" providerId="ADAL" clId="{F9952792-57C3-4A98-98DC-4DB6858D911C}" dt="2022-11-14T09:58:09.835" v="8927" actId="164"/>
          <ac:spMkLst>
            <pc:docMk/>
            <pc:sldMk cId="1061273308" sldId="2146847821"/>
            <ac:spMk id="449" creationId="{C09DC517-CA66-5EE4-1202-BE8009274594}"/>
          </ac:spMkLst>
        </pc:spChg>
        <pc:spChg chg="mod">
          <ac:chgData name="De Marinis, Roberta Vita" userId="dc24b251-f01b-455d-bf89-e2be86f657a2" providerId="ADAL" clId="{F9952792-57C3-4A98-98DC-4DB6858D911C}" dt="2022-11-14T09:58:09.835" v="8927" actId="164"/>
          <ac:spMkLst>
            <pc:docMk/>
            <pc:sldMk cId="1061273308" sldId="2146847821"/>
            <ac:spMk id="450" creationId="{4AC9BB1A-CA26-B550-BEA7-E21ADD720EFA}"/>
          </ac:spMkLst>
        </pc:spChg>
        <pc:spChg chg="mod">
          <ac:chgData name="De Marinis, Roberta Vita" userId="dc24b251-f01b-455d-bf89-e2be86f657a2" providerId="ADAL" clId="{F9952792-57C3-4A98-98DC-4DB6858D911C}" dt="2022-11-14T09:58:09.835" v="8927" actId="164"/>
          <ac:spMkLst>
            <pc:docMk/>
            <pc:sldMk cId="1061273308" sldId="2146847821"/>
            <ac:spMk id="451" creationId="{4EFD9943-0521-AF24-1775-607E9E333205}"/>
          </ac:spMkLst>
        </pc:spChg>
        <pc:spChg chg="mod">
          <ac:chgData name="De Marinis, Roberta Vita" userId="dc24b251-f01b-455d-bf89-e2be86f657a2" providerId="ADAL" clId="{F9952792-57C3-4A98-98DC-4DB6858D911C}" dt="2022-11-14T09:58:09.835" v="8927" actId="164"/>
          <ac:spMkLst>
            <pc:docMk/>
            <pc:sldMk cId="1061273308" sldId="2146847821"/>
            <ac:spMk id="452" creationId="{0AC0D3C3-A7AF-89E3-2674-228013217CE1}"/>
          </ac:spMkLst>
        </pc:spChg>
        <pc:spChg chg="mod">
          <ac:chgData name="De Marinis, Roberta Vita" userId="dc24b251-f01b-455d-bf89-e2be86f657a2" providerId="ADAL" clId="{F9952792-57C3-4A98-98DC-4DB6858D911C}" dt="2022-11-14T09:58:09.835" v="8927" actId="164"/>
          <ac:spMkLst>
            <pc:docMk/>
            <pc:sldMk cId="1061273308" sldId="2146847821"/>
            <ac:spMk id="453" creationId="{D0E6A674-5736-3F46-8D68-CE9B04376A41}"/>
          </ac:spMkLst>
        </pc:spChg>
        <pc:spChg chg="mod">
          <ac:chgData name="De Marinis, Roberta Vita" userId="dc24b251-f01b-455d-bf89-e2be86f657a2" providerId="ADAL" clId="{F9952792-57C3-4A98-98DC-4DB6858D911C}" dt="2022-11-14T09:58:09.835" v="8927" actId="164"/>
          <ac:spMkLst>
            <pc:docMk/>
            <pc:sldMk cId="1061273308" sldId="2146847821"/>
            <ac:spMk id="454" creationId="{F9378B8A-620F-66F5-0AFE-C1BCBE103B99}"/>
          </ac:spMkLst>
        </pc:spChg>
        <pc:spChg chg="mod">
          <ac:chgData name="De Marinis, Roberta Vita" userId="dc24b251-f01b-455d-bf89-e2be86f657a2" providerId="ADAL" clId="{F9952792-57C3-4A98-98DC-4DB6858D911C}" dt="2022-11-14T09:58:09.835" v="8927" actId="164"/>
          <ac:spMkLst>
            <pc:docMk/>
            <pc:sldMk cId="1061273308" sldId="2146847821"/>
            <ac:spMk id="455" creationId="{1E967AF8-DE1B-2B3A-0469-E9F600672113}"/>
          </ac:spMkLst>
        </pc:spChg>
        <pc:spChg chg="mod">
          <ac:chgData name="De Marinis, Roberta Vita" userId="dc24b251-f01b-455d-bf89-e2be86f657a2" providerId="ADAL" clId="{F9952792-57C3-4A98-98DC-4DB6858D911C}" dt="2022-11-14T09:58:09.835" v="8927" actId="164"/>
          <ac:spMkLst>
            <pc:docMk/>
            <pc:sldMk cId="1061273308" sldId="2146847821"/>
            <ac:spMk id="456" creationId="{8E4CC5B6-9B7D-6C41-4109-EBDD0BCE6389}"/>
          </ac:spMkLst>
        </pc:spChg>
        <pc:spChg chg="mod">
          <ac:chgData name="De Marinis, Roberta Vita" userId="dc24b251-f01b-455d-bf89-e2be86f657a2" providerId="ADAL" clId="{F9952792-57C3-4A98-98DC-4DB6858D911C}" dt="2022-11-14T09:58:09.835" v="8927" actId="164"/>
          <ac:spMkLst>
            <pc:docMk/>
            <pc:sldMk cId="1061273308" sldId="2146847821"/>
            <ac:spMk id="457" creationId="{CD3D1B66-D470-C4D0-4964-13839AEBE433}"/>
          </ac:spMkLst>
        </pc:spChg>
        <pc:spChg chg="mod">
          <ac:chgData name="De Marinis, Roberta Vita" userId="dc24b251-f01b-455d-bf89-e2be86f657a2" providerId="ADAL" clId="{F9952792-57C3-4A98-98DC-4DB6858D911C}" dt="2022-11-14T09:58:09.835" v="8927" actId="164"/>
          <ac:spMkLst>
            <pc:docMk/>
            <pc:sldMk cId="1061273308" sldId="2146847821"/>
            <ac:spMk id="458" creationId="{A1551960-EF06-1718-E1A7-5FF8B83838F3}"/>
          </ac:spMkLst>
        </pc:spChg>
        <pc:spChg chg="mod">
          <ac:chgData name="De Marinis, Roberta Vita" userId="dc24b251-f01b-455d-bf89-e2be86f657a2" providerId="ADAL" clId="{F9952792-57C3-4A98-98DC-4DB6858D911C}" dt="2022-11-14T09:58:09.835" v="8927" actId="164"/>
          <ac:spMkLst>
            <pc:docMk/>
            <pc:sldMk cId="1061273308" sldId="2146847821"/>
            <ac:spMk id="459" creationId="{15CD8D82-E05D-AAC2-5CB2-65ECA9158113}"/>
          </ac:spMkLst>
        </pc:spChg>
        <pc:grpChg chg="add mod">
          <ac:chgData name="De Marinis, Roberta Vita" userId="dc24b251-f01b-455d-bf89-e2be86f657a2" providerId="ADAL" clId="{F9952792-57C3-4A98-98DC-4DB6858D911C}" dt="2022-11-14T09:58:09.835" v="8927" actId="164"/>
          <ac:grpSpMkLst>
            <pc:docMk/>
            <pc:sldMk cId="1061273308" sldId="2146847821"/>
            <ac:grpSpMk id="224" creationId="{15306B1D-A555-3A6F-4BD5-1E1623ED768F}"/>
          </ac:grpSpMkLst>
        </pc:grpChg>
        <pc:grpChg chg="mod">
          <ac:chgData name="De Marinis, Roberta Vita" userId="dc24b251-f01b-455d-bf89-e2be86f657a2" providerId="ADAL" clId="{F9952792-57C3-4A98-98DC-4DB6858D911C}" dt="2022-11-14T09:58:09.835" v="8927" actId="164"/>
          <ac:grpSpMkLst>
            <pc:docMk/>
            <pc:sldMk cId="1061273308" sldId="2146847821"/>
            <ac:grpSpMk id="441" creationId="{BF804DE8-18BC-D1E2-BD44-891D507629E0}"/>
          </ac:grpSpMkLst>
        </pc:grpChg>
        <pc:picChg chg="mod">
          <ac:chgData name="De Marinis, Roberta Vita" userId="dc24b251-f01b-455d-bf89-e2be86f657a2" providerId="ADAL" clId="{F9952792-57C3-4A98-98DC-4DB6858D911C}" dt="2022-11-14T09:58:09.835" v="8927" actId="164"/>
          <ac:picMkLst>
            <pc:docMk/>
            <pc:sldMk cId="1061273308" sldId="2146847821"/>
            <ac:picMk id="12" creationId="{3E29D2BE-B227-7647-B680-D5FD9918065E}"/>
          </ac:picMkLst>
        </pc:picChg>
        <pc:picChg chg="mod">
          <ac:chgData name="De Marinis, Roberta Vita" userId="dc24b251-f01b-455d-bf89-e2be86f657a2" providerId="ADAL" clId="{F9952792-57C3-4A98-98DC-4DB6858D911C}" dt="2022-11-14T09:58:09.835" v="8927" actId="164"/>
          <ac:picMkLst>
            <pc:docMk/>
            <pc:sldMk cId="1061273308" sldId="2146847821"/>
            <ac:picMk id="16" creationId="{2F940343-60C2-AECC-90B5-3820D6BAF04B}"/>
          </ac:picMkLst>
        </pc:picChg>
        <pc:picChg chg="mod">
          <ac:chgData name="De Marinis, Roberta Vita" userId="dc24b251-f01b-455d-bf89-e2be86f657a2" providerId="ADAL" clId="{F9952792-57C3-4A98-98DC-4DB6858D911C}" dt="2022-11-14T09:58:09.835" v="8927" actId="164"/>
          <ac:picMkLst>
            <pc:docMk/>
            <pc:sldMk cId="1061273308" sldId="2146847821"/>
            <ac:picMk id="17" creationId="{01B94FE2-1453-5213-CF49-245384729AB8}"/>
          </ac:picMkLst>
        </pc:picChg>
        <pc:picChg chg="mod">
          <ac:chgData name="De Marinis, Roberta Vita" userId="dc24b251-f01b-455d-bf89-e2be86f657a2" providerId="ADAL" clId="{F9952792-57C3-4A98-98DC-4DB6858D911C}" dt="2022-11-14T09:58:09.835" v="8927" actId="164"/>
          <ac:picMkLst>
            <pc:docMk/>
            <pc:sldMk cId="1061273308" sldId="2146847821"/>
            <ac:picMk id="18" creationId="{E982C386-E8C8-79E5-6AC3-2100CF123B6B}"/>
          </ac:picMkLst>
        </pc:picChg>
        <pc:picChg chg="mod">
          <ac:chgData name="De Marinis, Roberta Vita" userId="dc24b251-f01b-455d-bf89-e2be86f657a2" providerId="ADAL" clId="{F9952792-57C3-4A98-98DC-4DB6858D911C}" dt="2022-11-14T09:58:09.835" v="8927" actId="164"/>
          <ac:picMkLst>
            <pc:docMk/>
            <pc:sldMk cId="1061273308" sldId="2146847821"/>
            <ac:picMk id="19" creationId="{50FA5383-7558-91FE-A23A-54DC5FDEBCBF}"/>
          </ac:picMkLst>
        </pc:picChg>
        <pc:picChg chg="mod">
          <ac:chgData name="De Marinis, Roberta Vita" userId="dc24b251-f01b-455d-bf89-e2be86f657a2" providerId="ADAL" clId="{F9952792-57C3-4A98-98DC-4DB6858D911C}" dt="2022-11-14T09:58:09.835" v="8927" actId="164"/>
          <ac:picMkLst>
            <pc:docMk/>
            <pc:sldMk cId="1061273308" sldId="2146847821"/>
            <ac:picMk id="20" creationId="{64FA7F6C-9B3C-00B0-6AE4-9DCD7A9D24C4}"/>
          </ac:picMkLst>
        </pc:picChg>
        <pc:picChg chg="mod">
          <ac:chgData name="De Marinis, Roberta Vita" userId="dc24b251-f01b-455d-bf89-e2be86f657a2" providerId="ADAL" clId="{F9952792-57C3-4A98-98DC-4DB6858D911C}" dt="2022-11-14T09:58:09.835" v="8927" actId="164"/>
          <ac:picMkLst>
            <pc:docMk/>
            <pc:sldMk cId="1061273308" sldId="2146847821"/>
            <ac:picMk id="21" creationId="{9691201D-2FDF-B21C-9B30-B511E7850C6B}"/>
          </ac:picMkLst>
        </pc:picChg>
        <pc:picChg chg="mod">
          <ac:chgData name="De Marinis, Roberta Vita" userId="dc24b251-f01b-455d-bf89-e2be86f657a2" providerId="ADAL" clId="{F9952792-57C3-4A98-98DC-4DB6858D911C}" dt="2022-11-14T09:58:09.835" v="8927" actId="164"/>
          <ac:picMkLst>
            <pc:docMk/>
            <pc:sldMk cId="1061273308" sldId="2146847821"/>
            <ac:picMk id="23" creationId="{591F395D-6D39-BBCC-6BA5-09B3F1581A82}"/>
          </ac:picMkLst>
        </pc:picChg>
        <pc:picChg chg="mod">
          <ac:chgData name="De Marinis, Roberta Vita" userId="dc24b251-f01b-455d-bf89-e2be86f657a2" providerId="ADAL" clId="{F9952792-57C3-4A98-98DC-4DB6858D911C}" dt="2022-11-14T09:58:09.835" v="8927" actId="164"/>
          <ac:picMkLst>
            <pc:docMk/>
            <pc:sldMk cId="1061273308" sldId="2146847821"/>
            <ac:picMk id="24" creationId="{7F0AEB04-5F33-2ECF-DA87-AF4B5F8DFB34}"/>
          </ac:picMkLst>
        </pc:picChg>
        <pc:picChg chg="mod">
          <ac:chgData name="De Marinis, Roberta Vita" userId="dc24b251-f01b-455d-bf89-e2be86f657a2" providerId="ADAL" clId="{F9952792-57C3-4A98-98DC-4DB6858D911C}" dt="2022-11-14T09:58:09.835" v="8927" actId="164"/>
          <ac:picMkLst>
            <pc:docMk/>
            <pc:sldMk cId="1061273308" sldId="2146847821"/>
            <ac:picMk id="25" creationId="{23A2D1F9-5E9A-2A14-5610-F5EDC6B2B1AF}"/>
          </ac:picMkLst>
        </pc:picChg>
        <pc:picChg chg="mod">
          <ac:chgData name="De Marinis, Roberta Vita" userId="dc24b251-f01b-455d-bf89-e2be86f657a2" providerId="ADAL" clId="{F9952792-57C3-4A98-98DC-4DB6858D911C}" dt="2022-11-14T09:58:09.835" v="8927" actId="164"/>
          <ac:picMkLst>
            <pc:docMk/>
            <pc:sldMk cId="1061273308" sldId="2146847821"/>
            <ac:picMk id="46" creationId="{75B98BEC-E789-E6A5-F47A-DD023D56A794}"/>
          </ac:picMkLst>
        </pc:picChg>
        <pc:picChg chg="mod">
          <ac:chgData name="De Marinis, Roberta Vita" userId="dc24b251-f01b-455d-bf89-e2be86f657a2" providerId="ADAL" clId="{F9952792-57C3-4A98-98DC-4DB6858D911C}" dt="2022-11-14T09:58:09.835" v="8927" actId="164"/>
          <ac:picMkLst>
            <pc:docMk/>
            <pc:sldMk cId="1061273308" sldId="2146847821"/>
            <ac:picMk id="58" creationId="{6827C0B5-B66C-784A-8BF4-CDBE9CD282FC}"/>
          </ac:picMkLst>
        </pc:picChg>
        <pc:picChg chg="mod">
          <ac:chgData name="De Marinis, Roberta Vita" userId="dc24b251-f01b-455d-bf89-e2be86f657a2" providerId="ADAL" clId="{F9952792-57C3-4A98-98DC-4DB6858D911C}" dt="2022-11-14T09:58:09.835" v="8927" actId="164"/>
          <ac:picMkLst>
            <pc:docMk/>
            <pc:sldMk cId="1061273308" sldId="2146847821"/>
            <ac:picMk id="446" creationId="{A007E803-8512-5140-83D4-12627B844D43}"/>
          </ac:picMkLst>
        </pc:picChg>
        <pc:picChg chg="mod">
          <ac:chgData name="De Marinis, Roberta Vita" userId="dc24b251-f01b-455d-bf89-e2be86f657a2" providerId="ADAL" clId="{F9952792-57C3-4A98-98DC-4DB6858D911C}" dt="2022-11-14T09:58:09.835" v="8927" actId="164"/>
          <ac:picMkLst>
            <pc:docMk/>
            <pc:sldMk cId="1061273308" sldId="2146847821"/>
            <ac:picMk id="461" creationId="{CF462558-D9AB-A8F6-203C-3145CFBE8D1F}"/>
          </ac:picMkLst>
        </pc:picChg>
        <pc:cxnChg chg="mod">
          <ac:chgData name="De Marinis, Roberta Vita" userId="dc24b251-f01b-455d-bf89-e2be86f657a2" providerId="ADAL" clId="{F9952792-57C3-4A98-98DC-4DB6858D911C}" dt="2022-11-14T09:58:09.835" v="8927" actId="164"/>
          <ac:cxnSpMkLst>
            <pc:docMk/>
            <pc:sldMk cId="1061273308" sldId="2146847821"/>
            <ac:cxnSpMk id="443" creationId="{DC952EF4-7A2D-B74F-BEE2-A00F30E36F3C}"/>
          </ac:cxnSpMkLst>
        </pc:cxnChg>
        <pc:cxnChg chg="mod">
          <ac:chgData name="De Marinis, Roberta Vita" userId="dc24b251-f01b-455d-bf89-e2be86f657a2" providerId="ADAL" clId="{F9952792-57C3-4A98-98DC-4DB6858D911C}" dt="2022-11-14T09:58:09.835" v="8927" actId="164"/>
          <ac:cxnSpMkLst>
            <pc:docMk/>
            <pc:sldMk cId="1061273308" sldId="2146847821"/>
            <ac:cxnSpMk id="462" creationId="{345A82B0-1A87-7C25-35C1-C0B0B7F98C94}"/>
          </ac:cxnSpMkLst>
        </pc:cxnChg>
      </pc:sldChg>
      <pc:sldChg chg="del">
        <pc:chgData name="De Marinis, Roberta Vita" userId="dc24b251-f01b-455d-bf89-e2be86f657a2" providerId="ADAL" clId="{F9952792-57C3-4A98-98DC-4DB6858D911C}" dt="2022-11-11T17:31:25.481" v="8756" actId="2696"/>
        <pc:sldMkLst>
          <pc:docMk/>
          <pc:sldMk cId="195689995" sldId="2146847822"/>
        </pc:sldMkLst>
      </pc:sldChg>
      <pc:sldChg chg="addSp delSp modSp mod">
        <pc:chgData name="De Marinis, Roberta Vita" userId="dc24b251-f01b-455d-bf89-e2be86f657a2" providerId="ADAL" clId="{F9952792-57C3-4A98-98DC-4DB6858D911C}" dt="2022-11-11T13:50:07.725" v="7642" actId="1076"/>
        <pc:sldMkLst>
          <pc:docMk/>
          <pc:sldMk cId="3332402717" sldId="2146847822"/>
        </pc:sldMkLst>
        <pc:spChg chg="mod">
          <ac:chgData name="De Marinis, Roberta Vita" userId="dc24b251-f01b-455d-bf89-e2be86f657a2" providerId="ADAL" clId="{F9952792-57C3-4A98-98DC-4DB6858D911C}" dt="2022-11-11T13:49:59.895" v="7639" actId="20577"/>
          <ac:spMkLst>
            <pc:docMk/>
            <pc:sldMk cId="3332402717" sldId="2146847822"/>
            <ac:spMk id="81" creationId="{75A3393A-EA2B-4B3A-B577-E3BAFDF30112}"/>
          </ac:spMkLst>
        </pc:spChg>
        <pc:picChg chg="add mod">
          <ac:chgData name="De Marinis, Roberta Vita" userId="dc24b251-f01b-455d-bf89-e2be86f657a2" providerId="ADAL" clId="{F9952792-57C3-4A98-98DC-4DB6858D911C}" dt="2022-11-11T13:50:07.725" v="7642" actId="1076"/>
          <ac:picMkLst>
            <pc:docMk/>
            <pc:sldMk cId="3332402717" sldId="2146847822"/>
            <ac:picMk id="8" creationId="{38026AF6-B0F7-0105-8D9A-E9D1476F1FDF}"/>
          </ac:picMkLst>
        </pc:picChg>
        <pc:picChg chg="del">
          <ac:chgData name="De Marinis, Roberta Vita" userId="dc24b251-f01b-455d-bf89-e2be86f657a2" providerId="ADAL" clId="{F9952792-57C3-4A98-98DC-4DB6858D911C}" dt="2022-11-11T13:50:02.336" v="7640" actId="478"/>
          <ac:picMkLst>
            <pc:docMk/>
            <pc:sldMk cId="3332402717" sldId="2146847822"/>
            <ac:picMk id="79" creationId="{CAD46512-655D-4477-B992-B2A023AA88D9}"/>
          </ac:picMkLst>
        </pc:picChg>
      </pc:sldChg>
      <pc:sldChg chg="addSp delSp modSp mod">
        <pc:chgData name="De Marinis, Roberta Vita" userId="dc24b251-f01b-455d-bf89-e2be86f657a2" providerId="ADAL" clId="{F9952792-57C3-4A98-98DC-4DB6858D911C}" dt="2022-11-14T11:01:30.994" v="9106" actId="478"/>
        <pc:sldMkLst>
          <pc:docMk/>
          <pc:sldMk cId="2803598820" sldId="2146847823"/>
        </pc:sldMkLst>
        <pc:spChg chg="mod">
          <ac:chgData name="De Marinis, Roberta Vita" userId="dc24b251-f01b-455d-bf89-e2be86f657a2" providerId="ADAL" clId="{F9952792-57C3-4A98-98DC-4DB6858D911C}" dt="2022-11-14T09:58:03.364" v="8926" actId="164"/>
          <ac:spMkLst>
            <pc:docMk/>
            <pc:sldMk cId="2803598820" sldId="2146847823"/>
            <ac:spMk id="76" creationId="{C388107B-19DB-4645-8B75-1BAA859FF19B}"/>
          </ac:spMkLst>
        </pc:spChg>
        <pc:spChg chg="mod">
          <ac:chgData name="De Marinis, Roberta Vita" userId="dc24b251-f01b-455d-bf89-e2be86f657a2" providerId="ADAL" clId="{F9952792-57C3-4A98-98DC-4DB6858D911C}" dt="2022-11-11T13:49:25.344" v="7614" actId="20577"/>
          <ac:spMkLst>
            <pc:docMk/>
            <pc:sldMk cId="2803598820" sldId="2146847823"/>
            <ac:spMk id="81" creationId="{75A3393A-EA2B-4B3A-B577-E3BAFDF30112}"/>
          </ac:spMkLst>
        </pc:spChg>
        <pc:spChg chg="mod">
          <ac:chgData name="De Marinis, Roberta Vita" userId="dc24b251-f01b-455d-bf89-e2be86f657a2" providerId="ADAL" clId="{F9952792-57C3-4A98-98DC-4DB6858D911C}" dt="2022-11-14T09:58:03.364" v="8926" actId="164"/>
          <ac:spMkLst>
            <pc:docMk/>
            <pc:sldMk cId="2803598820" sldId="2146847823"/>
            <ac:spMk id="82" creationId="{43A3CD88-F433-410F-B9A2-E0CE3FCC7498}"/>
          </ac:spMkLst>
        </pc:spChg>
        <pc:spChg chg="mod">
          <ac:chgData name="De Marinis, Roberta Vita" userId="dc24b251-f01b-455d-bf89-e2be86f657a2" providerId="ADAL" clId="{F9952792-57C3-4A98-98DC-4DB6858D911C}" dt="2022-11-14T09:58:03.364" v="8926" actId="164"/>
          <ac:spMkLst>
            <pc:docMk/>
            <pc:sldMk cId="2803598820" sldId="2146847823"/>
            <ac:spMk id="84" creationId="{C3DD3B7E-BA65-4163-AC05-E64ABF27D4B5}"/>
          </ac:spMkLst>
        </pc:spChg>
        <pc:spChg chg="add del mod">
          <ac:chgData name="De Marinis, Roberta Vita" userId="dc24b251-f01b-455d-bf89-e2be86f657a2" providerId="ADAL" clId="{F9952792-57C3-4A98-98DC-4DB6858D911C}" dt="2022-11-11T14:15:00.428" v="7670"/>
          <ac:spMkLst>
            <pc:docMk/>
            <pc:sldMk cId="2803598820" sldId="2146847823"/>
            <ac:spMk id="121" creationId="{E0537F3A-7BF6-D94B-03E2-71E21B22B391}"/>
          </ac:spMkLst>
        </pc:spChg>
        <pc:spChg chg="add del mod">
          <ac:chgData name="De Marinis, Roberta Vita" userId="dc24b251-f01b-455d-bf89-e2be86f657a2" providerId="ADAL" clId="{F9952792-57C3-4A98-98DC-4DB6858D911C}" dt="2022-11-11T15:57:53.070" v="7737"/>
          <ac:spMkLst>
            <pc:docMk/>
            <pc:sldMk cId="2803598820" sldId="2146847823"/>
            <ac:spMk id="125" creationId="{910D2111-650D-2332-9CE2-3F6E22643A04}"/>
          </ac:spMkLst>
        </pc:spChg>
        <pc:spChg chg="add mod">
          <ac:chgData name="De Marinis, Roberta Vita" userId="dc24b251-f01b-455d-bf89-e2be86f657a2" providerId="ADAL" clId="{F9952792-57C3-4A98-98DC-4DB6858D911C}" dt="2022-11-14T09:58:03.364" v="8926" actId="164"/>
          <ac:spMkLst>
            <pc:docMk/>
            <pc:sldMk cId="2803598820" sldId="2146847823"/>
            <ac:spMk id="126" creationId="{5EA8578A-A699-A991-09B7-06C237FD5CCB}"/>
          </ac:spMkLst>
        </pc:spChg>
        <pc:spChg chg="mod">
          <ac:chgData name="De Marinis, Roberta Vita" userId="dc24b251-f01b-455d-bf89-e2be86f657a2" providerId="ADAL" clId="{F9952792-57C3-4A98-98DC-4DB6858D911C}" dt="2022-11-14T09:58:03.364" v="8926" actId="164"/>
          <ac:spMkLst>
            <pc:docMk/>
            <pc:sldMk cId="2803598820" sldId="2146847823"/>
            <ac:spMk id="148" creationId="{4C059435-BDDC-48A2-8109-0889B49A8CBB}"/>
          </ac:spMkLst>
        </pc:spChg>
        <pc:spChg chg="del mod">
          <ac:chgData name="De Marinis, Roberta Vita" userId="dc24b251-f01b-455d-bf89-e2be86f657a2" providerId="ADAL" clId="{F9952792-57C3-4A98-98DC-4DB6858D911C}" dt="2022-11-14T10:51:27.228" v="9067" actId="478"/>
          <ac:spMkLst>
            <pc:docMk/>
            <pc:sldMk cId="2803598820" sldId="2146847823"/>
            <ac:spMk id="149" creationId="{3B2EB4B5-FA25-4E81-99C8-693BD3E7A4BE}"/>
          </ac:spMkLst>
        </pc:spChg>
        <pc:spChg chg="del mod">
          <ac:chgData name="De Marinis, Roberta Vita" userId="dc24b251-f01b-455d-bf89-e2be86f657a2" providerId="ADAL" clId="{F9952792-57C3-4A98-98DC-4DB6858D911C}" dt="2022-11-14T10:51:40.447" v="9070" actId="478"/>
          <ac:spMkLst>
            <pc:docMk/>
            <pc:sldMk cId="2803598820" sldId="2146847823"/>
            <ac:spMk id="150" creationId="{5D5E6727-C67D-40B5-A270-5F8819EAE8A9}"/>
          </ac:spMkLst>
        </pc:spChg>
        <pc:spChg chg="del mod">
          <ac:chgData name="De Marinis, Roberta Vita" userId="dc24b251-f01b-455d-bf89-e2be86f657a2" providerId="ADAL" clId="{F9952792-57C3-4A98-98DC-4DB6858D911C}" dt="2022-11-14T10:51:50.868" v="9073" actId="478"/>
          <ac:spMkLst>
            <pc:docMk/>
            <pc:sldMk cId="2803598820" sldId="2146847823"/>
            <ac:spMk id="153" creationId="{7F540264-A610-4C70-A5B7-DF774E6C48CC}"/>
          </ac:spMkLst>
        </pc:spChg>
        <pc:spChg chg="mod">
          <ac:chgData name="De Marinis, Roberta Vita" userId="dc24b251-f01b-455d-bf89-e2be86f657a2" providerId="ADAL" clId="{F9952792-57C3-4A98-98DC-4DB6858D911C}" dt="2022-11-14T09:58:03.364" v="8926" actId="164"/>
          <ac:spMkLst>
            <pc:docMk/>
            <pc:sldMk cId="2803598820" sldId="2146847823"/>
            <ac:spMk id="155" creationId="{13EAC9A5-F3B6-440E-86C5-FB579029DA62}"/>
          </ac:spMkLst>
        </pc:spChg>
        <pc:spChg chg="mod">
          <ac:chgData name="De Marinis, Roberta Vita" userId="dc24b251-f01b-455d-bf89-e2be86f657a2" providerId="ADAL" clId="{F9952792-57C3-4A98-98DC-4DB6858D911C}" dt="2022-11-14T09:58:03.364" v="8926" actId="164"/>
          <ac:spMkLst>
            <pc:docMk/>
            <pc:sldMk cId="2803598820" sldId="2146847823"/>
            <ac:spMk id="159" creationId="{439C4758-4A34-4896-B634-D5D46FC22916}"/>
          </ac:spMkLst>
        </pc:spChg>
        <pc:spChg chg="mod">
          <ac:chgData name="De Marinis, Roberta Vita" userId="dc24b251-f01b-455d-bf89-e2be86f657a2" providerId="ADAL" clId="{F9952792-57C3-4A98-98DC-4DB6858D911C}" dt="2022-11-14T09:58:03.364" v="8926" actId="164"/>
          <ac:spMkLst>
            <pc:docMk/>
            <pc:sldMk cId="2803598820" sldId="2146847823"/>
            <ac:spMk id="160" creationId="{B319E855-9695-4D52-8D60-7418A410078E}"/>
          </ac:spMkLst>
        </pc:spChg>
        <pc:grpChg chg="add mod">
          <ac:chgData name="De Marinis, Roberta Vita" userId="dc24b251-f01b-455d-bf89-e2be86f657a2" providerId="ADAL" clId="{F9952792-57C3-4A98-98DC-4DB6858D911C}" dt="2022-11-14T09:58:03.364" v="8926" actId="164"/>
          <ac:grpSpMkLst>
            <pc:docMk/>
            <pc:sldMk cId="2803598820" sldId="2146847823"/>
            <ac:grpSpMk id="8" creationId="{3D849CA6-6FE0-C9A8-FF5D-EBFE9862B233}"/>
          </ac:grpSpMkLst>
        </pc:grpChg>
        <pc:grpChg chg="add mod">
          <ac:chgData name="De Marinis, Roberta Vita" userId="dc24b251-f01b-455d-bf89-e2be86f657a2" providerId="ADAL" clId="{F9952792-57C3-4A98-98DC-4DB6858D911C}" dt="2022-11-14T10:53:16.238" v="9096" actId="164"/>
          <ac:grpSpMkLst>
            <pc:docMk/>
            <pc:sldMk cId="2803598820" sldId="2146847823"/>
            <ac:grpSpMk id="27" creationId="{32093722-D5CC-0553-9F05-0D02D94B8C43}"/>
          </ac:grpSpMkLst>
        </pc:grpChg>
        <pc:grpChg chg="mod">
          <ac:chgData name="De Marinis, Roberta Vita" userId="dc24b251-f01b-455d-bf89-e2be86f657a2" providerId="ADAL" clId="{F9952792-57C3-4A98-98DC-4DB6858D911C}" dt="2022-11-14T09:58:03.364" v="8926" actId="164"/>
          <ac:grpSpMkLst>
            <pc:docMk/>
            <pc:sldMk cId="2803598820" sldId="2146847823"/>
            <ac:grpSpMk id="98" creationId="{DA648B82-92B2-7722-44E3-655F657D5FAA}"/>
          </ac:grpSpMkLst>
        </pc:grpChg>
        <pc:picChg chg="mod">
          <ac:chgData name="De Marinis, Roberta Vita" userId="dc24b251-f01b-455d-bf89-e2be86f657a2" providerId="ADAL" clId="{F9952792-57C3-4A98-98DC-4DB6858D911C}" dt="2022-11-14T10:53:16.238" v="9096" actId="164"/>
          <ac:picMkLst>
            <pc:docMk/>
            <pc:sldMk cId="2803598820" sldId="2146847823"/>
            <ac:picMk id="3" creationId="{5B6B7227-56C8-E590-E2B4-75D5E58DE7E6}"/>
          </ac:picMkLst>
        </pc:picChg>
        <pc:picChg chg="mod">
          <ac:chgData name="De Marinis, Roberta Vita" userId="dc24b251-f01b-455d-bf89-e2be86f657a2" providerId="ADAL" clId="{F9952792-57C3-4A98-98DC-4DB6858D911C}" dt="2022-11-14T09:58:03.364" v="8926" actId="164"/>
          <ac:picMkLst>
            <pc:docMk/>
            <pc:sldMk cId="2803598820" sldId="2146847823"/>
            <ac:picMk id="4" creationId="{F4F007D3-DB74-CCEC-0388-53C36ADE4DF8}"/>
          </ac:picMkLst>
        </pc:picChg>
        <pc:picChg chg="mod">
          <ac:chgData name="De Marinis, Roberta Vita" userId="dc24b251-f01b-455d-bf89-e2be86f657a2" providerId="ADAL" clId="{F9952792-57C3-4A98-98DC-4DB6858D911C}" dt="2022-11-14T09:58:03.364" v="8926" actId="164"/>
          <ac:picMkLst>
            <pc:docMk/>
            <pc:sldMk cId="2803598820" sldId="2146847823"/>
            <ac:picMk id="7" creationId="{825C170C-0C39-DE5D-9FF2-BAFF71E6DBFC}"/>
          </ac:picMkLst>
        </pc:picChg>
        <pc:picChg chg="mod">
          <ac:chgData name="De Marinis, Roberta Vita" userId="dc24b251-f01b-455d-bf89-e2be86f657a2" providerId="ADAL" clId="{F9952792-57C3-4A98-98DC-4DB6858D911C}" dt="2022-11-14T09:58:03.364" v="8926" actId="164"/>
          <ac:picMkLst>
            <pc:docMk/>
            <pc:sldMk cId="2803598820" sldId="2146847823"/>
            <ac:picMk id="9" creationId="{3FDCD070-1377-9857-282C-393E4C5955B4}"/>
          </ac:picMkLst>
        </pc:picChg>
        <pc:picChg chg="mod">
          <ac:chgData name="De Marinis, Roberta Vita" userId="dc24b251-f01b-455d-bf89-e2be86f657a2" providerId="ADAL" clId="{F9952792-57C3-4A98-98DC-4DB6858D911C}" dt="2022-11-14T09:58:03.364" v="8926" actId="164"/>
          <ac:picMkLst>
            <pc:docMk/>
            <pc:sldMk cId="2803598820" sldId="2146847823"/>
            <ac:picMk id="10" creationId="{5F4E4617-4A34-8173-5302-F25C765E71E2}"/>
          </ac:picMkLst>
        </pc:picChg>
        <pc:picChg chg="add mod">
          <ac:chgData name="De Marinis, Roberta Vita" userId="dc24b251-f01b-455d-bf89-e2be86f657a2" providerId="ADAL" clId="{F9952792-57C3-4A98-98DC-4DB6858D911C}" dt="2022-11-14T10:53:16.238" v="9096" actId="164"/>
          <ac:picMkLst>
            <pc:docMk/>
            <pc:sldMk cId="2803598820" sldId="2146847823"/>
            <ac:picMk id="11" creationId="{1EF45470-E4C5-488D-FD1D-7F88EC86058F}"/>
          </ac:picMkLst>
        </pc:picChg>
        <pc:picChg chg="mod">
          <ac:chgData name="De Marinis, Roberta Vita" userId="dc24b251-f01b-455d-bf89-e2be86f657a2" providerId="ADAL" clId="{F9952792-57C3-4A98-98DC-4DB6858D911C}" dt="2022-11-14T09:58:03.364" v="8926" actId="164"/>
          <ac:picMkLst>
            <pc:docMk/>
            <pc:sldMk cId="2803598820" sldId="2146847823"/>
            <ac:picMk id="13" creationId="{CBF7828A-D446-F397-BDAE-91864EA15D88}"/>
          </ac:picMkLst>
        </pc:picChg>
        <pc:picChg chg="mod">
          <ac:chgData name="De Marinis, Roberta Vita" userId="dc24b251-f01b-455d-bf89-e2be86f657a2" providerId="ADAL" clId="{F9952792-57C3-4A98-98DC-4DB6858D911C}" dt="2022-11-14T09:58:03.364" v="8926" actId="164"/>
          <ac:picMkLst>
            <pc:docMk/>
            <pc:sldMk cId="2803598820" sldId="2146847823"/>
            <ac:picMk id="16" creationId="{ABC5095B-0C2A-8BE7-D47F-5786F114F264}"/>
          </ac:picMkLst>
        </pc:picChg>
        <pc:picChg chg="add mod">
          <ac:chgData name="De Marinis, Roberta Vita" userId="dc24b251-f01b-455d-bf89-e2be86f657a2" providerId="ADAL" clId="{F9952792-57C3-4A98-98DC-4DB6858D911C}" dt="2022-11-14T10:53:16.238" v="9096" actId="164"/>
          <ac:picMkLst>
            <pc:docMk/>
            <pc:sldMk cId="2803598820" sldId="2146847823"/>
            <ac:picMk id="17" creationId="{A371FF40-6E21-5F0D-7C55-580BACCF2FBB}"/>
          </ac:picMkLst>
        </pc:picChg>
        <pc:picChg chg="add mod">
          <ac:chgData name="De Marinis, Roberta Vita" userId="dc24b251-f01b-455d-bf89-e2be86f657a2" providerId="ADAL" clId="{F9952792-57C3-4A98-98DC-4DB6858D911C}" dt="2022-11-14T10:53:16.238" v="9096" actId="164"/>
          <ac:picMkLst>
            <pc:docMk/>
            <pc:sldMk cId="2803598820" sldId="2146847823"/>
            <ac:picMk id="19" creationId="{88D5AACE-22D7-A7D5-8B1B-4860E58EF39D}"/>
          </ac:picMkLst>
        </pc:picChg>
        <pc:picChg chg="add mod ord">
          <ac:chgData name="De Marinis, Roberta Vita" userId="dc24b251-f01b-455d-bf89-e2be86f657a2" providerId="ADAL" clId="{F9952792-57C3-4A98-98DC-4DB6858D911C}" dt="2022-11-14T10:53:16.238" v="9096" actId="164"/>
          <ac:picMkLst>
            <pc:docMk/>
            <pc:sldMk cId="2803598820" sldId="2146847823"/>
            <ac:picMk id="20" creationId="{4DFD4464-1ACC-D64E-4AC7-8FC8422D16C2}"/>
          </ac:picMkLst>
        </pc:picChg>
        <pc:picChg chg="add mod">
          <ac:chgData name="De Marinis, Roberta Vita" userId="dc24b251-f01b-455d-bf89-e2be86f657a2" providerId="ADAL" clId="{F9952792-57C3-4A98-98DC-4DB6858D911C}" dt="2022-11-14T10:53:16.238" v="9096" actId="164"/>
          <ac:picMkLst>
            <pc:docMk/>
            <pc:sldMk cId="2803598820" sldId="2146847823"/>
            <ac:picMk id="23" creationId="{3B8ADDDD-7DD2-B98C-DF15-8E0B2CDEFE49}"/>
          </ac:picMkLst>
        </pc:picChg>
        <pc:picChg chg="mod">
          <ac:chgData name="De Marinis, Roberta Vita" userId="dc24b251-f01b-455d-bf89-e2be86f657a2" providerId="ADAL" clId="{F9952792-57C3-4A98-98DC-4DB6858D911C}" dt="2022-11-14T09:58:03.364" v="8926" actId="164"/>
          <ac:picMkLst>
            <pc:docMk/>
            <pc:sldMk cId="2803598820" sldId="2146847823"/>
            <ac:picMk id="26" creationId="{B464178C-4940-435A-9304-AD043C8AC2A1}"/>
          </ac:picMkLst>
        </pc:picChg>
        <pc:picChg chg="mod">
          <ac:chgData name="De Marinis, Roberta Vita" userId="dc24b251-f01b-455d-bf89-e2be86f657a2" providerId="ADAL" clId="{F9952792-57C3-4A98-98DC-4DB6858D911C}" dt="2022-11-14T09:58:03.364" v="8926" actId="164"/>
          <ac:picMkLst>
            <pc:docMk/>
            <pc:sldMk cId="2803598820" sldId="2146847823"/>
            <ac:picMk id="28" creationId="{2579DD28-ADD8-48DB-9AA3-85AEC913D151}"/>
          </ac:picMkLst>
        </pc:picChg>
        <pc:picChg chg="add del">
          <ac:chgData name="De Marinis, Roberta Vita" userId="dc24b251-f01b-455d-bf89-e2be86f657a2" providerId="ADAL" clId="{F9952792-57C3-4A98-98DC-4DB6858D911C}" dt="2022-11-14T11:01:30.994" v="9106" actId="478"/>
          <ac:picMkLst>
            <pc:docMk/>
            <pc:sldMk cId="2803598820" sldId="2146847823"/>
            <ac:picMk id="30" creationId="{4BD672AB-AD16-D9FA-18E0-631013CEE161}"/>
          </ac:picMkLst>
        </pc:picChg>
        <pc:picChg chg="del">
          <ac:chgData name="De Marinis, Roberta Vita" userId="dc24b251-f01b-455d-bf89-e2be86f657a2" providerId="ADAL" clId="{F9952792-57C3-4A98-98DC-4DB6858D911C}" dt="2022-11-11T16:53:43.160" v="8681" actId="478"/>
          <ac:picMkLst>
            <pc:docMk/>
            <pc:sldMk cId="2803598820" sldId="2146847823"/>
            <ac:picMk id="45" creationId="{EE26F485-7413-4FCB-94DA-1EC1827CFA89}"/>
          </ac:picMkLst>
        </pc:picChg>
        <pc:picChg chg="mod">
          <ac:chgData name="De Marinis, Roberta Vita" userId="dc24b251-f01b-455d-bf89-e2be86f657a2" providerId="ADAL" clId="{F9952792-57C3-4A98-98DC-4DB6858D911C}" dt="2022-11-14T09:58:03.364" v="8926" actId="164"/>
          <ac:picMkLst>
            <pc:docMk/>
            <pc:sldMk cId="2803598820" sldId="2146847823"/>
            <ac:picMk id="46" creationId="{0A35D5AF-DDA1-4D42-9C01-996458BA1F4E}"/>
          </ac:picMkLst>
        </pc:picChg>
        <pc:picChg chg="del">
          <ac:chgData name="De Marinis, Roberta Vita" userId="dc24b251-f01b-455d-bf89-e2be86f657a2" providerId="ADAL" clId="{F9952792-57C3-4A98-98DC-4DB6858D911C}" dt="2022-11-11T13:49:40.792" v="7616" actId="478"/>
          <ac:picMkLst>
            <pc:docMk/>
            <pc:sldMk cId="2803598820" sldId="2146847823"/>
            <ac:picMk id="79" creationId="{CAD46512-655D-4477-B992-B2A023AA88D9}"/>
          </ac:picMkLst>
        </pc:picChg>
        <pc:picChg chg="mod">
          <ac:chgData name="De Marinis, Roberta Vita" userId="dc24b251-f01b-455d-bf89-e2be86f657a2" providerId="ADAL" clId="{F9952792-57C3-4A98-98DC-4DB6858D911C}" dt="2022-11-14T09:58:03.364" v="8926" actId="164"/>
          <ac:picMkLst>
            <pc:docMk/>
            <pc:sldMk cId="2803598820" sldId="2146847823"/>
            <ac:picMk id="85" creationId="{F9862C30-994D-4525-9939-CA4923A3B762}"/>
          </ac:picMkLst>
        </pc:picChg>
        <pc:picChg chg="mod">
          <ac:chgData name="De Marinis, Roberta Vita" userId="dc24b251-f01b-455d-bf89-e2be86f657a2" providerId="ADAL" clId="{F9952792-57C3-4A98-98DC-4DB6858D911C}" dt="2022-11-14T09:58:03.364" v="8926" actId="164"/>
          <ac:picMkLst>
            <pc:docMk/>
            <pc:sldMk cId="2803598820" sldId="2146847823"/>
            <ac:picMk id="96" creationId="{C23033DE-3CD7-4DD3-943D-2D5094C70351}"/>
          </ac:picMkLst>
        </pc:picChg>
        <pc:picChg chg="mod">
          <ac:chgData name="De Marinis, Roberta Vita" userId="dc24b251-f01b-455d-bf89-e2be86f657a2" providerId="ADAL" clId="{F9952792-57C3-4A98-98DC-4DB6858D911C}" dt="2022-11-14T09:58:03.364" v="8926" actId="164"/>
          <ac:picMkLst>
            <pc:docMk/>
            <pc:sldMk cId="2803598820" sldId="2146847823"/>
            <ac:picMk id="99" creationId="{C87B2FFA-23D5-4FAF-87E3-54E4421AF8D0}"/>
          </ac:picMkLst>
        </pc:picChg>
        <pc:picChg chg="mod">
          <ac:chgData name="De Marinis, Roberta Vita" userId="dc24b251-f01b-455d-bf89-e2be86f657a2" providerId="ADAL" clId="{F9952792-57C3-4A98-98DC-4DB6858D911C}" dt="2022-11-14T09:58:03.364" v="8926" actId="164"/>
          <ac:picMkLst>
            <pc:docMk/>
            <pc:sldMk cId="2803598820" sldId="2146847823"/>
            <ac:picMk id="100" creationId="{93F284D6-BC00-4A65-AD30-632B81A89079}"/>
          </ac:picMkLst>
        </pc:picChg>
        <pc:picChg chg="add mod">
          <ac:chgData name="De Marinis, Roberta Vita" userId="dc24b251-f01b-455d-bf89-e2be86f657a2" providerId="ADAL" clId="{F9952792-57C3-4A98-98DC-4DB6858D911C}" dt="2022-11-11T13:49:47.639" v="7619" actId="1076"/>
          <ac:picMkLst>
            <pc:docMk/>
            <pc:sldMk cId="2803598820" sldId="2146847823"/>
            <ac:picMk id="118" creationId="{3EAE0403-FF3E-D94A-D64A-5025B8C5B5B4}"/>
          </ac:picMkLst>
        </pc:picChg>
        <pc:picChg chg="add mod">
          <ac:chgData name="De Marinis, Roberta Vita" userId="dc24b251-f01b-455d-bf89-e2be86f657a2" providerId="ADAL" clId="{F9952792-57C3-4A98-98DC-4DB6858D911C}" dt="2022-11-14T09:58:03.364" v="8926" actId="164"/>
          <ac:picMkLst>
            <pc:docMk/>
            <pc:sldMk cId="2803598820" sldId="2146847823"/>
            <ac:picMk id="119" creationId="{8942969D-FD5D-0508-A077-74366B3A11F3}"/>
          </ac:picMkLst>
        </pc:picChg>
        <pc:picChg chg="add mod">
          <ac:chgData name="De Marinis, Roberta Vita" userId="dc24b251-f01b-455d-bf89-e2be86f657a2" providerId="ADAL" clId="{F9952792-57C3-4A98-98DC-4DB6858D911C}" dt="2022-11-14T09:58:03.364" v="8926" actId="164"/>
          <ac:picMkLst>
            <pc:docMk/>
            <pc:sldMk cId="2803598820" sldId="2146847823"/>
            <ac:picMk id="120" creationId="{75EBA8E2-E7B1-38BF-A9BD-1AB18BBEBA2C}"/>
          </ac:picMkLst>
        </pc:picChg>
        <pc:picChg chg="mod">
          <ac:chgData name="De Marinis, Roberta Vita" userId="dc24b251-f01b-455d-bf89-e2be86f657a2" providerId="ADAL" clId="{F9952792-57C3-4A98-98DC-4DB6858D911C}" dt="2022-11-11T17:11:02.193" v="8739"/>
          <ac:picMkLst>
            <pc:docMk/>
            <pc:sldMk cId="2803598820" sldId="2146847823"/>
            <ac:picMk id="121" creationId="{C19AD124-C633-8004-DBF7-B49D6ECBC2FA}"/>
          </ac:picMkLst>
        </pc:picChg>
        <pc:picChg chg="add mod">
          <ac:chgData name="De Marinis, Roberta Vita" userId="dc24b251-f01b-455d-bf89-e2be86f657a2" providerId="ADAL" clId="{F9952792-57C3-4A98-98DC-4DB6858D911C}" dt="2022-11-14T09:58:03.364" v="8926" actId="164"/>
          <ac:picMkLst>
            <pc:docMk/>
            <pc:sldMk cId="2803598820" sldId="2146847823"/>
            <ac:picMk id="123" creationId="{5844C4EB-736B-951F-CCE5-E8A43E80A6AA}"/>
          </ac:picMkLst>
        </pc:picChg>
        <pc:picChg chg="add mod">
          <ac:chgData name="De Marinis, Roberta Vita" userId="dc24b251-f01b-455d-bf89-e2be86f657a2" providerId="ADAL" clId="{F9952792-57C3-4A98-98DC-4DB6858D911C}" dt="2022-11-14T09:58:03.364" v="8926" actId="164"/>
          <ac:picMkLst>
            <pc:docMk/>
            <pc:sldMk cId="2803598820" sldId="2146847823"/>
            <ac:picMk id="124" creationId="{75B82773-D658-4621-AD3D-76B091656A5E}"/>
          </ac:picMkLst>
        </pc:picChg>
        <pc:picChg chg="add mod">
          <ac:chgData name="De Marinis, Roberta Vita" userId="dc24b251-f01b-455d-bf89-e2be86f657a2" providerId="ADAL" clId="{F9952792-57C3-4A98-98DC-4DB6858D911C}" dt="2022-11-14T09:58:03.364" v="8926" actId="164"/>
          <ac:picMkLst>
            <pc:docMk/>
            <pc:sldMk cId="2803598820" sldId="2146847823"/>
            <ac:picMk id="127" creationId="{EE8E5F96-9E86-042F-FF1B-264C5AFE03A1}"/>
          </ac:picMkLst>
        </pc:picChg>
        <pc:picChg chg="mod">
          <ac:chgData name="De Marinis, Roberta Vita" userId="dc24b251-f01b-455d-bf89-e2be86f657a2" providerId="ADAL" clId="{F9952792-57C3-4A98-98DC-4DB6858D911C}" dt="2022-11-14T09:58:03.364" v="8926" actId="164"/>
          <ac:picMkLst>
            <pc:docMk/>
            <pc:sldMk cId="2803598820" sldId="2146847823"/>
            <ac:picMk id="151" creationId="{43E0C131-9EB8-4789-A0DF-80B962C89E93}"/>
          </ac:picMkLst>
        </pc:picChg>
        <pc:picChg chg="mod">
          <ac:chgData name="De Marinis, Roberta Vita" userId="dc24b251-f01b-455d-bf89-e2be86f657a2" providerId="ADAL" clId="{F9952792-57C3-4A98-98DC-4DB6858D911C}" dt="2022-11-14T09:58:03.364" v="8926" actId="164"/>
          <ac:picMkLst>
            <pc:docMk/>
            <pc:sldMk cId="2803598820" sldId="2146847823"/>
            <ac:picMk id="152" creationId="{79B21312-12C8-43FB-AA67-DC3A2583C9E2}"/>
          </ac:picMkLst>
        </pc:picChg>
        <pc:picChg chg="mod">
          <ac:chgData name="De Marinis, Roberta Vita" userId="dc24b251-f01b-455d-bf89-e2be86f657a2" providerId="ADAL" clId="{F9952792-57C3-4A98-98DC-4DB6858D911C}" dt="2022-11-14T09:58:03.364" v="8926" actId="164"/>
          <ac:picMkLst>
            <pc:docMk/>
            <pc:sldMk cId="2803598820" sldId="2146847823"/>
            <ac:picMk id="154" creationId="{B3010922-9DD7-4EC3-BD91-E60CADEB1C7E}"/>
          </ac:picMkLst>
        </pc:picChg>
        <pc:picChg chg="mod">
          <ac:chgData name="De Marinis, Roberta Vita" userId="dc24b251-f01b-455d-bf89-e2be86f657a2" providerId="ADAL" clId="{F9952792-57C3-4A98-98DC-4DB6858D911C}" dt="2022-11-14T09:58:03.364" v="8926" actId="164"/>
          <ac:picMkLst>
            <pc:docMk/>
            <pc:sldMk cId="2803598820" sldId="2146847823"/>
            <ac:picMk id="156" creationId="{73DFF6F6-1FFA-40C9-AFD7-CF6D15B72DB9}"/>
          </ac:picMkLst>
        </pc:picChg>
        <pc:picChg chg="mod">
          <ac:chgData name="De Marinis, Roberta Vita" userId="dc24b251-f01b-455d-bf89-e2be86f657a2" providerId="ADAL" clId="{F9952792-57C3-4A98-98DC-4DB6858D911C}" dt="2022-11-14T09:58:03.364" v="8926" actId="164"/>
          <ac:picMkLst>
            <pc:docMk/>
            <pc:sldMk cId="2803598820" sldId="2146847823"/>
            <ac:picMk id="158" creationId="{E54DA0B9-2C87-4B63-A22B-610C69AC634E}"/>
          </ac:picMkLst>
        </pc:picChg>
        <pc:cxnChg chg="mod">
          <ac:chgData name="De Marinis, Roberta Vita" userId="dc24b251-f01b-455d-bf89-e2be86f657a2" providerId="ADAL" clId="{F9952792-57C3-4A98-98DC-4DB6858D911C}" dt="2022-11-14T09:58:03.364" v="8926" actId="164"/>
          <ac:cxnSpMkLst>
            <pc:docMk/>
            <pc:sldMk cId="2803598820" sldId="2146847823"/>
            <ac:cxnSpMk id="14" creationId="{5A7AC8F5-EE9B-482F-A1CC-C80DDC591FDB}"/>
          </ac:cxnSpMkLst>
        </pc:cxnChg>
        <pc:cxnChg chg="mod">
          <ac:chgData name="De Marinis, Roberta Vita" userId="dc24b251-f01b-455d-bf89-e2be86f657a2" providerId="ADAL" clId="{F9952792-57C3-4A98-98DC-4DB6858D911C}" dt="2022-11-14T10:53:16.238" v="9096" actId="164"/>
          <ac:cxnSpMkLst>
            <pc:docMk/>
            <pc:sldMk cId="2803598820" sldId="2146847823"/>
            <ac:cxnSpMk id="80" creationId="{5F0EDB2B-FE07-4EB2-8EAE-075925091A7D}"/>
          </ac:cxnSpMkLst>
        </pc:cxnChg>
        <pc:cxnChg chg="mod">
          <ac:chgData name="De Marinis, Roberta Vita" userId="dc24b251-f01b-455d-bf89-e2be86f657a2" providerId="ADAL" clId="{F9952792-57C3-4A98-98DC-4DB6858D911C}" dt="2022-11-14T09:58:03.364" v="8926" actId="164"/>
          <ac:cxnSpMkLst>
            <pc:docMk/>
            <pc:sldMk cId="2803598820" sldId="2146847823"/>
            <ac:cxnSpMk id="101" creationId="{A67FF388-0267-4169-B73E-FE0AC14717F9}"/>
          </ac:cxnSpMkLst>
        </pc:cxnChg>
      </pc:sldChg>
      <pc:sldChg chg="del">
        <pc:chgData name="De Marinis, Roberta Vita" userId="dc24b251-f01b-455d-bf89-e2be86f657a2" providerId="ADAL" clId="{F9952792-57C3-4A98-98DC-4DB6858D911C}" dt="2022-11-11T17:34:31.711" v="8758" actId="2696"/>
        <pc:sldMkLst>
          <pc:docMk/>
          <pc:sldMk cId="3224696464" sldId="2146847824"/>
        </pc:sldMkLst>
      </pc:sldChg>
      <pc:sldChg chg="addSp delSp modSp mod">
        <pc:chgData name="De Marinis, Roberta Vita" userId="dc24b251-f01b-455d-bf89-e2be86f657a2" providerId="ADAL" clId="{F9952792-57C3-4A98-98DC-4DB6858D911C}" dt="2022-11-14T11:30:49.974" v="9270" actId="164"/>
        <pc:sldMkLst>
          <pc:docMk/>
          <pc:sldMk cId="1825365369" sldId="2146847825"/>
        </pc:sldMkLst>
        <pc:spChg chg="mod">
          <ac:chgData name="De Marinis, Roberta Vita" userId="dc24b251-f01b-455d-bf89-e2be86f657a2" providerId="ADAL" clId="{F9952792-57C3-4A98-98DC-4DB6858D911C}" dt="2022-11-14T09:58:17.526" v="8928" actId="164"/>
          <ac:spMkLst>
            <pc:docMk/>
            <pc:sldMk cId="1825365369" sldId="2146847825"/>
            <ac:spMk id="76" creationId="{C388107B-19DB-4645-8B75-1BAA859FF19B}"/>
          </ac:spMkLst>
        </pc:spChg>
        <pc:spChg chg="mod">
          <ac:chgData name="De Marinis, Roberta Vita" userId="dc24b251-f01b-455d-bf89-e2be86f657a2" providerId="ADAL" clId="{F9952792-57C3-4A98-98DC-4DB6858D911C}" dt="2022-11-14T09:58:17.526" v="8928" actId="164"/>
          <ac:spMkLst>
            <pc:docMk/>
            <pc:sldMk cId="1825365369" sldId="2146847825"/>
            <ac:spMk id="82" creationId="{43A3CD88-F433-410F-B9A2-E0CE3FCC7498}"/>
          </ac:spMkLst>
        </pc:spChg>
        <pc:spChg chg="mod">
          <ac:chgData name="De Marinis, Roberta Vita" userId="dc24b251-f01b-455d-bf89-e2be86f657a2" providerId="ADAL" clId="{F9952792-57C3-4A98-98DC-4DB6858D911C}" dt="2022-11-14T11:00:55.711" v="9097" actId="255"/>
          <ac:spMkLst>
            <pc:docMk/>
            <pc:sldMk cId="1825365369" sldId="2146847825"/>
            <ac:spMk id="84" creationId="{C3DD3B7E-BA65-4163-AC05-E64ABF27D4B5}"/>
          </ac:spMkLst>
        </pc:spChg>
        <pc:spChg chg="mod">
          <ac:chgData name="De Marinis, Roberta Vita" userId="dc24b251-f01b-455d-bf89-e2be86f657a2" providerId="ADAL" clId="{F9952792-57C3-4A98-98DC-4DB6858D911C}" dt="2022-11-14T09:58:17.526" v="8928" actId="164"/>
          <ac:spMkLst>
            <pc:docMk/>
            <pc:sldMk cId="1825365369" sldId="2146847825"/>
            <ac:spMk id="117" creationId="{4F47D800-806B-0A20-221A-067EAF1BC312}"/>
          </ac:spMkLst>
        </pc:spChg>
        <pc:spChg chg="mod">
          <ac:chgData name="De Marinis, Roberta Vita" userId="dc24b251-f01b-455d-bf89-e2be86f657a2" providerId="ADAL" clId="{F9952792-57C3-4A98-98DC-4DB6858D911C}" dt="2022-11-14T09:58:17.526" v="8928" actId="164"/>
          <ac:spMkLst>
            <pc:docMk/>
            <pc:sldMk cId="1825365369" sldId="2146847825"/>
            <ac:spMk id="148" creationId="{4C059435-BDDC-48A2-8109-0889B49A8CBB}"/>
          </ac:spMkLst>
        </pc:spChg>
        <pc:spChg chg="del mod">
          <ac:chgData name="De Marinis, Roberta Vita" userId="dc24b251-f01b-455d-bf89-e2be86f657a2" providerId="ADAL" clId="{F9952792-57C3-4A98-98DC-4DB6858D911C}" dt="2022-11-14T11:01:10.784" v="9098" actId="478"/>
          <ac:spMkLst>
            <pc:docMk/>
            <pc:sldMk cId="1825365369" sldId="2146847825"/>
            <ac:spMk id="149" creationId="{3B2EB4B5-FA25-4E81-99C8-693BD3E7A4BE}"/>
          </ac:spMkLst>
        </pc:spChg>
        <pc:spChg chg="del mod">
          <ac:chgData name="De Marinis, Roberta Vita" userId="dc24b251-f01b-455d-bf89-e2be86f657a2" providerId="ADAL" clId="{F9952792-57C3-4A98-98DC-4DB6858D911C}" dt="2022-11-14T11:01:47.901" v="9108" actId="478"/>
          <ac:spMkLst>
            <pc:docMk/>
            <pc:sldMk cId="1825365369" sldId="2146847825"/>
            <ac:spMk id="150" creationId="{5D5E6727-C67D-40B5-A270-5F8819EAE8A9}"/>
          </ac:spMkLst>
        </pc:spChg>
        <pc:spChg chg="del mod">
          <ac:chgData name="De Marinis, Roberta Vita" userId="dc24b251-f01b-455d-bf89-e2be86f657a2" providerId="ADAL" clId="{F9952792-57C3-4A98-98DC-4DB6858D911C}" dt="2022-11-14T11:02:01.942" v="9111" actId="478"/>
          <ac:spMkLst>
            <pc:docMk/>
            <pc:sldMk cId="1825365369" sldId="2146847825"/>
            <ac:spMk id="153" creationId="{7F540264-A610-4C70-A5B7-DF774E6C48CC}"/>
          </ac:spMkLst>
        </pc:spChg>
        <pc:spChg chg="mod">
          <ac:chgData name="De Marinis, Roberta Vita" userId="dc24b251-f01b-455d-bf89-e2be86f657a2" providerId="ADAL" clId="{F9952792-57C3-4A98-98DC-4DB6858D911C}" dt="2022-11-14T09:58:17.526" v="8928" actId="164"/>
          <ac:spMkLst>
            <pc:docMk/>
            <pc:sldMk cId="1825365369" sldId="2146847825"/>
            <ac:spMk id="155" creationId="{13EAC9A5-F3B6-440E-86C5-FB579029DA62}"/>
          </ac:spMkLst>
        </pc:spChg>
        <pc:spChg chg="mod">
          <ac:chgData name="De Marinis, Roberta Vita" userId="dc24b251-f01b-455d-bf89-e2be86f657a2" providerId="ADAL" clId="{F9952792-57C3-4A98-98DC-4DB6858D911C}" dt="2022-11-14T09:58:17.526" v="8928" actId="164"/>
          <ac:spMkLst>
            <pc:docMk/>
            <pc:sldMk cId="1825365369" sldId="2146847825"/>
            <ac:spMk id="159" creationId="{439C4758-4A34-4896-B634-D5D46FC22916}"/>
          </ac:spMkLst>
        </pc:spChg>
        <pc:spChg chg="mod">
          <ac:chgData name="De Marinis, Roberta Vita" userId="dc24b251-f01b-455d-bf89-e2be86f657a2" providerId="ADAL" clId="{F9952792-57C3-4A98-98DC-4DB6858D911C}" dt="2022-11-14T09:58:17.526" v="8928" actId="164"/>
          <ac:spMkLst>
            <pc:docMk/>
            <pc:sldMk cId="1825365369" sldId="2146847825"/>
            <ac:spMk id="160" creationId="{B319E855-9695-4D52-8D60-7418A410078E}"/>
          </ac:spMkLst>
        </pc:spChg>
        <pc:grpChg chg="add mod">
          <ac:chgData name="De Marinis, Roberta Vita" userId="dc24b251-f01b-455d-bf89-e2be86f657a2" providerId="ADAL" clId="{F9952792-57C3-4A98-98DC-4DB6858D911C}" dt="2022-11-14T09:58:17.526" v="8928" actId="164"/>
          <ac:grpSpMkLst>
            <pc:docMk/>
            <pc:sldMk cId="1825365369" sldId="2146847825"/>
            <ac:grpSpMk id="17" creationId="{08EFE5D9-18A1-6042-A592-A52DCFF58258}"/>
          </ac:grpSpMkLst>
        </pc:grpChg>
        <pc:grpChg chg="add mod">
          <ac:chgData name="De Marinis, Roberta Vita" userId="dc24b251-f01b-455d-bf89-e2be86f657a2" providerId="ADAL" clId="{F9952792-57C3-4A98-98DC-4DB6858D911C}" dt="2022-11-14T11:30:49.974" v="9270" actId="164"/>
          <ac:grpSpMkLst>
            <pc:docMk/>
            <pc:sldMk cId="1825365369" sldId="2146847825"/>
            <ac:grpSpMk id="61" creationId="{B56A64ED-10B3-6589-B0A6-2913A6D2090C}"/>
          </ac:grpSpMkLst>
        </pc:grpChg>
        <pc:grpChg chg="mod">
          <ac:chgData name="De Marinis, Roberta Vita" userId="dc24b251-f01b-455d-bf89-e2be86f657a2" providerId="ADAL" clId="{F9952792-57C3-4A98-98DC-4DB6858D911C}" dt="2022-11-14T09:58:17.526" v="8928" actId="164"/>
          <ac:grpSpMkLst>
            <pc:docMk/>
            <pc:sldMk cId="1825365369" sldId="2146847825"/>
            <ac:grpSpMk id="98" creationId="{DA648B82-92B2-7722-44E3-655F657D5FAA}"/>
          </ac:grpSpMkLst>
        </pc:grpChg>
        <pc:picChg chg="mod">
          <ac:chgData name="De Marinis, Roberta Vita" userId="dc24b251-f01b-455d-bf89-e2be86f657a2" providerId="ADAL" clId="{F9952792-57C3-4A98-98DC-4DB6858D911C}" dt="2022-11-14T09:58:17.526" v="8928" actId="164"/>
          <ac:picMkLst>
            <pc:docMk/>
            <pc:sldMk cId="1825365369" sldId="2146847825"/>
            <ac:picMk id="4" creationId="{F4F007D3-DB74-CCEC-0388-53C36ADE4DF8}"/>
          </ac:picMkLst>
        </pc:picChg>
        <pc:picChg chg="mod">
          <ac:chgData name="De Marinis, Roberta Vita" userId="dc24b251-f01b-455d-bf89-e2be86f657a2" providerId="ADAL" clId="{F9952792-57C3-4A98-98DC-4DB6858D911C}" dt="2022-11-14T09:58:17.526" v="8928" actId="164"/>
          <ac:picMkLst>
            <pc:docMk/>
            <pc:sldMk cId="1825365369" sldId="2146847825"/>
            <ac:picMk id="7" creationId="{825C170C-0C39-DE5D-9FF2-BAFF71E6DBFC}"/>
          </ac:picMkLst>
        </pc:picChg>
        <pc:picChg chg="add mod">
          <ac:chgData name="De Marinis, Roberta Vita" userId="dc24b251-f01b-455d-bf89-e2be86f657a2" providerId="ADAL" clId="{F9952792-57C3-4A98-98DC-4DB6858D911C}" dt="2022-11-14T09:58:17.526" v="8928" actId="164"/>
          <ac:picMkLst>
            <pc:docMk/>
            <pc:sldMk cId="1825365369" sldId="2146847825"/>
            <ac:picMk id="8" creationId="{9A50D1B5-018A-5FCB-8D91-2A2878E5EFEF}"/>
          </ac:picMkLst>
        </pc:picChg>
        <pc:picChg chg="mod">
          <ac:chgData name="De Marinis, Roberta Vita" userId="dc24b251-f01b-455d-bf89-e2be86f657a2" providerId="ADAL" clId="{F9952792-57C3-4A98-98DC-4DB6858D911C}" dt="2022-11-14T09:58:17.526" v="8928" actId="164"/>
          <ac:picMkLst>
            <pc:docMk/>
            <pc:sldMk cId="1825365369" sldId="2146847825"/>
            <ac:picMk id="9" creationId="{3FDCD070-1377-9857-282C-393E4C5955B4}"/>
          </ac:picMkLst>
        </pc:picChg>
        <pc:picChg chg="mod">
          <ac:chgData name="De Marinis, Roberta Vita" userId="dc24b251-f01b-455d-bf89-e2be86f657a2" providerId="ADAL" clId="{F9952792-57C3-4A98-98DC-4DB6858D911C}" dt="2022-11-14T09:58:17.526" v="8928" actId="164"/>
          <ac:picMkLst>
            <pc:docMk/>
            <pc:sldMk cId="1825365369" sldId="2146847825"/>
            <ac:picMk id="10" creationId="{5F4E4617-4A34-8173-5302-F25C765E71E2}"/>
          </ac:picMkLst>
        </pc:picChg>
        <pc:picChg chg="mod">
          <ac:chgData name="De Marinis, Roberta Vita" userId="dc24b251-f01b-455d-bf89-e2be86f657a2" providerId="ADAL" clId="{F9952792-57C3-4A98-98DC-4DB6858D911C}" dt="2022-11-14T09:58:17.526" v="8928" actId="164"/>
          <ac:picMkLst>
            <pc:docMk/>
            <pc:sldMk cId="1825365369" sldId="2146847825"/>
            <ac:picMk id="13" creationId="{CBF7828A-D446-F397-BDAE-91864EA15D88}"/>
          </ac:picMkLst>
        </pc:picChg>
        <pc:picChg chg="mod">
          <ac:chgData name="De Marinis, Roberta Vita" userId="dc24b251-f01b-455d-bf89-e2be86f657a2" providerId="ADAL" clId="{F9952792-57C3-4A98-98DC-4DB6858D911C}" dt="2022-11-14T09:58:17.526" v="8928" actId="164"/>
          <ac:picMkLst>
            <pc:docMk/>
            <pc:sldMk cId="1825365369" sldId="2146847825"/>
            <ac:picMk id="16" creationId="{ABC5095B-0C2A-8BE7-D47F-5786F114F264}"/>
          </ac:picMkLst>
        </pc:picChg>
        <pc:picChg chg="add mod">
          <ac:chgData name="De Marinis, Roberta Vita" userId="dc24b251-f01b-455d-bf89-e2be86f657a2" providerId="ADAL" clId="{F9952792-57C3-4A98-98DC-4DB6858D911C}" dt="2022-11-14T11:30:49.974" v="9270" actId="164"/>
          <ac:picMkLst>
            <pc:docMk/>
            <pc:sldMk cId="1825365369" sldId="2146847825"/>
            <ac:picMk id="20" creationId="{7BB2E848-4962-3999-EB01-58936D6C883E}"/>
          </ac:picMkLst>
        </pc:picChg>
        <pc:picChg chg="add mod">
          <ac:chgData name="De Marinis, Roberta Vita" userId="dc24b251-f01b-455d-bf89-e2be86f657a2" providerId="ADAL" clId="{F9952792-57C3-4A98-98DC-4DB6858D911C}" dt="2022-11-14T11:30:49.974" v="9270" actId="164"/>
          <ac:picMkLst>
            <pc:docMk/>
            <pc:sldMk cId="1825365369" sldId="2146847825"/>
            <ac:picMk id="23" creationId="{EA464C90-8CF7-DB49-6BCE-C8728B8D9EA9}"/>
          </ac:picMkLst>
        </pc:picChg>
        <pc:picChg chg="mod">
          <ac:chgData name="De Marinis, Roberta Vita" userId="dc24b251-f01b-455d-bf89-e2be86f657a2" providerId="ADAL" clId="{F9952792-57C3-4A98-98DC-4DB6858D911C}" dt="2022-11-14T09:58:17.526" v="8928" actId="164"/>
          <ac:picMkLst>
            <pc:docMk/>
            <pc:sldMk cId="1825365369" sldId="2146847825"/>
            <ac:picMk id="26" creationId="{B464178C-4940-435A-9304-AD043C8AC2A1}"/>
          </ac:picMkLst>
        </pc:picChg>
        <pc:picChg chg="mod">
          <ac:chgData name="De Marinis, Roberta Vita" userId="dc24b251-f01b-455d-bf89-e2be86f657a2" providerId="ADAL" clId="{F9952792-57C3-4A98-98DC-4DB6858D911C}" dt="2022-11-14T09:58:17.526" v="8928" actId="164"/>
          <ac:picMkLst>
            <pc:docMk/>
            <pc:sldMk cId="1825365369" sldId="2146847825"/>
            <ac:picMk id="28" creationId="{2579DD28-ADD8-48DB-9AA3-85AEC913D151}"/>
          </ac:picMkLst>
        </pc:picChg>
        <pc:picChg chg="add del">
          <ac:chgData name="De Marinis, Roberta Vita" userId="dc24b251-f01b-455d-bf89-e2be86f657a2" providerId="ADAL" clId="{F9952792-57C3-4A98-98DC-4DB6858D911C}" dt="2022-11-14T11:01:24.988" v="9104" actId="478"/>
          <ac:picMkLst>
            <pc:docMk/>
            <pc:sldMk cId="1825365369" sldId="2146847825"/>
            <ac:picMk id="29" creationId="{B88E7A6B-20E5-CD15-4897-73B789DA7A3C}"/>
          </ac:picMkLst>
        </pc:picChg>
        <pc:picChg chg="add del">
          <ac:chgData name="De Marinis, Roberta Vita" userId="dc24b251-f01b-455d-bf89-e2be86f657a2" providerId="ADAL" clId="{F9952792-57C3-4A98-98DC-4DB6858D911C}" dt="2022-11-14T11:01:21.700" v="9103" actId="478"/>
          <ac:picMkLst>
            <pc:docMk/>
            <pc:sldMk cId="1825365369" sldId="2146847825"/>
            <ac:picMk id="31" creationId="{CE77F816-2679-E079-61ED-B10721E27EC6}"/>
          </ac:picMkLst>
        </pc:picChg>
        <pc:picChg chg="add mod">
          <ac:chgData name="De Marinis, Roberta Vita" userId="dc24b251-f01b-455d-bf89-e2be86f657a2" providerId="ADAL" clId="{F9952792-57C3-4A98-98DC-4DB6858D911C}" dt="2022-11-14T11:30:49.974" v="9270" actId="164"/>
          <ac:picMkLst>
            <pc:docMk/>
            <pc:sldMk cId="1825365369" sldId="2146847825"/>
            <ac:picMk id="32" creationId="{4751F3FA-FE89-4F7F-28F3-E872E71F9F2D}"/>
          </ac:picMkLst>
        </pc:picChg>
        <pc:picChg chg="add mod">
          <ac:chgData name="De Marinis, Roberta Vita" userId="dc24b251-f01b-455d-bf89-e2be86f657a2" providerId="ADAL" clId="{F9952792-57C3-4A98-98DC-4DB6858D911C}" dt="2022-11-14T11:30:49.974" v="9270" actId="164"/>
          <ac:picMkLst>
            <pc:docMk/>
            <pc:sldMk cId="1825365369" sldId="2146847825"/>
            <ac:picMk id="35" creationId="{FECF1BAF-22A3-9A7E-9B99-187AA10E315F}"/>
          </ac:picMkLst>
        </pc:picChg>
        <pc:picChg chg="add mod">
          <ac:chgData name="De Marinis, Roberta Vita" userId="dc24b251-f01b-455d-bf89-e2be86f657a2" providerId="ADAL" clId="{F9952792-57C3-4A98-98DC-4DB6858D911C}" dt="2022-11-14T11:30:49.974" v="9270" actId="164"/>
          <ac:picMkLst>
            <pc:docMk/>
            <pc:sldMk cId="1825365369" sldId="2146847825"/>
            <ac:picMk id="45" creationId="{0C1F8323-3AE5-7F93-1F98-F386F745BFB6}"/>
          </ac:picMkLst>
        </pc:picChg>
        <pc:picChg chg="del">
          <ac:chgData name="De Marinis, Roberta Vita" userId="dc24b251-f01b-455d-bf89-e2be86f657a2" providerId="ADAL" clId="{F9952792-57C3-4A98-98DC-4DB6858D911C}" dt="2022-11-11T16:53:36.662" v="8679" actId="478"/>
          <ac:picMkLst>
            <pc:docMk/>
            <pc:sldMk cId="1825365369" sldId="2146847825"/>
            <ac:picMk id="45" creationId="{EE26F485-7413-4FCB-94DA-1EC1827CFA89}"/>
          </ac:picMkLst>
        </pc:picChg>
        <pc:picChg chg="mod">
          <ac:chgData name="De Marinis, Roberta Vita" userId="dc24b251-f01b-455d-bf89-e2be86f657a2" providerId="ADAL" clId="{F9952792-57C3-4A98-98DC-4DB6858D911C}" dt="2022-11-14T09:58:17.526" v="8928" actId="164"/>
          <ac:picMkLst>
            <pc:docMk/>
            <pc:sldMk cId="1825365369" sldId="2146847825"/>
            <ac:picMk id="46" creationId="{0A35D5AF-DDA1-4D42-9C01-996458BA1F4E}"/>
          </ac:picMkLst>
        </pc:picChg>
        <pc:picChg chg="add mod ord">
          <ac:chgData name="De Marinis, Roberta Vita" userId="dc24b251-f01b-455d-bf89-e2be86f657a2" providerId="ADAL" clId="{F9952792-57C3-4A98-98DC-4DB6858D911C}" dt="2022-11-14T11:30:49.974" v="9270" actId="164"/>
          <ac:picMkLst>
            <pc:docMk/>
            <pc:sldMk cId="1825365369" sldId="2146847825"/>
            <ac:picMk id="57" creationId="{3FDFD129-4D0F-6D23-6989-94EE21379721}"/>
          </ac:picMkLst>
        </pc:picChg>
        <pc:picChg chg="add mod">
          <ac:chgData name="De Marinis, Roberta Vita" userId="dc24b251-f01b-455d-bf89-e2be86f657a2" providerId="ADAL" clId="{F9952792-57C3-4A98-98DC-4DB6858D911C}" dt="2022-11-14T11:30:49.974" v="9270" actId="164"/>
          <ac:picMkLst>
            <pc:docMk/>
            <pc:sldMk cId="1825365369" sldId="2146847825"/>
            <ac:picMk id="59" creationId="{193981BE-B2AC-7E63-854E-425A79C2D58C}"/>
          </ac:picMkLst>
        </pc:picChg>
        <pc:picChg chg="mod">
          <ac:chgData name="De Marinis, Roberta Vita" userId="dc24b251-f01b-455d-bf89-e2be86f657a2" providerId="ADAL" clId="{F9952792-57C3-4A98-98DC-4DB6858D911C}" dt="2022-11-14T09:58:17.526" v="8928" actId="164"/>
          <ac:picMkLst>
            <pc:docMk/>
            <pc:sldMk cId="1825365369" sldId="2146847825"/>
            <ac:picMk id="85" creationId="{F9862C30-994D-4525-9939-CA4923A3B762}"/>
          </ac:picMkLst>
        </pc:picChg>
        <pc:picChg chg="mod">
          <ac:chgData name="De Marinis, Roberta Vita" userId="dc24b251-f01b-455d-bf89-e2be86f657a2" providerId="ADAL" clId="{F9952792-57C3-4A98-98DC-4DB6858D911C}" dt="2022-11-14T09:58:17.526" v="8928" actId="164"/>
          <ac:picMkLst>
            <pc:docMk/>
            <pc:sldMk cId="1825365369" sldId="2146847825"/>
            <ac:picMk id="96" creationId="{C23033DE-3CD7-4DD3-943D-2D5094C70351}"/>
          </ac:picMkLst>
        </pc:picChg>
        <pc:picChg chg="mod">
          <ac:chgData name="De Marinis, Roberta Vita" userId="dc24b251-f01b-455d-bf89-e2be86f657a2" providerId="ADAL" clId="{F9952792-57C3-4A98-98DC-4DB6858D911C}" dt="2022-11-14T09:58:17.526" v="8928" actId="164"/>
          <ac:picMkLst>
            <pc:docMk/>
            <pc:sldMk cId="1825365369" sldId="2146847825"/>
            <ac:picMk id="99" creationId="{C87B2FFA-23D5-4FAF-87E3-54E4421AF8D0}"/>
          </ac:picMkLst>
        </pc:picChg>
        <pc:picChg chg="mod">
          <ac:chgData name="De Marinis, Roberta Vita" userId="dc24b251-f01b-455d-bf89-e2be86f657a2" providerId="ADAL" clId="{F9952792-57C3-4A98-98DC-4DB6858D911C}" dt="2022-11-14T09:58:17.526" v="8928" actId="164"/>
          <ac:picMkLst>
            <pc:docMk/>
            <pc:sldMk cId="1825365369" sldId="2146847825"/>
            <ac:picMk id="100" creationId="{93F284D6-BC00-4A65-AD30-632B81A89079}"/>
          </ac:picMkLst>
        </pc:picChg>
        <pc:picChg chg="mod">
          <ac:chgData name="De Marinis, Roberta Vita" userId="dc24b251-f01b-455d-bf89-e2be86f657a2" providerId="ADAL" clId="{F9952792-57C3-4A98-98DC-4DB6858D911C}" dt="2022-11-14T09:58:17.526" v="8928" actId="164"/>
          <ac:picMkLst>
            <pc:docMk/>
            <pc:sldMk cId="1825365369" sldId="2146847825"/>
            <ac:picMk id="119" creationId="{8942969D-FD5D-0508-A077-74366B3A11F3}"/>
          </ac:picMkLst>
        </pc:picChg>
        <pc:picChg chg="mod">
          <ac:chgData name="De Marinis, Roberta Vita" userId="dc24b251-f01b-455d-bf89-e2be86f657a2" providerId="ADAL" clId="{F9952792-57C3-4A98-98DC-4DB6858D911C}" dt="2022-11-14T09:58:17.526" v="8928" actId="164"/>
          <ac:picMkLst>
            <pc:docMk/>
            <pc:sldMk cId="1825365369" sldId="2146847825"/>
            <ac:picMk id="120" creationId="{75EBA8E2-E7B1-38BF-A9BD-1AB18BBEBA2C}"/>
          </ac:picMkLst>
        </pc:picChg>
        <pc:picChg chg="mod">
          <ac:chgData name="De Marinis, Roberta Vita" userId="dc24b251-f01b-455d-bf89-e2be86f657a2" providerId="ADAL" clId="{F9952792-57C3-4A98-98DC-4DB6858D911C}" dt="2022-11-14T09:58:17.526" v="8928" actId="164"/>
          <ac:picMkLst>
            <pc:docMk/>
            <pc:sldMk cId="1825365369" sldId="2146847825"/>
            <ac:picMk id="123" creationId="{5844C4EB-736B-951F-CCE5-E8A43E80A6AA}"/>
          </ac:picMkLst>
        </pc:picChg>
        <pc:picChg chg="mod">
          <ac:chgData name="De Marinis, Roberta Vita" userId="dc24b251-f01b-455d-bf89-e2be86f657a2" providerId="ADAL" clId="{F9952792-57C3-4A98-98DC-4DB6858D911C}" dt="2022-11-14T09:58:17.526" v="8928" actId="164"/>
          <ac:picMkLst>
            <pc:docMk/>
            <pc:sldMk cId="1825365369" sldId="2146847825"/>
            <ac:picMk id="124" creationId="{75B82773-D658-4621-AD3D-76B091656A5E}"/>
          </ac:picMkLst>
        </pc:picChg>
        <pc:picChg chg="mod">
          <ac:chgData name="De Marinis, Roberta Vita" userId="dc24b251-f01b-455d-bf89-e2be86f657a2" providerId="ADAL" clId="{F9952792-57C3-4A98-98DC-4DB6858D911C}" dt="2022-11-14T09:58:17.526" v="8928" actId="164"/>
          <ac:picMkLst>
            <pc:docMk/>
            <pc:sldMk cId="1825365369" sldId="2146847825"/>
            <ac:picMk id="151" creationId="{43E0C131-9EB8-4789-A0DF-80B962C89E93}"/>
          </ac:picMkLst>
        </pc:picChg>
        <pc:picChg chg="mod">
          <ac:chgData name="De Marinis, Roberta Vita" userId="dc24b251-f01b-455d-bf89-e2be86f657a2" providerId="ADAL" clId="{F9952792-57C3-4A98-98DC-4DB6858D911C}" dt="2022-11-14T09:58:17.526" v="8928" actId="164"/>
          <ac:picMkLst>
            <pc:docMk/>
            <pc:sldMk cId="1825365369" sldId="2146847825"/>
            <ac:picMk id="152" creationId="{79B21312-12C8-43FB-AA67-DC3A2583C9E2}"/>
          </ac:picMkLst>
        </pc:picChg>
        <pc:picChg chg="mod">
          <ac:chgData name="De Marinis, Roberta Vita" userId="dc24b251-f01b-455d-bf89-e2be86f657a2" providerId="ADAL" clId="{F9952792-57C3-4A98-98DC-4DB6858D911C}" dt="2022-11-14T09:58:17.526" v="8928" actId="164"/>
          <ac:picMkLst>
            <pc:docMk/>
            <pc:sldMk cId="1825365369" sldId="2146847825"/>
            <ac:picMk id="154" creationId="{B3010922-9DD7-4EC3-BD91-E60CADEB1C7E}"/>
          </ac:picMkLst>
        </pc:picChg>
        <pc:picChg chg="mod">
          <ac:chgData name="De Marinis, Roberta Vita" userId="dc24b251-f01b-455d-bf89-e2be86f657a2" providerId="ADAL" clId="{F9952792-57C3-4A98-98DC-4DB6858D911C}" dt="2022-11-14T09:58:17.526" v="8928" actId="164"/>
          <ac:picMkLst>
            <pc:docMk/>
            <pc:sldMk cId="1825365369" sldId="2146847825"/>
            <ac:picMk id="156" creationId="{73DFF6F6-1FFA-40C9-AFD7-CF6D15B72DB9}"/>
          </ac:picMkLst>
        </pc:picChg>
        <pc:picChg chg="mod">
          <ac:chgData name="De Marinis, Roberta Vita" userId="dc24b251-f01b-455d-bf89-e2be86f657a2" providerId="ADAL" clId="{F9952792-57C3-4A98-98DC-4DB6858D911C}" dt="2022-11-14T09:58:17.526" v="8928" actId="164"/>
          <ac:picMkLst>
            <pc:docMk/>
            <pc:sldMk cId="1825365369" sldId="2146847825"/>
            <ac:picMk id="158" creationId="{E54DA0B9-2C87-4B63-A22B-610C69AC634E}"/>
          </ac:picMkLst>
        </pc:picChg>
        <pc:cxnChg chg="mod">
          <ac:chgData name="De Marinis, Roberta Vita" userId="dc24b251-f01b-455d-bf89-e2be86f657a2" providerId="ADAL" clId="{F9952792-57C3-4A98-98DC-4DB6858D911C}" dt="2022-11-14T09:58:17.526" v="8928" actId="164"/>
          <ac:cxnSpMkLst>
            <pc:docMk/>
            <pc:sldMk cId="1825365369" sldId="2146847825"/>
            <ac:cxnSpMk id="14" creationId="{5A7AC8F5-EE9B-482F-A1CC-C80DDC591FDB}"/>
          </ac:cxnSpMkLst>
        </pc:cxnChg>
        <pc:cxnChg chg="mod">
          <ac:chgData name="De Marinis, Roberta Vita" userId="dc24b251-f01b-455d-bf89-e2be86f657a2" providerId="ADAL" clId="{F9952792-57C3-4A98-98DC-4DB6858D911C}" dt="2022-11-14T09:58:17.526" v="8928" actId="164"/>
          <ac:cxnSpMkLst>
            <pc:docMk/>
            <pc:sldMk cId="1825365369" sldId="2146847825"/>
            <ac:cxnSpMk id="101" creationId="{A67FF388-0267-4169-B73E-FE0AC14717F9}"/>
          </ac:cxnSpMkLst>
        </pc:cxnChg>
      </pc:sldChg>
      <pc:sldChg chg="addSp delSp modSp mod">
        <pc:chgData name="De Marinis, Roberta Vita" userId="dc24b251-f01b-455d-bf89-e2be86f657a2" providerId="ADAL" clId="{F9952792-57C3-4A98-98DC-4DB6858D911C}" dt="2022-11-14T11:04:27.896" v="9149" actId="1038"/>
        <pc:sldMkLst>
          <pc:docMk/>
          <pc:sldMk cId="1345343981" sldId="2146847826"/>
        </pc:sldMkLst>
        <pc:spChg chg="mod ord">
          <ac:chgData name="De Marinis, Roberta Vita" userId="dc24b251-f01b-455d-bf89-e2be86f657a2" providerId="ADAL" clId="{F9952792-57C3-4A98-98DC-4DB6858D911C}" dt="2022-11-14T11:03:54.520" v="9139" actId="166"/>
          <ac:spMkLst>
            <pc:docMk/>
            <pc:sldMk cId="1345343981" sldId="2146847826"/>
            <ac:spMk id="20" creationId="{E379137A-0A3B-9658-E1D4-57D575BF0955}"/>
          </ac:spMkLst>
        </pc:spChg>
        <pc:spChg chg="mod">
          <ac:chgData name="De Marinis, Roberta Vita" userId="dc24b251-f01b-455d-bf89-e2be86f657a2" providerId="ADAL" clId="{F9952792-57C3-4A98-98DC-4DB6858D911C}" dt="2022-11-14T09:58:29.183" v="8929" actId="164"/>
          <ac:spMkLst>
            <pc:docMk/>
            <pc:sldMk cId="1345343981" sldId="2146847826"/>
            <ac:spMk id="57" creationId="{B8FB8EA4-E1F5-3DDA-462B-ED8706B57A93}"/>
          </ac:spMkLst>
        </pc:spChg>
        <pc:spChg chg="mod">
          <ac:chgData name="De Marinis, Roberta Vita" userId="dc24b251-f01b-455d-bf89-e2be86f657a2" providerId="ADAL" clId="{F9952792-57C3-4A98-98DC-4DB6858D911C}" dt="2022-11-14T09:58:29.183" v="8929" actId="164"/>
          <ac:spMkLst>
            <pc:docMk/>
            <pc:sldMk cId="1345343981" sldId="2146847826"/>
            <ac:spMk id="59" creationId="{69F09D4D-57C1-A274-B738-49F93024833B}"/>
          </ac:spMkLst>
        </pc:spChg>
        <pc:spChg chg="mod">
          <ac:chgData name="De Marinis, Roberta Vita" userId="dc24b251-f01b-455d-bf89-e2be86f657a2" providerId="ADAL" clId="{F9952792-57C3-4A98-98DC-4DB6858D911C}" dt="2022-11-14T09:58:29.183" v="8929" actId="164"/>
          <ac:spMkLst>
            <pc:docMk/>
            <pc:sldMk cId="1345343981" sldId="2146847826"/>
            <ac:spMk id="61" creationId="{3CC20576-5A03-0680-7676-54AE63EFC9DE}"/>
          </ac:spMkLst>
        </pc:spChg>
        <pc:spChg chg="mod">
          <ac:chgData name="De Marinis, Roberta Vita" userId="dc24b251-f01b-455d-bf89-e2be86f657a2" providerId="ADAL" clId="{F9952792-57C3-4A98-98DC-4DB6858D911C}" dt="2022-11-14T09:58:29.183" v="8929" actId="164"/>
          <ac:spMkLst>
            <pc:docMk/>
            <pc:sldMk cId="1345343981" sldId="2146847826"/>
            <ac:spMk id="76" creationId="{C388107B-19DB-4645-8B75-1BAA859FF19B}"/>
          </ac:spMkLst>
        </pc:spChg>
        <pc:spChg chg="mod">
          <ac:chgData name="De Marinis, Roberta Vita" userId="dc24b251-f01b-455d-bf89-e2be86f657a2" providerId="ADAL" clId="{F9952792-57C3-4A98-98DC-4DB6858D911C}" dt="2022-11-14T09:58:29.183" v="8929" actId="164"/>
          <ac:spMkLst>
            <pc:docMk/>
            <pc:sldMk cId="1345343981" sldId="2146847826"/>
            <ac:spMk id="82" creationId="{43A3CD88-F433-410F-B9A2-E0CE3FCC7498}"/>
          </ac:spMkLst>
        </pc:spChg>
        <pc:spChg chg="mod">
          <ac:chgData name="De Marinis, Roberta Vita" userId="dc24b251-f01b-455d-bf89-e2be86f657a2" providerId="ADAL" clId="{F9952792-57C3-4A98-98DC-4DB6858D911C}" dt="2022-11-14T09:58:29.183" v="8929" actId="164"/>
          <ac:spMkLst>
            <pc:docMk/>
            <pc:sldMk cId="1345343981" sldId="2146847826"/>
            <ac:spMk id="84" creationId="{C3DD3B7E-BA65-4163-AC05-E64ABF27D4B5}"/>
          </ac:spMkLst>
        </pc:spChg>
        <pc:spChg chg="mod">
          <ac:chgData name="De Marinis, Roberta Vita" userId="dc24b251-f01b-455d-bf89-e2be86f657a2" providerId="ADAL" clId="{F9952792-57C3-4A98-98DC-4DB6858D911C}" dt="2022-11-14T09:58:29.183" v="8929" actId="164"/>
          <ac:spMkLst>
            <pc:docMk/>
            <pc:sldMk cId="1345343981" sldId="2146847826"/>
            <ac:spMk id="148" creationId="{4C059435-BDDC-48A2-8109-0889B49A8CBB}"/>
          </ac:spMkLst>
        </pc:spChg>
        <pc:spChg chg="mod">
          <ac:chgData name="De Marinis, Roberta Vita" userId="dc24b251-f01b-455d-bf89-e2be86f657a2" providerId="ADAL" clId="{F9952792-57C3-4A98-98DC-4DB6858D911C}" dt="2022-11-14T09:58:29.183" v="8929" actId="164"/>
          <ac:spMkLst>
            <pc:docMk/>
            <pc:sldMk cId="1345343981" sldId="2146847826"/>
            <ac:spMk id="149" creationId="{3B2EB4B5-FA25-4E81-99C8-693BD3E7A4BE}"/>
          </ac:spMkLst>
        </pc:spChg>
        <pc:spChg chg="mod">
          <ac:chgData name="De Marinis, Roberta Vita" userId="dc24b251-f01b-455d-bf89-e2be86f657a2" providerId="ADAL" clId="{F9952792-57C3-4A98-98DC-4DB6858D911C}" dt="2022-11-14T09:58:29.183" v="8929" actId="164"/>
          <ac:spMkLst>
            <pc:docMk/>
            <pc:sldMk cId="1345343981" sldId="2146847826"/>
            <ac:spMk id="150" creationId="{5D5E6727-C67D-40B5-A270-5F8819EAE8A9}"/>
          </ac:spMkLst>
        </pc:spChg>
        <pc:spChg chg="del mod">
          <ac:chgData name="De Marinis, Roberta Vita" userId="dc24b251-f01b-455d-bf89-e2be86f657a2" providerId="ADAL" clId="{F9952792-57C3-4A98-98DC-4DB6858D911C}" dt="2022-11-14T11:02:45.796" v="9121" actId="478"/>
          <ac:spMkLst>
            <pc:docMk/>
            <pc:sldMk cId="1345343981" sldId="2146847826"/>
            <ac:spMk id="153" creationId="{7F540264-A610-4C70-A5B7-DF774E6C48CC}"/>
          </ac:spMkLst>
        </pc:spChg>
        <pc:spChg chg="mod">
          <ac:chgData name="De Marinis, Roberta Vita" userId="dc24b251-f01b-455d-bf89-e2be86f657a2" providerId="ADAL" clId="{F9952792-57C3-4A98-98DC-4DB6858D911C}" dt="2022-11-14T09:58:29.183" v="8929" actId="164"/>
          <ac:spMkLst>
            <pc:docMk/>
            <pc:sldMk cId="1345343981" sldId="2146847826"/>
            <ac:spMk id="155" creationId="{13EAC9A5-F3B6-440E-86C5-FB579029DA62}"/>
          </ac:spMkLst>
        </pc:spChg>
        <pc:spChg chg="mod">
          <ac:chgData name="De Marinis, Roberta Vita" userId="dc24b251-f01b-455d-bf89-e2be86f657a2" providerId="ADAL" clId="{F9952792-57C3-4A98-98DC-4DB6858D911C}" dt="2022-11-14T09:58:29.183" v="8929" actId="164"/>
          <ac:spMkLst>
            <pc:docMk/>
            <pc:sldMk cId="1345343981" sldId="2146847826"/>
            <ac:spMk id="159" creationId="{439C4758-4A34-4896-B634-D5D46FC22916}"/>
          </ac:spMkLst>
        </pc:spChg>
        <pc:spChg chg="del">
          <ac:chgData name="De Marinis, Roberta Vita" userId="dc24b251-f01b-455d-bf89-e2be86f657a2" providerId="ADAL" clId="{F9952792-57C3-4A98-98DC-4DB6858D911C}" dt="2022-11-11T17:54:20.625" v="8858" actId="478"/>
          <ac:spMkLst>
            <pc:docMk/>
            <pc:sldMk cId="1345343981" sldId="2146847826"/>
            <ac:spMk id="160" creationId="{B319E855-9695-4D52-8D60-7418A410078E}"/>
          </ac:spMkLst>
        </pc:spChg>
        <pc:grpChg chg="mod">
          <ac:chgData name="De Marinis, Roberta Vita" userId="dc24b251-f01b-455d-bf89-e2be86f657a2" providerId="ADAL" clId="{F9952792-57C3-4A98-98DC-4DB6858D911C}" dt="2022-11-14T09:58:29.183" v="8929" actId="164"/>
          <ac:grpSpMkLst>
            <pc:docMk/>
            <pc:sldMk cId="1345343981" sldId="2146847826"/>
            <ac:grpSpMk id="19" creationId="{2DE90BD4-9E2F-D47E-D242-E0BFC671F502}"/>
          </ac:grpSpMkLst>
        </pc:grpChg>
        <pc:grpChg chg="add mod">
          <ac:chgData name="De Marinis, Roberta Vita" userId="dc24b251-f01b-455d-bf89-e2be86f657a2" providerId="ADAL" clId="{F9952792-57C3-4A98-98DC-4DB6858D911C}" dt="2022-11-14T11:04:04.145" v="9143" actId="1076"/>
          <ac:grpSpMkLst>
            <pc:docMk/>
            <pc:sldMk cId="1345343981" sldId="2146847826"/>
            <ac:grpSpMk id="45" creationId="{00D78455-C1BB-E648-C57F-B2D8597141EA}"/>
          </ac:grpSpMkLst>
        </pc:grpChg>
        <pc:grpChg chg="mod">
          <ac:chgData name="De Marinis, Roberta Vita" userId="dc24b251-f01b-455d-bf89-e2be86f657a2" providerId="ADAL" clId="{F9952792-57C3-4A98-98DC-4DB6858D911C}" dt="2022-11-14T09:58:29.183" v="8929" actId="164"/>
          <ac:grpSpMkLst>
            <pc:docMk/>
            <pc:sldMk cId="1345343981" sldId="2146847826"/>
            <ac:grpSpMk id="64" creationId="{E5BE5739-0B45-1778-74DE-1BB55351AF9F}"/>
          </ac:grpSpMkLst>
        </pc:grpChg>
        <pc:grpChg chg="mod">
          <ac:chgData name="De Marinis, Roberta Vita" userId="dc24b251-f01b-455d-bf89-e2be86f657a2" providerId="ADAL" clId="{F9952792-57C3-4A98-98DC-4DB6858D911C}" dt="2022-11-14T09:58:29.183" v="8929" actId="164"/>
          <ac:grpSpMkLst>
            <pc:docMk/>
            <pc:sldMk cId="1345343981" sldId="2146847826"/>
            <ac:grpSpMk id="98" creationId="{DA648B82-92B2-7722-44E3-655F657D5FAA}"/>
          </ac:grpSpMkLst>
        </pc:grpChg>
        <pc:picChg chg="mod">
          <ac:chgData name="De Marinis, Roberta Vita" userId="dc24b251-f01b-455d-bf89-e2be86f657a2" providerId="ADAL" clId="{F9952792-57C3-4A98-98DC-4DB6858D911C}" dt="2022-11-14T09:58:29.183" v="8929" actId="164"/>
          <ac:picMkLst>
            <pc:docMk/>
            <pc:sldMk cId="1345343981" sldId="2146847826"/>
            <ac:picMk id="3" creationId="{5B6B7227-56C8-E590-E2B4-75D5E58DE7E6}"/>
          </ac:picMkLst>
        </pc:picChg>
        <pc:picChg chg="mod">
          <ac:chgData name="De Marinis, Roberta Vita" userId="dc24b251-f01b-455d-bf89-e2be86f657a2" providerId="ADAL" clId="{F9952792-57C3-4A98-98DC-4DB6858D911C}" dt="2022-11-14T09:58:29.183" v="8929" actId="164"/>
          <ac:picMkLst>
            <pc:docMk/>
            <pc:sldMk cId="1345343981" sldId="2146847826"/>
            <ac:picMk id="4" creationId="{F4F007D3-DB74-CCEC-0388-53C36ADE4DF8}"/>
          </ac:picMkLst>
        </pc:picChg>
        <pc:picChg chg="mod">
          <ac:chgData name="De Marinis, Roberta Vita" userId="dc24b251-f01b-455d-bf89-e2be86f657a2" providerId="ADAL" clId="{F9952792-57C3-4A98-98DC-4DB6858D911C}" dt="2022-11-14T09:58:29.183" v="8929" actId="164"/>
          <ac:picMkLst>
            <pc:docMk/>
            <pc:sldMk cId="1345343981" sldId="2146847826"/>
            <ac:picMk id="7" creationId="{825C170C-0C39-DE5D-9FF2-BAFF71E6DBFC}"/>
          </ac:picMkLst>
        </pc:picChg>
        <pc:picChg chg="mod">
          <ac:chgData name="De Marinis, Roberta Vita" userId="dc24b251-f01b-455d-bf89-e2be86f657a2" providerId="ADAL" clId="{F9952792-57C3-4A98-98DC-4DB6858D911C}" dt="2022-11-14T09:58:29.183" v="8929" actId="164"/>
          <ac:picMkLst>
            <pc:docMk/>
            <pc:sldMk cId="1345343981" sldId="2146847826"/>
            <ac:picMk id="8" creationId="{C078F10E-1F28-DE15-06ED-CDCD1440671D}"/>
          </ac:picMkLst>
        </pc:picChg>
        <pc:picChg chg="mod">
          <ac:chgData name="De Marinis, Roberta Vita" userId="dc24b251-f01b-455d-bf89-e2be86f657a2" providerId="ADAL" clId="{F9952792-57C3-4A98-98DC-4DB6858D911C}" dt="2022-11-14T09:58:29.183" v="8929" actId="164"/>
          <ac:picMkLst>
            <pc:docMk/>
            <pc:sldMk cId="1345343981" sldId="2146847826"/>
            <ac:picMk id="9" creationId="{3FDCD070-1377-9857-282C-393E4C5955B4}"/>
          </ac:picMkLst>
        </pc:picChg>
        <pc:picChg chg="mod">
          <ac:chgData name="De Marinis, Roberta Vita" userId="dc24b251-f01b-455d-bf89-e2be86f657a2" providerId="ADAL" clId="{F9952792-57C3-4A98-98DC-4DB6858D911C}" dt="2022-11-14T09:58:29.183" v="8929" actId="164"/>
          <ac:picMkLst>
            <pc:docMk/>
            <pc:sldMk cId="1345343981" sldId="2146847826"/>
            <ac:picMk id="10" creationId="{5F4E4617-4A34-8173-5302-F25C765E71E2}"/>
          </ac:picMkLst>
        </pc:picChg>
        <pc:picChg chg="mod">
          <ac:chgData name="De Marinis, Roberta Vita" userId="dc24b251-f01b-455d-bf89-e2be86f657a2" providerId="ADAL" clId="{F9952792-57C3-4A98-98DC-4DB6858D911C}" dt="2022-11-14T09:58:29.183" v="8929" actId="164"/>
          <ac:picMkLst>
            <pc:docMk/>
            <pc:sldMk cId="1345343981" sldId="2146847826"/>
            <ac:picMk id="11" creationId="{9BA1BE46-F1EB-BEC2-3375-239B60D7B429}"/>
          </ac:picMkLst>
        </pc:picChg>
        <pc:picChg chg="mod">
          <ac:chgData name="De Marinis, Roberta Vita" userId="dc24b251-f01b-455d-bf89-e2be86f657a2" providerId="ADAL" clId="{F9952792-57C3-4A98-98DC-4DB6858D911C}" dt="2022-11-14T11:03:07.784" v="9130" actId="1035"/>
          <ac:picMkLst>
            <pc:docMk/>
            <pc:sldMk cId="1345343981" sldId="2146847826"/>
            <ac:picMk id="12" creationId="{F56DBABF-C772-4070-F340-4269BEA53B91}"/>
          </ac:picMkLst>
        </pc:picChg>
        <pc:picChg chg="mod">
          <ac:chgData name="De Marinis, Roberta Vita" userId="dc24b251-f01b-455d-bf89-e2be86f657a2" providerId="ADAL" clId="{F9952792-57C3-4A98-98DC-4DB6858D911C}" dt="2022-11-14T09:58:29.183" v="8929" actId="164"/>
          <ac:picMkLst>
            <pc:docMk/>
            <pc:sldMk cId="1345343981" sldId="2146847826"/>
            <ac:picMk id="13" creationId="{CBF7828A-D446-F397-BDAE-91864EA15D88}"/>
          </ac:picMkLst>
        </pc:picChg>
        <pc:picChg chg="mod">
          <ac:chgData name="De Marinis, Roberta Vita" userId="dc24b251-f01b-455d-bf89-e2be86f657a2" providerId="ADAL" clId="{F9952792-57C3-4A98-98DC-4DB6858D911C}" dt="2022-11-14T09:58:29.183" v="8929" actId="164"/>
          <ac:picMkLst>
            <pc:docMk/>
            <pc:sldMk cId="1345343981" sldId="2146847826"/>
            <ac:picMk id="16" creationId="{ABC5095B-0C2A-8BE7-D47F-5786F114F264}"/>
          </ac:picMkLst>
        </pc:picChg>
        <pc:picChg chg="mod">
          <ac:chgData name="De Marinis, Roberta Vita" userId="dc24b251-f01b-455d-bf89-e2be86f657a2" providerId="ADAL" clId="{F9952792-57C3-4A98-98DC-4DB6858D911C}" dt="2022-11-14T09:58:29.183" v="8929" actId="164"/>
          <ac:picMkLst>
            <pc:docMk/>
            <pc:sldMk cId="1345343981" sldId="2146847826"/>
            <ac:picMk id="17" creationId="{ACFC000E-0F4A-63D4-27B1-2A11A82824FA}"/>
          </ac:picMkLst>
        </pc:picChg>
        <pc:picChg chg="mod">
          <ac:chgData name="De Marinis, Roberta Vita" userId="dc24b251-f01b-455d-bf89-e2be86f657a2" providerId="ADAL" clId="{F9952792-57C3-4A98-98DC-4DB6858D911C}" dt="2022-11-14T09:58:29.183" v="8929" actId="164"/>
          <ac:picMkLst>
            <pc:docMk/>
            <pc:sldMk cId="1345343981" sldId="2146847826"/>
            <ac:picMk id="26" creationId="{B464178C-4940-435A-9304-AD043C8AC2A1}"/>
          </ac:picMkLst>
        </pc:picChg>
        <pc:picChg chg="mod">
          <ac:chgData name="De Marinis, Roberta Vita" userId="dc24b251-f01b-455d-bf89-e2be86f657a2" providerId="ADAL" clId="{F9952792-57C3-4A98-98DC-4DB6858D911C}" dt="2022-11-14T09:58:29.183" v="8929" actId="164"/>
          <ac:picMkLst>
            <pc:docMk/>
            <pc:sldMk cId="1345343981" sldId="2146847826"/>
            <ac:picMk id="28" creationId="{2579DD28-ADD8-48DB-9AA3-85AEC913D151}"/>
          </ac:picMkLst>
        </pc:picChg>
        <pc:picChg chg="mod">
          <ac:chgData name="De Marinis, Roberta Vita" userId="dc24b251-f01b-455d-bf89-e2be86f657a2" providerId="ADAL" clId="{F9952792-57C3-4A98-98DC-4DB6858D911C}" dt="2022-11-14T09:58:29.183" v="8929" actId="164"/>
          <ac:picMkLst>
            <pc:docMk/>
            <pc:sldMk cId="1345343981" sldId="2146847826"/>
            <ac:picMk id="32" creationId="{0A85FB60-C581-43B1-D9D8-5384874B93B7}"/>
          </ac:picMkLst>
        </pc:picChg>
        <pc:picChg chg="mod">
          <ac:chgData name="De Marinis, Roberta Vita" userId="dc24b251-f01b-455d-bf89-e2be86f657a2" providerId="ADAL" clId="{F9952792-57C3-4A98-98DC-4DB6858D911C}" dt="2022-11-14T09:58:29.183" v="8929" actId="164"/>
          <ac:picMkLst>
            <pc:docMk/>
            <pc:sldMk cId="1345343981" sldId="2146847826"/>
            <ac:picMk id="35" creationId="{F5AE748E-E446-1511-7FC8-36C01FA675C7}"/>
          </ac:picMkLst>
        </pc:picChg>
        <pc:picChg chg="del">
          <ac:chgData name="De Marinis, Roberta Vita" userId="dc24b251-f01b-455d-bf89-e2be86f657a2" providerId="ADAL" clId="{F9952792-57C3-4A98-98DC-4DB6858D911C}" dt="2022-11-11T16:53:29.409" v="8677" actId="478"/>
          <ac:picMkLst>
            <pc:docMk/>
            <pc:sldMk cId="1345343981" sldId="2146847826"/>
            <ac:picMk id="45" creationId="{EE26F485-7413-4FCB-94DA-1EC1827CFA89}"/>
          </ac:picMkLst>
        </pc:picChg>
        <pc:picChg chg="mod">
          <ac:chgData name="De Marinis, Roberta Vita" userId="dc24b251-f01b-455d-bf89-e2be86f657a2" providerId="ADAL" clId="{F9952792-57C3-4A98-98DC-4DB6858D911C}" dt="2022-11-14T09:58:29.183" v="8929" actId="164"/>
          <ac:picMkLst>
            <pc:docMk/>
            <pc:sldMk cId="1345343981" sldId="2146847826"/>
            <ac:picMk id="46" creationId="{0A35D5AF-DDA1-4D42-9C01-996458BA1F4E}"/>
          </ac:picMkLst>
        </pc:picChg>
        <pc:picChg chg="mod">
          <ac:chgData name="De Marinis, Roberta Vita" userId="dc24b251-f01b-455d-bf89-e2be86f657a2" providerId="ADAL" clId="{F9952792-57C3-4A98-98DC-4DB6858D911C}" dt="2022-11-14T09:58:29.183" v="8929" actId="164"/>
          <ac:picMkLst>
            <pc:docMk/>
            <pc:sldMk cId="1345343981" sldId="2146847826"/>
            <ac:picMk id="58" creationId="{6EF02982-0A7A-0048-B1F7-6B32273B7AF9}"/>
          </ac:picMkLst>
        </pc:picChg>
        <pc:picChg chg="mod">
          <ac:chgData name="De Marinis, Roberta Vita" userId="dc24b251-f01b-455d-bf89-e2be86f657a2" providerId="ADAL" clId="{F9952792-57C3-4A98-98DC-4DB6858D911C}" dt="2022-11-14T09:58:29.183" v="8929" actId="164"/>
          <ac:picMkLst>
            <pc:docMk/>
            <pc:sldMk cId="1345343981" sldId="2146847826"/>
            <ac:picMk id="62" creationId="{8792BB4E-F041-5525-2928-6880DEF3CA18}"/>
          </ac:picMkLst>
        </pc:picChg>
        <pc:picChg chg="mod">
          <ac:chgData name="De Marinis, Roberta Vita" userId="dc24b251-f01b-455d-bf89-e2be86f657a2" providerId="ADAL" clId="{F9952792-57C3-4A98-98DC-4DB6858D911C}" dt="2022-11-14T09:58:29.183" v="8929" actId="164"/>
          <ac:picMkLst>
            <pc:docMk/>
            <pc:sldMk cId="1345343981" sldId="2146847826"/>
            <ac:picMk id="63" creationId="{1AB56388-5974-0555-00CB-660F14DAEDEC}"/>
          </ac:picMkLst>
        </pc:picChg>
        <pc:picChg chg="mod">
          <ac:chgData name="De Marinis, Roberta Vita" userId="dc24b251-f01b-455d-bf89-e2be86f657a2" providerId="ADAL" clId="{F9952792-57C3-4A98-98DC-4DB6858D911C}" dt="2022-11-14T09:58:29.183" v="8929" actId="164"/>
          <ac:picMkLst>
            <pc:docMk/>
            <pc:sldMk cId="1345343981" sldId="2146847826"/>
            <ac:picMk id="85" creationId="{F9862C30-994D-4525-9939-CA4923A3B762}"/>
          </ac:picMkLst>
        </pc:picChg>
        <pc:picChg chg="mod">
          <ac:chgData name="De Marinis, Roberta Vita" userId="dc24b251-f01b-455d-bf89-e2be86f657a2" providerId="ADAL" clId="{F9952792-57C3-4A98-98DC-4DB6858D911C}" dt="2022-11-14T09:58:29.183" v="8929" actId="164"/>
          <ac:picMkLst>
            <pc:docMk/>
            <pc:sldMk cId="1345343981" sldId="2146847826"/>
            <ac:picMk id="86" creationId="{2F40ED63-26C4-BDCD-77B7-1DD2CA9D504B}"/>
          </ac:picMkLst>
        </pc:picChg>
        <pc:picChg chg="mod">
          <ac:chgData name="De Marinis, Roberta Vita" userId="dc24b251-f01b-455d-bf89-e2be86f657a2" providerId="ADAL" clId="{F9952792-57C3-4A98-98DC-4DB6858D911C}" dt="2022-11-14T09:58:29.183" v="8929" actId="164"/>
          <ac:picMkLst>
            <pc:docMk/>
            <pc:sldMk cId="1345343981" sldId="2146847826"/>
            <ac:picMk id="87" creationId="{3889B14F-D097-AB09-A0A9-79A6CF4F4E63}"/>
          </ac:picMkLst>
        </pc:picChg>
        <pc:picChg chg="mod">
          <ac:chgData name="De Marinis, Roberta Vita" userId="dc24b251-f01b-455d-bf89-e2be86f657a2" providerId="ADAL" clId="{F9952792-57C3-4A98-98DC-4DB6858D911C}" dt="2022-11-14T09:58:29.183" v="8929" actId="164"/>
          <ac:picMkLst>
            <pc:docMk/>
            <pc:sldMk cId="1345343981" sldId="2146847826"/>
            <ac:picMk id="88" creationId="{BFDE7F00-06A8-897E-0ABC-0876DCD6E8E4}"/>
          </ac:picMkLst>
        </pc:picChg>
        <pc:picChg chg="mod">
          <ac:chgData name="De Marinis, Roberta Vita" userId="dc24b251-f01b-455d-bf89-e2be86f657a2" providerId="ADAL" clId="{F9952792-57C3-4A98-98DC-4DB6858D911C}" dt="2022-11-14T09:58:29.183" v="8929" actId="164"/>
          <ac:picMkLst>
            <pc:docMk/>
            <pc:sldMk cId="1345343981" sldId="2146847826"/>
            <ac:picMk id="95" creationId="{E0358041-6979-9485-5F81-E870385C9683}"/>
          </ac:picMkLst>
        </pc:picChg>
        <pc:picChg chg="mod">
          <ac:chgData name="De Marinis, Roberta Vita" userId="dc24b251-f01b-455d-bf89-e2be86f657a2" providerId="ADAL" clId="{F9952792-57C3-4A98-98DC-4DB6858D911C}" dt="2022-11-14T09:58:29.183" v="8929" actId="164"/>
          <ac:picMkLst>
            <pc:docMk/>
            <pc:sldMk cId="1345343981" sldId="2146847826"/>
            <ac:picMk id="96" creationId="{C23033DE-3CD7-4DD3-943D-2D5094C70351}"/>
          </ac:picMkLst>
        </pc:picChg>
        <pc:picChg chg="mod">
          <ac:chgData name="De Marinis, Roberta Vita" userId="dc24b251-f01b-455d-bf89-e2be86f657a2" providerId="ADAL" clId="{F9952792-57C3-4A98-98DC-4DB6858D911C}" dt="2022-11-14T09:58:29.183" v="8929" actId="164"/>
          <ac:picMkLst>
            <pc:docMk/>
            <pc:sldMk cId="1345343981" sldId="2146847826"/>
            <ac:picMk id="99" creationId="{C87B2FFA-23D5-4FAF-87E3-54E4421AF8D0}"/>
          </ac:picMkLst>
        </pc:picChg>
        <pc:picChg chg="mod">
          <ac:chgData name="De Marinis, Roberta Vita" userId="dc24b251-f01b-455d-bf89-e2be86f657a2" providerId="ADAL" clId="{F9952792-57C3-4A98-98DC-4DB6858D911C}" dt="2022-11-14T09:58:29.183" v="8929" actId="164"/>
          <ac:picMkLst>
            <pc:docMk/>
            <pc:sldMk cId="1345343981" sldId="2146847826"/>
            <ac:picMk id="100" creationId="{93F284D6-BC00-4A65-AD30-632B81A89079}"/>
          </ac:picMkLst>
        </pc:picChg>
        <pc:picChg chg="mod">
          <ac:chgData name="De Marinis, Roberta Vita" userId="dc24b251-f01b-455d-bf89-e2be86f657a2" providerId="ADAL" clId="{F9952792-57C3-4A98-98DC-4DB6858D911C}" dt="2022-11-14T09:58:29.183" v="8929" actId="164"/>
          <ac:picMkLst>
            <pc:docMk/>
            <pc:sldMk cId="1345343981" sldId="2146847826"/>
            <ac:picMk id="102" creationId="{1DE1FA9D-52DA-A275-EEAA-31F7282945DE}"/>
          </ac:picMkLst>
        </pc:picChg>
        <pc:picChg chg="add mod">
          <ac:chgData name="De Marinis, Roberta Vita" userId="dc24b251-f01b-455d-bf89-e2be86f657a2" providerId="ADAL" clId="{F9952792-57C3-4A98-98DC-4DB6858D911C}" dt="2022-11-14T09:58:29.183" v="8929" actId="164"/>
          <ac:picMkLst>
            <pc:docMk/>
            <pc:sldMk cId="1345343981" sldId="2146847826"/>
            <ac:picMk id="103" creationId="{A79A94CB-D319-6977-5B0F-ACE96E3FD89F}"/>
          </ac:picMkLst>
        </pc:picChg>
        <pc:picChg chg="add mod ord">
          <ac:chgData name="De Marinis, Roberta Vita" userId="dc24b251-f01b-455d-bf89-e2be86f657a2" providerId="ADAL" clId="{F9952792-57C3-4A98-98DC-4DB6858D911C}" dt="2022-11-14T11:04:08.634" v="9146" actId="1036"/>
          <ac:picMkLst>
            <pc:docMk/>
            <pc:sldMk cId="1345343981" sldId="2146847826"/>
            <ac:picMk id="105" creationId="{B69428F6-FAC3-7BD7-78BC-BACEE7A904B3}"/>
          </ac:picMkLst>
        </pc:picChg>
        <pc:picChg chg="add mod ord modCrop">
          <ac:chgData name="De Marinis, Roberta Vita" userId="dc24b251-f01b-455d-bf89-e2be86f657a2" providerId="ADAL" clId="{F9952792-57C3-4A98-98DC-4DB6858D911C}" dt="2022-11-14T11:04:27.896" v="9149" actId="1038"/>
          <ac:picMkLst>
            <pc:docMk/>
            <pc:sldMk cId="1345343981" sldId="2146847826"/>
            <ac:picMk id="106" creationId="{245A8822-001D-D1B8-A24F-D299F0E37059}"/>
          </ac:picMkLst>
        </pc:picChg>
        <pc:picChg chg="mod">
          <ac:chgData name="De Marinis, Roberta Vita" userId="dc24b251-f01b-455d-bf89-e2be86f657a2" providerId="ADAL" clId="{F9952792-57C3-4A98-98DC-4DB6858D911C}" dt="2022-11-14T09:58:29.183" v="8929" actId="164"/>
          <ac:picMkLst>
            <pc:docMk/>
            <pc:sldMk cId="1345343981" sldId="2146847826"/>
            <ac:picMk id="119" creationId="{8942969D-FD5D-0508-A077-74366B3A11F3}"/>
          </ac:picMkLst>
        </pc:picChg>
        <pc:picChg chg="mod">
          <ac:chgData name="De Marinis, Roberta Vita" userId="dc24b251-f01b-455d-bf89-e2be86f657a2" providerId="ADAL" clId="{F9952792-57C3-4A98-98DC-4DB6858D911C}" dt="2022-11-14T09:58:29.183" v="8929" actId="164"/>
          <ac:picMkLst>
            <pc:docMk/>
            <pc:sldMk cId="1345343981" sldId="2146847826"/>
            <ac:picMk id="120" creationId="{75EBA8E2-E7B1-38BF-A9BD-1AB18BBEBA2C}"/>
          </ac:picMkLst>
        </pc:picChg>
        <pc:picChg chg="mod">
          <ac:chgData name="De Marinis, Roberta Vita" userId="dc24b251-f01b-455d-bf89-e2be86f657a2" providerId="ADAL" clId="{F9952792-57C3-4A98-98DC-4DB6858D911C}" dt="2022-11-14T09:58:29.183" v="8929" actId="164"/>
          <ac:picMkLst>
            <pc:docMk/>
            <pc:sldMk cId="1345343981" sldId="2146847826"/>
            <ac:picMk id="123" creationId="{5844C4EB-736B-951F-CCE5-E8A43E80A6AA}"/>
          </ac:picMkLst>
        </pc:picChg>
        <pc:picChg chg="mod">
          <ac:chgData name="De Marinis, Roberta Vita" userId="dc24b251-f01b-455d-bf89-e2be86f657a2" providerId="ADAL" clId="{F9952792-57C3-4A98-98DC-4DB6858D911C}" dt="2022-11-14T09:58:29.183" v="8929" actId="164"/>
          <ac:picMkLst>
            <pc:docMk/>
            <pc:sldMk cId="1345343981" sldId="2146847826"/>
            <ac:picMk id="124" creationId="{75B82773-D658-4621-AD3D-76B091656A5E}"/>
          </ac:picMkLst>
        </pc:picChg>
        <pc:picChg chg="mod">
          <ac:chgData name="De Marinis, Roberta Vita" userId="dc24b251-f01b-455d-bf89-e2be86f657a2" providerId="ADAL" clId="{F9952792-57C3-4A98-98DC-4DB6858D911C}" dt="2022-11-14T09:58:29.183" v="8929" actId="164"/>
          <ac:picMkLst>
            <pc:docMk/>
            <pc:sldMk cId="1345343981" sldId="2146847826"/>
            <ac:picMk id="151" creationId="{43E0C131-9EB8-4789-A0DF-80B962C89E93}"/>
          </ac:picMkLst>
        </pc:picChg>
        <pc:picChg chg="mod">
          <ac:chgData name="De Marinis, Roberta Vita" userId="dc24b251-f01b-455d-bf89-e2be86f657a2" providerId="ADAL" clId="{F9952792-57C3-4A98-98DC-4DB6858D911C}" dt="2022-11-14T09:58:29.183" v="8929" actId="164"/>
          <ac:picMkLst>
            <pc:docMk/>
            <pc:sldMk cId="1345343981" sldId="2146847826"/>
            <ac:picMk id="152" creationId="{79B21312-12C8-43FB-AA67-DC3A2583C9E2}"/>
          </ac:picMkLst>
        </pc:picChg>
        <pc:picChg chg="mod">
          <ac:chgData name="De Marinis, Roberta Vita" userId="dc24b251-f01b-455d-bf89-e2be86f657a2" providerId="ADAL" clId="{F9952792-57C3-4A98-98DC-4DB6858D911C}" dt="2022-11-14T09:58:29.183" v="8929" actId="164"/>
          <ac:picMkLst>
            <pc:docMk/>
            <pc:sldMk cId="1345343981" sldId="2146847826"/>
            <ac:picMk id="154" creationId="{B3010922-9DD7-4EC3-BD91-E60CADEB1C7E}"/>
          </ac:picMkLst>
        </pc:picChg>
        <pc:picChg chg="mod">
          <ac:chgData name="De Marinis, Roberta Vita" userId="dc24b251-f01b-455d-bf89-e2be86f657a2" providerId="ADAL" clId="{F9952792-57C3-4A98-98DC-4DB6858D911C}" dt="2022-11-14T09:58:29.183" v="8929" actId="164"/>
          <ac:picMkLst>
            <pc:docMk/>
            <pc:sldMk cId="1345343981" sldId="2146847826"/>
            <ac:picMk id="156" creationId="{73DFF6F6-1FFA-40C9-AFD7-CF6D15B72DB9}"/>
          </ac:picMkLst>
        </pc:picChg>
        <pc:picChg chg="mod">
          <ac:chgData name="De Marinis, Roberta Vita" userId="dc24b251-f01b-455d-bf89-e2be86f657a2" providerId="ADAL" clId="{F9952792-57C3-4A98-98DC-4DB6858D911C}" dt="2022-11-14T09:58:29.183" v="8929" actId="164"/>
          <ac:picMkLst>
            <pc:docMk/>
            <pc:sldMk cId="1345343981" sldId="2146847826"/>
            <ac:picMk id="158" creationId="{E54DA0B9-2C87-4B63-A22B-610C69AC634E}"/>
          </ac:picMkLst>
        </pc:picChg>
        <pc:cxnChg chg="mod">
          <ac:chgData name="De Marinis, Roberta Vita" userId="dc24b251-f01b-455d-bf89-e2be86f657a2" providerId="ADAL" clId="{F9952792-57C3-4A98-98DC-4DB6858D911C}" dt="2022-11-14T09:58:29.183" v="8929" actId="164"/>
          <ac:cxnSpMkLst>
            <pc:docMk/>
            <pc:sldMk cId="1345343981" sldId="2146847826"/>
            <ac:cxnSpMk id="14" creationId="{5A7AC8F5-EE9B-482F-A1CC-C80DDC591FDB}"/>
          </ac:cxnSpMkLst>
        </pc:cxnChg>
        <pc:cxnChg chg="mod">
          <ac:chgData name="De Marinis, Roberta Vita" userId="dc24b251-f01b-455d-bf89-e2be86f657a2" providerId="ADAL" clId="{F9952792-57C3-4A98-98DC-4DB6858D911C}" dt="2022-11-14T09:58:29.183" v="8929" actId="164"/>
          <ac:cxnSpMkLst>
            <pc:docMk/>
            <pc:sldMk cId="1345343981" sldId="2146847826"/>
            <ac:cxnSpMk id="101" creationId="{A67FF388-0267-4169-B73E-FE0AC14717F9}"/>
          </ac:cxnSpMkLst>
        </pc:cxnChg>
      </pc:sldChg>
      <pc:sldChg chg="addSp delSp modSp mod">
        <pc:chgData name="De Marinis, Roberta Vita" userId="dc24b251-f01b-455d-bf89-e2be86f657a2" providerId="ADAL" clId="{F9952792-57C3-4A98-98DC-4DB6858D911C}" dt="2022-11-14T11:30:41.723" v="9269" actId="164"/>
        <pc:sldMkLst>
          <pc:docMk/>
          <pc:sldMk cId="1622056638" sldId="2146847827"/>
        </pc:sldMkLst>
        <pc:spChg chg="add mod">
          <ac:chgData name="De Marinis, Roberta Vita" userId="dc24b251-f01b-455d-bf89-e2be86f657a2" providerId="ADAL" clId="{F9952792-57C3-4A98-98DC-4DB6858D911C}" dt="2022-11-11T17:54:53.736" v="8865" actId="1035"/>
          <ac:spMkLst>
            <pc:docMk/>
            <pc:sldMk cId="1622056638" sldId="2146847827"/>
            <ac:spMk id="19" creationId="{D562C777-5F49-C8D5-B0B6-BCBE7BC06B06}"/>
          </ac:spMkLst>
        </pc:spChg>
        <pc:spChg chg="add mod">
          <ac:chgData name="De Marinis, Roberta Vita" userId="dc24b251-f01b-455d-bf89-e2be86f657a2" providerId="ADAL" clId="{F9952792-57C3-4A98-98DC-4DB6858D911C}" dt="2022-11-11T17:54:51.617" v="8863" actId="1076"/>
          <ac:spMkLst>
            <pc:docMk/>
            <pc:sldMk cId="1622056638" sldId="2146847827"/>
            <ac:spMk id="20" creationId="{C743EFA1-A3E2-512E-CD3B-92EF2025C7FB}"/>
          </ac:spMkLst>
        </pc:spChg>
        <pc:spChg chg="mod">
          <ac:chgData name="De Marinis, Roberta Vita" userId="dc24b251-f01b-455d-bf89-e2be86f657a2" providerId="ADAL" clId="{F9952792-57C3-4A98-98DC-4DB6858D911C}" dt="2022-11-14T09:58:35.443" v="8930" actId="164"/>
          <ac:spMkLst>
            <pc:docMk/>
            <pc:sldMk cId="1622056638" sldId="2146847827"/>
            <ac:spMk id="76" creationId="{C388107B-19DB-4645-8B75-1BAA859FF19B}"/>
          </ac:spMkLst>
        </pc:spChg>
        <pc:spChg chg="mod">
          <ac:chgData name="De Marinis, Roberta Vita" userId="dc24b251-f01b-455d-bf89-e2be86f657a2" providerId="ADAL" clId="{F9952792-57C3-4A98-98DC-4DB6858D911C}" dt="2022-11-14T09:58:35.443" v="8930" actId="164"/>
          <ac:spMkLst>
            <pc:docMk/>
            <pc:sldMk cId="1622056638" sldId="2146847827"/>
            <ac:spMk id="82" creationId="{43A3CD88-F433-410F-B9A2-E0CE3FCC7498}"/>
          </ac:spMkLst>
        </pc:spChg>
        <pc:spChg chg="mod">
          <ac:chgData name="De Marinis, Roberta Vita" userId="dc24b251-f01b-455d-bf89-e2be86f657a2" providerId="ADAL" clId="{F9952792-57C3-4A98-98DC-4DB6858D911C}" dt="2022-11-14T09:58:35.443" v="8930" actId="164"/>
          <ac:spMkLst>
            <pc:docMk/>
            <pc:sldMk cId="1622056638" sldId="2146847827"/>
            <ac:spMk id="84" creationId="{C3DD3B7E-BA65-4163-AC05-E64ABF27D4B5}"/>
          </ac:spMkLst>
        </pc:spChg>
        <pc:spChg chg="mod">
          <ac:chgData name="De Marinis, Roberta Vita" userId="dc24b251-f01b-455d-bf89-e2be86f657a2" providerId="ADAL" clId="{F9952792-57C3-4A98-98DC-4DB6858D911C}" dt="2022-11-14T09:58:35.443" v="8930" actId="164"/>
          <ac:spMkLst>
            <pc:docMk/>
            <pc:sldMk cId="1622056638" sldId="2146847827"/>
            <ac:spMk id="148" creationId="{4C059435-BDDC-48A2-8109-0889B49A8CBB}"/>
          </ac:spMkLst>
        </pc:spChg>
        <pc:spChg chg="del mod">
          <ac:chgData name="De Marinis, Roberta Vita" userId="dc24b251-f01b-455d-bf89-e2be86f657a2" providerId="ADAL" clId="{F9952792-57C3-4A98-98DC-4DB6858D911C}" dt="2022-11-14T11:04:34.437" v="9150" actId="478"/>
          <ac:spMkLst>
            <pc:docMk/>
            <pc:sldMk cId="1622056638" sldId="2146847827"/>
            <ac:spMk id="149" creationId="{3B2EB4B5-FA25-4E81-99C8-693BD3E7A4BE}"/>
          </ac:spMkLst>
        </pc:spChg>
        <pc:spChg chg="del mod">
          <ac:chgData name="De Marinis, Roberta Vita" userId="dc24b251-f01b-455d-bf89-e2be86f657a2" providerId="ADAL" clId="{F9952792-57C3-4A98-98DC-4DB6858D911C}" dt="2022-11-14T11:04:59.363" v="9156" actId="478"/>
          <ac:spMkLst>
            <pc:docMk/>
            <pc:sldMk cId="1622056638" sldId="2146847827"/>
            <ac:spMk id="150" creationId="{5D5E6727-C67D-40B5-A270-5F8819EAE8A9}"/>
          </ac:spMkLst>
        </pc:spChg>
        <pc:spChg chg="del mod">
          <ac:chgData name="De Marinis, Roberta Vita" userId="dc24b251-f01b-455d-bf89-e2be86f657a2" providerId="ADAL" clId="{F9952792-57C3-4A98-98DC-4DB6858D911C}" dt="2022-11-14T11:05:11.889" v="9159" actId="478"/>
          <ac:spMkLst>
            <pc:docMk/>
            <pc:sldMk cId="1622056638" sldId="2146847827"/>
            <ac:spMk id="153" creationId="{7F540264-A610-4C70-A5B7-DF774E6C48CC}"/>
          </ac:spMkLst>
        </pc:spChg>
        <pc:spChg chg="del mod">
          <ac:chgData name="De Marinis, Roberta Vita" userId="dc24b251-f01b-455d-bf89-e2be86f657a2" providerId="ADAL" clId="{F9952792-57C3-4A98-98DC-4DB6858D911C}" dt="2022-11-14T11:05:21.291" v="9161" actId="478"/>
          <ac:spMkLst>
            <pc:docMk/>
            <pc:sldMk cId="1622056638" sldId="2146847827"/>
            <ac:spMk id="155" creationId="{13EAC9A5-F3B6-440E-86C5-FB579029DA62}"/>
          </ac:spMkLst>
        </pc:spChg>
        <pc:spChg chg="mod">
          <ac:chgData name="De Marinis, Roberta Vita" userId="dc24b251-f01b-455d-bf89-e2be86f657a2" providerId="ADAL" clId="{F9952792-57C3-4A98-98DC-4DB6858D911C}" dt="2022-11-14T09:58:35.443" v="8930" actId="164"/>
          <ac:spMkLst>
            <pc:docMk/>
            <pc:sldMk cId="1622056638" sldId="2146847827"/>
            <ac:spMk id="159" creationId="{439C4758-4A34-4896-B634-D5D46FC22916}"/>
          </ac:spMkLst>
        </pc:spChg>
        <pc:spChg chg="del">
          <ac:chgData name="De Marinis, Roberta Vita" userId="dc24b251-f01b-455d-bf89-e2be86f657a2" providerId="ADAL" clId="{F9952792-57C3-4A98-98DC-4DB6858D911C}" dt="2022-11-11T17:54:27.174" v="8859" actId="478"/>
          <ac:spMkLst>
            <pc:docMk/>
            <pc:sldMk cId="1622056638" sldId="2146847827"/>
            <ac:spMk id="160" creationId="{B319E855-9695-4D52-8D60-7418A410078E}"/>
          </ac:spMkLst>
        </pc:spChg>
        <pc:grpChg chg="add mod">
          <ac:chgData name="De Marinis, Roberta Vita" userId="dc24b251-f01b-455d-bf89-e2be86f657a2" providerId="ADAL" clId="{F9952792-57C3-4A98-98DC-4DB6858D911C}" dt="2022-11-14T09:58:35.443" v="8930" actId="164"/>
          <ac:grpSpMkLst>
            <pc:docMk/>
            <pc:sldMk cId="1622056638" sldId="2146847827"/>
            <ac:grpSpMk id="22" creationId="{3BF3F436-671D-C05B-B28D-481C03BF8664}"/>
          </ac:grpSpMkLst>
        </pc:grpChg>
        <pc:grpChg chg="add mod">
          <ac:chgData name="De Marinis, Roberta Vita" userId="dc24b251-f01b-455d-bf89-e2be86f657a2" providerId="ADAL" clId="{F9952792-57C3-4A98-98DC-4DB6858D911C}" dt="2022-11-14T11:30:41.723" v="9269" actId="164"/>
          <ac:grpSpMkLst>
            <pc:docMk/>
            <pc:sldMk cId="1622056638" sldId="2146847827"/>
            <ac:grpSpMk id="31" creationId="{DAC4CC2A-C506-434A-1E9B-E53D5EBC5210}"/>
          </ac:grpSpMkLst>
        </pc:grpChg>
        <pc:grpChg chg="mod">
          <ac:chgData name="De Marinis, Roberta Vita" userId="dc24b251-f01b-455d-bf89-e2be86f657a2" providerId="ADAL" clId="{F9952792-57C3-4A98-98DC-4DB6858D911C}" dt="2022-11-14T09:58:35.443" v="8930" actId="164"/>
          <ac:grpSpMkLst>
            <pc:docMk/>
            <pc:sldMk cId="1622056638" sldId="2146847827"/>
            <ac:grpSpMk id="98" creationId="{DA648B82-92B2-7722-44E3-655F657D5FAA}"/>
          </ac:grpSpMkLst>
        </pc:grpChg>
        <pc:picChg chg="mod">
          <ac:chgData name="De Marinis, Roberta Vita" userId="dc24b251-f01b-455d-bf89-e2be86f657a2" providerId="ADAL" clId="{F9952792-57C3-4A98-98DC-4DB6858D911C}" dt="2022-11-14T09:58:35.443" v="8930" actId="164"/>
          <ac:picMkLst>
            <pc:docMk/>
            <pc:sldMk cId="1622056638" sldId="2146847827"/>
            <ac:picMk id="3" creationId="{5B6B7227-56C8-E590-E2B4-75D5E58DE7E6}"/>
          </ac:picMkLst>
        </pc:picChg>
        <pc:picChg chg="mod">
          <ac:chgData name="De Marinis, Roberta Vita" userId="dc24b251-f01b-455d-bf89-e2be86f657a2" providerId="ADAL" clId="{F9952792-57C3-4A98-98DC-4DB6858D911C}" dt="2022-11-14T09:58:35.443" v="8930" actId="164"/>
          <ac:picMkLst>
            <pc:docMk/>
            <pc:sldMk cId="1622056638" sldId="2146847827"/>
            <ac:picMk id="4" creationId="{F4F007D3-DB74-CCEC-0388-53C36ADE4DF8}"/>
          </ac:picMkLst>
        </pc:picChg>
        <pc:picChg chg="mod">
          <ac:chgData name="De Marinis, Roberta Vita" userId="dc24b251-f01b-455d-bf89-e2be86f657a2" providerId="ADAL" clId="{F9952792-57C3-4A98-98DC-4DB6858D911C}" dt="2022-11-14T09:58:35.443" v="8930" actId="164"/>
          <ac:picMkLst>
            <pc:docMk/>
            <pc:sldMk cId="1622056638" sldId="2146847827"/>
            <ac:picMk id="7" creationId="{825C170C-0C39-DE5D-9FF2-BAFF71E6DBFC}"/>
          </ac:picMkLst>
        </pc:picChg>
        <pc:picChg chg="mod">
          <ac:chgData name="De Marinis, Roberta Vita" userId="dc24b251-f01b-455d-bf89-e2be86f657a2" providerId="ADAL" clId="{F9952792-57C3-4A98-98DC-4DB6858D911C}" dt="2022-11-11T16:51:19.544" v="8674"/>
          <ac:picMkLst>
            <pc:docMk/>
            <pc:sldMk cId="1622056638" sldId="2146847827"/>
            <ac:picMk id="8" creationId="{38FB2702-D70F-F30F-66C8-221BD81757EE}"/>
          </ac:picMkLst>
        </pc:picChg>
        <pc:picChg chg="mod">
          <ac:chgData name="De Marinis, Roberta Vita" userId="dc24b251-f01b-455d-bf89-e2be86f657a2" providerId="ADAL" clId="{F9952792-57C3-4A98-98DC-4DB6858D911C}" dt="2022-11-14T09:58:35.443" v="8930" actId="164"/>
          <ac:picMkLst>
            <pc:docMk/>
            <pc:sldMk cId="1622056638" sldId="2146847827"/>
            <ac:picMk id="9" creationId="{3FDCD070-1377-9857-282C-393E4C5955B4}"/>
          </ac:picMkLst>
        </pc:picChg>
        <pc:picChg chg="mod">
          <ac:chgData name="De Marinis, Roberta Vita" userId="dc24b251-f01b-455d-bf89-e2be86f657a2" providerId="ADAL" clId="{F9952792-57C3-4A98-98DC-4DB6858D911C}" dt="2022-11-14T09:58:35.443" v="8930" actId="164"/>
          <ac:picMkLst>
            <pc:docMk/>
            <pc:sldMk cId="1622056638" sldId="2146847827"/>
            <ac:picMk id="10" creationId="{5F4E4617-4A34-8173-5302-F25C765E71E2}"/>
          </ac:picMkLst>
        </pc:picChg>
        <pc:picChg chg="add mod">
          <ac:chgData name="De Marinis, Roberta Vita" userId="dc24b251-f01b-455d-bf89-e2be86f657a2" providerId="ADAL" clId="{F9952792-57C3-4A98-98DC-4DB6858D911C}" dt="2022-11-14T09:58:35.443" v="8930" actId="164"/>
          <ac:picMkLst>
            <pc:docMk/>
            <pc:sldMk cId="1622056638" sldId="2146847827"/>
            <ac:picMk id="11" creationId="{18D7AE3A-B8E1-811F-051C-59976B40434F}"/>
          </ac:picMkLst>
        </pc:picChg>
        <pc:picChg chg="mod">
          <ac:chgData name="De Marinis, Roberta Vita" userId="dc24b251-f01b-455d-bf89-e2be86f657a2" providerId="ADAL" clId="{F9952792-57C3-4A98-98DC-4DB6858D911C}" dt="2022-11-14T09:58:35.443" v="8930" actId="164"/>
          <ac:picMkLst>
            <pc:docMk/>
            <pc:sldMk cId="1622056638" sldId="2146847827"/>
            <ac:picMk id="13" creationId="{CBF7828A-D446-F397-BDAE-91864EA15D88}"/>
          </ac:picMkLst>
        </pc:picChg>
        <pc:picChg chg="mod">
          <ac:chgData name="De Marinis, Roberta Vita" userId="dc24b251-f01b-455d-bf89-e2be86f657a2" providerId="ADAL" clId="{F9952792-57C3-4A98-98DC-4DB6858D911C}" dt="2022-11-14T09:58:35.443" v="8930" actId="164"/>
          <ac:picMkLst>
            <pc:docMk/>
            <pc:sldMk cId="1622056638" sldId="2146847827"/>
            <ac:picMk id="16" creationId="{ABC5095B-0C2A-8BE7-D47F-5786F114F264}"/>
          </ac:picMkLst>
        </pc:picChg>
        <pc:picChg chg="add mod">
          <ac:chgData name="De Marinis, Roberta Vita" userId="dc24b251-f01b-455d-bf89-e2be86f657a2" providerId="ADAL" clId="{F9952792-57C3-4A98-98DC-4DB6858D911C}" dt="2022-11-14T11:30:41.723" v="9269" actId="164"/>
          <ac:picMkLst>
            <pc:docMk/>
            <pc:sldMk cId="1622056638" sldId="2146847827"/>
            <ac:picMk id="23" creationId="{3688CD5D-C813-E2AB-E182-D3A00426201A}"/>
          </ac:picMkLst>
        </pc:picChg>
        <pc:picChg chg="mod">
          <ac:chgData name="De Marinis, Roberta Vita" userId="dc24b251-f01b-455d-bf89-e2be86f657a2" providerId="ADAL" clId="{F9952792-57C3-4A98-98DC-4DB6858D911C}" dt="2022-11-14T09:58:35.443" v="8930" actId="164"/>
          <ac:picMkLst>
            <pc:docMk/>
            <pc:sldMk cId="1622056638" sldId="2146847827"/>
            <ac:picMk id="26" creationId="{B464178C-4940-435A-9304-AD043C8AC2A1}"/>
          </ac:picMkLst>
        </pc:picChg>
        <pc:picChg chg="add mod">
          <ac:chgData name="De Marinis, Roberta Vita" userId="dc24b251-f01b-455d-bf89-e2be86f657a2" providerId="ADAL" clId="{F9952792-57C3-4A98-98DC-4DB6858D911C}" dt="2022-11-14T11:30:41.723" v="9269" actId="164"/>
          <ac:picMkLst>
            <pc:docMk/>
            <pc:sldMk cId="1622056638" sldId="2146847827"/>
            <ac:picMk id="27" creationId="{F1DD7A53-5975-9475-8326-6BBF73728642}"/>
          </ac:picMkLst>
        </pc:picChg>
        <pc:picChg chg="mod">
          <ac:chgData name="De Marinis, Roberta Vita" userId="dc24b251-f01b-455d-bf89-e2be86f657a2" providerId="ADAL" clId="{F9952792-57C3-4A98-98DC-4DB6858D911C}" dt="2022-11-14T09:58:35.443" v="8930" actId="164"/>
          <ac:picMkLst>
            <pc:docMk/>
            <pc:sldMk cId="1622056638" sldId="2146847827"/>
            <ac:picMk id="28" creationId="{2579DD28-ADD8-48DB-9AA3-85AEC913D151}"/>
          </ac:picMkLst>
        </pc:picChg>
        <pc:picChg chg="add mod">
          <ac:chgData name="De Marinis, Roberta Vita" userId="dc24b251-f01b-455d-bf89-e2be86f657a2" providerId="ADAL" clId="{F9952792-57C3-4A98-98DC-4DB6858D911C}" dt="2022-11-14T11:30:41.723" v="9269" actId="164"/>
          <ac:picMkLst>
            <pc:docMk/>
            <pc:sldMk cId="1622056638" sldId="2146847827"/>
            <ac:picMk id="29" creationId="{80E24E12-25A9-5DC4-8B31-3B82E76F1493}"/>
          </ac:picMkLst>
        </pc:picChg>
        <pc:picChg chg="add mod">
          <ac:chgData name="De Marinis, Roberta Vita" userId="dc24b251-f01b-455d-bf89-e2be86f657a2" providerId="ADAL" clId="{F9952792-57C3-4A98-98DC-4DB6858D911C}" dt="2022-11-14T11:30:41.723" v="9269" actId="164"/>
          <ac:picMkLst>
            <pc:docMk/>
            <pc:sldMk cId="1622056638" sldId="2146847827"/>
            <ac:picMk id="30" creationId="{4B07921F-B38D-9F0B-49A1-9BA62623E0FA}"/>
          </ac:picMkLst>
        </pc:picChg>
        <pc:picChg chg="del">
          <ac:chgData name="De Marinis, Roberta Vita" userId="dc24b251-f01b-455d-bf89-e2be86f657a2" providerId="ADAL" clId="{F9952792-57C3-4A98-98DC-4DB6858D911C}" dt="2022-11-11T16:53:24.852" v="8675" actId="478"/>
          <ac:picMkLst>
            <pc:docMk/>
            <pc:sldMk cId="1622056638" sldId="2146847827"/>
            <ac:picMk id="45" creationId="{EE26F485-7413-4FCB-94DA-1EC1827CFA89}"/>
          </ac:picMkLst>
        </pc:picChg>
        <pc:picChg chg="mod">
          <ac:chgData name="De Marinis, Roberta Vita" userId="dc24b251-f01b-455d-bf89-e2be86f657a2" providerId="ADAL" clId="{F9952792-57C3-4A98-98DC-4DB6858D911C}" dt="2022-11-14T09:58:35.443" v="8930" actId="164"/>
          <ac:picMkLst>
            <pc:docMk/>
            <pc:sldMk cId="1622056638" sldId="2146847827"/>
            <ac:picMk id="46" creationId="{0A35D5AF-DDA1-4D42-9C01-996458BA1F4E}"/>
          </ac:picMkLst>
        </pc:picChg>
        <pc:picChg chg="mod">
          <ac:chgData name="De Marinis, Roberta Vita" userId="dc24b251-f01b-455d-bf89-e2be86f657a2" providerId="ADAL" clId="{F9952792-57C3-4A98-98DC-4DB6858D911C}" dt="2022-11-14T09:58:35.443" v="8930" actId="164"/>
          <ac:picMkLst>
            <pc:docMk/>
            <pc:sldMk cId="1622056638" sldId="2146847827"/>
            <ac:picMk id="85" creationId="{F9862C30-994D-4525-9939-CA4923A3B762}"/>
          </ac:picMkLst>
        </pc:picChg>
        <pc:picChg chg="mod">
          <ac:chgData name="De Marinis, Roberta Vita" userId="dc24b251-f01b-455d-bf89-e2be86f657a2" providerId="ADAL" clId="{F9952792-57C3-4A98-98DC-4DB6858D911C}" dt="2022-11-14T09:58:35.443" v="8930" actId="164"/>
          <ac:picMkLst>
            <pc:docMk/>
            <pc:sldMk cId="1622056638" sldId="2146847827"/>
            <ac:picMk id="96" creationId="{C23033DE-3CD7-4DD3-943D-2D5094C70351}"/>
          </ac:picMkLst>
        </pc:picChg>
        <pc:picChg chg="mod">
          <ac:chgData name="De Marinis, Roberta Vita" userId="dc24b251-f01b-455d-bf89-e2be86f657a2" providerId="ADAL" clId="{F9952792-57C3-4A98-98DC-4DB6858D911C}" dt="2022-11-14T09:58:35.443" v="8930" actId="164"/>
          <ac:picMkLst>
            <pc:docMk/>
            <pc:sldMk cId="1622056638" sldId="2146847827"/>
            <ac:picMk id="99" creationId="{C87B2FFA-23D5-4FAF-87E3-54E4421AF8D0}"/>
          </ac:picMkLst>
        </pc:picChg>
        <pc:picChg chg="mod">
          <ac:chgData name="De Marinis, Roberta Vita" userId="dc24b251-f01b-455d-bf89-e2be86f657a2" providerId="ADAL" clId="{F9952792-57C3-4A98-98DC-4DB6858D911C}" dt="2022-11-14T09:58:35.443" v="8930" actId="164"/>
          <ac:picMkLst>
            <pc:docMk/>
            <pc:sldMk cId="1622056638" sldId="2146847827"/>
            <ac:picMk id="100" creationId="{93F284D6-BC00-4A65-AD30-632B81A89079}"/>
          </ac:picMkLst>
        </pc:picChg>
        <pc:picChg chg="mod">
          <ac:chgData name="De Marinis, Roberta Vita" userId="dc24b251-f01b-455d-bf89-e2be86f657a2" providerId="ADAL" clId="{F9952792-57C3-4A98-98DC-4DB6858D911C}" dt="2022-11-14T09:58:35.443" v="8930" actId="164"/>
          <ac:picMkLst>
            <pc:docMk/>
            <pc:sldMk cId="1622056638" sldId="2146847827"/>
            <ac:picMk id="119" creationId="{8942969D-FD5D-0508-A077-74366B3A11F3}"/>
          </ac:picMkLst>
        </pc:picChg>
        <pc:picChg chg="mod">
          <ac:chgData name="De Marinis, Roberta Vita" userId="dc24b251-f01b-455d-bf89-e2be86f657a2" providerId="ADAL" clId="{F9952792-57C3-4A98-98DC-4DB6858D911C}" dt="2022-11-14T09:58:35.443" v="8930" actId="164"/>
          <ac:picMkLst>
            <pc:docMk/>
            <pc:sldMk cId="1622056638" sldId="2146847827"/>
            <ac:picMk id="120" creationId="{75EBA8E2-E7B1-38BF-A9BD-1AB18BBEBA2C}"/>
          </ac:picMkLst>
        </pc:picChg>
        <pc:picChg chg="mod">
          <ac:chgData name="De Marinis, Roberta Vita" userId="dc24b251-f01b-455d-bf89-e2be86f657a2" providerId="ADAL" clId="{F9952792-57C3-4A98-98DC-4DB6858D911C}" dt="2022-11-14T09:58:35.443" v="8930" actId="164"/>
          <ac:picMkLst>
            <pc:docMk/>
            <pc:sldMk cId="1622056638" sldId="2146847827"/>
            <ac:picMk id="123" creationId="{5844C4EB-736B-951F-CCE5-E8A43E80A6AA}"/>
          </ac:picMkLst>
        </pc:picChg>
        <pc:picChg chg="mod">
          <ac:chgData name="De Marinis, Roberta Vita" userId="dc24b251-f01b-455d-bf89-e2be86f657a2" providerId="ADAL" clId="{F9952792-57C3-4A98-98DC-4DB6858D911C}" dt="2022-11-14T09:58:35.443" v="8930" actId="164"/>
          <ac:picMkLst>
            <pc:docMk/>
            <pc:sldMk cId="1622056638" sldId="2146847827"/>
            <ac:picMk id="124" creationId="{75B82773-D658-4621-AD3D-76B091656A5E}"/>
          </ac:picMkLst>
        </pc:picChg>
        <pc:picChg chg="mod">
          <ac:chgData name="De Marinis, Roberta Vita" userId="dc24b251-f01b-455d-bf89-e2be86f657a2" providerId="ADAL" clId="{F9952792-57C3-4A98-98DC-4DB6858D911C}" dt="2022-11-14T09:58:35.443" v="8930" actId="164"/>
          <ac:picMkLst>
            <pc:docMk/>
            <pc:sldMk cId="1622056638" sldId="2146847827"/>
            <ac:picMk id="151" creationId="{43E0C131-9EB8-4789-A0DF-80B962C89E93}"/>
          </ac:picMkLst>
        </pc:picChg>
        <pc:picChg chg="mod">
          <ac:chgData name="De Marinis, Roberta Vita" userId="dc24b251-f01b-455d-bf89-e2be86f657a2" providerId="ADAL" clId="{F9952792-57C3-4A98-98DC-4DB6858D911C}" dt="2022-11-14T09:58:35.443" v="8930" actId="164"/>
          <ac:picMkLst>
            <pc:docMk/>
            <pc:sldMk cId="1622056638" sldId="2146847827"/>
            <ac:picMk id="152" creationId="{79B21312-12C8-43FB-AA67-DC3A2583C9E2}"/>
          </ac:picMkLst>
        </pc:picChg>
        <pc:picChg chg="mod">
          <ac:chgData name="De Marinis, Roberta Vita" userId="dc24b251-f01b-455d-bf89-e2be86f657a2" providerId="ADAL" clId="{F9952792-57C3-4A98-98DC-4DB6858D911C}" dt="2022-11-14T09:58:35.443" v="8930" actId="164"/>
          <ac:picMkLst>
            <pc:docMk/>
            <pc:sldMk cId="1622056638" sldId="2146847827"/>
            <ac:picMk id="154" creationId="{B3010922-9DD7-4EC3-BD91-E60CADEB1C7E}"/>
          </ac:picMkLst>
        </pc:picChg>
        <pc:picChg chg="mod">
          <ac:chgData name="De Marinis, Roberta Vita" userId="dc24b251-f01b-455d-bf89-e2be86f657a2" providerId="ADAL" clId="{F9952792-57C3-4A98-98DC-4DB6858D911C}" dt="2022-11-14T09:58:35.443" v="8930" actId="164"/>
          <ac:picMkLst>
            <pc:docMk/>
            <pc:sldMk cId="1622056638" sldId="2146847827"/>
            <ac:picMk id="156" creationId="{73DFF6F6-1FFA-40C9-AFD7-CF6D15B72DB9}"/>
          </ac:picMkLst>
        </pc:picChg>
        <pc:picChg chg="mod">
          <ac:chgData name="De Marinis, Roberta Vita" userId="dc24b251-f01b-455d-bf89-e2be86f657a2" providerId="ADAL" clId="{F9952792-57C3-4A98-98DC-4DB6858D911C}" dt="2022-11-14T09:58:35.443" v="8930" actId="164"/>
          <ac:picMkLst>
            <pc:docMk/>
            <pc:sldMk cId="1622056638" sldId="2146847827"/>
            <ac:picMk id="158" creationId="{E54DA0B9-2C87-4B63-A22B-610C69AC634E}"/>
          </ac:picMkLst>
        </pc:picChg>
        <pc:cxnChg chg="mod">
          <ac:chgData name="De Marinis, Roberta Vita" userId="dc24b251-f01b-455d-bf89-e2be86f657a2" providerId="ADAL" clId="{F9952792-57C3-4A98-98DC-4DB6858D911C}" dt="2022-11-14T09:58:35.443" v="8930" actId="164"/>
          <ac:cxnSpMkLst>
            <pc:docMk/>
            <pc:sldMk cId="1622056638" sldId="2146847827"/>
            <ac:cxnSpMk id="14" creationId="{5A7AC8F5-EE9B-482F-A1CC-C80DDC591FDB}"/>
          </ac:cxnSpMkLst>
        </pc:cxnChg>
        <pc:cxnChg chg="mod">
          <ac:chgData name="De Marinis, Roberta Vita" userId="dc24b251-f01b-455d-bf89-e2be86f657a2" providerId="ADAL" clId="{F9952792-57C3-4A98-98DC-4DB6858D911C}" dt="2022-11-14T09:58:35.443" v="8930" actId="164"/>
          <ac:cxnSpMkLst>
            <pc:docMk/>
            <pc:sldMk cId="1622056638" sldId="2146847827"/>
            <ac:cxnSpMk id="80" creationId="{5F0EDB2B-FE07-4EB2-8EAE-075925091A7D}"/>
          </ac:cxnSpMkLst>
        </pc:cxnChg>
        <pc:cxnChg chg="mod">
          <ac:chgData name="De Marinis, Roberta Vita" userId="dc24b251-f01b-455d-bf89-e2be86f657a2" providerId="ADAL" clId="{F9952792-57C3-4A98-98DC-4DB6858D911C}" dt="2022-11-14T09:58:35.443" v="8930" actId="164"/>
          <ac:cxnSpMkLst>
            <pc:docMk/>
            <pc:sldMk cId="1622056638" sldId="2146847827"/>
            <ac:cxnSpMk id="101" creationId="{A67FF388-0267-4169-B73E-FE0AC14717F9}"/>
          </ac:cxnSpMkLst>
        </pc:cxnChg>
      </pc:sldChg>
      <pc:sldChg chg="addSp delSp modSp mod">
        <pc:chgData name="De Marinis, Roberta Vita" userId="dc24b251-f01b-455d-bf89-e2be86f657a2" providerId="ADAL" clId="{F9952792-57C3-4A98-98DC-4DB6858D911C}" dt="2022-11-14T13:34:16.990" v="9323" actId="478"/>
        <pc:sldMkLst>
          <pc:docMk/>
          <pc:sldMk cId="2064332839" sldId="2146847828"/>
        </pc:sldMkLst>
        <pc:picChg chg="add del mod">
          <ac:chgData name="De Marinis, Roberta Vita" userId="dc24b251-f01b-455d-bf89-e2be86f657a2" providerId="ADAL" clId="{F9952792-57C3-4A98-98DC-4DB6858D911C}" dt="2022-11-14T10:08:38.179" v="9045" actId="478"/>
          <ac:picMkLst>
            <pc:docMk/>
            <pc:sldMk cId="2064332839" sldId="2146847828"/>
            <ac:picMk id="3" creationId="{5F76589F-D5B8-10B8-8A9B-F9432EAA77F0}"/>
          </ac:picMkLst>
        </pc:picChg>
        <pc:picChg chg="add del mod">
          <ac:chgData name="De Marinis, Roberta Vita" userId="dc24b251-f01b-455d-bf89-e2be86f657a2" providerId="ADAL" clId="{F9952792-57C3-4A98-98DC-4DB6858D911C}" dt="2022-11-14T11:08:39.937" v="9175" actId="478"/>
          <ac:picMkLst>
            <pc:docMk/>
            <pc:sldMk cId="2064332839" sldId="2146847828"/>
            <ac:picMk id="9" creationId="{AADA56AF-4A40-8B42-6308-344584011C74}"/>
          </ac:picMkLst>
        </pc:picChg>
        <pc:picChg chg="add del mod">
          <ac:chgData name="De Marinis, Roberta Vita" userId="dc24b251-f01b-455d-bf89-e2be86f657a2" providerId="ADAL" clId="{F9952792-57C3-4A98-98DC-4DB6858D911C}" dt="2022-11-14T11:08:37.706" v="9174" actId="478"/>
          <ac:picMkLst>
            <pc:docMk/>
            <pc:sldMk cId="2064332839" sldId="2146847828"/>
            <ac:picMk id="10" creationId="{3C6DCF1B-97CF-3569-E39D-46002BD8711D}"/>
          </ac:picMkLst>
        </pc:picChg>
        <pc:picChg chg="add del mod">
          <ac:chgData name="De Marinis, Roberta Vita" userId="dc24b251-f01b-455d-bf89-e2be86f657a2" providerId="ADAL" clId="{F9952792-57C3-4A98-98DC-4DB6858D911C}" dt="2022-11-14T13:34:16.990" v="9323" actId="478"/>
          <ac:picMkLst>
            <pc:docMk/>
            <pc:sldMk cId="2064332839" sldId="2146847828"/>
            <ac:picMk id="11" creationId="{8E97C8D3-7C7B-6231-CFFA-CE932EF7EE7A}"/>
          </ac:picMkLst>
        </pc:picChg>
      </pc:sldChg>
      <pc:sldChg chg="addSp modSp mod">
        <pc:chgData name="De Marinis, Roberta Vita" userId="dc24b251-f01b-455d-bf89-e2be86f657a2" providerId="ADAL" clId="{F9952792-57C3-4A98-98DC-4DB6858D911C}" dt="2022-11-14T11:28:25.789" v="9258" actId="164"/>
        <pc:sldMkLst>
          <pc:docMk/>
          <pc:sldMk cId="4227871513" sldId="2146847829"/>
        </pc:sldMkLst>
        <pc:spChg chg="mod">
          <ac:chgData name="De Marinis, Roberta Vita" userId="dc24b251-f01b-455d-bf89-e2be86f657a2" providerId="ADAL" clId="{F9952792-57C3-4A98-98DC-4DB6858D911C}" dt="2022-11-11T17:38:40.199" v="8825" actId="6549"/>
          <ac:spMkLst>
            <pc:docMk/>
            <pc:sldMk cId="4227871513" sldId="2146847829"/>
            <ac:spMk id="81" creationId="{75A3393A-EA2B-4B3A-B577-E3BAFDF30112}"/>
          </ac:spMkLst>
        </pc:spChg>
        <pc:spChg chg="mod">
          <ac:chgData name="De Marinis, Roberta Vita" userId="dc24b251-f01b-455d-bf89-e2be86f657a2" providerId="ADAL" clId="{F9952792-57C3-4A98-98DC-4DB6858D911C}" dt="2022-11-14T11:28:25.789" v="9258" actId="164"/>
          <ac:spMkLst>
            <pc:docMk/>
            <pc:sldMk cId="4227871513" sldId="2146847829"/>
            <ac:spMk id="82" creationId="{43A3CD88-F433-410F-B9A2-E0CE3FCC7498}"/>
          </ac:spMkLst>
        </pc:spChg>
        <pc:spChg chg="mod">
          <ac:chgData name="De Marinis, Roberta Vita" userId="dc24b251-f01b-455d-bf89-e2be86f657a2" providerId="ADAL" clId="{F9952792-57C3-4A98-98DC-4DB6858D911C}" dt="2022-11-14T11:28:25.789" v="9258" actId="164"/>
          <ac:spMkLst>
            <pc:docMk/>
            <pc:sldMk cId="4227871513" sldId="2146847829"/>
            <ac:spMk id="83" creationId="{94F69C42-C288-4097-B348-6AD3B1AE2F82}"/>
          </ac:spMkLst>
        </pc:spChg>
        <pc:grpChg chg="add mod">
          <ac:chgData name="De Marinis, Roberta Vita" userId="dc24b251-f01b-455d-bf89-e2be86f657a2" providerId="ADAL" clId="{F9952792-57C3-4A98-98DC-4DB6858D911C}" dt="2022-11-14T11:28:25.789" v="9258" actId="164"/>
          <ac:grpSpMkLst>
            <pc:docMk/>
            <pc:sldMk cId="4227871513" sldId="2146847829"/>
            <ac:grpSpMk id="17" creationId="{EE7645B0-A891-4290-348B-94A360485621}"/>
          </ac:grpSpMkLst>
        </pc:grpChg>
        <pc:picChg chg="add mod">
          <ac:chgData name="De Marinis, Roberta Vita" userId="dc24b251-f01b-455d-bf89-e2be86f657a2" providerId="ADAL" clId="{F9952792-57C3-4A98-98DC-4DB6858D911C}" dt="2022-11-14T11:28:25.789" v="9258" actId="164"/>
          <ac:picMkLst>
            <pc:docMk/>
            <pc:sldMk cId="4227871513" sldId="2146847829"/>
            <ac:picMk id="4" creationId="{932DB875-D974-237B-0BCB-B9EA640EE34B}"/>
          </ac:picMkLst>
        </pc:picChg>
        <pc:picChg chg="add mod">
          <ac:chgData name="De Marinis, Roberta Vita" userId="dc24b251-f01b-455d-bf89-e2be86f657a2" providerId="ADAL" clId="{F9952792-57C3-4A98-98DC-4DB6858D911C}" dt="2022-11-14T11:28:25.789" v="9258" actId="164"/>
          <ac:picMkLst>
            <pc:docMk/>
            <pc:sldMk cId="4227871513" sldId="2146847829"/>
            <ac:picMk id="10" creationId="{7B6CCDBD-4E82-4251-3F41-7875863B45BB}"/>
          </ac:picMkLst>
        </pc:picChg>
        <pc:picChg chg="add mod">
          <ac:chgData name="De Marinis, Roberta Vita" userId="dc24b251-f01b-455d-bf89-e2be86f657a2" providerId="ADAL" clId="{F9952792-57C3-4A98-98DC-4DB6858D911C}" dt="2022-11-14T11:28:25.789" v="9258" actId="164"/>
          <ac:picMkLst>
            <pc:docMk/>
            <pc:sldMk cId="4227871513" sldId="2146847829"/>
            <ac:picMk id="13" creationId="{9CA2A082-6481-FB08-B893-DC8B02E5A31B}"/>
          </ac:picMkLst>
        </pc:picChg>
        <pc:picChg chg="add mod">
          <ac:chgData name="De Marinis, Roberta Vita" userId="dc24b251-f01b-455d-bf89-e2be86f657a2" providerId="ADAL" clId="{F9952792-57C3-4A98-98DC-4DB6858D911C}" dt="2022-11-14T11:28:25.789" v="9258" actId="164"/>
          <ac:picMkLst>
            <pc:docMk/>
            <pc:sldMk cId="4227871513" sldId="2146847829"/>
            <ac:picMk id="14" creationId="{8A7877A4-29A7-4BC9-96FA-7C190528356C}"/>
          </ac:picMkLst>
        </pc:picChg>
        <pc:picChg chg="add mod">
          <ac:chgData name="De Marinis, Roberta Vita" userId="dc24b251-f01b-455d-bf89-e2be86f657a2" providerId="ADAL" clId="{F9952792-57C3-4A98-98DC-4DB6858D911C}" dt="2022-11-14T11:28:25.789" v="9258" actId="164"/>
          <ac:picMkLst>
            <pc:docMk/>
            <pc:sldMk cId="4227871513" sldId="2146847829"/>
            <ac:picMk id="16" creationId="{0D5789A6-9676-EAA1-DE5A-E5B76104A6DB}"/>
          </ac:picMkLst>
        </pc:picChg>
      </pc:sldChg>
      <pc:sldChg chg="del">
        <pc:chgData name="De Marinis, Roberta Vita" userId="dc24b251-f01b-455d-bf89-e2be86f657a2" providerId="ADAL" clId="{F9952792-57C3-4A98-98DC-4DB6858D911C}" dt="2022-11-11T17:59:22.716" v="8866" actId="2696"/>
        <pc:sldMkLst>
          <pc:docMk/>
          <pc:sldMk cId="2869701822" sldId="2146847830"/>
        </pc:sldMkLst>
      </pc:sldChg>
      <pc:sldChg chg="del">
        <pc:chgData name="De Marinis, Roberta Vita" userId="dc24b251-f01b-455d-bf89-e2be86f657a2" providerId="ADAL" clId="{F9952792-57C3-4A98-98DC-4DB6858D911C}" dt="2022-11-11T17:59:22.716" v="8866" actId="2696"/>
        <pc:sldMkLst>
          <pc:docMk/>
          <pc:sldMk cId="4243422734" sldId="2146847831"/>
        </pc:sldMkLst>
      </pc:sldChg>
      <pc:sldChg chg="del">
        <pc:chgData name="De Marinis, Roberta Vita" userId="dc24b251-f01b-455d-bf89-e2be86f657a2" providerId="ADAL" clId="{F9952792-57C3-4A98-98DC-4DB6858D911C}" dt="2022-11-11T17:59:22.716" v="8866" actId="2696"/>
        <pc:sldMkLst>
          <pc:docMk/>
          <pc:sldMk cId="1453700892" sldId="2146847832"/>
        </pc:sldMkLst>
      </pc:sldChg>
      <pc:sldChg chg="addSp modSp mod">
        <pc:chgData name="De Marinis, Roberta Vita" userId="dc24b251-f01b-455d-bf89-e2be86f657a2" providerId="ADAL" clId="{F9952792-57C3-4A98-98DC-4DB6858D911C}" dt="2022-11-14T11:28:32.171" v="9259" actId="164"/>
        <pc:sldMkLst>
          <pc:docMk/>
          <pc:sldMk cId="4225080575" sldId="2146847833"/>
        </pc:sldMkLst>
        <pc:spChg chg="mod">
          <ac:chgData name="De Marinis, Roberta Vita" userId="dc24b251-f01b-455d-bf89-e2be86f657a2" providerId="ADAL" clId="{F9952792-57C3-4A98-98DC-4DB6858D911C}" dt="2022-11-14T09:59:49.865" v="8932" actId="164"/>
          <ac:spMkLst>
            <pc:docMk/>
            <pc:sldMk cId="4225080575" sldId="2146847833"/>
            <ac:spMk id="76" creationId="{52F2BD07-3C7D-4E97-A233-47485614BB8B}"/>
          </ac:spMkLst>
        </pc:spChg>
        <pc:spChg chg="mod">
          <ac:chgData name="De Marinis, Roberta Vita" userId="dc24b251-f01b-455d-bf89-e2be86f657a2" providerId="ADAL" clId="{F9952792-57C3-4A98-98DC-4DB6858D911C}" dt="2022-11-11T17:38:46.517" v="8826" actId="6549"/>
          <ac:spMkLst>
            <pc:docMk/>
            <pc:sldMk cId="4225080575" sldId="2146847833"/>
            <ac:spMk id="81" creationId="{75A3393A-EA2B-4B3A-B577-E3BAFDF30112}"/>
          </ac:spMkLst>
        </pc:spChg>
        <pc:spChg chg="mod">
          <ac:chgData name="De Marinis, Roberta Vita" userId="dc24b251-f01b-455d-bf89-e2be86f657a2" providerId="ADAL" clId="{F9952792-57C3-4A98-98DC-4DB6858D911C}" dt="2022-11-14T09:59:49.865" v="8932" actId="164"/>
          <ac:spMkLst>
            <pc:docMk/>
            <pc:sldMk cId="4225080575" sldId="2146847833"/>
            <ac:spMk id="82" creationId="{43A3CD88-F433-410F-B9A2-E0CE3FCC7498}"/>
          </ac:spMkLst>
        </pc:spChg>
        <pc:spChg chg="mod">
          <ac:chgData name="De Marinis, Roberta Vita" userId="dc24b251-f01b-455d-bf89-e2be86f657a2" providerId="ADAL" clId="{F9952792-57C3-4A98-98DC-4DB6858D911C}" dt="2022-11-14T09:59:49.865" v="8932" actId="164"/>
          <ac:spMkLst>
            <pc:docMk/>
            <pc:sldMk cId="4225080575" sldId="2146847833"/>
            <ac:spMk id="83" creationId="{94F69C42-C288-4097-B348-6AD3B1AE2F82}"/>
          </ac:spMkLst>
        </pc:spChg>
        <pc:grpChg chg="add mod">
          <ac:chgData name="De Marinis, Roberta Vita" userId="dc24b251-f01b-455d-bf89-e2be86f657a2" providerId="ADAL" clId="{F9952792-57C3-4A98-98DC-4DB6858D911C}" dt="2022-11-14T09:59:49.865" v="8932" actId="164"/>
          <ac:grpSpMkLst>
            <pc:docMk/>
            <pc:sldMk cId="4225080575" sldId="2146847833"/>
            <ac:grpSpMk id="4" creationId="{2E197D59-52C3-CDFB-CECB-FA5B049F4513}"/>
          </ac:grpSpMkLst>
        </pc:grpChg>
        <pc:grpChg chg="add mod">
          <ac:chgData name="De Marinis, Roberta Vita" userId="dc24b251-f01b-455d-bf89-e2be86f657a2" providerId="ADAL" clId="{F9952792-57C3-4A98-98DC-4DB6858D911C}" dt="2022-11-14T11:28:32.171" v="9259" actId="164"/>
          <ac:grpSpMkLst>
            <pc:docMk/>
            <pc:sldMk cId="4225080575" sldId="2146847833"/>
            <ac:grpSpMk id="19" creationId="{E1BB3B33-3736-6D92-D1B7-9238BA418134}"/>
          </ac:grpSpMkLst>
        </pc:grpChg>
        <pc:grpChg chg="mod">
          <ac:chgData name="De Marinis, Roberta Vita" userId="dc24b251-f01b-455d-bf89-e2be86f657a2" providerId="ADAL" clId="{F9952792-57C3-4A98-98DC-4DB6858D911C}" dt="2022-11-14T09:59:49.865" v="8932" actId="164"/>
          <ac:grpSpMkLst>
            <pc:docMk/>
            <pc:sldMk cId="4225080575" sldId="2146847833"/>
            <ac:grpSpMk id="157" creationId="{B3074FE6-22CB-4233-AF99-6BC5763A3A40}"/>
          </ac:grpSpMkLst>
        </pc:grpChg>
        <pc:picChg chg="add mod">
          <ac:chgData name="De Marinis, Roberta Vita" userId="dc24b251-f01b-455d-bf89-e2be86f657a2" providerId="ADAL" clId="{F9952792-57C3-4A98-98DC-4DB6858D911C}" dt="2022-11-14T11:28:32.171" v="9259" actId="164"/>
          <ac:picMkLst>
            <pc:docMk/>
            <pc:sldMk cId="4225080575" sldId="2146847833"/>
            <ac:picMk id="10" creationId="{8DA321C1-02C4-6DC2-F1EE-1BF5446709B7}"/>
          </ac:picMkLst>
        </pc:picChg>
        <pc:picChg chg="add mod">
          <ac:chgData name="De Marinis, Roberta Vita" userId="dc24b251-f01b-455d-bf89-e2be86f657a2" providerId="ADAL" clId="{F9952792-57C3-4A98-98DC-4DB6858D911C}" dt="2022-11-14T11:28:32.171" v="9259" actId="164"/>
          <ac:picMkLst>
            <pc:docMk/>
            <pc:sldMk cId="4225080575" sldId="2146847833"/>
            <ac:picMk id="13" creationId="{3DECE0AD-8AD8-0A0B-BF31-D1EC4ABBB8D0}"/>
          </ac:picMkLst>
        </pc:picChg>
        <pc:picChg chg="add mod">
          <ac:chgData name="De Marinis, Roberta Vita" userId="dc24b251-f01b-455d-bf89-e2be86f657a2" providerId="ADAL" clId="{F9952792-57C3-4A98-98DC-4DB6858D911C}" dt="2022-11-14T11:28:32.171" v="9259" actId="164"/>
          <ac:picMkLst>
            <pc:docMk/>
            <pc:sldMk cId="4225080575" sldId="2146847833"/>
            <ac:picMk id="14" creationId="{8B07CB66-EAD9-BBB0-8846-B1382DDBFFD6}"/>
          </ac:picMkLst>
        </pc:picChg>
        <pc:picChg chg="add mod">
          <ac:chgData name="De Marinis, Roberta Vita" userId="dc24b251-f01b-455d-bf89-e2be86f657a2" providerId="ADAL" clId="{F9952792-57C3-4A98-98DC-4DB6858D911C}" dt="2022-11-14T11:28:32.171" v="9259" actId="164"/>
          <ac:picMkLst>
            <pc:docMk/>
            <pc:sldMk cId="4225080575" sldId="2146847833"/>
            <ac:picMk id="16" creationId="{B991875A-8EBF-242D-1490-86DB769ABF3E}"/>
          </ac:picMkLst>
        </pc:picChg>
        <pc:picChg chg="add mod">
          <ac:chgData name="De Marinis, Roberta Vita" userId="dc24b251-f01b-455d-bf89-e2be86f657a2" providerId="ADAL" clId="{F9952792-57C3-4A98-98DC-4DB6858D911C}" dt="2022-11-14T11:28:32.171" v="9259" actId="164"/>
          <ac:picMkLst>
            <pc:docMk/>
            <pc:sldMk cId="4225080575" sldId="2146847833"/>
            <ac:picMk id="17" creationId="{EF6BC2E8-0D6C-23E2-F684-A8A6B3EDB123}"/>
          </ac:picMkLst>
        </pc:picChg>
        <pc:picChg chg="mod">
          <ac:chgData name="De Marinis, Roberta Vita" userId="dc24b251-f01b-455d-bf89-e2be86f657a2" providerId="ADAL" clId="{F9952792-57C3-4A98-98DC-4DB6858D911C}" dt="2022-11-14T09:59:49.865" v="8932" actId="164"/>
          <ac:picMkLst>
            <pc:docMk/>
            <pc:sldMk cId="4225080575" sldId="2146847833"/>
            <ac:picMk id="84" creationId="{B6D74F8C-5918-4F40-83B3-E237DF4A726B}"/>
          </ac:picMkLst>
        </pc:picChg>
      </pc:sldChg>
      <pc:sldChg chg="del">
        <pc:chgData name="De Marinis, Roberta Vita" userId="dc24b251-f01b-455d-bf89-e2be86f657a2" providerId="ADAL" clId="{F9952792-57C3-4A98-98DC-4DB6858D911C}" dt="2022-11-11T17:59:22.716" v="8866" actId="2696"/>
        <pc:sldMkLst>
          <pc:docMk/>
          <pc:sldMk cId="2875919015" sldId="2146847834"/>
        </pc:sldMkLst>
      </pc:sldChg>
      <pc:sldChg chg="del">
        <pc:chgData name="De Marinis, Roberta Vita" userId="dc24b251-f01b-455d-bf89-e2be86f657a2" providerId="ADAL" clId="{F9952792-57C3-4A98-98DC-4DB6858D911C}" dt="2022-11-11T17:59:22.716" v="8866" actId="2696"/>
        <pc:sldMkLst>
          <pc:docMk/>
          <pc:sldMk cId="3662699224" sldId="2146847835"/>
        </pc:sldMkLst>
      </pc:sldChg>
      <pc:sldChg chg="del">
        <pc:chgData name="De Marinis, Roberta Vita" userId="dc24b251-f01b-455d-bf89-e2be86f657a2" providerId="ADAL" clId="{F9952792-57C3-4A98-98DC-4DB6858D911C}" dt="2022-11-11T17:59:22.716" v="8866" actId="2696"/>
        <pc:sldMkLst>
          <pc:docMk/>
          <pc:sldMk cId="759919437" sldId="2146847836"/>
        </pc:sldMkLst>
      </pc:sldChg>
      <pc:sldChg chg="addSp delSp modSp mod">
        <pc:chgData name="De Marinis, Roberta Vita" userId="dc24b251-f01b-455d-bf89-e2be86f657a2" providerId="ADAL" clId="{F9952792-57C3-4A98-98DC-4DB6858D911C}" dt="2022-11-14T13:24:25.995" v="9318" actId="27309"/>
        <pc:sldMkLst>
          <pc:docMk/>
          <pc:sldMk cId="1947925195" sldId="2146847837"/>
        </pc:sldMkLst>
        <pc:spChg chg="mod">
          <ac:chgData name="De Marinis, Roberta Vita" userId="dc24b251-f01b-455d-bf89-e2be86f657a2" providerId="ADAL" clId="{F9952792-57C3-4A98-98DC-4DB6858D911C}" dt="2022-11-14T10:34:28.597" v="9060" actId="2711"/>
          <ac:spMkLst>
            <pc:docMk/>
            <pc:sldMk cId="1947925195" sldId="2146847837"/>
            <ac:spMk id="30" creationId="{24AE7865-D67E-D70B-1F12-6965C0E427B6}"/>
          </ac:spMkLst>
        </pc:spChg>
        <pc:spChg chg="mod">
          <ac:chgData name="De Marinis, Roberta Vita" userId="dc24b251-f01b-455d-bf89-e2be86f657a2" providerId="ADAL" clId="{F9952792-57C3-4A98-98DC-4DB6858D911C}" dt="2022-11-14T10:34:51.846" v="9063" actId="2711"/>
          <ac:spMkLst>
            <pc:docMk/>
            <pc:sldMk cId="1947925195" sldId="2146847837"/>
            <ac:spMk id="31" creationId="{1A0368A2-878F-D707-19F0-977BF94CEE76}"/>
          </ac:spMkLst>
        </pc:spChg>
        <pc:spChg chg="mod">
          <ac:chgData name="De Marinis, Roberta Vita" userId="dc24b251-f01b-455d-bf89-e2be86f657a2" providerId="ADAL" clId="{F9952792-57C3-4A98-98DC-4DB6858D911C}" dt="2022-11-14T11:36:02.959" v="9278" actId="1035"/>
          <ac:spMkLst>
            <pc:docMk/>
            <pc:sldMk cId="1947925195" sldId="2146847837"/>
            <ac:spMk id="32" creationId="{4716713B-4125-0B79-9165-D47AFFD88578}"/>
          </ac:spMkLst>
        </pc:spChg>
        <pc:spChg chg="mod">
          <ac:chgData name="De Marinis, Roberta Vita" userId="dc24b251-f01b-455d-bf89-e2be86f657a2" providerId="ADAL" clId="{F9952792-57C3-4A98-98DC-4DB6858D911C}" dt="2022-11-14T10:35:05.042" v="9065" actId="2711"/>
          <ac:spMkLst>
            <pc:docMk/>
            <pc:sldMk cId="1947925195" sldId="2146847837"/>
            <ac:spMk id="33" creationId="{AF86A64C-3F75-8F56-9B23-3105DCA286BD}"/>
          </ac:spMkLst>
        </pc:spChg>
        <pc:spChg chg="mod">
          <ac:chgData name="De Marinis, Roberta Vita" userId="dc24b251-f01b-455d-bf89-e2be86f657a2" providerId="ADAL" clId="{F9952792-57C3-4A98-98DC-4DB6858D911C}" dt="2022-11-14T11:36:06.249" v="9280" actId="1037"/>
          <ac:spMkLst>
            <pc:docMk/>
            <pc:sldMk cId="1947925195" sldId="2146847837"/>
            <ac:spMk id="52" creationId="{6AF18727-6B8B-3C6C-94BD-390CF458B7D0}"/>
          </ac:spMkLst>
        </pc:spChg>
        <pc:spChg chg="mod">
          <ac:chgData name="De Marinis, Roberta Vita" userId="dc24b251-f01b-455d-bf89-e2be86f657a2" providerId="ADAL" clId="{F9952792-57C3-4A98-98DC-4DB6858D911C}" dt="2022-11-11T17:38:56.656" v="8827" actId="6549"/>
          <ac:spMkLst>
            <pc:docMk/>
            <pc:sldMk cId="1947925195" sldId="2146847837"/>
            <ac:spMk id="81" creationId="{75A3393A-EA2B-4B3A-B577-E3BAFDF30112}"/>
          </ac:spMkLst>
        </pc:spChg>
        <pc:grpChg chg="add mod">
          <ac:chgData name="De Marinis, Roberta Vita" userId="dc24b251-f01b-455d-bf89-e2be86f657a2" providerId="ADAL" clId="{F9952792-57C3-4A98-98DC-4DB6858D911C}" dt="2022-11-14T10:00:05.834" v="8933" actId="164"/>
          <ac:grpSpMkLst>
            <pc:docMk/>
            <pc:sldMk cId="1947925195" sldId="2146847837"/>
            <ac:grpSpMk id="7" creationId="{CC8CBEA6-02F0-6CCD-62D6-250503E6B4E5}"/>
          </ac:grpSpMkLst>
        </pc:grpChg>
        <pc:grpChg chg="mod">
          <ac:chgData name="De Marinis, Roberta Vita" userId="dc24b251-f01b-455d-bf89-e2be86f657a2" providerId="ADAL" clId="{F9952792-57C3-4A98-98DC-4DB6858D911C}" dt="2022-11-14T10:00:05.834" v="8933" actId="164"/>
          <ac:grpSpMkLst>
            <pc:docMk/>
            <pc:sldMk cId="1947925195" sldId="2146847837"/>
            <ac:grpSpMk id="154" creationId="{77F19AEC-AD5B-9854-3367-F6478CAD49D6}"/>
          </ac:grpSpMkLst>
        </pc:grpChg>
        <pc:graphicFrameChg chg="add del modGraphic">
          <ac:chgData name="De Marinis, Roberta Vita" userId="dc24b251-f01b-455d-bf89-e2be86f657a2" providerId="ADAL" clId="{F9952792-57C3-4A98-98DC-4DB6858D911C}" dt="2022-11-14T13:24:25.995" v="9318" actId="27309"/>
          <ac:graphicFrameMkLst>
            <pc:docMk/>
            <pc:sldMk cId="1947925195" sldId="2146847837"/>
            <ac:graphicFrameMk id="21" creationId="{246F2C58-7A58-D51B-B76C-DA0D3396FF97}"/>
          </ac:graphicFrameMkLst>
        </pc:graphicFrameChg>
        <pc:picChg chg="mod">
          <ac:chgData name="De Marinis, Roberta Vita" userId="dc24b251-f01b-455d-bf89-e2be86f657a2" providerId="ADAL" clId="{F9952792-57C3-4A98-98DC-4DB6858D911C}" dt="2022-11-14T10:00:05.834" v="8933" actId="164"/>
          <ac:picMkLst>
            <pc:docMk/>
            <pc:sldMk cId="1947925195" sldId="2146847837"/>
            <ac:picMk id="3" creationId="{5B6B7227-56C8-E590-E2B4-75D5E58DE7E6}"/>
          </ac:picMkLst>
        </pc:picChg>
        <pc:picChg chg="add mod">
          <ac:chgData name="De Marinis, Roberta Vita" userId="dc24b251-f01b-455d-bf89-e2be86f657a2" providerId="ADAL" clId="{F9952792-57C3-4A98-98DC-4DB6858D911C}" dt="2022-11-14T10:00:05.834" v="8933" actId="164"/>
          <ac:picMkLst>
            <pc:docMk/>
            <pc:sldMk cId="1947925195" sldId="2146847837"/>
            <ac:picMk id="5" creationId="{F32FAC0D-3FC3-5D9B-37B0-7E5F91D281B4}"/>
          </ac:picMkLst>
        </pc:picChg>
        <pc:picChg chg="mod">
          <ac:chgData name="De Marinis, Roberta Vita" userId="dc24b251-f01b-455d-bf89-e2be86f657a2" providerId="ADAL" clId="{F9952792-57C3-4A98-98DC-4DB6858D911C}" dt="2022-11-14T10:00:05.834" v="8933" actId="164"/>
          <ac:picMkLst>
            <pc:docMk/>
            <pc:sldMk cId="1947925195" sldId="2146847837"/>
            <ac:picMk id="273" creationId="{4256294E-E0FA-311F-1582-F34AE4BA35CB}"/>
          </ac:picMkLst>
        </pc:picChg>
        <pc:cxnChg chg="mod">
          <ac:chgData name="De Marinis, Roberta Vita" userId="dc24b251-f01b-455d-bf89-e2be86f657a2" providerId="ADAL" clId="{F9952792-57C3-4A98-98DC-4DB6858D911C}" dt="2022-11-14T10:00:05.834" v="8933" actId="164"/>
          <ac:cxnSpMkLst>
            <pc:docMk/>
            <pc:sldMk cId="1947925195" sldId="2146847837"/>
            <ac:cxnSpMk id="80" creationId="{5F0EDB2B-FE07-4EB2-8EAE-075925091A7D}"/>
          </ac:cxnSpMkLst>
        </pc:cxnChg>
        <pc:cxnChg chg="mod">
          <ac:chgData name="De Marinis, Roberta Vita" userId="dc24b251-f01b-455d-bf89-e2be86f657a2" providerId="ADAL" clId="{F9952792-57C3-4A98-98DC-4DB6858D911C}" dt="2022-11-14T10:00:05.834" v="8933" actId="164"/>
          <ac:cxnSpMkLst>
            <pc:docMk/>
            <pc:sldMk cId="1947925195" sldId="2146847837"/>
            <ac:cxnSpMk id="155" creationId="{AC4C53EB-5A5A-A454-64CB-E182E3D6B332}"/>
          </ac:cxnSpMkLst>
        </pc:cxnChg>
        <pc:cxnChg chg="mod">
          <ac:chgData name="De Marinis, Roberta Vita" userId="dc24b251-f01b-455d-bf89-e2be86f657a2" providerId="ADAL" clId="{F9952792-57C3-4A98-98DC-4DB6858D911C}" dt="2022-11-14T10:00:05.834" v="8933" actId="164"/>
          <ac:cxnSpMkLst>
            <pc:docMk/>
            <pc:sldMk cId="1947925195" sldId="2146847837"/>
            <ac:cxnSpMk id="156" creationId="{AF5B7F86-D2AE-24A0-CD36-BE616AC34826}"/>
          </ac:cxnSpMkLst>
        </pc:cxnChg>
      </pc:sldChg>
      <pc:sldChg chg="addSp delSp modSp mod">
        <pc:chgData name="De Marinis, Roberta Vita" userId="dc24b251-f01b-455d-bf89-e2be86f657a2" providerId="ADAL" clId="{F9952792-57C3-4A98-98DC-4DB6858D911C}" dt="2022-11-14T13:24:27.625" v="9319" actId="1035"/>
        <pc:sldMkLst>
          <pc:docMk/>
          <pc:sldMk cId="3767824864" sldId="2146847838"/>
        </pc:sldMkLst>
        <pc:spChg chg="mod">
          <ac:chgData name="De Marinis, Roberta Vita" userId="dc24b251-f01b-455d-bf89-e2be86f657a2" providerId="ADAL" clId="{F9952792-57C3-4A98-98DC-4DB6858D911C}" dt="2022-11-14T11:38:45.585" v="9283" actId="2085"/>
          <ac:spMkLst>
            <pc:docMk/>
            <pc:sldMk cId="3767824864" sldId="2146847838"/>
            <ac:spMk id="82" creationId="{43A3CD88-F433-410F-B9A2-E0CE3FCC7498}"/>
          </ac:spMkLst>
        </pc:spChg>
        <pc:spChg chg="mod">
          <ac:chgData name="De Marinis, Roberta Vita" userId="dc24b251-f01b-455d-bf89-e2be86f657a2" providerId="ADAL" clId="{F9952792-57C3-4A98-98DC-4DB6858D911C}" dt="2022-11-14T11:38:02.931" v="9281" actId="2085"/>
          <ac:spMkLst>
            <pc:docMk/>
            <pc:sldMk cId="3767824864" sldId="2146847838"/>
            <ac:spMk id="83" creationId="{94F69C42-C288-4097-B348-6AD3B1AE2F82}"/>
          </ac:spMkLst>
        </pc:spChg>
        <pc:spChg chg="mod topLvl">
          <ac:chgData name="De Marinis, Roberta Vita" userId="dc24b251-f01b-455d-bf89-e2be86f657a2" providerId="ADAL" clId="{F9952792-57C3-4A98-98DC-4DB6858D911C}" dt="2022-11-14T11:38:51.530" v="9284" actId="2085"/>
          <ac:spMkLst>
            <pc:docMk/>
            <pc:sldMk cId="3767824864" sldId="2146847838"/>
            <ac:spMk id="144" creationId="{B03C0B28-B995-494A-8C72-154E50CB30BB}"/>
          </ac:spMkLst>
        </pc:spChg>
        <pc:grpChg chg="mod">
          <ac:chgData name="De Marinis, Roberta Vita" userId="dc24b251-f01b-455d-bf89-e2be86f657a2" providerId="ADAL" clId="{F9952792-57C3-4A98-98DC-4DB6858D911C}" dt="2022-11-14T11:38:38.332" v="9282" actId="165"/>
          <ac:grpSpMkLst>
            <pc:docMk/>
            <pc:sldMk cId="3767824864" sldId="2146847838"/>
            <ac:grpSpMk id="89" creationId="{F3254B40-4FE3-9C26-EF45-7E26BD775CED}"/>
          </ac:grpSpMkLst>
        </pc:grpChg>
        <pc:grpChg chg="mod">
          <ac:chgData name="De Marinis, Roberta Vita" userId="dc24b251-f01b-455d-bf89-e2be86f657a2" providerId="ADAL" clId="{F9952792-57C3-4A98-98DC-4DB6858D911C}" dt="2022-11-14T11:38:38.332" v="9282" actId="165"/>
          <ac:grpSpMkLst>
            <pc:docMk/>
            <pc:sldMk cId="3767824864" sldId="2146847838"/>
            <ac:grpSpMk id="90" creationId="{F25BF416-A40A-A574-1EA6-B6F26B4D44A0}"/>
          </ac:grpSpMkLst>
        </pc:grpChg>
        <pc:grpChg chg="mod">
          <ac:chgData name="De Marinis, Roberta Vita" userId="dc24b251-f01b-455d-bf89-e2be86f657a2" providerId="ADAL" clId="{F9952792-57C3-4A98-98DC-4DB6858D911C}" dt="2022-11-14T11:38:38.332" v="9282" actId="165"/>
          <ac:grpSpMkLst>
            <pc:docMk/>
            <pc:sldMk cId="3767824864" sldId="2146847838"/>
            <ac:grpSpMk id="91" creationId="{80C606C4-B0A4-2182-2168-D89B29706592}"/>
          </ac:grpSpMkLst>
        </pc:grpChg>
        <pc:grpChg chg="mod topLvl">
          <ac:chgData name="De Marinis, Roberta Vita" userId="dc24b251-f01b-455d-bf89-e2be86f657a2" providerId="ADAL" clId="{F9952792-57C3-4A98-98DC-4DB6858D911C}" dt="2022-11-14T11:38:38.332" v="9282" actId="165"/>
          <ac:grpSpMkLst>
            <pc:docMk/>
            <pc:sldMk cId="3767824864" sldId="2146847838"/>
            <ac:grpSpMk id="98" creationId="{DA648B82-92B2-7722-44E3-655F657D5FAA}"/>
          </ac:grpSpMkLst>
        </pc:grpChg>
        <pc:grpChg chg="del">
          <ac:chgData name="De Marinis, Roberta Vita" userId="dc24b251-f01b-455d-bf89-e2be86f657a2" providerId="ADAL" clId="{F9952792-57C3-4A98-98DC-4DB6858D911C}" dt="2022-11-14T11:38:38.332" v="9282" actId="165"/>
          <ac:grpSpMkLst>
            <pc:docMk/>
            <pc:sldMk cId="3767824864" sldId="2146847838"/>
            <ac:grpSpMk id="157" creationId="{B3074FE6-22CB-4233-AF99-6BC5763A3A40}"/>
          </ac:grpSpMkLst>
        </pc:grpChg>
        <pc:picChg chg="mod">
          <ac:chgData name="De Marinis, Roberta Vita" userId="dc24b251-f01b-455d-bf89-e2be86f657a2" providerId="ADAL" clId="{F9952792-57C3-4A98-98DC-4DB6858D911C}" dt="2022-11-14T11:38:38.332" v="9282" actId="165"/>
          <ac:picMkLst>
            <pc:docMk/>
            <pc:sldMk cId="3767824864" sldId="2146847838"/>
            <ac:picMk id="2" creationId="{F40797F8-C0B2-29D7-D003-0F7B874A7A44}"/>
          </ac:picMkLst>
        </pc:picChg>
        <pc:picChg chg="add del mod">
          <ac:chgData name="De Marinis, Roberta Vita" userId="dc24b251-f01b-455d-bf89-e2be86f657a2" providerId="ADAL" clId="{F9952792-57C3-4A98-98DC-4DB6858D911C}" dt="2022-11-14T11:40:04.348" v="9294" actId="478"/>
          <ac:picMkLst>
            <pc:docMk/>
            <pc:sldMk cId="3767824864" sldId="2146847838"/>
            <ac:picMk id="4" creationId="{E1C3821F-D8A6-A5A2-8205-3426898D271A}"/>
          </ac:picMkLst>
        </pc:picChg>
        <pc:picChg chg="mod">
          <ac:chgData name="De Marinis, Roberta Vita" userId="dc24b251-f01b-455d-bf89-e2be86f657a2" providerId="ADAL" clId="{F9952792-57C3-4A98-98DC-4DB6858D911C}" dt="2022-11-14T11:38:38.332" v="9282" actId="165"/>
          <ac:picMkLst>
            <pc:docMk/>
            <pc:sldMk cId="3767824864" sldId="2146847838"/>
            <ac:picMk id="5" creationId="{BDFFB473-7163-6031-3152-06FF1C279420}"/>
          </ac:picMkLst>
        </pc:picChg>
        <pc:picChg chg="mod">
          <ac:chgData name="De Marinis, Roberta Vita" userId="dc24b251-f01b-455d-bf89-e2be86f657a2" providerId="ADAL" clId="{F9952792-57C3-4A98-98DC-4DB6858D911C}" dt="2022-11-14T11:38:38.332" v="9282" actId="165"/>
          <ac:picMkLst>
            <pc:docMk/>
            <pc:sldMk cId="3767824864" sldId="2146847838"/>
            <ac:picMk id="6" creationId="{59B00072-FB8E-9A0F-8D52-937D70778451}"/>
          </ac:picMkLst>
        </pc:picChg>
        <pc:picChg chg="mod">
          <ac:chgData name="De Marinis, Roberta Vita" userId="dc24b251-f01b-455d-bf89-e2be86f657a2" providerId="ADAL" clId="{F9952792-57C3-4A98-98DC-4DB6858D911C}" dt="2022-11-14T11:38:38.332" v="9282" actId="165"/>
          <ac:picMkLst>
            <pc:docMk/>
            <pc:sldMk cId="3767824864" sldId="2146847838"/>
            <ac:picMk id="8" creationId="{324F16EF-36C4-BEAC-8F02-8D6112689058}"/>
          </ac:picMkLst>
        </pc:picChg>
        <pc:picChg chg="add del mod">
          <ac:chgData name="De Marinis, Roberta Vita" userId="dc24b251-f01b-455d-bf89-e2be86f657a2" providerId="ADAL" clId="{F9952792-57C3-4A98-98DC-4DB6858D911C}" dt="2022-11-14T11:40:04.348" v="9294" actId="478"/>
          <ac:picMkLst>
            <pc:docMk/>
            <pc:sldMk cId="3767824864" sldId="2146847838"/>
            <ac:picMk id="10" creationId="{C447357D-FB1F-4977-0452-7E1FE4F2F24F}"/>
          </ac:picMkLst>
        </pc:picChg>
        <pc:picChg chg="mod">
          <ac:chgData name="De Marinis, Roberta Vita" userId="dc24b251-f01b-455d-bf89-e2be86f657a2" providerId="ADAL" clId="{F9952792-57C3-4A98-98DC-4DB6858D911C}" dt="2022-11-14T11:38:38.332" v="9282" actId="165"/>
          <ac:picMkLst>
            <pc:docMk/>
            <pc:sldMk cId="3767824864" sldId="2146847838"/>
            <ac:picMk id="11" creationId="{F656518A-54A5-93BE-0E92-B4080783CD73}"/>
          </ac:picMkLst>
        </pc:picChg>
        <pc:picChg chg="mod">
          <ac:chgData name="De Marinis, Roberta Vita" userId="dc24b251-f01b-455d-bf89-e2be86f657a2" providerId="ADAL" clId="{F9952792-57C3-4A98-98DC-4DB6858D911C}" dt="2022-11-14T11:38:38.332" v="9282" actId="165"/>
          <ac:picMkLst>
            <pc:docMk/>
            <pc:sldMk cId="3767824864" sldId="2146847838"/>
            <ac:picMk id="12" creationId="{F56DBABF-C772-4070-F340-4269BEA53B91}"/>
          </ac:picMkLst>
        </pc:picChg>
        <pc:picChg chg="add del mod">
          <ac:chgData name="De Marinis, Roberta Vita" userId="dc24b251-f01b-455d-bf89-e2be86f657a2" providerId="ADAL" clId="{F9952792-57C3-4A98-98DC-4DB6858D911C}" dt="2022-11-14T11:40:04.348" v="9294" actId="478"/>
          <ac:picMkLst>
            <pc:docMk/>
            <pc:sldMk cId="3767824864" sldId="2146847838"/>
            <ac:picMk id="13" creationId="{58EE3D6B-1940-7A10-5DB2-152EDD007800}"/>
          </ac:picMkLst>
        </pc:picChg>
        <pc:picChg chg="add del mod">
          <ac:chgData name="De Marinis, Roberta Vita" userId="dc24b251-f01b-455d-bf89-e2be86f657a2" providerId="ADAL" clId="{F9952792-57C3-4A98-98DC-4DB6858D911C}" dt="2022-11-14T11:40:04.348" v="9294" actId="478"/>
          <ac:picMkLst>
            <pc:docMk/>
            <pc:sldMk cId="3767824864" sldId="2146847838"/>
            <ac:picMk id="14" creationId="{764E2AF3-0C20-3189-5313-6FC1D9ABA7FB}"/>
          </ac:picMkLst>
        </pc:picChg>
        <pc:picChg chg="mod">
          <ac:chgData name="De Marinis, Roberta Vita" userId="dc24b251-f01b-455d-bf89-e2be86f657a2" providerId="ADAL" clId="{F9952792-57C3-4A98-98DC-4DB6858D911C}" dt="2022-11-14T11:38:38.332" v="9282" actId="165"/>
          <ac:picMkLst>
            <pc:docMk/>
            <pc:sldMk cId="3767824864" sldId="2146847838"/>
            <ac:picMk id="15" creationId="{40A760F6-A3A6-1FA4-BB9C-0414242E0D73}"/>
          </ac:picMkLst>
        </pc:picChg>
        <pc:picChg chg="add del mod">
          <ac:chgData name="De Marinis, Roberta Vita" userId="dc24b251-f01b-455d-bf89-e2be86f657a2" providerId="ADAL" clId="{F9952792-57C3-4A98-98DC-4DB6858D911C}" dt="2022-11-14T11:39:45.818" v="9286" actId="478"/>
          <ac:picMkLst>
            <pc:docMk/>
            <pc:sldMk cId="3767824864" sldId="2146847838"/>
            <ac:picMk id="16" creationId="{BA1090F4-E40E-331D-9800-E1B9348DFF85}"/>
          </ac:picMkLst>
        </pc:picChg>
        <pc:picChg chg="mod">
          <ac:chgData name="De Marinis, Roberta Vita" userId="dc24b251-f01b-455d-bf89-e2be86f657a2" providerId="ADAL" clId="{F9952792-57C3-4A98-98DC-4DB6858D911C}" dt="2022-11-14T11:38:38.332" v="9282" actId="165"/>
          <ac:picMkLst>
            <pc:docMk/>
            <pc:sldMk cId="3767824864" sldId="2146847838"/>
            <ac:picMk id="18" creationId="{6E4236D2-94B9-04DA-EF59-ECC71AAD3406}"/>
          </ac:picMkLst>
        </pc:picChg>
        <pc:picChg chg="add del mod">
          <ac:chgData name="De Marinis, Roberta Vita" userId="dc24b251-f01b-455d-bf89-e2be86f657a2" providerId="ADAL" clId="{F9952792-57C3-4A98-98DC-4DB6858D911C}" dt="2022-11-14T11:40:34.777" v="9303" actId="478"/>
          <ac:picMkLst>
            <pc:docMk/>
            <pc:sldMk cId="3767824864" sldId="2146847838"/>
            <ac:picMk id="19" creationId="{823CF7AA-B785-05DB-6E5C-B6A8ADD0CCF4}"/>
          </ac:picMkLst>
        </pc:picChg>
        <pc:picChg chg="add mod">
          <ac:chgData name="De Marinis, Roberta Vita" userId="dc24b251-f01b-455d-bf89-e2be86f657a2" providerId="ADAL" clId="{F9952792-57C3-4A98-98DC-4DB6858D911C}" dt="2022-11-14T11:40:22.260" v="9298" actId="1076"/>
          <ac:picMkLst>
            <pc:docMk/>
            <pc:sldMk cId="3767824864" sldId="2146847838"/>
            <ac:picMk id="20" creationId="{2C6DDFDF-99B2-3A7E-03A0-BF2C8AF66B8C}"/>
          </ac:picMkLst>
        </pc:picChg>
        <pc:picChg chg="mod">
          <ac:chgData name="De Marinis, Roberta Vita" userId="dc24b251-f01b-455d-bf89-e2be86f657a2" providerId="ADAL" clId="{F9952792-57C3-4A98-98DC-4DB6858D911C}" dt="2022-11-14T11:38:38.332" v="9282" actId="165"/>
          <ac:picMkLst>
            <pc:docMk/>
            <pc:sldMk cId="3767824864" sldId="2146847838"/>
            <ac:picMk id="21" creationId="{F63290BF-2087-3831-13CB-38B529A0FCF6}"/>
          </ac:picMkLst>
        </pc:picChg>
        <pc:picChg chg="add mod">
          <ac:chgData name="De Marinis, Roberta Vita" userId="dc24b251-f01b-455d-bf89-e2be86f657a2" providerId="ADAL" clId="{F9952792-57C3-4A98-98DC-4DB6858D911C}" dt="2022-11-14T11:40:45.276" v="9305" actId="1076"/>
          <ac:picMkLst>
            <pc:docMk/>
            <pc:sldMk cId="3767824864" sldId="2146847838"/>
            <ac:picMk id="22" creationId="{C05377B2-5020-42D5-3697-A78D183FE307}"/>
          </ac:picMkLst>
        </pc:picChg>
        <pc:picChg chg="add mod">
          <ac:chgData name="De Marinis, Roberta Vita" userId="dc24b251-f01b-455d-bf89-e2be86f657a2" providerId="ADAL" clId="{F9952792-57C3-4A98-98DC-4DB6858D911C}" dt="2022-11-14T11:40:54.185" v="9309" actId="1035"/>
          <ac:picMkLst>
            <pc:docMk/>
            <pc:sldMk cId="3767824864" sldId="2146847838"/>
            <ac:picMk id="23" creationId="{8DF97572-C5F2-850B-9513-905EB117AEEC}"/>
          </ac:picMkLst>
        </pc:picChg>
        <pc:picChg chg="mod">
          <ac:chgData name="De Marinis, Roberta Vita" userId="dc24b251-f01b-455d-bf89-e2be86f657a2" providerId="ADAL" clId="{F9952792-57C3-4A98-98DC-4DB6858D911C}" dt="2022-11-14T11:38:38.332" v="9282" actId="165"/>
          <ac:picMkLst>
            <pc:docMk/>
            <pc:sldMk cId="3767824864" sldId="2146847838"/>
            <ac:picMk id="24" creationId="{E88DE8E1-F1E3-4CF6-BF77-071DC5A44507}"/>
          </ac:picMkLst>
        </pc:picChg>
        <pc:picChg chg="mod">
          <ac:chgData name="De Marinis, Roberta Vita" userId="dc24b251-f01b-455d-bf89-e2be86f657a2" providerId="ADAL" clId="{F9952792-57C3-4A98-98DC-4DB6858D911C}" dt="2022-11-14T11:38:38.332" v="9282" actId="165"/>
          <ac:picMkLst>
            <pc:docMk/>
            <pc:sldMk cId="3767824864" sldId="2146847838"/>
            <ac:picMk id="25" creationId="{628EB9E6-F4E0-3D0E-751C-4E55B5460E8D}"/>
          </ac:picMkLst>
        </pc:picChg>
        <pc:picChg chg="add mod">
          <ac:chgData name="De Marinis, Roberta Vita" userId="dc24b251-f01b-455d-bf89-e2be86f657a2" providerId="ADAL" clId="{F9952792-57C3-4A98-98DC-4DB6858D911C}" dt="2022-11-14T11:41:04.465" v="9312" actId="1035"/>
          <ac:picMkLst>
            <pc:docMk/>
            <pc:sldMk cId="3767824864" sldId="2146847838"/>
            <ac:picMk id="26" creationId="{2DD4781E-07EE-11D7-DF49-8C76510010FF}"/>
          </ac:picMkLst>
        </pc:picChg>
        <pc:picChg chg="add mod">
          <ac:chgData name="De Marinis, Roberta Vita" userId="dc24b251-f01b-455d-bf89-e2be86f657a2" providerId="ADAL" clId="{F9952792-57C3-4A98-98DC-4DB6858D911C}" dt="2022-11-14T13:24:27.625" v="9319" actId="1035"/>
          <ac:picMkLst>
            <pc:docMk/>
            <pc:sldMk cId="3767824864" sldId="2146847838"/>
            <ac:picMk id="27" creationId="{CAB9E521-FFF6-0F94-B547-0E08B595CC32}"/>
          </ac:picMkLst>
        </pc:picChg>
        <pc:picChg chg="mod">
          <ac:chgData name="De Marinis, Roberta Vita" userId="dc24b251-f01b-455d-bf89-e2be86f657a2" providerId="ADAL" clId="{F9952792-57C3-4A98-98DC-4DB6858D911C}" dt="2022-11-14T11:38:38.332" v="9282" actId="165"/>
          <ac:picMkLst>
            <pc:docMk/>
            <pc:sldMk cId="3767824864" sldId="2146847838"/>
            <ac:picMk id="33" creationId="{8216884B-43C6-D22E-68B8-D2EACD44392D}"/>
          </ac:picMkLst>
        </pc:picChg>
        <pc:picChg chg="mod">
          <ac:chgData name="De Marinis, Roberta Vita" userId="dc24b251-f01b-455d-bf89-e2be86f657a2" providerId="ADAL" clId="{F9952792-57C3-4A98-98DC-4DB6858D911C}" dt="2022-11-14T11:38:38.332" v="9282" actId="165"/>
          <ac:picMkLst>
            <pc:docMk/>
            <pc:sldMk cId="3767824864" sldId="2146847838"/>
            <ac:picMk id="34" creationId="{BD833362-AFA6-B2E3-85E2-0E91E11830C1}"/>
          </ac:picMkLst>
        </pc:picChg>
        <pc:picChg chg="mod">
          <ac:chgData name="De Marinis, Roberta Vita" userId="dc24b251-f01b-455d-bf89-e2be86f657a2" providerId="ADAL" clId="{F9952792-57C3-4A98-98DC-4DB6858D911C}" dt="2022-11-14T11:38:38.332" v="9282" actId="165"/>
          <ac:picMkLst>
            <pc:docMk/>
            <pc:sldMk cId="3767824864" sldId="2146847838"/>
            <ac:picMk id="36" creationId="{ED5B0A31-0E5C-CC06-22B9-93A12E62DDF5}"/>
          </ac:picMkLst>
        </pc:picChg>
        <pc:picChg chg="mod">
          <ac:chgData name="De Marinis, Roberta Vita" userId="dc24b251-f01b-455d-bf89-e2be86f657a2" providerId="ADAL" clId="{F9952792-57C3-4A98-98DC-4DB6858D911C}" dt="2022-11-14T11:38:38.332" v="9282" actId="165"/>
          <ac:picMkLst>
            <pc:docMk/>
            <pc:sldMk cId="3767824864" sldId="2146847838"/>
            <ac:picMk id="37" creationId="{F9ABE726-D368-BF50-10CD-871602DAA8BA}"/>
          </ac:picMkLst>
        </pc:picChg>
        <pc:picChg chg="mod">
          <ac:chgData name="De Marinis, Roberta Vita" userId="dc24b251-f01b-455d-bf89-e2be86f657a2" providerId="ADAL" clId="{F9952792-57C3-4A98-98DC-4DB6858D911C}" dt="2022-11-14T11:38:38.332" v="9282" actId="165"/>
          <ac:picMkLst>
            <pc:docMk/>
            <pc:sldMk cId="3767824864" sldId="2146847838"/>
            <ac:picMk id="39" creationId="{12B6E50F-C544-4B85-ECEA-B5C52261F689}"/>
          </ac:picMkLst>
        </pc:picChg>
        <pc:picChg chg="mod">
          <ac:chgData name="De Marinis, Roberta Vita" userId="dc24b251-f01b-455d-bf89-e2be86f657a2" providerId="ADAL" clId="{F9952792-57C3-4A98-98DC-4DB6858D911C}" dt="2022-11-14T11:38:38.332" v="9282" actId="165"/>
          <ac:picMkLst>
            <pc:docMk/>
            <pc:sldMk cId="3767824864" sldId="2146847838"/>
            <ac:picMk id="48" creationId="{1A7C54EC-7617-B460-1D17-36F96733061D}"/>
          </ac:picMkLst>
        </pc:picChg>
        <pc:picChg chg="mod">
          <ac:chgData name="De Marinis, Roberta Vita" userId="dc24b251-f01b-455d-bf89-e2be86f657a2" providerId="ADAL" clId="{F9952792-57C3-4A98-98DC-4DB6858D911C}" dt="2022-11-14T11:38:38.332" v="9282" actId="165"/>
          <ac:picMkLst>
            <pc:docMk/>
            <pc:sldMk cId="3767824864" sldId="2146847838"/>
            <ac:picMk id="49" creationId="{0B8BC137-A2F9-68BB-FDA3-42A13D221A6A}"/>
          </ac:picMkLst>
        </pc:picChg>
        <pc:picChg chg="mod">
          <ac:chgData name="De Marinis, Roberta Vita" userId="dc24b251-f01b-455d-bf89-e2be86f657a2" providerId="ADAL" clId="{F9952792-57C3-4A98-98DC-4DB6858D911C}" dt="2022-11-14T11:38:38.332" v="9282" actId="165"/>
          <ac:picMkLst>
            <pc:docMk/>
            <pc:sldMk cId="3767824864" sldId="2146847838"/>
            <ac:picMk id="50" creationId="{7DBF2953-41CE-0525-352B-72C0F207A3A7}"/>
          </ac:picMkLst>
        </pc:picChg>
        <pc:picChg chg="mod">
          <ac:chgData name="De Marinis, Roberta Vita" userId="dc24b251-f01b-455d-bf89-e2be86f657a2" providerId="ADAL" clId="{F9952792-57C3-4A98-98DC-4DB6858D911C}" dt="2022-11-14T11:38:38.332" v="9282" actId="165"/>
          <ac:picMkLst>
            <pc:docMk/>
            <pc:sldMk cId="3767824864" sldId="2146847838"/>
            <ac:picMk id="51" creationId="{FA1136C3-5B76-6622-F175-DFD7AA90DA7F}"/>
          </ac:picMkLst>
        </pc:picChg>
        <pc:picChg chg="mod">
          <ac:chgData name="De Marinis, Roberta Vita" userId="dc24b251-f01b-455d-bf89-e2be86f657a2" providerId="ADAL" clId="{F9952792-57C3-4A98-98DC-4DB6858D911C}" dt="2022-11-14T11:38:38.332" v="9282" actId="165"/>
          <ac:picMkLst>
            <pc:docMk/>
            <pc:sldMk cId="3767824864" sldId="2146847838"/>
            <ac:picMk id="52" creationId="{3B8D4EA4-74A0-4AA7-E639-C59DAE87DAB8}"/>
          </ac:picMkLst>
        </pc:picChg>
        <pc:picChg chg="mod">
          <ac:chgData name="De Marinis, Roberta Vita" userId="dc24b251-f01b-455d-bf89-e2be86f657a2" providerId="ADAL" clId="{F9952792-57C3-4A98-98DC-4DB6858D911C}" dt="2022-11-14T11:38:38.332" v="9282" actId="165"/>
          <ac:picMkLst>
            <pc:docMk/>
            <pc:sldMk cId="3767824864" sldId="2146847838"/>
            <ac:picMk id="53" creationId="{4FA9C585-319D-0902-1966-7FE4BE18C996}"/>
          </ac:picMkLst>
        </pc:picChg>
        <pc:picChg chg="mod">
          <ac:chgData name="De Marinis, Roberta Vita" userId="dc24b251-f01b-455d-bf89-e2be86f657a2" providerId="ADAL" clId="{F9952792-57C3-4A98-98DC-4DB6858D911C}" dt="2022-11-14T11:38:38.332" v="9282" actId="165"/>
          <ac:picMkLst>
            <pc:docMk/>
            <pc:sldMk cId="3767824864" sldId="2146847838"/>
            <ac:picMk id="54" creationId="{624EFFE0-881D-7503-A06B-FABAB5F7BCDF}"/>
          </ac:picMkLst>
        </pc:picChg>
        <pc:picChg chg="mod">
          <ac:chgData name="De Marinis, Roberta Vita" userId="dc24b251-f01b-455d-bf89-e2be86f657a2" providerId="ADAL" clId="{F9952792-57C3-4A98-98DC-4DB6858D911C}" dt="2022-11-14T11:38:38.332" v="9282" actId="165"/>
          <ac:picMkLst>
            <pc:docMk/>
            <pc:sldMk cId="3767824864" sldId="2146847838"/>
            <ac:picMk id="55" creationId="{898E685D-A7BC-A285-FA26-3ADCB98A07AB}"/>
          </ac:picMkLst>
        </pc:picChg>
        <pc:picChg chg="mod">
          <ac:chgData name="De Marinis, Roberta Vita" userId="dc24b251-f01b-455d-bf89-e2be86f657a2" providerId="ADAL" clId="{F9952792-57C3-4A98-98DC-4DB6858D911C}" dt="2022-11-14T11:38:38.332" v="9282" actId="165"/>
          <ac:picMkLst>
            <pc:docMk/>
            <pc:sldMk cId="3767824864" sldId="2146847838"/>
            <ac:picMk id="56" creationId="{F0DEB75E-922B-94A1-2395-8ED31A1B9464}"/>
          </ac:picMkLst>
        </pc:picChg>
        <pc:picChg chg="mod">
          <ac:chgData name="De Marinis, Roberta Vita" userId="dc24b251-f01b-455d-bf89-e2be86f657a2" providerId="ADAL" clId="{F9952792-57C3-4A98-98DC-4DB6858D911C}" dt="2022-11-14T11:38:38.332" v="9282" actId="165"/>
          <ac:picMkLst>
            <pc:docMk/>
            <pc:sldMk cId="3767824864" sldId="2146847838"/>
            <ac:picMk id="57" creationId="{F2DBA61D-7BCC-3183-2B4A-47F4D95BBC18}"/>
          </ac:picMkLst>
        </pc:picChg>
        <pc:picChg chg="mod">
          <ac:chgData name="De Marinis, Roberta Vita" userId="dc24b251-f01b-455d-bf89-e2be86f657a2" providerId="ADAL" clId="{F9952792-57C3-4A98-98DC-4DB6858D911C}" dt="2022-11-14T11:38:38.332" v="9282" actId="165"/>
          <ac:picMkLst>
            <pc:docMk/>
            <pc:sldMk cId="3767824864" sldId="2146847838"/>
            <ac:picMk id="59" creationId="{86856CA0-9CEC-AEA1-A988-8448C2581368}"/>
          </ac:picMkLst>
        </pc:picChg>
        <pc:picChg chg="mod">
          <ac:chgData name="De Marinis, Roberta Vita" userId="dc24b251-f01b-455d-bf89-e2be86f657a2" providerId="ADAL" clId="{F9952792-57C3-4A98-98DC-4DB6858D911C}" dt="2022-11-14T11:38:38.332" v="9282" actId="165"/>
          <ac:picMkLst>
            <pc:docMk/>
            <pc:sldMk cId="3767824864" sldId="2146847838"/>
            <ac:picMk id="63" creationId="{EDDE3A7B-1F17-84F8-BD49-BD6380E4B844}"/>
          </ac:picMkLst>
        </pc:picChg>
        <pc:picChg chg="mod">
          <ac:chgData name="De Marinis, Roberta Vita" userId="dc24b251-f01b-455d-bf89-e2be86f657a2" providerId="ADAL" clId="{F9952792-57C3-4A98-98DC-4DB6858D911C}" dt="2022-11-14T11:38:38.332" v="9282" actId="165"/>
          <ac:picMkLst>
            <pc:docMk/>
            <pc:sldMk cId="3767824864" sldId="2146847838"/>
            <ac:picMk id="65" creationId="{3CD954BE-9FC0-C58C-A5B4-86F8AB684853}"/>
          </ac:picMkLst>
        </pc:picChg>
        <pc:picChg chg="mod">
          <ac:chgData name="De Marinis, Roberta Vita" userId="dc24b251-f01b-455d-bf89-e2be86f657a2" providerId="ADAL" clId="{F9952792-57C3-4A98-98DC-4DB6858D911C}" dt="2022-11-14T11:38:38.332" v="9282" actId="165"/>
          <ac:picMkLst>
            <pc:docMk/>
            <pc:sldMk cId="3767824864" sldId="2146847838"/>
            <ac:picMk id="66" creationId="{55D11522-C171-02B0-7298-139873805259}"/>
          </ac:picMkLst>
        </pc:picChg>
        <pc:picChg chg="mod">
          <ac:chgData name="De Marinis, Roberta Vita" userId="dc24b251-f01b-455d-bf89-e2be86f657a2" providerId="ADAL" clId="{F9952792-57C3-4A98-98DC-4DB6858D911C}" dt="2022-11-14T11:38:38.332" v="9282" actId="165"/>
          <ac:picMkLst>
            <pc:docMk/>
            <pc:sldMk cId="3767824864" sldId="2146847838"/>
            <ac:picMk id="73" creationId="{0D534475-80B5-0166-D1DA-CA0BBDAB8AC7}"/>
          </ac:picMkLst>
        </pc:picChg>
        <pc:picChg chg="mod">
          <ac:chgData name="De Marinis, Roberta Vita" userId="dc24b251-f01b-455d-bf89-e2be86f657a2" providerId="ADAL" clId="{F9952792-57C3-4A98-98DC-4DB6858D911C}" dt="2022-11-14T11:38:38.332" v="9282" actId="165"/>
          <ac:picMkLst>
            <pc:docMk/>
            <pc:sldMk cId="3767824864" sldId="2146847838"/>
            <ac:picMk id="74" creationId="{56FDF8EB-0B73-D8AF-D02B-21AC7CAF5BEC}"/>
          </ac:picMkLst>
        </pc:picChg>
        <pc:picChg chg="mod">
          <ac:chgData name="De Marinis, Roberta Vita" userId="dc24b251-f01b-455d-bf89-e2be86f657a2" providerId="ADAL" clId="{F9952792-57C3-4A98-98DC-4DB6858D911C}" dt="2022-11-14T11:38:38.332" v="9282" actId="165"/>
          <ac:picMkLst>
            <pc:docMk/>
            <pc:sldMk cId="3767824864" sldId="2146847838"/>
            <ac:picMk id="75" creationId="{763B8AD9-4F61-E200-AC7C-06F898564F12}"/>
          </ac:picMkLst>
        </pc:picChg>
        <pc:picChg chg="mod">
          <ac:chgData name="De Marinis, Roberta Vita" userId="dc24b251-f01b-455d-bf89-e2be86f657a2" providerId="ADAL" clId="{F9952792-57C3-4A98-98DC-4DB6858D911C}" dt="2022-11-14T11:38:38.332" v="9282" actId="165"/>
          <ac:picMkLst>
            <pc:docMk/>
            <pc:sldMk cId="3767824864" sldId="2146847838"/>
            <ac:picMk id="77" creationId="{6971C9F5-9488-1C52-88A6-901ED7DD9EF9}"/>
          </ac:picMkLst>
        </pc:picChg>
        <pc:picChg chg="mod">
          <ac:chgData name="De Marinis, Roberta Vita" userId="dc24b251-f01b-455d-bf89-e2be86f657a2" providerId="ADAL" clId="{F9952792-57C3-4A98-98DC-4DB6858D911C}" dt="2022-11-14T11:38:38.332" v="9282" actId="165"/>
          <ac:picMkLst>
            <pc:docMk/>
            <pc:sldMk cId="3767824864" sldId="2146847838"/>
            <ac:picMk id="78" creationId="{14029A0B-27AC-759C-7096-0858429A4C5E}"/>
          </ac:picMkLst>
        </pc:picChg>
        <pc:picChg chg="mod">
          <ac:chgData name="De Marinis, Roberta Vita" userId="dc24b251-f01b-455d-bf89-e2be86f657a2" providerId="ADAL" clId="{F9952792-57C3-4A98-98DC-4DB6858D911C}" dt="2022-11-14T11:38:38.332" v="9282" actId="165"/>
          <ac:picMkLst>
            <pc:docMk/>
            <pc:sldMk cId="3767824864" sldId="2146847838"/>
            <ac:picMk id="85" creationId="{3D98FA39-2F80-EB05-1C40-6B45B5AF27AA}"/>
          </ac:picMkLst>
        </pc:picChg>
        <pc:picChg chg="mod">
          <ac:chgData name="De Marinis, Roberta Vita" userId="dc24b251-f01b-455d-bf89-e2be86f657a2" providerId="ADAL" clId="{F9952792-57C3-4A98-98DC-4DB6858D911C}" dt="2022-11-14T11:38:38.332" v="9282" actId="165"/>
          <ac:picMkLst>
            <pc:docMk/>
            <pc:sldMk cId="3767824864" sldId="2146847838"/>
            <ac:picMk id="87" creationId="{FECCD51E-B307-5754-87BF-5B1844FDC8E8}"/>
          </ac:picMkLst>
        </pc:picChg>
        <pc:picChg chg="mod">
          <ac:chgData name="De Marinis, Roberta Vita" userId="dc24b251-f01b-455d-bf89-e2be86f657a2" providerId="ADAL" clId="{F9952792-57C3-4A98-98DC-4DB6858D911C}" dt="2022-11-14T11:38:38.332" v="9282" actId="165"/>
          <ac:picMkLst>
            <pc:docMk/>
            <pc:sldMk cId="3767824864" sldId="2146847838"/>
            <ac:picMk id="88" creationId="{EC22E169-D980-1463-6729-1EBE5689502C}"/>
          </ac:picMkLst>
        </pc:picChg>
        <pc:picChg chg="mod">
          <ac:chgData name="De Marinis, Roberta Vita" userId="dc24b251-f01b-455d-bf89-e2be86f657a2" providerId="ADAL" clId="{F9952792-57C3-4A98-98DC-4DB6858D911C}" dt="2022-11-14T11:38:38.332" v="9282" actId="165"/>
          <ac:picMkLst>
            <pc:docMk/>
            <pc:sldMk cId="3767824864" sldId="2146847838"/>
            <ac:picMk id="93" creationId="{C4C27C78-2F42-1354-F722-587189392445}"/>
          </ac:picMkLst>
        </pc:picChg>
        <pc:picChg chg="mod">
          <ac:chgData name="De Marinis, Roberta Vita" userId="dc24b251-f01b-455d-bf89-e2be86f657a2" providerId="ADAL" clId="{F9952792-57C3-4A98-98DC-4DB6858D911C}" dt="2022-11-14T11:38:38.332" v="9282" actId="165"/>
          <ac:picMkLst>
            <pc:docMk/>
            <pc:sldMk cId="3767824864" sldId="2146847838"/>
            <ac:picMk id="94" creationId="{019B607B-A7ED-7C4E-9520-F2E97653C8B7}"/>
          </ac:picMkLst>
        </pc:picChg>
        <pc:picChg chg="mod">
          <ac:chgData name="De Marinis, Roberta Vita" userId="dc24b251-f01b-455d-bf89-e2be86f657a2" providerId="ADAL" clId="{F9952792-57C3-4A98-98DC-4DB6858D911C}" dt="2022-11-14T11:38:38.332" v="9282" actId="165"/>
          <ac:picMkLst>
            <pc:docMk/>
            <pc:sldMk cId="3767824864" sldId="2146847838"/>
            <ac:picMk id="97" creationId="{A17C70BB-68BD-1BE9-C352-568DF53DA2CC}"/>
          </ac:picMkLst>
        </pc:picChg>
        <pc:picChg chg="mod">
          <ac:chgData name="De Marinis, Roberta Vita" userId="dc24b251-f01b-455d-bf89-e2be86f657a2" providerId="ADAL" clId="{F9952792-57C3-4A98-98DC-4DB6858D911C}" dt="2022-11-14T11:38:38.332" v="9282" actId="165"/>
          <ac:picMkLst>
            <pc:docMk/>
            <pc:sldMk cId="3767824864" sldId="2146847838"/>
            <ac:picMk id="113" creationId="{D513D9FD-AE88-423B-AE1C-E2286E50FB9A}"/>
          </ac:picMkLst>
        </pc:picChg>
        <pc:picChg chg="mod topLvl">
          <ac:chgData name="De Marinis, Roberta Vita" userId="dc24b251-f01b-455d-bf89-e2be86f657a2" providerId="ADAL" clId="{F9952792-57C3-4A98-98DC-4DB6858D911C}" dt="2022-11-14T11:38:38.332" v="9282" actId="165"/>
          <ac:picMkLst>
            <pc:docMk/>
            <pc:sldMk cId="3767824864" sldId="2146847838"/>
            <ac:picMk id="151" creationId="{C9EA50D6-48AB-47B0-A4D9-50F6BF178E79}"/>
          </ac:picMkLst>
        </pc:picChg>
        <pc:picChg chg="mod topLvl">
          <ac:chgData name="De Marinis, Roberta Vita" userId="dc24b251-f01b-455d-bf89-e2be86f657a2" providerId="ADAL" clId="{F9952792-57C3-4A98-98DC-4DB6858D911C}" dt="2022-11-14T11:38:38.332" v="9282" actId="165"/>
          <ac:picMkLst>
            <pc:docMk/>
            <pc:sldMk cId="3767824864" sldId="2146847838"/>
            <ac:picMk id="152" creationId="{7F90B6B3-51EC-48F2-9DE0-B21709471627}"/>
          </ac:picMkLst>
        </pc:picChg>
        <pc:picChg chg="mod topLvl">
          <ac:chgData name="De Marinis, Roberta Vita" userId="dc24b251-f01b-455d-bf89-e2be86f657a2" providerId="ADAL" clId="{F9952792-57C3-4A98-98DC-4DB6858D911C}" dt="2022-11-14T11:38:38.332" v="9282" actId="165"/>
          <ac:picMkLst>
            <pc:docMk/>
            <pc:sldMk cId="3767824864" sldId="2146847838"/>
            <ac:picMk id="154" creationId="{B3010922-9DD7-4EC3-BD91-E60CADEB1C7E}"/>
          </ac:picMkLst>
        </pc:picChg>
        <pc:picChg chg="mod topLvl">
          <ac:chgData name="De Marinis, Roberta Vita" userId="dc24b251-f01b-455d-bf89-e2be86f657a2" providerId="ADAL" clId="{F9952792-57C3-4A98-98DC-4DB6858D911C}" dt="2022-11-14T11:38:38.332" v="9282" actId="165"/>
          <ac:picMkLst>
            <pc:docMk/>
            <pc:sldMk cId="3767824864" sldId="2146847838"/>
            <ac:picMk id="156" creationId="{73DFF6F6-1FFA-40C9-AFD7-CF6D15B72DB9}"/>
          </ac:picMkLst>
        </pc:picChg>
        <pc:cxnChg chg="mod">
          <ac:chgData name="De Marinis, Roberta Vita" userId="dc24b251-f01b-455d-bf89-e2be86f657a2" providerId="ADAL" clId="{F9952792-57C3-4A98-98DC-4DB6858D911C}" dt="2022-11-14T11:38:38.332" v="9282" actId="165"/>
          <ac:cxnSpMkLst>
            <pc:docMk/>
            <pc:sldMk cId="3767824864" sldId="2146847838"/>
            <ac:cxnSpMk id="60" creationId="{BAFDB27B-9012-9D9A-89C7-E9D7E80C585D}"/>
          </ac:cxnSpMkLst>
        </pc:cxnChg>
        <pc:cxnChg chg="mod">
          <ac:chgData name="De Marinis, Roberta Vita" userId="dc24b251-f01b-455d-bf89-e2be86f657a2" providerId="ADAL" clId="{F9952792-57C3-4A98-98DC-4DB6858D911C}" dt="2022-11-14T11:38:38.332" v="9282" actId="165"/>
          <ac:cxnSpMkLst>
            <pc:docMk/>
            <pc:sldMk cId="3767824864" sldId="2146847838"/>
            <ac:cxnSpMk id="67" creationId="{FFF8463A-D20C-3D5F-7BD1-D44C81C3435B}"/>
          </ac:cxnSpMkLst>
        </pc:cxnChg>
        <pc:cxnChg chg="mod">
          <ac:chgData name="De Marinis, Roberta Vita" userId="dc24b251-f01b-455d-bf89-e2be86f657a2" providerId="ADAL" clId="{F9952792-57C3-4A98-98DC-4DB6858D911C}" dt="2022-11-14T11:38:38.332" v="9282" actId="165"/>
          <ac:cxnSpMkLst>
            <pc:docMk/>
            <pc:sldMk cId="3767824864" sldId="2146847838"/>
            <ac:cxnSpMk id="68" creationId="{E737F0FC-A67E-2343-022A-FF2CB4ED22BC}"/>
          </ac:cxnSpMkLst>
        </pc:cxnChg>
        <pc:cxnChg chg="mod">
          <ac:chgData name="De Marinis, Roberta Vita" userId="dc24b251-f01b-455d-bf89-e2be86f657a2" providerId="ADAL" clId="{F9952792-57C3-4A98-98DC-4DB6858D911C}" dt="2022-11-14T11:38:38.332" v="9282" actId="165"/>
          <ac:cxnSpMkLst>
            <pc:docMk/>
            <pc:sldMk cId="3767824864" sldId="2146847838"/>
            <ac:cxnSpMk id="69" creationId="{FF020BF8-7C46-A0CF-A4D6-7068CBC6B08E}"/>
          </ac:cxnSpMkLst>
        </pc:cxnChg>
      </pc:sldChg>
      <pc:sldChg chg="del">
        <pc:chgData name="De Marinis, Roberta Vita" userId="dc24b251-f01b-455d-bf89-e2be86f657a2" providerId="ADAL" clId="{F9952792-57C3-4A98-98DC-4DB6858D911C}" dt="2022-11-11T17:59:22.716" v="8866" actId="2696"/>
        <pc:sldMkLst>
          <pc:docMk/>
          <pc:sldMk cId="2916619340" sldId="2146847839"/>
        </pc:sldMkLst>
      </pc:sldChg>
      <pc:sldMasterChg chg="delSldLayout">
        <pc:chgData name="De Marinis, Roberta Vita" userId="dc24b251-f01b-455d-bf89-e2be86f657a2" providerId="ADAL" clId="{F9952792-57C3-4A98-98DC-4DB6858D911C}" dt="2022-11-11T17:31:25.481" v="8756" actId="2696"/>
        <pc:sldMasterMkLst>
          <pc:docMk/>
          <pc:sldMasterMk cId="1690409961" sldId="2147484314"/>
        </pc:sldMasterMkLst>
        <pc:sldLayoutChg chg="del">
          <pc:chgData name="De Marinis, Roberta Vita" userId="dc24b251-f01b-455d-bf89-e2be86f657a2" providerId="ADAL" clId="{F9952792-57C3-4A98-98DC-4DB6858D911C}" dt="2022-11-11T17:31:25.481" v="8756" actId="2696"/>
          <pc:sldLayoutMkLst>
            <pc:docMk/>
            <pc:sldMasterMk cId="1690409961" sldId="2147484314"/>
            <pc:sldLayoutMk cId="3854520339" sldId="2147484481"/>
          </pc:sldLayoutMkLst>
        </pc:sldLayoutChg>
      </pc:sldMasterChg>
    </pc:docChg>
  </pc:docChgLst>
  <pc:docChgLst>
    <pc:chgData name="d'Agostino, Ciro" userId="522b68d4-162f-4dc7-a4d9-e6a12496a8af" providerId="ADAL" clId="{990442E1-8D26-4550-91D0-D2DABD185B75}"/>
    <pc:docChg chg="undo redo custSel addSld delSld modSld sldOrd modSection">
      <pc:chgData name="d'Agostino, Ciro" userId="522b68d4-162f-4dc7-a4d9-e6a12496a8af" providerId="ADAL" clId="{990442E1-8D26-4550-91D0-D2DABD185B75}" dt="2022-06-17T14:37:05.471" v="2807" actId="1076"/>
      <pc:docMkLst>
        <pc:docMk/>
      </pc:docMkLst>
      <pc:sldChg chg="addSp modSp mod">
        <pc:chgData name="d'Agostino, Ciro" userId="522b68d4-162f-4dc7-a4d9-e6a12496a8af" providerId="ADAL" clId="{990442E1-8D26-4550-91D0-D2DABD185B75}" dt="2022-06-09T14:31:23.717" v="2171" actId="1076"/>
        <pc:sldMkLst>
          <pc:docMk/>
          <pc:sldMk cId="1146221580" sldId="2146846865"/>
        </pc:sldMkLst>
        <pc:picChg chg="add mod">
          <ac:chgData name="d'Agostino, Ciro" userId="522b68d4-162f-4dc7-a4d9-e6a12496a8af" providerId="ADAL" clId="{990442E1-8D26-4550-91D0-D2DABD185B75}" dt="2022-06-09T10:16:21.369" v="2021"/>
          <ac:picMkLst>
            <pc:docMk/>
            <pc:sldMk cId="1146221580" sldId="2146846865"/>
            <ac:picMk id="63" creationId="{CF9F871C-F9AD-4422-B5B4-6EEA37CBFF38}"/>
          </ac:picMkLst>
        </pc:picChg>
        <pc:picChg chg="add mod">
          <ac:chgData name="d'Agostino, Ciro" userId="522b68d4-162f-4dc7-a4d9-e6a12496a8af" providerId="ADAL" clId="{990442E1-8D26-4550-91D0-D2DABD185B75}" dt="2022-06-09T14:31:23.717" v="2171" actId="1076"/>
          <ac:picMkLst>
            <pc:docMk/>
            <pc:sldMk cId="1146221580" sldId="2146846865"/>
            <ac:picMk id="78" creationId="{59319484-85B7-41CE-8F7B-160E910E8CCF}"/>
          </ac:picMkLst>
        </pc:picChg>
      </pc:sldChg>
      <pc:sldChg chg="addSp modSp mod">
        <pc:chgData name="d'Agostino, Ciro" userId="522b68d4-162f-4dc7-a4d9-e6a12496a8af" providerId="ADAL" clId="{990442E1-8D26-4550-91D0-D2DABD185B75}" dt="2022-06-09T14:27:07.773" v="2117" actId="1076"/>
        <pc:sldMkLst>
          <pc:docMk/>
          <pc:sldMk cId="1777520844" sldId="2146846910"/>
        </pc:sldMkLst>
        <pc:picChg chg="add mod">
          <ac:chgData name="d'Agostino, Ciro" userId="522b68d4-162f-4dc7-a4d9-e6a12496a8af" providerId="ADAL" clId="{990442E1-8D26-4550-91D0-D2DABD185B75}" dt="2022-06-08T09:35:48.747" v="1292" actId="1076"/>
          <ac:picMkLst>
            <pc:docMk/>
            <pc:sldMk cId="1777520844" sldId="2146846910"/>
            <ac:picMk id="80" creationId="{48A6C831-CFFF-4BBF-890D-8431D0011900}"/>
          </ac:picMkLst>
        </pc:picChg>
        <pc:picChg chg="add mod">
          <ac:chgData name="d'Agostino, Ciro" userId="522b68d4-162f-4dc7-a4d9-e6a12496a8af" providerId="ADAL" clId="{990442E1-8D26-4550-91D0-D2DABD185B75}" dt="2022-06-09T14:27:07.773" v="2117" actId="1076"/>
          <ac:picMkLst>
            <pc:docMk/>
            <pc:sldMk cId="1777520844" sldId="2146846910"/>
            <ac:picMk id="126" creationId="{9E942AB7-83B4-4FD1-94C7-F050C6023145}"/>
          </ac:picMkLst>
        </pc:picChg>
      </pc:sldChg>
      <pc:sldChg chg="addSp modSp mod">
        <pc:chgData name="d'Agostino, Ciro" userId="522b68d4-162f-4dc7-a4d9-e6a12496a8af" providerId="ADAL" clId="{990442E1-8D26-4550-91D0-D2DABD185B75}" dt="2022-06-09T14:28:05.010" v="2128"/>
        <pc:sldMkLst>
          <pc:docMk/>
          <pc:sldMk cId="2258971617" sldId="2146846912"/>
        </pc:sldMkLst>
        <pc:picChg chg="add mod">
          <ac:chgData name="d'Agostino, Ciro" userId="522b68d4-162f-4dc7-a4d9-e6a12496a8af" providerId="ADAL" clId="{990442E1-8D26-4550-91D0-D2DABD185B75}" dt="2022-06-08T09:36:21.233" v="1298" actId="1076"/>
          <ac:picMkLst>
            <pc:docMk/>
            <pc:sldMk cId="2258971617" sldId="2146846912"/>
            <ac:picMk id="85" creationId="{FB5BD651-E0CB-4EDD-BA0D-B92B2C39334E}"/>
          </ac:picMkLst>
        </pc:picChg>
        <pc:picChg chg="add mod">
          <ac:chgData name="d'Agostino, Ciro" userId="522b68d4-162f-4dc7-a4d9-e6a12496a8af" providerId="ADAL" clId="{990442E1-8D26-4550-91D0-D2DABD185B75}" dt="2022-06-09T14:28:05.010" v="2128"/>
          <ac:picMkLst>
            <pc:docMk/>
            <pc:sldMk cId="2258971617" sldId="2146846912"/>
            <ac:picMk id="86" creationId="{85131CFA-9468-460E-AB8C-042D6C752EE0}"/>
          </ac:picMkLst>
        </pc:picChg>
      </pc:sldChg>
      <pc:sldChg chg="addSp delSp modSp mod">
        <pc:chgData name="d'Agostino, Ciro" userId="522b68d4-162f-4dc7-a4d9-e6a12496a8af" providerId="ADAL" clId="{990442E1-8D26-4550-91D0-D2DABD185B75}" dt="2022-06-09T14:28:52.624" v="2138" actId="1076"/>
        <pc:sldMkLst>
          <pc:docMk/>
          <pc:sldMk cId="3430298203" sldId="2146846915"/>
        </pc:sldMkLst>
        <pc:grpChg chg="mod">
          <ac:chgData name="d'Agostino, Ciro" userId="522b68d4-162f-4dc7-a4d9-e6a12496a8af" providerId="ADAL" clId="{990442E1-8D26-4550-91D0-D2DABD185B75}" dt="2022-06-09T14:28:42.066" v="2137" actId="1076"/>
          <ac:grpSpMkLst>
            <pc:docMk/>
            <pc:sldMk cId="3430298203" sldId="2146846915"/>
            <ac:grpSpMk id="2" creationId="{FE9D7B91-F2A7-4BE8-BD8A-B09E7EDDA2AB}"/>
          </ac:grpSpMkLst>
        </pc:grpChg>
        <pc:picChg chg="add del mod">
          <ac:chgData name="d'Agostino, Ciro" userId="522b68d4-162f-4dc7-a4d9-e6a12496a8af" providerId="ADAL" clId="{990442E1-8D26-4550-91D0-D2DABD185B75}" dt="2022-06-09T14:28:30.248" v="2135" actId="478"/>
          <ac:picMkLst>
            <pc:docMk/>
            <pc:sldMk cId="3430298203" sldId="2146846915"/>
            <ac:picMk id="47" creationId="{FEE0D9FE-B98E-49F2-AB48-96BC9358532E}"/>
          </ac:picMkLst>
        </pc:picChg>
        <pc:picChg chg="add mod">
          <ac:chgData name="d'Agostino, Ciro" userId="522b68d4-162f-4dc7-a4d9-e6a12496a8af" providerId="ADAL" clId="{990442E1-8D26-4550-91D0-D2DABD185B75}" dt="2022-06-09T14:28:52.624" v="2138" actId="1076"/>
          <ac:picMkLst>
            <pc:docMk/>
            <pc:sldMk cId="3430298203" sldId="2146846915"/>
            <ac:picMk id="50" creationId="{CAE716EC-60A4-477D-94F2-435EAA76BE14}"/>
          </ac:picMkLst>
        </pc:picChg>
      </pc:sldChg>
      <pc:sldChg chg="addSp modSp mod">
        <pc:chgData name="d'Agostino, Ciro" userId="522b68d4-162f-4dc7-a4d9-e6a12496a8af" providerId="ADAL" clId="{990442E1-8D26-4550-91D0-D2DABD185B75}" dt="2022-06-09T14:29:25.440" v="2146" actId="1076"/>
        <pc:sldMkLst>
          <pc:docMk/>
          <pc:sldMk cId="3894089956" sldId="2146846916"/>
        </pc:sldMkLst>
        <pc:picChg chg="add mod">
          <ac:chgData name="d'Agostino, Ciro" userId="522b68d4-162f-4dc7-a4d9-e6a12496a8af" providerId="ADAL" clId="{990442E1-8D26-4550-91D0-D2DABD185B75}" dt="2022-06-08T09:37:37.286" v="1312" actId="1076"/>
          <ac:picMkLst>
            <pc:docMk/>
            <pc:sldMk cId="3894089956" sldId="2146846916"/>
            <ac:picMk id="49" creationId="{8F1819C9-02B3-44E3-8B22-D7E78A1EBAFC}"/>
          </ac:picMkLst>
        </pc:picChg>
        <pc:picChg chg="add mod">
          <ac:chgData name="d'Agostino, Ciro" userId="522b68d4-162f-4dc7-a4d9-e6a12496a8af" providerId="ADAL" clId="{990442E1-8D26-4550-91D0-D2DABD185B75}" dt="2022-06-09T14:29:25.440" v="2146" actId="1076"/>
          <ac:picMkLst>
            <pc:docMk/>
            <pc:sldMk cId="3894089956" sldId="2146846916"/>
            <ac:picMk id="51" creationId="{9C1BBB6C-591D-43D0-98A0-0CDFBC86E563}"/>
          </ac:picMkLst>
        </pc:picChg>
      </pc:sldChg>
      <pc:sldChg chg="addSp delSp modSp mod">
        <pc:chgData name="d'Agostino, Ciro" userId="522b68d4-162f-4dc7-a4d9-e6a12496a8af" providerId="ADAL" clId="{990442E1-8D26-4550-91D0-D2DABD185B75}" dt="2022-06-09T14:29:31.699" v="2148" actId="1076"/>
        <pc:sldMkLst>
          <pc:docMk/>
          <pc:sldMk cId="845088224" sldId="2146846917"/>
        </pc:sldMkLst>
        <pc:picChg chg="add del mod">
          <ac:chgData name="d'Agostino, Ciro" userId="522b68d4-162f-4dc7-a4d9-e6a12496a8af" providerId="ADAL" clId="{990442E1-8D26-4550-91D0-D2DABD185B75}" dt="2022-06-08T09:39:10.405" v="1328" actId="478"/>
          <ac:picMkLst>
            <pc:docMk/>
            <pc:sldMk cId="845088224" sldId="2146846917"/>
            <ac:picMk id="39" creationId="{3C977725-80A8-46E7-9825-C3DB44C630B2}"/>
          </ac:picMkLst>
        </pc:picChg>
        <pc:picChg chg="add mod">
          <ac:chgData name="d'Agostino, Ciro" userId="522b68d4-162f-4dc7-a4d9-e6a12496a8af" providerId="ADAL" clId="{990442E1-8D26-4550-91D0-D2DABD185B75}" dt="2022-06-09T14:29:31.699" v="2148" actId="1076"/>
          <ac:picMkLst>
            <pc:docMk/>
            <pc:sldMk cId="845088224" sldId="2146846917"/>
            <ac:picMk id="39" creationId="{7E7806A1-BF5A-450C-8059-3A63BA2177B6}"/>
          </ac:picMkLst>
        </pc:picChg>
        <pc:picChg chg="add mod">
          <ac:chgData name="d'Agostino, Ciro" userId="522b68d4-162f-4dc7-a4d9-e6a12496a8af" providerId="ADAL" clId="{990442E1-8D26-4550-91D0-D2DABD185B75}" dt="2022-06-08T09:39:12.305" v="1329"/>
          <ac:picMkLst>
            <pc:docMk/>
            <pc:sldMk cId="845088224" sldId="2146846917"/>
            <ac:picMk id="40" creationId="{2E72FB73-DF4A-4CF6-84D8-160334B615B7}"/>
          </ac:picMkLst>
        </pc:picChg>
      </pc:sldChg>
      <pc:sldChg chg="addSp delSp modSp mod">
        <pc:chgData name="d'Agostino, Ciro" userId="522b68d4-162f-4dc7-a4d9-e6a12496a8af" providerId="ADAL" clId="{990442E1-8D26-4550-91D0-D2DABD185B75}" dt="2022-06-14T11:42:50.396" v="2797" actId="1076"/>
        <pc:sldMkLst>
          <pc:docMk/>
          <pc:sldMk cId="1575673323" sldId="2146846919"/>
        </pc:sldMkLst>
        <pc:spChg chg="mod">
          <ac:chgData name="d'Agostino, Ciro" userId="522b68d4-162f-4dc7-a4d9-e6a12496a8af" providerId="ADAL" clId="{990442E1-8D26-4550-91D0-D2DABD185B75}" dt="2022-06-14T10:01:06.684" v="2537" actId="1076"/>
          <ac:spMkLst>
            <pc:docMk/>
            <pc:sldMk cId="1575673323" sldId="2146846919"/>
            <ac:spMk id="196" creationId="{EA73D01F-A329-4F92-A18D-87F5FFF25C56}"/>
          </ac:spMkLst>
        </pc:spChg>
        <pc:spChg chg="mod">
          <ac:chgData name="d'Agostino, Ciro" userId="522b68d4-162f-4dc7-a4d9-e6a12496a8af" providerId="ADAL" clId="{990442E1-8D26-4550-91D0-D2DABD185B75}" dt="2022-06-14T10:01:06.684" v="2537" actId="1076"/>
          <ac:spMkLst>
            <pc:docMk/>
            <pc:sldMk cId="1575673323" sldId="2146846919"/>
            <ac:spMk id="198" creationId="{594C8134-6A82-46E5-A747-BBDDB2100FC2}"/>
          </ac:spMkLst>
        </pc:spChg>
        <pc:spChg chg="mod">
          <ac:chgData name="d'Agostino, Ciro" userId="522b68d4-162f-4dc7-a4d9-e6a12496a8af" providerId="ADAL" clId="{990442E1-8D26-4550-91D0-D2DABD185B75}" dt="2022-06-14T10:01:06.684" v="2537" actId="1076"/>
          <ac:spMkLst>
            <pc:docMk/>
            <pc:sldMk cId="1575673323" sldId="2146846919"/>
            <ac:spMk id="203" creationId="{888829DC-7FB3-4049-92EE-D126B207E982}"/>
          </ac:spMkLst>
        </pc:spChg>
        <pc:spChg chg="mod">
          <ac:chgData name="d'Agostino, Ciro" userId="522b68d4-162f-4dc7-a4d9-e6a12496a8af" providerId="ADAL" clId="{990442E1-8D26-4550-91D0-D2DABD185B75}" dt="2022-06-14T10:01:06.684" v="2537" actId="1076"/>
          <ac:spMkLst>
            <pc:docMk/>
            <pc:sldMk cId="1575673323" sldId="2146846919"/>
            <ac:spMk id="212" creationId="{A85549D1-FCA7-4FCD-B3A4-D4CC8B01122F}"/>
          </ac:spMkLst>
        </pc:spChg>
        <pc:spChg chg="mod">
          <ac:chgData name="d'Agostino, Ciro" userId="522b68d4-162f-4dc7-a4d9-e6a12496a8af" providerId="ADAL" clId="{990442E1-8D26-4550-91D0-D2DABD185B75}" dt="2022-06-14T10:01:06.684" v="2537" actId="1076"/>
          <ac:spMkLst>
            <pc:docMk/>
            <pc:sldMk cId="1575673323" sldId="2146846919"/>
            <ac:spMk id="214" creationId="{EDBBB583-CE25-4241-87AC-2066218E5A2C}"/>
          </ac:spMkLst>
        </pc:spChg>
        <pc:spChg chg="mod">
          <ac:chgData name="d'Agostino, Ciro" userId="522b68d4-162f-4dc7-a4d9-e6a12496a8af" providerId="ADAL" clId="{990442E1-8D26-4550-91D0-D2DABD185B75}" dt="2022-06-14T10:01:06.684" v="2537" actId="1076"/>
          <ac:spMkLst>
            <pc:docMk/>
            <pc:sldMk cId="1575673323" sldId="2146846919"/>
            <ac:spMk id="217" creationId="{CE40E4ED-DC6F-498A-88A7-6E3F28BC98EA}"/>
          </ac:spMkLst>
        </pc:spChg>
        <pc:spChg chg="mod">
          <ac:chgData name="d'Agostino, Ciro" userId="522b68d4-162f-4dc7-a4d9-e6a12496a8af" providerId="ADAL" clId="{990442E1-8D26-4550-91D0-D2DABD185B75}" dt="2022-06-14T10:01:06.684" v="2537" actId="1076"/>
          <ac:spMkLst>
            <pc:docMk/>
            <pc:sldMk cId="1575673323" sldId="2146846919"/>
            <ac:spMk id="222" creationId="{6DB6C64D-2B17-4E6C-B209-8F6774D6DC0C}"/>
          </ac:spMkLst>
        </pc:spChg>
        <pc:spChg chg="mod">
          <ac:chgData name="d'Agostino, Ciro" userId="522b68d4-162f-4dc7-a4d9-e6a12496a8af" providerId="ADAL" clId="{990442E1-8D26-4550-91D0-D2DABD185B75}" dt="2022-06-14T10:01:06.684" v="2537" actId="1076"/>
          <ac:spMkLst>
            <pc:docMk/>
            <pc:sldMk cId="1575673323" sldId="2146846919"/>
            <ac:spMk id="223" creationId="{014EEB14-ED96-4F87-BBD2-9A58DC7BEA3E}"/>
          </ac:spMkLst>
        </pc:spChg>
        <pc:spChg chg="mod">
          <ac:chgData name="d'Agostino, Ciro" userId="522b68d4-162f-4dc7-a4d9-e6a12496a8af" providerId="ADAL" clId="{990442E1-8D26-4550-91D0-D2DABD185B75}" dt="2022-06-14T10:01:06.684" v="2537" actId="1076"/>
          <ac:spMkLst>
            <pc:docMk/>
            <pc:sldMk cId="1575673323" sldId="2146846919"/>
            <ac:spMk id="225" creationId="{17740050-67A2-499D-9EDD-F8BB195A07A2}"/>
          </ac:spMkLst>
        </pc:spChg>
        <pc:spChg chg="mod">
          <ac:chgData name="d'Agostino, Ciro" userId="522b68d4-162f-4dc7-a4d9-e6a12496a8af" providerId="ADAL" clId="{990442E1-8D26-4550-91D0-D2DABD185B75}" dt="2022-06-14T10:01:06.684" v="2537" actId="1076"/>
          <ac:spMkLst>
            <pc:docMk/>
            <pc:sldMk cId="1575673323" sldId="2146846919"/>
            <ac:spMk id="226" creationId="{457F79A3-1F0C-42CB-AB73-B0F7680CE0BF}"/>
          </ac:spMkLst>
        </pc:spChg>
        <pc:spChg chg="mod">
          <ac:chgData name="d'Agostino, Ciro" userId="522b68d4-162f-4dc7-a4d9-e6a12496a8af" providerId="ADAL" clId="{990442E1-8D26-4550-91D0-D2DABD185B75}" dt="2022-06-14T10:01:06.684" v="2537" actId="1076"/>
          <ac:spMkLst>
            <pc:docMk/>
            <pc:sldMk cId="1575673323" sldId="2146846919"/>
            <ac:spMk id="227" creationId="{B446A8D1-1EEB-4A7E-93FE-4F4F3D73B853}"/>
          </ac:spMkLst>
        </pc:spChg>
        <pc:spChg chg="mod">
          <ac:chgData name="d'Agostino, Ciro" userId="522b68d4-162f-4dc7-a4d9-e6a12496a8af" providerId="ADAL" clId="{990442E1-8D26-4550-91D0-D2DABD185B75}" dt="2022-06-14T10:01:06.684" v="2537" actId="1076"/>
          <ac:spMkLst>
            <pc:docMk/>
            <pc:sldMk cId="1575673323" sldId="2146846919"/>
            <ac:spMk id="228" creationId="{AD812A85-5762-42B4-B167-3F2C02F9A9D0}"/>
          </ac:spMkLst>
        </pc:spChg>
        <pc:spChg chg="mod">
          <ac:chgData name="d'Agostino, Ciro" userId="522b68d4-162f-4dc7-a4d9-e6a12496a8af" providerId="ADAL" clId="{990442E1-8D26-4550-91D0-D2DABD185B75}" dt="2022-06-14T10:01:06.684" v="2537" actId="1076"/>
          <ac:spMkLst>
            <pc:docMk/>
            <pc:sldMk cId="1575673323" sldId="2146846919"/>
            <ac:spMk id="230" creationId="{B15A7254-B20A-4AAB-8069-216A533D19D4}"/>
          </ac:spMkLst>
        </pc:spChg>
        <pc:spChg chg="mod">
          <ac:chgData name="d'Agostino, Ciro" userId="522b68d4-162f-4dc7-a4d9-e6a12496a8af" providerId="ADAL" clId="{990442E1-8D26-4550-91D0-D2DABD185B75}" dt="2022-06-14T10:01:06.684" v="2537" actId="1076"/>
          <ac:spMkLst>
            <pc:docMk/>
            <pc:sldMk cId="1575673323" sldId="2146846919"/>
            <ac:spMk id="238" creationId="{5A60544B-90F0-464C-BF2A-2BCBC6A828E1}"/>
          </ac:spMkLst>
        </pc:spChg>
        <pc:spChg chg="mod">
          <ac:chgData name="d'Agostino, Ciro" userId="522b68d4-162f-4dc7-a4d9-e6a12496a8af" providerId="ADAL" clId="{990442E1-8D26-4550-91D0-D2DABD185B75}" dt="2022-06-14T10:01:06.684" v="2537" actId="1076"/>
          <ac:spMkLst>
            <pc:docMk/>
            <pc:sldMk cId="1575673323" sldId="2146846919"/>
            <ac:spMk id="240" creationId="{39C27C28-4EC0-4B06-B210-EAD213A04EC5}"/>
          </ac:spMkLst>
        </pc:spChg>
        <pc:spChg chg="mod">
          <ac:chgData name="d'Agostino, Ciro" userId="522b68d4-162f-4dc7-a4d9-e6a12496a8af" providerId="ADAL" clId="{990442E1-8D26-4550-91D0-D2DABD185B75}" dt="2022-06-14T10:01:06.684" v="2537" actId="1076"/>
          <ac:spMkLst>
            <pc:docMk/>
            <pc:sldMk cId="1575673323" sldId="2146846919"/>
            <ac:spMk id="243" creationId="{40F6FB32-3A5B-446B-A1FB-8D07ACE90769}"/>
          </ac:spMkLst>
        </pc:spChg>
        <pc:spChg chg="mod">
          <ac:chgData name="d'Agostino, Ciro" userId="522b68d4-162f-4dc7-a4d9-e6a12496a8af" providerId="ADAL" clId="{990442E1-8D26-4550-91D0-D2DABD185B75}" dt="2022-06-14T10:01:06.684" v="2537" actId="1076"/>
          <ac:spMkLst>
            <pc:docMk/>
            <pc:sldMk cId="1575673323" sldId="2146846919"/>
            <ac:spMk id="244" creationId="{69915B1A-4186-4549-9B6F-31A227CC684C}"/>
          </ac:spMkLst>
        </pc:spChg>
        <pc:spChg chg="mod">
          <ac:chgData name="d'Agostino, Ciro" userId="522b68d4-162f-4dc7-a4d9-e6a12496a8af" providerId="ADAL" clId="{990442E1-8D26-4550-91D0-D2DABD185B75}" dt="2022-06-14T10:01:06.684" v="2537" actId="1076"/>
          <ac:spMkLst>
            <pc:docMk/>
            <pc:sldMk cId="1575673323" sldId="2146846919"/>
            <ac:spMk id="245" creationId="{95FD9B2A-FC01-4886-AAA0-BBA917333179}"/>
          </ac:spMkLst>
        </pc:spChg>
        <pc:spChg chg="mod">
          <ac:chgData name="d'Agostino, Ciro" userId="522b68d4-162f-4dc7-a4d9-e6a12496a8af" providerId="ADAL" clId="{990442E1-8D26-4550-91D0-D2DABD185B75}" dt="2022-06-14T10:01:06.684" v="2537" actId="1076"/>
          <ac:spMkLst>
            <pc:docMk/>
            <pc:sldMk cId="1575673323" sldId="2146846919"/>
            <ac:spMk id="246" creationId="{CE58B356-D13C-4312-AA8E-5247AE28EFE2}"/>
          </ac:spMkLst>
        </pc:spChg>
        <pc:spChg chg="mod">
          <ac:chgData name="d'Agostino, Ciro" userId="522b68d4-162f-4dc7-a4d9-e6a12496a8af" providerId="ADAL" clId="{990442E1-8D26-4550-91D0-D2DABD185B75}" dt="2022-06-14T10:01:06.684" v="2537" actId="1076"/>
          <ac:spMkLst>
            <pc:docMk/>
            <pc:sldMk cId="1575673323" sldId="2146846919"/>
            <ac:spMk id="247" creationId="{3B58B194-D026-4376-BEEE-D4E32CA5D8A9}"/>
          </ac:spMkLst>
        </pc:spChg>
        <pc:spChg chg="mod">
          <ac:chgData name="d'Agostino, Ciro" userId="522b68d4-162f-4dc7-a4d9-e6a12496a8af" providerId="ADAL" clId="{990442E1-8D26-4550-91D0-D2DABD185B75}" dt="2022-06-14T10:01:06.684" v="2537" actId="1076"/>
          <ac:spMkLst>
            <pc:docMk/>
            <pc:sldMk cId="1575673323" sldId="2146846919"/>
            <ac:spMk id="248" creationId="{03AB9D97-BEA2-42E5-A7A3-45481CE263C4}"/>
          </ac:spMkLst>
        </pc:spChg>
        <pc:spChg chg="mod">
          <ac:chgData name="d'Agostino, Ciro" userId="522b68d4-162f-4dc7-a4d9-e6a12496a8af" providerId="ADAL" clId="{990442E1-8D26-4550-91D0-D2DABD185B75}" dt="2022-06-14T10:01:06.684" v="2537" actId="1076"/>
          <ac:spMkLst>
            <pc:docMk/>
            <pc:sldMk cId="1575673323" sldId="2146846919"/>
            <ac:spMk id="249" creationId="{E597914C-3080-4421-8B7E-8437698D725A}"/>
          </ac:spMkLst>
        </pc:spChg>
        <pc:spChg chg="mod">
          <ac:chgData name="d'Agostino, Ciro" userId="522b68d4-162f-4dc7-a4d9-e6a12496a8af" providerId="ADAL" clId="{990442E1-8D26-4550-91D0-D2DABD185B75}" dt="2022-06-14T10:01:06.684" v="2537" actId="1076"/>
          <ac:spMkLst>
            <pc:docMk/>
            <pc:sldMk cId="1575673323" sldId="2146846919"/>
            <ac:spMk id="250" creationId="{89FD88A3-73C0-4300-83A5-4003E4A6E7CF}"/>
          </ac:spMkLst>
        </pc:spChg>
        <pc:spChg chg="mod">
          <ac:chgData name="d'Agostino, Ciro" userId="522b68d4-162f-4dc7-a4d9-e6a12496a8af" providerId="ADAL" clId="{990442E1-8D26-4550-91D0-D2DABD185B75}" dt="2022-06-14T10:01:06.684" v="2537" actId="1076"/>
          <ac:spMkLst>
            <pc:docMk/>
            <pc:sldMk cId="1575673323" sldId="2146846919"/>
            <ac:spMk id="251" creationId="{6907B16D-93F7-49E3-9D75-5D57EA34056C}"/>
          </ac:spMkLst>
        </pc:spChg>
        <pc:spChg chg="mod">
          <ac:chgData name="d'Agostino, Ciro" userId="522b68d4-162f-4dc7-a4d9-e6a12496a8af" providerId="ADAL" clId="{990442E1-8D26-4550-91D0-D2DABD185B75}" dt="2022-06-14T10:01:06.684" v="2537" actId="1076"/>
          <ac:spMkLst>
            <pc:docMk/>
            <pc:sldMk cId="1575673323" sldId="2146846919"/>
            <ac:spMk id="252" creationId="{67D05BE7-826A-4BF2-8166-003844C7C99C}"/>
          </ac:spMkLst>
        </pc:spChg>
        <pc:spChg chg="mod">
          <ac:chgData name="d'Agostino, Ciro" userId="522b68d4-162f-4dc7-a4d9-e6a12496a8af" providerId="ADAL" clId="{990442E1-8D26-4550-91D0-D2DABD185B75}" dt="2022-06-14T10:01:06.684" v="2537" actId="1076"/>
          <ac:spMkLst>
            <pc:docMk/>
            <pc:sldMk cId="1575673323" sldId="2146846919"/>
            <ac:spMk id="253" creationId="{0B1F7470-F1B0-49FC-9AB8-5F988C53839C}"/>
          </ac:spMkLst>
        </pc:spChg>
        <pc:spChg chg="mod">
          <ac:chgData name="d'Agostino, Ciro" userId="522b68d4-162f-4dc7-a4d9-e6a12496a8af" providerId="ADAL" clId="{990442E1-8D26-4550-91D0-D2DABD185B75}" dt="2022-06-14T10:01:06.684" v="2537" actId="1076"/>
          <ac:spMkLst>
            <pc:docMk/>
            <pc:sldMk cId="1575673323" sldId="2146846919"/>
            <ac:spMk id="254" creationId="{E6824679-E14C-4AC5-986C-A7B5A7A868B5}"/>
          </ac:spMkLst>
        </pc:spChg>
        <pc:spChg chg="mod">
          <ac:chgData name="d'Agostino, Ciro" userId="522b68d4-162f-4dc7-a4d9-e6a12496a8af" providerId="ADAL" clId="{990442E1-8D26-4550-91D0-D2DABD185B75}" dt="2022-06-14T10:01:06.684" v="2537" actId="1076"/>
          <ac:spMkLst>
            <pc:docMk/>
            <pc:sldMk cId="1575673323" sldId="2146846919"/>
            <ac:spMk id="255" creationId="{79F16665-E240-415F-A21F-167CE5DDCF65}"/>
          </ac:spMkLst>
        </pc:spChg>
        <pc:spChg chg="mod">
          <ac:chgData name="d'Agostino, Ciro" userId="522b68d4-162f-4dc7-a4d9-e6a12496a8af" providerId="ADAL" clId="{990442E1-8D26-4550-91D0-D2DABD185B75}" dt="2022-06-14T10:01:06.684" v="2537" actId="1076"/>
          <ac:spMkLst>
            <pc:docMk/>
            <pc:sldMk cId="1575673323" sldId="2146846919"/>
            <ac:spMk id="256" creationId="{6D514069-C10D-4A36-84E9-C030243E7917}"/>
          </ac:spMkLst>
        </pc:spChg>
        <pc:spChg chg="mod">
          <ac:chgData name="d'Agostino, Ciro" userId="522b68d4-162f-4dc7-a4d9-e6a12496a8af" providerId="ADAL" clId="{990442E1-8D26-4550-91D0-D2DABD185B75}" dt="2022-06-14T10:01:06.684" v="2537" actId="1076"/>
          <ac:spMkLst>
            <pc:docMk/>
            <pc:sldMk cId="1575673323" sldId="2146846919"/>
            <ac:spMk id="257" creationId="{E56EBDCB-1E79-42F8-BEC7-AA3A0B3DDE53}"/>
          </ac:spMkLst>
        </pc:spChg>
        <pc:spChg chg="mod">
          <ac:chgData name="d'Agostino, Ciro" userId="522b68d4-162f-4dc7-a4d9-e6a12496a8af" providerId="ADAL" clId="{990442E1-8D26-4550-91D0-D2DABD185B75}" dt="2022-06-14T10:01:06.684" v="2537" actId="1076"/>
          <ac:spMkLst>
            <pc:docMk/>
            <pc:sldMk cId="1575673323" sldId="2146846919"/>
            <ac:spMk id="258" creationId="{8782B50E-15C0-4C7D-9EE0-4856672BE8EF}"/>
          </ac:spMkLst>
        </pc:spChg>
        <pc:spChg chg="mod">
          <ac:chgData name="d'Agostino, Ciro" userId="522b68d4-162f-4dc7-a4d9-e6a12496a8af" providerId="ADAL" clId="{990442E1-8D26-4550-91D0-D2DABD185B75}" dt="2022-06-14T10:01:06.684" v="2537" actId="1076"/>
          <ac:spMkLst>
            <pc:docMk/>
            <pc:sldMk cId="1575673323" sldId="2146846919"/>
            <ac:spMk id="259" creationId="{4C56DDA0-5F0E-4BDF-A509-F99CDE7C2AE2}"/>
          </ac:spMkLst>
        </pc:spChg>
        <pc:spChg chg="mod">
          <ac:chgData name="d'Agostino, Ciro" userId="522b68d4-162f-4dc7-a4d9-e6a12496a8af" providerId="ADAL" clId="{990442E1-8D26-4550-91D0-D2DABD185B75}" dt="2022-06-14T10:01:06.684" v="2537" actId="1076"/>
          <ac:spMkLst>
            <pc:docMk/>
            <pc:sldMk cId="1575673323" sldId="2146846919"/>
            <ac:spMk id="260" creationId="{7E33A62C-8B3C-49B0-BB0E-3AA521970E41}"/>
          </ac:spMkLst>
        </pc:spChg>
        <pc:spChg chg="mod">
          <ac:chgData name="d'Agostino, Ciro" userId="522b68d4-162f-4dc7-a4d9-e6a12496a8af" providerId="ADAL" clId="{990442E1-8D26-4550-91D0-D2DABD185B75}" dt="2022-06-14T10:01:06.684" v="2537" actId="1076"/>
          <ac:spMkLst>
            <pc:docMk/>
            <pc:sldMk cId="1575673323" sldId="2146846919"/>
            <ac:spMk id="261" creationId="{AD28B9F3-ED2F-452B-B540-3D9774DF50BA}"/>
          </ac:spMkLst>
        </pc:spChg>
        <pc:spChg chg="mod">
          <ac:chgData name="d'Agostino, Ciro" userId="522b68d4-162f-4dc7-a4d9-e6a12496a8af" providerId="ADAL" clId="{990442E1-8D26-4550-91D0-D2DABD185B75}" dt="2022-06-14T10:01:06.684" v="2537" actId="1076"/>
          <ac:spMkLst>
            <pc:docMk/>
            <pc:sldMk cId="1575673323" sldId="2146846919"/>
            <ac:spMk id="262" creationId="{DD11E8B7-0928-4174-8B8E-470AC85CF3B7}"/>
          </ac:spMkLst>
        </pc:spChg>
        <pc:spChg chg="mod">
          <ac:chgData name="d'Agostino, Ciro" userId="522b68d4-162f-4dc7-a4d9-e6a12496a8af" providerId="ADAL" clId="{990442E1-8D26-4550-91D0-D2DABD185B75}" dt="2022-06-14T10:01:06.684" v="2537" actId="1076"/>
          <ac:spMkLst>
            <pc:docMk/>
            <pc:sldMk cId="1575673323" sldId="2146846919"/>
            <ac:spMk id="263" creationId="{7C9B26FE-951F-42DD-BD69-829B422DB302}"/>
          </ac:spMkLst>
        </pc:spChg>
        <pc:spChg chg="mod">
          <ac:chgData name="d'Agostino, Ciro" userId="522b68d4-162f-4dc7-a4d9-e6a12496a8af" providerId="ADAL" clId="{990442E1-8D26-4550-91D0-D2DABD185B75}" dt="2022-06-08T10:14:13.795" v="1451" actId="20577"/>
          <ac:spMkLst>
            <pc:docMk/>
            <pc:sldMk cId="1575673323" sldId="2146846919"/>
            <ac:spMk id="266" creationId="{2621555E-B053-4640-AACC-6D2DF83E1450}"/>
          </ac:spMkLst>
        </pc:spChg>
        <pc:spChg chg="mod">
          <ac:chgData name="d'Agostino, Ciro" userId="522b68d4-162f-4dc7-a4d9-e6a12496a8af" providerId="ADAL" clId="{990442E1-8D26-4550-91D0-D2DABD185B75}" dt="2022-06-09T14:33:51.698" v="2217" actId="20577"/>
          <ac:spMkLst>
            <pc:docMk/>
            <pc:sldMk cId="1575673323" sldId="2146846919"/>
            <ac:spMk id="268" creationId="{AC019E1B-6420-4937-B6FC-4EB56A179C9A}"/>
          </ac:spMkLst>
        </pc:spChg>
        <pc:grpChg chg="mod">
          <ac:chgData name="d'Agostino, Ciro" userId="522b68d4-162f-4dc7-a4d9-e6a12496a8af" providerId="ADAL" clId="{990442E1-8D26-4550-91D0-D2DABD185B75}" dt="2022-06-14T09:39:31.588" v="2335" actId="1076"/>
          <ac:grpSpMkLst>
            <pc:docMk/>
            <pc:sldMk cId="1575673323" sldId="2146846919"/>
            <ac:grpSpMk id="224" creationId="{E053C5F5-636C-4E83-AE9C-255BDC9FDEA8}"/>
          </ac:grpSpMkLst>
        </pc:grpChg>
        <pc:picChg chg="add del mod">
          <ac:chgData name="d'Agostino, Ciro" userId="522b68d4-162f-4dc7-a4d9-e6a12496a8af" providerId="ADAL" clId="{990442E1-8D26-4550-91D0-D2DABD185B75}" dt="2022-06-14T09:55:46.223" v="2477" actId="478"/>
          <ac:picMkLst>
            <pc:docMk/>
            <pc:sldMk cId="1575673323" sldId="2146846919"/>
            <ac:picMk id="5" creationId="{33E3024D-4DE6-4D33-A98D-ADF4DB182790}"/>
          </ac:picMkLst>
        </pc:picChg>
        <pc:picChg chg="add del mod modCrop">
          <ac:chgData name="d'Agostino, Ciro" userId="522b68d4-162f-4dc7-a4d9-e6a12496a8af" providerId="ADAL" clId="{990442E1-8D26-4550-91D0-D2DABD185B75}" dt="2022-06-10T10:01:25.799" v="2328" actId="478"/>
          <ac:picMkLst>
            <pc:docMk/>
            <pc:sldMk cId="1575673323" sldId="2146846919"/>
            <ac:picMk id="5" creationId="{89619CC6-25A0-4415-A0AB-3C484B04F7BC}"/>
          </ac:picMkLst>
        </pc:picChg>
        <pc:picChg chg="mod">
          <ac:chgData name="d'Agostino, Ciro" userId="522b68d4-162f-4dc7-a4d9-e6a12496a8af" providerId="ADAL" clId="{990442E1-8D26-4550-91D0-D2DABD185B75}" dt="2022-06-14T10:01:28.455" v="2539" actId="1076"/>
          <ac:picMkLst>
            <pc:docMk/>
            <pc:sldMk cId="1575673323" sldId="2146846919"/>
            <ac:picMk id="9" creationId="{7925455D-CE8B-438A-80A5-E8E3F24B0ABA}"/>
          </ac:picMkLst>
        </pc:picChg>
        <pc:picChg chg="add del mod">
          <ac:chgData name="d'Agostino, Ciro" userId="522b68d4-162f-4dc7-a4d9-e6a12496a8af" providerId="ADAL" clId="{990442E1-8D26-4550-91D0-D2DABD185B75}" dt="2022-06-10T10:01:46.441" v="2333" actId="478"/>
          <ac:picMkLst>
            <pc:docMk/>
            <pc:sldMk cId="1575673323" sldId="2146846919"/>
            <ac:picMk id="11" creationId="{3088DEFA-1673-408E-BBEC-DD44E4DE0F4F}"/>
          </ac:picMkLst>
        </pc:picChg>
        <pc:picChg chg="mod">
          <ac:chgData name="d'Agostino, Ciro" userId="522b68d4-162f-4dc7-a4d9-e6a12496a8af" providerId="ADAL" clId="{990442E1-8D26-4550-91D0-D2DABD185B75}" dt="2022-06-14T10:01:06.684" v="2537" actId="1076"/>
          <ac:picMkLst>
            <pc:docMk/>
            <pc:sldMk cId="1575673323" sldId="2146846919"/>
            <ac:picMk id="16" creationId="{EE8A6F2E-8076-43A2-82BE-92D035D7F9BA}"/>
          </ac:picMkLst>
        </pc:picChg>
        <pc:picChg chg="mod">
          <ac:chgData name="d'Agostino, Ciro" userId="522b68d4-162f-4dc7-a4d9-e6a12496a8af" providerId="ADAL" clId="{990442E1-8D26-4550-91D0-D2DABD185B75}" dt="2022-06-14T11:42:50.396" v="2797" actId="1076"/>
          <ac:picMkLst>
            <pc:docMk/>
            <pc:sldMk cId="1575673323" sldId="2146846919"/>
            <ac:picMk id="21" creationId="{2E6B5C36-0269-4BB9-B6CE-A9A1D6462E4C}"/>
          </ac:picMkLst>
        </pc:picChg>
        <pc:picChg chg="mod">
          <ac:chgData name="d'Agostino, Ciro" userId="522b68d4-162f-4dc7-a4d9-e6a12496a8af" providerId="ADAL" clId="{990442E1-8D26-4550-91D0-D2DABD185B75}" dt="2022-06-14T10:01:06.684" v="2537" actId="1076"/>
          <ac:picMkLst>
            <pc:docMk/>
            <pc:sldMk cId="1575673323" sldId="2146846919"/>
            <ac:picMk id="201" creationId="{6F88E221-337E-4641-92AA-BAE621FF3F34}"/>
          </ac:picMkLst>
        </pc:picChg>
        <pc:picChg chg="mod">
          <ac:chgData name="d'Agostino, Ciro" userId="522b68d4-162f-4dc7-a4d9-e6a12496a8af" providerId="ADAL" clId="{990442E1-8D26-4550-91D0-D2DABD185B75}" dt="2022-06-14T10:01:06.684" v="2537" actId="1076"/>
          <ac:picMkLst>
            <pc:docMk/>
            <pc:sldMk cId="1575673323" sldId="2146846919"/>
            <ac:picMk id="204" creationId="{5FC55E5A-6065-499B-B400-5673E6251387}"/>
          </ac:picMkLst>
        </pc:picChg>
        <pc:picChg chg="mod">
          <ac:chgData name="d'Agostino, Ciro" userId="522b68d4-162f-4dc7-a4d9-e6a12496a8af" providerId="ADAL" clId="{990442E1-8D26-4550-91D0-D2DABD185B75}" dt="2022-06-14T10:01:06.684" v="2537" actId="1076"/>
          <ac:picMkLst>
            <pc:docMk/>
            <pc:sldMk cId="1575673323" sldId="2146846919"/>
            <ac:picMk id="205" creationId="{10F8A4DB-7183-4FAA-953A-B80C4C77CE29}"/>
          </ac:picMkLst>
        </pc:picChg>
        <pc:picChg chg="mod">
          <ac:chgData name="d'Agostino, Ciro" userId="522b68d4-162f-4dc7-a4d9-e6a12496a8af" providerId="ADAL" clId="{990442E1-8D26-4550-91D0-D2DABD185B75}" dt="2022-06-14T10:01:06.684" v="2537" actId="1076"/>
          <ac:picMkLst>
            <pc:docMk/>
            <pc:sldMk cId="1575673323" sldId="2146846919"/>
            <ac:picMk id="206" creationId="{F15E727A-9993-4B5A-A508-9DFA9ABEAFED}"/>
          </ac:picMkLst>
        </pc:picChg>
        <pc:picChg chg="mod">
          <ac:chgData name="d'Agostino, Ciro" userId="522b68d4-162f-4dc7-a4d9-e6a12496a8af" providerId="ADAL" clId="{990442E1-8D26-4550-91D0-D2DABD185B75}" dt="2022-06-14T10:01:06.684" v="2537" actId="1076"/>
          <ac:picMkLst>
            <pc:docMk/>
            <pc:sldMk cId="1575673323" sldId="2146846919"/>
            <ac:picMk id="233" creationId="{20C0FB6B-4B01-4DF4-9EB7-948E8BD62F8D}"/>
          </ac:picMkLst>
        </pc:picChg>
        <pc:picChg chg="mod">
          <ac:chgData name="d'Agostino, Ciro" userId="522b68d4-162f-4dc7-a4d9-e6a12496a8af" providerId="ADAL" clId="{990442E1-8D26-4550-91D0-D2DABD185B75}" dt="2022-06-14T10:01:06.684" v="2537" actId="1076"/>
          <ac:picMkLst>
            <pc:docMk/>
            <pc:sldMk cId="1575673323" sldId="2146846919"/>
            <ac:picMk id="234" creationId="{4157C576-5106-4760-AE0C-4207DC9768DA}"/>
          </ac:picMkLst>
        </pc:picChg>
        <pc:picChg chg="mod">
          <ac:chgData name="d'Agostino, Ciro" userId="522b68d4-162f-4dc7-a4d9-e6a12496a8af" providerId="ADAL" clId="{990442E1-8D26-4550-91D0-D2DABD185B75}" dt="2022-06-14T10:01:06.684" v="2537" actId="1076"/>
          <ac:picMkLst>
            <pc:docMk/>
            <pc:sldMk cId="1575673323" sldId="2146846919"/>
            <ac:picMk id="235" creationId="{7AB74DFA-E6E1-4794-B8AF-1193F49B24BF}"/>
          </ac:picMkLst>
        </pc:picChg>
        <pc:picChg chg="mod">
          <ac:chgData name="d'Agostino, Ciro" userId="522b68d4-162f-4dc7-a4d9-e6a12496a8af" providerId="ADAL" clId="{990442E1-8D26-4550-91D0-D2DABD185B75}" dt="2022-06-14T10:01:06.684" v="2537" actId="1076"/>
          <ac:picMkLst>
            <pc:docMk/>
            <pc:sldMk cId="1575673323" sldId="2146846919"/>
            <ac:picMk id="236" creationId="{55C7B2C5-7BDB-47B6-9F17-C659B2ED7738}"/>
          </ac:picMkLst>
        </pc:picChg>
        <pc:picChg chg="mod">
          <ac:chgData name="d'Agostino, Ciro" userId="522b68d4-162f-4dc7-a4d9-e6a12496a8af" providerId="ADAL" clId="{990442E1-8D26-4550-91D0-D2DABD185B75}" dt="2022-06-14T10:01:28.455" v="2539" actId="1076"/>
          <ac:picMkLst>
            <pc:docMk/>
            <pc:sldMk cId="1575673323" sldId="2146846919"/>
            <ac:picMk id="239" creationId="{A4D06A61-CC53-403F-8F8E-B7ADCBC520A5}"/>
          </ac:picMkLst>
        </pc:picChg>
        <pc:picChg chg="mod">
          <ac:chgData name="d'Agostino, Ciro" userId="522b68d4-162f-4dc7-a4d9-e6a12496a8af" providerId="ADAL" clId="{990442E1-8D26-4550-91D0-D2DABD185B75}" dt="2022-06-14T10:01:28.455" v="2539" actId="1076"/>
          <ac:picMkLst>
            <pc:docMk/>
            <pc:sldMk cId="1575673323" sldId="2146846919"/>
            <ac:picMk id="265" creationId="{6B119C71-5D0A-485F-8D86-221677A65BB3}"/>
          </ac:picMkLst>
        </pc:picChg>
        <pc:picChg chg="add mod">
          <ac:chgData name="d'Agostino, Ciro" userId="522b68d4-162f-4dc7-a4d9-e6a12496a8af" providerId="ADAL" clId="{990442E1-8D26-4550-91D0-D2DABD185B75}" dt="2022-06-08T09:39:49.841" v="1335" actId="1076"/>
          <ac:picMkLst>
            <pc:docMk/>
            <pc:sldMk cId="1575673323" sldId="2146846919"/>
            <ac:picMk id="267" creationId="{19FBF716-0F84-421D-8172-87BA5A71138E}"/>
          </ac:picMkLst>
        </pc:picChg>
        <pc:picChg chg="add mod">
          <ac:chgData name="d'Agostino, Ciro" userId="522b68d4-162f-4dc7-a4d9-e6a12496a8af" providerId="ADAL" clId="{990442E1-8D26-4550-91D0-D2DABD185B75}" dt="2022-06-09T14:29:53.531" v="2154" actId="1076"/>
          <ac:picMkLst>
            <pc:docMk/>
            <pc:sldMk cId="1575673323" sldId="2146846919"/>
            <ac:picMk id="269" creationId="{D469DEC2-B1D6-4B06-9DFB-F14371BD11DE}"/>
          </ac:picMkLst>
        </pc:picChg>
      </pc:sldChg>
      <pc:sldChg chg="addSp delSp modSp mod">
        <pc:chgData name="d'Agostino, Ciro" userId="522b68d4-162f-4dc7-a4d9-e6a12496a8af" providerId="ADAL" clId="{990442E1-8D26-4550-91D0-D2DABD185B75}" dt="2022-06-07T14:23:41.066" v="203" actId="478"/>
        <pc:sldMkLst>
          <pc:docMk/>
          <pc:sldMk cId="2423215036" sldId="2146846924"/>
        </pc:sldMkLst>
        <pc:spChg chg="add mod">
          <ac:chgData name="d'Agostino, Ciro" userId="522b68d4-162f-4dc7-a4d9-e6a12496a8af" providerId="ADAL" clId="{990442E1-8D26-4550-91D0-D2DABD185B75}" dt="2022-06-07T14:22:40.186" v="193" actId="1076"/>
          <ac:spMkLst>
            <pc:docMk/>
            <pc:sldMk cId="2423215036" sldId="2146846924"/>
            <ac:spMk id="100" creationId="{8B955FC3-B8F7-45C6-AAA8-E25322FE41F3}"/>
          </ac:spMkLst>
        </pc:spChg>
        <pc:spChg chg="add mod">
          <ac:chgData name="d'Agostino, Ciro" userId="522b68d4-162f-4dc7-a4d9-e6a12496a8af" providerId="ADAL" clId="{990442E1-8D26-4550-91D0-D2DABD185B75}" dt="2022-06-07T14:23:11.066" v="198" actId="1076"/>
          <ac:spMkLst>
            <pc:docMk/>
            <pc:sldMk cId="2423215036" sldId="2146846924"/>
            <ac:spMk id="101" creationId="{0894814A-1BA8-4854-9109-B7DD45ECD317}"/>
          </ac:spMkLst>
        </pc:spChg>
        <pc:spChg chg="mod">
          <ac:chgData name="d'Agostino, Ciro" userId="522b68d4-162f-4dc7-a4d9-e6a12496a8af" providerId="ADAL" clId="{990442E1-8D26-4550-91D0-D2DABD185B75}" dt="2022-06-07T14:22:01.355" v="190" actId="1076"/>
          <ac:spMkLst>
            <pc:docMk/>
            <pc:sldMk cId="2423215036" sldId="2146846924"/>
            <ac:spMk id="293" creationId="{AA1D6FFA-9691-461C-8C7B-33B837A982C0}"/>
          </ac:spMkLst>
        </pc:spChg>
        <pc:grpChg chg="mod">
          <ac:chgData name="d'Agostino, Ciro" userId="522b68d4-162f-4dc7-a4d9-e6a12496a8af" providerId="ADAL" clId="{990442E1-8D26-4550-91D0-D2DABD185B75}" dt="2022-06-07T14:21:56.425" v="188" actId="1076"/>
          <ac:grpSpMkLst>
            <pc:docMk/>
            <pc:sldMk cId="2423215036" sldId="2146846924"/>
            <ac:grpSpMk id="62" creationId="{2F24A06F-76CA-4592-BABB-F252CC46D8A5}"/>
          </ac:grpSpMkLst>
        </pc:grpChg>
        <pc:picChg chg="add del mod">
          <ac:chgData name="d'Agostino, Ciro" userId="522b68d4-162f-4dc7-a4d9-e6a12496a8af" providerId="ADAL" clId="{990442E1-8D26-4550-91D0-D2DABD185B75}" dt="2022-06-06T11:31:41.602" v="4" actId="478"/>
          <ac:picMkLst>
            <pc:docMk/>
            <pc:sldMk cId="2423215036" sldId="2146846924"/>
            <ac:picMk id="3" creationId="{2E88F053-41C6-4CBD-9F0C-563DC389FA1D}"/>
          </ac:picMkLst>
        </pc:picChg>
        <pc:picChg chg="add mod">
          <ac:chgData name="d'Agostino, Ciro" userId="522b68d4-162f-4dc7-a4d9-e6a12496a8af" providerId="ADAL" clId="{990442E1-8D26-4550-91D0-D2DABD185B75}" dt="2022-06-07T14:15:25.470" v="186" actId="1076"/>
          <ac:picMkLst>
            <pc:docMk/>
            <pc:sldMk cId="2423215036" sldId="2146846924"/>
            <ac:picMk id="3" creationId="{D9226DEE-CE29-4D09-BFEE-2409BF0D45A8}"/>
          </ac:picMkLst>
        </pc:picChg>
        <pc:picChg chg="add del mod">
          <ac:chgData name="d'Agostino, Ciro" userId="522b68d4-162f-4dc7-a4d9-e6a12496a8af" providerId="ADAL" clId="{990442E1-8D26-4550-91D0-D2DABD185B75}" dt="2022-06-06T11:32:38.549" v="9" actId="478"/>
          <ac:picMkLst>
            <pc:docMk/>
            <pc:sldMk cId="2423215036" sldId="2146846924"/>
            <ac:picMk id="5" creationId="{ED9667F2-0716-4396-85E3-7547ABC11282}"/>
          </ac:picMkLst>
        </pc:picChg>
        <pc:picChg chg="add del mod">
          <ac:chgData name="d'Agostino, Ciro" userId="522b68d4-162f-4dc7-a4d9-e6a12496a8af" providerId="ADAL" clId="{990442E1-8D26-4550-91D0-D2DABD185B75}" dt="2022-06-06T11:33:39.167" v="14" actId="478"/>
          <ac:picMkLst>
            <pc:docMk/>
            <pc:sldMk cId="2423215036" sldId="2146846924"/>
            <ac:picMk id="7" creationId="{4E676F17-F7EB-442A-9B88-D2E2904A362E}"/>
          </ac:picMkLst>
        </pc:picChg>
        <pc:picChg chg="add del mod">
          <ac:chgData name="d'Agostino, Ciro" userId="522b68d4-162f-4dc7-a4d9-e6a12496a8af" providerId="ADAL" clId="{990442E1-8D26-4550-91D0-D2DABD185B75}" dt="2022-06-07T14:22:23.171" v="191" actId="478"/>
          <ac:picMkLst>
            <pc:docMk/>
            <pc:sldMk cId="2423215036" sldId="2146846924"/>
            <ac:picMk id="10" creationId="{B9A73F0C-0CFF-44A4-B3E7-90F384E8C231}"/>
          </ac:picMkLst>
        </pc:picChg>
        <pc:picChg chg="add del mod">
          <ac:chgData name="d'Agostino, Ciro" userId="522b68d4-162f-4dc7-a4d9-e6a12496a8af" providerId="ADAL" clId="{990442E1-8D26-4550-91D0-D2DABD185B75}" dt="2022-06-06T11:35:32.360" v="28" actId="478"/>
          <ac:picMkLst>
            <pc:docMk/>
            <pc:sldMk cId="2423215036" sldId="2146846924"/>
            <ac:picMk id="12" creationId="{EA579A99-897A-4595-9EED-125B8C6BC08A}"/>
          </ac:picMkLst>
        </pc:picChg>
        <pc:picChg chg="add del mod">
          <ac:chgData name="d'Agostino, Ciro" userId="522b68d4-162f-4dc7-a4d9-e6a12496a8af" providerId="ADAL" clId="{990442E1-8D26-4550-91D0-D2DABD185B75}" dt="2022-06-06T11:37:33.741" v="38" actId="478"/>
          <ac:picMkLst>
            <pc:docMk/>
            <pc:sldMk cId="2423215036" sldId="2146846924"/>
            <ac:picMk id="14" creationId="{5377A2D5-AA06-42BF-BC14-8085949C30D5}"/>
          </ac:picMkLst>
        </pc:picChg>
        <pc:picChg chg="add del mod">
          <ac:chgData name="d'Agostino, Ciro" userId="522b68d4-162f-4dc7-a4d9-e6a12496a8af" providerId="ADAL" clId="{990442E1-8D26-4550-91D0-D2DABD185B75}" dt="2022-06-07T14:22:48.793" v="194" actId="478"/>
          <ac:picMkLst>
            <pc:docMk/>
            <pc:sldMk cId="2423215036" sldId="2146846924"/>
            <ac:picMk id="16" creationId="{5D6542FC-0ABC-48BD-8E7B-D9228B453A91}"/>
          </ac:picMkLst>
        </pc:picChg>
        <pc:picChg chg="add del mod">
          <ac:chgData name="d'Agostino, Ciro" userId="522b68d4-162f-4dc7-a4d9-e6a12496a8af" providerId="ADAL" clId="{990442E1-8D26-4550-91D0-D2DABD185B75}" dt="2022-06-06T11:41:04.267" v="56" actId="478"/>
          <ac:picMkLst>
            <pc:docMk/>
            <pc:sldMk cId="2423215036" sldId="2146846924"/>
            <ac:picMk id="18" creationId="{9589D6FF-27F9-4779-98D9-BFA50088D535}"/>
          </ac:picMkLst>
        </pc:picChg>
        <pc:picChg chg="add del mod">
          <ac:chgData name="d'Agostino, Ciro" userId="522b68d4-162f-4dc7-a4d9-e6a12496a8af" providerId="ADAL" clId="{990442E1-8D26-4550-91D0-D2DABD185B75}" dt="2022-06-07T14:23:41.066" v="203" actId="478"/>
          <ac:picMkLst>
            <pc:docMk/>
            <pc:sldMk cId="2423215036" sldId="2146846924"/>
            <ac:picMk id="20" creationId="{F178E1F7-2B9B-4081-84EB-09DEAEDD50BA}"/>
          </ac:picMkLst>
        </pc:picChg>
        <pc:picChg chg="add mod modCrop">
          <ac:chgData name="d'Agostino, Ciro" userId="522b68d4-162f-4dc7-a4d9-e6a12496a8af" providerId="ADAL" clId="{990442E1-8D26-4550-91D0-D2DABD185B75}" dt="2022-06-06T11:43:10.284" v="74" actId="1076"/>
          <ac:picMkLst>
            <pc:docMk/>
            <pc:sldMk cId="2423215036" sldId="2146846924"/>
            <ac:picMk id="22" creationId="{DA5389B4-61F2-452B-94CD-1AA9D5245837}"/>
          </ac:picMkLst>
        </pc:picChg>
        <pc:picChg chg="add mod">
          <ac:chgData name="d'Agostino, Ciro" userId="522b68d4-162f-4dc7-a4d9-e6a12496a8af" providerId="ADAL" clId="{990442E1-8D26-4550-91D0-D2DABD185B75}" dt="2022-06-06T11:44:08.972" v="83" actId="14100"/>
          <ac:picMkLst>
            <pc:docMk/>
            <pc:sldMk cId="2423215036" sldId="2146846924"/>
            <ac:picMk id="24" creationId="{8062D7C2-A530-4131-B8DD-1F852350C0BF}"/>
          </ac:picMkLst>
        </pc:picChg>
        <pc:picChg chg="mod">
          <ac:chgData name="d'Agostino, Ciro" userId="522b68d4-162f-4dc7-a4d9-e6a12496a8af" providerId="ADAL" clId="{990442E1-8D26-4550-91D0-D2DABD185B75}" dt="2022-06-07T14:13:46.879" v="178" actId="1076"/>
          <ac:picMkLst>
            <pc:docMk/>
            <pc:sldMk cId="2423215036" sldId="2146846924"/>
            <ac:picMk id="59" creationId="{69167E32-88A0-4FC0-89B2-AD1232A41037}"/>
          </ac:picMkLst>
        </pc:picChg>
        <pc:picChg chg="add mod">
          <ac:chgData name="d'Agostino, Ciro" userId="522b68d4-162f-4dc7-a4d9-e6a12496a8af" providerId="ADAL" clId="{990442E1-8D26-4550-91D0-D2DABD185B75}" dt="2022-06-07T14:23:23.438" v="200" actId="1076"/>
          <ac:picMkLst>
            <pc:docMk/>
            <pc:sldMk cId="2423215036" sldId="2146846924"/>
            <ac:picMk id="102" creationId="{8C2EC79A-A2CB-49A9-A4C2-669D7AD01640}"/>
          </ac:picMkLst>
        </pc:picChg>
        <pc:picChg chg="add mod">
          <ac:chgData name="d'Agostino, Ciro" userId="522b68d4-162f-4dc7-a4d9-e6a12496a8af" providerId="ADAL" clId="{990442E1-8D26-4550-91D0-D2DABD185B75}" dt="2022-06-07T14:23:37.807" v="202" actId="1076"/>
          <ac:picMkLst>
            <pc:docMk/>
            <pc:sldMk cId="2423215036" sldId="2146846924"/>
            <ac:picMk id="103" creationId="{C3ACB51D-05EA-4605-865B-842A58124F40}"/>
          </ac:picMkLst>
        </pc:picChg>
      </pc:sldChg>
      <pc:sldChg chg="addSp delSp modSp mod">
        <pc:chgData name="d'Agostino, Ciro" userId="522b68d4-162f-4dc7-a4d9-e6a12496a8af" providerId="ADAL" clId="{990442E1-8D26-4550-91D0-D2DABD185B75}" dt="2022-06-08T09:35:54.654" v="1294" actId="1076"/>
        <pc:sldMkLst>
          <pc:docMk/>
          <pc:sldMk cId="2819354443" sldId="2146846935"/>
        </pc:sldMkLst>
        <pc:spChg chg="add del mod">
          <ac:chgData name="d'Agostino, Ciro" userId="522b68d4-162f-4dc7-a4d9-e6a12496a8af" providerId="ADAL" clId="{990442E1-8D26-4550-91D0-D2DABD185B75}" dt="2022-06-07T10:38:11.250" v="154" actId="20577"/>
          <ac:spMkLst>
            <pc:docMk/>
            <pc:sldMk cId="2819354443" sldId="2146846935"/>
            <ac:spMk id="4" creationId="{CF63D95A-A4E9-4D73-9074-96BAA0DDD1A2}"/>
          </ac:spMkLst>
        </pc:spChg>
        <pc:spChg chg="mod">
          <ac:chgData name="d'Agostino, Ciro" userId="522b68d4-162f-4dc7-a4d9-e6a12496a8af" providerId="ADAL" clId="{990442E1-8D26-4550-91D0-D2DABD185B75}" dt="2022-06-07T10:39:40.440" v="166" actId="20577"/>
          <ac:spMkLst>
            <pc:docMk/>
            <pc:sldMk cId="2819354443" sldId="2146846935"/>
            <ac:spMk id="50" creationId="{E4555E0B-3B54-4F5E-AC38-13B9BB1774EA}"/>
          </ac:spMkLst>
        </pc:spChg>
        <pc:spChg chg="mod">
          <ac:chgData name="d'Agostino, Ciro" userId="522b68d4-162f-4dc7-a4d9-e6a12496a8af" providerId="ADAL" clId="{990442E1-8D26-4550-91D0-D2DABD185B75}" dt="2022-06-08T08:49:38.523" v="1127" actId="20577"/>
          <ac:spMkLst>
            <pc:docMk/>
            <pc:sldMk cId="2819354443" sldId="2146846935"/>
            <ac:spMk id="65" creationId="{C74BE7FD-A610-483E-A54B-8CB44411997A}"/>
          </ac:spMkLst>
        </pc:spChg>
        <pc:grpChg chg="add del mod">
          <ac:chgData name="d'Agostino, Ciro" userId="522b68d4-162f-4dc7-a4d9-e6a12496a8af" providerId="ADAL" clId="{990442E1-8D26-4550-91D0-D2DABD185B75}" dt="2022-06-08T08:50:53.429" v="1141" actId="21"/>
          <ac:grpSpMkLst>
            <pc:docMk/>
            <pc:sldMk cId="2819354443" sldId="2146846935"/>
            <ac:grpSpMk id="3" creationId="{B6D46B34-8B0F-4C85-872F-AB23BEE9C77D}"/>
          </ac:grpSpMkLst>
        </pc:grpChg>
        <pc:picChg chg="add del mod">
          <ac:chgData name="d'Agostino, Ciro" userId="522b68d4-162f-4dc7-a4d9-e6a12496a8af" providerId="ADAL" clId="{990442E1-8D26-4550-91D0-D2DABD185B75}" dt="2022-06-07T10:33:00.022" v="120" actId="22"/>
          <ac:picMkLst>
            <pc:docMk/>
            <pc:sldMk cId="2819354443" sldId="2146846935"/>
            <ac:picMk id="6" creationId="{54D13EB9-7519-4E8D-ABE4-31691629C22E}"/>
          </ac:picMkLst>
        </pc:picChg>
        <pc:picChg chg="add mod modCrop">
          <ac:chgData name="d'Agostino, Ciro" userId="522b68d4-162f-4dc7-a4d9-e6a12496a8af" providerId="ADAL" clId="{990442E1-8D26-4550-91D0-D2DABD185B75}" dt="2022-06-08T08:50:21.195" v="1137" actId="1076"/>
          <ac:picMkLst>
            <pc:docMk/>
            <pc:sldMk cId="2819354443" sldId="2146846935"/>
            <ac:picMk id="6" creationId="{7F34613D-7529-4FBD-88C8-ED6F12CA47A6}"/>
          </ac:picMkLst>
        </pc:picChg>
        <pc:picChg chg="add mod">
          <ac:chgData name="d'Agostino, Ciro" userId="522b68d4-162f-4dc7-a4d9-e6a12496a8af" providerId="ADAL" clId="{990442E1-8D26-4550-91D0-D2DABD185B75}" dt="2022-06-07T10:38:47.169" v="156" actId="1076"/>
          <ac:picMkLst>
            <pc:docMk/>
            <pc:sldMk cId="2819354443" sldId="2146846935"/>
            <ac:picMk id="8" creationId="{9DE06D52-8EF2-49A1-8379-07CA70CB88C6}"/>
          </ac:picMkLst>
        </pc:picChg>
        <pc:picChg chg="add mod">
          <ac:chgData name="d'Agostino, Ciro" userId="522b68d4-162f-4dc7-a4d9-e6a12496a8af" providerId="ADAL" clId="{990442E1-8D26-4550-91D0-D2DABD185B75}" dt="2022-06-07T10:36:59.951" v="141" actId="14100"/>
          <ac:picMkLst>
            <pc:docMk/>
            <pc:sldMk cId="2819354443" sldId="2146846935"/>
            <ac:picMk id="10" creationId="{CA5D9580-A571-4FAE-AAED-479DC1A0F094}"/>
          </ac:picMkLst>
        </pc:picChg>
        <pc:picChg chg="add mod modCrop">
          <ac:chgData name="d'Agostino, Ciro" userId="522b68d4-162f-4dc7-a4d9-e6a12496a8af" providerId="ADAL" clId="{990442E1-8D26-4550-91D0-D2DABD185B75}" dt="2022-06-07T10:37:57.180" v="150" actId="1076"/>
          <ac:picMkLst>
            <pc:docMk/>
            <pc:sldMk cId="2819354443" sldId="2146846935"/>
            <ac:picMk id="12" creationId="{C3458E99-76F3-4CE5-A7BC-C991A10871A3}"/>
          </ac:picMkLst>
        </pc:picChg>
        <pc:picChg chg="add del mod">
          <ac:chgData name="d'Agostino, Ciro" userId="522b68d4-162f-4dc7-a4d9-e6a12496a8af" providerId="ADAL" clId="{990442E1-8D26-4550-91D0-D2DABD185B75}" dt="2022-06-07T10:33:02.554" v="124"/>
          <ac:picMkLst>
            <pc:docMk/>
            <pc:sldMk cId="2819354443" sldId="2146846935"/>
            <ac:picMk id="52" creationId="{8660689F-9E91-4E43-8C3D-8F324A82DFCF}"/>
          </ac:picMkLst>
        </pc:picChg>
        <pc:picChg chg="add del mod">
          <ac:chgData name="d'Agostino, Ciro" userId="522b68d4-162f-4dc7-a4d9-e6a12496a8af" providerId="ADAL" clId="{990442E1-8D26-4550-91D0-D2DABD185B75}" dt="2022-06-07T10:33:01.242" v="122"/>
          <ac:picMkLst>
            <pc:docMk/>
            <pc:sldMk cId="2819354443" sldId="2146846935"/>
            <ac:picMk id="61" creationId="{34811AF2-CDCA-429E-8D8E-A06C231373F8}"/>
          </ac:picMkLst>
        </pc:picChg>
        <pc:picChg chg="add del mod">
          <ac:chgData name="d'Agostino, Ciro" userId="522b68d4-162f-4dc7-a4d9-e6a12496a8af" providerId="ADAL" clId="{990442E1-8D26-4550-91D0-D2DABD185B75}" dt="2022-06-07T10:27:27.139" v="107"/>
          <ac:picMkLst>
            <pc:docMk/>
            <pc:sldMk cId="2819354443" sldId="2146846935"/>
            <ac:picMk id="63" creationId="{74B04C55-2D4D-4758-B5BC-D551C1857708}"/>
          </ac:picMkLst>
        </pc:picChg>
        <pc:picChg chg="add mod">
          <ac:chgData name="d'Agostino, Ciro" userId="522b68d4-162f-4dc7-a4d9-e6a12496a8af" providerId="ADAL" clId="{990442E1-8D26-4550-91D0-D2DABD185B75}" dt="2022-06-08T08:48:46.531" v="1118" actId="1076"/>
          <ac:picMkLst>
            <pc:docMk/>
            <pc:sldMk cId="2819354443" sldId="2146846935"/>
            <ac:picMk id="66" creationId="{0AAAA334-1233-4330-B143-914BEC5F385C}"/>
          </ac:picMkLst>
        </pc:picChg>
        <pc:picChg chg="add mod">
          <ac:chgData name="d'Agostino, Ciro" userId="522b68d4-162f-4dc7-a4d9-e6a12496a8af" providerId="ADAL" clId="{990442E1-8D26-4550-91D0-D2DABD185B75}" dt="2022-06-08T08:51:03.334" v="1143"/>
          <ac:picMkLst>
            <pc:docMk/>
            <pc:sldMk cId="2819354443" sldId="2146846935"/>
            <ac:picMk id="67" creationId="{331D3AA6-67D4-405E-B74D-D4DCD381E6C1}"/>
          </ac:picMkLst>
        </pc:picChg>
        <pc:picChg chg="mod modCrop">
          <ac:chgData name="d'Agostino, Ciro" userId="522b68d4-162f-4dc7-a4d9-e6a12496a8af" providerId="ADAL" clId="{990442E1-8D26-4550-91D0-D2DABD185B75}" dt="2022-06-08T08:47:14.363" v="1109" actId="732"/>
          <ac:picMkLst>
            <pc:docMk/>
            <pc:sldMk cId="2819354443" sldId="2146846935"/>
            <ac:picMk id="70" creationId="{8216DF66-67E7-4C67-8AC3-3C36FA2C1913}"/>
          </ac:picMkLst>
        </pc:picChg>
        <pc:picChg chg="del">
          <ac:chgData name="d'Agostino, Ciro" userId="522b68d4-162f-4dc7-a4d9-e6a12496a8af" providerId="ADAL" clId="{990442E1-8D26-4550-91D0-D2DABD185B75}" dt="2022-06-08T08:50:59.338" v="1142" actId="21"/>
          <ac:picMkLst>
            <pc:docMk/>
            <pc:sldMk cId="2819354443" sldId="2146846935"/>
            <ac:picMk id="73" creationId="{86D75051-5E1F-4C41-9C3A-8EA4F4819B49}"/>
          </ac:picMkLst>
        </pc:picChg>
        <pc:picChg chg="add mod">
          <ac:chgData name="d'Agostino, Ciro" userId="522b68d4-162f-4dc7-a4d9-e6a12496a8af" providerId="ADAL" clId="{990442E1-8D26-4550-91D0-D2DABD185B75}" dt="2022-06-08T09:35:54.654" v="1294" actId="1076"/>
          <ac:picMkLst>
            <pc:docMk/>
            <pc:sldMk cId="2819354443" sldId="2146846935"/>
            <ac:picMk id="76" creationId="{6065C9E2-02C8-494A-B0FE-42508BDCEBC6}"/>
          </ac:picMkLst>
        </pc:picChg>
      </pc:sldChg>
      <pc:sldChg chg="addSp delSp modSp mod">
        <pc:chgData name="d'Agostino, Ciro" userId="522b68d4-162f-4dc7-a4d9-e6a12496a8af" providerId="ADAL" clId="{990442E1-8D26-4550-91D0-D2DABD185B75}" dt="2022-06-09T14:29:11.387" v="2143" actId="1076"/>
        <pc:sldMkLst>
          <pc:docMk/>
          <pc:sldMk cId="2144613592" sldId="2146846960"/>
        </pc:sldMkLst>
        <pc:picChg chg="add del mod">
          <ac:chgData name="d'Agostino, Ciro" userId="522b68d4-162f-4dc7-a4d9-e6a12496a8af" providerId="ADAL" clId="{990442E1-8D26-4550-91D0-D2DABD185B75}" dt="2022-06-09T14:29:06.121" v="2142" actId="478"/>
          <ac:picMkLst>
            <pc:docMk/>
            <pc:sldMk cId="2144613592" sldId="2146846960"/>
            <ac:picMk id="54" creationId="{B3ECB8DE-E746-4BDD-AD5B-2EAE1E2F6B15}"/>
          </ac:picMkLst>
        </pc:picChg>
        <pc:picChg chg="add mod">
          <ac:chgData name="d'Agostino, Ciro" userId="522b68d4-162f-4dc7-a4d9-e6a12496a8af" providerId="ADAL" clId="{990442E1-8D26-4550-91D0-D2DABD185B75}" dt="2022-06-09T14:29:11.387" v="2143" actId="1076"/>
          <ac:picMkLst>
            <pc:docMk/>
            <pc:sldMk cId="2144613592" sldId="2146846960"/>
            <ac:picMk id="60" creationId="{B6BF6998-8788-4140-A4BC-F42DDD23CBA9}"/>
          </ac:picMkLst>
        </pc:picChg>
      </pc:sldChg>
      <pc:sldChg chg="addSp delSp modSp mod">
        <pc:chgData name="d'Agostino, Ciro" userId="522b68d4-162f-4dc7-a4d9-e6a12496a8af" providerId="ADAL" clId="{990442E1-8D26-4550-91D0-D2DABD185B75}" dt="2022-06-09T14:27:39.553" v="2124"/>
        <pc:sldMkLst>
          <pc:docMk/>
          <pc:sldMk cId="478299569" sldId="2146846961"/>
        </pc:sldMkLst>
        <pc:grpChg chg="add del mod">
          <ac:chgData name="d'Agostino, Ciro" userId="522b68d4-162f-4dc7-a4d9-e6a12496a8af" providerId="ADAL" clId="{990442E1-8D26-4550-91D0-D2DABD185B75}" dt="2022-06-08T08:49:57.524" v="1130"/>
          <ac:grpSpMkLst>
            <pc:docMk/>
            <pc:sldMk cId="478299569" sldId="2146846961"/>
            <ac:grpSpMk id="61" creationId="{A86B5A26-C700-4FF1-A08A-852001A04F8F}"/>
          </ac:grpSpMkLst>
        </pc:grpChg>
        <pc:grpChg chg="mod">
          <ac:chgData name="d'Agostino, Ciro" userId="522b68d4-162f-4dc7-a4d9-e6a12496a8af" providerId="ADAL" clId="{990442E1-8D26-4550-91D0-D2DABD185B75}" dt="2022-06-09T08:45:22.314" v="1832" actId="1076"/>
          <ac:grpSpMkLst>
            <pc:docMk/>
            <pc:sldMk cId="478299569" sldId="2146846961"/>
            <ac:grpSpMk id="84" creationId="{EE0A7119-35B5-455A-97D4-80DD96399CBC}"/>
          </ac:grpSpMkLst>
        </pc:grpChg>
        <pc:grpChg chg="add del mod">
          <ac:chgData name="d'Agostino, Ciro" userId="522b68d4-162f-4dc7-a4d9-e6a12496a8af" providerId="ADAL" clId="{990442E1-8D26-4550-91D0-D2DABD185B75}" dt="2022-06-08T08:50:11.839" v="1135"/>
          <ac:grpSpMkLst>
            <pc:docMk/>
            <pc:sldMk cId="478299569" sldId="2146846961"/>
            <ac:grpSpMk id="94" creationId="{57A06A78-0197-4A23-A163-8534C1FE5A30}"/>
          </ac:grpSpMkLst>
        </pc:grpChg>
        <pc:picChg chg="add mod">
          <ac:chgData name="d'Agostino, Ciro" userId="522b68d4-162f-4dc7-a4d9-e6a12496a8af" providerId="ADAL" clId="{990442E1-8D26-4550-91D0-D2DABD185B75}" dt="2022-06-07T10:46:52.010" v="168" actId="1076"/>
          <ac:picMkLst>
            <pc:docMk/>
            <pc:sldMk cId="478299569" sldId="2146846961"/>
            <ac:picMk id="54" creationId="{1F1FF51C-972A-4209-A5DE-3A57B2E90998}"/>
          </ac:picMkLst>
        </pc:picChg>
        <pc:picChg chg="add mod">
          <ac:chgData name="d'Agostino, Ciro" userId="522b68d4-162f-4dc7-a4d9-e6a12496a8af" providerId="ADAL" clId="{990442E1-8D26-4550-91D0-D2DABD185B75}" dt="2022-06-09T14:27:39.553" v="2124"/>
          <ac:picMkLst>
            <pc:docMk/>
            <pc:sldMk cId="478299569" sldId="2146846961"/>
            <ac:picMk id="57" creationId="{2C73A6A9-D581-4F65-AD3E-C21AD815939A}"/>
          </ac:picMkLst>
        </pc:picChg>
        <pc:picChg chg="add mod">
          <ac:chgData name="d'Agostino, Ciro" userId="522b68d4-162f-4dc7-a4d9-e6a12496a8af" providerId="ADAL" clId="{990442E1-8D26-4550-91D0-D2DABD185B75}" dt="2022-06-07T10:46:52.010" v="168" actId="1076"/>
          <ac:picMkLst>
            <pc:docMk/>
            <pc:sldMk cId="478299569" sldId="2146846961"/>
            <ac:picMk id="57" creationId="{E2E0FD96-773C-47E4-8853-8D9BD739B214}"/>
          </ac:picMkLst>
        </pc:picChg>
        <pc:picChg chg="add mod">
          <ac:chgData name="d'Agostino, Ciro" userId="522b68d4-162f-4dc7-a4d9-e6a12496a8af" providerId="ADAL" clId="{990442E1-8D26-4550-91D0-D2DABD185B75}" dt="2022-06-07T10:46:52.010" v="168" actId="1076"/>
          <ac:picMkLst>
            <pc:docMk/>
            <pc:sldMk cId="478299569" sldId="2146846961"/>
            <ac:picMk id="58" creationId="{0718CAF3-3193-4171-ABD5-7CA6412FA718}"/>
          </ac:picMkLst>
        </pc:picChg>
        <pc:picChg chg="mod">
          <ac:chgData name="d'Agostino, Ciro" userId="522b68d4-162f-4dc7-a4d9-e6a12496a8af" providerId="ADAL" clId="{990442E1-8D26-4550-91D0-D2DABD185B75}" dt="2022-06-08T08:49:55.058" v="1129"/>
          <ac:picMkLst>
            <pc:docMk/>
            <pc:sldMk cId="478299569" sldId="2146846961"/>
            <ac:picMk id="65" creationId="{F015DBB7-D853-4074-8CF9-724ED94E4270}"/>
          </ac:picMkLst>
        </pc:picChg>
        <pc:picChg chg="mod">
          <ac:chgData name="d'Agostino, Ciro" userId="522b68d4-162f-4dc7-a4d9-e6a12496a8af" providerId="ADAL" clId="{990442E1-8D26-4550-91D0-D2DABD185B75}" dt="2022-06-08T08:49:55.058" v="1129"/>
          <ac:picMkLst>
            <pc:docMk/>
            <pc:sldMk cId="478299569" sldId="2146846961"/>
            <ac:picMk id="66" creationId="{C93BB51E-48E3-4A98-AF15-81F499853C38}"/>
          </ac:picMkLst>
        </pc:picChg>
        <pc:picChg chg="mod">
          <ac:chgData name="d'Agostino, Ciro" userId="522b68d4-162f-4dc7-a4d9-e6a12496a8af" providerId="ADAL" clId="{990442E1-8D26-4550-91D0-D2DABD185B75}" dt="2022-06-08T08:49:55.058" v="1129"/>
          <ac:picMkLst>
            <pc:docMk/>
            <pc:sldMk cId="478299569" sldId="2146846961"/>
            <ac:picMk id="67" creationId="{0BF240BD-AAD3-4131-BAEF-E00CBB6C699F}"/>
          </ac:picMkLst>
        </pc:picChg>
        <pc:picChg chg="add del mod modCrop">
          <ac:chgData name="d'Agostino, Ciro" userId="522b68d4-162f-4dc7-a4d9-e6a12496a8af" providerId="ADAL" clId="{990442E1-8D26-4550-91D0-D2DABD185B75}" dt="2022-06-08T08:51:23.373" v="1144" actId="732"/>
          <ac:picMkLst>
            <pc:docMk/>
            <pc:sldMk cId="478299569" sldId="2146846961"/>
            <ac:picMk id="70" creationId="{8216DF66-67E7-4C67-8AC3-3C36FA2C1913}"/>
          </ac:picMkLst>
        </pc:picChg>
        <pc:picChg chg="mod">
          <ac:chgData name="d'Agostino, Ciro" userId="522b68d4-162f-4dc7-a4d9-e6a12496a8af" providerId="ADAL" clId="{990442E1-8D26-4550-91D0-D2DABD185B75}" dt="2022-06-08T08:49:55.058" v="1129"/>
          <ac:picMkLst>
            <pc:docMk/>
            <pc:sldMk cId="478299569" sldId="2146846961"/>
            <ac:picMk id="76" creationId="{5B9CFA97-8FB6-41BA-9991-41421D84AACE}"/>
          </ac:picMkLst>
        </pc:picChg>
        <pc:picChg chg="mod">
          <ac:chgData name="d'Agostino, Ciro" userId="522b68d4-162f-4dc7-a4d9-e6a12496a8af" providerId="ADAL" clId="{990442E1-8D26-4550-91D0-D2DABD185B75}" dt="2022-06-08T08:49:55.058" v="1129"/>
          <ac:picMkLst>
            <pc:docMk/>
            <pc:sldMk cId="478299569" sldId="2146846961"/>
            <ac:picMk id="78" creationId="{1885FC40-DB87-4A72-BD7B-0963100F2C49}"/>
          </ac:picMkLst>
        </pc:picChg>
        <pc:picChg chg="mod">
          <ac:chgData name="d'Agostino, Ciro" userId="522b68d4-162f-4dc7-a4d9-e6a12496a8af" providerId="ADAL" clId="{990442E1-8D26-4550-91D0-D2DABD185B75}" dt="2022-06-08T08:49:55.058" v="1129"/>
          <ac:picMkLst>
            <pc:docMk/>
            <pc:sldMk cId="478299569" sldId="2146846961"/>
            <ac:picMk id="89" creationId="{31AF15D7-9E96-4552-90AC-D377C98E7C1C}"/>
          </ac:picMkLst>
        </pc:picChg>
        <pc:picChg chg="add del mod">
          <ac:chgData name="d'Agostino, Ciro" userId="522b68d4-162f-4dc7-a4d9-e6a12496a8af" providerId="ADAL" clId="{990442E1-8D26-4550-91D0-D2DABD185B75}" dt="2022-06-08T08:49:57.524" v="1130"/>
          <ac:picMkLst>
            <pc:docMk/>
            <pc:sldMk cId="478299569" sldId="2146846961"/>
            <ac:picMk id="90" creationId="{CB89EFAB-FB8B-46A2-A172-C7F87BA083B0}"/>
          </ac:picMkLst>
        </pc:picChg>
        <pc:picChg chg="add del mod">
          <ac:chgData name="d'Agostino, Ciro" userId="522b68d4-162f-4dc7-a4d9-e6a12496a8af" providerId="ADAL" clId="{990442E1-8D26-4550-91D0-D2DABD185B75}" dt="2022-06-08T08:49:57.524" v="1130"/>
          <ac:picMkLst>
            <pc:docMk/>
            <pc:sldMk cId="478299569" sldId="2146846961"/>
            <ac:picMk id="91" creationId="{B5C1B4C1-BD6E-4781-A6A5-F79E6C7B266A}"/>
          </ac:picMkLst>
        </pc:picChg>
        <pc:picChg chg="mod">
          <ac:chgData name="d'Agostino, Ciro" userId="522b68d4-162f-4dc7-a4d9-e6a12496a8af" providerId="ADAL" clId="{990442E1-8D26-4550-91D0-D2DABD185B75}" dt="2022-06-08T08:50:03.500" v="1132"/>
          <ac:picMkLst>
            <pc:docMk/>
            <pc:sldMk cId="478299569" sldId="2146846961"/>
            <ac:picMk id="95" creationId="{B8C68A10-FFFD-4F0A-84F5-9BDC951823FF}"/>
          </ac:picMkLst>
        </pc:picChg>
        <pc:picChg chg="mod">
          <ac:chgData name="d'Agostino, Ciro" userId="522b68d4-162f-4dc7-a4d9-e6a12496a8af" providerId="ADAL" clId="{990442E1-8D26-4550-91D0-D2DABD185B75}" dt="2022-06-08T08:50:03.500" v="1132"/>
          <ac:picMkLst>
            <pc:docMk/>
            <pc:sldMk cId="478299569" sldId="2146846961"/>
            <ac:picMk id="96" creationId="{5DA1D731-153D-4D59-A1AB-39CB88F30DB4}"/>
          </ac:picMkLst>
        </pc:picChg>
        <pc:picChg chg="mod">
          <ac:chgData name="d'Agostino, Ciro" userId="522b68d4-162f-4dc7-a4d9-e6a12496a8af" providerId="ADAL" clId="{990442E1-8D26-4550-91D0-D2DABD185B75}" dt="2022-06-08T08:50:03.500" v="1132"/>
          <ac:picMkLst>
            <pc:docMk/>
            <pc:sldMk cId="478299569" sldId="2146846961"/>
            <ac:picMk id="97" creationId="{B08095E8-9372-4738-B3A8-EBCE3A0861EF}"/>
          </ac:picMkLst>
        </pc:picChg>
        <pc:picChg chg="mod">
          <ac:chgData name="d'Agostino, Ciro" userId="522b68d4-162f-4dc7-a4d9-e6a12496a8af" providerId="ADAL" clId="{990442E1-8D26-4550-91D0-D2DABD185B75}" dt="2022-06-08T08:50:03.500" v="1132"/>
          <ac:picMkLst>
            <pc:docMk/>
            <pc:sldMk cId="478299569" sldId="2146846961"/>
            <ac:picMk id="98" creationId="{091FA573-97CF-4C8D-9C98-FD5F106266B7}"/>
          </ac:picMkLst>
        </pc:picChg>
        <pc:picChg chg="mod">
          <ac:chgData name="d'Agostino, Ciro" userId="522b68d4-162f-4dc7-a4d9-e6a12496a8af" providerId="ADAL" clId="{990442E1-8D26-4550-91D0-D2DABD185B75}" dt="2022-06-08T08:50:03.500" v="1132"/>
          <ac:picMkLst>
            <pc:docMk/>
            <pc:sldMk cId="478299569" sldId="2146846961"/>
            <ac:picMk id="99" creationId="{E4BCDD59-3EA4-4E4F-8FF8-FD78D1A88551}"/>
          </ac:picMkLst>
        </pc:picChg>
        <pc:picChg chg="mod">
          <ac:chgData name="d'Agostino, Ciro" userId="522b68d4-162f-4dc7-a4d9-e6a12496a8af" providerId="ADAL" clId="{990442E1-8D26-4550-91D0-D2DABD185B75}" dt="2022-06-08T08:50:03.500" v="1132"/>
          <ac:picMkLst>
            <pc:docMk/>
            <pc:sldMk cId="478299569" sldId="2146846961"/>
            <ac:picMk id="100" creationId="{0AC918C1-21EF-4B85-ADDD-8E7E65291350}"/>
          </ac:picMkLst>
        </pc:picChg>
        <pc:picChg chg="add del mod">
          <ac:chgData name="d'Agostino, Ciro" userId="522b68d4-162f-4dc7-a4d9-e6a12496a8af" providerId="ADAL" clId="{990442E1-8D26-4550-91D0-D2DABD185B75}" dt="2022-06-08T08:50:11.839" v="1135"/>
          <ac:picMkLst>
            <pc:docMk/>
            <pc:sldMk cId="478299569" sldId="2146846961"/>
            <ac:picMk id="101" creationId="{8BC52550-0361-4F0A-8BF3-384F8A5A4CE9}"/>
          </ac:picMkLst>
        </pc:picChg>
        <pc:picChg chg="add del mod">
          <ac:chgData name="d'Agostino, Ciro" userId="522b68d4-162f-4dc7-a4d9-e6a12496a8af" providerId="ADAL" clId="{990442E1-8D26-4550-91D0-D2DABD185B75}" dt="2022-06-08T08:50:11.839" v="1135"/>
          <ac:picMkLst>
            <pc:docMk/>
            <pc:sldMk cId="478299569" sldId="2146846961"/>
            <ac:picMk id="102" creationId="{62129A22-30E4-4A4C-910A-71D0C6AB5C9B}"/>
          </ac:picMkLst>
        </pc:picChg>
        <pc:picChg chg="add mod">
          <ac:chgData name="d'Agostino, Ciro" userId="522b68d4-162f-4dc7-a4d9-e6a12496a8af" providerId="ADAL" clId="{990442E1-8D26-4550-91D0-D2DABD185B75}" dt="2022-06-08T08:51:28.404" v="1146" actId="1076"/>
          <ac:picMkLst>
            <pc:docMk/>
            <pc:sldMk cId="478299569" sldId="2146846961"/>
            <ac:picMk id="103" creationId="{8DCC5522-CAA3-4349-A31C-E45417BBCA88}"/>
          </ac:picMkLst>
        </pc:picChg>
        <pc:picChg chg="add del mod">
          <ac:chgData name="d'Agostino, Ciro" userId="522b68d4-162f-4dc7-a4d9-e6a12496a8af" providerId="ADAL" clId="{990442E1-8D26-4550-91D0-D2DABD185B75}" dt="2022-06-08T08:53:11.273" v="1160" actId="1076"/>
          <ac:picMkLst>
            <pc:docMk/>
            <pc:sldMk cId="478299569" sldId="2146846961"/>
            <ac:picMk id="104" creationId="{A6E9B0F9-1810-4BF0-A432-D73D663F04C7}"/>
          </ac:picMkLst>
        </pc:picChg>
        <pc:picChg chg="add mod">
          <ac:chgData name="d'Agostino, Ciro" userId="522b68d4-162f-4dc7-a4d9-e6a12496a8af" providerId="ADAL" clId="{990442E1-8D26-4550-91D0-D2DABD185B75}" dt="2022-06-08T09:36:14.815" v="1296" actId="1076"/>
          <ac:picMkLst>
            <pc:docMk/>
            <pc:sldMk cId="478299569" sldId="2146846961"/>
            <ac:picMk id="105" creationId="{3A3F21D5-F360-499D-B942-84734A324177}"/>
          </ac:picMkLst>
        </pc:picChg>
      </pc:sldChg>
      <pc:sldChg chg="addSp delSp modSp mod">
        <pc:chgData name="d'Agostino, Ciro" userId="522b68d4-162f-4dc7-a4d9-e6a12496a8af" providerId="ADAL" clId="{990442E1-8D26-4550-91D0-D2DABD185B75}" dt="2022-06-17T14:37:05.471" v="2807" actId="1076"/>
        <pc:sldMkLst>
          <pc:docMk/>
          <pc:sldMk cId="3987573355" sldId="2146846970"/>
        </pc:sldMkLst>
        <pc:spChg chg="mod">
          <ac:chgData name="d'Agostino, Ciro" userId="522b68d4-162f-4dc7-a4d9-e6a12496a8af" providerId="ADAL" clId="{990442E1-8D26-4550-91D0-D2DABD185B75}" dt="2022-06-08T09:18:21.162" v="1170"/>
          <ac:spMkLst>
            <pc:docMk/>
            <pc:sldMk cId="3987573355" sldId="2146846970"/>
            <ac:spMk id="184" creationId="{BF044A61-9507-489E-8502-45CB6BC7EBAF}"/>
          </ac:spMkLst>
        </pc:spChg>
        <pc:spChg chg="mod">
          <ac:chgData name="d'Agostino, Ciro" userId="522b68d4-162f-4dc7-a4d9-e6a12496a8af" providerId="ADAL" clId="{990442E1-8D26-4550-91D0-D2DABD185B75}" dt="2022-06-08T09:18:21.162" v="1170"/>
          <ac:spMkLst>
            <pc:docMk/>
            <pc:sldMk cId="3987573355" sldId="2146846970"/>
            <ac:spMk id="190" creationId="{37FC652E-D22F-4A80-A568-46B4DFD55DFB}"/>
          </ac:spMkLst>
        </pc:spChg>
        <pc:spChg chg="mod">
          <ac:chgData name="d'Agostino, Ciro" userId="522b68d4-162f-4dc7-a4d9-e6a12496a8af" providerId="ADAL" clId="{990442E1-8D26-4550-91D0-D2DABD185B75}" dt="2022-06-08T09:18:21.162" v="1170"/>
          <ac:spMkLst>
            <pc:docMk/>
            <pc:sldMk cId="3987573355" sldId="2146846970"/>
            <ac:spMk id="191" creationId="{55D8E85E-BEDB-4003-90D0-25468404F28B}"/>
          </ac:spMkLst>
        </pc:spChg>
        <pc:spChg chg="mod">
          <ac:chgData name="d'Agostino, Ciro" userId="522b68d4-162f-4dc7-a4d9-e6a12496a8af" providerId="ADAL" clId="{990442E1-8D26-4550-91D0-D2DABD185B75}" dt="2022-06-08T09:18:21.162" v="1170"/>
          <ac:spMkLst>
            <pc:docMk/>
            <pc:sldMk cId="3987573355" sldId="2146846970"/>
            <ac:spMk id="192" creationId="{F377F933-B09C-42D2-A044-72E38CD5FFF5}"/>
          </ac:spMkLst>
        </pc:spChg>
        <pc:spChg chg="mod">
          <ac:chgData name="d'Agostino, Ciro" userId="522b68d4-162f-4dc7-a4d9-e6a12496a8af" providerId="ADAL" clId="{990442E1-8D26-4550-91D0-D2DABD185B75}" dt="2022-06-08T09:18:21.162" v="1170"/>
          <ac:spMkLst>
            <pc:docMk/>
            <pc:sldMk cId="3987573355" sldId="2146846970"/>
            <ac:spMk id="193" creationId="{92CBF7E2-A6A6-49DE-AFCA-E072CABB4085}"/>
          </ac:spMkLst>
        </pc:spChg>
        <pc:spChg chg="mod">
          <ac:chgData name="d'Agostino, Ciro" userId="522b68d4-162f-4dc7-a4d9-e6a12496a8af" providerId="ADAL" clId="{990442E1-8D26-4550-91D0-D2DABD185B75}" dt="2022-06-08T09:18:21.162" v="1170"/>
          <ac:spMkLst>
            <pc:docMk/>
            <pc:sldMk cId="3987573355" sldId="2146846970"/>
            <ac:spMk id="194" creationId="{5090B31B-A593-442F-B5B8-3CC036C636CD}"/>
          </ac:spMkLst>
        </pc:spChg>
        <pc:spChg chg="mod">
          <ac:chgData name="d'Agostino, Ciro" userId="522b68d4-162f-4dc7-a4d9-e6a12496a8af" providerId="ADAL" clId="{990442E1-8D26-4550-91D0-D2DABD185B75}" dt="2022-06-08T09:18:21.162" v="1170"/>
          <ac:spMkLst>
            <pc:docMk/>
            <pc:sldMk cId="3987573355" sldId="2146846970"/>
            <ac:spMk id="195" creationId="{F1D7A244-D661-4C1B-9065-D7872A717C1A}"/>
          </ac:spMkLst>
        </pc:spChg>
        <pc:spChg chg="mod">
          <ac:chgData name="d'Agostino, Ciro" userId="522b68d4-162f-4dc7-a4d9-e6a12496a8af" providerId="ADAL" clId="{990442E1-8D26-4550-91D0-D2DABD185B75}" dt="2022-06-08T09:18:21.162" v="1170"/>
          <ac:spMkLst>
            <pc:docMk/>
            <pc:sldMk cId="3987573355" sldId="2146846970"/>
            <ac:spMk id="207" creationId="{7F259BD4-FDB8-4008-8AFD-9B3897C1C670}"/>
          </ac:spMkLst>
        </pc:spChg>
        <pc:spChg chg="mod">
          <ac:chgData name="d'Agostino, Ciro" userId="522b68d4-162f-4dc7-a4d9-e6a12496a8af" providerId="ADAL" clId="{990442E1-8D26-4550-91D0-D2DABD185B75}" dt="2022-06-08T09:18:21.162" v="1170"/>
          <ac:spMkLst>
            <pc:docMk/>
            <pc:sldMk cId="3987573355" sldId="2146846970"/>
            <ac:spMk id="208" creationId="{93138DE5-D53B-469B-8489-4DA6CD4A6703}"/>
          </ac:spMkLst>
        </pc:spChg>
        <pc:spChg chg="mod">
          <ac:chgData name="d'Agostino, Ciro" userId="522b68d4-162f-4dc7-a4d9-e6a12496a8af" providerId="ADAL" clId="{990442E1-8D26-4550-91D0-D2DABD185B75}" dt="2022-06-08T09:18:21.162" v="1170"/>
          <ac:spMkLst>
            <pc:docMk/>
            <pc:sldMk cId="3987573355" sldId="2146846970"/>
            <ac:spMk id="209" creationId="{7CA3BF1F-3DD5-4F55-8384-9BEC9B9C46F1}"/>
          </ac:spMkLst>
        </pc:spChg>
        <pc:spChg chg="mod">
          <ac:chgData name="d'Agostino, Ciro" userId="522b68d4-162f-4dc7-a4d9-e6a12496a8af" providerId="ADAL" clId="{990442E1-8D26-4550-91D0-D2DABD185B75}" dt="2022-06-08T09:18:21.162" v="1170"/>
          <ac:spMkLst>
            <pc:docMk/>
            <pc:sldMk cId="3987573355" sldId="2146846970"/>
            <ac:spMk id="210" creationId="{53ED44E9-E3DD-4CB6-855F-91312E79E38A}"/>
          </ac:spMkLst>
        </pc:spChg>
        <pc:spChg chg="mod">
          <ac:chgData name="d'Agostino, Ciro" userId="522b68d4-162f-4dc7-a4d9-e6a12496a8af" providerId="ADAL" clId="{990442E1-8D26-4550-91D0-D2DABD185B75}" dt="2022-06-08T09:18:21.162" v="1170"/>
          <ac:spMkLst>
            <pc:docMk/>
            <pc:sldMk cId="3987573355" sldId="2146846970"/>
            <ac:spMk id="211" creationId="{4EEEC90F-C59B-49EA-9CF0-3AE030CBD568}"/>
          </ac:spMkLst>
        </pc:spChg>
        <pc:spChg chg="del">
          <ac:chgData name="d'Agostino, Ciro" userId="522b68d4-162f-4dc7-a4d9-e6a12496a8af" providerId="ADAL" clId="{990442E1-8D26-4550-91D0-D2DABD185B75}" dt="2022-06-08T10:15:39.657" v="1458" actId="478"/>
          <ac:spMkLst>
            <pc:docMk/>
            <pc:sldMk cId="3987573355" sldId="2146846970"/>
            <ac:spMk id="229" creationId="{54AA396B-62E2-485B-8CDE-9C9F6E1BB869}"/>
          </ac:spMkLst>
        </pc:spChg>
        <pc:spChg chg="mod">
          <ac:chgData name="d'Agostino, Ciro" userId="522b68d4-162f-4dc7-a4d9-e6a12496a8af" providerId="ADAL" clId="{990442E1-8D26-4550-91D0-D2DABD185B75}" dt="2022-06-08T10:15:53.099" v="1462" actId="1076"/>
          <ac:spMkLst>
            <pc:docMk/>
            <pc:sldMk cId="3987573355" sldId="2146846970"/>
            <ac:spMk id="230" creationId="{2D1A871D-39A4-4FD8-A092-400A709191E4}"/>
          </ac:spMkLst>
        </pc:spChg>
        <pc:spChg chg="mod">
          <ac:chgData name="d'Agostino, Ciro" userId="522b68d4-162f-4dc7-a4d9-e6a12496a8af" providerId="ADAL" clId="{990442E1-8D26-4550-91D0-D2DABD185B75}" dt="2022-06-08T10:15:45.004" v="1461" actId="1076"/>
          <ac:spMkLst>
            <pc:docMk/>
            <pc:sldMk cId="3987573355" sldId="2146846970"/>
            <ac:spMk id="233" creationId="{81316193-23CF-45E1-BAAD-75523B7B34FD}"/>
          </ac:spMkLst>
        </pc:spChg>
        <pc:spChg chg="del">
          <ac:chgData name="d'Agostino, Ciro" userId="522b68d4-162f-4dc7-a4d9-e6a12496a8af" providerId="ADAL" clId="{990442E1-8D26-4550-91D0-D2DABD185B75}" dt="2022-06-08T09:17:59.197" v="1167" actId="478"/>
          <ac:spMkLst>
            <pc:docMk/>
            <pc:sldMk cId="3987573355" sldId="2146846970"/>
            <ac:spMk id="234" creationId="{70AE857F-F189-4CBE-8815-9949979A3D55}"/>
          </ac:spMkLst>
        </pc:spChg>
        <pc:spChg chg="mod">
          <ac:chgData name="d'Agostino, Ciro" userId="522b68d4-162f-4dc7-a4d9-e6a12496a8af" providerId="ADAL" clId="{990442E1-8D26-4550-91D0-D2DABD185B75}" dt="2022-06-08T09:18:21.162" v="1170"/>
          <ac:spMkLst>
            <pc:docMk/>
            <pc:sldMk cId="3987573355" sldId="2146846970"/>
            <ac:spMk id="235" creationId="{F28930E0-7140-4F51-A7A5-1C86DE19D5E2}"/>
          </ac:spMkLst>
        </pc:spChg>
        <pc:spChg chg="mod">
          <ac:chgData name="d'Agostino, Ciro" userId="522b68d4-162f-4dc7-a4d9-e6a12496a8af" providerId="ADAL" clId="{990442E1-8D26-4550-91D0-D2DABD185B75}" dt="2022-06-08T09:18:21.162" v="1170"/>
          <ac:spMkLst>
            <pc:docMk/>
            <pc:sldMk cId="3987573355" sldId="2146846970"/>
            <ac:spMk id="236" creationId="{BA9CE0C9-BCB6-4EA9-A8F1-63D1F786B1D7}"/>
          </ac:spMkLst>
        </pc:spChg>
        <pc:spChg chg="mod">
          <ac:chgData name="d'Agostino, Ciro" userId="522b68d4-162f-4dc7-a4d9-e6a12496a8af" providerId="ADAL" clId="{990442E1-8D26-4550-91D0-D2DABD185B75}" dt="2022-06-08T09:18:21.162" v="1170"/>
          <ac:spMkLst>
            <pc:docMk/>
            <pc:sldMk cId="3987573355" sldId="2146846970"/>
            <ac:spMk id="237" creationId="{945F7531-7264-4DCB-BD53-E89F2D88B6B2}"/>
          </ac:spMkLst>
        </pc:spChg>
        <pc:spChg chg="mod">
          <ac:chgData name="d'Agostino, Ciro" userId="522b68d4-162f-4dc7-a4d9-e6a12496a8af" providerId="ADAL" clId="{990442E1-8D26-4550-91D0-D2DABD185B75}" dt="2022-06-08T09:18:21.162" v="1170"/>
          <ac:spMkLst>
            <pc:docMk/>
            <pc:sldMk cId="3987573355" sldId="2146846970"/>
            <ac:spMk id="238" creationId="{FB657770-A9C3-49E2-9F25-A34698E93989}"/>
          </ac:spMkLst>
        </pc:spChg>
        <pc:spChg chg="mod">
          <ac:chgData name="d'Agostino, Ciro" userId="522b68d4-162f-4dc7-a4d9-e6a12496a8af" providerId="ADAL" clId="{990442E1-8D26-4550-91D0-D2DABD185B75}" dt="2022-06-08T09:18:21.162" v="1170"/>
          <ac:spMkLst>
            <pc:docMk/>
            <pc:sldMk cId="3987573355" sldId="2146846970"/>
            <ac:spMk id="239" creationId="{98C5137E-DBA5-47FD-95AF-AAED210A109C}"/>
          </ac:spMkLst>
        </pc:spChg>
        <pc:spChg chg="mod">
          <ac:chgData name="d'Agostino, Ciro" userId="522b68d4-162f-4dc7-a4d9-e6a12496a8af" providerId="ADAL" clId="{990442E1-8D26-4550-91D0-D2DABD185B75}" dt="2022-06-08T09:18:21.162" v="1170"/>
          <ac:spMkLst>
            <pc:docMk/>
            <pc:sldMk cId="3987573355" sldId="2146846970"/>
            <ac:spMk id="240" creationId="{7E07E82B-9B0A-44FB-B35F-116908C31F73}"/>
          </ac:spMkLst>
        </pc:spChg>
        <pc:grpChg chg="add del mod">
          <ac:chgData name="d'Agostino, Ciro" userId="522b68d4-162f-4dc7-a4d9-e6a12496a8af" providerId="ADAL" clId="{990442E1-8D26-4550-91D0-D2DABD185B75}" dt="2022-06-08T09:18:23.466" v="1171"/>
          <ac:grpSpMkLst>
            <pc:docMk/>
            <pc:sldMk cId="3987573355" sldId="2146846970"/>
            <ac:grpSpMk id="154" creationId="{0C3414FB-5C1C-48C5-8EF1-F7BEF062CDE5}"/>
          </ac:grpSpMkLst>
        </pc:grpChg>
        <pc:grpChg chg="mod">
          <ac:chgData name="d'Agostino, Ciro" userId="522b68d4-162f-4dc7-a4d9-e6a12496a8af" providerId="ADAL" clId="{990442E1-8D26-4550-91D0-D2DABD185B75}" dt="2022-06-08T09:18:21.162" v="1170"/>
          <ac:grpSpMkLst>
            <pc:docMk/>
            <pc:sldMk cId="3987573355" sldId="2146846970"/>
            <ac:grpSpMk id="156" creationId="{8C22042D-6DF7-4805-9DB4-54357F82EF53}"/>
          </ac:grpSpMkLst>
        </pc:grpChg>
        <pc:grpChg chg="mod">
          <ac:chgData name="d'Agostino, Ciro" userId="522b68d4-162f-4dc7-a4d9-e6a12496a8af" providerId="ADAL" clId="{990442E1-8D26-4550-91D0-D2DABD185B75}" dt="2022-06-08T09:18:21.162" v="1170"/>
          <ac:grpSpMkLst>
            <pc:docMk/>
            <pc:sldMk cId="3987573355" sldId="2146846970"/>
            <ac:grpSpMk id="166" creationId="{3F6A034A-4224-438D-A89F-265DC28D272D}"/>
          </ac:grpSpMkLst>
        </pc:grpChg>
        <pc:grpChg chg="mod">
          <ac:chgData name="d'Agostino, Ciro" userId="522b68d4-162f-4dc7-a4d9-e6a12496a8af" providerId="ADAL" clId="{990442E1-8D26-4550-91D0-D2DABD185B75}" dt="2022-06-08T09:18:21.162" v="1170"/>
          <ac:grpSpMkLst>
            <pc:docMk/>
            <pc:sldMk cId="3987573355" sldId="2146846970"/>
            <ac:grpSpMk id="168" creationId="{16B09EED-920A-427C-B4F9-EC504577E382}"/>
          </ac:grpSpMkLst>
        </pc:grpChg>
        <pc:grpChg chg="mod">
          <ac:chgData name="d'Agostino, Ciro" userId="522b68d4-162f-4dc7-a4d9-e6a12496a8af" providerId="ADAL" clId="{990442E1-8D26-4550-91D0-D2DABD185B75}" dt="2022-06-08T09:18:21.162" v="1170"/>
          <ac:grpSpMkLst>
            <pc:docMk/>
            <pc:sldMk cId="3987573355" sldId="2146846970"/>
            <ac:grpSpMk id="169" creationId="{7B23E40A-4B33-412D-ACD4-A2D72326EA20}"/>
          </ac:grpSpMkLst>
        </pc:grpChg>
        <pc:grpChg chg="mod">
          <ac:chgData name="d'Agostino, Ciro" userId="522b68d4-162f-4dc7-a4d9-e6a12496a8af" providerId="ADAL" clId="{990442E1-8D26-4550-91D0-D2DABD185B75}" dt="2022-06-08T09:18:21.162" v="1170"/>
          <ac:grpSpMkLst>
            <pc:docMk/>
            <pc:sldMk cId="3987573355" sldId="2146846970"/>
            <ac:grpSpMk id="183" creationId="{41AD7914-AD9F-43D8-AE02-BD10F435B458}"/>
          </ac:grpSpMkLst>
        </pc:grpChg>
        <pc:grpChg chg="mod">
          <ac:chgData name="d'Agostino, Ciro" userId="522b68d4-162f-4dc7-a4d9-e6a12496a8af" providerId="ADAL" clId="{990442E1-8D26-4550-91D0-D2DABD185B75}" dt="2022-06-08T09:18:21.162" v="1170"/>
          <ac:grpSpMkLst>
            <pc:docMk/>
            <pc:sldMk cId="3987573355" sldId="2146846970"/>
            <ac:grpSpMk id="189" creationId="{26C2D520-8304-43F1-89AB-A001929F74F5}"/>
          </ac:grpSpMkLst>
        </pc:grpChg>
        <pc:grpChg chg="mod">
          <ac:chgData name="d'Agostino, Ciro" userId="522b68d4-162f-4dc7-a4d9-e6a12496a8af" providerId="ADAL" clId="{990442E1-8D26-4550-91D0-D2DABD185B75}" dt="2022-06-08T09:18:21.162" v="1170"/>
          <ac:grpSpMkLst>
            <pc:docMk/>
            <pc:sldMk cId="3987573355" sldId="2146846970"/>
            <ac:grpSpMk id="196" creationId="{E6196F25-7C31-453B-977F-7FA01AF22383}"/>
          </ac:grpSpMkLst>
        </pc:grpChg>
        <pc:grpChg chg="mod">
          <ac:chgData name="d'Agostino, Ciro" userId="522b68d4-162f-4dc7-a4d9-e6a12496a8af" providerId="ADAL" clId="{990442E1-8D26-4550-91D0-D2DABD185B75}" dt="2022-06-08T09:18:21.162" v="1170"/>
          <ac:grpSpMkLst>
            <pc:docMk/>
            <pc:sldMk cId="3987573355" sldId="2146846970"/>
            <ac:grpSpMk id="204" creationId="{707AA5FD-B082-4EB4-B3B5-3D46BDD02C14}"/>
          </ac:grpSpMkLst>
        </pc:grpChg>
        <pc:picChg chg="del">
          <ac:chgData name="d'Agostino, Ciro" userId="522b68d4-162f-4dc7-a4d9-e6a12496a8af" providerId="ADAL" clId="{990442E1-8D26-4550-91D0-D2DABD185B75}" dt="2022-06-08T10:15:41.257" v="1459" actId="478"/>
          <ac:picMkLst>
            <pc:docMk/>
            <pc:sldMk cId="3987573355" sldId="2146846970"/>
            <ac:picMk id="4" creationId="{52814CBD-CE77-47DE-9990-2BC9AA88D45A}"/>
          </ac:picMkLst>
        </pc:picChg>
        <pc:picChg chg="mod modCrop">
          <ac:chgData name="d'Agostino, Ciro" userId="522b68d4-162f-4dc7-a4d9-e6a12496a8af" providerId="ADAL" clId="{990442E1-8D26-4550-91D0-D2DABD185B75}" dt="2022-06-08T09:18:16.252" v="1169" actId="732"/>
          <ac:picMkLst>
            <pc:docMk/>
            <pc:sldMk cId="3987573355" sldId="2146846970"/>
            <ac:picMk id="24" creationId="{58A36020-F802-40D6-953E-2A80389E62D1}"/>
          </ac:picMkLst>
        </pc:picChg>
        <pc:picChg chg="mod">
          <ac:chgData name="d'Agostino, Ciro" userId="522b68d4-162f-4dc7-a4d9-e6a12496a8af" providerId="ADAL" clId="{990442E1-8D26-4550-91D0-D2DABD185B75}" dt="2022-06-08T09:18:21.162" v="1170"/>
          <ac:picMkLst>
            <pc:docMk/>
            <pc:sldMk cId="3987573355" sldId="2146846970"/>
            <ac:picMk id="157" creationId="{4D61AF8C-8327-43F6-9C3F-5710E3ECB217}"/>
          </ac:picMkLst>
        </pc:picChg>
        <pc:picChg chg="mod">
          <ac:chgData name="d'Agostino, Ciro" userId="522b68d4-162f-4dc7-a4d9-e6a12496a8af" providerId="ADAL" clId="{990442E1-8D26-4550-91D0-D2DABD185B75}" dt="2022-06-08T09:18:21.162" v="1170"/>
          <ac:picMkLst>
            <pc:docMk/>
            <pc:sldMk cId="3987573355" sldId="2146846970"/>
            <ac:picMk id="158" creationId="{4BF9444A-7E87-4802-8754-94C5065A21E8}"/>
          </ac:picMkLst>
        </pc:picChg>
        <pc:picChg chg="mod">
          <ac:chgData name="d'Agostino, Ciro" userId="522b68d4-162f-4dc7-a4d9-e6a12496a8af" providerId="ADAL" clId="{990442E1-8D26-4550-91D0-D2DABD185B75}" dt="2022-06-08T09:18:21.162" v="1170"/>
          <ac:picMkLst>
            <pc:docMk/>
            <pc:sldMk cId="3987573355" sldId="2146846970"/>
            <ac:picMk id="159" creationId="{DBE9488F-B1F1-4D27-93E6-E3483A572267}"/>
          </ac:picMkLst>
        </pc:picChg>
        <pc:picChg chg="mod">
          <ac:chgData name="d'Agostino, Ciro" userId="522b68d4-162f-4dc7-a4d9-e6a12496a8af" providerId="ADAL" clId="{990442E1-8D26-4550-91D0-D2DABD185B75}" dt="2022-06-08T09:18:21.162" v="1170"/>
          <ac:picMkLst>
            <pc:docMk/>
            <pc:sldMk cId="3987573355" sldId="2146846970"/>
            <ac:picMk id="160" creationId="{2D8B317C-2DF6-48B4-9CD0-A4E161E73309}"/>
          </ac:picMkLst>
        </pc:picChg>
        <pc:picChg chg="mod">
          <ac:chgData name="d'Agostino, Ciro" userId="522b68d4-162f-4dc7-a4d9-e6a12496a8af" providerId="ADAL" clId="{990442E1-8D26-4550-91D0-D2DABD185B75}" dt="2022-06-08T09:18:21.162" v="1170"/>
          <ac:picMkLst>
            <pc:docMk/>
            <pc:sldMk cId="3987573355" sldId="2146846970"/>
            <ac:picMk id="161" creationId="{1A37E674-BC6D-4F2D-8D9C-7F89962E7856}"/>
          </ac:picMkLst>
        </pc:picChg>
        <pc:picChg chg="mod">
          <ac:chgData name="d'Agostino, Ciro" userId="522b68d4-162f-4dc7-a4d9-e6a12496a8af" providerId="ADAL" clId="{990442E1-8D26-4550-91D0-D2DABD185B75}" dt="2022-06-08T09:18:21.162" v="1170"/>
          <ac:picMkLst>
            <pc:docMk/>
            <pc:sldMk cId="3987573355" sldId="2146846970"/>
            <ac:picMk id="162" creationId="{04D7388F-0EDA-4820-9DD9-1672183D08D6}"/>
          </ac:picMkLst>
        </pc:picChg>
        <pc:picChg chg="mod">
          <ac:chgData name="d'Agostino, Ciro" userId="522b68d4-162f-4dc7-a4d9-e6a12496a8af" providerId="ADAL" clId="{990442E1-8D26-4550-91D0-D2DABD185B75}" dt="2022-06-08T09:18:21.162" v="1170"/>
          <ac:picMkLst>
            <pc:docMk/>
            <pc:sldMk cId="3987573355" sldId="2146846970"/>
            <ac:picMk id="163" creationId="{90850DE9-051B-4948-8A7F-BB0275AB1ACB}"/>
          </ac:picMkLst>
        </pc:picChg>
        <pc:picChg chg="mod">
          <ac:chgData name="d'Agostino, Ciro" userId="522b68d4-162f-4dc7-a4d9-e6a12496a8af" providerId="ADAL" clId="{990442E1-8D26-4550-91D0-D2DABD185B75}" dt="2022-06-08T09:18:21.162" v="1170"/>
          <ac:picMkLst>
            <pc:docMk/>
            <pc:sldMk cId="3987573355" sldId="2146846970"/>
            <ac:picMk id="164" creationId="{A5415F77-7A8F-450C-952E-1F4544F4E45C}"/>
          </ac:picMkLst>
        </pc:picChg>
        <pc:picChg chg="mod">
          <ac:chgData name="d'Agostino, Ciro" userId="522b68d4-162f-4dc7-a4d9-e6a12496a8af" providerId="ADAL" clId="{990442E1-8D26-4550-91D0-D2DABD185B75}" dt="2022-06-08T09:18:21.162" v="1170"/>
          <ac:picMkLst>
            <pc:docMk/>
            <pc:sldMk cId="3987573355" sldId="2146846970"/>
            <ac:picMk id="165" creationId="{ECC786CA-4853-48EB-A88E-8F3E5E1DB653}"/>
          </ac:picMkLst>
        </pc:picChg>
        <pc:picChg chg="mod">
          <ac:chgData name="d'Agostino, Ciro" userId="522b68d4-162f-4dc7-a4d9-e6a12496a8af" providerId="ADAL" clId="{990442E1-8D26-4550-91D0-D2DABD185B75}" dt="2022-06-08T09:18:21.162" v="1170"/>
          <ac:picMkLst>
            <pc:docMk/>
            <pc:sldMk cId="3987573355" sldId="2146846970"/>
            <ac:picMk id="167" creationId="{59CFD357-8685-4344-B17D-1EB19EE1F45D}"/>
          </ac:picMkLst>
        </pc:picChg>
        <pc:picChg chg="mod">
          <ac:chgData name="d'Agostino, Ciro" userId="522b68d4-162f-4dc7-a4d9-e6a12496a8af" providerId="ADAL" clId="{990442E1-8D26-4550-91D0-D2DABD185B75}" dt="2022-06-08T09:18:21.162" v="1170"/>
          <ac:picMkLst>
            <pc:docMk/>
            <pc:sldMk cId="3987573355" sldId="2146846970"/>
            <ac:picMk id="170" creationId="{FEEB53C3-5EDD-4362-A9A9-F697C6F4D5EC}"/>
          </ac:picMkLst>
        </pc:picChg>
        <pc:picChg chg="mod">
          <ac:chgData name="d'Agostino, Ciro" userId="522b68d4-162f-4dc7-a4d9-e6a12496a8af" providerId="ADAL" clId="{990442E1-8D26-4550-91D0-D2DABD185B75}" dt="2022-06-08T09:18:21.162" v="1170"/>
          <ac:picMkLst>
            <pc:docMk/>
            <pc:sldMk cId="3987573355" sldId="2146846970"/>
            <ac:picMk id="171" creationId="{B0AB247D-A09A-4FC0-9C58-C201622F1849}"/>
          </ac:picMkLst>
        </pc:picChg>
        <pc:picChg chg="mod">
          <ac:chgData name="d'Agostino, Ciro" userId="522b68d4-162f-4dc7-a4d9-e6a12496a8af" providerId="ADAL" clId="{990442E1-8D26-4550-91D0-D2DABD185B75}" dt="2022-06-08T09:18:21.162" v="1170"/>
          <ac:picMkLst>
            <pc:docMk/>
            <pc:sldMk cId="3987573355" sldId="2146846970"/>
            <ac:picMk id="173" creationId="{9F30E66E-D65C-4735-B7D0-6D0E6F150267}"/>
          </ac:picMkLst>
        </pc:picChg>
        <pc:picChg chg="mod">
          <ac:chgData name="d'Agostino, Ciro" userId="522b68d4-162f-4dc7-a4d9-e6a12496a8af" providerId="ADAL" clId="{990442E1-8D26-4550-91D0-D2DABD185B75}" dt="2022-06-08T09:18:21.162" v="1170"/>
          <ac:picMkLst>
            <pc:docMk/>
            <pc:sldMk cId="3987573355" sldId="2146846970"/>
            <ac:picMk id="175" creationId="{2319F5CE-63F0-407F-809E-86324B4DAECA}"/>
          </ac:picMkLst>
        </pc:picChg>
        <pc:picChg chg="mod">
          <ac:chgData name="d'Agostino, Ciro" userId="522b68d4-162f-4dc7-a4d9-e6a12496a8af" providerId="ADAL" clId="{990442E1-8D26-4550-91D0-D2DABD185B75}" dt="2022-06-08T09:18:21.162" v="1170"/>
          <ac:picMkLst>
            <pc:docMk/>
            <pc:sldMk cId="3987573355" sldId="2146846970"/>
            <ac:picMk id="176" creationId="{D0167214-0B20-46AE-8714-99488C8E5FD5}"/>
          </ac:picMkLst>
        </pc:picChg>
        <pc:picChg chg="mod">
          <ac:chgData name="d'Agostino, Ciro" userId="522b68d4-162f-4dc7-a4d9-e6a12496a8af" providerId="ADAL" clId="{990442E1-8D26-4550-91D0-D2DABD185B75}" dt="2022-06-08T09:18:21.162" v="1170"/>
          <ac:picMkLst>
            <pc:docMk/>
            <pc:sldMk cId="3987573355" sldId="2146846970"/>
            <ac:picMk id="180" creationId="{1DE1B73A-7104-4B2B-98BB-276427F4E17B}"/>
          </ac:picMkLst>
        </pc:picChg>
        <pc:picChg chg="mod">
          <ac:chgData name="d'Agostino, Ciro" userId="522b68d4-162f-4dc7-a4d9-e6a12496a8af" providerId="ADAL" clId="{990442E1-8D26-4550-91D0-D2DABD185B75}" dt="2022-06-08T09:18:21.162" v="1170"/>
          <ac:picMkLst>
            <pc:docMk/>
            <pc:sldMk cId="3987573355" sldId="2146846970"/>
            <ac:picMk id="185" creationId="{6F4C26A0-A831-47A6-BC40-0EA0C0294A2F}"/>
          </ac:picMkLst>
        </pc:picChg>
        <pc:picChg chg="mod">
          <ac:chgData name="d'Agostino, Ciro" userId="522b68d4-162f-4dc7-a4d9-e6a12496a8af" providerId="ADAL" clId="{990442E1-8D26-4550-91D0-D2DABD185B75}" dt="2022-06-08T09:18:21.162" v="1170"/>
          <ac:picMkLst>
            <pc:docMk/>
            <pc:sldMk cId="3987573355" sldId="2146846970"/>
            <ac:picMk id="186" creationId="{AA6EAB77-9238-4CB8-84D5-5E2661A21D23}"/>
          </ac:picMkLst>
        </pc:picChg>
        <pc:picChg chg="mod">
          <ac:chgData name="d'Agostino, Ciro" userId="522b68d4-162f-4dc7-a4d9-e6a12496a8af" providerId="ADAL" clId="{990442E1-8D26-4550-91D0-D2DABD185B75}" dt="2022-06-08T09:18:21.162" v="1170"/>
          <ac:picMkLst>
            <pc:docMk/>
            <pc:sldMk cId="3987573355" sldId="2146846970"/>
            <ac:picMk id="187" creationId="{DDE0842D-42D0-4F48-B7B5-30142D214304}"/>
          </ac:picMkLst>
        </pc:picChg>
        <pc:picChg chg="mod">
          <ac:chgData name="d'Agostino, Ciro" userId="522b68d4-162f-4dc7-a4d9-e6a12496a8af" providerId="ADAL" clId="{990442E1-8D26-4550-91D0-D2DABD185B75}" dt="2022-06-08T09:18:21.162" v="1170"/>
          <ac:picMkLst>
            <pc:docMk/>
            <pc:sldMk cId="3987573355" sldId="2146846970"/>
            <ac:picMk id="188" creationId="{F54D3247-A498-4BB1-BA13-DCCAAA2ADF5D}"/>
          </ac:picMkLst>
        </pc:picChg>
        <pc:picChg chg="mod">
          <ac:chgData name="d'Agostino, Ciro" userId="522b68d4-162f-4dc7-a4d9-e6a12496a8af" providerId="ADAL" clId="{990442E1-8D26-4550-91D0-D2DABD185B75}" dt="2022-06-08T09:18:21.162" v="1170"/>
          <ac:picMkLst>
            <pc:docMk/>
            <pc:sldMk cId="3987573355" sldId="2146846970"/>
            <ac:picMk id="197" creationId="{D9122BC6-6604-4C51-B55B-934C5E5A6F90}"/>
          </ac:picMkLst>
        </pc:picChg>
        <pc:picChg chg="mod">
          <ac:chgData name="d'Agostino, Ciro" userId="522b68d4-162f-4dc7-a4d9-e6a12496a8af" providerId="ADAL" clId="{990442E1-8D26-4550-91D0-D2DABD185B75}" dt="2022-06-08T09:18:21.162" v="1170"/>
          <ac:picMkLst>
            <pc:docMk/>
            <pc:sldMk cId="3987573355" sldId="2146846970"/>
            <ac:picMk id="198" creationId="{20BA2797-7DD9-4584-AA3E-D34E6CC6339C}"/>
          </ac:picMkLst>
        </pc:picChg>
        <pc:picChg chg="mod">
          <ac:chgData name="d'Agostino, Ciro" userId="522b68d4-162f-4dc7-a4d9-e6a12496a8af" providerId="ADAL" clId="{990442E1-8D26-4550-91D0-D2DABD185B75}" dt="2022-06-08T09:18:21.162" v="1170"/>
          <ac:picMkLst>
            <pc:docMk/>
            <pc:sldMk cId="3987573355" sldId="2146846970"/>
            <ac:picMk id="199" creationId="{7540C742-4861-4A5D-8945-6D6EF6CFF40A}"/>
          </ac:picMkLst>
        </pc:picChg>
        <pc:picChg chg="mod">
          <ac:chgData name="d'Agostino, Ciro" userId="522b68d4-162f-4dc7-a4d9-e6a12496a8af" providerId="ADAL" clId="{990442E1-8D26-4550-91D0-D2DABD185B75}" dt="2022-06-08T09:18:21.162" v="1170"/>
          <ac:picMkLst>
            <pc:docMk/>
            <pc:sldMk cId="3987573355" sldId="2146846970"/>
            <ac:picMk id="200" creationId="{F1629C80-20E4-4105-8900-1CB7B9868ED6}"/>
          </ac:picMkLst>
        </pc:picChg>
        <pc:picChg chg="mod">
          <ac:chgData name="d'Agostino, Ciro" userId="522b68d4-162f-4dc7-a4d9-e6a12496a8af" providerId="ADAL" clId="{990442E1-8D26-4550-91D0-D2DABD185B75}" dt="2022-06-08T09:18:21.162" v="1170"/>
          <ac:picMkLst>
            <pc:docMk/>
            <pc:sldMk cId="3987573355" sldId="2146846970"/>
            <ac:picMk id="203" creationId="{E13D5421-3FE0-4D40-B2F6-08868ABB1D79}"/>
          </ac:picMkLst>
        </pc:picChg>
        <pc:picChg chg="mod">
          <ac:chgData name="d'Agostino, Ciro" userId="522b68d4-162f-4dc7-a4d9-e6a12496a8af" providerId="ADAL" clId="{990442E1-8D26-4550-91D0-D2DABD185B75}" dt="2022-06-08T09:18:21.162" v="1170"/>
          <ac:picMkLst>
            <pc:docMk/>
            <pc:sldMk cId="3987573355" sldId="2146846970"/>
            <ac:picMk id="205" creationId="{6152BFF4-68EE-4425-A3E8-EA59699C4D2B}"/>
          </ac:picMkLst>
        </pc:picChg>
        <pc:picChg chg="mod">
          <ac:chgData name="d'Agostino, Ciro" userId="522b68d4-162f-4dc7-a4d9-e6a12496a8af" providerId="ADAL" clId="{990442E1-8D26-4550-91D0-D2DABD185B75}" dt="2022-06-08T09:18:21.162" v="1170"/>
          <ac:picMkLst>
            <pc:docMk/>
            <pc:sldMk cId="3987573355" sldId="2146846970"/>
            <ac:picMk id="206" creationId="{EA55DBEA-B4CF-460A-9F89-65C4CE340153}"/>
          </ac:picMkLst>
        </pc:picChg>
        <pc:picChg chg="mod">
          <ac:chgData name="d'Agostino, Ciro" userId="522b68d4-162f-4dc7-a4d9-e6a12496a8af" providerId="ADAL" clId="{990442E1-8D26-4550-91D0-D2DABD185B75}" dt="2022-06-08T09:18:21.162" v="1170"/>
          <ac:picMkLst>
            <pc:docMk/>
            <pc:sldMk cId="3987573355" sldId="2146846970"/>
            <ac:picMk id="214" creationId="{7507CB22-F251-4415-9708-F8076060A9A3}"/>
          </ac:picMkLst>
        </pc:picChg>
        <pc:picChg chg="mod">
          <ac:chgData name="d'Agostino, Ciro" userId="522b68d4-162f-4dc7-a4d9-e6a12496a8af" providerId="ADAL" clId="{990442E1-8D26-4550-91D0-D2DABD185B75}" dt="2022-06-08T09:18:21.162" v="1170"/>
          <ac:picMkLst>
            <pc:docMk/>
            <pc:sldMk cId="3987573355" sldId="2146846970"/>
            <ac:picMk id="217" creationId="{8902E844-9CC6-4750-80C0-8D240C20A6E8}"/>
          </ac:picMkLst>
        </pc:picChg>
        <pc:picChg chg="mod">
          <ac:chgData name="d'Agostino, Ciro" userId="522b68d4-162f-4dc7-a4d9-e6a12496a8af" providerId="ADAL" clId="{990442E1-8D26-4550-91D0-D2DABD185B75}" dt="2022-06-08T09:18:21.162" v="1170"/>
          <ac:picMkLst>
            <pc:docMk/>
            <pc:sldMk cId="3987573355" sldId="2146846970"/>
            <ac:picMk id="220" creationId="{0EDDE4DD-CF31-4C27-BF85-26FF2FD7EA57}"/>
          </ac:picMkLst>
        </pc:picChg>
        <pc:picChg chg="mod">
          <ac:chgData name="d'Agostino, Ciro" userId="522b68d4-162f-4dc7-a4d9-e6a12496a8af" providerId="ADAL" clId="{990442E1-8D26-4550-91D0-D2DABD185B75}" dt="2022-06-08T09:18:21.162" v="1170"/>
          <ac:picMkLst>
            <pc:docMk/>
            <pc:sldMk cId="3987573355" sldId="2146846970"/>
            <ac:picMk id="241" creationId="{EAEC2A89-C5F5-4570-91F2-5F41D2D7BBF5}"/>
          </ac:picMkLst>
        </pc:picChg>
        <pc:picChg chg="mod">
          <ac:chgData name="d'Agostino, Ciro" userId="522b68d4-162f-4dc7-a4d9-e6a12496a8af" providerId="ADAL" clId="{990442E1-8D26-4550-91D0-D2DABD185B75}" dt="2022-06-08T09:18:21.162" v="1170"/>
          <ac:picMkLst>
            <pc:docMk/>
            <pc:sldMk cId="3987573355" sldId="2146846970"/>
            <ac:picMk id="242" creationId="{A2E62E8D-528D-467E-93AC-B477285C1923}"/>
          </ac:picMkLst>
        </pc:picChg>
        <pc:picChg chg="mod">
          <ac:chgData name="d'Agostino, Ciro" userId="522b68d4-162f-4dc7-a4d9-e6a12496a8af" providerId="ADAL" clId="{990442E1-8D26-4550-91D0-D2DABD185B75}" dt="2022-06-08T09:18:21.162" v="1170"/>
          <ac:picMkLst>
            <pc:docMk/>
            <pc:sldMk cId="3987573355" sldId="2146846970"/>
            <ac:picMk id="243" creationId="{9E954D87-62CF-43C9-AAE7-F59ADEF55BE9}"/>
          </ac:picMkLst>
        </pc:picChg>
        <pc:picChg chg="mod">
          <ac:chgData name="d'Agostino, Ciro" userId="522b68d4-162f-4dc7-a4d9-e6a12496a8af" providerId="ADAL" clId="{990442E1-8D26-4550-91D0-D2DABD185B75}" dt="2022-06-08T09:18:21.162" v="1170"/>
          <ac:picMkLst>
            <pc:docMk/>
            <pc:sldMk cId="3987573355" sldId="2146846970"/>
            <ac:picMk id="246" creationId="{F05C08C9-9146-43D0-AA49-58D650E011B9}"/>
          </ac:picMkLst>
        </pc:picChg>
        <pc:picChg chg="add mod modCrop">
          <ac:chgData name="d'Agostino, Ciro" userId="522b68d4-162f-4dc7-a4d9-e6a12496a8af" providerId="ADAL" clId="{990442E1-8D26-4550-91D0-D2DABD185B75}" dt="2022-06-08T10:16:04.516" v="1464" actId="1076"/>
          <ac:picMkLst>
            <pc:docMk/>
            <pc:sldMk cId="3987573355" sldId="2146846970"/>
            <ac:picMk id="250" creationId="{EA0344C0-32DC-45DB-829A-A89C0FB8CC41}"/>
          </ac:picMkLst>
        </pc:picChg>
        <pc:picChg chg="add mod modCrop">
          <ac:chgData name="d'Agostino, Ciro" userId="522b68d4-162f-4dc7-a4d9-e6a12496a8af" providerId="ADAL" clId="{990442E1-8D26-4550-91D0-D2DABD185B75}" dt="2022-06-17T14:37:05.471" v="2807" actId="1076"/>
          <ac:picMkLst>
            <pc:docMk/>
            <pc:sldMk cId="3987573355" sldId="2146846970"/>
            <ac:picMk id="252" creationId="{E27C783B-8063-4DE2-B332-E5C4DDBCA6F4}"/>
          </ac:picMkLst>
        </pc:picChg>
        <pc:picChg chg="del">
          <ac:chgData name="d'Agostino, Ciro" userId="522b68d4-162f-4dc7-a4d9-e6a12496a8af" providerId="ADAL" clId="{990442E1-8D26-4550-91D0-D2DABD185B75}" dt="2022-06-08T10:15:42.946" v="1460" actId="478"/>
          <ac:picMkLst>
            <pc:docMk/>
            <pc:sldMk cId="3987573355" sldId="2146846970"/>
            <ac:picMk id="253" creationId="{1827024C-B30A-445B-8F46-D51247498868}"/>
          </ac:picMkLst>
        </pc:picChg>
        <pc:picChg chg="add mod modCrop">
          <ac:chgData name="d'Agostino, Ciro" userId="522b68d4-162f-4dc7-a4d9-e6a12496a8af" providerId="ADAL" clId="{990442E1-8D26-4550-91D0-D2DABD185B75}" dt="2022-06-08T10:16:16.082" v="1467" actId="1076"/>
          <ac:picMkLst>
            <pc:docMk/>
            <pc:sldMk cId="3987573355" sldId="2146846970"/>
            <ac:picMk id="254" creationId="{DE642637-EF42-42B9-9272-D190AE1293F1}"/>
          </ac:picMkLst>
        </pc:picChg>
        <pc:picChg chg="add mod">
          <ac:chgData name="d'Agostino, Ciro" userId="522b68d4-162f-4dc7-a4d9-e6a12496a8af" providerId="ADAL" clId="{990442E1-8D26-4550-91D0-D2DABD185B75}" dt="2022-06-08T10:16:08.108" v="1465" actId="1076"/>
          <ac:picMkLst>
            <pc:docMk/>
            <pc:sldMk cId="3987573355" sldId="2146846970"/>
            <ac:picMk id="255" creationId="{595F5126-A807-4F72-842A-6213B5E917FD}"/>
          </ac:picMkLst>
        </pc:picChg>
        <pc:picChg chg="mod">
          <ac:chgData name="d'Agostino, Ciro" userId="522b68d4-162f-4dc7-a4d9-e6a12496a8af" providerId="ADAL" clId="{990442E1-8D26-4550-91D0-D2DABD185B75}" dt="2022-06-08T10:15:58.369" v="1463" actId="1076"/>
          <ac:picMkLst>
            <pc:docMk/>
            <pc:sldMk cId="3987573355" sldId="2146846970"/>
            <ac:picMk id="258" creationId="{CD4088FF-8D8B-4B40-A925-DF48EEBEC05B}"/>
          </ac:picMkLst>
        </pc:picChg>
        <pc:picChg chg="del">
          <ac:chgData name="d'Agostino, Ciro" userId="522b68d4-162f-4dc7-a4d9-e6a12496a8af" providerId="ADAL" clId="{990442E1-8D26-4550-91D0-D2DABD185B75}" dt="2022-06-08T09:18:01.828" v="1168" actId="478"/>
          <ac:picMkLst>
            <pc:docMk/>
            <pc:sldMk cId="3987573355" sldId="2146846970"/>
            <ac:picMk id="259" creationId="{28C9AFE9-1420-4CB5-BD4C-68020553D58F}"/>
          </ac:picMkLst>
        </pc:picChg>
        <pc:picChg chg="add mod">
          <ac:chgData name="d'Agostino, Ciro" userId="522b68d4-162f-4dc7-a4d9-e6a12496a8af" providerId="ADAL" clId="{990442E1-8D26-4550-91D0-D2DABD185B75}" dt="2022-06-08T09:20:27.523" v="1191" actId="1076"/>
          <ac:picMkLst>
            <pc:docMk/>
            <pc:sldMk cId="3987573355" sldId="2146846970"/>
            <ac:picMk id="260" creationId="{F2DF2084-22D2-4081-B0DD-EF68D5C33A6B}"/>
          </ac:picMkLst>
        </pc:picChg>
        <pc:picChg chg="add del mod">
          <ac:chgData name="d'Agostino, Ciro" userId="522b68d4-162f-4dc7-a4d9-e6a12496a8af" providerId="ADAL" clId="{990442E1-8D26-4550-91D0-D2DABD185B75}" dt="2022-06-08T10:15:06.671" v="1456" actId="478"/>
          <ac:picMkLst>
            <pc:docMk/>
            <pc:sldMk cId="3987573355" sldId="2146846970"/>
            <ac:picMk id="261" creationId="{64B4D3BB-1762-4464-9ADA-C798A95C6898}"/>
          </ac:picMkLst>
        </pc:picChg>
        <pc:picChg chg="mod modCrop">
          <ac:chgData name="d'Agostino, Ciro" userId="522b68d4-162f-4dc7-a4d9-e6a12496a8af" providerId="ADAL" clId="{990442E1-8D26-4550-91D0-D2DABD185B75}" dt="2022-06-08T10:14:47.281" v="1453" actId="732"/>
          <ac:picMkLst>
            <pc:docMk/>
            <pc:sldMk cId="3987573355" sldId="2146846970"/>
            <ac:picMk id="384" creationId="{9CCEAE1C-B8CE-4036-A4EF-439447DD7B9F}"/>
          </ac:picMkLst>
        </pc:picChg>
        <pc:cxnChg chg="mod">
          <ac:chgData name="d'Agostino, Ciro" userId="522b68d4-162f-4dc7-a4d9-e6a12496a8af" providerId="ADAL" clId="{990442E1-8D26-4550-91D0-D2DABD185B75}" dt="2022-06-08T09:18:21.162" v="1170"/>
          <ac:cxnSpMkLst>
            <pc:docMk/>
            <pc:sldMk cId="3987573355" sldId="2146846970"/>
            <ac:cxnSpMk id="155" creationId="{222A459C-6170-4476-A345-5C4D0506DF2D}"/>
          </ac:cxnSpMkLst>
        </pc:cxnChg>
        <pc:cxnChg chg="mod">
          <ac:chgData name="d'Agostino, Ciro" userId="522b68d4-162f-4dc7-a4d9-e6a12496a8af" providerId="ADAL" clId="{990442E1-8D26-4550-91D0-D2DABD185B75}" dt="2022-06-08T09:18:21.162" v="1170"/>
          <ac:cxnSpMkLst>
            <pc:docMk/>
            <pc:sldMk cId="3987573355" sldId="2146846970"/>
            <ac:cxnSpMk id="172" creationId="{8C5DB6F8-F12F-42D7-86E4-603DA2135E08}"/>
          </ac:cxnSpMkLst>
        </pc:cxnChg>
        <pc:cxnChg chg="mod">
          <ac:chgData name="d'Agostino, Ciro" userId="522b68d4-162f-4dc7-a4d9-e6a12496a8af" providerId="ADAL" clId="{990442E1-8D26-4550-91D0-D2DABD185B75}" dt="2022-06-08T09:18:21.162" v="1170"/>
          <ac:cxnSpMkLst>
            <pc:docMk/>
            <pc:sldMk cId="3987573355" sldId="2146846970"/>
            <ac:cxnSpMk id="174" creationId="{21BA37F5-4664-43B4-93DE-D3464AA02AE9}"/>
          </ac:cxnSpMkLst>
        </pc:cxnChg>
        <pc:cxnChg chg="mod">
          <ac:chgData name="d'Agostino, Ciro" userId="522b68d4-162f-4dc7-a4d9-e6a12496a8af" providerId="ADAL" clId="{990442E1-8D26-4550-91D0-D2DABD185B75}" dt="2022-06-08T09:18:21.162" v="1170"/>
          <ac:cxnSpMkLst>
            <pc:docMk/>
            <pc:sldMk cId="3987573355" sldId="2146846970"/>
            <ac:cxnSpMk id="177" creationId="{C297FEEA-A53A-4D0D-A887-FB09D86434C7}"/>
          </ac:cxnSpMkLst>
        </pc:cxnChg>
        <pc:cxnChg chg="mod">
          <ac:chgData name="d'Agostino, Ciro" userId="522b68d4-162f-4dc7-a4d9-e6a12496a8af" providerId="ADAL" clId="{990442E1-8D26-4550-91D0-D2DABD185B75}" dt="2022-06-08T09:18:21.162" v="1170"/>
          <ac:cxnSpMkLst>
            <pc:docMk/>
            <pc:sldMk cId="3987573355" sldId="2146846970"/>
            <ac:cxnSpMk id="178" creationId="{FF2DEDC6-9801-44AE-ACFF-5B8D6FE0654E}"/>
          </ac:cxnSpMkLst>
        </pc:cxnChg>
        <pc:cxnChg chg="mod">
          <ac:chgData name="d'Agostino, Ciro" userId="522b68d4-162f-4dc7-a4d9-e6a12496a8af" providerId="ADAL" clId="{990442E1-8D26-4550-91D0-D2DABD185B75}" dt="2022-06-08T09:18:21.162" v="1170"/>
          <ac:cxnSpMkLst>
            <pc:docMk/>
            <pc:sldMk cId="3987573355" sldId="2146846970"/>
            <ac:cxnSpMk id="179" creationId="{498824EA-D916-4302-B66B-095CB9FA9FA9}"/>
          </ac:cxnSpMkLst>
        </pc:cxnChg>
        <pc:cxnChg chg="mod">
          <ac:chgData name="d'Agostino, Ciro" userId="522b68d4-162f-4dc7-a4d9-e6a12496a8af" providerId="ADAL" clId="{990442E1-8D26-4550-91D0-D2DABD185B75}" dt="2022-06-08T09:18:21.162" v="1170"/>
          <ac:cxnSpMkLst>
            <pc:docMk/>
            <pc:sldMk cId="3987573355" sldId="2146846970"/>
            <ac:cxnSpMk id="181" creationId="{DBE9EF44-DDCA-43F0-9CDF-8681DD63EBEF}"/>
          </ac:cxnSpMkLst>
        </pc:cxnChg>
        <pc:cxnChg chg="mod">
          <ac:chgData name="d'Agostino, Ciro" userId="522b68d4-162f-4dc7-a4d9-e6a12496a8af" providerId="ADAL" clId="{990442E1-8D26-4550-91D0-D2DABD185B75}" dt="2022-06-08T09:18:21.162" v="1170"/>
          <ac:cxnSpMkLst>
            <pc:docMk/>
            <pc:sldMk cId="3987573355" sldId="2146846970"/>
            <ac:cxnSpMk id="182" creationId="{7B3461B6-A3FA-41B6-97FF-E1591BC2576B}"/>
          </ac:cxnSpMkLst>
        </pc:cxnChg>
      </pc:sldChg>
      <pc:sldChg chg="addSp modSp mod">
        <pc:chgData name="d'Agostino, Ciro" userId="522b68d4-162f-4dc7-a4d9-e6a12496a8af" providerId="ADAL" clId="{990442E1-8D26-4550-91D0-D2DABD185B75}" dt="2022-06-09T14:30:48.994" v="2160" actId="1076"/>
        <pc:sldMkLst>
          <pc:docMk/>
          <pc:sldMk cId="3443571602" sldId="2146846991"/>
        </pc:sldMkLst>
        <pc:picChg chg="add mod">
          <ac:chgData name="d'Agostino, Ciro" userId="522b68d4-162f-4dc7-a4d9-e6a12496a8af" providerId="ADAL" clId="{990442E1-8D26-4550-91D0-D2DABD185B75}" dt="2022-06-09T10:15:50.449" v="2014" actId="1076"/>
          <ac:picMkLst>
            <pc:docMk/>
            <pc:sldMk cId="3443571602" sldId="2146846991"/>
            <ac:picMk id="80" creationId="{CA0BFBEE-E8BF-4E39-9C3F-1446B11C759A}"/>
          </ac:picMkLst>
        </pc:picChg>
        <pc:picChg chg="add mod">
          <ac:chgData name="d'Agostino, Ciro" userId="522b68d4-162f-4dc7-a4d9-e6a12496a8af" providerId="ADAL" clId="{990442E1-8D26-4550-91D0-D2DABD185B75}" dt="2022-06-09T14:30:48.994" v="2160" actId="1076"/>
          <ac:picMkLst>
            <pc:docMk/>
            <pc:sldMk cId="3443571602" sldId="2146846991"/>
            <ac:picMk id="128" creationId="{09B820C7-86D8-47FF-AB15-34AA18AFEDB9}"/>
          </ac:picMkLst>
        </pc:picChg>
      </pc:sldChg>
      <pc:sldChg chg="addSp modSp mod">
        <pc:chgData name="d'Agostino, Ciro" userId="522b68d4-162f-4dc7-a4d9-e6a12496a8af" providerId="ADAL" clId="{990442E1-8D26-4550-91D0-D2DABD185B75}" dt="2022-06-09T14:31:01.013" v="2165" actId="1036"/>
        <pc:sldMkLst>
          <pc:docMk/>
          <pc:sldMk cId="2545305760" sldId="2146846992"/>
        </pc:sldMkLst>
        <pc:grpChg chg="mod">
          <ac:chgData name="d'Agostino, Ciro" userId="522b68d4-162f-4dc7-a4d9-e6a12496a8af" providerId="ADAL" clId="{990442E1-8D26-4550-91D0-D2DABD185B75}" dt="2022-06-09T10:09:54.196" v="1985" actId="1076"/>
          <ac:grpSpMkLst>
            <pc:docMk/>
            <pc:sldMk cId="2545305760" sldId="2146846992"/>
            <ac:grpSpMk id="84" creationId="{EE0A7119-35B5-455A-97D4-80DD96399CBC}"/>
          </ac:grpSpMkLst>
        </pc:grpChg>
        <pc:picChg chg="add mod">
          <ac:chgData name="d'Agostino, Ciro" userId="522b68d4-162f-4dc7-a4d9-e6a12496a8af" providerId="ADAL" clId="{990442E1-8D26-4550-91D0-D2DABD185B75}" dt="2022-06-07T10:39:13.007" v="158" actId="1076"/>
          <ac:picMkLst>
            <pc:docMk/>
            <pc:sldMk cId="2545305760" sldId="2146846992"/>
            <ac:picMk id="54" creationId="{BDEB7551-82F6-49A4-B2ED-0F142DA9D300}"/>
          </ac:picMkLst>
        </pc:picChg>
        <pc:picChg chg="add mod">
          <ac:chgData name="d'Agostino, Ciro" userId="522b68d4-162f-4dc7-a4d9-e6a12496a8af" providerId="ADAL" clId="{990442E1-8D26-4550-91D0-D2DABD185B75}" dt="2022-06-07T10:39:13.007" v="158" actId="1076"/>
          <ac:picMkLst>
            <pc:docMk/>
            <pc:sldMk cId="2545305760" sldId="2146846992"/>
            <ac:picMk id="56" creationId="{82FC8AEA-9601-46CC-BEA7-5D8A8D1A43BA}"/>
          </ac:picMkLst>
        </pc:picChg>
        <pc:picChg chg="add mod">
          <ac:chgData name="d'Agostino, Ciro" userId="522b68d4-162f-4dc7-a4d9-e6a12496a8af" providerId="ADAL" clId="{990442E1-8D26-4550-91D0-D2DABD185B75}" dt="2022-06-07T10:39:13.007" v="158" actId="1076"/>
          <ac:picMkLst>
            <pc:docMk/>
            <pc:sldMk cId="2545305760" sldId="2146846992"/>
            <ac:picMk id="57" creationId="{77927F3A-796E-413C-8A5A-6D4A3373B96C}"/>
          </ac:picMkLst>
        </pc:picChg>
        <pc:picChg chg="add mod">
          <ac:chgData name="d'Agostino, Ciro" userId="522b68d4-162f-4dc7-a4d9-e6a12496a8af" providerId="ADAL" clId="{990442E1-8D26-4550-91D0-D2DABD185B75}" dt="2022-06-09T10:14:36.086" v="2010" actId="1076"/>
          <ac:picMkLst>
            <pc:docMk/>
            <pc:sldMk cId="2545305760" sldId="2146846992"/>
            <ac:picMk id="58" creationId="{E077FFE5-7E3F-415C-AF1E-EEC6F1BFE7E0}"/>
          </ac:picMkLst>
        </pc:picChg>
        <pc:picChg chg="add mod">
          <ac:chgData name="d'Agostino, Ciro" userId="522b68d4-162f-4dc7-a4d9-e6a12496a8af" providerId="ADAL" clId="{990442E1-8D26-4550-91D0-D2DABD185B75}" dt="2022-06-09T10:14:29.165" v="2008" actId="1076"/>
          <ac:picMkLst>
            <pc:docMk/>
            <pc:sldMk cId="2545305760" sldId="2146846992"/>
            <ac:picMk id="59" creationId="{2E615BB3-3C07-4243-916A-00E74E42D6F2}"/>
          </ac:picMkLst>
        </pc:picChg>
        <pc:picChg chg="add mod">
          <ac:chgData name="d'Agostino, Ciro" userId="522b68d4-162f-4dc7-a4d9-e6a12496a8af" providerId="ADAL" clId="{990442E1-8D26-4550-91D0-D2DABD185B75}" dt="2022-06-09T10:15:56.076" v="2016" actId="1076"/>
          <ac:picMkLst>
            <pc:docMk/>
            <pc:sldMk cId="2545305760" sldId="2146846992"/>
            <ac:picMk id="61" creationId="{024C5ED6-2CA7-48B1-BAB2-D83847A593FB}"/>
          </ac:picMkLst>
        </pc:picChg>
        <pc:picChg chg="add mod">
          <ac:chgData name="d'Agostino, Ciro" userId="522b68d4-162f-4dc7-a4d9-e6a12496a8af" providerId="ADAL" clId="{990442E1-8D26-4550-91D0-D2DABD185B75}" dt="2022-06-09T14:31:01.013" v="2165" actId="1036"/>
          <ac:picMkLst>
            <pc:docMk/>
            <pc:sldMk cId="2545305760" sldId="2146846992"/>
            <ac:picMk id="65" creationId="{278C8FE5-701C-4E04-AFA0-DF9B082F8EDB}"/>
          </ac:picMkLst>
        </pc:picChg>
        <pc:picChg chg="mod modCrop">
          <ac:chgData name="d'Agostino, Ciro" userId="522b68d4-162f-4dc7-a4d9-e6a12496a8af" providerId="ADAL" clId="{990442E1-8D26-4550-91D0-D2DABD185B75}" dt="2022-06-09T10:10:51.843" v="1999" actId="1076"/>
          <ac:picMkLst>
            <pc:docMk/>
            <pc:sldMk cId="2545305760" sldId="2146846992"/>
            <ac:picMk id="70" creationId="{8216DF66-67E7-4C67-8AC3-3C36FA2C1913}"/>
          </ac:picMkLst>
        </pc:picChg>
        <pc:picChg chg="mod">
          <ac:chgData name="d'Agostino, Ciro" userId="522b68d4-162f-4dc7-a4d9-e6a12496a8af" providerId="ADAL" clId="{990442E1-8D26-4550-91D0-D2DABD185B75}" dt="2022-06-09T10:10:37.575" v="1998" actId="1076"/>
          <ac:picMkLst>
            <pc:docMk/>
            <pc:sldMk cId="2545305760" sldId="2146846992"/>
            <ac:picMk id="73" creationId="{409F39FC-685B-4D77-AB6A-7C3FCF6A8212}"/>
          </ac:picMkLst>
        </pc:picChg>
        <pc:picChg chg="mod">
          <ac:chgData name="d'Agostino, Ciro" userId="522b68d4-162f-4dc7-a4d9-e6a12496a8af" providerId="ADAL" clId="{990442E1-8D26-4550-91D0-D2DABD185B75}" dt="2022-06-09T10:10:37.575" v="1998" actId="1076"/>
          <ac:picMkLst>
            <pc:docMk/>
            <pc:sldMk cId="2545305760" sldId="2146846992"/>
            <ac:picMk id="74" creationId="{A2A789DD-ECB5-49BF-8594-CA99E97913ED}"/>
          </ac:picMkLst>
        </pc:picChg>
        <pc:picChg chg="mod">
          <ac:chgData name="d'Agostino, Ciro" userId="522b68d4-162f-4dc7-a4d9-e6a12496a8af" providerId="ADAL" clId="{990442E1-8D26-4550-91D0-D2DABD185B75}" dt="2022-06-09T10:10:37.575" v="1998" actId="1076"/>
          <ac:picMkLst>
            <pc:docMk/>
            <pc:sldMk cId="2545305760" sldId="2146846992"/>
            <ac:picMk id="75" creationId="{F8FB5D78-A53B-4DDD-BB61-F755CA021F9F}"/>
          </ac:picMkLst>
        </pc:picChg>
        <pc:picChg chg="mod">
          <ac:chgData name="d'Agostino, Ciro" userId="522b68d4-162f-4dc7-a4d9-e6a12496a8af" providerId="ADAL" clId="{990442E1-8D26-4550-91D0-D2DABD185B75}" dt="2022-06-09T10:14:30.747" v="2009" actId="1076"/>
          <ac:picMkLst>
            <pc:docMk/>
            <pc:sldMk cId="2545305760" sldId="2146846992"/>
            <ac:picMk id="76" creationId="{81904FAE-693F-4A7B-8AB6-CA5632095E72}"/>
          </ac:picMkLst>
        </pc:picChg>
        <pc:picChg chg="mod">
          <ac:chgData name="d'Agostino, Ciro" userId="522b68d4-162f-4dc7-a4d9-e6a12496a8af" providerId="ADAL" clId="{990442E1-8D26-4550-91D0-D2DABD185B75}" dt="2022-06-09T10:10:37.575" v="1998" actId="1076"/>
          <ac:picMkLst>
            <pc:docMk/>
            <pc:sldMk cId="2545305760" sldId="2146846992"/>
            <ac:picMk id="89" creationId="{0F36C386-EBD1-4CFB-A26B-DA01FD90BBFA}"/>
          </ac:picMkLst>
        </pc:picChg>
        <pc:picChg chg="mod">
          <ac:chgData name="d'Agostino, Ciro" userId="522b68d4-162f-4dc7-a4d9-e6a12496a8af" providerId="ADAL" clId="{990442E1-8D26-4550-91D0-D2DABD185B75}" dt="2022-06-09T10:14:39.138" v="2011" actId="1076"/>
          <ac:picMkLst>
            <pc:docMk/>
            <pc:sldMk cId="2545305760" sldId="2146846992"/>
            <ac:picMk id="106" creationId="{516DB918-8442-45EC-AEB7-D0EC0DA6F6AA}"/>
          </ac:picMkLst>
        </pc:picChg>
        <pc:picChg chg="mod">
          <ac:chgData name="d'Agostino, Ciro" userId="522b68d4-162f-4dc7-a4d9-e6a12496a8af" providerId="ADAL" clId="{990442E1-8D26-4550-91D0-D2DABD185B75}" dt="2022-06-09T10:10:37.575" v="1998" actId="1076"/>
          <ac:picMkLst>
            <pc:docMk/>
            <pc:sldMk cId="2545305760" sldId="2146846992"/>
            <ac:picMk id="111" creationId="{D9C2DCAF-0572-4E5E-902F-87125DD458F2}"/>
          </ac:picMkLst>
        </pc:picChg>
        <pc:picChg chg="mod">
          <ac:chgData name="d'Agostino, Ciro" userId="522b68d4-162f-4dc7-a4d9-e6a12496a8af" providerId="ADAL" clId="{990442E1-8D26-4550-91D0-D2DABD185B75}" dt="2022-06-09T10:10:37.575" v="1998" actId="1076"/>
          <ac:picMkLst>
            <pc:docMk/>
            <pc:sldMk cId="2545305760" sldId="2146846992"/>
            <ac:picMk id="112" creationId="{918CD168-0B62-4280-8D32-B0218F36590A}"/>
          </ac:picMkLst>
        </pc:picChg>
      </pc:sldChg>
      <pc:sldChg chg="addSp delSp modSp mod">
        <pc:chgData name="d'Agostino, Ciro" userId="522b68d4-162f-4dc7-a4d9-e6a12496a8af" providerId="ADAL" clId="{990442E1-8D26-4550-91D0-D2DABD185B75}" dt="2022-06-09T14:31:36.197" v="2174" actId="1076"/>
        <pc:sldMkLst>
          <pc:docMk/>
          <pc:sldMk cId="1378298313" sldId="2146847002"/>
        </pc:sldMkLst>
        <pc:picChg chg="add del mod">
          <ac:chgData name="d'Agostino, Ciro" userId="522b68d4-162f-4dc7-a4d9-e6a12496a8af" providerId="ADAL" clId="{990442E1-8D26-4550-91D0-D2DABD185B75}" dt="2022-06-09T14:31:28.525" v="2172" actId="478"/>
          <ac:picMkLst>
            <pc:docMk/>
            <pc:sldMk cId="1378298313" sldId="2146847002"/>
            <ac:picMk id="40" creationId="{C50F7AA6-68CF-49C3-8A46-DF4EE2B21F83}"/>
          </ac:picMkLst>
        </pc:picChg>
        <pc:picChg chg="add mod">
          <ac:chgData name="d'Agostino, Ciro" userId="522b68d4-162f-4dc7-a4d9-e6a12496a8af" providerId="ADAL" clId="{990442E1-8D26-4550-91D0-D2DABD185B75}" dt="2022-06-09T14:31:36.197" v="2174" actId="1076"/>
          <ac:picMkLst>
            <pc:docMk/>
            <pc:sldMk cId="1378298313" sldId="2146847002"/>
            <ac:picMk id="41" creationId="{AD0890B7-58CD-4C67-BF97-B9CB7A7F9E1D}"/>
          </ac:picMkLst>
        </pc:picChg>
      </pc:sldChg>
      <pc:sldChg chg="addSp modSp mod ord">
        <pc:chgData name="d'Agostino, Ciro" userId="522b68d4-162f-4dc7-a4d9-e6a12496a8af" providerId="ADAL" clId="{990442E1-8D26-4550-91D0-D2DABD185B75}" dt="2022-06-09T14:31:15.476" v="2169" actId="1076"/>
        <pc:sldMkLst>
          <pc:docMk/>
          <pc:sldMk cId="2135287004" sldId="2146847012"/>
        </pc:sldMkLst>
        <pc:picChg chg="add mod">
          <ac:chgData name="d'Agostino, Ciro" userId="522b68d4-162f-4dc7-a4d9-e6a12496a8af" providerId="ADAL" clId="{990442E1-8D26-4550-91D0-D2DABD185B75}" dt="2022-06-09T10:16:16.460" v="2020" actId="1076"/>
          <ac:picMkLst>
            <pc:docMk/>
            <pc:sldMk cId="2135287004" sldId="2146847012"/>
            <ac:picMk id="52" creationId="{11C09547-4C47-4988-AFD2-C5D05B156BD2}"/>
          </ac:picMkLst>
        </pc:picChg>
        <pc:picChg chg="add mod">
          <ac:chgData name="d'Agostino, Ciro" userId="522b68d4-162f-4dc7-a4d9-e6a12496a8af" providerId="ADAL" clId="{990442E1-8D26-4550-91D0-D2DABD185B75}" dt="2022-06-09T14:31:15.476" v="2169" actId="1076"/>
          <ac:picMkLst>
            <pc:docMk/>
            <pc:sldMk cId="2135287004" sldId="2146847012"/>
            <ac:picMk id="54" creationId="{3709A7C9-8976-4FBD-81B5-02137999942E}"/>
          </ac:picMkLst>
        </pc:picChg>
      </pc:sldChg>
      <pc:sldChg chg="addSp delSp modSp mod">
        <pc:chgData name="d'Agostino, Ciro" userId="522b68d4-162f-4dc7-a4d9-e6a12496a8af" providerId="ADAL" clId="{990442E1-8D26-4550-91D0-D2DABD185B75}" dt="2022-06-09T14:33:32.843" v="2193" actId="20577"/>
        <pc:sldMkLst>
          <pc:docMk/>
          <pc:sldMk cId="1303235291" sldId="2146847025"/>
        </pc:sldMkLst>
        <pc:spChg chg="add mod">
          <ac:chgData name="d'Agostino, Ciro" userId="522b68d4-162f-4dc7-a4d9-e6a12496a8af" providerId="ADAL" clId="{990442E1-8D26-4550-91D0-D2DABD185B75}" dt="2022-06-09T14:33:32.843" v="2193" actId="20577"/>
          <ac:spMkLst>
            <pc:docMk/>
            <pc:sldMk cId="1303235291" sldId="2146847025"/>
            <ac:spMk id="30" creationId="{56C5B3D7-70AE-4736-AE5C-72484CBFD9E7}"/>
          </ac:spMkLst>
        </pc:spChg>
        <pc:spChg chg="mod">
          <ac:chgData name="d'Agostino, Ciro" userId="522b68d4-162f-4dc7-a4d9-e6a12496a8af" providerId="ADAL" clId="{990442E1-8D26-4550-91D0-D2DABD185B75}" dt="2022-06-08T10:13:16.310" v="1419" actId="20577"/>
          <ac:spMkLst>
            <pc:docMk/>
            <pc:sldMk cId="1303235291" sldId="2146847025"/>
            <ac:spMk id="161" creationId="{9A17BBEB-B014-4E2C-912F-3048C121BD89}"/>
          </ac:spMkLst>
        </pc:spChg>
        <pc:picChg chg="add del mod">
          <ac:chgData name="d'Agostino, Ciro" userId="522b68d4-162f-4dc7-a4d9-e6a12496a8af" providerId="ADAL" clId="{990442E1-8D26-4550-91D0-D2DABD185B75}" dt="2022-06-08T09:43:42.390" v="1341" actId="478"/>
          <ac:picMkLst>
            <pc:docMk/>
            <pc:sldMk cId="1303235291" sldId="2146847025"/>
            <ac:picMk id="15" creationId="{92080EB2-19D1-4394-91BF-4B41E8ED8534}"/>
          </ac:picMkLst>
        </pc:picChg>
        <pc:picChg chg="add del mod">
          <ac:chgData name="d'Agostino, Ciro" userId="522b68d4-162f-4dc7-a4d9-e6a12496a8af" providerId="ADAL" clId="{990442E1-8D26-4550-91D0-D2DABD185B75}" dt="2022-06-08T09:45:32.459" v="1345" actId="478"/>
          <ac:picMkLst>
            <pc:docMk/>
            <pc:sldMk cId="1303235291" sldId="2146847025"/>
            <ac:picMk id="27" creationId="{43A38376-1EC1-4481-91B4-ECF8AF47C27B}"/>
          </ac:picMkLst>
        </pc:picChg>
        <pc:picChg chg="add mod">
          <ac:chgData name="d'Agostino, Ciro" userId="522b68d4-162f-4dc7-a4d9-e6a12496a8af" providerId="ADAL" clId="{990442E1-8D26-4550-91D0-D2DABD185B75}" dt="2022-06-08T09:39:31.291" v="1333" actId="1076"/>
          <ac:picMkLst>
            <pc:docMk/>
            <pc:sldMk cId="1303235291" sldId="2146847025"/>
            <ac:picMk id="162" creationId="{6582956C-2FF7-494A-AB0D-C5B2F51A12DC}"/>
          </ac:picMkLst>
        </pc:picChg>
        <pc:picChg chg="add mod">
          <ac:chgData name="d'Agostino, Ciro" userId="522b68d4-162f-4dc7-a4d9-e6a12496a8af" providerId="ADAL" clId="{990442E1-8D26-4550-91D0-D2DABD185B75}" dt="2022-06-09T14:29:46.419" v="2152" actId="1076"/>
          <ac:picMkLst>
            <pc:docMk/>
            <pc:sldMk cId="1303235291" sldId="2146847025"/>
            <ac:picMk id="163" creationId="{5E1FD73A-1ED9-419C-B912-93A77F754271}"/>
          </ac:picMkLst>
        </pc:picChg>
      </pc:sldChg>
      <pc:sldChg chg="addSp delSp modSp mod">
        <pc:chgData name="d'Agostino, Ciro" userId="522b68d4-162f-4dc7-a4d9-e6a12496a8af" providerId="ADAL" clId="{990442E1-8D26-4550-91D0-D2DABD185B75}" dt="2022-06-09T14:28:15.575" v="2130"/>
        <pc:sldMkLst>
          <pc:docMk/>
          <pc:sldMk cId="1026851320" sldId="2146847029"/>
        </pc:sldMkLst>
        <pc:grpChg chg="add del">
          <ac:chgData name="d'Agostino, Ciro" userId="522b68d4-162f-4dc7-a4d9-e6a12496a8af" providerId="ADAL" clId="{990442E1-8D26-4550-91D0-D2DABD185B75}" dt="2022-06-08T09:36:51.740" v="1304" actId="478"/>
          <ac:grpSpMkLst>
            <pc:docMk/>
            <pc:sldMk cId="1026851320" sldId="2146847029"/>
            <ac:grpSpMk id="91" creationId="{3D6EE4F2-27FB-4780-AB88-676E8C11D33D}"/>
          </ac:grpSpMkLst>
        </pc:grpChg>
        <pc:picChg chg="add mod">
          <ac:chgData name="d'Agostino, Ciro" userId="522b68d4-162f-4dc7-a4d9-e6a12496a8af" providerId="ADAL" clId="{990442E1-8D26-4550-91D0-D2DABD185B75}" dt="2022-06-08T09:36:56.368" v="1305" actId="1076"/>
          <ac:picMkLst>
            <pc:docMk/>
            <pc:sldMk cId="1026851320" sldId="2146847029"/>
            <ac:picMk id="94" creationId="{3B944A2D-6091-4B8F-ACF3-03B9FD84C338}"/>
          </ac:picMkLst>
        </pc:picChg>
        <pc:picChg chg="mod">
          <ac:chgData name="d'Agostino, Ciro" userId="522b68d4-162f-4dc7-a4d9-e6a12496a8af" providerId="ADAL" clId="{990442E1-8D26-4550-91D0-D2DABD185B75}" dt="2022-06-08T09:36:51.740" v="1304" actId="478"/>
          <ac:picMkLst>
            <pc:docMk/>
            <pc:sldMk cId="1026851320" sldId="2146847029"/>
            <ac:picMk id="96" creationId="{3A58304B-FB4C-41AE-B533-8A8EE29A30CA}"/>
          </ac:picMkLst>
        </pc:picChg>
        <pc:picChg chg="add del mod">
          <ac:chgData name="d'Agostino, Ciro" userId="522b68d4-162f-4dc7-a4d9-e6a12496a8af" providerId="ADAL" clId="{990442E1-8D26-4550-91D0-D2DABD185B75}" dt="2022-06-08T09:36:51.740" v="1304" actId="478"/>
          <ac:picMkLst>
            <pc:docMk/>
            <pc:sldMk cId="1026851320" sldId="2146847029"/>
            <ac:picMk id="97" creationId="{129262F6-EB2A-4E7A-BFA1-13F25F37A489}"/>
          </ac:picMkLst>
        </pc:picChg>
        <pc:picChg chg="add mod">
          <ac:chgData name="d'Agostino, Ciro" userId="522b68d4-162f-4dc7-a4d9-e6a12496a8af" providerId="ADAL" clId="{990442E1-8D26-4550-91D0-D2DABD185B75}" dt="2022-06-09T14:28:15.575" v="2130"/>
          <ac:picMkLst>
            <pc:docMk/>
            <pc:sldMk cId="1026851320" sldId="2146847029"/>
            <ac:picMk id="98" creationId="{93B1B513-F0D3-4BB3-9FAB-2AC33381CA55}"/>
          </ac:picMkLst>
        </pc:picChg>
      </pc:sldChg>
      <pc:sldChg chg="addSp modSp mod">
        <pc:chgData name="d'Agostino, Ciro" userId="522b68d4-162f-4dc7-a4d9-e6a12496a8af" providerId="ADAL" clId="{990442E1-8D26-4550-91D0-D2DABD185B75}" dt="2022-06-09T14:35:29.751" v="2289" actId="20577"/>
        <pc:sldMkLst>
          <pc:docMk/>
          <pc:sldMk cId="3464454192" sldId="2146847035"/>
        </pc:sldMkLst>
        <pc:spChg chg="add mod">
          <ac:chgData name="d'Agostino, Ciro" userId="522b68d4-162f-4dc7-a4d9-e6a12496a8af" providerId="ADAL" clId="{990442E1-8D26-4550-91D0-D2DABD185B75}" dt="2022-06-09T14:35:29.751" v="2289" actId="20577"/>
          <ac:spMkLst>
            <pc:docMk/>
            <pc:sldMk cId="3464454192" sldId="2146847035"/>
            <ac:spMk id="163" creationId="{7B1964CF-7C21-43BF-AA87-F3DB7C371416}"/>
          </ac:spMkLst>
        </pc:spChg>
        <pc:picChg chg="add mod">
          <ac:chgData name="d'Agostino, Ciro" userId="522b68d4-162f-4dc7-a4d9-e6a12496a8af" providerId="ADAL" clId="{990442E1-8D26-4550-91D0-D2DABD185B75}" dt="2022-06-09T10:16:31.990" v="2024"/>
          <ac:picMkLst>
            <pc:docMk/>
            <pc:sldMk cId="3464454192" sldId="2146847035"/>
            <ac:picMk id="143" creationId="{3D7FAA16-5276-4E16-9483-09E1CCBE3D3C}"/>
          </ac:picMkLst>
        </pc:picChg>
        <pc:picChg chg="add mod">
          <ac:chgData name="d'Agostino, Ciro" userId="522b68d4-162f-4dc7-a4d9-e6a12496a8af" providerId="ADAL" clId="{990442E1-8D26-4550-91D0-D2DABD185B75}" dt="2022-06-09T14:31:47.426" v="2178" actId="1076"/>
          <ac:picMkLst>
            <pc:docMk/>
            <pc:sldMk cId="3464454192" sldId="2146847035"/>
            <ac:picMk id="165" creationId="{79A4E2FE-106F-4FB1-8A7F-EBC27DD4D398}"/>
          </ac:picMkLst>
        </pc:picChg>
      </pc:sldChg>
      <pc:sldChg chg="addSp modSp mod">
        <pc:chgData name="d'Agostino, Ciro" userId="522b68d4-162f-4dc7-a4d9-e6a12496a8af" providerId="ADAL" clId="{990442E1-8D26-4550-91D0-D2DABD185B75}" dt="2022-06-09T14:31:58.674" v="2180" actId="1076"/>
        <pc:sldMkLst>
          <pc:docMk/>
          <pc:sldMk cId="2699815510" sldId="2146847044"/>
        </pc:sldMkLst>
        <pc:picChg chg="add mod">
          <ac:chgData name="d'Agostino, Ciro" userId="522b68d4-162f-4dc7-a4d9-e6a12496a8af" providerId="ADAL" clId="{990442E1-8D26-4550-91D0-D2DABD185B75}" dt="2022-06-09T10:16:39.459" v="2026" actId="1076"/>
          <ac:picMkLst>
            <pc:docMk/>
            <pc:sldMk cId="2699815510" sldId="2146847044"/>
            <ac:picMk id="238" creationId="{4D44F522-6DA4-42A3-93EC-710A1BA7AE42}"/>
          </ac:picMkLst>
        </pc:picChg>
        <pc:picChg chg="add mod">
          <ac:chgData name="d'Agostino, Ciro" userId="522b68d4-162f-4dc7-a4d9-e6a12496a8af" providerId="ADAL" clId="{990442E1-8D26-4550-91D0-D2DABD185B75}" dt="2022-06-09T14:31:58.674" v="2180" actId="1076"/>
          <ac:picMkLst>
            <pc:docMk/>
            <pc:sldMk cId="2699815510" sldId="2146847044"/>
            <ac:picMk id="239" creationId="{2E300A17-7AD6-4480-850E-DEFCBBC29F14}"/>
          </ac:picMkLst>
        </pc:picChg>
      </pc:sldChg>
      <pc:sldChg chg="addSp delSp modSp del mod">
        <pc:chgData name="d'Agostino, Ciro" userId="522b68d4-162f-4dc7-a4d9-e6a12496a8af" providerId="ADAL" clId="{990442E1-8D26-4550-91D0-D2DABD185B75}" dt="2022-06-07T17:48:34.394" v="896" actId="47"/>
        <pc:sldMkLst>
          <pc:docMk/>
          <pc:sldMk cId="2058327256" sldId="2146847054"/>
        </pc:sldMkLst>
        <pc:spChg chg="mod">
          <ac:chgData name="d'Agostino, Ciro" userId="522b68d4-162f-4dc7-a4d9-e6a12496a8af" providerId="ADAL" clId="{990442E1-8D26-4550-91D0-D2DABD185B75}" dt="2022-06-07T16:50:43.590" v="335" actId="1076"/>
          <ac:spMkLst>
            <pc:docMk/>
            <pc:sldMk cId="2058327256" sldId="2146847054"/>
            <ac:spMk id="2" creationId="{BCC4EC88-AA75-418B-A69E-5926EDE1A421}"/>
          </ac:spMkLst>
        </pc:spChg>
        <pc:spChg chg="mod">
          <ac:chgData name="d'Agostino, Ciro" userId="522b68d4-162f-4dc7-a4d9-e6a12496a8af" providerId="ADAL" clId="{990442E1-8D26-4550-91D0-D2DABD185B75}" dt="2022-06-07T16:54:46.524" v="382" actId="1076"/>
          <ac:spMkLst>
            <pc:docMk/>
            <pc:sldMk cId="2058327256" sldId="2146847054"/>
            <ac:spMk id="19" creationId="{9407CF3C-DB73-400C-B662-4187F889570A}"/>
          </ac:spMkLst>
        </pc:spChg>
        <pc:spChg chg="mod">
          <ac:chgData name="d'Agostino, Ciro" userId="522b68d4-162f-4dc7-a4d9-e6a12496a8af" providerId="ADAL" clId="{990442E1-8D26-4550-91D0-D2DABD185B75}" dt="2022-06-07T17:05:55.147" v="504" actId="1076"/>
          <ac:spMkLst>
            <pc:docMk/>
            <pc:sldMk cId="2058327256" sldId="2146847054"/>
            <ac:spMk id="153" creationId="{1089E824-F613-4184-92B2-7B7C574802D8}"/>
          </ac:spMkLst>
        </pc:spChg>
        <pc:spChg chg="mod">
          <ac:chgData name="d'Agostino, Ciro" userId="522b68d4-162f-4dc7-a4d9-e6a12496a8af" providerId="ADAL" clId="{990442E1-8D26-4550-91D0-D2DABD185B75}" dt="2022-06-07T17:06:14.402" v="508" actId="1076"/>
          <ac:spMkLst>
            <pc:docMk/>
            <pc:sldMk cId="2058327256" sldId="2146847054"/>
            <ac:spMk id="159" creationId="{95BDE3A8-0EC0-41DF-8485-6B1CFA0EDBBE}"/>
          </ac:spMkLst>
        </pc:spChg>
        <pc:spChg chg="mod">
          <ac:chgData name="d'Agostino, Ciro" userId="522b68d4-162f-4dc7-a4d9-e6a12496a8af" providerId="ADAL" clId="{990442E1-8D26-4550-91D0-D2DABD185B75}" dt="2022-06-07T17:04:51.595" v="491" actId="1076"/>
          <ac:spMkLst>
            <pc:docMk/>
            <pc:sldMk cId="2058327256" sldId="2146847054"/>
            <ac:spMk id="160" creationId="{06994F8F-BA10-4E5D-BC4D-CC0AE35A0DCA}"/>
          </ac:spMkLst>
        </pc:spChg>
        <pc:spChg chg="mod">
          <ac:chgData name="d'Agostino, Ciro" userId="522b68d4-162f-4dc7-a4d9-e6a12496a8af" providerId="ADAL" clId="{990442E1-8D26-4550-91D0-D2DABD185B75}" dt="2022-06-07T17:05:34.310" v="501" actId="1076"/>
          <ac:spMkLst>
            <pc:docMk/>
            <pc:sldMk cId="2058327256" sldId="2146847054"/>
            <ac:spMk id="162" creationId="{6EF4158C-2EC0-404A-AFA0-7825926A7806}"/>
          </ac:spMkLst>
        </pc:spChg>
        <pc:spChg chg="mod">
          <ac:chgData name="d'Agostino, Ciro" userId="522b68d4-162f-4dc7-a4d9-e6a12496a8af" providerId="ADAL" clId="{990442E1-8D26-4550-91D0-D2DABD185B75}" dt="2022-06-07T16:59:56.361" v="442" actId="1076"/>
          <ac:spMkLst>
            <pc:docMk/>
            <pc:sldMk cId="2058327256" sldId="2146847054"/>
            <ac:spMk id="163" creationId="{5FFCC734-7BC7-4FAE-8CCF-BE0688B8C613}"/>
          </ac:spMkLst>
        </pc:spChg>
        <pc:spChg chg="mod">
          <ac:chgData name="d'Agostino, Ciro" userId="522b68d4-162f-4dc7-a4d9-e6a12496a8af" providerId="ADAL" clId="{990442E1-8D26-4550-91D0-D2DABD185B75}" dt="2022-06-07T17:00:26.340" v="451" actId="1076"/>
          <ac:spMkLst>
            <pc:docMk/>
            <pc:sldMk cId="2058327256" sldId="2146847054"/>
            <ac:spMk id="164" creationId="{97B4EFAD-86F4-4978-B339-C76C83CFE0BC}"/>
          </ac:spMkLst>
        </pc:spChg>
        <pc:spChg chg="mod">
          <ac:chgData name="d'Agostino, Ciro" userId="522b68d4-162f-4dc7-a4d9-e6a12496a8af" providerId="ADAL" clId="{990442E1-8D26-4550-91D0-D2DABD185B75}" dt="2022-06-07T17:00:30.885" v="452" actId="1076"/>
          <ac:spMkLst>
            <pc:docMk/>
            <pc:sldMk cId="2058327256" sldId="2146847054"/>
            <ac:spMk id="167" creationId="{6B66C851-1A9F-4286-AC02-1DA74B13E4DA}"/>
          </ac:spMkLst>
        </pc:spChg>
        <pc:spChg chg="mod">
          <ac:chgData name="d'Agostino, Ciro" userId="522b68d4-162f-4dc7-a4d9-e6a12496a8af" providerId="ADAL" clId="{990442E1-8D26-4550-91D0-D2DABD185B75}" dt="2022-06-07T16:58:28.964" v="423" actId="1076"/>
          <ac:spMkLst>
            <pc:docMk/>
            <pc:sldMk cId="2058327256" sldId="2146847054"/>
            <ac:spMk id="168" creationId="{CC229980-45E2-40D0-98FD-4BB1EE843D0C}"/>
          </ac:spMkLst>
        </pc:spChg>
        <pc:spChg chg="mod">
          <ac:chgData name="d'Agostino, Ciro" userId="522b68d4-162f-4dc7-a4d9-e6a12496a8af" providerId="ADAL" clId="{990442E1-8D26-4550-91D0-D2DABD185B75}" dt="2022-06-07T16:59:09.700" v="432" actId="1076"/>
          <ac:spMkLst>
            <pc:docMk/>
            <pc:sldMk cId="2058327256" sldId="2146847054"/>
            <ac:spMk id="169" creationId="{3CA1A1FB-7701-48EF-988C-A2D9405F3EE6}"/>
          </ac:spMkLst>
        </pc:spChg>
        <pc:spChg chg="mod">
          <ac:chgData name="d'Agostino, Ciro" userId="522b68d4-162f-4dc7-a4d9-e6a12496a8af" providerId="ADAL" clId="{990442E1-8D26-4550-91D0-D2DABD185B75}" dt="2022-06-07T16:59:19.463" v="435" actId="1076"/>
          <ac:spMkLst>
            <pc:docMk/>
            <pc:sldMk cId="2058327256" sldId="2146847054"/>
            <ac:spMk id="170" creationId="{F325B1D2-E201-4D49-AB85-975ED34BB0F5}"/>
          </ac:spMkLst>
        </pc:spChg>
        <pc:spChg chg="mod">
          <ac:chgData name="d'Agostino, Ciro" userId="522b68d4-162f-4dc7-a4d9-e6a12496a8af" providerId="ADAL" clId="{990442E1-8D26-4550-91D0-D2DABD185B75}" dt="2022-06-07T17:05:45.824" v="502" actId="1076"/>
          <ac:spMkLst>
            <pc:docMk/>
            <pc:sldMk cId="2058327256" sldId="2146847054"/>
            <ac:spMk id="195" creationId="{B44D81F9-7A04-4DF6-BF56-93425D98EF29}"/>
          </ac:spMkLst>
        </pc:spChg>
        <pc:spChg chg="mod">
          <ac:chgData name="d'Agostino, Ciro" userId="522b68d4-162f-4dc7-a4d9-e6a12496a8af" providerId="ADAL" clId="{990442E1-8D26-4550-91D0-D2DABD185B75}" dt="2022-06-07T17:05:58.370" v="505" actId="1076"/>
          <ac:spMkLst>
            <pc:docMk/>
            <pc:sldMk cId="2058327256" sldId="2146847054"/>
            <ac:spMk id="197" creationId="{C2D05878-6456-41AC-B3CB-6044BE2B017F}"/>
          </ac:spMkLst>
        </pc:spChg>
        <pc:spChg chg="mod">
          <ac:chgData name="d'Agostino, Ciro" userId="522b68d4-162f-4dc7-a4d9-e6a12496a8af" providerId="ADAL" clId="{990442E1-8D26-4550-91D0-D2DABD185B75}" dt="2022-06-07T17:06:03.369" v="506" actId="1076"/>
          <ac:spMkLst>
            <pc:docMk/>
            <pc:sldMk cId="2058327256" sldId="2146847054"/>
            <ac:spMk id="199" creationId="{147072C2-7D09-48ED-8924-3749CF235A2C}"/>
          </ac:spMkLst>
        </pc:spChg>
        <pc:spChg chg="mod">
          <ac:chgData name="d'Agostino, Ciro" userId="522b68d4-162f-4dc7-a4d9-e6a12496a8af" providerId="ADAL" clId="{990442E1-8D26-4550-91D0-D2DABD185B75}" dt="2022-06-07T17:06:17.639" v="509" actId="1076"/>
          <ac:spMkLst>
            <pc:docMk/>
            <pc:sldMk cId="2058327256" sldId="2146847054"/>
            <ac:spMk id="202" creationId="{388BD704-2571-4A04-A096-611886784A34}"/>
          </ac:spMkLst>
        </pc:spChg>
        <pc:spChg chg="mod">
          <ac:chgData name="d'Agostino, Ciro" userId="522b68d4-162f-4dc7-a4d9-e6a12496a8af" providerId="ADAL" clId="{990442E1-8D26-4550-91D0-D2DABD185B75}" dt="2022-06-07T17:04:22.979" v="485" actId="1076"/>
          <ac:spMkLst>
            <pc:docMk/>
            <pc:sldMk cId="2058327256" sldId="2146847054"/>
            <ac:spMk id="204" creationId="{16A5D61A-01EA-4DFB-A397-63E90E68192F}"/>
          </ac:spMkLst>
        </pc:spChg>
        <pc:spChg chg="mod">
          <ac:chgData name="d'Agostino, Ciro" userId="522b68d4-162f-4dc7-a4d9-e6a12496a8af" providerId="ADAL" clId="{990442E1-8D26-4550-91D0-D2DABD185B75}" dt="2022-06-07T17:05:27.936" v="500" actId="1076"/>
          <ac:spMkLst>
            <pc:docMk/>
            <pc:sldMk cId="2058327256" sldId="2146847054"/>
            <ac:spMk id="206" creationId="{AC2805E8-FA8C-48E2-BB21-DD407509CD11}"/>
          </ac:spMkLst>
        </pc:spChg>
        <pc:spChg chg="mod">
          <ac:chgData name="d'Agostino, Ciro" userId="522b68d4-162f-4dc7-a4d9-e6a12496a8af" providerId="ADAL" clId="{990442E1-8D26-4550-91D0-D2DABD185B75}" dt="2022-06-07T17:04:47.086" v="490" actId="1076"/>
          <ac:spMkLst>
            <pc:docMk/>
            <pc:sldMk cId="2058327256" sldId="2146847054"/>
            <ac:spMk id="208" creationId="{41822CAF-D8DF-42AC-A040-E12005F5E865}"/>
          </ac:spMkLst>
        </pc:spChg>
        <pc:spChg chg="mod">
          <ac:chgData name="d'Agostino, Ciro" userId="522b68d4-162f-4dc7-a4d9-e6a12496a8af" providerId="ADAL" clId="{990442E1-8D26-4550-91D0-D2DABD185B75}" dt="2022-06-07T17:05:22.412" v="499" actId="1076"/>
          <ac:spMkLst>
            <pc:docMk/>
            <pc:sldMk cId="2058327256" sldId="2146847054"/>
            <ac:spMk id="209" creationId="{4BE72F79-AFFC-46C3-A6E5-7C933D470DFB}"/>
          </ac:spMkLst>
        </pc:spChg>
        <pc:spChg chg="mod">
          <ac:chgData name="d'Agostino, Ciro" userId="522b68d4-162f-4dc7-a4d9-e6a12496a8af" providerId="ADAL" clId="{990442E1-8D26-4550-91D0-D2DABD185B75}" dt="2022-06-07T16:59:49.502" v="440" actId="1076"/>
          <ac:spMkLst>
            <pc:docMk/>
            <pc:sldMk cId="2058327256" sldId="2146847054"/>
            <ac:spMk id="232" creationId="{72660C77-C217-4537-83EE-651277EF21DB}"/>
          </ac:spMkLst>
        </pc:spChg>
        <pc:spChg chg="mod">
          <ac:chgData name="d'Agostino, Ciro" userId="522b68d4-162f-4dc7-a4d9-e6a12496a8af" providerId="ADAL" clId="{990442E1-8D26-4550-91D0-D2DABD185B75}" dt="2022-06-07T16:59:58.809" v="443" actId="1076"/>
          <ac:spMkLst>
            <pc:docMk/>
            <pc:sldMk cId="2058327256" sldId="2146847054"/>
            <ac:spMk id="233" creationId="{950587FD-79A5-41DA-B059-2633D554FFE6}"/>
          </ac:spMkLst>
        </pc:spChg>
        <pc:spChg chg="mod">
          <ac:chgData name="d'Agostino, Ciro" userId="522b68d4-162f-4dc7-a4d9-e6a12496a8af" providerId="ADAL" clId="{990442E1-8D26-4550-91D0-D2DABD185B75}" dt="2022-06-07T17:00:22.048" v="450" actId="1076"/>
          <ac:spMkLst>
            <pc:docMk/>
            <pc:sldMk cId="2058327256" sldId="2146847054"/>
            <ac:spMk id="234" creationId="{552290A1-3A0B-44E0-9903-A04B7EE9D7B8}"/>
          </ac:spMkLst>
        </pc:spChg>
        <pc:spChg chg="mod">
          <ac:chgData name="d'Agostino, Ciro" userId="522b68d4-162f-4dc7-a4d9-e6a12496a8af" providerId="ADAL" clId="{990442E1-8D26-4550-91D0-D2DABD185B75}" dt="2022-06-07T17:00:34.148" v="453" actId="1076"/>
          <ac:spMkLst>
            <pc:docMk/>
            <pc:sldMk cId="2058327256" sldId="2146847054"/>
            <ac:spMk id="236" creationId="{90530C69-2B36-4497-89CF-F53E6597B9C9}"/>
          </ac:spMkLst>
        </pc:spChg>
        <pc:spChg chg="mod">
          <ac:chgData name="d'Agostino, Ciro" userId="522b68d4-162f-4dc7-a4d9-e6a12496a8af" providerId="ADAL" clId="{990442E1-8D26-4550-91D0-D2DABD185B75}" dt="2022-06-07T16:58:21.557" v="421" actId="1076"/>
          <ac:spMkLst>
            <pc:docMk/>
            <pc:sldMk cId="2058327256" sldId="2146847054"/>
            <ac:spMk id="237" creationId="{53AC6EC1-6FE6-422B-B450-CDB538FA7708}"/>
          </ac:spMkLst>
        </pc:spChg>
        <pc:spChg chg="mod">
          <ac:chgData name="d'Agostino, Ciro" userId="522b68d4-162f-4dc7-a4d9-e6a12496a8af" providerId="ADAL" clId="{990442E1-8D26-4550-91D0-D2DABD185B75}" dt="2022-06-07T16:58:35.236" v="424" actId="1076"/>
          <ac:spMkLst>
            <pc:docMk/>
            <pc:sldMk cId="2058327256" sldId="2146847054"/>
            <ac:spMk id="259" creationId="{CB55B541-0C7B-4B7E-A34A-EF7522B19EE4}"/>
          </ac:spMkLst>
        </pc:spChg>
        <pc:spChg chg="mod">
          <ac:chgData name="d'Agostino, Ciro" userId="522b68d4-162f-4dc7-a4d9-e6a12496a8af" providerId="ADAL" clId="{990442E1-8D26-4550-91D0-D2DABD185B75}" dt="2022-06-07T16:59:06.515" v="431" actId="1076"/>
          <ac:spMkLst>
            <pc:docMk/>
            <pc:sldMk cId="2058327256" sldId="2146847054"/>
            <ac:spMk id="262" creationId="{D71FE5BB-A28A-4759-A143-EAB55A8D2FC5}"/>
          </ac:spMkLst>
        </pc:spChg>
        <pc:spChg chg="mod">
          <ac:chgData name="d'Agostino, Ciro" userId="522b68d4-162f-4dc7-a4d9-e6a12496a8af" providerId="ADAL" clId="{990442E1-8D26-4550-91D0-D2DABD185B75}" dt="2022-06-07T16:59:17.344" v="434" actId="1076"/>
          <ac:spMkLst>
            <pc:docMk/>
            <pc:sldMk cId="2058327256" sldId="2146847054"/>
            <ac:spMk id="263" creationId="{F1A30DAF-505F-4DD0-8181-7D618A05A56E}"/>
          </ac:spMkLst>
        </pc:spChg>
        <pc:spChg chg="mod">
          <ac:chgData name="d'Agostino, Ciro" userId="522b68d4-162f-4dc7-a4d9-e6a12496a8af" providerId="ADAL" clId="{990442E1-8D26-4550-91D0-D2DABD185B75}" dt="2022-06-07T17:13:05.975" v="560"/>
          <ac:spMkLst>
            <pc:docMk/>
            <pc:sldMk cId="2058327256" sldId="2146847054"/>
            <ac:spMk id="288" creationId="{43E835B2-4CE3-4597-9AEF-3AC4859763B7}"/>
          </ac:spMkLst>
        </pc:spChg>
        <pc:spChg chg="mod">
          <ac:chgData name="d'Agostino, Ciro" userId="522b68d4-162f-4dc7-a4d9-e6a12496a8af" providerId="ADAL" clId="{990442E1-8D26-4550-91D0-D2DABD185B75}" dt="2022-06-07T17:13:05.975" v="560"/>
          <ac:spMkLst>
            <pc:docMk/>
            <pc:sldMk cId="2058327256" sldId="2146847054"/>
            <ac:spMk id="292" creationId="{D272330D-94D6-4D84-B56F-AF01A986CA8E}"/>
          </ac:spMkLst>
        </pc:spChg>
        <pc:spChg chg="mod">
          <ac:chgData name="d'Agostino, Ciro" userId="522b68d4-162f-4dc7-a4d9-e6a12496a8af" providerId="ADAL" clId="{990442E1-8D26-4550-91D0-D2DABD185B75}" dt="2022-06-07T17:13:05.975" v="560"/>
          <ac:spMkLst>
            <pc:docMk/>
            <pc:sldMk cId="2058327256" sldId="2146847054"/>
            <ac:spMk id="294" creationId="{437E3EE8-50DD-4378-88F3-C1BD666C3AF6}"/>
          </ac:spMkLst>
        </pc:spChg>
        <pc:spChg chg="mod">
          <ac:chgData name="d'Agostino, Ciro" userId="522b68d4-162f-4dc7-a4d9-e6a12496a8af" providerId="ADAL" clId="{990442E1-8D26-4550-91D0-D2DABD185B75}" dt="2022-06-07T17:13:05.975" v="560"/>
          <ac:spMkLst>
            <pc:docMk/>
            <pc:sldMk cId="2058327256" sldId="2146847054"/>
            <ac:spMk id="295" creationId="{1AC05FC4-09FA-4659-973D-8981E097C0F3}"/>
          </ac:spMkLst>
        </pc:spChg>
        <pc:spChg chg="mod">
          <ac:chgData name="d'Agostino, Ciro" userId="522b68d4-162f-4dc7-a4d9-e6a12496a8af" providerId="ADAL" clId="{990442E1-8D26-4550-91D0-D2DABD185B75}" dt="2022-06-07T17:13:05.975" v="560"/>
          <ac:spMkLst>
            <pc:docMk/>
            <pc:sldMk cId="2058327256" sldId="2146847054"/>
            <ac:spMk id="298" creationId="{F89CEC2C-A777-4842-8138-FB5D346DF2F1}"/>
          </ac:spMkLst>
        </pc:spChg>
        <pc:spChg chg="mod">
          <ac:chgData name="d'Agostino, Ciro" userId="522b68d4-162f-4dc7-a4d9-e6a12496a8af" providerId="ADAL" clId="{990442E1-8D26-4550-91D0-D2DABD185B75}" dt="2022-06-07T17:13:05.975" v="560"/>
          <ac:spMkLst>
            <pc:docMk/>
            <pc:sldMk cId="2058327256" sldId="2146847054"/>
            <ac:spMk id="299" creationId="{5D1B3012-FC2F-40C0-8FC2-77C80F9F699F}"/>
          </ac:spMkLst>
        </pc:spChg>
        <pc:spChg chg="mod">
          <ac:chgData name="d'Agostino, Ciro" userId="522b68d4-162f-4dc7-a4d9-e6a12496a8af" providerId="ADAL" clId="{990442E1-8D26-4550-91D0-D2DABD185B75}" dt="2022-06-07T17:13:05.975" v="560"/>
          <ac:spMkLst>
            <pc:docMk/>
            <pc:sldMk cId="2058327256" sldId="2146847054"/>
            <ac:spMk id="300" creationId="{AE221130-AD85-4229-8A51-E654BB9C618D}"/>
          </ac:spMkLst>
        </pc:spChg>
        <pc:spChg chg="mod">
          <ac:chgData name="d'Agostino, Ciro" userId="522b68d4-162f-4dc7-a4d9-e6a12496a8af" providerId="ADAL" clId="{990442E1-8D26-4550-91D0-D2DABD185B75}" dt="2022-06-07T17:13:05.975" v="560"/>
          <ac:spMkLst>
            <pc:docMk/>
            <pc:sldMk cId="2058327256" sldId="2146847054"/>
            <ac:spMk id="301" creationId="{7A965B2D-A93F-4412-A357-738E2CCAFABC}"/>
          </ac:spMkLst>
        </pc:spChg>
        <pc:spChg chg="mod">
          <ac:chgData name="d'Agostino, Ciro" userId="522b68d4-162f-4dc7-a4d9-e6a12496a8af" providerId="ADAL" clId="{990442E1-8D26-4550-91D0-D2DABD185B75}" dt="2022-06-07T17:13:05.975" v="560"/>
          <ac:spMkLst>
            <pc:docMk/>
            <pc:sldMk cId="2058327256" sldId="2146847054"/>
            <ac:spMk id="306" creationId="{1EE31820-EE23-4187-B6EC-A813084CCBC6}"/>
          </ac:spMkLst>
        </pc:spChg>
        <pc:spChg chg="mod">
          <ac:chgData name="d'Agostino, Ciro" userId="522b68d4-162f-4dc7-a4d9-e6a12496a8af" providerId="ADAL" clId="{990442E1-8D26-4550-91D0-D2DABD185B75}" dt="2022-06-07T17:13:05.975" v="560"/>
          <ac:spMkLst>
            <pc:docMk/>
            <pc:sldMk cId="2058327256" sldId="2146847054"/>
            <ac:spMk id="308" creationId="{12D0099C-50BB-463A-89A2-5B2264938B8C}"/>
          </ac:spMkLst>
        </pc:spChg>
        <pc:spChg chg="mod">
          <ac:chgData name="d'Agostino, Ciro" userId="522b68d4-162f-4dc7-a4d9-e6a12496a8af" providerId="ADAL" clId="{990442E1-8D26-4550-91D0-D2DABD185B75}" dt="2022-06-07T17:13:05.975" v="560"/>
          <ac:spMkLst>
            <pc:docMk/>
            <pc:sldMk cId="2058327256" sldId="2146847054"/>
            <ac:spMk id="309" creationId="{0157A4B5-9C4E-43B0-8885-95B6AD4E2B14}"/>
          </ac:spMkLst>
        </pc:spChg>
        <pc:spChg chg="mod">
          <ac:chgData name="d'Agostino, Ciro" userId="522b68d4-162f-4dc7-a4d9-e6a12496a8af" providerId="ADAL" clId="{990442E1-8D26-4550-91D0-D2DABD185B75}" dt="2022-06-07T17:13:05.975" v="560"/>
          <ac:spMkLst>
            <pc:docMk/>
            <pc:sldMk cId="2058327256" sldId="2146847054"/>
            <ac:spMk id="311" creationId="{AD7331F4-E04D-4168-B31B-F7D2885D7796}"/>
          </ac:spMkLst>
        </pc:spChg>
        <pc:spChg chg="mod">
          <ac:chgData name="d'Agostino, Ciro" userId="522b68d4-162f-4dc7-a4d9-e6a12496a8af" providerId="ADAL" clId="{990442E1-8D26-4550-91D0-D2DABD185B75}" dt="2022-06-07T17:13:05.975" v="560"/>
          <ac:spMkLst>
            <pc:docMk/>
            <pc:sldMk cId="2058327256" sldId="2146847054"/>
            <ac:spMk id="313" creationId="{17E527EF-5009-4ED0-8C8F-734EA3E12D3A}"/>
          </ac:spMkLst>
        </pc:spChg>
        <pc:spChg chg="mod">
          <ac:chgData name="d'Agostino, Ciro" userId="522b68d4-162f-4dc7-a4d9-e6a12496a8af" providerId="ADAL" clId="{990442E1-8D26-4550-91D0-D2DABD185B75}" dt="2022-06-07T17:13:05.975" v="560"/>
          <ac:spMkLst>
            <pc:docMk/>
            <pc:sldMk cId="2058327256" sldId="2146847054"/>
            <ac:spMk id="314" creationId="{EE8AD594-FD4D-42DF-BADC-63673814D165}"/>
          </ac:spMkLst>
        </pc:spChg>
        <pc:spChg chg="mod">
          <ac:chgData name="d'Agostino, Ciro" userId="522b68d4-162f-4dc7-a4d9-e6a12496a8af" providerId="ADAL" clId="{990442E1-8D26-4550-91D0-D2DABD185B75}" dt="2022-06-07T17:13:05.975" v="560"/>
          <ac:spMkLst>
            <pc:docMk/>
            <pc:sldMk cId="2058327256" sldId="2146847054"/>
            <ac:spMk id="315" creationId="{784D4364-9979-4985-90B3-108EFE4C0B96}"/>
          </ac:spMkLst>
        </pc:spChg>
        <pc:spChg chg="mod">
          <ac:chgData name="d'Agostino, Ciro" userId="522b68d4-162f-4dc7-a4d9-e6a12496a8af" providerId="ADAL" clId="{990442E1-8D26-4550-91D0-D2DABD185B75}" dt="2022-06-07T17:13:05.975" v="560"/>
          <ac:spMkLst>
            <pc:docMk/>
            <pc:sldMk cId="2058327256" sldId="2146847054"/>
            <ac:spMk id="316" creationId="{ACB79ADA-79FD-424C-A65F-8461B002EB3A}"/>
          </ac:spMkLst>
        </pc:spChg>
        <pc:spChg chg="mod">
          <ac:chgData name="d'Agostino, Ciro" userId="522b68d4-162f-4dc7-a4d9-e6a12496a8af" providerId="ADAL" clId="{990442E1-8D26-4550-91D0-D2DABD185B75}" dt="2022-06-07T17:13:05.975" v="560"/>
          <ac:spMkLst>
            <pc:docMk/>
            <pc:sldMk cId="2058327256" sldId="2146847054"/>
            <ac:spMk id="327" creationId="{830B846E-066B-4A95-96E2-C803AAFD160A}"/>
          </ac:spMkLst>
        </pc:spChg>
        <pc:spChg chg="mod">
          <ac:chgData name="d'Agostino, Ciro" userId="522b68d4-162f-4dc7-a4d9-e6a12496a8af" providerId="ADAL" clId="{990442E1-8D26-4550-91D0-D2DABD185B75}" dt="2022-06-07T17:13:05.975" v="560"/>
          <ac:spMkLst>
            <pc:docMk/>
            <pc:sldMk cId="2058327256" sldId="2146847054"/>
            <ac:spMk id="330" creationId="{26C27A45-1D87-43BA-A9B2-28C19D796FBC}"/>
          </ac:spMkLst>
        </pc:spChg>
        <pc:spChg chg="mod">
          <ac:chgData name="d'Agostino, Ciro" userId="522b68d4-162f-4dc7-a4d9-e6a12496a8af" providerId="ADAL" clId="{990442E1-8D26-4550-91D0-D2DABD185B75}" dt="2022-06-07T17:13:05.975" v="560"/>
          <ac:spMkLst>
            <pc:docMk/>
            <pc:sldMk cId="2058327256" sldId="2146847054"/>
            <ac:spMk id="331" creationId="{7C70C108-446E-498B-91D9-8CF0AE9090B1}"/>
          </ac:spMkLst>
        </pc:spChg>
        <pc:spChg chg="mod">
          <ac:chgData name="d'Agostino, Ciro" userId="522b68d4-162f-4dc7-a4d9-e6a12496a8af" providerId="ADAL" clId="{990442E1-8D26-4550-91D0-D2DABD185B75}" dt="2022-06-07T17:13:05.975" v="560"/>
          <ac:spMkLst>
            <pc:docMk/>
            <pc:sldMk cId="2058327256" sldId="2146847054"/>
            <ac:spMk id="332" creationId="{10AF21CE-4C55-4A0C-AD7F-5ACB35B60FF7}"/>
          </ac:spMkLst>
        </pc:spChg>
        <pc:spChg chg="mod">
          <ac:chgData name="d'Agostino, Ciro" userId="522b68d4-162f-4dc7-a4d9-e6a12496a8af" providerId="ADAL" clId="{990442E1-8D26-4550-91D0-D2DABD185B75}" dt="2022-06-07T17:13:05.975" v="560"/>
          <ac:spMkLst>
            <pc:docMk/>
            <pc:sldMk cId="2058327256" sldId="2146847054"/>
            <ac:spMk id="333" creationId="{DC1A0D4E-D591-4638-ACE7-5E7DE3EDD81D}"/>
          </ac:spMkLst>
        </pc:spChg>
        <pc:spChg chg="mod">
          <ac:chgData name="d'Agostino, Ciro" userId="522b68d4-162f-4dc7-a4d9-e6a12496a8af" providerId="ADAL" clId="{990442E1-8D26-4550-91D0-D2DABD185B75}" dt="2022-06-07T17:13:05.975" v="560"/>
          <ac:spMkLst>
            <pc:docMk/>
            <pc:sldMk cId="2058327256" sldId="2146847054"/>
            <ac:spMk id="334" creationId="{9D6D099A-B607-4063-99AB-BD01654E7E1C}"/>
          </ac:spMkLst>
        </pc:spChg>
        <pc:spChg chg="mod">
          <ac:chgData name="d'Agostino, Ciro" userId="522b68d4-162f-4dc7-a4d9-e6a12496a8af" providerId="ADAL" clId="{990442E1-8D26-4550-91D0-D2DABD185B75}" dt="2022-06-07T17:13:05.975" v="560"/>
          <ac:spMkLst>
            <pc:docMk/>
            <pc:sldMk cId="2058327256" sldId="2146847054"/>
            <ac:spMk id="345" creationId="{2B35A538-C5EC-4B49-995B-548410D96299}"/>
          </ac:spMkLst>
        </pc:spChg>
        <pc:spChg chg="mod">
          <ac:chgData name="d'Agostino, Ciro" userId="522b68d4-162f-4dc7-a4d9-e6a12496a8af" providerId="ADAL" clId="{990442E1-8D26-4550-91D0-D2DABD185B75}" dt="2022-06-07T17:13:05.975" v="560"/>
          <ac:spMkLst>
            <pc:docMk/>
            <pc:sldMk cId="2058327256" sldId="2146847054"/>
            <ac:spMk id="346" creationId="{34A4312A-BDB6-478C-BF00-4D479AC029DE}"/>
          </ac:spMkLst>
        </pc:spChg>
        <pc:spChg chg="mod">
          <ac:chgData name="d'Agostino, Ciro" userId="522b68d4-162f-4dc7-a4d9-e6a12496a8af" providerId="ADAL" clId="{990442E1-8D26-4550-91D0-D2DABD185B75}" dt="2022-06-07T17:13:05.975" v="560"/>
          <ac:spMkLst>
            <pc:docMk/>
            <pc:sldMk cId="2058327256" sldId="2146847054"/>
            <ac:spMk id="347" creationId="{178D95FC-6F4F-4A4C-AAC0-EA5EBA7263EB}"/>
          </ac:spMkLst>
        </pc:spChg>
        <pc:spChg chg="mod">
          <ac:chgData name="d'Agostino, Ciro" userId="522b68d4-162f-4dc7-a4d9-e6a12496a8af" providerId="ADAL" clId="{990442E1-8D26-4550-91D0-D2DABD185B75}" dt="2022-06-07T17:13:05.975" v="560"/>
          <ac:spMkLst>
            <pc:docMk/>
            <pc:sldMk cId="2058327256" sldId="2146847054"/>
            <ac:spMk id="352" creationId="{CD8C44A6-4B7A-4E75-AF00-AB46686BE800}"/>
          </ac:spMkLst>
        </pc:spChg>
        <pc:spChg chg="mod">
          <ac:chgData name="d'Agostino, Ciro" userId="522b68d4-162f-4dc7-a4d9-e6a12496a8af" providerId="ADAL" clId="{990442E1-8D26-4550-91D0-D2DABD185B75}" dt="2022-06-07T17:13:05.975" v="560"/>
          <ac:spMkLst>
            <pc:docMk/>
            <pc:sldMk cId="2058327256" sldId="2146847054"/>
            <ac:spMk id="370" creationId="{57877FD3-A6F4-4F08-8BD3-AC37AFDC0578}"/>
          </ac:spMkLst>
        </pc:spChg>
        <pc:spChg chg="mod">
          <ac:chgData name="d'Agostino, Ciro" userId="522b68d4-162f-4dc7-a4d9-e6a12496a8af" providerId="ADAL" clId="{990442E1-8D26-4550-91D0-D2DABD185B75}" dt="2022-06-07T17:13:05.975" v="560"/>
          <ac:spMkLst>
            <pc:docMk/>
            <pc:sldMk cId="2058327256" sldId="2146847054"/>
            <ac:spMk id="371" creationId="{C52E320D-6791-4689-94BC-B69A29A321B8}"/>
          </ac:spMkLst>
        </pc:spChg>
        <pc:spChg chg="mod">
          <ac:chgData name="d'Agostino, Ciro" userId="522b68d4-162f-4dc7-a4d9-e6a12496a8af" providerId="ADAL" clId="{990442E1-8D26-4550-91D0-D2DABD185B75}" dt="2022-06-07T17:13:05.975" v="560"/>
          <ac:spMkLst>
            <pc:docMk/>
            <pc:sldMk cId="2058327256" sldId="2146847054"/>
            <ac:spMk id="372" creationId="{CC67B7D1-249C-4556-942E-99D36311F5D7}"/>
          </ac:spMkLst>
        </pc:spChg>
        <pc:spChg chg="mod">
          <ac:chgData name="d'Agostino, Ciro" userId="522b68d4-162f-4dc7-a4d9-e6a12496a8af" providerId="ADAL" clId="{990442E1-8D26-4550-91D0-D2DABD185B75}" dt="2022-06-07T17:13:05.975" v="560"/>
          <ac:spMkLst>
            <pc:docMk/>
            <pc:sldMk cId="2058327256" sldId="2146847054"/>
            <ac:spMk id="373" creationId="{852F5ABA-9EF6-43F5-912D-E9D589CBCA4C}"/>
          </ac:spMkLst>
        </pc:spChg>
        <pc:spChg chg="mod">
          <ac:chgData name="d'Agostino, Ciro" userId="522b68d4-162f-4dc7-a4d9-e6a12496a8af" providerId="ADAL" clId="{990442E1-8D26-4550-91D0-D2DABD185B75}" dt="2022-06-07T17:13:05.975" v="560"/>
          <ac:spMkLst>
            <pc:docMk/>
            <pc:sldMk cId="2058327256" sldId="2146847054"/>
            <ac:spMk id="374" creationId="{5FC97E78-1D7A-420C-B878-C176EC90B452}"/>
          </ac:spMkLst>
        </pc:spChg>
        <pc:spChg chg="mod">
          <ac:chgData name="d'Agostino, Ciro" userId="522b68d4-162f-4dc7-a4d9-e6a12496a8af" providerId="ADAL" clId="{990442E1-8D26-4550-91D0-D2DABD185B75}" dt="2022-06-07T17:13:05.975" v="560"/>
          <ac:spMkLst>
            <pc:docMk/>
            <pc:sldMk cId="2058327256" sldId="2146847054"/>
            <ac:spMk id="375" creationId="{B80C273B-9EA9-41BE-B4E9-6C97D36CBA00}"/>
          </ac:spMkLst>
        </pc:spChg>
        <pc:spChg chg="mod">
          <ac:chgData name="d'Agostino, Ciro" userId="522b68d4-162f-4dc7-a4d9-e6a12496a8af" providerId="ADAL" clId="{990442E1-8D26-4550-91D0-D2DABD185B75}" dt="2022-06-07T17:13:05.975" v="560"/>
          <ac:spMkLst>
            <pc:docMk/>
            <pc:sldMk cId="2058327256" sldId="2146847054"/>
            <ac:spMk id="376" creationId="{C41796D4-1E33-4F37-9E69-DF41D1C3891B}"/>
          </ac:spMkLst>
        </pc:spChg>
        <pc:spChg chg="mod">
          <ac:chgData name="d'Agostino, Ciro" userId="522b68d4-162f-4dc7-a4d9-e6a12496a8af" providerId="ADAL" clId="{990442E1-8D26-4550-91D0-D2DABD185B75}" dt="2022-06-07T17:13:05.975" v="560"/>
          <ac:spMkLst>
            <pc:docMk/>
            <pc:sldMk cId="2058327256" sldId="2146847054"/>
            <ac:spMk id="377" creationId="{8A11F56F-7DA1-46CB-909F-47F00140B04E}"/>
          </ac:spMkLst>
        </pc:spChg>
        <pc:spChg chg="mod">
          <ac:chgData name="d'Agostino, Ciro" userId="522b68d4-162f-4dc7-a4d9-e6a12496a8af" providerId="ADAL" clId="{990442E1-8D26-4550-91D0-D2DABD185B75}" dt="2022-06-07T17:13:05.975" v="560"/>
          <ac:spMkLst>
            <pc:docMk/>
            <pc:sldMk cId="2058327256" sldId="2146847054"/>
            <ac:spMk id="378" creationId="{44A89712-B477-4E42-AAB7-635FBDEC46B1}"/>
          </ac:spMkLst>
        </pc:spChg>
        <pc:spChg chg="mod">
          <ac:chgData name="d'Agostino, Ciro" userId="522b68d4-162f-4dc7-a4d9-e6a12496a8af" providerId="ADAL" clId="{990442E1-8D26-4550-91D0-D2DABD185B75}" dt="2022-06-07T17:13:05.975" v="560"/>
          <ac:spMkLst>
            <pc:docMk/>
            <pc:sldMk cId="2058327256" sldId="2146847054"/>
            <ac:spMk id="379" creationId="{ADE3CF3A-4A0F-4531-818A-FB1FB02C48A2}"/>
          </ac:spMkLst>
        </pc:spChg>
        <pc:spChg chg="mod">
          <ac:chgData name="d'Agostino, Ciro" userId="522b68d4-162f-4dc7-a4d9-e6a12496a8af" providerId="ADAL" clId="{990442E1-8D26-4550-91D0-D2DABD185B75}" dt="2022-06-07T17:13:15.485" v="562"/>
          <ac:spMkLst>
            <pc:docMk/>
            <pc:sldMk cId="2058327256" sldId="2146847054"/>
            <ac:spMk id="408" creationId="{8D283D39-7E24-4E3C-B161-8E08B7C2265D}"/>
          </ac:spMkLst>
        </pc:spChg>
        <pc:spChg chg="mod">
          <ac:chgData name="d'Agostino, Ciro" userId="522b68d4-162f-4dc7-a4d9-e6a12496a8af" providerId="ADAL" clId="{990442E1-8D26-4550-91D0-D2DABD185B75}" dt="2022-06-07T17:13:15.485" v="562"/>
          <ac:spMkLst>
            <pc:docMk/>
            <pc:sldMk cId="2058327256" sldId="2146847054"/>
            <ac:spMk id="412" creationId="{47056CB2-6C49-4910-9A27-AAE675AB6535}"/>
          </ac:spMkLst>
        </pc:spChg>
        <pc:spChg chg="mod">
          <ac:chgData name="d'Agostino, Ciro" userId="522b68d4-162f-4dc7-a4d9-e6a12496a8af" providerId="ADAL" clId="{990442E1-8D26-4550-91D0-D2DABD185B75}" dt="2022-06-07T17:13:15.485" v="562"/>
          <ac:spMkLst>
            <pc:docMk/>
            <pc:sldMk cId="2058327256" sldId="2146847054"/>
            <ac:spMk id="414" creationId="{77911F51-F1B6-4A1C-8468-A82DB82ADA24}"/>
          </ac:spMkLst>
        </pc:spChg>
        <pc:spChg chg="mod">
          <ac:chgData name="d'Agostino, Ciro" userId="522b68d4-162f-4dc7-a4d9-e6a12496a8af" providerId="ADAL" clId="{990442E1-8D26-4550-91D0-D2DABD185B75}" dt="2022-06-07T17:13:15.485" v="562"/>
          <ac:spMkLst>
            <pc:docMk/>
            <pc:sldMk cId="2058327256" sldId="2146847054"/>
            <ac:spMk id="415" creationId="{6F982EA5-7677-4553-8863-360B555952C6}"/>
          </ac:spMkLst>
        </pc:spChg>
        <pc:spChg chg="mod">
          <ac:chgData name="d'Agostino, Ciro" userId="522b68d4-162f-4dc7-a4d9-e6a12496a8af" providerId="ADAL" clId="{990442E1-8D26-4550-91D0-D2DABD185B75}" dt="2022-06-07T17:13:15.485" v="562"/>
          <ac:spMkLst>
            <pc:docMk/>
            <pc:sldMk cId="2058327256" sldId="2146847054"/>
            <ac:spMk id="418" creationId="{FB134678-1149-45A1-89E9-AEC9268EB667}"/>
          </ac:spMkLst>
        </pc:spChg>
        <pc:spChg chg="mod">
          <ac:chgData name="d'Agostino, Ciro" userId="522b68d4-162f-4dc7-a4d9-e6a12496a8af" providerId="ADAL" clId="{990442E1-8D26-4550-91D0-D2DABD185B75}" dt="2022-06-07T17:13:15.485" v="562"/>
          <ac:spMkLst>
            <pc:docMk/>
            <pc:sldMk cId="2058327256" sldId="2146847054"/>
            <ac:spMk id="419" creationId="{87793C5B-459C-4DDD-AA69-4C5730623585}"/>
          </ac:spMkLst>
        </pc:spChg>
        <pc:spChg chg="mod">
          <ac:chgData name="d'Agostino, Ciro" userId="522b68d4-162f-4dc7-a4d9-e6a12496a8af" providerId="ADAL" clId="{990442E1-8D26-4550-91D0-D2DABD185B75}" dt="2022-06-07T17:13:15.485" v="562"/>
          <ac:spMkLst>
            <pc:docMk/>
            <pc:sldMk cId="2058327256" sldId="2146847054"/>
            <ac:spMk id="420" creationId="{90118928-48AD-4E2F-A82A-FB42BCEFA943}"/>
          </ac:spMkLst>
        </pc:spChg>
        <pc:spChg chg="mod">
          <ac:chgData name="d'Agostino, Ciro" userId="522b68d4-162f-4dc7-a4d9-e6a12496a8af" providerId="ADAL" clId="{990442E1-8D26-4550-91D0-D2DABD185B75}" dt="2022-06-07T17:13:15.485" v="562"/>
          <ac:spMkLst>
            <pc:docMk/>
            <pc:sldMk cId="2058327256" sldId="2146847054"/>
            <ac:spMk id="421" creationId="{7A74479D-BFC2-4601-B6FF-915250F171C1}"/>
          </ac:spMkLst>
        </pc:spChg>
        <pc:spChg chg="mod">
          <ac:chgData name="d'Agostino, Ciro" userId="522b68d4-162f-4dc7-a4d9-e6a12496a8af" providerId="ADAL" clId="{990442E1-8D26-4550-91D0-D2DABD185B75}" dt="2022-06-07T17:13:15.485" v="562"/>
          <ac:spMkLst>
            <pc:docMk/>
            <pc:sldMk cId="2058327256" sldId="2146847054"/>
            <ac:spMk id="426" creationId="{C20146A4-2E1A-4138-A825-89D4CD9CC6BC}"/>
          </ac:spMkLst>
        </pc:spChg>
        <pc:spChg chg="mod">
          <ac:chgData name="d'Agostino, Ciro" userId="522b68d4-162f-4dc7-a4d9-e6a12496a8af" providerId="ADAL" clId="{990442E1-8D26-4550-91D0-D2DABD185B75}" dt="2022-06-07T17:13:15.485" v="562"/>
          <ac:spMkLst>
            <pc:docMk/>
            <pc:sldMk cId="2058327256" sldId="2146847054"/>
            <ac:spMk id="428" creationId="{FB41AF3B-B65F-4120-8374-3E3DF5B3A4C0}"/>
          </ac:spMkLst>
        </pc:spChg>
        <pc:spChg chg="mod">
          <ac:chgData name="d'Agostino, Ciro" userId="522b68d4-162f-4dc7-a4d9-e6a12496a8af" providerId="ADAL" clId="{990442E1-8D26-4550-91D0-D2DABD185B75}" dt="2022-06-07T17:13:15.485" v="562"/>
          <ac:spMkLst>
            <pc:docMk/>
            <pc:sldMk cId="2058327256" sldId="2146847054"/>
            <ac:spMk id="429" creationId="{5F8F1204-54B7-404E-BCFD-E9E747BC8170}"/>
          </ac:spMkLst>
        </pc:spChg>
        <pc:spChg chg="mod">
          <ac:chgData name="d'Agostino, Ciro" userId="522b68d4-162f-4dc7-a4d9-e6a12496a8af" providerId="ADAL" clId="{990442E1-8D26-4550-91D0-D2DABD185B75}" dt="2022-06-07T17:13:15.485" v="562"/>
          <ac:spMkLst>
            <pc:docMk/>
            <pc:sldMk cId="2058327256" sldId="2146847054"/>
            <ac:spMk id="431" creationId="{7AE2511A-FCE6-490E-825F-FC304CD5EE3F}"/>
          </ac:spMkLst>
        </pc:spChg>
        <pc:spChg chg="mod">
          <ac:chgData name="d'Agostino, Ciro" userId="522b68d4-162f-4dc7-a4d9-e6a12496a8af" providerId="ADAL" clId="{990442E1-8D26-4550-91D0-D2DABD185B75}" dt="2022-06-07T17:13:15.485" v="562"/>
          <ac:spMkLst>
            <pc:docMk/>
            <pc:sldMk cId="2058327256" sldId="2146847054"/>
            <ac:spMk id="433" creationId="{BE5D361D-B230-49A5-8B48-B37E87FD72E4}"/>
          </ac:spMkLst>
        </pc:spChg>
        <pc:spChg chg="mod">
          <ac:chgData name="d'Agostino, Ciro" userId="522b68d4-162f-4dc7-a4d9-e6a12496a8af" providerId="ADAL" clId="{990442E1-8D26-4550-91D0-D2DABD185B75}" dt="2022-06-07T17:13:15.485" v="562"/>
          <ac:spMkLst>
            <pc:docMk/>
            <pc:sldMk cId="2058327256" sldId="2146847054"/>
            <ac:spMk id="434" creationId="{8544CE50-272E-4B0B-A19C-7F07B3E5F9CA}"/>
          </ac:spMkLst>
        </pc:spChg>
        <pc:spChg chg="mod">
          <ac:chgData name="d'Agostino, Ciro" userId="522b68d4-162f-4dc7-a4d9-e6a12496a8af" providerId="ADAL" clId="{990442E1-8D26-4550-91D0-D2DABD185B75}" dt="2022-06-07T17:13:15.485" v="562"/>
          <ac:spMkLst>
            <pc:docMk/>
            <pc:sldMk cId="2058327256" sldId="2146847054"/>
            <ac:spMk id="435" creationId="{8AF04758-68FB-4A0A-8DF1-3E9BF28205E6}"/>
          </ac:spMkLst>
        </pc:spChg>
        <pc:spChg chg="mod">
          <ac:chgData name="d'Agostino, Ciro" userId="522b68d4-162f-4dc7-a4d9-e6a12496a8af" providerId="ADAL" clId="{990442E1-8D26-4550-91D0-D2DABD185B75}" dt="2022-06-07T17:13:15.485" v="562"/>
          <ac:spMkLst>
            <pc:docMk/>
            <pc:sldMk cId="2058327256" sldId="2146847054"/>
            <ac:spMk id="436" creationId="{80633BFA-704C-4507-B87E-C8C716ECB7F5}"/>
          </ac:spMkLst>
        </pc:spChg>
        <pc:spChg chg="mod">
          <ac:chgData name="d'Agostino, Ciro" userId="522b68d4-162f-4dc7-a4d9-e6a12496a8af" providerId="ADAL" clId="{990442E1-8D26-4550-91D0-D2DABD185B75}" dt="2022-06-07T17:13:15.485" v="562"/>
          <ac:spMkLst>
            <pc:docMk/>
            <pc:sldMk cId="2058327256" sldId="2146847054"/>
            <ac:spMk id="447" creationId="{6B5913F3-B95E-40B2-BCCA-B298BBF3F148}"/>
          </ac:spMkLst>
        </pc:spChg>
        <pc:spChg chg="mod">
          <ac:chgData name="d'Agostino, Ciro" userId="522b68d4-162f-4dc7-a4d9-e6a12496a8af" providerId="ADAL" clId="{990442E1-8D26-4550-91D0-D2DABD185B75}" dt="2022-06-07T17:13:15.485" v="562"/>
          <ac:spMkLst>
            <pc:docMk/>
            <pc:sldMk cId="2058327256" sldId="2146847054"/>
            <ac:spMk id="450" creationId="{6B11D9AA-832F-4880-BA55-3E0839F64BD9}"/>
          </ac:spMkLst>
        </pc:spChg>
        <pc:spChg chg="mod">
          <ac:chgData name="d'Agostino, Ciro" userId="522b68d4-162f-4dc7-a4d9-e6a12496a8af" providerId="ADAL" clId="{990442E1-8D26-4550-91D0-D2DABD185B75}" dt="2022-06-07T17:13:15.485" v="562"/>
          <ac:spMkLst>
            <pc:docMk/>
            <pc:sldMk cId="2058327256" sldId="2146847054"/>
            <ac:spMk id="451" creationId="{EB4BABA3-3F13-464D-875D-CF109283AC1C}"/>
          </ac:spMkLst>
        </pc:spChg>
        <pc:spChg chg="mod">
          <ac:chgData name="d'Agostino, Ciro" userId="522b68d4-162f-4dc7-a4d9-e6a12496a8af" providerId="ADAL" clId="{990442E1-8D26-4550-91D0-D2DABD185B75}" dt="2022-06-07T17:13:15.485" v="562"/>
          <ac:spMkLst>
            <pc:docMk/>
            <pc:sldMk cId="2058327256" sldId="2146847054"/>
            <ac:spMk id="452" creationId="{7BFAA0B5-05AB-4076-B295-E5493FB5590C}"/>
          </ac:spMkLst>
        </pc:spChg>
        <pc:spChg chg="mod">
          <ac:chgData name="d'Agostino, Ciro" userId="522b68d4-162f-4dc7-a4d9-e6a12496a8af" providerId="ADAL" clId="{990442E1-8D26-4550-91D0-D2DABD185B75}" dt="2022-06-07T17:13:15.485" v="562"/>
          <ac:spMkLst>
            <pc:docMk/>
            <pc:sldMk cId="2058327256" sldId="2146847054"/>
            <ac:spMk id="453" creationId="{8D6D3520-F1BD-4629-B15D-CD7052935638}"/>
          </ac:spMkLst>
        </pc:spChg>
        <pc:spChg chg="mod">
          <ac:chgData name="d'Agostino, Ciro" userId="522b68d4-162f-4dc7-a4d9-e6a12496a8af" providerId="ADAL" clId="{990442E1-8D26-4550-91D0-D2DABD185B75}" dt="2022-06-07T17:13:15.485" v="562"/>
          <ac:spMkLst>
            <pc:docMk/>
            <pc:sldMk cId="2058327256" sldId="2146847054"/>
            <ac:spMk id="454" creationId="{1ED36441-D8D6-4BAA-8DF8-84D9E0FE8FA8}"/>
          </ac:spMkLst>
        </pc:spChg>
        <pc:spChg chg="mod">
          <ac:chgData name="d'Agostino, Ciro" userId="522b68d4-162f-4dc7-a4d9-e6a12496a8af" providerId="ADAL" clId="{990442E1-8D26-4550-91D0-D2DABD185B75}" dt="2022-06-07T17:13:15.485" v="562"/>
          <ac:spMkLst>
            <pc:docMk/>
            <pc:sldMk cId="2058327256" sldId="2146847054"/>
            <ac:spMk id="465" creationId="{4814D9F0-68A0-49A5-BBD1-958609D55303}"/>
          </ac:spMkLst>
        </pc:spChg>
        <pc:spChg chg="mod">
          <ac:chgData name="d'Agostino, Ciro" userId="522b68d4-162f-4dc7-a4d9-e6a12496a8af" providerId="ADAL" clId="{990442E1-8D26-4550-91D0-D2DABD185B75}" dt="2022-06-07T17:13:15.485" v="562"/>
          <ac:spMkLst>
            <pc:docMk/>
            <pc:sldMk cId="2058327256" sldId="2146847054"/>
            <ac:spMk id="466" creationId="{E7B80237-91C9-41B8-9843-189611C6FDE7}"/>
          </ac:spMkLst>
        </pc:spChg>
        <pc:spChg chg="mod">
          <ac:chgData name="d'Agostino, Ciro" userId="522b68d4-162f-4dc7-a4d9-e6a12496a8af" providerId="ADAL" clId="{990442E1-8D26-4550-91D0-D2DABD185B75}" dt="2022-06-07T17:13:15.485" v="562"/>
          <ac:spMkLst>
            <pc:docMk/>
            <pc:sldMk cId="2058327256" sldId="2146847054"/>
            <ac:spMk id="467" creationId="{4F6EB917-5A31-48D7-A5DE-DB70F799FD24}"/>
          </ac:spMkLst>
        </pc:spChg>
        <pc:spChg chg="mod">
          <ac:chgData name="d'Agostino, Ciro" userId="522b68d4-162f-4dc7-a4d9-e6a12496a8af" providerId="ADAL" clId="{990442E1-8D26-4550-91D0-D2DABD185B75}" dt="2022-06-07T17:13:15.485" v="562"/>
          <ac:spMkLst>
            <pc:docMk/>
            <pc:sldMk cId="2058327256" sldId="2146847054"/>
            <ac:spMk id="472" creationId="{E4A7F52D-501F-4424-9FB9-02630CBC154E}"/>
          </ac:spMkLst>
        </pc:spChg>
        <pc:spChg chg="mod">
          <ac:chgData name="d'Agostino, Ciro" userId="522b68d4-162f-4dc7-a4d9-e6a12496a8af" providerId="ADAL" clId="{990442E1-8D26-4550-91D0-D2DABD185B75}" dt="2022-06-07T17:13:15.485" v="562"/>
          <ac:spMkLst>
            <pc:docMk/>
            <pc:sldMk cId="2058327256" sldId="2146847054"/>
            <ac:spMk id="490" creationId="{2C5368ED-703D-4D96-BA68-86329DE9D4F2}"/>
          </ac:spMkLst>
        </pc:spChg>
        <pc:spChg chg="mod">
          <ac:chgData name="d'Agostino, Ciro" userId="522b68d4-162f-4dc7-a4d9-e6a12496a8af" providerId="ADAL" clId="{990442E1-8D26-4550-91D0-D2DABD185B75}" dt="2022-06-07T17:13:15.485" v="562"/>
          <ac:spMkLst>
            <pc:docMk/>
            <pc:sldMk cId="2058327256" sldId="2146847054"/>
            <ac:spMk id="491" creationId="{06CD6687-55C5-47CB-BA2C-B1B0E139CE50}"/>
          </ac:spMkLst>
        </pc:spChg>
        <pc:spChg chg="mod">
          <ac:chgData name="d'Agostino, Ciro" userId="522b68d4-162f-4dc7-a4d9-e6a12496a8af" providerId="ADAL" clId="{990442E1-8D26-4550-91D0-D2DABD185B75}" dt="2022-06-07T17:13:15.485" v="562"/>
          <ac:spMkLst>
            <pc:docMk/>
            <pc:sldMk cId="2058327256" sldId="2146847054"/>
            <ac:spMk id="492" creationId="{E80DFFE7-BDEC-42BE-B6B9-0818CDF13FD3}"/>
          </ac:spMkLst>
        </pc:spChg>
        <pc:spChg chg="mod">
          <ac:chgData name="d'Agostino, Ciro" userId="522b68d4-162f-4dc7-a4d9-e6a12496a8af" providerId="ADAL" clId="{990442E1-8D26-4550-91D0-D2DABD185B75}" dt="2022-06-07T17:13:15.485" v="562"/>
          <ac:spMkLst>
            <pc:docMk/>
            <pc:sldMk cId="2058327256" sldId="2146847054"/>
            <ac:spMk id="493" creationId="{97421C38-0827-4F21-B808-3CF241EC6836}"/>
          </ac:spMkLst>
        </pc:spChg>
        <pc:spChg chg="mod">
          <ac:chgData name="d'Agostino, Ciro" userId="522b68d4-162f-4dc7-a4d9-e6a12496a8af" providerId="ADAL" clId="{990442E1-8D26-4550-91D0-D2DABD185B75}" dt="2022-06-07T17:13:15.485" v="562"/>
          <ac:spMkLst>
            <pc:docMk/>
            <pc:sldMk cId="2058327256" sldId="2146847054"/>
            <ac:spMk id="494" creationId="{0D12F6E5-D971-4B6F-8812-41B7FC5D71AD}"/>
          </ac:spMkLst>
        </pc:spChg>
        <pc:spChg chg="mod">
          <ac:chgData name="d'Agostino, Ciro" userId="522b68d4-162f-4dc7-a4d9-e6a12496a8af" providerId="ADAL" clId="{990442E1-8D26-4550-91D0-D2DABD185B75}" dt="2022-06-07T17:13:15.485" v="562"/>
          <ac:spMkLst>
            <pc:docMk/>
            <pc:sldMk cId="2058327256" sldId="2146847054"/>
            <ac:spMk id="495" creationId="{57CD1E54-47D2-41A5-A207-456255C978B0}"/>
          </ac:spMkLst>
        </pc:spChg>
        <pc:spChg chg="mod">
          <ac:chgData name="d'Agostino, Ciro" userId="522b68d4-162f-4dc7-a4d9-e6a12496a8af" providerId="ADAL" clId="{990442E1-8D26-4550-91D0-D2DABD185B75}" dt="2022-06-07T17:13:15.485" v="562"/>
          <ac:spMkLst>
            <pc:docMk/>
            <pc:sldMk cId="2058327256" sldId="2146847054"/>
            <ac:spMk id="496" creationId="{37605EF4-EE2E-4568-AE09-FDF00CFE2F9B}"/>
          </ac:spMkLst>
        </pc:spChg>
        <pc:spChg chg="mod">
          <ac:chgData name="d'Agostino, Ciro" userId="522b68d4-162f-4dc7-a4d9-e6a12496a8af" providerId="ADAL" clId="{990442E1-8D26-4550-91D0-D2DABD185B75}" dt="2022-06-07T17:13:15.485" v="562"/>
          <ac:spMkLst>
            <pc:docMk/>
            <pc:sldMk cId="2058327256" sldId="2146847054"/>
            <ac:spMk id="497" creationId="{1F5E2910-C737-45A9-B8BA-8911CAE4CE20}"/>
          </ac:spMkLst>
        </pc:spChg>
        <pc:spChg chg="mod">
          <ac:chgData name="d'Agostino, Ciro" userId="522b68d4-162f-4dc7-a4d9-e6a12496a8af" providerId="ADAL" clId="{990442E1-8D26-4550-91D0-D2DABD185B75}" dt="2022-06-07T17:13:15.485" v="562"/>
          <ac:spMkLst>
            <pc:docMk/>
            <pc:sldMk cId="2058327256" sldId="2146847054"/>
            <ac:spMk id="498" creationId="{08D02080-074D-4636-AC7C-FD9B95076016}"/>
          </ac:spMkLst>
        </pc:spChg>
        <pc:spChg chg="mod">
          <ac:chgData name="d'Agostino, Ciro" userId="522b68d4-162f-4dc7-a4d9-e6a12496a8af" providerId="ADAL" clId="{990442E1-8D26-4550-91D0-D2DABD185B75}" dt="2022-06-07T17:13:15.485" v="562"/>
          <ac:spMkLst>
            <pc:docMk/>
            <pc:sldMk cId="2058327256" sldId="2146847054"/>
            <ac:spMk id="499" creationId="{0162BBE4-08C0-4553-9FAF-05867A0DDB7D}"/>
          </ac:spMkLst>
        </pc:spChg>
        <pc:grpChg chg="mod">
          <ac:chgData name="d'Agostino, Ciro" userId="522b68d4-162f-4dc7-a4d9-e6a12496a8af" providerId="ADAL" clId="{990442E1-8D26-4550-91D0-D2DABD185B75}" dt="2022-06-07T17:34:12.670" v="761" actId="1076"/>
          <ac:grpSpMkLst>
            <pc:docMk/>
            <pc:sldMk cId="2058327256" sldId="2146847054"/>
            <ac:grpSpMk id="6" creationId="{8BF0AF88-77EF-4662-9175-E4985A7F8470}"/>
          </ac:grpSpMkLst>
        </pc:grpChg>
        <pc:grpChg chg="add del mod">
          <ac:chgData name="d'Agostino, Ciro" userId="522b68d4-162f-4dc7-a4d9-e6a12496a8af" providerId="ADAL" clId="{990442E1-8D26-4550-91D0-D2DABD185B75}" dt="2022-06-07T17:13:08.100" v="561"/>
          <ac:grpSpMkLst>
            <pc:docMk/>
            <pc:sldMk cId="2058327256" sldId="2146847054"/>
            <ac:grpSpMk id="271" creationId="{DB2FDC01-ACE1-4AD9-A523-BAE04208FD8F}"/>
          </ac:grpSpMkLst>
        </pc:grpChg>
        <pc:grpChg chg="mod">
          <ac:chgData name="d'Agostino, Ciro" userId="522b68d4-162f-4dc7-a4d9-e6a12496a8af" providerId="ADAL" clId="{990442E1-8D26-4550-91D0-D2DABD185B75}" dt="2022-06-07T17:13:05.975" v="560"/>
          <ac:grpSpMkLst>
            <pc:docMk/>
            <pc:sldMk cId="2058327256" sldId="2146847054"/>
            <ac:grpSpMk id="387" creationId="{791F4D10-CE32-47F9-BE2F-B5022891D587}"/>
          </ac:grpSpMkLst>
        </pc:grpChg>
        <pc:grpChg chg="add del mod">
          <ac:chgData name="d'Agostino, Ciro" userId="522b68d4-162f-4dc7-a4d9-e6a12496a8af" providerId="ADAL" clId="{990442E1-8D26-4550-91D0-D2DABD185B75}" dt="2022-06-07T17:13:17.154" v="563"/>
          <ac:grpSpMkLst>
            <pc:docMk/>
            <pc:sldMk cId="2058327256" sldId="2146847054"/>
            <ac:grpSpMk id="393" creationId="{78782986-BC16-4F79-B44C-E9F121F14AA6}"/>
          </ac:grpSpMkLst>
        </pc:grpChg>
        <pc:grpChg chg="mod">
          <ac:chgData name="d'Agostino, Ciro" userId="522b68d4-162f-4dc7-a4d9-e6a12496a8af" providerId="ADAL" clId="{990442E1-8D26-4550-91D0-D2DABD185B75}" dt="2022-06-07T17:13:15.485" v="562"/>
          <ac:grpSpMkLst>
            <pc:docMk/>
            <pc:sldMk cId="2058327256" sldId="2146847054"/>
            <ac:grpSpMk id="507" creationId="{E54CC6F3-57B7-48AF-A1CF-5A4F191343E8}"/>
          </ac:grpSpMkLst>
        </pc:grpChg>
        <pc:picChg chg="add del mod modCrop">
          <ac:chgData name="d'Agostino, Ciro" userId="522b68d4-162f-4dc7-a4d9-e6a12496a8af" providerId="ADAL" clId="{990442E1-8D26-4550-91D0-D2DABD185B75}" dt="2022-06-07T17:18:59.141" v="626" actId="1076"/>
          <ac:picMkLst>
            <pc:docMk/>
            <pc:sldMk cId="2058327256" sldId="2146847054"/>
            <ac:picMk id="8" creationId="{97C971A4-3481-4E4A-8FB2-49E5672D23C7}"/>
          </ac:picMkLst>
        </pc:picChg>
        <pc:picChg chg="del">
          <ac:chgData name="d'Agostino, Ciro" userId="522b68d4-162f-4dc7-a4d9-e6a12496a8af" providerId="ADAL" clId="{990442E1-8D26-4550-91D0-D2DABD185B75}" dt="2022-06-07T15:04:34.614" v="222" actId="478"/>
          <ac:picMkLst>
            <pc:docMk/>
            <pc:sldMk cId="2058327256" sldId="2146847054"/>
            <ac:picMk id="35" creationId="{C0947526-2A41-470E-9B8B-9DD38E87276D}"/>
          </ac:picMkLst>
        </pc:picChg>
        <pc:picChg chg="mod">
          <ac:chgData name="d'Agostino, Ciro" userId="522b68d4-162f-4dc7-a4d9-e6a12496a8af" providerId="ADAL" clId="{990442E1-8D26-4550-91D0-D2DABD185B75}" dt="2022-06-07T17:34:38.991" v="765" actId="1076"/>
          <ac:picMkLst>
            <pc:docMk/>
            <pc:sldMk cId="2058327256" sldId="2146847054"/>
            <ac:picMk id="37" creationId="{0618D4A6-47CE-4CC0-BA14-23ECDCBAA03C}"/>
          </ac:picMkLst>
        </pc:picChg>
        <pc:picChg chg="mod">
          <ac:chgData name="d'Agostino, Ciro" userId="522b68d4-162f-4dc7-a4d9-e6a12496a8af" providerId="ADAL" clId="{990442E1-8D26-4550-91D0-D2DABD185B75}" dt="2022-06-07T17:04:17.187" v="484" actId="1076"/>
          <ac:picMkLst>
            <pc:docMk/>
            <pc:sldMk cId="2058327256" sldId="2146847054"/>
            <ac:picMk id="128" creationId="{FE9B4C3B-544F-4697-A22C-4B023D614386}"/>
          </ac:picMkLst>
        </pc:picChg>
        <pc:picChg chg="mod">
          <ac:chgData name="d'Agostino, Ciro" userId="522b68d4-162f-4dc7-a4d9-e6a12496a8af" providerId="ADAL" clId="{990442E1-8D26-4550-91D0-D2DABD185B75}" dt="2022-06-07T17:14:12.703" v="570" actId="14100"/>
          <ac:picMkLst>
            <pc:docMk/>
            <pc:sldMk cId="2058327256" sldId="2146847054"/>
            <ac:picMk id="133" creationId="{BC5F9785-4A40-498B-9131-858C2848E9B0}"/>
          </ac:picMkLst>
        </pc:picChg>
        <pc:picChg chg="mod">
          <ac:chgData name="d'Agostino, Ciro" userId="522b68d4-162f-4dc7-a4d9-e6a12496a8af" providerId="ADAL" clId="{990442E1-8D26-4550-91D0-D2DABD185B75}" dt="2022-06-07T17:14:21.572" v="571" actId="1076"/>
          <ac:picMkLst>
            <pc:docMk/>
            <pc:sldMk cId="2058327256" sldId="2146847054"/>
            <ac:picMk id="138" creationId="{8C0F2DFA-531A-47A3-AE6F-4BDF89923FEE}"/>
          </ac:picMkLst>
        </pc:picChg>
        <pc:picChg chg="mod">
          <ac:chgData name="d'Agostino, Ciro" userId="522b68d4-162f-4dc7-a4d9-e6a12496a8af" providerId="ADAL" clId="{990442E1-8D26-4550-91D0-D2DABD185B75}" dt="2022-06-07T16:50:33.812" v="332" actId="1076"/>
          <ac:picMkLst>
            <pc:docMk/>
            <pc:sldMk cId="2058327256" sldId="2146847054"/>
            <ac:picMk id="171" creationId="{5DDF734B-2508-4FE8-BCC7-1A012F38D369}"/>
          </ac:picMkLst>
        </pc:picChg>
        <pc:picChg chg="mod modCrop">
          <ac:chgData name="d'Agostino, Ciro" userId="522b68d4-162f-4dc7-a4d9-e6a12496a8af" providerId="ADAL" clId="{990442E1-8D26-4550-91D0-D2DABD185B75}" dt="2022-06-07T17:14:32.855" v="573" actId="1076"/>
          <ac:picMkLst>
            <pc:docMk/>
            <pc:sldMk cId="2058327256" sldId="2146847054"/>
            <ac:picMk id="173" creationId="{B30113AD-B08E-44E4-B5FF-94A0ABC7A4E2}"/>
          </ac:picMkLst>
        </pc:picChg>
        <pc:picChg chg="mod">
          <ac:chgData name="d'Agostino, Ciro" userId="522b68d4-162f-4dc7-a4d9-e6a12496a8af" providerId="ADAL" clId="{990442E1-8D26-4550-91D0-D2DABD185B75}" dt="2022-06-07T17:09:05.549" v="543" actId="1076"/>
          <ac:picMkLst>
            <pc:docMk/>
            <pc:sldMk cId="2058327256" sldId="2146847054"/>
            <ac:picMk id="175" creationId="{A082AE40-F95F-4235-83F6-959B6B6FEAD7}"/>
          </ac:picMkLst>
        </pc:picChg>
        <pc:picChg chg="mod">
          <ac:chgData name="d'Agostino, Ciro" userId="522b68d4-162f-4dc7-a4d9-e6a12496a8af" providerId="ADAL" clId="{990442E1-8D26-4550-91D0-D2DABD185B75}" dt="2022-06-07T17:06:25.741" v="511" actId="1076"/>
          <ac:picMkLst>
            <pc:docMk/>
            <pc:sldMk cId="2058327256" sldId="2146847054"/>
            <ac:picMk id="176" creationId="{BC55D1C3-3BA2-42D5-9FAE-A3404DC94540}"/>
          </ac:picMkLst>
        </pc:picChg>
        <pc:picChg chg="mod">
          <ac:chgData name="d'Agostino, Ciro" userId="522b68d4-162f-4dc7-a4d9-e6a12496a8af" providerId="ADAL" clId="{990442E1-8D26-4550-91D0-D2DABD185B75}" dt="2022-06-07T17:04:01.771" v="482" actId="1076"/>
          <ac:picMkLst>
            <pc:docMk/>
            <pc:sldMk cId="2058327256" sldId="2146847054"/>
            <ac:picMk id="178" creationId="{C2031F45-F2A3-446A-906B-228FB8F86E13}"/>
          </ac:picMkLst>
        </pc:picChg>
        <pc:picChg chg="mod">
          <ac:chgData name="d'Agostino, Ciro" userId="522b68d4-162f-4dc7-a4d9-e6a12496a8af" providerId="ADAL" clId="{990442E1-8D26-4550-91D0-D2DABD185B75}" dt="2022-06-07T17:05:49.768" v="503" actId="1076"/>
          <ac:picMkLst>
            <pc:docMk/>
            <pc:sldMk cId="2058327256" sldId="2146847054"/>
            <ac:picMk id="196" creationId="{B805E6A1-87C8-4ED0-9869-585715134BED}"/>
          </ac:picMkLst>
        </pc:picChg>
        <pc:picChg chg="mod">
          <ac:chgData name="d'Agostino, Ciro" userId="522b68d4-162f-4dc7-a4d9-e6a12496a8af" providerId="ADAL" clId="{990442E1-8D26-4550-91D0-D2DABD185B75}" dt="2022-06-07T17:06:10.945" v="507" actId="1076"/>
          <ac:picMkLst>
            <pc:docMk/>
            <pc:sldMk cId="2058327256" sldId="2146847054"/>
            <ac:picMk id="200" creationId="{82074349-751E-4235-98C6-240B4E01F846}"/>
          </ac:picMkLst>
        </pc:picChg>
        <pc:picChg chg="mod">
          <ac:chgData name="d'Agostino, Ciro" userId="522b68d4-162f-4dc7-a4d9-e6a12496a8af" providerId="ADAL" clId="{990442E1-8D26-4550-91D0-D2DABD185B75}" dt="2022-06-07T17:35:18.890" v="769" actId="1076"/>
          <ac:picMkLst>
            <pc:docMk/>
            <pc:sldMk cId="2058327256" sldId="2146847054"/>
            <ac:picMk id="241" creationId="{F5BE1620-C9F7-4F2A-B474-23ACF6324816}"/>
          </ac:picMkLst>
        </pc:picChg>
        <pc:picChg chg="mod">
          <ac:chgData name="d'Agostino, Ciro" userId="522b68d4-162f-4dc7-a4d9-e6a12496a8af" providerId="ADAL" clId="{990442E1-8D26-4550-91D0-D2DABD185B75}" dt="2022-06-07T17:35:31.099" v="770" actId="1076"/>
          <ac:picMkLst>
            <pc:docMk/>
            <pc:sldMk cId="2058327256" sldId="2146847054"/>
            <ac:picMk id="242" creationId="{83CC8820-1170-4AC5-BA7D-B919B2BEC588}"/>
          </ac:picMkLst>
        </pc:picChg>
        <pc:picChg chg="mod">
          <ac:chgData name="d'Agostino, Ciro" userId="522b68d4-162f-4dc7-a4d9-e6a12496a8af" providerId="ADAL" clId="{990442E1-8D26-4550-91D0-D2DABD185B75}" dt="2022-06-07T17:35:42.364" v="771" actId="1076"/>
          <ac:picMkLst>
            <pc:docMk/>
            <pc:sldMk cId="2058327256" sldId="2146847054"/>
            <ac:picMk id="243" creationId="{07C3F289-8826-450E-958F-BF19D90FA392}"/>
          </ac:picMkLst>
        </pc:picChg>
        <pc:picChg chg="mod">
          <ac:chgData name="d'Agostino, Ciro" userId="522b68d4-162f-4dc7-a4d9-e6a12496a8af" providerId="ADAL" clId="{990442E1-8D26-4550-91D0-D2DABD185B75}" dt="2022-06-07T17:35:47.097" v="772" actId="1076"/>
          <ac:picMkLst>
            <pc:docMk/>
            <pc:sldMk cId="2058327256" sldId="2146847054"/>
            <ac:picMk id="244" creationId="{4D203EB1-EEC4-458C-AE3E-7446094726AB}"/>
          </ac:picMkLst>
        </pc:picChg>
        <pc:picChg chg="mod">
          <ac:chgData name="d'Agostino, Ciro" userId="522b68d4-162f-4dc7-a4d9-e6a12496a8af" providerId="ADAL" clId="{990442E1-8D26-4550-91D0-D2DABD185B75}" dt="2022-06-07T17:04:10.536" v="483" actId="1076"/>
          <ac:picMkLst>
            <pc:docMk/>
            <pc:sldMk cId="2058327256" sldId="2146847054"/>
            <ac:picMk id="252" creationId="{F01D2BA5-1338-443E-A1EC-0F89C0E78B30}"/>
          </ac:picMkLst>
        </pc:picChg>
        <pc:picChg chg="add mod">
          <ac:chgData name="d'Agostino, Ciro" userId="522b68d4-162f-4dc7-a4d9-e6a12496a8af" providerId="ADAL" clId="{990442E1-8D26-4550-91D0-D2DABD185B75}" dt="2022-06-07T17:12:45.255" v="558" actId="1076"/>
          <ac:picMkLst>
            <pc:docMk/>
            <pc:sldMk cId="2058327256" sldId="2146847054"/>
            <ac:picMk id="253" creationId="{AAB30495-661E-45EA-8A41-F64CDF966169}"/>
          </ac:picMkLst>
        </pc:picChg>
        <pc:picChg chg="mod">
          <ac:chgData name="d'Agostino, Ciro" userId="522b68d4-162f-4dc7-a4d9-e6a12496a8af" providerId="ADAL" clId="{990442E1-8D26-4550-91D0-D2DABD185B75}" dt="2022-06-07T16:59:53.328" v="441" actId="1076"/>
          <ac:picMkLst>
            <pc:docMk/>
            <pc:sldMk cId="2058327256" sldId="2146847054"/>
            <ac:picMk id="254" creationId="{C834884A-D8E1-485F-BB3D-DE190B225F09}"/>
          </ac:picMkLst>
        </pc:picChg>
        <pc:picChg chg="mod">
          <ac:chgData name="d'Agostino, Ciro" userId="522b68d4-162f-4dc7-a4d9-e6a12496a8af" providerId="ADAL" clId="{990442E1-8D26-4550-91D0-D2DABD185B75}" dt="2022-06-07T16:58:26.016" v="422" actId="1076"/>
          <ac:picMkLst>
            <pc:docMk/>
            <pc:sldMk cId="2058327256" sldId="2146847054"/>
            <ac:picMk id="255" creationId="{A14D0884-A9B1-4740-82CB-A99416785B6E}"/>
          </ac:picMkLst>
        </pc:picChg>
        <pc:picChg chg="mod">
          <ac:chgData name="d'Agostino, Ciro" userId="522b68d4-162f-4dc7-a4d9-e6a12496a8af" providerId="ADAL" clId="{990442E1-8D26-4550-91D0-D2DABD185B75}" dt="2022-06-07T17:35:53.134" v="773" actId="1076"/>
          <ac:picMkLst>
            <pc:docMk/>
            <pc:sldMk cId="2058327256" sldId="2146847054"/>
            <ac:picMk id="257" creationId="{5DD58630-10C3-4916-B943-EB54B0CBC4F6}"/>
          </ac:picMkLst>
        </pc:picChg>
        <pc:picChg chg="add del mod modCrop">
          <ac:chgData name="d'Agostino, Ciro" userId="522b68d4-162f-4dc7-a4d9-e6a12496a8af" providerId="ADAL" clId="{990442E1-8D26-4550-91D0-D2DABD185B75}" dt="2022-06-07T16:54:11.184" v="376" actId="478"/>
          <ac:picMkLst>
            <pc:docMk/>
            <pc:sldMk cId="2058327256" sldId="2146847054"/>
            <ac:picMk id="260" creationId="{EB979305-3AEA-40B3-BB57-47450A16B33F}"/>
          </ac:picMkLst>
        </pc:picChg>
        <pc:picChg chg="del">
          <ac:chgData name="d'Agostino, Ciro" userId="522b68d4-162f-4dc7-a4d9-e6a12496a8af" providerId="ADAL" clId="{990442E1-8D26-4550-91D0-D2DABD185B75}" dt="2022-06-07T15:04:29.482" v="219" actId="478"/>
          <ac:picMkLst>
            <pc:docMk/>
            <pc:sldMk cId="2058327256" sldId="2146847054"/>
            <ac:picMk id="264" creationId="{2E64DC7D-209A-44EA-AAE1-B2F87176E5FE}"/>
          </ac:picMkLst>
        </pc:picChg>
        <pc:picChg chg="del">
          <ac:chgData name="d'Agostino, Ciro" userId="522b68d4-162f-4dc7-a4d9-e6a12496a8af" providerId="ADAL" clId="{990442E1-8D26-4550-91D0-D2DABD185B75}" dt="2022-06-07T15:04:30.948" v="220" actId="478"/>
          <ac:picMkLst>
            <pc:docMk/>
            <pc:sldMk cId="2058327256" sldId="2146847054"/>
            <ac:picMk id="265" creationId="{32A92B57-15DF-410E-AB16-02CE1DB45C75}"/>
          </ac:picMkLst>
        </pc:picChg>
        <pc:picChg chg="del">
          <ac:chgData name="d'Agostino, Ciro" userId="522b68d4-162f-4dc7-a4d9-e6a12496a8af" providerId="ADAL" clId="{990442E1-8D26-4550-91D0-D2DABD185B75}" dt="2022-06-07T15:04:32.090" v="221" actId="478"/>
          <ac:picMkLst>
            <pc:docMk/>
            <pc:sldMk cId="2058327256" sldId="2146847054"/>
            <ac:picMk id="266" creationId="{C0D817F4-B06C-4C28-9F21-F7E8FCE6554B}"/>
          </ac:picMkLst>
        </pc:picChg>
        <pc:picChg chg="mod">
          <ac:chgData name="d'Agostino, Ciro" userId="522b68d4-162f-4dc7-a4d9-e6a12496a8af" providerId="ADAL" clId="{990442E1-8D26-4550-91D0-D2DABD185B75}" dt="2022-06-07T17:34:21.163" v="762" actId="1076"/>
          <ac:picMkLst>
            <pc:docMk/>
            <pc:sldMk cId="2058327256" sldId="2146847054"/>
            <ac:picMk id="267" creationId="{FB4A4FCC-A4E5-4AA0-B561-573D537606A7}"/>
          </ac:picMkLst>
        </pc:picChg>
        <pc:picChg chg="mod">
          <ac:chgData name="d'Agostino, Ciro" userId="522b68d4-162f-4dc7-a4d9-e6a12496a8af" providerId="ADAL" clId="{990442E1-8D26-4550-91D0-D2DABD185B75}" dt="2022-06-07T17:34:26.630" v="763" actId="1076"/>
          <ac:picMkLst>
            <pc:docMk/>
            <pc:sldMk cId="2058327256" sldId="2146847054"/>
            <ac:picMk id="268" creationId="{4E763AE1-C7A2-43D5-A1EF-8B421525A1F0}"/>
          </ac:picMkLst>
        </pc:picChg>
        <pc:picChg chg="mod">
          <ac:chgData name="d'Agostino, Ciro" userId="522b68d4-162f-4dc7-a4d9-e6a12496a8af" providerId="ADAL" clId="{990442E1-8D26-4550-91D0-D2DABD185B75}" dt="2022-06-07T17:34:29.929" v="764" actId="1076"/>
          <ac:picMkLst>
            <pc:docMk/>
            <pc:sldMk cId="2058327256" sldId="2146847054"/>
            <ac:picMk id="269" creationId="{4C9D6E25-6FD6-4FD8-9DCB-33C49B72F8AD}"/>
          </ac:picMkLst>
        </pc:picChg>
        <pc:picChg chg="mod">
          <ac:chgData name="d'Agostino, Ciro" userId="522b68d4-162f-4dc7-a4d9-e6a12496a8af" providerId="ADAL" clId="{990442E1-8D26-4550-91D0-D2DABD185B75}" dt="2022-06-07T17:04:26.821" v="486" actId="1076"/>
          <ac:picMkLst>
            <pc:docMk/>
            <pc:sldMk cId="2058327256" sldId="2146847054"/>
            <ac:picMk id="273" creationId="{357FC588-4109-4FA3-B76F-99359186E43A}"/>
          </ac:picMkLst>
        </pc:picChg>
        <pc:picChg chg="mod">
          <ac:chgData name="d'Agostino, Ciro" userId="522b68d4-162f-4dc7-a4d9-e6a12496a8af" providerId="ADAL" clId="{990442E1-8D26-4550-91D0-D2DABD185B75}" dt="2022-06-07T17:13:05.975" v="560"/>
          <ac:picMkLst>
            <pc:docMk/>
            <pc:sldMk cId="2058327256" sldId="2146847054"/>
            <ac:picMk id="274" creationId="{276CD3C6-55C6-4BB2-BB85-B63EA976744D}"/>
          </ac:picMkLst>
        </pc:picChg>
        <pc:picChg chg="mod">
          <ac:chgData name="d'Agostino, Ciro" userId="522b68d4-162f-4dc7-a4d9-e6a12496a8af" providerId="ADAL" clId="{990442E1-8D26-4550-91D0-D2DABD185B75}" dt="2022-06-07T17:13:05.975" v="560"/>
          <ac:picMkLst>
            <pc:docMk/>
            <pc:sldMk cId="2058327256" sldId="2146847054"/>
            <ac:picMk id="275" creationId="{C7A30843-F3DC-43B3-A80B-80D4394EE881}"/>
          </ac:picMkLst>
        </pc:picChg>
        <pc:picChg chg="mod">
          <ac:chgData name="d'Agostino, Ciro" userId="522b68d4-162f-4dc7-a4d9-e6a12496a8af" providerId="ADAL" clId="{990442E1-8D26-4550-91D0-D2DABD185B75}" dt="2022-06-07T17:13:05.975" v="560"/>
          <ac:picMkLst>
            <pc:docMk/>
            <pc:sldMk cId="2058327256" sldId="2146847054"/>
            <ac:picMk id="277" creationId="{319EBB60-14B7-4149-8CD7-2E5D5277078E}"/>
          </ac:picMkLst>
        </pc:picChg>
        <pc:picChg chg="mod">
          <ac:chgData name="d'Agostino, Ciro" userId="522b68d4-162f-4dc7-a4d9-e6a12496a8af" providerId="ADAL" clId="{990442E1-8D26-4550-91D0-D2DABD185B75}" dt="2022-06-07T17:13:05.975" v="560"/>
          <ac:picMkLst>
            <pc:docMk/>
            <pc:sldMk cId="2058327256" sldId="2146847054"/>
            <ac:picMk id="278" creationId="{26A6DD91-C7E1-431E-9EED-F4961F57174A}"/>
          </ac:picMkLst>
        </pc:picChg>
        <pc:picChg chg="mod">
          <ac:chgData name="d'Agostino, Ciro" userId="522b68d4-162f-4dc7-a4d9-e6a12496a8af" providerId="ADAL" clId="{990442E1-8D26-4550-91D0-D2DABD185B75}" dt="2022-06-07T17:13:05.975" v="560"/>
          <ac:picMkLst>
            <pc:docMk/>
            <pc:sldMk cId="2058327256" sldId="2146847054"/>
            <ac:picMk id="279" creationId="{3CEC6E85-9481-4A8D-896F-608449177134}"/>
          </ac:picMkLst>
        </pc:picChg>
        <pc:picChg chg="mod">
          <ac:chgData name="d'Agostino, Ciro" userId="522b68d4-162f-4dc7-a4d9-e6a12496a8af" providerId="ADAL" clId="{990442E1-8D26-4550-91D0-D2DABD185B75}" dt="2022-06-07T17:13:05.975" v="560"/>
          <ac:picMkLst>
            <pc:docMk/>
            <pc:sldMk cId="2058327256" sldId="2146847054"/>
            <ac:picMk id="280" creationId="{90827C61-6EBD-4DDE-9479-1AC6F8F27A04}"/>
          </ac:picMkLst>
        </pc:picChg>
        <pc:picChg chg="mod">
          <ac:chgData name="d'Agostino, Ciro" userId="522b68d4-162f-4dc7-a4d9-e6a12496a8af" providerId="ADAL" clId="{990442E1-8D26-4550-91D0-D2DABD185B75}" dt="2022-06-07T17:13:05.975" v="560"/>
          <ac:picMkLst>
            <pc:docMk/>
            <pc:sldMk cId="2058327256" sldId="2146847054"/>
            <ac:picMk id="281" creationId="{4C99A36F-D050-4D8F-B85D-045ED11A6455}"/>
          </ac:picMkLst>
        </pc:picChg>
        <pc:picChg chg="mod">
          <ac:chgData name="d'Agostino, Ciro" userId="522b68d4-162f-4dc7-a4d9-e6a12496a8af" providerId="ADAL" clId="{990442E1-8D26-4550-91D0-D2DABD185B75}" dt="2022-06-07T17:13:05.975" v="560"/>
          <ac:picMkLst>
            <pc:docMk/>
            <pc:sldMk cId="2058327256" sldId="2146847054"/>
            <ac:picMk id="282" creationId="{266A8B55-13AE-4147-BEF6-B525F689BF8A}"/>
          </ac:picMkLst>
        </pc:picChg>
        <pc:picChg chg="mod">
          <ac:chgData name="d'Agostino, Ciro" userId="522b68d4-162f-4dc7-a4d9-e6a12496a8af" providerId="ADAL" clId="{990442E1-8D26-4550-91D0-D2DABD185B75}" dt="2022-06-07T17:13:05.975" v="560"/>
          <ac:picMkLst>
            <pc:docMk/>
            <pc:sldMk cId="2058327256" sldId="2146847054"/>
            <ac:picMk id="283" creationId="{A347E8B2-D2A2-4131-8F32-B22A7B6BF13F}"/>
          </ac:picMkLst>
        </pc:picChg>
        <pc:picChg chg="mod">
          <ac:chgData name="d'Agostino, Ciro" userId="522b68d4-162f-4dc7-a4d9-e6a12496a8af" providerId="ADAL" clId="{990442E1-8D26-4550-91D0-D2DABD185B75}" dt="2022-06-07T17:13:05.975" v="560"/>
          <ac:picMkLst>
            <pc:docMk/>
            <pc:sldMk cId="2058327256" sldId="2146847054"/>
            <ac:picMk id="284" creationId="{DCACFA2B-B408-4DCA-A7DC-D4B2495D95E4}"/>
          </ac:picMkLst>
        </pc:picChg>
        <pc:picChg chg="mod">
          <ac:chgData name="d'Agostino, Ciro" userId="522b68d4-162f-4dc7-a4d9-e6a12496a8af" providerId="ADAL" clId="{990442E1-8D26-4550-91D0-D2DABD185B75}" dt="2022-06-07T17:13:05.975" v="560"/>
          <ac:picMkLst>
            <pc:docMk/>
            <pc:sldMk cId="2058327256" sldId="2146847054"/>
            <ac:picMk id="285" creationId="{4C7E30BB-EE75-45FA-9E08-B1DB2A295130}"/>
          </ac:picMkLst>
        </pc:picChg>
        <pc:picChg chg="mod">
          <ac:chgData name="d'Agostino, Ciro" userId="522b68d4-162f-4dc7-a4d9-e6a12496a8af" providerId="ADAL" clId="{990442E1-8D26-4550-91D0-D2DABD185B75}" dt="2022-06-07T17:13:05.975" v="560"/>
          <ac:picMkLst>
            <pc:docMk/>
            <pc:sldMk cId="2058327256" sldId="2146847054"/>
            <ac:picMk id="286" creationId="{B2B08675-F0CB-4FF8-B31E-C5EC13488698}"/>
          </ac:picMkLst>
        </pc:picChg>
        <pc:picChg chg="mod">
          <ac:chgData name="d'Agostino, Ciro" userId="522b68d4-162f-4dc7-a4d9-e6a12496a8af" providerId="ADAL" clId="{990442E1-8D26-4550-91D0-D2DABD185B75}" dt="2022-06-07T17:13:05.975" v="560"/>
          <ac:picMkLst>
            <pc:docMk/>
            <pc:sldMk cId="2058327256" sldId="2146847054"/>
            <ac:picMk id="287" creationId="{211F7050-A6A6-41C9-BDF9-74ECE96317A7}"/>
          </ac:picMkLst>
        </pc:picChg>
        <pc:picChg chg="mod">
          <ac:chgData name="d'Agostino, Ciro" userId="522b68d4-162f-4dc7-a4d9-e6a12496a8af" providerId="ADAL" clId="{990442E1-8D26-4550-91D0-D2DABD185B75}" dt="2022-06-07T17:13:05.975" v="560"/>
          <ac:picMkLst>
            <pc:docMk/>
            <pc:sldMk cId="2058327256" sldId="2146847054"/>
            <ac:picMk id="289" creationId="{F5AE4F4E-AE5C-4B38-A42C-DBA604A746D7}"/>
          </ac:picMkLst>
        </pc:picChg>
        <pc:picChg chg="mod">
          <ac:chgData name="d'Agostino, Ciro" userId="522b68d4-162f-4dc7-a4d9-e6a12496a8af" providerId="ADAL" clId="{990442E1-8D26-4550-91D0-D2DABD185B75}" dt="2022-06-07T17:13:05.975" v="560"/>
          <ac:picMkLst>
            <pc:docMk/>
            <pc:sldMk cId="2058327256" sldId="2146847054"/>
            <ac:picMk id="290" creationId="{FB69C263-1E96-418F-BE9C-5AE812F973C0}"/>
          </ac:picMkLst>
        </pc:picChg>
        <pc:picChg chg="mod">
          <ac:chgData name="d'Agostino, Ciro" userId="522b68d4-162f-4dc7-a4d9-e6a12496a8af" providerId="ADAL" clId="{990442E1-8D26-4550-91D0-D2DABD185B75}" dt="2022-06-07T17:13:05.975" v="560"/>
          <ac:picMkLst>
            <pc:docMk/>
            <pc:sldMk cId="2058327256" sldId="2146847054"/>
            <ac:picMk id="293" creationId="{B29BC0FB-4F72-4639-AB55-8AD2C89C6795}"/>
          </ac:picMkLst>
        </pc:picChg>
        <pc:picChg chg="mod">
          <ac:chgData name="d'Agostino, Ciro" userId="522b68d4-162f-4dc7-a4d9-e6a12496a8af" providerId="ADAL" clId="{990442E1-8D26-4550-91D0-D2DABD185B75}" dt="2022-06-07T17:13:05.975" v="560"/>
          <ac:picMkLst>
            <pc:docMk/>
            <pc:sldMk cId="2058327256" sldId="2146847054"/>
            <ac:picMk id="296" creationId="{BC6FC373-DE5B-468E-8710-122A5BAE0C5B}"/>
          </ac:picMkLst>
        </pc:picChg>
        <pc:picChg chg="mod">
          <ac:chgData name="d'Agostino, Ciro" userId="522b68d4-162f-4dc7-a4d9-e6a12496a8af" providerId="ADAL" clId="{990442E1-8D26-4550-91D0-D2DABD185B75}" dt="2022-06-07T17:13:05.975" v="560"/>
          <ac:picMkLst>
            <pc:docMk/>
            <pc:sldMk cId="2058327256" sldId="2146847054"/>
            <ac:picMk id="297" creationId="{E00F0054-FC04-4BE2-A1BF-4E1173956BC4}"/>
          </ac:picMkLst>
        </pc:picChg>
        <pc:picChg chg="mod">
          <ac:chgData name="d'Agostino, Ciro" userId="522b68d4-162f-4dc7-a4d9-e6a12496a8af" providerId="ADAL" clId="{990442E1-8D26-4550-91D0-D2DABD185B75}" dt="2022-06-07T17:13:05.975" v="560"/>
          <ac:picMkLst>
            <pc:docMk/>
            <pc:sldMk cId="2058327256" sldId="2146847054"/>
            <ac:picMk id="302" creationId="{B4ED3247-0FCA-4033-94C6-C3476813E75F}"/>
          </ac:picMkLst>
        </pc:picChg>
        <pc:picChg chg="mod">
          <ac:chgData name="d'Agostino, Ciro" userId="522b68d4-162f-4dc7-a4d9-e6a12496a8af" providerId="ADAL" clId="{990442E1-8D26-4550-91D0-D2DABD185B75}" dt="2022-06-07T17:13:05.975" v="560"/>
          <ac:picMkLst>
            <pc:docMk/>
            <pc:sldMk cId="2058327256" sldId="2146847054"/>
            <ac:picMk id="307" creationId="{A35A7B49-C63C-4F29-8B3D-2BBFA569C416}"/>
          </ac:picMkLst>
        </pc:picChg>
        <pc:picChg chg="mod">
          <ac:chgData name="d'Agostino, Ciro" userId="522b68d4-162f-4dc7-a4d9-e6a12496a8af" providerId="ADAL" clId="{990442E1-8D26-4550-91D0-D2DABD185B75}" dt="2022-06-07T17:13:05.975" v="560"/>
          <ac:picMkLst>
            <pc:docMk/>
            <pc:sldMk cId="2058327256" sldId="2146847054"/>
            <ac:picMk id="310" creationId="{75C33332-6A17-4A65-8063-736F5A580C1B}"/>
          </ac:picMkLst>
        </pc:picChg>
        <pc:picChg chg="mod">
          <ac:chgData name="d'Agostino, Ciro" userId="522b68d4-162f-4dc7-a4d9-e6a12496a8af" providerId="ADAL" clId="{990442E1-8D26-4550-91D0-D2DABD185B75}" dt="2022-06-07T17:13:05.975" v="560"/>
          <ac:picMkLst>
            <pc:docMk/>
            <pc:sldMk cId="2058327256" sldId="2146847054"/>
            <ac:picMk id="329" creationId="{9C721A3F-423B-4189-89C8-C73786DA4FAE}"/>
          </ac:picMkLst>
        </pc:picChg>
        <pc:picChg chg="mod">
          <ac:chgData name="d'Agostino, Ciro" userId="522b68d4-162f-4dc7-a4d9-e6a12496a8af" providerId="ADAL" clId="{990442E1-8D26-4550-91D0-D2DABD185B75}" dt="2022-06-07T17:13:05.975" v="560"/>
          <ac:picMkLst>
            <pc:docMk/>
            <pc:sldMk cId="2058327256" sldId="2146847054"/>
            <ac:picMk id="335" creationId="{098444F5-628B-4520-8F59-C3D15692E7FA}"/>
          </ac:picMkLst>
        </pc:picChg>
        <pc:picChg chg="mod">
          <ac:chgData name="d'Agostino, Ciro" userId="522b68d4-162f-4dc7-a4d9-e6a12496a8af" providerId="ADAL" clId="{990442E1-8D26-4550-91D0-D2DABD185B75}" dt="2022-06-07T17:13:05.975" v="560"/>
          <ac:picMkLst>
            <pc:docMk/>
            <pc:sldMk cId="2058327256" sldId="2146847054"/>
            <ac:picMk id="336" creationId="{DD834541-E21C-443F-B1C6-F79DBAC26FA3}"/>
          </ac:picMkLst>
        </pc:picChg>
        <pc:picChg chg="mod">
          <ac:chgData name="d'Agostino, Ciro" userId="522b68d4-162f-4dc7-a4d9-e6a12496a8af" providerId="ADAL" clId="{990442E1-8D26-4550-91D0-D2DABD185B75}" dt="2022-06-07T17:13:05.975" v="560"/>
          <ac:picMkLst>
            <pc:docMk/>
            <pc:sldMk cId="2058327256" sldId="2146847054"/>
            <ac:picMk id="337" creationId="{EF70493A-4962-45C2-A102-AADAC12A957C}"/>
          </ac:picMkLst>
        </pc:picChg>
        <pc:picChg chg="mod">
          <ac:chgData name="d'Agostino, Ciro" userId="522b68d4-162f-4dc7-a4d9-e6a12496a8af" providerId="ADAL" clId="{990442E1-8D26-4550-91D0-D2DABD185B75}" dt="2022-06-07T17:13:05.975" v="560"/>
          <ac:picMkLst>
            <pc:docMk/>
            <pc:sldMk cId="2058327256" sldId="2146847054"/>
            <ac:picMk id="338" creationId="{98A91ACE-14CE-4452-896E-2B8E8516032A}"/>
          </ac:picMkLst>
        </pc:picChg>
        <pc:picChg chg="mod">
          <ac:chgData name="d'Agostino, Ciro" userId="522b68d4-162f-4dc7-a4d9-e6a12496a8af" providerId="ADAL" clId="{990442E1-8D26-4550-91D0-D2DABD185B75}" dt="2022-06-07T17:13:05.975" v="560"/>
          <ac:picMkLst>
            <pc:docMk/>
            <pc:sldMk cId="2058327256" sldId="2146847054"/>
            <ac:picMk id="339" creationId="{FC95DC2E-50D9-42C8-9C5F-921CBCF60EAB}"/>
          </ac:picMkLst>
        </pc:picChg>
        <pc:picChg chg="mod">
          <ac:chgData name="d'Agostino, Ciro" userId="522b68d4-162f-4dc7-a4d9-e6a12496a8af" providerId="ADAL" clId="{990442E1-8D26-4550-91D0-D2DABD185B75}" dt="2022-06-07T17:13:05.975" v="560"/>
          <ac:picMkLst>
            <pc:docMk/>
            <pc:sldMk cId="2058327256" sldId="2146847054"/>
            <ac:picMk id="340" creationId="{10D7374A-F565-4009-8727-5A04F2D07084}"/>
          </ac:picMkLst>
        </pc:picChg>
        <pc:picChg chg="mod">
          <ac:chgData name="d'Agostino, Ciro" userId="522b68d4-162f-4dc7-a4d9-e6a12496a8af" providerId="ADAL" clId="{990442E1-8D26-4550-91D0-D2DABD185B75}" dt="2022-06-07T17:13:05.975" v="560"/>
          <ac:picMkLst>
            <pc:docMk/>
            <pc:sldMk cId="2058327256" sldId="2146847054"/>
            <ac:picMk id="341" creationId="{EACB246C-C037-49E7-B9B6-F03D62282186}"/>
          </ac:picMkLst>
        </pc:picChg>
        <pc:picChg chg="mod">
          <ac:chgData name="d'Agostino, Ciro" userId="522b68d4-162f-4dc7-a4d9-e6a12496a8af" providerId="ADAL" clId="{990442E1-8D26-4550-91D0-D2DABD185B75}" dt="2022-06-07T17:13:05.975" v="560"/>
          <ac:picMkLst>
            <pc:docMk/>
            <pc:sldMk cId="2058327256" sldId="2146847054"/>
            <ac:picMk id="342" creationId="{A5E70011-AE26-4A7F-925C-D3A83D83580F}"/>
          </ac:picMkLst>
        </pc:picChg>
        <pc:picChg chg="mod">
          <ac:chgData name="d'Agostino, Ciro" userId="522b68d4-162f-4dc7-a4d9-e6a12496a8af" providerId="ADAL" clId="{990442E1-8D26-4550-91D0-D2DABD185B75}" dt="2022-06-07T17:13:05.975" v="560"/>
          <ac:picMkLst>
            <pc:docMk/>
            <pc:sldMk cId="2058327256" sldId="2146847054"/>
            <ac:picMk id="343" creationId="{A6C31C12-DD0F-4C3A-A3B9-4C367E2F41A8}"/>
          </ac:picMkLst>
        </pc:picChg>
        <pc:picChg chg="mod">
          <ac:chgData name="d'Agostino, Ciro" userId="522b68d4-162f-4dc7-a4d9-e6a12496a8af" providerId="ADAL" clId="{990442E1-8D26-4550-91D0-D2DABD185B75}" dt="2022-06-07T17:13:05.975" v="560"/>
          <ac:picMkLst>
            <pc:docMk/>
            <pc:sldMk cId="2058327256" sldId="2146847054"/>
            <ac:picMk id="344" creationId="{C62E1949-B198-435C-9DA5-2593AD1E93C3}"/>
          </ac:picMkLst>
        </pc:picChg>
        <pc:picChg chg="mod">
          <ac:chgData name="d'Agostino, Ciro" userId="522b68d4-162f-4dc7-a4d9-e6a12496a8af" providerId="ADAL" clId="{990442E1-8D26-4550-91D0-D2DABD185B75}" dt="2022-06-07T17:13:05.975" v="560"/>
          <ac:picMkLst>
            <pc:docMk/>
            <pc:sldMk cId="2058327256" sldId="2146847054"/>
            <ac:picMk id="348" creationId="{AC274767-E0A0-4DE9-A37A-319C78E3C562}"/>
          </ac:picMkLst>
        </pc:picChg>
        <pc:picChg chg="mod">
          <ac:chgData name="d'Agostino, Ciro" userId="522b68d4-162f-4dc7-a4d9-e6a12496a8af" providerId="ADAL" clId="{990442E1-8D26-4550-91D0-D2DABD185B75}" dt="2022-06-07T17:13:05.975" v="560"/>
          <ac:picMkLst>
            <pc:docMk/>
            <pc:sldMk cId="2058327256" sldId="2146847054"/>
            <ac:picMk id="349" creationId="{88F08C07-ED4C-442B-AD19-C955179373A3}"/>
          </ac:picMkLst>
        </pc:picChg>
        <pc:picChg chg="mod">
          <ac:chgData name="d'Agostino, Ciro" userId="522b68d4-162f-4dc7-a4d9-e6a12496a8af" providerId="ADAL" clId="{990442E1-8D26-4550-91D0-D2DABD185B75}" dt="2022-06-07T17:13:05.975" v="560"/>
          <ac:picMkLst>
            <pc:docMk/>
            <pc:sldMk cId="2058327256" sldId="2146847054"/>
            <ac:picMk id="350" creationId="{7D6FE6EF-C8AC-48BB-85E5-6D9E24BA7EBA}"/>
          </ac:picMkLst>
        </pc:picChg>
        <pc:picChg chg="mod">
          <ac:chgData name="d'Agostino, Ciro" userId="522b68d4-162f-4dc7-a4d9-e6a12496a8af" providerId="ADAL" clId="{990442E1-8D26-4550-91D0-D2DABD185B75}" dt="2022-06-07T17:13:05.975" v="560"/>
          <ac:picMkLst>
            <pc:docMk/>
            <pc:sldMk cId="2058327256" sldId="2146847054"/>
            <ac:picMk id="351" creationId="{96CF14FA-D643-46D2-A9C5-C7836479F437}"/>
          </ac:picMkLst>
        </pc:picChg>
        <pc:picChg chg="mod">
          <ac:chgData name="d'Agostino, Ciro" userId="522b68d4-162f-4dc7-a4d9-e6a12496a8af" providerId="ADAL" clId="{990442E1-8D26-4550-91D0-D2DABD185B75}" dt="2022-06-07T17:13:05.975" v="560"/>
          <ac:picMkLst>
            <pc:docMk/>
            <pc:sldMk cId="2058327256" sldId="2146847054"/>
            <ac:picMk id="353" creationId="{A5ED7496-1AAD-4C86-B1D3-9749A221B65C}"/>
          </ac:picMkLst>
        </pc:picChg>
        <pc:picChg chg="mod">
          <ac:chgData name="d'Agostino, Ciro" userId="522b68d4-162f-4dc7-a4d9-e6a12496a8af" providerId="ADAL" clId="{990442E1-8D26-4550-91D0-D2DABD185B75}" dt="2022-06-07T17:13:05.975" v="560"/>
          <ac:picMkLst>
            <pc:docMk/>
            <pc:sldMk cId="2058327256" sldId="2146847054"/>
            <ac:picMk id="354" creationId="{DE1DFF2E-B87C-4904-B374-A33F0E687F06}"/>
          </ac:picMkLst>
        </pc:picChg>
        <pc:picChg chg="mod">
          <ac:chgData name="d'Agostino, Ciro" userId="522b68d4-162f-4dc7-a4d9-e6a12496a8af" providerId="ADAL" clId="{990442E1-8D26-4550-91D0-D2DABD185B75}" dt="2022-06-07T17:13:05.975" v="560"/>
          <ac:picMkLst>
            <pc:docMk/>
            <pc:sldMk cId="2058327256" sldId="2146847054"/>
            <ac:picMk id="355" creationId="{F7F44233-3ADC-4C7D-B89C-8F0AC7DFAC4F}"/>
          </ac:picMkLst>
        </pc:picChg>
        <pc:picChg chg="mod">
          <ac:chgData name="d'Agostino, Ciro" userId="522b68d4-162f-4dc7-a4d9-e6a12496a8af" providerId="ADAL" clId="{990442E1-8D26-4550-91D0-D2DABD185B75}" dt="2022-06-07T17:13:05.975" v="560"/>
          <ac:picMkLst>
            <pc:docMk/>
            <pc:sldMk cId="2058327256" sldId="2146847054"/>
            <ac:picMk id="356" creationId="{77AA6292-08D1-455B-8109-611F7DD02AC6}"/>
          </ac:picMkLst>
        </pc:picChg>
        <pc:picChg chg="mod">
          <ac:chgData name="d'Agostino, Ciro" userId="522b68d4-162f-4dc7-a4d9-e6a12496a8af" providerId="ADAL" clId="{990442E1-8D26-4550-91D0-D2DABD185B75}" dt="2022-06-07T17:13:05.975" v="560"/>
          <ac:picMkLst>
            <pc:docMk/>
            <pc:sldMk cId="2058327256" sldId="2146847054"/>
            <ac:picMk id="357" creationId="{7402D077-B277-41C6-90AF-04C1C0F5CFEC}"/>
          </ac:picMkLst>
        </pc:picChg>
        <pc:picChg chg="mod">
          <ac:chgData name="d'Agostino, Ciro" userId="522b68d4-162f-4dc7-a4d9-e6a12496a8af" providerId="ADAL" clId="{990442E1-8D26-4550-91D0-D2DABD185B75}" dt="2022-06-07T17:13:05.975" v="560"/>
          <ac:picMkLst>
            <pc:docMk/>
            <pc:sldMk cId="2058327256" sldId="2146847054"/>
            <ac:picMk id="358" creationId="{79925E3F-26CF-4FAA-9D49-C8D2F15AE4E9}"/>
          </ac:picMkLst>
        </pc:picChg>
        <pc:picChg chg="mod">
          <ac:chgData name="d'Agostino, Ciro" userId="522b68d4-162f-4dc7-a4d9-e6a12496a8af" providerId="ADAL" clId="{990442E1-8D26-4550-91D0-D2DABD185B75}" dt="2022-06-07T17:13:05.975" v="560"/>
          <ac:picMkLst>
            <pc:docMk/>
            <pc:sldMk cId="2058327256" sldId="2146847054"/>
            <ac:picMk id="359" creationId="{4C73DC19-7181-426E-AC6E-48FD4D786D3E}"/>
          </ac:picMkLst>
        </pc:picChg>
        <pc:picChg chg="mod">
          <ac:chgData name="d'Agostino, Ciro" userId="522b68d4-162f-4dc7-a4d9-e6a12496a8af" providerId="ADAL" clId="{990442E1-8D26-4550-91D0-D2DABD185B75}" dt="2022-06-07T17:13:05.975" v="560"/>
          <ac:picMkLst>
            <pc:docMk/>
            <pc:sldMk cId="2058327256" sldId="2146847054"/>
            <ac:picMk id="360" creationId="{262F3A04-F2F8-4BDB-9C01-3B9AF5DB62BD}"/>
          </ac:picMkLst>
        </pc:picChg>
        <pc:picChg chg="mod">
          <ac:chgData name="d'Agostino, Ciro" userId="522b68d4-162f-4dc7-a4d9-e6a12496a8af" providerId="ADAL" clId="{990442E1-8D26-4550-91D0-D2DABD185B75}" dt="2022-06-07T17:13:05.975" v="560"/>
          <ac:picMkLst>
            <pc:docMk/>
            <pc:sldMk cId="2058327256" sldId="2146847054"/>
            <ac:picMk id="361" creationId="{A51A9B31-AFBC-4244-94EA-690A5778DCC1}"/>
          </ac:picMkLst>
        </pc:picChg>
        <pc:picChg chg="mod">
          <ac:chgData name="d'Agostino, Ciro" userId="522b68d4-162f-4dc7-a4d9-e6a12496a8af" providerId="ADAL" clId="{990442E1-8D26-4550-91D0-D2DABD185B75}" dt="2022-06-07T17:13:05.975" v="560"/>
          <ac:picMkLst>
            <pc:docMk/>
            <pc:sldMk cId="2058327256" sldId="2146847054"/>
            <ac:picMk id="362" creationId="{F4A9AE14-19B6-41E9-BFB6-B768BEE4F483}"/>
          </ac:picMkLst>
        </pc:picChg>
        <pc:picChg chg="mod">
          <ac:chgData name="d'Agostino, Ciro" userId="522b68d4-162f-4dc7-a4d9-e6a12496a8af" providerId="ADAL" clId="{990442E1-8D26-4550-91D0-D2DABD185B75}" dt="2022-06-07T17:13:05.975" v="560"/>
          <ac:picMkLst>
            <pc:docMk/>
            <pc:sldMk cId="2058327256" sldId="2146847054"/>
            <ac:picMk id="363" creationId="{23DB4241-D1B3-460B-9A1A-1AB9906EA886}"/>
          </ac:picMkLst>
        </pc:picChg>
        <pc:picChg chg="mod">
          <ac:chgData name="d'Agostino, Ciro" userId="522b68d4-162f-4dc7-a4d9-e6a12496a8af" providerId="ADAL" clId="{990442E1-8D26-4550-91D0-D2DABD185B75}" dt="2022-06-07T17:13:05.975" v="560"/>
          <ac:picMkLst>
            <pc:docMk/>
            <pc:sldMk cId="2058327256" sldId="2146847054"/>
            <ac:picMk id="364" creationId="{80C6788D-AB89-40B4-95BA-7BBC458BC454}"/>
          </ac:picMkLst>
        </pc:picChg>
        <pc:picChg chg="mod">
          <ac:chgData name="d'Agostino, Ciro" userId="522b68d4-162f-4dc7-a4d9-e6a12496a8af" providerId="ADAL" clId="{990442E1-8D26-4550-91D0-D2DABD185B75}" dt="2022-06-07T17:13:05.975" v="560"/>
          <ac:picMkLst>
            <pc:docMk/>
            <pc:sldMk cId="2058327256" sldId="2146847054"/>
            <ac:picMk id="380" creationId="{CF365130-0591-4563-B119-7E702E3F3B1B}"/>
          </ac:picMkLst>
        </pc:picChg>
        <pc:picChg chg="mod">
          <ac:chgData name="d'Agostino, Ciro" userId="522b68d4-162f-4dc7-a4d9-e6a12496a8af" providerId="ADAL" clId="{990442E1-8D26-4550-91D0-D2DABD185B75}" dt="2022-06-07T17:13:05.975" v="560"/>
          <ac:picMkLst>
            <pc:docMk/>
            <pc:sldMk cId="2058327256" sldId="2146847054"/>
            <ac:picMk id="381" creationId="{DCB60286-7494-47BB-8DAF-7B9CFCFCAA27}"/>
          </ac:picMkLst>
        </pc:picChg>
        <pc:picChg chg="mod">
          <ac:chgData name="d'Agostino, Ciro" userId="522b68d4-162f-4dc7-a4d9-e6a12496a8af" providerId="ADAL" clId="{990442E1-8D26-4550-91D0-D2DABD185B75}" dt="2022-06-07T17:13:05.975" v="560"/>
          <ac:picMkLst>
            <pc:docMk/>
            <pc:sldMk cId="2058327256" sldId="2146847054"/>
            <ac:picMk id="382" creationId="{D31271EA-822D-498A-89CE-E56A2EE42A13}"/>
          </ac:picMkLst>
        </pc:picChg>
        <pc:picChg chg="mod">
          <ac:chgData name="d'Agostino, Ciro" userId="522b68d4-162f-4dc7-a4d9-e6a12496a8af" providerId="ADAL" clId="{990442E1-8D26-4550-91D0-D2DABD185B75}" dt="2022-06-07T17:13:05.975" v="560"/>
          <ac:picMkLst>
            <pc:docMk/>
            <pc:sldMk cId="2058327256" sldId="2146847054"/>
            <ac:picMk id="383" creationId="{0070C4BD-D990-4FA7-9942-77894E288711}"/>
          </ac:picMkLst>
        </pc:picChg>
        <pc:picChg chg="mod">
          <ac:chgData name="d'Agostino, Ciro" userId="522b68d4-162f-4dc7-a4d9-e6a12496a8af" providerId="ADAL" clId="{990442E1-8D26-4550-91D0-D2DABD185B75}" dt="2022-06-07T17:13:05.975" v="560"/>
          <ac:picMkLst>
            <pc:docMk/>
            <pc:sldMk cId="2058327256" sldId="2146847054"/>
            <ac:picMk id="384" creationId="{C1EC7E5A-8238-4970-9D95-7BF0E6D90C47}"/>
          </ac:picMkLst>
        </pc:picChg>
        <pc:picChg chg="mod">
          <ac:chgData name="d'Agostino, Ciro" userId="522b68d4-162f-4dc7-a4d9-e6a12496a8af" providerId="ADAL" clId="{990442E1-8D26-4550-91D0-D2DABD185B75}" dt="2022-06-07T17:13:05.975" v="560"/>
          <ac:picMkLst>
            <pc:docMk/>
            <pc:sldMk cId="2058327256" sldId="2146847054"/>
            <ac:picMk id="385" creationId="{1E5116D0-F397-4C7F-BCF1-44F9C6A0168C}"/>
          </ac:picMkLst>
        </pc:picChg>
        <pc:picChg chg="mod">
          <ac:chgData name="d'Agostino, Ciro" userId="522b68d4-162f-4dc7-a4d9-e6a12496a8af" providerId="ADAL" clId="{990442E1-8D26-4550-91D0-D2DABD185B75}" dt="2022-06-07T17:13:05.975" v="560"/>
          <ac:picMkLst>
            <pc:docMk/>
            <pc:sldMk cId="2058327256" sldId="2146847054"/>
            <ac:picMk id="386" creationId="{8E0F5045-E52F-4F4C-BEB1-9728A4F800AF}"/>
          </ac:picMkLst>
        </pc:picChg>
        <pc:picChg chg="mod">
          <ac:chgData name="d'Agostino, Ciro" userId="522b68d4-162f-4dc7-a4d9-e6a12496a8af" providerId="ADAL" clId="{990442E1-8D26-4550-91D0-D2DABD185B75}" dt="2022-06-07T17:13:05.975" v="560"/>
          <ac:picMkLst>
            <pc:docMk/>
            <pc:sldMk cId="2058327256" sldId="2146847054"/>
            <ac:picMk id="388" creationId="{A8C6CBA5-2D7F-4941-B05A-95622112F860}"/>
          </ac:picMkLst>
        </pc:picChg>
        <pc:picChg chg="mod">
          <ac:chgData name="d'Agostino, Ciro" userId="522b68d4-162f-4dc7-a4d9-e6a12496a8af" providerId="ADAL" clId="{990442E1-8D26-4550-91D0-D2DABD185B75}" dt="2022-06-07T17:13:05.975" v="560"/>
          <ac:picMkLst>
            <pc:docMk/>
            <pc:sldMk cId="2058327256" sldId="2146847054"/>
            <ac:picMk id="389" creationId="{9A154D4C-4E77-4B8A-B692-762AE12873E5}"/>
          </ac:picMkLst>
        </pc:picChg>
        <pc:picChg chg="mod">
          <ac:chgData name="d'Agostino, Ciro" userId="522b68d4-162f-4dc7-a4d9-e6a12496a8af" providerId="ADAL" clId="{990442E1-8D26-4550-91D0-D2DABD185B75}" dt="2022-06-07T17:13:05.975" v="560"/>
          <ac:picMkLst>
            <pc:docMk/>
            <pc:sldMk cId="2058327256" sldId="2146847054"/>
            <ac:picMk id="390" creationId="{2A5DCC51-1FCD-4309-9CF0-85E94164A721}"/>
          </ac:picMkLst>
        </pc:picChg>
        <pc:picChg chg="mod">
          <ac:chgData name="d'Agostino, Ciro" userId="522b68d4-162f-4dc7-a4d9-e6a12496a8af" providerId="ADAL" clId="{990442E1-8D26-4550-91D0-D2DABD185B75}" dt="2022-06-07T17:13:05.975" v="560"/>
          <ac:picMkLst>
            <pc:docMk/>
            <pc:sldMk cId="2058327256" sldId="2146847054"/>
            <ac:picMk id="391" creationId="{55CB51AA-46D2-4FE0-9F9D-00A878A75A08}"/>
          </ac:picMkLst>
        </pc:picChg>
        <pc:picChg chg="mod">
          <ac:chgData name="d'Agostino, Ciro" userId="522b68d4-162f-4dc7-a4d9-e6a12496a8af" providerId="ADAL" clId="{990442E1-8D26-4550-91D0-D2DABD185B75}" dt="2022-06-07T17:13:05.975" v="560"/>
          <ac:picMkLst>
            <pc:docMk/>
            <pc:sldMk cId="2058327256" sldId="2146847054"/>
            <ac:picMk id="392" creationId="{8F028E1C-D9A2-4362-9C2A-5AB603E6866D}"/>
          </ac:picMkLst>
        </pc:picChg>
        <pc:picChg chg="mod">
          <ac:chgData name="d'Agostino, Ciro" userId="522b68d4-162f-4dc7-a4d9-e6a12496a8af" providerId="ADAL" clId="{990442E1-8D26-4550-91D0-D2DABD185B75}" dt="2022-06-07T17:13:15.485" v="562"/>
          <ac:picMkLst>
            <pc:docMk/>
            <pc:sldMk cId="2058327256" sldId="2146847054"/>
            <ac:picMk id="394" creationId="{51541EB5-51D1-47BE-A3A2-826EC784195D}"/>
          </ac:picMkLst>
        </pc:picChg>
        <pc:picChg chg="mod">
          <ac:chgData name="d'Agostino, Ciro" userId="522b68d4-162f-4dc7-a4d9-e6a12496a8af" providerId="ADAL" clId="{990442E1-8D26-4550-91D0-D2DABD185B75}" dt="2022-06-07T17:13:15.485" v="562"/>
          <ac:picMkLst>
            <pc:docMk/>
            <pc:sldMk cId="2058327256" sldId="2146847054"/>
            <ac:picMk id="395" creationId="{42461FDE-7BC2-41B0-A5B0-A4488FB43BE0}"/>
          </ac:picMkLst>
        </pc:picChg>
        <pc:picChg chg="mod">
          <ac:chgData name="d'Agostino, Ciro" userId="522b68d4-162f-4dc7-a4d9-e6a12496a8af" providerId="ADAL" clId="{990442E1-8D26-4550-91D0-D2DABD185B75}" dt="2022-06-07T17:13:15.485" v="562"/>
          <ac:picMkLst>
            <pc:docMk/>
            <pc:sldMk cId="2058327256" sldId="2146847054"/>
            <ac:picMk id="397" creationId="{5202D03B-99C3-4AD6-8D98-6ED42520377A}"/>
          </ac:picMkLst>
        </pc:picChg>
        <pc:picChg chg="mod">
          <ac:chgData name="d'Agostino, Ciro" userId="522b68d4-162f-4dc7-a4d9-e6a12496a8af" providerId="ADAL" clId="{990442E1-8D26-4550-91D0-D2DABD185B75}" dt="2022-06-07T17:13:15.485" v="562"/>
          <ac:picMkLst>
            <pc:docMk/>
            <pc:sldMk cId="2058327256" sldId="2146847054"/>
            <ac:picMk id="398" creationId="{1F041266-74F9-4121-A4DE-3ECA3C4E2512}"/>
          </ac:picMkLst>
        </pc:picChg>
        <pc:picChg chg="mod">
          <ac:chgData name="d'Agostino, Ciro" userId="522b68d4-162f-4dc7-a4d9-e6a12496a8af" providerId="ADAL" clId="{990442E1-8D26-4550-91D0-D2DABD185B75}" dt="2022-06-07T17:13:15.485" v="562"/>
          <ac:picMkLst>
            <pc:docMk/>
            <pc:sldMk cId="2058327256" sldId="2146847054"/>
            <ac:picMk id="399" creationId="{D20179DE-6B02-4943-AA66-F68309E957A6}"/>
          </ac:picMkLst>
        </pc:picChg>
        <pc:picChg chg="mod">
          <ac:chgData name="d'Agostino, Ciro" userId="522b68d4-162f-4dc7-a4d9-e6a12496a8af" providerId="ADAL" clId="{990442E1-8D26-4550-91D0-D2DABD185B75}" dt="2022-06-07T17:13:15.485" v="562"/>
          <ac:picMkLst>
            <pc:docMk/>
            <pc:sldMk cId="2058327256" sldId="2146847054"/>
            <ac:picMk id="400" creationId="{C98BA98F-8F41-4B96-8F39-1EFC69A72986}"/>
          </ac:picMkLst>
        </pc:picChg>
        <pc:picChg chg="mod">
          <ac:chgData name="d'Agostino, Ciro" userId="522b68d4-162f-4dc7-a4d9-e6a12496a8af" providerId="ADAL" clId="{990442E1-8D26-4550-91D0-D2DABD185B75}" dt="2022-06-07T17:13:15.485" v="562"/>
          <ac:picMkLst>
            <pc:docMk/>
            <pc:sldMk cId="2058327256" sldId="2146847054"/>
            <ac:picMk id="401" creationId="{4C7BB1EF-E5C7-4F0C-B65E-C1F72CDDE298}"/>
          </ac:picMkLst>
        </pc:picChg>
        <pc:picChg chg="mod">
          <ac:chgData name="d'Agostino, Ciro" userId="522b68d4-162f-4dc7-a4d9-e6a12496a8af" providerId="ADAL" clId="{990442E1-8D26-4550-91D0-D2DABD185B75}" dt="2022-06-07T17:13:15.485" v="562"/>
          <ac:picMkLst>
            <pc:docMk/>
            <pc:sldMk cId="2058327256" sldId="2146847054"/>
            <ac:picMk id="402" creationId="{39655C33-116B-4AC2-A70E-D97A58F565D0}"/>
          </ac:picMkLst>
        </pc:picChg>
        <pc:picChg chg="mod">
          <ac:chgData name="d'Agostino, Ciro" userId="522b68d4-162f-4dc7-a4d9-e6a12496a8af" providerId="ADAL" clId="{990442E1-8D26-4550-91D0-D2DABD185B75}" dt="2022-06-07T17:13:15.485" v="562"/>
          <ac:picMkLst>
            <pc:docMk/>
            <pc:sldMk cId="2058327256" sldId="2146847054"/>
            <ac:picMk id="403" creationId="{B8AE7F90-95D6-4281-8925-91EB16532F55}"/>
          </ac:picMkLst>
        </pc:picChg>
        <pc:picChg chg="mod">
          <ac:chgData name="d'Agostino, Ciro" userId="522b68d4-162f-4dc7-a4d9-e6a12496a8af" providerId="ADAL" clId="{990442E1-8D26-4550-91D0-D2DABD185B75}" dt="2022-06-07T17:13:15.485" v="562"/>
          <ac:picMkLst>
            <pc:docMk/>
            <pc:sldMk cId="2058327256" sldId="2146847054"/>
            <ac:picMk id="404" creationId="{5CE0F1EA-F505-44F7-9787-CA02AB00F896}"/>
          </ac:picMkLst>
        </pc:picChg>
        <pc:picChg chg="mod">
          <ac:chgData name="d'Agostino, Ciro" userId="522b68d4-162f-4dc7-a4d9-e6a12496a8af" providerId="ADAL" clId="{990442E1-8D26-4550-91D0-D2DABD185B75}" dt="2022-06-07T17:13:15.485" v="562"/>
          <ac:picMkLst>
            <pc:docMk/>
            <pc:sldMk cId="2058327256" sldId="2146847054"/>
            <ac:picMk id="405" creationId="{F4C9767C-6680-4337-876A-BD378A9663CF}"/>
          </ac:picMkLst>
        </pc:picChg>
        <pc:picChg chg="mod">
          <ac:chgData name="d'Agostino, Ciro" userId="522b68d4-162f-4dc7-a4d9-e6a12496a8af" providerId="ADAL" clId="{990442E1-8D26-4550-91D0-D2DABD185B75}" dt="2022-06-07T17:13:15.485" v="562"/>
          <ac:picMkLst>
            <pc:docMk/>
            <pc:sldMk cId="2058327256" sldId="2146847054"/>
            <ac:picMk id="406" creationId="{DBDFB816-1267-4343-AA27-17E9730D05A1}"/>
          </ac:picMkLst>
        </pc:picChg>
        <pc:picChg chg="mod">
          <ac:chgData name="d'Agostino, Ciro" userId="522b68d4-162f-4dc7-a4d9-e6a12496a8af" providerId="ADAL" clId="{990442E1-8D26-4550-91D0-D2DABD185B75}" dt="2022-06-07T17:13:15.485" v="562"/>
          <ac:picMkLst>
            <pc:docMk/>
            <pc:sldMk cId="2058327256" sldId="2146847054"/>
            <ac:picMk id="407" creationId="{27291CD5-0499-4E40-A818-E2D1F60C830A}"/>
          </ac:picMkLst>
        </pc:picChg>
        <pc:picChg chg="mod">
          <ac:chgData name="d'Agostino, Ciro" userId="522b68d4-162f-4dc7-a4d9-e6a12496a8af" providerId="ADAL" clId="{990442E1-8D26-4550-91D0-D2DABD185B75}" dt="2022-06-07T17:13:15.485" v="562"/>
          <ac:picMkLst>
            <pc:docMk/>
            <pc:sldMk cId="2058327256" sldId="2146847054"/>
            <ac:picMk id="409" creationId="{E70F625B-B96C-49E3-B1CF-1F2172E9C106}"/>
          </ac:picMkLst>
        </pc:picChg>
        <pc:picChg chg="mod">
          <ac:chgData name="d'Agostino, Ciro" userId="522b68d4-162f-4dc7-a4d9-e6a12496a8af" providerId="ADAL" clId="{990442E1-8D26-4550-91D0-D2DABD185B75}" dt="2022-06-07T17:13:15.485" v="562"/>
          <ac:picMkLst>
            <pc:docMk/>
            <pc:sldMk cId="2058327256" sldId="2146847054"/>
            <ac:picMk id="410" creationId="{5BD87726-8F48-4D6F-BF03-7C711B8F9687}"/>
          </ac:picMkLst>
        </pc:picChg>
        <pc:picChg chg="mod">
          <ac:chgData name="d'Agostino, Ciro" userId="522b68d4-162f-4dc7-a4d9-e6a12496a8af" providerId="ADAL" clId="{990442E1-8D26-4550-91D0-D2DABD185B75}" dt="2022-06-07T17:13:15.485" v="562"/>
          <ac:picMkLst>
            <pc:docMk/>
            <pc:sldMk cId="2058327256" sldId="2146847054"/>
            <ac:picMk id="413" creationId="{9460A792-F620-4F3D-9AFD-390757675B7D}"/>
          </ac:picMkLst>
        </pc:picChg>
        <pc:picChg chg="mod">
          <ac:chgData name="d'Agostino, Ciro" userId="522b68d4-162f-4dc7-a4d9-e6a12496a8af" providerId="ADAL" clId="{990442E1-8D26-4550-91D0-D2DABD185B75}" dt="2022-06-07T17:13:15.485" v="562"/>
          <ac:picMkLst>
            <pc:docMk/>
            <pc:sldMk cId="2058327256" sldId="2146847054"/>
            <ac:picMk id="416" creationId="{1C2AE413-D35E-4A1B-9A19-9EAE2AFEA318}"/>
          </ac:picMkLst>
        </pc:picChg>
        <pc:picChg chg="mod">
          <ac:chgData name="d'Agostino, Ciro" userId="522b68d4-162f-4dc7-a4d9-e6a12496a8af" providerId="ADAL" clId="{990442E1-8D26-4550-91D0-D2DABD185B75}" dt="2022-06-07T17:13:15.485" v="562"/>
          <ac:picMkLst>
            <pc:docMk/>
            <pc:sldMk cId="2058327256" sldId="2146847054"/>
            <ac:picMk id="417" creationId="{2CBAA529-8C49-494B-A339-7D6607706F50}"/>
          </ac:picMkLst>
        </pc:picChg>
        <pc:picChg chg="mod">
          <ac:chgData name="d'Agostino, Ciro" userId="522b68d4-162f-4dc7-a4d9-e6a12496a8af" providerId="ADAL" clId="{990442E1-8D26-4550-91D0-D2DABD185B75}" dt="2022-06-07T17:13:15.485" v="562"/>
          <ac:picMkLst>
            <pc:docMk/>
            <pc:sldMk cId="2058327256" sldId="2146847054"/>
            <ac:picMk id="422" creationId="{4A0FA539-16B8-43DE-BE55-5D843E626D80}"/>
          </ac:picMkLst>
        </pc:picChg>
        <pc:picChg chg="mod">
          <ac:chgData name="d'Agostino, Ciro" userId="522b68d4-162f-4dc7-a4d9-e6a12496a8af" providerId="ADAL" clId="{990442E1-8D26-4550-91D0-D2DABD185B75}" dt="2022-06-07T17:13:15.485" v="562"/>
          <ac:picMkLst>
            <pc:docMk/>
            <pc:sldMk cId="2058327256" sldId="2146847054"/>
            <ac:picMk id="427" creationId="{14965DD0-15A0-4248-B4D3-59568E1008FD}"/>
          </ac:picMkLst>
        </pc:picChg>
        <pc:picChg chg="mod">
          <ac:chgData name="d'Agostino, Ciro" userId="522b68d4-162f-4dc7-a4d9-e6a12496a8af" providerId="ADAL" clId="{990442E1-8D26-4550-91D0-D2DABD185B75}" dt="2022-06-07T17:13:15.485" v="562"/>
          <ac:picMkLst>
            <pc:docMk/>
            <pc:sldMk cId="2058327256" sldId="2146847054"/>
            <ac:picMk id="430" creationId="{462AC52F-92BC-433A-96A3-0AB0ADD64BE4}"/>
          </ac:picMkLst>
        </pc:picChg>
        <pc:picChg chg="mod">
          <ac:chgData name="d'Agostino, Ciro" userId="522b68d4-162f-4dc7-a4d9-e6a12496a8af" providerId="ADAL" clId="{990442E1-8D26-4550-91D0-D2DABD185B75}" dt="2022-06-07T17:13:15.485" v="562"/>
          <ac:picMkLst>
            <pc:docMk/>
            <pc:sldMk cId="2058327256" sldId="2146847054"/>
            <ac:picMk id="449" creationId="{C2609AC7-3583-4B82-AADA-E381AD2DD5EF}"/>
          </ac:picMkLst>
        </pc:picChg>
        <pc:picChg chg="mod">
          <ac:chgData name="d'Agostino, Ciro" userId="522b68d4-162f-4dc7-a4d9-e6a12496a8af" providerId="ADAL" clId="{990442E1-8D26-4550-91D0-D2DABD185B75}" dt="2022-06-07T17:13:15.485" v="562"/>
          <ac:picMkLst>
            <pc:docMk/>
            <pc:sldMk cId="2058327256" sldId="2146847054"/>
            <ac:picMk id="455" creationId="{4F3D70A8-FF11-40E3-9186-5DACB3BD6F8D}"/>
          </ac:picMkLst>
        </pc:picChg>
        <pc:picChg chg="mod">
          <ac:chgData name="d'Agostino, Ciro" userId="522b68d4-162f-4dc7-a4d9-e6a12496a8af" providerId="ADAL" clId="{990442E1-8D26-4550-91D0-D2DABD185B75}" dt="2022-06-07T17:13:15.485" v="562"/>
          <ac:picMkLst>
            <pc:docMk/>
            <pc:sldMk cId="2058327256" sldId="2146847054"/>
            <ac:picMk id="456" creationId="{36023FBC-5B1A-4C06-BC02-C6593C9C9349}"/>
          </ac:picMkLst>
        </pc:picChg>
        <pc:picChg chg="mod">
          <ac:chgData name="d'Agostino, Ciro" userId="522b68d4-162f-4dc7-a4d9-e6a12496a8af" providerId="ADAL" clId="{990442E1-8D26-4550-91D0-D2DABD185B75}" dt="2022-06-07T17:13:15.485" v="562"/>
          <ac:picMkLst>
            <pc:docMk/>
            <pc:sldMk cId="2058327256" sldId="2146847054"/>
            <ac:picMk id="457" creationId="{E6581D13-8BD2-43F5-8D48-60CB1DAAA14B}"/>
          </ac:picMkLst>
        </pc:picChg>
        <pc:picChg chg="mod">
          <ac:chgData name="d'Agostino, Ciro" userId="522b68d4-162f-4dc7-a4d9-e6a12496a8af" providerId="ADAL" clId="{990442E1-8D26-4550-91D0-D2DABD185B75}" dt="2022-06-07T17:13:15.485" v="562"/>
          <ac:picMkLst>
            <pc:docMk/>
            <pc:sldMk cId="2058327256" sldId="2146847054"/>
            <ac:picMk id="458" creationId="{CB56D458-9160-4503-95E0-A5A584FADC5E}"/>
          </ac:picMkLst>
        </pc:picChg>
        <pc:picChg chg="mod">
          <ac:chgData name="d'Agostino, Ciro" userId="522b68d4-162f-4dc7-a4d9-e6a12496a8af" providerId="ADAL" clId="{990442E1-8D26-4550-91D0-D2DABD185B75}" dt="2022-06-07T17:13:15.485" v="562"/>
          <ac:picMkLst>
            <pc:docMk/>
            <pc:sldMk cId="2058327256" sldId="2146847054"/>
            <ac:picMk id="459" creationId="{1A699FE8-8288-4E37-9669-AE08D31A0712}"/>
          </ac:picMkLst>
        </pc:picChg>
        <pc:picChg chg="mod">
          <ac:chgData name="d'Agostino, Ciro" userId="522b68d4-162f-4dc7-a4d9-e6a12496a8af" providerId="ADAL" clId="{990442E1-8D26-4550-91D0-D2DABD185B75}" dt="2022-06-07T17:13:15.485" v="562"/>
          <ac:picMkLst>
            <pc:docMk/>
            <pc:sldMk cId="2058327256" sldId="2146847054"/>
            <ac:picMk id="460" creationId="{A0C9FDA0-9FBA-48D7-915C-70F391A62248}"/>
          </ac:picMkLst>
        </pc:picChg>
        <pc:picChg chg="mod">
          <ac:chgData name="d'Agostino, Ciro" userId="522b68d4-162f-4dc7-a4d9-e6a12496a8af" providerId="ADAL" clId="{990442E1-8D26-4550-91D0-D2DABD185B75}" dt="2022-06-07T17:13:15.485" v="562"/>
          <ac:picMkLst>
            <pc:docMk/>
            <pc:sldMk cId="2058327256" sldId="2146847054"/>
            <ac:picMk id="461" creationId="{53326004-59F8-4C95-AB9A-EB452B2DB458}"/>
          </ac:picMkLst>
        </pc:picChg>
        <pc:picChg chg="mod">
          <ac:chgData name="d'Agostino, Ciro" userId="522b68d4-162f-4dc7-a4d9-e6a12496a8af" providerId="ADAL" clId="{990442E1-8D26-4550-91D0-D2DABD185B75}" dt="2022-06-07T17:13:15.485" v="562"/>
          <ac:picMkLst>
            <pc:docMk/>
            <pc:sldMk cId="2058327256" sldId="2146847054"/>
            <ac:picMk id="462" creationId="{E2A5CBDF-FD4C-4F49-832F-B4C193457851}"/>
          </ac:picMkLst>
        </pc:picChg>
        <pc:picChg chg="mod">
          <ac:chgData name="d'Agostino, Ciro" userId="522b68d4-162f-4dc7-a4d9-e6a12496a8af" providerId="ADAL" clId="{990442E1-8D26-4550-91D0-D2DABD185B75}" dt="2022-06-07T17:13:15.485" v="562"/>
          <ac:picMkLst>
            <pc:docMk/>
            <pc:sldMk cId="2058327256" sldId="2146847054"/>
            <ac:picMk id="463" creationId="{06AA49C8-B207-422B-AC21-2F73CE431C92}"/>
          </ac:picMkLst>
        </pc:picChg>
        <pc:picChg chg="mod">
          <ac:chgData name="d'Agostino, Ciro" userId="522b68d4-162f-4dc7-a4d9-e6a12496a8af" providerId="ADAL" clId="{990442E1-8D26-4550-91D0-D2DABD185B75}" dt="2022-06-07T17:13:15.485" v="562"/>
          <ac:picMkLst>
            <pc:docMk/>
            <pc:sldMk cId="2058327256" sldId="2146847054"/>
            <ac:picMk id="464" creationId="{2A540F96-5563-49BA-AA0D-8EFB9F78C82B}"/>
          </ac:picMkLst>
        </pc:picChg>
        <pc:picChg chg="mod">
          <ac:chgData name="d'Agostino, Ciro" userId="522b68d4-162f-4dc7-a4d9-e6a12496a8af" providerId="ADAL" clId="{990442E1-8D26-4550-91D0-D2DABD185B75}" dt="2022-06-07T17:13:15.485" v="562"/>
          <ac:picMkLst>
            <pc:docMk/>
            <pc:sldMk cId="2058327256" sldId="2146847054"/>
            <ac:picMk id="468" creationId="{ABBBE146-C999-4954-8C2A-584E714056BC}"/>
          </ac:picMkLst>
        </pc:picChg>
        <pc:picChg chg="mod">
          <ac:chgData name="d'Agostino, Ciro" userId="522b68d4-162f-4dc7-a4d9-e6a12496a8af" providerId="ADAL" clId="{990442E1-8D26-4550-91D0-D2DABD185B75}" dt="2022-06-07T17:13:15.485" v="562"/>
          <ac:picMkLst>
            <pc:docMk/>
            <pc:sldMk cId="2058327256" sldId="2146847054"/>
            <ac:picMk id="469" creationId="{E708E1F0-2C04-4D23-952F-2EE9EA3E502C}"/>
          </ac:picMkLst>
        </pc:picChg>
        <pc:picChg chg="mod">
          <ac:chgData name="d'Agostino, Ciro" userId="522b68d4-162f-4dc7-a4d9-e6a12496a8af" providerId="ADAL" clId="{990442E1-8D26-4550-91D0-D2DABD185B75}" dt="2022-06-07T17:13:15.485" v="562"/>
          <ac:picMkLst>
            <pc:docMk/>
            <pc:sldMk cId="2058327256" sldId="2146847054"/>
            <ac:picMk id="470" creationId="{D4F725A5-15DD-466C-9576-492B71A9964B}"/>
          </ac:picMkLst>
        </pc:picChg>
        <pc:picChg chg="mod">
          <ac:chgData name="d'Agostino, Ciro" userId="522b68d4-162f-4dc7-a4d9-e6a12496a8af" providerId="ADAL" clId="{990442E1-8D26-4550-91D0-D2DABD185B75}" dt="2022-06-07T17:13:15.485" v="562"/>
          <ac:picMkLst>
            <pc:docMk/>
            <pc:sldMk cId="2058327256" sldId="2146847054"/>
            <ac:picMk id="471" creationId="{EAC62A94-5C69-4A11-85B7-AD5A7891F53B}"/>
          </ac:picMkLst>
        </pc:picChg>
        <pc:picChg chg="mod">
          <ac:chgData name="d'Agostino, Ciro" userId="522b68d4-162f-4dc7-a4d9-e6a12496a8af" providerId="ADAL" clId="{990442E1-8D26-4550-91D0-D2DABD185B75}" dt="2022-06-07T17:13:15.485" v="562"/>
          <ac:picMkLst>
            <pc:docMk/>
            <pc:sldMk cId="2058327256" sldId="2146847054"/>
            <ac:picMk id="473" creationId="{B6DA9ACE-01B5-4079-9206-0B698E27D618}"/>
          </ac:picMkLst>
        </pc:picChg>
        <pc:picChg chg="mod">
          <ac:chgData name="d'Agostino, Ciro" userId="522b68d4-162f-4dc7-a4d9-e6a12496a8af" providerId="ADAL" clId="{990442E1-8D26-4550-91D0-D2DABD185B75}" dt="2022-06-07T17:13:15.485" v="562"/>
          <ac:picMkLst>
            <pc:docMk/>
            <pc:sldMk cId="2058327256" sldId="2146847054"/>
            <ac:picMk id="474" creationId="{0E0EC9AF-BA2A-4D9D-8F76-2928A7B6965D}"/>
          </ac:picMkLst>
        </pc:picChg>
        <pc:picChg chg="mod">
          <ac:chgData name="d'Agostino, Ciro" userId="522b68d4-162f-4dc7-a4d9-e6a12496a8af" providerId="ADAL" clId="{990442E1-8D26-4550-91D0-D2DABD185B75}" dt="2022-06-07T17:13:15.485" v="562"/>
          <ac:picMkLst>
            <pc:docMk/>
            <pc:sldMk cId="2058327256" sldId="2146847054"/>
            <ac:picMk id="475" creationId="{3C6827B5-AFD8-49D0-8567-2FAADBF4A4C9}"/>
          </ac:picMkLst>
        </pc:picChg>
        <pc:picChg chg="mod">
          <ac:chgData name="d'Agostino, Ciro" userId="522b68d4-162f-4dc7-a4d9-e6a12496a8af" providerId="ADAL" clId="{990442E1-8D26-4550-91D0-D2DABD185B75}" dt="2022-06-07T17:13:15.485" v="562"/>
          <ac:picMkLst>
            <pc:docMk/>
            <pc:sldMk cId="2058327256" sldId="2146847054"/>
            <ac:picMk id="476" creationId="{91AC0CFB-DC7E-4380-9948-ECC2BB750C2F}"/>
          </ac:picMkLst>
        </pc:picChg>
        <pc:picChg chg="mod">
          <ac:chgData name="d'Agostino, Ciro" userId="522b68d4-162f-4dc7-a4d9-e6a12496a8af" providerId="ADAL" clId="{990442E1-8D26-4550-91D0-D2DABD185B75}" dt="2022-06-07T17:13:15.485" v="562"/>
          <ac:picMkLst>
            <pc:docMk/>
            <pc:sldMk cId="2058327256" sldId="2146847054"/>
            <ac:picMk id="477" creationId="{3D7B326F-C102-4874-989C-32991E1203F8}"/>
          </ac:picMkLst>
        </pc:picChg>
        <pc:picChg chg="mod">
          <ac:chgData name="d'Agostino, Ciro" userId="522b68d4-162f-4dc7-a4d9-e6a12496a8af" providerId="ADAL" clId="{990442E1-8D26-4550-91D0-D2DABD185B75}" dt="2022-06-07T17:13:15.485" v="562"/>
          <ac:picMkLst>
            <pc:docMk/>
            <pc:sldMk cId="2058327256" sldId="2146847054"/>
            <ac:picMk id="478" creationId="{073BA4F4-F2B5-47F4-BF4B-6E58EC7BB93F}"/>
          </ac:picMkLst>
        </pc:picChg>
        <pc:picChg chg="mod">
          <ac:chgData name="d'Agostino, Ciro" userId="522b68d4-162f-4dc7-a4d9-e6a12496a8af" providerId="ADAL" clId="{990442E1-8D26-4550-91D0-D2DABD185B75}" dt="2022-06-07T17:13:15.485" v="562"/>
          <ac:picMkLst>
            <pc:docMk/>
            <pc:sldMk cId="2058327256" sldId="2146847054"/>
            <ac:picMk id="479" creationId="{5FDE4FB1-2B3F-4A05-9BD4-F04C4E16FE92}"/>
          </ac:picMkLst>
        </pc:picChg>
        <pc:picChg chg="mod">
          <ac:chgData name="d'Agostino, Ciro" userId="522b68d4-162f-4dc7-a4d9-e6a12496a8af" providerId="ADAL" clId="{990442E1-8D26-4550-91D0-D2DABD185B75}" dt="2022-06-07T17:13:15.485" v="562"/>
          <ac:picMkLst>
            <pc:docMk/>
            <pc:sldMk cId="2058327256" sldId="2146847054"/>
            <ac:picMk id="480" creationId="{59706F94-4391-4642-8EB2-1F766177E04C}"/>
          </ac:picMkLst>
        </pc:picChg>
        <pc:picChg chg="mod">
          <ac:chgData name="d'Agostino, Ciro" userId="522b68d4-162f-4dc7-a4d9-e6a12496a8af" providerId="ADAL" clId="{990442E1-8D26-4550-91D0-D2DABD185B75}" dt="2022-06-07T17:13:15.485" v="562"/>
          <ac:picMkLst>
            <pc:docMk/>
            <pc:sldMk cId="2058327256" sldId="2146847054"/>
            <ac:picMk id="481" creationId="{F076D00C-1348-4FE9-AB0C-D6360C73D323}"/>
          </ac:picMkLst>
        </pc:picChg>
        <pc:picChg chg="mod">
          <ac:chgData name="d'Agostino, Ciro" userId="522b68d4-162f-4dc7-a4d9-e6a12496a8af" providerId="ADAL" clId="{990442E1-8D26-4550-91D0-D2DABD185B75}" dt="2022-06-07T17:13:15.485" v="562"/>
          <ac:picMkLst>
            <pc:docMk/>
            <pc:sldMk cId="2058327256" sldId="2146847054"/>
            <ac:picMk id="482" creationId="{0C8C779A-C60D-409C-A35A-DF9B71FFF644}"/>
          </ac:picMkLst>
        </pc:picChg>
        <pc:picChg chg="mod">
          <ac:chgData name="d'Agostino, Ciro" userId="522b68d4-162f-4dc7-a4d9-e6a12496a8af" providerId="ADAL" clId="{990442E1-8D26-4550-91D0-D2DABD185B75}" dt="2022-06-07T17:13:15.485" v="562"/>
          <ac:picMkLst>
            <pc:docMk/>
            <pc:sldMk cId="2058327256" sldId="2146847054"/>
            <ac:picMk id="483" creationId="{B614F724-AA0D-4405-ABCB-475CD3934F41}"/>
          </ac:picMkLst>
        </pc:picChg>
        <pc:picChg chg="mod">
          <ac:chgData name="d'Agostino, Ciro" userId="522b68d4-162f-4dc7-a4d9-e6a12496a8af" providerId="ADAL" clId="{990442E1-8D26-4550-91D0-D2DABD185B75}" dt="2022-06-07T17:13:15.485" v="562"/>
          <ac:picMkLst>
            <pc:docMk/>
            <pc:sldMk cId="2058327256" sldId="2146847054"/>
            <ac:picMk id="484" creationId="{BDCF5484-0742-416C-AFDC-9031BBF7C375}"/>
          </ac:picMkLst>
        </pc:picChg>
        <pc:picChg chg="mod">
          <ac:chgData name="d'Agostino, Ciro" userId="522b68d4-162f-4dc7-a4d9-e6a12496a8af" providerId="ADAL" clId="{990442E1-8D26-4550-91D0-D2DABD185B75}" dt="2022-06-07T17:13:15.485" v="562"/>
          <ac:picMkLst>
            <pc:docMk/>
            <pc:sldMk cId="2058327256" sldId="2146847054"/>
            <ac:picMk id="500" creationId="{2ADE1A42-BADB-4120-9593-3143F9A96B27}"/>
          </ac:picMkLst>
        </pc:picChg>
        <pc:picChg chg="mod">
          <ac:chgData name="d'Agostino, Ciro" userId="522b68d4-162f-4dc7-a4d9-e6a12496a8af" providerId="ADAL" clId="{990442E1-8D26-4550-91D0-D2DABD185B75}" dt="2022-06-07T17:13:15.485" v="562"/>
          <ac:picMkLst>
            <pc:docMk/>
            <pc:sldMk cId="2058327256" sldId="2146847054"/>
            <ac:picMk id="501" creationId="{CCD514AF-36D7-4DCC-B474-D9782B8E29D2}"/>
          </ac:picMkLst>
        </pc:picChg>
        <pc:picChg chg="mod">
          <ac:chgData name="d'Agostino, Ciro" userId="522b68d4-162f-4dc7-a4d9-e6a12496a8af" providerId="ADAL" clId="{990442E1-8D26-4550-91D0-D2DABD185B75}" dt="2022-06-07T17:13:15.485" v="562"/>
          <ac:picMkLst>
            <pc:docMk/>
            <pc:sldMk cId="2058327256" sldId="2146847054"/>
            <ac:picMk id="502" creationId="{48055C16-718B-4711-97F5-679050E669C0}"/>
          </ac:picMkLst>
        </pc:picChg>
        <pc:picChg chg="mod">
          <ac:chgData name="d'Agostino, Ciro" userId="522b68d4-162f-4dc7-a4d9-e6a12496a8af" providerId="ADAL" clId="{990442E1-8D26-4550-91D0-D2DABD185B75}" dt="2022-06-07T17:13:15.485" v="562"/>
          <ac:picMkLst>
            <pc:docMk/>
            <pc:sldMk cId="2058327256" sldId="2146847054"/>
            <ac:picMk id="503" creationId="{0255CD8D-06C5-47BA-ACAE-04CE144D13C3}"/>
          </ac:picMkLst>
        </pc:picChg>
        <pc:picChg chg="mod">
          <ac:chgData name="d'Agostino, Ciro" userId="522b68d4-162f-4dc7-a4d9-e6a12496a8af" providerId="ADAL" clId="{990442E1-8D26-4550-91D0-D2DABD185B75}" dt="2022-06-07T17:13:15.485" v="562"/>
          <ac:picMkLst>
            <pc:docMk/>
            <pc:sldMk cId="2058327256" sldId="2146847054"/>
            <ac:picMk id="504" creationId="{28A5BC9B-F803-4CD2-BA12-F72FA3EB0D08}"/>
          </ac:picMkLst>
        </pc:picChg>
        <pc:picChg chg="mod">
          <ac:chgData name="d'Agostino, Ciro" userId="522b68d4-162f-4dc7-a4d9-e6a12496a8af" providerId="ADAL" clId="{990442E1-8D26-4550-91D0-D2DABD185B75}" dt="2022-06-07T17:13:15.485" v="562"/>
          <ac:picMkLst>
            <pc:docMk/>
            <pc:sldMk cId="2058327256" sldId="2146847054"/>
            <ac:picMk id="505" creationId="{5B518C3C-72E0-49DF-8894-FF2085FCE9F9}"/>
          </ac:picMkLst>
        </pc:picChg>
        <pc:picChg chg="mod">
          <ac:chgData name="d'Agostino, Ciro" userId="522b68d4-162f-4dc7-a4d9-e6a12496a8af" providerId="ADAL" clId="{990442E1-8D26-4550-91D0-D2DABD185B75}" dt="2022-06-07T17:13:15.485" v="562"/>
          <ac:picMkLst>
            <pc:docMk/>
            <pc:sldMk cId="2058327256" sldId="2146847054"/>
            <ac:picMk id="506" creationId="{5410AC42-1576-478A-B6C9-87FF4F1CFC13}"/>
          </ac:picMkLst>
        </pc:picChg>
        <pc:picChg chg="mod">
          <ac:chgData name="d'Agostino, Ciro" userId="522b68d4-162f-4dc7-a4d9-e6a12496a8af" providerId="ADAL" clId="{990442E1-8D26-4550-91D0-D2DABD185B75}" dt="2022-06-07T17:13:15.485" v="562"/>
          <ac:picMkLst>
            <pc:docMk/>
            <pc:sldMk cId="2058327256" sldId="2146847054"/>
            <ac:picMk id="508" creationId="{DFC1887E-DD0E-4D39-A098-AAB996A7896C}"/>
          </ac:picMkLst>
        </pc:picChg>
        <pc:picChg chg="mod">
          <ac:chgData name="d'Agostino, Ciro" userId="522b68d4-162f-4dc7-a4d9-e6a12496a8af" providerId="ADAL" clId="{990442E1-8D26-4550-91D0-D2DABD185B75}" dt="2022-06-07T17:13:15.485" v="562"/>
          <ac:picMkLst>
            <pc:docMk/>
            <pc:sldMk cId="2058327256" sldId="2146847054"/>
            <ac:picMk id="509" creationId="{91123778-35E9-4E09-88DF-7CFEA0C1D1D2}"/>
          </ac:picMkLst>
        </pc:picChg>
        <pc:picChg chg="mod">
          <ac:chgData name="d'Agostino, Ciro" userId="522b68d4-162f-4dc7-a4d9-e6a12496a8af" providerId="ADAL" clId="{990442E1-8D26-4550-91D0-D2DABD185B75}" dt="2022-06-07T17:13:15.485" v="562"/>
          <ac:picMkLst>
            <pc:docMk/>
            <pc:sldMk cId="2058327256" sldId="2146847054"/>
            <ac:picMk id="510" creationId="{EF51FAD5-FAC8-44AA-B324-E8E5A05B6846}"/>
          </ac:picMkLst>
        </pc:picChg>
        <pc:picChg chg="mod">
          <ac:chgData name="d'Agostino, Ciro" userId="522b68d4-162f-4dc7-a4d9-e6a12496a8af" providerId="ADAL" clId="{990442E1-8D26-4550-91D0-D2DABD185B75}" dt="2022-06-07T17:13:15.485" v="562"/>
          <ac:picMkLst>
            <pc:docMk/>
            <pc:sldMk cId="2058327256" sldId="2146847054"/>
            <ac:picMk id="511" creationId="{4A88E7AB-A9EA-4DA6-BA11-0D2383D7D039}"/>
          </ac:picMkLst>
        </pc:picChg>
        <pc:picChg chg="mod">
          <ac:chgData name="d'Agostino, Ciro" userId="522b68d4-162f-4dc7-a4d9-e6a12496a8af" providerId="ADAL" clId="{990442E1-8D26-4550-91D0-D2DABD185B75}" dt="2022-06-07T17:13:15.485" v="562"/>
          <ac:picMkLst>
            <pc:docMk/>
            <pc:sldMk cId="2058327256" sldId="2146847054"/>
            <ac:picMk id="512" creationId="{8BB9DFDF-1503-4A9C-86FB-AA8AEEA8CD9C}"/>
          </ac:picMkLst>
        </pc:picChg>
        <pc:picChg chg="add del mod modCrop">
          <ac:chgData name="d'Agostino, Ciro" userId="522b68d4-162f-4dc7-a4d9-e6a12496a8af" providerId="ADAL" clId="{990442E1-8D26-4550-91D0-D2DABD185B75}" dt="2022-06-07T17:32:55.481" v="747" actId="478"/>
          <ac:picMkLst>
            <pc:docMk/>
            <pc:sldMk cId="2058327256" sldId="2146847054"/>
            <ac:picMk id="513" creationId="{E0419813-7710-4E45-9F41-07F3972D377A}"/>
          </ac:picMkLst>
        </pc:picChg>
        <pc:picChg chg="add del mod modCrop">
          <ac:chgData name="d'Agostino, Ciro" userId="522b68d4-162f-4dc7-a4d9-e6a12496a8af" providerId="ADAL" clId="{990442E1-8D26-4550-91D0-D2DABD185B75}" dt="2022-06-07T17:32:56.559" v="748" actId="478"/>
          <ac:picMkLst>
            <pc:docMk/>
            <pc:sldMk cId="2058327256" sldId="2146847054"/>
            <ac:picMk id="514" creationId="{A61878A7-DBE9-44F6-B8B1-F1E71E64F699}"/>
          </ac:picMkLst>
        </pc:picChg>
        <pc:picChg chg="add del mod modCrop">
          <ac:chgData name="d'Agostino, Ciro" userId="522b68d4-162f-4dc7-a4d9-e6a12496a8af" providerId="ADAL" clId="{990442E1-8D26-4550-91D0-D2DABD185B75}" dt="2022-06-07T17:32:57.206" v="749" actId="478"/>
          <ac:picMkLst>
            <pc:docMk/>
            <pc:sldMk cId="2058327256" sldId="2146847054"/>
            <ac:picMk id="515" creationId="{C25CC8F1-CEB5-4754-9CA9-2462A4C11586}"/>
          </ac:picMkLst>
        </pc:picChg>
        <pc:picChg chg="add mod modCrop">
          <ac:chgData name="d'Agostino, Ciro" userId="522b68d4-162f-4dc7-a4d9-e6a12496a8af" providerId="ADAL" clId="{990442E1-8D26-4550-91D0-D2DABD185B75}" dt="2022-06-07T17:31:05.977" v="737" actId="1076"/>
          <ac:picMkLst>
            <pc:docMk/>
            <pc:sldMk cId="2058327256" sldId="2146847054"/>
            <ac:picMk id="517" creationId="{4CE9B05E-0D62-4926-ACE6-B0B906848CC7}"/>
          </ac:picMkLst>
        </pc:picChg>
        <pc:picChg chg="add mod modCrop">
          <ac:chgData name="d'Agostino, Ciro" userId="522b68d4-162f-4dc7-a4d9-e6a12496a8af" providerId="ADAL" clId="{990442E1-8D26-4550-91D0-D2DABD185B75}" dt="2022-06-07T17:30:57.959" v="736" actId="1076"/>
          <ac:picMkLst>
            <pc:docMk/>
            <pc:sldMk cId="2058327256" sldId="2146847054"/>
            <ac:picMk id="520" creationId="{D4526564-322B-4209-92BD-5700BDDA9CD3}"/>
          </ac:picMkLst>
        </pc:picChg>
        <pc:picChg chg="add del mod modCrop">
          <ac:chgData name="d'Agostino, Ciro" userId="522b68d4-162f-4dc7-a4d9-e6a12496a8af" providerId="ADAL" clId="{990442E1-8D26-4550-91D0-D2DABD185B75}" dt="2022-06-07T17:35:55.410" v="774" actId="478"/>
          <ac:picMkLst>
            <pc:docMk/>
            <pc:sldMk cId="2058327256" sldId="2146847054"/>
            <ac:picMk id="521" creationId="{641443CE-DAD9-4960-818D-D62884A4FDE1}"/>
          </ac:picMkLst>
        </pc:picChg>
        <pc:picChg chg="add del mod modCrop">
          <ac:chgData name="d'Agostino, Ciro" userId="522b68d4-162f-4dc7-a4d9-e6a12496a8af" providerId="ADAL" clId="{990442E1-8D26-4550-91D0-D2DABD185B75}" dt="2022-06-07T17:26:26.330" v="701" actId="478"/>
          <ac:picMkLst>
            <pc:docMk/>
            <pc:sldMk cId="2058327256" sldId="2146847054"/>
            <ac:picMk id="522" creationId="{9A81D3F6-58AE-4575-90FC-E834AEA54BA1}"/>
          </ac:picMkLst>
        </pc:picChg>
        <pc:picChg chg="add del mod modCrop">
          <ac:chgData name="d'Agostino, Ciro" userId="522b68d4-162f-4dc7-a4d9-e6a12496a8af" providerId="ADAL" clId="{990442E1-8D26-4550-91D0-D2DABD185B75}" dt="2022-06-07T17:25:45.334" v="687" actId="478"/>
          <ac:picMkLst>
            <pc:docMk/>
            <pc:sldMk cId="2058327256" sldId="2146847054"/>
            <ac:picMk id="523" creationId="{F9FE1103-DAAE-44A9-B521-2742849DD1CB}"/>
          </ac:picMkLst>
        </pc:picChg>
        <pc:picChg chg="add del mod modCrop">
          <ac:chgData name="d'Agostino, Ciro" userId="522b68d4-162f-4dc7-a4d9-e6a12496a8af" providerId="ADAL" clId="{990442E1-8D26-4550-91D0-D2DABD185B75}" dt="2022-06-07T17:25:30.049" v="685" actId="478"/>
          <ac:picMkLst>
            <pc:docMk/>
            <pc:sldMk cId="2058327256" sldId="2146847054"/>
            <ac:picMk id="524" creationId="{CB1293E8-A059-4F41-9DF1-F167E5FA7939}"/>
          </ac:picMkLst>
        </pc:picChg>
        <pc:picChg chg="add del mod modCrop">
          <ac:chgData name="d'Agostino, Ciro" userId="522b68d4-162f-4dc7-a4d9-e6a12496a8af" providerId="ADAL" clId="{990442E1-8D26-4550-91D0-D2DABD185B75}" dt="2022-06-07T17:29:41.229" v="725" actId="478"/>
          <ac:picMkLst>
            <pc:docMk/>
            <pc:sldMk cId="2058327256" sldId="2146847054"/>
            <ac:picMk id="525" creationId="{041ECB8D-C3CD-4F62-B698-29DB2F67C8E7}"/>
          </ac:picMkLst>
        </pc:picChg>
        <pc:picChg chg="add mod modCrop">
          <ac:chgData name="d'Agostino, Ciro" userId="522b68d4-162f-4dc7-a4d9-e6a12496a8af" providerId="ADAL" clId="{990442E1-8D26-4550-91D0-D2DABD185B75}" dt="2022-06-07T17:34:59.815" v="767" actId="1076"/>
          <ac:picMkLst>
            <pc:docMk/>
            <pc:sldMk cId="2058327256" sldId="2146847054"/>
            <ac:picMk id="526" creationId="{C7191B3A-1EF2-470B-B1EB-68DB5836847D}"/>
          </ac:picMkLst>
        </pc:picChg>
        <pc:picChg chg="add mod modCrop">
          <ac:chgData name="d'Agostino, Ciro" userId="522b68d4-162f-4dc7-a4d9-e6a12496a8af" providerId="ADAL" clId="{990442E1-8D26-4550-91D0-D2DABD185B75}" dt="2022-06-07T17:34:54.985" v="766" actId="1076"/>
          <ac:picMkLst>
            <pc:docMk/>
            <pc:sldMk cId="2058327256" sldId="2146847054"/>
            <ac:picMk id="527" creationId="{862C0162-E0DD-4196-BD64-17027950C71C}"/>
          </ac:picMkLst>
        </pc:picChg>
        <pc:picChg chg="add mod modCrop">
          <ac:chgData name="d'Agostino, Ciro" userId="522b68d4-162f-4dc7-a4d9-e6a12496a8af" providerId="ADAL" clId="{990442E1-8D26-4550-91D0-D2DABD185B75}" dt="2022-06-07T17:35:14.048" v="768" actId="1076"/>
          <ac:picMkLst>
            <pc:docMk/>
            <pc:sldMk cId="2058327256" sldId="2146847054"/>
            <ac:picMk id="528" creationId="{11AEF8BC-B75C-495D-97B4-8ECD8A3EED32}"/>
          </ac:picMkLst>
        </pc:picChg>
        <pc:picChg chg="add mod modCrop">
          <ac:chgData name="d'Agostino, Ciro" userId="522b68d4-162f-4dc7-a4d9-e6a12496a8af" providerId="ADAL" clId="{990442E1-8D26-4550-91D0-D2DABD185B75}" dt="2022-06-07T17:36:18.391" v="776" actId="1076"/>
          <ac:picMkLst>
            <pc:docMk/>
            <pc:sldMk cId="2058327256" sldId="2146847054"/>
            <ac:picMk id="529" creationId="{9224A9AD-28DF-4119-B6DE-3A98234B0640}"/>
          </ac:picMkLst>
        </pc:picChg>
        <pc:picChg chg="add mod">
          <ac:chgData name="d'Agostino, Ciro" userId="522b68d4-162f-4dc7-a4d9-e6a12496a8af" providerId="ADAL" clId="{990442E1-8D26-4550-91D0-D2DABD185B75}" dt="2022-06-07T17:31:33.606" v="740" actId="1076"/>
          <ac:picMkLst>
            <pc:docMk/>
            <pc:sldMk cId="2058327256" sldId="2146847054"/>
            <ac:picMk id="530" creationId="{C71FE212-719A-482F-B7F3-2D204A1FBEDC}"/>
          </ac:picMkLst>
        </pc:picChg>
        <pc:picChg chg="add mod">
          <ac:chgData name="d'Agostino, Ciro" userId="522b68d4-162f-4dc7-a4d9-e6a12496a8af" providerId="ADAL" clId="{990442E1-8D26-4550-91D0-D2DABD185B75}" dt="2022-06-07T17:31:52.366" v="742" actId="1076"/>
          <ac:picMkLst>
            <pc:docMk/>
            <pc:sldMk cId="2058327256" sldId="2146847054"/>
            <ac:picMk id="531" creationId="{9DC36E08-365D-477E-BCC7-DD461E109892}"/>
          </ac:picMkLst>
        </pc:picChg>
        <pc:picChg chg="add mod">
          <ac:chgData name="d'Agostino, Ciro" userId="522b68d4-162f-4dc7-a4d9-e6a12496a8af" providerId="ADAL" clId="{990442E1-8D26-4550-91D0-D2DABD185B75}" dt="2022-06-07T17:32:14.887" v="744" actId="1076"/>
          <ac:picMkLst>
            <pc:docMk/>
            <pc:sldMk cId="2058327256" sldId="2146847054"/>
            <ac:picMk id="532" creationId="{D23232CD-04E1-48A7-9FD7-9006875F2036}"/>
          </ac:picMkLst>
        </pc:picChg>
        <pc:picChg chg="add mod">
          <ac:chgData name="d'Agostino, Ciro" userId="522b68d4-162f-4dc7-a4d9-e6a12496a8af" providerId="ADAL" clId="{990442E1-8D26-4550-91D0-D2DABD185B75}" dt="2022-06-07T17:32:50.766" v="746" actId="1076"/>
          <ac:picMkLst>
            <pc:docMk/>
            <pc:sldMk cId="2058327256" sldId="2146847054"/>
            <ac:picMk id="533" creationId="{486010A0-3A0F-4780-AA2D-AAA182C65715}"/>
          </ac:picMkLst>
        </pc:picChg>
        <pc:picChg chg="add mod">
          <ac:chgData name="d'Agostino, Ciro" userId="522b68d4-162f-4dc7-a4d9-e6a12496a8af" providerId="ADAL" clId="{990442E1-8D26-4550-91D0-D2DABD185B75}" dt="2022-06-07T17:33:08.594" v="751" actId="1076"/>
          <ac:picMkLst>
            <pc:docMk/>
            <pc:sldMk cId="2058327256" sldId="2146847054"/>
            <ac:picMk id="534" creationId="{D199CE8A-1DC2-41C7-8E8F-9AD289DDCE2F}"/>
          </ac:picMkLst>
        </pc:picChg>
        <pc:picChg chg="add mod">
          <ac:chgData name="d'Agostino, Ciro" userId="522b68d4-162f-4dc7-a4d9-e6a12496a8af" providerId="ADAL" clId="{990442E1-8D26-4550-91D0-D2DABD185B75}" dt="2022-06-07T17:33:21.771" v="753" actId="1076"/>
          <ac:picMkLst>
            <pc:docMk/>
            <pc:sldMk cId="2058327256" sldId="2146847054"/>
            <ac:picMk id="535" creationId="{82AA759B-F7FD-489F-AED9-B8291AAD3FA2}"/>
          </ac:picMkLst>
        </pc:picChg>
        <pc:picChg chg="add mod">
          <ac:chgData name="d'Agostino, Ciro" userId="522b68d4-162f-4dc7-a4d9-e6a12496a8af" providerId="ADAL" clId="{990442E1-8D26-4550-91D0-D2DABD185B75}" dt="2022-06-07T17:33:36.921" v="755" actId="1076"/>
          <ac:picMkLst>
            <pc:docMk/>
            <pc:sldMk cId="2058327256" sldId="2146847054"/>
            <ac:picMk id="536" creationId="{1361D354-0FB3-42B8-9BAC-BA1B96AEB245}"/>
          </ac:picMkLst>
        </pc:picChg>
        <pc:cxnChg chg="mod">
          <ac:chgData name="d'Agostino, Ciro" userId="522b68d4-162f-4dc7-a4d9-e6a12496a8af" providerId="ADAL" clId="{990442E1-8D26-4550-91D0-D2DABD185B75}" dt="2022-06-07T16:55:03.100" v="386" actId="14100"/>
          <ac:cxnSpMkLst>
            <pc:docMk/>
            <pc:sldMk cId="2058327256" sldId="2146847054"/>
            <ac:cxnSpMk id="154" creationId="{7DE9906F-15A9-4E9D-9292-D090A3B604AC}"/>
          </ac:cxnSpMkLst>
        </pc:cxnChg>
        <pc:cxnChg chg="mod">
          <ac:chgData name="d'Agostino, Ciro" userId="522b68d4-162f-4dc7-a4d9-e6a12496a8af" providerId="ADAL" clId="{990442E1-8D26-4550-91D0-D2DABD185B75}" dt="2022-06-07T16:55:08.357" v="387" actId="14100"/>
          <ac:cxnSpMkLst>
            <pc:docMk/>
            <pc:sldMk cId="2058327256" sldId="2146847054"/>
            <ac:cxnSpMk id="155" creationId="{90E4AACE-3D75-4806-AED9-34CB7074FD2B}"/>
          </ac:cxnSpMkLst>
        </pc:cxnChg>
        <pc:cxnChg chg="mod">
          <ac:chgData name="d'Agostino, Ciro" userId="522b68d4-162f-4dc7-a4d9-e6a12496a8af" providerId="ADAL" clId="{990442E1-8D26-4550-91D0-D2DABD185B75}" dt="2022-06-07T16:55:11.450" v="388" actId="14100"/>
          <ac:cxnSpMkLst>
            <pc:docMk/>
            <pc:sldMk cId="2058327256" sldId="2146847054"/>
            <ac:cxnSpMk id="156" creationId="{71B0005F-685B-4268-854E-2F25C9B1F357}"/>
          </ac:cxnSpMkLst>
        </pc:cxnChg>
        <pc:cxnChg chg="mod">
          <ac:chgData name="d'Agostino, Ciro" userId="522b68d4-162f-4dc7-a4d9-e6a12496a8af" providerId="ADAL" clId="{990442E1-8D26-4550-91D0-D2DABD185B75}" dt="2022-06-07T16:55:14.334" v="389" actId="14100"/>
          <ac:cxnSpMkLst>
            <pc:docMk/>
            <pc:sldMk cId="2058327256" sldId="2146847054"/>
            <ac:cxnSpMk id="157" creationId="{1126DFA2-DCAF-4F95-990F-F53ED7593286}"/>
          </ac:cxnSpMkLst>
        </pc:cxnChg>
        <pc:cxnChg chg="mod">
          <ac:chgData name="d'Agostino, Ciro" userId="522b68d4-162f-4dc7-a4d9-e6a12496a8af" providerId="ADAL" clId="{990442E1-8D26-4550-91D0-D2DABD185B75}" dt="2022-06-07T16:55:17.555" v="390" actId="14100"/>
          <ac:cxnSpMkLst>
            <pc:docMk/>
            <pc:sldMk cId="2058327256" sldId="2146847054"/>
            <ac:cxnSpMk id="158" creationId="{E49088FF-C4B8-4240-88C4-DCB142CDE85D}"/>
          </ac:cxnSpMkLst>
        </pc:cxnChg>
        <pc:cxnChg chg="mod">
          <ac:chgData name="d'Agostino, Ciro" userId="522b68d4-162f-4dc7-a4d9-e6a12496a8af" providerId="ADAL" clId="{990442E1-8D26-4550-91D0-D2DABD185B75}" dt="2022-06-07T16:50:18.036" v="329" actId="1076"/>
          <ac:cxnSpMkLst>
            <pc:docMk/>
            <pc:sldMk cId="2058327256" sldId="2146847054"/>
            <ac:cxnSpMk id="194" creationId="{7682AAB1-D940-43F3-AE05-A66811F8D900}"/>
          </ac:cxnSpMkLst>
        </pc:cxnChg>
        <pc:cxnChg chg="mod">
          <ac:chgData name="d'Agostino, Ciro" userId="522b68d4-162f-4dc7-a4d9-e6a12496a8af" providerId="ADAL" clId="{990442E1-8D26-4550-91D0-D2DABD185B75}" dt="2022-06-07T17:09:01.092" v="539" actId="1076"/>
          <ac:cxnSpMkLst>
            <pc:docMk/>
            <pc:sldMk cId="2058327256" sldId="2146847054"/>
            <ac:cxnSpMk id="203" creationId="{46478FC8-AFAE-44B2-B854-53C24A918A7E}"/>
          </ac:cxnSpMkLst>
        </pc:cxnChg>
        <pc:cxnChg chg="mod">
          <ac:chgData name="d'Agostino, Ciro" userId="522b68d4-162f-4dc7-a4d9-e6a12496a8af" providerId="ADAL" clId="{990442E1-8D26-4550-91D0-D2DABD185B75}" dt="2022-06-07T17:18:21.329" v="617" actId="14100"/>
          <ac:cxnSpMkLst>
            <pc:docMk/>
            <pc:sldMk cId="2058327256" sldId="2146847054"/>
            <ac:cxnSpMk id="211" creationId="{B43ED4EB-5359-402E-828F-5FF26A7D495A}"/>
          </ac:cxnSpMkLst>
        </pc:cxnChg>
        <pc:cxnChg chg="del mod">
          <ac:chgData name="d'Agostino, Ciro" userId="522b68d4-162f-4dc7-a4d9-e6a12496a8af" providerId="ADAL" clId="{990442E1-8D26-4550-91D0-D2DABD185B75}" dt="2022-06-07T17:01:49.925" v="462" actId="21"/>
          <ac:cxnSpMkLst>
            <pc:docMk/>
            <pc:sldMk cId="2058327256" sldId="2146847054"/>
            <ac:cxnSpMk id="212" creationId="{32030513-9784-473D-8F0E-9A22133F741A}"/>
          </ac:cxnSpMkLst>
        </pc:cxnChg>
        <pc:cxnChg chg="mod">
          <ac:chgData name="d'Agostino, Ciro" userId="522b68d4-162f-4dc7-a4d9-e6a12496a8af" providerId="ADAL" clId="{990442E1-8D26-4550-91D0-D2DABD185B75}" dt="2022-06-07T17:05:11.189" v="497" actId="1076"/>
          <ac:cxnSpMkLst>
            <pc:docMk/>
            <pc:sldMk cId="2058327256" sldId="2146847054"/>
            <ac:cxnSpMk id="213" creationId="{24C49467-E78E-4F2E-ADA1-F366C413B082}"/>
          </ac:cxnSpMkLst>
        </pc:cxnChg>
        <pc:cxnChg chg="mod">
          <ac:chgData name="d'Agostino, Ciro" userId="522b68d4-162f-4dc7-a4d9-e6a12496a8af" providerId="ADAL" clId="{990442E1-8D26-4550-91D0-D2DABD185B75}" dt="2022-06-07T17:00:47.081" v="454" actId="1076"/>
          <ac:cxnSpMkLst>
            <pc:docMk/>
            <pc:sldMk cId="2058327256" sldId="2146847054"/>
            <ac:cxnSpMk id="214" creationId="{7ABA8E49-3D05-489B-93CE-40880FDDA00D}"/>
          </ac:cxnSpMkLst>
        </pc:cxnChg>
        <pc:cxnChg chg="mod">
          <ac:chgData name="d'Agostino, Ciro" userId="522b68d4-162f-4dc7-a4d9-e6a12496a8af" providerId="ADAL" clId="{990442E1-8D26-4550-91D0-D2DABD185B75}" dt="2022-06-07T17:19:52.371" v="633" actId="14100"/>
          <ac:cxnSpMkLst>
            <pc:docMk/>
            <pc:sldMk cId="2058327256" sldId="2146847054"/>
            <ac:cxnSpMk id="215" creationId="{5421C606-3416-4690-8F3E-833AED5706E2}"/>
          </ac:cxnSpMkLst>
        </pc:cxnChg>
        <pc:cxnChg chg="mod">
          <ac:chgData name="d'Agostino, Ciro" userId="522b68d4-162f-4dc7-a4d9-e6a12496a8af" providerId="ADAL" clId="{990442E1-8D26-4550-91D0-D2DABD185B75}" dt="2022-06-07T17:03:57.427" v="481" actId="1076"/>
          <ac:cxnSpMkLst>
            <pc:docMk/>
            <pc:sldMk cId="2058327256" sldId="2146847054"/>
            <ac:cxnSpMk id="216" creationId="{B6006D25-ABDD-4BB3-9E40-61AD4DC78E2C}"/>
          </ac:cxnSpMkLst>
        </pc:cxnChg>
        <pc:cxnChg chg="mod">
          <ac:chgData name="d'Agostino, Ciro" userId="522b68d4-162f-4dc7-a4d9-e6a12496a8af" providerId="ADAL" clId="{990442E1-8D26-4550-91D0-D2DABD185B75}" dt="2022-06-07T16:58:15.517" v="419" actId="1076"/>
          <ac:cxnSpMkLst>
            <pc:docMk/>
            <pc:sldMk cId="2058327256" sldId="2146847054"/>
            <ac:cxnSpMk id="217" creationId="{58C415C8-E60A-4562-8940-82B418F5B7AF}"/>
          </ac:cxnSpMkLst>
        </pc:cxnChg>
        <pc:cxnChg chg="mod">
          <ac:chgData name="d'Agostino, Ciro" userId="522b68d4-162f-4dc7-a4d9-e6a12496a8af" providerId="ADAL" clId="{990442E1-8D26-4550-91D0-D2DABD185B75}" dt="2022-06-07T17:36:05.717" v="775" actId="1076"/>
          <ac:cxnSpMkLst>
            <pc:docMk/>
            <pc:sldMk cId="2058327256" sldId="2146847054"/>
            <ac:cxnSpMk id="218" creationId="{5787AFC8-46E5-4C10-B438-668E46753964}"/>
          </ac:cxnSpMkLst>
        </pc:cxnChg>
        <pc:cxnChg chg="del">
          <ac:chgData name="d'Agostino, Ciro" userId="522b68d4-162f-4dc7-a4d9-e6a12496a8af" providerId="ADAL" clId="{990442E1-8D26-4550-91D0-D2DABD185B75}" dt="2022-06-07T15:01:49.596" v="207" actId="21"/>
          <ac:cxnSpMkLst>
            <pc:docMk/>
            <pc:sldMk cId="2058327256" sldId="2146847054"/>
            <ac:cxnSpMk id="219" creationId="{B803C5D0-583C-4F57-91A3-ACD3E55C6816}"/>
          </ac:cxnSpMkLst>
        </pc:cxnChg>
        <pc:cxnChg chg="mod">
          <ac:chgData name="d'Agostino, Ciro" userId="522b68d4-162f-4dc7-a4d9-e6a12496a8af" providerId="ADAL" clId="{990442E1-8D26-4550-91D0-D2DABD185B75}" dt="2022-06-07T17:33:50.767" v="756" actId="1076"/>
          <ac:cxnSpMkLst>
            <pc:docMk/>
            <pc:sldMk cId="2058327256" sldId="2146847054"/>
            <ac:cxnSpMk id="220" creationId="{B0AEAFAA-9FF1-4335-ACBA-610A4B60E4B4}"/>
          </ac:cxnSpMkLst>
        </pc:cxnChg>
        <pc:cxnChg chg="mod">
          <ac:chgData name="d'Agostino, Ciro" userId="522b68d4-162f-4dc7-a4d9-e6a12496a8af" providerId="ADAL" clId="{990442E1-8D26-4550-91D0-D2DABD185B75}" dt="2022-06-07T16:54:56.663" v="385" actId="1076"/>
          <ac:cxnSpMkLst>
            <pc:docMk/>
            <pc:sldMk cId="2058327256" sldId="2146847054"/>
            <ac:cxnSpMk id="221" creationId="{A39AE768-AF28-40D7-A415-F5FFB9A1F99B}"/>
          </ac:cxnSpMkLst>
        </pc:cxnChg>
        <pc:cxnChg chg="del">
          <ac:chgData name="d'Agostino, Ciro" userId="522b68d4-162f-4dc7-a4d9-e6a12496a8af" providerId="ADAL" clId="{990442E1-8D26-4550-91D0-D2DABD185B75}" dt="2022-06-07T15:01:42.297" v="204" actId="478"/>
          <ac:cxnSpMkLst>
            <pc:docMk/>
            <pc:sldMk cId="2058327256" sldId="2146847054"/>
            <ac:cxnSpMk id="228" creationId="{0823CCA1-8540-48EE-8FD1-66B4C21C453F}"/>
          </ac:cxnSpMkLst>
        </pc:cxnChg>
        <pc:cxnChg chg="add del mod">
          <ac:chgData name="d'Agostino, Ciro" userId="522b68d4-162f-4dc7-a4d9-e6a12496a8af" providerId="ADAL" clId="{990442E1-8D26-4550-91D0-D2DABD185B75}" dt="2022-06-07T17:20:00.846" v="634" actId="14100"/>
          <ac:cxnSpMkLst>
            <pc:docMk/>
            <pc:sldMk cId="2058327256" sldId="2146847054"/>
            <ac:cxnSpMk id="270" creationId="{B1EB902A-08FB-4B74-AD3E-E43F64CD1B78}"/>
          </ac:cxnSpMkLst>
        </pc:cxnChg>
        <pc:cxnChg chg="mod">
          <ac:chgData name="d'Agostino, Ciro" userId="522b68d4-162f-4dc7-a4d9-e6a12496a8af" providerId="ADAL" clId="{990442E1-8D26-4550-91D0-D2DABD185B75}" dt="2022-06-07T17:13:05.975" v="560"/>
          <ac:cxnSpMkLst>
            <pc:docMk/>
            <pc:sldMk cId="2058327256" sldId="2146847054"/>
            <ac:cxnSpMk id="276" creationId="{3BAD1D4B-182F-41E7-AF8F-847681B9F292}"/>
          </ac:cxnSpMkLst>
        </pc:cxnChg>
        <pc:cxnChg chg="mod">
          <ac:chgData name="d'Agostino, Ciro" userId="522b68d4-162f-4dc7-a4d9-e6a12496a8af" providerId="ADAL" clId="{990442E1-8D26-4550-91D0-D2DABD185B75}" dt="2022-06-07T17:13:05.975" v="560"/>
          <ac:cxnSpMkLst>
            <pc:docMk/>
            <pc:sldMk cId="2058327256" sldId="2146847054"/>
            <ac:cxnSpMk id="291" creationId="{882E8D2A-0A91-4E16-A4CF-C5454582B9AF}"/>
          </ac:cxnSpMkLst>
        </pc:cxnChg>
        <pc:cxnChg chg="mod">
          <ac:chgData name="d'Agostino, Ciro" userId="522b68d4-162f-4dc7-a4d9-e6a12496a8af" providerId="ADAL" clId="{990442E1-8D26-4550-91D0-D2DABD185B75}" dt="2022-06-07T17:13:05.975" v="560"/>
          <ac:cxnSpMkLst>
            <pc:docMk/>
            <pc:sldMk cId="2058327256" sldId="2146847054"/>
            <ac:cxnSpMk id="303" creationId="{D49FCE17-2BF6-4B4C-A134-D47F0D40A4ED}"/>
          </ac:cxnSpMkLst>
        </pc:cxnChg>
        <pc:cxnChg chg="mod">
          <ac:chgData name="d'Agostino, Ciro" userId="522b68d4-162f-4dc7-a4d9-e6a12496a8af" providerId="ADAL" clId="{990442E1-8D26-4550-91D0-D2DABD185B75}" dt="2022-06-07T17:13:05.975" v="560"/>
          <ac:cxnSpMkLst>
            <pc:docMk/>
            <pc:sldMk cId="2058327256" sldId="2146847054"/>
            <ac:cxnSpMk id="304" creationId="{5BC0E0AE-ADD0-43F5-AE0B-16A2D823F6E3}"/>
          </ac:cxnSpMkLst>
        </pc:cxnChg>
        <pc:cxnChg chg="mod">
          <ac:chgData name="d'Agostino, Ciro" userId="522b68d4-162f-4dc7-a4d9-e6a12496a8af" providerId="ADAL" clId="{990442E1-8D26-4550-91D0-D2DABD185B75}" dt="2022-06-07T17:13:05.975" v="560"/>
          <ac:cxnSpMkLst>
            <pc:docMk/>
            <pc:sldMk cId="2058327256" sldId="2146847054"/>
            <ac:cxnSpMk id="305" creationId="{761853D0-EBF5-438B-B801-3BB9F4ECA0AE}"/>
          </ac:cxnSpMkLst>
        </pc:cxnChg>
        <pc:cxnChg chg="mod">
          <ac:chgData name="d'Agostino, Ciro" userId="522b68d4-162f-4dc7-a4d9-e6a12496a8af" providerId="ADAL" clId="{990442E1-8D26-4550-91D0-D2DABD185B75}" dt="2022-06-07T17:13:05.975" v="560"/>
          <ac:cxnSpMkLst>
            <pc:docMk/>
            <pc:sldMk cId="2058327256" sldId="2146847054"/>
            <ac:cxnSpMk id="312" creationId="{060A5C16-C5C9-48CF-B5B2-4B921068909F}"/>
          </ac:cxnSpMkLst>
        </pc:cxnChg>
        <pc:cxnChg chg="mod">
          <ac:chgData name="d'Agostino, Ciro" userId="522b68d4-162f-4dc7-a4d9-e6a12496a8af" providerId="ADAL" clId="{990442E1-8D26-4550-91D0-D2DABD185B75}" dt="2022-06-07T17:13:05.975" v="560"/>
          <ac:cxnSpMkLst>
            <pc:docMk/>
            <pc:sldMk cId="2058327256" sldId="2146847054"/>
            <ac:cxnSpMk id="317" creationId="{B10CD539-27D2-4FBD-B4CB-4691954AC58E}"/>
          </ac:cxnSpMkLst>
        </pc:cxnChg>
        <pc:cxnChg chg="mod">
          <ac:chgData name="d'Agostino, Ciro" userId="522b68d4-162f-4dc7-a4d9-e6a12496a8af" providerId="ADAL" clId="{990442E1-8D26-4550-91D0-D2DABD185B75}" dt="2022-06-07T17:13:05.975" v="560"/>
          <ac:cxnSpMkLst>
            <pc:docMk/>
            <pc:sldMk cId="2058327256" sldId="2146847054"/>
            <ac:cxnSpMk id="318" creationId="{1D51FB97-C964-4E57-9893-30F5153E5DEA}"/>
          </ac:cxnSpMkLst>
        </pc:cxnChg>
        <pc:cxnChg chg="mod">
          <ac:chgData name="d'Agostino, Ciro" userId="522b68d4-162f-4dc7-a4d9-e6a12496a8af" providerId="ADAL" clId="{990442E1-8D26-4550-91D0-D2DABD185B75}" dt="2022-06-07T17:13:05.975" v="560"/>
          <ac:cxnSpMkLst>
            <pc:docMk/>
            <pc:sldMk cId="2058327256" sldId="2146847054"/>
            <ac:cxnSpMk id="319" creationId="{CCCEB219-5ACC-4661-A902-D0BEDE0BB163}"/>
          </ac:cxnSpMkLst>
        </pc:cxnChg>
        <pc:cxnChg chg="mod">
          <ac:chgData name="d'Agostino, Ciro" userId="522b68d4-162f-4dc7-a4d9-e6a12496a8af" providerId="ADAL" clId="{990442E1-8D26-4550-91D0-D2DABD185B75}" dt="2022-06-07T17:13:05.975" v="560"/>
          <ac:cxnSpMkLst>
            <pc:docMk/>
            <pc:sldMk cId="2058327256" sldId="2146847054"/>
            <ac:cxnSpMk id="320" creationId="{809B8A75-B32B-4A8B-A5BD-3F4C569BCC90}"/>
          </ac:cxnSpMkLst>
        </pc:cxnChg>
        <pc:cxnChg chg="mod">
          <ac:chgData name="d'Agostino, Ciro" userId="522b68d4-162f-4dc7-a4d9-e6a12496a8af" providerId="ADAL" clId="{990442E1-8D26-4550-91D0-D2DABD185B75}" dt="2022-06-07T17:13:05.975" v="560"/>
          <ac:cxnSpMkLst>
            <pc:docMk/>
            <pc:sldMk cId="2058327256" sldId="2146847054"/>
            <ac:cxnSpMk id="321" creationId="{2F4EF2F1-04B5-4806-B87A-B3BF998682D8}"/>
          </ac:cxnSpMkLst>
        </pc:cxnChg>
        <pc:cxnChg chg="mod">
          <ac:chgData name="d'Agostino, Ciro" userId="522b68d4-162f-4dc7-a4d9-e6a12496a8af" providerId="ADAL" clId="{990442E1-8D26-4550-91D0-D2DABD185B75}" dt="2022-06-07T17:13:05.975" v="560"/>
          <ac:cxnSpMkLst>
            <pc:docMk/>
            <pc:sldMk cId="2058327256" sldId="2146847054"/>
            <ac:cxnSpMk id="322" creationId="{847FE493-2112-4E49-892E-187697EB3E5F}"/>
          </ac:cxnSpMkLst>
        </pc:cxnChg>
        <pc:cxnChg chg="mod">
          <ac:chgData name="d'Agostino, Ciro" userId="522b68d4-162f-4dc7-a4d9-e6a12496a8af" providerId="ADAL" clId="{990442E1-8D26-4550-91D0-D2DABD185B75}" dt="2022-06-07T17:13:05.975" v="560"/>
          <ac:cxnSpMkLst>
            <pc:docMk/>
            <pc:sldMk cId="2058327256" sldId="2146847054"/>
            <ac:cxnSpMk id="323" creationId="{AF76E7F6-838D-464F-9DAD-435EEDCFBF73}"/>
          </ac:cxnSpMkLst>
        </pc:cxnChg>
        <pc:cxnChg chg="mod">
          <ac:chgData name="d'Agostino, Ciro" userId="522b68d4-162f-4dc7-a4d9-e6a12496a8af" providerId="ADAL" clId="{990442E1-8D26-4550-91D0-D2DABD185B75}" dt="2022-06-07T17:13:05.975" v="560"/>
          <ac:cxnSpMkLst>
            <pc:docMk/>
            <pc:sldMk cId="2058327256" sldId="2146847054"/>
            <ac:cxnSpMk id="324" creationId="{38CC5010-BC93-4DE8-90D4-DECC871DF5DB}"/>
          </ac:cxnSpMkLst>
        </pc:cxnChg>
        <pc:cxnChg chg="mod">
          <ac:chgData name="d'Agostino, Ciro" userId="522b68d4-162f-4dc7-a4d9-e6a12496a8af" providerId="ADAL" clId="{990442E1-8D26-4550-91D0-D2DABD185B75}" dt="2022-06-07T17:13:05.975" v="560"/>
          <ac:cxnSpMkLst>
            <pc:docMk/>
            <pc:sldMk cId="2058327256" sldId="2146847054"/>
            <ac:cxnSpMk id="325" creationId="{168D1D14-C956-4440-BAA3-5FE7565442B2}"/>
          </ac:cxnSpMkLst>
        </pc:cxnChg>
        <pc:cxnChg chg="mod">
          <ac:chgData name="d'Agostino, Ciro" userId="522b68d4-162f-4dc7-a4d9-e6a12496a8af" providerId="ADAL" clId="{990442E1-8D26-4550-91D0-D2DABD185B75}" dt="2022-06-07T17:13:05.975" v="560"/>
          <ac:cxnSpMkLst>
            <pc:docMk/>
            <pc:sldMk cId="2058327256" sldId="2146847054"/>
            <ac:cxnSpMk id="326" creationId="{E5A650DB-B305-49F4-81E7-BDD60CF9A205}"/>
          </ac:cxnSpMkLst>
        </pc:cxnChg>
        <pc:cxnChg chg="mod">
          <ac:chgData name="d'Agostino, Ciro" userId="522b68d4-162f-4dc7-a4d9-e6a12496a8af" providerId="ADAL" clId="{990442E1-8D26-4550-91D0-D2DABD185B75}" dt="2022-06-07T17:13:05.975" v="560"/>
          <ac:cxnSpMkLst>
            <pc:docMk/>
            <pc:sldMk cId="2058327256" sldId="2146847054"/>
            <ac:cxnSpMk id="328" creationId="{98A31955-501B-43D7-A974-A1554D1FCC04}"/>
          </ac:cxnSpMkLst>
        </pc:cxnChg>
        <pc:cxnChg chg="mod">
          <ac:chgData name="d'Agostino, Ciro" userId="522b68d4-162f-4dc7-a4d9-e6a12496a8af" providerId="ADAL" clId="{990442E1-8D26-4550-91D0-D2DABD185B75}" dt="2022-06-07T17:13:05.975" v="560"/>
          <ac:cxnSpMkLst>
            <pc:docMk/>
            <pc:sldMk cId="2058327256" sldId="2146847054"/>
            <ac:cxnSpMk id="365" creationId="{7B8DACF6-05BB-42AE-B14A-F53F819D47D6}"/>
          </ac:cxnSpMkLst>
        </pc:cxnChg>
        <pc:cxnChg chg="mod">
          <ac:chgData name="d'Agostino, Ciro" userId="522b68d4-162f-4dc7-a4d9-e6a12496a8af" providerId="ADAL" clId="{990442E1-8D26-4550-91D0-D2DABD185B75}" dt="2022-06-07T17:13:05.975" v="560"/>
          <ac:cxnSpMkLst>
            <pc:docMk/>
            <pc:sldMk cId="2058327256" sldId="2146847054"/>
            <ac:cxnSpMk id="366" creationId="{5D9DE1FE-811E-4B72-B880-2F9D2933F718}"/>
          </ac:cxnSpMkLst>
        </pc:cxnChg>
        <pc:cxnChg chg="mod">
          <ac:chgData name="d'Agostino, Ciro" userId="522b68d4-162f-4dc7-a4d9-e6a12496a8af" providerId="ADAL" clId="{990442E1-8D26-4550-91D0-D2DABD185B75}" dt="2022-06-07T17:13:05.975" v="560"/>
          <ac:cxnSpMkLst>
            <pc:docMk/>
            <pc:sldMk cId="2058327256" sldId="2146847054"/>
            <ac:cxnSpMk id="367" creationId="{3BC2A378-5ECF-4DAC-AE0D-B9B5B514638E}"/>
          </ac:cxnSpMkLst>
        </pc:cxnChg>
        <pc:cxnChg chg="mod">
          <ac:chgData name="d'Agostino, Ciro" userId="522b68d4-162f-4dc7-a4d9-e6a12496a8af" providerId="ADAL" clId="{990442E1-8D26-4550-91D0-D2DABD185B75}" dt="2022-06-07T17:13:05.975" v="560"/>
          <ac:cxnSpMkLst>
            <pc:docMk/>
            <pc:sldMk cId="2058327256" sldId="2146847054"/>
            <ac:cxnSpMk id="368" creationId="{6E71CD08-B1BD-4645-90DB-F37F7C6442CB}"/>
          </ac:cxnSpMkLst>
        </pc:cxnChg>
        <pc:cxnChg chg="mod">
          <ac:chgData name="d'Agostino, Ciro" userId="522b68d4-162f-4dc7-a4d9-e6a12496a8af" providerId="ADAL" clId="{990442E1-8D26-4550-91D0-D2DABD185B75}" dt="2022-06-07T17:13:05.975" v="560"/>
          <ac:cxnSpMkLst>
            <pc:docMk/>
            <pc:sldMk cId="2058327256" sldId="2146847054"/>
            <ac:cxnSpMk id="369" creationId="{C800524A-485C-4FAC-9A9A-CE6B31F8D283}"/>
          </ac:cxnSpMkLst>
        </pc:cxnChg>
        <pc:cxnChg chg="mod">
          <ac:chgData name="d'Agostino, Ciro" userId="522b68d4-162f-4dc7-a4d9-e6a12496a8af" providerId="ADAL" clId="{990442E1-8D26-4550-91D0-D2DABD185B75}" dt="2022-06-07T17:13:15.485" v="562"/>
          <ac:cxnSpMkLst>
            <pc:docMk/>
            <pc:sldMk cId="2058327256" sldId="2146847054"/>
            <ac:cxnSpMk id="396" creationId="{AD64AAF5-4849-4A31-A8C9-958104133EE2}"/>
          </ac:cxnSpMkLst>
        </pc:cxnChg>
        <pc:cxnChg chg="mod">
          <ac:chgData name="d'Agostino, Ciro" userId="522b68d4-162f-4dc7-a4d9-e6a12496a8af" providerId="ADAL" clId="{990442E1-8D26-4550-91D0-D2DABD185B75}" dt="2022-06-07T17:13:15.485" v="562"/>
          <ac:cxnSpMkLst>
            <pc:docMk/>
            <pc:sldMk cId="2058327256" sldId="2146847054"/>
            <ac:cxnSpMk id="411" creationId="{E8B5DF96-6E4D-411D-9868-E01A86F4FBF6}"/>
          </ac:cxnSpMkLst>
        </pc:cxnChg>
        <pc:cxnChg chg="mod">
          <ac:chgData name="d'Agostino, Ciro" userId="522b68d4-162f-4dc7-a4d9-e6a12496a8af" providerId="ADAL" clId="{990442E1-8D26-4550-91D0-D2DABD185B75}" dt="2022-06-07T17:13:15.485" v="562"/>
          <ac:cxnSpMkLst>
            <pc:docMk/>
            <pc:sldMk cId="2058327256" sldId="2146847054"/>
            <ac:cxnSpMk id="423" creationId="{A965FB23-907C-45E8-B8C5-156268871887}"/>
          </ac:cxnSpMkLst>
        </pc:cxnChg>
        <pc:cxnChg chg="mod">
          <ac:chgData name="d'Agostino, Ciro" userId="522b68d4-162f-4dc7-a4d9-e6a12496a8af" providerId="ADAL" clId="{990442E1-8D26-4550-91D0-D2DABD185B75}" dt="2022-06-07T17:13:15.485" v="562"/>
          <ac:cxnSpMkLst>
            <pc:docMk/>
            <pc:sldMk cId="2058327256" sldId="2146847054"/>
            <ac:cxnSpMk id="424" creationId="{3924FDAB-1BC4-4B69-B15C-592861567831}"/>
          </ac:cxnSpMkLst>
        </pc:cxnChg>
        <pc:cxnChg chg="mod">
          <ac:chgData name="d'Agostino, Ciro" userId="522b68d4-162f-4dc7-a4d9-e6a12496a8af" providerId="ADAL" clId="{990442E1-8D26-4550-91D0-D2DABD185B75}" dt="2022-06-07T17:13:15.485" v="562"/>
          <ac:cxnSpMkLst>
            <pc:docMk/>
            <pc:sldMk cId="2058327256" sldId="2146847054"/>
            <ac:cxnSpMk id="425" creationId="{4F18DA70-EF07-4EC5-88AE-481F0437CEC8}"/>
          </ac:cxnSpMkLst>
        </pc:cxnChg>
        <pc:cxnChg chg="mod">
          <ac:chgData name="d'Agostino, Ciro" userId="522b68d4-162f-4dc7-a4d9-e6a12496a8af" providerId="ADAL" clId="{990442E1-8D26-4550-91D0-D2DABD185B75}" dt="2022-06-07T17:13:15.485" v="562"/>
          <ac:cxnSpMkLst>
            <pc:docMk/>
            <pc:sldMk cId="2058327256" sldId="2146847054"/>
            <ac:cxnSpMk id="432" creationId="{9D17B56C-54A3-48E2-B551-4BDEF03DF5A9}"/>
          </ac:cxnSpMkLst>
        </pc:cxnChg>
        <pc:cxnChg chg="mod">
          <ac:chgData name="d'Agostino, Ciro" userId="522b68d4-162f-4dc7-a4d9-e6a12496a8af" providerId="ADAL" clId="{990442E1-8D26-4550-91D0-D2DABD185B75}" dt="2022-06-07T17:13:15.485" v="562"/>
          <ac:cxnSpMkLst>
            <pc:docMk/>
            <pc:sldMk cId="2058327256" sldId="2146847054"/>
            <ac:cxnSpMk id="437" creationId="{21C3EF76-B988-4E19-9830-0C813D10A14E}"/>
          </ac:cxnSpMkLst>
        </pc:cxnChg>
        <pc:cxnChg chg="mod">
          <ac:chgData name="d'Agostino, Ciro" userId="522b68d4-162f-4dc7-a4d9-e6a12496a8af" providerId="ADAL" clId="{990442E1-8D26-4550-91D0-D2DABD185B75}" dt="2022-06-07T17:13:15.485" v="562"/>
          <ac:cxnSpMkLst>
            <pc:docMk/>
            <pc:sldMk cId="2058327256" sldId="2146847054"/>
            <ac:cxnSpMk id="438" creationId="{99640139-4BE5-41B1-8357-0F0A21A54EA8}"/>
          </ac:cxnSpMkLst>
        </pc:cxnChg>
        <pc:cxnChg chg="mod">
          <ac:chgData name="d'Agostino, Ciro" userId="522b68d4-162f-4dc7-a4d9-e6a12496a8af" providerId="ADAL" clId="{990442E1-8D26-4550-91D0-D2DABD185B75}" dt="2022-06-07T17:13:15.485" v="562"/>
          <ac:cxnSpMkLst>
            <pc:docMk/>
            <pc:sldMk cId="2058327256" sldId="2146847054"/>
            <ac:cxnSpMk id="439" creationId="{66156D7E-3E91-4C12-A4AA-B0B69AC2CDF9}"/>
          </ac:cxnSpMkLst>
        </pc:cxnChg>
        <pc:cxnChg chg="mod">
          <ac:chgData name="d'Agostino, Ciro" userId="522b68d4-162f-4dc7-a4d9-e6a12496a8af" providerId="ADAL" clId="{990442E1-8D26-4550-91D0-D2DABD185B75}" dt="2022-06-07T17:13:15.485" v="562"/>
          <ac:cxnSpMkLst>
            <pc:docMk/>
            <pc:sldMk cId="2058327256" sldId="2146847054"/>
            <ac:cxnSpMk id="440" creationId="{0A241E61-FE16-4729-BAC2-D26A9464DCC6}"/>
          </ac:cxnSpMkLst>
        </pc:cxnChg>
        <pc:cxnChg chg="mod">
          <ac:chgData name="d'Agostino, Ciro" userId="522b68d4-162f-4dc7-a4d9-e6a12496a8af" providerId="ADAL" clId="{990442E1-8D26-4550-91D0-D2DABD185B75}" dt="2022-06-07T17:13:15.485" v="562"/>
          <ac:cxnSpMkLst>
            <pc:docMk/>
            <pc:sldMk cId="2058327256" sldId="2146847054"/>
            <ac:cxnSpMk id="441" creationId="{011A750F-414B-4EF1-A0EE-B678EF9B0685}"/>
          </ac:cxnSpMkLst>
        </pc:cxnChg>
        <pc:cxnChg chg="mod">
          <ac:chgData name="d'Agostino, Ciro" userId="522b68d4-162f-4dc7-a4d9-e6a12496a8af" providerId="ADAL" clId="{990442E1-8D26-4550-91D0-D2DABD185B75}" dt="2022-06-07T17:13:15.485" v="562"/>
          <ac:cxnSpMkLst>
            <pc:docMk/>
            <pc:sldMk cId="2058327256" sldId="2146847054"/>
            <ac:cxnSpMk id="442" creationId="{B3E2EFE3-FF7E-47D4-BDE1-092487E0135A}"/>
          </ac:cxnSpMkLst>
        </pc:cxnChg>
        <pc:cxnChg chg="mod">
          <ac:chgData name="d'Agostino, Ciro" userId="522b68d4-162f-4dc7-a4d9-e6a12496a8af" providerId="ADAL" clId="{990442E1-8D26-4550-91D0-D2DABD185B75}" dt="2022-06-07T17:13:15.485" v="562"/>
          <ac:cxnSpMkLst>
            <pc:docMk/>
            <pc:sldMk cId="2058327256" sldId="2146847054"/>
            <ac:cxnSpMk id="443" creationId="{AD932D59-2872-4219-A44E-7EE6A2AE3298}"/>
          </ac:cxnSpMkLst>
        </pc:cxnChg>
        <pc:cxnChg chg="mod">
          <ac:chgData name="d'Agostino, Ciro" userId="522b68d4-162f-4dc7-a4d9-e6a12496a8af" providerId="ADAL" clId="{990442E1-8D26-4550-91D0-D2DABD185B75}" dt="2022-06-07T17:13:15.485" v="562"/>
          <ac:cxnSpMkLst>
            <pc:docMk/>
            <pc:sldMk cId="2058327256" sldId="2146847054"/>
            <ac:cxnSpMk id="444" creationId="{AD14A7D1-EB3D-4F29-92C0-B572A5302D82}"/>
          </ac:cxnSpMkLst>
        </pc:cxnChg>
        <pc:cxnChg chg="mod">
          <ac:chgData name="d'Agostino, Ciro" userId="522b68d4-162f-4dc7-a4d9-e6a12496a8af" providerId="ADAL" clId="{990442E1-8D26-4550-91D0-D2DABD185B75}" dt="2022-06-07T17:13:15.485" v="562"/>
          <ac:cxnSpMkLst>
            <pc:docMk/>
            <pc:sldMk cId="2058327256" sldId="2146847054"/>
            <ac:cxnSpMk id="445" creationId="{A1AA33C5-E03D-4134-BEAA-B8C0E837DBB1}"/>
          </ac:cxnSpMkLst>
        </pc:cxnChg>
        <pc:cxnChg chg="mod">
          <ac:chgData name="d'Agostino, Ciro" userId="522b68d4-162f-4dc7-a4d9-e6a12496a8af" providerId="ADAL" clId="{990442E1-8D26-4550-91D0-D2DABD185B75}" dt="2022-06-07T17:13:15.485" v="562"/>
          <ac:cxnSpMkLst>
            <pc:docMk/>
            <pc:sldMk cId="2058327256" sldId="2146847054"/>
            <ac:cxnSpMk id="446" creationId="{14238A0A-B51A-47F3-9CBD-6B2C716292EC}"/>
          </ac:cxnSpMkLst>
        </pc:cxnChg>
        <pc:cxnChg chg="mod">
          <ac:chgData name="d'Agostino, Ciro" userId="522b68d4-162f-4dc7-a4d9-e6a12496a8af" providerId="ADAL" clId="{990442E1-8D26-4550-91D0-D2DABD185B75}" dt="2022-06-07T17:13:15.485" v="562"/>
          <ac:cxnSpMkLst>
            <pc:docMk/>
            <pc:sldMk cId="2058327256" sldId="2146847054"/>
            <ac:cxnSpMk id="448" creationId="{E51E5707-4F06-472A-B02B-FDBA30753557}"/>
          </ac:cxnSpMkLst>
        </pc:cxnChg>
        <pc:cxnChg chg="mod">
          <ac:chgData name="d'Agostino, Ciro" userId="522b68d4-162f-4dc7-a4d9-e6a12496a8af" providerId="ADAL" clId="{990442E1-8D26-4550-91D0-D2DABD185B75}" dt="2022-06-07T17:13:15.485" v="562"/>
          <ac:cxnSpMkLst>
            <pc:docMk/>
            <pc:sldMk cId="2058327256" sldId="2146847054"/>
            <ac:cxnSpMk id="485" creationId="{4FAB4845-9A50-4638-8BCC-86910002F775}"/>
          </ac:cxnSpMkLst>
        </pc:cxnChg>
        <pc:cxnChg chg="mod">
          <ac:chgData name="d'Agostino, Ciro" userId="522b68d4-162f-4dc7-a4d9-e6a12496a8af" providerId="ADAL" clId="{990442E1-8D26-4550-91D0-D2DABD185B75}" dt="2022-06-07T17:13:15.485" v="562"/>
          <ac:cxnSpMkLst>
            <pc:docMk/>
            <pc:sldMk cId="2058327256" sldId="2146847054"/>
            <ac:cxnSpMk id="486" creationId="{E58A2434-3F59-4A72-A38D-3525515916D5}"/>
          </ac:cxnSpMkLst>
        </pc:cxnChg>
        <pc:cxnChg chg="mod">
          <ac:chgData name="d'Agostino, Ciro" userId="522b68d4-162f-4dc7-a4d9-e6a12496a8af" providerId="ADAL" clId="{990442E1-8D26-4550-91D0-D2DABD185B75}" dt="2022-06-07T17:13:15.485" v="562"/>
          <ac:cxnSpMkLst>
            <pc:docMk/>
            <pc:sldMk cId="2058327256" sldId="2146847054"/>
            <ac:cxnSpMk id="487" creationId="{F8074ED6-8C0E-4526-B326-770236E1CD42}"/>
          </ac:cxnSpMkLst>
        </pc:cxnChg>
        <pc:cxnChg chg="mod">
          <ac:chgData name="d'Agostino, Ciro" userId="522b68d4-162f-4dc7-a4d9-e6a12496a8af" providerId="ADAL" clId="{990442E1-8D26-4550-91D0-D2DABD185B75}" dt="2022-06-07T17:13:15.485" v="562"/>
          <ac:cxnSpMkLst>
            <pc:docMk/>
            <pc:sldMk cId="2058327256" sldId="2146847054"/>
            <ac:cxnSpMk id="488" creationId="{75D316F6-1978-41E2-B7A9-4231DB08F508}"/>
          </ac:cxnSpMkLst>
        </pc:cxnChg>
        <pc:cxnChg chg="mod">
          <ac:chgData name="d'Agostino, Ciro" userId="522b68d4-162f-4dc7-a4d9-e6a12496a8af" providerId="ADAL" clId="{990442E1-8D26-4550-91D0-D2DABD185B75}" dt="2022-06-07T17:13:15.485" v="562"/>
          <ac:cxnSpMkLst>
            <pc:docMk/>
            <pc:sldMk cId="2058327256" sldId="2146847054"/>
            <ac:cxnSpMk id="489" creationId="{EAF63005-6508-4AF6-AB38-F8D28E97E469}"/>
          </ac:cxnSpMkLst>
        </pc:cxnChg>
      </pc:sldChg>
      <pc:sldChg chg="addSp delSp modSp mod">
        <pc:chgData name="d'Agostino, Ciro" userId="522b68d4-162f-4dc7-a4d9-e6a12496a8af" providerId="ADAL" clId="{990442E1-8D26-4550-91D0-D2DABD185B75}" dt="2022-06-08T09:51:50.569" v="1404"/>
        <pc:sldMkLst>
          <pc:docMk/>
          <pc:sldMk cId="3749891617" sldId="2146847064"/>
        </pc:sldMkLst>
        <pc:spChg chg="mod">
          <ac:chgData name="d'Agostino, Ciro" userId="522b68d4-162f-4dc7-a4d9-e6a12496a8af" providerId="ADAL" clId="{990442E1-8D26-4550-91D0-D2DABD185B75}" dt="2022-06-07T15:20:39.318" v="321" actId="13926"/>
          <ac:spMkLst>
            <pc:docMk/>
            <pc:sldMk cId="3749891617" sldId="2146847064"/>
            <ac:spMk id="276" creationId="{A8CBF096-020D-4D2E-BA41-4798A85BD437}"/>
          </ac:spMkLst>
        </pc:spChg>
        <pc:spChg chg="add del mod">
          <ac:chgData name="d'Agostino, Ciro" userId="522b68d4-162f-4dc7-a4d9-e6a12496a8af" providerId="ADAL" clId="{990442E1-8D26-4550-91D0-D2DABD185B75}" dt="2022-06-08T09:51:50.569" v="1404"/>
          <ac:spMkLst>
            <pc:docMk/>
            <pc:sldMk cId="3749891617" sldId="2146847064"/>
            <ac:spMk id="277" creationId="{4297C865-F234-4E3B-9517-5F853E0A1981}"/>
          </ac:spMkLst>
        </pc:spChg>
        <pc:grpChg chg="mod">
          <ac:chgData name="d'Agostino, Ciro" userId="522b68d4-162f-4dc7-a4d9-e6a12496a8af" providerId="ADAL" clId="{990442E1-8D26-4550-91D0-D2DABD185B75}" dt="2022-06-08T09:25:09.862" v="1238" actId="1076"/>
          <ac:grpSpMkLst>
            <pc:docMk/>
            <pc:sldMk cId="3749891617" sldId="2146847064"/>
            <ac:grpSpMk id="2" creationId="{78948C8E-3BC3-4A34-92EF-10B9989E9369}"/>
          </ac:grpSpMkLst>
        </pc:grpChg>
        <pc:picChg chg="del mod">
          <ac:chgData name="d'Agostino, Ciro" userId="522b68d4-162f-4dc7-a4d9-e6a12496a8af" providerId="ADAL" clId="{990442E1-8D26-4550-91D0-D2DABD185B75}" dt="2022-06-07T15:17:52.295" v="293" actId="478"/>
          <ac:picMkLst>
            <pc:docMk/>
            <pc:sldMk cId="3749891617" sldId="2146847064"/>
            <ac:picMk id="3" creationId="{DD3439F4-3215-4EBA-BB46-937D4A1E683B}"/>
          </ac:picMkLst>
        </pc:picChg>
        <pc:picChg chg="add del mod">
          <ac:chgData name="d'Agostino, Ciro" userId="522b68d4-162f-4dc7-a4d9-e6a12496a8af" providerId="ADAL" clId="{990442E1-8D26-4550-91D0-D2DABD185B75}" dt="2022-06-07T15:14:47.436" v="269" actId="478"/>
          <ac:picMkLst>
            <pc:docMk/>
            <pc:sldMk cId="3749891617" sldId="2146847064"/>
            <ac:picMk id="5" creationId="{E8EC934D-BB2D-4BF5-9FF8-D1A45EBFDB65}"/>
          </ac:picMkLst>
        </pc:picChg>
        <pc:picChg chg="del mod">
          <ac:chgData name="d'Agostino, Ciro" userId="522b68d4-162f-4dc7-a4d9-e6a12496a8af" providerId="ADAL" clId="{990442E1-8D26-4550-91D0-D2DABD185B75}" dt="2022-06-07T15:17:51.274" v="292" actId="478"/>
          <ac:picMkLst>
            <pc:docMk/>
            <pc:sldMk cId="3749891617" sldId="2146847064"/>
            <ac:picMk id="11" creationId="{D9E522D0-07C3-4E97-A848-E64BAF7DDCC7}"/>
          </ac:picMkLst>
        </pc:picChg>
        <pc:picChg chg="add mod">
          <ac:chgData name="d'Agostino, Ciro" userId="522b68d4-162f-4dc7-a4d9-e6a12496a8af" providerId="ADAL" clId="{990442E1-8D26-4550-91D0-D2DABD185B75}" dt="2022-06-08T09:25:11.608" v="1241" actId="1076"/>
          <ac:picMkLst>
            <pc:docMk/>
            <pc:sldMk cId="3749891617" sldId="2146847064"/>
            <ac:picMk id="12" creationId="{FCFD9827-EE20-490C-9DD4-EAEE6A16F44B}"/>
          </ac:picMkLst>
        </pc:picChg>
        <pc:picChg chg="del mod">
          <ac:chgData name="d'Agostino, Ciro" userId="522b68d4-162f-4dc7-a4d9-e6a12496a8af" providerId="ADAL" clId="{990442E1-8D26-4550-91D0-D2DABD185B75}" dt="2022-06-07T15:17:50.001" v="291" actId="478"/>
          <ac:picMkLst>
            <pc:docMk/>
            <pc:sldMk cId="3749891617" sldId="2146847064"/>
            <ac:picMk id="15" creationId="{CD1BF082-F4A9-4772-96B1-B0D76D752E1C}"/>
          </ac:picMkLst>
        </pc:picChg>
        <pc:picChg chg="add mod">
          <ac:chgData name="d'Agostino, Ciro" userId="522b68d4-162f-4dc7-a4d9-e6a12496a8af" providerId="ADAL" clId="{990442E1-8D26-4550-91D0-D2DABD185B75}" dt="2022-06-08T09:25:11.013" v="1240" actId="1076"/>
          <ac:picMkLst>
            <pc:docMk/>
            <pc:sldMk cId="3749891617" sldId="2146847064"/>
            <ac:picMk id="17" creationId="{E2C0F451-58E0-426B-B67C-237F7F73FEAB}"/>
          </ac:picMkLst>
        </pc:picChg>
        <pc:picChg chg="add del mod">
          <ac:chgData name="d'Agostino, Ciro" userId="522b68d4-162f-4dc7-a4d9-e6a12496a8af" providerId="ADAL" clId="{990442E1-8D26-4550-91D0-D2DABD185B75}" dt="2022-06-07T15:18:56.760" v="298" actId="478"/>
          <ac:picMkLst>
            <pc:docMk/>
            <pc:sldMk cId="3749891617" sldId="2146847064"/>
            <ac:picMk id="23" creationId="{D973F43C-F405-4D69-850E-4D8E07794099}"/>
          </ac:picMkLst>
        </pc:picChg>
        <pc:picChg chg="add del mod">
          <ac:chgData name="d'Agostino, Ciro" userId="522b68d4-162f-4dc7-a4d9-e6a12496a8af" providerId="ADAL" clId="{990442E1-8D26-4550-91D0-D2DABD185B75}" dt="2022-06-07T15:19:24.855" v="308" actId="478"/>
          <ac:picMkLst>
            <pc:docMk/>
            <pc:sldMk cId="3749891617" sldId="2146847064"/>
            <ac:picMk id="26" creationId="{61A80808-4F25-4A7F-9725-B4D3199C5906}"/>
          </ac:picMkLst>
        </pc:picChg>
        <pc:picChg chg="add mod">
          <ac:chgData name="d'Agostino, Ciro" userId="522b68d4-162f-4dc7-a4d9-e6a12496a8af" providerId="ADAL" clId="{990442E1-8D26-4550-91D0-D2DABD185B75}" dt="2022-06-08T09:25:12.092" v="1242" actId="1076"/>
          <ac:picMkLst>
            <pc:docMk/>
            <pc:sldMk cId="3749891617" sldId="2146847064"/>
            <ac:picMk id="31" creationId="{45CDDFFC-8EE1-40BF-900A-5186F2EEDD93}"/>
          </ac:picMkLst>
        </pc:picChg>
        <pc:picChg chg="mod">
          <ac:chgData name="d'Agostino, Ciro" userId="522b68d4-162f-4dc7-a4d9-e6a12496a8af" providerId="ADAL" clId="{990442E1-8D26-4550-91D0-D2DABD185B75}" dt="2022-06-08T09:25:24.598" v="1244" actId="1076"/>
          <ac:picMkLst>
            <pc:docMk/>
            <pc:sldMk cId="3749891617" sldId="2146847064"/>
            <ac:picMk id="59" creationId="{E829BAA8-21AD-47DF-9650-32A95BB544F0}"/>
          </ac:picMkLst>
        </pc:picChg>
      </pc:sldChg>
      <pc:sldChg chg="addSp delSp modSp mod">
        <pc:chgData name="d'Agostino, Ciro" userId="522b68d4-162f-4dc7-a4d9-e6a12496a8af" providerId="ADAL" clId="{990442E1-8D26-4550-91D0-D2DABD185B75}" dt="2022-06-09T14:34:56.897" v="2269" actId="20577"/>
        <pc:sldMkLst>
          <pc:docMk/>
          <pc:sldMk cId="2143652721" sldId="2146847068"/>
        </pc:sldMkLst>
        <pc:spChg chg="mod">
          <ac:chgData name="d'Agostino, Ciro" userId="522b68d4-162f-4dc7-a4d9-e6a12496a8af" providerId="ADAL" clId="{990442E1-8D26-4550-91D0-D2DABD185B75}" dt="2022-06-08T09:23:07.120" v="1212" actId="20577"/>
          <ac:spMkLst>
            <pc:docMk/>
            <pc:sldMk cId="2143652721" sldId="2146847068"/>
            <ac:spMk id="200" creationId="{C9EA5D60-EFD3-43D0-A71A-6975C3331E97}"/>
          </ac:spMkLst>
        </pc:spChg>
        <pc:spChg chg="add mod">
          <ac:chgData name="d'Agostino, Ciro" userId="522b68d4-162f-4dc7-a4d9-e6a12496a8af" providerId="ADAL" clId="{990442E1-8D26-4550-91D0-D2DABD185B75}" dt="2022-06-09T14:34:56.897" v="2269" actId="20577"/>
          <ac:spMkLst>
            <pc:docMk/>
            <pc:sldMk cId="2143652721" sldId="2146847068"/>
            <ac:spMk id="303" creationId="{D02BAFCC-5CD9-46A9-BE7C-0883B4E37291}"/>
          </ac:spMkLst>
        </pc:spChg>
        <pc:picChg chg="mod modCrop">
          <ac:chgData name="d'Agostino, Ciro" userId="522b68d4-162f-4dc7-a4d9-e6a12496a8af" providerId="ADAL" clId="{990442E1-8D26-4550-91D0-D2DABD185B75}" dt="2022-06-08T09:21:42.163" v="1192" actId="732"/>
          <ac:picMkLst>
            <pc:docMk/>
            <pc:sldMk cId="2143652721" sldId="2146847068"/>
            <ac:picMk id="8" creationId="{97C971A4-3481-4E4A-8FB2-49E5672D23C7}"/>
          </ac:picMkLst>
        </pc:picChg>
        <pc:picChg chg="del">
          <ac:chgData name="d'Agostino, Ciro" userId="522b68d4-162f-4dc7-a4d9-e6a12496a8af" providerId="ADAL" clId="{990442E1-8D26-4550-91D0-D2DABD185B75}" dt="2022-06-08T09:21:46.030" v="1193" actId="478"/>
          <ac:picMkLst>
            <pc:docMk/>
            <pc:sldMk cId="2143652721" sldId="2146847068"/>
            <ac:picMk id="35" creationId="{C0947526-2A41-470E-9B8B-9DD38E87276D}"/>
          </ac:picMkLst>
        </pc:picChg>
        <pc:picChg chg="del">
          <ac:chgData name="d'Agostino, Ciro" userId="522b68d4-162f-4dc7-a4d9-e6a12496a8af" providerId="ADAL" clId="{990442E1-8D26-4550-91D0-D2DABD185B75}" dt="2022-06-08T09:21:48.976" v="1194" actId="478"/>
          <ac:picMkLst>
            <pc:docMk/>
            <pc:sldMk cId="2143652721" sldId="2146847068"/>
            <ac:picMk id="264" creationId="{2E64DC7D-209A-44EA-AAE1-B2F87176E5FE}"/>
          </ac:picMkLst>
        </pc:picChg>
        <pc:picChg chg="del">
          <ac:chgData name="d'Agostino, Ciro" userId="522b68d4-162f-4dc7-a4d9-e6a12496a8af" providerId="ADAL" clId="{990442E1-8D26-4550-91D0-D2DABD185B75}" dt="2022-06-08T09:21:51.116" v="1195" actId="478"/>
          <ac:picMkLst>
            <pc:docMk/>
            <pc:sldMk cId="2143652721" sldId="2146847068"/>
            <ac:picMk id="265" creationId="{32A92B57-15DF-410E-AB16-02CE1DB45C75}"/>
          </ac:picMkLst>
        </pc:picChg>
        <pc:picChg chg="del">
          <ac:chgData name="d'Agostino, Ciro" userId="522b68d4-162f-4dc7-a4d9-e6a12496a8af" providerId="ADAL" clId="{990442E1-8D26-4550-91D0-D2DABD185B75}" dt="2022-06-08T09:21:53.183" v="1196" actId="478"/>
          <ac:picMkLst>
            <pc:docMk/>
            <pc:sldMk cId="2143652721" sldId="2146847068"/>
            <ac:picMk id="266" creationId="{C0D817F4-B06C-4C28-9F21-F7E8FCE6554B}"/>
          </ac:picMkLst>
        </pc:picChg>
        <pc:cxnChg chg="mod">
          <ac:chgData name="d'Agostino, Ciro" userId="522b68d4-162f-4dc7-a4d9-e6a12496a8af" providerId="ADAL" clId="{990442E1-8D26-4550-91D0-D2DABD185B75}" dt="2022-06-08T09:22:09.969" v="1198" actId="14100"/>
          <ac:cxnSpMkLst>
            <pc:docMk/>
            <pc:sldMk cId="2143652721" sldId="2146847068"/>
            <ac:cxnSpMk id="175" creationId="{E29600D0-2C86-406A-A609-A477B1079D29}"/>
          </ac:cxnSpMkLst>
        </pc:cxnChg>
        <pc:cxnChg chg="mod">
          <ac:chgData name="d'Agostino, Ciro" userId="522b68d4-162f-4dc7-a4d9-e6a12496a8af" providerId="ADAL" clId="{990442E1-8D26-4550-91D0-D2DABD185B75}" dt="2022-06-08T09:22:53.344" v="1205" actId="14100"/>
          <ac:cxnSpMkLst>
            <pc:docMk/>
            <pc:sldMk cId="2143652721" sldId="2146847068"/>
            <ac:cxnSpMk id="187" creationId="{55989A55-CB26-4228-AB51-292D2219E408}"/>
          </ac:cxnSpMkLst>
        </pc:cxnChg>
        <pc:cxnChg chg="mod">
          <ac:chgData name="d'Agostino, Ciro" userId="522b68d4-162f-4dc7-a4d9-e6a12496a8af" providerId="ADAL" clId="{990442E1-8D26-4550-91D0-D2DABD185B75}" dt="2022-06-08T09:22:18.040" v="1200" actId="14100"/>
          <ac:cxnSpMkLst>
            <pc:docMk/>
            <pc:sldMk cId="2143652721" sldId="2146847068"/>
            <ac:cxnSpMk id="222" creationId="{F886C81F-2101-46A7-AA6D-77FA60FDD861}"/>
          </ac:cxnSpMkLst>
        </pc:cxnChg>
        <pc:cxnChg chg="mod">
          <ac:chgData name="d'Agostino, Ciro" userId="522b68d4-162f-4dc7-a4d9-e6a12496a8af" providerId="ADAL" clId="{990442E1-8D26-4550-91D0-D2DABD185B75}" dt="2022-06-08T09:22:24.855" v="1201" actId="14100"/>
          <ac:cxnSpMkLst>
            <pc:docMk/>
            <pc:sldMk cId="2143652721" sldId="2146847068"/>
            <ac:cxnSpMk id="223" creationId="{D5445B6F-2524-4FEA-8FD9-4DA2CE656F25}"/>
          </ac:cxnSpMkLst>
        </pc:cxnChg>
        <pc:cxnChg chg="mod">
          <ac:chgData name="d'Agostino, Ciro" userId="522b68d4-162f-4dc7-a4d9-e6a12496a8af" providerId="ADAL" clId="{990442E1-8D26-4550-91D0-D2DABD185B75}" dt="2022-06-08T09:22:30.945" v="1202" actId="14100"/>
          <ac:cxnSpMkLst>
            <pc:docMk/>
            <pc:sldMk cId="2143652721" sldId="2146847068"/>
            <ac:cxnSpMk id="224" creationId="{5E6761BD-7FE5-4D0E-AC30-7423C0EEFB7F}"/>
          </ac:cxnSpMkLst>
        </pc:cxnChg>
        <pc:cxnChg chg="del">
          <ac:chgData name="d'Agostino, Ciro" userId="522b68d4-162f-4dc7-a4d9-e6a12496a8af" providerId="ADAL" clId="{990442E1-8D26-4550-91D0-D2DABD185B75}" dt="2022-06-08T09:22:04.165" v="1197" actId="478"/>
          <ac:cxnSpMkLst>
            <pc:docMk/>
            <pc:sldMk cId="2143652721" sldId="2146847068"/>
            <ac:cxnSpMk id="228" creationId="{0823CCA1-8540-48EE-8FD1-66B4C21C453F}"/>
          </ac:cxnSpMkLst>
        </pc:cxnChg>
      </pc:sldChg>
      <pc:sldChg chg="addSp delSp modSp mod">
        <pc:chgData name="d'Agostino, Ciro" userId="522b68d4-162f-4dc7-a4d9-e6a12496a8af" providerId="ADAL" clId="{990442E1-8D26-4550-91D0-D2DABD185B75}" dt="2022-06-09T14:27:19.033" v="2120" actId="1076"/>
        <pc:sldMkLst>
          <pc:docMk/>
          <pc:sldMk cId="2061547196" sldId="2146847071"/>
        </pc:sldMkLst>
        <pc:grpChg chg="mod">
          <ac:chgData name="d'Agostino, Ciro" userId="522b68d4-162f-4dc7-a4d9-e6a12496a8af" providerId="ADAL" clId="{990442E1-8D26-4550-91D0-D2DABD185B75}" dt="2022-06-08T08:52:53.442" v="1154" actId="1076"/>
          <ac:grpSpMkLst>
            <pc:docMk/>
            <pc:sldMk cId="2061547196" sldId="2146847071"/>
            <ac:grpSpMk id="5" creationId="{F4C1DB07-C823-47F2-9B59-3102CD503CC8}"/>
          </ac:grpSpMkLst>
        </pc:grpChg>
        <pc:grpChg chg="add del">
          <ac:chgData name="d'Agostino, Ciro" userId="522b68d4-162f-4dc7-a4d9-e6a12496a8af" providerId="ADAL" clId="{990442E1-8D26-4550-91D0-D2DABD185B75}" dt="2022-06-08T08:52:48.834" v="1152" actId="21"/>
          <ac:grpSpMkLst>
            <pc:docMk/>
            <pc:sldMk cId="2061547196" sldId="2146847071"/>
            <ac:grpSpMk id="122" creationId="{CD02200B-AB1D-456D-A35A-DB0BCA640DDE}"/>
          </ac:grpSpMkLst>
        </pc:grpChg>
        <pc:picChg chg="add del mod">
          <ac:chgData name="d'Agostino, Ciro" userId="522b68d4-162f-4dc7-a4d9-e6a12496a8af" providerId="ADAL" clId="{990442E1-8D26-4550-91D0-D2DABD185B75}" dt="2022-06-09T14:27:13.046" v="2118" actId="478"/>
          <ac:picMkLst>
            <pc:docMk/>
            <pc:sldMk cId="2061547196" sldId="2146847071"/>
            <ac:picMk id="6" creationId="{47104964-C60B-4F67-B784-DBF26B97B0A5}"/>
          </ac:picMkLst>
        </pc:picChg>
        <pc:picChg chg="add del mod">
          <ac:chgData name="d'Agostino, Ciro" userId="522b68d4-162f-4dc7-a4d9-e6a12496a8af" providerId="ADAL" clId="{990442E1-8D26-4550-91D0-D2DABD185B75}" dt="2022-06-08T08:59:23.279" v="1166" actId="478"/>
          <ac:picMkLst>
            <pc:docMk/>
            <pc:sldMk cId="2061547196" sldId="2146847071"/>
            <ac:picMk id="6" creationId="{7A5BD959-7FA7-4715-A2D6-2CDEC0642D7D}"/>
          </ac:picMkLst>
        </pc:picChg>
        <pc:picChg chg="add del mod">
          <ac:chgData name="d'Agostino, Ciro" userId="522b68d4-162f-4dc7-a4d9-e6a12496a8af" providerId="ADAL" clId="{990442E1-8D26-4550-91D0-D2DABD185B75}" dt="2022-06-08T09:35:25.412" v="1288" actId="478"/>
          <ac:picMkLst>
            <pc:docMk/>
            <pc:sldMk cId="2061547196" sldId="2146847071"/>
            <ac:picMk id="8" creationId="{D563BFE0-569F-4592-BA8E-90DB3A1EC88F}"/>
          </ac:picMkLst>
        </pc:picChg>
        <pc:picChg chg="add del mod">
          <ac:chgData name="d'Agostino, Ciro" userId="522b68d4-162f-4dc7-a4d9-e6a12496a8af" providerId="ADAL" clId="{990442E1-8D26-4550-91D0-D2DABD185B75}" dt="2022-06-09T14:26:10.779" v="2102" actId="478"/>
          <ac:picMkLst>
            <pc:docMk/>
            <pc:sldMk cId="2061547196" sldId="2146847071"/>
            <ac:picMk id="10" creationId="{A762C289-4106-4F4F-9C3E-9871E50D1386}"/>
          </ac:picMkLst>
        </pc:picChg>
        <pc:picChg chg="add mod">
          <ac:chgData name="d'Agostino, Ciro" userId="522b68d4-162f-4dc7-a4d9-e6a12496a8af" providerId="ADAL" clId="{990442E1-8D26-4550-91D0-D2DABD185B75}" dt="2022-06-09T14:27:19.033" v="2120" actId="1076"/>
          <ac:picMkLst>
            <pc:docMk/>
            <pc:sldMk cId="2061547196" sldId="2146847071"/>
            <ac:picMk id="80" creationId="{B924A39D-6C44-4B29-8422-723227B0733B}"/>
          </ac:picMkLst>
        </pc:picChg>
        <pc:picChg chg="mod">
          <ac:chgData name="d'Agostino, Ciro" userId="522b68d4-162f-4dc7-a4d9-e6a12496a8af" providerId="ADAL" clId="{990442E1-8D26-4550-91D0-D2DABD185B75}" dt="2022-06-08T08:52:48.834" v="1152" actId="21"/>
          <ac:picMkLst>
            <pc:docMk/>
            <pc:sldMk cId="2061547196" sldId="2146847071"/>
            <ac:picMk id="124" creationId="{31CF636F-2470-4661-B2C1-D8271F60EAA7}"/>
          </ac:picMkLst>
        </pc:picChg>
        <pc:picChg chg="add del mod">
          <ac:chgData name="d'Agostino, Ciro" userId="522b68d4-162f-4dc7-a4d9-e6a12496a8af" providerId="ADAL" clId="{990442E1-8D26-4550-91D0-D2DABD185B75}" dt="2022-06-08T08:53:13.388" v="1162" actId="1076"/>
          <ac:picMkLst>
            <pc:docMk/>
            <pc:sldMk cId="2061547196" sldId="2146847071"/>
            <ac:picMk id="125" creationId="{C4C9918E-643D-4380-B811-D8B3E5D0C593}"/>
          </ac:picMkLst>
        </pc:picChg>
      </pc:sldChg>
      <pc:sldChg chg="addSp delSp modSp mod">
        <pc:chgData name="d'Agostino, Ciro" userId="522b68d4-162f-4dc7-a4d9-e6a12496a8af" providerId="ADAL" clId="{990442E1-8D26-4550-91D0-D2DABD185B75}" dt="2022-06-09T14:34:46.041" v="2259" actId="20577"/>
        <pc:sldMkLst>
          <pc:docMk/>
          <pc:sldMk cId="2810187742" sldId="2146847074"/>
        </pc:sldMkLst>
        <pc:spChg chg="mod">
          <ac:chgData name="d'Agostino, Ciro" userId="522b68d4-162f-4dc7-a4d9-e6a12496a8af" providerId="ADAL" clId="{990442E1-8D26-4550-91D0-D2DABD185B75}" dt="2022-06-07T16:51:20.146" v="353" actId="13926"/>
          <ac:spMkLst>
            <pc:docMk/>
            <pc:sldMk cId="2810187742" sldId="2146847074"/>
            <ac:spMk id="158" creationId="{B8E84DF2-4518-4DB1-8B28-F65DBE305D6A}"/>
          </ac:spMkLst>
        </pc:spChg>
        <pc:spChg chg="add mod">
          <ac:chgData name="d'Agostino, Ciro" userId="522b68d4-162f-4dc7-a4d9-e6a12496a8af" providerId="ADAL" clId="{990442E1-8D26-4550-91D0-D2DABD185B75}" dt="2022-06-09T14:34:46.041" v="2259" actId="20577"/>
          <ac:spMkLst>
            <pc:docMk/>
            <pc:sldMk cId="2810187742" sldId="2146847074"/>
            <ac:spMk id="185" creationId="{0EE9BB06-9419-492A-9202-3731425FB7DD}"/>
          </ac:spMkLst>
        </pc:spChg>
        <pc:grpChg chg="mod">
          <ac:chgData name="d'Agostino, Ciro" userId="522b68d4-162f-4dc7-a4d9-e6a12496a8af" providerId="ADAL" clId="{990442E1-8D26-4550-91D0-D2DABD185B75}" dt="2022-06-07T15:10:39.065" v="262" actId="1076"/>
          <ac:grpSpMkLst>
            <pc:docMk/>
            <pc:sldMk cId="2810187742" sldId="2146847074"/>
            <ac:grpSpMk id="4" creationId="{3AEA3643-1385-43F6-B49B-D9851A9197B2}"/>
          </ac:grpSpMkLst>
        </pc:grpChg>
        <pc:picChg chg="mod modCrop">
          <ac:chgData name="d'Agostino, Ciro" userId="522b68d4-162f-4dc7-a4d9-e6a12496a8af" providerId="ADAL" clId="{990442E1-8D26-4550-91D0-D2DABD185B75}" dt="2022-06-07T15:09:00.968" v="247" actId="732"/>
          <ac:picMkLst>
            <pc:docMk/>
            <pc:sldMk cId="2810187742" sldId="2146847074"/>
            <ac:picMk id="8" creationId="{97C971A4-3481-4E4A-8FB2-49E5672D23C7}"/>
          </ac:picMkLst>
        </pc:picChg>
        <pc:picChg chg="del">
          <ac:chgData name="d'Agostino, Ciro" userId="522b68d4-162f-4dc7-a4d9-e6a12496a8af" providerId="ADAL" clId="{990442E1-8D26-4550-91D0-D2DABD185B75}" dt="2022-06-07T15:09:07.990" v="248" actId="478"/>
          <ac:picMkLst>
            <pc:docMk/>
            <pc:sldMk cId="2810187742" sldId="2146847074"/>
            <ac:picMk id="35" creationId="{C0947526-2A41-470E-9B8B-9DD38E87276D}"/>
          </ac:picMkLst>
        </pc:picChg>
        <pc:picChg chg="del">
          <ac:chgData name="d'Agostino, Ciro" userId="522b68d4-162f-4dc7-a4d9-e6a12496a8af" providerId="ADAL" clId="{990442E1-8D26-4550-91D0-D2DABD185B75}" dt="2022-06-07T15:09:12.152" v="249" actId="478"/>
          <ac:picMkLst>
            <pc:docMk/>
            <pc:sldMk cId="2810187742" sldId="2146847074"/>
            <ac:picMk id="264" creationId="{2E64DC7D-209A-44EA-AAE1-B2F87176E5FE}"/>
          </ac:picMkLst>
        </pc:picChg>
        <pc:picChg chg="del">
          <ac:chgData name="d'Agostino, Ciro" userId="522b68d4-162f-4dc7-a4d9-e6a12496a8af" providerId="ADAL" clId="{990442E1-8D26-4550-91D0-D2DABD185B75}" dt="2022-06-07T15:09:14.389" v="250" actId="478"/>
          <ac:picMkLst>
            <pc:docMk/>
            <pc:sldMk cId="2810187742" sldId="2146847074"/>
            <ac:picMk id="265" creationId="{32A92B57-15DF-410E-AB16-02CE1DB45C75}"/>
          </ac:picMkLst>
        </pc:picChg>
        <pc:picChg chg="del">
          <ac:chgData name="d'Agostino, Ciro" userId="522b68d4-162f-4dc7-a4d9-e6a12496a8af" providerId="ADAL" clId="{990442E1-8D26-4550-91D0-D2DABD185B75}" dt="2022-06-07T15:09:17.304" v="251" actId="478"/>
          <ac:picMkLst>
            <pc:docMk/>
            <pc:sldMk cId="2810187742" sldId="2146847074"/>
            <ac:picMk id="266" creationId="{C0D817F4-B06C-4C28-9F21-F7E8FCE6554B}"/>
          </ac:picMkLst>
        </pc:picChg>
        <pc:cxnChg chg="mod">
          <ac:chgData name="d'Agostino, Ciro" userId="522b68d4-162f-4dc7-a4d9-e6a12496a8af" providerId="ADAL" clId="{990442E1-8D26-4550-91D0-D2DABD185B75}" dt="2022-06-07T15:10:29.122" v="260" actId="14100"/>
          <ac:cxnSpMkLst>
            <pc:docMk/>
            <pc:sldMk cId="2810187742" sldId="2146847074"/>
            <ac:cxnSpMk id="178" creationId="{F28118C5-26A5-48C4-9D6A-E25E6C968610}"/>
          </ac:cxnSpMkLst>
        </pc:cxnChg>
        <pc:cxnChg chg="mod">
          <ac:chgData name="d'Agostino, Ciro" userId="522b68d4-162f-4dc7-a4d9-e6a12496a8af" providerId="ADAL" clId="{990442E1-8D26-4550-91D0-D2DABD185B75}" dt="2022-06-07T15:10:46.785" v="263" actId="14100"/>
          <ac:cxnSpMkLst>
            <pc:docMk/>
            <pc:sldMk cId="2810187742" sldId="2146847074"/>
            <ac:cxnSpMk id="179" creationId="{C7D780DA-3BD7-414C-9739-09ED58F64C4C}"/>
          </ac:cxnSpMkLst>
        </pc:cxnChg>
        <pc:cxnChg chg="mod">
          <ac:chgData name="d'Agostino, Ciro" userId="522b68d4-162f-4dc7-a4d9-e6a12496a8af" providerId="ADAL" clId="{990442E1-8D26-4550-91D0-D2DABD185B75}" dt="2022-06-07T15:10:14.818" v="257" actId="14100"/>
          <ac:cxnSpMkLst>
            <pc:docMk/>
            <pc:sldMk cId="2810187742" sldId="2146847074"/>
            <ac:cxnSpMk id="180" creationId="{6EF73E37-378A-4208-94E3-EEE8690FD6C0}"/>
          </ac:cxnSpMkLst>
        </pc:cxnChg>
        <pc:cxnChg chg="mod">
          <ac:chgData name="d'Agostino, Ciro" userId="522b68d4-162f-4dc7-a4d9-e6a12496a8af" providerId="ADAL" clId="{990442E1-8D26-4550-91D0-D2DABD185B75}" dt="2022-06-07T15:10:04.520" v="256" actId="14100"/>
          <ac:cxnSpMkLst>
            <pc:docMk/>
            <pc:sldMk cId="2810187742" sldId="2146847074"/>
            <ac:cxnSpMk id="181" creationId="{907448C1-1410-49CA-8406-36E876DED1D5}"/>
          </ac:cxnSpMkLst>
        </pc:cxnChg>
        <pc:cxnChg chg="mod">
          <ac:chgData name="d'Agostino, Ciro" userId="522b68d4-162f-4dc7-a4d9-e6a12496a8af" providerId="ADAL" clId="{990442E1-8D26-4550-91D0-D2DABD185B75}" dt="2022-06-07T15:09:56.818" v="255" actId="1076"/>
          <ac:cxnSpMkLst>
            <pc:docMk/>
            <pc:sldMk cId="2810187742" sldId="2146847074"/>
            <ac:cxnSpMk id="182" creationId="{BEBB580D-6F33-4EE5-9D02-1124505A1FB3}"/>
          </ac:cxnSpMkLst>
        </pc:cxnChg>
        <pc:cxnChg chg="del">
          <ac:chgData name="d'Agostino, Ciro" userId="522b68d4-162f-4dc7-a4d9-e6a12496a8af" providerId="ADAL" clId="{990442E1-8D26-4550-91D0-D2DABD185B75}" dt="2022-06-07T15:09:22.144" v="252" actId="478"/>
          <ac:cxnSpMkLst>
            <pc:docMk/>
            <pc:sldMk cId="2810187742" sldId="2146847074"/>
            <ac:cxnSpMk id="228" creationId="{0823CCA1-8540-48EE-8FD1-66B4C21C453F}"/>
          </ac:cxnSpMkLst>
        </pc:cxnChg>
      </pc:sldChg>
      <pc:sldChg chg="modSp mod">
        <pc:chgData name="d'Agostino, Ciro" userId="522b68d4-162f-4dc7-a4d9-e6a12496a8af" providerId="ADAL" clId="{990442E1-8D26-4550-91D0-D2DABD185B75}" dt="2022-06-07T14:13:47.327" v="179" actId="1076"/>
        <pc:sldMkLst>
          <pc:docMk/>
          <pc:sldMk cId="3783184657" sldId="2146847078"/>
        </pc:sldMkLst>
        <pc:grpChg chg="mod">
          <ac:chgData name="d'Agostino, Ciro" userId="522b68d4-162f-4dc7-a4d9-e6a12496a8af" providerId="ADAL" clId="{990442E1-8D26-4550-91D0-D2DABD185B75}" dt="2022-06-07T14:13:47.327" v="179" actId="1076"/>
          <ac:grpSpMkLst>
            <pc:docMk/>
            <pc:sldMk cId="3783184657" sldId="2146847078"/>
            <ac:grpSpMk id="30" creationId="{F55F391F-AB2F-45E0-809F-BFD699D2B91F}"/>
          </ac:grpSpMkLst>
        </pc:grpChg>
        <pc:picChg chg="mod">
          <ac:chgData name="d'Agostino, Ciro" userId="522b68d4-162f-4dc7-a4d9-e6a12496a8af" providerId="ADAL" clId="{990442E1-8D26-4550-91D0-D2DABD185B75}" dt="2022-06-07T12:54:13.815" v="171" actId="14100"/>
          <ac:picMkLst>
            <pc:docMk/>
            <pc:sldMk cId="3783184657" sldId="2146847078"/>
            <ac:picMk id="127" creationId="{2CC17610-9057-40C0-A90C-A9CF6EED2AE3}"/>
          </ac:picMkLst>
        </pc:picChg>
      </pc:sldChg>
      <pc:sldChg chg="addSp delSp modSp mod">
        <pc:chgData name="d'Agostino, Ciro" userId="522b68d4-162f-4dc7-a4d9-e6a12496a8af" providerId="ADAL" clId="{990442E1-8D26-4550-91D0-D2DABD185B75}" dt="2022-06-09T14:29:40.045" v="2150" actId="1076"/>
        <pc:sldMkLst>
          <pc:docMk/>
          <pc:sldMk cId="4027489884" sldId="2146847089"/>
        </pc:sldMkLst>
        <pc:picChg chg="add mod">
          <ac:chgData name="d'Agostino, Ciro" userId="522b68d4-162f-4dc7-a4d9-e6a12496a8af" providerId="ADAL" clId="{990442E1-8D26-4550-91D0-D2DABD185B75}" dt="2022-06-08T09:39:02.858" v="1327" actId="1076"/>
          <ac:picMkLst>
            <pc:docMk/>
            <pc:sldMk cId="4027489884" sldId="2146847089"/>
            <ac:picMk id="8" creationId="{DB63B9C4-D05C-47DF-AF6F-A3E1B99D79FD}"/>
          </ac:picMkLst>
        </pc:picChg>
        <pc:picChg chg="add del mod">
          <ac:chgData name="d'Agostino, Ciro" userId="522b68d4-162f-4dc7-a4d9-e6a12496a8af" providerId="ADAL" clId="{990442E1-8D26-4550-91D0-D2DABD185B75}" dt="2022-06-08T09:38:48.752" v="1324" actId="478"/>
          <ac:picMkLst>
            <pc:docMk/>
            <pc:sldMk cId="4027489884" sldId="2146847089"/>
            <ac:picMk id="33" creationId="{F862A105-D5DC-420D-8472-C5B2964268B3}"/>
          </ac:picMkLst>
        </pc:picChg>
        <pc:picChg chg="add mod">
          <ac:chgData name="d'Agostino, Ciro" userId="522b68d4-162f-4dc7-a4d9-e6a12496a8af" providerId="ADAL" clId="{990442E1-8D26-4550-91D0-D2DABD185B75}" dt="2022-06-09T14:29:40.045" v="2150" actId="1076"/>
          <ac:picMkLst>
            <pc:docMk/>
            <pc:sldMk cId="4027489884" sldId="2146847089"/>
            <ac:picMk id="34" creationId="{55D074D3-DEFF-459C-91BB-9F67639DB846}"/>
          </ac:picMkLst>
        </pc:picChg>
      </pc:sldChg>
      <pc:sldChg chg="addSp modSp mod">
        <pc:chgData name="d'Agostino, Ciro" userId="522b68d4-162f-4dc7-a4d9-e6a12496a8af" providerId="ADAL" clId="{990442E1-8D26-4550-91D0-D2DABD185B75}" dt="2022-06-09T14:33:42.665" v="2205" actId="20577"/>
        <pc:sldMkLst>
          <pc:docMk/>
          <pc:sldMk cId="1035743112" sldId="2146847092"/>
        </pc:sldMkLst>
        <pc:spChg chg="add mod">
          <ac:chgData name="d'Agostino, Ciro" userId="522b68d4-162f-4dc7-a4d9-e6a12496a8af" providerId="ADAL" clId="{990442E1-8D26-4550-91D0-D2DABD185B75}" dt="2022-06-09T14:33:42.665" v="2205" actId="20577"/>
          <ac:spMkLst>
            <pc:docMk/>
            <pc:sldMk cId="1035743112" sldId="2146847092"/>
            <ac:spMk id="184" creationId="{5E7F6944-F4C6-433A-BCE9-D1701EC47567}"/>
          </ac:spMkLst>
        </pc:spChg>
      </pc:sldChg>
      <pc:sldChg chg="addSp modSp mod">
        <pc:chgData name="d'Agostino, Ciro" userId="522b68d4-162f-4dc7-a4d9-e6a12496a8af" providerId="ADAL" clId="{990442E1-8D26-4550-91D0-D2DABD185B75}" dt="2022-06-09T14:34:28.032" v="2239" actId="20577"/>
        <pc:sldMkLst>
          <pc:docMk/>
          <pc:sldMk cId="2675532107" sldId="2146847093"/>
        </pc:sldMkLst>
        <pc:spChg chg="add mod">
          <ac:chgData name="d'Agostino, Ciro" userId="522b68d4-162f-4dc7-a4d9-e6a12496a8af" providerId="ADAL" clId="{990442E1-8D26-4550-91D0-D2DABD185B75}" dt="2022-06-09T14:34:28.032" v="2239" actId="20577"/>
          <ac:spMkLst>
            <pc:docMk/>
            <pc:sldMk cId="2675532107" sldId="2146847093"/>
            <ac:spMk id="169" creationId="{49932E91-9C14-4636-BEB7-5110E440DC71}"/>
          </ac:spMkLst>
        </pc:spChg>
        <pc:picChg chg="add mod">
          <ac:chgData name="d'Agostino, Ciro" userId="522b68d4-162f-4dc7-a4d9-e6a12496a8af" providerId="ADAL" clId="{990442E1-8D26-4550-91D0-D2DABD185B75}" dt="2022-06-08T09:40:04.154" v="1337" actId="1076"/>
          <ac:picMkLst>
            <pc:docMk/>
            <pc:sldMk cId="2675532107" sldId="2146847093"/>
            <ac:picMk id="168" creationId="{231BD479-0D01-42B2-85FA-8DBD0735D0F5}"/>
          </ac:picMkLst>
        </pc:picChg>
        <pc:picChg chg="add mod">
          <ac:chgData name="d'Agostino, Ciro" userId="522b68d4-162f-4dc7-a4d9-e6a12496a8af" providerId="ADAL" clId="{990442E1-8D26-4550-91D0-D2DABD185B75}" dt="2022-06-09T14:30:10.082" v="2158" actId="1076"/>
          <ac:picMkLst>
            <pc:docMk/>
            <pc:sldMk cId="2675532107" sldId="2146847093"/>
            <ac:picMk id="170" creationId="{AC6AA549-5848-44AD-8230-1A452AFAD9DA}"/>
          </ac:picMkLst>
        </pc:picChg>
      </pc:sldChg>
      <pc:sldChg chg="addSp modSp mod">
        <pc:chgData name="d'Agostino, Ciro" userId="522b68d4-162f-4dc7-a4d9-e6a12496a8af" providerId="ADAL" clId="{990442E1-8D26-4550-91D0-D2DABD185B75}" dt="2022-06-09T14:31:41.020" v="2176" actId="1076"/>
        <pc:sldMkLst>
          <pc:docMk/>
          <pc:sldMk cId="4112937017" sldId="2146847094"/>
        </pc:sldMkLst>
        <pc:picChg chg="add mod">
          <ac:chgData name="d'Agostino, Ciro" userId="522b68d4-162f-4dc7-a4d9-e6a12496a8af" providerId="ADAL" clId="{990442E1-8D26-4550-91D0-D2DABD185B75}" dt="2022-06-09T10:16:28.247" v="2023"/>
          <ac:picMkLst>
            <pc:docMk/>
            <pc:sldMk cId="4112937017" sldId="2146847094"/>
            <ac:picMk id="33" creationId="{7B80F89C-D39F-404E-938F-8C58A438B599}"/>
          </ac:picMkLst>
        </pc:picChg>
        <pc:picChg chg="add mod">
          <ac:chgData name="d'Agostino, Ciro" userId="522b68d4-162f-4dc7-a4d9-e6a12496a8af" providerId="ADAL" clId="{990442E1-8D26-4550-91D0-D2DABD185B75}" dt="2022-06-09T14:31:41.020" v="2176" actId="1076"/>
          <ac:picMkLst>
            <pc:docMk/>
            <pc:sldMk cId="4112937017" sldId="2146847094"/>
            <ac:picMk id="34" creationId="{78F47BF8-F8C7-4111-A51E-264CE167FBC7}"/>
          </ac:picMkLst>
        </pc:picChg>
      </pc:sldChg>
      <pc:sldChg chg="addSp modSp mod">
        <pc:chgData name="d'Agostino, Ciro" userId="522b68d4-162f-4dc7-a4d9-e6a12496a8af" providerId="ADAL" clId="{990442E1-8D26-4550-91D0-D2DABD185B75}" dt="2022-06-09T14:35:37.632" v="2299" actId="20577"/>
        <pc:sldMkLst>
          <pc:docMk/>
          <pc:sldMk cId="3725313472" sldId="2146847098"/>
        </pc:sldMkLst>
        <pc:spChg chg="add mod">
          <ac:chgData name="d'Agostino, Ciro" userId="522b68d4-162f-4dc7-a4d9-e6a12496a8af" providerId="ADAL" clId="{990442E1-8D26-4550-91D0-D2DABD185B75}" dt="2022-06-09T14:35:37.632" v="2299" actId="20577"/>
          <ac:spMkLst>
            <pc:docMk/>
            <pc:sldMk cId="3725313472" sldId="2146847098"/>
            <ac:spMk id="163" creationId="{3F6D6D07-79BE-42B3-8A1C-A91DA8492D8B}"/>
          </ac:spMkLst>
        </pc:spChg>
        <pc:picChg chg="add mod">
          <ac:chgData name="d'Agostino, Ciro" userId="522b68d4-162f-4dc7-a4d9-e6a12496a8af" providerId="ADAL" clId="{990442E1-8D26-4550-91D0-D2DABD185B75}" dt="2022-06-09T10:16:43.437" v="2027"/>
          <ac:picMkLst>
            <pc:docMk/>
            <pc:sldMk cId="3725313472" sldId="2146847098"/>
            <ac:picMk id="162" creationId="{63404236-21B0-4CB4-9416-7C579A39F07D}"/>
          </ac:picMkLst>
        </pc:picChg>
        <pc:picChg chg="add mod">
          <ac:chgData name="d'Agostino, Ciro" userId="522b68d4-162f-4dc7-a4d9-e6a12496a8af" providerId="ADAL" clId="{990442E1-8D26-4550-91D0-D2DABD185B75}" dt="2022-06-09T14:32:12.127" v="2183" actId="1076"/>
          <ac:picMkLst>
            <pc:docMk/>
            <pc:sldMk cId="3725313472" sldId="2146847098"/>
            <ac:picMk id="165" creationId="{DD62F8F7-5B6A-4E4C-8E07-01B51447355C}"/>
          </ac:picMkLst>
        </pc:picChg>
      </pc:sldChg>
      <pc:sldChg chg="addSp delSp modSp mod">
        <pc:chgData name="d'Agostino, Ciro" userId="522b68d4-162f-4dc7-a4d9-e6a12496a8af" providerId="ADAL" clId="{990442E1-8D26-4550-91D0-D2DABD185B75}" dt="2022-06-08T09:26:49.646" v="1258" actId="20577"/>
        <pc:sldMkLst>
          <pc:docMk/>
          <pc:sldMk cId="836426421" sldId="2146847099"/>
        </pc:sldMkLst>
        <pc:spChg chg="mod">
          <ac:chgData name="d'Agostino, Ciro" userId="522b68d4-162f-4dc7-a4d9-e6a12496a8af" providerId="ADAL" clId="{990442E1-8D26-4550-91D0-D2DABD185B75}" dt="2022-06-08T09:26:49.646" v="1258" actId="20577"/>
          <ac:spMkLst>
            <pc:docMk/>
            <pc:sldMk cId="836426421" sldId="2146847099"/>
            <ac:spMk id="289" creationId="{AB6AFC9D-C5FC-4BDD-ABA9-CB2130279615}"/>
          </ac:spMkLst>
        </pc:spChg>
        <pc:picChg chg="del">
          <ac:chgData name="d'Agostino, Ciro" userId="522b68d4-162f-4dc7-a4d9-e6a12496a8af" providerId="ADAL" clId="{990442E1-8D26-4550-91D0-D2DABD185B75}" dt="2022-06-08T09:26:05.685" v="1249" actId="478"/>
          <ac:picMkLst>
            <pc:docMk/>
            <pc:sldMk cId="836426421" sldId="2146847099"/>
            <ac:picMk id="3" creationId="{DD3439F4-3215-4EBA-BB46-937D4A1E683B}"/>
          </ac:picMkLst>
        </pc:picChg>
        <pc:picChg chg="del">
          <ac:chgData name="d'Agostino, Ciro" userId="522b68d4-162f-4dc7-a4d9-e6a12496a8af" providerId="ADAL" clId="{990442E1-8D26-4550-91D0-D2DABD185B75}" dt="2022-06-08T09:25:42.266" v="1245" actId="478"/>
          <ac:picMkLst>
            <pc:docMk/>
            <pc:sldMk cId="836426421" sldId="2146847099"/>
            <ac:picMk id="11" creationId="{D9E522D0-07C3-4E97-A848-E64BAF7DDCC7}"/>
          </ac:picMkLst>
        </pc:picChg>
        <pc:picChg chg="del">
          <ac:chgData name="d'Agostino, Ciro" userId="522b68d4-162f-4dc7-a4d9-e6a12496a8af" providerId="ADAL" clId="{990442E1-8D26-4550-91D0-D2DABD185B75}" dt="2022-06-08T09:25:44.276" v="1246" actId="478"/>
          <ac:picMkLst>
            <pc:docMk/>
            <pc:sldMk cId="836426421" sldId="2146847099"/>
            <ac:picMk id="15" creationId="{CD1BF082-F4A9-4772-96B1-B0D76D752E1C}"/>
          </ac:picMkLst>
        </pc:picChg>
        <pc:picChg chg="add mod">
          <ac:chgData name="d'Agostino, Ciro" userId="522b68d4-162f-4dc7-a4d9-e6a12496a8af" providerId="ADAL" clId="{990442E1-8D26-4550-91D0-D2DABD185B75}" dt="2022-06-08T09:26:20.522" v="1252" actId="1076"/>
          <ac:picMkLst>
            <pc:docMk/>
            <pc:sldMk cId="836426421" sldId="2146847099"/>
            <ac:picMk id="492" creationId="{E2D25BDE-671A-4875-A39D-1E772CF8A021}"/>
          </ac:picMkLst>
        </pc:picChg>
        <pc:picChg chg="add mod">
          <ac:chgData name="d'Agostino, Ciro" userId="522b68d4-162f-4dc7-a4d9-e6a12496a8af" providerId="ADAL" clId="{990442E1-8D26-4550-91D0-D2DABD185B75}" dt="2022-06-08T09:26:17.275" v="1251" actId="1076"/>
          <ac:picMkLst>
            <pc:docMk/>
            <pc:sldMk cId="836426421" sldId="2146847099"/>
            <ac:picMk id="493" creationId="{21DE788F-8568-4588-8D36-90EC1C0737CE}"/>
          </ac:picMkLst>
        </pc:picChg>
        <pc:picChg chg="add mod">
          <ac:chgData name="d'Agostino, Ciro" userId="522b68d4-162f-4dc7-a4d9-e6a12496a8af" providerId="ADAL" clId="{990442E1-8D26-4550-91D0-D2DABD185B75}" dt="2022-06-08T09:26:33.234" v="1254" actId="1076"/>
          <ac:picMkLst>
            <pc:docMk/>
            <pc:sldMk cId="836426421" sldId="2146847099"/>
            <ac:picMk id="494" creationId="{A0D02786-4EF8-4232-A7C8-C54CB0948CE0}"/>
          </ac:picMkLst>
        </pc:picChg>
      </pc:sldChg>
      <pc:sldChg chg="addSp delSp modSp mod">
        <pc:chgData name="d'Agostino, Ciro" userId="522b68d4-162f-4dc7-a4d9-e6a12496a8af" providerId="ADAL" clId="{990442E1-8D26-4550-91D0-D2DABD185B75}" dt="2022-06-09T14:35:05.366" v="2279" actId="20577"/>
        <pc:sldMkLst>
          <pc:docMk/>
          <pc:sldMk cId="3465912075" sldId="2146847100"/>
        </pc:sldMkLst>
        <pc:spChg chg="mod">
          <ac:chgData name="d'Agostino, Ciro" userId="522b68d4-162f-4dc7-a4d9-e6a12496a8af" providerId="ADAL" clId="{990442E1-8D26-4550-91D0-D2DABD185B75}" dt="2022-06-08T13:21:16.784" v="1496" actId="20577"/>
          <ac:spMkLst>
            <pc:docMk/>
            <pc:sldMk cId="3465912075" sldId="2146847100"/>
            <ac:spMk id="200" creationId="{D9141072-A7A4-4729-9A1A-0FE9C21276CB}"/>
          </ac:spMkLst>
        </pc:spChg>
        <pc:spChg chg="add mod">
          <ac:chgData name="d'Agostino, Ciro" userId="522b68d4-162f-4dc7-a4d9-e6a12496a8af" providerId="ADAL" clId="{990442E1-8D26-4550-91D0-D2DABD185B75}" dt="2022-06-09T14:35:05.366" v="2279" actId="20577"/>
          <ac:spMkLst>
            <pc:docMk/>
            <pc:sldMk cId="3465912075" sldId="2146847100"/>
            <ac:spMk id="300" creationId="{465F22C4-2CE4-409C-A182-18D57DFAE5C3}"/>
          </ac:spMkLst>
        </pc:spChg>
        <pc:grpChg chg="add del mod">
          <ac:chgData name="d'Agostino, Ciro" userId="522b68d4-162f-4dc7-a4d9-e6a12496a8af" providerId="ADAL" clId="{990442E1-8D26-4550-91D0-D2DABD185B75}" dt="2022-06-08T09:28:07.897" v="1271" actId="1076"/>
          <ac:grpSpMkLst>
            <pc:docMk/>
            <pc:sldMk cId="3465912075" sldId="2146847100"/>
            <ac:grpSpMk id="2" creationId="{8B75BD2B-5E4B-48E2-B75C-DC91CF9AF7DB}"/>
          </ac:grpSpMkLst>
        </pc:grpChg>
        <pc:picChg chg="mod modCrop">
          <ac:chgData name="d'Agostino, Ciro" userId="522b68d4-162f-4dc7-a4d9-e6a12496a8af" providerId="ADAL" clId="{990442E1-8D26-4550-91D0-D2DABD185B75}" dt="2022-06-08T09:27:11.950" v="1259" actId="732"/>
          <ac:picMkLst>
            <pc:docMk/>
            <pc:sldMk cId="3465912075" sldId="2146847100"/>
            <ac:picMk id="8" creationId="{97C971A4-3481-4E4A-8FB2-49E5672D23C7}"/>
          </ac:picMkLst>
        </pc:picChg>
        <pc:picChg chg="del">
          <ac:chgData name="d'Agostino, Ciro" userId="522b68d4-162f-4dc7-a4d9-e6a12496a8af" providerId="ADAL" clId="{990442E1-8D26-4550-91D0-D2DABD185B75}" dt="2022-06-08T09:27:16.290" v="1260" actId="478"/>
          <ac:picMkLst>
            <pc:docMk/>
            <pc:sldMk cId="3465912075" sldId="2146847100"/>
            <ac:picMk id="35" creationId="{C0947526-2A41-470E-9B8B-9DD38E87276D}"/>
          </ac:picMkLst>
        </pc:picChg>
        <pc:picChg chg="del">
          <ac:chgData name="d'Agostino, Ciro" userId="522b68d4-162f-4dc7-a4d9-e6a12496a8af" providerId="ADAL" clId="{990442E1-8D26-4550-91D0-D2DABD185B75}" dt="2022-06-08T09:27:18.664" v="1261" actId="478"/>
          <ac:picMkLst>
            <pc:docMk/>
            <pc:sldMk cId="3465912075" sldId="2146847100"/>
            <ac:picMk id="264" creationId="{2E64DC7D-209A-44EA-AAE1-B2F87176E5FE}"/>
          </ac:picMkLst>
        </pc:picChg>
        <pc:picChg chg="del">
          <ac:chgData name="d'Agostino, Ciro" userId="522b68d4-162f-4dc7-a4d9-e6a12496a8af" providerId="ADAL" clId="{990442E1-8D26-4550-91D0-D2DABD185B75}" dt="2022-06-08T09:27:20.354" v="1262" actId="478"/>
          <ac:picMkLst>
            <pc:docMk/>
            <pc:sldMk cId="3465912075" sldId="2146847100"/>
            <ac:picMk id="265" creationId="{32A92B57-15DF-410E-AB16-02CE1DB45C75}"/>
          </ac:picMkLst>
        </pc:picChg>
        <pc:picChg chg="del">
          <ac:chgData name="d'Agostino, Ciro" userId="522b68d4-162f-4dc7-a4d9-e6a12496a8af" providerId="ADAL" clId="{990442E1-8D26-4550-91D0-D2DABD185B75}" dt="2022-06-08T09:27:25.092" v="1265" actId="478"/>
          <ac:picMkLst>
            <pc:docMk/>
            <pc:sldMk cId="3465912075" sldId="2146847100"/>
            <ac:picMk id="266" creationId="{C0D817F4-B06C-4C28-9F21-F7E8FCE6554B}"/>
          </ac:picMkLst>
        </pc:picChg>
        <pc:cxnChg chg="mod">
          <ac:chgData name="d'Agostino, Ciro" userId="522b68d4-162f-4dc7-a4d9-e6a12496a8af" providerId="ADAL" clId="{990442E1-8D26-4550-91D0-D2DABD185B75}" dt="2022-06-08T09:27:43.911" v="1267" actId="14100"/>
          <ac:cxnSpMkLst>
            <pc:docMk/>
            <pc:sldMk cId="3465912075" sldId="2146847100"/>
            <ac:cxnSpMk id="175" creationId="{E29600D0-2C86-406A-A609-A477B1079D29}"/>
          </ac:cxnSpMkLst>
        </pc:cxnChg>
        <pc:cxnChg chg="mod">
          <ac:chgData name="d'Agostino, Ciro" userId="522b68d4-162f-4dc7-a4d9-e6a12496a8af" providerId="ADAL" clId="{990442E1-8D26-4550-91D0-D2DABD185B75}" dt="2022-06-08T09:28:26.401" v="1273" actId="14100"/>
          <ac:cxnSpMkLst>
            <pc:docMk/>
            <pc:sldMk cId="3465912075" sldId="2146847100"/>
            <ac:cxnSpMk id="187" creationId="{55989A55-CB26-4228-AB51-292D2219E408}"/>
          </ac:cxnSpMkLst>
        </pc:cxnChg>
        <pc:cxnChg chg="mod">
          <ac:chgData name="d'Agostino, Ciro" userId="522b68d4-162f-4dc7-a4d9-e6a12496a8af" providerId="ADAL" clId="{990442E1-8D26-4550-91D0-D2DABD185B75}" dt="2022-06-08T09:27:52.750" v="1268" actId="14100"/>
          <ac:cxnSpMkLst>
            <pc:docMk/>
            <pc:sldMk cId="3465912075" sldId="2146847100"/>
            <ac:cxnSpMk id="222" creationId="{F886C81F-2101-46A7-AA6D-77FA60FDD861}"/>
          </ac:cxnSpMkLst>
        </pc:cxnChg>
        <pc:cxnChg chg="mod">
          <ac:chgData name="d'Agostino, Ciro" userId="522b68d4-162f-4dc7-a4d9-e6a12496a8af" providerId="ADAL" clId="{990442E1-8D26-4550-91D0-D2DABD185B75}" dt="2022-06-08T09:28:00.767" v="1269" actId="14100"/>
          <ac:cxnSpMkLst>
            <pc:docMk/>
            <pc:sldMk cId="3465912075" sldId="2146847100"/>
            <ac:cxnSpMk id="223" creationId="{D5445B6F-2524-4FEA-8FD9-4DA2CE656F25}"/>
          </ac:cxnSpMkLst>
        </pc:cxnChg>
        <pc:cxnChg chg="mod">
          <ac:chgData name="d'Agostino, Ciro" userId="522b68d4-162f-4dc7-a4d9-e6a12496a8af" providerId="ADAL" clId="{990442E1-8D26-4550-91D0-D2DABD185B75}" dt="2022-06-08T09:28:18.661" v="1272" actId="14100"/>
          <ac:cxnSpMkLst>
            <pc:docMk/>
            <pc:sldMk cId="3465912075" sldId="2146847100"/>
            <ac:cxnSpMk id="224" creationId="{5E6761BD-7FE5-4D0E-AC30-7423C0EEFB7F}"/>
          </ac:cxnSpMkLst>
        </pc:cxnChg>
        <pc:cxnChg chg="del">
          <ac:chgData name="d'Agostino, Ciro" userId="522b68d4-162f-4dc7-a4d9-e6a12496a8af" providerId="ADAL" clId="{990442E1-8D26-4550-91D0-D2DABD185B75}" dt="2022-06-08T09:27:28.615" v="1266" actId="478"/>
          <ac:cxnSpMkLst>
            <pc:docMk/>
            <pc:sldMk cId="3465912075" sldId="2146847100"/>
            <ac:cxnSpMk id="228" creationId="{0823CCA1-8540-48EE-8FD1-66B4C21C453F}"/>
          </ac:cxnSpMkLst>
        </pc:cxnChg>
      </pc:sldChg>
      <pc:sldChg chg="addSp modSp mod">
        <pc:chgData name="d'Agostino, Ciro" userId="522b68d4-162f-4dc7-a4d9-e6a12496a8af" providerId="ADAL" clId="{990442E1-8D26-4550-91D0-D2DABD185B75}" dt="2022-06-09T14:28:08.454" v="2129"/>
        <pc:sldMkLst>
          <pc:docMk/>
          <pc:sldMk cId="4157432295" sldId="2146847125"/>
        </pc:sldMkLst>
        <pc:picChg chg="add mod">
          <ac:chgData name="d'Agostino, Ciro" userId="522b68d4-162f-4dc7-a4d9-e6a12496a8af" providerId="ADAL" clId="{990442E1-8D26-4550-91D0-D2DABD185B75}" dt="2022-06-08T09:36:31.540" v="1300" actId="1076"/>
          <ac:picMkLst>
            <pc:docMk/>
            <pc:sldMk cId="4157432295" sldId="2146847125"/>
            <ac:picMk id="85" creationId="{50CDFF06-7649-49FB-A5D3-4A28B0F85EB8}"/>
          </ac:picMkLst>
        </pc:picChg>
        <pc:picChg chg="add mod">
          <ac:chgData name="d'Agostino, Ciro" userId="522b68d4-162f-4dc7-a4d9-e6a12496a8af" providerId="ADAL" clId="{990442E1-8D26-4550-91D0-D2DABD185B75}" dt="2022-06-09T14:28:08.454" v="2129"/>
          <ac:picMkLst>
            <pc:docMk/>
            <pc:sldMk cId="4157432295" sldId="2146847125"/>
            <ac:picMk id="86" creationId="{AB22AC3A-8C7C-474F-805B-198CA3CA60DE}"/>
          </ac:picMkLst>
        </pc:picChg>
      </pc:sldChg>
      <pc:sldChg chg="addSp modSp mod">
        <pc:chgData name="d'Agostino, Ciro" userId="522b68d4-162f-4dc7-a4d9-e6a12496a8af" providerId="ADAL" clId="{990442E1-8D26-4550-91D0-D2DABD185B75}" dt="2022-06-09T14:31:08.454" v="2167" actId="1076"/>
        <pc:sldMkLst>
          <pc:docMk/>
          <pc:sldMk cId="3684776251" sldId="2146847126"/>
        </pc:sldMkLst>
        <pc:picChg chg="add mod">
          <ac:chgData name="d'Agostino, Ciro" userId="522b68d4-162f-4dc7-a4d9-e6a12496a8af" providerId="ADAL" clId="{990442E1-8D26-4550-91D0-D2DABD185B75}" dt="2022-06-09T10:16:01.407" v="2018" actId="1076"/>
          <ac:picMkLst>
            <pc:docMk/>
            <pc:sldMk cId="3684776251" sldId="2146847126"/>
            <ac:picMk id="98" creationId="{EB8FEA78-0A0B-4E7F-BC22-BC58E4BE3AA2}"/>
          </ac:picMkLst>
        </pc:picChg>
        <pc:picChg chg="add mod">
          <ac:chgData name="d'Agostino, Ciro" userId="522b68d4-162f-4dc7-a4d9-e6a12496a8af" providerId="ADAL" clId="{990442E1-8D26-4550-91D0-D2DABD185B75}" dt="2022-06-09T14:31:08.454" v="2167" actId="1076"/>
          <ac:picMkLst>
            <pc:docMk/>
            <pc:sldMk cId="3684776251" sldId="2146847126"/>
            <ac:picMk id="99" creationId="{B0ECD027-CD39-4ADB-9578-6F0F554AD327}"/>
          </ac:picMkLst>
        </pc:picChg>
      </pc:sldChg>
      <pc:sldChg chg="addSp delSp modSp mod">
        <pc:chgData name="d'Agostino, Ciro" userId="522b68d4-162f-4dc7-a4d9-e6a12496a8af" providerId="ADAL" clId="{990442E1-8D26-4550-91D0-D2DABD185B75}" dt="2022-06-06T13:09:15.827" v="94" actId="478"/>
        <pc:sldMkLst>
          <pc:docMk/>
          <pc:sldMk cId="239823528" sldId="2146847135"/>
        </pc:sldMkLst>
        <pc:spChg chg="del mod">
          <ac:chgData name="d'Agostino, Ciro" userId="522b68d4-162f-4dc7-a4d9-e6a12496a8af" providerId="ADAL" clId="{990442E1-8D26-4550-91D0-D2DABD185B75}" dt="2022-06-06T13:09:11.814" v="93" actId="478"/>
          <ac:spMkLst>
            <pc:docMk/>
            <pc:sldMk cId="239823528" sldId="2146847135"/>
            <ac:spMk id="2" creationId="{F8FDC1FC-091D-409A-B1D0-F28E055308A4}"/>
          </ac:spMkLst>
        </pc:spChg>
        <pc:spChg chg="del">
          <ac:chgData name="d'Agostino, Ciro" userId="522b68d4-162f-4dc7-a4d9-e6a12496a8af" providerId="ADAL" clId="{990442E1-8D26-4550-91D0-D2DABD185B75}" dt="2022-06-06T13:09:15.827" v="94" actId="478"/>
          <ac:spMkLst>
            <pc:docMk/>
            <pc:sldMk cId="239823528" sldId="2146847135"/>
            <ac:spMk id="3" creationId="{8A399598-49F3-4F2B-A9F2-0DDF5C27FDFD}"/>
          </ac:spMkLst>
        </pc:spChg>
        <pc:picChg chg="add mod">
          <ac:chgData name="d'Agostino, Ciro" userId="522b68d4-162f-4dc7-a4d9-e6a12496a8af" providerId="ADAL" clId="{990442E1-8D26-4550-91D0-D2DABD185B75}" dt="2022-06-06T13:09:07.368" v="92" actId="1076"/>
          <ac:picMkLst>
            <pc:docMk/>
            <pc:sldMk cId="239823528" sldId="2146847135"/>
            <ac:picMk id="6" creationId="{ACDD402E-BA2D-4DFF-AA54-B9AD8D396C17}"/>
          </ac:picMkLst>
        </pc:picChg>
      </pc:sldChg>
      <pc:sldChg chg="addSp modSp mod">
        <pc:chgData name="d'Agostino, Ciro" userId="522b68d4-162f-4dc7-a4d9-e6a12496a8af" providerId="ADAL" clId="{990442E1-8D26-4550-91D0-D2DABD185B75}" dt="2022-06-09T11:13:55.324" v="2101" actId="1076"/>
        <pc:sldMkLst>
          <pc:docMk/>
          <pc:sldMk cId="3369255699" sldId="2146847140"/>
        </pc:sldMkLst>
        <pc:picChg chg="mod modCrop">
          <ac:chgData name="d'Agostino, Ciro" userId="522b68d4-162f-4dc7-a4d9-e6a12496a8af" providerId="ADAL" clId="{990442E1-8D26-4550-91D0-D2DABD185B75}" dt="2022-06-09T11:11:31.159" v="2084" actId="732"/>
          <ac:picMkLst>
            <pc:docMk/>
            <pc:sldMk cId="3369255699" sldId="2146847140"/>
            <ac:picMk id="59" creationId="{69167E32-88A0-4FC0-89B2-AD1232A41037}"/>
          </ac:picMkLst>
        </pc:picChg>
        <pc:picChg chg="add mod">
          <ac:chgData name="d'Agostino, Ciro" userId="522b68d4-162f-4dc7-a4d9-e6a12496a8af" providerId="ADAL" clId="{990442E1-8D26-4550-91D0-D2DABD185B75}" dt="2022-06-09T11:11:56.778" v="2086" actId="1076"/>
          <ac:picMkLst>
            <pc:docMk/>
            <pc:sldMk cId="3369255699" sldId="2146847140"/>
            <ac:picMk id="77" creationId="{E446EC2B-F19D-47BF-ABE1-BD938261DB1A}"/>
          </ac:picMkLst>
        </pc:picChg>
        <pc:picChg chg="add mod">
          <ac:chgData name="d'Agostino, Ciro" userId="522b68d4-162f-4dc7-a4d9-e6a12496a8af" providerId="ADAL" clId="{990442E1-8D26-4550-91D0-D2DABD185B75}" dt="2022-06-09T11:12:12.732" v="2088" actId="1076"/>
          <ac:picMkLst>
            <pc:docMk/>
            <pc:sldMk cId="3369255699" sldId="2146847140"/>
            <ac:picMk id="78" creationId="{9808112D-59B5-4E9E-9401-14311583B776}"/>
          </ac:picMkLst>
        </pc:picChg>
        <pc:picChg chg="add mod">
          <ac:chgData name="d'Agostino, Ciro" userId="522b68d4-162f-4dc7-a4d9-e6a12496a8af" providerId="ADAL" clId="{990442E1-8D26-4550-91D0-D2DABD185B75}" dt="2022-06-09T11:13:27.541" v="2096" actId="1076"/>
          <ac:picMkLst>
            <pc:docMk/>
            <pc:sldMk cId="3369255699" sldId="2146847140"/>
            <ac:picMk id="85" creationId="{4FB34A41-AF3D-4AD4-B518-89A3AF83B734}"/>
          </ac:picMkLst>
        </pc:picChg>
        <pc:picChg chg="add mod">
          <ac:chgData name="d'Agostino, Ciro" userId="522b68d4-162f-4dc7-a4d9-e6a12496a8af" providerId="ADAL" clId="{990442E1-8D26-4550-91D0-D2DABD185B75}" dt="2022-06-09T11:13:22.703" v="2094" actId="1076"/>
          <ac:picMkLst>
            <pc:docMk/>
            <pc:sldMk cId="3369255699" sldId="2146847140"/>
            <ac:picMk id="86" creationId="{9B191922-AB3C-42EE-B922-8545781865DF}"/>
          </ac:picMkLst>
        </pc:picChg>
        <pc:picChg chg="add mod">
          <ac:chgData name="d'Agostino, Ciro" userId="522b68d4-162f-4dc7-a4d9-e6a12496a8af" providerId="ADAL" clId="{990442E1-8D26-4550-91D0-D2DABD185B75}" dt="2022-06-09T11:13:43.722" v="2099" actId="1076"/>
          <ac:picMkLst>
            <pc:docMk/>
            <pc:sldMk cId="3369255699" sldId="2146847140"/>
            <ac:picMk id="87" creationId="{0DF0DBFF-626C-4EAA-852B-73EFDC990E7C}"/>
          </ac:picMkLst>
        </pc:picChg>
        <pc:picChg chg="add mod">
          <ac:chgData name="d'Agostino, Ciro" userId="522b68d4-162f-4dc7-a4d9-e6a12496a8af" providerId="ADAL" clId="{990442E1-8D26-4550-91D0-D2DABD185B75}" dt="2022-06-09T11:13:55.324" v="2101" actId="1076"/>
          <ac:picMkLst>
            <pc:docMk/>
            <pc:sldMk cId="3369255699" sldId="2146847140"/>
            <ac:picMk id="88" creationId="{1E049BB8-FF38-4312-9207-899B72B84C99}"/>
          </ac:picMkLst>
        </pc:picChg>
      </pc:sldChg>
      <pc:sldChg chg="addSp delSp modSp add del mod">
        <pc:chgData name="d'Agostino, Ciro" userId="522b68d4-162f-4dc7-a4d9-e6a12496a8af" providerId="ADAL" clId="{990442E1-8D26-4550-91D0-D2DABD185B75}" dt="2022-06-09T14:34:37.544" v="2249" actId="20577"/>
        <pc:sldMkLst>
          <pc:docMk/>
          <pc:sldMk cId="559609144" sldId="2146847146"/>
        </pc:sldMkLst>
        <pc:spChg chg="mod">
          <ac:chgData name="d'Agostino, Ciro" userId="522b68d4-162f-4dc7-a4d9-e6a12496a8af" providerId="ADAL" clId="{990442E1-8D26-4550-91D0-D2DABD185B75}" dt="2022-06-07T17:44:18.150" v="861" actId="1076"/>
          <ac:spMkLst>
            <pc:docMk/>
            <pc:sldMk cId="559609144" sldId="2146847146"/>
            <ac:spMk id="153" creationId="{1089E824-F613-4184-92B2-7B7C574802D8}"/>
          </ac:spMkLst>
        </pc:spChg>
        <pc:spChg chg="mod">
          <ac:chgData name="d'Agostino, Ciro" userId="522b68d4-162f-4dc7-a4d9-e6a12496a8af" providerId="ADAL" clId="{990442E1-8D26-4550-91D0-D2DABD185B75}" dt="2022-06-07T17:44:59.641" v="870" actId="1076"/>
          <ac:spMkLst>
            <pc:docMk/>
            <pc:sldMk cId="559609144" sldId="2146847146"/>
            <ac:spMk id="159" creationId="{95BDE3A8-0EC0-41DF-8485-6B1CFA0EDBBE}"/>
          </ac:spMkLst>
        </pc:spChg>
        <pc:spChg chg="mod">
          <ac:chgData name="d'Agostino, Ciro" userId="522b68d4-162f-4dc7-a4d9-e6a12496a8af" providerId="ADAL" clId="{990442E1-8D26-4550-91D0-D2DABD185B75}" dt="2022-06-07T17:42:52.258" v="846" actId="1076"/>
          <ac:spMkLst>
            <pc:docMk/>
            <pc:sldMk cId="559609144" sldId="2146847146"/>
            <ac:spMk id="160" creationId="{06994F8F-BA10-4E5D-BC4D-CC0AE35A0DCA}"/>
          </ac:spMkLst>
        </pc:spChg>
        <pc:spChg chg="mod">
          <ac:chgData name="d'Agostino, Ciro" userId="522b68d4-162f-4dc7-a4d9-e6a12496a8af" providerId="ADAL" clId="{990442E1-8D26-4550-91D0-D2DABD185B75}" dt="2022-06-07T17:43:10.683" v="850" actId="1076"/>
          <ac:spMkLst>
            <pc:docMk/>
            <pc:sldMk cId="559609144" sldId="2146847146"/>
            <ac:spMk id="162" creationId="{6EF4158C-2EC0-404A-AFA0-7825926A7806}"/>
          </ac:spMkLst>
        </pc:spChg>
        <pc:spChg chg="mod">
          <ac:chgData name="d'Agostino, Ciro" userId="522b68d4-162f-4dc7-a4d9-e6a12496a8af" providerId="ADAL" clId="{990442E1-8D26-4550-91D0-D2DABD185B75}" dt="2022-06-07T17:40:12.089" v="809" actId="1076"/>
          <ac:spMkLst>
            <pc:docMk/>
            <pc:sldMk cId="559609144" sldId="2146847146"/>
            <ac:spMk id="163" creationId="{5FFCC734-7BC7-4FAE-8CCF-BE0688B8C613}"/>
          </ac:spMkLst>
        </pc:spChg>
        <pc:spChg chg="mod">
          <ac:chgData name="d'Agostino, Ciro" userId="522b68d4-162f-4dc7-a4d9-e6a12496a8af" providerId="ADAL" clId="{990442E1-8D26-4550-91D0-D2DABD185B75}" dt="2022-06-07T17:40:28.499" v="813" actId="1076"/>
          <ac:spMkLst>
            <pc:docMk/>
            <pc:sldMk cId="559609144" sldId="2146847146"/>
            <ac:spMk id="164" creationId="{97B4EFAD-86F4-4978-B339-C76C83CFE0BC}"/>
          </ac:spMkLst>
        </pc:spChg>
        <pc:spChg chg="mod">
          <ac:chgData name="d'Agostino, Ciro" userId="522b68d4-162f-4dc7-a4d9-e6a12496a8af" providerId="ADAL" clId="{990442E1-8D26-4550-91D0-D2DABD185B75}" dt="2022-06-07T17:41:06.951" v="823" actId="1076"/>
          <ac:spMkLst>
            <pc:docMk/>
            <pc:sldMk cId="559609144" sldId="2146847146"/>
            <ac:spMk id="167" creationId="{6B66C851-1A9F-4286-AC02-1DA74B13E4DA}"/>
          </ac:spMkLst>
        </pc:spChg>
        <pc:spChg chg="mod">
          <ac:chgData name="d'Agostino, Ciro" userId="522b68d4-162f-4dc7-a4d9-e6a12496a8af" providerId="ADAL" clId="{990442E1-8D26-4550-91D0-D2DABD185B75}" dt="2022-06-07T17:38:59.502" v="798" actId="1076"/>
          <ac:spMkLst>
            <pc:docMk/>
            <pc:sldMk cId="559609144" sldId="2146847146"/>
            <ac:spMk id="168" creationId="{CC229980-45E2-40D0-98FD-4BB1EE843D0C}"/>
          </ac:spMkLst>
        </pc:spChg>
        <pc:spChg chg="mod">
          <ac:chgData name="d'Agostino, Ciro" userId="522b68d4-162f-4dc7-a4d9-e6a12496a8af" providerId="ADAL" clId="{990442E1-8D26-4550-91D0-D2DABD185B75}" dt="2022-06-07T17:39:24.164" v="802" actId="1076"/>
          <ac:spMkLst>
            <pc:docMk/>
            <pc:sldMk cId="559609144" sldId="2146847146"/>
            <ac:spMk id="169" creationId="{3CA1A1FB-7701-48EF-988C-A2D9405F3EE6}"/>
          </ac:spMkLst>
        </pc:spChg>
        <pc:spChg chg="mod">
          <ac:chgData name="d'Agostino, Ciro" userId="522b68d4-162f-4dc7-a4d9-e6a12496a8af" providerId="ADAL" clId="{990442E1-8D26-4550-91D0-D2DABD185B75}" dt="2022-06-07T17:39:17.843" v="801" actId="1076"/>
          <ac:spMkLst>
            <pc:docMk/>
            <pc:sldMk cId="559609144" sldId="2146847146"/>
            <ac:spMk id="170" creationId="{F325B1D2-E201-4D49-AB85-975ED34BB0F5}"/>
          </ac:spMkLst>
        </pc:spChg>
        <pc:spChg chg="mod">
          <ac:chgData name="d'Agostino, Ciro" userId="522b68d4-162f-4dc7-a4d9-e6a12496a8af" providerId="ADAL" clId="{990442E1-8D26-4550-91D0-D2DABD185B75}" dt="2022-06-07T17:43:56.435" v="856" actId="1076"/>
          <ac:spMkLst>
            <pc:docMk/>
            <pc:sldMk cId="559609144" sldId="2146847146"/>
            <ac:spMk id="195" creationId="{B44D81F9-7A04-4DF6-BF56-93425D98EF29}"/>
          </ac:spMkLst>
        </pc:spChg>
        <pc:spChg chg="mod">
          <ac:chgData name="d'Agostino, Ciro" userId="522b68d4-162f-4dc7-a4d9-e6a12496a8af" providerId="ADAL" clId="{990442E1-8D26-4550-91D0-D2DABD185B75}" dt="2022-06-07T17:44:09.595" v="859" actId="1076"/>
          <ac:spMkLst>
            <pc:docMk/>
            <pc:sldMk cId="559609144" sldId="2146847146"/>
            <ac:spMk id="197" creationId="{C2D05878-6456-41AC-B3CB-6044BE2B017F}"/>
          </ac:spMkLst>
        </pc:spChg>
        <pc:spChg chg="mod">
          <ac:chgData name="d'Agostino, Ciro" userId="522b68d4-162f-4dc7-a4d9-e6a12496a8af" providerId="ADAL" clId="{990442E1-8D26-4550-91D0-D2DABD185B75}" dt="2022-06-07T17:44:39.922" v="866" actId="1076"/>
          <ac:spMkLst>
            <pc:docMk/>
            <pc:sldMk cId="559609144" sldId="2146847146"/>
            <ac:spMk id="199" creationId="{147072C2-7D09-48ED-8924-3749CF235A2C}"/>
          </ac:spMkLst>
        </pc:spChg>
        <pc:spChg chg="mod">
          <ac:chgData name="d'Agostino, Ciro" userId="522b68d4-162f-4dc7-a4d9-e6a12496a8af" providerId="ADAL" clId="{990442E1-8D26-4550-91D0-D2DABD185B75}" dt="2022-06-07T17:44:47.094" v="868" actId="1076"/>
          <ac:spMkLst>
            <pc:docMk/>
            <pc:sldMk cId="559609144" sldId="2146847146"/>
            <ac:spMk id="202" creationId="{388BD704-2571-4A04-A096-611886784A34}"/>
          </ac:spMkLst>
        </pc:spChg>
        <pc:spChg chg="mod">
          <ac:chgData name="d'Agostino, Ciro" userId="522b68d4-162f-4dc7-a4d9-e6a12496a8af" providerId="ADAL" clId="{990442E1-8D26-4550-91D0-D2DABD185B75}" dt="2022-06-07T17:42:21.034" v="836" actId="1076"/>
          <ac:spMkLst>
            <pc:docMk/>
            <pc:sldMk cId="559609144" sldId="2146847146"/>
            <ac:spMk id="204" creationId="{16A5D61A-01EA-4DFB-A397-63E90E68192F}"/>
          </ac:spMkLst>
        </pc:spChg>
        <pc:spChg chg="mod">
          <ac:chgData name="d'Agostino, Ciro" userId="522b68d4-162f-4dc7-a4d9-e6a12496a8af" providerId="ADAL" clId="{990442E1-8D26-4550-91D0-D2DABD185B75}" dt="2022-06-07T17:43:04.618" v="849" actId="1076"/>
          <ac:spMkLst>
            <pc:docMk/>
            <pc:sldMk cId="559609144" sldId="2146847146"/>
            <ac:spMk id="206" creationId="{AC2805E8-FA8C-48E2-BB21-DD407509CD11}"/>
          </ac:spMkLst>
        </pc:spChg>
        <pc:spChg chg="mod">
          <ac:chgData name="d'Agostino, Ciro" userId="522b68d4-162f-4dc7-a4d9-e6a12496a8af" providerId="ADAL" clId="{990442E1-8D26-4550-91D0-D2DABD185B75}" dt="2022-06-07T17:42:48.408" v="845" actId="1076"/>
          <ac:spMkLst>
            <pc:docMk/>
            <pc:sldMk cId="559609144" sldId="2146847146"/>
            <ac:spMk id="208" creationId="{41822CAF-D8DF-42AC-A040-E12005F5E865}"/>
          </ac:spMkLst>
        </pc:spChg>
        <pc:spChg chg="mod">
          <ac:chgData name="d'Agostino, Ciro" userId="522b68d4-162f-4dc7-a4d9-e6a12496a8af" providerId="ADAL" clId="{990442E1-8D26-4550-91D0-D2DABD185B75}" dt="2022-06-07T17:43:23.154" v="853" actId="1076"/>
          <ac:spMkLst>
            <pc:docMk/>
            <pc:sldMk cId="559609144" sldId="2146847146"/>
            <ac:spMk id="209" creationId="{4BE72F79-AFFC-46C3-A6E5-7C933D470DFB}"/>
          </ac:spMkLst>
        </pc:spChg>
        <pc:spChg chg="mod">
          <ac:chgData name="d'Agostino, Ciro" userId="522b68d4-162f-4dc7-a4d9-e6a12496a8af" providerId="ADAL" clId="{990442E1-8D26-4550-91D0-D2DABD185B75}" dt="2022-06-07T17:40:03.922" v="806" actId="1076"/>
          <ac:spMkLst>
            <pc:docMk/>
            <pc:sldMk cId="559609144" sldId="2146847146"/>
            <ac:spMk id="232" creationId="{72660C77-C217-4537-83EE-651277EF21DB}"/>
          </ac:spMkLst>
        </pc:spChg>
        <pc:spChg chg="mod">
          <ac:chgData name="d'Agostino, Ciro" userId="522b68d4-162f-4dc7-a4d9-e6a12496a8af" providerId="ADAL" clId="{990442E1-8D26-4550-91D0-D2DABD185B75}" dt="2022-06-07T17:40:23.939" v="812" actId="1076"/>
          <ac:spMkLst>
            <pc:docMk/>
            <pc:sldMk cId="559609144" sldId="2146847146"/>
            <ac:spMk id="233" creationId="{950587FD-79A5-41DA-B059-2633D554FFE6}"/>
          </ac:spMkLst>
        </pc:spChg>
        <pc:spChg chg="mod">
          <ac:chgData name="d'Agostino, Ciro" userId="522b68d4-162f-4dc7-a4d9-e6a12496a8af" providerId="ADAL" clId="{990442E1-8D26-4550-91D0-D2DABD185B75}" dt="2022-06-07T17:40:31.079" v="814" actId="1076"/>
          <ac:spMkLst>
            <pc:docMk/>
            <pc:sldMk cId="559609144" sldId="2146847146"/>
            <ac:spMk id="234" creationId="{552290A1-3A0B-44E0-9903-A04B7EE9D7B8}"/>
          </ac:spMkLst>
        </pc:spChg>
        <pc:spChg chg="mod">
          <ac:chgData name="d'Agostino, Ciro" userId="522b68d4-162f-4dc7-a4d9-e6a12496a8af" providerId="ADAL" clId="{990442E1-8D26-4550-91D0-D2DABD185B75}" dt="2022-06-07T17:40:58.566" v="822" actId="1076"/>
          <ac:spMkLst>
            <pc:docMk/>
            <pc:sldMk cId="559609144" sldId="2146847146"/>
            <ac:spMk id="236" creationId="{90530C69-2B36-4497-89CF-F53E6597B9C9}"/>
          </ac:spMkLst>
        </pc:spChg>
        <pc:spChg chg="mod">
          <ac:chgData name="d'Agostino, Ciro" userId="522b68d4-162f-4dc7-a4d9-e6a12496a8af" providerId="ADAL" clId="{990442E1-8D26-4550-91D0-D2DABD185B75}" dt="2022-06-07T17:37:33.030" v="780" actId="1076"/>
          <ac:spMkLst>
            <pc:docMk/>
            <pc:sldMk cId="559609144" sldId="2146847146"/>
            <ac:spMk id="237" creationId="{53AC6EC1-6FE6-422B-B450-CDB538FA7708}"/>
          </ac:spMkLst>
        </pc:spChg>
        <pc:spChg chg="mod">
          <ac:chgData name="d'Agostino, Ciro" userId="522b68d4-162f-4dc7-a4d9-e6a12496a8af" providerId="ADAL" clId="{990442E1-8D26-4550-91D0-D2DABD185B75}" dt="2022-06-07T17:37:44.763" v="783" actId="1076"/>
          <ac:spMkLst>
            <pc:docMk/>
            <pc:sldMk cId="559609144" sldId="2146847146"/>
            <ac:spMk id="259" creationId="{CB55B541-0C7B-4B7E-A34A-EF7522B19EE4}"/>
          </ac:spMkLst>
        </pc:spChg>
        <pc:spChg chg="mod">
          <ac:chgData name="d'Agostino, Ciro" userId="522b68d4-162f-4dc7-a4d9-e6a12496a8af" providerId="ADAL" clId="{990442E1-8D26-4550-91D0-D2DABD185B75}" dt="2022-06-07T17:38:41.953" v="795" actId="1076"/>
          <ac:spMkLst>
            <pc:docMk/>
            <pc:sldMk cId="559609144" sldId="2146847146"/>
            <ac:spMk id="262" creationId="{D71FE5BB-A28A-4759-A143-EAB55A8D2FC5}"/>
          </ac:spMkLst>
        </pc:spChg>
        <pc:spChg chg="mod">
          <ac:chgData name="d'Agostino, Ciro" userId="522b68d4-162f-4dc7-a4d9-e6a12496a8af" providerId="ADAL" clId="{990442E1-8D26-4550-91D0-D2DABD185B75}" dt="2022-06-07T17:38:46.959" v="796" actId="1076"/>
          <ac:spMkLst>
            <pc:docMk/>
            <pc:sldMk cId="559609144" sldId="2146847146"/>
            <ac:spMk id="263" creationId="{F1A30DAF-505F-4DD0-8181-7D618A05A56E}"/>
          </ac:spMkLst>
        </pc:spChg>
        <pc:spChg chg="add del mod">
          <ac:chgData name="d'Agostino, Ciro" userId="522b68d4-162f-4dc7-a4d9-e6a12496a8af" providerId="ADAL" clId="{990442E1-8D26-4550-91D0-D2DABD185B75}" dt="2022-06-08T09:50:24.978" v="1389"/>
          <ac:spMkLst>
            <pc:docMk/>
            <pc:sldMk cId="559609144" sldId="2146847146"/>
            <ac:spMk id="289" creationId="{D435BA82-1A2D-4C26-B036-AC58C529E441}"/>
          </ac:spMkLst>
        </pc:spChg>
        <pc:spChg chg="add mod">
          <ac:chgData name="d'Agostino, Ciro" userId="522b68d4-162f-4dc7-a4d9-e6a12496a8af" providerId="ADAL" clId="{990442E1-8D26-4550-91D0-D2DABD185B75}" dt="2022-06-09T14:34:37.544" v="2249" actId="20577"/>
          <ac:spMkLst>
            <pc:docMk/>
            <pc:sldMk cId="559609144" sldId="2146847146"/>
            <ac:spMk id="290" creationId="{B2416B63-5B54-41C8-A224-6804F0105311}"/>
          </ac:spMkLst>
        </pc:spChg>
        <pc:picChg chg="mod">
          <ac:chgData name="d'Agostino, Ciro" userId="522b68d4-162f-4dc7-a4d9-e6a12496a8af" providerId="ADAL" clId="{990442E1-8D26-4550-91D0-D2DABD185B75}" dt="2022-06-07T17:45:43.712" v="878" actId="1076"/>
          <ac:picMkLst>
            <pc:docMk/>
            <pc:sldMk cId="559609144" sldId="2146847146"/>
            <ac:picMk id="8" creationId="{97C971A4-3481-4E4A-8FB2-49E5672D23C7}"/>
          </ac:picMkLst>
        </pc:picChg>
        <pc:picChg chg="mod">
          <ac:chgData name="d'Agostino, Ciro" userId="522b68d4-162f-4dc7-a4d9-e6a12496a8af" providerId="ADAL" clId="{990442E1-8D26-4550-91D0-D2DABD185B75}" dt="2022-06-07T17:47:58.755" v="893" actId="1076"/>
          <ac:picMkLst>
            <pc:docMk/>
            <pc:sldMk cId="559609144" sldId="2146847146"/>
            <ac:picMk id="20" creationId="{F4AE067E-558E-4AA7-9296-4ACCD1C8C6D9}"/>
          </ac:picMkLst>
        </pc:picChg>
        <pc:picChg chg="mod">
          <ac:chgData name="d'Agostino, Ciro" userId="522b68d4-162f-4dc7-a4d9-e6a12496a8af" providerId="ADAL" clId="{990442E1-8D26-4550-91D0-D2DABD185B75}" dt="2022-06-07T17:46:46.926" v="885" actId="1076"/>
          <ac:picMkLst>
            <pc:docMk/>
            <pc:sldMk cId="559609144" sldId="2146847146"/>
            <ac:picMk id="127" creationId="{775A891C-F9FE-44F9-B88C-71DE2B698C82}"/>
          </ac:picMkLst>
        </pc:picChg>
        <pc:picChg chg="mod">
          <ac:chgData name="d'Agostino, Ciro" userId="522b68d4-162f-4dc7-a4d9-e6a12496a8af" providerId="ADAL" clId="{990442E1-8D26-4550-91D0-D2DABD185B75}" dt="2022-06-07T17:42:02.195" v="832" actId="1076"/>
          <ac:picMkLst>
            <pc:docMk/>
            <pc:sldMk cId="559609144" sldId="2146847146"/>
            <ac:picMk id="128" creationId="{FE9B4C3B-544F-4697-A22C-4B023D614386}"/>
          </ac:picMkLst>
        </pc:picChg>
        <pc:picChg chg="mod">
          <ac:chgData name="d'Agostino, Ciro" userId="522b68d4-162f-4dc7-a4d9-e6a12496a8af" providerId="ADAL" clId="{990442E1-8D26-4550-91D0-D2DABD185B75}" dt="2022-06-07T17:41:36.192" v="828" actId="1076"/>
          <ac:picMkLst>
            <pc:docMk/>
            <pc:sldMk cId="559609144" sldId="2146847146"/>
            <ac:picMk id="178" creationId="{C2031F45-F2A3-446A-906B-228FB8F86E13}"/>
          </ac:picMkLst>
        </pc:picChg>
        <pc:picChg chg="mod">
          <ac:chgData name="d'Agostino, Ciro" userId="522b68d4-162f-4dc7-a4d9-e6a12496a8af" providerId="ADAL" clId="{990442E1-8D26-4550-91D0-D2DABD185B75}" dt="2022-06-07T17:44:01.246" v="857" actId="1076"/>
          <ac:picMkLst>
            <pc:docMk/>
            <pc:sldMk cId="559609144" sldId="2146847146"/>
            <ac:picMk id="196" creationId="{B805E6A1-87C8-4ED0-9869-585715134BED}"/>
          </ac:picMkLst>
        </pc:picChg>
        <pc:picChg chg="mod">
          <ac:chgData name="d'Agostino, Ciro" userId="522b68d4-162f-4dc7-a4d9-e6a12496a8af" providerId="ADAL" clId="{990442E1-8D26-4550-91D0-D2DABD185B75}" dt="2022-06-07T17:45:04.680" v="871" actId="1076"/>
          <ac:picMkLst>
            <pc:docMk/>
            <pc:sldMk cId="559609144" sldId="2146847146"/>
            <ac:picMk id="200" creationId="{82074349-751E-4235-98C6-240B4E01F846}"/>
          </ac:picMkLst>
        </pc:picChg>
        <pc:picChg chg="mod">
          <ac:chgData name="d'Agostino, Ciro" userId="522b68d4-162f-4dc7-a4d9-e6a12496a8af" providerId="ADAL" clId="{990442E1-8D26-4550-91D0-D2DABD185B75}" dt="2022-06-07T17:47:55.687" v="892" actId="1076"/>
          <ac:picMkLst>
            <pc:docMk/>
            <pc:sldMk cId="559609144" sldId="2146847146"/>
            <ac:picMk id="250" creationId="{CF4EA937-516F-41BF-B101-000D454F3ACC}"/>
          </ac:picMkLst>
        </pc:picChg>
        <pc:picChg chg="mod">
          <ac:chgData name="d'Agostino, Ciro" userId="522b68d4-162f-4dc7-a4d9-e6a12496a8af" providerId="ADAL" clId="{990442E1-8D26-4550-91D0-D2DABD185B75}" dt="2022-06-07T17:48:02.947" v="894" actId="1076"/>
          <ac:picMkLst>
            <pc:docMk/>
            <pc:sldMk cId="559609144" sldId="2146847146"/>
            <ac:picMk id="251" creationId="{9DF66222-FDC3-49D7-872C-16D432F33063}"/>
          </ac:picMkLst>
        </pc:picChg>
        <pc:picChg chg="mod">
          <ac:chgData name="d'Agostino, Ciro" userId="522b68d4-162f-4dc7-a4d9-e6a12496a8af" providerId="ADAL" clId="{990442E1-8D26-4550-91D0-D2DABD185B75}" dt="2022-06-07T17:41:58.055" v="831" actId="1076"/>
          <ac:picMkLst>
            <pc:docMk/>
            <pc:sldMk cId="559609144" sldId="2146847146"/>
            <ac:picMk id="252" creationId="{F01D2BA5-1338-443E-A1EC-0F89C0E78B30}"/>
          </ac:picMkLst>
        </pc:picChg>
        <pc:picChg chg="mod">
          <ac:chgData name="d'Agostino, Ciro" userId="522b68d4-162f-4dc7-a4d9-e6a12496a8af" providerId="ADAL" clId="{990442E1-8D26-4550-91D0-D2DABD185B75}" dt="2022-06-07T17:45:50.762" v="879" actId="1076"/>
          <ac:picMkLst>
            <pc:docMk/>
            <pc:sldMk cId="559609144" sldId="2146847146"/>
            <ac:picMk id="253" creationId="{AAB30495-661E-45EA-8A41-F64CDF966169}"/>
          </ac:picMkLst>
        </pc:picChg>
        <pc:picChg chg="mod">
          <ac:chgData name="d'Agostino, Ciro" userId="522b68d4-162f-4dc7-a4d9-e6a12496a8af" providerId="ADAL" clId="{990442E1-8D26-4550-91D0-D2DABD185B75}" dt="2022-06-07T17:40:07.701" v="808" actId="1076"/>
          <ac:picMkLst>
            <pc:docMk/>
            <pc:sldMk cId="559609144" sldId="2146847146"/>
            <ac:picMk id="254" creationId="{C834884A-D8E1-485F-BB3D-DE190B225F09}"/>
          </ac:picMkLst>
        </pc:picChg>
        <pc:picChg chg="mod">
          <ac:chgData name="d'Agostino, Ciro" userId="522b68d4-162f-4dc7-a4d9-e6a12496a8af" providerId="ADAL" clId="{990442E1-8D26-4550-91D0-D2DABD185B75}" dt="2022-06-07T17:37:37.856" v="781" actId="1076"/>
          <ac:picMkLst>
            <pc:docMk/>
            <pc:sldMk cId="559609144" sldId="2146847146"/>
            <ac:picMk id="255" creationId="{A14D0884-A9B1-4740-82CB-A99416785B6E}"/>
          </ac:picMkLst>
        </pc:picChg>
        <pc:picChg chg="mod">
          <ac:chgData name="d'Agostino, Ciro" userId="522b68d4-162f-4dc7-a4d9-e6a12496a8af" providerId="ADAL" clId="{990442E1-8D26-4550-91D0-D2DABD185B75}" dt="2022-06-07T17:42:25.561" v="837" actId="1076"/>
          <ac:picMkLst>
            <pc:docMk/>
            <pc:sldMk cId="559609144" sldId="2146847146"/>
            <ac:picMk id="273" creationId="{357FC588-4109-4FA3-B76F-99359186E43A}"/>
          </ac:picMkLst>
        </pc:picChg>
        <pc:picChg chg="mod">
          <ac:chgData name="d'Agostino, Ciro" userId="522b68d4-162f-4dc7-a4d9-e6a12496a8af" providerId="ADAL" clId="{990442E1-8D26-4550-91D0-D2DABD185B75}" dt="2022-06-07T17:41:19.645" v="825" actId="1076"/>
          <ac:picMkLst>
            <pc:docMk/>
            <pc:sldMk cId="559609144" sldId="2146847146"/>
            <ac:picMk id="517" creationId="{4CE9B05E-0D62-4926-ACE6-B0B906848CC7}"/>
          </ac:picMkLst>
        </pc:picChg>
        <pc:picChg chg="mod">
          <ac:chgData name="d'Agostino, Ciro" userId="522b68d4-162f-4dc7-a4d9-e6a12496a8af" providerId="ADAL" clId="{990442E1-8D26-4550-91D0-D2DABD185B75}" dt="2022-06-07T17:39:58.201" v="805" actId="1076"/>
          <ac:picMkLst>
            <pc:docMk/>
            <pc:sldMk cId="559609144" sldId="2146847146"/>
            <ac:picMk id="520" creationId="{D4526564-322B-4209-92BD-5700BDDA9CD3}"/>
          </ac:picMkLst>
        </pc:picChg>
        <pc:picChg chg="mod modCrop">
          <ac:chgData name="d'Agostino, Ciro" userId="522b68d4-162f-4dc7-a4d9-e6a12496a8af" providerId="ADAL" clId="{990442E1-8D26-4550-91D0-D2DABD185B75}" dt="2022-06-08T10:17:09.132" v="1468" actId="732"/>
          <ac:picMkLst>
            <pc:docMk/>
            <pc:sldMk cId="559609144" sldId="2146847146"/>
            <ac:picMk id="526" creationId="{C7191B3A-1EF2-470B-B1EB-68DB5836847D}"/>
          </ac:picMkLst>
        </pc:picChg>
        <pc:picChg chg="mod">
          <ac:chgData name="d'Agostino, Ciro" userId="522b68d4-162f-4dc7-a4d9-e6a12496a8af" providerId="ADAL" clId="{990442E1-8D26-4550-91D0-D2DABD185B75}" dt="2022-06-07T17:39:48.879" v="804" actId="1076"/>
          <ac:picMkLst>
            <pc:docMk/>
            <pc:sldMk cId="559609144" sldId="2146847146"/>
            <ac:picMk id="529" creationId="{9224A9AD-28DF-4119-B6DE-3A98234B0640}"/>
          </ac:picMkLst>
        </pc:picChg>
        <pc:picChg chg="mod">
          <ac:chgData name="d'Agostino, Ciro" userId="522b68d4-162f-4dc7-a4d9-e6a12496a8af" providerId="ADAL" clId="{990442E1-8D26-4550-91D0-D2DABD185B75}" dt="2022-06-07T17:42:11.654" v="834" actId="1076"/>
          <ac:picMkLst>
            <pc:docMk/>
            <pc:sldMk cId="559609144" sldId="2146847146"/>
            <ac:picMk id="530" creationId="{C71FE212-719A-482F-B7F3-2D204A1FBEDC}"/>
          </ac:picMkLst>
        </pc:picChg>
        <pc:picChg chg="mod">
          <ac:chgData name="d'Agostino, Ciro" userId="522b68d4-162f-4dc7-a4d9-e6a12496a8af" providerId="ADAL" clId="{990442E1-8D26-4550-91D0-D2DABD185B75}" dt="2022-06-07T17:42:16.074" v="835" actId="1076"/>
          <ac:picMkLst>
            <pc:docMk/>
            <pc:sldMk cId="559609144" sldId="2146847146"/>
            <ac:picMk id="531" creationId="{9DC36E08-365D-477E-BCC7-DD461E109892}"/>
          </ac:picMkLst>
        </pc:picChg>
        <pc:picChg chg="mod">
          <ac:chgData name="d'Agostino, Ciro" userId="522b68d4-162f-4dc7-a4d9-e6a12496a8af" providerId="ADAL" clId="{990442E1-8D26-4550-91D0-D2DABD185B75}" dt="2022-06-07T17:43:39.666" v="855" actId="1076"/>
          <ac:picMkLst>
            <pc:docMk/>
            <pc:sldMk cId="559609144" sldId="2146847146"/>
            <ac:picMk id="532" creationId="{D23232CD-04E1-48A7-9FD7-9006875F2036}"/>
          </ac:picMkLst>
        </pc:picChg>
        <pc:picChg chg="mod">
          <ac:chgData name="d'Agostino, Ciro" userId="522b68d4-162f-4dc7-a4d9-e6a12496a8af" providerId="ADAL" clId="{990442E1-8D26-4550-91D0-D2DABD185B75}" dt="2022-06-07T17:45:30.191" v="874" actId="1076"/>
          <ac:picMkLst>
            <pc:docMk/>
            <pc:sldMk cId="559609144" sldId="2146847146"/>
            <ac:picMk id="533" creationId="{486010A0-3A0F-4780-AA2D-AAA182C65715}"/>
          </ac:picMkLst>
        </pc:picChg>
        <pc:picChg chg="mod">
          <ac:chgData name="d'Agostino, Ciro" userId="522b68d4-162f-4dc7-a4d9-e6a12496a8af" providerId="ADAL" clId="{990442E1-8D26-4550-91D0-D2DABD185B75}" dt="2022-06-07T17:46:07.268" v="883" actId="1076"/>
          <ac:picMkLst>
            <pc:docMk/>
            <pc:sldMk cId="559609144" sldId="2146847146"/>
            <ac:picMk id="534" creationId="{D199CE8A-1DC2-41C7-8E8F-9AD289DDCE2F}"/>
          </ac:picMkLst>
        </pc:picChg>
        <pc:picChg chg="mod">
          <ac:chgData name="d'Agostino, Ciro" userId="522b68d4-162f-4dc7-a4d9-e6a12496a8af" providerId="ADAL" clId="{990442E1-8D26-4550-91D0-D2DABD185B75}" dt="2022-06-07T17:46:12.784" v="884" actId="1076"/>
          <ac:picMkLst>
            <pc:docMk/>
            <pc:sldMk cId="559609144" sldId="2146847146"/>
            <ac:picMk id="535" creationId="{82AA759B-F7FD-489F-AED9-B8291AAD3FA2}"/>
          </ac:picMkLst>
        </pc:picChg>
        <pc:cxnChg chg="add mod">
          <ac:chgData name="d'Agostino, Ciro" userId="522b68d4-162f-4dc7-a4d9-e6a12496a8af" providerId="ADAL" clId="{990442E1-8D26-4550-91D0-D2DABD185B75}" dt="2022-06-07T17:45:18.884" v="873" actId="1076"/>
          <ac:cxnSpMkLst>
            <pc:docMk/>
            <pc:sldMk cId="559609144" sldId="2146847146"/>
            <ac:cxnSpMk id="161" creationId="{05363959-860F-482E-B8C6-803D8EDA88CC}"/>
          </ac:cxnSpMkLst>
        </pc:cxnChg>
        <pc:cxnChg chg="mod">
          <ac:chgData name="d'Agostino, Ciro" userId="522b68d4-162f-4dc7-a4d9-e6a12496a8af" providerId="ADAL" clId="{990442E1-8D26-4550-91D0-D2DABD185B75}" dt="2022-06-07T17:43:34.284" v="854" actId="1076"/>
          <ac:cxnSpMkLst>
            <pc:docMk/>
            <pc:sldMk cId="559609144" sldId="2146847146"/>
            <ac:cxnSpMk id="213" creationId="{24C49467-E78E-4F2E-ADA1-F366C413B082}"/>
          </ac:cxnSpMkLst>
        </pc:cxnChg>
        <pc:cxnChg chg="mod">
          <ac:chgData name="d'Agostino, Ciro" userId="522b68d4-162f-4dc7-a4d9-e6a12496a8af" providerId="ADAL" clId="{990442E1-8D26-4550-91D0-D2DABD185B75}" dt="2022-06-07T17:41:14.708" v="824" actId="1076"/>
          <ac:cxnSpMkLst>
            <pc:docMk/>
            <pc:sldMk cId="559609144" sldId="2146847146"/>
            <ac:cxnSpMk id="214" creationId="{7ABA8E49-3D05-489B-93CE-40880FDDA00D}"/>
          </ac:cxnSpMkLst>
        </pc:cxnChg>
        <pc:cxnChg chg="mod">
          <ac:chgData name="d'Agostino, Ciro" userId="522b68d4-162f-4dc7-a4d9-e6a12496a8af" providerId="ADAL" clId="{990442E1-8D26-4550-91D0-D2DABD185B75}" dt="2022-06-07T17:42:06.972" v="833" actId="1076"/>
          <ac:cxnSpMkLst>
            <pc:docMk/>
            <pc:sldMk cId="559609144" sldId="2146847146"/>
            <ac:cxnSpMk id="215" creationId="{5421C606-3416-4690-8F3E-833AED5706E2}"/>
          </ac:cxnSpMkLst>
        </pc:cxnChg>
        <pc:cxnChg chg="mod">
          <ac:chgData name="d'Agostino, Ciro" userId="522b68d4-162f-4dc7-a4d9-e6a12496a8af" providerId="ADAL" clId="{990442E1-8D26-4550-91D0-D2DABD185B75}" dt="2022-06-07T17:41:33.403" v="827" actId="1076"/>
          <ac:cxnSpMkLst>
            <pc:docMk/>
            <pc:sldMk cId="559609144" sldId="2146847146"/>
            <ac:cxnSpMk id="216" creationId="{B6006D25-ABDD-4BB3-9E40-61AD4DC78E2C}"/>
          </ac:cxnSpMkLst>
        </pc:cxnChg>
        <pc:cxnChg chg="mod">
          <ac:chgData name="d'Agostino, Ciro" userId="522b68d4-162f-4dc7-a4d9-e6a12496a8af" providerId="ADAL" clId="{990442E1-8D26-4550-91D0-D2DABD185B75}" dt="2022-06-07T17:39:45.205" v="803" actId="1076"/>
          <ac:cxnSpMkLst>
            <pc:docMk/>
            <pc:sldMk cId="559609144" sldId="2146847146"/>
            <ac:cxnSpMk id="217" creationId="{58C415C8-E60A-4562-8940-82B418F5B7AF}"/>
          </ac:cxnSpMkLst>
        </pc:cxnChg>
        <pc:cxnChg chg="mod">
          <ac:chgData name="d'Agostino, Ciro" userId="522b68d4-162f-4dc7-a4d9-e6a12496a8af" providerId="ADAL" clId="{990442E1-8D26-4550-91D0-D2DABD185B75}" dt="2022-06-07T17:48:11.047" v="895" actId="1076"/>
          <ac:cxnSpMkLst>
            <pc:docMk/>
            <pc:sldMk cId="559609144" sldId="2146847146"/>
            <ac:cxnSpMk id="270" creationId="{B1EB902A-08FB-4B74-AD3E-E43F64CD1B78}"/>
          </ac:cxnSpMkLst>
        </pc:cxnChg>
      </pc:sldChg>
      <pc:sldChg chg="addSp delSp modSp mod">
        <pc:chgData name="d'Agostino, Ciro" userId="522b68d4-162f-4dc7-a4d9-e6a12496a8af" providerId="ADAL" clId="{990442E1-8D26-4550-91D0-D2DABD185B75}" dt="2022-06-10T09:12:02.796" v="2315" actId="1076"/>
        <pc:sldMkLst>
          <pc:docMk/>
          <pc:sldMk cId="1559176851" sldId="2146847151"/>
        </pc:sldMkLst>
        <pc:spChg chg="mod">
          <ac:chgData name="d'Agostino, Ciro" userId="522b68d4-162f-4dc7-a4d9-e6a12496a8af" providerId="ADAL" clId="{990442E1-8D26-4550-91D0-D2DABD185B75}" dt="2022-06-08T08:40:50" v="1103" actId="20577"/>
          <ac:spMkLst>
            <pc:docMk/>
            <pc:sldMk cId="1559176851" sldId="2146847151"/>
            <ac:spMk id="93" creationId="{3F44D520-F1E9-467D-848A-95474A4C6281}"/>
          </ac:spMkLst>
        </pc:spChg>
        <pc:spChg chg="mod">
          <ac:chgData name="d'Agostino, Ciro" userId="522b68d4-162f-4dc7-a4d9-e6a12496a8af" providerId="ADAL" clId="{990442E1-8D26-4550-91D0-D2DABD185B75}" dt="2022-06-09T09:55:00.926" v="1958" actId="1076"/>
          <ac:spMkLst>
            <pc:docMk/>
            <pc:sldMk cId="1559176851" sldId="2146847151"/>
            <ac:spMk id="100" creationId="{8B955FC3-B8F7-45C6-AAA8-E25322FE41F3}"/>
          </ac:spMkLst>
        </pc:spChg>
        <pc:spChg chg="mod">
          <ac:chgData name="d'Agostino, Ciro" userId="522b68d4-162f-4dc7-a4d9-e6a12496a8af" providerId="ADAL" clId="{990442E1-8D26-4550-91D0-D2DABD185B75}" dt="2022-06-08T08:40:18.573" v="1094" actId="1076"/>
          <ac:spMkLst>
            <pc:docMk/>
            <pc:sldMk cId="1559176851" sldId="2146847151"/>
            <ac:spMk id="101" creationId="{0894814A-1BA8-4854-9109-B7DD45ECD317}"/>
          </ac:spMkLst>
        </pc:spChg>
        <pc:spChg chg="mod">
          <ac:chgData name="d'Agostino, Ciro" userId="522b68d4-162f-4dc7-a4d9-e6a12496a8af" providerId="ADAL" clId="{990442E1-8D26-4550-91D0-D2DABD185B75}" dt="2022-06-10T09:06:06.565" v="2305" actId="1076"/>
          <ac:spMkLst>
            <pc:docMk/>
            <pc:sldMk cId="1559176851" sldId="2146847151"/>
            <ac:spMk id="135" creationId="{93CBA148-3119-49C1-8837-A0CD5EA48036}"/>
          </ac:spMkLst>
        </pc:spChg>
        <pc:spChg chg="mod">
          <ac:chgData name="d'Agostino, Ciro" userId="522b68d4-162f-4dc7-a4d9-e6a12496a8af" providerId="ADAL" clId="{990442E1-8D26-4550-91D0-D2DABD185B75}" dt="2022-06-08T08:26:00.267" v="984" actId="1076"/>
          <ac:spMkLst>
            <pc:docMk/>
            <pc:sldMk cId="1559176851" sldId="2146847151"/>
            <ac:spMk id="272" creationId="{97F56CEC-1AF4-49F6-8D29-18B4FC07393E}"/>
          </ac:spMkLst>
        </pc:spChg>
        <pc:spChg chg="mod">
          <ac:chgData name="d'Agostino, Ciro" userId="522b68d4-162f-4dc7-a4d9-e6a12496a8af" providerId="ADAL" clId="{990442E1-8D26-4550-91D0-D2DABD185B75}" dt="2022-06-08T08:25:52.743" v="983" actId="1076"/>
          <ac:spMkLst>
            <pc:docMk/>
            <pc:sldMk cId="1559176851" sldId="2146847151"/>
            <ac:spMk id="273" creationId="{DB014C9B-4C76-4B43-BB4E-50099F0A33EC}"/>
          </ac:spMkLst>
        </pc:spChg>
        <pc:spChg chg="mod">
          <ac:chgData name="d'Agostino, Ciro" userId="522b68d4-162f-4dc7-a4d9-e6a12496a8af" providerId="ADAL" clId="{990442E1-8D26-4550-91D0-D2DABD185B75}" dt="2022-06-08T08:25:28.928" v="981" actId="1076"/>
          <ac:spMkLst>
            <pc:docMk/>
            <pc:sldMk cId="1559176851" sldId="2146847151"/>
            <ac:spMk id="274" creationId="{998714FB-919D-4882-B620-0520954BA1BF}"/>
          </ac:spMkLst>
        </pc:spChg>
        <pc:spChg chg="mod">
          <ac:chgData name="d'Agostino, Ciro" userId="522b68d4-162f-4dc7-a4d9-e6a12496a8af" providerId="ADAL" clId="{990442E1-8D26-4550-91D0-D2DABD185B75}" dt="2022-06-08T08:25:39.112" v="982" actId="14100"/>
          <ac:spMkLst>
            <pc:docMk/>
            <pc:sldMk cId="1559176851" sldId="2146847151"/>
            <ac:spMk id="275" creationId="{BD6C58F1-515E-4871-9AC4-8D42E9ABA7B6}"/>
          </ac:spMkLst>
        </pc:spChg>
        <pc:spChg chg="mod">
          <ac:chgData name="d'Agostino, Ciro" userId="522b68d4-162f-4dc7-a4d9-e6a12496a8af" providerId="ADAL" clId="{990442E1-8D26-4550-91D0-D2DABD185B75}" dt="2022-06-08T08:24:38.536" v="973" actId="1076"/>
          <ac:spMkLst>
            <pc:docMk/>
            <pc:sldMk cId="1559176851" sldId="2146847151"/>
            <ac:spMk id="276" creationId="{EC57CDBF-AD67-4111-93B6-A16B435929E0}"/>
          </ac:spMkLst>
        </pc:spChg>
        <pc:spChg chg="mod">
          <ac:chgData name="d'Agostino, Ciro" userId="522b68d4-162f-4dc7-a4d9-e6a12496a8af" providerId="ADAL" clId="{990442E1-8D26-4550-91D0-D2DABD185B75}" dt="2022-06-08T08:24:29.076" v="972" actId="1076"/>
          <ac:spMkLst>
            <pc:docMk/>
            <pc:sldMk cId="1559176851" sldId="2146847151"/>
            <ac:spMk id="283" creationId="{0F576D68-5FB8-4CBF-9D44-5C1DC97EDA1A}"/>
          </ac:spMkLst>
        </pc:spChg>
        <pc:spChg chg="mod">
          <ac:chgData name="d'Agostino, Ciro" userId="522b68d4-162f-4dc7-a4d9-e6a12496a8af" providerId="ADAL" clId="{990442E1-8D26-4550-91D0-D2DABD185B75}" dt="2022-06-08T08:25:16.121" v="978" actId="1076"/>
          <ac:spMkLst>
            <pc:docMk/>
            <pc:sldMk cId="1559176851" sldId="2146847151"/>
            <ac:spMk id="285" creationId="{FE0FCA62-54E7-4EBB-BDA7-27DCBB2655CE}"/>
          </ac:spMkLst>
        </pc:spChg>
        <pc:spChg chg="mod">
          <ac:chgData name="d'Agostino, Ciro" userId="522b68d4-162f-4dc7-a4d9-e6a12496a8af" providerId="ADAL" clId="{990442E1-8D26-4550-91D0-D2DABD185B75}" dt="2022-06-08T08:26:05.444" v="985" actId="1076"/>
          <ac:spMkLst>
            <pc:docMk/>
            <pc:sldMk cId="1559176851" sldId="2146847151"/>
            <ac:spMk id="287" creationId="{964D02CA-6B36-468A-A3F4-8D107DF4EFCA}"/>
          </ac:spMkLst>
        </pc:spChg>
        <pc:spChg chg="mod">
          <ac:chgData name="d'Agostino, Ciro" userId="522b68d4-162f-4dc7-a4d9-e6a12496a8af" providerId="ADAL" clId="{990442E1-8D26-4550-91D0-D2DABD185B75}" dt="2022-06-08T08:20:17.004" v="929" actId="1076"/>
          <ac:spMkLst>
            <pc:docMk/>
            <pc:sldMk cId="1559176851" sldId="2146847151"/>
            <ac:spMk id="289" creationId="{D393503A-87AE-4C7C-B547-DD651694681D}"/>
          </ac:spMkLst>
        </pc:spChg>
        <pc:spChg chg="del">
          <ac:chgData name="d'Agostino, Ciro" userId="522b68d4-162f-4dc7-a4d9-e6a12496a8af" providerId="ADAL" clId="{990442E1-8D26-4550-91D0-D2DABD185B75}" dt="2022-06-08T08:14:29.751" v="897" actId="478"/>
          <ac:spMkLst>
            <pc:docMk/>
            <pc:sldMk cId="1559176851" sldId="2146847151"/>
            <ac:spMk id="290" creationId="{62969192-F3F5-4117-BE31-8C2F13262C5C}"/>
          </ac:spMkLst>
        </pc:spChg>
        <pc:spChg chg="mod">
          <ac:chgData name="d'Agostino, Ciro" userId="522b68d4-162f-4dc7-a4d9-e6a12496a8af" providerId="ADAL" clId="{990442E1-8D26-4550-91D0-D2DABD185B75}" dt="2022-06-08T08:20:28.224" v="931" actId="1076"/>
          <ac:spMkLst>
            <pc:docMk/>
            <pc:sldMk cId="1559176851" sldId="2146847151"/>
            <ac:spMk id="293" creationId="{AA1D6FFA-9691-461C-8C7B-33B837A982C0}"/>
          </ac:spMkLst>
        </pc:spChg>
        <pc:spChg chg="del">
          <ac:chgData name="d'Agostino, Ciro" userId="522b68d4-162f-4dc7-a4d9-e6a12496a8af" providerId="ADAL" clId="{990442E1-8D26-4550-91D0-D2DABD185B75}" dt="2022-06-08T08:15:00.683" v="899" actId="478"/>
          <ac:spMkLst>
            <pc:docMk/>
            <pc:sldMk cId="1559176851" sldId="2146847151"/>
            <ac:spMk id="294" creationId="{94BF2E8F-85C9-468F-AD1D-98B5B356A323}"/>
          </ac:spMkLst>
        </pc:spChg>
        <pc:spChg chg="del">
          <ac:chgData name="d'Agostino, Ciro" userId="522b68d4-162f-4dc7-a4d9-e6a12496a8af" providerId="ADAL" clId="{990442E1-8D26-4550-91D0-D2DABD185B75}" dt="2022-06-08T08:15:16.939" v="902" actId="478"/>
          <ac:spMkLst>
            <pc:docMk/>
            <pc:sldMk cId="1559176851" sldId="2146847151"/>
            <ac:spMk id="295" creationId="{93E9394A-CBF5-4494-A81B-B5396F6F5FD4}"/>
          </ac:spMkLst>
        </pc:spChg>
        <pc:spChg chg="del">
          <ac:chgData name="d'Agostino, Ciro" userId="522b68d4-162f-4dc7-a4d9-e6a12496a8af" providerId="ADAL" clId="{990442E1-8D26-4550-91D0-D2DABD185B75}" dt="2022-06-08T08:15:29.687" v="904" actId="478"/>
          <ac:spMkLst>
            <pc:docMk/>
            <pc:sldMk cId="1559176851" sldId="2146847151"/>
            <ac:spMk id="296" creationId="{4734481A-4B14-4B31-AB88-5A3B123F3C77}"/>
          </ac:spMkLst>
        </pc:spChg>
        <pc:spChg chg="add del">
          <ac:chgData name="d'Agostino, Ciro" userId="522b68d4-162f-4dc7-a4d9-e6a12496a8af" providerId="ADAL" clId="{990442E1-8D26-4550-91D0-D2DABD185B75}" dt="2022-06-08T08:18:22.568" v="917" actId="478"/>
          <ac:spMkLst>
            <pc:docMk/>
            <pc:sldMk cId="1559176851" sldId="2146847151"/>
            <ac:spMk id="297" creationId="{E69E3F69-27A6-4895-A3E5-D58BF085598E}"/>
          </ac:spMkLst>
        </pc:spChg>
        <pc:spChg chg="mod">
          <ac:chgData name="d'Agostino, Ciro" userId="522b68d4-162f-4dc7-a4d9-e6a12496a8af" providerId="ADAL" clId="{990442E1-8D26-4550-91D0-D2DABD185B75}" dt="2022-06-08T08:21:51.560" v="944" actId="1076"/>
          <ac:spMkLst>
            <pc:docMk/>
            <pc:sldMk cId="1559176851" sldId="2146847151"/>
            <ac:spMk id="298" creationId="{7818DCBF-4526-4AC0-9D69-330BDDC92DD2}"/>
          </ac:spMkLst>
        </pc:spChg>
        <pc:spChg chg="mod">
          <ac:chgData name="d'Agostino, Ciro" userId="522b68d4-162f-4dc7-a4d9-e6a12496a8af" providerId="ADAL" clId="{990442E1-8D26-4550-91D0-D2DABD185B75}" dt="2022-06-08T08:37:55.896" v="1070" actId="1076"/>
          <ac:spMkLst>
            <pc:docMk/>
            <pc:sldMk cId="1559176851" sldId="2146847151"/>
            <ac:spMk id="299" creationId="{0C4D22CE-1F31-4CBC-9AE1-D354D8D70809}"/>
          </ac:spMkLst>
        </pc:spChg>
        <pc:spChg chg="mod">
          <ac:chgData name="d'Agostino, Ciro" userId="522b68d4-162f-4dc7-a4d9-e6a12496a8af" providerId="ADAL" clId="{990442E1-8D26-4550-91D0-D2DABD185B75}" dt="2022-06-08T08:20:42.614" v="933" actId="1076"/>
          <ac:spMkLst>
            <pc:docMk/>
            <pc:sldMk cId="1559176851" sldId="2146847151"/>
            <ac:spMk id="300" creationId="{7984756E-A6CD-4018-85E8-71B69B999755}"/>
          </ac:spMkLst>
        </pc:spChg>
        <pc:spChg chg="mod">
          <ac:chgData name="d'Agostino, Ciro" userId="522b68d4-162f-4dc7-a4d9-e6a12496a8af" providerId="ADAL" clId="{990442E1-8D26-4550-91D0-D2DABD185B75}" dt="2022-06-08T08:21:17.852" v="938" actId="1076"/>
          <ac:spMkLst>
            <pc:docMk/>
            <pc:sldMk cId="1559176851" sldId="2146847151"/>
            <ac:spMk id="301" creationId="{2EF08933-288B-4C19-ADFF-7FDE18297F38}"/>
          </ac:spMkLst>
        </pc:spChg>
        <pc:spChg chg="mod">
          <ac:chgData name="d'Agostino, Ciro" userId="522b68d4-162f-4dc7-a4d9-e6a12496a8af" providerId="ADAL" clId="{990442E1-8D26-4550-91D0-D2DABD185B75}" dt="2022-06-08T08:31:58.739" v="1042" actId="1076"/>
          <ac:spMkLst>
            <pc:docMk/>
            <pc:sldMk cId="1559176851" sldId="2146847151"/>
            <ac:spMk id="302" creationId="{061D011F-292F-417B-B6F3-0021F17EE91A}"/>
          </ac:spMkLst>
        </pc:spChg>
        <pc:spChg chg="mod">
          <ac:chgData name="d'Agostino, Ciro" userId="522b68d4-162f-4dc7-a4d9-e6a12496a8af" providerId="ADAL" clId="{990442E1-8D26-4550-91D0-D2DABD185B75}" dt="2022-06-08T08:32:15.447" v="1044" actId="1076"/>
          <ac:spMkLst>
            <pc:docMk/>
            <pc:sldMk cId="1559176851" sldId="2146847151"/>
            <ac:spMk id="332" creationId="{99F9E5A6-E4EF-4D43-80E7-8EAD3F15C2BA}"/>
          </ac:spMkLst>
        </pc:spChg>
        <pc:spChg chg="mod">
          <ac:chgData name="d'Agostino, Ciro" userId="522b68d4-162f-4dc7-a4d9-e6a12496a8af" providerId="ADAL" clId="{990442E1-8D26-4550-91D0-D2DABD185B75}" dt="2022-06-08T08:25:20.264" v="979" actId="1076"/>
          <ac:spMkLst>
            <pc:docMk/>
            <pc:sldMk cId="1559176851" sldId="2146847151"/>
            <ac:spMk id="333" creationId="{0EFE1218-D945-46C0-B044-F92E834D667B}"/>
          </ac:spMkLst>
        </pc:spChg>
        <pc:spChg chg="mod">
          <ac:chgData name="d'Agostino, Ciro" userId="522b68d4-162f-4dc7-a4d9-e6a12496a8af" providerId="ADAL" clId="{990442E1-8D26-4550-91D0-D2DABD185B75}" dt="2022-06-08T08:26:13.972" v="986" actId="1076"/>
          <ac:spMkLst>
            <pc:docMk/>
            <pc:sldMk cId="1559176851" sldId="2146847151"/>
            <ac:spMk id="334" creationId="{0E032337-043A-4351-8A82-ECE248900CCB}"/>
          </ac:spMkLst>
        </pc:spChg>
        <pc:spChg chg="mod">
          <ac:chgData name="d'Agostino, Ciro" userId="522b68d4-162f-4dc7-a4d9-e6a12496a8af" providerId="ADAL" clId="{990442E1-8D26-4550-91D0-D2DABD185B75}" dt="2022-06-08T08:40:01.080" v="1091" actId="1076"/>
          <ac:spMkLst>
            <pc:docMk/>
            <pc:sldMk cId="1559176851" sldId="2146847151"/>
            <ac:spMk id="335" creationId="{584AC522-B877-49E0-9FCB-C27E53051CFE}"/>
          </ac:spMkLst>
        </pc:spChg>
        <pc:spChg chg="mod">
          <ac:chgData name="d'Agostino, Ciro" userId="522b68d4-162f-4dc7-a4d9-e6a12496a8af" providerId="ADAL" clId="{990442E1-8D26-4550-91D0-D2DABD185B75}" dt="2022-06-08T08:39:55.452" v="1090" actId="1076"/>
          <ac:spMkLst>
            <pc:docMk/>
            <pc:sldMk cId="1559176851" sldId="2146847151"/>
            <ac:spMk id="336" creationId="{906885CA-1A68-457A-9527-9EFF92BDAD50}"/>
          </ac:spMkLst>
        </pc:spChg>
        <pc:grpChg chg="mod">
          <ac:chgData name="d'Agostino, Ciro" userId="522b68d4-162f-4dc7-a4d9-e6a12496a8af" providerId="ADAL" clId="{990442E1-8D26-4550-91D0-D2DABD185B75}" dt="2022-06-10T09:04:29.937" v="2303" actId="1076"/>
          <ac:grpSpMkLst>
            <pc:docMk/>
            <pc:sldMk cId="1559176851" sldId="2146847151"/>
            <ac:grpSpMk id="62" creationId="{2F24A06F-76CA-4592-BABB-F252CC46D8A5}"/>
          </ac:grpSpMkLst>
        </pc:grpChg>
        <pc:picChg chg="mod">
          <ac:chgData name="d'Agostino, Ciro" userId="522b68d4-162f-4dc7-a4d9-e6a12496a8af" providerId="ADAL" clId="{990442E1-8D26-4550-91D0-D2DABD185B75}" dt="2022-06-08T08:18:34.100" v="920" actId="1076"/>
          <ac:picMkLst>
            <pc:docMk/>
            <pc:sldMk cId="1559176851" sldId="2146847151"/>
            <ac:picMk id="3" creationId="{D9226DEE-CE29-4D09-BFEE-2409BF0D45A8}"/>
          </ac:picMkLst>
        </pc:picChg>
        <pc:picChg chg="add mod">
          <ac:chgData name="d'Agostino, Ciro" userId="522b68d4-162f-4dc7-a4d9-e6a12496a8af" providerId="ADAL" clId="{990442E1-8D26-4550-91D0-D2DABD185B75}" dt="2022-06-08T08:46:15.886" v="1106" actId="1076"/>
          <ac:picMkLst>
            <pc:docMk/>
            <pc:sldMk cId="1559176851" sldId="2146847151"/>
            <ac:picMk id="5" creationId="{EC0B330B-244D-4B8B-84B6-53104533AC1A}"/>
          </ac:picMkLst>
        </pc:picChg>
        <pc:picChg chg="mod">
          <ac:chgData name="d'Agostino, Ciro" userId="522b68d4-162f-4dc7-a4d9-e6a12496a8af" providerId="ADAL" clId="{990442E1-8D26-4550-91D0-D2DABD185B75}" dt="2022-06-09T09:54:57.866" v="1956" actId="1076"/>
          <ac:picMkLst>
            <pc:docMk/>
            <pc:sldMk cId="1559176851" sldId="2146847151"/>
            <ac:picMk id="22" creationId="{DA5389B4-61F2-452B-94CD-1AA9D5245837}"/>
          </ac:picMkLst>
        </pc:picChg>
        <pc:picChg chg="mod">
          <ac:chgData name="d'Agostino, Ciro" userId="522b68d4-162f-4dc7-a4d9-e6a12496a8af" providerId="ADAL" clId="{990442E1-8D26-4550-91D0-D2DABD185B75}" dt="2022-06-08T08:40:28.414" v="1097" actId="1076"/>
          <ac:picMkLst>
            <pc:docMk/>
            <pc:sldMk cId="1559176851" sldId="2146847151"/>
            <ac:picMk id="24" creationId="{8062D7C2-A530-4131-B8DD-1F852350C0BF}"/>
          </ac:picMkLst>
        </pc:picChg>
        <pc:picChg chg="mod modCrop">
          <ac:chgData name="d'Agostino, Ciro" userId="522b68d4-162f-4dc7-a4d9-e6a12496a8af" providerId="ADAL" clId="{990442E1-8D26-4550-91D0-D2DABD185B75}" dt="2022-06-08T08:19:24.392" v="923" actId="732"/>
          <ac:picMkLst>
            <pc:docMk/>
            <pc:sldMk cId="1559176851" sldId="2146847151"/>
            <ac:picMk id="59" creationId="{69167E32-88A0-4FC0-89B2-AD1232A41037}"/>
          </ac:picMkLst>
        </pc:picChg>
        <pc:picChg chg="mod">
          <ac:chgData name="d'Agostino, Ciro" userId="522b68d4-162f-4dc7-a4d9-e6a12496a8af" providerId="ADAL" clId="{990442E1-8D26-4550-91D0-D2DABD185B75}" dt="2022-06-08T08:40:25.463" v="1096" actId="1076"/>
          <ac:picMkLst>
            <pc:docMk/>
            <pc:sldMk cId="1559176851" sldId="2146847151"/>
            <ac:picMk id="102" creationId="{8C2EC79A-A2CB-49A9-A4C2-669D7AD01640}"/>
          </ac:picMkLst>
        </pc:picChg>
        <pc:picChg chg="mod">
          <ac:chgData name="d'Agostino, Ciro" userId="522b68d4-162f-4dc7-a4d9-e6a12496a8af" providerId="ADAL" clId="{990442E1-8D26-4550-91D0-D2DABD185B75}" dt="2022-06-08T08:40:21.735" v="1095" actId="1076"/>
          <ac:picMkLst>
            <pc:docMk/>
            <pc:sldMk cId="1559176851" sldId="2146847151"/>
            <ac:picMk id="103" creationId="{C3ACB51D-05EA-4605-865B-842A58124F40}"/>
          </ac:picMkLst>
        </pc:picChg>
        <pc:picChg chg="add mod modCrop">
          <ac:chgData name="d'Agostino, Ciro" userId="522b68d4-162f-4dc7-a4d9-e6a12496a8af" providerId="ADAL" clId="{990442E1-8D26-4550-91D0-D2DABD185B75}" dt="2022-06-08T08:28:01.205" v="1003" actId="1076"/>
          <ac:picMkLst>
            <pc:docMk/>
            <pc:sldMk cId="1559176851" sldId="2146847151"/>
            <ac:picMk id="104" creationId="{4C7A6FAE-632B-4727-A6E8-95041CE45614}"/>
          </ac:picMkLst>
        </pc:picChg>
        <pc:picChg chg="add mod modCrop">
          <ac:chgData name="d'Agostino, Ciro" userId="522b68d4-162f-4dc7-a4d9-e6a12496a8af" providerId="ADAL" clId="{990442E1-8D26-4550-91D0-D2DABD185B75}" dt="2022-06-08T08:28:49.795" v="1013" actId="1076"/>
          <ac:picMkLst>
            <pc:docMk/>
            <pc:sldMk cId="1559176851" sldId="2146847151"/>
            <ac:picMk id="105" creationId="{B1531392-CF85-4947-94E6-956E0CA6FFCE}"/>
          </ac:picMkLst>
        </pc:picChg>
        <pc:picChg chg="add mod modCrop">
          <ac:chgData name="d'Agostino, Ciro" userId="522b68d4-162f-4dc7-a4d9-e6a12496a8af" providerId="ADAL" clId="{990442E1-8D26-4550-91D0-D2DABD185B75}" dt="2022-06-08T08:29:30.968" v="1021" actId="1076"/>
          <ac:picMkLst>
            <pc:docMk/>
            <pc:sldMk cId="1559176851" sldId="2146847151"/>
            <ac:picMk id="106" creationId="{11A6D0E0-7ACA-4E7E-90E9-83A2686BE6F7}"/>
          </ac:picMkLst>
        </pc:picChg>
        <pc:picChg chg="add mod modCrop">
          <ac:chgData name="d'Agostino, Ciro" userId="522b68d4-162f-4dc7-a4d9-e6a12496a8af" providerId="ADAL" clId="{990442E1-8D26-4550-91D0-D2DABD185B75}" dt="2022-06-08T08:32:09.486" v="1043" actId="1076"/>
          <ac:picMkLst>
            <pc:docMk/>
            <pc:sldMk cId="1559176851" sldId="2146847151"/>
            <ac:picMk id="107" creationId="{54289E7E-70FE-4F7E-A5A1-7CA2377FC2F2}"/>
          </ac:picMkLst>
        </pc:picChg>
        <pc:picChg chg="add mod modCrop">
          <ac:chgData name="d'Agostino, Ciro" userId="522b68d4-162f-4dc7-a4d9-e6a12496a8af" providerId="ADAL" clId="{990442E1-8D26-4550-91D0-D2DABD185B75}" dt="2022-06-08T08:30:31.409" v="1032" actId="732"/>
          <ac:picMkLst>
            <pc:docMk/>
            <pc:sldMk cId="1559176851" sldId="2146847151"/>
            <ac:picMk id="108" creationId="{4FE3E3FC-B124-4D68-AA62-7A9553206507}"/>
          </ac:picMkLst>
        </pc:picChg>
        <pc:picChg chg="add mod modCrop">
          <ac:chgData name="d'Agostino, Ciro" userId="522b68d4-162f-4dc7-a4d9-e6a12496a8af" providerId="ADAL" clId="{990442E1-8D26-4550-91D0-D2DABD185B75}" dt="2022-06-10T09:11:50.805" v="2312" actId="732"/>
          <ac:picMkLst>
            <pc:docMk/>
            <pc:sldMk cId="1559176851" sldId="2146847151"/>
            <ac:picMk id="109" creationId="{ACC75A09-1C73-44D8-9EB8-636062D16036}"/>
          </ac:picMkLst>
        </pc:picChg>
        <pc:picChg chg="add mod modCrop">
          <ac:chgData name="d'Agostino, Ciro" userId="522b68d4-162f-4dc7-a4d9-e6a12496a8af" providerId="ADAL" clId="{990442E1-8D26-4550-91D0-D2DABD185B75}" dt="2022-06-08T08:37:13.959" v="1065" actId="1076"/>
          <ac:picMkLst>
            <pc:docMk/>
            <pc:sldMk cId="1559176851" sldId="2146847151"/>
            <ac:picMk id="110" creationId="{4ABD94C2-AA74-41E8-9851-169E5CC26950}"/>
          </ac:picMkLst>
        </pc:picChg>
        <pc:picChg chg="add mod modCrop">
          <ac:chgData name="d'Agostino, Ciro" userId="522b68d4-162f-4dc7-a4d9-e6a12496a8af" providerId="ADAL" clId="{990442E1-8D26-4550-91D0-D2DABD185B75}" dt="2022-06-08T08:37:27.955" v="1067" actId="1076"/>
          <ac:picMkLst>
            <pc:docMk/>
            <pc:sldMk cId="1559176851" sldId="2146847151"/>
            <ac:picMk id="111" creationId="{B4C0C42C-4CED-4AAD-BF2E-262E0DD1471A}"/>
          </ac:picMkLst>
        </pc:picChg>
        <pc:picChg chg="add mod modCrop">
          <ac:chgData name="d'Agostino, Ciro" userId="522b68d4-162f-4dc7-a4d9-e6a12496a8af" providerId="ADAL" clId="{990442E1-8D26-4550-91D0-D2DABD185B75}" dt="2022-06-10T09:12:02.796" v="2315" actId="1076"/>
          <ac:picMkLst>
            <pc:docMk/>
            <pc:sldMk cId="1559176851" sldId="2146847151"/>
            <ac:picMk id="112" creationId="{19ED7AD7-A379-4A8B-850E-01A3BE3A0940}"/>
          </ac:picMkLst>
        </pc:picChg>
        <pc:picChg chg="add del mod modCrop">
          <ac:chgData name="d'Agostino, Ciro" userId="522b68d4-162f-4dc7-a4d9-e6a12496a8af" providerId="ADAL" clId="{990442E1-8D26-4550-91D0-D2DABD185B75}" dt="2022-06-08T08:38:09.916" v="1071" actId="21"/>
          <ac:picMkLst>
            <pc:docMk/>
            <pc:sldMk cId="1559176851" sldId="2146847151"/>
            <ac:picMk id="112" creationId="{75F5B293-EEA4-4421-8378-0387B5C16B24}"/>
          </ac:picMkLst>
        </pc:picChg>
        <pc:picChg chg="add mod modCrop">
          <ac:chgData name="d'Agostino, Ciro" userId="522b68d4-162f-4dc7-a4d9-e6a12496a8af" providerId="ADAL" clId="{990442E1-8D26-4550-91D0-D2DABD185B75}" dt="2022-06-08T08:38:37.827" v="1076" actId="1076"/>
          <ac:picMkLst>
            <pc:docMk/>
            <pc:sldMk cId="1559176851" sldId="2146847151"/>
            <ac:picMk id="113" creationId="{5D686727-4638-4AC5-9BCB-59072C477C55}"/>
          </ac:picMkLst>
        </pc:picChg>
        <pc:picChg chg="add mod modCrop">
          <ac:chgData name="d'Agostino, Ciro" userId="522b68d4-162f-4dc7-a4d9-e6a12496a8af" providerId="ADAL" clId="{990442E1-8D26-4550-91D0-D2DABD185B75}" dt="2022-06-08T08:39:01.817" v="1079" actId="1076"/>
          <ac:picMkLst>
            <pc:docMk/>
            <pc:sldMk cId="1559176851" sldId="2146847151"/>
            <ac:picMk id="114" creationId="{9C2B589E-D41A-47C9-BE75-209BF799BAD6}"/>
          </ac:picMkLst>
        </pc:picChg>
        <pc:picChg chg="add mod modCrop">
          <ac:chgData name="d'Agostino, Ciro" userId="522b68d4-162f-4dc7-a4d9-e6a12496a8af" providerId="ADAL" clId="{990442E1-8D26-4550-91D0-D2DABD185B75}" dt="2022-06-08T08:39:44.875" v="1088" actId="1076"/>
          <ac:picMkLst>
            <pc:docMk/>
            <pc:sldMk cId="1559176851" sldId="2146847151"/>
            <ac:picMk id="115" creationId="{8F374A04-0BC3-40A9-909F-66A7DAF2929D}"/>
          </ac:picMkLst>
        </pc:picChg>
        <pc:picChg chg="mod">
          <ac:chgData name="d'Agostino, Ciro" userId="522b68d4-162f-4dc7-a4d9-e6a12496a8af" providerId="ADAL" clId="{990442E1-8D26-4550-91D0-D2DABD185B75}" dt="2022-06-08T08:24:44.622" v="974" actId="1076"/>
          <ac:picMkLst>
            <pc:docMk/>
            <pc:sldMk cId="1559176851" sldId="2146847151"/>
            <ac:picMk id="280" creationId="{57D4366F-3344-4858-B4B4-0D68891D675E}"/>
          </ac:picMkLst>
        </pc:picChg>
        <pc:picChg chg="mod">
          <ac:chgData name="d'Agostino, Ciro" userId="522b68d4-162f-4dc7-a4d9-e6a12496a8af" providerId="ADAL" clId="{990442E1-8D26-4550-91D0-D2DABD185B75}" dt="2022-06-08T08:24:48.951" v="975" actId="1076"/>
          <ac:picMkLst>
            <pc:docMk/>
            <pc:sldMk cId="1559176851" sldId="2146847151"/>
            <ac:picMk id="306" creationId="{D9B59FAE-AFBE-4181-A9C7-9DD54AE8DD0E}"/>
          </ac:picMkLst>
        </pc:picChg>
        <pc:picChg chg="del">
          <ac:chgData name="d'Agostino, Ciro" userId="522b68d4-162f-4dc7-a4d9-e6a12496a8af" providerId="ADAL" clId="{990442E1-8D26-4550-91D0-D2DABD185B75}" dt="2022-06-08T08:14:34.357" v="898" actId="478"/>
          <ac:picMkLst>
            <pc:docMk/>
            <pc:sldMk cId="1559176851" sldId="2146847151"/>
            <ac:picMk id="315" creationId="{016F3F06-3688-4A34-9299-C76955B7B965}"/>
          </ac:picMkLst>
        </pc:picChg>
        <pc:picChg chg="mod">
          <ac:chgData name="d'Agostino, Ciro" userId="522b68d4-162f-4dc7-a4d9-e6a12496a8af" providerId="ADAL" clId="{990442E1-8D26-4550-91D0-D2DABD185B75}" dt="2022-06-08T08:20:22.033" v="930" actId="1076"/>
          <ac:picMkLst>
            <pc:docMk/>
            <pc:sldMk cId="1559176851" sldId="2146847151"/>
            <ac:picMk id="316" creationId="{BC3B7A63-1376-45B7-A039-3029D8C9A6C8}"/>
          </ac:picMkLst>
        </pc:picChg>
        <pc:picChg chg="mod">
          <ac:chgData name="d'Agostino, Ciro" userId="522b68d4-162f-4dc7-a4d9-e6a12496a8af" providerId="ADAL" clId="{990442E1-8D26-4550-91D0-D2DABD185B75}" dt="2022-06-08T08:20:33.543" v="932" actId="1076"/>
          <ac:picMkLst>
            <pc:docMk/>
            <pc:sldMk cId="1559176851" sldId="2146847151"/>
            <ac:picMk id="317" creationId="{B9D9B0A2-FA20-4F3E-8C82-7E04D20522B6}"/>
          </ac:picMkLst>
        </pc:picChg>
        <pc:picChg chg="del">
          <ac:chgData name="d'Agostino, Ciro" userId="522b68d4-162f-4dc7-a4d9-e6a12496a8af" providerId="ADAL" clId="{990442E1-8D26-4550-91D0-D2DABD185B75}" dt="2022-06-08T08:15:21.304" v="903" actId="478"/>
          <ac:picMkLst>
            <pc:docMk/>
            <pc:sldMk cId="1559176851" sldId="2146847151"/>
            <ac:picMk id="318" creationId="{36572712-D4D3-499E-B194-2C041D64A084}"/>
          </ac:picMkLst>
        </pc:picChg>
        <pc:picChg chg="del">
          <ac:chgData name="d'Agostino, Ciro" userId="522b68d4-162f-4dc7-a4d9-e6a12496a8af" providerId="ADAL" clId="{990442E1-8D26-4550-91D0-D2DABD185B75}" dt="2022-06-08T08:15:11.990" v="901" actId="478"/>
          <ac:picMkLst>
            <pc:docMk/>
            <pc:sldMk cId="1559176851" sldId="2146847151"/>
            <ac:picMk id="319" creationId="{E91082F6-4926-4DB0-9ACE-13EAA70D129A}"/>
          </ac:picMkLst>
        </pc:picChg>
        <pc:picChg chg="add del">
          <ac:chgData name="d'Agostino, Ciro" userId="522b68d4-162f-4dc7-a4d9-e6a12496a8af" providerId="ADAL" clId="{990442E1-8D26-4550-91D0-D2DABD185B75}" dt="2022-06-08T08:18:22.358" v="916" actId="478"/>
          <ac:picMkLst>
            <pc:docMk/>
            <pc:sldMk cId="1559176851" sldId="2146847151"/>
            <ac:picMk id="320" creationId="{AFA836CD-1ED1-44DE-9D1F-11090350FA45}"/>
          </ac:picMkLst>
        </pc:picChg>
        <pc:picChg chg="add del">
          <ac:chgData name="d'Agostino, Ciro" userId="522b68d4-162f-4dc7-a4d9-e6a12496a8af" providerId="ADAL" clId="{990442E1-8D26-4550-91D0-D2DABD185B75}" dt="2022-06-08T08:18:22.142" v="915" actId="478"/>
          <ac:picMkLst>
            <pc:docMk/>
            <pc:sldMk cId="1559176851" sldId="2146847151"/>
            <ac:picMk id="321" creationId="{1D4C06A4-A8CA-4EAD-94E4-4CE4E1BA8C98}"/>
          </ac:picMkLst>
        </pc:picChg>
        <pc:picChg chg="mod">
          <ac:chgData name="d'Agostino, Ciro" userId="522b68d4-162f-4dc7-a4d9-e6a12496a8af" providerId="ADAL" clId="{990442E1-8D26-4550-91D0-D2DABD185B75}" dt="2022-06-08T08:36:57.884" v="1064" actId="1076"/>
          <ac:picMkLst>
            <pc:docMk/>
            <pc:sldMk cId="1559176851" sldId="2146847151"/>
            <ac:picMk id="322" creationId="{6477053D-59BD-495D-9DFA-37A032F0D3D7}"/>
          </ac:picMkLst>
        </pc:picChg>
        <pc:picChg chg="mod">
          <ac:chgData name="d'Agostino, Ciro" userId="522b68d4-162f-4dc7-a4d9-e6a12496a8af" providerId="ADAL" clId="{990442E1-8D26-4550-91D0-D2DABD185B75}" dt="2022-06-08T08:24:52.986" v="976" actId="1076"/>
          <ac:picMkLst>
            <pc:docMk/>
            <pc:sldMk cId="1559176851" sldId="2146847151"/>
            <ac:picMk id="323" creationId="{1F2C4D17-21DB-489F-88C7-D03CD5DEEC63}"/>
          </ac:picMkLst>
        </pc:picChg>
        <pc:picChg chg="mod">
          <ac:chgData name="d'Agostino, Ciro" userId="522b68d4-162f-4dc7-a4d9-e6a12496a8af" providerId="ADAL" clId="{990442E1-8D26-4550-91D0-D2DABD185B75}" dt="2022-06-08T08:20:48.303" v="934" actId="1076"/>
          <ac:picMkLst>
            <pc:docMk/>
            <pc:sldMk cId="1559176851" sldId="2146847151"/>
            <ac:picMk id="324" creationId="{01C20EE7-1047-4202-BE12-655EE2FD0601}"/>
          </ac:picMkLst>
        </pc:picChg>
        <pc:picChg chg="mod">
          <ac:chgData name="d'Agostino, Ciro" userId="522b68d4-162f-4dc7-a4d9-e6a12496a8af" providerId="ADAL" clId="{990442E1-8D26-4550-91D0-D2DABD185B75}" dt="2022-06-08T08:26:16.954" v="987" actId="1076"/>
          <ac:picMkLst>
            <pc:docMk/>
            <pc:sldMk cId="1559176851" sldId="2146847151"/>
            <ac:picMk id="337" creationId="{CE720ADC-C24F-4B1A-9348-879951CBFF9A}"/>
          </ac:picMkLst>
        </pc:picChg>
        <pc:picChg chg="mod">
          <ac:chgData name="d'Agostino, Ciro" userId="522b68d4-162f-4dc7-a4d9-e6a12496a8af" providerId="ADAL" clId="{990442E1-8D26-4550-91D0-D2DABD185B75}" dt="2022-06-08T08:40:05.793" v="1092" actId="1076"/>
          <ac:picMkLst>
            <pc:docMk/>
            <pc:sldMk cId="1559176851" sldId="2146847151"/>
            <ac:picMk id="338" creationId="{A4D5A905-BB24-4B1B-B132-34C7B95A65A2}"/>
          </ac:picMkLst>
        </pc:picChg>
      </pc:sldChg>
      <pc:sldChg chg="addSp delSp modSp add mod">
        <pc:chgData name="d'Agostino, Ciro" userId="522b68d4-162f-4dc7-a4d9-e6a12496a8af" providerId="ADAL" clId="{990442E1-8D26-4550-91D0-D2DABD185B75}" dt="2022-06-09T14:34:20.240" v="2229" actId="1076"/>
        <pc:sldMkLst>
          <pc:docMk/>
          <pc:sldMk cId="440841861" sldId="2146847152"/>
        </pc:sldMkLst>
        <pc:spChg chg="mod">
          <ac:chgData name="d'Agostino, Ciro" userId="522b68d4-162f-4dc7-a4d9-e6a12496a8af" providerId="ADAL" clId="{990442E1-8D26-4550-91D0-D2DABD185B75}" dt="2022-06-08T13:33:41.129" v="1625" actId="14100"/>
          <ac:spMkLst>
            <pc:docMk/>
            <pc:sldMk cId="440841861" sldId="2146847152"/>
            <ac:spMk id="4" creationId="{5539F1FF-067A-40FE-9793-30AEAE8BA1A9}"/>
          </ac:spMkLst>
        </pc:spChg>
        <pc:spChg chg="mod">
          <ac:chgData name="d'Agostino, Ciro" userId="522b68d4-162f-4dc7-a4d9-e6a12496a8af" providerId="ADAL" clId="{990442E1-8D26-4550-91D0-D2DABD185B75}" dt="2022-06-08T13:21:42.780" v="1499" actId="1076"/>
          <ac:spMkLst>
            <pc:docMk/>
            <pc:sldMk cId="440841861" sldId="2146847152"/>
            <ac:spMk id="196" creationId="{EA73D01F-A329-4F92-A18D-87F5FFF25C56}"/>
          </ac:spMkLst>
        </pc:spChg>
        <pc:spChg chg="mod">
          <ac:chgData name="d'Agostino, Ciro" userId="522b68d4-162f-4dc7-a4d9-e6a12496a8af" providerId="ADAL" clId="{990442E1-8D26-4550-91D0-D2DABD185B75}" dt="2022-06-08T13:21:52.808" v="1500" actId="1076"/>
          <ac:spMkLst>
            <pc:docMk/>
            <pc:sldMk cId="440841861" sldId="2146847152"/>
            <ac:spMk id="198" creationId="{594C8134-6A82-46E5-A747-BBDDB2100FC2}"/>
          </ac:spMkLst>
        </pc:spChg>
        <pc:spChg chg="mod">
          <ac:chgData name="d'Agostino, Ciro" userId="522b68d4-162f-4dc7-a4d9-e6a12496a8af" providerId="ADAL" clId="{990442E1-8D26-4550-91D0-D2DABD185B75}" dt="2022-06-08T13:21:56.709" v="1501" actId="1076"/>
          <ac:spMkLst>
            <pc:docMk/>
            <pc:sldMk cId="440841861" sldId="2146847152"/>
            <ac:spMk id="203" creationId="{888829DC-7FB3-4049-92EE-D126B207E982}"/>
          </ac:spMkLst>
        </pc:spChg>
        <pc:spChg chg="mod">
          <ac:chgData name="d'Agostino, Ciro" userId="522b68d4-162f-4dc7-a4d9-e6a12496a8af" providerId="ADAL" clId="{990442E1-8D26-4550-91D0-D2DABD185B75}" dt="2022-06-08T13:22:00.352" v="1502" actId="1076"/>
          <ac:spMkLst>
            <pc:docMk/>
            <pc:sldMk cId="440841861" sldId="2146847152"/>
            <ac:spMk id="212" creationId="{A85549D1-FCA7-4FCD-B3A4-D4CC8B01122F}"/>
          </ac:spMkLst>
        </pc:spChg>
        <pc:spChg chg="mod">
          <ac:chgData name="d'Agostino, Ciro" userId="522b68d4-162f-4dc7-a4d9-e6a12496a8af" providerId="ADAL" clId="{990442E1-8D26-4550-91D0-D2DABD185B75}" dt="2022-06-08T13:22:02.839" v="1503" actId="1076"/>
          <ac:spMkLst>
            <pc:docMk/>
            <pc:sldMk cId="440841861" sldId="2146847152"/>
            <ac:spMk id="214" creationId="{EDBBB583-CE25-4241-87AC-2066218E5A2C}"/>
          </ac:spMkLst>
        </pc:spChg>
        <pc:spChg chg="mod">
          <ac:chgData name="d'Agostino, Ciro" userId="522b68d4-162f-4dc7-a4d9-e6a12496a8af" providerId="ADAL" clId="{990442E1-8D26-4550-91D0-D2DABD185B75}" dt="2022-06-08T13:22:37.661" v="1504" actId="1076"/>
          <ac:spMkLst>
            <pc:docMk/>
            <pc:sldMk cId="440841861" sldId="2146847152"/>
            <ac:spMk id="217" creationId="{CE40E4ED-DC6F-498A-88A7-6E3F28BC98EA}"/>
          </ac:spMkLst>
        </pc:spChg>
        <pc:spChg chg="mod">
          <ac:chgData name="d'Agostino, Ciro" userId="522b68d4-162f-4dc7-a4d9-e6a12496a8af" providerId="ADAL" clId="{990442E1-8D26-4550-91D0-D2DABD185B75}" dt="2022-06-08T13:22:48.150" v="1507" actId="1076"/>
          <ac:spMkLst>
            <pc:docMk/>
            <pc:sldMk cId="440841861" sldId="2146847152"/>
            <ac:spMk id="222" creationId="{6DB6C64D-2B17-4E6C-B209-8F6774D6DC0C}"/>
          </ac:spMkLst>
        </pc:spChg>
        <pc:spChg chg="mod">
          <ac:chgData name="d'Agostino, Ciro" userId="522b68d4-162f-4dc7-a4d9-e6a12496a8af" providerId="ADAL" clId="{990442E1-8D26-4550-91D0-D2DABD185B75}" dt="2022-06-08T13:22:49.745" v="1508" actId="1076"/>
          <ac:spMkLst>
            <pc:docMk/>
            <pc:sldMk cId="440841861" sldId="2146847152"/>
            <ac:spMk id="223" creationId="{014EEB14-ED96-4F87-BBD2-9A58DC7BEA3E}"/>
          </ac:spMkLst>
        </pc:spChg>
        <pc:spChg chg="mod">
          <ac:chgData name="d'Agostino, Ciro" userId="522b68d4-162f-4dc7-a4d9-e6a12496a8af" providerId="ADAL" clId="{990442E1-8D26-4550-91D0-D2DABD185B75}" dt="2022-06-08T13:22:53.036" v="1509" actId="1076"/>
          <ac:spMkLst>
            <pc:docMk/>
            <pc:sldMk cId="440841861" sldId="2146847152"/>
            <ac:spMk id="225" creationId="{17740050-67A2-499D-9EDD-F8BB195A07A2}"/>
          </ac:spMkLst>
        </pc:spChg>
        <pc:spChg chg="mod">
          <ac:chgData name="d'Agostino, Ciro" userId="522b68d4-162f-4dc7-a4d9-e6a12496a8af" providerId="ADAL" clId="{990442E1-8D26-4550-91D0-D2DABD185B75}" dt="2022-06-08T13:22:59.200" v="1510" actId="1076"/>
          <ac:spMkLst>
            <pc:docMk/>
            <pc:sldMk cId="440841861" sldId="2146847152"/>
            <ac:spMk id="226" creationId="{457F79A3-1F0C-42CB-AB73-B0F7680CE0BF}"/>
          </ac:spMkLst>
        </pc:spChg>
        <pc:spChg chg="mod">
          <ac:chgData name="d'Agostino, Ciro" userId="522b68d4-162f-4dc7-a4d9-e6a12496a8af" providerId="ADAL" clId="{990442E1-8D26-4550-91D0-D2DABD185B75}" dt="2022-06-08T13:23:01.671" v="1511" actId="1076"/>
          <ac:spMkLst>
            <pc:docMk/>
            <pc:sldMk cId="440841861" sldId="2146847152"/>
            <ac:spMk id="227" creationId="{B446A8D1-1EEB-4A7E-93FE-4F4F3D73B853}"/>
          </ac:spMkLst>
        </pc:spChg>
        <pc:spChg chg="mod">
          <ac:chgData name="d'Agostino, Ciro" userId="522b68d4-162f-4dc7-a4d9-e6a12496a8af" providerId="ADAL" clId="{990442E1-8D26-4550-91D0-D2DABD185B75}" dt="2022-06-08T13:22:43.995" v="1505" actId="1076"/>
          <ac:spMkLst>
            <pc:docMk/>
            <pc:sldMk cId="440841861" sldId="2146847152"/>
            <ac:spMk id="228" creationId="{AD812A85-5762-42B4-B167-3F2C02F9A9D0}"/>
          </ac:spMkLst>
        </pc:spChg>
        <pc:spChg chg="mod">
          <ac:chgData name="d'Agostino, Ciro" userId="522b68d4-162f-4dc7-a4d9-e6a12496a8af" providerId="ADAL" clId="{990442E1-8D26-4550-91D0-D2DABD185B75}" dt="2022-06-08T13:23:39.068" v="1522" actId="1076"/>
          <ac:spMkLst>
            <pc:docMk/>
            <pc:sldMk cId="440841861" sldId="2146847152"/>
            <ac:spMk id="230" creationId="{B15A7254-B20A-4AAB-8069-216A533D19D4}"/>
          </ac:spMkLst>
        </pc:spChg>
        <pc:spChg chg="mod">
          <ac:chgData name="d'Agostino, Ciro" userId="522b68d4-162f-4dc7-a4d9-e6a12496a8af" providerId="ADAL" clId="{990442E1-8D26-4550-91D0-D2DABD185B75}" dt="2022-06-08T13:23:36.182" v="1521" actId="1076"/>
          <ac:spMkLst>
            <pc:docMk/>
            <pc:sldMk cId="440841861" sldId="2146847152"/>
            <ac:spMk id="238" creationId="{5A60544B-90F0-464C-BF2A-2BCBC6A828E1}"/>
          </ac:spMkLst>
        </pc:spChg>
        <pc:spChg chg="mod">
          <ac:chgData name="d'Agostino, Ciro" userId="522b68d4-162f-4dc7-a4d9-e6a12496a8af" providerId="ADAL" clId="{990442E1-8D26-4550-91D0-D2DABD185B75}" dt="2022-06-08T13:23:33.523" v="1520" actId="1076"/>
          <ac:spMkLst>
            <pc:docMk/>
            <pc:sldMk cId="440841861" sldId="2146847152"/>
            <ac:spMk id="240" creationId="{39C27C28-4EC0-4B06-B210-EAD213A04EC5}"/>
          </ac:spMkLst>
        </pc:spChg>
        <pc:spChg chg="mod">
          <ac:chgData name="d'Agostino, Ciro" userId="522b68d4-162f-4dc7-a4d9-e6a12496a8af" providerId="ADAL" clId="{990442E1-8D26-4550-91D0-D2DABD185B75}" dt="2022-06-08T13:23:29.387" v="1519" actId="1076"/>
          <ac:spMkLst>
            <pc:docMk/>
            <pc:sldMk cId="440841861" sldId="2146847152"/>
            <ac:spMk id="243" creationId="{40F6FB32-3A5B-446B-A1FB-8D07ACE90769}"/>
          </ac:spMkLst>
        </pc:spChg>
        <pc:spChg chg="mod">
          <ac:chgData name="d'Agostino, Ciro" userId="522b68d4-162f-4dc7-a4d9-e6a12496a8af" providerId="ADAL" clId="{990442E1-8D26-4550-91D0-D2DABD185B75}" dt="2022-06-08T13:23:26.743" v="1518" actId="1076"/>
          <ac:spMkLst>
            <pc:docMk/>
            <pc:sldMk cId="440841861" sldId="2146847152"/>
            <ac:spMk id="244" creationId="{69915B1A-4186-4549-9B6F-31A227CC684C}"/>
          </ac:spMkLst>
        </pc:spChg>
        <pc:spChg chg="mod">
          <ac:chgData name="d'Agostino, Ciro" userId="522b68d4-162f-4dc7-a4d9-e6a12496a8af" providerId="ADAL" clId="{990442E1-8D26-4550-91D0-D2DABD185B75}" dt="2022-06-08T13:23:24.303" v="1517" actId="1076"/>
          <ac:spMkLst>
            <pc:docMk/>
            <pc:sldMk cId="440841861" sldId="2146847152"/>
            <ac:spMk id="245" creationId="{95FD9B2A-FC01-4886-AAA0-BBA917333179}"/>
          </ac:spMkLst>
        </pc:spChg>
        <pc:spChg chg="mod">
          <ac:chgData name="d'Agostino, Ciro" userId="522b68d4-162f-4dc7-a4d9-e6a12496a8af" providerId="ADAL" clId="{990442E1-8D26-4550-91D0-D2DABD185B75}" dt="2022-06-08T13:23:20.758" v="1516" actId="1076"/>
          <ac:spMkLst>
            <pc:docMk/>
            <pc:sldMk cId="440841861" sldId="2146847152"/>
            <ac:spMk id="246" creationId="{CE58B356-D13C-4312-AA8E-5247AE28EFE2}"/>
          </ac:spMkLst>
        </pc:spChg>
        <pc:spChg chg="mod">
          <ac:chgData name="d'Agostino, Ciro" userId="522b68d4-162f-4dc7-a4d9-e6a12496a8af" providerId="ADAL" clId="{990442E1-8D26-4550-91D0-D2DABD185B75}" dt="2022-06-08T13:23:18.467" v="1515" actId="1076"/>
          <ac:spMkLst>
            <pc:docMk/>
            <pc:sldMk cId="440841861" sldId="2146847152"/>
            <ac:spMk id="247" creationId="{3B58B194-D026-4376-BEEE-D4E32CA5D8A9}"/>
          </ac:spMkLst>
        </pc:spChg>
        <pc:spChg chg="mod">
          <ac:chgData name="d'Agostino, Ciro" userId="522b68d4-162f-4dc7-a4d9-e6a12496a8af" providerId="ADAL" clId="{990442E1-8D26-4550-91D0-D2DABD185B75}" dt="2022-06-08T13:23:16.399" v="1514" actId="1076"/>
          <ac:spMkLst>
            <pc:docMk/>
            <pc:sldMk cId="440841861" sldId="2146847152"/>
            <ac:spMk id="248" creationId="{03AB9D97-BEA2-42E5-A7A3-45481CE263C4}"/>
          </ac:spMkLst>
        </pc:spChg>
        <pc:spChg chg="mod">
          <ac:chgData name="d'Agostino, Ciro" userId="522b68d4-162f-4dc7-a4d9-e6a12496a8af" providerId="ADAL" clId="{990442E1-8D26-4550-91D0-D2DABD185B75}" dt="2022-06-08T13:23:13.389" v="1513" actId="1076"/>
          <ac:spMkLst>
            <pc:docMk/>
            <pc:sldMk cId="440841861" sldId="2146847152"/>
            <ac:spMk id="249" creationId="{E597914C-3080-4421-8B7E-8437698D725A}"/>
          </ac:spMkLst>
        </pc:spChg>
        <pc:spChg chg="mod">
          <ac:chgData name="d'Agostino, Ciro" userId="522b68d4-162f-4dc7-a4d9-e6a12496a8af" providerId="ADAL" clId="{990442E1-8D26-4550-91D0-D2DABD185B75}" dt="2022-06-08T13:23:11.174" v="1512" actId="1076"/>
          <ac:spMkLst>
            <pc:docMk/>
            <pc:sldMk cId="440841861" sldId="2146847152"/>
            <ac:spMk id="250" creationId="{89FD88A3-73C0-4300-83A5-4003E4A6E7CF}"/>
          </ac:spMkLst>
        </pc:spChg>
        <pc:spChg chg="mod">
          <ac:chgData name="d'Agostino, Ciro" userId="522b68d4-162f-4dc7-a4d9-e6a12496a8af" providerId="ADAL" clId="{990442E1-8D26-4550-91D0-D2DABD185B75}" dt="2022-06-08T13:23:43.310" v="1523" actId="1076"/>
          <ac:spMkLst>
            <pc:docMk/>
            <pc:sldMk cId="440841861" sldId="2146847152"/>
            <ac:spMk id="251" creationId="{6907B16D-93F7-49E3-9D75-5D57EA34056C}"/>
          </ac:spMkLst>
        </pc:spChg>
        <pc:spChg chg="mod">
          <ac:chgData name="d'Agostino, Ciro" userId="522b68d4-162f-4dc7-a4d9-e6a12496a8af" providerId="ADAL" clId="{990442E1-8D26-4550-91D0-D2DABD185B75}" dt="2022-06-08T13:23:55.495" v="1524" actId="1076"/>
          <ac:spMkLst>
            <pc:docMk/>
            <pc:sldMk cId="440841861" sldId="2146847152"/>
            <ac:spMk id="252" creationId="{67D05BE7-826A-4BF2-8166-003844C7C99C}"/>
          </ac:spMkLst>
        </pc:spChg>
        <pc:spChg chg="mod">
          <ac:chgData name="d'Agostino, Ciro" userId="522b68d4-162f-4dc7-a4d9-e6a12496a8af" providerId="ADAL" clId="{990442E1-8D26-4550-91D0-D2DABD185B75}" dt="2022-06-08T13:23:58.242" v="1525" actId="1076"/>
          <ac:spMkLst>
            <pc:docMk/>
            <pc:sldMk cId="440841861" sldId="2146847152"/>
            <ac:spMk id="253" creationId="{0B1F7470-F1B0-49FC-9AB8-5F988C53839C}"/>
          </ac:spMkLst>
        </pc:spChg>
        <pc:spChg chg="mod">
          <ac:chgData name="d'Agostino, Ciro" userId="522b68d4-162f-4dc7-a4d9-e6a12496a8af" providerId="ADAL" clId="{990442E1-8D26-4550-91D0-D2DABD185B75}" dt="2022-06-08T13:24:00.547" v="1526" actId="1076"/>
          <ac:spMkLst>
            <pc:docMk/>
            <pc:sldMk cId="440841861" sldId="2146847152"/>
            <ac:spMk id="254" creationId="{E6824679-E14C-4AC5-986C-A7B5A7A868B5}"/>
          </ac:spMkLst>
        </pc:spChg>
        <pc:spChg chg="mod">
          <ac:chgData name="d'Agostino, Ciro" userId="522b68d4-162f-4dc7-a4d9-e6a12496a8af" providerId="ADAL" clId="{990442E1-8D26-4550-91D0-D2DABD185B75}" dt="2022-06-08T13:24:06.746" v="1528" actId="1076"/>
          <ac:spMkLst>
            <pc:docMk/>
            <pc:sldMk cId="440841861" sldId="2146847152"/>
            <ac:spMk id="255" creationId="{79F16665-E240-415F-A21F-167CE5DDCF65}"/>
          </ac:spMkLst>
        </pc:spChg>
        <pc:spChg chg="mod">
          <ac:chgData name="d'Agostino, Ciro" userId="522b68d4-162f-4dc7-a4d9-e6a12496a8af" providerId="ADAL" clId="{990442E1-8D26-4550-91D0-D2DABD185B75}" dt="2022-06-08T13:24:09.565" v="1529" actId="1076"/>
          <ac:spMkLst>
            <pc:docMk/>
            <pc:sldMk cId="440841861" sldId="2146847152"/>
            <ac:spMk id="256" creationId="{6D514069-C10D-4A36-84E9-C030243E7917}"/>
          </ac:spMkLst>
        </pc:spChg>
        <pc:spChg chg="mod">
          <ac:chgData name="d'Agostino, Ciro" userId="522b68d4-162f-4dc7-a4d9-e6a12496a8af" providerId="ADAL" clId="{990442E1-8D26-4550-91D0-D2DABD185B75}" dt="2022-06-08T13:24:12.111" v="1530" actId="1076"/>
          <ac:spMkLst>
            <pc:docMk/>
            <pc:sldMk cId="440841861" sldId="2146847152"/>
            <ac:spMk id="257" creationId="{E56EBDCB-1E79-42F8-BEC7-AA3A0B3DDE53}"/>
          </ac:spMkLst>
        </pc:spChg>
        <pc:spChg chg="mod">
          <ac:chgData name="d'Agostino, Ciro" userId="522b68d4-162f-4dc7-a4d9-e6a12496a8af" providerId="ADAL" clId="{990442E1-8D26-4550-91D0-D2DABD185B75}" dt="2022-06-08T13:24:15.077" v="1531" actId="1076"/>
          <ac:spMkLst>
            <pc:docMk/>
            <pc:sldMk cId="440841861" sldId="2146847152"/>
            <ac:spMk id="258" creationId="{8782B50E-15C0-4C7D-9EE0-4856672BE8EF}"/>
          </ac:spMkLst>
        </pc:spChg>
        <pc:spChg chg="mod">
          <ac:chgData name="d'Agostino, Ciro" userId="522b68d4-162f-4dc7-a4d9-e6a12496a8af" providerId="ADAL" clId="{990442E1-8D26-4550-91D0-D2DABD185B75}" dt="2022-06-08T13:24:18.156" v="1532" actId="1076"/>
          <ac:spMkLst>
            <pc:docMk/>
            <pc:sldMk cId="440841861" sldId="2146847152"/>
            <ac:spMk id="259" creationId="{4C56DDA0-5F0E-4BDF-A509-F99CDE7C2AE2}"/>
          </ac:spMkLst>
        </pc:spChg>
        <pc:spChg chg="mod">
          <ac:chgData name="d'Agostino, Ciro" userId="522b68d4-162f-4dc7-a4d9-e6a12496a8af" providerId="ADAL" clId="{990442E1-8D26-4550-91D0-D2DABD185B75}" dt="2022-06-08T13:24:21.504" v="1533" actId="1076"/>
          <ac:spMkLst>
            <pc:docMk/>
            <pc:sldMk cId="440841861" sldId="2146847152"/>
            <ac:spMk id="260" creationId="{7E33A62C-8B3C-49B0-BB0E-3AA521970E41}"/>
          </ac:spMkLst>
        </pc:spChg>
        <pc:spChg chg="mod">
          <ac:chgData name="d'Agostino, Ciro" userId="522b68d4-162f-4dc7-a4d9-e6a12496a8af" providerId="ADAL" clId="{990442E1-8D26-4550-91D0-D2DABD185B75}" dt="2022-06-08T13:24:26.954" v="1535" actId="1076"/>
          <ac:spMkLst>
            <pc:docMk/>
            <pc:sldMk cId="440841861" sldId="2146847152"/>
            <ac:spMk id="261" creationId="{AD28B9F3-ED2F-452B-B540-3D9774DF50BA}"/>
          </ac:spMkLst>
        </pc:spChg>
        <pc:spChg chg="mod">
          <ac:chgData name="d'Agostino, Ciro" userId="522b68d4-162f-4dc7-a4d9-e6a12496a8af" providerId="ADAL" clId="{990442E1-8D26-4550-91D0-D2DABD185B75}" dt="2022-06-08T13:24:29.848" v="1536" actId="1076"/>
          <ac:spMkLst>
            <pc:docMk/>
            <pc:sldMk cId="440841861" sldId="2146847152"/>
            <ac:spMk id="262" creationId="{DD11E8B7-0928-4174-8B8E-470AC85CF3B7}"/>
          </ac:spMkLst>
        </pc:spChg>
        <pc:spChg chg="mod">
          <ac:chgData name="d'Agostino, Ciro" userId="522b68d4-162f-4dc7-a4d9-e6a12496a8af" providerId="ADAL" clId="{990442E1-8D26-4550-91D0-D2DABD185B75}" dt="2022-06-08T13:24:33.621" v="1537" actId="1076"/>
          <ac:spMkLst>
            <pc:docMk/>
            <pc:sldMk cId="440841861" sldId="2146847152"/>
            <ac:spMk id="263" creationId="{7C9B26FE-951F-42DD-BD69-829B422DB302}"/>
          </ac:spMkLst>
        </pc:spChg>
        <pc:spChg chg="mod">
          <ac:chgData name="d'Agostino, Ciro" userId="522b68d4-162f-4dc7-a4d9-e6a12496a8af" providerId="ADAL" clId="{990442E1-8D26-4550-91D0-D2DABD185B75}" dt="2022-06-08T13:37:50.393" v="1646" actId="20577"/>
          <ac:spMkLst>
            <pc:docMk/>
            <pc:sldMk cId="440841861" sldId="2146847152"/>
            <ac:spMk id="266" creationId="{2621555E-B053-4640-AACC-6D2DF83E1450}"/>
          </ac:spMkLst>
        </pc:spChg>
        <pc:spChg chg="mod">
          <ac:chgData name="d'Agostino, Ciro" userId="522b68d4-162f-4dc7-a4d9-e6a12496a8af" providerId="ADAL" clId="{990442E1-8D26-4550-91D0-D2DABD185B75}" dt="2022-06-09T14:34:20.240" v="2229" actId="1076"/>
          <ac:spMkLst>
            <pc:docMk/>
            <pc:sldMk cId="440841861" sldId="2146847152"/>
            <ac:spMk id="268" creationId="{AC019E1B-6420-4937-B6FC-4EB56A179C9A}"/>
          </ac:spMkLst>
        </pc:spChg>
        <pc:grpChg chg="mod">
          <ac:chgData name="d'Agostino, Ciro" userId="522b68d4-162f-4dc7-a4d9-e6a12496a8af" providerId="ADAL" clId="{990442E1-8D26-4550-91D0-D2DABD185B75}" dt="2022-06-08T13:30:45.764" v="1597" actId="14100"/>
          <ac:grpSpMkLst>
            <pc:docMk/>
            <pc:sldMk cId="440841861" sldId="2146847152"/>
            <ac:grpSpMk id="224" creationId="{E053C5F5-636C-4E83-AE9C-255BDC9FDEA8}"/>
          </ac:grpSpMkLst>
        </pc:grpChg>
        <pc:picChg chg="mod">
          <ac:chgData name="d'Agostino, Ciro" userId="522b68d4-162f-4dc7-a4d9-e6a12496a8af" providerId="ADAL" clId="{990442E1-8D26-4550-91D0-D2DABD185B75}" dt="2022-06-08T13:28:03.917" v="1558" actId="1076"/>
          <ac:picMkLst>
            <pc:docMk/>
            <pc:sldMk cId="440841861" sldId="2146847152"/>
            <ac:picMk id="9" creationId="{7925455D-CE8B-438A-80A5-E8E3F24B0ABA}"/>
          </ac:picMkLst>
        </pc:picChg>
        <pc:picChg chg="mod">
          <ac:chgData name="d'Agostino, Ciro" userId="522b68d4-162f-4dc7-a4d9-e6a12496a8af" providerId="ADAL" clId="{990442E1-8D26-4550-91D0-D2DABD185B75}" dt="2022-06-08T13:25:10.712" v="1542" actId="1076"/>
          <ac:picMkLst>
            <pc:docMk/>
            <pc:sldMk cId="440841861" sldId="2146847152"/>
            <ac:picMk id="16" creationId="{EE8A6F2E-8076-43A2-82BE-92D035D7F9BA}"/>
          </ac:picMkLst>
        </pc:picChg>
        <pc:picChg chg="add mod">
          <ac:chgData name="d'Agostino, Ciro" userId="522b68d4-162f-4dc7-a4d9-e6a12496a8af" providerId="ADAL" clId="{990442E1-8D26-4550-91D0-D2DABD185B75}" dt="2022-06-08T13:36:50.031" v="1642" actId="1076"/>
          <ac:picMkLst>
            <pc:docMk/>
            <pc:sldMk cId="440841861" sldId="2146847152"/>
            <ac:picMk id="27" creationId="{C26B0C55-ACB5-47B9-B11D-9FDF91012C80}"/>
          </ac:picMkLst>
        </pc:picChg>
        <pc:picChg chg="mod">
          <ac:chgData name="d'Agostino, Ciro" userId="522b68d4-162f-4dc7-a4d9-e6a12496a8af" providerId="ADAL" clId="{990442E1-8D26-4550-91D0-D2DABD185B75}" dt="2022-06-08T13:30:34.372" v="1595" actId="1076"/>
          <ac:picMkLst>
            <pc:docMk/>
            <pc:sldMk cId="440841861" sldId="2146847152"/>
            <ac:picMk id="59" creationId="{E829BAA8-21AD-47DF-9650-32A95BB544F0}"/>
          </ac:picMkLst>
        </pc:picChg>
        <pc:picChg chg="mod">
          <ac:chgData name="d'Agostino, Ciro" userId="522b68d4-162f-4dc7-a4d9-e6a12496a8af" providerId="ADAL" clId="{990442E1-8D26-4550-91D0-D2DABD185B75}" dt="2022-06-08T13:31:44.714" v="1607" actId="1076"/>
          <ac:picMkLst>
            <pc:docMk/>
            <pc:sldMk cId="440841861" sldId="2146847152"/>
            <ac:picMk id="60" creationId="{9AB76860-C276-4B80-B209-D0C3ACC5074E}"/>
          </ac:picMkLst>
        </pc:picChg>
        <pc:picChg chg="del mod">
          <ac:chgData name="d'Agostino, Ciro" userId="522b68d4-162f-4dc7-a4d9-e6a12496a8af" providerId="ADAL" clId="{990442E1-8D26-4550-91D0-D2DABD185B75}" dt="2022-06-08T13:37:16.965" v="1643" actId="478"/>
          <ac:picMkLst>
            <pc:docMk/>
            <pc:sldMk cId="440841861" sldId="2146847152"/>
            <ac:picMk id="201" creationId="{6F88E221-337E-4641-92AA-BAE621FF3F34}"/>
          </ac:picMkLst>
        </pc:picChg>
        <pc:picChg chg="mod">
          <ac:chgData name="d'Agostino, Ciro" userId="522b68d4-162f-4dc7-a4d9-e6a12496a8af" providerId="ADAL" clId="{990442E1-8D26-4550-91D0-D2DABD185B75}" dt="2022-06-08T13:41:14.985" v="1648" actId="1076"/>
          <ac:picMkLst>
            <pc:docMk/>
            <pc:sldMk cId="440841861" sldId="2146847152"/>
            <ac:picMk id="204" creationId="{5FC55E5A-6065-499B-B400-5673E6251387}"/>
          </ac:picMkLst>
        </pc:picChg>
        <pc:picChg chg="mod">
          <ac:chgData name="d'Agostino, Ciro" userId="522b68d4-162f-4dc7-a4d9-e6a12496a8af" providerId="ADAL" clId="{990442E1-8D26-4550-91D0-D2DABD185B75}" dt="2022-06-08T13:25:24.674" v="1545" actId="1076"/>
          <ac:picMkLst>
            <pc:docMk/>
            <pc:sldMk cId="440841861" sldId="2146847152"/>
            <ac:picMk id="205" creationId="{10F8A4DB-7183-4FAA-953A-B80C4C77CE29}"/>
          </ac:picMkLst>
        </pc:picChg>
        <pc:picChg chg="mod">
          <ac:chgData name="d'Agostino, Ciro" userId="522b68d4-162f-4dc7-a4d9-e6a12496a8af" providerId="ADAL" clId="{990442E1-8D26-4550-91D0-D2DABD185B75}" dt="2022-06-08T13:41:10.314" v="1647" actId="1076"/>
          <ac:picMkLst>
            <pc:docMk/>
            <pc:sldMk cId="440841861" sldId="2146847152"/>
            <ac:picMk id="206" creationId="{F15E727A-9993-4B5A-A508-9DFA9ABEAFED}"/>
          </ac:picMkLst>
        </pc:picChg>
        <pc:picChg chg="mod">
          <ac:chgData name="d'Agostino, Ciro" userId="522b68d4-162f-4dc7-a4d9-e6a12496a8af" providerId="ADAL" clId="{990442E1-8D26-4550-91D0-D2DABD185B75}" dt="2022-06-08T13:30:22.403" v="1591" actId="1076"/>
          <ac:picMkLst>
            <pc:docMk/>
            <pc:sldMk cId="440841861" sldId="2146847152"/>
            <ac:picMk id="231" creationId="{E34C9B95-A17D-40A2-A414-7E134E8A34E0}"/>
          </ac:picMkLst>
        </pc:picChg>
        <pc:picChg chg="mod">
          <ac:chgData name="d'Agostino, Ciro" userId="522b68d4-162f-4dc7-a4d9-e6a12496a8af" providerId="ADAL" clId="{990442E1-8D26-4550-91D0-D2DABD185B75}" dt="2022-06-08T13:31:24.807" v="1603" actId="1076"/>
          <ac:picMkLst>
            <pc:docMk/>
            <pc:sldMk cId="440841861" sldId="2146847152"/>
            <ac:picMk id="234" creationId="{4157C576-5106-4760-AE0C-4207DC9768DA}"/>
          </ac:picMkLst>
        </pc:picChg>
        <pc:picChg chg="mod">
          <ac:chgData name="d'Agostino, Ciro" userId="522b68d4-162f-4dc7-a4d9-e6a12496a8af" providerId="ADAL" clId="{990442E1-8D26-4550-91D0-D2DABD185B75}" dt="2022-06-08T13:31:01.673" v="1600" actId="1076"/>
          <ac:picMkLst>
            <pc:docMk/>
            <pc:sldMk cId="440841861" sldId="2146847152"/>
            <ac:picMk id="239" creationId="{A4D06A61-CC53-403F-8F8E-B7ADCBC520A5}"/>
          </ac:picMkLst>
        </pc:picChg>
        <pc:picChg chg="mod">
          <ac:chgData name="d'Agostino, Ciro" userId="522b68d4-162f-4dc7-a4d9-e6a12496a8af" providerId="ADAL" clId="{990442E1-8D26-4550-91D0-D2DABD185B75}" dt="2022-06-08T13:31:37.622" v="1606" actId="1076"/>
          <ac:picMkLst>
            <pc:docMk/>
            <pc:sldMk cId="440841861" sldId="2146847152"/>
            <ac:picMk id="242" creationId="{68538276-F038-4450-BB33-3A8A95274EAD}"/>
          </ac:picMkLst>
        </pc:picChg>
        <pc:picChg chg="mod">
          <ac:chgData name="d'Agostino, Ciro" userId="522b68d4-162f-4dc7-a4d9-e6a12496a8af" providerId="ADAL" clId="{990442E1-8D26-4550-91D0-D2DABD185B75}" dt="2022-06-08T13:29:57.457" v="1585" actId="1076"/>
          <ac:picMkLst>
            <pc:docMk/>
            <pc:sldMk cId="440841861" sldId="2146847152"/>
            <ac:picMk id="265" creationId="{6B119C71-5D0A-485F-8D86-221677A65BB3}"/>
          </ac:picMkLst>
        </pc:picChg>
        <pc:picChg chg="add mod">
          <ac:chgData name="d'Agostino, Ciro" userId="522b68d4-162f-4dc7-a4d9-e6a12496a8af" providerId="ADAL" clId="{990442E1-8D26-4550-91D0-D2DABD185B75}" dt="2022-06-09T14:30:00.653" v="2156" actId="1076"/>
          <ac:picMkLst>
            <pc:docMk/>
            <pc:sldMk cId="440841861" sldId="2146847152"/>
            <ac:picMk id="270" creationId="{3CD15954-CB6E-4BA3-BF53-D4BC52B3F0E3}"/>
          </ac:picMkLst>
        </pc:picChg>
        <pc:cxnChg chg="mod">
          <ac:chgData name="d'Agostino, Ciro" userId="522b68d4-162f-4dc7-a4d9-e6a12496a8af" providerId="ADAL" clId="{990442E1-8D26-4550-91D0-D2DABD185B75}" dt="2022-06-08T13:27:25.800" v="1555" actId="14100"/>
          <ac:cxnSpMkLst>
            <pc:docMk/>
            <pc:sldMk cId="440841861" sldId="2146847152"/>
            <ac:cxnSpMk id="93" creationId="{B1135C8C-5B4A-40E1-9C9C-CA7A5CE2DF4E}"/>
          </ac:cxnSpMkLst>
        </pc:cxnChg>
        <pc:cxnChg chg="mod">
          <ac:chgData name="d'Agostino, Ciro" userId="522b68d4-162f-4dc7-a4d9-e6a12496a8af" providerId="ADAL" clId="{990442E1-8D26-4550-91D0-D2DABD185B75}" dt="2022-06-08T13:26:30.871" v="1550" actId="14100"/>
          <ac:cxnSpMkLst>
            <pc:docMk/>
            <pc:sldMk cId="440841861" sldId="2146847152"/>
            <ac:cxnSpMk id="94" creationId="{59D3F368-97C2-49B1-8EEE-1343CE34B11F}"/>
          </ac:cxnSpMkLst>
        </pc:cxnChg>
        <pc:cxnChg chg="mod">
          <ac:chgData name="d'Agostino, Ciro" userId="522b68d4-162f-4dc7-a4d9-e6a12496a8af" providerId="ADAL" clId="{990442E1-8D26-4550-91D0-D2DABD185B75}" dt="2022-06-08T13:26:39.776" v="1551" actId="14100"/>
          <ac:cxnSpMkLst>
            <pc:docMk/>
            <pc:sldMk cId="440841861" sldId="2146847152"/>
            <ac:cxnSpMk id="95" creationId="{6FA99D33-5362-4F9E-BA15-E5CE5A383F7D}"/>
          </ac:cxnSpMkLst>
        </pc:cxnChg>
        <pc:cxnChg chg="mod">
          <ac:chgData name="d'Agostino, Ciro" userId="522b68d4-162f-4dc7-a4d9-e6a12496a8af" providerId="ADAL" clId="{990442E1-8D26-4550-91D0-D2DABD185B75}" dt="2022-06-08T13:27:00.528" v="1554" actId="14100"/>
          <ac:cxnSpMkLst>
            <pc:docMk/>
            <pc:sldMk cId="440841861" sldId="2146847152"/>
            <ac:cxnSpMk id="96" creationId="{BA9B0284-7215-4C72-9CF4-15BB1743D931}"/>
          </ac:cxnSpMkLst>
        </pc:cxnChg>
        <pc:cxnChg chg="del">
          <ac:chgData name="d'Agostino, Ciro" userId="522b68d4-162f-4dc7-a4d9-e6a12496a8af" providerId="ADAL" clId="{990442E1-8D26-4550-91D0-D2DABD185B75}" dt="2022-06-08T13:34:18.611" v="1635" actId="478"/>
          <ac:cxnSpMkLst>
            <pc:docMk/>
            <pc:sldMk cId="440841861" sldId="2146847152"/>
            <ac:cxnSpMk id="197" creationId="{BB6349D6-643C-4D25-BD1E-DB18668A594E}"/>
          </ac:cxnSpMkLst>
        </pc:cxnChg>
        <pc:cxnChg chg="mod">
          <ac:chgData name="d'Agostino, Ciro" userId="522b68d4-162f-4dc7-a4d9-e6a12496a8af" providerId="ADAL" clId="{990442E1-8D26-4550-91D0-D2DABD185B75}" dt="2022-06-08T13:32:08.017" v="1612" actId="14100"/>
          <ac:cxnSpMkLst>
            <pc:docMk/>
            <pc:sldMk cId="440841861" sldId="2146847152"/>
            <ac:cxnSpMk id="199" creationId="{D3176463-C942-4CBA-8551-BCF3BDAFA36A}"/>
          </ac:cxnSpMkLst>
        </pc:cxnChg>
        <pc:cxnChg chg="mod">
          <ac:chgData name="d'Agostino, Ciro" userId="522b68d4-162f-4dc7-a4d9-e6a12496a8af" providerId="ADAL" clId="{990442E1-8D26-4550-91D0-D2DABD185B75}" dt="2022-06-08T13:34:07.954" v="1634" actId="14100"/>
          <ac:cxnSpMkLst>
            <pc:docMk/>
            <pc:sldMk cId="440841861" sldId="2146847152"/>
            <ac:cxnSpMk id="229" creationId="{4BACF266-D125-47FF-9BEB-4ED8D948E1FE}"/>
          </ac:cxnSpMkLst>
        </pc:cxnChg>
        <pc:cxnChg chg="add mod">
          <ac:chgData name="d'Agostino, Ciro" userId="522b68d4-162f-4dc7-a4d9-e6a12496a8af" providerId="ADAL" clId="{990442E1-8D26-4550-91D0-D2DABD185B75}" dt="2022-06-08T13:29:53.611" v="1582" actId="1076"/>
          <ac:cxnSpMkLst>
            <pc:docMk/>
            <pc:sldMk cId="440841861" sldId="2146847152"/>
            <ac:cxnSpMk id="269" creationId="{20E036BA-B3ED-4E79-B201-DF27C4947C8F}"/>
          </ac:cxnSpMkLst>
        </pc:cxnChg>
      </pc:sldChg>
      <pc:sldChg chg="addSp delSp modSp mod">
        <pc:chgData name="d'Agostino, Ciro" userId="522b68d4-162f-4dc7-a4d9-e6a12496a8af" providerId="ADAL" clId="{990442E1-8D26-4550-91D0-D2DABD185B75}" dt="2022-06-09T14:27:36.561" v="2123"/>
        <pc:sldMkLst>
          <pc:docMk/>
          <pc:sldMk cId="1265561940" sldId="2146847226"/>
        </pc:sldMkLst>
        <pc:picChg chg="mod">
          <ac:chgData name="d'Agostino, Ciro" userId="522b68d4-162f-4dc7-a4d9-e6a12496a8af" providerId="ADAL" clId="{990442E1-8D26-4550-91D0-D2DABD185B75}" dt="2022-06-09T08:51:36.719" v="1889" actId="1076"/>
          <ac:picMkLst>
            <pc:docMk/>
            <pc:sldMk cId="1265561940" sldId="2146847226"/>
            <ac:picMk id="44" creationId="{9F0BACE4-905B-4374-A27B-A6593758396B}"/>
          </ac:picMkLst>
        </pc:picChg>
        <pc:picChg chg="add del mod">
          <ac:chgData name="d'Agostino, Ciro" userId="522b68d4-162f-4dc7-a4d9-e6a12496a8af" providerId="ADAL" clId="{990442E1-8D26-4550-91D0-D2DABD185B75}" dt="2022-06-09T14:27:31.814" v="2122"/>
          <ac:picMkLst>
            <pc:docMk/>
            <pc:sldMk cId="1265561940" sldId="2146847226"/>
            <ac:picMk id="52" creationId="{C93B1DBF-B931-4C33-AB79-19185E367EF9}"/>
          </ac:picMkLst>
        </pc:picChg>
        <pc:picChg chg="add mod">
          <ac:chgData name="d'Agostino, Ciro" userId="522b68d4-162f-4dc7-a4d9-e6a12496a8af" providerId="ADAL" clId="{990442E1-8D26-4550-91D0-D2DABD185B75}" dt="2022-06-09T14:27:36.561" v="2123"/>
          <ac:picMkLst>
            <pc:docMk/>
            <pc:sldMk cId="1265561940" sldId="2146847226"/>
            <ac:picMk id="53" creationId="{525CBE0F-72AF-4D93-9E6C-80E84026D467}"/>
          </ac:picMkLst>
        </pc:picChg>
      </pc:sldChg>
      <pc:sldChg chg="addSp delSp modSp mod">
        <pc:chgData name="d'Agostino, Ciro" userId="522b68d4-162f-4dc7-a4d9-e6a12496a8af" providerId="ADAL" clId="{990442E1-8D26-4550-91D0-D2DABD185B75}" dt="2022-06-09T14:27:58.841" v="2127" actId="478"/>
        <pc:sldMkLst>
          <pc:docMk/>
          <pc:sldMk cId="2484889505" sldId="2146847227"/>
        </pc:sldMkLst>
        <pc:spChg chg="add del mod">
          <ac:chgData name="d'Agostino, Ciro" userId="522b68d4-162f-4dc7-a4d9-e6a12496a8af" providerId="ADAL" clId="{990442E1-8D26-4550-91D0-D2DABD185B75}" dt="2022-06-09T08:40:28.166" v="1787" actId="478"/>
          <ac:spMkLst>
            <pc:docMk/>
            <pc:sldMk cId="2484889505" sldId="2146847227"/>
            <ac:spMk id="54" creationId="{AB7BB598-B413-490D-8974-AE824A721E49}"/>
          </ac:spMkLst>
        </pc:spChg>
        <pc:picChg chg="add del mod">
          <ac:chgData name="d'Agostino, Ciro" userId="522b68d4-162f-4dc7-a4d9-e6a12496a8af" providerId="ADAL" clId="{990442E1-8D26-4550-91D0-D2DABD185B75}" dt="2022-06-09T08:53:06.699" v="1901" actId="478"/>
          <ac:picMkLst>
            <pc:docMk/>
            <pc:sldMk cId="2484889505" sldId="2146847227"/>
            <ac:picMk id="6" creationId="{93084749-0681-46E8-ABD2-0C6B0014FF28}"/>
          </ac:picMkLst>
        </pc:picChg>
        <pc:picChg chg="mod">
          <ac:chgData name="d'Agostino, Ciro" userId="522b68d4-162f-4dc7-a4d9-e6a12496a8af" providerId="ADAL" clId="{990442E1-8D26-4550-91D0-D2DABD185B75}" dt="2022-06-09T08:53:10.086" v="1903" actId="1076"/>
          <ac:picMkLst>
            <pc:docMk/>
            <pc:sldMk cId="2484889505" sldId="2146847227"/>
            <ac:picMk id="7" creationId="{1D3FB65F-3F88-4F91-83EF-A7CD6074718A}"/>
          </ac:picMkLst>
        </pc:picChg>
        <pc:picChg chg="mod modCrop">
          <ac:chgData name="d'Agostino, Ciro" userId="522b68d4-162f-4dc7-a4d9-e6a12496a8af" providerId="ADAL" clId="{990442E1-8D26-4550-91D0-D2DABD185B75}" dt="2022-06-09T08:30:39.067" v="1716" actId="732"/>
          <ac:picMkLst>
            <pc:docMk/>
            <pc:sldMk cId="2484889505" sldId="2146847227"/>
            <ac:picMk id="9" creationId="{062B8239-9C5B-40FA-81ED-BAFBA2EC41F1}"/>
          </ac:picMkLst>
        </pc:picChg>
        <pc:picChg chg="add del mod">
          <ac:chgData name="d'Agostino, Ciro" userId="522b68d4-162f-4dc7-a4d9-e6a12496a8af" providerId="ADAL" clId="{990442E1-8D26-4550-91D0-D2DABD185B75}" dt="2022-06-09T08:39:15.337" v="1782" actId="478"/>
          <ac:picMkLst>
            <pc:docMk/>
            <pc:sldMk cId="2484889505" sldId="2146847227"/>
            <ac:picMk id="10" creationId="{59BA1F23-573B-425F-876D-1B40844D98E9}"/>
          </ac:picMkLst>
        </pc:picChg>
        <pc:picChg chg="add del">
          <ac:chgData name="d'Agostino, Ciro" userId="522b68d4-162f-4dc7-a4d9-e6a12496a8af" providerId="ADAL" clId="{990442E1-8D26-4550-91D0-D2DABD185B75}" dt="2022-06-09T08:40:03.017" v="1784" actId="22"/>
          <ac:picMkLst>
            <pc:docMk/>
            <pc:sldMk cId="2484889505" sldId="2146847227"/>
            <ac:picMk id="12" creationId="{CD866B6C-E0D3-49A1-87E1-13FC4E1335F6}"/>
          </ac:picMkLst>
        </pc:picChg>
        <pc:picChg chg="add del mod">
          <ac:chgData name="d'Agostino, Ciro" userId="522b68d4-162f-4dc7-a4d9-e6a12496a8af" providerId="ADAL" clId="{990442E1-8D26-4550-91D0-D2DABD185B75}" dt="2022-06-09T14:27:58.841" v="2127" actId="478"/>
          <ac:picMkLst>
            <pc:docMk/>
            <pc:sldMk cId="2484889505" sldId="2146847227"/>
            <ac:picMk id="47" creationId="{8A491A38-63FC-4F5A-A81D-B7A9082E0A71}"/>
          </ac:picMkLst>
        </pc:picChg>
        <pc:picChg chg="mod">
          <ac:chgData name="d'Agostino, Ciro" userId="522b68d4-162f-4dc7-a4d9-e6a12496a8af" providerId="ADAL" clId="{990442E1-8D26-4550-91D0-D2DABD185B75}" dt="2022-06-09T08:38:10.541" v="1776" actId="1076"/>
          <ac:picMkLst>
            <pc:docMk/>
            <pc:sldMk cId="2484889505" sldId="2146847227"/>
            <ac:picMk id="65" creationId="{0E9B44EB-8AD2-4A32-B13C-D0993510D9FC}"/>
          </ac:picMkLst>
        </pc:picChg>
        <pc:picChg chg="mod">
          <ac:chgData name="d'Agostino, Ciro" userId="522b68d4-162f-4dc7-a4d9-e6a12496a8af" providerId="ADAL" clId="{990442E1-8D26-4550-91D0-D2DABD185B75}" dt="2022-06-09T08:38:20.051" v="1778" actId="1076"/>
          <ac:picMkLst>
            <pc:docMk/>
            <pc:sldMk cId="2484889505" sldId="2146847227"/>
            <ac:picMk id="67" creationId="{F7AEE69A-F8B2-4424-B63B-27381AEA1614}"/>
          </ac:picMkLst>
        </pc:picChg>
      </pc:sldChg>
      <pc:sldChg chg="addSp delSp modSp add mod">
        <pc:chgData name="d'Agostino, Ciro" userId="522b68d4-162f-4dc7-a4d9-e6a12496a8af" providerId="ADAL" clId="{990442E1-8D26-4550-91D0-D2DABD185B75}" dt="2022-06-09T14:27:55.807" v="2126"/>
        <pc:sldMkLst>
          <pc:docMk/>
          <pc:sldMk cId="2646591614" sldId="2146847228"/>
        </pc:sldMkLst>
        <pc:spChg chg="del">
          <ac:chgData name="d'Agostino, Ciro" userId="522b68d4-162f-4dc7-a4d9-e6a12496a8af" providerId="ADAL" clId="{990442E1-8D26-4550-91D0-D2DABD185B75}" dt="2022-06-09T08:48:26.078" v="1875" actId="478"/>
          <ac:spMkLst>
            <pc:docMk/>
            <pc:sldMk cId="2646591614" sldId="2146847228"/>
            <ac:spMk id="3" creationId="{64A4E81A-AF2C-4D3E-BB3A-4ED1082CD979}"/>
          </ac:spMkLst>
        </pc:spChg>
        <pc:spChg chg="add mod">
          <ac:chgData name="d'Agostino, Ciro" userId="522b68d4-162f-4dc7-a4d9-e6a12496a8af" providerId="ADAL" clId="{990442E1-8D26-4550-91D0-D2DABD185B75}" dt="2022-06-09T08:42:32.997" v="1814" actId="1076"/>
          <ac:spMkLst>
            <pc:docMk/>
            <pc:sldMk cId="2646591614" sldId="2146847228"/>
            <ac:spMk id="84" creationId="{BB3D84FC-18C0-45AC-94FD-C3C9BA313771}"/>
          </ac:spMkLst>
        </pc:spChg>
        <pc:spChg chg="add del mod">
          <ac:chgData name="d'Agostino, Ciro" userId="522b68d4-162f-4dc7-a4d9-e6a12496a8af" providerId="ADAL" clId="{990442E1-8D26-4550-91D0-D2DABD185B75}" dt="2022-06-09T08:47:36.930" v="1869" actId="478"/>
          <ac:spMkLst>
            <pc:docMk/>
            <pc:sldMk cId="2646591614" sldId="2146847228"/>
            <ac:spMk id="85" creationId="{B0EFBA4E-7EF6-411A-BD1C-3814C7A93457}"/>
          </ac:spMkLst>
        </pc:spChg>
        <pc:spChg chg="add del mod">
          <ac:chgData name="d'Agostino, Ciro" userId="522b68d4-162f-4dc7-a4d9-e6a12496a8af" providerId="ADAL" clId="{990442E1-8D26-4550-91D0-D2DABD185B75}" dt="2022-06-09T08:47:25.091" v="1866" actId="478"/>
          <ac:spMkLst>
            <pc:docMk/>
            <pc:sldMk cId="2646591614" sldId="2146847228"/>
            <ac:spMk id="86" creationId="{2B5F0664-38C5-497C-A2D3-8A1EC3FEA356}"/>
          </ac:spMkLst>
        </pc:spChg>
        <pc:spChg chg="add mod">
          <ac:chgData name="d'Agostino, Ciro" userId="522b68d4-162f-4dc7-a4d9-e6a12496a8af" providerId="ADAL" clId="{990442E1-8D26-4550-91D0-D2DABD185B75}" dt="2022-06-09T08:47:16.061" v="1863" actId="1076"/>
          <ac:spMkLst>
            <pc:docMk/>
            <pc:sldMk cId="2646591614" sldId="2146847228"/>
            <ac:spMk id="116" creationId="{DA480B37-6FAA-48C0-A332-68B4C568E0E9}"/>
          </ac:spMkLst>
        </pc:spChg>
        <pc:spChg chg="add mod">
          <ac:chgData name="d'Agostino, Ciro" userId="522b68d4-162f-4dc7-a4d9-e6a12496a8af" providerId="ADAL" clId="{990442E1-8D26-4550-91D0-D2DABD185B75}" dt="2022-06-09T08:47:35.199" v="1868" actId="1076"/>
          <ac:spMkLst>
            <pc:docMk/>
            <pc:sldMk cId="2646591614" sldId="2146847228"/>
            <ac:spMk id="117" creationId="{96230D65-5480-4391-AAC9-ABC9CCE1A568}"/>
          </ac:spMkLst>
        </pc:spChg>
        <pc:spChg chg="add del mod">
          <ac:chgData name="d'Agostino, Ciro" userId="522b68d4-162f-4dc7-a4d9-e6a12496a8af" providerId="ADAL" clId="{990442E1-8D26-4550-91D0-D2DABD185B75}" dt="2022-06-09T08:52:13.923" v="1895" actId="478"/>
          <ac:spMkLst>
            <pc:docMk/>
            <pc:sldMk cId="2646591614" sldId="2146847228"/>
            <ac:spMk id="119" creationId="{8193DDF4-8B52-4645-9EC4-C656B771DE0D}"/>
          </ac:spMkLst>
        </pc:spChg>
        <pc:spChg chg="add mod">
          <ac:chgData name="d'Agostino, Ciro" userId="522b68d4-162f-4dc7-a4d9-e6a12496a8af" providerId="ADAL" clId="{990442E1-8D26-4550-91D0-D2DABD185B75}" dt="2022-06-09T08:54:09.206" v="1912" actId="14100"/>
          <ac:spMkLst>
            <pc:docMk/>
            <pc:sldMk cId="2646591614" sldId="2146847228"/>
            <ac:spMk id="120" creationId="{E01F77E2-59B6-4D65-8326-0E01F1E8A4A3}"/>
          </ac:spMkLst>
        </pc:spChg>
        <pc:spChg chg="add mod">
          <ac:chgData name="d'Agostino, Ciro" userId="522b68d4-162f-4dc7-a4d9-e6a12496a8af" providerId="ADAL" clId="{990442E1-8D26-4550-91D0-D2DABD185B75}" dt="2022-06-09T08:54:21.452" v="1921" actId="20577"/>
          <ac:spMkLst>
            <pc:docMk/>
            <pc:sldMk cId="2646591614" sldId="2146847228"/>
            <ac:spMk id="121" creationId="{53088648-4F2F-4820-A054-834DF047A1AA}"/>
          </ac:spMkLst>
        </pc:spChg>
        <pc:spChg chg="add mod">
          <ac:chgData name="d'Agostino, Ciro" userId="522b68d4-162f-4dc7-a4d9-e6a12496a8af" providerId="ADAL" clId="{990442E1-8D26-4550-91D0-D2DABD185B75}" dt="2022-06-09T08:54:40.037" v="1930" actId="20577"/>
          <ac:spMkLst>
            <pc:docMk/>
            <pc:sldMk cId="2646591614" sldId="2146847228"/>
            <ac:spMk id="122" creationId="{2EF79C46-3A28-4A4E-9A8D-5713AD55F679}"/>
          </ac:spMkLst>
        </pc:spChg>
        <pc:grpChg chg="add mod">
          <ac:chgData name="d'Agostino, Ciro" userId="522b68d4-162f-4dc7-a4d9-e6a12496a8af" providerId="ADAL" clId="{990442E1-8D26-4550-91D0-D2DABD185B75}" dt="2022-06-09T08:45:55.147" v="1842" actId="1076"/>
          <ac:grpSpMkLst>
            <pc:docMk/>
            <pc:sldMk cId="2646591614" sldId="2146847228"/>
            <ac:grpSpMk id="90" creationId="{B3D80634-55CD-407A-B5A8-C0D2C03B0AE1}"/>
          </ac:grpSpMkLst>
        </pc:grpChg>
        <pc:grpChg chg="mod">
          <ac:chgData name="d'Agostino, Ciro" userId="522b68d4-162f-4dc7-a4d9-e6a12496a8af" providerId="ADAL" clId="{990442E1-8D26-4550-91D0-D2DABD185B75}" dt="2022-06-09T08:45:26.734" v="1833"/>
          <ac:grpSpMkLst>
            <pc:docMk/>
            <pc:sldMk cId="2646591614" sldId="2146847228"/>
            <ac:grpSpMk id="91" creationId="{43D99DFD-3ECB-4DD0-B20C-12032FAC5FD0}"/>
          </ac:grpSpMkLst>
        </pc:grpChg>
        <pc:grpChg chg="add mod">
          <ac:chgData name="d'Agostino, Ciro" userId="522b68d4-162f-4dc7-a4d9-e6a12496a8af" providerId="ADAL" clId="{990442E1-8D26-4550-91D0-D2DABD185B75}" dt="2022-06-09T08:46:15.129" v="1847" actId="1076"/>
          <ac:grpSpMkLst>
            <pc:docMk/>
            <pc:sldMk cId="2646591614" sldId="2146847228"/>
            <ac:grpSpMk id="100" creationId="{DC038292-29ED-43BC-8378-8593272EA4F9}"/>
          </ac:grpSpMkLst>
        </pc:grpChg>
        <pc:grpChg chg="mod">
          <ac:chgData name="d'Agostino, Ciro" userId="522b68d4-162f-4dc7-a4d9-e6a12496a8af" providerId="ADAL" clId="{990442E1-8D26-4550-91D0-D2DABD185B75}" dt="2022-06-09T08:45:59.645" v="1844"/>
          <ac:grpSpMkLst>
            <pc:docMk/>
            <pc:sldMk cId="2646591614" sldId="2146847228"/>
            <ac:grpSpMk id="101" creationId="{66752B39-918C-4BAA-B404-A099BE664D96}"/>
          </ac:grpSpMkLst>
        </pc:grpChg>
        <pc:grpChg chg="add mod">
          <ac:chgData name="d'Agostino, Ciro" userId="522b68d4-162f-4dc7-a4d9-e6a12496a8af" providerId="ADAL" clId="{990442E1-8D26-4550-91D0-D2DABD185B75}" dt="2022-06-09T08:46:55.629" v="1859" actId="1076"/>
          <ac:grpSpMkLst>
            <pc:docMk/>
            <pc:sldMk cId="2646591614" sldId="2146847228"/>
            <ac:grpSpMk id="111" creationId="{583834AA-260C-49BA-AE8A-3D064AAF905E}"/>
          </ac:grpSpMkLst>
        </pc:grpChg>
        <pc:grpChg chg="mod">
          <ac:chgData name="d'Agostino, Ciro" userId="522b68d4-162f-4dc7-a4d9-e6a12496a8af" providerId="ADAL" clId="{990442E1-8D26-4550-91D0-D2DABD185B75}" dt="2022-06-09T08:46:25.595" v="1850"/>
          <ac:grpSpMkLst>
            <pc:docMk/>
            <pc:sldMk cId="2646591614" sldId="2146847228"/>
            <ac:grpSpMk id="112" creationId="{3F8B3A7B-00C0-4774-889F-F78701ADBCAC}"/>
          </ac:grpSpMkLst>
        </pc:grpChg>
        <pc:grpChg chg="add mod">
          <ac:chgData name="d'Agostino, Ciro" userId="522b68d4-162f-4dc7-a4d9-e6a12496a8af" providerId="ADAL" clId="{990442E1-8D26-4550-91D0-D2DABD185B75}" dt="2022-06-09T08:56:32.567" v="1949" actId="1076"/>
          <ac:grpSpMkLst>
            <pc:docMk/>
            <pc:sldMk cId="2646591614" sldId="2146847228"/>
            <ac:grpSpMk id="125" creationId="{7A4B8D25-9FB5-4711-96C3-3787CCAD0D2A}"/>
          </ac:grpSpMkLst>
        </pc:grpChg>
        <pc:grpChg chg="mod">
          <ac:chgData name="d'Agostino, Ciro" userId="522b68d4-162f-4dc7-a4d9-e6a12496a8af" providerId="ADAL" clId="{990442E1-8D26-4550-91D0-D2DABD185B75}" dt="2022-06-09T08:56:24.607" v="1945"/>
          <ac:grpSpMkLst>
            <pc:docMk/>
            <pc:sldMk cId="2646591614" sldId="2146847228"/>
            <ac:grpSpMk id="126" creationId="{58170145-02CF-45CE-A1F7-1F83D53F5FC7}"/>
          </ac:grpSpMkLst>
        </pc:grpChg>
        <pc:picChg chg="del">
          <ac:chgData name="d'Agostino, Ciro" userId="522b68d4-162f-4dc7-a4d9-e6a12496a8af" providerId="ADAL" clId="{990442E1-8D26-4550-91D0-D2DABD185B75}" dt="2022-06-09T08:48:16.232" v="1874" actId="478"/>
          <ac:picMkLst>
            <pc:docMk/>
            <pc:sldMk cId="2646591614" sldId="2146847228"/>
            <ac:picMk id="5" creationId="{C5A1329D-D669-49B2-8AE8-C693BC170183}"/>
          </ac:picMkLst>
        </pc:picChg>
        <pc:picChg chg="mod modCrop">
          <ac:chgData name="d'Agostino, Ciro" userId="522b68d4-162f-4dc7-a4d9-e6a12496a8af" providerId="ADAL" clId="{990442E1-8D26-4550-91D0-D2DABD185B75}" dt="2022-06-09T07:55:19.764" v="1654" actId="732"/>
          <ac:picMkLst>
            <pc:docMk/>
            <pc:sldMk cId="2646591614" sldId="2146847228"/>
            <ac:picMk id="7" creationId="{1D3FB65F-3F88-4F91-83EF-A7CD6074718A}"/>
          </ac:picMkLst>
        </pc:picChg>
        <pc:picChg chg="mod modCrop">
          <ac:chgData name="d'Agostino, Ciro" userId="522b68d4-162f-4dc7-a4d9-e6a12496a8af" providerId="ADAL" clId="{990442E1-8D26-4550-91D0-D2DABD185B75}" dt="2022-06-09T08:48:33.479" v="1878" actId="1076"/>
          <ac:picMkLst>
            <pc:docMk/>
            <pc:sldMk cId="2646591614" sldId="2146847228"/>
            <ac:picMk id="9" creationId="{062B8239-9C5B-40FA-81ED-BAFBA2EC41F1}"/>
          </ac:picMkLst>
        </pc:picChg>
        <pc:picChg chg="add mod modCrop">
          <ac:chgData name="d'Agostino, Ciro" userId="522b68d4-162f-4dc7-a4d9-e6a12496a8af" providerId="ADAL" clId="{990442E1-8D26-4550-91D0-D2DABD185B75}" dt="2022-06-09T08:52:32.523" v="1900" actId="1076"/>
          <ac:picMkLst>
            <pc:docMk/>
            <pc:sldMk cId="2646591614" sldId="2146847228"/>
            <ac:picMk id="12" creationId="{FB3C2235-B7C1-42F6-858D-FDECDA124691}"/>
          </ac:picMkLst>
        </pc:picChg>
        <pc:picChg chg="add mod">
          <ac:chgData name="d'Agostino, Ciro" userId="522b68d4-162f-4dc7-a4d9-e6a12496a8af" providerId="ADAL" clId="{990442E1-8D26-4550-91D0-D2DABD185B75}" dt="2022-06-09T07:59:42.986" v="1712" actId="14100"/>
          <ac:picMkLst>
            <pc:docMk/>
            <pc:sldMk cId="2646591614" sldId="2146847228"/>
            <ac:picMk id="47" creationId="{2302EB54-FA0A-43CA-AF96-1C2F1147433F}"/>
          </ac:picMkLst>
        </pc:picChg>
        <pc:picChg chg="add mod">
          <ac:chgData name="d'Agostino, Ciro" userId="522b68d4-162f-4dc7-a4d9-e6a12496a8af" providerId="ADAL" clId="{990442E1-8D26-4550-91D0-D2DABD185B75}" dt="2022-06-09T07:59:26.018" v="1710" actId="1076"/>
          <ac:picMkLst>
            <pc:docMk/>
            <pc:sldMk cId="2646591614" sldId="2146847228"/>
            <ac:picMk id="48" creationId="{D49F6B86-C479-4F5A-9683-926802CAD901}"/>
          </ac:picMkLst>
        </pc:picChg>
        <pc:picChg chg="add mod">
          <ac:chgData name="d'Agostino, Ciro" userId="522b68d4-162f-4dc7-a4d9-e6a12496a8af" providerId="ADAL" clId="{990442E1-8D26-4550-91D0-D2DABD185B75}" dt="2022-06-09T07:57:46.821" v="1687" actId="1076"/>
          <ac:picMkLst>
            <pc:docMk/>
            <pc:sldMk cId="2646591614" sldId="2146847228"/>
            <ac:picMk id="49" creationId="{F4AF0A33-DFC0-4F0C-A9BD-84FDB9156DE6}"/>
          </ac:picMkLst>
        </pc:picChg>
        <pc:picChg chg="add mod">
          <ac:chgData name="d'Agostino, Ciro" userId="522b68d4-162f-4dc7-a4d9-e6a12496a8af" providerId="ADAL" clId="{990442E1-8D26-4550-91D0-D2DABD185B75}" dt="2022-06-09T07:59:54.613" v="1714" actId="1076"/>
          <ac:picMkLst>
            <pc:docMk/>
            <pc:sldMk cId="2646591614" sldId="2146847228"/>
            <ac:picMk id="52" creationId="{6DDFAD39-9A98-4956-8D57-53CA2F47404C}"/>
          </ac:picMkLst>
        </pc:picChg>
        <pc:picChg chg="add mod modCrop">
          <ac:chgData name="d'Agostino, Ciro" userId="522b68d4-162f-4dc7-a4d9-e6a12496a8af" providerId="ADAL" clId="{990442E1-8D26-4550-91D0-D2DABD185B75}" dt="2022-06-09T07:57:43.043" v="1686" actId="1076"/>
          <ac:picMkLst>
            <pc:docMk/>
            <pc:sldMk cId="2646591614" sldId="2146847228"/>
            <ac:picMk id="53" creationId="{7B0CEBA6-AEAB-4240-A40D-4ADF19407297}"/>
          </ac:picMkLst>
        </pc:picChg>
        <pc:picChg chg="add mod modCrop">
          <ac:chgData name="d'Agostino, Ciro" userId="522b68d4-162f-4dc7-a4d9-e6a12496a8af" providerId="ADAL" clId="{990442E1-8D26-4550-91D0-D2DABD185B75}" dt="2022-06-09T07:59:52.673" v="1713" actId="1076"/>
          <ac:picMkLst>
            <pc:docMk/>
            <pc:sldMk cId="2646591614" sldId="2146847228"/>
            <ac:picMk id="54" creationId="{EB1E118D-0AC4-4044-83D4-A4CA8808DF7A}"/>
          </ac:picMkLst>
        </pc:picChg>
        <pc:picChg chg="add mod modCrop">
          <ac:chgData name="d'Agostino, Ciro" userId="522b68d4-162f-4dc7-a4d9-e6a12496a8af" providerId="ADAL" clId="{990442E1-8D26-4550-91D0-D2DABD185B75}" dt="2022-06-09T07:59:18.945" v="1709" actId="1076"/>
          <ac:picMkLst>
            <pc:docMk/>
            <pc:sldMk cId="2646591614" sldId="2146847228"/>
            <ac:picMk id="56" creationId="{A0520783-4D80-4064-8A3F-DD06D520716A}"/>
          </ac:picMkLst>
        </pc:picChg>
        <pc:picChg chg="add mod modCrop">
          <ac:chgData name="d'Agostino, Ciro" userId="522b68d4-162f-4dc7-a4d9-e6a12496a8af" providerId="ADAL" clId="{990442E1-8D26-4550-91D0-D2DABD185B75}" dt="2022-06-09T07:59:16.488" v="1708" actId="1076"/>
          <ac:picMkLst>
            <pc:docMk/>
            <pc:sldMk cId="2646591614" sldId="2146847228"/>
            <ac:picMk id="60" creationId="{3F6891BD-AAC3-4259-AA1A-DD4548392EE7}"/>
          </ac:picMkLst>
        </pc:picChg>
        <pc:picChg chg="add del mod">
          <ac:chgData name="d'Agostino, Ciro" userId="522b68d4-162f-4dc7-a4d9-e6a12496a8af" providerId="ADAL" clId="{990442E1-8D26-4550-91D0-D2DABD185B75}" dt="2022-06-09T08:45:58.173" v="1843" actId="478"/>
          <ac:picMkLst>
            <pc:docMk/>
            <pc:sldMk cId="2646591614" sldId="2146847228"/>
            <ac:picMk id="63" creationId="{61926153-4495-4282-9F8C-5531DCE0AAA4}"/>
          </ac:picMkLst>
        </pc:picChg>
        <pc:picChg chg="add del mod">
          <ac:chgData name="d'Agostino, Ciro" userId="522b68d4-162f-4dc7-a4d9-e6a12496a8af" providerId="ADAL" clId="{990442E1-8D26-4550-91D0-D2DABD185B75}" dt="2022-06-09T08:46:23.373" v="1849" actId="478"/>
          <ac:picMkLst>
            <pc:docMk/>
            <pc:sldMk cId="2646591614" sldId="2146847228"/>
            <ac:picMk id="68" creationId="{096326CD-55CC-4AC1-9E0B-DAEE2CE2C272}"/>
          </ac:picMkLst>
        </pc:picChg>
        <pc:picChg chg="add del mod">
          <ac:chgData name="d'Agostino, Ciro" userId="522b68d4-162f-4dc7-a4d9-e6a12496a8af" providerId="ADAL" clId="{990442E1-8D26-4550-91D0-D2DABD185B75}" dt="2022-06-09T08:45:52.002" v="1841" actId="478"/>
          <ac:picMkLst>
            <pc:docMk/>
            <pc:sldMk cId="2646591614" sldId="2146847228"/>
            <ac:picMk id="69" creationId="{2F435A5B-10A5-4E9E-B91E-951C8B565EC7}"/>
          </ac:picMkLst>
        </pc:picChg>
        <pc:picChg chg="add mod modCrop">
          <ac:chgData name="d'Agostino, Ciro" userId="522b68d4-162f-4dc7-a4d9-e6a12496a8af" providerId="ADAL" clId="{990442E1-8D26-4550-91D0-D2DABD185B75}" dt="2022-06-09T08:35:48.656" v="1754" actId="1076"/>
          <ac:picMkLst>
            <pc:docMk/>
            <pc:sldMk cId="2646591614" sldId="2146847228"/>
            <ac:picMk id="70" creationId="{E79E6B0E-B745-4651-BF88-8371168B118F}"/>
          </ac:picMkLst>
        </pc:picChg>
        <pc:picChg chg="add mod modCrop">
          <ac:chgData name="d'Agostino, Ciro" userId="522b68d4-162f-4dc7-a4d9-e6a12496a8af" providerId="ADAL" clId="{990442E1-8D26-4550-91D0-D2DABD185B75}" dt="2022-06-09T08:44:28.541" v="1825" actId="1076"/>
          <ac:picMkLst>
            <pc:docMk/>
            <pc:sldMk cId="2646591614" sldId="2146847228"/>
            <ac:picMk id="72" creationId="{95E924CA-A244-43AE-AA6A-C15C1DDA8FD8}"/>
          </ac:picMkLst>
        </pc:picChg>
        <pc:picChg chg="add mod modCrop">
          <ac:chgData name="d'Agostino, Ciro" userId="522b68d4-162f-4dc7-a4d9-e6a12496a8af" providerId="ADAL" clId="{990442E1-8D26-4550-91D0-D2DABD185B75}" dt="2022-06-09T08:36:24.808" v="1765" actId="1076"/>
          <ac:picMkLst>
            <pc:docMk/>
            <pc:sldMk cId="2646591614" sldId="2146847228"/>
            <ac:picMk id="73" creationId="{B4EA4BBA-35A2-4603-8130-011C438E64A1}"/>
          </ac:picMkLst>
        </pc:picChg>
        <pc:picChg chg="add mod modCrop">
          <ac:chgData name="d'Agostino, Ciro" userId="522b68d4-162f-4dc7-a4d9-e6a12496a8af" providerId="ADAL" clId="{990442E1-8D26-4550-91D0-D2DABD185B75}" dt="2022-06-09T08:36:32.983" v="1767" actId="1076"/>
          <ac:picMkLst>
            <pc:docMk/>
            <pc:sldMk cId="2646591614" sldId="2146847228"/>
            <ac:picMk id="74" creationId="{02CBB023-817F-48F7-AD5E-E78D3956B432}"/>
          </ac:picMkLst>
        </pc:picChg>
        <pc:picChg chg="add mod">
          <ac:chgData name="d'Agostino, Ciro" userId="522b68d4-162f-4dc7-a4d9-e6a12496a8af" providerId="ADAL" clId="{990442E1-8D26-4550-91D0-D2DABD185B75}" dt="2022-06-09T08:36:40.335" v="1769" actId="1076"/>
          <ac:picMkLst>
            <pc:docMk/>
            <pc:sldMk cId="2646591614" sldId="2146847228"/>
            <ac:picMk id="75" creationId="{39A2653C-F200-4F8F-976D-4B2566E2D8AE}"/>
          </ac:picMkLst>
        </pc:picChg>
        <pc:picChg chg="add mod">
          <ac:chgData name="d'Agostino, Ciro" userId="522b68d4-162f-4dc7-a4d9-e6a12496a8af" providerId="ADAL" clId="{990442E1-8D26-4550-91D0-D2DABD185B75}" dt="2022-06-09T14:27:55.807" v="2126"/>
          <ac:picMkLst>
            <pc:docMk/>
            <pc:sldMk cId="2646591614" sldId="2146847228"/>
            <ac:picMk id="85" creationId="{C3051900-A09C-48C2-BDE1-3DEC3D2DEABB}"/>
          </ac:picMkLst>
        </pc:picChg>
        <pc:picChg chg="add del mod">
          <ac:chgData name="d'Agostino, Ciro" userId="522b68d4-162f-4dc7-a4d9-e6a12496a8af" providerId="ADAL" clId="{990442E1-8D26-4550-91D0-D2DABD185B75}" dt="2022-06-09T08:47:47.297" v="1872" actId="478"/>
          <ac:picMkLst>
            <pc:docMk/>
            <pc:sldMk cId="2646591614" sldId="2146847228"/>
            <ac:picMk id="87" creationId="{23672111-FCB6-4BE6-A2C6-7C9128D97234}"/>
          </ac:picMkLst>
        </pc:picChg>
        <pc:picChg chg="add del mod">
          <ac:chgData name="d'Agostino, Ciro" userId="522b68d4-162f-4dc7-a4d9-e6a12496a8af" providerId="ADAL" clId="{990442E1-8D26-4550-91D0-D2DABD185B75}" dt="2022-06-09T08:45:17.791" v="1830" actId="478"/>
          <ac:picMkLst>
            <pc:docMk/>
            <pc:sldMk cId="2646591614" sldId="2146847228"/>
            <ac:picMk id="88" creationId="{B81F647A-82AB-4C57-B617-7ABF43DA0C3B}"/>
          </ac:picMkLst>
        </pc:picChg>
        <pc:picChg chg="mod">
          <ac:chgData name="d'Agostino, Ciro" userId="522b68d4-162f-4dc7-a4d9-e6a12496a8af" providerId="ADAL" clId="{990442E1-8D26-4550-91D0-D2DABD185B75}" dt="2022-06-09T08:32:38.854" v="1721" actId="1076"/>
          <ac:picMkLst>
            <pc:docMk/>
            <pc:sldMk cId="2646591614" sldId="2146847228"/>
            <ac:picMk id="89" creationId="{3EF073C9-05CF-462C-8E73-3D68E96C450F}"/>
          </ac:picMkLst>
        </pc:picChg>
        <pc:picChg chg="mod">
          <ac:chgData name="d'Agostino, Ciro" userId="522b68d4-162f-4dc7-a4d9-e6a12496a8af" providerId="ADAL" clId="{990442E1-8D26-4550-91D0-D2DABD185B75}" dt="2022-06-09T08:45:26.734" v="1833"/>
          <ac:picMkLst>
            <pc:docMk/>
            <pc:sldMk cId="2646591614" sldId="2146847228"/>
            <ac:picMk id="94" creationId="{0106D693-7355-4688-9E26-67011489BDBA}"/>
          </ac:picMkLst>
        </pc:picChg>
        <pc:picChg chg="mod">
          <ac:chgData name="d'Agostino, Ciro" userId="522b68d4-162f-4dc7-a4d9-e6a12496a8af" providerId="ADAL" clId="{990442E1-8D26-4550-91D0-D2DABD185B75}" dt="2022-06-09T08:45:26.734" v="1833"/>
          <ac:picMkLst>
            <pc:docMk/>
            <pc:sldMk cId="2646591614" sldId="2146847228"/>
            <ac:picMk id="95" creationId="{9117FDAF-8E65-4755-91AA-864E74F2E98C}"/>
          </ac:picMkLst>
        </pc:picChg>
        <pc:picChg chg="del">
          <ac:chgData name="d'Agostino, Ciro" userId="522b68d4-162f-4dc7-a4d9-e6a12496a8af" providerId="ADAL" clId="{990442E1-8D26-4550-91D0-D2DABD185B75}" dt="2022-06-09T08:48:13.550" v="1873" actId="478"/>
          <ac:picMkLst>
            <pc:docMk/>
            <pc:sldMk cId="2646591614" sldId="2146847228"/>
            <ac:picMk id="96" creationId="{7703F6F1-829D-4466-A25A-9587EEE99D10}"/>
          </ac:picMkLst>
        </pc:picChg>
        <pc:picChg chg="add del">
          <ac:chgData name="d'Agostino, Ciro" userId="522b68d4-162f-4dc7-a4d9-e6a12496a8af" providerId="ADAL" clId="{990442E1-8D26-4550-91D0-D2DABD185B75}" dt="2022-06-09T08:48:34.996" v="1880" actId="478"/>
          <ac:picMkLst>
            <pc:docMk/>
            <pc:sldMk cId="2646591614" sldId="2146847228"/>
            <ac:picMk id="97" creationId="{0D284A6A-EC7F-4387-A93D-1BF428ACB6DE}"/>
          </ac:picMkLst>
        </pc:picChg>
        <pc:picChg chg="mod">
          <ac:chgData name="d'Agostino, Ciro" userId="522b68d4-162f-4dc7-a4d9-e6a12496a8af" providerId="ADAL" clId="{990442E1-8D26-4550-91D0-D2DABD185B75}" dt="2022-06-09T08:45:26.734" v="1833"/>
          <ac:picMkLst>
            <pc:docMk/>
            <pc:sldMk cId="2646591614" sldId="2146847228"/>
            <ac:picMk id="99" creationId="{B10647DF-F756-4352-BF95-579F3470103A}"/>
          </ac:picMkLst>
        </pc:picChg>
        <pc:picChg chg="mod">
          <ac:chgData name="d'Agostino, Ciro" userId="522b68d4-162f-4dc7-a4d9-e6a12496a8af" providerId="ADAL" clId="{990442E1-8D26-4550-91D0-D2DABD185B75}" dt="2022-06-09T08:45:59.645" v="1844"/>
          <ac:picMkLst>
            <pc:docMk/>
            <pc:sldMk cId="2646591614" sldId="2146847228"/>
            <ac:picMk id="102" creationId="{CC73743C-70A9-4E6E-9852-F04663471407}"/>
          </ac:picMkLst>
        </pc:picChg>
        <pc:picChg chg="mod">
          <ac:chgData name="d'Agostino, Ciro" userId="522b68d4-162f-4dc7-a4d9-e6a12496a8af" providerId="ADAL" clId="{990442E1-8D26-4550-91D0-D2DABD185B75}" dt="2022-06-09T08:45:59.645" v="1844"/>
          <ac:picMkLst>
            <pc:docMk/>
            <pc:sldMk cId="2646591614" sldId="2146847228"/>
            <ac:picMk id="103" creationId="{21152828-DE06-4D53-A838-D072EF83B155}"/>
          </ac:picMkLst>
        </pc:picChg>
        <pc:picChg chg="mod">
          <ac:chgData name="d'Agostino, Ciro" userId="522b68d4-162f-4dc7-a4d9-e6a12496a8af" providerId="ADAL" clId="{990442E1-8D26-4550-91D0-D2DABD185B75}" dt="2022-06-09T08:45:59.645" v="1844"/>
          <ac:picMkLst>
            <pc:docMk/>
            <pc:sldMk cId="2646591614" sldId="2146847228"/>
            <ac:picMk id="104" creationId="{2B119DA7-2C24-42FD-AA22-3B016B469775}"/>
          </ac:picMkLst>
        </pc:picChg>
        <pc:picChg chg="mod">
          <ac:chgData name="d'Agostino, Ciro" userId="522b68d4-162f-4dc7-a4d9-e6a12496a8af" providerId="ADAL" clId="{990442E1-8D26-4550-91D0-D2DABD185B75}" dt="2022-06-09T08:46:25.595" v="1850"/>
          <ac:picMkLst>
            <pc:docMk/>
            <pc:sldMk cId="2646591614" sldId="2146847228"/>
            <ac:picMk id="113" creationId="{3BE2F1D8-C9BF-481B-B0B3-F03C52EEF75E}"/>
          </ac:picMkLst>
        </pc:picChg>
        <pc:picChg chg="mod">
          <ac:chgData name="d'Agostino, Ciro" userId="522b68d4-162f-4dc7-a4d9-e6a12496a8af" providerId="ADAL" clId="{990442E1-8D26-4550-91D0-D2DABD185B75}" dt="2022-06-09T08:46:25.595" v="1850"/>
          <ac:picMkLst>
            <pc:docMk/>
            <pc:sldMk cId="2646591614" sldId="2146847228"/>
            <ac:picMk id="114" creationId="{B1D3CD5C-7F02-4F87-AB54-D0565B74BB85}"/>
          </ac:picMkLst>
        </pc:picChg>
        <pc:picChg chg="mod">
          <ac:chgData name="d'Agostino, Ciro" userId="522b68d4-162f-4dc7-a4d9-e6a12496a8af" providerId="ADAL" clId="{990442E1-8D26-4550-91D0-D2DABD185B75}" dt="2022-06-09T08:46:25.595" v="1850"/>
          <ac:picMkLst>
            <pc:docMk/>
            <pc:sldMk cId="2646591614" sldId="2146847228"/>
            <ac:picMk id="115" creationId="{D851501C-B984-4968-BA09-353050BA7C7A}"/>
          </ac:picMkLst>
        </pc:picChg>
        <pc:picChg chg="add mod">
          <ac:chgData name="d'Agostino, Ciro" userId="522b68d4-162f-4dc7-a4d9-e6a12496a8af" providerId="ADAL" clId="{990442E1-8D26-4550-91D0-D2DABD185B75}" dt="2022-06-09T08:47:45.865" v="1871" actId="1076"/>
          <ac:picMkLst>
            <pc:docMk/>
            <pc:sldMk cId="2646591614" sldId="2146847228"/>
            <ac:picMk id="118" creationId="{368E27DB-2A94-4DBD-994B-A928B3D93856}"/>
          </ac:picMkLst>
        </pc:picChg>
        <pc:picChg chg="add del mod modCrop">
          <ac:chgData name="d'Agostino, Ciro" userId="522b68d4-162f-4dc7-a4d9-e6a12496a8af" providerId="ADAL" clId="{990442E1-8D26-4550-91D0-D2DABD185B75}" dt="2022-06-09T08:56:19.986" v="1944" actId="478"/>
          <ac:picMkLst>
            <pc:docMk/>
            <pc:sldMk cId="2646591614" sldId="2146847228"/>
            <ac:picMk id="123" creationId="{1CE219DD-9851-41B4-86E6-EB8E8734B340}"/>
          </ac:picMkLst>
        </pc:picChg>
        <pc:picChg chg="add del mod">
          <ac:chgData name="d'Agostino, Ciro" userId="522b68d4-162f-4dc7-a4d9-e6a12496a8af" providerId="ADAL" clId="{990442E1-8D26-4550-91D0-D2DABD185B75}" dt="2022-06-09T08:56:29.949" v="1948" actId="478"/>
          <ac:picMkLst>
            <pc:docMk/>
            <pc:sldMk cId="2646591614" sldId="2146847228"/>
            <ac:picMk id="124" creationId="{8529B279-A0E2-4C85-B882-AE1E745723F0}"/>
          </ac:picMkLst>
        </pc:picChg>
        <pc:picChg chg="mod">
          <ac:chgData name="d'Agostino, Ciro" userId="522b68d4-162f-4dc7-a4d9-e6a12496a8af" providerId="ADAL" clId="{990442E1-8D26-4550-91D0-D2DABD185B75}" dt="2022-06-09T08:56:24.607" v="1945"/>
          <ac:picMkLst>
            <pc:docMk/>
            <pc:sldMk cId="2646591614" sldId="2146847228"/>
            <ac:picMk id="127" creationId="{856706D5-E1F6-466B-85E4-9C5D36B6977F}"/>
          </ac:picMkLst>
        </pc:picChg>
        <pc:picChg chg="mod">
          <ac:chgData name="d'Agostino, Ciro" userId="522b68d4-162f-4dc7-a4d9-e6a12496a8af" providerId="ADAL" clId="{990442E1-8D26-4550-91D0-D2DABD185B75}" dt="2022-06-09T08:56:24.607" v="1945"/>
          <ac:picMkLst>
            <pc:docMk/>
            <pc:sldMk cId="2646591614" sldId="2146847228"/>
            <ac:picMk id="128" creationId="{AF89FAA1-3041-4F70-8629-ED6B70CBD3E9}"/>
          </ac:picMkLst>
        </pc:picChg>
        <pc:picChg chg="mod">
          <ac:chgData name="d'Agostino, Ciro" userId="522b68d4-162f-4dc7-a4d9-e6a12496a8af" providerId="ADAL" clId="{990442E1-8D26-4550-91D0-D2DABD185B75}" dt="2022-06-09T08:56:24.607" v="1945"/>
          <ac:picMkLst>
            <pc:docMk/>
            <pc:sldMk cId="2646591614" sldId="2146847228"/>
            <ac:picMk id="129" creationId="{6C532FFD-0A9B-443B-89CC-72A2D7D0DD05}"/>
          </ac:picMkLst>
        </pc:picChg>
        <pc:picChg chg="add mod">
          <ac:chgData name="d'Agostino, Ciro" userId="522b68d4-162f-4dc7-a4d9-e6a12496a8af" providerId="ADAL" clId="{990442E1-8D26-4550-91D0-D2DABD185B75}" dt="2022-06-09T08:56:44.410" v="1951" actId="1076"/>
          <ac:picMkLst>
            <pc:docMk/>
            <pc:sldMk cId="2646591614" sldId="2146847228"/>
            <ac:picMk id="130" creationId="{853D4A7C-6F25-4A0E-87F5-CDC77264554F}"/>
          </ac:picMkLst>
        </pc:picChg>
      </pc:sldChg>
      <pc:sldChg chg="addSp delSp modSp add mod">
        <pc:chgData name="d'Agostino, Ciro" userId="522b68d4-162f-4dc7-a4d9-e6a12496a8af" providerId="ADAL" clId="{990442E1-8D26-4550-91D0-D2DABD185B75}" dt="2022-06-09T09:57:20.460" v="1973"/>
        <pc:sldMkLst>
          <pc:docMk/>
          <pc:sldMk cId="1441471066" sldId="2146847229"/>
        </pc:sldMkLst>
        <pc:spChg chg="mod">
          <ac:chgData name="d'Agostino, Ciro" userId="522b68d4-162f-4dc7-a4d9-e6a12496a8af" providerId="ADAL" clId="{990442E1-8D26-4550-91D0-D2DABD185B75}" dt="2022-06-09T09:55:52.180" v="1963"/>
          <ac:spMkLst>
            <pc:docMk/>
            <pc:sldMk cId="1441471066" sldId="2146847229"/>
            <ac:spMk id="94" creationId="{029A94DE-EA69-48BF-8C29-495A94D07C84}"/>
          </ac:spMkLst>
        </pc:spChg>
        <pc:spChg chg="del">
          <ac:chgData name="d'Agostino, Ciro" userId="522b68d4-162f-4dc7-a4d9-e6a12496a8af" providerId="ADAL" clId="{990442E1-8D26-4550-91D0-D2DABD185B75}" dt="2022-06-09T09:56:05.480" v="1969" actId="478"/>
          <ac:spMkLst>
            <pc:docMk/>
            <pc:sldMk cId="1441471066" sldId="2146847229"/>
            <ac:spMk id="95" creationId="{2E41C4EC-C2F0-4CAB-8E05-ACA07CA69F0C}"/>
          </ac:spMkLst>
        </pc:spChg>
        <pc:spChg chg="mod">
          <ac:chgData name="d'Agostino, Ciro" userId="522b68d4-162f-4dc7-a4d9-e6a12496a8af" providerId="ADAL" clId="{990442E1-8D26-4550-91D0-D2DABD185B75}" dt="2022-06-09T09:55:52.180" v="1963"/>
          <ac:spMkLst>
            <pc:docMk/>
            <pc:sldMk cId="1441471066" sldId="2146847229"/>
            <ac:spMk id="96" creationId="{25B7689F-93DE-4CD2-B8BF-AFCCFBAA3730}"/>
          </ac:spMkLst>
        </pc:spChg>
        <pc:spChg chg="mod">
          <ac:chgData name="d'Agostino, Ciro" userId="522b68d4-162f-4dc7-a4d9-e6a12496a8af" providerId="ADAL" clId="{990442E1-8D26-4550-91D0-D2DABD185B75}" dt="2022-06-09T09:55:52.180" v="1963"/>
          <ac:spMkLst>
            <pc:docMk/>
            <pc:sldMk cId="1441471066" sldId="2146847229"/>
            <ac:spMk id="97" creationId="{07D77DB7-1790-4F8D-9EAF-EF7CBACC1790}"/>
          </ac:spMkLst>
        </pc:spChg>
        <pc:spChg chg="mod">
          <ac:chgData name="d'Agostino, Ciro" userId="522b68d4-162f-4dc7-a4d9-e6a12496a8af" providerId="ADAL" clId="{990442E1-8D26-4550-91D0-D2DABD185B75}" dt="2022-06-09T09:55:52.180" v="1963"/>
          <ac:spMkLst>
            <pc:docMk/>
            <pc:sldMk cId="1441471066" sldId="2146847229"/>
            <ac:spMk id="98" creationId="{866558C9-57AF-4A15-B8A4-DFC0121B7293}"/>
          </ac:spMkLst>
        </pc:spChg>
        <pc:spChg chg="mod">
          <ac:chgData name="d'Agostino, Ciro" userId="522b68d4-162f-4dc7-a4d9-e6a12496a8af" providerId="ADAL" clId="{990442E1-8D26-4550-91D0-D2DABD185B75}" dt="2022-06-09T09:55:52.180" v="1963"/>
          <ac:spMkLst>
            <pc:docMk/>
            <pc:sldMk cId="1441471066" sldId="2146847229"/>
            <ac:spMk id="99" creationId="{35BA14D0-BE12-47A9-9860-2C93CE98D67F}"/>
          </ac:spMkLst>
        </pc:spChg>
        <pc:spChg chg="mod">
          <ac:chgData name="d'Agostino, Ciro" userId="522b68d4-162f-4dc7-a4d9-e6a12496a8af" providerId="ADAL" clId="{990442E1-8D26-4550-91D0-D2DABD185B75}" dt="2022-06-09T09:55:52.180" v="1963"/>
          <ac:spMkLst>
            <pc:docMk/>
            <pc:sldMk cId="1441471066" sldId="2146847229"/>
            <ac:spMk id="100" creationId="{A24675A6-87C8-4535-B306-F41D3151A5CD}"/>
          </ac:spMkLst>
        </pc:spChg>
        <pc:spChg chg="mod">
          <ac:chgData name="d'Agostino, Ciro" userId="522b68d4-162f-4dc7-a4d9-e6a12496a8af" providerId="ADAL" clId="{990442E1-8D26-4550-91D0-D2DABD185B75}" dt="2022-06-09T09:55:52.180" v="1963"/>
          <ac:spMkLst>
            <pc:docMk/>
            <pc:sldMk cId="1441471066" sldId="2146847229"/>
            <ac:spMk id="104" creationId="{74CD96F4-C4FF-4891-BED2-C83706B884FB}"/>
          </ac:spMkLst>
        </pc:spChg>
        <pc:spChg chg="mod">
          <ac:chgData name="d'Agostino, Ciro" userId="522b68d4-162f-4dc7-a4d9-e6a12496a8af" providerId="ADAL" clId="{990442E1-8D26-4550-91D0-D2DABD185B75}" dt="2022-06-09T09:55:52.180" v="1963"/>
          <ac:spMkLst>
            <pc:docMk/>
            <pc:sldMk cId="1441471066" sldId="2146847229"/>
            <ac:spMk id="105" creationId="{10E0596A-CB32-4FD2-B06E-0F480687C531}"/>
          </ac:spMkLst>
        </pc:spChg>
        <pc:spChg chg="mod">
          <ac:chgData name="d'Agostino, Ciro" userId="522b68d4-162f-4dc7-a4d9-e6a12496a8af" providerId="ADAL" clId="{990442E1-8D26-4550-91D0-D2DABD185B75}" dt="2022-06-09T09:55:52.180" v="1963"/>
          <ac:spMkLst>
            <pc:docMk/>
            <pc:sldMk cId="1441471066" sldId="2146847229"/>
            <ac:spMk id="106" creationId="{39C78FA3-BDA5-4CCC-80AE-47C5D06D5E31}"/>
          </ac:spMkLst>
        </pc:spChg>
        <pc:spChg chg="mod">
          <ac:chgData name="d'Agostino, Ciro" userId="522b68d4-162f-4dc7-a4d9-e6a12496a8af" providerId="ADAL" clId="{990442E1-8D26-4550-91D0-D2DABD185B75}" dt="2022-06-09T09:55:52.180" v="1963"/>
          <ac:spMkLst>
            <pc:docMk/>
            <pc:sldMk cId="1441471066" sldId="2146847229"/>
            <ac:spMk id="107" creationId="{0D33FB25-3041-482E-9801-846A79DBB67C}"/>
          </ac:spMkLst>
        </pc:spChg>
        <pc:spChg chg="mod">
          <ac:chgData name="d'Agostino, Ciro" userId="522b68d4-162f-4dc7-a4d9-e6a12496a8af" providerId="ADAL" clId="{990442E1-8D26-4550-91D0-D2DABD185B75}" dt="2022-06-09T09:55:52.180" v="1963"/>
          <ac:spMkLst>
            <pc:docMk/>
            <pc:sldMk cId="1441471066" sldId="2146847229"/>
            <ac:spMk id="108" creationId="{D8114012-149D-495A-9C3A-0197A6F4D62C}"/>
          </ac:spMkLst>
        </pc:spChg>
        <pc:spChg chg="mod">
          <ac:chgData name="d'Agostino, Ciro" userId="522b68d4-162f-4dc7-a4d9-e6a12496a8af" providerId="ADAL" clId="{990442E1-8D26-4550-91D0-D2DABD185B75}" dt="2022-06-09T09:55:52.180" v="1963"/>
          <ac:spMkLst>
            <pc:docMk/>
            <pc:sldMk cId="1441471066" sldId="2146847229"/>
            <ac:spMk id="109" creationId="{6B94D99A-9E3D-47C9-A721-831B3467F59D}"/>
          </ac:spMkLst>
        </pc:spChg>
        <pc:spChg chg="mod">
          <ac:chgData name="d'Agostino, Ciro" userId="522b68d4-162f-4dc7-a4d9-e6a12496a8af" providerId="ADAL" clId="{990442E1-8D26-4550-91D0-D2DABD185B75}" dt="2022-06-09T09:55:52.180" v="1963"/>
          <ac:spMkLst>
            <pc:docMk/>
            <pc:sldMk cId="1441471066" sldId="2146847229"/>
            <ac:spMk id="110" creationId="{85C3B857-76F6-45F7-92C5-98A632391047}"/>
          </ac:spMkLst>
        </pc:spChg>
        <pc:spChg chg="mod">
          <ac:chgData name="d'Agostino, Ciro" userId="522b68d4-162f-4dc7-a4d9-e6a12496a8af" providerId="ADAL" clId="{990442E1-8D26-4550-91D0-D2DABD185B75}" dt="2022-06-09T09:55:52.180" v="1963"/>
          <ac:spMkLst>
            <pc:docMk/>
            <pc:sldMk cId="1441471066" sldId="2146847229"/>
            <ac:spMk id="111" creationId="{95D7CDD3-C7F3-4742-927B-5E66B5621E50}"/>
          </ac:spMkLst>
        </pc:spChg>
        <pc:spChg chg="mod">
          <ac:chgData name="d'Agostino, Ciro" userId="522b68d4-162f-4dc7-a4d9-e6a12496a8af" providerId="ADAL" clId="{990442E1-8D26-4550-91D0-D2DABD185B75}" dt="2022-06-09T09:55:52.180" v="1963"/>
          <ac:spMkLst>
            <pc:docMk/>
            <pc:sldMk cId="1441471066" sldId="2146847229"/>
            <ac:spMk id="112" creationId="{960E6352-86FD-4213-A81A-0B3C0F1A649B}"/>
          </ac:spMkLst>
        </pc:spChg>
        <pc:spChg chg="mod">
          <ac:chgData name="d'Agostino, Ciro" userId="522b68d4-162f-4dc7-a4d9-e6a12496a8af" providerId="ADAL" clId="{990442E1-8D26-4550-91D0-D2DABD185B75}" dt="2022-06-09T09:55:52.180" v="1963"/>
          <ac:spMkLst>
            <pc:docMk/>
            <pc:sldMk cId="1441471066" sldId="2146847229"/>
            <ac:spMk id="113" creationId="{59551154-BBE0-40EB-AC67-FADEA8764EDE}"/>
          </ac:spMkLst>
        </pc:spChg>
        <pc:spChg chg="mod">
          <ac:chgData name="d'Agostino, Ciro" userId="522b68d4-162f-4dc7-a4d9-e6a12496a8af" providerId="ADAL" clId="{990442E1-8D26-4550-91D0-D2DABD185B75}" dt="2022-06-09T09:55:52.180" v="1963"/>
          <ac:spMkLst>
            <pc:docMk/>
            <pc:sldMk cId="1441471066" sldId="2146847229"/>
            <ac:spMk id="114" creationId="{791069AF-D42B-4B0D-B31B-1B50E265DE50}"/>
          </ac:spMkLst>
        </pc:spChg>
        <pc:spChg chg="mod">
          <ac:chgData name="d'Agostino, Ciro" userId="522b68d4-162f-4dc7-a4d9-e6a12496a8af" providerId="ADAL" clId="{990442E1-8D26-4550-91D0-D2DABD185B75}" dt="2022-06-09T09:55:52.180" v="1963"/>
          <ac:spMkLst>
            <pc:docMk/>
            <pc:sldMk cId="1441471066" sldId="2146847229"/>
            <ac:spMk id="115" creationId="{FC9C3388-E451-4D0C-B2E7-87B7C8C78EA3}"/>
          </ac:spMkLst>
        </pc:spChg>
        <pc:spChg chg="mod">
          <ac:chgData name="d'Agostino, Ciro" userId="522b68d4-162f-4dc7-a4d9-e6a12496a8af" providerId="ADAL" clId="{990442E1-8D26-4550-91D0-D2DABD185B75}" dt="2022-06-09T09:55:52.180" v="1963"/>
          <ac:spMkLst>
            <pc:docMk/>
            <pc:sldMk cId="1441471066" sldId="2146847229"/>
            <ac:spMk id="116" creationId="{17B3EA87-FC30-46D3-8881-2D6455E0850D}"/>
          </ac:spMkLst>
        </pc:spChg>
        <pc:spChg chg="mod">
          <ac:chgData name="d'Agostino, Ciro" userId="522b68d4-162f-4dc7-a4d9-e6a12496a8af" providerId="ADAL" clId="{990442E1-8D26-4550-91D0-D2DABD185B75}" dt="2022-06-09T09:55:52.180" v="1963"/>
          <ac:spMkLst>
            <pc:docMk/>
            <pc:sldMk cId="1441471066" sldId="2146847229"/>
            <ac:spMk id="117" creationId="{0757154E-7554-4EC3-A2D1-717F22A4B677}"/>
          </ac:spMkLst>
        </pc:spChg>
        <pc:spChg chg="mod">
          <ac:chgData name="d'Agostino, Ciro" userId="522b68d4-162f-4dc7-a4d9-e6a12496a8af" providerId="ADAL" clId="{990442E1-8D26-4550-91D0-D2DABD185B75}" dt="2022-06-09T09:55:52.180" v="1963"/>
          <ac:spMkLst>
            <pc:docMk/>
            <pc:sldMk cId="1441471066" sldId="2146847229"/>
            <ac:spMk id="118" creationId="{CE4CCE31-FDCC-49A4-8BC8-B63F58985D8C}"/>
          </ac:spMkLst>
        </pc:spChg>
        <pc:spChg chg="mod">
          <ac:chgData name="d'Agostino, Ciro" userId="522b68d4-162f-4dc7-a4d9-e6a12496a8af" providerId="ADAL" clId="{990442E1-8D26-4550-91D0-D2DABD185B75}" dt="2022-06-09T09:55:52.180" v="1963"/>
          <ac:spMkLst>
            <pc:docMk/>
            <pc:sldMk cId="1441471066" sldId="2146847229"/>
            <ac:spMk id="119" creationId="{2130A8BB-C083-460D-B935-9F58DC02C745}"/>
          </ac:spMkLst>
        </pc:spChg>
        <pc:spChg chg="mod">
          <ac:chgData name="d'Agostino, Ciro" userId="522b68d4-162f-4dc7-a4d9-e6a12496a8af" providerId="ADAL" clId="{990442E1-8D26-4550-91D0-D2DABD185B75}" dt="2022-06-09T09:55:52.180" v="1963"/>
          <ac:spMkLst>
            <pc:docMk/>
            <pc:sldMk cId="1441471066" sldId="2146847229"/>
            <ac:spMk id="142" creationId="{CDCEE29B-7CF7-46F2-9177-817471B64EE7}"/>
          </ac:spMkLst>
        </pc:spChg>
        <pc:spChg chg="mod">
          <ac:chgData name="d'Agostino, Ciro" userId="522b68d4-162f-4dc7-a4d9-e6a12496a8af" providerId="ADAL" clId="{990442E1-8D26-4550-91D0-D2DABD185B75}" dt="2022-06-09T09:55:52.180" v="1963"/>
          <ac:spMkLst>
            <pc:docMk/>
            <pc:sldMk cId="1441471066" sldId="2146847229"/>
            <ac:spMk id="143" creationId="{ECAF33A7-6069-438C-980B-2E13010335DA}"/>
          </ac:spMkLst>
        </pc:spChg>
        <pc:spChg chg="mod">
          <ac:chgData name="d'Agostino, Ciro" userId="522b68d4-162f-4dc7-a4d9-e6a12496a8af" providerId="ADAL" clId="{990442E1-8D26-4550-91D0-D2DABD185B75}" dt="2022-06-09T09:55:52.180" v="1963"/>
          <ac:spMkLst>
            <pc:docMk/>
            <pc:sldMk cId="1441471066" sldId="2146847229"/>
            <ac:spMk id="145" creationId="{23EE3484-F74F-476D-BC67-6094DCFD0D60}"/>
          </ac:spMkLst>
        </pc:spChg>
        <pc:spChg chg="mod">
          <ac:chgData name="d'Agostino, Ciro" userId="522b68d4-162f-4dc7-a4d9-e6a12496a8af" providerId="ADAL" clId="{990442E1-8D26-4550-91D0-D2DABD185B75}" dt="2022-06-09T09:55:52.180" v="1963"/>
          <ac:spMkLst>
            <pc:docMk/>
            <pc:sldMk cId="1441471066" sldId="2146847229"/>
            <ac:spMk id="146" creationId="{FDB7B1AA-2CD8-4FE6-ACC0-888EF8B180AB}"/>
          </ac:spMkLst>
        </pc:spChg>
        <pc:spChg chg="mod">
          <ac:chgData name="d'Agostino, Ciro" userId="522b68d4-162f-4dc7-a4d9-e6a12496a8af" providerId="ADAL" clId="{990442E1-8D26-4550-91D0-D2DABD185B75}" dt="2022-06-09T09:55:52.180" v="1963"/>
          <ac:spMkLst>
            <pc:docMk/>
            <pc:sldMk cId="1441471066" sldId="2146847229"/>
            <ac:spMk id="147" creationId="{1EE2DC34-5B5D-4A20-95F6-EE82DBD7BE12}"/>
          </ac:spMkLst>
        </pc:spChg>
        <pc:spChg chg="mod">
          <ac:chgData name="d'Agostino, Ciro" userId="522b68d4-162f-4dc7-a4d9-e6a12496a8af" providerId="ADAL" clId="{990442E1-8D26-4550-91D0-D2DABD185B75}" dt="2022-06-09T09:55:52.180" v="1963"/>
          <ac:spMkLst>
            <pc:docMk/>
            <pc:sldMk cId="1441471066" sldId="2146847229"/>
            <ac:spMk id="152" creationId="{06491C51-41CA-4816-91E5-D90553140A86}"/>
          </ac:spMkLst>
        </pc:spChg>
        <pc:spChg chg="mod">
          <ac:chgData name="d'Agostino, Ciro" userId="522b68d4-162f-4dc7-a4d9-e6a12496a8af" providerId="ADAL" clId="{990442E1-8D26-4550-91D0-D2DABD185B75}" dt="2022-06-09T09:56:06.640" v="1970"/>
          <ac:spMkLst>
            <pc:docMk/>
            <pc:sldMk cId="1441471066" sldId="2146847229"/>
            <ac:spMk id="175" creationId="{699AA262-D875-43A4-8F16-CCE490EF2A7A}"/>
          </ac:spMkLst>
        </pc:spChg>
        <pc:spChg chg="mod">
          <ac:chgData name="d'Agostino, Ciro" userId="522b68d4-162f-4dc7-a4d9-e6a12496a8af" providerId="ADAL" clId="{990442E1-8D26-4550-91D0-D2DABD185B75}" dt="2022-06-09T09:56:06.640" v="1970"/>
          <ac:spMkLst>
            <pc:docMk/>
            <pc:sldMk cId="1441471066" sldId="2146847229"/>
            <ac:spMk id="176" creationId="{C8B859E9-D5EE-4914-9A6B-C07770EDF126}"/>
          </ac:spMkLst>
        </pc:spChg>
        <pc:spChg chg="mod">
          <ac:chgData name="d'Agostino, Ciro" userId="522b68d4-162f-4dc7-a4d9-e6a12496a8af" providerId="ADAL" clId="{990442E1-8D26-4550-91D0-D2DABD185B75}" dt="2022-06-09T09:56:06.640" v="1970"/>
          <ac:spMkLst>
            <pc:docMk/>
            <pc:sldMk cId="1441471066" sldId="2146847229"/>
            <ac:spMk id="177" creationId="{D97894AA-E037-400E-9AC4-1DF46FFF536D}"/>
          </ac:spMkLst>
        </pc:spChg>
        <pc:spChg chg="mod">
          <ac:chgData name="d'Agostino, Ciro" userId="522b68d4-162f-4dc7-a4d9-e6a12496a8af" providerId="ADAL" clId="{990442E1-8D26-4550-91D0-D2DABD185B75}" dt="2022-06-09T09:56:06.640" v="1970"/>
          <ac:spMkLst>
            <pc:docMk/>
            <pc:sldMk cId="1441471066" sldId="2146847229"/>
            <ac:spMk id="178" creationId="{33D03405-47B5-4576-9417-FD97B9CBA5A4}"/>
          </ac:spMkLst>
        </pc:spChg>
        <pc:spChg chg="mod">
          <ac:chgData name="d'Agostino, Ciro" userId="522b68d4-162f-4dc7-a4d9-e6a12496a8af" providerId="ADAL" clId="{990442E1-8D26-4550-91D0-D2DABD185B75}" dt="2022-06-09T09:56:06.640" v="1970"/>
          <ac:spMkLst>
            <pc:docMk/>
            <pc:sldMk cId="1441471066" sldId="2146847229"/>
            <ac:spMk id="179" creationId="{B3DE55FB-04FB-4741-A38A-FBCC4ABEBA4D}"/>
          </ac:spMkLst>
        </pc:spChg>
        <pc:spChg chg="mod">
          <ac:chgData name="d'Agostino, Ciro" userId="522b68d4-162f-4dc7-a4d9-e6a12496a8af" providerId="ADAL" clId="{990442E1-8D26-4550-91D0-D2DABD185B75}" dt="2022-06-09T09:56:06.640" v="1970"/>
          <ac:spMkLst>
            <pc:docMk/>
            <pc:sldMk cId="1441471066" sldId="2146847229"/>
            <ac:spMk id="180" creationId="{915BED73-E52D-4B21-9E86-454E04D5E71E}"/>
          </ac:spMkLst>
        </pc:spChg>
        <pc:spChg chg="mod">
          <ac:chgData name="d'Agostino, Ciro" userId="522b68d4-162f-4dc7-a4d9-e6a12496a8af" providerId="ADAL" clId="{990442E1-8D26-4550-91D0-D2DABD185B75}" dt="2022-06-09T09:56:06.640" v="1970"/>
          <ac:spMkLst>
            <pc:docMk/>
            <pc:sldMk cId="1441471066" sldId="2146847229"/>
            <ac:spMk id="184" creationId="{D472F6DC-895F-4FE9-8E2C-21DF8981591F}"/>
          </ac:spMkLst>
        </pc:spChg>
        <pc:spChg chg="mod">
          <ac:chgData name="d'Agostino, Ciro" userId="522b68d4-162f-4dc7-a4d9-e6a12496a8af" providerId="ADAL" clId="{990442E1-8D26-4550-91D0-D2DABD185B75}" dt="2022-06-09T09:56:06.640" v="1970"/>
          <ac:spMkLst>
            <pc:docMk/>
            <pc:sldMk cId="1441471066" sldId="2146847229"/>
            <ac:spMk id="185" creationId="{55E5785D-3AF6-45D8-9193-DC298EAD8A35}"/>
          </ac:spMkLst>
        </pc:spChg>
        <pc:spChg chg="mod">
          <ac:chgData name="d'Agostino, Ciro" userId="522b68d4-162f-4dc7-a4d9-e6a12496a8af" providerId="ADAL" clId="{990442E1-8D26-4550-91D0-D2DABD185B75}" dt="2022-06-09T09:56:06.640" v="1970"/>
          <ac:spMkLst>
            <pc:docMk/>
            <pc:sldMk cId="1441471066" sldId="2146847229"/>
            <ac:spMk id="186" creationId="{5D8E9BF4-C73E-426C-926D-A4DC92B6C8D4}"/>
          </ac:spMkLst>
        </pc:spChg>
        <pc:spChg chg="mod">
          <ac:chgData name="d'Agostino, Ciro" userId="522b68d4-162f-4dc7-a4d9-e6a12496a8af" providerId="ADAL" clId="{990442E1-8D26-4550-91D0-D2DABD185B75}" dt="2022-06-09T09:56:06.640" v="1970"/>
          <ac:spMkLst>
            <pc:docMk/>
            <pc:sldMk cId="1441471066" sldId="2146847229"/>
            <ac:spMk id="187" creationId="{28F172CA-9145-432C-A332-9D143C678359}"/>
          </ac:spMkLst>
        </pc:spChg>
        <pc:spChg chg="mod">
          <ac:chgData name="d'Agostino, Ciro" userId="522b68d4-162f-4dc7-a4d9-e6a12496a8af" providerId="ADAL" clId="{990442E1-8D26-4550-91D0-D2DABD185B75}" dt="2022-06-09T09:56:06.640" v="1970"/>
          <ac:spMkLst>
            <pc:docMk/>
            <pc:sldMk cId="1441471066" sldId="2146847229"/>
            <ac:spMk id="188" creationId="{2E7874DD-CAFF-4657-A5CC-D58C4DE4E9F8}"/>
          </ac:spMkLst>
        </pc:spChg>
        <pc:spChg chg="mod">
          <ac:chgData name="d'Agostino, Ciro" userId="522b68d4-162f-4dc7-a4d9-e6a12496a8af" providerId="ADAL" clId="{990442E1-8D26-4550-91D0-D2DABD185B75}" dt="2022-06-09T09:56:06.640" v="1970"/>
          <ac:spMkLst>
            <pc:docMk/>
            <pc:sldMk cId="1441471066" sldId="2146847229"/>
            <ac:spMk id="189" creationId="{D373405E-6464-453B-9D28-9B6CF07FD82E}"/>
          </ac:spMkLst>
        </pc:spChg>
        <pc:spChg chg="mod">
          <ac:chgData name="d'Agostino, Ciro" userId="522b68d4-162f-4dc7-a4d9-e6a12496a8af" providerId="ADAL" clId="{990442E1-8D26-4550-91D0-D2DABD185B75}" dt="2022-06-09T09:56:06.640" v="1970"/>
          <ac:spMkLst>
            <pc:docMk/>
            <pc:sldMk cId="1441471066" sldId="2146847229"/>
            <ac:spMk id="190" creationId="{4F01B5B8-D107-4AFF-B29D-7E798B6FE128}"/>
          </ac:spMkLst>
        </pc:spChg>
        <pc:spChg chg="mod">
          <ac:chgData name="d'Agostino, Ciro" userId="522b68d4-162f-4dc7-a4d9-e6a12496a8af" providerId="ADAL" clId="{990442E1-8D26-4550-91D0-D2DABD185B75}" dt="2022-06-09T09:56:06.640" v="1970"/>
          <ac:spMkLst>
            <pc:docMk/>
            <pc:sldMk cId="1441471066" sldId="2146847229"/>
            <ac:spMk id="191" creationId="{A7BBE92D-C87C-4508-99E4-A73AF29D9194}"/>
          </ac:spMkLst>
        </pc:spChg>
        <pc:spChg chg="mod">
          <ac:chgData name="d'Agostino, Ciro" userId="522b68d4-162f-4dc7-a4d9-e6a12496a8af" providerId="ADAL" clId="{990442E1-8D26-4550-91D0-D2DABD185B75}" dt="2022-06-09T09:56:06.640" v="1970"/>
          <ac:spMkLst>
            <pc:docMk/>
            <pc:sldMk cId="1441471066" sldId="2146847229"/>
            <ac:spMk id="192" creationId="{340FC4CE-C1FB-45D3-BC21-52606786B632}"/>
          </ac:spMkLst>
        </pc:spChg>
        <pc:spChg chg="mod">
          <ac:chgData name="d'Agostino, Ciro" userId="522b68d4-162f-4dc7-a4d9-e6a12496a8af" providerId="ADAL" clId="{990442E1-8D26-4550-91D0-D2DABD185B75}" dt="2022-06-09T09:56:06.640" v="1970"/>
          <ac:spMkLst>
            <pc:docMk/>
            <pc:sldMk cId="1441471066" sldId="2146847229"/>
            <ac:spMk id="193" creationId="{95FB675F-88AD-4893-BA8B-E999EEA8F076}"/>
          </ac:spMkLst>
        </pc:spChg>
        <pc:spChg chg="mod">
          <ac:chgData name="d'Agostino, Ciro" userId="522b68d4-162f-4dc7-a4d9-e6a12496a8af" providerId="ADAL" clId="{990442E1-8D26-4550-91D0-D2DABD185B75}" dt="2022-06-09T09:56:06.640" v="1970"/>
          <ac:spMkLst>
            <pc:docMk/>
            <pc:sldMk cId="1441471066" sldId="2146847229"/>
            <ac:spMk id="194" creationId="{D5FCB5B9-C28A-4B83-A828-5E707CCD98B9}"/>
          </ac:spMkLst>
        </pc:spChg>
        <pc:spChg chg="mod">
          <ac:chgData name="d'Agostino, Ciro" userId="522b68d4-162f-4dc7-a4d9-e6a12496a8af" providerId="ADAL" clId="{990442E1-8D26-4550-91D0-D2DABD185B75}" dt="2022-06-09T09:56:06.640" v="1970"/>
          <ac:spMkLst>
            <pc:docMk/>
            <pc:sldMk cId="1441471066" sldId="2146847229"/>
            <ac:spMk id="195" creationId="{8EE3FA69-E39E-4712-8333-835906A7AF95}"/>
          </ac:spMkLst>
        </pc:spChg>
        <pc:spChg chg="mod">
          <ac:chgData name="d'Agostino, Ciro" userId="522b68d4-162f-4dc7-a4d9-e6a12496a8af" providerId="ADAL" clId="{990442E1-8D26-4550-91D0-D2DABD185B75}" dt="2022-06-09T09:56:06.640" v="1970"/>
          <ac:spMkLst>
            <pc:docMk/>
            <pc:sldMk cId="1441471066" sldId="2146847229"/>
            <ac:spMk id="196" creationId="{91C14637-2080-4E43-9442-58F4F0CD29C7}"/>
          </ac:spMkLst>
        </pc:spChg>
        <pc:spChg chg="mod">
          <ac:chgData name="d'Agostino, Ciro" userId="522b68d4-162f-4dc7-a4d9-e6a12496a8af" providerId="ADAL" clId="{990442E1-8D26-4550-91D0-D2DABD185B75}" dt="2022-06-09T09:56:06.640" v="1970"/>
          <ac:spMkLst>
            <pc:docMk/>
            <pc:sldMk cId="1441471066" sldId="2146847229"/>
            <ac:spMk id="197" creationId="{337A2762-E574-4B27-8378-28EA8199336D}"/>
          </ac:spMkLst>
        </pc:spChg>
        <pc:spChg chg="mod">
          <ac:chgData name="d'Agostino, Ciro" userId="522b68d4-162f-4dc7-a4d9-e6a12496a8af" providerId="ADAL" clId="{990442E1-8D26-4550-91D0-D2DABD185B75}" dt="2022-06-09T09:56:06.640" v="1970"/>
          <ac:spMkLst>
            <pc:docMk/>
            <pc:sldMk cId="1441471066" sldId="2146847229"/>
            <ac:spMk id="198" creationId="{9D8E3AA9-4367-4EFA-991E-8DED6305D386}"/>
          </ac:spMkLst>
        </pc:spChg>
        <pc:spChg chg="mod">
          <ac:chgData name="d'Agostino, Ciro" userId="522b68d4-162f-4dc7-a4d9-e6a12496a8af" providerId="ADAL" clId="{990442E1-8D26-4550-91D0-D2DABD185B75}" dt="2022-06-09T09:56:06.640" v="1970"/>
          <ac:spMkLst>
            <pc:docMk/>
            <pc:sldMk cId="1441471066" sldId="2146847229"/>
            <ac:spMk id="199" creationId="{969937E4-41A4-4821-BE56-2C3C1E826249}"/>
          </ac:spMkLst>
        </pc:spChg>
        <pc:spChg chg="mod">
          <ac:chgData name="d'Agostino, Ciro" userId="522b68d4-162f-4dc7-a4d9-e6a12496a8af" providerId="ADAL" clId="{990442E1-8D26-4550-91D0-D2DABD185B75}" dt="2022-06-09T09:56:06.640" v="1970"/>
          <ac:spMkLst>
            <pc:docMk/>
            <pc:sldMk cId="1441471066" sldId="2146847229"/>
            <ac:spMk id="221" creationId="{4D328444-C9F5-4D43-91B6-592389FFA1DD}"/>
          </ac:spMkLst>
        </pc:spChg>
        <pc:spChg chg="mod">
          <ac:chgData name="d'Agostino, Ciro" userId="522b68d4-162f-4dc7-a4d9-e6a12496a8af" providerId="ADAL" clId="{990442E1-8D26-4550-91D0-D2DABD185B75}" dt="2022-06-09T09:56:06.640" v="1970"/>
          <ac:spMkLst>
            <pc:docMk/>
            <pc:sldMk cId="1441471066" sldId="2146847229"/>
            <ac:spMk id="223" creationId="{140F5401-9669-4BF2-A23A-772ACF9AED17}"/>
          </ac:spMkLst>
        </pc:spChg>
        <pc:spChg chg="mod">
          <ac:chgData name="d'Agostino, Ciro" userId="522b68d4-162f-4dc7-a4d9-e6a12496a8af" providerId="ADAL" clId="{990442E1-8D26-4550-91D0-D2DABD185B75}" dt="2022-06-09T09:56:06.640" v="1970"/>
          <ac:spMkLst>
            <pc:docMk/>
            <pc:sldMk cId="1441471066" sldId="2146847229"/>
            <ac:spMk id="224" creationId="{92EC7813-490D-433B-AA97-1FDCC8DDECCB}"/>
          </ac:spMkLst>
        </pc:spChg>
        <pc:spChg chg="mod">
          <ac:chgData name="d'Agostino, Ciro" userId="522b68d4-162f-4dc7-a4d9-e6a12496a8af" providerId="ADAL" clId="{990442E1-8D26-4550-91D0-D2DABD185B75}" dt="2022-06-09T09:56:06.640" v="1970"/>
          <ac:spMkLst>
            <pc:docMk/>
            <pc:sldMk cId="1441471066" sldId="2146847229"/>
            <ac:spMk id="225" creationId="{8C7B5617-9A05-49B6-9CD9-57AD2BBFA58F}"/>
          </ac:spMkLst>
        </pc:spChg>
        <pc:spChg chg="mod">
          <ac:chgData name="d'Agostino, Ciro" userId="522b68d4-162f-4dc7-a4d9-e6a12496a8af" providerId="ADAL" clId="{990442E1-8D26-4550-91D0-D2DABD185B75}" dt="2022-06-09T09:56:06.640" v="1970"/>
          <ac:spMkLst>
            <pc:docMk/>
            <pc:sldMk cId="1441471066" sldId="2146847229"/>
            <ac:spMk id="226" creationId="{17862BF6-5BD4-4438-853D-D2805F288C9A}"/>
          </ac:spMkLst>
        </pc:spChg>
        <pc:spChg chg="mod">
          <ac:chgData name="d'Agostino, Ciro" userId="522b68d4-162f-4dc7-a4d9-e6a12496a8af" providerId="ADAL" clId="{990442E1-8D26-4550-91D0-D2DABD185B75}" dt="2022-06-09T09:56:06.640" v="1970"/>
          <ac:spMkLst>
            <pc:docMk/>
            <pc:sldMk cId="1441471066" sldId="2146847229"/>
            <ac:spMk id="231" creationId="{1FF17AB7-5075-4BA1-9E99-621716EA3B4E}"/>
          </ac:spMkLst>
        </pc:spChg>
        <pc:spChg chg="add mod">
          <ac:chgData name="d'Agostino, Ciro" userId="522b68d4-162f-4dc7-a4d9-e6a12496a8af" providerId="ADAL" clId="{990442E1-8D26-4550-91D0-D2DABD185B75}" dt="2022-06-09T09:57:20.460" v="1973"/>
          <ac:spMkLst>
            <pc:docMk/>
            <pc:sldMk cId="1441471066" sldId="2146847229"/>
            <ac:spMk id="258" creationId="{E204978E-CDB9-4598-B03B-14472285B336}"/>
          </ac:spMkLst>
        </pc:spChg>
        <pc:spChg chg="add mod">
          <ac:chgData name="d'Agostino, Ciro" userId="522b68d4-162f-4dc7-a4d9-e6a12496a8af" providerId="ADAL" clId="{990442E1-8D26-4550-91D0-D2DABD185B75}" dt="2022-06-09T09:57:20.460" v="1973"/>
          <ac:spMkLst>
            <pc:docMk/>
            <pc:sldMk cId="1441471066" sldId="2146847229"/>
            <ac:spMk id="259" creationId="{E69AD30F-D650-431E-8C14-787FAAF7043B}"/>
          </ac:spMkLst>
        </pc:spChg>
        <pc:grpChg chg="del mod">
          <ac:chgData name="d'Agostino, Ciro" userId="522b68d4-162f-4dc7-a4d9-e6a12496a8af" providerId="ADAL" clId="{990442E1-8D26-4550-91D0-D2DABD185B75}" dt="2022-06-09T09:55:50.670" v="1962" actId="478"/>
          <ac:grpSpMkLst>
            <pc:docMk/>
            <pc:sldMk cId="1441471066" sldId="2146847229"/>
            <ac:grpSpMk id="62" creationId="{2F24A06F-76CA-4592-BABB-F252CC46D8A5}"/>
          </ac:grpSpMkLst>
        </pc:grpChg>
        <pc:grpChg chg="add del mod">
          <ac:chgData name="d'Agostino, Ciro" userId="522b68d4-162f-4dc7-a4d9-e6a12496a8af" providerId="ADAL" clId="{990442E1-8D26-4550-91D0-D2DABD185B75}" dt="2022-06-09T09:56:01.835" v="1968"/>
          <ac:grpSpMkLst>
            <pc:docMk/>
            <pc:sldMk cId="1441471066" sldId="2146847229"/>
            <ac:grpSpMk id="92" creationId="{5E2F4FEE-5E8D-42BF-8AF5-CD866FCC0AA5}"/>
          </ac:grpSpMkLst>
        </pc:grpChg>
        <pc:grpChg chg="mod">
          <ac:chgData name="d'Agostino, Ciro" userId="522b68d4-162f-4dc7-a4d9-e6a12496a8af" providerId="ADAL" clId="{990442E1-8D26-4550-91D0-D2DABD185B75}" dt="2022-06-09T09:55:52.180" v="1963"/>
          <ac:grpSpMkLst>
            <pc:docMk/>
            <pc:sldMk cId="1441471066" sldId="2146847229"/>
            <ac:grpSpMk id="139" creationId="{A6837F88-DDF9-400A-AEC9-EA4EC924BA8E}"/>
          </ac:grpSpMkLst>
        </pc:grpChg>
        <pc:grpChg chg="mod">
          <ac:chgData name="d'Agostino, Ciro" userId="522b68d4-162f-4dc7-a4d9-e6a12496a8af" providerId="ADAL" clId="{990442E1-8D26-4550-91D0-D2DABD185B75}" dt="2022-06-09T09:55:52.180" v="1963"/>
          <ac:grpSpMkLst>
            <pc:docMk/>
            <pc:sldMk cId="1441471066" sldId="2146847229"/>
            <ac:grpSpMk id="141" creationId="{02B2D4A5-92F8-4808-A13D-3104DA4F4136}"/>
          </ac:grpSpMkLst>
        </pc:grpChg>
        <pc:grpChg chg="mod">
          <ac:chgData name="d'Agostino, Ciro" userId="522b68d4-162f-4dc7-a4d9-e6a12496a8af" providerId="ADAL" clId="{990442E1-8D26-4550-91D0-D2DABD185B75}" dt="2022-06-09T09:55:52.180" v="1963"/>
          <ac:grpSpMkLst>
            <pc:docMk/>
            <pc:sldMk cId="1441471066" sldId="2146847229"/>
            <ac:grpSpMk id="165" creationId="{329EA82B-6E9D-4492-BD3B-F13858EAE138}"/>
          </ac:grpSpMkLst>
        </pc:grpChg>
        <pc:grpChg chg="mod">
          <ac:chgData name="d'Agostino, Ciro" userId="522b68d4-162f-4dc7-a4d9-e6a12496a8af" providerId="ADAL" clId="{990442E1-8D26-4550-91D0-D2DABD185B75}" dt="2022-06-09T09:55:52.180" v="1963"/>
          <ac:grpSpMkLst>
            <pc:docMk/>
            <pc:sldMk cId="1441471066" sldId="2146847229"/>
            <ac:grpSpMk id="168" creationId="{D86023C5-CF7A-4EE2-9C0F-A729EB1E3310}"/>
          </ac:grpSpMkLst>
        </pc:grpChg>
        <pc:grpChg chg="add mod">
          <ac:chgData name="d'Agostino, Ciro" userId="522b68d4-162f-4dc7-a4d9-e6a12496a8af" providerId="ADAL" clId="{990442E1-8D26-4550-91D0-D2DABD185B75}" dt="2022-06-09T09:56:06.640" v="1970"/>
          <ac:grpSpMkLst>
            <pc:docMk/>
            <pc:sldMk cId="1441471066" sldId="2146847229"/>
            <ac:grpSpMk id="173" creationId="{9D5631C7-DA4F-404F-B8C3-246AB4BFD52B}"/>
          </ac:grpSpMkLst>
        </pc:grpChg>
        <pc:grpChg chg="mod">
          <ac:chgData name="d'Agostino, Ciro" userId="522b68d4-162f-4dc7-a4d9-e6a12496a8af" providerId="ADAL" clId="{990442E1-8D26-4550-91D0-D2DABD185B75}" dt="2022-06-09T09:56:06.640" v="1970"/>
          <ac:grpSpMkLst>
            <pc:docMk/>
            <pc:sldMk cId="1441471066" sldId="2146847229"/>
            <ac:grpSpMk id="218" creationId="{C1938D2E-C0A4-4BB0-ADBC-3FB0E1DF1252}"/>
          </ac:grpSpMkLst>
        </pc:grpChg>
        <pc:grpChg chg="mod">
          <ac:chgData name="d'Agostino, Ciro" userId="522b68d4-162f-4dc7-a4d9-e6a12496a8af" providerId="ADAL" clId="{990442E1-8D26-4550-91D0-D2DABD185B75}" dt="2022-06-09T09:56:06.640" v="1970"/>
          <ac:grpSpMkLst>
            <pc:docMk/>
            <pc:sldMk cId="1441471066" sldId="2146847229"/>
            <ac:grpSpMk id="220" creationId="{2D8D18ED-65E6-4421-A694-566486FEF8A9}"/>
          </ac:grpSpMkLst>
        </pc:grpChg>
        <pc:grpChg chg="mod">
          <ac:chgData name="d'Agostino, Ciro" userId="522b68d4-162f-4dc7-a4d9-e6a12496a8af" providerId="ADAL" clId="{990442E1-8D26-4550-91D0-D2DABD185B75}" dt="2022-06-09T09:56:06.640" v="1970"/>
          <ac:grpSpMkLst>
            <pc:docMk/>
            <pc:sldMk cId="1441471066" sldId="2146847229"/>
            <ac:grpSpMk id="244" creationId="{7CB4B283-03E6-4071-8EA3-771B9E110F82}"/>
          </ac:grpSpMkLst>
        </pc:grpChg>
        <pc:grpChg chg="mod">
          <ac:chgData name="d'Agostino, Ciro" userId="522b68d4-162f-4dc7-a4d9-e6a12496a8af" providerId="ADAL" clId="{990442E1-8D26-4550-91D0-D2DABD185B75}" dt="2022-06-09T09:56:06.640" v="1970"/>
          <ac:grpSpMkLst>
            <pc:docMk/>
            <pc:sldMk cId="1441471066" sldId="2146847229"/>
            <ac:grpSpMk id="247" creationId="{F8994A80-723E-4256-BA13-062052FB3AF0}"/>
          </ac:grpSpMkLst>
        </pc:grpChg>
        <pc:picChg chg="mod">
          <ac:chgData name="d'Agostino, Ciro" userId="522b68d4-162f-4dc7-a4d9-e6a12496a8af" providerId="ADAL" clId="{990442E1-8D26-4550-91D0-D2DABD185B75}" dt="2022-06-09T09:55:52.180" v="1963"/>
          <ac:picMkLst>
            <pc:docMk/>
            <pc:sldMk cId="1441471066" sldId="2146847229"/>
            <ac:picMk id="93" creationId="{5B94D2DC-72E4-48BD-BEC0-DFA89480A9EA}"/>
          </ac:picMkLst>
        </pc:picChg>
        <pc:picChg chg="mod">
          <ac:chgData name="d'Agostino, Ciro" userId="522b68d4-162f-4dc7-a4d9-e6a12496a8af" providerId="ADAL" clId="{990442E1-8D26-4550-91D0-D2DABD185B75}" dt="2022-06-09T09:55:52.180" v="1963"/>
          <ac:picMkLst>
            <pc:docMk/>
            <pc:sldMk cId="1441471066" sldId="2146847229"/>
            <ac:picMk id="101" creationId="{52144418-EBC0-4F9F-9831-39C25BE050C6}"/>
          </ac:picMkLst>
        </pc:picChg>
        <pc:picChg chg="mod">
          <ac:chgData name="d'Agostino, Ciro" userId="522b68d4-162f-4dc7-a4d9-e6a12496a8af" providerId="ADAL" clId="{990442E1-8D26-4550-91D0-D2DABD185B75}" dt="2022-06-09T09:55:52.180" v="1963"/>
          <ac:picMkLst>
            <pc:docMk/>
            <pc:sldMk cId="1441471066" sldId="2146847229"/>
            <ac:picMk id="102" creationId="{C6AC5BFF-4A5A-4FFA-A86E-EEDA2F3F760F}"/>
          </ac:picMkLst>
        </pc:picChg>
        <pc:picChg chg="mod">
          <ac:chgData name="d'Agostino, Ciro" userId="522b68d4-162f-4dc7-a4d9-e6a12496a8af" providerId="ADAL" clId="{990442E1-8D26-4550-91D0-D2DABD185B75}" dt="2022-06-09T09:55:52.180" v="1963"/>
          <ac:picMkLst>
            <pc:docMk/>
            <pc:sldMk cId="1441471066" sldId="2146847229"/>
            <ac:picMk id="103" creationId="{5FE6004E-09D4-460E-897B-DC5804787A2C}"/>
          </ac:picMkLst>
        </pc:picChg>
        <pc:picChg chg="mod">
          <ac:chgData name="d'Agostino, Ciro" userId="522b68d4-162f-4dc7-a4d9-e6a12496a8af" providerId="ADAL" clId="{990442E1-8D26-4550-91D0-D2DABD185B75}" dt="2022-06-09T09:55:52.180" v="1963"/>
          <ac:picMkLst>
            <pc:docMk/>
            <pc:sldMk cId="1441471066" sldId="2146847229"/>
            <ac:picMk id="120" creationId="{B74310E5-A888-494B-A455-F7007CD35770}"/>
          </ac:picMkLst>
        </pc:picChg>
        <pc:picChg chg="mod">
          <ac:chgData name="d'Agostino, Ciro" userId="522b68d4-162f-4dc7-a4d9-e6a12496a8af" providerId="ADAL" clId="{990442E1-8D26-4550-91D0-D2DABD185B75}" dt="2022-06-09T09:55:52.180" v="1963"/>
          <ac:picMkLst>
            <pc:docMk/>
            <pc:sldMk cId="1441471066" sldId="2146847229"/>
            <ac:picMk id="121" creationId="{019ECC47-D4A7-4476-84D8-BB3C1748E868}"/>
          </ac:picMkLst>
        </pc:picChg>
        <pc:picChg chg="mod">
          <ac:chgData name="d'Agostino, Ciro" userId="522b68d4-162f-4dc7-a4d9-e6a12496a8af" providerId="ADAL" clId="{990442E1-8D26-4550-91D0-D2DABD185B75}" dt="2022-06-09T09:55:52.180" v="1963"/>
          <ac:picMkLst>
            <pc:docMk/>
            <pc:sldMk cId="1441471066" sldId="2146847229"/>
            <ac:picMk id="122" creationId="{0C6734FA-2975-44DD-8860-691E55845B30}"/>
          </ac:picMkLst>
        </pc:picChg>
        <pc:picChg chg="mod">
          <ac:chgData name="d'Agostino, Ciro" userId="522b68d4-162f-4dc7-a4d9-e6a12496a8af" providerId="ADAL" clId="{990442E1-8D26-4550-91D0-D2DABD185B75}" dt="2022-06-09T09:55:52.180" v="1963"/>
          <ac:picMkLst>
            <pc:docMk/>
            <pc:sldMk cId="1441471066" sldId="2146847229"/>
            <ac:picMk id="123" creationId="{2BBF374E-AF58-4D12-92A2-57F26AEA40E4}"/>
          </ac:picMkLst>
        </pc:picChg>
        <pc:picChg chg="mod">
          <ac:chgData name="d'Agostino, Ciro" userId="522b68d4-162f-4dc7-a4d9-e6a12496a8af" providerId="ADAL" clId="{990442E1-8D26-4550-91D0-D2DABD185B75}" dt="2022-06-09T09:55:52.180" v="1963"/>
          <ac:picMkLst>
            <pc:docMk/>
            <pc:sldMk cId="1441471066" sldId="2146847229"/>
            <ac:picMk id="124" creationId="{BCA2478B-AA80-4C1A-B001-4EA725DDEEBC}"/>
          </ac:picMkLst>
        </pc:picChg>
        <pc:picChg chg="mod">
          <ac:chgData name="d'Agostino, Ciro" userId="522b68d4-162f-4dc7-a4d9-e6a12496a8af" providerId="ADAL" clId="{990442E1-8D26-4550-91D0-D2DABD185B75}" dt="2022-06-09T09:55:52.180" v="1963"/>
          <ac:picMkLst>
            <pc:docMk/>
            <pc:sldMk cId="1441471066" sldId="2146847229"/>
            <ac:picMk id="125" creationId="{123C0C31-56D6-4FCC-91AD-63B0A6F93A56}"/>
          </ac:picMkLst>
        </pc:picChg>
        <pc:picChg chg="mod">
          <ac:chgData name="d'Agostino, Ciro" userId="522b68d4-162f-4dc7-a4d9-e6a12496a8af" providerId="ADAL" clId="{990442E1-8D26-4550-91D0-D2DABD185B75}" dt="2022-06-09T09:55:52.180" v="1963"/>
          <ac:picMkLst>
            <pc:docMk/>
            <pc:sldMk cId="1441471066" sldId="2146847229"/>
            <ac:picMk id="126" creationId="{9C48FD37-EC57-42AE-8271-A0C6F2D1497D}"/>
          </ac:picMkLst>
        </pc:picChg>
        <pc:picChg chg="mod">
          <ac:chgData name="d'Agostino, Ciro" userId="522b68d4-162f-4dc7-a4d9-e6a12496a8af" providerId="ADAL" clId="{990442E1-8D26-4550-91D0-D2DABD185B75}" dt="2022-06-09T09:55:52.180" v="1963"/>
          <ac:picMkLst>
            <pc:docMk/>
            <pc:sldMk cId="1441471066" sldId="2146847229"/>
            <ac:picMk id="127" creationId="{429D613B-EBAD-420F-865C-B02738A9CB67}"/>
          </ac:picMkLst>
        </pc:picChg>
        <pc:picChg chg="mod">
          <ac:chgData name="d'Agostino, Ciro" userId="522b68d4-162f-4dc7-a4d9-e6a12496a8af" providerId="ADAL" clId="{990442E1-8D26-4550-91D0-D2DABD185B75}" dt="2022-06-09T09:55:52.180" v="1963"/>
          <ac:picMkLst>
            <pc:docMk/>
            <pc:sldMk cId="1441471066" sldId="2146847229"/>
            <ac:picMk id="128" creationId="{E52E7AB0-C89B-4020-83A4-32ABE8413A48}"/>
          </ac:picMkLst>
        </pc:picChg>
        <pc:picChg chg="mod">
          <ac:chgData name="d'Agostino, Ciro" userId="522b68d4-162f-4dc7-a4d9-e6a12496a8af" providerId="ADAL" clId="{990442E1-8D26-4550-91D0-D2DABD185B75}" dt="2022-06-09T09:55:52.180" v="1963"/>
          <ac:picMkLst>
            <pc:docMk/>
            <pc:sldMk cId="1441471066" sldId="2146847229"/>
            <ac:picMk id="129" creationId="{4FC3CF26-58A8-4F06-A4B3-544B648A9243}"/>
          </ac:picMkLst>
        </pc:picChg>
        <pc:picChg chg="mod">
          <ac:chgData name="d'Agostino, Ciro" userId="522b68d4-162f-4dc7-a4d9-e6a12496a8af" providerId="ADAL" clId="{990442E1-8D26-4550-91D0-D2DABD185B75}" dt="2022-06-09T09:55:52.180" v="1963"/>
          <ac:picMkLst>
            <pc:docMk/>
            <pc:sldMk cId="1441471066" sldId="2146847229"/>
            <ac:picMk id="130" creationId="{C14431FB-CFED-4786-835F-938CC7297AE5}"/>
          </ac:picMkLst>
        </pc:picChg>
        <pc:picChg chg="mod">
          <ac:chgData name="d'Agostino, Ciro" userId="522b68d4-162f-4dc7-a4d9-e6a12496a8af" providerId="ADAL" clId="{990442E1-8D26-4550-91D0-D2DABD185B75}" dt="2022-06-09T09:55:52.180" v="1963"/>
          <ac:picMkLst>
            <pc:docMk/>
            <pc:sldMk cId="1441471066" sldId="2146847229"/>
            <ac:picMk id="131" creationId="{2C534743-06A4-46BF-81C8-5018E80E05E7}"/>
          </ac:picMkLst>
        </pc:picChg>
        <pc:picChg chg="mod">
          <ac:chgData name="d'Agostino, Ciro" userId="522b68d4-162f-4dc7-a4d9-e6a12496a8af" providerId="ADAL" clId="{990442E1-8D26-4550-91D0-D2DABD185B75}" dt="2022-06-09T09:55:52.180" v="1963"/>
          <ac:picMkLst>
            <pc:docMk/>
            <pc:sldMk cId="1441471066" sldId="2146847229"/>
            <ac:picMk id="132" creationId="{B4D19822-2E3D-4387-B458-C1B8CE4635DE}"/>
          </ac:picMkLst>
        </pc:picChg>
        <pc:picChg chg="mod">
          <ac:chgData name="d'Agostino, Ciro" userId="522b68d4-162f-4dc7-a4d9-e6a12496a8af" providerId="ADAL" clId="{990442E1-8D26-4550-91D0-D2DABD185B75}" dt="2022-06-09T09:55:52.180" v="1963"/>
          <ac:picMkLst>
            <pc:docMk/>
            <pc:sldMk cId="1441471066" sldId="2146847229"/>
            <ac:picMk id="133" creationId="{F44A3C23-CEA8-452E-A1C2-B760EE9BAC94}"/>
          </ac:picMkLst>
        </pc:picChg>
        <pc:picChg chg="mod">
          <ac:chgData name="d'Agostino, Ciro" userId="522b68d4-162f-4dc7-a4d9-e6a12496a8af" providerId="ADAL" clId="{990442E1-8D26-4550-91D0-D2DABD185B75}" dt="2022-06-09T09:55:52.180" v="1963"/>
          <ac:picMkLst>
            <pc:docMk/>
            <pc:sldMk cId="1441471066" sldId="2146847229"/>
            <ac:picMk id="134" creationId="{DA87E50F-C8C5-4AF7-B294-3FAC99C5BCF0}"/>
          </ac:picMkLst>
        </pc:picChg>
        <pc:picChg chg="mod">
          <ac:chgData name="d'Agostino, Ciro" userId="522b68d4-162f-4dc7-a4d9-e6a12496a8af" providerId="ADAL" clId="{990442E1-8D26-4550-91D0-D2DABD185B75}" dt="2022-06-09T09:55:52.180" v="1963"/>
          <ac:picMkLst>
            <pc:docMk/>
            <pc:sldMk cId="1441471066" sldId="2146847229"/>
            <ac:picMk id="136" creationId="{AEB28D56-343E-4BA4-8CA0-41A0C9874633}"/>
          </ac:picMkLst>
        </pc:picChg>
        <pc:picChg chg="mod">
          <ac:chgData name="d'Agostino, Ciro" userId="522b68d4-162f-4dc7-a4d9-e6a12496a8af" providerId="ADAL" clId="{990442E1-8D26-4550-91D0-D2DABD185B75}" dt="2022-06-09T09:55:52.180" v="1963"/>
          <ac:picMkLst>
            <pc:docMk/>
            <pc:sldMk cId="1441471066" sldId="2146847229"/>
            <ac:picMk id="137" creationId="{D89845F4-61D0-46F4-998E-2FDC4DBF49C5}"/>
          </ac:picMkLst>
        </pc:picChg>
        <pc:picChg chg="mod">
          <ac:chgData name="d'Agostino, Ciro" userId="522b68d4-162f-4dc7-a4d9-e6a12496a8af" providerId="ADAL" clId="{990442E1-8D26-4550-91D0-D2DABD185B75}" dt="2022-06-09T09:55:52.180" v="1963"/>
          <ac:picMkLst>
            <pc:docMk/>
            <pc:sldMk cId="1441471066" sldId="2146847229"/>
            <ac:picMk id="138" creationId="{65982C95-05B4-437B-81BD-63BCE2D59A0E}"/>
          </ac:picMkLst>
        </pc:picChg>
        <pc:picChg chg="mod">
          <ac:chgData name="d'Agostino, Ciro" userId="522b68d4-162f-4dc7-a4d9-e6a12496a8af" providerId="ADAL" clId="{990442E1-8D26-4550-91D0-D2DABD185B75}" dt="2022-06-09T09:55:52.180" v="1963"/>
          <ac:picMkLst>
            <pc:docMk/>
            <pc:sldMk cId="1441471066" sldId="2146847229"/>
            <ac:picMk id="140" creationId="{D1D414DB-E136-4239-9FE6-931E515472CC}"/>
          </ac:picMkLst>
        </pc:picChg>
        <pc:picChg chg="mod">
          <ac:chgData name="d'Agostino, Ciro" userId="522b68d4-162f-4dc7-a4d9-e6a12496a8af" providerId="ADAL" clId="{990442E1-8D26-4550-91D0-D2DABD185B75}" dt="2022-06-09T09:55:52.180" v="1963"/>
          <ac:picMkLst>
            <pc:docMk/>
            <pc:sldMk cId="1441471066" sldId="2146847229"/>
            <ac:picMk id="148" creationId="{1C011D40-C91F-4C2F-B8C8-7CB237D01BE4}"/>
          </ac:picMkLst>
        </pc:picChg>
        <pc:picChg chg="mod">
          <ac:chgData name="d'Agostino, Ciro" userId="522b68d4-162f-4dc7-a4d9-e6a12496a8af" providerId="ADAL" clId="{990442E1-8D26-4550-91D0-D2DABD185B75}" dt="2022-06-09T09:55:52.180" v="1963"/>
          <ac:picMkLst>
            <pc:docMk/>
            <pc:sldMk cId="1441471066" sldId="2146847229"/>
            <ac:picMk id="149" creationId="{9EFDC201-070C-42BC-91A2-D6C959F2BE5A}"/>
          </ac:picMkLst>
        </pc:picChg>
        <pc:picChg chg="mod">
          <ac:chgData name="d'Agostino, Ciro" userId="522b68d4-162f-4dc7-a4d9-e6a12496a8af" providerId="ADAL" clId="{990442E1-8D26-4550-91D0-D2DABD185B75}" dt="2022-06-09T09:55:52.180" v="1963"/>
          <ac:picMkLst>
            <pc:docMk/>
            <pc:sldMk cId="1441471066" sldId="2146847229"/>
            <ac:picMk id="151" creationId="{0D7FCA35-11B1-4D58-8267-BE8120B1F469}"/>
          </ac:picMkLst>
        </pc:picChg>
        <pc:picChg chg="mod">
          <ac:chgData name="d'Agostino, Ciro" userId="522b68d4-162f-4dc7-a4d9-e6a12496a8af" providerId="ADAL" clId="{990442E1-8D26-4550-91D0-D2DABD185B75}" dt="2022-06-09T09:55:52.180" v="1963"/>
          <ac:picMkLst>
            <pc:docMk/>
            <pc:sldMk cId="1441471066" sldId="2146847229"/>
            <ac:picMk id="153" creationId="{EDE46D44-5BD9-48B1-A58A-F4B491A40383}"/>
          </ac:picMkLst>
        </pc:picChg>
        <pc:picChg chg="mod">
          <ac:chgData name="d'Agostino, Ciro" userId="522b68d4-162f-4dc7-a4d9-e6a12496a8af" providerId="ADAL" clId="{990442E1-8D26-4550-91D0-D2DABD185B75}" dt="2022-06-09T09:55:52.180" v="1963"/>
          <ac:picMkLst>
            <pc:docMk/>
            <pc:sldMk cId="1441471066" sldId="2146847229"/>
            <ac:picMk id="155" creationId="{26D8CECC-B1DD-455A-9F00-8D5875D39C1F}"/>
          </ac:picMkLst>
        </pc:picChg>
        <pc:picChg chg="mod">
          <ac:chgData name="d'Agostino, Ciro" userId="522b68d4-162f-4dc7-a4d9-e6a12496a8af" providerId="ADAL" clId="{990442E1-8D26-4550-91D0-D2DABD185B75}" dt="2022-06-09T09:55:52.180" v="1963"/>
          <ac:picMkLst>
            <pc:docMk/>
            <pc:sldMk cId="1441471066" sldId="2146847229"/>
            <ac:picMk id="156" creationId="{D827E628-590D-408A-ACC0-D4749F92A13C}"/>
          </ac:picMkLst>
        </pc:picChg>
        <pc:picChg chg="mod">
          <ac:chgData name="d'Agostino, Ciro" userId="522b68d4-162f-4dc7-a4d9-e6a12496a8af" providerId="ADAL" clId="{990442E1-8D26-4550-91D0-D2DABD185B75}" dt="2022-06-09T09:55:52.180" v="1963"/>
          <ac:picMkLst>
            <pc:docMk/>
            <pc:sldMk cId="1441471066" sldId="2146847229"/>
            <ac:picMk id="157" creationId="{670445AE-5026-4BD7-943F-0B4C5E1CED48}"/>
          </ac:picMkLst>
        </pc:picChg>
        <pc:picChg chg="mod">
          <ac:chgData name="d'Agostino, Ciro" userId="522b68d4-162f-4dc7-a4d9-e6a12496a8af" providerId="ADAL" clId="{990442E1-8D26-4550-91D0-D2DABD185B75}" dt="2022-06-09T09:55:52.180" v="1963"/>
          <ac:picMkLst>
            <pc:docMk/>
            <pc:sldMk cId="1441471066" sldId="2146847229"/>
            <ac:picMk id="158" creationId="{42C7F1A5-7EF5-44FF-8AD1-D4DB46A22EB0}"/>
          </ac:picMkLst>
        </pc:picChg>
        <pc:picChg chg="mod">
          <ac:chgData name="d'Agostino, Ciro" userId="522b68d4-162f-4dc7-a4d9-e6a12496a8af" providerId="ADAL" clId="{990442E1-8D26-4550-91D0-D2DABD185B75}" dt="2022-06-09T09:55:52.180" v="1963"/>
          <ac:picMkLst>
            <pc:docMk/>
            <pc:sldMk cId="1441471066" sldId="2146847229"/>
            <ac:picMk id="162" creationId="{6FDBE4EF-499D-4AA3-971F-56A8CCC39FFF}"/>
          </ac:picMkLst>
        </pc:picChg>
        <pc:picChg chg="mod">
          <ac:chgData name="d'Agostino, Ciro" userId="522b68d4-162f-4dc7-a4d9-e6a12496a8af" providerId="ADAL" clId="{990442E1-8D26-4550-91D0-D2DABD185B75}" dt="2022-06-09T09:55:52.180" v="1963"/>
          <ac:picMkLst>
            <pc:docMk/>
            <pc:sldMk cId="1441471066" sldId="2146847229"/>
            <ac:picMk id="166" creationId="{B839E67D-4569-42AE-96C3-444245DE2BB2}"/>
          </ac:picMkLst>
        </pc:picChg>
        <pc:picChg chg="mod">
          <ac:chgData name="d'Agostino, Ciro" userId="522b68d4-162f-4dc7-a4d9-e6a12496a8af" providerId="ADAL" clId="{990442E1-8D26-4550-91D0-D2DABD185B75}" dt="2022-06-09T09:55:52.180" v="1963"/>
          <ac:picMkLst>
            <pc:docMk/>
            <pc:sldMk cId="1441471066" sldId="2146847229"/>
            <ac:picMk id="167" creationId="{305F572C-DC56-4463-8767-49467D3566F8}"/>
          </ac:picMkLst>
        </pc:picChg>
        <pc:picChg chg="mod">
          <ac:chgData name="d'Agostino, Ciro" userId="522b68d4-162f-4dc7-a4d9-e6a12496a8af" providerId="ADAL" clId="{990442E1-8D26-4550-91D0-D2DABD185B75}" dt="2022-06-09T09:55:52.180" v="1963"/>
          <ac:picMkLst>
            <pc:docMk/>
            <pc:sldMk cId="1441471066" sldId="2146847229"/>
            <ac:picMk id="169" creationId="{8B00701D-9072-4C92-B69E-EF30830019DF}"/>
          </ac:picMkLst>
        </pc:picChg>
        <pc:picChg chg="mod">
          <ac:chgData name="d'Agostino, Ciro" userId="522b68d4-162f-4dc7-a4d9-e6a12496a8af" providerId="ADAL" clId="{990442E1-8D26-4550-91D0-D2DABD185B75}" dt="2022-06-09T09:56:00.100" v="1966" actId="1076"/>
          <ac:picMkLst>
            <pc:docMk/>
            <pc:sldMk cId="1441471066" sldId="2146847229"/>
            <ac:picMk id="170" creationId="{B5C6A5DF-E1A2-4B5F-AB9A-59CF685E4F93}"/>
          </ac:picMkLst>
        </pc:picChg>
        <pc:picChg chg="mod">
          <ac:chgData name="d'Agostino, Ciro" userId="522b68d4-162f-4dc7-a4d9-e6a12496a8af" providerId="ADAL" clId="{990442E1-8D26-4550-91D0-D2DABD185B75}" dt="2022-06-09T09:55:52.180" v="1963"/>
          <ac:picMkLst>
            <pc:docMk/>
            <pc:sldMk cId="1441471066" sldId="2146847229"/>
            <ac:picMk id="171" creationId="{06560DC9-060C-4350-978C-1604A3DDEA57}"/>
          </ac:picMkLst>
        </pc:picChg>
        <pc:picChg chg="mod">
          <ac:chgData name="d'Agostino, Ciro" userId="522b68d4-162f-4dc7-a4d9-e6a12496a8af" providerId="ADAL" clId="{990442E1-8D26-4550-91D0-D2DABD185B75}" dt="2022-06-09T09:55:52.180" v="1963"/>
          <ac:picMkLst>
            <pc:docMk/>
            <pc:sldMk cId="1441471066" sldId="2146847229"/>
            <ac:picMk id="172" creationId="{DC0CAB1F-6A11-48E9-8E3B-D6FB76560E31}"/>
          </ac:picMkLst>
        </pc:picChg>
        <pc:picChg chg="mod">
          <ac:chgData name="d'Agostino, Ciro" userId="522b68d4-162f-4dc7-a4d9-e6a12496a8af" providerId="ADAL" clId="{990442E1-8D26-4550-91D0-D2DABD185B75}" dt="2022-06-09T09:56:06.640" v="1970"/>
          <ac:picMkLst>
            <pc:docMk/>
            <pc:sldMk cId="1441471066" sldId="2146847229"/>
            <ac:picMk id="174" creationId="{C54BE990-3678-458E-97D2-EE673068E8F0}"/>
          </ac:picMkLst>
        </pc:picChg>
        <pc:picChg chg="mod">
          <ac:chgData name="d'Agostino, Ciro" userId="522b68d4-162f-4dc7-a4d9-e6a12496a8af" providerId="ADAL" clId="{990442E1-8D26-4550-91D0-D2DABD185B75}" dt="2022-06-09T09:56:06.640" v="1970"/>
          <ac:picMkLst>
            <pc:docMk/>
            <pc:sldMk cId="1441471066" sldId="2146847229"/>
            <ac:picMk id="181" creationId="{576C4F8B-DFD7-40F7-AAAD-25A7E14167DA}"/>
          </ac:picMkLst>
        </pc:picChg>
        <pc:picChg chg="mod">
          <ac:chgData name="d'Agostino, Ciro" userId="522b68d4-162f-4dc7-a4d9-e6a12496a8af" providerId="ADAL" clId="{990442E1-8D26-4550-91D0-D2DABD185B75}" dt="2022-06-09T09:56:06.640" v="1970"/>
          <ac:picMkLst>
            <pc:docMk/>
            <pc:sldMk cId="1441471066" sldId="2146847229"/>
            <ac:picMk id="182" creationId="{8938C113-D2B2-4E6A-9B90-D9B3866BB383}"/>
          </ac:picMkLst>
        </pc:picChg>
        <pc:picChg chg="mod">
          <ac:chgData name="d'Agostino, Ciro" userId="522b68d4-162f-4dc7-a4d9-e6a12496a8af" providerId="ADAL" clId="{990442E1-8D26-4550-91D0-D2DABD185B75}" dt="2022-06-09T09:56:06.640" v="1970"/>
          <ac:picMkLst>
            <pc:docMk/>
            <pc:sldMk cId="1441471066" sldId="2146847229"/>
            <ac:picMk id="183" creationId="{080267C1-C7E4-4EDD-9C89-4A7DFACC6D0B}"/>
          </ac:picMkLst>
        </pc:picChg>
        <pc:picChg chg="mod">
          <ac:chgData name="d'Agostino, Ciro" userId="522b68d4-162f-4dc7-a4d9-e6a12496a8af" providerId="ADAL" clId="{990442E1-8D26-4550-91D0-D2DABD185B75}" dt="2022-06-09T09:56:06.640" v="1970"/>
          <ac:picMkLst>
            <pc:docMk/>
            <pc:sldMk cId="1441471066" sldId="2146847229"/>
            <ac:picMk id="200" creationId="{0DE8828C-155D-475E-B23E-A26C1C181C49}"/>
          </ac:picMkLst>
        </pc:picChg>
        <pc:picChg chg="mod">
          <ac:chgData name="d'Agostino, Ciro" userId="522b68d4-162f-4dc7-a4d9-e6a12496a8af" providerId="ADAL" clId="{990442E1-8D26-4550-91D0-D2DABD185B75}" dt="2022-06-09T09:56:06.640" v="1970"/>
          <ac:picMkLst>
            <pc:docMk/>
            <pc:sldMk cId="1441471066" sldId="2146847229"/>
            <ac:picMk id="201" creationId="{B41303EF-0C37-4130-8504-931966652D87}"/>
          </ac:picMkLst>
        </pc:picChg>
        <pc:picChg chg="mod">
          <ac:chgData name="d'Agostino, Ciro" userId="522b68d4-162f-4dc7-a4d9-e6a12496a8af" providerId="ADAL" clId="{990442E1-8D26-4550-91D0-D2DABD185B75}" dt="2022-06-09T09:56:06.640" v="1970"/>
          <ac:picMkLst>
            <pc:docMk/>
            <pc:sldMk cId="1441471066" sldId="2146847229"/>
            <ac:picMk id="202" creationId="{BFDC18D8-29EC-4513-BFF5-57ECF85BCD8B}"/>
          </ac:picMkLst>
        </pc:picChg>
        <pc:picChg chg="mod">
          <ac:chgData name="d'Agostino, Ciro" userId="522b68d4-162f-4dc7-a4d9-e6a12496a8af" providerId="ADAL" clId="{990442E1-8D26-4550-91D0-D2DABD185B75}" dt="2022-06-09T09:56:06.640" v="1970"/>
          <ac:picMkLst>
            <pc:docMk/>
            <pc:sldMk cId="1441471066" sldId="2146847229"/>
            <ac:picMk id="203" creationId="{05F4C492-6AAE-4CF3-A78A-0EA7E16D4EA9}"/>
          </ac:picMkLst>
        </pc:picChg>
        <pc:picChg chg="mod">
          <ac:chgData name="d'Agostino, Ciro" userId="522b68d4-162f-4dc7-a4d9-e6a12496a8af" providerId="ADAL" clId="{990442E1-8D26-4550-91D0-D2DABD185B75}" dt="2022-06-09T09:56:06.640" v="1970"/>
          <ac:picMkLst>
            <pc:docMk/>
            <pc:sldMk cId="1441471066" sldId="2146847229"/>
            <ac:picMk id="204" creationId="{2682CB0D-2069-4E72-8C8B-380F997A91AE}"/>
          </ac:picMkLst>
        </pc:picChg>
        <pc:picChg chg="mod">
          <ac:chgData name="d'Agostino, Ciro" userId="522b68d4-162f-4dc7-a4d9-e6a12496a8af" providerId="ADAL" clId="{990442E1-8D26-4550-91D0-D2DABD185B75}" dt="2022-06-09T09:56:06.640" v="1970"/>
          <ac:picMkLst>
            <pc:docMk/>
            <pc:sldMk cId="1441471066" sldId="2146847229"/>
            <ac:picMk id="205" creationId="{63317013-C98C-4134-A211-F8218143D8D1}"/>
          </ac:picMkLst>
        </pc:picChg>
        <pc:picChg chg="mod">
          <ac:chgData name="d'Agostino, Ciro" userId="522b68d4-162f-4dc7-a4d9-e6a12496a8af" providerId="ADAL" clId="{990442E1-8D26-4550-91D0-D2DABD185B75}" dt="2022-06-09T09:56:06.640" v="1970"/>
          <ac:picMkLst>
            <pc:docMk/>
            <pc:sldMk cId="1441471066" sldId="2146847229"/>
            <ac:picMk id="206" creationId="{B04F3F5B-FE4E-410C-8EC1-B5C0AE7EC6BB}"/>
          </ac:picMkLst>
        </pc:picChg>
        <pc:picChg chg="mod">
          <ac:chgData name="d'Agostino, Ciro" userId="522b68d4-162f-4dc7-a4d9-e6a12496a8af" providerId="ADAL" clId="{990442E1-8D26-4550-91D0-D2DABD185B75}" dt="2022-06-09T09:56:06.640" v="1970"/>
          <ac:picMkLst>
            <pc:docMk/>
            <pc:sldMk cId="1441471066" sldId="2146847229"/>
            <ac:picMk id="207" creationId="{F3D2DF32-6683-4087-94B2-22874A90B28F}"/>
          </ac:picMkLst>
        </pc:picChg>
        <pc:picChg chg="mod">
          <ac:chgData name="d'Agostino, Ciro" userId="522b68d4-162f-4dc7-a4d9-e6a12496a8af" providerId="ADAL" clId="{990442E1-8D26-4550-91D0-D2DABD185B75}" dt="2022-06-09T09:56:06.640" v="1970"/>
          <ac:picMkLst>
            <pc:docMk/>
            <pc:sldMk cId="1441471066" sldId="2146847229"/>
            <ac:picMk id="208" creationId="{2000FF3B-D566-4C2A-B5E7-24F9B5CFD38B}"/>
          </ac:picMkLst>
        </pc:picChg>
        <pc:picChg chg="mod">
          <ac:chgData name="d'Agostino, Ciro" userId="522b68d4-162f-4dc7-a4d9-e6a12496a8af" providerId="ADAL" clId="{990442E1-8D26-4550-91D0-D2DABD185B75}" dt="2022-06-09T09:56:06.640" v="1970"/>
          <ac:picMkLst>
            <pc:docMk/>
            <pc:sldMk cId="1441471066" sldId="2146847229"/>
            <ac:picMk id="209" creationId="{F4F063A1-B2F2-4024-A54A-CF5025439A21}"/>
          </ac:picMkLst>
        </pc:picChg>
        <pc:picChg chg="mod">
          <ac:chgData name="d'Agostino, Ciro" userId="522b68d4-162f-4dc7-a4d9-e6a12496a8af" providerId="ADAL" clId="{990442E1-8D26-4550-91D0-D2DABD185B75}" dt="2022-06-09T09:56:06.640" v="1970"/>
          <ac:picMkLst>
            <pc:docMk/>
            <pc:sldMk cId="1441471066" sldId="2146847229"/>
            <ac:picMk id="210" creationId="{B32ABB69-CD71-4CA9-9B11-C2B17E57FC4E}"/>
          </ac:picMkLst>
        </pc:picChg>
        <pc:picChg chg="mod">
          <ac:chgData name="d'Agostino, Ciro" userId="522b68d4-162f-4dc7-a4d9-e6a12496a8af" providerId="ADAL" clId="{990442E1-8D26-4550-91D0-D2DABD185B75}" dt="2022-06-09T09:56:06.640" v="1970"/>
          <ac:picMkLst>
            <pc:docMk/>
            <pc:sldMk cId="1441471066" sldId="2146847229"/>
            <ac:picMk id="211" creationId="{53B86796-4098-41CF-9420-0F3BDB888E59}"/>
          </ac:picMkLst>
        </pc:picChg>
        <pc:picChg chg="mod">
          <ac:chgData name="d'Agostino, Ciro" userId="522b68d4-162f-4dc7-a4d9-e6a12496a8af" providerId="ADAL" clId="{990442E1-8D26-4550-91D0-D2DABD185B75}" dt="2022-06-09T09:56:06.640" v="1970"/>
          <ac:picMkLst>
            <pc:docMk/>
            <pc:sldMk cId="1441471066" sldId="2146847229"/>
            <ac:picMk id="212" creationId="{968E7D18-6AED-44A8-98B9-15E6226A1035}"/>
          </ac:picMkLst>
        </pc:picChg>
        <pc:picChg chg="mod">
          <ac:chgData name="d'Agostino, Ciro" userId="522b68d4-162f-4dc7-a4d9-e6a12496a8af" providerId="ADAL" clId="{990442E1-8D26-4550-91D0-D2DABD185B75}" dt="2022-06-09T09:56:06.640" v="1970"/>
          <ac:picMkLst>
            <pc:docMk/>
            <pc:sldMk cId="1441471066" sldId="2146847229"/>
            <ac:picMk id="213" creationId="{42E23FCD-582B-41B5-85DF-6D2C616BDC7F}"/>
          </ac:picMkLst>
        </pc:picChg>
        <pc:picChg chg="mod">
          <ac:chgData name="d'Agostino, Ciro" userId="522b68d4-162f-4dc7-a4d9-e6a12496a8af" providerId="ADAL" clId="{990442E1-8D26-4550-91D0-D2DABD185B75}" dt="2022-06-09T09:56:06.640" v="1970"/>
          <ac:picMkLst>
            <pc:docMk/>
            <pc:sldMk cId="1441471066" sldId="2146847229"/>
            <ac:picMk id="214" creationId="{AEF7372C-1F0B-43BF-B19B-7E7321BCEB97}"/>
          </ac:picMkLst>
        </pc:picChg>
        <pc:picChg chg="mod">
          <ac:chgData name="d'Agostino, Ciro" userId="522b68d4-162f-4dc7-a4d9-e6a12496a8af" providerId="ADAL" clId="{990442E1-8D26-4550-91D0-D2DABD185B75}" dt="2022-06-09T09:56:06.640" v="1970"/>
          <ac:picMkLst>
            <pc:docMk/>
            <pc:sldMk cId="1441471066" sldId="2146847229"/>
            <ac:picMk id="215" creationId="{7D19C712-C2D3-48D5-90BA-F998A62EAB65}"/>
          </ac:picMkLst>
        </pc:picChg>
        <pc:picChg chg="mod">
          <ac:chgData name="d'Agostino, Ciro" userId="522b68d4-162f-4dc7-a4d9-e6a12496a8af" providerId="ADAL" clId="{990442E1-8D26-4550-91D0-D2DABD185B75}" dt="2022-06-09T09:56:06.640" v="1970"/>
          <ac:picMkLst>
            <pc:docMk/>
            <pc:sldMk cId="1441471066" sldId="2146847229"/>
            <ac:picMk id="216" creationId="{314DF617-EEAB-4DC1-AA48-123F7F8EF4D3}"/>
          </ac:picMkLst>
        </pc:picChg>
        <pc:picChg chg="mod">
          <ac:chgData name="d'Agostino, Ciro" userId="522b68d4-162f-4dc7-a4d9-e6a12496a8af" providerId="ADAL" clId="{990442E1-8D26-4550-91D0-D2DABD185B75}" dt="2022-06-09T09:56:06.640" v="1970"/>
          <ac:picMkLst>
            <pc:docMk/>
            <pc:sldMk cId="1441471066" sldId="2146847229"/>
            <ac:picMk id="217" creationId="{98807D41-2C27-44CB-9054-51812D9A9028}"/>
          </ac:picMkLst>
        </pc:picChg>
        <pc:picChg chg="mod">
          <ac:chgData name="d'Agostino, Ciro" userId="522b68d4-162f-4dc7-a4d9-e6a12496a8af" providerId="ADAL" clId="{990442E1-8D26-4550-91D0-D2DABD185B75}" dt="2022-06-09T09:56:06.640" v="1970"/>
          <ac:picMkLst>
            <pc:docMk/>
            <pc:sldMk cId="1441471066" sldId="2146847229"/>
            <ac:picMk id="219" creationId="{D4E3643C-1BF9-467A-9EB1-BEC63A14E207}"/>
          </ac:picMkLst>
        </pc:picChg>
        <pc:picChg chg="mod">
          <ac:chgData name="d'Agostino, Ciro" userId="522b68d4-162f-4dc7-a4d9-e6a12496a8af" providerId="ADAL" clId="{990442E1-8D26-4550-91D0-D2DABD185B75}" dt="2022-06-09T09:56:06.640" v="1970"/>
          <ac:picMkLst>
            <pc:docMk/>
            <pc:sldMk cId="1441471066" sldId="2146847229"/>
            <ac:picMk id="227" creationId="{CD016C55-330A-4232-B74B-B1E29BAA3CB6}"/>
          </ac:picMkLst>
        </pc:picChg>
        <pc:picChg chg="mod">
          <ac:chgData name="d'Agostino, Ciro" userId="522b68d4-162f-4dc7-a4d9-e6a12496a8af" providerId="ADAL" clId="{990442E1-8D26-4550-91D0-D2DABD185B75}" dt="2022-06-09T09:56:06.640" v="1970"/>
          <ac:picMkLst>
            <pc:docMk/>
            <pc:sldMk cId="1441471066" sldId="2146847229"/>
            <ac:picMk id="228" creationId="{30CE074C-7D2A-4262-A86F-5D7EF279AC49}"/>
          </ac:picMkLst>
        </pc:picChg>
        <pc:picChg chg="mod">
          <ac:chgData name="d'Agostino, Ciro" userId="522b68d4-162f-4dc7-a4d9-e6a12496a8af" providerId="ADAL" clId="{990442E1-8D26-4550-91D0-D2DABD185B75}" dt="2022-06-09T09:56:06.640" v="1970"/>
          <ac:picMkLst>
            <pc:docMk/>
            <pc:sldMk cId="1441471066" sldId="2146847229"/>
            <ac:picMk id="230" creationId="{D525D480-AFE5-4149-A5DF-F1C0FD0B5287}"/>
          </ac:picMkLst>
        </pc:picChg>
        <pc:picChg chg="mod">
          <ac:chgData name="d'Agostino, Ciro" userId="522b68d4-162f-4dc7-a4d9-e6a12496a8af" providerId="ADAL" clId="{990442E1-8D26-4550-91D0-D2DABD185B75}" dt="2022-06-09T09:56:06.640" v="1970"/>
          <ac:picMkLst>
            <pc:docMk/>
            <pc:sldMk cId="1441471066" sldId="2146847229"/>
            <ac:picMk id="232" creationId="{53578838-4151-4ADA-B041-F7077AA8EC32}"/>
          </ac:picMkLst>
        </pc:picChg>
        <pc:picChg chg="mod">
          <ac:chgData name="d'Agostino, Ciro" userId="522b68d4-162f-4dc7-a4d9-e6a12496a8af" providerId="ADAL" clId="{990442E1-8D26-4550-91D0-D2DABD185B75}" dt="2022-06-09T09:56:06.640" v="1970"/>
          <ac:picMkLst>
            <pc:docMk/>
            <pc:sldMk cId="1441471066" sldId="2146847229"/>
            <ac:picMk id="234" creationId="{93462B49-318B-4592-B7A9-9711183F9B24}"/>
          </ac:picMkLst>
        </pc:picChg>
        <pc:picChg chg="mod">
          <ac:chgData name="d'Agostino, Ciro" userId="522b68d4-162f-4dc7-a4d9-e6a12496a8af" providerId="ADAL" clId="{990442E1-8D26-4550-91D0-D2DABD185B75}" dt="2022-06-09T09:56:06.640" v="1970"/>
          <ac:picMkLst>
            <pc:docMk/>
            <pc:sldMk cId="1441471066" sldId="2146847229"/>
            <ac:picMk id="235" creationId="{C8B52261-04D5-4FCD-B093-23A30B306BED}"/>
          </ac:picMkLst>
        </pc:picChg>
        <pc:picChg chg="mod">
          <ac:chgData name="d'Agostino, Ciro" userId="522b68d4-162f-4dc7-a4d9-e6a12496a8af" providerId="ADAL" clId="{990442E1-8D26-4550-91D0-D2DABD185B75}" dt="2022-06-09T09:56:06.640" v="1970"/>
          <ac:picMkLst>
            <pc:docMk/>
            <pc:sldMk cId="1441471066" sldId="2146847229"/>
            <ac:picMk id="236" creationId="{6235C75A-D1D1-42FC-83A6-18E221F56367}"/>
          </ac:picMkLst>
        </pc:picChg>
        <pc:picChg chg="mod">
          <ac:chgData name="d'Agostino, Ciro" userId="522b68d4-162f-4dc7-a4d9-e6a12496a8af" providerId="ADAL" clId="{990442E1-8D26-4550-91D0-D2DABD185B75}" dt="2022-06-09T09:56:06.640" v="1970"/>
          <ac:picMkLst>
            <pc:docMk/>
            <pc:sldMk cId="1441471066" sldId="2146847229"/>
            <ac:picMk id="237" creationId="{2789E96D-BF21-4769-BBA2-73CDAEAB19AA}"/>
          </ac:picMkLst>
        </pc:picChg>
        <pc:picChg chg="mod">
          <ac:chgData name="d'Agostino, Ciro" userId="522b68d4-162f-4dc7-a4d9-e6a12496a8af" providerId="ADAL" clId="{990442E1-8D26-4550-91D0-D2DABD185B75}" dt="2022-06-09T09:56:06.640" v="1970"/>
          <ac:picMkLst>
            <pc:docMk/>
            <pc:sldMk cId="1441471066" sldId="2146847229"/>
            <ac:picMk id="241" creationId="{DD0E8696-9B78-45E3-94AC-3B0B2637BFFF}"/>
          </ac:picMkLst>
        </pc:picChg>
        <pc:picChg chg="mod">
          <ac:chgData name="d'Agostino, Ciro" userId="522b68d4-162f-4dc7-a4d9-e6a12496a8af" providerId="ADAL" clId="{990442E1-8D26-4550-91D0-D2DABD185B75}" dt="2022-06-09T09:56:06.640" v="1970"/>
          <ac:picMkLst>
            <pc:docMk/>
            <pc:sldMk cId="1441471066" sldId="2146847229"/>
            <ac:picMk id="245" creationId="{FAA9692D-F12C-4091-AE9F-C9B8A6E81119}"/>
          </ac:picMkLst>
        </pc:picChg>
        <pc:picChg chg="mod">
          <ac:chgData name="d'Agostino, Ciro" userId="522b68d4-162f-4dc7-a4d9-e6a12496a8af" providerId="ADAL" clId="{990442E1-8D26-4550-91D0-D2DABD185B75}" dt="2022-06-09T09:56:06.640" v="1970"/>
          <ac:picMkLst>
            <pc:docMk/>
            <pc:sldMk cId="1441471066" sldId="2146847229"/>
            <ac:picMk id="246" creationId="{6FBAE137-B7D7-4AAD-9402-2DCAB718445D}"/>
          </ac:picMkLst>
        </pc:picChg>
        <pc:picChg chg="mod">
          <ac:chgData name="d'Agostino, Ciro" userId="522b68d4-162f-4dc7-a4d9-e6a12496a8af" providerId="ADAL" clId="{990442E1-8D26-4550-91D0-D2DABD185B75}" dt="2022-06-09T09:56:06.640" v="1970"/>
          <ac:picMkLst>
            <pc:docMk/>
            <pc:sldMk cId="1441471066" sldId="2146847229"/>
            <ac:picMk id="248" creationId="{0A8BFA91-B8F4-48EF-8E61-2E10C83B0B86}"/>
          </ac:picMkLst>
        </pc:picChg>
        <pc:picChg chg="mod">
          <ac:chgData name="d'Agostino, Ciro" userId="522b68d4-162f-4dc7-a4d9-e6a12496a8af" providerId="ADAL" clId="{990442E1-8D26-4550-91D0-D2DABD185B75}" dt="2022-06-09T09:56:06.640" v="1970"/>
          <ac:picMkLst>
            <pc:docMk/>
            <pc:sldMk cId="1441471066" sldId="2146847229"/>
            <ac:picMk id="250" creationId="{C5FD9910-F5B3-4ACE-80AF-74495A152A39}"/>
          </ac:picMkLst>
        </pc:picChg>
        <pc:picChg chg="mod">
          <ac:chgData name="d'Agostino, Ciro" userId="522b68d4-162f-4dc7-a4d9-e6a12496a8af" providerId="ADAL" clId="{990442E1-8D26-4550-91D0-D2DABD185B75}" dt="2022-06-09T09:56:06.640" v="1970"/>
          <ac:picMkLst>
            <pc:docMk/>
            <pc:sldMk cId="1441471066" sldId="2146847229"/>
            <ac:picMk id="251" creationId="{166A8EAC-4776-4D15-BB00-CAF89E96D199}"/>
          </ac:picMkLst>
        </pc:picChg>
        <pc:picChg chg="mod">
          <ac:chgData name="d'Agostino, Ciro" userId="522b68d4-162f-4dc7-a4d9-e6a12496a8af" providerId="ADAL" clId="{990442E1-8D26-4550-91D0-D2DABD185B75}" dt="2022-06-09T09:56:06.640" v="1970"/>
          <ac:picMkLst>
            <pc:docMk/>
            <pc:sldMk cId="1441471066" sldId="2146847229"/>
            <ac:picMk id="252" creationId="{482E89D9-E91B-4287-AE37-21A2365A18D3}"/>
          </ac:picMkLst>
        </pc:picChg>
        <pc:picChg chg="add mod">
          <ac:chgData name="d'Agostino, Ciro" userId="522b68d4-162f-4dc7-a4d9-e6a12496a8af" providerId="ADAL" clId="{990442E1-8D26-4550-91D0-D2DABD185B75}" dt="2022-06-09T09:57:20.460" v="1973"/>
          <ac:picMkLst>
            <pc:docMk/>
            <pc:sldMk cId="1441471066" sldId="2146847229"/>
            <ac:picMk id="253" creationId="{84C49EF0-6E5F-46C6-A5FE-E8AC7947E868}"/>
          </ac:picMkLst>
        </pc:picChg>
        <pc:picChg chg="add mod">
          <ac:chgData name="d'Agostino, Ciro" userId="522b68d4-162f-4dc7-a4d9-e6a12496a8af" providerId="ADAL" clId="{990442E1-8D26-4550-91D0-D2DABD185B75}" dt="2022-06-09T09:57:20.460" v="1973"/>
          <ac:picMkLst>
            <pc:docMk/>
            <pc:sldMk cId="1441471066" sldId="2146847229"/>
            <ac:picMk id="256" creationId="{386E12F3-C795-412D-BA3D-B1809AB42C8B}"/>
          </ac:picMkLst>
        </pc:picChg>
        <pc:picChg chg="add mod">
          <ac:chgData name="d'Agostino, Ciro" userId="522b68d4-162f-4dc7-a4d9-e6a12496a8af" providerId="ADAL" clId="{990442E1-8D26-4550-91D0-D2DABD185B75}" dt="2022-06-09T09:57:20.460" v="1973"/>
          <ac:picMkLst>
            <pc:docMk/>
            <pc:sldMk cId="1441471066" sldId="2146847229"/>
            <ac:picMk id="257" creationId="{73474B16-D87B-4DD2-8553-661D15CCBC73}"/>
          </ac:picMkLst>
        </pc:picChg>
        <pc:picChg chg="add mod">
          <ac:chgData name="d'Agostino, Ciro" userId="522b68d4-162f-4dc7-a4d9-e6a12496a8af" providerId="ADAL" clId="{990442E1-8D26-4550-91D0-D2DABD185B75}" dt="2022-06-09T09:57:20.460" v="1973"/>
          <ac:picMkLst>
            <pc:docMk/>
            <pc:sldMk cId="1441471066" sldId="2146847229"/>
            <ac:picMk id="260" creationId="{F7AD7334-E863-46AF-BBFA-A20F2117FF2E}"/>
          </ac:picMkLst>
        </pc:picChg>
        <pc:picChg chg="add mod">
          <ac:chgData name="d'Agostino, Ciro" userId="522b68d4-162f-4dc7-a4d9-e6a12496a8af" providerId="ADAL" clId="{990442E1-8D26-4550-91D0-D2DABD185B75}" dt="2022-06-09T09:57:20.460" v="1973"/>
          <ac:picMkLst>
            <pc:docMk/>
            <pc:sldMk cId="1441471066" sldId="2146847229"/>
            <ac:picMk id="261" creationId="{5273756B-5176-42FD-82C7-773111BB6BE7}"/>
          </ac:picMkLst>
        </pc:picChg>
        <pc:picChg chg="add mod">
          <ac:chgData name="d'Agostino, Ciro" userId="522b68d4-162f-4dc7-a4d9-e6a12496a8af" providerId="ADAL" clId="{990442E1-8D26-4550-91D0-D2DABD185B75}" dt="2022-06-09T09:57:20.460" v="1973"/>
          <ac:picMkLst>
            <pc:docMk/>
            <pc:sldMk cId="1441471066" sldId="2146847229"/>
            <ac:picMk id="262" creationId="{52323946-6C17-44F3-9E65-267B16E075CB}"/>
          </ac:picMkLst>
        </pc:picChg>
        <pc:picChg chg="add mod">
          <ac:chgData name="d'Agostino, Ciro" userId="522b68d4-162f-4dc7-a4d9-e6a12496a8af" providerId="ADAL" clId="{990442E1-8D26-4550-91D0-D2DABD185B75}" dt="2022-06-09T09:57:20.460" v="1973"/>
          <ac:picMkLst>
            <pc:docMk/>
            <pc:sldMk cId="1441471066" sldId="2146847229"/>
            <ac:picMk id="263" creationId="{179B4791-5B58-4C16-84F1-3FC53D22BF61}"/>
          </ac:picMkLst>
        </pc:picChg>
        <pc:picChg chg="add mod">
          <ac:chgData name="d'Agostino, Ciro" userId="522b68d4-162f-4dc7-a4d9-e6a12496a8af" providerId="ADAL" clId="{990442E1-8D26-4550-91D0-D2DABD185B75}" dt="2022-06-09T09:57:20.460" v="1973"/>
          <ac:picMkLst>
            <pc:docMk/>
            <pc:sldMk cId="1441471066" sldId="2146847229"/>
            <ac:picMk id="264" creationId="{D7BEB8F4-1455-43E4-BA9D-115CFFF6D56F}"/>
          </ac:picMkLst>
        </pc:picChg>
        <pc:picChg chg="add mod">
          <ac:chgData name="d'Agostino, Ciro" userId="522b68d4-162f-4dc7-a4d9-e6a12496a8af" providerId="ADAL" clId="{990442E1-8D26-4550-91D0-D2DABD185B75}" dt="2022-06-09T09:57:20.460" v="1973"/>
          <ac:picMkLst>
            <pc:docMk/>
            <pc:sldMk cId="1441471066" sldId="2146847229"/>
            <ac:picMk id="265" creationId="{810AC1FE-CCD8-4FAA-B337-40EBA96C180D}"/>
          </ac:picMkLst>
        </pc:picChg>
        <pc:picChg chg="add mod">
          <ac:chgData name="d'Agostino, Ciro" userId="522b68d4-162f-4dc7-a4d9-e6a12496a8af" providerId="ADAL" clId="{990442E1-8D26-4550-91D0-D2DABD185B75}" dt="2022-06-09T09:57:20.460" v="1973"/>
          <ac:picMkLst>
            <pc:docMk/>
            <pc:sldMk cId="1441471066" sldId="2146847229"/>
            <ac:picMk id="266" creationId="{2E59FEA7-04D0-48BE-BE7A-AC4CEECB0815}"/>
          </ac:picMkLst>
        </pc:picChg>
        <pc:picChg chg="add mod">
          <ac:chgData name="d'Agostino, Ciro" userId="522b68d4-162f-4dc7-a4d9-e6a12496a8af" providerId="ADAL" clId="{990442E1-8D26-4550-91D0-D2DABD185B75}" dt="2022-06-09T09:57:20.460" v="1973"/>
          <ac:picMkLst>
            <pc:docMk/>
            <pc:sldMk cId="1441471066" sldId="2146847229"/>
            <ac:picMk id="267" creationId="{8932AB5B-2391-4421-9E34-C389AEB0E6A2}"/>
          </ac:picMkLst>
        </pc:picChg>
        <pc:picChg chg="add mod">
          <ac:chgData name="d'Agostino, Ciro" userId="522b68d4-162f-4dc7-a4d9-e6a12496a8af" providerId="ADAL" clId="{990442E1-8D26-4550-91D0-D2DABD185B75}" dt="2022-06-09T09:57:20.460" v="1973"/>
          <ac:picMkLst>
            <pc:docMk/>
            <pc:sldMk cId="1441471066" sldId="2146847229"/>
            <ac:picMk id="268" creationId="{219820E6-8C37-4349-B1D5-D62F8D6E6133}"/>
          </ac:picMkLst>
        </pc:picChg>
        <pc:picChg chg="add mod">
          <ac:chgData name="d'Agostino, Ciro" userId="522b68d4-162f-4dc7-a4d9-e6a12496a8af" providerId="ADAL" clId="{990442E1-8D26-4550-91D0-D2DABD185B75}" dt="2022-06-09T09:57:20.460" v="1973"/>
          <ac:picMkLst>
            <pc:docMk/>
            <pc:sldMk cId="1441471066" sldId="2146847229"/>
            <ac:picMk id="269" creationId="{0FD55EF6-3A2F-4D86-A986-C437FC3D82DF}"/>
          </ac:picMkLst>
        </pc:picChg>
        <pc:picChg chg="add mod">
          <ac:chgData name="d'Agostino, Ciro" userId="522b68d4-162f-4dc7-a4d9-e6a12496a8af" providerId="ADAL" clId="{990442E1-8D26-4550-91D0-D2DABD185B75}" dt="2022-06-09T09:57:20.460" v="1973"/>
          <ac:picMkLst>
            <pc:docMk/>
            <pc:sldMk cId="1441471066" sldId="2146847229"/>
            <ac:picMk id="270" creationId="{067DE648-C238-4BDA-9EC4-6E0F4D7FBF54}"/>
          </ac:picMkLst>
        </pc:picChg>
        <pc:picChg chg="add mod">
          <ac:chgData name="d'Agostino, Ciro" userId="522b68d4-162f-4dc7-a4d9-e6a12496a8af" providerId="ADAL" clId="{990442E1-8D26-4550-91D0-D2DABD185B75}" dt="2022-06-09T09:57:20.460" v="1973"/>
          <ac:picMkLst>
            <pc:docMk/>
            <pc:sldMk cId="1441471066" sldId="2146847229"/>
            <ac:picMk id="271" creationId="{5219F8DA-4D76-484B-ADE9-C9F2FCC17AB8}"/>
          </ac:picMkLst>
        </pc:picChg>
        <pc:picChg chg="add mod">
          <ac:chgData name="d'Agostino, Ciro" userId="522b68d4-162f-4dc7-a4d9-e6a12496a8af" providerId="ADAL" clId="{990442E1-8D26-4550-91D0-D2DABD185B75}" dt="2022-06-09T09:57:20.460" v="1973"/>
          <ac:picMkLst>
            <pc:docMk/>
            <pc:sldMk cId="1441471066" sldId="2146847229"/>
            <ac:picMk id="279" creationId="{1FCEA6C7-EEA5-4643-A795-056BF61ADF20}"/>
          </ac:picMkLst>
        </pc:picChg>
        <pc:picChg chg="add mod">
          <ac:chgData name="d'Agostino, Ciro" userId="522b68d4-162f-4dc7-a4d9-e6a12496a8af" providerId="ADAL" clId="{990442E1-8D26-4550-91D0-D2DABD185B75}" dt="2022-06-09T09:57:20.460" v="1973"/>
          <ac:picMkLst>
            <pc:docMk/>
            <pc:sldMk cId="1441471066" sldId="2146847229"/>
            <ac:picMk id="340" creationId="{4C03B669-7CE9-49E0-921A-923411C1A6E1}"/>
          </ac:picMkLst>
        </pc:picChg>
        <pc:picChg chg="add mod">
          <ac:chgData name="d'Agostino, Ciro" userId="522b68d4-162f-4dc7-a4d9-e6a12496a8af" providerId="ADAL" clId="{990442E1-8D26-4550-91D0-D2DABD185B75}" dt="2022-06-09T09:57:20.460" v="1973"/>
          <ac:picMkLst>
            <pc:docMk/>
            <pc:sldMk cId="1441471066" sldId="2146847229"/>
            <ac:picMk id="341" creationId="{F7ECEE94-B305-4BDC-9F64-2D815E1A0DF5}"/>
          </ac:picMkLst>
        </pc:picChg>
        <pc:cxnChg chg="mod">
          <ac:chgData name="d'Agostino, Ciro" userId="522b68d4-162f-4dc7-a4d9-e6a12496a8af" providerId="ADAL" clId="{990442E1-8D26-4550-91D0-D2DABD185B75}" dt="2022-06-09T09:55:52.180" v="1963"/>
          <ac:cxnSpMkLst>
            <pc:docMk/>
            <pc:sldMk cId="1441471066" sldId="2146847229"/>
            <ac:cxnSpMk id="150" creationId="{F590ED48-44CF-46DE-BCF1-CAB1042A0328}"/>
          </ac:cxnSpMkLst>
        </pc:cxnChg>
        <pc:cxnChg chg="mod">
          <ac:chgData name="d'Agostino, Ciro" userId="522b68d4-162f-4dc7-a4d9-e6a12496a8af" providerId="ADAL" clId="{990442E1-8D26-4550-91D0-D2DABD185B75}" dt="2022-06-09T09:55:52.180" v="1963"/>
          <ac:cxnSpMkLst>
            <pc:docMk/>
            <pc:sldMk cId="1441471066" sldId="2146847229"/>
            <ac:cxnSpMk id="154" creationId="{91F3983E-DF19-40E5-AA3D-9FCE575910C4}"/>
          </ac:cxnSpMkLst>
        </pc:cxnChg>
        <pc:cxnChg chg="mod">
          <ac:chgData name="d'Agostino, Ciro" userId="522b68d4-162f-4dc7-a4d9-e6a12496a8af" providerId="ADAL" clId="{990442E1-8D26-4550-91D0-D2DABD185B75}" dt="2022-06-09T09:55:52.180" v="1963"/>
          <ac:cxnSpMkLst>
            <pc:docMk/>
            <pc:sldMk cId="1441471066" sldId="2146847229"/>
            <ac:cxnSpMk id="159" creationId="{A2B92171-B5E1-4586-B163-C74877C8F479}"/>
          </ac:cxnSpMkLst>
        </pc:cxnChg>
        <pc:cxnChg chg="mod">
          <ac:chgData name="d'Agostino, Ciro" userId="522b68d4-162f-4dc7-a4d9-e6a12496a8af" providerId="ADAL" clId="{990442E1-8D26-4550-91D0-D2DABD185B75}" dt="2022-06-09T09:55:52.180" v="1963"/>
          <ac:cxnSpMkLst>
            <pc:docMk/>
            <pc:sldMk cId="1441471066" sldId="2146847229"/>
            <ac:cxnSpMk id="160" creationId="{CA223BD7-1A46-4885-B9F8-5ED322D335BE}"/>
          </ac:cxnSpMkLst>
        </pc:cxnChg>
        <pc:cxnChg chg="mod">
          <ac:chgData name="d'Agostino, Ciro" userId="522b68d4-162f-4dc7-a4d9-e6a12496a8af" providerId="ADAL" clId="{990442E1-8D26-4550-91D0-D2DABD185B75}" dt="2022-06-09T09:55:52.180" v="1963"/>
          <ac:cxnSpMkLst>
            <pc:docMk/>
            <pc:sldMk cId="1441471066" sldId="2146847229"/>
            <ac:cxnSpMk id="161" creationId="{91F0D701-3327-4E7E-B50D-8EC7B26D2604}"/>
          </ac:cxnSpMkLst>
        </pc:cxnChg>
        <pc:cxnChg chg="mod">
          <ac:chgData name="d'Agostino, Ciro" userId="522b68d4-162f-4dc7-a4d9-e6a12496a8af" providerId="ADAL" clId="{990442E1-8D26-4550-91D0-D2DABD185B75}" dt="2022-06-09T09:55:52.180" v="1963"/>
          <ac:cxnSpMkLst>
            <pc:docMk/>
            <pc:sldMk cId="1441471066" sldId="2146847229"/>
            <ac:cxnSpMk id="163" creationId="{1A7F38D7-3797-4E4D-8AB9-A33F22A2E46A}"/>
          </ac:cxnSpMkLst>
        </pc:cxnChg>
        <pc:cxnChg chg="mod">
          <ac:chgData name="d'Agostino, Ciro" userId="522b68d4-162f-4dc7-a4d9-e6a12496a8af" providerId="ADAL" clId="{990442E1-8D26-4550-91D0-D2DABD185B75}" dt="2022-06-09T09:55:52.180" v="1963"/>
          <ac:cxnSpMkLst>
            <pc:docMk/>
            <pc:sldMk cId="1441471066" sldId="2146847229"/>
            <ac:cxnSpMk id="164" creationId="{E17D9074-5E7C-47AE-B0FE-1865F05036B2}"/>
          </ac:cxnSpMkLst>
        </pc:cxnChg>
        <pc:cxnChg chg="mod">
          <ac:chgData name="d'Agostino, Ciro" userId="522b68d4-162f-4dc7-a4d9-e6a12496a8af" providerId="ADAL" clId="{990442E1-8D26-4550-91D0-D2DABD185B75}" dt="2022-06-09T09:56:06.640" v="1970"/>
          <ac:cxnSpMkLst>
            <pc:docMk/>
            <pc:sldMk cId="1441471066" sldId="2146847229"/>
            <ac:cxnSpMk id="229" creationId="{FB00979B-20CB-40D5-AB85-130129D3A065}"/>
          </ac:cxnSpMkLst>
        </pc:cxnChg>
        <pc:cxnChg chg="mod">
          <ac:chgData name="d'Agostino, Ciro" userId="522b68d4-162f-4dc7-a4d9-e6a12496a8af" providerId="ADAL" clId="{990442E1-8D26-4550-91D0-D2DABD185B75}" dt="2022-06-09T09:56:06.640" v="1970"/>
          <ac:cxnSpMkLst>
            <pc:docMk/>
            <pc:sldMk cId="1441471066" sldId="2146847229"/>
            <ac:cxnSpMk id="233" creationId="{82C0828A-3E1E-429E-88E3-AEFF84CD7854}"/>
          </ac:cxnSpMkLst>
        </pc:cxnChg>
        <pc:cxnChg chg="mod">
          <ac:chgData name="d'Agostino, Ciro" userId="522b68d4-162f-4dc7-a4d9-e6a12496a8af" providerId="ADAL" clId="{990442E1-8D26-4550-91D0-D2DABD185B75}" dt="2022-06-09T09:56:06.640" v="1970"/>
          <ac:cxnSpMkLst>
            <pc:docMk/>
            <pc:sldMk cId="1441471066" sldId="2146847229"/>
            <ac:cxnSpMk id="238" creationId="{AC54A874-593C-4BCE-AC14-C76D65F455EB}"/>
          </ac:cxnSpMkLst>
        </pc:cxnChg>
        <pc:cxnChg chg="mod">
          <ac:chgData name="d'Agostino, Ciro" userId="522b68d4-162f-4dc7-a4d9-e6a12496a8af" providerId="ADAL" clId="{990442E1-8D26-4550-91D0-D2DABD185B75}" dt="2022-06-09T09:56:06.640" v="1970"/>
          <ac:cxnSpMkLst>
            <pc:docMk/>
            <pc:sldMk cId="1441471066" sldId="2146847229"/>
            <ac:cxnSpMk id="239" creationId="{BB1D8370-3B6B-4AAB-AF87-E7F451224A50}"/>
          </ac:cxnSpMkLst>
        </pc:cxnChg>
        <pc:cxnChg chg="mod">
          <ac:chgData name="d'Agostino, Ciro" userId="522b68d4-162f-4dc7-a4d9-e6a12496a8af" providerId="ADAL" clId="{990442E1-8D26-4550-91D0-D2DABD185B75}" dt="2022-06-09T09:56:06.640" v="1970"/>
          <ac:cxnSpMkLst>
            <pc:docMk/>
            <pc:sldMk cId="1441471066" sldId="2146847229"/>
            <ac:cxnSpMk id="240" creationId="{4318E909-20F8-47DD-B8D9-AAA18F7A1591}"/>
          </ac:cxnSpMkLst>
        </pc:cxnChg>
        <pc:cxnChg chg="mod">
          <ac:chgData name="d'Agostino, Ciro" userId="522b68d4-162f-4dc7-a4d9-e6a12496a8af" providerId="ADAL" clId="{990442E1-8D26-4550-91D0-D2DABD185B75}" dt="2022-06-09T09:56:06.640" v="1970"/>
          <ac:cxnSpMkLst>
            <pc:docMk/>
            <pc:sldMk cId="1441471066" sldId="2146847229"/>
            <ac:cxnSpMk id="242" creationId="{9679375B-977D-48FD-A9DA-DB4304459362}"/>
          </ac:cxnSpMkLst>
        </pc:cxnChg>
        <pc:cxnChg chg="mod">
          <ac:chgData name="d'Agostino, Ciro" userId="522b68d4-162f-4dc7-a4d9-e6a12496a8af" providerId="ADAL" clId="{990442E1-8D26-4550-91D0-D2DABD185B75}" dt="2022-06-09T09:56:06.640" v="1970"/>
          <ac:cxnSpMkLst>
            <pc:docMk/>
            <pc:sldMk cId="1441471066" sldId="2146847229"/>
            <ac:cxnSpMk id="243" creationId="{D87BDF9F-4201-4773-8FFF-956C318D0530}"/>
          </ac:cxnSpMkLst>
        </pc:cxnChg>
      </pc:sldChg>
      <pc:sldChg chg="addSp delSp modSp add mod">
        <pc:chgData name="d'Agostino, Ciro" userId="522b68d4-162f-4dc7-a4d9-e6a12496a8af" providerId="ADAL" clId="{990442E1-8D26-4550-91D0-D2DABD185B75}" dt="2022-06-09T11:13:33.760" v="2097" actId="14100"/>
        <pc:sldMkLst>
          <pc:docMk/>
          <pc:sldMk cId="2707228775" sldId="2146847230"/>
        </pc:sldMkLst>
        <pc:spChg chg="mod">
          <ac:chgData name="d'Agostino, Ciro" userId="522b68d4-162f-4dc7-a4d9-e6a12496a8af" providerId="ADAL" clId="{990442E1-8D26-4550-91D0-D2DABD185B75}" dt="2022-06-09T11:06:47.897" v="2034"/>
          <ac:spMkLst>
            <pc:docMk/>
            <pc:sldMk cId="2707228775" sldId="2146847230"/>
            <ac:spMk id="95" creationId="{E84CBB56-F4DD-43C1-9341-D05A6785343A}"/>
          </ac:spMkLst>
        </pc:spChg>
        <pc:spChg chg="mod">
          <ac:chgData name="d'Agostino, Ciro" userId="522b68d4-162f-4dc7-a4d9-e6a12496a8af" providerId="ADAL" clId="{990442E1-8D26-4550-91D0-D2DABD185B75}" dt="2022-06-09T11:06:47.897" v="2034"/>
          <ac:spMkLst>
            <pc:docMk/>
            <pc:sldMk cId="2707228775" sldId="2146847230"/>
            <ac:spMk id="96" creationId="{3D5DFD6A-07A8-4849-870A-F811C30A106C}"/>
          </ac:spMkLst>
        </pc:spChg>
        <pc:spChg chg="mod">
          <ac:chgData name="d'Agostino, Ciro" userId="522b68d4-162f-4dc7-a4d9-e6a12496a8af" providerId="ADAL" clId="{990442E1-8D26-4550-91D0-D2DABD185B75}" dt="2022-06-09T11:06:47.897" v="2034"/>
          <ac:spMkLst>
            <pc:docMk/>
            <pc:sldMk cId="2707228775" sldId="2146847230"/>
            <ac:spMk id="97" creationId="{5F5D3926-A845-4936-BEDD-680788717E9D}"/>
          </ac:spMkLst>
        </pc:spChg>
        <pc:spChg chg="mod">
          <ac:chgData name="d'Agostino, Ciro" userId="522b68d4-162f-4dc7-a4d9-e6a12496a8af" providerId="ADAL" clId="{990442E1-8D26-4550-91D0-D2DABD185B75}" dt="2022-06-09T11:06:47.897" v="2034"/>
          <ac:spMkLst>
            <pc:docMk/>
            <pc:sldMk cId="2707228775" sldId="2146847230"/>
            <ac:spMk id="98" creationId="{3B527A86-BBA2-4C0E-AE16-E9A03249DFFD}"/>
          </ac:spMkLst>
        </pc:spChg>
        <pc:spChg chg="mod">
          <ac:chgData name="d'Agostino, Ciro" userId="522b68d4-162f-4dc7-a4d9-e6a12496a8af" providerId="ADAL" clId="{990442E1-8D26-4550-91D0-D2DABD185B75}" dt="2022-06-09T11:06:47.897" v="2034"/>
          <ac:spMkLst>
            <pc:docMk/>
            <pc:sldMk cId="2707228775" sldId="2146847230"/>
            <ac:spMk id="99" creationId="{2DE9AEEF-6095-4C98-A86C-8678EB8AAF96}"/>
          </ac:spMkLst>
        </pc:spChg>
        <pc:spChg chg="mod">
          <ac:chgData name="d'Agostino, Ciro" userId="522b68d4-162f-4dc7-a4d9-e6a12496a8af" providerId="ADAL" clId="{990442E1-8D26-4550-91D0-D2DABD185B75}" dt="2022-06-09T11:06:47.897" v="2034"/>
          <ac:spMkLst>
            <pc:docMk/>
            <pc:sldMk cId="2707228775" sldId="2146847230"/>
            <ac:spMk id="100" creationId="{A9EECB98-ACB0-406B-95A5-6B56E557E1CC}"/>
          </ac:spMkLst>
        </pc:spChg>
        <pc:spChg chg="mod">
          <ac:chgData name="d'Agostino, Ciro" userId="522b68d4-162f-4dc7-a4d9-e6a12496a8af" providerId="ADAL" clId="{990442E1-8D26-4550-91D0-D2DABD185B75}" dt="2022-06-09T11:06:47.897" v="2034"/>
          <ac:spMkLst>
            <pc:docMk/>
            <pc:sldMk cId="2707228775" sldId="2146847230"/>
            <ac:spMk id="104" creationId="{869E1EB5-8E51-4DE6-AED3-AA0524D10DC6}"/>
          </ac:spMkLst>
        </pc:spChg>
        <pc:spChg chg="mod">
          <ac:chgData name="d'Agostino, Ciro" userId="522b68d4-162f-4dc7-a4d9-e6a12496a8af" providerId="ADAL" clId="{990442E1-8D26-4550-91D0-D2DABD185B75}" dt="2022-06-09T11:06:47.897" v="2034"/>
          <ac:spMkLst>
            <pc:docMk/>
            <pc:sldMk cId="2707228775" sldId="2146847230"/>
            <ac:spMk id="105" creationId="{77328AFD-BCAF-413D-92A9-A3AE2FD840C6}"/>
          </ac:spMkLst>
        </pc:spChg>
        <pc:spChg chg="mod">
          <ac:chgData name="d'Agostino, Ciro" userId="522b68d4-162f-4dc7-a4d9-e6a12496a8af" providerId="ADAL" clId="{990442E1-8D26-4550-91D0-D2DABD185B75}" dt="2022-06-09T11:06:47.897" v="2034"/>
          <ac:spMkLst>
            <pc:docMk/>
            <pc:sldMk cId="2707228775" sldId="2146847230"/>
            <ac:spMk id="106" creationId="{051FDDD8-5E6B-4740-8A15-1A4961BA92FA}"/>
          </ac:spMkLst>
        </pc:spChg>
        <pc:spChg chg="mod">
          <ac:chgData name="d'Agostino, Ciro" userId="522b68d4-162f-4dc7-a4d9-e6a12496a8af" providerId="ADAL" clId="{990442E1-8D26-4550-91D0-D2DABD185B75}" dt="2022-06-09T11:06:47.897" v="2034"/>
          <ac:spMkLst>
            <pc:docMk/>
            <pc:sldMk cId="2707228775" sldId="2146847230"/>
            <ac:spMk id="107" creationId="{7D56ABC5-61D1-4830-BAE3-5EB40462FD82}"/>
          </ac:spMkLst>
        </pc:spChg>
        <pc:spChg chg="mod">
          <ac:chgData name="d'Agostino, Ciro" userId="522b68d4-162f-4dc7-a4d9-e6a12496a8af" providerId="ADAL" clId="{990442E1-8D26-4550-91D0-D2DABD185B75}" dt="2022-06-09T11:06:47.897" v="2034"/>
          <ac:spMkLst>
            <pc:docMk/>
            <pc:sldMk cId="2707228775" sldId="2146847230"/>
            <ac:spMk id="108" creationId="{8901C64D-EF6B-4C64-8E74-E35CA2726348}"/>
          </ac:spMkLst>
        </pc:spChg>
        <pc:spChg chg="mod">
          <ac:chgData name="d'Agostino, Ciro" userId="522b68d4-162f-4dc7-a4d9-e6a12496a8af" providerId="ADAL" clId="{990442E1-8D26-4550-91D0-D2DABD185B75}" dt="2022-06-09T11:06:47.897" v="2034"/>
          <ac:spMkLst>
            <pc:docMk/>
            <pc:sldMk cId="2707228775" sldId="2146847230"/>
            <ac:spMk id="109" creationId="{56A5D11A-34B5-4D26-8ED4-9BDBBF57ED5B}"/>
          </ac:spMkLst>
        </pc:spChg>
        <pc:spChg chg="mod">
          <ac:chgData name="d'Agostino, Ciro" userId="522b68d4-162f-4dc7-a4d9-e6a12496a8af" providerId="ADAL" clId="{990442E1-8D26-4550-91D0-D2DABD185B75}" dt="2022-06-09T11:06:47.897" v="2034"/>
          <ac:spMkLst>
            <pc:docMk/>
            <pc:sldMk cId="2707228775" sldId="2146847230"/>
            <ac:spMk id="110" creationId="{DAB331D4-0517-4045-B54F-99E1BB900CE7}"/>
          </ac:spMkLst>
        </pc:spChg>
        <pc:spChg chg="mod">
          <ac:chgData name="d'Agostino, Ciro" userId="522b68d4-162f-4dc7-a4d9-e6a12496a8af" providerId="ADAL" clId="{990442E1-8D26-4550-91D0-D2DABD185B75}" dt="2022-06-09T11:06:47.897" v="2034"/>
          <ac:spMkLst>
            <pc:docMk/>
            <pc:sldMk cId="2707228775" sldId="2146847230"/>
            <ac:spMk id="111" creationId="{71102E58-6E95-4436-A0CE-E8B2C1D6CB4C}"/>
          </ac:spMkLst>
        </pc:spChg>
        <pc:spChg chg="mod">
          <ac:chgData name="d'Agostino, Ciro" userId="522b68d4-162f-4dc7-a4d9-e6a12496a8af" providerId="ADAL" clId="{990442E1-8D26-4550-91D0-D2DABD185B75}" dt="2022-06-09T11:06:47.897" v="2034"/>
          <ac:spMkLst>
            <pc:docMk/>
            <pc:sldMk cId="2707228775" sldId="2146847230"/>
            <ac:spMk id="112" creationId="{C584B550-3FCA-4A80-823D-255D3B308951}"/>
          </ac:spMkLst>
        </pc:spChg>
        <pc:spChg chg="mod">
          <ac:chgData name="d'Agostino, Ciro" userId="522b68d4-162f-4dc7-a4d9-e6a12496a8af" providerId="ADAL" clId="{990442E1-8D26-4550-91D0-D2DABD185B75}" dt="2022-06-09T11:06:47.897" v="2034"/>
          <ac:spMkLst>
            <pc:docMk/>
            <pc:sldMk cId="2707228775" sldId="2146847230"/>
            <ac:spMk id="113" creationId="{FA5166F2-6363-408E-9481-32AE4B445CF5}"/>
          </ac:spMkLst>
        </pc:spChg>
        <pc:spChg chg="mod">
          <ac:chgData name="d'Agostino, Ciro" userId="522b68d4-162f-4dc7-a4d9-e6a12496a8af" providerId="ADAL" clId="{990442E1-8D26-4550-91D0-D2DABD185B75}" dt="2022-06-09T11:06:47.897" v="2034"/>
          <ac:spMkLst>
            <pc:docMk/>
            <pc:sldMk cId="2707228775" sldId="2146847230"/>
            <ac:spMk id="114" creationId="{D1160094-570F-4EE7-9021-CC150854AEB4}"/>
          </ac:spMkLst>
        </pc:spChg>
        <pc:spChg chg="mod">
          <ac:chgData name="d'Agostino, Ciro" userId="522b68d4-162f-4dc7-a4d9-e6a12496a8af" providerId="ADAL" clId="{990442E1-8D26-4550-91D0-D2DABD185B75}" dt="2022-06-09T11:06:47.897" v="2034"/>
          <ac:spMkLst>
            <pc:docMk/>
            <pc:sldMk cId="2707228775" sldId="2146847230"/>
            <ac:spMk id="115" creationId="{D5E9B763-BED4-40D6-8939-3FFE7C75CD7E}"/>
          </ac:spMkLst>
        </pc:spChg>
        <pc:spChg chg="mod">
          <ac:chgData name="d'Agostino, Ciro" userId="522b68d4-162f-4dc7-a4d9-e6a12496a8af" providerId="ADAL" clId="{990442E1-8D26-4550-91D0-D2DABD185B75}" dt="2022-06-09T11:06:47.897" v="2034"/>
          <ac:spMkLst>
            <pc:docMk/>
            <pc:sldMk cId="2707228775" sldId="2146847230"/>
            <ac:spMk id="116" creationId="{6EC1D67F-67AF-4819-A958-E39368C6B395}"/>
          </ac:spMkLst>
        </pc:spChg>
        <pc:spChg chg="mod">
          <ac:chgData name="d'Agostino, Ciro" userId="522b68d4-162f-4dc7-a4d9-e6a12496a8af" providerId="ADAL" clId="{990442E1-8D26-4550-91D0-D2DABD185B75}" dt="2022-06-09T11:06:47.897" v="2034"/>
          <ac:spMkLst>
            <pc:docMk/>
            <pc:sldMk cId="2707228775" sldId="2146847230"/>
            <ac:spMk id="117" creationId="{BD9CDB65-0C36-4391-9041-2AC04210A204}"/>
          </ac:spMkLst>
        </pc:spChg>
        <pc:spChg chg="mod">
          <ac:chgData name="d'Agostino, Ciro" userId="522b68d4-162f-4dc7-a4d9-e6a12496a8af" providerId="ADAL" clId="{990442E1-8D26-4550-91D0-D2DABD185B75}" dt="2022-06-09T11:06:47.897" v="2034"/>
          <ac:spMkLst>
            <pc:docMk/>
            <pc:sldMk cId="2707228775" sldId="2146847230"/>
            <ac:spMk id="118" creationId="{2E941C77-468D-477F-9164-B2B5031EAC68}"/>
          </ac:spMkLst>
        </pc:spChg>
        <pc:spChg chg="mod">
          <ac:chgData name="d'Agostino, Ciro" userId="522b68d4-162f-4dc7-a4d9-e6a12496a8af" providerId="ADAL" clId="{990442E1-8D26-4550-91D0-D2DABD185B75}" dt="2022-06-09T11:06:47.897" v="2034"/>
          <ac:spMkLst>
            <pc:docMk/>
            <pc:sldMk cId="2707228775" sldId="2146847230"/>
            <ac:spMk id="119" creationId="{529B1EC4-D821-420A-9082-DF07CEBFA72E}"/>
          </ac:spMkLst>
        </pc:spChg>
        <pc:spChg chg="mod">
          <ac:chgData name="d'Agostino, Ciro" userId="522b68d4-162f-4dc7-a4d9-e6a12496a8af" providerId="ADAL" clId="{990442E1-8D26-4550-91D0-D2DABD185B75}" dt="2022-06-09T11:07:46.696" v="2041" actId="14100"/>
          <ac:spMkLst>
            <pc:docMk/>
            <pc:sldMk cId="2707228775" sldId="2146847230"/>
            <ac:spMk id="135" creationId="{93CBA148-3119-49C1-8837-A0CD5EA48036}"/>
          </ac:spMkLst>
        </pc:spChg>
        <pc:spChg chg="mod">
          <ac:chgData name="d'Agostino, Ciro" userId="522b68d4-162f-4dc7-a4d9-e6a12496a8af" providerId="ADAL" clId="{990442E1-8D26-4550-91D0-D2DABD185B75}" dt="2022-06-09T11:06:47.897" v="2034"/>
          <ac:spMkLst>
            <pc:docMk/>
            <pc:sldMk cId="2707228775" sldId="2146847230"/>
            <ac:spMk id="142" creationId="{557AA4C0-5B98-4314-B93F-C020B5D43C37}"/>
          </ac:spMkLst>
        </pc:spChg>
        <pc:spChg chg="mod">
          <ac:chgData name="d'Agostino, Ciro" userId="522b68d4-162f-4dc7-a4d9-e6a12496a8af" providerId="ADAL" clId="{990442E1-8D26-4550-91D0-D2DABD185B75}" dt="2022-06-09T11:06:47.897" v="2034"/>
          <ac:spMkLst>
            <pc:docMk/>
            <pc:sldMk cId="2707228775" sldId="2146847230"/>
            <ac:spMk id="143" creationId="{27F2952A-2782-4609-A6CF-21141EDF1CA0}"/>
          </ac:spMkLst>
        </pc:spChg>
        <pc:spChg chg="mod">
          <ac:chgData name="d'Agostino, Ciro" userId="522b68d4-162f-4dc7-a4d9-e6a12496a8af" providerId="ADAL" clId="{990442E1-8D26-4550-91D0-D2DABD185B75}" dt="2022-06-09T11:06:47.897" v="2034"/>
          <ac:spMkLst>
            <pc:docMk/>
            <pc:sldMk cId="2707228775" sldId="2146847230"/>
            <ac:spMk id="145" creationId="{69478543-84F8-4BE0-AFE8-B06F4E35B5D1}"/>
          </ac:spMkLst>
        </pc:spChg>
        <pc:spChg chg="mod">
          <ac:chgData name="d'Agostino, Ciro" userId="522b68d4-162f-4dc7-a4d9-e6a12496a8af" providerId="ADAL" clId="{990442E1-8D26-4550-91D0-D2DABD185B75}" dt="2022-06-09T11:06:47.897" v="2034"/>
          <ac:spMkLst>
            <pc:docMk/>
            <pc:sldMk cId="2707228775" sldId="2146847230"/>
            <ac:spMk id="146" creationId="{2B5E5018-BAAC-43E5-A37B-F764CE64DB94}"/>
          </ac:spMkLst>
        </pc:spChg>
        <pc:spChg chg="mod">
          <ac:chgData name="d'Agostino, Ciro" userId="522b68d4-162f-4dc7-a4d9-e6a12496a8af" providerId="ADAL" clId="{990442E1-8D26-4550-91D0-D2DABD185B75}" dt="2022-06-09T11:06:47.897" v="2034"/>
          <ac:spMkLst>
            <pc:docMk/>
            <pc:sldMk cId="2707228775" sldId="2146847230"/>
            <ac:spMk id="147" creationId="{6966C9CF-D6F7-40F5-BB99-B03780269F8A}"/>
          </ac:spMkLst>
        </pc:spChg>
        <pc:spChg chg="mod">
          <ac:chgData name="d'Agostino, Ciro" userId="522b68d4-162f-4dc7-a4d9-e6a12496a8af" providerId="ADAL" clId="{990442E1-8D26-4550-91D0-D2DABD185B75}" dt="2022-06-09T11:11:07.682" v="2083" actId="1076"/>
          <ac:spMkLst>
            <pc:docMk/>
            <pc:sldMk cId="2707228775" sldId="2146847230"/>
            <ac:spMk id="152" creationId="{4ED93B5D-D2A8-471C-B1EA-A207585EFD3A}"/>
          </ac:spMkLst>
        </pc:spChg>
        <pc:spChg chg="add mod">
          <ac:chgData name="d'Agostino, Ciro" userId="522b68d4-162f-4dc7-a4d9-e6a12496a8af" providerId="ADAL" clId="{990442E1-8D26-4550-91D0-D2DABD185B75}" dt="2022-06-09T11:09:53.981" v="2073" actId="1076"/>
          <ac:spMkLst>
            <pc:docMk/>
            <pc:sldMk cId="2707228775" sldId="2146847230"/>
            <ac:spMk id="177" creationId="{A654005D-8875-4BD3-9A85-301F716EF4C2}"/>
          </ac:spMkLst>
        </pc:spChg>
        <pc:spChg chg="add mod">
          <ac:chgData name="d'Agostino, Ciro" userId="522b68d4-162f-4dc7-a4d9-e6a12496a8af" providerId="ADAL" clId="{990442E1-8D26-4550-91D0-D2DABD185B75}" dt="2022-06-09T11:09:58.354" v="2074" actId="1076"/>
          <ac:spMkLst>
            <pc:docMk/>
            <pc:sldMk cId="2707228775" sldId="2146847230"/>
            <ac:spMk id="178" creationId="{D41D3295-CA7D-443C-B342-72A1EB09D34A}"/>
          </ac:spMkLst>
        </pc:spChg>
        <pc:grpChg chg="del">
          <ac:chgData name="d'Agostino, Ciro" userId="522b68d4-162f-4dc7-a4d9-e6a12496a8af" providerId="ADAL" clId="{990442E1-8D26-4550-91D0-D2DABD185B75}" dt="2022-06-09T11:06:45.893" v="2033" actId="478"/>
          <ac:grpSpMkLst>
            <pc:docMk/>
            <pc:sldMk cId="2707228775" sldId="2146847230"/>
            <ac:grpSpMk id="62" creationId="{2F24A06F-76CA-4592-BABB-F252CC46D8A5}"/>
          </ac:grpSpMkLst>
        </pc:grpChg>
        <pc:grpChg chg="add mod">
          <ac:chgData name="d'Agostino, Ciro" userId="522b68d4-162f-4dc7-a4d9-e6a12496a8af" providerId="ADAL" clId="{990442E1-8D26-4550-91D0-D2DABD185B75}" dt="2022-06-09T11:11:01.525" v="2082" actId="1076"/>
          <ac:grpSpMkLst>
            <pc:docMk/>
            <pc:sldMk cId="2707228775" sldId="2146847230"/>
            <ac:grpSpMk id="93" creationId="{89744DF9-8D44-4C6D-955B-F8DD633C8D0F}"/>
          </ac:grpSpMkLst>
        </pc:grpChg>
        <pc:grpChg chg="mod">
          <ac:chgData name="d'Agostino, Ciro" userId="522b68d4-162f-4dc7-a4d9-e6a12496a8af" providerId="ADAL" clId="{990442E1-8D26-4550-91D0-D2DABD185B75}" dt="2022-06-09T11:06:47.897" v="2034"/>
          <ac:grpSpMkLst>
            <pc:docMk/>
            <pc:sldMk cId="2707228775" sldId="2146847230"/>
            <ac:grpSpMk id="139" creationId="{A55ED8C3-6F1A-4909-A806-DF6C05E5E3F2}"/>
          </ac:grpSpMkLst>
        </pc:grpChg>
        <pc:grpChg chg="mod">
          <ac:chgData name="d'Agostino, Ciro" userId="522b68d4-162f-4dc7-a4d9-e6a12496a8af" providerId="ADAL" clId="{990442E1-8D26-4550-91D0-D2DABD185B75}" dt="2022-06-09T11:06:47.897" v="2034"/>
          <ac:grpSpMkLst>
            <pc:docMk/>
            <pc:sldMk cId="2707228775" sldId="2146847230"/>
            <ac:grpSpMk id="141" creationId="{B391B1FA-E9A1-4F43-A665-37442B355C96}"/>
          </ac:grpSpMkLst>
        </pc:grpChg>
        <pc:grpChg chg="mod">
          <ac:chgData name="d'Agostino, Ciro" userId="522b68d4-162f-4dc7-a4d9-e6a12496a8af" providerId="ADAL" clId="{990442E1-8D26-4550-91D0-D2DABD185B75}" dt="2022-06-09T11:06:47.897" v="2034"/>
          <ac:grpSpMkLst>
            <pc:docMk/>
            <pc:sldMk cId="2707228775" sldId="2146847230"/>
            <ac:grpSpMk id="165" creationId="{636F87A2-D90A-4346-9E7C-58A8CE095537}"/>
          </ac:grpSpMkLst>
        </pc:grpChg>
        <pc:grpChg chg="mod">
          <ac:chgData name="d'Agostino, Ciro" userId="522b68d4-162f-4dc7-a4d9-e6a12496a8af" providerId="ADAL" clId="{990442E1-8D26-4550-91D0-D2DABD185B75}" dt="2022-06-09T11:06:47.897" v="2034"/>
          <ac:grpSpMkLst>
            <pc:docMk/>
            <pc:sldMk cId="2707228775" sldId="2146847230"/>
            <ac:grpSpMk id="168" creationId="{95032FAA-5160-49A7-AEEC-B947D9C69B89}"/>
          </ac:grpSpMkLst>
        </pc:grpChg>
        <pc:picChg chg="mod">
          <ac:chgData name="d'Agostino, Ciro" userId="522b68d4-162f-4dc7-a4d9-e6a12496a8af" providerId="ADAL" clId="{990442E1-8D26-4550-91D0-D2DABD185B75}" dt="2022-06-09T11:06:47.897" v="2034"/>
          <ac:picMkLst>
            <pc:docMk/>
            <pc:sldMk cId="2707228775" sldId="2146847230"/>
            <ac:picMk id="94" creationId="{1811FCDB-A39D-45B5-8128-A93291C3001D}"/>
          </ac:picMkLst>
        </pc:picChg>
        <pc:picChg chg="mod">
          <ac:chgData name="d'Agostino, Ciro" userId="522b68d4-162f-4dc7-a4d9-e6a12496a8af" providerId="ADAL" clId="{990442E1-8D26-4550-91D0-D2DABD185B75}" dt="2022-06-09T11:06:47.897" v="2034"/>
          <ac:picMkLst>
            <pc:docMk/>
            <pc:sldMk cId="2707228775" sldId="2146847230"/>
            <ac:picMk id="101" creationId="{B374A7D1-502A-4909-89C4-AFEBF0AA497C}"/>
          </ac:picMkLst>
        </pc:picChg>
        <pc:picChg chg="mod">
          <ac:chgData name="d'Agostino, Ciro" userId="522b68d4-162f-4dc7-a4d9-e6a12496a8af" providerId="ADAL" clId="{990442E1-8D26-4550-91D0-D2DABD185B75}" dt="2022-06-09T11:06:47.897" v="2034"/>
          <ac:picMkLst>
            <pc:docMk/>
            <pc:sldMk cId="2707228775" sldId="2146847230"/>
            <ac:picMk id="102" creationId="{F1644769-0431-4D64-A817-1A80591F4BF3}"/>
          </ac:picMkLst>
        </pc:picChg>
        <pc:picChg chg="mod">
          <ac:chgData name="d'Agostino, Ciro" userId="522b68d4-162f-4dc7-a4d9-e6a12496a8af" providerId="ADAL" clId="{990442E1-8D26-4550-91D0-D2DABD185B75}" dt="2022-06-09T11:06:47.897" v="2034"/>
          <ac:picMkLst>
            <pc:docMk/>
            <pc:sldMk cId="2707228775" sldId="2146847230"/>
            <ac:picMk id="103" creationId="{B2921D12-587D-4524-8BD6-D3D7446FEA8E}"/>
          </ac:picMkLst>
        </pc:picChg>
        <pc:picChg chg="mod">
          <ac:chgData name="d'Agostino, Ciro" userId="522b68d4-162f-4dc7-a4d9-e6a12496a8af" providerId="ADAL" clId="{990442E1-8D26-4550-91D0-D2DABD185B75}" dt="2022-06-09T11:06:47.897" v="2034"/>
          <ac:picMkLst>
            <pc:docMk/>
            <pc:sldMk cId="2707228775" sldId="2146847230"/>
            <ac:picMk id="120" creationId="{B4227D7F-586C-4400-AE2D-1964218D6270}"/>
          </ac:picMkLst>
        </pc:picChg>
        <pc:picChg chg="mod">
          <ac:chgData name="d'Agostino, Ciro" userId="522b68d4-162f-4dc7-a4d9-e6a12496a8af" providerId="ADAL" clId="{990442E1-8D26-4550-91D0-D2DABD185B75}" dt="2022-06-09T11:06:47.897" v="2034"/>
          <ac:picMkLst>
            <pc:docMk/>
            <pc:sldMk cId="2707228775" sldId="2146847230"/>
            <ac:picMk id="121" creationId="{F2BA149C-56AE-4FB8-B0AB-3D37E311E116}"/>
          </ac:picMkLst>
        </pc:picChg>
        <pc:picChg chg="mod">
          <ac:chgData name="d'Agostino, Ciro" userId="522b68d4-162f-4dc7-a4d9-e6a12496a8af" providerId="ADAL" clId="{990442E1-8D26-4550-91D0-D2DABD185B75}" dt="2022-06-09T11:06:47.897" v="2034"/>
          <ac:picMkLst>
            <pc:docMk/>
            <pc:sldMk cId="2707228775" sldId="2146847230"/>
            <ac:picMk id="122" creationId="{3BFAB1C1-485F-4B41-A05D-4CFA8D2D2BA1}"/>
          </ac:picMkLst>
        </pc:picChg>
        <pc:picChg chg="mod">
          <ac:chgData name="d'Agostino, Ciro" userId="522b68d4-162f-4dc7-a4d9-e6a12496a8af" providerId="ADAL" clId="{990442E1-8D26-4550-91D0-D2DABD185B75}" dt="2022-06-09T11:06:47.897" v="2034"/>
          <ac:picMkLst>
            <pc:docMk/>
            <pc:sldMk cId="2707228775" sldId="2146847230"/>
            <ac:picMk id="123" creationId="{A690D6EA-85F5-43B8-88EF-5BFD86BCB21D}"/>
          </ac:picMkLst>
        </pc:picChg>
        <pc:picChg chg="mod">
          <ac:chgData name="d'Agostino, Ciro" userId="522b68d4-162f-4dc7-a4d9-e6a12496a8af" providerId="ADAL" clId="{990442E1-8D26-4550-91D0-D2DABD185B75}" dt="2022-06-09T11:06:47.897" v="2034"/>
          <ac:picMkLst>
            <pc:docMk/>
            <pc:sldMk cId="2707228775" sldId="2146847230"/>
            <ac:picMk id="124" creationId="{CAE94518-5826-4668-B8B7-C1E6EC44DF3D}"/>
          </ac:picMkLst>
        </pc:picChg>
        <pc:picChg chg="mod">
          <ac:chgData name="d'Agostino, Ciro" userId="522b68d4-162f-4dc7-a4d9-e6a12496a8af" providerId="ADAL" clId="{990442E1-8D26-4550-91D0-D2DABD185B75}" dt="2022-06-09T11:06:47.897" v="2034"/>
          <ac:picMkLst>
            <pc:docMk/>
            <pc:sldMk cId="2707228775" sldId="2146847230"/>
            <ac:picMk id="125" creationId="{3FFD35CC-A904-411A-AB90-07CDC72DDFEF}"/>
          </ac:picMkLst>
        </pc:picChg>
        <pc:picChg chg="mod">
          <ac:chgData name="d'Agostino, Ciro" userId="522b68d4-162f-4dc7-a4d9-e6a12496a8af" providerId="ADAL" clId="{990442E1-8D26-4550-91D0-D2DABD185B75}" dt="2022-06-09T11:06:47.897" v="2034"/>
          <ac:picMkLst>
            <pc:docMk/>
            <pc:sldMk cId="2707228775" sldId="2146847230"/>
            <ac:picMk id="126" creationId="{39F3295E-4C6D-41DB-A614-8FC708B4BD21}"/>
          </ac:picMkLst>
        </pc:picChg>
        <pc:picChg chg="mod">
          <ac:chgData name="d'Agostino, Ciro" userId="522b68d4-162f-4dc7-a4d9-e6a12496a8af" providerId="ADAL" clId="{990442E1-8D26-4550-91D0-D2DABD185B75}" dt="2022-06-09T11:06:47.897" v="2034"/>
          <ac:picMkLst>
            <pc:docMk/>
            <pc:sldMk cId="2707228775" sldId="2146847230"/>
            <ac:picMk id="127" creationId="{6709AA73-25E6-409E-BCF7-19C0C6C0D387}"/>
          </ac:picMkLst>
        </pc:picChg>
        <pc:picChg chg="mod">
          <ac:chgData name="d'Agostino, Ciro" userId="522b68d4-162f-4dc7-a4d9-e6a12496a8af" providerId="ADAL" clId="{990442E1-8D26-4550-91D0-D2DABD185B75}" dt="2022-06-09T11:06:47.897" v="2034"/>
          <ac:picMkLst>
            <pc:docMk/>
            <pc:sldMk cId="2707228775" sldId="2146847230"/>
            <ac:picMk id="128" creationId="{211966BC-286A-4173-9F00-C29A9460A246}"/>
          </ac:picMkLst>
        </pc:picChg>
        <pc:picChg chg="mod">
          <ac:chgData name="d'Agostino, Ciro" userId="522b68d4-162f-4dc7-a4d9-e6a12496a8af" providerId="ADAL" clId="{990442E1-8D26-4550-91D0-D2DABD185B75}" dt="2022-06-09T11:06:47.897" v="2034"/>
          <ac:picMkLst>
            <pc:docMk/>
            <pc:sldMk cId="2707228775" sldId="2146847230"/>
            <ac:picMk id="129" creationId="{BEC3CA73-D69C-43E8-A006-AD378D58AB86}"/>
          </ac:picMkLst>
        </pc:picChg>
        <pc:picChg chg="mod">
          <ac:chgData name="d'Agostino, Ciro" userId="522b68d4-162f-4dc7-a4d9-e6a12496a8af" providerId="ADAL" clId="{990442E1-8D26-4550-91D0-D2DABD185B75}" dt="2022-06-09T11:06:47.897" v="2034"/>
          <ac:picMkLst>
            <pc:docMk/>
            <pc:sldMk cId="2707228775" sldId="2146847230"/>
            <ac:picMk id="130" creationId="{B01CCD1B-81EE-4AE5-8F7C-467E66EB8553}"/>
          </ac:picMkLst>
        </pc:picChg>
        <pc:picChg chg="mod">
          <ac:chgData name="d'Agostino, Ciro" userId="522b68d4-162f-4dc7-a4d9-e6a12496a8af" providerId="ADAL" clId="{990442E1-8D26-4550-91D0-D2DABD185B75}" dt="2022-06-09T11:06:47.897" v="2034"/>
          <ac:picMkLst>
            <pc:docMk/>
            <pc:sldMk cId="2707228775" sldId="2146847230"/>
            <ac:picMk id="131" creationId="{8B791B13-FD8A-459B-869F-3469EC1B2B3F}"/>
          </ac:picMkLst>
        </pc:picChg>
        <pc:picChg chg="mod">
          <ac:chgData name="d'Agostino, Ciro" userId="522b68d4-162f-4dc7-a4d9-e6a12496a8af" providerId="ADAL" clId="{990442E1-8D26-4550-91D0-D2DABD185B75}" dt="2022-06-09T11:06:47.897" v="2034"/>
          <ac:picMkLst>
            <pc:docMk/>
            <pc:sldMk cId="2707228775" sldId="2146847230"/>
            <ac:picMk id="132" creationId="{4DFD7FBD-FCA7-4B3E-86B5-FFD2E11A2D6D}"/>
          </ac:picMkLst>
        </pc:picChg>
        <pc:picChg chg="mod">
          <ac:chgData name="d'Agostino, Ciro" userId="522b68d4-162f-4dc7-a4d9-e6a12496a8af" providerId="ADAL" clId="{990442E1-8D26-4550-91D0-D2DABD185B75}" dt="2022-06-09T11:06:47.897" v="2034"/>
          <ac:picMkLst>
            <pc:docMk/>
            <pc:sldMk cId="2707228775" sldId="2146847230"/>
            <ac:picMk id="133" creationId="{BF1C1D00-E6FC-4F71-8DF8-28210388C3B2}"/>
          </ac:picMkLst>
        </pc:picChg>
        <pc:picChg chg="mod">
          <ac:chgData name="d'Agostino, Ciro" userId="522b68d4-162f-4dc7-a4d9-e6a12496a8af" providerId="ADAL" clId="{990442E1-8D26-4550-91D0-D2DABD185B75}" dt="2022-06-09T11:06:47.897" v="2034"/>
          <ac:picMkLst>
            <pc:docMk/>
            <pc:sldMk cId="2707228775" sldId="2146847230"/>
            <ac:picMk id="134" creationId="{65E3B97D-093A-47F0-A880-E68B9319A99A}"/>
          </ac:picMkLst>
        </pc:picChg>
        <pc:picChg chg="mod">
          <ac:chgData name="d'Agostino, Ciro" userId="522b68d4-162f-4dc7-a4d9-e6a12496a8af" providerId="ADAL" clId="{990442E1-8D26-4550-91D0-D2DABD185B75}" dt="2022-06-09T11:06:47.897" v="2034"/>
          <ac:picMkLst>
            <pc:docMk/>
            <pc:sldMk cId="2707228775" sldId="2146847230"/>
            <ac:picMk id="136" creationId="{F590FAE5-ACDC-4675-9F20-E1BBA4308D46}"/>
          </ac:picMkLst>
        </pc:picChg>
        <pc:picChg chg="mod">
          <ac:chgData name="d'Agostino, Ciro" userId="522b68d4-162f-4dc7-a4d9-e6a12496a8af" providerId="ADAL" clId="{990442E1-8D26-4550-91D0-D2DABD185B75}" dt="2022-06-09T11:06:47.897" v="2034"/>
          <ac:picMkLst>
            <pc:docMk/>
            <pc:sldMk cId="2707228775" sldId="2146847230"/>
            <ac:picMk id="137" creationId="{937817AB-0740-4514-845A-EABA048F1E4C}"/>
          </ac:picMkLst>
        </pc:picChg>
        <pc:picChg chg="mod">
          <ac:chgData name="d'Agostino, Ciro" userId="522b68d4-162f-4dc7-a4d9-e6a12496a8af" providerId="ADAL" clId="{990442E1-8D26-4550-91D0-D2DABD185B75}" dt="2022-06-09T11:06:47.897" v="2034"/>
          <ac:picMkLst>
            <pc:docMk/>
            <pc:sldMk cId="2707228775" sldId="2146847230"/>
            <ac:picMk id="138" creationId="{9B0204A0-6215-4996-9F1B-C46D09423D18}"/>
          </ac:picMkLst>
        </pc:picChg>
        <pc:picChg chg="mod">
          <ac:chgData name="d'Agostino, Ciro" userId="522b68d4-162f-4dc7-a4d9-e6a12496a8af" providerId="ADAL" clId="{990442E1-8D26-4550-91D0-D2DABD185B75}" dt="2022-06-09T11:06:47.897" v="2034"/>
          <ac:picMkLst>
            <pc:docMk/>
            <pc:sldMk cId="2707228775" sldId="2146847230"/>
            <ac:picMk id="140" creationId="{95752B3F-3599-4461-90DD-9C006E793FEA}"/>
          </ac:picMkLst>
        </pc:picChg>
        <pc:picChg chg="mod">
          <ac:chgData name="d'Agostino, Ciro" userId="522b68d4-162f-4dc7-a4d9-e6a12496a8af" providerId="ADAL" clId="{990442E1-8D26-4550-91D0-D2DABD185B75}" dt="2022-06-09T11:06:47.897" v="2034"/>
          <ac:picMkLst>
            <pc:docMk/>
            <pc:sldMk cId="2707228775" sldId="2146847230"/>
            <ac:picMk id="148" creationId="{EE5C18E5-39FB-46ED-914D-BE475549EFEB}"/>
          </ac:picMkLst>
        </pc:picChg>
        <pc:picChg chg="mod">
          <ac:chgData name="d'Agostino, Ciro" userId="522b68d4-162f-4dc7-a4d9-e6a12496a8af" providerId="ADAL" clId="{990442E1-8D26-4550-91D0-D2DABD185B75}" dt="2022-06-09T11:06:47.897" v="2034"/>
          <ac:picMkLst>
            <pc:docMk/>
            <pc:sldMk cId="2707228775" sldId="2146847230"/>
            <ac:picMk id="149" creationId="{DCC87B21-462E-4813-B7AF-8C29CF69A430}"/>
          </ac:picMkLst>
        </pc:picChg>
        <pc:picChg chg="mod">
          <ac:chgData name="d'Agostino, Ciro" userId="522b68d4-162f-4dc7-a4d9-e6a12496a8af" providerId="ADAL" clId="{990442E1-8D26-4550-91D0-D2DABD185B75}" dt="2022-06-09T11:06:47.897" v="2034"/>
          <ac:picMkLst>
            <pc:docMk/>
            <pc:sldMk cId="2707228775" sldId="2146847230"/>
            <ac:picMk id="151" creationId="{53ECFBF4-3CBA-4D82-92F9-45C7D49BCE82}"/>
          </ac:picMkLst>
        </pc:picChg>
        <pc:picChg chg="mod">
          <ac:chgData name="d'Agostino, Ciro" userId="522b68d4-162f-4dc7-a4d9-e6a12496a8af" providerId="ADAL" clId="{990442E1-8D26-4550-91D0-D2DABD185B75}" dt="2022-06-09T11:06:47.897" v="2034"/>
          <ac:picMkLst>
            <pc:docMk/>
            <pc:sldMk cId="2707228775" sldId="2146847230"/>
            <ac:picMk id="153" creationId="{03636675-E667-4104-AB00-E624533643F4}"/>
          </ac:picMkLst>
        </pc:picChg>
        <pc:picChg chg="mod">
          <ac:chgData name="d'Agostino, Ciro" userId="522b68d4-162f-4dc7-a4d9-e6a12496a8af" providerId="ADAL" clId="{990442E1-8D26-4550-91D0-D2DABD185B75}" dt="2022-06-09T11:06:47.897" v="2034"/>
          <ac:picMkLst>
            <pc:docMk/>
            <pc:sldMk cId="2707228775" sldId="2146847230"/>
            <ac:picMk id="155" creationId="{66613A0F-22E9-43D9-87BA-2B368C6F5248}"/>
          </ac:picMkLst>
        </pc:picChg>
        <pc:picChg chg="mod">
          <ac:chgData name="d'Agostino, Ciro" userId="522b68d4-162f-4dc7-a4d9-e6a12496a8af" providerId="ADAL" clId="{990442E1-8D26-4550-91D0-D2DABD185B75}" dt="2022-06-09T11:06:47.897" v="2034"/>
          <ac:picMkLst>
            <pc:docMk/>
            <pc:sldMk cId="2707228775" sldId="2146847230"/>
            <ac:picMk id="156" creationId="{88710C5F-BB23-4B07-8692-39DB8CEB866C}"/>
          </ac:picMkLst>
        </pc:picChg>
        <pc:picChg chg="mod">
          <ac:chgData name="d'Agostino, Ciro" userId="522b68d4-162f-4dc7-a4d9-e6a12496a8af" providerId="ADAL" clId="{990442E1-8D26-4550-91D0-D2DABD185B75}" dt="2022-06-09T11:06:47.897" v="2034"/>
          <ac:picMkLst>
            <pc:docMk/>
            <pc:sldMk cId="2707228775" sldId="2146847230"/>
            <ac:picMk id="157" creationId="{2D0FB1B7-E057-4A04-A03D-804F252CB5C0}"/>
          </ac:picMkLst>
        </pc:picChg>
        <pc:picChg chg="mod">
          <ac:chgData name="d'Agostino, Ciro" userId="522b68d4-162f-4dc7-a4d9-e6a12496a8af" providerId="ADAL" clId="{990442E1-8D26-4550-91D0-D2DABD185B75}" dt="2022-06-09T11:06:47.897" v="2034"/>
          <ac:picMkLst>
            <pc:docMk/>
            <pc:sldMk cId="2707228775" sldId="2146847230"/>
            <ac:picMk id="158" creationId="{4CF7DDA2-CB64-4810-9878-F4FFE5AF0D20}"/>
          </ac:picMkLst>
        </pc:picChg>
        <pc:picChg chg="mod">
          <ac:chgData name="d'Agostino, Ciro" userId="522b68d4-162f-4dc7-a4d9-e6a12496a8af" providerId="ADAL" clId="{990442E1-8D26-4550-91D0-D2DABD185B75}" dt="2022-06-09T11:06:47.897" v="2034"/>
          <ac:picMkLst>
            <pc:docMk/>
            <pc:sldMk cId="2707228775" sldId="2146847230"/>
            <ac:picMk id="162" creationId="{E1025E6B-F75E-4D24-A3AA-14B1CE2394B7}"/>
          </ac:picMkLst>
        </pc:picChg>
        <pc:picChg chg="mod">
          <ac:chgData name="d'Agostino, Ciro" userId="522b68d4-162f-4dc7-a4d9-e6a12496a8af" providerId="ADAL" clId="{990442E1-8D26-4550-91D0-D2DABD185B75}" dt="2022-06-09T11:06:47.897" v="2034"/>
          <ac:picMkLst>
            <pc:docMk/>
            <pc:sldMk cId="2707228775" sldId="2146847230"/>
            <ac:picMk id="166" creationId="{42DB70E1-C1A4-4053-AE75-97691F3BC1CE}"/>
          </ac:picMkLst>
        </pc:picChg>
        <pc:picChg chg="mod">
          <ac:chgData name="d'Agostino, Ciro" userId="522b68d4-162f-4dc7-a4d9-e6a12496a8af" providerId="ADAL" clId="{990442E1-8D26-4550-91D0-D2DABD185B75}" dt="2022-06-09T11:06:47.897" v="2034"/>
          <ac:picMkLst>
            <pc:docMk/>
            <pc:sldMk cId="2707228775" sldId="2146847230"/>
            <ac:picMk id="167" creationId="{6615DC98-ED38-4098-8C58-7D056C227F0C}"/>
          </ac:picMkLst>
        </pc:picChg>
        <pc:picChg chg="mod">
          <ac:chgData name="d'Agostino, Ciro" userId="522b68d4-162f-4dc7-a4d9-e6a12496a8af" providerId="ADAL" clId="{990442E1-8D26-4550-91D0-D2DABD185B75}" dt="2022-06-09T11:06:47.897" v="2034"/>
          <ac:picMkLst>
            <pc:docMk/>
            <pc:sldMk cId="2707228775" sldId="2146847230"/>
            <ac:picMk id="169" creationId="{EB0CD819-25E1-40F2-855B-AFC432626E29}"/>
          </ac:picMkLst>
        </pc:picChg>
        <pc:picChg chg="mod">
          <ac:chgData name="d'Agostino, Ciro" userId="522b68d4-162f-4dc7-a4d9-e6a12496a8af" providerId="ADAL" clId="{990442E1-8D26-4550-91D0-D2DABD185B75}" dt="2022-06-09T11:06:47.897" v="2034"/>
          <ac:picMkLst>
            <pc:docMk/>
            <pc:sldMk cId="2707228775" sldId="2146847230"/>
            <ac:picMk id="170" creationId="{3D2756E6-DB82-42A8-B9EB-8605EBB8FD55}"/>
          </ac:picMkLst>
        </pc:picChg>
        <pc:picChg chg="mod">
          <ac:chgData name="d'Agostino, Ciro" userId="522b68d4-162f-4dc7-a4d9-e6a12496a8af" providerId="ADAL" clId="{990442E1-8D26-4550-91D0-D2DABD185B75}" dt="2022-06-09T11:06:47.897" v="2034"/>
          <ac:picMkLst>
            <pc:docMk/>
            <pc:sldMk cId="2707228775" sldId="2146847230"/>
            <ac:picMk id="171" creationId="{DE462FF0-C282-4402-B2B2-E72DB51CE46C}"/>
          </ac:picMkLst>
        </pc:picChg>
        <pc:picChg chg="mod">
          <ac:chgData name="d'Agostino, Ciro" userId="522b68d4-162f-4dc7-a4d9-e6a12496a8af" providerId="ADAL" clId="{990442E1-8D26-4550-91D0-D2DABD185B75}" dt="2022-06-09T11:06:47.897" v="2034"/>
          <ac:picMkLst>
            <pc:docMk/>
            <pc:sldMk cId="2707228775" sldId="2146847230"/>
            <ac:picMk id="172" creationId="{8AD323DF-75C8-4AF9-B1D0-C744102AB407}"/>
          </ac:picMkLst>
        </pc:picChg>
        <pc:picChg chg="add mod">
          <ac:chgData name="d'Agostino, Ciro" userId="522b68d4-162f-4dc7-a4d9-e6a12496a8af" providerId="ADAL" clId="{990442E1-8D26-4550-91D0-D2DABD185B75}" dt="2022-06-09T11:10:53.889" v="2080" actId="1076"/>
          <ac:picMkLst>
            <pc:docMk/>
            <pc:sldMk cId="2707228775" sldId="2146847230"/>
            <ac:picMk id="173" creationId="{A6962426-3BA7-4DCD-9DE3-245F74BBE977}"/>
          </ac:picMkLst>
        </pc:picChg>
        <pc:picChg chg="add mod">
          <ac:chgData name="d'Agostino, Ciro" userId="522b68d4-162f-4dc7-a4d9-e6a12496a8af" providerId="ADAL" clId="{990442E1-8D26-4550-91D0-D2DABD185B75}" dt="2022-06-09T11:09:38.091" v="2069" actId="1076"/>
          <ac:picMkLst>
            <pc:docMk/>
            <pc:sldMk cId="2707228775" sldId="2146847230"/>
            <ac:picMk id="174" creationId="{BFC03A00-E44C-42EC-A745-A4F3A2BD7129}"/>
          </ac:picMkLst>
        </pc:picChg>
        <pc:picChg chg="add mod">
          <ac:chgData name="d'Agostino, Ciro" userId="522b68d4-162f-4dc7-a4d9-e6a12496a8af" providerId="ADAL" clId="{990442E1-8D26-4550-91D0-D2DABD185B75}" dt="2022-06-09T11:09:46.210" v="2072" actId="1076"/>
          <ac:picMkLst>
            <pc:docMk/>
            <pc:sldMk cId="2707228775" sldId="2146847230"/>
            <ac:picMk id="175" creationId="{A4978786-84B5-41F3-9EDA-98C0F5A0D0D4}"/>
          </ac:picMkLst>
        </pc:picChg>
        <pc:picChg chg="add mod">
          <ac:chgData name="d'Agostino, Ciro" userId="522b68d4-162f-4dc7-a4d9-e6a12496a8af" providerId="ADAL" clId="{990442E1-8D26-4550-91D0-D2DABD185B75}" dt="2022-06-09T11:08:23.022" v="2051" actId="1076"/>
          <ac:picMkLst>
            <pc:docMk/>
            <pc:sldMk cId="2707228775" sldId="2146847230"/>
            <ac:picMk id="176" creationId="{7503FE2D-EB31-4518-84FA-8BDB7135690B}"/>
          </ac:picMkLst>
        </pc:picChg>
        <pc:picChg chg="add mod">
          <ac:chgData name="d'Agostino, Ciro" userId="522b68d4-162f-4dc7-a4d9-e6a12496a8af" providerId="ADAL" clId="{990442E1-8D26-4550-91D0-D2DABD185B75}" dt="2022-06-09T11:10:10.205" v="2077" actId="1076"/>
          <ac:picMkLst>
            <pc:docMk/>
            <pc:sldMk cId="2707228775" sldId="2146847230"/>
            <ac:picMk id="179" creationId="{7D7D2D3F-57CE-4961-935E-079833E9A535}"/>
          </ac:picMkLst>
        </pc:picChg>
        <pc:picChg chg="add mod">
          <ac:chgData name="d'Agostino, Ciro" userId="522b68d4-162f-4dc7-a4d9-e6a12496a8af" providerId="ADAL" clId="{990442E1-8D26-4550-91D0-D2DABD185B75}" dt="2022-06-09T11:10:14.680" v="2078" actId="1076"/>
          <ac:picMkLst>
            <pc:docMk/>
            <pc:sldMk cId="2707228775" sldId="2146847230"/>
            <ac:picMk id="180" creationId="{6C3F69C2-F4B1-4043-BCFF-F7182C45584E}"/>
          </ac:picMkLst>
        </pc:picChg>
        <pc:picChg chg="add mod">
          <ac:chgData name="d'Agostino, Ciro" userId="522b68d4-162f-4dc7-a4d9-e6a12496a8af" providerId="ADAL" clId="{990442E1-8D26-4550-91D0-D2DABD185B75}" dt="2022-06-09T11:08:12.283" v="2049" actId="14100"/>
          <ac:picMkLst>
            <pc:docMk/>
            <pc:sldMk cId="2707228775" sldId="2146847230"/>
            <ac:picMk id="181" creationId="{BBE9380B-6A8E-463A-A646-77D39DA1FF3A}"/>
          </ac:picMkLst>
        </pc:picChg>
        <pc:picChg chg="add mod">
          <ac:chgData name="d'Agostino, Ciro" userId="522b68d4-162f-4dc7-a4d9-e6a12496a8af" providerId="ADAL" clId="{990442E1-8D26-4550-91D0-D2DABD185B75}" dt="2022-06-09T11:13:33.760" v="2097" actId="14100"/>
          <ac:picMkLst>
            <pc:docMk/>
            <pc:sldMk cId="2707228775" sldId="2146847230"/>
            <ac:picMk id="182" creationId="{D57DB844-1178-4DAC-8AAC-DD6FFE6B42FD}"/>
          </ac:picMkLst>
        </pc:picChg>
        <pc:picChg chg="add mod">
          <ac:chgData name="d'Agostino, Ciro" userId="522b68d4-162f-4dc7-a4d9-e6a12496a8af" providerId="ADAL" clId="{990442E1-8D26-4550-91D0-D2DABD185B75}" dt="2022-06-09T11:08:54.694" v="2058" actId="1076"/>
          <ac:picMkLst>
            <pc:docMk/>
            <pc:sldMk cId="2707228775" sldId="2146847230"/>
            <ac:picMk id="183" creationId="{3FD8AADB-F873-4AB2-8A57-6B20E42ED3B7}"/>
          </ac:picMkLst>
        </pc:picChg>
        <pc:picChg chg="add mod">
          <ac:chgData name="d'Agostino, Ciro" userId="522b68d4-162f-4dc7-a4d9-e6a12496a8af" providerId="ADAL" clId="{990442E1-8D26-4550-91D0-D2DABD185B75}" dt="2022-06-09T11:09:04.916" v="2060" actId="1076"/>
          <ac:picMkLst>
            <pc:docMk/>
            <pc:sldMk cId="2707228775" sldId="2146847230"/>
            <ac:picMk id="184" creationId="{0791E474-0F12-4142-9440-C5D59D84A3F7}"/>
          </ac:picMkLst>
        </pc:picChg>
        <pc:picChg chg="add mod">
          <ac:chgData name="d'Agostino, Ciro" userId="522b68d4-162f-4dc7-a4d9-e6a12496a8af" providerId="ADAL" clId="{990442E1-8D26-4550-91D0-D2DABD185B75}" dt="2022-06-09T11:09:07.941" v="2061" actId="1076"/>
          <ac:picMkLst>
            <pc:docMk/>
            <pc:sldMk cId="2707228775" sldId="2146847230"/>
            <ac:picMk id="185" creationId="{E5447A8B-F5F8-4B1D-8114-3A679A2E58E4}"/>
          </ac:picMkLst>
        </pc:picChg>
        <pc:picChg chg="add mod">
          <ac:chgData name="d'Agostino, Ciro" userId="522b68d4-162f-4dc7-a4d9-e6a12496a8af" providerId="ADAL" clId="{990442E1-8D26-4550-91D0-D2DABD185B75}" dt="2022-06-09T11:09:17.008" v="2063" actId="1076"/>
          <ac:picMkLst>
            <pc:docMk/>
            <pc:sldMk cId="2707228775" sldId="2146847230"/>
            <ac:picMk id="186" creationId="{6FFC55E4-C54A-4D16-92DA-240C157D3B0F}"/>
          </ac:picMkLst>
        </pc:picChg>
        <pc:picChg chg="add mod">
          <ac:chgData name="d'Agostino, Ciro" userId="522b68d4-162f-4dc7-a4d9-e6a12496a8af" providerId="ADAL" clId="{990442E1-8D26-4550-91D0-D2DABD185B75}" dt="2022-06-09T11:08:59.142" v="2059" actId="1076"/>
          <ac:picMkLst>
            <pc:docMk/>
            <pc:sldMk cId="2707228775" sldId="2146847230"/>
            <ac:picMk id="187" creationId="{767B3D2C-F195-4F78-9FDC-8BA6EA312E7F}"/>
          </ac:picMkLst>
        </pc:picChg>
        <pc:picChg chg="add mod">
          <ac:chgData name="d'Agostino, Ciro" userId="522b68d4-162f-4dc7-a4d9-e6a12496a8af" providerId="ADAL" clId="{990442E1-8D26-4550-91D0-D2DABD185B75}" dt="2022-06-09T11:09:11.915" v="2062" actId="1076"/>
          <ac:picMkLst>
            <pc:docMk/>
            <pc:sldMk cId="2707228775" sldId="2146847230"/>
            <ac:picMk id="188" creationId="{5A00B49D-ED9D-4EFA-A305-7655C3790AF7}"/>
          </ac:picMkLst>
        </pc:picChg>
        <pc:picChg chg="add mod">
          <ac:chgData name="d'Agostino, Ciro" userId="522b68d4-162f-4dc7-a4d9-e6a12496a8af" providerId="ADAL" clId="{990442E1-8D26-4550-91D0-D2DABD185B75}" dt="2022-06-09T11:09:22.399" v="2064" actId="1076"/>
          <ac:picMkLst>
            <pc:docMk/>
            <pc:sldMk cId="2707228775" sldId="2146847230"/>
            <ac:picMk id="189" creationId="{2092EC9F-EA2D-4618-9E9A-C45AFCB48907}"/>
          </ac:picMkLst>
        </pc:picChg>
        <pc:picChg chg="add mod">
          <ac:chgData name="d'Agostino, Ciro" userId="522b68d4-162f-4dc7-a4d9-e6a12496a8af" providerId="ADAL" clId="{990442E1-8D26-4550-91D0-D2DABD185B75}" dt="2022-06-09T11:09:26.898" v="2065" actId="1076"/>
          <ac:picMkLst>
            <pc:docMk/>
            <pc:sldMk cId="2707228775" sldId="2146847230"/>
            <ac:picMk id="190" creationId="{CFA02A56-4693-4AAA-81EF-880C98963075}"/>
          </ac:picMkLst>
        </pc:picChg>
        <pc:picChg chg="add mod">
          <ac:chgData name="d'Agostino, Ciro" userId="522b68d4-162f-4dc7-a4d9-e6a12496a8af" providerId="ADAL" clId="{990442E1-8D26-4550-91D0-D2DABD185B75}" dt="2022-06-09T11:09:30.829" v="2066" actId="1076"/>
          <ac:picMkLst>
            <pc:docMk/>
            <pc:sldMk cId="2707228775" sldId="2146847230"/>
            <ac:picMk id="191" creationId="{351C0002-E15B-4365-9CE8-70FD34F1087B}"/>
          </ac:picMkLst>
        </pc:picChg>
        <pc:picChg chg="add mod">
          <ac:chgData name="d'Agostino, Ciro" userId="522b68d4-162f-4dc7-a4d9-e6a12496a8af" providerId="ADAL" clId="{990442E1-8D26-4550-91D0-D2DABD185B75}" dt="2022-06-09T11:08:33.577" v="2053" actId="14100"/>
          <ac:picMkLst>
            <pc:docMk/>
            <pc:sldMk cId="2707228775" sldId="2146847230"/>
            <ac:picMk id="192" creationId="{BB55617B-F301-46F2-AF06-742ED475E049}"/>
          </ac:picMkLst>
        </pc:picChg>
        <pc:picChg chg="add mod">
          <ac:chgData name="d'Agostino, Ciro" userId="522b68d4-162f-4dc7-a4d9-e6a12496a8af" providerId="ADAL" clId="{990442E1-8D26-4550-91D0-D2DABD185B75}" dt="2022-06-09T11:10:02.435" v="2075" actId="1076"/>
          <ac:picMkLst>
            <pc:docMk/>
            <pc:sldMk cId="2707228775" sldId="2146847230"/>
            <ac:picMk id="193" creationId="{7D9C4A7F-DD19-4363-8EE0-43FB8544F9B3}"/>
          </ac:picMkLst>
        </pc:picChg>
        <pc:picChg chg="del">
          <ac:chgData name="d'Agostino, Ciro" userId="522b68d4-162f-4dc7-a4d9-e6a12496a8af" providerId="ADAL" clId="{990442E1-8D26-4550-91D0-D2DABD185B75}" dt="2022-06-09T11:10:51.910" v="2079" actId="478"/>
          <ac:picMkLst>
            <pc:docMk/>
            <pc:sldMk cId="2707228775" sldId="2146847230"/>
            <ac:picMk id="339" creationId="{102F223E-CBBC-49E4-86FF-A19B25E1C5B5}"/>
          </ac:picMkLst>
        </pc:picChg>
        <pc:cxnChg chg="mod">
          <ac:chgData name="d'Agostino, Ciro" userId="522b68d4-162f-4dc7-a4d9-e6a12496a8af" providerId="ADAL" clId="{990442E1-8D26-4550-91D0-D2DABD185B75}" dt="2022-06-09T11:06:47.897" v="2034"/>
          <ac:cxnSpMkLst>
            <pc:docMk/>
            <pc:sldMk cId="2707228775" sldId="2146847230"/>
            <ac:cxnSpMk id="150" creationId="{6A27DC05-234E-48A8-B06B-1546B882DDAC}"/>
          </ac:cxnSpMkLst>
        </pc:cxnChg>
        <pc:cxnChg chg="mod">
          <ac:chgData name="d'Agostino, Ciro" userId="522b68d4-162f-4dc7-a4d9-e6a12496a8af" providerId="ADAL" clId="{990442E1-8D26-4550-91D0-D2DABD185B75}" dt="2022-06-09T11:06:47.897" v="2034"/>
          <ac:cxnSpMkLst>
            <pc:docMk/>
            <pc:sldMk cId="2707228775" sldId="2146847230"/>
            <ac:cxnSpMk id="154" creationId="{3CF957DB-9230-4CF3-B81D-E322B59A7D2A}"/>
          </ac:cxnSpMkLst>
        </pc:cxnChg>
        <pc:cxnChg chg="mod">
          <ac:chgData name="d'Agostino, Ciro" userId="522b68d4-162f-4dc7-a4d9-e6a12496a8af" providerId="ADAL" clId="{990442E1-8D26-4550-91D0-D2DABD185B75}" dt="2022-06-09T11:06:47.897" v="2034"/>
          <ac:cxnSpMkLst>
            <pc:docMk/>
            <pc:sldMk cId="2707228775" sldId="2146847230"/>
            <ac:cxnSpMk id="159" creationId="{FD91630D-8FEB-4913-B1D0-4F1A6FA8C79E}"/>
          </ac:cxnSpMkLst>
        </pc:cxnChg>
        <pc:cxnChg chg="mod">
          <ac:chgData name="d'Agostino, Ciro" userId="522b68d4-162f-4dc7-a4d9-e6a12496a8af" providerId="ADAL" clId="{990442E1-8D26-4550-91D0-D2DABD185B75}" dt="2022-06-09T11:06:47.897" v="2034"/>
          <ac:cxnSpMkLst>
            <pc:docMk/>
            <pc:sldMk cId="2707228775" sldId="2146847230"/>
            <ac:cxnSpMk id="160" creationId="{BEE7CD2B-94AF-4B5D-907B-24BB23F69EC6}"/>
          </ac:cxnSpMkLst>
        </pc:cxnChg>
        <pc:cxnChg chg="mod">
          <ac:chgData name="d'Agostino, Ciro" userId="522b68d4-162f-4dc7-a4d9-e6a12496a8af" providerId="ADAL" clId="{990442E1-8D26-4550-91D0-D2DABD185B75}" dt="2022-06-09T11:06:47.897" v="2034"/>
          <ac:cxnSpMkLst>
            <pc:docMk/>
            <pc:sldMk cId="2707228775" sldId="2146847230"/>
            <ac:cxnSpMk id="161" creationId="{230E7F6C-A98A-46DA-8D38-9A31A8B6A60A}"/>
          </ac:cxnSpMkLst>
        </pc:cxnChg>
        <pc:cxnChg chg="mod">
          <ac:chgData name="d'Agostino, Ciro" userId="522b68d4-162f-4dc7-a4d9-e6a12496a8af" providerId="ADAL" clId="{990442E1-8D26-4550-91D0-D2DABD185B75}" dt="2022-06-09T11:06:47.897" v="2034"/>
          <ac:cxnSpMkLst>
            <pc:docMk/>
            <pc:sldMk cId="2707228775" sldId="2146847230"/>
            <ac:cxnSpMk id="163" creationId="{A1378CB0-9DB1-49C5-94F7-8A422B36C951}"/>
          </ac:cxnSpMkLst>
        </pc:cxnChg>
        <pc:cxnChg chg="mod">
          <ac:chgData name="d'Agostino, Ciro" userId="522b68d4-162f-4dc7-a4d9-e6a12496a8af" providerId="ADAL" clId="{990442E1-8D26-4550-91D0-D2DABD185B75}" dt="2022-06-09T11:06:47.897" v="2034"/>
          <ac:cxnSpMkLst>
            <pc:docMk/>
            <pc:sldMk cId="2707228775" sldId="2146847230"/>
            <ac:cxnSpMk id="164" creationId="{423C4D72-F9C8-4336-B1D2-9118DD536F9F}"/>
          </ac:cxnSpMkLst>
        </pc:cxnChg>
      </pc:sldChg>
      <pc:sldChg chg="addSp delSp modSp add del mod">
        <pc:chgData name="d'Agostino, Ciro" userId="522b68d4-162f-4dc7-a4d9-e6a12496a8af" providerId="ADAL" clId="{990442E1-8D26-4550-91D0-D2DABD185B75}" dt="2022-06-09T10:05:18.349" v="1979" actId="2890"/>
        <pc:sldMkLst>
          <pc:docMk/>
          <pc:sldMk cId="3098419445" sldId="2146847230"/>
        </pc:sldMkLst>
        <pc:spChg chg="add del mod">
          <ac:chgData name="d'Agostino, Ciro" userId="522b68d4-162f-4dc7-a4d9-e6a12496a8af" providerId="ADAL" clId="{990442E1-8D26-4550-91D0-D2DABD185B75}" dt="2022-06-09T10:05:16.935" v="1977"/>
          <ac:spMkLst>
            <pc:docMk/>
            <pc:sldMk cId="3098419445" sldId="2146847230"/>
            <ac:spMk id="50" creationId="{98D5D0C8-D37E-4B08-BF4A-2AF908D7C66A}"/>
          </ac:spMkLst>
        </pc:spChg>
        <pc:spChg chg="add del mod">
          <ac:chgData name="d'Agostino, Ciro" userId="522b68d4-162f-4dc7-a4d9-e6a12496a8af" providerId="ADAL" clId="{990442E1-8D26-4550-91D0-D2DABD185B75}" dt="2022-06-09T10:05:16.935" v="1977"/>
          <ac:spMkLst>
            <pc:docMk/>
            <pc:sldMk cId="3098419445" sldId="2146847230"/>
            <ac:spMk id="52" creationId="{2DDF8B52-2F38-45F6-93DB-1113B2FD943F}"/>
          </ac:spMkLst>
        </pc:spChg>
        <pc:spChg chg="add del mod">
          <ac:chgData name="d'Agostino, Ciro" userId="522b68d4-162f-4dc7-a4d9-e6a12496a8af" providerId="ADAL" clId="{990442E1-8D26-4550-91D0-D2DABD185B75}" dt="2022-06-09T10:05:16.935" v="1977"/>
          <ac:spMkLst>
            <pc:docMk/>
            <pc:sldMk cId="3098419445" sldId="2146847230"/>
            <ac:spMk id="53" creationId="{3DFC0FAA-45FB-4E07-B31B-E4F36D27A0B0}"/>
          </ac:spMkLst>
        </pc:spChg>
        <pc:spChg chg="add del mod">
          <ac:chgData name="d'Agostino, Ciro" userId="522b68d4-162f-4dc7-a4d9-e6a12496a8af" providerId="ADAL" clId="{990442E1-8D26-4550-91D0-D2DABD185B75}" dt="2022-06-09T10:05:16.935" v="1977"/>
          <ac:spMkLst>
            <pc:docMk/>
            <pc:sldMk cId="3098419445" sldId="2146847230"/>
            <ac:spMk id="54" creationId="{40B124FD-59AC-432E-8541-7B208923233C}"/>
          </ac:spMkLst>
        </pc:spChg>
        <pc:spChg chg="add del mod">
          <ac:chgData name="d'Agostino, Ciro" userId="522b68d4-162f-4dc7-a4d9-e6a12496a8af" providerId="ADAL" clId="{990442E1-8D26-4550-91D0-D2DABD185B75}" dt="2022-06-09T10:05:16.935" v="1977"/>
          <ac:spMkLst>
            <pc:docMk/>
            <pc:sldMk cId="3098419445" sldId="2146847230"/>
            <ac:spMk id="55" creationId="{D58A6C75-DA2F-4255-9142-B9EDF99930DE}"/>
          </ac:spMkLst>
        </pc:spChg>
        <pc:spChg chg="add del mod">
          <ac:chgData name="d'Agostino, Ciro" userId="522b68d4-162f-4dc7-a4d9-e6a12496a8af" providerId="ADAL" clId="{990442E1-8D26-4550-91D0-D2DABD185B75}" dt="2022-06-09T10:05:16.935" v="1977"/>
          <ac:spMkLst>
            <pc:docMk/>
            <pc:sldMk cId="3098419445" sldId="2146847230"/>
            <ac:spMk id="56" creationId="{5BBC32EE-EE3B-499A-B54D-F9E6EAF3E6B9}"/>
          </ac:spMkLst>
        </pc:spChg>
        <pc:spChg chg="add del mod">
          <ac:chgData name="d'Agostino, Ciro" userId="522b68d4-162f-4dc7-a4d9-e6a12496a8af" providerId="ADAL" clId="{990442E1-8D26-4550-91D0-D2DABD185B75}" dt="2022-06-09T10:05:16.935" v="1977"/>
          <ac:spMkLst>
            <pc:docMk/>
            <pc:sldMk cId="3098419445" sldId="2146847230"/>
            <ac:spMk id="57" creationId="{9A9CA31B-9332-46E5-84AD-D3B8F5CA283F}"/>
          </ac:spMkLst>
        </pc:spChg>
        <pc:spChg chg="add del mod">
          <ac:chgData name="d'Agostino, Ciro" userId="522b68d4-162f-4dc7-a4d9-e6a12496a8af" providerId="ADAL" clId="{990442E1-8D26-4550-91D0-D2DABD185B75}" dt="2022-06-09T10:05:16.935" v="1977"/>
          <ac:spMkLst>
            <pc:docMk/>
            <pc:sldMk cId="3098419445" sldId="2146847230"/>
            <ac:spMk id="58" creationId="{DE9128A5-8396-4134-8517-C530734D923F}"/>
          </ac:spMkLst>
        </pc:spChg>
        <pc:spChg chg="add del mod">
          <ac:chgData name="d'Agostino, Ciro" userId="522b68d4-162f-4dc7-a4d9-e6a12496a8af" providerId="ADAL" clId="{990442E1-8D26-4550-91D0-D2DABD185B75}" dt="2022-06-09T10:05:16.935" v="1977"/>
          <ac:spMkLst>
            <pc:docMk/>
            <pc:sldMk cId="3098419445" sldId="2146847230"/>
            <ac:spMk id="59" creationId="{5A68B5B8-3320-4A54-A481-51F2F3A45BC7}"/>
          </ac:spMkLst>
        </pc:spChg>
        <pc:spChg chg="add del mod">
          <ac:chgData name="d'Agostino, Ciro" userId="522b68d4-162f-4dc7-a4d9-e6a12496a8af" providerId="ADAL" clId="{990442E1-8D26-4550-91D0-D2DABD185B75}" dt="2022-06-09T10:05:16.935" v="1977"/>
          <ac:spMkLst>
            <pc:docMk/>
            <pc:sldMk cId="3098419445" sldId="2146847230"/>
            <ac:spMk id="60" creationId="{51659387-2B0D-4D5E-859B-DB8871E00D6E}"/>
          </ac:spMkLst>
        </pc:spChg>
        <pc:spChg chg="add del">
          <ac:chgData name="d'Agostino, Ciro" userId="522b68d4-162f-4dc7-a4d9-e6a12496a8af" providerId="ADAL" clId="{990442E1-8D26-4550-91D0-D2DABD185B75}" dt="2022-06-09T10:05:17.738" v="1978" actId="478"/>
          <ac:spMkLst>
            <pc:docMk/>
            <pc:sldMk cId="3098419445" sldId="2146847230"/>
            <ac:spMk id="63" creationId="{F8D4FE64-EF4A-48B5-B483-2DEBC54FE6C4}"/>
          </ac:spMkLst>
        </pc:spChg>
        <pc:spChg chg="add del">
          <ac:chgData name="d'Agostino, Ciro" userId="522b68d4-162f-4dc7-a4d9-e6a12496a8af" providerId="ADAL" clId="{990442E1-8D26-4550-91D0-D2DABD185B75}" dt="2022-06-09T10:05:17.738" v="1978" actId="478"/>
          <ac:spMkLst>
            <pc:docMk/>
            <pc:sldMk cId="3098419445" sldId="2146847230"/>
            <ac:spMk id="64" creationId="{47CDCCA6-2FBD-4C5B-853D-D61EFAFE9881}"/>
          </ac:spMkLst>
        </pc:spChg>
        <pc:spChg chg="add del">
          <ac:chgData name="d'Agostino, Ciro" userId="522b68d4-162f-4dc7-a4d9-e6a12496a8af" providerId="ADAL" clId="{990442E1-8D26-4550-91D0-D2DABD185B75}" dt="2022-06-09T10:05:17.738" v="1978" actId="478"/>
          <ac:spMkLst>
            <pc:docMk/>
            <pc:sldMk cId="3098419445" sldId="2146847230"/>
            <ac:spMk id="65" creationId="{5B3EFB77-0B32-42E8-BFD9-210943816F21}"/>
          </ac:spMkLst>
        </pc:spChg>
        <pc:spChg chg="add del">
          <ac:chgData name="d'Agostino, Ciro" userId="522b68d4-162f-4dc7-a4d9-e6a12496a8af" providerId="ADAL" clId="{990442E1-8D26-4550-91D0-D2DABD185B75}" dt="2022-06-09T10:05:17.738" v="1978" actId="478"/>
          <ac:spMkLst>
            <pc:docMk/>
            <pc:sldMk cId="3098419445" sldId="2146847230"/>
            <ac:spMk id="71" creationId="{2EC310E9-6B94-42FE-A46E-1F4871D95801}"/>
          </ac:spMkLst>
        </pc:spChg>
        <pc:spChg chg="add del">
          <ac:chgData name="d'Agostino, Ciro" userId="522b68d4-162f-4dc7-a4d9-e6a12496a8af" providerId="ADAL" clId="{990442E1-8D26-4550-91D0-D2DABD185B75}" dt="2022-06-09T10:05:17.738" v="1978" actId="478"/>
          <ac:spMkLst>
            <pc:docMk/>
            <pc:sldMk cId="3098419445" sldId="2146847230"/>
            <ac:spMk id="73" creationId="{0381DA11-CCB9-4CFA-B646-8B0EB75DC769}"/>
          </ac:spMkLst>
        </pc:spChg>
        <pc:spChg chg="add del">
          <ac:chgData name="d'Agostino, Ciro" userId="522b68d4-162f-4dc7-a4d9-e6a12496a8af" providerId="ADAL" clId="{990442E1-8D26-4550-91D0-D2DABD185B75}" dt="2022-06-09T10:05:17.738" v="1978" actId="478"/>
          <ac:spMkLst>
            <pc:docMk/>
            <pc:sldMk cId="3098419445" sldId="2146847230"/>
            <ac:spMk id="74" creationId="{33F60441-CFE1-4BDA-8B14-F906DD778E14}"/>
          </ac:spMkLst>
        </pc:spChg>
        <pc:spChg chg="add del">
          <ac:chgData name="d'Agostino, Ciro" userId="522b68d4-162f-4dc7-a4d9-e6a12496a8af" providerId="ADAL" clId="{990442E1-8D26-4550-91D0-D2DABD185B75}" dt="2022-06-09T10:05:17.738" v="1978" actId="478"/>
          <ac:spMkLst>
            <pc:docMk/>
            <pc:sldMk cId="3098419445" sldId="2146847230"/>
            <ac:spMk id="75" creationId="{B762F4F4-2D71-4271-981D-57380464464A}"/>
          </ac:spMkLst>
        </pc:spChg>
        <pc:spChg chg="add del">
          <ac:chgData name="d'Agostino, Ciro" userId="522b68d4-162f-4dc7-a4d9-e6a12496a8af" providerId="ADAL" clId="{990442E1-8D26-4550-91D0-D2DABD185B75}" dt="2022-06-09T10:05:17.738" v="1978" actId="478"/>
          <ac:spMkLst>
            <pc:docMk/>
            <pc:sldMk cId="3098419445" sldId="2146847230"/>
            <ac:spMk id="76" creationId="{73C5CD61-85F7-4D10-AB5E-802B0D0FD85E}"/>
          </ac:spMkLst>
        </pc:spChg>
        <pc:spChg chg="add del">
          <ac:chgData name="d'Agostino, Ciro" userId="522b68d4-162f-4dc7-a4d9-e6a12496a8af" providerId="ADAL" clId="{990442E1-8D26-4550-91D0-D2DABD185B75}" dt="2022-06-09T10:05:17.738" v="1978" actId="478"/>
          <ac:spMkLst>
            <pc:docMk/>
            <pc:sldMk cId="3098419445" sldId="2146847230"/>
            <ac:spMk id="77" creationId="{7B566A90-29A9-49F3-A2BC-66ECA1CF39B6}"/>
          </ac:spMkLst>
        </pc:spChg>
        <pc:grpChg chg="add del">
          <ac:chgData name="d'Agostino, Ciro" userId="522b68d4-162f-4dc7-a4d9-e6a12496a8af" providerId="ADAL" clId="{990442E1-8D26-4550-91D0-D2DABD185B75}" dt="2022-06-09T10:05:17.738" v="1978" actId="478"/>
          <ac:grpSpMkLst>
            <pc:docMk/>
            <pc:sldMk cId="3098419445" sldId="2146847230"/>
            <ac:grpSpMk id="4" creationId="{44669F59-16A7-4D1B-994B-4F1E47A35F8E}"/>
          </ac:grpSpMkLst>
        </pc:grpChg>
        <pc:grpChg chg="add del mod">
          <ac:chgData name="d'Agostino, Ciro" userId="522b68d4-162f-4dc7-a4d9-e6a12496a8af" providerId="ADAL" clId="{990442E1-8D26-4550-91D0-D2DABD185B75}" dt="2022-06-09T10:05:16.935" v="1977"/>
          <ac:grpSpMkLst>
            <pc:docMk/>
            <pc:sldMk cId="3098419445" sldId="2146847230"/>
            <ac:grpSpMk id="116" creationId="{57852A3C-1401-4DE3-B02F-649655561EC9}"/>
          </ac:grpSpMkLst>
        </pc:grpChg>
        <pc:picChg chg="add del">
          <ac:chgData name="d'Agostino, Ciro" userId="522b68d4-162f-4dc7-a4d9-e6a12496a8af" providerId="ADAL" clId="{990442E1-8D26-4550-91D0-D2DABD185B75}" dt="2022-06-09T10:05:17.738" v="1978" actId="478"/>
          <ac:picMkLst>
            <pc:docMk/>
            <pc:sldMk cId="3098419445" sldId="2146847230"/>
            <ac:picMk id="22" creationId="{13E56A20-323B-481A-A7EC-7972A7A570A2}"/>
          </ac:picMkLst>
        </pc:picChg>
        <pc:picChg chg="add del">
          <ac:chgData name="d'Agostino, Ciro" userId="522b68d4-162f-4dc7-a4d9-e6a12496a8af" providerId="ADAL" clId="{990442E1-8D26-4550-91D0-D2DABD185B75}" dt="2022-06-09T10:05:17.738" v="1978" actId="478"/>
          <ac:picMkLst>
            <pc:docMk/>
            <pc:sldMk cId="3098419445" sldId="2146847230"/>
            <ac:picMk id="26" creationId="{F97FC7FD-D54F-4D1A-BCC6-92C46F6E08D2}"/>
          </ac:picMkLst>
        </pc:picChg>
        <pc:picChg chg="add del mod">
          <ac:chgData name="d'Agostino, Ciro" userId="522b68d4-162f-4dc7-a4d9-e6a12496a8af" providerId="ADAL" clId="{990442E1-8D26-4550-91D0-D2DABD185B75}" dt="2022-06-09T10:05:16.935" v="1977"/>
          <ac:picMkLst>
            <pc:docMk/>
            <pc:sldMk cId="3098419445" sldId="2146847230"/>
            <ac:picMk id="47" creationId="{A4FFDB3D-27BA-4CC6-A5F9-A201EB0DF818}"/>
          </ac:picMkLst>
        </pc:picChg>
        <pc:picChg chg="add del mod">
          <ac:chgData name="d'Agostino, Ciro" userId="522b68d4-162f-4dc7-a4d9-e6a12496a8af" providerId="ADAL" clId="{990442E1-8D26-4550-91D0-D2DABD185B75}" dt="2022-06-09T10:05:16.935" v="1977"/>
          <ac:picMkLst>
            <pc:docMk/>
            <pc:sldMk cId="3098419445" sldId="2146847230"/>
            <ac:picMk id="48" creationId="{01305284-1B1F-48FA-988F-F4B4505AFC5C}"/>
          </ac:picMkLst>
        </pc:picChg>
        <pc:picChg chg="add del mod">
          <ac:chgData name="d'Agostino, Ciro" userId="522b68d4-162f-4dc7-a4d9-e6a12496a8af" providerId="ADAL" clId="{990442E1-8D26-4550-91D0-D2DABD185B75}" dt="2022-06-09T10:05:16.935" v="1977"/>
          <ac:picMkLst>
            <pc:docMk/>
            <pc:sldMk cId="3098419445" sldId="2146847230"/>
            <ac:picMk id="51" creationId="{DB983C12-DAD4-43CB-A209-5C29CDE1E60E}"/>
          </ac:picMkLst>
        </pc:picChg>
        <pc:picChg chg="add del mod">
          <ac:chgData name="d'Agostino, Ciro" userId="522b68d4-162f-4dc7-a4d9-e6a12496a8af" providerId="ADAL" clId="{990442E1-8D26-4550-91D0-D2DABD185B75}" dt="2022-06-09T10:05:16.935" v="1977"/>
          <ac:picMkLst>
            <pc:docMk/>
            <pc:sldMk cId="3098419445" sldId="2146847230"/>
            <ac:picMk id="61" creationId="{7561548B-E33E-4509-A6C3-14EEC0477408}"/>
          </ac:picMkLst>
        </pc:picChg>
        <pc:picChg chg="add del mod">
          <ac:chgData name="d'Agostino, Ciro" userId="522b68d4-162f-4dc7-a4d9-e6a12496a8af" providerId="ADAL" clId="{990442E1-8D26-4550-91D0-D2DABD185B75}" dt="2022-06-09T10:05:16.935" v="1977"/>
          <ac:picMkLst>
            <pc:docMk/>
            <pc:sldMk cId="3098419445" sldId="2146847230"/>
            <ac:picMk id="62" creationId="{637470F6-37C7-4CED-9155-FD6A3402C61E}"/>
          </ac:picMkLst>
        </pc:picChg>
        <pc:picChg chg="add del mod">
          <ac:chgData name="d'Agostino, Ciro" userId="522b68d4-162f-4dc7-a4d9-e6a12496a8af" providerId="ADAL" clId="{990442E1-8D26-4550-91D0-D2DABD185B75}" dt="2022-06-09T10:05:16.935" v="1977"/>
          <ac:picMkLst>
            <pc:docMk/>
            <pc:sldMk cId="3098419445" sldId="2146847230"/>
            <ac:picMk id="66" creationId="{7D5F8D88-6CAD-4A0F-A6B0-58C57624DB9F}"/>
          </ac:picMkLst>
        </pc:picChg>
        <pc:picChg chg="add del mod">
          <ac:chgData name="d'Agostino, Ciro" userId="522b68d4-162f-4dc7-a4d9-e6a12496a8af" providerId="ADAL" clId="{990442E1-8D26-4550-91D0-D2DABD185B75}" dt="2022-06-09T10:05:16.935" v="1977"/>
          <ac:picMkLst>
            <pc:docMk/>
            <pc:sldMk cId="3098419445" sldId="2146847230"/>
            <ac:picMk id="67" creationId="{B97EB199-7E53-443E-9811-FA511DF68C9F}"/>
          </ac:picMkLst>
        </pc:picChg>
        <pc:picChg chg="add del mod">
          <ac:chgData name="d'Agostino, Ciro" userId="522b68d4-162f-4dc7-a4d9-e6a12496a8af" providerId="ADAL" clId="{990442E1-8D26-4550-91D0-D2DABD185B75}" dt="2022-06-09T10:05:16.935" v="1977"/>
          <ac:picMkLst>
            <pc:docMk/>
            <pc:sldMk cId="3098419445" sldId="2146847230"/>
            <ac:picMk id="72" creationId="{563B9CCC-D9C1-4444-96D9-799A6FC21E8C}"/>
          </ac:picMkLst>
        </pc:picChg>
        <pc:picChg chg="add del">
          <ac:chgData name="d'Agostino, Ciro" userId="522b68d4-162f-4dc7-a4d9-e6a12496a8af" providerId="ADAL" clId="{990442E1-8D26-4550-91D0-D2DABD185B75}" dt="2022-06-09T10:05:17.738" v="1978" actId="478"/>
          <ac:picMkLst>
            <pc:docMk/>
            <pc:sldMk cId="3098419445" sldId="2146847230"/>
            <ac:picMk id="78" creationId="{34860304-FE38-4E7A-ABDA-C139BAFB0BB6}"/>
          </ac:picMkLst>
        </pc:picChg>
        <pc:picChg chg="add del">
          <ac:chgData name="d'Agostino, Ciro" userId="522b68d4-162f-4dc7-a4d9-e6a12496a8af" providerId="ADAL" clId="{990442E1-8D26-4550-91D0-D2DABD185B75}" dt="2022-06-09T10:05:17.738" v="1978" actId="478"/>
          <ac:picMkLst>
            <pc:docMk/>
            <pc:sldMk cId="3098419445" sldId="2146847230"/>
            <ac:picMk id="79" creationId="{368C57D0-A0C5-47F4-9949-F74E576692C3}"/>
          </ac:picMkLst>
        </pc:picChg>
        <pc:picChg chg="add del">
          <ac:chgData name="d'Agostino, Ciro" userId="522b68d4-162f-4dc7-a4d9-e6a12496a8af" providerId="ADAL" clId="{990442E1-8D26-4550-91D0-D2DABD185B75}" dt="2022-06-09T10:05:17.738" v="1978" actId="478"/>
          <ac:picMkLst>
            <pc:docMk/>
            <pc:sldMk cId="3098419445" sldId="2146847230"/>
            <ac:picMk id="80" creationId="{A024046E-81BB-4FB8-9AA8-437210D8182E}"/>
          </ac:picMkLst>
        </pc:picChg>
        <pc:picChg chg="add del">
          <ac:chgData name="d'Agostino, Ciro" userId="522b68d4-162f-4dc7-a4d9-e6a12496a8af" providerId="ADAL" clId="{990442E1-8D26-4550-91D0-D2DABD185B75}" dt="2022-06-09T10:05:17.738" v="1978" actId="478"/>
          <ac:picMkLst>
            <pc:docMk/>
            <pc:sldMk cId="3098419445" sldId="2146847230"/>
            <ac:picMk id="81" creationId="{A6C43E25-C969-479F-A842-956338C5757D}"/>
          </ac:picMkLst>
        </pc:picChg>
        <pc:picChg chg="add del">
          <ac:chgData name="d'Agostino, Ciro" userId="522b68d4-162f-4dc7-a4d9-e6a12496a8af" providerId="ADAL" clId="{990442E1-8D26-4550-91D0-D2DABD185B75}" dt="2022-06-09T10:05:17.738" v="1978" actId="478"/>
          <ac:picMkLst>
            <pc:docMk/>
            <pc:sldMk cId="3098419445" sldId="2146847230"/>
            <ac:picMk id="83" creationId="{F53934A9-4746-472B-8B75-60B607D4388C}"/>
          </ac:picMkLst>
        </pc:picChg>
        <pc:picChg chg="add del mod">
          <ac:chgData name="d'Agostino, Ciro" userId="522b68d4-162f-4dc7-a4d9-e6a12496a8af" providerId="ADAL" clId="{990442E1-8D26-4550-91D0-D2DABD185B75}" dt="2022-06-09T10:05:16.935" v="1977"/>
          <ac:picMkLst>
            <pc:docMk/>
            <pc:sldMk cId="3098419445" sldId="2146847230"/>
            <ac:picMk id="84" creationId="{0CDFDFED-A2E8-4A47-A142-A4F902C61FD0}"/>
          </ac:picMkLst>
        </pc:picChg>
        <pc:picChg chg="add del mod">
          <ac:chgData name="d'Agostino, Ciro" userId="522b68d4-162f-4dc7-a4d9-e6a12496a8af" providerId="ADAL" clId="{990442E1-8D26-4550-91D0-D2DABD185B75}" dt="2022-06-09T10:05:16.935" v="1977"/>
          <ac:picMkLst>
            <pc:docMk/>
            <pc:sldMk cId="3098419445" sldId="2146847230"/>
            <ac:picMk id="85" creationId="{41A52751-0BE2-48C5-B061-ABB4B2B543E1}"/>
          </ac:picMkLst>
        </pc:picChg>
        <pc:picChg chg="add del">
          <ac:chgData name="d'Agostino, Ciro" userId="522b68d4-162f-4dc7-a4d9-e6a12496a8af" providerId="ADAL" clId="{990442E1-8D26-4550-91D0-D2DABD185B75}" dt="2022-06-09T10:05:17.738" v="1978" actId="478"/>
          <ac:picMkLst>
            <pc:docMk/>
            <pc:sldMk cId="3098419445" sldId="2146847230"/>
            <ac:picMk id="86" creationId="{758256BB-F29F-4656-BFDE-144654BE3F48}"/>
          </ac:picMkLst>
        </pc:picChg>
        <pc:picChg chg="add del mod">
          <ac:chgData name="d'Agostino, Ciro" userId="522b68d4-162f-4dc7-a4d9-e6a12496a8af" providerId="ADAL" clId="{990442E1-8D26-4550-91D0-D2DABD185B75}" dt="2022-06-09T10:05:16.935" v="1977"/>
          <ac:picMkLst>
            <pc:docMk/>
            <pc:sldMk cId="3098419445" sldId="2146847230"/>
            <ac:picMk id="87" creationId="{09CBFFE9-1D64-4B63-B947-33E22566A20F}"/>
          </ac:picMkLst>
        </pc:picChg>
        <pc:picChg chg="add del">
          <ac:chgData name="d'Agostino, Ciro" userId="522b68d4-162f-4dc7-a4d9-e6a12496a8af" providerId="ADAL" clId="{990442E1-8D26-4550-91D0-D2DABD185B75}" dt="2022-06-09T10:05:17.738" v="1978" actId="478"/>
          <ac:picMkLst>
            <pc:docMk/>
            <pc:sldMk cId="3098419445" sldId="2146847230"/>
            <ac:picMk id="88" creationId="{EA768E46-DF85-4B0D-9315-E07493E02D66}"/>
          </ac:picMkLst>
        </pc:picChg>
        <pc:picChg chg="add del">
          <ac:chgData name="d'Agostino, Ciro" userId="522b68d4-162f-4dc7-a4d9-e6a12496a8af" providerId="ADAL" clId="{990442E1-8D26-4550-91D0-D2DABD185B75}" dt="2022-06-09T10:05:17.738" v="1978" actId="478"/>
          <ac:picMkLst>
            <pc:docMk/>
            <pc:sldMk cId="3098419445" sldId="2146847230"/>
            <ac:picMk id="89" creationId="{8B107AF4-3701-4784-A468-16AB734B6352}"/>
          </ac:picMkLst>
        </pc:picChg>
        <pc:picChg chg="add del">
          <ac:chgData name="d'Agostino, Ciro" userId="522b68d4-162f-4dc7-a4d9-e6a12496a8af" providerId="ADAL" clId="{990442E1-8D26-4550-91D0-D2DABD185B75}" dt="2022-06-09T10:05:17.738" v="1978" actId="478"/>
          <ac:picMkLst>
            <pc:docMk/>
            <pc:sldMk cId="3098419445" sldId="2146847230"/>
            <ac:picMk id="90" creationId="{E2392969-5351-44B0-849D-683E3FACB1BD}"/>
          </ac:picMkLst>
        </pc:picChg>
        <pc:picChg chg="add del">
          <ac:chgData name="d'Agostino, Ciro" userId="522b68d4-162f-4dc7-a4d9-e6a12496a8af" providerId="ADAL" clId="{990442E1-8D26-4550-91D0-D2DABD185B75}" dt="2022-06-09T10:05:17.738" v="1978" actId="478"/>
          <ac:picMkLst>
            <pc:docMk/>
            <pc:sldMk cId="3098419445" sldId="2146847230"/>
            <ac:picMk id="91" creationId="{F24DB50F-23EE-432C-A36E-98F588260061}"/>
          </ac:picMkLst>
        </pc:picChg>
        <pc:picChg chg="add del">
          <ac:chgData name="d'Agostino, Ciro" userId="522b68d4-162f-4dc7-a4d9-e6a12496a8af" providerId="ADAL" clId="{990442E1-8D26-4550-91D0-D2DABD185B75}" dt="2022-06-09T10:05:17.738" v="1978" actId="478"/>
          <ac:picMkLst>
            <pc:docMk/>
            <pc:sldMk cId="3098419445" sldId="2146847230"/>
            <ac:picMk id="99" creationId="{B3E59391-9191-49F7-9D05-9EE9BC2C802B}"/>
          </ac:picMkLst>
        </pc:picChg>
        <pc:picChg chg="add del">
          <ac:chgData name="d'Agostino, Ciro" userId="522b68d4-162f-4dc7-a4d9-e6a12496a8af" providerId="ADAL" clId="{990442E1-8D26-4550-91D0-D2DABD185B75}" dt="2022-06-09T10:05:17.738" v="1978" actId="478"/>
          <ac:picMkLst>
            <pc:docMk/>
            <pc:sldMk cId="3098419445" sldId="2146847230"/>
            <ac:picMk id="100" creationId="{9DC5B551-CBA9-40F0-9B68-7A7EDBDC75CE}"/>
          </ac:picMkLst>
        </pc:picChg>
        <pc:picChg chg="add del">
          <ac:chgData name="d'Agostino, Ciro" userId="522b68d4-162f-4dc7-a4d9-e6a12496a8af" providerId="ADAL" clId="{990442E1-8D26-4550-91D0-D2DABD185B75}" dt="2022-06-09T10:05:17.738" v="1978" actId="478"/>
          <ac:picMkLst>
            <pc:docMk/>
            <pc:sldMk cId="3098419445" sldId="2146847230"/>
            <ac:picMk id="101" creationId="{CB08D105-2DF2-40ED-812A-8495AE02957E}"/>
          </ac:picMkLst>
        </pc:picChg>
        <pc:picChg chg="add del">
          <ac:chgData name="d'Agostino, Ciro" userId="522b68d4-162f-4dc7-a4d9-e6a12496a8af" providerId="ADAL" clId="{990442E1-8D26-4550-91D0-D2DABD185B75}" dt="2022-06-09T10:05:17.738" v="1978" actId="478"/>
          <ac:picMkLst>
            <pc:docMk/>
            <pc:sldMk cId="3098419445" sldId="2146847230"/>
            <ac:picMk id="103" creationId="{B0FEEE75-826C-4177-A11B-4855B369ACD9}"/>
          </ac:picMkLst>
        </pc:picChg>
        <pc:picChg chg="add del mod">
          <ac:chgData name="d'Agostino, Ciro" userId="522b68d4-162f-4dc7-a4d9-e6a12496a8af" providerId="ADAL" clId="{990442E1-8D26-4550-91D0-D2DABD185B75}" dt="2022-06-09T10:05:16.935" v="1977"/>
          <ac:picMkLst>
            <pc:docMk/>
            <pc:sldMk cId="3098419445" sldId="2146847230"/>
            <ac:picMk id="105" creationId="{0E31DB07-419F-4B0C-AB67-469033846E5E}"/>
          </ac:picMkLst>
        </pc:picChg>
        <pc:picChg chg="add del mod">
          <ac:chgData name="d'Agostino, Ciro" userId="522b68d4-162f-4dc7-a4d9-e6a12496a8af" providerId="ADAL" clId="{990442E1-8D26-4550-91D0-D2DABD185B75}" dt="2022-06-09T10:05:16.935" v="1977"/>
          <ac:picMkLst>
            <pc:docMk/>
            <pc:sldMk cId="3098419445" sldId="2146847230"/>
            <ac:picMk id="106" creationId="{0B536AB7-D451-4540-9F36-7ECD9B1F2022}"/>
          </ac:picMkLst>
        </pc:picChg>
        <pc:picChg chg="add del mod">
          <ac:chgData name="d'Agostino, Ciro" userId="522b68d4-162f-4dc7-a4d9-e6a12496a8af" providerId="ADAL" clId="{990442E1-8D26-4550-91D0-D2DABD185B75}" dt="2022-06-09T10:05:16.935" v="1977"/>
          <ac:picMkLst>
            <pc:docMk/>
            <pc:sldMk cId="3098419445" sldId="2146847230"/>
            <ac:picMk id="107" creationId="{3EB885AE-EAC7-4B84-93A1-041B39A08D36}"/>
          </ac:picMkLst>
        </pc:picChg>
        <pc:picChg chg="add del mod">
          <ac:chgData name="d'Agostino, Ciro" userId="522b68d4-162f-4dc7-a4d9-e6a12496a8af" providerId="ADAL" clId="{990442E1-8D26-4550-91D0-D2DABD185B75}" dt="2022-06-09T10:05:16.935" v="1977"/>
          <ac:picMkLst>
            <pc:docMk/>
            <pc:sldMk cId="3098419445" sldId="2146847230"/>
            <ac:picMk id="108" creationId="{6DA6AD6B-0039-49A2-B0FC-7063900C4F80}"/>
          </ac:picMkLst>
        </pc:picChg>
        <pc:picChg chg="add del mod">
          <ac:chgData name="d'Agostino, Ciro" userId="522b68d4-162f-4dc7-a4d9-e6a12496a8af" providerId="ADAL" clId="{990442E1-8D26-4550-91D0-D2DABD185B75}" dt="2022-06-09T10:05:16.935" v="1977"/>
          <ac:picMkLst>
            <pc:docMk/>
            <pc:sldMk cId="3098419445" sldId="2146847230"/>
            <ac:picMk id="109" creationId="{26536506-0C28-473C-9E82-FE4A9B7ABA0C}"/>
          </ac:picMkLst>
        </pc:picChg>
        <pc:picChg chg="add del">
          <ac:chgData name="d'Agostino, Ciro" userId="522b68d4-162f-4dc7-a4d9-e6a12496a8af" providerId="ADAL" clId="{990442E1-8D26-4550-91D0-D2DABD185B75}" dt="2022-06-09T10:05:17.738" v="1978" actId="478"/>
          <ac:picMkLst>
            <pc:docMk/>
            <pc:sldMk cId="3098419445" sldId="2146847230"/>
            <ac:picMk id="110" creationId="{D84F68CE-C9B1-4FC1-BA9C-7B3413473469}"/>
          </ac:picMkLst>
        </pc:picChg>
        <pc:picChg chg="add del">
          <ac:chgData name="d'Agostino, Ciro" userId="522b68d4-162f-4dc7-a4d9-e6a12496a8af" providerId="ADAL" clId="{990442E1-8D26-4550-91D0-D2DABD185B75}" dt="2022-06-09T10:05:17.738" v="1978" actId="478"/>
          <ac:picMkLst>
            <pc:docMk/>
            <pc:sldMk cId="3098419445" sldId="2146847230"/>
            <ac:picMk id="111" creationId="{1948D4B7-66F9-44B2-B272-24E982162660}"/>
          </ac:picMkLst>
        </pc:picChg>
        <pc:picChg chg="add del mod">
          <ac:chgData name="d'Agostino, Ciro" userId="522b68d4-162f-4dc7-a4d9-e6a12496a8af" providerId="ADAL" clId="{990442E1-8D26-4550-91D0-D2DABD185B75}" dt="2022-06-09T10:05:16.935" v="1977"/>
          <ac:picMkLst>
            <pc:docMk/>
            <pc:sldMk cId="3098419445" sldId="2146847230"/>
            <ac:picMk id="112" creationId="{6B22064C-1DE6-40C9-9DA1-481D63DA3545}"/>
          </ac:picMkLst>
        </pc:picChg>
        <pc:picChg chg="add del mod">
          <ac:chgData name="d'Agostino, Ciro" userId="522b68d4-162f-4dc7-a4d9-e6a12496a8af" providerId="ADAL" clId="{990442E1-8D26-4550-91D0-D2DABD185B75}" dt="2022-06-09T10:05:16.935" v="1977"/>
          <ac:picMkLst>
            <pc:docMk/>
            <pc:sldMk cId="3098419445" sldId="2146847230"/>
            <ac:picMk id="113" creationId="{6C629961-D938-40DC-B4C9-2E8F00EA8ACA}"/>
          </ac:picMkLst>
        </pc:picChg>
        <pc:picChg chg="add del mod">
          <ac:chgData name="d'Agostino, Ciro" userId="522b68d4-162f-4dc7-a4d9-e6a12496a8af" providerId="ADAL" clId="{990442E1-8D26-4550-91D0-D2DABD185B75}" dt="2022-06-09T10:05:16.935" v="1977"/>
          <ac:picMkLst>
            <pc:docMk/>
            <pc:sldMk cId="3098419445" sldId="2146847230"/>
            <ac:picMk id="114" creationId="{0A61C6AB-516E-49E6-9C13-E62246BC1CCE}"/>
          </ac:picMkLst>
        </pc:picChg>
        <pc:picChg chg="add del mod">
          <ac:chgData name="d'Agostino, Ciro" userId="522b68d4-162f-4dc7-a4d9-e6a12496a8af" providerId="ADAL" clId="{990442E1-8D26-4550-91D0-D2DABD185B75}" dt="2022-06-09T10:05:16.935" v="1977"/>
          <ac:picMkLst>
            <pc:docMk/>
            <pc:sldMk cId="3098419445" sldId="2146847230"/>
            <ac:picMk id="115" creationId="{AC899FF5-2519-46DC-BD92-27861ADB2457}"/>
          </ac:picMkLst>
        </pc:picChg>
        <pc:picChg chg="mod">
          <ac:chgData name="d'Agostino, Ciro" userId="522b68d4-162f-4dc7-a4d9-e6a12496a8af" providerId="ADAL" clId="{990442E1-8D26-4550-91D0-D2DABD185B75}" dt="2022-06-09T10:05:01.664" v="1976"/>
          <ac:picMkLst>
            <pc:docMk/>
            <pc:sldMk cId="3098419445" sldId="2146847230"/>
            <ac:picMk id="117" creationId="{BEEBDD89-6B66-42C7-93CD-8602EF320518}"/>
          </ac:picMkLst>
        </pc:picChg>
        <pc:picChg chg="mod">
          <ac:chgData name="d'Agostino, Ciro" userId="522b68d4-162f-4dc7-a4d9-e6a12496a8af" providerId="ADAL" clId="{990442E1-8D26-4550-91D0-D2DABD185B75}" dt="2022-06-09T10:05:01.664" v="1976"/>
          <ac:picMkLst>
            <pc:docMk/>
            <pc:sldMk cId="3098419445" sldId="2146847230"/>
            <ac:picMk id="118" creationId="{F0C13AB9-145D-43A1-AD3C-8CBF8D9A0AE4}"/>
          </ac:picMkLst>
        </pc:picChg>
        <pc:cxnChg chg="add del mod">
          <ac:chgData name="d'Agostino, Ciro" userId="522b68d4-162f-4dc7-a4d9-e6a12496a8af" providerId="ADAL" clId="{990442E1-8D26-4550-91D0-D2DABD185B75}" dt="2022-06-09T10:05:16.935" v="1977"/>
          <ac:cxnSpMkLst>
            <pc:docMk/>
            <pc:sldMk cId="3098419445" sldId="2146847230"/>
            <ac:cxnSpMk id="49" creationId="{1AC89809-93CF-40B8-9548-1F839580CBDB}"/>
          </ac:cxnSpMkLst>
        </pc:cxnChg>
      </pc:sldChg>
      <pc:sldChg chg="addSp delSp modSp add mod">
        <pc:chgData name="d'Agostino, Ciro" userId="522b68d4-162f-4dc7-a4d9-e6a12496a8af" providerId="ADAL" clId="{990442E1-8D26-4550-91D0-D2DABD185B75}" dt="2022-06-14T11:43:46.420" v="2806" actId="1076"/>
        <pc:sldMkLst>
          <pc:docMk/>
          <pc:sldMk cId="841715141" sldId="2146847231"/>
        </pc:sldMkLst>
        <pc:spChg chg="mod">
          <ac:chgData name="d'Agostino, Ciro" userId="522b68d4-162f-4dc7-a4d9-e6a12496a8af" providerId="ADAL" clId="{990442E1-8D26-4550-91D0-D2DABD185B75}" dt="2022-06-14T10:23:26.860" v="2731" actId="1076"/>
          <ac:spMkLst>
            <pc:docMk/>
            <pc:sldMk cId="841715141" sldId="2146847231"/>
            <ac:spMk id="4" creationId="{5539F1FF-067A-40FE-9793-30AEAE8BA1A9}"/>
          </ac:spMkLst>
        </pc:spChg>
        <pc:spChg chg="mod">
          <ac:chgData name="d'Agostino, Ciro" userId="522b68d4-162f-4dc7-a4d9-e6a12496a8af" providerId="ADAL" clId="{990442E1-8D26-4550-91D0-D2DABD185B75}" dt="2022-06-14T10:20:10.721" v="2708" actId="1076"/>
          <ac:spMkLst>
            <pc:docMk/>
            <pc:sldMk cId="841715141" sldId="2146847231"/>
            <ac:spMk id="105" creationId="{87133186-A248-4325-9097-36FF04DAADE2}"/>
          </ac:spMkLst>
        </pc:spChg>
        <pc:spChg chg="mod">
          <ac:chgData name="d'Agostino, Ciro" userId="522b68d4-162f-4dc7-a4d9-e6a12496a8af" providerId="ADAL" clId="{990442E1-8D26-4550-91D0-D2DABD185B75}" dt="2022-06-14T10:20:10.721" v="2708" actId="1076"/>
          <ac:spMkLst>
            <pc:docMk/>
            <pc:sldMk cId="841715141" sldId="2146847231"/>
            <ac:spMk id="106" creationId="{C81F1227-0DA6-422C-B4CD-47BA556AA1DF}"/>
          </ac:spMkLst>
        </pc:spChg>
        <pc:spChg chg="mod">
          <ac:chgData name="d'Agostino, Ciro" userId="522b68d4-162f-4dc7-a4d9-e6a12496a8af" providerId="ADAL" clId="{990442E1-8D26-4550-91D0-D2DABD185B75}" dt="2022-06-14T10:20:10.721" v="2708" actId="1076"/>
          <ac:spMkLst>
            <pc:docMk/>
            <pc:sldMk cId="841715141" sldId="2146847231"/>
            <ac:spMk id="107" creationId="{18081280-682F-49A7-B8CB-2FF6FA067DE4}"/>
          </ac:spMkLst>
        </pc:spChg>
        <pc:spChg chg="mod">
          <ac:chgData name="d'Agostino, Ciro" userId="522b68d4-162f-4dc7-a4d9-e6a12496a8af" providerId="ADAL" clId="{990442E1-8D26-4550-91D0-D2DABD185B75}" dt="2022-06-14T10:20:10.721" v="2708" actId="1076"/>
          <ac:spMkLst>
            <pc:docMk/>
            <pc:sldMk cId="841715141" sldId="2146847231"/>
            <ac:spMk id="108" creationId="{0C4EE6A9-628F-4A42-8044-5E811FC576B6}"/>
          </ac:spMkLst>
        </pc:spChg>
        <pc:spChg chg="mod">
          <ac:chgData name="d'Agostino, Ciro" userId="522b68d4-162f-4dc7-a4d9-e6a12496a8af" providerId="ADAL" clId="{990442E1-8D26-4550-91D0-D2DABD185B75}" dt="2022-06-14T10:20:10.721" v="2708" actId="1076"/>
          <ac:spMkLst>
            <pc:docMk/>
            <pc:sldMk cId="841715141" sldId="2146847231"/>
            <ac:spMk id="109" creationId="{15B78B05-1954-4A04-ADAB-80733D70CC3C}"/>
          </ac:spMkLst>
        </pc:spChg>
        <pc:spChg chg="mod">
          <ac:chgData name="d'Agostino, Ciro" userId="522b68d4-162f-4dc7-a4d9-e6a12496a8af" providerId="ADAL" clId="{990442E1-8D26-4550-91D0-D2DABD185B75}" dt="2022-06-14T10:20:10.721" v="2708" actId="1076"/>
          <ac:spMkLst>
            <pc:docMk/>
            <pc:sldMk cId="841715141" sldId="2146847231"/>
            <ac:spMk id="110" creationId="{980F84FF-5CB9-4153-9481-88CB41DC616B}"/>
          </ac:spMkLst>
        </pc:spChg>
        <pc:spChg chg="mod">
          <ac:chgData name="d'Agostino, Ciro" userId="522b68d4-162f-4dc7-a4d9-e6a12496a8af" providerId="ADAL" clId="{990442E1-8D26-4550-91D0-D2DABD185B75}" dt="2022-06-14T10:20:10.721" v="2708" actId="1076"/>
          <ac:spMkLst>
            <pc:docMk/>
            <pc:sldMk cId="841715141" sldId="2146847231"/>
            <ac:spMk id="111" creationId="{8A85AD30-AF4B-464E-8FD6-37BDDF96829B}"/>
          </ac:spMkLst>
        </pc:spChg>
        <pc:spChg chg="mod">
          <ac:chgData name="d'Agostino, Ciro" userId="522b68d4-162f-4dc7-a4d9-e6a12496a8af" providerId="ADAL" clId="{990442E1-8D26-4550-91D0-D2DABD185B75}" dt="2022-06-14T10:20:10.721" v="2708" actId="1076"/>
          <ac:spMkLst>
            <pc:docMk/>
            <pc:sldMk cId="841715141" sldId="2146847231"/>
            <ac:spMk id="112" creationId="{621B8EFC-8F44-4892-BBC3-DDD982C85AD6}"/>
          </ac:spMkLst>
        </pc:spChg>
        <pc:spChg chg="mod">
          <ac:chgData name="d'Agostino, Ciro" userId="522b68d4-162f-4dc7-a4d9-e6a12496a8af" providerId="ADAL" clId="{990442E1-8D26-4550-91D0-D2DABD185B75}" dt="2022-06-14T10:20:35.666" v="2710" actId="1076"/>
          <ac:spMkLst>
            <pc:docMk/>
            <pc:sldMk cId="841715141" sldId="2146847231"/>
            <ac:spMk id="113" creationId="{9413A9B2-6A4F-4BC8-BE35-54F22684CD60}"/>
          </ac:spMkLst>
        </pc:spChg>
        <pc:spChg chg="mod">
          <ac:chgData name="d'Agostino, Ciro" userId="522b68d4-162f-4dc7-a4d9-e6a12496a8af" providerId="ADAL" clId="{990442E1-8D26-4550-91D0-D2DABD185B75}" dt="2022-06-14T10:20:10.721" v="2708" actId="1076"/>
          <ac:spMkLst>
            <pc:docMk/>
            <pc:sldMk cId="841715141" sldId="2146847231"/>
            <ac:spMk id="114" creationId="{CD8360F9-98E4-4A05-BC3F-ED3682082CA7}"/>
          </ac:spMkLst>
        </pc:spChg>
        <pc:spChg chg="mod">
          <ac:chgData name="d'Agostino, Ciro" userId="522b68d4-162f-4dc7-a4d9-e6a12496a8af" providerId="ADAL" clId="{990442E1-8D26-4550-91D0-D2DABD185B75}" dt="2022-06-14T10:20:10.721" v="2708" actId="1076"/>
          <ac:spMkLst>
            <pc:docMk/>
            <pc:sldMk cId="841715141" sldId="2146847231"/>
            <ac:spMk id="115" creationId="{7551A3D5-4456-40BB-BC62-401DEA435097}"/>
          </ac:spMkLst>
        </pc:spChg>
        <pc:spChg chg="mod">
          <ac:chgData name="d'Agostino, Ciro" userId="522b68d4-162f-4dc7-a4d9-e6a12496a8af" providerId="ADAL" clId="{990442E1-8D26-4550-91D0-D2DABD185B75}" dt="2022-06-14T10:20:10.721" v="2708" actId="1076"/>
          <ac:spMkLst>
            <pc:docMk/>
            <pc:sldMk cId="841715141" sldId="2146847231"/>
            <ac:spMk id="116" creationId="{D7692BA8-C969-4757-8512-D09AFFF953B9}"/>
          </ac:spMkLst>
        </pc:spChg>
        <pc:spChg chg="mod">
          <ac:chgData name="d'Agostino, Ciro" userId="522b68d4-162f-4dc7-a4d9-e6a12496a8af" providerId="ADAL" clId="{990442E1-8D26-4550-91D0-D2DABD185B75}" dt="2022-06-14T10:23:26.860" v="2731" actId="1076"/>
          <ac:spMkLst>
            <pc:docMk/>
            <pc:sldMk cId="841715141" sldId="2146847231"/>
            <ac:spMk id="196" creationId="{EA73D01F-A329-4F92-A18D-87F5FFF25C56}"/>
          </ac:spMkLst>
        </pc:spChg>
        <pc:spChg chg="mod">
          <ac:chgData name="d'Agostino, Ciro" userId="522b68d4-162f-4dc7-a4d9-e6a12496a8af" providerId="ADAL" clId="{990442E1-8D26-4550-91D0-D2DABD185B75}" dt="2022-06-14T10:23:26.860" v="2731" actId="1076"/>
          <ac:spMkLst>
            <pc:docMk/>
            <pc:sldMk cId="841715141" sldId="2146847231"/>
            <ac:spMk id="198" creationId="{594C8134-6A82-46E5-A747-BBDDB2100FC2}"/>
          </ac:spMkLst>
        </pc:spChg>
        <pc:spChg chg="mod">
          <ac:chgData name="d'Agostino, Ciro" userId="522b68d4-162f-4dc7-a4d9-e6a12496a8af" providerId="ADAL" clId="{990442E1-8D26-4550-91D0-D2DABD185B75}" dt="2022-06-14T10:23:26.860" v="2731" actId="1076"/>
          <ac:spMkLst>
            <pc:docMk/>
            <pc:sldMk cId="841715141" sldId="2146847231"/>
            <ac:spMk id="203" creationId="{888829DC-7FB3-4049-92EE-D126B207E982}"/>
          </ac:spMkLst>
        </pc:spChg>
        <pc:spChg chg="mod">
          <ac:chgData name="d'Agostino, Ciro" userId="522b68d4-162f-4dc7-a4d9-e6a12496a8af" providerId="ADAL" clId="{990442E1-8D26-4550-91D0-D2DABD185B75}" dt="2022-06-14T10:23:26.860" v="2731" actId="1076"/>
          <ac:spMkLst>
            <pc:docMk/>
            <pc:sldMk cId="841715141" sldId="2146847231"/>
            <ac:spMk id="212" creationId="{A85549D1-FCA7-4FCD-B3A4-D4CC8B01122F}"/>
          </ac:spMkLst>
        </pc:spChg>
        <pc:spChg chg="mod">
          <ac:chgData name="d'Agostino, Ciro" userId="522b68d4-162f-4dc7-a4d9-e6a12496a8af" providerId="ADAL" clId="{990442E1-8D26-4550-91D0-D2DABD185B75}" dt="2022-06-14T10:23:26.860" v="2731" actId="1076"/>
          <ac:spMkLst>
            <pc:docMk/>
            <pc:sldMk cId="841715141" sldId="2146847231"/>
            <ac:spMk id="214" creationId="{EDBBB583-CE25-4241-87AC-2066218E5A2C}"/>
          </ac:spMkLst>
        </pc:spChg>
        <pc:spChg chg="mod">
          <ac:chgData name="d'Agostino, Ciro" userId="522b68d4-162f-4dc7-a4d9-e6a12496a8af" providerId="ADAL" clId="{990442E1-8D26-4550-91D0-D2DABD185B75}" dt="2022-06-14T10:23:26.860" v="2731" actId="1076"/>
          <ac:spMkLst>
            <pc:docMk/>
            <pc:sldMk cId="841715141" sldId="2146847231"/>
            <ac:spMk id="217" creationId="{CE40E4ED-DC6F-498A-88A7-6E3F28BC98EA}"/>
          </ac:spMkLst>
        </pc:spChg>
        <pc:spChg chg="mod">
          <ac:chgData name="d'Agostino, Ciro" userId="522b68d4-162f-4dc7-a4d9-e6a12496a8af" providerId="ADAL" clId="{990442E1-8D26-4550-91D0-D2DABD185B75}" dt="2022-06-14T10:03:31.011" v="2555" actId="14100"/>
          <ac:spMkLst>
            <pc:docMk/>
            <pc:sldMk cId="841715141" sldId="2146847231"/>
            <ac:spMk id="219" creationId="{4343A730-2A80-4353-A21C-6C55DC677278}"/>
          </ac:spMkLst>
        </pc:spChg>
        <pc:spChg chg="mod">
          <ac:chgData name="d'Agostino, Ciro" userId="522b68d4-162f-4dc7-a4d9-e6a12496a8af" providerId="ADAL" clId="{990442E1-8D26-4550-91D0-D2DABD185B75}" dt="2022-06-14T10:23:26.860" v="2731" actId="1076"/>
          <ac:spMkLst>
            <pc:docMk/>
            <pc:sldMk cId="841715141" sldId="2146847231"/>
            <ac:spMk id="222" creationId="{6DB6C64D-2B17-4E6C-B209-8F6774D6DC0C}"/>
          </ac:spMkLst>
        </pc:spChg>
        <pc:spChg chg="mod">
          <ac:chgData name="d'Agostino, Ciro" userId="522b68d4-162f-4dc7-a4d9-e6a12496a8af" providerId="ADAL" clId="{990442E1-8D26-4550-91D0-D2DABD185B75}" dt="2022-06-14T10:23:26.860" v="2731" actId="1076"/>
          <ac:spMkLst>
            <pc:docMk/>
            <pc:sldMk cId="841715141" sldId="2146847231"/>
            <ac:spMk id="223" creationId="{014EEB14-ED96-4F87-BBD2-9A58DC7BEA3E}"/>
          </ac:spMkLst>
        </pc:spChg>
        <pc:spChg chg="mod">
          <ac:chgData name="d'Agostino, Ciro" userId="522b68d4-162f-4dc7-a4d9-e6a12496a8af" providerId="ADAL" clId="{990442E1-8D26-4550-91D0-D2DABD185B75}" dt="2022-06-14T10:23:26.860" v="2731" actId="1076"/>
          <ac:spMkLst>
            <pc:docMk/>
            <pc:sldMk cId="841715141" sldId="2146847231"/>
            <ac:spMk id="225" creationId="{17740050-67A2-499D-9EDD-F8BB195A07A2}"/>
          </ac:spMkLst>
        </pc:spChg>
        <pc:spChg chg="mod">
          <ac:chgData name="d'Agostino, Ciro" userId="522b68d4-162f-4dc7-a4d9-e6a12496a8af" providerId="ADAL" clId="{990442E1-8D26-4550-91D0-D2DABD185B75}" dt="2022-06-14T10:23:26.860" v="2731" actId="1076"/>
          <ac:spMkLst>
            <pc:docMk/>
            <pc:sldMk cId="841715141" sldId="2146847231"/>
            <ac:spMk id="226" creationId="{457F79A3-1F0C-42CB-AB73-B0F7680CE0BF}"/>
          </ac:spMkLst>
        </pc:spChg>
        <pc:spChg chg="mod">
          <ac:chgData name="d'Agostino, Ciro" userId="522b68d4-162f-4dc7-a4d9-e6a12496a8af" providerId="ADAL" clId="{990442E1-8D26-4550-91D0-D2DABD185B75}" dt="2022-06-14T10:23:26.860" v="2731" actId="1076"/>
          <ac:spMkLst>
            <pc:docMk/>
            <pc:sldMk cId="841715141" sldId="2146847231"/>
            <ac:spMk id="227" creationId="{B446A8D1-1EEB-4A7E-93FE-4F4F3D73B853}"/>
          </ac:spMkLst>
        </pc:spChg>
        <pc:spChg chg="mod">
          <ac:chgData name="d'Agostino, Ciro" userId="522b68d4-162f-4dc7-a4d9-e6a12496a8af" providerId="ADAL" clId="{990442E1-8D26-4550-91D0-D2DABD185B75}" dt="2022-06-14T10:23:26.860" v="2731" actId="1076"/>
          <ac:spMkLst>
            <pc:docMk/>
            <pc:sldMk cId="841715141" sldId="2146847231"/>
            <ac:spMk id="228" creationId="{AD812A85-5762-42B4-B167-3F2C02F9A9D0}"/>
          </ac:spMkLst>
        </pc:spChg>
        <pc:spChg chg="mod">
          <ac:chgData name="d'Agostino, Ciro" userId="522b68d4-162f-4dc7-a4d9-e6a12496a8af" providerId="ADAL" clId="{990442E1-8D26-4550-91D0-D2DABD185B75}" dt="2022-06-14T10:23:26.860" v="2731" actId="1076"/>
          <ac:spMkLst>
            <pc:docMk/>
            <pc:sldMk cId="841715141" sldId="2146847231"/>
            <ac:spMk id="230" creationId="{B15A7254-B20A-4AAB-8069-216A533D19D4}"/>
          </ac:spMkLst>
        </pc:spChg>
        <pc:spChg chg="mod">
          <ac:chgData name="d'Agostino, Ciro" userId="522b68d4-162f-4dc7-a4d9-e6a12496a8af" providerId="ADAL" clId="{990442E1-8D26-4550-91D0-D2DABD185B75}" dt="2022-06-14T10:23:26.860" v="2731" actId="1076"/>
          <ac:spMkLst>
            <pc:docMk/>
            <pc:sldMk cId="841715141" sldId="2146847231"/>
            <ac:spMk id="238" creationId="{5A60544B-90F0-464C-BF2A-2BCBC6A828E1}"/>
          </ac:spMkLst>
        </pc:spChg>
        <pc:spChg chg="mod">
          <ac:chgData name="d'Agostino, Ciro" userId="522b68d4-162f-4dc7-a4d9-e6a12496a8af" providerId="ADAL" clId="{990442E1-8D26-4550-91D0-D2DABD185B75}" dt="2022-06-14T10:23:26.860" v="2731" actId="1076"/>
          <ac:spMkLst>
            <pc:docMk/>
            <pc:sldMk cId="841715141" sldId="2146847231"/>
            <ac:spMk id="240" creationId="{39C27C28-4EC0-4B06-B210-EAD213A04EC5}"/>
          </ac:spMkLst>
        </pc:spChg>
        <pc:spChg chg="mod">
          <ac:chgData name="d'Agostino, Ciro" userId="522b68d4-162f-4dc7-a4d9-e6a12496a8af" providerId="ADAL" clId="{990442E1-8D26-4550-91D0-D2DABD185B75}" dt="2022-06-14T10:23:26.860" v="2731" actId="1076"/>
          <ac:spMkLst>
            <pc:docMk/>
            <pc:sldMk cId="841715141" sldId="2146847231"/>
            <ac:spMk id="243" creationId="{40F6FB32-3A5B-446B-A1FB-8D07ACE90769}"/>
          </ac:spMkLst>
        </pc:spChg>
        <pc:spChg chg="mod">
          <ac:chgData name="d'Agostino, Ciro" userId="522b68d4-162f-4dc7-a4d9-e6a12496a8af" providerId="ADAL" clId="{990442E1-8D26-4550-91D0-D2DABD185B75}" dt="2022-06-14T10:23:26.860" v="2731" actId="1076"/>
          <ac:spMkLst>
            <pc:docMk/>
            <pc:sldMk cId="841715141" sldId="2146847231"/>
            <ac:spMk id="244" creationId="{69915B1A-4186-4549-9B6F-31A227CC684C}"/>
          </ac:spMkLst>
        </pc:spChg>
        <pc:spChg chg="mod">
          <ac:chgData name="d'Agostino, Ciro" userId="522b68d4-162f-4dc7-a4d9-e6a12496a8af" providerId="ADAL" clId="{990442E1-8D26-4550-91D0-D2DABD185B75}" dt="2022-06-14T10:23:26.860" v="2731" actId="1076"/>
          <ac:spMkLst>
            <pc:docMk/>
            <pc:sldMk cId="841715141" sldId="2146847231"/>
            <ac:spMk id="245" creationId="{95FD9B2A-FC01-4886-AAA0-BBA917333179}"/>
          </ac:spMkLst>
        </pc:spChg>
        <pc:spChg chg="mod">
          <ac:chgData name="d'Agostino, Ciro" userId="522b68d4-162f-4dc7-a4d9-e6a12496a8af" providerId="ADAL" clId="{990442E1-8D26-4550-91D0-D2DABD185B75}" dt="2022-06-14T10:23:26.860" v="2731" actId="1076"/>
          <ac:spMkLst>
            <pc:docMk/>
            <pc:sldMk cId="841715141" sldId="2146847231"/>
            <ac:spMk id="246" creationId="{CE58B356-D13C-4312-AA8E-5247AE28EFE2}"/>
          </ac:spMkLst>
        </pc:spChg>
        <pc:spChg chg="mod">
          <ac:chgData name="d'Agostino, Ciro" userId="522b68d4-162f-4dc7-a4d9-e6a12496a8af" providerId="ADAL" clId="{990442E1-8D26-4550-91D0-D2DABD185B75}" dt="2022-06-14T10:23:26.860" v="2731" actId="1076"/>
          <ac:spMkLst>
            <pc:docMk/>
            <pc:sldMk cId="841715141" sldId="2146847231"/>
            <ac:spMk id="247" creationId="{3B58B194-D026-4376-BEEE-D4E32CA5D8A9}"/>
          </ac:spMkLst>
        </pc:spChg>
        <pc:spChg chg="mod">
          <ac:chgData name="d'Agostino, Ciro" userId="522b68d4-162f-4dc7-a4d9-e6a12496a8af" providerId="ADAL" clId="{990442E1-8D26-4550-91D0-D2DABD185B75}" dt="2022-06-14T10:23:26.860" v="2731" actId="1076"/>
          <ac:spMkLst>
            <pc:docMk/>
            <pc:sldMk cId="841715141" sldId="2146847231"/>
            <ac:spMk id="248" creationId="{03AB9D97-BEA2-42E5-A7A3-45481CE263C4}"/>
          </ac:spMkLst>
        </pc:spChg>
        <pc:spChg chg="mod">
          <ac:chgData name="d'Agostino, Ciro" userId="522b68d4-162f-4dc7-a4d9-e6a12496a8af" providerId="ADAL" clId="{990442E1-8D26-4550-91D0-D2DABD185B75}" dt="2022-06-14T10:23:26.860" v="2731" actId="1076"/>
          <ac:spMkLst>
            <pc:docMk/>
            <pc:sldMk cId="841715141" sldId="2146847231"/>
            <ac:spMk id="249" creationId="{E597914C-3080-4421-8B7E-8437698D725A}"/>
          </ac:spMkLst>
        </pc:spChg>
        <pc:spChg chg="mod">
          <ac:chgData name="d'Agostino, Ciro" userId="522b68d4-162f-4dc7-a4d9-e6a12496a8af" providerId="ADAL" clId="{990442E1-8D26-4550-91D0-D2DABD185B75}" dt="2022-06-14T10:23:26.860" v="2731" actId="1076"/>
          <ac:spMkLst>
            <pc:docMk/>
            <pc:sldMk cId="841715141" sldId="2146847231"/>
            <ac:spMk id="250" creationId="{89FD88A3-73C0-4300-83A5-4003E4A6E7CF}"/>
          </ac:spMkLst>
        </pc:spChg>
        <pc:spChg chg="mod">
          <ac:chgData name="d'Agostino, Ciro" userId="522b68d4-162f-4dc7-a4d9-e6a12496a8af" providerId="ADAL" clId="{990442E1-8D26-4550-91D0-D2DABD185B75}" dt="2022-06-14T10:23:26.860" v="2731" actId="1076"/>
          <ac:spMkLst>
            <pc:docMk/>
            <pc:sldMk cId="841715141" sldId="2146847231"/>
            <ac:spMk id="251" creationId="{6907B16D-93F7-49E3-9D75-5D57EA34056C}"/>
          </ac:spMkLst>
        </pc:spChg>
        <pc:spChg chg="mod">
          <ac:chgData name="d'Agostino, Ciro" userId="522b68d4-162f-4dc7-a4d9-e6a12496a8af" providerId="ADAL" clId="{990442E1-8D26-4550-91D0-D2DABD185B75}" dt="2022-06-14T10:23:26.860" v="2731" actId="1076"/>
          <ac:spMkLst>
            <pc:docMk/>
            <pc:sldMk cId="841715141" sldId="2146847231"/>
            <ac:spMk id="252" creationId="{67D05BE7-826A-4BF2-8166-003844C7C99C}"/>
          </ac:spMkLst>
        </pc:spChg>
        <pc:spChg chg="mod">
          <ac:chgData name="d'Agostino, Ciro" userId="522b68d4-162f-4dc7-a4d9-e6a12496a8af" providerId="ADAL" clId="{990442E1-8D26-4550-91D0-D2DABD185B75}" dt="2022-06-14T10:23:26.860" v="2731" actId="1076"/>
          <ac:spMkLst>
            <pc:docMk/>
            <pc:sldMk cId="841715141" sldId="2146847231"/>
            <ac:spMk id="253" creationId="{0B1F7470-F1B0-49FC-9AB8-5F988C53839C}"/>
          </ac:spMkLst>
        </pc:spChg>
        <pc:spChg chg="mod">
          <ac:chgData name="d'Agostino, Ciro" userId="522b68d4-162f-4dc7-a4d9-e6a12496a8af" providerId="ADAL" clId="{990442E1-8D26-4550-91D0-D2DABD185B75}" dt="2022-06-14T10:23:26.860" v="2731" actId="1076"/>
          <ac:spMkLst>
            <pc:docMk/>
            <pc:sldMk cId="841715141" sldId="2146847231"/>
            <ac:spMk id="254" creationId="{E6824679-E14C-4AC5-986C-A7B5A7A868B5}"/>
          </ac:spMkLst>
        </pc:spChg>
        <pc:spChg chg="mod">
          <ac:chgData name="d'Agostino, Ciro" userId="522b68d4-162f-4dc7-a4d9-e6a12496a8af" providerId="ADAL" clId="{990442E1-8D26-4550-91D0-D2DABD185B75}" dt="2022-06-14T10:23:26.860" v="2731" actId="1076"/>
          <ac:spMkLst>
            <pc:docMk/>
            <pc:sldMk cId="841715141" sldId="2146847231"/>
            <ac:spMk id="255" creationId="{79F16665-E240-415F-A21F-167CE5DDCF65}"/>
          </ac:spMkLst>
        </pc:spChg>
        <pc:spChg chg="mod">
          <ac:chgData name="d'Agostino, Ciro" userId="522b68d4-162f-4dc7-a4d9-e6a12496a8af" providerId="ADAL" clId="{990442E1-8D26-4550-91D0-D2DABD185B75}" dt="2022-06-14T10:23:26.860" v="2731" actId="1076"/>
          <ac:spMkLst>
            <pc:docMk/>
            <pc:sldMk cId="841715141" sldId="2146847231"/>
            <ac:spMk id="256" creationId="{6D514069-C10D-4A36-84E9-C030243E7917}"/>
          </ac:spMkLst>
        </pc:spChg>
        <pc:spChg chg="mod">
          <ac:chgData name="d'Agostino, Ciro" userId="522b68d4-162f-4dc7-a4d9-e6a12496a8af" providerId="ADAL" clId="{990442E1-8D26-4550-91D0-D2DABD185B75}" dt="2022-06-14T10:23:26.860" v="2731" actId="1076"/>
          <ac:spMkLst>
            <pc:docMk/>
            <pc:sldMk cId="841715141" sldId="2146847231"/>
            <ac:spMk id="257" creationId="{E56EBDCB-1E79-42F8-BEC7-AA3A0B3DDE53}"/>
          </ac:spMkLst>
        </pc:spChg>
        <pc:spChg chg="mod">
          <ac:chgData name="d'Agostino, Ciro" userId="522b68d4-162f-4dc7-a4d9-e6a12496a8af" providerId="ADAL" clId="{990442E1-8D26-4550-91D0-D2DABD185B75}" dt="2022-06-14T10:23:26.860" v="2731" actId="1076"/>
          <ac:spMkLst>
            <pc:docMk/>
            <pc:sldMk cId="841715141" sldId="2146847231"/>
            <ac:spMk id="258" creationId="{8782B50E-15C0-4C7D-9EE0-4856672BE8EF}"/>
          </ac:spMkLst>
        </pc:spChg>
        <pc:spChg chg="mod">
          <ac:chgData name="d'Agostino, Ciro" userId="522b68d4-162f-4dc7-a4d9-e6a12496a8af" providerId="ADAL" clId="{990442E1-8D26-4550-91D0-D2DABD185B75}" dt="2022-06-14T10:23:26.860" v="2731" actId="1076"/>
          <ac:spMkLst>
            <pc:docMk/>
            <pc:sldMk cId="841715141" sldId="2146847231"/>
            <ac:spMk id="259" creationId="{4C56DDA0-5F0E-4BDF-A509-F99CDE7C2AE2}"/>
          </ac:spMkLst>
        </pc:spChg>
        <pc:spChg chg="mod">
          <ac:chgData name="d'Agostino, Ciro" userId="522b68d4-162f-4dc7-a4d9-e6a12496a8af" providerId="ADAL" clId="{990442E1-8D26-4550-91D0-D2DABD185B75}" dt="2022-06-14T10:23:26.860" v="2731" actId="1076"/>
          <ac:spMkLst>
            <pc:docMk/>
            <pc:sldMk cId="841715141" sldId="2146847231"/>
            <ac:spMk id="260" creationId="{7E33A62C-8B3C-49B0-BB0E-3AA521970E41}"/>
          </ac:spMkLst>
        </pc:spChg>
        <pc:spChg chg="mod">
          <ac:chgData name="d'Agostino, Ciro" userId="522b68d4-162f-4dc7-a4d9-e6a12496a8af" providerId="ADAL" clId="{990442E1-8D26-4550-91D0-D2DABD185B75}" dt="2022-06-14T10:23:26.860" v="2731" actId="1076"/>
          <ac:spMkLst>
            <pc:docMk/>
            <pc:sldMk cId="841715141" sldId="2146847231"/>
            <ac:spMk id="261" creationId="{AD28B9F3-ED2F-452B-B540-3D9774DF50BA}"/>
          </ac:spMkLst>
        </pc:spChg>
        <pc:spChg chg="mod">
          <ac:chgData name="d'Agostino, Ciro" userId="522b68d4-162f-4dc7-a4d9-e6a12496a8af" providerId="ADAL" clId="{990442E1-8D26-4550-91D0-D2DABD185B75}" dt="2022-06-14T10:23:26.860" v="2731" actId="1076"/>
          <ac:spMkLst>
            <pc:docMk/>
            <pc:sldMk cId="841715141" sldId="2146847231"/>
            <ac:spMk id="262" creationId="{DD11E8B7-0928-4174-8B8E-470AC85CF3B7}"/>
          </ac:spMkLst>
        </pc:spChg>
        <pc:spChg chg="mod">
          <ac:chgData name="d'Agostino, Ciro" userId="522b68d4-162f-4dc7-a4d9-e6a12496a8af" providerId="ADAL" clId="{990442E1-8D26-4550-91D0-D2DABD185B75}" dt="2022-06-14T10:23:26.860" v="2731" actId="1076"/>
          <ac:spMkLst>
            <pc:docMk/>
            <pc:sldMk cId="841715141" sldId="2146847231"/>
            <ac:spMk id="263" creationId="{7C9B26FE-951F-42DD-BD69-829B422DB302}"/>
          </ac:spMkLst>
        </pc:spChg>
        <pc:spChg chg="mod">
          <ac:chgData name="d'Agostino, Ciro" userId="522b68d4-162f-4dc7-a4d9-e6a12496a8af" providerId="ADAL" clId="{990442E1-8D26-4550-91D0-D2DABD185B75}" dt="2022-06-14T10:23:26.860" v="2731" actId="1076"/>
          <ac:spMkLst>
            <pc:docMk/>
            <pc:sldMk cId="841715141" sldId="2146847231"/>
            <ac:spMk id="268" creationId="{AC019E1B-6420-4937-B6FC-4EB56A179C9A}"/>
          </ac:spMkLst>
        </pc:spChg>
        <pc:spChg chg="add del mod">
          <ac:chgData name="d'Agostino, Ciro" userId="522b68d4-162f-4dc7-a4d9-e6a12496a8af" providerId="ADAL" clId="{990442E1-8D26-4550-91D0-D2DABD185B75}" dt="2022-06-14T11:40:08.767" v="2782"/>
          <ac:spMkLst>
            <pc:docMk/>
            <pc:sldMk cId="841715141" sldId="2146847231"/>
            <ac:spMk id="294" creationId="{BF162FD3-C792-4C39-9ED4-99DE244797F1}"/>
          </ac:spMkLst>
        </pc:spChg>
        <pc:spChg chg="add del mod">
          <ac:chgData name="d'Agostino, Ciro" userId="522b68d4-162f-4dc7-a4d9-e6a12496a8af" providerId="ADAL" clId="{990442E1-8D26-4550-91D0-D2DABD185B75}" dt="2022-06-14T11:40:08.767" v="2782"/>
          <ac:spMkLst>
            <pc:docMk/>
            <pc:sldMk cId="841715141" sldId="2146847231"/>
            <ac:spMk id="295" creationId="{750CBF6F-F367-4E59-B206-E48C9825A571}"/>
          </ac:spMkLst>
        </pc:spChg>
        <pc:spChg chg="add del mod">
          <ac:chgData name="d'Agostino, Ciro" userId="522b68d4-162f-4dc7-a4d9-e6a12496a8af" providerId="ADAL" clId="{990442E1-8D26-4550-91D0-D2DABD185B75}" dt="2022-06-14T11:40:08.767" v="2782"/>
          <ac:spMkLst>
            <pc:docMk/>
            <pc:sldMk cId="841715141" sldId="2146847231"/>
            <ac:spMk id="296" creationId="{947E0266-68AD-4B6F-A549-80CAAEAE3505}"/>
          </ac:spMkLst>
        </pc:spChg>
        <pc:spChg chg="add del mod">
          <ac:chgData name="d'Agostino, Ciro" userId="522b68d4-162f-4dc7-a4d9-e6a12496a8af" providerId="ADAL" clId="{990442E1-8D26-4550-91D0-D2DABD185B75}" dt="2022-06-14T11:40:08.767" v="2782"/>
          <ac:spMkLst>
            <pc:docMk/>
            <pc:sldMk cId="841715141" sldId="2146847231"/>
            <ac:spMk id="297" creationId="{83F45940-8C2D-453C-98DB-EE602B290995}"/>
          </ac:spMkLst>
        </pc:spChg>
        <pc:spChg chg="add del mod">
          <ac:chgData name="d'Agostino, Ciro" userId="522b68d4-162f-4dc7-a4d9-e6a12496a8af" providerId="ADAL" clId="{990442E1-8D26-4550-91D0-D2DABD185B75}" dt="2022-06-14T11:40:08.767" v="2782"/>
          <ac:spMkLst>
            <pc:docMk/>
            <pc:sldMk cId="841715141" sldId="2146847231"/>
            <ac:spMk id="298" creationId="{C77BD1AA-05F6-4FFB-B4A7-7B171E5FCFB0}"/>
          </ac:spMkLst>
        </pc:spChg>
        <pc:spChg chg="add del mod">
          <ac:chgData name="d'Agostino, Ciro" userId="522b68d4-162f-4dc7-a4d9-e6a12496a8af" providerId="ADAL" clId="{990442E1-8D26-4550-91D0-D2DABD185B75}" dt="2022-06-14T11:40:08.767" v="2782"/>
          <ac:spMkLst>
            <pc:docMk/>
            <pc:sldMk cId="841715141" sldId="2146847231"/>
            <ac:spMk id="299" creationId="{2FB73C06-860A-4057-9F82-28164B22EDAC}"/>
          </ac:spMkLst>
        </pc:spChg>
        <pc:spChg chg="add del mod">
          <ac:chgData name="d'Agostino, Ciro" userId="522b68d4-162f-4dc7-a4d9-e6a12496a8af" providerId="ADAL" clId="{990442E1-8D26-4550-91D0-D2DABD185B75}" dt="2022-06-14T11:40:08.767" v="2782"/>
          <ac:spMkLst>
            <pc:docMk/>
            <pc:sldMk cId="841715141" sldId="2146847231"/>
            <ac:spMk id="300" creationId="{9B116985-B688-472C-9FFD-E3C12C530D52}"/>
          </ac:spMkLst>
        </pc:spChg>
        <pc:spChg chg="add del mod">
          <ac:chgData name="d'Agostino, Ciro" userId="522b68d4-162f-4dc7-a4d9-e6a12496a8af" providerId="ADAL" clId="{990442E1-8D26-4550-91D0-D2DABD185B75}" dt="2022-06-14T11:40:08.767" v="2782"/>
          <ac:spMkLst>
            <pc:docMk/>
            <pc:sldMk cId="841715141" sldId="2146847231"/>
            <ac:spMk id="301" creationId="{69630ED3-467A-4D8C-8A38-8078848CC0F1}"/>
          </ac:spMkLst>
        </pc:spChg>
        <pc:spChg chg="add del mod">
          <ac:chgData name="d'Agostino, Ciro" userId="522b68d4-162f-4dc7-a4d9-e6a12496a8af" providerId="ADAL" clId="{990442E1-8D26-4550-91D0-D2DABD185B75}" dt="2022-06-14T11:40:08.767" v="2782"/>
          <ac:spMkLst>
            <pc:docMk/>
            <pc:sldMk cId="841715141" sldId="2146847231"/>
            <ac:spMk id="302" creationId="{18C0ACC1-B15E-48D1-A3D9-95C27EBCB3F1}"/>
          </ac:spMkLst>
        </pc:spChg>
        <pc:spChg chg="add del mod">
          <ac:chgData name="d'Agostino, Ciro" userId="522b68d4-162f-4dc7-a4d9-e6a12496a8af" providerId="ADAL" clId="{990442E1-8D26-4550-91D0-D2DABD185B75}" dt="2022-06-14T11:40:08.767" v="2782"/>
          <ac:spMkLst>
            <pc:docMk/>
            <pc:sldMk cId="841715141" sldId="2146847231"/>
            <ac:spMk id="303" creationId="{D57DBF4F-AE2B-4505-A0EE-8539E05015BA}"/>
          </ac:spMkLst>
        </pc:spChg>
        <pc:spChg chg="add del mod">
          <ac:chgData name="d'Agostino, Ciro" userId="522b68d4-162f-4dc7-a4d9-e6a12496a8af" providerId="ADAL" clId="{990442E1-8D26-4550-91D0-D2DABD185B75}" dt="2022-06-14T11:40:08.767" v="2782"/>
          <ac:spMkLst>
            <pc:docMk/>
            <pc:sldMk cId="841715141" sldId="2146847231"/>
            <ac:spMk id="304" creationId="{B2DDB0D6-CB25-4287-A60D-4AD55E4F19F6}"/>
          </ac:spMkLst>
        </pc:spChg>
        <pc:spChg chg="add del mod">
          <ac:chgData name="d'Agostino, Ciro" userId="522b68d4-162f-4dc7-a4d9-e6a12496a8af" providerId="ADAL" clId="{990442E1-8D26-4550-91D0-D2DABD185B75}" dt="2022-06-14T11:40:08.767" v="2782"/>
          <ac:spMkLst>
            <pc:docMk/>
            <pc:sldMk cId="841715141" sldId="2146847231"/>
            <ac:spMk id="305" creationId="{A9224ADF-F835-479C-A536-1A296EEDE078}"/>
          </ac:spMkLst>
        </pc:spChg>
        <pc:spChg chg="add mod">
          <ac:chgData name="d'Agostino, Ciro" userId="522b68d4-162f-4dc7-a4d9-e6a12496a8af" providerId="ADAL" clId="{990442E1-8D26-4550-91D0-D2DABD185B75}" dt="2022-06-14T11:40:22.882" v="2784" actId="1076"/>
          <ac:spMkLst>
            <pc:docMk/>
            <pc:sldMk cId="841715141" sldId="2146847231"/>
            <ac:spMk id="306" creationId="{03560F34-3691-4795-9EA2-AA5F772EAE99}"/>
          </ac:spMkLst>
        </pc:spChg>
        <pc:spChg chg="add mod">
          <ac:chgData name="d'Agostino, Ciro" userId="522b68d4-162f-4dc7-a4d9-e6a12496a8af" providerId="ADAL" clId="{990442E1-8D26-4550-91D0-D2DABD185B75}" dt="2022-06-14T11:41:12.635" v="2790" actId="1076"/>
          <ac:spMkLst>
            <pc:docMk/>
            <pc:sldMk cId="841715141" sldId="2146847231"/>
            <ac:spMk id="307" creationId="{A490BD7F-A02E-457E-B9C4-EBCDCA3034E6}"/>
          </ac:spMkLst>
        </pc:spChg>
        <pc:spChg chg="add mod">
          <ac:chgData name="d'Agostino, Ciro" userId="522b68d4-162f-4dc7-a4d9-e6a12496a8af" providerId="ADAL" clId="{990442E1-8D26-4550-91D0-D2DABD185B75}" dt="2022-06-14T11:40:50.775" v="2788" actId="1076"/>
          <ac:spMkLst>
            <pc:docMk/>
            <pc:sldMk cId="841715141" sldId="2146847231"/>
            <ac:spMk id="308" creationId="{4BF5AEF8-4ED8-46B4-BB25-003AF338B8D8}"/>
          </ac:spMkLst>
        </pc:spChg>
        <pc:spChg chg="add mod">
          <ac:chgData name="d'Agostino, Ciro" userId="522b68d4-162f-4dc7-a4d9-e6a12496a8af" providerId="ADAL" clId="{990442E1-8D26-4550-91D0-D2DABD185B75}" dt="2022-06-14T11:40:22.882" v="2784" actId="1076"/>
          <ac:spMkLst>
            <pc:docMk/>
            <pc:sldMk cId="841715141" sldId="2146847231"/>
            <ac:spMk id="309" creationId="{1D679467-1F9B-46A7-96DA-8D85B37BD7FA}"/>
          </ac:spMkLst>
        </pc:spChg>
        <pc:spChg chg="add mod">
          <ac:chgData name="d'Agostino, Ciro" userId="522b68d4-162f-4dc7-a4d9-e6a12496a8af" providerId="ADAL" clId="{990442E1-8D26-4550-91D0-D2DABD185B75}" dt="2022-06-14T11:40:22.882" v="2784" actId="1076"/>
          <ac:spMkLst>
            <pc:docMk/>
            <pc:sldMk cId="841715141" sldId="2146847231"/>
            <ac:spMk id="310" creationId="{79366F01-E155-4F03-8C31-4D59E8334DED}"/>
          </ac:spMkLst>
        </pc:spChg>
        <pc:spChg chg="add mod">
          <ac:chgData name="d'Agostino, Ciro" userId="522b68d4-162f-4dc7-a4d9-e6a12496a8af" providerId="ADAL" clId="{990442E1-8D26-4550-91D0-D2DABD185B75}" dt="2022-06-14T11:40:22.882" v="2784" actId="1076"/>
          <ac:spMkLst>
            <pc:docMk/>
            <pc:sldMk cId="841715141" sldId="2146847231"/>
            <ac:spMk id="311" creationId="{8AC27CB5-4D6A-4A41-9001-17824ABD69DB}"/>
          </ac:spMkLst>
        </pc:spChg>
        <pc:spChg chg="add mod">
          <ac:chgData name="d'Agostino, Ciro" userId="522b68d4-162f-4dc7-a4d9-e6a12496a8af" providerId="ADAL" clId="{990442E1-8D26-4550-91D0-D2DABD185B75}" dt="2022-06-14T11:40:22.882" v="2784" actId="1076"/>
          <ac:spMkLst>
            <pc:docMk/>
            <pc:sldMk cId="841715141" sldId="2146847231"/>
            <ac:spMk id="312" creationId="{3AFAF8D7-85C9-49CE-9F54-3A51C8B7B30F}"/>
          </ac:spMkLst>
        </pc:spChg>
        <pc:spChg chg="add mod">
          <ac:chgData name="d'Agostino, Ciro" userId="522b68d4-162f-4dc7-a4d9-e6a12496a8af" providerId="ADAL" clId="{990442E1-8D26-4550-91D0-D2DABD185B75}" dt="2022-06-14T11:41:23.094" v="2791" actId="1076"/>
          <ac:spMkLst>
            <pc:docMk/>
            <pc:sldMk cId="841715141" sldId="2146847231"/>
            <ac:spMk id="313" creationId="{BF42FB1D-D9D0-4F6A-9F82-DD92943ABC1D}"/>
          </ac:spMkLst>
        </pc:spChg>
        <pc:spChg chg="add mod">
          <ac:chgData name="d'Agostino, Ciro" userId="522b68d4-162f-4dc7-a4d9-e6a12496a8af" providerId="ADAL" clId="{990442E1-8D26-4550-91D0-D2DABD185B75}" dt="2022-06-14T11:41:46.080" v="2792" actId="1076"/>
          <ac:spMkLst>
            <pc:docMk/>
            <pc:sldMk cId="841715141" sldId="2146847231"/>
            <ac:spMk id="314" creationId="{742FBF39-E8AE-40EA-AB30-B3D5381045B4}"/>
          </ac:spMkLst>
        </pc:spChg>
        <pc:spChg chg="add mod">
          <ac:chgData name="d'Agostino, Ciro" userId="522b68d4-162f-4dc7-a4d9-e6a12496a8af" providerId="ADAL" clId="{990442E1-8D26-4550-91D0-D2DABD185B75}" dt="2022-06-14T11:40:45.419" v="2787" actId="1076"/>
          <ac:spMkLst>
            <pc:docMk/>
            <pc:sldMk cId="841715141" sldId="2146847231"/>
            <ac:spMk id="315" creationId="{0E954765-8A65-40CC-B48F-FEB1D35F2BA6}"/>
          </ac:spMkLst>
        </pc:spChg>
        <pc:spChg chg="add mod">
          <ac:chgData name="d'Agostino, Ciro" userId="522b68d4-162f-4dc7-a4d9-e6a12496a8af" providerId="ADAL" clId="{990442E1-8D26-4550-91D0-D2DABD185B75}" dt="2022-06-14T11:40:22.882" v="2784" actId="1076"/>
          <ac:spMkLst>
            <pc:docMk/>
            <pc:sldMk cId="841715141" sldId="2146847231"/>
            <ac:spMk id="316" creationId="{A0EE7193-EA9C-4E3B-882A-D3B6E4DA44ED}"/>
          </ac:spMkLst>
        </pc:spChg>
        <pc:spChg chg="add mod">
          <ac:chgData name="d'Agostino, Ciro" userId="522b68d4-162f-4dc7-a4d9-e6a12496a8af" providerId="ADAL" clId="{990442E1-8D26-4550-91D0-D2DABD185B75}" dt="2022-06-14T11:40:22.882" v="2784" actId="1076"/>
          <ac:spMkLst>
            <pc:docMk/>
            <pc:sldMk cId="841715141" sldId="2146847231"/>
            <ac:spMk id="317" creationId="{E9779763-257D-4505-8601-1E5FACDFFF68}"/>
          </ac:spMkLst>
        </pc:spChg>
        <pc:spChg chg="add del mod">
          <ac:chgData name="d'Agostino, Ciro" userId="522b68d4-162f-4dc7-a4d9-e6a12496a8af" providerId="ADAL" clId="{990442E1-8D26-4550-91D0-D2DABD185B75}" dt="2022-06-14T11:42:22.858" v="2795" actId="478"/>
          <ac:spMkLst>
            <pc:docMk/>
            <pc:sldMk cId="841715141" sldId="2146847231"/>
            <ac:spMk id="318" creationId="{DDE53816-67FF-4418-A241-8B3F18E56F7A}"/>
          </ac:spMkLst>
        </pc:spChg>
        <pc:grpChg chg="mod">
          <ac:chgData name="d'Agostino, Ciro" userId="522b68d4-162f-4dc7-a4d9-e6a12496a8af" providerId="ADAL" clId="{990442E1-8D26-4550-91D0-D2DABD185B75}" dt="2022-06-14T10:23:26.860" v="2731" actId="1076"/>
          <ac:grpSpMkLst>
            <pc:docMk/>
            <pc:sldMk cId="841715141" sldId="2146847231"/>
            <ac:grpSpMk id="2" creationId="{88D7DA2B-190E-488A-806D-FF09CA86D25C}"/>
          </ac:grpSpMkLst>
        </pc:grpChg>
        <pc:grpChg chg="mod">
          <ac:chgData name="d'Agostino, Ciro" userId="522b68d4-162f-4dc7-a4d9-e6a12496a8af" providerId="ADAL" clId="{990442E1-8D26-4550-91D0-D2DABD185B75}" dt="2022-06-14T10:23:26.860" v="2731" actId="1076"/>
          <ac:grpSpMkLst>
            <pc:docMk/>
            <pc:sldMk cId="841715141" sldId="2146847231"/>
            <ac:grpSpMk id="34" creationId="{E26A5274-13C6-451C-A993-45BAFBCF845D}"/>
          </ac:grpSpMkLst>
        </pc:grpChg>
        <pc:grpChg chg="mod">
          <ac:chgData name="d'Agostino, Ciro" userId="522b68d4-162f-4dc7-a4d9-e6a12496a8af" providerId="ADAL" clId="{990442E1-8D26-4550-91D0-D2DABD185B75}" dt="2022-06-14T10:23:26.860" v="2731" actId="1076"/>
          <ac:grpSpMkLst>
            <pc:docMk/>
            <pc:sldMk cId="841715141" sldId="2146847231"/>
            <ac:grpSpMk id="224" creationId="{E053C5F5-636C-4E83-AE9C-255BDC9FDEA8}"/>
          </ac:grpSpMkLst>
        </pc:grpChg>
        <pc:picChg chg="mod">
          <ac:chgData name="d'Agostino, Ciro" userId="522b68d4-162f-4dc7-a4d9-e6a12496a8af" providerId="ADAL" clId="{990442E1-8D26-4550-91D0-D2DABD185B75}" dt="2022-06-14T10:23:26.860" v="2731" actId="1076"/>
          <ac:picMkLst>
            <pc:docMk/>
            <pc:sldMk cId="841715141" sldId="2146847231"/>
            <ac:picMk id="6" creationId="{74B98751-C548-4DCC-B629-ECD226B14B0E}"/>
          </ac:picMkLst>
        </pc:picChg>
        <pc:picChg chg="mod">
          <ac:chgData name="d'Agostino, Ciro" userId="522b68d4-162f-4dc7-a4d9-e6a12496a8af" providerId="ADAL" clId="{990442E1-8D26-4550-91D0-D2DABD185B75}" dt="2022-06-14T10:23:26.860" v="2731" actId="1076"/>
          <ac:picMkLst>
            <pc:docMk/>
            <pc:sldMk cId="841715141" sldId="2146847231"/>
            <ac:picMk id="8" creationId="{D8733260-C1A2-4428-9E0C-D2323A63704B}"/>
          </ac:picMkLst>
        </pc:picChg>
        <pc:picChg chg="mod">
          <ac:chgData name="d'Agostino, Ciro" userId="522b68d4-162f-4dc7-a4d9-e6a12496a8af" providerId="ADAL" clId="{990442E1-8D26-4550-91D0-D2DABD185B75}" dt="2022-06-14T10:23:26.860" v="2731" actId="1076"/>
          <ac:picMkLst>
            <pc:docMk/>
            <pc:sldMk cId="841715141" sldId="2146847231"/>
            <ac:picMk id="9" creationId="{7925455D-CE8B-438A-80A5-E8E3F24B0ABA}"/>
          </ac:picMkLst>
        </pc:picChg>
        <pc:picChg chg="mod">
          <ac:chgData name="d'Agostino, Ciro" userId="522b68d4-162f-4dc7-a4d9-e6a12496a8af" providerId="ADAL" clId="{990442E1-8D26-4550-91D0-D2DABD185B75}" dt="2022-06-14T10:23:26.860" v="2731" actId="1076"/>
          <ac:picMkLst>
            <pc:docMk/>
            <pc:sldMk cId="841715141" sldId="2146847231"/>
            <ac:picMk id="10" creationId="{995A0C94-684A-47AB-884A-06BB752DBED5}"/>
          </ac:picMkLst>
        </pc:picChg>
        <pc:picChg chg="mod">
          <ac:chgData name="d'Agostino, Ciro" userId="522b68d4-162f-4dc7-a4d9-e6a12496a8af" providerId="ADAL" clId="{990442E1-8D26-4550-91D0-D2DABD185B75}" dt="2022-06-14T10:23:26.860" v="2731" actId="1076"/>
          <ac:picMkLst>
            <pc:docMk/>
            <pc:sldMk cId="841715141" sldId="2146847231"/>
            <ac:picMk id="12" creationId="{DD81A6B5-94C0-4389-877A-7BC8E11711F6}"/>
          </ac:picMkLst>
        </pc:picChg>
        <pc:picChg chg="mod">
          <ac:chgData name="d'Agostino, Ciro" userId="522b68d4-162f-4dc7-a4d9-e6a12496a8af" providerId="ADAL" clId="{990442E1-8D26-4550-91D0-D2DABD185B75}" dt="2022-06-14T10:23:26.860" v="2731" actId="1076"/>
          <ac:picMkLst>
            <pc:docMk/>
            <pc:sldMk cId="841715141" sldId="2146847231"/>
            <ac:picMk id="13" creationId="{92E5949D-9996-4E4D-B87F-08766A8381F4}"/>
          </ac:picMkLst>
        </pc:picChg>
        <pc:picChg chg="mod">
          <ac:chgData name="d'Agostino, Ciro" userId="522b68d4-162f-4dc7-a4d9-e6a12496a8af" providerId="ADAL" clId="{990442E1-8D26-4550-91D0-D2DABD185B75}" dt="2022-06-14T10:23:26.860" v="2731" actId="1076"/>
          <ac:picMkLst>
            <pc:docMk/>
            <pc:sldMk cId="841715141" sldId="2146847231"/>
            <ac:picMk id="16" creationId="{EE8A6F2E-8076-43A2-82BE-92D035D7F9BA}"/>
          </ac:picMkLst>
        </pc:picChg>
        <pc:picChg chg="mod modCrop">
          <ac:chgData name="d'Agostino, Ciro" userId="522b68d4-162f-4dc7-a4d9-e6a12496a8af" providerId="ADAL" clId="{990442E1-8D26-4550-91D0-D2DABD185B75}" dt="2022-06-14T10:05:56.548" v="2571" actId="732"/>
          <ac:picMkLst>
            <pc:docMk/>
            <pc:sldMk cId="841715141" sldId="2146847231"/>
            <ac:picMk id="19" creationId="{18BB35E6-58AB-4270-BD09-DE37FA252782}"/>
          </ac:picMkLst>
        </pc:picChg>
        <pc:picChg chg="mod modCrop">
          <ac:chgData name="d'Agostino, Ciro" userId="522b68d4-162f-4dc7-a4d9-e6a12496a8af" providerId="ADAL" clId="{990442E1-8D26-4550-91D0-D2DABD185B75}" dt="2022-06-14T11:35:09.588" v="2752" actId="1076"/>
          <ac:picMkLst>
            <pc:docMk/>
            <pc:sldMk cId="841715141" sldId="2146847231"/>
            <ac:picMk id="21" creationId="{2E6B5C36-0269-4BB9-B6CE-A9A1D6462E4C}"/>
          </ac:picMkLst>
        </pc:picChg>
        <pc:picChg chg="del">
          <ac:chgData name="d'Agostino, Ciro" userId="522b68d4-162f-4dc7-a4d9-e6a12496a8af" providerId="ADAL" clId="{990442E1-8D26-4550-91D0-D2DABD185B75}" dt="2022-06-14T10:05:22.716" v="2566" actId="478"/>
          <ac:picMkLst>
            <pc:docMk/>
            <pc:sldMk cId="841715141" sldId="2146847231"/>
            <ac:picMk id="29" creationId="{219EC43A-47C8-4B27-B0A0-6C3D80C55CC9}"/>
          </ac:picMkLst>
        </pc:picChg>
        <pc:picChg chg="mod">
          <ac:chgData name="d'Agostino, Ciro" userId="522b68d4-162f-4dc7-a4d9-e6a12496a8af" providerId="ADAL" clId="{990442E1-8D26-4550-91D0-D2DABD185B75}" dt="2022-06-14T10:22:22.663" v="2722" actId="1076"/>
          <ac:picMkLst>
            <pc:docMk/>
            <pc:sldMk cId="841715141" sldId="2146847231"/>
            <ac:picMk id="49" creationId="{0C746CBD-16AE-41E2-8C5D-3DA591EA946A}"/>
          </ac:picMkLst>
        </pc:picChg>
        <pc:picChg chg="mod">
          <ac:chgData name="d'Agostino, Ciro" userId="522b68d4-162f-4dc7-a4d9-e6a12496a8af" providerId="ADAL" clId="{990442E1-8D26-4550-91D0-D2DABD185B75}" dt="2022-06-14T10:23:26.860" v="2731" actId="1076"/>
          <ac:picMkLst>
            <pc:docMk/>
            <pc:sldMk cId="841715141" sldId="2146847231"/>
            <ac:picMk id="52" creationId="{5863BB36-AFA2-4D69-B194-3C2D2BD9D45E}"/>
          </ac:picMkLst>
        </pc:picChg>
        <pc:picChg chg="mod modCrop">
          <ac:chgData name="d'Agostino, Ciro" userId="522b68d4-162f-4dc7-a4d9-e6a12496a8af" providerId="ADAL" clId="{990442E1-8D26-4550-91D0-D2DABD185B75}" dt="2022-06-14T11:36:22.827" v="2764" actId="732"/>
          <ac:picMkLst>
            <pc:docMk/>
            <pc:sldMk cId="841715141" sldId="2146847231"/>
            <ac:picMk id="59" creationId="{E829BAA8-21AD-47DF-9650-32A95BB544F0}"/>
          </ac:picMkLst>
        </pc:picChg>
        <pc:picChg chg="mod modCrop">
          <ac:chgData name="d'Agostino, Ciro" userId="522b68d4-162f-4dc7-a4d9-e6a12496a8af" providerId="ADAL" clId="{990442E1-8D26-4550-91D0-D2DABD185B75}" dt="2022-06-14T10:05:06.581" v="2564" actId="732"/>
          <ac:picMkLst>
            <pc:docMk/>
            <pc:sldMk cId="841715141" sldId="2146847231"/>
            <ac:picMk id="60" creationId="{9AB76860-C276-4B80-B209-D0C3ACC5074E}"/>
          </ac:picMkLst>
        </pc:picChg>
        <pc:picChg chg="add mod">
          <ac:chgData name="d'Agostino, Ciro" userId="522b68d4-162f-4dc7-a4d9-e6a12496a8af" providerId="ADAL" clId="{990442E1-8D26-4550-91D0-D2DABD185B75}" dt="2022-06-14T11:39:03.913" v="2778"/>
          <ac:picMkLst>
            <pc:docMk/>
            <pc:sldMk cId="841715141" sldId="2146847231"/>
            <ac:picMk id="85" creationId="{F21D0FF2-F288-4D39-B209-C746EBB91F40}"/>
          </ac:picMkLst>
        </pc:picChg>
        <pc:picChg chg="mod">
          <ac:chgData name="d'Agostino, Ciro" userId="522b68d4-162f-4dc7-a4d9-e6a12496a8af" providerId="ADAL" clId="{990442E1-8D26-4550-91D0-D2DABD185B75}" dt="2022-06-14T10:23:26.860" v="2731" actId="1076"/>
          <ac:picMkLst>
            <pc:docMk/>
            <pc:sldMk cId="841715141" sldId="2146847231"/>
            <ac:picMk id="98" creationId="{0BB7E3CD-5B76-470B-9AC7-E9832018969A}"/>
          </ac:picMkLst>
        </pc:picChg>
        <pc:picChg chg="mod">
          <ac:chgData name="d'Agostino, Ciro" userId="522b68d4-162f-4dc7-a4d9-e6a12496a8af" providerId="ADAL" clId="{990442E1-8D26-4550-91D0-D2DABD185B75}" dt="2022-06-14T10:01:39.258" v="2541" actId="14100"/>
          <ac:picMkLst>
            <pc:docMk/>
            <pc:sldMk cId="841715141" sldId="2146847231"/>
            <ac:picMk id="100" creationId="{CAAD3F11-BAA5-4B11-AF89-B7FD6F555937}"/>
          </ac:picMkLst>
        </pc:picChg>
        <pc:picChg chg="mod">
          <ac:chgData name="d'Agostino, Ciro" userId="522b68d4-162f-4dc7-a4d9-e6a12496a8af" providerId="ADAL" clId="{990442E1-8D26-4550-91D0-D2DABD185B75}" dt="2022-06-14T11:40:08.234" v="2781" actId="1076"/>
          <ac:picMkLst>
            <pc:docMk/>
            <pc:sldMk cId="841715141" sldId="2146847231"/>
            <ac:picMk id="103" creationId="{923F32D6-9799-4B0B-BE7A-8A36929D0120}"/>
          </ac:picMkLst>
        </pc:picChg>
        <pc:picChg chg="mod">
          <ac:chgData name="d'Agostino, Ciro" userId="522b68d4-162f-4dc7-a4d9-e6a12496a8af" providerId="ADAL" clId="{990442E1-8D26-4550-91D0-D2DABD185B75}" dt="2022-06-14T10:23:26.860" v="2731" actId="1076"/>
          <ac:picMkLst>
            <pc:docMk/>
            <pc:sldMk cId="841715141" sldId="2146847231"/>
            <ac:picMk id="200" creationId="{313B9DC4-D168-47C9-8E82-1BD7C3C65A77}"/>
          </ac:picMkLst>
        </pc:picChg>
        <pc:picChg chg="mod">
          <ac:chgData name="d'Agostino, Ciro" userId="522b68d4-162f-4dc7-a4d9-e6a12496a8af" providerId="ADAL" clId="{990442E1-8D26-4550-91D0-D2DABD185B75}" dt="2022-06-14T10:23:26.860" v="2731" actId="1076"/>
          <ac:picMkLst>
            <pc:docMk/>
            <pc:sldMk cId="841715141" sldId="2146847231"/>
            <ac:picMk id="201" creationId="{6F88E221-337E-4641-92AA-BAE621FF3F34}"/>
          </ac:picMkLst>
        </pc:picChg>
        <pc:picChg chg="mod">
          <ac:chgData name="d'Agostino, Ciro" userId="522b68d4-162f-4dc7-a4d9-e6a12496a8af" providerId="ADAL" clId="{990442E1-8D26-4550-91D0-D2DABD185B75}" dt="2022-06-14T10:20:10.721" v="2708" actId="1076"/>
          <ac:picMkLst>
            <pc:docMk/>
            <pc:sldMk cId="841715141" sldId="2146847231"/>
            <ac:picMk id="202" creationId="{82B907CE-017B-4500-8034-1FED4979828D}"/>
          </ac:picMkLst>
        </pc:picChg>
        <pc:picChg chg="mod">
          <ac:chgData name="d'Agostino, Ciro" userId="522b68d4-162f-4dc7-a4d9-e6a12496a8af" providerId="ADAL" clId="{990442E1-8D26-4550-91D0-D2DABD185B75}" dt="2022-06-14T10:23:26.860" v="2731" actId="1076"/>
          <ac:picMkLst>
            <pc:docMk/>
            <pc:sldMk cId="841715141" sldId="2146847231"/>
            <ac:picMk id="204" creationId="{5FC55E5A-6065-499B-B400-5673E6251387}"/>
          </ac:picMkLst>
        </pc:picChg>
        <pc:picChg chg="mod">
          <ac:chgData name="d'Agostino, Ciro" userId="522b68d4-162f-4dc7-a4d9-e6a12496a8af" providerId="ADAL" clId="{990442E1-8D26-4550-91D0-D2DABD185B75}" dt="2022-06-14T10:23:26.860" v="2731" actId="1076"/>
          <ac:picMkLst>
            <pc:docMk/>
            <pc:sldMk cId="841715141" sldId="2146847231"/>
            <ac:picMk id="205" creationId="{10F8A4DB-7183-4FAA-953A-B80C4C77CE29}"/>
          </ac:picMkLst>
        </pc:picChg>
        <pc:picChg chg="mod">
          <ac:chgData name="d'Agostino, Ciro" userId="522b68d4-162f-4dc7-a4d9-e6a12496a8af" providerId="ADAL" clId="{990442E1-8D26-4550-91D0-D2DABD185B75}" dt="2022-06-14T10:23:26.860" v="2731" actId="1076"/>
          <ac:picMkLst>
            <pc:docMk/>
            <pc:sldMk cId="841715141" sldId="2146847231"/>
            <ac:picMk id="206" creationId="{F15E727A-9993-4B5A-A508-9DFA9ABEAFED}"/>
          </ac:picMkLst>
        </pc:picChg>
        <pc:picChg chg="mod">
          <ac:chgData name="d'Agostino, Ciro" userId="522b68d4-162f-4dc7-a4d9-e6a12496a8af" providerId="ADAL" clId="{990442E1-8D26-4550-91D0-D2DABD185B75}" dt="2022-06-14T10:20:29.758" v="2709" actId="1076"/>
          <ac:picMkLst>
            <pc:docMk/>
            <pc:sldMk cId="841715141" sldId="2146847231"/>
            <ac:picMk id="207" creationId="{74F33538-DB2F-4214-9CA1-DB5D227444A8}"/>
          </ac:picMkLst>
        </pc:picChg>
        <pc:picChg chg="mod">
          <ac:chgData name="d'Agostino, Ciro" userId="522b68d4-162f-4dc7-a4d9-e6a12496a8af" providerId="ADAL" clId="{990442E1-8D26-4550-91D0-D2DABD185B75}" dt="2022-06-14T10:20:10.721" v="2708" actId="1076"/>
          <ac:picMkLst>
            <pc:docMk/>
            <pc:sldMk cId="841715141" sldId="2146847231"/>
            <ac:picMk id="208" creationId="{25D0D593-D738-49D0-A402-53E7C3C2846D}"/>
          </ac:picMkLst>
        </pc:picChg>
        <pc:picChg chg="mod">
          <ac:chgData name="d'Agostino, Ciro" userId="522b68d4-162f-4dc7-a4d9-e6a12496a8af" providerId="ADAL" clId="{990442E1-8D26-4550-91D0-D2DABD185B75}" dt="2022-06-14T10:20:10.721" v="2708" actId="1076"/>
          <ac:picMkLst>
            <pc:docMk/>
            <pc:sldMk cId="841715141" sldId="2146847231"/>
            <ac:picMk id="209" creationId="{6AC142A6-0A01-42A6-BA4A-6673056A866E}"/>
          </ac:picMkLst>
        </pc:picChg>
        <pc:picChg chg="mod">
          <ac:chgData name="d'Agostino, Ciro" userId="522b68d4-162f-4dc7-a4d9-e6a12496a8af" providerId="ADAL" clId="{990442E1-8D26-4550-91D0-D2DABD185B75}" dt="2022-06-14T10:20:29.758" v="2709" actId="1076"/>
          <ac:picMkLst>
            <pc:docMk/>
            <pc:sldMk cId="841715141" sldId="2146847231"/>
            <ac:picMk id="210" creationId="{9B3D48B7-3088-4948-ADC5-F6950588BBC0}"/>
          </ac:picMkLst>
        </pc:picChg>
        <pc:picChg chg="mod">
          <ac:chgData name="d'Agostino, Ciro" userId="522b68d4-162f-4dc7-a4d9-e6a12496a8af" providerId="ADAL" clId="{990442E1-8D26-4550-91D0-D2DABD185B75}" dt="2022-06-14T10:23:26.860" v="2731" actId="1076"/>
          <ac:picMkLst>
            <pc:docMk/>
            <pc:sldMk cId="841715141" sldId="2146847231"/>
            <ac:picMk id="231" creationId="{E34C9B95-A17D-40A2-A414-7E134E8A34E0}"/>
          </ac:picMkLst>
        </pc:picChg>
        <pc:picChg chg="mod">
          <ac:chgData name="d'Agostino, Ciro" userId="522b68d4-162f-4dc7-a4d9-e6a12496a8af" providerId="ADAL" clId="{990442E1-8D26-4550-91D0-D2DABD185B75}" dt="2022-06-14T10:23:26.860" v="2731" actId="1076"/>
          <ac:picMkLst>
            <pc:docMk/>
            <pc:sldMk cId="841715141" sldId="2146847231"/>
            <ac:picMk id="232" creationId="{55746BA1-829E-4C65-AD14-42B85D2A8E5F}"/>
          </ac:picMkLst>
        </pc:picChg>
        <pc:picChg chg="mod">
          <ac:chgData name="d'Agostino, Ciro" userId="522b68d4-162f-4dc7-a4d9-e6a12496a8af" providerId="ADAL" clId="{990442E1-8D26-4550-91D0-D2DABD185B75}" dt="2022-06-14T10:23:26.860" v="2731" actId="1076"/>
          <ac:picMkLst>
            <pc:docMk/>
            <pc:sldMk cId="841715141" sldId="2146847231"/>
            <ac:picMk id="233" creationId="{20C0FB6B-4B01-4DF4-9EB7-948E8BD62F8D}"/>
          </ac:picMkLst>
        </pc:picChg>
        <pc:picChg chg="mod">
          <ac:chgData name="d'Agostino, Ciro" userId="522b68d4-162f-4dc7-a4d9-e6a12496a8af" providerId="ADAL" clId="{990442E1-8D26-4550-91D0-D2DABD185B75}" dt="2022-06-14T10:23:26.860" v="2731" actId="1076"/>
          <ac:picMkLst>
            <pc:docMk/>
            <pc:sldMk cId="841715141" sldId="2146847231"/>
            <ac:picMk id="234" creationId="{4157C576-5106-4760-AE0C-4207DC9768DA}"/>
          </ac:picMkLst>
        </pc:picChg>
        <pc:picChg chg="mod">
          <ac:chgData name="d'Agostino, Ciro" userId="522b68d4-162f-4dc7-a4d9-e6a12496a8af" providerId="ADAL" clId="{990442E1-8D26-4550-91D0-D2DABD185B75}" dt="2022-06-14T10:23:26.860" v="2731" actId="1076"/>
          <ac:picMkLst>
            <pc:docMk/>
            <pc:sldMk cId="841715141" sldId="2146847231"/>
            <ac:picMk id="235" creationId="{7AB74DFA-E6E1-4794-B8AF-1193F49B24BF}"/>
          </ac:picMkLst>
        </pc:picChg>
        <pc:picChg chg="mod">
          <ac:chgData name="d'Agostino, Ciro" userId="522b68d4-162f-4dc7-a4d9-e6a12496a8af" providerId="ADAL" clId="{990442E1-8D26-4550-91D0-D2DABD185B75}" dt="2022-06-14T10:23:26.860" v="2731" actId="1076"/>
          <ac:picMkLst>
            <pc:docMk/>
            <pc:sldMk cId="841715141" sldId="2146847231"/>
            <ac:picMk id="236" creationId="{55C7B2C5-7BDB-47B6-9F17-C659B2ED7738}"/>
          </ac:picMkLst>
        </pc:picChg>
        <pc:picChg chg="mod">
          <ac:chgData name="d'Agostino, Ciro" userId="522b68d4-162f-4dc7-a4d9-e6a12496a8af" providerId="ADAL" clId="{990442E1-8D26-4550-91D0-D2DABD185B75}" dt="2022-06-14T10:23:26.860" v="2731" actId="1076"/>
          <ac:picMkLst>
            <pc:docMk/>
            <pc:sldMk cId="841715141" sldId="2146847231"/>
            <ac:picMk id="237" creationId="{1D8930D4-1998-4BC5-B83A-545BF5551AE2}"/>
          </ac:picMkLst>
        </pc:picChg>
        <pc:picChg chg="mod">
          <ac:chgData name="d'Agostino, Ciro" userId="522b68d4-162f-4dc7-a4d9-e6a12496a8af" providerId="ADAL" clId="{990442E1-8D26-4550-91D0-D2DABD185B75}" dt="2022-06-14T10:23:26.860" v="2731" actId="1076"/>
          <ac:picMkLst>
            <pc:docMk/>
            <pc:sldMk cId="841715141" sldId="2146847231"/>
            <ac:picMk id="239" creationId="{A4D06A61-CC53-403F-8F8E-B7ADCBC520A5}"/>
          </ac:picMkLst>
        </pc:picChg>
        <pc:picChg chg="mod">
          <ac:chgData name="d'Agostino, Ciro" userId="522b68d4-162f-4dc7-a4d9-e6a12496a8af" providerId="ADAL" clId="{990442E1-8D26-4550-91D0-D2DABD185B75}" dt="2022-06-14T10:23:26.860" v="2731" actId="1076"/>
          <ac:picMkLst>
            <pc:docMk/>
            <pc:sldMk cId="841715141" sldId="2146847231"/>
            <ac:picMk id="241" creationId="{FBCDCDA6-9AB6-4A9D-B2B9-7A5E29D3B943}"/>
          </ac:picMkLst>
        </pc:picChg>
        <pc:picChg chg="mod">
          <ac:chgData name="d'Agostino, Ciro" userId="522b68d4-162f-4dc7-a4d9-e6a12496a8af" providerId="ADAL" clId="{990442E1-8D26-4550-91D0-D2DABD185B75}" dt="2022-06-14T10:23:26.860" v="2731" actId="1076"/>
          <ac:picMkLst>
            <pc:docMk/>
            <pc:sldMk cId="841715141" sldId="2146847231"/>
            <ac:picMk id="242" creationId="{68538276-F038-4450-BB33-3A8A95274EAD}"/>
          </ac:picMkLst>
        </pc:picChg>
        <pc:picChg chg="mod">
          <ac:chgData name="d'Agostino, Ciro" userId="522b68d4-162f-4dc7-a4d9-e6a12496a8af" providerId="ADAL" clId="{990442E1-8D26-4550-91D0-D2DABD185B75}" dt="2022-06-14T10:23:26.860" v="2731" actId="1076"/>
          <ac:picMkLst>
            <pc:docMk/>
            <pc:sldMk cId="841715141" sldId="2146847231"/>
            <ac:picMk id="265" creationId="{6B119C71-5D0A-485F-8D86-221677A65BB3}"/>
          </ac:picMkLst>
        </pc:picChg>
        <pc:picChg chg="mod">
          <ac:chgData name="d'Agostino, Ciro" userId="522b68d4-162f-4dc7-a4d9-e6a12496a8af" providerId="ADAL" clId="{990442E1-8D26-4550-91D0-D2DABD185B75}" dt="2022-06-14T10:23:26.860" v="2731" actId="1076"/>
          <ac:picMkLst>
            <pc:docMk/>
            <pc:sldMk cId="841715141" sldId="2146847231"/>
            <ac:picMk id="267" creationId="{19FBF716-0F84-421D-8172-87BA5A71138E}"/>
          </ac:picMkLst>
        </pc:picChg>
        <pc:picChg chg="mod">
          <ac:chgData name="d'Agostino, Ciro" userId="522b68d4-162f-4dc7-a4d9-e6a12496a8af" providerId="ADAL" clId="{990442E1-8D26-4550-91D0-D2DABD185B75}" dt="2022-06-14T10:23:26.860" v="2731" actId="1076"/>
          <ac:picMkLst>
            <pc:docMk/>
            <pc:sldMk cId="841715141" sldId="2146847231"/>
            <ac:picMk id="269" creationId="{D469DEC2-B1D6-4B06-9DFB-F14371BD11DE}"/>
          </ac:picMkLst>
        </pc:picChg>
        <pc:picChg chg="add mod modCrop">
          <ac:chgData name="d'Agostino, Ciro" userId="522b68d4-162f-4dc7-a4d9-e6a12496a8af" providerId="ADAL" clId="{990442E1-8D26-4550-91D0-D2DABD185B75}" dt="2022-06-14T10:23:26.860" v="2731" actId="1076"/>
          <ac:picMkLst>
            <pc:docMk/>
            <pc:sldMk cId="841715141" sldId="2146847231"/>
            <ac:picMk id="270" creationId="{698EAFEE-EBB7-462C-8926-8AABA514817F}"/>
          </ac:picMkLst>
        </pc:picChg>
        <pc:picChg chg="add del mod ord modCrop">
          <ac:chgData name="d'Agostino, Ciro" userId="522b68d4-162f-4dc7-a4d9-e6a12496a8af" providerId="ADAL" clId="{990442E1-8D26-4550-91D0-D2DABD185B75}" dt="2022-06-14T10:08:13.952" v="2593"/>
          <ac:picMkLst>
            <pc:docMk/>
            <pc:sldMk cId="841715141" sldId="2146847231"/>
            <ac:picMk id="272" creationId="{1C6D72F2-BBDF-47C6-8E59-4DA1EAAB53D8}"/>
          </ac:picMkLst>
        </pc:picChg>
        <pc:picChg chg="add mod modCrop">
          <ac:chgData name="d'Agostino, Ciro" userId="522b68d4-162f-4dc7-a4d9-e6a12496a8af" providerId="ADAL" clId="{990442E1-8D26-4550-91D0-D2DABD185B75}" dt="2022-06-14T10:23:26.860" v="2731" actId="1076"/>
          <ac:picMkLst>
            <pc:docMk/>
            <pc:sldMk cId="841715141" sldId="2146847231"/>
            <ac:picMk id="273" creationId="{89CA5C25-8F36-494C-B6D2-515B3390495F}"/>
          </ac:picMkLst>
        </pc:picChg>
        <pc:picChg chg="add mod modCrop">
          <ac:chgData name="d'Agostino, Ciro" userId="522b68d4-162f-4dc7-a4d9-e6a12496a8af" providerId="ADAL" clId="{990442E1-8D26-4550-91D0-D2DABD185B75}" dt="2022-06-14T10:23:26.860" v="2731" actId="1076"/>
          <ac:picMkLst>
            <pc:docMk/>
            <pc:sldMk cId="841715141" sldId="2146847231"/>
            <ac:picMk id="275" creationId="{105C6CDD-AC15-4077-B874-394F099A1792}"/>
          </ac:picMkLst>
        </pc:picChg>
        <pc:picChg chg="add mod modCrop">
          <ac:chgData name="d'Agostino, Ciro" userId="522b68d4-162f-4dc7-a4d9-e6a12496a8af" providerId="ADAL" clId="{990442E1-8D26-4550-91D0-D2DABD185B75}" dt="2022-06-14T10:23:26.860" v="2731" actId="1076"/>
          <ac:picMkLst>
            <pc:docMk/>
            <pc:sldMk cId="841715141" sldId="2146847231"/>
            <ac:picMk id="276" creationId="{EC336A1C-E3A7-4D90-B67A-EE829412F6F7}"/>
          </ac:picMkLst>
        </pc:picChg>
        <pc:picChg chg="add mod modCrop">
          <ac:chgData name="d'Agostino, Ciro" userId="522b68d4-162f-4dc7-a4d9-e6a12496a8af" providerId="ADAL" clId="{990442E1-8D26-4550-91D0-D2DABD185B75}" dt="2022-06-14T10:23:26.860" v="2731" actId="1076"/>
          <ac:picMkLst>
            <pc:docMk/>
            <pc:sldMk cId="841715141" sldId="2146847231"/>
            <ac:picMk id="277" creationId="{8AA60191-B31C-4526-94EB-F3FB474C5152}"/>
          </ac:picMkLst>
        </pc:picChg>
        <pc:picChg chg="add mod modCrop">
          <ac:chgData name="d'Agostino, Ciro" userId="522b68d4-162f-4dc7-a4d9-e6a12496a8af" providerId="ADAL" clId="{990442E1-8D26-4550-91D0-D2DABD185B75}" dt="2022-06-14T10:23:26.860" v="2731" actId="1076"/>
          <ac:picMkLst>
            <pc:docMk/>
            <pc:sldMk cId="841715141" sldId="2146847231"/>
            <ac:picMk id="278" creationId="{4FAFF98E-22C0-4BDB-82CC-316FCBDD229F}"/>
          </ac:picMkLst>
        </pc:picChg>
        <pc:picChg chg="add mod modCrop">
          <ac:chgData name="d'Agostino, Ciro" userId="522b68d4-162f-4dc7-a4d9-e6a12496a8af" providerId="ADAL" clId="{990442E1-8D26-4550-91D0-D2DABD185B75}" dt="2022-06-14T10:23:26.860" v="2731" actId="1076"/>
          <ac:picMkLst>
            <pc:docMk/>
            <pc:sldMk cId="841715141" sldId="2146847231"/>
            <ac:picMk id="279" creationId="{47227030-B1B7-4ACF-A6D1-A969D4EC862A}"/>
          </ac:picMkLst>
        </pc:picChg>
        <pc:picChg chg="add mod modCrop">
          <ac:chgData name="d'Agostino, Ciro" userId="522b68d4-162f-4dc7-a4d9-e6a12496a8af" providerId="ADAL" clId="{990442E1-8D26-4550-91D0-D2DABD185B75}" dt="2022-06-14T10:23:26.860" v="2731" actId="1076"/>
          <ac:picMkLst>
            <pc:docMk/>
            <pc:sldMk cId="841715141" sldId="2146847231"/>
            <ac:picMk id="280" creationId="{B62F6B8A-4E9C-4D83-AA2F-4A258B2378DE}"/>
          </ac:picMkLst>
        </pc:picChg>
        <pc:picChg chg="add mod modCrop">
          <ac:chgData name="d'Agostino, Ciro" userId="522b68d4-162f-4dc7-a4d9-e6a12496a8af" providerId="ADAL" clId="{990442E1-8D26-4550-91D0-D2DABD185B75}" dt="2022-06-14T10:23:26.860" v="2731" actId="1076"/>
          <ac:picMkLst>
            <pc:docMk/>
            <pc:sldMk cId="841715141" sldId="2146847231"/>
            <ac:picMk id="281" creationId="{F3659BD8-92B0-4713-A1CC-4B132949545C}"/>
          </ac:picMkLst>
        </pc:picChg>
        <pc:picChg chg="add mod modCrop">
          <ac:chgData name="d'Agostino, Ciro" userId="522b68d4-162f-4dc7-a4d9-e6a12496a8af" providerId="ADAL" clId="{990442E1-8D26-4550-91D0-D2DABD185B75}" dt="2022-06-14T10:23:26.860" v="2731" actId="1076"/>
          <ac:picMkLst>
            <pc:docMk/>
            <pc:sldMk cId="841715141" sldId="2146847231"/>
            <ac:picMk id="282" creationId="{614B7502-0B13-49DB-8053-4D4A2FA6E786}"/>
          </ac:picMkLst>
        </pc:picChg>
        <pc:picChg chg="add mod modCrop">
          <ac:chgData name="d'Agostino, Ciro" userId="522b68d4-162f-4dc7-a4d9-e6a12496a8af" providerId="ADAL" clId="{990442E1-8D26-4550-91D0-D2DABD185B75}" dt="2022-06-14T10:23:26.860" v="2731" actId="1076"/>
          <ac:picMkLst>
            <pc:docMk/>
            <pc:sldMk cId="841715141" sldId="2146847231"/>
            <ac:picMk id="283" creationId="{0B5AF21E-0557-4300-86F2-AC19027AA1CF}"/>
          </ac:picMkLst>
        </pc:picChg>
        <pc:picChg chg="add mod modCrop">
          <ac:chgData name="d'Agostino, Ciro" userId="522b68d4-162f-4dc7-a4d9-e6a12496a8af" providerId="ADAL" clId="{990442E1-8D26-4550-91D0-D2DABD185B75}" dt="2022-06-14T10:23:26.860" v="2731" actId="1076"/>
          <ac:picMkLst>
            <pc:docMk/>
            <pc:sldMk cId="841715141" sldId="2146847231"/>
            <ac:picMk id="284" creationId="{D22DA23C-6AC8-4746-ACFF-2A4CC650329C}"/>
          </ac:picMkLst>
        </pc:picChg>
        <pc:picChg chg="add mod modCrop">
          <ac:chgData name="d'Agostino, Ciro" userId="522b68d4-162f-4dc7-a4d9-e6a12496a8af" providerId="ADAL" clId="{990442E1-8D26-4550-91D0-D2DABD185B75}" dt="2022-06-14T10:23:26.860" v="2731" actId="1076"/>
          <ac:picMkLst>
            <pc:docMk/>
            <pc:sldMk cId="841715141" sldId="2146847231"/>
            <ac:picMk id="285" creationId="{308E0F4B-599D-4D1F-91CD-1D96E097A3A9}"/>
          </ac:picMkLst>
        </pc:picChg>
        <pc:picChg chg="add mod modCrop">
          <ac:chgData name="d'Agostino, Ciro" userId="522b68d4-162f-4dc7-a4d9-e6a12496a8af" providerId="ADAL" clId="{990442E1-8D26-4550-91D0-D2DABD185B75}" dt="2022-06-14T10:23:26.860" v="2731" actId="1076"/>
          <ac:picMkLst>
            <pc:docMk/>
            <pc:sldMk cId="841715141" sldId="2146847231"/>
            <ac:picMk id="286" creationId="{4A822E18-6BB1-4992-869B-4254358D83BA}"/>
          </ac:picMkLst>
        </pc:picChg>
        <pc:picChg chg="add mod modCrop">
          <ac:chgData name="d'Agostino, Ciro" userId="522b68d4-162f-4dc7-a4d9-e6a12496a8af" providerId="ADAL" clId="{990442E1-8D26-4550-91D0-D2DABD185B75}" dt="2022-06-14T10:23:26.860" v="2731" actId="1076"/>
          <ac:picMkLst>
            <pc:docMk/>
            <pc:sldMk cId="841715141" sldId="2146847231"/>
            <ac:picMk id="287" creationId="{5A3AE0A0-6A7F-4DEB-BAB5-962D229D57EB}"/>
          </ac:picMkLst>
        </pc:picChg>
        <pc:picChg chg="add mod modCrop">
          <ac:chgData name="d'Agostino, Ciro" userId="522b68d4-162f-4dc7-a4d9-e6a12496a8af" providerId="ADAL" clId="{990442E1-8D26-4550-91D0-D2DABD185B75}" dt="2022-06-14T10:23:26.860" v="2731" actId="1076"/>
          <ac:picMkLst>
            <pc:docMk/>
            <pc:sldMk cId="841715141" sldId="2146847231"/>
            <ac:picMk id="288" creationId="{FAE3624C-1ADB-4AC9-9C18-32BF3229804F}"/>
          </ac:picMkLst>
        </pc:picChg>
        <pc:picChg chg="add mod">
          <ac:chgData name="d'Agostino, Ciro" userId="522b68d4-162f-4dc7-a4d9-e6a12496a8af" providerId="ADAL" clId="{990442E1-8D26-4550-91D0-D2DABD185B75}" dt="2022-06-14T10:23:53.846" v="2735" actId="1076"/>
          <ac:picMkLst>
            <pc:docMk/>
            <pc:sldMk cId="841715141" sldId="2146847231"/>
            <ac:picMk id="289" creationId="{FC720BF4-84C8-42D1-9539-4A4676822303}"/>
          </ac:picMkLst>
        </pc:picChg>
        <pc:picChg chg="add mod modCrop">
          <ac:chgData name="d'Agostino, Ciro" userId="522b68d4-162f-4dc7-a4d9-e6a12496a8af" providerId="ADAL" clId="{990442E1-8D26-4550-91D0-D2DABD185B75}" dt="2022-06-14T11:34:45.322" v="2747" actId="1076"/>
          <ac:picMkLst>
            <pc:docMk/>
            <pc:sldMk cId="841715141" sldId="2146847231"/>
            <ac:picMk id="290" creationId="{18ADC8B6-2D2B-49D4-9DB0-650C32AF8797}"/>
          </ac:picMkLst>
        </pc:picChg>
        <pc:picChg chg="add mod modCrop">
          <ac:chgData name="d'Agostino, Ciro" userId="522b68d4-162f-4dc7-a4d9-e6a12496a8af" providerId="ADAL" clId="{990442E1-8D26-4550-91D0-D2DABD185B75}" dt="2022-06-14T11:35:33.943" v="2756" actId="1076"/>
          <ac:picMkLst>
            <pc:docMk/>
            <pc:sldMk cId="841715141" sldId="2146847231"/>
            <ac:picMk id="291" creationId="{3A6B9954-600A-46A6-B246-DB7168B54546}"/>
          </ac:picMkLst>
        </pc:picChg>
        <pc:picChg chg="add mod modCrop">
          <ac:chgData name="d'Agostino, Ciro" userId="522b68d4-162f-4dc7-a4d9-e6a12496a8af" providerId="ADAL" clId="{990442E1-8D26-4550-91D0-D2DABD185B75}" dt="2022-06-14T11:36:04.918" v="2763" actId="1076"/>
          <ac:picMkLst>
            <pc:docMk/>
            <pc:sldMk cId="841715141" sldId="2146847231"/>
            <ac:picMk id="292" creationId="{286A9F4B-6FD7-4169-AB7F-399D92BCC904}"/>
          </ac:picMkLst>
        </pc:picChg>
        <pc:picChg chg="add mod modCrop">
          <ac:chgData name="d'Agostino, Ciro" userId="522b68d4-162f-4dc7-a4d9-e6a12496a8af" providerId="ADAL" clId="{990442E1-8D26-4550-91D0-D2DABD185B75}" dt="2022-06-14T11:37:40.149" v="2771" actId="1076"/>
          <ac:picMkLst>
            <pc:docMk/>
            <pc:sldMk cId="841715141" sldId="2146847231"/>
            <ac:picMk id="293" creationId="{69C70653-B43C-49E3-BCDA-C762E9058DF6}"/>
          </ac:picMkLst>
        </pc:picChg>
        <pc:picChg chg="add mod modCrop">
          <ac:chgData name="d'Agostino, Ciro" userId="522b68d4-162f-4dc7-a4d9-e6a12496a8af" providerId="ADAL" clId="{990442E1-8D26-4550-91D0-D2DABD185B75}" dt="2022-06-14T11:43:46.420" v="2806" actId="1076"/>
          <ac:picMkLst>
            <pc:docMk/>
            <pc:sldMk cId="841715141" sldId="2146847231"/>
            <ac:picMk id="319" creationId="{E4C01824-E898-4B33-A5D2-623F6470B2F7}"/>
          </ac:picMkLst>
        </pc:picChg>
        <pc:cxnChg chg="mod">
          <ac:chgData name="d'Agostino, Ciro" userId="522b68d4-162f-4dc7-a4d9-e6a12496a8af" providerId="ADAL" clId="{990442E1-8D26-4550-91D0-D2DABD185B75}" dt="2022-06-14T10:11:39.950" v="2621" actId="14100"/>
          <ac:cxnSpMkLst>
            <pc:docMk/>
            <pc:sldMk cId="841715141" sldId="2146847231"/>
            <ac:cxnSpMk id="68" creationId="{FA6DA71C-EBD6-479E-8B3C-9CF966463882}"/>
          </ac:cxnSpMkLst>
        </pc:cxnChg>
        <pc:cxnChg chg="mod">
          <ac:chgData name="d'Agostino, Ciro" userId="522b68d4-162f-4dc7-a4d9-e6a12496a8af" providerId="ADAL" clId="{990442E1-8D26-4550-91D0-D2DABD185B75}" dt="2022-06-14T10:11:46.627" v="2622" actId="14100"/>
          <ac:cxnSpMkLst>
            <pc:docMk/>
            <pc:sldMk cId="841715141" sldId="2146847231"/>
            <ac:cxnSpMk id="69" creationId="{64099F40-3CDA-4F95-82C9-DE413176325F}"/>
          </ac:cxnSpMkLst>
        </pc:cxnChg>
        <pc:cxnChg chg="mod">
          <ac:chgData name="d'Agostino, Ciro" userId="522b68d4-162f-4dc7-a4d9-e6a12496a8af" providerId="ADAL" clId="{990442E1-8D26-4550-91D0-D2DABD185B75}" dt="2022-06-14T10:11:33.793" v="2620" actId="14100"/>
          <ac:cxnSpMkLst>
            <pc:docMk/>
            <pc:sldMk cId="841715141" sldId="2146847231"/>
            <ac:cxnSpMk id="74" creationId="{09F55427-4D57-4DF8-BEA2-965A07916726}"/>
          </ac:cxnSpMkLst>
        </pc:cxnChg>
        <pc:cxnChg chg="mod">
          <ac:chgData name="d'Agostino, Ciro" userId="522b68d4-162f-4dc7-a4d9-e6a12496a8af" providerId="ADAL" clId="{990442E1-8D26-4550-91D0-D2DABD185B75}" dt="2022-06-14T10:11:26.661" v="2619" actId="14100"/>
          <ac:cxnSpMkLst>
            <pc:docMk/>
            <pc:sldMk cId="841715141" sldId="2146847231"/>
            <ac:cxnSpMk id="75" creationId="{7B20C14A-BB95-46B6-AD53-2017A9B6BB1D}"/>
          </ac:cxnSpMkLst>
        </pc:cxnChg>
        <pc:cxnChg chg="mod">
          <ac:chgData name="d'Agostino, Ciro" userId="522b68d4-162f-4dc7-a4d9-e6a12496a8af" providerId="ADAL" clId="{990442E1-8D26-4550-91D0-D2DABD185B75}" dt="2022-06-14T10:11:20.434" v="2618" actId="14100"/>
          <ac:cxnSpMkLst>
            <pc:docMk/>
            <pc:sldMk cId="841715141" sldId="2146847231"/>
            <ac:cxnSpMk id="76" creationId="{17C53A1D-CCC8-4C50-A701-65A862D29A59}"/>
          </ac:cxnSpMkLst>
        </pc:cxnChg>
        <pc:cxnChg chg="mod">
          <ac:chgData name="d'Agostino, Ciro" userId="522b68d4-162f-4dc7-a4d9-e6a12496a8af" providerId="ADAL" clId="{990442E1-8D26-4550-91D0-D2DABD185B75}" dt="2022-06-14T10:11:15.330" v="2617" actId="14100"/>
          <ac:cxnSpMkLst>
            <pc:docMk/>
            <pc:sldMk cId="841715141" sldId="2146847231"/>
            <ac:cxnSpMk id="79" creationId="{3E1989B3-84EA-4729-BABF-729DCCB85B05}"/>
          </ac:cxnSpMkLst>
        </pc:cxnChg>
        <pc:cxnChg chg="mod">
          <ac:chgData name="d'Agostino, Ciro" userId="522b68d4-162f-4dc7-a4d9-e6a12496a8af" providerId="ADAL" clId="{990442E1-8D26-4550-91D0-D2DABD185B75}" dt="2022-06-14T10:11:02.480" v="2614" actId="14100"/>
          <ac:cxnSpMkLst>
            <pc:docMk/>
            <pc:sldMk cId="841715141" sldId="2146847231"/>
            <ac:cxnSpMk id="80" creationId="{1EA5931B-F0BA-489A-B753-FD3F5A772877}"/>
          </ac:cxnSpMkLst>
        </pc:cxnChg>
        <pc:cxnChg chg="mod">
          <ac:chgData name="d'Agostino, Ciro" userId="522b68d4-162f-4dc7-a4d9-e6a12496a8af" providerId="ADAL" clId="{990442E1-8D26-4550-91D0-D2DABD185B75}" dt="2022-06-14T10:11:55.580" v="2623" actId="14100"/>
          <ac:cxnSpMkLst>
            <pc:docMk/>
            <pc:sldMk cId="841715141" sldId="2146847231"/>
            <ac:cxnSpMk id="84" creationId="{112734E2-6A58-4634-A5A3-54A6D8D2AC31}"/>
          </ac:cxnSpMkLst>
        </pc:cxnChg>
        <pc:cxnChg chg="mod">
          <ac:chgData name="d'Agostino, Ciro" userId="522b68d4-162f-4dc7-a4d9-e6a12496a8af" providerId="ADAL" clId="{990442E1-8D26-4550-91D0-D2DABD185B75}" dt="2022-06-14T10:10:48.069" v="2611" actId="14100"/>
          <ac:cxnSpMkLst>
            <pc:docMk/>
            <pc:sldMk cId="841715141" sldId="2146847231"/>
            <ac:cxnSpMk id="87" creationId="{AB721ED4-1228-45ED-83CC-80139B7C8832}"/>
          </ac:cxnSpMkLst>
        </pc:cxnChg>
        <pc:cxnChg chg="mod">
          <ac:chgData name="d'Agostino, Ciro" userId="522b68d4-162f-4dc7-a4d9-e6a12496a8af" providerId="ADAL" clId="{990442E1-8D26-4550-91D0-D2DABD185B75}" dt="2022-06-14T10:12:02.923" v="2624" actId="14100"/>
          <ac:cxnSpMkLst>
            <pc:docMk/>
            <pc:sldMk cId="841715141" sldId="2146847231"/>
            <ac:cxnSpMk id="88" creationId="{B108263F-CDF5-40FF-A8F8-172782867F77}"/>
          </ac:cxnSpMkLst>
        </pc:cxnChg>
        <pc:cxnChg chg="mod">
          <ac:chgData name="d'Agostino, Ciro" userId="522b68d4-162f-4dc7-a4d9-e6a12496a8af" providerId="ADAL" clId="{990442E1-8D26-4550-91D0-D2DABD185B75}" dt="2022-06-14T10:12:10.163" v="2625" actId="14100"/>
          <ac:cxnSpMkLst>
            <pc:docMk/>
            <pc:sldMk cId="841715141" sldId="2146847231"/>
            <ac:cxnSpMk id="89" creationId="{062F0F66-150B-4974-8F74-489FBB2B621A}"/>
          </ac:cxnSpMkLst>
        </pc:cxnChg>
        <pc:cxnChg chg="mod">
          <ac:chgData name="d'Agostino, Ciro" userId="522b68d4-162f-4dc7-a4d9-e6a12496a8af" providerId="ADAL" clId="{990442E1-8D26-4550-91D0-D2DABD185B75}" dt="2022-06-14T10:09:24.204" v="2600" actId="14100"/>
          <ac:cxnSpMkLst>
            <pc:docMk/>
            <pc:sldMk cId="841715141" sldId="2146847231"/>
            <ac:cxnSpMk id="90" creationId="{F6503BCF-58F2-49C2-8301-054574768AC4}"/>
          </ac:cxnSpMkLst>
        </pc:cxnChg>
        <pc:cxnChg chg="mod">
          <ac:chgData name="d'Agostino, Ciro" userId="522b68d4-162f-4dc7-a4d9-e6a12496a8af" providerId="ADAL" clId="{990442E1-8D26-4550-91D0-D2DABD185B75}" dt="2022-06-14T11:34:53.981" v="2749" actId="1076"/>
          <ac:cxnSpMkLst>
            <pc:docMk/>
            <pc:sldMk cId="841715141" sldId="2146847231"/>
            <ac:cxnSpMk id="91" creationId="{7E3E0C4C-E2E4-48F8-8DCE-0A70B402B922}"/>
          </ac:cxnSpMkLst>
        </pc:cxnChg>
        <pc:cxnChg chg="mod">
          <ac:chgData name="d'Agostino, Ciro" userId="522b68d4-162f-4dc7-a4d9-e6a12496a8af" providerId="ADAL" clId="{990442E1-8D26-4550-91D0-D2DABD185B75}" dt="2022-06-14T10:18:22.199" v="2697" actId="1076"/>
          <ac:cxnSpMkLst>
            <pc:docMk/>
            <pc:sldMk cId="841715141" sldId="2146847231"/>
            <ac:cxnSpMk id="93" creationId="{B1135C8C-5B4A-40E1-9C9C-CA7A5CE2DF4E}"/>
          </ac:cxnSpMkLst>
        </pc:cxnChg>
        <pc:cxnChg chg="mod">
          <ac:chgData name="d'Agostino, Ciro" userId="522b68d4-162f-4dc7-a4d9-e6a12496a8af" providerId="ADAL" clId="{990442E1-8D26-4550-91D0-D2DABD185B75}" dt="2022-06-14T10:23:26.860" v="2731" actId="1076"/>
          <ac:cxnSpMkLst>
            <pc:docMk/>
            <pc:sldMk cId="841715141" sldId="2146847231"/>
            <ac:cxnSpMk id="99" creationId="{0BADE486-173C-46E8-AC96-20F8A1DD340B}"/>
          </ac:cxnSpMkLst>
        </pc:cxnChg>
        <pc:cxnChg chg="mod">
          <ac:chgData name="d'Agostino, Ciro" userId="522b68d4-162f-4dc7-a4d9-e6a12496a8af" providerId="ADAL" clId="{990442E1-8D26-4550-91D0-D2DABD185B75}" dt="2022-06-14T11:34:58.367" v="2751" actId="1076"/>
          <ac:cxnSpMkLst>
            <pc:docMk/>
            <pc:sldMk cId="841715141" sldId="2146847231"/>
            <ac:cxnSpMk id="104" creationId="{4BDB82C8-3A00-418C-B33F-B7E19D15437C}"/>
          </ac:cxnSpMkLst>
        </pc:cxnChg>
        <pc:cxnChg chg="mod">
          <ac:chgData name="d'Agostino, Ciro" userId="522b68d4-162f-4dc7-a4d9-e6a12496a8af" providerId="ADAL" clId="{990442E1-8D26-4550-91D0-D2DABD185B75}" dt="2022-06-14T10:23:26.860" v="2731" actId="1076"/>
          <ac:cxnSpMkLst>
            <pc:docMk/>
            <pc:sldMk cId="841715141" sldId="2146847231"/>
            <ac:cxnSpMk id="197" creationId="{BB6349D6-643C-4D25-BD1E-DB18668A594E}"/>
          </ac:cxnSpMkLst>
        </pc:cxnChg>
        <pc:cxnChg chg="mod">
          <ac:chgData name="d'Agostino, Ciro" userId="522b68d4-162f-4dc7-a4d9-e6a12496a8af" providerId="ADAL" clId="{990442E1-8D26-4550-91D0-D2DABD185B75}" dt="2022-06-14T10:23:26.860" v="2731" actId="1076"/>
          <ac:cxnSpMkLst>
            <pc:docMk/>
            <pc:sldMk cId="841715141" sldId="2146847231"/>
            <ac:cxnSpMk id="199" creationId="{D3176463-C942-4CBA-8551-BCF3BDAFA36A}"/>
          </ac:cxnSpMkLst>
        </pc:cxnChg>
        <pc:cxnChg chg="mod">
          <ac:chgData name="d'Agostino, Ciro" userId="522b68d4-162f-4dc7-a4d9-e6a12496a8af" providerId="ADAL" clId="{990442E1-8D26-4550-91D0-D2DABD185B75}" dt="2022-06-14T10:03:39.866" v="2556" actId="14100"/>
          <ac:cxnSpMkLst>
            <pc:docMk/>
            <pc:sldMk cId="841715141" sldId="2146847231"/>
            <ac:cxnSpMk id="220" creationId="{AB5C0159-A574-443E-92C0-8508D4576F07}"/>
          </ac:cxnSpMkLst>
        </pc:cxnChg>
        <pc:cxnChg chg="mod">
          <ac:chgData name="d'Agostino, Ciro" userId="522b68d4-162f-4dc7-a4d9-e6a12496a8af" providerId="ADAL" clId="{990442E1-8D26-4550-91D0-D2DABD185B75}" dt="2022-06-14T10:23:26.860" v="2731" actId="1076"/>
          <ac:cxnSpMkLst>
            <pc:docMk/>
            <pc:sldMk cId="841715141" sldId="2146847231"/>
            <ac:cxnSpMk id="229" creationId="{4BACF266-D125-47FF-9BEB-4ED8D948E1FE}"/>
          </ac:cxnSpMkLst>
        </pc:cxnChg>
        <pc:cxnChg chg="add del mod">
          <ac:chgData name="d'Agostino, Ciro" userId="522b68d4-162f-4dc7-a4d9-e6a12496a8af" providerId="ADAL" clId="{990442E1-8D26-4550-91D0-D2DABD185B75}" dt="2022-06-14T10:07:08.891" v="2580"/>
          <ac:cxnSpMkLst>
            <pc:docMk/>
            <pc:sldMk cId="841715141" sldId="2146847231"/>
            <ac:cxnSpMk id="271" creationId="{11B0C1FC-90CD-4A05-8787-ACCAE92916A6}"/>
          </ac:cxnSpMkLst>
        </pc:cxnChg>
        <pc:cxnChg chg="add del mod">
          <ac:chgData name="d'Agostino, Ciro" userId="522b68d4-162f-4dc7-a4d9-e6a12496a8af" providerId="ADAL" clId="{990442E1-8D26-4550-91D0-D2DABD185B75}" dt="2022-06-14T10:12:19.097" v="2627" actId="478"/>
          <ac:cxnSpMkLst>
            <pc:docMk/>
            <pc:sldMk cId="841715141" sldId="2146847231"/>
            <ac:cxnSpMk id="274" creationId="{751185CF-EA6A-4227-AC6C-4D6BC4EB6FD6}"/>
          </ac:cxnSpMkLst>
        </pc:cxnChg>
      </pc:sldChg>
      <pc:sldChg chg="addSp delSp modSp add del mod">
        <pc:chgData name="d'Agostino, Ciro" userId="522b68d4-162f-4dc7-a4d9-e6a12496a8af" providerId="ADAL" clId="{990442E1-8D26-4550-91D0-D2DABD185B75}" dt="2022-06-14T10:00:11.259" v="2535" actId="47"/>
        <pc:sldMkLst>
          <pc:docMk/>
          <pc:sldMk cId="2284108106" sldId="2146847231"/>
        </pc:sldMkLst>
        <pc:spChg chg="mod">
          <ac:chgData name="d'Agostino, Ciro" userId="522b68d4-162f-4dc7-a4d9-e6a12496a8af" providerId="ADAL" clId="{990442E1-8D26-4550-91D0-D2DABD185B75}" dt="2022-06-14T09:42:51.490" v="2356" actId="1076"/>
          <ac:spMkLst>
            <pc:docMk/>
            <pc:sldMk cId="2284108106" sldId="2146847231"/>
            <ac:spMk id="4" creationId="{5539F1FF-067A-40FE-9793-30AEAE8BA1A9}"/>
          </ac:spMkLst>
        </pc:spChg>
        <pc:spChg chg="add del mod">
          <ac:chgData name="d'Agostino, Ciro" userId="522b68d4-162f-4dc7-a4d9-e6a12496a8af" providerId="ADAL" clId="{990442E1-8D26-4550-91D0-D2DABD185B75}" dt="2022-06-14T09:42:34.716" v="2347" actId="478"/>
          <ac:spMkLst>
            <pc:docMk/>
            <pc:sldMk cId="2284108106" sldId="2146847231"/>
            <ac:spMk id="5" creationId="{B509EA3D-6826-46BF-9329-FDB087F22372}"/>
          </ac:spMkLst>
        </pc:spChg>
        <pc:spChg chg="del">
          <ac:chgData name="d'Agostino, Ciro" userId="522b68d4-162f-4dc7-a4d9-e6a12496a8af" providerId="ADAL" clId="{990442E1-8D26-4550-91D0-D2DABD185B75}" dt="2022-06-14T09:42:32.446" v="2345" actId="478"/>
          <ac:spMkLst>
            <pc:docMk/>
            <pc:sldMk cId="2284108106" sldId="2146847231"/>
            <ac:spMk id="78" creationId="{6A9CE992-90F5-4C45-B93D-D92896E02E11}"/>
          </ac:spMkLst>
        </pc:spChg>
        <pc:spChg chg="mod">
          <ac:chgData name="d'Agostino, Ciro" userId="522b68d4-162f-4dc7-a4d9-e6a12496a8af" providerId="ADAL" clId="{990442E1-8D26-4550-91D0-D2DABD185B75}" dt="2022-06-14T09:40:46.455" v="2340" actId="1076"/>
          <ac:spMkLst>
            <pc:docMk/>
            <pc:sldMk cId="2284108106" sldId="2146847231"/>
            <ac:spMk id="246" creationId="{CE58B356-D13C-4312-AA8E-5247AE28EFE2}"/>
          </ac:spMkLst>
        </pc:spChg>
        <pc:spChg chg="mod">
          <ac:chgData name="d'Agostino, Ciro" userId="522b68d4-162f-4dc7-a4d9-e6a12496a8af" providerId="ADAL" clId="{990442E1-8D26-4550-91D0-D2DABD185B75}" dt="2022-06-14T09:42:51.490" v="2356" actId="1076"/>
          <ac:spMkLst>
            <pc:docMk/>
            <pc:sldMk cId="2284108106" sldId="2146847231"/>
            <ac:spMk id="268" creationId="{AC019E1B-6420-4937-B6FC-4EB56A179C9A}"/>
          </ac:spMkLst>
        </pc:spChg>
        <pc:grpChg chg="del">
          <ac:chgData name="d'Agostino, Ciro" userId="522b68d4-162f-4dc7-a4d9-e6a12496a8af" providerId="ADAL" clId="{990442E1-8D26-4550-91D0-D2DABD185B75}" dt="2022-06-14T09:42:39.003" v="2350" actId="478"/>
          <ac:grpSpMkLst>
            <pc:docMk/>
            <pc:sldMk cId="2284108106" sldId="2146847231"/>
            <ac:grpSpMk id="2" creationId="{88D7DA2B-190E-488A-806D-FF09CA86D25C}"/>
          </ac:grpSpMkLst>
        </pc:grpChg>
        <pc:grpChg chg="del">
          <ac:chgData name="d'Agostino, Ciro" userId="522b68d4-162f-4dc7-a4d9-e6a12496a8af" providerId="ADAL" clId="{990442E1-8D26-4550-91D0-D2DABD185B75}" dt="2022-06-14T09:42:30.408" v="2344" actId="478"/>
          <ac:grpSpMkLst>
            <pc:docMk/>
            <pc:sldMk cId="2284108106" sldId="2146847231"/>
            <ac:grpSpMk id="34" creationId="{E26A5274-13C6-451C-A993-45BAFBCF845D}"/>
          </ac:grpSpMkLst>
        </pc:grpChg>
        <pc:grpChg chg="mod">
          <ac:chgData name="d'Agostino, Ciro" userId="522b68d4-162f-4dc7-a4d9-e6a12496a8af" providerId="ADAL" clId="{990442E1-8D26-4550-91D0-D2DABD185B75}" dt="2022-06-14T09:42:53.719" v="2357" actId="1076"/>
          <ac:grpSpMkLst>
            <pc:docMk/>
            <pc:sldMk cId="2284108106" sldId="2146847231"/>
            <ac:grpSpMk id="224" creationId="{E053C5F5-636C-4E83-AE9C-255BDC9FDEA8}"/>
          </ac:grpSpMkLst>
        </pc:grpChg>
        <pc:picChg chg="mod">
          <ac:chgData name="d'Agostino, Ciro" userId="522b68d4-162f-4dc7-a4d9-e6a12496a8af" providerId="ADAL" clId="{990442E1-8D26-4550-91D0-D2DABD185B75}" dt="2022-06-14T09:42:51.490" v="2356" actId="1076"/>
          <ac:picMkLst>
            <pc:docMk/>
            <pc:sldMk cId="2284108106" sldId="2146847231"/>
            <ac:picMk id="6" creationId="{74B98751-C548-4DCC-B629-ECD226B14B0E}"/>
          </ac:picMkLst>
        </pc:picChg>
        <pc:picChg chg="mod">
          <ac:chgData name="d'Agostino, Ciro" userId="522b68d4-162f-4dc7-a4d9-e6a12496a8af" providerId="ADAL" clId="{990442E1-8D26-4550-91D0-D2DABD185B75}" dt="2022-06-14T09:42:51.490" v="2356" actId="1076"/>
          <ac:picMkLst>
            <pc:docMk/>
            <pc:sldMk cId="2284108106" sldId="2146847231"/>
            <ac:picMk id="8" creationId="{D8733260-C1A2-4428-9E0C-D2323A63704B}"/>
          </ac:picMkLst>
        </pc:picChg>
        <pc:picChg chg="mod">
          <ac:chgData name="d'Agostino, Ciro" userId="522b68d4-162f-4dc7-a4d9-e6a12496a8af" providerId="ADAL" clId="{990442E1-8D26-4550-91D0-D2DABD185B75}" dt="2022-06-14T09:42:51.490" v="2356" actId="1076"/>
          <ac:picMkLst>
            <pc:docMk/>
            <pc:sldMk cId="2284108106" sldId="2146847231"/>
            <ac:picMk id="9" creationId="{7925455D-CE8B-438A-80A5-E8E3F24B0ABA}"/>
          </ac:picMkLst>
        </pc:picChg>
        <pc:picChg chg="mod">
          <ac:chgData name="d'Agostino, Ciro" userId="522b68d4-162f-4dc7-a4d9-e6a12496a8af" providerId="ADAL" clId="{990442E1-8D26-4550-91D0-D2DABD185B75}" dt="2022-06-14T09:42:51.490" v="2356" actId="1076"/>
          <ac:picMkLst>
            <pc:docMk/>
            <pc:sldMk cId="2284108106" sldId="2146847231"/>
            <ac:picMk id="10" creationId="{995A0C94-684A-47AB-884A-06BB752DBED5}"/>
          </ac:picMkLst>
        </pc:picChg>
        <pc:picChg chg="add del mod">
          <ac:chgData name="d'Agostino, Ciro" userId="522b68d4-162f-4dc7-a4d9-e6a12496a8af" providerId="ADAL" clId="{990442E1-8D26-4550-91D0-D2DABD185B75}" dt="2022-06-14T10:00:00.917" v="2516" actId="1076"/>
          <ac:picMkLst>
            <pc:docMk/>
            <pc:sldMk cId="2284108106" sldId="2146847231"/>
            <ac:picMk id="11" creationId="{5FF222EC-192A-4E20-AC93-D7F2AC0E7A76}"/>
          </ac:picMkLst>
        </pc:picChg>
        <pc:picChg chg="del">
          <ac:chgData name="d'Agostino, Ciro" userId="522b68d4-162f-4dc7-a4d9-e6a12496a8af" providerId="ADAL" clId="{990442E1-8D26-4550-91D0-D2DABD185B75}" dt="2022-06-14T09:42:36.063" v="2348" actId="478"/>
          <ac:picMkLst>
            <pc:docMk/>
            <pc:sldMk cId="2284108106" sldId="2146847231"/>
            <ac:picMk id="12" creationId="{DD81A6B5-94C0-4389-877A-7BC8E11711F6}"/>
          </ac:picMkLst>
        </pc:picChg>
        <pc:picChg chg="mod">
          <ac:chgData name="d'Agostino, Ciro" userId="522b68d4-162f-4dc7-a4d9-e6a12496a8af" providerId="ADAL" clId="{990442E1-8D26-4550-91D0-D2DABD185B75}" dt="2022-06-14T09:42:51.490" v="2356" actId="1076"/>
          <ac:picMkLst>
            <pc:docMk/>
            <pc:sldMk cId="2284108106" sldId="2146847231"/>
            <ac:picMk id="13" creationId="{92E5949D-9996-4E4D-B87F-08766A8381F4}"/>
          </ac:picMkLst>
        </pc:picChg>
        <pc:picChg chg="add del mod">
          <ac:chgData name="d'Agostino, Ciro" userId="522b68d4-162f-4dc7-a4d9-e6a12496a8af" providerId="ADAL" clId="{990442E1-8D26-4550-91D0-D2DABD185B75}" dt="2022-06-14T09:54:34.264" v="2462" actId="478"/>
          <ac:picMkLst>
            <pc:docMk/>
            <pc:sldMk cId="2284108106" sldId="2146847231"/>
            <ac:picMk id="15" creationId="{5B43C6DF-E770-4D18-880A-A60E5AE09DA7}"/>
          </ac:picMkLst>
        </pc:picChg>
        <pc:picChg chg="add del mod">
          <ac:chgData name="d'Agostino, Ciro" userId="522b68d4-162f-4dc7-a4d9-e6a12496a8af" providerId="ADAL" clId="{990442E1-8D26-4550-91D0-D2DABD185B75}" dt="2022-06-14T09:56:51.132" v="2486" actId="478"/>
          <ac:picMkLst>
            <pc:docMk/>
            <pc:sldMk cId="2284108106" sldId="2146847231"/>
            <ac:picMk id="18" creationId="{E0F678DB-6B66-45F3-A7FB-F91BFD697229}"/>
          </ac:picMkLst>
        </pc:picChg>
        <pc:picChg chg="mod">
          <ac:chgData name="d'Agostino, Ciro" userId="522b68d4-162f-4dc7-a4d9-e6a12496a8af" providerId="ADAL" clId="{990442E1-8D26-4550-91D0-D2DABD185B75}" dt="2022-06-14T09:59:37.509" v="2510" actId="1076"/>
          <ac:picMkLst>
            <pc:docMk/>
            <pc:sldMk cId="2284108106" sldId="2146847231"/>
            <ac:picMk id="21" creationId="{2E6B5C36-0269-4BB9-B6CE-A9A1D6462E4C}"/>
          </ac:picMkLst>
        </pc:picChg>
        <pc:picChg chg="del">
          <ac:chgData name="d'Agostino, Ciro" userId="522b68d4-162f-4dc7-a4d9-e6a12496a8af" providerId="ADAL" clId="{990442E1-8D26-4550-91D0-D2DABD185B75}" dt="2022-06-14T09:42:33.571" v="2346" actId="478"/>
          <ac:picMkLst>
            <pc:docMk/>
            <pc:sldMk cId="2284108106" sldId="2146847231"/>
            <ac:picMk id="52" creationId="{5863BB36-AFA2-4D69-B194-3C2D2BD9D45E}"/>
          </ac:picMkLst>
        </pc:picChg>
        <pc:picChg chg="del">
          <ac:chgData name="d'Agostino, Ciro" userId="522b68d4-162f-4dc7-a4d9-e6a12496a8af" providerId="ADAL" clId="{990442E1-8D26-4550-91D0-D2DABD185B75}" dt="2022-06-14T09:42:37.575" v="2349" actId="478"/>
          <ac:picMkLst>
            <pc:docMk/>
            <pc:sldMk cId="2284108106" sldId="2146847231"/>
            <ac:picMk id="98" creationId="{0BB7E3CD-5B76-470B-9AC7-E9832018969A}"/>
          </ac:picMkLst>
        </pc:picChg>
        <pc:picChg chg="mod">
          <ac:chgData name="d'Agostino, Ciro" userId="522b68d4-162f-4dc7-a4d9-e6a12496a8af" providerId="ADAL" clId="{990442E1-8D26-4550-91D0-D2DABD185B75}" dt="2022-06-14T09:43:36.123" v="2359" actId="14100"/>
          <ac:picMkLst>
            <pc:docMk/>
            <pc:sldMk cId="2284108106" sldId="2146847231"/>
            <ac:picMk id="100" creationId="{CAAD3F11-BAA5-4B11-AF89-B7FD6F555937}"/>
          </ac:picMkLst>
        </pc:picChg>
        <pc:picChg chg="mod">
          <ac:chgData name="d'Agostino, Ciro" userId="522b68d4-162f-4dc7-a4d9-e6a12496a8af" providerId="ADAL" clId="{990442E1-8D26-4550-91D0-D2DABD185B75}" dt="2022-06-14T09:42:51.490" v="2356" actId="1076"/>
          <ac:picMkLst>
            <pc:docMk/>
            <pc:sldMk cId="2284108106" sldId="2146847231"/>
            <ac:picMk id="200" creationId="{313B9DC4-D168-47C9-8E82-1BD7C3C65A77}"/>
          </ac:picMkLst>
        </pc:picChg>
        <pc:picChg chg="mod">
          <ac:chgData name="d'Agostino, Ciro" userId="522b68d4-162f-4dc7-a4d9-e6a12496a8af" providerId="ADAL" clId="{990442E1-8D26-4550-91D0-D2DABD185B75}" dt="2022-06-14T09:42:51.490" v="2356" actId="1076"/>
          <ac:picMkLst>
            <pc:docMk/>
            <pc:sldMk cId="2284108106" sldId="2146847231"/>
            <ac:picMk id="201" creationId="{6F88E221-337E-4641-92AA-BAE621FF3F34}"/>
          </ac:picMkLst>
        </pc:picChg>
        <pc:picChg chg="mod">
          <ac:chgData name="d'Agostino, Ciro" userId="522b68d4-162f-4dc7-a4d9-e6a12496a8af" providerId="ADAL" clId="{990442E1-8D26-4550-91D0-D2DABD185B75}" dt="2022-06-14T09:42:51.490" v="2356" actId="1076"/>
          <ac:picMkLst>
            <pc:docMk/>
            <pc:sldMk cId="2284108106" sldId="2146847231"/>
            <ac:picMk id="231" creationId="{E34C9B95-A17D-40A2-A414-7E134E8A34E0}"/>
          </ac:picMkLst>
        </pc:picChg>
        <pc:picChg chg="mod">
          <ac:chgData name="d'Agostino, Ciro" userId="522b68d4-162f-4dc7-a4d9-e6a12496a8af" providerId="ADAL" clId="{990442E1-8D26-4550-91D0-D2DABD185B75}" dt="2022-06-14T09:42:51.490" v="2356" actId="1076"/>
          <ac:picMkLst>
            <pc:docMk/>
            <pc:sldMk cId="2284108106" sldId="2146847231"/>
            <ac:picMk id="232" creationId="{55746BA1-829E-4C65-AD14-42B85D2A8E5F}"/>
          </ac:picMkLst>
        </pc:picChg>
        <pc:picChg chg="mod">
          <ac:chgData name="d'Agostino, Ciro" userId="522b68d4-162f-4dc7-a4d9-e6a12496a8af" providerId="ADAL" clId="{990442E1-8D26-4550-91D0-D2DABD185B75}" dt="2022-06-14T09:42:51.490" v="2356" actId="1076"/>
          <ac:picMkLst>
            <pc:docMk/>
            <pc:sldMk cId="2284108106" sldId="2146847231"/>
            <ac:picMk id="233" creationId="{20C0FB6B-4B01-4DF4-9EB7-948E8BD62F8D}"/>
          </ac:picMkLst>
        </pc:picChg>
        <pc:picChg chg="mod">
          <ac:chgData name="d'Agostino, Ciro" userId="522b68d4-162f-4dc7-a4d9-e6a12496a8af" providerId="ADAL" clId="{990442E1-8D26-4550-91D0-D2DABD185B75}" dt="2022-06-14T09:42:51.490" v="2356" actId="1076"/>
          <ac:picMkLst>
            <pc:docMk/>
            <pc:sldMk cId="2284108106" sldId="2146847231"/>
            <ac:picMk id="234" creationId="{4157C576-5106-4760-AE0C-4207DC9768DA}"/>
          </ac:picMkLst>
        </pc:picChg>
        <pc:picChg chg="mod">
          <ac:chgData name="d'Agostino, Ciro" userId="522b68d4-162f-4dc7-a4d9-e6a12496a8af" providerId="ADAL" clId="{990442E1-8D26-4550-91D0-D2DABD185B75}" dt="2022-06-14T09:42:51.490" v="2356" actId="1076"/>
          <ac:picMkLst>
            <pc:docMk/>
            <pc:sldMk cId="2284108106" sldId="2146847231"/>
            <ac:picMk id="235" creationId="{7AB74DFA-E6E1-4794-B8AF-1193F49B24BF}"/>
          </ac:picMkLst>
        </pc:picChg>
        <pc:picChg chg="mod">
          <ac:chgData name="d'Agostino, Ciro" userId="522b68d4-162f-4dc7-a4d9-e6a12496a8af" providerId="ADAL" clId="{990442E1-8D26-4550-91D0-D2DABD185B75}" dt="2022-06-14T09:42:51.490" v="2356" actId="1076"/>
          <ac:picMkLst>
            <pc:docMk/>
            <pc:sldMk cId="2284108106" sldId="2146847231"/>
            <ac:picMk id="236" creationId="{55C7B2C5-7BDB-47B6-9F17-C659B2ED7738}"/>
          </ac:picMkLst>
        </pc:picChg>
        <pc:picChg chg="mod">
          <ac:chgData name="d'Agostino, Ciro" userId="522b68d4-162f-4dc7-a4d9-e6a12496a8af" providerId="ADAL" clId="{990442E1-8D26-4550-91D0-D2DABD185B75}" dt="2022-06-14T09:42:51.490" v="2356" actId="1076"/>
          <ac:picMkLst>
            <pc:docMk/>
            <pc:sldMk cId="2284108106" sldId="2146847231"/>
            <ac:picMk id="237" creationId="{1D8930D4-1998-4BC5-B83A-545BF5551AE2}"/>
          </ac:picMkLst>
        </pc:picChg>
        <pc:picChg chg="mod">
          <ac:chgData name="d'Agostino, Ciro" userId="522b68d4-162f-4dc7-a4d9-e6a12496a8af" providerId="ADAL" clId="{990442E1-8D26-4550-91D0-D2DABD185B75}" dt="2022-06-14T09:42:51.490" v="2356" actId="1076"/>
          <ac:picMkLst>
            <pc:docMk/>
            <pc:sldMk cId="2284108106" sldId="2146847231"/>
            <ac:picMk id="239" creationId="{A4D06A61-CC53-403F-8F8E-B7ADCBC520A5}"/>
          </ac:picMkLst>
        </pc:picChg>
        <pc:picChg chg="mod">
          <ac:chgData name="d'Agostino, Ciro" userId="522b68d4-162f-4dc7-a4d9-e6a12496a8af" providerId="ADAL" clId="{990442E1-8D26-4550-91D0-D2DABD185B75}" dt="2022-06-14T09:42:51.490" v="2356" actId="1076"/>
          <ac:picMkLst>
            <pc:docMk/>
            <pc:sldMk cId="2284108106" sldId="2146847231"/>
            <ac:picMk id="241" creationId="{FBCDCDA6-9AB6-4A9D-B2B9-7A5E29D3B943}"/>
          </ac:picMkLst>
        </pc:picChg>
        <pc:picChg chg="mod">
          <ac:chgData name="d'Agostino, Ciro" userId="522b68d4-162f-4dc7-a4d9-e6a12496a8af" providerId="ADAL" clId="{990442E1-8D26-4550-91D0-D2DABD185B75}" dt="2022-06-14T09:42:51.490" v="2356" actId="1076"/>
          <ac:picMkLst>
            <pc:docMk/>
            <pc:sldMk cId="2284108106" sldId="2146847231"/>
            <ac:picMk id="242" creationId="{68538276-F038-4450-BB33-3A8A95274EAD}"/>
          </ac:picMkLst>
        </pc:picChg>
        <pc:picChg chg="mod">
          <ac:chgData name="d'Agostino, Ciro" userId="522b68d4-162f-4dc7-a4d9-e6a12496a8af" providerId="ADAL" clId="{990442E1-8D26-4550-91D0-D2DABD185B75}" dt="2022-06-14T09:42:51.490" v="2356" actId="1076"/>
          <ac:picMkLst>
            <pc:docMk/>
            <pc:sldMk cId="2284108106" sldId="2146847231"/>
            <ac:picMk id="265" creationId="{6B119C71-5D0A-485F-8D86-221677A65BB3}"/>
          </ac:picMkLst>
        </pc:picChg>
        <pc:picChg chg="del">
          <ac:chgData name="d'Agostino, Ciro" userId="522b68d4-162f-4dc7-a4d9-e6a12496a8af" providerId="ADAL" clId="{990442E1-8D26-4550-91D0-D2DABD185B75}" dt="2022-06-14T09:42:41.446" v="2352" actId="478"/>
          <ac:picMkLst>
            <pc:docMk/>
            <pc:sldMk cId="2284108106" sldId="2146847231"/>
            <ac:picMk id="267" creationId="{19FBF716-0F84-421D-8172-87BA5A71138E}"/>
          </ac:picMkLst>
        </pc:picChg>
        <pc:picChg chg="del">
          <ac:chgData name="d'Agostino, Ciro" userId="522b68d4-162f-4dc7-a4d9-e6a12496a8af" providerId="ADAL" clId="{990442E1-8D26-4550-91D0-D2DABD185B75}" dt="2022-06-14T09:42:40.380" v="2351" actId="478"/>
          <ac:picMkLst>
            <pc:docMk/>
            <pc:sldMk cId="2284108106" sldId="2146847231"/>
            <ac:picMk id="269" creationId="{D469DEC2-B1D6-4B06-9DFB-F14371BD11DE}"/>
          </ac:picMkLst>
        </pc:picChg>
        <pc:picChg chg="add del mod">
          <ac:chgData name="d'Agostino, Ciro" userId="522b68d4-162f-4dc7-a4d9-e6a12496a8af" providerId="ADAL" clId="{990442E1-8D26-4550-91D0-D2DABD185B75}" dt="2022-06-14T09:47:55.889" v="2400" actId="478"/>
          <ac:picMkLst>
            <pc:docMk/>
            <pc:sldMk cId="2284108106" sldId="2146847231"/>
            <ac:picMk id="270" creationId="{9FC37203-22F4-4B99-A23C-25CEBA8DB210}"/>
          </ac:picMkLst>
        </pc:picChg>
        <pc:cxnChg chg="mod">
          <ac:chgData name="d'Agostino, Ciro" userId="522b68d4-162f-4dc7-a4d9-e6a12496a8af" providerId="ADAL" clId="{990442E1-8D26-4550-91D0-D2DABD185B75}" dt="2022-06-14T09:59:27.257" v="2508" actId="1076"/>
          <ac:cxnSpMkLst>
            <pc:docMk/>
            <pc:sldMk cId="2284108106" sldId="2146847231"/>
            <ac:cxnSpMk id="90" creationId="{F6503BCF-58F2-49C2-8301-054574768AC4}"/>
          </ac:cxnSpMkLst>
        </pc:cxnChg>
        <pc:cxnChg chg="del">
          <ac:chgData name="d'Agostino, Ciro" userId="522b68d4-162f-4dc7-a4d9-e6a12496a8af" providerId="ADAL" clId="{990442E1-8D26-4550-91D0-D2DABD185B75}" dt="2022-06-14T09:42:42.399" v="2353" actId="478"/>
          <ac:cxnSpMkLst>
            <pc:docMk/>
            <pc:sldMk cId="2284108106" sldId="2146847231"/>
            <ac:cxnSpMk id="99" creationId="{0BADE486-173C-46E8-AC96-20F8A1DD340B}"/>
          </ac:cxnSpMkLst>
        </pc:cxnChg>
        <pc:cxnChg chg="mod">
          <ac:chgData name="d'Agostino, Ciro" userId="522b68d4-162f-4dc7-a4d9-e6a12496a8af" providerId="ADAL" clId="{990442E1-8D26-4550-91D0-D2DABD185B75}" dt="2022-06-14T09:42:51.490" v="2356" actId="1076"/>
          <ac:cxnSpMkLst>
            <pc:docMk/>
            <pc:sldMk cId="2284108106" sldId="2146847231"/>
            <ac:cxnSpMk id="197" creationId="{BB6349D6-643C-4D25-BD1E-DB18668A594E}"/>
          </ac:cxnSpMkLst>
        </pc:cxnChg>
        <pc:cxnChg chg="mod">
          <ac:chgData name="d'Agostino, Ciro" userId="522b68d4-162f-4dc7-a4d9-e6a12496a8af" providerId="ADAL" clId="{990442E1-8D26-4550-91D0-D2DABD185B75}" dt="2022-06-14T09:42:51.490" v="2356" actId="1076"/>
          <ac:cxnSpMkLst>
            <pc:docMk/>
            <pc:sldMk cId="2284108106" sldId="2146847231"/>
            <ac:cxnSpMk id="199" creationId="{D3176463-C942-4CBA-8551-BCF3BDAFA36A}"/>
          </ac:cxnSpMkLst>
        </pc:cxnChg>
        <pc:cxnChg chg="mod">
          <ac:chgData name="d'Agostino, Ciro" userId="522b68d4-162f-4dc7-a4d9-e6a12496a8af" providerId="ADAL" clId="{990442E1-8D26-4550-91D0-D2DABD185B75}" dt="2022-06-14T09:42:51.490" v="2356" actId="1076"/>
          <ac:cxnSpMkLst>
            <pc:docMk/>
            <pc:sldMk cId="2284108106" sldId="2146847231"/>
            <ac:cxnSpMk id="229" creationId="{4BACF266-D125-47FF-9BEB-4ED8D948E1FE}"/>
          </ac:cxnSpMkLst>
        </pc:cxnChg>
      </pc:sldChg>
      <pc:sldChg chg="add del modAnim">
        <pc:chgData name="d'Agostino, Ciro" userId="522b68d4-162f-4dc7-a4d9-e6a12496a8af" providerId="ADAL" clId="{990442E1-8D26-4550-91D0-D2DABD185B75}" dt="2022-06-14T10:23:42.583" v="2733"/>
        <pc:sldMkLst>
          <pc:docMk/>
          <pc:sldMk cId="834839983" sldId="2146847232"/>
        </pc:sldMkLst>
      </pc:sldChg>
      <pc:sldChg chg="addSp delSp modSp add del mod">
        <pc:chgData name="d'Agostino, Ciro" userId="522b68d4-162f-4dc7-a4d9-e6a12496a8af" providerId="ADAL" clId="{990442E1-8D26-4550-91D0-D2DABD185B75}" dt="2022-06-14T10:00:09.843" v="2534" actId="47"/>
        <pc:sldMkLst>
          <pc:docMk/>
          <pc:sldMk cId="2498123053" sldId="2146847232"/>
        </pc:sldMkLst>
        <pc:spChg chg="add mod">
          <ac:chgData name="d'Agostino, Ciro" userId="522b68d4-162f-4dc7-a4d9-e6a12496a8af" providerId="ADAL" clId="{990442E1-8D26-4550-91D0-D2DABD185B75}" dt="2022-06-14T09:45:00.913" v="2370" actId="14100"/>
          <ac:spMkLst>
            <pc:docMk/>
            <pc:sldMk cId="2498123053" sldId="2146847232"/>
            <ac:spMk id="267" creationId="{7D4FC731-A5AE-48BB-A443-FCFB9C6A85CF}"/>
          </ac:spMkLst>
        </pc:spChg>
        <pc:spChg chg="add mod">
          <ac:chgData name="d'Agostino, Ciro" userId="522b68d4-162f-4dc7-a4d9-e6a12496a8af" providerId="ADAL" clId="{990442E1-8D26-4550-91D0-D2DABD185B75}" dt="2022-06-14T09:45:20.417" v="2372" actId="14100"/>
          <ac:spMkLst>
            <pc:docMk/>
            <pc:sldMk cId="2498123053" sldId="2146847232"/>
            <ac:spMk id="269" creationId="{5766A541-7477-4AC7-B2D2-AC93F90A9D5D}"/>
          </ac:spMkLst>
        </pc:spChg>
        <pc:spChg chg="add del mod">
          <ac:chgData name="d'Agostino, Ciro" userId="522b68d4-162f-4dc7-a4d9-e6a12496a8af" providerId="ADAL" clId="{990442E1-8D26-4550-91D0-D2DABD185B75}" dt="2022-06-14T09:45:38.287" v="2374"/>
          <ac:spMkLst>
            <pc:docMk/>
            <pc:sldMk cId="2498123053" sldId="2146847232"/>
            <ac:spMk id="271" creationId="{142F6B06-3D4C-435D-85C6-F74CFE7ACE35}"/>
          </ac:spMkLst>
        </pc:spChg>
        <pc:spChg chg="mod">
          <ac:chgData name="d'Agostino, Ciro" userId="522b68d4-162f-4dc7-a4d9-e6a12496a8af" providerId="ADAL" clId="{990442E1-8D26-4550-91D0-D2DABD185B75}" dt="2022-06-14T09:47:17.597" v="2389"/>
          <ac:spMkLst>
            <pc:docMk/>
            <pc:sldMk cId="2498123053" sldId="2146847232"/>
            <ac:spMk id="281" creationId="{4ACBD6D4-7D2B-42D2-917F-3818F8DD5F63}"/>
          </ac:spMkLst>
        </pc:spChg>
        <pc:spChg chg="mod">
          <ac:chgData name="d'Agostino, Ciro" userId="522b68d4-162f-4dc7-a4d9-e6a12496a8af" providerId="ADAL" clId="{990442E1-8D26-4550-91D0-D2DABD185B75}" dt="2022-06-14T09:47:17.597" v="2389"/>
          <ac:spMkLst>
            <pc:docMk/>
            <pc:sldMk cId="2498123053" sldId="2146847232"/>
            <ac:spMk id="309" creationId="{D25C64AF-44A4-46C6-9DC9-E4241836F85A}"/>
          </ac:spMkLst>
        </pc:spChg>
        <pc:spChg chg="mod">
          <ac:chgData name="d'Agostino, Ciro" userId="522b68d4-162f-4dc7-a4d9-e6a12496a8af" providerId="ADAL" clId="{990442E1-8D26-4550-91D0-D2DABD185B75}" dt="2022-06-14T09:47:17.597" v="2389"/>
          <ac:spMkLst>
            <pc:docMk/>
            <pc:sldMk cId="2498123053" sldId="2146847232"/>
            <ac:spMk id="310" creationId="{A4CEBC59-EF19-4E73-A123-5B63844B34B4}"/>
          </ac:spMkLst>
        </pc:spChg>
        <pc:spChg chg="mod">
          <ac:chgData name="d'Agostino, Ciro" userId="522b68d4-162f-4dc7-a4d9-e6a12496a8af" providerId="ADAL" clId="{990442E1-8D26-4550-91D0-D2DABD185B75}" dt="2022-06-14T09:47:17.597" v="2389"/>
          <ac:spMkLst>
            <pc:docMk/>
            <pc:sldMk cId="2498123053" sldId="2146847232"/>
            <ac:spMk id="311" creationId="{D7B70F42-65C2-44EB-A903-C2BB726B4E64}"/>
          </ac:spMkLst>
        </pc:spChg>
        <pc:spChg chg="mod">
          <ac:chgData name="d'Agostino, Ciro" userId="522b68d4-162f-4dc7-a4d9-e6a12496a8af" providerId="ADAL" clId="{990442E1-8D26-4550-91D0-D2DABD185B75}" dt="2022-06-14T09:47:17.597" v="2389"/>
          <ac:spMkLst>
            <pc:docMk/>
            <pc:sldMk cId="2498123053" sldId="2146847232"/>
            <ac:spMk id="312" creationId="{61BD0A47-24EA-438C-BBE0-846532EF4F2F}"/>
          </ac:spMkLst>
        </pc:spChg>
        <pc:spChg chg="mod">
          <ac:chgData name="d'Agostino, Ciro" userId="522b68d4-162f-4dc7-a4d9-e6a12496a8af" providerId="ADAL" clId="{990442E1-8D26-4550-91D0-D2DABD185B75}" dt="2022-06-14T09:47:17.597" v="2389"/>
          <ac:spMkLst>
            <pc:docMk/>
            <pc:sldMk cId="2498123053" sldId="2146847232"/>
            <ac:spMk id="313" creationId="{5F090274-20F7-48FC-B91E-0E818FE07255}"/>
          </ac:spMkLst>
        </pc:spChg>
        <pc:spChg chg="mod">
          <ac:chgData name="d'Agostino, Ciro" userId="522b68d4-162f-4dc7-a4d9-e6a12496a8af" providerId="ADAL" clId="{990442E1-8D26-4550-91D0-D2DABD185B75}" dt="2022-06-14T09:47:17.597" v="2389"/>
          <ac:spMkLst>
            <pc:docMk/>
            <pc:sldMk cId="2498123053" sldId="2146847232"/>
            <ac:spMk id="314" creationId="{B3D91E0E-2451-4E55-A918-BFB991E9AB1D}"/>
          </ac:spMkLst>
        </pc:spChg>
        <pc:spChg chg="mod">
          <ac:chgData name="d'Agostino, Ciro" userId="522b68d4-162f-4dc7-a4d9-e6a12496a8af" providerId="ADAL" clId="{990442E1-8D26-4550-91D0-D2DABD185B75}" dt="2022-06-14T09:47:17.597" v="2389"/>
          <ac:spMkLst>
            <pc:docMk/>
            <pc:sldMk cId="2498123053" sldId="2146847232"/>
            <ac:spMk id="315" creationId="{4E93D6E2-70C5-4936-9917-7F9D99126129}"/>
          </ac:spMkLst>
        </pc:spChg>
        <pc:spChg chg="mod">
          <ac:chgData name="d'Agostino, Ciro" userId="522b68d4-162f-4dc7-a4d9-e6a12496a8af" providerId="ADAL" clId="{990442E1-8D26-4550-91D0-D2DABD185B75}" dt="2022-06-14T09:47:17.597" v="2389"/>
          <ac:spMkLst>
            <pc:docMk/>
            <pc:sldMk cId="2498123053" sldId="2146847232"/>
            <ac:spMk id="316" creationId="{1361E61F-DD9C-407E-A4A2-ADD6A3F211E2}"/>
          </ac:spMkLst>
        </pc:spChg>
        <pc:spChg chg="mod">
          <ac:chgData name="d'Agostino, Ciro" userId="522b68d4-162f-4dc7-a4d9-e6a12496a8af" providerId="ADAL" clId="{990442E1-8D26-4550-91D0-D2DABD185B75}" dt="2022-06-14T09:47:17.597" v="2389"/>
          <ac:spMkLst>
            <pc:docMk/>
            <pc:sldMk cId="2498123053" sldId="2146847232"/>
            <ac:spMk id="317" creationId="{22DC5E12-A43D-43FF-8332-030EA778F72B}"/>
          </ac:spMkLst>
        </pc:spChg>
        <pc:spChg chg="mod">
          <ac:chgData name="d'Agostino, Ciro" userId="522b68d4-162f-4dc7-a4d9-e6a12496a8af" providerId="ADAL" clId="{990442E1-8D26-4550-91D0-D2DABD185B75}" dt="2022-06-14T09:47:17.597" v="2389"/>
          <ac:spMkLst>
            <pc:docMk/>
            <pc:sldMk cId="2498123053" sldId="2146847232"/>
            <ac:spMk id="318" creationId="{9E2A74FA-44A9-4B90-8E28-DC1457DEC57F}"/>
          </ac:spMkLst>
        </pc:spChg>
        <pc:spChg chg="mod">
          <ac:chgData name="d'Agostino, Ciro" userId="522b68d4-162f-4dc7-a4d9-e6a12496a8af" providerId="ADAL" clId="{990442E1-8D26-4550-91D0-D2DABD185B75}" dt="2022-06-14T09:47:17.597" v="2389"/>
          <ac:spMkLst>
            <pc:docMk/>
            <pc:sldMk cId="2498123053" sldId="2146847232"/>
            <ac:spMk id="319" creationId="{95851FCB-725F-4419-8730-94F5CC9B9D25}"/>
          </ac:spMkLst>
        </pc:spChg>
        <pc:spChg chg="mod">
          <ac:chgData name="d'Agostino, Ciro" userId="522b68d4-162f-4dc7-a4d9-e6a12496a8af" providerId="ADAL" clId="{990442E1-8D26-4550-91D0-D2DABD185B75}" dt="2022-06-14T09:47:17.597" v="2389"/>
          <ac:spMkLst>
            <pc:docMk/>
            <pc:sldMk cId="2498123053" sldId="2146847232"/>
            <ac:spMk id="320" creationId="{66237211-6346-4CA5-B64D-484CE1E6A392}"/>
          </ac:spMkLst>
        </pc:spChg>
        <pc:spChg chg="mod">
          <ac:chgData name="d'Agostino, Ciro" userId="522b68d4-162f-4dc7-a4d9-e6a12496a8af" providerId="ADAL" clId="{990442E1-8D26-4550-91D0-D2DABD185B75}" dt="2022-06-14T09:47:17.597" v="2389"/>
          <ac:spMkLst>
            <pc:docMk/>
            <pc:sldMk cId="2498123053" sldId="2146847232"/>
            <ac:spMk id="321" creationId="{C998D885-5289-4104-88B7-5C2E1EF41A34}"/>
          </ac:spMkLst>
        </pc:spChg>
        <pc:spChg chg="mod">
          <ac:chgData name="d'Agostino, Ciro" userId="522b68d4-162f-4dc7-a4d9-e6a12496a8af" providerId="ADAL" clId="{990442E1-8D26-4550-91D0-D2DABD185B75}" dt="2022-06-14T09:47:17.597" v="2389"/>
          <ac:spMkLst>
            <pc:docMk/>
            <pc:sldMk cId="2498123053" sldId="2146847232"/>
            <ac:spMk id="322" creationId="{E7F18422-ACE8-44E3-B618-D2418AAD2B9B}"/>
          </ac:spMkLst>
        </pc:spChg>
        <pc:spChg chg="mod">
          <ac:chgData name="d'Agostino, Ciro" userId="522b68d4-162f-4dc7-a4d9-e6a12496a8af" providerId="ADAL" clId="{990442E1-8D26-4550-91D0-D2DABD185B75}" dt="2022-06-14T09:47:17.597" v="2389"/>
          <ac:spMkLst>
            <pc:docMk/>
            <pc:sldMk cId="2498123053" sldId="2146847232"/>
            <ac:spMk id="323" creationId="{19665588-C15D-47A7-940D-09E2925445E0}"/>
          </ac:spMkLst>
        </pc:spChg>
        <pc:spChg chg="mod">
          <ac:chgData name="d'Agostino, Ciro" userId="522b68d4-162f-4dc7-a4d9-e6a12496a8af" providerId="ADAL" clId="{990442E1-8D26-4550-91D0-D2DABD185B75}" dt="2022-06-14T09:47:17.597" v="2389"/>
          <ac:spMkLst>
            <pc:docMk/>
            <pc:sldMk cId="2498123053" sldId="2146847232"/>
            <ac:spMk id="324" creationId="{686E6940-DB6F-46BC-A63C-810E38BF7FF6}"/>
          </ac:spMkLst>
        </pc:spChg>
        <pc:spChg chg="mod">
          <ac:chgData name="d'Agostino, Ciro" userId="522b68d4-162f-4dc7-a4d9-e6a12496a8af" providerId="ADAL" clId="{990442E1-8D26-4550-91D0-D2DABD185B75}" dt="2022-06-14T09:47:17.597" v="2389"/>
          <ac:spMkLst>
            <pc:docMk/>
            <pc:sldMk cId="2498123053" sldId="2146847232"/>
            <ac:spMk id="325" creationId="{8E2CA1F1-CCA3-4B90-A97E-4F5F7B83AC71}"/>
          </ac:spMkLst>
        </pc:spChg>
        <pc:spChg chg="mod">
          <ac:chgData name="d'Agostino, Ciro" userId="522b68d4-162f-4dc7-a4d9-e6a12496a8af" providerId="ADAL" clId="{990442E1-8D26-4550-91D0-D2DABD185B75}" dt="2022-06-14T09:47:17.597" v="2389"/>
          <ac:spMkLst>
            <pc:docMk/>
            <pc:sldMk cId="2498123053" sldId="2146847232"/>
            <ac:spMk id="326" creationId="{BDA9DC81-48A6-4BD9-B929-69EE95C57D60}"/>
          </ac:spMkLst>
        </pc:spChg>
        <pc:spChg chg="mod">
          <ac:chgData name="d'Agostino, Ciro" userId="522b68d4-162f-4dc7-a4d9-e6a12496a8af" providerId="ADAL" clId="{990442E1-8D26-4550-91D0-D2DABD185B75}" dt="2022-06-14T09:47:17.597" v="2389"/>
          <ac:spMkLst>
            <pc:docMk/>
            <pc:sldMk cId="2498123053" sldId="2146847232"/>
            <ac:spMk id="327" creationId="{6413353C-EA1B-45FF-8675-71898B0AB886}"/>
          </ac:spMkLst>
        </pc:spChg>
        <pc:spChg chg="mod">
          <ac:chgData name="d'Agostino, Ciro" userId="522b68d4-162f-4dc7-a4d9-e6a12496a8af" providerId="ADAL" clId="{990442E1-8D26-4550-91D0-D2DABD185B75}" dt="2022-06-14T09:47:17.597" v="2389"/>
          <ac:spMkLst>
            <pc:docMk/>
            <pc:sldMk cId="2498123053" sldId="2146847232"/>
            <ac:spMk id="328" creationId="{383A7202-967E-4662-BCC8-45266A71E513}"/>
          </ac:spMkLst>
        </pc:spChg>
        <pc:spChg chg="mod">
          <ac:chgData name="d'Agostino, Ciro" userId="522b68d4-162f-4dc7-a4d9-e6a12496a8af" providerId="ADAL" clId="{990442E1-8D26-4550-91D0-D2DABD185B75}" dt="2022-06-14T09:47:17.597" v="2389"/>
          <ac:spMkLst>
            <pc:docMk/>
            <pc:sldMk cId="2498123053" sldId="2146847232"/>
            <ac:spMk id="329" creationId="{CFE39883-3956-4A17-876B-3B5FB539725D}"/>
          </ac:spMkLst>
        </pc:spChg>
        <pc:spChg chg="mod">
          <ac:chgData name="d'Agostino, Ciro" userId="522b68d4-162f-4dc7-a4d9-e6a12496a8af" providerId="ADAL" clId="{990442E1-8D26-4550-91D0-D2DABD185B75}" dt="2022-06-14T09:47:17.597" v="2389"/>
          <ac:spMkLst>
            <pc:docMk/>
            <pc:sldMk cId="2498123053" sldId="2146847232"/>
            <ac:spMk id="330" creationId="{F96F9147-1217-4C5B-AE62-76524C27FB36}"/>
          </ac:spMkLst>
        </pc:spChg>
        <pc:spChg chg="mod">
          <ac:chgData name="d'Agostino, Ciro" userId="522b68d4-162f-4dc7-a4d9-e6a12496a8af" providerId="ADAL" clId="{990442E1-8D26-4550-91D0-D2DABD185B75}" dt="2022-06-14T09:47:17.597" v="2389"/>
          <ac:spMkLst>
            <pc:docMk/>
            <pc:sldMk cId="2498123053" sldId="2146847232"/>
            <ac:spMk id="331" creationId="{EBA32158-5528-4A99-BA0D-98292B07F6F2}"/>
          </ac:spMkLst>
        </pc:spChg>
        <pc:spChg chg="mod">
          <ac:chgData name="d'Agostino, Ciro" userId="522b68d4-162f-4dc7-a4d9-e6a12496a8af" providerId="ADAL" clId="{990442E1-8D26-4550-91D0-D2DABD185B75}" dt="2022-06-14T09:47:17.597" v="2389"/>
          <ac:spMkLst>
            <pc:docMk/>
            <pc:sldMk cId="2498123053" sldId="2146847232"/>
            <ac:spMk id="332" creationId="{0B1D9263-DE34-4144-98BC-517FF81982D5}"/>
          </ac:spMkLst>
        </pc:spChg>
        <pc:spChg chg="mod">
          <ac:chgData name="d'Agostino, Ciro" userId="522b68d4-162f-4dc7-a4d9-e6a12496a8af" providerId="ADAL" clId="{990442E1-8D26-4550-91D0-D2DABD185B75}" dt="2022-06-14T09:47:17.597" v="2389"/>
          <ac:spMkLst>
            <pc:docMk/>
            <pc:sldMk cId="2498123053" sldId="2146847232"/>
            <ac:spMk id="333" creationId="{406E0DFB-57BB-4DDB-B7A2-0EF5500192B4}"/>
          </ac:spMkLst>
        </pc:spChg>
        <pc:spChg chg="mod">
          <ac:chgData name="d'Agostino, Ciro" userId="522b68d4-162f-4dc7-a4d9-e6a12496a8af" providerId="ADAL" clId="{990442E1-8D26-4550-91D0-D2DABD185B75}" dt="2022-06-14T09:47:17.597" v="2389"/>
          <ac:spMkLst>
            <pc:docMk/>
            <pc:sldMk cId="2498123053" sldId="2146847232"/>
            <ac:spMk id="334" creationId="{33BB5529-22BE-4693-9622-71D8ED545279}"/>
          </ac:spMkLst>
        </pc:spChg>
        <pc:spChg chg="mod">
          <ac:chgData name="d'Agostino, Ciro" userId="522b68d4-162f-4dc7-a4d9-e6a12496a8af" providerId="ADAL" clId="{990442E1-8D26-4550-91D0-D2DABD185B75}" dt="2022-06-14T09:47:17.597" v="2389"/>
          <ac:spMkLst>
            <pc:docMk/>
            <pc:sldMk cId="2498123053" sldId="2146847232"/>
            <ac:spMk id="335" creationId="{70FE213B-E017-4973-A69B-A4FC0E707405}"/>
          </ac:spMkLst>
        </pc:spChg>
        <pc:spChg chg="mod">
          <ac:chgData name="d'Agostino, Ciro" userId="522b68d4-162f-4dc7-a4d9-e6a12496a8af" providerId="ADAL" clId="{990442E1-8D26-4550-91D0-D2DABD185B75}" dt="2022-06-14T09:47:17.597" v="2389"/>
          <ac:spMkLst>
            <pc:docMk/>
            <pc:sldMk cId="2498123053" sldId="2146847232"/>
            <ac:spMk id="336" creationId="{501AE52F-6164-48EA-A2E0-61ABBD7DC7AD}"/>
          </ac:spMkLst>
        </pc:spChg>
        <pc:spChg chg="mod">
          <ac:chgData name="d'Agostino, Ciro" userId="522b68d4-162f-4dc7-a4d9-e6a12496a8af" providerId="ADAL" clId="{990442E1-8D26-4550-91D0-D2DABD185B75}" dt="2022-06-14T09:47:17.597" v="2389"/>
          <ac:spMkLst>
            <pc:docMk/>
            <pc:sldMk cId="2498123053" sldId="2146847232"/>
            <ac:spMk id="337" creationId="{85ECBDDC-89DD-4E27-A30B-2D729AFD35D0}"/>
          </ac:spMkLst>
        </pc:spChg>
        <pc:spChg chg="mod">
          <ac:chgData name="d'Agostino, Ciro" userId="522b68d4-162f-4dc7-a4d9-e6a12496a8af" providerId="ADAL" clId="{990442E1-8D26-4550-91D0-D2DABD185B75}" dt="2022-06-14T09:47:17.597" v="2389"/>
          <ac:spMkLst>
            <pc:docMk/>
            <pc:sldMk cId="2498123053" sldId="2146847232"/>
            <ac:spMk id="338" creationId="{ECC324E2-FECE-41F4-ACFD-3A4704CAF72C}"/>
          </ac:spMkLst>
        </pc:spChg>
        <pc:spChg chg="mod">
          <ac:chgData name="d'Agostino, Ciro" userId="522b68d4-162f-4dc7-a4d9-e6a12496a8af" providerId="ADAL" clId="{990442E1-8D26-4550-91D0-D2DABD185B75}" dt="2022-06-14T09:47:17.597" v="2389"/>
          <ac:spMkLst>
            <pc:docMk/>
            <pc:sldMk cId="2498123053" sldId="2146847232"/>
            <ac:spMk id="339" creationId="{C422719A-8ADB-482B-996E-D70B0499F07E}"/>
          </ac:spMkLst>
        </pc:spChg>
        <pc:spChg chg="mod">
          <ac:chgData name="d'Agostino, Ciro" userId="522b68d4-162f-4dc7-a4d9-e6a12496a8af" providerId="ADAL" clId="{990442E1-8D26-4550-91D0-D2DABD185B75}" dt="2022-06-14T09:47:17.597" v="2389"/>
          <ac:spMkLst>
            <pc:docMk/>
            <pc:sldMk cId="2498123053" sldId="2146847232"/>
            <ac:spMk id="340" creationId="{E507B69C-92BC-4505-B63B-AB12F8D85CAA}"/>
          </ac:spMkLst>
        </pc:spChg>
        <pc:spChg chg="mod">
          <ac:chgData name="d'Agostino, Ciro" userId="522b68d4-162f-4dc7-a4d9-e6a12496a8af" providerId="ADAL" clId="{990442E1-8D26-4550-91D0-D2DABD185B75}" dt="2022-06-14T09:47:17.597" v="2389"/>
          <ac:spMkLst>
            <pc:docMk/>
            <pc:sldMk cId="2498123053" sldId="2146847232"/>
            <ac:spMk id="341" creationId="{8D1D144F-584E-4CBF-8081-201255E317A0}"/>
          </ac:spMkLst>
        </pc:spChg>
        <pc:spChg chg="mod">
          <ac:chgData name="d'Agostino, Ciro" userId="522b68d4-162f-4dc7-a4d9-e6a12496a8af" providerId="ADAL" clId="{990442E1-8D26-4550-91D0-D2DABD185B75}" dt="2022-06-14T09:47:17.597" v="2389"/>
          <ac:spMkLst>
            <pc:docMk/>
            <pc:sldMk cId="2498123053" sldId="2146847232"/>
            <ac:spMk id="342" creationId="{3F4C8A5E-7B51-420C-AAA8-E42939D9A7D8}"/>
          </ac:spMkLst>
        </pc:spChg>
        <pc:spChg chg="mod">
          <ac:chgData name="d'Agostino, Ciro" userId="522b68d4-162f-4dc7-a4d9-e6a12496a8af" providerId="ADAL" clId="{990442E1-8D26-4550-91D0-D2DABD185B75}" dt="2022-06-14T09:47:17.597" v="2389"/>
          <ac:spMkLst>
            <pc:docMk/>
            <pc:sldMk cId="2498123053" sldId="2146847232"/>
            <ac:spMk id="343" creationId="{7E111CF3-BD3B-4AAB-9CF0-2F99E85B4CEE}"/>
          </ac:spMkLst>
        </pc:spChg>
        <pc:spChg chg="mod">
          <ac:chgData name="d'Agostino, Ciro" userId="522b68d4-162f-4dc7-a4d9-e6a12496a8af" providerId="ADAL" clId="{990442E1-8D26-4550-91D0-D2DABD185B75}" dt="2022-06-14T09:47:17.597" v="2389"/>
          <ac:spMkLst>
            <pc:docMk/>
            <pc:sldMk cId="2498123053" sldId="2146847232"/>
            <ac:spMk id="344" creationId="{229A0BC9-3FE1-40BB-BC05-C890026D087D}"/>
          </ac:spMkLst>
        </pc:spChg>
        <pc:spChg chg="mod">
          <ac:chgData name="d'Agostino, Ciro" userId="522b68d4-162f-4dc7-a4d9-e6a12496a8af" providerId="ADAL" clId="{990442E1-8D26-4550-91D0-D2DABD185B75}" dt="2022-06-14T09:47:17.597" v="2389"/>
          <ac:spMkLst>
            <pc:docMk/>
            <pc:sldMk cId="2498123053" sldId="2146847232"/>
            <ac:spMk id="345" creationId="{7D189068-621F-4ECC-80FC-448CE683CFF2}"/>
          </ac:spMkLst>
        </pc:spChg>
        <pc:spChg chg="mod">
          <ac:chgData name="d'Agostino, Ciro" userId="522b68d4-162f-4dc7-a4d9-e6a12496a8af" providerId="ADAL" clId="{990442E1-8D26-4550-91D0-D2DABD185B75}" dt="2022-06-14T09:47:17.597" v="2389"/>
          <ac:spMkLst>
            <pc:docMk/>
            <pc:sldMk cId="2498123053" sldId="2146847232"/>
            <ac:spMk id="346" creationId="{78390C85-3F06-4DFD-944D-705024F663DD}"/>
          </ac:spMkLst>
        </pc:spChg>
        <pc:spChg chg="mod">
          <ac:chgData name="d'Agostino, Ciro" userId="522b68d4-162f-4dc7-a4d9-e6a12496a8af" providerId="ADAL" clId="{990442E1-8D26-4550-91D0-D2DABD185B75}" dt="2022-06-14T09:47:17.597" v="2389"/>
          <ac:spMkLst>
            <pc:docMk/>
            <pc:sldMk cId="2498123053" sldId="2146847232"/>
            <ac:spMk id="347" creationId="{56619FA7-53E6-4FFB-A174-1D2819ED1326}"/>
          </ac:spMkLst>
        </pc:spChg>
        <pc:spChg chg="mod">
          <ac:chgData name="d'Agostino, Ciro" userId="522b68d4-162f-4dc7-a4d9-e6a12496a8af" providerId="ADAL" clId="{990442E1-8D26-4550-91D0-D2DABD185B75}" dt="2022-06-14T09:47:17.597" v="2389"/>
          <ac:spMkLst>
            <pc:docMk/>
            <pc:sldMk cId="2498123053" sldId="2146847232"/>
            <ac:spMk id="348" creationId="{5F734BAB-DAB8-4A48-86D7-7F10C330670D}"/>
          </ac:spMkLst>
        </pc:spChg>
        <pc:spChg chg="mod">
          <ac:chgData name="d'Agostino, Ciro" userId="522b68d4-162f-4dc7-a4d9-e6a12496a8af" providerId="ADAL" clId="{990442E1-8D26-4550-91D0-D2DABD185B75}" dt="2022-06-14T09:47:17.597" v="2389"/>
          <ac:spMkLst>
            <pc:docMk/>
            <pc:sldMk cId="2498123053" sldId="2146847232"/>
            <ac:spMk id="349" creationId="{BA70C752-2D0F-4685-AF0F-1C0F11CC542B}"/>
          </ac:spMkLst>
        </pc:spChg>
        <pc:spChg chg="mod">
          <ac:chgData name="d'Agostino, Ciro" userId="522b68d4-162f-4dc7-a4d9-e6a12496a8af" providerId="ADAL" clId="{990442E1-8D26-4550-91D0-D2DABD185B75}" dt="2022-06-14T09:47:17.597" v="2389"/>
          <ac:spMkLst>
            <pc:docMk/>
            <pc:sldMk cId="2498123053" sldId="2146847232"/>
            <ac:spMk id="350" creationId="{68A59483-203F-4CDB-B649-C61D7C09B569}"/>
          </ac:spMkLst>
        </pc:spChg>
        <pc:spChg chg="mod">
          <ac:chgData name="d'Agostino, Ciro" userId="522b68d4-162f-4dc7-a4d9-e6a12496a8af" providerId="ADAL" clId="{990442E1-8D26-4550-91D0-D2DABD185B75}" dt="2022-06-14T09:47:17.597" v="2389"/>
          <ac:spMkLst>
            <pc:docMk/>
            <pc:sldMk cId="2498123053" sldId="2146847232"/>
            <ac:spMk id="351" creationId="{58C697E0-D7D5-4CC9-9788-0096DAB40E27}"/>
          </ac:spMkLst>
        </pc:spChg>
        <pc:spChg chg="mod">
          <ac:chgData name="d'Agostino, Ciro" userId="522b68d4-162f-4dc7-a4d9-e6a12496a8af" providerId="ADAL" clId="{990442E1-8D26-4550-91D0-D2DABD185B75}" dt="2022-06-14T09:47:17.597" v="2389"/>
          <ac:spMkLst>
            <pc:docMk/>
            <pc:sldMk cId="2498123053" sldId="2146847232"/>
            <ac:spMk id="352" creationId="{31AFC662-4DD2-483C-BF7D-BED18FED26FF}"/>
          </ac:spMkLst>
        </pc:spChg>
        <pc:spChg chg="mod">
          <ac:chgData name="d'Agostino, Ciro" userId="522b68d4-162f-4dc7-a4d9-e6a12496a8af" providerId="ADAL" clId="{990442E1-8D26-4550-91D0-D2DABD185B75}" dt="2022-06-14T09:47:17.597" v="2389"/>
          <ac:spMkLst>
            <pc:docMk/>
            <pc:sldMk cId="2498123053" sldId="2146847232"/>
            <ac:spMk id="353" creationId="{70EA186A-65A0-4794-81D2-EC238653ADC0}"/>
          </ac:spMkLst>
        </pc:spChg>
        <pc:spChg chg="mod">
          <ac:chgData name="d'Agostino, Ciro" userId="522b68d4-162f-4dc7-a4d9-e6a12496a8af" providerId="ADAL" clId="{990442E1-8D26-4550-91D0-D2DABD185B75}" dt="2022-06-14T09:47:17.597" v="2389"/>
          <ac:spMkLst>
            <pc:docMk/>
            <pc:sldMk cId="2498123053" sldId="2146847232"/>
            <ac:spMk id="354" creationId="{38287481-D02F-4657-B06A-E09F46585596}"/>
          </ac:spMkLst>
        </pc:spChg>
        <pc:spChg chg="mod">
          <ac:chgData name="d'Agostino, Ciro" userId="522b68d4-162f-4dc7-a4d9-e6a12496a8af" providerId="ADAL" clId="{990442E1-8D26-4550-91D0-D2DABD185B75}" dt="2022-06-14T09:47:17.597" v="2389"/>
          <ac:spMkLst>
            <pc:docMk/>
            <pc:sldMk cId="2498123053" sldId="2146847232"/>
            <ac:spMk id="355" creationId="{C77543DF-E960-4827-B490-2DF284B10BA6}"/>
          </ac:spMkLst>
        </pc:spChg>
        <pc:spChg chg="mod">
          <ac:chgData name="d'Agostino, Ciro" userId="522b68d4-162f-4dc7-a4d9-e6a12496a8af" providerId="ADAL" clId="{990442E1-8D26-4550-91D0-D2DABD185B75}" dt="2022-06-14T09:47:17.597" v="2389"/>
          <ac:spMkLst>
            <pc:docMk/>
            <pc:sldMk cId="2498123053" sldId="2146847232"/>
            <ac:spMk id="356" creationId="{0BBE225B-E3AD-4E8D-9462-64C692A99C45}"/>
          </ac:spMkLst>
        </pc:spChg>
        <pc:spChg chg="mod">
          <ac:chgData name="d'Agostino, Ciro" userId="522b68d4-162f-4dc7-a4d9-e6a12496a8af" providerId="ADAL" clId="{990442E1-8D26-4550-91D0-D2DABD185B75}" dt="2022-06-14T09:47:17.597" v="2389"/>
          <ac:spMkLst>
            <pc:docMk/>
            <pc:sldMk cId="2498123053" sldId="2146847232"/>
            <ac:spMk id="357" creationId="{3080EEB9-B79C-475F-A9DB-0D0F95FDC4B4}"/>
          </ac:spMkLst>
        </pc:spChg>
        <pc:spChg chg="mod">
          <ac:chgData name="d'Agostino, Ciro" userId="522b68d4-162f-4dc7-a4d9-e6a12496a8af" providerId="ADAL" clId="{990442E1-8D26-4550-91D0-D2DABD185B75}" dt="2022-06-14T09:47:17.597" v="2389"/>
          <ac:spMkLst>
            <pc:docMk/>
            <pc:sldMk cId="2498123053" sldId="2146847232"/>
            <ac:spMk id="358" creationId="{119B81AB-DC5C-4515-90AE-E1927082B034}"/>
          </ac:spMkLst>
        </pc:spChg>
        <pc:spChg chg="mod">
          <ac:chgData name="d'Agostino, Ciro" userId="522b68d4-162f-4dc7-a4d9-e6a12496a8af" providerId="ADAL" clId="{990442E1-8D26-4550-91D0-D2DABD185B75}" dt="2022-06-14T09:47:17.597" v="2389"/>
          <ac:spMkLst>
            <pc:docMk/>
            <pc:sldMk cId="2498123053" sldId="2146847232"/>
            <ac:spMk id="359" creationId="{790E1D72-6350-4BDA-B011-5B95D78F5DF2}"/>
          </ac:spMkLst>
        </pc:spChg>
        <pc:grpChg chg="del mod">
          <ac:chgData name="d'Agostino, Ciro" userId="522b68d4-162f-4dc7-a4d9-e6a12496a8af" providerId="ADAL" clId="{990442E1-8D26-4550-91D0-D2DABD185B75}" dt="2022-06-14T09:43:51.460" v="2362" actId="478"/>
          <ac:grpSpMkLst>
            <pc:docMk/>
            <pc:sldMk cId="2498123053" sldId="2146847232"/>
            <ac:grpSpMk id="224" creationId="{E053C5F5-636C-4E83-AE9C-255BDC9FDEA8}"/>
          </ac:grpSpMkLst>
        </pc:grpChg>
        <pc:grpChg chg="add del mod">
          <ac:chgData name="d'Agostino, Ciro" userId="522b68d4-162f-4dc7-a4d9-e6a12496a8af" providerId="ADAL" clId="{990442E1-8D26-4550-91D0-D2DABD185B75}" dt="2022-06-14T09:47:32.575" v="2393" actId="478"/>
          <ac:grpSpMkLst>
            <pc:docMk/>
            <pc:sldMk cId="2498123053" sldId="2146847232"/>
            <ac:grpSpMk id="276" creationId="{7D759417-EA56-4D9F-B679-A63F1DAB2BD8}"/>
          </ac:grpSpMkLst>
        </pc:grpChg>
        <pc:grpChg chg="mod">
          <ac:chgData name="d'Agostino, Ciro" userId="522b68d4-162f-4dc7-a4d9-e6a12496a8af" providerId="ADAL" clId="{990442E1-8D26-4550-91D0-D2DABD185B75}" dt="2022-06-14T09:47:17.597" v="2389"/>
          <ac:grpSpMkLst>
            <pc:docMk/>
            <pc:sldMk cId="2498123053" sldId="2146847232"/>
            <ac:grpSpMk id="277" creationId="{19069E2F-4C49-40A7-87E1-BC7C659601E7}"/>
          </ac:grpSpMkLst>
        </pc:grpChg>
        <pc:grpChg chg="mod">
          <ac:chgData name="d'Agostino, Ciro" userId="522b68d4-162f-4dc7-a4d9-e6a12496a8af" providerId="ADAL" clId="{990442E1-8D26-4550-91D0-D2DABD185B75}" dt="2022-06-14T09:47:17.597" v="2389"/>
          <ac:grpSpMkLst>
            <pc:docMk/>
            <pc:sldMk cId="2498123053" sldId="2146847232"/>
            <ac:grpSpMk id="280" creationId="{6AC9E2F8-0D89-42D8-A5A9-F523EE9898FE}"/>
          </ac:grpSpMkLst>
        </pc:grpChg>
        <pc:grpChg chg="mod">
          <ac:chgData name="d'Agostino, Ciro" userId="522b68d4-162f-4dc7-a4d9-e6a12496a8af" providerId="ADAL" clId="{990442E1-8D26-4550-91D0-D2DABD185B75}" dt="2022-06-14T09:47:17.597" v="2389"/>
          <ac:grpSpMkLst>
            <pc:docMk/>
            <pc:sldMk cId="2498123053" sldId="2146847232"/>
            <ac:grpSpMk id="282" creationId="{28F33BEA-F7D8-4D35-A280-6548A184CA19}"/>
          </ac:grpSpMkLst>
        </pc:grpChg>
        <pc:grpChg chg="mod">
          <ac:chgData name="d'Agostino, Ciro" userId="522b68d4-162f-4dc7-a4d9-e6a12496a8af" providerId="ADAL" clId="{990442E1-8D26-4550-91D0-D2DABD185B75}" dt="2022-06-14T09:47:17.597" v="2389"/>
          <ac:grpSpMkLst>
            <pc:docMk/>
            <pc:sldMk cId="2498123053" sldId="2146847232"/>
            <ac:grpSpMk id="291" creationId="{FEA28941-CBA1-4907-8890-7B28F27D4EAA}"/>
          </ac:grpSpMkLst>
        </pc:grpChg>
        <pc:grpChg chg="mod">
          <ac:chgData name="d'Agostino, Ciro" userId="522b68d4-162f-4dc7-a4d9-e6a12496a8af" providerId="ADAL" clId="{990442E1-8D26-4550-91D0-D2DABD185B75}" dt="2022-06-14T09:47:17.597" v="2389"/>
          <ac:grpSpMkLst>
            <pc:docMk/>
            <pc:sldMk cId="2498123053" sldId="2146847232"/>
            <ac:grpSpMk id="307" creationId="{95E700B4-579E-4A6B-A801-4AAFFFCEAE32}"/>
          </ac:grpSpMkLst>
        </pc:grpChg>
        <pc:picChg chg="add del mod ord">
          <ac:chgData name="d'Agostino, Ciro" userId="522b68d4-162f-4dc7-a4d9-e6a12496a8af" providerId="ADAL" clId="{990442E1-8D26-4550-91D0-D2DABD185B75}" dt="2022-06-14T09:49:52.218" v="2421" actId="478"/>
          <ac:picMkLst>
            <pc:docMk/>
            <pc:sldMk cId="2498123053" sldId="2146847232"/>
            <ac:picMk id="3" creationId="{59E52671-D637-4A8D-A87B-9466E6148DC6}"/>
          </ac:picMkLst>
        </pc:picChg>
        <pc:picChg chg="add del mod">
          <ac:chgData name="d'Agostino, Ciro" userId="522b68d4-162f-4dc7-a4d9-e6a12496a8af" providerId="ADAL" clId="{990442E1-8D26-4550-91D0-D2DABD185B75}" dt="2022-06-14T09:54:21.442" v="2456" actId="478"/>
          <ac:picMkLst>
            <pc:docMk/>
            <pc:sldMk cId="2498123053" sldId="2146847232"/>
            <ac:picMk id="15" creationId="{77C1DA96-801B-4DD1-A9C1-287AF3A847F6}"/>
          </ac:picMkLst>
        </pc:picChg>
        <pc:picChg chg="add del mod">
          <ac:chgData name="d'Agostino, Ciro" userId="522b68d4-162f-4dc7-a4d9-e6a12496a8af" providerId="ADAL" clId="{990442E1-8D26-4550-91D0-D2DABD185B75}" dt="2022-06-14T09:56:22.298" v="2481" actId="478"/>
          <ac:picMkLst>
            <pc:docMk/>
            <pc:sldMk cId="2498123053" sldId="2146847232"/>
            <ac:picMk id="18" creationId="{9465C4CB-017D-4422-B91D-B22BF2305475}"/>
          </ac:picMkLst>
        </pc:picChg>
        <pc:picChg chg="del">
          <ac:chgData name="d'Agostino, Ciro" userId="522b68d4-162f-4dc7-a4d9-e6a12496a8af" providerId="ADAL" clId="{990442E1-8D26-4550-91D0-D2DABD185B75}" dt="2022-06-14T10:00:07.759" v="2533" actId="478"/>
          <ac:picMkLst>
            <pc:docMk/>
            <pc:sldMk cId="2498123053" sldId="2146847232"/>
            <ac:picMk id="103" creationId="{923F32D6-9799-4B0B-BE7A-8A36929D0120}"/>
          </ac:picMkLst>
        </pc:picChg>
        <pc:picChg chg="add mod">
          <ac:chgData name="d'Agostino, Ciro" userId="522b68d4-162f-4dc7-a4d9-e6a12496a8af" providerId="ADAL" clId="{990442E1-8D26-4550-91D0-D2DABD185B75}" dt="2022-06-14T09:50:47.320" v="2429" actId="14100"/>
          <ac:picMkLst>
            <pc:docMk/>
            <pc:sldMk cId="2498123053" sldId="2146847232"/>
            <ac:picMk id="264" creationId="{558B236A-59D2-4D30-A29B-FB89062A74AA}"/>
          </ac:picMkLst>
        </pc:picChg>
        <pc:picChg chg="add mod">
          <ac:chgData name="d'Agostino, Ciro" userId="522b68d4-162f-4dc7-a4d9-e6a12496a8af" providerId="ADAL" clId="{990442E1-8D26-4550-91D0-D2DABD185B75}" dt="2022-06-14T09:46:17.563" v="2381" actId="1076"/>
          <ac:picMkLst>
            <pc:docMk/>
            <pc:sldMk cId="2498123053" sldId="2146847232"/>
            <ac:picMk id="273" creationId="{B34DB10A-E29E-4305-9EBC-997E4940AD81}"/>
          </ac:picMkLst>
        </pc:picChg>
        <pc:picChg chg="add mod modCrop">
          <ac:chgData name="d'Agostino, Ciro" userId="522b68d4-162f-4dc7-a4d9-e6a12496a8af" providerId="ADAL" clId="{990442E1-8D26-4550-91D0-D2DABD185B75}" dt="2022-06-14T09:51:35.972" v="2431" actId="732"/>
          <ac:picMkLst>
            <pc:docMk/>
            <pc:sldMk cId="2498123053" sldId="2146847232"/>
            <ac:picMk id="274" creationId="{A344AB36-F04F-418A-8FC4-3881583014EA}"/>
          </ac:picMkLst>
        </pc:picChg>
        <pc:picChg chg="add mod">
          <ac:chgData name="d'Agostino, Ciro" userId="522b68d4-162f-4dc7-a4d9-e6a12496a8af" providerId="ADAL" clId="{990442E1-8D26-4550-91D0-D2DABD185B75}" dt="2022-06-14T09:46:34.276" v="2382"/>
          <ac:picMkLst>
            <pc:docMk/>
            <pc:sldMk cId="2498123053" sldId="2146847232"/>
            <ac:picMk id="275" creationId="{99E063E1-52F9-4F9A-AE57-77F643978251}"/>
          </ac:picMkLst>
        </pc:picChg>
        <pc:picChg chg="mod">
          <ac:chgData name="d'Agostino, Ciro" userId="522b68d4-162f-4dc7-a4d9-e6a12496a8af" providerId="ADAL" clId="{990442E1-8D26-4550-91D0-D2DABD185B75}" dt="2022-06-14T09:47:17.597" v="2389"/>
          <ac:picMkLst>
            <pc:docMk/>
            <pc:sldMk cId="2498123053" sldId="2146847232"/>
            <ac:picMk id="278" creationId="{D6668A2B-873C-4631-950A-4ED7319A1CE8}"/>
          </ac:picMkLst>
        </pc:picChg>
        <pc:picChg chg="mod">
          <ac:chgData name="d'Agostino, Ciro" userId="522b68d4-162f-4dc7-a4d9-e6a12496a8af" providerId="ADAL" clId="{990442E1-8D26-4550-91D0-D2DABD185B75}" dt="2022-06-14T09:47:17.597" v="2389"/>
          <ac:picMkLst>
            <pc:docMk/>
            <pc:sldMk cId="2498123053" sldId="2146847232"/>
            <ac:picMk id="283" creationId="{523A322B-4473-4990-83B9-FDF58176916D}"/>
          </ac:picMkLst>
        </pc:picChg>
        <pc:picChg chg="mod">
          <ac:chgData name="d'Agostino, Ciro" userId="522b68d4-162f-4dc7-a4d9-e6a12496a8af" providerId="ADAL" clId="{990442E1-8D26-4550-91D0-D2DABD185B75}" dt="2022-06-14T09:47:17.597" v="2389"/>
          <ac:picMkLst>
            <pc:docMk/>
            <pc:sldMk cId="2498123053" sldId="2146847232"/>
            <ac:picMk id="284" creationId="{23012937-B09F-44F0-97FB-CDCA792DD635}"/>
          </ac:picMkLst>
        </pc:picChg>
        <pc:picChg chg="mod">
          <ac:chgData name="d'Agostino, Ciro" userId="522b68d4-162f-4dc7-a4d9-e6a12496a8af" providerId="ADAL" clId="{990442E1-8D26-4550-91D0-D2DABD185B75}" dt="2022-06-14T09:47:17.597" v="2389"/>
          <ac:picMkLst>
            <pc:docMk/>
            <pc:sldMk cId="2498123053" sldId="2146847232"/>
            <ac:picMk id="285" creationId="{6193A9D7-CC0D-43C3-8DB9-3E96DD2AB47B}"/>
          </ac:picMkLst>
        </pc:picChg>
        <pc:picChg chg="mod">
          <ac:chgData name="d'Agostino, Ciro" userId="522b68d4-162f-4dc7-a4d9-e6a12496a8af" providerId="ADAL" clId="{990442E1-8D26-4550-91D0-D2DABD185B75}" dt="2022-06-14T09:47:17.597" v="2389"/>
          <ac:picMkLst>
            <pc:docMk/>
            <pc:sldMk cId="2498123053" sldId="2146847232"/>
            <ac:picMk id="286" creationId="{DA61DA88-0B2B-4326-BFCA-CA50F78C460E}"/>
          </ac:picMkLst>
        </pc:picChg>
        <pc:picChg chg="mod">
          <ac:chgData name="d'Agostino, Ciro" userId="522b68d4-162f-4dc7-a4d9-e6a12496a8af" providerId="ADAL" clId="{990442E1-8D26-4550-91D0-D2DABD185B75}" dt="2022-06-14T09:47:17.597" v="2389"/>
          <ac:picMkLst>
            <pc:docMk/>
            <pc:sldMk cId="2498123053" sldId="2146847232"/>
            <ac:picMk id="287" creationId="{C83F8F6E-6233-46F3-BFD8-83BFE2E42479}"/>
          </ac:picMkLst>
        </pc:picChg>
        <pc:picChg chg="mod">
          <ac:chgData name="d'Agostino, Ciro" userId="522b68d4-162f-4dc7-a4d9-e6a12496a8af" providerId="ADAL" clId="{990442E1-8D26-4550-91D0-D2DABD185B75}" dt="2022-06-14T09:47:17.597" v="2389"/>
          <ac:picMkLst>
            <pc:docMk/>
            <pc:sldMk cId="2498123053" sldId="2146847232"/>
            <ac:picMk id="288" creationId="{7CD116B7-A6E4-41D6-AB4B-DB796B2276F8}"/>
          </ac:picMkLst>
        </pc:picChg>
        <pc:picChg chg="mod">
          <ac:chgData name="d'Agostino, Ciro" userId="522b68d4-162f-4dc7-a4d9-e6a12496a8af" providerId="ADAL" clId="{990442E1-8D26-4550-91D0-D2DABD185B75}" dt="2022-06-14T09:47:17.597" v="2389"/>
          <ac:picMkLst>
            <pc:docMk/>
            <pc:sldMk cId="2498123053" sldId="2146847232"/>
            <ac:picMk id="289" creationId="{4E320075-6D18-46D4-86DB-5866583DCB1B}"/>
          </ac:picMkLst>
        </pc:picChg>
        <pc:picChg chg="mod">
          <ac:chgData name="d'Agostino, Ciro" userId="522b68d4-162f-4dc7-a4d9-e6a12496a8af" providerId="ADAL" clId="{990442E1-8D26-4550-91D0-D2DABD185B75}" dt="2022-06-14T09:47:17.597" v="2389"/>
          <ac:picMkLst>
            <pc:docMk/>
            <pc:sldMk cId="2498123053" sldId="2146847232"/>
            <ac:picMk id="290" creationId="{BF044BE6-311A-408B-80EE-5F0CCF2A1563}"/>
          </ac:picMkLst>
        </pc:picChg>
        <pc:picChg chg="mod">
          <ac:chgData name="d'Agostino, Ciro" userId="522b68d4-162f-4dc7-a4d9-e6a12496a8af" providerId="ADAL" clId="{990442E1-8D26-4550-91D0-D2DABD185B75}" dt="2022-06-14T09:47:17.597" v="2389"/>
          <ac:picMkLst>
            <pc:docMk/>
            <pc:sldMk cId="2498123053" sldId="2146847232"/>
            <ac:picMk id="293" creationId="{C3564285-DA42-426C-933A-421C4768F8F6}"/>
          </ac:picMkLst>
        </pc:picChg>
        <pc:picChg chg="mod">
          <ac:chgData name="d'Agostino, Ciro" userId="522b68d4-162f-4dc7-a4d9-e6a12496a8af" providerId="ADAL" clId="{990442E1-8D26-4550-91D0-D2DABD185B75}" dt="2022-06-14T09:47:17.597" v="2389"/>
          <ac:picMkLst>
            <pc:docMk/>
            <pc:sldMk cId="2498123053" sldId="2146847232"/>
            <ac:picMk id="360" creationId="{07D1F9C9-E480-4C7E-8D91-FF017B853612}"/>
          </ac:picMkLst>
        </pc:picChg>
        <pc:picChg chg="mod">
          <ac:chgData name="d'Agostino, Ciro" userId="522b68d4-162f-4dc7-a4d9-e6a12496a8af" providerId="ADAL" clId="{990442E1-8D26-4550-91D0-D2DABD185B75}" dt="2022-06-14T09:47:17.597" v="2389"/>
          <ac:picMkLst>
            <pc:docMk/>
            <pc:sldMk cId="2498123053" sldId="2146847232"/>
            <ac:picMk id="361" creationId="{C85A1C94-2DA8-48B7-B81F-E6E1BCA2917A}"/>
          </ac:picMkLst>
        </pc:picChg>
        <pc:picChg chg="mod">
          <ac:chgData name="d'Agostino, Ciro" userId="522b68d4-162f-4dc7-a4d9-e6a12496a8af" providerId="ADAL" clId="{990442E1-8D26-4550-91D0-D2DABD185B75}" dt="2022-06-14T09:47:17.597" v="2389"/>
          <ac:picMkLst>
            <pc:docMk/>
            <pc:sldMk cId="2498123053" sldId="2146847232"/>
            <ac:picMk id="362" creationId="{CBC521B7-B4E3-41B0-9504-E47568F415E4}"/>
          </ac:picMkLst>
        </pc:picChg>
        <pc:picChg chg="mod">
          <ac:chgData name="d'Agostino, Ciro" userId="522b68d4-162f-4dc7-a4d9-e6a12496a8af" providerId="ADAL" clId="{990442E1-8D26-4550-91D0-D2DABD185B75}" dt="2022-06-14T09:47:17.597" v="2389"/>
          <ac:picMkLst>
            <pc:docMk/>
            <pc:sldMk cId="2498123053" sldId="2146847232"/>
            <ac:picMk id="363" creationId="{31CCA368-AF8A-4775-BF6F-70B0804FBF58}"/>
          </ac:picMkLst>
        </pc:picChg>
        <pc:picChg chg="mod">
          <ac:chgData name="d'Agostino, Ciro" userId="522b68d4-162f-4dc7-a4d9-e6a12496a8af" providerId="ADAL" clId="{990442E1-8D26-4550-91D0-D2DABD185B75}" dt="2022-06-14T09:47:17.597" v="2389"/>
          <ac:picMkLst>
            <pc:docMk/>
            <pc:sldMk cId="2498123053" sldId="2146847232"/>
            <ac:picMk id="364" creationId="{E3AF02B0-5BFE-446C-A062-E374772E0E52}"/>
          </ac:picMkLst>
        </pc:picChg>
        <pc:picChg chg="mod">
          <ac:chgData name="d'Agostino, Ciro" userId="522b68d4-162f-4dc7-a4d9-e6a12496a8af" providerId="ADAL" clId="{990442E1-8D26-4550-91D0-D2DABD185B75}" dt="2022-06-14T09:47:17.597" v="2389"/>
          <ac:picMkLst>
            <pc:docMk/>
            <pc:sldMk cId="2498123053" sldId="2146847232"/>
            <ac:picMk id="365" creationId="{98173437-DE38-4266-B7CB-CD73B2226464}"/>
          </ac:picMkLst>
        </pc:picChg>
        <pc:picChg chg="mod">
          <ac:chgData name="d'Agostino, Ciro" userId="522b68d4-162f-4dc7-a4d9-e6a12496a8af" providerId="ADAL" clId="{990442E1-8D26-4550-91D0-D2DABD185B75}" dt="2022-06-14T09:47:17.597" v="2389"/>
          <ac:picMkLst>
            <pc:docMk/>
            <pc:sldMk cId="2498123053" sldId="2146847232"/>
            <ac:picMk id="366" creationId="{32422E8B-E09B-409B-8EB3-AFDE3968F66F}"/>
          </ac:picMkLst>
        </pc:picChg>
        <pc:picChg chg="mod">
          <ac:chgData name="d'Agostino, Ciro" userId="522b68d4-162f-4dc7-a4d9-e6a12496a8af" providerId="ADAL" clId="{990442E1-8D26-4550-91D0-D2DABD185B75}" dt="2022-06-14T09:47:17.597" v="2389"/>
          <ac:picMkLst>
            <pc:docMk/>
            <pc:sldMk cId="2498123053" sldId="2146847232"/>
            <ac:picMk id="367" creationId="{DFED3472-3FD9-4122-A108-09F5FC983F33}"/>
          </ac:picMkLst>
        </pc:picChg>
        <pc:picChg chg="mod">
          <ac:chgData name="d'Agostino, Ciro" userId="522b68d4-162f-4dc7-a4d9-e6a12496a8af" providerId="ADAL" clId="{990442E1-8D26-4550-91D0-D2DABD185B75}" dt="2022-06-14T09:47:17.597" v="2389"/>
          <ac:picMkLst>
            <pc:docMk/>
            <pc:sldMk cId="2498123053" sldId="2146847232"/>
            <ac:picMk id="368" creationId="{BC4C3A68-CDAB-4D6F-8836-3FB053CFBAD6}"/>
          </ac:picMkLst>
        </pc:picChg>
        <pc:picChg chg="mod">
          <ac:chgData name="d'Agostino, Ciro" userId="522b68d4-162f-4dc7-a4d9-e6a12496a8af" providerId="ADAL" clId="{990442E1-8D26-4550-91D0-D2DABD185B75}" dt="2022-06-14T09:47:17.597" v="2389"/>
          <ac:picMkLst>
            <pc:docMk/>
            <pc:sldMk cId="2498123053" sldId="2146847232"/>
            <ac:picMk id="369" creationId="{FCC136F3-3628-4657-8C3F-987F7DFBA250}"/>
          </ac:picMkLst>
        </pc:picChg>
        <pc:picChg chg="mod">
          <ac:chgData name="d'Agostino, Ciro" userId="522b68d4-162f-4dc7-a4d9-e6a12496a8af" providerId="ADAL" clId="{990442E1-8D26-4550-91D0-D2DABD185B75}" dt="2022-06-14T09:47:17.597" v="2389"/>
          <ac:picMkLst>
            <pc:docMk/>
            <pc:sldMk cId="2498123053" sldId="2146847232"/>
            <ac:picMk id="370" creationId="{FA238516-430A-4B4E-A854-EFFDDB12A4C2}"/>
          </ac:picMkLst>
        </pc:picChg>
        <pc:picChg chg="mod">
          <ac:chgData name="d'Agostino, Ciro" userId="522b68d4-162f-4dc7-a4d9-e6a12496a8af" providerId="ADAL" clId="{990442E1-8D26-4550-91D0-D2DABD185B75}" dt="2022-06-14T09:47:17.597" v="2389"/>
          <ac:picMkLst>
            <pc:docMk/>
            <pc:sldMk cId="2498123053" sldId="2146847232"/>
            <ac:picMk id="371" creationId="{3784823E-4C46-4E86-92E1-9E94E083C686}"/>
          </ac:picMkLst>
        </pc:picChg>
        <pc:picChg chg="mod">
          <ac:chgData name="d'Agostino, Ciro" userId="522b68d4-162f-4dc7-a4d9-e6a12496a8af" providerId="ADAL" clId="{990442E1-8D26-4550-91D0-D2DABD185B75}" dt="2022-06-14T09:47:17.597" v="2389"/>
          <ac:picMkLst>
            <pc:docMk/>
            <pc:sldMk cId="2498123053" sldId="2146847232"/>
            <ac:picMk id="372" creationId="{F3E13409-C810-42D9-B4B6-01AF8A4402B1}"/>
          </ac:picMkLst>
        </pc:picChg>
        <pc:picChg chg="mod">
          <ac:chgData name="d'Agostino, Ciro" userId="522b68d4-162f-4dc7-a4d9-e6a12496a8af" providerId="ADAL" clId="{990442E1-8D26-4550-91D0-D2DABD185B75}" dt="2022-06-14T09:47:17.597" v="2389"/>
          <ac:picMkLst>
            <pc:docMk/>
            <pc:sldMk cId="2498123053" sldId="2146847232"/>
            <ac:picMk id="373" creationId="{D1AFF583-B9FC-4A9E-B0E9-5A3047137B20}"/>
          </ac:picMkLst>
        </pc:picChg>
        <pc:picChg chg="mod">
          <ac:chgData name="d'Agostino, Ciro" userId="522b68d4-162f-4dc7-a4d9-e6a12496a8af" providerId="ADAL" clId="{990442E1-8D26-4550-91D0-D2DABD185B75}" dt="2022-06-14T09:47:17.597" v="2389"/>
          <ac:picMkLst>
            <pc:docMk/>
            <pc:sldMk cId="2498123053" sldId="2146847232"/>
            <ac:picMk id="374" creationId="{83989C95-6C12-4C42-91EC-81C0B9978B73}"/>
          </ac:picMkLst>
        </pc:picChg>
        <pc:picChg chg="mod">
          <ac:chgData name="d'Agostino, Ciro" userId="522b68d4-162f-4dc7-a4d9-e6a12496a8af" providerId="ADAL" clId="{990442E1-8D26-4550-91D0-D2DABD185B75}" dt="2022-06-14T09:47:17.597" v="2389"/>
          <ac:picMkLst>
            <pc:docMk/>
            <pc:sldMk cId="2498123053" sldId="2146847232"/>
            <ac:picMk id="375" creationId="{A9AFE456-255D-41A2-B843-8D675EDC8097}"/>
          </ac:picMkLst>
        </pc:picChg>
        <pc:picChg chg="mod">
          <ac:chgData name="d'Agostino, Ciro" userId="522b68d4-162f-4dc7-a4d9-e6a12496a8af" providerId="ADAL" clId="{990442E1-8D26-4550-91D0-D2DABD185B75}" dt="2022-06-14T09:47:17.597" v="2389"/>
          <ac:picMkLst>
            <pc:docMk/>
            <pc:sldMk cId="2498123053" sldId="2146847232"/>
            <ac:picMk id="376" creationId="{FD848422-DCAB-41B6-8B03-A18F1F16BC39}"/>
          </ac:picMkLst>
        </pc:picChg>
        <pc:picChg chg="mod">
          <ac:chgData name="d'Agostino, Ciro" userId="522b68d4-162f-4dc7-a4d9-e6a12496a8af" providerId="ADAL" clId="{990442E1-8D26-4550-91D0-D2DABD185B75}" dt="2022-06-14T09:47:17.597" v="2389"/>
          <ac:picMkLst>
            <pc:docMk/>
            <pc:sldMk cId="2498123053" sldId="2146847232"/>
            <ac:picMk id="377" creationId="{B858CF0D-5AE8-4443-A868-CAD7F173D360}"/>
          </ac:picMkLst>
        </pc:picChg>
        <pc:picChg chg="mod">
          <ac:chgData name="d'Agostino, Ciro" userId="522b68d4-162f-4dc7-a4d9-e6a12496a8af" providerId="ADAL" clId="{990442E1-8D26-4550-91D0-D2DABD185B75}" dt="2022-06-14T09:47:17.597" v="2389"/>
          <ac:picMkLst>
            <pc:docMk/>
            <pc:sldMk cId="2498123053" sldId="2146847232"/>
            <ac:picMk id="378" creationId="{B7C5FBEB-E700-41BF-9043-D660282885A3}"/>
          </ac:picMkLst>
        </pc:picChg>
        <pc:picChg chg="mod">
          <ac:chgData name="d'Agostino, Ciro" userId="522b68d4-162f-4dc7-a4d9-e6a12496a8af" providerId="ADAL" clId="{990442E1-8D26-4550-91D0-D2DABD185B75}" dt="2022-06-14T09:47:17.597" v="2389"/>
          <ac:picMkLst>
            <pc:docMk/>
            <pc:sldMk cId="2498123053" sldId="2146847232"/>
            <ac:picMk id="379" creationId="{036C83DA-BBA7-4FDC-A646-C69810630BF7}"/>
          </ac:picMkLst>
        </pc:picChg>
        <pc:picChg chg="mod">
          <ac:chgData name="d'Agostino, Ciro" userId="522b68d4-162f-4dc7-a4d9-e6a12496a8af" providerId="ADAL" clId="{990442E1-8D26-4550-91D0-D2DABD185B75}" dt="2022-06-14T09:47:17.597" v="2389"/>
          <ac:picMkLst>
            <pc:docMk/>
            <pc:sldMk cId="2498123053" sldId="2146847232"/>
            <ac:picMk id="380" creationId="{7C485308-22A4-42D6-89A7-86621AA7ABBC}"/>
          </ac:picMkLst>
        </pc:picChg>
        <pc:picChg chg="mod">
          <ac:chgData name="d'Agostino, Ciro" userId="522b68d4-162f-4dc7-a4d9-e6a12496a8af" providerId="ADAL" clId="{990442E1-8D26-4550-91D0-D2DABD185B75}" dt="2022-06-14T09:47:17.597" v="2389"/>
          <ac:picMkLst>
            <pc:docMk/>
            <pc:sldMk cId="2498123053" sldId="2146847232"/>
            <ac:picMk id="381" creationId="{D37FD639-EED5-49EF-AC52-8734D6709DD9}"/>
          </ac:picMkLst>
        </pc:picChg>
        <pc:picChg chg="mod">
          <ac:chgData name="d'Agostino, Ciro" userId="522b68d4-162f-4dc7-a4d9-e6a12496a8af" providerId="ADAL" clId="{990442E1-8D26-4550-91D0-D2DABD185B75}" dt="2022-06-14T09:47:17.597" v="2389"/>
          <ac:picMkLst>
            <pc:docMk/>
            <pc:sldMk cId="2498123053" sldId="2146847232"/>
            <ac:picMk id="382" creationId="{D750F6E6-407E-4463-A475-79CBBF3CFA83}"/>
          </ac:picMkLst>
        </pc:picChg>
        <pc:picChg chg="mod">
          <ac:chgData name="d'Agostino, Ciro" userId="522b68d4-162f-4dc7-a4d9-e6a12496a8af" providerId="ADAL" clId="{990442E1-8D26-4550-91D0-D2DABD185B75}" dt="2022-06-14T09:47:17.597" v="2389"/>
          <ac:picMkLst>
            <pc:docMk/>
            <pc:sldMk cId="2498123053" sldId="2146847232"/>
            <ac:picMk id="383" creationId="{E0FE399A-A329-426F-ABF5-6A7081A812DE}"/>
          </ac:picMkLst>
        </pc:picChg>
        <pc:picChg chg="mod">
          <ac:chgData name="d'Agostino, Ciro" userId="522b68d4-162f-4dc7-a4d9-e6a12496a8af" providerId="ADAL" clId="{990442E1-8D26-4550-91D0-D2DABD185B75}" dt="2022-06-14T09:47:17.597" v="2389"/>
          <ac:picMkLst>
            <pc:docMk/>
            <pc:sldMk cId="2498123053" sldId="2146847232"/>
            <ac:picMk id="384" creationId="{A617158E-6AF0-4914-90D3-2E189969A83B}"/>
          </ac:picMkLst>
        </pc:picChg>
        <pc:picChg chg="mod">
          <ac:chgData name="d'Agostino, Ciro" userId="522b68d4-162f-4dc7-a4d9-e6a12496a8af" providerId="ADAL" clId="{990442E1-8D26-4550-91D0-D2DABD185B75}" dt="2022-06-14T09:47:17.597" v="2389"/>
          <ac:picMkLst>
            <pc:docMk/>
            <pc:sldMk cId="2498123053" sldId="2146847232"/>
            <ac:picMk id="385" creationId="{B5680737-FF5E-4FDF-880B-1FACCB06D04D}"/>
          </ac:picMkLst>
        </pc:picChg>
        <pc:picChg chg="mod">
          <ac:chgData name="d'Agostino, Ciro" userId="522b68d4-162f-4dc7-a4d9-e6a12496a8af" providerId="ADAL" clId="{990442E1-8D26-4550-91D0-D2DABD185B75}" dt="2022-06-14T09:47:17.597" v="2389"/>
          <ac:picMkLst>
            <pc:docMk/>
            <pc:sldMk cId="2498123053" sldId="2146847232"/>
            <ac:picMk id="386" creationId="{C197A482-744E-4125-90E7-0B6E5A5184E0}"/>
          </ac:picMkLst>
        </pc:picChg>
        <pc:picChg chg="mod">
          <ac:chgData name="d'Agostino, Ciro" userId="522b68d4-162f-4dc7-a4d9-e6a12496a8af" providerId="ADAL" clId="{990442E1-8D26-4550-91D0-D2DABD185B75}" dt="2022-06-14T09:47:17.597" v="2389"/>
          <ac:picMkLst>
            <pc:docMk/>
            <pc:sldMk cId="2498123053" sldId="2146847232"/>
            <ac:picMk id="387" creationId="{AA1B0CC0-CC66-4777-BF7A-3B7308D38C68}"/>
          </ac:picMkLst>
        </pc:picChg>
        <pc:picChg chg="mod">
          <ac:chgData name="d'Agostino, Ciro" userId="522b68d4-162f-4dc7-a4d9-e6a12496a8af" providerId="ADAL" clId="{990442E1-8D26-4550-91D0-D2DABD185B75}" dt="2022-06-14T09:47:17.597" v="2389"/>
          <ac:picMkLst>
            <pc:docMk/>
            <pc:sldMk cId="2498123053" sldId="2146847232"/>
            <ac:picMk id="388" creationId="{35C28AD1-5983-43D1-9C13-C96B8C51588F}"/>
          </ac:picMkLst>
        </pc:picChg>
        <pc:picChg chg="mod">
          <ac:chgData name="d'Agostino, Ciro" userId="522b68d4-162f-4dc7-a4d9-e6a12496a8af" providerId="ADAL" clId="{990442E1-8D26-4550-91D0-D2DABD185B75}" dt="2022-06-14T09:47:17.597" v="2389"/>
          <ac:picMkLst>
            <pc:docMk/>
            <pc:sldMk cId="2498123053" sldId="2146847232"/>
            <ac:picMk id="389" creationId="{B9A4937D-FD5E-4A1E-AAAD-832D9929716F}"/>
          </ac:picMkLst>
        </pc:picChg>
        <pc:picChg chg="mod">
          <ac:chgData name="d'Agostino, Ciro" userId="522b68d4-162f-4dc7-a4d9-e6a12496a8af" providerId="ADAL" clId="{990442E1-8D26-4550-91D0-D2DABD185B75}" dt="2022-06-14T09:47:17.597" v="2389"/>
          <ac:picMkLst>
            <pc:docMk/>
            <pc:sldMk cId="2498123053" sldId="2146847232"/>
            <ac:picMk id="390" creationId="{F493B08B-8620-4F29-AC8B-7232834CD14C}"/>
          </ac:picMkLst>
        </pc:picChg>
        <pc:picChg chg="mod">
          <ac:chgData name="d'Agostino, Ciro" userId="522b68d4-162f-4dc7-a4d9-e6a12496a8af" providerId="ADAL" clId="{990442E1-8D26-4550-91D0-D2DABD185B75}" dt="2022-06-14T09:47:17.597" v="2389"/>
          <ac:picMkLst>
            <pc:docMk/>
            <pc:sldMk cId="2498123053" sldId="2146847232"/>
            <ac:picMk id="391" creationId="{91D69943-C69D-47B0-86D1-75D589CE3AE6}"/>
          </ac:picMkLst>
        </pc:picChg>
        <pc:picChg chg="mod">
          <ac:chgData name="d'Agostino, Ciro" userId="522b68d4-162f-4dc7-a4d9-e6a12496a8af" providerId="ADAL" clId="{990442E1-8D26-4550-91D0-D2DABD185B75}" dt="2022-06-14T09:47:17.597" v="2389"/>
          <ac:picMkLst>
            <pc:docMk/>
            <pc:sldMk cId="2498123053" sldId="2146847232"/>
            <ac:picMk id="392" creationId="{50291358-5926-46DC-82B0-CD92CD21AACA}"/>
          </ac:picMkLst>
        </pc:picChg>
        <pc:picChg chg="mod">
          <ac:chgData name="d'Agostino, Ciro" userId="522b68d4-162f-4dc7-a4d9-e6a12496a8af" providerId="ADAL" clId="{990442E1-8D26-4550-91D0-D2DABD185B75}" dt="2022-06-14T09:47:17.597" v="2389"/>
          <ac:picMkLst>
            <pc:docMk/>
            <pc:sldMk cId="2498123053" sldId="2146847232"/>
            <ac:picMk id="393" creationId="{A6107A35-15FA-41ED-825C-DD390AD59643}"/>
          </ac:picMkLst>
        </pc:picChg>
        <pc:picChg chg="mod">
          <ac:chgData name="d'Agostino, Ciro" userId="522b68d4-162f-4dc7-a4d9-e6a12496a8af" providerId="ADAL" clId="{990442E1-8D26-4550-91D0-D2DABD185B75}" dt="2022-06-14T09:47:17.597" v="2389"/>
          <ac:picMkLst>
            <pc:docMk/>
            <pc:sldMk cId="2498123053" sldId="2146847232"/>
            <ac:picMk id="394" creationId="{F8726D03-980A-4032-B265-27D4D1D67E59}"/>
          </ac:picMkLst>
        </pc:picChg>
        <pc:picChg chg="mod">
          <ac:chgData name="d'Agostino, Ciro" userId="522b68d4-162f-4dc7-a4d9-e6a12496a8af" providerId="ADAL" clId="{990442E1-8D26-4550-91D0-D2DABD185B75}" dt="2022-06-14T09:47:17.597" v="2389"/>
          <ac:picMkLst>
            <pc:docMk/>
            <pc:sldMk cId="2498123053" sldId="2146847232"/>
            <ac:picMk id="395" creationId="{89CFDCE5-5731-4063-9C13-C151C0F9B0E6}"/>
          </ac:picMkLst>
        </pc:picChg>
        <pc:picChg chg="mod">
          <ac:chgData name="d'Agostino, Ciro" userId="522b68d4-162f-4dc7-a4d9-e6a12496a8af" providerId="ADAL" clId="{990442E1-8D26-4550-91D0-D2DABD185B75}" dt="2022-06-14T09:47:17.597" v="2389"/>
          <ac:picMkLst>
            <pc:docMk/>
            <pc:sldMk cId="2498123053" sldId="2146847232"/>
            <ac:picMk id="396" creationId="{B58E89B4-9E78-4FBF-8FDE-A4E32DAE5F2B}"/>
          </ac:picMkLst>
        </pc:picChg>
        <pc:picChg chg="mod">
          <ac:chgData name="d'Agostino, Ciro" userId="522b68d4-162f-4dc7-a4d9-e6a12496a8af" providerId="ADAL" clId="{990442E1-8D26-4550-91D0-D2DABD185B75}" dt="2022-06-14T09:47:17.597" v="2389"/>
          <ac:picMkLst>
            <pc:docMk/>
            <pc:sldMk cId="2498123053" sldId="2146847232"/>
            <ac:picMk id="397" creationId="{86E043A2-DC5E-4EA7-B588-4578E274D689}"/>
          </ac:picMkLst>
        </pc:picChg>
        <pc:picChg chg="mod">
          <ac:chgData name="d'Agostino, Ciro" userId="522b68d4-162f-4dc7-a4d9-e6a12496a8af" providerId="ADAL" clId="{990442E1-8D26-4550-91D0-D2DABD185B75}" dt="2022-06-14T09:47:17.597" v="2389"/>
          <ac:picMkLst>
            <pc:docMk/>
            <pc:sldMk cId="2498123053" sldId="2146847232"/>
            <ac:picMk id="398" creationId="{6ABB157F-408A-4778-BBC6-3FE91B5ACAA4}"/>
          </ac:picMkLst>
        </pc:picChg>
        <pc:picChg chg="mod">
          <ac:chgData name="d'Agostino, Ciro" userId="522b68d4-162f-4dc7-a4d9-e6a12496a8af" providerId="ADAL" clId="{990442E1-8D26-4550-91D0-D2DABD185B75}" dt="2022-06-14T09:47:17.597" v="2389"/>
          <ac:picMkLst>
            <pc:docMk/>
            <pc:sldMk cId="2498123053" sldId="2146847232"/>
            <ac:picMk id="399" creationId="{50A3687F-4AE9-45DA-B513-94D1A6D17CC4}"/>
          </ac:picMkLst>
        </pc:picChg>
        <pc:picChg chg="mod">
          <ac:chgData name="d'Agostino, Ciro" userId="522b68d4-162f-4dc7-a4d9-e6a12496a8af" providerId="ADAL" clId="{990442E1-8D26-4550-91D0-D2DABD185B75}" dt="2022-06-14T09:47:17.597" v="2389"/>
          <ac:picMkLst>
            <pc:docMk/>
            <pc:sldMk cId="2498123053" sldId="2146847232"/>
            <ac:picMk id="404" creationId="{1C4C5DBD-DDE5-4FBD-A40B-94F09BEF0489}"/>
          </ac:picMkLst>
        </pc:picChg>
        <pc:picChg chg="mod">
          <ac:chgData name="d'Agostino, Ciro" userId="522b68d4-162f-4dc7-a4d9-e6a12496a8af" providerId="ADAL" clId="{990442E1-8D26-4550-91D0-D2DABD185B75}" dt="2022-06-14T09:47:17.597" v="2389"/>
          <ac:picMkLst>
            <pc:docMk/>
            <pc:sldMk cId="2498123053" sldId="2146847232"/>
            <ac:picMk id="405" creationId="{FFD27C35-8B54-4521-8D80-0D6403572BAD}"/>
          </ac:picMkLst>
        </pc:picChg>
        <pc:picChg chg="mod">
          <ac:chgData name="d'Agostino, Ciro" userId="522b68d4-162f-4dc7-a4d9-e6a12496a8af" providerId="ADAL" clId="{990442E1-8D26-4550-91D0-D2DABD185B75}" dt="2022-06-14T09:47:17.597" v="2389"/>
          <ac:picMkLst>
            <pc:docMk/>
            <pc:sldMk cId="2498123053" sldId="2146847232"/>
            <ac:picMk id="406" creationId="{B1AF3B51-C06F-4EBC-9132-5871655C6E7A}"/>
          </ac:picMkLst>
        </pc:picChg>
        <pc:picChg chg="mod">
          <ac:chgData name="d'Agostino, Ciro" userId="522b68d4-162f-4dc7-a4d9-e6a12496a8af" providerId="ADAL" clId="{990442E1-8D26-4550-91D0-D2DABD185B75}" dt="2022-06-14T09:47:17.597" v="2389"/>
          <ac:picMkLst>
            <pc:docMk/>
            <pc:sldMk cId="2498123053" sldId="2146847232"/>
            <ac:picMk id="407" creationId="{B5D7D303-A4E0-4060-9E32-4EBA48CC20A5}"/>
          </ac:picMkLst>
        </pc:picChg>
        <pc:picChg chg="add mod">
          <ac:chgData name="d'Agostino, Ciro" userId="522b68d4-162f-4dc7-a4d9-e6a12496a8af" providerId="ADAL" clId="{990442E1-8D26-4550-91D0-D2DABD185B75}" dt="2022-06-14T09:50:54.863" v="2430" actId="1076"/>
          <ac:picMkLst>
            <pc:docMk/>
            <pc:sldMk cId="2498123053" sldId="2146847232"/>
            <ac:picMk id="408" creationId="{44C4CCA6-5DD0-4AED-B0A3-44BEA92E97AC}"/>
          </ac:picMkLst>
        </pc:picChg>
        <pc:picChg chg="add mod modCrop">
          <ac:chgData name="d'Agostino, Ciro" userId="522b68d4-162f-4dc7-a4d9-e6a12496a8af" providerId="ADAL" clId="{990442E1-8D26-4550-91D0-D2DABD185B75}" dt="2022-06-14T09:52:30.203" v="2438" actId="732"/>
          <ac:picMkLst>
            <pc:docMk/>
            <pc:sldMk cId="2498123053" sldId="2146847232"/>
            <ac:picMk id="409" creationId="{68A21ADD-8F18-4463-8C58-37B85FAAF746}"/>
          </ac:picMkLst>
        </pc:picChg>
        <pc:picChg chg="add mod modCrop">
          <ac:chgData name="d'Agostino, Ciro" userId="522b68d4-162f-4dc7-a4d9-e6a12496a8af" providerId="ADAL" clId="{990442E1-8D26-4550-91D0-D2DABD185B75}" dt="2022-06-14T09:53:14.617" v="2448" actId="1076"/>
          <ac:picMkLst>
            <pc:docMk/>
            <pc:sldMk cId="2498123053" sldId="2146847232"/>
            <ac:picMk id="410" creationId="{624CD696-D772-4BA1-B81D-016D7792BAE5}"/>
          </ac:picMkLst>
        </pc:picChg>
        <pc:picChg chg="add mod modCrop">
          <ac:chgData name="d'Agostino, Ciro" userId="522b68d4-162f-4dc7-a4d9-e6a12496a8af" providerId="ADAL" clId="{990442E1-8D26-4550-91D0-D2DABD185B75}" dt="2022-06-14T09:53:35.157" v="2452" actId="1076"/>
          <ac:picMkLst>
            <pc:docMk/>
            <pc:sldMk cId="2498123053" sldId="2146847232"/>
            <ac:picMk id="411" creationId="{8B133A1C-7200-42E4-9456-6DBC6885CCE2}"/>
          </ac:picMkLst>
        </pc:picChg>
        <pc:picChg chg="add del mod modCrop">
          <ac:chgData name="d'Agostino, Ciro" userId="522b68d4-162f-4dc7-a4d9-e6a12496a8af" providerId="ADAL" clId="{990442E1-8D26-4550-91D0-D2DABD185B75}" dt="2022-06-14T10:00:05.078" v="2532"/>
          <ac:picMkLst>
            <pc:docMk/>
            <pc:sldMk cId="2498123053" sldId="2146847232"/>
            <ac:picMk id="412" creationId="{788D13F3-D8C7-4269-8F63-A38A259A0816}"/>
          </ac:picMkLst>
        </pc:picChg>
        <pc:picChg chg="add del mod modCrop">
          <ac:chgData name="d'Agostino, Ciro" userId="522b68d4-162f-4dc7-a4d9-e6a12496a8af" providerId="ADAL" clId="{990442E1-8D26-4550-91D0-D2DABD185B75}" dt="2022-06-14T10:00:03.887" v="2527"/>
          <ac:picMkLst>
            <pc:docMk/>
            <pc:sldMk cId="2498123053" sldId="2146847232"/>
            <ac:picMk id="413" creationId="{14315828-C6C8-43F5-B93A-2623429BE0E8}"/>
          </ac:picMkLst>
        </pc:picChg>
        <pc:cxnChg chg="add mod">
          <ac:chgData name="d'Agostino, Ciro" userId="522b68d4-162f-4dc7-a4d9-e6a12496a8af" providerId="ADAL" clId="{990442E1-8D26-4550-91D0-D2DABD185B75}" dt="2022-06-14T09:45:51.899" v="2377" actId="14100"/>
          <ac:cxnSpMkLst>
            <pc:docMk/>
            <pc:sldMk cId="2498123053" sldId="2146847232"/>
            <ac:cxnSpMk id="270" creationId="{7102D69E-0D2C-4D5B-8749-96C1060CD7C9}"/>
          </ac:cxnSpMkLst>
        </pc:cxnChg>
        <pc:cxnChg chg="add mod">
          <ac:chgData name="d'Agostino, Ciro" userId="522b68d4-162f-4dc7-a4d9-e6a12496a8af" providerId="ADAL" clId="{990442E1-8D26-4550-91D0-D2DABD185B75}" dt="2022-06-14T09:45:57.912" v="2378" actId="14100"/>
          <ac:cxnSpMkLst>
            <pc:docMk/>
            <pc:sldMk cId="2498123053" sldId="2146847232"/>
            <ac:cxnSpMk id="272" creationId="{664AD759-BFC7-40BD-9EE4-AB72346558C6}"/>
          </ac:cxnSpMkLst>
        </pc:cxnChg>
        <pc:cxnChg chg="mod">
          <ac:chgData name="d'Agostino, Ciro" userId="522b68d4-162f-4dc7-a4d9-e6a12496a8af" providerId="ADAL" clId="{990442E1-8D26-4550-91D0-D2DABD185B75}" dt="2022-06-14T09:47:17.597" v="2389"/>
          <ac:cxnSpMkLst>
            <pc:docMk/>
            <pc:sldMk cId="2498123053" sldId="2146847232"/>
            <ac:cxnSpMk id="279" creationId="{0222B7C1-AEE5-4A01-8752-993C66EB3F0C}"/>
          </ac:cxnSpMkLst>
        </pc:cxnChg>
        <pc:cxnChg chg="mod">
          <ac:chgData name="d'Agostino, Ciro" userId="522b68d4-162f-4dc7-a4d9-e6a12496a8af" providerId="ADAL" clId="{990442E1-8D26-4550-91D0-D2DABD185B75}" dt="2022-06-14T09:47:17.597" v="2389"/>
          <ac:cxnSpMkLst>
            <pc:docMk/>
            <pc:sldMk cId="2498123053" sldId="2146847232"/>
            <ac:cxnSpMk id="292" creationId="{C380E93A-971C-4B6D-B88E-89C4F2403E64}"/>
          </ac:cxnSpMkLst>
        </pc:cxnChg>
        <pc:cxnChg chg="mod">
          <ac:chgData name="d'Agostino, Ciro" userId="522b68d4-162f-4dc7-a4d9-e6a12496a8af" providerId="ADAL" clId="{990442E1-8D26-4550-91D0-D2DABD185B75}" dt="2022-06-14T09:47:17.597" v="2389"/>
          <ac:cxnSpMkLst>
            <pc:docMk/>
            <pc:sldMk cId="2498123053" sldId="2146847232"/>
            <ac:cxnSpMk id="294" creationId="{E91E6525-8D8E-46E5-A29F-CD2AD4F9F2E3}"/>
          </ac:cxnSpMkLst>
        </pc:cxnChg>
        <pc:cxnChg chg="mod">
          <ac:chgData name="d'Agostino, Ciro" userId="522b68d4-162f-4dc7-a4d9-e6a12496a8af" providerId="ADAL" clId="{990442E1-8D26-4550-91D0-D2DABD185B75}" dt="2022-06-14T09:47:17.597" v="2389"/>
          <ac:cxnSpMkLst>
            <pc:docMk/>
            <pc:sldMk cId="2498123053" sldId="2146847232"/>
            <ac:cxnSpMk id="295" creationId="{8D97BD70-A34C-4EAB-B6F6-61AFB2EA4015}"/>
          </ac:cxnSpMkLst>
        </pc:cxnChg>
        <pc:cxnChg chg="mod">
          <ac:chgData name="d'Agostino, Ciro" userId="522b68d4-162f-4dc7-a4d9-e6a12496a8af" providerId="ADAL" clId="{990442E1-8D26-4550-91D0-D2DABD185B75}" dt="2022-06-14T09:47:17.597" v="2389"/>
          <ac:cxnSpMkLst>
            <pc:docMk/>
            <pc:sldMk cId="2498123053" sldId="2146847232"/>
            <ac:cxnSpMk id="296" creationId="{B4B35D5C-6A46-461B-BBF6-9A70B9686A3A}"/>
          </ac:cxnSpMkLst>
        </pc:cxnChg>
        <pc:cxnChg chg="mod">
          <ac:chgData name="d'Agostino, Ciro" userId="522b68d4-162f-4dc7-a4d9-e6a12496a8af" providerId="ADAL" clId="{990442E1-8D26-4550-91D0-D2DABD185B75}" dt="2022-06-14T09:47:17.597" v="2389"/>
          <ac:cxnSpMkLst>
            <pc:docMk/>
            <pc:sldMk cId="2498123053" sldId="2146847232"/>
            <ac:cxnSpMk id="297" creationId="{A070AE16-7F4A-4374-BFE1-B6AD1DAABB38}"/>
          </ac:cxnSpMkLst>
        </pc:cxnChg>
        <pc:cxnChg chg="mod">
          <ac:chgData name="d'Agostino, Ciro" userId="522b68d4-162f-4dc7-a4d9-e6a12496a8af" providerId="ADAL" clId="{990442E1-8D26-4550-91D0-D2DABD185B75}" dt="2022-06-14T09:47:17.597" v="2389"/>
          <ac:cxnSpMkLst>
            <pc:docMk/>
            <pc:sldMk cId="2498123053" sldId="2146847232"/>
            <ac:cxnSpMk id="298" creationId="{D2D4E8B2-9257-4A5E-BEF6-15C4C998C0FD}"/>
          </ac:cxnSpMkLst>
        </pc:cxnChg>
        <pc:cxnChg chg="mod">
          <ac:chgData name="d'Agostino, Ciro" userId="522b68d4-162f-4dc7-a4d9-e6a12496a8af" providerId="ADAL" clId="{990442E1-8D26-4550-91D0-D2DABD185B75}" dt="2022-06-14T09:47:17.597" v="2389"/>
          <ac:cxnSpMkLst>
            <pc:docMk/>
            <pc:sldMk cId="2498123053" sldId="2146847232"/>
            <ac:cxnSpMk id="299" creationId="{9EA86EF2-3587-4A87-9382-E9FB2FDD0060}"/>
          </ac:cxnSpMkLst>
        </pc:cxnChg>
        <pc:cxnChg chg="mod">
          <ac:chgData name="d'Agostino, Ciro" userId="522b68d4-162f-4dc7-a4d9-e6a12496a8af" providerId="ADAL" clId="{990442E1-8D26-4550-91D0-D2DABD185B75}" dt="2022-06-14T09:47:17.597" v="2389"/>
          <ac:cxnSpMkLst>
            <pc:docMk/>
            <pc:sldMk cId="2498123053" sldId="2146847232"/>
            <ac:cxnSpMk id="300" creationId="{2E192DF1-A660-439B-9B34-5EC183B4D020}"/>
          </ac:cxnSpMkLst>
        </pc:cxnChg>
        <pc:cxnChg chg="mod">
          <ac:chgData name="d'Agostino, Ciro" userId="522b68d4-162f-4dc7-a4d9-e6a12496a8af" providerId="ADAL" clId="{990442E1-8D26-4550-91D0-D2DABD185B75}" dt="2022-06-14T09:47:17.597" v="2389"/>
          <ac:cxnSpMkLst>
            <pc:docMk/>
            <pc:sldMk cId="2498123053" sldId="2146847232"/>
            <ac:cxnSpMk id="301" creationId="{8584107C-920B-455C-AD7E-9FA6AE38FA1C}"/>
          </ac:cxnSpMkLst>
        </pc:cxnChg>
        <pc:cxnChg chg="mod">
          <ac:chgData name="d'Agostino, Ciro" userId="522b68d4-162f-4dc7-a4d9-e6a12496a8af" providerId="ADAL" clId="{990442E1-8D26-4550-91D0-D2DABD185B75}" dt="2022-06-14T09:47:17.597" v="2389"/>
          <ac:cxnSpMkLst>
            <pc:docMk/>
            <pc:sldMk cId="2498123053" sldId="2146847232"/>
            <ac:cxnSpMk id="302" creationId="{66477AAE-1E57-41AA-BB31-9BA15511AA54}"/>
          </ac:cxnSpMkLst>
        </pc:cxnChg>
        <pc:cxnChg chg="mod">
          <ac:chgData name="d'Agostino, Ciro" userId="522b68d4-162f-4dc7-a4d9-e6a12496a8af" providerId="ADAL" clId="{990442E1-8D26-4550-91D0-D2DABD185B75}" dt="2022-06-14T09:47:17.597" v="2389"/>
          <ac:cxnSpMkLst>
            <pc:docMk/>
            <pc:sldMk cId="2498123053" sldId="2146847232"/>
            <ac:cxnSpMk id="303" creationId="{7593C658-2936-4A6D-A785-570F90B1AEE5}"/>
          </ac:cxnSpMkLst>
        </pc:cxnChg>
        <pc:cxnChg chg="mod">
          <ac:chgData name="d'Agostino, Ciro" userId="522b68d4-162f-4dc7-a4d9-e6a12496a8af" providerId="ADAL" clId="{990442E1-8D26-4550-91D0-D2DABD185B75}" dt="2022-06-14T09:47:17.597" v="2389"/>
          <ac:cxnSpMkLst>
            <pc:docMk/>
            <pc:sldMk cId="2498123053" sldId="2146847232"/>
            <ac:cxnSpMk id="304" creationId="{AD110120-3FD6-4E82-BBEA-0D0DEC18DB03}"/>
          </ac:cxnSpMkLst>
        </pc:cxnChg>
        <pc:cxnChg chg="mod">
          <ac:chgData name="d'Agostino, Ciro" userId="522b68d4-162f-4dc7-a4d9-e6a12496a8af" providerId="ADAL" clId="{990442E1-8D26-4550-91D0-D2DABD185B75}" dt="2022-06-14T09:47:17.597" v="2389"/>
          <ac:cxnSpMkLst>
            <pc:docMk/>
            <pc:sldMk cId="2498123053" sldId="2146847232"/>
            <ac:cxnSpMk id="305" creationId="{C38E9534-5104-4787-967E-3E034C94D2F0}"/>
          </ac:cxnSpMkLst>
        </pc:cxnChg>
        <pc:cxnChg chg="mod">
          <ac:chgData name="d'Agostino, Ciro" userId="522b68d4-162f-4dc7-a4d9-e6a12496a8af" providerId="ADAL" clId="{990442E1-8D26-4550-91D0-D2DABD185B75}" dt="2022-06-14T09:47:17.597" v="2389"/>
          <ac:cxnSpMkLst>
            <pc:docMk/>
            <pc:sldMk cId="2498123053" sldId="2146847232"/>
            <ac:cxnSpMk id="306" creationId="{BCA2A2CA-665F-4D5A-B3DF-EBA858614451}"/>
          </ac:cxnSpMkLst>
        </pc:cxnChg>
        <pc:cxnChg chg="mod">
          <ac:chgData name="d'Agostino, Ciro" userId="522b68d4-162f-4dc7-a4d9-e6a12496a8af" providerId="ADAL" clId="{990442E1-8D26-4550-91D0-D2DABD185B75}" dt="2022-06-14T09:47:17.597" v="2389"/>
          <ac:cxnSpMkLst>
            <pc:docMk/>
            <pc:sldMk cId="2498123053" sldId="2146847232"/>
            <ac:cxnSpMk id="308" creationId="{EA8B64C5-AA27-43E1-B867-60BBF7AC7314}"/>
          </ac:cxnSpMkLst>
        </pc:cxnChg>
        <pc:cxnChg chg="mod">
          <ac:chgData name="d'Agostino, Ciro" userId="522b68d4-162f-4dc7-a4d9-e6a12496a8af" providerId="ADAL" clId="{990442E1-8D26-4550-91D0-D2DABD185B75}" dt="2022-06-14T09:47:17.597" v="2389"/>
          <ac:cxnSpMkLst>
            <pc:docMk/>
            <pc:sldMk cId="2498123053" sldId="2146847232"/>
            <ac:cxnSpMk id="400" creationId="{F5BCBB41-9BD7-4BF1-803C-CF945DB62513}"/>
          </ac:cxnSpMkLst>
        </pc:cxnChg>
        <pc:cxnChg chg="mod">
          <ac:chgData name="d'Agostino, Ciro" userId="522b68d4-162f-4dc7-a4d9-e6a12496a8af" providerId="ADAL" clId="{990442E1-8D26-4550-91D0-D2DABD185B75}" dt="2022-06-14T09:47:17.597" v="2389"/>
          <ac:cxnSpMkLst>
            <pc:docMk/>
            <pc:sldMk cId="2498123053" sldId="2146847232"/>
            <ac:cxnSpMk id="401" creationId="{9662D48B-00C4-4BF9-8A6C-017DD3923246}"/>
          </ac:cxnSpMkLst>
        </pc:cxnChg>
        <pc:cxnChg chg="mod">
          <ac:chgData name="d'Agostino, Ciro" userId="522b68d4-162f-4dc7-a4d9-e6a12496a8af" providerId="ADAL" clId="{990442E1-8D26-4550-91D0-D2DABD185B75}" dt="2022-06-14T09:47:17.597" v="2389"/>
          <ac:cxnSpMkLst>
            <pc:docMk/>
            <pc:sldMk cId="2498123053" sldId="2146847232"/>
            <ac:cxnSpMk id="402" creationId="{A5732767-4423-43EC-B1BD-DFB4E878548D}"/>
          </ac:cxnSpMkLst>
        </pc:cxnChg>
        <pc:cxnChg chg="mod">
          <ac:chgData name="d'Agostino, Ciro" userId="522b68d4-162f-4dc7-a4d9-e6a12496a8af" providerId="ADAL" clId="{990442E1-8D26-4550-91D0-D2DABD185B75}" dt="2022-06-14T09:47:17.597" v="2389"/>
          <ac:cxnSpMkLst>
            <pc:docMk/>
            <pc:sldMk cId="2498123053" sldId="2146847232"/>
            <ac:cxnSpMk id="403" creationId="{FEFFA541-C5BA-4869-808C-7B313DB239CE}"/>
          </ac:cxnSpMkLst>
        </pc:cxnChg>
        <pc:cxnChg chg="add del mod">
          <ac:chgData name="d'Agostino, Ciro" userId="522b68d4-162f-4dc7-a4d9-e6a12496a8af" providerId="ADAL" clId="{990442E1-8D26-4550-91D0-D2DABD185B75}" dt="2022-06-14T10:00:01.982" v="2520"/>
          <ac:cxnSpMkLst>
            <pc:docMk/>
            <pc:sldMk cId="2498123053" sldId="2146847232"/>
            <ac:cxnSpMk id="414" creationId="{FDF6E65C-CD67-4F16-BEB8-2B39D0BF9575}"/>
          </ac:cxnSpMkLst>
        </pc:cxnChg>
        <pc:cxnChg chg="add del mod">
          <ac:chgData name="d'Agostino, Ciro" userId="522b68d4-162f-4dc7-a4d9-e6a12496a8af" providerId="ADAL" clId="{990442E1-8D26-4550-91D0-D2DABD185B75}" dt="2022-06-14T10:00:01.381" v="2518"/>
          <ac:cxnSpMkLst>
            <pc:docMk/>
            <pc:sldMk cId="2498123053" sldId="2146847232"/>
            <ac:cxnSpMk id="415" creationId="{E55CB664-B272-4214-9E6A-6673E9CD2558}"/>
          </ac:cxnSpMkLst>
        </pc:cxnChg>
        <pc:cxnChg chg="add del mod">
          <ac:chgData name="d'Agostino, Ciro" userId="522b68d4-162f-4dc7-a4d9-e6a12496a8af" providerId="ADAL" clId="{990442E1-8D26-4550-91D0-D2DABD185B75}" dt="2022-06-14T10:00:01.381" v="2518"/>
          <ac:cxnSpMkLst>
            <pc:docMk/>
            <pc:sldMk cId="2498123053" sldId="2146847232"/>
            <ac:cxnSpMk id="416" creationId="{972CD105-D2AE-462C-8227-4216652004A2}"/>
          </ac:cxnSpMkLst>
        </pc:cxnChg>
        <pc:cxnChg chg="add del mod">
          <ac:chgData name="d'Agostino, Ciro" userId="522b68d4-162f-4dc7-a4d9-e6a12496a8af" providerId="ADAL" clId="{990442E1-8D26-4550-91D0-D2DABD185B75}" dt="2022-06-14T10:00:01.381" v="2518"/>
          <ac:cxnSpMkLst>
            <pc:docMk/>
            <pc:sldMk cId="2498123053" sldId="2146847232"/>
            <ac:cxnSpMk id="417" creationId="{21AD5A4A-323F-4401-9DE5-FEBDABB62BD9}"/>
          </ac:cxnSpMkLst>
        </pc:cxnChg>
        <pc:cxnChg chg="add del mod">
          <ac:chgData name="d'Agostino, Ciro" userId="522b68d4-162f-4dc7-a4d9-e6a12496a8af" providerId="ADAL" clId="{990442E1-8D26-4550-91D0-D2DABD185B75}" dt="2022-06-14T10:00:01.381" v="2518"/>
          <ac:cxnSpMkLst>
            <pc:docMk/>
            <pc:sldMk cId="2498123053" sldId="2146847232"/>
            <ac:cxnSpMk id="418" creationId="{B441221B-57D1-4B28-97C0-4B06DF9814E4}"/>
          </ac:cxnSpMkLst>
        </pc:cxnChg>
        <pc:cxnChg chg="add del mod">
          <ac:chgData name="d'Agostino, Ciro" userId="522b68d4-162f-4dc7-a4d9-e6a12496a8af" providerId="ADAL" clId="{990442E1-8D26-4550-91D0-D2DABD185B75}" dt="2022-06-14T10:00:01.381" v="2518"/>
          <ac:cxnSpMkLst>
            <pc:docMk/>
            <pc:sldMk cId="2498123053" sldId="2146847232"/>
            <ac:cxnSpMk id="419" creationId="{899CC9EC-7691-4FFC-AEF2-0949DCD2780A}"/>
          </ac:cxnSpMkLst>
        </pc:cxnChg>
        <pc:cxnChg chg="add del mod">
          <ac:chgData name="d'Agostino, Ciro" userId="522b68d4-162f-4dc7-a4d9-e6a12496a8af" providerId="ADAL" clId="{990442E1-8D26-4550-91D0-D2DABD185B75}" dt="2022-06-14T10:00:01.381" v="2518"/>
          <ac:cxnSpMkLst>
            <pc:docMk/>
            <pc:sldMk cId="2498123053" sldId="2146847232"/>
            <ac:cxnSpMk id="420" creationId="{DA16E1C0-7EA4-4E9C-86BE-687FCE30A2BA}"/>
          </ac:cxnSpMkLst>
        </pc:cxnChg>
        <pc:cxnChg chg="add del mod">
          <ac:chgData name="d'Agostino, Ciro" userId="522b68d4-162f-4dc7-a4d9-e6a12496a8af" providerId="ADAL" clId="{990442E1-8D26-4550-91D0-D2DABD185B75}" dt="2022-06-14T10:00:01.381" v="2518"/>
          <ac:cxnSpMkLst>
            <pc:docMk/>
            <pc:sldMk cId="2498123053" sldId="2146847232"/>
            <ac:cxnSpMk id="421" creationId="{B9CA0931-40BF-4D55-997B-71D44898C594}"/>
          </ac:cxnSpMkLst>
        </pc:cxnChg>
        <pc:cxnChg chg="add del mod">
          <ac:chgData name="d'Agostino, Ciro" userId="522b68d4-162f-4dc7-a4d9-e6a12496a8af" providerId="ADAL" clId="{990442E1-8D26-4550-91D0-D2DABD185B75}" dt="2022-06-14T10:00:01.381" v="2518"/>
          <ac:cxnSpMkLst>
            <pc:docMk/>
            <pc:sldMk cId="2498123053" sldId="2146847232"/>
            <ac:cxnSpMk id="422" creationId="{8F1B780C-4F06-4DF5-AEC9-BB94C099DD5B}"/>
          </ac:cxnSpMkLst>
        </pc:cxnChg>
        <pc:cxnChg chg="add del mod">
          <ac:chgData name="d'Agostino, Ciro" userId="522b68d4-162f-4dc7-a4d9-e6a12496a8af" providerId="ADAL" clId="{990442E1-8D26-4550-91D0-D2DABD185B75}" dt="2022-06-14T10:00:01.381" v="2518"/>
          <ac:cxnSpMkLst>
            <pc:docMk/>
            <pc:sldMk cId="2498123053" sldId="2146847232"/>
            <ac:cxnSpMk id="423" creationId="{BF1AAF1D-BA92-414F-A286-F0C0480BDE01}"/>
          </ac:cxnSpMkLst>
        </pc:cxnChg>
        <pc:cxnChg chg="add del mod">
          <ac:chgData name="d'Agostino, Ciro" userId="522b68d4-162f-4dc7-a4d9-e6a12496a8af" providerId="ADAL" clId="{990442E1-8D26-4550-91D0-D2DABD185B75}" dt="2022-06-14T10:00:01.381" v="2518"/>
          <ac:cxnSpMkLst>
            <pc:docMk/>
            <pc:sldMk cId="2498123053" sldId="2146847232"/>
            <ac:cxnSpMk id="424" creationId="{EB42E147-FC6A-41A2-B23F-4F3D9276D832}"/>
          </ac:cxnSpMkLst>
        </pc:cxnChg>
        <pc:cxnChg chg="add del mod">
          <ac:chgData name="d'Agostino, Ciro" userId="522b68d4-162f-4dc7-a4d9-e6a12496a8af" providerId="ADAL" clId="{990442E1-8D26-4550-91D0-D2DABD185B75}" dt="2022-06-14T10:00:01.381" v="2518"/>
          <ac:cxnSpMkLst>
            <pc:docMk/>
            <pc:sldMk cId="2498123053" sldId="2146847232"/>
            <ac:cxnSpMk id="425" creationId="{9FE7D22B-0BB1-4D10-AAC8-902748801525}"/>
          </ac:cxnSpMkLst>
        </pc:cxnChg>
        <pc:cxnChg chg="add del mod">
          <ac:chgData name="d'Agostino, Ciro" userId="522b68d4-162f-4dc7-a4d9-e6a12496a8af" providerId="ADAL" clId="{990442E1-8D26-4550-91D0-D2DABD185B75}" dt="2022-06-14T10:00:01.381" v="2518"/>
          <ac:cxnSpMkLst>
            <pc:docMk/>
            <pc:sldMk cId="2498123053" sldId="2146847232"/>
            <ac:cxnSpMk id="426" creationId="{85FF42C2-628D-4997-9E02-D6EA25945979}"/>
          </ac:cxnSpMkLst>
        </pc:cxnChg>
        <pc:cxnChg chg="add del mod">
          <ac:chgData name="d'Agostino, Ciro" userId="522b68d4-162f-4dc7-a4d9-e6a12496a8af" providerId="ADAL" clId="{990442E1-8D26-4550-91D0-D2DABD185B75}" dt="2022-06-14T10:00:01.381" v="2518"/>
          <ac:cxnSpMkLst>
            <pc:docMk/>
            <pc:sldMk cId="2498123053" sldId="2146847232"/>
            <ac:cxnSpMk id="427" creationId="{58103AA5-4546-46BB-B1B7-D079B37B49FA}"/>
          </ac:cxnSpMkLst>
        </pc:cxnChg>
        <pc:cxnChg chg="add del mod">
          <ac:chgData name="d'Agostino, Ciro" userId="522b68d4-162f-4dc7-a4d9-e6a12496a8af" providerId="ADAL" clId="{990442E1-8D26-4550-91D0-D2DABD185B75}" dt="2022-06-14T10:00:01.381" v="2518"/>
          <ac:cxnSpMkLst>
            <pc:docMk/>
            <pc:sldMk cId="2498123053" sldId="2146847232"/>
            <ac:cxnSpMk id="428" creationId="{D677BA4D-AABF-43E9-A5BB-95A201BA74F3}"/>
          </ac:cxnSpMkLst>
        </pc:cxnChg>
      </pc:sldChg>
    </pc:docChg>
  </pc:docChgLst>
  <pc:docChgLst>
    <pc:chgData name="Parolisi, Vanessa" userId="acf6f4f5-a939-4eb0-9996-159ffb2f56d2" providerId="ADAL" clId="{B107550D-347F-4ABF-AD65-3863AAEE734B}"/>
    <pc:docChg chg="modSld">
      <pc:chgData name="Parolisi, Vanessa" userId="acf6f4f5-a939-4eb0-9996-159ffb2f56d2" providerId="ADAL" clId="{B107550D-347F-4ABF-AD65-3863AAEE734B}" dt="2022-10-04T13:15:48.402" v="5"/>
      <pc:docMkLst>
        <pc:docMk/>
      </pc:docMkLst>
      <pc:sldChg chg="modSp mod">
        <pc:chgData name="Parolisi, Vanessa" userId="acf6f4f5-a939-4eb0-9996-159ffb2f56d2" providerId="ADAL" clId="{B107550D-347F-4ABF-AD65-3863AAEE734B}" dt="2022-10-04T13:15:48.402" v="5"/>
        <pc:sldMkLst>
          <pc:docMk/>
          <pc:sldMk cId="2618637340" sldId="2146847584"/>
        </pc:sldMkLst>
        <pc:grpChg chg="mod">
          <ac:chgData name="Parolisi, Vanessa" userId="acf6f4f5-a939-4eb0-9996-159ffb2f56d2" providerId="ADAL" clId="{B107550D-347F-4ABF-AD65-3863AAEE734B}" dt="2022-10-03T09:09:11.612" v="2" actId="1076"/>
          <ac:grpSpMkLst>
            <pc:docMk/>
            <pc:sldMk cId="2618637340" sldId="2146847584"/>
            <ac:grpSpMk id="339" creationId="{A4E21917-62E8-392A-5040-AB03BB27C577}"/>
          </ac:grpSpMkLst>
        </pc:grpChg>
        <pc:graphicFrameChg chg="mod">
          <ac:chgData name="Parolisi, Vanessa" userId="acf6f4f5-a939-4eb0-9996-159ffb2f56d2" providerId="ADAL" clId="{B107550D-347F-4ABF-AD65-3863AAEE734B}" dt="2022-10-04T13:15:48.402" v="5"/>
          <ac:graphicFrameMkLst>
            <pc:docMk/>
            <pc:sldMk cId="2618637340" sldId="2146847584"/>
            <ac:graphicFrameMk id="2" creationId="{2B9DB13B-04F7-4F2E-9F95-1DF138CB6702}"/>
          </ac:graphicFrameMkLst>
        </pc:graphicFrameChg>
      </pc:sldChg>
    </pc:docChg>
  </pc:docChgLst>
  <pc:docChgLst>
    <pc:chgData name="De Marinis, Roberta Vita" userId="dc24b251-f01b-455d-bf89-e2be86f657a2" providerId="ADAL" clId="{0B1F65C9-0515-429D-AC12-A464A683247A}"/>
    <pc:docChg chg="undo redo custSel addSld delSld modSld sldOrd delSection modSection">
      <pc:chgData name="De Marinis, Roberta Vita" userId="dc24b251-f01b-455d-bf89-e2be86f657a2" providerId="ADAL" clId="{0B1F65C9-0515-429D-AC12-A464A683247A}" dt="2022-11-02T13:33:46.238" v="5058" actId="478"/>
      <pc:docMkLst>
        <pc:docMk/>
      </pc:docMkLst>
      <pc:sldChg chg="modSp mod">
        <pc:chgData name="De Marinis, Roberta Vita" userId="dc24b251-f01b-455d-bf89-e2be86f657a2" providerId="ADAL" clId="{0B1F65C9-0515-429D-AC12-A464A683247A}" dt="2022-10-24T16:58:26.777" v="1038" actId="20577"/>
        <pc:sldMkLst>
          <pc:docMk/>
          <pc:sldMk cId="2387973954" sldId="2146846841"/>
        </pc:sldMkLst>
        <pc:spChg chg="mod">
          <ac:chgData name="De Marinis, Roberta Vita" userId="dc24b251-f01b-455d-bf89-e2be86f657a2" providerId="ADAL" clId="{0B1F65C9-0515-429D-AC12-A464A683247A}" dt="2022-10-24T16:58:26.777" v="1038" actId="20577"/>
          <ac:spMkLst>
            <pc:docMk/>
            <pc:sldMk cId="2387973954" sldId="2146846841"/>
            <ac:spMk id="6" creationId="{4B0DE13A-BB78-4E9E-9667-F92B21E58A0E}"/>
          </ac:spMkLst>
        </pc:spChg>
      </pc:sldChg>
      <pc:sldChg chg="del">
        <pc:chgData name="De Marinis, Roberta Vita" userId="dc24b251-f01b-455d-bf89-e2be86f657a2" providerId="ADAL" clId="{0B1F65C9-0515-429D-AC12-A464A683247A}" dt="2022-10-26T09:47:04.295" v="3441" actId="47"/>
        <pc:sldMkLst>
          <pc:docMk/>
          <pc:sldMk cId="1146221580" sldId="2146846865"/>
        </pc:sldMkLst>
      </pc:sldChg>
      <pc:sldChg chg="addSp delSp modSp mod">
        <pc:chgData name="De Marinis, Roberta Vita" userId="dc24b251-f01b-455d-bf89-e2be86f657a2" providerId="ADAL" clId="{0B1F65C9-0515-429D-AC12-A464A683247A}" dt="2022-10-28T14:07:21.396" v="4960" actId="164"/>
        <pc:sldMkLst>
          <pc:docMk/>
          <pc:sldMk cId="4129212682" sldId="2146846888"/>
        </pc:sldMkLst>
        <pc:spChg chg="add mod">
          <ac:chgData name="De Marinis, Roberta Vita" userId="dc24b251-f01b-455d-bf89-e2be86f657a2" providerId="ADAL" clId="{0B1F65C9-0515-429D-AC12-A464A683247A}" dt="2022-10-28T14:03:36.624" v="4928" actId="571"/>
          <ac:spMkLst>
            <pc:docMk/>
            <pc:sldMk cId="4129212682" sldId="2146846888"/>
            <ac:spMk id="16" creationId="{244A63AD-823C-30BD-40EE-CA537286472D}"/>
          </ac:spMkLst>
        </pc:spChg>
        <pc:spChg chg="mod topLvl">
          <ac:chgData name="De Marinis, Roberta Vita" userId="dc24b251-f01b-455d-bf89-e2be86f657a2" providerId="ADAL" clId="{0B1F65C9-0515-429D-AC12-A464A683247A}" dt="2022-10-28T13:58:36.018" v="4844" actId="1076"/>
          <ac:spMkLst>
            <pc:docMk/>
            <pc:sldMk cId="4129212682" sldId="2146846888"/>
            <ac:spMk id="352" creationId="{BA22A225-8899-4AB3-8CD6-AADE15506068}"/>
          </ac:spMkLst>
        </pc:spChg>
        <pc:grpChg chg="add del mod">
          <ac:chgData name="De Marinis, Roberta Vita" userId="dc24b251-f01b-455d-bf89-e2be86f657a2" providerId="ADAL" clId="{0B1F65C9-0515-429D-AC12-A464A683247A}" dt="2022-10-28T12:26:55.070" v="4500" actId="478"/>
          <ac:grpSpMkLst>
            <pc:docMk/>
            <pc:sldMk cId="4129212682" sldId="2146846888"/>
            <ac:grpSpMk id="4" creationId="{87C2DCE8-BBC0-6909-F7BC-7DD86195AC40}"/>
          </ac:grpSpMkLst>
        </pc:grpChg>
        <pc:grpChg chg="mod">
          <ac:chgData name="De Marinis, Roberta Vita" userId="dc24b251-f01b-455d-bf89-e2be86f657a2" providerId="ADAL" clId="{0B1F65C9-0515-429D-AC12-A464A683247A}" dt="2022-10-28T12:26:50.112" v="4498"/>
          <ac:grpSpMkLst>
            <pc:docMk/>
            <pc:sldMk cId="4129212682" sldId="2146846888"/>
            <ac:grpSpMk id="8" creationId="{81C11BDE-05CF-7A5D-0814-EB0E266A96C7}"/>
          </ac:grpSpMkLst>
        </pc:grpChg>
        <pc:grpChg chg="mod">
          <ac:chgData name="De Marinis, Roberta Vita" userId="dc24b251-f01b-455d-bf89-e2be86f657a2" providerId="ADAL" clId="{0B1F65C9-0515-429D-AC12-A464A683247A}" dt="2022-10-28T12:26:42.857" v="4496" actId="165"/>
          <ac:grpSpMkLst>
            <pc:docMk/>
            <pc:sldMk cId="4129212682" sldId="2146846888"/>
            <ac:grpSpMk id="15" creationId="{0CB3EAFE-073C-43C4-8360-125A627B9EE5}"/>
          </ac:grpSpMkLst>
        </pc:grpChg>
        <pc:grpChg chg="add mod">
          <ac:chgData name="De Marinis, Roberta Vita" userId="dc24b251-f01b-455d-bf89-e2be86f657a2" providerId="ADAL" clId="{0B1F65C9-0515-429D-AC12-A464A683247A}" dt="2022-10-28T14:07:21.396" v="4960" actId="164"/>
          <ac:grpSpMkLst>
            <pc:docMk/>
            <pc:sldMk cId="4129212682" sldId="2146846888"/>
            <ac:grpSpMk id="15" creationId="{7B328C5A-04C8-01C2-84FA-A27F99B4E191}"/>
          </ac:grpSpMkLst>
        </pc:grpChg>
        <pc:grpChg chg="add mod">
          <ac:chgData name="De Marinis, Roberta Vita" userId="dc24b251-f01b-455d-bf89-e2be86f657a2" providerId="ADAL" clId="{0B1F65C9-0515-429D-AC12-A464A683247A}" dt="2022-10-28T14:03:36.624" v="4928" actId="571"/>
          <ac:grpSpMkLst>
            <pc:docMk/>
            <pc:sldMk cId="4129212682" sldId="2146846888"/>
            <ac:grpSpMk id="17" creationId="{EDBA56EE-0548-5F41-EDA5-DD32DCF04CA7}"/>
          </ac:grpSpMkLst>
        </pc:grpChg>
        <pc:grpChg chg="add mod">
          <ac:chgData name="De Marinis, Roberta Vita" userId="dc24b251-f01b-455d-bf89-e2be86f657a2" providerId="ADAL" clId="{0B1F65C9-0515-429D-AC12-A464A683247A}" dt="2022-10-28T12:27:20.928" v="4590" actId="1038"/>
          <ac:grpSpMkLst>
            <pc:docMk/>
            <pc:sldMk cId="4129212682" sldId="2146846888"/>
            <ac:grpSpMk id="24" creationId="{504F9A1F-736F-7F45-3A54-97C2322AEFAC}"/>
          </ac:grpSpMkLst>
        </pc:grpChg>
        <pc:grpChg chg="mod">
          <ac:chgData name="De Marinis, Roberta Vita" userId="dc24b251-f01b-455d-bf89-e2be86f657a2" providerId="ADAL" clId="{0B1F65C9-0515-429D-AC12-A464A683247A}" dt="2022-10-28T14:03:36.624" v="4928" actId="571"/>
          <ac:grpSpMkLst>
            <pc:docMk/>
            <pc:sldMk cId="4129212682" sldId="2146846888"/>
            <ac:grpSpMk id="44" creationId="{4E81A3B7-5E32-6219-00C1-0A636657C2F7}"/>
          </ac:grpSpMkLst>
        </pc:grpChg>
        <pc:grpChg chg="add mod">
          <ac:chgData name="De Marinis, Roberta Vita" userId="dc24b251-f01b-455d-bf89-e2be86f657a2" providerId="ADAL" clId="{0B1F65C9-0515-429D-AC12-A464A683247A}" dt="2022-10-28T12:27:47.816" v="4594" actId="1076"/>
          <ac:grpSpMkLst>
            <pc:docMk/>
            <pc:sldMk cId="4129212682" sldId="2146846888"/>
            <ac:grpSpMk id="53" creationId="{E0D851BF-A97F-56D4-5F82-6CB151C01834}"/>
          </ac:grpSpMkLst>
        </pc:grpChg>
        <pc:grpChg chg="mod">
          <ac:chgData name="De Marinis, Roberta Vita" userId="dc24b251-f01b-455d-bf89-e2be86f657a2" providerId="ADAL" clId="{0B1F65C9-0515-429D-AC12-A464A683247A}" dt="2022-10-28T12:27:38.166" v="4593"/>
          <ac:grpSpMkLst>
            <pc:docMk/>
            <pc:sldMk cId="4129212682" sldId="2146846888"/>
            <ac:grpSpMk id="55" creationId="{8056D2B5-D740-3386-613D-EEDE88241F93}"/>
          </ac:grpSpMkLst>
        </pc:grpChg>
        <pc:grpChg chg="add mod">
          <ac:chgData name="De Marinis, Roberta Vita" userId="dc24b251-f01b-455d-bf89-e2be86f657a2" providerId="ADAL" clId="{0B1F65C9-0515-429D-AC12-A464A683247A}" dt="2022-10-28T14:07:21.396" v="4960" actId="164"/>
          <ac:grpSpMkLst>
            <pc:docMk/>
            <pc:sldMk cId="4129212682" sldId="2146846888"/>
            <ac:grpSpMk id="64" creationId="{8ED7A505-A508-174A-0B86-7825E6AECEC7}"/>
          </ac:grpSpMkLst>
        </pc:grpChg>
        <pc:grpChg chg="del">
          <ac:chgData name="De Marinis, Roberta Vita" userId="dc24b251-f01b-455d-bf89-e2be86f657a2" providerId="ADAL" clId="{0B1F65C9-0515-429D-AC12-A464A683247A}" dt="2022-10-28T14:07:08.172" v="4959" actId="165"/>
          <ac:grpSpMkLst>
            <pc:docMk/>
            <pc:sldMk cId="4129212682" sldId="2146846888"/>
            <ac:grpSpMk id="68" creationId="{67A59E3E-CCB5-53F8-BD79-9F9D720D978F}"/>
          </ac:grpSpMkLst>
        </pc:grpChg>
        <pc:grpChg chg="del mod">
          <ac:chgData name="De Marinis, Roberta Vita" userId="dc24b251-f01b-455d-bf89-e2be86f657a2" providerId="ADAL" clId="{0B1F65C9-0515-429D-AC12-A464A683247A}" dt="2022-10-28T12:26:42.857" v="4496" actId="165"/>
          <ac:grpSpMkLst>
            <pc:docMk/>
            <pc:sldMk cId="4129212682" sldId="2146846888"/>
            <ac:grpSpMk id="92" creationId="{EB3CE878-D1BB-4EA8-BB49-092AFCA46ADC}"/>
          </ac:grpSpMkLst>
        </pc:grpChg>
        <pc:grpChg chg="mod">
          <ac:chgData name="De Marinis, Roberta Vita" userId="dc24b251-f01b-455d-bf89-e2be86f657a2" providerId="ADAL" clId="{0B1F65C9-0515-429D-AC12-A464A683247A}" dt="2022-10-28T12:26:42.857" v="4496" actId="165"/>
          <ac:grpSpMkLst>
            <pc:docMk/>
            <pc:sldMk cId="4129212682" sldId="2146846888"/>
            <ac:grpSpMk id="94" creationId="{4DF4FEC1-381C-6EBA-330A-4957E87A65CE}"/>
          </ac:grpSpMkLst>
        </pc:grpChg>
        <pc:grpChg chg="del mod topLvl">
          <ac:chgData name="De Marinis, Roberta Vita" userId="dc24b251-f01b-455d-bf89-e2be86f657a2" providerId="ADAL" clId="{0B1F65C9-0515-429D-AC12-A464A683247A}" dt="2022-10-28T12:26:47.023" v="4497" actId="478"/>
          <ac:grpSpMkLst>
            <pc:docMk/>
            <pc:sldMk cId="4129212682" sldId="2146846888"/>
            <ac:grpSpMk id="95" creationId="{3C11E269-1D3B-18FE-D92C-3878A3CF973A}"/>
          </ac:grpSpMkLst>
        </pc:grpChg>
        <pc:grpChg chg="mod">
          <ac:chgData name="De Marinis, Roberta Vita" userId="dc24b251-f01b-455d-bf89-e2be86f657a2" providerId="ADAL" clId="{0B1F65C9-0515-429D-AC12-A464A683247A}" dt="2022-10-28T14:02:53.628" v="4923" actId="164"/>
          <ac:grpSpMkLst>
            <pc:docMk/>
            <pc:sldMk cId="4129212682" sldId="2146846888"/>
            <ac:grpSpMk id="219" creationId="{E2B64DF6-C2B4-E7F7-105F-3F0BE59172DD}"/>
          </ac:grpSpMkLst>
        </pc:grpChg>
        <pc:grpChg chg="mod topLvl">
          <ac:chgData name="De Marinis, Roberta Vita" userId="dc24b251-f01b-455d-bf89-e2be86f657a2" providerId="ADAL" clId="{0B1F65C9-0515-429D-AC12-A464A683247A}" dt="2022-10-28T12:26:42.857" v="4496" actId="165"/>
          <ac:grpSpMkLst>
            <pc:docMk/>
            <pc:sldMk cId="4129212682" sldId="2146846888"/>
            <ac:grpSpMk id="327" creationId="{8A53865C-A533-4E26-B6EE-438D8F19C56D}"/>
          </ac:grpSpMkLst>
        </pc:grpChg>
        <pc:grpChg chg="mod">
          <ac:chgData name="De Marinis, Roberta Vita" userId="dc24b251-f01b-455d-bf89-e2be86f657a2" providerId="ADAL" clId="{0B1F65C9-0515-429D-AC12-A464A683247A}" dt="2022-10-28T12:26:42.857" v="4496" actId="165"/>
          <ac:grpSpMkLst>
            <pc:docMk/>
            <pc:sldMk cId="4129212682" sldId="2146846888"/>
            <ac:grpSpMk id="328" creationId="{0FBEF2D8-3FC0-4938-8E0F-9154869FB609}"/>
          </ac:grpSpMkLst>
        </pc:grpChg>
        <pc:grpChg chg="mod topLvl">
          <ac:chgData name="De Marinis, Roberta Vita" userId="dc24b251-f01b-455d-bf89-e2be86f657a2" providerId="ADAL" clId="{0B1F65C9-0515-429D-AC12-A464A683247A}" dt="2022-10-28T12:26:42.857" v="4496" actId="165"/>
          <ac:grpSpMkLst>
            <pc:docMk/>
            <pc:sldMk cId="4129212682" sldId="2146846888"/>
            <ac:grpSpMk id="333" creationId="{3D633E91-738E-446E-BC13-55167F9A72F7}"/>
          </ac:grpSpMkLst>
        </pc:grpChg>
        <pc:grpChg chg="mod">
          <ac:chgData name="De Marinis, Roberta Vita" userId="dc24b251-f01b-455d-bf89-e2be86f657a2" providerId="ADAL" clId="{0B1F65C9-0515-429D-AC12-A464A683247A}" dt="2022-10-28T12:26:42.857" v="4496" actId="165"/>
          <ac:grpSpMkLst>
            <pc:docMk/>
            <pc:sldMk cId="4129212682" sldId="2146846888"/>
            <ac:grpSpMk id="334" creationId="{53F5EA13-F260-42D3-9CF4-72D877328880}"/>
          </ac:grpSpMkLst>
        </pc:grpChg>
        <pc:grpChg chg="mod topLvl">
          <ac:chgData name="De Marinis, Roberta Vita" userId="dc24b251-f01b-455d-bf89-e2be86f657a2" providerId="ADAL" clId="{0B1F65C9-0515-429D-AC12-A464A683247A}" dt="2022-10-28T12:26:42.857" v="4496" actId="165"/>
          <ac:grpSpMkLst>
            <pc:docMk/>
            <pc:sldMk cId="4129212682" sldId="2146846888"/>
            <ac:grpSpMk id="339" creationId="{E1D82353-BEFE-43B6-AA27-555ECE137ECE}"/>
          </ac:grpSpMkLst>
        </pc:grpChg>
        <pc:grpChg chg="mod">
          <ac:chgData name="De Marinis, Roberta Vita" userId="dc24b251-f01b-455d-bf89-e2be86f657a2" providerId="ADAL" clId="{0B1F65C9-0515-429D-AC12-A464A683247A}" dt="2022-10-28T12:26:42.857" v="4496" actId="165"/>
          <ac:grpSpMkLst>
            <pc:docMk/>
            <pc:sldMk cId="4129212682" sldId="2146846888"/>
            <ac:grpSpMk id="340" creationId="{F78DB92F-F7BE-4E55-BD3F-F75164B14351}"/>
          </ac:grpSpMkLst>
        </pc:grpChg>
        <pc:picChg chg="del">
          <ac:chgData name="De Marinis, Roberta Vita" userId="dc24b251-f01b-455d-bf89-e2be86f657a2" providerId="ADAL" clId="{0B1F65C9-0515-429D-AC12-A464A683247A}" dt="2022-10-28T12:26:47.023" v="4497" actId="478"/>
          <ac:picMkLst>
            <pc:docMk/>
            <pc:sldMk cId="4129212682" sldId="2146846888"/>
            <ac:picMk id="3" creationId="{28A86C75-F907-FD8E-C352-ABAE828062FF}"/>
          </ac:picMkLst>
        </pc:picChg>
        <pc:picChg chg="add mod">
          <ac:chgData name="De Marinis, Roberta Vita" userId="dc24b251-f01b-455d-bf89-e2be86f657a2" providerId="ADAL" clId="{0B1F65C9-0515-429D-AC12-A464A683247A}" dt="2022-10-28T14:02:53.628" v="4923" actId="164"/>
          <ac:picMkLst>
            <pc:docMk/>
            <pc:sldMk cId="4129212682" sldId="2146846888"/>
            <ac:picMk id="3" creationId="{3F0790C6-E7B9-F832-53F2-79034C8438D5}"/>
          </ac:picMkLst>
        </pc:picChg>
        <pc:picChg chg="add mod">
          <ac:chgData name="De Marinis, Roberta Vita" userId="dc24b251-f01b-455d-bf89-e2be86f657a2" providerId="ADAL" clId="{0B1F65C9-0515-429D-AC12-A464A683247A}" dt="2022-10-28T14:02:53.628" v="4923" actId="164"/>
          <ac:picMkLst>
            <pc:docMk/>
            <pc:sldMk cId="4129212682" sldId="2146846888"/>
            <ac:picMk id="4" creationId="{B5172538-CAA1-C74C-F246-6ACDFAD3198A}"/>
          </ac:picMkLst>
        </pc:picChg>
        <pc:picChg chg="add mod">
          <ac:chgData name="De Marinis, Roberta Vita" userId="dc24b251-f01b-455d-bf89-e2be86f657a2" providerId="ADAL" clId="{0B1F65C9-0515-429D-AC12-A464A683247A}" dt="2022-10-28T14:02:53.628" v="4923" actId="164"/>
          <ac:picMkLst>
            <pc:docMk/>
            <pc:sldMk cId="4129212682" sldId="2146846888"/>
            <ac:picMk id="5" creationId="{06F4ED4E-7C0D-8251-9B6D-71DE4AE98258}"/>
          </ac:picMkLst>
        </pc:picChg>
        <pc:picChg chg="mod">
          <ac:chgData name="De Marinis, Roberta Vita" userId="dc24b251-f01b-455d-bf89-e2be86f657a2" providerId="ADAL" clId="{0B1F65C9-0515-429D-AC12-A464A683247A}" dt="2022-10-28T12:26:50.112" v="4498"/>
          <ac:picMkLst>
            <pc:docMk/>
            <pc:sldMk cId="4129212682" sldId="2146846888"/>
            <ac:picMk id="5" creationId="{14B1AA23-BA3B-0CE0-89B0-2D45CF753B80}"/>
          </ac:picMkLst>
        </pc:picChg>
        <pc:picChg chg="add mod">
          <ac:chgData name="De Marinis, Roberta Vita" userId="dc24b251-f01b-455d-bf89-e2be86f657a2" providerId="ADAL" clId="{0B1F65C9-0515-429D-AC12-A464A683247A}" dt="2022-10-27T12:48:29.340" v="3976" actId="1037"/>
          <ac:picMkLst>
            <pc:docMk/>
            <pc:sldMk cId="4129212682" sldId="2146846888"/>
            <ac:picMk id="6" creationId="{4B4B3D26-94EB-D870-73FD-87B65D53C72A}"/>
          </ac:picMkLst>
        </pc:picChg>
        <pc:picChg chg="mod topLvl">
          <ac:chgData name="De Marinis, Roberta Vita" userId="dc24b251-f01b-455d-bf89-e2be86f657a2" providerId="ADAL" clId="{0B1F65C9-0515-429D-AC12-A464A683247A}" dt="2022-10-28T12:26:42.857" v="4496" actId="165"/>
          <ac:picMkLst>
            <pc:docMk/>
            <pc:sldMk cId="4129212682" sldId="2146846888"/>
            <ac:picMk id="7" creationId="{76DDB23B-EDF6-4E22-A4C1-E0E8B60F2AE4}"/>
          </ac:picMkLst>
        </pc:picChg>
        <pc:picChg chg="add mod">
          <ac:chgData name="De Marinis, Roberta Vita" userId="dc24b251-f01b-455d-bf89-e2be86f657a2" providerId="ADAL" clId="{0B1F65C9-0515-429D-AC12-A464A683247A}" dt="2022-10-28T14:02:53.628" v="4923" actId="164"/>
          <ac:picMkLst>
            <pc:docMk/>
            <pc:sldMk cId="4129212682" sldId="2146846888"/>
            <ac:picMk id="8" creationId="{B7000E10-0B8D-615C-DF59-78FF18D0C33E}"/>
          </ac:picMkLst>
        </pc:picChg>
        <pc:picChg chg="add mod">
          <ac:chgData name="De Marinis, Roberta Vita" userId="dc24b251-f01b-455d-bf89-e2be86f657a2" providerId="ADAL" clId="{0B1F65C9-0515-429D-AC12-A464A683247A}" dt="2022-10-28T14:02:53.628" v="4923" actId="164"/>
          <ac:picMkLst>
            <pc:docMk/>
            <pc:sldMk cId="4129212682" sldId="2146846888"/>
            <ac:picMk id="10" creationId="{489592D1-4F0A-00BC-ECE6-035D0F1ABE42}"/>
          </ac:picMkLst>
        </pc:picChg>
        <pc:picChg chg="mod">
          <ac:chgData name="De Marinis, Roberta Vita" userId="dc24b251-f01b-455d-bf89-e2be86f657a2" providerId="ADAL" clId="{0B1F65C9-0515-429D-AC12-A464A683247A}" dt="2022-10-28T12:26:50.112" v="4498"/>
          <ac:picMkLst>
            <pc:docMk/>
            <pc:sldMk cId="4129212682" sldId="2146846888"/>
            <ac:picMk id="10" creationId="{B0E904F9-F52B-C1EB-319D-DAB6EEB71B90}"/>
          </ac:picMkLst>
        </pc:picChg>
        <pc:picChg chg="del">
          <ac:chgData name="De Marinis, Roberta Vita" userId="dc24b251-f01b-455d-bf89-e2be86f657a2" providerId="ADAL" clId="{0B1F65C9-0515-429D-AC12-A464A683247A}" dt="2022-10-28T12:26:47.023" v="4497" actId="478"/>
          <ac:picMkLst>
            <pc:docMk/>
            <pc:sldMk cId="4129212682" sldId="2146846888"/>
            <ac:picMk id="12" creationId="{1923031B-0FB1-3B88-5BF1-AAB0B7666C06}"/>
          </ac:picMkLst>
        </pc:picChg>
        <pc:picChg chg="add mod">
          <ac:chgData name="De Marinis, Roberta Vita" userId="dc24b251-f01b-455d-bf89-e2be86f657a2" providerId="ADAL" clId="{0B1F65C9-0515-429D-AC12-A464A683247A}" dt="2022-10-28T14:02:53.628" v="4923" actId="164"/>
          <ac:picMkLst>
            <pc:docMk/>
            <pc:sldMk cId="4129212682" sldId="2146846888"/>
            <ac:picMk id="12" creationId="{ACCAD46E-01B1-52B5-4654-E551D4F68034}"/>
          </ac:picMkLst>
        </pc:picChg>
        <pc:picChg chg="mod">
          <ac:chgData name="De Marinis, Roberta Vita" userId="dc24b251-f01b-455d-bf89-e2be86f657a2" providerId="ADAL" clId="{0B1F65C9-0515-429D-AC12-A464A683247A}" dt="2022-10-28T12:26:42.857" v="4496" actId="165"/>
          <ac:picMkLst>
            <pc:docMk/>
            <pc:sldMk cId="4129212682" sldId="2146846888"/>
            <ac:picMk id="13" creationId="{1DDB7023-3295-42AC-BF0A-E8CBFB80D1BF}"/>
          </ac:picMkLst>
        </pc:picChg>
        <pc:picChg chg="add mod">
          <ac:chgData name="De Marinis, Roberta Vita" userId="dc24b251-f01b-455d-bf89-e2be86f657a2" providerId="ADAL" clId="{0B1F65C9-0515-429D-AC12-A464A683247A}" dt="2022-10-28T14:02:53.628" v="4923" actId="164"/>
          <ac:picMkLst>
            <pc:docMk/>
            <pc:sldMk cId="4129212682" sldId="2146846888"/>
            <ac:picMk id="13" creationId="{EC014422-D25A-C3CE-A06F-127AE5B6E2D1}"/>
          </ac:picMkLst>
        </pc:picChg>
        <pc:picChg chg="mod">
          <ac:chgData name="De Marinis, Roberta Vita" userId="dc24b251-f01b-455d-bf89-e2be86f657a2" providerId="ADAL" clId="{0B1F65C9-0515-429D-AC12-A464A683247A}" dt="2022-10-28T12:26:50.112" v="4498"/>
          <ac:picMkLst>
            <pc:docMk/>
            <pc:sldMk cId="4129212682" sldId="2146846888"/>
            <ac:picMk id="14" creationId="{693045C4-E530-4F37-A4CD-925F9BEF7DE5}"/>
          </ac:picMkLst>
        </pc:picChg>
        <pc:picChg chg="add mod">
          <ac:chgData name="De Marinis, Roberta Vita" userId="dc24b251-f01b-455d-bf89-e2be86f657a2" providerId="ADAL" clId="{0B1F65C9-0515-429D-AC12-A464A683247A}" dt="2022-10-28T14:02:53.628" v="4923" actId="164"/>
          <ac:picMkLst>
            <pc:docMk/>
            <pc:sldMk cId="4129212682" sldId="2146846888"/>
            <ac:picMk id="14" creationId="{DEA0F33D-2AFC-A7D8-EB11-AA6D4CCA5329}"/>
          </ac:picMkLst>
        </pc:picChg>
        <pc:picChg chg="del">
          <ac:chgData name="De Marinis, Roberta Vita" userId="dc24b251-f01b-455d-bf89-e2be86f657a2" providerId="ADAL" clId="{0B1F65C9-0515-429D-AC12-A464A683247A}" dt="2022-10-28T12:26:33.137" v="4493" actId="478"/>
          <ac:picMkLst>
            <pc:docMk/>
            <pc:sldMk cId="4129212682" sldId="2146846888"/>
            <ac:picMk id="16" creationId="{53B6FFF5-1C5B-41C3-9958-96C7F39A838A}"/>
          </ac:picMkLst>
        </pc:picChg>
        <pc:picChg chg="mod">
          <ac:chgData name="De Marinis, Roberta Vita" userId="dc24b251-f01b-455d-bf89-e2be86f657a2" providerId="ADAL" clId="{0B1F65C9-0515-429D-AC12-A464A683247A}" dt="2022-10-28T12:26:50.112" v="4498"/>
          <ac:picMkLst>
            <pc:docMk/>
            <pc:sldMk cId="4129212682" sldId="2146846888"/>
            <ac:picMk id="17" creationId="{ADDE89DA-4E40-D8E9-490A-6E8CF9FAD5D7}"/>
          </ac:picMkLst>
        </pc:picChg>
        <pc:picChg chg="mod">
          <ac:chgData name="De Marinis, Roberta Vita" userId="dc24b251-f01b-455d-bf89-e2be86f657a2" providerId="ADAL" clId="{0B1F65C9-0515-429D-AC12-A464A683247A}" dt="2022-10-28T14:03:36.624" v="4928" actId="571"/>
          <ac:picMkLst>
            <pc:docMk/>
            <pc:sldMk cId="4129212682" sldId="2146846888"/>
            <ac:picMk id="18" creationId="{76540736-8EA6-FA3B-7051-55B83A7A64D2}"/>
          </ac:picMkLst>
        </pc:picChg>
        <pc:picChg chg="mod">
          <ac:chgData name="De Marinis, Roberta Vita" userId="dc24b251-f01b-455d-bf89-e2be86f657a2" providerId="ADAL" clId="{0B1F65C9-0515-429D-AC12-A464A683247A}" dt="2022-10-28T12:26:50.112" v="4498"/>
          <ac:picMkLst>
            <pc:docMk/>
            <pc:sldMk cId="4129212682" sldId="2146846888"/>
            <ac:picMk id="18" creationId="{ED743612-A2B4-445E-261F-EDABF7BD2AB8}"/>
          </ac:picMkLst>
        </pc:picChg>
        <pc:picChg chg="mod">
          <ac:chgData name="De Marinis, Roberta Vita" userId="dc24b251-f01b-455d-bf89-e2be86f657a2" providerId="ADAL" clId="{0B1F65C9-0515-429D-AC12-A464A683247A}" dt="2022-10-28T12:26:42.857" v="4496" actId="165"/>
          <ac:picMkLst>
            <pc:docMk/>
            <pc:sldMk cId="4129212682" sldId="2146846888"/>
            <ac:picMk id="19" creationId="{8B3A5217-FC08-45B6-9178-273EC7EB538C}"/>
          </ac:picMkLst>
        </pc:picChg>
        <pc:picChg chg="mod">
          <ac:chgData name="De Marinis, Roberta Vita" userId="dc24b251-f01b-455d-bf89-e2be86f657a2" providerId="ADAL" clId="{0B1F65C9-0515-429D-AC12-A464A683247A}" dt="2022-10-28T14:03:36.624" v="4928" actId="571"/>
          <ac:picMkLst>
            <pc:docMk/>
            <pc:sldMk cId="4129212682" sldId="2146846888"/>
            <ac:picMk id="19" creationId="{CC871D18-2D1B-293D-2988-71F9A4432E85}"/>
          </ac:picMkLst>
        </pc:picChg>
        <pc:picChg chg="mod">
          <ac:chgData name="De Marinis, Roberta Vita" userId="dc24b251-f01b-455d-bf89-e2be86f657a2" providerId="ADAL" clId="{0B1F65C9-0515-429D-AC12-A464A683247A}" dt="2022-10-28T12:26:50.112" v="4498"/>
          <ac:picMkLst>
            <pc:docMk/>
            <pc:sldMk cId="4129212682" sldId="2146846888"/>
            <ac:picMk id="20" creationId="{1A016D64-4EF2-374E-64A7-C084DB2FA66D}"/>
          </ac:picMkLst>
        </pc:picChg>
        <pc:picChg chg="mod">
          <ac:chgData name="De Marinis, Roberta Vita" userId="dc24b251-f01b-455d-bf89-e2be86f657a2" providerId="ADAL" clId="{0B1F65C9-0515-429D-AC12-A464A683247A}" dt="2022-10-28T14:03:36.624" v="4928" actId="571"/>
          <ac:picMkLst>
            <pc:docMk/>
            <pc:sldMk cId="4129212682" sldId="2146846888"/>
            <ac:picMk id="20" creationId="{D1B62946-B9A8-F8A9-C1D6-29CE0F7214FF}"/>
          </ac:picMkLst>
        </pc:picChg>
        <pc:picChg chg="mod">
          <ac:chgData name="De Marinis, Roberta Vita" userId="dc24b251-f01b-455d-bf89-e2be86f657a2" providerId="ADAL" clId="{0B1F65C9-0515-429D-AC12-A464A683247A}" dt="2022-10-28T12:26:50.112" v="4498"/>
          <ac:picMkLst>
            <pc:docMk/>
            <pc:sldMk cId="4129212682" sldId="2146846888"/>
            <ac:picMk id="21" creationId="{BDFA5EE7-E1AA-75C9-9A68-52EC03E77C4E}"/>
          </ac:picMkLst>
        </pc:picChg>
        <pc:picChg chg="mod">
          <ac:chgData name="De Marinis, Roberta Vita" userId="dc24b251-f01b-455d-bf89-e2be86f657a2" providerId="ADAL" clId="{0B1F65C9-0515-429D-AC12-A464A683247A}" dt="2022-10-28T14:03:36.624" v="4928" actId="571"/>
          <ac:picMkLst>
            <pc:docMk/>
            <pc:sldMk cId="4129212682" sldId="2146846888"/>
            <ac:picMk id="21" creationId="{ECCA4D35-6DD5-CD0C-8BA2-FD1FE55B7788}"/>
          </ac:picMkLst>
        </pc:picChg>
        <pc:picChg chg="mod">
          <ac:chgData name="De Marinis, Roberta Vita" userId="dc24b251-f01b-455d-bf89-e2be86f657a2" providerId="ADAL" clId="{0B1F65C9-0515-429D-AC12-A464A683247A}" dt="2022-10-28T14:03:36.624" v="4928" actId="571"/>
          <ac:picMkLst>
            <pc:docMk/>
            <pc:sldMk cId="4129212682" sldId="2146846888"/>
            <ac:picMk id="22" creationId="{93D74F70-E888-C6FD-1B41-7FC1D63AEB76}"/>
          </ac:picMkLst>
        </pc:picChg>
        <pc:picChg chg="mod">
          <ac:chgData name="De Marinis, Roberta Vita" userId="dc24b251-f01b-455d-bf89-e2be86f657a2" providerId="ADAL" clId="{0B1F65C9-0515-429D-AC12-A464A683247A}" dt="2022-10-28T12:26:50.112" v="4498"/>
          <ac:picMkLst>
            <pc:docMk/>
            <pc:sldMk cId="4129212682" sldId="2146846888"/>
            <ac:picMk id="22" creationId="{A0AE773E-0E6F-9B59-352C-F22BB2974B91}"/>
          </ac:picMkLst>
        </pc:picChg>
        <pc:picChg chg="mod">
          <ac:chgData name="De Marinis, Roberta Vita" userId="dc24b251-f01b-455d-bf89-e2be86f657a2" providerId="ADAL" clId="{0B1F65C9-0515-429D-AC12-A464A683247A}" dt="2022-10-28T14:03:36.624" v="4928" actId="571"/>
          <ac:picMkLst>
            <pc:docMk/>
            <pc:sldMk cId="4129212682" sldId="2146846888"/>
            <ac:picMk id="23" creationId="{21EC1673-7EB8-DD4F-DB7B-37074D606900}"/>
          </ac:picMkLst>
        </pc:picChg>
        <pc:picChg chg="mod">
          <ac:chgData name="De Marinis, Roberta Vita" userId="dc24b251-f01b-455d-bf89-e2be86f657a2" providerId="ADAL" clId="{0B1F65C9-0515-429D-AC12-A464A683247A}" dt="2022-10-28T12:26:50.112" v="4498"/>
          <ac:picMkLst>
            <pc:docMk/>
            <pc:sldMk cId="4129212682" sldId="2146846888"/>
            <ac:picMk id="23" creationId="{E34DB8E6-1D86-5E77-7885-9F510C54C106}"/>
          </ac:picMkLst>
        </pc:picChg>
        <pc:picChg chg="mod">
          <ac:chgData name="De Marinis, Roberta Vita" userId="dc24b251-f01b-455d-bf89-e2be86f657a2" providerId="ADAL" clId="{0B1F65C9-0515-429D-AC12-A464A683247A}" dt="2022-10-28T14:03:36.624" v="4928" actId="571"/>
          <ac:picMkLst>
            <pc:docMk/>
            <pc:sldMk cId="4129212682" sldId="2146846888"/>
            <ac:picMk id="24" creationId="{86AB431E-A133-8E8A-45CE-2768F8975579}"/>
          </ac:picMkLst>
        </pc:picChg>
        <pc:picChg chg="mod">
          <ac:chgData name="De Marinis, Roberta Vita" userId="dc24b251-f01b-455d-bf89-e2be86f657a2" providerId="ADAL" clId="{0B1F65C9-0515-429D-AC12-A464A683247A}" dt="2022-10-28T12:27:07.505" v="4501"/>
          <ac:picMkLst>
            <pc:docMk/>
            <pc:sldMk cId="4129212682" sldId="2146846888"/>
            <ac:picMk id="25" creationId="{C3C895FF-9FE2-AB48-7A50-DAA79ABB0919}"/>
          </ac:picMkLst>
        </pc:picChg>
        <pc:picChg chg="mod">
          <ac:chgData name="De Marinis, Roberta Vita" userId="dc24b251-f01b-455d-bf89-e2be86f657a2" providerId="ADAL" clId="{0B1F65C9-0515-429D-AC12-A464A683247A}" dt="2022-10-28T14:03:36.624" v="4928" actId="571"/>
          <ac:picMkLst>
            <pc:docMk/>
            <pc:sldMk cId="4129212682" sldId="2146846888"/>
            <ac:picMk id="25" creationId="{F882A9A8-85CF-C8AD-D11B-681D6DD775EA}"/>
          </ac:picMkLst>
        </pc:picChg>
        <pc:picChg chg="mod">
          <ac:chgData name="De Marinis, Roberta Vita" userId="dc24b251-f01b-455d-bf89-e2be86f657a2" providerId="ADAL" clId="{0B1F65C9-0515-429D-AC12-A464A683247A}" dt="2022-10-28T12:27:07.505" v="4501"/>
          <ac:picMkLst>
            <pc:docMk/>
            <pc:sldMk cId="4129212682" sldId="2146846888"/>
            <ac:picMk id="26" creationId="{7CDCE020-E214-A064-64FB-98C1BA6E5EE4}"/>
          </ac:picMkLst>
        </pc:picChg>
        <pc:picChg chg="mod">
          <ac:chgData name="De Marinis, Roberta Vita" userId="dc24b251-f01b-455d-bf89-e2be86f657a2" providerId="ADAL" clId="{0B1F65C9-0515-429D-AC12-A464A683247A}" dt="2022-10-28T14:03:36.624" v="4928" actId="571"/>
          <ac:picMkLst>
            <pc:docMk/>
            <pc:sldMk cId="4129212682" sldId="2146846888"/>
            <ac:picMk id="26" creationId="{E08F5A36-6747-820F-8586-98B7AAD7CC45}"/>
          </ac:picMkLst>
        </pc:picChg>
        <pc:picChg chg="mod">
          <ac:chgData name="De Marinis, Roberta Vita" userId="dc24b251-f01b-455d-bf89-e2be86f657a2" providerId="ADAL" clId="{0B1F65C9-0515-429D-AC12-A464A683247A}" dt="2022-10-28T14:03:36.624" v="4928" actId="571"/>
          <ac:picMkLst>
            <pc:docMk/>
            <pc:sldMk cId="4129212682" sldId="2146846888"/>
            <ac:picMk id="28" creationId="{0FF706B4-EF61-C771-79D5-273931157A15}"/>
          </ac:picMkLst>
        </pc:picChg>
        <pc:picChg chg="mod">
          <ac:chgData name="De Marinis, Roberta Vita" userId="dc24b251-f01b-455d-bf89-e2be86f657a2" providerId="ADAL" clId="{0B1F65C9-0515-429D-AC12-A464A683247A}" dt="2022-10-28T12:26:42.857" v="4496" actId="165"/>
          <ac:picMkLst>
            <pc:docMk/>
            <pc:sldMk cId="4129212682" sldId="2146846888"/>
            <ac:picMk id="28" creationId="{32564E0E-46DA-4092-9E74-A91BBC3A1C7F}"/>
          </ac:picMkLst>
        </pc:picChg>
        <pc:picChg chg="mod">
          <ac:chgData name="De Marinis, Roberta Vita" userId="dc24b251-f01b-455d-bf89-e2be86f657a2" providerId="ADAL" clId="{0B1F65C9-0515-429D-AC12-A464A683247A}" dt="2022-10-28T14:03:36.624" v="4928" actId="571"/>
          <ac:picMkLst>
            <pc:docMk/>
            <pc:sldMk cId="4129212682" sldId="2146846888"/>
            <ac:picMk id="29" creationId="{B3E57933-7FA1-10C8-BA0E-8B18B6711461}"/>
          </ac:picMkLst>
        </pc:picChg>
        <pc:picChg chg="mod">
          <ac:chgData name="De Marinis, Roberta Vita" userId="dc24b251-f01b-455d-bf89-e2be86f657a2" providerId="ADAL" clId="{0B1F65C9-0515-429D-AC12-A464A683247A}" dt="2022-10-28T12:27:07.505" v="4501"/>
          <ac:picMkLst>
            <pc:docMk/>
            <pc:sldMk cId="4129212682" sldId="2146846888"/>
            <ac:picMk id="32" creationId="{3E30404C-1B11-51A4-9024-157052B31348}"/>
          </ac:picMkLst>
        </pc:picChg>
        <pc:picChg chg="mod">
          <ac:chgData name="De Marinis, Roberta Vita" userId="dc24b251-f01b-455d-bf89-e2be86f657a2" providerId="ADAL" clId="{0B1F65C9-0515-429D-AC12-A464A683247A}" dt="2022-10-28T14:03:36.624" v="4928" actId="571"/>
          <ac:picMkLst>
            <pc:docMk/>
            <pc:sldMk cId="4129212682" sldId="2146846888"/>
            <ac:picMk id="32" creationId="{5A5258E5-3E2E-7CC4-9398-40B445BD4B68}"/>
          </ac:picMkLst>
        </pc:picChg>
        <pc:picChg chg="del mod">
          <ac:chgData name="De Marinis, Roberta Vita" userId="dc24b251-f01b-455d-bf89-e2be86f657a2" providerId="ADAL" clId="{0B1F65C9-0515-429D-AC12-A464A683247A}" dt="2022-10-28T12:28:14.139" v="4596" actId="478"/>
          <ac:picMkLst>
            <pc:docMk/>
            <pc:sldMk cId="4129212682" sldId="2146846888"/>
            <ac:picMk id="36" creationId="{3B4B4401-F39A-7110-B10C-E333EA270F5B}"/>
          </ac:picMkLst>
        </pc:picChg>
        <pc:picChg chg="mod">
          <ac:chgData name="De Marinis, Roberta Vita" userId="dc24b251-f01b-455d-bf89-e2be86f657a2" providerId="ADAL" clId="{0B1F65C9-0515-429D-AC12-A464A683247A}" dt="2022-10-28T14:03:36.624" v="4928" actId="571"/>
          <ac:picMkLst>
            <pc:docMk/>
            <pc:sldMk cId="4129212682" sldId="2146846888"/>
            <ac:picMk id="36" creationId="{BCC0DFD7-575B-22B2-3877-BA0D8BC81968}"/>
          </ac:picMkLst>
        </pc:picChg>
        <pc:picChg chg="mod">
          <ac:chgData name="De Marinis, Roberta Vita" userId="dc24b251-f01b-455d-bf89-e2be86f657a2" providerId="ADAL" clId="{0B1F65C9-0515-429D-AC12-A464A683247A}" dt="2022-10-28T14:03:36.624" v="4928" actId="571"/>
          <ac:picMkLst>
            <pc:docMk/>
            <pc:sldMk cId="4129212682" sldId="2146846888"/>
            <ac:picMk id="37" creationId="{50340FE2-10B7-D203-7258-048A7D468B82}"/>
          </ac:picMkLst>
        </pc:picChg>
        <pc:picChg chg="mod">
          <ac:chgData name="De Marinis, Roberta Vita" userId="dc24b251-f01b-455d-bf89-e2be86f657a2" providerId="ADAL" clId="{0B1F65C9-0515-429D-AC12-A464A683247A}" dt="2022-10-28T12:27:07.505" v="4501"/>
          <ac:picMkLst>
            <pc:docMk/>
            <pc:sldMk cId="4129212682" sldId="2146846888"/>
            <ac:picMk id="37" creationId="{E0EAC96E-F2FC-5883-D0A4-8A28A66C1F31}"/>
          </ac:picMkLst>
        </pc:picChg>
        <pc:picChg chg="mod">
          <ac:chgData name="De Marinis, Roberta Vita" userId="dc24b251-f01b-455d-bf89-e2be86f657a2" providerId="ADAL" clId="{0B1F65C9-0515-429D-AC12-A464A683247A}" dt="2022-10-28T14:03:36.624" v="4928" actId="571"/>
          <ac:picMkLst>
            <pc:docMk/>
            <pc:sldMk cId="4129212682" sldId="2146846888"/>
            <ac:picMk id="38" creationId="{B52478F3-5BEF-49EE-BD4A-E2E00323DEEE}"/>
          </ac:picMkLst>
        </pc:picChg>
        <pc:picChg chg="mod">
          <ac:chgData name="De Marinis, Roberta Vita" userId="dc24b251-f01b-455d-bf89-e2be86f657a2" providerId="ADAL" clId="{0B1F65C9-0515-429D-AC12-A464A683247A}" dt="2022-10-28T12:27:07.505" v="4501"/>
          <ac:picMkLst>
            <pc:docMk/>
            <pc:sldMk cId="4129212682" sldId="2146846888"/>
            <ac:picMk id="38" creationId="{CE880144-8B5C-D3E5-938B-33834005ADF1}"/>
          </ac:picMkLst>
        </pc:picChg>
        <pc:picChg chg="mod">
          <ac:chgData name="De Marinis, Roberta Vita" userId="dc24b251-f01b-455d-bf89-e2be86f657a2" providerId="ADAL" clId="{0B1F65C9-0515-429D-AC12-A464A683247A}" dt="2022-10-28T14:03:36.624" v="4928" actId="571"/>
          <ac:picMkLst>
            <pc:docMk/>
            <pc:sldMk cId="4129212682" sldId="2146846888"/>
            <ac:picMk id="39" creationId="{4ED8CF15-09BA-74A7-417B-183A2DBCEC44}"/>
          </ac:picMkLst>
        </pc:picChg>
        <pc:picChg chg="mod">
          <ac:chgData name="De Marinis, Roberta Vita" userId="dc24b251-f01b-455d-bf89-e2be86f657a2" providerId="ADAL" clId="{0B1F65C9-0515-429D-AC12-A464A683247A}" dt="2022-10-28T12:27:07.505" v="4501"/>
          <ac:picMkLst>
            <pc:docMk/>
            <pc:sldMk cId="4129212682" sldId="2146846888"/>
            <ac:picMk id="39" creationId="{DF6D08F0-ACE2-1B89-CD84-F4D3BC0D404E}"/>
          </ac:picMkLst>
        </pc:picChg>
        <pc:picChg chg="mod">
          <ac:chgData name="De Marinis, Roberta Vita" userId="dc24b251-f01b-455d-bf89-e2be86f657a2" providerId="ADAL" clId="{0B1F65C9-0515-429D-AC12-A464A683247A}" dt="2022-10-28T14:03:36.624" v="4928" actId="571"/>
          <ac:picMkLst>
            <pc:docMk/>
            <pc:sldMk cId="4129212682" sldId="2146846888"/>
            <ac:picMk id="40" creationId="{56F0EDB2-9E08-2D6D-AE7B-067EB3627862}"/>
          </ac:picMkLst>
        </pc:picChg>
        <pc:picChg chg="mod">
          <ac:chgData name="De Marinis, Roberta Vita" userId="dc24b251-f01b-455d-bf89-e2be86f657a2" providerId="ADAL" clId="{0B1F65C9-0515-429D-AC12-A464A683247A}" dt="2022-10-28T12:27:07.505" v="4501"/>
          <ac:picMkLst>
            <pc:docMk/>
            <pc:sldMk cId="4129212682" sldId="2146846888"/>
            <ac:picMk id="40" creationId="{AAB0E691-C350-6B37-87D7-678DF2331384}"/>
          </ac:picMkLst>
        </pc:picChg>
        <pc:picChg chg="mod">
          <ac:chgData name="De Marinis, Roberta Vita" userId="dc24b251-f01b-455d-bf89-e2be86f657a2" providerId="ADAL" clId="{0B1F65C9-0515-429D-AC12-A464A683247A}" dt="2022-10-28T14:03:36.624" v="4928" actId="571"/>
          <ac:picMkLst>
            <pc:docMk/>
            <pc:sldMk cId="4129212682" sldId="2146846888"/>
            <ac:picMk id="41" creationId="{77E091B5-9AE9-BB4C-EEF5-0F2814598FFD}"/>
          </ac:picMkLst>
        </pc:picChg>
        <pc:picChg chg="mod">
          <ac:chgData name="De Marinis, Roberta Vita" userId="dc24b251-f01b-455d-bf89-e2be86f657a2" providerId="ADAL" clId="{0B1F65C9-0515-429D-AC12-A464A683247A}" dt="2022-10-28T12:27:07.505" v="4501"/>
          <ac:picMkLst>
            <pc:docMk/>
            <pc:sldMk cId="4129212682" sldId="2146846888"/>
            <ac:picMk id="41" creationId="{F8234A31-C6A9-96EC-02D9-3CE14F72CDC1}"/>
          </ac:picMkLst>
        </pc:picChg>
        <pc:picChg chg="mod">
          <ac:chgData name="De Marinis, Roberta Vita" userId="dc24b251-f01b-455d-bf89-e2be86f657a2" providerId="ADAL" clId="{0B1F65C9-0515-429D-AC12-A464A683247A}" dt="2022-10-28T14:03:36.624" v="4928" actId="571"/>
          <ac:picMkLst>
            <pc:docMk/>
            <pc:sldMk cId="4129212682" sldId="2146846888"/>
            <ac:picMk id="42" creationId="{401A7C57-DE18-7881-8744-53B5E5CA28CC}"/>
          </ac:picMkLst>
        </pc:picChg>
        <pc:picChg chg="mod">
          <ac:chgData name="De Marinis, Roberta Vita" userId="dc24b251-f01b-455d-bf89-e2be86f657a2" providerId="ADAL" clId="{0B1F65C9-0515-429D-AC12-A464A683247A}" dt="2022-10-28T12:27:07.505" v="4501"/>
          <ac:picMkLst>
            <pc:docMk/>
            <pc:sldMk cId="4129212682" sldId="2146846888"/>
            <ac:picMk id="42" creationId="{DA063A03-1B25-6364-9CA9-09AE461CA65B}"/>
          </ac:picMkLst>
        </pc:picChg>
        <pc:picChg chg="mod">
          <ac:chgData name="De Marinis, Roberta Vita" userId="dc24b251-f01b-455d-bf89-e2be86f657a2" providerId="ADAL" clId="{0B1F65C9-0515-429D-AC12-A464A683247A}" dt="2022-10-28T12:27:07.505" v="4501"/>
          <ac:picMkLst>
            <pc:docMk/>
            <pc:sldMk cId="4129212682" sldId="2146846888"/>
            <ac:picMk id="43" creationId="{1A66E027-6BA1-95C2-D7E3-D20BFD9C96AA}"/>
          </ac:picMkLst>
        </pc:picChg>
        <pc:picChg chg="mod">
          <ac:chgData name="De Marinis, Roberta Vita" userId="dc24b251-f01b-455d-bf89-e2be86f657a2" providerId="ADAL" clId="{0B1F65C9-0515-429D-AC12-A464A683247A}" dt="2022-10-28T14:03:36.624" v="4928" actId="571"/>
          <ac:picMkLst>
            <pc:docMk/>
            <pc:sldMk cId="4129212682" sldId="2146846888"/>
            <ac:picMk id="43" creationId="{1D98F553-7545-F575-3CA0-B3F8B80EFC05}"/>
          </ac:picMkLst>
        </pc:picChg>
        <pc:picChg chg="mod">
          <ac:chgData name="De Marinis, Roberta Vita" userId="dc24b251-f01b-455d-bf89-e2be86f657a2" providerId="ADAL" clId="{0B1F65C9-0515-429D-AC12-A464A683247A}" dt="2022-10-28T12:27:07.505" v="4501"/>
          <ac:picMkLst>
            <pc:docMk/>
            <pc:sldMk cId="4129212682" sldId="2146846888"/>
            <ac:picMk id="44" creationId="{FF0CE7B4-540A-947B-4460-8C4CEE0422D0}"/>
          </ac:picMkLst>
        </pc:picChg>
        <pc:picChg chg="mod">
          <ac:chgData name="De Marinis, Roberta Vita" userId="dc24b251-f01b-455d-bf89-e2be86f657a2" providerId="ADAL" clId="{0B1F65C9-0515-429D-AC12-A464A683247A}" dt="2022-10-28T14:03:36.624" v="4928" actId="571"/>
          <ac:picMkLst>
            <pc:docMk/>
            <pc:sldMk cId="4129212682" sldId="2146846888"/>
            <ac:picMk id="45" creationId="{07F1B076-4C8D-677D-0141-F76DBF6512C3}"/>
          </ac:picMkLst>
        </pc:picChg>
        <pc:picChg chg="mod">
          <ac:chgData name="De Marinis, Roberta Vita" userId="dc24b251-f01b-455d-bf89-e2be86f657a2" providerId="ADAL" clId="{0B1F65C9-0515-429D-AC12-A464A683247A}" dt="2022-10-28T12:27:07.505" v="4501"/>
          <ac:picMkLst>
            <pc:docMk/>
            <pc:sldMk cId="4129212682" sldId="2146846888"/>
            <ac:picMk id="45" creationId="{4DD3138B-5390-CE1E-9CB1-1B055E9ABBD0}"/>
          </ac:picMkLst>
        </pc:picChg>
        <pc:picChg chg="mod">
          <ac:chgData name="De Marinis, Roberta Vita" userId="dc24b251-f01b-455d-bf89-e2be86f657a2" providerId="ADAL" clId="{0B1F65C9-0515-429D-AC12-A464A683247A}" dt="2022-10-28T12:27:07.505" v="4501"/>
          <ac:picMkLst>
            <pc:docMk/>
            <pc:sldMk cId="4129212682" sldId="2146846888"/>
            <ac:picMk id="46" creationId="{948B8730-CC12-5FA3-AFB3-87CCD844D155}"/>
          </ac:picMkLst>
        </pc:picChg>
        <pc:picChg chg="mod">
          <ac:chgData name="De Marinis, Roberta Vita" userId="dc24b251-f01b-455d-bf89-e2be86f657a2" providerId="ADAL" clId="{0B1F65C9-0515-429D-AC12-A464A683247A}" dt="2022-10-28T12:27:07.505" v="4501"/>
          <ac:picMkLst>
            <pc:docMk/>
            <pc:sldMk cId="4129212682" sldId="2146846888"/>
            <ac:picMk id="48" creationId="{3718A914-DA84-88D5-C780-34687FDDAA09}"/>
          </ac:picMkLst>
        </pc:picChg>
        <pc:picChg chg="mod">
          <ac:chgData name="De Marinis, Roberta Vita" userId="dc24b251-f01b-455d-bf89-e2be86f657a2" providerId="ADAL" clId="{0B1F65C9-0515-429D-AC12-A464A683247A}" dt="2022-10-28T14:03:36.624" v="4928" actId="571"/>
          <ac:picMkLst>
            <pc:docMk/>
            <pc:sldMk cId="4129212682" sldId="2146846888"/>
            <ac:picMk id="48" creationId="{E235F9E9-36D8-806F-864C-CA51941C716D}"/>
          </ac:picMkLst>
        </pc:picChg>
        <pc:picChg chg="mod">
          <ac:chgData name="De Marinis, Roberta Vita" userId="dc24b251-f01b-455d-bf89-e2be86f657a2" providerId="ADAL" clId="{0B1F65C9-0515-429D-AC12-A464A683247A}" dt="2022-10-28T14:03:36.624" v="4928" actId="571"/>
          <ac:picMkLst>
            <pc:docMk/>
            <pc:sldMk cId="4129212682" sldId="2146846888"/>
            <ac:picMk id="49" creationId="{201E9566-616A-7854-1FCC-0179F9F94F6A}"/>
          </ac:picMkLst>
        </pc:picChg>
        <pc:picChg chg="mod">
          <ac:chgData name="De Marinis, Roberta Vita" userId="dc24b251-f01b-455d-bf89-e2be86f657a2" providerId="ADAL" clId="{0B1F65C9-0515-429D-AC12-A464A683247A}" dt="2022-10-28T12:27:07.505" v="4501"/>
          <ac:picMkLst>
            <pc:docMk/>
            <pc:sldMk cId="4129212682" sldId="2146846888"/>
            <ac:picMk id="49" creationId="{B258643A-7771-73A7-2060-00DCD216550F}"/>
          </ac:picMkLst>
        </pc:picChg>
        <pc:picChg chg="mod">
          <ac:chgData name="De Marinis, Roberta Vita" userId="dc24b251-f01b-455d-bf89-e2be86f657a2" providerId="ADAL" clId="{0B1F65C9-0515-429D-AC12-A464A683247A}" dt="2022-10-28T12:27:07.505" v="4501"/>
          <ac:picMkLst>
            <pc:docMk/>
            <pc:sldMk cId="4129212682" sldId="2146846888"/>
            <ac:picMk id="50" creationId="{16566D3A-A817-B8BE-5219-0DD9399BDF55}"/>
          </ac:picMkLst>
        </pc:picChg>
        <pc:picChg chg="mod">
          <ac:chgData name="De Marinis, Roberta Vita" userId="dc24b251-f01b-455d-bf89-e2be86f657a2" providerId="ADAL" clId="{0B1F65C9-0515-429D-AC12-A464A683247A}" dt="2022-10-28T14:03:36.624" v="4928" actId="571"/>
          <ac:picMkLst>
            <pc:docMk/>
            <pc:sldMk cId="4129212682" sldId="2146846888"/>
            <ac:picMk id="50" creationId="{8454CBCB-E3B3-3D16-1E5D-95CD20409FEA}"/>
          </ac:picMkLst>
        </pc:picChg>
        <pc:picChg chg="mod">
          <ac:chgData name="De Marinis, Roberta Vita" userId="dc24b251-f01b-455d-bf89-e2be86f657a2" providerId="ADAL" clId="{0B1F65C9-0515-429D-AC12-A464A683247A}" dt="2022-10-28T14:03:36.624" v="4928" actId="571"/>
          <ac:picMkLst>
            <pc:docMk/>
            <pc:sldMk cId="4129212682" sldId="2146846888"/>
            <ac:picMk id="51" creationId="{3EB355FC-1A17-C3CE-A8A0-E57B029DEA3C}"/>
          </ac:picMkLst>
        </pc:picChg>
        <pc:picChg chg="mod">
          <ac:chgData name="De Marinis, Roberta Vita" userId="dc24b251-f01b-455d-bf89-e2be86f657a2" providerId="ADAL" clId="{0B1F65C9-0515-429D-AC12-A464A683247A}" dt="2022-10-28T12:27:07.505" v="4501"/>
          <ac:picMkLst>
            <pc:docMk/>
            <pc:sldMk cId="4129212682" sldId="2146846888"/>
            <ac:picMk id="51" creationId="{4025077D-4B83-72CE-C190-94AF2831574D}"/>
          </ac:picMkLst>
        </pc:picChg>
        <pc:picChg chg="mod">
          <ac:chgData name="De Marinis, Roberta Vita" userId="dc24b251-f01b-455d-bf89-e2be86f657a2" providerId="ADAL" clId="{0B1F65C9-0515-429D-AC12-A464A683247A}" dt="2022-10-28T14:03:36.624" v="4928" actId="571"/>
          <ac:picMkLst>
            <pc:docMk/>
            <pc:sldMk cId="4129212682" sldId="2146846888"/>
            <ac:picMk id="52" creationId="{A9CF1073-BDE1-5495-F9F8-966B3C956FC0}"/>
          </ac:picMkLst>
        </pc:picChg>
        <pc:picChg chg="mod">
          <ac:chgData name="De Marinis, Roberta Vita" userId="dc24b251-f01b-455d-bf89-e2be86f657a2" providerId="ADAL" clId="{0B1F65C9-0515-429D-AC12-A464A683247A}" dt="2022-10-28T14:03:36.624" v="4928" actId="571"/>
          <ac:picMkLst>
            <pc:docMk/>
            <pc:sldMk cId="4129212682" sldId="2146846888"/>
            <ac:picMk id="53" creationId="{82637B37-D27E-D610-48BE-B4910613673E}"/>
          </ac:picMkLst>
        </pc:picChg>
        <pc:picChg chg="mod">
          <ac:chgData name="De Marinis, Roberta Vita" userId="dc24b251-f01b-455d-bf89-e2be86f657a2" providerId="ADAL" clId="{0B1F65C9-0515-429D-AC12-A464A683247A}" dt="2022-10-28T12:27:38.166" v="4593"/>
          <ac:picMkLst>
            <pc:docMk/>
            <pc:sldMk cId="4129212682" sldId="2146846888"/>
            <ac:picMk id="54" creationId="{01EDCDEC-23C5-D265-EF7E-FFF80CA493F1}"/>
          </ac:picMkLst>
        </pc:picChg>
        <pc:picChg chg="mod">
          <ac:chgData name="De Marinis, Roberta Vita" userId="dc24b251-f01b-455d-bf89-e2be86f657a2" providerId="ADAL" clId="{0B1F65C9-0515-429D-AC12-A464A683247A}" dt="2022-10-28T14:03:36.624" v="4928" actId="571"/>
          <ac:picMkLst>
            <pc:docMk/>
            <pc:sldMk cId="4129212682" sldId="2146846888"/>
            <ac:picMk id="54" creationId="{C5F95E53-D68A-4971-D4FA-44B01A51FDD8}"/>
          </ac:picMkLst>
        </pc:picChg>
        <pc:picChg chg="mod">
          <ac:chgData name="De Marinis, Roberta Vita" userId="dc24b251-f01b-455d-bf89-e2be86f657a2" providerId="ADAL" clId="{0B1F65C9-0515-429D-AC12-A464A683247A}" dt="2022-10-28T14:03:36.624" v="4928" actId="571"/>
          <ac:picMkLst>
            <pc:docMk/>
            <pc:sldMk cId="4129212682" sldId="2146846888"/>
            <ac:picMk id="55" creationId="{B944DAA1-0922-902D-1891-00C09E545900}"/>
          </ac:picMkLst>
        </pc:picChg>
        <pc:picChg chg="mod">
          <ac:chgData name="De Marinis, Roberta Vita" userId="dc24b251-f01b-455d-bf89-e2be86f657a2" providerId="ADAL" clId="{0B1F65C9-0515-429D-AC12-A464A683247A}" dt="2022-10-28T14:03:36.624" v="4928" actId="571"/>
          <ac:picMkLst>
            <pc:docMk/>
            <pc:sldMk cId="4129212682" sldId="2146846888"/>
            <ac:picMk id="56" creationId="{0093CA5A-21AA-4921-B7BF-81B8BD159320}"/>
          </ac:picMkLst>
        </pc:picChg>
        <pc:picChg chg="mod">
          <ac:chgData name="De Marinis, Roberta Vita" userId="dc24b251-f01b-455d-bf89-e2be86f657a2" providerId="ADAL" clId="{0B1F65C9-0515-429D-AC12-A464A683247A}" dt="2022-10-28T12:27:38.166" v="4593"/>
          <ac:picMkLst>
            <pc:docMk/>
            <pc:sldMk cId="4129212682" sldId="2146846888"/>
            <ac:picMk id="56" creationId="{3A3A58F1-5389-EF9D-E484-4D15FC00C8E2}"/>
          </ac:picMkLst>
        </pc:picChg>
        <pc:picChg chg="mod">
          <ac:chgData name="De Marinis, Roberta Vita" userId="dc24b251-f01b-455d-bf89-e2be86f657a2" providerId="ADAL" clId="{0B1F65C9-0515-429D-AC12-A464A683247A}" dt="2022-10-28T14:03:36.624" v="4928" actId="571"/>
          <ac:picMkLst>
            <pc:docMk/>
            <pc:sldMk cId="4129212682" sldId="2146846888"/>
            <ac:picMk id="57" creationId="{4F4D9403-2AB5-0AB7-4EE6-685395706E00}"/>
          </ac:picMkLst>
        </pc:picChg>
        <pc:picChg chg="mod">
          <ac:chgData name="De Marinis, Roberta Vita" userId="dc24b251-f01b-455d-bf89-e2be86f657a2" providerId="ADAL" clId="{0B1F65C9-0515-429D-AC12-A464A683247A}" dt="2022-10-28T12:27:38.166" v="4593"/>
          <ac:picMkLst>
            <pc:docMk/>
            <pc:sldMk cId="4129212682" sldId="2146846888"/>
            <ac:picMk id="57" creationId="{FD68E5AC-AC5F-216E-EF9C-9D23B1FF00E7}"/>
          </ac:picMkLst>
        </pc:picChg>
        <pc:picChg chg="mod">
          <ac:chgData name="De Marinis, Roberta Vita" userId="dc24b251-f01b-455d-bf89-e2be86f657a2" providerId="ADAL" clId="{0B1F65C9-0515-429D-AC12-A464A683247A}" dt="2022-10-28T12:27:38.166" v="4593"/>
          <ac:picMkLst>
            <pc:docMk/>
            <pc:sldMk cId="4129212682" sldId="2146846888"/>
            <ac:picMk id="58" creationId="{119B3383-7504-FAFC-3201-85FDDA619686}"/>
          </ac:picMkLst>
        </pc:picChg>
        <pc:picChg chg="mod">
          <ac:chgData name="De Marinis, Roberta Vita" userId="dc24b251-f01b-455d-bf89-e2be86f657a2" providerId="ADAL" clId="{0B1F65C9-0515-429D-AC12-A464A683247A}" dt="2022-10-28T14:03:36.624" v="4928" actId="571"/>
          <ac:picMkLst>
            <pc:docMk/>
            <pc:sldMk cId="4129212682" sldId="2146846888"/>
            <ac:picMk id="58" creationId="{2695A7D0-36CD-E99B-E7CC-E05EEA9FC735}"/>
          </ac:picMkLst>
        </pc:picChg>
        <pc:picChg chg="mod">
          <ac:chgData name="De Marinis, Roberta Vita" userId="dc24b251-f01b-455d-bf89-e2be86f657a2" providerId="ADAL" clId="{0B1F65C9-0515-429D-AC12-A464A683247A}" dt="2022-10-28T12:27:38.166" v="4593"/>
          <ac:picMkLst>
            <pc:docMk/>
            <pc:sldMk cId="4129212682" sldId="2146846888"/>
            <ac:picMk id="59" creationId="{5A68B2F0-C835-D82A-9ED7-7970E976788E}"/>
          </ac:picMkLst>
        </pc:picChg>
        <pc:picChg chg="mod">
          <ac:chgData name="De Marinis, Roberta Vita" userId="dc24b251-f01b-455d-bf89-e2be86f657a2" providerId="ADAL" clId="{0B1F65C9-0515-429D-AC12-A464A683247A}" dt="2022-10-28T14:03:36.624" v="4928" actId="571"/>
          <ac:picMkLst>
            <pc:docMk/>
            <pc:sldMk cId="4129212682" sldId="2146846888"/>
            <ac:picMk id="59" creationId="{E21A5E74-F653-AC0B-817B-BA773A7AC273}"/>
          </ac:picMkLst>
        </pc:picChg>
        <pc:picChg chg="mod">
          <ac:chgData name="De Marinis, Roberta Vita" userId="dc24b251-f01b-455d-bf89-e2be86f657a2" providerId="ADAL" clId="{0B1F65C9-0515-429D-AC12-A464A683247A}" dt="2022-10-28T14:03:36.624" v="4928" actId="571"/>
          <ac:picMkLst>
            <pc:docMk/>
            <pc:sldMk cId="4129212682" sldId="2146846888"/>
            <ac:picMk id="60" creationId="{27F68FE0-E14F-46F5-94A3-7891F178647B}"/>
          </ac:picMkLst>
        </pc:picChg>
        <pc:picChg chg="mod">
          <ac:chgData name="De Marinis, Roberta Vita" userId="dc24b251-f01b-455d-bf89-e2be86f657a2" providerId="ADAL" clId="{0B1F65C9-0515-429D-AC12-A464A683247A}" dt="2022-10-28T12:27:38.166" v="4593"/>
          <ac:picMkLst>
            <pc:docMk/>
            <pc:sldMk cId="4129212682" sldId="2146846888"/>
            <ac:picMk id="60" creationId="{8270C27C-BA58-96C2-F568-0A20D05AA781}"/>
          </ac:picMkLst>
        </pc:picChg>
        <pc:picChg chg="mod">
          <ac:chgData name="De Marinis, Roberta Vita" userId="dc24b251-f01b-455d-bf89-e2be86f657a2" providerId="ADAL" clId="{0B1F65C9-0515-429D-AC12-A464A683247A}" dt="2022-10-28T14:03:36.624" v="4928" actId="571"/>
          <ac:picMkLst>
            <pc:docMk/>
            <pc:sldMk cId="4129212682" sldId="2146846888"/>
            <ac:picMk id="61" creationId="{56F65616-9488-9937-F699-158FA45BF684}"/>
          </ac:picMkLst>
        </pc:picChg>
        <pc:picChg chg="mod">
          <ac:chgData name="De Marinis, Roberta Vita" userId="dc24b251-f01b-455d-bf89-e2be86f657a2" providerId="ADAL" clId="{0B1F65C9-0515-429D-AC12-A464A683247A}" dt="2022-10-28T12:27:38.166" v="4593"/>
          <ac:picMkLst>
            <pc:docMk/>
            <pc:sldMk cId="4129212682" sldId="2146846888"/>
            <ac:picMk id="61" creationId="{E160D983-3422-B96B-5D05-CEED953C1707}"/>
          </ac:picMkLst>
        </pc:picChg>
        <pc:picChg chg="mod">
          <ac:chgData name="De Marinis, Roberta Vita" userId="dc24b251-f01b-455d-bf89-e2be86f657a2" providerId="ADAL" clId="{0B1F65C9-0515-429D-AC12-A464A683247A}" dt="2022-10-28T14:03:36.624" v="4928" actId="571"/>
          <ac:picMkLst>
            <pc:docMk/>
            <pc:sldMk cId="4129212682" sldId="2146846888"/>
            <ac:picMk id="62" creationId="{7BF933B9-5DEF-4F89-513B-517F8C9A59BA}"/>
          </ac:picMkLst>
        </pc:picChg>
        <pc:picChg chg="mod">
          <ac:chgData name="De Marinis, Roberta Vita" userId="dc24b251-f01b-455d-bf89-e2be86f657a2" providerId="ADAL" clId="{0B1F65C9-0515-429D-AC12-A464A683247A}" dt="2022-10-28T12:27:38.166" v="4593"/>
          <ac:picMkLst>
            <pc:docMk/>
            <pc:sldMk cId="4129212682" sldId="2146846888"/>
            <ac:picMk id="62" creationId="{CA504B31-DA41-77F4-5277-5DF3FF6EB41C}"/>
          </ac:picMkLst>
        </pc:picChg>
        <pc:picChg chg="mod">
          <ac:chgData name="De Marinis, Roberta Vita" userId="dc24b251-f01b-455d-bf89-e2be86f657a2" providerId="ADAL" clId="{0B1F65C9-0515-429D-AC12-A464A683247A}" dt="2022-10-28T12:27:38.166" v="4593"/>
          <ac:picMkLst>
            <pc:docMk/>
            <pc:sldMk cId="4129212682" sldId="2146846888"/>
            <ac:picMk id="63" creationId="{882A2CE2-47DA-4F0C-2130-338F471F4160}"/>
          </ac:picMkLst>
        </pc:picChg>
        <pc:picChg chg="mod">
          <ac:chgData name="De Marinis, Roberta Vita" userId="dc24b251-f01b-455d-bf89-e2be86f657a2" providerId="ADAL" clId="{0B1F65C9-0515-429D-AC12-A464A683247A}" dt="2022-10-28T14:03:36.624" v="4928" actId="571"/>
          <ac:picMkLst>
            <pc:docMk/>
            <pc:sldMk cId="4129212682" sldId="2146846888"/>
            <ac:picMk id="63" creationId="{A3E6F7F2-4DA2-C2F4-2441-7C1FC84DE3BD}"/>
          </ac:picMkLst>
        </pc:picChg>
        <pc:picChg chg="add mod">
          <ac:chgData name="De Marinis, Roberta Vita" userId="dc24b251-f01b-455d-bf89-e2be86f657a2" providerId="ADAL" clId="{0B1F65C9-0515-429D-AC12-A464A683247A}" dt="2022-10-28T12:28:31.411" v="4598" actId="1076"/>
          <ac:picMkLst>
            <pc:docMk/>
            <pc:sldMk cId="4129212682" sldId="2146846888"/>
            <ac:picMk id="64" creationId="{4BA0B872-2DF6-D7A0-C5B6-CA080E8C5AE6}"/>
          </ac:picMkLst>
        </pc:picChg>
        <pc:picChg chg="mod topLvl">
          <ac:chgData name="De Marinis, Roberta Vita" userId="dc24b251-f01b-455d-bf89-e2be86f657a2" providerId="ADAL" clId="{0B1F65C9-0515-429D-AC12-A464A683247A}" dt="2022-10-28T14:07:21.396" v="4960" actId="164"/>
          <ac:picMkLst>
            <pc:docMk/>
            <pc:sldMk cId="4129212682" sldId="2146846888"/>
            <ac:picMk id="70" creationId="{B952D75F-C0DE-C27A-4D1E-9CC9224D37A9}"/>
          </ac:picMkLst>
        </pc:picChg>
        <pc:picChg chg="mod topLvl">
          <ac:chgData name="De Marinis, Roberta Vita" userId="dc24b251-f01b-455d-bf89-e2be86f657a2" providerId="ADAL" clId="{0B1F65C9-0515-429D-AC12-A464A683247A}" dt="2022-10-28T14:07:21.396" v="4960" actId="164"/>
          <ac:picMkLst>
            <pc:docMk/>
            <pc:sldMk cId="4129212682" sldId="2146846888"/>
            <ac:picMk id="71" creationId="{79FCADFB-70FE-E133-6E85-0E17C7C5F4A5}"/>
          </ac:picMkLst>
        </pc:picChg>
        <pc:picChg chg="mod topLvl">
          <ac:chgData name="De Marinis, Roberta Vita" userId="dc24b251-f01b-455d-bf89-e2be86f657a2" providerId="ADAL" clId="{0B1F65C9-0515-429D-AC12-A464A683247A}" dt="2022-10-28T14:07:08.172" v="4959" actId="165"/>
          <ac:picMkLst>
            <pc:docMk/>
            <pc:sldMk cId="4129212682" sldId="2146846888"/>
            <ac:picMk id="73" creationId="{2EABB68D-B10B-8D9D-7FB1-78A48D6F2AF5}"/>
          </ac:picMkLst>
        </pc:picChg>
        <pc:picChg chg="mod topLvl">
          <ac:chgData name="De Marinis, Roberta Vita" userId="dc24b251-f01b-455d-bf89-e2be86f657a2" providerId="ADAL" clId="{0B1F65C9-0515-429D-AC12-A464A683247A}" dt="2022-10-28T14:07:08.172" v="4959" actId="165"/>
          <ac:picMkLst>
            <pc:docMk/>
            <pc:sldMk cId="4129212682" sldId="2146846888"/>
            <ac:picMk id="77" creationId="{39B0B0F9-232D-B8EB-E5DB-DF7A741CC379}"/>
          </ac:picMkLst>
        </pc:picChg>
        <pc:picChg chg="mod topLvl">
          <ac:chgData name="De Marinis, Roberta Vita" userId="dc24b251-f01b-455d-bf89-e2be86f657a2" providerId="ADAL" clId="{0B1F65C9-0515-429D-AC12-A464A683247A}" dt="2022-10-28T14:07:21.396" v="4960" actId="164"/>
          <ac:picMkLst>
            <pc:docMk/>
            <pc:sldMk cId="4129212682" sldId="2146846888"/>
            <ac:picMk id="79" creationId="{BABCE433-8AE9-4768-1FC7-095CB4D5BC74}"/>
          </ac:picMkLst>
        </pc:picChg>
        <pc:picChg chg="mod topLvl">
          <ac:chgData name="De Marinis, Roberta Vita" userId="dc24b251-f01b-455d-bf89-e2be86f657a2" providerId="ADAL" clId="{0B1F65C9-0515-429D-AC12-A464A683247A}" dt="2022-10-28T14:07:21.396" v="4960" actId="164"/>
          <ac:picMkLst>
            <pc:docMk/>
            <pc:sldMk cId="4129212682" sldId="2146846888"/>
            <ac:picMk id="81" creationId="{9BF082BE-2171-5239-7475-494CE433E04E}"/>
          </ac:picMkLst>
        </pc:picChg>
        <pc:picChg chg="mod topLvl">
          <ac:chgData name="De Marinis, Roberta Vita" userId="dc24b251-f01b-455d-bf89-e2be86f657a2" providerId="ADAL" clId="{0B1F65C9-0515-429D-AC12-A464A683247A}" dt="2022-10-28T14:07:21.396" v="4960" actId="164"/>
          <ac:picMkLst>
            <pc:docMk/>
            <pc:sldMk cId="4129212682" sldId="2146846888"/>
            <ac:picMk id="82" creationId="{7F55DAD5-EC45-9FE5-F9E6-7D001B2F4553}"/>
          </ac:picMkLst>
        </pc:picChg>
        <pc:picChg chg="mod topLvl">
          <ac:chgData name="De Marinis, Roberta Vita" userId="dc24b251-f01b-455d-bf89-e2be86f657a2" providerId="ADAL" clId="{0B1F65C9-0515-429D-AC12-A464A683247A}" dt="2022-10-28T14:07:21.396" v="4960" actId="164"/>
          <ac:picMkLst>
            <pc:docMk/>
            <pc:sldMk cId="4129212682" sldId="2146846888"/>
            <ac:picMk id="84" creationId="{977F6D93-DF33-AA92-9554-CDE001C795B4}"/>
          </ac:picMkLst>
        </pc:picChg>
        <pc:picChg chg="mod topLvl">
          <ac:chgData name="De Marinis, Roberta Vita" userId="dc24b251-f01b-455d-bf89-e2be86f657a2" providerId="ADAL" clId="{0B1F65C9-0515-429D-AC12-A464A683247A}" dt="2022-10-28T14:07:21.396" v="4960" actId="164"/>
          <ac:picMkLst>
            <pc:docMk/>
            <pc:sldMk cId="4129212682" sldId="2146846888"/>
            <ac:picMk id="86" creationId="{B7B38B73-9FC6-9CD2-9392-FE8AA7F5511B}"/>
          </ac:picMkLst>
        </pc:picChg>
        <pc:picChg chg="mod topLvl">
          <ac:chgData name="De Marinis, Roberta Vita" userId="dc24b251-f01b-455d-bf89-e2be86f657a2" providerId="ADAL" clId="{0B1F65C9-0515-429D-AC12-A464A683247A}" dt="2022-10-28T12:26:42.857" v="4496" actId="165"/>
          <ac:picMkLst>
            <pc:docMk/>
            <pc:sldMk cId="4129212682" sldId="2146846888"/>
            <ac:picMk id="87" creationId="{F17FAA0F-BAA8-4204-B2FA-2FC452CB0D8A}"/>
          </ac:picMkLst>
        </pc:picChg>
        <pc:picChg chg="mod">
          <ac:chgData name="De Marinis, Roberta Vita" userId="dc24b251-f01b-455d-bf89-e2be86f657a2" providerId="ADAL" clId="{0B1F65C9-0515-429D-AC12-A464A683247A}" dt="2022-10-28T12:26:42.857" v="4496" actId="165"/>
          <ac:picMkLst>
            <pc:docMk/>
            <pc:sldMk cId="4129212682" sldId="2146846888"/>
            <ac:picMk id="93" creationId="{936C105B-BC91-E50A-1947-C1267BA957C9}"/>
          </ac:picMkLst>
        </pc:picChg>
        <pc:picChg chg="mod">
          <ac:chgData name="De Marinis, Roberta Vita" userId="dc24b251-f01b-455d-bf89-e2be86f657a2" providerId="ADAL" clId="{0B1F65C9-0515-429D-AC12-A464A683247A}" dt="2022-10-28T12:26:42.857" v="4496" actId="165"/>
          <ac:picMkLst>
            <pc:docMk/>
            <pc:sldMk cId="4129212682" sldId="2146846888"/>
            <ac:picMk id="96" creationId="{3AAFFA86-F9CD-404A-8913-9656F0F2E18F}"/>
          </ac:picMkLst>
        </pc:picChg>
        <pc:picChg chg="mod">
          <ac:chgData name="De Marinis, Roberta Vita" userId="dc24b251-f01b-455d-bf89-e2be86f657a2" providerId="ADAL" clId="{0B1F65C9-0515-429D-AC12-A464A683247A}" dt="2022-10-27T12:48:40.730" v="3979" actId="1038"/>
          <ac:picMkLst>
            <pc:docMk/>
            <pc:sldMk cId="4129212682" sldId="2146846888"/>
            <ac:picMk id="98" creationId="{62730D4F-6A15-42F3-8D6B-BBC6F5C04DF0}"/>
          </ac:picMkLst>
        </pc:picChg>
        <pc:picChg chg="mod">
          <ac:chgData name="De Marinis, Roberta Vita" userId="dc24b251-f01b-455d-bf89-e2be86f657a2" providerId="ADAL" clId="{0B1F65C9-0515-429D-AC12-A464A683247A}" dt="2022-10-28T14:02:53.628" v="4923" actId="164"/>
          <ac:picMkLst>
            <pc:docMk/>
            <pc:sldMk cId="4129212682" sldId="2146846888"/>
            <ac:picMk id="119" creationId="{2B7449C3-C5EA-719B-D206-F11BC12436E9}"/>
          </ac:picMkLst>
        </pc:picChg>
        <pc:picChg chg="mod">
          <ac:chgData name="De Marinis, Roberta Vita" userId="dc24b251-f01b-455d-bf89-e2be86f657a2" providerId="ADAL" clId="{0B1F65C9-0515-429D-AC12-A464A683247A}" dt="2022-10-28T14:02:53.628" v="4923" actId="164"/>
          <ac:picMkLst>
            <pc:docMk/>
            <pc:sldMk cId="4129212682" sldId="2146846888"/>
            <ac:picMk id="127" creationId="{C69C62E6-1ED2-3755-DEF7-79EB58656842}"/>
          </ac:picMkLst>
        </pc:picChg>
        <pc:picChg chg="mod">
          <ac:chgData name="De Marinis, Roberta Vita" userId="dc24b251-f01b-455d-bf89-e2be86f657a2" providerId="ADAL" clId="{0B1F65C9-0515-429D-AC12-A464A683247A}" dt="2022-10-28T14:02:53.628" v="4923" actId="164"/>
          <ac:picMkLst>
            <pc:docMk/>
            <pc:sldMk cId="4129212682" sldId="2146846888"/>
            <ac:picMk id="129" creationId="{687E3612-E324-F701-468A-B541A33C79DD}"/>
          </ac:picMkLst>
        </pc:picChg>
        <pc:picChg chg="mod">
          <ac:chgData name="De Marinis, Roberta Vita" userId="dc24b251-f01b-455d-bf89-e2be86f657a2" providerId="ADAL" clId="{0B1F65C9-0515-429D-AC12-A464A683247A}" dt="2022-10-28T14:02:53.628" v="4923" actId="164"/>
          <ac:picMkLst>
            <pc:docMk/>
            <pc:sldMk cId="4129212682" sldId="2146846888"/>
            <ac:picMk id="130" creationId="{DEFC750F-A97D-F003-366C-FAA714D18559}"/>
          </ac:picMkLst>
        </pc:picChg>
        <pc:picChg chg="mod">
          <ac:chgData name="De Marinis, Roberta Vita" userId="dc24b251-f01b-455d-bf89-e2be86f657a2" providerId="ADAL" clId="{0B1F65C9-0515-429D-AC12-A464A683247A}" dt="2022-10-28T14:02:53.628" v="4923" actId="164"/>
          <ac:picMkLst>
            <pc:docMk/>
            <pc:sldMk cId="4129212682" sldId="2146846888"/>
            <ac:picMk id="139" creationId="{42F3E0C3-3917-59B5-2C01-650CCA15BED0}"/>
          </ac:picMkLst>
        </pc:picChg>
        <pc:picChg chg="mod">
          <ac:chgData name="De Marinis, Roberta Vita" userId="dc24b251-f01b-455d-bf89-e2be86f657a2" providerId="ADAL" clId="{0B1F65C9-0515-429D-AC12-A464A683247A}" dt="2022-10-28T12:26:42.857" v="4496" actId="165"/>
          <ac:picMkLst>
            <pc:docMk/>
            <pc:sldMk cId="4129212682" sldId="2146846888"/>
            <ac:picMk id="140" creationId="{124322FA-DD0B-4D91-8682-E9116B0882F0}"/>
          </ac:picMkLst>
        </pc:picChg>
        <pc:picChg chg="mod">
          <ac:chgData name="De Marinis, Roberta Vita" userId="dc24b251-f01b-455d-bf89-e2be86f657a2" providerId="ADAL" clId="{0B1F65C9-0515-429D-AC12-A464A683247A}" dt="2022-10-28T14:02:53.628" v="4923" actId="164"/>
          <ac:picMkLst>
            <pc:docMk/>
            <pc:sldMk cId="4129212682" sldId="2146846888"/>
            <ac:picMk id="164" creationId="{5E705E41-CCB4-AFF2-67D3-48F825B6CBCC}"/>
          </ac:picMkLst>
        </pc:picChg>
        <pc:picChg chg="mod">
          <ac:chgData name="De Marinis, Roberta Vita" userId="dc24b251-f01b-455d-bf89-e2be86f657a2" providerId="ADAL" clId="{0B1F65C9-0515-429D-AC12-A464A683247A}" dt="2022-10-28T14:02:53.628" v="4923" actId="164"/>
          <ac:picMkLst>
            <pc:docMk/>
            <pc:sldMk cId="4129212682" sldId="2146846888"/>
            <ac:picMk id="166" creationId="{A41A08F5-90D5-DE7B-2B42-93956B88862F}"/>
          </ac:picMkLst>
        </pc:picChg>
        <pc:picChg chg="mod topLvl">
          <ac:chgData name="De Marinis, Roberta Vita" userId="dc24b251-f01b-455d-bf89-e2be86f657a2" providerId="ADAL" clId="{0B1F65C9-0515-429D-AC12-A464A683247A}" dt="2022-10-28T12:26:42.857" v="4496" actId="165"/>
          <ac:picMkLst>
            <pc:docMk/>
            <pc:sldMk cId="4129212682" sldId="2146846888"/>
            <ac:picMk id="173" creationId="{0C80B421-B2F6-4A09-A7F1-0D9386C7E03D}"/>
          </ac:picMkLst>
        </pc:picChg>
        <pc:picChg chg="mod topLvl">
          <ac:chgData name="De Marinis, Roberta Vita" userId="dc24b251-f01b-455d-bf89-e2be86f657a2" providerId="ADAL" clId="{0B1F65C9-0515-429D-AC12-A464A683247A}" dt="2022-10-28T12:26:42.857" v="4496" actId="165"/>
          <ac:picMkLst>
            <pc:docMk/>
            <pc:sldMk cId="4129212682" sldId="2146846888"/>
            <ac:picMk id="174" creationId="{AA7A0812-879F-4B4C-8F0A-24B6E6818B91}"/>
          </ac:picMkLst>
        </pc:picChg>
        <pc:picChg chg="mod topLvl">
          <ac:chgData name="De Marinis, Roberta Vita" userId="dc24b251-f01b-455d-bf89-e2be86f657a2" providerId="ADAL" clId="{0B1F65C9-0515-429D-AC12-A464A683247A}" dt="2022-10-28T12:26:42.857" v="4496" actId="165"/>
          <ac:picMkLst>
            <pc:docMk/>
            <pc:sldMk cId="4129212682" sldId="2146846888"/>
            <ac:picMk id="175" creationId="{D4CCEABB-3388-4061-8C35-B8DB981D61D3}"/>
          </ac:picMkLst>
        </pc:picChg>
        <pc:picChg chg="mod">
          <ac:chgData name="De Marinis, Roberta Vita" userId="dc24b251-f01b-455d-bf89-e2be86f657a2" providerId="ADAL" clId="{0B1F65C9-0515-429D-AC12-A464A683247A}" dt="2022-10-28T12:26:42.857" v="4496" actId="165"/>
          <ac:picMkLst>
            <pc:docMk/>
            <pc:sldMk cId="4129212682" sldId="2146846888"/>
            <ac:picMk id="176" creationId="{07199975-F0F8-B816-88B2-94ABBFBC725B}"/>
          </ac:picMkLst>
        </pc:picChg>
        <pc:picChg chg="mod">
          <ac:chgData name="De Marinis, Roberta Vita" userId="dc24b251-f01b-455d-bf89-e2be86f657a2" providerId="ADAL" clId="{0B1F65C9-0515-429D-AC12-A464A683247A}" dt="2022-10-28T12:26:42.857" v="4496" actId="165"/>
          <ac:picMkLst>
            <pc:docMk/>
            <pc:sldMk cId="4129212682" sldId="2146846888"/>
            <ac:picMk id="177" creationId="{B2373827-C39A-96E5-B74C-3F2FD89C177D}"/>
          </ac:picMkLst>
        </pc:picChg>
        <pc:picChg chg="mod">
          <ac:chgData name="De Marinis, Roberta Vita" userId="dc24b251-f01b-455d-bf89-e2be86f657a2" providerId="ADAL" clId="{0B1F65C9-0515-429D-AC12-A464A683247A}" dt="2022-10-28T12:26:42.857" v="4496" actId="165"/>
          <ac:picMkLst>
            <pc:docMk/>
            <pc:sldMk cId="4129212682" sldId="2146846888"/>
            <ac:picMk id="178" creationId="{5CEC8E18-4B4B-7ED1-0BF2-E5C2E3FF7F2B}"/>
          </ac:picMkLst>
        </pc:picChg>
        <pc:picChg chg="mod">
          <ac:chgData name="De Marinis, Roberta Vita" userId="dc24b251-f01b-455d-bf89-e2be86f657a2" providerId="ADAL" clId="{0B1F65C9-0515-429D-AC12-A464A683247A}" dt="2022-10-28T12:26:42.857" v="4496" actId="165"/>
          <ac:picMkLst>
            <pc:docMk/>
            <pc:sldMk cId="4129212682" sldId="2146846888"/>
            <ac:picMk id="179" creationId="{F2318018-85C4-C6FC-9664-2CC7396035A4}"/>
          </ac:picMkLst>
        </pc:picChg>
        <pc:picChg chg="mod">
          <ac:chgData name="De Marinis, Roberta Vita" userId="dc24b251-f01b-455d-bf89-e2be86f657a2" providerId="ADAL" clId="{0B1F65C9-0515-429D-AC12-A464A683247A}" dt="2022-10-28T12:26:42.857" v="4496" actId="165"/>
          <ac:picMkLst>
            <pc:docMk/>
            <pc:sldMk cId="4129212682" sldId="2146846888"/>
            <ac:picMk id="180" creationId="{87AF57B8-145A-C001-CA0C-230780F656B6}"/>
          </ac:picMkLst>
        </pc:picChg>
        <pc:picChg chg="mod">
          <ac:chgData name="De Marinis, Roberta Vita" userId="dc24b251-f01b-455d-bf89-e2be86f657a2" providerId="ADAL" clId="{0B1F65C9-0515-429D-AC12-A464A683247A}" dt="2022-10-28T12:26:42.857" v="4496" actId="165"/>
          <ac:picMkLst>
            <pc:docMk/>
            <pc:sldMk cId="4129212682" sldId="2146846888"/>
            <ac:picMk id="181" creationId="{14CCBF68-1A7A-C3AD-A07A-70BF1A76C816}"/>
          </ac:picMkLst>
        </pc:picChg>
        <pc:picChg chg="mod">
          <ac:chgData name="De Marinis, Roberta Vita" userId="dc24b251-f01b-455d-bf89-e2be86f657a2" providerId="ADAL" clId="{0B1F65C9-0515-429D-AC12-A464A683247A}" dt="2022-10-28T12:26:42.857" v="4496" actId="165"/>
          <ac:picMkLst>
            <pc:docMk/>
            <pc:sldMk cId="4129212682" sldId="2146846888"/>
            <ac:picMk id="182" creationId="{84B727C3-BC3A-8EC2-2E52-314D4C79BE52}"/>
          </ac:picMkLst>
        </pc:picChg>
        <pc:picChg chg="mod">
          <ac:chgData name="De Marinis, Roberta Vita" userId="dc24b251-f01b-455d-bf89-e2be86f657a2" providerId="ADAL" clId="{0B1F65C9-0515-429D-AC12-A464A683247A}" dt="2022-10-28T12:26:42.857" v="4496" actId="165"/>
          <ac:picMkLst>
            <pc:docMk/>
            <pc:sldMk cId="4129212682" sldId="2146846888"/>
            <ac:picMk id="183" creationId="{85425E5E-204B-4003-6440-18F2C20C193F}"/>
          </ac:picMkLst>
        </pc:picChg>
        <pc:picChg chg="mod">
          <ac:chgData name="De Marinis, Roberta Vita" userId="dc24b251-f01b-455d-bf89-e2be86f657a2" providerId="ADAL" clId="{0B1F65C9-0515-429D-AC12-A464A683247A}" dt="2022-10-28T12:26:42.857" v="4496" actId="165"/>
          <ac:picMkLst>
            <pc:docMk/>
            <pc:sldMk cId="4129212682" sldId="2146846888"/>
            <ac:picMk id="184" creationId="{00CC9F08-BFC5-7C87-1C3E-F4690BF4D31B}"/>
          </ac:picMkLst>
        </pc:picChg>
        <pc:picChg chg="mod">
          <ac:chgData name="De Marinis, Roberta Vita" userId="dc24b251-f01b-455d-bf89-e2be86f657a2" providerId="ADAL" clId="{0B1F65C9-0515-429D-AC12-A464A683247A}" dt="2022-10-28T12:26:42.857" v="4496" actId="165"/>
          <ac:picMkLst>
            <pc:docMk/>
            <pc:sldMk cId="4129212682" sldId="2146846888"/>
            <ac:picMk id="185" creationId="{8AEF65D7-E05B-96C7-7E36-02809490197F}"/>
          </ac:picMkLst>
        </pc:picChg>
        <pc:picChg chg="mod">
          <ac:chgData name="De Marinis, Roberta Vita" userId="dc24b251-f01b-455d-bf89-e2be86f657a2" providerId="ADAL" clId="{0B1F65C9-0515-429D-AC12-A464A683247A}" dt="2022-10-28T12:26:42.857" v="4496" actId="165"/>
          <ac:picMkLst>
            <pc:docMk/>
            <pc:sldMk cId="4129212682" sldId="2146846888"/>
            <ac:picMk id="186" creationId="{B84CA4E5-A7EA-1D26-A671-78B75B3D02AF}"/>
          </ac:picMkLst>
        </pc:picChg>
        <pc:picChg chg="mod">
          <ac:chgData name="De Marinis, Roberta Vita" userId="dc24b251-f01b-455d-bf89-e2be86f657a2" providerId="ADAL" clId="{0B1F65C9-0515-429D-AC12-A464A683247A}" dt="2022-10-28T12:26:42.857" v="4496" actId="165"/>
          <ac:picMkLst>
            <pc:docMk/>
            <pc:sldMk cId="4129212682" sldId="2146846888"/>
            <ac:picMk id="187" creationId="{C2E0A2AD-A17A-17F7-D872-5B38844A83F2}"/>
          </ac:picMkLst>
        </pc:picChg>
        <pc:picChg chg="mod">
          <ac:chgData name="De Marinis, Roberta Vita" userId="dc24b251-f01b-455d-bf89-e2be86f657a2" providerId="ADAL" clId="{0B1F65C9-0515-429D-AC12-A464A683247A}" dt="2022-10-28T12:26:42.857" v="4496" actId="165"/>
          <ac:picMkLst>
            <pc:docMk/>
            <pc:sldMk cId="4129212682" sldId="2146846888"/>
            <ac:picMk id="188" creationId="{A998DF94-6991-0B9B-007E-CBDBF2A7AD63}"/>
          </ac:picMkLst>
        </pc:picChg>
        <pc:picChg chg="mod">
          <ac:chgData name="De Marinis, Roberta Vita" userId="dc24b251-f01b-455d-bf89-e2be86f657a2" providerId="ADAL" clId="{0B1F65C9-0515-429D-AC12-A464A683247A}" dt="2022-10-28T12:26:42.857" v="4496" actId="165"/>
          <ac:picMkLst>
            <pc:docMk/>
            <pc:sldMk cId="4129212682" sldId="2146846888"/>
            <ac:picMk id="189" creationId="{48638757-985B-2AC4-C13D-F3E32F599C85}"/>
          </ac:picMkLst>
        </pc:picChg>
        <pc:picChg chg="mod">
          <ac:chgData name="De Marinis, Roberta Vita" userId="dc24b251-f01b-455d-bf89-e2be86f657a2" providerId="ADAL" clId="{0B1F65C9-0515-429D-AC12-A464A683247A}" dt="2022-10-28T12:26:42.857" v="4496" actId="165"/>
          <ac:picMkLst>
            <pc:docMk/>
            <pc:sldMk cId="4129212682" sldId="2146846888"/>
            <ac:picMk id="190" creationId="{FF6B5A9D-B76A-2582-E4BD-72BCDC3A6CB4}"/>
          </ac:picMkLst>
        </pc:picChg>
        <pc:picChg chg="mod">
          <ac:chgData name="De Marinis, Roberta Vita" userId="dc24b251-f01b-455d-bf89-e2be86f657a2" providerId="ADAL" clId="{0B1F65C9-0515-429D-AC12-A464A683247A}" dt="2022-10-28T12:26:42.857" v="4496" actId="165"/>
          <ac:picMkLst>
            <pc:docMk/>
            <pc:sldMk cId="4129212682" sldId="2146846888"/>
            <ac:picMk id="191" creationId="{A9DEAA13-1F92-06F4-98F9-65BAA8640F82}"/>
          </ac:picMkLst>
        </pc:picChg>
        <pc:picChg chg="mod">
          <ac:chgData name="De Marinis, Roberta Vita" userId="dc24b251-f01b-455d-bf89-e2be86f657a2" providerId="ADAL" clId="{0B1F65C9-0515-429D-AC12-A464A683247A}" dt="2022-10-28T12:26:42.857" v="4496" actId="165"/>
          <ac:picMkLst>
            <pc:docMk/>
            <pc:sldMk cId="4129212682" sldId="2146846888"/>
            <ac:picMk id="193" creationId="{B6507CD0-DBC0-9DF0-83C8-0111AE32B12A}"/>
          </ac:picMkLst>
        </pc:picChg>
        <pc:picChg chg="mod">
          <ac:chgData name="De Marinis, Roberta Vita" userId="dc24b251-f01b-455d-bf89-e2be86f657a2" providerId="ADAL" clId="{0B1F65C9-0515-429D-AC12-A464A683247A}" dt="2022-10-28T12:26:42.857" v="4496" actId="165"/>
          <ac:picMkLst>
            <pc:docMk/>
            <pc:sldMk cId="4129212682" sldId="2146846888"/>
            <ac:picMk id="194" creationId="{AD620A32-7863-8785-E044-034F2C014BBD}"/>
          </ac:picMkLst>
        </pc:picChg>
        <pc:picChg chg="mod">
          <ac:chgData name="De Marinis, Roberta Vita" userId="dc24b251-f01b-455d-bf89-e2be86f657a2" providerId="ADAL" clId="{0B1F65C9-0515-429D-AC12-A464A683247A}" dt="2022-10-28T12:26:42.857" v="4496" actId="165"/>
          <ac:picMkLst>
            <pc:docMk/>
            <pc:sldMk cId="4129212682" sldId="2146846888"/>
            <ac:picMk id="195" creationId="{192F5A48-64F8-D79F-1C20-79DEB767BAD1}"/>
          </ac:picMkLst>
        </pc:picChg>
        <pc:picChg chg="mod">
          <ac:chgData name="De Marinis, Roberta Vita" userId="dc24b251-f01b-455d-bf89-e2be86f657a2" providerId="ADAL" clId="{0B1F65C9-0515-429D-AC12-A464A683247A}" dt="2022-10-28T14:02:53.628" v="4923" actId="164"/>
          <ac:picMkLst>
            <pc:docMk/>
            <pc:sldMk cId="4129212682" sldId="2146846888"/>
            <ac:picMk id="196" creationId="{8EB34BA7-C4B0-736D-C72D-5CF23506E0BB}"/>
          </ac:picMkLst>
        </pc:picChg>
        <pc:picChg chg="mod">
          <ac:chgData name="De Marinis, Roberta Vita" userId="dc24b251-f01b-455d-bf89-e2be86f657a2" providerId="ADAL" clId="{0B1F65C9-0515-429D-AC12-A464A683247A}" dt="2022-10-28T14:02:53.628" v="4923" actId="164"/>
          <ac:picMkLst>
            <pc:docMk/>
            <pc:sldMk cId="4129212682" sldId="2146846888"/>
            <ac:picMk id="199" creationId="{9C61CC5A-A3EB-45E6-EE3A-7EFD0F463C43}"/>
          </ac:picMkLst>
        </pc:picChg>
        <pc:picChg chg="mod">
          <ac:chgData name="De Marinis, Roberta Vita" userId="dc24b251-f01b-455d-bf89-e2be86f657a2" providerId="ADAL" clId="{0B1F65C9-0515-429D-AC12-A464A683247A}" dt="2022-10-28T14:02:53.628" v="4923" actId="164"/>
          <ac:picMkLst>
            <pc:docMk/>
            <pc:sldMk cId="4129212682" sldId="2146846888"/>
            <ac:picMk id="200" creationId="{5AF3D281-3C48-0B2E-0E4F-8B16ACB64CAA}"/>
          </ac:picMkLst>
        </pc:picChg>
        <pc:picChg chg="mod">
          <ac:chgData name="De Marinis, Roberta Vita" userId="dc24b251-f01b-455d-bf89-e2be86f657a2" providerId="ADAL" clId="{0B1F65C9-0515-429D-AC12-A464A683247A}" dt="2022-10-28T14:02:53.628" v="4923" actId="164"/>
          <ac:picMkLst>
            <pc:docMk/>
            <pc:sldMk cId="4129212682" sldId="2146846888"/>
            <ac:picMk id="208" creationId="{9877EC39-62A7-9DC1-4EDF-0FFE3CC13FB3}"/>
          </ac:picMkLst>
        </pc:picChg>
        <pc:picChg chg="mod">
          <ac:chgData name="De Marinis, Roberta Vita" userId="dc24b251-f01b-455d-bf89-e2be86f657a2" providerId="ADAL" clId="{0B1F65C9-0515-429D-AC12-A464A683247A}" dt="2022-10-28T14:02:53.628" v="4923" actId="164"/>
          <ac:picMkLst>
            <pc:docMk/>
            <pc:sldMk cId="4129212682" sldId="2146846888"/>
            <ac:picMk id="209" creationId="{8B2F2736-B106-99D0-0A74-4B8E81983531}"/>
          </ac:picMkLst>
        </pc:picChg>
        <pc:picChg chg="mod">
          <ac:chgData name="De Marinis, Roberta Vita" userId="dc24b251-f01b-455d-bf89-e2be86f657a2" providerId="ADAL" clId="{0B1F65C9-0515-429D-AC12-A464A683247A}" dt="2022-10-28T14:02:53.628" v="4923" actId="164"/>
          <ac:picMkLst>
            <pc:docMk/>
            <pc:sldMk cId="4129212682" sldId="2146846888"/>
            <ac:picMk id="211" creationId="{D7F87729-2B17-072A-E62C-0DB02C20E9D0}"/>
          </ac:picMkLst>
        </pc:picChg>
        <pc:picChg chg="mod">
          <ac:chgData name="De Marinis, Roberta Vita" userId="dc24b251-f01b-455d-bf89-e2be86f657a2" providerId="ADAL" clId="{0B1F65C9-0515-429D-AC12-A464A683247A}" dt="2022-10-28T14:02:53.628" v="4923" actId="164"/>
          <ac:picMkLst>
            <pc:docMk/>
            <pc:sldMk cId="4129212682" sldId="2146846888"/>
            <ac:picMk id="213" creationId="{2F2A71FF-6E4C-08F7-C625-4D0E2C8A0613}"/>
          </ac:picMkLst>
        </pc:picChg>
        <pc:picChg chg="mod">
          <ac:chgData name="De Marinis, Roberta Vita" userId="dc24b251-f01b-455d-bf89-e2be86f657a2" providerId="ADAL" clId="{0B1F65C9-0515-429D-AC12-A464A683247A}" dt="2022-10-28T14:02:53.628" v="4923" actId="164"/>
          <ac:picMkLst>
            <pc:docMk/>
            <pc:sldMk cId="4129212682" sldId="2146846888"/>
            <ac:picMk id="214" creationId="{9528E0E8-8EAB-65DB-986A-3A29D39F8174}"/>
          </ac:picMkLst>
        </pc:picChg>
        <pc:picChg chg="mod">
          <ac:chgData name="De Marinis, Roberta Vita" userId="dc24b251-f01b-455d-bf89-e2be86f657a2" providerId="ADAL" clId="{0B1F65C9-0515-429D-AC12-A464A683247A}" dt="2022-10-28T14:02:53.628" v="4923" actId="164"/>
          <ac:picMkLst>
            <pc:docMk/>
            <pc:sldMk cId="4129212682" sldId="2146846888"/>
            <ac:picMk id="215" creationId="{D180807A-8ABD-2FE0-B09A-CA08B0CF0A1C}"/>
          </ac:picMkLst>
        </pc:picChg>
        <pc:picChg chg="mod">
          <ac:chgData name="De Marinis, Roberta Vita" userId="dc24b251-f01b-455d-bf89-e2be86f657a2" providerId="ADAL" clId="{0B1F65C9-0515-429D-AC12-A464A683247A}" dt="2022-10-28T14:02:53.628" v="4923" actId="164"/>
          <ac:picMkLst>
            <pc:docMk/>
            <pc:sldMk cId="4129212682" sldId="2146846888"/>
            <ac:picMk id="216" creationId="{A5640A16-7F8C-9600-9CE8-55B4878520CD}"/>
          </ac:picMkLst>
        </pc:picChg>
        <pc:picChg chg="mod">
          <ac:chgData name="De Marinis, Roberta Vita" userId="dc24b251-f01b-455d-bf89-e2be86f657a2" providerId="ADAL" clId="{0B1F65C9-0515-429D-AC12-A464A683247A}" dt="2022-10-28T14:02:53.628" v="4923" actId="164"/>
          <ac:picMkLst>
            <pc:docMk/>
            <pc:sldMk cId="4129212682" sldId="2146846888"/>
            <ac:picMk id="217" creationId="{6190FB51-7F19-BD00-9186-EEF964390A2C}"/>
          </ac:picMkLst>
        </pc:picChg>
        <pc:picChg chg="mod">
          <ac:chgData name="De Marinis, Roberta Vita" userId="dc24b251-f01b-455d-bf89-e2be86f657a2" providerId="ADAL" clId="{0B1F65C9-0515-429D-AC12-A464A683247A}" dt="2022-10-28T14:02:53.628" v="4923" actId="164"/>
          <ac:picMkLst>
            <pc:docMk/>
            <pc:sldMk cId="4129212682" sldId="2146846888"/>
            <ac:picMk id="218" creationId="{C4EB016B-26E3-8863-76FD-C137ABE2E4FC}"/>
          </ac:picMkLst>
        </pc:picChg>
        <pc:picChg chg="mod">
          <ac:chgData name="De Marinis, Roberta Vita" userId="dc24b251-f01b-455d-bf89-e2be86f657a2" providerId="ADAL" clId="{0B1F65C9-0515-429D-AC12-A464A683247A}" dt="2022-10-28T14:02:53.628" v="4923" actId="164"/>
          <ac:picMkLst>
            <pc:docMk/>
            <pc:sldMk cId="4129212682" sldId="2146846888"/>
            <ac:picMk id="225" creationId="{9D1D5E5D-F68F-018C-5D58-8CCC6CB588C8}"/>
          </ac:picMkLst>
        </pc:picChg>
        <pc:picChg chg="mod">
          <ac:chgData name="De Marinis, Roberta Vita" userId="dc24b251-f01b-455d-bf89-e2be86f657a2" providerId="ADAL" clId="{0B1F65C9-0515-429D-AC12-A464A683247A}" dt="2022-10-28T14:02:53.628" v="4923" actId="164"/>
          <ac:picMkLst>
            <pc:docMk/>
            <pc:sldMk cId="4129212682" sldId="2146846888"/>
            <ac:picMk id="229" creationId="{922C6DF5-C2BC-C2FF-14E7-1D87484D4551}"/>
          </ac:picMkLst>
        </pc:picChg>
        <pc:picChg chg="mod">
          <ac:chgData name="De Marinis, Roberta Vita" userId="dc24b251-f01b-455d-bf89-e2be86f657a2" providerId="ADAL" clId="{0B1F65C9-0515-429D-AC12-A464A683247A}" dt="2022-10-28T14:02:53.628" v="4923" actId="164"/>
          <ac:picMkLst>
            <pc:docMk/>
            <pc:sldMk cId="4129212682" sldId="2146846888"/>
            <ac:picMk id="230" creationId="{53FB3CA6-B8F1-272F-E9D4-48A9C37AE3DC}"/>
          </ac:picMkLst>
        </pc:picChg>
        <pc:picChg chg="mod">
          <ac:chgData name="De Marinis, Roberta Vita" userId="dc24b251-f01b-455d-bf89-e2be86f657a2" providerId="ADAL" clId="{0B1F65C9-0515-429D-AC12-A464A683247A}" dt="2022-10-28T14:02:53.628" v="4923" actId="164"/>
          <ac:picMkLst>
            <pc:docMk/>
            <pc:sldMk cId="4129212682" sldId="2146846888"/>
            <ac:picMk id="231" creationId="{C4825CC2-E9BF-ABA7-DF07-1F67CFE9BE40}"/>
          </ac:picMkLst>
        </pc:picChg>
        <pc:picChg chg="mod">
          <ac:chgData name="De Marinis, Roberta Vita" userId="dc24b251-f01b-455d-bf89-e2be86f657a2" providerId="ADAL" clId="{0B1F65C9-0515-429D-AC12-A464A683247A}" dt="2022-10-28T14:02:53.628" v="4923" actId="164"/>
          <ac:picMkLst>
            <pc:docMk/>
            <pc:sldMk cId="4129212682" sldId="2146846888"/>
            <ac:picMk id="232" creationId="{5D81D1FB-C318-4DE9-8989-CD3647639068}"/>
          </ac:picMkLst>
        </pc:picChg>
        <pc:picChg chg="mod topLvl">
          <ac:chgData name="De Marinis, Roberta Vita" userId="dc24b251-f01b-455d-bf89-e2be86f657a2" providerId="ADAL" clId="{0B1F65C9-0515-429D-AC12-A464A683247A}" dt="2022-10-28T12:26:42.857" v="4496" actId="165"/>
          <ac:picMkLst>
            <pc:docMk/>
            <pc:sldMk cId="4129212682" sldId="2146846888"/>
            <ac:picMk id="308" creationId="{E8A04957-C1C7-4712-B845-F02BBB4BAB4B}"/>
          </ac:picMkLst>
        </pc:picChg>
        <pc:picChg chg="mod topLvl">
          <ac:chgData name="De Marinis, Roberta Vita" userId="dc24b251-f01b-455d-bf89-e2be86f657a2" providerId="ADAL" clId="{0B1F65C9-0515-429D-AC12-A464A683247A}" dt="2022-10-28T12:26:42.857" v="4496" actId="165"/>
          <ac:picMkLst>
            <pc:docMk/>
            <pc:sldMk cId="4129212682" sldId="2146846888"/>
            <ac:picMk id="309" creationId="{C3E801F1-41F4-4D5E-8B44-138460D7B471}"/>
          </ac:picMkLst>
        </pc:picChg>
        <pc:picChg chg="mod topLvl">
          <ac:chgData name="De Marinis, Roberta Vita" userId="dc24b251-f01b-455d-bf89-e2be86f657a2" providerId="ADAL" clId="{0B1F65C9-0515-429D-AC12-A464A683247A}" dt="2022-10-28T12:26:42.857" v="4496" actId="165"/>
          <ac:picMkLst>
            <pc:docMk/>
            <pc:sldMk cId="4129212682" sldId="2146846888"/>
            <ac:picMk id="310" creationId="{E909EE27-47FD-4179-8426-70F87709FCD8}"/>
          </ac:picMkLst>
        </pc:picChg>
        <pc:picChg chg="mod topLvl">
          <ac:chgData name="De Marinis, Roberta Vita" userId="dc24b251-f01b-455d-bf89-e2be86f657a2" providerId="ADAL" clId="{0B1F65C9-0515-429D-AC12-A464A683247A}" dt="2022-10-28T12:26:42.857" v="4496" actId="165"/>
          <ac:picMkLst>
            <pc:docMk/>
            <pc:sldMk cId="4129212682" sldId="2146846888"/>
            <ac:picMk id="311" creationId="{43CBA939-A4B7-41B2-82E9-C8DC7F187764}"/>
          </ac:picMkLst>
        </pc:picChg>
        <pc:picChg chg="mod topLvl">
          <ac:chgData name="De Marinis, Roberta Vita" userId="dc24b251-f01b-455d-bf89-e2be86f657a2" providerId="ADAL" clId="{0B1F65C9-0515-429D-AC12-A464A683247A}" dt="2022-10-28T12:26:42.857" v="4496" actId="165"/>
          <ac:picMkLst>
            <pc:docMk/>
            <pc:sldMk cId="4129212682" sldId="2146846888"/>
            <ac:picMk id="312" creationId="{AD0245F1-1635-4D4D-9CCA-FE913DEA5BBA}"/>
          </ac:picMkLst>
        </pc:picChg>
        <pc:picChg chg="mod topLvl">
          <ac:chgData name="De Marinis, Roberta Vita" userId="dc24b251-f01b-455d-bf89-e2be86f657a2" providerId="ADAL" clId="{0B1F65C9-0515-429D-AC12-A464A683247A}" dt="2022-10-28T12:26:42.857" v="4496" actId="165"/>
          <ac:picMkLst>
            <pc:docMk/>
            <pc:sldMk cId="4129212682" sldId="2146846888"/>
            <ac:picMk id="313" creationId="{339B2F83-8206-4FAB-B3D0-B256982638E1}"/>
          </ac:picMkLst>
        </pc:picChg>
        <pc:picChg chg="mod topLvl">
          <ac:chgData name="De Marinis, Roberta Vita" userId="dc24b251-f01b-455d-bf89-e2be86f657a2" providerId="ADAL" clId="{0B1F65C9-0515-429D-AC12-A464A683247A}" dt="2022-10-28T12:26:42.857" v="4496" actId="165"/>
          <ac:picMkLst>
            <pc:docMk/>
            <pc:sldMk cId="4129212682" sldId="2146846888"/>
            <ac:picMk id="314" creationId="{7ED061FA-F632-4E84-BAC7-524CD4960CC2}"/>
          </ac:picMkLst>
        </pc:picChg>
        <pc:picChg chg="mod">
          <ac:chgData name="De Marinis, Roberta Vita" userId="dc24b251-f01b-455d-bf89-e2be86f657a2" providerId="ADAL" clId="{0B1F65C9-0515-429D-AC12-A464A683247A}" dt="2022-10-28T12:26:42.857" v="4496" actId="165"/>
          <ac:picMkLst>
            <pc:docMk/>
            <pc:sldMk cId="4129212682" sldId="2146846888"/>
            <ac:picMk id="329" creationId="{5F6111F7-7AB9-48AB-90F4-9E1F18736744}"/>
          </ac:picMkLst>
        </pc:picChg>
        <pc:picChg chg="mod">
          <ac:chgData name="De Marinis, Roberta Vita" userId="dc24b251-f01b-455d-bf89-e2be86f657a2" providerId="ADAL" clId="{0B1F65C9-0515-429D-AC12-A464A683247A}" dt="2022-10-28T12:26:42.857" v="4496" actId="165"/>
          <ac:picMkLst>
            <pc:docMk/>
            <pc:sldMk cId="4129212682" sldId="2146846888"/>
            <ac:picMk id="331" creationId="{89D2F240-B22C-4390-88A2-68E70AECA7BA}"/>
          </ac:picMkLst>
        </pc:picChg>
        <pc:picChg chg="mod">
          <ac:chgData name="De Marinis, Roberta Vita" userId="dc24b251-f01b-455d-bf89-e2be86f657a2" providerId="ADAL" clId="{0B1F65C9-0515-429D-AC12-A464A683247A}" dt="2022-10-28T12:26:42.857" v="4496" actId="165"/>
          <ac:picMkLst>
            <pc:docMk/>
            <pc:sldMk cId="4129212682" sldId="2146846888"/>
            <ac:picMk id="332" creationId="{870DB941-D9AE-4192-8EE8-F0927102C268}"/>
          </ac:picMkLst>
        </pc:picChg>
        <pc:picChg chg="mod">
          <ac:chgData name="De Marinis, Roberta Vita" userId="dc24b251-f01b-455d-bf89-e2be86f657a2" providerId="ADAL" clId="{0B1F65C9-0515-429D-AC12-A464A683247A}" dt="2022-10-28T12:26:42.857" v="4496" actId="165"/>
          <ac:picMkLst>
            <pc:docMk/>
            <pc:sldMk cId="4129212682" sldId="2146846888"/>
            <ac:picMk id="335" creationId="{E4F980E2-20D8-4C86-9741-177DCBD67CA6}"/>
          </ac:picMkLst>
        </pc:picChg>
        <pc:picChg chg="mod">
          <ac:chgData name="De Marinis, Roberta Vita" userId="dc24b251-f01b-455d-bf89-e2be86f657a2" providerId="ADAL" clId="{0B1F65C9-0515-429D-AC12-A464A683247A}" dt="2022-10-28T12:26:42.857" v="4496" actId="165"/>
          <ac:picMkLst>
            <pc:docMk/>
            <pc:sldMk cId="4129212682" sldId="2146846888"/>
            <ac:picMk id="336" creationId="{2BBD0EB8-B0C8-400B-B23D-A6110893E86F}"/>
          </ac:picMkLst>
        </pc:picChg>
        <pc:picChg chg="mod">
          <ac:chgData name="De Marinis, Roberta Vita" userId="dc24b251-f01b-455d-bf89-e2be86f657a2" providerId="ADAL" clId="{0B1F65C9-0515-429D-AC12-A464A683247A}" dt="2022-10-28T12:26:42.857" v="4496" actId="165"/>
          <ac:picMkLst>
            <pc:docMk/>
            <pc:sldMk cId="4129212682" sldId="2146846888"/>
            <ac:picMk id="337" creationId="{C62B4D4E-E1E7-42E4-9FAF-70BAD1660A99}"/>
          </ac:picMkLst>
        </pc:picChg>
        <pc:picChg chg="mod">
          <ac:chgData name="De Marinis, Roberta Vita" userId="dc24b251-f01b-455d-bf89-e2be86f657a2" providerId="ADAL" clId="{0B1F65C9-0515-429D-AC12-A464A683247A}" dt="2022-10-28T12:26:42.857" v="4496" actId="165"/>
          <ac:picMkLst>
            <pc:docMk/>
            <pc:sldMk cId="4129212682" sldId="2146846888"/>
            <ac:picMk id="338" creationId="{5E23B9BE-7DF5-407A-96B4-73872BC01DCC}"/>
          </ac:picMkLst>
        </pc:picChg>
        <pc:picChg chg="mod">
          <ac:chgData name="De Marinis, Roberta Vita" userId="dc24b251-f01b-455d-bf89-e2be86f657a2" providerId="ADAL" clId="{0B1F65C9-0515-429D-AC12-A464A683247A}" dt="2022-10-28T12:26:42.857" v="4496" actId="165"/>
          <ac:picMkLst>
            <pc:docMk/>
            <pc:sldMk cId="4129212682" sldId="2146846888"/>
            <ac:picMk id="341" creationId="{ED09F560-AA8C-4712-8ABE-FC2A9899974B}"/>
          </ac:picMkLst>
        </pc:picChg>
        <pc:picChg chg="mod">
          <ac:chgData name="De Marinis, Roberta Vita" userId="dc24b251-f01b-455d-bf89-e2be86f657a2" providerId="ADAL" clId="{0B1F65C9-0515-429D-AC12-A464A683247A}" dt="2022-10-28T12:26:42.857" v="4496" actId="165"/>
          <ac:picMkLst>
            <pc:docMk/>
            <pc:sldMk cId="4129212682" sldId="2146846888"/>
            <ac:picMk id="342" creationId="{8CFB84F6-7D2E-4B49-8307-DEC0F86D5FD5}"/>
          </ac:picMkLst>
        </pc:picChg>
        <pc:picChg chg="mod">
          <ac:chgData name="De Marinis, Roberta Vita" userId="dc24b251-f01b-455d-bf89-e2be86f657a2" providerId="ADAL" clId="{0B1F65C9-0515-429D-AC12-A464A683247A}" dt="2022-10-28T12:26:42.857" v="4496" actId="165"/>
          <ac:picMkLst>
            <pc:docMk/>
            <pc:sldMk cId="4129212682" sldId="2146846888"/>
            <ac:picMk id="343" creationId="{121CFD69-04E9-4EFD-BF80-B1F4F16275F8}"/>
          </ac:picMkLst>
        </pc:picChg>
        <pc:picChg chg="mod">
          <ac:chgData name="De Marinis, Roberta Vita" userId="dc24b251-f01b-455d-bf89-e2be86f657a2" providerId="ADAL" clId="{0B1F65C9-0515-429D-AC12-A464A683247A}" dt="2022-10-28T12:26:42.857" v="4496" actId="165"/>
          <ac:picMkLst>
            <pc:docMk/>
            <pc:sldMk cId="4129212682" sldId="2146846888"/>
            <ac:picMk id="344" creationId="{2084B6AB-180B-4B4F-BDCF-C873A018D117}"/>
          </ac:picMkLst>
        </pc:picChg>
        <pc:picChg chg="mod topLvl">
          <ac:chgData name="De Marinis, Roberta Vita" userId="dc24b251-f01b-455d-bf89-e2be86f657a2" providerId="ADAL" clId="{0B1F65C9-0515-429D-AC12-A464A683247A}" dt="2022-10-28T12:26:42.857" v="4496" actId="165"/>
          <ac:picMkLst>
            <pc:docMk/>
            <pc:sldMk cId="4129212682" sldId="2146846888"/>
            <ac:picMk id="346" creationId="{D0A07919-9481-485E-B54D-58D81C06DE46}"/>
          </ac:picMkLst>
        </pc:picChg>
        <pc:picChg chg="mod topLvl">
          <ac:chgData name="De Marinis, Roberta Vita" userId="dc24b251-f01b-455d-bf89-e2be86f657a2" providerId="ADAL" clId="{0B1F65C9-0515-429D-AC12-A464A683247A}" dt="2022-10-28T12:26:42.857" v="4496" actId="165"/>
          <ac:picMkLst>
            <pc:docMk/>
            <pc:sldMk cId="4129212682" sldId="2146846888"/>
            <ac:picMk id="347" creationId="{DBDFA4A3-1AD8-45ED-9EE2-2F59A2382332}"/>
          </ac:picMkLst>
        </pc:picChg>
        <pc:picChg chg="mod topLvl">
          <ac:chgData name="De Marinis, Roberta Vita" userId="dc24b251-f01b-455d-bf89-e2be86f657a2" providerId="ADAL" clId="{0B1F65C9-0515-429D-AC12-A464A683247A}" dt="2022-10-28T12:26:42.857" v="4496" actId="165"/>
          <ac:picMkLst>
            <pc:docMk/>
            <pc:sldMk cId="4129212682" sldId="2146846888"/>
            <ac:picMk id="349" creationId="{3B401A3D-45FA-4DAF-B691-18C5532F6E41}"/>
          </ac:picMkLst>
        </pc:picChg>
        <pc:picChg chg="mod">
          <ac:chgData name="De Marinis, Roberta Vita" userId="dc24b251-f01b-455d-bf89-e2be86f657a2" providerId="ADAL" clId="{0B1F65C9-0515-429D-AC12-A464A683247A}" dt="2022-10-28T12:26:42.857" v="4496" actId="165"/>
          <ac:picMkLst>
            <pc:docMk/>
            <pc:sldMk cId="4129212682" sldId="2146846888"/>
            <ac:picMk id="351" creationId="{75AED61F-430B-4FC7-AB3E-F9FA7F2AA26A}"/>
          </ac:picMkLst>
        </pc:picChg>
        <pc:cxnChg chg="mod">
          <ac:chgData name="De Marinis, Roberta Vita" userId="dc24b251-f01b-455d-bf89-e2be86f657a2" providerId="ADAL" clId="{0B1F65C9-0515-429D-AC12-A464A683247A}" dt="2022-10-28T12:27:07.505" v="4501"/>
          <ac:cxnSpMkLst>
            <pc:docMk/>
            <pc:sldMk cId="4129212682" sldId="2146846888"/>
            <ac:cxnSpMk id="29" creationId="{71D03984-1E94-F59C-7FEA-3DCBF07CE6AA}"/>
          </ac:cxnSpMkLst>
        </pc:cxnChg>
        <pc:cxnChg chg="mod">
          <ac:chgData name="De Marinis, Roberta Vita" userId="dc24b251-f01b-455d-bf89-e2be86f657a2" providerId="ADAL" clId="{0B1F65C9-0515-429D-AC12-A464A683247A}" dt="2022-10-28T14:03:36.624" v="4928" actId="571"/>
          <ac:cxnSpMkLst>
            <pc:docMk/>
            <pc:sldMk cId="4129212682" sldId="2146846888"/>
            <ac:cxnSpMk id="46" creationId="{A3425D32-4759-CFB5-972F-FD20292622E5}"/>
          </ac:cxnSpMkLst>
        </pc:cxnChg>
        <pc:cxnChg chg="mod">
          <ac:chgData name="De Marinis, Roberta Vita" userId="dc24b251-f01b-455d-bf89-e2be86f657a2" providerId="ADAL" clId="{0B1F65C9-0515-429D-AC12-A464A683247A}" dt="2022-10-28T12:27:07.505" v="4501"/>
          <ac:cxnSpMkLst>
            <pc:docMk/>
            <pc:sldMk cId="4129212682" sldId="2146846888"/>
            <ac:cxnSpMk id="52" creationId="{97F98D7B-6655-43B5-CE36-C8F0C19E3878}"/>
          </ac:cxnSpMkLst>
        </pc:cxnChg>
        <pc:cxnChg chg="mod topLvl">
          <ac:chgData name="De Marinis, Roberta Vita" userId="dc24b251-f01b-455d-bf89-e2be86f657a2" providerId="ADAL" clId="{0B1F65C9-0515-429D-AC12-A464A683247A}" dt="2022-10-28T14:07:21.396" v="4960" actId="164"/>
          <ac:cxnSpMkLst>
            <pc:docMk/>
            <pc:sldMk cId="4129212682" sldId="2146846888"/>
            <ac:cxnSpMk id="72" creationId="{BE698187-60C6-56B2-BCB0-75C6BE06B630}"/>
          </ac:cxnSpMkLst>
        </pc:cxnChg>
        <pc:cxnChg chg="mod">
          <ac:chgData name="De Marinis, Roberta Vita" userId="dc24b251-f01b-455d-bf89-e2be86f657a2" providerId="ADAL" clId="{0B1F65C9-0515-429D-AC12-A464A683247A}" dt="2022-10-28T14:02:53.628" v="4923" actId="164"/>
          <ac:cxnSpMkLst>
            <pc:docMk/>
            <pc:sldMk cId="4129212682" sldId="2146846888"/>
            <ac:cxnSpMk id="228" creationId="{A549DB67-F901-309A-469A-8A0DD8C84661}"/>
          </ac:cxnSpMkLst>
        </pc:cxnChg>
        <pc:cxnChg chg="mod">
          <ac:chgData name="De Marinis, Roberta Vita" userId="dc24b251-f01b-455d-bf89-e2be86f657a2" providerId="ADAL" clId="{0B1F65C9-0515-429D-AC12-A464A683247A}" dt="2022-10-28T12:26:42.857" v="4496" actId="165"/>
          <ac:cxnSpMkLst>
            <pc:docMk/>
            <pc:sldMk cId="4129212682" sldId="2146846888"/>
            <ac:cxnSpMk id="238" creationId="{B3532DC4-5C28-401B-8043-11986DA455E1}"/>
          </ac:cxnSpMkLst>
        </pc:cxnChg>
      </pc:sldChg>
      <pc:sldChg chg="del">
        <pc:chgData name="De Marinis, Roberta Vita" userId="dc24b251-f01b-455d-bf89-e2be86f657a2" providerId="ADAL" clId="{0B1F65C9-0515-429D-AC12-A464A683247A}" dt="2022-10-28T12:28:50.599" v="4600" actId="2696"/>
        <pc:sldMkLst>
          <pc:docMk/>
          <pc:sldMk cId="2179627414" sldId="2146846893"/>
        </pc:sldMkLst>
      </pc:sldChg>
      <pc:sldChg chg="addSp delSp modSp mod">
        <pc:chgData name="De Marinis, Roberta Vita" userId="dc24b251-f01b-455d-bf89-e2be86f657a2" providerId="ADAL" clId="{0B1F65C9-0515-429D-AC12-A464A683247A}" dt="2022-10-26T15:06:06.606" v="3549" actId="164"/>
        <pc:sldMkLst>
          <pc:docMk/>
          <pc:sldMk cId="2258971617" sldId="2146846912"/>
        </pc:sldMkLst>
        <pc:spChg chg="mod topLvl">
          <ac:chgData name="De Marinis, Roberta Vita" userId="dc24b251-f01b-455d-bf89-e2be86f657a2" providerId="ADAL" clId="{0B1F65C9-0515-429D-AC12-A464A683247A}" dt="2022-10-26T15:06:06.606" v="3549" actId="164"/>
          <ac:spMkLst>
            <pc:docMk/>
            <pc:sldMk cId="2258971617" sldId="2146846912"/>
            <ac:spMk id="10" creationId="{EE934599-87A2-4DF6-A89D-795C77AECE58}"/>
          </ac:spMkLst>
        </pc:spChg>
        <pc:spChg chg="mod">
          <ac:chgData name="De Marinis, Roberta Vita" userId="dc24b251-f01b-455d-bf89-e2be86f657a2" providerId="ADAL" clId="{0B1F65C9-0515-429D-AC12-A464A683247A}" dt="2022-10-26T15:05:45.105" v="3546" actId="164"/>
          <ac:spMkLst>
            <pc:docMk/>
            <pc:sldMk cId="2258971617" sldId="2146846912"/>
            <ac:spMk id="20" creationId="{B1E07BB8-64D8-34B7-3EE1-C0D56CD2D564}"/>
          </ac:spMkLst>
        </pc:spChg>
        <pc:spChg chg="mod topLvl">
          <ac:chgData name="De Marinis, Roberta Vita" userId="dc24b251-f01b-455d-bf89-e2be86f657a2" providerId="ADAL" clId="{0B1F65C9-0515-429D-AC12-A464A683247A}" dt="2022-10-26T15:06:06.606" v="3549" actId="164"/>
          <ac:spMkLst>
            <pc:docMk/>
            <pc:sldMk cId="2258971617" sldId="2146846912"/>
            <ac:spMk id="83" creationId="{2A76FFA1-4057-448E-85D2-B72225D3A799}"/>
          </ac:spMkLst>
        </pc:spChg>
        <pc:spChg chg="mod topLvl">
          <ac:chgData name="De Marinis, Roberta Vita" userId="dc24b251-f01b-455d-bf89-e2be86f657a2" providerId="ADAL" clId="{0B1F65C9-0515-429D-AC12-A464A683247A}" dt="2022-10-26T15:06:06.606" v="3549" actId="164"/>
          <ac:spMkLst>
            <pc:docMk/>
            <pc:sldMk cId="2258971617" sldId="2146846912"/>
            <ac:spMk id="116" creationId="{8ECF5C5A-AE00-42A5-84C8-72F8D56D2A56}"/>
          </ac:spMkLst>
        </pc:spChg>
        <pc:grpChg chg="mod topLvl">
          <ac:chgData name="De Marinis, Roberta Vita" userId="dc24b251-f01b-455d-bf89-e2be86f657a2" providerId="ADAL" clId="{0B1F65C9-0515-429D-AC12-A464A683247A}" dt="2022-10-26T15:06:06.606" v="3549" actId="164"/>
          <ac:grpSpMkLst>
            <pc:docMk/>
            <pc:sldMk cId="2258971617" sldId="2146846912"/>
            <ac:grpSpMk id="2" creationId="{3B0132C1-EB86-48C6-98A9-85D98DE692A0}"/>
          </ac:grpSpMkLst>
        </pc:grpChg>
        <pc:grpChg chg="mod topLvl">
          <ac:chgData name="De Marinis, Roberta Vita" userId="dc24b251-f01b-455d-bf89-e2be86f657a2" providerId="ADAL" clId="{0B1F65C9-0515-429D-AC12-A464A683247A}" dt="2022-10-26T15:06:06.606" v="3549" actId="164"/>
          <ac:grpSpMkLst>
            <pc:docMk/>
            <pc:sldMk cId="2258971617" sldId="2146846912"/>
            <ac:grpSpMk id="3" creationId="{09B04A52-8FD5-47DE-819B-75AFBA91D7BA}"/>
          </ac:grpSpMkLst>
        </pc:grpChg>
        <pc:grpChg chg="del mod">
          <ac:chgData name="De Marinis, Roberta Vita" userId="dc24b251-f01b-455d-bf89-e2be86f657a2" providerId="ADAL" clId="{0B1F65C9-0515-429D-AC12-A464A683247A}" dt="2022-10-26T15:05:57.836" v="3548" actId="165"/>
          <ac:grpSpMkLst>
            <pc:docMk/>
            <pc:sldMk cId="2258971617" sldId="2146846912"/>
            <ac:grpSpMk id="12" creationId="{C42F8289-E1E8-2554-C4E7-E23B72D88E57}"/>
          </ac:grpSpMkLst>
        </pc:grpChg>
        <pc:grpChg chg="mod topLvl">
          <ac:chgData name="De Marinis, Roberta Vita" userId="dc24b251-f01b-455d-bf89-e2be86f657a2" providerId="ADAL" clId="{0B1F65C9-0515-429D-AC12-A464A683247A}" dt="2022-10-26T15:06:06.606" v="3549" actId="164"/>
          <ac:grpSpMkLst>
            <pc:docMk/>
            <pc:sldMk cId="2258971617" sldId="2146846912"/>
            <ac:grpSpMk id="14" creationId="{CD8EF0CF-5D05-4B31-8F22-D9D8DF3DC101}"/>
          </ac:grpSpMkLst>
        </pc:grpChg>
        <pc:grpChg chg="add mod">
          <ac:chgData name="De Marinis, Roberta Vita" userId="dc24b251-f01b-455d-bf89-e2be86f657a2" providerId="ADAL" clId="{0B1F65C9-0515-429D-AC12-A464A683247A}" dt="2022-10-26T15:06:06.606" v="3549" actId="164"/>
          <ac:grpSpMkLst>
            <pc:docMk/>
            <pc:sldMk cId="2258971617" sldId="2146846912"/>
            <ac:grpSpMk id="17" creationId="{0C854772-4479-8917-A659-881B70543B3F}"/>
          </ac:grpSpMkLst>
        </pc:grpChg>
        <pc:grpChg chg="mod">
          <ac:chgData name="De Marinis, Roberta Vita" userId="dc24b251-f01b-455d-bf89-e2be86f657a2" providerId="ADAL" clId="{0B1F65C9-0515-429D-AC12-A464A683247A}" dt="2022-10-26T15:05:45.105" v="3546" actId="164"/>
          <ac:grpSpMkLst>
            <pc:docMk/>
            <pc:sldMk cId="2258971617" sldId="2146846912"/>
            <ac:grpSpMk id="18" creationId="{F61AAEF9-7277-1680-5743-79C05565FEE9}"/>
          </ac:grpSpMkLst>
        </pc:grpChg>
        <pc:grpChg chg="add mod">
          <ac:chgData name="De Marinis, Roberta Vita" userId="dc24b251-f01b-455d-bf89-e2be86f657a2" providerId="ADAL" clId="{0B1F65C9-0515-429D-AC12-A464A683247A}" dt="2022-10-26T15:06:06.606" v="3549" actId="164"/>
          <ac:grpSpMkLst>
            <pc:docMk/>
            <pc:sldMk cId="2258971617" sldId="2146846912"/>
            <ac:grpSpMk id="19" creationId="{0B332A52-F497-6C1E-B081-8106E4061EE0}"/>
          </ac:grpSpMkLst>
        </pc:grpChg>
        <pc:grpChg chg="mod topLvl">
          <ac:chgData name="De Marinis, Roberta Vita" userId="dc24b251-f01b-455d-bf89-e2be86f657a2" providerId="ADAL" clId="{0B1F65C9-0515-429D-AC12-A464A683247A}" dt="2022-10-26T15:05:57.836" v="3548" actId="165"/>
          <ac:grpSpMkLst>
            <pc:docMk/>
            <pc:sldMk cId="2258971617" sldId="2146846912"/>
            <ac:grpSpMk id="23" creationId="{C909EC2F-F541-4F48-9A08-69AEEA2E7164}"/>
          </ac:grpSpMkLst>
        </pc:grpChg>
        <pc:grpChg chg="mod">
          <ac:chgData name="De Marinis, Roberta Vita" userId="dc24b251-f01b-455d-bf89-e2be86f657a2" providerId="ADAL" clId="{0B1F65C9-0515-429D-AC12-A464A683247A}" dt="2022-10-26T15:05:57.836" v="3548" actId="165"/>
          <ac:grpSpMkLst>
            <pc:docMk/>
            <pc:sldMk cId="2258971617" sldId="2146846912"/>
            <ac:grpSpMk id="64" creationId="{A425393B-B495-4146-9742-E540AA4780D0}"/>
          </ac:grpSpMkLst>
        </pc:grpChg>
        <pc:grpChg chg="mod">
          <ac:chgData name="De Marinis, Roberta Vita" userId="dc24b251-f01b-455d-bf89-e2be86f657a2" providerId="ADAL" clId="{0B1F65C9-0515-429D-AC12-A464A683247A}" dt="2022-10-26T15:05:57.836" v="3548" actId="165"/>
          <ac:grpSpMkLst>
            <pc:docMk/>
            <pc:sldMk cId="2258971617" sldId="2146846912"/>
            <ac:grpSpMk id="65" creationId="{21024F28-04B0-46C1-A793-794CECA32726}"/>
          </ac:grpSpMkLst>
        </pc:grpChg>
        <pc:grpChg chg="mod topLvl">
          <ac:chgData name="De Marinis, Roberta Vita" userId="dc24b251-f01b-455d-bf89-e2be86f657a2" providerId="ADAL" clId="{0B1F65C9-0515-429D-AC12-A464A683247A}" dt="2022-10-26T15:06:06.606" v="3549" actId="164"/>
          <ac:grpSpMkLst>
            <pc:docMk/>
            <pc:sldMk cId="2258971617" sldId="2146846912"/>
            <ac:grpSpMk id="71" creationId="{9DF50FEC-6C43-467B-86F5-8E083F279CDB}"/>
          </ac:grpSpMkLst>
        </pc:grpChg>
        <pc:grpChg chg="mod">
          <ac:chgData name="De Marinis, Roberta Vita" userId="dc24b251-f01b-455d-bf89-e2be86f657a2" providerId="ADAL" clId="{0B1F65C9-0515-429D-AC12-A464A683247A}" dt="2022-10-26T15:05:57.836" v="3548" actId="165"/>
          <ac:grpSpMkLst>
            <pc:docMk/>
            <pc:sldMk cId="2258971617" sldId="2146846912"/>
            <ac:grpSpMk id="74" creationId="{9F218F18-3DB1-44C0-9565-C1D67EFC6F8D}"/>
          </ac:grpSpMkLst>
        </pc:grpChg>
        <pc:picChg chg="mod">
          <ac:chgData name="De Marinis, Roberta Vita" userId="dc24b251-f01b-455d-bf89-e2be86f657a2" providerId="ADAL" clId="{0B1F65C9-0515-429D-AC12-A464A683247A}" dt="2022-10-26T15:05:57.836" v="3548" actId="165"/>
          <ac:picMkLst>
            <pc:docMk/>
            <pc:sldMk cId="2258971617" sldId="2146846912"/>
            <ac:picMk id="5" creationId="{972B5EC8-BEF2-4340-84D0-57E4BD511987}"/>
          </ac:picMkLst>
        </pc:picChg>
        <pc:picChg chg="mod">
          <ac:chgData name="De Marinis, Roberta Vita" userId="dc24b251-f01b-455d-bf89-e2be86f657a2" providerId="ADAL" clId="{0B1F65C9-0515-429D-AC12-A464A683247A}" dt="2022-10-26T15:05:45.105" v="3546" actId="164"/>
          <ac:picMkLst>
            <pc:docMk/>
            <pc:sldMk cId="2258971617" sldId="2146846912"/>
            <ac:picMk id="6" creationId="{FD9392EF-8CE8-70C5-4E6E-0B11FA0EEEED}"/>
          </ac:picMkLst>
        </pc:picChg>
        <pc:picChg chg="mod topLvl">
          <ac:chgData name="De Marinis, Roberta Vita" userId="dc24b251-f01b-455d-bf89-e2be86f657a2" providerId="ADAL" clId="{0B1F65C9-0515-429D-AC12-A464A683247A}" dt="2022-10-26T15:06:06.606" v="3549" actId="164"/>
          <ac:picMkLst>
            <pc:docMk/>
            <pc:sldMk cId="2258971617" sldId="2146846912"/>
            <ac:picMk id="7" creationId="{91C5F1E1-B8A1-415C-B405-0F1962E6F1B4}"/>
          </ac:picMkLst>
        </pc:picChg>
        <pc:picChg chg="mod">
          <ac:chgData name="De Marinis, Roberta Vita" userId="dc24b251-f01b-455d-bf89-e2be86f657a2" providerId="ADAL" clId="{0B1F65C9-0515-429D-AC12-A464A683247A}" dt="2022-10-26T15:05:57.836" v="3548" actId="165"/>
          <ac:picMkLst>
            <pc:docMk/>
            <pc:sldMk cId="2258971617" sldId="2146846912"/>
            <ac:picMk id="8" creationId="{0F382C8C-5972-401F-BD83-39671EB239C4}"/>
          </ac:picMkLst>
        </pc:picChg>
        <pc:picChg chg="mod">
          <ac:chgData name="De Marinis, Roberta Vita" userId="dc24b251-f01b-455d-bf89-e2be86f657a2" providerId="ADAL" clId="{0B1F65C9-0515-429D-AC12-A464A683247A}" dt="2022-10-26T15:05:57.836" v="3548" actId="165"/>
          <ac:picMkLst>
            <pc:docMk/>
            <pc:sldMk cId="2258971617" sldId="2146846912"/>
            <ac:picMk id="13" creationId="{2458E814-2EFA-49AC-9A6E-F02347715B1A}"/>
          </ac:picMkLst>
        </pc:picChg>
        <pc:picChg chg="mod">
          <ac:chgData name="De Marinis, Roberta Vita" userId="dc24b251-f01b-455d-bf89-e2be86f657a2" providerId="ADAL" clId="{0B1F65C9-0515-429D-AC12-A464A683247A}" dt="2022-10-26T15:05:57.836" v="3548" actId="165"/>
          <ac:picMkLst>
            <pc:docMk/>
            <pc:sldMk cId="2258971617" sldId="2146846912"/>
            <ac:picMk id="16" creationId="{C4146BC7-A12A-4F58-B546-917CEAE154DC}"/>
          </ac:picMkLst>
        </pc:picChg>
        <pc:picChg chg="mod">
          <ac:chgData name="De Marinis, Roberta Vita" userId="dc24b251-f01b-455d-bf89-e2be86f657a2" providerId="ADAL" clId="{0B1F65C9-0515-429D-AC12-A464A683247A}" dt="2022-10-26T15:05:57.836" v="3548" actId="165"/>
          <ac:picMkLst>
            <pc:docMk/>
            <pc:sldMk cId="2258971617" sldId="2146846912"/>
            <ac:picMk id="21" creationId="{613FF09B-AF32-4D84-805D-F286E271F982}"/>
          </ac:picMkLst>
        </pc:picChg>
        <pc:picChg chg="mod">
          <ac:chgData name="De Marinis, Roberta Vita" userId="dc24b251-f01b-455d-bf89-e2be86f657a2" providerId="ADAL" clId="{0B1F65C9-0515-429D-AC12-A464A683247A}" dt="2022-10-26T15:05:45.105" v="3546" actId="164"/>
          <ac:picMkLst>
            <pc:docMk/>
            <pc:sldMk cId="2258971617" sldId="2146846912"/>
            <ac:picMk id="26" creationId="{C348F169-8FF1-610A-72BA-F456C671AC71}"/>
          </ac:picMkLst>
        </pc:picChg>
        <pc:picChg chg="mod topLvl">
          <ac:chgData name="De Marinis, Roberta Vita" userId="dc24b251-f01b-455d-bf89-e2be86f657a2" providerId="ADAL" clId="{0B1F65C9-0515-429D-AC12-A464A683247A}" dt="2022-10-26T15:05:57.836" v="3548" actId="165"/>
          <ac:picMkLst>
            <pc:docMk/>
            <pc:sldMk cId="2258971617" sldId="2146846912"/>
            <ac:picMk id="46" creationId="{2314C8C4-842B-40AF-9201-9263FDA8E6E6}"/>
          </ac:picMkLst>
        </pc:picChg>
        <pc:picChg chg="mod">
          <ac:chgData name="De Marinis, Roberta Vita" userId="dc24b251-f01b-455d-bf89-e2be86f657a2" providerId="ADAL" clId="{0B1F65C9-0515-429D-AC12-A464A683247A}" dt="2022-10-26T15:05:57.836" v="3548" actId="165"/>
          <ac:picMkLst>
            <pc:docMk/>
            <pc:sldMk cId="2258971617" sldId="2146846912"/>
            <ac:picMk id="62" creationId="{0A281CF5-7AAB-40ED-82D4-F68942AFBEB5}"/>
          </ac:picMkLst>
        </pc:picChg>
        <pc:picChg chg="mod">
          <ac:chgData name="De Marinis, Roberta Vita" userId="dc24b251-f01b-455d-bf89-e2be86f657a2" providerId="ADAL" clId="{0B1F65C9-0515-429D-AC12-A464A683247A}" dt="2022-10-26T15:05:57.836" v="3548" actId="165"/>
          <ac:picMkLst>
            <pc:docMk/>
            <pc:sldMk cId="2258971617" sldId="2146846912"/>
            <ac:picMk id="66" creationId="{CC13899F-F6C6-4883-AC1E-FADE178EB14A}"/>
          </ac:picMkLst>
        </pc:picChg>
        <pc:picChg chg="mod">
          <ac:chgData name="De Marinis, Roberta Vita" userId="dc24b251-f01b-455d-bf89-e2be86f657a2" providerId="ADAL" clId="{0B1F65C9-0515-429D-AC12-A464A683247A}" dt="2022-10-26T15:05:57.836" v="3548" actId="165"/>
          <ac:picMkLst>
            <pc:docMk/>
            <pc:sldMk cId="2258971617" sldId="2146846912"/>
            <ac:picMk id="67" creationId="{A749DFB5-8C06-4709-B1DB-94E66AB85572}"/>
          </ac:picMkLst>
        </pc:picChg>
        <pc:picChg chg="mod">
          <ac:chgData name="De Marinis, Roberta Vita" userId="dc24b251-f01b-455d-bf89-e2be86f657a2" providerId="ADAL" clId="{0B1F65C9-0515-429D-AC12-A464A683247A}" dt="2022-10-26T15:05:57.836" v="3548" actId="165"/>
          <ac:picMkLst>
            <pc:docMk/>
            <pc:sldMk cId="2258971617" sldId="2146846912"/>
            <ac:picMk id="68" creationId="{2D3BFC57-9EA1-4533-BB38-4172AFA4FA4F}"/>
          </ac:picMkLst>
        </pc:picChg>
        <pc:picChg chg="mod">
          <ac:chgData name="De Marinis, Roberta Vita" userId="dc24b251-f01b-455d-bf89-e2be86f657a2" providerId="ADAL" clId="{0B1F65C9-0515-429D-AC12-A464A683247A}" dt="2022-10-26T15:05:57.836" v="3548" actId="165"/>
          <ac:picMkLst>
            <pc:docMk/>
            <pc:sldMk cId="2258971617" sldId="2146846912"/>
            <ac:picMk id="69" creationId="{75DCCE34-9A2E-4B21-B299-71773374BBC7}"/>
          </ac:picMkLst>
        </pc:picChg>
        <pc:picChg chg="mod">
          <ac:chgData name="De Marinis, Roberta Vita" userId="dc24b251-f01b-455d-bf89-e2be86f657a2" providerId="ADAL" clId="{0B1F65C9-0515-429D-AC12-A464A683247A}" dt="2022-10-26T15:05:57.836" v="3548" actId="165"/>
          <ac:picMkLst>
            <pc:docMk/>
            <pc:sldMk cId="2258971617" sldId="2146846912"/>
            <ac:picMk id="75" creationId="{539938B0-EC2D-4038-A5A4-5AFA8BE41C2B}"/>
          </ac:picMkLst>
        </pc:picChg>
        <pc:picChg chg="mod">
          <ac:chgData name="De Marinis, Roberta Vita" userId="dc24b251-f01b-455d-bf89-e2be86f657a2" providerId="ADAL" clId="{0B1F65C9-0515-429D-AC12-A464A683247A}" dt="2022-10-26T15:05:57.836" v="3548" actId="165"/>
          <ac:picMkLst>
            <pc:docMk/>
            <pc:sldMk cId="2258971617" sldId="2146846912"/>
            <ac:picMk id="76" creationId="{12379424-4400-47DC-8C8D-27256CAA7847}"/>
          </ac:picMkLst>
        </pc:picChg>
        <pc:picChg chg="mod">
          <ac:chgData name="De Marinis, Roberta Vita" userId="dc24b251-f01b-455d-bf89-e2be86f657a2" providerId="ADAL" clId="{0B1F65C9-0515-429D-AC12-A464A683247A}" dt="2022-10-26T15:05:57.836" v="3548" actId="165"/>
          <ac:picMkLst>
            <pc:docMk/>
            <pc:sldMk cId="2258971617" sldId="2146846912"/>
            <ac:picMk id="77" creationId="{73F9C996-F7D9-42BB-8B22-18F357DC54E7}"/>
          </ac:picMkLst>
        </pc:picChg>
        <pc:picChg chg="mod">
          <ac:chgData name="De Marinis, Roberta Vita" userId="dc24b251-f01b-455d-bf89-e2be86f657a2" providerId="ADAL" clId="{0B1F65C9-0515-429D-AC12-A464A683247A}" dt="2022-10-26T15:05:57.836" v="3548" actId="165"/>
          <ac:picMkLst>
            <pc:docMk/>
            <pc:sldMk cId="2258971617" sldId="2146846912"/>
            <ac:picMk id="78" creationId="{2149E390-0936-40A3-B212-42D284603BD4}"/>
          </ac:picMkLst>
        </pc:picChg>
        <pc:picChg chg="mod">
          <ac:chgData name="De Marinis, Roberta Vita" userId="dc24b251-f01b-455d-bf89-e2be86f657a2" providerId="ADAL" clId="{0B1F65C9-0515-429D-AC12-A464A683247A}" dt="2022-10-26T15:05:57.836" v="3548" actId="165"/>
          <ac:picMkLst>
            <pc:docMk/>
            <pc:sldMk cId="2258971617" sldId="2146846912"/>
            <ac:picMk id="79" creationId="{4A1A435B-3E52-44C6-AAAB-2E70386AF1F1}"/>
          </ac:picMkLst>
        </pc:picChg>
        <pc:picChg chg="mod topLvl">
          <ac:chgData name="De Marinis, Roberta Vita" userId="dc24b251-f01b-455d-bf89-e2be86f657a2" providerId="ADAL" clId="{0B1F65C9-0515-429D-AC12-A464A683247A}" dt="2022-10-26T15:06:06.606" v="3549" actId="164"/>
          <ac:picMkLst>
            <pc:docMk/>
            <pc:sldMk cId="2258971617" sldId="2146846912"/>
            <ac:picMk id="82" creationId="{B0627B03-EF5F-4C25-ABF8-BA31A6937803}"/>
          </ac:picMkLst>
        </pc:picChg>
        <pc:picChg chg="mod topLvl">
          <ac:chgData name="De Marinis, Roberta Vita" userId="dc24b251-f01b-455d-bf89-e2be86f657a2" providerId="ADAL" clId="{0B1F65C9-0515-429D-AC12-A464A683247A}" dt="2022-10-26T15:05:57.836" v="3548" actId="165"/>
          <ac:picMkLst>
            <pc:docMk/>
            <pc:sldMk cId="2258971617" sldId="2146846912"/>
            <ac:picMk id="92" creationId="{33CAEDEC-CD41-4647-A44F-E2CF5C5F3396}"/>
          </ac:picMkLst>
        </pc:picChg>
        <pc:picChg chg="mod">
          <ac:chgData name="De Marinis, Roberta Vita" userId="dc24b251-f01b-455d-bf89-e2be86f657a2" providerId="ADAL" clId="{0B1F65C9-0515-429D-AC12-A464A683247A}" dt="2022-10-26T15:05:57.836" v="3548" actId="165"/>
          <ac:picMkLst>
            <pc:docMk/>
            <pc:sldMk cId="2258971617" sldId="2146846912"/>
            <ac:picMk id="100" creationId="{F4DAFFE5-4A28-4D71-B9BB-C791897352F3}"/>
          </ac:picMkLst>
        </pc:picChg>
        <pc:picChg chg="mod">
          <ac:chgData name="De Marinis, Roberta Vita" userId="dc24b251-f01b-455d-bf89-e2be86f657a2" providerId="ADAL" clId="{0B1F65C9-0515-429D-AC12-A464A683247A}" dt="2022-10-26T15:05:57.836" v="3548" actId="165"/>
          <ac:picMkLst>
            <pc:docMk/>
            <pc:sldMk cId="2258971617" sldId="2146846912"/>
            <ac:picMk id="101" creationId="{7B9982B9-8779-48E4-91FB-7A62BCC5478C}"/>
          </ac:picMkLst>
        </pc:picChg>
        <pc:picChg chg="mod topLvl">
          <ac:chgData name="De Marinis, Roberta Vita" userId="dc24b251-f01b-455d-bf89-e2be86f657a2" providerId="ADAL" clId="{0B1F65C9-0515-429D-AC12-A464A683247A}" dt="2022-10-26T15:05:57.836" v="3548" actId="165"/>
          <ac:picMkLst>
            <pc:docMk/>
            <pc:sldMk cId="2258971617" sldId="2146846912"/>
            <ac:picMk id="111" creationId="{2264DBF3-A7D1-46D8-8CE9-1045CE62C93B}"/>
          </ac:picMkLst>
        </pc:picChg>
        <pc:picChg chg="mod topLvl">
          <ac:chgData name="De Marinis, Roberta Vita" userId="dc24b251-f01b-455d-bf89-e2be86f657a2" providerId="ADAL" clId="{0B1F65C9-0515-429D-AC12-A464A683247A}" dt="2022-10-26T15:06:06.606" v="3549" actId="164"/>
          <ac:picMkLst>
            <pc:docMk/>
            <pc:sldMk cId="2258971617" sldId="2146846912"/>
            <ac:picMk id="113" creationId="{6B402BAE-2AB8-4128-AC48-AA5401977E2A}"/>
          </ac:picMkLst>
        </pc:picChg>
        <pc:picChg chg="mod topLvl">
          <ac:chgData name="De Marinis, Roberta Vita" userId="dc24b251-f01b-455d-bf89-e2be86f657a2" providerId="ADAL" clId="{0B1F65C9-0515-429D-AC12-A464A683247A}" dt="2022-10-26T15:06:06.606" v="3549" actId="164"/>
          <ac:picMkLst>
            <pc:docMk/>
            <pc:sldMk cId="2258971617" sldId="2146846912"/>
            <ac:picMk id="117" creationId="{DC756763-3919-4EE9-B631-8CBED4AED7AE}"/>
          </ac:picMkLst>
        </pc:picChg>
        <pc:cxnChg chg="mod topLvl">
          <ac:chgData name="De Marinis, Roberta Vita" userId="dc24b251-f01b-455d-bf89-e2be86f657a2" providerId="ADAL" clId="{0B1F65C9-0515-429D-AC12-A464A683247A}" dt="2022-10-26T15:05:57.836" v="3548" actId="165"/>
          <ac:cxnSpMkLst>
            <pc:docMk/>
            <pc:sldMk cId="2258971617" sldId="2146846912"/>
            <ac:cxnSpMk id="93" creationId="{63D74353-F846-46B8-9542-FFE25A6C260E}"/>
          </ac:cxnSpMkLst>
        </pc:cxnChg>
      </pc:sldChg>
      <pc:sldChg chg="modSp mod">
        <pc:chgData name="De Marinis, Roberta Vita" userId="dc24b251-f01b-455d-bf89-e2be86f657a2" providerId="ADAL" clId="{0B1F65C9-0515-429D-AC12-A464A683247A}" dt="2022-10-26T08:29:55.986" v="2535" actId="1037"/>
        <pc:sldMkLst>
          <pc:docMk/>
          <pc:sldMk cId="3894089956" sldId="2146846916"/>
        </pc:sldMkLst>
        <pc:picChg chg="mod">
          <ac:chgData name="De Marinis, Roberta Vita" userId="dc24b251-f01b-455d-bf89-e2be86f657a2" providerId="ADAL" clId="{0B1F65C9-0515-429D-AC12-A464A683247A}" dt="2022-10-26T08:29:55.986" v="2535" actId="1037"/>
          <ac:picMkLst>
            <pc:docMk/>
            <pc:sldMk cId="3894089956" sldId="2146846916"/>
            <ac:picMk id="10" creationId="{56604008-C90C-4663-AC8D-B4338126CA47}"/>
          </ac:picMkLst>
        </pc:picChg>
      </pc:sldChg>
      <pc:sldChg chg="addSp delSp modSp">
        <pc:chgData name="De Marinis, Roberta Vita" userId="dc24b251-f01b-455d-bf89-e2be86f657a2" providerId="ADAL" clId="{0B1F65C9-0515-429D-AC12-A464A683247A}" dt="2022-10-26T15:10:52.501" v="3551" actId="164"/>
        <pc:sldMkLst>
          <pc:docMk/>
          <pc:sldMk cId="845088224" sldId="2146846917"/>
        </pc:sldMkLst>
        <pc:spChg chg="mod">
          <ac:chgData name="De Marinis, Roberta Vita" userId="dc24b251-f01b-455d-bf89-e2be86f657a2" providerId="ADAL" clId="{0B1F65C9-0515-429D-AC12-A464A683247A}" dt="2022-10-26T15:10:52.501" v="3551" actId="164"/>
          <ac:spMkLst>
            <pc:docMk/>
            <pc:sldMk cId="845088224" sldId="2146846917"/>
            <ac:spMk id="50" creationId="{AAA71E9E-D6D4-4CFF-8D8B-5E0FEE937F8A}"/>
          </ac:spMkLst>
        </pc:spChg>
        <pc:grpChg chg="mod">
          <ac:chgData name="De Marinis, Roberta Vita" userId="dc24b251-f01b-455d-bf89-e2be86f657a2" providerId="ADAL" clId="{0B1F65C9-0515-429D-AC12-A464A683247A}" dt="2022-10-26T15:10:52.501" v="3551" actId="164"/>
          <ac:grpSpMkLst>
            <pc:docMk/>
            <pc:sldMk cId="845088224" sldId="2146846917"/>
            <ac:grpSpMk id="7" creationId="{0C223B28-2CEC-499A-9455-B863B153429D}"/>
          </ac:grpSpMkLst>
        </pc:grpChg>
        <pc:grpChg chg="add mod">
          <ac:chgData name="De Marinis, Roberta Vita" userId="dc24b251-f01b-455d-bf89-e2be86f657a2" providerId="ADAL" clId="{0B1F65C9-0515-429D-AC12-A464A683247A}" dt="2022-10-26T15:10:52.501" v="3551" actId="164"/>
          <ac:grpSpMkLst>
            <pc:docMk/>
            <pc:sldMk cId="845088224" sldId="2146846917"/>
            <ac:grpSpMk id="8" creationId="{C9F7576C-129E-EC52-2C23-3D83745A459E}"/>
          </ac:grpSpMkLst>
        </pc:grpChg>
        <pc:picChg chg="add del mod">
          <ac:chgData name="De Marinis, Roberta Vita" userId="dc24b251-f01b-455d-bf89-e2be86f657a2" providerId="ADAL" clId="{0B1F65C9-0515-429D-AC12-A464A683247A}" dt="2022-10-26T08:20:57.717" v="2427"/>
          <ac:picMkLst>
            <pc:docMk/>
            <pc:sldMk cId="845088224" sldId="2146846917"/>
            <ac:picMk id="2" creationId="{44E4DE68-0256-0F4D-30B8-B522BC5B11ED}"/>
          </ac:picMkLst>
        </pc:picChg>
        <pc:picChg chg="add del mod">
          <ac:chgData name="De Marinis, Roberta Vita" userId="dc24b251-f01b-455d-bf89-e2be86f657a2" providerId="ADAL" clId="{0B1F65C9-0515-429D-AC12-A464A683247A}" dt="2022-10-26T08:20:57.717" v="2427"/>
          <ac:picMkLst>
            <pc:docMk/>
            <pc:sldMk cId="845088224" sldId="2146846917"/>
            <ac:picMk id="5" creationId="{4105C032-1291-77A7-447E-41EEDFDF1A79}"/>
          </ac:picMkLst>
        </pc:picChg>
        <pc:picChg chg="mod">
          <ac:chgData name="De Marinis, Roberta Vita" userId="dc24b251-f01b-455d-bf89-e2be86f657a2" providerId="ADAL" clId="{0B1F65C9-0515-429D-AC12-A464A683247A}" dt="2022-10-26T15:10:52.501" v="3551" actId="164"/>
          <ac:picMkLst>
            <pc:docMk/>
            <pc:sldMk cId="845088224" sldId="2146846917"/>
            <ac:picMk id="19" creationId="{9DA3AD19-C8D9-4B33-B6EF-F5182F4202C7}"/>
          </ac:picMkLst>
        </pc:picChg>
        <pc:picChg chg="mod">
          <ac:chgData name="De Marinis, Roberta Vita" userId="dc24b251-f01b-455d-bf89-e2be86f657a2" providerId="ADAL" clId="{0B1F65C9-0515-429D-AC12-A464A683247A}" dt="2022-10-26T15:10:52.501" v="3551" actId="164"/>
          <ac:picMkLst>
            <pc:docMk/>
            <pc:sldMk cId="845088224" sldId="2146846917"/>
            <ac:picMk id="51" creationId="{5A521BDE-04AD-404F-B084-B89F884960EA}"/>
          </ac:picMkLst>
        </pc:picChg>
      </pc:sldChg>
      <pc:sldChg chg="del">
        <pc:chgData name="De Marinis, Roberta Vita" userId="dc24b251-f01b-455d-bf89-e2be86f657a2" providerId="ADAL" clId="{0B1F65C9-0515-429D-AC12-A464A683247A}" dt="2022-10-26T09:47:16.316" v="3442" actId="47"/>
        <pc:sldMkLst>
          <pc:docMk/>
          <pc:sldMk cId="1029613288" sldId="2146846976"/>
        </pc:sldMkLst>
      </pc:sldChg>
      <pc:sldChg chg="del">
        <pc:chgData name="De Marinis, Roberta Vita" userId="dc24b251-f01b-455d-bf89-e2be86f657a2" providerId="ADAL" clId="{0B1F65C9-0515-429D-AC12-A464A683247A}" dt="2022-10-26T09:47:04.295" v="3441" actId="47"/>
        <pc:sldMkLst>
          <pc:docMk/>
          <pc:sldMk cId="1378298313" sldId="2146847002"/>
        </pc:sldMkLst>
      </pc:sldChg>
      <pc:sldChg chg="del">
        <pc:chgData name="De Marinis, Roberta Vita" userId="dc24b251-f01b-455d-bf89-e2be86f657a2" providerId="ADAL" clId="{0B1F65C9-0515-429D-AC12-A464A683247A}" dt="2022-10-26T09:47:04.295" v="3441" actId="47"/>
        <pc:sldMkLst>
          <pc:docMk/>
          <pc:sldMk cId="2135287004" sldId="2146847012"/>
        </pc:sldMkLst>
      </pc:sldChg>
      <pc:sldChg chg="del">
        <pc:chgData name="De Marinis, Roberta Vita" userId="dc24b251-f01b-455d-bf89-e2be86f657a2" providerId="ADAL" clId="{0B1F65C9-0515-429D-AC12-A464A683247A}" dt="2022-10-26T09:47:04.295" v="3441" actId="47"/>
        <pc:sldMkLst>
          <pc:docMk/>
          <pc:sldMk cId="607756687" sldId="2146847014"/>
        </pc:sldMkLst>
      </pc:sldChg>
      <pc:sldChg chg="delSp modSp mod">
        <pc:chgData name="De Marinis, Roberta Vita" userId="dc24b251-f01b-455d-bf89-e2be86f657a2" providerId="ADAL" clId="{0B1F65C9-0515-429D-AC12-A464A683247A}" dt="2022-10-27T09:01:24.413" v="3696" actId="1076"/>
        <pc:sldMkLst>
          <pc:docMk/>
          <pc:sldMk cId="1026851320" sldId="2146847029"/>
        </pc:sldMkLst>
        <pc:spChg chg="mod">
          <ac:chgData name="De Marinis, Roberta Vita" userId="dc24b251-f01b-455d-bf89-e2be86f657a2" providerId="ADAL" clId="{0B1F65C9-0515-429D-AC12-A464A683247A}" dt="2022-10-27T09:01:24.413" v="3696" actId="1076"/>
          <ac:spMkLst>
            <pc:docMk/>
            <pc:sldMk cId="1026851320" sldId="2146847029"/>
            <ac:spMk id="165" creationId="{E225C250-D993-433B-BA4F-D2CD86BF46C3}"/>
          </ac:spMkLst>
        </pc:spChg>
        <pc:grpChg chg="del mod">
          <ac:chgData name="De Marinis, Roberta Vita" userId="dc24b251-f01b-455d-bf89-e2be86f657a2" providerId="ADAL" clId="{0B1F65C9-0515-429D-AC12-A464A683247A}" dt="2022-10-27T08:59:58.412" v="3691" actId="478"/>
          <ac:grpSpMkLst>
            <pc:docMk/>
            <pc:sldMk cId="1026851320" sldId="2146847029"/>
            <ac:grpSpMk id="174" creationId="{98094E1F-0CEF-4F87-AA21-6FB00F784A13}"/>
          </ac:grpSpMkLst>
        </pc:grpChg>
      </pc:sldChg>
      <pc:sldChg chg="del">
        <pc:chgData name="De Marinis, Roberta Vita" userId="dc24b251-f01b-455d-bf89-e2be86f657a2" providerId="ADAL" clId="{0B1F65C9-0515-429D-AC12-A464A683247A}" dt="2022-10-26T09:47:04.295" v="3441" actId="47"/>
        <pc:sldMkLst>
          <pc:docMk/>
          <pc:sldMk cId="2699815510" sldId="2146847044"/>
        </pc:sldMkLst>
      </pc:sldChg>
      <pc:sldChg chg="del">
        <pc:chgData name="De Marinis, Roberta Vita" userId="dc24b251-f01b-455d-bf89-e2be86f657a2" providerId="ADAL" clId="{0B1F65C9-0515-429D-AC12-A464A683247A}" dt="2022-10-28T12:29:06" v="4601" actId="2696"/>
        <pc:sldMkLst>
          <pc:docMk/>
          <pc:sldMk cId="2990883816" sldId="2146847046"/>
        </pc:sldMkLst>
      </pc:sldChg>
      <pc:sldChg chg="del">
        <pc:chgData name="De Marinis, Roberta Vita" userId="dc24b251-f01b-455d-bf89-e2be86f657a2" providerId="ADAL" clId="{0B1F65C9-0515-429D-AC12-A464A683247A}" dt="2022-10-26T09:47:16.316" v="3442" actId="47"/>
        <pc:sldMkLst>
          <pc:docMk/>
          <pc:sldMk cId="928744094" sldId="2146847071"/>
        </pc:sldMkLst>
      </pc:sldChg>
      <pc:sldChg chg="addSp delSp modSp mod">
        <pc:chgData name="De Marinis, Roberta Vita" userId="dc24b251-f01b-455d-bf89-e2be86f657a2" providerId="ADAL" clId="{0B1F65C9-0515-429D-AC12-A464A683247A}" dt="2022-10-28T14:09:52.311" v="5019"/>
        <pc:sldMkLst>
          <pc:docMk/>
          <pc:sldMk cId="3783184657" sldId="2146847078"/>
        </pc:sldMkLst>
        <pc:spChg chg="del mod">
          <ac:chgData name="De Marinis, Roberta Vita" userId="dc24b251-f01b-455d-bf89-e2be86f657a2" providerId="ADAL" clId="{0B1F65C9-0515-429D-AC12-A464A683247A}" dt="2022-10-28T12:17:54.193" v="4431" actId="478"/>
          <ac:spMkLst>
            <pc:docMk/>
            <pc:sldMk cId="3783184657" sldId="2146847078"/>
            <ac:spMk id="7" creationId="{FCFAAC9F-8F06-66FF-AC00-27E2C753C25C}"/>
          </ac:spMkLst>
        </pc:spChg>
        <pc:spChg chg="mod">
          <ac:chgData name="De Marinis, Roberta Vita" userId="dc24b251-f01b-455d-bf89-e2be86f657a2" providerId="ADAL" clId="{0B1F65C9-0515-429D-AC12-A464A683247A}" dt="2022-10-28T12:20:12.562" v="4483" actId="165"/>
          <ac:spMkLst>
            <pc:docMk/>
            <pc:sldMk cId="3783184657" sldId="2146847078"/>
            <ac:spMk id="150" creationId="{7315DD47-B4F9-4690-8728-A5B342596904}"/>
          </ac:spMkLst>
        </pc:spChg>
        <pc:grpChg chg="del mod topLvl">
          <ac:chgData name="De Marinis, Roberta Vita" userId="dc24b251-f01b-455d-bf89-e2be86f657a2" providerId="ADAL" clId="{0B1F65C9-0515-429D-AC12-A464A683247A}" dt="2022-10-28T14:09:23.439" v="5017" actId="478"/>
          <ac:grpSpMkLst>
            <pc:docMk/>
            <pc:sldMk cId="3783184657" sldId="2146847078"/>
            <ac:grpSpMk id="2" creationId="{681F25A0-2E00-41EA-9152-7BDBC55FEACF}"/>
          </ac:grpSpMkLst>
        </pc:grpChg>
        <pc:grpChg chg="mod topLvl">
          <ac:chgData name="De Marinis, Roberta Vita" userId="dc24b251-f01b-455d-bf89-e2be86f657a2" providerId="ADAL" clId="{0B1F65C9-0515-429D-AC12-A464A683247A}" dt="2022-10-28T12:20:12.562" v="4483" actId="165"/>
          <ac:grpSpMkLst>
            <pc:docMk/>
            <pc:sldMk cId="3783184657" sldId="2146847078"/>
            <ac:grpSpMk id="4" creationId="{E8F152DF-4D71-44DB-9CEB-9EDDB2FCF1C6}"/>
          </ac:grpSpMkLst>
        </pc:grpChg>
        <pc:grpChg chg="mod topLvl">
          <ac:chgData name="De Marinis, Roberta Vita" userId="dc24b251-f01b-455d-bf89-e2be86f657a2" providerId="ADAL" clId="{0B1F65C9-0515-429D-AC12-A464A683247A}" dt="2022-10-28T12:20:20" v="4484" actId="1076"/>
          <ac:grpSpMkLst>
            <pc:docMk/>
            <pc:sldMk cId="3783184657" sldId="2146847078"/>
            <ac:grpSpMk id="10" creationId="{C5003A5C-CDFF-41EF-BA5C-A2C3B3F0BCBD}"/>
          </ac:grpSpMkLst>
        </pc:grpChg>
        <pc:grpChg chg="mod">
          <ac:chgData name="De Marinis, Roberta Vita" userId="dc24b251-f01b-455d-bf89-e2be86f657a2" providerId="ADAL" clId="{0B1F65C9-0515-429D-AC12-A464A683247A}" dt="2022-10-28T12:20:12.562" v="4483" actId="165"/>
          <ac:grpSpMkLst>
            <pc:docMk/>
            <pc:sldMk cId="3783184657" sldId="2146847078"/>
            <ac:grpSpMk id="25" creationId="{57DDE42F-450A-4C3F-A310-CC099ADF8C05}"/>
          </ac:grpSpMkLst>
        </pc:grpChg>
        <pc:grpChg chg="mod">
          <ac:chgData name="De Marinis, Roberta Vita" userId="dc24b251-f01b-455d-bf89-e2be86f657a2" providerId="ADAL" clId="{0B1F65C9-0515-429D-AC12-A464A683247A}" dt="2022-10-28T10:39:57.219" v="4357" actId="1076"/>
          <ac:grpSpMkLst>
            <pc:docMk/>
            <pc:sldMk cId="3783184657" sldId="2146847078"/>
            <ac:grpSpMk id="30" creationId="{F55F391F-AB2F-45E0-809F-BFD699D2B91F}"/>
          </ac:grpSpMkLst>
        </pc:grpChg>
        <pc:grpChg chg="add mod topLvl">
          <ac:chgData name="De Marinis, Roberta Vita" userId="dc24b251-f01b-455d-bf89-e2be86f657a2" providerId="ADAL" clId="{0B1F65C9-0515-429D-AC12-A464A683247A}" dt="2022-10-28T12:17:25.797" v="4420" actId="164"/>
          <ac:grpSpMkLst>
            <pc:docMk/>
            <pc:sldMk cId="3783184657" sldId="2146847078"/>
            <ac:grpSpMk id="41" creationId="{8635B4C9-7BB9-501E-6B83-9AEB0DE8AA5D}"/>
          </ac:grpSpMkLst>
        </pc:grpChg>
        <pc:grpChg chg="add del mod">
          <ac:chgData name="De Marinis, Roberta Vita" userId="dc24b251-f01b-455d-bf89-e2be86f657a2" providerId="ADAL" clId="{0B1F65C9-0515-429D-AC12-A464A683247A}" dt="2022-10-28T12:16:58.723" v="4418" actId="165"/>
          <ac:grpSpMkLst>
            <pc:docMk/>
            <pc:sldMk cId="3783184657" sldId="2146847078"/>
            <ac:grpSpMk id="42" creationId="{233E96AA-3376-119B-1270-A7EFE3E9E0FE}"/>
          </ac:grpSpMkLst>
        </pc:grpChg>
        <pc:grpChg chg="add del mod">
          <ac:chgData name="De Marinis, Roberta Vita" userId="dc24b251-f01b-455d-bf89-e2be86f657a2" providerId="ADAL" clId="{0B1F65C9-0515-429D-AC12-A464A683247A}" dt="2022-10-28T14:09:21.849" v="5016" actId="478"/>
          <ac:grpSpMkLst>
            <pc:docMk/>
            <pc:sldMk cId="3783184657" sldId="2146847078"/>
            <ac:grpSpMk id="49" creationId="{6461D16A-ED2D-20E1-71A6-9254C8B2D359}"/>
          </ac:grpSpMkLst>
        </pc:grpChg>
        <pc:grpChg chg="del mod">
          <ac:chgData name="De Marinis, Roberta Vita" userId="dc24b251-f01b-455d-bf89-e2be86f657a2" providerId="ADAL" clId="{0B1F65C9-0515-429D-AC12-A464A683247A}" dt="2022-10-28T12:20:12.562" v="4483" actId="165"/>
          <ac:grpSpMkLst>
            <pc:docMk/>
            <pc:sldMk cId="3783184657" sldId="2146847078"/>
            <ac:grpSpMk id="50" creationId="{A5C8CD51-4D3D-7F92-21A1-D1D4284814F7}"/>
          </ac:grpSpMkLst>
        </pc:grpChg>
        <pc:grpChg chg="add mod">
          <ac:chgData name="De Marinis, Roberta Vita" userId="dc24b251-f01b-455d-bf89-e2be86f657a2" providerId="ADAL" clId="{0B1F65C9-0515-429D-AC12-A464A683247A}" dt="2022-10-28T14:09:19.584" v="5015"/>
          <ac:grpSpMkLst>
            <pc:docMk/>
            <pc:sldMk cId="3783184657" sldId="2146847078"/>
            <ac:grpSpMk id="51" creationId="{C0D8CFE6-658D-41B7-2B9D-5CA63868F2DD}"/>
          </ac:grpSpMkLst>
        </pc:grpChg>
        <pc:grpChg chg="mod">
          <ac:chgData name="De Marinis, Roberta Vita" userId="dc24b251-f01b-455d-bf89-e2be86f657a2" providerId="ADAL" clId="{0B1F65C9-0515-429D-AC12-A464A683247A}" dt="2022-10-28T14:09:19.584" v="5015"/>
          <ac:grpSpMkLst>
            <pc:docMk/>
            <pc:sldMk cId="3783184657" sldId="2146847078"/>
            <ac:grpSpMk id="52" creationId="{8E38B1B2-A835-C63C-09C6-6AAE6D11A0FC}"/>
          </ac:grpSpMkLst>
        </pc:grpChg>
        <pc:grpChg chg="mod">
          <ac:chgData name="De Marinis, Roberta Vita" userId="dc24b251-f01b-455d-bf89-e2be86f657a2" providerId="ADAL" clId="{0B1F65C9-0515-429D-AC12-A464A683247A}" dt="2022-10-28T14:09:19.584" v="5015"/>
          <ac:grpSpMkLst>
            <pc:docMk/>
            <pc:sldMk cId="3783184657" sldId="2146847078"/>
            <ac:grpSpMk id="63" creationId="{5FCE1986-AF2D-6BE2-4421-57DBAE727DDD}"/>
          </ac:grpSpMkLst>
        </pc:grpChg>
        <pc:grpChg chg="mod">
          <ac:chgData name="De Marinis, Roberta Vita" userId="dc24b251-f01b-455d-bf89-e2be86f657a2" providerId="ADAL" clId="{0B1F65C9-0515-429D-AC12-A464A683247A}" dt="2022-10-28T14:09:19.584" v="5015"/>
          <ac:grpSpMkLst>
            <pc:docMk/>
            <pc:sldMk cId="3783184657" sldId="2146847078"/>
            <ac:grpSpMk id="82" creationId="{0CF551E9-DAB5-A418-E469-8CA857B4E2CB}"/>
          </ac:grpSpMkLst>
        </pc:grpChg>
        <pc:grpChg chg="mod">
          <ac:chgData name="De Marinis, Roberta Vita" userId="dc24b251-f01b-455d-bf89-e2be86f657a2" providerId="ADAL" clId="{0B1F65C9-0515-429D-AC12-A464A683247A}" dt="2022-10-28T12:20:12.562" v="4483" actId="165"/>
          <ac:grpSpMkLst>
            <pc:docMk/>
            <pc:sldMk cId="3783184657" sldId="2146847078"/>
            <ac:grpSpMk id="128" creationId="{F1F1B0F8-0FBC-461A-B17E-095355668202}"/>
          </ac:grpSpMkLst>
        </pc:grpChg>
        <pc:grpChg chg="mod">
          <ac:chgData name="De Marinis, Roberta Vita" userId="dc24b251-f01b-455d-bf89-e2be86f657a2" providerId="ADAL" clId="{0B1F65C9-0515-429D-AC12-A464A683247A}" dt="2022-10-28T12:20:12.562" v="4483" actId="165"/>
          <ac:grpSpMkLst>
            <pc:docMk/>
            <pc:sldMk cId="3783184657" sldId="2146847078"/>
            <ac:grpSpMk id="139" creationId="{A3F8183A-7C06-4DCA-AA97-58425B81E43D}"/>
          </ac:grpSpMkLst>
        </pc:grpChg>
        <pc:grpChg chg="mod">
          <ac:chgData name="De Marinis, Roberta Vita" userId="dc24b251-f01b-455d-bf89-e2be86f657a2" providerId="ADAL" clId="{0B1F65C9-0515-429D-AC12-A464A683247A}" dt="2022-10-28T12:20:12.562" v="4483" actId="165"/>
          <ac:grpSpMkLst>
            <pc:docMk/>
            <pc:sldMk cId="3783184657" sldId="2146847078"/>
            <ac:grpSpMk id="143" creationId="{00D67D58-12D6-4D85-954E-BB2E20FD7845}"/>
          </ac:grpSpMkLst>
        </pc:grpChg>
        <pc:picChg chg="add del mod modCrop">
          <ac:chgData name="De Marinis, Roberta Vita" userId="dc24b251-f01b-455d-bf89-e2be86f657a2" providerId="ADAL" clId="{0B1F65C9-0515-429D-AC12-A464A683247A}" dt="2022-10-28T12:20:01.606" v="4482" actId="478"/>
          <ac:picMkLst>
            <pc:docMk/>
            <pc:sldMk cId="3783184657" sldId="2146847078"/>
            <ac:picMk id="3" creationId="{223FD2CF-A8B3-2B45-7832-B46C162E7D18}"/>
          </ac:picMkLst>
        </pc:picChg>
        <pc:picChg chg="add del mod modCrop">
          <ac:chgData name="De Marinis, Roberta Vita" userId="dc24b251-f01b-455d-bf89-e2be86f657a2" providerId="ADAL" clId="{0B1F65C9-0515-429D-AC12-A464A683247A}" dt="2022-10-27T12:38:21.447" v="3883" actId="732"/>
          <ac:picMkLst>
            <pc:docMk/>
            <pc:sldMk cId="3783184657" sldId="2146847078"/>
            <ac:picMk id="3" creationId="{C2FD0C6A-D40E-4BD7-B9B2-E01D9CCD0CCA}"/>
          </ac:picMkLst>
        </pc:picChg>
        <pc:picChg chg="mod">
          <ac:chgData name="De Marinis, Roberta Vita" userId="dc24b251-f01b-455d-bf89-e2be86f657a2" providerId="ADAL" clId="{0B1F65C9-0515-429D-AC12-A464A683247A}" dt="2022-10-28T12:43:41.611" v="4617" actId="1036"/>
          <ac:picMkLst>
            <pc:docMk/>
            <pc:sldMk cId="3783184657" sldId="2146847078"/>
            <ac:picMk id="5" creationId="{B1B87F5A-05A6-096E-17B4-688ADD4B43AD}"/>
          </ac:picMkLst>
        </pc:picChg>
        <pc:picChg chg="mod">
          <ac:chgData name="De Marinis, Roberta Vita" userId="dc24b251-f01b-455d-bf89-e2be86f657a2" providerId="ADAL" clId="{0B1F65C9-0515-429D-AC12-A464A683247A}" dt="2022-10-28T12:20:12.562" v="4483" actId="165"/>
          <ac:picMkLst>
            <pc:docMk/>
            <pc:sldMk cId="3783184657" sldId="2146847078"/>
            <ac:picMk id="8" creationId="{3F49E310-827F-491B-9867-678681DEB019}"/>
          </ac:picMkLst>
        </pc:picChg>
        <pc:picChg chg="mod">
          <ac:chgData name="De Marinis, Roberta Vita" userId="dc24b251-f01b-455d-bf89-e2be86f657a2" providerId="ADAL" clId="{0B1F65C9-0515-429D-AC12-A464A683247A}" dt="2022-10-28T12:20:12.562" v="4483" actId="165"/>
          <ac:picMkLst>
            <pc:docMk/>
            <pc:sldMk cId="3783184657" sldId="2146847078"/>
            <ac:picMk id="9" creationId="{EF2161F6-F25A-D6CE-2B1F-E1F8A24D1787}"/>
          </ac:picMkLst>
        </pc:picChg>
        <pc:picChg chg="mod topLvl">
          <ac:chgData name="De Marinis, Roberta Vita" userId="dc24b251-f01b-455d-bf89-e2be86f657a2" providerId="ADAL" clId="{0B1F65C9-0515-429D-AC12-A464A683247A}" dt="2022-10-28T12:17:25.797" v="4420" actId="164"/>
          <ac:picMkLst>
            <pc:docMk/>
            <pc:sldMk cId="3783184657" sldId="2146847078"/>
            <ac:picMk id="13" creationId="{DB781CE1-8E16-0363-DC4F-0F1C6F208C9A}"/>
          </ac:picMkLst>
        </pc:picChg>
        <pc:picChg chg="mod">
          <ac:chgData name="De Marinis, Roberta Vita" userId="dc24b251-f01b-455d-bf89-e2be86f657a2" providerId="ADAL" clId="{0B1F65C9-0515-429D-AC12-A464A683247A}" dt="2022-10-28T12:20:12.562" v="4483" actId="165"/>
          <ac:picMkLst>
            <pc:docMk/>
            <pc:sldMk cId="3783184657" sldId="2146847078"/>
            <ac:picMk id="14" creationId="{407852AA-92B0-8C1F-AE53-04E5475A2740}"/>
          </ac:picMkLst>
        </pc:picChg>
        <pc:picChg chg="add del mod ord modCrop">
          <ac:chgData name="De Marinis, Roberta Vita" userId="dc24b251-f01b-455d-bf89-e2be86f657a2" providerId="ADAL" clId="{0B1F65C9-0515-429D-AC12-A464A683247A}" dt="2022-10-28T07:56:41.594" v="4015" actId="478"/>
          <ac:picMkLst>
            <pc:docMk/>
            <pc:sldMk cId="3783184657" sldId="2146847078"/>
            <ac:picMk id="15" creationId="{92AFF9FA-A239-B77A-9AC7-3654F3110114}"/>
          </ac:picMkLst>
        </pc:picChg>
        <pc:picChg chg="add mod">
          <ac:chgData name="De Marinis, Roberta Vita" userId="dc24b251-f01b-455d-bf89-e2be86f657a2" providerId="ADAL" clId="{0B1F65C9-0515-429D-AC12-A464A683247A}" dt="2022-10-28T12:19:55.210" v="4478" actId="1076"/>
          <ac:picMkLst>
            <pc:docMk/>
            <pc:sldMk cId="3783184657" sldId="2146847078"/>
            <ac:picMk id="17" creationId="{EB76B86A-A87D-0B9C-41EF-1889CCBB9F96}"/>
          </ac:picMkLst>
        </pc:picChg>
        <pc:picChg chg="add del mod">
          <ac:chgData name="De Marinis, Roberta Vita" userId="dc24b251-f01b-455d-bf89-e2be86f657a2" providerId="ADAL" clId="{0B1F65C9-0515-429D-AC12-A464A683247A}" dt="2022-10-28T10:30:13.523" v="4254" actId="478"/>
          <ac:picMkLst>
            <pc:docMk/>
            <pc:sldMk cId="3783184657" sldId="2146847078"/>
            <ac:picMk id="18" creationId="{EA0661AA-A411-2AB0-E707-4DB0D4DD7D23}"/>
          </ac:picMkLst>
        </pc:picChg>
        <pc:picChg chg="mod ord modCrop">
          <ac:chgData name="De Marinis, Roberta Vita" userId="dc24b251-f01b-455d-bf89-e2be86f657a2" providerId="ADAL" clId="{0B1F65C9-0515-429D-AC12-A464A683247A}" dt="2022-10-28T12:20:12.562" v="4483" actId="165"/>
          <ac:picMkLst>
            <pc:docMk/>
            <pc:sldMk cId="3783184657" sldId="2146847078"/>
            <ac:picMk id="19" creationId="{86BA9C9A-2C5E-415A-8C33-FA3C056E973C}"/>
          </ac:picMkLst>
        </pc:picChg>
        <pc:picChg chg="add del mod">
          <ac:chgData name="De Marinis, Roberta Vita" userId="dc24b251-f01b-455d-bf89-e2be86f657a2" providerId="ADAL" clId="{0B1F65C9-0515-429D-AC12-A464A683247A}" dt="2022-10-28T12:19:57.335" v="4480" actId="1036"/>
          <ac:picMkLst>
            <pc:docMk/>
            <pc:sldMk cId="3783184657" sldId="2146847078"/>
            <ac:picMk id="23" creationId="{755A503A-4470-4AFC-CB1D-6019C6A0377C}"/>
          </ac:picMkLst>
        </pc:picChg>
        <pc:picChg chg="add del">
          <ac:chgData name="De Marinis, Roberta Vita" userId="dc24b251-f01b-455d-bf89-e2be86f657a2" providerId="ADAL" clId="{0B1F65C9-0515-429D-AC12-A464A683247A}" dt="2022-10-28T10:37:33.926" v="4324" actId="478"/>
          <ac:picMkLst>
            <pc:docMk/>
            <pc:sldMk cId="3783184657" sldId="2146847078"/>
            <ac:picMk id="26" creationId="{9C380B13-A1AA-FCD6-B0AA-31A6D0E8C740}"/>
          </ac:picMkLst>
        </pc:picChg>
        <pc:picChg chg="add mod modCrop">
          <ac:chgData name="De Marinis, Roberta Vita" userId="dc24b251-f01b-455d-bf89-e2be86f657a2" providerId="ADAL" clId="{0B1F65C9-0515-429D-AC12-A464A683247A}" dt="2022-10-28T12:16:58.723" v="4418" actId="165"/>
          <ac:picMkLst>
            <pc:docMk/>
            <pc:sldMk cId="3783184657" sldId="2146847078"/>
            <ac:picMk id="27" creationId="{7DC6FE29-AC0E-3A7F-69B1-1A80E6723EC8}"/>
          </ac:picMkLst>
        </pc:picChg>
        <pc:picChg chg="add mod">
          <ac:chgData name="De Marinis, Roberta Vita" userId="dc24b251-f01b-455d-bf89-e2be86f657a2" providerId="ADAL" clId="{0B1F65C9-0515-429D-AC12-A464A683247A}" dt="2022-10-27T12:44:51.514" v="3897" actId="1076"/>
          <ac:picMkLst>
            <pc:docMk/>
            <pc:sldMk cId="3783184657" sldId="2146847078"/>
            <ac:picMk id="28" creationId="{D24571DA-B58B-426F-4C2E-7C533C34B3C0}"/>
          </ac:picMkLst>
        </pc:picChg>
        <pc:picChg chg="add mod">
          <ac:chgData name="De Marinis, Roberta Vita" userId="dc24b251-f01b-455d-bf89-e2be86f657a2" providerId="ADAL" clId="{0B1F65C9-0515-429D-AC12-A464A683247A}" dt="2022-10-27T12:44:55.305" v="3898"/>
          <ac:picMkLst>
            <pc:docMk/>
            <pc:sldMk cId="3783184657" sldId="2146847078"/>
            <ac:picMk id="29" creationId="{BE57C21A-42DD-A5ED-1EE4-1E6E4D7325F1}"/>
          </ac:picMkLst>
        </pc:picChg>
        <pc:picChg chg="add mod">
          <ac:chgData name="De Marinis, Roberta Vita" userId="dc24b251-f01b-455d-bf89-e2be86f657a2" providerId="ADAL" clId="{0B1F65C9-0515-429D-AC12-A464A683247A}" dt="2022-10-28T12:16:58.723" v="4418" actId="165"/>
          <ac:picMkLst>
            <pc:docMk/>
            <pc:sldMk cId="3783184657" sldId="2146847078"/>
            <ac:picMk id="31" creationId="{884A374A-5BB6-8DEC-3BFE-9537397FE679}"/>
          </ac:picMkLst>
        </pc:picChg>
        <pc:picChg chg="add mod">
          <ac:chgData name="De Marinis, Roberta Vita" userId="dc24b251-f01b-455d-bf89-e2be86f657a2" providerId="ADAL" clId="{0B1F65C9-0515-429D-AC12-A464A683247A}" dt="2022-10-28T12:16:58.723" v="4418" actId="165"/>
          <ac:picMkLst>
            <pc:docMk/>
            <pc:sldMk cId="3783184657" sldId="2146847078"/>
            <ac:picMk id="33" creationId="{0E9B7330-69D2-45F0-B9CB-31FE6C04B7C7}"/>
          </ac:picMkLst>
        </pc:picChg>
        <pc:picChg chg="add mod">
          <ac:chgData name="De Marinis, Roberta Vita" userId="dc24b251-f01b-455d-bf89-e2be86f657a2" providerId="ADAL" clId="{0B1F65C9-0515-429D-AC12-A464A683247A}" dt="2022-10-28T12:16:58.723" v="4418" actId="165"/>
          <ac:picMkLst>
            <pc:docMk/>
            <pc:sldMk cId="3783184657" sldId="2146847078"/>
            <ac:picMk id="34" creationId="{EDC741C7-68CC-4DA8-AEC0-8F0A28233BEE}"/>
          </ac:picMkLst>
        </pc:picChg>
        <pc:picChg chg="add mod">
          <ac:chgData name="De Marinis, Roberta Vita" userId="dc24b251-f01b-455d-bf89-e2be86f657a2" providerId="ADAL" clId="{0B1F65C9-0515-429D-AC12-A464A683247A}" dt="2022-10-28T12:16:58.723" v="4418" actId="165"/>
          <ac:picMkLst>
            <pc:docMk/>
            <pc:sldMk cId="3783184657" sldId="2146847078"/>
            <ac:picMk id="35" creationId="{7E1C5F6B-4D8B-021A-3C8A-6F4BA24C4988}"/>
          </ac:picMkLst>
        </pc:picChg>
        <pc:picChg chg="add mod">
          <ac:chgData name="De Marinis, Roberta Vita" userId="dc24b251-f01b-455d-bf89-e2be86f657a2" providerId="ADAL" clId="{0B1F65C9-0515-429D-AC12-A464A683247A}" dt="2022-10-28T12:16:58.723" v="4418" actId="165"/>
          <ac:picMkLst>
            <pc:docMk/>
            <pc:sldMk cId="3783184657" sldId="2146847078"/>
            <ac:picMk id="36" creationId="{4D45FC98-EC7E-4B22-EA62-A2BCF6A25469}"/>
          </ac:picMkLst>
        </pc:picChg>
        <pc:picChg chg="add mod">
          <ac:chgData name="De Marinis, Roberta Vita" userId="dc24b251-f01b-455d-bf89-e2be86f657a2" providerId="ADAL" clId="{0B1F65C9-0515-429D-AC12-A464A683247A}" dt="2022-10-28T12:16:58.723" v="4418" actId="165"/>
          <ac:picMkLst>
            <pc:docMk/>
            <pc:sldMk cId="3783184657" sldId="2146847078"/>
            <ac:picMk id="38" creationId="{636B2F86-169C-5296-714C-D87DE9C11181}"/>
          </ac:picMkLst>
        </pc:picChg>
        <pc:picChg chg="add mod topLvl">
          <ac:chgData name="De Marinis, Roberta Vita" userId="dc24b251-f01b-455d-bf89-e2be86f657a2" providerId="ADAL" clId="{0B1F65C9-0515-429D-AC12-A464A683247A}" dt="2022-10-28T12:17:25.797" v="4420" actId="164"/>
          <ac:picMkLst>
            <pc:docMk/>
            <pc:sldMk cId="3783184657" sldId="2146847078"/>
            <ac:picMk id="40" creationId="{57E44235-60D2-B137-1C35-4FD5E4A3425F}"/>
          </ac:picMkLst>
        </pc:picChg>
        <pc:picChg chg="mod">
          <ac:chgData name="De Marinis, Roberta Vita" userId="dc24b251-f01b-455d-bf89-e2be86f657a2" providerId="ADAL" clId="{0B1F65C9-0515-429D-AC12-A464A683247A}" dt="2022-10-28T14:09:19.584" v="5015"/>
          <ac:picMkLst>
            <pc:docMk/>
            <pc:sldMk cId="3783184657" sldId="2146847078"/>
            <ac:picMk id="53" creationId="{77E01C06-1921-591A-055D-E0A41BA6DD73}"/>
          </ac:picMkLst>
        </pc:picChg>
        <pc:picChg chg="mod">
          <ac:chgData name="De Marinis, Roberta Vita" userId="dc24b251-f01b-455d-bf89-e2be86f657a2" providerId="ADAL" clId="{0B1F65C9-0515-429D-AC12-A464A683247A}" dt="2022-10-28T14:09:19.584" v="5015"/>
          <ac:picMkLst>
            <pc:docMk/>
            <pc:sldMk cId="3783184657" sldId="2146847078"/>
            <ac:picMk id="54" creationId="{A316E806-4891-69FA-A759-EDDDDFE31A54}"/>
          </ac:picMkLst>
        </pc:picChg>
        <pc:picChg chg="mod">
          <ac:chgData name="De Marinis, Roberta Vita" userId="dc24b251-f01b-455d-bf89-e2be86f657a2" providerId="ADAL" clId="{0B1F65C9-0515-429D-AC12-A464A683247A}" dt="2022-10-28T14:09:19.584" v="5015"/>
          <ac:picMkLst>
            <pc:docMk/>
            <pc:sldMk cId="3783184657" sldId="2146847078"/>
            <ac:picMk id="55" creationId="{D562AC7C-4568-1535-61DA-924EB9ABC5A2}"/>
          </ac:picMkLst>
        </pc:picChg>
        <pc:picChg chg="mod">
          <ac:chgData name="De Marinis, Roberta Vita" userId="dc24b251-f01b-455d-bf89-e2be86f657a2" providerId="ADAL" clId="{0B1F65C9-0515-429D-AC12-A464A683247A}" dt="2022-10-28T14:09:19.584" v="5015"/>
          <ac:picMkLst>
            <pc:docMk/>
            <pc:sldMk cId="3783184657" sldId="2146847078"/>
            <ac:picMk id="57" creationId="{25BB556C-1C67-9BA6-4CE0-79FBB1433F87}"/>
          </ac:picMkLst>
        </pc:picChg>
        <pc:picChg chg="mod">
          <ac:chgData name="De Marinis, Roberta Vita" userId="dc24b251-f01b-455d-bf89-e2be86f657a2" providerId="ADAL" clId="{0B1F65C9-0515-429D-AC12-A464A683247A}" dt="2022-10-28T14:09:19.584" v="5015"/>
          <ac:picMkLst>
            <pc:docMk/>
            <pc:sldMk cId="3783184657" sldId="2146847078"/>
            <ac:picMk id="58" creationId="{67739F20-431B-CCD2-158B-382140E4DCE2}"/>
          </ac:picMkLst>
        </pc:picChg>
        <pc:picChg chg="mod">
          <ac:chgData name="De Marinis, Roberta Vita" userId="dc24b251-f01b-455d-bf89-e2be86f657a2" providerId="ADAL" clId="{0B1F65C9-0515-429D-AC12-A464A683247A}" dt="2022-10-28T14:09:19.584" v="5015"/>
          <ac:picMkLst>
            <pc:docMk/>
            <pc:sldMk cId="3783184657" sldId="2146847078"/>
            <ac:picMk id="59" creationId="{A6E89740-49E0-55B9-CFF0-BFAE53D5B9A5}"/>
          </ac:picMkLst>
        </pc:picChg>
        <pc:picChg chg="mod">
          <ac:chgData name="De Marinis, Roberta Vita" userId="dc24b251-f01b-455d-bf89-e2be86f657a2" providerId="ADAL" clId="{0B1F65C9-0515-429D-AC12-A464A683247A}" dt="2022-10-28T14:09:19.584" v="5015"/>
          <ac:picMkLst>
            <pc:docMk/>
            <pc:sldMk cId="3783184657" sldId="2146847078"/>
            <ac:picMk id="60" creationId="{7A62EC1E-EE46-82EC-A5A0-64DA1F35D8D1}"/>
          </ac:picMkLst>
        </pc:picChg>
        <pc:picChg chg="mod">
          <ac:chgData name="De Marinis, Roberta Vita" userId="dc24b251-f01b-455d-bf89-e2be86f657a2" providerId="ADAL" clId="{0B1F65C9-0515-429D-AC12-A464A683247A}" dt="2022-10-28T14:09:19.584" v="5015"/>
          <ac:picMkLst>
            <pc:docMk/>
            <pc:sldMk cId="3783184657" sldId="2146847078"/>
            <ac:picMk id="61" creationId="{AE68E509-985E-87BA-B2C7-EC40B4ECA386}"/>
          </ac:picMkLst>
        </pc:picChg>
        <pc:picChg chg="mod">
          <ac:chgData name="De Marinis, Roberta Vita" userId="dc24b251-f01b-455d-bf89-e2be86f657a2" providerId="ADAL" clId="{0B1F65C9-0515-429D-AC12-A464A683247A}" dt="2022-10-28T12:20:12.562" v="4483" actId="165"/>
          <ac:picMkLst>
            <pc:docMk/>
            <pc:sldMk cId="3783184657" sldId="2146847078"/>
            <ac:picMk id="62" creationId="{1C562CF7-4F1A-6F2A-A73F-5BA2120B8197}"/>
          </ac:picMkLst>
        </pc:picChg>
        <pc:picChg chg="mod">
          <ac:chgData name="De Marinis, Roberta Vita" userId="dc24b251-f01b-455d-bf89-e2be86f657a2" providerId="ADAL" clId="{0B1F65C9-0515-429D-AC12-A464A683247A}" dt="2022-10-28T14:09:19.584" v="5015"/>
          <ac:picMkLst>
            <pc:docMk/>
            <pc:sldMk cId="3783184657" sldId="2146847078"/>
            <ac:picMk id="64" creationId="{778924BF-9CDD-C51F-2C4F-B8A9430E7AB1}"/>
          </ac:picMkLst>
        </pc:picChg>
        <pc:picChg chg="mod">
          <ac:chgData name="De Marinis, Roberta Vita" userId="dc24b251-f01b-455d-bf89-e2be86f657a2" providerId="ADAL" clId="{0B1F65C9-0515-429D-AC12-A464A683247A}" dt="2022-10-28T14:09:19.584" v="5015"/>
          <ac:picMkLst>
            <pc:docMk/>
            <pc:sldMk cId="3783184657" sldId="2146847078"/>
            <ac:picMk id="65" creationId="{426F7F27-34C2-C55B-9BDE-5D883A56EC89}"/>
          </ac:picMkLst>
        </pc:picChg>
        <pc:picChg chg="mod">
          <ac:chgData name="De Marinis, Roberta Vita" userId="dc24b251-f01b-455d-bf89-e2be86f657a2" providerId="ADAL" clId="{0B1F65C9-0515-429D-AC12-A464A683247A}" dt="2022-10-28T12:20:12.562" v="4483" actId="165"/>
          <ac:picMkLst>
            <pc:docMk/>
            <pc:sldMk cId="3783184657" sldId="2146847078"/>
            <ac:picMk id="66" creationId="{CAE3AD41-4006-1E7F-A286-386F63E5B8C3}"/>
          </ac:picMkLst>
        </pc:picChg>
        <pc:picChg chg="mod">
          <ac:chgData name="De Marinis, Roberta Vita" userId="dc24b251-f01b-455d-bf89-e2be86f657a2" providerId="ADAL" clId="{0B1F65C9-0515-429D-AC12-A464A683247A}" dt="2022-10-28T14:09:19.584" v="5015"/>
          <ac:picMkLst>
            <pc:docMk/>
            <pc:sldMk cId="3783184657" sldId="2146847078"/>
            <ac:picMk id="68" creationId="{0FCB084B-CD92-87A5-39B1-ABB70EA81D67}"/>
          </ac:picMkLst>
        </pc:picChg>
        <pc:picChg chg="mod">
          <ac:chgData name="De Marinis, Roberta Vita" userId="dc24b251-f01b-455d-bf89-e2be86f657a2" providerId="ADAL" clId="{0B1F65C9-0515-429D-AC12-A464A683247A}" dt="2022-10-28T12:20:12.562" v="4483" actId="165"/>
          <ac:picMkLst>
            <pc:docMk/>
            <pc:sldMk cId="3783184657" sldId="2146847078"/>
            <ac:picMk id="70" creationId="{A40C2D04-4A06-803C-F2E9-97B5F545722D}"/>
          </ac:picMkLst>
        </pc:picChg>
        <pc:picChg chg="mod">
          <ac:chgData name="De Marinis, Roberta Vita" userId="dc24b251-f01b-455d-bf89-e2be86f657a2" providerId="ADAL" clId="{0B1F65C9-0515-429D-AC12-A464A683247A}" dt="2022-10-28T14:09:19.584" v="5015"/>
          <ac:picMkLst>
            <pc:docMk/>
            <pc:sldMk cId="3783184657" sldId="2146847078"/>
            <ac:picMk id="71" creationId="{6C52C26C-8FAF-55B0-E1AA-3EF2CAEC6B7D}"/>
          </ac:picMkLst>
        </pc:picChg>
        <pc:picChg chg="mod">
          <ac:chgData name="De Marinis, Roberta Vita" userId="dc24b251-f01b-455d-bf89-e2be86f657a2" providerId="ADAL" clId="{0B1F65C9-0515-429D-AC12-A464A683247A}" dt="2022-10-28T14:09:19.584" v="5015"/>
          <ac:picMkLst>
            <pc:docMk/>
            <pc:sldMk cId="3783184657" sldId="2146847078"/>
            <ac:picMk id="72" creationId="{4DDB2DCA-784C-731D-D79C-B538F1D66E2F}"/>
          </ac:picMkLst>
        </pc:picChg>
        <pc:picChg chg="mod">
          <ac:chgData name="De Marinis, Roberta Vita" userId="dc24b251-f01b-455d-bf89-e2be86f657a2" providerId="ADAL" clId="{0B1F65C9-0515-429D-AC12-A464A683247A}" dt="2022-10-28T14:09:19.584" v="5015"/>
          <ac:picMkLst>
            <pc:docMk/>
            <pc:sldMk cId="3783184657" sldId="2146847078"/>
            <ac:picMk id="73" creationId="{BA5127F9-6015-15C7-8398-80712F6ED5BB}"/>
          </ac:picMkLst>
        </pc:picChg>
        <pc:picChg chg="mod">
          <ac:chgData name="De Marinis, Roberta Vita" userId="dc24b251-f01b-455d-bf89-e2be86f657a2" providerId="ADAL" clId="{0B1F65C9-0515-429D-AC12-A464A683247A}" dt="2022-10-28T14:09:19.584" v="5015"/>
          <ac:picMkLst>
            <pc:docMk/>
            <pc:sldMk cId="3783184657" sldId="2146847078"/>
            <ac:picMk id="74" creationId="{82607D25-2C0E-08EB-D473-464E7B0C38D2}"/>
          </ac:picMkLst>
        </pc:picChg>
        <pc:picChg chg="mod">
          <ac:chgData name="De Marinis, Roberta Vita" userId="dc24b251-f01b-455d-bf89-e2be86f657a2" providerId="ADAL" clId="{0B1F65C9-0515-429D-AC12-A464A683247A}" dt="2022-10-28T14:09:19.584" v="5015"/>
          <ac:picMkLst>
            <pc:docMk/>
            <pc:sldMk cId="3783184657" sldId="2146847078"/>
            <ac:picMk id="75" creationId="{B3CF92E6-5FC5-B6F2-247A-43D229CA35F3}"/>
          </ac:picMkLst>
        </pc:picChg>
        <pc:picChg chg="mod">
          <ac:chgData name="De Marinis, Roberta Vita" userId="dc24b251-f01b-455d-bf89-e2be86f657a2" providerId="ADAL" clId="{0B1F65C9-0515-429D-AC12-A464A683247A}" dt="2022-10-28T14:09:19.584" v="5015"/>
          <ac:picMkLst>
            <pc:docMk/>
            <pc:sldMk cId="3783184657" sldId="2146847078"/>
            <ac:picMk id="76" creationId="{483B93D7-A2FF-1AA6-0013-5BD4A99EF7E8}"/>
          </ac:picMkLst>
        </pc:picChg>
        <pc:picChg chg="mod">
          <ac:chgData name="De Marinis, Roberta Vita" userId="dc24b251-f01b-455d-bf89-e2be86f657a2" providerId="ADAL" clId="{0B1F65C9-0515-429D-AC12-A464A683247A}" dt="2022-10-28T14:09:19.584" v="5015"/>
          <ac:picMkLst>
            <pc:docMk/>
            <pc:sldMk cId="3783184657" sldId="2146847078"/>
            <ac:picMk id="77" creationId="{34C668EB-45F2-117C-E79B-CE47F3EBC2D9}"/>
          </ac:picMkLst>
        </pc:picChg>
        <pc:picChg chg="mod">
          <ac:chgData name="De Marinis, Roberta Vita" userId="dc24b251-f01b-455d-bf89-e2be86f657a2" providerId="ADAL" clId="{0B1F65C9-0515-429D-AC12-A464A683247A}" dt="2022-10-28T14:09:19.584" v="5015"/>
          <ac:picMkLst>
            <pc:docMk/>
            <pc:sldMk cId="3783184657" sldId="2146847078"/>
            <ac:picMk id="78" creationId="{68A44B9F-545E-9007-7E6F-390CB63598C2}"/>
          </ac:picMkLst>
        </pc:picChg>
        <pc:picChg chg="mod">
          <ac:chgData name="De Marinis, Roberta Vita" userId="dc24b251-f01b-455d-bf89-e2be86f657a2" providerId="ADAL" clId="{0B1F65C9-0515-429D-AC12-A464A683247A}" dt="2022-10-28T14:09:19.584" v="5015"/>
          <ac:picMkLst>
            <pc:docMk/>
            <pc:sldMk cId="3783184657" sldId="2146847078"/>
            <ac:picMk id="79" creationId="{44FB65E2-97F0-5864-D002-55CD464BA8A2}"/>
          </ac:picMkLst>
        </pc:picChg>
        <pc:picChg chg="mod">
          <ac:chgData name="De Marinis, Roberta Vita" userId="dc24b251-f01b-455d-bf89-e2be86f657a2" providerId="ADAL" clId="{0B1F65C9-0515-429D-AC12-A464A683247A}" dt="2022-10-28T14:09:19.584" v="5015"/>
          <ac:picMkLst>
            <pc:docMk/>
            <pc:sldMk cId="3783184657" sldId="2146847078"/>
            <ac:picMk id="80" creationId="{2F650374-CD98-2BFC-F401-3D8DB3A4E58D}"/>
          </ac:picMkLst>
        </pc:picChg>
        <pc:picChg chg="mod">
          <ac:chgData name="De Marinis, Roberta Vita" userId="dc24b251-f01b-455d-bf89-e2be86f657a2" providerId="ADAL" clId="{0B1F65C9-0515-429D-AC12-A464A683247A}" dt="2022-10-28T14:09:19.584" v="5015"/>
          <ac:picMkLst>
            <pc:docMk/>
            <pc:sldMk cId="3783184657" sldId="2146847078"/>
            <ac:picMk id="81" creationId="{25406FD1-A208-AB47-222D-29F1CFAFF98E}"/>
          </ac:picMkLst>
        </pc:picChg>
        <pc:picChg chg="mod">
          <ac:chgData name="De Marinis, Roberta Vita" userId="dc24b251-f01b-455d-bf89-e2be86f657a2" providerId="ADAL" clId="{0B1F65C9-0515-429D-AC12-A464A683247A}" dt="2022-10-28T14:09:19.584" v="5015"/>
          <ac:picMkLst>
            <pc:docMk/>
            <pc:sldMk cId="3783184657" sldId="2146847078"/>
            <ac:picMk id="84" creationId="{B37EE882-92BF-BAC8-FF40-02C14EF28BD2}"/>
          </ac:picMkLst>
        </pc:picChg>
        <pc:picChg chg="mod">
          <ac:chgData name="De Marinis, Roberta Vita" userId="dc24b251-f01b-455d-bf89-e2be86f657a2" providerId="ADAL" clId="{0B1F65C9-0515-429D-AC12-A464A683247A}" dt="2022-10-28T14:09:52.311" v="5019"/>
          <ac:picMkLst>
            <pc:docMk/>
            <pc:sldMk cId="3783184657" sldId="2146847078"/>
            <ac:picMk id="86" creationId="{DA0033E2-956F-5B2C-C429-757EC15D0E92}"/>
          </ac:picMkLst>
        </pc:picChg>
        <pc:picChg chg="mod topLvl">
          <ac:chgData name="De Marinis, Roberta Vita" userId="dc24b251-f01b-455d-bf89-e2be86f657a2" providerId="ADAL" clId="{0B1F65C9-0515-429D-AC12-A464A683247A}" dt="2022-10-28T12:20:12.562" v="4483" actId="165"/>
          <ac:picMkLst>
            <pc:docMk/>
            <pc:sldMk cId="3783184657" sldId="2146847078"/>
            <ac:picMk id="87" creationId="{F17FAA0F-BAA8-4204-B2FA-2FC452CB0D8A}"/>
          </ac:picMkLst>
        </pc:picChg>
        <pc:picChg chg="mod">
          <ac:chgData name="De Marinis, Roberta Vita" userId="dc24b251-f01b-455d-bf89-e2be86f657a2" providerId="ADAL" clId="{0B1F65C9-0515-429D-AC12-A464A683247A}" dt="2022-10-28T14:09:19.584" v="5015"/>
          <ac:picMkLst>
            <pc:docMk/>
            <pc:sldMk cId="3783184657" sldId="2146847078"/>
            <ac:picMk id="88" creationId="{B69B39F6-329D-2E44-4AD7-7FF30C124E8F}"/>
          </ac:picMkLst>
        </pc:picChg>
        <pc:picChg chg="mod">
          <ac:chgData name="De Marinis, Roberta Vita" userId="dc24b251-f01b-455d-bf89-e2be86f657a2" providerId="ADAL" clId="{0B1F65C9-0515-429D-AC12-A464A683247A}" dt="2022-10-28T14:09:19.584" v="5015"/>
          <ac:picMkLst>
            <pc:docMk/>
            <pc:sldMk cId="3783184657" sldId="2146847078"/>
            <ac:picMk id="89" creationId="{C51E488D-1FAA-C0B4-47D9-29496380577E}"/>
          </ac:picMkLst>
        </pc:picChg>
        <pc:picChg chg="mod">
          <ac:chgData name="De Marinis, Roberta Vita" userId="dc24b251-f01b-455d-bf89-e2be86f657a2" providerId="ADAL" clId="{0B1F65C9-0515-429D-AC12-A464A683247A}" dt="2022-10-28T14:09:19.584" v="5015"/>
          <ac:picMkLst>
            <pc:docMk/>
            <pc:sldMk cId="3783184657" sldId="2146847078"/>
            <ac:picMk id="90" creationId="{8C45DD84-809E-194E-1F93-AD0943840FCC}"/>
          </ac:picMkLst>
        </pc:picChg>
        <pc:picChg chg="mod">
          <ac:chgData name="De Marinis, Roberta Vita" userId="dc24b251-f01b-455d-bf89-e2be86f657a2" providerId="ADAL" clId="{0B1F65C9-0515-429D-AC12-A464A683247A}" dt="2022-10-28T14:09:19.584" v="5015"/>
          <ac:picMkLst>
            <pc:docMk/>
            <pc:sldMk cId="3783184657" sldId="2146847078"/>
            <ac:picMk id="91" creationId="{8E056075-84E3-F8EA-37AF-6E0481B08014}"/>
          </ac:picMkLst>
        </pc:picChg>
        <pc:picChg chg="mod">
          <ac:chgData name="De Marinis, Roberta Vita" userId="dc24b251-f01b-455d-bf89-e2be86f657a2" providerId="ADAL" clId="{0B1F65C9-0515-429D-AC12-A464A683247A}" dt="2022-10-28T14:09:19.584" v="5015"/>
          <ac:picMkLst>
            <pc:docMk/>
            <pc:sldMk cId="3783184657" sldId="2146847078"/>
            <ac:picMk id="92" creationId="{0C06FF94-E38B-BABF-A3AB-190197D948F2}"/>
          </ac:picMkLst>
        </pc:picChg>
        <pc:picChg chg="mod">
          <ac:chgData name="De Marinis, Roberta Vita" userId="dc24b251-f01b-455d-bf89-e2be86f657a2" providerId="ADAL" clId="{0B1F65C9-0515-429D-AC12-A464A683247A}" dt="2022-10-28T14:09:19.584" v="5015"/>
          <ac:picMkLst>
            <pc:docMk/>
            <pc:sldMk cId="3783184657" sldId="2146847078"/>
            <ac:picMk id="93" creationId="{87AAF24D-FBBA-9A07-D7AA-381F7B7F44AE}"/>
          </ac:picMkLst>
        </pc:picChg>
        <pc:picChg chg="mod">
          <ac:chgData name="De Marinis, Roberta Vita" userId="dc24b251-f01b-455d-bf89-e2be86f657a2" providerId="ADAL" clId="{0B1F65C9-0515-429D-AC12-A464A683247A}" dt="2022-10-28T14:09:19.584" v="5015"/>
          <ac:picMkLst>
            <pc:docMk/>
            <pc:sldMk cId="3783184657" sldId="2146847078"/>
            <ac:picMk id="94" creationId="{DB6F2BF7-0B37-DD6B-0893-89710A887A0F}"/>
          </ac:picMkLst>
        </pc:picChg>
        <pc:picChg chg="mod">
          <ac:chgData name="De Marinis, Roberta Vita" userId="dc24b251-f01b-455d-bf89-e2be86f657a2" providerId="ADAL" clId="{0B1F65C9-0515-429D-AC12-A464A683247A}" dt="2022-10-28T14:09:19.584" v="5015"/>
          <ac:picMkLst>
            <pc:docMk/>
            <pc:sldMk cId="3783184657" sldId="2146847078"/>
            <ac:picMk id="95" creationId="{71574F62-A8FD-8D9C-0381-51E37FFFE33D}"/>
          </ac:picMkLst>
        </pc:picChg>
        <pc:picChg chg="mod">
          <ac:chgData name="De Marinis, Roberta Vita" userId="dc24b251-f01b-455d-bf89-e2be86f657a2" providerId="ADAL" clId="{0B1F65C9-0515-429D-AC12-A464A683247A}" dt="2022-10-28T14:09:19.584" v="5015"/>
          <ac:picMkLst>
            <pc:docMk/>
            <pc:sldMk cId="3783184657" sldId="2146847078"/>
            <ac:picMk id="96" creationId="{12DEBD50-7229-C835-8D7A-46BC6093099D}"/>
          </ac:picMkLst>
        </pc:picChg>
        <pc:picChg chg="mod">
          <ac:chgData name="De Marinis, Roberta Vita" userId="dc24b251-f01b-455d-bf89-e2be86f657a2" providerId="ADAL" clId="{0B1F65C9-0515-429D-AC12-A464A683247A}" dt="2022-10-28T14:09:19.584" v="5015"/>
          <ac:picMkLst>
            <pc:docMk/>
            <pc:sldMk cId="3783184657" sldId="2146847078"/>
            <ac:picMk id="97" creationId="{86A8E93B-3C67-CE2E-EB38-AAE8E9D9EEC6}"/>
          </ac:picMkLst>
        </pc:picChg>
        <pc:picChg chg="mod">
          <ac:chgData name="De Marinis, Roberta Vita" userId="dc24b251-f01b-455d-bf89-e2be86f657a2" providerId="ADAL" clId="{0B1F65C9-0515-429D-AC12-A464A683247A}" dt="2022-10-28T14:09:19.584" v="5015"/>
          <ac:picMkLst>
            <pc:docMk/>
            <pc:sldMk cId="3783184657" sldId="2146847078"/>
            <ac:picMk id="99" creationId="{01CBA505-50E1-6373-A575-EF94CE06D7F8}"/>
          </ac:picMkLst>
        </pc:picChg>
        <pc:picChg chg="mod">
          <ac:chgData name="De Marinis, Roberta Vita" userId="dc24b251-f01b-455d-bf89-e2be86f657a2" providerId="ADAL" clId="{0B1F65C9-0515-429D-AC12-A464A683247A}" dt="2022-10-28T14:09:19.584" v="5015"/>
          <ac:picMkLst>
            <pc:docMk/>
            <pc:sldMk cId="3783184657" sldId="2146847078"/>
            <ac:picMk id="100" creationId="{626E42B7-FDA0-AD40-10E8-6013C37E4B34}"/>
          </ac:picMkLst>
        </pc:picChg>
        <pc:picChg chg="mod">
          <ac:chgData name="De Marinis, Roberta Vita" userId="dc24b251-f01b-455d-bf89-e2be86f657a2" providerId="ADAL" clId="{0B1F65C9-0515-429D-AC12-A464A683247A}" dt="2022-10-28T14:09:19.584" v="5015"/>
          <ac:picMkLst>
            <pc:docMk/>
            <pc:sldMk cId="3783184657" sldId="2146847078"/>
            <ac:picMk id="101" creationId="{AF287876-A864-8A11-A1FC-E9F502B120CA}"/>
          </ac:picMkLst>
        </pc:picChg>
        <pc:picChg chg="mod">
          <ac:chgData name="De Marinis, Roberta Vita" userId="dc24b251-f01b-455d-bf89-e2be86f657a2" providerId="ADAL" clId="{0B1F65C9-0515-429D-AC12-A464A683247A}" dt="2022-10-28T14:09:19.584" v="5015"/>
          <ac:picMkLst>
            <pc:docMk/>
            <pc:sldMk cId="3783184657" sldId="2146847078"/>
            <ac:picMk id="102" creationId="{DAE479CE-31B1-6552-B507-C5E4AD98BD56}"/>
          </ac:picMkLst>
        </pc:picChg>
        <pc:picChg chg="mod">
          <ac:chgData name="De Marinis, Roberta Vita" userId="dc24b251-f01b-455d-bf89-e2be86f657a2" providerId="ADAL" clId="{0B1F65C9-0515-429D-AC12-A464A683247A}" dt="2022-10-28T12:20:12.562" v="4483" actId="165"/>
          <ac:picMkLst>
            <pc:docMk/>
            <pc:sldMk cId="3783184657" sldId="2146847078"/>
            <ac:picMk id="111" creationId="{0F431AF4-91EC-4EB1-9037-DFF35FA2D55B}"/>
          </ac:picMkLst>
        </pc:picChg>
        <pc:picChg chg="mod ord">
          <ac:chgData name="De Marinis, Roberta Vita" userId="dc24b251-f01b-455d-bf89-e2be86f657a2" providerId="ADAL" clId="{0B1F65C9-0515-429D-AC12-A464A683247A}" dt="2022-10-27T12:38:28.575" v="3884" actId="1076"/>
          <ac:picMkLst>
            <pc:docMk/>
            <pc:sldMk cId="3783184657" sldId="2146847078"/>
            <ac:picMk id="113" creationId="{4C54B88F-F961-4085-9A7F-B26E843D8609}"/>
          </ac:picMkLst>
        </pc:picChg>
        <pc:picChg chg="mod">
          <ac:chgData name="De Marinis, Roberta Vita" userId="dc24b251-f01b-455d-bf89-e2be86f657a2" providerId="ADAL" clId="{0B1F65C9-0515-429D-AC12-A464A683247A}" dt="2022-10-28T12:20:12.562" v="4483" actId="165"/>
          <ac:picMkLst>
            <pc:docMk/>
            <pc:sldMk cId="3783184657" sldId="2146847078"/>
            <ac:picMk id="120" creationId="{0E64B543-42ED-4909-9637-10FB9CBAC26B}"/>
          </ac:picMkLst>
        </pc:picChg>
        <pc:picChg chg="mod">
          <ac:chgData name="De Marinis, Roberta Vita" userId="dc24b251-f01b-455d-bf89-e2be86f657a2" providerId="ADAL" clId="{0B1F65C9-0515-429D-AC12-A464A683247A}" dt="2022-10-28T12:20:12.562" v="4483" actId="165"/>
          <ac:picMkLst>
            <pc:docMk/>
            <pc:sldMk cId="3783184657" sldId="2146847078"/>
            <ac:picMk id="122" creationId="{118D0636-91DE-45C6-B20E-E2363E494F8C}"/>
          </ac:picMkLst>
        </pc:picChg>
        <pc:picChg chg="mod">
          <ac:chgData name="De Marinis, Roberta Vita" userId="dc24b251-f01b-455d-bf89-e2be86f657a2" providerId="ADAL" clId="{0B1F65C9-0515-429D-AC12-A464A683247A}" dt="2022-10-28T12:20:12.562" v="4483" actId="165"/>
          <ac:picMkLst>
            <pc:docMk/>
            <pc:sldMk cId="3783184657" sldId="2146847078"/>
            <ac:picMk id="125" creationId="{67379EDF-B661-4B07-96F8-C7D6FFBBCBCF}"/>
          </ac:picMkLst>
        </pc:picChg>
        <pc:picChg chg="mod">
          <ac:chgData name="De Marinis, Roberta Vita" userId="dc24b251-f01b-455d-bf89-e2be86f657a2" providerId="ADAL" clId="{0B1F65C9-0515-429D-AC12-A464A683247A}" dt="2022-10-28T12:20:12.562" v="4483" actId="165"/>
          <ac:picMkLst>
            <pc:docMk/>
            <pc:sldMk cId="3783184657" sldId="2146847078"/>
            <ac:picMk id="140" creationId="{A51A7A9D-4403-4E9E-9CAE-05C308BF795A}"/>
          </ac:picMkLst>
        </pc:picChg>
        <pc:picChg chg="mod">
          <ac:chgData name="De Marinis, Roberta Vita" userId="dc24b251-f01b-455d-bf89-e2be86f657a2" providerId="ADAL" clId="{0B1F65C9-0515-429D-AC12-A464A683247A}" dt="2022-10-28T12:20:12.562" v="4483" actId="165"/>
          <ac:picMkLst>
            <pc:docMk/>
            <pc:sldMk cId="3783184657" sldId="2146847078"/>
            <ac:picMk id="145" creationId="{4BDA9E8B-FC9B-46D7-94A0-272FD2FE31F1}"/>
          </ac:picMkLst>
        </pc:picChg>
        <pc:picChg chg="mod">
          <ac:chgData name="De Marinis, Roberta Vita" userId="dc24b251-f01b-455d-bf89-e2be86f657a2" providerId="ADAL" clId="{0B1F65C9-0515-429D-AC12-A464A683247A}" dt="2022-10-28T12:20:12.562" v="4483" actId="165"/>
          <ac:picMkLst>
            <pc:docMk/>
            <pc:sldMk cId="3783184657" sldId="2146847078"/>
            <ac:picMk id="147" creationId="{F84248F2-B00B-4A5F-B2E6-9FA50AC81545}"/>
          </ac:picMkLst>
        </pc:picChg>
        <pc:picChg chg="mod">
          <ac:chgData name="De Marinis, Roberta Vita" userId="dc24b251-f01b-455d-bf89-e2be86f657a2" providerId="ADAL" clId="{0B1F65C9-0515-429D-AC12-A464A683247A}" dt="2022-10-28T12:20:12.562" v="4483" actId="165"/>
          <ac:picMkLst>
            <pc:docMk/>
            <pc:sldMk cId="3783184657" sldId="2146847078"/>
            <ac:picMk id="148" creationId="{863E6C32-DE57-4813-B40E-C83AC0B8CFCB}"/>
          </ac:picMkLst>
        </pc:picChg>
        <pc:picChg chg="mod">
          <ac:chgData name="De Marinis, Roberta Vita" userId="dc24b251-f01b-455d-bf89-e2be86f657a2" providerId="ADAL" clId="{0B1F65C9-0515-429D-AC12-A464A683247A}" dt="2022-10-28T12:20:12.562" v="4483" actId="165"/>
          <ac:picMkLst>
            <pc:docMk/>
            <pc:sldMk cId="3783184657" sldId="2146847078"/>
            <ac:picMk id="149" creationId="{4B3891A8-F77C-4767-8540-1432C9F8CF2D}"/>
          </ac:picMkLst>
        </pc:picChg>
        <pc:picChg chg="mod">
          <ac:chgData name="De Marinis, Roberta Vita" userId="dc24b251-f01b-455d-bf89-e2be86f657a2" providerId="ADAL" clId="{0B1F65C9-0515-429D-AC12-A464A683247A}" dt="2022-10-28T12:20:12.562" v="4483" actId="165"/>
          <ac:picMkLst>
            <pc:docMk/>
            <pc:sldMk cId="3783184657" sldId="2146847078"/>
            <ac:picMk id="151" creationId="{E0DF8956-D505-401A-933A-EAB6D23BA6F1}"/>
          </ac:picMkLst>
        </pc:picChg>
        <pc:picChg chg="mod">
          <ac:chgData name="De Marinis, Roberta Vita" userId="dc24b251-f01b-455d-bf89-e2be86f657a2" providerId="ADAL" clId="{0B1F65C9-0515-429D-AC12-A464A683247A}" dt="2022-10-28T12:20:12.562" v="4483" actId="165"/>
          <ac:picMkLst>
            <pc:docMk/>
            <pc:sldMk cId="3783184657" sldId="2146847078"/>
            <ac:picMk id="152" creationId="{A7E23A96-5819-49BB-9F81-1E109091D574}"/>
          </ac:picMkLst>
        </pc:picChg>
        <pc:picChg chg="mod">
          <ac:chgData name="De Marinis, Roberta Vita" userId="dc24b251-f01b-455d-bf89-e2be86f657a2" providerId="ADAL" clId="{0B1F65C9-0515-429D-AC12-A464A683247A}" dt="2022-10-28T12:20:12.562" v="4483" actId="165"/>
          <ac:picMkLst>
            <pc:docMk/>
            <pc:sldMk cId="3783184657" sldId="2146847078"/>
            <ac:picMk id="153" creationId="{18696514-C0AF-4754-8170-6BA38112EFF7}"/>
          </ac:picMkLst>
        </pc:picChg>
        <pc:picChg chg="mod">
          <ac:chgData name="De Marinis, Roberta Vita" userId="dc24b251-f01b-455d-bf89-e2be86f657a2" providerId="ADAL" clId="{0B1F65C9-0515-429D-AC12-A464A683247A}" dt="2022-10-28T12:20:12.562" v="4483" actId="165"/>
          <ac:picMkLst>
            <pc:docMk/>
            <pc:sldMk cId="3783184657" sldId="2146847078"/>
            <ac:picMk id="154" creationId="{8DFFB5D2-CA80-416A-9698-B38D6B4A6BEF}"/>
          </ac:picMkLst>
        </pc:picChg>
        <pc:picChg chg="mod">
          <ac:chgData name="De Marinis, Roberta Vita" userId="dc24b251-f01b-455d-bf89-e2be86f657a2" providerId="ADAL" clId="{0B1F65C9-0515-429D-AC12-A464A683247A}" dt="2022-10-28T12:20:12.562" v="4483" actId="165"/>
          <ac:picMkLst>
            <pc:docMk/>
            <pc:sldMk cId="3783184657" sldId="2146847078"/>
            <ac:picMk id="155" creationId="{C4656C3C-34CB-4C67-85E3-4E4953823385}"/>
          </ac:picMkLst>
        </pc:picChg>
        <pc:picChg chg="del mod">
          <ac:chgData name="De Marinis, Roberta Vita" userId="dc24b251-f01b-455d-bf89-e2be86f657a2" providerId="ADAL" clId="{0B1F65C9-0515-429D-AC12-A464A683247A}" dt="2022-10-28T12:13:39.094" v="4377" actId="478"/>
          <ac:picMkLst>
            <pc:docMk/>
            <pc:sldMk cId="3783184657" sldId="2146847078"/>
            <ac:picMk id="156" creationId="{A0262971-385C-FB53-5D87-5DE1B99B1BF7}"/>
          </ac:picMkLst>
        </pc:picChg>
        <pc:picChg chg="del mod">
          <ac:chgData name="De Marinis, Roberta Vita" userId="dc24b251-f01b-455d-bf89-e2be86f657a2" providerId="ADAL" clId="{0B1F65C9-0515-429D-AC12-A464A683247A}" dt="2022-10-28T10:31:31.433" v="4269" actId="478"/>
          <ac:picMkLst>
            <pc:docMk/>
            <pc:sldMk cId="3783184657" sldId="2146847078"/>
            <ac:picMk id="163" creationId="{751699CF-4605-C76C-8D9D-324BF71151B1}"/>
          </ac:picMkLst>
        </pc:picChg>
        <pc:picChg chg="del mod">
          <ac:chgData name="De Marinis, Roberta Vita" userId="dc24b251-f01b-455d-bf89-e2be86f657a2" providerId="ADAL" clId="{0B1F65C9-0515-429D-AC12-A464A683247A}" dt="2022-10-28T10:31:36.478" v="4271" actId="478"/>
          <ac:picMkLst>
            <pc:docMk/>
            <pc:sldMk cId="3783184657" sldId="2146847078"/>
            <ac:picMk id="164" creationId="{E1E6F975-7264-1692-3A51-47D0CCDE68C1}"/>
          </ac:picMkLst>
        </pc:picChg>
        <pc:picChg chg="mod">
          <ac:chgData name="De Marinis, Roberta Vita" userId="dc24b251-f01b-455d-bf89-e2be86f657a2" providerId="ADAL" clId="{0B1F65C9-0515-429D-AC12-A464A683247A}" dt="2022-10-28T12:20:12.562" v="4483" actId="165"/>
          <ac:picMkLst>
            <pc:docMk/>
            <pc:sldMk cId="3783184657" sldId="2146847078"/>
            <ac:picMk id="165" creationId="{4A7B0F16-3D9F-407A-853A-1E9F4F1A5334}"/>
          </ac:picMkLst>
        </pc:picChg>
        <pc:picChg chg="mod">
          <ac:chgData name="De Marinis, Roberta Vita" userId="dc24b251-f01b-455d-bf89-e2be86f657a2" providerId="ADAL" clId="{0B1F65C9-0515-429D-AC12-A464A683247A}" dt="2022-10-28T12:20:12.562" v="4483" actId="165"/>
          <ac:picMkLst>
            <pc:docMk/>
            <pc:sldMk cId="3783184657" sldId="2146847078"/>
            <ac:picMk id="166" creationId="{51220FA0-2FA8-40B0-8A91-FA83E6D15FFA}"/>
          </ac:picMkLst>
        </pc:picChg>
        <pc:picChg chg="del">
          <ac:chgData name="De Marinis, Roberta Vita" userId="dc24b251-f01b-455d-bf89-e2be86f657a2" providerId="ADAL" clId="{0B1F65C9-0515-429D-AC12-A464A683247A}" dt="2022-10-28T10:31:40.151" v="4272" actId="478"/>
          <ac:picMkLst>
            <pc:docMk/>
            <pc:sldMk cId="3783184657" sldId="2146847078"/>
            <ac:picMk id="167" creationId="{7B3D6C16-B134-54E8-FE62-E60FAAD142AB}"/>
          </ac:picMkLst>
        </pc:picChg>
        <pc:picChg chg="del">
          <ac:chgData name="De Marinis, Roberta Vita" userId="dc24b251-f01b-455d-bf89-e2be86f657a2" providerId="ADAL" clId="{0B1F65C9-0515-429D-AC12-A464A683247A}" dt="2022-10-28T10:31:44.116" v="4273" actId="478"/>
          <ac:picMkLst>
            <pc:docMk/>
            <pc:sldMk cId="3783184657" sldId="2146847078"/>
            <ac:picMk id="168" creationId="{6A091264-FE7F-DCFD-86A3-CE0C5D4C02DD}"/>
          </ac:picMkLst>
        </pc:picChg>
        <pc:picChg chg="del">
          <ac:chgData name="De Marinis, Roberta Vita" userId="dc24b251-f01b-455d-bf89-e2be86f657a2" providerId="ADAL" clId="{0B1F65C9-0515-429D-AC12-A464A683247A}" dt="2022-10-28T10:31:49.192" v="4274" actId="478"/>
          <ac:picMkLst>
            <pc:docMk/>
            <pc:sldMk cId="3783184657" sldId="2146847078"/>
            <ac:picMk id="169" creationId="{61CD9C27-4748-C6D7-D2BF-454E1BB07B23}"/>
          </ac:picMkLst>
        </pc:picChg>
        <pc:picChg chg="del mod">
          <ac:chgData name="De Marinis, Roberta Vita" userId="dc24b251-f01b-455d-bf89-e2be86f657a2" providerId="ADAL" clId="{0B1F65C9-0515-429D-AC12-A464A683247A}" dt="2022-10-28T12:17:13.690" v="4419" actId="478"/>
          <ac:picMkLst>
            <pc:docMk/>
            <pc:sldMk cId="3783184657" sldId="2146847078"/>
            <ac:picMk id="170" creationId="{8823A336-1DA2-B0C2-408B-8774FA99970D}"/>
          </ac:picMkLst>
        </pc:picChg>
        <pc:picChg chg="mod">
          <ac:chgData name="De Marinis, Roberta Vita" userId="dc24b251-f01b-455d-bf89-e2be86f657a2" providerId="ADAL" clId="{0B1F65C9-0515-429D-AC12-A464A683247A}" dt="2022-10-28T12:20:12.562" v="4483" actId="165"/>
          <ac:picMkLst>
            <pc:docMk/>
            <pc:sldMk cId="3783184657" sldId="2146847078"/>
            <ac:picMk id="177" creationId="{28DA371A-864C-A035-3A51-F63B2EFE879D}"/>
          </ac:picMkLst>
        </pc:picChg>
        <pc:picChg chg="mod">
          <ac:chgData name="De Marinis, Roberta Vita" userId="dc24b251-f01b-455d-bf89-e2be86f657a2" providerId="ADAL" clId="{0B1F65C9-0515-429D-AC12-A464A683247A}" dt="2022-10-28T12:20:12.562" v="4483" actId="165"/>
          <ac:picMkLst>
            <pc:docMk/>
            <pc:sldMk cId="3783184657" sldId="2146847078"/>
            <ac:picMk id="178" creationId="{300F0100-67C8-EA9A-4A06-FF944D5629FA}"/>
          </ac:picMkLst>
        </pc:picChg>
        <pc:picChg chg="mod">
          <ac:chgData name="De Marinis, Roberta Vita" userId="dc24b251-f01b-455d-bf89-e2be86f657a2" providerId="ADAL" clId="{0B1F65C9-0515-429D-AC12-A464A683247A}" dt="2022-10-28T12:20:12.562" v="4483" actId="165"/>
          <ac:picMkLst>
            <pc:docMk/>
            <pc:sldMk cId="3783184657" sldId="2146847078"/>
            <ac:picMk id="179" creationId="{EF4D11DA-49AB-E23D-8BC8-C3E9D826D6A3}"/>
          </ac:picMkLst>
        </pc:picChg>
        <pc:picChg chg="mod">
          <ac:chgData name="De Marinis, Roberta Vita" userId="dc24b251-f01b-455d-bf89-e2be86f657a2" providerId="ADAL" clId="{0B1F65C9-0515-429D-AC12-A464A683247A}" dt="2022-10-28T12:20:12.562" v="4483" actId="165"/>
          <ac:picMkLst>
            <pc:docMk/>
            <pc:sldMk cId="3783184657" sldId="2146847078"/>
            <ac:picMk id="183" creationId="{BF1C38B0-3546-850A-C3F8-921B26C0E015}"/>
          </ac:picMkLst>
        </pc:picChg>
        <pc:picChg chg="del">
          <ac:chgData name="De Marinis, Roberta Vita" userId="dc24b251-f01b-455d-bf89-e2be86f657a2" providerId="ADAL" clId="{0B1F65C9-0515-429D-AC12-A464A683247A}" dt="2022-10-28T10:31:04.503" v="4263" actId="478"/>
          <ac:picMkLst>
            <pc:docMk/>
            <pc:sldMk cId="3783184657" sldId="2146847078"/>
            <ac:picMk id="187" creationId="{B733E5A9-1398-1F95-480B-32981E576E21}"/>
          </ac:picMkLst>
        </pc:picChg>
        <pc:picChg chg="del mod">
          <ac:chgData name="De Marinis, Roberta Vita" userId="dc24b251-f01b-455d-bf89-e2be86f657a2" providerId="ADAL" clId="{0B1F65C9-0515-429D-AC12-A464A683247A}" dt="2022-10-28T10:30:43.832" v="4259" actId="478"/>
          <ac:picMkLst>
            <pc:docMk/>
            <pc:sldMk cId="3783184657" sldId="2146847078"/>
            <ac:picMk id="188" creationId="{712EB475-2472-EA05-4B7C-2E4766C8BDD4}"/>
          </ac:picMkLst>
        </pc:picChg>
        <pc:picChg chg="del">
          <ac:chgData name="De Marinis, Roberta Vita" userId="dc24b251-f01b-455d-bf89-e2be86f657a2" providerId="ADAL" clId="{0B1F65C9-0515-429D-AC12-A464A683247A}" dt="2022-10-28T10:30:49.115" v="4261" actId="478"/>
          <ac:picMkLst>
            <pc:docMk/>
            <pc:sldMk cId="3783184657" sldId="2146847078"/>
            <ac:picMk id="189" creationId="{950D034C-8A9D-5F83-41CC-CE5DE7D0D70E}"/>
          </ac:picMkLst>
        </pc:picChg>
        <pc:picChg chg="del">
          <ac:chgData name="De Marinis, Roberta Vita" userId="dc24b251-f01b-455d-bf89-e2be86f657a2" providerId="ADAL" clId="{0B1F65C9-0515-429D-AC12-A464A683247A}" dt="2022-10-28T10:31:00.971" v="4262" actId="478"/>
          <ac:picMkLst>
            <pc:docMk/>
            <pc:sldMk cId="3783184657" sldId="2146847078"/>
            <ac:picMk id="190" creationId="{ACB3E6AA-3065-3DF1-AD7B-F716E53CD28D}"/>
          </ac:picMkLst>
        </pc:picChg>
        <pc:picChg chg="mod">
          <ac:chgData name="De Marinis, Roberta Vita" userId="dc24b251-f01b-455d-bf89-e2be86f657a2" providerId="ADAL" clId="{0B1F65C9-0515-429D-AC12-A464A683247A}" dt="2022-10-28T12:20:12.562" v="4483" actId="165"/>
          <ac:picMkLst>
            <pc:docMk/>
            <pc:sldMk cId="3783184657" sldId="2146847078"/>
            <ac:picMk id="351" creationId="{75AED61F-430B-4FC7-AB3E-F9FA7F2AA26A}"/>
          </ac:picMkLst>
        </pc:picChg>
        <pc:cxnChg chg="mod">
          <ac:chgData name="De Marinis, Roberta Vita" userId="dc24b251-f01b-455d-bf89-e2be86f657a2" providerId="ADAL" clId="{0B1F65C9-0515-429D-AC12-A464A683247A}" dt="2022-10-28T14:09:19.584" v="5015"/>
          <ac:cxnSpMkLst>
            <pc:docMk/>
            <pc:sldMk cId="3783184657" sldId="2146847078"/>
            <ac:cxnSpMk id="56" creationId="{EB477548-52CF-C340-CDE0-2C46013B32A1}"/>
          </ac:cxnSpMkLst>
        </pc:cxnChg>
        <pc:cxnChg chg="mod">
          <ac:chgData name="De Marinis, Roberta Vita" userId="dc24b251-f01b-455d-bf89-e2be86f657a2" providerId="ADAL" clId="{0B1F65C9-0515-429D-AC12-A464A683247A}" dt="2022-10-28T14:09:19.584" v="5015"/>
          <ac:cxnSpMkLst>
            <pc:docMk/>
            <pc:sldMk cId="3783184657" sldId="2146847078"/>
            <ac:cxnSpMk id="85" creationId="{7100F157-54AD-5341-B32E-ECA491878318}"/>
          </ac:cxnSpMkLst>
        </pc:cxnChg>
        <pc:cxnChg chg="mod">
          <ac:chgData name="De Marinis, Roberta Vita" userId="dc24b251-f01b-455d-bf89-e2be86f657a2" providerId="ADAL" clId="{0B1F65C9-0515-429D-AC12-A464A683247A}" dt="2022-10-28T12:20:12.562" v="4483" actId="165"/>
          <ac:cxnSpMkLst>
            <pc:docMk/>
            <pc:sldMk cId="3783184657" sldId="2146847078"/>
            <ac:cxnSpMk id="123" creationId="{15DC0113-7980-4FAA-B4BA-AF289FA73DB2}"/>
          </ac:cxnSpMkLst>
        </pc:cxnChg>
        <pc:cxnChg chg="mod">
          <ac:chgData name="De Marinis, Roberta Vita" userId="dc24b251-f01b-455d-bf89-e2be86f657a2" providerId="ADAL" clId="{0B1F65C9-0515-429D-AC12-A464A683247A}" dt="2022-10-28T12:20:12.562" v="4483" actId="165"/>
          <ac:cxnSpMkLst>
            <pc:docMk/>
            <pc:sldMk cId="3783184657" sldId="2146847078"/>
            <ac:cxnSpMk id="141" creationId="{CAA0E0D3-E2CA-401B-A1FF-28C0DC763599}"/>
          </ac:cxnSpMkLst>
        </pc:cxnChg>
        <pc:cxnChg chg="mod ord">
          <ac:chgData name="De Marinis, Roberta Vita" userId="dc24b251-f01b-455d-bf89-e2be86f657a2" providerId="ADAL" clId="{0B1F65C9-0515-429D-AC12-A464A683247A}" dt="2022-10-28T12:20:12.562" v="4483" actId="165"/>
          <ac:cxnSpMkLst>
            <pc:docMk/>
            <pc:sldMk cId="3783184657" sldId="2146847078"/>
            <ac:cxnSpMk id="162" creationId="{C39538ED-6DF6-873A-994C-4BF6CDE557F1}"/>
          </ac:cxnSpMkLst>
        </pc:cxnChg>
        <pc:cxnChg chg="del">
          <ac:chgData name="De Marinis, Roberta Vita" userId="dc24b251-f01b-455d-bf89-e2be86f657a2" providerId="ADAL" clId="{0B1F65C9-0515-429D-AC12-A464A683247A}" dt="2022-10-28T10:39:13.191" v="4351" actId="478"/>
          <ac:cxnSpMkLst>
            <pc:docMk/>
            <pc:sldMk cId="3783184657" sldId="2146847078"/>
            <ac:cxnSpMk id="171" creationId="{AB93764B-8860-E3E1-0710-0C82BE5C4227}"/>
          </ac:cxnSpMkLst>
        </pc:cxnChg>
      </pc:sldChg>
      <pc:sldChg chg="del">
        <pc:chgData name="De Marinis, Roberta Vita" userId="dc24b251-f01b-455d-bf89-e2be86f657a2" providerId="ADAL" clId="{0B1F65C9-0515-429D-AC12-A464A683247A}" dt="2022-10-26T09:47:04.295" v="3441" actId="47"/>
        <pc:sldMkLst>
          <pc:docMk/>
          <pc:sldMk cId="4112937017" sldId="2146847094"/>
        </pc:sldMkLst>
      </pc:sldChg>
      <pc:sldChg chg="del">
        <pc:chgData name="De Marinis, Roberta Vita" userId="dc24b251-f01b-455d-bf89-e2be86f657a2" providerId="ADAL" clId="{0B1F65C9-0515-429D-AC12-A464A683247A}" dt="2022-10-26T09:47:16.316" v="3442" actId="47"/>
        <pc:sldMkLst>
          <pc:docMk/>
          <pc:sldMk cId="1147333801" sldId="2146847124"/>
        </pc:sldMkLst>
      </pc:sldChg>
      <pc:sldChg chg="del">
        <pc:chgData name="De Marinis, Roberta Vita" userId="dc24b251-f01b-455d-bf89-e2be86f657a2" providerId="ADAL" clId="{0B1F65C9-0515-429D-AC12-A464A683247A}" dt="2022-10-26T09:47:04.295" v="3441" actId="47"/>
        <pc:sldMkLst>
          <pc:docMk/>
          <pc:sldMk cId="3684776251" sldId="2146847126"/>
        </pc:sldMkLst>
      </pc:sldChg>
      <pc:sldChg chg="modSp mod">
        <pc:chgData name="De Marinis, Roberta Vita" userId="dc24b251-f01b-455d-bf89-e2be86f657a2" providerId="ADAL" clId="{0B1F65C9-0515-429D-AC12-A464A683247A}" dt="2022-10-27T10:48:05.692" v="3808" actId="1076"/>
        <pc:sldMkLst>
          <pc:docMk/>
          <pc:sldMk cId="2724198621" sldId="2146847127"/>
        </pc:sldMkLst>
        <pc:picChg chg="mod">
          <ac:chgData name="De Marinis, Roberta Vita" userId="dc24b251-f01b-455d-bf89-e2be86f657a2" providerId="ADAL" clId="{0B1F65C9-0515-429D-AC12-A464A683247A}" dt="2022-10-27T10:47:59.812" v="3804" actId="1076"/>
          <ac:picMkLst>
            <pc:docMk/>
            <pc:sldMk cId="2724198621" sldId="2146847127"/>
            <ac:picMk id="39" creationId="{932FE0E0-D4C5-41E1-860F-AF2300E97B0F}"/>
          </ac:picMkLst>
        </pc:picChg>
        <pc:picChg chg="mod">
          <ac:chgData name="De Marinis, Roberta Vita" userId="dc24b251-f01b-455d-bf89-e2be86f657a2" providerId="ADAL" clId="{0B1F65C9-0515-429D-AC12-A464A683247A}" dt="2022-10-27T10:48:05.692" v="3808" actId="1076"/>
          <ac:picMkLst>
            <pc:docMk/>
            <pc:sldMk cId="2724198621" sldId="2146847127"/>
            <ac:picMk id="42" creationId="{446BDDF6-83EE-4274-9932-90008B3D24BC}"/>
          </ac:picMkLst>
        </pc:picChg>
      </pc:sldChg>
      <pc:sldChg chg="addSp delSp modSp mod">
        <pc:chgData name="De Marinis, Roberta Vita" userId="dc24b251-f01b-455d-bf89-e2be86f657a2" providerId="ADAL" clId="{0B1F65C9-0515-429D-AC12-A464A683247A}" dt="2022-10-27T10:49:19.175" v="3813" actId="1076"/>
        <pc:sldMkLst>
          <pc:docMk/>
          <pc:sldMk cId="3451803342" sldId="2146847128"/>
        </pc:sldMkLst>
        <pc:grpChg chg="add mod">
          <ac:chgData name="De Marinis, Roberta Vita" userId="dc24b251-f01b-455d-bf89-e2be86f657a2" providerId="ADAL" clId="{0B1F65C9-0515-429D-AC12-A464A683247A}" dt="2022-10-27T10:49:19.175" v="3813" actId="1076"/>
          <ac:grpSpMkLst>
            <pc:docMk/>
            <pc:sldMk cId="3451803342" sldId="2146847128"/>
            <ac:grpSpMk id="2" creationId="{B0DE5C66-A942-9121-9826-6F6F8AF7566F}"/>
          </ac:grpSpMkLst>
        </pc:grpChg>
        <pc:grpChg chg="mod">
          <ac:chgData name="De Marinis, Roberta Vita" userId="dc24b251-f01b-455d-bf89-e2be86f657a2" providerId="ADAL" clId="{0B1F65C9-0515-429D-AC12-A464A683247A}" dt="2022-10-27T10:48:53.869" v="3810"/>
          <ac:grpSpMkLst>
            <pc:docMk/>
            <pc:sldMk cId="3451803342" sldId="2146847128"/>
            <ac:grpSpMk id="4" creationId="{42977D19-EC57-0B9C-6B2A-95DD83D7E75B}"/>
          </ac:grpSpMkLst>
        </pc:grpChg>
        <pc:grpChg chg="del">
          <ac:chgData name="De Marinis, Roberta Vita" userId="dc24b251-f01b-455d-bf89-e2be86f657a2" providerId="ADAL" clId="{0B1F65C9-0515-429D-AC12-A464A683247A}" dt="2022-10-27T10:49:11.369" v="3812" actId="478"/>
          <ac:grpSpMkLst>
            <pc:docMk/>
            <pc:sldMk cId="3451803342" sldId="2146847128"/>
            <ac:grpSpMk id="6" creationId="{37653614-2F45-4E0D-85F8-ED067B6C9421}"/>
          </ac:grpSpMkLst>
        </pc:grpChg>
        <pc:grpChg chg="mod">
          <ac:chgData name="De Marinis, Roberta Vita" userId="dc24b251-f01b-455d-bf89-e2be86f657a2" providerId="ADAL" clId="{0B1F65C9-0515-429D-AC12-A464A683247A}" dt="2022-10-27T10:48:53.869" v="3810"/>
          <ac:grpSpMkLst>
            <pc:docMk/>
            <pc:sldMk cId="3451803342" sldId="2146847128"/>
            <ac:grpSpMk id="9" creationId="{16AFA2AB-C6D8-E951-90A0-D7882D64B467}"/>
          </ac:grpSpMkLst>
        </pc:grpChg>
        <pc:grpChg chg="mod">
          <ac:chgData name="De Marinis, Roberta Vita" userId="dc24b251-f01b-455d-bf89-e2be86f657a2" providerId="ADAL" clId="{0B1F65C9-0515-429D-AC12-A464A683247A}" dt="2022-10-27T10:48:53.869" v="3810"/>
          <ac:grpSpMkLst>
            <pc:docMk/>
            <pc:sldMk cId="3451803342" sldId="2146847128"/>
            <ac:grpSpMk id="12" creationId="{9F057A0E-E452-EBC3-41D6-F7771432E6FF}"/>
          </ac:grpSpMkLst>
        </pc:grpChg>
        <pc:grpChg chg="mod">
          <ac:chgData name="De Marinis, Roberta Vita" userId="dc24b251-f01b-455d-bf89-e2be86f657a2" providerId="ADAL" clId="{0B1F65C9-0515-429D-AC12-A464A683247A}" dt="2022-10-27T10:48:53.869" v="3810"/>
          <ac:grpSpMkLst>
            <pc:docMk/>
            <pc:sldMk cId="3451803342" sldId="2146847128"/>
            <ac:grpSpMk id="15" creationId="{98737C48-9FB9-E711-37F0-DA12E04A7BEC}"/>
          </ac:grpSpMkLst>
        </pc:grpChg>
        <pc:grpChg chg="mod">
          <ac:chgData name="De Marinis, Roberta Vita" userId="dc24b251-f01b-455d-bf89-e2be86f657a2" providerId="ADAL" clId="{0B1F65C9-0515-429D-AC12-A464A683247A}" dt="2022-10-27T10:48:53.869" v="3810"/>
          <ac:grpSpMkLst>
            <pc:docMk/>
            <pc:sldMk cId="3451803342" sldId="2146847128"/>
            <ac:grpSpMk id="18" creationId="{58397E22-7F2E-EBF7-65F5-96D7264462CC}"/>
          </ac:grpSpMkLst>
        </pc:grpChg>
        <pc:picChg chg="mod">
          <ac:chgData name="De Marinis, Roberta Vita" userId="dc24b251-f01b-455d-bf89-e2be86f657a2" providerId="ADAL" clId="{0B1F65C9-0515-429D-AC12-A464A683247A}" dt="2022-10-27T10:48:53.869" v="3810"/>
          <ac:picMkLst>
            <pc:docMk/>
            <pc:sldMk cId="3451803342" sldId="2146847128"/>
            <ac:picMk id="7" creationId="{CEF036B7-94C9-F7AA-D973-EED3D30C2E93}"/>
          </ac:picMkLst>
        </pc:picChg>
        <pc:picChg chg="mod">
          <ac:chgData name="De Marinis, Roberta Vita" userId="dc24b251-f01b-455d-bf89-e2be86f657a2" providerId="ADAL" clId="{0B1F65C9-0515-429D-AC12-A464A683247A}" dt="2022-10-27T10:48:53.869" v="3810"/>
          <ac:picMkLst>
            <pc:docMk/>
            <pc:sldMk cId="3451803342" sldId="2146847128"/>
            <ac:picMk id="10" creationId="{69A4F43C-6B83-02A9-13DD-B4F08E24271E}"/>
          </ac:picMkLst>
        </pc:picChg>
        <pc:picChg chg="mod">
          <ac:chgData name="De Marinis, Roberta Vita" userId="dc24b251-f01b-455d-bf89-e2be86f657a2" providerId="ADAL" clId="{0B1F65C9-0515-429D-AC12-A464A683247A}" dt="2022-10-27T10:48:53.869" v="3810"/>
          <ac:picMkLst>
            <pc:docMk/>
            <pc:sldMk cId="3451803342" sldId="2146847128"/>
            <ac:picMk id="11" creationId="{75270494-F31D-AD88-C45D-219C48209752}"/>
          </ac:picMkLst>
        </pc:picChg>
        <pc:picChg chg="mod">
          <ac:chgData name="De Marinis, Roberta Vita" userId="dc24b251-f01b-455d-bf89-e2be86f657a2" providerId="ADAL" clId="{0B1F65C9-0515-429D-AC12-A464A683247A}" dt="2022-10-27T10:48:53.869" v="3810"/>
          <ac:picMkLst>
            <pc:docMk/>
            <pc:sldMk cId="3451803342" sldId="2146847128"/>
            <ac:picMk id="13" creationId="{44367196-86FF-8F51-501C-F8AF043932BA}"/>
          </ac:picMkLst>
        </pc:picChg>
        <pc:picChg chg="mod">
          <ac:chgData name="De Marinis, Roberta Vita" userId="dc24b251-f01b-455d-bf89-e2be86f657a2" providerId="ADAL" clId="{0B1F65C9-0515-429D-AC12-A464A683247A}" dt="2022-10-27T10:48:53.869" v="3810"/>
          <ac:picMkLst>
            <pc:docMk/>
            <pc:sldMk cId="3451803342" sldId="2146847128"/>
            <ac:picMk id="14" creationId="{6CFCA53C-36A5-8361-A364-94DED0DA87B3}"/>
          </ac:picMkLst>
        </pc:picChg>
        <pc:picChg chg="mod">
          <ac:chgData name="De Marinis, Roberta Vita" userId="dc24b251-f01b-455d-bf89-e2be86f657a2" providerId="ADAL" clId="{0B1F65C9-0515-429D-AC12-A464A683247A}" dt="2022-10-27T10:48:53.869" v="3810"/>
          <ac:picMkLst>
            <pc:docMk/>
            <pc:sldMk cId="3451803342" sldId="2146847128"/>
            <ac:picMk id="16" creationId="{8F0ED62B-C8F5-4D35-5C02-259E4DE3FC4A}"/>
          </ac:picMkLst>
        </pc:picChg>
        <pc:picChg chg="mod">
          <ac:chgData name="De Marinis, Roberta Vita" userId="dc24b251-f01b-455d-bf89-e2be86f657a2" providerId="ADAL" clId="{0B1F65C9-0515-429D-AC12-A464A683247A}" dt="2022-10-27T10:48:53.869" v="3810"/>
          <ac:picMkLst>
            <pc:docMk/>
            <pc:sldMk cId="3451803342" sldId="2146847128"/>
            <ac:picMk id="19" creationId="{51F408C2-9605-C8A7-509A-AEB18C85A0BE}"/>
          </ac:picMkLst>
        </pc:picChg>
        <pc:picChg chg="mod">
          <ac:chgData name="De Marinis, Roberta Vita" userId="dc24b251-f01b-455d-bf89-e2be86f657a2" providerId="ADAL" clId="{0B1F65C9-0515-429D-AC12-A464A683247A}" dt="2022-10-27T10:48:53.869" v="3810"/>
          <ac:picMkLst>
            <pc:docMk/>
            <pc:sldMk cId="3451803342" sldId="2146847128"/>
            <ac:picMk id="20" creationId="{D80C203B-3AE7-9ADF-1A5E-2D8C3B406896}"/>
          </ac:picMkLst>
        </pc:picChg>
        <pc:picChg chg="mod">
          <ac:chgData name="De Marinis, Roberta Vita" userId="dc24b251-f01b-455d-bf89-e2be86f657a2" providerId="ADAL" clId="{0B1F65C9-0515-429D-AC12-A464A683247A}" dt="2022-10-27T10:48:23.062" v="3809" actId="1076"/>
          <ac:picMkLst>
            <pc:docMk/>
            <pc:sldMk cId="3451803342" sldId="2146847128"/>
            <ac:picMk id="76" creationId="{8F84E704-D678-4F78-BE04-95DAD32468AA}"/>
          </ac:picMkLst>
        </pc:picChg>
        <pc:cxnChg chg="mod">
          <ac:chgData name="De Marinis, Roberta Vita" userId="dc24b251-f01b-455d-bf89-e2be86f657a2" providerId="ADAL" clId="{0B1F65C9-0515-429D-AC12-A464A683247A}" dt="2022-10-27T10:48:53.869" v="3810"/>
          <ac:cxnSpMkLst>
            <pc:docMk/>
            <pc:sldMk cId="3451803342" sldId="2146847128"/>
            <ac:cxnSpMk id="17" creationId="{722FE747-5B7E-B731-238C-DB606BACCB5E}"/>
          </ac:cxnSpMkLst>
        </pc:cxnChg>
      </pc:sldChg>
      <pc:sldChg chg="addSp delSp modSp mod">
        <pc:chgData name="De Marinis, Roberta Vita" userId="dc24b251-f01b-455d-bf89-e2be86f657a2" providerId="ADAL" clId="{0B1F65C9-0515-429D-AC12-A464A683247A}" dt="2022-10-27T10:49:33.951" v="3817"/>
        <pc:sldMkLst>
          <pc:docMk/>
          <pc:sldMk cId="4114626306" sldId="2146847129"/>
        </pc:sldMkLst>
        <pc:grpChg chg="add mod">
          <ac:chgData name="De Marinis, Roberta Vita" userId="dc24b251-f01b-455d-bf89-e2be86f657a2" providerId="ADAL" clId="{0B1F65C9-0515-429D-AC12-A464A683247A}" dt="2022-10-27T10:49:33.951" v="3817"/>
          <ac:grpSpMkLst>
            <pc:docMk/>
            <pc:sldMk cId="4114626306" sldId="2146847129"/>
            <ac:grpSpMk id="2" creationId="{C3D21BCD-E1CC-3E40-1C26-1D7817511A67}"/>
          </ac:grpSpMkLst>
        </pc:grpChg>
        <pc:grpChg chg="mod">
          <ac:chgData name="De Marinis, Roberta Vita" userId="dc24b251-f01b-455d-bf89-e2be86f657a2" providerId="ADAL" clId="{0B1F65C9-0515-429D-AC12-A464A683247A}" dt="2022-10-27T10:49:33.951" v="3817"/>
          <ac:grpSpMkLst>
            <pc:docMk/>
            <pc:sldMk cId="4114626306" sldId="2146847129"/>
            <ac:grpSpMk id="4" creationId="{ED1181AC-23B3-1AD2-1FDE-20AEDFBA12BB}"/>
          </ac:grpSpMkLst>
        </pc:grpChg>
        <pc:grpChg chg="del">
          <ac:chgData name="De Marinis, Roberta Vita" userId="dc24b251-f01b-455d-bf89-e2be86f657a2" providerId="ADAL" clId="{0B1F65C9-0515-429D-AC12-A464A683247A}" dt="2022-10-27T10:49:33.444" v="3816" actId="478"/>
          <ac:grpSpMkLst>
            <pc:docMk/>
            <pc:sldMk cId="4114626306" sldId="2146847129"/>
            <ac:grpSpMk id="6" creationId="{37653614-2F45-4E0D-85F8-ED067B6C9421}"/>
          </ac:grpSpMkLst>
        </pc:grpChg>
        <pc:grpChg chg="mod">
          <ac:chgData name="De Marinis, Roberta Vita" userId="dc24b251-f01b-455d-bf89-e2be86f657a2" providerId="ADAL" clId="{0B1F65C9-0515-429D-AC12-A464A683247A}" dt="2022-10-27T10:49:33.951" v="3817"/>
          <ac:grpSpMkLst>
            <pc:docMk/>
            <pc:sldMk cId="4114626306" sldId="2146847129"/>
            <ac:grpSpMk id="9" creationId="{63C095F2-2359-5182-4A6C-C16E1734B0DC}"/>
          </ac:grpSpMkLst>
        </pc:grpChg>
        <pc:grpChg chg="mod">
          <ac:chgData name="De Marinis, Roberta Vita" userId="dc24b251-f01b-455d-bf89-e2be86f657a2" providerId="ADAL" clId="{0B1F65C9-0515-429D-AC12-A464A683247A}" dt="2022-10-27T10:49:33.951" v="3817"/>
          <ac:grpSpMkLst>
            <pc:docMk/>
            <pc:sldMk cId="4114626306" sldId="2146847129"/>
            <ac:grpSpMk id="12" creationId="{288001F0-E903-B2FF-63B2-324773BCBBBF}"/>
          </ac:grpSpMkLst>
        </pc:grpChg>
        <pc:grpChg chg="mod">
          <ac:chgData name="De Marinis, Roberta Vita" userId="dc24b251-f01b-455d-bf89-e2be86f657a2" providerId="ADAL" clId="{0B1F65C9-0515-429D-AC12-A464A683247A}" dt="2022-10-27T10:49:33.951" v="3817"/>
          <ac:grpSpMkLst>
            <pc:docMk/>
            <pc:sldMk cId="4114626306" sldId="2146847129"/>
            <ac:grpSpMk id="15" creationId="{2A2D9A97-9408-F971-F0FA-651D11667795}"/>
          </ac:grpSpMkLst>
        </pc:grpChg>
        <pc:grpChg chg="mod">
          <ac:chgData name="De Marinis, Roberta Vita" userId="dc24b251-f01b-455d-bf89-e2be86f657a2" providerId="ADAL" clId="{0B1F65C9-0515-429D-AC12-A464A683247A}" dt="2022-10-27T10:49:33.951" v="3817"/>
          <ac:grpSpMkLst>
            <pc:docMk/>
            <pc:sldMk cId="4114626306" sldId="2146847129"/>
            <ac:grpSpMk id="18" creationId="{25DC6EF5-3A46-EE05-1D59-DEF2297032E8}"/>
          </ac:grpSpMkLst>
        </pc:grpChg>
        <pc:picChg chg="mod">
          <ac:chgData name="De Marinis, Roberta Vita" userId="dc24b251-f01b-455d-bf89-e2be86f657a2" providerId="ADAL" clId="{0B1F65C9-0515-429D-AC12-A464A683247A}" dt="2022-10-27T10:49:33.951" v="3817"/>
          <ac:picMkLst>
            <pc:docMk/>
            <pc:sldMk cId="4114626306" sldId="2146847129"/>
            <ac:picMk id="7" creationId="{B6B12644-9C5D-02FD-517D-58CD1A722B3C}"/>
          </ac:picMkLst>
        </pc:picChg>
        <pc:picChg chg="mod">
          <ac:chgData name="De Marinis, Roberta Vita" userId="dc24b251-f01b-455d-bf89-e2be86f657a2" providerId="ADAL" clId="{0B1F65C9-0515-429D-AC12-A464A683247A}" dt="2022-10-27T10:49:33.951" v="3817"/>
          <ac:picMkLst>
            <pc:docMk/>
            <pc:sldMk cId="4114626306" sldId="2146847129"/>
            <ac:picMk id="10" creationId="{9F904819-BB3A-D77A-9E89-DCEB5D97313E}"/>
          </ac:picMkLst>
        </pc:picChg>
        <pc:picChg chg="mod">
          <ac:chgData name="De Marinis, Roberta Vita" userId="dc24b251-f01b-455d-bf89-e2be86f657a2" providerId="ADAL" clId="{0B1F65C9-0515-429D-AC12-A464A683247A}" dt="2022-10-27T10:49:33.951" v="3817"/>
          <ac:picMkLst>
            <pc:docMk/>
            <pc:sldMk cId="4114626306" sldId="2146847129"/>
            <ac:picMk id="11" creationId="{3457CBAE-E382-40F1-0D81-CFD1F45FC16B}"/>
          </ac:picMkLst>
        </pc:picChg>
        <pc:picChg chg="mod">
          <ac:chgData name="De Marinis, Roberta Vita" userId="dc24b251-f01b-455d-bf89-e2be86f657a2" providerId="ADAL" clId="{0B1F65C9-0515-429D-AC12-A464A683247A}" dt="2022-10-27T10:49:33.951" v="3817"/>
          <ac:picMkLst>
            <pc:docMk/>
            <pc:sldMk cId="4114626306" sldId="2146847129"/>
            <ac:picMk id="13" creationId="{394C6A5A-319F-A865-F555-0FEA1DA68E39}"/>
          </ac:picMkLst>
        </pc:picChg>
        <pc:picChg chg="mod">
          <ac:chgData name="De Marinis, Roberta Vita" userId="dc24b251-f01b-455d-bf89-e2be86f657a2" providerId="ADAL" clId="{0B1F65C9-0515-429D-AC12-A464A683247A}" dt="2022-10-27T10:49:33.951" v="3817"/>
          <ac:picMkLst>
            <pc:docMk/>
            <pc:sldMk cId="4114626306" sldId="2146847129"/>
            <ac:picMk id="14" creationId="{4E3ED880-6944-5396-5497-2400A23EB9C1}"/>
          </ac:picMkLst>
        </pc:picChg>
        <pc:picChg chg="mod">
          <ac:chgData name="De Marinis, Roberta Vita" userId="dc24b251-f01b-455d-bf89-e2be86f657a2" providerId="ADAL" clId="{0B1F65C9-0515-429D-AC12-A464A683247A}" dt="2022-10-27T10:49:33.951" v="3817"/>
          <ac:picMkLst>
            <pc:docMk/>
            <pc:sldMk cId="4114626306" sldId="2146847129"/>
            <ac:picMk id="16" creationId="{1E1511C0-E4AD-D6C8-F8B2-1A8C8DAC7D6A}"/>
          </ac:picMkLst>
        </pc:picChg>
        <pc:picChg chg="mod">
          <ac:chgData name="De Marinis, Roberta Vita" userId="dc24b251-f01b-455d-bf89-e2be86f657a2" providerId="ADAL" clId="{0B1F65C9-0515-429D-AC12-A464A683247A}" dt="2022-10-27T10:49:33.951" v="3817"/>
          <ac:picMkLst>
            <pc:docMk/>
            <pc:sldMk cId="4114626306" sldId="2146847129"/>
            <ac:picMk id="19" creationId="{8B3E5829-8C4B-6B6C-3D17-F8B0896A7CD9}"/>
          </ac:picMkLst>
        </pc:picChg>
        <pc:picChg chg="mod">
          <ac:chgData name="De Marinis, Roberta Vita" userId="dc24b251-f01b-455d-bf89-e2be86f657a2" providerId="ADAL" clId="{0B1F65C9-0515-429D-AC12-A464A683247A}" dt="2022-10-27T10:49:33.951" v="3817"/>
          <ac:picMkLst>
            <pc:docMk/>
            <pc:sldMk cId="4114626306" sldId="2146847129"/>
            <ac:picMk id="20" creationId="{FA3C297D-0F55-AE64-4498-BDE9303FD9BF}"/>
          </ac:picMkLst>
        </pc:picChg>
        <pc:cxnChg chg="mod">
          <ac:chgData name="De Marinis, Roberta Vita" userId="dc24b251-f01b-455d-bf89-e2be86f657a2" providerId="ADAL" clId="{0B1F65C9-0515-429D-AC12-A464A683247A}" dt="2022-10-27T10:49:33.951" v="3817"/>
          <ac:cxnSpMkLst>
            <pc:docMk/>
            <pc:sldMk cId="4114626306" sldId="2146847129"/>
            <ac:cxnSpMk id="17" creationId="{54598BAB-7E1F-06FB-6570-19344E95FA80}"/>
          </ac:cxnSpMkLst>
        </pc:cxnChg>
      </pc:sldChg>
      <pc:sldChg chg="del">
        <pc:chgData name="De Marinis, Roberta Vita" userId="dc24b251-f01b-455d-bf89-e2be86f657a2" providerId="ADAL" clId="{0B1F65C9-0515-429D-AC12-A464A683247A}" dt="2022-10-26T09:47:16.316" v="3442" actId="47"/>
        <pc:sldMkLst>
          <pc:docMk/>
          <pc:sldMk cId="3136611012" sldId="2146847132"/>
        </pc:sldMkLst>
      </pc:sldChg>
      <pc:sldChg chg="del">
        <pc:chgData name="De Marinis, Roberta Vita" userId="dc24b251-f01b-455d-bf89-e2be86f657a2" providerId="ADAL" clId="{0B1F65C9-0515-429D-AC12-A464A683247A}" dt="2022-10-26T09:47:04.295" v="3441" actId="47"/>
        <pc:sldMkLst>
          <pc:docMk/>
          <pc:sldMk cId="2747389744" sldId="2146847133"/>
        </pc:sldMkLst>
      </pc:sldChg>
      <pc:sldChg chg="addSp delSp modSp mod">
        <pc:chgData name="De Marinis, Roberta Vita" userId="dc24b251-f01b-455d-bf89-e2be86f657a2" providerId="ADAL" clId="{0B1F65C9-0515-429D-AC12-A464A683247A}" dt="2022-10-27T10:49:24.504" v="3815"/>
        <pc:sldMkLst>
          <pc:docMk/>
          <pc:sldMk cId="18498109" sldId="2146847134"/>
        </pc:sldMkLst>
        <pc:grpChg chg="add mod">
          <ac:chgData name="De Marinis, Roberta Vita" userId="dc24b251-f01b-455d-bf89-e2be86f657a2" providerId="ADAL" clId="{0B1F65C9-0515-429D-AC12-A464A683247A}" dt="2022-10-27T10:49:24.504" v="3815"/>
          <ac:grpSpMkLst>
            <pc:docMk/>
            <pc:sldMk cId="18498109" sldId="2146847134"/>
            <ac:grpSpMk id="8" creationId="{49D4A84B-9553-6E79-E293-5491905DA6ED}"/>
          </ac:grpSpMkLst>
        </pc:grpChg>
        <pc:grpChg chg="mod">
          <ac:chgData name="De Marinis, Roberta Vita" userId="dc24b251-f01b-455d-bf89-e2be86f657a2" providerId="ADAL" clId="{0B1F65C9-0515-429D-AC12-A464A683247A}" dt="2022-10-27T10:49:24.504" v="3815"/>
          <ac:grpSpMkLst>
            <pc:docMk/>
            <pc:sldMk cId="18498109" sldId="2146847134"/>
            <ac:grpSpMk id="9" creationId="{B11CEEC9-552C-5709-DCFB-AE290B09A6D4}"/>
          </ac:grpSpMkLst>
        </pc:grpChg>
        <pc:grpChg chg="mod">
          <ac:chgData name="De Marinis, Roberta Vita" userId="dc24b251-f01b-455d-bf89-e2be86f657a2" providerId="ADAL" clId="{0B1F65C9-0515-429D-AC12-A464A683247A}" dt="2022-10-27T10:49:24.504" v="3815"/>
          <ac:grpSpMkLst>
            <pc:docMk/>
            <pc:sldMk cId="18498109" sldId="2146847134"/>
            <ac:grpSpMk id="12" creationId="{8C49966A-1E74-B5DD-04E6-51632291F0FD}"/>
          </ac:grpSpMkLst>
        </pc:grpChg>
        <pc:grpChg chg="mod">
          <ac:chgData name="De Marinis, Roberta Vita" userId="dc24b251-f01b-455d-bf89-e2be86f657a2" providerId="ADAL" clId="{0B1F65C9-0515-429D-AC12-A464A683247A}" dt="2022-10-27T10:49:24.504" v="3815"/>
          <ac:grpSpMkLst>
            <pc:docMk/>
            <pc:sldMk cId="18498109" sldId="2146847134"/>
            <ac:grpSpMk id="17" creationId="{00E86D93-F8F1-5F5E-6AF4-219F6987A11A}"/>
          </ac:grpSpMkLst>
        </pc:grpChg>
        <pc:grpChg chg="mod">
          <ac:chgData name="De Marinis, Roberta Vita" userId="dc24b251-f01b-455d-bf89-e2be86f657a2" providerId="ADAL" clId="{0B1F65C9-0515-429D-AC12-A464A683247A}" dt="2022-10-27T10:49:24.504" v="3815"/>
          <ac:grpSpMkLst>
            <pc:docMk/>
            <pc:sldMk cId="18498109" sldId="2146847134"/>
            <ac:grpSpMk id="20" creationId="{FD64F822-AACB-3416-0990-E57FB07F313A}"/>
          </ac:grpSpMkLst>
        </pc:grpChg>
        <pc:grpChg chg="mod">
          <ac:chgData name="De Marinis, Roberta Vita" userId="dc24b251-f01b-455d-bf89-e2be86f657a2" providerId="ADAL" clId="{0B1F65C9-0515-429D-AC12-A464A683247A}" dt="2022-10-27T10:49:24.504" v="3815"/>
          <ac:grpSpMkLst>
            <pc:docMk/>
            <pc:sldMk cId="18498109" sldId="2146847134"/>
            <ac:grpSpMk id="23" creationId="{7557B5E9-F62E-5A79-02C4-FD1EBC57E6F7}"/>
          </ac:grpSpMkLst>
        </pc:grpChg>
        <pc:grpChg chg="del">
          <ac:chgData name="De Marinis, Roberta Vita" userId="dc24b251-f01b-455d-bf89-e2be86f657a2" providerId="ADAL" clId="{0B1F65C9-0515-429D-AC12-A464A683247A}" dt="2022-10-27T10:49:23.821" v="3814" actId="478"/>
          <ac:grpSpMkLst>
            <pc:docMk/>
            <pc:sldMk cId="18498109" sldId="2146847134"/>
            <ac:grpSpMk id="59" creationId="{B933790D-41BA-41BB-9A7A-41C3C1D09CAA}"/>
          </ac:grpSpMkLst>
        </pc:grpChg>
        <pc:picChg chg="add mod">
          <ac:chgData name="De Marinis, Roberta Vita" userId="dc24b251-f01b-455d-bf89-e2be86f657a2" providerId="ADAL" clId="{0B1F65C9-0515-429D-AC12-A464A683247A}" dt="2022-10-24T16:03:31.659" v="32" actId="1036"/>
          <ac:picMkLst>
            <pc:docMk/>
            <pc:sldMk cId="18498109" sldId="2146847134"/>
            <ac:picMk id="5" creationId="{82EBD979-232D-29C6-B819-44665626F65F}"/>
          </ac:picMkLst>
        </pc:picChg>
        <pc:picChg chg="add mod">
          <ac:chgData name="De Marinis, Roberta Vita" userId="dc24b251-f01b-455d-bf89-e2be86f657a2" providerId="ADAL" clId="{0B1F65C9-0515-429D-AC12-A464A683247A}" dt="2022-10-24T16:03:53.474" v="38" actId="1037"/>
          <ac:picMkLst>
            <pc:docMk/>
            <pc:sldMk cId="18498109" sldId="2146847134"/>
            <ac:picMk id="7" creationId="{094E98B6-EEA0-7FC1-9131-8AB12C3A39CF}"/>
          </ac:picMkLst>
        </pc:picChg>
        <pc:picChg chg="mod">
          <ac:chgData name="De Marinis, Roberta Vita" userId="dc24b251-f01b-455d-bf89-e2be86f657a2" providerId="ADAL" clId="{0B1F65C9-0515-429D-AC12-A464A683247A}" dt="2022-10-24T16:03:25.222" v="24" actId="1037"/>
          <ac:picMkLst>
            <pc:docMk/>
            <pc:sldMk cId="18498109" sldId="2146847134"/>
            <ac:picMk id="10" creationId="{D9A2002B-D716-4DDA-AF3F-DE84C0421FCA}"/>
          </ac:picMkLst>
        </pc:picChg>
        <pc:picChg chg="mod">
          <ac:chgData name="De Marinis, Roberta Vita" userId="dc24b251-f01b-455d-bf89-e2be86f657a2" providerId="ADAL" clId="{0B1F65C9-0515-429D-AC12-A464A683247A}" dt="2022-10-27T10:49:24.504" v="3815"/>
          <ac:picMkLst>
            <pc:docMk/>
            <pc:sldMk cId="18498109" sldId="2146847134"/>
            <ac:picMk id="11" creationId="{886EBE69-EABE-DD59-85BA-27D0119F0109}"/>
          </ac:picMkLst>
        </pc:picChg>
        <pc:picChg chg="mod">
          <ac:chgData name="De Marinis, Roberta Vita" userId="dc24b251-f01b-455d-bf89-e2be86f657a2" providerId="ADAL" clId="{0B1F65C9-0515-429D-AC12-A464A683247A}" dt="2022-10-27T10:49:24.504" v="3815"/>
          <ac:picMkLst>
            <pc:docMk/>
            <pc:sldMk cId="18498109" sldId="2146847134"/>
            <ac:picMk id="15" creationId="{675AC5AF-DBE8-7EDB-0E7F-3912C770D15A}"/>
          </ac:picMkLst>
        </pc:picChg>
        <pc:picChg chg="del">
          <ac:chgData name="De Marinis, Roberta Vita" userId="dc24b251-f01b-455d-bf89-e2be86f657a2" providerId="ADAL" clId="{0B1F65C9-0515-429D-AC12-A464A683247A}" dt="2022-10-24T16:02:36.001" v="13" actId="478"/>
          <ac:picMkLst>
            <pc:docMk/>
            <pc:sldMk cId="18498109" sldId="2146847134"/>
            <ac:picMk id="16" creationId="{BA125FA4-F0C6-F957-20A7-D5953E7D1217}"/>
          </ac:picMkLst>
        </pc:picChg>
        <pc:picChg chg="mod">
          <ac:chgData name="De Marinis, Roberta Vita" userId="dc24b251-f01b-455d-bf89-e2be86f657a2" providerId="ADAL" clId="{0B1F65C9-0515-429D-AC12-A464A683247A}" dt="2022-10-27T10:49:24.504" v="3815"/>
          <ac:picMkLst>
            <pc:docMk/>
            <pc:sldMk cId="18498109" sldId="2146847134"/>
            <ac:picMk id="16" creationId="{D575ED11-8E52-1323-E2C6-3B3634D19D0B}"/>
          </ac:picMkLst>
        </pc:picChg>
        <pc:picChg chg="del">
          <ac:chgData name="De Marinis, Roberta Vita" userId="dc24b251-f01b-455d-bf89-e2be86f657a2" providerId="ADAL" clId="{0B1F65C9-0515-429D-AC12-A464A683247A}" dt="2022-10-24T16:03:34.623" v="33" actId="478"/>
          <ac:picMkLst>
            <pc:docMk/>
            <pc:sldMk cId="18498109" sldId="2146847134"/>
            <ac:picMk id="18" creationId="{3CFD8949-6F40-2DD5-580A-A997F7EA58F2}"/>
          </ac:picMkLst>
        </pc:picChg>
        <pc:picChg chg="mod">
          <ac:chgData name="De Marinis, Roberta Vita" userId="dc24b251-f01b-455d-bf89-e2be86f657a2" providerId="ADAL" clId="{0B1F65C9-0515-429D-AC12-A464A683247A}" dt="2022-10-27T10:49:24.504" v="3815"/>
          <ac:picMkLst>
            <pc:docMk/>
            <pc:sldMk cId="18498109" sldId="2146847134"/>
            <ac:picMk id="18" creationId="{EC707843-2C4B-2833-A6E3-C8D1B3E003D0}"/>
          </ac:picMkLst>
        </pc:picChg>
        <pc:picChg chg="mod">
          <ac:chgData name="De Marinis, Roberta Vita" userId="dc24b251-f01b-455d-bf89-e2be86f657a2" providerId="ADAL" clId="{0B1F65C9-0515-429D-AC12-A464A683247A}" dt="2022-10-27T10:49:24.504" v="3815"/>
          <ac:picMkLst>
            <pc:docMk/>
            <pc:sldMk cId="18498109" sldId="2146847134"/>
            <ac:picMk id="19" creationId="{F3EC36DC-22A1-64B3-A714-80EC8AEC5E4C}"/>
          </ac:picMkLst>
        </pc:picChg>
        <pc:picChg chg="mod">
          <ac:chgData name="De Marinis, Roberta Vita" userId="dc24b251-f01b-455d-bf89-e2be86f657a2" providerId="ADAL" clId="{0B1F65C9-0515-429D-AC12-A464A683247A}" dt="2022-10-27T10:49:24.504" v="3815"/>
          <ac:picMkLst>
            <pc:docMk/>
            <pc:sldMk cId="18498109" sldId="2146847134"/>
            <ac:picMk id="21" creationId="{F4A3764F-28BA-ECD7-132F-305880D46747}"/>
          </ac:picMkLst>
        </pc:picChg>
        <pc:picChg chg="mod">
          <ac:chgData name="De Marinis, Roberta Vita" userId="dc24b251-f01b-455d-bf89-e2be86f657a2" providerId="ADAL" clId="{0B1F65C9-0515-429D-AC12-A464A683247A}" dt="2022-10-27T10:49:24.504" v="3815"/>
          <ac:picMkLst>
            <pc:docMk/>
            <pc:sldMk cId="18498109" sldId="2146847134"/>
            <ac:picMk id="24" creationId="{4388B73B-8A31-5A28-64CB-D1B66B857EDC}"/>
          </ac:picMkLst>
        </pc:picChg>
        <pc:picChg chg="mod">
          <ac:chgData name="De Marinis, Roberta Vita" userId="dc24b251-f01b-455d-bf89-e2be86f657a2" providerId="ADAL" clId="{0B1F65C9-0515-429D-AC12-A464A683247A}" dt="2022-10-27T10:49:24.504" v="3815"/>
          <ac:picMkLst>
            <pc:docMk/>
            <pc:sldMk cId="18498109" sldId="2146847134"/>
            <ac:picMk id="25" creationId="{9287D88F-9A4D-8FEB-C71F-35E19445EF47}"/>
          </ac:picMkLst>
        </pc:picChg>
        <pc:cxnChg chg="mod">
          <ac:chgData name="De Marinis, Roberta Vita" userId="dc24b251-f01b-455d-bf89-e2be86f657a2" providerId="ADAL" clId="{0B1F65C9-0515-429D-AC12-A464A683247A}" dt="2022-10-27T10:49:24.504" v="3815"/>
          <ac:cxnSpMkLst>
            <pc:docMk/>
            <pc:sldMk cId="18498109" sldId="2146847134"/>
            <ac:cxnSpMk id="22" creationId="{F432D146-9E26-7805-90A2-2CB66B1929B0}"/>
          </ac:cxnSpMkLst>
        </pc:cxnChg>
      </pc:sldChg>
      <pc:sldChg chg="addSp delSp modSp mod">
        <pc:chgData name="De Marinis, Roberta Vita" userId="dc24b251-f01b-455d-bf89-e2be86f657a2" providerId="ADAL" clId="{0B1F65C9-0515-429D-AC12-A464A683247A}" dt="2022-10-28T14:10:03.570" v="5020"/>
        <pc:sldMkLst>
          <pc:docMk/>
          <pc:sldMk cId="2774603998" sldId="2146847139"/>
        </pc:sldMkLst>
        <pc:spChg chg="add mod">
          <ac:chgData name="De Marinis, Roberta Vita" userId="dc24b251-f01b-455d-bf89-e2be86f657a2" providerId="ADAL" clId="{0B1F65C9-0515-429D-AC12-A464A683247A}" dt="2022-10-28T12:31:43.455" v="4610" actId="1076"/>
          <ac:spMkLst>
            <pc:docMk/>
            <pc:sldMk cId="2774603998" sldId="2146847139"/>
            <ac:spMk id="71" creationId="{D5BE5529-FF82-D887-D7D4-A5B3F22144AB}"/>
          </ac:spMkLst>
        </pc:spChg>
        <pc:spChg chg="mod">
          <ac:chgData name="De Marinis, Roberta Vita" userId="dc24b251-f01b-455d-bf89-e2be86f657a2" providerId="ADAL" clId="{0B1F65C9-0515-429D-AC12-A464A683247A}" dt="2022-10-28T12:24:24.632" v="4488" actId="165"/>
          <ac:spMkLst>
            <pc:docMk/>
            <pc:sldMk cId="2774603998" sldId="2146847139"/>
            <ac:spMk id="108" creationId="{9460CA45-3262-4128-981D-4EB5D3F0F7DC}"/>
          </ac:spMkLst>
        </pc:spChg>
        <pc:grpChg chg="del mod topLvl">
          <ac:chgData name="De Marinis, Roberta Vita" userId="dc24b251-f01b-455d-bf89-e2be86f657a2" providerId="ADAL" clId="{0B1F65C9-0515-429D-AC12-A464A683247A}" dt="2022-10-28T12:24:27.520" v="4489" actId="478"/>
          <ac:grpSpMkLst>
            <pc:docMk/>
            <pc:sldMk cId="2774603998" sldId="2146847139"/>
            <ac:grpSpMk id="2" creationId="{AB361F95-5E30-42BE-B04C-2051A7D8317F}"/>
          </ac:grpSpMkLst>
        </pc:grpChg>
        <pc:grpChg chg="add del mod">
          <ac:chgData name="De Marinis, Roberta Vita" userId="dc24b251-f01b-455d-bf89-e2be86f657a2" providerId="ADAL" clId="{0B1F65C9-0515-429D-AC12-A464A683247A}" dt="2022-10-28T14:07:36.390" v="4965" actId="478"/>
          <ac:grpSpMkLst>
            <pc:docMk/>
            <pc:sldMk cId="2774603998" sldId="2146847139"/>
            <ac:grpSpMk id="3" creationId="{134B6918-33D2-6E54-1252-BEA524D91BBF}"/>
          </ac:grpSpMkLst>
        </pc:grpChg>
        <pc:grpChg chg="add del mod">
          <ac:chgData name="De Marinis, Roberta Vita" userId="dc24b251-f01b-455d-bf89-e2be86f657a2" providerId="ADAL" clId="{0B1F65C9-0515-429D-AC12-A464A683247A}" dt="2022-10-28T14:07:38.443" v="4966" actId="478"/>
          <ac:grpSpMkLst>
            <pc:docMk/>
            <pc:sldMk cId="2774603998" sldId="2146847139"/>
            <ac:grpSpMk id="35" creationId="{79140487-D50F-16BC-E015-EECE39CD1C1D}"/>
          </ac:grpSpMkLst>
        </pc:grpChg>
        <pc:grpChg chg="mod">
          <ac:chgData name="De Marinis, Roberta Vita" userId="dc24b251-f01b-455d-bf89-e2be86f657a2" providerId="ADAL" clId="{0B1F65C9-0515-429D-AC12-A464A683247A}" dt="2022-10-28T12:24:47.928" v="4492"/>
          <ac:grpSpMkLst>
            <pc:docMk/>
            <pc:sldMk cId="2774603998" sldId="2146847139"/>
            <ac:grpSpMk id="37" creationId="{D6F80FDF-97AD-468A-8311-E92AD67E1240}"/>
          </ac:grpSpMkLst>
        </pc:grpChg>
        <pc:grpChg chg="del">
          <ac:chgData name="De Marinis, Roberta Vita" userId="dc24b251-f01b-455d-bf89-e2be86f657a2" providerId="ADAL" clId="{0B1F65C9-0515-429D-AC12-A464A683247A}" dt="2022-10-28T12:24:24.632" v="4488" actId="165"/>
          <ac:grpSpMkLst>
            <pc:docMk/>
            <pc:sldMk cId="2774603998" sldId="2146847139"/>
            <ac:grpSpMk id="45" creationId="{3DE2719B-2E02-E29E-4052-C64E1E6DF122}"/>
          </ac:grpSpMkLst>
        </pc:grpChg>
        <pc:grpChg chg="add del mod">
          <ac:chgData name="De Marinis, Roberta Vita" userId="dc24b251-f01b-455d-bf89-e2be86f657a2" providerId="ADAL" clId="{0B1F65C9-0515-429D-AC12-A464A683247A}" dt="2022-10-28T12:27:29.126" v="4592" actId="478"/>
          <ac:grpSpMkLst>
            <pc:docMk/>
            <pc:sldMk cId="2774603998" sldId="2146847139"/>
            <ac:grpSpMk id="48" creationId="{5DD2F2B1-7ACF-EB63-68F6-25A2CC9B4289}"/>
          </ac:grpSpMkLst>
        </pc:grpChg>
        <pc:grpChg chg="add del mod">
          <ac:chgData name="De Marinis, Roberta Vita" userId="dc24b251-f01b-455d-bf89-e2be86f657a2" providerId="ADAL" clId="{0B1F65C9-0515-429D-AC12-A464A683247A}" dt="2022-10-28T14:03:13.933" v="4926" actId="478"/>
          <ac:grpSpMkLst>
            <pc:docMk/>
            <pc:sldMk cId="2774603998" sldId="2146847139"/>
            <ac:grpSpMk id="72" creationId="{6DB6C97A-D6C4-E6F7-3037-B18CC76327FB}"/>
          </ac:grpSpMkLst>
        </pc:grpChg>
        <pc:grpChg chg="mod">
          <ac:chgData name="De Marinis, Roberta Vita" userId="dc24b251-f01b-455d-bf89-e2be86f657a2" providerId="ADAL" clId="{0B1F65C9-0515-429D-AC12-A464A683247A}" dt="2022-10-28T14:03:01.127" v="4924"/>
          <ac:grpSpMkLst>
            <pc:docMk/>
            <pc:sldMk cId="2774603998" sldId="2146847139"/>
            <ac:grpSpMk id="94" creationId="{36BD7BC4-AEE1-6B47-F436-B6E23C58F0C4}"/>
          </ac:grpSpMkLst>
        </pc:grpChg>
        <pc:grpChg chg="add del mod ord">
          <ac:chgData name="De Marinis, Roberta Vita" userId="dc24b251-f01b-455d-bf89-e2be86f657a2" providerId="ADAL" clId="{0B1F65C9-0515-429D-AC12-A464A683247A}" dt="2022-10-28T14:06:33.920" v="4956"/>
          <ac:grpSpMkLst>
            <pc:docMk/>
            <pc:sldMk cId="2774603998" sldId="2146847139"/>
            <ac:grpSpMk id="120" creationId="{3D4C665D-E6FC-17F9-A46E-0438357FEA65}"/>
          </ac:grpSpMkLst>
        </pc:grpChg>
        <pc:grpChg chg="mod topLvl">
          <ac:chgData name="De Marinis, Roberta Vita" userId="dc24b251-f01b-455d-bf89-e2be86f657a2" providerId="ADAL" clId="{0B1F65C9-0515-429D-AC12-A464A683247A}" dt="2022-10-28T12:24:24.632" v="4488" actId="165"/>
          <ac:grpSpMkLst>
            <pc:docMk/>
            <pc:sldMk cId="2774603998" sldId="2146847139"/>
            <ac:grpSpMk id="128" creationId="{F1F1B0F8-0FBC-461A-B17E-095355668202}"/>
          </ac:grpSpMkLst>
        </pc:grpChg>
        <pc:grpChg chg="mod">
          <ac:chgData name="De Marinis, Roberta Vita" userId="dc24b251-f01b-455d-bf89-e2be86f657a2" providerId="ADAL" clId="{0B1F65C9-0515-429D-AC12-A464A683247A}" dt="2022-10-28T12:24:24.632" v="4488" actId="165"/>
          <ac:grpSpMkLst>
            <pc:docMk/>
            <pc:sldMk cId="2774603998" sldId="2146847139"/>
            <ac:grpSpMk id="139" creationId="{A3F8183A-7C06-4DCA-AA97-58425B81E43D}"/>
          </ac:grpSpMkLst>
        </pc:grpChg>
        <pc:grpChg chg="mod">
          <ac:chgData name="De Marinis, Roberta Vita" userId="dc24b251-f01b-455d-bf89-e2be86f657a2" providerId="ADAL" clId="{0B1F65C9-0515-429D-AC12-A464A683247A}" dt="2022-10-28T14:05:14.138" v="4935"/>
          <ac:grpSpMkLst>
            <pc:docMk/>
            <pc:sldMk cId="2774603998" sldId="2146847139"/>
            <ac:grpSpMk id="152" creationId="{20A8162A-07D9-C85F-6698-56189DD54B9A}"/>
          </ac:grpSpMkLst>
        </pc:grpChg>
        <pc:grpChg chg="add del mod">
          <ac:chgData name="De Marinis, Roberta Vita" userId="dc24b251-f01b-455d-bf89-e2be86f657a2" providerId="ADAL" clId="{0B1F65C9-0515-429D-AC12-A464A683247A}" dt="2022-10-28T14:07:33.812" v="4964"/>
          <ac:grpSpMkLst>
            <pc:docMk/>
            <pc:sldMk cId="2774603998" sldId="2146847139"/>
            <ac:grpSpMk id="173" creationId="{69B80DD8-E181-D0AD-6084-2F6EEC91E3DB}"/>
          </ac:grpSpMkLst>
        </pc:grpChg>
        <pc:grpChg chg="mod">
          <ac:chgData name="De Marinis, Roberta Vita" userId="dc24b251-f01b-455d-bf89-e2be86f657a2" providerId="ADAL" clId="{0B1F65C9-0515-429D-AC12-A464A683247A}" dt="2022-10-28T14:07:27.136" v="4961"/>
          <ac:grpSpMkLst>
            <pc:docMk/>
            <pc:sldMk cId="2774603998" sldId="2146847139"/>
            <ac:grpSpMk id="182" creationId="{26374712-7AF1-D98C-A9A9-B7D23B26B707}"/>
          </ac:grpSpMkLst>
        </pc:grpChg>
        <pc:grpChg chg="mod">
          <ac:chgData name="De Marinis, Roberta Vita" userId="dc24b251-f01b-455d-bf89-e2be86f657a2" providerId="ADAL" clId="{0B1F65C9-0515-429D-AC12-A464A683247A}" dt="2022-10-28T14:07:27.136" v="4961"/>
          <ac:grpSpMkLst>
            <pc:docMk/>
            <pc:sldMk cId="2774603998" sldId="2146847139"/>
            <ac:grpSpMk id="206" creationId="{6784E63B-D6BC-DD34-92B7-D5B8DEB010A6}"/>
          </ac:grpSpMkLst>
        </pc:grpChg>
        <pc:grpChg chg="add mod">
          <ac:chgData name="De Marinis, Roberta Vita" userId="dc24b251-f01b-455d-bf89-e2be86f657a2" providerId="ADAL" clId="{0B1F65C9-0515-429D-AC12-A464A683247A}" dt="2022-10-28T14:08:47.289" v="5007" actId="164"/>
          <ac:grpSpMkLst>
            <pc:docMk/>
            <pc:sldMk cId="2774603998" sldId="2146847139"/>
            <ac:grpSpMk id="249" creationId="{2AA2BCB0-2487-A5F4-0A2A-AC10DB82944F}"/>
          </ac:grpSpMkLst>
        </pc:grpChg>
        <pc:grpChg chg="mod">
          <ac:chgData name="De Marinis, Roberta Vita" userId="dc24b251-f01b-455d-bf89-e2be86f657a2" providerId="ADAL" clId="{0B1F65C9-0515-429D-AC12-A464A683247A}" dt="2022-10-28T14:07:39.187" v="4967"/>
          <ac:grpSpMkLst>
            <pc:docMk/>
            <pc:sldMk cId="2774603998" sldId="2146847139"/>
            <ac:grpSpMk id="258" creationId="{8420060B-7F8B-83C8-3F12-0590F9984919}"/>
          </ac:grpSpMkLst>
        </pc:grpChg>
        <pc:grpChg chg="mod">
          <ac:chgData name="De Marinis, Roberta Vita" userId="dc24b251-f01b-455d-bf89-e2be86f657a2" providerId="ADAL" clId="{0B1F65C9-0515-429D-AC12-A464A683247A}" dt="2022-10-28T14:07:39.187" v="4967"/>
          <ac:grpSpMkLst>
            <pc:docMk/>
            <pc:sldMk cId="2774603998" sldId="2146847139"/>
            <ac:grpSpMk id="279" creationId="{774A511D-14F3-4D62-64D3-A9D3D9E45E55}"/>
          </ac:grpSpMkLst>
        </pc:grpChg>
        <pc:grpChg chg="add mod">
          <ac:chgData name="De Marinis, Roberta Vita" userId="dc24b251-f01b-455d-bf89-e2be86f657a2" providerId="ADAL" clId="{0B1F65C9-0515-429D-AC12-A464A683247A}" dt="2022-10-28T14:08:47.289" v="5007" actId="164"/>
          <ac:grpSpMkLst>
            <pc:docMk/>
            <pc:sldMk cId="2774603998" sldId="2146847139"/>
            <ac:grpSpMk id="299" creationId="{A7E7B48F-A218-88DD-3177-7A12C036ECBF}"/>
          </ac:grpSpMkLst>
        </pc:grpChg>
        <pc:picChg chg="mod topLvl">
          <ac:chgData name="De Marinis, Roberta Vita" userId="dc24b251-f01b-455d-bf89-e2be86f657a2" providerId="ADAL" clId="{0B1F65C9-0515-429D-AC12-A464A683247A}" dt="2022-10-28T12:24:24.632" v="4488" actId="165"/>
          <ac:picMkLst>
            <pc:docMk/>
            <pc:sldMk cId="2774603998" sldId="2146847139"/>
            <ac:picMk id="4" creationId="{10EDFA1D-97E9-1FC4-312B-B6EFC54EB575}"/>
          </ac:picMkLst>
        </pc:picChg>
        <pc:picChg chg="mod">
          <ac:chgData name="De Marinis, Roberta Vita" userId="dc24b251-f01b-455d-bf89-e2be86f657a2" providerId="ADAL" clId="{0B1F65C9-0515-429D-AC12-A464A683247A}" dt="2022-10-28T12:24:24.632" v="4488" actId="165"/>
          <ac:picMkLst>
            <pc:docMk/>
            <pc:sldMk cId="2774603998" sldId="2146847139"/>
            <ac:picMk id="5" creationId="{695D86EB-0A08-5FCD-703E-222745C1FCEF}"/>
          </ac:picMkLst>
        </pc:picChg>
        <pc:picChg chg="del">
          <ac:chgData name="De Marinis, Roberta Vita" userId="dc24b251-f01b-455d-bf89-e2be86f657a2" providerId="ADAL" clId="{0B1F65C9-0515-429D-AC12-A464A683247A}" dt="2022-10-28T12:24:29.994" v="4490" actId="478"/>
          <ac:picMkLst>
            <pc:docMk/>
            <pc:sldMk cId="2774603998" sldId="2146847139"/>
            <ac:picMk id="6" creationId="{6E9A8961-B66A-09C5-1809-90DF3C28216F}"/>
          </ac:picMkLst>
        </pc:picChg>
        <pc:picChg chg="mod">
          <ac:chgData name="De Marinis, Roberta Vita" userId="dc24b251-f01b-455d-bf89-e2be86f657a2" providerId="ADAL" clId="{0B1F65C9-0515-429D-AC12-A464A683247A}" dt="2022-10-28T12:24:24.632" v="4488" actId="165"/>
          <ac:picMkLst>
            <pc:docMk/>
            <pc:sldMk cId="2774603998" sldId="2146847139"/>
            <ac:picMk id="8" creationId="{7EB97155-2A45-9BF7-27A7-ED860F9C68B5}"/>
          </ac:picMkLst>
        </pc:picChg>
        <pc:picChg chg="mod">
          <ac:chgData name="De Marinis, Roberta Vita" userId="dc24b251-f01b-455d-bf89-e2be86f657a2" providerId="ADAL" clId="{0B1F65C9-0515-429D-AC12-A464A683247A}" dt="2022-10-28T12:24:39.035" v="4491"/>
          <ac:picMkLst>
            <pc:docMk/>
            <pc:sldMk cId="2774603998" sldId="2146847139"/>
            <ac:picMk id="12" creationId="{45D64D16-1063-928B-5B3F-3F67E2A79696}"/>
          </ac:picMkLst>
        </pc:picChg>
        <pc:picChg chg="mod">
          <ac:chgData name="De Marinis, Roberta Vita" userId="dc24b251-f01b-455d-bf89-e2be86f657a2" providerId="ADAL" clId="{0B1F65C9-0515-429D-AC12-A464A683247A}" dt="2022-10-28T12:24:39.035" v="4491"/>
          <ac:picMkLst>
            <pc:docMk/>
            <pc:sldMk cId="2774603998" sldId="2146847139"/>
            <ac:picMk id="16" creationId="{593A65F6-6F60-CD85-1C45-C3772D4EB3E9}"/>
          </ac:picMkLst>
        </pc:picChg>
        <pc:picChg chg="mod">
          <ac:chgData name="De Marinis, Roberta Vita" userId="dc24b251-f01b-455d-bf89-e2be86f657a2" providerId="ADAL" clId="{0B1F65C9-0515-429D-AC12-A464A683247A}" dt="2022-10-28T12:24:39.035" v="4491"/>
          <ac:picMkLst>
            <pc:docMk/>
            <pc:sldMk cId="2774603998" sldId="2146847139"/>
            <ac:picMk id="18" creationId="{03E338C3-AEA8-23A8-A471-00B3A60FE181}"/>
          </ac:picMkLst>
        </pc:picChg>
        <pc:picChg chg="mod">
          <ac:chgData name="De Marinis, Roberta Vita" userId="dc24b251-f01b-455d-bf89-e2be86f657a2" providerId="ADAL" clId="{0B1F65C9-0515-429D-AC12-A464A683247A}" dt="2022-10-28T12:24:39.035" v="4491"/>
          <ac:picMkLst>
            <pc:docMk/>
            <pc:sldMk cId="2774603998" sldId="2146847139"/>
            <ac:picMk id="19" creationId="{FEA4B623-58C1-729C-0B9A-04F4E6FBAA52}"/>
          </ac:picMkLst>
        </pc:picChg>
        <pc:picChg chg="mod">
          <ac:chgData name="De Marinis, Roberta Vita" userId="dc24b251-f01b-455d-bf89-e2be86f657a2" providerId="ADAL" clId="{0B1F65C9-0515-429D-AC12-A464A683247A}" dt="2022-10-28T12:24:39.035" v="4491"/>
          <ac:picMkLst>
            <pc:docMk/>
            <pc:sldMk cId="2774603998" sldId="2146847139"/>
            <ac:picMk id="20" creationId="{DDB64266-1B3D-EDF9-C892-6633016E1274}"/>
          </ac:picMkLst>
        </pc:picChg>
        <pc:picChg chg="mod">
          <ac:chgData name="De Marinis, Roberta Vita" userId="dc24b251-f01b-455d-bf89-e2be86f657a2" providerId="ADAL" clId="{0B1F65C9-0515-429D-AC12-A464A683247A}" dt="2022-10-28T12:24:39.035" v="4491"/>
          <ac:picMkLst>
            <pc:docMk/>
            <pc:sldMk cId="2774603998" sldId="2146847139"/>
            <ac:picMk id="21" creationId="{590694B3-CA5B-96FB-4EC6-1C081919F686}"/>
          </ac:picMkLst>
        </pc:picChg>
        <pc:picChg chg="mod">
          <ac:chgData name="De Marinis, Roberta Vita" userId="dc24b251-f01b-455d-bf89-e2be86f657a2" providerId="ADAL" clId="{0B1F65C9-0515-429D-AC12-A464A683247A}" dt="2022-10-28T12:24:39.035" v="4491"/>
          <ac:picMkLst>
            <pc:docMk/>
            <pc:sldMk cId="2774603998" sldId="2146847139"/>
            <ac:picMk id="22" creationId="{9C3CE115-F6E8-FF22-C904-D6A5EA3F62F5}"/>
          </ac:picMkLst>
        </pc:picChg>
        <pc:picChg chg="mod">
          <ac:chgData name="De Marinis, Roberta Vita" userId="dc24b251-f01b-455d-bf89-e2be86f657a2" providerId="ADAL" clId="{0B1F65C9-0515-429D-AC12-A464A683247A}" dt="2022-10-28T12:24:39.035" v="4491"/>
          <ac:picMkLst>
            <pc:docMk/>
            <pc:sldMk cId="2774603998" sldId="2146847139"/>
            <ac:picMk id="23" creationId="{2DD694E2-7426-E1D1-D1B6-E2C120035E2F}"/>
          </ac:picMkLst>
        </pc:picChg>
        <pc:picChg chg="mod">
          <ac:chgData name="De Marinis, Roberta Vita" userId="dc24b251-f01b-455d-bf89-e2be86f657a2" providerId="ADAL" clId="{0B1F65C9-0515-429D-AC12-A464A683247A}" dt="2022-10-28T12:24:39.035" v="4491"/>
          <ac:picMkLst>
            <pc:docMk/>
            <pc:sldMk cId="2774603998" sldId="2146847139"/>
            <ac:picMk id="24" creationId="{6D5D6BA5-53C7-6621-EA76-9378A18A0644}"/>
          </ac:picMkLst>
        </pc:picChg>
        <pc:picChg chg="mod">
          <ac:chgData name="De Marinis, Roberta Vita" userId="dc24b251-f01b-455d-bf89-e2be86f657a2" providerId="ADAL" clId="{0B1F65C9-0515-429D-AC12-A464A683247A}" dt="2022-10-28T12:24:39.035" v="4491"/>
          <ac:picMkLst>
            <pc:docMk/>
            <pc:sldMk cId="2774603998" sldId="2146847139"/>
            <ac:picMk id="25" creationId="{7C21BC5C-2E65-084C-F3F5-DCAA24B3977D}"/>
          </ac:picMkLst>
        </pc:picChg>
        <pc:picChg chg="mod">
          <ac:chgData name="De Marinis, Roberta Vita" userId="dc24b251-f01b-455d-bf89-e2be86f657a2" providerId="ADAL" clId="{0B1F65C9-0515-429D-AC12-A464A683247A}" dt="2022-10-28T12:24:39.035" v="4491"/>
          <ac:picMkLst>
            <pc:docMk/>
            <pc:sldMk cId="2774603998" sldId="2146847139"/>
            <ac:picMk id="26" creationId="{9ED6D0AE-E44B-AEC3-6595-0D2F7CE13A21}"/>
          </ac:picMkLst>
        </pc:picChg>
        <pc:picChg chg="mod">
          <ac:chgData name="De Marinis, Roberta Vita" userId="dc24b251-f01b-455d-bf89-e2be86f657a2" providerId="ADAL" clId="{0B1F65C9-0515-429D-AC12-A464A683247A}" dt="2022-10-28T12:24:39.035" v="4491"/>
          <ac:picMkLst>
            <pc:docMk/>
            <pc:sldMk cId="2774603998" sldId="2146847139"/>
            <ac:picMk id="27" creationId="{548DD61B-7B66-C5D8-92C3-7ED85D3EEFA3}"/>
          </ac:picMkLst>
        </pc:picChg>
        <pc:picChg chg="mod">
          <ac:chgData name="De Marinis, Roberta Vita" userId="dc24b251-f01b-455d-bf89-e2be86f657a2" providerId="ADAL" clId="{0B1F65C9-0515-429D-AC12-A464A683247A}" dt="2022-10-28T12:24:39.035" v="4491"/>
          <ac:picMkLst>
            <pc:docMk/>
            <pc:sldMk cId="2774603998" sldId="2146847139"/>
            <ac:picMk id="28" creationId="{02A5E9FC-2C62-426E-8543-DAB133DD9BB4}"/>
          </ac:picMkLst>
        </pc:picChg>
        <pc:picChg chg="mod">
          <ac:chgData name="De Marinis, Roberta Vita" userId="dc24b251-f01b-455d-bf89-e2be86f657a2" providerId="ADAL" clId="{0B1F65C9-0515-429D-AC12-A464A683247A}" dt="2022-10-28T12:24:39.035" v="4491"/>
          <ac:picMkLst>
            <pc:docMk/>
            <pc:sldMk cId="2774603998" sldId="2146847139"/>
            <ac:picMk id="29" creationId="{7B2FFCA9-68FE-BEE4-BDCF-697E4FD8032E}"/>
          </ac:picMkLst>
        </pc:picChg>
        <pc:picChg chg="mod">
          <ac:chgData name="De Marinis, Roberta Vita" userId="dc24b251-f01b-455d-bf89-e2be86f657a2" providerId="ADAL" clId="{0B1F65C9-0515-429D-AC12-A464A683247A}" dt="2022-10-28T12:24:39.035" v="4491"/>
          <ac:picMkLst>
            <pc:docMk/>
            <pc:sldMk cId="2774603998" sldId="2146847139"/>
            <ac:picMk id="30" creationId="{FD390FCF-9F99-AD04-277F-C40E8A54B2C3}"/>
          </ac:picMkLst>
        </pc:picChg>
        <pc:picChg chg="mod">
          <ac:chgData name="De Marinis, Roberta Vita" userId="dc24b251-f01b-455d-bf89-e2be86f657a2" providerId="ADAL" clId="{0B1F65C9-0515-429D-AC12-A464A683247A}" dt="2022-10-28T12:24:39.035" v="4491"/>
          <ac:picMkLst>
            <pc:docMk/>
            <pc:sldMk cId="2774603998" sldId="2146847139"/>
            <ac:picMk id="31" creationId="{DCB89BD5-87BB-E411-27F3-F8547E5D4A88}"/>
          </ac:picMkLst>
        </pc:picChg>
        <pc:picChg chg="mod">
          <ac:chgData name="De Marinis, Roberta Vita" userId="dc24b251-f01b-455d-bf89-e2be86f657a2" providerId="ADAL" clId="{0B1F65C9-0515-429D-AC12-A464A683247A}" dt="2022-10-28T12:24:39.035" v="4491"/>
          <ac:picMkLst>
            <pc:docMk/>
            <pc:sldMk cId="2774603998" sldId="2146847139"/>
            <ac:picMk id="32" creationId="{6317AE1C-CB55-AC1E-0107-1963E544267C}"/>
          </ac:picMkLst>
        </pc:picChg>
        <pc:picChg chg="mod">
          <ac:chgData name="De Marinis, Roberta Vita" userId="dc24b251-f01b-455d-bf89-e2be86f657a2" providerId="ADAL" clId="{0B1F65C9-0515-429D-AC12-A464A683247A}" dt="2022-10-28T12:46:35.424" v="4642" actId="1036"/>
          <ac:picMkLst>
            <pc:docMk/>
            <pc:sldMk cId="2774603998" sldId="2146847139"/>
            <ac:picMk id="33" creationId="{22CD09D4-A7EF-30A3-16A2-5C7E3E2B5795}"/>
          </ac:picMkLst>
        </pc:picChg>
        <pc:picChg chg="mod">
          <ac:chgData name="De Marinis, Roberta Vita" userId="dc24b251-f01b-455d-bf89-e2be86f657a2" providerId="ADAL" clId="{0B1F65C9-0515-429D-AC12-A464A683247A}" dt="2022-10-28T12:24:47.928" v="4492"/>
          <ac:picMkLst>
            <pc:docMk/>
            <pc:sldMk cId="2774603998" sldId="2146847139"/>
            <ac:picMk id="36" creationId="{0AAADEC8-645F-62D7-4217-4BA4D4E4408C}"/>
          </ac:picMkLst>
        </pc:picChg>
        <pc:picChg chg="mod">
          <ac:chgData name="De Marinis, Roberta Vita" userId="dc24b251-f01b-455d-bf89-e2be86f657a2" providerId="ADAL" clId="{0B1F65C9-0515-429D-AC12-A464A683247A}" dt="2022-10-28T12:24:47.928" v="4492"/>
          <ac:picMkLst>
            <pc:docMk/>
            <pc:sldMk cId="2774603998" sldId="2146847139"/>
            <ac:picMk id="38" creationId="{C6A24784-53C2-DDAE-3BAE-18440DF2F883}"/>
          </ac:picMkLst>
        </pc:picChg>
        <pc:picChg chg="mod">
          <ac:chgData name="De Marinis, Roberta Vita" userId="dc24b251-f01b-455d-bf89-e2be86f657a2" providerId="ADAL" clId="{0B1F65C9-0515-429D-AC12-A464A683247A}" dt="2022-10-28T12:24:47.928" v="4492"/>
          <ac:picMkLst>
            <pc:docMk/>
            <pc:sldMk cId="2774603998" sldId="2146847139"/>
            <ac:picMk id="39" creationId="{604B2E76-FC90-7C5A-0F62-C870ADD4CB91}"/>
          </ac:picMkLst>
        </pc:picChg>
        <pc:picChg chg="mod">
          <ac:chgData name="De Marinis, Roberta Vita" userId="dc24b251-f01b-455d-bf89-e2be86f657a2" providerId="ADAL" clId="{0B1F65C9-0515-429D-AC12-A464A683247A}" dt="2022-10-28T12:24:47.928" v="4492"/>
          <ac:picMkLst>
            <pc:docMk/>
            <pc:sldMk cId="2774603998" sldId="2146847139"/>
            <ac:picMk id="40" creationId="{66493EFA-DCBE-8A4D-69D9-CF940DE54886}"/>
          </ac:picMkLst>
        </pc:picChg>
        <pc:picChg chg="mod">
          <ac:chgData name="De Marinis, Roberta Vita" userId="dc24b251-f01b-455d-bf89-e2be86f657a2" providerId="ADAL" clId="{0B1F65C9-0515-429D-AC12-A464A683247A}" dt="2022-10-28T12:24:47.928" v="4492"/>
          <ac:picMkLst>
            <pc:docMk/>
            <pc:sldMk cId="2774603998" sldId="2146847139"/>
            <ac:picMk id="41" creationId="{0B9A0B73-040A-4E22-96F4-7F5ED3809C1C}"/>
          </ac:picMkLst>
        </pc:picChg>
        <pc:picChg chg="mod">
          <ac:chgData name="De Marinis, Roberta Vita" userId="dc24b251-f01b-455d-bf89-e2be86f657a2" providerId="ADAL" clId="{0B1F65C9-0515-429D-AC12-A464A683247A}" dt="2022-10-28T12:24:47.928" v="4492"/>
          <ac:picMkLst>
            <pc:docMk/>
            <pc:sldMk cId="2774603998" sldId="2146847139"/>
            <ac:picMk id="42" creationId="{90E7837D-90AD-DE14-9069-B301B8896585}"/>
          </ac:picMkLst>
        </pc:picChg>
        <pc:picChg chg="mod">
          <ac:chgData name="De Marinis, Roberta Vita" userId="dc24b251-f01b-455d-bf89-e2be86f657a2" providerId="ADAL" clId="{0B1F65C9-0515-429D-AC12-A464A683247A}" dt="2022-10-28T12:24:47.928" v="4492"/>
          <ac:picMkLst>
            <pc:docMk/>
            <pc:sldMk cId="2774603998" sldId="2146847139"/>
            <ac:picMk id="43" creationId="{EEF345FE-0412-98B5-4420-7F66C9DB4388}"/>
          </ac:picMkLst>
        </pc:picChg>
        <pc:picChg chg="mod">
          <ac:chgData name="De Marinis, Roberta Vita" userId="dc24b251-f01b-455d-bf89-e2be86f657a2" providerId="ADAL" clId="{0B1F65C9-0515-429D-AC12-A464A683247A}" dt="2022-10-28T12:24:47.928" v="4492"/>
          <ac:picMkLst>
            <pc:docMk/>
            <pc:sldMk cId="2774603998" sldId="2146847139"/>
            <ac:picMk id="44" creationId="{6F8E8B18-BC6A-0E14-FE39-CCD210512237}"/>
          </ac:picMkLst>
        </pc:picChg>
        <pc:picChg chg="mod">
          <ac:chgData name="De Marinis, Roberta Vita" userId="dc24b251-f01b-455d-bf89-e2be86f657a2" providerId="ADAL" clId="{0B1F65C9-0515-429D-AC12-A464A683247A}" dt="2022-10-28T12:24:47.928" v="4492"/>
          <ac:picMkLst>
            <pc:docMk/>
            <pc:sldMk cId="2774603998" sldId="2146847139"/>
            <ac:picMk id="46" creationId="{703950AD-5865-E5A1-2DD9-38759138B4AE}"/>
          </ac:picMkLst>
        </pc:picChg>
        <pc:picChg chg="mod">
          <ac:chgData name="De Marinis, Roberta Vita" userId="dc24b251-f01b-455d-bf89-e2be86f657a2" providerId="ADAL" clId="{0B1F65C9-0515-429D-AC12-A464A683247A}" dt="2022-10-28T12:27:27.633" v="4591"/>
          <ac:picMkLst>
            <pc:docMk/>
            <pc:sldMk cId="2774603998" sldId="2146847139"/>
            <ac:picMk id="49" creationId="{D9AD661A-33D4-8AD8-9EF3-949E2D71ABEC}"/>
          </ac:picMkLst>
        </pc:picChg>
        <pc:picChg chg="mod">
          <ac:chgData name="De Marinis, Roberta Vita" userId="dc24b251-f01b-455d-bf89-e2be86f657a2" providerId="ADAL" clId="{0B1F65C9-0515-429D-AC12-A464A683247A}" dt="2022-10-28T12:27:27.633" v="4591"/>
          <ac:picMkLst>
            <pc:docMk/>
            <pc:sldMk cId="2774603998" sldId="2146847139"/>
            <ac:picMk id="50" creationId="{626B7668-43FF-400A-1AB0-70D7D2BF9E37}"/>
          </ac:picMkLst>
        </pc:picChg>
        <pc:picChg chg="mod">
          <ac:chgData name="De Marinis, Roberta Vita" userId="dc24b251-f01b-455d-bf89-e2be86f657a2" providerId="ADAL" clId="{0B1F65C9-0515-429D-AC12-A464A683247A}" dt="2022-10-28T12:27:27.633" v="4591"/>
          <ac:picMkLst>
            <pc:docMk/>
            <pc:sldMk cId="2774603998" sldId="2146847139"/>
            <ac:picMk id="52" creationId="{372D4C20-ED0F-0B65-0743-F9685E4F9788}"/>
          </ac:picMkLst>
        </pc:picChg>
        <pc:picChg chg="mod">
          <ac:chgData name="De Marinis, Roberta Vita" userId="dc24b251-f01b-455d-bf89-e2be86f657a2" providerId="ADAL" clId="{0B1F65C9-0515-429D-AC12-A464A683247A}" dt="2022-10-28T12:27:27.633" v="4591"/>
          <ac:picMkLst>
            <pc:docMk/>
            <pc:sldMk cId="2774603998" sldId="2146847139"/>
            <ac:picMk id="53" creationId="{D41B4CB7-4983-D513-9E1B-FE34FDBCAD26}"/>
          </ac:picMkLst>
        </pc:picChg>
        <pc:picChg chg="mod">
          <ac:chgData name="De Marinis, Roberta Vita" userId="dc24b251-f01b-455d-bf89-e2be86f657a2" providerId="ADAL" clId="{0B1F65C9-0515-429D-AC12-A464A683247A}" dt="2022-10-28T12:27:27.633" v="4591"/>
          <ac:picMkLst>
            <pc:docMk/>
            <pc:sldMk cId="2774603998" sldId="2146847139"/>
            <ac:picMk id="54" creationId="{B67E2513-9AE0-B6BF-22D4-862AD23E9F5C}"/>
          </ac:picMkLst>
        </pc:picChg>
        <pc:picChg chg="mod">
          <ac:chgData name="De Marinis, Roberta Vita" userId="dc24b251-f01b-455d-bf89-e2be86f657a2" providerId="ADAL" clId="{0B1F65C9-0515-429D-AC12-A464A683247A}" dt="2022-10-28T12:27:27.633" v="4591"/>
          <ac:picMkLst>
            <pc:docMk/>
            <pc:sldMk cId="2774603998" sldId="2146847139"/>
            <ac:picMk id="55" creationId="{60C0589F-C025-92E0-FD14-5621AEB1E4F7}"/>
          </ac:picMkLst>
        </pc:picChg>
        <pc:picChg chg="mod">
          <ac:chgData name="De Marinis, Roberta Vita" userId="dc24b251-f01b-455d-bf89-e2be86f657a2" providerId="ADAL" clId="{0B1F65C9-0515-429D-AC12-A464A683247A}" dt="2022-10-28T12:27:27.633" v="4591"/>
          <ac:picMkLst>
            <pc:docMk/>
            <pc:sldMk cId="2774603998" sldId="2146847139"/>
            <ac:picMk id="56" creationId="{8EDBAE09-4F05-3EE2-8365-6D2F7891C238}"/>
          </ac:picMkLst>
        </pc:picChg>
        <pc:picChg chg="mod">
          <ac:chgData name="De Marinis, Roberta Vita" userId="dc24b251-f01b-455d-bf89-e2be86f657a2" providerId="ADAL" clId="{0B1F65C9-0515-429D-AC12-A464A683247A}" dt="2022-10-28T12:27:27.633" v="4591"/>
          <ac:picMkLst>
            <pc:docMk/>
            <pc:sldMk cId="2774603998" sldId="2146847139"/>
            <ac:picMk id="57" creationId="{C4BF1C22-0B3B-4F68-31EC-539A954EEF1C}"/>
          </ac:picMkLst>
        </pc:picChg>
        <pc:picChg chg="mod">
          <ac:chgData name="De Marinis, Roberta Vita" userId="dc24b251-f01b-455d-bf89-e2be86f657a2" providerId="ADAL" clId="{0B1F65C9-0515-429D-AC12-A464A683247A}" dt="2022-10-28T12:27:27.633" v="4591"/>
          <ac:picMkLst>
            <pc:docMk/>
            <pc:sldMk cId="2774603998" sldId="2146847139"/>
            <ac:picMk id="58" creationId="{7293381D-AD31-544E-3AA0-D3C1E19DBDF9}"/>
          </ac:picMkLst>
        </pc:picChg>
        <pc:picChg chg="mod">
          <ac:chgData name="De Marinis, Roberta Vita" userId="dc24b251-f01b-455d-bf89-e2be86f657a2" providerId="ADAL" clId="{0B1F65C9-0515-429D-AC12-A464A683247A}" dt="2022-10-28T12:24:24.632" v="4488" actId="165"/>
          <ac:picMkLst>
            <pc:docMk/>
            <pc:sldMk cId="2774603998" sldId="2146847139"/>
            <ac:picMk id="59" creationId="{136D11C2-353B-3CE7-E508-A46B1F0BB9F9}"/>
          </ac:picMkLst>
        </pc:picChg>
        <pc:picChg chg="mod">
          <ac:chgData name="De Marinis, Roberta Vita" userId="dc24b251-f01b-455d-bf89-e2be86f657a2" providerId="ADAL" clId="{0B1F65C9-0515-429D-AC12-A464A683247A}" dt="2022-10-28T12:24:24.632" v="4488" actId="165"/>
          <ac:picMkLst>
            <pc:docMk/>
            <pc:sldMk cId="2774603998" sldId="2146847139"/>
            <ac:picMk id="60" creationId="{74D13C52-E0F5-3EBB-669A-9FD8BB26E47D}"/>
          </ac:picMkLst>
        </pc:picChg>
        <pc:picChg chg="mod">
          <ac:chgData name="De Marinis, Roberta Vita" userId="dc24b251-f01b-455d-bf89-e2be86f657a2" providerId="ADAL" clId="{0B1F65C9-0515-429D-AC12-A464A683247A}" dt="2022-10-28T12:27:27.633" v="4591"/>
          <ac:picMkLst>
            <pc:docMk/>
            <pc:sldMk cId="2774603998" sldId="2146847139"/>
            <ac:picMk id="61" creationId="{0363C659-70BA-D7D3-B5A1-949293254DE5}"/>
          </ac:picMkLst>
        </pc:picChg>
        <pc:picChg chg="mod">
          <ac:chgData name="De Marinis, Roberta Vita" userId="dc24b251-f01b-455d-bf89-e2be86f657a2" providerId="ADAL" clId="{0B1F65C9-0515-429D-AC12-A464A683247A}" dt="2022-10-28T12:27:27.633" v="4591"/>
          <ac:picMkLst>
            <pc:docMk/>
            <pc:sldMk cId="2774603998" sldId="2146847139"/>
            <ac:picMk id="62" creationId="{160B6A06-7482-7947-71A1-FFB4D148446E}"/>
          </ac:picMkLst>
        </pc:picChg>
        <pc:picChg chg="mod">
          <ac:chgData name="De Marinis, Roberta Vita" userId="dc24b251-f01b-455d-bf89-e2be86f657a2" providerId="ADAL" clId="{0B1F65C9-0515-429D-AC12-A464A683247A}" dt="2022-10-28T12:27:27.633" v="4591"/>
          <ac:picMkLst>
            <pc:docMk/>
            <pc:sldMk cId="2774603998" sldId="2146847139"/>
            <ac:picMk id="63" creationId="{B6565B0E-CC3A-8B49-0C16-6E5F9FAEDBE4}"/>
          </ac:picMkLst>
        </pc:picChg>
        <pc:picChg chg="mod">
          <ac:chgData name="De Marinis, Roberta Vita" userId="dc24b251-f01b-455d-bf89-e2be86f657a2" providerId="ADAL" clId="{0B1F65C9-0515-429D-AC12-A464A683247A}" dt="2022-10-28T12:27:27.633" v="4591"/>
          <ac:picMkLst>
            <pc:docMk/>
            <pc:sldMk cId="2774603998" sldId="2146847139"/>
            <ac:picMk id="64" creationId="{FAC054E5-B1DD-B9B7-3668-51847018A9ED}"/>
          </ac:picMkLst>
        </pc:picChg>
        <pc:picChg chg="mod">
          <ac:chgData name="De Marinis, Roberta Vita" userId="dc24b251-f01b-455d-bf89-e2be86f657a2" providerId="ADAL" clId="{0B1F65C9-0515-429D-AC12-A464A683247A}" dt="2022-10-28T12:27:27.633" v="4591"/>
          <ac:picMkLst>
            <pc:docMk/>
            <pc:sldMk cId="2774603998" sldId="2146847139"/>
            <ac:picMk id="65" creationId="{F1A4C5CC-F279-6776-285E-D8A8D59A575A}"/>
          </ac:picMkLst>
        </pc:picChg>
        <pc:picChg chg="mod">
          <ac:chgData name="De Marinis, Roberta Vita" userId="dc24b251-f01b-455d-bf89-e2be86f657a2" providerId="ADAL" clId="{0B1F65C9-0515-429D-AC12-A464A683247A}" dt="2022-10-28T12:27:27.633" v="4591"/>
          <ac:picMkLst>
            <pc:docMk/>
            <pc:sldMk cId="2774603998" sldId="2146847139"/>
            <ac:picMk id="66" creationId="{EBCF7E54-AD2C-CA78-5F06-BCD5FA3F8D53}"/>
          </ac:picMkLst>
        </pc:picChg>
        <pc:picChg chg="mod">
          <ac:chgData name="De Marinis, Roberta Vita" userId="dc24b251-f01b-455d-bf89-e2be86f657a2" providerId="ADAL" clId="{0B1F65C9-0515-429D-AC12-A464A683247A}" dt="2022-10-28T12:27:27.633" v="4591"/>
          <ac:picMkLst>
            <pc:docMk/>
            <pc:sldMk cId="2774603998" sldId="2146847139"/>
            <ac:picMk id="67" creationId="{3ED60F2E-A14B-2A3A-C2A1-FE97F12AD382}"/>
          </ac:picMkLst>
        </pc:picChg>
        <pc:picChg chg="mod">
          <ac:chgData name="De Marinis, Roberta Vita" userId="dc24b251-f01b-455d-bf89-e2be86f657a2" providerId="ADAL" clId="{0B1F65C9-0515-429D-AC12-A464A683247A}" dt="2022-10-28T12:27:27.633" v="4591"/>
          <ac:picMkLst>
            <pc:docMk/>
            <pc:sldMk cId="2774603998" sldId="2146847139"/>
            <ac:picMk id="68" creationId="{F72B0C8B-2CF0-FF06-3EBD-8E7B28AAA9A2}"/>
          </ac:picMkLst>
        </pc:picChg>
        <pc:picChg chg="mod">
          <ac:chgData name="De Marinis, Roberta Vita" userId="dc24b251-f01b-455d-bf89-e2be86f657a2" providerId="ADAL" clId="{0B1F65C9-0515-429D-AC12-A464A683247A}" dt="2022-10-28T12:27:27.633" v="4591"/>
          <ac:picMkLst>
            <pc:docMk/>
            <pc:sldMk cId="2774603998" sldId="2146847139"/>
            <ac:picMk id="69" creationId="{B5518769-B8B5-4938-1EBC-AD0D77A740C7}"/>
          </ac:picMkLst>
        </pc:picChg>
        <pc:picChg chg="mod">
          <ac:chgData name="De Marinis, Roberta Vita" userId="dc24b251-f01b-455d-bf89-e2be86f657a2" providerId="ADAL" clId="{0B1F65C9-0515-429D-AC12-A464A683247A}" dt="2022-10-28T14:03:01.127" v="4924"/>
          <ac:picMkLst>
            <pc:docMk/>
            <pc:sldMk cId="2774603998" sldId="2146847139"/>
            <ac:picMk id="73" creationId="{0FF3F8AA-FDD0-E3A6-ABD1-B53489512993}"/>
          </ac:picMkLst>
        </pc:picChg>
        <pc:picChg chg="mod">
          <ac:chgData name="De Marinis, Roberta Vita" userId="dc24b251-f01b-455d-bf89-e2be86f657a2" providerId="ADAL" clId="{0B1F65C9-0515-429D-AC12-A464A683247A}" dt="2022-10-28T14:03:01.127" v="4924"/>
          <ac:picMkLst>
            <pc:docMk/>
            <pc:sldMk cId="2774603998" sldId="2146847139"/>
            <ac:picMk id="74" creationId="{DA3A83B3-8126-6424-0840-F07BF91F06DE}"/>
          </ac:picMkLst>
        </pc:picChg>
        <pc:picChg chg="mod">
          <ac:chgData name="De Marinis, Roberta Vita" userId="dc24b251-f01b-455d-bf89-e2be86f657a2" providerId="ADAL" clId="{0B1F65C9-0515-429D-AC12-A464A683247A}" dt="2022-10-28T14:03:01.127" v="4924"/>
          <ac:picMkLst>
            <pc:docMk/>
            <pc:sldMk cId="2774603998" sldId="2146847139"/>
            <ac:picMk id="75" creationId="{A77BFB17-DC30-8897-842D-F1924CE90A64}"/>
          </ac:picMkLst>
        </pc:picChg>
        <pc:picChg chg="mod">
          <ac:chgData name="De Marinis, Roberta Vita" userId="dc24b251-f01b-455d-bf89-e2be86f657a2" providerId="ADAL" clId="{0B1F65C9-0515-429D-AC12-A464A683247A}" dt="2022-10-28T14:03:01.127" v="4924"/>
          <ac:picMkLst>
            <pc:docMk/>
            <pc:sldMk cId="2774603998" sldId="2146847139"/>
            <ac:picMk id="76" creationId="{FD589A95-B393-9B7E-2269-7E2B6976134B}"/>
          </ac:picMkLst>
        </pc:picChg>
        <pc:picChg chg="mod">
          <ac:chgData name="De Marinis, Roberta Vita" userId="dc24b251-f01b-455d-bf89-e2be86f657a2" providerId="ADAL" clId="{0B1F65C9-0515-429D-AC12-A464A683247A}" dt="2022-10-28T14:03:01.127" v="4924"/>
          <ac:picMkLst>
            <pc:docMk/>
            <pc:sldMk cId="2774603998" sldId="2146847139"/>
            <ac:picMk id="77" creationId="{82FF9756-31AC-2431-80AB-39D9FE6E0234}"/>
          </ac:picMkLst>
        </pc:picChg>
        <pc:picChg chg="mod">
          <ac:chgData name="De Marinis, Roberta Vita" userId="dc24b251-f01b-455d-bf89-e2be86f657a2" providerId="ADAL" clId="{0B1F65C9-0515-429D-AC12-A464A683247A}" dt="2022-10-28T14:03:01.127" v="4924"/>
          <ac:picMkLst>
            <pc:docMk/>
            <pc:sldMk cId="2774603998" sldId="2146847139"/>
            <ac:picMk id="78" creationId="{EA393004-A6B0-8CED-2123-AA573D3ACEE0}"/>
          </ac:picMkLst>
        </pc:picChg>
        <pc:picChg chg="mod">
          <ac:chgData name="De Marinis, Roberta Vita" userId="dc24b251-f01b-455d-bf89-e2be86f657a2" providerId="ADAL" clId="{0B1F65C9-0515-429D-AC12-A464A683247A}" dt="2022-10-28T14:03:01.127" v="4924"/>
          <ac:picMkLst>
            <pc:docMk/>
            <pc:sldMk cId="2774603998" sldId="2146847139"/>
            <ac:picMk id="79" creationId="{049DA725-9F19-6B6F-B9CB-8E1807D60EAF}"/>
          </ac:picMkLst>
        </pc:picChg>
        <pc:picChg chg="mod">
          <ac:chgData name="De Marinis, Roberta Vita" userId="dc24b251-f01b-455d-bf89-e2be86f657a2" providerId="ADAL" clId="{0B1F65C9-0515-429D-AC12-A464A683247A}" dt="2022-10-28T14:03:01.127" v="4924"/>
          <ac:picMkLst>
            <pc:docMk/>
            <pc:sldMk cId="2774603998" sldId="2146847139"/>
            <ac:picMk id="80" creationId="{D900DDC3-B817-B0E6-6051-597CD16B61E5}"/>
          </ac:picMkLst>
        </pc:picChg>
        <pc:picChg chg="mod">
          <ac:chgData name="De Marinis, Roberta Vita" userId="dc24b251-f01b-455d-bf89-e2be86f657a2" providerId="ADAL" clId="{0B1F65C9-0515-429D-AC12-A464A683247A}" dt="2022-10-28T14:03:01.127" v="4924"/>
          <ac:picMkLst>
            <pc:docMk/>
            <pc:sldMk cId="2774603998" sldId="2146847139"/>
            <ac:picMk id="81" creationId="{D2C35360-129B-56B3-1B2A-6D9AC6CA47B3}"/>
          </ac:picMkLst>
        </pc:picChg>
        <pc:picChg chg="mod">
          <ac:chgData name="De Marinis, Roberta Vita" userId="dc24b251-f01b-455d-bf89-e2be86f657a2" providerId="ADAL" clId="{0B1F65C9-0515-429D-AC12-A464A683247A}" dt="2022-10-28T14:03:01.127" v="4924"/>
          <ac:picMkLst>
            <pc:docMk/>
            <pc:sldMk cId="2774603998" sldId="2146847139"/>
            <ac:picMk id="82" creationId="{46767BFC-D2C1-E93D-C7D7-957C01D3EAE9}"/>
          </ac:picMkLst>
        </pc:picChg>
        <pc:picChg chg="mod">
          <ac:chgData name="De Marinis, Roberta Vita" userId="dc24b251-f01b-455d-bf89-e2be86f657a2" providerId="ADAL" clId="{0B1F65C9-0515-429D-AC12-A464A683247A}" dt="2022-10-28T14:03:01.127" v="4924"/>
          <ac:picMkLst>
            <pc:docMk/>
            <pc:sldMk cId="2774603998" sldId="2146847139"/>
            <ac:picMk id="83" creationId="{C88D2EDF-8439-EC19-9D4D-6615B41BC869}"/>
          </ac:picMkLst>
        </pc:picChg>
        <pc:picChg chg="mod">
          <ac:chgData name="De Marinis, Roberta Vita" userId="dc24b251-f01b-455d-bf89-e2be86f657a2" providerId="ADAL" clId="{0B1F65C9-0515-429D-AC12-A464A683247A}" dt="2022-10-28T14:03:01.127" v="4924"/>
          <ac:picMkLst>
            <pc:docMk/>
            <pc:sldMk cId="2774603998" sldId="2146847139"/>
            <ac:picMk id="84" creationId="{1D6D4F51-1BA7-911C-5999-E23B31FFC1E6}"/>
          </ac:picMkLst>
        </pc:picChg>
        <pc:picChg chg="mod">
          <ac:chgData name="De Marinis, Roberta Vita" userId="dc24b251-f01b-455d-bf89-e2be86f657a2" providerId="ADAL" clId="{0B1F65C9-0515-429D-AC12-A464A683247A}" dt="2022-10-28T14:03:01.127" v="4924"/>
          <ac:picMkLst>
            <pc:docMk/>
            <pc:sldMk cId="2774603998" sldId="2146847139"/>
            <ac:picMk id="85" creationId="{85A971DB-E4FA-3CB4-27D8-12FF426CBF82}"/>
          </ac:picMkLst>
        </pc:picChg>
        <pc:picChg chg="mod">
          <ac:chgData name="De Marinis, Roberta Vita" userId="dc24b251-f01b-455d-bf89-e2be86f657a2" providerId="ADAL" clId="{0B1F65C9-0515-429D-AC12-A464A683247A}" dt="2022-10-28T14:03:01.127" v="4924"/>
          <ac:picMkLst>
            <pc:docMk/>
            <pc:sldMk cId="2774603998" sldId="2146847139"/>
            <ac:picMk id="86" creationId="{6F969D0D-992B-E1C5-0743-69C833EBCFC1}"/>
          </ac:picMkLst>
        </pc:picChg>
        <pc:picChg chg="mod topLvl">
          <ac:chgData name="De Marinis, Roberta Vita" userId="dc24b251-f01b-455d-bf89-e2be86f657a2" providerId="ADAL" clId="{0B1F65C9-0515-429D-AC12-A464A683247A}" dt="2022-10-28T12:24:24.632" v="4488" actId="165"/>
          <ac:picMkLst>
            <pc:docMk/>
            <pc:sldMk cId="2774603998" sldId="2146847139"/>
            <ac:picMk id="87" creationId="{F17FAA0F-BAA8-4204-B2FA-2FC452CB0D8A}"/>
          </ac:picMkLst>
        </pc:picChg>
        <pc:picChg chg="mod">
          <ac:chgData name="De Marinis, Roberta Vita" userId="dc24b251-f01b-455d-bf89-e2be86f657a2" providerId="ADAL" clId="{0B1F65C9-0515-429D-AC12-A464A683247A}" dt="2022-10-28T14:03:01.127" v="4924"/>
          <ac:picMkLst>
            <pc:docMk/>
            <pc:sldMk cId="2774603998" sldId="2146847139"/>
            <ac:picMk id="88" creationId="{3E84DE2E-4916-4C8A-660F-8E9F28C739E4}"/>
          </ac:picMkLst>
        </pc:picChg>
        <pc:picChg chg="mod">
          <ac:chgData name="De Marinis, Roberta Vita" userId="dc24b251-f01b-455d-bf89-e2be86f657a2" providerId="ADAL" clId="{0B1F65C9-0515-429D-AC12-A464A683247A}" dt="2022-10-28T14:03:01.127" v="4924"/>
          <ac:picMkLst>
            <pc:docMk/>
            <pc:sldMk cId="2774603998" sldId="2146847139"/>
            <ac:picMk id="89" creationId="{BC0C21F4-A7EB-8A21-4648-6E81C92EE5DD}"/>
          </ac:picMkLst>
        </pc:picChg>
        <pc:picChg chg="mod">
          <ac:chgData name="De Marinis, Roberta Vita" userId="dc24b251-f01b-455d-bf89-e2be86f657a2" providerId="ADAL" clId="{0B1F65C9-0515-429D-AC12-A464A683247A}" dt="2022-10-28T14:03:01.127" v="4924"/>
          <ac:picMkLst>
            <pc:docMk/>
            <pc:sldMk cId="2774603998" sldId="2146847139"/>
            <ac:picMk id="90" creationId="{CA72843A-A5F1-73E1-139F-341E28D3A098}"/>
          </ac:picMkLst>
        </pc:picChg>
        <pc:picChg chg="mod">
          <ac:chgData name="De Marinis, Roberta Vita" userId="dc24b251-f01b-455d-bf89-e2be86f657a2" providerId="ADAL" clId="{0B1F65C9-0515-429D-AC12-A464A683247A}" dt="2022-10-28T14:03:01.127" v="4924"/>
          <ac:picMkLst>
            <pc:docMk/>
            <pc:sldMk cId="2774603998" sldId="2146847139"/>
            <ac:picMk id="91" creationId="{5FECB2FD-8D60-BEED-47F2-82C9A2FA6BE3}"/>
          </ac:picMkLst>
        </pc:picChg>
        <pc:picChg chg="mod">
          <ac:chgData name="De Marinis, Roberta Vita" userId="dc24b251-f01b-455d-bf89-e2be86f657a2" providerId="ADAL" clId="{0B1F65C9-0515-429D-AC12-A464A683247A}" dt="2022-10-28T14:03:01.127" v="4924"/>
          <ac:picMkLst>
            <pc:docMk/>
            <pc:sldMk cId="2774603998" sldId="2146847139"/>
            <ac:picMk id="92" creationId="{27BA78B2-BD41-0B78-E166-4967109CDF51}"/>
          </ac:picMkLst>
        </pc:picChg>
        <pc:picChg chg="mod">
          <ac:chgData name="De Marinis, Roberta Vita" userId="dc24b251-f01b-455d-bf89-e2be86f657a2" providerId="ADAL" clId="{0B1F65C9-0515-429D-AC12-A464A683247A}" dt="2022-10-28T14:03:01.127" v="4924"/>
          <ac:picMkLst>
            <pc:docMk/>
            <pc:sldMk cId="2774603998" sldId="2146847139"/>
            <ac:picMk id="93" creationId="{216BD3D8-981B-2950-B9F1-73F908A2BC9A}"/>
          </ac:picMkLst>
        </pc:picChg>
        <pc:picChg chg="mod">
          <ac:chgData name="De Marinis, Roberta Vita" userId="dc24b251-f01b-455d-bf89-e2be86f657a2" providerId="ADAL" clId="{0B1F65C9-0515-429D-AC12-A464A683247A}" dt="2022-10-28T14:03:01.127" v="4924"/>
          <ac:picMkLst>
            <pc:docMk/>
            <pc:sldMk cId="2774603998" sldId="2146847139"/>
            <ac:picMk id="95" creationId="{7E6D3584-F32D-A166-9C90-1FDCD98B4068}"/>
          </ac:picMkLst>
        </pc:picChg>
        <pc:picChg chg="mod">
          <ac:chgData name="De Marinis, Roberta Vita" userId="dc24b251-f01b-455d-bf89-e2be86f657a2" providerId="ADAL" clId="{0B1F65C9-0515-429D-AC12-A464A683247A}" dt="2022-10-28T14:03:01.127" v="4924"/>
          <ac:picMkLst>
            <pc:docMk/>
            <pc:sldMk cId="2774603998" sldId="2146847139"/>
            <ac:picMk id="97" creationId="{94270D64-D5D5-9658-A232-C54F44CE5ADC}"/>
          </ac:picMkLst>
        </pc:picChg>
        <pc:picChg chg="mod">
          <ac:chgData name="De Marinis, Roberta Vita" userId="dc24b251-f01b-455d-bf89-e2be86f657a2" providerId="ADAL" clId="{0B1F65C9-0515-429D-AC12-A464A683247A}" dt="2022-10-28T14:03:01.127" v="4924"/>
          <ac:picMkLst>
            <pc:docMk/>
            <pc:sldMk cId="2774603998" sldId="2146847139"/>
            <ac:picMk id="98" creationId="{68992086-1562-A78C-3274-5C8A12FEBFB2}"/>
          </ac:picMkLst>
        </pc:picChg>
        <pc:picChg chg="mod">
          <ac:chgData name="De Marinis, Roberta Vita" userId="dc24b251-f01b-455d-bf89-e2be86f657a2" providerId="ADAL" clId="{0B1F65C9-0515-429D-AC12-A464A683247A}" dt="2022-10-28T14:03:01.127" v="4924"/>
          <ac:picMkLst>
            <pc:docMk/>
            <pc:sldMk cId="2774603998" sldId="2146847139"/>
            <ac:picMk id="99" creationId="{28CDA29A-ADDF-87E4-B47D-588701A2C821}"/>
          </ac:picMkLst>
        </pc:picChg>
        <pc:picChg chg="mod">
          <ac:chgData name="De Marinis, Roberta Vita" userId="dc24b251-f01b-455d-bf89-e2be86f657a2" providerId="ADAL" clId="{0B1F65C9-0515-429D-AC12-A464A683247A}" dt="2022-10-28T14:03:01.127" v="4924"/>
          <ac:picMkLst>
            <pc:docMk/>
            <pc:sldMk cId="2774603998" sldId="2146847139"/>
            <ac:picMk id="100" creationId="{A4B6D490-6212-89A9-1E3C-8A08982927CF}"/>
          </ac:picMkLst>
        </pc:picChg>
        <pc:picChg chg="mod">
          <ac:chgData name="De Marinis, Roberta Vita" userId="dc24b251-f01b-455d-bf89-e2be86f657a2" providerId="ADAL" clId="{0B1F65C9-0515-429D-AC12-A464A683247A}" dt="2022-10-28T14:03:01.127" v="4924"/>
          <ac:picMkLst>
            <pc:docMk/>
            <pc:sldMk cId="2774603998" sldId="2146847139"/>
            <ac:picMk id="101" creationId="{0FD97C16-E36C-654C-9F19-02EB0E855746}"/>
          </ac:picMkLst>
        </pc:picChg>
        <pc:picChg chg="mod">
          <ac:chgData name="De Marinis, Roberta Vita" userId="dc24b251-f01b-455d-bf89-e2be86f657a2" providerId="ADAL" clId="{0B1F65C9-0515-429D-AC12-A464A683247A}" dt="2022-10-28T14:03:01.127" v="4924"/>
          <ac:picMkLst>
            <pc:docMk/>
            <pc:sldMk cId="2774603998" sldId="2146847139"/>
            <ac:picMk id="102" creationId="{AEFF2E9B-A484-DD9B-2A57-20961BF134E5}"/>
          </ac:picMkLst>
        </pc:picChg>
        <pc:picChg chg="mod">
          <ac:chgData name="De Marinis, Roberta Vita" userId="dc24b251-f01b-455d-bf89-e2be86f657a2" providerId="ADAL" clId="{0B1F65C9-0515-429D-AC12-A464A683247A}" dt="2022-10-28T14:03:01.127" v="4924"/>
          <ac:picMkLst>
            <pc:docMk/>
            <pc:sldMk cId="2774603998" sldId="2146847139"/>
            <ac:picMk id="103" creationId="{FD5BB1C9-AC79-9EBC-CCF2-FC938CA17F7E}"/>
          </ac:picMkLst>
        </pc:picChg>
        <pc:picChg chg="mod">
          <ac:chgData name="De Marinis, Roberta Vita" userId="dc24b251-f01b-455d-bf89-e2be86f657a2" providerId="ADAL" clId="{0B1F65C9-0515-429D-AC12-A464A683247A}" dt="2022-10-28T14:03:01.127" v="4924"/>
          <ac:picMkLst>
            <pc:docMk/>
            <pc:sldMk cId="2774603998" sldId="2146847139"/>
            <ac:picMk id="104" creationId="{936F119B-B828-FFB7-2472-4D132526B6B3}"/>
          </ac:picMkLst>
        </pc:picChg>
        <pc:picChg chg="mod topLvl">
          <ac:chgData name="De Marinis, Roberta Vita" userId="dc24b251-f01b-455d-bf89-e2be86f657a2" providerId="ADAL" clId="{0B1F65C9-0515-429D-AC12-A464A683247A}" dt="2022-10-28T12:24:24.632" v="4488" actId="165"/>
          <ac:picMkLst>
            <pc:docMk/>
            <pc:sldMk cId="2774603998" sldId="2146847139"/>
            <ac:picMk id="105" creationId="{ED300172-C048-B465-5985-4355CA1A1F7C}"/>
          </ac:picMkLst>
        </pc:picChg>
        <pc:picChg chg="mod topLvl">
          <ac:chgData name="De Marinis, Roberta Vita" userId="dc24b251-f01b-455d-bf89-e2be86f657a2" providerId="ADAL" clId="{0B1F65C9-0515-429D-AC12-A464A683247A}" dt="2022-10-28T12:24:24.632" v="4488" actId="165"/>
          <ac:picMkLst>
            <pc:docMk/>
            <pc:sldMk cId="2774603998" sldId="2146847139"/>
            <ac:picMk id="106" creationId="{4BD1D333-4C30-40F3-4E78-BC2263A1CD28}"/>
          </ac:picMkLst>
        </pc:picChg>
        <pc:picChg chg="mod topLvl">
          <ac:chgData name="De Marinis, Roberta Vita" userId="dc24b251-f01b-455d-bf89-e2be86f657a2" providerId="ADAL" clId="{0B1F65C9-0515-429D-AC12-A464A683247A}" dt="2022-10-28T12:24:24.632" v="4488" actId="165"/>
          <ac:picMkLst>
            <pc:docMk/>
            <pc:sldMk cId="2774603998" sldId="2146847139"/>
            <ac:picMk id="107" creationId="{C54444C8-986E-AC2D-CE90-2481045E7E35}"/>
          </ac:picMkLst>
        </pc:picChg>
        <pc:picChg chg="mod">
          <ac:chgData name="De Marinis, Roberta Vita" userId="dc24b251-f01b-455d-bf89-e2be86f657a2" providerId="ADAL" clId="{0B1F65C9-0515-429D-AC12-A464A683247A}" dt="2022-10-28T14:03:01.127" v="4924"/>
          <ac:picMkLst>
            <pc:docMk/>
            <pc:sldMk cId="2774603998" sldId="2146847139"/>
            <ac:picMk id="109" creationId="{822EDBB9-8A89-81E5-2E77-ED2FBB5C992B}"/>
          </ac:picMkLst>
        </pc:picChg>
        <pc:picChg chg="mod topLvl">
          <ac:chgData name="De Marinis, Roberta Vita" userId="dc24b251-f01b-455d-bf89-e2be86f657a2" providerId="ADAL" clId="{0B1F65C9-0515-429D-AC12-A464A683247A}" dt="2022-10-28T12:24:24.632" v="4488" actId="165"/>
          <ac:picMkLst>
            <pc:docMk/>
            <pc:sldMk cId="2774603998" sldId="2146847139"/>
            <ac:picMk id="110" creationId="{CBCB5776-2B47-CFEC-25CB-97F82C6C3DF9}"/>
          </ac:picMkLst>
        </pc:picChg>
        <pc:picChg chg="mod topLvl">
          <ac:chgData name="De Marinis, Roberta Vita" userId="dc24b251-f01b-455d-bf89-e2be86f657a2" providerId="ADAL" clId="{0B1F65C9-0515-429D-AC12-A464A683247A}" dt="2022-10-28T12:24:24.632" v="4488" actId="165"/>
          <ac:picMkLst>
            <pc:docMk/>
            <pc:sldMk cId="2774603998" sldId="2146847139"/>
            <ac:picMk id="111" creationId="{2C52781C-53F1-4683-E67B-68BCA5AAB6A5}"/>
          </ac:picMkLst>
        </pc:picChg>
        <pc:picChg chg="mod">
          <ac:chgData name="De Marinis, Roberta Vita" userId="dc24b251-f01b-455d-bf89-e2be86f657a2" providerId="ADAL" clId="{0B1F65C9-0515-429D-AC12-A464A683247A}" dt="2022-10-28T14:03:01.127" v="4924"/>
          <ac:picMkLst>
            <pc:docMk/>
            <pc:sldMk cId="2774603998" sldId="2146847139"/>
            <ac:picMk id="112" creationId="{5B989815-9065-5C13-8681-0CE7042B7990}"/>
          </ac:picMkLst>
        </pc:picChg>
        <pc:picChg chg="mod">
          <ac:chgData name="De Marinis, Roberta Vita" userId="dc24b251-f01b-455d-bf89-e2be86f657a2" providerId="ADAL" clId="{0B1F65C9-0515-429D-AC12-A464A683247A}" dt="2022-10-28T14:03:01.127" v="4924"/>
          <ac:picMkLst>
            <pc:docMk/>
            <pc:sldMk cId="2774603998" sldId="2146847139"/>
            <ac:picMk id="113" creationId="{4DD74692-F041-A7CB-4993-7F33715E71EC}"/>
          </ac:picMkLst>
        </pc:picChg>
        <pc:picChg chg="mod">
          <ac:chgData name="De Marinis, Roberta Vita" userId="dc24b251-f01b-455d-bf89-e2be86f657a2" providerId="ADAL" clId="{0B1F65C9-0515-429D-AC12-A464A683247A}" dt="2022-10-28T14:03:01.127" v="4924"/>
          <ac:picMkLst>
            <pc:docMk/>
            <pc:sldMk cId="2774603998" sldId="2146847139"/>
            <ac:picMk id="114" creationId="{E10625D7-5D86-4D23-F165-028F07CAE583}"/>
          </ac:picMkLst>
        </pc:picChg>
        <pc:picChg chg="mod">
          <ac:chgData name="De Marinis, Roberta Vita" userId="dc24b251-f01b-455d-bf89-e2be86f657a2" providerId="ADAL" clId="{0B1F65C9-0515-429D-AC12-A464A683247A}" dt="2022-10-28T14:03:01.127" v="4924"/>
          <ac:picMkLst>
            <pc:docMk/>
            <pc:sldMk cId="2774603998" sldId="2146847139"/>
            <ac:picMk id="115" creationId="{68D9101F-B5D1-B1F8-61C2-CAE9D9BDBC73}"/>
          </ac:picMkLst>
        </pc:picChg>
        <pc:picChg chg="mod">
          <ac:chgData name="De Marinis, Roberta Vita" userId="dc24b251-f01b-455d-bf89-e2be86f657a2" providerId="ADAL" clId="{0B1F65C9-0515-429D-AC12-A464A683247A}" dt="2022-10-28T14:03:01.127" v="4924"/>
          <ac:picMkLst>
            <pc:docMk/>
            <pc:sldMk cId="2774603998" sldId="2146847139"/>
            <ac:picMk id="116" creationId="{415C1DE2-4A93-2AFA-5A6E-F92348B89718}"/>
          </ac:picMkLst>
        </pc:picChg>
        <pc:picChg chg="mod">
          <ac:chgData name="De Marinis, Roberta Vita" userId="dc24b251-f01b-455d-bf89-e2be86f657a2" providerId="ADAL" clId="{0B1F65C9-0515-429D-AC12-A464A683247A}" dt="2022-10-28T14:03:01.127" v="4924"/>
          <ac:picMkLst>
            <pc:docMk/>
            <pc:sldMk cId="2774603998" sldId="2146847139"/>
            <ac:picMk id="117" creationId="{7C6DADC6-3B9E-BD9C-4A40-CD444A2D0E84}"/>
          </ac:picMkLst>
        </pc:picChg>
        <pc:picChg chg="mod">
          <ac:chgData name="De Marinis, Roberta Vita" userId="dc24b251-f01b-455d-bf89-e2be86f657a2" providerId="ADAL" clId="{0B1F65C9-0515-429D-AC12-A464A683247A}" dt="2022-10-28T14:03:01.127" v="4924"/>
          <ac:picMkLst>
            <pc:docMk/>
            <pc:sldMk cId="2774603998" sldId="2146847139"/>
            <ac:picMk id="119" creationId="{7F25B4E7-BA55-06FB-1ACD-0A399F8F3923}"/>
          </ac:picMkLst>
        </pc:picChg>
        <pc:picChg chg="mod">
          <ac:chgData name="De Marinis, Roberta Vita" userId="dc24b251-f01b-455d-bf89-e2be86f657a2" providerId="ADAL" clId="{0B1F65C9-0515-429D-AC12-A464A683247A}" dt="2022-10-28T14:06:33.107" v="4951" actId="1076"/>
          <ac:picMkLst>
            <pc:docMk/>
            <pc:sldMk cId="2774603998" sldId="2146847139"/>
            <ac:picMk id="121" creationId="{91A91488-ADBF-0441-8276-4CE04DE751ED}"/>
          </ac:picMkLst>
        </pc:picChg>
        <pc:picChg chg="mod">
          <ac:chgData name="De Marinis, Roberta Vita" userId="dc24b251-f01b-455d-bf89-e2be86f657a2" providerId="ADAL" clId="{0B1F65C9-0515-429D-AC12-A464A683247A}" dt="2022-10-28T14:05:14.138" v="4935"/>
          <ac:picMkLst>
            <pc:docMk/>
            <pc:sldMk cId="2774603998" sldId="2146847139"/>
            <ac:picMk id="122" creationId="{01AECE06-C9FD-ECDA-D992-C937399B3201}"/>
          </ac:picMkLst>
        </pc:picChg>
        <pc:picChg chg="mod">
          <ac:chgData name="De Marinis, Roberta Vita" userId="dc24b251-f01b-455d-bf89-e2be86f657a2" providerId="ADAL" clId="{0B1F65C9-0515-429D-AC12-A464A683247A}" dt="2022-10-28T14:05:14.138" v="4935"/>
          <ac:picMkLst>
            <pc:docMk/>
            <pc:sldMk cId="2774603998" sldId="2146847139"/>
            <ac:picMk id="123" creationId="{DBAD7FC4-3892-37DC-B49B-1914F503A77D}"/>
          </ac:picMkLst>
        </pc:picChg>
        <pc:picChg chg="mod">
          <ac:chgData name="De Marinis, Roberta Vita" userId="dc24b251-f01b-455d-bf89-e2be86f657a2" providerId="ADAL" clId="{0B1F65C9-0515-429D-AC12-A464A683247A}" dt="2022-10-28T14:05:14.138" v="4935"/>
          <ac:picMkLst>
            <pc:docMk/>
            <pc:sldMk cId="2774603998" sldId="2146847139"/>
            <ac:picMk id="124" creationId="{EC7BF3AA-A68D-63DF-B744-790C13D986CA}"/>
          </ac:picMkLst>
        </pc:picChg>
        <pc:picChg chg="mod">
          <ac:chgData name="De Marinis, Roberta Vita" userId="dc24b251-f01b-455d-bf89-e2be86f657a2" providerId="ADAL" clId="{0B1F65C9-0515-429D-AC12-A464A683247A}" dt="2022-10-28T14:05:14.138" v="4935"/>
          <ac:picMkLst>
            <pc:docMk/>
            <pc:sldMk cId="2774603998" sldId="2146847139"/>
            <ac:picMk id="125" creationId="{6F285D62-14DC-C889-F8AB-B7F40B935037}"/>
          </ac:picMkLst>
        </pc:picChg>
        <pc:picChg chg="mod">
          <ac:chgData name="De Marinis, Roberta Vita" userId="dc24b251-f01b-455d-bf89-e2be86f657a2" providerId="ADAL" clId="{0B1F65C9-0515-429D-AC12-A464A683247A}" dt="2022-10-28T14:05:14.138" v="4935"/>
          <ac:picMkLst>
            <pc:docMk/>
            <pc:sldMk cId="2774603998" sldId="2146847139"/>
            <ac:picMk id="126" creationId="{6C5A001D-9809-76DF-CA5B-FDD5BD5B4D08}"/>
          </ac:picMkLst>
        </pc:picChg>
        <pc:picChg chg="mod">
          <ac:chgData name="De Marinis, Roberta Vita" userId="dc24b251-f01b-455d-bf89-e2be86f657a2" providerId="ADAL" clId="{0B1F65C9-0515-429D-AC12-A464A683247A}" dt="2022-10-28T14:05:14.138" v="4935"/>
          <ac:picMkLst>
            <pc:docMk/>
            <pc:sldMk cId="2774603998" sldId="2146847139"/>
            <ac:picMk id="127" creationId="{C2EFC956-5C62-B3CF-EA90-72BF28650186}"/>
          </ac:picMkLst>
        </pc:picChg>
        <pc:picChg chg="mod">
          <ac:chgData name="De Marinis, Roberta Vita" userId="dc24b251-f01b-455d-bf89-e2be86f657a2" providerId="ADAL" clId="{0B1F65C9-0515-429D-AC12-A464A683247A}" dt="2022-10-28T14:05:14.138" v="4935"/>
          <ac:picMkLst>
            <pc:docMk/>
            <pc:sldMk cId="2774603998" sldId="2146847139"/>
            <ac:picMk id="129" creationId="{E7C393B0-38C0-6F45-C35B-AF5D1C1A2E2F}"/>
          </ac:picMkLst>
        </pc:picChg>
        <pc:picChg chg="mod">
          <ac:chgData name="De Marinis, Roberta Vita" userId="dc24b251-f01b-455d-bf89-e2be86f657a2" providerId="ADAL" clId="{0B1F65C9-0515-429D-AC12-A464A683247A}" dt="2022-10-28T14:05:14.138" v="4935"/>
          <ac:picMkLst>
            <pc:docMk/>
            <pc:sldMk cId="2774603998" sldId="2146847139"/>
            <ac:picMk id="130" creationId="{D9C97FE4-162C-47DD-11F7-9829E90B42D5}"/>
          </ac:picMkLst>
        </pc:picChg>
        <pc:picChg chg="mod">
          <ac:chgData name="De Marinis, Roberta Vita" userId="dc24b251-f01b-455d-bf89-e2be86f657a2" providerId="ADAL" clId="{0B1F65C9-0515-429D-AC12-A464A683247A}" dt="2022-10-28T14:05:14.138" v="4935"/>
          <ac:picMkLst>
            <pc:docMk/>
            <pc:sldMk cId="2774603998" sldId="2146847139"/>
            <ac:picMk id="137" creationId="{2B93082A-0A23-D363-BB38-231A3B8A73C8}"/>
          </ac:picMkLst>
        </pc:picChg>
        <pc:picChg chg="mod">
          <ac:chgData name="De Marinis, Roberta Vita" userId="dc24b251-f01b-455d-bf89-e2be86f657a2" providerId="ADAL" clId="{0B1F65C9-0515-429D-AC12-A464A683247A}" dt="2022-10-28T14:05:14.138" v="4935"/>
          <ac:picMkLst>
            <pc:docMk/>
            <pc:sldMk cId="2774603998" sldId="2146847139"/>
            <ac:picMk id="138" creationId="{6C0ABF3B-9FDA-9EA5-1406-E03AA0988552}"/>
          </ac:picMkLst>
        </pc:picChg>
        <pc:picChg chg="mod">
          <ac:chgData name="De Marinis, Roberta Vita" userId="dc24b251-f01b-455d-bf89-e2be86f657a2" providerId="ADAL" clId="{0B1F65C9-0515-429D-AC12-A464A683247A}" dt="2022-10-28T12:24:24.632" v="4488" actId="165"/>
          <ac:picMkLst>
            <pc:docMk/>
            <pc:sldMk cId="2774603998" sldId="2146847139"/>
            <ac:picMk id="140" creationId="{A51A7A9D-4403-4E9E-9CAE-05C308BF795A}"/>
          </ac:picMkLst>
        </pc:picChg>
        <pc:picChg chg="mod">
          <ac:chgData name="De Marinis, Roberta Vita" userId="dc24b251-f01b-455d-bf89-e2be86f657a2" providerId="ADAL" clId="{0B1F65C9-0515-429D-AC12-A464A683247A}" dt="2022-10-28T14:05:14.138" v="4935"/>
          <ac:picMkLst>
            <pc:docMk/>
            <pc:sldMk cId="2774603998" sldId="2146847139"/>
            <ac:picMk id="142" creationId="{D7C1748E-58FE-DCB6-6429-F58CE706B99C}"/>
          </ac:picMkLst>
        </pc:picChg>
        <pc:picChg chg="mod">
          <ac:chgData name="De Marinis, Roberta Vita" userId="dc24b251-f01b-455d-bf89-e2be86f657a2" providerId="ADAL" clId="{0B1F65C9-0515-429D-AC12-A464A683247A}" dt="2022-10-28T14:05:14.138" v="4935"/>
          <ac:picMkLst>
            <pc:docMk/>
            <pc:sldMk cId="2774603998" sldId="2146847139"/>
            <ac:picMk id="143" creationId="{602DAB93-D7F9-2ECA-7D62-A50CCEA7B1EA}"/>
          </ac:picMkLst>
        </pc:picChg>
        <pc:picChg chg="mod">
          <ac:chgData name="De Marinis, Roberta Vita" userId="dc24b251-f01b-455d-bf89-e2be86f657a2" providerId="ADAL" clId="{0B1F65C9-0515-429D-AC12-A464A683247A}" dt="2022-10-28T14:05:14.138" v="4935"/>
          <ac:picMkLst>
            <pc:docMk/>
            <pc:sldMk cId="2774603998" sldId="2146847139"/>
            <ac:picMk id="144" creationId="{8E874027-C19C-D2E7-84E9-656DBA828384}"/>
          </ac:picMkLst>
        </pc:picChg>
        <pc:picChg chg="mod">
          <ac:chgData name="De Marinis, Roberta Vita" userId="dc24b251-f01b-455d-bf89-e2be86f657a2" providerId="ADAL" clId="{0B1F65C9-0515-429D-AC12-A464A683247A}" dt="2022-10-28T12:24:24.632" v="4488" actId="165"/>
          <ac:picMkLst>
            <pc:docMk/>
            <pc:sldMk cId="2774603998" sldId="2146847139"/>
            <ac:picMk id="145" creationId="{4BDA9E8B-FC9B-46D7-94A0-272FD2FE31F1}"/>
          </ac:picMkLst>
        </pc:picChg>
        <pc:picChg chg="mod">
          <ac:chgData name="De Marinis, Roberta Vita" userId="dc24b251-f01b-455d-bf89-e2be86f657a2" providerId="ADAL" clId="{0B1F65C9-0515-429D-AC12-A464A683247A}" dt="2022-10-28T14:05:14.138" v="4935"/>
          <ac:picMkLst>
            <pc:docMk/>
            <pc:sldMk cId="2774603998" sldId="2146847139"/>
            <ac:picMk id="146" creationId="{4E53029C-EF64-B49A-5B3E-8960531656FC}"/>
          </ac:picMkLst>
        </pc:picChg>
        <pc:picChg chg="mod">
          <ac:chgData name="De Marinis, Roberta Vita" userId="dc24b251-f01b-455d-bf89-e2be86f657a2" providerId="ADAL" clId="{0B1F65C9-0515-429D-AC12-A464A683247A}" dt="2022-10-28T14:05:14.138" v="4935"/>
          <ac:picMkLst>
            <pc:docMk/>
            <pc:sldMk cId="2774603998" sldId="2146847139"/>
            <ac:picMk id="147" creationId="{9488500D-D7E5-ACFB-1540-5A359BD085A4}"/>
          </ac:picMkLst>
        </pc:picChg>
        <pc:picChg chg="mod">
          <ac:chgData name="De Marinis, Roberta Vita" userId="dc24b251-f01b-455d-bf89-e2be86f657a2" providerId="ADAL" clId="{0B1F65C9-0515-429D-AC12-A464A683247A}" dt="2022-10-28T14:05:14.138" v="4935"/>
          <ac:picMkLst>
            <pc:docMk/>
            <pc:sldMk cId="2774603998" sldId="2146847139"/>
            <ac:picMk id="148" creationId="{28B04B54-B881-EBD8-6522-122EDA826702}"/>
          </ac:picMkLst>
        </pc:picChg>
        <pc:picChg chg="mod">
          <ac:chgData name="De Marinis, Roberta Vita" userId="dc24b251-f01b-455d-bf89-e2be86f657a2" providerId="ADAL" clId="{0B1F65C9-0515-429D-AC12-A464A683247A}" dt="2022-10-28T14:05:14.138" v="4935"/>
          <ac:picMkLst>
            <pc:docMk/>
            <pc:sldMk cId="2774603998" sldId="2146847139"/>
            <ac:picMk id="149" creationId="{97BB462A-734F-CFD1-F481-C6EF25D610EA}"/>
          </ac:picMkLst>
        </pc:picChg>
        <pc:picChg chg="mod">
          <ac:chgData name="De Marinis, Roberta Vita" userId="dc24b251-f01b-455d-bf89-e2be86f657a2" providerId="ADAL" clId="{0B1F65C9-0515-429D-AC12-A464A683247A}" dt="2022-10-28T14:05:14.138" v="4935"/>
          <ac:picMkLst>
            <pc:docMk/>
            <pc:sldMk cId="2774603998" sldId="2146847139"/>
            <ac:picMk id="150" creationId="{7E35C7B5-1009-C97B-55E6-585ACAF55759}"/>
          </ac:picMkLst>
        </pc:picChg>
        <pc:picChg chg="mod">
          <ac:chgData name="De Marinis, Roberta Vita" userId="dc24b251-f01b-455d-bf89-e2be86f657a2" providerId="ADAL" clId="{0B1F65C9-0515-429D-AC12-A464A683247A}" dt="2022-10-28T14:05:14.138" v="4935"/>
          <ac:picMkLst>
            <pc:docMk/>
            <pc:sldMk cId="2774603998" sldId="2146847139"/>
            <ac:picMk id="151" creationId="{88BF7BB2-D3E3-8D2E-72FB-87E4FDF8E060}"/>
          </ac:picMkLst>
        </pc:picChg>
        <pc:picChg chg="mod">
          <ac:chgData name="De Marinis, Roberta Vita" userId="dc24b251-f01b-455d-bf89-e2be86f657a2" providerId="ADAL" clId="{0B1F65C9-0515-429D-AC12-A464A683247A}" dt="2022-10-28T14:05:14.138" v="4935"/>
          <ac:picMkLst>
            <pc:docMk/>
            <pc:sldMk cId="2774603998" sldId="2146847139"/>
            <ac:picMk id="153" creationId="{35F1897B-86E4-D1B4-A83C-B7C1838B024E}"/>
          </ac:picMkLst>
        </pc:picChg>
        <pc:picChg chg="mod">
          <ac:chgData name="De Marinis, Roberta Vita" userId="dc24b251-f01b-455d-bf89-e2be86f657a2" providerId="ADAL" clId="{0B1F65C9-0515-429D-AC12-A464A683247A}" dt="2022-10-28T14:05:14.138" v="4935"/>
          <ac:picMkLst>
            <pc:docMk/>
            <pc:sldMk cId="2774603998" sldId="2146847139"/>
            <ac:picMk id="155" creationId="{977B457D-F38E-D1E5-82F5-70724EF945F5}"/>
          </ac:picMkLst>
        </pc:picChg>
        <pc:picChg chg="mod">
          <ac:chgData name="De Marinis, Roberta Vita" userId="dc24b251-f01b-455d-bf89-e2be86f657a2" providerId="ADAL" clId="{0B1F65C9-0515-429D-AC12-A464A683247A}" dt="2022-10-28T14:05:14.138" v="4935"/>
          <ac:picMkLst>
            <pc:docMk/>
            <pc:sldMk cId="2774603998" sldId="2146847139"/>
            <ac:picMk id="156" creationId="{27198B5E-AD11-F0A0-D92E-639C3F98D5F6}"/>
          </ac:picMkLst>
        </pc:picChg>
        <pc:picChg chg="mod">
          <ac:chgData name="De Marinis, Roberta Vita" userId="dc24b251-f01b-455d-bf89-e2be86f657a2" providerId="ADAL" clId="{0B1F65C9-0515-429D-AC12-A464A683247A}" dt="2022-10-28T14:05:14.138" v="4935"/>
          <ac:picMkLst>
            <pc:docMk/>
            <pc:sldMk cId="2774603998" sldId="2146847139"/>
            <ac:picMk id="157" creationId="{117AB3E0-8E93-554F-5D69-632BACBCBD17}"/>
          </ac:picMkLst>
        </pc:picChg>
        <pc:picChg chg="mod">
          <ac:chgData name="De Marinis, Roberta Vita" userId="dc24b251-f01b-455d-bf89-e2be86f657a2" providerId="ADAL" clId="{0B1F65C9-0515-429D-AC12-A464A683247A}" dt="2022-10-28T14:05:14.138" v="4935"/>
          <ac:picMkLst>
            <pc:docMk/>
            <pc:sldMk cId="2774603998" sldId="2146847139"/>
            <ac:picMk id="158" creationId="{9A881242-5362-58D2-CDB5-44FE85BEFAB0}"/>
          </ac:picMkLst>
        </pc:picChg>
        <pc:picChg chg="mod">
          <ac:chgData name="De Marinis, Roberta Vita" userId="dc24b251-f01b-455d-bf89-e2be86f657a2" providerId="ADAL" clId="{0B1F65C9-0515-429D-AC12-A464A683247A}" dt="2022-10-28T14:05:14.138" v="4935"/>
          <ac:picMkLst>
            <pc:docMk/>
            <pc:sldMk cId="2774603998" sldId="2146847139"/>
            <ac:picMk id="159" creationId="{98255960-C736-ACAF-82C8-C9C3C44E160C}"/>
          </ac:picMkLst>
        </pc:picChg>
        <pc:picChg chg="mod">
          <ac:chgData name="De Marinis, Roberta Vita" userId="dc24b251-f01b-455d-bf89-e2be86f657a2" providerId="ADAL" clId="{0B1F65C9-0515-429D-AC12-A464A683247A}" dt="2022-10-28T14:05:14.138" v="4935"/>
          <ac:picMkLst>
            <pc:docMk/>
            <pc:sldMk cId="2774603998" sldId="2146847139"/>
            <ac:picMk id="160" creationId="{191F01C1-1CB4-6553-E233-57A3B5A31C55}"/>
          </ac:picMkLst>
        </pc:picChg>
        <pc:picChg chg="mod">
          <ac:chgData name="De Marinis, Roberta Vita" userId="dc24b251-f01b-455d-bf89-e2be86f657a2" providerId="ADAL" clId="{0B1F65C9-0515-429D-AC12-A464A683247A}" dt="2022-10-28T14:05:14.138" v="4935"/>
          <ac:picMkLst>
            <pc:docMk/>
            <pc:sldMk cId="2774603998" sldId="2146847139"/>
            <ac:picMk id="161" creationId="{1996A20D-7CE2-C914-8091-29A72C378991}"/>
          </ac:picMkLst>
        </pc:picChg>
        <pc:picChg chg="mod">
          <ac:chgData name="De Marinis, Roberta Vita" userId="dc24b251-f01b-455d-bf89-e2be86f657a2" providerId="ADAL" clId="{0B1F65C9-0515-429D-AC12-A464A683247A}" dt="2022-10-28T14:05:14.138" v="4935"/>
          <ac:picMkLst>
            <pc:docMk/>
            <pc:sldMk cId="2774603998" sldId="2146847139"/>
            <ac:picMk id="162" creationId="{A472BB32-9E4C-D2AF-4312-ADE2CC859582}"/>
          </ac:picMkLst>
        </pc:picChg>
        <pc:picChg chg="mod">
          <ac:chgData name="De Marinis, Roberta Vita" userId="dc24b251-f01b-455d-bf89-e2be86f657a2" providerId="ADAL" clId="{0B1F65C9-0515-429D-AC12-A464A683247A}" dt="2022-10-28T14:05:14.138" v="4935"/>
          <ac:picMkLst>
            <pc:docMk/>
            <pc:sldMk cId="2774603998" sldId="2146847139"/>
            <ac:picMk id="163" creationId="{F9FAFD8E-B9F2-8B64-2A10-8C2C34B47D06}"/>
          </ac:picMkLst>
        </pc:picChg>
        <pc:picChg chg="mod ord">
          <ac:chgData name="De Marinis, Roberta Vita" userId="dc24b251-f01b-455d-bf89-e2be86f657a2" providerId="ADAL" clId="{0B1F65C9-0515-429D-AC12-A464A683247A}" dt="2022-10-28T14:06:32.713" v="4949" actId="1076"/>
          <ac:picMkLst>
            <pc:docMk/>
            <pc:sldMk cId="2774603998" sldId="2146847139"/>
            <ac:picMk id="164" creationId="{A21D9F88-9D43-6675-BA11-38572AA3C022}"/>
          </ac:picMkLst>
        </pc:picChg>
        <pc:picChg chg="mod">
          <ac:chgData name="De Marinis, Roberta Vita" userId="dc24b251-f01b-455d-bf89-e2be86f657a2" providerId="ADAL" clId="{0B1F65C9-0515-429D-AC12-A464A683247A}" dt="2022-10-28T14:05:14.138" v="4935"/>
          <ac:picMkLst>
            <pc:docMk/>
            <pc:sldMk cId="2774603998" sldId="2146847139"/>
            <ac:picMk id="165" creationId="{2A1E9FA8-9774-FFD9-7712-DA3ED0F94381}"/>
          </ac:picMkLst>
        </pc:picChg>
        <pc:picChg chg="mod">
          <ac:chgData name="De Marinis, Roberta Vita" userId="dc24b251-f01b-455d-bf89-e2be86f657a2" providerId="ADAL" clId="{0B1F65C9-0515-429D-AC12-A464A683247A}" dt="2022-10-28T14:05:14.138" v="4935"/>
          <ac:picMkLst>
            <pc:docMk/>
            <pc:sldMk cId="2774603998" sldId="2146847139"/>
            <ac:picMk id="166" creationId="{FEA95BA3-4379-B379-9A21-1454F5CB5E45}"/>
          </ac:picMkLst>
        </pc:picChg>
        <pc:picChg chg="mod">
          <ac:chgData name="De Marinis, Roberta Vita" userId="dc24b251-f01b-455d-bf89-e2be86f657a2" providerId="ADAL" clId="{0B1F65C9-0515-429D-AC12-A464A683247A}" dt="2022-10-28T14:05:14.138" v="4935"/>
          <ac:picMkLst>
            <pc:docMk/>
            <pc:sldMk cId="2774603998" sldId="2146847139"/>
            <ac:picMk id="167" creationId="{3ADEDCC0-8399-59DB-DE3D-3F3E12BEDA14}"/>
          </ac:picMkLst>
        </pc:picChg>
        <pc:picChg chg="mod">
          <ac:chgData name="De Marinis, Roberta Vita" userId="dc24b251-f01b-455d-bf89-e2be86f657a2" providerId="ADAL" clId="{0B1F65C9-0515-429D-AC12-A464A683247A}" dt="2022-10-28T14:05:14.138" v="4935"/>
          <ac:picMkLst>
            <pc:docMk/>
            <pc:sldMk cId="2774603998" sldId="2146847139"/>
            <ac:picMk id="168" creationId="{31F4C794-29DB-06C1-BBB2-CE8DEE3FC98B}"/>
          </ac:picMkLst>
        </pc:picChg>
        <pc:picChg chg="mod">
          <ac:chgData name="De Marinis, Roberta Vita" userId="dc24b251-f01b-455d-bf89-e2be86f657a2" providerId="ADAL" clId="{0B1F65C9-0515-429D-AC12-A464A683247A}" dt="2022-10-28T14:05:14.138" v="4935"/>
          <ac:picMkLst>
            <pc:docMk/>
            <pc:sldMk cId="2774603998" sldId="2146847139"/>
            <ac:picMk id="169" creationId="{F5367202-E758-92FD-EDA8-87B0553581EB}"/>
          </ac:picMkLst>
        </pc:picChg>
        <pc:picChg chg="mod">
          <ac:chgData name="De Marinis, Roberta Vita" userId="dc24b251-f01b-455d-bf89-e2be86f657a2" providerId="ADAL" clId="{0B1F65C9-0515-429D-AC12-A464A683247A}" dt="2022-10-28T14:05:14.138" v="4935"/>
          <ac:picMkLst>
            <pc:docMk/>
            <pc:sldMk cId="2774603998" sldId="2146847139"/>
            <ac:picMk id="170" creationId="{2FAB307E-C6F6-A1E1-0ABE-01631C2ACD14}"/>
          </ac:picMkLst>
        </pc:picChg>
        <pc:picChg chg="add del mod">
          <ac:chgData name="De Marinis, Roberta Vita" userId="dc24b251-f01b-455d-bf89-e2be86f657a2" providerId="ADAL" clId="{0B1F65C9-0515-429D-AC12-A464A683247A}" dt="2022-10-28T14:06:33.757" v="4955"/>
          <ac:picMkLst>
            <pc:docMk/>
            <pc:sldMk cId="2774603998" sldId="2146847139"/>
            <ac:picMk id="171" creationId="{044A41EF-8945-B975-1D70-30168CE01246}"/>
          </ac:picMkLst>
        </pc:picChg>
        <pc:picChg chg="add del mod">
          <ac:chgData name="De Marinis, Roberta Vita" userId="dc24b251-f01b-455d-bf89-e2be86f657a2" providerId="ADAL" clId="{0B1F65C9-0515-429D-AC12-A464A683247A}" dt="2022-10-28T14:06:33.598" v="4954"/>
          <ac:picMkLst>
            <pc:docMk/>
            <pc:sldMk cId="2774603998" sldId="2146847139"/>
            <ac:picMk id="172" creationId="{C76DED03-DFD2-25AE-E7CA-45F2144A5C27}"/>
          </ac:picMkLst>
        </pc:picChg>
        <pc:picChg chg="mod">
          <ac:chgData name="De Marinis, Roberta Vita" userId="dc24b251-f01b-455d-bf89-e2be86f657a2" providerId="ADAL" clId="{0B1F65C9-0515-429D-AC12-A464A683247A}" dt="2022-10-28T14:07:27.136" v="4961"/>
          <ac:picMkLst>
            <pc:docMk/>
            <pc:sldMk cId="2774603998" sldId="2146847139"/>
            <ac:picMk id="174" creationId="{7437B947-3070-FD97-9D88-4B688AE64163}"/>
          </ac:picMkLst>
        </pc:picChg>
        <pc:picChg chg="mod">
          <ac:chgData name="De Marinis, Roberta Vita" userId="dc24b251-f01b-455d-bf89-e2be86f657a2" providerId="ADAL" clId="{0B1F65C9-0515-429D-AC12-A464A683247A}" dt="2022-10-28T14:07:27.136" v="4961"/>
          <ac:picMkLst>
            <pc:docMk/>
            <pc:sldMk cId="2774603998" sldId="2146847139"/>
            <ac:picMk id="175" creationId="{160FED24-3AA7-DC33-391F-A1472C22D85C}"/>
          </ac:picMkLst>
        </pc:picChg>
        <pc:picChg chg="mod">
          <ac:chgData name="De Marinis, Roberta Vita" userId="dc24b251-f01b-455d-bf89-e2be86f657a2" providerId="ADAL" clId="{0B1F65C9-0515-429D-AC12-A464A683247A}" dt="2022-10-28T14:07:27.136" v="4961"/>
          <ac:picMkLst>
            <pc:docMk/>
            <pc:sldMk cId="2774603998" sldId="2146847139"/>
            <ac:picMk id="177" creationId="{25CB40B2-21F5-70E3-7BA7-BC35E12E948C}"/>
          </ac:picMkLst>
        </pc:picChg>
        <pc:picChg chg="mod">
          <ac:chgData name="De Marinis, Roberta Vita" userId="dc24b251-f01b-455d-bf89-e2be86f657a2" providerId="ADAL" clId="{0B1F65C9-0515-429D-AC12-A464A683247A}" dt="2022-10-28T14:07:27.136" v="4961"/>
          <ac:picMkLst>
            <pc:docMk/>
            <pc:sldMk cId="2774603998" sldId="2146847139"/>
            <ac:picMk id="178" creationId="{B6A3ABBB-64F1-F48B-A802-DB49E5A7C176}"/>
          </ac:picMkLst>
        </pc:picChg>
        <pc:picChg chg="mod">
          <ac:chgData name="De Marinis, Roberta Vita" userId="dc24b251-f01b-455d-bf89-e2be86f657a2" providerId="ADAL" clId="{0B1F65C9-0515-429D-AC12-A464A683247A}" dt="2022-10-28T14:07:27.136" v="4961"/>
          <ac:picMkLst>
            <pc:docMk/>
            <pc:sldMk cId="2774603998" sldId="2146847139"/>
            <ac:picMk id="179" creationId="{5345779C-4A08-CC97-C608-0E7A683EC9C0}"/>
          </ac:picMkLst>
        </pc:picChg>
        <pc:picChg chg="mod">
          <ac:chgData name="De Marinis, Roberta Vita" userId="dc24b251-f01b-455d-bf89-e2be86f657a2" providerId="ADAL" clId="{0B1F65C9-0515-429D-AC12-A464A683247A}" dt="2022-10-28T14:07:27.136" v="4961"/>
          <ac:picMkLst>
            <pc:docMk/>
            <pc:sldMk cId="2774603998" sldId="2146847139"/>
            <ac:picMk id="180" creationId="{ACE81AC7-2EDA-A4B5-BA4D-2F95A14B7F13}"/>
          </ac:picMkLst>
        </pc:picChg>
        <pc:picChg chg="mod">
          <ac:chgData name="De Marinis, Roberta Vita" userId="dc24b251-f01b-455d-bf89-e2be86f657a2" providerId="ADAL" clId="{0B1F65C9-0515-429D-AC12-A464A683247A}" dt="2022-10-28T14:07:27.136" v="4961"/>
          <ac:picMkLst>
            <pc:docMk/>
            <pc:sldMk cId="2774603998" sldId="2146847139"/>
            <ac:picMk id="181" creationId="{EF36CF04-DD1C-1730-8D94-D18713759C32}"/>
          </ac:picMkLst>
        </pc:picChg>
        <pc:picChg chg="mod">
          <ac:chgData name="De Marinis, Roberta Vita" userId="dc24b251-f01b-455d-bf89-e2be86f657a2" providerId="ADAL" clId="{0B1F65C9-0515-429D-AC12-A464A683247A}" dt="2022-10-28T14:07:27.136" v="4961"/>
          <ac:picMkLst>
            <pc:docMk/>
            <pc:sldMk cId="2774603998" sldId="2146847139"/>
            <ac:picMk id="183" creationId="{85EECBB7-BB2F-F700-427E-3FA3A8FDD911}"/>
          </ac:picMkLst>
        </pc:picChg>
        <pc:picChg chg="mod">
          <ac:chgData name="De Marinis, Roberta Vita" userId="dc24b251-f01b-455d-bf89-e2be86f657a2" providerId="ADAL" clId="{0B1F65C9-0515-429D-AC12-A464A683247A}" dt="2022-10-28T14:07:27.136" v="4961"/>
          <ac:picMkLst>
            <pc:docMk/>
            <pc:sldMk cId="2774603998" sldId="2146847139"/>
            <ac:picMk id="184" creationId="{FE7A6122-7AD6-202A-6DE9-3573D9985314}"/>
          </ac:picMkLst>
        </pc:picChg>
        <pc:picChg chg="mod">
          <ac:chgData name="De Marinis, Roberta Vita" userId="dc24b251-f01b-455d-bf89-e2be86f657a2" providerId="ADAL" clId="{0B1F65C9-0515-429D-AC12-A464A683247A}" dt="2022-10-28T14:07:27.136" v="4961"/>
          <ac:picMkLst>
            <pc:docMk/>
            <pc:sldMk cId="2774603998" sldId="2146847139"/>
            <ac:picMk id="185" creationId="{A2CD244E-DE61-E72F-4838-B73DBCB208D2}"/>
          </ac:picMkLst>
        </pc:picChg>
        <pc:picChg chg="mod">
          <ac:chgData name="De Marinis, Roberta Vita" userId="dc24b251-f01b-455d-bf89-e2be86f657a2" providerId="ADAL" clId="{0B1F65C9-0515-429D-AC12-A464A683247A}" dt="2022-10-28T14:07:27.136" v="4961"/>
          <ac:picMkLst>
            <pc:docMk/>
            <pc:sldMk cId="2774603998" sldId="2146847139"/>
            <ac:picMk id="186" creationId="{C9D9C178-22BB-C3F4-CEED-C3EB894771C1}"/>
          </ac:picMkLst>
        </pc:picChg>
        <pc:picChg chg="mod">
          <ac:chgData name="De Marinis, Roberta Vita" userId="dc24b251-f01b-455d-bf89-e2be86f657a2" providerId="ADAL" clId="{0B1F65C9-0515-429D-AC12-A464A683247A}" dt="2022-10-28T14:07:27.136" v="4961"/>
          <ac:picMkLst>
            <pc:docMk/>
            <pc:sldMk cId="2774603998" sldId="2146847139"/>
            <ac:picMk id="187" creationId="{86BF6AE7-0C4D-D9F9-6DB4-2EDDD59BCE3A}"/>
          </ac:picMkLst>
        </pc:picChg>
        <pc:picChg chg="mod">
          <ac:chgData name="De Marinis, Roberta Vita" userId="dc24b251-f01b-455d-bf89-e2be86f657a2" providerId="ADAL" clId="{0B1F65C9-0515-429D-AC12-A464A683247A}" dt="2022-10-28T14:07:27.136" v="4961"/>
          <ac:picMkLst>
            <pc:docMk/>
            <pc:sldMk cId="2774603998" sldId="2146847139"/>
            <ac:picMk id="188" creationId="{E0418007-A8BB-53EA-0BB9-ED51EB9BDE88}"/>
          </ac:picMkLst>
        </pc:picChg>
        <pc:picChg chg="mod">
          <ac:chgData name="De Marinis, Roberta Vita" userId="dc24b251-f01b-455d-bf89-e2be86f657a2" providerId="ADAL" clId="{0B1F65C9-0515-429D-AC12-A464A683247A}" dt="2022-10-28T14:07:27.136" v="4961"/>
          <ac:picMkLst>
            <pc:docMk/>
            <pc:sldMk cId="2774603998" sldId="2146847139"/>
            <ac:picMk id="189" creationId="{247675B2-86CD-45BA-5C47-5809D9B022AF}"/>
          </ac:picMkLst>
        </pc:picChg>
        <pc:picChg chg="mod">
          <ac:chgData name="De Marinis, Roberta Vita" userId="dc24b251-f01b-455d-bf89-e2be86f657a2" providerId="ADAL" clId="{0B1F65C9-0515-429D-AC12-A464A683247A}" dt="2022-10-28T14:07:27.136" v="4961"/>
          <ac:picMkLst>
            <pc:docMk/>
            <pc:sldMk cId="2774603998" sldId="2146847139"/>
            <ac:picMk id="190" creationId="{60A62F17-7AA1-8961-785A-EBA4C07CD0AA}"/>
          </ac:picMkLst>
        </pc:picChg>
        <pc:picChg chg="mod">
          <ac:chgData name="De Marinis, Roberta Vita" userId="dc24b251-f01b-455d-bf89-e2be86f657a2" providerId="ADAL" clId="{0B1F65C9-0515-429D-AC12-A464A683247A}" dt="2022-10-28T14:07:27.136" v="4961"/>
          <ac:picMkLst>
            <pc:docMk/>
            <pc:sldMk cId="2774603998" sldId="2146847139"/>
            <ac:picMk id="191" creationId="{204B417D-D19B-AE67-8651-6106145E6758}"/>
          </ac:picMkLst>
        </pc:picChg>
        <pc:picChg chg="mod">
          <ac:chgData name="De Marinis, Roberta Vita" userId="dc24b251-f01b-455d-bf89-e2be86f657a2" providerId="ADAL" clId="{0B1F65C9-0515-429D-AC12-A464A683247A}" dt="2022-10-28T14:07:27.136" v="4961"/>
          <ac:picMkLst>
            <pc:docMk/>
            <pc:sldMk cId="2774603998" sldId="2146847139"/>
            <ac:picMk id="192" creationId="{8F6899AD-2FE7-04D5-085E-B7819A8803BF}"/>
          </ac:picMkLst>
        </pc:picChg>
        <pc:picChg chg="mod">
          <ac:chgData name="De Marinis, Roberta Vita" userId="dc24b251-f01b-455d-bf89-e2be86f657a2" providerId="ADAL" clId="{0B1F65C9-0515-429D-AC12-A464A683247A}" dt="2022-10-28T14:07:27.136" v="4961"/>
          <ac:picMkLst>
            <pc:docMk/>
            <pc:sldMk cId="2774603998" sldId="2146847139"/>
            <ac:picMk id="193" creationId="{4F725D05-F4DD-1BCB-D26B-BE12E5D6D5B1}"/>
          </ac:picMkLst>
        </pc:picChg>
        <pc:picChg chg="mod">
          <ac:chgData name="De Marinis, Roberta Vita" userId="dc24b251-f01b-455d-bf89-e2be86f657a2" providerId="ADAL" clId="{0B1F65C9-0515-429D-AC12-A464A683247A}" dt="2022-10-28T14:07:27.136" v="4961"/>
          <ac:picMkLst>
            <pc:docMk/>
            <pc:sldMk cId="2774603998" sldId="2146847139"/>
            <ac:picMk id="194" creationId="{CA39C8FE-ED15-E253-5CB9-8D4A15F521BA}"/>
          </ac:picMkLst>
        </pc:picChg>
        <pc:picChg chg="mod">
          <ac:chgData name="De Marinis, Roberta Vita" userId="dc24b251-f01b-455d-bf89-e2be86f657a2" providerId="ADAL" clId="{0B1F65C9-0515-429D-AC12-A464A683247A}" dt="2022-10-28T14:07:27.136" v="4961"/>
          <ac:picMkLst>
            <pc:docMk/>
            <pc:sldMk cId="2774603998" sldId="2146847139"/>
            <ac:picMk id="195" creationId="{F8EAE152-530B-3D2A-37D4-2069E8941FE4}"/>
          </ac:picMkLst>
        </pc:picChg>
        <pc:picChg chg="mod">
          <ac:chgData name="De Marinis, Roberta Vita" userId="dc24b251-f01b-455d-bf89-e2be86f657a2" providerId="ADAL" clId="{0B1F65C9-0515-429D-AC12-A464A683247A}" dt="2022-10-28T14:07:27.136" v="4961"/>
          <ac:picMkLst>
            <pc:docMk/>
            <pc:sldMk cId="2774603998" sldId="2146847139"/>
            <ac:picMk id="196" creationId="{F0074B40-3102-A1ED-28D0-76C04AA082EF}"/>
          </ac:picMkLst>
        </pc:picChg>
        <pc:picChg chg="mod">
          <ac:chgData name="De Marinis, Roberta Vita" userId="dc24b251-f01b-455d-bf89-e2be86f657a2" providerId="ADAL" clId="{0B1F65C9-0515-429D-AC12-A464A683247A}" dt="2022-10-28T14:07:27.136" v="4961"/>
          <ac:picMkLst>
            <pc:docMk/>
            <pc:sldMk cId="2774603998" sldId="2146847139"/>
            <ac:picMk id="197" creationId="{99DF7055-F605-8DDB-7C5B-22AF52C2B7B5}"/>
          </ac:picMkLst>
        </pc:picChg>
        <pc:picChg chg="mod">
          <ac:chgData name="De Marinis, Roberta Vita" userId="dc24b251-f01b-455d-bf89-e2be86f657a2" providerId="ADAL" clId="{0B1F65C9-0515-429D-AC12-A464A683247A}" dt="2022-10-28T12:24:24.632" v="4488" actId="165"/>
          <ac:picMkLst>
            <pc:docMk/>
            <pc:sldMk cId="2774603998" sldId="2146847139"/>
            <ac:picMk id="199" creationId="{37C49860-5A79-0B4F-33E3-32CED67FE227}"/>
          </ac:picMkLst>
        </pc:picChg>
        <pc:picChg chg="mod">
          <ac:chgData name="De Marinis, Roberta Vita" userId="dc24b251-f01b-455d-bf89-e2be86f657a2" providerId="ADAL" clId="{0B1F65C9-0515-429D-AC12-A464A683247A}" dt="2022-10-28T12:24:24.632" v="4488" actId="165"/>
          <ac:picMkLst>
            <pc:docMk/>
            <pc:sldMk cId="2774603998" sldId="2146847139"/>
            <ac:picMk id="200" creationId="{8B184064-8794-BA97-E4E5-0C9069B65CC7}"/>
          </ac:picMkLst>
        </pc:picChg>
        <pc:picChg chg="mod">
          <ac:chgData name="De Marinis, Roberta Vita" userId="dc24b251-f01b-455d-bf89-e2be86f657a2" providerId="ADAL" clId="{0B1F65C9-0515-429D-AC12-A464A683247A}" dt="2022-10-28T14:07:27.136" v="4961"/>
          <ac:picMkLst>
            <pc:docMk/>
            <pc:sldMk cId="2774603998" sldId="2146847139"/>
            <ac:picMk id="201" creationId="{8935F337-90CF-31DB-AC29-6319DD123A90}"/>
          </ac:picMkLst>
        </pc:picChg>
        <pc:picChg chg="mod">
          <ac:chgData name="De Marinis, Roberta Vita" userId="dc24b251-f01b-455d-bf89-e2be86f657a2" providerId="ADAL" clId="{0B1F65C9-0515-429D-AC12-A464A683247A}" dt="2022-10-28T14:07:27.136" v="4961"/>
          <ac:picMkLst>
            <pc:docMk/>
            <pc:sldMk cId="2774603998" sldId="2146847139"/>
            <ac:picMk id="202" creationId="{3C8DD922-A640-45EB-85D2-F8F58E346359}"/>
          </ac:picMkLst>
        </pc:picChg>
        <pc:picChg chg="mod">
          <ac:chgData name="De Marinis, Roberta Vita" userId="dc24b251-f01b-455d-bf89-e2be86f657a2" providerId="ADAL" clId="{0B1F65C9-0515-429D-AC12-A464A683247A}" dt="2022-10-28T14:07:27.136" v="4961"/>
          <ac:picMkLst>
            <pc:docMk/>
            <pc:sldMk cId="2774603998" sldId="2146847139"/>
            <ac:picMk id="203" creationId="{0DAA32F2-0F45-6EC0-29E5-63806EF0594D}"/>
          </ac:picMkLst>
        </pc:picChg>
        <pc:picChg chg="mod">
          <ac:chgData name="De Marinis, Roberta Vita" userId="dc24b251-f01b-455d-bf89-e2be86f657a2" providerId="ADAL" clId="{0B1F65C9-0515-429D-AC12-A464A683247A}" dt="2022-10-28T14:07:27.136" v="4961"/>
          <ac:picMkLst>
            <pc:docMk/>
            <pc:sldMk cId="2774603998" sldId="2146847139"/>
            <ac:picMk id="204" creationId="{20BEA60D-0CC7-A2F3-19EA-3C12B040A615}"/>
          </ac:picMkLst>
        </pc:picChg>
        <pc:picChg chg="mod">
          <ac:chgData name="De Marinis, Roberta Vita" userId="dc24b251-f01b-455d-bf89-e2be86f657a2" providerId="ADAL" clId="{0B1F65C9-0515-429D-AC12-A464A683247A}" dt="2022-10-28T14:07:27.136" v="4961"/>
          <ac:picMkLst>
            <pc:docMk/>
            <pc:sldMk cId="2774603998" sldId="2146847139"/>
            <ac:picMk id="205" creationId="{4E6D57E0-BE4C-EA08-241F-CCAE1C31CA63}"/>
          </ac:picMkLst>
        </pc:picChg>
        <pc:picChg chg="mod">
          <ac:chgData name="De Marinis, Roberta Vita" userId="dc24b251-f01b-455d-bf89-e2be86f657a2" providerId="ADAL" clId="{0B1F65C9-0515-429D-AC12-A464A683247A}" dt="2022-10-28T12:24:24.632" v="4488" actId="165"/>
          <ac:picMkLst>
            <pc:docMk/>
            <pc:sldMk cId="2774603998" sldId="2146847139"/>
            <ac:picMk id="207" creationId="{9BF78D8B-8B4D-20EE-A231-5D3859FD0E1A}"/>
          </ac:picMkLst>
        </pc:picChg>
        <pc:picChg chg="mod">
          <ac:chgData name="De Marinis, Roberta Vita" userId="dc24b251-f01b-455d-bf89-e2be86f657a2" providerId="ADAL" clId="{0B1F65C9-0515-429D-AC12-A464A683247A}" dt="2022-10-28T14:07:27.136" v="4961"/>
          <ac:picMkLst>
            <pc:docMk/>
            <pc:sldMk cId="2774603998" sldId="2146847139"/>
            <ac:picMk id="208" creationId="{257FF329-41CC-FB51-C844-6DBCC4560AE1}"/>
          </ac:picMkLst>
        </pc:picChg>
        <pc:picChg chg="mod">
          <ac:chgData name="De Marinis, Roberta Vita" userId="dc24b251-f01b-455d-bf89-e2be86f657a2" providerId="ADAL" clId="{0B1F65C9-0515-429D-AC12-A464A683247A}" dt="2022-10-28T14:07:27.136" v="4961"/>
          <ac:picMkLst>
            <pc:docMk/>
            <pc:sldMk cId="2774603998" sldId="2146847139"/>
            <ac:picMk id="211" creationId="{4777608E-B5A1-52B7-B1EA-403E07EF4C4D}"/>
          </ac:picMkLst>
        </pc:picChg>
        <pc:picChg chg="mod">
          <ac:chgData name="De Marinis, Roberta Vita" userId="dc24b251-f01b-455d-bf89-e2be86f657a2" providerId="ADAL" clId="{0B1F65C9-0515-429D-AC12-A464A683247A}" dt="2022-10-28T12:24:24.632" v="4488" actId="165"/>
          <ac:picMkLst>
            <pc:docMk/>
            <pc:sldMk cId="2774603998" sldId="2146847139"/>
            <ac:picMk id="212" creationId="{FF06BA52-CEEF-3204-FDFF-0793085FA40D}"/>
          </ac:picMkLst>
        </pc:picChg>
        <pc:picChg chg="mod">
          <ac:chgData name="De Marinis, Roberta Vita" userId="dc24b251-f01b-455d-bf89-e2be86f657a2" providerId="ADAL" clId="{0B1F65C9-0515-429D-AC12-A464A683247A}" dt="2022-10-28T12:24:24.632" v="4488" actId="165"/>
          <ac:picMkLst>
            <pc:docMk/>
            <pc:sldMk cId="2774603998" sldId="2146847139"/>
            <ac:picMk id="213" creationId="{30C4A5C7-DAA3-6815-D624-8C3F9C7822C8}"/>
          </ac:picMkLst>
        </pc:picChg>
        <pc:picChg chg="mod">
          <ac:chgData name="De Marinis, Roberta Vita" userId="dc24b251-f01b-455d-bf89-e2be86f657a2" providerId="ADAL" clId="{0B1F65C9-0515-429D-AC12-A464A683247A}" dt="2022-10-28T12:24:24.632" v="4488" actId="165"/>
          <ac:picMkLst>
            <pc:docMk/>
            <pc:sldMk cId="2774603998" sldId="2146847139"/>
            <ac:picMk id="214" creationId="{96167755-357F-CCF8-DF0B-0906C50DF2BC}"/>
          </ac:picMkLst>
        </pc:picChg>
        <pc:picChg chg="mod">
          <ac:chgData name="De Marinis, Roberta Vita" userId="dc24b251-f01b-455d-bf89-e2be86f657a2" providerId="ADAL" clId="{0B1F65C9-0515-429D-AC12-A464A683247A}" dt="2022-10-28T12:24:24.632" v="4488" actId="165"/>
          <ac:picMkLst>
            <pc:docMk/>
            <pc:sldMk cId="2774603998" sldId="2146847139"/>
            <ac:picMk id="215" creationId="{DA850DDC-574E-FD79-1836-096815071C69}"/>
          </ac:picMkLst>
        </pc:picChg>
        <pc:picChg chg="mod">
          <ac:chgData name="De Marinis, Roberta Vita" userId="dc24b251-f01b-455d-bf89-e2be86f657a2" providerId="ADAL" clId="{0B1F65C9-0515-429D-AC12-A464A683247A}" dt="2022-10-28T12:24:24.632" v="4488" actId="165"/>
          <ac:picMkLst>
            <pc:docMk/>
            <pc:sldMk cId="2774603998" sldId="2146847139"/>
            <ac:picMk id="216" creationId="{FCF1A62E-33E2-062D-50A2-9E78FA8E0204}"/>
          </ac:picMkLst>
        </pc:picChg>
        <pc:picChg chg="mod">
          <ac:chgData name="De Marinis, Roberta Vita" userId="dc24b251-f01b-455d-bf89-e2be86f657a2" providerId="ADAL" clId="{0B1F65C9-0515-429D-AC12-A464A683247A}" dt="2022-10-28T12:24:24.632" v="4488" actId="165"/>
          <ac:picMkLst>
            <pc:docMk/>
            <pc:sldMk cId="2774603998" sldId="2146847139"/>
            <ac:picMk id="217" creationId="{18801787-913D-073B-8866-935317D8DBA0}"/>
          </ac:picMkLst>
        </pc:picChg>
        <pc:picChg chg="mod">
          <ac:chgData name="De Marinis, Roberta Vita" userId="dc24b251-f01b-455d-bf89-e2be86f657a2" providerId="ADAL" clId="{0B1F65C9-0515-429D-AC12-A464A683247A}" dt="2022-10-28T12:24:24.632" v="4488" actId="165"/>
          <ac:picMkLst>
            <pc:docMk/>
            <pc:sldMk cId="2774603998" sldId="2146847139"/>
            <ac:picMk id="218" creationId="{1E0E5721-D247-BBAB-955B-6C547535FEF8}"/>
          </ac:picMkLst>
        </pc:picChg>
        <pc:picChg chg="mod">
          <ac:chgData name="De Marinis, Roberta Vita" userId="dc24b251-f01b-455d-bf89-e2be86f657a2" providerId="ADAL" clId="{0B1F65C9-0515-429D-AC12-A464A683247A}" dt="2022-10-28T12:24:24.632" v="4488" actId="165"/>
          <ac:picMkLst>
            <pc:docMk/>
            <pc:sldMk cId="2774603998" sldId="2146847139"/>
            <ac:picMk id="219" creationId="{B6157DF8-9AC3-94CF-6A16-C62CCD764A8E}"/>
          </ac:picMkLst>
        </pc:picChg>
        <pc:picChg chg="mod">
          <ac:chgData name="De Marinis, Roberta Vita" userId="dc24b251-f01b-455d-bf89-e2be86f657a2" providerId="ADAL" clId="{0B1F65C9-0515-429D-AC12-A464A683247A}" dt="2022-10-28T12:24:24.632" v="4488" actId="165"/>
          <ac:picMkLst>
            <pc:docMk/>
            <pc:sldMk cId="2774603998" sldId="2146847139"/>
            <ac:picMk id="221" creationId="{45E72914-527C-E6A0-124E-3025E80F3686}"/>
          </ac:picMkLst>
        </pc:picChg>
        <pc:picChg chg="mod">
          <ac:chgData name="De Marinis, Roberta Vita" userId="dc24b251-f01b-455d-bf89-e2be86f657a2" providerId="ADAL" clId="{0B1F65C9-0515-429D-AC12-A464A683247A}" dt="2022-10-28T12:24:24.632" v="4488" actId="165"/>
          <ac:picMkLst>
            <pc:docMk/>
            <pc:sldMk cId="2774603998" sldId="2146847139"/>
            <ac:picMk id="222" creationId="{AE42D1E7-28DB-F3E3-CCF8-426F4F66D755}"/>
          </ac:picMkLst>
        </pc:picChg>
        <pc:picChg chg="mod">
          <ac:chgData name="De Marinis, Roberta Vita" userId="dc24b251-f01b-455d-bf89-e2be86f657a2" providerId="ADAL" clId="{0B1F65C9-0515-429D-AC12-A464A683247A}" dt="2022-10-28T12:24:24.632" v="4488" actId="165"/>
          <ac:picMkLst>
            <pc:docMk/>
            <pc:sldMk cId="2774603998" sldId="2146847139"/>
            <ac:picMk id="223" creationId="{A608A723-58F9-E605-5807-AD9721664FB0}"/>
          </ac:picMkLst>
        </pc:picChg>
        <pc:picChg chg="mod">
          <ac:chgData name="De Marinis, Roberta Vita" userId="dc24b251-f01b-455d-bf89-e2be86f657a2" providerId="ADAL" clId="{0B1F65C9-0515-429D-AC12-A464A683247A}" dt="2022-10-28T12:24:24.632" v="4488" actId="165"/>
          <ac:picMkLst>
            <pc:docMk/>
            <pc:sldMk cId="2774603998" sldId="2146847139"/>
            <ac:picMk id="224" creationId="{7241ACE0-BCE7-ED0A-6524-91EA758DC70A}"/>
          </ac:picMkLst>
        </pc:picChg>
        <pc:picChg chg="mod">
          <ac:chgData name="De Marinis, Roberta Vita" userId="dc24b251-f01b-455d-bf89-e2be86f657a2" providerId="ADAL" clId="{0B1F65C9-0515-429D-AC12-A464A683247A}" dt="2022-10-28T12:24:24.632" v="4488" actId="165"/>
          <ac:picMkLst>
            <pc:docMk/>
            <pc:sldMk cId="2774603998" sldId="2146847139"/>
            <ac:picMk id="225" creationId="{928AB929-FE9B-5AFF-B195-8DF3B09217D7}"/>
          </ac:picMkLst>
        </pc:picChg>
        <pc:picChg chg="mod">
          <ac:chgData name="De Marinis, Roberta Vita" userId="dc24b251-f01b-455d-bf89-e2be86f657a2" providerId="ADAL" clId="{0B1F65C9-0515-429D-AC12-A464A683247A}" dt="2022-10-28T12:24:24.632" v="4488" actId="165"/>
          <ac:picMkLst>
            <pc:docMk/>
            <pc:sldMk cId="2774603998" sldId="2146847139"/>
            <ac:picMk id="226" creationId="{EB164189-B178-4A91-3042-3B2697886B87}"/>
          </ac:picMkLst>
        </pc:picChg>
        <pc:picChg chg="mod">
          <ac:chgData name="De Marinis, Roberta Vita" userId="dc24b251-f01b-455d-bf89-e2be86f657a2" providerId="ADAL" clId="{0B1F65C9-0515-429D-AC12-A464A683247A}" dt="2022-10-28T12:24:24.632" v="4488" actId="165"/>
          <ac:picMkLst>
            <pc:docMk/>
            <pc:sldMk cId="2774603998" sldId="2146847139"/>
            <ac:picMk id="227" creationId="{856413CE-D2B9-91D1-2D42-1E81B22378B1}"/>
          </ac:picMkLst>
        </pc:picChg>
        <pc:picChg chg="mod">
          <ac:chgData name="De Marinis, Roberta Vita" userId="dc24b251-f01b-455d-bf89-e2be86f657a2" providerId="ADAL" clId="{0B1F65C9-0515-429D-AC12-A464A683247A}" dt="2022-10-28T12:24:24.632" v="4488" actId="165"/>
          <ac:picMkLst>
            <pc:docMk/>
            <pc:sldMk cId="2774603998" sldId="2146847139"/>
            <ac:picMk id="228" creationId="{9F067677-4384-BE06-2CC8-59AC4C8775BE}"/>
          </ac:picMkLst>
        </pc:picChg>
        <pc:picChg chg="mod">
          <ac:chgData name="De Marinis, Roberta Vita" userId="dc24b251-f01b-455d-bf89-e2be86f657a2" providerId="ADAL" clId="{0B1F65C9-0515-429D-AC12-A464A683247A}" dt="2022-10-28T12:24:24.632" v="4488" actId="165"/>
          <ac:picMkLst>
            <pc:docMk/>
            <pc:sldMk cId="2774603998" sldId="2146847139"/>
            <ac:picMk id="229" creationId="{95323165-8214-F2DC-EAB2-1A91C23F1885}"/>
          </ac:picMkLst>
        </pc:picChg>
        <pc:picChg chg="mod">
          <ac:chgData name="De Marinis, Roberta Vita" userId="dc24b251-f01b-455d-bf89-e2be86f657a2" providerId="ADAL" clId="{0B1F65C9-0515-429D-AC12-A464A683247A}" dt="2022-10-28T14:07:27.136" v="4961"/>
          <ac:picMkLst>
            <pc:docMk/>
            <pc:sldMk cId="2774603998" sldId="2146847139"/>
            <ac:picMk id="230" creationId="{77ABF118-79FB-6EDB-2B2E-306AD3BD2554}"/>
          </ac:picMkLst>
        </pc:picChg>
        <pc:picChg chg="mod">
          <ac:chgData name="De Marinis, Roberta Vita" userId="dc24b251-f01b-455d-bf89-e2be86f657a2" providerId="ADAL" clId="{0B1F65C9-0515-429D-AC12-A464A683247A}" dt="2022-10-28T14:07:27.136" v="4961"/>
          <ac:picMkLst>
            <pc:docMk/>
            <pc:sldMk cId="2774603998" sldId="2146847139"/>
            <ac:picMk id="231" creationId="{EB323059-C1B6-D3CD-BB42-F74F2EF7F90E}"/>
          </ac:picMkLst>
        </pc:picChg>
        <pc:picChg chg="mod">
          <ac:chgData name="De Marinis, Roberta Vita" userId="dc24b251-f01b-455d-bf89-e2be86f657a2" providerId="ADAL" clId="{0B1F65C9-0515-429D-AC12-A464A683247A}" dt="2022-10-28T14:07:27.136" v="4961"/>
          <ac:picMkLst>
            <pc:docMk/>
            <pc:sldMk cId="2774603998" sldId="2146847139"/>
            <ac:picMk id="232" creationId="{097B8C23-3A20-7EF4-FBA9-E1F2AD7C37A2}"/>
          </ac:picMkLst>
        </pc:picChg>
        <pc:picChg chg="mod">
          <ac:chgData name="De Marinis, Roberta Vita" userId="dc24b251-f01b-455d-bf89-e2be86f657a2" providerId="ADAL" clId="{0B1F65C9-0515-429D-AC12-A464A683247A}" dt="2022-10-28T14:07:27.136" v="4961"/>
          <ac:picMkLst>
            <pc:docMk/>
            <pc:sldMk cId="2774603998" sldId="2146847139"/>
            <ac:picMk id="233" creationId="{8D03CC97-775C-82A4-1632-F9CEF161CE7C}"/>
          </ac:picMkLst>
        </pc:picChg>
        <pc:picChg chg="mod">
          <ac:chgData name="De Marinis, Roberta Vita" userId="dc24b251-f01b-455d-bf89-e2be86f657a2" providerId="ADAL" clId="{0B1F65C9-0515-429D-AC12-A464A683247A}" dt="2022-10-28T14:07:27.136" v="4961"/>
          <ac:picMkLst>
            <pc:docMk/>
            <pc:sldMk cId="2774603998" sldId="2146847139"/>
            <ac:picMk id="234" creationId="{190892A2-06F9-96C8-EBDD-5E8B8CBCE8C4}"/>
          </ac:picMkLst>
        </pc:picChg>
        <pc:picChg chg="mod">
          <ac:chgData name="De Marinis, Roberta Vita" userId="dc24b251-f01b-455d-bf89-e2be86f657a2" providerId="ADAL" clId="{0B1F65C9-0515-429D-AC12-A464A683247A}" dt="2022-10-28T14:07:27.136" v="4961"/>
          <ac:picMkLst>
            <pc:docMk/>
            <pc:sldMk cId="2774603998" sldId="2146847139"/>
            <ac:picMk id="235" creationId="{83C7862C-FE84-ED16-90D8-5F850320E213}"/>
          </ac:picMkLst>
        </pc:picChg>
        <pc:picChg chg="mod">
          <ac:chgData name="De Marinis, Roberta Vita" userId="dc24b251-f01b-455d-bf89-e2be86f657a2" providerId="ADAL" clId="{0B1F65C9-0515-429D-AC12-A464A683247A}" dt="2022-10-28T14:07:27.136" v="4961"/>
          <ac:picMkLst>
            <pc:docMk/>
            <pc:sldMk cId="2774603998" sldId="2146847139"/>
            <ac:picMk id="236" creationId="{7384417F-A8F8-B9FA-C46F-DD9306D853EA}"/>
          </ac:picMkLst>
        </pc:picChg>
        <pc:picChg chg="mod">
          <ac:chgData name="De Marinis, Roberta Vita" userId="dc24b251-f01b-455d-bf89-e2be86f657a2" providerId="ADAL" clId="{0B1F65C9-0515-429D-AC12-A464A683247A}" dt="2022-10-28T14:07:27.136" v="4961"/>
          <ac:picMkLst>
            <pc:docMk/>
            <pc:sldMk cId="2774603998" sldId="2146847139"/>
            <ac:picMk id="237" creationId="{620303F3-726D-50F7-BACE-DBF4C8C3832D}"/>
          </ac:picMkLst>
        </pc:picChg>
        <pc:picChg chg="mod">
          <ac:chgData name="De Marinis, Roberta Vita" userId="dc24b251-f01b-455d-bf89-e2be86f657a2" providerId="ADAL" clId="{0B1F65C9-0515-429D-AC12-A464A683247A}" dt="2022-10-28T12:24:24.632" v="4488" actId="165"/>
          <ac:picMkLst>
            <pc:docMk/>
            <pc:sldMk cId="2774603998" sldId="2146847139"/>
            <ac:picMk id="238" creationId="{2DEDF5BE-5F59-A861-776E-4D731A554328}"/>
          </ac:picMkLst>
        </pc:picChg>
        <pc:picChg chg="mod">
          <ac:chgData name="De Marinis, Roberta Vita" userId="dc24b251-f01b-455d-bf89-e2be86f657a2" providerId="ADAL" clId="{0B1F65C9-0515-429D-AC12-A464A683247A}" dt="2022-10-28T12:24:24.632" v="4488" actId="165"/>
          <ac:picMkLst>
            <pc:docMk/>
            <pc:sldMk cId="2774603998" sldId="2146847139"/>
            <ac:picMk id="239" creationId="{2FC066E6-BAB4-8E47-358D-DB58FD2C7522}"/>
          </ac:picMkLst>
        </pc:picChg>
        <pc:picChg chg="mod">
          <ac:chgData name="De Marinis, Roberta Vita" userId="dc24b251-f01b-455d-bf89-e2be86f657a2" providerId="ADAL" clId="{0B1F65C9-0515-429D-AC12-A464A683247A}" dt="2022-10-28T12:24:24.632" v="4488" actId="165"/>
          <ac:picMkLst>
            <pc:docMk/>
            <pc:sldMk cId="2774603998" sldId="2146847139"/>
            <ac:picMk id="240" creationId="{1361CA4A-CB61-5198-6AC7-2C3877C9FA83}"/>
          </ac:picMkLst>
        </pc:picChg>
        <pc:picChg chg="mod">
          <ac:chgData name="De Marinis, Roberta Vita" userId="dc24b251-f01b-455d-bf89-e2be86f657a2" providerId="ADAL" clId="{0B1F65C9-0515-429D-AC12-A464A683247A}" dt="2022-10-28T12:24:24.632" v="4488" actId="165"/>
          <ac:picMkLst>
            <pc:docMk/>
            <pc:sldMk cId="2774603998" sldId="2146847139"/>
            <ac:picMk id="241" creationId="{0C142317-C8B7-9238-FCC7-2363049987D6}"/>
          </ac:picMkLst>
        </pc:picChg>
        <pc:picChg chg="mod">
          <ac:chgData name="De Marinis, Roberta Vita" userId="dc24b251-f01b-455d-bf89-e2be86f657a2" providerId="ADAL" clId="{0B1F65C9-0515-429D-AC12-A464A683247A}" dt="2022-10-28T14:07:27.136" v="4961"/>
          <ac:picMkLst>
            <pc:docMk/>
            <pc:sldMk cId="2774603998" sldId="2146847139"/>
            <ac:picMk id="242" creationId="{3B6993AF-429D-C97E-D761-2E72438D6AEF}"/>
          </ac:picMkLst>
        </pc:picChg>
        <pc:picChg chg="mod">
          <ac:chgData name="De Marinis, Roberta Vita" userId="dc24b251-f01b-455d-bf89-e2be86f657a2" providerId="ADAL" clId="{0B1F65C9-0515-429D-AC12-A464A683247A}" dt="2022-10-28T14:07:27.136" v="4961"/>
          <ac:picMkLst>
            <pc:docMk/>
            <pc:sldMk cId="2774603998" sldId="2146847139"/>
            <ac:picMk id="243" creationId="{22F2028E-ACAC-6A43-D867-C32ADC3EDABD}"/>
          </ac:picMkLst>
        </pc:picChg>
        <pc:picChg chg="mod">
          <ac:chgData name="De Marinis, Roberta Vita" userId="dc24b251-f01b-455d-bf89-e2be86f657a2" providerId="ADAL" clId="{0B1F65C9-0515-429D-AC12-A464A683247A}" dt="2022-10-28T14:07:27.136" v="4961"/>
          <ac:picMkLst>
            <pc:docMk/>
            <pc:sldMk cId="2774603998" sldId="2146847139"/>
            <ac:picMk id="244" creationId="{00118162-819A-EDB9-0228-FA561C7C9C51}"/>
          </ac:picMkLst>
        </pc:picChg>
        <pc:picChg chg="mod">
          <ac:chgData name="De Marinis, Roberta Vita" userId="dc24b251-f01b-455d-bf89-e2be86f657a2" providerId="ADAL" clId="{0B1F65C9-0515-429D-AC12-A464A683247A}" dt="2022-10-28T14:07:27.136" v="4961"/>
          <ac:picMkLst>
            <pc:docMk/>
            <pc:sldMk cId="2774603998" sldId="2146847139"/>
            <ac:picMk id="245" creationId="{AAA63550-8EE7-AC4C-9179-B7F4A7CB0052}"/>
          </ac:picMkLst>
        </pc:picChg>
        <pc:picChg chg="mod">
          <ac:chgData name="De Marinis, Roberta Vita" userId="dc24b251-f01b-455d-bf89-e2be86f657a2" providerId="ADAL" clId="{0B1F65C9-0515-429D-AC12-A464A683247A}" dt="2022-10-28T14:07:27.136" v="4961"/>
          <ac:picMkLst>
            <pc:docMk/>
            <pc:sldMk cId="2774603998" sldId="2146847139"/>
            <ac:picMk id="246" creationId="{4EAFE3B8-153B-C72A-C6D1-6C91ED64A8C8}"/>
          </ac:picMkLst>
        </pc:picChg>
        <pc:picChg chg="mod">
          <ac:chgData name="De Marinis, Roberta Vita" userId="dc24b251-f01b-455d-bf89-e2be86f657a2" providerId="ADAL" clId="{0B1F65C9-0515-429D-AC12-A464A683247A}" dt="2022-10-28T14:07:27.136" v="4961"/>
          <ac:picMkLst>
            <pc:docMk/>
            <pc:sldMk cId="2774603998" sldId="2146847139"/>
            <ac:picMk id="247" creationId="{F5C28DEB-6D5D-26F3-9D76-08F30A662185}"/>
          </ac:picMkLst>
        </pc:picChg>
        <pc:picChg chg="mod">
          <ac:chgData name="De Marinis, Roberta Vita" userId="dc24b251-f01b-455d-bf89-e2be86f657a2" providerId="ADAL" clId="{0B1F65C9-0515-429D-AC12-A464A683247A}" dt="2022-10-28T14:07:27.136" v="4961"/>
          <ac:picMkLst>
            <pc:docMk/>
            <pc:sldMk cId="2774603998" sldId="2146847139"/>
            <ac:picMk id="248" creationId="{CFA419DE-F1AD-C243-B96E-6F6895B4F88F}"/>
          </ac:picMkLst>
        </pc:picChg>
        <pc:picChg chg="mod">
          <ac:chgData name="De Marinis, Roberta Vita" userId="dc24b251-f01b-455d-bf89-e2be86f657a2" providerId="ADAL" clId="{0B1F65C9-0515-429D-AC12-A464A683247A}" dt="2022-10-28T14:07:39.187" v="4967"/>
          <ac:picMkLst>
            <pc:docMk/>
            <pc:sldMk cId="2774603998" sldId="2146847139"/>
            <ac:picMk id="250" creationId="{78C63AD1-8660-39F7-FF23-3CF37BFA8275}"/>
          </ac:picMkLst>
        </pc:picChg>
        <pc:picChg chg="mod">
          <ac:chgData name="De Marinis, Roberta Vita" userId="dc24b251-f01b-455d-bf89-e2be86f657a2" providerId="ADAL" clId="{0B1F65C9-0515-429D-AC12-A464A683247A}" dt="2022-10-28T14:07:39.187" v="4967"/>
          <ac:picMkLst>
            <pc:docMk/>
            <pc:sldMk cId="2774603998" sldId="2146847139"/>
            <ac:picMk id="251" creationId="{D46225FA-B960-60B3-1CCA-F0A900687446}"/>
          </ac:picMkLst>
        </pc:picChg>
        <pc:picChg chg="mod">
          <ac:chgData name="De Marinis, Roberta Vita" userId="dc24b251-f01b-455d-bf89-e2be86f657a2" providerId="ADAL" clId="{0B1F65C9-0515-429D-AC12-A464A683247A}" dt="2022-10-28T14:07:39.187" v="4967"/>
          <ac:picMkLst>
            <pc:docMk/>
            <pc:sldMk cId="2774603998" sldId="2146847139"/>
            <ac:picMk id="253" creationId="{657FC643-C138-8973-7D3B-2CF82A3ABE90}"/>
          </ac:picMkLst>
        </pc:picChg>
        <pc:picChg chg="mod">
          <ac:chgData name="De Marinis, Roberta Vita" userId="dc24b251-f01b-455d-bf89-e2be86f657a2" providerId="ADAL" clId="{0B1F65C9-0515-429D-AC12-A464A683247A}" dt="2022-10-28T14:07:39.187" v="4967"/>
          <ac:picMkLst>
            <pc:docMk/>
            <pc:sldMk cId="2774603998" sldId="2146847139"/>
            <ac:picMk id="254" creationId="{F6E9309D-C481-375C-1946-C98680B772D6}"/>
          </ac:picMkLst>
        </pc:picChg>
        <pc:picChg chg="mod">
          <ac:chgData name="De Marinis, Roberta Vita" userId="dc24b251-f01b-455d-bf89-e2be86f657a2" providerId="ADAL" clId="{0B1F65C9-0515-429D-AC12-A464A683247A}" dt="2022-10-28T14:07:39.187" v="4967"/>
          <ac:picMkLst>
            <pc:docMk/>
            <pc:sldMk cId="2774603998" sldId="2146847139"/>
            <ac:picMk id="255" creationId="{6FFDDF20-B488-C22E-2500-EE3C9DDA5A88}"/>
          </ac:picMkLst>
        </pc:picChg>
        <pc:picChg chg="mod">
          <ac:chgData name="De Marinis, Roberta Vita" userId="dc24b251-f01b-455d-bf89-e2be86f657a2" providerId="ADAL" clId="{0B1F65C9-0515-429D-AC12-A464A683247A}" dt="2022-10-28T14:07:39.187" v="4967"/>
          <ac:picMkLst>
            <pc:docMk/>
            <pc:sldMk cId="2774603998" sldId="2146847139"/>
            <ac:picMk id="256" creationId="{B5EB4332-FA08-BD3D-5A77-953EEAB23F4A}"/>
          </ac:picMkLst>
        </pc:picChg>
        <pc:picChg chg="mod">
          <ac:chgData name="De Marinis, Roberta Vita" userId="dc24b251-f01b-455d-bf89-e2be86f657a2" providerId="ADAL" clId="{0B1F65C9-0515-429D-AC12-A464A683247A}" dt="2022-10-28T14:07:39.187" v="4967"/>
          <ac:picMkLst>
            <pc:docMk/>
            <pc:sldMk cId="2774603998" sldId="2146847139"/>
            <ac:picMk id="257" creationId="{670ABB24-64C5-CE6E-9913-478987D3319B}"/>
          </ac:picMkLst>
        </pc:picChg>
        <pc:picChg chg="mod">
          <ac:chgData name="De Marinis, Roberta Vita" userId="dc24b251-f01b-455d-bf89-e2be86f657a2" providerId="ADAL" clId="{0B1F65C9-0515-429D-AC12-A464A683247A}" dt="2022-10-28T14:07:39.187" v="4967"/>
          <ac:picMkLst>
            <pc:docMk/>
            <pc:sldMk cId="2774603998" sldId="2146847139"/>
            <ac:picMk id="259" creationId="{2CCD067F-EE70-954A-8D2B-404E18A41AAB}"/>
          </ac:picMkLst>
        </pc:picChg>
        <pc:picChg chg="mod">
          <ac:chgData name="De Marinis, Roberta Vita" userId="dc24b251-f01b-455d-bf89-e2be86f657a2" providerId="ADAL" clId="{0B1F65C9-0515-429D-AC12-A464A683247A}" dt="2022-10-28T14:07:39.187" v="4967"/>
          <ac:picMkLst>
            <pc:docMk/>
            <pc:sldMk cId="2774603998" sldId="2146847139"/>
            <ac:picMk id="260" creationId="{5389AD54-980E-AF94-25CB-6F9959BA8FC2}"/>
          </ac:picMkLst>
        </pc:picChg>
        <pc:picChg chg="del mod">
          <ac:chgData name="De Marinis, Roberta Vita" userId="dc24b251-f01b-455d-bf89-e2be86f657a2" providerId="ADAL" clId="{0B1F65C9-0515-429D-AC12-A464A683247A}" dt="2022-10-28T14:08:28.843" v="5004" actId="478"/>
          <ac:picMkLst>
            <pc:docMk/>
            <pc:sldMk cId="2774603998" sldId="2146847139"/>
            <ac:picMk id="261" creationId="{E467015D-6B4D-FDAB-2708-EE7FAAAB0A43}"/>
          </ac:picMkLst>
        </pc:picChg>
        <pc:picChg chg="mod">
          <ac:chgData name="De Marinis, Roberta Vita" userId="dc24b251-f01b-455d-bf89-e2be86f657a2" providerId="ADAL" clId="{0B1F65C9-0515-429D-AC12-A464A683247A}" dt="2022-10-28T14:07:39.187" v="4967"/>
          <ac:picMkLst>
            <pc:docMk/>
            <pc:sldMk cId="2774603998" sldId="2146847139"/>
            <ac:picMk id="262" creationId="{390F885B-3291-EF87-ECDA-90EE4C98D3C4}"/>
          </ac:picMkLst>
        </pc:picChg>
        <pc:picChg chg="mod">
          <ac:chgData name="De Marinis, Roberta Vita" userId="dc24b251-f01b-455d-bf89-e2be86f657a2" providerId="ADAL" clId="{0B1F65C9-0515-429D-AC12-A464A683247A}" dt="2022-10-28T14:07:39.187" v="4967"/>
          <ac:picMkLst>
            <pc:docMk/>
            <pc:sldMk cId="2774603998" sldId="2146847139"/>
            <ac:picMk id="263" creationId="{1C0FDC79-5343-6FD2-D614-37E3595E65DE}"/>
          </ac:picMkLst>
        </pc:picChg>
        <pc:picChg chg="mod">
          <ac:chgData name="De Marinis, Roberta Vita" userId="dc24b251-f01b-455d-bf89-e2be86f657a2" providerId="ADAL" clId="{0B1F65C9-0515-429D-AC12-A464A683247A}" dt="2022-10-28T14:07:39.187" v="4967"/>
          <ac:picMkLst>
            <pc:docMk/>
            <pc:sldMk cId="2774603998" sldId="2146847139"/>
            <ac:picMk id="264" creationId="{A6122C21-5AB7-DA4C-5C1B-455E70A313A4}"/>
          </ac:picMkLst>
        </pc:picChg>
        <pc:picChg chg="mod">
          <ac:chgData name="De Marinis, Roberta Vita" userId="dc24b251-f01b-455d-bf89-e2be86f657a2" providerId="ADAL" clId="{0B1F65C9-0515-429D-AC12-A464A683247A}" dt="2022-10-28T14:07:39.187" v="4967"/>
          <ac:picMkLst>
            <pc:docMk/>
            <pc:sldMk cId="2774603998" sldId="2146847139"/>
            <ac:picMk id="265" creationId="{F3B41751-527F-D159-EB2E-55BF5972EF30}"/>
          </ac:picMkLst>
        </pc:picChg>
        <pc:picChg chg="mod">
          <ac:chgData name="De Marinis, Roberta Vita" userId="dc24b251-f01b-455d-bf89-e2be86f657a2" providerId="ADAL" clId="{0B1F65C9-0515-429D-AC12-A464A683247A}" dt="2022-10-28T14:07:39.187" v="4967"/>
          <ac:picMkLst>
            <pc:docMk/>
            <pc:sldMk cId="2774603998" sldId="2146847139"/>
            <ac:picMk id="266" creationId="{F0B09A45-E199-24FD-9666-9FCBD647A59F}"/>
          </ac:picMkLst>
        </pc:picChg>
        <pc:picChg chg="mod">
          <ac:chgData name="De Marinis, Roberta Vita" userId="dc24b251-f01b-455d-bf89-e2be86f657a2" providerId="ADAL" clId="{0B1F65C9-0515-429D-AC12-A464A683247A}" dt="2022-10-28T14:07:39.187" v="4967"/>
          <ac:picMkLst>
            <pc:docMk/>
            <pc:sldMk cId="2774603998" sldId="2146847139"/>
            <ac:picMk id="267" creationId="{3A8ECC85-2291-A75C-0242-A08B8DB24712}"/>
          </ac:picMkLst>
        </pc:picChg>
        <pc:picChg chg="mod">
          <ac:chgData name="De Marinis, Roberta Vita" userId="dc24b251-f01b-455d-bf89-e2be86f657a2" providerId="ADAL" clId="{0B1F65C9-0515-429D-AC12-A464A683247A}" dt="2022-10-28T14:07:39.187" v="4967"/>
          <ac:picMkLst>
            <pc:docMk/>
            <pc:sldMk cId="2774603998" sldId="2146847139"/>
            <ac:picMk id="268" creationId="{E687DFE8-865E-0772-8E5A-9A6311835F39}"/>
          </ac:picMkLst>
        </pc:picChg>
        <pc:picChg chg="del mod">
          <ac:chgData name="De Marinis, Roberta Vita" userId="dc24b251-f01b-455d-bf89-e2be86f657a2" providerId="ADAL" clId="{0B1F65C9-0515-429D-AC12-A464A683247A}" dt="2022-10-28T14:07:46.494" v="4995" actId="478"/>
          <ac:picMkLst>
            <pc:docMk/>
            <pc:sldMk cId="2774603998" sldId="2146847139"/>
            <ac:picMk id="269" creationId="{FF441867-561C-1757-733F-79A73A3C6790}"/>
          </ac:picMkLst>
        </pc:picChg>
        <pc:picChg chg="del mod">
          <ac:chgData name="De Marinis, Roberta Vita" userId="dc24b251-f01b-455d-bf89-e2be86f657a2" providerId="ADAL" clId="{0B1F65C9-0515-429D-AC12-A464A683247A}" dt="2022-10-28T14:07:49.481" v="4996" actId="478"/>
          <ac:picMkLst>
            <pc:docMk/>
            <pc:sldMk cId="2774603998" sldId="2146847139"/>
            <ac:picMk id="270" creationId="{2B2C20B8-BDA3-AB15-3B1C-22FC326D4286}"/>
          </ac:picMkLst>
        </pc:picChg>
        <pc:picChg chg="del mod">
          <ac:chgData name="De Marinis, Roberta Vita" userId="dc24b251-f01b-455d-bf89-e2be86f657a2" providerId="ADAL" clId="{0B1F65C9-0515-429D-AC12-A464A683247A}" dt="2022-10-28T14:07:54.165" v="4997" actId="478"/>
          <ac:picMkLst>
            <pc:docMk/>
            <pc:sldMk cId="2774603998" sldId="2146847139"/>
            <ac:picMk id="271" creationId="{18E43D6F-ECFC-1893-C877-8A7D86B2A099}"/>
          </ac:picMkLst>
        </pc:picChg>
        <pc:picChg chg="del mod">
          <ac:chgData name="De Marinis, Roberta Vita" userId="dc24b251-f01b-455d-bf89-e2be86f657a2" providerId="ADAL" clId="{0B1F65C9-0515-429D-AC12-A464A683247A}" dt="2022-10-28T14:07:57.587" v="4998" actId="478"/>
          <ac:picMkLst>
            <pc:docMk/>
            <pc:sldMk cId="2774603998" sldId="2146847139"/>
            <ac:picMk id="272" creationId="{ED75424E-845E-AA71-5312-1C66A3722800}"/>
          </ac:picMkLst>
        </pc:picChg>
        <pc:picChg chg="del mod">
          <ac:chgData name="De Marinis, Roberta Vita" userId="dc24b251-f01b-455d-bf89-e2be86f657a2" providerId="ADAL" clId="{0B1F65C9-0515-429D-AC12-A464A683247A}" dt="2022-10-28T14:08:10.463" v="5000" actId="478"/>
          <ac:picMkLst>
            <pc:docMk/>
            <pc:sldMk cId="2774603998" sldId="2146847139"/>
            <ac:picMk id="273" creationId="{6A404953-6873-2937-C034-F253B210A3CF}"/>
          </ac:picMkLst>
        </pc:picChg>
        <pc:picChg chg="mod">
          <ac:chgData name="De Marinis, Roberta Vita" userId="dc24b251-f01b-455d-bf89-e2be86f657a2" providerId="ADAL" clId="{0B1F65C9-0515-429D-AC12-A464A683247A}" dt="2022-10-28T14:07:39.187" v="4967"/>
          <ac:picMkLst>
            <pc:docMk/>
            <pc:sldMk cId="2774603998" sldId="2146847139"/>
            <ac:picMk id="274" creationId="{A68A2B9A-EE43-A538-3EE4-652F61C66B57}"/>
          </ac:picMkLst>
        </pc:picChg>
        <pc:picChg chg="mod">
          <ac:chgData name="De Marinis, Roberta Vita" userId="dc24b251-f01b-455d-bf89-e2be86f657a2" providerId="ADAL" clId="{0B1F65C9-0515-429D-AC12-A464A683247A}" dt="2022-10-28T14:08:17.568" v="5001"/>
          <ac:picMkLst>
            <pc:docMk/>
            <pc:sldMk cId="2774603998" sldId="2146847139"/>
            <ac:picMk id="275" creationId="{31665DC1-92BC-4677-C664-0A7FDF4A2920}"/>
          </ac:picMkLst>
        </pc:picChg>
        <pc:picChg chg="mod">
          <ac:chgData name="De Marinis, Roberta Vita" userId="dc24b251-f01b-455d-bf89-e2be86f657a2" providerId="ADAL" clId="{0B1F65C9-0515-429D-AC12-A464A683247A}" dt="2022-10-28T14:07:39.187" v="4967"/>
          <ac:picMkLst>
            <pc:docMk/>
            <pc:sldMk cId="2774603998" sldId="2146847139"/>
            <ac:picMk id="276" creationId="{F49C7506-792E-6D74-A550-35E38DD71DD7}"/>
          </ac:picMkLst>
        </pc:picChg>
        <pc:picChg chg="mod">
          <ac:chgData name="De Marinis, Roberta Vita" userId="dc24b251-f01b-455d-bf89-e2be86f657a2" providerId="ADAL" clId="{0B1F65C9-0515-429D-AC12-A464A683247A}" dt="2022-10-28T14:07:39.187" v="4967"/>
          <ac:picMkLst>
            <pc:docMk/>
            <pc:sldMk cId="2774603998" sldId="2146847139"/>
            <ac:picMk id="277" creationId="{B1010F4B-88A4-221A-5F14-6A7BEC5EF879}"/>
          </ac:picMkLst>
        </pc:picChg>
        <pc:picChg chg="mod">
          <ac:chgData name="De Marinis, Roberta Vita" userId="dc24b251-f01b-455d-bf89-e2be86f657a2" providerId="ADAL" clId="{0B1F65C9-0515-429D-AC12-A464A683247A}" dt="2022-10-28T14:07:39.187" v="4967"/>
          <ac:picMkLst>
            <pc:docMk/>
            <pc:sldMk cId="2774603998" sldId="2146847139"/>
            <ac:picMk id="278" creationId="{DA9A38E7-B776-49C7-7574-8095E73E8BE5}"/>
          </ac:picMkLst>
        </pc:picChg>
        <pc:picChg chg="mod">
          <ac:chgData name="De Marinis, Roberta Vita" userId="dc24b251-f01b-455d-bf89-e2be86f657a2" providerId="ADAL" clId="{0B1F65C9-0515-429D-AC12-A464A683247A}" dt="2022-10-28T14:07:39.187" v="4967"/>
          <ac:picMkLst>
            <pc:docMk/>
            <pc:sldMk cId="2774603998" sldId="2146847139"/>
            <ac:picMk id="280" creationId="{04C52501-0D82-C9AA-D2EE-4710828C4474}"/>
          </ac:picMkLst>
        </pc:picChg>
        <pc:picChg chg="mod">
          <ac:chgData name="De Marinis, Roberta Vita" userId="dc24b251-f01b-455d-bf89-e2be86f657a2" providerId="ADAL" clId="{0B1F65C9-0515-429D-AC12-A464A683247A}" dt="2022-10-28T14:10:03.570" v="5020"/>
          <ac:picMkLst>
            <pc:docMk/>
            <pc:sldMk cId="2774603998" sldId="2146847139"/>
            <ac:picMk id="282" creationId="{397BFD80-1921-AFBD-9367-CC903B78E1D3}"/>
          </ac:picMkLst>
        </pc:picChg>
        <pc:picChg chg="mod">
          <ac:chgData name="De Marinis, Roberta Vita" userId="dc24b251-f01b-455d-bf89-e2be86f657a2" providerId="ADAL" clId="{0B1F65C9-0515-429D-AC12-A464A683247A}" dt="2022-10-28T14:07:39.187" v="4967"/>
          <ac:picMkLst>
            <pc:docMk/>
            <pc:sldMk cId="2774603998" sldId="2146847139"/>
            <ac:picMk id="283" creationId="{1A740370-CEAE-7F5A-0328-AC0FFF1154E5}"/>
          </ac:picMkLst>
        </pc:picChg>
        <pc:picChg chg="mod">
          <ac:chgData name="De Marinis, Roberta Vita" userId="dc24b251-f01b-455d-bf89-e2be86f657a2" providerId="ADAL" clId="{0B1F65C9-0515-429D-AC12-A464A683247A}" dt="2022-10-28T14:07:39.187" v="4967"/>
          <ac:picMkLst>
            <pc:docMk/>
            <pc:sldMk cId="2774603998" sldId="2146847139"/>
            <ac:picMk id="284" creationId="{F7C3F6D3-9084-94DC-E919-9CCEF7D598F7}"/>
          </ac:picMkLst>
        </pc:picChg>
        <pc:picChg chg="mod">
          <ac:chgData name="De Marinis, Roberta Vita" userId="dc24b251-f01b-455d-bf89-e2be86f657a2" providerId="ADAL" clId="{0B1F65C9-0515-429D-AC12-A464A683247A}" dt="2022-10-28T14:07:39.187" v="4967"/>
          <ac:picMkLst>
            <pc:docMk/>
            <pc:sldMk cId="2774603998" sldId="2146847139"/>
            <ac:picMk id="285" creationId="{1DAD7EB6-D358-036E-CA36-8B30E56C3DA6}"/>
          </ac:picMkLst>
        </pc:picChg>
        <pc:picChg chg="del mod">
          <ac:chgData name="De Marinis, Roberta Vita" userId="dc24b251-f01b-455d-bf89-e2be86f657a2" providerId="ADAL" clId="{0B1F65C9-0515-429D-AC12-A464A683247A}" dt="2022-10-28T14:08:26.071" v="5003" actId="478"/>
          <ac:picMkLst>
            <pc:docMk/>
            <pc:sldMk cId="2774603998" sldId="2146847139"/>
            <ac:picMk id="286" creationId="{97666245-F225-E731-14C0-9E80529D8989}"/>
          </ac:picMkLst>
        </pc:picChg>
        <pc:picChg chg="mod">
          <ac:chgData name="De Marinis, Roberta Vita" userId="dc24b251-f01b-455d-bf89-e2be86f657a2" providerId="ADAL" clId="{0B1F65C9-0515-429D-AC12-A464A683247A}" dt="2022-10-28T14:07:39.187" v="4967"/>
          <ac:picMkLst>
            <pc:docMk/>
            <pc:sldMk cId="2774603998" sldId="2146847139"/>
            <ac:picMk id="287" creationId="{569EB354-25BB-8EEA-F44E-2CE6CB525675}"/>
          </ac:picMkLst>
        </pc:picChg>
        <pc:picChg chg="mod">
          <ac:chgData name="De Marinis, Roberta Vita" userId="dc24b251-f01b-455d-bf89-e2be86f657a2" providerId="ADAL" clId="{0B1F65C9-0515-429D-AC12-A464A683247A}" dt="2022-10-28T14:08:07.638" v="4999"/>
          <ac:picMkLst>
            <pc:docMk/>
            <pc:sldMk cId="2774603998" sldId="2146847139"/>
            <ac:picMk id="288" creationId="{09B15362-4EA4-23AB-C2D9-547857F1F4DF}"/>
          </ac:picMkLst>
        </pc:picChg>
        <pc:picChg chg="mod">
          <ac:chgData name="De Marinis, Roberta Vita" userId="dc24b251-f01b-455d-bf89-e2be86f657a2" providerId="ADAL" clId="{0B1F65C9-0515-429D-AC12-A464A683247A}" dt="2022-10-28T14:07:39.187" v="4967"/>
          <ac:picMkLst>
            <pc:docMk/>
            <pc:sldMk cId="2774603998" sldId="2146847139"/>
            <ac:picMk id="289" creationId="{6AE588AA-38F7-B673-9AB3-6970D2802000}"/>
          </ac:picMkLst>
        </pc:picChg>
        <pc:picChg chg="mod">
          <ac:chgData name="De Marinis, Roberta Vita" userId="dc24b251-f01b-455d-bf89-e2be86f657a2" providerId="ADAL" clId="{0B1F65C9-0515-429D-AC12-A464A683247A}" dt="2022-10-28T14:07:39.187" v="4967"/>
          <ac:picMkLst>
            <pc:docMk/>
            <pc:sldMk cId="2774603998" sldId="2146847139"/>
            <ac:picMk id="290" creationId="{2A3BE9D6-625E-CD2F-7F6F-BE0275CE4531}"/>
          </ac:picMkLst>
        </pc:picChg>
        <pc:picChg chg="mod">
          <ac:chgData name="De Marinis, Roberta Vita" userId="dc24b251-f01b-455d-bf89-e2be86f657a2" providerId="ADAL" clId="{0B1F65C9-0515-429D-AC12-A464A683247A}" dt="2022-10-28T14:07:39.187" v="4967"/>
          <ac:picMkLst>
            <pc:docMk/>
            <pc:sldMk cId="2774603998" sldId="2146847139"/>
            <ac:picMk id="291" creationId="{1431EA17-0657-B137-8B54-0BDB38B8456D}"/>
          </ac:picMkLst>
        </pc:picChg>
        <pc:picChg chg="mod">
          <ac:chgData name="De Marinis, Roberta Vita" userId="dc24b251-f01b-455d-bf89-e2be86f657a2" providerId="ADAL" clId="{0B1F65C9-0515-429D-AC12-A464A683247A}" dt="2022-10-28T14:07:39.187" v="4967"/>
          <ac:picMkLst>
            <pc:docMk/>
            <pc:sldMk cId="2774603998" sldId="2146847139"/>
            <ac:picMk id="292" creationId="{3CD2DFBA-2006-D370-087E-FE694A83B9BB}"/>
          </ac:picMkLst>
        </pc:picChg>
        <pc:picChg chg="mod">
          <ac:chgData name="De Marinis, Roberta Vita" userId="dc24b251-f01b-455d-bf89-e2be86f657a2" providerId="ADAL" clId="{0B1F65C9-0515-429D-AC12-A464A683247A}" dt="2022-10-28T14:07:39.187" v="4967"/>
          <ac:picMkLst>
            <pc:docMk/>
            <pc:sldMk cId="2774603998" sldId="2146847139"/>
            <ac:picMk id="293" creationId="{1B6795EE-EA13-A223-9FA9-CBFC7E2A46C8}"/>
          </ac:picMkLst>
        </pc:picChg>
        <pc:picChg chg="mod">
          <ac:chgData name="De Marinis, Roberta Vita" userId="dc24b251-f01b-455d-bf89-e2be86f657a2" providerId="ADAL" clId="{0B1F65C9-0515-429D-AC12-A464A683247A}" dt="2022-10-28T14:08:23.261" v="5002"/>
          <ac:picMkLst>
            <pc:docMk/>
            <pc:sldMk cId="2774603998" sldId="2146847139"/>
            <ac:picMk id="294" creationId="{A2699BBA-E83E-FDE8-05EA-85DF1A832341}"/>
          </ac:picMkLst>
        </pc:picChg>
        <pc:picChg chg="mod">
          <ac:chgData name="De Marinis, Roberta Vita" userId="dc24b251-f01b-455d-bf89-e2be86f657a2" providerId="ADAL" clId="{0B1F65C9-0515-429D-AC12-A464A683247A}" dt="2022-10-28T14:07:39.187" v="4967"/>
          <ac:picMkLst>
            <pc:docMk/>
            <pc:sldMk cId="2774603998" sldId="2146847139"/>
            <ac:picMk id="295" creationId="{B64D1941-DA36-A014-1F39-1D6C8CF1C4B0}"/>
          </ac:picMkLst>
        </pc:picChg>
        <pc:picChg chg="mod">
          <ac:chgData name="De Marinis, Roberta Vita" userId="dc24b251-f01b-455d-bf89-e2be86f657a2" providerId="ADAL" clId="{0B1F65C9-0515-429D-AC12-A464A683247A}" dt="2022-10-28T14:07:39.187" v="4967"/>
          <ac:picMkLst>
            <pc:docMk/>
            <pc:sldMk cId="2774603998" sldId="2146847139"/>
            <ac:picMk id="296" creationId="{FE18819E-4942-E396-A719-680BB7049688}"/>
          </ac:picMkLst>
        </pc:picChg>
        <pc:picChg chg="mod">
          <ac:chgData name="De Marinis, Roberta Vita" userId="dc24b251-f01b-455d-bf89-e2be86f657a2" providerId="ADAL" clId="{0B1F65C9-0515-429D-AC12-A464A683247A}" dt="2022-10-28T14:07:39.187" v="4967"/>
          <ac:picMkLst>
            <pc:docMk/>
            <pc:sldMk cId="2774603998" sldId="2146847139"/>
            <ac:picMk id="297" creationId="{88C3E961-5614-5CA6-CB4F-A023CD98C6E2}"/>
          </ac:picMkLst>
        </pc:picChg>
        <pc:picChg chg="add mod">
          <ac:chgData name="De Marinis, Roberta Vita" userId="dc24b251-f01b-455d-bf89-e2be86f657a2" providerId="ADAL" clId="{0B1F65C9-0515-429D-AC12-A464A683247A}" dt="2022-10-28T14:08:47.289" v="5007" actId="164"/>
          <ac:picMkLst>
            <pc:docMk/>
            <pc:sldMk cId="2774603998" sldId="2146847139"/>
            <ac:picMk id="298" creationId="{7347593B-BA80-D86C-A6A0-40722D3E0939}"/>
          </ac:picMkLst>
        </pc:picChg>
        <pc:cxnChg chg="mod">
          <ac:chgData name="De Marinis, Roberta Vita" userId="dc24b251-f01b-455d-bf89-e2be86f657a2" providerId="ADAL" clId="{0B1F65C9-0515-429D-AC12-A464A683247A}" dt="2022-10-28T12:24:39.035" v="4491"/>
          <ac:cxnSpMkLst>
            <pc:docMk/>
            <pc:sldMk cId="2774603998" sldId="2146847139"/>
            <ac:cxnSpMk id="17" creationId="{D6FCB930-D28A-B903-AC0D-B47EC5F095E9}"/>
          </ac:cxnSpMkLst>
        </pc:cxnChg>
        <pc:cxnChg chg="mod">
          <ac:chgData name="De Marinis, Roberta Vita" userId="dc24b251-f01b-455d-bf89-e2be86f657a2" providerId="ADAL" clId="{0B1F65C9-0515-429D-AC12-A464A683247A}" dt="2022-10-28T12:24:39.035" v="4491"/>
          <ac:cxnSpMkLst>
            <pc:docMk/>
            <pc:sldMk cId="2774603998" sldId="2146847139"/>
            <ac:cxnSpMk id="34" creationId="{F90ABDC6-D08C-3FE0-2862-CA546B389D33}"/>
          </ac:cxnSpMkLst>
        </pc:cxnChg>
        <pc:cxnChg chg="mod">
          <ac:chgData name="De Marinis, Roberta Vita" userId="dc24b251-f01b-455d-bf89-e2be86f657a2" providerId="ADAL" clId="{0B1F65C9-0515-429D-AC12-A464A683247A}" dt="2022-10-28T12:27:27.633" v="4591"/>
          <ac:cxnSpMkLst>
            <pc:docMk/>
            <pc:sldMk cId="2774603998" sldId="2146847139"/>
            <ac:cxnSpMk id="51" creationId="{9AE800C3-9381-B005-6F7F-F3C8C6B5C9D8}"/>
          </ac:cxnSpMkLst>
        </pc:cxnChg>
        <pc:cxnChg chg="mod">
          <ac:chgData name="De Marinis, Roberta Vita" userId="dc24b251-f01b-455d-bf89-e2be86f657a2" providerId="ADAL" clId="{0B1F65C9-0515-429D-AC12-A464A683247A}" dt="2022-10-28T12:27:27.633" v="4591"/>
          <ac:cxnSpMkLst>
            <pc:docMk/>
            <pc:sldMk cId="2774603998" sldId="2146847139"/>
            <ac:cxnSpMk id="70" creationId="{9DFB30E1-EA79-C897-A31B-A2E20B831941}"/>
          </ac:cxnSpMkLst>
        </pc:cxnChg>
        <pc:cxnChg chg="mod">
          <ac:chgData name="De Marinis, Roberta Vita" userId="dc24b251-f01b-455d-bf89-e2be86f657a2" providerId="ADAL" clId="{0B1F65C9-0515-429D-AC12-A464A683247A}" dt="2022-10-28T14:03:01.127" v="4924"/>
          <ac:cxnSpMkLst>
            <pc:docMk/>
            <pc:sldMk cId="2774603998" sldId="2146847139"/>
            <ac:cxnSpMk id="96" creationId="{13CD2171-17DD-2A6C-ED83-4F252ABB01CE}"/>
          </ac:cxnSpMkLst>
        </pc:cxnChg>
        <pc:cxnChg chg="mod">
          <ac:chgData name="De Marinis, Roberta Vita" userId="dc24b251-f01b-455d-bf89-e2be86f657a2" providerId="ADAL" clId="{0B1F65C9-0515-429D-AC12-A464A683247A}" dt="2022-10-28T12:24:24.632" v="4488" actId="165"/>
          <ac:cxnSpMkLst>
            <pc:docMk/>
            <pc:sldMk cId="2774603998" sldId="2146847139"/>
            <ac:cxnSpMk id="141" creationId="{CAA0E0D3-E2CA-401B-A1FF-28C0DC763599}"/>
          </ac:cxnSpMkLst>
        </pc:cxnChg>
        <pc:cxnChg chg="mod">
          <ac:chgData name="De Marinis, Roberta Vita" userId="dc24b251-f01b-455d-bf89-e2be86f657a2" providerId="ADAL" clId="{0B1F65C9-0515-429D-AC12-A464A683247A}" dt="2022-10-28T14:05:14.138" v="4935"/>
          <ac:cxnSpMkLst>
            <pc:docMk/>
            <pc:sldMk cId="2774603998" sldId="2146847139"/>
            <ac:cxnSpMk id="154" creationId="{CE71311E-E2CA-C585-E523-42A0565CC0ED}"/>
          </ac:cxnSpMkLst>
        </pc:cxnChg>
        <pc:cxnChg chg="mod">
          <ac:chgData name="De Marinis, Roberta Vita" userId="dc24b251-f01b-455d-bf89-e2be86f657a2" providerId="ADAL" clId="{0B1F65C9-0515-429D-AC12-A464A683247A}" dt="2022-10-28T14:07:27.136" v="4961"/>
          <ac:cxnSpMkLst>
            <pc:docMk/>
            <pc:sldMk cId="2774603998" sldId="2146847139"/>
            <ac:cxnSpMk id="176" creationId="{AEB09684-ACE9-19BE-75B9-31806F7813D9}"/>
          </ac:cxnSpMkLst>
        </pc:cxnChg>
        <pc:cxnChg chg="mod">
          <ac:chgData name="De Marinis, Roberta Vita" userId="dc24b251-f01b-455d-bf89-e2be86f657a2" providerId="ADAL" clId="{0B1F65C9-0515-429D-AC12-A464A683247A}" dt="2022-10-28T12:24:24.632" v="4488" actId="165"/>
          <ac:cxnSpMkLst>
            <pc:docMk/>
            <pc:sldMk cId="2774603998" sldId="2146847139"/>
            <ac:cxnSpMk id="198" creationId="{2FBEBE4C-BAC8-939B-1D2F-182A9407E76F}"/>
          </ac:cxnSpMkLst>
        </pc:cxnChg>
        <pc:cxnChg chg="mod">
          <ac:chgData name="De Marinis, Roberta Vita" userId="dc24b251-f01b-455d-bf89-e2be86f657a2" providerId="ADAL" clId="{0B1F65C9-0515-429D-AC12-A464A683247A}" dt="2022-10-28T14:07:27.136" v="4961"/>
          <ac:cxnSpMkLst>
            <pc:docMk/>
            <pc:sldMk cId="2774603998" sldId="2146847139"/>
            <ac:cxnSpMk id="209" creationId="{9736E5B4-77AB-38FD-36BE-F5BC845AC0CE}"/>
          </ac:cxnSpMkLst>
        </pc:cxnChg>
        <pc:cxnChg chg="mod">
          <ac:chgData name="De Marinis, Roberta Vita" userId="dc24b251-f01b-455d-bf89-e2be86f657a2" providerId="ADAL" clId="{0B1F65C9-0515-429D-AC12-A464A683247A}" dt="2022-10-28T12:24:24.632" v="4488" actId="165"/>
          <ac:cxnSpMkLst>
            <pc:docMk/>
            <pc:sldMk cId="2774603998" sldId="2146847139"/>
            <ac:cxnSpMk id="210" creationId="{E1E9C710-0A04-48E9-E08D-4307F544FCEB}"/>
          </ac:cxnSpMkLst>
        </pc:cxnChg>
        <pc:cxnChg chg="mod">
          <ac:chgData name="De Marinis, Roberta Vita" userId="dc24b251-f01b-455d-bf89-e2be86f657a2" providerId="ADAL" clId="{0B1F65C9-0515-429D-AC12-A464A683247A}" dt="2022-10-28T12:24:24.632" v="4488" actId="165"/>
          <ac:cxnSpMkLst>
            <pc:docMk/>
            <pc:sldMk cId="2774603998" sldId="2146847139"/>
            <ac:cxnSpMk id="220" creationId="{3CAD380B-0CFD-18D3-8473-86E9C201E153}"/>
          </ac:cxnSpMkLst>
        </pc:cxnChg>
        <pc:cxnChg chg="mod">
          <ac:chgData name="De Marinis, Roberta Vita" userId="dc24b251-f01b-455d-bf89-e2be86f657a2" providerId="ADAL" clId="{0B1F65C9-0515-429D-AC12-A464A683247A}" dt="2022-10-28T14:07:39.187" v="4967"/>
          <ac:cxnSpMkLst>
            <pc:docMk/>
            <pc:sldMk cId="2774603998" sldId="2146847139"/>
            <ac:cxnSpMk id="252" creationId="{62A03F90-A12A-07B2-D009-A5EE3A4F0616}"/>
          </ac:cxnSpMkLst>
        </pc:cxnChg>
        <pc:cxnChg chg="mod">
          <ac:chgData name="De Marinis, Roberta Vita" userId="dc24b251-f01b-455d-bf89-e2be86f657a2" providerId="ADAL" clId="{0B1F65C9-0515-429D-AC12-A464A683247A}" dt="2022-10-28T14:07:39.187" v="4967"/>
          <ac:cxnSpMkLst>
            <pc:docMk/>
            <pc:sldMk cId="2774603998" sldId="2146847139"/>
            <ac:cxnSpMk id="281" creationId="{4E557A5F-2EF1-D3DD-509F-EA465C03C69A}"/>
          </ac:cxnSpMkLst>
        </pc:cxnChg>
      </pc:sldChg>
      <pc:sldChg chg="modSp mod">
        <pc:chgData name="De Marinis, Roberta Vita" userId="dc24b251-f01b-455d-bf89-e2be86f657a2" providerId="ADAL" clId="{0B1F65C9-0515-429D-AC12-A464A683247A}" dt="2022-10-28T12:33:06.425" v="4616" actId="14100"/>
        <pc:sldMkLst>
          <pc:docMk/>
          <pc:sldMk cId="1507841239" sldId="2146847141"/>
        </pc:sldMkLst>
        <pc:spChg chg="mod">
          <ac:chgData name="De Marinis, Roberta Vita" userId="dc24b251-f01b-455d-bf89-e2be86f657a2" providerId="ADAL" clId="{0B1F65C9-0515-429D-AC12-A464A683247A}" dt="2022-10-28T12:33:06.425" v="4616" actId="14100"/>
          <ac:spMkLst>
            <pc:docMk/>
            <pc:sldMk cId="1507841239" sldId="2146847141"/>
            <ac:spMk id="137" creationId="{5BB6CFE3-4117-4B06-919A-2AAD9F38213D}"/>
          </ac:spMkLst>
        </pc:spChg>
      </pc:sldChg>
      <pc:sldChg chg="del">
        <pc:chgData name="De Marinis, Roberta Vita" userId="dc24b251-f01b-455d-bf89-e2be86f657a2" providerId="ADAL" clId="{0B1F65C9-0515-429D-AC12-A464A683247A}" dt="2022-10-26T09:47:16.316" v="3442" actId="47"/>
        <pc:sldMkLst>
          <pc:docMk/>
          <pc:sldMk cId="1441471066" sldId="2146847229"/>
        </pc:sldMkLst>
      </pc:sldChg>
      <pc:sldChg chg="addSp delSp modSp mod">
        <pc:chgData name="De Marinis, Roberta Vita" userId="dc24b251-f01b-455d-bf89-e2be86f657a2" providerId="ADAL" clId="{0B1F65C9-0515-429D-AC12-A464A683247A}" dt="2022-10-28T14:09:40.520" v="5018"/>
        <pc:sldMkLst>
          <pc:docMk/>
          <pc:sldMk cId="3046202542" sldId="2146847239"/>
        </pc:sldMkLst>
        <pc:spChg chg="del">
          <ac:chgData name="De Marinis, Roberta Vita" userId="dc24b251-f01b-455d-bf89-e2be86f657a2" providerId="ADAL" clId="{0B1F65C9-0515-429D-AC12-A464A683247A}" dt="2022-10-28T12:23:39.104" v="4487" actId="478"/>
          <ac:spMkLst>
            <pc:docMk/>
            <pc:sldMk cId="3046202542" sldId="2146847239"/>
            <ac:spMk id="5" creationId="{9CA2CEE6-B3BA-B453-8D38-756A070907F5}"/>
          </ac:spMkLst>
        </pc:spChg>
        <pc:spChg chg="mod topLvl">
          <ac:chgData name="De Marinis, Roberta Vita" userId="dc24b251-f01b-455d-bf89-e2be86f657a2" providerId="ADAL" clId="{0B1F65C9-0515-429D-AC12-A464A683247A}" dt="2022-10-28T12:18:05.376" v="4434" actId="165"/>
          <ac:spMkLst>
            <pc:docMk/>
            <pc:sldMk cId="3046202542" sldId="2146847239"/>
            <ac:spMk id="107" creationId="{5B845C3C-FA83-44B8-B8A9-A1C5F11DC2F9}"/>
          </ac:spMkLst>
        </pc:spChg>
        <pc:grpChg chg="del mod topLvl">
          <ac:chgData name="De Marinis, Roberta Vita" userId="dc24b251-f01b-455d-bf89-e2be86f657a2" providerId="ADAL" clId="{0B1F65C9-0515-429D-AC12-A464A683247A}" dt="2022-10-28T12:18:51.031" v="4449" actId="478"/>
          <ac:grpSpMkLst>
            <pc:docMk/>
            <pc:sldMk cId="3046202542" sldId="2146847239"/>
            <ac:grpSpMk id="2" creationId="{EBF1888F-90EC-4614-B3E4-3E665A8088D6}"/>
          </ac:grpSpMkLst>
        </pc:grpChg>
        <pc:grpChg chg="add del mod">
          <ac:chgData name="De Marinis, Roberta Vita" userId="dc24b251-f01b-455d-bf89-e2be86f657a2" providerId="ADAL" clId="{0B1F65C9-0515-429D-AC12-A464A683247A}" dt="2022-10-28T14:08:51.981" v="5008" actId="478"/>
          <ac:grpSpMkLst>
            <pc:docMk/>
            <pc:sldMk cId="3046202542" sldId="2146847239"/>
            <ac:grpSpMk id="12" creationId="{BDBF280C-F1ED-EE9D-AC26-B98ABB177C30}"/>
          </ac:grpSpMkLst>
        </pc:grpChg>
        <pc:grpChg chg="mod topLvl">
          <ac:chgData name="De Marinis, Roberta Vita" userId="dc24b251-f01b-455d-bf89-e2be86f657a2" providerId="ADAL" clId="{0B1F65C9-0515-429D-AC12-A464A683247A}" dt="2022-10-28T12:18:47.879" v="4448" actId="165"/>
          <ac:grpSpMkLst>
            <pc:docMk/>
            <pc:sldMk cId="3046202542" sldId="2146847239"/>
            <ac:grpSpMk id="25" creationId="{57DDE42F-450A-4C3F-A310-CC099ADF8C05}"/>
          </ac:grpSpMkLst>
        </pc:grpChg>
        <pc:grpChg chg="mod">
          <ac:chgData name="De Marinis, Roberta Vita" userId="dc24b251-f01b-455d-bf89-e2be86f657a2" providerId="ADAL" clId="{0B1F65C9-0515-429D-AC12-A464A683247A}" dt="2022-10-28T12:18:02.338" v="4433" actId="1076"/>
          <ac:grpSpMkLst>
            <pc:docMk/>
            <pc:sldMk cId="3046202542" sldId="2146847239"/>
            <ac:grpSpMk id="30" creationId="{F55F391F-AB2F-45E0-809F-BFD699D2B91F}"/>
          </ac:grpSpMkLst>
        </pc:grpChg>
        <pc:grpChg chg="add del mod">
          <ac:chgData name="De Marinis, Roberta Vita" userId="dc24b251-f01b-455d-bf89-e2be86f657a2" providerId="ADAL" clId="{0B1F65C9-0515-429D-AC12-A464A683247A}" dt="2022-10-28T14:08:53.819" v="5009" actId="478"/>
          <ac:grpSpMkLst>
            <pc:docMk/>
            <pc:sldMk cId="3046202542" sldId="2146847239"/>
            <ac:grpSpMk id="37" creationId="{E43AA86C-3CD7-0559-49AB-8686FEA85D7C}"/>
          </ac:grpSpMkLst>
        </pc:grpChg>
        <pc:grpChg chg="mod">
          <ac:chgData name="De Marinis, Roberta Vita" userId="dc24b251-f01b-455d-bf89-e2be86f657a2" providerId="ADAL" clId="{0B1F65C9-0515-429D-AC12-A464A683247A}" dt="2022-10-28T12:23:31.067" v="4486"/>
          <ac:grpSpMkLst>
            <pc:docMk/>
            <pc:sldMk cId="3046202542" sldId="2146847239"/>
            <ac:grpSpMk id="39" creationId="{09E23752-D91E-7C9F-A93B-101F958B6862}"/>
          </ac:grpSpMkLst>
        </pc:grpChg>
        <pc:grpChg chg="del mod topLvl">
          <ac:chgData name="De Marinis, Roberta Vita" userId="dc24b251-f01b-455d-bf89-e2be86f657a2" providerId="ADAL" clId="{0B1F65C9-0515-429D-AC12-A464A683247A}" dt="2022-10-28T12:18:47.879" v="4448" actId="165"/>
          <ac:grpSpMkLst>
            <pc:docMk/>
            <pc:sldMk cId="3046202542" sldId="2146847239"/>
            <ac:grpSpMk id="43" creationId="{55165C2D-B215-4133-4D3B-2F6426734C56}"/>
          </ac:grpSpMkLst>
        </pc:grpChg>
        <pc:grpChg chg="del mod">
          <ac:chgData name="De Marinis, Roberta Vita" userId="dc24b251-f01b-455d-bf89-e2be86f657a2" providerId="ADAL" clId="{0B1F65C9-0515-429D-AC12-A464A683247A}" dt="2022-10-28T12:18:05.376" v="4434" actId="165"/>
          <ac:grpSpMkLst>
            <pc:docMk/>
            <pc:sldMk cId="3046202542" sldId="2146847239"/>
            <ac:grpSpMk id="46" creationId="{B724899B-3789-BA10-3271-B98B6AFC7524}"/>
          </ac:grpSpMkLst>
        </pc:grpChg>
        <pc:grpChg chg="add mod">
          <ac:chgData name="De Marinis, Roberta Vita" userId="dc24b251-f01b-455d-bf89-e2be86f657a2" providerId="ADAL" clId="{0B1F65C9-0515-429D-AC12-A464A683247A}" dt="2022-10-28T14:09:09.335" v="5012"/>
          <ac:grpSpMkLst>
            <pc:docMk/>
            <pc:sldMk cId="3046202542" sldId="2146847239"/>
            <ac:grpSpMk id="52" creationId="{0032DC83-85DE-F0D5-A11C-7C0356F725DE}"/>
          </ac:grpSpMkLst>
        </pc:grpChg>
        <pc:grpChg chg="mod">
          <ac:chgData name="De Marinis, Roberta Vita" userId="dc24b251-f01b-455d-bf89-e2be86f657a2" providerId="ADAL" clId="{0B1F65C9-0515-429D-AC12-A464A683247A}" dt="2022-10-28T14:09:09.335" v="5012"/>
          <ac:grpSpMkLst>
            <pc:docMk/>
            <pc:sldMk cId="3046202542" sldId="2146847239"/>
            <ac:grpSpMk id="53" creationId="{EAE15725-C59F-B1B7-DF13-99D6D4449058}"/>
          </ac:grpSpMkLst>
        </pc:grpChg>
        <pc:grpChg chg="mod">
          <ac:chgData name="De Marinis, Roberta Vita" userId="dc24b251-f01b-455d-bf89-e2be86f657a2" providerId="ADAL" clId="{0B1F65C9-0515-429D-AC12-A464A683247A}" dt="2022-10-28T14:09:09.335" v="5012"/>
          <ac:grpSpMkLst>
            <pc:docMk/>
            <pc:sldMk cId="3046202542" sldId="2146847239"/>
            <ac:grpSpMk id="63" creationId="{5AE4852C-0853-D3C8-EAFF-7497858B50BD}"/>
          </ac:grpSpMkLst>
        </pc:grpChg>
        <pc:grpChg chg="mod">
          <ac:chgData name="De Marinis, Roberta Vita" userId="dc24b251-f01b-455d-bf89-e2be86f657a2" providerId="ADAL" clId="{0B1F65C9-0515-429D-AC12-A464A683247A}" dt="2022-10-28T14:09:09.335" v="5012"/>
          <ac:grpSpMkLst>
            <pc:docMk/>
            <pc:sldMk cId="3046202542" sldId="2146847239"/>
            <ac:grpSpMk id="82" creationId="{80761724-68BA-BA18-251C-98A42A071EBA}"/>
          </ac:grpSpMkLst>
        </pc:grpChg>
        <pc:grpChg chg="mod">
          <ac:chgData name="De Marinis, Roberta Vita" userId="dc24b251-f01b-455d-bf89-e2be86f657a2" providerId="ADAL" clId="{0B1F65C9-0515-429D-AC12-A464A683247A}" dt="2022-10-28T12:18:47.879" v="4448" actId="165"/>
          <ac:grpSpMkLst>
            <pc:docMk/>
            <pc:sldMk cId="3046202542" sldId="2146847239"/>
            <ac:grpSpMk id="128" creationId="{F1F1B0F8-0FBC-461A-B17E-095355668202}"/>
          </ac:grpSpMkLst>
        </pc:grpChg>
        <pc:grpChg chg="mod">
          <ac:chgData name="De Marinis, Roberta Vita" userId="dc24b251-f01b-455d-bf89-e2be86f657a2" providerId="ADAL" clId="{0B1F65C9-0515-429D-AC12-A464A683247A}" dt="2022-10-28T12:18:47.879" v="4448" actId="165"/>
          <ac:grpSpMkLst>
            <pc:docMk/>
            <pc:sldMk cId="3046202542" sldId="2146847239"/>
            <ac:grpSpMk id="139" creationId="{A3F8183A-7C06-4DCA-AA97-58425B81E43D}"/>
          </ac:grpSpMkLst>
        </pc:grpChg>
        <pc:grpChg chg="del">
          <ac:chgData name="De Marinis, Roberta Vita" userId="dc24b251-f01b-455d-bf89-e2be86f657a2" providerId="ADAL" clId="{0B1F65C9-0515-429D-AC12-A464A683247A}" dt="2022-10-28T08:37:11.860" v="4116" actId="478"/>
          <ac:grpSpMkLst>
            <pc:docMk/>
            <pc:sldMk cId="3046202542" sldId="2146847239"/>
            <ac:grpSpMk id="203" creationId="{5C940CB8-C847-8D54-D930-46BFFE938EAB}"/>
          </ac:grpSpMkLst>
        </pc:grpChg>
        <pc:picChg chg="add del mod">
          <ac:chgData name="De Marinis, Roberta Vita" userId="dc24b251-f01b-455d-bf89-e2be86f657a2" providerId="ADAL" clId="{0B1F65C9-0515-429D-AC12-A464A683247A}" dt="2022-10-28T12:18:57.185" v="4451" actId="478"/>
          <ac:picMkLst>
            <pc:docMk/>
            <pc:sldMk cId="3046202542" sldId="2146847239"/>
            <ac:picMk id="3" creationId="{55A54BF2-8495-605B-0203-3AA551F6B83B}"/>
          </ac:picMkLst>
        </pc:picChg>
        <pc:picChg chg="del mod">
          <ac:chgData name="De Marinis, Roberta Vita" userId="dc24b251-f01b-455d-bf89-e2be86f657a2" providerId="ADAL" clId="{0B1F65C9-0515-429D-AC12-A464A683247A}" dt="2022-10-28T12:18:11.739" v="4436" actId="478"/>
          <ac:picMkLst>
            <pc:docMk/>
            <pc:sldMk cId="3046202542" sldId="2146847239"/>
            <ac:picMk id="4" creationId="{7ED42787-5149-DA64-AE01-F90FF7B7E7C6}"/>
          </ac:picMkLst>
        </pc:picChg>
        <pc:picChg chg="del">
          <ac:chgData name="De Marinis, Roberta Vita" userId="dc24b251-f01b-455d-bf89-e2be86f657a2" providerId="ADAL" clId="{0B1F65C9-0515-429D-AC12-A464A683247A}" dt="2022-10-28T12:18:54.426" v="4450" actId="478"/>
          <ac:picMkLst>
            <pc:docMk/>
            <pc:sldMk cId="3046202542" sldId="2146847239"/>
            <ac:picMk id="6" creationId="{01F15B58-E900-3815-905F-31BEF4A27F79}"/>
          </ac:picMkLst>
        </pc:picChg>
        <pc:picChg chg="mod">
          <ac:chgData name="De Marinis, Roberta Vita" userId="dc24b251-f01b-455d-bf89-e2be86f657a2" providerId="ADAL" clId="{0B1F65C9-0515-429D-AC12-A464A683247A}" dt="2022-10-28T12:23:18.133" v="4485"/>
          <ac:picMkLst>
            <pc:docMk/>
            <pc:sldMk cId="3046202542" sldId="2146847239"/>
            <ac:picMk id="15" creationId="{DCA5AC58-8919-1157-C00F-11D467AC509A}"/>
          </ac:picMkLst>
        </pc:picChg>
        <pc:picChg chg="mod">
          <ac:chgData name="De Marinis, Roberta Vita" userId="dc24b251-f01b-455d-bf89-e2be86f657a2" providerId="ADAL" clId="{0B1F65C9-0515-429D-AC12-A464A683247A}" dt="2022-10-28T12:23:18.133" v="4485"/>
          <ac:picMkLst>
            <pc:docMk/>
            <pc:sldMk cId="3046202542" sldId="2146847239"/>
            <ac:picMk id="16" creationId="{900C23B0-B7A0-2427-7D21-254501CE64B6}"/>
          </ac:picMkLst>
        </pc:picChg>
        <pc:picChg chg="mod">
          <ac:chgData name="De Marinis, Roberta Vita" userId="dc24b251-f01b-455d-bf89-e2be86f657a2" providerId="ADAL" clId="{0B1F65C9-0515-429D-AC12-A464A683247A}" dt="2022-10-28T12:23:18.133" v="4485"/>
          <ac:picMkLst>
            <pc:docMk/>
            <pc:sldMk cId="3046202542" sldId="2146847239"/>
            <ac:picMk id="18" creationId="{44240B5D-22C3-28A0-62D1-B8B07EE553CD}"/>
          </ac:picMkLst>
        </pc:picChg>
        <pc:picChg chg="mod">
          <ac:chgData name="De Marinis, Roberta Vita" userId="dc24b251-f01b-455d-bf89-e2be86f657a2" providerId="ADAL" clId="{0B1F65C9-0515-429D-AC12-A464A683247A}" dt="2022-10-28T12:23:18.133" v="4485"/>
          <ac:picMkLst>
            <pc:docMk/>
            <pc:sldMk cId="3046202542" sldId="2146847239"/>
            <ac:picMk id="19" creationId="{B39F3803-DE43-4A17-A1E4-E137F6CA8EDC}"/>
          </ac:picMkLst>
        </pc:picChg>
        <pc:picChg chg="mod">
          <ac:chgData name="De Marinis, Roberta Vita" userId="dc24b251-f01b-455d-bf89-e2be86f657a2" providerId="ADAL" clId="{0B1F65C9-0515-429D-AC12-A464A683247A}" dt="2022-10-28T12:23:18.133" v="4485"/>
          <ac:picMkLst>
            <pc:docMk/>
            <pc:sldMk cId="3046202542" sldId="2146847239"/>
            <ac:picMk id="20" creationId="{22102DD9-5D4F-C55A-8E29-D3E1E855CC0E}"/>
          </ac:picMkLst>
        </pc:picChg>
        <pc:picChg chg="mod">
          <ac:chgData name="De Marinis, Roberta Vita" userId="dc24b251-f01b-455d-bf89-e2be86f657a2" providerId="ADAL" clId="{0B1F65C9-0515-429D-AC12-A464A683247A}" dt="2022-10-28T12:23:18.133" v="4485"/>
          <ac:picMkLst>
            <pc:docMk/>
            <pc:sldMk cId="3046202542" sldId="2146847239"/>
            <ac:picMk id="21" creationId="{6B03D2AE-F8E2-8E3E-FDAC-3FFEACD5897F}"/>
          </ac:picMkLst>
        </pc:picChg>
        <pc:picChg chg="mod">
          <ac:chgData name="De Marinis, Roberta Vita" userId="dc24b251-f01b-455d-bf89-e2be86f657a2" providerId="ADAL" clId="{0B1F65C9-0515-429D-AC12-A464A683247A}" dt="2022-10-28T12:23:18.133" v="4485"/>
          <ac:picMkLst>
            <pc:docMk/>
            <pc:sldMk cId="3046202542" sldId="2146847239"/>
            <ac:picMk id="22" creationId="{C26F91F7-FFC4-5C08-BBEF-E53DE0FE6574}"/>
          </ac:picMkLst>
        </pc:picChg>
        <pc:picChg chg="mod">
          <ac:chgData name="De Marinis, Roberta Vita" userId="dc24b251-f01b-455d-bf89-e2be86f657a2" providerId="ADAL" clId="{0B1F65C9-0515-429D-AC12-A464A683247A}" dt="2022-10-28T12:23:18.133" v="4485"/>
          <ac:picMkLst>
            <pc:docMk/>
            <pc:sldMk cId="3046202542" sldId="2146847239"/>
            <ac:picMk id="23" creationId="{4EC5461C-FF83-7844-A9F6-3380CBC405C8}"/>
          </ac:picMkLst>
        </pc:picChg>
        <pc:picChg chg="mod">
          <ac:chgData name="De Marinis, Roberta Vita" userId="dc24b251-f01b-455d-bf89-e2be86f657a2" providerId="ADAL" clId="{0B1F65C9-0515-429D-AC12-A464A683247A}" dt="2022-10-28T12:23:18.133" v="4485"/>
          <ac:picMkLst>
            <pc:docMk/>
            <pc:sldMk cId="3046202542" sldId="2146847239"/>
            <ac:picMk id="24" creationId="{6BCEA140-5B23-08A9-4743-9499604A9116}"/>
          </ac:picMkLst>
        </pc:picChg>
        <pc:picChg chg="mod">
          <ac:chgData name="De Marinis, Roberta Vita" userId="dc24b251-f01b-455d-bf89-e2be86f657a2" providerId="ADAL" clId="{0B1F65C9-0515-429D-AC12-A464A683247A}" dt="2022-10-28T12:23:18.133" v="4485"/>
          <ac:picMkLst>
            <pc:docMk/>
            <pc:sldMk cId="3046202542" sldId="2146847239"/>
            <ac:picMk id="26" creationId="{542B8122-07AD-4C61-623B-53D4E4B8A95F}"/>
          </ac:picMkLst>
        </pc:picChg>
        <pc:picChg chg="mod">
          <ac:chgData name="De Marinis, Roberta Vita" userId="dc24b251-f01b-455d-bf89-e2be86f657a2" providerId="ADAL" clId="{0B1F65C9-0515-429D-AC12-A464A683247A}" dt="2022-10-28T12:23:18.133" v="4485"/>
          <ac:picMkLst>
            <pc:docMk/>
            <pc:sldMk cId="3046202542" sldId="2146847239"/>
            <ac:picMk id="27" creationId="{F91A124A-959B-6CF3-0F63-A8672DFF3228}"/>
          </ac:picMkLst>
        </pc:picChg>
        <pc:picChg chg="mod">
          <ac:chgData name="De Marinis, Roberta Vita" userId="dc24b251-f01b-455d-bf89-e2be86f657a2" providerId="ADAL" clId="{0B1F65C9-0515-429D-AC12-A464A683247A}" dt="2022-10-28T12:23:18.133" v="4485"/>
          <ac:picMkLst>
            <pc:docMk/>
            <pc:sldMk cId="3046202542" sldId="2146847239"/>
            <ac:picMk id="28" creationId="{8C579DFF-4D72-472D-BD83-9ADBE135A43E}"/>
          </ac:picMkLst>
        </pc:picChg>
        <pc:picChg chg="mod">
          <ac:chgData name="De Marinis, Roberta Vita" userId="dc24b251-f01b-455d-bf89-e2be86f657a2" providerId="ADAL" clId="{0B1F65C9-0515-429D-AC12-A464A683247A}" dt="2022-10-28T12:23:18.133" v="4485"/>
          <ac:picMkLst>
            <pc:docMk/>
            <pc:sldMk cId="3046202542" sldId="2146847239"/>
            <ac:picMk id="29" creationId="{A2229BA6-ED5F-2C4D-5AC2-15DC16C2405A}"/>
          </ac:picMkLst>
        </pc:picChg>
        <pc:picChg chg="mod">
          <ac:chgData name="De Marinis, Roberta Vita" userId="dc24b251-f01b-455d-bf89-e2be86f657a2" providerId="ADAL" clId="{0B1F65C9-0515-429D-AC12-A464A683247A}" dt="2022-10-28T12:23:18.133" v="4485"/>
          <ac:picMkLst>
            <pc:docMk/>
            <pc:sldMk cId="3046202542" sldId="2146847239"/>
            <ac:picMk id="31" creationId="{E2369C2F-0F97-44E6-6515-8FA19AF37FBF}"/>
          </ac:picMkLst>
        </pc:picChg>
        <pc:picChg chg="mod">
          <ac:chgData name="De Marinis, Roberta Vita" userId="dc24b251-f01b-455d-bf89-e2be86f657a2" providerId="ADAL" clId="{0B1F65C9-0515-429D-AC12-A464A683247A}" dt="2022-10-28T12:23:18.133" v="4485"/>
          <ac:picMkLst>
            <pc:docMk/>
            <pc:sldMk cId="3046202542" sldId="2146847239"/>
            <ac:picMk id="32" creationId="{E899B2C2-E3F8-8374-FED2-F5DD9902EFCF}"/>
          </ac:picMkLst>
        </pc:picChg>
        <pc:picChg chg="mod">
          <ac:chgData name="De Marinis, Roberta Vita" userId="dc24b251-f01b-455d-bf89-e2be86f657a2" providerId="ADAL" clId="{0B1F65C9-0515-429D-AC12-A464A683247A}" dt="2022-10-28T12:23:18.133" v="4485"/>
          <ac:picMkLst>
            <pc:docMk/>
            <pc:sldMk cId="3046202542" sldId="2146847239"/>
            <ac:picMk id="33" creationId="{5CA6289E-7FF7-A75F-FE7C-A883E60EEE47}"/>
          </ac:picMkLst>
        </pc:picChg>
        <pc:picChg chg="mod">
          <ac:chgData name="De Marinis, Roberta Vita" userId="dc24b251-f01b-455d-bf89-e2be86f657a2" providerId="ADAL" clId="{0B1F65C9-0515-429D-AC12-A464A683247A}" dt="2022-10-28T12:23:18.133" v="4485"/>
          <ac:picMkLst>
            <pc:docMk/>
            <pc:sldMk cId="3046202542" sldId="2146847239"/>
            <ac:picMk id="34" creationId="{E51476DF-E194-2E7B-5810-D7D6F7EA3274}"/>
          </ac:picMkLst>
        </pc:picChg>
        <pc:picChg chg="mod">
          <ac:chgData name="De Marinis, Roberta Vita" userId="dc24b251-f01b-455d-bf89-e2be86f657a2" providerId="ADAL" clId="{0B1F65C9-0515-429D-AC12-A464A683247A}" dt="2022-10-28T12:43:47.449" v="4618" actId="1036"/>
          <ac:picMkLst>
            <pc:docMk/>
            <pc:sldMk cId="3046202542" sldId="2146847239"/>
            <ac:picMk id="35" creationId="{2BBF5CB4-3438-1E6E-0AE3-116BB02B49BB}"/>
          </ac:picMkLst>
        </pc:picChg>
        <pc:picChg chg="mod">
          <ac:chgData name="De Marinis, Roberta Vita" userId="dc24b251-f01b-455d-bf89-e2be86f657a2" providerId="ADAL" clId="{0B1F65C9-0515-429D-AC12-A464A683247A}" dt="2022-10-28T12:23:31.067" v="4486"/>
          <ac:picMkLst>
            <pc:docMk/>
            <pc:sldMk cId="3046202542" sldId="2146847239"/>
            <ac:picMk id="38" creationId="{746B6DEB-4E6B-2EBD-365D-CDB7CEF171C3}"/>
          </ac:picMkLst>
        </pc:picChg>
        <pc:picChg chg="mod">
          <ac:chgData name="De Marinis, Roberta Vita" userId="dc24b251-f01b-455d-bf89-e2be86f657a2" providerId="ADAL" clId="{0B1F65C9-0515-429D-AC12-A464A683247A}" dt="2022-10-28T12:23:31.067" v="4486"/>
          <ac:picMkLst>
            <pc:docMk/>
            <pc:sldMk cId="3046202542" sldId="2146847239"/>
            <ac:picMk id="40" creationId="{1E03318D-3E1F-7924-DCAF-2E339A3E335F}"/>
          </ac:picMkLst>
        </pc:picChg>
        <pc:picChg chg="mod">
          <ac:chgData name="De Marinis, Roberta Vita" userId="dc24b251-f01b-455d-bf89-e2be86f657a2" providerId="ADAL" clId="{0B1F65C9-0515-429D-AC12-A464A683247A}" dt="2022-10-28T12:23:31.067" v="4486"/>
          <ac:picMkLst>
            <pc:docMk/>
            <pc:sldMk cId="3046202542" sldId="2146847239"/>
            <ac:picMk id="41" creationId="{7220C0CA-FF1E-63ED-835D-0E98471E861D}"/>
          </ac:picMkLst>
        </pc:picChg>
        <pc:picChg chg="mod">
          <ac:chgData name="De Marinis, Roberta Vita" userId="dc24b251-f01b-455d-bf89-e2be86f657a2" providerId="ADAL" clId="{0B1F65C9-0515-429D-AC12-A464A683247A}" dt="2022-10-28T12:23:31.067" v="4486"/>
          <ac:picMkLst>
            <pc:docMk/>
            <pc:sldMk cId="3046202542" sldId="2146847239"/>
            <ac:picMk id="42" creationId="{CD250314-A9AF-130D-570C-23996111D04B}"/>
          </ac:picMkLst>
        </pc:picChg>
        <pc:picChg chg="mod">
          <ac:chgData name="De Marinis, Roberta Vita" userId="dc24b251-f01b-455d-bf89-e2be86f657a2" providerId="ADAL" clId="{0B1F65C9-0515-429D-AC12-A464A683247A}" dt="2022-10-28T12:23:31.067" v="4486"/>
          <ac:picMkLst>
            <pc:docMk/>
            <pc:sldMk cId="3046202542" sldId="2146847239"/>
            <ac:picMk id="44" creationId="{FDEA50FE-F437-4A15-9210-A5063044FD2A}"/>
          </ac:picMkLst>
        </pc:picChg>
        <pc:picChg chg="mod">
          <ac:chgData name="De Marinis, Roberta Vita" userId="dc24b251-f01b-455d-bf89-e2be86f657a2" providerId="ADAL" clId="{0B1F65C9-0515-429D-AC12-A464A683247A}" dt="2022-10-28T12:23:31.067" v="4486"/>
          <ac:picMkLst>
            <pc:docMk/>
            <pc:sldMk cId="3046202542" sldId="2146847239"/>
            <ac:picMk id="45" creationId="{AA8DAC4E-8819-2994-3918-92C2AF7F3B3C}"/>
          </ac:picMkLst>
        </pc:picChg>
        <pc:picChg chg="mod">
          <ac:chgData name="De Marinis, Roberta Vita" userId="dc24b251-f01b-455d-bf89-e2be86f657a2" providerId="ADAL" clId="{0B1F65C9-0515-429D-AC12-A464A683247A}" dt="2022-10-28T12:23:31.067" v="4486"/>
          <ac:picMkLst>
            <pc:docMk/>
            <pc:sldMk cId="3046202542" sldId="2146847239"/>
            <ac:picMk id="48" creationId="{1C854DF7-7DBB-7128-6254-DFB48B17F672}"/>
          </ac:picMkLst>
        </pc:picChg>
        <pc:picChg chg="mod">
          <ac:chgData name="De Marinis, Roberta Vita" userId="dc24b251-f01b-455d-bf89-e2be86f657a2" providerId="ADAL" clId="{0B1F65C9-0515-429D-AC12-A464A683247A}" dt="2022-10-28T12:23:31.067" v="4486"/>
          <ac:picMkLst>
            <pc:docMk/>
            <pc:sldMk cId="3046202542" sldId="2146847239"/>
            <ac:picMk id="49" creationId="{7EF2A304-106B-371A-2104-B3AC41BCF37B}"/>
          </ac:picMkLst>
        </pc:picChg>
        <pc:picChg chg="mod">
          <ac:chgData name="De Marinis, Roberta Vita" userId="dc24b251-f01b-455d-bf89-e2be86f657a2" providerId="ADAL" clId="{0B1F65C9-0515-429D-AC12-A464A683247A}" dt="2022-10-28T12:23:31.067" v="4486"/>
          <ac:picMkLst>
            <pc:docMk/>
            <pc:sldMk cId="3046202542" sldId="2146847239"/>
            <ac:picMk id="50" creationId="{45233B38-C2B7-5E44-45E6-2773994C6426}"/>
          </ac:picMkLst>
        </pc:picChg>
        <pc:picChg chg="add del mod">
          <ac:chgData name="De Marinis, Roberta Vita" userId="dc24b251-f01b-455d-bf89-e2be86f657a2" providerId="ADAL" clId="{0B1F65C9-0515-429D-AC12-A464A683247A}" dt="2022-10-28T14:08:57.775" v="5011" actId="478"/>
          <ac:picMkLst>
            <pc:docMk/>
            <pc:sldMk cId="3046202542" sldId="2146847239"/>
            <ac:picMk id="51" creationId="{B9AAFECA-8A86-A43D-E00C-3153827CEFF8}"/>
          </ac:picMkLst>
        </pc:picChg>
        <pc:picChg chg="mod">
          <ac:chgData name="De Marinis, Roberta Vita" userId="dc24b251-f01b-455d-bf89-e2be86f657a2" providerId="ADAL" clId="{0B1F65C9-0515-429D-AC12-A464A683247A}" dt="2022-10-28T14:09:09.335" v="5012"/>
          <ac:picMkLst>
            <pc:docMk/>
            <pc:sldMk cId="3046202542" sldId="2146847239"/>
            <ac:picMk id="54" creationId="{590CF225-2D4E-4F0D-A053-085F33E20DE4}"/>
          </ac:picMkLst>
        </pc:picChg>
        <pc:picChg chg="mod">
          <ac:chgData name="De Marinis, Roberta Vita" userId="dc24b251-f01b-455d-bf89-e2be86f657a2" providerId="ADAL" clId="{0B1F65C9-0515-429D-AC12-A464A683247A}" dt="2022-10-28T14:09:09.335" v="5012"/>
          <ac:picMkLst>
            <pc:docMk/>
            <pc:sldMk cId="3046202542" sldId="2146847239"/>
            <ac:picMk id="55" creationId="{3A48A8F7-8FA1-6344-2CB4-097AE90AE63A}"/>
          </ac:picMkLst>
        </pc:picChg>
        <pc:picChg chg="mod">
          <ac:chgData name="De Marinis, Roberta Vita" userId="dc24b251-f01b-455d-bf89-e2be86f657a2" providerId="ADAL" clId="{0B1F65C9-0515-429D-AC12-A464A683247A}" dt="2022-10-28T14:09:09.335" v="5012"/>
          <ac:picMkLst>
            <pc:docMk/>
            <pc:sldMk cId="3046202542" sldId="2146847239"/>
            <ac:picMk id="56" creationId="{C0B42DE7-5ACA-A372-D2F5-34E66BF8F7C7}"/>
          </ac:picMkLst>
        </pc:picChg>
        <pc:picChg chg="mod">
          <ac:chgData name="De Marinis, Roberta Vita" userId="dc24b251-f01b-455d-bf89-e2be86f657a2" providerId="ADAL" clId="{0B1F65C9-0515-429D-AC12-A464A683247A}" dt="2022-10-28T14:09:09.335" v="5012"/>
          <ac:picMkLst>
            <pc:docMk/>
            <pc:sldMk cId="3046202542" sldId="2146847239"/>
            <ac:picMk id="58" creationId="{0BC0EE5E-82FA-E508-A148-1F3F781BEBBE}"/>
          </ac:picMkLst>
        </pc:picChg>
        <pc:picChg chg="mod">
          <ac:chgData name="De Marinis, Roberta Vita" userId="dc24b251-f01b-455d-bf89-e2be86f657a2" providerId="ADAL" clId="{0B1F65C9-0515-429D-AC12-A464A683247A}" dt="2022-10-28T14:09:09.335" v="5012"/>
          <ac:picMkLst>
            <pc:docMk/>
            <pc:sldMk cId="3046202542" sldId="2146847239"/>
            <ac:picMk id="59" creationId="{5FF2097C-2BF4-B375-045F-F176D2D6D3F7}"/>
          </ac:picMkLst>
        </pc:picChg>
        <pc:picChg chg="mod">
          <ac:chgData name="De Marinis, Roberta Vita" userId="dc24b251-f01b-455d-bf89-e2be86f657a2" providerId="ADAL" clId="{0B1F65C9-0515-429D-AC12-A464A683247A}" dt="2022-10-28T14:09:09.335" v="5012"/>
          <ac:picMkLst>
            <pc:docMk/>
            <pc:sldMk cId="3046202542" sldId="2146847239"/>
            <ac:picMk id="60" creationId="{79CCA165-01FC-96FA-E02A-FAD3F492441F}"/>
          </ac:picMkLst>
        </pc:picChg>
        <pc:picChg chg="mod">
          <ac:chgData name="De Marinis, Roberta Vita" userId="dc24b251-f01b-455d-bf89-e2be86f657a2" providerId="ADAL" clId="{0B1F65C9-0515-429D-AC12-A464A683247A}" dt="2022-10-28T14:09:09.335" v="5012"/>
          <ac:picMkLst>
            <pc:docMk/>
            <pc:sldMk cId="3046202542" sldId="2146847239"/>
            <ac:picMk id="61" creationId="{C8A4B841-B197-D17E-AE4F-A0DAFBBCF74D}"/>
          </ac:picMkLst>
        </pc:picChg>
        <pc:picChg chg="mod">
          <ac:chgData name="De Marinis, Roberta Vita" userId="dc24b251-f01b-455d-bf89-e2be86f657a2" providerId="ADAL" clId="{0B1F65C9-0515-429D-AC12-A464A683247A}" dt="2022-10-28T14:09:09.335" v="5012"/>
          <ac:picMkLst>
            <pc:docMk/>
            <pc:sldMk cId="3046202542" sldId="2146847239"/>
            <ac:picMk id="62" creationId="{9C86CE6B-C548-4077-31A7-26BEFE1A98EB}"/>
          </ac:picMkLst>
        </pc:picChg>
        <pc:picChg chg="mod">
          <ac:chgData name="De Marinis, Roberta Vita" userId="dc24b251-f01b-455d-bf89-e2be86f657a2" providerId="ADAL" clId="{0B1F65C9-0515-429D-AC12-A464A683247A}" dt="2022-10-28T14:09:09.335" v="5012"/>
          <ac:picMkLst>
            <pc:docMk/>
            <pc:sldMk cId="3046202542" sldId="2146847239"/>
            <ac:picMk id="64" creationId="{6D5FA1BD-D5A1-45AD-B71A-DE594FEBAAFE}"/>
          </ac:picMkLst>
        </pc:picChg>
        <pc:picChg chg="mod">
          <ac:chgData name="De Marinis, Roberta Vita" userId="dc24b251-f01b-455d-bf89-e2be86f657a2" providerId="ADAL" clId="{0B1F65C9-0515-429D-AC12-A464A683247A}" dt="2022-10-28T14:09:09.335" v="5012"/>
          <ac:picMkLst>
            <pc:docMk/>
            <pc:sldMk cId="3046202542" sldId="2146847239"/>
            <ac:picMk id="65" creationId="{7530B097-E517-86E1-0F1C-6177226CB984}"/>
          </ac:picMkLst>
        </pc:picChg>
        <pc:picChg chg="mod">
          <ac:chgData name="De Marinis, Roberta Vita" userId="dc24b251-f01b-455d-bf89-e2be86f657a2" providerId="ADAL" clId="{0B1F65C9-0515-429D-AC12-A464A683247A}" dt="2022-10-28T14:09:09.335" v="5012"/>
          <ac:picMkLst>
            <pc:docMk/>
            <pc:sldMk cId="3046202542" sldId="2146847239"/>
            <ac:picMk id="66" creationId="{43927879-D1EA-862F-F4D3-03506C4FD86C}"/>
          </ac:picMkLst>
        </pc:picChg>
        <pc:picChg chg="mod">
          <ac:chgData name="De Marinis, Roberta Vita" userId="dc24b251-f01b-455d-bf89-e2be86f657a2" providerId="ADAL" clId="{0B1F65C9-0515-429D-AC12-A464A683247A}" dt="2022-10-28T14:09:09.335" v="5012"/>
          <ac:picMkLst>
            <pc:docMk/>
            <pc:sldMk cId="3046202542" sldId="2146847239"/>
            <ac:picMk id="68" creationId="{D0FBBABA-D673-FD69-C0E4-5D94A6BA0B82}"/>
          </ac:picMkLst>
        </pc:picChg>
        <pc:picChg chg="mod">
          <ac:chgData name="De Marinis, Roberta Vita" userId="dc24b251-f01b-455d-bf89-e2be86f657a2" providerId="ADAL" clId="{0B1F65C9-0515-429D-AC12-A464A683247A}" dt="2022-10-28T14:09:09.335" v="5012"/>
          <ac:picMkLst>
            <pc:docMk/>
            <pc:sldMk cId="3046202542" sldId="2146847239"/>
            <ac:picMk id="70" creationId="{FCC1535D-FF04-3B22-9321-5260291E1713}"/>
          </ac:picMkLst>
        </pc:picChg>
        <pc:picChg chg="mod">
          <ac:chgData name="De Marinis, Roberta Vita" userId="dc24b251-f01b-455d-bf89-e2be86f657a2" providerId="ADAL" clId="{0B1F65C9-0515-429D-AC12-A464A683247A}" dt="2022-10-28T14:09:09.335" v="5012"/>
          <ac:picMkLst>
            <pc:docMk/>
            <pc:sldMk cId="3046202542" sldId="2146847239"/>
            <ac:picMk id="71" creationId="{5B5F8307-6590-7D33-46EA-049F935822B4}"/>
          </ac:picMkLst>
        </pc:picChg>
        <pc:picChg chg="mod">
          <ac:chgData name="De Marinis, Roberta Vita" userId="dc24b251-f01b-455d-bf89-e2be86f657a2" providerId="ADAL" clId="{0B1F65C9-0515-429D-AC12-A464A683247A}" dt="2022-10-28T14:09:09.335" v="5012"/>
          <ac:picMkLst>
            <pc:docMk/>
            <pc:sldMk cId="3046202542" sldId="2146847239"/>
            <ac:picMk id="72" creationId="{CAB629A6-04D0-9F05-4F71-0E3DA8ABCF26}"/>
          </ac:picMkLst>
        </pc:picChg>
        <pc:picChg chg="del mod">
          <ac:chgData name="De Marinis, Roberta Vita" userId="dc24b251-f01b-455d-bf89-e2be86f657a2" providerId="ADAL" clId="{0B1F65C9-0515-429D-AC12-A464A683247A}" dt="2022-10-28T12:18:08.715" v="4435" actId="478"/>
          <ac:picMkLst>
            <pc:docMk/>
            <pc:sldMk cId="3046202542" sldId="2146847239"/>
            <ac:picMk id="73" creationId="{659CF515-5C51-834A-B6F1-F5AF07DC3DCB}"/>
          </ac:picMkLst>
        </pc:picChg>
        <pc:picChg chg="del mod">
          <ac:chgData name="De Marinis, Roberta Vita" userId="dc24b251-f01b-455d-bf89-e2be86f657a2" providerId="ADAL" clId="{0B1F65C9-0515-429D-AC12-A464A683247A}" dt="2022-10-28T12:18:13.848" v="4437" actId="478"/>
          <ac:picMkLst>
            <pc:docMk/>
            <pc:sldMk cId="3046202542" sldId="2146847239"/>
            <ac:picMk id="74" creationId="{7C75FDCC-E3B2-0AB3-1E49-237A6236EEE6}"/>
          </ac:picMkLst>
        </pc:picChg>
        <pc:picChg chg="mod">
          <ac:chgData name="De Marinis, Roberta Vita" userId="dc24b251-f01b-455d-bf89-e2be86f657a2" providerId="ADAL" clId="{0B1F65C9-0515-429D-AC12-A464A683247A}" dt="2022-10-28T14:09:09.335" v="5012"/>
          <ac:picMkLst>
            <pc:docMk/>
            <pc:sldMk cId="3046202542" sldId="2146847239"/>
            <ac:picMk id="75" creationId="{91977EF2-46A3-2EE8-2583-594661BBF326}"/>
          </ac:picMkLst>
        </pc:picChg>
        <pc:picChg chg="mod">
          <ac:chgData name="De Marinis, Roberta Vita" userId="dc24b251-f01b-455d-bf89-e2be86f657a2" providerId="ADAL" clId="{0B1F65C9-0515-429D-AC12-A464A683247A}" dt="2022-10-28T14:09:09.335" v="5012"/>
          <ac:picMkLst>
            <pc:docMk/>
            <pc:sldMk cId="3046202542" sldId="2146847239"/>
            <ac:picMk id="76" creationId="{BBE908DE-EAFF-8B40-0996-6D18B1953894}"/>
          </ac:picMkLst>
        </pc:picChg>
        <pc:picChg chg="mod">
          <ac:chgData name="De Marinis, Roberta Vita" userId="dc24b251-f01b-455d-bf89-e2be86f657a2" providerId="ADAL" clId="{0B1F65C9-0515-429D-AC12-A464A683247A}" dt="2022-10-28T14:09:09.335" v="5012"/>
          <ac:picMkLst>
            <pc:docMk/>
            <pc:sldMk cId="3046202542" sldId="2146847239"/>
            <ac:picMk id="77" creationId="{E7ECB97E-7D5A-9414-72DF-18115430E81D}"/>
          </ac:picMkLst>
        </pc:picChg>
        <pc:picChg chg="mod">
          <ac:chgData name="De Marinis, Roberta Vita" userId="dc24b251-f01b-455d-bf89-e2be86f657a2" providerId="ADAL" clId="{0B1F65C9-0515-429D-AC12-A464A683247A}" dt="2022-10-28T14:09:09.335" v="5012"/>
          <ac:picMkLst>
            <pc:docMk/>
            <pc:sldMk cId="3046202542" sldId="2146847239"/>
            <ac:picMk id="78" creationId="{07B22AB3-B315-E47B-9BDD-AB4698A47AE1}"/>
          </ac:picMkLst>
        </pc:picChg>
        <pc:picChg chg="mod">
          <ac:chgData name="De Marinis, Roberta Vita" userId="dc24b251-f01b-455d-bf89-e2be86f657a2" providerId="ADAL" clId="{0B1F65C9-0515-429D-AC12-A464A683247A}" dt="2022-10-28T14:09:09.335" v="5012"/>
          <ac:picMkLst>
            <pc:docMk/>
            <pc:sldMk cId="3046202542" sldId="2146847239"/>
            <ac:picMk id="79" creationId="{132D40C9-B476-C313-1BBA-53D7C7224851}"/>
          </ac:picMkLst>
        </pc:picChg>
        <pc:picChg chg="mod">
          <ac:chgData name="De Marinis, Roberta Vita" userId="dc24b251-f01b-455d-bf89-e2be86f657a2" providerId="ADAL" clId="{0B1F65C9-0515-429D-AC12-A464A683247A}" dt="2022-10-28T14:09:09.335" v="5012"/>
          <ac:picMkLst>
            <pc:docMk/>
            <pc:sldMk cId="3046202542" sldId="2146847239"/>
            <ac:picMk id="80" creationId="{F6B410E6-E4AD-819C-F6DB-237AED37739F}"/>
          </ac:picMkLst>
        </pc:picChg>
        <pc:picChg chg="mod">
          <ac:chgData name="De Marinis, Roberta Vita" userId="dc24b251-f01b-455d-bf89-e2be86f657a2" providerId="ADAL" clId="{0B1F65C9-0515-429D-AC12-A464A683247A}" dt="2022-10-28T14:09:09.335" v="5012"/>
          <ac:picMkLst>
            <pc:docMk/>
            <pc:sldMk cId="3046202542" sldId="2146847239"/>
            <ac:picMk id="81" creationId="{885922CE-2E85-11B7-373B-F6D05B400810}"/>
          </ac:picMkLst>
        </pc:picChg>
        <pc:picChg chg="mod">
          <ac:chgData name="De Marinis, Roberta Vita" userId="dc24b251-f01b-455d-bf89-e2be86f657a2" providerId="ADAL" clId="{0B1F65C9-0515-429D-AC12-A464A683247A}" dt="2022-10-28T14:09:09.335" v="5012"/>
          <ac:picMkLst>
            <pc:docMk/>
            <pc:sldMk cId="3046202542" sldId="2146847239"/>
            <ac:picMk id="84" creationId="{8F8AEB53-5402-FE96-EF3D-B662D3B7F29C}"/>
          </ac:picMkLst>
        </pc:picChg>
        <pc:picChg chg="mod">
          <ac:chgData name="De Marinis, Roberta Vita" userId="dc24b251-f01b-455d-bf89-e2be86f657a2" providerId="ADAL" clId="{0B1F65C9-0515-429D-AC12-A464A683247A}" dt="2022-10-28T14:09:40.520" v="5018"/>
          <ac:picMkLst>
            <pc:docMk/>
            <pc:sldMk cId="3046202542" sldId="2146847239"/>
            <ac:picMk id="86" creationId="{516826E7-DC79-C3C6-B022-61AE1FDE4F00}"/>
          </ac:picMkLst>
        </pc:picChg>
        <pc:picChg chg="mod topLvl">
          <ac:chgData name="De Marinis, Roberta Vita" userId="dc24b251-f01b-455d-bf89-e2be86f657a2" providerId="ADAL" clId="{0B1F65C9-0515-429D-AC12-A464A683247A}" dt="2022-10-28T12:18:47.879" v="4448" actId="165"/>
          <ac:picMkLst>
            <pc:docMk/>
            <pc:sldMk cId="3046202542" sldId="2146847239"/>
            <ac:picMk id="87" creationId="{F17FAA0F-BAA8-4204-B2FA-2FC452CB0D8A}"/>
          </ac:picMkLst>
        </pc:picChg>
        <pc:picChg chg="mod">
          <ac:chgData name="De Marinis, Roberta Vita" userId="dc24b251-f01b-455d-bf89-e2be86f657a2" providerId="ADAL" clId="{0B1F65C9-0515-429D-AC12-A464A683247A}" dt="2022-10-28T14:09:09.335" v="5012"/>
          <ac:picMkLst>
            <pc:docMk/>
            <pc:sldMk cId="3046202542" sldId="2146847239"/>
            <ac:picMk id="88" creationId="{594B0006-49E0-730A-C690-396D109D46CD}"/>
          </ac:picMkLst>
        </pc:picChg>
        <pc:picChg chg="mod">
          <ac:chgData name="De Marinis, Roberta Vita" userId="dc24b251-f01b-455d-bf89-e2be86f657a2" providerId="ADAL" clId="{0B1F65C9-0515-429D-AC12-A464A683247A}" dt="2022-10-28T14:09:09.335" v="5012"/>
          <ac:picMkLst>
            <pc:docMk/>
            <pc:sldMk cId="3046202542" sldId="2146847239"/>
            <ac:picMk id="89" creationId="{CC3B6A78-6010-F7CF-2279-3C9A7C948C7F}"/>
          </ac:picMkLst>
        </pc:picChg>
        <pc:picChg chg="mod">
          <ac:chgData name="De Marinis, Roberta Vita" userId="dc24b251-f01b-455d-bf89-e2be86f657a2" providerId="ADAL" clId="{0B1F65C9-0515-429D-AC12-A464A683247A}" dt="2022-10-28T14:09:09.335" v="5012"/>
          <ac:picMkLst>
            <pc:docMk/>
            <pc:sldMk cId="3046202542" sldId="2146847239"/>
            <ac:picMk id="90" creationId="{1C1BA7AF-6FD1-317B-603F-A00080131134}"/>
          </ac:picMkLst>
        </pc:picChg>
        <pc:picChg chg="mod">
          <ac:chgData name="De Marinis, Roberta Vita" userId="dc24b251-f01b-455d-bf89-e2be86f657a2" providerId="ADAL" clId="{0B1F65C9-0515-429D-AC12-A464A683247A}" dt="2022-10-28T14:09:09.335" v="5012"/>
          <ac:picMkLst>
            <pc:docMk/>
            <pc:sldMk cId="3046202542" sldId="2146847239"/>
            <ac:picMk id="91" creationId="{A9BC0244-9A2F-91B1-47EC-1A0B6A3F237B}"/>
          </ac:picMkLst>
        </pc:picChg>
        <pc:picChg chg="mod">
          <ac:chgData name="De Marinis, Roberta Vita" userId="dc24b251-f01b-455d-bf89-e2be86f657a2" providerId="ADAL" clId="{0B1F65C9-0515-429D-AC12-A464A683247A}" dt="2022-10-28T14:09:09.335" v="5012"/>
          <ac:picMkLst>
            <pc:docMk/>
            <pc:sldMk cId="3046202542" sldId="2146847239"/>
            <ac:picMk id="92" creationId="{1F8541D1-79E0-7D71-DC85-4DF11D049136}"/>
          </ac:picMkLst>
        </pc:picChg>
        <pc:picChg chg="mod">
          <ac:chgData name="De Marinis, Roberta Vita" userId="dc24b251-f01b-455d-bf89-e2be86f657a2" providerId="ADAL" clId="{0B1F65C9-0515-429D-AC12-A464A683247A}" dt="2022-10-28T14:09:09.335" v="5012"/>
          <ac:picMkLst>
            <pc:docMk/>
            <pc:sldMk cId="3046202542" sldId="2146847239"/>
            <ac:picMk id="93" creationId="{188EA7EC-6120-EC10-B7F5-93A88FBB4D6A}"/>
          </ac:picMkLst>
        </pc:picChg>
        <pc:picChg chg="mod">
          <ac:chgData name="De Marinis, Roberta Vita" userId="dc24b251-f01b-455d-bf89-e2be86f657a2" providerId="ADAL" clId="{0B1F65C9-0515-429D-AC12-A464A683247A}" dt="2022-10-28T14:09:09.335" v="5012"/>
          <ac:picMkLst>
            <pc:docMk/>
            <pc:sldMk cId="3046202542" sldId="2146847239"/>
            <ac:picMk id="94" creationId="{63F64BE4-6B18-99BF-8696-8B0585D8B8C7}"/>
          </ac:picMkLst>
        </pc:picChg>
        <pc:picChg chg="mod">
          <ac:chgData name="De Marinis, Roberta Vita" userId="dc24b251-f01b-455d-bf89-e2be86f657a2" providerId="ADAL" clId="{0B1F65C9-0515-429D-AC12-A464A683247A}" dt="2022-10-28T14:09:09.335" v="5012"/>
          <ac:picMkLst>
            <pc:docMk/>
            <pc:sldMk cId="3046202542" sldId="2146847239"/>
            <ac:picMk id="95" creationId="{58E95954-6E0B-682C-BFEC-39A3897773EB}"/>
          </ac:picMkLst>
        </pc:picChg>
        <pc:picChg chg="mod">
          <ac:chgData name="De Marinis, Roberta Vita" userId="dc24b251-f01b-455d-bf89-e2be86f657a2" providerId="ADAL" clId="{0B1F65C9-0515-429D-AC12-A464A683247A}" dt="2022-10-28T14:09:09.335" v="5012"/>
          <ac:picMkLst>
            <pc:docMk/>
            <pc:sldMk cId="3046202542" sldId="2146847239"/>
            <ac:picMk id="96" creationId="{92A7F43B-BCBD-CBAD-C40B-94E1C0932318}"/>
          </ac:picMkLst>
        </pc:picChg>
        <pc:picChg chg="mod">
          <ac:chgData name="De Marinis, Roberta Vita" userId="dc24b251-f01b-455d-bf89-e2be86f657a2" providerId="ADAL" clId="{0B1F65C9-0515-429D-AC12-A464A683247A}" dt="2022-10-28T14:09:09.335" v="5012"/>
          <ac:picMkLst>
            <pc:docMk/>
            <pc:sldMk cId="3046202542" sldId="2146847239"/>
            <ac:picMk id="97" creationId="{F6CA689D-7773-FD0F-94D0-01A8D2014D47}"/>
          </ac:picMkLst>
        </pc:picChg>
        <pc:picChg chg="mod">
          <ac:chgData name="De Marinis, Roberta Vita" userId="dc24b251-f01b-455d-bf89-e2be86f657a2" providerId="ADAL" clId="{0B1F65C9-0515-429D-AC12-A464A683247A}" dt="2022-10-28T14:09:09.335" v="5012"/>
          <ac:picMkLst>
            <pc:docMk/>
            <pc:sldMk cId="3046202542" sldId="2146847239"/>
            <ac:picMk id="99" creationId="{9FFC400D-821A-F81F-7694-970BF82B8440}"/>
          </ac:picMkLst>
        </pc:picChg>
        <pc:picChg chg="mod">
          <ac:chgData name="De Marinis, Roberta Vita" userId="dc24b251-f01b-455d-bf89-e2be86f657a2" providerId="ADAL" clId="{0B1F65C9-0515-429D-AC12-A464A683247A}" dt="2022-10-28T14:09:09.335" v="5012"/>
          <ac:picMkLst>
            <pc:docMk/>
            <pc:sldMk cId="3046202542" sldId="2146847239"/>
            <ac:picMk id="100" creationId="{E7ED3EFB-5D3C-AE7A-1893-7591F2BACD96}"/>
          </ac:picMkLst>
        </pc:picChg>
        <pc:picChg chg="mod">
          <ac:chgData name="De Marinis, Roberta Vita" userId="dc24b251-f01b-455d-bf89-e2be86f657a2" providerId="ADAL" clId="{0B1F65C9-0515-429D-AC12-A464A683247A}" dt="2022-10-28T14:09:09.335" v="5012"/>
          <ac:picMkLst>
            <pc:docMk/>
            <pc:sldMk cId="3046202542" sldId="2146847239"/>
            <ac:picMk id="101" creationId="{7542C07F-C70E-B5A8-AB90-A9D6EDC4B0C9}"/>
          </ac:picMkLst>
        </pc:picChg>
        <pc:picChg chg="mod">
          <ac:chgData name="De Marinis, Roberta Vita" userId="dc24b251-f01b-455d-bf89-e2be86f657a2" providerId="ADAL" clId="{0B1F65C9-0515-429D-AC12-A464A683247A}" dt="2022-10-28T14:09:09.335" v="5012"/>
          <ac:picMkLst>
            <pc:docMk/>
            <pc:sldMk cId="3046202542" sldId="2146847239"/>
            <ac:picMk id="102" creationId="{CD0B2659-91A8-6C59-BCA9-EDDB2C4CEE89}"/>
          </ac:picMkLst>
        </pc:picChg>
        <pc:picChg chg="mod topLvl">
          <ac:chgData name="De Marinis, Roberta Vita" userId="dc24b251-f01b-455d-bf89-e2be86f657a2" providerId="ADAL" clId="{0B1F65C9-0515-429D-AC12-A464A683247A}" dt="2022-10-28T12:18:47.879" v="4448" actId="165"/>
          <ac:picMkLst>
            <pc:docMk/>
            <pc:sldMk cId="3046202542" sldId="2146847239"/>
            <ac:picMk id="109" creationId="{3C722C31-359E-ACE7-461B-4B8248015D40}"/>
          </ac:picMkLst>
        </pc:picChg>
        <pc:picChg chg="mod topLvl">
          <ac:chgData name="De Marinis, Roberta Vita" userId="dc24b251-f01b-455d-bf89-e2be86f657a2" providerId="ADAL" clId="{0B1F65C9-0515-429D-AC12-A464A683247A}" dt="2022-10-28T12:18:47.879" v="4448" actId="165"/>
          <ac:picMkLst>
            <pc:docMk/>
            <pc:sldMk cId="3046202542" sldId="2146847239"/>
            <ac:picMk id="110" creationId="{899E1688-3522-A74B-CA80-E2EE89EE3F54}"/>
          </ac:picMkLst>
        </pc:picChg>
        <pc:picChg chg="mod topLvl">
          <ac:chgData name="De Marinis, Roberta Vita" userId="dc24b251-f01b-455d-bf89-e2be86f657a2" providerId="ADAL" clId="{0B1F65C9-0515-429D-AC12-A464A683247A}" dt="2022-10-28T12:18:47.879" v="4448" actId="165"/>
          <ac:picMkLst>
            <pc:docMk/>
            <pc:sldMk cId="3046202542" sldId="2146847239"/>
            <ac:picMk id="111" creationId="{54F3F51F-5116-B7C4-65D8-715595A93921}"/>
          </ac:picMkLst>
        </pc:picChg>
        <pc:picChg chg="mod topLvl">
          <ac:chgData name="De Marinis, Roberta Vita" userId="dc24b251-f01b-455d-bf89-e2be86f657a2" providerId="ADAL" clId="{0B1F65C9-0515-429D-AC12-A464A683247A}" dt="2022-10-28T12:18:47.879" v="4448" actId="165"/>
          <ac:picMkLst>
            <pc:docMk/>
            <pc:sldMk cId="3046202542" sldId="2146847239"/>
            <ac:picMk id="119" creationId="{6F6F7447-C6E3-68E8-576C-7F04D7E454DE}"/>
          </ac:picMkLst>
        </pc:picChg>
        <pc:picChg chg="mod topLvl">
          <ac:chgData name="De Marinis, Roberta Vita" userId="dc24b251-f01b-455d-bf89-e2be86f657a2" providerId="ADAL" clId="{0B1F65C9-0515-429D-AC12-A464A683247A}" dt="2022-10-28T12:18:47.879" v="4448" actId="165"/>
          <ac:picMkLst>
            <pc:docMk/>
            <pc:sldMk cId="3046202542" sldId="2146847239"/>
            <ac:picMk id="120" creationId="{38036279-6296-D218-FE4F-E257B72B896D}"/>
          </ac:picMkLst>
        </pc:picChg>
        <pc:picChg chg="mod">
          <ac:chgData name="De Marinis, Roberta Vita" userId="dc24b251-f01b-455d-bf89-e2be86f657a2" providerId="ADAL" clId="{0B1F65C9-0515-429D-AC12-A464A683247A}" dt="2022-10-28T12:18:47.879" v="4448" actId="165"/>
          <ac:picMkLst>
            <pc:docMk/>
            <pc:sldMk cId="3046202542" sldId="2146847239"/>
            <ac:picMk id="140" creationId="{A51A7A9D-4403-4E9E-9CAE-05C308BF795A}"/>
          </ac:picMkLst>
        </pc:picChg>
        <pc:picChg chg="mod">
          <ac:chgData name="De Marinis, Roberta Vita" userId="dc24b251-f01b-455d-bf89-e2be86f657a2" providerId="ADAL" clId="{0B1F65C9-0515-429D-AC12-A464A683247A}" dt="2022-10-28T12:18:47.879" v="4448" actId="165"/>
          <ac:picMkLst>
            <pc:docMk/>
            <pc:sldMk cId="3046202542" sldId="2146847239"/>
            <ac:picMk id="145" creationId="{4BDA9E8B-FC9B-46D7-94A0-272FD2FE31F1}"/>
          </ac:picMkLst>
        </pc:picChg>
        <pc:picChg chg="mod">
          <ac:chgData name="De Marinis, Roberta Vita" userId="dc24b251-f01b-455d-bf89-e2be86f657a2" providerId="ADAL" clId="{0B1F65C9-0515-429D-AC12-A464A683247A}" dt="2022-10-28T12:18:47.879" v="4448" actId="165"/>
          <ac:picMkLst>
            <pc:docMk/>
            <pc:sldMk cId="3046202542" sldId="2146847239"/>
            <ac:picMk id="147" creationId="{C6675343-C6C3-60F4-A9E5-75A9ECB4CD58}"/>
          </ac:picMkLst>
        </pc:picChg>
        <pc:picChg chg="mod">
          <ac:chgData name="De Marinis, Roberta Vita" userId="dc24b251-f01b-455d-bf89-e2be86f657a2" providerId="ADAL" clId="{0B1F65C9-0515-429D-AC12-A464A683247A}" dt="2022-10-28T12:18:47.879" v="4448" actId="165"/>
          <ac:picMkLst>
            <pc:docMk/>
            <pc:sldMk cId="3046202542" sldId="2146847239"/>
            <ac:picMk id="149" creationId="{4B3891A8-F77C-4767-8540-1432C9F8CF2D}"/>
          </ac:picMkLst>
        </pc:picChg>
        <pc:picChg chg="del">
          <ac:chgData name="De Marinis, Roberta Vita" userId="dc24b251-f01b-455d-bf89-e2be86f657a2" providerId="ADAL" clId="{0B1F65C9-0515-429D-AC12-A464A683247A}" dt="2022-10-28T12:17:58.484" v="4432" actId="478"/>
          <ac:picMkLst>
            <pc:docMk/>
            <pc:sldMk cId="3046202542" sldId="2146847239"/>
            <ac:picMk id="162" creationId="{633108E7-FBF2-7291-1EF2-0ED07E5F058D}"/>
          </ac:picMkLst>
        </pc:picChg>
        <pc:picChg chg="mod">
          <ac:chgData name="De Marinis, Roberta Vita" userId="dc24b251-f01b-455d-bf89-e2be86f657a2" providerId="ADAL" clId="{0B1F65C9-0515-429D-AC12-A464A683247A}" dt="2022-10-28T12:18:47.879" v="4448" actId="165"/>
          <ac:picMkLst>
            <pc:docMk/>
            <pc:sldMk cId="3046202542" sldId="2146847239"/>
            <ac:picMk id="204" creationId="{ACA34064-B871-7F19-36D9-4B38CE440DB8}"/>
          </ac:picMkLst>
        </pc:picChg>
        <pc:picChg chg="del">
          <ac:chgData name="De Marinis, Roberta Vita" userId="dc24b251-f01b-455d-bf89-e2be86f657a2" providerId="ADAL" clId="{0B1F65C9-0515-429D-AC12-A464A683247A}" dt="2022-10-28T08:37:11.860" v="4116" actId="478"/>
          <ac:picMkLst>
            <pc:docMk/>
            <pc:sldMk cId="3046202542" sldId="2146847239"/>
            <ac:picMk id="205" creationId="{83B849FF-97A2-3933-9167-73DC97EEF545}"/>
          </ac:picMkLst>
        </pc:picChg>
        <pc:picChg chg="mod">
          <ac:chgData name="De Marinis, Roberta Vita" userId="dc24b251-f01b-455d-bf89-e2be86f657a2" providerId="ADAL" clId="{0B1F65C9-0515-429D-AC12-A464A683247A}" dt="2022-10-28T12:18:47.879" v="4448" actId="165"/>
          <ac:picMkLst>
            <pc:docMk/>
            <pc:sldMk cId="3046202542" sldId="2146847239"/>
            <ac:picMk id="208" creationId="{65CF332F-CBD6-2875-8E2A-4DEBF824CD32}"/>
          </ac:picMkLst>
        </pc:picChg>
        <pc:picChg chg="mod">
          <ac:chgData name="De Marinis, Roberta Vita" userId="dc24b251-f01b-455d-bf89-e2be86f657a2" providerId="ADAL" clId="{0B1F65C9-0515-429D-AC12-A464A683247A}" dt="2022-10-28T12:18:47.879" v="4448" actId="165"/>
          <ac:picMkLst>
            <pc:docMk/>
            <pc:sldMk cId="3046202542" sldId="2146847239"/>
            <ac:picMk id="209" creationId="{72F89546-33AF-7F6C-1E53-E52B3606D720}"/>
          </ac:picMkLst>
        </pc:picChg>
        <pc:picChg chg="mod">
          <ac:chgData name="De Marinis, Roberta Vita" userId="dc24b251-f01b-455d-bf89-e2be86f657a2" providerId="ADAL" clId="{0B1F65C9-0515-429D-AC12-A464A683247A}" dt="2022-10-28T12:18:47.879" v="4448" actId="165"/>
          <ac:picMkLst>
            <pc:docMk/>
            <pc:sldMk cId="3046202542" sldId="2146847239"/>
            <ac:picMk id="210" creationId="{049D1FFC-1DB4-80C5-46D8-90E20F6E3270}"/>
          </ac:picMkLst>
        </pc:picChg>
        <pc:picChg chg="mod">
          <ac:chgData name="De Marinis, Roberta Vita" userId="dc24b251-f01b-455d-bf89-e2be86f657a2" providerId="ADAL" clId="{0B1F65C9-0515-429D-AC12-A464A683247A}" dt="2022-10-28T12:18:47.879" v="4448" actId="165"/>
          <ac:picMkLst>
            <pc:docMk/>
            <pc:sldMk cId="3046202542" sldId="2146847239"/>
            <ac:picMk id="211" creationId="{561E4642-48BA-FFC2-B37B-CF4803ECCE14}"/>
          </ac:picMkLst>
        </pc:picChg>
        <pc:picChg chg="mod">
          <ac:chgData name="De Marinis, Roberta Vita" userId="dc24b251-f01b-455d-bf89-e2be86f657a2" providerId="ADAL" clId="{0B1F65C9-0515-429D-AC12-A464A683247A}" dt="2022-10-28T12:18:47.879" v="4448" actId="165"/>
          <ac:picMkLst>
            <pc:docMk/>
            <pc:sldMk cId="3046202542" sldId="2146847239"/>
            <ac:picMk id="212" creationId="{BAA33A20-0CE7-754E-7EA8-A6797B9BE9DC}"/>
          </ac:picMkLst>
        </pc:picChg>
        <pc:picChg chg="mod">
          <ac:chgData name="De Marinis, Roberta Vita" userId="dc24b251-f01b-455d-bf89-e2be86f657a2" providerId="ADAL" clId="{0B1F65C9-0515-429D-AC12-A464A683247A}" dt="2022-10-28T12:18:47.879" v="4448" actId="165"/>
          <ac:picMkLst>
            <pc:docMk/>
            <pc:sldMk cId="3046202542" sldId="2146847239"/>
            <ac:picMk id="213" creationId="{90D05274-BFA2-B473-D8E5-AC5580ED6E59}"/>
          </ac:picMkLst>
        </pc:picChg>
        <pc:picChg chg="del mod">
          <ac:chgData name="De Marinis, Roberta Vita" userId="dc24b251-f01b-455d-bf89-e2be86f657a2" providerId="ADAL" clId="{0B1F65C9-0515-429D-AC12-A464A683247A}" dt="2022-10-28T12:18:31.267" v="4443" actId="478"/>
          <ac:picMkLst>
            <pc:docMk/>
            <pc:sldMk cId="3046202542" sldId="2146847239"/>
            <ac:picMk id="214" creationId="{900F24E0-5870-712C-DD02-F2FEFFEBF016}"/>
          </ac:picMkLst>
        </pc:picChg>
        <pc:picChg chg="del mod">
          <ac:chgData name="De Marinis, Roberta Vita" userId="dc24b251-f01b-455d-bf89-e2be86f657a2" providerId="ADAL" clId="{0B1F65C9-0515-429D-AC12-A464A683247A}" dt="2022-10-28T12:18:19.682" v="4439" actId="478"/>
          <ac:picMkLst>
            <pc:docMk/>
            <pc:sldMk cId="3046202542" sldId="2146847239"/>
            <ac:picMk id="215" creationId="{DA10856E-0501-FC5E-AE4E-E72182BED909}"/>
          </ac:picMkLst>
        </pc:picChg>
        <pc:picChg chg="del mod">
          <ac:chgData name="De Marinis, Roberta Vita" userId="dc24b251-f01b-455d-bf89-e2be86f657a2" providerId="ADAL" clId="{0B1F65C9-0515-429D-AC12-A464A683247A}" dt="2022-10-28T12:18:17.198" v="4438" actId="478"/>
          <ac:picMkLst>
            <pc:docMk/>
            <pc:sldMk cId="3046202542" sldId="2146847239"/>
            <ac:picMk id="216" creationId="{6F63ADCB-0DDA-5B71-E6F2-0171294DD80C}"/>
          </ac:picMkLst>
        </pc:picChg>
        <pc:picChg chg="mod">
          <ac:chgData name="De Marinis, Roberta Vita" userId="dc24b251-f01b-455d-bf89-e2be86f657a2" providerId="ADAL" clId="{0B1F65C9-0515-429D-AC12-A464A683247A}" dt="2022-10-28T12:18:47.879" v="4448" actId="165"/>
          <ac:picMkLst>
            <pc:docMk/>
            <pc:sldMk cId="3046202542" sldId="2146847239"/>
            <ac:picMk id="218" creationId="{9B2A3816-D284-3F78-3BAD-7C624EDCC34C}"/>
          </ac:picMkLst>
        </pc:picChg>
        <pc:picChg chg="mod">
          <ac:chgData name="De Marinis, Roberta Vita" userId="dc24b251-f01b-455d-bf89-e2be86f657a2" providerId="ADAL" clId="{0B1F65C9-0515-429D-AC12-A464A683247A}" dt="2022-10-28T12:18:47.879" v="4448" actId="165"/>
          <ac:picMkLst>
            <pc:docMk/>
            <pc:sldMk cId="3046202542" sldId="2146847239"/>
            <ac:picMk id="219" creationId="{CC270455-7E73-D37A-DDD5-0EF46E276E5E}"/>
          </ac:picMkLst>
        </pc:picChg>
        <pc:picChg chg="mod">
          <ac:chgData name="De Marinis, Roberta Vita" userId="dc24b251-f01b-455d-bf89-e2be86f657a2" providerId="ADAL" clId="{0B1F65C9-0515-429D-AC12-A464A683247A}" dt="2022-10-28T12:18:47.879" v="4448" actId="165"/>
          <ac:picMkLst>
            <pc:docMk/>
            <pc:sldMk cId="3046202542" sldId="2146847239"/>
            <ac:picMk id="220" creationId="{01785871-C618-6249-E304-915CE77B388D}"/>
          </ac:picMkLst>
        </pc:picChg>
        <pc:picChg chg="mod">
          <ac:chgData name="De Marinis, Roberta Vita" userId="dc24b251-f01b-455d-bf89-e2be86f657a2" providerId="ADAL" clId="{0B1F65C9-0515-429D-AC12-A464A683247A}" dt="2022-10-28T12:18:47.879" v="4448" actId="165"/>
          <ac:picMkLst>
            <pc:docMk/>
            <pc:sldMk cId="3046202542" sldId="2146847239"/>
            <ac:picMk id="221" creationId="{7D27E79D-2F1F-1679-80E1-01E69E1CCBCD}"/>
          </ac:picMkLst>
        </pc:picChg>
        <pc:picChg chg="mod">
          <ac:chgData name="De Marinis, Roberta Vita" userId="dc24b251-f01b-455d-bf89-e2be86f657a2" providerId="ADAL" clId="{0B1F65C9-0515-429D-AC12-A464A683247A}" dt="2022-10-28T12:18:47.879" v="4448" actId="165"/>
          <ac:picMkLst>
            <pc:docMk/>
            <pc:sldMk cId="3046202542" sldId="2146847239"/>
            <ac:picMk id="222" creationId="{8129FEA5-E949-5390-B8AF-031517BF38D0}"/>
          </ac:picMkLst>
        </pc:picChg>
        <pc:picChg chg="del mod">
          <ac:chgData name="De Marinis, Roberta Vita" userId="dc24b251-f01b-455d-bf89-e2be86f657a2" providerId="ADAL" clId="{0B1F65C9-0515-429D-AC12-A464A683247A}" dt="2022-10-28T12:18:43.065" v="4447" actId="478"/>
          <ac:picMkLst>
            <pc:docMk/>
            <pc:sldMk cId="3046202542" sldId="2146847239"/>
            <ac:picMk id="223" creationId="{C5036027-ACDB-7A2B-A00B-A64E79C5AAB9}"/>
          </ac:picMkLst>
        </pc:picChg>
        <pc:picChg chg="del mod">
          <ac:chgData name="De Marinis, Roberta Vita" userId="dc24b251-f01b-455d-bf89-e2be86f657a2" providerId="ADAL" clId="{0B1F65C9-0515-429D-AC12-A464A683247A}" dt="2022-10-28T12:18:40.674" v="4446" actId="478"/>
          <ac:picMkLst>
            <pc:docMk/>
            <pc:sldMk cId="3046202542" sldId="2146847239"/>
            <ac:picMk id="224" creationId="{4ED277B4-1EF4-59F7-E0AB-48412CA01A5B}"/>
          </ac:picMkLst>
        </pc:picChg>
        <pc:picChg chg="mod">
          <ac:chgData name="De Marinis, Roberta Vita" userId="dc24b251-f01b-455d-bf89-e2be86f657a2" providerId="ADAL" clId="{0B1F65C9-0515-429D-AC12-A464A683247A}" dt="2022-10-28T12:18:47.879" v="4448" actId="165"/>
          <ac:picMkLst>
            <pc:docMk/>
            <pc:sldMk cId="3046202542" sldId="2146847239"/>
            <ac:picMk id="225" creationId="{8069B5B9-C728-FD0C-78FF-9E372FB9ECA0}"/>
          </ac:picMkLst>
        </pc:picChg>
        <pc:picChg chg="del mod">
          <ac:chgData name="De Marinis, Roberta Vita" userId="dc24b251-f01b-455d-bf89-e2be86f657a2" providerId="ADAL" clId="{0B1F65C9-0515-429D-AC12-A464A683247A}" dt="2022-10-28T12:18:34.407" v="4444" actId="478"/>
          <ac:picMkLst>
            <pc:docMk/>
            <pc:sldMk cId="3046202542" sldId="2146847239"/>
            <ac:picMk id="226" creationId="{177AB8CF-B70C-D153-8CB6-799B65A34CA5}"/>
          </ac:picMkLst>
        </pc:picChg>
        <pc:picChg chg="del mod">
          <ac:chgData name="De Marinis, Roberta Vita" userId="dc24b251-f01b-455d-bf89-e2be86f657a2" providerId="ADAL" clId="{0B1F65C9-0515-429D-AC12-A464A683247A}" dt="2022-10-28T12:18:37.206" v="4445" actId="478"/>
          <ac:picMkLst>
            <pc:docMk/>
            <pc:sldMk cId="3046202542" sldId="2146847239"/>
            <ac:picMk id="232" creationId="{1AF0F158-E1ED-753C-1A6B-12CC3E1ADEA7}"/>
          </ac:picMkLst>
        </pc:picChg>
        <pc:picChg chg="del mod">
          <ac:chgData name="De Marinis, Roberta Vita" userId="dc24b251-f01b-455d-bf89-e2be86f657a2" providerId="ADAL" clId="{0B1F65C9-0515-429D-AC12-A464A683247A}" dt="2022-10-28T12:18:28.672" v="4442" actId="478"/>
          <ac:picMkLst>
            <pc:docMk/>
            <pc:sldMk cId="3046202542" sldId="2146847239"/>
            <ac:picMk id="233" creationId="{6E31B769-3DCD-1DFB-1ABC-86CC1D6DB205}"/>
          </ac:picMkLst>
        </pc:picChg>
        <pc:picChg chg="del mod">
          <ac:chgData name="De Marinis, Roberta Vita" userId="dc24b251-f01b-455d-bf89-e2be86f657a2" providerId="ADAL" clId="{0B1F65C9-0515-429D-AC12-A464A683247A}" dt="2022-10-28T12:18:25.755" v="4441" actId="478"/>
          <ac:picMkLst>
            <pc:docMk/>
            <pc:sldMk cId="3046202542" sldId="2146847239"/>
            <ac:picMk id="234" creationId="{FF2AA018-2A42-C596-9B31-CC11476529D2}"/>
          </ac:picMkLst>
        </pc:picChg>
        <pc:picChg chg="del mod">
          <ac:chgData name="De Marinis, Roberta Vita" userId="dc24b251-f01b-455d-bf89-e2be86f657a2" providerId="ADAL" clId="{0B1F65C9-0515-429D-AC12-A464A683247A}" dt="2022-10-28T12:18:23.451" v="4440" actId="478"/>
          <ac:picMkLst>
            <pc:docMk/>
            <pc:sldMk cId="3046202542" sldId="2146847239"/>
            <ac:picMk id="235" creationId="{136C5A84-CBFD-7FA4-FD9B-3697E35776D3}"/>
          </ac:picMkLst>
        </pc:picChg>
        <pc:cxnChg chg="mod">
          <ac:chgData name="De Marinis, Roberta Vita" userId="dc24b251-f01b-455d-bf89-e2be86f657a2" providerId="ADAL" clId="{0B1F65C9-0515-429D-AC12-A464A683247A}" dt="2022-10-28T12:23:18.133" v="4485"/>
          <ac:cxnSpMkLst>
            <pc:docMk/>
            <pc:sldMk cId="3046202542" sldId="2146847239"/>
            <ac:cxnSpMk id="17" creationId="{B474DA4F-31B7-FF9E-CC1D-DFF46F7FF0FE}"/>
          </ac:cxnSpMkLst>
        </pc:cxnChg>
        <pc:cxnChg chg="mod">
          <ac:chgData name="De Marinis, Roberta Vita" userId="dc24b251-f01b-455d-bf89-e2be86f657a2" providerId="ADAL" clId="{0B1F65C9-0515-429D-AC12-A464A683247A}" dt="2022-10-28T12:23:18.133" v="4485"/>
          <ac:cxnSpMkLst>
            <pc:docMk/>
            <pc:sldMk cId="3046202542" sldId="2146847239"/>
            <ac:cxnSpMk id="36" creationId="{D842208A-D529-CBA6-EEF7-5737968CDEE0}"/>
          </ac:cxnSpMkLst>
        </pc:cxnChg>
        <pc:cxnChg chg="mod">
          <ac:chgData name="De Marinis, Roberta Vita" userId="dc24b251-f01b-455d-bf89-e2be86f657a2" providerId="ADAL" clId="{0B1F65C9-0515-429D-AC12-A464A683247A}" dt="2022-10-28T14:09:09.335" v="5012"/>
          <ac:cxnSpMkLst>
            <pc:docMk/>
            <pc:sldMk cId="3046202542" sldId="2146847239"/>
            <ac:cxnSpMk id="57" creationId="{14017A58-F6B3-448B-3513-065075CBE581}"/>
          </ac:cxnSpMkLst>
        </pc:cxnChg>
        <pc:cxnChg chg="mod">
          <ac:chgData name="De Marinis, Roberta Vita" userId="dc24b251-f01b-455d-bf89-e2be86f657a2" providerId="ADAL" clId="{0B1F65C9-0515-429D-AC12-A464A683247A}" dt="2022-10-28T14:09:09.335" v="5012"/>
          <ac:cxnSpMkLst>
            <pc:docMk/>
            <pc:sldMk cId="3046202542" sldId="2146847239"/>
            <ac:cxnSpMk id="85" creationId="{2283B085-2DF6-DACF-0D8A-64D92D1F3490}"/>
          </ac:cxnSpMkLst>
        </pc:cxnChg>
        <pc:cxnChg chg="mod">
          <ac:chgData name="De Marinis, Roberta Vita" userId="dc24b251-f01b-455d-bf89-e2be86f657a2" providerId="ADAL" clId="{0B1F65C9-0515-429D-AC12-A464A683247A}" dt="2022-10-28T12:18:47.879" v="4448" actId="165"/>
          <ac:cxnSpMkLst>
            <pc:docMk/>
            <pc:sldMk cId="3046202542" sldId="2146847239"/>
            <ac:cxnSpMk id="127" creationId="{B3F6D22B-50EC-69F7-67EC-AD66FA1E9AE3}"/>
          </ac:cxnSpMkLst>
        </pc:cxnChg>
        <pc:cxnChg chg="mod">
          <ac:chgData name="De Marinis, Roberta Vita" userId="dc24b251-f01b-455d-bf89-e2be86f657a2" providerId="ADAL" clId="{0B1F65C9-0515-429D-AC12-A464A683247A}" dt="2022-10-28T12:18:47.879" v="4448" actId="165"/>
          <ac:cxnSpMkLst>
            <pc:docMk/>
            <pc:sldMk cId="3046202542" sldId="2146847239"/>
            <ac:cxnSpMk id="141" creationId="{CAA0E0D3-E2CA-401B-A1FF-28C0DC763599}"/>
          </ac:cxnSpMkLst>
        </pc:cxnChg>
        <pc:cxnChg chg="mod">
          <ac:chgData name="De Marinis, Roberta Vita" userId="dc24b251-f01b-455d-bf89-e2be86f657a2" providerId="ADAL" clId="{0B1F65C9-0515-429D-AC12-A464A683247A}" dt="2022-10-28T12:18:47.879" v="4448" actId="165"/>
          <ac:cxnSpMkLst>
            <pc:docMk/>
            <pc:sldMk cId="3046202542" sldId="2146847239"/>
            <ac:cxnSpMk id="207" creationId="{84773DA4-E7C7-D2A8-875F-4CF91E66CD16}"/>
          </ac:cxnSpMkLst>
        </pc:cxnChg>
        <pc:cxnChg chg="mod">
          <ac:chgData name="De Marinis, Roberta Vita" userId="dc24b251-f01b-455d-bf89-e2be86f657a2" providerId="ADAL" clId="{0B1F65C9-0515-429D-AC12-A464A683247A}" dt="2022-10-28T12:18:47.879" v="4448" actId="165"/>
          <ac:cxnSpMkLst>
            <pc:docMk/>
            <pc:sldMk cId="3046202542" sldId="2146847239"/>
            <ac:cxnSpMk id="217" creationId="{3A8A1A4F-8FE3-CEB0-C95E-FEE2F7158A13}"/>
          </ac:cxnSpMkLst>
        </pc:cxnChg>
      </pc:sldChg>
      <pc:sldChg chg="del">
        <pc:chgData name="De Marinis, Roberta Vita" userId="dc24b251-f01b-455d-bf89-e2be86f657a2" providerId="ADAL" clId="{0B1F65C9-0515-429D-AC12-A464A683247A}" dt="2022-10-28T12:31:02.626" v="4608" actId="2696"/>
        <pc:sldMkLst>
          <pc:docMk/>
          <pc:sldMk cId="3143869928" sldId="2146847479"/>
        </pc:sldMkLst>
      </pc:sldChg>
      <pc:sldChg chg="del">
        <pc:chgData name="De Marinis, Roberta Vita" userId="dc24b251-f01b-455d-bf89-e2be86f657a2" providerId="ADAL" clId="{0B1F65C9-0515-429D-AC12-A464A683247A}" dt="2022-10-26T09:47:16.316" v="3442" actId="47"/>
        <pc:sldMkLst>
          <pc:docMk/>
          <pc:sldMk cId="4271162174" sldId="2146847541"/>
        </pc:sldMkLst>
      </pc:sldChg>
      <pc:sldChg chg="del">
        <pc:chgData name="De Marinis, Roberta Vita" userId="dc24b251-f01b-455d-bf89-e2be86f657a2" providerId="ADAL" clId="{0B1F65C9-0515-429D-AC12-A464A683247A}" dt="2022-10-26T09:47:04.295" v="3441" actId="47"/>
        <pc:sldMkLst>
          <pc:docMk/>
          <pc:sldMk cId="790159521" sldId="2146847542"/>
        </pc:sldMkLst>
      </pc:sldChg>
      <pc:sldChg chg="del">
        <pc:chgData name="De Marinis, Roberta Vita" userId="dc24b251-f01b-455d-bf89-e2be86f657a2" providerId="ADAL" clId="{0B1F65C9-0515-429D-AC12-A464A683247A}" dt="2022-10-26T09:47:04.295" v="3441" actId="47"/>
        <pc:sldMkLst>
          <pc:docMk/>
          <pc:sldMk cId="4230196449" sldId="2146847544"/>
        </pc:sldMkLst>
      </pc:sldChg>
      <pc:sldChg chg="del">
        <pc:chgData name="De Marinis, Roberta Vita" userId="dc24b251-f01b-455d-bf89-e2be86f657a2" providerId="ADAL" clId="{0B1F65C9-0515-429D-AC12-A464A683247A}" dt="2022-10-26T09:47:04.295" v="3441" actId="47"/>
        <pc:sldMkLst>
          <pc:docMk/>
          <pc:sldMk cId="342368687" sldId="2146847545"/>
        </pc:sldMkLst>
      </pc:sldChg>
      <pc:sldChg chg="del">
        <pc:chgData name="De Marinis, Roberta Vita" userId="dc24b251-f01b-455d-bf89-e2be86f657a2" providerId="ADAL" clId="{0B1F65C9-0515-429D-AC12-A464A683247A}" dt="2022-10-26T09:47:04.295" v="3441" actId="47"/>
        <pc:sldMkLst>
          <pc:docMk/>
          <pc:sldMk cId="3233448091" sldId="2146847580"/>
        </pc:sldMkLst>
      </pc:sldChg>
      <pc:sldChg chg="del">
        <pc:chgData name="De Marinis, Roberta Vita" userId="dc24b251-f01b-455d-bf89-e2be86f657a2" providerId="ADAL" clId="{0B1F65C9-0515-429D-AC12-A464A683247A}" dt="2022-10-26T09:47:04.295" v="3441" actId="47"/>
        <pc:sldMkLst>
          <pc:docMk/>
          <pc:sldMk cId="2806317818" sldId="2146847582"/>
        </pc:sldMkLst>
      </pc:sldChg>
      <pc:sldChg chg="del">
        <pc:chgData name="De Marinis, Roberta Vita" userId="dc24b251-f01b-455d-bf89-e2be86f657a2" providerId="ADAL" clId="{0B1F65C9-0515-429D-AC12-A464A683247A}" dt="2022-10-26T09:47:04.295" v="3441" actId="47"/>
        <pc:sldMkLst>
          <pc:docMk/>
          <pc:sldMk cId="3742656768" sldId="2146847583"/>
        </pc:sldMkLst>
      </pc:sldChg>
      <pc:sldChg chg="addSp delSp modSp mod">
        <pc:chgData name="De Marinis, Roberta Vita" userId="dc24b251-f01b-455d-bf89-e2be86f657a2" providerId="ADAL" clId="{0B1F65C9-0515-429D-AC12-A464A683247A}" dt="2022-10-26T09:27:18.201" v="3381" actId="478"/>
        <pc:sldMkLst>
          <pc:docMk/>
          <pc:sldMk cId="4214431326" sldId="2146847587"/>
        </pc:sldMkLst>
        <pc:spChg chg="add del mod">
          <ac:chgData name="De Marinis, Roberta Vita" userId="dc24b251-f01b-455d-bf89-e2be86f657a2" providerId="ADAL" clId="{0B1F65C9-0515-429D-AC12-A464A683247A}" dt="2022-10-26T09:27:18.201" v="3381" actId="478"/>
          <ac:spMkLst>
            <pc:docMk/>
            <pc:sldMk cId="4214431326" sldId="2146847587"/>
            <ac:spMk id="3" creationId="{4D9FB47D-C9C0-A550-C151-59834F133517}"/>
          </ac:spMkLst>
        </pc:spChg>
        <pc:spChg chg="add mod">
          <ac:chgData name="De Marinis, Roberta Vita" userId="dc24b251-f01b-455d-bf89-e2be86f657a2" providerId="ADAL" clId="{0B1F65C9-0515-429D-AC12-A464A683247A}" dt="2022-10-26T09:04:10.421" v="3360" actId="20577"/>
          <ac:spMkLst>
            <pc:docMk/>
            <pc:sldMk cId="4214431326" sldId="2146847587"/>
            <ac:spMk id="4" creationId="{2EE7E041-CFE0-429F-9F0A-6AD761CCC698}"/>
          </ac:spMkLst>
        </pc:spChg>
        <pc:spChg chg="mod">
          <ac:chgData name="De Marinis, Roberta Vita" userId="dc24b251-f01b-455d-bf89-e2be86f657a2" providerId="ADAL" clId="{0B1F65C9-0515-429D-AC12-A464A683247A}" dt="2022-10-26T08:17:30.076" v="2411" actId="20577"/>
          <ac:spMkLst>
            <pc:docMk/>
            <pc:sldMk cId="4214431326" sldId="2146847587"/>
            <ac:spMk id="86" creationId="{8AC6137C-C5C5-4C51-8E79-3413ECCFAE2E}"/>
          </ac:spMkLst>
        </pc:spChg>
        <pc:picChg chg="mod">
          <ac:chgData name="De Marinis, Roberta Vita" userId="dc24b251-f01b-455d-bf89-e2be86f657a2" providerId="ADAL" clId="{0B1F65C9-0515-429D-AC12-A464A683247A}" dt="2022-10-26T08:26:30.861" v="2449" actId="1038"/>
          <ac:picMkLst>
            <pc:docMk/>
            <pc:sldMk cId="4214431326" sldId="2146847587"/>
            <ac:picMk id="6" creationId="{E8DB6952-0374-4C7B-95B0-1F3FE883F487}"/>
          </ac:picMkLst>
        </pc:picChg>
        <pc:picChg chg="mod">
          <ac:chgData name="De Marinis, Roberta Vita" userId="dc24b251-f01b-455d-bf89-e2be86f657a2" providerId="ADAL" clId="{0B1F65C9-0515-429D-AC12-A464A683247A}" dt="2022-10-26T08:05:06.829" v="2299" actId="1037"/>
          <ac:picMkLst>
            <pc:docMk/>
            <pc:sldMk cId="4214431326" sldId="2146847587"/>
            <ac:picMk id="88" creationId="{26410D40-23A4-44B1-91A1-7DD020AEC6D9}"/>
          </ac:picMkLst>
        </pc:picChg>
      </pc:sldChg>
      <pc:sldChg chg="modSp mod">
        <pc:chgData name="De Marinis, Roberta Vita" userId="dc24b251-f01b-455d-bf89-e2be86f657a2" providerId="ADAL" clId="{0B1F65C9-0515-429D-AC12-A464A683247A}" dt="2022-10-26T09:03:42.111" v="3357" actId="14100"/>
        <pc:sldMkLst>
          <pc:docMk/>
          <pc:sldMk cId="2843424224" sldId="2146847588"/>
        </pc:sldMkLst>
        <pc:spChg chg="mod">
          <ac:chgData name="De Marinis, Roberta Vita" userId="dc24b251-f01b-455d-bf89-e2be86f657a2" providerId="ADAL" clId="{0B1F65C9-0515-429D-AC12-A464A683247A}" dt="2022-10-26T09:03:42.111" v="3357" actId="14100"/>
          <ac:spMkLst>
            <pc:docMk/>
            <pc:sldMk cId="2843424224" sldId="2146847588"/>
            <ac:spMk id="162" creationId="{0D034229-AB8B-4A23-AD94-0B7769978C38}"/>
          </ac:spMkLst>
        </pc:spChg>
      </pc:sldChg>
      <pc:sldChg chg="modSp mod">
        <pc:chgData name="De Marinis, Roberta Vita" userId="dc24b251-f01b-455d-bf89-e2be86f657a2" providerId="ADAL" clId="{0B1F65C9-0515-429D-AC12-A464A683247A}" dt="2022-11-02T09:13:37.558" v="5032" actId="1037"/>
        <pc:sldMkLst>
          <pc:docMk/>
          <pc:sldMk cId="4243583077" sldId="2146847589"/>
        </pc:sldMkLst>
        <pc:picChg chg="mod">
          <ac:chgData name="De Marinis, Roberta Vita" userId="dc24b251-f01b-455d-bf89-e2be86f657a2" providerId="ADAL" clId="{0B1F65C9-0515-429D-AC12-A464A683247A}" dt="2022-11-02T09:13:24.957" v="5022" actId="1038"/>
          <ac:picMkLst>
            <pc:docMk/>
            <pc:sldMk cId="4243583077" sldId="2146847589"/>
            <ac:picMk id="16" creationId="{9940DCAB-9535-2CCD-ACC3-F3516A2034A8}"/>
          </ac:picMkLst>
        </pc:picChg>
        <pc:picChg chg="mod">
          <ac:chgData name="De Marinis, Roberta Vita" userId="dc24b251-f01b-455d-bf89-e2be86f657a2" providerId="ADAL" clId="{0B1F65C9-0515-429D-AC12-A464A683247A}" dt="2022-11-02T09:13:37.558" v="5032" actId="1037"/>
          <ac:picMkLst>
            <pc:docMk/>
            <pc:sldMk cId="4243583077" sldId="2146847589"/>
            <ac:picMk id="18" creationId="{714A77DC-4BA7-2055-FE03-A7C3B69922C8}"/>
          </ac:picMkLst>
        </pc:picChg>
      </pc:sldChg>
      <pc:sldChg chg="addSp modSp">
        <pc:chgData name="De Marinis, Roberta Vita" userId="dc24b251-f01b-455d-bf89-e2be86f657a2" providerId="ADAL" clId="{0B1F65C9-0515-429D-AC12-A464A683247A}" dt="2022-10-24T16:00:02.298" v="0"/>
        <pc:sldMkLst>
          <pc:docMk/>
          <pc:sldMk cId="518957779" sldId="2146847591"/>
        </pc:sldMkLst>
        <pc:picChg chg="add mod">
          <ac:chgData name="De Marinis, Roberta Vita" userId="dc24b251-f01b-455d-bf89-e2be86f657a2" providerId="ADAL" clId="{0B1F65C9-0515-429D-AC12-A464A683247A}" dt="2022-10-24T16:00:02.298" v="0"/>
          <ac:picMkLst>
            <pc:docMk/>
            <pc:sldMk cId="518957779" sldId="2146847591"/>
            <ac:picMk id="3" creationId="{A6EB89E7-7088-AC90-7E74-258B006B3EC6}"/>
          </ac:picMkLst>
        </pc:picChg>
      </pc:sldChg>
      <pc:sldChg chg="del">
        <pc:chgData name="De Marinis, Roberta Vita" userId="dc24b251-f01b-455d-bf89-e2be86f657a2" providerId="ADAL" clId="{0B1F65C9-0515-429D-AC12-A464A683247A}" dt="2022-10-28T12:30:13.398" v="4605" actId="2696"/>
        <pc:sldMkLst>
          <pc:docMk/>
          <pc:sldMk cId="2932382883" sldId="2146847593"/>
        </pc:sldMkLst>
      </pc:sldChg>
      <pc:sldChg chg="modSp mod">
        <pc:chgData name="De Marinis, Roberta Vita" userId="dc24b251-f01b-455d-bf89-e2be86f657a2" providerId="ADAL" clId="{0B1F65C9-0515-429D-AC12-A464A683247A}" dt="2022-11-02T13:32:18.738" v="5057" actId="1038"/>
        <pc:sldMkLst>
          <pc:docMk/>
          <pc:sldMk cId="831132500" sldId="2146847597"/>
        </pc:sldMkLst>
        <pc:picChg chg="mod">
          <ac:chgData name="De Marinis, Roberta Vita" userId="dc24b251-f01b-455d-bf89-e2be86f657a2" providerId="ADAL" clId="{0B1F65C9-0515-429D-AC12-A464A683247A}" dt="2022-11-02T13:32:18.738" v="5057" actId="1038"/>
          <ac:picMkLst>
            <pc:docMk/>
            <pc:sldMk cId="831132500" sldId="2146847597"/>
            <ac:picMk id="45" creationId="{F724CA8F-736A-4A48-A347-74E219DC3945}"/>
          </ac:picMkLst>
        </pc:picChg>
      </pc:sldChg>
      <pc:sldChg chg="addSp delSp modSp mod ord">
        <pc:chgData name="De Marinis, Roberta Vita" userId="dc24b251-f01b-455d-bf89-e2be86f657a2" providerId="ADAL" clId="{0B1F65C9-0515-429D-AC12-A464A683247A}" dt="2022-10-27T10:51:24.371" v="3836" actId="1076"/>
        <pc:sldMkLst>
          <pc:docMk/>
          <pc:sldMk cId="3542945438" sldId="2146847641"/>
        </pc:sldMkLst>
        <pc:grpChg chg="add mod">
          <ac:chgData name="De Marinis, Roberta Vita" userId="dc24b251-f01b-455d-bf89-e2be86f657a2" providerId="ADAL" clId="{0B1F65C9-0515-429D-AC12-A464A683247A}" dt="2022-10-27T10:51:24.371" v="3836" actId="1076"/>
          <ac:grpSpMkLst>
            <pc:docMk/>
            <pc:sldMk cId="3542945438" sldId="2146847641"/>
            <ac:grpSpMk id="4" creationId="{80824E0F-EC3B-E0AE-5457-DC64777B622E}"/>
          </ac:grpSpMkLst>
        </pc:grpChg>
        <pc:grpChg chg="mod">
          <ac:chgData name="De Marinis, Roberta Vita" userId="dc24b251-f01b-455d-bf89-e2be86f657a2" providerId="ADAL" clId="{0B1F65C9-0515-429D-AC12-A464A683247A}" dt="2022-10-27T10:51:04.345" v="3833"/>
          <ac:grpSpMkLst>
            <pc:docMk/>
            <pc:sldMk cId="3542945438" sldId="2146847641"/>
            <ac:grpSpMk id="5" creationId="{CE96D329-1311-30D7-CA4D-345E005863FB}"/>
          </ac:grpSpMkLst>
        </pc:grpChg>
        <pc:grpChg chg="mod">
          <ac:chgData name="De Marinis, Roberta Vita" userId="dc24b251-f01b-455d-bf89-e2be86f657a2" providerId="ADAL" clId="{0B1F65C9-0515-429D-AC12-A464A683247A}" dt="2022-10-27T10:51:04.345" v="3833"/>
          <ac:grpSpMkLst>
            <pc:docMk/>
            <pc:sldMk cId="3542945438" sldId="2146847641"/>
            <ac:grpSpMk id="7" creationId="{0B8F96AE-C82C-14F3-6974-EE9E2C032983}"/>
          </ac:grpSpMkLst>
        </pc:grpChg>
        <pc:grpChg chg="mod">
          <ac:chgData name="De Marinis, Roberta Vita" userId="dc24b251-f01b-455d-bf89-e2be86f657a2" providerId="ADAL" clId="{0B1F65C9-0515-429D-AC12-A464A683247A}" dt="2022-10-27T10:51:04.345" v="3833"/>
          <ac:grpSpMkLst>
            <pc:docMk/>
            <pc:sldMk cId="3542945438" sldId="2146847641"/>
            <ac:grpSpMk id="10" creationId="{21F31894-A334-142F-EE97-B54BEF15E405}"/>
          </ac:grpSpMkLst>
        </pc:grpChg>
        <pc:grpChg chg="mod">
          <ac:chgData name="De Marinis, Roberta Vita" userId="dc24b251-f01b-455d-bf89-e2be86f657a2" providerId="ADAL" clId="{0B1F65C9-0515-429D-AC12-A464A683247A}" dt="2022-10-27T10:51:04.345" v="3833"/>
          <ac:grpSpMkLst>
            <pc:docMk/>
            <pc:sldMk cId="3542945438" sldId="2146847641"/>
            <ac:grpSpMk id="13" creationId="{EF5F9D8E-EF4A-A4D1-4803-EBC4359A8D1E}"/>
          </ac:grpSpMkLst>
        </pc:grpChg>
        <pc:grpChg chg="mod">
          <ac:chgData name="De Marinis, Roberta Vita" userId="dc24b251-f01b-455d-bf89-e2be86f657a2" providerId="ADAL" clId="{0B1F65C9-0515-429D-AC12-A464A683247A}" dt="2022-10-27T10:51:04.345" v="3833"/>
          <ac:grpSpMkLst>
            <pc:docMk/>
            <pc:sldMk cId="3542945438" sldId="2146847641"/>
            <ac:grpSpMk id="16" creationId="{6EDD440A-B691-E465-C773-9D52D8A8AC42}"/>
          </ac:grpSpMkLst>
        </pc:grpChg>
        <pc:grpChg chg="del">
          <ac:chgData name="De Marinis, Roberta Vita" userId="dc24b251-f01b-455d-bf89-e2be86f657a2" providerId="ADAL" clId="{0B1F65C9-0515-429D-AC12-A464A683247A}" dt="2022-10-27T10:51:18.956" v="3835" actId="478"/>
          <ac:grpSpMkLst>
            <pc:docMk/>
            <pc:sldMk cId="3542945438" sldId="2146847641"/>
            <ac:grpSpMk id="57" creationId="{044ACC09-030B-4062-945F-4D631832F95C}"/>
          </ac:grpSpMkLst>
        </pc:grpChg>
        <pc:picChg chg="mod">
          <ac:chgData name="De Marinis, Roberta Vita" userId="dc24b251-f01b-455d-bf89-e2be86f657a2" providerId="ADAL" clId="{0B1F65C9-0515-429D-AC12-A464A683247A}" dt="2022-10-27T10:51:04.345" v="3833"/>
          <ac:picMkLst>
            <pc:docMk/>
            <pc:sldMk cId="3542945438" sldId="2146847641"/>
            <ac:picMk id="6" creationId="{97B8034D-9BD6-2E53-5549-EA36AE3C59E4}"/>
          </ac:picMkLst>
        </pc:picChg>
        <pc:picChg chg="mod">
          <ac:chgData name="De Marinis, Roberta Vita" userId="dc24b251-f01b-455d-bf89-e2be86f657a2" providerId="ADAL" clId="{0B1F65C9-0515-429D-AC12-A464A683247A}" dt="2022-10-27T10:51:04.345" v="3833"/>
          <ac:picMkLst>
            <pc:docMk/>
            <pc:sldMk cId="3542945438" sldId="2146847641"/>
            <ac:picMk id="8" creationId="{078ACE27-2EEA-6C89-4F5F-C8197C5280D8}"/>
          </ac:picMkLst>
        </pc:picChg>
        <pc:picChg chg="mod">
          <ac:chgData name="De Marinis, Roberta Vita" userId="dc24b251-f01b-455d-bf89-e2be86f657a2" providerId="ADAL" clId="{0B1F65C9-0515-429D-AC12-A464A683247A}" dt="2022-10-27T10:51:04.345" v="3833"/>
          <ac:picMkLst>
            <pc:docMk/>
            <pc:sldMk cId="3542945438" sldId="2146847641"/>
            <ac:picMk id="9" creationId="{14C67ADC-BDAA-5980-C87D-7A35BF116B47}"/>
          </ac:picMkLst>
        </pc:picChg>
        <pc:picChg chg="mod">
          <ac:chgData name="De Marinis, Roberta Vita" userId="dc24b251-f01b-455d-bf89-e2be86f657a2" providerId="ADAL" clId="{0B1F65C9-0515-429D-AC12-A464A683247A}" dt="2022-10-27T10:51:04.345" v="3833"/>
          <ac:picMkLst>
            <pc:docMk/>
            <pc:sldMk cId="3542945438" sldId="2146847641"/>
            <ac:picMk id="11" creationId="{1C4B49EC-69F1-AEC1-AF86-9BFA7153AFA6}"/>
          </ac:picMkLst>
        </pc:picChg>
        <pc:picChg chg="mod">
          <ac:chgData name="De Marinis, Roberta Vita" userId="dc24b251-f01b-455d-bf89-e2be86f657a2" providerId="ADAL" clId="{0B1F65C9-0515-429D-AC12-A464A683247A}" dt="2022-10-27T10:51:04.345" v="3833"/>
          <ac:picMkLst>
            <pc:docMk/>
            <pc:sldMk cId="3542945438" sldId="2146847641"/>
            <ac:picMk id="12" creationId="{8001DC09-6788-B3C7-C943-C40BA83D7231}"/>
          </ac:picMkLst>
        </pc:picChg>
        <pc:picChg chg="mod">
          <ac:chgData name="De Marinis, Roberta Vita" userId="dc24b251-f01b-455d-bf89-e2be86f657a2" providerId="ADAL" clId="{0B1F65C9-0515-429D-AC12-A464A683247A}" dt="2022-10-27T10:51:04.345" v="3833"/>
          <ac:picMkLst>
            <pc:docMk/>
            <pc:sldMk cId="3542945438" sldId="2146847641"/>
            <ac:picMk id="14" creationId="{1DC31652-1F23-628F-160B-3AE8E7321E1C}"/>
          </ac:picMkLst>
        </pc:picChg>
        <pc:picChg chg="mod">
          <ac:chgData name="De Marinis, Roberta Vita" userId="dc24b251-f01b-455d-bf89-e2be86f657a2" providerId="ADAL" clId="{0B1F65C9-0515-429D-AC12-A464A683247A}" dt="2022-10-27T10:51:04.345" v="3833"/>
          <ac:picMkLst>
            <pc:docMk/>
            <pc:sldMk cId="3542945438" sldId="2146847641"/>
            <ac:picMk id="17" creationId="{5CF22221-3403-4927-3A4E-068F92E945FC}"/>
          </ac:picMkLst>
        </pc:picChg>
        <pc:picChg chg="mod">
          <ac:chgData name="De Marinis, Roberta Vita" userId="dc24b251-f01b-455d-bf89-e2be86f657a2" providerId="ADAL" clId="{0B1F65C9-0515-429D-AC12-A464A683247A}" dt="2022-10-27T10:51:04.345" v="3833"/>
          <ac:picMkLst>
            <pc:docMk/>
            <pc:sldMk cId="3542945438" sldId="2146847641"/>
            <ac:picMk id="18" creationId="{B91ED758-445E-C7F5-DE3E-236E773AA450}"/>
          </ac:picMkLst>
        </pc:picChg>
        <pc:cxnChg chg="mod">
          <ac:chgData name="De Marinis, Roberta Vita" userId="dc24b251-f01b-455d-bf89-e2be86f657a2" providerId="ADAL" clId="{0B1F65C9-0515-429D-AC12-A464A683247A}" dt="2022-10-27T10:51:04.345" v="3833"/>
          <ac:cxnSpMkLst>
            <pc:docMk/>
            <pc:sldMk cId="3542945438" sldId="2146847641"/>
            <ac:cxnSpMk id="15" creationId="{3355C17F-AB18-4382-FE42-4A95B068ECBB}"/>
          </ac:cxnSpMkLst>
        </pc:cxnChg>
      </pc:sldChg>
      <pc:sldChg chg="addSp delSp modSp mod">
        <pc:chgData name="De Marinis, Roberta Vita" userId="dc24b251-f01b-455d-bf89-e2be86f657a2" providerId="ADAL" clId="{0B1F65C9-0515-429D-AC12-A464A683247A}" dt="2022-10-27T16:48:16.363" v="3986" actId="478"/>
        <pc:sldMkLst>
          <pc:docMk/>
          <pc:sldMk cId="1129202224" sldId="2146847650"/>
        </pc:sldMkLst>
        <pc:spChg chg="del">
          <ac:chgData name="De Marinis, Roberta Vita" userId="dc24b251-f01b-455d-bf89-e2be86f657a2" providerId="ADAL" clId="{0B1F65C9-0515-429D-AC12-A464A683247A}" dt="2022-10-27T16:48:16.363" v="3986" actId="478"/>
          <ac:spMkLst>
            <pc:docMk/>
            <pc:sldMk cId="1129202224" sldId="2146847650"/>
            <ac:spMk id="35" creationId="{BE040920-57AD-F81A-71D8-7E1F35C04570}"/>
          </ac:spMkLst>
        </pc:spChg>
        <pc:grpChg chg="add mod">
          <ac:chgData name="De Marinis, Roberta Vita" userId="dc24b251-f01b-455d-bf89-e2be86f657a2" providerId="ADAL" clId="{0B1F65C9-0515-429D-AC12-A464A683247A}" dt="2022-10-27T10:52:14.105" v="3840"/>
          <ac:grpSpMkLst>
            <pc:docMk/>
            <pc:sldMk cId="1129202224" sldId="2146847650"/>
            <ac:grpSpMk id="2" creationId="{557DB8A8-08C9-994E-EE62-DBC36BE42168}"/>
          </ac:grpSpMkLst>
        </pc:grpChg>
        <pc:grpChg chg="mod">
          <ac:chgData name="De Marinis, Roberta Vita" userId="dc24b251-f01b-455d-bf89-e2be86f657a2" providerId="ADAL" clId="{0B1F65C9-0515-429D-AC12-A464A683247A}" dt="2022-10-27T10:52:14.105" v="3840"/>
          <ac:grpSpMkLst>
            <pc:docMk/>
            <pc:sldMk cId="1129202224" sldId="2146847650"/>
            <ac:grpSpMk id="3" creationId="{391F581B-FC29-2FBE-C2D1-5D1D422FBDFF}"/>
          </ac:grpSpMkLst>
        </pc:grpChg>
        <pc:grpChg chg="del">
          <ac:chgData name="De Marinis, Roberta Vita" userId="dc24b251-f01b-455d-bf89-e2be86f657a2" providerId="ADAL" clId="{0B1F65C9-0515-429D-AC12-A464A683247A}" dt="2022-10-27T10:51:54.727" v="3838" actId="478"/>
          <ac:grpSpMkLst>
            <pc:docMk/>
            <pc:sldMk cId="1129202224" sldId="2146847650"/>
            <ac:grpSpMk id="6" creationId="{37653614-2F45-4E0D-85F8-ED067B6C9421}"/>
          </ac:grpSpMkLst>
        </pc:grpChg>
        <pc:grpChg chg="mod">
          <ac:chgData name="De Marinis, Roberta Vita" userId="dc24b251-f01b-455d-bf89-e2be86f657a2" providerId="ADAL" clId="{0B1F65C9-0515-429D-AC12-A464A683247A}" dt="2022-10-27T10:52:14.105" v="3840"/>
          <ac:grpSpMkLst>
            <pc:docMk/>
            <pc:sldMk cId="1129202224" sldId="2146847650"/>
            <ac:grpSpMk id="7" creationId="{BEC2ADCC-6556-8736-DF02-6A48C6C5109B}"/>
          </ac:grpSpMkLst>
        </pc:grpChg>
        <pc:grpChg chg="mod">
          <ac:chgData name="De Marinis, Roberta Vita" userId="dc24b251-f01b-455d-bf89-e2be86f657a2" providerId="ADAL" clId="{0B1F65C9-0515-429D-AC12-A464A683247A}" dt="2022-10-27T10:52:14.105" v="3840"/>
          <ac:grpSpMkLst>
            <pc:docMk/>
            <pc:sldMk cId="1129202224" sldId="2146847650"/>
            <ac:grpSpMk id="11" creationId="{F9927908-AB9C-E623-C826-85CB04706938}"/>
          </ac:grpSpMkLst>
        </pc:grpChg>
        <pc:grpChg chg="mod">
          <ac:chgData name="De Marinis, Roberta Vita" userId="dc24b251-f01b-455d-bf89-e2be86f657a2" providerId="ADAL" clId="{0B1F65C9-0515-429D-AC12-A464A683247A}" dt="2022-10-27T10:52:14.105" v="3840"/>
          <ac:grpSpMkLst>
            <pc:docMk/>
            <pc:sldMk cId="1129202224" sldId="2146847650"/>
            <ac:grpSpMk id="14" creationId="{F1A642FF-1E1C-0099-7D2B-DD9AB7123A44}"/>
          </ac:grpSpMkLst>
        </pc:grpChg>
        <pc:grpChg chg="mod">
          <ac:chgData name="De Marinis, Roberta Vita" userId="dc24b251-f01b-455d-bf89-e2be86f657a2" providerId="ADAL" clId="{0B1F65C9-0515-429D-AC12-A464A683247A}" dt="2022-10-27T10:52:14.105" v="3840"/>
          <ac:grpSpMkLst>
            <pc:docMk/>
            <pc:sldMk cId="1129202224" sldId="2146847650"/>
            <ac:grpSpMk id="17" creationId="{DB6430D1-7151-C223-3366-6FDBC1DFF631}"/>
          </ac:grpSpMkLst>
        </pc:grpChg>
        <pc:picChg chg="mod">
          <ac:chgData name="De Marinis, Roberta Vita" userId="dc24b251-f01b-455d-bf89-e2be86f657a2" providerId="ADAL" clId="{0B1F65C9-0515-429D-AC12-A464A683247A}" dt="2022-10-27T10:52:14.105" v="3840"/>
          <ac:picMkLst>
            <pc:docMk/>
            <pc:sldMk cId="1129202224" sldId="2146847650"/>
            <ac:picMk id="4" creationId="{72AAE764-9A78-2E17-AB34-E148EAEBC57C}"/>
          </ac:picMkLst>
        </pc:picChg>
        <pc:picChg chg="mod">
          <ac:chgData name="De Marinis, Roberta Vita" userId="dc24b251-f01b-455d-bf89-e2be86f657a2" providerId="ADAL" clId="{0B1F65C9-0515-429D-AC12-A464A683247A}" dt="2022-10-27T10:52:14.105" v="3840"/>
          <ac:picMkLst>
            <pc:docMk/>
            <pc:sldMk cId="1129202224" sldId="2146847650"/>
            <ac:picMk id="9" creationId="{C9517EA0-57B2-A882-DE9A-BA3E23580F69}"/>
          </ac:picMkLst>
        </pc:picChg>
        <pc:picChg chg="mod">
          <ac:chgData name="De Marinis, Roberta Vita" userId="dc24b251-f01b-455d-bf89-e2be86f657a2" providerId="ADAL" clId="{0B1F65C9-0515-429D-AC12-A464A683247A}" dt="2022-10-27T10:52:14.105" v="3840"/>
          <ac:picMkLst>
            <pc:docMk/>
            <pc:sldMk cId="1129202224" sldId="2146847650"/>
            <ac:picMk id="10" creationId="{8574BB01-D312-0E86-F549-9BEC04D2D68B}"/>
          </ac:picMkLst>
        </pc:picChg>
        <pc:picChg chg="mod">
          <ac:chgData name="De Marinis, Roberta Vita" userId="dc24b251-f01b-455d-bf89-e2be86f657a2" providerId="ADAL" clId="{0B1F65C9-0515-429D-AC12-A464A683247A}" dt="2022-10-27T10:52:14.105" v="3840"/>
          <ac:picMkLst>
            <pc:docMk/>
            <pc:sldMk cId="1129202224" sldId="2146847650"/>
            <ac:picMk id="12" creationId="{B516B00B-F9AA-FA3F-4DCC-EB8D5493AA0F}"/>
          </ac:picMkLst>
        </pc:picChg>
        <pc:picChg chg="mod">
          <ac:chgData name="De Marinis, Roberta Vita" userId="dc24b251-f01b-455d-bf89-e2be86f657a2" providerId="ADAL" clId="{0B1F65C9-0515-429D-AC12-A464A683247A}" dt="2022-10-27T10:52:14.105" v="3840"/>
          <ac:picMkLst>
            <pc:docMk/>
            <pc:sldMk cId="1129202224" sldId="2146847650"/>
            <ac:picMk id="13" creationId="{7040CD9C-74BC-108B-548B-2E2511560450}"/>
          </ac:picMkLst>
        </pc:picChg>
        <pc:picChg chg="mod">
          <ac:chgData name="De Marinis, Roberta Vita" userId="dc24b251-f01b-455d-bf89-e2be86f657a2" providerId="ADAL" clId="{0B1F65C9-0515-429D-AC12-A464A683247A}" dt="2022-10-27T10:52:14.105" v="3840"/>
          <ac:picMkLst>
            <pc:docMk/>
            <pc:sldMk cId="1129202224" sldId="2146847650"/>
            <ac:picMk id="15" creationId="{627B4D12-C2FE-0DC7-B7D1-D714882FACBD}"/>
          </ac:picMkLst>
        </pc:picChg>
        <pc:picChg chg="mod">
          <ac:chgData name="De Marinis, Roberta Vita" userId="dc24b251-f01b-455d-bf89-e2be86f657a2" providerId="ADAL" clId="{0B1F65C9-0515-429D-AC12-A464A683247A}" dt="2022-10-27T10:52:14.105" v="3840"/>
          <ac:picMkLst>
            <pc:docMk/>
            <pc:sldMk cId="1129202224" sldId="2146847650"/>
            <ac:picMk id="18" creationId="{72CDD13F-48AF-7FEB-1158-D9FD9EBD794B}"/>
          </ac:picMkLst>
        </pc:picChg>
        <pc:picChg chg="mod">
          <ac:chgData name="De Marinis, Roberta Vita" userId="dc24b251-f01b-455d-bf89-e2be86f657a2" providerId="ADAL" clId="{0B1F65C9-0515-429D-AC12-A464A683247A}" dt="2022-10-27T10:52:14.105" v="3840"/>
          <ac:picMkLst>
            <pc:docMk/>
            <pc:sldMk cId="1129202224" sldId="2146847650"/>
            <ac:picMk id="19" creationId="{A9A80700-9DEE-409D-CA19-826692670229}"/>
          </ac:picMkLst>
        </pc:picChg>
        <pc:picChg chg="add del mod">
          <ac:chgData name="De Marinis, Roberta Vita" userId="dc24b251-f01b-455d-bf89-e2be86f657a2" providerId="ADAL" clId="{0B1F65C9-0515-429D-AC12-A464A683247A}" dt="2022-10-27T10:53:48.423" v="3845" actId="478"/>
          <ac:picMkLst>
            <pc:docMk/>
            <pc:sldMk cId="1129202224" sldId="2146847650"/>
            <ac:picMk id="21" creationId="{4B3B3263-A20D-0293-C70A-EF64A517BD00}"/>
          </ac:picMkLst>
        </pc:picChg>
        <pc:cxnChg chg="mod">
          <ac:chgData name="De Marinis, Roberta Vita" userId="dc24b251-f01b-455d-bf89-e2be86f657a2" providerId="ADAL" clId="{0B1F65C9-0515-429D-AC12-A464A683247A}" dt="2022-10-27T10:52:14.105" v="3840"/>
          <ac:cxnSpMkLst>
            <pc:docMk/>
            <pc:sldMk cId="1129202224" sldId="2146847650"/>
            <ac:cxnSpMk id="16" creationId="{9BF5A3A2-ACF6-F8A3-7A92-AF3AD8F90163}"/>
          </ac:cxnSpMkLst>
        </pc:cxnChg>
      </pc:sldChg>
      <pc:sldChg chg="addSp delSp modSp mod">
        <pc:chgData name="De Marinis, Roberta Vita" userId="dc24b251-f01b-455d-bf89-e2be86f657a2" providerId="ADAL" clId="{0B1F65C9-0515-429D-AC12-A464A683247A}" dt="2022-10-28T10:29:08.297" v="4245" actId="1076"/>
        <pc:sldMkLst>
          <pc:docMk/>
          <pc:sldMk cId="1130529086" sldId="2146847651"/>
        </pc:sldMkLst>
        <pc:spChg chg="add del">
          <ac:chgData name="De Marinis, Roberta Vita" userId="dc24b251-f01b-455d-bf89-e2be86f657a2" providerId="ADAL" clId="{0B1F65C9-0515-429D-AC12-A464A683247A}" dt="2022-10-27T16:49:10.038" v="3991" actId="478"/>
          <ac:spMkLst>
            <pc:docMk/>
            <pc:sldMk cId="1130529086" sldId="2146847651"/>
            <ac:spMk id="50" creationId="{D5059479-AB91-3B7E-BCCD-3BA3291DDEFE}"/>
          </ac:spMkLst>
        </pc:spChg>
        <pc:grpChg chg="add mod">
          <ac:chgData name="De Marinis, Roberta Vita" userId="dc24b251-f01b-455d-bf89-e2be86f657a2" providerId="ADAL" clId="{0B1F65C9-0515-429D-AC12-A464A683247A}" dt="2022-10-27T10:52:10.438" v="3839"/>
          <ac:grpSpMkLst>
            <pc:docMk/>
            <pc:sldMk cId="1130529086" sldId="2146847651"/>
            <ac:grpSpMk id="3" creationId="{80965B87-E6EA-52B6-87D5-88A74CABF99C}"/>
          </ac:grpSpMkLst>
        </pc:grpChg>
        <pc:grpChg chg="mod">
          <ac:chgData name="De Marinis, Roberta Vita" userId="dc24b251-f01b-455d-bf89-e2be86f657a2" providerId="ADAL" clId="{0B1F65C9-0515-429D-AC12-A464A683247A}" dt="2022-10-27T10:52:10.438" v="3839"/>
          <ac:grpSpMkLst>
            <pc:docMk/>
            <pc:sldMk cId="1130529086" sldId="2146847651"/>
            <ac:grpSpMk id="6" creationId="{12326F7C-D41A-D097-F57D-65DD7BE1929F}"/>
          </ac:grpSpMkLst>
        </pc:grpChg>
        <pc:grpChg chg="mod">
          <ac:chgData name="De Marinis, Roberta Vita" userId="dc24b251-f01b-455d-bf89-e2be86f657a2" providerId="ADAL" clId="{0B1F65C9-0515-429D-AC12-A464A683247A}" dt="2022-10-27T10:52:10.438" v="3839"/>
          <ac:grpSpMkLst>
            <pc:docMk/>
            <pc:sldMk cId="1130529086" sldId="2146847651"/>
            <ac:grpSpMk id="10" creationId="{6E5DB37E-424D-2E30-6ACF-40A9EF5E8251}"/>
          </ac:grpSpMkLst>
        </pc:grpChg>
        <pc:grpChg chg="mod">
          <ac:chgData name="De Marinis, Roberta Vita" userId="dc24b251-f01b-455d-bf89-e2be86f657a2" providerId="ADAL" clId="{0B1F65C9-0515-429D-AC12-A464A683247A}" dt="2022-10-27T10:52:10.438" v="3839"/>
          <ac:grpSpMkLst>
            <pc:docMk/>
            <pc:sldMk cId="1130529086" sldId="2146847651"/>
            <ac:grpSpMk id="14" creationId="{35974ECE-1ABE-6A6F-C60E-D58C8B17FCA9}"/>
          </ac:grpSpMkLst>
        </pc:grpChg>
        <pc:grpChg chg="mod">
          <ac:chgData name="De Marinis, Roberta Vita" userId="dc24b251-f01b-455d-bf89-e2be86f657a2" providerId="ADAL" clId="{0B1F65C9-0515-429D-AC12-A464A683247A}" dt="2022-10-27T10:52:10.438" v="3839"/>
          <ac:grpSpMkLst>
            <pc:docMk/>
            <pc:sldMk cId="1130529086" sldId="2146847651"/>
            <ac:grpSpMk id="18" creationId="{F3F1567D-BD2C-E375-E51B-A6CBBEC019B1}"/>
          </ac:grpSpMkLst>
        </pc:grpChg>
        <pc:grpChg chg="mod">
          <ac:chgData name="De Marinis, Roberta Vita" userId="dc24b251-f01b-455d-bf89-e2be86f657a2" providerId="ADAL" clId="{0B1F65C9-0515-429D-AC12-A464A683247A}" dt="2022-10-27T10:52:10.438" v="3839"/>
          <ac:grpSpMkLst>
            <pc:docMk/>
            <pc:sldMk cId="1130529086" sldId="2146847651"/>
            <ac:grpSpMk id="21" creationId="{743C1328-0031-7D6F-77D0-2743E11A1D5B}"/>
          </ac:grpSpMkLst>
        </pc:grpChg>
        <pc:grpChg chg="add mod">
          <ac:chgData name="De Marinis, Roberta Vita" userId="dc24b251-f01b-455d-bf89-e2be86f657a2" providerId="ADAL" clId="{0B1F65C9-0515-429D-AC12-A464A683247A}" dt="2022-10-27T12:40:54.874" v="3885" actId="164"/>
          <ac:grpSpMkLst>
            <pc:docMk/>
            <pc:sldMk cId="1130529086" sldId="2146847651"/>
            <ac:grpSpMk id="25" creationId="{066740E0-B5C4-B18F-4B2E-1BEE5F2CFB8C}"/>
          </ac:grpSpMkLst>
        </pc:grpChg>
        <pc:grpChg chg="del">
          <ac:chgData name="De Marinis, Roberta Vita" userId="dc24b251-f01b-455d-bf89-e2be86f657a2" providerId="ADAL" clId="{0B1F65C9-0515-429D-AC12-A464A683247A}" dt="2022-10-27T10:51:45.541" v="3837" actId="478"/>
          <ac:grpSpMkLst>
            <pc:docMk/>
            <pc:sldMk cId="1130529086" sldId="2146847651"/>
            <ac:grpSpMk id="59" creationId="{B933790D-41BA-41BB-9A7A-41C3C1D09CAA}"/>
          </ac:grpSpMkLst>
        </pc:grpChg>
        <pc:picChg chg="del">
          <ac:chgData name="De Marinis, Roberta Vita" userId="dc24b251-f01b-455d-bf89-e2be86f657a2" providerId="ADAL" clId="{0B1F65C9-0515-429D-AC12-A464A683247A}" dt="2022-10-24T16:16:27.826" v="221" actId="478"/>
          <ac:picMkLst>
            <pc:docMk/>
            <pc:sldMk cId="1130529086" sldId="2146847651"/>
            <ac:picMk id="3" creationId="{68D7CF73-9687-33E1-CF98-581273696112}"/>
          </ac:picMkLst>
        </pc:picChg>
        <pc:picChg chg="mod">
          <ac:chgData name="De Marinis, Roberta Vita" userId="dc24b251-f01b-455d-bf89-e2be86f657a2" providerId="ADAL" clId="{0B1F65C9-0515-429D-AC12-A464A683247A}" dt="2022-10-27T12:40:54.874" v="3885" actId="164"/>
          <ac:picMkLst>
            <pc:docMk/>
            <pc:sldMk cId="1130529086" sldId="2146847651"/>
            <ac:picMk id="5" creationId="{19291FDC-31BD-A638-91D7-1E8273009E6B}"/>
          </ac:picMkLst>
        </pc:picChg>
        <pc:picChg chg="del mod">
          <ac:chgData name="De Marinis, Roberta Vita" userId="dc24b251-f01b-455d-bf89-e2be86f657a2" providerId="ADAL" clId="{0B1F65C9-0515-429D-AC12-A464A683247A}" dt="2022-10-24T16:16:25.702" v="220" actId="478"/>
          <ac:picMkLst>
            <pc:docMk/>
            <pc:sldMk cId="1130529086" sldId="2146847651"/>
            <ac:picMk id="6" creationId="{3C97FCC0-DADD-DF6F-6713-E3293869C1DF}"/>
          </ac:picMkLst>
        </pc:picChg>
        <pc:picChg chg="add mod ord">
          <ac:chgData name="De Marinis, Roberta Vita" userId="dc24b251-f01b-455d-bf89-e2be86f657a2" providerId="ADAL" clId="{0B1F65C9-0515-429D-AC12-A464A683247A}" dt="2022-10-27T12:40:54.874" v="3885" actId="164"/>
          <ac:picMkLst>
            <pc:docMk/>
            <pc:sldMk cId="1130529086" sldId="2146847651"/>
            <ac:picMk id="7" creationId="{C9E069E6-2093-8FEA-CAAD-5E56C1A96DB7}"/>
          </ac:picMkLst>
        </pc:picChg>
        <pc:picChg chg="mod">
          <ac:chgData name="De Marinis, Roberta Vita" userId="dc24b251-f01b-455d-bf89-e2be86f657a2" providerId="ADAL" clId="{0B1F65C9-0515-429D-AC12-A464A683247A}" dt="2022-10-27T10:52:10.438" v="3839"/>
          <ac:picMkLst>
            <pc:docMk/>
            <pc:sldMk cId="1130529086" sldId="2146847651"/>
            <ac:picMk id="8" creationId="{2D59F674-48D4-5B79-404A-90FC9ED35C8F}"/>
          </ac:picMkLst>
        </pc:picChg>
        <pc:picChg chg="add mod">
          <ac:chgData name="De Marinis, Roberta Vita" userId="dc24b251-f01b-455d-bf89-e2be86f657a2" providerId="ADAL" clId="{0B1F65C9-0515-429D-AC12-A464A683247A}" dt="2022-10-27T12:40:54.874" v="3885" actId="164"/>
          <ac:picMkLst>
            <pc:docMk/>
            <pc:sldMk cId="1130529086" sldId="2146847651"/>
            <ac:picMk id="9" creationId="{A3B91A70-132F-2356-2960-2B93348915B4}"/>
          </ac:picMkLst>
        </pc:picChg>
        <pc:picChg chg="mod">
          <ac:chgData name="De Marinis, Roberta Vita" userId="dc24b251-f01b-455d-bf89-e2be86f657a2" providerId="ADAL" clId="{0B1F65C9-0515-429D-AC12-A464A683247A}" dt="2022-10-27T10:52:10.438" v="3839"/>
          <ac:picMkLst>
            <pc:docMk/>
            <pc:sldMk cId="1130529086" sldId="2146847651"/>
            <ac:picMk id="11" creationId="{C77A6771-5DB6-8261-4219-B8EB8F83A14B}"/>
          </ac:picMkLst>
        </pc:picChg>
        <pc:picChg chg="mod">
          <ac:chgData name="De Marinis, Roberta Vita" userId="dc24b251-f01b-455d-bf89-e2be86f657a2" providerId="ADAL" clId="{0B1F65C9-0515-429D-AC12-A464A683247A}" dt="2022-10-27T10:52:10.438" v="3839"/>
          <ac:picMkLst>
            <pc:docMk/>
            <pc:sldMk cId="1130529086" sldId="2146847651"/>
            <ac:picMk id="12" creationId="{BC871423-BFE5-48E1-2569-861C78041887}"/>
          </ac:picMkLst>
        </pc:picChg>
        <pc:picChg chg="mod">
          <ac:chgData name="De Marinis, Roberta Vita" userId="dc24b251-f01b-455d-bf89-e2be86f657a2" providerId="ADAL" clId="{0B1F65C9-0515-429D-AC12-A464A683247A}" dt="2022-10-27T12:40:54.874" v="3885" actId="164"/>
          <ac:picMkLst>
            <pc:docMk/>
            <pc:sldMk cId="1130529086" sldId="2146847651"/>
            <ac:picMk id="13" creationId="{F58F3C4D-BF32-A9D5-D8AF-7AF7B8C0ED68}"/>
          </ac:picMkLst>
        </pc:picChg>
        <pc:picChg chg="mod">
          <ac:chgData name="De Marinis, Roberta Vita" userId="dc24b251-f01b-455d-bf89-e2be86f657a2" providerId="ADAL" clId="{0B1F65C9-0515-429D-AC12-A464A683247A}" dt="2022-10-27T10:52:10.438" v="3839"/>
          <ac:picMkLst>
            <pc:docMk/>
            <pc:sldMk cId="1130529086" sldId="2146847651"/>
            <ac:picMk id="15" creationId="{C2344B5A-6778-BCEE-D8CC-FCA02F4154A0}"/>
          </ac:picMkLst>
        </pc:picChg>
        <pc:picChg chg="mod">
          <ac:chgData name="De Marinis, Roberta Vita" userId="dc24b251-f01b-455d-bf89-e2be86f657a2" providerId="ADAL" clId="{0B1F65C9-0515-429D-AC12-A464A683247A}" dt="2022-10-27T10:52:10.438" v="3839"/>
          <ac:picMkLst>
            <pc:docMk/>
            <pc:sldMk cId="1130529086" sldId="2146847651"/>
            <ac:picMk id="16" creationId="{319BBB24-2710-8128-168C-8B2C8E243442}"/>
          </ac:picMkLst>
        </pc:picChg>
        <pc:picChg chg="mod">
          <ac:chgData name="De Marinis, Roberta Vita" userId="dc24b251-f01b-455d-bf89-e2be86f657a2" providerId="ADAL" clId="{0B1F65C9-0515-429D-AC12-A464A683247A}" dt="2022-10-27T10:52:10.438" v="3839"/>
          <ac:picMkLst>
            <pc:docMk/>
            <pc:sldMk cId="1130529086" sldId="2146847651"/>
            <ac:picMk id="19" creationId="{138CAC96-AD82-F62A-9315-E082D7349359}"/>
          </ac:picMkLst>
        </pc:picChg>
        <pc:picChg chg="mod">
          <ac:chgData name="De Marinis, Roberta Vita" userId="dc24b251-f01b-455d-bf89-e2be86f657a2" providerId="ADAL" clId="{0B1F65C9-0515-429D-AC12-A464A683247A}" dt="2022-10-27T10:52:10.438" v="3839"/>
          <ac:picMkLst>
            <pc:docMk/>
            <pc:sldMk cId="1130529086" sldId="2146847651"/>
            <ac:picMk id="22" creationId="{A000DDA8-6D2E-5BDC-05B8-0FC07C11DE99}"/>
          </ac:picMkLst>
        </pc:picChg>
        <pc:picChg chg="mod">
          <ac:chgData name="De Marinis, Roberta Vita" userId="dc24b251-f01b-455d-bf89-e2be86f657a2" providerId="ADAL" clId="{0B1F65C9-0515-429D-AC12-A464A683247A}" dt="2022-10-27T10:52:10.438" v="3839"/>
          <ac:picMkLst>
            <pc:docMk/>
            <pc:sldMk cId="1130529086" sldId="2146847651"/>
            <ac:picMk id="23" creationId="{91F4B27D-A32C-FA04-2033-8DD777EB47D6}"/>
          </ac:picMkLst>
        </pc:picChg>
        <pc:picChg chg="del mod">
          <ac:chgData name="De Marinis, Roberta Vita" userId="dc24b251-f01b-455d-bf89-e2be86f657a2" providerId="ADAL" clId="{0B1F65C9-0515-429D-AC12-A464A683247A}" dt="2022-10-28T08:39:26.937" v="4152" actId="478"/>
          <ac:picMkLst>
            <pc:docMk/>
            <pc:sldMk cId="1130529086" sldId="2146847651"/>
            <ac:picMk id="75" creationId="{35835345-1AFA-192D-1DB3-805AA2C9CACF}"/>
          </ac:picMkLst>
        </pc:picChg>
        <pc:picChg chg="mod">
          <ac:chgData name="De Marinis, Roberta Vita" userId="dc24b251-f01b-455d-bf89-e2be86f657a2" providerId="ADAL" clId="{0B1F65C9-0515-429D-AC12-A464A683247A}" dt="2022-10-27T12:40:54.874" v="3885" actId="164"/>
          <ac:picMkLst>
            <pc:docMk/>
            <pc:sldMk cId="1130529086" sldId="2146847651"/>
            <ac:picMk id="97" creationId="{E7D1D5D2-2C9B-30BA-D82F-79E45AA2D9AE}"/>
          </ac:picMkLst>
        </pc:picChg>
        <pc:picChg chg="mod">
          <ac:chgData name="De Marinis, Roberta Vita" userId="dc24b251-f01b-455d-bf89-e2be86f657a2" providerId="ADAL" clId="{0B1F65C9-0515-429D-AC12-A464A683247A}" dt="2022-10-28T10:29:08.297" v="4245" actId="1076"/>
          <ac:picMkLst>
            <pc:docMk/>
            <pc:sldMk cId="1130529086" sldId="2146847651"/>
            <ac:picMk id="101" creationId="{75195685-5C66-4F10-2CE5-35C83F9B2B75}"/>
          </ac:picMkLst>
        </pc:picChg>
        <pc:cxnChg chg="mod">
          <ac:chgData name="De Marinis, Roberta Vita" userId="dc24b251-f01b-455d-bf89-e2be86f657a2" providerId="ADAL" clId="{0B1F65C9-0515-429D-AC12-A464A683247A}" dt="2022-10-27T10:52:10.438" v="3839"/>
          <ac:cxnSpMkLst>
            <pc:docMk/>
            <pc:sldMk cId="1130529086" sldId="2146847651"/>
            <ac:cxnSpMk id="20" creationId="{8C03C901-BDD9-1F19-F2A7-8E4E41BEAAE9}"/>
          </ac:cxnSpMkLst>
        </pc:cxnChg>
      </pc:sldChg>
      <pc:sldChg chg="delSp mod">
        <pc:chgData name="De Marinis, Roberta Vita" userId="dc24b251-f01b-455d-bf89-e2be86f657a2" providerId="ADAL" clId="{0B1F65C9-0515-429D-AC12-A464A683247A}" dt="2022-11-02T13:33:46.238" v="5058" actId="478"/>
        <pc:sldMkLst>
          <pc:docMk/>
          <pc:sldMk cId="2674895521" sldId="2146847652"/>
        </pc:sldMkLst>
        <pc:grpChg chg="del">
          <ac:chgData name="De Marinis, Roberta Vita" userId="dc24b251-f01b-455d-bf89-e2be86f657a2" providerId="ADAL" clId="{0B1F65C9-0515-429D-AC12-A464A683247A}" dt="2022-11-02T13:33:46.238" v="5058" actId="478"/>
          <ac:grpSpMkLst>
            <pc:docMk/>
            <pc:sldMk cId="2674895521" sldId="2146847652"/>
            <ac:grpSpMk id="71" creationId="{C27B5D06-7D3C-4F0F-88A3-97CC90A82841}"/>
          </ac:grpSpMkLst>
        </pc:grpChg>
        <pc:picChg chg="del">
          <ac:chgData name="De Marinis, Roberta Vita" userId="dc24b251-f01b-455d-bf89-e2be86f657a2" providerId="ADAL" clId="{0B1F65C9-0515-429D-AC12-A464A683247A}" dt="2022-11-02T13:33:46.238" v="5058" actId="478"/>
          <ac:picMkLst>
            <pc:docMk/>
            <pc:sldMk cId="2674895521" sldId="2146847652"/>
            <ac:picMk id="73" creationId="{63B1FAAD-B6B9-4B18-9D97-19A372CB31C8}"/>
          </ac:picMkLst>
        </pc:picChg>
      </pc:sldChg>
      <pc:sldChg chg="modSp mod">
        <pc:chgData name="De Marinis, Roberta Vita" userId="dc24b251-f01b-455d-bf89-e2be86f657a2" providerId="ADAL" clId="{0B1F65C9-0515-429D-AC12-A464A683247A}" dt="2022-10-27T16:50:38.491" v="4003"/>
        <pc:sldMkLst>
          <pc:docMk/>
          <pc:sldMk cId="3530460167" sldId="2146847654"/>
        </pc:sldMkLst>
        <pc:spChg chg="mod">
          <ac:chgData name="De Marinis, Roberta Vita" userId="dc24b251-f01b-455d-bf89-e2be86f657a2" providerId="ADAL" clId="{0B1F65C9-0515-429D-AC12-A464A683247A}" dt="2022-10-26T09:05:34.179" v="3377" actId="403"/>
          <ac:spMkLst>
            <pc:docMk/>
            <pc:sldMk cId="3530460167" sldId="2146847654"/>
            <ac:spMk id="120" creationId="{E67556AB-3C4F-42E7-94AC-51507424E9BE}"/>
          </ac:spMkLst>
        </pc:spChg>
        <pc:spChg chg="mod">
          <ac:chgData name="De Marinis, Roberta Vita" userId="dc24b251-f01b-455d-bf89-e2be86f657a2" providerId="ADAL" clId="{0B1F65C9-0515-429D-AC12-A464A683247A}" dt="2022-10-26T09:05:42.847" v="3379" actId="14100"/>
          <ac:spMkLst>
            <pc:docMk/>
            <pc:sldMk cId="3530460167" sldId="2146847654"/>
            <ac:spMk id="150" creationId="{DB929BD7-0A57-4939-8594-711C9CCB3245}"/>
          </ac:spMkLst>
        </pc:spChg>
        <pc:picChg chg="mod">
          <ac:chgData name="De Marinis, Roberta Vita" userId="dc24b251-f01b-455d-bf89-e2be86f657a2" providerId="ADAL" clId="{0B1F65C9-0515-429D-AC12-A464A683247A}" dt="2022-10-27T16:50:38.491" v="4003"/>
          <ac:picMkLst>
            <pc:docMk/>
            <pc:sldMk cId="3530460167" sldId="2146847654"/>
            <ac:picMk id="48" creationId="{D441BD4F-A395-F979-34CF-1B9A739033B2}"/>
          </ac:picMkLst>
        </pc:picChg>
      </pc:sldChg>
      <pc:sldChg chg="addSp modSp mod">
        <pc:chgData name="De Marinis, Roberta Vita" userId="dc24b251-f01b-455d-bf89-e2be86f657a2" providerId="ADAL" clId="{0B1F65C9-0515-429D-AC12-A464A683247A}" dt="2022-10-26T08:06:32.297" v="2300" actId="14100"/>
        <pc:sldMkLst>
          <pc:docMk/>
          <pc:sldMk cId="223343390" sldId="2146847656"/>
        </pc:sldMkLst>
        <pc:picChg chg="add mod">
          <ac:chgData name="De Marinis, Roberta Vita" userId="dc24b251-f01b-455d-bf89-e2be86f657a2" providerId="ADAL" clId="{0B1F65C9-0515-429D-AC12-A464A683247A}" dt="2022-10-24T16:00:06.087" v="1"/>
          <ac:picMkLst>
            <pc:docMk/>
            <pc:sldMk cId="223343390" sldId="2146847656"/>
            <ac:picMk id="11" creationId="{9AF53A03-7798-6E06-A83C-4FD0903589A1}"/>
          </ac:picMkLst>
        </pc:picChg>
        <pc:picChg chg="add mod modCrop">
          <ac:chgData name="De Marinis, Roberta Vita" userId="dc24b251-f01b-455d-bf89-e2be86f657a2" providerId="ADAL" clId="{0B1F65C9-0515-429D-AC12-A464A683247A}" dt="2022-10-26T08:06:32.297" v="2300" actId="14100"/>
          <ac:picMkLst>
            <pc:docMk/>
            <pc:sldMk cId="223343390" sldId="2146847656"/>
            <ac:picMk id="23" creationId="{50EF4D35-C71A-A62C-E00D-B2685EBE90FD}"/>
          </ac:picMkLst>
        </pc:picChg>
      </pc:sldChg>
      <pc:sldChg chg="modSp mod">
        <pc:chgData name="De Marinis, Roberta Vita" userId="dc24b251-f01b-455d-bf89-e2be86f657a2" providerId="ADAL" clId="{0B1F65C9-0515-429D-AC12-A464A683247A}" dt="2022-10-24T16:00:42.437" v="4" actId="1037"/>
        <pc:sldMkLst>
          <pc:docMk/>
          <pc:sldMk cId="2122252" sldId="2146847666"/>
        </pc:sldMkLst>
        <pc:picChg chg="mod">
          <ac:chgData name="De Marinis, Roberta Vita" userId="dc24b251-f01b-455d-bf89-e2be86f657a2" providerId="ADAL" clId="{0B1F65C9-0515-429D-AC12-A464A683247A}" dt="2022-10-24T16:00:42.437" v="4" actId="1037"/>
          <ac:picMkLst>
            <pc:docMk/>
            <pc:sldMk cId="2122252" sldId="2146847666"/>
            <ac:picMk id="78" creationId="{0E808685-4104-84AE-F9DB-FA1EF0047A11}"/>
          </ac:picMkLst>
        </pc:picChg>
      </pc:sldChg>
      <pc:sldChg chg="addSp delSp modSp mod">
        <pc:chgData name="De Marinis, Roberta Vita" userId="dc24b251-f01b-455d-bf89-e2be86f657a2" providerId="ADAL" clId="{0B1F65C9-0515-429D-AC12-A464A683247A}" dt="2022-10-24T16:18:45.586" v="243" actId="1076"/>
        <pc:sldMkLst>
          <pc:docMk/>
          <pc:sldMk cId="2197489093" sldId="2146847690"/>
        </pc:sldMkLst>
        <pc:spChg chg="mod">
          <ac:chgData name="De Marinis, Roberta Vita" userId="dc24b251-f01b-455d-bf89-e2be86f657a2" providerId="ADAL" clId="{0B1F65C9-0515-429D-AC12-A464A683247A}" dt="2022-10-24T16:15:48.045" v="157" actId="164"/>
          <ac:spMkLst>
            <pc:docMk/>
            <pc:sldMk cId="2197489093" sldId="2146847690"/>
            <ac:spMk id="24" creationId="{4B833119-A58A-C050-BBDF-8B44D8AC8831}"/>
          </ac:spMkLst>
        </pc:spChg>
        <pc:spChg chg="mod">
          <ac:chgData name="De Marinis, Roberta Vita" userId="dc24b251-f01b-455d-bf89-e2be86f657a2" providerId="ADAL" clId="{0B1F65C9-0515-429D-AC12-A464A683247A}" dt="2022-10-24T16:18:45.586" v="243" actId="1076"/>
          <ac:spMkLst>
            <pc:docMk/>
            <pc:sldMk cId="2197489093" sldId="2146847690"/>
            <ac:spMk id="106" creationId="{7F2327D2-1D47-AB4D-AC29-95B559D8912A}"/>
          </ac:spMkLst>
        </pc:spChg>
        <pc:spChg chg="del">
          <ac:chgData name="De Marinis, Roberta Vita" userId="dc24b251-f01b-455d-bf89-e2be86f657a2" providerId="ADAL" clId="{0B1F65C9-0515-429D-AC12-A464A683247A}" dt="2022-10-24T16:14:25.001" v="142" actId="478"/>
          <ac:spMkLst>
            <pc:docMk/>
            <pc:sldMk cId="2197489093" sldId="2146847690"/>
            <ac:spMk id="114" creationId="{FB971064-D311-982C-D1D3-7361BC69865D}"/>
          </ac:spMkLst>
        </pc:spChg>
        <pc:grpChg chg="add mod">
          <ac:chgData name="De Marinis, Roberta Vita" userId="dc24b251-f01b-455d-bf89-e2be86f657a2" providerId="ADAL" clId="{0B1F65C9-0515-429D-AC12-A464A683247A}" dt="2022-10-24T16:15:54.555" v="189" actId="1036"/>
          <ac:grpSpMkLst>
            <pc:docMk/>
            <pc:sldMk cId="2197489093" sldId="2146847690"/>
            <ac:grpSpMk id="7" creationId="{47F0272E-ECA1-58C2-589B-665F5B4F0ACD}"/>
          </ac:grpSpMkLst>
        </pc:grpChg>
        <pc:grpChg chg="mod">
          <ac:chgData name="De Marinis, Roberta Vita" userId="dc24b251-f01b-455d-bf89-e2be86f657a2" providerId="ADAL" clId="{0B1F65C9-0515-429D-AC12-A464A683247A}" dt="2022-10-24T16:15:48.045" v="157" actId="164"/>
          <ac:grpSpMkLst>
            <pc:docMk/>
            <pc:sldMk cId="2197489093" sldId="2146847690"/>
            <ac:grpSpMk id="80" creationId="{ED1C9994-4C7D-BB7C-BE86-F4A3B005F933}"/>
          </ac:grpSpMkLst>
        </pc:grpChg>
        <pc:grpChg chg="mod">
          <ac:chgData name="De Marinis, Roberta Vita" userId="dc24b251-f01b-455d-bf89-e2be86f657a2" providerId="ADAL" clId="{0B1F65C9-0515-429D-AC12-A464A683247A}" dt="2022-10-24T16:15:48.045" v="157" actId="164"/>
          <ac:grpSpMkLst>
            <pc:docMk/>
            <pc:sldMk cId="2197489093" sldId="2146847690"/>
            <ac:grpSpMk id="83" creationId="{FACE386E-856C-1723-295A-CADD264C929F}"/>
          </ac:grpSpMkLst>
        </pc:grpChg>
        <pc:picChg chg="mod">
          <ac:chgData name="De Marinis, Roberta Vita" userId="dc24b251-f01b-455d-bf89-e2be86f657a2" providerId="ADAL" clId="{0B1F65C9-0515-429D-AC12-A464A683247A}" dt="2022-10-24T16:16:01.548" v="209" actId="1035"/>
          <ac:picMkLst>
            <pc:docMk/>
            <pc:sldMk cId="2197489093" sldId="2146847690"/>
            <ac:picMk id="6" creationId="{7FCFAD94-8F83-CD0F-86BC-0EE01BA8C24C}"/>
          </ac:picMkLst>
        </pc:picChg>
        <pc:picChg chg="mod">
          <ac:chgData name="De Marinis, Roberta Vita" userId="dc24b251-f01b-455d-bf89-e2be86f657a2" providerId="ADAL" clId="{0B1F65C9-0515-429D-AC12-A464A683247A}" dt="2022-10-24T16:16:15.859" v="218" actId="1037"/>
          <ac:picMkLst>
            <pc:docMk/>
            <pc:sldMk cId="2197489093" sldId="2146847690"/>
            <ac:picMk id="12" creationId="{DD81A6B5-94C0-4389-877A-7BC8E11711F6}"/>
          </ac:picMkLst>
        </pc:picChg>
        <pc:picChg chg="mod">
          <ac:chgData name="De Marinis, Roberta Vita" userId="dc24b251-f01b-455d-bf89-e2be86f657a2" providerId="ADAL" clId="{0B1F65C9-0515-429D-AC12-A464A683247A}" dt="2022-10-24T16:15:48.045" v="157" actId="164"/>
          <ac:picMkLst>
            <pc:docMk/>
            <pc:sldMk cId="2197489093" sldId="2146847690"/>
            <ac:picMk id="81" creationId="{35D664AC-17CE-6119-E604-3BD0FB474567}"/>
          </ac:picMkLst>
        </pc:picChg>
        <pc:picChg chg="mod">
          <ac:chgData name="De Marinis, Roberta Vita" userId="dc24b251-f01b-455d-bf89-e2be86f657a2" providerId="ADAL" clId="{0B1F65C9-0515-429D-AC12-A464A683247A}" dt="2022-10-24T16:15:48.045" v="157" actId="164"/>
          <ac:picMkLst>
            <pc:docMk/>
            <pc:sldMk cId="2197489093" sldId="2146847690"/>
            <ac:picMk id="95" creationId="{5A17EBF3-C1D4-4F48-A024-0BC6E9D94C36}"/>
          </ac:picMkLst>
        </pc:picChg>
        <pc:picChg chg="del">
          <ac:chgData name="De Marinis, Roberta Vita" userId="dc24b251-f01b-455d-bf89-e2be86f657a2" providerId="ADAL" clId="{0B1F65C9-0515-429D-AC12-A464A683247A}" dt="2022-10-24T16:14:54.539" v="150" actId="478"/>
          <ac:picMkLst>
            <pc:docMk/>
            <pc:sldMk cId="2197489093" sldId="2146847690"/>
            <ac:picMk id="116" creationId="{2D5D8D65-3D9B-4640-434D-B0361195F8B5}"/>
          </ac:picMkLst>
        </pc:picChg>
        <pc:picChg chg="del">
          <ac:chgData name="De Marinis, Roberta Vita" userId="dc24b251-f01b-455d-bf89-e2be86f657a2" providerId="ADAL" clId="{0B1F65C9-0515-429D-AC12-A464A683247A}" dt="2022-10-24T16:14:54.539" v="150" actId="478"/>
          <ac:picMkLst>
            <pc:docMk/>
            <pc:sldMk cId="2197489093" sldId="2146847690"/>
            <ac:picMk id="119" creationId="{EAD13F7A-8793-78AD-2205-E21B410B3360}"/>
          </ac:picMkLst>
        </pc:picChg>
        <pc:picChg chg="del">
          <ac:chgData name="De Marinis, Roberta Vita" userId="dc24b251-f01b-455d-bf89-e2be86f657a2" providerId="ADAL" clId="{0B1F65C9-0515-429D-AC12-A464A683247A}" dt="2022-10-24T16:14:58.346" v="151" actId="478"/>
          <ac:picMkLst>
            <pc:docMk/>
            <pc:sldMk cId="2197489093" sldId="2146847690"/>
            <ac:picMk id="121" creationId="{6C93EDF9-A97E-456D-D279-A9F4887EBB90}"/>
          </ac:picMkLst>
        </pc:picChg>
        <pc:picChg chg="del">
          <ac:chgData name="De Marinis, Roberta Vita" userId="dc24b251-f01b-455d-bf89-e2be86f657a2" providerId="ADAL" clId="{0B1F65C9-0515-429D-AC12-A464A683247A}" dt="2022-10-24T16:14:54.539" v="150" actId="478"/>
          <ac:picMkLst>
            <pc:docMk/>
            <pc:sldMk cId="2197489093" sldId="2146847690"/>
            <ac:picMk id="124" creationId="{BD91AD18-0CEE-2EE7-B007-67538DDC501C}"/>
          </ac:picMkLst>
        </pc:picChg>
        <pc:picChg chg="del">
          <ac:chgData name="De Marinis, Roberta Vita" userId="dc24b251-f01b-455d-bf89-e2be86f657a2" providerId="ADAL" clId="{0B1F65C9-0515-429D-AC12-A464A683247A}" dt="2022-10-24T16:14:54.539" v="150" actId="478"/>
          <ac:picMkLst>
            <pc:docMk/>
            <pc:sldMk cId="2197489093" sldId="2146847690"/>
            <ac:picMk id="126" creationId="{29652552-787E-8742-9F63-C88C854F6E2C}"/>
          </ac:picMkLst>
        </pc:picChg>
        <pc:picChg chg="del">
          <ac:chgData name="De Marinis, Roberta Vita" userId="dc24b251-f01b-455d-bf89-e2be86f657a2" providerId="ADAL" clId="{0B1F65C9-0515-429D-AC12-A464A683247A}" dt="2022-10-24T16:14:54.539" v="150" actId="478"/>
          <ac:picMkLst>
            <pc:docMk/>
            <pc:sldMk cId="2197489093" sldId="2146847690"/>
            <ac:picMk id="131" creationId="{A8929970-BC67-8245-0E76-167C5EC57963}"/>
          </ac:picMkLst>
        </pc:picChg>
        <pc:picChg chg="del">
          <ac:chgData name="De Marinis, Roberta Vita" userId="dc24b251-f01b-455d-bf89-e2be86f657a2" providerId="ADAL" clId="{0B1F65C9-0515-429D-AC12-A464A683247A}" dt="2022-10-24T16:14:45.075" v="148" actId="478"/>
          <ac:picMkLst>
            <pc:docMk/>
            <pc:sldMk cId="2197489093" sldId="2146847690"/>
            <ac:picMk id="132" creationId="{9DB435D8-6FAF-972A-C12E-753978A4E404}"/>
          </ac:picMkLst>
        </pc:picChg>
        <pc:picChg chg="del">
          <ac:chgData name="De Marinis, Roberta Vita" userId="dc24b251-f01b-455d-bf89-e2be86f657a2" providerId="ADAL" clId="{0B1F65C9-0515-429D-AC12-A464A683247A}" dt="2022-10-24T16:14:47.609" v="149" actId="478"/>
          <ac:picMkLst>
            <pc:docMk/>
            <pc:sldMk cId="2197489093" sldId="2146847690"/>
            <ac:picMk id="134" creationId="{B7C68A1E-3F6B-C64A-8D5F-1D76EA256F85}"/>
          </ac:picMkLst>
        </pc:picChg>
        <pc:picChg chg="del">
          <ac:chgData name="De Marinis, Roberta Vita" userId="dc24b251-f01b-455d-bf89-e2be86f657a2" providerId="ADAL" clId="{0B1F65C9-0515-429D-AC12-A464A683247A}" dt="2022-10-24T16:14:54.539" v="150" actId="478"/>
          <ac:picMkLst>
            <pc:docMk/>
            <pc:sldMk cId="2197489093" sldId="2146847690"/>
            <ac:picMk id="154" creationId="{4C945BB6-3AEF-8289-14EA-E1A5961FF84A}"/>
          </ac:picMkLst>
        </pc:picChg>
        <pc:picChg chg="del">
          <ac:chgData name="De Marinis, Roberta Vita" userId="dc24b251-f01b-455d-bf89-e2be86f657a2" providerId="ADAL" clId="{0B1F65C9-0515-429D-AC12-A464A683247A}" dt="2022-10-24T16:14:42.443" v="147" actId="478"/>
          <ac:picMkLst>
            <pc:docMk/>
            <pc:sldMk cId="2197489093" sldId="2146847690"/>
            <ac:picMk id="165" creationId="{39EF429B-83CB-6509-C755-467107018599}"/>
          </ac:picMkLst>
        </pc:picChg>
        <pc:cxnChg chg="del">
          <ac:chgData name="De Marinis, Roberta Vita" userId="dc24b251-f01b-455d-bf89-e2be86f657a2" providerId="ADAL" clId="{0B1F65C9-0515-429D-AC12-A464A683247A}" dt="2022-10-24T16:16:04.361" v="210" actId="478"/>
          <ac:cxnSpMkLst>
            <pc:docMk/>
            <pc:sldMk cId="2197489093" sldId="2146847690"/>
            <ac:cxnSpMk id="56" creationId="{172BBB41-3FF9-570F-289C-B310F4CB66F2}"/>
          </ac:cxnSpMkLst>
        </pc:cxnChg>
        <pc:cxnChg chg="mod">
          <ac:chgData name="De Marinis, Roberta Vita" userId="dc24b251-f01b-455d-bf89-e2be86f657a2" providerId="ADAL" clId="{0B1F65C9-0515-429D-AC12-A464A683247A}" dt="2022-10-24T16:15:48.045" v="157" actId="164"/>
          <ac:cxnSpMkLst>
            <pc:docMk/>
            <pc:sldMk cId="2197489093" sldId="2146847690"/>
            <ac:cxnSpMk id="90" creationId="{62996414-7137-062B-AE5A-3B0B4C9D6054}"/>
          </ac:cxnSpMkLst>
        </pc:cxnChg>
        <pc:cxnChg chg="mod">
          <ac:chgData name="De Marinis, Roberta Vita" userId="dc24b251-f01b-455d-bf89-e2be86f657a2" providerId="ADAL" clId="{0B1F65C9-0515-429D-AC12-A464A683247A}" dt="2022-10-24T16:16:08.336" v="215" actId="1036"/>
          <ac:cxnSpMkLst>
            <pc:docMk/>
            <pc:sldMk cId="2197489093" sldId="2146847690"/>
            <ac:cxnSpMk id="99" creationId="{0BADE486-173C-46E8-AC96-20F8A1DD340B}"/>
          </ac:cxnSpMkLst>
        </pc:cxnChg>
        <pc:cxnChg chg="del">
          <ac:chgData name="De Marinis, Roberta Vita" userId="dc24b251-f01b-455d-bf89-e2be86f657a2" providerId="ADAL" clId="{0B1F65C9-0515-429D-AC12-A464A683247A}" dt="2022-10-24T16:15:07.648" v="152" actId="478"/>
          <ac:cxnSpMkLst>
            <pc:docMk/>
            <pc:sldMk cId="2197489093" sldId="2146847690"/>
            <ac:cxnSpMk id="139" creationId="{9FBAAFA1-64C6-7FEC-7451-7DFBD2A3E1BA}"/>
          </ac:cxnSpMkLst>
        </pc:cxnChg>
        <pc:cxnChg chg="del">
          <ac:chgData name="De Marinis, Roberta Vita" userId="dc24b251-f01b-455d-bf89-e2be86f657a2" providerId="ADAL" clId="{0B1F65C9-0515-429D-AC12-A464A683247A}" dt="2022-10-24T16:14:27.952" v="143" actId="478"/>
          <ac:cxnSpMkLst>
            <pc:docMk/>
            <pc:sldMk cId="2197489093" sldId="2146847690"/>
            <ac:cxnSpMk id="140" creationId="{8D059F91-994C-29AC-9213-70E06C97ED44}"/>
          </ac:cxnSpMkLst>
        </pc:cxnChg>
        <pc:cxnChg chg="del">
          <ac:chgData name="De Marinis, Roberta Vita" userId="dc24b251-f01b-455d-bf89-e2be86f657a2" providerId="ADAL" clId="{0B1F65C9-0515-429D-AC12-A464A683247A}" dt="2022-10-24T16:14:22.198" v="141" actId="478"/>
          <ac:cxnSpMkLst>
            <pc:docMk/>
            <pc:sldMk cId="2197489093" sldId="2146847690"/>
            <ac:cxnSpMk id="141" creationId="{85CA5C7A-5240-A8D8-4E8B-A4E5B4B3B6E8}"/>
          </ac:cxnSpMkLst>
        </pc:cxnChg>
        <pc:cxnChg chg="del">
          <ac:chgData name="De Marinis, Roberta Vita" userId="dc24b251-f01b-455d-bf89-e2be86f657a2" providerId="ADAL" clId="{0B1F65C9-0515-429D-AC12-A464A683247A}" dt="2022-10-24T16:14:31.066" v="144" actId="478"/>
          <ac:cxnSpMkLst>
            <pc:docMk/>
            <pc:sldMk cId="2197489093" sldId="2146847690"/>
            <ac:cxnSpMk id="142" creationId="{821E0DAC-71EE-C414-38A1-761F65627A2D}"/>
          </ac:cxnSpMkLst>
        </pc:cxnChg>
        <pc:cxnChg chg="mod">
          <ac:chgData name="De Marinis, Roberta Vita" userId="dc24b251-f01b-455d-bf89-e2be86f657a2" providerId="ADAL" clId="{0B1F65C9-0515-429D-AC12-A464A683247A}" dt="2022-10-24T16:15:28.833" v="155" actId="14100"/>
          <ac:cxnSpMkLst>
            <pc:docMk/>
            <pc:sldMk cId="2197489093" sldId="2146847690"/>
            <ac:cxnSpMk id="172" creationId="{505E0C08-4632-CB7C-932A-9290FA3DB309}"/>
          </ac:cxnSpMkLst>
        </pc:cxnChg>
        <pc:cxnChg chg="mod">
          <ac:chgData name="De Marinis, Roberta Vita" userId="dc24b251-f01b-455d-bf89-e2be86f657a2" providerId="ADAL" clId="{0B1F65C9-0515-429D-AC12-A464A683247A}" dt="2022-10-24T16:15:36.879" v="156" actId="14100"/>
          <ac:cxnSpMkLst>
            <pc:docMk/>
            <pc:sldMk cId="2197489093" sldId="2146847690"/>
            <ac:cxnSpMk id="173" creationId="{CCD78EBF-493D-C516-2A8C-A57E4F7365FA}"/>
          </ac:cxnSpMkLst>
        </pc:cxnChg>
        <pc:cxnChg chg="add del mod">
          <ac:chgData name="De Marinis, Roberta Vita" userId="dc24b251-f01b-455d-bf89-e2be86f657a2" providerId="ADAL" clId="{0B1F65C9-0515-429D-AC12-A464A683247A}" dt="2022-10-24T16:15:14.538" v="153" actId="14100"/>
          <ac:cxnSpMkLst>
            <pc:docMk/>
            <pc:sldMk cId="2197489093" sldId="2146847690"/>
            <ac:cxnSpMk id="174" creationId="{BFA6BFAE-4091-574B-F3F7-6BC6593860FE}"/>
          </ac:cxnSpMkLst>
        </pc:cxnChg>
        <pc:cxnChg chg="mod">
          <ac:chgData name="De Marinis, Roberta Vita" userId="dc24b251-f01b-455d-bf89-e2be86f657a2" providerId="ADAL" clId="{0B1F65C9-0515-429D-AC12-A464A683247A}" dt="2022-10-24T16:15:21.578" v="154" actId="14100"/>
          <ac:cxnSpMkLst>
            <pc:docMk/>
            <pc:sldMk cId="2197489093" sldId="2146847690"/>
            <ac:cxnSpMk id="175" creationId="{31D94538-EFC0-FE15-95E9-E772D992EF7E}"/>
          </ac:cxnSpMkLst>
        </pc:cxnChg>
      </pc:sldChg>
      <pc:sldChg chg="addSp delSp modSp mod">
        <pc:chgData name="De Marinis, Roberta Vita" userId="dc24b251-f01b-455d-bf89-e2be86f657a2" providerId="ADAL" clId="{0B1F65C9-0515-429D-AC12-A464A683247A}" dt="2022-10-28T08:07:11.465" v="4056" actId="1037"/>
        <pc:sldMkLst>
          <pc:docMk/>
          <pc:sldMk cId="1656084912" sldId="2146847701"/>
        </pc:sldMkLst>
        <pc:spChg chg="mod topLvl">
          <ac:chgData name="De Marinis, Roberta Vita" userId="dc24b251-f01b-455d-bf89-e2be86f657a2" providerId="ADAL" clId="{0B1F65C9-0515-429D-AC12-A464A683247A}" dt="2022-10-28T08:05:45.417" v="4028" actId="165"/>
          <ac:spMkLst>
            <pc:docMk/>
            <pc:sldMk cId="1656084912" sldId="2146847701"/>
            <ac:spMk id="63" creationId="{F8D4FE64-EF4A-48B5-B483-2DEBC54FE6C4}"/>
          </ac:spMkLst>
        </pc:spChg>
        <pc:spChg chg="mod topLvl">
          <ac:chgData name="De Marinis, Roberta Vita" userId="dc24b251-f01b-455d-bf89-e2be86f657a2" providerId="ADAL" clId="{0B1F65C9-0515-429D-AC12-A464A683247A}" dt="2022-10-28T08:05:45.417" v="4028" actId="165"/>
          <ac:spMkLst>
            <pc:docMk/>
            <pc:sldMk cId="1656084912" sldId="2146847701"/>
            <ac:spMk id="64" creationId="{47CDCCA6-2FBD-4C5B-853D-D61EFAFE9881}"/>
          </ac:spMkLst>
        </pc:spChg>
        <pc:spChg chg="mod topLvl">
          <ac:chgData name="De Marinis, Roberta Vita" userId="dc24b251-f01b-455d-bf89-e2be86f657a2" providerId="ADAL" clId="{0B1F65C9-0515-429D-AC12-A464A683247A}" dt="2022-10-28T08:05:45.417" v="4028" actId="165"/>
          <ac:spMkLst>
            <pc:docMk/>
            <pc:sldMk cId="1656084912" sldId="2146847701"/>
            <ac:spMk id="65" creationId="{5B3EFB77-0B32-42E8-BFD9-210943816F21}"/>
          </ac:spMkLst>
        </pc:spChg>
        <pc:spChg chg="del">
          <ac:chgData name="De Marinis, Roberta Vita" userId="dc24b251-f01b-455d-bf89-e2be86f657a2" providerId="ADAL" clId="{0B1F65C9-0515-429D-AC12-A464A683247A}" dt="2022-10-27T12:46:53.532" v="3899" actId="478"/>
          <ac:spMkLst>
            <pc:docMk/>
            <pc:sldMk cId="1656084912" sldId="2146847701"/>
            <ac:spMk id="71" creationId="{2EC310E9-6B94-42FE-A46E-1F4871D95801}"/>
          </ac:spMkLst>
        </pc:spChg>
        <pc:spChg chg="del">
          <ac:chgData name="De Marinis, Roberta Vita" userId="dc24b251-f01b-455d-bf89-e2be86f657a2" providerId="ADAL" clId="{0B1F65C9-0515-429D-AC12-A464A683247A}" dt="2022-10-27T12:47:02.489" v="3900" actId="478"/>
          <ac:spMkLst>
            <pc:docMk/>
            <pc:sldMk cId="1656084912" sldId="2146847701"/>
            <ac:spMk id="73" creationId="{0381DA11-CCB9-4CFA-B646-8B0EB75DC769}"/>
          </ac:spMkLst>
        </pc:spChg>
        <pc:spChg chg="mod topLvl">
          <ac:chgData name="De Marinis, Roberta Vita" userId="dc24b251-f01b-455d-bf89-e2be86f657a2" providerId="ADAL" clId="{0B1F65C9-0515-429D-AC12-A464A683247A}" dt="2022-10-28T08:05:45.417" v="4028" actId="165"/>
          <ac:spMkLst>
            <pc:docMk/>
            <pc:sldMk cId="1656084912" sldId="2146847701"/>
            <ac:spMk id="74" creationId="{33F60441-CFE1-4BDA-8B14-F906DD778E14}"/>
          </ac:spMkLst>
        </pc:spChg>
        <pc:spChg chg="mod topLvl">
          <ac:chgData name="De Marinis, Roberta Vita" userId="dc24b251-f01b-455d-bf89-e2be86f657a2" providerId="ADAL" clId="{0B1F65C9-0515-429D-AC12-A464A683247A}" dt="2022-10-28T08:05:45.417" v="4028" actId="165"/>
          <ac:spMkLst>
            <pc:docMk/>
            <pc:sldMk cId="1656084912" sldId="2146847701"/>
            <ac:spMk id="75" creationId="{B762F4F4-2D71-4271-981D-57380464464A}"/>
          </ac:spMkLst>
        </pc:spChg>
        <pc:spChg chg="mod topLvl">
          <ac:chgData name="De Marinis, Roberta Vita" userId="dc24b251-f01b-455d-bf89-e2be86f657a2" providerId="ADAL" clId="{0B1F65C9-0515-429D-AC12-A464A683247A}" dt="2022-10-28T08:05:45.417" v="4028" actId="165"/>
          <ac:spMkLst>
            <pc:docMk/>
            <pc:sldMk cId="1656084912" sldId="2146847701"/>
            <ac:spMk id="76" creationId="{73C5CD61-85F7-4D10-AB5E-802B0D0FD85E}"/>
          </ac:spMkLst>
        </pc:spChg>
        <pc:spChg chg="mod ord topLvl">
          <ac:chgData name="De Marinis, Roberta Vita" userId="dc24b251-f01b-455d-bf89-e2be86f657a2" providerId="ADAL" clId="{0B1F65C9-0515-429D-AC12-A464A683247A}" dt="2022-10-28T08:06:59.176" v="4044" actId="1036"/>
          <ac:spMkLst>
            <pc:docMk/>
            <pc:sldMk cId="1656084912" sldId="2146847701"/>
            <ac:spMk id="77" creationId="{7B566A90-29A9-49F3-A2BC-66ECA1CF39B6}"/>
          </ac:spMkLst>
        </pc:spChg>
        <pc:grpChg chg="del">
          <ac:chgData name="De Marinis, Roberta Vita" userId="dc24b251-f01b-455d-bf89-e2be86f657a2" providerId="ADAL" clId="{0B1F65C9-0515-429D-AC12-A464A683247A}" dt="2022-10-28T08:05:45.417" v="4028" actId="165"/>
          <ac:grpSpMkLst>
            <pc:docMk/>
            <pc:sldMk cId="1656084912" sldId="2146847701"/>
            <ac:grpSpMk id="2" creationId="{87693314-41FA-B487-2E7D-8EBB11AE5DF6}"/>
          </ac:grpSpMkLst>
        </pc:grpChg>
        <pc:grpChg chg="mod topLvl">
          <ac:chgData name="De Marinis, Roberta Vita" userId="dc24b251-f01b-455d-bf89-e2be86f657a2" providerId="ADAL" clId="{0B1F65C9-0515-429D-AC12-A464A683247A}" dt="2022-10-28T08:05:45.417" v="4028" actId="165"/>
          <ac:grpSpMkLst>
            <pc:docMk/>
            <pc:sldMk cId="1656084912" sldId="2146847701"/>
            <ac:grpSpMk id="30" creationId="{6A9634F6-5510-4205-88E6-16780B3C8755}"/>
          </ac:grpSpMkLst>
        </pc:grpChg>
        <pc:picChg chg="add mod">
          <ac:chgData name="De Marinis, Roberta Vita" userId="dc24b251-f01b-455d-bf89-e2be86f657a2" providerId="ADAL" clId="{0B1F65C9-0515-429D-AC12-A464A683247A}" dt="2022-10-28T08:05:37.601" v="4027" actId="1076"/>
          <ac:picMkLst>
            <pc:docMk/>
            <pc:sldMk cId="1656084912" sldId="2146847701"/>
            <ac:picMk id="4" creationId="{23832DC9-5DB1-9685-9127-C2DF17E2CC6F}"/>
          </ac:picMkLst>
        </pc:picChg>
        <pc:picChg chg="add mod">
          <ac:chgData name="De Marinis, Roberta Vita" userId="dc24b251-f01b-455d-bf89-e2be86f657a2" providerId="ADAL" clId="{0B1F65C9-0515-429D-AC12-A464A683247A}" dt="2022-10-28T08:07:04.234" v="4048" actId="1036"/>
          <ac:picMkLst>
            <pc:docMk/>
            <pc:sldMk cId="1656084912" sldId="2146847701"/>
            <ac:picMk id="5" creationId="{84E34C3D-DD78-FDB7-83A2-9FE8487E6A5D}"/>
          </ac:picMkLst>
        </pc:picChg>
        <pc:picChg chg="add mod">
          <ac:chgData name="De Marinis, Roberta Vita" userId="dc24b251-f01b-455d-bf89-e2be86f657a2" providerId="ADAL" clId="{0B1F65C9-0515-429D-AC12-A464A683247A}" dt="2022-10-28T08:06:50.225" v="4039" actId="14100"/>
          <ac:picMkLst>
            <pc:docMk/>
            <pc:sldMk cId="1656084912" sldId="2146847701"/>
            <ac:picMk id="6" creationId="{3442ECDC-1D4A-BF5C-FB70-C1C5C97C86A9}"/>
          </ac:picMkLst>
        </pc:picChg>
        <pc:picChg chg="mod topLvl">
          <ac:chgData name="De Marinis, Roberta Vita" userId="dc24b251-f01b-455d-bf89-e2be86f657a2" providerId="ADAL" clId="{0B1F65C9-0515-429D-AC12-A464A683247A}" dt="2022-10-28T08:05:45.417" v="4028" actId="165"/>
          <ac:picMkLst>
            <pc:docMk/>
            <pc:sldMk cId="1656084912" sldId="2146847701"/>
            <ac:picMk id="11" creationId="{F2A0D941-848D-4C3A-A8E8-048C913872DD}"/>
          </ac:picMkLst>
        </pc:picChg>
        <pc:picChg chg="mod topLvl">
          <ac:chgData name="De Marinis, Roberta Vita" userId="dc24b251-f01b-455d-bf89-e2be86f657a2" providerId="ADAL" clId="{0B1F65C9-0515-429D-AC12-A464A683247A}" dt="2022-10-28T08:05:45.417" v="4028" actId="165"/>
          <ac:picMkLst>
            <pc:docMk/>
            <pc:sldMk cId="1656084912" sldId="2146847701"/>
            <ac:picMk id="22" creationId="{13E56A20-323B-481A-A7EC-7972A7A570A2}"/>
          </ac:picMkLst>
        </pc:picChg>
        <pc:picChg chg="mod topLvl">
          <ac:chgData name="De Marinis, Roberta Vita" userId="dc24b251-f01b-455d-bf89-e2be86f657a2" providerId="ADAL" clId="{0B1F65C9-0515-429D-AC12-A464A683247A}" dt="2022-10-28T08:05:45.417" v="4028" actId="165"/>
          <ac:picMkLst>
            <pc:docMk/>
            <pc:sldMk cId="1656084912" sldId="2146847701"/>
            <ac:picMk id="26" creationId="{F97FC7FD-D54F-4D1A-BCC6-92C46F6E08D2}"/>
          </ac:picMkLst>
        </pc:picChg>
        <pc:picChg chg="mod">
          <ac:chgData name="De Marinis, Roberta Vita" userId="dc24b251-f01b-455d-bf89-e2be86f657a2" providerId="ADAL" clId="{0B1F65C9-0515-429D-AC12-A464A683247A}" dt="2022-10-28T08:05:45.417" v="4028" actId="165"/>
          <ac:picMkLst>
            <pc:docMk/>
            <pc:sldMk cId="1656084912" sldId="2146847701"/>
            <ac:picMk id="29" creationId="{87507D92-6CA7-4245-89AA-9B0336AE3119}"/>
          </ac:picMkLst>
        </pc:picChg>
        <pc:picChg chg="mod topLvl">
          <ac:chgData name="De Marinis, Roberta Vita" userId="dc24b251-f01b-455d-bf89-e2be86f657a2" providerId="ADAL" clId="{0B1F65C9-0515-429D-AC12-A464A683247A}" dt="2022-10-28T08:05:45.417" v="4028" actId="165"/>
          <ac:picMkLst>
            <pc:docMk/>
            <pc:sldMk cId="1656084912" sldId="2146847701"/>
            <ac:picMk id="68" creationId="{D9347198-47E2-4F2E-B12D-6352A43EF487}"/>
          </ac:picMkLst>
        </pc:picChg>
        <pc:picChg chg="mod topLvl">
          <ac:chgData name="De Marinis, Roberta Vita" userId="dc24b251-f01b-455d-bf89-e2be86f657a2" providerId="ADAL" clId="{0B1F65C9-0515-429D-AC12-A464A683247A}" dt="2022-10-28T08:05:45.417" v="4028" actId="165"/>
          <ac:picMkLst>
            <pc:docMk/>
            <pc:sldMk cId="1656084912" sldId="2146847701"/>
            <ac:picMk id="70" creationId="{341E4F20-6973-424E-9ECB-F70D356A44E3}"/>
          </ac:picMkLst>
        </pc:picChg>
        <pc:picChg chg="mod topLvl">
          <ac:chgData name="De Marinis, Roberta Vita" userId="dc24b251-f01b-455d-bf89-e2be86f657a2" providerId="ADAL" clId="{0B1F65C9-0515-429D-AC12-A464A683247A}" dt="2022-10-28T08:05:45.417" v="4028" actId="165"/>
          <ac:picMkLst>
            <pc:docMk/>
            <pc:sldMk cId="1656084912" sldId="2146847701"/>
            <ac:picMk id="78" creationId="{34860304-FE38-4E7A-ABDA-C139BAFB0BB6}"/>
          </ac:picMkLst>
        </pc:picChg>
        <pc:picChg chg="mod topLvl">
          <ac:chgData name="De Marinis, Roberta Vita" userId="dc24b251-f01b-455d-bf89-e2be86f657a2" providerId="ADAL" clId="{0B1F65C9-0515-429D-AC12-A464A683247A}" dt="2022-10-28T08:05:45.417" v="4028" actId="165"/>
          <ac:picMkLst>
            <pc:docMk/>
            <pc:sldMk cId="1656084912" sldId="2146847701"/>
            <ac:picMk id="79" creationId="{368C57D0-A0C5-47F4-9949-F74E576692C3}"/>
          </ac:picMkLst>
        </pc:picChg>
        <pc:picChg chg="mod topLvl">
          <ac:chgData name="De Marinis, Roberta Vita" userId="dc24b251-f01b-455d-bf89-e2be86f657a2" providerId="ADAL" clId="{0B1F65C9-0515-429D-AC12-A464A683247A}" dt="2022-10-28T08:05:45.417" v="4028" actId="165"/>
          <ac:picMkLst>
            <pc:docMk/>
            <pc:sldMk cId="1656084912" sldId="2146847701"/>
            <ac:picMk id="80" creationId="{A024046E-81BB-4FB8-9AA8-437210D8182E}"/>
          </ac:picMkLst>
        </pc:picChg>
        <pc:picChg chg="mod topLvl">
          <ac:chgData name="De Marinis, Roberta Vita" userId="dc24b251-f01b-455d-bf89-e2be86f657a2" providerId="ADAL" clId="{0B1F65C9-0515-429D-AC12-A464A683247A}" dt="2022-10-28T08:07:11.465" v="4056" actId="1037"/>
          <ac:picMkLst>
            <pc:docMk/>
            <pc:sldMk cId="1656084912" sldId="2146847701"/>
            <ac:picMk id="81" creationId="{A6C43E25-C969-479F-A842-956338C5757D}"/>
          </ac:picMkLst>
        </pc:picChg>
        <pc:picChg chg="mod topLvl">
          <ac:chgData name="De Marinis, Roberta Vita" userId="dc24b251-f01b-455d-bf89-e2be86f657a2" providerId="ADAL" clId="{0B1F65C9-0515-429D-AC12-A464A683247A}" dt="2022-10-28T08:05:45.417" v="4028" actId="165"/>
          <ac:picMkLst>
            <pc:docMk/>
            <pc:sldMk cId="1656084912" sldId="2146847701"/>
            <ac:picMk id="82" creationId="{A62FBD08-FA3D-4E6E-BC2B-EC810EFFB149}"/>
          </ac:picMkLst>
        </pc:picChg>
        <pc:picChg chg="del">
          <ac:chgData name="De Marinis, Roberta Vita" userId="dc24b251-f01b-455d-bf89-e2be86f657a2" providerId="ADAL" clId="{0B1F65C9-0515-429D-AC12-A464A683247A}" dt="2022-10-27T12:47:11.180" v="3902" actId="478"/>
          <ac:picMkLst>
            <pc:docMk/>
            <pc:sldMk cId="1656084912" sldId="2146847701"/>
            <ac:picMk id="83" creationId="{F53934A9-4746-472B-8B75-60B607D4388C}"/>
          </ac:picMkLst>
        </pc:picChg>
        <pc:picChg chg="del">
          <ac:chgData name="De Marinis, Roberta Vita" userId="dc24b251-f01b-455d-bf89-e2be86f657a2" providerId="ADAL" clId="{0B1F65C9-0515-429D-AC12-A464A683247A}" dt="2022-10-27T12:47:08.037" v="3901" actId="478"/>
          <ac:picMkLst>
            <pc:docMk/>
            <pc:sldMk cId="1656084912" sldId="2146847701"/>
            <ac:picMk id="86" creationId="{758256BB-F29F-4656-BFDE-144654BE3F48}"/>
          </ac:picMkLst>
        </pc:picChg>
        <pc:picChg chg="mod">
          <ac:chgData name="De Marinis, Roberta Vita" userId="dc24b251-f01b-455d-bf89-e2be86f657a2" providerId="ADAL" clId="{0B1F65C9-0515-429D-AC12-A464A683247A}" dt="2022-10-28T08:05:45.417" v="4028" actId="165"/>
          <ac:picMkLst>
            <pc:docMk/>
            <pc:sldMk cId="1656084912" sldId="2146847701"/>
            <ac:picMk id="87" creationId="{AE79066B-DB3D-40F0-8A03-175F378F0AEA}"/>
          </ac:picMkLst>
        </pc:picChg>
        <pc:picChg chg="mod topLvl">
          <ac:chgData name="De Marinis, Roberta Vita" userId="dc24b251-f01b-455d-bf89-e2be86f657a2" providerId="ADAL" clId="{0B1F65C9-0515-429D-AC12-A464A683247A}" dt="2022-10-28T08:05:45.417" v="4028" actId="165"/>
          <ac:picMkLst>
            <pc:docMk/>
            <pc:sldMk cId="1656084912" sldId="2146847701"/>
            <ac:picMk id="88" creationId="{EA768E46-DF85-4B0D-9315-E07493E02D66}"/>
          </ac:picMkLst>
        </pc:picChg>
        <pc:picChg chg="mod topLvl">
          <ac:chgData name="De Marinis, Roberta Vita" userId="dc24b251-f01b-455d-bf89-e2be86f657a2" providerId="ADAL" clId="{0B1F65C9-0515-429D-AC12-A464A683247A}" dt="2022-10-28T08:05:45.417" v="4028" actId="165"/>
          <ac:picMkLst>
            <pc:docMk/>
            <pc:sldMk cId="1656084912" sldId="2146847701"/>
            <ac:picMk id="89" creationId="{8B107AF4-3701-4784-A468-16AB734B6352}"/>
          </ac:picMkLst>
        </pc:picChg>
        <pc:picChg chg="mod topLvl">
          <ac:chgData name="De Marinis, Roberta Vita" userId="dc24b251-f01b-455d-bf89-e2be86f657a2" providerId="ADAL" clId="{0B1F65C9-0515-429D-AC12-A464A683247A}" dt="2022-10-28T08:05:45.417" v="4028" actId="165"/>
          <ac:picMkLst>
            <pc:docMk/>
            <pc:sldMk cId="1656084912" sldId="2146847701"/>
            <ac:picMk id="90" creationId="{E2392969-5351-44B0-849D-683E3FACB1BD}"/>
          </ac:picMkLst>
        </pc:picChg>
        <pc:picChg chg="mod topLvl">
          <ac:chgData name="De Marinis, Roberta Vita" userId="dc24b251-f01b-455d-bf89-e2be86f657a2" providerId="ADAL" clId="{0B1F65C9-0515-429D-AC12-A464A683247A}" dt="2022-10-28T08:05:45.417" v="4028" actId="165"/>
          <ac:picMkLst>
            <pc:docMk/>
            <pc:sldMk cId="1656084912" sldId="2146847701"/>
            <ac:picMk id="91" creationId="{F24DB50F-23EE-432C-A36E-98F588260061}"/>
          </ac:picMkLst>
        </pc:picChg>
        <pc:picChg chg="mod topLvl">
          <ac:chgData name="De Marinis, Roberta Vita" userId="dc24b251-f01b-455d-bf89-e2be86f657a2" providerId="ADAL" clId="{0B1F65C9-0515-429D-AC12-A464A683247A}" dt="2022-10-28T08:05:45.417" v="4028" actId="165"/>
          <ac:picMkLst>
            <pc:docMk/>
            <pc:sldMk cId="1656084912" sldId="2146847701"/>
            <ac:picMk id="99" creationId="{B3E59391-9191-49F7-9D05-9EE9BC2C802B}"/>
          </ac:picMkLst>
        </pc:picChg>
        <pc:picChg chg="mod topLvl">
          <ac:chgData name="De Marinis, Roberta Vita" userId="dc24b251-f01b-455d-bf89-e2be86f657a2" providerId="ADAL" clId="{0B1F65C9-0515-429D-AC12-A464A683247A}" dt="2022-10-28T08:05:45.417" v="4028" actId="165"/>
          <ac:picMkLst>
            <pc:docMk/>
            <pc:sldMk cId="1656084912" sldId="2146847701"/>
            <ac:picMk id="100" creationId="{9DC5B551-CBA9-40F0-9B68-7A7EDBDC75CE}"/>
          </ac:picMkLst>
        </pc:picChg>
        <pc:picChg chg="mod topLvl">
          <ac:chgData name="De Marinis, Roberta Vita" userId="dc24b251-f01b-455d-bf89-e2be86f657a2" providerId="ADAL" clId="{0B1F65C9-0515-429D-AC12-A464A683247A}" dt="2022-10-28T08:05:45.417" v="4028" actId="165"/>
          <ac:picMkLst>
            <pc:docMk/>
            <pc:sldMk cId="1656084912" sldId="2146847701"/>
            <ac:picMk id="101" creationId="{CB08D105-2DF2-40ED-812A-8495AE02957E}"/>
          </ac:picMkLst>
        </pc:picChg>
        <pc:picChg chg="mod topLvl">
          <ac:chgData name="De Marinis, Roberta Vita" userId="dc24b251-f01b-455d-bf89-e2be86f657a2" providerId="ADAL" clId="{0B1F65C9-0515-429D-AC12-A464A683247A}" dt="2022-10-28T08:05:45.417" v="4028" actId="165"/>
          <ac:picMkLst>
            <pc:docMk/>
            <pc:sldMk cId="1656084912" sldId="2146847701"/>
            <ac:picMk id="103" creationId="{B0FEEE75-826C-4177-A11B-4855B369ACD9}"/>
          </ac:picMkLst>
        </pc:picChg>
        <pc:picChg chg="mod topLvl">
          <ac:chgData name="De Marinis, Roberta Vita" userId="dc24b251-f01b-455d-bf89-e2be86f657a2" providerId="ADAL" clId="{0B1F65C9-0515-429D-AC12-A464A683247A}" dt="2022-10-28T08:05:45.417" v="4028" actId="165"/>
          <ac:picMkLst>
            <pc:docMk/>
            <pc:sldMk cId="1656084912" sldId="2146847701"/>
            <ac:picMk id="110" creationId="{D84F68CE-C9B1-4FC1-BA9C-7B3413473469}"/>
          </ac:picMkLst>
        </pc:picChg>
        <pc:picChg chg="mod topLvl">
          <ac:chgData name="De Marinis, Roberta Vita" userId="dc24b251-f01b-455d-bf89-e2be86f657a2" providerId="ADAL" clId="{0B1F65C9-0515-429D-AC12-A464A683247A}" dt="2022-10-28T08:05:45.417" v="4028" actId="165"/>
          <ac:picMkLst>
            <pc:docMk/>
            <pc:sldMk cId="1656084912" sldId="2146847701"/>
            <ac:picMk id="111" creationId="{1948D4B7-66F9-44B2-B272-24E982162660}"/>
          </ac:picMkLst>
        </pc:picChg>
        <pc:cxnChg chg="mod topLvl">
          <ac:chgData name="De Marinis, Roberta Vita" userId="dc24b251-f01b-455d-bf89-e2be86f657a2" providerId="ADAL" clId="{0B1F65C9-0515-429D-AC12-A464A683247A}" dt="2022-10-28T08:05:45.417" v="4028" actId="165"/>
          <ac:cxnSpMkLst>
            <pc:docMk/>
            <pc:sldMk cId="1656084912" sldId="2146847701"/>
            <ac:cxnSpMk id="69" creationId="{5968C6A7-7D97-4B97-8956-E6AE46404123}"/>
          </ac:cxnSpMkLst>
        </pc:cxnChg>
      </pc:sldChg>
      <pc:sldChg chg="addSp delSp modSp mod">
        <pc:chgData name="De Marinis, Roberta Vita" userId="dc24b251-f01b-455d-bf89-e2be86f657a2" providerId="ADAL" clId="{0B1F65C9-0515-429D-AC12-A464A683247A}" dt="2022-10-25T08:13:55.019" v="1841" actId="14100"/>
        <pc:sldMkLst>
          <pc:docMk/>
          <pc:sldMk cId="4220829620" sldId="2146847705"/>
        </pc:sldMkLst>
        <pc:picChg chg="add mod">
          <ac:chgData name="De Marinis, Roberta Vita" userId="dc24b251-f01b-455d-bf89-e2be86f657a2" providerId="ADAL" clId="{0B1F65C9-0515-429D-AC12-A464A683247A}" dt="2022-10-24T16:01:23.559" v="5"/>
          <ac:picMkLst>
            <pc:docMk/>
            <pc:sldMk cId="4220829620" sldId="2146847705"/>
            <ac:picMk id="2" creationId="{50E10946-CBC7-BD98-4931-ECAA28722F52}"/>
          </ac:picMkLst>
        </pc:picChg>
        <pc:picChg chg="del">
          <ac:chgData name="De Marinis, Roberta Vita" userId="dc24b251-f01b-455d-bf89-e2be86f657a2" providerId="ADAL" clId="{0B1F65C9-0515-429D-AC12-A464A683247A}" dt="2022-10-24T16:01:28.568" v="6" actId="478"/>
          <ac:picMkLst>
            <pc:docMk/>
            <pc:sldMk cId="4220829620" sldId="2146847705"/>
            <ac:picMk id="5" creationId="{8168F232-DC78-01F5-D198-F771A19D55DB}"/>
          </ac:picMkLst>
        </pc:picChg>
        <pc:picChg chg="add mod">
          <ac:chgData name="De Marinis, Roberta Vita" userId="dc24b251-f01b-455d-bf89-e2be86f657a2" providerId="ADAL" clId="{0B1F65C9-0515-429D-AC12-A464A683247A}" dt="2022-10-25T08:13:55.019" v="1841" actId="14100"/>
          <ac:picMkLst>
            <pc:docMk/>
            <pc:sldMk cId="4220829620" sldId="2146847705"/>
            <ac:picMk id="14" creationId="{0EE4FA7D-B41B-E9FD-1C04-0D75B9688504}"/>
          </ac:picMkLst>
        </pc:picChg>
      </pc:sldChg>
      <pc:sldChg chg="addSp delSp modSp mod">
        <pc:chgData name="De Marinis, Roberta Vita" userId="dc24b251-f01b-455d-bf89-e2be86f657a2" providerId="ADAL" clId="{0B1F65C9-0515-429D-AC12-A464A683247A}" dt="2022-10-26T08:02:06.063" v="2298" actId="1076"/>
        <pc:sldMkLst>
          <pc:docMk/>
          <pc:sldMk cId="898062746" sldId="2146847709"/>
        </pc:sldMkLst>
        <pc:picChg chg="add mod">
          <ac:chgData name="De Marinis, Roberta Vita" userId="dc24b251-f01b-455d-bf89-e2be86f657a2" providerId="ADAL" clId="{0B1F65C9-0515-429D-AC12-A464A683247A}" dt="2022-10-24T16:02:05.917" v="9"/>
          <ac:picMkLst>
            <pc:docMk/>
            <pc:sldMk cId="898062746" sldId="2146847709"/>
            <ac:picMk id="11" creationId="{46538FF5-96F4-1DDC-5EDF-44FF55DFAF1B}"/>
          </ac:picMkLst>
        </pc:picChg>
        <pc:picChg chg="add mod">
          <ac:chgData name="De Marinis, Roberta Vita" userId="dc24b251-f01b-455d-bf89-e2be86f657a2" providerId="ADAL" clId="{0B1F65C9-0515-429D-AC12-A464A683247A}" dt="2022-10-26T08:02:06.063" v="2298" actId="1076"/>
          <ac:picMkLst>
            <pc:docMk/>
            <pc:sldMk cId="898062746" sldId="2146847709"/>
            <ac:picMk id="13" creationId="{35FE6C89-7A2C-FEFE-471E-67CC94F9B6D4}"/>
          </ac:picMkLst>
        </pc:picChg>
        <pc:picChg chg="add mod">
          <ac:chgData name="De Marinis, Roberta Vita" userId="dc24b251-f01b-455d-bf89-e2be86f657a2" providerId="ADAL" clId="{0B1F65C9-0515-429D-AC12-A464A683247A}" dt="2022-10-26T08:02:06.063" v="2298" actId="1076"/>
          <ac:picMkLst>
            <pc:docMk/>
            <pc:sldMk cId="898062746" sldId="2146847709"/>
            <ac:picMk id="15" creationId="{32F3D9B8-57DF-7023-4A8F-5E03A8A73830}"/>
          </ac:picMkLst>
        </pc:picChg>
        <pc:picChg chg="del">
          <ac:chgData name="De Marinis, Roberta Vita" userId="dc24b251-f01b-455d-bf89-e2be86f657a2" providerId="ADAL" clId="{0B1F65C9-0515-429D-AC12-A464A683247A}" dt="2022-10-24T16:01:48.481" v="8" actId="478"/>
          <ac:picMkLst>
            <pc:docMk/>
            <pc:sldMk cId="898062746" sldId="2146847709"/>
            <ac:picMk id="70" creationId="{E72F2B19-E5FC-52F5-2DA1-64EC7B686222}"/>
          </ac:picMkLst>
        </pc:picChg>
      </pc:sldChg>
      <pc:sldChg chg="modSp mod">
        <pc:chgData name="De Marinis, Roberta Vita" userId="dc24b251-f01b-455d-bf89-e2be86f657a2" providerId="ADAL" clId="{0B1F65C9-0515-429D-AC12-A464A683247A}" dt="2022-10-26T07:57:03.537" v="2263" actId="1036"/>
        <pc:sldMkLst>
          <pc:docMk/>
          <pc:sldMk cId="2376743371" sldId="2146847717"/>
        </pc:sldMkLst>
        <pc:spChg chg="mod">
          <ac:chgData name="De Marinis, Roberta Vita" userId="dc24b251-f01b-455d-bf89-e2be86f657a2" providerId="ADAL" clId="{0B1F65C9-0515-429D-AC12-A464A683247A}" dt="2022-10-26T07:55:58.427" v="2245" actId="1036"/>
          <ac:spMkLst>
            <pc:docMk/>
            <pc:sldMk cId="2376743371" sldId="2146847717"/>
            <ac:spMk id="127" creationId="{9CC6E3A1-8617-4E09-83F4-534B1424D1BF}"/>
          </ac:spMkLst>
        </pc:spChg>
        <pc:spChg chg="mod">
          <ac:chgData name="De Marinis, Roberta Vita" userId="dc24b251-f01b-455d-bf89-e2be86f657a2" providerId="ADAL" clId="{0B1F65C9-0515-429D-AC12-A464A683247A}" dt="2022-10-26T07:55:52.457" v="2244" actId="1036"/>
          <ac:spMkLst>
            <pc:docMk/>
            <pc:sldMk cId="2376743371" sldId="2146847717"/>
            <ac:spMk id="128" creationId="{7293002D-9DD2-D226-A912-2F8F9D1AF57B}"/>
          </ac:spMkLst>
        </pc:spChg>
        <pc:spChg chg="mod">
          <ac:chgData name="De Marinis, Roberta Vita" userId="dc24b251-f01b-455d-bf89-e2be86f657a2" providerId="ADAL" clId="{0B1F65C9-0515-429D-AC12-A464A683247A}" dt="2022-10-26T07:55:40.216" v="2242" actId="1036"/>
          <ac:spMkLst>
            <pc:docMk/>
            <pc:sldMk cId="2376743371" sldId="2146847717"/>
            <ac:spMk id="137" creationId="{23078D98-D568-DBA3-2D74-2847CC491F3D}"/>
          </ac:spMkLst>
        </pc:spChg>
        <pc:spChg chg="mod">
          <ac:chgData name="De Marinis, Roberta Vita" userId="dc24b251-f01b-455d-bf89-e2be86f657a2" providerId="ADAL" clId="{0B1F65C9-0515-429D-AC12-A464A683247A}" dt="2022-10-26T07:55:48.062" v="2243" actId="1036"/>
          <ac:spMkLst>
            <pc:docMk/>
            <pc:sldMk cId="2376743371" sldId="2146847717"/>
            <ac:spMk id="138" creationId="{2CAB2D56-44FA-DC74-D4CA-B0EBAEC69EB8}"/>
          </ac:spMkLst>
        </pc:spChg>
        <pc:spChg chg="mod">
          <ac:chgData name="De Marinis, Roberta Vita" userId="dc24b251-f01b-455d-bf89-e2be86f657a2" providerId="ADAL" clId="{0B1F65C9-0515-429D-AC12-A464A683247A}" dt="2022-10-26T07:56:56.367" v="2262" actId="1036"/>
          <ac:spMkLst>
            <pc:docMk/>
            <pc:sldMk cId="2376743371" sldId="2146847717"/>
            <ac:spMk id="335" creationId="{E10D84E4-258A-21F1-5114-3E7AB81BD170}"/>
          </ac:spMkLst>
        </pc:spChg>
        <pc:spChg chg="mod">
          <ac:chgData name="De Marinis, Roberta Vita" userId="dc24b251-f01b-455d-bf89-e2be86f657a2" providerId="ADAL" clId="{0B1F65C9-0515-429D-AC12-A464A683247A}" dt="2022-10-26T07:57:03.537" v="2263" actId="1036"/>
          <ac:spMkLst>
            <pc:docMk/>
            <pc:sldMk cId="2376743371" sldId="2146847717"/>
            <ac:spMk id="340" creationId="{8F819703-5E72-A4FD-4F6B-8E0A7B3B1065}"/>
          </ac:spMkLst>
        </pc:spChg>
        <pc:picChg chg="mod">
          <ac:chgData name="De Marinis, Roberta Vita" userId="dc24b251-f01b-455d-bf89-e2be86f657a2" providerId="ADAL" clId="{0B1F65C9-0515-429D-AC12-A464A683247A}" dt="2022-10-26T07:56:28.962" v="2257" actId="1038"/>
          <ac:picMkLst>
            <pc:docMk/>
            <pc:sldMk cId="2376743371" sldId="2146847717"/>
            <ac:picMk id="5" creationId="{6A04C2ED-7B30-EFBF-B766-691D17DE7000}"/>
          </ac:picMkLst>
        </pc:picChg>
        <pc:picChg chg="mod">
          <ac:chgData name="De Marinis, Roberta Vita" userId="dc24b251-f01b-455d-bf89-e2be86f657a2" providerId="ADAL" clId="{0B1F65C9-0515-429D-AC12-A464A683247A}" dt="2022-10-26T07:56:08.847" v="2251" actId="1036"/>
          <ac:picMkLst>
            <pc:docMk/>
            <pc:sldMk cId="2376743371" sldId="2146847717"/>
            <ac:picMk id="11" creationId="{BC83999F-E9E4-2D8B-B0C8-EC37D1016E2B}"/>
          </ac:picMkLst>
        </pc:picChg>
        <pc:picChg chg="mod">
          <ac:chgData name="De Marinis, Roberta Vita" userId="dc24b251-f01b-455d-bf89-e2be86f657a2" providerId="ADAL" clId="{0B1F65C9-0515-429D-AC12-A464A683247A}" dt="2022-10-26T07:56:04.880" v="2248" actId="1036"/>
          <ac:picMkLst>
            <pc:docMk/>
            <pc:sldMk cId="2376743371" sldId="2146847717"/>
            <ac:picMk id="13" creationId="{DE808B4F-1E9D-3F4C-DDF9-C91164A5662A}"/>
          </ac:picMkLst>
        </pc:picChg>
        <pc:picChg chg="mod">
          <ac:chgData name="De Marinis, Roberta Vita" userId="dc24b251-f01b-455d-bf89-e2be86f657a2" providerId="ADAL" clId="{0B1F65C9-0515-429D-AC12-A464A683247A}" dt="2022-10-26T07:56:16.314" v="2252" actId="1036"/>
          <ac:picMkLst>
            <pc:docMk/>
            <pc:sldMk cId="2376743371" sldId="2146847717"/>
            <ac:picMk id="15" creationId="{B8A3BA85-0B40-8C75-AD52-F79880F051E7}"/>
          </ac:picMkLst>
        </pc:picChg>
        <pc:picChg chg="mod">
          <ac:chgData name="De Marinis, Roberta Vita" userId="dc24b251-f01b-455d-bf89-e2be86f657a2" providerId="ADAL" clId="{0B1F65C9-0515-429D-AC12-A464A683247A}" dt="2022-10-26T07:56:33.923" v="2259" actId="1036"/>
          <ac:picMkLst>
            <pc:docMk/>
            <pc:sldMk cId="2376743371" sldId="2146847717"/>
            <ac:picMk id="24" creationId="{DFEB3AE2-95C2-A3F0-C3E5-FD3741B02E64}"/>
          </ac:picMkLst>
        </pc:picChg>
        <pc:picChg chg="mod">
          <ac:chgData name="De Marinis, Roberta Vita" userId="dc24b251-f01b-455d-bf89-e2be86f657a2" providerId="ADAL" clId="{0B1F65C9-0515-429D-AC12-A464A683247A}" dt="2022-10-26T07:56:24.339" v="2254" actId="1037"/>
          <ac:picMkLst>
            <pc:docMk/>
            <pc:sldMk cId="2376743371" sldId="2146847717"/>
            <ac:picMk id="26" creationId="{EA17B1B9-2496-DF40-D411-2A90CEF803B9}"/>
          </ac:picMkLst>
        </pc:picChg>
        <pc:picChg chg="mod">
          <ac:chgData name="De Marinis, Roberta Vita" userId="dc24b251-f01b-455d-bf89-e2be86f657a2" providerId="ADAL" clId="{0B1F65C9-0515-429D-AC12-A464A683247A}" dt="2022-10-26T07:56:21.064" v="2253" actId="1037"/>
          <ac:picMkLst>
            <pc:docMk/>
            <pc:sldMk cId="2376743371" sldId="2146847717"/>
            <ac:picMk id="27" creationId="{4DF351E7-5287-BACB-A650-9545C20A06D1}"/>
          </ac:picMkLst>
        </pc:picChg>
        <pc:picChg chg="mod">
          <ac:chgData name="De Marinis, Roberta Vita" userId="dc24b251-f01b-455d-bf89-e2be86f657a2" providerId="ADAL" clId="{0B1F65C9-0515-429D-AC12-A464A683247A}" dt="2022-10-26T07:56:37.752" v="2260" actId="1037"/>
          <ac:picMkLst>
            <pc:docMk/>
            <pc:sldMk cId="2376743371" sldId="2146847717"/>
            <ac:picMk id="236" creationId="{E7931542-A1DA-6C12-B75A-2F8A8DC7CA82}"/>
          </ac:picMkLst>
        </pc:picChg>
      </pc:sldChg>
      <pc:sldChg chg="addSp delSp modSp mod">
        <pc:chgData name="De Marinis, Roberta Vita" userId="dc24b251-f01b-455d-bf89-e2be86f657a2" providerId="ADAL" clId="{0B1F65C9-0515-429D-AC12-A464A683247A}" dt="2022-10-24T16:02:20.850" v="12" actId="1076"/>
        <pc:sldMkLst>
          <pc:docMk/>
          <pc:sldMk cId="2242668789" sldId="2146847719"/>
        </pc:sldMkLst>
        <pc:picChg chg="del">
          <ac:chgData name="De Marinis, Roberta Vita" userId="dc24b251-f01b-455d-bf89-e2be86f657a2" providerId="ADAL" clId="{0B1F65C9-0515-429D-AC12-A464A683247A}" dt="2022-10-24T16:02:13.742" v="10" actId="478"/>
          <ac:picMkLst>
            <pc:docMk/>
            <pc:sldMk cId="2242668789" sldId="2146847719"/>
            <ac:picMk id="3" creationId="{A530D9C9-385F-B0E5-F204-29CE2D52AB48}"/>
          </ac:picMkLst>
        </pc:picChg>
        <pc:picChg chg="add mod">
          <ac:chgData name="De Marinis, Roberta Vita" userId="dc24b251-f01b-455d-bf89-e2be86f657a2" providerId="ADAL" clId="{0B1F65C9-0515-429D-AC12-A464A683247A}" dt="2022-10-24T16:02:20.850" v="12" actId="1076"/>
          <ac:picMkLst>
            <pc:docMk/>
            <pc:sldMk cId="2242668789" sldId="2146847719"/>
            <ac:picMk id="28" creationId="{B95D783F-E465-1321-E8CD-E246A281F152}"/>
          </ac:picMkLst>
        </pc:picChg>
      </pc:sldChg>
      <pc:sldChg chg="addSp modSp">
        <pc:chgData name="De Marinis, Roberta Vita" userId="dc24b251-f01b-455d-bf89-e2be86f657a2" providerId="ADAL" clId="{0B1F65C9-0515-429D-AC12-A464A683247A}" dt="2022-10-24T16:00:09.057" v="2"/>
        <pc:sldMkLst>
          <pc:docMk/>
          <pc:sldMk cId="1632576865" sldId="2146847730"/>
        </pc:sldMkLst>
        <pc:picChg chg="add mod">
          <ac:chgData name="De Marinis, Roberta Vita" userId="dc24b251-f01b-455d-bf89-e2be86f657a2" providerId="ADAL" clId="{0B1F65C9-0515-429D-AC12-A464A683247A}" dt="2022-10-24T16:00:09.057" v="2"/>
          <ac:picMkLst>
            <pc:docMk/>
            <pc:sldMk cId="1632576865" sldId="2146847730"/>
            <ac:picMk id="11" creationId="{FC01424D-1E12-A7F1-DE07-A1ED47C06697}"/>
          </ac:picMkLst>
        </pc:picChg>
      </pc:sldChg>
      <pc:sldChg chg="addSp delSp modSp mod">
        <pc:chgData name="De Marinis, Roberta Vita" userId="dc24b251-f01b-455d-bf89-e2be86f657a2" providerId="ADAL" clId="{0B1F65C9-0515-429D-AC12-A464A683247A}" dt="2022-10-24T16:17:50.056" v="235" actId="14100"/>
        <pc:sldMkLst>
          <pc:docMk/>
          <pc:sldMk cId="1407262495" sldId="2146847735"/>
        </pc:sldMkLst>
        <pc:spChg chg="del mod">
          <ac:chgData name="De Marinis, Roberta Vita" userId="dc24b251-f01b-455d-bf89-e2be86f657a2" providerId="ADAL" clId="{0B1F65C9-0515-429D-AC12-A464A683247A}" dt="2022-10-24T16:12:00.035" v="103" actId="478"/>
          <ac:spMkLst>
            <pc:docMk/>
            <pc:sldMk cId="1407262495" sldId="2146847735"/>
            <ac:spMk id="5" creationId="{AC60B41E-05E3-4C52-8495-5A3CA005E508}"/>
          </ac:spMkLst>
        </pc:spChg>
        <pc:grpChg chg="mod">
          <ac:chgData name="De Marinis, Roberta Vita" userId="dc24b251-f01b-455d-bf89-e2be86f657a2" providerId="ADAL" clId="{0B1F65C9-0515-429D-AC12-A464A683247A}" dt="2022-10-24T16:12:32.394" v="109" actId="14100"/>
          <ac:grpSpMkLst>
            <pc:docMk/>
            <pc:sldMk cId="1407262495" sldId="2146847735"/>
            <ac:grpSpMk id="451" creationId="{BDAB0F28-431E-AAAA-4915-B948E4621B8F}"/>
          </ac:grpSpMkLst>
        </pc:grpChg>
        <pc:picChg chg="add mod modCrop">
          <ac:chgData name="De Marinis, Roberta Vita" userId="dc24b251-f01b-455d-bf89-e2be86f657a2" providerId="ADAL" clId="{0B1F65C9-0515-429D-AC12-A464A683247A}" dt="2022-10-24T16:17:50.056" v="235" actId="14100"/>
          <ac:picMkLst>
            <pc:docMk/>
            <pc:sldMk cId="1407262495" sldId="2146847735"/>
            <ac:picMk id="10" creationId="{07AF80F9-AF6C-40D8-CEF5-E86DB8D45CC7}"/>
          </ac:picMkLst>
        </pc:picChg>
        <pc:picChg chg="del">
          <ac:chgData name="De Marinis, Roberta Vita" userId="dc24b251-f01b-455d-bf89-e2be86f657a2" providerId="ADAL" clId="{0B1F65C9-0515-429D-AC12-A464A683247A}" dt="2022-10-24T16:11:08.078" v="78" actId="478"/>
          <ac:picMkLst>
            <pc:docMk/>
            <pc:sldMk cId="1407262495" sldId="2146847735"/>
            <ac:picMk id="69" creationId="{684A7E7A-B785-20BD-FFF6-CBB678C2FEB4}"/>
          </ac:picMkLst>
        </pc:picChg>
        <pc:picChg chg="mod modCrop">
          <ac:chgData name="De Marinis, Roberta Vita" userId="dc24b251-f01b-455d-bf89-e2be86f657a2" providerId="ADAL" clId="{0B1F65C9-0515-429D-AC12-A464A683247A}" dt="2022-10-24T16:14:02.981" v="140" actId="1037"/>
          <ac:picMkLst>
            <pc:docMk/>
            <pc:sldMk cId="1407262495" sldId="2146847735"/>
            <ac:picMk id="229" creationId="{20484E4F-7D41-4D2A-B3D3-3BF24DB27EF5}"/>
          </ac:picMkLst>
        </pc:picChg>
        <pc:picChg chg="del">
          <ac:chgData name="De Marinis, Roberta Vita" userId="dc24b251-f01b-455d-bf89-e2be86f657a2" providerId="ADAL" clId="{0B1F65C9-0515-429D-AC12-A464A683247A}" dt="2022-10-24T16:11:11.741" v="79" actId="478"/>
          <ac:picMkLst>
            <pc:docMk/>
            <pc:sldMk cId="1407262495" sldId="2146847735"/>
            <ac:picMk id="255" creationId="{D2402ADF-D94C-5E4E-9454-660020BD9F94}"/>
          </ac:picMkLst>
        </pc:picChg>
        <pc:picChg chg="mod">
          <ac:chgData name="De Marinis, Roberta Vita" userId="dc24b251-f01b-455d-bf89-e2be86f657a2" providerId="ADAL" clId="{0B1F65C9-0515-429D-AC12-A464A683247A}" dt="2022-10-24T16:11:53.332" v="101" actId="1037"/>
          <ac:picMkLst>
            <pc:docMk/>
            <pc:sldMk cId="1407262495" sldId="2146847735"/>
            <ac:picMk id="385" creationId="{1DA0E97F-C1AD-2E5F-A4F0-B48ECB70F908}"/>
          </ac:picMkLst>
        </pc:picChg>
        <pc:picChg chg="del">
          <ac:chgData name="De Marinis, Roberta Vita" userId="dc24b251-f01b-455d-bf89-e2be86f657a2" providerId="ADAL" clId="{0B1F65C9-0515-429D-AC12-A464A683247A}" dt="2022-10-24T16:11:04.408" v="77" actId="478"/>
          <ac:picMkLst>
            <pc:docMk/>
            <pc:sldMk cId="1407262495" sldId="2146847735"/>
            <ac:picMk id="399" creationId="{266F3502-C9A4-754F-A3B2-4761E9AF8E2A}"/>
          </ac:picMkLst>
        </pc:picChg>
        <pc:picChg chg="del">
          <ac:chgData name="De Marinis, Roberta Vita" userId="dc24b251-f01b-455d-bf89-e2be86f657a2" providerId="ADAL" clId="{0B1F65C9-0515-429D-AC12-A464A683247A}" dt="2022-10-24T16:12:09.758" v="106" actId="478"/>
          <ac:picMkLst>
            <pc:docMk/>
            <pc:sldMk cId="1407262495" sldId="2146847735"/>
            <ac:picMk id="407" creationId="{24A9CEE3-9265-61D0-3E9E-B8ECE8A5C9B1}"/>
          </ac:picMkLst>
        </pc:picChg>
        <pc:picChg chg="del">
          <ac:chgData name="De Marinis, Roberta Vita" userId="dc24b251-f01b-455d-bf89-e2be86f657a2" providerId="ADAL" clId="{0B1F65C9-0515-429D-AC12-A464A683247A}" dt="2022-10-24T16:12:06.682" v="105" actId="478"/>
          <ac:picMkLst>
            <pc:docMk/>
            <pc:sldMk cId="1407262495" sldId="2146847735"/>
            <ac:picMk id="449" creationId="{FC4CA817-54B4-7052-F692-488F02211723}"/>
          </ac:picMkLst>
        </pc:picChg>
        <pc:picChg chg="mod modCrop">
          <ac:chgData name="De Marinis, Roberta Vita" userId="dc24b251-f01b-455d-bf89-e2be86f657a2" providerId="ADAL" clId="{0B1F65C9-0515-429D-AC12-A464A683247A}" dt="2022-10-24T16:11:43.721" v="87" actId="1035"/>
          <ac:picMkLst>
            <pc:docMk/>
            <pc:sldMk cId="1407262495" sldId="2146847735"/>
            <ac:picMk id="531" creationId="{29295152-38C5-FFAF-0209-6CE398990D63}"/>
          </ac:picMkLst>
        </pc:picChg>
        <pc:cxnChg chg="del">
          <ac:chgData name="De Marinis, Roberta Vita" userId="dc24b251-f01b-455d-bf89-e2be86f657a2" providerId="ADAL" clId="{0B1F65C9-0515-429D-AC12-A464A683247A}" dt="2022-10-24T16:12:03.294" v="104" actId="478"/>
          <ac:cxnSpMkLst>
            <pc:docMk/>
            <pc:sldMk cId="1407262495" sldId="2146847735"/>
            <ac:cxnSpMk id="220" creationId="{FF14E011-9363-C7F0-1FF9-362E00C722DD}"/>
          </ac:cxnSpMkLst>
        </pc:cxnChg>
        <pc:cxnChg chg="del mod">
          <ac:chgData name="De Marinis, Roberta Vita" userId="dc24b251-f01b-455d-bf89-e2be86f657a2" providerId="ADAL" clId="{0B1F65C9-0515-429D-AC12-A464A683247A}" dt="2022-10-24T16:12:51.872" v="113" actId="478"/>
          <ac:cxnSpMkLst>
            <pc:docMk/>
            <pc:sldMk cId="1407262495" sldId="2146847735"/>
            <ac:cxnSpMk id="388" creationId="{0D40452C-BEF1-ED01-22A4-C41BA5DDFB16}"/>
          </ac:cxnSpMkLst>
        </pc:cxnChg>
        <pc:cxnChg chg="del">
          <ac:chgData name="De Marinis, Roberta Vita" userId="dc24b251-f01b-455d-bf89-e2be86f657a2" providerId="ADAL" clId="{0B1F65C9-0515-429D-AC12-A464A683247A}" dt="2022-10-24T16:12:43.216" v="111" actId="478"/>
          <ac:cxnSpMkLst>
            <pc:docMk/>
            <pc:sldMk cId="1407262495" sldId="2146847735"/>
            <ac:cxnSpMk id="406" creationId="{8216F080-1F1D-8461-F3D6-78511018A920}"/>
          </ac:cxnSpMkLst>
        </pc:cxnChg>
        <pc:cxnChg chg="mod">
          <ac:chgData name="De Marinis, Roberta Vita" userId="dc24b251-f01b-455d-bf89-e2be86f657a2" providerId="ADAL" clId="{0B1F65C9-0515-429D-AC12-A464A683247A}" dt="2022-10-24T16:13:08.030" v="115" actId="14100"/>
          <ac:cxnSpMkLst>
            <pc:docMk/>
            <pc:sldMk cId="1407262495" sldId="2146847735"/>
            <ac:cxnSpMk id="424" creationId="{265B8794-97DC-34BF-98AB-147C33888127}"/>
          </ac:cxnSpMkLst>
        </pc:cxnChg>
        <pc:cxnChg chg="mod">
          <ac:chgData name="De Marinis, Roberta Vita" userId="dc24b251-f01b-455d-bf89-e2be86f657a2" providerId="ADAL" clId="{0B1F65C9-0515-429D-AC12-A464A683247A}" dt="2022-10-24T16:13:20.435" v="116" actId="14100"/>
          <ac:cxnSpMkLst>
            <pc:docMk/>
            <pc:sldMk cId="1407262495" sldId="2146847735"/>
            <ac:cxnSpMk id="541" creationId="{F68C5C4A-7AA3-1178-5871-6E2B1C164AFF}"/>
          </ac:cxnSpMkLst>
        </pc:cxnChg>
        <pc:cxnChg chg="del">
          <ac:chgData name="De Marinis, Roberta Vita" userId="dc24b251-f01b-455d-bf89-e2be86f657a2" providerId="ADAL" clId="{0B1F65C9-0515-429D-AC12-A464A683247A}" dt="2022-10-24T16:13:23.271" v="117" actId="478"/>
          <ac:cxnSpMkLst>
            <pc:docMk/>
            <pc:sldMk cId="1407262495" sldId="2146847735"/>
            <ac:cxnSpMk id="557" creationId="{225245B0-EF39-7753-DA37-9FCE1C9DF9FF}"/>
          </ac:cxnSpMkLst>
        </pc:cxnChg>
      </pc:sldChg>
      <pc:sldChg chg="addSp delSp modSp mod">
        <pc:chgData name="De Marinis, Roberta Vita" userId="dc24b251-f01b-455d-bf89-e2be86f657a2" providerId="ADAL" clId="{0B1F65C9-0515-429D-AC12-A464A683247A}" dt="2022-10-26T15:55:58.280" v="3595" actId="478"/>
        <pc:sldMkLst>
          <pc:docMk/>
          <pc:sldMk cId="3867885592" sldId="2146847738"/>
        </pc:sldMkLst>
        <pc:spChg chg="del">
          <ac:chgData name="De Marinis, Roberta Vita" userId="dc24b251-f01b-455d-bf89-e2be86f657a2" providerId="ADAL" clId="{0B1F65C9-0515-429D-AC12-A464A683247A}" dt="2022-10-24T16:41:19.751" v="598" actId="478"/>
          <ac:spMkLst>
            <pc:docMk/>
            <pc:sldMk cId="3867885592" sldId="2146847738"/>
            <ac:spMk id="91" creationId="{23203302-1E4E-18DE-7447-15A5BB058E47}"/>
          </ac:spMkLst>
        </pc:spChg>
        <pc:spChg chg="del">
          <ac:chgData name="De Marinis, Roberta Vita" userId="dc24b251-f01b-455d-bf89-e2be86f657a2" providerId="ADAL" clId="{0B1F65C9-0515-429D-AC12-A464A683247A}" dt="2022-10-24T16:41:15" v="597" actId="478"/>
          <ac:spMkLst>
            <pc:docMk/>
            <pc:sldMk cId="3867885592" sldId="2146847738"/>
            <ac:spMk id="108" creationId="{62D87FBD-F75F-4A0E-A002-FA4E6535C567}"/>
          </ac:spMkLst>
        </pc:spChg>
        <pc:spChg chg="del">
          <ac:chgData name="De Marinis, Roberta Vita" userId="dc24b251-f01b-455d-bf89-e2be86f657a2" providerId="ADAL" clId="{0B1F65C9-0515-429D-AC12-A464A683247A}" dt="2022-10-24T16:41:23.420" v="599" actId="478"/>
          <ac:spMkLst>
            <pc:docMk/>
            <pc:sldMk cId="3867885592" sldId="2146847738"/>
            <ac:spMk id="151" creationId="{DAEADE61-E3B8-49A9-8C9C-A352EE24C0A2}"/>
          </ac:spMkLst>
        </pc:spChg>
        <pc:spChg chg="del">
          <ac:chgData name="De Marinis, Roberta Vita" userId="dc24b251-f01b-455d-bf89-e2be86f657a2" providerId="ADAL" clId="{0B1F65C9-0515-429D-AC12-A464A683247A}" dt="2022-10-24T16:41:10" v="596" actId="478"/>
          <ac:spMkLst>
            <pc:docMk/>
            <pc:sldMk cId="3867885592" sldId="2146847738"/>
            <ac:spMk id="169" creationId="{4F6CC58F-08F2-4021-AEAE-05E6DFDDAAD2}"/>
          </ac:spMkLst>
        </pc:spChg>
        <pc:picChg chg="mod">
          <ac:chgData name="De Marinis, Roberta Vita" userId="dc24b251-f01b-455d-bf89-e2be86f657a2" providerId="ADAL" clId="{0B1F65C9-0515-429D-AC12-A464A683247A}" dt="2022-10-26T15:53:32.714" v="3562" actId="14100"/>
          <ac:picMkLst>
            <pc:docMk/>
            <pc:sldMk cId="3867885592" sldId="2146847738"/>
            <ac:picMk id="2" creationId="{05FD5FCE-FF71-016F-6DE5-925CDF4C217A}"/>
          </ac:picMkLst>
        </pc:picChg>
        <pc:picChg chg="mod">
          <ac:chgData name="De Marinis, Roberta Vita" userId="dc24b251-f01b-455d-bf89-e2be86f657a2" providerId="ADAL" clId="{0B1F65C9-0515-429D-AC12-A464A683247A}" dt="2022-10-26T15:54:08.529" v="3588" actId="14100"/>
          <ac:picMkLst>
            <pc:docMk/>
            <pc:sldMk cId="3867885592" sldId="2146847738"/>
            <ac:picMk id="10" creationId="{B53F0359-EDAE-BADA-B974-30A0D695981C}"/>
          </ac:picMkLst>
        </pc:picChg>
        <pc:picChg chg="mod">
          <ac:chgData name="De Marinis, Roberta Vita" userId="dc24b251-f01b-455d-bf89-e2be86f657a2" providerId="ADAL" clId="{0B1F65C9-0515-429D-AC12-A464A683247A}" dt="2022-10-26T15:54:11.350" v="3589" actId="14100"/>
          <ac:picMkLst>
            <pc:docMk/>
            <pc:sldMk cId="3867885592" sldId="2146847738"/>
            <ac:picMk id="13" creationId="{D6815AB4-3F67-9699-B969-B642E166DA6E}"/>
          </ac:picMkLst>
        </pc:picChg>
        <pc:picChg chg="add del mod">
          <ac:chgData name="De Marinis, Roberta Vita" userId="dc24b251-f01b-455d-bf89-e2be86f657a2" providerId="ADAL" clId="{0B1F65C9-0515-429D-AC12-A464A683247A}" dt="2022-10-26T15:55:58.280" v="3595" actId="478"/>
          <ac:picMkLst>
            <pc:docMk/>
            <pc:sldMk cId="3867885592" sldId="2146847738"/>
            <ac:picMk id="33" creationId="{C27D489D-CD38-4C6E-49A5-320285742924}"/>
          </ac:picMkLst>
        </pc:picChg>
        <pc:picChg chg="add mod">
          <ac:chgData name="De Marinis, Roberta Vita" userId="dc24b251-f01b-455d-bf89-e2be86f657a2" providerId="ADAL" clId="{0B1F65C9-0515-429D-AC12-A464A683247A}" dt="2022-10-26T15:55:55.818" v="3594" actId="1076"/>
          <ac:picMkLst>
            <pc:docMk/>
            <pc:sldMk cId="3867885592" sldId="2146847738"/>
            <ac:picMk id="57" creationId="{15D5225D-8015-24FB-CDEC-028C11C51CDA}"/>
          </ac:picMkLst>
        </pc:picChg>
        <pc:picChg chg="mod">
          <ac:chgData name="De Marinis, Roberta Vita" userId="dc24b251-f01b-455d-bf89-e2be86f657a2" providerId="ADAL" clId="{0B1F65C9-0515-429D-AC12-A464A683247A}" dt="2022-10-24T16:41:28.390" v="602" actId="1037"/>
          <ac:picMkLst>
            <pc:docMk/>
            <pc:sldMk cId="3867885592" sldId="2146847738"/>
            <ac:picMk id="62" creationId="{F8A01D4C-E013-6F02-6F73-0D6253EC865D}"/>
          </ac:picMkLst>
        </pc:picChg>
        <pc:picChg chg="mod">
          <ac:chgData name="De Marinis, Roberta Vita" userId="dc24b251-f01b-455d-bf89-e2be86f657a2" providerId="ADAL" clId="{0B1F65C9-0515-429D-AC12-A464A683247A}" dt="2022-10-26T15:53:54.015" v="3572" actId="1038"/>
          <ac:picMkLst>
            <pc:docMk/>
            <pc:sldMk cId="3867885592" sldId="2146847738"/>
            <ac:picMk id="271" creationId="{35C32B21-FD57-47C9-8EF5-389152F70D58}"/>
          </ac:picMkLst>
        </pc:picChg>
      </pc:sldChg>
      <pc:sldChg chg="modSp mod">
        <pc:chgData name="De Marinis, Roberta Vita" userId="dc24b251-f01b-455d-bf89-e2be86f657a2" providerId="ADAL" clId="{0B1F65C9-0515-429D-AC12-A464A683247A}" dt="2022-11-02T13:31:29.834" v="5036" actId="14100"/>
        <pc:sldMkLst>
          <pc:docMk/>
          <pc:sldMk cId="2385433449" sldId="2146847741"/>
        </pc:sldMkLst>
        <pc:picChg chg="mod">
          <ac:chgData name="De Marinis, Roberta Vita" userId="dc24b251-f01b-455d-bf89-e2be86f657a2" providerId="ADAL" clId="{0B1F65C9-0515-429D-AC12-A464A683247A}" dt="2022-11-02T13:30:55.789" v="5033" actId="1076"/>
          <ac:picMkLst>
            <pc:docMk/>
            <pc:sldMk cId="2385433449" sldId="2146847741"/>
            <ac:picMk id="3" creationId="{8DC20D1B-6DE2-484F-94BD-A9048BDDCC9F}"/>
          </ac:picMkLst>
        </pc:picChg>
        <pc:picChg chg="mod">
          <ac:chgData name="De Marinis, Roberta Vita" userId="dc24b251-f01b-455d-bf89-e2be86f657a2" providerId="ADAL" clId="{0B1F65C9-0515-429D-AC12-A464A683247A}" dt="2022-11-02T13:31:15.495" v="5034" actId="1076"/>
          <ac:picMkLst>
            <pc:docMk/>
            <pc:sldMk cId="2385433449" sldId="2146847741"/>
            <ac:picMk id="10" creationId="{84242D0F-45C6-4834-8A7E-0E510D0311C9}"/>
          </ac:picMkLst>
        </pc:picChg>
        <pc:picChg chg="mod">
          <ac:chgData name="De Marinis, Roberta Vita" userId="dc24b251-f01b-455d-bf89-e2be86f657a2" providerId="ADAL" clId="{0B1F65C9-0515-429D-AC12-A464A683247A}" dt="2022-11-02T13:31:29.834" v="5036" actId="14100"/>
          <ac:picMkLst>
            <pc:docMk/>
            <pc:sldMk cId="2385433449" sldId="2146847741"/>
            <ac:picMk id="379" creationId="{1D196986-10C4-4DCB-BA1A-2094CA6F7E1C}"/>
          </ac:picMkLst>
        </pc:picChg>
      </pc:sldChg>
      <pc:sldChg chg="addSp delSp modSp mod">
        <pc:chgData name="De Marinis, Roberta Vita" userId="dc24b251-f01b-455d-bf89-e2be86f657a2" providerId="ADAL" clId="{0B1F65C9-0515-429D-AC12-A464A683247A}" dt="2022-10-24T16:06:24.966" v="42" actId="1076"/>
        <pc:sldMkLst>
          <pc:docMk/>
          <pc:sldMk cId="3507147" sldId="2146847743"/>
        </pc:sldMkLst>
        <pc:picChg chg="add mod">
          <ac:chgData name="De Marinis, Roberta Vita" userId="dc24b251-f01b-455d-bf89-e2be86f657a2" providerId="ADAL" clId="{0B1F65C9-0515-429D-AC12-A464A683247A}" dt="2022-10-24T16:06:24.966" v="42" actId="1076"/>
          <ac:picMkLst>
            <pc:docMk/>
            <pc:sldMk cId="3507147" sldId="2146847743"/>
            <ac:picMk id="17" creationId="{83133AD0-8AB2-F5CA-6E27-748583A2A31C}"/>
          </ac:picMkLst>
        </pc:picChg>
        <pc:picChg chg="del">
          <ac:chgData name="De Marinis, Roberta Vita" userId="dc24b251-f01b-455d-bf89-e2be86f657a2" providerId="ADAL" clId="{0B1F65C9-0515-429D-AC12-A464A683247A}" dt="2022-10-24T16:06:15.402" v="39" actId="478"/>
          <ac:picMkLst>
            <pc:docMk/>
            <pc:sldMk cId="3507147" sldId="2146847743"/>
            <ac:picMk id="25" creationId="{4E723699-F36D-167A-36E1-C5E3822E7681}"/>
          </ac:picMkLst>
        </pc:picChg>
      </pc:sldChg>
      <pc:sldChg chg="addSp delSp modSp mod">
        <pc:chgData name="De Marinis, Roberta Vita" userId="dc24b251-f01b-455d-bf89-e2be86f657a2" providerId="ADAL" clId="{0B1F65C9-0515-429D-AC12-A464A683247A}" dt="2022-10-26T08:01:23.208" v="2296" actId="14100"/>
        <pc:sldMkLst>
          <pc:docMk/>
          <pc:sldMk cId="678516847" sldId="2146847745"/>
        </pc:sldMkLst>
        <pc:picChg chg="add mod">
          <ac:chgData name="De Marinis, Roberta Vita" userId="dc24b251-f01b-455d-bf89-e2be86f657a2" providerId="ADAL" clId="{0B1F65C9-0515-429D-AC12-A464A683247A}" dt="2022-10-24T16:09:03.053" v="76" actId="1076"/>
          <ac:picMkLst>
            <pc:docMk/>
            <pc:sldMk cId="678516847" sldId="2146847745"/>
            <ac:picMk id="9" creationId="{3A7EFC53-C755-899F-0F3D-0CFD632D1494}"/>
          </ac:picMkLst>
        </pc:picChg>
        <pc:picChg chg="add del mod">
          <ac:chgData name="De Marinis, Roberta Vita" userId="dc24b251-f01b-455d-bf89-e2be86f657a2" providerId="ADAL" clId="{0B1F65C9-0515-429D-AC12-A464A683247A}" dt="2022-10-26T07:59:31.407" v="2268" actId="478"/>
          <ac:picMkLst>
            <pc:docMk/>
            <pc:sldMk cId="678516847" sldId="2146847745"/>
            <ac:picMk id="11" creationId="{705DF4E0-61C1-8EFE-E493-2802B2AF7DD4}"/>
          </ac:picMkLst>
        </pc:picChg>
        <pc:picChg chg="add mod ord modCrop">
          <ac:chgData name="De Marinis, Roberta Vita" userId="dc24b251-f01b-455d-bf89-e2be86f657a2" providerId="ADAL" clId="{0B1F65C9-0515-429D-AC12-A464A683247A}" dt="2022-10-26T08:01:23.208" v="2296" actId="14100"/>
          <ac:picMkLst>
            <pc:docMk/>
            <pc:sldMk cId="678516847" sldId="2146847745"/>
            <ac:picMk id="19" creationId="{B4BD29AC-FF63-DC2B-5C86-1FDC545DF844}"/>
          </ac:picMkLst>
        </pc:picChg>
        <pc:picChg chg="add mod">
          <ac:chgData name="De Marinis, Roberta Vita" userId="dc24b251-f01b-455d-bf89-e2be86f657a2" providerId="ADAL" clId="{0B1F65C9-0515-429D-AC12-A464A683247A}" dt="2022-10-26T08:01:07.853" v="2293" actId="1076"/>
          <ac:picMkLst>
            <pc:docMk/>
            <pc:sldMk cId="678516847" sldId="2146847745"/>
            <ac:picMk id="39" creationId="{0D9C032D-6487-13F0-8837-5014EA4B58B5}"/>
          </ac:picMkLst>
        </pc:picChg>
        <pc:picChg chg="mod modCrop">
          <ac:chgData name="De Marinis, Roberta Vita" userId="dc24b251-f01b-455d-bf89-e2be86f657a2" providerId="ADAL" clId="{0B1F65C9-0515-429D-AC12-A464A683247A}" dt="2022-10-24T16:08:42.283" v="73" actId="1035"/>
          <ac:picMkLst>
            <pc:docMk/>
            <pc:sldMk cId="678516847" sldId="2146847745"/>
            <ac:picMk id="149" creationId="{FB86A7C6-27C3-7B75-C069-815446CA0222}"/>
          </ac:picMkLst>
        </pc:picChg>
      </pc:sldChg>
      <pc:sldChg chg="addSp delSp modSp mod">
        <pc:chgData name="De Marinis, Roberta Vita" userId="dc24b251-f01b-455d-bf89-e2be86f657a2" providerId="ADAL" clId="{0B1F65C9-0515-429D-AC12-A464A683247A}" dt="2022-10-24T16:06:56.265" v="48"/>
        <pc:sldMkLst>
          <pc:docMk/>
          <pc:sldMk cId="4092376154" sldId="2146847746"/>
        </pc:sldMkLst>
        <pc:picChg chg="del">
          <ac:chgData name="De Marinis, Roberta Vita" userId="dc24b251-f01b-455d-bf89-e2be86f657a2" providerId="ADAL" clId="{0B1F65C9-0515-429D-AC12-A464A683247A}" dt="2022-10-24T16:06:46.574" v="45" actId="478"/>
          <ac:picMkLst>
            <pc:docMk/>
            <pc:sldMk cId="4092376154" sldId="2146847746"/>
            <ac:picMk id="12" creationId="{0CC17597-345C-45B9-8C00-B4E6232965E4}"/>
          </ac:picMkLst>
        </pc:picChg>
        <pc:picChg chg="add mod">
          <ac:chgData name="De Marinis, Roberta Vita" userId="dc24b251-f01b-455d-bf89-e2be86f657a2" providerId="ADAL" clId="{0B1F65C9-0515-429D-AC12-A464A683247A}" dt="2022-10-24T16:06:56.265" v="48"/>
          <ac:picMkLst>
            <pc:docMk/>
            <pc:sldMk cId="4092376154" sldId="2146847746"/>
            <ac:picMk id="14" creationId="{A9CD2679-4963-0EFA-E8A1-134458625E4E}"/>
          </ac:picMkLst>
        </pc:picChg>
      </pc:sldChg>
      <pc:sldChg chg="addSp delSp modSp mod">
        <pc:chgData name="De Marinis, Roberta Vita" userId="dc24b251-f01b-455d-bf89-e2be86f657a2" providerId="ADAL" clId="{0B1F65C9-0515-429D-AC12-A464A683247A}" dt="2022-10-24T16:08:02.991" v="59" actId="1038"/>
        <pc:sldMkLst>
          <pc:docMk/>
          <pc:sldMk cId="3068018182" sldId="2146847747"/>
        </pc:sldMkLst>
        <pc:picChg chg="add mod">
          <ac:chgData name="De Marinis, Roberta Vita" userId="dc24b251-f01b-455d-bf89-e2be86f657a2" providerId="ADAL" clId="{0B1F65C9-0515-429D-AC12-A464A683247A}" dt="2022-10-24T16:08:02.991" v="59" actId="1038"/>
          <ac:picMkLst>
            <pc:docMk/>
            <pc:sldMk cId="3068018182" sldId="2146847747"/>
            <ac:picMk id="18" creationId="{7B97C962-C524-7F26-8B1B-06EA1176F333}"/>
          </ac:picMkLst>
        </pc:picChg>
        <pc:picChg chg="del">
          <ac:chgData name="De Marinis, Roberta Vita" userId="dc24b251-f01b-455d-bf89-e2be86f657a2" providerId="ADAL" clId="{0B1F65C9-0515-429D-AC12-A464A683247A}" dt="2022-10-24T16:06:40.743" v="43" actId="478"/>
          <ac:picMkLst>
            <pc:docMk/>
            <pc:sldMk cId="3068018182" sldId="2146847747"/>
            <ac:picMk id="21" creationId="{F9CF844F-B050-0C58-62CA-ED73F0859484}"/>
          </ac:picMkLst>
        </pc:picChg>
      </pc:sldChg>
      <pc:sldChg chg="addSp delSp modSp mod">
        <pc:chgData name="De Marinis, Roberta Vita" userId="dc24b251-f01b-455d-bf89-e2be86f657a2" providerId="ADAL" clId="{0B1F65C9-0515-429D-AC12-A464A683247A}" dt="2022-10-27T10:49:49.159" v="3819"/>
        <pc:sldMkLst>
          <pc:docMk/>
          <pc:sldMk cId="1844728315" sldId="2146847748"/>
        </pc:sldMkLst>
        <pc:grpChg chg="add mod">
          <ac:chgData name="De Marinis, Roberta Vita" userId="dc24b251-f01b-455d-bf89-e2be86f657a2" providerId="ADAL" clId="{0B1F65C9-0515-429D-AC12-A464A683247A}" dt="2022-10-27T10:49:49.159" v="3819"/>
          <ac:grpSpMkLst>
            <pc:docMk/>
            <pc:sldMk cId="1844728315" sldId="2146847748"/>
            <ac:grpSpMk id="2" creationId="{A5E3E2E7-8B30-7A19-7110-433E5234AB32}"/>
          </ac:grpSpMkLst>
        </pc:grpChg>
        <pc:grpChg chg="mod">
          <ac:chgData name="De Marinis, Roberta Vita" userId="dc24b251-f01b-455d-bf89-e2be86f657a2" providerId="ADAL" clId="{0B1F65C9-0515-429D-AC12-A464A683247A}" dt="2022-10-27T10:49:49.159" v="3819"/>
          <ac:grpSpMkLst>
            <pc:docMk/>
            <pc:sldMk cId="1844728315" sldId="2146847748"/>
            <ac:grpSpMk id="4" creationId="{570E4821-E23E-9220-5344-1182A0F465A5}"/>
          </ac:grpSpMkLst>
        </pc:grpChg>
        <pc:grpChg chg="del">
          <ac:chgData name="De Marinis, Roberta Vita" userId="dc24b251-f01b-455d-bf89-e2be86f657a2" providerId="ADAL" clId="{0B1F65C9-0515-429D-AC12-A464A683247A}" dt="2022-10-27T10:49:48.649" v="3818" actId="478"/>
          <ac:grpSpMkLst>
            <pc:docMk/>
            <pc:sldMk cId="1844728315" sldId="2146847748"/>
            <ac:grpSpMk id="6" creationId="{37653614-2F45-4E0D-85F8-ED067B6C9421}"/>
          </ac:grpSpMkLst>
        </pc:grpChg>
        <pc:grpChg chg="mod">
          <ac:chgData name="De Marinis, Roberta Vita" userId="dc24b251-f01b-455d-bf89-e2be86f657a2" providerId="ADAL" clId="{0B1F65C9-0515-429D-AC12-A464A683247A}" dt="2022-10-27T10:49:49.159" v="3819"/>
          <ac:grpSpMkLst>
            <pc:docMk/>
            <pc:sldMk cId="1844728315" sldId="2146847748"/>
            <ac:grpSpMk id="9" creationId="{69E0E38D-BB55-7578-44D9-E7D913879210}"/>
          </ac:grpSpMkLst>
        </pc:grpChg>
        <pc:grpChg chg="mod">
          <ac:chgData name="De Marinis, Roberta Vita" userId="dc24b251-f01b-455d-bf89-e2be86f657a2" providerId="ADAL" clId="{0B1F65C9-0515-429D-AC12-A464A683247A}" dt="2022-10-27T10:49:49.159" v="3819"/>
          <ac:grpSpMkLst>
            <pc:docMk/>
            <pc:sldMk cId="1844728315" sldId="2146847748"/>
            <ac:grpSpMk id="12" creationId="{88DB53FD-B85F-C3D8-00A4-4606F486989C}"/>
          </ac:grpSpMkLst>
        </pc:grpChg>
        <pc:grpChg chg="mod">
          <ac:chgData name="De Marinis, Roberta Vita" userId="dc24b251-f01b-455d-bf89-e2be86f657a2" providerId="ADAL" clId="{0B1F65C9-0515-429D-AC12-A464A683247A}" dt="2022-10-27T10:49:49.159" v="3819"/>
          <ac:grpSpMkLst>
            <pc:docMk/>
            <pc:sldMk cId="1844728315" sldId="2146847748"/>
            <ac:grpSpMk id="15" creationId="{DE497F08-1D0E-A765-9279-95490CDE6094}"/>
          </ac:grpSpMkLst>
        </pc:grpChg>
        <pc:grpChg chg="mod">
          <ac:chgData name="De Marinis, Roberta Vita" userId="dc24b251-f01b-455d-bf89-e2be86f657a2" providerId="ADAL" clId="{0B1F65C9-0515-429D-AC12-A464A683247A}" dt="2022-10-27T10:49:49.159" v="3819"/>
          <ac:grpSpMkLst>
            <pc:docMk/>
            <pc:sldMk cId="1844728315" sldId="2146847748"/>
            <ac:grpSpMk id="18" creationId="{4BD5ACBA-746F-E637-923F-3BCE067C34D7}"/>
          </ac:grpSpMkLst>
        </pc:grpChg>
        <pc:picChg chg="mod">
          <ac:chgData name="De Marinis, Roberta Vita" userId="dc24b251-f01b-455d-bf89-e2be86f657a2" providerId="ADAL" clId="{0B1F65C9-0515-429D-AC12-A464A683247A}" dt="2022-10-27T10:49:49.159" v="3819"/>
          <ac:picMkLst>
            <pc:docMk/>
            <pc:sldMk cId="1844728315" sldId="2146847748"/>
            <ac:picMk id="7" creationId="{5796BEB8-3806-AF5B-74E1-F2A05FD5D1AE}"/>
          </ac:picMkLst>
        </pc:picChg>
        <pc:picChg chg="mod">
          <ac:chgData name="De Marinis, Roberta Vita" userId="dc24b251-f01b-455d-bf89-e2be86f657a2" providerId="ADAL" clId="{0B1F65C9-0515-429D-AC12-A464A683247A}" dt="2022-10-27T10:49:49.159" v="3819"/>
          <ac:picMkLst>
            <pc:docMk/>
            <pc:sldMk cId="1844728315" sldId="2146847748"/>
            <ac:picMk id="10" creationId="{724167A0-436E-4781-7AD7-E52A9BA69BC2}"/>
          </ac:picMkLst>
        </pc:picChg>
        <pc:picChg chg="mod">
          <ac:chgData name="De Marinis, Roberta Vita" userId="dc24b251-f01b-455d-bf89-e2be86f657a2" providerId="ADAL" clId="{0B1F65C9-0515-429D-AC12-A464A683247A}" dt="2022-10-27T10:49:49.159" v="3819"/>
          <ac:picMkLst>
            <pc:docMk/>
            <pc:sldMk cId="1844728315" sldId="2146847748"/>
            <ac:picMk id="11" creationId="{29C29993-D672-05D8-28C9-D51081412F80}"/>
          </ac:picMkLst>
        </pc:picChg>
        <pc:picChg chg="mod">
          <ac:chgData name="De Marinis, Roberta Vita" userId="dc24b251-f01b-455d-bf89-e2be86f657a2" providerId="ADAL" clId="{0B1F65C9-0515-429D-AC12-A464A683247A}" dt="2022-10-27T10:49:49.159" v="3819"/>
          <ac:picMkLst>
            <pc:docMk/>
            <pc:sldMk cId="1844728315" sldId="2146847748"/>
            <ac:picMk id="13" creationId="{4E03CFB6-B8A8-8B2D-8C4A-9D5455D35609}"/>
          </ac:picMkLst>
        </pc:picChg>
        <pc:picChg chg="mod">
          <ac:chgData name="De Marinis, Roberta Vita" userId="dc24b251-f01b-455d-bf89-e2be86f657a2" providerId="ADAL" clId="{0B1F65C9-0515-429D-AC12-A464A683247A}" dt="2022-10-27T10:49:49.159" v="3819"/>
          <ac:picMkLst>
            <pc:docMk/>
            <pc:sldMk cId="1844728315" sldId="2146847748"/>
            <ac:picMk id="14" creationId="{F818B824-B19B-A9DD-55E4-FFA1F83A91D1}"/>
          </ac:picMkLst>
        </pc:picChg>
        <pc:picChg chg="mod">
          <ac:chgData name="De Marinis, Roberta Vita" userId="dc24b251-f01b-455d-bf89-e2be86f657a2" providerId="ADAL" clId="{0B1F65C9-0515-429D-AC12-A464A683247A}" dt="2022-10-27T10:49:49.159" v="3819"/>
          <ac:picMkLst>
            <pc:docMk/>
            <pc:sldMk cId="1844728315" sldId="2146847748"/>
            <ac:picMk id="16" creationId="{DDBB043E-BB5C-540B-9029-AB5223356392}"/>
          </ac:picMkLst>
        </pc:picChg>
        <pc:picChg chg="mod">
          <ac:chgData name="De Marinis, Roberta Vita" userId="dc24b251-f01b-455d-bf89-e2be86f657a2" providerId="ADAL" clId="{0B1F65C9-0515-429D-AC12-A464A683247A}" dt="2022-10-27T10:49:49.159" v="3819"/>
          <ac:picMkLst>
            <pc:docMk/>
            <pc:sldMk cId="1844728315" sldId="2146847748"/>
            <ac:picMk id="19" creationId="{535AC0D8-C352-C11A-6273-C7AF4F0CC761}"/>
          </ac:picMkLst>
        </pc:picChg>
        <pc:picChg chg="mod">
          <ac:chgData name="De Marinis, Roberta Vita" userId="dc24b251-f01b-455d-bf89-e2be86f657a2" providerId="ADAL" clId="{0B1F65C9-0515-429D-AC12-A464A683247A}" dt="2022-10-27T10:49:49.159" v="3819"/>
          <ac:picMkLst>
            <pc:docMk/>
            <pc:sldMk cId="1844728315" sldId="2146847748"/>
            <ac:picMk id="20" creationId="{39D3F0CE-B465-8E3A-03B0-449A7DB037F2}"/>
          </ac:picMkLst>
        </pc:picChg>
        <pc:cxnChg chg="mod">
          <ac:chgData name="De Marinis, Roberta Vita" userId="dc24b251-f01b-455d-bf89-e2be86f657a2" providerId="ADAL" clId="{0B1F65C9-0515-429D-AC12-A464A683247A}" dt="2022-10-27T10:49:49.159" v="3819"/>
          <ac:cxnSpMkLst>
            <pc:docMk/>
            <pc:sldMk cId="1844728315" sldId="2146847748"/>
            <ac:cxnSpMk id="17" creationId="{B8932626-6C8E-5676-21A9-C3984F279713}"/>
          </ac:cxnSpMkLst>
        </pc:cxnChg>
      </pc:sldChg>
      <pc:sldChg chg="addSp delSp modSp mod">
        <pc:chgData name="De Marinis, Roberta Vita" userId="dc24b251-f01b-455d-bf89-e2be86f657a2" providerId="ADAL" clId="{0B1F65C9-0515-429D-AC12-A464A683247A}" dt="2022-10-28T09:43:54.869" v="4203" actId="1076"/>
        <pc:sldMkLst>
          <pc:docMk/>
          <pc:sldMk cId="660178133" sldId="2146847749"/>
        </pc:sldMkLst>
        <pc:spChg chg="mod">
          <ac:chgData name="De Marinis, Roberta Vita" userId="dc24b251-f01b-455d-bf89-e2be86f657a2" providerId="ADAL" clId="{0B1F65C9-0515-429D-AC12-A464A683247A}" dt="2022-10-28T09:43:54.869" v="4203" actId="1076"/>
          <ac:spMkLst>
            <pc:docMk/>
            <pc:sldMk cId="660178133" sldId="2146847749"/>
            <ac:spMk id="7" creationId="{AEE40A15-484C-4E1D-9409-02A4B6217A6D}"/>
          </ac:spMkLst>
        </pc:spChg>
        <pc:grpChg chg="add mod">
          <ac:chgData name="De Marinis, Roberta Vita" userId="dc24b251-f01b-455d-bf89-e2be86f657a2" providerId="ADAL" clId="{0B1F65C9-0515-429D-AC12-A464A683247A}" dt="2022-10-27T10:49:53.395" v="3821"/>
          <ac:grpSpMkLst>
            <pc:docMk/>
            <pc:sldMk cId="660178133" sldId="2146847749"/>
            <ac:grpSpMk id="12" creationId="{6F13FE9B-7909-2B07-795D-75169B861B41}"/>
          </ac:grpSpMkLst>
        </pc:grpChg>
        <pc:grpChg chg="mod">
          <ac:chgData name="De Marinis, Roberta Vita" userId="dc24b251-f01b-455d-bf89-e2be86f657a2" providerId="ADAL" clId="{0B1F65C9-0515-429D-AC12-A464A683247A}" dt="2022-10-27T10:49:53.395" v="3821"/>
          <ac:grpSpMkLst>
            <pc:docMk/>
            <pc:sldMk cId="660178133" sldId="2146847749"/>
            <ac:grpSpMk id="14" creationId="{7B726F25-3E5D-83AF-0944-24B9182D9993}"/>
          </ac:grpSpMkLst>
        </pc:grpChg>
        <pc:grpChg chg="mod">
          <ac:chgData name="De Marinis, Roberta Vita" userId="dc24b251-f01b-455d-bf89-e2be86f657a2" providerId="ADAL" clId="{0B1F65C9-0515-429D-AC12-A464A683247A}" dt="2022-10-27T10:49:53.395" v="3821"/>
          <ac:grpSpMkLst>
            <pc:docMk/>
            <pc:sldMk cId="660178133" sldId="2146847749"/>
            <ac:grpSpMk id="17" creationId="{63647CD0-621B-50A0-08F5-7F91EF9B7F6A}"/>
          </ac:grpSpMkLst>
        </pc:grpChg>
        <pc:grpChg chg="mod">
          <ac:chgData name="De Marinis, Roberta Vita" userId="dc24b251-f01b-455d-bf89-e2be86f657a2" providerId="ADAL" clId="{0B1F65C9-0515-429D-AC12-A464A683247A}" dt="2022-10-27T10:49:53.395" v="3821"/>
          <ac:grpSpMkLst>
            <pc:docMk/>
            <pc:sldMk cId="660178133" sldId="2146847749"/>
            <ac:grpSpMk id="21" creationId="{E334CD1B-6AE9-1BFE-54A6-95C87FB67254}"/>
          </ac:grpSpMkLst>
        </pc:grpChg>
        <pc:grpChg chg="mod">
          <ac:chgData name="De Marinis, Roberta Vita" userId="dc24b251-f01b-455d-bf89-e2be86f657a2" providerId="ADAL" clId="{0B1F65C9-0515-429D-AC12-A464A683247A}" dt="2022-10-27T10:49:53.395" v="3821"/>
          <ac:grpSpMkLst>
            <pc:docMk/>
            <pc:sldMk cId="660178133" sldId="2146847749"/>
            <ac:grpSpMk id="24" creationId="{6BA85940-D0C7-FA14-BFE9-A03EDFE46109}"/>
          </ac:grpSpMkLst>
        </pc:grpChg>
        <pc:grpChg chg="mod">
          <ac:chgData name="De Marinis, Roberta Vita" userId="dc24b251-f01b-455d-bf89-e2be86f657a2" providerId="ADAL" clId="{0B1F65C9-0515-429D-AC12-A464A683247A}" dt="2022-10-27T10:49:53.395" v="3821"/>
          <ac:grpSpMkLst>
            <pc:docMk/>
            <pc:sldMk cId="660178133" sldId="2146847749"/>
            <ac:grpSpMk id="27" creationId="{0A80BC6E-3A60-B8A6-3759-B859DF2322ED}"/>
          </ac:grpSpMkLst>
        </pc:grpChg>
        <pc:grpChg chg="del">
          <ac:chgData name="De Marinis, Roberta Vita" userId="dc24b251-f01b-455d-bf89-e2be86f657a2" providerId="ADAL" clId="{0B1F65C9-0515-429D-AC12-A464A683247A}" dt="2022-10-27T10:49:52.926" v="3820" actId="478"/>
          <ac:grpSpMkLst>
            <pc:docMk/>
            <pc:sldMk cId="660178133" sldId="2146847749"/>
            <ac:grpSpMk id="59" creationId="{B933790D-41BA-41BB-9A7A-41C3C1D09CAA}"/>
          </ac:grpSpMkLst>
        </pc:grpChg>
        <pc:picChg chg="del">
          <ac:chgData name="De Marinis, Roberta Vita" userId="dc24b251-f01b-455d-bf89-e2be86f657a2" providerId="ADAL" clId="{0B1F65C9-0515-429D-AC12-A464A683247A}" dt="2022-10-24T16:07:02.928" v="49" actId="478"/>
          <ac:picMkLst>
            <pc:docMk/>
            <pc:sldMk cId="660178133" sldId="2146847749"/>
            <ac:picMk id="12" creationId="{8389F2E2-A608-01FE-F81B-B1341D51EC85}"/>
          </ac:picMkLst>
        </pc:picChg>
        <pc:picChg chg="add mod">
          <ac:chgData name="De Marinis, Roberta Vita" userId="dc24b251-f01b-455d-bf89-e2be86f657a2" providerId="ADAL" clId="{0B1F65C9-0515-429D-AC12-A464A683247A}" dt="2022-10-24T16:07:14.295" v="53" actId="14100"/>
          <ac:picMkLst>
            <pc:docMk/>
            <pc:sldMk cId="660178133" sldId="2146847749"/>
            <ac:picMk id="13" creationId="{7B98D922-E9F5-A4D5-5D78-719DBDC68698}"/>
          </ac:picMkLst>
        </pc:picChg>
        <pc:picChg chg="add mod">
          <ac:chgData name="De Marinis, Roberta Vita" userId="dc24b251-f01b-455d-bf89-e2be86f657a2" providerId="ADAL" clId="{0B1F65C9-0515-429D-AC12-A464A683247A}" dt="2022-10-24T16:07:54.167" v="57" actId="1076"/>
          <ac:picMkLst>
            <pc:docMk/>
            <pc:sldMk cId="660178133" sldId="2146847749"/>
            <ac:picMk id="15" creationId="{1EA4E5A2-D8F3-3B1E-A1AF-C916B4B3728D}"/>
          </ac:picMkLst>
        </pc:picChg>
        <pc:picChg chg="mod">
          <ac:chgData name="De Marinis, Roberta Vita" userId="dc24b251-f01b-455d-bf89-e2be86f657a2" providerId="ADAL" clId="{0B1F65C9-0515-429D-AC12-A464A683247A}" dt="2022-10-27T10:49:53.395" v="3821"/>
          <ac:picMkLst>
            <pc:docMk/>
            <pc:sldMk cId="660178133" sldId="2146847749"/>
            <ac:picMk id="16" creationId="{9B34B9AA-3B88-5FB7-8A42-BDFA41F00DE9}"/>
          </ac:picMkLst>
        </pc:picChg>
        <pc:picChg chg="mod">
          <ac:chgData name="De Marinis, Roberta Vita" userId="dc24b251-f01b-455d-bf89-e2be86f657a2" providerId="ADAL" clId="{0B1F65C9-0515-429D-AC12-A464A683247A}" dt="2022-10-27T10:49:53.395" v="3821"/>
          <ac:picMkLst>
            <pc:docMk/>
            <pc:sldMk cId="660178133" sldId="2146847749"/>
            <ac:picMk id="18" creationId="{0E2F0973-2AE3-3120-4D33-E85FACBCA46D}"/>
          </ac:picMkLst>
        </pc:picChg>
        <pc:picChg chg="del">
          <ac:chgData name="De Marinis, Roberta Vita" userId="dc24b251-f01b-455d-bf89-e2be86f657a2" providerId="ADAL" clId="{0B1F65C9-0515-429D-AC12-A464A683247A}" dt="2022-10-24T16:07:17.427" v="54" actId="478"/>
          <ac:picMkLst>
            <pc:docMk/>
            <pc:sldMk cId="660178133" sldId="2146847749"/>
            <ac:picMk id="18" creationId="{E387A95D-BDF2-B5A4-F959-A7DFF482A9DA}"/>
          </ac:picMkLst>
        </pc:picChg>
        <pc:picChg chg="mod">
          <ac:chgData name="De Marinis, Roberta Vita" userId="dc24b251-f01b-455d-bf89-e2be86f657a2" providerId="ADAL" clId="{0B1F65C9-0515-429D-AC12-A464A683247A}" dt="2022-10-27T10:49:53.395" v="3821"/>
          <ac:picMkLst>
            <pc:docMk/>
            <pc:sldMk cId="660178133" sldId="2146847749"/>
            <ac:picMk id="20" creationId="{76D1E74C-21E8-6FF5-CF05-420CB68EFFB1}"/>
          </ac:picMkLst>
        </pc:picChg>
        <pc:picChg chg="mod">
          <ac:chgData name="De Marinis, Roberta Vita" userId="dc24b251-f01b-455d-bf89-e2be86f657a2" providerId="ADAL" clId="{0B1F65C9-0515-429D-AC12-A464A683247A}" dt="2022-10-27T10:49:53.395" v="3821"/>
          <ac:picMkLst>
            <pc:docMk/>
            <pc:sldMk cId="660178133" sldId="2146847749"/>
            <ac:picMk id="22" creationId="{02105E2E-1FF9-C60D-D1E8-1B0BA47F31C2}"/>
          </ac:picMkLst>
        </pc:picChg>
        <pc:picChg chg="mod">
          <ac:chgData name="De Marinis, Roberta Vita" userId="dc24b251-f01b-455d-bf89-e2be86f657a2" providerId="ADAL" clId="{0B1F65C9-0515-429D-AC12-A464A683247A}" dt="2022-10-27T10:49:53.395" v="3821"/>
          <ac:picMkLst>
            <pc:docMk/>
            <pc:sldMk cId="660178133" sldId="2146847749"/>
            <ac:picMk id="23" creationId="{1EC6F4DC-F22D-9FE7-6B86-FCE3AEB66E75}"/>
          </ac:picMkLst>
        </pc:picChg>
        <pc:picChg chg="mod">
          <ac:chgData name="De Marinis, Roberta Vita" userId="dc24b251-f01b-455d-bf89-e2be86f657a2" providerId="ADAL" clId="{0B1F65C9-0515-429D-AC12-A464A683247A}" dt="2022-10-27T10:49:53.395" v="3821"/>
          <ac:picMkLst>
            <pc:docMk/>
            <pc:sldMk cId="660178133" sldId="2146847749"/>
            <ac:picMk id="25" creationId="{F78D0DB5-3643-8B76-D9A5-7EE5ADAEDE2C}"/>
          </ac:picMkLst>
        </pc:picChg>
        <pc:picChg chg="mod">
          <ac:chgData name="De Marinis, Roberta Vita" userId="dc24b251-f01b-455d-bf89-e2be86f657a2" providerId="ADAL" clId="{0B1F65C9-0515-429D-AC12-A464A683247A}" dt="2022-10-27T10:49:53.395" v="3821"/>
          <ac:picMkLst>
            <pc:docMk/>
            <pc:sldMk cId="660178133" sldId="2146847749"/>
            <ac:picMk id="28" creationId="{EFFBA364-8E70-8EB4-9F46-B40A3C2CDA5A}"/>
          </ac:picMkLst>
        </pc:picChg>
        <pc:picChg chg="mod">
          <ac:chgData name="De Marinis, Roberta Vita" userId="dc24b251-f01b-455d-bf89-e2be86f657a2" providerId="ADAL" clId="{0B1F65C9-0515-429D-AC12-A464A683247A}" dt="2022-10-27T10:49:53.395" v="3821"/>
          <ac:picMkLst>
            <pc:docMk/>
            <pc:sldMk cId="660178133" sldId="2146847749"/>
            <ac:picMk id="29" creationId="{F3DD78CA-DA6B-3DFF-BDFB-C7063000D773}"/>
          </ac:picMkLst>
        </pc:picChg>
        <pc:cxnChg chg="mod">
          <ac:chgData name="De Marinis, Roberta Vita" userId="dc24b251-f01b-455d-bf89-e2be86f657a2" providerId="ADAL" clId="{0B1F65C9-0515-429D-AC12-A464A683247A}" dt="2022-10-27T10:49:53.395" v="3821"/>
          <ac:cxnSpMkLst>
            <pc:docMk/>
            <pc:sldMk cId="660178133" sldId="2146847749"/>
            <ac:cxnSpMk id="26" creationId="{A29E539E-1205-3A34-6010-D178A57FB5A0}"/>
          </ac:cxnSpMkLst>
        </pc:cxnChg>
        <pc:cxnChg chg="mod">
          <ac:chgData name="De Marinis, Roberta Vita" userId="dc24b251-f01b-455d-bf89-e2be86f657a2" providerId="ADAL" clId="{0B1F65C9-0515-429D-AC12-A464A683247A}" dt="2022-10-28T09:43:03.002" v="4201" actId="1076"/>
          <ac:cxnSpMkLst>
            <pc:docMk/>
            <pc:sldMk cId="660178133" sldId="2146847749"/>
            <ac:cxnSpMk id="73" creationId="{CDE7D9D5-5EC0-4F08-A6DC-19C8AC140A93}"/>
          </ac:cxnSpMkLst>
        </pc:cxnChg>
      </pc:sldChg>
      <pc:sldChg chg="modSp mod">
        <pc:chgData name="De Marinis, Roberta Vita" userId="dc24b251-f01b-455d-bf89-e2be86f657a2" providerId="ADAL" clId="{0B1F65C9-0515-429D-AC12-A464A683247A}" dt="2022-10-26T14:43:34.358" v="3545" actId="1076"/>
        <pc:sldMkLst>
          <pc:docMk/>
          <pc:sldMk cId="2796583865" sldId="2146847750"/>
        </pc:sldMkLst>
        <pc:spChg chg="mod">
          <ac:chgData name="De Marinis, Roberta Vita" userId="dc24b251-f01b-455d-bf89-e2be86f657a2" providerId="ADAL" clId="{0B1F65C9-0515-429D-AC12-A464A683247A}" dt="2022-10-26T14:43:34.358" v="3545" actId="1076"/>
          <ac:spMkLst>
            <pc:docMk/>
            <pc:sldMk cId="2796583865" sldId="2146847750"/>
            <ac:spMk id="6" creationId="{4B0DE13A-BB78-4E9E-9667-F92B21E58A0E}"/>
          </ac:spMkLst>
        </pc:spChg>
      </pc:sldChg>
      <pc:sldChg chg="addSp delSp modSp mod ord">
        <pc:chgData name="De Marinis, Roberta Vita" userId="dc24b251-f01b-455d-bf89-e2be86f657a2" providerId="ADAL" clId="{0B1F65C9-0515-429D-AC12-A464A683247A}" dt="2022-10-27T10:50:44.020" v="3832" actId="14100"/>
        <pc:sldMkLst>
          <pc:docMk/>
          <pc:sldMk cId="3510956786" sldId="2146847752"/>
        </pc:sldMkLst>
        <pc:spChg chg="del">
          <ac:chgData name="De Marinis, Roberta Vita" userId="dc24b251-f01b-455d-bf89-e2be86f657a2" providerId="ADAL" clId="{0B1F65C9-0515-429D-AC12-A464A683247A}" dt="2022-10-27T10:50:02.380" v="3822" actId="478"/>
          <ac:spMkLst>
            <pc:docMk/>
            <pc:sldMk cId="3510956786" sldId="2146847752"/>
            <ac:spMk id="71" creationId="{2EC310E9-6B94-42FE-A46E-1F4871D95801}"/>
          </ac:spMkLst>
        </pc:spChg>
        <pc:spChg chg="del">
          <ac:chgData name="De Marinis, Roberta Vita" userId="dc24b251-f01b-455d-bf89-e2be86f657a2" providerId="ADAL" clId="{0B1F65C9-0515-429D-AC12-A464A683247A}" dt="2022-10-27T10:50:14.470" v="3825" actId="478"/>
          <ac:spMkLst>
            <pc:docMk/>
            <pc:sldMk cId="3510956786" sldId="2146847752"/>
            <ac:spMk id="73" creationId="{0381DA11-CCB9-4CFA-B646-8B0EB75DC769}"/>
          </ac:spMkLst>
        </pc:spChg>
        <pc:picChg chg="add mod">
          <ac:chgData name="De Marinis, Roberta Vita" userId="dc24b251-f01b-455d-bf89-e2be86f657a2" providerId="ADAL" clId="{0B1F65C9-0515-429D-AC12-A464A683247A}" dt="2022-10-27T10:50:44.020" v="3832" actId="14100"/>
          <ac:picMkLst>
            <pc:docMk/>
            <pc:sldMk cId="3510956786" sldId="2146847752"/>
            <ac:picMk id="4" creationId="{D2AFE660-2C99-3F22-F9A3-37085B4CDF0F}"/>
          </ac:picMkLst>
        </pc:picChg>
        <pc:picChg chg="mod">
          <ac:chgData name="De Marinis, Roberta Vita" userId="dc24b251-f01b-455d-bf89-e2be86f657a2" providerId="ADAL" clId="{0B1F65C9-0515-429D-AC12-A464A683247A}" dt="2022-10-27T10:50:11.328" v="3824" actId="14100"/>
          <ac:picMkLst>
            <pc:docMk/>
            <pc:sldMk cId="3510956786" sldId="2146847752"/>
            <ac:picMk id="22" creationId="{13E56A20-323B-481A-A7EC-7972A7A570A2}"/>
          </ac:picMkLst>
        </pc:picChg>
        <pc:picChg chg="del">
          <ac:chgData name="De Marinis, Roberta Vita" userId="dc24b251-f01b-455d-bf89-e2be86f657a2" providerId="ADAL" clId="{0B1F65C9-0515-429D-AC12-A464A683247A}" dt="2022-10-27T10:50:20.625" v="3827" actId="478"/>
          <ac:picMkLst>
            <pc:docMk/>
            <pc:sldMk cId="3510956786" sldId="2146847752"/>
            <ac:picMk id="83" creationId="{F53934A9-4746-472B-8B75-60B607D4388C}"/>
          </ac:picMkLst>
        </pc:picChg>
        <pc:picChg chg="del">
          <ac:chgData name="De Marinis, Roberta Vita" userId="dc24b251-f01b-455d-bf89-e2be86f657a2" providerId="ADAL" clId="{0B1F65C9-0515-429D-AC12-A464A683247A}" dt="2022-10-27T10:50:17.287" v="3826" actId="478"/>
          <ac:picMkLst>
            <pc:docMk/>
            <pc:sldMk cId="3510956786" sldId="2146847752"/>
            <ac:picMk id="86" creationId="{758256BB-F29F-4656-BFDE-144654BE3F48}"/>
          </ac:picMkLst>
        </pc:picChg>
      </pc:sldChg>
      <pc:sldChg chg="modSp add mod">
        <pc:chgData name="De Marinis, Roberta Vita" userId="dc24b251-f01b-455d-bf89-e2be86f657a2" providerId="ADAL" clId="{0B1F65C9-0515-429D-AC12-A464A683247A}" dt="2022-10-25T08:42:42.844" v="2235" actId="13926"/>
        <pc:sldMkLst>
          <pc:docMk/>
          <pc:sldMk cId="1320228764" sldId="2146847753"/>
        </pc:sldMkLst>
        <pc:spChg chg="mod">
          <ac:chgData name="De Marinis, Roberta Vita" userId="dc24b251-f01b-455d-bf89-e2be86f657a2" providerId="ADAL" clId="{0B1F65C9-0515-429D-AC12-A464A683247A}" dt="2022-10-25T07:40:56.737" v="1675" actId="1076"/>
          <ac:spMkLst>
            <pc:docMk/>
            <pc:sldMk cId="1320228764" sldId="2146847753"/>
            <ac:spMk id="2" creationId="{B45DD925-B451-474D-8647-37E95DC66A4D}"/>
          </ac:spMkLst>
        </pc:spChg>
        <pc:spChg chg="mod">
          <ac:chgData name="De Marinis, Roberta Vita" userId="dc24b251-f01b-455d-bf89-e2be86f657a2" providerId="ADAL" clId="{0B1F65C9-0515-429D-AC12-A464A683247A}" dt="2022-10-25T08:42:42.844" v="2235" actId="13926"/>
          <ac:spMkLst>
            <pc:docMk/>
            <pc:sldMk cId="1320228764" sldId="2146847753"/>
            <ac:spMk id="6" creationId="{4B0DE13A-BB78-4E9E-9667-F92B21E58A0E}"/>
          </ac:spMkLst>
        </pc:spChg>
      </pc:sldChg>
      <pc:sldChg chg="addSp delSp modSp add mod">
        <pc:chgData name="De Marinis, Roberta Vita" userId="dc24b251-f01b-455d-bf89-e2be86f657a2" providerId="ADAL" clId="{0B1F65C9-0515-429D-AC12-A464A683247A}" dt="2022-10-26T09:29:02.154" v="3426" actId="14100"/>
        <pc:sldMkLst>
          <pc:docMk/>
          <pc:sldMk cId="296568396" sldId="2146847754"/>
        </pc:sldMkLst>
        <pc:spChg chg="add mod">
          <ac:chgData name="De Marinis, Roberta Vita" userId="dc24b251-f01b-455d-bf89-e2be86f657a2" providerId="ADAL" clId="{0B1F65C9-0515-429D-AC12-A464A683247A}" dt="2022-10-26T09:29:02.154" v="3426" actId="14100"/>
          <ac:spMkLst>
            <pc:docMk/>
            <pc:sldMk cId="296568396" sldId="2146847754"/>
            <ac:spMk id="6" creationId="{FD97E96E-4D02-B2EA-9E3E-9A7A3AF80CA8}"/>
          </ac:spMkLst>
        </pc:spChg>
        <pc:spChg chg="mod">
          <ac:chgData name="De Marinis, Roberta Vita" userId="dc24b251-f01b-455d-bf89-e2be86f657a2" providerId="ADAL" clId="{0B1F65C9-0515-429D-AC12-A464A683247A}" dt="2022-10-26T08:22:48.581" v="2446" actId="13926"/>
          <ac:spMkLst>
            <pc:docMk/>
            <pc:sldMk cId="296568396" sldId="2146847754"/>
            <ac:spMk id="81" creationId="{75A3393A-EA2B-4B3A-B577-E3BAFDF30112}"/>
          </ac:spMkLst>
        </pc:spChg>
        <pc:spChg chg="del">
          <ac:chgData name="De Marinis, Roberta Vita" userId="dc24b251-f01b-455d-bf89-e2be86f657a2" providerId="ADAL" clId="{0B1F65C9-0515-429D-AC12-A464A683247A}" dt="2022-10-26T08:07:05.283" v="2302" actId="478"/>
          <ac:spMkLst>
            <pc:docMk/>
            <pc:sldMk cId="296568396" sldId="2146847754"/>
            <ac:spMk id="120" creationId="{E67556AB-3C4F-42E7-94AC-51507424E9BE}"/>
          </ac:spMkLst>
        </pc:spChg>
        <pc:spChg chg="del">
          <ac:chgData name="De Marinis, Roberta Vita" userId="dc24b251-f01b-455d-bf89-e2be86f657a2" providerId="ADAL" clId="{0B1F65C9-0515-429D-AC12-A464A683247A}" dt="2022-10-26T08:07:07.400" v="2303" actId="478"/>
          <ac:spMkLst>
            <pc:docMk/>
            <pc:sldMk cId="296568396" sldId="2146847754"/>
            <ac:spMk id="150" creationId="{DB929BD7-0A57-4939-8594-711C9CCB3245}"/>
          </ac:spMkLst>
        </pc:spChg>
        <pc:picChg chg="del">
          <ac:chgData name="De Marinis, Roberta Vita" userId="dc24b251-f01b-455d-bf89-e2be86f657a2" providerId="ADAL" clId="{0B1F65C9-0515-429D-AC12-A464A683247A}" dt="2022-10-26T08:07:10.076" v="2304" actId="478"/>
          <ac:picMkLst>
            <pc:docMk/>
            <pc:sldMk cId="296568396" sldId="2146847754"/>
            <ac:picMk id="27" creationId="{3797C590-4D7D-A446-90B9-C4A9F86425A8}"/>
          </ac:picMkLst>
        </pc:picChg>
        <pc:picChg chg="mod">
          <ac:chgData name="De Marinis, Roberta Vita" userId="dc24b251-f01b-455d-bf89-e2be86f657a2" providerId="ADAL" clId="{0B1F65C9-0515-429D-AC12-A464A683247A}" dt="2022-10-26T08:56:24.159" v="2906" actId="1037"/>
          <ac:picMkLst>
            <pc:docMk/>
            <pc:sldMk cId="296568396" sldId="2146847754"/>
            <ac:picMk id="29" creationId="{B1C14EC8-4D66-AEDC-1578-3647754541F6}"/>
          </ac:picMkLst>
        </pc:picChg>
        <pc:picChg chg="add mod">
          <ac:chgData name="De Marinis, Roberta Vita" userId="dc24b251-f01b-455d-bf89-e2be86f657a2" providerId="ADAL" clId="{0B1F65C9-0515-429D-AC12-A464A683247A}" dt="2022-10-26T08:22:39.798" v="2437" actId="14100"/>
          <ac:picMkLst>
            <pc:docMk/>
            <pc:sldMk cId="296568396" sldId="2146847754"/>
            <ac:picMk id="31" creationId="{449926D5-9430-79A3-FCAF-7DE65B98129A}"/>
          </ac:picMkLst>
        </pc:picChg>
        <pc:picChg chg="mod">
          <ac:chgData name="De Marinis, Roberta Vita" userId="dc24b251-f01b-455d-bf89-e2be86f657a2" providerId="ADAL" clId="{0B1F65C9-0515-429D-AC12-A464A683247A}" dt="2022-10-26T08:56:20.700" v="2905" actId="1038"/>
          <ac:picMkLst>
            <pc:docMk/>
            <pc:sldMk cId="296568396" sldId="2146847754"/>
            <ac:picMk id="56" creationId="{9B28F280-8EBA-9D07-6E19-822C697878E6}"/>
          </ac:picMkLst>
        </pc:picChg>
        <pc:picChg chg="mod">
          <ac:chgData name="De Marinis, Roberta Vita" userId="dc24b251-f01b-455d-bf89-e2be86f657a2" providerId="ADAL" clId="{0B1F65C9-0515-429D-AC12-A464A683247A}" dt="2022-10-26T08:07:50.891" v="2310" actId="1076"/>
          <ac:picMkLst>
            <pc:docMk/>
            <pc:sldMk cId="296568396" sldId="2146847754"/>
            <ac:picMk id="65" creationId="{D33CB86E-8326-57B5-9F3E-3CBC35168F09}"/>
          </ac:picMkLst>
        </pc:picChg>
        <pc:cxnChg chg="add mod">
          <ac:chgData name="De Marinis, Roberta Vita" userId="dc24b251-f01b-455d-bf89-e2be86f657a2" providerId="ADAL" clId="{0B1F65C9-0515-429D-AC12-A464A683247A}" dt="2022-10-26T08:08:47.961" v="2318" actId="1076"/>
          <ac:cxnSpMkLst>
            <pc:docMk/>
            <pc:sldMk cId="296568396" sldId="2146847754"/>
            <ac:cxnSpMk id="2" creationId="{E13553FA-FA63-C522-BCD5-F4F674F312D0}"/>
          </ac:cxnSpMkLst>
        </pc:cxnChg>
        <pc:cxnChg chg="mod">
          <ac:chgData name="De Marinis, Roberta Vita" userId="dc24b251-f01b-455d-bf89-e2be86f657a2" providerId="ADAL" clId="{0B1F65C9-0515-429D-AC12-A464A683247A}" dt="2022-10-26T08:08:12.444" v="2314" actId="14100"/>
          <ac:cxnSpMkLst>
            <pc:docMk/>
            <pc:sldMk cId="296568396" sldId="2146847754"/>
            <ac:cxnSpMk id="6" creationId="{4F877DC0-F7C9-FEEC-1E48-E26F26D37250}"/>
          </ac:cxnSpMkLst>
        </pc:cxnChg>
        <pc:cxnChg chg="mod">
          <ac:chgData name="De Marinis, Roberta Vita" userId="dc24b251-f01b-455d-bf89-e2be86f657a2" providerId="ADAL" clId="{0B1F65C9-0515-429D-AC12-A464A683247A}" dt="2022-10-26T08:08:20.042" v="2315" actId="14100"/>
          <ac:cxnSpMkLst>
            <pc:docMk/>
            <pc:sldMk cId="296568396" sldId="2146847754"/>
            <ac:cxnSpMk id="8" creationId="{53E0A9C4-A20B-6C71-F7D1-FAAADC557220}"/>
          </ac:cxnSpMkLst>
        </pc:cxnChg>
        <pc:cxnChg chg="mod">
          <ac:chgData name="De Marinis, Roberta Vita" userId="dc24b251-f01b-455d-bf89-e2be86f657a2" providerId="ADAL" clId="{0B1F65C9-0515-429D-AC12-A464A683247A}" dt="2022-10-26T08:08:32.041" v="2316" actId="14100"/>
          <ac:cxnSpMkLst>
            <pc:docMk/>
            <pc:sldMk cId="296568396" sldId="2146847754"/>
            <ac:cxnSpMk id="10" creationId="{A5875FD7-9F2F-0F40-256A-89E0623EB45D}"/>
          </ac:cxnSpMkLst>
        </pc:cxnChg>
        <pc:cxnChg chg="mod">
          <ac:chgData name="De Marinis, Roberta Vita" userId="dc24b251-f01b-455d-bf89-e2be86f657a2" providerId="ADAL" clId="{0B1F65C9-0515-429D-AC12-A464A683247A}" dt="2022-10-26T08:08:38.660" v="2317" actId="14100"/>
          <ac:cxnSpMkLst>
            <pc:docMk/>
            <pc:sldMk cId="296568396" sldId="2146847754"/>
            <ac:cxnSpMk id="11" creationId="{B5455CD2-AE55-FC0A-C392-96D4F04E84BB}"/>
          </ac:cxnSpMkLst>
        </pc:cxnChg>
        <pc:cxnChg chg="mod">
          <ac:chgData name="De Marinis, Roberta Vita" userId="dc24b251-f01b-455d-bf89-e2be86f657a2" providerId="ADAL" clId="{0B1F65C9-0515-429D-AC12-A464A683247A}" dt="2022-10-26T08:08:05.571" v="2313" actId="1076"/>
          <ac:cxnSpMkLst>
            <pc:docMk/>
            <pc:sldMk cId="296568396" sldId="2146847754"/>
            <ac:cxnSpMk id="71" creationId="{572D15C2-64F0-4D90-2898-88F67785FA0B}"/>
          </ac:cxnSpMkLst>
        </pc:cxnChg>
      </pc:sldChg>
      <pc:sldChg chg="addSp delSp modSp add mod">
        <pc:chgData name="De Marinis, Roberta Vita" userId="dc24b251-f01b-455d-bf89-e2be86f657a2" providerId="ADAL" clId="{0B1F65C9-0515-429D-AC12-A464A683247A}" dt="2022-10-26T15:09:25.534" v="3550" actId="164"/>
        <pc:sldMkLst>
          <pc:docMk/>
          <pc:sldMk cId="1788400242" sldId="2146847755"/>
        </pc:sldMkLst>
        <pc:spChg chg="add del mod">
          <ac:chgData name="De Marinis, Roberta Vita" userId="dc24b251-f01b-455d-bf89-e2be86f657a2" providerId="ADAL" clId="{0B1F65C9-0515-429D-AC12-A464A683247A}" dt="2022-10-26T09:31:00.699" v="3440" actId="478"/>
          <ac:spMkLst>
            <pc:docMk/>
            <pc:sldMk cId="1788400242" sldId="2146847755"/>
            <ac:spMk id="36" creationId="{29A4DFE8-E13A-342B-D6D6-5B4EBEE840CD}"/>
          </ac:spMkLst>
        </pc:spChg>
        <pc:spChg chg="add mod">
          <ac:chgData name="De Marinis, Roberta Vita" userId="dc24b251-f01b-455d-bf89-e2be86f657a2" providerId="ADAL" clId="{0B1F65C9-0515-429D-AC12-A464A683247A}" dt="2022-10-26T09:05:22.061" v="3376" actId="20577"/>
          <ac:spMkLst>
            <pc:docMk/>
            <pc:sldMk cId="1788400242" sldId="2146847755"/>
            <ac:spMk id="37" creationId="{5DB06C58-D0DE-D862-CF6C-EC5DDC896979}"/>
          </ac:spMkLst>
        </pc:spChg>
        <pc:spChg chg="del mod">
          <ac:chgData name="De Marinis, Roberta Vita" userId="dc24b251-f01b-455d-bf89-e2be86f657a2" providerId="ADAL" clId="{0B1F65C9-0515-429D-AC12-A464A683247A}" dt="2022-10-26T08:12:22.587" v="2346" actId="478"/>
          <ac:spMkLst>
            <pc:docMk/>
            <pc:sldMk cId="1788400242" sldId="2146847755"/>
            <ac:spMk id="55" creationId="{127A0DB3-0ED2-4AF5-BFE9-9F8792E271BB}"/>
          </ac:spMkLst>
        </pc:spChg>
        <pc:spChg chg="mod">
          <ac:chgData name="De Marinis, Roberta Vita" userId="dc24b251-f01b-455d-bf89-e2be86f657a2" providerId="ADAL" clId="{0B1F65C9-0515-429D-AC12-A464A683247A}" dt="2022-10-26T08:17:17.952" v="2406" actId="13926"/>
          <ac:spMkLst>
            <pc:docMk/>
            <pc:sldMk cId="1788400242" sldId="2146847755"/>
            <ac:spMk id="81" creationId="{FA6249B6-F979-4990-BC12-05F515CD20C2}"/>
          </ac:spMkLst>
        </pc:spChg>
        <pc:grpChg chg="mod">
          <ac:chgData name="De Marinis, Roberta Vita" userId="dc24b251-f01b-455d-bf89-e2be86f657a2" providerId="ADAL" clId="{0B1F65C9-0515-429D-AC12-A464A683247A}" dt="2022-10-26T15:09:25.534" v="3550" actId="164"/>
          <ac:grpSpMkLst>
            <pc:docMk/>
            <pc:sldMk cId="1788400242" sldId="2146847755"/>
            <ac:grpSpMk id="3" creationId="{E3C8E248-3B9E-42C5-8459-469E214A62E9}"/>
          </ac:grpSpMkLst>
        </pc:grpChg>
        <pc:grpChg chg="mod">
          <ac:chgData name="De Marinis, Roberta Vita" userId="dc24b251-f01b-455d-bf89-e2be86f657a2" providerId="ADAL" clId="{0B1F65C9-0515-429D-AC12-A464A683247A}" dt="2022-10-26T15:09:25.534" v="3550" actId="164"/>
          <ac:grpSpMkLst>
            <pc:docMk/>
            <pc:sldMk cId="1788400242" sldId="2146847755"/>
            <ac:grpSpMk id="5" creationId="{5A7CCF2C-727F-49EA-8153-F8C6457C6691}"/>
          </ac:grpSpMkLst>
        </pc:grpChg>
        <pc:grpChg chg="mod">
          <ac:chgData name="De Marinis, Roberta Vita" userId="dc24b251-f01b-455d-bf89-e2be86f657a2" providerId="ADAL" clId="{0B1F65C9-0515-429D-AC12-A464A683247A}" dt="2022-10-26T15:09:25.534" v="3550" actId="164"/>
          <ac:grpSpMkLst>
            <pc:docMk/>
            <pc:sldMk cId="1788400242" sldId="2146847755"/>
            <ac:grpSpMk id="23" creationId="{C909EC2F-F541-4F48-9A08-69AEEA2E7164}"/>
          </ac:grpSpMkLst>
        </pc:grpChg>
        <pc:grpChg chg="add mod">
          <ac:chgData name="De Marinis, Roberta Vita" userId="dc24b251-f01b-455d-bf89-e2be86f657a2" providerId="ADAL" clId="{0B1F65C9-0515-429D-AC12-A464A683247A}" dt="2022-10-26T15:09:25.534" v="3550" actId="164"/>
          <ac:grpSpMkLst>
            <pc:docMk/>
            <pc:sldMk cId="1788400242" sldId="2146847755"/>
            <ac:grpSpMk id="43" creationId="{3199A75F-22C8-2EA9-E16E-3D0A95B5D76E}"/>
          </ac:grpSpMkLst>
        </pc:grpChg>
        <pc:picChg chg="add mod modCrop">
          <ac:chgData name="De Marinis, Roberta Vita" userId="dc24b251-f01b-455d-bf89-e2be86f657a2" providerId="ADAL" clId="{0B1F65C9-0515-429D-AC12-A464A683247A}" dt="2022-10-26T15:09:25.534" v="3550" actId="164"/>
          <ac:picMkLst>
            <pc:docMk/>
            <pc:sldMk cId="1788400242" sldId="2146847755"/>
            <ac:picMk id="2" creationId="{ABDE3B9F-BF9C-4F39-4271-77EF9FFDCDD2}"/>
          </ac:picMkLst>
        </pc:picChg>
        <pc:picChg chg="add del mod">
          <ac:chgData name="De Marinis, Roberta Vita" userId="dc24b251-f01b-455d-bf89-e2be86f657a2" providerId="ADAL" clId="{0B1F65C9-0515-429D-AC12-A464A683247A}" dt="2022-10-26T08:12:32.698" v="2349" actId="478"/>
          <ac:picMkLst>
            <pc:docMk/>
            <pc:sldMk cId="1788400242" sldId="2146847755"/>
            <ac:picMk id="7" creationId="{F0BF5A6B-4F5A-394B-5878-36B1149E8075}"/>
          </ac:picMkLst>
        </pc:picChg>
        <pc:picChg chg="add del mod">
          <ac:chgData name="De Marinis, Roberta Vita" userId="dc24b251-f01b-455d-bf89-e2be86f657a2" providerId="ADAL" clId="{0B1F65C9-0515-429D-AC12-A464A683247A}" dt="2022-10-26T08:10:04.056" v="2325" actId="478"/>
          <ac:picMkLst>
            <pc:docMk/>
            <pc:sldMk cId="1788400242" sldId="2146847755"/>
            <ac:picMk id="8" creationId="{AAB4C1F0-1AD2-FA4B-51A0-A2625BD7A552}"/>
          </ac:picMkLst>
        </pc:picChg>
        <pc:picChg chg="del mod">
          <ac:chgData name="De Marinis, Roberta Vita" userId="dc24b251-f01b-455d-bf89-e2be86f657a2" providerId="ADAL" clId="{0B1F65C9-0515-429D-AC12-A464A683247A}" dt="2022-10-26T08:21:11.771" v="2430" actId="478"/>
          <ac:picMkLst>
            <pc:docMk/>
            <pc:sldMk cId="1788400242" sldId="2146847755"/>
            <ac:picMk id="10" creationId="{56604008-C90C-4663-AC8D-B4338126CA47}"/>
          </ac:picMkLst>
        </pc:picChg>
        <pc:picChg chg="add del mod">
          <ac:chgData name="De Marinis, Roberta Vita" userId="dc24b251-f01b-455d-bf89-e2be86f657a2" providerId="ADAL" clId="{0B1F65C9-0515-429D-AC12-A464A683247A}" dt="2022-10-26T08:15:18.990" v="2373" actId="478"/>
          <ac:picMkLst>
            <pc:docMk/>
            <pc:sldMk cId="1788400242" sldId="2146847755"/>
            <ac:picMk id="11" creationId="{B167761C-3735-254F-D1D3-F3BE358FDA3E}"/>
          </ac:picMkLst>
        </pc:picChg>
        <pc:picChg chg="add mod ord">
          <ac:chgData name="De Marinis, Roberta Vita" userId="dc24b251-f01b-455d-bf89-e2be86f657a2" providerId="ADAL" clId="{0B1F65C9-0515-429D-AC12-A464A683247A}" dt="2022-10-26T15:09:25.534" v="3550" actId="164"/>
          <ac:picMkLst>
            <pc:docMk/>
            <pc:sldMk cId="1788400242" sldId="2146847755"/>
            <ac:picMk id="12" creationId="{1B9ADD8E-FF91-091F-0A7E-F8FF09FFBF76}"/>
          </ac:picMkLst>
        </pc:picChg>
        <pc:picChg chg="add mod ord">
          <ac:chgData name="De Marinis, Roberta Vita" userId="dc24b251-f01b-455d-bf89-e2be86f657a2" providerId="ADAL" clId="{0B1F65C9-0515-429D-AC12-A464A683247A}" dt="2022-10-26T15:09:25.534" v="3550" actId="164"/>
          <ac:picMkLst>
            <pc:docMk/>
            <pc:sldMk cId="1788400242" sldId="2146847755"/>
            <ac:picMk id="13" creationId="{EF8763FB-819F-82FC-1467-C2B2F78E7D7D}"/>
          </ac:picMkLst>
        </pc:picChg>
        <pc:picChg chg="add del mod ord">
          <ac:chgData name="De Marinis, Roberta Vita" userId="dc24b251-f01b-455d-bf89-e2be86f657a2" providerId="ADAL" clId="{0B1F65C9-0515-429D-AC12-A464A683247A}" dt="2022-10-26T08:19:18.319" v="2415" actId="478"/>
          <ac:picMkLst>
            <pc:docMk/>
            <pc:sldMk cId="1788400242" sldId="2146847755"/>
            <ac:picMk id="14" creationId="{7590F0F5-97D0-E6FB-6572-9AE76A3B2C86}"/>
          </ac:picMkLst>
        </pc:picChg>
        <pc:picChg chg="add mod">
          <ac:chgData name="De Marinis, Roberta Vita" userId="dc24b251-f01b-455d-bf89-e2be86f657a2" providerId="ADAL" clId="{0B1F65C9-0515-429D-AC12-A464A683247A}" dt="2022-10-26T15:09:25.534" v="3550" actId="164"/>
          <ac:picMkLst>
            <pc:docMk/>
            <pc:sldMk cId="1788400242" sldId="2146847755"/>
            <ac:picMk id="15" creationId="{9F2436CB-C7F5-C585-503B-36B38BFB5539}"/>
          </ac:picMkLst>
        </pc:picChg>
        <pc:picChg chg="add mod">
          <ac:chgData name="De Marinis, Roberta Vita" userId="dc24b251-f01b-455d-bf89-e2be86f657a2" providerId="ADAL" clId="{0B1F65C9-0515-429D-AC12-A464A683247A}" dt="2022-10-26T15:09:25.534" v="3550" actId="164"/>
          <ac:picMkLst>
            <pc:docMk/>
            <pc:sldMk cId="1788400242" sldId="2146847755"/>
            <ac:picMk id="19" creationId="{37F87BAC-C3A3-4D8E-335A-00E97FD9D5BF}"/>
          </ac:picMkLst>
        </pc:picChg>
        <pc:picChg chg="add mod">
          <ac:chgData name="De Marinis, Roberta Vita" userId="dc24b251-f01b-455d-bf89-e2be86f657a2" providerId="ADAL" clId="{0B1F65C9-0515-429D-AC12-A464A683247A}" dt="2022-10-26T15:09:25.534" v="3550" actId="164"/>
          <ac:picMkLst>
            <pc:docMk/>
            <pc:sldMk cId="1788400242" sldId="2146847755"/>
            <ac:picMk id="20" creationId="{D61C2366-6C73-DE9C-04D5-690F48D5D1C7}"/>
          </ac:picMkLst>
        </pc:picChg>
        <pc:picChg chg="add mod">
          <ac:chgData name="De Marinis, Roberta Vita" userId="dc24b251-f01b-455d-bf89-e2be86f657a2" providerId="ADAL" clId="{0B1F65C9-0515-429D-AC12-A464A683247A}" dt="2022-10-26T15:09:25.534" v="3550" actId="164"/>
          <ac:picMkLst>
            <pc:docMk/>
            <pc:sldMk cId="1788400242" sldId="2146847755"/>
            <ac:picMk id="22" creationId="{E17B26FF-EB78-4683-0C10-D2EAD224C836}"/>
          </ac:picMkLst>
        </pc:picChg>
        <pc:picChg chg="add mod">
          <ac:chgData name="De Marinis, Roberta Vita" userId="dc24b251-f01b-455d-bf89-e2be86f657a2" providerId="ADAL" clId="{0B1F65C9-0515-429D-AC12-A464A683247A}" dt="2022-10-26T15:09:25.534" v="3550" actId="164"/>
          <ac:picMkLst>
            <pc:docMk/>
            <pc:sldMk cId="1788400242" sldId="2146847755"/>
            <ac:picMk id="24" creationId="{67E8A3AA-497B-8797-8E58-39D056E9879E}"/>
          </ac:picMkLst>
        </pc:picChg>
        <pc:picChg chg="add mod modCrop">
          <ac:chgData name="De Marinis, Roberta Vita" userId="dc24b251-f01b-455d-bf89-e2be86f657a2" providerId="ADAL" clId="{0B1F65C9-0515-429D-AC12-A464A683247A}" dt="2022-10-26T15:09:25.534" v="3550" actId="164"/>
          <ac:picMkLst>
            <pc:docMk/>
            <pc:sldMk cId="1788400242" sldId="2146847755"/>
            <ac:picMk id="25" creationId="{9BB00DC1-7BB0-E2B9-CFCE-C6E7E83B19E4}"/>
          </ac:picMkLst>
        </pc:picChg>
        <pc:picChg chg="add mod">
          <ac:chgData name="De Marinis, Roberta Vita" userId="dc24b251-f01b-455d-bf89-e2be86f657a2" providerId="ADAL" clId="{0B1F65C9-0515-429D-AC12-A464A683247A}" dt="2022-10-26T15:09:25.534" v="3550" actId="164"/>
          <ac:picMkLst>
            <pc:docMk/>
            <pc:sldMk cId="1788400242" sldId="2146847755"/>
            <ac:picMk id="26" creationId="{B258C551-4B52-12BD-CAC2-93B69335F11C}"/>
          </ac:picMkLst>
        </pc:picChg>
        <pc:picChg chg="add mod">
          <ac:chgData name="De Marinis, Roberta Vita" userId="dc24b251-f01b-455d-bf89-e2be86f657a2" providerId="ADAL" clId="{0B1F65C9-0515-429D-AC12-A464A683247A}" dt="2022-10-26T15:09:25.534" v="3550" actId="164"/>
          <ac:picMkLst>
            <pc:docMk/>
            <pc:sldMk cId="1788400242" sldId="2146847755"/>
            <ac:picMk id="27" creationId="{A72ACB56-7A52-9D60-0232-852230ABD345}"/>
          </ac:picMkLst>
        </pc:picChg>
        <pc:picChg chg="mod">
          <ac:chgData name="De Marinis, Roberta Vita" userId="dc24b251-f01b-455d-bf89-e2be86f657a2" providerId="ADAL" clId="{0B1F65C9-0515-429D-AC12-A464A683247A}" dt="2022-10-26T15:09:25.534" v="3550" actId="164"/>
          <ac:picMkLst>
            <pc:docMk/>
            <pc:sldMk cId="1788400242" sldId="2146847755"/>
            <ac:picMk id="28" creationId="{588A069F-1D1F-4701-89CA-DFE8FB6B1ABE}"/>
          </ac:picMkLst>
        </pc:picChg>
        <pc:picChg chg="add mod">
          <ac:chgData name="De Marinis, Roberta Vita" userId="dc24b251-f01b-455d-bf89-e2be86f657a2" providerId="ADAL" clId="{0B1F65C9-0515-429D-AC12-A464A683247A}" dt="2022-10-26T15:09:25.534" v="3550" actId="164"/>
          <ac:picMkLst>
            <pc:docMk/>
            <pc:sldMk cId="1788400242" sldId="2146847755"/>
            <ac:picMk id="29" creationId="{13CE583F-3BE3-63B2-E6F9-1BD08614D002}"/>
          </ac:picMkLst>
        </pc:picChg>
        <pc:picChg chg="add del mod">
          <ac:chgData name="De Marinis, Roberta Vita" userId="dc24b251-f01b-455d-bf89-e2be86f657a2" providerId="ADAL" clId="{0B1F65C9-0515-429D-AC12-A464A683247A}" dt="2022-10-26T08:17:53.326" v="2412" actId="478"/>
          <ac:picMkLst>
            <pc:docMk/>
            <pc:sldMk cId="1788400242" sldId="2146847755"/>
            <ac:picMk id="30" creationId="{0BE4CFE1-8C32-427F-BF35-2E64160BA564}"/>
          </ac:picMkLst>
        </pc:picChg>
        <pc:picChg chg="add del mod">
          <ac:chgData name="De Marinis, Roberta Vita" userId="dc24b251-f01b-455d-bf89-e2be86f657a2" providerId="ADAL" clId="{0B1F65C9-0515-429D-AC12-A464A683247A}" dt="2022-10-26T08:19:24.236" v="2418" actId="478"/>
          <ac:picMkLst>
            <pc:docMk/>
            <pc:sldMk cId="1788400242" sldId="2146847755"/>
            <ac:picMk id="32" creationId="{E82E6787-F461-39D0-EADE-421407D220A2}"/>
          </ac:picMkLst>
        </pc:picChg>
        <pc:picChg chg="add del mod modCrop">
          <ac:chgData name="De Marinis, Roberta Vita" userId="dc24b251-f01b-455d-bf89-e2be86f657a2" providerId="ADAL" clId="{0B1F65C9-0515-429D-AC12-A464A683247A}" dt="2022-10-26T09:29:26.899" v="3427" actId="478"/>
          <ac:picMkLst>
            <pc:docMk/>
            <pc:sldMk cId="1788400242" sldId="2146847755"/>
            <ac:picMk id="33" creationId="{AC2832F6-7863-7A4D-F136-CA611A4F6D2A}"/>
          </ac:picMkLst>
        </pc:picChg>
        <pc:picChg chg="add mod">
          <ac:chgData name="De Marinis, Roberta Vita" userId="dc24b251-f01b-455d-bf89-e2be86f657a2" providerId="ADAL" clId="{0B1F65C9-0515-429D-AC12-A464A683247A}" dt="2022-10-26T15:09:25.534" v="3550" actId="164"/>
          <ac:picMkLst>
            <pc:docMk/>
            <pc:sldMk cId="1788400242" sldId="2146847755"/>
            <ac:picMk id="34" creationId="{902465E0-299D-9763-B52A-9A2A4CE68896}"/>
          </ac:picMkLst>
        </pc:picChg>
        <pc:picChg chg="add mod">
          <ac:chgData name="De Marinis, Roberta Vita" userId="dc24b251-f01b-455d-bf89-e2be86f657a2" providerId="ADAL" clId="{0B1F65C9-0515-429D-AC12-A464A683247A}" dt="2022-10-26T15:09:25.534" v="3550" actId="164"/>
          <ac:picMkLst>
            <pc:docMk/>
            <pc:sldMk cId="1788400242" sldId="2146847755"/>
            <ac:picMk id="35" creationId="{AEDD6788-AC8D-4AAD-77A6-34E717B1F32C}"/>
          </ac:picMkLst>
        </pc:picChg>
        <pc:picChg chg="add del mod">
          <ac:chgData name="De Marinis, Roberta Vita" userId="dc24b251-f01b-455d-bf89-e2be86f657a2" providerId="ADAL" clId="{0B1F65C9-0515-429D-AC12-A464A683247A}" dt="2022-10-26T09:30:30.517" v="3431" actId="478"/>
          <ac:picMkLst>
            <pc:docMk/>
            <pc:sldMk cId="1788400242" sldId="2146847755"/>
            <ac:picMk id="39" creationId="{BB485058-25A1-FB1E-646B-183B2815691E}"/>
          </ac:picMkLst>
        </pc:picChg>
        <pc:picChg chg="mod">
          <ac:chgData name="De Marinis, Roberta Vita" userId="dc24b251-f01b-455d-bf89-e2be86f657a2" providerId="ADAL" clId="{0B1F65C9-0515-429D-AC12-A464A683247A}" dt="2022-10-26T15:09:25.534" v="3550" actId="164"/>
          <ac:picMkLst>
            <pc:docMk/>
            <pc:sldMk cId="1788400242" sldId="2146847755"/>
            <ac:picMk id="40" creationId="{5C293EAF-D304-451C-AF0A-CDB40DA1A8FF}"/>
          </ac:picMkLst>
        </pc:picChg>
        <pc:picChg chg="add mod modCrop">
          <ac:chgData name="De Marinis, Roberta Vita" userId="dc24b251-f01b-455d-bf89-e2be86f657a2" providerId="ADAL" clId="{0B1F65C9-0515-429D-AC12-A464A683247A}" dt="2022-10-26T15:09:25.534" v="3550" actId="164"/>
          <ac:picMkLst>
            <pc:docMk/>
            <pc:sldMk cId="1788400242" sldId="2146847755"/>
            <ac:picMk id="42" creationId="{126CE97E-9204-0C5D-2598-8F1BC07E8E42}"/>
          </ac:picMkLst>
        </pc:picChg>
        <pc:picChg chg="mod">
          <ac:chgData name="De Marinis, Roberta Vita" userId="dc24b251-f01b-455d-bf89-e2be86f657a2" providerId="ADAL" clId="{0B1F65C9-0515-429D-AC12-A464A683247A}" dt="2022-10-26T15:09:25.534" v="3550" actId="164"/>
          <ac:picMkLst>
            <pc:docMk/>
            <pc:sldMk cId="1788400242" sldId="2146847755"/>
            <ac:picMk id="54" creationId="{985F3124-3321-4BB8-9F21-F3AC6DC7F4C9}"/>
          </ac:picMkLst>
        </pc:picChg>
        <pc:picChg chg="mod">
          <ac:chgData name="De Marinis, Roberta Vita" userId="dc24b251-f01b-455d-bf89-e2be86f657a2" providerId="ADAL" clId="{0B1F65C9-0515-429D-AC12-A464A683247A}" dt="2022-10-26T15:09:25.534" v="3550" actId="164"/>
          <ac:picMkLst>
            <pc:docMk/>
            <pc:sldMk cId="1788400242" sldId="2146847755"/>
            <ac:picMk id="58" creationId="{EE53AD52-1538-588D-BBA4-B61253E252FD}"/>
          </ac:picMkLst>
        </pc:picChg>
        <pc:picChg chg="mod">
          <ac:chgData name="De Marinis, Roberta Vita" userId="dc24b251-f01b-455d-bf89-e2be86f657a2" providerId="ADAL" clId="{0B1F65C9-0515-429D-AC12-A464A683247A}" dt="2022-10-26T15:09:25.534" v="3550" actId="164"/>
          <ac:picMkLst>
            <pc:docMk/>
            <pc:sldMk cId="1788400242" sldId="2146847755"/>
            <ac:picMk id="60" creationId="{18767829-CC98-44A1-AA95-D835E9FADD78}"/>
          </ac:picMkLst>
        </pc:picChg>
        <pc:picChg chg="mod">
          <ac:chgData name="De Marinis, Roberta Vita" userId="dc24b251-f01b-455d-bf89-e2be86f657a2" providerId="ADAL" clId="{0B1F65C9-0515-429D-AC12-A464A683247A}" dt="2022-10-26T15:09:25.534" v="3550" actId="164"/>
          <ac:picMkLst>
            <pc:docMk/>
            <pc:sldMk cId="1788400242" sldId="2146847755"/>
            <ac:picMk id="69" creationId="{A36B7B60-15B6-43CC-81CB-C7B619A2E04E}"/>
          </ac:picMkLst>
        </pc:picChg>
      </pc:sldChg>
      <pc:sldChg chg="addSp delSp modSp add mod">
        <pc:chgData name="De Marinis, Roberta Vita" userId="dc24b251-f01b-455d-bf89-e2be86f657a2" providerId="ADAL" clId="{0B1F65C9-0515-429D-AC12-A464A683247A}" dt="2022-10-28T12:45:48.007" v="4632" actId="1076"/>
        <pc:sldMkLst>
          <pc:docMk/>
          <pc:sldMk cId="1593466777" sldId="2146847757"/>
        </pc:sldMkLst>
        <pc:spChg chg="mod">
          <ac:chgData name="De Marinis, Roberta Vita" userId="dc24b251-f01b-455d-bf89-e2be86f657a2" providerId="ADAL" clId="{0B1F65C9-0515-429D-AC12-A464A683247A}" dt="2022-10-26T15:57:20.869" v="3600" actId="1076"/>
          <ac:spMkLst>
            <pc:docMk/>
            <pc:sldMk cId="1593466777" sldId="2146847757"/>
            <ac:spMk id="17" creationId="{C56F8AB2-E96C-E872-C15C-50E725C74AD7}"/>
          </ac:spMkLst>
        </pc:spChg>
        <pc:spChg chg="mod">
          <ac:chgData name="De Marinis, Roberta Vita" userId="dc24b251-f01b-455d-bf89-e2be86f657a2" providerId="ADAL" clId="{0B1F65C9-0515-429D-AC12-A464A683247A}" dt="2022-10-26T15:57:10.987" v="3597"/>
          <ac:spMkLst>
            <pc:docMk/>
            <pc:sldMk cId="1593466777" sldId="2146847757"/>
            <ac:spMk id="33" creationId="{96F9ADE1-5E15-9628-E104-2616881D94D4}"/>
          </ac:spMkLst>
        </pc:spChg>
        <pc:spChg chg="del mod">
          <ac:chgData name="De Marinis, Roberta Vita" userId="dc24b251-f01b-455d-bf89-e2be86f657a2" providerId="ADAL" clId="{0B1F65C9-0515-429D-AC12-A464A683247A}" dt="2022-10-26T15:57:26.446" v="3601" actId="478"/>
          <ac:spMkLst>
            <pc:docMk/>
            <pc:sldMk cId="1593466777" sldId="2146847757"/>
            <ac:spMk id="56" creationId="{9481A8AD-C239-5DD3-1697-B8F806734B4A}"/>
          </ac:spMkLst>
        </pc:spChg>
        <pc:spChg chg="mod">
          <ac:chgData name="De Marinis, Roberta Vita" userId="dc24b251-f01b-455d-bf89-e2be86f657a2" providerId="ADAL" clId="{0B1F65C9-0515-429D-AC12-A464A683247A}" dt="2022-10-28T12:45:22.982" v="4625" actId="1076"/>
          <ac:spMkLst>
            <pc:docMk/>
            <pc:sldMk cId="1593466777" sldId="2146847757"/>
            <ac:spMk id="65" creationId="{4EB955B9-07C2-EA21-ACE1-16AB345364E8}"/>
          </ac:spMkLst>
        </pc:spChg>
        <pc:spChg chg="add mod">
          <ac:chgData name="De Marinis, Roberta Vita" userId="dc24b251-f01b-455d-bf89-e2be86f657a2" providerId="ADAL" clId="{0B1F65C9-0515-429D-AC12-A464A683247A}" dt="2022-10-28T10:00:55.407" v="4239" actId="14100"/>
          <ac:spMkLst>
            <pc:docMk/>
            <pc:sldMk cId="1593466777" sldId="2146847757"/>
            <ac:spMk id="71" creationId="{61BA4021-E89D-B124-388E-21DD304ECB90}"/>
          </ac:spMkLst>
        </pc:spChg>
        <pc:spChg chg="add mod">
          <ac:chgData name="De Marinis, Roberta Vita" userId="dc24b251-f01b-455d-bf89-e2be86f657a2" providerId="ADAL" clId="{0B1F65C9-0515-429D-AC12-A464A683247A}" dt="2022-10-28T12:45:48.007" v="4632" actId="1076"/>
          <ac:spMkLst>
            <pc:docMk/>
            <pc:sldMk cId="1593466777" sldId="2146847757"/>
            <ac:spMk id="86" creationId="{D4F018DE-F718-1480-E6B0-15EF62A6DA52}"/>
          </ac:spMkLst>
        </pc:spChg>
        <pc:spChg chg="mod">
          <ac:chgData name="De Marinis, Roberta Vita" userId="dc24b251-f01b-455d-bf89-e2be86f657a2" providerId="ADAL" clId="{0B1F65C9-0515-429D-AC12-A464A683247A}" dt="2022-10-28T09:45:11.453" v="4216" actId="1582"/>
          <ac:spMkLst>
            <pc:docMk/>
            <pc:sldMk cId="1593466777" sldId="2146847757"/>
            <ac:spMk id="268" creationId="{F771806C-AB4B-4A28-AE78-458643179C19}"/>
          </ac:spMkLst>
        </pc:spChg>
        <pc:grpChg chg="add mod">
          <ac:chgData name="De Marinis, Roberta Vita" userId="dc24b251-f01b-455d-bf89-e2be86f657a2" providerId="ADAL" clId="{0B1F65C9-0515-429D-AC12-A464A683247A}" dt="2022-10-27T09:06:26.064" v="3750" actId="14100"/>
          <ac:grpSpMkLst>
            <pc:docMk/>
            <pc:sldMk cId="1593466777" sldId="2146847757"/>
            <ac:grpSpMk id="11" creationId="{D108169E-A686-B348-DD84-E393C670430D}"/>
          </ac:grpSpMkLst>
        </pc:grpChg>
        <pc:grpChg chg="add mod">
          <ac:chgData name="De Marinis, Roberta Vita" userId="dc24b251-f01b-455d-bf89-e2be86f657a2" providerId="ADAL" clId="{0B1F65C9-0515-429D-AC12-A464A683247A}" dt="2022-10-28T09:42:31.882" v="4200" actId="164"/>
          <ac:grpSpMkLst>
            <pc:docMk/>
            <pc:sldMk cId="1593466777" sldId="2146847757"/>
            <ac:grpSpMk id="97" creationId="{9B2677DB-42BA-DFDF-3CA1-88E1FA52FF9D}"/>
          </ac:grpSpMkLst>
        </pc:grpChg>
        <pc:picChg chg="add mod">
          <ac:chgData name="De Marinis, Roberta Vita" userId="dc24b251-f01b-455d-bf89-e2be86f657a2" providerId="ADAL" clId="{0B1F65C9-0515-429D-AC12-A464A683247A}" dt="2022-10-27T09:06:49.824" v="3757" actId="1076"/>
          <ac:picMkLst>
            <pc:docMk/>
            <pc:sldMk cId="1593466777" sldId="2146847757"/>
            <ac:picMk id="56" creationId="{26C3F92A-1077-403B-809F-FFB026683BB4}"/>
          </ac:picMkLst>
        </pc:picChg>
        <pc:picChg chg="mod">
          <ac:chgData name="De Marinis, Roberta Vita" userId="dc24b251-f01b-455d-bf89-e2be86f657a2" providerId="ADAL" clId="{0B1F65C9-0515-429D-AC12-A464A683247A}" dt="2022-10-26T15:57:10.987" v="3597"/>
          <ac:picMkLst>
            <pc:docMk/>
            <pc:sldMk cId="1593466777" sldId="2146847757"/>
            <ac:picMk id="60" creationId="{E1D992C8-2644-7237-A94C-7888F5E9A687}"/>
          </ac:picMkLst>
        </pc:picChg>
        <pc:picChg chg="mod">
          <ac:chgData name="De Marinis, Roberta Vita" userId="dc24b251-f01b-455d-bf89-e2be86f657a2" providerId="ADAL" clId="{0B1F65C9-0515-429D-AC12-A464A683247A}" dt="2022-10-26T15:59:41.400" v="3687" actId="1038"/>
          <ac:picMkLst>
            <pc:docMk/>
            <pc:sldMk cId="1593466777" sldId="2146847757"/>
            <ac:picMk id="66" creationId="{179ECEE4-CED7-D491-5AD1-0BCE0793A651}"/>
          </ac:picMkLst>
        </pc:picChg>
        <pc:picChg chg="add del mod">
          <ac:chgData name="De Marinis, Roberta Vita" userId="dc24b251-f01b-455d-bf89-e2be86f657a2" providerId="ADAL" clId="{0B1F65C9-0515-429D-AC12-A464A683247A}" dt="2022-10-27T09:09:37.012" v="3790" actId="1038"/>
          <ac:picMkLst>
            <pc:docMk/>
            <pc:sldMk cId="1593466777" sldId="2146847757"/>
            <ac:picMk id="70" creationId="{BF9F4EFF-DBD5-7955-FE42-F4524D448A11}"/>
          </ac:picMkLst>
        </pc:picChg>
        <pc:picChg chg="add del mod">
          <ac:chgData name="De Marinis, Roberta Vita" userId="dc24b251-f01b-455d-bf89-e2be86f657a2" providerId="ADAL" clId="{0B1F65C9-0515-429D-AC12-A464A683247A}" dt="2022-10-26T15:58:35.294" v="3609" actId="478"/>
          <ac:picMkLst>
            <pc:docMk/>
            <pc:sldMk cId="1593466777" sldId="2146847757"/>
            <ac:picMk id="71" creationId="{BB7BFD33-95AB-7517-7898-9FDDC75C196E}"/>
          </ac:picMkLst>
        </pc:picChg>
        <pc:picChg chg="add mod">
          <ac:chgData name="De Marinis, Roberta Vita" userId="dc24b251-f01b-455d-bf89-e2be86f657a2" providerId="ADAL" clId="{0B1F65C9-0515-429D-AC12-A464A683247A}" dt="2022-10-28T10:00:58.502" v="4243" actId="1036"/>
          <ac:picMkLst>
            <pc:docMk/>
            <pc:sldMk cId="1593466777" sldId="2146847757"/>
            <ac:picMk id="72" creationId="{EB877B73-C7A5-E76E-D094-25117266872C}"/>
          </ac:picMkLst>
        </pc:picChg>
        <pc:picChg chg="add mod">
          <ac:chgData name="De Marinis, Roberta Vita" userId="dc24b251-f01b-455d-bf89-e2be86f657a2" providerId="ADAL" clId="{0B1F65C9-0515-429D-AC12-A464A683247A}" dt="2022-10-27T09:06:30.264" v="3751" actId="1076"/>
          <ac:picMkLst>
            <pc:docMk/>
            <pc:sldMk cId="1593466777" sldId="2146847757"/>
            <ac:picMk id="76" creationId="{8A211EEB-D0B5-54BB-24B0-DDD5676B6D98}"/>
          </ac:picMkLst>
        </pc:picChg>
        <pc:picChg chg="add del mod">
          <ac:chgData name="De Marinis, Roberta Vita" userId="dc24b251-f01b-455d-bf89-e2be86f657a2" providerId="ADAL" clId="{0B1F65C9-0515-429D-AC12-A464A683247A}" dt="2022-10-28T10:00:23.660" v="4231" actId="478"/>
          <ac:picMkLst>
            <pc:docMk/>
            <pc:sldMk cId="1593466777" sldId="2146847757"/>
            <ac:picMk id="77" creationId="{AB885D0F-1240-76D6-6A90-4831A9DE442A}"/>
          </ac:picMkLst>
        </pc:picChg>
        <pc:picChg chg="add del mod">
          <ac:chgData name="De Marinis, Roberta Vita" userId="dc24b251-f01b-455d-bf89-e2be86f657a2" providerId="ADAL" clId="{0B1F65C9-0515-429D-AC12-A464A683247A}" dt="2022-10-28T09:30:07.767" v="4159" actId="478"/>
          <ac:picMkLst>
            <pc:docMk/>
            <pc:sldMk cId="1593466777" sldId="2146847757"/>
            <ac:picMk id="85" creationId="{04D084F1-3119-96D5-96A0-EAA687394D9B}"/>
          </ac:picMkLst>
        </pc:picChg>
        <pc:picChg chg="add del mod">
          <ac:chgData name="De Marinis, Roberta Vita" userId="dc24b251-f01b-455d-bf89-e2be86f657a2" providerId="ADAL" clId="{0B1F65C9-0515-429D-AC12-A464A683247A}" dt="2022-10-28T09:40:54.318" v="4185" actId="478"/>
          <ac:picMkLst>
            <pc:docMk/>
            <pc:sldMk cId="1593466777" sldId="2146847757"/>
            <ac:picMk id="88" creationId="{9F1E773D-4CC6-09C9-1816-B7DA719CECAA}"/>
          </ac:picMkLst>
        </pc:picChg>
        <pc:picChg chg="add mod">
          <ac:chgData name="De Marinis, Roberta Vita" userId="dc24b251-f01b-455d-bf89-e2be86f657a2" providerId="ADAL" clId="{0B1F65C9-0515-429D-AC12-A464A683247A}" dt="2022-10-28T09:53:32.578" v="4227" actId="1035"/>
          <ac:picMkLst>
            <pc:docMk/>
            <pc:sldMk cId="1593466777" sldId="2146847757"/>
            <ac:picMk id="91" creationId="{85A0AF24-9F0A-0DDB-2611-1CC4E92924BB}"/>
          </ac:picMkLst>
        </pc:picChg>
        <pc:picChg chg="add del mod">
          <ac:chgData name="De Marinis, Roberta Vita" userId="dc24b251-f01b-455d-bf89-e2be86f657a2" providerId="ADAL" clId="{0B1F65C9-0515-429D-AC12-A464A683247A}" dt="2022-10-28T09:40:31.335" v="4174" actId="478"/>
          <ac:picMkLst>
            <pc:docMk/>
            <pc:sldMk cId="1593466777" sldId="2146847757"/>
            <ac:picMk id="91" creationId="{8714C864-88AB-FBEF-B685-87285143EBC9}"/>
          </ac:picMkLst>
        </pc:picChg>
        <pc:picChg chg="add mod">
          <ac:chgData name="De Marinis, Roberta Vita" userId="dc24b251-f01b-455d-bf89-e2be86f657a2" providerId="ADAL" clId="{0B1F65C9-0515-429D-AC12-A464A683247A}" dt="2022-10-28T09:50:59.012" v="4218" actId="2085"/>
          <ac:picMkLst>
            <pc:docMk/>
            <pc:sldMk cId="1593466777" sldId="2146847757"/>
            <ac:picMk id="94" creationId="{E6A01938-0777-5E2B-33B9-13B27102E8B4}"/>
          </ac:picMkLst>
        </pc:picChg>
        <pc:picChg chg="mod">
          <ac:chgData name="De Marinis, Roberta Vita" userId="dc24b251-f01b-455d-bf89-e2be86f657a2" providerId="ADAL" clId="{0B1F65C9-0515-429D-AC12-A464A683247A}" dt="2022-10-28T09:53:58.100" v="4230" actId="1076"/>
          <ac:picMkLst>
            <pc:docMk/>
            <pc:sldMk cId="1593466777" sldId="2146847757"/>
            <ac:picMk id="95" creationId="{CF63DB90-805B-528C-4453-A7101F77DDB3}"/>
          </ac:picMkLst>
        </pc:picChg>
        <pc:picChg chg="add mod">
          <ac:chgData name="De Marinis, Roberta Vita" userId="dc24b251-f01b-455d-bf89-e2be86f657a2" providerId="ADAL" clId="{0B1F65C9-0515-429D-AC12-A464A683247A}" dt="2022-10-28T09:53:42.754" v="4229" actId="1076"/>
          <ac:picMkLst>
            <pc:docMk/>
            <pc:sldMk cId="1593466777" sldId="2146847757"/>
            <ac:picMk id="96" creationId="{50F4D37A-27A0-4A00-F804-CA474B254558}"/>
          </ac:picMkLst>
        </pc:picChg>
        <pc:picChg chg="add del mod">
          <ac:chgData name="De Marinis, Roberta Vita" userId="dc24b251-f01b-455d-bf89-e2be86f657a2" providerId="ADAL" clId="{0B1F65C9-0515-429D-AC12-A464A683247A}" dt="2022-10-28T09:44:09.694" v="4207" actId="478"/>
          <ac:picMkLst>
            <pc:docMk/>
            <pc:sldMk cId="1593466777" sldId="2146847757"/>
            <ac:picMk id="96" creationId="{E3F53A6B-B5C7-3748-A1AA-A39C8445790A}"/>
          </ac:picMkLst>
        </pc:picChg>
        <pc:picChg chg="add mod">
          <ac:chgData name="De Marinis, Roberta Vita" userId="dc24b251-f01b-455d-bf89-e2be86f657a2" providerId="ADAL" clId="{0B1F65C9-0515-429D-AC12-A464A683247A}" dt="2022-10-28T09:45:23.836" v="4217" actId="1076"/>
          <ac:picMkLst>
            <pc:docMk/>
            <pc:sldMk cId="1593466777" sldId="2146847757"/>
            <ac:picMk id="103" creationId="{CFD6DA61-2E17-F1AE-E4DE-A893E709947F}"/>
          </ac:picMkLst>
        </pc:picChg>
        <pc:picChg chg="add mod">
          <ac:chgData name="De Marinis, Roberta Vita" userId="dc24b251-f01b-455d-bf89-e2be86f657a2" providerId="ADAL" clId="{0B1F65C9-0515-429D-AC12-A464A683247A}" dt="2022-10-28T10:00:33.266" v="4236" actId="1076"/>
          <ac:picMkLst>
            <pc:docMk/>
            <pc:sldMk cId="1593466777" sldId="2146847757"/>
            <ac:picMk id="117" creationId="{EF96C7BC-3C26-05E2-3460-E6A41933C7AB}"/>
          </ac:picMkLst>
        </pc:picChg>
        <pc:picChg chg="add mod">
          <ac:chgData name="De Marinis, Roberta Vita" userId="dc24b251-f01b-455d-bf89-e2be86f657a2" providerId="ADAL" clId="{0B1F65C9-0515-429D-AC12-A464A683247A}" dt="2022-10-28T12:45:07.133" v="4623" actId="14100"/>
          <ac:picMkLst>
            <pc:docMk/>
            <pc:sldMk cId="1593466777" sldId="2146847757"/>
            <ac:picMk id="128" creationId="{CF2E3843-CF47-0189-0333-BAEBD6E6F761}"/>
          </ac:picMkLst>
        </pc:picChg>
        <pc:cxnChg chg="mod">
          <ac:chgData name="De Marinis, Roberta Vita" userId="dc24b251-f01b-455d-bf89-e2be86f657a2" providerId="ADAL" clId="{0B1F65C9-0515-429D-AC12-A464A683247A}" dt="2022-10-26T15:57:10.987" v="3597"/>
          <ac:cxnSpMkLst>
            <pc:docMk/>
            <pc:sldMk cId="1593466777" sldId="2146847757"/>
            <ac:cxnSpMk id="58" creationId="{EA837107-272E-37AF-E6EB-2F19AC1EC4C9}"/>
          </ac:cxnSpMkLst>
        </pc:cxnChg>
        <pc:cxnChg chg="mod">
          <ac:chgData name="De Marinis, Roberta Vita" userId="dc24b251-f01b-455d-bf89-e2be86f657a2" providerId="ADAL" clId="{0B1F65C9-0515-429D-AC12-A464A683247A}" dt="2022-10-26T15:57:10.987" v="3597"/>
          <ac:cxnSpMkLst>
            <pc:docMk/>
            <pc:sldMk cId="1593466777" sldId="2146847757"/>
            <ac:cxnSpMk id="59" creationId="{B8E0E43F-885E-99C7-E5DD-00F47AC25D6D}"/>
          </ac:cxnSpMkLst>
        </pc:cxnChg>
      </pc:sldChg>
      <pc:sldChg chg="delSp mod">
        <pc:chgData name="De Marinis, Roberta Vita" userId="dc24b251-f01b-455d-bf89-e2be86f657a2" providerId="ADAL" clId="{0B1F65C9-0515-429D-AC12-A464A683247A}" dt="2022-10-28T12:30:16.188" v="4606" actId="478"/>
        <pc:sldMkLst>
          <pc:docMk/>
          <pc:sldMk cId="763028243" sldId="2146847759"/>
        </pc:sldMkLst>
        <pc:spChg chg="del">
          <ac:chgData name="De Marinis, Roberta Vita" userId="dc24b251-f01b-455d-bf89-e2be86f657a2" providerId="ADAL" clId="{0B1F65C9-0515-429D-AC12-A464A683247A}" dt="2022-10-28T12:30:16.188" v="4606" actId="478"/>
          <ac:spMkLst>
            <pc:docMk/>
            <pc:sldMk cId="763028243" sldId="2146847759"/>
            <ac:spMk id="12" creationId="{1D6BA9F0-C739-7387-4592-647ACCE0AD89}"/>
          </ac:spMkLst>
        </pc:spChg>
      </pc:sldChg>
      <pc:sldChg chg="delSp mod">
        <pc:chgData name="De Marinis, Roberta Vita" userId="dc24b251-f01b-455d-bf89-e2be86f657a2" providerId="ADAL" clId="{0B1F65C9-0515-429D-AC12-A464A683247A}" dt="2022-10-28T12:28:46.676" v="4599" actId="478"/>
        <pc:sldMkLst>
          <pc:docMk/>
          <pc:sldMk cId="743838108" sldId="2146847760"/>
        </pc:sldMkLst>
        <pc:spChg chg="del">
          <ac:chgData name="De Marinis, Roberta Vita" userId="dc24b251-f01b-455d-bf89-e2be86f657a2" providerId="ADAL" clId="{0B1F65C9-0515-429D-AC12-A464A683247A}" dt="2022-10-28T12:28:46.676" v="4599" actId="478"/>
          <ac:spMkLst>
            <pc:docMk/>
            <pc:sldMk cId="743838108" sldId="2146847760"/>
            <ac:spMk id="19" creationId="{8F049F58-3244-BD67-2AF1-5072F28156C8}"/>
          </ac:spMkLst>
        </pc:spChg>
      </pc:sldChg>
      <pc:sldChg chg="delSp modSp mod">
        <pc:chgData name="De Marinis, Roberta Vita" userId="dc24b251-f01b-455d-bf89-e2be86f657a2" providerId="ADAL" clId="{0B1F65C9-0515-429D-AC12-A464A683247A}" dt="2022-10-28T12:29:27.557" v="4604" actId="478"/>
        <pc:sldMkLst>
          <pc:docMk/>
          <pc:sldMk cId="2960868558" sldId="2146847761"/>
        </pc:sldMkLst>
        <pc:spChg chg="del mod">
          <ac:chgData name="De Marinis, Roberta Vita" userId="dc24b251-f01b-455d-bf89-e2be86f657a2" providerId="ADAL" clId="{0B1F65C9-0515-429D-AC12-A464A683247A}" dt="2022-10-28T12:29:27.557" v="4604" actId="478"/>
          <ac:spMkLst>
            <pc:docMk/>
            <pc:sldMk cId="2960868558" sldId="2146847761"/>
            <ac:spMk id="54" creationId="{14B765D5-840C-9173-E60E-9804FF01A560}"/>
          </ac:spMkLst>
        </pc:spChg>
      </pc:sldChg>
      <pc:sldChg chg="delSp mod">
        <pc:chgData name="De Marinis, Roberta Vita" userId="dc24b251-f01b-455d-bf89-e2be86f657a2" providerId="ADAL" clId="{0B1F65C9-0515-429D-AC12-A464A683247A}" dt="2022-10-28T12:29:19.830" v="4602" actId="478"/>
        <pc:sldMkLst>
          <pc:docMk/>
          <pc:sldMk cId="4185989519" sldId="2146847762"/>
        </pc:sldMkLst>
        <pc:spChg chg="del">
          <ac:chgData name="De Marinis, Roberta Vita" userId="dc24b251-f01b-455d-bf89-e2be86f657a2" providerId="ADAL" clId="{0B1F65C9-0515-429D-AC12-A464A683247A}" dt="2022-10-28T12:29:19.830" v="4602" actId="478"/>
          <ac:spMkLst>
            <pc:docMk/>
            <pc:sldMk cId="4185989519" sldId="2146847762"/>
            <ac:spMk id="8" creationId="{178AAA5B-0A31-1F74-41F8-F03FF00AED75}"/>
          </ac:spMkLst>
        </pc:spChg>
      </pc:sldChg>
      <pc:sldChg chg="delSp modSp mod">
        <pc:chgData name="De Marinis, Roberta Vita" userId="dc24b251-f01b-455d-bf89-e2be86f657a2" providerId="ADAL" clId="{0B1F65C9-0515-429D-AC12-A464A683247A}" dt="2022-10-28T12:30:47.996" v="4607" actId="478"/>
        <pc:sldMkLst>
          <pc:docMk/>
          <pc:sldMk cId="877986593" sldId="2146847763"/>
        </pc:sldMkLst>
        <pc:spChg chg="del">
          <ac:chgData name="De Marinis, Roberta Vita" userId="dc24b251-f01b-455d-bf89-e2be86f657a2" providerId="ADAL" clId="{0B1F65C9-0515-429D-AC12-A464A683247A}" dt="2022-10-28T12:30:47.996" v="4607" actId="478"/>
          <ac:spMkLst>
            <pc:docMk/>
            <pc:sldMk cId="877986593" sldId="2146847763"/>
            <ac:spMk id="25" creationId="{3FC900B3-61AD-42DC-AA2E-478149E0F793}"/>
          </ac:spMkLst>
        </pc:spChg>
        <pc:picChg chg="mod">
          <ac:chgData name="De Marinis, Roberta Vita" userId="dc24b251-f01b-455d-bf89-e2be86f657a2" providerId="ADAL" clId="{0B1F65C9-0515-429D-AC12-A464A683247A}" dt="2022-10-27T13:48:42.063" v="3985" actId="1076"/>
          <ac:picMkLst>
            <pc:docMk/>
            <pc:sldMk cId="877986593" sldId="2146847763"/>
            <ac:picMk id="10" creationId="{17F297CE-BEFD-FE1E-227D-D3030737A215}"/>
          </ac:picMkLst>
        </pc:picChg>
      </pc:sldChg>
      <pc:sldChg chg="del">
        <pc:chgData name="De Marinis, Roberta Vita" userId="dc24b251-f01b-455d-bf89-e2be86f657a2" providerId="ADAL" clId="{0B1F65C9-0515-429D-AC12-A464A683247A}" dt="2022-10-28T09:53:27.461" v="4226" actId="2696"/>
        <pc:sldMkLst>
          <pc:docMk/>
          <pc:sldMk cId="2874831921" sldId="2146847764"/>
        </pc:sldMkLst>
      </pc:sldChg>
      <pc:sldChg chg="add del">
        <pc:chgData name="De Marinis, Roberta Vita" userId="dc24b251-f01b-455d-bf89-e2be86f657a2" providerId="ADAL" clId="{0B1F65C9-0515-429D-AC12-A464A683247A}" dt="2022-10-28T09:52:56.224" v="4220"/>
        <pc:sldMkLst>
          <pc:docMk/>
          <pc:sldMk cId="4041623541" sldId="2146847765"/>
        </pc:sldMkLst>
      </pc:sldChg>
    </pc:docChg>
  </pc:docChgLst>
  <pc:docChgLst>
    <pc:chgData name="Panzironi, Flavia" userId="2605e054-86b8-47a6-8c99-cd9580752c93" providerId="ADAL" clId="{0F91814B-6905-4F28-A1D3-E4B8D23AAE4E}"/>
    <pc:docChg chg="undo redo custSel addSld delSld modSld sldOrd addSection delSection modSection">
      <pc:chgData name="Panzironi, Flavia" userId="2605e054-86b8-47a6-8c99-cd9580752c93" providerId="ADAL" clId="{0F91814B-6905-4F28-A1D3-E4B8D23AAE4E}" dt="2022-11-14T11:27:25.974" v="5701" actId="20577"/>
      <pc:docMkLst>
        <pc:docMk/>
      </pc:docMkLst>
      <pc:sldChg chg="add del">
        <pc:chgData name="Panzironi, Flavia" userId="2605e054-86b8-47a6-8c99-cd9580752c93" providerId="ADAL" clId="{0F91814B-6905-4F28-A1D3-E4B8D23AAE4E}" dt="2022-11-10T16:47:00.373" v="4762" actId="2696"/>
        <pc:sldMkLst>
          <pc:docMk/>
          <pc:sldMk cId="3473080597" sldId="264"/>
        </pc:sldMkLst>
      </pc:sldChg>
      <pc:sldChg chg="add">
        <pc:chgData name="Panzironi, Flavia" userId="2605e054-86b8-47a6-8c99-cd9580752c93" providerId="ADAL" clId="{0F91814B-6905-4F28-A1D3-E4B8D23AAE4E}" dt="2022-11-10T16:47:03.987" v="4763"/>
        <pc:sldMkLst>
          <pc:docMk/>
          <pc:sldMk cId="4123930745" sldId="264"/>
        </pc:sldMkLst>
      </pc:sldChg>
      <pc:sldChg chg="modSp mod">
        <pc:chgData name="Panzironi, Flavia" userId="2605e054-86b8-47a6-8c99-cd9580752c93" providerId="ADAL" clId="{0F91814B-6905-4F28-A1D3-E4B8D23AAE4E}" dt="2022-11-02T14:54:53.970" v="9" actId="20577"/>
        <pc:sldMkLst>
          <pc:docMk/>
          <pc:sldMk cId="460694882" sldId="269"/>
        </pc:sldMkLst>
        <pc:spChg chg="mod">
          <ac:chgData name="Panzironi, Flavia" userId="2605e054-86b8-47a6-8c99-cd9580752c93" providerId="ADAL" clId="{0F91814B-6905-4F28-A1D3-E4B8D23AAE4E}" dt="2022-11-02T14:54:53.970" v="9" actId="20577"/>
          <ac:spMkLst>
            <pc:docMk/>
            <pc:sldMk cId="460694882" sldId="269"/>
            <ac:spMk id="2" creationId="{00000000-0000-0000-0000-000000000000}"/>
          </ac:spMkLst>
        </pc:spChg>
      </pc:sldChg>
      <pc:sldChg chg="del">
        <pc:chgData name="Panzironi, Flavia" userId="2605e054-86b8-47a6-8c99-cd9580752c93" providerId="ADAL" clId="{0F91814B-6905-4F28-A1D3-E4B8D23AAE4E}" dt="2022-11-02T17:40:52.597" v="43" actId="2696"/>
        <pc:sldMkLst>
          <pc:docMk/>
          <pc:sldMk cId="2387973954" sldId="2146846841"/>
        </pc:sldMkLst>
      </pc:sldChg>
      <pc:sldChg chg="delSp mod">
        <pc:chgData name="Panzironi, Flavia" userId="2605e054-86b8-47a6-8c99-cd9580752c93" providerId="ADAL" clId="{0F91814B-6905-4F28-A1D3-E4B8D23AAE4E}" dt="2022-11-03T13:59:55.049" v="377" actId="478"/>
        <pc:sldMkLst>
          <pc:docMk/>
          <pc:sldMk cId="4129212682" sldId="2146846888"/>
        </pc:sldMkLst>
        <pc:spChg chg="del">
          <ac:chgData name="Panzironi, Flavia" userId="2605e054-86b8-47a6-8c99-cd9580752c93" providerId="ADAL" clId="{0F91814B-6905-4F28-A1D3-E4B8D23AAE4E}" dt="2022-11-03T13:59:55.049" v="377" actId="478"/>
          <ac:spMkLst>
            <pc:docMk/>
            <pc:sldMk cId="4129212682" sldId="2146846888"/>
            <ac:spMk id="2" creationId="{3658084F-0D27-4F35-95C8-A14B9DB609D2}"/>
          </ac:spMkLst>
        </pc:spChg>
      </pc:sldChg>
      <pc:sldChg chg="del">
        <pc:chgData name="Panzironi, Flavia" userId="2605e054-86b8-47a6-8c99-cd9580752c93" providerId="ADAL" clId="{0F91814B-6905-4F28-A1D3-E4B8D23AAE4E}" dt="2022-11-03T11:54:33.577" v="248" actId="18676"/>
        <pc:sldMkLst>
          <pc:docMk/>
          <pc:sldMk cId="2703689845" sldId="2146846893"/>
        </pc:sldMkLst>
      </pc:sldChg>
      <pc:sldChg chg="del">
        <pc:chgData name="Panzironi, Flavia" userId="2605e054-86b8-47a6-8c99-cd9580752c93" providerId="ADAL" clId="{0F91814B-6905-4F28-A1D3-E4B8D23AAE4E}" dt="2022-11-03T11:54:42.384" v="249" actId="2696"/>
        <pc:sldMkLst>
          <pc:docMk/>
          <pc:sldMk cId="682276273" sldId="2146846894"/>
        </pc:sldMkLst>
      </pc:sldChg>
      <pc:sldChg chg="modSp mod">
        <pc:chgData name="Panzironi, Flavia" userId="2605e054-86b8-47a6-8c99-cd9580752c93" providerId="ADAL" clId="{0F91814B-6905-4F28-A1D3-E4B8D23AAE4E}" dt="2022-11-03T13:38:30.225" v="367" actId="20577"/>
        <pc:sldMkLst>
          <pc:docMk/>
          <pc:sldMk cId="1125863183" sldId="2146846950"/>
        </pc:sldMkLst>
        <pc:spChg chg="mod">
          <ac:chgData name="Panzironi, Flavia" userId="2605e054-86b8-47a6-8c99-cd9580752c93" providerId="ADAL" clId="{0F91814B-6905-4F28-A1D3-E4B8D23AAE4E}" dt="2022-11-03T13:38:30.225" v="367" actId="20577"/>
          <ac:spMkLst>
            <pc:docMk/>
            <pc:sldMk cId="1125863183" sldId="2146846950"/>
            <ac:spMk id="2" creationId="{437DCB1B-C4ED-3A4C-B839-D3625DECCA40}"/>
          </ac:spMkLst>
        </pc:spChg>
      </pc:sldChg>
      <pc:sldChg chg="del">
        <pc:chgData name="Panzironi, Flavia" userId="2605e054-86b8-47a6-8c99-cd9580752c93" providerId="ADAL" clId="{0F91814B-6905-4F28-A1D3-E4B8D23AAE4E}" dt="2022-11-03T11:54:50.482" v="250" actId="2696"/>
        <pc:sldMkLst>
          <pc:docMk/>
          <pc:sldMk cId="1367728850" sldId="2146846956"/>
        </pc:sldMkLst>
      </pc:sldChg>
      <pc:sldChg chg="del">
        <pc:chgData name="Panzironi, Flavia" userId="2605e054-86b8-47a6-8c99-cd9580752c93" providerId="ADAL" clId="{0F91814B-6905-4F28-A1D3-E4B8D23AAE4E}" dt="2022-11-03T11:54:42.384" v="249" actId="2696"/>
        <pc:sldMkLst>
          <pc:docMk/>
          <pc:sldMk cId="2569414474" sldId="2146846957"/>
        </pc:sldMkLst>
      </pc:sldChg>
      <pc:sldChg chg="delSp mod">
        <pc:chgData name="Panzironi, Flavia" userId="2605e054-86b8-47a6-8c99-cd9580752c93" providerId="ADAL" clId="{0F91814B-6905-4F28-A1D3-E4B8D23AAE4E}" dt="2022-11-03T07:11:05.018" v="45" actId="478"/>
        <pc:sldMkLst>
          <pc:docMk/>
          <pc:sldMk cId="570159361" sldId="2146846978"/>
        </pc:sldMkLst>
        <pc:spChg chg="del">
          <ac:chgData name="Panzironi, Flavia" userId="2605e054-86b8-47a6-8c99-cd9580752c93" providerId="ADAL" clId="{0F91814B-6905-4F28-A1D3-E4B8D23AAE4E}" dt="2022-11-03T07:11:05.018" v="45" actId="478"/>
          <ac:spMkLst>
            <pc:docMk/>
            <pc:sldMk cId="570159361" sldId="2146846978"/>
            <ac:spMk id="3" creationId="{2A8DD437-9BC6-4EF3-89CA-BD54909E9649}"/>
          </ac:spMkLst>
        </pc:spChg>
      </pc:sldChg>
      <pc:sldChg chg="modSp">
        <pc:chgData name="Panzironi, Flavia" userId="2605e054-86b8-47a6-8c99-cd9580752c93" providerId="ADAL" clId="{0F91814B-6905-4F28-A1D3-E4B8D23AAE4E}" dt="2022-11-10T14:15:05.350" v="3371"/>
        <pc:sldMkLst>
          <pc:docMk/>
          <pc:sldMk cId="1300322504" sldId="2146846986"/>
        </pc:sldMkLst>
        <pc:picChg chg="mod">
          <ac:chgData name="Panzironi, Flavia" userId="2605e054-86b8-47a6-8c99-cd9580752c93" providerId="ADAL" clId="{0F91814B-6905-4F28-A1D3-E4B8D23AAE4E}" dt="2022-11-10T14:15:05.350" v="3371"/>
          <ac:picMkLst>
            <pc:docMk/>
            <pc:sldMk cId="1300322504" sldId="2146846986"/>
            <ac:picMk id="66" creationId="{3350A596-9E38-44FC-8328-84A6EFC01F7C}"/>
          </ac:picMkLst>
        </pc:picChg>
      </pc:sldChg>
      <pc:sldChg chg="delSp mod">
        <pc:chgData name="Panzironi, Flavia" userId="2605e054-86b8-47a6-8c99-cd9580752c93" providerId="ADAL" clId="{0F91814B-6905-4F28-A1D3-E4B8D23AAE4E}" dt="2022-11-03T13:16:02.574" v="362" actId="478"/>
        <pc:sldMkLst>
          <pc:docMk/>
          <pc:sldMk cId="2869523217" sldId="2146847008"/>
        </pc:sldMkLst>
        <pc:picChg chg="del">
          <ac:chgData name="Panzironi, Flavia" userId="2605e054-86b8-47a6-8c99-cd9580752c93" providerId="ADAL" clId="{0F91814B-6905-4F28-A1D3-E4B8D23AAE4E}" dt="2022-11-03T13:16:02.574" v="362" actId="478"/>
          <ac:picMkLst>
            <pc:docMk/>
            <pc:sldMk cId="2869523217" sldId="2146847008"/>
            <ac:picMk id="8" creationId="{59D98853-C398-4518-9CAD-A09AF5C0E71D}"/>
          </ac:picMkLst>
        </pc:picChg>
      </pc:sldChg>
      <pc:sldChg chg="del">
        <pc:chgData name="Panzironi, Flavia" userId="2605e054-86b8-47a6-8c99-cd9580752c93" providerId="ADAL" clId="{0F91814B-6905-4F28-A1D3-E4B8D23AAE4E}" dt="2022-11-03T11:54:33.577" v="248" actId="18676"/>
        <pc:sldMkLst>
          <pc:docMk/>
          <pc:sldMk cId="1510533202" sldId="2146847046"/>
        </pc:sldMkLst>
      </pc:sldChg>
      <pc:sldChg chg="modSp mod">
        <pc:chgData name="Panzironi, Flavia" userId="2605e054-86b8-47a6-8c99-cd9580752c93" providerId="ADAL" clId="{0F91814B-6905-4F28-A1D3-E4B8D23AAE4E}" dt="2022-11-03T14:10:26.256" v="388" actId="20577"/>
        <pc:sldMkLst>
          <pc:docMk/>
          <pc:sldMk cId="2564424094" sldId="2146847076"/>
        </pc:sldMkLst>
        <pc:spChg chg="mod">
          <ac:chgData name="Panzironi, Flavia" userId="2605e054-86b8-47a6-8c99-cd9580752c93" providerId="ADAL" clId="{0F91814B-6905-4F28-A1D3-E4B8D23AAE4E}" dt="2022-11-03T14:10:26.256" v="388" actId="20577"/>
          <ac:spMkLst>
            <pc:docMk/>
            <pc:sldMk cId="2564424094" sldId="2146847076"/>
            <ac:spMk id="2" creationId="{437DCB1B-C4ED-3A4C-B839-D3625DECCA40}"/>
          </ac:spMkLst>
        </pc:spChg>
      </pc:sldChg>
      <pc:sldChg chg="modSp mod">
        <pc:chgData name="Panzironi, Flavia" userId="2605e054-86b8-47a6-8c99-cd9580752c93" providerId="ADAL" clId="{0F91814B-6905-4F28-A1D3-E4B8D23AAE4E}" dt="2022-11-03T14:10:31.262" v="390" actId="20577"/>
        <pc:sldMkLst>
          <pc:docMk/>
          <pc:sldMk cId="1094432113" sldId="2146847082"/>
        </pc:sldMkLst>
        <pc:spChg chg="mod">
          <ac:chgData name="Panzironi, Flavia" userId="2605e054-86b8-47a6-8c99-cd9580752c93" providerId="ADAL" clId="{0F91814B-6905-4F28-A1D3-E4B8D23AAE4E}" dt="2022-11-03T14:10:31.262" v="390" actId="20577"/>
          <ac:spMkLst>
            <pc:docMk/>
            <pc:sldMk cId="1094432113" sldId="2146847082"/>
            <ac:spMk id="2" creationId="{437DCB1B-C4ED-3A4C-B839-D3625DECCA40}"/>
          </ac:spMkLst>
        </pc:spChg>
      </pc:sldChg>
      <pc:sldChg chg="delSp mod">
        <pc:chgData name="Panzironi, Flavia" userId="2605e054-86b8-47a6-8c99-cd9580752c93" providerId="ADAL" clId="{0F91814B-6905-4F28-A1D3-E4B8D23AAE4E}" dt="2022-11-04T17:06:20.034" v="1252" actId="478"/>
        <pc:sldMkLst>
          <pc:docMk/>
          <pc:sldMk cId="1855258536" sldId="2146847120"/>
        </pc:sldMkLst>
        <pc:picChg chg="del">
          <ac:chgData name="Panzironi, Flavia" userId="2605e054-86b8-47a6-8c99-cd9580752c93" providerId="ADAL" clId="{0F91814B-6905-4F28-A1D3-E4B8D23AAE4E}" dt="2022-11-04T17:06:12.779" v="1251" actId="478"/>
          <ac:picMkLst>
            <pc:docMk/>
            <pc:sldMk cId="1855258536" sldId="2146847120"/>
            <ac:picMk id="10" creationId="{56B58531-1DA3-2AAD-44DA-43E2B2279718}"/>
          </ac:picMkLst>
        </pc:picChg>
        <pc:picChg chg="del">
          <ac:chgData name="Panzironi, Flavia" userId="2605e054-86b8-47a6-8c99-cd9580752c93" providerId="ADAL" clId="{0F91814B-6905-4F28-A1D3-E4B8D23AAE4E}" dt="2022-11-04T17:06:20.034" v="1252" actId="478"/>
          <ac:picMkLst>
            <pc:docMk/>
            <pc:sldMk cId="1855258536" sldId="2146847120"/>
            <ac:picMk id="11" creationId="{D3CE3C8C-7A06-E526-77F5-3E21BFD96618}"/>
          </ac:picMkLst>
        </pc:picChg>
      </pc:sldChg>
      <pc:sldChg chg="delSp mod">
        <pc:chgData name="Panzironi, Flavia" userId="2605e054-86b8-47a6-8c99-cd9580752c93" providerId="ADAL" clId="{0F91814B-6905-4F28-A1D3-E4B8D23AAE4E}" dt="2022-11-03T13:16:17.123" v="363" actId="478"/>
        <pc:sldMkLst>
          <pc:docMk/>
          <pc:sldMk cId="2724198621" sldId="2146847127"/>
        </pc:sldMkLst>
        <pc:picChg chg="del">
          <ac:chgData name="Panzironi, Flavia" userId="2605e054-86b8-47a6-8c99-cd9580752c93" providerId="ADAL" clId="{0F91814B-6905-4F28-A1D3-E4B8D23AAE4E}" dt="2022-11-03T13:16:17.123" v="363" actId="478"/>
          <ac:picMkLst>
            <pc:docMk/>
            <pc:sldMk cId="2724198621" sldId="2146847127"/>
            <ac:picMk id="8" creationId="{59D98853-C398-4518-9CAD-A09AF5C0E71D}"/>
          </ac:picMkLst>
        </pc:picChg>
      </pc:sldChg>
      <pc:sldChg chg="delSp mod">
        <pc:chgData name="Panzironi, Flavia" userId="2605e054-86b8-47a6-8c99-cd9580752c93" providerId="ADAL" clId="{0F91814B-6905-4F28-A1D3-E4B8D23AAE4E}" dt="2022-11-11T17:33:55.169" v="5521" actId="478"/>
        <pc:sldMkLst>
          <pc:docMk/>
          <pc:sldMk cId="3369255699" sldId="2146847140"/>
        </pc:sldMkLst>
        <pc:picChg chg="del">
          <ac:chgData name="Panzironi, Flavia" userId="2605e054-86b8-47a6-8c99-cd9580752c93" providerId="ADAL" clId="{0F91814B-6905-4F28-A1D3-E4B8D23AAE4E}" dt="2022-11-11T17:33:55.169" v="5521" actId="478"/>
          <ac:picMkLst>
            <pc:docMk/>
            <pc:sldMk cId="3369255699" sldId="2146847140"/>
            <ac:picMk id="100" creationId="{E4FCFFB1-CAB7-3713-6963-EF00415F2E56}"/>
          </ac:picMkLst>
        </pc:picChg>
        <pc:picChg chg="del">
          <ac:chgData name="Panzironi, Flavia" userId="2605e054-86b8-47a6-8c99-cd9580752c93" providerId="ADAL" clId="{0F91814B-6905-4F28-A1D3-E4B8D23AAE4E}" dt="2022-11-11T17:33:53.294" v="5520" actId="478"/>
          <ac:picMkLst>
            <pc:docMk/>
            <pc:sldMk cId="3369255699" sldId="2146847140"/>
            <ac:picMk id="101" creationId="{98079BB7-0741-69AA-A9D7-49B44B26D426}"/>
          </ac:picMkLst>
        </pc:picChg>
      </pc:sldChg>
      <pc:sldChg chg="delSp mod">
        <pc:chgData name="Panzironi, Flavia" userId="2605e054-86b8-47a6-8c99-cd9580752c93" providerId="ADAL" clId="{0F91814B-6905-4F28-A1D3-E4B8D23AAE4E}" dt="2022-11-11T17:32:50.621" v="5517" actId="478"/>
        <pc:sldMkLst>
          <pc:docMk/>
          <pc:sldMk cId="1507841239" sldId="2146847141"/>
        </pc:sldMkLst>
        <pc:spChg chg="del">
          <ac:chgData name="Panzironi, Flavia" userId="2605e054-86b8-47a6-8c99-cd9580752c93" providerId="ADAL" clId="{0F91814B-6905-4F28-A1D3-E4B8D23AAE4E}" dt="2022-11-03T13:59:05.497" v="371" actId="478"/>
          <ac:spMkLst>
            <pc:docMk/>
            <pc:sldMk cId="1507841239" sldId="2146847141"/>
            <ac:spMk id="137" creationId="{5BB6CFE3-4117-4B06-919A-2AAD9F38213D}"/>
          </ac:spMkLst>
        </pc:spChg>
        <pc:picChg chg="del">
          <ac:chgData name="Panzironi, Flavia" userId="2605e054-86b8-47a6-8c99-cd9580752c93" providerId="ADAL" clId="{0F91814B-6905-4F28-A1D3-E4B8D23AAE4E}" dt="2022-11-11T17:32:45.553" v="5516" actId="478"/>
          <ac:picMkLst>
            <pc:docMk/>
            <pc:sldMk cId="1507841239" sldId="2146847141"/>
            <ac:picMk id="4" creationId="{C9F0A761-032C-8931-77FE-51DB4B983E14}"/>
          </ac:picMkLst>
        </pc:picChg>
        <pc:picChg chg="del">
          <ac:chgData name="Panzironi, Flavia" userId="2605e054-86b8-47a6-8c99-cd9580752c93" providerId="ADAL" clId="{0F91814B-6905-4F28-A1D3-E4B8D23AAE4E}" dt="2022-11-11T17:32:50.621" v="5517" actId="478"/>
          <ac:picMkLst>
            <pc:docMk/>
            <pc:sldMk cId="1507841239" sldId="2146847141"/>
            <ac:picMk id="5" creationId="{199E3DFA-D7C6-9F48-E441-E4E6FF18BF8A}"/>
          </ac:picMkLst>
        </pc:picChg>
      </pc:sldChg>
      <pc:sldChg chg="modSp mod">
        <pc:chgData name="Panzironi, Flavia" userId="2605e054-86b8-47a6-8c99-cd9580752c93" providerId="ADAL" clId="{0F91814B-6905-4F28-A1D3-E4B8D23AAE4E}" dt="2022-11-03T07:15:52.237" v="46" actId="1076"/>
        <pc:sldMkLst>
          <pc:docMk/>
          <pc:sldMk cId="2819354443" sldId="2146847234"/>
        </pc:sldMkLst>
        <pc:picChg chg="mod">
          <ac:chgData name="Panzironi, Flavia" userId="2605e054-86b8-47a6-8c99-cd9580752c93" providerId="ADAL" clId="{0F91814B-6905-4F28-A1D3-E4B8D23AAE4E}" dt="2022-11-03T07:15:52.237" v="46" actId="1076"/>
          <ac:picMkLst>
            <pc:docMk/>
            <pc:sldMk cId="2819354443" sldId="2146847234"/>
            <ac:picMk id="6" creationId="{6F7F122B-CE67-4E6B-BB2C-18A59B876B47}"/>
          </ac:picMkLst>
        </pc:picChg>
      </pc:sldChg>
      <pc:sldChg chg="addSp modSp mod">
        <pc:chgData name="Panzironi, Flavia" userId="2605e054-86b8-47a6-8c99-cd9580752c93" providerId="ADAL" clId="{0F91814B-6905-4F28-A1D3-E4B8D23AAE4E}" dt="2022-11-07T09:09:52.373" v="1964" actId="20577"/>
        <pc:sldMkLst>
          <pc:docMk/>
          <pc:sldMk cId="1881834622" sldId="2146847240"/>
        </pc:sldMkLst>
        <pc:spChg chg="add mod">
          <ac:chgData name="Panzironi, Flavia" userId="2605e054-86b8-47a6-8c99-cd9580752c93" providerId="ADAL" clId="{0F91814B-6905-4F28-A1D3-E4B8D23AAE4E}" dt="2022-11-07T09:09:52.373" v="1964" actId="20577"/>
          <ac:spMkLst>
            <pc:docMk/>
            <pc:sldMk cId="1881834622" sldId="2146847240"/>
            <ac:spMk id="2" creationId="{2FCD3858-ED61-4146-804B-4840CDDFD034}"/>
          </ac:spMkLst>
        </pc:spChg>
      </pc:sldChg>
      <pc:sldChg chg="delSp mod">
        <pc:chgData name="Panzironi, Flavia" userId="2605e054-86b8-47a6-8c99-cd9580752c93" providerId="ADAL" clId="{0F91814B-6905-4F28-A1D3-E4B8D23AAE4E}" dt="2022-11-04T17:04:04.797" v="1250" actId="478"/>
        <pc:sldMkLst>
          <pc:docMk/>
          <pc:sldMk cId="2380093518" sldId="2146847241"/>
        </pc:sldMkLst>
        <pc:picChg chg="del">
          <ac:chgData name="Panzironi, Flavia" userId="2605e054-86b8-47a6-8c99-cd9580752c93" providerId="ADAL" clId="{0F91814B-6905-4F28-A1D3-E4B8D23AAE4E}" dt="2022-11-04T17:04:01.701" v="1249" actId="478"/>
          <ac:picMkLst>
            <pc:docMk/>
            <pc:sldMk cId="2380093518" sldId="2146847241"/>
            <ac:picMk id="4" creationId="{54F58875-412A-A80D-0B94-1E721A641608}"/>
          </ac:picMkLst>
        </pc:picChg>
        <pc:picChg chg="del">
          <ac:chgData name="Panzironi, Flavia" userId="2605e054-86b8-47a6-8c99-cd9580752c93" providerId="ADAL" clId="{0F91814B-6905-4F28-A1D3-E4B8D23AAE4E}" dt="2022-11-04T17:04:04.797" v="1250" actId="478"/>
          <ac:picMkLst>
            <pc:docMk/>
            <pc:sldMk cId="2380093518" sldId="2146847241"/>
            <ac:picMk id="5" creationId="{5E896C75-65CC-E006-93F1-23297BCB7772}"/>
          </ac:picMkLst>
        </pc:picChg>
      </pc:sldChg>
      <pc:sldChg chg="delSp mod">
        <pc:chgData name="Panzironi, Flavia" userId="2605e054-86b8-47a6-8c99-cd9580752c93" providerId="ADAL" clId="{0F91814B-6905-4F28-A1D3-E4B8D23AAE4E}" dt="2022-11-03T14:14:03.798" v="402" actId="478"/>
        <pc:sldMkLst>
          <pc:docMk/>
          <pc:sldMk cId="732951105" sldId="2146847242"/>
        </pc:sldMkLst>
        <pc:picChg chg="del">
          <ac:chgData name="Panzironi, Flavia" userId="2605e054-86b8-47a6-8c99-cd9580752c93" providerId="ADAL" clId="{0F91814B-6905-4F28-A1D3-E4B8D23AAE4E}" dt="2022-11-03T14:14:03.798" v="402" actId="478"/>
          <ac:picMkLst>
            <pc:docMk/>
            <pc:sldMk cId="732951105" sldId="2146847242"/>
            <ac:picMk id="43" creationId="{C112FB09-8745-009F-C282-7F62B52B5D65}"/>
          </ac:picMkLst>
        </pc:picChg>
      </pc:sldChg>
      <pc:sldChg chg="delSp mod">
        <pc:chgData name="Panzironi, Flavia" userId="2605e054-86b8-47a6-8c99-cd9580752c93" providerId="ADAL" clId="{0F91814B-6905-4F28-A1D3-E4B8D23AAE4E}" dt="2022-11-03T17:55:14.750" v="404" actId="478"/>
        <pc:sldMkLst>
          <pc:docMk/>
          <pc:sldMk cId="2618637340" sldId="2146847584"/>
        </pc:sldMkLst>
        <pc:picChg chg="del">
          <ac:chgData name="Panzironi, Flavia" userId="2605e054-86b8-47a6-8c99-cd9580752c93" providerId="ADAL" clId="{0F91814B-6905-4F28-A1D3-E4B8D23AAE4E}" dt="2022-11-03T17:55:12.448" v="403" actId="478"/>
          <ac:picMkLst>
            <pc:docMk/>
            <pc:sldMk cId="2618637340" sldId="2146847584"/>
            <ac:picMk id="5" creationId="{F2CF0A2A-5326-073A-F341-F2838D880480}"/>
          </ac:picMkLst>
        </pc:picChg>
        <pc:picChg chg="del">
          <ac:chgData name="Panzironi, Flavia" userId="2605e054-86b8-47a6-8c99-cd9580752c93" providerId="ADAL" clId="{0F91814B-6905-4F28-A1D3-E4B8D23AAE4E}" dt="2022-11-03T17:55:14.750" v="404" actId="478"/>
          <ac:picMkLst>
            <pc:docMk/>
            <pc:sldMk cId="2618637340" sldId="2146847584"/>
            <ac:picMk id="7" creationId="{FB784071-8983-B037-73EA-2CD4AAA6C361}"/>
          </ac:picMkLst>
        </pc:picChg>
      </pc:sldChg>
      <pc:sldChg chg="delSp mod">
        <pc:chgData name="Panzironi, Flavia" userId="2605e054-86b8-47a6-8c99-cd9580752c93" providerId="ADAL" clId="{0F91814B-6905-4F28-A1D3-E4B8D23AAE4E}" dt="2022-11-03T17:55:20.636" v="406" actId="478"/>
        <pc:sldMkLst>
          <pc:docMk/>
          <pc:sldMk cId="3375156861" sldId="2146847586"/>
        </pc:sldMkLst>
        <pc:picChg chg="del">
          <ac:chgData name="Panzironi, Flavia" userId="2605e054-86b8-47a6-8c99-cd9580752c93" providerId="ADAL" clId="{0F91814B-6905-4F28-A1D3-E4B8D23AAE4E}" dt="2022-11-03T17:55:18.488" v="405" actId="478"/>
          <ac:picMkLst>
            <pc:docMk/>
            <pc:sldMk cId="3375156861" sldId="2146847586"/>
            <ac:picMk id="3" creationId="{0C5D82C0-69B8-AA6D-114F-310593FE7461}"/>
          </ac:picMkLst>
        </pc:picChg>
        <pc:picChg chg="del">
          <ac:chgData name="Panzironi, Flavia" userId="2605e054-86b8-47a6-8c99-cd9580752c93" providerId="ADAL" clId="{0F91814B-6905-4F28-A1D3-E4B8D23AAE4E}" dt="2022-11-03T17:55:20.636" v="406" actId="478"/>
          <ac:picMkLst>
            <pc:docMk/>
            <pc:sldMk cId="3375156861" sldId="2146847586"/>
            <ac:picMk id="4" creationId="{367A9CED-619B-FB79-D99B-E6C0BEA888B9}"/>
          </ac:picMkLst>
        </pc:picChg>
      </pc:sldChg>
      <pc:sldChg chg="modSp mod">
        <pc:chgData name="Panzironi, Flavia" userId="2605e054-86b8-47a6-8c99-cd9580752c93" providerId="ADAL" clId="{0F91814B-6905-4F28-A1D3-E4B8D23AAE4E}" dt="2022-11-03T07:24:13.895" v="48" actId="1076"/>
        <pc:sldMkLst>
          <pc:docMk/>
          <pc:sldMk cId="1332813750" sldId="2146847590"/>
        </pc:sldMkLst>
        <pc:spChg chg="mod">
          <ac:chgData name="Panzironi, Flavia" userId="2605e054-86b8-47a6-8c99-cd9580752c93" providerId="ADAL" clId="{0F91814B-6905-4F28-A1D3-E4B8D23AAE4E}" dt="2022-11-03T07:24:13.895" v="48" actId="1076"/>
          <ac:spMkLst>
            <pc:docMk/>
            <pc:sldMk cId="1332813750" sldId="2146847590"/>
            <ac:spMk id="52" creationId="{4597A23B-0FCF-4A9F-AD7C-D2A871A72389}"/>
          </ac:spMkLst>
        </pc:spChg>
        <pc:picChg chg="mod">
          <ac:chgData name="Panzironi, Flavia" userId="2605e054-86b8-47a6-8c99-cd9580752c93" providerId="ADAL" clId="{0F91814B-6905-4F28-A1D3-E4B8D23AAE4E}" dt="2022-11-03T07:24:09.638" v="47" actId="1076"/>
          <ac:picMkLst>
            <pc:docMk/>
            <pc:sldMk cId="1332813750" sldId="2146847590"/>
            <ac:picMk id="6" creationId="{6F7F122B-CE67-4E6B-BB2C-18A59B876B47}"/>
          </ac:picMkLst>
        </pc:picChg>
      </pc:sldChg>
      <pc:sldChg chg="add">
        <pc:chgData name="Panzironi, Flavia" userId="2605e054-86b8-47a6-8c99-cd9580752c93" providerId="ADAL" clId="{0F91814B-6905-4F28-A1D3-E4B8D23AAE4E}" dt="2022-11-04T16:52:43.436" v="1244"/>
        <pc:sldMkLst>
          <pc:docMk/>
          <pc:sldMk cId="877956884" sldId="2146847595"/>
        </pc:sldMkLst>
      </pc:sldChg>
      <pc:sldChg chg="addSp modSp del mod">
        <pc:chgData name="Panzironi, Flavia" userId="2605e054-86b8-47a6-8c99-cd9580752c93" providerId="ADAL" clId="{0F91814B-6905-4F28-A1D3-E4B8D23AAE4E}" dt="2022-11-04T16:52:38.119" v="1243" actId="2696"/>
        <pc:sldMkLst>
          <pc:docMk/>
          <pc:sldMk cId="2570370725" sldId="2146847595"/>
        </pc:sldMkLst>
        <pc:spChg chg="add mod">
          <ac:chgData name="Panzironi, Flavia" userId="2605e054-86b8-47a6-8c99-cd9580752c93" providerId="ADAL" clId="{0F91814B-6905-4F28-A1D3-E4B8D23AAE4E}" dt="2022-11-04T10:57:59.366" v="1047" actId="1076"/>
          <ac:spMkLst>
            <pc:docMk/>
            <pc:sldMk cId="2570370725" sldId="2146847595"/>
            <ac:spMk id="56" creationId="{461571E4-F332-48A7-8407-E9DEBB3336A6}"/>
          </ac:spMkLst>
        </pc:spChg>
      </pc:sldChg>
      <pc:sldChg chg="addSp delSp modSp del mod">
        <pc:chgData name="Panzironi, Flavia" userId="2605e054-86b8-47a6-8c99-cd9580752c93" providerId="ADAL" clId="{0F91814B-6905-4F28-A1D3-E4B8D23AAE4E}" dt="2022-11-11T17:11:18.299" v="5462" actId="2696"/>
        <pc:sldMkLst>
          <pc:docMk/>
          <pc:sldMk cId="831132500" sldId="2146847597"/>
        </pc:sldMkLst>
        <pc:spChg chg="del mod">
          <ac:chgData name="Panzironi, Flavia" userId="2605e054-86b8-47a6-8c99-cd9580752c93" providerId="ADAL" clId="{0F91814B-6905-4F28-A1D3-E4B8D23AAE4E}" dt="2022-11-04T10:28:20.277" v="966" actId="478"/>
          <ac:spMkLst>
            <pc:docMk/>
            <pc:sldMk cId="831132500" sldId="2146847597"/>
            <ac:spMk id="75" creationId="{E1DD84A7-038E-4202-C5B3-8479E75C7197}"/>
          </ac:spMkLst>
        </pc:spChg>
        <pc:grpChg chg="del">
          <ac:chgData name="Panzironi, Flavia" userId="2605e054-86b8-47a6-8c99-cd9580752c93" providerId="ADAL" clId="{0F91814B-6905-4F28-A1D3-E4B8D23AAE4E}" dt="2022-11-04T10:28:07.809" v="915" actId="478"/>
          <ac:grpSpMkLst>
            <pc:docMk/>
            <pc:sldMk cId="831132500" sldId="2146847597"/>
            <ac:grpSpMk id="9" creationId="{6A27EB3F-E2E5-4F7E-9F1F-D9E2A8DD9E5C}"/>
          </ac:grpSpMkLst>
        </pc:grpChg>
        <pc:grpChg chg="del">
          <ac:chgData name="Panzironi, Flavia" userId="2605e054-86b8-47a6-8c99-cd9580752c93" providerId="ADAL" clId="{0F91814B-6905-4F28-A1D3-E4B8D23AAE4E}" dt="2022-11-04T10:28:07.809" v="915" actId="478"/>
          <ac:grpSpMkLst>
            <pc:docMk/>
            <pc:sldMk cId="831132500" sldId="2146847597"/>
            <ac:grpSpMk id="11" creationId="{B6CAF115-4D45-A0CD-C489-0E9FC92B32EF}"/>
          </ac:grpSpMkLst>
        </pc:grpChg>
        <pc:picChg chg="mod">
          <ac:chgData name="Panzironi, Flavia" userId="2605e054-86b8-47a6-8c99-cd9580752c93" providerId="ADAL" clId="{0F91814B-6905-4F28-A1D3-E4B8D23AAE4E}" dt="2022-11-04T10:28:16.157" v="965" actId="1036"/>
          <ac:picMkLst>
            <pc:docMk/>
            <pc:sldMk cId="831132500" sldId="2146847597"/>
            <ac:picMk id="3" creationId="{FA266E91-1180-BCCF-7E8A-7703ED97636A}"/>
          </ac:picMkLst>
        </pc:picChg>
        <pc:picChg chg="mod">
          <ac:chgData name="Panzironi, Flavia" userId="2605e054-86b8-47a6-8c99-cd9580752c93" providerId="ADAL" clId="{0F91814B-6905-4F28-A1D3-E4B8D23AAE4E}" dt="2022-11-04T10:28:16.157" v="965" actId="1036"/>
          <ac:picMkLst>
            <pc:docMk/>
            <pc:sldMk cId="831132500" sldId="2146847597"/>
            <ac:picMk id="5" creationId="{884D6F4C-FF8B-D361-F024-A1FB19AB4B72}"/>
          </ac:picMkLst>
        </pc:picChg>
        <pc:picChg chg="mod">
          <ac:chgData name="Panzironi, Flavia" userId="2605e054-86b8-47a6-8c99-cd9580752c93" providerId="ADAL" clId="{0F91814B-6905-4F28-A1D3-E4B8D23AAE4E}" dt="2022-11-04T10:28:16.157" v="965" actId="1036"/>
          <ac:picMkLst>
            <pc:docMk/>
            <pc:sldMk cId="831132500" sldId="2146847597"/>
            <ac:picMk id="7" creationId="{76BF7770-1838-FAD6-1FD0-2E5E88F90550}"/>
          </ac:picMkLst>
        </pc:picChg>
        <pc:picChg chg="mod">
          <ac:chgData name="Panzironi, Flavia" userId="2605e054-86b8-47a6-8c99-cd9580752c93" providerId="ADAL" clId="{0F91814B-6905-4F28-A1D3-E4B8D23AAE4E}" dt="2022-11-04T10:28:16.157" v="965" actId="1036"/>
          <ac:picMkLst>
            <pc:docMk/>
            <pc:sldMk cId="831132500" sldId="2146847597"/>
            <ac:picMk id="8" creationId="{EDEB943F-B83B-6A4C-CC2C-30CE31DEC640}"/>
          </ac:picMkLst>
        </pc:picChg>
        <pc:picChg chg="mod">
          <ac:chgData name="Panzironi, Flavia" userId="2605e054-86b8-47a6-8c99-cd9580752c93" providerId="ADAL" clId="{0F91814B-6905-4F28-A1D3-E4B8D23AAE4E}" dt="2022-11-04T10:28:16.157" v="965" actId="1036"/>
          <ac:picMkLst>
            <pc:docMk/>
            <pc:sldMk cId="831132500" sldId="2146847597"/>
            <ac:picMk id="10" creationId="{93052A46-D37D-E45A-A058-97ED8113D4FB}"/>
          </ac:picMkLst>
        </pc:picChg>
        <pc:picChg chg="add mod">
          <ac:chgData name="Panzironi, Flavia" userId="2605e054-86b8-47a6-8c99-cd9580752c93" providerId="ADAL" clId="{0F91814B-6905-4F28-A1D3-E4B8D23AAE4E}" dt="2022-11-04T10:37:01.116" v="1039" actId="1076"/>
          <ac:picMkLst>
            <pc:docMk/>
            <pc:sldMk cId="831132500" sldId="2146847597"/>
            <ac:picMk id="12" creationId="{FF1B8ED8-B6FB-407D-8DAB-AB87B86F6106}"/>
          </ac:picMkLst>
        </pc:picChg>
        <pc:picChg chg="del">
          <ac:chgData name="Panzironi, Flavia" userId="2605e054-86b8-47a6-8c99-cd9580752c93" providerId="ADAL" clId="{0F91814B-6905-4F28-A1D3-E4B8D23AAE4E}" dt="2022-11-04T10:28:07.809" v="915" actId="478"/>
          <ac:picMkLst>
            <pc:docMk/>
            <pc:sldMk cId="831132500" sldId="2146847597"/>
            <ac:picMk id="15" creationId="{A190E8A9-54EC-F8E4-3871-F2066139B88A}"/>
          </ac:picMkLst>
        </pc:picChg>
        <pc:picChg chg="mod">
          <ac:chgData name="Panzironi, Flavia" userId="2605e054-86b8-47a6-8c99-cd9580752c93" providerId="ADAL" clId="{0F91814B-6905-4F28-A1D3-E4B8D23AAE4E}" dt="2022-11-04T10:28:16.157" v="965" actId="1036"/>
          <ac:picMkLst>
            <pc:docMk/>
            <pc:sldMk cId="831132500" sldId="2146847597"/>
            <ac:picMk id="17" creationId="{2CF32863-7CA6-D73B-F573-19536982158D}"/>
          </ac:picMkLst>
        </pc:picChg>
        <pc:picChg chg="mod">
          <ac:chgData name="Panzironi, Flavia" userId="2605e054-86b8-47a6-8c99-cd9580752c93" providerId="ADAL" clId="{0F91814B-6905-4F28-A1D3-E4B8D23AAE4E}" dt="2022-11-04T10:28:16.157" v="965" actId="1036"/>
          <ac:picMkLst>
            <pc:docMk/>
            <pc:sldMk cId="831132500" sldId="2146847597"/>
            <ac:picMk id="28" creationId="{FB310441-0E64-C3A6-D02D-94F566090A9B}"/>
          </ac:picMkLst>
        </pc:picChg>
        <pc:picChg chg="mod">
          <ac:chgData name="Panzironi, Flavia" userId="2605e054-86b8-47a6-8c99-cd9580752c93" providerId="ADAL" clId="{0F91814B-6905-4F28-A1D3-E4B8D23AAE4E}" dt="2022-11-04T10:28:16.157" v="965" actId="1036"/>
          <ac:picMkLst>
            <pc:docMk/>
            <pc:sldMk cId="831132500" sldId="2146847597"/>
            <ac:picMk id="29" creationId="{E4C63A91-69D2-07A8-CA5F-4A187C00BF2F}"/>
          </ac:picMkLst>
        </pc:picChg>
        <pc:picChg chg="mod">
          <ac:chgData name="Panzironi, Flavia" userId="2605e054-86b8-47a6-8c99-cd9580752c93" providerId="ADAL" clId="{0F91814B-6905-4F28-A1D3-E4B8D23AAE4E}" dt="2022-11-04T10:28:16.157" v="965" actId="1036"/>
          <ac:picMkLst>
            <pc:docMk/>
            <pc:sldMk cId="831132500" sldId="2146847597"/>
            <ac:picMk id="30" creationId="{55CEA9FA-7568-8C3D-AC54-80E49CD7905B}"/>
          </ac:picMkLst>
        </pc:picChg>
        <pc:picChg chg="mod">
          <ac:chgData name="Panzironi, Flavia" userId="2605e054-86b8-47a6-8c99-cd9580752c93" providerId="ADAL" clId="{0F91814B-6905-4F28-A1D3-E4B8D23AAE4E}" dt="2022-11-04T10:28:16.157" v="965" actId="1036"/>
          <ac:picMkLst>
            <pc:docMk/>
            <pc:sldMk cId="831132500" sldId="2146847597"/>
            <ac:picMk id="31" creationId="{CA62A827-AA70-4B43-BB21-08EE2CF48EE5}"/>
          </ac:picMkLst>
        </pc:picChg>
        <pc:picChg chg="add mod modCrop">
          <ac:chgData name="Panzironi, Flavia" userId="2605e054-86b8-47a6-8c99-cd9580752c93" providerId="ADAL" clId="{0F91814B-6905-4F28-A1D3-E4B8D23AAE4E}" dt="2022-11-04T10:32:29.077" v="1033" actId="732"/>
          <ac:picMkLst>
            <pc:docMk/>
            <pc:sldMk cId="831132500" sldId="2146847597"/>
            <ac:picMk id="88" creationId="{20879615-594A-4B88-86CB-80C5B55BA96A}"/>
          </ac:picMkLst>
        </pc:picChg>
        <pc:picChg chg="add mod">
          <ac:chgData name="Panzironi, Flavia" userId="2605e054-86b8-47a6-8c99-cd9580752c93" providerId="ADAL" clId="{0F91814B-6905-4F28-A1D3-E4B8D23AAE4E}" dt="2022-11-04T10:29:16.984" v="1012"/>
          <ac:picMkLst>
            <pc:docMk/>
            <pc:sldMk cId="831132500" sldId="2146847597"/>
            <ac:picMk id="92" creationId="{C7A3C701-E4CF-48E0-A6D6-1BAF654B238A}"/>
          </ac:picMkLst>
        </pc:picChg>
        <pc:picChg chg="add mod">
          <ac:chgData name="Panzironi, Flavia" userId="2605e054-86b8-47a6-8c99-cd9580752c93" providerId="ADAL" clId="{0F91814B-6905-4F28-A1D3-E4B8D23AAE4E}" dt="2022-11-04T10:29:31.849" v="1014" actId="1076"/>
          <ac:picMkLst>
            <pc:docMk/>
            <pc:sldMk cId="831132500" sldId="2146847597"/>
            <ac:picMk id="93" creationId="{040F9C6D-A9FE-436E-A4EC-0930EBB0CFB2}"/>
          </ac:picMkLst>
        </pc:picChg>
        <pc:picChg chg="add mod">
          <ac:chgData name="Panzironi, Flavia" userId="2605e054-86b8-47a6-8c99-cd9580752c93" providerId="ADAL" clId="{0F91814B-6905-4F28-A1D3-E4B8D23AAE4E}" dt="2022-11-04T10:32:00.465" v="1027" actId="1076"/>
          <ac:picMkLst>
            <pc:docMk/>
            <pc:sldMk cId="831132500" sldId="2146847597"/>
            <ac:picMk id="94" creationId="{3178DA2F-9601-4F01-8902-DBEC5B70C488}"/>
          </ac:picMkLst>
        </pc:picChg>
        <pc:picChg chg="add mod modCrop">
          <ac:chgData name="Panzironi, Flavia" userId="2605e054-86b8-47a6-8c99-cd9580752c93" providerId="ADAL" clId="{0F91814B-6905-4F28-A1D3-E4B8D23AAE4E}" dt="2022-11-04T10:32:35.131" v="1034" actId="732"/>
          <ac:picMkLst>
            <pc:docMk/>
            <pc:sldMk cId="831132500" sldId="2146847597"/>
            <ac:picMk id="96" creationId="{D3B1ACA8-2BE9-41D3-9670-662E25F19F04}"/>
          </ac:picMkLst>
        </pc:picChg>
        <pc:picChg chg="add mod">
          <ac:chgData name="Panzironi, Flavia" userId="2605e054-86b8-47a6-8c99-cd9580752c93" providerId="ADAL" clId="{0F91814B-6905-4F28-A1D3-E4B8D23AAE4E}" dt="2022-11-04T10:32:11.724" v="1030" actId="1076"/>
          <ac:picMkLst>
            <pc:docMk/>
            <pc:sldMk cId="831132500" sldId="2146847597"/>
            <ac:picMk id="97" creationId="{B0F1E131-CFDD-4A67-88B1-7C8226506598}"/>
          </ac:picMkLst>
        </pc:picChg>
        <pc:picChg chg="add del mod">
          <ac:chgData name="Panzironi, Flavia" userId="2605e054-86b8-47a6-8c99-cd9580752c93" providerId="ADAL" clId="{0F91814B-6905-4F28-A1D3-E4B8D23AAE4E}" dt="2022-11-04T10:35:25.063" v="1036" actId="478"/>
          <ac:picMkLst>
            <pc:docMk/>
            <pc:sldMk cId="831132500" sldId="2146847597"/>
            <ac:picMk id="98" creationId="{EDAFDF39-83FE-42E0-BD76-ABACB5952B63}"/>
          </ac:picMkLst>
        </pc:picChg>
        <pc:picChg chg="del">
          <ac:chgData name="Panzironi, Flavia" userId="2605e054-86b8-47a6-8c99-cd9580752c93" providerId="ADAL" clId="{0F91814B-6905-4F28-A1D3-E4B8D23AAE4E}" dt="2022-11-04T10:32:46.060" v="1035" actId="478"/>
          <ac:picMkLst>
            <pc:docMk/>
            <pc:sldMk cId="831132500" sldId="2146847597"/>
            <ac:picMk id="101" creationId="{091F4B72-719D-400A-B50A-9F22E225469C}"/>
          </ac:picMkLst>
        </pc:picChg>
        <pc:cxnChg chg="mod">
          <ac:chgData name="Panzironi, Flavia" userId="2605e054-86b8-47a6-8c99-cd9580752c93" providerId="ADAL" clId="{0F91814B-6905-4F28-A1D3-E4B8D23AAE4E}" dt="2022-11-04T10:28:24.524" v="1005" actId="1037"/>
          <ac:cxnSpMkLst>
            <pc:docMk/>
            <pc:sldMk cId="831132500" sldId="2146847597"/>
            <ac:cxnSpMk id="61" creationId="{0283D736-8567-B36E-ECFD-7EFB8C0DF950}"/>
          </ac:cxnSpMkLst>
        </pc:cxnChg>
        <pc:cxnChg chg="add del mod">
          <ac:chgData name="Panzironi, Flavia" userId="2605e054-86b8-47a6-8c99-cd9580752c93" providerId="ADAL" clId="{0F91814B-6905-4F28-A1D3-E4B8D23AAE4E}" dt="2022-11-04T10:31:36.991" v="1023" actId="478"/>
          <ac:cxnSpMkLst>
            <pc:docMk/>
            <pc:sldMk cId="831132500" sldId="2146847597"/>
            <ac:cxnSpMk id="95" creationId="{30421AB5-D5E2-4AC3-B3A8-5A7FA74431C4}"/>
          </ac:cxnSpMkLst>
        </pc:cxnChg>
      </pc:sldChg>
      <pc:sldChg chg="add">
        <pc:chgData name="Panzironi, Flavia" userId="2605e054-86b8-47a6-8c99-cd9580752c93" providerId="ADAL" clId="{0F91814B-6905-4F28-A1D3-E4B8D23AAE4E}" dt="2022-11-11T17:11:31.487" v="5466"/>
        <pc:sldMkLst>
          <pc:docMk/>
          <pc:sldMk cId="1363886282" sldId="2146847597"/>
        </pc:sldMkLst>
      </pc:sldChg>
      <pc:sldChg chg="addSp modSp del mod">
        <pc:chgData name="Panzironi, Flavia" userId="2605e054-86b8-47a6-8c99-cd9580752c93" providerId="ADAL" clId="{0F91814B-6905-4F28-A1D3-E4B8D23AAE4E}" dt="2022-11-04T16:52:38.119" v="1243" actId="2696"/>
        <pc:sldMkLst>
          <pc:docMk/>
          <pc:sldMk cId="266390589" sldId="2146847598"/>
        </pc:sldMkLst>
        <pc:spChg chg="add mod">
          <ac:chgData name="Panzironi, Flavia" userId="2605e054-86b8-47a6-8c99-cd9580752c93" providerId="ADAL" clId="{0F91814B-6905-4F28-A1D3-E4B8D23AAE4E}" dt="2022-11-04T10:58:03.582" v="1049" actId="1076"/>
          <ac:spMkLst>
            <pc:docMk/>
            <pc:sldMk cId="266390589" sldId="2146847598"/>
            <ac:spMk id="53" creationId="{E28FAD0F-98C2-4C4E-9964-839A048713AD}"/>
          </ac:spMkLst>
        </pc:spChg>
      </pc:sldChg>
      <pc:sldChg chg="add">
        <pc:chgData name="Panzironi, Flavia" userId="2605e054-86b8-47a6-8c99-cd9580752c93" providerId="ADAL" clId="{0F91814B-6905-4F28-A1D3-E4B8D23AAE4E}" dt="2022-11-04T16:52:43.436" v="1244"/>
        <pc:sldMkLst>
          <pc:docMk/>
          <pc:sldMk cId="2440158927" sldId="2146847598"/>
        </pc:sldMkLst>
      </pc:sldChg>
      <pc:sldChg chg="modSp mod">
        <pc:chgData name="Panzironi, Flavia" userId="2605e054-86b8-47a6-8c99-cd9580752c93" providerId="ADAL" clId="{0F91814B-6905-4F28-A1D3-E4B8D23AAE4E}" dt="2022-11-03T14:10:16.671" v="386" actId="20577"/>
        <pc:sldMkLst>
          <pc:docMk/>
          <pc:sldMk cId="3585793799" sldId="2146847637"/>
        </pc:sldMkLst>
        <pc:spChg chg="mod">
          <ac:chgData name="Panzironi, Flavia" userId="2605e054-86b8-47a6-8c99-cd9580752c93" providerId="ADAL" clId="{0F91814B-6905-4F28-A1D3-E4B8D23AAE4E}" dt="2022-11-03T14:10:16.671" v="386" actId="20577"/>
          <ac:spMkLst>
            <pc:docMk/>
            <pc:sldMk cId="3585793799" sldId="2146847637"/>
            <ac:spMk id="2" creationId="{437DCB1B-C4ED-3A4C-B839-D3625DECCA40}"/>
          </ac:spMkLst>
        </pc:spChg>
      </pc:sldChg>
      <pc:sldChg chg="delSp mod">
        <pc:chgData name="Panzironi, Flavia" userId="2605e054-86b8-47a6-8c99-cd9580752c93" providerId="ADAL" clId="{0F91814B-6905-4F28-A1D3-E4B8D23AAE4E}" dt="2022-11-04T10:27:35.634" v="911" actId="478"/>
        <pc:sldMkLst>
          <pc:docMk/>
          <pc:sldMk cId="3719223649" sldId="2146847638"/>
        </pc:sldMkLst>
        <pc:picChg chg="del">
          <ac:chgData name="Panzironi, Flavia" userId="2605e054-86b8-47a6-8c99-cd9580752c93" providerId="ADAL" clId="{0F91814B-6905-4F28-A1D3-E4B8D23AAE4E}" dt="2022-11-04T10:27:33.866" v="910" actId="478"/>
          <ac:picMkLst>
            <pc:docMk/>
            <pc:sldMk cId="3719223649" sldId="2146847638"/>
            <ac:picMk id="5" creationId="{6D5E28C9-CC15-FA9F-FC0B-CC64631A31B5}"/>
          </ac:picMkLst>
        </pc:picChg>
        <pc:picChg chg="del">
          <ac:chgData name="Panzironi, Flavia" userId="2605e054-86b8-47a6-8c99-cd9580752c93" providerId="ADAL" clId="{0F91814B-6905-4F28-A1D3-E4B8D23AAE4E}" dt="2022-11-04T10:27:35.634" v="911" actId="478"/>
          <ac:picMkLst>
            <pc:docMk/>
            <pc:sldMk cId="3719223649" sldId="2146847638"/>
            <ac:picMk id="7" creationId="{18AADE77-24CD-B609-4B37-378594C97430}"/>
          </ac:picMkLst>
        </pc:picChg>
      </pc:sldChg>
      <pc:sldChg chg="delSp mod">
        <pc:chgData name="Panzironi, Flavia" userId="2605e054-86b8-47a6-8c99-cd9580752c93" providerId="ADAL" clId="{0F91814B-6905-4F28-A1D3-E4B8D23AAE4E}" dt="2022-11-04T10:27:41.605" v="913" actId="478"/>
        <pc:sldMkLst>
          <pc:docMk/>
          <pc:sldMk cId="358512838" sldId="2146847639"/>
        </pc:sldMkLst>
        <pc:picChg chg="del">
          <ac:chgData name="Panzironi, Flavia" userId="2605e054-86b8-47a6-8c99-cd9580752c93" providerId="ADAL" clId="{0F91814B-6905-4F28-A1D3-E4B8D23AAE4E}" dt="2022-11-04T10:27:39.499" v="912" actId="478"/>
          <ac:picMkLst>
            <pc:docMk/>
            <pc:sldMk cId="358512838" sldId="2146847639"/>
            <ac:picMk id="3" creationId="{817074D4-9E01-951A-DFE4-62A88A3B7671}"/>
          </ac:picMkLst>
        </pc:picChg>
        <pc:picChg chg="del">
          <ac:chgData name="Panzironi, Flavia" userId="2605e054-86b8-47a6-8c99-cd9580752c93" providerId="ADAL" clId="{0F91814B-6905-4F28-A1D3-E4B8D23AAE4E}" dt="2022-11-04T10:27:41.605" v="913" actId="478"/>
          <ac:picMkLst>
            <pc:docMk/>
            <pc:sldMk cId="358512838" sldId="2146847639"/>
            <ac:picMk id="4" creationId="{326AF6BE-714F-5DC8-11DA-BB76ED7E6D10}"/>
          </ac:picMkLst>
        </pc:picChg>
      </pc:sldChg>
      <pc:sldChg chg="delSp mod">
        <pc:chgData name="Panzironi, Flavia" userId="2605e054-86b8-47a6-8c99-cd9580752c93" providerId="ADAL" clId="{0F91814B-6905-4F28-A1D3-E4B8D23AAE4E}" dt="2022-11-11T17:33:01.897" v="5519" actId="478"/>
        <pc:sldMkLst>
          <pc:docMk/>
          <pc:sldMk cId="2674895521" sldId="2146847652"/>
        </pc:sldMkLst>
        <pc:spChg chg="del">
          <ac:chgData name="Panzironi, Flavia" userId="2605e054-86b8-47a6-8c99-cd9580752c93" providerId="ADAL" clId="{0F91814B-6905-4F28-A1D3-E4B8D23AAE4E}" dt="2022-11-03T13:59:13.577" v="372" actId="478"/>
          <ac:spMkLst>
            <pc:docMk/>
            <pc:sldMk cId="2674895521" sldId="2146847652"/>
            <ac:spMk id="3" creationId="{5C95932F-D251-4E9C-B59D-3720BE8A8CE6}"/>
          </ac:spMkLst>
        </pc:spChg>
        <pc:picChg chg="del">
          <ac:chgData name="Panzironi, Flavia" userId="2605e054-86b8-47a6-8c99-cd9580752c93" providerId="ADAL" clId="{0F91814B-6905-4F28-A1D3-E4B8D23AAE4E}" dt="2022-11-11T17:32:59.194" v="5518" actId="478"/>
          <ac:picMkLst>
            <pc:docMk/>
            <pc:sldMk cId="2674895521" sldId="2146847652"/>
            <ac:picMk id="6" creationId="{EC197CF4-7265-6D9B-47DD-F440F930B502}"/>
          </ac:picMkLst>
        </pc:picChg>
        <pc:picChg chg="del">
          <ac:chgData name="Panzironi, Flavia" userId="2605e054-86b8-47a6-8c99-cd9580752c93" providerId="ADAL" clId="{0F91814B-6905-4F28-A1D3-E4B8D23AAE4E}" dt="2022-11-11T17:33:01.897" v="5519" actId="478"/>
          <ac:picMkLst>
            <pc:docMk/>
            <pc:sldMk cId="2674895521" sldId="2146847652"/>
            <ac:picMk id="8" creationId="{6CB0F57F-8888-9AEF-0E76-E8AB557D4C71}"/>
          </ac:picMkLst>
        </pc:picChg>
      </pc:sldChg>
      <pc:sldChg chg="addSp delSp modSp mod ord">
        <pc:chgData name="Panzironi, Flavia" userId="2605e054-86b8-47a6-8c99-cd9580752c93" providerId="ADAL" clId="{0F91814B-6905-4F28-A1D3-E4B8D23AAE4E}" dt="2022-11-10T08:57:36.708" v="3021"/>
        <pc:sldMkLst>
          <pc:docMk/>
          <pc:sldMk cId="3530460167" sldId="2146847654"/>
        </pc:sldMkLst>
        <pc:spChg chg="add del mod">
          <ac:chgData name="Panzironi, Flavia" userId="2605e054-86b8-47a6-8c99-cd9580752c93" providerId="ADAL" clId="{0F91814B-6905-4F28-A1D3-E4B8D23AAE4E}" dt="2022-11-07T07:55:54.985" v="1342" actId="478"/>
          <ac:spMkLst>
            <pc:docMk/>
            <pc:sldMk cId="3530460167" sldId="2146847654"/>
            <ac:spMk id="2" creationId="{2C30D389-D9DA-4662-B1CC-8CD781254EA2}"/>
          </ac:spMkLst>
        </pc:spChg>
        <pc:spChg chg="add del mod">
          <ac:chgData name="Panzironi, Flavia" userId="2605e054-86b8-47a6-8c99-cd9580752c93" providerId="ADAL" clId="{0F91814B-6905-4F28-A1D3-E4B8D23AAE4E}" dt="2022-11-08T13:01:10.053" v="2095" actId="478"/>
          <ac:spMkLst>
            <pc:docMk/>
            <pc:sldMk cId="3530460167" sldId="2146847654"/>
            <ac:spMk id="6" creationId="{409D392D-F2C9-4A96-9180-8BBC974FD735}"/>
          </ac:spMkLst>
        </pc:spChg>
        <pc:cxnChg chg="add del">
          <ac:chgData name="Panzironi, Flavia" userId="2605e054-86b8-47a6-8c99-cd9580752c93" providerId="ADAL" clId="{0F91814B-6905-4F28-A1D3-E4B8D23AAE4E}" dt="2022-11-09T15:38:11.835" v="2531" actId="478"/>
          <ac:cxnSpMkLst>
            <pc:docMk/>
            <pc:sldMk cId="3530460167" sldId="2146847654"/>
            <ac:cxnSpMk id="76" creationId="{A40779B2-22AF-487D-82A7-DE1D3A0C6A05}"/>
          </ac:cxnSpMkLst>
        </pc:cxnChg>
        <pc:cxnChg chg="del">
          <ac:chgData name="Panzironi, Flavia" userId="2605e054-86b8-47a6-8c99-cd9580752c93" providerId="ADAL" clId="{0F91814B-6905-4F28-A1D3-E4B8D23AAE4E}" dt="2022-11-09T15:38:08.817" v="2529" actId="478"/>
          <ac:cxnSpMkLst>
            <pc:docMk/>
            <pc:sldMk cId="3530460167" sldId="2146847654"/>
            <ac:cxnSpMk id="80" creationId="{5F0EDB2B-FE07-4EB2-8EAE-075925091A7D}"/>
          </ac:cxnSpMkLst>
        </pc:cxnChg>
      </pc:sldChg>
      <pc:sldChg chg="addSp delSp modSp mod">
        <pc:chgData name="Panzironi, Flavia" userId="2605e054-86b8-47a6-8c99-cd9580752c93" providerId="ADAL" clId="{0F91814B-6905-4F28-A1D3-E4B8D23AAE4E}" dt="2022-11-04T10:20:33.982" v="909" actId="478"/>
        <pc:sldMkLst>
          <pc:docMk/>
          <pc:sldMk cId="2335274339" sldId="2146847662"/>
        </pc:sldMkLst>
        <pc:spChg chg="del">
          <ac:chgData name="Panzironi, Flavia" userId="2605e054-86b8-47a6-8c99-cd9580752c93" providerId="ADAL" clId="{0F91814B-6905-4F28-A1D3-E4B8D23AAE4E}" dt="2022-11-04T10:20:23.888" v="904" actId="478"/>
          <ac:spMkLst>
            <pc:docMk/>
            <pc:sldMk cId="2335274339" sldId="2146847662"/>
            <ac:spMk id="80" creationId="{50E5924D-450C-2571-03BD-8B641CA02444}"/>
          </ac:spMkLst>
        </pc:spChg>
        <pc:picChg chg="del">
          <ac:chgData name="Panzironi, Flavia" userId="2605e054-86b8-47a6-8c99-cd9580752c93" providerId="ADAL" clId="{0F91814B-6905-4F28-A1D3-E4B8D23AAE4E}" dt="2022-11-04T10:20:29.957" v="907" actId="478"/>
          <ac:picMkLst>
            <pc:docMk/>
            <pc:sldMk cId="2335274339" sldId="2146847662"/>
            <ac:picMk id="2" creationId="{501AB9E2-537A-1687-D79C-4A7B42D0109D}"/>
          </ac:picMkLst>
        </pc:picChg>
        <pc:picChg chg="add mod">
          <ac:chgData name="Panzironi, Flavia" userId="2605e054-86b8-47a6-8c99-cd9580752c93" providerId="ADAL" clId="{0F91814B-6905-4F28-A1D3-E4B8D23AAE4E}" dt="2022-11-04T10:20:30.210" v="908"/>
          <ac:picMkLst>
            <pc:docMk/>
            <pc:sldMk cId="2335274339" sldId="2146847662"/>
            <ac:picMk id="59" creationId="{488D1390-D985-476F-99E0-4C8531BEDC23}"/>
          </ac:picMkLst>
        </pc:picChg>
        <pc:picChg chg="del">
          <ac:chgData name="Panzironi, Flavia" userId="2605e054-86b8-47a6-8c99-cd9580752c93" providerId="ADAL" clId="{0F91814B-6905-4F28-A1D3-E4B8D23AAE4E}" dt="2022-11-04T10:20:25.240" v="905" actId="478"/>
          <ac:picMkLst>
            <pc:docMk/>
            <pc:sldMk cId="2335274339" sldId="2146847662"/>
            <ac:picMk id="65" creationId="{F1A89D92-E97A-4AB1-8B07-8BF590ED52BC}"/>
          </ac:picMkLst>
        </pc:picChg>
        <pc:picChg chg="del">
          <ac:chgData name="Panzironi, Flavia" userId="2605e054-86b8-47a6-8c99-cd9580752c93" providerId="ADAL" clId="{0F91814B-6905-4F28-A1D3-E4B8D23AAE4E}" dt="2022-11-04T10:20:33.982" v="909" actId="478"/>
          <ac:picMkLst>
            <pc:docMk/>
            <pc:sldMk cId="2335274339" sldId="2146847662"/>
            <ac:picMk id="72" creationId="{CB948633-F8BD-4A7B-8792-74CEEB3E88B1}"/>
          </ac:picMkLst>
        </pc:picChg>
        <pc:picChg chg="del">
          <ac:chgData name="Panzironi, Flavia" userId="2605e054-86b8-47a6-8c99-cd9580752c93" providerId="ADAL" clId="{0F91814B-6905-4F28-A1D3-E4B8D23AAE4E}" dt="2022-11-04T10:20:28.099" v="906" actId="478"/>
          <ac:picMkLst>
            <pc:docMk/>
            <pc:sldMk cId="2335274339" sldId="2146847662"/>
            <ac:picMk id="74" creationId="{6BA70AE2-8E5F-4700-BD11-958C68D5EB15}"/>
          </ac:picMkLst>
        </pc:picChg>
      </pc:sldChg>
      <pc:sldChg chg="delSp mod">
        <pc:chgData name="Panzironi, Flavia" userId="2605e054-86b8-47a6-8c99-cd9580752c93" providerId="ADAL" clId="{0F91814B-6905-4F28-A1D3-E4B8D23AAE4E}" dt="2022-11-07T13:56:37.184" v="2031" actId="478"/>
        <pc:sldMkLst>
          <pc:docMk/>
          <pc:sldMk cId="1619125151" sldId="2146847663"/>
        </pc:sldMkLst>
        <pc:spChg chg="del">
          <ac:chgData name="Panzironi, Flavia" userId="2605e054-86b8-47a6-8c99-cd9580752c93" providerId="ADAL" clId="{0F91814B-6905-4F28-A1D3-E4B8D23AAE4E}" dt="2022-11-07T13:56:37.184" v="2031" actId="478"/>
          <ac:spMkLst>
            <pc:docMk/>
            <pc:sldMk cId="1619125151" sldId="2146847663"/>
            <ac:spMk id="72" creationId="{D3C8528B-8F1B-9CCD-4592-10A2FF29A40B}"/>
          </ac:spMkLst>
        </pc:spChg>
      </pc:sldChg>
      <pc:sldChg chg="addSp delSp modSp mod">
        <pc:chgData name="Panzironi, Flavia" userId="2605e054-86b8-47a6-8c99-cd9580752c93" providerId="ADAL" clId="{0F91814B-6905-4F28-A1D3-E4B8D23AAE4E}" dt="2022-11-04T10:20:21.097" v="903" actId="478"/>
        <pc:sldMkLst>
          <pc:docMk/>
          <pc:sldMk cId="3860802766" sldId="2146847665"/>
        </pc:sldMkLst>
        <pc:spChg chg="add del">
          <ac:chgData name="Panzironi, Flavia" userId="2605e054-86b8-47a6-8c99-cd9580752c93" providerId="ADAL" clId="{0F91814B-6905-4F28-A1D3-E4B8D23AAE4E}" dt="2022-11-04T10:19:34.388" v="899"/>
          <ac:spMkLst>
            <pc:docMk/>
            <pc:sldMk cId="3860802766" sldId="2146847665"/>
            <ac:spMk id="3" creationId="{BA24A6A3-F235-47E4-9536-73A9CC69BC09}"/>
          </ac:spMkLst>
        </pc:spChg>
        <pc:spChg chg="del">
          <ac:chgData name="Panzironi, Flavia" userId="2605e054-86b8-47a6-8c99-cd9580752c93" providerId="ADAL" clId="{0F91814B-6905-4F28-A1D3-E4B8D23AAE4E}" dt="2022-11-04T10:20:17.621" v="901" actId="478"/>
          <ac:spMkLst>
            <pc:docMk/>
            <pc:sldMk cId="3860802766" sldId="2146847665"/>
            <ac:spMk id="80" creationId="{50E5924D-450C-2571-03BD-8B641CA02444}"/>
          </ac:spMkLst>
        </pc:spChg>
        <pc:picChg chg="del">
          <ac:chgData name="Panzironi, Flavia" userId="2605e054-86b8-47a6-8c99-cd9580752c93" providerId="ADAL" clId="{0F91814B-6905-4F28-A1D3-E4B8D23AAE4E}" dt="2022-11-04T10:19:32.717" v="897" actId="478"/>
          <ac:picMkLst>
            <pc:docMk/>
            <pc:sldMk cId="3860802766" sldId="2146847665"/>
            <ac:picMk id="2" creationId="{1A44EDB7-DF2A-F084-52A8-13537C6B00F4}"/>
          </ac:picMkLst>
        </pc:picChg>
        <pc:picChg chg="del">
          <ac:chgData name="Panzironi, Flavia" userId="2605e054-86b8-47a6-8c99-cd9580752c93" providerId="ADAL" clId="{0F91814B-6905-4F28-A1D3-E4B8D23AAE4E}" dt="2022-11-04T10:20:19.328" v="902" actId="478"/>
          <ac:picMkLst>
            <pc:docMk/>
            <pc:sldMk cId="3860802766" sldId="2146847665"/>
            <ac:picMk id="65" creationId="{F1A89D92-E97A-4AB1-8B07-8BF590ED52BC}"/>
          </ac:picMkLst>
        </pc:picChg>
        <pc:picChg chg="add mod">
          <ac:chgData name="Panzironi, Flavia" userId="2605e054-86b8-47a6-8c99-cd9580752c93" providerId="ADAL" clId="{0F91814B-6905-4F28-A1D3-E4B8D23AAE4E}" dt="2022-11-04T10:19:37.405" v="900"/>
          <ac:picMkLst>
            <pc:docMk/>
            <pc:sldMk cId="3860802766" sldId="2146847665"/>
            <ac:picMk id="73" creationId="{58395B47-9BC2-44ED-AB14-3740E6B7DD7C}"/>
          </ac:picMkLst>
        </pc:picChg>
        <pc:picChg chg="del">
          <ac:chgData name="Panzironi, Flavia" userId="2605e054-86b8-47a6-8c99-cd9580752c93" providerId="ADAL" clId="{0F91814B-6905-4F28-A1D3-E4B8D23AAE4E}" dt="2022-11-04T10:20:21.097" v="903" actId="478"/>
          <ac:picMkLst>
            <pc:docMk/>
            <pc:sldMk cId="3860802766" sldId="2146847665"/>
            <ac:picMk id="74" creationId="{6BA70AE2-8E5F-4700-BD11-958C68D5EB15}"/>
          </ac:picMkLst>
        </pc:picChg>
        <pc:picChg chg="add del">
          <ac:chgData name="Panzironi, Flavia" userId="2605e054-86b8-47a6-8c99-cd9580752c93" providerId="ADAL" clId="{0F91814B-6905-4F28-A1D3-E4B8D23AAE4E}" dt="2022-11-04T10:19:34.388" v="899"/>
          <ac:picMkLst>
            <pc:docMk/>
            <pc:sldMk cId="3860802766" sldId="2146847665"/>
            <ac:picMk id="1026" creationId="{4A3B4CA4-52CA-4DF3-AC92-E2E9E32FF410}"/>
          </ac:picMkLst>
        </pc:picChg>
      </pc:sldChg>
      <pc:sldChg chg="del">
        <pc:chgData name="Panzironi, Flavia" userId="2605e054-86b8-47a6-8c99-cd9580752c93" providerId="ADAL" clId="{0F91814B-6905-4F28-A1D3-E4B8D23AAE4E}" dt="2022-11-03T11:54:33.577" v="248" actId="18676"/>
        <pc:sldMkLst>
          <pc:docMk/>
          <pc:sldMk cId="3015221450" sldId="2146847667"/>
        </pc:sldMkLst>
      </pc:sldChg>
      <pc:sldChg chg="add">
        <pc:chgData name="Panzironi, Flavia" userId="2605e054-86b8-47a6-8c99-cd9580752c93" providerId="ADAL" clId="{0F91814B-6905-4F28-A1D3-E4B8D23AAE4E}" dt="2022-11-04T16:52:43.436" v="1244"/>
        <pc:sldMkLst>
          <pc:docMk/>
          <pc:sldMk cId="3806835437" sldId="2146847672"/>
        </pc:sldMkLst>
      </pc:sldChg>
      <pc:sldChg chg="del">
        <pc:chgData name="Panzironi, Flavia" userId="2605e054-86b8-47a6-8c99-cd9580752c93" providerId="ADAL" clId="{0F91814B-6905-4F28-A1D3-E4B8D23AAE4E}" dt="2022-11-04T16:52:38.119" v="1243" actId="2696"/>
        <pc:sldMkLst>
          <pc:docMk/>
          <pc:sldMk cId="3980405657" sldId="2146847672"/>
        </pc:sldMkLst>
      </pc:sldChg>
      <pc:sldChg chg="delSp mod">
        <pc:chgData name="Panzironi, Flavia" userId="2605e054-86b8-47a6-8c99-cd9580752c93" providerId="ADAL" clId="{0F91814B-6905-4F28-A1D3-E4B8D23AAE4E}" dt="2022-11-03T13:54:25.921" v="369" actId="478"/>
        <pc:sldMkLst>
          <pc:docMk/>
          <pc:sldMk cId="242132100" sldId="2146847679"/>
        </pc:sldMkLst>
        <pc:cxnChg chg="del">
          <ac:chgData name="Panzironi, Flavia" userId="2605e054-86b8-47a6-8c99-cd9580752c93" providerId="ADAL" clId="{0F91814B-6905-4F28-A1D3-E4B8D23AAE4E}" dt="2022-11-03T13:54:25.921" v="369" actId="478"/>
          <ac:cxnSpMkLst>
            <pc:docMk/>
            <pc:sldMk cId="242132100" sldId="2146847679"/>
            <ac:cxnSpMk id="57" creationId="{07431658-5B14-E113-3EB1-BFB195549C0C}"/>
          </ac:cxnSpMkLst>
        </pc:cxnChg>
        <pc:cxnChg chg="del">
          <ac:chgData name="Panzironi, Flavia" userId="2605e054-86b8-47a6-8c99-cd9580752c93" providerId="ADAL" clId="{0F91814B-6905-4F28-A1D3-E4B8D23AAE4E}" dt="2022-11-03T13:54:23.499" v="368" actId="478"/>
          <ac:cxnSpMkLst>
            <pc:docMk/>
            <pc:sldMk cId="242132100" sldId="2146847679"/>
            <ac:cxnSpMk id="67" creationId="{41E16620-2AE5-94C1-E5D4-DC5C7AB040D8}"/>
          </ac:cxnSpMkLst>
        </pc:cxnChg>
      </pc:sldChg>
      <pc:sldChg chg="addSp delSp modSp mod">
        <pc:chgData name="Panzironi, Flavia" userId="2605e054-86b8-47a6-8c99-cd9580752c93" providerId="ADAL" clId="{0F91814B-6905-4F28-A1D3-E4B8D23AAE4E}" dt="2022-11-03T13:56:44.702" v="370" actId="478"/>
        <pc:sldMkLst>
          <pc:docMk/>
          <pc:sldMk cId="1918589086" sldId="2146847680"/>
        </pc:sldMkLst>
        <pc:spChg chg="del">
          <ac:chgData name="Panzironi, Flavia" userId="2605e054-86b8-47a6-8c99-cd9580752c93" providerId="ADAL" clId="{0F91814B-6905-4F28-A1D3-E4B8D23AAE4E}" dt="2022-11-03T10:30:40.455" v="54" actId="478"/>
          <ac:spMkLst>
            <pc:docMk/>
            <pc:sldMk cId="1918589086" sldId="2146847680"/>
            <ac:spMk id="169" creationId="{3DB1257A-9981-487D-D2FB-76FBC17E537F}"/>
          </ac:spMkLst>
        </pc:spChg>
        <pc:spChg chg="del">
          <ac:chgData name="Panzironi, Flavia" userId="2605e054-86b8-47a6-8c99-cd9580752c93" providerId="ADAL" clId="{0F91814B-6905-4F28-A1D3-E4B8D23AAE4E}" dt="2022-11-03T10:30:42.719" v="55" actId="478"/>
          <ac:spMkLst>
            <pc:docMk/>
            <pc:sldMk cId="1918589086" sldId="2146847680"/>
            <ac:spMk id="170" creationId="{98A0BA90-85FF-8CFB-1A62-D1BE0C17E39D}"/>
          </ac:spMkLst>
        </pc:spChg>
        <pc:spChg chg="del">
          <ac:chgData name="Panzironi, Flavia" userId="2605e054-86b8-47a6-8c99-cd9580752c93" providerId="ADAL" clId="{0F91814B-6905-4F28-A1D3-E4B8D23AAE4E}" dt="2022-11-03T10:30:47.094" v="57" actId="478"/>
          <ac:spMkLst>
            <pc:docMk/>
            <pc:sldMk cId="1918589086" sldId="2146847680"/>
            <ac:spMk id="250" creationId="{0E717A06-7F5D-9FFE-583D-F52D61FA83BA}"/>
          </ac:spMkLst>
        </pc:spChg>
        <pc:spChg chg="del">
          <ac:chgData name="Panzironi, Flavia" userId="2605e054-86b8-47a6-8c99-cd9580752c93" providerId="ADAL" clId="{0F91814B-6905-4F28-A1D3-E4B8D23AAE4E}" dt="2022-11-03T10:31:18.604" v="60" actId="478"/>
          <ac:spMkLst>
            <pc:docMk/>
            <pc:sldMk cId="1918589086" sldId="2146847680"/>
            <ac:spMk id="251" creationId="{871D294F-88B8-F519-56DB-A493FDC28253}"/>
          </ac:spMkLst>
        </pc:spChg>
        <pc:spChg chg="del">
          <ac:chgData name="Panzironi, Flavia" userId="2605e054-86b8-47a6-8c99-cd9580752c93" providerId="ADAL" clId="{0F91814B-6905-4F28-A1D3-E4B8D23AAE4E}" dt="2022-11-03T10:31:18.604" v="60" actId="478"/>
          <ac:spMkLst>
            <pc:docMk/>
            <pc:sldMk cId="1918589086" sldId="2146847680"/>
            <ac:spMk id="252" creationId="{4219DF11-A6D8-ED0E-DA49-D3C0F0E3527F}"/>
          </ac:spMkLst>
        </pc:spChg>
        <pc:spChg chg="del">
          <ac:chgData name="Panzironi, Flavia" userId="2605e054-86b8-47a6-8c99-cd9580752c93" providerId="ADAL" clId="{0F91814B-6905-4F28-A1D3-E4B8D23AAE4E}" dt="2022-11-03T10:31:18.604" v="60" actId="478"/>
          <ac:spMkLst>
            <pc:docMk/>
            <pc:sldMk cId="1918589086" sldId="2146847680"/>
            <ac:spMk id="253" creationId="{003C0BD1-8986-5479-A0AD-650B24441606}"/>
          </ac:spMkLst>
        </pc:spChg>
        <pc:spChg chg="del">
          <ac:chgData name="Panzironi, Flavia" userId="2605e054-86b8-47a6-8c99-cd9580752c93" providerId="ADAL" clId="{0F91814B-6905-4F28-A1D3-E4B8D23AAE4E}" dt="2022-11-03T10:31:18.604" v="60" actId="478"/>
          <ac:spMkLst>
            <pc:docMk/>
            <pc:sldMk cId="1918589086" sldId="2146847680"/>
            <ac:spMk id="254" creationId="{1A732F7D-07D9-2415-9982-C61E7925E50E}"/>
          </ac:spMkLst>
        </pc:spChg>
        <pc:spChg chg="del">
          <ac:chgData name="Panzironi, Flavia" userId="2605e054-86b8-47a6-8c99-cd9580752c93" providerId="ADAL" clId="{0F91814B-6905-4F28-A1D3-E4B8D23AAE4E}" dt="2022-11-03T10:31:18.604" v="60" actId="478"/>
          <ac:spMkLst>
            <pc:docMk/>
            <pc:sldMk cId="1918589086" sldId="2146847680"/>
            <ac:spMk id="255" creationId="{237C253C-2BC9-6467-F636-16CD31EEA3F9}"/>
          </ac:spMkLst>
        </pc:spChg>
        <pc:spChg chg="del">
          <ac:chgData name="Panzironi, Flavia" userId="2605e054-86b8-47a6-8c99-cd9580752c93" providerId="ADAL" clId="{0F91814B-6905-4F28-A1D3-E4B8D23AAE4E}" dt="2022-11-03T10:31:18.604" v="60" actId="478"/>
          <ac:spMkLst>
            <pc:docMk/>
            <pc:sldMk cId="1918589086" sldId="2146847680"/>
            <ac:spMk id="256" creationId="{B0A518C6-52DA-2C3B-215D-C29C5AA2257F}"/>
          </ac:spMkLst>
        </pc:spChg>
        <pc:spChg chg="del">
          <ac:chgData name="Panzironi, Flavia" userId="2605e054-86b8-47a6-8c99-cd9580752c93" providerId="ADAL" clId="{0F91814B-6905-4F28-A1D3-E4B8D23AAE4E}" dt="2022-11-03T10:31:18.604" v="60" actId="478"/>
          <ac:spMkLst>
            <pc:docMk/>
            <pc:sldMk cId="1918589086" sldId="2146847680"/>
            <ac:spMk id="257" creationId="{B03AAD2C-7AB9-0754-7516-4D284328DA1E}"/>
          </ac:spMkLst>
        </pc:spChg>
        <pc:spChg chg="del">
          <ac:chgData name="Panzironi, Flavia" userId="2605e054-86b8-47a6-8c99-cd9580752c93" providerId="ADAL" clId="{0F91814B-6905-4F28-A1D3-E4B8D23AAE4E}" dt="2022-11-03T10:31:18.604" v="60" actId="478"/>
          <ac:spMkLst>
            <pc:docMk/>
            <pc:sldMk cId="1918589086" sldId="2146847680"/>
            <ac:spMk id="258" creationId="{E9999F4F-ACBA-83BB-451A-6CECA311B289}"/>
          </ac:spMkLst>
        </pc:spChg>
        <pc:spChg chg="del">
          <ac:chgData name="Panzironi, Flavia" userId="2605e054-86b8-47a6-8c99-cd9580752c93" providerId="ADAL" clId="{0F91814B-6905-4F28-A1D3-E4B8D23AAE4E}" dt="2022-11-03T10:31:18.604" v="60" actId="478"/>
          <ac:spMkLst>
            <pc:docMk/>
            <pc:sldMk cId="1918589086" sldId="2146847680"/>
            <ac:spMk id="259" creationId="{4F217955-914E-64E2-F950-1961F9F3F68C}"/>
          </ac:spMkLst>
        </pc:spChg>
        <pc:spChg chg="del">
          <ac:chgData name="Panzironi, Flavia" userId="2605e054-86b8-47a6-8c99-cd9580752c93" providerId="ADAL" clId="{0F91814B-6905-4F28-A1D3-E4B8D23AAE4E}" dt="2022-11-03T10:31:18.604" v="60" actId="478"/>
          <ac:spMkLst>
            <pc:docMk/>
            <pc:sldMk cId="1918589086" sldId="2146847680"/>
            <ac:spMk id="260" creationId="{CE1C8192-9F77-E72E-C54D-A84F99391A75}"/>
          </ac:spMkLst>
        </pc:spChg>
        <pc:spChg chg="del">
          <ac:chgData name="Panzironi, Flavia" userId="2605e054-86b8-47a6-8c99-cd9580752c93" providerId="ADAL" clId="{0F91814B-6905-4F28-A1D3-E4B8D23AAE4E}" dt="2022-11-03T10:31:18.604" v="60" actId="478"/>
          <ac:spMkLst>
            <pc:docMk/>
            <pc:sldMk cId="1918589086" sldId="2146847680"/>
            <ac:spMk id="261" creationId="{9B7738C8-B20F-6C31-C3CC-4995D331268B}"/>
          </ac:spMkLst>
        </pc:spChg>
        <pc:spChg chg="del">
          <ac:chgData name="Panzironi, Flavia" userId="2605e054-86b8-47a6-8c99-cd9580752c93" providerId="ADAL" clId="{0F91814B-6905-4F28-A1D3-E4B8D23AAE4E}" dt="2022-11-03T10:31:03.671" v="58" actId="478"/>
          <ac:spMkLst>
            <pc:docMk/>
            <pc:sldMk cId="1918589086" sldId="2146847680"/>
            <ac:spMk id="277" creationId="{F4A1D986-ACA9-06D7-BC98-FEA7F1D25080}"/>
          </ac:spMkLst>
        </pc:spChg>
        <pc:spChg chg="del">
          <ac:chgData name="Panzironi, Flavia" userId="2605e054-86b8-47a6-8c99-cd9580752c93" providerId="ADAL" clId="{0F91814B-6905-4F28-A1D3-E4B8D23AAE4E}" dt="2022-11-03T10:31:03.671" v="58" actId="478"/>
          <ac:spMkLst>
            <pc:docMk/>
            <pc:sldMk cId="1918589086" sldId="2146847680"/>
            <ac:spMk id="278" creationId="{AF835CA7-C37E-5856-DD19-A67195170018}"/>
          </ac:spMkLst>
        </pc:spChg>
        <pc:spChg chg="del">
          <ac:chgData name="Panzironi, Flavia" userId="2605e054-86b8-47a6-8c99-cd9580752c93" providerId="ADAL" clId="{0F91814B-6905-4F28-A1D3-E4B8D23AAE4E}" dt="2022-11-03T10:31:03.671" v="58" actId="478"/>
          <ac:spMkLst>
            <pc:docMk/>
            <pc:sldMk cId="1918589086" sldId="2146847680"/>
            <ac:spMk id="279" creationId="{A17F12C1-0217-172D-7C3E-5BA28A85BA8F}"/>
          </ac:spMkLst>
        </pc:spChg>
        <pc:spChg chg="del">
          <ac:chgData name="Panzironi, Flavia" userId="2605e054-86b8-47a6-8c99-cd9580752c93" providerId="ADAL" clId="{0F91814B-6905-4F28-A1D3-E4B8D23AAE4E}" dt="2022-11-03T10:31:03.671" v="58" actId="478"/>
          <ac:spMkLst>
            <pc:docMk/>
            <pc:sldMk cId="1918589086" sldId="2146847680"/>
            <ac:spMk id="280" creationId="{96272999-C5AF-B19E-F0BB-C8D3B10E5DE8}"/>
          </ac:spMkLst>
        </pc:spChg>
        <pc:spChg chg="del">
          <ac:chgData name="Panzironi, Flavia" userId="2605e054-86b8-47a6-8c99-cd9580752c93" providerId="ADAL" clId="{0F91814B-6905-4F28-A1D3-E4B8D23AAE4E}" dt="2022-11-03T10:31:03.671" v="58" actId="478"/>
          <ac:spMkLst>
            <pc:docMk/>
            <pc:sldMk cId="1918589086" sldId="2146847680"/>
            <ac:spMk id="281" creationId="{70C9F80C-1B8F-F67D-25DB-5D555404A2F0}"/>
          </ac:spMkLst>
        </pc:spChg>
        <pc:spChg chg="del">
          <ac:chgData name="Panzironi, Flavia" userId="2605e054-86b8-47a6-8c99-cd9580752c93" providerId="ADAL" clId="{0F91814B-6905-4F28-A1D3-E4B8D23AAE4E}" dt="2022-11-03T10:31:03.671" v="58" actId="478"/>
          <ac:spMkLst>
            <pc:docMk/>
            <pc:sldMk cId="1918589086" sldId="2146847680"/>
            <ac:spMk id="282" creationId="{2558B22B-6E58-4173-127F-BA9FC84110FD}"/>
          </ac:spMkLst>
        </pc:spChg>
        <pc:spChg chg="del">
          <ac:chgData name="Panzironi, Flavia" userId="2605e054-86b8-47a6-8c99-cd9580752c93" providerId="ADAL" clId="{0F91814B-6905-4F28-A1D3-E4B8D23AAE4E}" dt="2022-11-03T10:31:03.671" v="58" actId="478"/>
          <ac:spMkLst>
            <pc:docMk/>
            <pc:sldMk cId="1918589086" sldId="2146847680"/>
            <ac:spMk id="283" creationId="{60D4402F-94D8-3774-6F32-4DBA53B19E1B}"/>
          </ac:spMkLst>
        </pc:spChg>
        <pc:spChg chg="del">
          <ac:chgData name="Panzironi, Flavia" userId="2605e054-86b8-47a6-8c99-cd9580752c93" providerId="ADAL" clId="{0F91814B-6905-4F28-A1D3-E4B8D23AAE4E}" dt="2022-11-03T10:31:03.671" v="58" actId="478"/>
          <ac:spMkLst>
            <pc:docMk/>
            <pc:sldMk cId="1918589086" sldId="2146847680"/>
            <ac:spMk id="284" creationId="{AD8CE0DB-ABD5-FF8D-2556-7FDD4C6C7810}"/>
          </ac:spMkLst>
        </pc:spChg>
        <pc:spChg chg="del">
          <ac:chgData name="Panzironi, Flavia" userId="2605e054-86b8-47a6-8c99-cd9580752c93" providerId="ADAL" clId="{0F91814B-6905-4F28-A1D3-E4B8D23AAE4E}" dt="2022-11-03T10:31:03.671" v="58" actId="478"/>
          <ac:spMkLst>
            <pc:docMk/>
            <pc:sldMk cId="1918589086" sldId="2146847680"/>
            <ac:spMk id="285" creationId="{B363BB61-B483-2E3B-CD16-AF910DA0074B}"/>
          </ac:spMkLst>
        </pc:spChg>
        <pc:spChg chg="del">
          <ac:chgData name="Panzironi, Flavia" userId="2605e054-86b8-47a6-8c99-cd9580752c93" providerId="ADAL" clId="{0F91814B-6905-4F28-A1D3-E4B8D23AAE4E}" dt="2022-11-03T10:32:29.757" v="72" actId="478"/>
          <ac:spMkLst>
            <pc:docMk/>
            <pc:sldMk cId="1918589086" sldId="2146847680"/>
            <ac:spMk id="286" creationId="{F86FF58C-DFB1-A21E-2CF0-FF3BAD3F0921}"/>
          </ac:spMkLst>
        </pc:spChg>
        <pc:spChg chg="del">
          <ac:chgData name="Panzironi, Flavia" userId="2605e054-86b8-47a6-8c99-cd9580752c93" providerId="ADAL" clId="{0F91814B-6905-4F28-A1D3-E4B8D23AAE4E}" dt="2022-11-03T10:32:29.757" v="72" actId="478"/>
          <ac:spMkLst>
            <pc:docMk/>
            <pc:sldMk cId="1918589086" sldId="2146847680"/>
            <ac:spMk id="287" creationId="{E11B5791-D16E-A952-8C73-E2F565747FA9}"/>
          </ac:spMkLst>
        </pc:spChg>
        <pc:spChg chg="del">
          <ac:chgData name="Panzironi, Flavia" userId="2605e054-86b8-47a6-8c99-cd9580752c93" providerId="ADAL" clId="{0F91814B-6905-4F28-A1D3-E4B8D23AAE4E}" dt="2022-11-03T10:31:03.671" v="58" actId="478"/>
          <ac:spMkLst>
            <pc:docMk/>
            <pc:sldMk cId="1918589086" sldId="2146847680"/>
            <ac:spMk id="288" creationId="{6A1265F8-346F-FF9C-D349-A014F63C1F83}"/>
          </ac:spMkLst>
        </pc:spChg>
        <pc:picChg chg="del">
          <ac:chgData name="Panzironi, Flavia" userId="2605e054-86b8-47a6-8c99-cd9580752c93" providerId="ADAL" clId="{0F91814B-6905-4F28-A1D3-E4B8D23AAE4E}" dt="2022-11-03T10:32:20.949" v="71" actId="478"/>
          <ac:picMkLst>
            <pc:docMk/>
            <pc:sldMk cId="1918589086" sldId="2146847680"/>
            <ac:picMk id="5" creationId="{6A04C2ED-7B30-EFBF-B766-691D17DE7000}"/>
          </ac:picMkLst>
        </pc:picChg>
        <pc:picChg chg="del">
          <ac:chgData name="Panzironi, Flavia" userId="2605e054-86b8-47a6-8c99-cd9580752c93" providerId="ADAL" clId="{0F91814B-6905-4F28-A1D3-E4B8D23AAE4E}" dt="2022-11-03T10:32:39.432" v="73" actId="478"/>
          <ac:picMkLst>
            <pc:docMk/>
            <pc:sldMk cId="1918589086" sldId="2146847680"/>
            <ac:picMk id="7" creationId="{8AD0AA06-B8FF-6F89-AB27-C148568A37CE}"/>
          </ac:picMkLst>
        </pc:picChg>
        <pc:picChg chg="del">
          <ac:chgData name="Panzironi, Flavia" userId="2605e054-86b8-47a6-8c99-cd9580752c93" providerId="ADAL" clId="{0F91814B-6905-4F28-A1D3-E4B8D23AAE4E}" dt="2022-11-03T10:32:39.432" v="73" actId="478"/>
          <ac:picMkLst>
            <pc:docMk/>
            <pc:sldMk cId="1918589086" sldId="2146847680"/>
            <ac:picMk id="11" creationId="{BC83999F-E9E4-2D8B-B0C8-EC37D1016E2B}"/>
          </ac:picMkLst>
        </pc:picChg>
        <pc:picChg chg="del">
          <ac:chgData name="Panzironi, Flavia" userId="2605e054-86b8-47a6-8c99-cd9580752c93" providerId="ADAL" clId="{0F91814B-6905-4F28-A1D3-E4B8D23AAE4E}" dt="2022-11-03T10:32:42.678" v="74" actId="478"/>
          <ac:picMkLst>
            <pc:docMk/>
            <pc:sldMk cId="1918589086" sldId="2146847680"/>
            <ac:picMk id="13" creationId="{DE808B4F-1E9D-3F4C-DDF9-C91164A5662A}"/>
          </ac:picMkLst>
        </pc:picChg>
        <pc:picChg chg="del">
          <ac:chgData name="Panzironi, Flavia" userId="2605e054-86b8-47a6-8c99-cd9580752c93" providerId="ADAL" clId="{0F91814B-6905-4F28-A1D3-E4B8D23AAE4E}" dt="2022-11-03T10:32:29.757" v="72" actId="478"/>
          <ac:picMkLst>
            <pc:docMk/>
            <pc:sldMk cId="1918589086" sldId="2146847680"/>
            <ac:picMk id="15" creationId="{B8A3BA85-0B40-8C75-AD52-F79880F051E7}"/>
          </ac:picMkLst>
        </pc:picChg>
        <pc:picChg chg="del">
          <ac:chgData name="Panzironi, Flavia" userId="2605e054-86b8-47a6-8c99-cd9580752c93" providerId="ADAL" clId="{0F91814B-6905-4F28-A1D3-E4B8D23AAE4E}" dt="2022-11-03T10:31:09.524" v="59" actId="478"/>
          <ac:picMkLst>
            <pc:docMk/>
            <pc:sldMk cId="1918589086" sldId="2146847680"/>
            <ac:picMk id="16" creationId="{DE00072C-1BE6-F86F-FB06-C522E63D0A47}"/>
          </ac:picMkLst>
        </pc:picChg>
        <pc:picChg chg="del">
          <ac:chgData name="Panzironi, Flavia" userId="2605e054-86b8-47a6-8c99-cd9580752c93" providerId="ADAL" clId="{0F91814B-6905-4F28-A1D3-E4B8D23AAE4E}" dt="2022-11-03T10:31:09.524" v="59" actId="478"/>
          <ac:picMkLst>
            <pc:docMk/>
            <pc:sldMk cId="1918589086" sldId="2146847680"/>
            <ac:picMk id="19" creationId="{C07093C0-CC6F-D9F4-18DD-74EB989A8E69}"/>
          </ac:picMkLst>
        </pc:picChg>
        <pc:picChg chg="del">
          <ac:chgData name="Panzironi, Flavia" userId="2605e054-86b8-47a6-8c99-cd9580752c93" providerId="ADAL" clId="{0F91814B-6905-4F28-A1D3-E4B8D23AAE4E}" dt="2022-11-03T10:32:44.605" v="75" actId="478"/>
          <ac:picMkLst>
            <pc:docMk/>
            <pc:sldMk cId="1918589086" sldId="2146847680"/>
            <ac:picMk id="23" creationId="{C27B8E21-8F3A-2BE4-1E43-F190127A02DB}"/>
          </ac:picMkLst>
        </pc:picChg>
        <pc:picChg chg="del">
          <ac:chgData name="Panzironi, Flavia" userId="2605e054-86b8-47a6-8c99-cd9580752c93" providerId="ADAL" clId="{0F91814B-6905-4F28-A1D3-E4B8D23AAE4E}" dt="2022-11-03T10:32:46.809" v="76" actId="478"/>
          <ac:picMkLst>
            <pc:docMk/>
            <pc:sldMk cId="1918589086" sldId="2146847680"/>
            <ac:picMk id="24" creationId="{DFEB3AE2-95C2-A3F0-C3E5-FD3741B02E64}"/>
          </ac:picMkLst>
        </pc:picChg>
        <pc:picChg chg="del">
          <ac:chgData name="Panzironi, Flavia" userId="2605e054-86b8-47a6-8c99-cd9580752c93" providerId="ADAL" clId="{0F91814B-6905-4F28-A1D3-E4B8D23AAE4E}" dt="2022-11-03T10:32:49.280" v="77" actId="478"/>
          <ac:picMkLst>
            <pc:docMk/>
            <pc:sldMk cId="1918589086" sldId="2146847680"/>
            <ac:picMk id="25" creationId="{A8BE0E13-2AFF-68F9-E5A2-ED338F8AA88B}"/>
          </ac:picMkLst>
        </pc:picChg>
        <pc:picChg chg="del">
          <ac:chgData name="Panzironi, Flavia" userId="2605e054-86b8-47a6-8c99-cd9580752c93" providerId="ADAL" clId="{0F91814B-6905-4F28-A1D3-E4B8D23AAE4E}" dt="2022-11-03T10:32:39.432" v="73" actId="478"/>
          <ac:picMkLst>
            <pc:docMk/>
            <pc:sldMk cId="1918589086" sldId="2146847680"/>
            <ac:picMk id="26" creationId="{EA17B1B9-2496-DF40-D411-2A90CEF803B9}"/>
          </ac:picMkLst>
        </pc:picChg>
        <pc:picChg chg="del">
          <ac:chgData name="Panzironi, Flavia" userId="2605e054-86b8-47a6-8c99-cd9580752c93" providerId="ADAL" clId="{0F91814B-6905-4F28-A1D3-E4B8D23AAE4E}" dt="2022-11-03T10:32:39.432" v="73" actId="478"/>
          <ac:picMkLst>
            <pc:docMk/>
            <pc:sldMk cId="1918589086" sldId="2146847680"/>
            <ac:picMk id="27" creationId="{4DF351E7-5287-BACB-A650-9545C20A06D1}"/>
          </ac:picMkLst>
        </pc:picChg>
        <pc:picChg chg="mod">
          <ac:chgData name="Panzironi, Flavia" userId="2605e054-86b8-47a6-8c99-cd9580752c93" providerId="ADAL" clId="{0F91814B-6905-4F28-A1D3-E4B8D23AAE4E}" dt="2022-11-03T10:31:43.927" v="64" actId="14100"/>
          <ac:picMkLst>
            <pc:docMk/>
            <pc:sldMk cId="1918589086" sldId="2146847680"/>
            <ac:picMk id="100" creationId="{CAAD3F11-BAA5-4B11-AF89-B7FD6F555937}"/>
          </ac:picMkLst>
        </pc:picChg>
        <pc:picChg chg="add mod ord">
          <ac:chgData name="Panzironi, Flavia" userId="2605e054-86b8-47a6-8c99-cd9580752c93" providerId="ADAL" clId="{0F91814B-6905-4F28-A1D3-E4B8D23AAE4E}" dt="2022-11-03T10:32:15.232" v="70" actId="14100"/>
          <ac:picMkLst>
            <pc:docMk/>
            <pc:sldMk cId="1918589086" sldId="2146847680"/>
            <ac:picMk id="159" creationId="{6D3386BE-492D-473E-9810-DB662A53A687}"/>
          </ac:picMkLst>
        </pc:picChg>
        <pc:picChg chg="del">
          <ac:chgData name="Panzironi, Flavia" userId="2605e054-86b8-47a6-8c99-cd9580752c93" providerId="ADAL" clId="{0F91814B-6905-4F28-A1D3-E4B8D23AAE4E}" dt="2022-11-03T13:56:44.702" v="370" actId="478"/>
          <ac:picMkLst>
            <pc:docMk/>
            <pc:sldMk cId="1918589086" sldId="2146847680"/>
            <ac:picMk id="209" creationId="{82B2FD54-F7E5-FC53-16D2-332F9073DB40}"/>
          </ac:picMkLst>
        </pc:picChg>
        <pc:picChg chg="del">
          <ac:chgData name="Panzironi, Flavia" userId="2605e054-86b8-47a6-8c99-cd9580752c93" providerId="ADAL" clId="{0F91814B-6905-4F28-A1D3-E4B8D23AAE4E}" dt="2022-11-03T10:30:44.626" v="56" actId="478"/>
          <ac:picMkLst>
            <pc:docMk/>
            <pc:sldMk cId="1918589086" sldId="2146847680"/>
            <ac:picMk id="217" creationId="{ABB1CE2C-526A-2475-AEF9-8979CF02543E}"/>
          </ac:picMkLst>
        </pc:picChg>
        <pc:picChg chg="del">
          <ac:chgData name="Panzironi, Flavia" userId="2605e054-86b8-47a6-8c99-cd9580752c93" providerId="ADAL" clId="{0F91814B-6905-4F28-A1D3-E4B8D23AAE4E}" dt="2022-11-03T10:31:29.988" v="61" actId="478"/>
          <ac:picMkLst>
            <pc:docMk/>
            <pc:sldMk cId="1918589086" sldId="2146847680"/>
            <ac:picMk id="222" creationId="{E5F378C4-AB3B-2245-98E6-D20997B83A7C}"/>
          </ac:picMkLst>
        </pc:picChg>
        <pc:picChg chg="del">
          <ac:chgData name="Panzironi, Flavia" userId="2605e054-86b8-47a6-8c99-cd9580752c93" providerId="ADAL" clId="{0F91814B-6905-4F28-A1D3-E4B8D23AAE4E}" dt="2022-11-03T10:31:29.988" v="61" actId="478"/>
          <ac:picMkLst>
            <pc:docMk/>
            <pc:sldMk cId="1918589086" sldId="2146847680"/>
            <ac:picMk id="223" creationId="{39F16AF6-BC16-3C8D-81FF-6BDA3FBBD900}"/>
          </ac:picMkLst>
        </pc:picChg>
        <pc:picChg chg="del">
          <ac:chgData name="Panzironi, Flavia" userId="2605e054-86b8-47a6-8c99-cd9580752c93" providerId="ADAL" clId="{0F91814B-6905-4F28-A1D3-E4B8D23AAE4E}" dt="2022-11-03T10:31:33.711" v="62" actId="478"/>
          <ac:picMkLst>
            <pc:docMk/>
            <pc:sldMk cId="1918589086" sldId="2146847680"/>
            <ac:picMk id="225" creationId="{CAD3DA1D-EA0C-8B1E-FADC-566C097BAF41}"/>
          </ac:picMkLst>
        </pc:picChg>
        <pc:picChg chg="del">
          <ac:chgData name="Panzironi, Flavia" userId="2605e054-86b8-47a6-8c99-cd9580752c93" providerId="ADAL" clId="{0F91814B-6905-4F28-A1D3-E4B8D23AAE4E}" dt="2022-11-03T10:31:33.711" v="62" actId="478"/>
          <ac:picMkLst>
            <pc:docMk/>
            <pc:sldMk cId="1918589086" sldId="2146847680"/>
            <ac:picMk id="226" creationId="{259F5EBE-FF03-E056-2D04-7C54D0ABA380}"/>
          </ac:picMkLst>
        </pc:picChg>
        <pc:picChg chg="del">
          <ac:chgData name="Panzironi, Flavia" userId="2605e054-86b8-47a6-8c99-cd9580752c93" providerId="ADAL" clId="{0F91814B-6905-4F28-A1D3-E4B8D23AAE4E}" dt="2022-11-03T10:31:29.988" v="61" actId="478"/>
          <ac:picMkLst>
            <pc:docMk/>
            <pc:sldMk cId="1918589086" sldId="2146847680"/>
            <ac:picMk id="227" creationId="{B552761D-B7E5-F8C6-0364-03F3F0D232A8}"/>
          </ac:picMkLst>
        </pc:picChg>
        <pc:picChg chg="del">
          <ac:chgData name="Panzironi, Flavia" userId="2605e054-86b8-47a6-8c99-cd9580752c93" providerId="ADAL" clId="{0F91814B-6905-4F28-A1D3-E4B8D23AAE4E}" dt="2022-11-03T10:31:29.988" v="61" actId="478"/>
          <ac:picMkLst>
            <pc:docMk/>
            <pc:sldMk cId="1918589086" sldId="2146847680"/>
            <ac:picMk id="228" creationId="{27ED9A39-5946-F8E6-3D74-C1805E5F4019}"/>
          </ac:picMkLst>
        </pc:picChg>
        <pc:picChg chg="del">
          <ac:chgData name="Panzironi, Flavia" userId="2605e054-86b8-47a6-8c99-cd9580752c93" providerId="ADAL" clId="{0F91814B-6905-4F28-A1D3-E4B8D23AAE4E}" dt="2022-11-03T10:31:29.988" v="61" actId="478"/>
          <ac:picMkLst>
            <pc:docMk/>
            <pc:sldMk cId="1918589086" sldId="2146847680"/>
            <ac:picMk id="230" creationId="{EBDEAE5B-830E-4D53-244F-C842A28D4BEF}"/>
          </ac:picMkLst>
        </pc:picChg>
        <pc:picChg chg="del">
          <ac:chgData name="Panzironi, Flavia" userId="2605e054-86b8-47a6-8c99-cd9580752c93" providerId="ADAL" clId="{0F91814B-6905-4F28-A1D3-E4B8D23AAE4E}" dt="2022-11-03T10:31:29.988" v="61" actId="478"/>
          <ac:picMkLst>
            <pc:docMk/>
            <pc:sldMk cId="1918589086" sldId="2146847680"/>
            <ac:picMk id="234" creationId="{476566B9-02B5-2228-BBD4-8437268A2CD5}"/>
          </ac:picMkLst>
        </pc:picChg>
        <pc:picChg chg="del">
          <ac:chgData name="Panzironi, Flavia" userId="2605e054-86b8-47a6-8c99-cd9580752c93" providerId="ADAL" clId="{0F91814B-6905-4F28-A1D3-E4B8D23AAE4E}" dt="2022-11-03T10:31:29.988" v="61" actId="478"/>
          <ac:picMkLst>
            <pc:docMk/>
            <pc:sldMk cId="1918589086" sldId="2146847680"/>
            <ac:picMk id="235" creationId="{924F3A73-1D1F-B45D-854B-4CB6831551E3}"/>
          </ac:picMkLst>
        </pc:picChg>
        <pc:picChg chg="del">
          <ac:chgData name="Panzironi, Flavia" userId="2605e054-86b8-47a6-8c99-cd9580752c93" providerId="ADAL" clId="{0F91814B-6905-4F28-A1D3-E4B8D23AAE4E}" dt="2022-11-03T10:31:29.988" v="61" actId="478"/>
          <ac:picMkLst>
            <pc:docMk/>
            <pc:sldMk cId="1918589086" sldId="2146847680"/>
            <ac:picMk id="236" creationId="{E7931542-A1DA-6C12-B75A-2F8A8DC7CA82}"/>
          </ac:picMkLst>
        </pc:picChg>
        <pc:picChg chg="del">
          <ac:chgData name="Panzironi, Flavia" userId="2605e054-86b8-47a6-8c99-cd9580752c93" providerId="ADAL" clId="{0F91814B-6905-4F28-A1D3-E4B8D23AAE4E}" dt="2022-11-03T10:31:29.988" v="61" actId="478"/>
          <ac:picMkLst>
            <pc:docMk/>
            <pc:sldMk cId="1918589086" sldId="2146847680"/>
            <ac:picMk id="237" creationId="{F16BD824-5A7D-61E4-EA86-3671CCF21F76}"/>
          </ac:picMkLst>
        </pc:picChg>
        <pc:cxnChg chg="ord">
          <ac:chgData name="Panzironi, Flavia" userId="2605e054-86b8-47a6-8c99-cd9580752c93" providerId="ADAL" clId="{0F91814B-6905-4F28-A1D3-E4B8D23AAE4E}" dt="2022-11-03T10:32:01.844" v="67" actId="166"/>
          <ac:cxnSpMkLst>
            <pc:docMk/>
            <pc:sldMk cId="1918589086" sldId="2146847680"/>
            <ac:cxnSpMk id="28" creationId="{F2C260A5-CB4E-705C-ED8A-0D967BDCF023}"/>
          </ac:cxnSpMkLst>
        </pc:cxnChg>
      </pc:sldChg>
      <pc:sldChg chg="addSp delSp modSp del mod">
        <pc:chgData name="Panzironi, Flavia" userId="2605e054-86b8-47a6-8c99-cd9580752c93" providerId="ADAL" clId="{0F91814B-6905-4F28-A1D3-E4B8D23AAE4E}" dt="2022-11-11T17:32:20.252" v="5514" actId="2696"/>
        <pc:sldMkLst>
          <pc:docMk/>
          <pc:sldMk cId="172089502" sldId="2146847688"/>
        </pc:sldMkLst>
        <pc:spChg chg="del">
          <ac:chgData name="Panzironi, Flavia" userId="2605e054-86b8-47a6-8c99-cd9580752c93" providerId="ADAL" clId="{0F91814B-6905-4F28-A1D3-E4B8D23AAE4E}" dt="2022-11-03T12:59:03.214" v="286" actId="478"/>
          <ac:spMkLst>
            <pc:docMk/>
            <pc:sldMk cId="172089502" sldId="2146847688"/>
            <ac:spMk id="169" creationId="{3DB1257A-9981-487D-D2FB-76FBC17E537F}"/>
          </ac:spMkLst>
        </pc:spChg>
        <pc:spChg chg="del">
          <ac:chgData name="Panzironi, Flavia" userId="2605e054-86b8-47a6-8c99-cd9580752c93" providerId="ADAL" clId="{0F91814B-6905-4F28-A1D3-E4B8D23AAE4E}" dt="2022-11-03T12:59:03.214" v="286" actId="478"/>
          <ac:spMkLst>
            <pc:docMk/>
            <pc:sldMk cId="172089502" sldId="2146847688"/>
            <ac:spMk id="170" creationId="{98A0BA90-85FF-8CFB-1A62-D1BE0C17E39D}"/>
          </ac:spMkLst>
        </pc:spChg>
        <pc:spChg chg="del">
          <ac:chgData name="Panzironi, Flavia" userId="2605e054-86b8-47a6-8c99-cd9580752c93" providerId="ADAL" clId="{0F91814B-6905-4F28-A1D3-E4B8D23AAE4E}" dt="2022-11-03T12:59:03.214" v="286" actId="478"/>
          <ac:spMkLst>
            <pc:docMk/>
            <pc:sldMk cId="172089502" sldId="2146847688"/>
            <ac:spMk id="250" creationId="{0E717A06-7F5D-9FFE-583D-F52D61FA83BA}"/>
          </ac:spMkLst>
        </pc:spChg>
        <pc:spChg chg="del">
          <ac:chgData name="Panzironi, Flavia" userId="2605e054-86b8-47a6-8c99-cd9580752c93" providerId="ADAL" clId="{0F91814B-6905-4F28-A1D3-E4B8D23AAE4E}" dt="2022-11-03T12:59:03.214" v="286" actId="478"/>
          <ac:spMkLst>
            <pc:docMk/>
            <pc:sldMk cId="172089502" sldId="2146847688"/>
            <ac:spMk id="251" creationId="{871D294F-88B8-F519-56DB-A493FDC28253}"/>
          </ac:spMkLst>
        </pc:spChg>
        <pc:spChg chg="del">
          <ac:chgData name="Panzironi, Flavia" userId="2605e054-86b8-47a6-8c99-cd9580752c93" providerId="ADAL" clId="{0F91814B-6905-4F28-A1D3-E4B8D23AAE4E}" dt="2022-11-03T12:59:03.214" v="286" actId="478"/>
          <ac:spMkLst>
            <pc:docMk/>
            <pc:sldMk cId="172089502" sldId="2146847688"/>
            <ac:spMk id="252" creationId="{4219DF11-A6D8-ED0E-DA49-D3C0F0E3527F}"/>
          </ac:spMkLst>
        </pc:spChg>
        <pc:spChg chg="del">
          <ac:chgData name="Panzironi, Flavia" userId="2605e054-86b8-47a6-8c99-cd9580752c93" providerId="ADAL" clId="{0F91814B-6905-4F28-A1D3-E4B8D23AAE4E}" dt="2022-11-03T12:59:03.214" v="286" actId="478"/>
          <ac:spMkLst>
            <pc:docMk/>
            <pc:sldMk cId="172089502" sldId="2146847688"/>
            <ac:spMk id="253" creationId="{003C0BD1-8986-5479-A0AD-650B24441606}"/>
          </ac:spMkLst>
        </pc:spChg>
        <pc:spChg chg="del">
          <ac:chgData name="Panzironi, Flavia" userId="2605e054-86b8-47a6-8c99-cd9580752c93" providerId="ADAL" clId="{0F91814B-6905-4F28-A1D3-E4B8D23AAE4E}" dt="2022-11-03T12:59:03.214" v="286" actId="478"/>
          <ac:spMkLst>
            <pc:docMk/>
            <pc:sldMk cId="172089502" sldId="2146847688"/>
            <ac:spMk id="254" creationId="{1A732F7D-07D9-2415-9982-C61E7925E50E}"/>
          </ac:spMkLst>
        </pc:spChg>
        <pc:spChg chg="del">
          <ac:chgData name="Panzironi, Flavia" userId="2605e054-86b8-47a6-8c99-cd9580752c93" providerId="ADAL" clId="{0F91814B-6905-4F28-A1D3-E4B8D23AAE4E}" dt="2022-11-03T12:59:03.214" v="286" actId="478"/>
          <ac:spMkLst>
            <pc:docMk/>
            <pc:sldMk cId="172089502" sldId="2146847688"/>
            <ac:spMk id="255" creationId="{237C253C-2BC9-6467-F636-16CD31EEA3F9}"/>
          </ac:spMkLst>
        </pc:spChg>
        <pc:spChg chg="del">
          <ac:chgData name="Panzironi, Flavia" userId="2605e054-86b8-47a6-8c99-cd9580752c93" providerId="ADAL" clId="{0F91814B-6905-4F28-A1D3-E4B8D23AAE4E}" dt="2022-11-03T12:59:03.214" v="286" actId="478"/>
          <ac:spMkLst>
            <pc:docMk/>
            <pc:sldMk cId="172089502" sldId="2146847688"/>
            <ac:spMk id="256" creationId="{B0A518C6-52DA-2C3B-215D-C29C5AA2257F}"/>
          </ac:spMkLst>
        </pc:spChg>
        <pc:spChg chg="del">
          <ac:chgData name="Panzironi, Flavia" userId="2605e054-86b8-47a6-8c99-cd9580752c93" providerId="ADAL" clId="{0F91814B-6905-4F28-A1D3-E4B8D23AAE4E}" dt="2022-11-03T12:59:03.214" v="286" actId="478"/>
          <ac:spMkLst>
            <pc:docMk/>
            <pc:sldMk cId="172089502" sldId="2146847688"/>
            <ac:spMk id="257" creationId="{B03AAD2C-7AB9-0754-7516-4D284328DA1E}"/>
          </ac:spMkLst>
        </pc:spChg>
        <pc:spChg chg="del">
          <ac:chgData name="Panzironi, Flavia" userId="2605e054-86b8-47a6-8c99-cd9580752c93" providerId="ADAL" clId="{0F91814B-6905-4F28-A1D3-E4B8D23AAE4E}" dt="2022-11-03T12:59:03.214" v="286" actId="478"/>
          <ac:spMkLst>
            <pc:docMk/>
            <pc:sldMk cId="172089502" sldId="2146847688"/>
            <ac:spMk id="258" creationId="{E9999F4F-ACBA-83BB-451A-6CECA311B289}"/>
          </ac:spMkLst>
        </pc:spChg>
        <pc:spChg chg="del">
          <ac:chgData name="Panzironi, Flavia" userId="2605e054-86b8-47a6-8c99-cd9580752c93" providerId="ADAL" clId="{0F91814B-6905-4F28-A1D3-E4B8D23AAE4E}" dt="2022-11-03T12:59:03.214" v="286" actId="478"/>
          <ac:spMkLst>
            <pc:docMk/>
            <pc:sldMk cId="172089502" sldId="2146847688"/>
            <ac:spMk id="259" creationId="{4F217955-914E-64E2-F950-1961F9F3F68C}"/>
          </ac:spMkLst>
        </pc:spChg>
        <pc:spChg chg="del">
          <ac:chgData name="Panzironi, Flavia" userId="2605e054-86b8-47a6-8c99-cd9580752c93" providerId="ADAL" clId="{0F91814B-6905-4F28-A1D3-E4B8D23AAE4E}" dt="2022-11-03T12:59:03.214" v="286" actId="478"/>
          <ac:spMkLst>
            <pc:docMk/>
            <pc:sldMk cId="172089502" sldId="2146847688"/>
            <ac:spMk id="260" creationId="{CE1C8192-9F77-E72E-C54D-A84F99391A75}"/>
          </ac:spMkLst>
        </pc:spChg>
        <pc:spChg chg="del">
          <ac:chgData name="Panzironi, Flavia" userId="2605e054-86b8-47a6-8c99-cd9580752c93" providerId="ADAL" clId="{0F91814B-6905-4F28-A1D3-E4B8D23AAE4E}" dt="2022-11-03T12:59:03.214" v="286" actId="478"/>
          <ac:spMkLst>
            <pc:docMk/>
            <pc:sldMk cId="172089502" sldId="2146847688"/>
            <ac:spMk id="261" creationId="{9B7738C8-B20F-6C31-C3CC-4995D331268B}"/>
          </ac:spMkLst>
        </pc:spChg>
        <pc:spChg chg="del">
          <ac:chgData name="Panzironi, Flavia" userId="2605e054-86b8-47a6-8c99-cd9580752c93" providerId="ADAL" clId="{0F91814B-6905-4F28-A1D3-E4B8D23AAE4E}" dt="2022-11-03T12:59:03.214" v="286" actId="478"/>
          <ac:spMkLst>
            <pc:docMk/>
            <pc:sldMk cId="172089502" sldId="2146847688"/>
            <ac:spMk id="277" creationId="{F4A1D986-ACA9-06D7-BC98-FEA7F1D25080}"/>
          </ac:spMkLst>
        </pc:spChg>
        <pc:spChg chg="del">
          <ac:chgData name="Panzironi, Flavia" userId="2605e054-86b8-47a6-8c99-cd9580752c93" providerId="ADAL" clId="{0F91814B-6905-4F28-A1D3-E4B8D23AAE4E}" dt="2022-11-03T12:59:03.214" v="286" actId="478"/>
          <ac:spMkLst>
            <pc:docMk/>
            <pc:sldMk cId="172089502" sldId="2146847688"/>
            <ac:spMk id="278" creationId="{AF835CA7-C37E-5856-DD19-A67195170018}"/>
          </ac:spMkLst>
        </pc:spChg>
        <pc:spChg chg="del">
          <ac:chgData name="Panzironi, Flavia" userId="2605e054-86b8-47a6-8c99-cd9580752c93" providerId="ADAL" clId="{0F91814B-6905-4F28-A1D3-E4B8D23AAE4E}" dt="2022-11-03T12:59:03.214" v="286" actId="478"/>
          <ac:spMkLst>
            <pc:docMk/>
            <pc:sldMk cId="172089502" sldId="2146847688"/>
            <ac:spMk id="279" creationId="{A17F12C1-0217-172D-7C3E-5BA28A85BA8F}"/>
          </ac:spMkLst>
        </pc:spChg>
        <pc:spChg chg="del">
          <ac:chgData name="Panzironi, Flavia" userId="2605e054-86b8-47a6-8c99-cd9580752c93" providerId="ADAL" clId="{0F91814B-6905-4F28-A1D3-E4B8D23AAE4E}" dt="2022-11-03T12:59:03.214" v="286" actId="478"/>
          <ac:spMkLst>
            <pc:docMk/>
            <pc:sldMk cId="172089502" sldId="2146847688"/>
            <ac:spMk id="280" creationId="{96272999-C5AF-B19E-F0BB-C8D3B10E5DE8}"/>
          </ac:spMkLst>
        </pc:spChg>
        <pc:spChg chg="del">
          <ac:chgData name="Panzironi, Flavia" userId="2605e054-86b8-47a6-8c99-cd9580752c93" providerId="ADAL" clId="{0F91814B-6905-4F28-A1D3-E4B8D23AAE4E}" dt="2022-11-03T12:59:03.214" v="286" actId="478"/>
          <ac:spMkLst>
            <pc:docMk/>
            <pc:sldMk cId="172089502" sldId="2146847688"/>
            <ac:spMk id="281" creationId="{70C9F80C-1B8F-F67D-25DB-5D555404A2F0}"/>
          </ac:spMkLst>
        </pc:spChg>
        <pc:spChg chg="del">
          <ac:chgData name="Panzironi, Flavia" userId="2605e054-86b8-47a6-8c99-cd9580752c93" providerId="ADAL" clId="{0F91814B-6905-4F28-A1D3-E4B8D23AAE4E}" dt="2022-11-03T12:59:03.214" v="286" actId="478"/>
          <ac:spMkLst>
            <pc:docMk/>
            <pc:sldMk cId="172089502" sldId="2146847688"/>
            <ac:spMk id="282" creationId="{2558B22B-6E58-4173-127F-BA9FC84110FD}"/>
          </ac:spMkLst>
        </pc:spChg>
        <pc:spChg chg="del">
          <ac:chgData name="Panzironi, Flavia" userId="2605e054-86b8-47a6-8c99-cd9580752c93" providerId="ADAL" clId="{0F91814B-6905-4F28-A1D3-E4B8D23AAE4E}" dt="2022-11-03T12:59:03.214" v="286" actId="478"/>
          <ac:spMkLst>
            <pc:docMk/>
            <pc:sldMk cId="172089502" sldId="2146847688"/>
            <ac:spMk id="283" creationId="{60D4402F-94D8-3774-6F32-4DBA53B19E1B}"/>
          </ac:spMkLst>
        </pc:spChg>
        <pc:spChg chg="del">
          <ac:chgData name="Panzironi, Flavia" userId="2605e054-86b8-47a6-8c99-cd9580752c93" providerId="ADAL" clId="{0F91814B-6905-4F28-A1D3-E4B8D23AAE4E}" dt="2022-11-03T12:59:03.214" v="286" actId="478"/>
          <ac:spMkLst>
            <pc:docMk/>
            <pc:sldMk cId="172089502" sldId="2146847688"/>
            <ac:spMk id="284" creationId="{AD8CE0DB-ABD5-FF8D-2556-7FDD4C6C7810}"/>
          </ac:spMkLst>
        </pc:spChg>
        <pc:spChg chg="del">
          <ac:chgData name="Panzironi, Flavia" userId="2605e054-86b8-47a6-8c99-cd9580752c93" providerId="ADAL" clId="{0F91814B-6905-4F28-A1D3-E4B8D23AAE4E}" dt="2022-11-03T12:59:03.214" v="286" actId="478"/>
          <ac:spMkLst>
            <pc:docMk/>
            <pc:sldMk cId="172089502" sldId="2146847688"/>
            <ac:spMk id="285" creationId="{B363BB61-B483-2E3B-CD16-AF910DA0074B}"/>
          </ac:spMkLst>
        </pc:spChg>
        <pc:spChg chg="del">
          <ac:chgData name="Panzironi, Flavia" userId="2605e054-86b8-47a6-8c99-cd9580752c93" providerId="ADAL" clId="{0F91814B-6905-4F28-A1D3-E4B8D23AAE4E}" dt="2022-11-03T12:59:03.214" v="286" actId="478"/>
          <ac:spMkLst>
            <pc:docMk/>
            <pc:sldMk cId="172089502" sldId="2146847688"/>
            <ac:spMk id="286" creationId="{F86FF58C-DFB1-A21E-2CF0-FF3BAD3F0921}"/>
          </ac:spMkLst>
        </pc:spChg>
        <pc:spChg chg="del">
          <ac:chgData name="Panzironi, Flavia" userId="2605e054-86b8-47a6-8c99-cd9580752c93" providerId="ADAL" clId="{0F91814B-6905-4F28-A1D3-E4B8D23AAE4E}" dt="2022-11-03T12:59:03.214" v="286" actId="478"/>
          <ac:spMkLst>
            <pc:docMk/>
            <pc:sldMk cId="172089502" sldId="2146847688"/>
            <ac:spMk id="287" creationId="{E11B5791-D16E-A952-8C73-E2F565747FA9}"/>
          </ac:spMkLst>
        </pc:spChg>
        <pc:spChg chg="del">
          <ac:chgData name="Panzironi, Flavia" userId="2605e054-86b8-47a6-8c99-cd9580752c93" providerId="ADAL" clId="{0F91814B-6905-4F28-A1D3-E4B8D23AAE4E}" dt="2022-11-03T12:59:03.214" v="286" actId="478"/>
          <ac:spMkLst>
            <pc:docMk/>
            <pc:sldMk cId="172089502" sldId="2146847688"/>
            <ac:spMk id="288" creationId="{6A1265F8-346F-FF9C-D349-A014F63C1F83}"/>
          </ac:spMkLst>
        </pc:spChg>
        <pc:picChg chg="del">
          <ac:chgData name="Panzironi, Flavia" userId="2605e054-86b8-47a6-8c99-cd9580752c93" providerId="ADAL" clId="{0F91814B-6905-4F28-A1D3-E4B8D23AAE4E}" dt="2022-11-03T12:59:33.192" v="288" actId="478"/>
          <ac:picMkLst>
            <pc:docMk/>
            <pc:sldMk cId="172089502" sldId="2146847688"/>
            <ac:picMk id="5" creationId="{6A04C2ED-7B30-EFBF-B766-691D17DE7000}"/>
          </ac:picMkLst>
        </pc:picChg>
        <pc:picChg chg="del">
          <ac:chgData name="Panzironi, Flavia" userId="2605e054-86b8-47a6-8c99-cd9580752c93" providerId="ADAL" clId="{0F91814B-6905-4F28-A1D3-E4B8D23AAE4E}" dt="2022-11-03T12:59:48.887" v="290" actId="478"/>
          <ac:picMkLst>
            <pc:docMk/>
            <pc:sldMk cId="172089502" sldId="2146847688"/>
            <ac:picMk id="7" creationId="{8AD0AA06-B8FF-6F89-AB27-C148568A37CE}"/>
          </ac:picMkLst>
        </pc:picChg>
        <pc:picChg chg="del">
          <ac:chgData name="Panzironi, Flavia" userId="2605e054-86b8-47a6-8c99-cd9580752c93" providerId="ADAL" clId="{0F91814B-6905-4F28-A1D3-E4B8D23AAE4E}" dt="2022-11-03T12:59:33.192" v="288" actId="478"/>
          <ac:picMkLst>
            <pc:docMk/>
            <pc:sldMk cId="172089502" sldId="2146847688"/>
            <ac:picMk id="11" creationId="{BC83999F-E9E4-2D8B-B0C8-EC37D1016E2B}"/>
          </ac:picMkLst>
        </pc:picChg>
        <pc:picChg chg="del">
          <ac:chgData name="Panzironi, Flavia" userId="2605e054-86b8-47a6-8c99-cd9580752c93" providerId="ADAL" clId="{0F91814B-6905-4F28-A1D3-E4B8D23AAE4E}" dt="2022-11-03T12:59:33.192" v="288" actId="478"/>
          <ac:picMkLst>
            <pc:docMk/>
            <pc:sldMk cId="172089502" sldId="2146847688"/>
            <ac:picMk id="13" creationId="{DE808B4F-1E9D-3F4C-DDF9-C91164A5662A}"/>
          </ac:picMkLst>
        </pc:picChg>
        <pc:picChg chg="del">
          <ac:chgData name="Panzironi, Flavia" userId="2605e054-86b8-47a6-8c99-cd9580752c93" providerId="ADAL" clId="{0F91814B-6905-4F28-A1D3-E4B8D23AAE4E}" dt="2022-11-03T12:59:40.821" v="289" actId="478"/>
          <ac:picMkLst>
            <pc:docMk/>
            <pc:sldMk cId="172089502" sldId="2146847688"/>
            <ac:picMk id="15" creationId="{B8A3BA85-0B40-8C75-AD52-F79880F051E7}"/>
          </ac:picMkLst>
        </pc:picChg>
        <pc:picChg chg="del">
          <ac:chgData name="Panzironi, Flavia" userId="2605e054-86b8-47a6-8c99-cd9580752c93" providerId="ADAL" clId="{0F91814B-6905-4F28-A1D3-E4B8D23AAE4E}" dt="2022-11-03T12:59:40.821" v="289" actId="478"/>
          <ac:picMkLst>
            <pc:docMk/>
            <pc:sldMk cId="172089502" sldId="2146847688"/>
            <ac:picMk id="16" creationId="{DE00072C-1BE6-F86F-FB06-C522E63D0A47}"/>
          </ac:picMkLst>
        </pc:picChg>
        <pc:picChg chg="del">
          <ac:chgData name="Panzironi, Flavia" userId="2605e054-86b8-47a6-8c99-cd9580752c93" providerId="ADAL" clId="{0F91814B-6905-4F28-A1D3-E4B8D23AAE4E}" dt="2022-11-03T12:59:33.192" v="288" actId="478"/>
          <ac:picMkLst>
            <pc:docMk/>
            <pc:sldMk cId="172089502" sldId="2146847688"/>
            <ac:picMk id="19" creationId="{C07093C0-CC6F-D9F4-18DD-74EB989A8E69}"/>
          </ac:picMkLst>
        </pc:picChg>
        <pc:picChg chg="del">
          <ac:chgData name="Panzironi, Flavia" userId="2605e054-86b8-47a6-8c99-cd9580752c93" providerId="ADAL" clId="{0F91814B-6905-4F28-A1D3-E4B8D23AAE4E}" dt="2022-11-03T12:59:40.821" v="289" actId="478"/>
          <ac:picMkLst>
            <pc:docMk/>
            <pc:sldMk cId="172089502" sldId="2146847688"/>
            <ac:picMk id="23" creationId="{C27B8E21-8F3A-2BE4-1E43-F190127A02DB}"/>
          </ac:picMkLst>
        </pc:picChg>
        <pc:picChg chg="del">
          <ac:chgData name="Panzironi, Flavia" userId="2605e054-86b8-47a6-8c99-cd9580752c93" providerId="ADAL" clId="{0F91814B-6905-4F28-A1D3-E4B8D23AAE4E}" dt="2022-11-03T12:59:40.821" v="289" actId="478"/>
          <ac:picMkLst>
            <pc:docMk/>
            <pc:sldMk cId="172089502" sldId="2146847688"/>
            <ac:picMk id="24" creationId="{DFEB3AE2-95C2-A3F0-C3E5-FD3741B02E64}"/>
          </ac:picMkLst>
        </pc:picChg>
        <pc:picChg chg="del">
          <ac:chgData name="Panzironi, Flavia" userId="2605e054-86b8-47a6-8c99-cd9580752c93" providerId="ADAL" clId="{0F91814B-6905-4F28-A1D3-E4B8D23AAE4E}" dt="2022-11-03T12:59:48.887" v="290" actId="478"/>
          <ac:picMkLst>
            <pc:docMk/>
            <pc:sldMk cId="172089502" sldId="2146847688"/>
            <ac:picMk id="25" creationId="{A8BE0E13-2AFF-68F9-E5A2-ED338F8AA88B}"/>
          </ac:picMkLst>
        </pc:picChg>
        <pc:picChg chg="del">
          <ac:chgData name="Panzironi, Flavia" userId="2605e054-86b8-47a6-8c99-cd9580752c93" providerId="ADAL" clId="{0F91814B-6905-4F28-A1D3-E4B8D23AAE4E}" dt="2022-11-03T12:59:59.103" v="291" actId="478"/>
          <ac:picMkLst>
            <pc:docMk/>
            <pc:sldMk cId="172089502" sldId="2146847688"/>
            <ac:picMk id="26" creationId="{EA17B1B9-2496-DF40-D411-2A90CEF803B9}"/>
          </ac:picMkLst>
        </pc:picChg>
        <pc:picChg chg="del">
          <ac:chgData name="Panzironi, Flavia" userId="2605e054-86b8-47a6-8c99-cd9580752c93" providerId="ADAL" clId="{0F91814B-6905-4F28-A1D3-E4B8D23AAE4E}" dt="2022-11-03T12:59:48.887" v="290" actId="478"/>
          <ac:picMkLst>
            <pc:docMk/>
            <pc:sldMk cId="172089502" sldId="2146847688"/>
            <ac:picMk id="27" creationId="{4DF351E7-5287-BACB-A650-9545C20A06D1}"/>
          </ac:picMkLst>
        </pc:picChg>
        <pc:picChg chg="add mod ord">
          <ac:chgData name="Panzironi, Flavia" userId="2605e054-86b8-47a6-8c99-cd9580752c93" providerId="ADAL" clId="{0F91814B-6905-4F28-A1D3-E4B8D23AAE4E}" dt="2022-11-03T13:00:37.359" v="300" actId="14100"/>
          <ac:picMkLst>
            <pc:docMk/>
            <pc:sldMk cId="172089502" sldId="2146847688"/>
            <ac:picMk id="160" creationId="{B7C6F4FD-BCF4-455D-88B3-8EE955BC0569}"/>
          </ac:picMkLst>
        </pc:picChg>
        <pc:picChg chg="del">
          <ac:chgData name="Panzironi, Flavia" userId="2605e054-86b8-47a6-8c99-cd9580752c93" providerId="ADAL" clId="{0F91814B-6905-4F28-A1D3-E4B8D23AAE4E}" dt="2022-11-03T12:59:16.878" v="287" actId="478"/>
          <ac:picMkLst>
            <pc:docMk/>
            <pc:sldMk cId="172089502" sldId="2146847688"/>
            <ac:picMk id="217" creationId="{ABB1CE2C-526A-2475-AEF9-8979CF02543E}"/>
          </ac:picMkLst>
        </pc:picChg>
        <pc:picChg chg="del">
          <ac:chgData name="Panzironi, Flavia" userId="2605e054-86b8-47a6-8c99-cd9580752c93" providerId="ADAL" clId="{0F91814B-6905-4F28-A1D3-E4B8D23AAE4E}" dt="2022-11-03T12:59:48.887" v="290" actId="478"/>
          <ac:picMkLst>
            <pc:docMk/>
            <pc:sldMk cId="172089502" sldId="2146847688"/>
            <ac:picMk id="222" creationId="{E5F378C4-AB3B-2245-98E6-D20997B83A7C}"/>
          </ac:picMkLst>
        </pc:picChg>
        <pc:picChg chg="del">
          <ac:chgData name="Panzironi, Flavia" userId="2605e054-86b8-47a6-8c99-cd9580752c93" providerId="ADAL" clId="{0F91814B-6905-4F28-A1D3-E4B8D23AAE4E}" dt="2022-11-03T12:59:16.878" v="287" actId="478"/>
          <ac:picMkLst>
            <pc:docMk/>
            <pc:sldMk cId="172089502" sldId="2146847688"/>
            <ac:picMk id="223" creationId="{39F16AF6-BC16-3C8D-81FF-6BDA3FBBD900}"/>
          </ac:picMkLst>
        </pc:picChg>
        <pc:picChg chg="del">
          <ac:chgData name="Panzironi, Flavia" userId="2605e054-86b8-47a6-8c99-cd9580752c93" providerId="ADAL" clId="{0F91814B-6905-4F28-A1D3-E4B8D23AAE4E}" dt="2022-11-03T12:59:16.878" v="287" actId="478"/>
          <ac:picMkLst>
            <pc:docMk/>
            <pc:sldMk cId="172089502" sldId="2146847688"/>
            <ac:picMk id="225" creationId="{CAD3DA1D-EA0C-8B1E-FADC-566C097BAF41}"/>
          </ac:picMkLst>
        </pc:picChg>
        <pc:picChg chg="del">
          <ac:chgData name="Panzironi, Flavia" userId="2605e054-86b8-47a6-8c99-cd9580752c93" providerId="ADAL" clId="{0F91814B-6905-4F28-A1D3-E4B8D23AAE4E}" dt="2022-11-03T12:59:33.192" v="288" actId="478"/>
          <ac:picMkLst>
            <pc:docMk/>
            <pc:sldMk cId="172089502" sldId="2146847688"/>
            <ac:picMk id="226" creationId="{259F5EBE-FF03-E056-2D04-7C54D0ABA380}"/>
          </ac:picMkLst>
        </pc:picChg>
        <pc:picChg chg="del">
          <ac:chgData name="Panzironi, Flavia" userId="2605e054-86b8-47a6-8c99-cd9580752c93" providerId="ADAL" clId="{0F91814B-6905-4F28-A1D3-E4B8D23AAE4E}" dt="2022-11-03T12:59:33.192" v="288" actId="478"/>
          <ac:picMkLst>
            <pc:docMk/>
            <pc:sldMk cId="172089502" sldId="2146847688"/>
            <ac:picMk id="227" creationId="{B552761D-B7E5-F8C6-0364-03F3F0D232A8}"/>
          </ac:picMkLst>
        </pc:picChg>
        <pc:picChg chg="del">
          <ac:chgData name="Panzironi, Flavia" userId="2605e054-86b8-47a6-8c99-cd9580752c93" providerId="ADAL" clId="{0F91814B-6905-4F28-A1D3-E4B8D23AAE4E}" dt="2022-11-03T12:59:16.878" v="287" actId="478"/>
          <ac:picMkLst>
            <pc:docMk/>
            <pc:sldMk cId="172089502" sldId="2146847688"/>
            <ac:picMk id="228" creationId="{27ED9A39-5946-F8E6-3D74-C1805E5F4019}"/>
          </ac:picMkLst>
        </pc:picChg>
        <pc:picChg chg="del">
          <ac:chgData name="Panzironi, Flavia" userId="2605e054-86b8-47a6-8c99-cd9580752c93" providerId="ADAL" clId="{0F91814B-6905-4F28-A1D3-E4B8D23AAE4E}" dt="2022-11-03T12:59:16.878" v="287" actId="478"/>
          <ac:picMkLst>
            <pc:docMk/>
            <pc:sldMk cId="172089502" sldId="2146847688"/>
            <ac:picMk id="230" creationId="{EBDEAE5B-830E-4D53-244F-C842A28D4BEF}"/>
          </ac:picMkLst>
        </pc:picChg>
        <pc:picChg chg="del">
          <ac:chgData name="Panzironi, Flavia" userId="2605e054-86b8-47a6-8c99-cd9580752c93" providerId="ADAL" clId="{0F91814B-6905-4F28-A1D3-E4B8D23AAE4E}" dt="2022-11-03T12:59:33.192" v="288" actId="478"/>
          <ac:picMkLst>
            <pc:docMk/>
            <pc:sldMk cId="172089502" sldId="2146847688"/>
            <ac:picMk id="234" creationId="{476566B9-02B5-2228-BBD4-8437268A2CD5}"/>
          </ac:picMkLst>
        </pc:picChg>
        <pc:picChg chg="del">
          <ac:chgData name="Panzironi, Flavia" userId="2605e054-86b8-47a6-8c99-cd9580752c93" providerId="ADAL" clId="{0F91814B-6905-4F28-A1D3-E4B8D23AAE4E}" dt="2022-11-03T12:59:16.878" v="287" actId="478"/>
          <ac:picMkLst>
            <pc:docMk/>
            <pc:sldMk cId="172089502" sldId="2146847688"/>
            <ac:picMk id="235" creationId="{924F3A73-1D1F-B45D-854B-4CB6831551E3}"/>
          </ac:picMkLst>
        </pc:picChg>
        <pc:picChg chg="del">
          <ac:chgData name="Panzironi, Flavia" userId="2605e054-86b8-47a6-8c99-cd9580752c93" providerId="ADAL" clId="{0F91814B-6905-4F28-A1D3-E4B8D23AAE4E}" dt="2022-11-03T12:59:16.878" v="287" actId="478"/>
          <ac:picMkLst>
            <pc:docMk/>
            <pc:sldMk cId="172089502" sldId="2146847688"/>
            <ac:picMk id="236" creationId="{E7931542-A1DA-6C12-B75A-2F8A8DC7CA82}"/>
          </ac:picMkLst>
        </pc:picChg>
        <pc:picChg chg="del">
          <ac:chgData name="Panzironi, Flavia" userId="2605e054-86b8-47a6-8c99-cd9580752c93" providerId="ADAL" clId="{0F91814B-6905-4F28-A1D3-E4B8D23AAE4E}" dt="2022-11-03T12:59:16.878" v="287" actId="478"/>
          <ac:picMkLst>
            <pc:docMk/>
            <pc:sldMk cId="172089502" sldId="2146847688"/>
            <ac:picMk id="237" creationId="{F16BD824-5A7D-61E4-EA86-3671CCF21F76}"/>
          </ac:picMkLst>
        </pc:picChg>
      </pc:sldChg>
      <pc:sldChg chg="del">
        <pc:chgData name="Panzironi, Flavia" userId="2605e054-86b8-47a6-8c99-cd9580752c93" providerId="ADAL" clId="{0F91814B-6905-4F28-A1D3-E4B8D23AAE4E}" dt="2022-11-11T17:32:20.252" v="5514" actId="2696"/>
        <pc:sldMkLst>
          <pc:docMk/>
          <pc:sldMk cId="2197489093" sldId="2146847690"/>
        </pc:sldMkLst>
      </pc:sldChg>
      <pc:sldChg chg="del">
        <pc:chgData name="Panzironi, Flavia" userId="2605e054-86b8-47a6-8c99-cd9580752c93" providerId="ADAL" clId="{0F91814B-6905-4F28-A1D3-E4B8D23AAE4E}" dt="2022-11-11T17:14:55.200" v="5469" actId="2696"/>
        <pc:sldMkLst>
          <pc:docMk/>
          <pc:sldMk cId="243034445" sldId="2146847691"/>
        </pc:sldMkLst>
      </pc:sldChg>
      <pc:sldChg chg="add">
        <pc:chgData name="Panzironi, Flavia" userId="2605e054-86b8-47a6-8c99-cd9580752c93" providerId="ADAL" clId="{0F91814B-6905-4F28-A1D3-E4B8D23AAE4E}" dt="2022-11-11T17:15:00.113" v="5470"/>
        <pc:sldMkLst>
          <pc:docMk/>
          <pc:sldMk cId="2703078661" sldId="2146847691"/>
        </pc:sldMkLst>
      </pc:sldChg>
      <pc:sldChg chg="del">
        <pc:chgData name="Panzironi, Flavia" userId="2605e054-86b8-47a6-8c99-cd9580752c93" providerId="ADAL" clId="{0F91814B-6905-4F28-A1D3-E4B8D23AAE4E}" dt="2022-11-03T11:54:33.577" v="248" actId="18676"/>
        <pc:sldMkLst>
          <pc:docMk/>
          <pc:sldMk cId="2192265590" sldId="2146847692"/>
        </pc:sldMkLst>
      </pc:sldChg>
      <pc:sldChg chg="del">
        <pc:chgData name="Panzironi, Flavia" userId="2605e054-86b8-47a6-8c99-cd9580752c93" providerId="ADAL" clId="{0F91814B-6905-4F28-A1D3-E4B8D23AAE4E}" dt="2022-11-11T17:18:05.004" v="5474" actId="2696"/>
        <pc:sldMkLst>
          <pc:docMk/>
          <pc:sldMk cId="628149331" sldId="2146847693"/>
        </pc:sldMkLst>
      </pc:sldChg>
      <pc:sldChg chg="add">
        <pc:chgData name="Panzironi, Flavia" userId="2605e054-86b8-47a6-8c99-cd9580752c93" providerId="ADAL" clId="{0F91814B-6905-4F28-A1D3-E4B8D23AAE4E}" dt="2022-11-11T17:18:07.992" v="5475"/>
        <pc:sldMkLst>
          <pc:docMk/>
          <pc:sldMk cId="1453700892" sldId="2146847693"/>
        </pc:sldMkLst>
      </pc:sldChg>
      <pc:sldChg chg="del">
        <pc:chgData name="Panzironi, Flavia" userId="2605e054-86b8-47a6-8c99-cd9580752c93" providerId="ADAL" clId="{0F91814B-6905-4F28-A1D3-E4B8D23AAE4E}" dt="2022-11-03T11:54:33.577" v="248" actId="18676"/>
        <pc:sldMkLst>
          <pc:docMk/>
          <pc:sldMk cId="2027358745" sldId="2146847694"/>
        </pc:sldMkLst>
      </pc:sldChg>
      <pc:sldChg chg="del">
        <pc:chgData name="Panzironi, Flavia" userId="2605e054-86b8-47a6-8c99-cd9580752c93" providerId="ADAL" clId="{0F91814B-6905-4F28-A1D3-E4B8D23AAE4E}" dt="2022-11-03T11:54:33.577" v="248" actId="18676"/>
        <pc:sldMkLst>
          <pc:docMk/>
          <pc:sldMk cId="2871300710" sldId="2146847696"/>
        </pc:sldMkLst>
      </pc:sldChg>
      <pc:sldChg chg="del">
        <pc:chgData name="Panzironi, Flavia" userId="2605e054-86b8-47a6-8c99-cd9580752c93" providerId="ADAL" clId="{0F91814B-6905-4F28-A1D3-E4B8D23AAE4E}" dt="2022-11-03T11:54:33.577" v="248" actId="18676"/>
        <pc:sldMkLst>
          <pc:docMk/>
          <pc:sldMk cId="2538393865" sldId="2146847697"/>
        </pc:sldMkLst>
      </pc:sldChg>
      <pc:sldChg chg="del">
        <pc:chgData name="Panzironi, Flavia" userId="2605e054-86b8-47a6-8c99-cd9580752c93" providerId="ADAL" clId="{0F91814B-6905-4F28-A1D3-E4B8D23AAE4E}" dt="2022-11-03T11:54:33.577" v="248" actId="18676"/>
        <pc:sldMkLst>
          <pc:docMk/>
          <pc:sldMk cId="969451981" sldId="2146847698"/>
        </pc:sldMkLst>
      </pc:sldChg>
      <pc:sldChg chg="del">
        <pc:chgData name="Panzironi, Flavia" userId="2605e054-86b8-47a6-8c99-cd9580752c93" providerId="ADAL" clId="{0F91814B-6905-4F28-A1D3-E4B8D23AAE4E}" dt="2022-11-03T11:54:33.577" v="248" actId="18676"/>
        <pc:sldMkLst>
          <pc:docMk/>
          <pc:sldMk cId="942295195" sldId="2146847699"/>
        </pc:sldMkLst>
      </pc:sldChg>
      <pc:sldChg chg="del">
        <pc:chgData name="Panzironi, Flavia" userId="2605e054-86b8-47a6-8c99-cd9580752c93" providerId="ADAL" clId="{0F91814B-6905-4F28-A1D3-E4B8D23AAE4E}" dt="2022-11-03T13:59:41.176" v="376" actId="2696"/>
        <pc:sldMkLst>
          <pc:docMk/>
          <pc:sldMk cId="1656084912" sldId="2146847701"/>
        </pc:sldMkLst>
      </pc:sldChg>
      <pc:sldChg chg="delSp mod">
        <pc:chgData name="Panzironi, Flavia" userId="2605e054-86b8-47a6-8c99-cd9580752c93" providerId="ADAL" clId="{0F91814B-6905-4F28-A1D3-E4B8D23AAE4E}" dt="2022-11-11T09:04:55.789" v="4847" actId="478"/>
        <pc:sldMkLst>
          <pc:docMk/>
          <pc:sldMk cId="4220829620" sldId="2146847705"/>
        </pc:sldMkLst>
        <pc:picChg chg="del">
          <ac:chgData name="Panzironi, Flavia" userId="2605e054-86b8-47a6-8c99-cd9580752c93" providerId="ADAL" clId="{0F91814B-6905-4F28-A1D3-E4B8D23AAE4E}" dt="2022-11-11T09:04:53.103" v="4846" actId="478"/>
          <ac:picMkLst>
            <pc:docMk/>
            <pc:sldMk cId="4220829620" sldId="2146847705"/>
            <ac:picMk id="32" creationId="{98A9ACFE-8B06-B247-41B2-BC0996D4D26A}"/>
          </ac:picMkLst>
        </pc:picChg>
        <pc:picChg chg="del">
          <ac:chgData name="Panzironi, Flavia" userId="2605e054-86b8-47a6-8c99-cd9580752c93" providerId="ADAL" clId="{0F91814B-6905-4F28-A1D3-E4B8D23AAE4E}" dt="2022-11-11T09:04:55.789" v="4847" actId="478"/>
          <ac:picMkLst>
            <pc:docMk/>
            <pc:sldMk cId="4220829620" sldId="2146847705"/>
            <ac:picMk id="33" creationId="{CEC5FF5D-5BC8-D0E0-FB9D-07B216FD5471}"/>
          </ac:picMkLst>
        </pc:picChg>
      </pc:sldChg>
      <pc:sldChg chg="del ord">
        <pc:chgData name="Panzironi, Flavia" userId="2605e054-86b8-47a6-8c99-cd9580752c93" providerId="ADAL" clId="{0F91814B-6905-4F28-A1D3-E4B8D23AAE4E}" dt="2022-11-11T15:46:57.748" v="5248" actId="2696"/>
        <pc:sldMkLst>
          <pc:docMk/>
          <pc:sldMk cId="1432208012" sldId="2146847707"/>
        </pc:sldMkLst>
      </pc:sldChg>
      <pc:sldChg chg="add">
        <pc:chgData name="Panzironi, Flavia" userId="2605e054-86b8-47a6-8c99-cd9580752c93" providerId="ADAL" clId="{0F91814B-6905-4F28-A1D3-E4B8D23AAE4E}" dt="2022-11-11T15:47:08.185" v="5251"/>
        <pc:sldMkLst>
          <pc:docMk/>
          <pc:sldMk cId="2050199292" sldId="2146847707"/>
        </pc:sldMkLst>
      </pc:sldChg>
      <pc:sldChg chg="addSp delSp modSp del mod ord">
        <pc:chgData name="Panzironi, Flavia" userId="2605e054-86b8-47a6-8c99-cd9580752c93" providerId="ADAL" clId="{0F91814B-6905-4F28-A1D3-E4B8D23AAE4E}" dt="2022-11-11T15:46:57.748" v="5248" actId="2696"/>
        <pc:sldMkLst>
          <pc:docMk/>
          <pc:sldMk cId="898062746" sldId="2146847709"/>
        </pc:sldMkLst>
        <pc:picChg chg="del">
          <ac:chgData name="Panzironi, Flavia" userId="2605e054-86b8-47a6-8c99-cd9580752c93" providerId="ADAL" clId="{0F91814B-6905-4F28-A1D3-E4B8D23AAE4E}" dt="2022-11-03T11:15:01.001" v="154" actId="478"/>
          <ac:picMkLst>
            <pc:docMk/>
            <pc:sldMk cId="898062746" sldId="2146847709"/>
            <ac:picMk id="3" creationId="{5B6B7227-56C8-E590-E2B4-75D5E58DE7E6}"/>
          </ac:picMkLst>
        </pc:picChg>
        <pc:picChg chg="mod">
          <ac:chgData name="Panzironi, Flavia" userId="2605e054-86b8-47a6-8c99-cd9580752c93" providerId="ADAL" clId="{0F91814B-6905-4F28-A1D3-E4B8D23AAE4E}" dt="2022-11-03T11:15:11.021" v="157" actId="1076"/>
          <ac:picMkLst>
            <pc:docMk/>
            <pc:sldMk cId="898062746" sldId="2146847709"/>
            <ac:picMk id="27" creationId="{BFD9F79D-8C24-54B0-F385-3475836E5B85}"/>
          </ac:picMkLst>
        </pc:picChg>
        <pc:picChg chg="del">
          <ac:chgData name="Panzironi, Flavia" userId="2605e054-86b8-47a6-8c99-cd9580752c93" providerId="ADAL" clId="{0F91814B-6905-4F28-A1D3-E4B8D23AAE4E}" dt="2022-11-03T11:15:30.689" v="163" actId="478"/>
          <ac:picMkLst>
            <pc:docMk/>
            <pc:sldMk cId="898062746" sldId="2146847709"/>
            <ac:picMk id="79" creationId="{CAD46512-655D-4477-B992-B2A023AA88D9}"/>
          </ac:picMkLst>
        </pc:picChg>
        <pc:picChg chg="mod">
          <ac:chgData name="Panzironi, Flavia" userId="2605e054-86b8-47a6-8c99-cd9580752c93" providerId="ADAL" clId="{0F91814B-6905-4F28-A1D3-E4B8D23AAE4E}" dt="2022-11-03T11:15:25.951" v="162" actId="1076"/>
          <ac:picMkLst>
            <pc:docMk/>
            <pc:sldMk cId="898062746" sldId="2146847709"/>
            <ac:picMk id="113" creationId="{D513D9FD-AE88-423B-AE1C-E2286E50FB9A}"/>
          </ac:picMkLst>
        </pc:picChg>
        <pc:picChg chg="add mod">
          <ac:chgData name="Panzironi, Flavia" userId="2605e054-86b8-47a6-8c99-cd9580752c93" providerId="ADAL" clId="{0F91814B-6905-4F28-A1D3-E4B8D23AAE4E}" dt="2022-11-03T11:02:24.251" v="104" actId="1076"/>
          <ac:picMkLst>
            <pc:docMk/>
            <pc:sldMk cId="898062746" sldId="2146847709"/>
            <ac:picMk id="178" creationId="{F0DB7B30-F626-4C40-A30B-E0A726CD9914}"/>
          </ac:picMkLst>
        </pc:picChg>
        <pc:picChg chg="add mod">
          <ac:chgData name="Panzironi, Flavia" userId="2605e054-86b8-47a6-8c99-cd9580752c93" providerId="ADAL" clId="{0F91814B-6905-4F28-A1D3-E4B8D23AAE4E}" dt="2022-11-03T11:15:36.737" v="164"/>
          <ac:picMkLst>
            <pc:docMk/>
            <pc:sldMk cId="898062746" sldId="2146847709"/>
            <ac:picMk id="180" creationId="{F36FBC89-21FC-4640-B50D-77D7429F7717}"/>
          </ac:picMkLst>
        </pc:picChg>
        <pc:picChg chg="add mod">
          <ac:chgData name="Panzironi, Flavia" userId="2605e054-86b8-47a6-8c99-cd9580752c93" providerId="ADAL" clId="{0F91814B-6905-4F28-A1D3-E4B8D23AAE4E}" dt="2022-11-03T11:15:36.737" v="164"/>
          <ac:picMkLst>
            <pc:docMk/>
            <pc:sldMk cId="898062746" sldId="2146847709"/>
            <ac:picMk id="197" creationId="{48CC1035-8C20-4115-8F88-C6ADFCCF989E}"/>
          </ac:picMkLst>
        </pc:picChg>
        <pc:cxnChg chg="mod">
          <ac:chgData name="Panzironi, Flavia" userId="2605e054-86b8-47a6-8c99-cd9580752c93" providerId="ADAL" clId="{0F91814B-6905-4F28-A1D3-E4B8D23AAE4E}" dt="2022-11-03T11:15:41.843" v="181" actId="1036"/>
          <ac:cxnSpMkLst>
            <pc:docMk/>
            <pc:sldMk cId="898062746" sldId="2146847709"/>
            <ac:cxnSpMk id="80" creationId="{5F0EDB2B-FE07-4EB2-8EAE-075925091A7D}"/>
          </ac:cxnSpMkLst>
        </pc:cxnChg>
      </pc:sldChg>
      <pc:sldChg chg="add">
        <pc:chgData name="Panzironi, Flavia" userId="2605e054-86b8-47a6-8c99-cd9580752c93" providerId="ADAL" clId="{0F91814B-6905-4F28-A1D3-E4B8D23AAE4E}" dt="2022-11-11T15:47:08.185" v="5251"/>
        <pc:sldMkLst>
          <pc:docMk/>
          <pc:sldMk cId="3884898662" sldId="2146847709"/>
        </pc:sldMkLst>
      </pc:sldChg>
      <pc:sldChg chg="add">
        <pc:chgData name="Panzironi, Flavia" userId="2605e054-86b8-47a6-8c99-cd9580752c93" providerId="ADAL" clId="{0F91814B-6905-4F28-A1D3-E4B8D23AAE4E}" dt="2022-11-11T15:48:51.238" v="5253"/>
        <pc:sldMkLst>
          <pc:docMk/>
          <pc:sldMk cId="263888565" sldId="2146847717"/>
        </pc:sldMkLst>
      </pc:sldChg>
      <pc:sldChg chg="addSp delSp modSp del mod ord">
        <pc:chgData name="Panzironi, Flavia" userId="2605e054-86b8-47a6-8c99-cd9580752c93" providerId="ADAL" clId="{0F91814B-6905-4F28-A1D3-E4B8D23AAE4E}" dt="2022-11-11T15:48:47.739" v="5252" actId="2696"/>
        <pc:sldMkLst>
          <pc:docMk/>
          <pc:sldMk cId="2376743371" sldId="2146847717"/>
        </pc:sldMkLst>
        <pc:spChg chg="del">
          <ac:chgData name="Panzironi, Flavia" userId="2605e054-86b8-47a6-8c99-cd9580752c93" providerId="ADAL" clId="{0F91814B-6905-4F28-A1D3-E4B8D23AAE4E}" dt="2022-11-03T11:18:17.875" v="213" actId="478"/>
          <ac:spMkLst>
            <pc:docMk/>
            <pc:sldMk cId="2376743371" sldId="2146847717"/>
            <ac:spMk id="169" creationId="{3DB1257A-9981-487D-D2FB-76FBC17E537F}"/>
          </ac:spMkLst>
        </pc:spChg>
        <pc:spChg chg="del">
          <ac:chgData name="Panzironi, Flavia" userId="2605e054-86b8-47a6-8c99-cd9580752c93" providerId="ADAL" clId="{0F91814B-6905-4F28-A1D3-E4B8D23AAE4E}" dt="2022-11-03T11:18:17.875" v="213" actId="478"/>
          <ac:spMkLst>
            <pc:docMk/>
            <pc:sldMk cId="2376743371" sldId="2146847717"/>
            <ac:spMk id="170" creationId="{98A0BA90-85FF-8CFB-1A62-D1BE0C17E39D}"/>
          </ac:spMkLst>
        </pc:spChg>
        <pc:spChg chg="del">
          <ac:chgData name="Panzironi, Flavia" userId="2605e054-86b8-47a6-8c99-cd9580752c93" providerId="ADAL" clId="{0F91814B-6905-4F28-A1D3-E4B8D23AAE4E}" dt="2022-11-03T11:18:17.875" v="213" actId="478"/>
          <ac:spMkLst>
            <pc:docMk/>
            <pc:sldMk cId="2376743371" sldId="2146847717"/>
            <ac:spMk id="250" creationId="{0E717A06-7F5D-9FFE-583D-F52D61FA83BA}"/>
          </ac:spMkLst>
        </pc:spChg>
        <pc:spChg chg="del">
          <ac:chgData name="Panzironi, Flavia" userId="2605e054-86b8-47a6-8c99-cd9580752c93" providerId="ADAL" clId="{0F91814B-6905-4F28-A1D3-E4B8D23AAE4E}" dt="2022-11-03T11:18:17.875" v="213" actId="478"/>
          <ac:spMkLst>
            <pc:docMk/>
            <pc:sldMk cId="2376743371" sldId="2146847717"/>
            <ac:spMk id="251" creationId="{871D294F-88B8-F519-56DB-A493FDC28253}"/>
          </ac:spMkLst>
        </pc:spChg>
        <pc:spChg chg="del">
          <ac:chgData name="Panzironi, Flavia" userId="2605e054-86b8-47a6-8c99-cd9580752c93" providerId="ADAL" clId="{0F91814B-6905-4F28-A1D3-E4B8D23AAE4E}" dt="2022-11-03T11:18:17.875" v="213" actId="478"/>
          <ac:spMkLst>
            <pc:docMk/>
            <pc:sldMk cId="2376743371" sldId="2146847717"/>
            <ac:spMk id="252" creationId="{4219DF11-A6D8-ED0E-DA49-D3C0F0E3527F}"/>
          </ac:spMkLst>
        </pc:spChg>
        <pc:spChg chg="del">
          <ac:chgData name="Panzironi, Flavia" userId="2605e054-86b8-47a6-8c99-cd9580752c93" providerId="ADAL" clId="{0F91814B-6905-4F28-A1D3-E4B8D23AAE4E}" dt="2022-11-03T11:18:17.875" v="213" actId="478"/>
          <ac:spMkLst>
            <pc:docMk/>
            <pc:sldMk cId="2376743371" sldId="2146847717"/>
            <ac:spMk id="253" creationId="{003C0BD1-8986-5479-A0AD-650B24441606}"/>
          </ac:spMkLst>
        </pc:spChg>
        <pc:spChg chg="del">
          <ac:chgData name="Panzironi, Flavia" userId="2605e054-86b8-47a6-8c99-cd9580752c93" providerId="ADAL" clId="{0F91814B-6905-4F28-A1D3-E4B8D23AAE4E}" dt="2022-11-03T11:18:17.875" v="213" actId="478"/>
          <ac:spMkLst>
            <pc:docMk/>
            <pc:sldMk cId="2376743371" sldId="2146847717"/>
            <ac:spMk id="254" creationId="{1A732F7D-07D9-2415-9982-C61E7925E50E}"/>
          </ac:spMkLst>
        </pc:spChg>
        <pc:spChg chg="del">
          <ac:chgData name="Panzironi, Flavia" userId="2605e054-86b8-47a6-8c99-cd9580752c93" providerId="ADAL" clId="{0F91814B-6905-4F28-A1D3-E4B8D23AAE4E}" dt="2022-11-03T11:18:17.875" v="213" actId="478"/>
          <ac:spMkLst>
            <pc:docMk/>
            <pc:sldMk cId="2376743371" sldId="2146847717"/>
            <ac:spMk id="255" creationId="{237C253C-2BC9-6467-F636-16CD31EEA3F9}"/>
          </ac:spMkLst>
        </pc:spChg>
        <pc:spChg chg="del">
          <ac:chgData name="Panzironi, Flavia" userId="2605e054-86b8-47a6-8c99-cd9580752c93" providerId="ADAL" clId="{0F91814B-6905-4F28-A1D3-E4B8D23AAE4E}" dt="2022-11-03T11:18:17.875" v="213" actId="478"/>
          <ac:spMkLst>
            <pc:docMk/>
            <pc:sldMk cId="2376743371" sldId="2146847717"/>
            <ac:spMk id="256" creationId="{B0A518C6-52DA-2C3B-215D-C29C5AA2257F}"/>
          </ac:spMkLst>
        </pc:spChg>
        <pc:spChg chg="del">
          <ac:chgData name="Panzironi, Flavia" userId="2605e054-86b8-47a6-8c99-cd9580752c93" providerId="ADAL" clId="{0F91814B-6905-4F28-A1D3-E4B8D23AAE4E}" dt="2022-11-03T11:18:17.875" v="213" actId="478"/>
          <ac:spMkLst>
            <pc:docMk/>
            <pc:sldMk cId="2376743371" sldId="2146847717"/>
            <ac:spMk id="257" creationId="{B03AAD2C-7AB9-0754-7516-4D284328DA1E}"/>
          </ac:spMkLst>
        </pc:spChg>
        <pc:spChg chg="del">
          <ac:chgData name="Panzironi, Flavia" userId="2605e054-86b8-47a6-8c99-cd9580752c93" providerId="ADAL" clId="{0F91814B-6905-4F28-A1D3-E4B8D23AAE4E}" dt="2022-11-03T11:19:01.698" v="218" actId="478"/>
          <ac:spMkLst>
            <pc:docMk/>
            <pc:sldMk cId="2376743371" sldId="2146847717"/>
            <ac:spMk id="258" creationId="{E9999F4F-ACBA-83BB-451A-6CECA311B289}"/>
          </ac:spMkLst>
        </pc:spChg>
        <pc:spChg chg="del">
          <ac:chgData name="Panzironi, Flavia" userId="2605e054-86b8-47a6-8c99-cd9580752c93" providerId="ADAL" clId="{0F91814B-6905-4F28-A1D3-E4B8D23AAE4E}" dt="2022-11-03T11:19:01.698" v="218" actId="478"/>
          <ac:spMkLst>
            <pc:docMk/>
            <pc:sldMk cId="2376743371" sldId="2146847717"/>
            <ac:spMk id="259" creationId="{4F217955-914E-64E2-F950-1961F9F3F68C}"/>
          </ac:spMkLst>
        </pc:spChg>
        <pc:spChg chg="del">
          <ac:chgData name="Panzironi, Flavia" userId="2605e054-86b8-47a6-8c99-cd9580752c93" providerId="ADAL" clId="{0F91814B-6905-4F28-A1D3-E4B8D23AAE4E}" dt="2022-11-03T11:19:01.698" v="218" actId="478"/>
          <ac:spMkLst>
            <pc:docMk/>
            <pc:sldMk cId="2376743371" sldId="2146847717"/>
            <ac:spMk id="260" creationId="{CE1C8192-9F77-E72E-C54D-A84F99391A75}"/>
          </ac:spMkLst>
        </pc:spChg>
        <pc:spChg chg="del">
          <ac:chgData name="Panzironi, Flavia" userId="2605e054-86b8-47a6-8c99-cd9580752c93" providerId="ADAL" clId="{0F91814B-6905-4F28-A1D3-E4B8D23AAE4E}" dt="2022-11-03T11:18:17.875" v="213" actId="478"/>
          <ac:spMkLst>
            <pc:docMk/>
            <pc:sldMk cId="2376743371" sldId="2146847717"/>
            <ac:spMk id="261" creationId="{9B7738C8-B20F-6C31-C3CC-4995D331268B}"/>
          </ac:spMkLst>
        </pc:spChg>
        <pc:spChg chg="del">
          <ac:chgData name="Panzironi, Flavia" userId="2605e054-86b8-47a6-8c99-cd9580752c93" providerId="ADAL" clId="{0F91814B-6905-4F28-A1D3-E4B8D23AAE4E}" dt="2022-11-03T11:18:17.875" v="213" actId="478"/>
          <ac:spMkLst>
            <pc:docMk/>
            <pc:sldMk cId="2376743371" sldId="2146847717"/>
            <ac:spMk id="277" creationId="{F4A1D986-ACA9-06D7-BC98-FEA7F1D25080}"/>
          </ac:spMkLst>
        </pc:spChg>
        <pc:spChg chg="del">
          <ac:chgData name="Panzironi, Flavia" userId="2605e054-86b8-47a6-8c99-cd9580752c93" providerId="ADAL" clId="{0F91814B-6905-4F28-A1D3-E4B8D23AAE4E}" dt="2022-11-03T11:18:17.875" v="213" actId="478"/>
          <ac:spMkLst>
            <pc:docMk/>
            <pc:sldMk cId="2376743371" sldId="2146847717"/>
            <ac:spMk id="278" creationId="{AF835CA7-C37E-5856-DD19-A67195170018}"/>
          </ac:spMkLst>
        </pc:spChg>
        <pc:spChg chg="del">
          <ac:chgData name="Panzironi, Flavia" userId="2605e054-86b8-47a6-8c99-cd9580752c93" providerId="ADAL" clId="{0F91814B-6905-4F28-A1D3-E4B8D23AAE4E}" dt="2022-11-03T11:18:17.875" v="213" actId="478"/>
          <ac:spMkLst>
            <pc:docMk/>
            <pc:sldMk cId="2376743371" sldId="2146847717"/>
            <ac:spMk id="279" creationId="{A17F12C1-0217-172D-7C3E-5BA28A85BA8F}"/>
          </ac:spMkLst>
        </pc:spChg>
        <pc:spChg chg="del">
          <ac:chgData name="Panzironi, Flavia" userId="2605e054-86b8-47a6-8c99-cd9580752c93" providerId="ADAL" clId="{0F91814B-6905-4F28-A1D3-E4B8D23AAE4E}" dt="2022-11-03T11:18:17.875" v="213" actId="478"/>
          <ac:spMkLst>
            <pc:docMk/>
            <pc:sldMk cId="2376743371" sldId="2146847717"/>
            <ac:spMk id="280" creationId="{96272999-C5AF-B19E-F0BB-C8D3B10E5DE8}"/>
          </ac:spMkLst>
        </pc:spChg>
        <pc:spChg chg="del">
          <ac:chgData name="Panzironi, Flavia" userId="2605e054-86b8-47a6-8c99-cd9580752c93" providerId="ADAL" clId="{0F91814B-6905-4F28-A1D3-E4B8D23AAE4E}" dt="2022-11-03T11:18:17.875" v="213" actId="478"/>
          <ac:spMkLst>
            <pc:docMk/>
            <pc:sldMk cId="2376743371" sldId="2146847717"/>
            <ac:spMk id="281" creationId="{70C9F80C-1B8F-F67D-25DB-5D555404A2F0}"/>
          </ac:spMkLst>
        </pc:spChg>
        <pc:spChg chg="del">
          <ac:chgData name="Panzironi, Flavia" userId="2605e054-86b8-47a6-8c99-cd9580752c93" providerId="ADAL" clId="{0F91814B-6905-4F28-A1D3-E4B8D23AAE4E}" dt="2022-11-03T11:18:17.875" v="213" actId="478"/>
          <ac:spMkLst>
            <pc:docMk/>
            <pc:sldMk cId="2376743371" sldId="2146847717"/>
            <ac:spMk id="282" creationId="{2558B22B-6E58-4173-127F-BA9FC84110FD}"/>
          </ac:spMkLst>
        </pc:spChg>
        <pc:spChg chg="del">
          <ac:chgData name="Panzironi, Flavia" userId="2605e054-86b8-47a6-8c99-cd9580752c93" providerId="ADAL" clId="{0F91814B-6905-4F28-A1D3-E4B8D23AAE4E}" dt="2022-11-03T11:18:17.875" v="213" actId="478"/>
          <ac:spMkLst>
            <pc:docMk/>
            <pc:sldMk cId="2376743371" sldId="2146847717"/>
            <ac:spMk id="283" creationId="{60D4402F-94D8-3774-6F32-4DBA53B19E1B}"/>
          </ac:spMkLst>
        </pc:spChg>
        <pc:spChg chg="del">
          <ac:chgData name="Panzironi, Flavia" userId="2605e054-86b8-47a6-8c99-cd9580752c93" providerId="ADAL" clId="{0F91814B-6905-4F28-A1D3-E4B8D23AAE4E}" dt="2022-11-03T11:18:17.875" v="213" actId="478"/>
          <ac:spMkLst>
            <pc:docMk/>
            <pc:sldMk cId="2376743371" sldId="2146847717"/>
            <ac:spMk id="284" creationId="{AD8CE0DB-ABD5-FF8D-2556-7FDD4C6C7810}"/>
          </ac:spMkLst>
        </pc:spChg>
        <pc:spChg chg="del">
          <ac:chgData name="Panzironi, Flavia" userId="2605e054-86b8-47a6-8c99-cd9580752c93" providerId="ADAL" clId="{0F91814B-6905-4F28-A1D3-E4B8D23AAE4E}" dt="2022-11-03T11:19:01.698" v="218" actId="478"/>
          <ac:spMkLst>
            <pc:docMk/>
            <pc:sldMk cId="2376743371" sldId="2146847717"/>
            <ac:spMk id="285" creationId="{B363BB61-B483-2E3B-CD16-AF910DA0074B}"/>
          </ac:spMkLst>
        </pc:spChg>
        <pc:spChg chg="del">
          <ac:chgData name="Panzironi, Flavia" userId="2605e054-86b8-47a6-8c99-cd9580752c93" providerId="ADAL" clId="{0F91814B-6905-4F28-A1D3-E4B8D23AAE4E}" dt="2022-11-03T11:19:01.698" v="218" actId="478"/>
          <ac:spMkLst>
            <pc:docMk/>
            <pc:sldMk cId="2376743371" sldId="2146847717"/>
            <ac:spMk id="286" creationId="{F86FF58C-DFB1-A21E-2CF0-FF3BAD3F0921}"/>
          </ac:spMkLst>
        </pc:spChg>
        <pc:spChg chg="del">
          <ac:chgData name="Panzironi, Flavia" userId="2605e054-86b8-47a6-8c99-cd9580752c93" providerId="ADAL" clId="{0F91814B-6905-4F28-A1D3-E4B8D23AAE4E}" dt="2022-11-03T11:19:01.698" v="218" actId="478"/>
          <ac:spMkLst>
            <pc:docMk/>
            <pc:sldMk cId="2376743371" sldId="2146847717"/>
            <ac:spMk id="287" creationId="{E11B5791-D16E-A952-8C73-E2F565747FA9}"/>
          </ac:spMkLst>
        </pc:spChg>
        <pc:spChg chg="del">
          <ac:chgData name="Panzironi, Flavia" userId="2605e054-86b8-47a6-8c99-cd9580752c93" providerId="ADAL" clId="{0F91814B-6905-4F28-A1D3-E4B8D23AAE4E}" dt="2022-11-03T11:18:17.875" v="213" actId="478"/>
          <ac:spMkLst>
            <pc:docMk/>
            <pc:sldMk cId="2376743371" sldId="2146847717"/>
            <ac:spMk id="288" creationId="{6A1265F8-346F-FF9C-D349-A014F63C1F83}"/>
          </ac:spMkLst>
        </pc:spChg>
        <pc:spChg chg="del">
          <ac:chgData name="Panzironi, Flavia" userId="2605e054-86b8-47a6-8c99-cd9580752c93" providerId="ADAL" clId="{0F91814B-6905-4F28-A1D3-E4B8D23AAE4E}" dt="2022-11-03T11:26:08.611" v="236" actId="478"/>
          <ac:spMkLst>
            <pc:docMk/>
            <pc:sldMk cId="2376743371" sldId="2146847717"/>
            <ac:spMk id="328" creationId="{56612110-548C-C423-F934-637C296C325E}"/>
          </ac:spMkLst>
        </pc:spChg>
        <pc:spChg chg="mod">
          <ac:chgData name="Panzironi, Flavia" userId="2605e054-86b8-47a6-8c99-cd9580752c93" providerId="ADAL" clId="{0F91814B-6905-4F28-A1D3-E4B8D23AAE4E}" dt="2022-11-03T11:26:13.476" v="238" actId="113"/>
          <ac:spMkLst>
            <pc:docMk/>
            <pc:sldMk cId="2376743371" sldId="2146847717"/>
            <ac:spMk id="333" creationId="{57DE3D8D-37EB-1FDC-89E1-EF7402E2DC23}"/>
          </ac:spMkLst>
        </pc:spChg>
        <pc:spChg chg="mod">
          <ac:chgData name="Panzironi, Flavia" userId="2605e054-86b8-47a6-8c99-cd9580752c93" providerId="ADAL" clId="{0F91814B-6905-4F28-A1D3-E4B8D23AAE4E}" dt="2022-11-03T11:26:18.866" v="239" actId="2085"/>
          <ac:spMkLst>
            <pc:docMk/>
            <pc:sldMk cId="2376743371" sldId="2146847717"/>
            <ac:spMk id="334" creationId="{0D3E89B9-0795-9F6C-9F9B-24064AC70C47}"/>
          </ac:spMkLst>
        </pc:spChg>
        <pc:spChg chg="mod">
          <ac:chgData name="Panzironi, Flavia" userId="2605e054-86b8-47a6-8c99-cd9580752c93" providerId="ADAL" clId="{0F91814B-6905-4F28-A1D3-E4B8D23AAE4E}" dt="2022-11-03T11:26:24.173" v="240" actId="113"/>
          <ac:spMkLst>
            <pc:docMk/>
            <pc:sldMk cId="2376743371" sldId="2146847717"/>
            <ac:spMk id="335" creationId="{E10D84E4-258A-21F1-5114-3E7AB81BD170}"/>
          </ac:spMkLst>
        </pc:spChg>
        <pc:spChg chg="mod">
          <ac:chgData name="Panzironi, Flavia" userId="2605e054-86b8-47a6-8c99-cd9580752c93" providerId="ADAL" clId="{0F91814B-6905-4F28-A1D3-E4B8D23AAE4E}" dt="2022-11-03T11:26:18.866" v="239" actId="2085"/>
          <ac:spMkLst>
            <pc:docMk/>
            <pc:sldMk cId="2376743371" sldId="2146847717"/>
            <ac:spMk id="336" creationId="{2CC4EE9B-17B3-91C6-5940-7BEE038AA143}"/>
          </ac:spMkLst>
        </pc:spChg>
        <pc:spChg chg="mod">
          <ac:chgData name="Panzironi, Flavia" userId="2605e054-86b8-47a6-8c99-cd9580752c93" providerId="ADAL" clId="{0F91814B-6905-4F28-A1D3-E4B8D23AAE4E}" dt="2022-11-03T11:26:38.393" v="245" actId="113"/>
          <ac:spMkLst>
            <pc:docMk/>
            <pc:sldMk cId="2376743371" sldId="2146847717"/>
            <ac:spMk id="337" creationId="{C55A32D1-A542-18C7-A8D6-B37F18D9D8F5}"/>
          </ac:spMkLst>
        </pc:spChg>
        <pc:spChg chg="mod">
          <ac:chgData name="Panzironi, Flavia" userId="2605e054-86b8-47a6-8c99-cd9580752c93" providerId="ADAL" clId="{0F91814B-6905-4F28-A1D3-E4B8D23AAE4E}" dt="2022-11-03T11:26:28.629" v="241" actId="2085"/>
          <ac:spMkLst>
            <pc:docMk/>
            <pc:sldMk cId="2376743371" sldId="2146847717"/>
            <ac:spMk id="338" creationId="{C5C5F471-16A4-C89E-4E2A-962FB583BFDC}"/>
          </ac:spMkLst>
        </pc:spChg>
        <pc:spChg chg="mod">
          <ac:chgData name="Panzironi, Flavia" userId="2605e054-86b8-47a6-8c99-cd9580752c93" providerId="ADAL" clId="{0F91814B-6905-4F28-A1D3-E4B8D23AAE4E}" dt="2022-11-03T11:26:41.989" v="246" actId="113"/>
          <ac:spMkLst>
            <pc:docMk/>
            <pc:sldMk cId="2376743371" sldId="2146847717"/>
            <ac:spMk id="339" creationId="{C5633DAC-8172-DD14-305D-84661DB7BB8A}"/>
          </ac:spMkLst>
        </pc:spChg>
        <pc:spChg chg="mod">
          <ac:chgData name="Panzironi, Flavia" userId="2605e054-86b8-47a6-8c99-cd9580752c93" providerId="ADAL" clId="{0F91814B-6905-4F28-A1D3-E4B8D23AAE4E}" dt="2022-11-03T11:26:28.629" v="241" actId="2085"/>
          <ac:spMkLst>
            <pc:docMk/>
            <pc:sldMk cId="2376743371" sldId="2146847717"/>
            <ac:spMk id="340" creationId="{8F819703-5E72-A4FD-4F6B-8E0A7B3B1065}"/>
          </ac:spMkLst>
        </pc:spChg>
        <pc:spChg chg="del">
          <ac:chgData name="Panzironi, Flavia" userId="2605e054-86b8-47a6-8c99-cd9580752c93" providerId="ADAL" clId="{0F91814B-6905-4F28-A1D3-E4B8D23AAE4E}" dt="2022-11-03T11:26:45.921" v="247" actId="478"/>
          <ac:spMkLst>
            <pc:docMk/>
            <pc:sldMk cId="2376743371" sldId="2146847717"/>
            <ac:spMk id="341" creationId="{709347BA-AAE4-CB2F-3FC9-27C22984F90B}"/>
          </ac:spMkLst>
        </pc:spChg>
        <pc:spChg chg="add del mod">
          <ac:chgData name="Panzironi, Flavia" userId="2605e054-86b8-47a6-8c99-cd9580752c93" providerId="ADAL" clId="{0F91814B-6905-4F28-A1D3-E4B8D23AAE4E}" dt="2022-11-03T11:26:04.104" v="235" actId="113"/>
          <ac:spMkLst>
            <pc:docMk/>
            <pc:sldMk cId="2376743371" sldId="2146847717"/>
            <ac:spMk id="342" creationId="{DD2D5FBB-30A4-49C3-9759-A55275481E12}"/>
          </ac:spMkLst>
        </pc:spChg>
        <pc:spChg chg="del">
          <ac:chgData name="Panzironi, Flavia" userId="2605e054-86b8-47a6-8c99-cd9580752c93" providerId="ADAL" clId="{0F91814B-6905-4F28-A1D3-E4B8D23AAE4E}" dt="2022-11-03T11:26:08.611" v="236" actId="478"/>
          <ac:spMkLst>
            <pc:docMk/>
            <pc:sldMk cId="2376743371" sldId="2146847717"/>
            <ac:spMk id="343" creationId="{05D9FA80-5037-0BA9-88C0-4886D12FA6B5}"/>
          </ac:spMkLst>
        </pc:spChg>
        <pc:picChg chg="del">
          <ac:chgData name="Panzironi, Flavia" userId="2605e054-86b8-47a6-8c99-cd9580752c93" providerId="ADAL" clId="{0F91814B-6905-4F28-A1D3-E4B8D23AAE4E}" dt="2022-11-03T11:18:31.019" v="214" actId="478"/>
          <ac:picMkLst>
            <pc:docMk/>
            <pc:sldMk cId="2376743371" sldId="2146847717"/>
            <ac:picMk id="5" creationId="{6A04C2ED-7B30-EFBF-B766-691D17DE7000}"/>
          </ac:picMkLst>
        </pc:picChg>
        <pc:picChg chg="del">
          <ac:chgData name="Panzironi, Flavia" userId="2605e054-86b8-47a6-8c99-cd9580752c93" providerId="ADAL" clId="{0F91814B-6905-4F28-A1D3-E4B8D23AAE4E}" dt="2022-11-03T11:18:39.260" v="215" actId="478"/>
          <ac:picMkLst>
            <pc:docMk/>
            <pc:sldMk cId="2376743371" sldId="2146847717"/>
            <ac:picMk id="7" creationId="{8AD0AA06-B8FF-6F89-AB27-C148568A37CE}"/>
          </ac:picMkLst>
        </pc:picChg>
        <pc:picChg chg="del">
          <ac:chgData name="Panzironi, Flavia" userId="2605e054-86b8-47a6-8c99-cd9580752c93" providerId="ADAL" clId="{0F91814B-6905-4F28-A1D3-E4B8D23AAE4E}" dt="2022-11-03T11:18:39.260" v="215" actId="478"/>
          <ac:picMkLst>
            <pc:docMk/>
            <pc:sldMk cId="2376743371" sldId="2146847717"/>
            <ac:picMk id="11" creationId="{BC83999F-E9E4-2D8B-B0C8-EC37D1016E2B}"/>
          </ac:picMkLst>
        </pc:picChg>
        <pc:picChg chg="mod">
          <ac:chgData name="Panzironi, Flavia" userId="2605e054-86b8-47a6-8c99-cd9580752c93" providerId="ADAL" clId="{0F91814B-6905-4F28-A1D3-E4B8D23AAE4E}" dt="2022-11-03T11:17:33.204" v="210" actId="1076"/>
          <ac:picMkLst>
            <pc:docMk/>
            <pc:sldMk cId="2376743371" sldId="2146847717"/>
            <ac:picMk id="12" creationId="{DD81A6B5-94C0-4389-877A-7BC8E11711F6}"/>
          </ac:picMkLst>
        </pc:picChg>
        <pc:picChg chg="del">
          <ac:chgData name="Panzironi, Flavia" userId="2605e054-86b8-47a6-8c99-cd9580752c93" providerId="ADAL" clId="{0F91814B-6905-4F28-A1D3-E4B8D23AAE4E}" dt="2022-11-03T11:18:31.019" v="214" actId="478"/>
          <ac:picMkLst>
            <pc:docMk/>
            <pc:sldMk cId="2376743371" sldId="2146847717"/>
            <ac:picMk id="13" creationId="{DE808B4F-1E9D-3F4C-DDF9-C91164A5662A}"/>
          </ac:picMkLst>
        </pc:picChg>
        <pc:picChg chg="del">
          <ac:chgData name="Panzironi, Flavia" userId="2605e054-86b8-47a6-8c99-cd9580752c93" providerId="ADAL" clId="{0F91814B-6905-4F28-A1D3-E4B8D23AAE4E}" dt="2022-11-03T11:18:31.019" v="214" actId="478"/>
          <ac:picMkLst>
            <pc:docMk/>
            <pc:sldMk cId="2376743371" sldId="2146847717"/>
            <ac:picMk id="15" creationId="{B8A3BA85-0B40-8C75-AD52-F79880F051E7}"/>
          </ac:picMkLst>
        </pc:picChg>
        <pc:picChg chg="del">
          <ac:chgData name="Panzironi, Flavia" userId="2605e054-86b8-47a6-8c99-cd9580752c93" providerId="ADAL" clId="{0F91814B-6905-4F28-A1D3-E4B8D23AAE4E}" dt="2022-11-03T11:18:39.260" v="215" actId="478"/>
          <ac:picMkLst>
            <pc:docMk/>
            <pc:sldMk cId="2376743371" sldId="2146847717"/>
            <ac:picMk id="16" creationId="{DE00072C-1BE6-F86F-FB06-C522E63D0A47}"/>
          </ac:picMkLst>
        </pc:picChg>
        <pc:picChg chg="del">
          <ac:chgData name="Panzironi, Flavia" userId="2605e054-86b8-47a6-8c99-cd9580752c93" providerId="ADAL" clId="{0F91814B-6905-4F28-A1D3-E4B8D23AAE4E}" dt="2022-11-03T11:18:39.260" v="215" actId="478"/>
          <ac:picMkLst>
            <pc:docMk/>
            <pc:sldMk cId="2376743371" sldId="2146847717"/>
            <ac:picMk id="19" creationId="{C07093C0-CC6F-D9F4-18DD-74EB989A8E69}"/>
          </ac:picMkLst>
        </pc:picChg>
        <pc:picChg chg="del">
          <ac:chgData name="Panzironi, Flavia" userId="2605e054-86b8-47a6-8c99-cd9580752c93" providerId="ADAL" clId="{0F91814B-6905-4F28-A1D3-E4B8D23AAE4E}" dt="2022-11-03T11:18:31.019" v="214" actId="478"/>
          <ac:picMkLst>
            <pc:docMk/>
            <pc:sldMk cId="2376743371" sldId="2146847717"/>
            <ac:picMk id="23" creationId="{C27B8E21-8F3A-2BE4-1E43-F190127A02DB}"/>
          </ac:picMkLst>
        </pc:picChg>
        <pc:picChg chg="del">
          <ac:chgData name="Panzironi, Flavia" userId="2605e054-86b8-47a6-8c99-cd9580752c93" providerId="ADAL" clId="{0F91814B-6905-4F28-A1D3-E4B8D23AAE4E}" dt="2022-11-03T11:18:31.019" v="214" actId="478"/>
          <ac:picMkLst>
            <pc:docMk/>
            <pc:sldMk cId="2376743371" sldId="2146847717"/>
            <ac:picMk id="24" creationId="{DFEB3AE2-95C2-A3F0-C3E5-FD3741B02E64}"/>
          </ac:picMkLst>
        </pc:picChg>
        <pc:picChg chg="del">
          <ac:chgData name="Panzironi, Flavia" userId="2605e054-86b8-47a6-8c99-cd9580752c93" providerId="ADAL" clId="{0F91814B-6905-4F28-A1D3-E4B8D23AAE4E}" dt="2022-11-03T11:19:01.698" v="218" actId="478"/>
          <ac:picMkLst>
            <pc:docMk/>
            <pc:sldMk cId="2376743371" sldId="2146847717"/>
            <ac:picMk id="25" creationId="{A8BE0E13-2AFF-68F9-E5A2-ED338F8AA88B}"/>
          </ac:picMkLst>
        </pc:picChg>
        <pc:picChg chg="del">
          <ac:chgData name="Panzironi, Flavia" userId="2605e054-86b8-47a6-8c99-cd9580752c93" providerId="ADAL" clId="{0F91814B-6905-4F28-A1D3-E4B8D23AAE4E}" dt="2022-11-03T11:19:04.983" v="219" actId="478"/>
          <ac:picMkLst>
            <pc:docMk/>
            <pc:sldMk cId="2376743371" sldId="2146847717"/>
            <ac:picMk id="26" creationId="{EA17B1B9-2496-DF40-D411-2A90CEF803B9}"/>
          </ac:picMkLst>
        </pc:picChg>
        <pc:picChg chg="del">
          <ac:chgData name="Panzironi, Flavia" userId="2605e054-86b8-47a6-8c99-cd9580752c93" providerId="ADAL" clId="{0F91814B-6905-4F28-A1D3-E4B8D23AAE4E}" dt="2022-11-03T11:19:01.698" v="218" actId="478"/>
          <ac:picMkLst>
            <pc:docMk/>
            <pc:sldMk cId="2376743371" sldId="2146847717"/>
            <ac:picMk id="27" creationId="{4DF351E7-5287-BACB-A650-9545C20A06D1}"/>
          </ac:picMkLst>
        </pc:picChg>
        <pc:picChg chg="del">
          <ac:chgData name="Panzironi, Flavia" userId="2605e054-86b8-47a6-8c99-cd9580752c93" providerId="ADAL" clId="{0F91814B-6905-4F28-A1D3-E4B8D23AAE4E}" dt="2022-11-03T11:17:08.415" v="207" actId="478"/>
          <ac:picMkLst>
            <pc:docMk/>
            <pc:sldMk cId="2376743371" sldId="2146847717"/>
            <ac:picMk id="31" creationId="{C65F3F1D-ADFE-DF1D-138F-A89CE65CEA56}"/>
          </ac:picMkLst>
        </pc:picChg>
        <pc:picChg chg="del">
          <ac:chgData name="Panzironi, Flavia" userId="2605e054-86b8-47a6-8c99-cd9580752c93" providerId="ADAL" clId="{0F91814B-6905-4F28-A1D3-E4B8D23AAE4E}" dt="2022-11-03T11:17:35.941" v="211" actId="478"/>
          <ac:picMkLst>
            <pc:docMk/>
            <pc:sldMk cId="2376743371" sldId="2146847717"/>
            <ac:picMk id="98" creationId="{0BB7E3CD-5B76-470B-9AC7-E9832018969A}"/>
          </ac:picMkLst>
        </pc:picChg>
        <pc:picChg chg="add mod">
          <ac:chgData name="Panzironi, Flavia" userId="2605e054-86b8-47a6-8c99-cd9580752c93" providerId="ADAL" clId="{0F91814B-6905-4F28-A1D3-E4B8D23AAE4E}" dt="2022-11-03T11:17:40.680" v="212"/>
          <ac:picMkLst>
            <pc:docMk/>
            <pc:sldMk cId="2376743371" sldId="2146847717"/>
            <ac:picMk id="171" creationId="{35C4ADD1-5BC0-4377-86DA-95AF53901686}"/>
          </ac:picMkLst>
        </pc:picChg>
        <pc:picChg chg="add mod">
          <ac:chgData name="Panzironi, Flavia" userId="2605e054-86b8-47a6-8c99-cd9580752c93" providerId="ADAL" clId="{0F91814B-6905-4F28-A1D3-E4B8D23AAE4E}" dt="2022-11-03T11:17:40.680" v="212"/>
          <ac:picMkLst>
            <pc:docMk/>
            <pc:sldMk cId="2376743371" sldId="2146847717"/>
            <ac:picMk id="172" creationId="{0C99AE33-1401-4B21-A0A0-9C5E67EAF942}"/>
          </ac:picMkLst>
        </pc:picChg>
        <pc:picChg chg="add mod ord">
          <ac:chgData name="Panzironi, Flavia" userId="2605e054-86b8-47a6-8c99-cd9580752c93" providerId="ADAL" clId="{0F91814B-6905-4F28-A1D3-E4B8D23AAE4E}" dt="2022-11-03T11:19:49.934" v="230" actId="1038"/>
          <ac:picMkLst>
            <pc:docMk/>
            <pc:sldMk cId="2376743371" sldId="2146847717"/>
            <ac:picMk id="173" creationId="{833115CA-C88B-4EAB-A283-0D25622718D4}"/>
          </ac:picMkLst>
        </pc:picChg>
        <pc:picChg chg="del">
          <ac:chgData name="Panzironi, Flavia" userId="2605e054-86b8-47a6-8c99-cd9580752c93" providerId="ADAL" clId="{0F91814B-6905-4F28-A1D3-E4B8D23AAE4E}" dt="2022-11-03T11:18:31.019" v="214" actId="478"/>
          <ac:picMkLst>
            <pc:docMk/>
            <pc:sldMk cId="2376743371" sldId="2146847717"/>
            <ac:picMk id="217" creationId="{ABB1CE2C-526A-2475-AEF9-8979CF02543E}"/>
          </ac:picMkLst>
        </pc:picChg>
        <pc:picChg chg="del">
          <ac:chgData name="Panzironi, Flavia" userId="2605e054-86b8-47a6-8c99-cd9580752c93" providerId="ADAL" clId="{0F91814B-6905-4F28-A1D3-E4B8D23AAE4E}" dt="2022-11-03T11:18:48.739" v="217" actId="478"/>
          <ac:picMkLst>
            <pc:docMk/>
            <pc:sldMk cId="2376743371" sldId="2146847717"/>
            <ac:picMk id="222" creationId="{E5F378C4-AB3B-2245-98E6-D20997B83A7C}"/>
          </ac:picMkLst>
        </pc:picChg>
        <pc:picChg chg="del">
          <ac:chgData name="Panzironi, Flavia" userId="2605e054-86b8-47a6-8c99-cd9580752c93" providerId="ADAL" clId="{0F91814B-6905-4F28-A1D3-E4B8D23AAE4E}" dt="2022-11-03T11:18:47.294" v="216" actId="478"/>
          <ac:picMkLst>
            <pc:docMk/>
            <pc:sldMk cId="2376743371" sldId="2146847717"/>
            <ac:picMk id="223" creationId="{39F16AF6-BC16-3C8D-81FF-6BDA3FBBD900}"/>
          </ac:picMkLst>
        </pc:picChg>
        <pc:picChg chg="del">
          <ac:chgData name="Panzironi, Flavia" userId="2605e054-86b8-47a6-8c99-cd9580752c93" providerId="ADAL" clId="{0F91814B-6905-4F28-A1D3-E4B8D23AAE4E}" dt="2022-11-03T11:18:47.294" v="216" actId="478"/>
          <ac:picMkLst>
            <pc:docMk/>
            <pc:sldMk cId="2376743371" sldId="2146847717"/>
            <ac:picMk id="225" creationId="{CAD3DA1D-EA0C-8B1E-FADC-566C097BAF41}"/>
          </ac:picMkLst>
        </pc:picChg>
        <pc:picChg chg="del">
          <ac:chgData name="Panzironi, Flavia" userId="2605e054-86b8-47a6-8c99-cd9580752c93" providerId="ADAL" clId="{0F91814B-6905-4F28-A1D3-E4B8D23AAE4E}" dt="2022-11-03T11:18:39.260" v="215" actId="478"/>
          <ac:picMkLst>
            <pc:docMk/>
            <pc:sldMk cId="2376743371" sldId="2146847717"/>
            <ac:picMk id="226" creationId="{259F5EBE-FF03-E056-2D04-7C54D0ABA380}"/>
          </ac:picMkLst>
        </pc:picChg>
        <pc:picChg chg="del">
          <ac:chgData name="Panzironi, Flavia" userId="2605e054-86b8-47a6-8c99-cd9580752c93" providerId="ADAL" clId="{0F91814B-6905-4F28-A1D3-E4B8D23AAE4E}" dt="2022-11-03T11:18:39.260" v="215" actId="478"/>
          <ac:picMkLst>
            <pc:docMk/>
            <pc:sldMk cId="2376743371" sldId="2146847717"/>
            <ac:picMk id="227" creationId="{B552761D-B7E5-F8C6-0364-03F3F0D232A8}"/>
          </ac:picMkLst>
        </pc:picChg>
        <pc:picChg chg="del">
          <ac:chgData name="Panzironi, Flavia" userId="2605e054-86b8-47a6-8c99-cd9580752c93" providerId="ADAL" clId="{0F91814B-6905-4F28-A1D3-E4B8D23AAE4E}" dt="2022-11-03T11:18:31.019" v="214" actId="478"/>
          <ac:picMkLst>
            <pc:docMk/>
            <pc:sldMk cId="2376743371" sldId="2146847717"/>
            <ac:picMk id="228" creationId="{27ED9A39-5946-F8E6-3D74-C1805E5F4019}"/>
          </ac:picMkLst>
        </pc:picChg>
        <pc:picChg chg="del">
          <ac:chgData name="Panzironi, Flavia" userId="2605e054-86b8-47a6-8c99-cd9580752c93" providerId="ADAL" clId="{0F91814B-6905-4F28-A1D3-E4B8D23AAE4E}" dt="2022-11-03T11:18:31.019" v="214" actId="478"/>
          <ac:picMkLst>
            <pc:docMk/>
            <pc:sldMk cId="2376743371" sldId="2146847717"/>
            <ac:picMk id="230" creationId="{EBDEAE5B-830E-4D53-244F-C842A28D4BEF}"/>
          </ac:picMkLst>
        </pc:picChg>
        <pc:picChg chg="del">
          <ac:chgData name="Panzironi, Flavia" userId="2605e054-86b8-47a6-8c99-cd9580752c93" providerId="ADAL" clId="{0F91814B-6905-4F28-A1D3-E4B8D23AAE4E}" dt="2022-11-03T11:18:31.019" v="214" actId="478"/>
          <ac:picMkLst>
            <pc:docMk/>
            <pc:sldMk cId="2376743371" sldId="2146847717"/>
            <ac:picMk id="234" creationId="{476566B9-02B5-2228-BBD4-8437268A2CD5}"/>
          </ac:picMkLst>
        </pc:picChg>
        <pc:picChg chg="del">
          <ac:chgData name="Panzironi, Flavia" userId="2605e054-86b8-47a6-8c99-cd9580752c93" providerId="ADAL" clId="{0F91814B-6905-4F28-A1D3-E4B8D23AAE4E}" dt="2022-11-03T11:19:01.698" v="218" actId="478"/>
          <ac:picMkLst>
            <pc:docMk/>
            <pc:sldMk cId="2376743371" sldId="2146847717"/>
            <ac:picMk id="235" creationId="{924F3A73-1D1F-B45D-854B-4CB6831551E3}"/>
          </ac:picMkLst>
        </pc:picChg>
        <pc:picChg chg="del">
          <ac:chgData name="Panzironi, Flavia" userId="2605e054-86b8-47a6-8c99-cd9580752c93" providerId="ADAL" clId="{0F91814B-6905-4F28-A1D3-E4B8D23AAE4E}" dt="2022-11-03T11:19:04.983" v="219" actId="478"/>
          <ac:picMkLst>
            <pc:docMk/>
            <pc:sldMk cId="2376743371" sldId="2146847717"/>
            <ac:picMk id="236" creationId="{E7931542-A1DA-6C12-B75A-2F8A8DC7CA82}"/>
          </ac:picMkLst>
        </pc:picChg>
        <pc:picChg chg="del">
          <ac:chgData name="Panzironi, Flavia" userId="2605e054-86b8-47a6-8c99-cd9580752c93" providerId="ADAL" clId="{0F91814B-6905-4F28-A1D3-E4B8D23AAE4E}" dt="2022-11-03T11:19:01.698" v="218" actId="478"/>
          <ac:picMkLst>
            <pc:docMk/>
            <pc:sldMk cId="2376743371" sldId="2146847717"/>
            <ac:picMk id="237" creationId="{F16BD824-5A7D-61E4-EA86-3671CCF21F76}"/>
          </ac:picMkLst>
        </pc:picChg>
        <pc:cxnChg chg="mod">
          <ac:chgData name="Panzironi, Flavia" userId="2605e054-86b8-47a6-8c99-cd9580752c93" providerId="ADAL" clId="{0F91814B-6905-4F28-A1D3-E4B8D23AAE4E}" dt="2022-11-03T11:20:00.641" v="231" actId="14100"/>
          <ac:cxnSpMkLst>
            <pc:docMk/>
            <pc:sldMk cId="2376743371" sldId="2146847717"/>
            <ac:cxnSpMk id="96" creationId="{BA9B0284-7215-4C72-9CF4-15BB1743D931}"/>
          </ac:cxnSpMkLst>
        </pc:cxnChg>
      </pc:sldChg>
      <pc:sldChg chg="addSp delSp modSp del mod ord">
        <pc:chgData name="Panzironi, Flavia" userId="2605e054-86b8-47a6-8c99-cd9580752c93" providerId="ADAL" clId="{0F91814B-6905-4F28-A1D3-E4B8D23AAE4E}" dt="2022-11-11T15:46:57.748" v="5248" actId="2696"/>
        <pc:sldMkLst>
          <pc:docMk/>
          <pc:sldMk cId="2242668789" sldId="2146847719"/>
        </pc:sldMkLst>
        <pc:picChg chg="del">
          <ac:chgData name="Panzironi, Flavia" userId="2605e054-86b8-47a6-8c99-cd9580752c93" providerId="ADAL" clId="{0F91814B-6905-4F28-A1D3-E4B8D23AAE4E}" dt="2022-11-03T11:15:52.298" v="182" actId="478"/>
          <ac:picMkLst>
            <pc:docMk/>
            <pc:sldMk cId="2242668789" sldId="2146847719"/>
            <ac:picMk id="6" creationId="{7FCFAD94-8F83-CD0F-86BC-0EE01BA8C24C}"/>
          </ac:picMkLst>
        </pc:picChg>
        <pc:picChg chg="del">
          <ac:chgData name="Panzironi, Flavia" userId="2605e054-86b8-47a6-8c99-cd9580752c93" providerId="ADAL" clId="{0F91814B-6905-4F28-A1D3-E4B8D23AAE4E}" dt="2022-11-03T11:16:14.222" v="183" actId="478"/>
          <ac:picMkLst>
            <pc:docMk/>
            <pc:sldMk cId="2242668789" sldId="2146847719"/>
            <ac:picMk id="12" creationId="{DD81A6B5-94C0-4389-877A-7BC8E11711F6}"/>
          </ac:picMkLst>
        </pc:picChg>
        <pc:picChg chg="del">
          <ac:chgData name="Panzironi, Flavia" userId="2605e054-86b8-47a6-8c99-cd9580752c93" providerId="ADAL" clId="{0F91814B-6905-4F28-A1D3-E4B8D23AAE4E}" dt="2022-11-03T11:16:38.435" v="189" actId="478"/>
          <ac:picMkLst>
            <pc:docMk/>
            <pc:sldMk cId="2242668789" sldId="2146847719"/>
            <ac:picMk id="98" creationId="{0BB7E3CD-5B76-470B-9AC7-E9832018969A}"/>
          </ac:picMkLst>
        </pc:picChg>
        <pc:picChg chg="add mod">
          <ac:chgData name="Panzironi, Flavia" userId="2605e054-86b8-47a6-8c99-cd9580752c93" providerId="ADAL" clId="{0F91814B-6905-4F28-A1D3-E4B8D23AAE4E}" dt="2022-11-03T11:16:47.450" v="204" actId="1076"/>
          <ac:picMkLst>
            <pc:docMk/>
            <pc:sldMk cId="2242668789" sldId="2146847719"/>
            <ac:picMk id="111" creationId="{CD687146-C18C-4144-B78F-9B536498387F}"/>
          </ac:picMkLst>
        </pc:picChg>
        <pc:picChg chg="add mod">
          <ac:chgData name="Panzironi, Flavia" userId="2605e054-86b8-47a6-8c99-cd9580752c93" providerId="ADAL" clId="{0F91814B-6905-4F28-A1D3-E4B8D23AAE4E}" dt="2022-11-03T11:16:59.885" v="206" actId="1076"/>
          <ac:picMkLst>
            <pc:docMk/>
            <pc:sldMk cId="2242668789" sldId="2146847719"/>
            <ac:picMk id="112" creationId="{262D8057-4720-494B-8FA2-FD4CF82272AC}"/>
          </ac:picMkLst>
        </pc:picChg>
        <pc:picChg chg="add mod">
          <ac:chgData name="Panzironi, Flavia" userId="2605e054-86b8-47a6-8c99-cd9580752c93" providerId="ADAL" clId="{0F91814B-6905-4F28-A1D3-E4B8D23AAE4E}" dt="2022-11-03T11:17:24.852" v="209" actId="1076"/>
          <ac:picMkLst>
            <pc:docMk/>
            <pc:sldMk cId="2242668789" sldId="2146847719"/>
            <ac:picMk id="113" creationId="{4076BB5E-D5B8-494F-90C9-7D3C77509C94}"/>
          </ac:picMkLst>
        </pc:picChg>
        <pc:cxnChg chg="del">
          <ac:chgData name="Panzironi, Flavia" userId="2605e054-86b8-47a6-8c99-cd9580752c93" providerId="ADAL" clId="{0F91814B-6905-4F28-A1D3-E4B8D23AAE4E}" dt="2022-11-03T11:16:16.814" v="184" actId="478"/>
          <ac:cxnSpMkLst>
            <pc:docMk/>
            <pc:sldMk cId="2242668789" sldId="2146847719"/>
            <ac:cxnSpMk id="56" creationId="{172BBB41-3FF9-570F-289C-B310F4CB66F2}"/>
          </ac:cxnSpMkLst>
        </pc:cxnChg>
        <pc:cxnChg chg="del">
          <ac:chgData name="Panzironi, Flavia" userId="2605e054-86b8-47a6-8c99-cd9580752c93" providerId="ADAL" clId="{0F91814B-6905-4F28-A1D3-E4B8D23AAE4E}" dt="2022-11-03T11:16:30.393" v="186" actId="478"/>
          <ac:cxnSpMkLst>
            <pc:docMk/>
            <pc:sldMk cId="2242668789" sldId="2146847719"/>
            <ac:cxnSpMk id="99" creationId="{0BADE486-173C-46E8-AC96-20F8A1DD340B}"/>
          </ac:cxnSpMkLst>
        </pc:cxnChg>
        <pc:cxnChg chg="add mod">
          <ac:chgData name="Panzironi, Flavia" userId="2605e054-86b8-47a6-8c99-cd9580752c93" providerId="ADAL" clId="{0F91814B-6905-4F28-A1D3-E4B8D23AAE4E}" dt="2022-11-03T11:16:53.008" v="205" actId="14100"/>
          <ac:cxnSpMkLst>
            <pc:docMk/>
            <pc:sldMk cId="2242668789" sldId="2146847719"/>
            <ac:cxnSpMk id="103" creationId="{2B55A538-065E-4AAD-BB72-529DE76C62CE}"/>
          </ac:cxnSpMkLst>
        </pc:cxnChg>
      </pc:sldChg>
      <pc:sldChg chg="add">
        <pc:chgData name="Panzironi, Flavia" userId="2605e054-86b8-47a6-8c99-cd9580752c93" providerId="ADAL" clId="{0F91814B-6905-4F28-A1D3-E4B8D23AAE4E}" dt="2022-11-11T15:47:08.185" v="5251"/>
        <pc:sldMkLst>
          <pc:docMk/>
          <pc:sldMk cId="2797342589" sldId="2146847719"/>
        </pc:sldMkLst>
      </pc:sldChg>
      <pc:sldChg chg="addSp delSp mod">
        <pc:chgData name="Panzironi, Flavia" userId="2605e054-86b8-47a6-8c99-cd9580752c93" providerId="ADAL" clId="{0F91814B-6905-4F28-A1D3-E4B8D23AAE4E}" dt="2022-11-03T14:13:56.784" v="401" actId="478"/>
        <pc:sldMkLst>
          <pc:docMk/>
          <pc:sldMk cId="897789754" sldId="2146847731"/>
        </pc:sldMkLst>
        <pc:picChg chg="add del">
          <ac:chgData name="Panzironi, Flavia" userId="2605e054-86b8-47a6-8c99-cd9580752c93" providerId="ADAL" clId="{0F91814B-6905-4F28-A1D3-E4B8D23AAE4E}" dt="2022-11-03T14:13:56.784" v="401" actId="478"/>
          <ac:picMkLst>
            <pc:docMk/>
            <pc:sldMk cId="897789754" sldId="2146847731"/>
            <ac:picMk id="15" creationId="{CD571D62-502A-E2C0-DB18-DA3E5B7FE22D}"/>
          </ac:picMkLst>
        </pc:picChg>
      </pc:sldChg>
      <pc:sldChg chg="delSp del mod">
        <pc:chgData name="Panzironi, Flavia" userId="2605e054-86b8-47a6-8c99-cd9580752c93" providerId="ADAL" clId="{0F91814B-6905-4F28-A1D3-E4B8D23AAE4E}" dt="2022-11-11T17:32:20.252" v="5514" actId="2696"/>
        <pc:sldMkLst>
          <pc:docMk/>
          <pc:sldMk cId="1407262495" sldId="2146847735"/>
        </pc:sldMkLst>
        <pc:spChg chg="del">
          <ac:chgData name="Panzironi, Flavia" userId="2605e054-86b8-47a6-8c99-cd9580752c93" providerId="ADAL" clId="{0F91814B-6905-4F28-A1D3-E4B8D23AAE4E}" dt="2022-11-03T12:54:00.433" v="285" actId="478"/>
          <ac:spMkLst>
            <pc:docMk/>
            <pc:sldMk cId="1407262495" sldId="2146847735"/>
            <ac:spMk id="24" creationId="{B801734F-BE8A-6878-F64D-99E76E41D2DE}"/>
          </ac:spMkLst>
        </pc:spChg>
      </pc:sldChg>
      <pc:sldChg chg="add">
        <pc:chgData name="Panzironi, Flavia" userId="2605e054-86b8-47a6-8c99-cd9580752c93" providerId="ADAL" clId="{0F91814B-6905-4F28-A1D3-E4B8D23AAE4E}" dt="2022-11-11T15:47:08.185" v="5251"/>
        <pc:sldMkLst>
          <pc:docMk/>
          <pc:sldMk cId="2680374113" sldId="2146847738"/>
        </pc:sldMkLst>
      </pc:sldChg>
      <pc:sldChg chg="addSp delSp modSp del mod">
        <pc:chgData name="Panzironi, Flavia" userId="2605e054-86b8-47a6-8c99-cd9580752c93" providerId="ADAL" clId="{0F91814B-6905-4F28-A1D3-E4B8D23AAE4E}" dt="2022-11-11T15:46:57.748" v="5248" actId="2696"/>
        <pc:sldMkLst>
          <pc:docMk/>
          <pc:sldMk cId="3867885592" sldId="2146847738"/>
        </pc:sldMkLst>
        <pc:picChg chg="mod">
          <ac:chgData name="Panzironi, Flavia" userId="2605e054-86b8-47a6-8c99-cd9580752c93" providerId="ADAL" clId="{0F91814B-6905-4F28-A1D3-E4B8D23AAE4E}" dt="2022-11-03T11:00:29.723" v="79" actId="1076"/>
          <ac:picMkLst>
            <pc:docMk/>
            <pc:sldMk cId="3867885592" sldId="2146847738"/>
            <ac:picMk id="57" creationId="{15D5225D-8015-24FB-CDEC-028C11C51CDA}"/>
          </ac:picMkLst>
        </pc:picChg>
        <pc:picChg chg="del">
          <ac:chgData name="Panzironi, Flavia" userId="2605e054-86b8-47a6-8c99-cd9580752c93" providerId="ADAL" clId="{0F91814B-6905-4F28-A1D3-E4B8D23AAE4E}" dt="2022-11-03T11:13:28.023" v="137" actId="478"/>
          <ac:picMkLst>
            <pc:docMk/>
            <pc:sldMk cId="3867885592" sldId="2146847738"/>
            <ac:picMk id="79" creationId="{CAD46512-655D-4477-B992-B2A023AA88D9}"/>
          </ac:picMkLst>
        </pc:picChg>
        <pc:picChg chg="mod">
          <ac:chgData name="Panzironi, Flavia" userId="2605e054-86b8-47a6-8c99-cd9580752c93" providerId="ADAL" clId="{0F91814B-6905-4F28-A1D3-E4B8D23AAE4E}" dt="2022-11-03T11:14:27.324" v="153" actId="1076"/>
          <ac:picMkLst>
            <pc:docMk/>
            <pc:sldMk cId="3867885592" sldId="2146847738"/>
            <ac:picMk id="113" creationId="{D513D9FD-AE88-423B-AE1C-E2286E50FB9A}"/>
          </ac:picMkLst>
        </pc:picChg>
        <pc:picChg chg="add mod">
          <ac:chgData name="Panzironi, Flavia" userId="2605e054-86b8-47a6-8c99-cd9580752c93" providerId="ADAL" clId="{0F91814B-6905-4F28-A1D3-E4B8D23AAE4E}" dt="2022-11-03T11:13:43.011" v="141" actId="14100"/>
          <ac:picMkLst>
            <pc:docMk/>
            <pc:sldMk cId="3867885592" sldId="2146847738"/>
            <ac:picMk id="145" creationId="{5C104D9C-C9A9-4E5B-83FC-9D2E20E708AD}"/>
          </ac:picMkLst>
        </pc:picChg>
        <pc:picChg chg="add mod">
          <ac:chgData name="Panzironi, Flavia" userId="2605e054-86b8-47a6-8c99-cd9580752c93" providerId="ADAL" clId="{0F91814B-6905-4F28-A1D3-E4B8D23AAE4E}" dt="2022-11-03T11:13:49.537" v="143" actId="1076"/>
          <ac:picMkLst>
            <pc:docMk/>
            <pc:sldMk cId="3867885592" sldId="2146847738"/>
            <ac:picMk id="146" creationId="{106D5766-3228-49FF-884C-A638CE67AD9B}"/>
          </ac:picMkLst>
        </pc:picChg>
        <pc:picChg chg="del">
          <ac:chgData name="Panzironi, Flavia" userId="2605e054-86b8-47a6-8c99-cd9580752c93" providerId="ADAL" clId="{0F91814B-6905-4F28-A1D3-E4B8D23AAE4E}" dt="2022-11-03T11:12:51.333" v="136" actId="478"/>
          <ac:picMkLst>
            <pc:docMk/>
            <pc:sldMk cId="3867885592" sldId="2146847738"/>
            <ac:picMk id="182" creationId="{65E98E29-F7A2-4C4C-B0FF-8B383983CB28}"/>
          </ac:picMkLst>
        </pc:picChg>
        <pc:cxnChg chg="del mod">
          <ac:chgData name="Panzironi, Flavia" userId="2605e054-86b8-47a6-8c99-cd9580752c93" providerId="ADAL" clId="{0F91814B-6905-4F28-A1D3-E4B8D23AAE4E}" dt="2022-11-03T11:14:21.511" v="152" actId="478"/>
          <ac:cxnSpMkLst>
            <pc:docMk/>
            <pc:sldMk cId="3867885592" sldId="2146847738"/>
            <ac:cxnSpMk id="143" creationId="{B4210711-664C-4414-86ED-C9BEDEBFF3A6}"/>
          </ac:cxnSpMkLst>
        </pc:cxnChg>
      </pc:sldChg>
      <pc:sldChg chg="delSp modSp mod">
        <pc:chgData name="Panzironi, Flavia" userId="2605e054-86b8-47a6-8c99-cd9580752c93" providerId="ADAL" clId="{0F91814B-6905-4F28-A1D3-E4B8D23AAE4E}" dt="2022-11-11T15:57:38.018" v="5256" actId="478"/>
        <pc:sldMkLst>
          <pc:docMk/>
          <pc:sldMk cId="2385433449" sldId="2146847741"/>
        </pc:sldMkLst>
        <pc:picChg chg="del mod">
          <ac:chgData name="Panzironi, Flavia" userId="2605e054-86b8-47a6-8c99-cd9580752c93" providerId="ADAL" clId="{0F91814B-6905-4F28-A1D3-E4B8D23AAE4E}" dt="2022-11-11T15:57:36.188" v="5255" actId="478"/>
          <ac:picMkLst>
            <pc:docMk/>
            <pc:sldMk cId="2385433449" sldId="2146847741"/>
            <ac:picMk id="28" creationId="{6125711A-E927-B9F2-14BE-9654F440930B}"/>
          </ac:picMkLst>
        </pc:picChg>
        <pc:picChg chg="del">
          <ac:chgData name="Panzironi, Flavia" userId="2605e054-86b8-47a6-8c99-cd9580752c93" providerId="ADAL" clId="{0F91814B-6905-4F28-A1D3-E4B8D23AAE4E}" dt="2022-11-11T15:57:38.018" v="5256" actId="478"/>
          <ac:picMkLst>
            <pc:docMk/>
            <pc:sldMk cId="2385433449" sldId="2146847741"/>
            <ac:picMk id="30" creationId="{8613BFBD-A74C-488E-33DC-A427941E72CC}"/>
          </ac:picMkLst>
        </pc:picChg>
      </pc:sldChg>
      <pc:sldChg chg="addSp delSp modSp del mod">
        <pc:chgData name="Panzironi, Flavia" userId="2605e054-86b8-47a6-8c99-cd9580752c93" providerId="ADAL" clId="{0F91814B-6905-4F28-A1D3-E4B8D23AAE4E}" dt="2022-11-11T16:06:08.273" v="5298" actId="2696"/>
        <pc:sldMkLst>
          <pc:docMk/>
          <pc:sldMk cId="678516847" sldId="2146847745"/>
        </pc:sldMkLst>
        <pc:picChg chg="del">
          <ac:chgData name="Panzironi, Flavia" userId="2605e054-86b8-47a6-8c99-cd9580752c93" providerId="ADAL" clId="{0F91814B-6905-4F28-A1D3-E4B8D23AAE4E}" dt="2022-11-03T11:56:27.439" v="252" actId="478"/>
          <ac:picMkLst>
            <pc:docMk/>
            <pc:sldMk cId="678516847" sldId="2146847745"/>
            <ac:picMk id="3" creationId="{5B6B7227-56C8-E590-E2B4-75D5E58DE7E6}"/>
          </ac:picMkLst>
        </pc:picChg>
        <pc:picChg chg="del">
          <ac:chgData name="Panzironi, Flavia" userId="2605e054-86b8-47a6-8c99-cd9580752c93" providerId="ADAL" clId="{0F91814B-6905-4F28-A1D3-E4B8D23AAE4E}" dt="2022-11-03T11:56:25.329" v="251" actId="478"/>
          <ac:picMkLst>
            <pc:docMk/>
            <pc:sldMk cId="678516847" sldId="2146847745"/>
            <ac:picMk id="79" creationId="{CAD46512-655D-4477-B992-B2A023AA88D9}"/>
          </ac:picMkLst>
        </pc:picChg>
        <pc:picChg chg="add mod">
          <ac:chgData name="Panzironi, Flavia" userId="2605e054-86b8-47a6-8c99-cd9580752c93" providerId="ADAL" clId="{0F91814B-6905-4F28-A1D3-E4B8D23AAE4E}" dt="2022-11-03T11:56:41.180" v="253"/>
          <ac:picMkLst>
            <pc:docMk/>
            <pc:sldMk cId="678516847" sldId="2146847745"/>
            <ac:picMk id="114" creationId="{EEACB816-E03A-4439-B9FD-3001238761DA}"/>
          </ac:picMkLst>
        </pc:picChg>
        <pc:cxnChg chg="mod">
          <ac:chgData name="Panzironi, Flavia" userId="2605e054-86b8-47a6-8c99-cd9580752c93" providerId="ADAL" clId="{0F91814B-6905-4F28-A1D3-E4B8D23AAE4E}" dt="2022-11-03T11:56:43.161" v="256" actId="1036"/>
          <ac:cxnSpMkLst>
            <pc:docMk/>
            <pc:sldMk cId="678516847" sldId="2146847745"/>
            <ac:cxnSpMk id="80" creationId="{5F0EDB2B-FE07-4EB2-8EAE-075925091A7D}"/>
          </ac:cxnSpMkLst>
        </pc:cxnChg>
      </pc:sldChg>
      <pc:sldChg chg="add">
        <pc:chgData name="Panzironi, Flavia" userId="2605e054-86b8-47a6-8c99-cd9580752c93" providerId="ADAL" clId="{0F91814B-6905-4F28-A1D3-E4B8D23AAE4E}" dt="2022-11-11T16:06:25.318" v="5301"/>
        <pc:sldMkLst>
          <pc:docMk/>
          <pc:sldMk cId="3155470051" sldId="2146847745"/>
        </pc:sldMkLst>
      </pc:sldChg>
      <pc:sldChg chg="modSp mod">
        <pc:chgData name="Panzironi, Flavia" userId="2605e054-86b8-47a6-8c99-cd9580752c93" providerId="ADAL" clId="{0F91814B-6905-4F28-A1D3-E4B8D23AAE4E}" dt="2022-11-03T14:11:31.751" v="400" actId="20577"/>
        <pc:sldMkLst>
          <pc:docMk/>
          <pc:sldMk cId="2796583865" sldId="2146847750"/>
        </pc:sldMkLst>
        <pc:spChg chg="mod">
          <ac:chgData name="Panzironi, Flavia" userId="2605e054-86b8-47a6-8c99-cd9580752c93" providerId="ADAL" clId="{0F91814B-6905-4F28-A1D3-E4B8D23AAE4E}" dt="2022-11-03T14:11:31.751" v="400" actId="20577"/>
          <ac:spMkLst>
            <pc:docMk/>
            <pc:sldMk cId="2796583865" sldId="2146847750"/>
            <ac:spMk id="6" creationId="{4B0DE13A-BB78-4E9E-9667-F92B21E58A0E}"/>
          </ac:spMkLst>
        </pc:spChg>
      </pc:sldChg>
      <pc:sldChg chg="addSp delSp modSp mod">
        <pc:chgData name="Panzironi, Flavia" userId="2605e054-86b8-47a6-8c99-cd9580752c93" providerId="ADAL" clId="{0F91814B-6905-4F28-A1D3-E4B8D23AAE4E}" dt="2022-11-03T12:21:09.032" v="284" actId="1076"/>
        <pc:sldMkLst>
          <pc:docMk/>
          <pc:sldMk cId="3510956786" sldId="2146847752"/>
        </pc:sldMkLst>
        <pc:spChg chg="mod">
          <ac:chgData name="Panzironi, Flavia" userId="2605e054-86b8-47a6-8c99-cd9580752c93" providerId="ADAL" clId="{0F91814B-6905-4F28-A1D3-E4B8D23AAE4E}" dt="2022-11-03T12:21:09.032" v="284" actId="1076"/>
          <ac:spMkLst>
            <pc:docMk/>
            <pc:sldMk cId="3510956786" sldId="2146847752"/>
            <ac:spMk id="77" creationId="{7B566A90-29A9-49F3-A2BC-66ECA1CF39B6}"/>
          </ac:spMkLst>
        </pc:spChg>
        <pc:picChg chg="del mod">
          <ac:chgData name="Panzironi, Flavia" userId="2605e054-86b8-47a6-8c99-cd9580752c93" providerId="ADAL" clId="{0F91814B-6905-4F28-A1D3-E4B8D23AAE4E}" dt="2022-11-03T12:20:59.765" v="279" actId="478"/>
          <ac:picMkLst>
            <pc:docMk/>
            <pc:sldMk cId="3510956786" sldId="2146847752"/>
            <ac:picMk id="4" creationId="{D2AFE660-2C99-3F22-F9A3-37085B4CDF0F}"/>
          </ac:picMkLst>
        </pc:picChg>
        <pc:picChg chg="mod modCrop">
          <ac:chgData name="Panzironi, Flavia" userId="2605e054-86b8-47a6-8c99-cd9580752c93" providerId="ADAL" clId="{0F91814B-6905-4F28-A1D3-E4B8D23AAE4E}" dt="2022-11-03T12:20:47.801" v="258" actId="732"/>
          <ac:picMkLst>
            <pc:docMk/>
            <pc:sldMk cId="3510956786" sldId="2146847752"/>
            <ac:picMk id="22" creationId="{13E56A20-323B-481A-A7EC-7972A7A570A2}"/>
          </ac:picMkLst>
        </pc:picChg>
        <pc:picChg chg="add mod">
          <ac:chgData name="Panzironi, Flavia" userId="2605e054-86b8-47a6-8c99-cd9580752c93" providerId="ADAL" clId="{0F91814B-6905-4F28-A1D3-E4B8D23AAE4E}" dt="2022-11-03T12:20:40.059" v="257"/>
          <ac:picMkLst>
            <pc:docMk/>
            <pc:sldMk cId="3510956786" sldId="2146847752"/>
            <ac:picMk id="46" creationId="{21F0009D-B8E1-4A7D-A944-721C6BE09DBE}"/>
          </ac:picMkLst>
        </pc:picChg>
        <pc:picChg chg="mod">
          <ac:chgData name="Panzironi, Flavia" userId="2605e054-86b8-47a6-8c99-cd9580752c93" providerId="ADAL" clId="{0F91814B-6905-4F28-A1D3-E4B8D23AAE4E}" dt="2022-11-03T12:21:09.032" v="284" actId="1076"/>
          <ac:picMkLst>
            <pc:docMk/>
            <pc:sldMk cId="3510956786" sldId="2146847752"/>
            <ac:picMk id="81" creationId="{A6C43E25-C969-479F-A842-956338C5757D}"/>
          </ac:picMkLst>
        </pc:picChg>
      </pc:sldChg>
      <pc:sldChg chg="modSp del mod">
        <pc:chgData name="Panzironi, Flavia" userId="2605e054-86b8-47a6-8c99-cd9580752c93" providerId="ADAL" clId="{0F91814B-6905-4F28-A1D3-E4B8D23AAE4E}" dt="2022-11-02T17:36:02.204" v="42" actId="2696"/>
        <pc:sldMkLst>
          <pc:docMk/>
          <pc:sldMk cId="1320228764" sldId="2146847753"/>
        </pc:sldMkLst>
        <pc:spChg chg="mod">
          <ac:chgData name="Panzironi, Flavia" userId="2605e054-86b8-47a6-8c99-cd9580752c93" providerId="ADAL" clId="{0F91814B-6905-4F28-A1D3-E4B8D23AAE4E}" dt="2022-11-02T15:50:07.836" v="38" actId="6549"/>
          <ac:spMkLst>
            <pc:docMk/>
            <pc:sldMk cId="1320228764" sldId="2146847753"/>
            <ac:spMk id="6" creationId="{4B0DE13A-BB78-4E9E-9667-F92B21E58A0E}"/>
          </ac:spMkLst>
        </pc:spChg>
      </pc:sldChg>
      <pc:sldChg chg="addSp delSp modSp mod">
        <pc:chgData name="Panzironi, Flavia" userId="2605e054-86b8-47a6-8c99-cd9580752c93" providerId="ADAL" clId="{0F91814B-6905-4F28-A1D3-E4B8D23AAE4E}" dt="2022-11-03T17:59:32.764" v="427" actId="207"/>
        <pc:sldMkLst>
          <pc:docMk/>
          <pc:sldMk cId="296568396" sldId="2146847754"/>
        </pc:sldMkLst>
        <pc:spChg chg="mod">
          <ac:chgData name="Panzironi, Flavia" userId="2605e054-86b8-47a6-8c99-cd9580752c93" providerId="ADAL" clId="{0F91814B-6905-4F28-A1D3-E4B8D23AAE4E}" dt="2022-11-03T13:08:27.342" v="356" actId="14100"/>
          <ac:spMkLst>
            <pc:docMk/>
            <pc:sldMk cId="296568396" sldId="2146847754"/>
            <ac:spMk id="6" creationId="{FD97E96E-4D02-B2EA-9E3E-9A7A3AF80CA8}"/>
          </ac:spMkLst>
        </pc:spChg>
        <pc:spChg chg="mod">
          <ac:chgData name="Panzironi, Flavia" userId="2605e054-86b8-47a6-8c99-cd9580752c93" providerId="ADAL" clId="{0F91814B-6905-4F28-A1D3-E4B8D23AAE4E}" dt="2022-11-03T17:59:32.764" v="427" actId="207"/>
          <ac:spMkLst>
            <pc:docMk/>
            <pc:sldMk cId="296568396" sldId="2146847754"/>
            <ac:spMk id="49" creationId="{9E5A86F2-D730-AADB-5F57-55BE16424820}"/>
          </ac:spMkLst>
        </pc:spChg>
        <pc:spChg chg="add del mod">
          <ac:chgData name="Panzironi, Flavia" userId="2605e054-86b8-47a6-8c99-cd9580752c93" providerId="ADAL" clId="{0F91814B-6905-4F28-A1D3-E4B8D23AAE4E}" dt="2022-11-03T13:08:29.786" v="357" actId="478"/>
          <ac:spMkLst>
            <pc:docMk/>
            <pc:sldMk cId="296568396" sldId="2146847754"/>
            <ac:spMk id="89" creationId="{0650F1D5-FCC8-453A-957E-B9F4813C3815}"/>
          </ac:spMkLst>
        </pc:spChg>
        <pc:spChg chg="add mod">
          <ac:chgData name="Panzironi, Flavia" userId="2605e054-86b8-47a6-8c99-cd9580752c93" providerId="ADAL" clId="{0F91814B-6905-4F28-A1D3-E4B8D23AAE4E}" dt="2022-11-03T13:08:55.068" v="361" actId="14100"/>
          <ac:spMkLst>
            <pc:docMk/>
            <pc:sldMk cId="296568396" sldId="2146847754"/>
            <ac:spMk id="90" creationId="{8A473DE4-8041-4872-80EB-E7CC8D37E8AF}"/>
          </ac:spMkLst>
        </pc:spChg>
        <pc:picChg chg="del">
          <ac:chgData name="Panzironi, Flavia" userId="2605e054-86b8-47a6-8c99-cd9580752c93" providerId="ADAL" clId="{0F91814B-6905-4F28-A1D3-E4B8D23AAE4E}" dt="2022-11-03T17:58:14.489" v="407" actId="478"/>
          <ac:picMkLst>
            <pc:docMk/>
            <pc:sldMk cId="296568396" sldId="2146847754"/>
            <ac:picMk id="50" creationId="{CC0B378D-4941-72CF-4661-0ED68DA3C88B}"/>
          </ac:picMkLst>
        </pc:picChg>
        <pc:picChg chg="add del mod">
          <ac:chgData name="Panzironi, Flavia" userId="2605e054-86b8-47a6-8c99-cd9580752c93" providerId="ADAL" clId="{0F91814B-6905-4F28-A1D3-E4B8D23AAE4E}" dt="2022-11-03T17:58:42.296" v="409" actId="478"/>
          <ac:picMkLst>
            <pc:docMk/>
            <pc:sldMk cId="296568396" sldId="2146847754"/>
            <ac:picMk id="91" creationId="{63CF5B53-45FB-46CD-A0F7-5F1CB096F9BC}"/>
          </ac:picMkLst>
        </pc:picChg>
        <pc:picChg chg="add del mod">
          <ac:chgData name="Panzironi, Flavia" userId="2605e054-86b8-47a6-8c99-cd9580752c93" providerId="ADAL" clId="{0F91814B-6905-4F28-A1D3-E4B8D23AAE4E}" dt="2022-11-03T17:59:21.746" v="425" actId="478"/>
          <ac:picMkLst>
            <pc:docMk/>
            <pc:sldMk cId="296568396" sldId="2146847754"/>
            <ac:picMk id="92" creationId="{8C85FE91-43B6-437B-9693-817FDA761D6A}"/>
          </ac:picMkLst>
        </pc:picChg>
      </pc:sldChg>
      <pc:sldChg chg="del">
        <pc:chgData name="Panzironi, Flavia" userId="2605e054-86b8-47a6-8c99-cd9580752c93" providerId="ADAL" clId="{0F91814B-6905-4F28-A1D3-E4B8D23AAE4E}" dt="2022-11-03T07:11:02.128" v="44" actId="2696"/>
        <pc:sldMkLst>
          <pc:docMk/>
          <pc:sldMk cId="2596954332" sldId="2146847756"/>
        </pc:sldMkLst>
      </pc:sldChg>
      <pc:sldChg chg="addSp delSp modSp mod">
        <pc:chgData name="Panzironi, Flavia" userId="2605e054-86b8-47a6-8c99-cd9580752c93" providerId="ADAL" clId="{0F91814B-6905-4F28-A1D3-E4B8D23AAE4E}" dt="2022-11-03T11:05:43.714" v="135" actId="478"/>
        <pc:sldMkLst>
          <pc:docMk/>
          <pc:sldMk cId="1593466777" sldId="2146847757"/>
        </pc:sldMkLst>
        <pc:spChg chg="add del">
          <ac:chgData name="Panzironi, Flavia" userId="2605e054-86b8-47a6-8c99-cd9580752c93" providerId="ADAL" clId="{0F91814B-6905-4F28-A1D3-E4B8D23AAE4E}" dt="2022-11-03T11:05:43.714" v="135" actId="478"/>
          <ac:spMkLst>
            <pc:docMk/>
            <pc:sldMk cId="1593466777" sldId="2146847757"/>
            <ac:spMk id="17" creationId="{C56F8AB2-E96C-E872-C15C-50E725C74AD7}"/>
          </ac:spMkLst>
        </pc:spChg>
        <pc:spChg chg="mod">
          <ac:chgData name="Panzironi, Flavia" userId="2605e054-86b8-47a6-8c99-cd9580752c93" providerId="ADAL" clId="{0F91814B-6905-4F28-A1D3-E4B8D23AAE4E}" dt="2022-11-03T11:05:23.821" v="132" actId="14100"/>
          <ac:spMkLst>
            <pc:docMk/>
            <pc:sldMk cId="1593466777" sldId="2146847757"/>
            <ac:spMk id="106" creationId="{518E6BEB-FDCA-105D-9BDB-F9CF192EE353}"/>
          </ac:spMkLst>
        </pc:spChg>
        <pc:grpChg chg="mod">
          <ac:chgData name="Panzironi, Flavia" userId="2605e054-86b8-47a6-8c99-cd9580752c93" providerId="ADAL" clId="{0F91814B-6905-4F28-A1D3-E4B8D23AAE4E}" dt="2022-11-03T11:04:39.998" v="123" actId="14100"/>
          <ac:grpSpMkLst>
            <pc:docMk/>
            <pc:sldMk cId="1593466777" sldId="2146847757"/>
            <ac:grpSpMk id="114" creationId="{E681B77D-A1FA-27A1-F58F-A39079B7E19A}"/>
          </ac:grpSpMkLst>
        </pc:grpChg>
        <pc:picChg chg="add del">
          <ac:chgData name="Panzironi, Flavia" userId="2605e054-86b8-47a6-8c99-cd9580752c93" providerId="ADAL" clId="{0F91814B-6905-4F28-A1D3-E4B8D23AAE4E}" dt="2022-11-03T11:05:41.466" v="134" actId="478"/>
          <ac:picMkLst>
            <pc:docMk/>
            <pc:sldMk cId="1593466777" sldId="2146847757"/>
            <ac:picMk id="57" creationId="{15D5225D-8015-24FB-CDEC-028C11C51CDA}"/>
          </ac:picMkLst>
        </pc:picChg>
        <pc:picChg chg="del">
          <ac:chgData name="Panzironi, Flavia" userId="2605e054-86b8-47a6-8c99-cd9580752c93" providerId="ADAL" clId="{0F91814B-6905-4F28-A1D3-E4B8D23AAE4E}" dt="2022-11-03T11:04:26.308" v="118" actId="478"/>
          <ac:picMkLst>
            <pc:docMk/>
            <pc:sldMk cId="1593466777" sldId="2146847757"/>
            <ac:picMk id="91" creationId="{85A0AF24-9F0A-0DDB-2611-1CC4E92924BB}"/>
          </ac:picMkLst>
        </pc:picChg>
        <pc:picChg chg="mod modCrop">
          <ac:chgData name="Panzironi, Flavia" userId="2605e054-86b8-47a6-8c99-cd9580752c93" providerId="ADAL" clId="{0F91814B-6905-4F28-A1D3-E4B8D23AAE4E}" dt="2022-11-03T11:04:22.019" v="117" actId="732"/>
          <ac:picMkLst>
            <pc:docMk/>
            <pc:sldMk cId="1593466777" sldId="2146847757"/>
            <ac:picMk id="94" creationId="{E6A01938-0777-5E2B-33B9-13B27102E8B4}"/>
          </ac:picMkLst>
        </pc:picChg>
        <pc:picChg chg="mod modCrop">
          <ac:chgData name="Panzironi, Flavia" userId="2605e054-86b8-47a6-8c99-cd9580752c93" providerId="ADAL" clId="{0F91814B-6905-4F28-A1D3-E4B8D23AAE4E}" dt="2022-11-03T11:05:36.183" v="133" actId="732"/>
          <ac:picMkLst>
            <pc:docMk/>
            <pc:sldMk cId="1593466777" sldId="2146847757"/>
            <ac:picMk id="95" creationId="{CF63DB90-805B-528C-4453-A7101F77DDB3}"/>
          </ac:picMkLst>
        </pc:picChg>
        <pc:picChg chg="del">
          <ac:chgData name="Panzironi, Flavia" userId="2605e054-86b8-47a6-8c99-cd9580752c93" providerId="ADAL" clId="{0F91814B-6905-4F28-A1D3-E4B8D23AAE4E}" dt="2022-11-03T11:04:29.598" v="119" actId="478"/>
          <ac:picMkLst>
            <pc:docMk/>
            <pc:sldMk cId="1593466777" sldId="2146847757"/>
            <ac:picMk id="105" creationId="{E2355CEB-D5CD-9815-3517-225F01B18743}"/>
          </ac:picMkLst>
        </pc:picChg>
      </pc:sldChg>
      <pc:sldChg chg="ord">
        <pc:chgData name="Panzironi, Flavia" userId="2605e054-86b8-47a6-8c99-cd9580752c93" providerId="ADAL" clId="{0F91814B-6905-4F28-A1D3-E4B8D23AAE4E}" dt="2022-11-03T13:59:38.082" v="375"/>
        <pc:sldMkLst>
          <pc:docMk/>
          <pc:sldMk cId="763028243" sldId="2146847759"/>
        </pc:sldMkLst>
      </pc:sldChg>
      <pc:sldChg chg="del">
        <pc:chgData name="Panzironi, Flavia" userId="2605e054-86b8-47a6-8c99-cd9580752c93" providerId="ADAL" clId="{0F91814B-6905-4F28-A1D3-E4B8D23AAE4E}" dt="2022-11-03T11:54:50.482" v="250" actId="2696"/>
        <pc:sldMkLst>
          <pc:docMk/>
          <pc:sldMk cId="743838108" sldId="2146847760"/>
        </pc:sldMkLst>
      </pc:sldChg>
      <pc:sldChg chg="del">
        <pc:chgData name="Panzironi, Flavia" userId="2605e054-86b8-47a6-8c99-cd9580752c93" providerId="ADAL" clId="{0F91814B-6905-4F28-A1D3-E4B8D23AAE4E}" dt="2022-11-03T11:54:42.384" v="249" actId="2696"/>
        <pc:sldMkLst>
          <pc:docMk/>
          <pc:sldMk cId="2960868558" sldId="2146847761"/>
        </pc:sldMkLst>
      </pc:sldChg>
      <pc:sldChg chg="del">
        <pc:chgData name="Panzironi, Flavia" userId="2605e054-86b8-47a6-8c99-cd9580752c93" providerId="ADAL" clId="{0F91814B-6905-4F28-A1D3-E4B8D23AAE4E}" dt="2022-11-03T11:54:42.384" v="249" actId="2696"/>
        <pc:sldMkLst>
          <pc:docMk/>
          <pc:sldMk cId="4185989519" sldId="2146847762"/>
        </pc:sldMkLst>
      </pc:sldChg>
      <pc:sldChg chg="delSp mod">
        <pc:chgData name="Panzironi, Flavia" userId="2605e054-86b8-47a6-8c99-cd9580752c93" providerId="ADAL" clId="{0F91814B-6905-4F28-A1D3-E4B8D23AAE4E}" dt="2022-11-03T13:59:28.012" v="373" actId="478"/>
        <pc:sldMkLst>
          <pc:docMk/>
          <pc:sldMk cId="877986593" sldId="2146847763"/>
        </pc:sldMkLst>
        <pc:spChg chg="del">
          <ac:chgData name="Panzironi, Flavia" userId="2605e054-86b8-47a6-8c99-cd9580752c93" providerId="ADAL" clId="{0F91814B-6905-4F28-A1D3-E4B8D23AAE4E}" dt="2022-11-03T13:59:28.012" v="373" actId="478"/>
          <ac:spMkLst>
            <pc:docMk/>
            <pc:sldMk cId="877986593" sldId="2146847763"/>
            <ac:spMk id="2" creationId="{0612E55A-78F9-4CCC-A610-EBA4E838C1EE}"/>
          </ac:spMkLst>
        </pc:spChg>
      </pc:sldChg>
      <pc:sldChg chg="del">
        <pc:chgData name="Panzironi, Flavia" userId="2605e054-86b8-47a6-8c99-cd9580752c93" providerId="ADAL" clId="{0F91814B-6905-4F28-A1D3-E4B8D23AAE4E}" dt="2022-11-03T11:54:33.577" v="248" actId="18676"/>
        <pc:sldMkLst>
          <pc:docMk/>
          <pc:sldMk cId="2493615412" sldId="2146847764"/>
        </pc:sldMkLst>
      </pc:sldChg>
      <pc:sldChg chg="addSp delSp modSp add mod ord">
        <pc:chgData name="Panzironi, Flavia" userId="2605e054-86b8-47a6-8c99-cd9580752c93" providerId="ADAL" clId="{0F91814B-6905-4F28-A1D3-E4B8D23AAE4E}" dt="2022-11-03T11:03:54.652" v="114" actId="1037"/>
        <pc:sldMkLst>
          <pc:docMk/>
          <pc:sldMk cId="240449060" sldId="2146847765"/>
        </pc:sldMkLst>
        <pc:spChg chg="mod">
          <ac:chgData name="Panzironi, Flavia" userId="2605e054-86b8-47a6-8c99-cd9580752c93" providerId="ADAL" clId="{0F91814B-6905-4F28-A1D3-E4B8D23AAE4E}" dt="2022-11-03T11:02:46.323" v="107" actId="1076"/>
          <ac:spMkLst>
            <pc:docMk/>
            <pc:sldMk cId="240449060" sldId="2146847765"/>
            <ac:spMk id="17" creationId="{C56F8AB2-E96C-E872-C15C-50E725C74AD7}"/>
          </ac:spMkLst>
        </pc:spChg>
        <pc:spChg chg="add del">
          <ac:chgData name="Panzironi, Flavia" userId="2605e054-86b8-47a6-8c99-cd9580752c93" providerId="ADAL" clId="{0F91814B-6905-4F28-A1D3-E4B8D23AAE4E}" dt="2022-11-03T11:01:51.033" v="95" actId="478"/>
          <ac:spMkLst>
            <pc:docMk/>
            <pc:sldMk cId="240449060" sldId="2146847765"/>
            <ac:spMk id="71" creationId="{61BA4021-E89D-B124-388E-21DD304ECB90}"/>
          </ac:spMkLst>
        </pc:spChg>
        <pc:spChg chg="add del">
          <ac:chgData name="Panzironi, Flavia" userId="2605e054-86b8-47a6-8c99-cd9580752c93" providerId="ADAL" clId="{0F91814B-6905-4F28-A1D3-E4B8D23AAE4E}" dt="2022-11-03T11:02:00.883" v="99" actId="478"/>
          <ac:spMkLst>
            <pc:docMk/>
            <pc:sldMk cId="240449060" sldId="2146847765"/>
            <ac:spMk id="86" creationId="{D4F018DE-F718-1480-E6B0-15EF62A6DA52}"/>
          </ac:spMkLst>
        </pc:spChg>
        <pc:spChg chg="del">
          <ac:chgData name="Panzironi, Flavia" userId="2605e054-86b8-47a6-8c99-cd9580752c93" providerId="ADAL" clId="{0F91814B-6905-4F28-A1D3-E4B8D23AAE4E}" dt="2022-11-03T11:01:33.719" v="89" actId="478"/>
          <ac:spMkLst>
            <pc:docMk/>
            <pc:sldMk cId="240449060" sldId="2146847765"/>
            <ac:spMk id="106" creationId="{518E6BEB-FDCA-105D-9BDB-F9CF192EE353}"/>
          </ac:spMkLst>
        </pc:spChg>
        <pc:spChg chg="add mod">
          <ac:chgData name="Panzironi, Flavia" userId="2605e054-86b8-47a6-8c99-cd9580752c93" providerId="ADAL" clId="{0F91814B-6905-4F28-A1D3-E4B8D23AAE4E}" dt="2022-11-03T11:03:54.652" v="114" actId="1037"/>
          <ac:spMkLst>
            <pc:docMk/>
            <pc:sldMk cId="240449060" sldId="2146847765"/>
            <ac:spMk id="183" creationId="{BFD4F6FC-DD6C-4AD7-BC1F-60DBCEE88A97}"/>
          </ac:spMkLst>
        </pc:spChg>
        <pc:grpChg chg="add del">
          <ac:chgData name="Panzironi, Flavia" userId="2605e054-86b8-47a6-8c99-cd9580752c93" providerId="ADAL" clId="{0F91814B-6905-4F28-A1D3-E4B8D23AAE4E}" dt="2022-11-03T11:01:55.888" v="97" actId="478"/>
          <ac:grpSpMkLst>
            <pc:docMk/>
            <pc:sldMk cId="240449060" sldId="2146847765"/>
            <ac:grpSpMk id="11" creationId="{D108169E-A686-B348-DD84-E393C670430D}"/>
          </ac:grpSpMkLst>
        </pc:grpChg>
        <pc:grpChg chg="del">
          <ac:chgData name="Panzironi, Flavia" userId="2605e054-86b8-47a6-8c99-cd9580752c93" providerId="ADAL" clId="{0F91814B-6905-4F28-A1D3-E4B8D23AAE4E}" dt="2022-11-03T11:01:33.719" v="89" actId="478"/>
          <ac:grpSpMkLst>
            <pc:docMk/>
            <pc:sldMk cId="240449060" sldId="2146847765"/>
            <ac:grpSpMk id="114" creationId="{E681B77D-A1FA-27A1-F58F-A39079B7E19A}"/>
          </ac:grpSpMkLst>
        </pc:grpChg>
        <pc:picChg chg="add del">
          <ac:chgData name="Panzironi, Flavia" userId="2605e054-86b8-47a6-8c99-cd9580752c93" providerId="ADAL" clId="{0F91814B-6905-4F28-A1D3-E4B8D23AAE4E}" dt="2022-11-03T11:01:41.673" v="93" actId="478"/>
          <ac:picMkLst>
            <pc:docMk/>
            <pc:sldMk cId="240449060" sldId="2146847765"/>
            <ac:picMk id="29" creationId="{F2A3AD9E-F2C4-7647-AB68-8AF5B1AFF8D6}"/>
          </ac:picMkLst>
        </pc:picChg>
        <pc:picChg chg="add del">
          <ac:chgData name="Panzironi, Flavia" userId="2605e054-86b8-47a6-8c99-cd9580752c93" providerId="ADAL" clId="{0F91814B-6905-4F28-A1D3-E4B8D23AAE4E}" dt="2022-11-03T11:01:49.427" v="94" actId="478"/>
          <ac:picMkLst>
            <pc:docMk/>
            <pc:sldMk cId="240449060" sldId="2146847765"/>
            <ac:picMk id="56" creationId="{26C3F92A-1077-403B-809F-FFB026683BB4}"/>
          </ac:picMkLst>
        </pc:picChg>
        <pc:picChg chg="mod">
          <ac:chgData name="Panzironi, Flavia" userId="2605e054-86b8-47a6-8c99-cd9580752c93" providerId="ADAL" clId="{0F91814B-6905-4F28-A1D3-E4B8D23AAE4E}" dt="2022-11-03T11:02:39.843" v="106" actId="14100"/>
          <ac:picMkLst>
            <pc:docMk/>
            <pc:sldMk cId="240449060" sldId="2146847765"/>
            <ac:picMk id="57" creationId="{15D5225D-8015-24FB-CDEC-028C11C51CDA}"/>
          </ac:picMkLst>
        </pc:picChg>
        <pc:picChg chg="del">
          <ac:chgData name="Panzironi, Flavia" userId="2605e054-86b8-47a6-8c99-cd9580752c93" providerId="ADAL" clId="{0F91814B-6905-4F28-A1D3-E4B8D23AAE4E}" dt="2022-11-03T11:01:53.445" v="96" actId="478"/>
          <ac:picMkLst>
            <pc:docMk/>
            <pc:sldMk cId="240449060" sldId="2146847765"/>
            <ac:picMk id="70" creationId="{BF9F4EFF-DBD5-7955-FE42-F4524D448A11}"/>
          </ac:picMkLst>
        </pc:picChg>
        <pc:picChg chg="del">
          <ac:chgData name="Panzironi, Flavia" userId="2605e054-86b8-47a6-8c99-cd9580752c93" providerId="ADAL" clId="{0F91814B-6905-4F28-A1D3-E4B8D23AAE4E}" dt="2022-11-03T11:01:33.719" v="89" actId="478"/>
          <ac:picMkLst>
            <pc:docMk/>
            <pc:sldMk cId="240449060" sldId="2146847765"/>
            <ac:picMk id="72" creationId="{EB877B73-C7A5-E76E-D094-25117266872C}"/>
          </ac:picMkLst>
        </pc:picChg>
        <pc:picChg chg="add del">
          <ac:chgData name="Panzironi, Flavia" userId="2605e054-86b8-47a6-8c99-cd9580752c93" providerId="ADAL" clId="{0F91814B-6905-4F28-A1D3-E4B8D23AAE4E}" dt="2022-11-03T11:01:58.480" v="98" actId="478"/>
          <ac:picMkLst>
            <pc:docMk/>
            <pc:sldMk cId="240449060" sldId="2146847765"/>
            <ac:picMk id="76" creationId="{8A211EEB-D0B5-54BB-24B0-DDD5676B6D98}"/>
          </ac:picMkLst>
        </pc:picChg>
        <pc:picChg chg="del">
          <ac:chgData name="Panzironi, Flavia" userId="2605e054-86b8-47a6-8c99-cd9580752c93" providerId="ADAL" clId="{0F91814B-6905-4F28-A1D3-E4B8D23AAE4E}" dt="2022-11-03T11:01:33.719" v="89" actId="478"/>
          <ac:picMkLst>
            <pc:docMk/>
            <pc:sldMk cId="240449060" sldId="2146847765"/>
            <ac:picMk id="107" creationId="{496023AB-0D67-1606-1F31-0DDD6303EE58}"/>
          </ac:picMkLst>
        </pc:picChg>
        <pc:picChg chg="del">
          <ac:chgData name="Panzironi, Flavia" userId="2605e054-86b8-47a6-8c99-cd9580752c93" providerId="ADAL" clId="{0F91814B-6905-4F28-A1D3-E4B8D23AAE4E}" dt="2022-11-03T11:01:33.719" v="89" actId="478"/>
          <ac:picMkLst>
            <pc:docMk/>
            <pc:sldMk cId="240449060" sldId="2146847765"/>
            <ac:picMk id="108" creationId="{863A90E2-EE06-629D-3970-07C4D81D2D33}"/>
          </ac:picMkLst>
        </pc:picChg>
        <pc:picChg chg="del">
          <ac:chgData name="Panzironi, Flavia" userId="2605e054-86b8-47a6-8c99-cd9580752c93" providerId="ADAL" clId="{0F91814B-6905-4F28-A1D3-E4B8D23AAE4E}" dt="2022-11-03T11:01:33.719" v="89" actId="478"/>
          <ac:picMkLst>
            <pc:docMk/>
            <pc:sldMk cId="240449060" sldId="2146847765"/>
            <ac:picMk id="115" creationId="{CA80C4AA-F6CF-9F1F-AD06-C07762CFD891}"/>
          </ac:picMkLst>
        </pc:picChg>
        <pc:picChg chg="add del">
          <ac:chgData name="Panzironi, Flavia" userId="2605e054-86b8-47a6-8c99-cd9580752c93" providerId="ADAL" clId="{0F91814B-6905-4F28-A1D3-E4B8D23AAE4E}" dt="2022-11-03T11:01:49.427" v="94" actId="478"/>
          <ac:picMkLst>
            <pc:docMk/>
            <pc:sldMk cId="240449060" sldId="2146847765"/>
            <ac:picMk id="117" creationId="{EF96C7BC-3C26-05E2-3460-E6A41933C7AB}"/>
          </ac:picMkLst>
        </pc:picChg>
        <pc:picChg chg="del">
          <ac:chgData name="Panzironi, Flavia" userId="2605e054-86b8-47a6-8c99-cd9580752c93" providerId="ADAL" clId="{0F91814B-6905-4F28-A1D3-E4B8D23AAE4E}" dt="2022-11-03T11:01:33.719" v="89" actId="478"/>
          <ac:picMkLst>
            <pc:docMk/>
            <pc:sldMk cId="240449060" sldId="2146847765"/>
            <ac:picMk id="122" creationId="{42CC1583-F2E6-F3C2-D2A5-1CA4E71D6762}"/>
          </ac:picMkLst>
        </pc:picChg>
        <pc:picChg chg="del">
          <ac:chgData name="Panzironi, Flavia" userId="2605e054-86b8-47a6-8c99-cd9580752c93" providerId="ADAL" clId="{0F91814B-6905-4F28-A1D3-E4B8D23AAE4E}" dt="2022-11-03T11:01:33.719" v="89" actId="478"/>
          <ac:picMkLst>
            <pc:docMk/>
            <pc:sldMk cId="240449060" sldId="2146847765"/>
            <ac:picMk id="126" creationId="{F7E8A008-5631-7C83-7FF7-D833FF513EE2}"/>
          </ac:picMkLst>
        </pc:picChg>
        <pc:picChg chg="del">
          <ac:chgData name="Panzironi, Flavia" userId="2605e054-86b8-47a6-8c99-cd9580752c93" providerId="ADAL" clId="{0F91814B-6905-4F28-A1D3-E4B8D23AAE4E}" dt="2022-11-03T11:01:33.719" v="89" actId="478"/>
          <ac:picMkLst>
            <pc:docMk/>
            <pc:sldMk cId="240449060" sldId="2146847765"/>
            <ac:picMk id="128" creationId="{CF2E3843-CF47-0189-0333-BAEBD6E6F761}"/>
          </ac:picMkLst>
        </pc:picChg>
        <pc:picChg chg="add del">
          <ac:chgData name="Panzironi, Flavia" userId="2605e054-86b8-47a6-8c99-cd9580752c93" providerId="ADAL" clId="{0F91814B-6905-4F28-A1D3-E4B8D23AAE4E}" dt="2022-11-03T11:01:41.673" v="93" actId="478"/>
          <ac:picMkLst>
            <pc:docMk/>
            <pc:sldMk cId="240449060" sldId="2146847765"/>
            <ac:picMk id="261" creationId="{ACEFCD2C-D3E0-E9E2-0FFE-3D2AC2C331C9}"/>
          </ac:picMkLst>
        </pc:picChg>
        <pc:picChg chg="add del">
          <ac:chgData name="Panzironi, Flavia" userId="2605e054-86b8-47a6-8c99-cd9580752c93" providerId="ADAL" clId="{0F91814B-6905-4F28-A1D3-E4B8D23AAE4E}" dt="2022-11-03T11:01:41.673" v="93" actId="478"/>
          <ac:picMkLst>
            <pc:docMk/>
            <pc:sldMk cId="240449060" sldId="2146847765"/>
            <ac:picMk id="271" creationId="{35C32B21-FD57-47C9-8EF5-389152F70D58}"/>
          </ac:picMkLst>
        </pc:picChg>
      </pc:sldChg>
      <pc:sldChg chg="add">
        <pc:chgData name="Panzironi, Flavia" userId="2605e054-86b8-47a6-8c99-cd9580752c93" providerId="ADAL" clId="{0F91814B-6905-4F28-A1D3-E4B8D23AAE4E}" dt="2022-11-03T14:00:32.403" v="380"/>
        <pc:sldMkLst>
          <pc:docMk/>
          <pc:sldMk cId="698248204" sldId="2146847767"/>
        </pc:sldMkLst>
      </pc:sldChg>
      <pc:sldChg chg="add del">
        <pc:chgData name="Panzironi, Flavia" userId="2605e054-86b8-47a6-8c99-cd9580752c93" providerId="ADAL" clId="{0F91814B-6905-4F28-A1D3-E4B8D23AAE4E}" dt="2022-11-03T14:00:30.297" v="379" actId="2696"/>
        <pc:sldMkLst>
          <pc:docMk/>
          <pc:sldMk cId="3727641332" sldId="2146847767"/>
        </pc:sldMkLst>
      </pc:sldChg>
      <pc:sldChg chg="addSp modSp add del mod">
        <pc:chgData name="Panzironi, Flavia" userId="2605e054-86b8-47a6-8c99-cd9580752c93" providerId="ADAL" clId="{0F91814B-6905-4F28-A1D3-E4B8D23AAE4E}" dt="2022-11-04T16:52:38.119" v="1243" actId="2696"/>
        <pc:sldMkLst>
          <pc:docMk/>
          <pc:sldMk cId="1747654196" sldId="2146847768"/>
        </pc:sldMkLst>
        <pc:spChg chg="add mod">
          <ac:chgData name="Panzironi, Flavia" userId="2605e054-86b8-47a6-8c99-cd9580752c93" providerId="ADAL" clId="{0F91814B-6905-4F28-A1D3-E4B8D23AAE4E}" dt="2022-11-04T10:58:10.593" v="1050" actId="1076"/>
          <ac:spMkLst>
            <pc:docMk/>
            <pc:sldMk cId="1747654196" sldId="2146847768"/>
            <ac:spMk id="4" creationId="{92295DD7-0746-4D68-94A5-676E51326F7D}"/>
          </ac:spMkLst>
        </pc:spChg>
      </pc:sldChg>
      <pc:sldChg chg="add">
        <pc:chgData name="Panzironi, Flavia" userId="2605e054-86b8-47a6-8c99-cd9580752c93" providerId="ADAL" clId="{0F91814B-6905-4F28-A1D3-E4B8D23AAE4E}" dt="2022-11-04T16:52:43.436" v="1244"/>
        <pc:sldMkLst>
          <pc:docMk/>
          <pc:sldMk cId="3689238833" sldId="2146847768"/>
        </pc:sldMkLst>
      </pc:sldChg>
      <pc:sldChg chg="addSp modSp add del mod">
        <pc:chgData name="Panzironi, Flavia" userId="2605e054-86b8-47a6-8c99-cd9580752c93" providerId="ADAL" clId="{0F91814B-6905-4F28-A1D3-E4B8D23AAE4E}" dt="2022-11-04T16:57:01.066" v="1247" actId="2696"/>
        <pc:sldMkLst>
          <pc:docMk/>
          <pc:sldMk cId="1056172118" sldId="2146847769"/>
        </pc:sldMkLst>
        <pc:spChg chg="add mod">
          <ac:chgData name="Panzironi, Flavia" userId="2605e054-86b8-47a6-8c99-cd9580752c93" providerId="ADAL" clId="{0F91814B-6905-4F28-A1D3-E4B8D23AAE4E}" dt="2022-11-04T10:58:48.402" v="1057" actId="14100"/>
          <ac:spMkLst>
            <pc:docMk/>
            <pc:sldMk cId="1056172118" sldId="2146847769"/>
            <ac:spMk id="4" creationId="{5916FB51-728B-4ECC-B619-CF38826537DB}"/>
          </ac:spMkLst>
        </pc:spChg>
        <pc:spChg chg="add mod">
          <ac:chgData name="Panzironi, Flavia" userId="2605e054-86b8-47a6-8c99-cd9580752c93" providerId="ADAL" clId="{0F91814B-6905-4F28-A1D3-E4B8D23AAE4E}" dt="2022-11-04T15:20:26.258" v="1242" actId="20577"/>
          <ac:spMkLst>
            <pc:docMk/>
            <pc:sldMk cId="1056172118" sldId="2146847769"/>
            <ac:spMk id="6" creationId="{110C123F-204C-44BF-9DFC-F070B8A8F380}"/>
          </ac:spMkLst>
        </pc:spChg>
      </pc:sldChg>
      <pc:sldChg chg="add">
        <pc:chgData name="Panzironi, Flavia" userId="2605e054-86b8-47a6-8c99-cd9580752c93" providerId="ADAL" clId="{0F91814B-6905-4F28-A1D3-E4B8D23AAE4E}" dt="2022-11-04T16:57:05.144" v="1248"/>
        <pc:sldMkLst>
          <pc:docMk/>
          <pc:sldMk cId="2257083457" sldId="2146847769"/>
        </pc:sldMkLst>
      </pc:sldChg>
      <pc:sldChg chg="ord">
        <pc:chgData name="Panzironi, Flavia" userId="2605e054-86b8-47a6-8c99-cd9580752c93" providerId="ADAL" clId="{0F91814B-6905-4F28-A1D3-E4B8D23AAE4E}" dt="2022-11-11T17:11:23.920" v="5465" actId="20578"/>
        <pc:sldMkLst>
          <pc:docMk/>
          <pc:sldMk cId="114531510" sldId="2146847770"/>
        </pc:sldMkLst>
      </pc:sldChg>
      <pc:sldChg chg="del">
        <pc:chgData name="Panzironi, Flavia" userId="2605e054-86b8-47a6-8c99-cd9580752c93" providerId="ADAL" clId="{0F91814B-6905-4F28-A1D3-E4B8D23AAE4E}" dt="2022-11-04T16:57:01.066" v="1247" actId="2696"/>
        <pc:sldMkLst>
          <pc:docMk/>
          <pc:sldMk cId="2830160569" sldId="2146847771"/>
        </pc:sldMkLst>
      </pc:sldChg>
      <pc:sldChg chg="add">
        <pc:chgData name="Panzironi, Flavia" userId="2605e054-86b8-47a6-8c99-cd9580752c93" providerId="ADAL" clId="{0F91814B-6905-4F28-A1D3-E4B8D23AAE4E}" dt="2022-11-04T16:57:05.144" v="1248"/>
        <pc:sldMkLst>
          <pc:docMk/>
          <pc:sldMk cId="3894019512" sldId="2146847771"/>
        </pc:sldMkLst>
      </pc:sldChg>
      <pc:sldChg chg="delSp mod">
        <pc:chgData name="Panzironi, Flavia" userId="2605e054-86b8-47a6-8c99-cd9580752c93" providerId="ADAL" clId="{0F91814B-6905-4F28-A1D3-E4B8D23AAE4E}" dt="2022-11-04T16:55:08.215" v="1246" actId="478"/>
        <pc:sldMkLst>
          <pc:docMk/>
          <pc:sldMk cId="1716531970" sldId="2146847772"/>
        </pc:sldMkLst>
        <pc:picChg chg="del">
          <ac:chgData name="Panzironi, Flavia" userId="2605e054-86b8-47a6-8c99-cd9580752c93" providerId="ADAL" clId="{0F91814B-6905-4F28-A1D3-E4B8D23AAE4E}" dt="2022-11-04T16:55:08.215" v="1246" actId="478"/>
          <ac:picMkLst>
            <pc:docMk/>
            <pc:sldMk cId="1716531970" sldId="2146847772"/>
            <ac:picMk id="113" creationId="{6EDC6BAC-81EE-4B0C-B05D-C293450C765E}"/>
          </ac:picMkLst>
        </pc:picChg>
      </pc:sldChg>
      <pc:sldChg chg="add">
        <pc:chgData name="Panzironi, Flavia" userId="2605e054-86b8-47a6-8c99-cd9580752c93" providerId="ADAL" clId="{0F91814B-6905-4F28-A1D3-E4B8D23AAE4E}" dt="2022-11-04T16:57:05.144" v="1248"/>
        <pc:sldMkLst>
          <pc:docMk/>
          <pc:sldMk cId="2100097239" sldId="2146847777"/>
        </pc:sldMkLst>
      </pc:sldChg>
      <pc:sldChg chg="add del">
        <pc:chgData name="Panzironi, Flavia" userId="2605e054-86b8-47a6-8c99-cd9580752c93" providerId="ADAL" clId="{0F91814B-6905-4F28-A1D3-E4B8D23AAE4E}" dt="2022-11-04T16:57:01.066" v="1247" actId="2696"/>
        <pc:sldMkLst>
          <pc:docMk/>
          <pc:sldMk cId="2664219498" sldId="2146847777"/>
        </pc:sldMkLst>
      </pc:sldChg>
      <pc:sldChg chg="addSp delSp modSp add mod">
        <pc:chgData name="Panzironi, Flavia" userId="2605e054-86b8-47a6-8c99-cd9580752c93" providerId="ADAL" clId="{0F91814B-6905-4F28-A1D3-E4B8D23AAE4E}" dt="2022-11-07T08:04:18.220" v="1367" actId="1076"/>
        <pc:sldMkLst>
          <pc:docMk/>
          <pc:sldMk cId="3337825218" sldId="2146847781"/>
        </pc:sldMkLst>
        <pc:spChg chg="del">
          <ac:chgData name="Panzironi, Flavia" userId="2605e054-86b8-47a6-8c99-cd9580752c93" providerId="ADAL" clId="{0F91814B-6905-4F28-A1D3-E4B8D23AAE4E}" dt="2022-11-07T08:02:59.427" v="1344" actId="478"/>
          <ac:spMkLst>
            <pc:docMk/>
            <pc:sldMk cId="3337825218" sldId="2146847781"/>
            <ac:spMk id="6" creationId="{FD97E96E-4D02-B2EA-9E3E-9A7A3AF80CA8}"/>
          </ac:spMkLst>
        </pc:spChg>
        <pc:spChg chg="add mod">
          <ac:chgData name="Panzironi, Flavia" userId="2605e054-86b8-47a6-8c99-cd9580752c93" providerId="ADAL" clId="{0F91814B-6905-4F28-A1D3-E4B8D23AAE4E}" dt="2022-11-07T08:03:27.680" v="1349" actId="1076"/>
          <ac:spMkLst>
            <pc:docMk/>
            <pc:sldMk cId="3337825218" sldId="2146847781"/>
            <ac:spMk id="11" creationId="{E7108FAE-3F9B-44BA-B0FD-6E6A6AFC33D8}"/>
          </ac:spMkLst>
        </pc:spChg>
        <pc:spChg chg="mod">
          <ac:chgData name="Panzironi, Flavia" userId="2605e054-86b8-47a6-8c99-cd9580752c93" providerId="ADAL" clId="{0F91814B-6905-4F28-A1D3-E4B8D23AAE4E}" dt="2022-11-07T08:04:05.762" v="1363" actId="1076"/>
          <ac:spMkLst>
            <pc:docMk/>
            <pc:sldMk cId="3337825218" sldId="2146847781"/>
            <ac:spMk id="49" creationId="{9E5A86F2-D730-AADB-5F57-55BE16424820}"/>
          </ac:spMkLst>
        </pc:spChg>
        <pc:spChg chg="del">
          <ac:chgData name="Panzironi, Flavia" userId="2605e054-86b8-47a6-8c99-cd9580752c93" providerId="ADAL" clId="{0F91814B-6905-4F28-A1D3-E4B8D23AAE4E}" dt="2022-11-07T08:03:01.521" v="1345" actId="478"/>
          <ac:spMkLst>
            <pc:docMk/>
            <pc:sldMk cId="3337825218" sldId="2146847781"/>
            <ac:spMk id="90" creationId="{8A473DE4-8041-4872-80EB-E7CC8D37E8AF}"/>
          </ac:spMkLst>
        </pc:spChg>
        <pc:picChg chg="mod">
          <ac:chgData name="Panzironi, Flavia" userId="2605e054-86b8-47a6-8c99-cd9580752c93" providerId="ADAL" clId="{0F91814B-6905-4F28-A1D3-E4B8D23AAE4E}" dt="2022-11-07T08:04:11.421" v="1365" actId="1076"/>
          <ac:picMkLst>
            <pc:docMk/>
            <pc:sldMk cId="3337825218" sldId="2146847781"/>
            <ac:picMk id="52" creationId="{566E7288-FAD6-1963-56B1-1267CB4F874C}"/>
          </ac:picMkLst>
        </pc:picChg>
        <pc:picChg chg="del">
          <ac:chgData name="Panzironi, Flavia" userId="2605e054-86b8-47a6-8c99-cd9580752c93" providerId="ADAL" clId="{0F91814B-6905-4F28-A1D3-E4B8D23AAE4E}" dt="2022-11-07T08:03:56.389" v="1362" actId="478"/>
          <ac:picMkLst>
            <pc:docMk/>
            <pc:sldMk cId="3337825218" sldId="2146847781"/>
            <ac:picMk id="77" creationId="{BAA906E6-6FA5-4855-BB14-1938A163FBD3}"/>
          </ac:picMkLst>
        </pc:picChg>
        <pc:picChg chg="add mod">
          <ac:chgData name="Panzironi, Flavia" userId="2605e054-86b8-47a6-8c99-cd9580752c93" providerId="ADAL" clId="{0F91814B-6905-4F28-A1D3-E4B8D23AAE4E}" dt="2022-11-07T08:04:18.220" v="1367" actId="1076"/>
          <ac:picMkLst>
            <pc:docMk/>
            <pc:sldMk cId="3337825218" sldId="2146847781"/>
            <ac:picMk id="89" creationId="{BBE0D021-4B89-4CAA-A9DB-0B7077158524}"/>
          </ac:picMkLst>
        </pc:picChg>
      </pc:sldChg>
      <pc:sldChg chg="addSp delSp modSp add mod">
        <pc:chgData name="Panzironi, Flavia" userId="2605e054-86b8-47a6-8c99-cd9580752c93" providerId="ADAL" clId="{0F91814B-6905-4F28-A1D3-E4B8D23AAE4E}" dt="2022-11-07T16:13:55.393" v="2032" actId="478"/>
        <pc:sldMkLst>
          <pc:docMk/>
          <pc:sldMk cId="3537156094" sldId="2146847782"/>
        </pc:sldMkLst>
        <pc:spChg chg="add del mod">
          <ac:chgData name="Panzironi, Flavia" userId="2605e054-86b8-47a6-8c99-cd9580752c93" providerId="ADAL" clId="{0F91814B-6905-4F28-A1D3-E4B8D23AAE4E}" dt="2022-11-07T08:18:39.868" v="1702" actId="478"/>
          <ac:spMkLst>
            <pc:docMk/>
            <pc:sldMk cId="3537156094" sldId="2146847782"/>
            <ac:spMk id="2" creationId="{845A6800-2460-4DDB-90FB-88BE5F5CC175}"/>
          </ac:spMkLst>
        </pc:spChg>
        <pc:spChg chg="add del mod">
          <ac:chgData name="Panzironi, Flavia" userId="2605e054-86b8-47a6-8c99-cd9580752c93" providerId="ADAL" clId="{0F91814B-6905-4F28-A1D3-E4B8D23AAE4E}" dt="2022-11-07T16:13:55.393" v="2032" actId="478"/>
          <ac:spMkLst>
            <pc:docMk/>
            <pc:sldMk cId="3537156094" sldId="2146847782"/>
            <ac:spMk id="3" creationId="{0CD5740D-7A2C-4996-BB94-EA3F7897A26E}"/>
          </ac:spMkLst>
        </pc:spChg>
        <pc:spChg chg="add mod">
          <ac:chgData name="Panzironi, Flavia" userId="2605e054-86b8-47a6-8c99-cd9580752c93" providerId="ADAL" clId="{0F91814B-6905-4F28-A1D3-E4B8D23AAE4E}" dt="2022-11-07T08:18:37.798" v="1701" actId="20577"/>
          <ac:spMkLst>
            <pc:docMk/>
            <pc:sldMk cId="3537156094" sldId="2146847782"/>
            <ac:spMk id="60" creationId="{E2DAB4E9-EEAF-4599-BCE6-65CD4B17E03A}"/>
          </ac:spMkLst>
        </pc:spChg>
        <pc:spChg chg="del">
          <ac:chgData name="Panzironi, Flavia" userId="2605e054-86b8-47a6-8c99-cd9580752c93" providerId="ADAL" clId="{0F91814B-6905-4F28-A1D3-E4B8D23AAE4E}" dt="2022-11-07T08:05:28.493" v="1369" actId="478"/>
          <ac:spMkLst>
            <pc:docMk/>
            <pc:sldMk cId="3537156094" sldId="2146847782"/>
            <ac:spMk id="64" creationId="{B3A6FEAA-B07C-4802-811B-F8ECBB0F543A}"/>
          </ac:spMkLst>
        </pc:spChg>
        <pc:spChg chg="add mod">
          <ac:chgData name="Panzironi, Flavia" userId="2605e054-86b8-47a6-8c99-cd9580752c93" providerId="ADAL" clId="{0F91814B-6905-4F28-A1D3-E4B8D23AAE4E}" dt="2022-11-07T08:19:34.531" v="1709" actId="14100"/>
          <ac:spMkLst>
            <pc:docMk/>
            <pc:sldMk cId="3537156094" sldId="2146847782"/>
            <ac:spMk id="69" creationId="{F7C1B730-B1F6-47D1-87A2-DF910335DB56}"/>
          </ac:spMkLst>
        </pc:spChg>
        <pc:spChg chg="del">
          <ac:chgData name="Panzironi, Flavia" userId="2605e054-86b8-47a6-8c99-cd9580752c93" providerId="ADAL" clId="{0F91814B-6905-4F28-A1D3-E4B8D23AAE4E}" dt="2022-11-07T08:16:13.582" v="1505" actId="478"/>
          <ac:spMkLst>
            <pc:docMk/>
            <pc:sldMk cId="3537156094" sldId="2146847782"/>
            <ac:spMk id="82" creationId="{3D4EFF7B-E3E6-4708-9BE7-008B3DA6B41D}"/>
          </ac:spMkLst>
        </pc:spChg>
        <pc:grpChg chg="mod">
          <ac:chgData name="Panzironi, Flavia" userId="2605e054-86b8-47a6-8c99-cd9580752c93" providerId="ADAL" clId="{0F91814B-6905-4F28-A1D3-E4B8D23AAE4E}" dt="2022-11-07T08:16:40.722" v="1510" actId="1076"/>
          <ac:grpSpMkLst>
            <pc:docMk/>
            <pc:sldMk cId="3537156094" sldId="2146847782"/>
            <ac:grpSpMk id="79" creationId="{047D8EF1-A5D6-8F32-DCD1-F2D9EDCCF6C7}"/>
          </ac:grpSpMkLst>
        </pc:grpChg>
        <pc:picChg chg="del">
          <ac:chgData name="Panzironi, Flavia" userId="2605e054-86b8-47a6-8c99-cd9580752c93" providerId="ADAL" clId="{0F91814B-6905-4F28-A1D3-E4B8D23AAE4E}" dt="2022-11-07T08:16:11.047" v="1503" actId="478"/>
          <ac:picMkLst>
            <pc:docMk/>
            <pc:sldMk cId="3537156094" sldId="2146847782"/>
            <ac:picMk id="4" creationId="{BAB9DD2A-A493-0096-BBBB-F3CA82D3A7B2}"/>
          </ac:picMkLst>
        </pc:picChg>
        <pc:picChg chg="del mod">
          <ac:chgData name="Panzironi, Flavia" userId="2605e054-86b8-47a6-8c99-cd9580752c93" providerId="ADAL" clId="{0F91814B-6905-4F28-A1D3-E4B8D23AAE4E}" dt="2022-11-07T08:16:30.676" v="1509" actId="478"/>
          <ac:picMkLst>
            <pc:docMk/>
            <pc:sldMk cId="3537156094" sldId="2146847782"/>
            <ac:picMk id="55" creationId="{D8795078-7D44-4839-B392-A7DAE5916AB6}"/>
          </ac:picMkLst>
        </pc:picChg>
        <pc:picChg chg="add mod">
          <ac:chgData name="Panzironi, Flavia" userId="2605e054-86b8-47a6-8c99-cd9580752c93" providerId="ADAL" clId="{0F91814B-6905-4F28-A1D3-E4B8D23AAE4E}" dt="2022-11-07T08:16:40.722" v="1510" actId="1076"/>
          <ac:picMkLst>
            <pc:docMk/>
            <pc:sldMk cId="3537156094" sldId="2146847782"/>
            <ac:picMk id="56" creationId="{B8234ADB-9316-4F13-B76B-74AB6923DF23}"/>
          </ac:picMkLst>
        </pc:picChg>
        <pc:picChg chg="del">
          <ac:chgData name="Panzironi, Flavia" userId="2605e054-86b8-47a6-8c99-cd9580752c93" providerId="ADAL" clId="{0F91814B-6905-4F28-A1D3-E4B8D23AAE4E}" dt="2022-11-07T08:16:16.027" v="1506" actId="478"/>
          <ac:picMkLst>
            <pc:docMk/>
            <pc:sldMk cId="3537156094" sldId="2146847782"/>
            <ac:picMk id="57" creationId="{D44A7616-0F15-4BF3-ADD3-967ACE81B8B3}"/>
          </ac:picMkLst>
        </pc:picChg>
        <pc:picChg chg="del">
          <ac:chgData name="Panzironi, Flavia" userId="2605e054-86b8-47a6-8c99-cd9580752c93" providerId="ADAL" clId="{0F91814B-6905-4F28-A1D3-E4B8D23AAE4E}" dt="2022-11-07T08:16:17.511" v="1507" actId="478"/>
          <ac:picMkLst>
            <pc:docMk/>
            <pc:sldMk cId="3537156094" sldId="2146847782"/>
            <ac:picMk id="58" creationId="{FC63CB21-BD96-4121-B7FB-7D16F50003A0}"/>
          </ac:picMkLst>
        </pc:picChg>
        <pc:picChg chg="del">
          <ac:chgData name="Panzironi, Flavia" userId="2605e054-86b8-47a6-8c99-cd9580752c93" providerId="ADAL" clId="{0F91814B-6905-4F28-A1D3-E4B8D23AAE4E}" dt="2022-11-07T08:12:00.801" v="1386" actId="478"/>
          <ac:picMkLst>
            <pc:docMk/>
            <pc:sldMk cId="3537156094" sldId="2146847782"/>
            <ac:picMk id="59" creationId="{488D1390-D985-476F-99E0-4C8531BEDC23}"/>
          </ac:picMkLst>
        </pc:picChg>
        <pc:picChg chg="mod">
          <ac:chgData name="Panzironi, Flavia" userId="2605e054-86b8-47a6-8c99-cd9580752c93" providerId="ADAL" clId="{0F91814B-6905-4F28-A1D3-E4B8D23AAE4E}" dt="2022-11-07T08:16:40.722" v="1510" actId="1076"/>
          <ac:picMkLst>
            <pc:docMk/>
            <pc:sldMk cId="3537156094" sldId="2146847782"/>
            <ac:picMk id="61" creationId="{FF7F87A4-049B-48C0-896A-AEB4D11D61DB}"/>
          </ac:picMkLst>
        </pc:picChg>
        <pc:picChg chg="add mod">
          <ac:chgData name="Panzironi, Flavia" userId="2605e054-86b8-47a6-8c99-cd9580752c93" providerId="ADAL" clId="{0F91814B-6905-4F28-A1D3-E4B8D23AAE4E}" dt="2022-11-07T08:19:13.433" v="1704" actId="1076"/>
          <ac:picMkLst>
            <pc:docMk/>
            <pc:sldMk cId="3537156094" sldId="2146847782"/>
            <ac:picMk id="65" creationId="{DF0C856E-2A9B-4D3F-B823-17A54992B5E6}"/>
          </ac:picMkLst>
        </pc:picChg>
        <pc:picChg chg="add mod">
          <ac:chgData name="Panzironi, Flavia" userId="2605e054-86b8-47a6-8c99-cd9580752c93" providerId="ADAL" clId="{0F91814B-6905-4F28-A1D3-E4B8D23AAE4E}" dt="2022-11-07T08:19:32.149" v="1708" actId="1076"/>
          <ac:picMkLst>
            <pc:docMk/>
            <pc:sldMk cId="3537156094" sldId="2146847782"/>
            <ac:picMk id="72" creationId="{974AF7D1-714E-4E84-B433-7D495BC371CB}"/>
          </ac:picMkLst>
        </pc:picChg>
        <pc:picChg chg="del">
          <ac:chgData name="Panzironi, Flavia" userId="2605e054-86b8-47a6-8c99-cd9580752c93" providerId="ADAL" clId="{0F91814B-6905-4F28-A1D3-E4B8D23AAE4E}" dt="2022-11-07T08:16:12.439" v="1504" actId="478"/>
          <ac:picMkLst>
            <pc:docMk/>
            <pc:sldMk cId="3537156094" sldId="2146847782"/>
            <ac:picMk id="84" creationId="{04AFCC66-557F-4A16-1D62-5AD5B578FE6B}"/>
          </ac:picMkLst>
        </pc:picChg>
      </pc:sldChg>
      <pc:sldChg chg="addSp modSp mod">
        <pc:chgData name="Panzironi, Flavia" userId="2605e054-86b8-47a6-8c99-cd9580752c93" providerId="ADAL" clId="{0F91814B-6905-4F28-A1D3-E4B8D23AAE4E}" dt="2022-11-14T11:27:25.974" v="5701" actId="20577"/>
        <pc:sldMkLst>
          <pc:docMk/>
          <pc:sldMk cId="4150893981" sldId="2146847783"/>
        </pc:sldMkLst>
        <pc:spChg chg="add mod">
          <ac:chgData name="Panzironi, Flavia" userId="2605e054-86b8-47a6-8c99-cd9580752c93" providerId="ADAL" clId="{0F91814B-6905-4F28-A1D3-E4B8D23AAE4E}" dt="2022-11-11T17:11:05.980" v="5461" actId="1037"/>
          <ac:spMkLst>
            <pc:docMk/>
            <pc:sldMk cId="4150893981" sldId="2146847783"/>
            <ac:spMk id="4" creationId="{910A07EC-08A6-4446-AAC4-5815BAB587B5}"/>
          </ac:spMkLst>
        </pc:spChg>
        <pc:spChg chg="mod">
          <ac:chgData name="Panzironi, Flavia" userId="2605e054-86b8-47a6-8c99-cd9580752c93" providerId="ADAL" clId="{0F91814B-6905-4F28-A1D3-E4B8D23AAE4E}" dt="2022-11-14T11:27:25.974" v="5701" actId="20577"/>
          <ac:spMkLst>
            <pc:docMk/>
            <pc:sldMk cId="4150893981" sldId="2146847783"/>
            <ac:spMk id="100" creationId="{0E4A4F0B-4028-BE9F-803F-8FD2801662B7}"/>
          </ac:spMkLst>
        </pc:spChg>
        <pc:picChg chg="mod">
          <ac:chgData name="Panzironi, Flavia" userId="2605e054-86b8-47a6-8c99-cd9580752c93" providerId="ADAL" clId="{0F91814B-6905-4F28-A1D3-E4B8D23AAE4E}" dt="2022-11-11T17:10:57.174" v="5458" actId="1036"/>
          <ac:picMkLst>
            <pc:docMk/>
            <pc:sldMk cId="4150893981" sldId="2146847783"/>
            <ac:picMk id="5" creationId="{30F881A6-BF67-709B-4140-2343BA9A0CD9}"/>
          </ac:picMkLst>
        </pc:picChg>
        <pc:picChg chg="mod modCrop">
          <ac:chgData name="Panzironi, Flavia" userId="2605e054-86b8-47a6-8c99-cd9580752c93" providerId="ADAL" clId="{0F91814B-6905-4F28-A1D3-E4B8D23AAE4E}" dt="2022-11-11T17:10:42.803" v="5446" actId="732"/>
          <ac:picMkLst>
            <pc:docMk/>
            <pc:sldMk cId="4150893981" sldId="2146847783"/>
            <ac:picMk id="50" creationId="{F6A661F6-1C99-E6B4-85E5-5801AEA17299}"/>
          </ac:picMkLst>
        </pc:picChg>
      </pc:sldChg>
      <pc:sldChg chg="add">
        <pc:chgData name="Panzironi, Flavia" userId="2605e054-86b8-47a6-8c99-cd9580752c93" providerId="ADAL" clId="{0F91814B-6905-4F28-A1D3-E4B8D23AAE4E}" dt="2022-11-10T14:36:38.305" v="3413"/>
        <pc:sldMkLst>
          <pc:docMk/>
          <pc:sldMk cId="506926316" sldId="2146847784"/>
        </pc:sldMkLst>
      </pc:sldChg>
      <pc:sldChg chg="addSp delSp modSp del mod">
        <pc:chgData name="Panzironi, Flavia" userId="2605e054-86b8-47a6-8c99-cd9580752c93" providerId="ADAL" clId="{0F91814B-6905-4F28-A1D3-E4B8D23AAE4E}" dt="2022-11-10T14:36:35.088" v="3412" actId="2696"/>
        <pc:sldMkLst>
          <pc:docMk/>
          <pc:sldMk cId="3895204303" sldId="2146847784"/>
        </pc:sldMkLst>
        <pc:grpChg chg="add mod">
          <ac:chgData name="Panzironi, Flavia" userId="2605e054-86b8-47a6-8c99-cd9580752c93" providerId="ADAL" clId="{0F91814B-6905-4F28-A1D3-E4B8D23AAE4E}" dt="2022-11-09T15:36:30.341" v="2471" actId="1035"/>
          <ac:grpSpMkLst>
            <pc:docMk/>
            <pc:sldMk cId="3895204303" sldId="2146847784"/>
            <ac:grpSpMk id="67" creationId="{DCB7ACBC-E6EF-4A2B-9790-F09E4EB53BC5}"/>
          </ac:grpSpMkLst>
        </pc:grpChg>
        <pc:picChg chg="mod">
          <ac:chgData name="Panzironi, Flavia" userId="2605e054-86b8-47a6-8c99-cd9580752c93" providerId="ADAL" clId="{0F91814B-6905-4F28-A1D3-E4B8D23AAE4E}" dt="2022-11-09T15:34:34.222" v="2378" actId="164"/>
          <ac:picMkLst>
            <pc:docMk/>
            <pc:sldMk cId="3895204303" sldId="2146847784"/>
            <ac:picMk id="2" creationId="{70F582A0-9AD4-510B-50C4-3634C397B8BD}"/>
          </ac:picMkLst>
        </pc:picChg>
        <pc:picChg chg="mod">
          <ac:chgData name="Panzironi, Flavia" userId="2605e054-86b8-47a6-8c99-cd9580752c93" providerId="ADAL" clId="{0F91814B-6905-4F28-A1D3-E4B8D23AAE4E}" dt="2022-11-09T15:34:34.222" v="2378" actId="164"/>
          <ac:picMkLst>
            <pc:docMk/>
            <pc:sldMk cId="3895204303" sldId="2146847784"/>
            <ac:picMk id="3" creationId="{5B6B7227-56C8-E590-E2B4-75D5E58DE7E6}"/>
          </ac:picMkLst>
        </pc:picChg>
        <pc:picChg chg="mod">
          <ac:chgData name="Panzironi, Flavia" userId="2605e054-86b8-47a6-8c99-cd9580752c93" providerId="ADAL" clId="{0F91814B-6905-4F28-A1D3-E4B8D23AAE4E}" dt="2022-11-09T15:34:34.222" v="2378" actId="164"/>
          <ac:picMkLst>
            <pc:docMk/>
            <pc:sldMk cId="3895204303" sldId="2146847784"/>
            <ac:picMk id="4" creationId="{49FDA20F-96FB-EFED-5122-AB0520CCBB3C}"/>
          </ac:picMkLst>
        </pc:picChg>
        <pc:picChg chg="mod">
          <ac:chgData name="Panzironi, Flavia" userId="2605e054-86b8-47a6-8c99-cd9580752c93" providerId="ADAL" clId="{0F91814B-6905-4F28-A1D3-E4B8D23AAE4E}" dt="2022-11-09T15:34:34.222" v="2378" actId="164"/>
          <ac:picMkLst>
            <pc:docMk/>
            <pc:sldMk cId="3895204303" sldId="2146847784"/>
            <ac:picMk id="5" creationId="{83739861-9EDC-5CC4-D366-814A72A28CFB}"/>
          </ac:picMkLst>
        </pc:picChg>
        <pc:picChg chg="mod">
          <ac:chgData name="Panzironi, Flavia" userId="2605e054-86b8-47a6-8c99-cd9580752c93" providerId="ADAL" clId="{0F91814B-6905-4F28-A1D3-E4B8D23AAE4E}" dt="2022-11-09T15:37:17.929" v="2476" actId="14100"/>
          <ac:picMkLst>
            <pc:docMk/>
            <pc:sldMk cId="3895204303" sldId="2146847784"/>
            <ac:picMk id="14" creationId="{0D1035D3-8C6A-C38D-95C5-C7C98441366B}"/>
          </ac:picMkLst>
        </pc:picChg>
        <pc:picChg chg="mod">
          <ac:chgData name="Panzironi, Flavia" userId="2605e054-86b8-47a6-8c99-cd9580752c93" providerId="ADAL" clId="{0F91814B-6905-4F28-A1D3-E4B8D23AAE4E}" dt="2022-11-09T15:37:43.877" v="2528" actId="1076"/>
          <ac:picMkLst>
            <pc:docMk/>
            <pc:sldMk cId="3895204303" sldId="2146847784"/>
            <ac:picMk id="15" creationId="{DC36CA88-2017-F900-A3B7-45B8E10DDBFB}"/>
          </ac:picMkLst>
        </pc:picChg>
        <pc:picChg chg="mod">
          <ac:chgData name="Panzironi, Flavia" userId="2605e054-86b8-47a6-8c99-cd9580752c93" providerId="ADAL" clId="{0F91814B-6905-4F28-A1D3-E4B8D23AAE4E}" dt="2022-11-09T15:37:39.732" v="2527" actId="1076"/>
          <ac:picMkLst>
            <pc:docMk/>
            <pc:sldMk cId="3895204303" sldId="2146847784"/>
            <ac:picMk id="16" creationId="{4BA5AF4C-8EC1-9F3C-ED4F-C7771DA82EE8}"/>
          </ac:picMkLst>
        </pc:picChg>
        <pc:picChg chg="mod modCrop">
          <ac:chgData name="Panzironi, Flavia" userId="2605e054-86b8-47a6-8c99-cd9580752c93" providerId="ADAL" clId="{0F91814B-6905-4F28-A1D3-E4B8D23AAE4E}" dt="2022-11-10T14:15:43.044" v="3372"/>
          <ac:picMkLst>
            <pc:docMk/>
            <pc:sldMk cId="3895204303" sldId="2146847784"/>
            <ac:picMk id="68" creationId="{A5AE0726-1953-239D-F088-F1E813C5DB6F}"/>
          </ac:picMkLst>
        </pc:picChg>
        <pc:picChg chg="mod">
          <ac:chgData name="Panzironi, Flavia" userId="2605e054-86b8-47a6-8c99-cd9580752c93" providerId="ADAL" clId="{0F91814B-6905-4F28-A1D3-E4B8D23AAE4E}" dt="2022-11-09T15:37:23.087" v="2477" actId="14100"/>
          <ac:picMkLst>
            <pc:docMk/>
            <pc:sldMk cId="3895204303" sldId="2146847784"/>
            <ac:picMk id="70" creationId="{186BFF58-5B1A-C4DE-E838-7C3589AC531B}"/>
          </ac:picMkLst>
        </pc:picChg>
        <pc:picChg chg="mod">
          <ac:chgData name="Panzironi, Flavia" userId="2605e054-86b8-47a6-8c99-cd9580752c93" providerId="ADAL" clId="{0F91814B-6905-4F28-A1D3-E4B8D23AAE4E}" dt="2022-11-09T15:34:34.222" v="2378" actId="164"/>
          <ac:picMkLst>
            <pc:docMk/>
            <pc:sldMk cId="3895204303" sldId="2146847784"/>
            <ac:picMk id="79" creationId="{CAD46512-655D-4477-B992-B2A023AA88D9}"/>
          </ac:picMkLst>
        </pc:picChg>
        <pc:picChg chg="add del mod">
          <ac:chgData name="Panzironi, Flavia" userId="2605e054-86b8-47a6-8c99-cd9580752c93" providerId="ADAL" clId="{0F91814B-6905-4F28-A1D3-E4B8D23AAE4E}" dt="2022-11-09T11:26:23.744" v="2097"/>
          <ac:picMkLst>
            <pc:docMk/>
            <pc:sldMk cId="3895204303" sldId="2146847784"/>
            <ac:picMk id="101" creationId="{7DE5244B-30EC-43F8-A9C0-ADA101AB4CEA}"/>
          </ac:picMkLst>
        </pc:picChg>
        <pc:picChg chg="mod">
          <ac:chgData name="Panzironi, Flavia" userId="2605e054-86b8-47a6-8c99-cd9580752c93" providerId="ADAL" clId="{0F91814B-6905-4F28-A1D3-E4B8D23AAE4E}" dt="2022-11-09T15:34:34.222" v="2378" actId="164"/>
          <ac:picMkLst>
            <pc:docMk/>
            <pc:sldMk cId="3895204303" sldId="2146847784"/>
            <ac:picMk id="113" creationId="{D513D9FD-AE88-423B-AE1C-E2286E50FB9A}"/>
          </ac:picMkLst>
        </pc:picChg>
        <pc:cxnChg chg="mod">
          <ac:chgData name="Panzironi, Flavia" userId="2605e054-86b8-47a6-8c99-cd9580752c93" providerId="ADAL" clId="{0F91814B-6905-4F28-A1D3-E4B8D23AAE4E}" dt="2022-11-09T15:34:34.222" v="2378" actId="164"/>
          <ac:cxnSpMkLst>
            <pc:docMk/>
            <pc:sldMk cId="3895204303" sldId="2146847784"/>
            <ac:cxnSpMk id="80" creationId="{5F0EDB2B-FE07-4EB2-8EAE-075925091A7D}"/>
          </ac:cxnSpMkLst>
        </pc:cxnChg>
      </pc:sldChg>
      <pc:sldChg chg="add">
        <pc:chgData name="Panzironi, Flavia" userId="2605e054-86b8-47a6-8c99-cd9580752c93" providerId="ADAL" clId="{0F91814B-6905-4F28-A1D3-E4B8D23AAE4E}" dt="2022-11-10T14:36:38.305" v="3413"/>
        <pc:sldMkLst>
          <pc:docMk/>
          <pc:sldMk cId="130336065" sldId="2146847785"/>
        </pc:sldMkLst>
      </pc:sldChg>
      <pc:sldChg chg="addSp delSp modSp add del mod">
        <pc:chgData name="Panzironi, Flavia" userId="2605e054-86b8-47a6-8c99-cd9580752c93" providerId="ADAL" clId="{0F91814B-6905-4F28-A1D3-E4B8D23AAE4E}" dt="2022-11-10T14:36:35.088" v="3412" actId="2696"/>
        <pc:sldMkLst>
          <pc:docMk/>
          <pc:sldMk cId="1391292155" sldId="2146847785"/>
        </pc:sldMkLst>
        <pc:spChg chg="add">
          <ac:chgData name="Panzironi, Flavia" userId="2605e054-86b8-47a6-8c99-cd9580752c93" providerId="ADAL" clId="{0F91814B-6905-4F28-A1D3-E4B8D23AAE4E}" dt="2022-11-09T11:34:23.140" v="2117" actId="11529"/>
          <ac:spMkLst>
            <pc:docMk/>
            <pc:sldMk cId="1391292155" sldId="2146847785"/>
            <ac:spMk id="10" creationId="{8F56FC2A-687D-45B6-9EAB-038292F6294A}"/>
          </ac:spMkLst>
        </pc:spChg>
        <pc:spChg chg="add mod ord">
          <ac:chgData name="Panzironi, Flavia" userId="2605e054-86b8-47a6-8c99-cd9580752c93" providerId="ADAL" clId="{0F91814B-6905-4F28-A1D3-E4B8D23AAE4E}" dt="2022-11-09T11:59:55.784" v="2345" actId="1037"/>
          <ac:spMkLst>
            <pc:docMk/>
            <pc:sldMk cId="1391292155" sldId="2146847785"/>
            <ac:spMk id="20" creationId="{645DA71B-5B18-43A3-AAF4-83B440C6853E}"/>
          </ac:spMkLst>
        </pc:spChg>
        <pc:spChg chg="add mod">
          <ac:chgData name="Panzironi, Flavia" userId="2605e054-86b8-47a6-8c99-cd9580752c93" providerId="ADAL" clId="{0F91814B-6905-4F28-A1D3-E4B8D23AAE4E}" dt="2022-11-09T11:47:33.599" v="2213" actId="14100"/>
          <ac:spMkLst>
            <pc:docMk/>
            <pc:sldMk cId="1391292155" sldId="2146847785"/>
            <ac:spMk id="35" creationId="{360D3055-3568-407C-B2F2-341B23C601BB}"/>
          </ac:spMkLst>
        </pc:spChg>
        <pc:picChg chg="add del mod">
          <ac:chgData name="Panzironi, Flavia" userId="2605e054-86b8-47a6-8c99-cd9580752c93" providerId="ADAL" clId="{0F91814B-6905-4F28-A1D3-E4B8D23AAE4E}" dt="2022-11-09T11:40:24.069" v="2189" actId="478"/>
          <ac:picMkLst>
            <pc:docMk/>
            <pc:sldMk cId="1391292155" sldId="2146847785"/>
            <ac:picMk id="4" creationId="{299A7801-C2F1-429F-84AA-225C6A6F3A98}"/>
          </ac:picMkLst>
        </pc:picChg>
        <pc:picChg chg="mod modCrop">
          <ac:chgData name="Panzironi, Flavia" userId="2605e054-86b8-47a6-8c99-cd9580752c93" providerId="ADAL" clId="{0F91814B-6905-4F28-A1D3-E4B8D23AAE4E}" dt="2022-11-09T11:47:40.337" v="2214" actId="14100"/>
          <ac:picMkLst>
            <pc:docMk/>
            <pc:sldMk cId="1391292155" sldId="2146847785"/>
            <ac:picMk id="6" creationId="{59B00072-FB8E-9A0F-8D52-937D70778451}"/>
          </ac:picMkLst>
        </pc:picChg>
        <pc:picChg chg="add del mod">
          <ac:chgData name="Panzironi, Flavia" userId="2605e054-86b8-47a6-8c99-cd9580752c93" providerId="ADAL" clId="{0F91814B-6905-4F28-A1D3-E4B8D23AAE4E}" dt="2022-11-09T11:40:24.069" v="2189" actId="478"/>
          <ac:picMkLst>
            <pc:docMk/>
            <pc:sldMk cId="1391292155" sldId="2146847785"/>
            <ac:picMk id="7" creationId="{82DF57B9-4D43-4ADD-BCDF-B58F158F462C}"/>
          </ac:picMkLst>
        </pc:picChg>
        <pc:picChg chg="add del mod">
          <ac:chgData name="Panzironi, Flavia" userId="2605e054-86b8-47a6-8c99-cd9580752c93" providerId="ADAL" clId="{0F91814B-6905-4F28-A1D3-E4B8D23AAE4E}" dt="2022-11-09T11:40:24.069" v="2189" actId="478"/>
          <ac:picMkLst>
            <pc:docMk/>
            <pc:sldMk cId="1391292155" sldId="2146847785"/>
            <ac:picMk id="9" creationId="{2BA473FA-FBAB-47D9-A5C3-511D3C88384E}"/>
          </ac:picMkLst>
        </pc:picChg>
        <pc:picChg chg="add mod">
          <ac:chgData name="Panzironi, Flavia" userId="2605e054-86b8-47a6-8c99-cd9580752c93" providerId="ADAL" clId="{0F91814B-6905-4F28-A1D3-E4B8D23AAE4E}" dt="2022-11-09T11:42:11.383" v="2204" actId="14100"/>
          <ac:picMkLst>
            <pc:docMk/>
            <pc:sldMk cId="1391292155" sldId="2146847785"/>
            <ac:picMk id="14" creationId="{4E0065A4-A195-42BE-B95E-E678DFCF563A}"/>
          </ac:picMkLst>
        </pc:picChg>
        <pc:picChg chg="add mod">
          <ac:chgData name="Panzironi, Flavia" userId="2605e054-86b8-47a6-8c99-cd9580752c93" providerId="ADAL" clId="{0F91814B-6905-4F28-A1D3-E4B8D23AAE4E}" dt="2022-11-09T11:41:47.708" v="2198" actId="1076"/>
          <ac:picMkLst>
            <pc:docMk/>
            <pc:sldMk cId="1391292155" sldId="2146847785"/>
            <ac:picMk id="16" creationId="{5E7D51F4-9701-47B1-A417-B127DA182819}"/>
          </ac:picMkLst>
        </pc:picChg>
        <pc:picChg chg="add mod modCrop">
          <ac:chgData name="Panzironi, Flavia" userId="2605e054-86b8-47a6-8c99-cd9580752c93" providerId="ADAL" clId="{0F91814B-6905-4F28-A1D3-E4B8D23AAE4E}" dt="2022-11-09T11:40:46.886" v="2192" actId="732"/>
          <ac:picMkLst>
            <pc:docMk/>
            <pc:sldMk cId="1391292155" sldId="2146847785"/>
            <ac:picMk id="17" creationId="{620A0C89-C3B7-4FA7-A26D-23813B3037A7}"/>
          </ac:picMkLst>
        </pc:picChg>
        <pc:picChg chg="add mod">
          <ac:chgData name="Panzironi, Flavia" userId="2605e054-86b8-47a6-8c99-cd9580752c93" providerId="ADAL" clId="{0F91814B-6905-4F28-A1D3-E4B8D23AAE4E}" dt="2022-11-09T11:42:51.406" v="2212" actId="14100"/>
          <ac:picMkLst>
            <pc:docMk/>
            <pc:sldMk cId="1391292155" sldId="2146847785"/>
            <ac:picMk id="19" creationId="{BF934113-62E1-4B50-A595-7238D971A76E}"/>
          </ac:picMkLst>
        </pc:picChg>
        <pc:picChg chg="add del mod">
          <ac:chgData name="Panzironi, Flavia" userId="2605e054-86b8-47a6-8c99-cd9580752c93" providerId="ADAL" clId="{0F91814B-6905-4F28-A1D3-E4B8D23AAE4E}" dt="2022-11-09T11:52:57.140" v="2248" actId="478"/>
          <ac:picMkLst>
            <pc:docMk/>
            <pc:sldMk cId="1391292155" sldId="2146847785"/>
            <ac:picMk id="22" creationId="{864238B7-3677-40D6-B6E5-2FB0ED830DBD}"/>
          </ac:picMkLst>
        </pc:picChg>
        <pc:picChg chg="add mod modCrop">
          <ac:chgData name="Panzironi, Flavia" userId="2605e054-86b8-47a6-8c99-cd9580752c93" providerId="ADAL" clId="{0F91814B-6905-4F28-A1D3-E4B8D23AAE4E}" dt="2022-11-09T11:59:52.676" v="2329" actId="1036"/>
          <ac:picMkLst>
            <pc:docMk/>
            <pc:sldMk cId="1391292155" sldId="2146847785"/>
            <ac:picMk id="24" creationId="{E88DE8E1-F1E3-4CF6-BF77-071DC5A44507}"/>
          </ac:picMkLst>
        </pc:picChg>
        <pc:picChg chg="add del mod">
          <ac:chgData name="Panzironi, Flavia" userId="2605e054-86b8-47a6-8c99-cd9580752c93" providerId="ADAL" clId="{0F91814B-6905-4F28-A1D3-E4B8D23AAE4E}" dt="2022-11-09T11:40:24.069" v="2189" actId="478"/>
          <ac:picMkLst>
            <pc:docMk/>
            <pc:sldMk cId="1391292155" sldId="2146847785"/>
            <ac:picMk id="25" creationId="{8F3D07C1-CB7A-4144-AE4D-BEBF73AF9264}"/>
          </ac:picMkLst>
        </pc:picChg>
        <pc:picChg chg="add del mod">
          <ac:chgData name="Panzironi, Flavia" userId="2605e054-86b8-47a6-8c99-cd9580752c93" providerId="ADAL" clId="{0F91814B-6905-4F28-A1D3-E4B8D23AAE4E}" dt="2022-11-09T11:40:24.069" v="2189" actId="478"/>
          <ac:picMkLst>
            <pc:docMk/>
            <pc:sldMk cId="1391292155" sldId="2146847785"/>
            <ac:picMk id="26" creationId="{C2F0D7AB-7051-42EA-BED1-07EE6C49B873}"/>
          </ac:picMkLst>
        </pc:picChg>
        <pc:picChg chg="add del mod">
          <ac:chgData name="Panzironi, Flavia" userId="2605e054-86b8-47a6-8c99-cd9580752c93" providerId="ADAL" clId="{0F91814B-6905-4F28-A1D3-E4B8D23AAE4E}" dt="2022-11-09T11:40:24.069" v="2189" actId="478"/>
          <ac:picMkLst>
            <pc:docMk/>
            <pc:sldMk cId="1391292155" sldId="2146847785"/>
            <ac:picMk id="27" creationId="{E4CFB672-FE20-4CE9-A11A-D68731B8DA49}"/>
          </ac:picMkLst>
        </pc:picChg>
        <pc:picChg chg="add mod">
          <ac:chgData name="Panzironi, Flavia" userId="2605e054-86b8-47a6-8c99-cd9580752c93" providerId="ADAL" clId="{0F91814B-6905-4F28-A1D3-E4B8D23AAE4E}" dt="2022-11-10T09:06:14.947" v="3023" actId="1076"/>
          <ac:picMkLst>
            <pc:docMk/>
            <pc:sldMk cId="1391292155" sldId="2146847785"/>
            <ac:picMk id="45" creationId="{EE26F485-7413-4FCB-94DA-1EC1827CFA89}"/>
          </ac:picMkLst>
        </pc:picChg>
        <pc:cxnChg chg="add del mod">
          <ac:chgData name="Panzironi, Flavia" userId="2605e054-86b8-47a6-8c99-cd9580752c93" providerId="ADAL" clId="{0F91814B-6905-4F28-A1D3-E4B8D23AAE4E}" dt="2022-11-09T11:40:38.060" v="2190" actId="478"/>
          <ac:cxnSpMkLst>
            <pc:docMk/>
            <pc:sldMk cId="1391292155" sldId="2146847785"/>
            <ac:cxnSpMk id="12" creationId="{61E7216B-B256-4DCE-BBA3-668AF1CCEA16}"/>
          </ac:cxnSpMkLst>
        </pc:cxnChg>
        <pc:cxnChg chg="add mod">
          <ac:chgData name="Panzironi, Flavia" userId="2605e054-86b8-47a6-8c99-cd9580752c93" providerId="ADAL" clId="{0F91814B-6905-4F28-A1D3-E4B8D23AAE4E}" dt="2022-11-10T08:31:21.831" v="3002" actId="1037"/>
          <ac:cxnSpMkLst>
            <pc:docMk/>
            <pc:sldMk cId="1391292155" sldId="2146847785"/>
            <ac:cxnSpMk id="29" creationId="{3896C40C-6840-4B67-A087-8A7485EBF1DF}"/>
          </ac:cxnSpMkLst>
        </pc:cxnChg>
        <pc:cxnChg chg="add del mod">
          <ac:chgData name="Panzironi, Flavia" userId="2605e054-86b8-47a6-8c99-cd9580752c93" providerId="ADAL" clId="{0F91814B-6905-4F28-A1D3-E4B8D23AAE4E}" dt="2022-11-09T11:40:40.107" v="2191" actId="478"/>
          <ac:cxnSpMkLst>
            <pc:docMk/>
            <pc:sldMk cId="1391292155" sldId="2146847785"/>
            <ac:cxnSpMk id="30" creationId="{7CABCDC3-08A1-44CD-AE90-69685B43F735}"/>
          </ac:cxnSpMkLst>
        </pc:cxnChg>
      </pc:sldChg>
      <pc:sldChg chg="add">
        <pc:chgData name="Panzironi, Flavia" userId="2605e054-86b8-47a6-8c99-cd9580752c93" providerId="ADAL" clId="{0F91814B-6905-4F28-A1D3-E4B8D23AAE4E}" dt="2022-11-10T16:33:27.606" v="4310"/>
        <pc:sldMkLst>
          <pc:docMk/>
          <pc:sldMk cId="2409363713" sldId="2146847786"/>
        </pc:sldMkLst>
      </pc:sldChg>
      <pc:sldChg chg="addSp modSp add mod">
        <pc:chgData name="Panzironi, Flavia" userId="2605e054-86b8-47a6-8c99-cd9580752c93" providerId="ADAL" clId="{0F91814B-6905-4F28-A1D3-E4B8D23AAE4E}" dt="2022-11-10T09:08:30.976" v="3053" actId="403"/>
        <pc:sldMkLst>
          <pc:docMk/>
          <pc:sldMk cId="2957772977" sldId="2146847786"/>
        </pc:sldMkLst>
        <pc:spChg chg="add mod">
          <ac:chgData name="Panzironi, Flavia" userId="2605e054-86b8-47a6-8c99-cd9580752c93" providerId="ADAL" clId="{0F91814B-6905-4F28-A1D3-E4B8D23AAE4E}" dt="2022-11-09T11:58:33.832" v="2303" actId="1035"/>
          <ac:spMkLst>
            <pc:docMk/>
            <pc:sldMk cId="2957772977" sldId="2146847786"/>
            <ac:spMk id="2" creationId="{E132D1F8-CA42-48DE-8647-C68D8D1A8D67}"/>
          </ac:spMkLst>
        </pc:spChg>
        <pc:spChg chg="add mod">
          <ac:chgData name="Panzironi, Flavia" userId="2605e054-86b8-47a6-8c99-cd9580752c93" providerId="ADAL" clId="{0F91814B-6905-4F28-A1D3-E4B8D23AAE4E}" dt="2022-11-09T11:58:28.711" v="2300" actId="1076"/>
          <ac:spMkLst>
            <pc:docMk/>
            <pc:sldMk cId="2957772977" sldId="2146847786"/>
            <ac:spMk id="28" creationId="{1374037F-32B6-42D2-9A08-C8F831749A6B}"/>
          </ac:spMkLst>
        </pc:spChg>
        <pc:spChg chg="add mod">
          <ac:chgData name="Panzironi, Flavia" userId="2605e054-86b8-47a6-8c99-cd9580752c93" providerId="ADAL" clId="{0F91814B-6905-4F28-A1D3-E4B8D23AAE4E}" dt="2022-11-10T09:08:30.976" v="3053" actId="403"/>
          <ac:spMkLst>
            <pc:docMk/>
            <pc:sldMk cId="2957772977" sldId="2146847786"/>
            <ac:spMk id="34" creationId="{90F53279-9CC6-4757-9B62-8307282EEA91}"/>
          </ac:spMkLst>
        </pc:spChg>
        <pc:picChg chg="mod">
          <ac:chgData name="Panzironi, Flavia" userId="2605e054-86b8-47a6-8c99-cd9580752c93" providerId="ADAL" clId="{0F91814B-6905-4F28-A1D3-E4B8D23AAE4E}" dt="2022-11-09T11:58:24.194" v="2299" actId="1076"/>
          <ac:picMkLst>
            <pc:docMk/>
            <pc:sldMk cId="2957772977" sldId="2146847786"/>
            <ac:picMk id="17" creationId="{620A0C89-C3B7-4FA7-A26D-23813B3037A7}"/>
          </ac:picMkLst>
        </pc:picChg>
        <pc:picChg chg="add mod modCrop">
          <ac:chgData name="Panzironi, Flavia" userId="2605e054-86b8-47a6-8c99-cd9580752c93" providerId="ADAL" clId="{0F91814B-6905-4F28-A1D3-E4B8D23AAE4E}" dt="2022-11-09T12:00:12.066" v="2347" actId="732"/>
          <ac:picMkLst>
            <pc:docMk/>
            <pc:sldMk cId="2957772977" sldId="2146847786"/>
            <ac:picMk id="29" creationId="{7CBC885F-A344-4C76-99C9-A589886EE0B0}"/>
          </ac:picMkLst>
        </pc:picChg>
      </pc:sldChg>
      <pc:sldChg chg="addSp delSp modSp del mod">
        <pc:chgData name="Panzironi, Flavia" userId="2605e054-86b8-47a6-8c99-cd9580752c93" providerId="ADAL" clId="{0F91814B-6905-4F28-A1D3-E4B8D23AAE4E}" dt="2022-11-10T16:33:24.573" v="4309" actId="2696"/>
        <pc:sldMkLst>
          <pc:docMk/>
          <pc:sldMk cId="4048732507" sldId="2146847786"/>
        </pc:sldMkLst>
        <pc:spChg chg="del">
          <ac:chgData name="Panzironi, Flavia" userId="2605e054-86b8-47a6-8c99-cd9580752c93" providerId="ADAL" clId="{0F91814B-6905-4F28-A1D3-E4B8D23AAE4E}" dt="2022-11-10T16:31:22.512" v="4273" actId="478"/>
          <ac:spMkLst>
            <pc:docMk/>
            <pc:sldMk cId="4048732507" sldId="2146847786"/>
            <ac:spMk id="34" creationId="{90F53279-9CC6-4757-9B62-8307282EEA91}"/>
          </ac:spMkLst>
        </pc:spChg>
        <pc:spChg chg="add mod">
          <ac:chgData name="Panzironi, Flavia" userId="2605e054-86b8-47a6-8c99-cd9580752c93" providerId="ADAL" clId="{0F91814B-6905-4F28-A1D3-E4B8D23AAE4E}" dt="2022-11-10T16:32:01.187" v="4306" actId="20577"/>
          <ac:spMkLst>
            <pc:docMk/>
            <pc:sldMk cId="4048732507" sldId="2146847786"/>
            <ac:spMk id="72" creationId="{12C13E0F-FEC7-4412-BD4A-C7E34496A3F4}"/>
          </ac:spMkLst>
        </pc:spChg>
        <pc:picChg chg="mod">
          <ac:chgData name="Panzironi, Flavia" userId="2605e054-86b8-47a6-8c99-cd9580752c93" providerId="ADAL" clId="{0F91814B-6905-4F28-A1D3-E4B8D23AAE4E}" dt="2022-11-10T14:21:14.729" v="3381" actId="1076"/>
          <ac:picMkLst>
            <pc:docMk/>
            <pc:sldMk cId="4048732507" sldId="2146847786"/>
            <ac:picMk id="9" creationId="{2BA473FA-FBAB-47D9-A5C3-511D3C88384E}"/>
          </ac:picMkLst>
        </pc:picChg>
      </pc:sldChg>
      <pc:sldChg chg="addSp delSp modSp add mod">
        <pc:chgData name="Panzironi, Flavia" userId="2605e054-86b8-47a6-8c99-cd9580752c93" providerId="ADAL" clId="{0F91814B-6905-4F28-A1D3-E4B8D23AAE4E}" dt="2022-11-10T08:50:44.497" v="3018" actId="14100"/>
        <pc:sldMkLst>
          <pc:docMk/>
          <pc:sldMk cId="1040340477" sldId="2146847788"/>
        </pc:sldMkLst>
        <pc:spChg chg="del">
          <ac:chgData name="Panzironi, Flavia" userId="2605e054-86b8-47a6-8c99-cd9580752c93" providerId="ADAL" clId="{0F91814B-6905-4F28-A1D3-E4B8D23AAE4E}" dt="2022-11-09T11:49:42.961" v="2223" actId="478"/>
          <ac:spMkLst>
            <pc:docMk/>
            <pc:sldMk cId="1040340477" sldId="2146847788"/>
            <ac:spMk id="10" creationId="{8F56FC2A-687D-45B6-9EAB-038292F6294A}"/>
          </ac:spMkLst>
        </pc:spChg>
        <pc:spChg chg="add mod">
          <ac:chgData name="Panzironi, Flavia" userId="2605e054-86b8-47a6-8c99-cd9580752c93" providerId="ADAL" clId="{0F91814B-6905-4F28-A1D3-E4B8D23AAE4E}" dt="2022-11-09T16:19:33.196" v="2663" actId="13926"/>
          <ac:spMkLst>
            <pc:docMk/>
            <pc:sldMk cId="1040340477" sldId="2146847788"/>
            <ac:spMk id="11" creationId="{B69F4522-86D3-41DA-A78F-685CE1AC63DD}"/>
          </ac:spMkLst>
        </pc:spChg>
        <pc:spChg chg="del">
          <ac:chgData name="Panzironi, Flavia" userId="2605e054-86b8-47a6-8c99-cd9580752c93" providerId="ADAL" clId="{0F91814B-6905-4F28-A1D3-E4B8D23AAE4E}" dt="2022-11-09T11:49:42.961" v="2223" actId="478"/>
          <ac:spMkLst>
            <pc:docMk/>
            <pc:sldMk cId="1040340477" sldId="2146847788"/>
            <ac:spMk id="20" creationId="{645DA71B-5B18-43A3-AAF4-83B440C6853E}"/>
          </ac:spMkLst>
        </pc:spChg>
        <pc:spChg chg="del">
          <ac:chgData name="Panzironi, Flavia" userId="2605e054-86b8-47a6-8c99-cd9580752c93" providerId="ADAL" clId="{0F91814B-6905-4F28-A1D3-E4B8D23AAE4E}" dt="2022-11-09T11:49:42.961" v="2223" actId="478"/>
          <ac:spMkLst>
            <pc:docMk/>
            <pc:sldMk cId="1040340477" sldId="2146847788"/>
            <ac:spMk id="35" creationId="{360D3055-3568-407C-B2F2-341B23C601BB}"/>
          </ac:spMkLst>
        </pc:spChg>
        <pc:grpChg chg="add mod">
          <ac:chgData name="Panzironi, Flavia" userId="2605e054-86b8-47a6-8c99-cd9580752c93" providerId="ADAL" clId="{0F91814B-6905-4F28-A1D3-E4B8D23AAE4E}" dt="2022-11-09T16:23:33.810" v="2696" actId="164"/>
          <ac:grpSpMkLst>
            <pc:docMk/>
            <pc:sldMk cId="1040340477" sldId="2146847788"/>
            <ac:grpSpMk id="21" creationId="{91D386AB-73E4-4E16-959F-D87A72F66D6A}"/>
          </ac:grpSpMkLst>
        </pc:grpChg>
        <pc:picChg chg="mod">
          <ac:chgData name="Panzironi, Flavia" userId="2605e054-86b8-47a6-8c99-cd9580752c93" providerId="ADAL" clId="{0F91814B-6905-4F28-A1D3-E4B8D23AAE4E}" dt="2022-11-09T16:23:33.810" v="2696" actId="164"/>
          <ac:picMkLst>
            <pc:docMk/>
            <pc:sldMk cId="1040340477" sldId="2146847788"/>
            <ac:picMk id="2" creationId="{2B51CFF6-C46A-092D-9D06-82952B0062F4}"/>
          </ac:picMkLst>
        </pc:picChg>
        <pc:picChg chg="add del mod ord modCrop">
          <ac:chgData name="Panzironi, Flavia" userId="2605e054-86b8-47a6-8c99-cd9580752c93" providerId="ADAL" clId="{0F91814B-6905-4F28-A1D3-E4B8D23AAE4E}" dt="2022-11-10T08:50:26.831" v="3005" actId="478"/>
          <ac:picMkLst>
            <pc:docMk/>
            <pc:sldMk cId="1040340477" sldId="2146847788"/>
            <ac:picMk id="4" creationId="{9C5DEC5C-DA2D-42AC-9A87-4531EE294D00}"/>
          </ac:picMkLst>
        </pc:picChg>
        <pc:picChg chg="del">
          <ac:chgData name="Panzironi, Flavia" userId="2605e054-86b8-47a6-8c99-cd9580752c93" providerId="ADAL" clId="{0F91814B-6905-4F28-A1D3-E4B8D23AAE4E}" dt="2022-11-09T11:49:42.961" v="2223" actId="478"/>
          <ac:picMkLst>
            <pc:docMk/>
            <pc:sldMk cId="1040340477" sldId="2146847788"/>
            <ac:picMk id="6" creationId="{59B00072-FB8E-9A0F-8D52-937D70778451}"/>
          </ac:picMkLst>
        </pc:picChg>
        <pc:picChg chg="add mod modCrop">
          <ac:chgData name="Panzironi, Flavia" userId="2605e054-86b8-47a6-8c99-cd9580752c93" providerId="ADAL" clId="{0F91814B-6905-4F28-A1D3-E4B8D23AAE4E}" dt="2022-11-09T16:23:33.810" v="2696" actId="164"/>
          <ac:picMkLst>
            <pc:docMk/>
            <pc:sldMk cId="1040340477" sldId="2146847788"/>
            <ac:picMk id="7" creationId="{7974073B-C30D-4EBD-A5CA-918E543A9201}"/>
          </ac:picMkLst>
        </pc:picChg>
        <pc:picChg chg="add mod">
          <ac:chgData name="Panzironi, Flavia" userId="2605e054-86b8-47a6-8c99-cd9580752c93" providerId="ADAL" clId="{0F91814B-6905-4F28-A1D3-E4B8D23AAE4E}" dt="2022-11-09T16:23:33.810" v="2696" actId="164"/>
          <ac:picMkLst>
            <pc:docMk/>
            <pc:sldMk cId="1040340477" sldId="2146847788"/>
            <ac:picMk id="9" creationId="{7F0AF98D-D6BC-4A79-BBF7-B1BAD7DB0CBF}"/>
          </ac:picMkLst>
        </pc:picChg>
        <pc:picChg chg="add mod">
          <ac:chgData name="Panzironi, Flavia" userId="2605e054-86b8-47a6-8c99-cd9580752c93" providerId="ADAL" clId="{0F91814B-6905-4F28-A1D3-E4B8D23AAE4E}" dt="2022-11-09T16:23:33.810" v="2696" actId="164"/>
          <ac:picMkLst>
            <pc:docMk/>
            <pc:sldMk cId="1040340477" sldId="2146847788"/>
            <ac:picMk id="13" creationId="{0286F100-5D80-4E92-8015-4B563CCBFABF}"/>
          </ac:picMkLst>
        </pc:picChg>
        <pc:picChg chg="del">
          <ac:chgData name="Panzironi, Flavia" userId="2605e054-86b8-47a6-8c99-cd9580752c93" providerId="ADAL" clId="{0F91814B-6905-4F28-A1D3-E4B8D23AAE4E}" dt="2022-11-09T11:49:42.961" v="2223" actId="478"/>
          <ac:picMkLst>
            <pc:docMk/>
            <pc:sldMk cId="1040340477" sldId="2146847788"/>
            <ac:picMk id="14" creationId="{4E0065A4-A195-42BE-B95E-E678DFCF563A}"/>
          </ac:picMkLst>
        </pc:picChg>
        <pc:picChg chg="del">
          <ac:chgData name="Panzironi, Flavia" userId="2605e054-86b8-47a6-8c99-cd9580752c93" providerId="ADAL" clId="{0F91814B-6905-4F28-A1D3-E4B8D23AAE4E}" dt="2022-11-09T11:49:42.961" v="2223" actId="478"/>
          <ac:picMkLst>
            <pc:docMk/>
            <pc:sldMk cId="1040340477" sldId="2146847788"/>
            <ac:picMk id="16" creationId="{5E7D51F4-9701-47B1-A417-B127DA182819}"/>
          </ac:picMkLst>
        </pc:picChg>
        <pc:picChg chg="del">
          <ac:chgData name="Panzironi, Flavia" userId="2605e054-86b8-47a6-8c99-cd9580752c93" providerId="ADAL" clId="{0F91814B-6905-4F28-A1D3-E4B8D23AAE4E}" dt="2022-11-09T11:49:42.961" v="2223" actId="478"/>
          <ac:picMkLst>
            <pc:docMk/>
            <pc:sldMk cId="1040340477" sldId="2146847788"/>
            <ac:picMk id="17" creationId="{620A0C89-C3B7-4FA7-A26D-23813B3037A7}"/>
          </ac:picMkLst>
        </pc:picChg>
        <pc:picChg chg="add mod">
          <ac:chgData name="Panzironi, Flavia" userId="2605e054-86b8-47a6-8c99-cd9580752c93" providerId="ADAL" clId="{0F91814B-6905-4F28-A1D3-E4B8D23AAE4E}" dt="2022-11-09T16:23:33.810" v="2696" actId="164"/>
          <ac:picMkLst>
            <pc:docMk/>
            <pc:sldMk cId="1040340477" sldId="2146847788"/>
            <ac:picMk id="18" creationId="{68C1CBAD-F6EA-4FF3-A420-6E60082EC4EA}"/>
          </ac:picMkLst>
        </pc:picChg>
        <pc:picChg chg="del">
          <ac:chgData name="Panzironi, Flavia" userId="2605e054-86b8-47a6-8c99-cd9580752c93" providerId="ADAL" clId="{0F91814B-6905-4F28-A1D3-E4B8D23AAE4E}" dt="2022-11-09T11:49:42.961" v="2223" actId="478"/>
          <ac:picMkLst>
            <pc:docMk/>
            <pc:sldMk cId="1040340477" sldId="2146847788"/>
            <ac:picMk id="19" creationId="{BF934113-62E1-4B50-A595-7238D971A76E}"/>
          </ac:picMkLst>
        </pc:picChg>
        <pc:picChg chg="del mod">
          <ac:chgData name="Panzironi, Flavia" userId="2605e054-86b8-47a6-8c99-cd9580752c93" providerId="ADAL" clId="{0F91814B-6905-4F28-A1D3-E4B8D23AAE4E}" dt="2022-11-09T11:51:37.419" v="2232" actId="478"/>
          <ac:picMkLst>
            <pc:docMk/>
            <pc:sldMk cId="1040340477" sldId="2146847788"/>
            <ac:picMk id="22" creationId="{864238B7-3677-40D6-B6E5-2FB0ED830DBD}"/>
          </ac:picMkLst>
        </pc:picChg>
        <pc:picChg chg="add mod">
          <ac:chgData name="Panzironi, Flavia" userId="2605e054-86b8-47a6-8c99-cd9580752c93" providerId="ADAL" clId="{0F91814B-6905-4F28-A1D3-E4B8D23AAE4E}" dt="2022-11-09T16:23:33.810" v="2696" actId="164"/>
          <ac:picMkLst>
            <pc:docMk/>
            <pc:sldMk cId="1040340477" sldId="2146847788"/>
            <ac:picMk id="36" creationId="{5657463F-2474-40C4-A56E-A4AC06A00E01}"/>
          </ac:picMkLst>
        </pc:picChg>
        <pc:picChg chg="add mod">
          <ac:chgData name="Panzironi, Flavia" userId="2605e054-86b8-47a6-8c99-cd9580752c93" providerId="ADAL" clId="{0F91814B-6905-4F28-A1D3-E4B8D23AAE4E}" dt="2022-11-10T08:50:44.497" v="3018" actId="14100"/>
          <ac:picMkLst>
            <pc:docMk/>
            <pc:sldMk cId="1040340477" sldId="2146847788"/>
            <ac:picMk id="39" creationId="{DF6F0197-4B6F-4B13-90D8-C6DC13D59666}"/>
          </ac:picMkLst>
        </pc:picChg>
        <pc:picChg chg="add mod">
          <ac:chgData name="Panzironi, Flavia" userId="2605e054-86b8-47a6-8c99-cd9580752c93" providerId="ADAL" clId="{0F91814B-6905-4F28-A1D3-E4B8D23AAE4E}" dt="2022-11-10T08:50:40.542" v="3017" actId="1076"/>
          <ac:picMkLst>
            <pc:docMk/>
            <pc:sldMk cId="1040340477" sldId="2146847788"/>
            <ac:picMk id="45" creationId="{2D48CAE1-24AE-4E65-8C5E-28FE7419815A}"/>
          </ac:picMkLst>
        </pc:picChg>
        <pc:picChg chg="del">
          <ac:chgData name="Panzironi, Flavia" userId="2605e054-86b8-47a6-8c99-cd9580752c93" providerId="ADAL" clId="{0F91814B-6905-4F28-A1D3-E4B8D23AAE4E}" dt="2022-11-09T11:52:50.443" v="2247" actId="478"/>
          <ac:picMkLst>
            <pc:docMk/>
            <pc:sldMk cId="1040340477" sldId="2146847788"/>
            <ac:picMk id="46" creationId="{0A35D5AF-DDA1-4D42-9C01-996458BA1F4E}"/>
          </ac:picMkLst>
        </pc:picChg>
        <pc:picChg chg="add mod">
          <ac:chgData name="Panzironi, Flavia" userId="2605e054-86b8-47a6-8c99-cd9580752c93" providerId="ADAL" clId="{0F91814B-6905-4F28-A1D3-E4B8D23AAE4E}" dt="2022-11-10T08:50:40.542" v="3017" actId="1076"/>
          <ac:picMkLst>
            <pc:docMk/>
            <pc:sldMk cId="1040340477" sldId="2146847788"/>
            <ac:picMk id="48" creationId="{6FA971A8-71AE-4D90-93B5-F804111B3AD3}"/>
          </ac:picMkLst>
        </pc:picChg>
        <pc:picChg chg="mod">
          <ac:chgData name="Panzironi, Flavia" userId="2605e054-86b8-47a6-8c99-cd9580752c93" providerId="ADAL" clId="{0F91814B-6905-4F28-A1D3-E4B8D23AAE4E}" dt="2022-11-09T16:23:33.810" v="2696" actId="164"/>
          <ac:picMkLst>
            <pc:docMk/>
            <pc:sldMk cId="1040340477" sldId="2146847788"/>
            <ac:picMk id="113" creationId="{D513D9FD-AE88-423B-AE1C-E2286E50FB9A}"/>
          </ac:picMkLst>
        </pc:picChg>
      </pc:sldChg>
      <pc:sldChg chg="addSp delSp modSp add del mod ord">
        <pc:chgData name="Panzironi, Flavia" userId="2605e054-86b8-47a6-8c99-cd9580752c93" providerId="ADAL" clId="{0F91814B-6905-4F28-A1D3-E4B8D23AAE4E}" dt="2022-11-10T16:46:36.822" v="4760" actId="2696"/>
        <pc:sldMkLst>
          <pc:docMk/>
          <pc:sldMk cId="395102521" sldId="2146847789"/>
        </pc:sldMkLst>
        <pc:spChg chg="add del mod ord">
          <ac:chgData name="Panzironi, Flavia" userId="2605e054-86b8-47a6-8c99-cd9580752c93" providerId="ADAL" clId="{0F91814B-6905-4F28-A1D3-E4B8D23AAE4E}" dt="2022-11-10T14:25:42.401" v="3402" actId="478"/>
          <ac:spMkLst>
            <pc:docMk/>
            <pc:sldMk cId="395102521" sldId="2146847789"/>
            <ac:spMk id="8" creationId="{A23EE687-C191-4A15-BE1E-474EBFDA66B1}"/>
          </ac:spMkLst>
        </pc:spChg>
        <pc:spChg chg="del mod">
          <ac:chgData name="Panzironi, Flavia" userId="2605e054-86b8-47a6-8c99-cd9580752c93" providerId="ADAL" clId="{0F91814B-6905-4F28-A1D3-E4B8D23AAE4E}" dt="2022-11-10T14:25:07.400" v="3396" actId="478"/>
          <ac:spMkLst>
            <pc:docMk/>
            <pc:sldMk cId="395102521" sldId="2146847789"/>
            <ac:spMk id="14" creationId="{748C1948-5D68-74F9-0313-632499576465}"/>
          </ac:spMkLst>
        </pc:spChg>
        <pc:spChg chg="del mod">
          <ac:chgData name="Panzironi, Flavia" userId="2605e054-86b8-47a6-8c99-cd9580752c93" providerId="ADAL" clId="{0F91814B-6905-4F28-A1D3-E4B8D23AAE4E}" dt="2022-11-10T14:25:05.696" v="3395" actId="478"/>
          <ac:spMkLst>
            <pc:docMk/>
            <pc:sldMk cId="395102521" sldId="2146847789"/>
            <ac:spMk id="18" creationId="{00986254-2FC7-8105-3B8B-6FE2AA9EAB83}"/>
          </ac:spMkLst>
        </pc:spChg>
        <pc:spChg chg="del">
          <ac:chgData name="Panzironi, Flavia" userId="2605e054-86b8-47a6-8c99-cd9580752c93" providerId="ADAL" clId="{0F91814B-6905-4F28-A1D3-E4B8D23AAE4E}" dt="2022-11-10T14:25:18.062" v="3399" actId="478"/>
          <ac:spMkLst>
            <pc:docMk/>
            <pc:sldMk cId="395102521" sldId="2146847789"/>
            <ac:spMk id="20" creationId="{6CE95D88-CAC8-D38F-153C-2233828CEDE9}"/>
          </ac:spMkLst>
        </pc:spChg>
        <pc:spChg chg="add del mod">
          <ac:chgData name="Panzironi, Flavia" userId="2605e054-86b8-47a6-8c99-cd9580752c93" providerId="ADAL" clId="{0F91814B-6905-4F28-A1D3-E4B8D23AAE4E}" dt="2022-11-10T14:25:45.875" v="3403" actId="478"/>
          <ac:spMkLst>
            <pc:docMk/>
            <pc:sldMk cId="395102521" sldId="2146847789"/>
            <ac:spMk id="33" creationId="{34B36F50-98E6-46AC-8534-504197D44DA6}"/>
          </ac:spMkLst>
        </pc:spChg>
        <pc:spChg chg="add del mod">
          <ac:chgData name="Panzironi, Flavia" userId="2605e054-86b8-47a6-8c99-cd9580752c93" providerId="ADAL" clId="{0F91814B-6905-4F28-A1D3-E4B8D23AAE4E}" dt="2022-11-10T14:25:49.620" v="3404" actId="478"/>
          <ac:spMkLst>
            <pc:docMk/>
            <pc:sldMk cId="395102521" sldId="2146847789"/>
            <ac:spMk id="34" creationId="{7A4A7C6A-FC53-4584-94F8-3CA2D5E6ED79}"/>
          </ac:spMkLst>
        </pc:spChg>
        <pc:spChg chg="add mod">
          <ac:chgData name="Panzironi, Flavia" userId="2605e054-86b8-47a6-8c99-cd9580752c93" providerId="ADAL" clId="{0F91814B-6905-4F28-A1D3-E4B8D23AAE4E}" dt="2022-11-10T14:26:16.279" v="3407" actId="14861"/>
          <ac:spMkLst>
            <pc:docMk/>
            <pc:sldMk cId="395102521" sldId="2146847789"/>
            <ac:spMk id="35" creationId="{D3729D1D-979B-4A11-88C5-681C274BC9C6}"/>
          </ac:spMkLst>
        </pc:spChg>
        <pc:spChg chg="add mod ord">
          <ac:chgData name="Panzironi, Flavia" userId="2605e054-86b8-47a6-8c99-cd9580752c93" providerId="ADAL" clId="{0F91814B-6905-4F28-A1D3-E4B8D23AAE4E}" dt="2022-11-10T14:23:58.162" v="3393" actId="14100"/>
          <ac:spMkLst>
            <pc:docMk/>
            <pc:sldMk cId="395102521" sldId="2146847789"/>
            <ac:spMk id="58" creationId="{24E4A640-BECE-4E35-8253-8460C7977BEE}"/>
          </ac:spMkLst>
        </pc:spChg>
        <pc:spChg chg="add mod">
          <ac:chgData name="Panzironi, Flavia" userId="2605e054-86b8-47a6-8c99-cd9580752c93" providerId="ADAL" clId="{0F91814B-6905-4F28-A1D3-E4B8D23AAE4E}" dt="2022-11-10T14:25:14.568" v="3398" actId="1076"/>
          <ac:spMkLst>
            <pc:docMk/>
            <pc:sldMk cId="395102521" sldId="2146847789"/>
            <ac:spMk id="64" creationId="{E2777DF2-D8CD-45E7-9162-34E9B9C093CA}"/>
          </ac:spMkLst>
        </pc:spChg>
        <pc:spChg chg="add mod">
          <ac:chgData name="Panzironi, Flavia" userId="2605e054-86b8-47a6-8c99-cd9580752c93" providerId="ADAL" clId="{0F91814B-6905-4F28-A1D3-E4B8D23AAE4E}" dt="2022-11-10T14:25:32.327" v="3401" actId="1076"/>
          <ac:spMkLst>
            <pc:docMk/>
            <pc:sldMk cId="395102521" sldId="2146847789"/>
            <ac:spMk id="65" creationId="{5778BB3D-DD51-4E19-BC48-F8A8349EFCD7}"/>
          </ac:spMkLst>
        </pc:spChg>
        <pc:spChg chg="add mod">
          <ac:chgData name="Panzironi, Flavia" userId="2605e054-86b8-47a6-8c99-cd9580752c93" providerId="ADAL" clId="{0F91814B-6905-4F28-A1D3-E4B8D23AAE4E}" dt="2022-11-10T14:35:43.049" v="3411" actId="1076"/>
          <ac:spMkLst>
            <pc:docMk/>
            <pc:sldMk cId="395102521" sldId="2146847789"/>
            <ac:spMk id="66" creationId="{E362D1B7-D9E7-4021-A665-2F46A4AEAD35}"/>
          </ac:spMkLst>
        </pc:spChg>
        <pc:grpChg chg="mod ord">
          <ac:chgData name="Panzironi, Flavia" userId="2605e054-86b8-47a6-8c99-cd9580752c93" providerId="ADAL" clId="{0F91814B-6905-4F28-A1D3-E4B8D23AAE4E}" dt="2022-11-10T14:35:35.565" v="3410" actId="1076"/>
          <ac:grpSpMkLst>
            <pc:docMk/>
            <pc:sldMk cId="395102521" sldId="2146847789"/>
            <ac:grpSpMk id="23" creationId="{F9603DCE-FDAF-EFD8-C77D-427A6DA00C58}"/>
          </ac:grpSpMkLst>
        </pc:grpChg>
        <pc:picChg chg="add mod modCrop">
          <ac:chgData name="Panzironi, Flavia" userId="2605e054-86b8-47a6-8c99-cd9580752c93" providerId="ADAL" clId="{0F91814B-6905-4F28-A1D3-E4B8D23AAE4E}" dt="2022-11-09T11:54:59.461" v="2255" actId="732"/>
          <ac:picMkLst>
            <pc:docMk/>
            <pc:sldMk cId="395102521" sldId="2146847789"/>
            <ac:picMk id="5" creationId="{420B870A-A466-41C9-98CD-E3DA105BCBC0}"/>
          </ac:picMkLst>
        </pc:picChg>
        <pc:picChg chg="mod ord">
          <ac:chgData name="Panzironi, Flavia" userId="2605e054-86b8-47a6-8c99-cd9580752c93" providerId="ADAL" clId="{0F91814B-6905-4F28-A1D3-E4B8D23AAE4E}" dt="2022-11-09T11:57:00.933" v="2278" actId="1076"/>
          <ac:picMkLst>
            <pc:docMk/>
            <pc:sldMk cId="395102521" sldId="2146847789"/>
            <ac:picMk id="17" creationId="{620A0C89-C3B7-4FA7-A26D-23813B3037A7}"/>
          </ac:picMkLst>
        </pc:picChg>
        <pc:picChg chg="add mod">
          <ac:chgData name="Panzironi, Flavia" userId="2605e054-86b8-47a6-8c99-cd9580752c93" providerId="ADAL" clId="{0F91814B-6905-4F28-A1D3-E4B8D23AAE4E}" dt="2022-11-09T11:55:05.500" v="2257" actId="1076"/>
          <ac:picMkLst>
            <pc:docMk/>
            <pc:sldMk cId="395102521" sldId="2146847789"/>
            <ac:picMk id="29" creationId="{605B40FB-292D-447A-91DE-1202E8F2D38B}"/>
          </ac:picMkLst>
        </pc:picChg>
        <pc:picChg chg="add mod">
          <ac:chgData name="Panzironi, Flavia" userId="2605e054-86b8-47a6-8c99-cd9580752c93" providerId="ADAL" clId="{0F91814B-6905-4F28-A1D3-E4B8D23AAE4E}" dt="2022-11-09T11:55:22.957" v="2259" actId="1076"/>
          <ac:picMkLst>
            <pc:docMk/>
            <pc:sldMk cId="395102521" sldId="2146847789"/>
            <ac:picMk id="31" creationId="{CEEC2AD1-D4BB-4739-982D-65CFD778CF44}"/>
          </ac:picMkLst>
        </pc:picChg>
        <pc:picChg chg="add mod">
          <ac:chgData name="Panzironi, Flavia" userId="2605e054-86b8-47a6-8c99-cd9580752c93" providerId="ADAL" clId="{0F91814B-6905-4F28-A1D3-E4B8D23AAE4E}" dt="2022-11-09T11:55:22.957" v="2259" actId="1076"/>
          <ac:picMkLst>
            <pc:docMk/>
            <pc:sldMk cId="395102521" sldId="2146847789"/>
            <ac:picMk id="32" creationId="{544FA11F-F0A6-408C-A082-45289FE542F7}"/>
          </ac:picMkLst>
        </pc:picChg>
        <pc:picChg chg="add del mod">
          <ac:chgData name="Panzironi, Flavia" userId="2605e054-86b8-47a6-8c99-cd9580752c93" providerId="ADAL" clId="{0F91814B-6905-4F28-A1D3-E4B8D23AAE4E}" dt="2022-11-09T12:00:21.695" v="2349" actId="478"/>
          <ac:picMkLst>
            <pc:docMk/>
            <pc:sldMk cId="395102521" sldId="2146847789"/>
            <ac:picMk id="36" creationId="{7221989D-6360-4CCA-959B-224357137017}"/>
          </ac:picMkLst>
        </pc:picChg>
        <pc:picChg chg="add mod">
          <ac:chgData name="Panzironi, Flavia" userId="2605e054-86b8-47a6-8c99-cd9580752c93" providerId="ADAL" clId="{0F91814B-6905-4F28-A1D3-E4B8D23AAE4E}" dt="2022-11-09T12:00:25.721" v="2350"/>
          <ac:picMkLst>
            <pc:docMk/>
            <pc:sldMk cId="395102521" sldId="2146847789"/>
            <ac:picMk id="37" creationId="{FE009B1E-DA40-4FB2-AA57-13FCB0AC9B44}"/>
          </ac:picMkLst>
        </pc:picChg>
        <pc:picChg chg="add del">
          <ac:chgData name="Panzironi, Flavia" userId="2605e054-86b8-47a6-8c99-cd9580752c93" providerId="ADAL" clId="{0F91814B-6905-4F28-A1D3-E4B8D23AAE4E}" dt="2022-11-09T16:54:16.925" v="2772" actId="22"/>
          <ac:picMkLst>
            <pc:docMk/>
            <pc:sldMk cId="395102521" sldId="2146847789"/>
            <ac:picMk id="57" creationId="{7F6E2E7F-766A-4039-959A-8347F22F777F}"/>
          </ac:picMkLst>
        </pc:picChg>
      </pc:sldChg>
      <pc:sldChg chg="add">
        <pc:chgData name="Panzironi, Flavia" userId="2605e054-86b8-47a6-8c99-cd9580752c93" providerId="ADAL" clId="{0F91814B-6905-4F28-A1D3-E4B8D23AAE4E}" dt="2022-11-10T16:46:39.544" v="4761"/>
        <pc:sldMkLst>
          <pc:docMk/>
          <pc:sldMk cId="2201173715" sldId="2146847789"/>
        </pc:sldMkLst>
      </pc:sldChg>
      <pc:sldChg chg="addSp delSp modSp mod">
        <pc:chgData name="Panzironi, Flavia" userId="2605e054-86b8-47a6-8c99-cd9580752c93" providerId="ADAL" clId="{0F91814B-6905-4F28-A1D3-E4B8D23AAE4E}" dt="2022-11-10T16:59:55.523" v="4845" actId="166"/>
        <pc:sldMkLst>
          <pc:docMk/>
          <pc:sldMk cId="2416572482" sldId="2146847790"/>
        </pc:sldMkLst>
        <pc:spChg chg="mod">
          <ac:chgData name="Panzironi, Flavia" userId="2605e054-86b8-47a6-8c99-cd9580752c93" providerId="ADAL" clId="{0F91814B-6905-4F28-A1D3-E4B8D23AAE4E}" dt="2022-11-10T16:57:23.522" v="4830" actId="1076"/>
          <ac:spMkLst>
            <pc:docMk/>
            <pc:sldMk cId="2416572482" sldId="2146847790"/>
            <ac:spMk id="26" creationId="{BEA9FBC5-F332-60E5-A5E6-6FEED9AF66D8}"/>
          </ac:spMkLst>
        </pc:spChg>
        <pc:spChg chg="mod">
          <ac:chgData name="Panzironi, Flavia" userId="2605e054-86b8-47a6-8c99-cd9580752c93" providerId="ADAL" clId="{0F91814B-6905-4F28-A1D3-E4B8D23AAE4E}" dt="2022-11-10T16:58:46.926" v="4835" actId="1076"/>
          <ac:spMkLst>
            <pc:docMk/>
            <pc:sldMk cId="2416572482" sldId="2146847790"/>
            <ac:spMk id="27" creationId="{210A0C8C-A178-9E57-355E-31C62C516A56}"/>
          </ac:spMkLst>
        </pc:spChg>
        <pc:spChg chg="mod">
          <ac:chgData name="Panzironi, Flavia" userId="2605e054-86b8-47a6-8c99-cd9580752c93" providerId="ADAL" clId="{0F91814B-6905-4F28-A1D3-E4B8D23AAE4E}" dt="2022-11-10T16:57:29.256" v="4831" actId="1076"/>
          <ac:spMkLst>
            <pc:docMk/>
            <pc:sldMk cId="2416572482" sldId="2146847790"/>
            <ac:spMk id="28" creationId="{D58FCA2E-2BAF-049A-C884-FA78758F3416}"/>
          </ac:spMkLst>
        </pc:spChg>
        <pc:spChg chg="mod">
          <ac:chgData name="Panzironi, Flavia" userId="2605e054-86b8-47a6-8c99-cd9580752c93" providerId="ADAL" clId="{0F91814B-6905-4F28-A1D3-E4B8D23AAE4E}" dt="2022-11-10T16:58:40.042" v="4834" actId="1076"/>
          <ac:spMkLst>
            <pc:docMk/>
            <pc:sldMk cId="2416572482" sldId="2146847790"/>
            <ac:spMk id="29" creationId="{8DCF908F-EB13-A9C9-8805-805E0C32A10A}"/>
          </ac:spMkLst>
        </pc:spChg>
        <pc:spChg chg="mod">
          <ac:chgData name="Panzironi, Flavia" userId="2605e054-86b8-47a6-8c99-cd9580752c93" providerId="ADAL" clId="{0F91814B-6905-4F28-A1D3-E4B8D23AAE4E}" dt="2022-11-10T16:58:27.116" v="4833" actId="1076"/>
          <ac:spMkLst>
            <pc:docMk/>
            <pc:sldMk cId="2416572482" sldId="2146847790"/>
            <ac:spMk id="31" creationId="{1A0368A2-878F-D707-19F0-977BF94CEE76}"/>
          </ac:spMkLst>
        </pc:spChg>
        <pc:spChg chg="mod">
          <ac:chgData name="Panzironi, Flavia" userId="2605e054-86b8-47a6-8c99-cd9580752c93" providerId="ADAL" clId="{0F91814B-6905-4F28-A1D3-E4B8D23AAE4E}" dt="2022-11-10T16:58:05.660" v="4832" actId="1076"/>
          <ac:spMkLst>
            <pc:docMk/>
            <pc:sldMk cId="2416572482" sldId="2146847790"/>
            <ac:spMk id="33" creationId="{AF86A64C-3F75-8F56-9B23-3105DCA286BD}"/>
          </ac:spMkLst>
        </pc:spChg>
        <pc:spChg chg="mod">
          <ac:chgData name="Panzironi, Flavia" userId="2605e054-86b8-47a6-8c99-cd9580752c93" providerId="ADAL" clId="{0F91814B-6905-4F28-A1D3-E4B8D23AAE4E}" dt="2022-11-10T16:58:53.071" v="4836" actId="1076"/>
          <ac:spMkLst>
            <pc:docMk/>
            <pc:sldMk cId="2416572482" sldId="2146847790"/>
            <ac:spMk id="34" creationId="{EAF59141-5415-CC2E-88B8-40F9D1857B34}"/>
          </ac:spMkLst>
        </pc:spChg>
        <pc:spChg chg="mod">
          <ac:chgData name="Panzironi, Flavia" userId="2605e054-86b8-47a6-8c99-cd9580752c93" providerId="ADAL" clId="{0F91814B-6905-4F28-A1D3-E4B8D23AAE4E}" dt="2022-11-10T16:59:03.048" v="4837" actId="1076"/>
          <ac:spMkLst>
            <pc:docMk/>
            <pc:sldMk cId="2416572482" sldId="2146847790"/>
            <ac:spMk id="35" creationId="{0D6AA1D2-E06D-1EDC-36C0-D89BC94E90AE}"/>
          </ac:spMkLst>
        </pc:spChg>
        <pc:spChg chg="mod">
          <ac:chgData name="Panzironi, Flavia" userId="2605e054-86b8-47a6-8c99-cd9580752c93" providerId="ADAL" clId="{0F91814B-6905-4F28-A1D3-E4B8D23AAE4E}" dt="2022-11-10T16:59:06.974" v="4838" actId="1076"/>
          <ac:spMkLst>
            <pc:docMk/>
            <pc:sldMk cId="2416572482" sldId="2146847790"/>
            <ac:spMk id="36" creationId="{080DC349-E803-6C03-D360-3904E3101F7B}"/>
          </ac:spMkLst>
        </pc:spChg>
        <pc:spChg chg="mod">
          <ac:chgData name="Panzironi, Flavia" userId="2605e054-86b8-47a6-8c99-cd9580752c93" providerId="ADAL" clId="{0F91814B-6905-4F28-A1D3-E4B8D23AAE4E}" dt="2022-11-10T16:59:14.172" v="4839" actId="1076"/>
          <ac:spMkLst>
            <pc:docMk/>
            <pc:sldMk cId="2416572482" sldId="2146847790"/>
            <ac:spMk id="37" creationId="{FC3C6FBD-B88E-E72B-CA5E-D56E475CE090}"/>
          </ac:spMkLst>
        </pc:spChg>
        <pc:spChg chg="mod">
          <ac:chgData name="Panzironi, Flavia" userId="2605e054-86b8-47a6-8c99-cd9580752c93" providerId="ADAL" clId="{0F91814B-6905-4F28-A1D3-E4B8D23AAE4E}" dt="2022-11-10T16:59:35.378" v="4843" actId="1076"/>
          <ac:spMkLst>
            <pc:docMk/>
            <pc:sldMk cId="2416572482" sldId="2146847790"/>
            <ac:spMk id="73" creationId="{AF59540F-9BA7-3AAF-F61D-D1936FE48D04}"/>
          </ac:spMkLst>
        </pc:spChg>
        <pc:spChg chg="mod">
          <ac:chgData name="Panzironi, Flavia" userId="2605e054-86b8-47a6-8c99-cd9580752c93" providerId="ADAL" clId="{0F91814B-6905-4F28-A1D3-E4B8D23AAE4E}" dt="2022-11-10T16:55:00.175" v="4814" actId="1076"/>
          <ac:spMkLst>
            <pc:docMk/>
            <pc:sldMk cId="2416572482" sldId="2146847790"/>
            <ac:spMk id="77" creationId="{2D3CCE7A-2131-C308-0CD5-7DA20A9C38C3}"/>
          </ac:spMkLst>
        </pc:spChg>
        <pc:spChg chg="mod">
          <ac:chgData name="Panzironi, Flavia" userId="2605e054-86b8-47a6-8c99-cd9580752c93" providerId="ADAL" clId="{0F91814B-6905-4F28-A1D3-E4B8D23AAE4E}" dt="2022-11-10T16:54:55.427" v="4813" actId="1076"/>
          <ac:spMkLst>
            <pc:docMk/>
            <pc:sldMk cId="2416572482" sldId="2146847790"/>
            <ac:spMk id="83" creationId="{81D00F1A-4351-2D1E-640C-8ABDF387F40A}"/>
          </ac:spMkLst>
        </pc:spChg>
        <pc:spChg chg="mod">
          <ac:chgData name="Panzironi, Flavia" userId="2605e054-86b8-47a6-8c99-cd9580752c93" providerId="ADAL" clId="{0F91814B-6905-4F28-A1D3-E4B8D23AAE4E}" dt="2022-11-10T16:56:37.871" v="4826" actId="403"/>
          <ac:spMkLst>
            <pc:docMk/>
            <pc:sldMk cId="2416572482" sldId="2146847790"/>
            <ac:spMk id="84" creationId="{F129B707-C3FE-2693-5AA5-66D8BC20A6C1}"/>
          </ac:spMkLst>
        </pc:spChg>
        <pc:picChg chg="mod">
          <ac:chgData name="Panzironi, Flavia" userId="2605e054-86b8-47a6-8c99-cd9580752c93" providerId="ADAL" clId="{0F91814B-6905-4F28-A1D3-E4B8D23AAE4E}" dt="2022-11-10T16:52:26.838" v="4797" actId="1076"/>
          <ac:picMkLst>
            <pc:docMk/>
            <pc:sldMk cId="2416572482" sldId="2146847790"/>
            <ac:picMk id="2" creationId="{6CF89528-0817-8545-BA7A-A3F55B76A926}"/>
          </ac:picMkLst>
        </pc:picChg>
        <pc:picChg chg="add del mod modCrop">
          <ac:chgData name="Panzironi, Flavia" userId="2605e054-86b8-47a6-8c99-cd9580752c93" providerId="ADAL" clId="{0F91814B-6905-4F28-A1D3-E4B8D23AAE4E}" dt="2022-11-10T16:51:38.593" v="4786" actId="478"/>
          <ac:picMkLst>
            <pc:docMk/>
            <pc:sldMk cId="2416572482" sldId="2146847790"/>
            <ac:picMk id="4" creationId="{EAEC3F04-6070-A900-B896-0F8A86DE7E42}"/>
          </ac:picMkLst>
        </pc:picChg>
        <pc:picChg chg="mod">
          <ac:chgData name="Panzironi, Flavia" userId="2605e054-86b8-47a6-8c99-cd9580752c93" providerId="ADAL" clId="{0F91814B-6905-4F28-A1D3-E4B8D23AAE4E}" dt="2022-11-10T16:52:16.528" v="4795" actId="1076"/>
          <ac:picMkLst>
            <pc:docMk/>
            <pc:sldMk cId="2416572482" sldId="2146847790"/>
            <ac:picMk id="6" creationId="{A0CA0CA6-909A-3A42-7313-7DEECFE37304}"/>
          </ac:picMkLst>
        </pc:picChg>
        <pc:picChg chg="mod modCrop">
          <ac:chgData name="Panzironi, Flavia" userId="2605e054-86b8-47a6-8c99-cd9580752c93" providerId="ADAL" clId="{0F91814B-6905-4F28-A1D3-E4B8D23AAE4E}" dt="2022-11-10T16:59:46.263" v="4844" actId="1076"/>
          <ac:picMkLst>
            <pc:docMk/>
            <pc:sldMk cId="2416572482" sldId="2146847790"/>
            <ac:picMk id="8" creationId="{2A77D919-74A2-2599-2D26-AAB8C1003C5C}"/>
          </ac:picMkLst>
        </pc:picChg>
        <pc:picChg chg="add del mod modCrop">
          <ac:chgData name="Panzironi, Flavia" userId="2605e054-86b8-47a6-8c99-cd9580752c93" providerId="ADAL" clId="{0F91814B-6905-4F28-A1D3-E4B8D23AAE4E}" dt="2022-11-10T16:55:43.784" v="4819" actId="732"/>
          <ac:picMkLst>
            <pc:docMk/>
            <pc:sldMk cId="2416572482" sldId="2146847790"/>
            <ac:picMk id="9" creationId="{09FC8532-33D7-465D-842E-4D9B8E8E9518}"/>
          </ac:picMkLst>
        </pc:picChg>
        <pc:picChg chg="mod modCrop">
          <ac:chgData name="Panzironi, Flavia" userId="2605e054-86b8-47a6-8c99-cd9580752c93" providerId="ADAL" clId="{0F91814B-6905-4F28-A1D3-E4B8D23AAE4E}" dt="2022-11-10T16:55:28.699" v="4817" actId="732"/>
          <ac:picMkLst>
            <pc:docMk/>
            <pc:sldMk cId="2416572482" sldId="2146847790"/>
            <ac:picMk id="10" creationId="{964CC227-2A7B-413D-6A27-3174B644B5C5}"/>
          </ac:picMkLst>
        </pc:picChg>
        <pc:picChg chg="mod">
          <ac:chgData name="Panzironi, Flavia" userId="2605e054-86b8-47a6-8c99-cd9580752c93" providerId="ADAL" clId="{0F91814B-6905-4F28-A1D3-E4B8D23AAE4E}" dt="2022-11-10T16:55:15.166" v="4815" actId="1076"/>
          <ac:picMkLst>
            <pc:docMk/>
            <pc:sldMk cId="2416572482" sldId="2146847790"/>
            <ac:picMk id="12" creationId="{4E3A653A-EA10-5B12-5617-D26A1DD300DB}"/>
          </ac:picMkLst>
        </pc:picChg>
        <pc:picChg chg="mod">
          <ac:chgData name="Panzironi, Flavia" userId="2605e054-86b8-47a6-8c99-cd9580752c93" providerId="ADAL" clId="{0F91814B-6905-4F28-A1D3-E4B8D23AAE4E}" dt="2022-11-10T16:55:15.166" v="4815" actId="1076"/>
          <ac:picMkLst>
            <pc:docMk/>
            <pc:sldMk cId="2416572482" sldId="2146847790"/>
            <ac:picMk id="14" creationId="{370E9FB0-1769-2284-9E99-05AA73908A0A}"/>
          </ac:picMkLst>
        </pc:picChg>
        <pc:picChg chg="mod">
          <ac:chgData name="Panzironi, Flavia" userId="2605e054-86b8-47a6-8c99-cd9580752c93" providerId="ADAL" clId="{0F91814B-6905-4F28-A1D3-E4B8D23AAE4E}" dt="2022-11-10T16:55:15.166" v="4815" actId="1076"/>
          <ac:picMkLst>
            <pc:docMk/>
            <pc:sldMk cId="2416572482" sldId="2146847790"/>
            <ac:picMk id="22" creationId="{8948403F-3AEC-31FA-526E-DFFE24F68720}"/>
          </ac:picMkLst>
        </pc:picChg>
        <pc:picChg chg="mod">
          <ac:chgData name="Panzironi, Flavia" userId="2605e054-86b8-47a6-8c99-cd9580752c93" providerId="ADAL" clId="{0F91814B-6905-4F28-A1D3-E4B8D23AAE4E}" dt="2022-11-10T16:57:05.861" v="4828" actId="1076"/>
          <ac:picMkLst>
            <pc:docMk/>
            <pc:sldMk cId="2416572482" sldId="2146847790"/>
            <ac:picMk id="85" creationId="{99A23636-618C-187B-8616-D6B8E62A9066}"/>
          </ac:picMkLst>
        </pc:picChg>
        <pc:picChg chg="mod">
          <ac:chgData name="Panzironi, Flavia" userId="2605e054-86b8-47a6-8c99-cd9580752c93" providerId="ADAL" clId="{0F91814B-6905-4F28-A1D3-E4B8D23AAE4E}" dt="2022-11-10T16:56:55.048" v="4827" actId="1076"/>
          <ac:picMkLst>
            <pc:docMk/>
            <pc:sldMk cId="2416572482" sldId="2146847790"/>
            <ac:picMk id="91" creationId="{A6893A4C-C574-9724-AF1A-8CBFC3BAFAAC}"/>
          </ac:picMkLst>
        </pc:picChg>
        <pc:picChg chg="del">
          <ac:chgData name="Panzironi, Flavia" userId="2605e054-86b8-47a6-8c99-cd9580752c93" providerId="ADAL" clId="{0F91814B-6905-4F28-A1D3-E4B8D23AAE4E}" dt="2022-11-10T16:49:22.338" v="4774" actId="478"/>
          <ac:picMkLst>
            <pc:docMk/>
            <pc:sldMk cId="2416572482" sldId="2146847790"/>
            <ac:picMk id="113" creationId="{D513D9FD-AE88-423B-AE1C-E2286E50FB9A}"/>
          </ac:picMkLst>
        </pc:picChg>
        <pc:picChg chg="add mod ord modCrop">
          <ac:chgData name="Panzironi, Flavia" userId="2605e054-86b8-47a6-8c99-cd9580752c93" providerId="ADAL" clId="{0F91814B-6905-4F28-A1D3-E4B8D23AAE4E}" dt="2022-11-10T16:59:55.523" v="4845" actId="166"/>
          <ac:picMkLst>
            <pc:docMk/>
            <pc:sldMk cId="2416572482" sldId="2146847790"/>
            <ac:picMk id="207" creationId="{5D91EA46-4D87-407B-9356-2D4CD9DF3F44}"/>
          </ac:picMkLst>
        </pc:picChg>
      </pc:sldChg>
      <pc:sldChg chg="add">
        <pc:chgData name="Panzironi, Flavia" userId="2605e054-86b8-47a6-8c99-cd9580752c93" providerId="ADAL" clId="{0F91814B-6905-4F28-A1D3-E4B8D23AAE4E}" dt="2022-11-10T16:47:03.987" v="4763"/>
        <pc:sldMkLst>
          <pc:docMk/>
          <pc:sldMk cId="409742871" sldId="2146847791"/>
        </pc:sldMkLst>
      </pc:sldChg>
      <pc:sldChg chg="addSp delSp modSp add del mod">
        <pc:chgData name="Panzironi, Flavia" userId="2605e054-86b8-47a6-8c99-cd9580752c93" providerId="ADAL" clId="{0F91814B-6905-4F28-A1D3-E4B8D23AAE4E}" dt="2022-11-10T16:47:00.373" v="4762" actId="2696"/>
        <pc:sldMkLst>
          <pc:docMk/>
          <pc:sldMk cId="1297818017" sldId="2146847791"/>
        </pc:sldMkLst>
        <pc:spChg chg="mod ord">
          <ac:chgData name="Panzironi, Flavia" userId="2605e054-86b8-47a6-8c99-cd9580752c93" providerId="ADAL" clId="{0F91814B-6905-4F28-A1D3-E4B8D23AAE4E}" dt="2022-11-09T16:40:31.479" v="2723" actId="1037"/>
          <ac:spMkLst>
            <pc:docMk/>
            <pc:sldMk cId="1297818017" sldId="2146847791"/>
            <ac:spMk id="20" creationId="{645DA71B-5B18-43A3-AAF4-83B440C6853E}"/>
          </ac:spMkLst>
        </pc:spChg>
        <pc:picChg chg="add mod modCrop">
          <ac:chgData name="Panzironi, Flavia" userId="2605e054-86b8-47a6-8c99-cd9580752c93" providerId="ADAL" clId="{0F91814B-6905-4F28-A1D3-E4B8D23AAE4E}" dt="2022-11-09T16:40:19.161" v="2703" actId="14100"/>
          <ac:picMkLst>
            <pc:docMk/>
            <pc:sldMk cId="1297818017" sldId="2146847791"/>
            <ac:picMk id="7" creationId="{F93D89E8-999C-431B-9230-B78CD50E2526}"/>
          </ac:picMkLst>
        </pc:picChg>
        <pc:picChg chg="del">
          <ac:chgData name="Panzironi, Flavia" userId="2605e054-86b8-47a6-8c99-cd9580752c93" providerId="ADAL" clId="{0F91814B-6905-4F28-A1D3-E4B8D23AAE4E}" dt="2022-11-09T16:39:18.512" v="2699" actId="478"/>
          <ac:picMkLst>
            <pc:docMk/>
            <pc:sldMk cId="1297818017" sldId="2146847791"/>
            <ac:picMk id="24" creationId="{E88DE8E1-F1E3-4CF6-BF77-071DC5A44507}"/>
          </ac:picMkLst>
        </pc:picChg>
      </pc:sldChg>
      <pc:sldChg chg="addSp delSp modSp add del mod">
        <pc:chgData name="Panzironi, Flavia" userId="2605e054-86b8-47a6-8c99-cd9580752c93" providerId="ADAL" clId="{0F91814B-6905-4F28-A1D3-E4B8D23AAE4E}" dt="2022-11-10T16:47:22.131" v="4764" actId="2696"/>
        <pc:sldMkLst>
          <pc:docMk/>
          <pc:sldMk cId="624070181" sldId="2146847792"/>
        </pc:sldMkLst>
        <pc:spChg chg="mod">
          <ac:chgData name="Panzironi, Flavia" userId="2605e054-86b8-47a6-8c99-cd9580752c93" providerId="ADAL" clId="{0F91814B-6905-4F28-A1D3-E4B8D23AAE4E}" dt="2022-11-10T09:24:16.066" v="3173" actId="14100"/>
          <ac:spMkLst>
            <pc:docMk/>
            <pc:sldMk cId="624070181" sldId="2146847792"/>
            <ac:spMk id="11" creationId="{B69F4522-86D3-41DA-A78F-685CE1AC63DD}"/>
          </ac:spMkLst>
        </pc:spChg>
        <pc:picChg chg="del">
          <ac:chgData name="Panzironi, Flavia" userId="2605e054-86b8-47a6-8c99-cd9580752c93" providerId="ADAL" clId="{0F91814B-6905-4F28-A1D3-E4B8D23AAE4E}" dt="2022-11-09T16:46:06.732" v="2737" actId="478"/>
          <ac:picMkLst>
            <pc:docMk/>
            <pc:sldMk cId="624070181" sldId="2146847792"/>
            <ac:picMk id="4" creationId="{9C5DEC5C-DA2D-42AC-9A87-4531EE294D00}"/>
          </ac:picMkLst>
        </pc:picChg>
        <pc:picChg chg="del">
          <ac:chgData name="Panzironi, Flavia" userId="2605e054-86b8-47a6-8c99-cd9580752c93" providerId="ADAL" clId="{0F91814B-6905-4F28-A1D3-E4B8D23AAE4E}" dt="2022-11-09T16:51:25.311" v="2755" actId="478"/>
          <ac:picMkLst>
            <pc:docMk/>
            <pc:sldMk cId="624070181" sldId="2146847792"/>
            <ac:picMk id="6" creationId="{82F84EB3-5087-1AE0-41BE-E2B8BB1BC817}"/>
          </ac:picMkLst>
        </pc:picChg>
        <pc:picChg chg="del">
          <ac:chgData name="Panzironi, Flavia" userId="2605e054-86b8-47a6-8c99-cd9580752c93" providerId="ADAL" clId="{0F91814B-6905-4F28-A1D3-E4B8D23AAE4E}" dt="2022-11-09T16:51:25.311" v="2755" actId="478"/>
          <ac:picMkLst>
            <pc:docMk/>
            <pc:sldMk cId="624070181" sldId="2146847792"/>
            <ac:picMk id="8" creationId="{18F94147-9284-27DC-2C70-278BD9EB9385}"/>
          </ac:picMkLst>
        </pc:picChg>
        <pc:picChg chg="add del mod">
          <ac:chgData name="Panzironi, Flavia" userId="2605e054-86b8-47a6-8c99-cd9580752c93" providerId="ADAL" clId="{0F91814B-6905-4F28-A1D3-E4B8D23AAE4E}" dt="2022-11-09T16:45:42.137" v="2730" actId="478"/>
          <ac:picMkLst>
            <pc:docMk/>
            <pc:sldMk cId="624070181" sldId="2146847792"/>
            <ac:picMk id="10" creationId="{3F8E54DA-21DB-4350-8D26-B509946EEFA4}"/>
          </ac:picMkLst>
        </pc:picChg>
        <pc:picChg chg="add mod">
          <ac:chgData name="Panzironi, Flavia" userId="2605e054-86b8-47a6-8c99-cd9580752c93" providerId="ADAL" clId="{0F91814B-6905-4F28-A1D3-E4B8D23AAE4E}" dt="2022-11-09T16:45:59.225" v="2736" actId="1076"/>
          <ac:picMkLst>
            <pc:docMk/>
            <pc:sldMk cId="624070181" sldId="2146847792"/>
            <ac:picMk id="14" creationId="{59612192-CA3C-4F11-BD57-C0D6B4458EA2}"/>
          </ac:picMkLst>
        </pc:picChg>
        <pc:picChg chg="add mod">
          <ac:chgData name="Panzironi, Flavia" userId="2605e054-86b8-47a6-8c99-cd9580752c93" providerId="ADAL" clId="{0F91814B-6905-4F28-A1D3-E4B8D23AAE4E}" dt="2022-11-09T16:49:20.133" v="2739" actId="14100"/>
          <ac:picMkLst>
            <pc:docMk/>
            <pc:sldMk cId="624070181" sldId="2146847792"/>
            <ac:picMk id="16" creationId="{61427762-A811-446C-A3CE-54F30721AFDC}"/>
          </ac:picMkLst>
        </pc:picChg>
        <pc:picChg chg="add mod modCrop">
          <ac:chgData name="Panzironi, Flavia" userId="2605e054-86b8-47a6-8c99-cd9580752c93" providerId="ADAL" clId="{0F91814B-6905-4F28-A1D3-E4B8D23AAE4E}" dt="2022-11-09T16:50:38.196" v="2750" actId="1038"/>
          <ac:picMkLst>
            <pc:docMk/>
            <pc:sldMk cId="624070181" sldId="2146847792"/>
            <ac:picMk id="19" creationId="{BE07C0F8-55A5-45FD-A8A7-E22CAA83107C}"/>
          </ac:picMkLst>
        </pc:picChg>
        <pc:picChg chg="add mod">
          <ac:chgData name="Panzironi, Flavia" userId="2605e054-86b8-47a6-8c99-cd9580752c93" providerId="ADAL" clId="{0F91814B-6905-4F28-A1D3-E4B8D23AAE4E}" dt="2022-11-09T16:51:07.924" v="2754" actId="1076"/>
          <ac:picMkLst>
            <pc:docMk/>
            <pc:sldMk cId="624070181" sldId="2146847792"/>
            <ac:picMk id="22" creationId="{18F9FEB9-CF2F-411C-96EB-D321EE7F8345}"/>
          </ac:picMkLst>
        </pc:picChg>
      </pc:sldChg>
      <pc:sldChg chg="add">
        <pc:chgData name="Panzironi, Flavia" userId="2605e054-86b8-47a6-8c99-cd9580752c93" providerId="ADAL" clId="{0F91814B-6905-4F28-A1D3-E4B8D23AAE4E}" dt="2022-11-10T16:47:24.862" v="4765"/>
        <pc:sldMkLst>
          <pc:docMk/>
          <pc:sldMk cId="3487741688" sldId="2146847792"/>
        </pc:sldMkLst>
      </pc:sldChg>
      <pc:sldChg chg="add">
        <pc:chgData name="Panzironi, Flavia" userId="2605e054-86b8-47a6-8c99-cd9580752c93" providerId="ADAL" clId="{0F91814B-6905-4F28-A1D3-E4B8D23AAE4E}" dt="2022-11-10T16:18:32.998" v="4250"/>
        <pc:sldMkLst>
          <pc:docMk/>
          <pc:sldMk cId="317694555" sldId="2146847793"/>
        </pc:sldMkLst>
      </pc:sldChg>
      <pc:sldChg chg="addSp delSp modSp add del mod">
        <pc:chgData name="Panzironi, Flavia" userId="2605e054-86b8-47a6-8c99-cd9580752c93" providerId="ADAL" clId="{0F91814B-6905-4F28-A1D3-E4B8D23AAE4E}" dt="2022-11-10T16:18:29.844" v="4249" actId="2696"/>
        <pc:sldMkLst>
          <pc:docMk/>
          <pc:sldMk cId="4245013885" sldId="2146847793"/>
        </pc:sldMkLst>
        <pc:spChg chg="del">
          <ac:chgData name="Panzironi, Flavia" userId="2605e054-86b8-47a6-8c99-cd9580752c93" providerId="ADAL" clId="{0F91814B-6905-4F28-A1D3-E4B8D23AAE4E}" dt="2022-11-09T17:05:15.876" v="2817" actId="478"/>
          <ac:spMkLst>
            <pc:docMk/>
            <pc:sldMk cId="4245013885" sldId="2146847793"/>
            <ac:spMk id="8" creationId="{A23EE687-C191-4A15-BE1E-474EBFDA66B1}"/>
          </ac:spMkLst>
        </pc:spChg>
        <pc:spChg chg="add del mod">
          <ac:chgData name="Panzironi, Flavia" userId="2605e054-86b8-47a6-8c99-cd9580752c93" providerId="ADAL" clId="{0F91814B-6905-4F28-A1D3-E4B8D23AAE4E}" dt="2022-11-10T07:45:07.197" v="2994" actId="1038"/>
          <ac:spMkLst>
            <pc:docMk/>
            <pc:sldMk cId="4245013885" sldId="2146847793"/>
            <ac:spMk id="10" creationId="{8F56FC2A-687D-45B6-9EAB-038292F6294A}"/>
          </ac:spMkLst>
        </pc:spChg>
        <pc:spChg chg="del mod">
          <ac:chgData name="Panzironi, Flavia" userId="2605e054-86b8-47a6-8c99-cd9580752c93" providerId="ADAL" clId="{0F91814B-6905-4F28-A1D3-E4B8D23AAE4E}" dt="2022-11-09T17:05:19.456" v="2818" actId="478"/>
          <ac:spMkLst>
            <pc:docMk/>
            <pc:sldMk cId="4245013885" sldId="2146847793"/>
            <ac:spMk id="33" creationId="{34B36F50-98E6-46AC-8534-504197D44DA6}"/>
          </ac:spMkLst>
        </pc:spChg>
        <pc:spChg chg="del">
          <ac:chgData name="Panzironi, Flavia" userId="2605e054-86b8-47a6-8c99-cd9580752c93" providerId="ADAL" clId="{0F91814B-6905-4F28-A1D3-E4B8D23AAE4E}" dt="2022-11-09T16:59:12.029" v="2807" actId="478"/>
          <ac:spMkLst>
            <pc:docMk/>
            <pc:sldMk cId="4245013885" sldId="2146847793"/>
            <ac:spMk id="34" creationId="{7A4A7C6A-FC53-4584-94F8-3CA2D5E6ED79}"/>
          </ac:spMkLst>
        </pc:spChg>
        <pc:spChg chg="del">
          <ac:chgData name="Panzironi, Flavia" userId="2605e054-86b8-47a6-8c99-cd9580752c93" providerId="ADAL" clId="{0F91814B-6905-4F28-A1D3-E4B8D23AAE4E}" dt="2022-11-09T16:59:14.165" v="2808" actId="478"/>
          <ac:spMkLst>
            <pc:docMk/>
            <pc:sldMk cId="4245013885" sldId="2146847793"/>
            <ac:spMk id="35" creationId="{D3729D1D-979B-4A11-88C5-681C274BC9C6}"/>
          </ac:spMkLst>
        </pc:spChg>
        <pc:spChg chg="add del mod">
          <ac:chgData name="Panzironi, Flavia" userId="2605e054-86b8-47a6-8c99-cd9580752c93" providerId="ADAL" clId="{0F91814B-6905-4F28-A1D3-E4B8D23AAE4E}" dt="2022-11-10T07:45:25.118" v="2996" actId="478"/>
          <ac:spMkLst>
            <pc:docMk/>
            <pc:sldMk cId="4245013885" sldId="2146847793"/>
            <ac:spMk id="51" creationId="{6CD748FA-5E04-46F7-ACBA-CFBCEF6EEFB6}"/>
          </ac:spMkLst>
        </pc:spChg>
        <pc:picChg chg="mod">
          <ac:chgData name="Panzironi, Flavia" userId="2605e054-86b8-47a6-8c99-cd9580752c93" providerId="ADAL" clId="{0F91814B-6905-4F28-A1D3-E4B8D23AAE4E}" dt="2022-11-10T15:53:17.112" v="4120" actId="1076"/>
          <ac:picMkLst>
            <pc:docMk/>
            <pc:sldMk cId="4245013885" sldId="2146847793"/>
            <ac:picMk id="5" creationId="{420B870A-A466-41C9-98CD-E3DA105BCBC0}"/>
          </ac:picMkLst>
        </pc:picChg>
        <pc:picChg chg="mod">
          <ac:chgData name="Panzironi, Flavia" userId="2605e054-86b8-47a6-8c99-cd9580752c93" providerId="ADAL" clId="{0F91814B-6905-4F28-A1D3-E4B8D23AAE4E}" dt="2022-11-10T07:44:32.317" v="2882" actId="1037"/>
          <ac:picMkLst>
            <pc:docMk/>
            <pc:sldMk cId="4245013885" sldId="2146847793"/>
            <ac:picMk id="9" creationId="{2BA473FA-FBAB-47D9-A5C3-511D3C88384E}"/>
          </ac:picMkLst>
        </pc:picChg>
        <pc:picChg chg="add mod">
          <ac:chgData name="Panzironi, Flavia" userId="2605e054-86b8-47a6-8c99-cd9580752c93" providerId="ADAL" clId="{0F91814B-6905-4F28-A1D3-E4B8D23AAE4E}" dt="2022-11-09T17:06:11.662" v="2864" actId="14100"/>
          <ac:picMkLst>
            <pc:docMk/>
            <pc:sldMk cId="4245013885" sldId="2146847793"/>
            <ac:picMk id="11" creationId="{412F037A-FF85-4053-9503-6838A3C1318A}"/>
          </ac:picMkLst>
        </pc:picChg>
        <pc:picChg chg="mod">
          <ac:chgData name="Panzironi, Flavia" userId="2605e054-86b8-47a6-8c99-cd9580752c93" providerId="ADAL" clId="{0F91814B-6905-4F28-A1D3-E4B8D23AAE4E}" dt="2022-11-09T16:56:07.924" v="2786" actId="1035"/>
          <ac:picMkLst>
            <pc:docMk/>
            <pc:sldMk cId="4245013885" sldId="2146847793"/>
            <ac:picMk id="13" creationId="{2BE6B1B3-30C7-9778-036D-2BE3AF35330B}"/>
          </ac:picMkLst>
        </pc:picChg>
        <pc:picChg chg="add mod">
          <ac:chgData name="Panzironi, Flavia" userId="2605e054-86b8-47a6-8c99-cd9580752c93" providerId="ADAL" clId="{0F91814B-6905-4F28-A1D3-E4B8D23AAE4E}" dt="2022-11-10T07:44:27.399" v="2868" actId="1076"/>
          <ac:picMkLst>
            <pc:docMk/>
            <pc:sldMk cId="4245013885" sldId="2146847793"/>
            <ac:picMk id="15" creationId="{ABABBB3E-B483-44E3-9B80-A16325874CA6}"/>
          </ac:picMkLst>
        </pc:picChg>
        <pc:picChg chg="mod modCrop">
          <ac:chgData name="Panzironi, Flavia" userId="2605e054-86b8-47a6-8c99-cd9580752c93" providerId="ADAL" clId="{0F91814B-6905-4F28-A1D3-E4B8D23AAE4E}" dt="2022-11-09T16:56:07.924" v="2786" actId="1035"/>
          <ac:picMkLst>
            <pc:docMk/>
            <pc:sldMk cId="4245013885" sldId="2146847793"/>
            <ac:picMk id="16" creationId="{C476F048-D4C1-40C2-1914-A6DB6029A528}"/>
          </ac:picMkLst>
        </pc:picChg>
        <pc:picChg chg="mod modCrop">
          <ac:chgData name="Panzironi, Flavia" userId="2605e054-86b8-47a6-8c99-cd9580752c93" providerId="ADAL" clId="{0F91814B-6905-4F28-A1D3-E4B8D23AAE4E}" dt="2022-11-10T07:45:21.049" v="2995" actId="732"/>
          <ac:picMkLst>
            <pc:docMk/>
            <pc:sldMk cId="4245013885" sldId="2146847793"/>
            <ac:picMk id="17" creationId="{620A0C89-C3B7-4FA7-A26D-23813B3037A7}"/>
          </ac:picMkLst>
        </pc:picChg>
        <pc:picChg chg="mod">
          <ac:chgData name="Panzironi, Flavia" userId="2605e054-86b8-47a6-8c99-cd9580752c93" providerId="ADAL" clId="{0F91814B-6905-4F28-A1D3-E4B8D23AAE4E}" dt="2022-11-09T16:55:57.412" v="2779" actId="1076"/>
          <ac:picMkLst>
            <pc:docMk/>
            <pc:sldMk cId="4245013885" sldId="2146847793"/>
            <ac:picMk id="19" creationId="{945CEC64-072D-7B4F-6259-EDCB459563CB}"/>
          </ac:picMkLst>
        </pc:picChg>
        <pc:picChg chg="mod">
          <ac:chgData name="Panzironi, Flavia" userId="2605e054-86b8-47a6-8c99-cd9580752c93" providerId="ADAL" clId="{0F91814B-6905-4F28-A1D3-E4B8D23AAE4E}" dt="2022-11-10T07:45:02.667" v="2985" actId="1038"/>
          <ac:picMkLst>
            <pc:docMk/>
            <pc:sldMk cId="4245013885" sldId="2146847793"/>
            <ac:picMk id="27" creationId="{E4CFB672-FE20-4CE9-A11A-D68731B8DA49}"/>
          </ac:picMkLst>
        </pc:picChg>
        <pc:picChg chg="mod">
          <ac:chgData name="Panzironi, Flavia" userId="2605e054-86b8-47a6-8c99-cd9580752c93" providerId="ADAL" clId="{0F91814B-6905-4F28-A1D3-E4B8D23AAE4E}" dt="2022-11-10T15:53:28.491" v="4121" actId="1076"/>
          <ac:picMkLst>
            <pc:docMk/>
            <pc:sldMk cId="4245013885" sldId="2146847793"/>
            <ac:picMk id="29" creationId="{605B40FB-292D-447A-91DE-1202E8F2D38B}"/>
          </ac:picMkLst>
        </pc:picChg>
        <pc:picChg chg="del">
          <ac:chgData name="Panzironi, Flavia" userId="2605e054-86b8-47a6-8c99-cd9580752c93" providerId="ADAL" clId="{0F91814B-6905-4F28-A1D3-E4B8D23AAE4E}" dt="2022-11-09T16:59:08.097" v="2805" actId="478"/>
          <ac:picMkLst>
            <pc:docMk/>
            <pc:sldMk cId="4245013885" sldId="2146847793"/>
            <ac:picMk id="31" creationId="{CEEC2AD1-D4BB-4739-982D-65CFD778CF44}"/>
          </ac:picMkLst>
        </pc:picChg>
        <pc:picChg chg="del">
          <ac:chgData name="Panzironi, Flavia" userId="2605e054-86b8-47a6-8c99-cd9580752c93" providerId="ADAL" clId="{0F91814B-6905-4F28-A1D3-E4B8D23AAE4E}" dt="2022-11-09T16:59:10.058" v="2806" actId="478"/>
          <ac:picMkLst>
            <pc:docMk/>
            <pc:sldMk cId="4245013885" sldId="2146847793"/>
            <ac:picMk id="32" creationId="{544FA11F-F0A6-408C-A082-45289FE542F7}"/>
          </ac:picMkLst>
        </pc:picChg>
        <pc:picChg chg="del">
          <ac:chgData name="Panzironi, Flavia" userId="2605e054-86b8-47a6-8c99-cd9580752c93" providerId="ADAL" clId="{0F91814B-6905-4F28-A1D3-E4B8D23AAE4E}" dt="2022-11-09T16:55:12.917" v="2774" actId="478"/>
          <ac:picMkLst>
            <pc:docMk/>
            <pc:sldMk cId="4245013885" sldId="2146847793"/>
            <ac:picMk id="37" creationId="{FE009B1E-DA40-4FB2-AA57-13FCB0AC9B44}"/>
          </ac:picMkLst>
        </pc:picChg>
        <pc:picChg chg="add mod">
          <ac:chgData name="Panzironi, Flavia" userId="2605e054-86b8-47a6-8c99-cd9580752c93" providerId="ADAL" clId="{0F91814B-6905-4F28-A1D3-E4B8D23AAE4E}" dt="2022-11-09T16:55:19.471" v="2775"/>
          <ac:picMkLst>
            <pc:docMk/>
            <pc:sldMk cId="4245013885" sldId="2146847793"/>
            <ac:picMk id="48" creationId="{3BD2A534-3819-40B1-BC2E-35A01547629F}"/>
          </ac:picMkLst>
        </pc:picChg>
        <pc:picChg chg="add del mod">
          <ac:chgData name="Panzironi, Flavia" userId="2605e054-86b8-47a6-8c99-cd9580752c93" providerId="ADAL" clId="{0F91814B-6905-4F28-A1D3-E4B8D23AAE4E}" dt="2022-11-09T16:57:09.847" v="2796" actId="478"/>
          <ac:picMkLst>
            <pc:docMk/>
            <pc:sldMk cId="4245013885" sldId="2146847793"/>
            <ac:picMk id="50" creationId="{648AB09B-8DAE-4DF1-8D67-8AA015E42B1F}"/>
          </ac:picMkLst>
        </pc:picChg>
        <pc:cxnChg chg="del">
          <ac:chgData name="Panzironi, Flavia" userId="2605e054-86b8-47a6-8c99-cd9580752c93" providerId="ADAL" clId="{0F91814B-6905-4F28-A1D3-E4B8D23AAE4E}" dt="2022-11-09T16:56:18.875" v="2787" actId="478"/>
          <ac:cxnSpMkLst>
            <pc:docMk/>
            <pc:sldMk cId="4245013885" sldId="2146847793"/>
            <ac:cxnSpMk id="12" creationId="{61E7216B-B256-4DCE-BBA3-668AF1CCEA16}"/>
          </ac:cxnSpMkLst>
        </pc:cxnChg>
      </pc:sldChg>
      <pc:sldChg chg="addSp delSp modSp mod">
        <pc:chgData name="Panzironi, Flavia" userId="2605e054-86b8-47a6-8c99-cd9580752c93" providerId="ADAL" clId="{0F91814B-6905-4F28-A1D3-E4B8D23AAE4E}" dt="2022-11-14T09:59:14.321" v="5563" actId="1036"/>
        <pc:sldMkLst>
          <pc:docMk/>
          <pc:sldMk cId="421626283" sldId="2146847795"/>
        </pc:sldMkLst>
        <pc:spChg chg="mod">
          <ac:chgData name="Panzironi, Flavia" userId="2605e054-86b8-47a6-8c99-cd9580752c93" providerId="ADAL" clId="{0F91814B-6905-4F28-A1D3-E4B8D23AAE4E}" dt="2022-11-14T09:59:14.321" v="5563" actId="1036"/>
          <ac:spMkLst>
            <pc:docMk/>
            <pc:sldMk cId="421626283" sldId="2146847795"/>
            <ac:spMk id="4" creationId="{FB2F83E3-418F-7D69-D991-B5E0DD77882D}"/>
          </ac:spMkLst>
        </pc:spChg>
        <pc:picChg chg="del">
          <ac:chgData name="Panzironi, Flavia" userId="2605e054-86b8-47a6-8c99-cd9580752c93" providerId="ADAL" clId="{0F91814B-6905-4F28-A1D3-E4B8D23AAE4E}" dt="2022-11-10T12:12:02.662" v="3174" actId="478"/>
          <ac:picMkLst>
            <pc:docMk/>
            <pc:sldMk cId="421626283" sldId="2146847795"/>
            <ac:picMk id="13" creationId="{E003A1A9-AA50-BF71-E7B4-127328E3999C}"/>
          </ac:picMkLst>
        </pc:picChg>
        <pc:picChg chg="del">
          <ac:chgData name="Panzironi, Flavia" userId="2605e054-86b8-47a6-8c99-cd9580752c93" providerId="ADAL" clId="{0F91814B-6905-4F28-A1D3-E4B8D23AAE4E}" dt="2022-11-10T12:12:34.337" v="3175" actId="478"/>
          <ac:picMkLst>
            <pc:docMk/>
            <pc:sldMk cId="421626283" sldId="2146847795"/>
            <ac:picMk id="70" creationId="{9CD491E6-27A7-8E29-A4A8-562D3DBE21E4}"/>
          </ac:picMkLst>
        </pc:picChg>
        <pc:picChg chg="del">
          <ac:chgData name="Panzironi, Flavia" userId="2605e054-86b8-47a6-8c99-cd9580752c93" providerId="ADAL" clId="{0F91814B-6905-4F28-A1D3-E4B8D23AAE4E}" dt="2022-11-10T12:12:36.881" v="3176" actId="478"/>
          <ac:picMkLst>
            <pc:docMk/>
            <pc:sldMk cId="421626283" sldId="2146847795"/>
            <ac:picMk id="71" creationId="{DE13860C-4619-E885-F244-168926974032}"/>
          </ac:picMkLst>
        </pc:picChg>
        <pc:picChg chg="del">
          <ac:chgData name="Panzironi, Flavia" userId="2605e054-86b8-47a6-8c99-cd9580752c93" providerId="ADAL" clId="{0F91814B-6905-4F28-A1D3-E4B8D23AAE4E}" dt="2022-11-10T12:12:39.948" v="3177" actId="478"/>
          <ac:picMkLst>
            <pc:docMk/>
            <pc:sldMk cId="421626283" sldId="2146847795"/>
            <ac:picMk id="72" creationId="{BD9D70B2-CC31-AB06-3883-60715F24A7FA}"/>
          </ac:picMkLst>
        </pc:picChg>
        <pc:picChg chg="del mod">
          <ac:chgData name="Panzironi, Flavia" userId="2605e054-86b8-47a6-8c99-cd9580752c93" providerId="ADAL" clId="{0F91814B-6905-4F28-A1D3-E4B8D23AAE4E}" dt="2022-11-10T14:17:30.455" v="3375" actId="478"/>
          <ac:picMkLst>
            <pc:docMk/>
            <pc:sldMk cId="421626283" sldId="2146847795"/>
            <ac:picMk id="73" creationId="{F96E83D3-4285-22CC-3CD9-54B483F83EC4}"/>
          </ac:picMkLst>
        </pc:picChg>
        <pc:picChg chg="add mod">
          <ac:chgData name="Panzironi, Flavia" userId="2605e054-86b8-47a6-8c99-cd9580752c93" providerId="ADAL" clId="{0F91814B-6905-4F28-A1D3-E4B8D23AAE4E}" dt="2022-11-10T14:17:36.894" v="3376" actId="1076"/>
          <ac:picMkLst>
            <pc:docMk/>
            <pc:sldMk cId="421626283" sldId="2146847795"/>
            <ac:picMk id="85" creationId="{E811EAB6-D3A1-409B-A1F1-D673A18134DE}"/>
          </ac:picMkLst>
        </pc:picChg>
        <pc:picChg chg="mod">
          <ac:chgData name="Panzironi, Flavia" userId="2605e054-86b8-47a6-8c99-cd9580752c93" providerId="ADAL" clId="{0F91814B-6905-4F28-A1D3-E4B8D23AAE4E}" dt="2022-11-10T16:27:01.154" v="4264" actId="1036"/>
          <ac:picMkLst>
            <pc:docMk/>
            <pc:sldMk cId="421626283" sldId="2146847795"/>
            <ac:picMk id="113" creationId="{D513D9FD-AE88-423B-AE1C-E2286E50FB9A}"/>
          </ac:picMkLst>
        </pc:picChg>
      </pc:sldChg>
      <pc:sldChg chg="addSp delSp modSp mod">
        <pc:chgData name="Panzironi, Flavia" userId="2605e054-86b8-47a6-8c99-cd9580752c93" providerId="ADAL" clId="{0F91814B-6905-4F28-A1D3-E4B8D23AAE4E}" dt="2022-11-14T09:57:42.133" v="5561" actId="1076"/>
        <pc:sldMkLst>
          <pc:docMk/>
          <pc:sldMk cId="3938397125" sldId="2146847796"/>
        </pc:sldMkLst>
        <pc:spChg chg="del">
          <ac:chgData name="Panzironi, Flavia" userId="2605e054-86b8-47a6-8c99-cd9580752c93" providerId="ADAL" clId="{0F91814B-6905-4F28-A1D3-E4B8D23AAE4E}" dt="2022-11-10T14:48:50.741" v="3470" actId="478"/>
          <ac:spMkLst>
            <pc:docMk/>
            <pc:sldMk cId="3938397125" sldId="2146847796"/>
            <ac:spMk id="28" creationId="{4F5C60E0-2B24-74B7-470E-36CF788A29D9}"/>
          </ac:spMkLst>
        </pc:spChg>
        <pc:spChg chg="add del">
          <ac:chgData name="Panzironi, Flavia" userId="2605e054-86b8-47a6-8c99-cd9580752c93" providerId="ADAL" clId="{0F91814B-6905-4F28-A1D3-E4B8D23AAE4E}" dt="2022-11-10T14:48:37.964" v="3468" actId="478"/>
          <ac:spMkLst>
            <pc:docMk/>
            <pc:sldMk cId="3938397125" sldId="2146847796"/>
            <ac:spMk id="29" creationId="{5BF89293-6E1E-B58F-087B-4F5A1A892F51}"/>
          </ac:spMkLst>
        </pc:spChg>
        <pc:spChg chg="add del mod">
          <ac:chgData name="Panzironi, Flavia" userId="2605e054-86b8-47a6-8c99-cd9580752c93" providerId="ADAL" clId="{0F91814B-6905-4F28-A1D3-E4B8D23AAE4E}" dt="2022-11-14T09:55:58.875" v="5543" actId="478"/>
          <ac:spMkLst>
            <pc:docMk/>
            <pc:sldMk cId="3938397125" sldId="2146847796"/>
            <ac:spMk id="82" creationId="{95BE9C69-8D6C-4C8F-9A30-B2D2B2D6938B}"/>
          </ac:spMkLst>
        </pc:spChg>
        <pc:spChg chg="add mod">
          <ac:chgData name="Panzironi, Flavia" userId="2605e054-86b8-47a6-8c99-cd9580752c93" providerId="ADAL" clId="{0F91814B-6905-4F28-A1D3-E4B8D23AAE4E}" dt="2022-11-14T09:52:20.651" v="5526" actId="1076"/>
          <ac:spMkLst>
            <pc:docMk/>
            <pc:sldMk cId="3938397125" sldId="2146847796"/>
            <ac:spMk id="83" creationId="{D3AC8FB4-8BE8-495C-970B-2F4234C5F8D7}"/>
          </ac:spMkLst>
        </pc:spChg>
        <pc:spChg chg="add mod">
          <ac:chgData name="Panzironi, Flavia" userId="2605e054-86b8-47a6-8c99-cd9580752c93" providerId="ADAL" clId="{0F91814B-6905-4F28-A1D3-E4B8D23AAE4E}" dt="2022-11-14T09:52:31.684" v="5528" actId="1076"/>
          <ac:spMkLst>
            <pc:docMk/>
            <pc:sldMk cId="3938397125" sldId="2146847796"/>
            <ac:spMk id="84" creationId="{DA7770F1-69B9-4BE2-B6E8-990DF1A60D89}"/>
          </ac:spMkLst>
        </pc:spChg>
        <pc:spChg chg="add del mod">
          <ac:chgData name="Panzironi, Flavia" userId="2605e054-86b8-47a6-8c99-cd9580752c93" providerId="ADAL" clId="{0F91814B-6905-4F28-A1D3-E4B8D23AAE4E}" dt="2022-11-14T09:57:22.556" v="5553" actId="478"/>
          <ac:spMkLst>
            <pc:docMk/>
            <pc:sldMk cId="3938397125" sldId="2146847796"/>
            <ac:spMk id="86" creationId="{33EE0E58-D3E8-47CD-A11C-678816CD24F9}"/>
          </ac:spMkLst>
        </pc:spChg>
        <pc:spChg chg="add del mod">
          <ac:chgData name="Panzironi, Flavia" userId="2605e054-86b8-47a6-8c99-cd9580752c93" providerId="ADAL" clId="{0F91814B-6905-4F28-A1D3-E4B8D23AAE4E}" dt="2022-11-14T09:57:31.967" v="5556" actId="478"/>
          <ac:spMkLst>
            <pc:docMk/>
            <pc:sldMk cId="3938397125" sldId="2146847796"/>
            <ac:spMk id="95" creationId="{706003D3-080B-4ADB-A9B2-EC3E76661B94}"/>
          </ac:spMkLst>
        </pc:spChg>
        <pc:spChg chg="del mod">
          <ac:chgData name="Panzironi, Flavia" userId="2605e054-86b8-47a6-8c99-cd9580752c93" providerId="ADAL" clId="{0F91814B-6905-4F28-A1D3-E4B8D23AAE4E}" dt="2022-11-10T14:39:12.173" v="3415" actId="478"/>
          <ac:spMkLst>
            <pc:docMk/>
            <pc:sldMk cId="3938397125" sldId="2146847796"/>
            <ac:spMk id="95" creationId="{9381795E-922A-CD13-ED92-647EE9661090}"/>
          </ac:spMkLst>
        </pc:spChg>
        <pc:spChg chg="add del mod">
          <ac:chgData name="Panzironi, Flavia" userId="2605e054-86b8-47a6-8c99-cd9580752c93" providerId="ADAL" clId="{0F91814B-6905-4F28-A1D3-E4B8D23AAE4E}" dt="2022-11-10T14:51:09.617" v="3487" actId="478"/>
          <ac:spMkLst>
            <pc:docMk/>
            <pc:sldMk cId="3938397125" sldId="2146847796"/>
            <ac:spMk id="142" creationId="{F0DAC51E-3C0F-46EE-A458-2106E5F597C4}"/>
          </ac:spMkLst>
        </pc:spChg>
        <pc:spChg chg="add mod">
          <ac:chgData name="Panzironi, Flavia" userId="2605e054-86b8-47a6-8c99-cd9580752c93" providerId="ADAL" clId="{0F91814B-6905-4F28-A1D3-E4B8D23AAE4E}" dt="2022-11-10T15:05:56.215" v="3695" actId="164"/>
          <ac:spMkLst>
            <pc:docMk/>
            <pc:sldMk cId="3938397125" sldId="2146847796"/>
            <ac:spMk id="143" creationId="{FFA5CC9D-9E2E-4F5C-94D5-9DC891616DF8}"/>
          </ac:spMkLst>
        </pc:spChg>
        <pc:spChg chg="add mod">
          <ac:chgData name="Panzironi, Flavia" userId="2605e054-86b8-47a6-8c99-cd9580752c93" providerId="ADAL" clId="{0F91814B-6905-4F28-A1D3-E4B8D23AAE4E}" dt="2022-11-10T15:05:56.215" v="3695" actId="164"/>
          <ac:spMkLst>
            <pc:docMk/>
            <pc:sldMk cId="3938397125" sldId="2146847796"/>
            <ac:spMk id="144" creationId="{B03C0B28-B995-494A-8C72-154E50CB30BB}"/>
          </ac:spMkLst>
        </pc:spChg>
        <pc:spChg chg="add mod">
          <ac:chgData name="Panzironi, Flavia" userId="2605e054-86b8-47a6-8c99-cd9580752c93" providerId="ADAL" clId="{0F91814B-6905-4F28-A1D3-E4B8D23AAE4E}" dt="2022-11-10T15:08:49.099" v="3715" actId="1076"/>
          <ac:spMkLst>
            <pc:docMk/>
            <pc:sldMk cId="3938397125" sldId="2146847796"/>
            <ac:spMk id="158" creationId="{25B7CE61-DF18-48CB-A0C4-B80F352D5578}"/>
          </ac:spMkLst>
        </pc:spChg>
        <pc:spChg chg="add mod">
          <ac:chgData name="Panzironi, Flavia" userId="2605e054-86b8-47a6-8c99-cd9580752c93" providerId="ADAL" clId="{0F91814B-6905-4F28-A1D3-E4B8D23AAE4E}" dt="2022-11-10T15:10:56.783" v="3727"/>
          <ac:spMkLst>
            <pc:docMk/>
            <pc:sldMk cId="3938397125" sldId="2146847796"/>
            <ac:spMk id="159" creationId="{69A2FE48-613D-48C6-8E6A-55C6164CEE27}"/>
          </ac:spMkLst>
        </pc:spChg>
        <pc:spChg chg="add mod">
          <ac:chgData name="Panzironi, Flavia" userId="2605e054-86b8-47a6-8c99-cd9580752c93" providerId="ADAL" clId="{0F91814B-6905-4F28-A1D3-E4B8D23AAE4E}" dt="2022-11-10T15:11:06.328" v="3731" actId="1076"/>
          <ac:spMkLst>
            <pc:docMk/>
            <pc:sldMk cId="3938397125" sldId="2146847796"/>
            <ac:spMk id="160" creationId="{32C6C1C6-6E60-469B-A298-B5519445A60C}"/>
          </ac:spMkLst>
        </pc:spChg>
        <pc:spChg chg="add mod">
          <ac:chgData name="Panzironi, Flavia" userId="2605e054-86b8-47a6-8c99-cd9580752c93" providerId="ADAL" clId="{0F91814B-6905-4F28-A1D3-E4B8D23AAE4E}" dt="2022-11-10T16:34:25.866" v="4461" actId="20577"/>
          <ac:spMkLst>
            <pc:docMk/>
            <pc:sldMk cId="3938397125" sldId="2146847796"/>
            <ac:spMk id="161" creationId="{49165597-8E77-45DF-AEE4-0EF08BA95BC4}"/>
          </ac:spMkLst>
        </pc:spChg>
        <pc:grpChg chg="mod">
          <ac:chgData name="Panzironi, Flavia" userId="2605e054-86b8-47a6-8c99-cd9580752c93" providerId="ADAL" clId="{0F91814B-6905-4F28-A1D3-E4B8D23AAE4E}" dt="2022-11-10T15:05:56.215" v="3695" actId="164"/>
          <ac:grpSpMkLst>
            <pc:docMk/>
            <pc:sldMk cId="3938397125" sldId="2146847796"/>
            <ac:grpSpMk id="98" creationId="{DA648B82-92B2-7722-44E3-655F657D5FAA}"/>
          </ac:grpSpMkLst>
        </pc:grpChg>
        <pc:grpChg chg="add mod">
          <ac:chgData name="Panzironi, Flavia" userId="2605e054-86b8-47a6-8c99-cd9580752c93" providerId="ADAL" clId="{0F91814B-6905-4F28-A1D3-E4B8D23AAE4E}" dt="2022-11-14T09:57:36.250" v="5560" actId="1076"/>
          <ac:grpSpMkLst>
            <pc:docMk/>
            <pc:sldMk cId="3938397125" sldId="2146847796"/>
            <ac:grpSpMk id="157" creationId="{B3074FE6-22CB-4233-AF99-6BC5763A3A40}"/>
          </ac:grpSpMkLst>
        </pc:grpChg>
        <pc:picChg chg="add">
          <ac:chgData name="Panzironi, Flavia" userId="2605e054-86b8-47a6-8c99-cd9580752c93" providerId="ADAL" clId="{0F91814B-6905-4F28-A1D3-E4B8D23AAE4E}" dt="2022-11-14T09:55:59.548" v="5544" actId="22"/>
          <ac:picMkLst>
            <pc:docMk/>
            <pc:sldMk cId="3938397125" sldId="2146847796"/>
            <ac:picMk id="10" creationId="{7F2654BB-3A03-4166-8383-91598014558C}"/>
          </ac:picMkLst>
        </pc:picChg>
        <pc:picChg chg="mod modCrop">
          <ac:chgData name="Panzironi, Flavia" userId="2605e054-86b8-47a6-8c99-cd9580752c93" providerId="ADAL" clId="{0F91814B-6905-4F28-A1D3-E4B8D23AAE4E}" dt="2022-11-10T15:01:17.370" v="3666" actId="732"/>
          <ac:picMkLst>
            <pc:docMk/>
            <pc:sldMk cId="3938397125" sldId="2146847796"/>
            <ac:picMk id="12" creationId="{F56DBABF-C772-4070-F340-4269BEA53B91}"/>
          </ac:picMkLst>
        </pc:picChg>
        <pc:picChg chg="mod">
          <ac:chgData name="Panzironi, Flavia" userId="2605e054-86b8-47a6-8c99-cd9580752c93" providerId="ADAL" clId="{0F91814B-6905-4F28-A1D3-E4B8D23AAE4E}" dt="2022-11-14T09:56:48.882" v="5547" actId="1076"/>
          <ac:picMkLst>
            <pc:docMk/>
            <pc:sldMk cId="3938397125" sldId="2146847796"/>
            <ac:picMk id="14" creationId="{72586908-8751-4C36-AAD7-344E921644C4}"/>
          </ac:picMkLst>
        </pc:picChg>
        <pc:picChg chg="del">
          <ac:chgData name="Panzironi, Flavia" userId="2605e054-86b8-47a6-8c99-cd9580752c93" providerId="ADAL" clId="{0F91814B-6905-4F28-A1D3-E4B8D23AAE4E}" dt="2022-11-10T14:51:24.306" v="3490" actId="478"/>
          <ac:picMkLst>
            <pc:docMk/>
            <pc:sldMk cId="3938397125" sldId="2146847796"/>
            <ac:picMk id="17" creationId="{997C4632-2455-9217-DDE8-71F7A27FADB2}"/>
          </ac:picMkLst>
        </pc:picChg>
        <pc:picChg chg="add mod">
          <ac:chgData name="Panzironi, Flavia" userId="2605e054-86b8-47a6-8c99-cd9580752c93" providerId="ADAL" clId="{0F91814B-6905-4F28-A1D3-E4B8D23AAE4E}" dt="2022-11-14T09:57:04.207" v="5550" actId="14100"/>
          <ac:picMkLst>
            <pc:docMk/>
            <pc:sldMk cId="3938397125" sldId="2146847796"/>
            <ac:picMk id="17" creationId="{F0F11FA6-AB21-4C41-9DDE-EF4D24CB2084}"/>
          </ac:picMkLst>
        </pc:picChg>
        <pc:picChg chg="mod">
          <ac:chgData name="Panzironi, Flavia" userId="2605e054-86b8-47a6-8c99-cd9580752c93" providerId="ADAL" clId="{0F91814B-6905-4F28-A1D3-E4B8D23AAE4E}" dt="2022-11-10T14:21:55.293" v="3382" actId="1035"/>
          <ac:picMkLst>
            <pc:docMk/>
            <pc:sldMk cId="3938397125" sldId="2146847796"/>
            <ac:picMk id="19" creationId="{429A1FE8-0F56-B5B2-451C-CB7881686D19}"/>
          </ac:picMkLst>
        </pc:picChg>
        <pc:picChg chg="mod">
          <ac:chgData name="Panzironi, Flavia" userId="2605e054-86b8-47a6-8c99-cd9580752c93" providerId="ADAL" clId="{0F91814B-6905-4F28-A1D3-E4B8D23AAE4E}" dt="2022-11-10T15:06:44.839" v="3698" actId="1035"/>
          <ac:picMkLst>
            <pc:docMk/>
            <pc:sldMk cId="3938397125" sldId="2146847796"/>
            <ac:picMk id="22" creationId="{BE27E71F-72C8-0A0B-988B-FEFE35DAAF6D}"/>
          </ac:picMkLst>
        </pc:picChg>
        <pc:picChg chg="del mod">
          <ac:chgData name="Panzironi, Flavia" userId="2605e054-86b8-47a6-8c99-cd9580752c93" providerId="ADAL" clId="{0F91814B-6905-4F28-A1D3-E4B8D23AAE4E}" dt="2022-11-10T14:55:19.194" v="3612" actId="478"/>
          <ac:picMkLst>
            <pc:docMk/>
            <pc:sldMk cId="3938397125" sldId="2146847796"/>
            <ac:picMk id="23" creationId="{E8649E3F-AFDB-7F72-07EC-754CF082B41E}"/>
          </ac:picMkLst>
        </pc:picChg>
        <pc:picChg chg="mod">
          <ac:chgData name="Panzironi, Flavia" userId="2605e054-86b8-47a6-8c99-cd9580752c93" providerId="ADAL" clId="{0F91814B-6905-4F28-A1D3-E4B8D23AAE4E}" dt="2022-11-10T15:51:58.383" v="4118" actId="1035"/>
          <ac:picMkLst>
            <pc:docMk/>
            <pc:sldMk cId="3938397125" sldId="2146847796"/>
            <ac:picMk id="24" creationId="{E88DE8E1-F1E3-4CF6-BF77-071DC5A44507}"/>
          </ac:picMkLst>
        </pc:picChg>
        <pc:picChg chg="mod modCrop">
          <ac:chgData name="Panzironi, Flavia" userId="2605e054-86b8-47a6-8c99-cd9580752c93" providerId="ADAL" clId="{0F91814B-6905-4F28-A1D3-E4B8D23AAE4E}" dt="2022-11-10T15:02:56.775" v="3682" actId="732"/>
          <ac:picMkLst>
            <pc:docMk/>
            <pc:sldMk cId="3938397125" sldId="2146847796"/>
            <ac:picMk id="33" creationId="{8216884B-43C6-D22E-68B8-D2EACD44392D}"/>
          </ac:picMkLst>
        </pc:picChg>
        <pc:picChg chg="mod">
          <ac:chgData name="Panzironi, Flavia" userId="2605e054-86b8-47a6-8c99-cd9580752c93" providerId="ADAL" clId="{0F91814B-6905-4F28-A1D3-E4B8D23AAE4E}" dt="2022-11-10T15:03:41.717" v="3687" actId="1076"/>
          <ac:picMkLst>
            <pc:docMk/>
            <pc:sldMk cId="3938397125" sldId="2146847796"/>
            <ac:picMk id="56" creationId="{F0DEB75E-922B-94A1-2395-8ED31A1B9464}"/>
          </ac:picMkLst>
        </pc:picChg>
        <pc:picChg chg="mod modCrop">
          <ac:chgData name="Panzironi, Flavia" userId="2605e054-86b8-47a6-8c99-cd9580752c93" providerId="ADAL" clId="{0F91814B-6905-4F28-A1D3-E4B8D23AAE4E}" dt="2022-11-10T14:59:17.730" v="3657" actId="732"/>
          <ac:picMkLst>
            <pc:docMk/>
            <pc:sldMk cId="3938397125" sldId="2146847796"/>
            <ac:picMk id="57" creationId="{F2DBA61D-7BCC-3183-2B4A-47F4D95BBC18}"/>
          </ac:picMkLst>
        </pc:picChg>
        <pc:picChg chg="mod">
          <ac:chgData name="Panzironi, Flavia" userId="2605e054-86b8-47a6-8c99-cd9580752c93" providerId="ADAL" clId="{0F91814B-6905-4F28-A1D3-E4B8D23AAE4E}" dt="2022-11-10T14:53:53.975" v="3607" actId="1076"/>
          <ac:picMkLst>
            <pc:docMk/>
            <pc:sldMk cId="3938397125" sldId="2146847796"/>
            <ac:picMk id="59" creationId="{86856CA0-9CEC-AEA1-A988-8448C2581368}"/>
          </ac:picMkLst>
        </pc:picChg>
        <pc:picChg chg="mod">
          <ac:chgData name="Panzironi, Flavia" userId="2605e054-86b8-47a6-8c99-cd9580752c93" providerId="ADAL" clId="{0F91814B-6905-4F28-A1D3-E4B8D23AAE4E}" dt="2022-11-10T15:03:32.410" v="3686" actId="1076"/>
          <ac:picMkLst>
            <pc:docMk/>
            <pc:sldMk cId="3938397125" sldId="2146847796"/>
            <ac:picMk id="63" creationId="{EDDE3A7B-1F17-84F8-BD49-BD6380E4B844}"/>
          </ac:picMkLst>
        </pc:picChg>
        <pc:picChg chg="mod">
          <ac:chgData name="Panzironi, Flavia" userId="2605e054-86b8-47a6-8c99-cd9580752c93" providerId="ADAL" clId="{0F91814B-6905-4F28-A1D3-E4B8D23AAE4E}" dt="2022-11-10T14:53:53.975" v="3607" actId="1076"/>
          <ac:picMkLst>
            <pc:docMk/>
            <pc:sldMk cId="3938397125" sldId="2146847796"/>
            <ac:picMk id="65" creationId="{3CD954BE-9FC0-C58C-A5B4-86F8AB684853}"/>
          </ac:picMkLst>
        </pc:picChg>
        <pc:picChg chg="mod">
          <ac:chgData name="Panzironi, Flavia" userId="2605e054-86b8-47a6-8c99-cd9580752c93" providerId="ADAL" clId="{0F91814B-6905-4F28-A1D3-E4B8D23AAE4E}" dt="2022-11-10T14:59:04.192" v="3648" actId="1076"/>
          <ac:picMkLst>
            <pc:docMk/>
            <pc:sldMk cId="3938397125" sldId="2146847796"/>
            <ac:picMk id="85" creationId="{3D98FA39-2F80-EB05-1C40-6B45B5AF27AA}"/>
          </ac:picMkLst>
        </pc:picChg>
        <pc:picChg chg="del">
          <ac:chgData name="Panzironi, Flavia" userId="2605e054-86b8-47a6-8c99-cd9580752c93" providerId="ADAL" clId="{0F91814B-6905-4F28-A1D3-E4B8D23AAE4E}" dt="2022-11-10T14:57:28.520" v="3633" actId="478"/>
          <ac:picMkLst>
            <pc:docMk/>
            <pc:sldMk cId="3938397125" sldId="2146847796"/>
            <ac:picMk id="86" creationId="{36A5D69B-315C-CCFD-4B92-9E1D7CFB96F5}"/>
          </ac:picMkLst>
        </pc:picChg>
        <pc:picChg chg="mod">
          <ac:chgData name="Panzironi, Flavia" userId="2605e054-86b8-47a6-8c99-cd9580752c93" providerId="ADAL" clId="{0F91814B-6905-4F28-A1D3-E4B8D23AAE4E}" dt="2022-11-10T14:58:46.476" v="3644" actId="1076"/>
          <ac:picMkLst>
            <pc:docMk/>
            <pc:sldMk cId="3938397125" sldId="2146847796"/>
            <ac:picMk id="87" creationId="{FECCD51E-B307-5754-87BF-5B1844FDC8E8}"/>
          </ac:picMkLst>
        </pc:picChg>
        <pc:picChg chg="mod">
          <ac:chgData name="Panzironi, Flavia" userId="2605e054-86b8-47a6-8c99-cd9580752c93" providerId="ADAL" clId="{0F91814B-6905-4F28-A1D3-E4B8D23AAE4E}" dt="2022-11-10T14:58:46.476" v="3644" actId="1076"/>
          <ac:picMkLst>
            <pc:docMk/>
            <pc:sldMk cId="3938397125" sldId="2146847796"/>
            <ac:picMk id="88" creationId="{EC22E169-D980-1463-6729-1EBE5689502C}"/>
          </ac:picMkLst>
        </pc:picChg>
        <pc:picChg chg="add mod">
          <ac:chgData name="Panzironi, Flavia" userId="2605e054-86b8-47a6-8c99-cd9580752c93" providerId="ADAL" clId="{0F91814B-6905-4F28-A1D3-E4B8D23AAE4E}" dt="2022-11-14T09:57:20.620" v="5552" actId="1076"/>
          <ac:picMkLst>
            <pc:docMk/>
            <pc:sldMk cId="3938397125" sldId="2146847796"/>
            <ac:picMk id="96" creationId="{DF4BDE65-1287-4FDC-9007-4869AAB4DDC5}"/>
          </ac:picMkLst>
        </pc:picChg>
        <pc:picChg chg="add mod">
          <ac:chgData name="Panzironi, Flavia" userId="2605e054-86b8-47a6-8c99-cd9580752c93" providerId="ADAL" clId="{0F91814B-6905-4F28-A1D3-E4B8D23AAE4E}" dt="2022-11-14T09:57:28.544" v="5555" actId="1076"/>
          <ac:picMkLst>
            <pc:docMk/>
            <pc:sldMk cId="3938397125" sldId="2146847796"/>
            <ac:picMk id="99" creationId="{BFCC819D-CC87-49F4-B98F-EDBF77749C38}"/>
          </ac:picMkLst>
        </pc:picChg>
        <pc:picChg chg="add mod">
          <ac:chgData name="Panzironi, Flavia" userId="2605e054-86b8-47a6-8c99-cd9580752c93" providerId="ADAL" clId="{0F91814B-6905-4F28-A1D3-E4B8D23AAE4E}" dt="2022-11-14T09:57:42.133" v="5561" actId="1076"/>
          <ac:picMkLst>
            <pc:docMk/>
            <pc:sldMk cId="3938397125" sldId="2146847796"/>
            <ac:picMk id="100" creationId="{16105FEF-6444-4BD5-9418-4FD9F3F4D696}"/>
          </ac:picMkLst>
        </pc:picChg>
        <pc:picChg chg="add del mod">
          <ac:chgData name="Panzironi, Flavia" userId="2605e054-86b8-47a6-8c99-cd9580752c93" providerId="ADAL" clId="{0F91814B-6905-4F28-A1D3-E4B8D23AAE4E}" dt="2022-11-10T14:48:39.689" v="3469" actId="478"/>
          <ac:picMkLst>
            <pc:docMk/>
            <pc:sldMk cId="3938397125" sldId="2146847796"/>
            <ac:picMk id="138" creationId="{3EE35FD5-BC3D-4AB1-B2F5-B97354392E89}"/>
          </ac:picMkLst>
        </pc:picChg>
        <pc:picChg chg="add mod">
          <ac:chgData name="Panzironi, Flavia" userId="2605e054-86b8-47a6-8c99-cd9580752c93" providerId="ADAL" clId="{0F91814B-6905-4F28-A1D3-E4B8D23AAE4E}" dt="2022-11-10T15:05:56.215" v="3695" actId="164"/>
          <ac:picMkLst>
            <pc:docMk/>
            <pc:sldMk cId="3938397125" sldId="2146847796"/>
            <ac:picMk id="140" creationId="{9A6357F7-C192-441E-8F47-7BF1E0E48501}"/>
          </ac:picMkLst>
        </pc:picChg>
        <pc:picChg chg="add mod">
          <ac:chgData name="Panzironi, Flavia" userId="2605e054-86b8-47a6-8c99-cd9580752c93" providerId="ADAL" clId="{0F91814B-6905-4F28-A1D3-E4B8D23AAE4E}" dt="2022-11-10T15:05:56.215" v="3695" actId="164"/>
          <ac:picMkLst>
            <pc:docMk/>
            <pc:sldMk cId="3938397125" sldId="2146847796"/>
            <ac:picMk id="141" creationId="{3839E7E5-9C41-4226-B3A2-7163F60776DF}"/>
          </ac:picMkLst>
        </pc:picChg>
        <pc:picChg chg="add del mod ord">
          <ac:chgData name="Panzironi, Flavia" userId="2605e054-86b8-47a6-8c99-cd9580752c93" providerId="ADAL" clId="{0F91814B-6905-4F28-A1D3-E4B8D23AAE4E}" dt="2022-11-10T14:55:20.897" v="3613" actId="478"/>
          <ac:picMkLst>
            <pc:docMk/>
            <pc:sldMk cId="3938397125" sldId="2146847796"/>
            <ac:picMk id="146" creationId="{8527F4F2-03C6-4D0D-84B6-AF5DB4A69823}"/>
          </ac:picMkLst>
        </pc:picChg>
        <pc:picChg chg="add del mod">
          <ac:chgData name="Panzironi, Flavia" userId="2605e054-86b8-47a6-8c99-cd9580752c93" providerId="ADAL" clId="{0F91814B-6905-4F28-A1D3-E4B8D23AAE4E}" dt="2022-11-10T14:56:36.750" v="3618" actId="478"/>
          <ac:picMkLst>
            <pc:docMk/>
            <pc:sldMk cId="3938397125" sldId="2146847796"/>
            <ac:picMk id="148" creationId="{10925D19-97F2-48BC-822F-8C4E9CF198F3}"/>
          </ac:picMkLst>
        </pc:picChg>
        <pc:picChg chg="add del mod modCrop">
          <ac:chgData name="Panzironi, Flavia" userId="2605e054-86b8-47a6-8c99-cd9580752c93" providerId="ADAL" clId="{0F91814B-6905-4F28-A1D3-E4B8D23AAE4E}" dt="2022-11-10T14:58:49.850" v="3645" actId="478"/>
          <ac:picMkLst>
            <pc:docMk/>
            <pc:sldMk cId="3938397125" sldId="2146847796"/>
            <ac:picMk id="150" creationId="{A7FEAE08-B344-4BCA-9035-0E79D20353EC}"/>
          </ac:picMkLst>
        </pc:picChg>
        <pc:picChg chg="add mod modCrop">
          <ac:chgData name="Panzironi, Flavia" userId="2605e054-86b8-47a6-8c99-cd9580752c93" providerId="ADAL" clId="{0F91814B-6905-4F28-A1D3-E4B8D23AAE4E}" dt="2022-11-10T15:05:56.215" v="3695" actId="164"/>
          <ac:picMkLst>
            <pc:docMk/>
            <pc:sldMk cId="3938397125" sldId="2146847796"/>
            <ac:picMk id="151" creationId="{C9EA50D6-48AB-47B0-A4D9-50F6BF178E79}"/>
          </ac:picMkLst>
        </pc:picChg>
        <pc:picChg chg="add mod">
          <ac:chgData name="Panzironi, Flavia" userId="2605e054-86b8-47a6-8c99-cd9580752c93" providerId="ADAL" clId="{0F91814B-6905-4F28-A1D3-E4B8D23AAE4E}" dt="2022-11-10T15:05:56.215" v="3695" actId="164"/>
          <ac:picMkLst>
            <pc:docMk/>
            <pc:sldMk cId="3938397125" sldId="2146847796"/>
            <ac:picMk id="152" creationId="{7F90B6B3-51EC-48F2-9DE0-B21709471627}"/>
          </ac:picMkLst>
        </pc:picChg>
        <pc:picChg chg="add mod ord modCrop">
          <ac:chgData name="Panzironi, Flavia" userId="2605e054-86b8-47a6-8c99-cd9580752c93" providerId="ADAL" clId="{0F91814B-6905-4F28-A1D3-E4B8D23AAE4E}" dt="2022-11-10T15:05:56.215" v="3695" actId="164"/>
          <ac:picMkLst>
            <pc:docMk/>
            <pc:sldMk cId="3938397125" sldId="2146847796"/>
            <ac:picMk id="154" creationId="{B3010922-9DD7-4EC3-BD91-E60CADEB1C7E}"/>
          </ac:picMkLst>
        </pc:picChg>
        <pc:picChg chg="add mod">
          <ac:chgData name="Panzironi, Flavia" userId="2605e054-86b8-47a6-8c99-cd9580752c93" providerId="ADAL" clId="{0F91814B-6905-4F28-A1D3-E4B8D23AAE4E}" dt="2022-11-10T15:05:56.215" v="3695" actId="164"/>
          <ac:picMkLst>
            <pc:docMk/>
            <pc:sldMk cId="3938397125" sldId="2146847796"/>
            <ac:picMk id="156" creationId="{73DFF6F6-1FFA-40C9-AFD7-CF6D15B72DB9}"/>
          </ac:picMkLst>
        </pc:picChg>
        <pc:cxnChg chg="mod">
          <ac:chgData name="Panzironi, Flavia" userId="2605e054-86b8-47a6-8c99-cd9580752c93" providerId="ADAL" clId="{0F91814B-6905-4F28-A1D3-E4B8D23AAE4E}" dt="2022-11-10T14:47:03.069" v="3460" actId="1038"/>
          <ac:cxnSpMkLst>
            <pc:docMk/>
            <pc:sldMk cId="3938397125" sldId="2146847796"/>
            <ac:cxnSpMk id="60" creationId="{BAFDB27B-9012-9D9A-89C7-E9D7E80C585D}"/>
          </ac:cxnSpMkLst>
        </pc:cxnChg>
        <pc:cxnChg chg="mod">
          <ac:chgData name="Panzironi, Flavia" userId="2605e054-86b8-47a6-8c99-cd9580752c93" providerId="ADAL" clId="{0F91814B-6905-4F28-A1D3-E4B8D23AAE4E}" dt="2022-11-10T15:13:38.253" v="3733" actId="1037"/>
          <ac:cxnSpMkLst>
            <pc:docMk/>
            <pc:sldMk cId="3938397125" sldId="2146847796"/>
            <ac:cxnSpMk id="69" creationId="{FF020BF8-7C46-A0CF-A4D6-7068CBC6B08E}"/>
          </ac:cxnSpMkLst>
        </pc:cxnChg>
      </pc:sldChg>
      <pc:sldChg chg="add">
        <pc:chgData name="Panzironi, Flavia" userId="2605e054-86b8-47a6-8c99-cd9580752c93" providerId="ADAL" clId="{0F91814B-6905-4F28-A1D3-E4B8D23AAE4E}" dt="2022-11-10T15:14:10.351" v="3736"/>
        <pc:sldMkLst>
          <pc:docMk/>
          <pc:sldMk cId="687039116" sldId="2146847797"/>
        </pc:sldMkLst>
      </pc:sldChg>
      <pc:sldChg chg="del">
        <pc:chgData name="Panzironi, Flavia" userId="2605e054-86b8-47a6-8c99-cd9580752c93" providerId="ADAL" clId="{0F91814B-6905-4F28-A1D3-E4B8D23AAE4E}" dt="2022-11-10T15:14:05.972" v="3735" actId="2696"/>
        <pc:sldMkLst>
          <pc:docMk/>
          <pc:sldMk cId="1239871221" sldId="2146847797"/>
        </pc:sldMkLst>
      </pc:sldChg>
      <pc:sldChg chg="addSp delSp modSp mod">
        <pc:chgData name="Panzironi, Flavia" userId="2605e054-86b8-47a6-8c99-cd9580752c93" providerId="ADAL" clId="{0F91814B-6905-4F28-A1D3-E4B8D23AAE4E}" dt="2022-11-10T16:30:38.131" v="4272" actId="478"/>
        <pc:sldMkLst>
          <pc:docMk/>
          <pc:sldMk cId="1163047935" sldId="2146847798"/>
        </pc:sldMkLst>
        <pc:spChg chg="del mod">
          <ac:chgData name="Panzironi, Flavia" userId="2605e054-86b8-47a6-8c99-cd9580752c93" providerId="ADAL" clId="{0F91814B-6905-4F28-A1D3-E4B8D23AAE4E}" dt="2022-11-10T14:20:03.396" v="3379" actId="478"/>
          <ac:spMkLst>
            <pc:docMk/>
            <pc:sldMk cId="1163047935" sldId="2146847798"/>
            <ac:spMk id="11" creationId="{B69F4522-86D3-41DA-A78F-685CE1AC63DD}"/>
          </ac:spMkLst>
        </pc:spChg>
        <pc:grpChg chg="del">
          <ac:chgData name="Panzironi, Flavia" userId="2605e054-86b8-47a6-8c99-cd9580752c93" providerId="ADAL" clId="{0F91814B-6905-4F28-A1D3-E4B8D23AAE4E}" dt="2022-11-10T16:30:18.614" v="4267" actId="478"/>
          <ac:grpSpMkLst>
            <pc:docMk/>
            <pc:sldMk cId="1163047935" sldId="2146847798"/>
            <ac:grpSpMk id="4" creationId="{122459FD-E6EA-58F3-EEF8-628C515652DA}"/>
          </ac:grpSpMkLst>
        </pc:grpChg>
        <pc:grpChg chg="mod">
          <ac:chgData name="Panzironi, Flavia" userId="2605e054-86b8-47a6-8c99-cd9580752c93" providerId="ADAL" clId="{0F91814B-6905-4F28-A1D3-E4B8D23AAE4E}" dt="2022-11-10T13:15:12.042" v="3369" actId="1035"/>
          <ac:grpSpMkLst>
            <pc:docMk/>
            <pc:sldMk cId="1163047935" sldId="2146847798"/>
            <ac:grpSpMk id="5" creationId="{434B4904-B77A-81BB-1D91-7E8D835C2C0D}"/>
          </ac:grpSpMkLst>
        </pc:grpChg>
        <pc:picChg chg="mod">
          <ac:chgData name="Panzironi, Flavia" userId="2605e054-86b8-47a6-8c99-cd9580752c93" providerId="ADAL" clId="{0F91814B-6905-4F28-A1D3-E4B8D23AAE4E}" dt="2022-11-10T12:16:46.299" v="3319" actId="1076"/>
          <ac:picMkLst>
            <pc:docMk/>
            <pc:sldMk cId="1163047935" sldId="2146847798"/>
            <ac:picMk id="2" creationId="{2B51CFF6-C46A-092D-9D06-82952B0062F4}"/>
          </ac:picMkLst>
        </pc:picChg>
        <pc:picChg chg="mod modCrop">
          <ac:chgData name="Panzironi, Flavia" userId="2605e054-86b8-47a6-8c99-cd9580752c93" providerId="ADAL" clId="{0F91814B-6905-4F28-A1D3-E4B8D23AAE4E}" dt="2022-11-10T12:15:37.804" v="3292" actId="732"/>
          <ac:picMkLst>
            <pc:docMk/>
            <pc:sldMk cId="1163047935" sldId="2146847798"/>
            <ac:picMk id="7" creationId="{7974073B-C30D-4EBD-A5CA-918E543A9201}"/>
          </ac:picMkLst>
        </pc:picChg>
        <pc:picChg chg="mod">
          <ac:chgData name="Panzironi, Flavia" userId="2605e054-86b8-47a6-8c99-cd9580752c93" providerId="ADAL" clId="{0F91814B-6905-4F28-A1D3-E4B8D23AAE4E}" dt="2022-11-10T12:13:42.413" v="3190" actId="1037"/>
          <ac:picMkLst>
            <pc:docMk/>
            <pc:sldMk cId="1163047935" sldId="2146847798"/>
            <ac:picMk id="9" creationId="{7F0AF98D-D6BC-4A79-BBF7-B1BAD7DB0CBF}"/>
          </ac:picMkLst>
        </pc:picChg>
        <pc:picChg chg="mod">
          <ac:chgData name="Panzironi, Flavia" userId="2605e054-86b8-47a6-8c99-cd9580752c93" providerId="ADAL" clId="{0F91814B-6905-4F28-A1D3-E4B8D23AAE4E}" dt="2022-11-10T12:16:04.489" v="3306" actId="14100"/>
          <ac:picMkLst>
            <pc:docMk/>
            <pc:sldMk cId="1163047935" sldId="2146847798"/>
            <ac:picMk id="13" creationId="{0286F100-5D80-4E92-8015-4B563CCBFABF}"/>
          </ac:picMkLst>
        </pc:picChg>
        <pc:picChg chg="mod">
          <ac:chgData name="Panzironi, Flavia" userId="2605e054-86b8-47a6-8c99-cd9580752c93" providerId="ADAL" clId="{0F91814B-6905-4F28-A1D3-E4B8D23AAE4E}" dt="2022-11-10T12:15:23.438" v="3290" actId="14100"/>
          <ac:picMkLst>
            <pc:docMk/>
            <pc:sldMk cId="1163047935" sldId="2146847798"/>
            <ac:picMk id="18" creationId="{68C1CBAD-F6EA-4FF3-A420-6E60082EC4EA}"/>
          </ac:picMkLst>
        </pc:picChg>
        <pc:picChg chg="mod">
          <ac:chgData name="Panzironi, Flavia" userId="2605e054-86b8-47a6-8c99-cd9580752c93" providerId="ADAL" clId="{0F91814B-6905-4F28-A1D3-E4B8D23AAE4E}" dt="2022-11-10T12:14:11.807" v="3253" actId="1076"/>
          <ac:picMkLst>
            <pc:docMk/>
            <pc:sldMk cId="1163047935" sldId="2146847798"/>
            <ac:picMk id="36" creationId="{5657463F-2474-40C4-A56E-A4AC06A00E01}"/>
          </ac:picMkLst>
        </pc:picChg>
        <pc:picChg chg="del mod">
          <ac:chgData name="Panzironi, Flavia" userId="2605e054-86b8-47a6-8c99-cd9580752c93" providerId="ADAL" clId="{0F91814B-6905-4F28-A1D3-E4B8D23AAE4E}" dt="2022-11-10T16:30:18.614" v="4267" actId="478"/>
          <ac:picMkLst>
            <pc:docMk/>
            <pc:sldMk cId="1163047935" sldId="2146847798"/>
            <ac:picMk id="39" creationId="{DF6F0197-4B6F-4B13-90D8-C6DC13D59666}"/>
          </ac:picMkLst>
        </pc:picChg>
        <pc:picChg chg="del mod">
          <ac:chgData name="Panzironi, Flavia" userId="2605e054-86b8-47a6-8c99-cd9580752c93" providerId="ADAL" clId="{0F91814B-6905-4F28-A1D3-E4B8D23AAE4E}" dt="2022-11-10T16:30:16.534" v="4266" actId="478"/>
          <ac:picMkLst>
            <pc:docMk/>
            <pc:sldMk cId="1163047935" sldId="2146847798"/>
            <ac:picMk id="45" creationId="{2D48CAE1-24AE-4E65-8C5E-28FE7419815A}"/>
          </ac:picMkLst>
        </pc:picChg>
        <pc:picChg chg="add mod">
          <ac:chgData name="Panzironi, Flavia" userId="2605e054-86b8-47a6-8c99-cd9580752c93" providerId="ADAL" clId="{0F91814B-6905-4F28-A1D3-E4B8D23AAE4E}" dt="2022-11-10T16:30:23.397" v="4268" actId="1076"/>
          <ac:picMkLst>
            <pc:docMk/>
            <pc:sldMk cId="1163047935" sldId="2146847798"/>
            <ac:picMk id="46" creationId="{483B6594-6E30-42DF-94D0-1C8666E198CB}"/>
          </ac:picMkLst>
        </pc:picChg>
        <pc:picChg chg="mod">
          <ac:chgData name="Panzironi, Flavia" userId="2605e054-86b8-47a6-8c99-cd9580752c93" providerId="ADAL" clId="{0F91814B-6905-4F28-A1D3-E4B8D23AAE4E}" dt="2022-11-10T12:17:04.841" v="3350" actId="1037"/>
          <ac:picMkLst>
            <pc:docMk/>
            <pc:sldMk cId="1163047935" sldId="2146847798"/>
            <ac:picMk id="48" creationId="{6FA971A8-71AE-4D90-93B5-F804111B3AD3}"/>
          </ac:picMkLst>
        </pc:picChg>
        <pc:picChg chg="add del mod">
          <ac:chgData name="Panzironi, Flavia" userId="2605e054-86b8-47a6-8c99-cd9580752c93" providerId="ADAL" clId="{0F91814B-6905-4F28-A1D3-E4B8D23AAE4E}" dt="2022-11-10T16:30:38.131" v="4272" actId="478"/>
          <ac:picMkLst>
            <pc:docMk/>
            <pc:sldMk cId="1163047935" sldId="2146847798"/>
            <ac:picMk id="49" creationId="{2D4AF99D-9924-452B-81AC-26DD123304A1}"/>
          </ac:picMkLst>
        </pc:picChg>
        <pc:picChg chg="add mod">
          <ac:chgData name="Panzironi, Flavia" userId="2605e054-86b8-47a6-8c99-cd9580752c93" providerId="ADAL" clId="{0F91814B-6905-4F28-A1D3-E4B8D23AAE4E}" dt="2022-11-10T16:30:28.541" v="4269" actId="1076"/>
          <ac:picMkLst>
            <pc:docMk/>
            <pc:sldMk cId="1163047935" sldId="2146847798"/>
            <ac:picMk id="50" creationId="{6114F159-956C-4C7B-A5DC-A837581CDFD1}"/>
          </ac:picMkLst>
        </pc:picChg>
        <pc:picChg chg="add mod">
          <ac:chgData name="Panzironi, Flavia" userId="2605e054-86b8-47a6-8c99-cd9580752c93" providerId="ADAL" clId="{0F91814B-6905-4F28-A1D3-E4B8D23AAE4E}" dt="2022-11-10T16:30:35.552" v="4271" actId="14100"/>
          <ac:picMkLst>
            <pc:docMk/>
            <pc:sldMk cId="1163047935" sldId="2146847798"/>
            <ac:picMk id="51" creationId="{10B07002-41E7-4CB3-BE68-D22A23676596}"/>
          </ac:picMkLst>
        </pc:picChg>
        <pc:picChg chg="del">
          <ac:chgData name="Panzironi, Flavia" userId="2605e054-86b8-47a6-8c99-cd9580752c93" providerId="ADAL" clId="{0F91814B-6905-4F28-A1D3-E4B8D23AAE4E}" dt="2022-11-10T13:15:06.631" v="3351" actId="478"/>
          <ac:picMkLst>
            <pc:docMk/>
            <pc:sldMk cId="1163047935" sldId="2146847798"/>
            <ac:picMk id="113" creationId="{D513D9FD-AE88-423B-AE1C-E2286E50FB9A}"/>
          </ac:picMkLst>
        </pc:picChg>
      </pc:sldChg>
      <pc:sldChg chg="addSp delSp modSp mod">
        <pc:chgData name="Panzironi, Flavia" userId="2605e054-86b8-47a6-8c99-cd9580752c93" providerId="ADAL" clId="{0F91814B-6905-4F28-A1D3-E4B8D23AAE4E}" dt="2022-11-10T16:37:11.837" v="4464" actId="478"/>
        <pc:sldMkLst>
          <pc:docMk/>
          <pc:sldMk cId="3891970548" sldId="2146847799"/>
        </pc:sldMkLst>
        <pc:spChg chg="del">
          <ac:chgData name="Panzironi, Flavia" userId="2605e054-86b8-47a6-8c99-cd9580752c93" providerId="ADAL" clId="{0F91814B-6905-4F28-A1D3-E4B8D23AAE4E}" dt="2022-11-10T16:37:11.837" v="4464" actId="478"/>
          <ac:spMkLst>
            <pc:docMk/>
            <pc:sldMk cId="3891970548" sldId="2146847799"/>
            <ac:spMk id="11" creationId="{B69F4522-86D3-41DA-A78F-685CE1AC63DD}"/>
          </ac:spMkLst>
        </pc:spChg>
        <pc:grpChg chg="del mod ord topLvl">
          <ac:chgData name="Panzironi, Flavia" userId="2605e054-86b8-47a6-8c99-cd9580752c93" providerId="ADAL" clId="{0F91814B-6905-4F28-A1D3-E4B8D23AAE4E}" dt="2022-11-10T15:44:01.009" v="4027" actId="165"/>
          <ac:grpSpMkLst>
            <pc:docMk/>
            <pc:sldMk cId="3891970548" sldId="2146847799"/>
            <ac:grpSpMk id="4" creationId="{06151B5B-D9CA-E624-2DA6-2BFE494D2612}"/>
          </ac:grpSpMkLst>
        </pc:grpChg>
        <pc:grpChg chg="mod topLvl">
          <ac:chgData name="Panzironi, Flavia" userId="2605e054-86b8-47a6-8c99-cd9580752c93" providerId="ADAL" clId="{0F91814B-6905-4F28-A1D3-E4B8D23AAE4E}" dt="2022-11-10T15:45:21.372" v="4103" actId="164"/>
          <ac:grpSpMkLst>
            <pc:docMk/>
            <pc:sldMk cId="3891970548" sldId="2146847799"/>
            <ac:grpSpMk id="21" creationId="{91D386AB-73E4-4E16-959F-D87A72F66D6A}"/>
          </ac:grpSpMkLst>
        </pc:grpChg>
        <pc:grpChg chg="add del mod ord">
          <ac:chgData name="Panzironi, Flavia" userId="2605e054-86b8-47a6-8c99-cd9580752c93" providerId="ADAL" clId="{0F91814B-6905-4F28-A1D3-E4B8D23AAE4E}" dt="2022-11-10T15:42:30.040" v="4006" actId="165"/>
          <ac:grpSpMkLst>
            <pc:docMk/>
            <pc:sldMk cId="3891970548" sldId="2146847799"/>
            <ac:grpSpMk id="34" creationId="{102783EB-1766-44DF-ADD3-76AC44BB10E4}"/>
          </ac:grpSpMkLst>
        </pc:grpChg>
        <pc:grpChg chg="add del mod">
          <ac:chgData name="Panzironi, Flavia" userId="2605e054-86b8-47a6-8c99-cd9580752c93" providerId="ADAL" clId="{0F91814B-6905-4F28-A1D3-E4B8D23AAE4E}" dt="2022-11-10T15:43:05.469" v="4013" actId="165"/>
          <ac:grpSpMkLst>
            <pc:docMk/>
            <pc:sldMk cId="3891970548" sldId="2146847799"/>
            <ac:grpSpMk id="39" creationId="{E0CCD23A-53DF-4DAF-A7D7-3B371D29CE3D}"/>
          </ac:grpSpMkLst>
        </pc:grpChg>
        <pc:grpChg chg="add del mod">
          <ac:chgData name="Panzironi, Flavia" userId="2605e054-86b8-47a6-8c99-cd9580752c93" providerId="ADAL" clId="{0F91814B-6905-4F28-A1D3-E4B8D23AAE4E}" dt="2022-11-10T15:43:22.226" v="4020" actId="165"/>
          <ac:grpSpMkLst>
            <pc:docMk/>
            <pc:sldMk cId="3891970548" sldId="2146847799"/>
            <ac:grpSpMk id="45" creationId="{DE57B6CB-77B6-4BB1-B49D-614FF57B7C19}"/>
          </ac:grpSpMkLst>
        </pc:grpChg>
        <pc:grpChg chg="add mod">
          <ac:chgData name="Panzironi, Flavia" userId="2605e054-86b8-47a6-8c99-cd9580752c93" providerId="ADAL" clId="{0F91814B-6905-4F28-A1D3-E4B8D23AAE4E}" dt="2022-11-10T15:45:21.372" v="4103" actId="164"/>
          <ac:grpSpMkLst>
            <pc:docMk/>
            <pc:sldMk cId="3891970548" sldId="2146847799"/>
            <ac:grpSpMk id="46" creationId="{F6569A41-81CC-4960-8FE9-1846BA95A2AE}"/>
          </ac:grpSpMkLst>
        </pc:grpChg>
        <pc:grpChg chg="add mod">
          <ac:chgData name="Panzironi, Flavia" userId="2605e054-86b8-47a6-8c99-cd9580752c93" providerId="ADAL" clId="{0F91814B-6905-4F28-A1D3-E4B8D23AAE4E}" dt="2022-11-10T15:45:34.317" v="4106" actId="1076"/>
          <ac:grpSpMkLst>
            <pc:docMk/>
            <pc:sldMk cId="3891970548" sldId="2146847799"/>
            <ac:grpSpMk id="48" creationId="{00277642-7778-48B2-A1DB-D986CB286155}"/>
          </ac:grpSpMkLst>
        </pc:grpChg>
        <pc:picChg chg="mod">
          <ac:chgData name="Panzironi, Flavia" userId="2605e054-86b8-47a6-8c99-cd9580752c93" providerId="ADAL" clId="{0F91814B-6905-4F28-A1D3-E4B8D23AAE4E}" dt="2022-11-10T15:45:10.003" v="4102" actId="1037"/>
          <ac:picMkLst>
            <pc:docMk/>
            <pc:sldMk cId="3891970548" sldId="2146847799"/>
            <ac:picMk id="2" creationId="{2B51CFF6-C46A-092D-9D06-82952B0062F4}"/>
          </ac:picMkLst>
        </pc:picChg>
        <pc:picChg chg="mod ord topLvl">
          <ac:chgData name="Panzironi, Flavia" userId="2605e054-86b8-47a6-8c99-cd9580752c93" providerId="ADAL" clId="{0F91814B-6905-4F28-A1D3-E4B8D23AAE4E}" dt="2022-11-10T15:45:30.581" v="4105" actId="1076"/>
          <ac:picMkLst>
            <pc:docMk/>
            <pc:sldMk cId="3891970548" sldId="2146847799"/>
            <ac:picMk id="3" creationId="{5B6B7227-56C8-E590-E2B4-75D5E58DE7E6}"/>
          </ac:picMkLst>
        </pc:picChg>
        <pc:picChg chg="mod ord modCrop">
          <ac:chgData name="Panzironi, Flavia" userId="2605e054-86b8-47a6-8c99-cd9580752c93" providerId="ADAL" clId="{0F91814B-6905-4F28-A1D3-E4B8D23AAE4E}" dt="2022-11-10T15:45:42.614" v="4108" actId="732"/>
          <ac:picMkLst>
            <pc:docMk/>
            <pc:sldMk cId="3891970548" sldId="2146847799"/>
            <ac:picMk id="7" creationId="{7974073B-C30D-4EBD-A5CA-918E543A9201}"/>
          </ac:picMkLst>
        </pc:picChg>
        <pc:picChg chg="mod">
          <ac:chgData name="Panzironi, Flavia" userId="2605e054-86b8-47a6-8c99-cd9580752c93" providerId="ADAL" clId="{0F91814B-6905-4F28-A1D3-E4B8D23AAE4E}" dt="2022-11-10T15:44:01.009" v="4027" actId="165"/>
          <ac:picMkLst>
            <pc:docMk/>
            <pc:sldMk cId="3891970548" sldId="2146847799"/>
            <ac:picMk id="9" creationId="{7F0AF98D-D6BC-4A79-BBF7-B1BAD7DB0CBF}"/>
          </ac:picMkLst>
        </pc:picChg>
        <pc:picChg chg="mod">
          <ac:chgData name="Panzironi, Flavia" userId="2605e054-86b8-47a6-8c99-cd9580752c93" providerId="ADAL" clId="{0F91814B-6905-4F28-A1D3-E4B8D23AAE4E}" dt="2022-11-10T15:44:01.009" v="4027" actId="165"/>
          <ac:picMkLst>
            <pc:docMk/>
            <pc:sldMk cId="3891970548" sldId="2146847799"/>
            <ac:picMk id="13" creationId="{0286F100-5D80-4E92-8015-4B563CCBFABF}"/>
          </ac:picMkLst>
        </pc:picChg>
        <pc:picChg chg="mod topLvl">
          <ac:chgData name="Panzironi, Flavia" userId="2605e054-86b8-47a6-8c99-cd9580752c93" providerId="ADAL" clId="{0F91814B-6905-4F28-A1D3-E4B8D23AAE4E}" dt="2022-11-10T15:45:21.372" v="4103" actId="164"/>
          <ac:picMkLst>
            <pc:docMk/>
            <pc:sldMk cId="3891970548" sldId="2146847799"/>
            <ac:picMk id="14" creationId="{59612192-CA3C-4F11-BD57-C0D6B4458EA2}"/>
          </ac:picMkLst>
        </pc:picChg>
        <pc:picChg chg="mod ord topLvl modCrop">
          <ac:chgData name="Panzironi, Flavia" userId="2605e054-86b8-47a6-8c99-cd9580752c93" providerId="ADAL" clId="{0F91814B-6905-4F28-A1D3-E4B8D23AAE4E}" dt="2022-11-10T15:44:05.128" v="4028" actId="164"/>
          <ac:picMkLst>
            <pc:docMk/>
            <pc:sldMk cId="3891970548" sldId="2146847799"/>
            <ac:picMk id="16" creationId="{61427762-A811-446C-A3CE-54F30721AFDC}"/>
          </ac:picMkLst>
        </pc:picChg>
        <pc:picChg chg="mod">
          <ac:chgData name="Panzironi, Flavia" userId="2605e054-86b8-47a6-8c99-cd9580752c93" providerId="ADAL" clId="{0F91814B-6905-4F28-A1D3-E4B8D23AAE4E}" dt="2022-11-10T15:44:01.009" v="4027" actId="165"/>
          <ac:picMkLst>
            <pc:docMk/>
            <pc:sldMk cId="3891970548" sldId="2146847799"/>
            <ac:picMk id="18" creationId="{68C1CBAD-F6EA-4FF3-A420-6E60082EC4EA}"/>
          </ac:picMkLst>
        </pc:picChg>
        <pc:picChg chg="mod topLvl">
          <ac:chgData name="Panzironi, Flavia" userId="2605e054-86b8-47a6-8c99-cd9580752c93" providerId="ADAL" clId="{0F91814B-6905-4F28-A1D3-E4B8D23AAE4E}" dt="2022-11-10T15:45:21.372" v="4103" actId="164"/>
          <ac:picMkLst>
            <pc:docMk/>
            <pc:sldMk cId="3891970548" sldId="2146847799"/>
            <ac:picMk id="19" creationId="{BE07C0F8-55A5-45FD-A8A7-E22CAA83107C}"/>
          </ac:picMkLst>
        </pc:picChg>
        <pc:picChg chg="mod topLvl">
          <ac:chgData name="Panzironi, Flavia" userId="2605e054-86b8-47a6-8c99-cd9580752c93" providerId="ADAL" clId="{0F91814B-6905-4F28-A1D3-E4B8D23AAE4E}" dt="2022-11-10T15:45:21.372" v="4103" actId="164"/>
          <ac:picMkLst>
            <pc:docMk/>
            <pc:sldMk cId="3891970548" sldId="2146847799"/>
            <ac:picMk id="22" creationId="{18F9FEB9-CF2F-411C-96EB-D321EE7F8345}"/>
          </ac:picMkLst>
        </pc:picChg>
        <pc:picChg chg="add mod ord topLvl">
          <ac:chgData name="Panzironi, Flavia" userId="2605e054-86b8-47a6-8c99-cd9580752c93" providerId="ADAL" clId="{0F91814B-6905-4F28-A1D3-E4B8D23AAE4E}" dt="2022-11-10T15:44:05.128" v="4028" actId="164"/>
          <ac:picMkLst>
            <pc:docMk/>
            <pc:sldMk cId="3891970548" sldId="2146847799"/>
            <ac:picMk id="33" creationId="{2DD293B6-85EE-468B-8039-B2B9716BA003}"/>
          </ac:picMkLst>
        </pc:picChg>
        <pc:picChg chg="mod">
          <ac:chgData name="Panzironi, Flavia" userId="2605e054-86b8-47a6-8c99-cd9580752c93" providerId="ADAL" clId="{0F91814B-6905-4F28-A1D3-E4B8D23AAE4E}" dt="2022-11-10T15:44:01.009" v="4027" actId="165"/>
          <ac:picMkLst>
            <pc:docMk/>
            <pc:sldMk cId="3891970548" sldId="2146847799"/>
            <ac:picMk id="36" creationId="{5657463F-2474-40C4-A56E-A4AC06A00E01}"/>
          </ac:picMkLst>
        </pc:picChg>
        <pc:picChg chg="add del mod">
          <ac:chgData name="Panzironi, Flavia" userId="2605e054-86b8-47a6-8c99-cd9580752c93" providerId="ADAL" clId="{0F91814B-6905-4F28-A1D3-E4B8D23AAE4E}" dt="2022-11-10T15:34:52.356" v="4002" actId="478"/>
          <ac:picMkLst>
            <pc:docMk/>
            <pc:sldMk cId="3891970548" sldId="2146847799"/>
            <ac:picMk id="37" creationId="{2E15C47F-A35A-4A9B-B88D-E8B65A3DE35F}"/>
          </ac:picMkLst>
        </pc:picChg>
        <pc:picChg chg="mod topLvl">
          <ac:chgData name="Panzironi, Flavia" userId="2605e054-86b8-47a6-8c99-cd9580752c93" providerId="ADAL" clId="{0F91814B-6905-4F28-A1D3-E4B8D23AAE4E}" dt="2022-11-10T15:44:23.156" v="4054" actId="1035"/>
          <ac:picMkLst>
            <pc:docMk/>
            <pc:sldMk cId="3891970548" sldId="2146847799"/>
            <ac:picMk id="79" creationId="{CAD46512-655D-4477-B992-B2A023AA88D9}"/>
          </ac:picMkLst>
        </pc:picChg>
        <pc:picChg chg="del mod">
          <ac:chgData name="Panzironi, Flavia" userId="2605e054-86b8-47a6-8c99-cd9580752c93" providerId="ADAL" clId="{0F91814B-6905-4F28-A1D3-E4B8D23AAE4E}" dt="2022-11-10T15:44:44.784" v="4056" actId="478"/>
          <ac:picMkLst>
            <pc:docMk/>
            <pc:sldMk cId="3891970548" sldId="2146847799"/>
            <ac:picMk id="113" creationId="{D513D9FD-AE88-423B-AE1C-E2286E50FB9A}"/>
          </ac:picMkLst>
        </pc:picChg>
        <pc:cxnChg chg="del mod topLvl">
          <ac:chgData name="Panzironi, Flavia" userId="2605e054-86b8-47a6-8c99-cd9580752c93" providerId="ADAL" clId="{0F91814B-6905-4F28-A1D3-E4B8D23AAE4E}" dt="2022-11-10T15:44:26.899" v="4055" actId="478"/>
          <ac:cxnSpMkLst>
            <pc:docMk/>
            <pc:sldMk cId="3891970548" sldId="2146847799"/>
            <ac:cxnSpMk id="76" creationId="{A40779B2-22AF-487D-82A7-DE1D3A0C6A05}"/>
          </ac:cxnSpMkLst>
        </pc:cxnChg>
        <pc:cxnChg chg="mod topLvl">
          <ac:chgData name="Panzironi, Flavia" userId="2605e054-86b8-47a6-8c99-cd9580752c93" providerId="ADAL" clId="{0F91814B-6905-4F28-A1D3-E4B8D23AAE4E}" dt="2022-11-10T15:44:23.156" v="4054" actId="1035"/>
          <ac:cxnSpMkLst>
            <pc:docMk/>
            <pc:sldMk cId="3891970548" sldId="2146847799"/>
            <ac:cxnSpMk id="80" creationId="{5F0EDB2B-FE07-4EB2-8EAE-075925091A7D}"/>
          </ac:cxnSpMkLst>
        </pc:cxnChg>
      </pc:sldChg>
      <pc:sldChg chg="addSp modSp mod">
        <pc:chgData name="Panzironi, Flavia" userId="2605e054-86b8-47a6-8c99-cd9580752c93" providerId="ADAL" clId="{0F91814B-6905-4F28-A1D3-E4B8D23AAE4E}" dt="2022-11-14T09:59:21.451" v="5567" actId="1036"/>
        <pc:sldMkLst>
          <pc:docMk/>
          <pc:sldMk cId="201244064" sldId="2146847800"/>
        </pc:sldMkLst>
        <pc:spChg chg="mod">
          <ac:chgData name="Panzironi, Flavia" userId="2605e054-86b8-47a6-8c99-cd9580752c93" providerId="ADAL" clId="{0F91814B-6905-4F28-A1D3-E4B8D23AAE4E}" dt="2022-11-14T09:59:21.451" v="5567" actId="1036"/>
          <ac:spMkLst>
            <pc:docMk/>
            <pc:sldMk cId="201244064" sldId="2146847800"/>
            <ac:spMk id="8" creationId="{33F5C750-99BD-8CA9-E20C-13744C18C307}"/>
          </ac:spMkLst>
        </pc:spChg>
        <pc:spChg chg="add mod">
          <ac:chgData name="Panzironi, Flavia" userId="2605e054-86b8-47a6-8c99-cd9580752c93" providerId="ADAL" clId="{0F91814B-6905-4F28-A1D3-E4B8D23AAE4E}" dt="2022-11-10T16:36:12.164" v="4463" actId="1076"/>
          <ac:spMkLst>
            <pc:docMk/>
            <pc:sldMk cId="201244064" sldId="2146847800"/>
            <ac:spMk id="96" creationId="{4C6230D3-D32D-4B28-ADFA-F1DD9B230843}"/>
          </ac:spMkLst>
        </pc:spChg>
      </pc:sldChg>
      <pc:sldChg chg="addSp delSp modSp mod">
        <pc:chgData name="Panzironi, Flavia" userId="2605e054-86b8-47a6-8c99-cd9580752c93" providerId="ADAL" clId="{0F91814B-6905-4F28-A1D3-E4B8D23AAE4E}" dt="2022-11-10T16:39:00.710" v="4467" actId="21"/>
        <pc:sldMkLst>
          <pc:docMk/>
          <pc:sldMk cId="900070172" sldId="2146847801"/>
        </pc:sldMkLst>
        <pc:spChg chg="del">
          <ac:chgData name="Panzironi, Flavia" userId="2605e054-86b8-47a6-8c99-cd9580752c93" providerId="ADAL" clId="{0F91814B-6905-4F28-A1D3-E4B8D23AAE4E}" dt="2022-11-10T15:59:07.823" v="4122" actId="478"/>
          <ac:spMkLst>
            <pc:docMk/>
            <pc:sldMk cId="900070172" sldId="2146847801"/>
            <ac:spMk id="60" creationId="{42448540-677C-2396-C527-3BB4CDCFF23A}"/>
          </ac:spMkLst>
        </pc:spChg>
        <pc:spChg chg="del">
          <ac:chgData name="Panzironi, Flavia" userId="2605e054-86b8-47a6-8c99-cd9580752c93" providerId="ADAL" clId="{0F91814B-6905-4F28-A1D3-E4B8D23AAE4E}" dt="2022-11-10T15:59:11.338" v="4123" actId="478"/>
          <ac:spMkLst>
            <pc:docMk/>
            <pc:sldMk cId="900070172" sldId="2146847801"/>
            <ac:spMk id="61" creationId="{9D3468CF-F2C8-A649-5AC5-FF4C80161F1A}"/>
          </ac:spMkLst>
        </pc:spChg>
        <pc:spChg chg="del">
          <ac:chgData name="Panzironi, Flavia" userId="2605e054-86b8-47a6-8c99-cd9580752c93" providerId="ADAL" clId="{0F91814B-6905-4F28-A1D3-E4B8D23AAE4E}" dt="2022-11-10T15:59:18.108" v="4124" actId="478"/>
          <ac:spMkLst>
            <pc:docMk/>
            <pc:sldMk cId="900070172" sldId="2146847801"/>
            <ac:spMk id="62" creationId="{DD6EDC15-C012-46D0-D00C-8B53269BAFBE}"/>
          </ac:spMkLst>
        </pc:spChg>
        <pc:spChg chg="del">
          <ac:chgData name="Panzironi, Flavia" userId="2605e054-86b8-47a6-8c99-cd9580752c93" providerId="ADAL" clId="{0F91814B-6905-4F28-A1D3-E4B8D23AAE4E}" dt="2022-11-10T15:59:20.578" v="4125" actId="478"/>
          <ac:spMkLst>
            <pc:docMk/>
            <pc:sldMk cId="900070172" sldId="2146847801"/>
            <ac:spMk id="63" creationId="{6ACAC23F-03BE-2BAF-07B6-FAF60FF9B99A}"/>
          </ac:spMkLst>
        </pc:spChg>
        <pc:spChg chg="add mod">
          <ac:chgData name="Panzironi, Flavia" userId="2605e054-86b8-47a6-8c99-cd9580752c93" providerId="ADAL" clId="{0F91814B-6905-4F28-A1D3-E4B8D23AAE4E}" dt="2022-11-10T16:18:16.571" v="4246" actId="164"/>
          <ac:spMkLst>
            <pc:docMk/>
            <pc:sldMk cId="900070172" sldId="2146847801"/>
            <ac:spMk id="82" creationId="{BF455BE3-F628-407C-91D6-C91C22877CE1}"/>
          </ac:spMkLst>
        </pc:spChg>
        <pc:spChg chg="add mod">
          <ac:chgData name="Panzironi, Flavia" userId="2605e054-86b8-47a6-8c99-cd9580752c93" providerId="ADAL" clId="{0F91814B-6905-4F28-A1D3-E4B8D23AAE4E}" dt="2022-11-10T16:18:16.571" v="4246" actId="164"/>
          <ac:spMkLst>
            <pc:docMk/>
            <pc:sldMk cId="900070172" sldId="2146847801"/>
            <ac:spMk id="83" creationId="{2A324C19-59C2-46F9-9FFA-FA2922F8251A}"/>
          </ac:spMkLst>
        </pc:spChg>
        <pc:spChg chg="add del mod">
          <ac:chgData name="Panzironi, Flavia" userId="2605e054-86b8-47a6-8c99-cd9580752c93" providerId="ADAL" clId="{0F91814B-6905-4F28-A1D3-E4B8D23AAE4E}" dt="2022-11-10T16:39:00.710" v="4467" actId="21"/>
          <ac:spMkLst>
            <pc:docMk/>
            <pc:sldMk cId="900070172" sldId="2146847801"/>
            <ac:spMk id="87" creationId="{B202C2B1-486C-4C46-935A-E159BFAC99A3}"/>
          </ac:spMkLst>
        </pc:spChg>
        <pc:grpChg chg="mod topLvl">
          <ac:chgData name="Panzironi, Flavia" userId="2605e054-86b8-47a6-8c99-cd9580752c93" providerId="ADAL" clId="{0F91814B-6905-4F28-A1D3-E4B8D23AAE4E}" dt="2022-11-10T16:18:16.571" v="4246" actId="164"/>
          <ac:grpSpMkLst>
            <pc:docMk/>
            <pc:sldMk cId="900070172" sldId="2146847801"/>
            <ac:grpSpMk id="2" creationId="{6E871218-D1B5-6CB0-06D1-90F80FA81F9D}"/>
          </ac:grpSpMkLst>
        </pc:grpChg>
        <pc:grpChg chg="mod">
          <ac:chgData name="Panzironi, Flavia" userId="2605e054-86b8-47a6-8c99-cd9580752c93" providerId="ADAL" clId="{0F91814B-6905-4F28-A1D3-E4B8D23AAE4E}" dt="2022-11-10T16:18:10.167" v="4245" actId="165"/>
          <ac:grpSpMkLst>
            <pc:docMk/>
            <pc:sldMk cId="900070172" sldId="2146847801"/>
            <ac:grpSpMk id="8" creationId="{4B2AFCC9-5D7C-5D97-0580-FB940088AB40}"/>
          </ac:grpSpMkLst>
        </pc:grpChg>
        <pc:grpChg chg="del mod">
          <ac:chgData name="Panzironi, Flavia" userId="2605e054-86b8-47a6-8c99-cd9580752c93" providerId="ADAL" clId="{0F91814B-6905-4F28-A1D3-E4B8D23AAE4E}" dt="2022-11-10T16:18:10.167" v="4245" actId="165"/>
          <ac:grpSpMkLst>
            <pc:docMk/>
            <pc:sldMk cId="900070172" sldId="2146847801"/>
            <ac:grpSpMk id="64" creationId="{E1EB699D-DD3A-C9FD-FB77-5ABAD02D07D1}"/>
          </ac:grpSpMkLst>
        </pc:grpChg>
        <pc:grpChg chg="add mod">
          <ac:chgData name="Panzironi, Flavia" userId="2605e054-86b8-47a6-8c99-cd9580752c93" providerId="ADAL" clId="{0F91814B-6905-4F28-A1D3-E4B8D23AAE4E}" dt="2022-11-10T16:18:25.951" v="4248" actId="1076"/>
          <ac:grpSpMkLst>
            <pc:docMk/>
            <pc:sldMk cId="900070172" sldId="2146847801"/>
            <ac:grpSpMk id="78" creationId="{F0739B5B-2E4B-465D-8909-ADABDB87EC0F}"/>
          </ac:grpSpMkLst>
        </pc:grpChg>
        <pc:picChg chg="mod topLvl">
          <ac:chgData name="Panzironi, Flavia" userId="2605e054-86b8-47a6-8c99-cd9580752c93" providerId="ADAL" clId="{0F91814B-6905-4F28-A1D3-E4B8D23AAE4E}" dt="2022-11-10T16:18:10.167" v="4245" actId="165"/>
          <ac:picMkLst>
            <pc:docMk/>
            <pc:sldMk cId="900070172" sldId="2146847801"/>
            <ac:picMk id="3" creationId="{5B6B7227-56C8-E590-E2B4-75D5E58DE7E6}"/>
          </ac:picMkLst>
        </pc:picChg>
        <pc:picChg chg="mod topLvl">
          <ac:chgData name="Panzironi, Flavia" userId="2605e054-86b8-47a6-8c99-cd9580752c93" providerId="ADAL" clId="{0F91814B-6905-4F28-A1D3-E4B8D23AAE4E}" dt="2022-11-10T16:18:16.571" v="4246" actId="164"/>
          <ac:picMkLst>
            <pc:docMk/>
            <pc:sldMk cId="900070172" sldId="2146847801"/>
            <ac:picMk id="6" creationId="{59B00072-FB8E-9A0F-8D52-937D70778451}"/>
          </ac:picMkLst>
        </pc:picChg>
        <pc:picChg chg="mod">
          <ac:chgData name="Panzironi, Flavia" userId="2605e054-86b8-47a6-8c99-cd9580752c93" providerId="ADAL" clId="{0F91814B-6905-4F28-A1D3-E4B8D23AAE4E}" dt="2022-11-10T16:18:10.167" v="4245" actId="165"/>
          <ac:picMkLst>
            <pc:docMk/>
            <pc:sldMk cId="900070172" sldId="2146847801"/>
            <ac:picMk id="12" creationId="{9CF7AB0F-86CC-8937-B692-9C74ADC76601}"/>
          </ac:picMkLst>
        </pc:picChg>
        <pc:picChg chg="mod topLvl">
          <ac:chgData name="Panzironi, Flavia" userId="2605e054-86b8-47a6-8c99-cd9580752c93" providerId="ADAL" clId="{0F91814B-6905-4F28-A1D3-E4B8D23AAE4E}" dt="2022-11-10T16:18:16.571" v="4246" actId="164"/>
          <ac:picMkLst>
            <pc:docMk/>
            <pc:sldMk cId="900070172" sldId="2146847801"/>
            <ac:picMk id="13" creationId="{2BE6B1B3-30C7-9778-036D-2BE3AF35330B}"/>
          </ac:picMkLst>
        </pc:picChg>
        <pc:picChg chg="mod">
          <ac:chgData name="Panzironi, Flavia" userId="2605e054-86b8-47a6-8c99-cd9580752c93" providerId="ADAL" clId="{0F91814B-6905-4F28-A1D3-E4B8D23AAE4E}" dt="2022-11-10T16:18:10.167" v="4245" actId="165"/>
          <ac:picMkLst>
            <pc:docMk/>
            <pc:sldMk cId="900070172" sldId="2146847801"/>
            <ac:picMk id="14" creationId="{89BCCB64-79E7-9E72-2904-2DA59034972B}"/>
          </ac:picMkLst>
        </pc:picChg>
        <pc:picChg chg="mod topLvl">
          <ac:chgData name="Panzironi, Flavia" userId="2605e054-86b8-47a6-8c99-cd9580752c93" providerId="ADAL" clId="{0F91814B-6905-4F28-A1D3-E4B8D23AAE4E}" dt="2022-11-10T16:18:16.571" v="4246" actId="164"/>
          <ac:picMkLst>
            <pc:docMk/>
            <pc:sldMk cId="900070172" sldId="2146847801"/>
            <ac:picMk id="16" creationId="{C476F048-D4C1-40C2-1914-A6DB6029A528}"/>
          </ac:picMkLst>
        </pc:picChg>
        <pc:picChg chg="mod">
          <ac:chgData name="Panzironi, Flavia" userId="2605e054-86b8-47a6-8c99-cd9580752c93" providerId="ADAL" clId="{0F91814B-6905-4F28-A1D3-E4B8D23AAE4E}" dt="2022-11-10T16:18:10.167" v="4245" actId="165"/>
          <ac:picMkLst>
            <pc:docMk/>
            <pc:sldMk cId="900070172" sldId="2146847801"/>
            <ac:picMk id="18" creationId="{925AF04B-C6BE-C75E-B64F-F1CC8DA5BC6E}"/>
          </ac:picMkLst>
        </pc:picChg>
        <pc:picChg chg="mod topLvl">
          <ac:chgData name="Panzironi, Flavia" userId="2605e054-86b8-47a6-8c99-cd9580752c93" providerId="ADAL" clId="{0F91814B-6905-4F28-A1D3-E4B8D23AAE4E}" dt="2022-11-10T16:18:16.571" v="4246" actId="164"/>
          <ac:picMkLst>
            <pc:docMk/>
            <pc:sldMk cId="900070172" sldId="2146847801"/>
            <ac:picMk id="19" creationId="{945CEC64-072D-7B4F-6259-EDCB459563CB}"/>
          </ac:picMkLst>
        </pc:picChg>
        <pc:picChg chg="mod">
          <ac:chgData name="Panzironi, Flavia" userId="2605e054-86b8-47a6-8c99-cd9580752c93" providerId="ADAL" clId="{0F91814B-6905-4F28-A1D3-E4B8D23AAE4E}" dt="2022-11-10T16:18:10.167" v="4245" actId="165"/>
          <ac:picMkLst>
            <pc:docMk/>
            <pc:sldMk cId="900070172" sldId="2146847801"/>
            <ac:picMk id="20" creationId="{CE05EBED-74F4-D52C-030D-9811710714EB}"/>
          </ac:picMkLst>
        </pc:picChg>
        <pc:picChg chg="mod topLvl">
          <ac:chgData name="Panzironi, Flavia" userId="2605e054-86b8-47a6-8c99-cd9580752c93" providerId="ADAL" clId="{0F91814B-6905-4F28-A1D3-E4B8D23AAE4E}" dt="2022-11-10T16:18:16.571" v="4246" actId="164"/>
          <ac:picMkLst>
            <pc:docMk/>
            <pc:sldMk cId="900070172" sldId="2146847801"/>
            <ac:picMk id="21" creationId="{47EFDCEA-2AB0-838F-6D3E-B69687DB823F}"/>
          </ac:picMkLst>
        </pc:picChg>
        <pc:picChg chg="mod">
          <ac:chgData name="Panzironi, Flavia" userId="2605e054-86b8-47a6-8c99-cd9580752c93" providerId="ADAL" clId="{0F91814B-6905-4F28-A1D3-E4B8D23AAE4E}" dt="2022-11-10T16:18:10.167" v="4245" actId="165"/>
          <ac:picMkLst>
            <pc:docMk/>
            <pc:sldMk cId="900070172" sldId="2146847801"/>
            <ac:picMk id="28" creationId="{F98F8FCD-8526-1A0B-7E63-422F95894123}"/>
          </ac:picMkLst>
        </pc:picChg>
        <pc:picChg chg="mod">
          <ac:chgData name="Panzironi, Flavia" userId="2605e054-86b8-47a6-8c99-cd9580752c93" providerId="ADAL" clId="{0F91814B-6905-4F28-A1D3-E4B8D23AAE4E}" dt="2022-11-10T16:18:10.167" v="4245" actId="165"/>
          <ac:picMkLst>
            <pc:docMk/>
            <pc:sldMk cId="900070172" sldId="2146847801"/>
            <ac:picMk id="31" creationId="{FD6BC304-65DE-8291-F548-1E1FE76513D3}"/>
          </ac:picMkLst>
        </pc:picChg>
        <pc:picChg chg="mod">
          <ac:chgData name="Panzironi, Flavia" userId="2605e054-86b8-47a6-8c99-cd9580752c93" providerId="ADAL" clId="{0F91814B-6905-4F28-A1D3-E4B8D23AAE4E}" dt="2022-11-10T16:18:10.167" v="4245" actId="165"/>
          <ac:picMkLst>
            <pc:docMk/>
            <pc:sldMk cId="900070172" sldId="2146847801"/>
            <ac:picMk id="32" creationId="{7637DB2A-D84A-BF8B-B376-7E66C51DBE41}"/>
          </ac:picMkLst>
        </pc:picChg>
        <pc:picChg chg="del">
          <ac:chgData name="Panzironi, Flavia" userId="2605e054-86b8-47a6-8c99-cd9580752c93" providerId="ADAL" clId="{0F91814B-6905-4F28-A1D3-E4B8D23AAE4E}" dt="2022-11-10T16:00:36.996" v="4154" actId="478"/>
          <ac:picMkLst>
            <pc:docMk/>
            <pc:sldMk cId="900070172" sldId="2146847801"/>
            <ac:picMk id="33" creationId="{4F8ED484-DCB8-096F-1B60-C2BF6E596CA6}"/>
          </ac:picMkLst>
        </pc:picChg>
        <pc:picChg chg="mod modCrop">
          <ac:chgData name="Panzironi, Flavia" userId="2605e054-86b8-47a6-8c99-cd9580752c93" providerId="ADAL" clId="{0F91814B-6905-4F28-A1D3-E4B8D23AAE4E}" dt="2022-11-10T16:18:10.167" v="4245" actId="165"/>
          <ac:picMkLst>
            <pc:docMk/>
            <pc:sldMk cId="900070172" sldId="2146847801"/>
            <ac:picMk id="34" creationId="{352FD4EF-C706-AF05-E440-28E0E44CAB6B}"/>
          </ac:picMkLst>
        </pc:picChg>
        <pc:picChg chg="mod">
          <ac:chgData name="Panzironi, Flavia" userId="2605e054-86b8-47a6-8c99-cd9580752c93" providerId="ADAL" clId="{0F91814B-6905-4F28-A1D3-E4B8D23AAE4E}" dt="2022-11-10T16:18:10.167" v="4245" actId="165"/>
          <ac:picMkLst>
            <pc:docMk/>
            <pc:sldMk cId="900070172" sldId="2146847801"/>
            <ac:picMk id="35" creationId="{5A05A4F8-FEA4-7E65-D2B8-B7DA238659BE}"/>
          </ac:picMkLst>
        </pc:picChg>
        <pc:picChg chg="mod">
          <ac:chgData name="Panzironi, Flavia" userId="2605e054-86b8-47a6-8c99-cd9580752c93" providerId="ADAL" clId="{0F91814B-6905-4F28-A1D3-E4B8D23AAE4E}" dt="2022-11-10T16:18:10.167" v="4245" actId="165"/>
          <ac:picMkLst>
            <pc:docMk/>
            <pc:sldMk cId="900070172" sldId="2146847801"/>
            <ac:picMk id="37" creationId="{71A7A729-F249-4183-3897-39D3FDCB6242}"/>
          </ac:picMkLst>
        </pc:picChg>
        <pc:picChg chg="mod topLvl">
          <ac:chgData name="Panzironi, Flavia" userId="2605e054-86b8-47a6-8c99-cd9580752c93" providerId="ADAL" clId="{0F91814B-6905-4F28-A1D3-E4B8D23AAE4E}" dt="2022-11-10T16:18:16.571" v="4246" actId="164"/>
          <ac:picMkLst>
            <pc:docMk/>
            <pc:sldMk cId="900070172" sldId="2146847801"/>
            <ac:picMk id="48" creationId="{3BD2A534-3819-40B1-BC2E-35A01547629F}"/>
          </ac:picMkLst>
        </pc:picChg>
        <pc:picChg chg="mod">
          <ac:chgData name="Panzironi, Flavia" userId="2605e054-86b8-47a6-8c99-cd9580752c93" providerId="ADAL" clId="{0F91814B-6905-4F28-A1D3-E4B8D23AAE4E}" dt="2022-11-10T16:18:10.167" v="4245" actId="165"/>
          <ac:picMkLst>
            <pc:docMk/>
            <pc:sldMk cId="900070172" sldId="2146847801"/>
            <ac:picMk id="51" creationId="{B2B162DE-A6AB-BA53-FE01-CF8507AE5EA5}"/>
          </ac:picMkLst>
        </pc:picChg>
        <pc:picChg chg="mod">
          <ac:chgData name="Panzironi, Flavia" userId="2605e054-86b8-47a6-8c99-cd9580752c93" providerId="ADAL" clId="{0F91814B-6905-4F28-A1D3-E4B8D23AAE4E}" dt="2022-11-10T16:18:10.167" v="4245" actId="165"/>
          <ac:picMkLst>
            <pc:docMk/>
            <pc:sldMk cId="900070172" sldId="2146847801"/>
            <ac:picMk id="52" creationId="{31B9A5FD-B5AA-1393-492F-B688D0B3A6BA}"/>
          </ac:picMkLst>
        </pc:picChg>
        <pc:picChg chg="del">
          <ac:chgData name="Panzironi, Flavia" userId="2605e054-86b8-47a6-8c99-cd9580752c93" providerId="ADAL" clId="{0F91814B-6905-4F28-A1D3-E4B8D23AAE4E}" dt="2022-11-10T16:02:37.341" v="4223" actId="478"/>
          <ac:picMkLst>
            <pc:docMk/>
            <pc:sldMk cId="900070172" sldId="2146847801"/>
            <ac:picMk id="53" creationId="{0D59EDD4-E83F-D017-0F99-9090D809029E}"/>
          </ac:picMkLst>
        </pc:picChg>
        <pc:picChg chg="mod">
          <ac:chgData name="Panzironi, Flavia" userId="2605e054-86b8-47a6-8c99-cd9580752c93" providerId="ADAL" clId="{0F91814B-6905-4F28-A1D3-E4B8D23AAE4E}" dt="2022-11-10T16:18:10.167" v="4245" actId="165"/>
          <ac:picMkLst>
            <pc:docMk/>
            <pc:sldMk cId="900070172" sldId="2146847801"/>
            <ac:picMk id="54" creationId="{A71B92B7-652D-34C5-A832-E8CD17C91C2D}"/>
          </ac:picMkLst>
        </pc:picChg>
        <pc:picChg chg="mod">
          <ac:chgData name="Panzironi, Flavia" userId="2605e054-86b8-47a6-8c99-cd9580752c93" providerId="ADAL" clId="{0F91814B-6905-4F28-A1D3-E4B8D23AAE4E}" dt="2022-11-10T16:18:10.167" v="4245" actId="165"/>
          <ac:picMkLst>
            <pc:docMk/>
            <pc:sldMk cId="900070172" sldId="2146847801"/>
            <ac:picMk id="55" creationId="{A3CF4CBF-D93C-F671-523A-98C9FB897201}"/>
          </ac:picMkLst>
        </pc:picChg>
        <pc:picChg chg="mod">
          <ac:chgData name="Panzironi, Flavia" userId="2605e054-86b8-47a6-8c99-cd9580752c93" providerId="ADAL" clId="{0F91814B-6905-4F28-A1D3-E4B8D23AAE4E}" dt="2022-11-10T16:18:10.167" v="4245" actId="165"/>
          <ac:picMkLst>
            <pc:docMk/>
            <pc:sldMk cId="900070172" sldId="2146847801"/>
            <ac:picMk id="56" creationId="{5E8FE12A-147A-A995-6C6F-FDE56989EBFA}"/>
          </ac:picMkLst>
        </pc:picChg>
        <pc:picChg chg="mod">
          <ac:chgData name="Panzironi, Flavia" userId="2605e054-86b8-47a6-8c99-cd9580752c93" providerId="ADAL" clId="{0F91814B-6905-4F28-A1D3-E4B8D23AAE4E}" dt="2022-11-10T16:18:10.167" v="4245" actId="165"/>
          <ac:picMkLst>
            <pc:docMk/>
            <pc:sldMk cId="900070172" sldId="2146847801"/>
            <ac:picMk id="57" creationId="{D40619E8-9610-9237-A8C0-983FDEE5ACF8}"/>
          </ac:picMkLst>
        </pc:picChg>
        <pc:picChg chg="mod">
          <ac:chgData name="Panzironi, Flavia" userId="2605e054-86b8-47a6-8c99-cd9580752c93" providerId="ADAL" clId="{0F91814B-6905-4F28-A1D3-E4B8D23AAE4E}" dt="2022-11-10T16:18:10.167" v="4245" actId="165"/>
          <ac:picMkLst>
            <pc:docMk/>
            <pc:sldMk cId="900070172" sldId="2146847801"/>
            <ac:picMk id="58" creationId="{57068593-D466-E330-0E1F-9DA3C47FBF76}"/>
          </ac:picMkLst>
        </pc:picChg>
        <pc:picChg chg="mod topLvl">
          <ac:chgData name="Panzironi, Flavia" userId="2605e054-86b8-47a6-8c99-cd9580752c93" providerId="ADAL" clId="{0F91814B-6905-4F28-A1D3-E4B8D23AAE4E}" dt="2022-11-10T16:18:16.571" v="4246" actId="164"/>
          <ac:picMkLst>
            <pc:docMk/>
            <pc:sldMk cId="900070172" sldId="2146847801"/>
            <ac:picMk id="59" creationId="{DBA9A237-476E-AA8D-CBCF-B99ACA6FF63C}"/>
          </ac:picMkLst>
        </pc:picChg>
        <pc:picChg chg="mod topLvl">
          <ac:chgData name="Panzironi, Flavia" userId="2605e054-86b8-47a6-8c99-cd9580752c93" providerId="ADAL" clId="{0F91814B-6905-4F28-A1D3-E4B8D23AAE4E}" dt="2022-11-10T16:18:10.167" v="4245" actId="165"/>
          <ac:picMkLst>
            <pc:docMk/>
            <pc:sldMk cId="900070172" sldId="2146847801"/>
            <ac:picMk id="79" creationId="{CAD46512-655D-4477-B992-B2A023AA88D9}"/>
          </ac:picMkLst>
        </pc:picChg>
        <pc:picChg chg="add mod">
          <ac:chgData name="Panzironi, Flavia" userId="2605e054-86b8-47a6-8c99-cd9580752c93" providerId="ADAL" clId="{0F91814B-6905-4F28-A1D3-E4B8D23AAE4E}" dt="2022-11-10T16:18:16.571" v="4246" actId="164"/>
          <ac:picMkLst>
            <pc:docMk/>
            <pc:sldMk cId="900070172" sldId="2146847801"/>
            <ac:picMk id="84" creationId="{C827017A-B976-4F23-B4E6-93BC321D34D8}"/>
          </ac:picMkLst>
        </pc:picChg>
        <pc:picChg chg="add mod">
          <ac:chgData name="Panzironi, Flavia" userId="2605e054-86b8-47a6-8c99-cd9580752c93" providerId="ADAL" clId="{0F91814B-6905-4F28-A1D3-E4B8D23AAE4E}" dt="2022-11-10T16:18:16.571" v="4246" actId="164"/>
          <ac:picMkLst>
            <pc:docMk/>
            <pc:sldMk cId="900070172" sldId="2146847801"/>
            <ac:picMk id="85" creationId="{DE1903A1-0D38-4B4A-8F93-5DFE50A12ABA}"/>
          </ac:picMkLst>
        </pc:picChg>
        <pc:picChg chg="mod topLvl">
          <ac:chgData name="Panzironi, Flavia" userId="2605e054-86b8-47a6-8c99-cd9580752c93" providerId="ADAL" clId="{0F91814B-6905-4F28-A1D3-E4B8D23AAE4E}" dt="2022-11-10T16:18:10.167" v="4245" actId="165"/>
          <ac:picMkLst>
            <pc:docMk/>
            <pc:sldMk cId="900070172" sldId="2146847801"/>
            <ac:picMk id="113" creationId="{D513D9FD-AE88-423B-AE1C-E2286E50FB9A}"/>
          </ac:picMkLst>
        </pc:picChg>
      </pc:sldChg>
      <pc:sldChg chg="del">
        <pc:chgData name="Panzironi, Flavia" userId="2605e054-86b8-47a6-8c99-cd9580752c93" providerId="ADAL" clId="{0F91814B-6905-4F28-A1D3-E4B8D23AAE4E}" dt="2022-11-10T16:46:36.822" v="4760" actId="2696"/>
        <pc:sldMkLst>
          <pc:docMk/>
          <pc:sldMk cId="1880258971" sldId="2146847802"/>
        </pc:sldMkLst>
      </pc:sldChg>
      <pc:sldChg chg="add">
        <pc:chgData name="Panzironi, Flavia" userId="2605e054-86b8-47a6-8c99-cd9580752c93" providerId="ADAL" clId="{0F91814B-6905-4F28-A1D3-E4B8D23AAE4E}" dt="2022-11-10T16:46:39.544" v="4761"/>
        <pc:sldMkLst>
          <pc:docMk/>
          <pc:sldMk cId="2307320777" sldId="2146847802"/>
        </pc:sldMkLst>
      </pc:sldChg>
      <pc:sldChg chg="del">
        <pc:chgData name="Panzironi, Flavia" userId="2605e054-86b8-47a6-8c99-cd9580752c93" providerId="ADAL" clId="{0F91814B-6905-4F28-A1D3-E4B8D23AAE4E}" dt="2022-11-11T17:18:05.004" v="5474" actId="2696"/>
        <pc:sldMkLst>
          <pc:docMk/>
          <pc:sldMk cId="838563921" sldId="2146847805"/>
        </pc:sldMkLst>
      </pc:sldChg>
      <pc:sldChg chg="add">
        <pc:chgData name="Panzironi, Flavia" userId="2605e054-86b8-47a6-8c99-cd9580752c93" providerId="ADAL" clId="{0F91814B-6905-4F28-A1D3-E4B8D23AAE4E}" dt="2022-11-11T17:18:07.992" v="5475"/>
        <pc:sldMkLst>
          <pc:docMk/>
          <pc:sldMk cId="2869701822" sldId="2146847805"/>
        </pc:sldMkLst>
      </pc:sldChg>
      <pc:sldChg chg="del">
        <pc:chgData name="Panzironi, Flavia" userId="2605e054-86b8-47a6-8c99-cd9580752c93" providerId="ADAL" clId="{0F91814B-6905-4F28-A1D3-E4B8D23AAE4E}" dt="2022-11-11T17:18:05.004" v="5474" actId="2696"/>
        <pc:sldMkLst>
          <pc:docMk/>
          <pc:sldMk cId="1752664812" sldId="2146847806"/>
        </pc:sldMkLst>
      </pc:sldChg>
      <pc:sldChg chg="add">
        <pc:chgData name="Panzironi, Flavia" userId="2605e054-86b8-47a6-8c99-cd9580752c93" providerId="ADAL" clId="{0F91814B-6905-4F28-A1D3-E4B8D23AAE4E}" dt="2022-11-11T17:18:07.992" v="5475"/>
        <pc:sldMkLst>
          <pc:docMk/>
          <pc:sldMk cId="4243422734" sldId="2146847806"/>
        </pc:sldMkLst>
      </pc:sldChg>
      <pc:sldChg chg="addSp modSp mod">
        <pc:chgData name="Panzironi, Flavia" userId="2605e054-86b8-47a6-8c99-cd9580752c93" providerId="ADAL" clId="{0F91814B-6905-4F28-A1D3-E4B8D23AAE4E}" dt="2022-11-14T10:02:01.949" v="5689" actId="20577"/>
        <pc:sldMkLst>
          <pc:docMk/>
          <pc:sldMk cId="2419075952" sldId="2146847807"/>
        </pc:sldMkLst>
        <pc:spChg chg="add mod">
          <ac:chgData name="Panzironi, Flavia" userId="2605e054-86b8-47a6-8c99-cd9580752c93" providerId="ADAL" clId="{0F91814B-6905-4F28-A1D3-E4B8D23AAE4E}" dt="2022-11-14T10:02:01.949" v="5689" actId="20577"/>
          <ac:spMkLst>
            <pc:docMk/>
            <pc:sldMk cId="2419075952" sldId="2146847807"/>
            <ac:spMk id="56" creationId="{5B19CCA9-FBEF-4770-AAC8-2F46090E509E}"/>
          </ac:spMkLst>
        </pc:spChg>
      </pc:sldChg>
      <pc:sldChg chg="add">
        <pc:chgData name="Panzironi, Flavia" userId="2605e054-86b8-47a6-8c99-cd9580752c93" providerId="ADAL" clId="{0F91814B-6905-4F28-A1D3-E4B8D23AAE4E}" dt="2022-11-10T15:07:11.690" v="3700"/>
        <pc:sldMkLst>
          <pc:docMk/>
          <pc:sldMk cId="855702665" sldId="2146847808"/>
        </pc:sldMkLst>
      </pc:sldChg>
      <pc:sldChg chg="add del">
        <pc:chgData name="Panzironi, Flavia" userId="2605e054-86b8-47a6-8c99-cd9580752c93" providerId="ADAL" clId="{0F91814B-6905-4F28-A1D3-E4B8D23AAE4E}" dt="2022-11-10T15:07:06.155" v="3699" actId="2696"/>
        <pc:sldMkLst>
          <pc:docMk/>
          <pc:sldMk cId="2881608157" sldId="2146847808"/>
        </pc:sldMkLst>
      </pc:sldChg>
      <pc:sldChg chg="addSp delSp modSp mod ord">
        <pc:chgData name="Panzironi, Flavia" userId="2605e054-86b8-47a6-8c99-cd9580752c93" providerId="ADAL" clId="{0F91814B-6905-4F28-A1D3-E4B8D23AAE4E}" dt="2022-11-11T17:55:44.568" v="5522" actId="478"/>
        <pc:sldMkLst>
          <pc:docMk/>
          <pc:sldMk cId="3129950117" sldId="2146847813"/>
        </pc:sldMkLst>
        <pc:spChg chg="del">
          <ac:chgData name="Panzironi, Flavia" userId="2605e054-86b8-47a6-8c99-cd9580752c93" providerId="ADAL" clId="{0F91814B-6905-4F28-A1D3-E4B8D23AAE4E}" dt="2022-11-11T17:20:23.731" v="5478" actId="478"/>
          <ac:spMkLst>
            <pc:docMk/>
            <pc:sldMk cId="3129950117" sldId="2146847813"/>
            <ac:spMk id="9" creationId="{3B4D18D4-A629-151A-58AB-3AE564FA1656}"/>
          </ac:spMkLst>
        </pc:spChg>
        <pc:spChg chg="add mod">
          <ac:chgData name="Panzironi, Flavia" userId="2605e054-86b8-47a6-8c99-cd9580752c93" providerId="ADAL" clId="{0F91814B-6905-4F28-A1D3-E4B8D23AAE4E}" dt="2022-11-11T17:25:58.085" v="5507" actId="403"/>
          <ac:spMkLst>
            <pc:docMk/>
            <pc:sldMk cId="3129950117" sldId="2146847813"/>
            <ac:spMk id="129" creationId="{48EFDE0E-5BFA-438E-B3E8-A6983B884269}"/>
          </ac:spMkLst>
        </pc:spChg>
        <pc:spChg chg="add mod">
          <ac:chgData name="Panzironi, Flavia" userId="2605e054-86b8-47a6-8c99-cd9580752c93" providerId="ADAL" clId="{0F91814B-6905-4F28-A1D3-E4B8D23AAE4E}" dt="2022-11-11T17:26:03.909" v="5508"/>
          <ac:spMkLst>
            <pc:docMk/>
            <pc:sldMk cId="3129950117" sldId="2146847813"/>
            <ac:spMk id="130" creationId="{D1EBDB92-7E98-4E16-9F8F-5A2561BD4CC8}"/>
          </ac:spMkLst>
        </pc:spChg>
        <pc:grpChg chg="mod">
          <ac:chgData name="Panzironi, Flavia" userId="2605e054-86b8-47a6-8c99-cd9580752c93" providerId="ADAL" clId="{0F91814B-6905-4F28-A1D3-E4B8D23AAE4E}" dt="2022-11-11T17:26:07.353" v="5510" actId="1076"/>
          <ac:grpSpMkLst>
            <pc:docMk/>
            <pc:sldMk cId="3129950117" sldId="2146847813"/>
            <ac:grpSpMk id="2" creationId="{31447759-1482-0941-1F85-AEE4B924E9BB}"/>
          </ac:grpSpMkLst>
        </pc:grpChg>
        <pc:picChg chg="mod">
          <ac:chgData name="Panzironi, Flavia" userId="2605e054-86b8-47a6-8c99-cd9580752c93" providerId="ADAL" clId="{0F91814B-6905-4F28-A1D3-E4B8D23AAE4E}" dt="2022-11-11T17:20:35.167" v="5481" actId="1076"/>
          <ac:picMkLst>
            <pc:docMk/>
            <pc:sldMk cId="3129950117" sldId="2146847813"/>
            <ac:picMk id="13" creationId="{6ABBF952-7C35-D24E-6933-CFCFA076571F}"/>
          </ac:picMkLst>
        </pc:picChg>
        <pc:picChg chg="del">
          <ac:chgData name="Panzironi, Flavia" userId="2605e054-86b8-47a6-8c99-cd9580752c93" providerId="ADAL" clId="{0F91814B-6905-4F28-A1D3-E4B8D23AAE4E}" dt="2022-11-11T17:55:44.568" v="5522" actId="478"/>
          <ac:picMkLst>
            <pc:docMk/>
            <pc:sldMk cId="3129950117" sldId="2146847813"/>
            <ac:picMk id="24" creationId="{9206448D-6BF5-5235-2000-8F53934677F3}"/>
          </ac:picMkLst>
        </pc:picChg>
        <pc:picChg chg="del">
          <ac:chgData name="Panzironi, Flavia" userId="2605e054-86b8-47a6-8c99-cd9580752c93" providerId="ADAL" clId="{0F91814B-6905-4F28-A1D3-E4B8D23AAE4E}" dt="2022-11-11T17:25:54.441" v="5506" actId="478"/>
          <ac:picMkLst>
            <pc:docMk/>
            <pc:sldMk cId="3129950117" sldId="2146847813"/>
            <ac:picMk id="157" creationId="{3C42F36C-9C4A-ADB1-2C1D-27DB1D5B877E}"/>
          </ac:picMkLst>
        </pc:picChg>
        <pc:picChg chg="mod">
          <ac:chgData name="Panzironi, Flavia" userId="2605e054-86b8-47a6-8c99-cd9580752c93" providerId="ADAL" clId="{0F91814B-6905-4F28-A1D3-E4B8D23AAE4E}" dt="2022-11-11T17:21:18.925" v="5482" actId="1076"/>
          <ac:picMkLst>
            <pc:docMk/>
            <pc:sldMk cId="3129950117" sldId="2146847813"/>
            <ac:picMk id="531" creationId="{29295152-38C5-FFAF-0209-6CE398990D63}"/>
          </ac:picMkLst>
        </pc:picChg>
        <pc:picChg chg="mod">
          <ac:chgData name="Panzironi, Flavia" userId="2605e054-86b8-47a6-8c99-cd9580752c93" providerId="ADAL" clId="{0F91814B-6905-4F28-A1D3-E4B8D23AAE4E}" dt="2022-11-11T17:30:24.187" v="5511" actId="1076"/>
          <ac:picMkLst>
            <pc:docMk/>
            <pc:sldMk cId="3129950117" sldId="2146847813"/>
            <ac:picMk id="560" creationId="{450338EA-3818-8C78-392F-26CB9B015779}"/>
          </ac:picMkLst>
        </pc:picChg>
        <pc:cxnChg chg="del">
          <ac:chgData name="Panzironi, Flavia" userId="2605e054-86b8-47a6-8c99-cd9580752c93" providerId="ADAL" clId="{0F91814B-6905-4F28-A1D3-E4B8D23AAE4E}" dt="2022-11-11T17:30:55.476" v="5512" actId="478"/>
          <ac:cxnSpMkLst>
            <pc:docMk/>
            <pc:sldMk cId="3129950117" sldId="2146847813"/>
            <ac:cxnSpMk id="532" creationId="{475B6B77-E926-9A0E-F0CC-D42C81D6C0B4}"/>
          </ac:cxnSpMkLst>
        </pc:cxnChg>
        <pc:cxnChg chg="del">
          <ac:chgData name="Panzironi, Flavia" userId="2605e054-86b8-47a6-8c99-cd9580752c93" providerId="ADAL" clId="{0F91814B-6905-4F28-A1D3-E4B8D23AAE4E}" dt="2022-11-11T17:30:59.225" v="5513" actId="478"/>
          <ac:cxnSpMkLst>
            <pc:docMk/>
            <pc:sldMk cId="3129950117" sldId="2146847813"/>
            <ac:cxnSpMk id="538" creationId="{355F84C0-650D-03A5-05CF-5FB3D74D4CC3}"/>
          </ac:cxnSpMkLst>
        </pc:cxnChg>
      </pc:sldChg>
      <pc:sldChg chg="add">
        <pc:chgData name="Panzironi, Flavia" userId="2605e054-86b8-47a6-8c99-cd9580752c93" providerId="ADAL" clId="{0F91814B-6905-4F28-A1D3-E4B8D23AAE4E}" dt="2022-11-10T16:45:46.375" v="4750"/>
        <pc:sldMkLst>
          <pc:docMk/>
          <pc:sldMk cId="1297237567" sldId="2146847814"/>
        </pc:sldMkLst>
      </pc:sldChg>
      <pc:sldChg chg="addSp delSp modSp del mod">
        <pc:chgData name="Panzironi, Flavia" userId="2605e054-86b8-47a6-8c99-cd9580752c93" providerId="ADAL" clId="{0F91814B-6905-4F28-A1D3-E4B8D23AAE4E}" dt="2022-11-10T16:45:42.097" v="4749" actId="2696"/>
        <pc:sldMkLst>
          <pc:docMk/>
          <pc:sldMk cId="3092985448" sldId="2146847814"/>
        </pc:sldMkLst>
        <pc:spChg chg="del">
          <ac:chgData name="Panzironi, Flavia" userId="2605e054-86b8-47a6-8c99-cd9580752c93" providerId="ADAL" clId="{0F91814B-6905-4F28-A1D3-E4B8D23AAE4E}" dt="2022-11-10T16:42:13.088" v="4725" actId="478"/>
          <ac:spMkLst>
            <pc:docMk/>
            <pc:sldMk cId="3092985448" sldId="2146847814"/>
            <ac:spMk id="34" creationId="{90F53279-9CC6-4757-9B62-8307282EEA91}"/>
          </ac:spMkLst>
        </pc:spChg>
        <pc:spChg chg="mod">
          <ac:chgData name="Panzironi, Flavia" userId="2605e054-86b8-47a6-8c99-cd9580752c93" providerId="ADAL" clId="{0F91814B-6905-4F28-A1D3-E4B8D23AAE4E}" dt="2022-11-10T16:43:32.292" v="4736" actId="1076"/>
          <ac:spMkLst>
            <pc:docMk/>
            <pc:sldMk cId="3092985448" sldId="2146847814"/>
            <ac:spMk id="58" creationId="{2D3140C6-A6DD-E298-8547-1053D7CE7299}"/>
          </ac:spMkLst>
        </pc:spChg>
        <pc:spChg chg="mod">
          <ac:chgData name="Panzironi, Flavia" userId="2605e054-86b8-47a6-8c99-cd9580752c93" providerId="ADAL" clId="{0F91814B-6905-4F28-A1D3-E4B8D23AAE4E}" dt="2022-11-10T16:43:26.673" v="4735" actId="1076"/>
          <ac:spMkLst>
            <pc:docMk/>
            <pc:sldMk cId="3092985448" sldId="2146847814"/>
            <ac:spMk id="59" creationId="{DB3C3875-8C10-C2A7-D5D3-AA8316585633}"/>
          </ac:spMkLst>
        </pc:spChg>
        <pc:spChg chg="add mod">
          <ac:chgData name="Panzironi, Flavia" userId="2605e054-86b8-47a6-8c99-cd9580752c93" providerId="ADAL" clId="{0F91814B-6905-4F28-A1D3-E4B8D23AAE4E}" dt="2022-11-10T16:42:53.565" v="4729" actId="1076"/>
          <ac:spMkLst>
            <pc:docMk/>
            <pc:sldMk cId="3092985448" sldId="2146847814"/>
            <ac:spMk id="67" creationId="{F0CA74BC-900F-4011-B79C-0A119839AC05}"/>
          </ac:spMkLst>
        </pc:spChg>
        <pc:spChg chg="add mod">
          <ac:chgData name="Panzironi, Flavia" userId="2605e054-86b8-47a6-8c99-cd9580752c93" providerId="ADAL" clId="{0F91814B-6905-4F28-A1D3-E4B8D23AAE4E}" dt="2022-11-10T16:43:06.104" v="4732" actId="1076"/>
          <ac:spMkLst>
            <pc:docMk/>
            <pc:sldMk cId="3092985448" sldId="2146847814"/>
            <ac:spMk id="68" creationId="{2FDC213F-5977-4A95-8D52-85BF91BC5A52}"/>
          </ac:spMkLst>
        </pc:spChg>
        <pc:spChg chg="add mod">
          <ac:chgData name="Panzironi, Flavia" userId="2605e054-86b8-47a6-8c99-cd9580752c93" providerId="ADAL" clId="{0F91814B-6905-4F28-A1D3-E4B8D23AAE4E}" dt="2022-11-10T16:43:12.423" v="4734" actId="1076"/>
          <ac:spMkLst>
            <pc:docMk/>
            <pc:sldMk cId="3092985448" sldId="2146847814"/>
            <ac:spMk id="69" creationId="{D9BF3AF5-4591-4A6E-9B89-0394631D74CD}"/>
          </ac:spMkLst>
        </pc:spChg>
        <pc:cxnChg chg="mod">
          <ac:chgData name="Panzironi, Flavia" userId="2605e054-86b8-47a6-8c99-cd9580752c93" providerId="ADAL" clId="{0F91814B-6905-4F28-A1D3-E4B8D23AAE4E}" dt="2022-11-10T16:42:27.943" v="4727" actId="14100"/>
          <ac:cxnSpMkLst>
            <pc:docMk/>
            <pc:sldMk cId="3092985448" sldId="2146847814"/>
            <ac:cxnSpMk id="48" creationId="{4860CE99-073A-179B-4B62-052325E3287E}"/>
          </ac:cxnSpMkLst>
        </pc:cxnChg>
      </pc:sldChg>
      <pc:sldChg chg="addSp delSp modSp add mod">
        <pc:chgData name="Panzironi, Flavia" userId="2605e054-86b8-47a6-8c99-cd9580752c93" providerId="ADAL" clId="{0F91814B-6905-4F28-A1D3-E4B8D23AAE4E}" dt="2022-11-10T16:00:19.947" v="4148"/>
        <pc:sldMkLst>
          <pc:docMk/>
          <pc:sldMk cId="4002482386" sldId="2146847816"/>
        </pc:sldMkLst>
        <pc:spChg chg="add mod">
          <ac:chgData name="Panzironi, Flavia" userId="2605e054-86b8-47a6-8c99-cd9580752c93" providerId="ADAL" clId="{0F91814B-6905-4F28-A1D3-E4B8D23AAE4E}" dt="2022-11-10T15:10:19.696" v="3718" actId="1076"/>
          <ac:spMkLst>
            <pc:docMk/>
            <pc:sldMk cId="4002482386" sldId="2146847816"/>
            <ac:spMk id="82" creationId="{43A3CD88-F433-410F-B9A2-E0CE3FCC7498}"/>
          </ac:spMkLst>
        </pc:spChg>
        <pc:spChg chg="add mod">
          <ac:chgData name="Panzironi, Flavia" userId="2605e054-86b8-47a6-8c99-cd9580752c93" providerId="ADAL" clId="{0F91814B-6905-4F28-A1D3-E4B8D23AAE4E}" dt="2022-11-10T15:10:14.383" v="3717" actId="1076"/>
          <ac:spMkLst>
            <pc:docMk/>
            <pc:sldMk cId="4002482386" sldId="2146847816"/>
            <ac:spMk id="83" creationId="{94F69C42-C288-4097-B348-6AD3B1AE2F82}"/>
          </ac:spMkLst>
        </pc:spChg>
        <pc:spChg chg="add del mod">
          <ac:chgData name="Panzironi, Flavia" userId="2605e054-86b8-47a6-8c99-cd9580752c93" providerId="ADAL" clId="{0F91814B-6905-4F28-A1D3-E4B8D23AAE4E}" dt="2022-11-10T15:10:46.802" v="3723" actId="478"/>
          <ac:spMkLst>
            <pc:docMk/>
            <pc:sldMk cId="4002482386" sldId="2146847816"/>
            <ac:spMk id="84" creationId="{9109A096-A921-48B2-B80E-4C82200CE75A}"/>
          </ac:spMkLst>
        </pc:spChg>
        <pc:spChg chg="add del mod">
          <ac:chgData name="Panzironi, Flavia" userId="2605e054-86b8-47a6-8c99-cd9580752c93" providerId="ADAL" clId="{0F91814B-6905-4F28-A1D3-E4B8D23AAE4E}" dt="2022-11-10T15:10:54.578" v="3726" actId="21"/>
          <ac:spMkLst>
            <pc:docMk/>
            <pc:sldMk cId="4002482386" sldId="2146847816"/>
            <ac:spMk id="86" creationId="{BC6B8936-3920-44B0-81F3-492686081CF9}"/>
          </ac:spMkLst>
        </pc:spChg>
        <pc:spChg chg="del">
          <ac:chgData name="Panzironi, Flavia" userId="2605e054-86b8-47a6-8c99-cd9580752c93" providerId="ADAL" clId="{0F91814B-6905-4F28-A1D3-E4B8D23AAE4E}" dt="2022-11-10T15:08:23.187" v="3708" actId="478"/>
          <ac:spMkLst>
            <pc:docMk/>
            <pc:sldMk cId="4002482386" sldId="2146847816"/>
            <ac:spMk id="143" creationId="{FFA5CC9D-9E2E-4F5C-94D5-9DC891616DF8}"/>
          </ac:spMkLst>
        </pc:spChg>
        <pc:spChg chg="mod">
          <ac:chgData name="Panzironi, Flavia" userId="2605e054-86b8-47a6-8c99-cd9580752c93" providerId="ADAL" clId="{0F91814B-6905-4F28-A1D3-E4B8D23AAE4E}" dt="2022-11-10T15:10:25.283" v="3719" actId="1076"/>
          <ac:spMkLst>
            <pc:docMk/>
            <pc:sldMk cId="4002482386" sldId="2146847816"/>
            <ac:spMk id="144" creationId="{B03C0B28-B995-494A-8C72-154E50CB30BB}"/>
          </ac:spMkLst>
        </pc:spChg>
        <pc:grpChg chg="mod">
          <ac:chgData name="Panzironi, Flavia" userId="2605e054-86b8-47a6-8c99-cd9580752c93" providerId="ADAL" clId="{0F91814B-6905-4F28-A1D3-E4B8D23AAE4E}" dt="2022-11-10T15:07:59.059" v="3705" actId="1076"/>
          <ac:grpSpMkLst>
            <pc:docMk/>
            <pc:sldMk cId="4002482386" sldId="2146847816"/>
            <ac:grpSpMk id="157" creationId="{B3074FE6-22CB-4233-AF99-6BC5763A3A40}"/>
          </ac:grpSpMkLst>
        </pc:grpChg>
        <pc:picChg chg="del">
          <ac:chgData name="Panzironi, Flavia" userId="2605e054-86b8-47a6-8c99-cd9580752c93" providerId="ADAL" clId="{0F91814B-6905-4F28-A1D3-E4B8D23AAE4E}" dt="2022-11-10T15:10:27.257" v="3720" actId="478"/>
          <ac:picMkLst>
            <pc:docMk/>
            <pc:sldMk cId="4002482386" sldId="2146847816"/>
            <ac:picMk id="19" creationId="{429A1FE8-0F56-B5B2-451C-CB7881686D19}"/>
          </ac:picMkLst>
        </pc:picChg>
        <pc:picChg chg="del">
          <ac:chgData name="Panzironi, Flavia" userId="2605e054-86b8-47a6-8c99-cd9580752c93" providerId="ADAL" clId="{0F91814B-6905-4F28-A1D3-E4B8D23AAE4E}" dt="2022-11-10T15:08:16.388" v="3707" actId="478"/>
          <ac:picMkLst>
            <pc:docMk/>
            <pc:sldMk cId="4002482386" sldId="2146847816"/>
            <ac:picMk id="22" creationId="{BE27E71F-72C8-0A0B-988B-FEFE35DAAF6D}"/>
          </ac:picMkLst>
        </pc:picChg>
        <pc:picChg chg="mod">
          <ac:chgData name="Panzironi, Flavia" userId="2605e054-86b8-47a6-8c99-cd9580752c93" providerId="ADAL" clId="{0F91814B-6905-4F28-A1D3-E4B8D23AAE4E}" dt="2022-11-10T15:51:49.996" v="4114" actId="1035"/>
          <ac:picMkLst>
            <pc:docMk/>
            <pc:sldMk cId="4002482386" sldId="2146847816"/>
            <ac:picMk id="24" creationId="{E88DE8E1-F1E3-4CF6-BF77-071DC5A44507}"/>
          </ac:picMkLst>
        </pc:picChg>
        <pc:picChg chg="add del mod">
          <ac:chgData name="Panzironi, Flavia" userId="2605e054-86b8-47a6-8c99-cd9580752c93" providerId="ADAL" clId="{0F91814B-6905-4F28-A1D3-E4B8D23AAE4E}" dt="2022-11-10T16:00:19.947" v="4148"/>
          <ac:picMkLst>
            <pc:docMk/>
            <pc:sldMk cId="4002482386" sldId="2146847816"/>
            <ac:picMk id="95" creationId="{C475D1F0-6D1C-4728-A471-E9249F77497D}"/>
          </ac:picMkLst>
        </pc:picChg>
        <pc:picChg chg="del">
          <ac:chgData name="Panzironi, Flavia" userId="2605e054-86b8-47a6-8c99-cd9580752c93" providerId="ADAL" clId="{0F91814B-6905-4F28-A1D3-E4B8D23AAE4E}" dt="2022-11-10T15:07:56.069" v="3703" actId="478"/>
          <ac:picMkLst>
            <pc:docMk/>
            <pc:sldMk cId="4002482386" sldId="2146847816"/>
            <ac:picMk id="140" creationId="{9A6357F7-C192-441E-8F47-7BF1E0E48501}"/>
          </ac:picMkLst>
        </pc:picChg>
        <pc:picChg chg="del">
          <ac:chgData name="Panzironi, Flavia" userId="2605e054-86b8-47a6-8c99-cd9580752c93" providerId="ADAL" clId="{0F91814B-6905-4F28-A1D3-E4B8D23AAE4E}" dt="2022-11-10T15:08:25.740" v="3709" actId="478"/>
          <ac:picMkLst>
            <pc:docMk/>
            <pc:sldMk cId="4002482386" sldId="2146847816"/>
            <ac:picMk id="141" creationId="{3839E7E5-9C41-4226-B3A2-7163F60776DF}"/>
          </ac:picMkLst>
        </pc:picChg>
        <pc:cxnChg chg="mod">
          <ac:chgData name="Panzironi, Flavia" userId="2605e054-86b8-47a6-8c99-cd9580752c93" providerId="ADAL" clId="{0F91814B-6905-4F28-A1D3-E4B8D23AAE4E}" dt="2022-11-10T15:13:56.472" v="3734" actId="1037"/>
          <ac:cxnSpMkLst>
            <pc:docMk/>
            <pc:sldMk cId="4002482386" sldId="2146847816"/>
            <ac:cxnSpMk id="69" creationId="{FF020BF8-7C46-A0CF-A4D6-7068CBC6B08E}"/>
          </ac:cxnSpMkLst>
        </pc:cxnChg>
      </pc:sldChg>
      <pc:sldChg chg="addSp modSp mod">
        <pc:chgData name="Panzironi, Flavia" userId="2605e054-86b8-47a6-8c99-cd9580752c93" providerId="ADAL" clId="{0F91814B-6905-4F28-A1D3-E4B8D23AAE4E}" dt="2022-11-11T17:22:17.370" v="5484" actId="1076"/>
        <pc:sldMkLst>
          <pc:docMk/>
          <pc:sldMk cId="1012961403" sldId="2146847817"/>
        </pc:sldMkLst>
        <pc:spChg chg="add mod">
          <ac:chgData name="Panzironi, Flavia" userId="2605e054-86b8-47a6-8c99-cd9580752c93" providerId="ADAL" clId="{0F91814B-6905-4F28-A1D3-E4B8D23AAE4E}" dt="2022-11-10T16:46:16.883" v="4755" actId="1076"/>
          <ac:spMkLst>
            <pc:docMk/>
            <pc:sldMk cId="1012961403" sldId="2146847817"/>
            <ac:spMk id="83" creationId="{054B6D3E-EC36-4888-B147-E83F779F6930}"/>
          </ac:spMkLst>
        </pc:spChg>
        <pc:picChg chg="mod">
          <ac:chgData name="Panzironi, Flavia" userId="2605e054-86b8-47a6-8c99-cd9580752c93" providerId="ADAL" clId="{0F91814B-6905-4F28-A1D3-E4B8D23AAE4E}" dt="2022-11-10T16:43:57.683" v="4741" actId="1035"/>
          <ac:picMkLst>
            <pc:docMk/>
            <pc:sldMk cId="1012961403" sldId="2146847817"/>
            <ac:picMk id="24" creationId="{E88DE8E1-F1E3-4CF6-BF77-071DC5A44507}"/>
          </ac:picMkLst>
        </pc:picChg>
        <pc:picChg chg="add mod">
          <ac:chgData name="Panzironi, Flavia" userId="2605e054-86b8-47a6-8c99-cd9580752c93" providerId="ADAL" clId="{0F91814B-6905-4F28-A1D3-E4B8D23AAE4E}" dt="2022-11-11T17:22:17.370" v="5484" actId="1076"/>
          <ac:picMkLst>
            <pc:docMk/>
            <pc:sldMk cId="1012961403" sldId="2146847817"/>
            <ac:picMk id="82" creationId="{C1823DC8-CC23-49A7-AE19-6A12A9DB3F04}"/>
          </ac:picMkLst>
        </pc:picChg>
      </pc:sldChg>
      <pc:sldChg chg="modSp mod ord">
        <pc:chgData name="Panzironi, Flavia" userId="2605e054-86b8-47a6-8c99-cd9580752c93" providerId="ADAL" clId="{0F91814B-6905-4F28-A1D3-E4B8D23AAE4E}" dt="2022-11-10T16:46:28.944" v="4759"/>
        <pc:sldMkLst>
          <pc:docMk/>
          <pc:sldMk cId="895800615" sldId="2146847818"/>
        </pc:sldMkLst>
        <pc:picChg chg="mod">
          <ac:chgData name="Panzironi, Flavia" userId="2605e054-86b8-47a6-8c99-cd9580752c93" providerId="ADAL" clId="{0F91814B-6905-4F28-A1D3-E4B8D23AAE4E}" dt="2022-11-10T16:44:52.573" v="4746" actId="1035"/>
          <ac:picMkLst>
            <pc:docMk/>
            <pc:sldMk cId="895800615" sldId="2146847818"/>
            <ac:picMk id="24" creationId="{E88DE8E1-F1E3-4CF6-BF77-071DC5A44507}"/>
          </ac:picMkLst>
        </pc:picChg>
      </pc:sldChg>
      <pc:sldChg chg="addSp delSp modSp add mod">
        <pc:chgData name="Panzironi, Flavia" userId="2605e054-86b8-47a6-8c99-cd9580752c93" providerId="ADAL" clId="{0F91814B-6905-4F28-A1D3-E4B8D23AAE4E}" dt="2022-11-10T16:02:05.085" v="4201" actId="1076"/>
        <pc:sldMkLst>
          <pc:docMk/>
          <pc:sldMk cId="2790546254" sldId="2146847819"/>
        </pc:sldMkLst>
        <pc:picChg chg="mod">
          <ac:chgData name="Panzironi, Flavia" userId="2605e054-86b8-47a6-8c99-cd9580752c93" providerId="ADAL" clId="{0F91814B-6905-4F28-A1D3-E4B8D23AAE4E}" dt="2022-11-10T16:01:51.658" v="4188" actId="1036"/>
          <ac:picMkLst>
            <pc:docMk/>
            <pc:sldMk cId="2790546254" sldId="2146847819"/>
            <ac:picMk id="28" creationId="{F98F8FCD-8526-1A0B-7E63-422F95894123}"/>
          </ac:picMkLst>
        </pc:picChg>
        <pc:picChg chg="mod">
          <ac:chgData name="Panzironi, Flavia" userId="2605e054-86b8-47a6-8c99-cd9580752c93" providerId="ADAL" clId="{0F91814B-6905-4F28-A1D3-E4B8D23AAE4E}" dt="2022-11-10T16:01:44.719" v="4180" actId="1036"/>
          <ac:picMkLst>
            <pc:docMk/>
            <pc:sldMk cId="2790546254" sldId="2146847819"/>
            <ac:picMk id="31" creationId="{FD6BC304-65DE-8291-F548-1E1FE76513D3}"/>
          </ac:picMkLst>
        </pc:picChg>
        <pc:picChg chg="mod">
          <ac:chgData name="Panzironi, Flavia" userId="2605e054-86b8-47a6-8c99-cd9580752c93" providerId="ADAL" clId="{0F91814B-6905-4F28-A1D3-E4B8D23AAE4E}" dt="2022-11-10T16:01:44.719" v="4180" actId="1036"/>
          <ac:picMkLst>
            <pc:docMk/>
            <pc:sldMk cId="2790546254" sldId="2146847819"/>
            <ac:picMk id="32" creationId="{7637DB2A-D84A-BF8B-B376-7E66C51DBE41}"/>
          </ac:picMkLst>
        </pc:picChg>
        <pc:picChg chg="mod">
          <ac:chgData name="Panzironi, Flavia" userId="2605e054-86b8-47a6-8c99-cd9580752c93" providerId="ADAL" clId="{0F91814B-6905-4F28-A1D3-E4B8D23AAE4E}" dt="2022-11-10T16:02:05.085" v="4201" actId="1076"/>
          <ac:picMkLst>
            <pc:docMk/>
            <pc:sldMk cId="2790546254" sldId="2146847819"/>
            <ac:picMk id="34" creationId="{352FD4EF-C706-AF05-E440-28E0E44CAB6B}"/>
          </ac:picMkLst>
        </pc:picChg>
        <pc:picChg chg="add mod">
          <ac:chgData name="Panzironi, Flavia" userId="2605e054-86b8-47a6-8c99-cd9580752c93" providerId="ADAL" clId="{0F91814B-6905-4F28-A1D3-E4B8D23AAE4E}" dt="2022-11-10T16:01:57.659" v="4200" actId="1038"/>
          <ac:picMkLst>
            <pc:docMk/>
            <pc:sldMk cId="2790546254" sldId="2146847819"/>
            <ac:picMk id="49" creationId="{EA02C64F-1CC7-44C6-B631-9F0E352FEE28}"/>
          </ac:picMkLst>
        </pc:picChg>
        <pc:picChg chg="add del">
          <ac:chgData name="Panzironi, Flavia" userId="2605e054-86b8-47a6-8c99-cd9580752c93" providerId="ADAL" clId="{0F91814B-6905-4F28-A1D3-E4B8D23AAE4E}" dt="2022-11-10T16:01:31.579" v="4166" actId="478"/>
          <ac:picMkLst>
            <pc:docMk/>
            <pc:sldMk cId="2790546254" sldId="2146847819"/>
            <ac:picMk id="84" creationId="{C827017A-B976-4F23-B4E6-93BC321D34D8}"/>
          </ac:picMkLst>
        </pc:picChg>
      </pc:sldChg>
      <pc:sldChg chg="add ord">
        <pc:chgData name="Panzironi, Flavia" userId="2605e054-86b8-47a6-8c99-cd9580752c93" providerId="ADAL" clId="{0F91814B-6905-4F28-A1D3-E4B8D23AAE4E}" dt="2022-11-10T16:46:26.244" v="4757"/>
        <pc:sldMkLst>
          <pc:docMk/>
          <pc:sldMk cId="3989811099" sldId="2146847820"/>
        </pc:sldMkLst>
      </pc:sldChg>
      <pc:sldChg chg="modSp mod">
        <pc:chgData name="Panzironi, Flavia" userId="2605e054-86b8-47a6-8c99-cd9580752c93" providerId="ADAL" clId="{0F91814B-6905-4F28-A1D3-E4B8D23AAE4E}" dt="2022-11-11T16:28:42.125" v="5313" actId="1076"/>
        <pc:sldMkLst>
          <pc:docMk/>
          <pc:sldMk cId="666851973" sldId="2146847821"/>
        </pc:sldMkLst>
        <pc:spChg chg="mod">
          <ac:chgData name="Panzironi, Flavia" userId="2605e054-86b8-47a6-8c99-cd9580752c93" providerId="ADAL" clId="{0F91814B-6905-4F28-A1D3-E4B8D23AAE4E}" dt="2022-11-11T16:28:42.125" v="5313" actId="1076"/>
          <ac:spMkLst>
            <pc:docMk/>
            <pc:sldMk cId="666851973" sldId="2146847821"/>
            <ac:spMk id="77" creationId="{2D3CCE7A-2131-C308-0CD5-7DA20A9C38C3}"/>
          </ac:spMkLst>
        </pc:spChg>
        <pc:spChg chg="mod">
          <ac:chgData name="Panzironi, Flavia" userId="2605e054-86b8-47a6-8c99-cd9580752c93" providerId="ADAL" clId="{0F91814B-6905-4F28-A1D3-E4B8D23AAE4E}" dt="2022-11-11T16:28:10.066" v="5311" actId="2711"/>
          <ac:spMkLst>
            <pc:docMk/>
            <pc:sldMk cId="666851973" sldId="2146847821"/>
            <ac:spMk id="78" creationId="{45E6F2C9-DDEC-C99A-9CEB-3CA038139102}"/>
          </ac:spMkLst>
        </pc:spChg>
        <pc:spChg chg="mod">
          <ac:chgData name="Panzironi, Flavia" userId="2605e054-86b8-47a6-8c99-cd9580752c93" providerId="ADAL" clId="{0F91814B-6905-4F28-A1D3-E4B8D23AAE4E}" dt="2022-11-11T16:26:49.609" v="5307" actId="113"/>
          <ac:spMkLst>
            <pc:docMk/>
            <pc:sldMk cId="666851973" sldId="2146847821"/>
            <ac:spMk id="82" creationId="{0536571D-F837-BF59-4CD5-F61F75C07929}"/>
          </ac:spMkLst>
        </pc:spChg>
        <pc:spChg chg="mod">
          <ac:chgData name="Panzironi, Flavia" userId="2605e054-86b8-47a6-8c99-cd9580752c93" providerId="ADAL" clId="{0F91814B-6905-4F28-A1D3-E4B8D23AAE4E}" dt="2022-11-11T16:26:25.375" v="5302" actId="2711"/>
          <ac:spMkLst>
            <pc:docMk/>
            <pc:sldMk cId="666851973" sldId="2146847821"/>
            <ac:spMk id="83" creationId="{81D00F1A-4351-2D1E-640C-8ABDF387F40A}"/>
          </ac:spMkLst>
        </pc:spChg>
        <pc:spChg chg="mod">
          <ac:chgData name="Panzironi, Flavia" userId="2605e054-86b8-47a6-8c99-cd9580752c93" providerId="ADAL" clId="{0F91814B-6905-4F28-A1D3-E4B8D23AAE4E}" dt="2022-11-11T16:26:30.608" v="5303" actId="2711"/>
          <ac:spMkLst>
            <pc:docMk/>
            <pc:sldMk cId="666851973" sldId="2146847821"/>
            <ac:spMk id="84" creationId="{F129B707-C3FE-2693-5AA5-66D8BC20A6C1}"/>
          </ac:spMkLst>
        </pc:spChg>
        <pc:spChg chg="mod">
          <ac:chgData name="Panzironi, Flavia" userId="2605e054-86b8-47a6-8c99-cd9580752c93" providerId="ADAL" clId="{0F91814B-6905-4F28-A1D3-E4B8D23AAE4E}" dt="2022-11-11T16:26:35.364" v="5304" actId="2711"/>
          <ac:spMkLst>
            <pc:docMk/>
            <pc:sldMk cId="666851973" sldId="2146847821"/>
            <ac:spMk id="92" creationId="{4E8B02F7-4BD0-2B3B-478A-EEAAC9B51F60}"/>
          </ac:spMkLst>
        </pc:spChg>
        <pc:spChg chg="mod">
          <ac:chgData name="Panzironi, Flavia" userId="2605e054-86b8-47a6-8c99-cd9580752c93" providerId="ADAL" clId="{0F91814B-6905-4F28-A1D3-E4B8D23AAE4E}" dt="2022-11-11T16:26:42.982" v="5305" actId="113"/>
          <ac:spMkLst>
            <pc:docMk/>
            <pc:sldMk cId="666851973" sldId="2146847821"/>
            <ac:spMk id="168" creationId="{B2C76E5C-956C-BC90-A5C6-E6CBF950B5BB}"/>
          </ac:spMkLst>
        </pc:spChg>
        <pc:spChg chg="mod">
          <ac:chgData name="Panzironi, Flavia" userId="2605e054-86b8-47a6-8c99-cd9580752c93" providerId="ADAL" clId="{0F91814B-6905-4F28-A1D3-E4B8D23AAE4E}" dt="2022-11-11T16:26:46.965" v="5306" actId="113"/>
          <ac:spMkLst>
            <pc:docMk/>
            <pc:sldMk cId="666851973" sldId="2146847821"/>
            <ac:spMk id="169" creationId="{E459C765-7CCE-E6B1-0ED7-A4097520E2D2}"/>
          </ac:spMkLst>
        </pc:spChg>
        <pc:spChg chg="mod">
          <ac:chgData name="Panzironi, Flavia" userId="2605e054-86b8-47a6-8c99-cd9580752c93" providerId="ADAL" clId="{0F91814B-6905-4F28-A1D3-E4B8D23AAE4E}" dt="2022-11-11T16:28:14.547" v="5312" actId="2711"/>
          <ac:spMkLst>
            <pc:docMk/>
            <pc:sldMk cId="666851973" sldId="2146847821"/>
            <ac:spMk id="170" creationId="{15EACCC0-76F1-D67F-A159-40DD3B0A71C5}"/>
          </ac:spMkLst>
        </pc:spChg>
      </pc:sldChg>
      <pc:sldChg chg="add">
        <pc:chgData name="Panzironi, Flavia" userId="2605e054-86b8-47a6-8c99-cd9580752c93" providerId="ADAL" clId="{0F91814B-6905-4F28-A1D3-E4B8D23AAE4E}" dt="2022-11-11T15:36:27.305" v="5032"/>
        <pc:sldMkLst>
          <pc:docMk/>
          <pc:sldMk cId="195689995" sldId="2146847822"/>
        </pc:sldMkLst>
      </pc:sldChg>
      <pc:sldChg chg="addSp delSp modSp add del mod">
        <pc:chgData name="Panzironi, Flavia" userId="2605e054-86b8-47a6-8c99-cd9580752c93" providerId="ADAL" clId="{0F91814B-6905-4F28-A1D3-E4B8D23AAE4E}" dt="2022-11-11T13:13:53.157" v="4902" actId="2696"/>
        <pc:sldMkLst>
          <pc:docMk/>
          <pc:sldMk cId="450151872" sldId="2146847822"/>
        </pc:sldMkLst>
        <pc:spChg chg="add mod">
          <ac:chgData name="Panzironi, Flavia" userId="2605e054-86b8-47a6-8c99-cd9580752c93" providerId="ADAL" clId="{0F91814B-6905-4F28-A1D3-E4B8D23AAE4E}" dt="2022-11-11T11:28:16.672" v="4901" actId="20577"/>
          <ac:spMkLst>
            <pc:docMk/>
            <pc:sldMk cId="450151872" sldId="2146847822"/>
            <ac:spMk id="11" creationId="{FE072BF8-DD3B-482C-8C5A-C2BEFE46D1CB}"/>
          </ac:spMkLst>
        </pc:spChg>
        <pc:spChg chg="add mod">
          <ac:chgData name="Panzironi, Flavia" userId="2605e054-86b8-47a6-8c99-cd9580752c93" providerId="ADAL" clId="{0F91814B-6905-4F28-A1D3-E4B8D23AAE4E}" dt="2022-11-11T10:20:34.200" v="4860" actId="1076"/>
          <ac:spMkLst>
            <pc:docMk/>
            <pc:sldMk cId="450151872" sldId="2146847822"/>
            <ac:spMk id="76" creationId="{C388107B-19DB-4645-8B75-1BAA859FF19B}"/>
          </ac:spMkLst>
        </pc:spChg>
        <pc:spChg chg="mod topLvl">
          <ac:chgData name="Panzironi, Flavia" userId="2605e054-86b8-47a6-8c99-cd9580752c93" providerId="ADAL" clId="{0F91814B-6905-4F28-A1D3-E4B8D23AAE4E}" dt="2022-11-11T10:29:25.823" v="4883" actId="165"/>
          <ac:spMkLst>
            <pc:docMk/>
            <pc:sldMk cId="450151872" sldId="2146847822"/>
            <ac:spMk id="82" creationId="{43A3CD88-F433-410F-B9A2-E0CE3FCC7498}"/>
          </ac:spMkLst>
        </pc:spChg>
        <pc:spChg chg="mod topLvl">
          <ac:chgData name="Panzironi, Flavia" userId="2605e054-86b8-47a6-8c99-cd9580752c93" providerId="ADAL" clId="{0F91814B-6905-4F28-A1D3-E4B8D23AAE4E}" dt="2022-11-11T10:29:25.823" v="4883" actId="165"/>
          <ac:spMkLst>
            <pc:docMk/>
            <pc:sldMk cId="450151872" sldId="2146847822"/>
            <ac:spMk id="83" creationId="{94F69C42-C288-4097-B348-6AD3B1AE2F82}"/>
          </ac:spMkLst>
        </pc:spChg>
        <pc:spChg chg="add mod">
          <ac:chgData name="Panzironi, Flavia" userId="2605e054-86b8-47a6-8c99-cd9580752c93" providerId="ADAL" clId="{0F91814B-6905-4F28-A1D3-E4B8D23AAE4E}" dt="2022-11-11T10:20:42.723" v="4862" actId="1076"/>
          <ac:spMkLst>
            <pc:docMk/>
            <pc:sldMk cId="450151872" sldId="2146847822"/>
            <ac:spMk id="84" creationId="{C3DD3B7E-BA65-4163-AC05-E64ABF27D4B5}"/>
          </ac:spMkLst>
        </pc:spChg>
        <pc:spChg chg="add mod">
          <ac:chgData name="Panzironi, Flavia" userId="2605e054-86b8-47a6-8c99-cd9580752c93" providerId="ADAL" clId="{0F91814B-6905-4F28-A1D3-E4B8D23AAE4E}" dt="2022-11-11T10:21:43.508" v="4871" actId="1076"/>
          <ac:spMkLst>
            <pc:docMk/>
            <pc:sldMk cId="450151872" sldId="2146847822"/>
            <ac:spMk id="95" creationId="{BCAE6986-3793-4D6B-B2C9-ECEFAD7C2FD1}"/>
          </ac:spMkLst>
        </pc:spChg>
        <pc:spChg chg="mod">
          <ac:chgData name="Panzironi, Flavia" userId="2605e054-86b8-47a6-8c99-cd9580752c93" providerId="ADAL" clId="{0F91814B-6905-4F28-A1D3-E4B8D23AAE4E}" dt="2022-11-11T10:29:25.823" v="4883" actId="165"/>
          <ac:spMkLst>
            <pc:docMk/>
            <pc:sldMk cId="450151872" sldId="2146847822"/>
            <ac:spMk id="144" creationId="{B03C0B28-B995-494A-8C72-154E50CB30BB}"/>
          </ac:spMkLst>
        </pc:spChg>
        <pc:grpChg chg="del">
          <ac:chgData name="Panzironi, Flavia" userId="2605e054-86b8-47a6-8c99-cd9580752c93" providerId="ADAL" clId="{0F91814B-6905-4F28-A1D3-E4B8D23AAE4E}" dt="2022-11-11T10:29:25.823" v="4883" actId="165"/>
          <ac:grpSpMkLst>
            <pc:docMk/>
            <pc:sldMk cId="450151872" sldId="2146847822"/>
            <ac:grpSpMk id="8" creationId="{7FA3062D-C17B-882C-91A5-0DB0017F708E}"/>
          </ac:grpSpMkLst>
        </pc:grpChg>
        <pc:grpChg chg="mod">
          <ac:chgData name="Panzironi, Flavia" userId="2605e054-86b8-47a6-8c99-cd9580752c93" providerId="ADAL" clId="{0F91814B-6905-4F28-A1D3-E4B8D23AAE4E}" dt="2022-11-11T10:29:25.823" v="4883" actId="165"/>
          <ac:grpSpMkLst>
            <pc:docMk/>
            <pc:sldMk cId="450151872" sldId="2146847822"/>
            <ac:grpSpMk id="89" creationId="{F3254B40-4FE3-9C26-EF45-7E26BD775CED}"/>
          </ac:grpSpMkLst>
        </pc:grpChg>
        <pc:grpChg chg="mod">
          <ac:chgData name="Panzironi, Flavia" userId="2605e054-86b8-47a6-8c99-cd9580752c93" providerId="ADAL" clId="{0F91814B-6905-4F28-A1D3-E4B8D23AAE4E}" dt="2022-11-11T10:29:25.823" v="4883" actId="165"/>
          <ac:grpSpMkLst>
            <pc:docMk/>
            <pc:sldMk cId="450151872" sldId="2146847822"/>
            <ac:grpSpMk id="90" creationId="{F25BF416-A40A-A574-1EA6-B6F26B4D44A0}"/>
          </ac:grpSpMkLst>
        </pc:grpChg>
        <pc:grpChg chg="mod">
          <ac:chgData name="Panzironi, Flavia" userId="2605e054-86b8-47a6-8c99-cd9580752c93" providerId="ADAL" clId="{0F91814B-6905-4F28-A1D3-E4B8D23AAE4E}" dt="2022-11-11T10:29:25.823" v="4883" actId="165"/>
          <ac:grpSpMkLst>
            <pc:docMk/>
            <pc:sldMk cId="450151872" sldId="2146847822"/>
            <ac:grpSpMk id="91" creationId="{80C606C4-B0A4-2182-2168-D89B29706592}"/>
          </ac:grpSpMkLst>
        </pc:grpChg>
        <pc:grpChg chg="mod">
          <ac:chgData name="Panzironi, Flavia" userId="2605e054-86b8-47a6-8c99-cd9580752c93" providerId="ADAL" clId="{0F91814B-6905-4F28-A1D3-E4B8D23AAE4E}" dt="2022-11-11T10:29:25.823" v="4883" actId="165"/>
          <ac:grpSpMkLst>
            <pc:docMk/>
            <pc:sldMk cId="450151872" sldId="2146847822"/>
            <ac:grpSpMk id="98" creationId="{DA648B82-92B2-7722-44E3-655F657D5FAA}"/>
          </ac:grpSpMkLst>
        </pc:grpChg>
        <pc:grpChg chg="mod topLvl">
          <ac:chgData name="Panzironi, Flavia" userId="2605e054-86b8-47a6-8c99-cd9580752c93" providerId="ADAL" clId="{0F91814B-6905-4F28-A1D3-E4B8D23AAE4E}" dt="2022-11-11T10:29:25.823" v="4883" actId="165"/>
          <ac:grpSpMkLst>
            <pc:docMk/>
            <pc:sldMk cId="450151872" sldId="2146847822"/>
            <ac:grpSpMk id="157" creationId="{B3074FE6-22CB-4233-AF99-6BC5763A3A40}"/>
          </ac:grpSpMkLst>
        </pc:grpChg>
        <pc:picChg chg="mod">
          <ac:chgData name="Panzironi, Flavia" userId="2605e054-86b8-47a6-8c99-cd9580752c93" providerId="ADAL" clId="{0F91814B-6905-4F28-A1D3-E4B8D23AAE4E}" dt="2022-11-11T10:29:25.823" v="4883" actId="165"/>
          <ac:picMkLst>
            <pc:docMk/>
            <pc:sldMk cId="450151872" sldId="2146847822"/>
            <ac:picMk id="2" creationId="{F40797F8-C0B2-29D7-D003-0F7B874A7A44}"/>
          </ac:picMkLst>
        </pc:picChg>
        <pc:picChg chg="mod topLvl">
          <ac:chgData name="Panzironi, Flavia" userId="2605e054-86b8-47a6-8c99-cd9580752c93" providerId="ADAL" clId="{0F91814B-6905-4F28-A1D3-E4B8D23AAE4E}" dt="2022-11-11T10:29:25.823" v="4883" actId="165"/>
          <ac:picMkLst>
            <pc:docMk/>
            <pc:sldMk cId="450151872" sldId="2146847822"/>
            <ac:picMk id="4" creationId="{F4F007D3-DB74-CCEC-0388-53C36ADE4DF8}"/>
          </ac:picMkLst>
        </pc:picChg>
        <pc:picChg chg="mod">
          <ac:chgData name="Panzironi, Flavia" userId="2605e054-86b8-47a6-8c99-cd9580752c93" providerId="ADAL" clId="{0F91814B-6905-4F28-A1D3-E4B8D23AAE4E}" dt="2022-11-11T10:29:25.823" v="4883" actId="165"/>
          <ac:picMkLst>
            <pc:docMk/>
            <pc:sldMk cId="450151872" sldId="2146847822"/>
            <ac:picMk id="5" creationId="{BDFFB473-7163-6031-3152-06FF1C279420}"/>
          </ac:picMkLst>
        </pc:picChg>
        <pc:picChg chg="mod">
          <ac:chgData name="Panzironi, Flavia" userId="2605e054-86b8-47a6-8c99-cd9580752c93" providerId="ADAL" clId="{0F91814B-6905-4F28-A1D3-E4B8D23AAE4E}" dt="2022-11-11T10:29:25.823" v="4883" actId="165"/>
          <ac:picMkLst>
            <pc:docMk/>
            <pc:sldMk cId="450151872" sldId="2146847822"/>
            <ac:picMk id="6" creationId="{59B00072-FB8E-9A0F-8D52-937D70778451}"/>
          </ac:picMkLst>
        </pc:picChg>
        <pc:picChg chg="mod topLvl">
          <ac:chgData name="Panzironi, Flavia" userId="2605e054-86b8-47a6-8c99-cd9580752c93" providerId="ADAL" clId="{0F91814B-6905-4F28-A1D3-E4B8D23AAE4E}" dt="2022-11-11T10:29:25.823" v="4883" actId="165"/>
          <ac:picMkLst>
            <pc:docMk/>
            <pc:sldMk cId="450151872" sldId="2146847822"/>
            <ac:picMk id="7" creationId="{825C170C-0C39-DE5D-9FF2-BAFF71E6DBFC}"/>
          </ac:picMkLst>
        </pc:picChg>
        <pc:picChg chg="mod topLvl">
          <ac:chgData name="Panzironi, Flavia" userId="2605e054-86b8-47a6-8c99-cd9580752c93" providerId="ADAL" clId="{0F91814B-6905-4F28-A1D3-E4B8D23AAE4E}" dt="2022-11-11T10:29:25.823" v="4883" actId="165"/>
          <ac:picMkLst>
            <pc:docMk/>
            <pc:sldMk cId="450151872" sldId="2146847822"/>
            <ac:picMk id="9" creationId="{3FDCD070-1377-9857-282C-393E4C5955B4}"/>
          </ac:picMkLst>
        </pc:picChg>
        <pc:picChg chg="mod topLvl">
          <ac:chgData name="Panzironi, Flavia" userId="2605e054-86b8-47a6-8c99-cd9580752c93" providerId="ADAL" clId="{0F91814B-6905-4F28-A1D3-E4B8D23AAE4E}" dt="2022-11-11T10:29:25.823" v="4883" actId="165"/>
          <ac:picMkLst>
            <pc:docMk/>
            <pc:sldMk cId="450151872" sldId="2146847822"/>
            <ac:picMk id="10" creationId="{5F4E4617-4A34-8173-5302-F25C765E71E2}"/>
          </ac:picMkLst>
        </pc:picChg>
        <pc:picChg chg="mod modCrop">
          <ac:chgData name="Panzironi, Flavia" userId="2605e054-86b8-47a6-8c99-cd9580752c93" providerId="ADAL" clId="{0F91814B-6905-4F28-A1D3-E4B8D23AAE4E}" dt="2022-11-11T10:29:25.823" v="4883" actId="165"/>
          <ac:picMkLst>
            <pc:docMk/>
            <pc:sldMk cId="450151872" sldId="2146847822"/>
            <ac:picMk id="12" creationId="{F56DBABF-C772-4070-F340-4269BEA53B91}"/>
          </ac:picMkLst>
        </pc:picChg>
        <pc:picChg chg="mod topLvl">
          <ac:chgData name="Panzironi, Flavia" userId="2605e054-86b8-47a6-8c99-cd9580752c93" providerId="ADAL" clId="{0F91814B-6905-4F28-A1D3-E4B8D23AAE4E}" dt="2022-11-11T10:29:25.823" v="4883" actId="165"/>
          <ac:picMkLst>
            <pc:docMk/>
            <pc:sldMk cId="450151872" sldId="2146847822"/>
            <ac:picMk id="13" creationId="{CBF7828A-D446-F397-BDAE-91864EA15D88}"/>
          </ac:picMkLst>
        </pc:picChg>
        <pc:picChg chg="del">
          <ac:chgData name="Panzironi, Flavia" userId="2605e054-86b8-47a6-8c99-cd9580752c93" providerId="ADAL" clId="{0F91814B-6905-4F28-A1D3-E4B8D23AAE4E}" dt="2022-11-11T10:19:53.519" v="4856" actId="478"/>
          <ac:picMkLst>
            <pc:docMk/>
            <pc:sldMk cId="450151872" sldId="2146847822"/>
            <ac:picMk id="14" creationId="{4958F5C3-CFF6-2E26-0D6C-6DB00DFD56A3}"/>
          </ac:picMkLst>
        </pc:picChg>
        <pc:picChg chg="mod">
          <ac:chgData name="Panzironi, Flavia" userId="2605e054-86b8-47a6-8c99-cd9580752c93" providerId="ADAL" clId="{0F91814B-6905-4F28-A1D3-E4B8D23AAE4E}" dt="2022-11-11T10:29:25.823" v="4883" actId="165"/>
          <ac:picMkLst>
            <pc:docMk/>
            <pc:sldMk cId="450151872" sldId="2146847822"/>
            <ac:picMk id="15" creationId="{40A760F6-A3A6-1FA4-BB9C-0414242E0D73}"/>
          </ac:picMkLst>
        </pc:picChg>
        <pc:picChg chg="mod topLvl">
          <ac:chgData name="Panzironi, Flavia" userId="2605e054-86b8-47a6-8c99-cd9580752c93" providerId="ADAL" clId="{0F91814B-6905-4F28-A1D3-E4B8D23AAE4E}" dt="2022-11-11T10:29:25.823" v="4883" actId="165"/>
          <ac:picMkLst>
            <pc:docMk/>
            <pc:sldMk cId="450151872" sldId="2146847822"/>
            <ac:picMk id="16" creationId="{ABC5095B-0C2A-8BE7-D47F-5786F114F264}"/>
          </ac:picMkLst>
        </pc:picChg>
        <pc:picChg chg="del">
          <ac:chgData name="Panzironi, Flavia" userId="2605e054-86b8-47a6-8c99-cd9580752c93" providerId="ADAL" clId="{0F91814B-6905-4F28-A1D3-E4B8D23AAE4E}" dt="2022-11-11T10:19:53.519" v="4856" actId="478"/>
          <ac:picMkLst>
            <pc:docMk/>
            <pc:sldMk cId="450151872" sldId="2146847822"/>
            <ac:picMk id="17" creationId="{E6DB1585-052E-16D0-D3AA-7D81999B8743}"/>
          </ac:picMkLst>
        </pc:picChg>
        <pc:picChg chg="mod">
          <ac:chgData name="Panzironi, Flavia" userId="2605e054-86b8-47a6-8c99-cd9580752c93" providerId="ADAL" clId="{0F91814B-6905-4F28-A1D3-E4B8D23AAE4E}" dt="2022-11-11T10:29:25.823" v="4883" actId="165"/>
          <ac:picMkLst>
            <pc:docMk/>
            <pc:sldMk cId="450151872" sldId="2146847822"/>
            <ac:picMk id="18" creationId="{6E4236D2-94B9-04DA-EF59-ECC71AAD3406}"/>
          </ac:picMkLst>
        </pc:picChg>
        <pc:picChg chg="mod">
          <ac:chgData name="Panzironi, Flavia" userId="2605e054-86b8-47a6-8c99-cd9580752c93" providerId="ADAL" clId="{0F91814B-6905-4F28-A1D3-E4B8D23AAE4E}" dt="2022-11-11T10:29:25.823" v="4883" actId="165"/>
          <ac:picMkLst>
            <pc:docMk/>
            <pc:sldMk cId="450151872" sldId="2146847822"/>
            <ac:picMk id="21" creationId="{F63290BF-2087-3831-13CB-38B529A0FCF6}"/>
          </ac:picMkLst>
        </pc:picChg>
        <pc:picChg chg="mod">
          <ac:chgData name="Panzironi, Flavia" userId="2605e054-86b8-47a6-8c99-cd9580752c93" providerId="ADAL" clId="{0F91814B-6905-4F28-A1D3-E4B8D23AAE4E}" dt="2022-11-11T10:29:25.823" v="4883" actId="165"/>
          <ac:picMkLst>
            <pc:docMk/>
            <pc:sldMk cId="450151872" sldId="2146847822"/>
            <ac:picMk id="24" creationId="{E88DE8E1-F1E3-4CF6-BF77-071DC5A44507}"/>
          </ac:picMkLst>
        </pc:picChg>
        <pc:picChg chg="mod">
          <ac:chgData name="Panzironi, Flavia" userId="2605e054-86b8-47a6-8c99-cd9580752c93" providerId="ADAL" clId="{0F91814B-6905-4F28-A1D3-E4B8D23AAE4E}" dt="2022-11-11T10:29:25.823" v="4883" actId="165"/>
          <ac:picMkLst>
            <pc:docMk/>
            <pc:sldMk cId="450151872" sldId="2146847822"/>
            <ac:picMk id="25" creationId="{628EB9E6-F4E0-3D0E-751C-4E55B5460E8D}"/>
          </ac:picMkLst>
        </pc:picChg>
        <pc:picChg chg="mod">
          <ac:chgData name="Panzironi, Flavia" userId="2605e054-86b8-47a6-8c99-cd9580752c93" providerId="ADAL" clId="{0F91814B-6905-4F28-A1D3-E4B8D23AAE4E}" dt="2022-11-11T10:29:25.823" v="4883" actId="165"/>
          <ac:picMkLst>
            <pc:docMk/>
            <pc:sldMk cId="450151872" sldId="2146847822"/>
            <ac:picMk id="33" creationId="{8216884B-43C6-D22E-68B8-D2EACD44392D}"/>
          </ac:picMkLst>
        </pc:picChg>
        <pc:picChg chg="mod">
          <ac:chgData name="Panzironi, Flavia" userId="2605e054-86b8-47a6-8c99-cd9580752c93" providerId="ADAL" clId="{0F91814B-6905-4F28-A1D3-E4B8D23AAE4E}" dt="2022-11-11T10:29:25.823" v="4883" actId="165"/>
          <ac:picMkLst>
            <pc:docMk/>
            <pc:sldMk cId="450151872" sldId="2146847822"/>
            <ac:picMk id="34" creationId="{BD833362-AFA6-B2E3-85E2-0E91E11830C1}"/>
          </ac:picMkLst>
        </pc:picChg>
        <pc:picChg chg="mod">
          <ac:chgData name="Panzironi, Flavia" userId="2605e054-86b8-47a6-8c99-cd9580752c93" providerId="ADAL" clId="{0F91814B-6905-4F28-A1D3-E4B8D23AAE4E}" dt="2022-11-11T10:29:25.823" v="4883" actId="165"/>
          <ac:picMkLst>
            <pc:docMk/>
            <pc:sldMk cId="450151872" sldId="2146847822"/>
            <ac:picMk id="36" creationId="{ED5B0A31-0E5C-CC06-22B9-93A12E62DDF5}"/>
          </ac:picMkLst>
        </pc:picChg>
        <pc:picChg chg="mod">
          <ac:chgData name="Panzironi, Flavia" userId="2605e054-86b8-47a6-8c99-cd9580752c93" providerId="ADAL" clId="{0F91814B-6905-4F28-A1D3-E4B8D23AAE4E}" dt="2022-11-11T10:29:25.823" v="4883" actId="165"/>
          <ac:picMkLst>
            <pc:docMk/>
            <pc:sldMk cId="450151872" sldId="2146847822"/>
            <ac:picMk id="37" creationId="{F9ABE726-D368-BF50-10CD-871602DAA8BA}"/>
          </ac:picMkLst>
        </pc:picChg>
        <pc:picChg chg="mod">
          <ac:chgData name="Panzironi, Flavia" userId="2605e054-86b8-47a6-8c99-cd9580752c93" providerId="ADAL" clId="{0F91814B-6905-4F28-A1D3-E4B8D23AAE4E}" dt="2022-11-11T10:29:25.823" v="4883" actId="165"/>
          <ac:picMkLst>
            <pc:docMk/>
            <pc:sldMk cId="450151872" sldId="2146847822"/>
            <ac:picMk id="39" creationId="{12B6E50F-C544-4B85-ECEA-B5C52261F689}"/>
          </ac:picMkLst>
        </pc:picChg>
        <pc:picChg chg="mod">
          <ac:chgData name="Panzironi, Flavia" userId="2605e054-86b8-47a6-8c99-cd9580752c93" providerId="ADAL" clId="{0F91814B-6905-4F28-A1D3-E4B8D23AAE4E}" dt="2022-11-11T10:29:25.823" v="4883" actId="165"/>
          <ac:picMkLst>
            <pc:docMk/>
            <pc:sldMk cId="450151872" sldId="2146847822"/>
            <ac:picMk id="48" creationId="{1A7C54EC-7617-B460-1D17-36F96733061D}"/>
          </ac:picMkLst>
        </pc:picChg>
        <pc:picChg chg="mod">
          <ac:chgData name="Panzironi, Flavia" userId="2605e054-86b8-47a6-8c99-cd9580752c93" providerId="ADAL" clId="{0F91814B-6905-4F28-A1D3-E4B8D23AAE4E}" dt="2022-11-11T10:29:25.823" v="4883" actId="165"/>
          <ac:picMkLst>
            <pc:docMk/>
            <pc:sldMk cId="450151872" sldId="2146847822"/>
            <ac:picMk id="49" creationId="{0B8BC137-A2F9-68BB-FDA3-42A13D221A6A}"/>
          </ac:picMkLst>
        </pc:picChg>
        <pc:picChg chg="mod">
          <ac:chgData name="Panzironi, Flavia" userId="2605e054-86b8-47a6-8c99-cd9580752c93" providerId="ADAL" clId="{0F91814B-6905-4F28-A1D3-E4B8D23AAE4E}" dt="2022-11-11T10:29:25.823" v="4883" actId="165"/>
          <ac:picMkLst>
            <pc:docMk/>
            <pc:sldMk cId="450151872" sldId="2146847822"/>
            <ac:picMk id="50" creationId="{7DBF2953-41CE-0525-352B-72C0F207A3A7}"/>
          </ac:picMkLst>
        </pc:picChg>
        <pc:picChg chg="mod">
          <ac:chgData name="Panzironi, Flavia" userId="2605e054-86b8-47a6-8c99-cd9580752c93" providerId="ADAL" clId="{0F91814B-6905-4F28-A1D3-E4B8D23AAE4E}" dt="2022-11-11T10:29:25.823" v="4883" actId="165"/>
          <ac:picMkLst>
            <pc:docMk/>
            <pc:sldMk cId="450151872" sldId="2146847822"/>
            <ac:picMk id="51" creationId="{FA1136C3-5B76-6622-F175-DFD7AA90DA7F}"/>
          </ac:picMkLst>
        </pc:picChg>
        <pc:picChg chg="mod">
          <ac:chgData name="Panzironi, Flavia" userId="2605e054-86b8-47a6-8c99-cd9580752c93" providerId="ADAL" clId="{0F91814B-6905-4F28-A1D3-E4B8D23AAE4E}" dt="2022-11-11T10:29:25.823" v="4883" actId="165"/>
          <ac:picMkLst>
            <pc:docMk/>
            <pc:sldMk cId="450151872" sldId="2146847822"/>
            <ac:picMk id="52" creationId="{3B8D4EA4-74A0-4AA7-E639-C59DAE87DAB8}"/>
          </ac:picMkLst>
        </pc:picChg>
        <pc:picChg chg="mod">
          <ac:chgData name="Panzironi, Flavia" userId="2605e054-86b8-47a6-8c99-cd9580752c93" providerId="ADAL" clId="{0F91814B-6905-4F28-A1D3-E4B8D23AAE4E}" dt="2022-11-11T10:29:25.823" v="4883" actId="165"/>
          <ac:picMkLst>
            <pc:docMk/>
            <pc:sldMk cId="450151872" sldId="2146847822"/>
            <ac:picMk id="53" creationId="{4FA9C585-319D-0902-1966-7FE4BE18C996}"/>
          </ac:picMkLst>
        </pc:picChg>
        <pc:picChg chg="mod">
          <ac:chgData name="Panzironi, Flavia" userId="2605e054-86b8-47a6-8c99-cd9580752c93" providerId="ADAL" clId="{0F91814B-6905-4F28-A1D3-E4B8D23AAE4E}" dt="2022-11-11T10:29:25.823" v="4883" actId="165"/>
          <ac:picMkLst>
            <pc:docMk/>
            <pc:sldMk cId="450151872" sldId="2146847822"/>
            <ac:picMk id="54" creationId="{624EFFE0-881D-7503-A06B-FABAB5F7BCDF}"/>
          </ac:picMkLst>
        </pc:picChg>
        <pc:picChg chg="mod">
          <ac:chgData name="Panzironi, Flavia" userId="2605e054-86b8-47a6-8c99-cd9580752c93" providerId="ADAL" clId="{0F91814B-6905-4F28-A1D3-E4B8D23AAE4E}" dt="2022-11-11T10:29:25.823" v="4883" actId="165"/>
          <ac:picMkLst>
            <pc:docMk/>
            <pc:sldMk cId="450151872" sldId="2146847822"/>
            <ac:picMk id="55" creationId="{898E685D-A7BC-A285-FA26-3ADCB98A07AB}"/>
          </ac:picMkLst>
        </pc:picChg>
        <pc:picChg chg="mod">
          <ac:chgData name="Panzironi, Flavia" userId="2605e054-86b8-47a6-8c99-cd9580752c93" providerId="ADAL" clId="{0F91814B-6905-4F28-A1D3-E4B8D23AAE4E}" dt="2022-11-11T10:29:25.823" v="4883" actId="165"/>
          <ac:picMkLst>
            <pc:docMk/>
            <pc:sldMk cId="450151872" sldId="2146847822"/>
            <ac:picMk id="56" creationId="{F0DEB75E-922B-94A1-2395-8ED31A1B9464}"/>
          </ac:picMkLst>
        </pc:picChg>
        <pc:picChg chg="del">
          <ac:chgData name="Panzironi, Flavia" userId="2605e054-86b8-47a6-8c99-cd9580752c93" providerId="ADAL" clId="{0F91814B-6905-4F28-A1D3-E4B8D23AAE4E}" dt="2022-11-11T10:19:53.519" v="4856" actId="478"/>
          <ac:picMkLst>
            <pc:docMk/>
            <pc:sldMk cId="450151872" sldId="2146847822"/>
            <ac:picMk id="63" creationId="{EDDE3A7B-1F17-84F8-BD49-BD6380E4B844}"/>
          </ac:picMkLst>
        </pc:picChg>
        <pc:picChg chg="mod">
          <ac:chgData name="Panzironi, Flavia" userId="2605e054-86b8-47a6-8c99-cd9580752c93" providerId="ADAL" clId="{0F91814B-6905-4F28-A1D3-E4B8D23AAE4E}" dt="2022-11-11T10:29:25.823" v="4883" actId="165"/>
          <ac:picMkLst>
            <pc:docMk/>
            <pc:sldMk cId="450151872" sldId="2146847822"/>
            <ac:picMk id="66" creationId="{55D11522-C171-02B0-7298-139873805259}"/>
          </ac:picMkLst>
        </pc:picChg>
        <pc:picChg chg="mod">
          <ac:chgData name="Panzironi, Flavia" userId="2605e054-86b8-47a6-8c99-cd9580752c93" providerId="ADAL" clId="{0F91814B-6905-4F28-A1D3-E4B8D23AAE4E}" dt="2022-11-11T10:29:25.823" v="4883" actId="165"/>
          <ac:picMkLst>
            <pc:docMk/>
            <pc:sldMk cId="450151872" sldId="2146847822"/>
            <ac:picMk id="73" creationId="{0D534475-80B5-0166-D1DA-CA0BBDAB8AC7}"/>
          </ac:picMkLst>
        </pc:picChg>
        <pc:picChg chg="mod">
          <ac:chgData name="Panzironi, Flavia" userId="2605e054-86b8-47a6-8c99-cd9580752c93" providerId="ADAL" clId="{0F91814B-6905-4F28-A1D3-E4B8D23AAE4E}" dt="2022-11-11T10:29:25.823" v="4883" actId="165"/>
          <ac:picMkLst>
            <pc:docMk/>
            <pc:sldMk cId="450151872" sldId="2146847822"/>
            <ac:picMk id="74" creationId="{56FDF8EB-0B73-D8AF-D02B-21AC7CAF5BEC}"/>
          </ac:picMkLst>
        </pc:picChg>
        <pc:picChg chg="mod">
          <ac:chgData name="Panzironi, Flavia" userId="2605e054-86b8-47a6-8c99-cd9580752c93" providerId="ADAL" clId="{0F91814B-6905-4F28-A1D3-E4B8D23AAE4E}" dt="2022-11-11T10:29:25.823" v="4883" actId="165"/>
          <ac:picMkLst>
            <pc:docMk/>
            <pc:sldMk cId="450151872" sldId="2146847822"/>
            <ac:picMk id="75" creationId="{763B8AD9-4F61-E200-AC7C-06F898564F12}"/>
          </ac:picMkLst>
        </pc:picChg>
        <pc:picChg chg="mod">
          <ac:chgData name="Panzironi, Flavia" userId="2605e054-86b8-47a6-8c99-cd9580752c93" providerId="ADAL" clId="{0F91814B-6905-4F28-A1D3-E4B8D23AAE4E}" dt="2022-11-11T10:29:25.823" v="4883" actId="165"/>
          <ac:picMkLst>
            <pc:docMk/>
            <pc:sldMk cId="450151872" sldId="2146847822"/>
            <ac:picMk id="77" creationId="{6971C9F5-9488-1C52-88A6-901ED7DD9EF9}"/>
          </ac:picMkLst>
        </pc:picChg>
        <pc:picChg chg="mod">
          <ac:chgData name="Panzironi, Flavia" userId="2605e054-86b8-47a6-8c99-cd9580752c93" providerId="ADAL" clId="{0F91814B-6905-4F28-A1D3-E4B8D23AAE4E}" dt="2022-11-11T10:29:25.823" v="4883" actId="165"/>
          <ac:picMkLst>
            <pc:docMk/>
            <pc:sldMk cId="450151872" sldId="2146847822"/>
            <ac:picMk id="78" creationId="{14029A0B-27AC-759C-7096-0858429A4C5E}"/>
          </ac:picMkLst>
        </pc:picChg>
        <pc:picChg chg="add mod ord modCrop">
          <ac:chgData name="Panzironi, Flavia" userId="2605e054-86b8-47a6-8c99-cd9580752c93" providerId="ADAL" clId="{0F91814B-6905-4F28-A1D3-E4B8D23AAE4E}" dt="2022-11-11T10:29:10.769" v="4881" actId="167"/>
          <ac:picMkLst>
            <pc:docMk/>
            <pc:sldMk cId="450151872" sldId="2146847822"/>
            <ac:picMk id="85" creationId="{F9862C30-994D-4525-9939-CA4923A3B762}"/>
          </ac:picMkLst>
        </pc:picChg>
        <pc:picChg chg="add mod">
          <ac:chgData name="Panzironi, Flavia" userId="2605e054-86b8-47a6-8c99-cd9580752c93" providerId="ADAL" clId="{0F91814B-6905-4F28-A1D3-E4B8D23AAE4E}" dt="2022-11-11T10:21:32.246" v="4869" actId="1076"/>
          <ac:picMkLst>
            <pc:docMk/>
            <pc:sldMk cId="450151872" sldId="2146847822"/>
            <ac:picMk id="86" creationId="{D4C7E6D0-6263-4A4F-8F27-AF20035A74BC}"/>
          </ac:picMkLst>
        </pc:picChg>
        <pc:picChg chg="add mod">
          <ac:chgData name="Panzironi, Flavia" userId="2605e054-86b8-47a6-8c99-cd9580752c93" providerId="ADAL" clId="{0F91814B-6905-4F28-A1D3-E4B8D23AAE4E}" dt="2022-11-11T10:21:32.246" v="4869" actId="1076"/>
          <ac:picMkLst>
            <pc:docMk/>
            <pc:sldMk cId="450151872" sldId="2146847822"/>
            <ac:picMk id="87" creationId="{0951A640-B906-4520-9438-ADA900D9765A}"/>
          </ac:picMkLst>
        </pc:picChg>
        <pc:picChg chg="add mod">
          <ac:chgData name="Panzironi, Flavia" userId="2605e054-86b8-47a6-8c99-cd9580752c93" providerId="ADAL" clId="{0F91814B-6905-4F28-A1D3-E4B8D23AAE4E}" dt="2022-11-11T10:21:32.246" v="4869" actId="1076"/>
          <ac:picMkLst>
            <pc:docMk/>
            <pc:sldMk cId="450151872" sldId="2146847822"/>
            <ac:picMk id="88" creationId="{834D9D3D-16B1-4822-9D31-5A8BB8960ECF}"/>
          </ac:picMkLst>
        </pc:picChg>
        <pc:picChg chg="mod">
          <ac:chgData name="Panzironi, Flavia" userId="2605e054-86b8-47a6-8c99-cd9580752c93" providerId="ADAL" clId="{0F91814B-6905-4F28-A1D3-E4B8D23AAE4E}" dt="2022-11-11T10:29:25.823" v="4883" actId="165"/>
          <ac:picMkLst>
            <pc:docMk/>
            <pc:sldMk cId="450151872" sldId="2146847822"/>
            <ac:picMk id="93" creationId="{C4C27C78-2F42-1354-F722-587189392445}"/>
          </ac:picMkLst>
        </pc:picChg>
        <pc:picChg chg="mod">
          <ac:chgData name="Panzironi, Flavia" userId="2605e054-86b8-47a6-8c99-cd9580752c93" providerId="ADAL" clId="{0F91814B-6905-4F28-A1D3-E4B8D23AAE4E}" dt="2022-11-11T10:29:25.823" v="4883" actId="165"/>
          <ac:picMkLst>
            <pc:docMk/>
            <pc:sldMk cId="450151872" sldId="2146847822"/>
            <ac:picMk id="94" creationId="{019B607B-A7ED-7C4E-9520-F2E97653C8B7}"/>
          </ac:picMkLst>
        </pc:picChg>
        <pc:picChg chg="add mod">
          <ac:chgData name="Panzironi, Flavia" userId="2605e054-86b8-47a6-8c99-cd9580752c93" providerId="ADAL" clId="{0F91814B-6905-4F28-A1D3-E4B8D23AAE4E}" dt="2022-11-11T10:28:49.246" v="4878" actId="14100"/>
          <ac:picMkLst>
            <pc:docMk/>
            <pc:sldMk cId="450151872" sldId="2146847822"/>
            <ac:picMk id="96" creationId="{C23033DE-3CD7-4DD3-943D-2D5094C70351}"/>
          </ac:picMkLst>
        </pc:picChg>
        <pc:picChg chg="mod">
          <ac:chgData name="Panzironi, Flavia" userId="2605e054-86b8-47a6-8c99-cd9580752c93" providerId="ADAL" clId="{0F91814B-6905-4F28-A1D3-E4B8D23AAE4E}" dt="2022-11-11T10:29:25.823" v="4883" actId="165"/>
          <ac:picMkLst>
            <pc:docMk/>
            <pc:sldMk cId="450151872" sldId="2146847822"/>
            <ac:picMk id="97" creationId="{A17C70BB-68BD-1BE9-C352-568DF53DA2CC}"/>
          </ac:picMkLst>
        </pc:picChg>
        <pc:picChg chg="mod">
          <ac:chgData name="Panzironi, Flavia" userId="2605e054-86b8-47a6-8c99-cd9580752c93" providerId="ADAL" clId="{0F91814B-6905-4F28-A1D3-E4B8D23AAE4E}" dt="2022-11-11T10:29:25.823" v="4883" actId="165"/>
          <ac:picMkLst>
            <pc:docMk/>
            <pc:sldMk cId="450151872" sldId="2146847822"/>
            <ac:picMk id="113" creationId="{D513D9FD-AE88-423B-AE1C-E2286E50FB9A}"/>
          </ac:picMkLst>
        </pc:picChg>
        <pc:picChg chg="mod">
          <ac:chgData name="Panzironi, Flavia" userId="2605e054-86b8-47a6-8c99-cd9580752c93" providerId="ADAL" clId="{0F91814B-6905-4F28-A1D3-E4B8D23AAE4E}" dt="2022-11-11T10:29:25.823" v="4883" actId="165"/>
          <ac:picMkLst>
            <pc:docMk/>
            <pc:sldMk cId="450151872" sldId="2146847822"/>
            <ac:picMk id="154" creationId="{B3010922-9DD7-4EC3-BD91-E60CADEB1C7E}"/>
          </ac:picMkLst>
        </pc:picChg>
        <pc:picChg chg="mod">
          <ac:chgData name="Panzironi, Flavia" userId="2605e054-86b8-47a6-8c99-cd9580752c93" providerId="ADAL" clId="{0F91814B-6905-4F28-A1D3-E4B8D23AAE4E}" dt="2022-11-11T10:29:25.823" v="4883" actId="165"/>
          <ac:picMkLst>
            <pc:docMk/>
            <pc:sldMk cId="450151872" sldId="2146847822"/>
            <ac:picMk id="156" creationId="{73DFF6F6-1FFA-40C9-AFD7-CF6D15B72DB9}"/>
          </ac:picMkLst>
        </pc:picChg>
        <pc:cxnChg chg="add mod">
          <ac:chgData name="Panzironi, Flavia" userId="2605e054-86b8-47a6-8c99-cd9580752c93" providerId="ADAL" clId="{0F91814B-6905-4F28-A1D3-E4B8D23AAE4E}" dt="2022-11-11T10:20:49.621" v="4863" actId="208"/>
          <ac:cxnSpMkLst>
            <pc:docMk/>
            <pc:sldMk cId="450151872" sldId="2146847822"/>
            <ac:cxnSpMk id="20" creationId="{AD7BA300-3ADC-4FF1-BEA3-A7C236F28587}"/>
          </ac:cxnSpMkLst>
        </pc:cxnChg>
        <pc:cxnChg chg="mod ord">
          <ac:chgData name="Panzironi, Flavia" userId="2605e054-86b8-47a6-8c99-cd9580752c93" providerId="ADAL" clId="{0F91814B-6905-4F28-A1D3-E4B8D23AAE4E}" dt="2022-11-11T10:29:25.823" v="4883" actId="165"/>
          <ac:cxnSpMkLst>
            <pc:docMk/>
            <pc:sldMk cId="450151872" sldId="2146847822"/>
            <ac:cxnSpMk id="60" creationId="{BAFDB27B-9012-9D9A-89C7-E9D7E80C585D}"/>
          </ac:cxnSpMkLst>
        </pc:cxnChg>
        <pc:cxnChg chg="mod">
          <ac:chgData name="Panzironi, Flavia" userId="2605e054-86b8-47a6-8c99-cd9580752c93" providerId="ADAL" clId="{0F91814B-6905-4F28-A1D3-E4B8D23AAE4E}" dt="2022-11-11T10:29:25.823" v="4883" actId="165"/>
          <ac:cxnSpMkLst>
            <pc:docMk/>
            <pc:sldMk cId="450151872" sldId="2146847822"/>
            <ac:cxnSpMk id="67" creationId="{FFF8463A-D20C-3D5F-7BD1-D44C81C3435B}"/>
          </ac:cxnSpMkLst>
        </pc:cxnChg>
        <pc:cxnChg chg="mod">
          <ac:chgData name="Panzironi, Flavia" userId="2605e054-86b8-47a6-8c99-cd9580752c93" providerId="ADAL" clId="{0F91814B-6905-4F28-A1D3-E4B8D23AAE4E}" dt="2022-11-11T10:29:25.823" v="4883" actId="165"/>
          <ac:cxnSpMkLst>
            <pc:docMk/>
            <pc:sldMk cId="450151872" sldId="2146847822"/>
            <ac:cxnSpMk id="68" creationId="{E737F0FC-A67E-2343-022A-FF2CB4ED22BC}"/>
          </ac:cxnSpMkLst>
        </pc:cxnChg>
        <pc:cxnChg chg="mod">
          <ac:chgData name="Panzironi, Flavia" userId="2605e054-86b8-47a6-8c99-cd9580752c93" providerId="ADAL" clId="{0F91814B-6905-4F28-A1D3-E4B8D23AAE4E}" dt="2022-11-11T10:29:25.823" v="4883" actId="165"/>
          <ac:cxnSpMkLst>
            <pc:docMk/>
            <pc:sldMk cId="450151872" sldId="2146847822"/>
            <ac:cxnSpMk id="69" creationId="{FF020BF8-7C46-A0CF-A4D6-7068CBC6B08E}"/>
          </ac:cxnSpMkLst>
        </pc:cxnChg>
      </pc:sldChg>
      <pc:sldChg chg="add del">
        <pc:chgData name="Panzironi, Flavia" userId="2605e054-86b8-47a6-8c99-cd9580752c93" providerId="ADAL" clId="{0F91814B-6905-4F28-A1D3-E4B8D23AAE4E}" dt="2022-11-11T15:36:23.278" v="5031" actId="2696"/>
        <pc:sldMkLst>
          <pc:docMk/>
          <pc:sldMk cId="3332402717" sldId="2146847822"/>
        </pc:sldMkLst>
      </pc:sldChg>
      <pc:sldChg chg="addSp delSp modSp add mod">
        <pc:chgData name="Panzironi, Flavia" userId="2605e054-86b8-47a6-8c99-cd9580752c93" providerId="ADAL" clId="{0F91814B-6905-4F28-A1D3-E4B8D23AAE4E}" dt="2022-11-11T16:27:37.557" v="5309" actId="113"/>
        <pc:sldMkLst>
          <pc:docMk/>
          <pc:sldMk cId="2803598820" sldId="2146847823"/>
        </pc:sldMkLst>
        <pc:spChg chg="del">
          <ac:chgData name="Panzironi, Flavia" userId="2605e054-86b8-47a6-8c99-cd9580752c93" providerId="ADAL" clId="{0F91814B-6905-4F28-A1D3-E4B8D23AAE4E}" dt="2022-11-11T13:50:00.795" v="4972" actId="478"/>
          <ac:spMkLst>
            <pc:docMk/>
            <pc:sldMk cId="2803598820" sldId="2146847823"/>
            <ac:spMk id="11" creationId="{FE072BF8-DD3B-482C-8C5A-C2BEFE46D1CB}"/>
          </ac:spMkLst>
        </pc:spChg>
        <pc:spChg chg="mod">
          <ac:chgData name="Panzironi, Flavia" userId="2605e054-86b8-47a6-8c99-cd9580752c93" providerId="ADAL" clId="{0F91814B-6905-4F28-A1D3-E4B8D23AAE4E}" dt="2022-11-11T15:27:42.890" v="4989" actId="1076"/>
          <ac:spMkLst>
            <pc:docMk/>
            <pc:sldMk cId="2803598820" sldId="2146847823"/>
            <ac:spMk id="76" creationId="{C388107B-19DB-4645-8B75-1BAA859FF19B}"/>
          </ac:spMkLst>
        </pc:spChg>
        <pc:spChg chg="mod">
          <ac:chgData name="Panzironi, Flavia" userId="2605e054-86b8-47a6-8c99-cd9580752c93" providerId="ADAL" clId="{0F91814B-6905-4F28-A1D3-E4B8D23AAE4E}" dt="2022-11-11T16:27:37.557" v="5309" actId="113"/>
          <ac:spMkLst>
            <pc:docMk/>
            <pc:sldMk cId="2803598820" sldId="2146847823"/>
            <ac:spMk id="82" creationId="{43A3CD88-F433-410F-B9A2-E0CE3FCC7498}"/>
          </ac:spMkLst>
        </pc:spChg>
        <pc:spChg chg="del">
          <ac:chgData name="Panzironi, Flavia" userId="2605e054-86b8-47a6-8c99-cd9580752c93" providerId="ADAL" clId="{0F91814B-6905-4F28-A1D3-E4B8D23AAE4E}" dt="2022-11-11T13:34:04.508" v="4922" actId="478"/>
          <ac:spMkLst>
            <pc:docMk/>
            <pc:sldMk cId="2803598820" sldId="2146847823"/>
            <ac:spMk id="83" creationId="{94F69C42-C288-4097-B348-6AD3B1AE2F82}"/>
          </ac:spMkLst>
        </pc:spChg>
        <pc:spChg chg="mod">
          <ac:chgData name="Panzironi, Flavia" userId="2605e054-86b8-47a6-8c99-cd9580752c93" providerId="ADAL" clId="{0F91814B-6905-4F28-A1D3-E4B8D23AAE4E}" dt="2022-11-11T15:33:15.723" v="5010" actId="20577"/>
          <ac:spMkLst>
            <pc:docMk/>
            <pc:sldMk cId="2803598820" sldId="2146847823"/>
            <ac:spMk id="84" creationId="{C3DD3B7E-BA65-4163-AC05-E64ABF27D4B5}"/>
          </ac:spMkLst>
        </pc:spChg>
        <pc:spChg chg="del mod">
          <ac:chgData name="Panzironi, Flavia" userId="2605e054-86b8-47a6-8c99-cd9580752c93" providerId="ADAL" clId="{0F91814B-6905-4F28-A1D3-E4B8D23AAE4E}" dt="2022-11-11T13:49:53.911" v="4971" actId="478"/>
          <ac:spMkLst>
            <pc:docMk/>
            <pc:sldMk cId="2803598820" sldId="2146847823"/>
            <ac:spMk id="95" creationId="{BCAE6986-3793-4D6B-B2C9-ECEFAD7C2FD1}"/>
          </ac:spMkLst>
        </pc:spChg>
        <pc:spChg chg="del mod topLvl">
          <ac:chgData name="Panzironi, Flavia" userId="2605e054-86b8-47a6-8c99-cd9580752c93" providerId="ADAL" clId="{0F91814B-6905-4F28-A1D3-E4B8D23AAE4E}" dt="2022-11-11T13:34:07.311" v="4923" actId="478"/>
          <ac:spMkLst>
            <pc:docMk/>
            <pc:sldMk cId="2803598820" sldId="2146847823"/>
            <ac:spMk id="144" creationId="{B03C0B28-B995-494A-8C72-154E50CB30BB}"/>
          </ac:spMkLst>
        </pc:spChg>
        <pc:spChg chg="add del mod">
          <ac:chgData name="Panzironi, Flavia" userId="2605e054-86b8-47a6-8c99-cd9580752c93" providerId="ADAL" clId="{0F91814B-6905-4F28-A1D3-E4B8D23AAE4E}" dt="2022-11-11T13:49:22.920" v="4967"/>
          <ac:spMkLst>
            <pc:docMk/>
            <pc:sldMk cId="2803598820" sldId="2146847823"/>
            <ac:spMk id="145" creationId="{4C779C88-BF1D-4E37-8EDA-D48CF3F39FB0}"/>
          </ac:spMkLst>
        </pc:spChg>
        <pc:spChg chg="add del mod">
          <ac:chgData name="Panzironi, Flavia" userId="2605e054-86b8-47a6-8c99-cd9580752c93" providerId="ADAL" clId="{0F91814B-6905-4F28-A1D3-E4B8D23AAE4E}" dt="2022-11-11T13:49:22.920" v="4967"/>
          <ac:spMkLst>
            <pc:docMk/>
            <pc:sldMk cId="2803598820" sldId="2146847823"/>
            <ac:spMk id="146" creationId="{75646646-4AD2-4654-AD14-85AC4030BBD4}"/>
          </ac:spMkLst>
        </pc:spChg>
        <pc:spChg chg="add del mod">
          <ac:chgData name="Panzironi, Flavia" userId="2605e054-86b8-47a6-8c99-cd9580752c93" providerId="ADAL" clId="{0F91814B-6905-4F28-A1D3-E4B8D23AAE4E}" dt="2022-11-11T13:49:22.920" v="4967"/>
          <ac:spMkLst>
            <pc:docMk/>
            <pc:sldMk cId="2803598820" sldId="2146847823"/>
            <ac:spMk id="147" creationId="{B7FDE620-B3A7-4886-8D1F-07D3D2A2D09E}"/>
          </ac:spMkLst>
        </pc:spChg>
        <pc:spChg chg="add mod">
          <ac:chgData name="Panzironi, Flavia" userId="2605e054-86b8-47a6-8c99-cd9580752c93" providerId="ADAL" clId="{0F91814B-6905-4F28-A1D3-E4B8D23AAE4E}" dt="2022-11-11T13:49:43.845" v="4970" actId="1076"/>
          <ac:spMkLst>
            <pc:docMk/>
            <pc:sldMk cId="2803598820" sldId="2146847823"/>
            <ac:spMk id="148" creationId="{4C059435-BDDC-48A2-8109-0889B49A8CBB}"/>
          </ac:spMkLst>
        </pc:spChg>
        <pc:spChg chg="add mod">
          <ac:chgData name="Panzironi, Flavia" userId="2605e054-86b8-47a6-8c99-cd9580752c93" providerId="ADAL" clId="{0F91814B-6905-4F28-A1D3-E4B8D23AAE4E}" dt="2022-11-11T13:49:43.845" v="4970" actId="1076"/>
          <ac:spMkLst>
            <pc:docMk/>
            <pc:sldMk cId="2803598820" sldId="2146847823"/>
            <ac:spMk id="149" creationId="{3B2EB4B5-FA25-4E81-99C8-693BD3E7A4BE}"/>
          </ac:spMkLst>
        </pc:spChg>
        <pc:spChg chg="add mod">
          <ac:chgData name="Panzironi, Flavia" userId="2605e054-86b8-47a6-8c99-cd9580752c93" providerId="ADAL" clId="{0F91814B-6905-4F28-A1D3-E4B8D23AAE4E}" dt="2022-11-11T13:49:43.845" v="4970" actId="1076"/>
          <ac:spMkLst>
            <pc:docMk/>
            <pc:sldMk cId="2803598820" sldId="2146847823"/>
            <ac:spMk id="150" creationId="{5D5E6727-C67D-40B5-A270-5F8819EAE8A9}"/>
          </ac:spMkLst>
        </pc:spChg>
        <pc:spChg chg="add mod">
          <ac:chgData name="Panzironi, Flavia" userId="2605e054-86b8-47a6-8c99-cd9580752c93" providerId="ADAL" clId="{0F91814B-6905-4F28-A1D3-E4B8D23AAE4E}" dt="2022-11-11T13:56:31.092" v="4980" actId="1076"/>
          <ac:spMkLst>
            <pc:docMk/>
            <pc:sldMk cId="2803598820" sldId="2146847823"/>
            <ac:spMk id="153" creationId="{7F540264-A610-4C70-A5B7-DF774E6C48CC}"/>
          </ac:spMkLst>
        </pc:spChg>
        <pc:spChg chg="add mod">
          <ac:chgData name="Panzironi, Flavia" userId="2605e054-86b8-47a6-8c99-cd9580752c93" providerId="ADAL" clId="{0F91814B-6905-4F28-A1D3-E4B8D23AAE4E}" dt="2022-11-11T13:56:31.092" v="4980" actId="1076"/>
          <ac:spMkLst>
            <pc:docMk/>
            <pc:sldMk cId="2803598820" sldId="2146847823"/>
            <ac:spMk id="155" creationId="{13EAC9A5-F3B6-440E-86C5-FB579029DA62}"/>
          </ac:spMkLst>
        </pc:spChg>
        <pc:spChg chg="add mod">
          <ac:chgData name="Panzironi, Flavia" userId="2605e054-86b8-47a6-8c99-cd9580752c93" providerId="ADAL" clId="{0F91814B-6905-4F28-A1D3-E4B8D23AAE4E}" dt="2022-11-11T15:35:52.216" v="5028" actId="1076"/>
          <ac:spMkLst>
            <pc:docMk/>
            <pc:sldMk cId="2803598820" sldId="2146847823"/>
            <ac:spMk id="159" creationId="{439C4758-4A34-4896-B634-D5D46FC22916}"/>
          </ac:spMkLst>
        </pc:spChg>
        <pc:spChg chg="add mod">
          <ac:chgData name="Panzironi, Flavia" userId="2605e054-86b8-47a6-8c99-cd9580752c93" providerId="ADAL" clId="{0F91814B-6905-4F28-A1D3-E4B8D23AAE4E}" dt="2022-11-11T15:44:51.971" v="5246" actId="20577"/>
          <ac:spMkLst>
            <pc:docMk/>
            <pc:sldMk cId="2803598820" sldId="2146847823"/>
            <ac:spMk id="160" creationId="{B319E855-9695-4D52-8D60-7418A410078E}"/>
          </ac:spMkLst>
        </pc:spChg>
        <pc:grpChg chg="mod">
          <ac:chgData name="Panzironi, Flavia" userId="2605e054-86b8-47a6-8c99-cd9580752c93" providerId="ADAL" clId="{0F91814B-6905-4F28-A1D3-E4B8D23AAE4E}" dt="2022-11-11T13:33:50.561" v="4921" actId="165"/>
          <ac:grpSpMkLst>
            <pc:docMk/>
            <pc:sldMk cId="2803598820" sldId="2146847823"/>
            <ac:grpSpMk id="89" creationId="{F3254B40-4FE3-9C26-EF45-7E26BD775CED}"/>
          </ac:grpSpMkLst>
        </pc:grpChg>
        <pc:grpChg chg="mod">
          <ac:chgData name="Panzironi, Flavia" userId="2605e054-86b8-47a6-8c99-cd9580752c93" providerId="ADAL" clId="{0F91814B-6905-4F28-A1D3-E4B8D23AAE4E}" dt="2022-11-11T13:33:50.561" v="4921" actId="165"/>
          <ac:grpSpMkLst>
            <pc:docMk/>
            <pc:sldMk cId="2803598820" sldId="2146847823"/>
            <ac:grpSpMk id="90" creationId="{F25BF416-A40A-A574-1EA6-B6F26B4D44A0}"/>
          </ac:grpSpMkLst>
        </pc:grpChg>
        <pc:grpChg chg="mod">
          <ac:chgData name="Panzironi, Flavia" userId="2605e054-86b8-47a6-8c99-cd9580752c93" providerId="ADAL" clId="{0F91814B-6905-4F28-A1D3-E4B8D23AAE4E}" dt="2022-11-11T13:33:50.561" v="4921" actId="165"/>
          <ac:grpSpMkLst>
            <pc:docMk/>
            <pc:sldMk cId="2803598820" sldId="2146847823"/>
            <ac:grpSpMk id="91" creationId="{80C606C4-B0A4-2182-2168-D89B29706592}"/>
          </ac:grpSpMkLst>
        </pc:grpChg>
        <pc:grpChg chg="mod topLvl">
          <ac:chgData name="Panzironi, Flavia" userId="2605e054-86b8-47a6-8c99-cd9580752c93" providerId="ADAL" clId="{0F91814B-6905-4F28-A1D3-E4B8D23AAE4E}" dt="2022-11-11T15:35:17.252" v="5017" actId="1076"/>
          <ac:grpSpMkLst>
            <pc:docMk/>
            <pc:sldMk cId="2803598820" sldId="2146847823"/>
            <ac:grpSpMk id="98" creationId="{DA648B82-92B2-7722-44E3-655F657D5FAA}"/>
          </ac:grpSpMkLst>
        </pc:grpChg>
        <pc:grpChg chg="add del mod">
          <ac:chgData name="Panzironi, Flavia" userId="2605e054-86b8-47a6-8c99-cd9580752c93" providerId="ADAL" clId="{0F91814B-6905-4F28-A1D3-E4B8D23AAE4E}" dt="2022-11-11T13:49:22.920" v="4967"/>
          <ac:grpSpMkLst>
            <pc:docMk/>
            <pc:sldMk cId="2803598820" sldId="2146847823"/>
            <ac:grpSpMk id="102" creationId="{B8A93FD4-F0D2-46E3-A51A-0428AF690B4F}"/>
          </ac:grpSpMkLst>
        </pc:grpChg>
        <pc:grpChg chg="mod">
          <ac:chgData name="Panzironi, Flavia" userId="2605e054-86b8-47a6-8c99-cd9580752c93" providerId="ADAL" clId="{0F91814B-6905-4F28-A1D3-E4B8D23AAE4E}" dt="2022-11-11T13:49:21.825" v="4966"/>
          <ac:grpSpMkLst>
            <pc:docMk/>
            <pc:sldMk cId="2803598820" sldId="2146847823"/>
            <ac:grpSpMk id="104" creationId="{A5A8D976-21A8-4424-9484-B6303C998B1C}"/>
          </ac:grpSpMkLst>
        </pc:grpChg>
        <pc:grpChg chg="mod">
          <ac:chgData name="Panzironi, Flavia" userId="2605e054-86b8-47a6-8c99-cd9580752c93" providerId="ADAL" clId="{0F91814B-6905-4F28-A1D3-E4B8D23AAE4E}" dt="2022-11-11T13:49:21.825" v="4966"/>
          <ac:grpSpMkLst>
            <pc:docMk/>
            <pc:sldMk cId="2803598820" sldId="2146847823"/>
            <ac:grpSpMk id="109" creationId="{893BD926-547F-4B7D-BDA8-39F6C45B7350}"/>
          </ac:grpSpMkLst>
        </pc:grpChg>
        <pc:grpChg chg="mod">
          <ac:chgData name="Panzironi, Flavia" userId="2605e054-86b8-47a6-8c99-cd9580752c93" providerId="ADAL" clId="{0F91814B-6905-4F28-A1D3-E4B8D23AAE4E}" dt="2022-11-11T13:49:21.825" v="4966"/>
          <ac:grpSpMkLst>
            <pc:docMk/>
            <pc:sldMk cId="2803598820" sldId="2146847823"/>
            <ac:grpSpMk id="114" creationId="{ED58C305-E53D-4E38-82D7-A8E7BB7B796A}"/>
          </ac:grpSpMkLst>
        </pc:grpChg>
        <pc:grpChg chg="del">
          <ac:chgData name="Panzironi, Flavia" userId="2605e054-86b8-47a6-8c99-cd9580752c93" providerId="ADAL" clId="{0F91814B-6905-4F28-A1D3-E4B8D23AAE4E}" dt="2022-11-11T13:33:50.561" v="4921" actId="165"/>
          <ac:grpSpMkLst>
            <pc:docMk/>
            <pc:sldMk cId="2803598820" sldId="2146847823"/>
            <ac:grpSpMk id="157" creationId="{B3074FE6-22CB-4233-AF99-6BC5763A3A40}"/>
          </ac:grpSpMkLst>
        </pc:grpChg>
        <pc:picChg chg="mod">
          <ac:chgData name="Panzironi, Flavia" userId="2605e054-86b8-47a6-8c99-cd9580752c93" providerId="ADAL" clId="{0F91814B-6905-4F28-A1D3-E4B8D23AAE4E}" dt="2022-11-11T13:33:50.561" v="4921" actId="165"/>
          <ac:picMkLst>
            <pc:docMk/>
            <pc:sldMk cId="2803598820" sldId="2146847823"/>
            <ac:picMk id="2" creationId="{F40797F8-C0B2-29D7-D003-0F7B874A7A44}"/>
          </ac:picMkLst>
        </pc:picChg>
        <pc:picChg chg="mod">
          <ac:chgData name="Panzironi, Flavia" userId="2605e054-86b8-47a6-8c99-cd9580752c93" providerId="ADAL" clId="{0F91814B-6905-4F28-A1D3-E4B8D23AAE4E}" dt="2022-11-11T13:33:50.561" v="4921" actId="165"/>
          <ac:picMkLst>
            <pc:docMk/>
            <pc:sldMk cId="2803598820" sldId="2146847823"/>
            <ac:picMk id="5" creationId="{BDFFB473-7163-6031-3152-06FF1C279420}"/>
          </ac:picMkLst>
        </pc:picChg>
        <pc:picChg chg="mod">
          <ac:chgData name="Panzironi, Flavia" userId="2605e054-86b8-47a6-8c99-cd9580752c93" providerId="ADAL" clId="{0F91814B-6905-4F28-A1D3-E4B8D23AAE4E}" dt="2022-11-11T13:33:50.561" v="4921" actId="165"/>
          <ac:picMkLst>
            <pc:docMk/>
            <pc:sldMk cId="2803598820" sldId="2146847823"/>
            <ac:picMk id="6" creationId="{59B00072-FB8E-9A0F-8D52-937D70778451}"/>
          </ac:picMkLst>
        </pc:picChg>
        <pc:picChg chg="mod">
          <ac:chgData name="Panzironi, Flavia" userId="2605e054-86b8-47a6-8c99-cd9580752c93" providerId="ADAL" clId="{0F91814B-6905-4F28-A1D3-E4B8D23AAE4E}" dt="2022-11-11T13:33:50.561" v="4921" actId="165"/>
          <ac:picMkLst>
            <pc:docMk/>
            <pc:sldMk cId="2803598820" sldId="2146847823"/>
            <ac:picMk id="12" creationId="{F56DBABF-C772-4070-F340-4269BEA53B91}"/>
          </ac:picMkLst>
        </pc:picChg>
        <pc:picChg chg="mod">
          <ac:chgData name="Panzironi, Flavia" userId="2605e054-86b8-47a6-8c99-cd9580752c93" providerId="ADAL" clId="{0F91814B-6905-4F28-A1D3-E4B8D23AAE4E}" dt="2022-11-11T13:32:49.101" v="4914" actId="1035"/>
          <ac:picMkLst>
            <pc:docMk/>
            <pc:sldMk cId="2803598820" sldId="2146847823"/>
            <ac:picMk id="13" creationId="{CBF7828A-D446-F397-BDAE-91864EA15D88}"/>
          </ac:picMkLst>
        </pc:picChg>
        <pc:picChg chg="mod">
          <ac:chgData name="Panzironi, Flavia" userId="2605e054-86b8-47a6-8c99-cd9580752c93" providerId="ADAL" clId="{0F91814B-6905-4F28-A1D3-E4B8D23AAE4E}" dt="2022-11-11T13:33:50.561" v="4921" actId="165"/>
          <ac:picMkLst>
            <pc:docMk/>
            <pc:sldMk cId="2803598820" sldId="2146847823"/>
            <ac:picMk id="15" creationId="{40A760F6-A3A6-1FA4-BB9C-0414242E0D73}"/>
          </ac:picMkLst>
        </pc:picChg>
        <pc:picChg chg="mod">
          <ac:chgData name="Panzironi, Flavia" userId="2605e054-86b8-47a6-8c99-cd9580752c93" providerId="ADAL" clId="{0F91814B-6905-4F28-A1D3-E4B8D23AAE4E}" dt="2022-11-11T13:32:54.691" v="4915" actId="1076"/>
          <ac:picMkLst>
            <pc:docMk/>
            <pc:sldMk cId="2803598820" sldId="2146847823"/>
            <ac:picMk id="16" creationId="{ABC5095B-0C2A-8BE7-D47F-5786F114F264}"/>
          </ac:picMkLst>
        </pc:picChg>
        <pc:picChg chg="mod">
          <ac:chgData name="Panzironi, Flavia" userId="2605e054-86b8-47a6-8c99-cd9580752c93" providerId="ADAL" clId="{0F91814B-6905-4F28-A1D3-E4B8D23AAE4E}" dt="2022-11-11T13:33:50.561" v="4921" actId="165"/>
          <ac:picMkLst>
            <pc:docMk/>
            <pc:sldMk cId="2803598820" sldId="2146847823"/>
            <ac:picMk id="18" creationId="{6E4236D2-94B9-04DA-EF59-ECC71AAD3406}"/>
          </ac:picMkLst>
        </pc:picChg>
        <pc:picChg chg="mod">
          <ac:chgData name="Panzironi, Flavia" userId="2605e054-86b8-47a6-8c99-cd9580752c93" providerId="ADAL" clId="{0F91814B-6905-4F28-A1D3-E4B8D23AAE4E}" dt="2022-11-11T13:33:50.561" v="4921" actId="165"/>
          <ac:picMkLst>
            <pc:docMk/>
            <pc:sldMk cId="2803598820" sldId="2146847823"/>
            <ac:picMk id="21" creationId="{F63290BF-2087-3831-13CB-38B529A0FCF6}"/>
          </ac:picMkLst>
        </pc:picChg>
        <pc:picChg chg="mod">
          <ac:chgData name="Panzironi, Flavia" userId="2605e054-86b8-47a6-8c99-cd9580752c93" providerId="ADAL" clId="{0F91814B-6905-4F28-A1D3-E4B8D23AAE4E}" dt="2022-11-11T13:33:50.561" v="4921" actId="165"/>
          <ac:picMkLst>
            <pc:docMk/>
            <pc:sldMk cId="2803598820" sldId="2146847823"/>
            <ac:picMk id="24" creationId="{E88DE8E1-F1E3-4CF6-BF77-071DC5A44507}"/>
          </ac:picMkLst>
        </pc:picChg>
        <pc:picChg chg="mod">
          <ac:chgData name="Panzironi, Flavia" userId="2605e054-86b8-47a6-8c99-cd9580752c93" providerId="ADAL" clId="{0F91814B-6905-4F28-A1D3-E4B8D23AAE4E}" dt="2022-11-11T13:33:50.561" v="4921" actId="165"/>
          <ac:picMkLst>
            <pc:docMk/>
            <pc:sldMk cId="2803598820" sldId="2146847823"/>
            <ac:picMk id="25" creationId="{628EB9E6-F4E0-3D0E-751C-4E55B5460E8D}"/>
          </ac:picMkLst>
        </pc:picChg>
        <pc:picChg chg="add mod modCrop">
          <ac:chgData name="Panzironi, Flavia" userId="2605e054-86b8-47a6-8c99-cd9580752c93" providerId="ADAL" clId="{0F91814B-6905-4F28-A1D3-E4B8D23AAE4E}" dt="2022-11-11T15:45:00.390" v="5247" actId="1076"/>
          <ac:picMkLst>
            <pc:docMk/>
            <pc:sldMk cId="2803598820" sldId="2146847823"/>
            <ac:picMk id="26" creationId="{B464178C-4940-435A-9304-AD043C8AC2A1}"/>
          </ac:picMkLst>
        </pc:picChg>
        <pc:picChg chg="add mod modCrop">
          <ac:chgData name="Panzironi, Flavia" userId="2605e054-86b8-47a6-8c99-cd9580752c93" providerId="ADAL" clId="{0F91814B-6905-4F28-A1D3-E4B8D23AAE4E}" dt="2022-11-11T15:36:10.021" v="5030" actId="1076"/>
          <ac:picMkLst>
            <pc:docMk/>
            <pc:sldMk cId="2803598820" sldId="2146847823"/>
            <ac:picMk id="28" creationId="{2579DD28-ADD8-48DB-9AA3-85AEC913D151}"/>
          </ac:picMkLst>
        </pc:picChg>
        <pc:picChg chg="mod">
          <ac:chgData name="Panzironi, Flavia" userId="2605e054-86b8-47a6-8c99-cd9580752c93" providerId="ADAL" clId="{0F91814B-6905-4F28-A1D3-E4B8D23AAE4E}" dt="2022-11-11T13:33:50.561" v="4921" actId="165"/>
          <ac:picMkLst>
            <pc:docMk/>
            <pc:sldMk cId="2803598820" sldId="2146847823"/>
            <ac:picMk id="33" creationId="{8216884B-43C6-D22E-68B8-D2EACD44392D}"/>
          </ac:picMkLst>
        </pc:picChg>
        <pc:picChg chg="mod">
          <ac:chgData name="Panzironi, Flavia" userId="2605e054-86b8-47a6-8c99-cd9580752c93" providerId="ADAL" clId="{0F91814B-6905-4F28-A1D3-E4B8D23AAE4E}" dt="2022-11-11T13:33:50.561" v="4921" actId="165"/>
          <ac:picMkLst>
            <pc:docMk/>
            <pc:sldMk cId="2803598820" sldId="2146847823"/>
            <ac:picMk id="34" creationId="{BD833362-AFA6-B2E3-85E2-0E91E11830C1}"/>
          </ac:picMkLst>
        </pc:picChg>
        <pc:picChg chg="mod">
          <ac:chgData name="Panzironi, Flavia" userId="2605e054-86b8-47a6-8c99-cd9580752c93" providerId="ADAL" clId="{0F91814B-6905-4F28-A1D3-E4B8D23AAE4E}" dt="2022-11-11T13:33:50.561" v="4921" actId="165"/>
          <ac:picMkLst>
            <pc:docMk/>
            <pc:sldMk cId="2803598820" sldId="2146847823"/>
            <ac:picMk id="36" creationId="{ED5B0A31-0E5C-CC06-22B9-93A12E62DDF5}"/>
          </ac:picMkLst>
        </pc:picChg>
        <pc:picChg chg="mod">
          <ac:chgData name="Panzironi, Flavia" userId="2605e054-86b8-47a6-8c99-cd9580752c93" providerId="ADAL" clId="{0F91814B-6905-4F28-A1D3-E4B8D23AAE4E}" dt="2022-11-11T13:33:50.561" v="4921" actId="165"/>
          <ac:picMkLst>
            <pc:docMk/>
            <pc:sldMk cId="2803598820" sldId="2146847823"/>
            <ac:picMk id="37" creationId="{F9ABE726-D368-BF50-10CD-871602DAA8BA}"/>
          </ac:picMkLst>
        </pc:picChg>
        <pc:picChg chg="mod">
          <ac:chgData name="Panzironi, Flavia" userId="2605e054-86b8-47a6-8c99-cd9580752c93" providerId="ADAL" clId="{0F91814B-6905-4F28-A1D3-E4B8D23AAE4E}" dt="2022-11-11T13:33:50.561" v="4921" actId="165"/>
          <ac:picMkLst>
            <pc:docMk/>
            <pc:sldMk cId="2803598820" sldId="2146847823"/>
            <ac:picMk id="39" creationId="{12B6E50F-C544-4B85-ECEA-B5C52261F689}"/>
          </ac:picMkLst>
        </pc:picChg>
        <pc:picChg chg="mod">
          <ac:chgData name="Panzironi, Flavia" userId="2605e054-86b8-47a6-8c99-cd9580752c93" providerId="ADAL" clId="{0F91814B-6905-4F28-A1D3-E4B8D23AAE4E}" dt="2022-11-11T13:33:50.561" v="4921" actId="165"/>
          <ac:picMkLst>
            <pc:docMk/>
            <pc:sldMk cId="2803598820" sldId="2146847823"/>
            <ac:picMk id="48" creationId="{1A7C54EC-7617-B460-1D17-36F96733061D}"/>
          </ac:picMkLst>
        </pc:picChg>
        <pc:picChg chg="mod">
          <ac:chgData name="Panzironi, Flavia" userId="2605e054-86b8-47a6-8c99-cd9580752c93" providerId="ADAL" clId="{0F91814B-6905-4F28-A1D3-E4B8D23AAE4E}" dt="2022-11-11T13:33:50.561" v="4921" actId="165"/>
          <ac:picMkLst>
            <pc:docMk/>
            <pc:sldMk cId="2803598820" sldId="2146847823"/>
            <ac:picMk id="49" creationId="{0B8BC137-A2F9-68BB-FDA3-42A13D221A6A}"/>
          </ac:picMkLst>
        </pc:picChg>
        <pc:picChg chg="mod">
          <ac:chgData name="Panzironi, Flavia" userId="2605e054-86b8-47a6-8c99-cd9580752c93" providerId="ADAL" clId="{0F91814B-6905-4F28-A1D3-E4B8D23AAE4E}" dt="2022-11-11T13:33:50.561" v="4921" actId="165"/>
          <ac:picMkLst>
            <pc:docMk/>
            <pc:sldMk cId="2803598820" sldId="2146847823"/>
            <ac:picMk id="50" creationId="{7DBF2953-41CE-0525-352B-72C0F207A3A7}"/>
          </ac:picMkLst>
        </pc:picChg>
        <pc:picChg chg="mod">
          <ac:chgData name="Panzironi, Flavia" userId="2605e054-86b8-47a6-8c99-cd9580752c93" providerId="ADAL" clId="{0F91814B-6905-4F28-A1D3-E4B8D23AAE4E}" dt="2022-11-11T13:33:50.561" v="4921" actId="165"/>
          <ac:picMkLst>
            <pc:docMk/>
            <pc:sldMk cId="2803598820" sldId="2146847823"/>
            <ac:picMk id="51" creationId="{FA1136C3-5B76-6622-F175-DFD7AA90DA7F}"/>
          </ac:picMkLst>
        </pc:picChg>
        <pc:picChg chg="mod">
          <ac:chgData name="Panzironi, Flavia" userId="2605e054-86b8-47a6-8c99-cd9580752c93" providerId="ADAL" clId="{0F91814B-6905-4F28-A1D3-E4B8D23AAE4E}" dt="2022-11-11T13:33:50.561" v="4921" actId="165"/>
          <ac:picMkLst>
            <pc:docMk/>
            <pc:sldMk cId="2803598820" sldId="2146847823"/>
            <ac:picMk id="52" creationId="{3B8D4EA4-74A0-4AA7-E639-C59DAE87DAB8}"/>
          </ac:picMkLst>
        </pc:picChg>
        <pc:picChg chg="mod">
          <ac:chgData name="Panzironi, Flavia" userId="2605e054-86b8-47a6-8c99-cd9580752c93" providerId="ADAL" clId="{0F91814B-6905-4F28-A1D3-E4B8D23AAE4E}" dt="2022-11-11T13:33:50.561" v="4921" actId="165"/>
          <ac:picMkLst>
            <pc:docMk/>
            <pc:sldMk cId="2803598820" sldId="2146847823"/>
            <ac:picMk id="53" creationId="{4FA9C585-319D-0902-1966-7FE4BE18C996}"/>
          </ac:picMkLst>
        </pc:picChg>
        <pc:picChg chg="mod">
          <ac:chgData name="Panzironi, Flavia" userId="2605e054-86b8-47a6-8c99-cd9580752c93" providerId="ADAL" clId="{0F91814B-6905-4F28-A1D3-E4B8D23AAE4E}" dt="2022-11-11T13:33:50.561" v="4921" actId="165"/>
          <ac:picMkLst>
            <pc:docMk/>
            <pc:sldMk cId="2803598820" sldId="2146847823"/>
            <ac:picMk id="54" creationId="{624EFFE0-881D-7503-A06B-FABAB5F7BCDF}"/>
          </ac:picMkLst>
        </pc:picChg>
        <pc:picChg chg="mod">
          <ac:chgData name="Panzironi, Flavia" userId="2605e054-86b8-47a6-8c99-cd9580752c93" providerId="ADAL" clId="{0F91814B-6905-4F28-A1D3-E4B8D23AAE4E}" dt="2022-11-11T13:33:50.561" v="4921" actId="165"/>
          <ac:picMkLst>
            <pc:docMk/>
            <pc:sldMk cId="2803598820" sldId="2146847823"/>
            <ac:picMk id="55" creationId="{898E685D-A7BC-A285-FA26-3ADCB98A07AB}"/>
          </ac:picMkLst>
        </pc:picChg>
        <pc:picChg chg="mod">
          <ac:chgData name="Panzironi, Flavia" userId="2605e054-86b8-47a6-8c99-cd9580752c93" providerId="ADAL" clId="{0F91814B-6905-4F28-A1D3-E4B8D23AAE4E}" dt="2022-11-11T13:33:50.561" v="4921" actId="165"/>
          <ac:picMkLst>
            <pc:docMk/>
            <pc:sldMk cId="2803598820" sldId="2146847823"/>
            <ac:picMk id="56" creationId="{F0DEB75E-922B-94A1-2395-8ED31A1B9464}"/>
          </ac:picMkLst>
        </pc:picChg>
        <pc:picChg chg="mod">
          <ac:chgData name="Panzironi, Flavia" userId="2605e054-86b8-47a6-8c99-cd9580752c93" providerId="ADAL" clId="{0F91814B-6905-4F28-A1D3-E4B8D23AAE4E}" dt="2022-11-11T13:33:50.561" v="4921" actId="165"/>
          <ac:picMkLst>
            <pc:docMk/>
            <pc:sldMk cId="2803598820" sldId="2146847823"/>
            <ac:picMk id="66" creationId="{55D11522-C171-02B0-7298-139873805259}"/>
          </ac:picMkLst>
        </pc:picChg>
        <pc:picChg chg="mod">
          <ac:chgData name="Panzironi, Flavia" userId="2605e054-86b8-47a6-8c99-cd9580752c93" providerId="ADAL" clId="{0F91814B-6905-4F28-A1D3-E4B8D23AAE4E}" dt="2022-11-11T13:33:50.561" v="4921" actId="165"/>
          <ac:picMkLst>
            <pc:docMk/>
            <pc:sldMk cId="2803598820" sldId="2146847823"/>
            <ac:picMk id="73" creationId="{0D534475-80B5-0166-D1DA-CA0BBDAB8AC7}"/>
          </ac:picMkLst>
        </pc:picChg>
        <pc:picChg chg="mod">
          <ac:chgData name="Panzironi, Flavia" userId="2605e054-86b8-47a6-8c99-cd9580752c93" providerId="ADAL" clId="{0F91814B-6905-4F28-A1D3-E4B8D23AAE4E}" dt="2022-11-11T13:33:50.561" v="4921" actId="165"/>
          <ac:picMkLst>
            <pc:docMk/>
            <pc:sldMk cId="2803598820" sldId="2146847823"/>
            <ac:picMk id="74" creationId="{56FDF8EB-0B73-D8AF-D02B-21AC7CAF5BEC}"/>
          </ac:picMkLst>
        </pc:picChg>
        <pc:picChg chg="mod">
          <ac:chgData name="Panzironi, Flavia" userId="2605e054-86b8-47a6-8c99-cd9580752c93" providerId="ADAL" clId="{0F91814B-6905-4F28-A1D3-E4B8D23AAE4E}" dt="2022-11-11T13:33:50.561" v="4921" actId="165"/>
          <ac:picMkLst>
            <pc:docMk/>
            <pc:sldMk cId="2803598820" sldId="2146847823"/>
            <ac:picMk id="75" creationId="{763B8AD9-4F61-E200-AC7C-06F898564F12}"/>
          </ac:picMkLst>
        </pc:picChg>
        <pc:picChg chg="mod">
          <ac:chgData name="Panzironi, Flavia" userId="2605e054-86b8-47a6-8c99-cd9580752c93" providerId="ADAL" clId="{0F91814B-6905-4F28-A1D3-E4B8D23AAE4E}" dt="2022-11-11T13:33:50.561" v="4921" actId="165"/>
          <ac:picMkLst>
            <pc:docMk/>
            <pc:sldMk cId="2803598820" sldId="2146847823"/>
            <ac:picMk id="77" creationId="{6971C9F5-9488-1C52-88A6-901ED7DD9EF9}"/>
          </ac:picMkLst>
        </pc:picChg>
        <pc:picChg chg="mod">
          <ac:chgData name="Panzironi, Flavia" userId="2605e054-86b8-47a6-8c99-cd9580752c93" providerId="ADAL" clId="{0F91814B-6905-4F28-A1D3-E4B8D23AAE4E}" dt="2022-11-11T13:33:50.561" v="4921" actId="165"/>
          <ac:picMkLst>
            <pc:docMk/>
            <pc:sldMk cId="2803598820" sldId="2146847823"/>
            <ac:picMk id="78" creationId="{14029A0B-27AC-759C-7096-0858429A4C5E}"/>
          </ac:picMkLst>
        </pc:picChg>
        <pc:picChg chg="mod ord modCrop">
          <ac:chgData name="Panzironi, Flavia" userId="2605e054-86b8-47a6-8c99-cd9580752c93" providerId="ADAL" clId="{0F91814B-6905-4F28-A1D3-E4B8D23AAE4E}" dt="2022-11-11T13:56:04.333" v="4979" actId="1076"/>
          <ac:picMkLst>
            <pc:docMk/>
            <pc:sldMk cId="2803598820" sldId="2146847823"/>
            <ac:picMk id="85" creationId="{F9862C30-994D-4525-9939-CA4923A3B762}"/>
          </ac:picMkLst>
        </pc:picChg>
        <pc:picChg chg="del mod">
          <ac:chgData name="Panzironi, Flavia" userId="2605e054-86b8-47a6-8c99-cd9580752c93" providerId="ADAL" clId="{0F91814B-6905-4F28-A1D3-E4B8D23AAE4E}" dt="2022-11-11T15:03:46.078" v="4984" actId="478"/>
          <ac:picMkLst>
            <pc:docMk/>
            <pc:sldMk cId="2803598820" sldId="2146847823"/>
            <ac:picMk id="86" creationId="{D4C7E6D0-6263-4A4F-8F27-AF20035A74BC}"/>
          </ac:picMkLst>
        </pc:picChg>
        <pc:picChg chg="del mod">
          <ac:chgData name="Panzironi, Flavia" userId="2605e054-86b8-47a6-8c99-cd9580752c93" providerId="ADAL" clId="{0F91814B-6905-4F28-A1D3-E4B8D23AAE4E}" dt="2022-11-11T15:03:46.078" v="4984" actId="478"/>
          <ac:picMkLst>
            <pc:docMk/>
            <pc:sldMk cId="2803598820" sldId="2146847823"/>
            <ac:picMk id="87" creationId="{0951A640-B906-4520-9438-ADA900D9765A}"/>
          </ac:picMkLst>
        </pc:picChg>
        <pc:picChg chg="del mod">
          <ac:chgData name="Panzironi, Flavia" userId="2605e054-86b8-47a6-8c99-cd9580752c93" providerId="ADAL" clId="{0F91814B-6905-4F28-A1D3-E4B8D23AAE4E}" dt="2022-11-11T15:03:41.269" v="4983" actId="478"/>
          <ac:picMkLst>
            <pc:docMk/>
            <pc:sldMk cId="2803598820" sldId="2146847823"/>
            <ac:picMk id="88" creationId="{834D9D3D-16B1-4822-9D31-5A8BB8960ECF}"/>
          </ac:picMkLst>
        </pc:picChg>
        <pc:picChg chg="mod">
          <ac:chgData name="Panzironi, Flavia" userId="2605e054-86b8-47a6-8c99-cd9580752c93" providerId="ADAL" clId="{0F91814B-6905-4F28-A1D3-E4B8D23AAE4E}" dt="2022-11-11T13:33:50.561" v="4921" actId="165"/>
          <ac:picMkLst>
            <pc:docMk/>
            <pc:sldMk cId="2803598820" sldId="2146847823"/>
            <ac:picMk id="93" creationId="{C4C27C78-2F42-1354-F722-587189392445}"/>
          </ac:picMkLst>
        </pc:picChg>
        <pc:picChg chg="mod">
          <ac:chgData name="Panzironi, Flavia" userId="2605e054-86b8-47a6-8c99-cd9580752c93" providerId="ADAL" clId="{0F91814B-6905-4F28-A1D3-E4B8D23AAE4E}" dt="2022-11-11T13:33:50.561" v="4921" actId="165"/>
          <ac:picMkLst>
            <pc:docMk/>
            <pc:sldMk cId="2803598820" sldId="2146847823"/>
            <ac:picMk id="94" creationId="{019B607B-A7ED-7C4E-9520-F2E97653C8B7}"/>
          </ac:picMkLst>
        </pc:picChg>
        <pc:picChg chg="mod modCrop">
          <ac:chgData name="Panzironi, Flavia" userId="2605e054-86b8-47a6-8c99-cd9580752c93" providerId="ADAL" clId="{0F91814B-6905-4F28-A1D3-E4B8D23AAE4E}" dt="2022-11-11T13:37:35.976" v="4950" actId="732"/>
          <ac:picMkLst>
            <pc:docMk/>
            <pc:sldMk cId="2803598820" sldId="2146847823"/>
            <ac:picMk id="96" creationId="{C23033DE-3CD7-4DD3-943D-2D5094C70351}"/>
          </ac:picMkLst>
        </pc:picChg>
        <pc:picChg chg="mod">
          <ac:chgData name="Panzironi, Flavia" userId="2605e054-86b8-47a6-8c99-cd9580752c93" providerId="ADAL" clId="{0F91814B-6905-4F28-A1D3-E4B8D23AAE4E}" dt="2022-11-11T13:33:50.561" v="4921" actId="165"/>
          <ac:picMkLst>
            <pc:docMk/>
            <pc:sldMk cId="2803598820" sldId="2146847823"/>
            <ac:picMk id="97" creationId="{A17C70BB-68BD-1BE9-C352-568DF53DA2CC}"/>
          </ac:picMkLst>
        </pc:picChg>
        <pc:picChg chg="add mod">
          <ac:chgData name="Panzironi, Flavia" userId="2605e054-86b8-47a6-8c99-cd9580752c93" providerId="ADAL" clId="{0F91814B-6905-4F28-A1D3-E4B8D23AAE4E}" dt="2022-11-11T13:37:44.586" v="4953" actId="14100"/>
          <ac:picMkLst>
            <pc:docMk/>
            <pc:sldMk cId="2803598820" sldId="2146847823"/>
            <ac:picMk id="99" creationId="{C87B2FFA-23D5-4FAF-87E3-54E4421AF8D0}"/>
          </ac:picMkLst>
        </pc:picChg>
        <pc:picChg chg="add mod">
          <ac:chgData name="Panzironi, Flavia" userId="2605e054-86b8-47a6-8c99-cd9580752c93" providerId="ADAL" clId="{0F91814B-6905-4F28-A1D3-E4B8D23AAE4E}" dt="2022-11-11T13:37:55.897" v="4956" actId="1076"/>
          <ac:picMkLst>
            <pc:docMk/>
            <pc:sldMk cId="2803598820" sldId="2146847823"/>
            <ac:picMk id="100" creationId="{93F284D6-BC00-4A65-AD30-632B81A89079}"/>
          </ac:picMkLst>
        </pc:picChg>
        <pc:picChg chg="mod">
          <ac:chgData name="Panzironi, Flavia" userId="2605e054-86b8-47a6-8c99-cd9580752c93" providerId="ADAL" clId="{0F91814B-6905-4F28-A1D3-E4B8D23AAE4E}" dt="2022-11-11T13:49:21.825" v="4966"/>
          <ac:picMkLst>
            <pc:docMk/>
            <pc:sldMk cId="2803598820" sldId="2146847823"/>
            <ac:picMk id="103" creationId="{0743276B-C473-4A99-8ABD-36EC17708B1D}"/>
          </ac:picMkLst>
        </pc:picChg>
        <pc:picChg chg="mod">
          <ac:chgData name="Panzironi, Flavia" userId="2605e054-86b8-47a6-8c99-cd9580752c93" providerId="ADAL" clId="{0F91814B-6905-4F28-A1D3-E4B8D23AAE4E}" dt="2022-11-11T13:49:21.825" v="4966"/>
          <ac:picMkLst>
            <pc:docMk/>
            <pc:sldMk cId="2803598820" sldId="2146847823"/>
            <ac:picMk id="105" creationId="{2C7E4FF3-6368-4577-ABF7-27308CF25A34}"/>
          </ac:picMkLst>
        </pc:picChg>
        <pc:picChg chg="mod">
          <ac:chgData name="Panzironi, Flavia" userId="2605e054-86b8-47a6-8c99-cd9580752c93" providerId="ADAL" clId="{0F91814B-6905-4F28-A1D3-E4B8D23AAE4E}" dt="2022-11-11T13:49:21.825" v="4966"/>
          <ac:picMkLst>
            <pc:docMk/>
            <pc:sldMk cId="2803598820" sldId="2146847823"/>
            <ac:picMk id="106" creationId="{928A4C8E-00D9-45AF-BCCD-729C4BECFE80}"/>
          </ac:picMkLst>
        </pc:picChg>
        <pc:picChg chg="mod">
          <ac:chgData name="Panzironi, Flavia" userId="2605e054-86b8-47a6-8c99-cd9580752c93" providerId="ADAL" clId="{0F91814B-6905-4F28-A1D3-E4B8D23AAE4E}" dt="2022-11-11T13:49:21.825" v="4966"/>
          <ac:picMkLst>
            <pc:docMk/>
            <pc:sldMk cId="2803598820" sldId="2146847823"/>
            <ac:picMk id="107" creationId="{6D27977C-5477-439B-A3D3-252758B18AA6}"/>
          </ac:picMkLst>
        </pc:picChg>
        <pc:picChg chg="mod">
          <ac:chgData name="Panzironi, Flavia" userId="2605e054-86b8-47a6-8c99-cd9580752c93" providerId="ADAL" clId="{0F91814B-6905-4F28-A1D3-E4B8D23AAE4E}" dt="2022-11-11T13:49:21.825" v="4966"/>
          <ac:picMkLst>
            <pc:docMk/>
            <pc:sldMk cId="2803598820" sldId="2146847823"/>
            <ac:picMk id="108" creationId="{2DE879FC-B74E-40CF-9024-93833E673BA0}"/>
          </ac:picMkLst>
        </pc:picChg>
        <pc:picChg chg="mod">
          <ac:chgData name="Panzironi, Flavia" userId="2605e054-86b8-47a6-8c99-cd9580752c93" providerId="ADAL" clId="{0F91814B-6905-4F28-A1D3-E4B8D23AAE4E}" dt="2022-11-11T13:49:21.825" v="4966"/>
          <ac:picMkLst>
            <pc:docMk/>
            <pc:sldMk cId="2803598820" sldId="2146847823"/>
            <ac:picMk id="110" creationId="{089AC025-9416-4B5F-9E7A-BD782CED7065}"/>
          </ac:picMkLst>
        </pc:picChg>
        <pc:picChg chg="mod">
          <ac:chgData name="Panzironi, Flavia" userId="2605e054-86b8-47a6-8c99-cd9580752c93" providerId="ADAL" clId="{0F91814B-6905-4F28-A1D3-E4B8D23AAE4E}" dt="2022-11-11T13:49:21.825" v="4966"/>
          <ac:picMkLst>
            <pc:docMk/>
            <pc:sldMk cId="2803598820" sldId="2146847823"/>
            <ac:picMk id="111" creationId="{DE42563B-8458-4546-9A51-8DBF85BCDAD3}"/>
          </ac:picMkLst>
        </pc:picChg>
        <pc:picChg chg="mod">
          <ac:chgData name="Panzironi, Flavia" userId="2605e054-86b8-47a6-8c99-cd9580752c93" providerId="ADAL" clId="{0F91814B-6905-4F28-A1D3-E4B8D23AAE4E}" dt="2022-11-11T13:49:21.825" v="4966"/>
          <ac:picMkLst>
            <pc:docMk/>
            <pc:sldMk cId="2803598820" sldId="2146847823"/>
            <ac:picMk id="112" creationId="{25F46F5F-1539-4884-B9FF-2A9CAF97E5DB}"/>
          </ac:picMkLst>
        </pc:picChg>
        <pc:picChg chg="mod">
          <ac:chgData name="Panzironi, Flavia" userId="2605e054-86b8-47a6-8c99-cd9580752c93" providerId="ADAL" clId="{0F91814B-6905-4F28-A1D3-E4B8D23AAE4E}" dt="2022-11-11T13:33:50.561" v="4921" actId="165"/>
          <ac:picMkLst>
            <pc:docMk/>
            <pc:sldMk cId="2803598820" sldId="2146847823"/>
            <ac:picMk id="113" creationId="{D513D9FD-AE88-423B-AE1C-E2286E50FB9A}"/>
          </ac:picMkLst>
        </pc:picChg>
        <pc:picChg chg="mod">
          <ac:chgData name="Panzironi, Flavia" userId="2605e054-86b8-47a6-8c99-cd9580752c93" providerId="ADAL" clId="{0F91814B-6905-4F28-A1D3-E4B8D23AAE4E}" dt="2022-11-11T13:49:21.825" v="4966"/>
          <ac:picMkLst>
            <pc:docMk/>
            <pc:sldMk cId="2803598820" sldId="2146847823"/>
            <ac:picMk id="115" creationId="{19F59A5B-59BF-4FBD-A27A-2F41677738B8}"/>
          </ac:picMkLst>
        </pc:picChg>
        <pc:picChg chg="mod">
          <ac:chgData name="Panzironi, Flavia" userId="2605e054-86b8-47a6-8c99-cd9580752c93" providerId="ADAL" clId="{0F91814B-6905-4F28-A1D3-E4B8D23AAE4E}" dt="2022-11-11T13:49:21.825" v="4966"/>
          <ac:picMkLst>
            <pc:docMk/>
            <pc:sldMk cId="2803598820" sldId="2146847823"/>
            <ac:picMk id="116" creationId="{E7C8C473-F565-45F9-A50B-E43DFC5AA2CD}"/>
          </ac:picMkLst>
        </pc:picChg>
        <pc:picChg chg="mod">
          <ac:chgData name="Panzironi, Flavia" userId="2605e054-86b8-47a6-8c99-cd9580752c93" providerId="ADAL" clId="{0F91814B-6905-4F28-A1D3-E4B8D23AAE4E}" dt="2022-11-11T13:49:21.825" v="4966"/>
          <ac:picMkLst>
            <pc:docMk/>
            <pc:sldMk cId="2803598820" sldId="2146847823"/>
            <ac:picMk id="117" creationId="{BD48EF01-90A4-4F9D-99BD-63D69E00A8CA}"/>
          </ac:picMkLst>
        </pc:picChg>
        <pc:picChg chg="mod">
          <ac:chgData name="Panzironi, Flavia" userId="2605e054-86b8-47a6-8c99-cd9580752c93" providerId="ADAL" clId="{0F91814B-6905-4F28-A1D3-E4B8D23AAE4E}" dt="2022-11-11T13:49:21.825" v="4966"/>
          <ac:picMkLst>
            <pc:docMk/>
            <pc:sldMk cId="2803598820" sldId="2146847823"/>
            <ac:picMk id="118" creationId="{02B877A9-E023-473E-88AA-DDCDF6E1B54D}"/>
          </ac:picMkLst>
        </pc:picChg>
        <pc:picChg chg="mod">
          <ac:chgData name="Panzironi, Flavia" userId="2605e054-86b8-47a6-8c99-cd9580752c93" providerId="ADAL" clId="{0F91814B-6905-4F28-A1D3-E4B8D23AAE4E}" dt="2022-11-11T13:49:21.825" v="4966"/>
          <ac:picMkLst>
            <pc:docMk/>
            <pc:sldMk cId="2803598820" sldId="2146847823"/>
            <ac:picMk id="119" creationId="{EAB90C2C-5952-4D9E-83D9-3392CA41E979}"/>
          </ac:picMkLst>
        </pc:picChg>
        <pc:picChg chg="mod">
          <ac:chgData name="Panzironi, Flavia" userId="2605e054-86b8-47a6-8c99-cd9580752c93" providerId="ADAL" clId="{0F91814B-6905-4F28-A1D3-E4B8D23AAE4E}" dt="2022-11-11T13:49:21.825" v="4966"/>
          <ac:picMkLst>
            <pc:docMk/>
            <pc:sldMk cId="2803598820" sldId="2146847823"/>
            <ac:picMk id="120" creationId="{12811419-EF4B-4D72-AD1F-3AE67B6F8BBC}"/>
          </ac:picMkLst>
        </pc:picChg>
        <pc:picChg chg="mod">
          <ac:chgData name="Panzironi, Flavia" userId="2605e054-86b8-47a6-8c99-cd9580752c93" providerId="ADAL" clId="{0F91814B-6905-4F28-A1D3-E4B8D23AAE4E}" dt="2022-11-11T13:49:21.825" v="4966"/>
          <ac:picMkLst>
            <pc:docMk/>
            <pc:sldMk cId="2803598820" sldId="2146847823"/>
            <ac:picMk id="121" creationId="{3E1C0CC9-1594-4452-AF54-6D054AC25C8E}"/>
          </ac:picMkLst>
        </pc:picChg>
        <pc:picChg chg="mod">
          <ac:chgData name="Panzironi, Flavia" userId="2605e054-86b8-47a6-8c99-cd9580752c93" providerId="ADAL" clId="{0F91814B-6905-4F28-A1D3-E4B8D23AAE4E}" dt="2022-11-11T13:49:21.825" v="4966"/>
          <ac:picMkLst>
            <pc:docMk/>
            <pc:sldMk cId="2803598820" sldId="2146847823"/>
            <ac:picMk id="122" creationId="{98A8DC80-6105-4168-BE35-A5514C361FBF}"/>
          </ac:picMkLst>
        </pc:picChg>
        <pc:picChg chg="mod">
          <ac:chgData name="Panzironi, Flavia" userId="2605e054-86b8-47a6-8c99-cd9580752c93" providerId="ADAL" clId="{0F91814B-6905-4F28-A1D3-E4B8D23AAE4E}" dt="2022-11-11T13:49:21.825" v="4966"/>
          <ac:picMkLst>
            <pc:docMk/>
            <pc:sldMk cId="2803598820" sldId="2146847823"/>
            <ac:picMk id="123" creationId="{D6E784FC-5C05-49BC-8606-D3580F259232}"/>
          </ac:picMkLst>
        </pc:picChg>
        <pc:picChg chg="mod">
          <ac:chgData name="Panzironi, Flavia" userId="2605e054-86b8-47a6-8c99-cd9580752c93" providerId="ADAL" clId="{0F91814B-6905-4F28-A1D3-E4B8D23AAE4E}" dt="2022-11-11T13:49:21.825" v="4966"/>
          <ac:picMkLst>
            <pc:docMk/>
            <pc:sldMk cId="2803598820" sldId="2146847823"/>
            <ac:picMk id="124" creationId="{D12816BE-F958-498F-B5EA-D841BC3F3231}"/>
          </ac:picMkLst>
        </pc:picChg>
        <pc:picChg chg="mod">
          <ac:chgData name="Panzironi, Flavia" userId="2605e054-86b8-47a6-8c99-cd9580752c93" providerId="ADAL" clId="{0F91814B-6905-4F28-A1D3-E4B8D23AAE4E}" dt="2022-11-11T13:49:21.825" v="4966"/>
          <ac:picMkLst>
            <pc:docMk/>
            <pc:sldMk cId="2803598820" sldId="2146847823"/>
            <ac:picMk id="125" creationId="{36259FD3-57F7-4CD4-8893-B519C4655A6F}"/>
          </ac:picMkLst>
        </pc:picChg>
        <pc:picChg chg="mod">
          <ac:chgData name="Panzironi, Flavia" userId="2605e054-86b8-47a6-8c99-cd9580752c93" providerId="ADAL" clId="{0F91814B-6905-4F28-A1D3-E4B8D23AAE4E}" dt="2022-11-11T13:49:21.825" v="4966"/>
          <ac:picMkLst>
            <pc:docMk/>
            <pc:sldMk cId="2803598820" sldId="2146847823"/>
            <ac:picMk id="126" creationId="{CB529678-966F-411F-882B-DA8F585DFDC1}"/>
          </ac:picMkLst>
        </pc:picChg>
        <pc:picChg chg="mod">
          <ac:chgData name="Panzironi, Flavia" userId="2605e054-86b8-47a6-8c99-cd9580752c93" providerId="ADAL" clId="{0F91814B-6905-4F28-A1D3-E4B8D23AAE4E}" dt="2022-11-11T13:49:21.825" v="4966"/>
          <ac:picMkLst>
            <pc:docMk/>
            <pc:sldMk cId="2803598820" sldId="2146847823"/>
            <ac:picMk id="127" creationId="{CDE9AF63-9CF3-4F3F-A021-25661D3E18B4}"/>
          </ac:picMkLst>
        </pc:picChg>
        <pc:picChg chg="mod">
          <ac:chgData name="Panzironi, Flavia" userId="2605e054-86b8-47a6-8c99-cd9580752c93" providerId="ADAL" clId="{0F91814B-6905-4F28-A1D3-E4B8D23AAE4E}" dt="2022-11-11T13:49:21.825" v="4966"/>
          <ac:picMkLst>
            <pc:docMk/>
            <pc:sldMk cId="2803598820" sldId="2146847823"/>
            <ac:picMk id="128" creationId="{ECFFB2C9-08AD-4C9F-9E66-5512949ECA5F}"/>
          </ac:picMkLst>
        </pc:picChg>
        <pc:picChg chg="mod">
          <ac:chgData name="Panzironi, Flavia" userId="2605e054-86b8-47a6-8c99-cd9580752c93" providerId="ADAL" clId="{0F91814B-6905-4F28-A1D3-E4B8D23AAE4E}" dt="2022-11-11T13:49:21.825" v="4966"/>
          <ac:picMkLst>
            <pc:docMk/>
            <pc:sldMk cId="2803598820" sldId="2146847823"/>
            <ac:picMk id="129" creationId="{22334AFA-0F14-43FB-BAE7-D1814AA915EB}"/>
          </ac:picMkLst>
        </pc:picChg>
        <pc:picChg chg="mod">
          <ac:chgData name="Panzironi, Flavia" userId="2605e054-86b8-47a6-8c99-cd9580752c93" providerId="ADAL" clId="{0F91814B-6905-4F28-A1D3-E4B8D23AAE4E}" dt="2022-11-11T13:49:21.825" v="4966"/>
          <ac:picMkLst>
            <pc:docMk/>
            <pc:sldMk cId="2803598820" sldId="2146847823"/>
            <ac:picMk id="130" creationId="{E72B36C4-D775-4309-A55A-C988DDCC3F9E}"/>
          </ac:picMkLst>
        </pc:picChg>
        <pc:picChg chg="mod">
          <ac:chgData name="Panzironi, Flavia" userId="2605e054-86b8-47a6-8c99-cd9580752c93" providerId="ADAL" clId="{0F91814B-6905-4F28-A1D3-E4B8D23AAE4E}" dt="2022-11-11T13:49:21.825" v="4966"/>
          <ac:picMkLst>
            <pc:docMk/>
            <pc:sldMk cId="2803598820" sldId="2146847823"/>
            <ac:picMk id="131" creationId="{8FCB8265-335D-44C1-9B2F-577A3802CAAD}"/>
          </ac:picMkLst>
        </pc:picChg>
        <pc:picChg chg="mod">
          <ac:chgData name="Panzironi, Flavia" userId="2605e054-86b8-47a6-8c99-cd9580752c93" providerId="ADAL" clId="{0F91814B-6905-4F28-A1D3-E4B8D23AAE4E}" dt="2022-11-11T13:49:21.825" v="4966"/>
          <ac:picMkLst>
            <pc:docMk/>
            <pc:sldMk cId="2803598820" sldId="2146847823"/>
            <ac:picMk id="135" creationId="{CE0E60E4-B555-419E-83F5-D6CC9EDC9E84}"/>
          </ac:picMkLst>
        </pc:picChg>
        <pc:picChg chg="mod">
          <ac:chgData name="Panzironi, Flavia" userId="2605e054-86b8-47a6-8c99-cd9580752c93" providerId="ADAL" clId="{0F91814B-6905-4F28-A1D3-E4B8D23AAE4E}" dt="2022-11-11T13:49:21.825" v="4966"/>
          <ac:picMkLst>
            <pc:docMk/>
            <pc:sldMk cId="2803598820" sldId="2146847823"/>
            <ac:picMk id="136" creationId="{B6F53C2F-6138-4BA0-8FAB-8636FF9D9B89}"/>
          </ac:picMkLst>
        </pc:picChg>
        <pc:picChg chg="mod">
          <ac:chgData name="Panzironi, Flavia" userId="2605e054-86b8-47a6-8c99-cd9580752c93" providerId="ADAL" clId="{0F91814B-6905-4F28-A1D3-E4B8D23AAE4E}" dt="2022-11-11T13:49:21.825" v="4966"/>
          <ac:picMkLst>
            <pc:docMk/>
            <pc:sldMk cId="2803598820" sldId="2146847823"/>
            <ac:picMk id="137" creationId="{FD450B9B-C38C-4107-8D5A-92045E8CCF3E}"/>
          </ac:picMkLst>
        </pc:picChg>
        <pc:picChg chg="mod">
          <ac:chgData name="Panzironi, Flavia" userId="2605e054-86b8-47a6-8c99-cd9580752c93" providerId="ADAL" clId="{0F91814B-6905-4F28-A1D3-E4B8D23AAE4E}" dt="2022-11-11T13:49:21.825" v="4966"/>
          <ac:picMkLst>
            <pc:docMk/>
            <pc:sldMk cId="2803598820" sldId="2146847823"/>
            <ac:picMk id="138" creationId="{30CD856A-8A03-4E28-AC6D-8FB8F2597B09}"/>
          </ac:picMkLst>
        </pc:picChg>
        <pc:picChg chg="mod">
          <ac:chgData name="Panzironi, Flavia" userId="2605e054-86b8-47a6-8c99-cd9580752c93" providerId="ADAL" clId="{0F91814B-6905-4F28-A1D3-E4B8D23AAE4E}" dt="2022-11-11T13:49:21.825" v="4966"/>
          <ac:picMkLst>
            <pc:docMk/>
            <pc:sldMk cId="2803598820" sldId="2146847823"/>
            <ac:picMk id="139" creationId="{DCC6E4EC-669F-4018-9A40-B9EC23374A17}"/>
          </ac:picMkLst>
        </pc:picChg>
        <pc:picChg chg="mod">
          <ac:chgData name="Panzironi, Flavia" userId="2605e054-86b8-47a6-8c99-cd9580752c93" providerId="ADAL" clId="{0F91814B-6905-4F28-A1D3-E4B8D23AAE4E}" dt="2022-11-11T13:49:21.825" v="4966"/>
          <ac:picMkLst>
            <pc:docMk/>
            <pc:sldMk cId="2803598820" sldId="2146847823"/>
            <ac:picMk id="140" creationId="{1B05AF68-03C3-4A8F-A450-31C903B726A2}"/>
          </ac:picMkLst>
        </pc:picChg>
        <pc:picChg chg="mod">
          <ac:chgData name="Panzironi, Flavia" userId="2605e054-86b8-47a6-8c99-cd9580752c93" providerId="ADAL" clId="{0F91814B-6905-4F28-A1D3-E4B8D23AAE4E}" dt="2022-11-11T13:49:21.825" v="4966"/>
          <ac:picMkLst>
            <pc:docMk/>
            <pc:sldMk cId="2803598820" sldId="2146847823"/>
            <ac:picMk id="141" creationId="{0B1FF2AE-E4E0-4A35-A4F7-9A72E8BB4014}"/>
          </ac:picMkLst>
        </pc:picChg>
        <pc:picChg chg="mod">
          <ac:chgData name="Panzironi, Flavia" userId="2605e054-86b8-47a6-8c99-cd9580752c93" providerId="ADAL" clId="{0F91814B-6905-4F28-A1D3-E4B8D23AAE4E}" dt="2022-11-11T13:49:21.825" v="4966"/>
          <ac:picMkLst>
            <pc:docMk/>
            <pc:sldMk cId="2803598820" sldId="2146847823"/>
            <ac:picMk id="142" creationId="{82D58014-820E-410B-8769-571519E3ADDE}"/>
          </ac:picMkLst>
        </pc:picChg>
        <pc:picChg chg="add mod">
          <ac:chgData name="Panzironi, Flavia" userId="2605e054-86b8-47a6-8c99-cd9580752c93" providerId="ADAL" clId="{0F91814B-6905-4F28-A1D3-E4B8D23AAE4E}" dt="2022-11-11T13:50:17.188" v="4974" actId="1076"/>
          <ac:picMkLst>
            <pc:docMk/>
            <pc:sldMk cId="2803598820" sldId="2146847823"/>
            <ac:picMk id="151" creationId="{43E0C131-9EB8-4789-A0DF-80B962C89E93}"/>
          </ac:picMkLst>
        </pc:picChg>
        <pc:picChg chg="add mod">
          <ac:chgData name="Panzironi, Flavia" userId="2605e054-86b8-47a6-8c99-cd9580752c93" providerId="ADAL" clId="{0F91814B-6905-4F28-A1D3-E4B8D23AAE4E}" dt="2022-11-11T13:50:17.188" v="4974" actId="1076"/>
          <ac:picMkLst>
            <pc:docMk/>
            <pc:sldMk cId="2803598820" sldId="2146847823"/>
            <ac:picMk id="152" creationId="{79B21312-12C8-43FB-AA67-DC3A2583C9E2}"/>
          </ac:picMkLst>
        </pc:picChg>
        <pc:picChg chg="mod topLvl modCrop">
          <ac:chgData name="Panzironi, Flavia" userId="2605e054-86b8-47a6-8c99-cd9580752c93" providerId="ADAL" clId="{0F91814B-6905-4F28-A1D3-E4B8D23AAE4E}" dt="2022-11-11T13:38:22.902" v="4959" actId="732"/>
          <ac:picMkLst>
            <pc:docMk/>
            <pc:sldMk cId="2803598820" sldId="2146847823"/>
            <ac:picMk id="154" creationId="{B3010922-9DD7-4EC3-BD91-E60CADEB1C7E}"/>
          </ac:picMkLst>
        </pc:picChg>
        <pc:picChg chg="mod topLvl">
          <ac:chgData name="Panzironi, Flavia" userId="2605e054-86b8-47a6-8c99-cd9580752c93" providerId="ADAL" clId="{0F91814B-6905-4F28-A1D3-E4B8D23AAE4E}" dt="2022-11-11T13:33:50.561" v="4921" actId="165"/>
          <ac:picMkLst>
            <pc:docMk/>
            <pc:sldMk cId="2803598820" sldId="2146847823"/>
            <ac:picMk id="156" creationId="{73DFF6F6-1FFA-40C9-AFD7-CF6D15B72DB9}"/>
          </ac:picMkLst>
        </pc:picChg>
        <pc:picChg chg="add mod">
          <ac:chgData name="Panzironi, Flavia" userId="2605e054-86b8-47a6-8c99-cd9580752c93" providerId="ADAL" clId="{0F91814B-6905-4F28-A1D3-E4B8D23AAE4E}" dt="2022-11-11T13:57:03.133" v="4982" actId="1076"/>
          <ac:picMkLst>
            <pc:docMk/>
            <pc:sldMk cId="2803598820" sldId="2146847823"/>
            <ac:picMk id="158" creationId="{E54DA0B9-2C87-4B63-A22B-610C69AC634E}"/>
          </ac:picMkLst>
        </pc:picChg>
        <pc:cxnChg chg="add mod">
          <ac:chgData name="Panzironi, Flavia" userId="2605e054-86b8-47a6-8c99-cd9580752c93" providerId="ADAL" clId="{0F91814B-6905-4F28-A1D3-E4B8D23AAE4E}" dt="2022-11-11T13:38:43.078" v="4963" actId="14100"/>
          <ac:cxnSpMkLst>
            <pc:docMk/>
            <pc:sldMk cId="2803598820" sldId="2146847823"/>
            <ac:cxnSpMk id="14" creationId="{5A7AC8F5-EE9B-482F-A1CC-C80DDC591FDB}"/>
          </ac:cxnSpMkLst>
        </pc:cxnChg>
        <pc:cxnChg chg="mod">
          <ac:chgData name="Panzironi, Flavia" userId="2605e054-86b8-47a6-8c99-cd9580752c93" providerId="ADAL" clId="{0F91814B-6905-4F28-A1D3-E4B8D23AAE4E}" dt="2022-11-11T13:33:50.561" v="4921" actId="165"/>
          <ac:cxnSpMkLst>
            <pc:docMk/>
            <pc:sldMk cId="2803598820" sldId="2146847823"/>
            <ac:cxnSpMk id="60" creationId="{BAFDB27B-9012-9D9A-89C7-E9D7E80C585D}"/>
          </ac:cxnSpMkLst>
        </pc:cxnChg>
        <pc:cxnChg chg="mod">
          <ac:chgData name="Panzironi, Flavia" userId="2605e054-86b8-47a6-8c99-cd9580752c93" providerId="ADAL" clId="{0F91814B-6905-4F28-A1D3-E4B8D23AAE4E}" dt="2022-11-11T13:33:50.561" v="4921" actId="165"/>
          <ac:cxnSpMkLst>
            <pc:docMk/>
            <pc:sldMk cId="2803598820" sldId="2146847823"/>
            <ac:cxnSpMk id="67" creationId="{FFF8463A-D20C-3D5F-7BD1-D44C81C3435B}"/>
          </ac:cxnSpMkLst>
        </pc:cxnChg>
        <pc:cxnChg chg="mod">
          <ac:chgData name="Panzironi, Flavia" userId="2605e054-86b8-47a6-8c99-cd9580752c93" providerId="ADAL" clId="{0F91814B-6905-4F28-A1D3-E4B8D23AAE4E}" dt="2022-11-11T13:33:50.561" v="4921" actId="165"/>
          <ac:cxnSpMkLst>
            <pc:docMk/>
            <pc:sldMk cId="2803598820" sldId="2146847823"/>
            <ac:cxnSpMk id="68" creationId="{E737F0FC-A67E-2343-022A-FF2CB4ED22BC}"/>
          </ac:cxnSpMkLst>
        </pc:cxnChg>
        <pc:cxnChg chg="mod">
          <ac:chgData name="Panzironi, Flavia" userId="2605e054-86b8-47a6-8c99-cd9580752c93" providerId="ADAL" clId="{0F91814B-6905-4F28-A1D3-E4B8D23AAE4E}" dt="2022-11-11T13:33:50.561" v="4921" actId="165"/>
          <ac:cxnSpMkLst>
            <pc:docMk/>
            <pc:sldMk cId="2803598820" sldId="2146847823"/>
            <ac:cxnSpMk id="69" creationId="{FF020BF8-7C46-A0CF-A4D6-7068CBC6B08E}"/>
          </ac:cxnSpMkLst>
        </pc:cxnChg>
        <pc:cxnChg chg="add mod">
          <ac:chgData name="Panzironi, Flavia" userId="2605e054-86b8-47a6-8c99-cd9580752c93" providerId="ADAL" clId="{0F91814B-6905-4F28-A1D3-E4B8D23AAE4E}" dt="2022-11-11T13:38:49.234" v="4965" actId="1076"/>
          <ac:cxnSpMkLst>
            <pc:docMk/>
            <pc:sldMk cId="2803598820" sldId="2146847823"/>
            <ac:cxnSpMk id="101" creationId="{A67FF388-0267-4169-B73E-FE0AC14717F9}"/>
          </ac:cxnSpMkLst>
        </pc:cxnChg>
        <pc:cxnChg chg="mod">
          <ac:chgData name="Panzironi, Flavia" userId="2605e054-86b8-47a6-8c99-cd9580752c93" providerId="ADAL" clId="{0F91814B-6905-4F28-A1D3-E4B8D23AAE4E}" dt="2022-11-11T13:49:21.825" v="4966"/>
          <ac:cxnSpMkLst>
            <pc:docMk/>
            <pc:sldMk cId="2803598820" sldId="2146847823"/>
            <ac:cxnSpMk id="132" creationId="{98AAA367-4D02-487D-BB19-DEC0C9F14466}"/>
          </ac:cxnSpMkLst>
        </pc:cxnChg>
        <pc:cxnChg chg="mod">
          <ac:chgData name="Panzironi, Flavia" userId="2605e054-86b8-47a6-8c99-cd9580752c93" providerId="ADAL" clId="{0F91814B-6905-4F28-A1D3-E4B8D23AAE4E}" dt="2022-11-11T13:49:21.825" v="4966"/>
          <ac:cxnSpMkLst>
            <pc:docMk/>
            <pc:sldMk cId="2803598820" sldId="2146847823"/>
            <ac:cxnSpMk id="133" creationId="{60733DCB-3298-49E8-BEB9-164DEDA923D5}"/>
          </ac:cxnSpMkLst>
        </pc:cxnChg>
        <pc:cxnChg chg="mod">
          <ac:chgData name="Panzironi, Flavia" userId="2605e054-86b8-47a6-8c99-cd9580752c93" providerId="ADAL" clId="{0F91814B-6905-4F28-A1D3-E4B8D23AAE4E}" dt="2022-11-11T13:49:21.825" v="4966"/>
          <ac:cxnSpMkLst>
            <pc:docMk/>
            <pc:sldMk cId="2803598820" sldId="2146847823"/>
            <ac:cxnSpMk id="134" creationId="{E8C91F29-6722-48A3-A0B2-19DAE1B3A6CE}"/>
          </ac:cxnSpMkLst>
        </pc:cxnChg>
        <pc:cxnChg chg="mod">
          <ac:chgData name="Panzironi, Flavia" userId="2605e054-86b8-47a6-8c99-cd9580752c93" providerId="ADAL" clId="{0F91814B-6905-4F28-A1D3-E4B8D23AAE4E}" dt="2022-11-11T13:49:21.825" v="4966"/>
          <ac:cxnSpMkLst>
            <pc:docMk/>
            <pc:sldMk cId="2803598820" sldId="2146847823"/>
            <ac:cxnSpMk id="143" creationId="{2CE163D0-75FF-44F4-942F-E2FD7F12E132}"/>
          </ac:cxnSpMkLst>
        </pc:cxnChg>
      </pc:sldChg>
      <pc:sldChg chg="addSp delSp modSp add del mod">
        <pc:chgData name="Panzironi, Flavia" userId="2605e054-86b8-47a6-8c99-cd9580752c93" providerId="ADAL" clId="{0F91814B-6905-4F28-A1D3-E4B8D23AAE4E}" dt="2022-11-11T16:45:39.395" v="5432" actId="2696"/>
        <pc:sldMkLst>
          <pc:docMk/>
          <pc:sldMk cId="2918672549" sldId="2146847824"/>
        </pc:sldMkLst>
        <pc:spChg chg="mod">
          <ac:chgData name="Panzironi, Flavia" userId="2605e054-86b8-47a6-8c99-cd9580752c93" providerId="ADAL" clId="{0F91814B-6905-4F28-A1D3-E4B8D23AAE4E}" dt="2022-11-11T16:01:34.013" v="5266" actId="2085"/>
          <ac:spMkLst>
            <pc:docMk/>
            <pc:sldMk cId="2918672549" sldId="2146847824"/>
            <ac:spMk id="76" creationId="{C388107B-19DB-4645-8B75-1BAA859FF19B}"/>
          </ac:spMkLst>
        </pc:spChg>
        <pc:spChg chg="mod">
          <ac:chgData name="Panzironi, Flavia" userId="2605e054-86b8-47a6-8c99-cd9580752c93" providerId="ADAL" clId="{0F91814B-6905-4F28-A1D3-E4B8D23AAE4E}" dt="2022-11-11T16:01:28.104" v="5264" actId="2085"/>
          <ac:spMkLst>
            <pc:docMk/>
            <pc:sldMk cId="2918672549" sldId="2146847824"/>
            <ac:spMk id="82" creationId="{43A3CD88-F433-410F-B9A2-E0CE3FCC7498}"/>
          </ac:spMkLst>
        </pc:spChg>
        <pc:spChg chg="mod">
          <ac:chgData name="Panzironi, Flavia" userId="2605e054-86b8-47a6-8c99-cd9580752c93" providerId="ADAL" clId="{0F91814B-6905-4F28-A1D3-E4B8D23AAE4E}" dt="2022-11-11T16:01:48.374" v="5268" actId="2085"/>
          <ac:spMkLst>
            <pc:docMk/>
            <pc:sldMk cId="2918672549" sldId="2146847824"/>
            <ac:spMk id="84" creationId="{C3DD3B7E-BA65-4163-AC05-E64ABF27D4B5}"/>
          </ac:spMkLst>
        </pc:spChg>
        <pc:spChg chg="mod">
          <ac:chgData name="Panzironi, Flavia" userId="2605e054-86b8-47a6-8c99-cd9580752c93" providerId="ADAL" clId="{0F91814B-6905-4F28-A1D3-E4B8D23AAE4E}" dt="2022-11-11T16:01:31.364" v="5265" actId="2085"/>
          <ac:spMkLst>
            <pc:docMk/>
            <pc:sldMk cId="2918672549" sldId="2146847824"/>
            <ac:spMk id="148" creationId="{4C059435-BDDC-48A2-8109-0889B49A8CBB}"/>
          </ac:spMkLst>
        </pc:spChg>
        <pc:spChg chg="mod">
          <ac:chgData name="Panzironi, Flavia" userId="2605e054-86b8-47a6-8c99-cd9580752c93" providerId="ADAL" clId="{0F91814B-6905-4F28-A1D3-E4B8D23AAE4E}" dt="2022-11-11T16:01:45.720" v="5267" actId="2085"/>
          <ac:spMkLst>
            <pc:docMk/>
            <pc:sldMk cId="2918672549" sldId="2146847824"/>
            <ac:spMk id="149" creationId="{3B2EB4B5-FA25-4E81-99C8-693BD3E7A4BE}"/>
          </ac:spMkLst>
        </pc:spChg>
        <pc:spChg chg="mod">
          <ac:chgData name="Panzironi, Flavia" userId="2605e054-86b8-47a6-8c99-cd9580752c93" providerId="ADAL" clId="{0F91814B-6905-4F28-A1D3-E4B8D23AAE4E}" dt="2022-11-11T16:01:50.631" v="5269" actId="2085"/>
          <ac:spMkLst>
            <pc:docMk/>
            <pc:sldMk cId="2918672549" sldId="2146847824"/>
            <ac:spMk id="150" creationId="{5D5E6727-C67D-40B5-A270-5F8819EAE8A9}"/>
          </ac:spMkLst>
        </pc:spChg>
        <pc:spChg chg="mod">
          <ac:chgData name="Panzironi, Flavia" userId="2605e054-86b8-47a6-8c99-cd9580752c93" providerId="ADAL" clId="{0F91814B-6905-4F28-A1D3-E4B8D23AAE4E}" dt="2022-11-11T16:01:53.190" v="5270" actId="2085"/>
          <ac:spMkLst>
            <pc:docMk/>
            <pc:sldMk cId="2918672549" sldId="2146847824"/>
            <ac:spMk id="153" creationId="{7F540264-A610-4C70-A5B7-DF774E6C48CC}"/>
          </ac:spMkLst>
        </pc:spChg>
        <pc:spChg chg="mod">
          <ac:chgData name="Panzironi, Flavia" userId="2605e054-86b8-47a6-8c99-cd9580752c93" providerId="ADAL" clId="{0F91814B-6905-4F28-A1D3-E4B8D23AAE4E}" dt="2022-11-11T16:01:58.381" v="5271" actId="2085"/>
          <ac:spMkLst>
            <pc:docMk/>
            <pc:sldMk cId="2918672549" sldId="2146847824"/>
            <ac:spMk id="155" creationId="{13EAC9A5-F3B6-440E-86C5-FB579029DA62}"/>
          </ac:spMkLst>
        </pc:spChg>
        <pc:spChg chg="mod">
          <ac:chgData name="Panzironi, Flavia" userId="2605e054-86b8-47a6-8c99-cd9580752c93" providerId="ADAL" clId="{0F91814B-6905-4F28-A1D3-E4B8D23AAE4E}" dt="2022-11-11T16:01:11.783" v="5262" actId="1076"/>
          <ac:spMkLst>
            <pc:docMk/>
            <pc:sldMk cId="2918672549" sldId="2146847824"/>
            <ac:spMk id="159" creationId="{439C4758-4A34-4896-B634-D5D46FC22916}"/>
          </ac:spMkLst>
        </pc:spChg>
        <pc:spChg chg="del mod">
          <ac:chgData name="Panzironi, Flavia" userId="2605e054-86b8-47a6-8c99-cd9580752c93" providerId="ADAL" clId="{0F91814B-6905-4F28-A1D3-E4B8D23AAE4E}" dt="2022-11-11T16:01:21.185" v="5263" actId="478"/>
          <ac:spMkLst>
            <pc:docMk/>
            <pc:sldMk cId="2918672549" sldId="2146847824"/>
            <ac:spMk id="160" creationId="{B319E855-9695-4D52-8D60-7418A410078E}"/>
          </ac:spMkLst>
        </pc:spChg>
        <pc:grpChg chg="mod">
          <ac:chgData name="Panzironi, Flavia" userId="2605e054-86b8-47a6-8c99-cd9580752c93" providerId="ADAL" clId="{0F91814B-6905-4F28-A1D3-E4B8D23AAE4E}" dt="2022-11-11T16:01:11.783" v="5262" actId="1076"/>
          <ac:grpSpMkLst>
            <pc:docMk/>
            <pc:sldMk cId="2918672549" sldId="2146847824"/>
            <ac:grpSpMk id="98" creationId="{DA648B82-92B2-7722-44E3-655F657D5FAA}"/>
          </ac:grpSpMkLst>
        </pc:grpChg>
        <pc:picChg chg="del">
          <ac:chgData name="Panzironi, Flavia" userId="2605e054-86b8-47a6-8c99-cd9580752c93" providerId="ADAL" clId="{0F91814B-6905-4F28-A1D3-E4B8D23AAE4E}" dt="2022-11-11T16:00:55.535" v="5261" actId="478"/>
          <ac:picMkLst>
            <pc:docMk/>
            <pc:sldMk cId="2918672549" sldId="2146847824"/>
            <ac:picMk id="3" creationId="{5B6B7227-56C8-E590-E2B4-75D5E58DE7E6}"/>
          </ac:picMkLst>
        </pc:picChg>
        <pc:picChg chg="mod modCrop">
          <ac:chgData name="Panzironi, Flavia" userId="2605e054-86b8-47a6-8c99-cd9580752c93" providerId="ADAL" clId="{0F91814B-6905-4F28-A1D3-E4B8D23AAE4E}" dt="2022-11-11T16:40:21.399" v="5355" actId="1038"/>
          <ac:picMkLst>
            <pc:docMk/>
            <pc:sldMk cId="2918672549" sldId="2146847824"/>
            <ac:picMk id="4" creationId="{F4F007D3-DB74-CCEC-0388-53C36ADE4DF8}"/>
          </ac:picMkLst>
        </pc:picChg>
        <pc:picChg chg="del mod">
          <ac:chgData name="Panzironi, Flavia" userId="2605e054-86b8-47a6-8c99-cd9580752c93" providerId="ADAL" clId="{0F91814B-6905-4F28-A1D3-E4B8D23AAE4E}" dt="2022-11-11T16:05:34.449" v="5291" actId="478"/>
          <ac:picMkLst>
            <pc:docMk/>
            <pc:sldMk cId="2918672549" sldId="2146847824"/>
            <ac:picMk id="7" creationId="{825C170C-0C39-DE5D-9FF2-BAFF71E6DBFC}"/>
          </ac:picMkLst>
        </pc:picChg>
        <pc:picChg chg="del mod">
          <ac:chgData name="Panzironi, Flavia" userId="2605e054-86b8-47a6-8c99-cd9580752c93" providerId="ADAL" clId="{0F91814B-6905-4F28-A1D3-E4B8D23AAE4E}" dt="2022-11-11T16:05:41.214" v="5294" actId="478"/>
          <ac:picMkLst>
            <pc:docMk/>
            <pc:sldMk cId="2918672549" sldId="2146847824"/>
            <ac:picMk id="9" creationId="{3FDCD070-1377-9857-282C-393E4C5955B4}"/>
          </ac:picMkLst>
        </pc:picChg>
        <pc:picChg chg="mod">
          <ac:chgData name="Panzironi, Flavia" userId="2605e054-86b8-47a6-8c99-cd9580752c93" providerId="ADAL" clId="{0F91814B-6905-4F28-A1D3-E4B8D23AAE4E}" dt="2022-11-11T16:40:21.399" v="5355" actId="1038"/>
          <ac:picMkLst>
            <pc:docMk/>
            <pc:sldMk cId="2918672549" sldId="2146847824"/>
            <ac:picMk id="10" creationId="{5F4E4617-4A34-8173-5302-F25C765E71E2}"/>
          </ac:picMkLst>
        </pc:picChg>
        <pc:picChg chg="add mod modCrop">
          <ac:chgData name="Panzironi, Flavia" userId="2605e054-86b8-47a6-8c99-cd9580752c93" providerId="ADAL" clId="{0F91814B-6905-4F28-A1D3-E4B8D23AAE4E}" dt="2022-11-11T16:04:58.387" v="5287" actId="1076"/>
          <ac:picMkLst>
            <pc:docMk/>
            <pc:sldMk cId="2918672549" sldId="2146847824"/>
            <ac:picMk id="11" creationId="{D17BA470-BBC4-40E6-A11A-DAD9E366BFE2}"/>
          </ac:picMkLst>
        </pc:picChg>
        <pc:picChg chg="mod">
          <ac:chgData name="Panzironi, Flavia" userId="2605e054-86b8-47a6-8c99-cd9580752c93" providerId="ADAL" clId="{0F91814B-6905-4F28-A1D3-E4B8D23AAE4E}" dt="2022-11-11T16:01:11.783" v="5262" actId="1076"/>
          <ac:picMkLst>
            <pc:docMk/>
            <pc:sldMk cId="2918672549" sldId="2146847824"/>
            <ac:picMk id="13" creationId="{CBF7828A-D446-F397-BDAE-91864EA15D88}"/>
          </ac:picMkLst>
        </pc:picChg>
        <pc:picChg chg="mod">
          <ac:chgData name="Panzironi, Flavia" userId="2605e054-86b8-47a6-8c99-cd9580752c93" providerId="ADAL" clId="{0F91814B-6905-4F28-A1D3-E4B8D23AAE4E}" dt="2022-11-11T16:01:11.783" v="5262" actId="1076"/>
          <ac:picMkLst>
            <pc:docMk/>
            <pc:sldMk cId="2918672549" sldId="2146847824"/>
            <ac:picMk id="16" creationId="{ABC5095B-0C2A-8BE7-D47F-5786F114F264}"/>
          </ac:picMkLst>
        </pc:picChg>
        <pc:picChg chg="add mod modCrop">
          <ac:chgData name="Panzironi, Flavia" userId="2605e054-86b8-47a6-8c99-cd9580752c93" providerId="ADAL" clId="{0F91814B-6905-4F28-A1D3-E4B8D23AAE4E}" dt="2022-11-11T16:04:28.818" v="5279" actId="1035"/>
          <ac:picMkLst>
            <pc:docMk/>
            <pc:sldMk cId="2918672549" sldId="2146847824"/>
            <ac:picMk id="19" creationId="{2756737D-2E45-42EB-82B8-EA0DBD6B92EC}"/>
          </ac:picMkLst>
        </pc:picChg>
        <pc:picChg chg="mod">
          <ac:chgData name="Panzironi, Flavia" userId="2605e054-86b8-47a6-8c99-cd9580752c93" providerId="ADAL" clId="{0F91814B-6905-4F28-A1D3-E4B8D23AAE4E}" dt="2022-11-11T16:05:31.619" v="5290" actId="1076"/>
          <ac:picMkLst>
            <pc:docMk/>
            <pc:sldMk cId="2918672549" sldId="2146847824"/>
            <ac:picMk id="26" creationId="{B464178C-4940-435A-9304-AD043C8AC2A1}"/>
          </ac:picMkLst>
        </pc:picChg>
        <pc:picChg chg="mod">
          <ac:chgData name="Panzironi, Flavia" userId="2605e054-86b8-47a6-8c99-cd9580752c93" providerId="ADAL" clId="{0F91814B-6905-4F28-A1D3-E4B8D23AAE4E}" dt="2022-11-11T16:05:04.681" v="5288" actId="1076"/>
          <ac:picMkLst>
            <pc:docMk/>
            <pc:sldMk cId="2918672549" sldId="2146847824"/>
            <ac:picMk id="28" creationId="{2579DD28-ADD8-48DB-9AA3-85AEC913D151}"/>
          </ac:picMkLst>
        </pc:picChg>
        <pc:picChg chg="del">
          <ac:chgData name="Panzironi, Flavia" userId="2605e054-86b8-47a6-8c99-cd9580752c93" providerId="ADAL" clId="{0F91814B-6905-4F28-A1D3-E4B8D23AAE4E}" dt="2022-11-11T16:40:28.079" v="5356" actId="478"/>
          <ac:picMkLst>
            <pc:docMk/>
            <pc:sldMk cId="2918672549" sldId="2146847824"/>
            <ac:picMk id="33" creationId="{8216884B-43C6-D22E-68B8-D2EACD44392D}"/>
          </ac:picMkLst>
        </pc:picChg>
        <pc:picChg chg="mod">
          <ac:chgData name="Panzironi, Flavia" userId="2605e054-86b8-47a6-8c99-cd9580752c93" providerId="ADAL" clId="{0F91814B-6905-4F28-A1D3-E4B8D23AAE4E}" dt="2022-11-11T16:01:11.783" v="5262" actId="1076"/>
          <ac:picMkLst>
            <pc:docMk/>
            <pc:sldMk cId="2918672549" sldId="2146847824"/>
            <ac:picMk id="45" creationId="{EE26F485-7413-4FCB-94DA-1EC1827CFA89}"/>
          </ac:picMkLst>
        </pc:picChg>
        <pc:picChg chg="mod">
          <ac:chgData name="Panzironi, Flavia" userId="2605e054-86b8-47a6-8c99-cd9580752c93" providerId="ADAL" clId="{0F91814B-6905-4F28-A1D3-E4B8D23AAE4E}" dt="2022-11-11T16:01:11.783" v="5262" actId="1076"/>
          <ac:picMkLst>
            <pc:docMk/>
            <pc:sldMk cId="2918672549" sldId="2146847824"/>
            <ac:picMk id="46" creationId="{0A35D5AF-DDA1-4D42-9C01-996458BA1F4E}"/>
          </ac:picMkLst>
        </pc:picChg>
        <pc:picChg chg="mod">
          <ac:chgData name="Panzironi, Flavia" userId="2605e054-86b8-47a6-8c99-cd9580752c93" providerId="ADAL" clId="{0F91814B-6905-4F28-A1D3-E4B8D23AAE4E}" dt="2022-11-11T16:01:11.783" v="5262" actId="1076"/>
          <ac:picMkLst>
            <pc:docMk/>
            <pc:sldMk cId="2918672549" sldId="2146847824"/>
            <ac:picMk id="85" creationId="{F9862C30-994D-4525-9939-CA4923A3B762}"/>
          </ac:picMkLst>
        </pc:picChg>
        <pc:picChg chg="add mod">
          <ac:chgData name="Panzironi, Flavia" userId="2605e054-86b8-47a6-8c99-cd9580752c93" providerId="ADAL" clId="{0F91814B-6905-4F28-A1D3-E4B8D23AAE4E}" dt="2022-11-11T16:00:51.999" v="5260" actId="1076"/>
          <ac:picMkLst>
            <pc:docMk/>
            <pc:sldMk cId="2918672549" sldId="2146847824"/>
            <ac:picMk id="95" creationId="{2F7BD3FF-1C23-4F3D-9F37-5D526EB8D6DB}"/>
          </ac:picMkLst>
        </pc:picChg>
        <pc:picChg chg="mod">
          <ac:chgData name="Panzironi, Flavia" userId="2605e054-86b8-47a6-8c99-cd9580752c93" providerId="ADAL" clId="{0F91814B-6905-4F28-A1D3-E4B8D23AAE4E}" dt="2022-11-11T16:01:11.783" v="5262" actId="1076"/>
          <ac:picMkLst>
            <pc:docMk/>
            <pc:sldMk cId="2918672549" sldId="2146847824"/>
            <ac:picMk id="96" creationId="{C23033DE-3CD7-4DD3-943D-2D5094C70351}"/>
          </ac:picMkLst>
        </pc:picChg>
        <pc:picChg chg="mod">
          <ac:chgData name="Panzironi, Flavia" userId="2605e054-86b8-47a6-8c99-cd9580752c93" providerId="ADAL" clId="{0F91814B-6905-4F28-A1D3-E4B8D23AAE4E}" dt="2022-11-11T16:01:11.783" v="5262" actId="1076"/>
          <ac:picMkLst>
            <pc:docMk/>
            <pc:sldMk cId="2918672549" sldId="2146847824"/>
            <ac:picMk id="99" creationId="{C87B2FFA-23D5-4FAF-87E3-54E4421AF8D0}"/>
          </ac:picMkLst>
        </pc:picChg>
        <pc:picChg chg="mod">
          <ac:chgData name="Panzironi, Flavia" userId="2605e054-86b8-47a6-8c99-cd9580752c93" providerId="ADAL" clId="{0F91814B-6905-4F28-A1D3-E4B8D23AAE4E}" dt="2022-11-11T16:01:11.783" v="5262" actId="1076"/>
          <ac:picMkLst>
            <pc:docMk/>
            <pc:sldMk cId="2918672549" sldId="2146847824"/>
            <ac:picMk id="100" creationId="{93F284D6-BC00-4A65-AD30-632B81A89079}"/>
          </ac:picMkLst>
        </pc:picChg>
        <pc:picChg chg="del">
          <ac:chgData name="Panzironi, Flavia" userId="2605e054-86b8-47a6-8c99-cd9580752c93" providerId="ADAL" clId="{0F91814B-6905-4F28-A1D3-E4B8D23AAE4E}" dt="2022-11-11T16:00:38.365" v="5258" actId="478"/>
          <ac:picMkLst>
            <pc:docMk/>
            <pc:sldMk cId="2918672549" sldId="2146847824"/>
            <ac:picMk id="118" creationId="{3EAE0403-FF3E-D94A-D64A-5025B8C5B5B4}"/>
          </ac:picMkLst>
        </pc:picChg>
        <pc:picChg chg="mod">
          <ac:chgData name="Panzironi, Flavia" userId="2605e054-86b8-47a6-8c99-cd9580752c93" providerId="ADAL" clId="{0F91814B-6905-4F28-A1D3-E4B8D23AAE4E}" dt="2022-11-11T16:01:11.783" v="5262" actId="1076"/>
          <ac:picMkLst>
            <pc:docMk/>
            <pc:sldMk cId="2918672549" sldId="2146847824"/>
            <ac:picMk id="119" creationId="{8942969D-FD5D-0508-A077-74366B3A11F3}"/>
          </ac:picMkLst>
        </pc:picChg>
        <pc:picChg chg="mod">
          <ac:chgData name="Panzironi, Flavia" userId="2605e054-86b8-47a6-8c99-cd9580752c93" providerId="ADAL" clId="{0F91814B-6905-4F28-A1D3-E4B8D23AAE4E}" dt="2022-11-11T16:01:11.783" v="5262" actId="1076"/>
          <ac:picMkLst>
            <pc:docMk/>
            <pc:sldMk cId="2918672549" sldId="2146847824"/>
            <ac:picMk id="120" creationId="{75EBA8E2-E7B1-38BF-A9BD-1AB18BBEBA2C}"/>
          </ac:picMkLst>
        </pc:picChg>
        <pc:picChg chg="del mod">
          <ac:chgData name="Panzironi, Flavia" userId="2605e054-86b8-47a6-8c99-cd9580752c93" providerId="ADAL" clId="{0F91814B-6905-4F28-A1D3-E4B8D23AAE4E}" dt="2022-11-11T16:05:37.877" v="5293" actId="478"/>
          <ac:picMkLst>
            <pc:docMk/>
            <pc:sldMk cId="2918672549" sldId="2146847824"/>
            <ac:picMk id="123" creationId="{5844C4EB-736B-951F-CCE5-E8A43E80A6AA}"/>
          </ac:picMkLst>
        </pc:picChg>
        <pc:picChg chg="del mod">
          <ac:chgData name="Panzironi, Flavia" userId="2605e054-86b8-47a6-8c99-cd9580752c93" providerId="ADAL" clId="{0F91814B-6905-4F28-A1D3-E4B8D23AAE4E}" dt="2022-11-11T16:05:35.992" v="5292" actId="478"/>
          <ac:picMkLst>
            <pc:docMk/>
            <pc:sldMk cId="2918672549" sldId="2146847824"/>
            <ac:picMk id="124" creationId="{75B82773-D658-4621-AD3D-76B091656A5E}"/>
          </ac:picMkLst>
        </pc:picChg>
        <pc:picChg chg="mod">
          <ac:chgData name="Panzironi, Flavia" userId="2605e054-86b8-47a6-8c99-cd9580752c93" providerId="ADAL" clId="{0F91814B-6905-4F28-A1D3-E4B8D23AAE4E}" dt="2022-11-11T16:01:11.783" v="5262" actId="1076"/>
          <ac:picMkLst>
            <pc:docMk/>
            <pc:sldMk cId="2918672549" sldId="2146847824"/>
            <ac:picMk id="151" creationId="{43E0C131-9EB8-4789-A0DF-80B962C89E93}"/>
          </ac:picMkLst>
        </pc:picChg>
        <pc:picChg chg="mod">
          <ac:chgData name="Panzironi, Flavia" userId="2605e054-86b8-47a6-8c99-cd9580752c93" providerId="ADAL" clId="{0F91814B-6905-4F28-A1D3-E4B8D23AAE4E}" dt="2022-11-11T16:01:11.783" v="5262" actId="1076"/>
          <ac:picMkLst>
            <pc:docMk/>
            <pc:sldMk cId="2918672549" sldId="2146847824"/>
            <ac:picMk id="152" creationId="{79B21312-12C8-43FB-AA67-DC3A2583C9E2}"/>
          </ac:picMkLst>
        </pc:picChg>
        <pc:picChg chg="mod">
          <ac:chgData name="Panzironi, Flavia" userId="2605e054-86b8-47a6-8c99-cd9580752c93" providerId="ADAL" clId="{0F91814B-6905-4F28-A1D3-E4B8D23AAE4E}" dt="2022-11-11T16:01:11.783" v="5262" actId="1076"/>
          <ac:picMkLst>
            <pc:docMk/>
            <pc:sldMk cId="2918672549" sldId="2146847824"/>
            <ac:picMk id="154" creationId="{B3010922-9DD7-4EC3-BD91-E60CADEB1C7E}"/>
          </ac:picMkLst>
        </pc:picChg>
        <pc:picChg chg="mod">
          <ac:chgData name="Panzironi, Flavia" userId="2605e054-86b8-47a6-8c99-cd9580752c93" providerId="ADAL" clId="{0F91814B-6905-4F28-A1D3-E4B8D23AAE4E}" dt="2022-11-11T16:01:11.783" v="5262" actId="1076"/>
          <ac:picMkLst>
            <pc:docMk/>
            <pc:sldMk cId="2918672549" sldId="2146847824"/>
            <ac:picMk id="156" creationId="{73DFF6F6-1FFA-40C9-AFD7-CF6D15B72DB9}"/>
          </ac:picMkLst>
        </pc:picChg>
        <pc:picChg chg="del mod">
          <ac:chgData name="Panzironi, Flavia" userId="2605e054-86b8-47a6-8c99-cd9580752c93" providerId="ADAL" clId="{0F91814B-6905-4F28-A1D3-E4B8D23AAE4E}" dt="2022-11-11T16:40:34.442" v="5357" actId="478"/>
          <ac:picMkLst>
            <pc:docMk/>
            <pc:sldMk cId="2918672549" sldId="2146847824"/>
            <ac:picMk id="158" creationId="{E54DA0B9-2C87-4B63-A22B-610C69AC634E}"/>
          </ac:picMkLst>
        </pc:picChg>
        <pc:cxnChg chg="mod">
          <ac:chgData name="Panzironi, Flavia" userId="2605e054-86b8-47a6-8c99-cd9580752c93" providerId="ADAL" clId="{0F91814B-6905-4F28-A1D3-E4B8D23AAE4E}" dt="2022-11-11T16:01:11.783" v="5262" actId="1076"/>
          <ac:cxnSpMkLst>
            <pc:docMk/>
            <pc:sldMk cId="2918672549" sldId="2146847824"/>
            <ac:cxnSpMk id="14" creationId="{5A7AC8F5-EE9B-482F-A1CC-C80DDC591FDB}"/>
          </ac:cxnSpMkLst>
        </pc:cxnChg>
        <pc:cxnChg chg="mod">
          <ac:chgData name="Panzironi, Flavia" userId="2605e054-86b8-47a6-8c99-cd9580752c93" providerId="ADAL" clId="{0F91814B-6905-4F28-A1D3-E4B8D23AAE4E}" dt="2022-11-11T16:01:11.783" v="5262" actId="1076"/>
          <ac:cxnSpMkLst>
            <pc:docMk/>
            <pc:sldMk cId="2918672549" sldId="2146847824"/>
            <ac:cxnSpMk id="101" creationId="{A67FF388-0267-4169-B73E-FE0AC14717F9}"/>
          </ac:cxnSpMkLst>
        </pc:cxnChg>
      </pc:sldChg>
      <pc:sldChg chg="add">
        <pc:chgData name="Panzironi, Flavia" userId="2605e054-86b8-47a6-8c99-cd9580752c93" providerId="ADAL" clId="{0F91814B-6905-4F28-A1D3-E4B8D23AAE4E}" dt="2022-11-11T16:45:42.337" v="5433"/>
        <pc:sldMkLst>
          <pc:docMk/>
          <pc:sldMk cId="3224696464" sldId="2146847824"/>
        </pc:sldMkLst>
      </pc:sldChg>
      <pc:sldChg chg="modSp mod">
        <pc:chgData name="Panzironi, Flavia" userId="2605e054-86b8-47a6-8c99-cd9580752c93" providerId="ADAL" clId="{0F91814B-6905-4F28-A1D3-E4B8D23AAE4E}" dt="2022-11-14T11:00:55.977" v="5691" actId="403"/>
        <pc:sldMkLst>
          <pc:docMk/>
          <pc:sldMk cId="1622056638" sldId="2146847827"/>
        </pc:sldMkLst>
        <pc:spChg chg="mod">
          <ac:chgData name="Panzironi, Flavia" userId="2605e054-86b8-47a6-8c99-cd9580752c93" providerId="ADAL" clId="{0F91814B-6905-4F28-A1D3-E4B8D23AAE4E}" dt="2022-11-14T11:00:55.977" v="5691" actId="403"/>
          <ac:spMkLst>
            <pc:docMk/>
            <pc:sldMk cId="1622056638" sldId="2146847827"/>
            <ac:spMk id="84" creationId="{C3DD3B7E-BA65-4163-AC05-E64ABF27D4B5}"/>
          </ac:spMkLst>
        </pc:spChg>
      </pc:sldChg>
      <pc:sldChg chg="addSp delSp modSp add mod">
        <pc:chgData name="Panzironi, Flavia" userId="2605e054-86b8-47a6-8c99-cd9580752c93" providerId="ADAL" clId="{0F91814B-6905-4F28-A1D3-E4B8D23AAE4E}" dt="2022-11-11T16:48:50.144" v="5434" actId="478"/>
        <pc:sldMkLst>
          <pc:docMk/>
          <pc:sldMk cId="2064332839" sldId="2146847828"/>
        </pc:sldMkLst>
        <pc:spChg chg="mod">
          <ac:chgData name="Panzironi, Flavia" userId="2605e054-86b8-47a6-8c99-cd9580752c93" providerId="ADAL" clId="{0F91814B-6905-4F28-A1D3-E4B8D23AAE4E}" dt="2022-11-11T16:45:31.996" v="5431"/>
          <ac:spMkLst>
            <pc:docMk/>
            <pc:sldMk cId="2064332839" sldId="2146847828"/>
            <ac:spMk id="81" creationId="{75A3393A-EA2B-4B3A-B577-E3BAFDF30112}"/>
          </ac:spMkLst>
        </pc:spChg>
        <pc:spChg chg="del">
          <ac:chgData name="Panzironi, Flavia" userId="2605e054-86b8-47a6-8c99-cd9580752c93" providerId="ADAL" clId="{0F91814B-6905-4F28-A1D3-E4B8D23AAE4E}" dt="2022-11-11T16:43:18.897" v="5378" actId="478"/>
          <ac:spMkLst>
            <pc:docMk/>
            <pc:sldMk cId="2064332839" sldId="2146847828"/>
            <ac:spMk id="82" creationId="{43A3CD88-F433-410F-B9A2-E0CE3FCC7498}"/>
          </ac:spMkLst>
        </pc:spChg>
        <pc:spChg chg="mod">
          <ac:chgData name="Panzironi, Flavia" userId="2605e054-86b8-47a6-8c99-cd9580752c93" providerId="ADAL" clId="{0F91814B-6905-4F28-A1D3-E4B8D23AAE4E}" dt="2022-11-11T16:45:15.734" v="5430" actId="164"/>
          <ac:spMkLst>
            <pc:docMk/>
            <pc:sldMk cId="2064332839" sldId="2146847828"/>
            <ac:spMk id="83" creationId="{94F69C42-C288-4097-B348-6AD3B1AE2F82}"/>
          </ac:spMkLst>
        </pc:spChg>
        <pc:spChg chg="mod topLvl">
          <ac:chgData name="Panzironi, Flavia" userId="2605e054-86b8-47a6-8c99-cd9580752c93" providerId="ADAL" clId="{0F91814B-6905-4F28-A1D3-E4B8D23AAE4E}" dt="2022-11-11T16:45:15.734" v="5430" actId="164"/>
          <ac:spMkLst>
            <pc:docMk/>
            <pc:sldMk cId="2064332839" sldId="2146847828"/>
            <ac:spMk id="144" creationId="{B03C0B28-B995-494A-8C72-154E50CB30BB}"/>
          </ac:spMkLst>
        </pc:spChg>
        <pc:grpChg chg="add mod">
          <ac:chgData name="Panzironi, Flavia" userId="2605e054-86b8-47a6-8c99-cd9580752c93" providerId="ADAL" clId="{0F91814B-6905-4F28-A1D3-E4B8D23AAE4E}" dt="2022-11-11T16:45:15.734" v="5430" actId="164"/>
          <ac:grpSpMkLst>
            <pc:docMk/>
            <pc:sldMk cId="2064332839" sldId="2146847828"/>
            <ac:grpSpMk id="4" creationId="{1061D356-EE6F-47AA-9792-E0B1C6289CEC}"/>
          </ac:grpSpMkLst>
        </pc:grpChg>
        <pc:grpChg chg="mod">
          <ac:chgData name="Panzironi, Flavia" userId="2605e054-86b8-47a6-8c99-cd9580752c93" providerId="ADAL" clId="{0F91814B-6905-4F28-A1D3-E4B8D23AAE4E}" dt="2022-11-11T16:43:52.869" v="5380" actId="165"/>
          <ac:grpSpMkLst>
            <pc:docMk/>
            <pc:sldMk cId="2064332839" sldId="2146847828"/>
            <ac:grpSpMk id="89" creationId="{F3254B40-4FE3-9C26-EF45-7E26BD775CED}"/>
          </ac:grpSpMkLst>
        </pc:grpChg>
        <pc:grpChg chg="mod">
          <ac:chgData name="Panzironi, Flavia" userId="2605e054-86b8-47a6-8c99-cd9580752c93" providerId="ADAL" clId="{0F91814B-6905-4F28-A1D3-E4B8D23AAE4E}" dt="2022-11-11T16:43:52.869" v="5380" actId="165"/>
          <ac:grpSpMkLst>
            <pc:docMk/>
            <pc:sldMk cId="2064332839" sldId="2146847828"/>
            <ac:grpSpMk id="90" creationId="{F25BF416-A40A-A574-1EA6-B6F26B4D44A0}"/>
          </ac:grpSpMkLst>
        </pc:grpChg>
        <pc:grpChg chg="mod topLvl">
          <ac:chgData name="Panzironi, Flavia" userId="2605e054-86b8-47a6-8c99-cd9580752c93" providerId="ADAL" clId="{0F91814B-6905-4F28-A1D3-E4B8D23AAE4E}" dt="2022-11-11T16:45:15.734" v="5430" actId="164"/>
          <ac:grpSpMkLst>
            <pc:docMk/>
            <pc:sldMk cId="2064332839" sldId="2146847828"/>
            <ac:grpSpMk id="91" creationId="{80C606C4-B0A4-2182-2168-D89B29706592}"/>
          </ac:grpSpMkLst>
        </pc:grpChg>
        <pc:grpChg chg="del mod topLvl">
          <ac:chgData name="Panzironi, Flavia" userId="2605e054-86b8-47a6-8c99-cd9580752c93" providerId="ADAL" clId="{0F91814B-6905-4F28-A1D3-E4B8D23AAE4E}" dt="2022-11-11T16:43:52.869" v="5380" actId="165"/>
          <ac:grpSpMkLst>
            <pc:docMk/>
            <pc:sldMk cId="2064332839" sldId="2146847828"/>
            <ac:grpSpMk id="98" creationId="{DA648B82-92B2-7722-44E3-655F657D5FAA}"/>
          </ac:grpSpMkLst>
        </pc:grpChg>
        <pc:grpChg chg="del">
          <ac:chgData name="Panzironi, Flavia" userId="2605e054-86b8-47a6-8c99-cd9580752c93" providerId="ADAL" clId="{0F91814B-6905-4F28-A1D3-E4B8D23AAE4E}" dt="2022-11-11T16:41:39.576" v="5360" actId="165"/>
          <ac:grpSpMkLst>
            <pc:docMk/>
            <pc:sldMk cId="2064332839" sldId="2146847828"/>
            <ac:grpSpMk id="157" creationId="{B3074FE6-22CB-4233-AF99-6BC5763A3A40}"/>
          </ac:grpSpMkLst>
        </pc:grpChg>
        <pc:picChg chg="mod">
          <ac:chgData name="Panzironi, Flavia" userId="2605e054-86b8-47a6-8c99-cd9580752c93" providerId="ADAL" clId="{0F91814B-6905-4F28-A1D3-E4B8D23AAE4E}" dt="2022-11-11T16:43:52.869" v="5380" actId="165"/>
          <ac:picMkLst>
            <pc:docMk/>
            <pc:sldMk cId="2064332839" sldId="2146847828"/>
            <ac:picMk id="2" creationId="{F40797F8-C0B2-29D7-D003-0F7B874A7A44}"/>
          </ac:picMkLst>
        </pc:picChg>
        <pc:picChg chg="del">
          <ac:chgData name="Panzironi, Flavia" userId="2605e054-86b8-47a6-8c99-cd9580752c93" providerId="ADAL" clId="{0F91814B-6905-4F28-A1D3-E4B8D23AAE4E}" dt="2022-11-11T16:43:16.083" v="5377" actId="478"/>
          <ac:picMkLst>
            <pc:docMk/>
            <pc:sldMk cId="2064332839" sldId="2146847828"/>
            <ac:picMk id="3" creationId="{5B6B7227-56C8-E590-E2B4-75D5E58DE7E6}"/>
          </ac:picMkLst>
        </pc:picChg>
        <pc:picChg chg="mod">
          <ac:chgData name="Panzironi, Flavia" userId="2605e054-86b8-47a6-8c99-cd9580752c93" providerId="ADAL" clId="{0F91814B-6905-4F28-A1D3-E4B8D23AAE4E}" dt="2022-11-11T16:43:52.869" v="5380" actId="165"/>
          <ac:picMkLst>
            <pc:docMk/>
            <pc:sldMk cId="2064332839" sldId="2146847828"/>
            <ac:picMk id="5" creationId="{BDFFB473-7163-6031-3152-06FF1C279420}"/>
          </ac:picMkLst>
        </pc:picChg>
        <pc:picChg chg="mod">
          <ac:chgData name="Panzironi, Flavia" userId="2605e054-86b8-47a6-8c99-cd9580752c93" providerId="ADAL" clId="{0F91814B-6905-4F28-A1D3-E4B8D23AAE4E}" dt="2022-11-11T16:43:52.869" v="5380" actId="165"/>
          <ac:picMkLst>
            <pc:docMk/>
            <pc:sldMk cId="2064332839" sldId="2146847828"/>
            <ac:picMk id="6" creationId="{59B00072-FB8E-9A0F-8D52-937D70778451}"/>
          </ac:picMkLst>
        </pc:picChg>
        <pc:picChg chg="mod">
          <ac:chgData name="Panzironi, Flavia" userId="2605e054-86b8-47a6-8c99-cd9580752c93" providerId="ADAL" clId="{0F91814B-6905-4F28-A1D3-E4B8D23AAE4E}" dt="2022-11-11T16:45:15.734" v="5430" actId="164"/>
          <ac:picMkLst>
            <pc:docMk/>
            <pc:sldMk cId="2064332839" sldId="2146847828"/>
            <ac:picMk id="7" creationId="{55C1B6F7-8B18-B428-B941-05D07DB00510}"/>
          </ac:picMkLst>
        </pc:picChg>
        <pc:picChg chg="mod modCrop">
          <ac:chgData name="Panzironi, Flavia" userId="2605e054-86b8-47a6-8c99-cd9580752c93" providerId="ADAL" clId="{0F91814B-6905-4F28-A1D3-E4B8D23AAE4E}" dt="2022-11-11T16:43:52.869" v="5380" actId="165"/>
          <ac:picMkLst>
            <pc:docMk/>
            <pc:sldMk cId="2064332839" sldId="2146847828"/>
            <ac:picMk id="8" creationId="{324F16EF-36C4-BEAC-8F02-8D6112689058}"/>
          </ac:picMkLst>
        </pc:picChg>
        <pc:picChg chg="del mod">
          <ac:chgData name="Panzironi, Flavia" userId="2605e054-86b8-47a6-8c99-cd9580752c93" providerId="ADAL" clId="{0F91814B-6905-4F28-A1D3-E4B8D23AAE4E}" dt="2022-11-11T16:41:43.868" v="5361" actId="478"/>
          <ac:picMkLst>
            <pc:docMk/>
            <pc:sldMk cId="2064332839" sldId="2146847828"/>
            <ac:picMk id="11" creationId="{F656518A-54A5-93BE-0E92-B4080783CD73}"/>
          </ac:picMkLst>
        </pc:picChg>
        <pc:picChg chg="mod">
          <ac:chgData name="Panzironi, Flavia" userId="2605e054-86b8-47a6-8c99-cd9580752c93" providerId="ADAL" clId="{0F91814B-6905-4F28-A1D3-E4B8D23AAE4E}" dt="2022-11-11T16:43:52.869" v="5380" actId="165"/>
          <ac:picMkLst>
            <pc:docMk/>
            <pc:sldMk cId="2064332839" sldId="2146847828"/>
            <ac:picMk id="12" creationId="{F56DBABF-C772-4070-F340-4269BEA53B91}"/>
          </ac:picMkLst>
        </pc:picChg>
        <pc:picChg chg="mod">
          <ac:chgData name="Panzironi, Flavia" userId="2605e054-86b8-47a6-8c99-cd9580752c93" providerId="ADAL" clId="{0F91814B-6905-4F28-A1D3-E4B8D23AAE4E}" dt="2022-11-11T16:43:52.869" v="5380" actId="165"/>
          <ac:picMkLst>
            <pc:docMk/>
            <pc:sldMk cId="2064332839" sldId="2146847828"/>
            <ac:picMk id="15" creationId="{40A760F6-A3A6-1FA4-BB9C-0414242E0D73}"/>
          </ac:picMkLst>
        </pc:picChg>
        <pc:picChg chg="mod">
          <ac:chgData name="Panzironi, Flavia" userId="2605e054-86b8-47a6-8c99-cd9580752c93" providerId="ADAL" clId="{0F91814B-6905-4F28-A1D3-E4B8D23AAE4E}" dt="2022-11-11T16:43:52.869" v="5380" actId="165"/>
          <ac:picMkLst>
            <pc:docMk/>
            <pc:sldMk cId="2064332839" sldId="2146847828"/>
            <ac:picMk id="18" creationId="{6E4236D2-94B9-04DA-EF59-ECC71AAD3406}"/>
          </ac:picMkLst>
        </pc:picChg>
        <pc:picChg chg="mod">
          <ac:chgData name="Panzironi, Flavia" userId="2605e054-86b8-47a6-8c99-cd9580752c93" providerId="ADAL" clId="{0F91814B-6905-4F28-A1D3-E4B8D23AAE4E}" dt="2022-11-11T16:43:52.869" v="5380" actId="165"/>
          <ac:picMkLst>
            <pc:docMk/>
            <pc:sldMk cId="2064332839" sldId="2146847828"/>
            <ac:picMk id="21" creationId="{F63290BF-2087-3831-13CB-38B529A0FCF6}"/>
          </ac:picMkLst>
        </pc:picChg>
        <pc:picChg chg="mod">
          <ac:chgData name="Panzironi, Flavia" userId="2605e054-86b8-47a6-8c99-cd9580752c93" providerId="ADAL" clId="{0F91814B-6905-4F28-A1D3-E4B8D23AAE4E}" dt="2022-11-11T16:43:52.869" v="5380" actId="165"/>
          <ac:picMkLst>
            <pc:docMk/>
            <pc:sldMk cId="2064332839" sldId="2146847828"/>
            <ac:picMk id="24" creationId="{E88DE8E1-F1E3-4CF6-BF77-071DC5A44507}"/>
          </ac:picMkLst>
        </pc:picChg>
        <pc:picChg chg="mod">
          <ac:chgData name="Panzironi, Flavia" userId="2605e054-86b8-47a6-8c99-cd9580752c93" providerId="ADAL" clId="{0F91814B-6905-4F28-A1D3-E4B8D23AAE4E}" dt="2022-11-11T16:43:52.869" v="5380" actId="165"/>
          <ac:picMkLst>
            <pc:docMk/>
            <pc:sldMk cId="2064332839" sldId="2146847828"/>
            <ac:picMk id="25" creationId="{628EB9E6-F4E0-3D0E-751C-4E55B5460E8D}"/>
          </ac:picMkLst>
        </pc:picChg>
        <pc:picChg chg="del mod">
          <ac:chgData name="Panzironi, Flavia" userId="2605e054-86b8-47a6-8c99-cd9580752c93" providerId="ADAL" clId="{0F91814B-6905-4F28-A1D3-E4B8D23AAE4E}" dt="2022-11-11T16:42:55.778" v="5370" actId="478"/>
          <ac:picMkLst>
            <pc:docMk/>
            <pc:sldMk cId="2064332839" sldId="2146847828"/>
            <ac:picMk id="33" creationId="{8216884B-43C6-D22E-68B8-D2EACD44392D}"/>
          </ac:picMkLst>
        </pc:picChg>
        <pc:picChg chg="mod">
          <ac:chgData name="Panzironi, Flavia" userId="2605e054-86b8-47a6-8c99-cd9580752c93" providerId="ADAL" clId="{0F91814B-6905-4F28-A1D3-E4B8D23AAE4E}" dt="2022-11-11T16:43:52.869" v="5380" actId="165"/>
          <ac:picMkLst>
            <pc:docMk/>
            <pc:sldMk cId="2064332839" sldId="2146847828"/>
            <ac:picMk id="34" creationId="{BD833362-AFA6-B2E3-85E2-0E91E11830C1}"/>
          </ac:picMkLst>
        </pc:picChg>
        <pc:picChg chg="mod">
          <ac:chgData name="Panzironi, Flavia" userId="2605e054-86b8-47a6-8c99-cd9580752c93" providerId="ADAL" clId="{0F91814B-6905-4F28-A1D3-E4B8D23AAE4E}" dt="2022-11-11T16:43:52.869" v="5380" actId="165"/>
          <ac:picMkLst>
            <pc:docMk/>
            <pc:sldMk cId="2064332839" sldId="2146847828"/>
            <ac:picMk id="36" creationId="{ED5B0A31-0E5C-CC06-22B9-93A12E62DDF5}"/>
          </ac:picMkLst>
        </pc:picChg>
        <pc:picChg chg="mod">
          <ac:chgData name="Panzironi, Flavia" userId="2605e054-86b8-47a6-8c99-cd9580752c93" providerId="ADAL" clId="{0F91814B-6905-4F28-A1D3-E4B8D23AAE4E}" dt="2022-11-11T16:43:52.869" v="5380" actId="165"/>
          <ac:picMkLst>
            <pc:docMk/>
            <pc:sldMk cId="2064332839" sldId="2146847828"/>
            <ac:picMk id="37" creationId="{F9ABE726-D368-BF50-10CD-871602DAA8BA}"/>
          </ac:picMkLst>
        </pc:picChg>
        <pc:picChg chg="mod">
          <ac:chgData name="Panzironi, Flavia" userId="2605e054-86b8-47a6-8c99-cd9580752c93" providerId="ADAL" clId="{0F91814B-6905-4F28-A1D3-E4B8D23AAE4E}" dt="2022-11-11T16:43:52.869" v="5380" actId="165"/>
          <ac:picMkLst>
            <pc:docMk/>
            <pc:sldMk cId="2064332839" sldId="2146847828"/>
            <ac:picMk id="39" creationId="{12B6E50F-C544-4B85-ECEA-B5C52261F689}"/>
          </ac:picMkLst>
        </pc:picChg>
        <pc:picChg chg="del">
          <ac:chgData name="Panzironi, Flavia" userId="2605e054-86b8-47a6-8c99-cd9580752c93" providerId="ADAL" clId="{0F91814B-6905-4F28-A1D3-E4B8D23AAE4E}" dt="2022-11-11T16:48:50.144" v="5434" actId="478"/>
          <ac:picMkLst>
            <pc:docMk/>
            <pc:sldMk cId="2064332839" sldId="2146847828"/>
            <ac:picMk id="45" creationId="{EE26F485-7413-4FCB-94DA-1EC1827CFA89}"/>
          </ac:picMkLst>
        </pc:picChg>
        <pc:picChg chg="mod">
          <ac:chgData name="Panzironi, Flavia" userId="2605e054-86b8-47a6-8c99-cd9580752c93" providerId="ADAL" clId="{0F91814B-6905-4F28-A1D3-E4B8D23AAE4E}" dt="2022-11-11T16:43:52.869" v="5380" actId="165"/>
          <ac:picMkLst>
            <pc:docMk/>
            <pc:sldMk cId="2064332839" sldId="2146847828"/>
            <ac:picMk id="48" creationId="{1A7C54EC-7617-B460-1D17-36F96733061D}"/>
          </ac:picMkLst>
        </pc:picChg>
        <pc:picChg chg="mod">
          <ac:chgData name="Panzironi, Flavia" userId="2605e054-86b8-47a6-8c99-cd9580752c93" providerId="ADAL" clId="{0F91814B-6905-4F28-A1D3-E4B8D23AAE4E}" dt="2022-11-11T16:43:52.869" v="5380" actId="165"/>
          <ac:picMkLst>
            <pc:docMk/>
            <pc:sldMk cId="2064332839" sldId="2146847828"/>
            <ac:picMk id="49" creationId="{0B8BC137-A2F9-68BB-FDA3-42A13D221A6A}"/>
          </ac:picMkLst>
        </pc:picChg>
        <pc:picChg chg="mod">
          <ac:chgData name="Panzironi, Flavia" userId="2605e054-86b8-47a6-8c99-cd9580752c93" providerId="ADAL" clId="{0F91814B-6905-4F28-A1D3-E4B8D23AAE4E}" dt="2022-11-11T16:43:52.869" v="5380" actId="165"/>
          <ac:picMkLst>
            <pc:docMk/>
            <pc:sldMk cId="2064332839" sldId="2146847828"/>
            <ac:picMk id="50" creationId="{7DBF2953-41CE-0525-352B-72C0F207A3A7}"/>
          </ac:picMkLst>
        </pc:picChg>
        <pc:picChg chg="mod">
          <ac:chgData name="Panzironi, Flavia" userId="2605e054-86b8-47a6-8c99-cd9580752c93" providerId="ADAL" clId="{0F91814B-6905-4F28-A1D3-E4B8D23AAE4E}" dt="2022-11-11T16:43:52.869" v="5380" actId="165"/>
          <ac:picMkLst>
            <pc:docMk/>
            <pc:sldMk cId="2064332839" sldId="2146847828"/>
            <ac:picMk id="51" creationId="{FA1136C3-5B76-6622-F175-DFD7AA90DA7F}"/>
          </ac:picMkLst>
        </pc:picChg>
        <pc:picChg chg="mod">
          <ac:chgData name="Panzironi, Flavia" userId="2605e054-86b8-47a6-8c99-cd9580752c93" providerId="ADAL" clId="{0F91814B-6905-4F28-A1D3-E4B8D23AAE4E}" dt="2022-11-11T16:43:52.869" v="5380" actId="165"/>
          <ac:picMkLst>
            <pc:docMk/>
            <pc:sldMk cId="2064332839" sldId="2146847828"/>
            <ac:picMk id="52" creationId="{3B8D4EA4-74A0-4AA7-E639-C59DAE87DAB8}"/>
          </ac:picMkLst>
        </pc:picChg>
        <pc:picChg chg="mod">
          <ac:chgData name="Panzironi, Flavia" userId="2605e054-86b8-47a6-8c99-cd9580752c93" providerId="ADAL" clId="{0F91814B-6905-4F28-A1D3-E4B8D23AAE4E}" dt="2022-11-11T16:43:52.869" v="5380" actId="165"/>
          <ac:picMkLst>
            <pc:docMk/>
            <pc:sldMk cId="2064332839" sldId="2146847828"/>
            <ac:picMk id="53" creationId="{4FA9C585-319D-0902-1966-7FE4BE18C996}"/>
          </ac:picMkLst>
        </pc:picChg>
        <pc:picChg chg="mod">
          <ac:chgData name="Panzironi, Flavia" userId="2605e054-86b8-47a6-8c99-cd9580752c93" providerId="ADAL" clId="{0F91814B-6905-4F28-A1D3-E4B8D23AAE4E}" dt="2022-11-11T16:43:52.869" v="5380" actId="165"/>
          <ac:picMkLst>
            <pc:docMk/>
            <pc:sldMk cId="2064332839" sldId="2146847828"/>
            <ac:picMk id="54" creationId="{624EFFE0-881D-7503-A06B-FABAB5F7BCDF}"/>
          </ac:picMkLst>
        </pc:picChg>
        <pc:picChg chg="mod">
          <ac:chgData name="Panzironi, Flavia" userId="2605e054-86b8-47a6-8c99-cd9580752c93" providerId="ADAL" clId="{0F91814B-6905-4F28-A1D3-E4B8D23AAE4E}" dt="2022-11-11T16:43:52.869" v="5380" actId="165"/>
          <ac:picMkLst>
            <pc:docMk/>
            <pc:sldMk cId="2064332839" sldId="2146847828"/>
            <ac:picMk id="55" creationId="{898E685D-A7BC-A285-FA26-3ADCB98A07AB}"/>
          </ac:picMkLst>
        </pc:picChg>
        <pc:picChg chg="del mod">
          <ac:chgData name="Panzironi, Flavia" userId="2605e054-86b8-47a6-8c99-cd9580752c93" providerId="ADAL" clId="{0F91814B-6905-4F28-A1D3-E4B8D23AAE4E}" dt="2022-11-11T16:42:58.664" v="5371" actId="478"/>
          <ac:picMkLst>
            <pc:docMk/>
            <pc:sldMk cId="2064332839" sldId="2146847828"/>
            <ac:picMk id="56" creationId="{F0DEB75E-922B-94A1-2395-8ED31A1B9464}"/>
          </ac:picMkLst>
        </pc:picChg>
        <pc:picChg chg="mod">
          <ac:chgData name="Panzironi, Flavia" userId="2605e054-86b8-47a6-8c99-cd9580752c93" providerId="ADAL" clId="{0F91814B-6905-4F28-A1D3-E4B8D23AAE4E}" dt="2022-11-11T16:44:42.278" v="5427" actId="1076"/>
          <ac:picMkLst>
            <pc:docMk/>
            <pc:sldMk cId="2064332839" sldId="2146847828"/>
            <ac:picMk id="57" creationId="{F2DBA61D-7BCC-3183-2B4A-47F4D95BBC18}"/>
          </ac:picMkLst>
        </pc:picChg>
        <pc:picChg chg="mod">
          <ac:chgData name="Panzironi, Flavia" userId="2605e054-86b8-47a6-8c99-cd9580752c93" providerId="ADAL" clId="{0F91814B-6905-4F28-A1D3-E4B8D23AAE4E}" dt="2022-11-11T16:44:01.689" v="5409" actId="1037"/>
          <ac:picMkLst>
            <pc:docMk/>
            <pc:sldMk cId="2064332839" sldId="2146847828"/>
            <ac:picMk id="59" creationId="{86856CA0-9CEC-AEA1-A988-8448C2581368}"/>
          </ac:picMkLst>
        </pc:picChg>
        <pc:picChg chg="del mod">
          <ac:chgData name="Panzironi, Flavia" userId="2605e054-86b8-47a6-8c99-cd9580752c93" providerId="ADAL" clId="{0F91814B-6905-4F28-A1D3-E4B8D23AAE4E}" dt="2022-11-11T16:43:01.465" v="5372" actId="478"/>
          <ac:picMkLst>
            <pc:docMk/>
            <pc:sldMk cId="2064332839" sldId="2146847828"/>
            <ac:picMk id="63" creationId="{EDDE3A7B-1F17-84F8-BD49-BD6380E4B844}"/>
          </ac:picMkLst>
        </pc:picChg>
        <pc:picChg chg="mod">
          <ac:chgData name="Panzironi, Flavia" userId="2605e054-86b8-47a6-8c99-cd9580752c93" providerId="ADAL" clId="{0F91814B-6905-4F28-A1D3-E4B8D23AAE4E}" dt="2022-11-11T16:44:01.689" v="5409" actId="1037"/>
          <ac:picMkLst>
            <pc:docMk/>
            <pc:sldMk cId="2064332839" sldId="2146847828"/>
            <ac:picMk id="65" creationId="{3CD954BE-9FC0-C58C-A5B4-86F8AB684853}"/>
          </ac:picMkLst>
        </pc:picChg>
        <pc:picChg chg="mod">
          <ac:chgData name="Panzironi, Flavia" userId="2605e054-86b8-47a6-8c99-cd9580752c93" providerId="ADAL" clId="{0F91814B-6905-4F28-A1D3-E4B8D23AAE4E}" dt="2022-11-11T16:43:52.869" v="5380" actId="165"/>
          <ac:picMkLst>
            <pc:docMk/>
            <pc:sldMk cId="2064332839" sldId="2146847828"/>
            <ac:picMk id="66" creationId="{55D11522-C171-02B0-7298-139873805259}"/>
          </ac:picMkLst>
        </pc:picChg>
        <pc:picChg chg="mod">
          <ac:chgData name="Panzironi, Flavia" userId="2605e054-86b8-47a6-8c99-cd9580752c93" providerId="ADAL" clId="{0F91814B-6905-4F28-A1D3-E4B8D23AAE4E}" dt="2022-11-11T16:43:52.869" v="5380" actId="165"/>
          <ac:picMkLst>
            <pc:docMk/>
            <pc:sldMk cId="2064332839" sldId="2146847828"/>
            <ac:picMk id="73" creationId="{0D534475-80B5-0166-D1DA-CA0BBDAB8AC7}"/>
          </ac:picMkLst>
        </pc:picChg>
        <pc:picChg chg="mod">
          <ac:chgData name="Panzironi, Flavia" userId="2605e054-86b8-47a6-8c99-cd9580752c93" providerId="ADAL" clId="{0F91814B-6905-4F28-A1D3-E4B8D23AAE4E}" dt="2022-11-11T16:43:52.869" v="5380" actId="165"/>
          <ac:picMkLst>
            <pc:docMk/>
            <pc:sldMk cId="2064332839" sldId="2146847828"/>
            <ac:picMk id="74" creationId="{56FDF8EB-0B73-D8AF-D02B-21AC7CAF5BEC}"/>
          </ac:picMkLst>
        </pc:picChg>
        <pc:picChg chg="mod">
          <ac:chgData name="Panzironi, Flavia" userId="2605e054-86b8-47a6-8c99-cd9580752c93" providerId="ADAL" clId="{0F91814B-6905-4F28-A1D3-E4B8D23AAE4E}" dt="2022-11-11T16:43:52.869" v="5380" actId="165"/>
          <ac:picMkLst>
            <pc:docMk/>
            <pc:sldMk cId="2064332839" sldId="2146847828"/>
            <ac:picMk id="75" creationId="{763B8AD9-4F61-E200-AC7C-06F898564F12}"/>
          </ac:picMkLst>
        </pc:picChg>
        <pc:picChg chg="add mod modCrop">
          <ac:chgData name="Panzironi, Flavia" userId="2605e054-86b8-47a6-8c99-cd9580752c93" providerId="ADAL" clId="{0F91814B-6905-4F28-A1D3-E4B8D23AAE4E}" dt="2022-11-11T16:45:15.734" v="5430" actId="164"/>
          <ac:picMkLst>
            <pc:docMk/>
            <pc:sldMk cId="2064332839" sldId="2146847828"/>
            <ac:picMk id="76" creationId="{2EBBE22C-BE05-4F11-B9B9-A79FC258D672}"/>
          </ac:picMkLst>
        </pc:picChg>
        <pc:picChg chg="mod">
          <ac:chgData name="Panzironi, Flavia" userId="2605e054-86b8-47a6-8c99-cd9580752c93" providerId="ADAL" clId="{0F91814B-6905-4F28-A1D3-E4B8D23AAE4E}" dt="2022-11-11T16:43:52.869" v="5380" actId="165"/>
          <ac:picMkLst>
            <pc:docMk/>
            <pc:sldMk cId="2064332839" sldId="2146847828"/>
            <ac:picMk id="77" creationId="{6971C9F5-9488-1C52-88A6-901ED7DD9EF9}"/>
          </ac:picMkLst>
        </pc:picChg>
        <pc:picChg chg="mod">
          <ac:chgData name="Panzironi, Flavia" userId="2605e054-86b8-47a6-8c99-cd9580752c93" providerId="ADAL" clId="{0F91814B-6905-4F28-A1D3-E4B8D23AAE4E}" dt="2022-11-11T16:43:52.869" v="5380" actId="165"/>
          <ac:picMkLst>
            <pc:docMk/>
            <pc:sldMk cId="2064332839" sldId="2146847828"/>
            <ac:picMk id="78" creationId="{14029A0B-27AC-759C-7096-0858429A4C5E}"/>
          </ac:picMkLst>
        </pc:picChg>
        <pc:picChg chg="del">
          <ac:chgData name="Panzironi, Flavia" userId="2605e054-86b8-47a6-8c99-cd9580752c93" providerId="ADAL" clId="{0F91814B-6905-4F28-A1D3-E4B8D23AAE4E}" dt="2022-11-11T16:43:09.776" v="5375" actId="478"/>
          <ac:picMkLst>
            <pc:docMk/>
            <pc:sldMk cId="2064332839" sldId="2146847828"/>
            <ac:picMk id="79" creationId="{CAD46512-655D-4477-B992-B2A023AA88D9}"/>
          </ac:picMkLst>
        </pc:picChg>
        <pc:picChg chg="add mod">
          <ac:chgData name="Panzironi, Flavia" userId="2605e054-86b8-47a6-8c99-cd9580752c93" providerId="ADAL" clId="{0F91814B-6905-4F28-A1D3-E4B8D23AAE4E}" dt="2022-11-11T16:45:15.734" v="5430" actId="164"/>
          <ac:picMkLst>
            <pc:docMk/>
            <pc:sldMk cId="2064332839" sldId="2146847828"/>
            <ac:picMk id="84" creationId="{19317B28-A9C1-405B-A214-DD768D7948C2}"/>
          </ac:picMkLst>
        </pc:picChg>
        <pc:picChg chg="mod">
          <ac:chgData name="Panzironi, Flavia" userId="2605e054-86b8-47a6-8c99-cd9580752c93" providerId="ADAL" clId="{0F91814B-6905-4F28-A1D3-E4B8D23AAE4E}" dt="2022-11-11T16:44:51.045" v="5429" actId="1076"/>
          <ac:picMkLst>
            <pc:docMk/>
            <pc:sldMk cId="2064332839" sldId="2146847828"/>
            <ac:picMk id="85" creationId="{3D98FA39-2F80-EB05-1C40-6B45B5AF27AA}"/>
          </ac:picMkLst>
        </pc:picChg>
        <pc:picChg chg="mod">
          <ac:chgData name="Panzironi, Flavia" userId="2605e054-86b8-47a6-8c99-cd9580752c93" providerId="ADAL" clId="{0F91814B-6905-4F28-A1D3-E4B8D23AAE4E}" dt="2022-11-11T16:44:08.734" v="5410" actId="1076"/>
          <ac:picMkLst>
            <pc:docMk/>
            <pc:sldMk cId="2064332839" sldId="2146847828"/>
            <ac:picMk id="87" creationId="{FECCD51E-B307-5754-87BF-5B1844FDC8E8}"/>
          </ac:picMkLst>
        </pc:picChg>
        <pc:picChg chg="mod">
          <ac:chgData name="Panzironi, Flavia" userId="2605e054-86b8-47a6-8c99-cd9580752c93" providerId="ADAL" clId="{0F91814B-6905-4F28-A1D3-E4B8D23AAE4E}" dt="2022-11-11T16:44:08.734" v="5410" actId="1076"/>
          <ac:picMkLst>
            <pc:docMk/>
            <pc:sldMk cId="2064332839" sldId="2146847828"/>
            <ac:picMk id="88" creationId="{EC22E169-D980-1463-6729-1EBE5689502C}"/>
          </ac:picMkLst>
        </pc:picChg>
        <pc:picChg chg="mod topLvl">
          <ac:chgData name="Panzironi, Flavia" userId="2605e054-86b8-47a6-8c99-cd9580752c93" providerId="ADAL" clId="{0F91814B-6905-4F28-A1D3-E4B8D23AAE4E}" dt="2022-11-11T16:45:15.734" v="5430" actId="164"/>
          <ac:picMkLst>
            <pc:docMk/>
            <pc:sldMk cId="2064332839" sldId="2146847828"/>
            <ac:picMk id="93" creationId="{C4C27C78-2F42-1354-F722-587189392445}"/>
          </ac:picMkLst>
        </pc:picChg>
        <pc:picChg chg="mod topLvl">
          <ac:chgData name="Panzironi, Flavia" userId="2605e054-86b8-47a6-8c99-cd9580752c93" providerId="ADAL" clId="{0F91814B-6905-4F28-A1D3-E4B8D23AAE4E}" dt="2022-11-11T16:45:15.734" v="5430" actId="164"/>
          <ac:picMkLst>
            <pc:docMk/>
            <pc:sldMk cId="2064332839" sldId="2146847828"/>
            <ac:picMk id="94" creationId="{019B607B-A7ED-7C4E-9520-F2E97653C8B7}"/>
          </ac:picMkLst>
        </pc:picChg>
        <pc:picChg chg="mod topLvl">
          <ac:chgData name="Panzironi, Flavia" userId="2605e054-86b8-47a6-8c99-cd9580752c93" providerId="ADAL" clId="{0F91814B-6905-4F28-A1D3-E4B8D23AAE4E}" dt="2022-11-11T16:45:15.734" v="5430" actId="164"/>
          <ac:picMkLst>
            <pc:docMk/>
            <pc:sldMk cId="2064332839" sldId="2146847828"/>
            <ac:picMk id="97" creationId="{A17C70BB-68BD-1BE9-C352-568DF53DA2CC}"/>
          </ac:picMkLst>
        </pc:picChg>
        <pc:picChg chg="mod topLvl">
          <ac:chgData name="Panzironi, Flavia" userId="2605e054-86b8-47a6-8c99-cd9580752c93" providerId="ADAL" clId="{0F91814B-6905-4F28-A1D3-E4B8D23AAE4E}" dt="2022-11-11T16:45:15.734" v="5430" actId="164"/>
          <ac:picMkLst>
            <pc:docMk/>
            <pc:sldMk cId="2064332839" sldId="2146847828"/>
            <ac:picMk id="113" creationId="{D513D9FD-AE88-423B-AE1C-E2286E50FB9A}"/>
          </ac:picMkLst>
        </pc:picChg>
        <pc:picChg chg="mod topLvl">
          <ac:chgData name="Panzironi, Flavia" userId="2605e054-86b8-47a6-8c99-cd9580752c93" providerId="ADAL" clId="{0F91814B-6905-4F28-A1D3-E4B8D23AAE4E}" dt="2022-11-11T16:45:15.734" v="5430" actId="164"/>
          <ac:picMkLst>
            <pc:docMk/>
            <pc:sldMk cId="2064332839" sldId="2146847828"/>
            <ac:picMk id="151" creationId="{C9EA50D6-48AB-47B0-A4D9-50F6BF178E79}"/>
          </ac:picMkLst>
        </pc:picChg>
        <pc:picChg chg="mod topLvl">
          <ac:chgData name="Panzironi, Flavia" userId="2605e054-86b8-47a6-8c99-cd9580752c93" providerId="ADAL" clId="{0F91814B-6905-4F28-A1D3-E4B8D23AAE4E}" dt="2022-11-11T16:45:15.734" v="5430" actId="164"/>
          <ac:picMkLst>
            <pc:docMk/>
            <pc:sldMk cId="2064332839" sldId="2146847828"/>
            <ac:picMk id="152" creationId="{7F90B6B3-51EC-48F2-9DE0-B21709471627}"/>
          </ac:picMkLst>
        </pc:picChg>
        <pc:picChg chg="mod topLvl">
          <ac:chgData name="Panzironi, Flavia" userId="2605e054-86b8-47a6-8c99-cd9580752c93" providerId="ADAL" clId="{0F91814B-6905-4F28-A1D3-E4B8D23AAE4E}" dt="2022-11-11T16:45:15.734" v="5430" actId="164"/>
          <ac:picMkLst>
            <pc:docMk/>
            <pc:sldMk cId="2064332839" sldId="2146847828"/>
            <ac:picMk id="154" creationId="{B3010922-9DD7-4EC3-BD91-E60CADEB1C7E}"/>
          </ac:picMkLst>
        </pc:picChg>
        <pc:picChg chg="mod topLvl">
          <ac:chgData name="Panzironi, Flavia" userId="2605e054-86b8-47a6-8c99-cd9580752c93" providerId="ADAL" clId="{0F91814B-6905-4F28-A1D3-E4B8D23AAE4E}" dt="2022-11-11T16:45:15.734" v="5430" actId="164"/>
          <ac:picMkLst>
            <pc:docMk/>
            <pc:sldMk cId="2064332839" sldId="2146847828"/>
            <ac:picMk id="156" creationId="{73DFF6F6-1FFA-40C9-AFD7-CF6D15B72DB9}"/>
          </ac:picMkLst>
        </pc:picChg>
        <pc:cxnChg chg="mod">
          <ac:chgData name="Panzironi, Flavia" userId="2605e054-86b8-47a6-8c99-cd9580752c93" providerId="ADAL" clId="{0F91814B-6905-4F28-A1D3-E4B8D23AAE4E}" dt="2022-11-11T16:43:52.869" v="5380" actId="165"/>
          <ac:cxnSpMkLst>
            <pc:docMk/>
            <pc:sldMk cId="2064332839" sldId="2146847828"/>
            <ac:cxnSpMk id="60" creationId="{BAFDB27B-9012-9D9A-89C7-E9D7E80C585D}"/>
          </ac:cxnSpMkLst>
        </pc:cxnChg>
        <pc:cxnChg chg="mod">
          <ac:chgData name="Panzironi, Flavia" userId="2605e054-86b8-47a6-8c99-cd9580752c93" providerId="ADAL" clId="{0F91814B-6905-4F28-A1D3-E4B8D23AAE4E}" dt="2022-11-11T16:43:52.869" v="5380" actId="165"/>
          <ac:cxnSpMkLst>
            <pc:docMk/>
            <pc:sldMk cId="2064332839" sldId="2146847828"/>
            <ac:cxnSpMk id="67" creationId="{FFF8463A-D20C-3D5F-7BD1-D44C81C3435B}"/>
          </ac:cxnSpMkLst>
        </pc:cxnChg>
        <pc:cxnChg chg="mod">
          <ac:chgData name="Panzironi, Flavia" userId="2605e054-86b8-47a6-8c99-cd9580752c93" providerId="ADAL" clId="{0F91814B-6905-4F28-A1D3-E4B8D23AAE4E}" dt="2022-11-11T16:43:52.869" v="5380" actId="165"/>
          <ac:cxnSpMkLst>
            <pc:docMk/>
            <pc:sldMk cId="2064332839" sldId="2146847828"/>
            <ac:cxnSpMk id="68" creationId="{E737F0FC-A67E-2343-022A-FF2CB4ED22BC}"/>
          </ac:cxnSpMkLst>
        </pc:cxnChg>
        <pc:cxnChg chg="mod">
          <ac:chgData name="Panzironi, Flavia" userId="2605e054-86b8-47a6-8c99-cd9580752c93" providerId="ADAL" clId="{0F91814B-6905-4F28-A1D3-E4B8D23AAE4E}" dt="2022-11-11T16:43:52.869" v="5380" actId="165"/>
          <ac:cxnSpMkLst>
            <pc:docMk/>
            <pc:sldMk cId="2064332839" sldId="2146847828"/>
            <ac:cxnSpMk id="69" creationId="{FF020BF8-7C46-A0CF-A4D6-7068CBC6B08E}"/>
          </ac:cxnSpMkLst>
        </pc:cxnChg>
        <pc:cxnChg chg="mod">
          <ac:chgData name="Panzironi, Flavia" userId="2605e054-86b8-47a6-8c99-cd9580752c93" providerId="ADAL" clId="{0F91814B-6905-4F28-A1D3-E4B8D23AAE4E}" dt="2022-11-11T16:45:15.734" v="5430" actId="164"/>
          <ac:cxnSpMkLst>
            <pc:docMk/>
            <pc:sldMk cId="2064332839" sldId="2146847828"/>
            <ac:cxnSpMk id="80" creationId="{5F0EDB2B-FE07-4EB2-8EAE-075925091A7D}"/>
          </ac:cxnSpMkLst>
        </pc:cxnChg>
      </pc:sldChg>
      <pc:sldChg chg="addSp delSp modSp add mod">
        <pc:chgData name="Panzironi, Flavia" userId="2605e054-86b8-47a6-8c99-cd9580752c93" providerId="ADAL" clId="{0F91814B-6905-4F28-A1D3-E4B8D23AAE4E}" dt="2022-11-11T17:23:23.144" v="5485" actId="478"/>
        <pc:sldMkLst>
          <pc:docMk/>
          <pc:sldMk cId="4227871513" sldId="2146847829"/>
        </pc:sldMkLst>
        <pc:spChg chg="add del mod">
          <ac:chgData name="Panzironi, Flavia" userId="2605e054-86b8-47a6-8c99-cd9580752c93" providerId="ADAL" clId="{0F91814B-6905-4F28-A1D3-E4B8D23AAE4E}" dt="2022-11-11T17:23:23.144" v="5485" actId="478"/>
          <ac:spMkLst>
            <pc:docMk/>
            <pc:sldMk cId="4227871513" sldId="2146847829"/>
            <ac:spMk id="76" creationId="{52F2BD07-3C7D-4E97-A233-47485614BB8B}"/>
          </ac:spMkLst>
        </pc:spChg>
      </pc:sldChg>
      <pc:sldChg chg="addSp modSp add mod">
        <pc:chgData name="Panzironi, Flavia" userId="2605e054-86b8-47a6-8c99-cd9580752c93" providerId="ADAL" clId="{0F91814B-6905-4F28-A1D3-E4B8D23AAE4E}" dt="2022-11-11T17:23:42.350" v="5488" actId="1076"/>
        <pc:sldMkLst>
          <pc:docMk/>
          <pc:sldMk cId="4225080575" sldId="2146847833"/>
        </pc:sldMkLst>
        <pc:picChg chg="add mod">
          <ac:chgData name="Panzironi, Flavia" userId="2605e054-86b8-47a6-8c99-cd9580752c93" providerId="ADAL" clId="{0F91814B-6905-4F28-A1D3-E4B8D23AAE4E}" dt="2022-11-11T17:23:42.350" v="5488" actId="1076"/>
          <ac:picMkLst>
            <pc:docMk/>
            <pc:sldMk cId="4225080575" sldId="2146847833"/>
            <ac:picMk id="84" creationId="{B6D74F8C-5918-4F40-83B3-E237DF4A726B}"/>
          </ac:picMkLst>
        </pc:picChg>
      </pc:sldChg>
      <pc:sldChg chg="add">
        <pc:chgData name="Panzironi, Flavia" userId="2605e054-86b8-47a6-8c99-cd9580752c93" providerId="ADAL" clId="{0F91814B-6905-4F28-A1D3-E4B8D23AAE4E}" dt="2022-11-11T17:32:25.211" v="5515"/>
        <pc:sldMkLst>
          <pc:docMk/>
          <pc:sldMk cId="2875919015" sldId="2146847834"/>
        </pc:sldMkLst>
      </pc:sldChg>
      <pc:sldChg chg="add">
        <pc:chgData name="Panzironi, Flavia" userId="2605e054-86b8-47a6-8c99-cd9580752c93" providerId="ADAL" clId="{0F91814B-6905-4F28-A1D3-E4B8D23AAE4E}" dt="2022-11-11T17:32:25.211" v="5515"/>
        <pc:sldMkLst>
          <pc:docMk/>
          <pc:sldMk cId="3662699224" sldId="2146847835"/>
        </pc:sldMkLst>
      </pc:sldChg>
      <pc:sldChg chg="add">
        <pc:chgData name="Panzironi, Flavia" userId="2605e054-86b8-47a6-8c99-cd9580752c93" providerId="ADAL" clId="{0F91814B-6905-4F28-A1D3-E4B8D23AAE4E}" dt="2022-11-11T17:32:25.211" v="5515"/>
        <pc:sldMkLst>
          <pc:docMk/>
          <pc:sldMk cId="759919437" sldId="2146847836"/>
        </pc:sldMkLst>
      </pc:sldChg>
      <pc:sldMasterChg chg="delSldLayout">
        <pc:chgData name="Panzironi, Flavia" userId="2605e054-86b8-47a6-8c99-cd9580752c93" providerId="ADAL" clId="{0F91814B-6905-4F28-A1D3-E4B8D23AAE4E}" dt="2022-11-10T16:47:00.373" v="4762" actId="2696"/>
        <pc:sldMasterMkLst>
          <pc:docMk/>
          <pc:sldMasterMk cId="1690409961" sldId="2147484314"/>
        </pc:sldMasterMkLst>
        <pc:sldLayoutChg chg="del">
          <pc:chgData name="Panzironi, Flavia" userId="2605e054-86b8-47a6-8c99-cd9580752c93" providerId="ADAL" clId="{0F91814B-6905-4F28-A1D3-E4B8D23AAE4E}" dt="2022-11-10T16:47:00.373" v="4762" actId="2696"/>
          <pc:sldLayoutMkLst>
            <pc:docMk/>
            <pc:sldMasterMk cId="1690409961" sldId="2147484314"/>
            <pc:sldLayoutMk cId="3464069583" sldId="2147484481"/>
          </pc:sldLayoutMkLst>
        </pc:sldLayoutChg>
      </pc:sldMasterChg>
    </pc:docChg>
  </pc:docChgLst>
  <pc:docChgLst>
    <pc:chgData name="d'Agostino, Ciro" userId="522b68d4-162f-4dc7-a4d9-e6a12496a8af" providerId="ADAL" clId="{9F79233D-721C-4FAC-956E-F3CE3DF915FA}"/>
    <pc:docChg chg="undo redo custSel addSld delSld modSld sldOrd addSection delSection modSection">
      <pc:chgData name="d'Agostino, Ciro" userId="522b68d4-162f-4dc7-a4d9-e6a12496a8af" providerId="ADAL" clId="{9F79233D-721C-4FAC-956E-F3CE3DF915FA}" dt="2022-10-24T13:38:33.770" v="8518" actId="1076"/>
      <pc:docMkLst>
        <pc:docMk/>
      </pc:docMkLst>
      <pc:sldChg chg="addSp delSp modSp mod">
        <pc:chgData name="d'Agostino, Ciro" userId="522b68d4-162f-4dc7-a4d9-e6a12496a8af" providerId="ADAL" clId="{9F79233D-721C-4FAC-956E-F3CE3DF915FA}" dt="2022-10-19T16:10:52.353" v="5958" actId="1076"/>
        <pc:sldMkLst>
          <pc:docMk/>
          <pc:sldMk cId="4129212682" sldId="2146846888"/>
        </pc:sldMkLst>
        <pc:grpChg chg="mod">
          <ac:chgData name="d'Agostino, Ciro" userId="522b68d4-162f-4dc7-a4d9-e6a12496a8af" providerId="ADAL" clId="{9F79233D-721C-4FAC-956E-F3CE3DF915FA}" dt="2022-10-19T16:10:13.112" v="5950" actId="1076"/>
          <ac:grpSpMkLst>
            <pc:docMk/>
            <pc:sldMk cId="4129212682" sldId="2146846888"/>
            <ac:grpSpMk id="92" creationId="{EB3CE878-D1BB-4EA8-BB49-092AFCA46ADC}"/>
          </ac:grpSpMkLst>
        </pc:grpChg>
        <pc:picChg chg="add del mod">
          <ac:chgData name="d'Agostino, Ciro" userId="522b68d4-162f-4dc7-a4d9-e6a12496a8af" providerId="ADAL" clId="{9F79233D-721C-4FAC-956E-F3CE3DF915FA}" dt="2022-10-19T16:10:40.148" v="5953" actId="478"/>
          <ac:picMkLst>
            <pc:docMk/>
            <pc:sldMk cId="4129212682" sldId="2146846888"/>
            <ac:picMk id="8" creationId="{875B9452-22D5-AD98-09C6-3D8A56A82C47}"/>
          </ac:picMkLst>
        </pc:picChg>
        <pc:picChg chg="add mod">
          <ac:chgData name="d'Agostino, Ciro" userId="522b68d4-162f-4dc7-a4d9-e6a12496a8af" providerId="ADAL" clId="{9F79233D-721C-4FAC-956E-F3CE3DF915FA}" dt="2022-10-19T16:10:52.353" v="5958" actId="1076"/>
          <ac:picMkLst>
            <pc:docMk/>
            <pc:sldMk cId="4129212682" sldId="2146846888"/>
            <ac:picMk id="12" creationId="{1923031B-0FB1-3B88-5BF1-AAB0B7666C06}"/>
          </ac:picMkLst>
        </pc:picChg>
      </pc:sldChg>
      <pc:sldChg chg="addSp delSp modSp mod">
        <pc:chgData name="d'Agostino, Ciro" userId="522b68d4-162f-4dc7-a4d9-e6a12496a8af" providerId="ADAL" clId="{9F79233D-721C-4FAC-956E-F3CE3DF915FA}" dt="2022-10-05T14:21:37.625" v="1492" actId="164"/>
        <pc:sldMkLst>
          <pc:docMk/>
          <pc:sldMk cId="2258971617" sldId="2146846912"/>
        </pc:sldMkLst>
        <pc:spChg chg="mod topLvl">
          <ac:chgData name="d'Agostino, Ciro" userId="522b68d4-162f-4dc7-a4d9-e6a12496a8af" providerId="ADAL" clId="{9F79233D-721C-4FAC-956E-F3CE3DF915FA}" dt="2022-10-05T14:20:28.624" v="1476" actId="165"/>
          <ac:spMkLst>
            <pc:docMk/>
            <pc:sldMk cId="2258971617" sldId="2146846912"/>
            <ac:spMk id="10" creationId="{EE934599-87A2-4DF6-A89D-795C77AECE58}"/>
          </ac:spMkLst>
        </pc:spChg>
        <pc:spChg chg="mod topLvl">
          <ac:chgData name="d'Agostino, Ciro" userId="522b68d4-162f-4dc7-a4d9-e6a12496a8af" providerId="ADAL" clId="{9F79233D-721C-4FAC-956E-F3CE3DF915FA}" dt="2022-10-05T14:20:28.624" v="1476" actId="165"/>
          <ac:spMkLst>
            <pc:docMk/>
            <pc:sldMk cId="2258971617" sldId="2146846912"/>
            <ac:spMk id="83" creationId="{2A76FFA1-4057-448E-85D2-B72225D3A799}"/>
          </ac:spMkLst>
        </pc:spChg>
        <pc:spChg chg="mod topLvl">
          <ac:chgData name="d'Agostino, Ciro" userId="522b68d4-162f-4dc7-a4d9-e6a12496a8af" providerId="ADAL" clId="{9F79233D-721C-4FAC-956E-F3CE3DF915FA}" dt="2022-10-05T14:20:28.624" v="1476" actId="165"/>
          <ac:spMkLst>
            <pc:docMk/>
            <pc:sldMk cId="2258971617" sldId="2146846912"/>
            <ac:spMk id="116" creationId="{8ECF5C5A-AE00-42A5-84C8-72F8D56D2A56}"/>
          </ac:spMkLst>
        </pc:spChg>
        <pc:grpChg chg="mod topLvl">
          <ac:chgData name="d'Agostino, Ciro" userId="522b68d4-162f-4dc7-a4d9-e6a12496a8af" providerId="ADAL" clId="{9F79233D-721C-4FAC-956E-F3CE3DF915FA}" dt="2022-10-05T14:20:28.624" v="1476" actId="165"/>
          <ac:grpSpMkLst>
            <pc:docMk/>
            <pc:sldMk cId="2258971617" sldId="2146846912"/>
            <ac:grpSpMk id="2" creationId="{3B0132C1-EB86-48C6-98A9-85D98DE692A0}"/>
          </ac:grpSpMkLst>
        </pc:grpChg>
        <pc:grpChg chg="mod topLvl">
          <ac:chgData name="d'Agostino, Ciro" userId="522b68d4-162f-4dc7-a4d9-e6a12496a8af" providerId="ADAL" clId="{9F79233D-721C-4FAC-956E-F3CE3DF915FA}" dt="2022-10-05T14:20:28.624" v="1476" actId="165"/>
          <ac:grpSpMkLst>
            <pc:docMk/>
            <pc:sldMk cId="2258971617" sldId="2146846912"/>
            <ac:grpSpMk id="3" creationId="{09B04A52-8FD5-47DE-819B-75AFBA91D7BA}"/>
          </ac:grpSpMkLst>
        </pc:grpChg>
        <pc:grpChg chg="del">
          <ac:chgData name="d'Agostino, Ciro" userId="522b68d4-162f-4dc7-a4d9-e6a12496a8af" providerId="ADAL" clId="{9F79233D-721C-4FAC-956E-F3CE3DF915FA}" dt="2022-10-04T13:01:01.778" v="903" actId="478"/>
          <ac:grpSpMkLst>
            <pc:docMk/>
            <pc:sldMk cId="2258971617" sldId="2146846912"/>
            <ac:grpSpMk id="4" creationId="{2124D626-550B-464B-B322-672046ED6D9B}"/>
          </ac:grpSpMkLst>
        </pc:grpChg>
        <pc:grpChg chg="add del mod">
          <ac:chgData name="d'Agostino, Ciro" userId="522b68d4-162f-4dc7-a4d9-e6a12496a8af" providerId="ADAL" clId="{9F79233D-721C-4FAC-956E-F3CE3DF915FA}" dt="2022-10-05T14:20:28.624" v="1476" actId="165"/>
          <ac:grpSpMkLst>
            <pc:docMk/>
            <pc:sldMk cId="2258971617" sldId="2146846912"/>
            <ac:grpSpMk id="12" creationId="{C42F8289-E1E8-2554-C4E7-E23B72D88E57}"/>
          </ac:grpSpMkLst>
        </pc:grpChg>
        <pc:grpChg chg="mod topLvl">
          <ac:chgData name="d'Agostino, Ciro" userId="522b68d4-162f-4dc7-a4d9-e6a12496a8af" providerId="ADAL" clId="{9F79233D-721C-4FAC-956E-F3CE3DF915FA}" dt="2022-10-05T14:20:28.624" v="1476" actId="165"/>
          <ac:grpSpMkLst>
            <pc:docMk/>
            <pc:sldMk cId="2258971617" sldId="2146846912"/>
            <ac:grpSpMk id="14" creationId="{CD8EF0CF-5D05-4B31-8F22-D9D8DF3DC101}"/>
          </ac:grpSpMkLst>
        </pc:grpChg>
        <pc:grpChg chg="add mod">
          <ac:chgData name="d'Agostino, Ciro" userId="522b68d4-162f-4dc7-a4d9-e6a12496a8af" providerId="ADAL" clId="{9F79233D-721C-4FAC-956E-F3CE3DF915FA}" dt="2022-10-05T14:21:37.625" v="1492" actId="164"/>
          <ac:grpSpMkLst>
            <pc:docMk/>
            <pc:sldMk cId="2258971617" sldId="2146846912"/>
            <ac:grpSpMk id="18" creationId="{F61AAEF9-7277-1680-5743-79C05565FEE9}"/>
          </ac:grpSpMkLst>
        </pc:grpChg>
        <pc:grpChg chg="mod topLvl">
          <ac:chgData name="d'Agostino, Ciro" userId="522b68d4-162f-4dc7-a4d9-e6a12496a8af" providerId="ADAL" clId="{9F79233D-721C-4FAC-956E-F3CE3DF915FA}" dt="2022-10-05T14:20:28.624" v="1476" actId="165"/>
          <ac:grpSpMkLst>
            <pc:docMk/>
            <pc:sldMk cId="2258971617" sldId="2146846912"/>
            <ac:grpSpMk id="23" creationId="{C909EC2F-F541-4F48-9A08-69AEEA2E7164}"/>
          </ac:grpSpMkLst>
        </pc:grpChg>
        <pc:grpChg chg="del mod">
          <ac:chgData name="d'Agostino, Ciro" userId="522b68d4-162f-4dc7-a4d9-e6a12496a8af" providerId="ADAL" clId="{9F79233D-721C-4FAC-956E-F3CE3DF915FA}" dt="2022-10-05T14:20:52.044" v="1482" actId="478"/>
          <ac:grpSpMkLst>
            <pc:docMk/>
            <pc:sldMk cId="2258971617" sldId="2146846912"/>
            <ac:grpSpMk id="58" creationId="{BCDDFDD6-EAC8-46E9-A704-68886DD7AA08}"/>
          </ac:grpSpMkLst>
        </pc:grpChg>
        <pc:grpChg chg="del mod">
          <ac:chgData name="d'Agostino, Ciro" userId="522b68d4-162f-4dc7-a4d9-e6a12496a8af" providerId="ADAL" clId="{9F79233D-721C-4FAC-956E-F3CE3DF915FA}" dt="2022-10-05T14:20:54.699" v="1483" actId="478"/>
          <ac:grpSpMkLst>
            <pc:docMk/>
            <pc:sldMk cId="2258971617" sldId="2146846912"/>
            <ac:grpSpMk id="59" creationId="{33917064-5DEB-4150-961D-828CF60D421D}"/>
          </ac:grpSpMkLst>
        </pc:grpChg>
        <pc:grpChg chg="mod">
          <ac:chgData name="d'Agostino, Ciro" userId="522b68d4-162f-4dc7-a4d9-e6a12496a8af" providerId="ADAL" clId="{9F79233D-721C-4FAC-956E-F3CE3DF915FA}" dt="2022-10-05T14:20:28.624" v="1476" actId="165"/>
          <ac:grpSpMkLst>
            <pc:docMk/>
            <pc:sldMk cId="2258971617" sldId="2146846912"/>
            <ac:grpSpMk id="64" creationId="{A425393B-B495-4146-9742-E540AA4780D0}"/>
          </ac:grpSpMkLst>
        </pc:grpChg>
        <pc:grpChg chg="mod">
          <ac:chgData name="d'Agostino, Ciro" userId="522b68d4-162f-4dc7-a4d9-e6a12496a8af" providerId="ADAL" clId="{9F79233D-721C-4FAC-956E-F3CE3DF915FA}" dt="2022-10-05T14:20:28.624" v="1476" actId="165"/>
          <ac:grpSpMkLst>
            <pc:docMk/>
            <pc:sldMk cId="2258971617" sldId="2146846912"/>
            <ac:grpSpMk id="65" creationId="{21024F28-04B0-46C1-A793-794CECA32726}"/>
          </ac:grpSpMkLst>
        </pc:grpChg>
        <pc:grpChg chg="mod topLvl">
          <ac:chgData name="d'Agostino, Ciro" userId="522b68d4-162f-4dc7-a4d9-e6a12496a8af" providerId="ADAL" clId="{9F79233D-721C-4FAC-956E-F3CE3DF915FA}" dt="2022-10-05T14:20:28.624" v="1476" actId="165"/>
          <ac:grpSpMkLst>
            <pc:docMk/>
            <pc:sldMk cId="2258971617" sldId="2146846912"/>
            <ac:grpSpMk id="71" creationId="{9DF50FEC-6C43-467B-86F5-8E083F279CDB}"/>
          </ac:grpSpMkLst>
        </pc:grpChg>
        <pc:grpChg chg="mod">
          <ac:chgData name="d'Agostino, Ciro" userId="522b68d4-162f-4dc7-a4d9-e6a12496a8af" providerId="ADAL" clId="{9F79233D-721C-4FAC-956E-F3CE3DF915FA}" dt="2022-10-05T14:20:28.624" v="1476" actId="165"/>
          <ac:grpSpMkLst>
            <pc:docMk/>
            <pc:sldMk cId="2258971617" sldId="2146846912"/>
            <ac:grpSpMk id="74" creationId="{9F218F18-3DB1-44C0-9565-C1D67EFC6F8D}"/>
          </ac:grpSpMkLst>
        </pc:grpChg>
        <pc:grpChg chg="del">
          <ac:chgData name="d'Agostino, Ciro" userId="522b68d4-162f-4dc7-a4d9-e6a12496a8af" providerId="ADAL" clId="{9F79233D-721C-4FAC-956E-F3CE3DF915FA}" dt="2022-10-04T13:00:55.625" v="900" actId="478"/>
          <ac:grpSpMkLst>
            <pc:docMk/>
            <pc:sldMk cId="2258971617" sldId="2146846912"/>
            <ac:grpSpMk id="97" creationId="{38F83149-816D-47A8-AEB5-5EB704D2EB28}"/>
          </ac:grpSpMkLst>
        </pc:grpChg>
        <pc:picChg chg="add mod ord">
          <ac:chgData name="d'Agostino, Ciro" userId="522b68d4-162f-4dc7-a4d9-e6a12496a8af" providerId="ADAL" clId="{9F79233D-721C-4FAC-956E-F3CE3DF915FA}" dt="2022-10-05T14:21:37.625" v="1492" actId="164"/>
          <ac:picMkLst>
            <pc:docMk/>
            <pc:sldMk cId="2258971617" sldId="2146846912"/>
            <ac:picMk id="4" creationId="{A8226335-E9DA-AD13-A94F-E6A0433ACF38}"/>
          </ac:picMkLst>
        </pc:picChg>
        <pc:picChg chg="mod">
          <ac:chgData name="d'Agostino, Ciro" userId="522b68d4-162f-4dc7-a4d9-e6a12496a8af" providerId="ADAL" clId="{9F79233D-721C-4FAC-956E-F3CE3DF915FA}" dt="2022-10-05T14:20:28.624" v="1476" actId="165"/>
          <ac:picMkLst>
            <pc:docMk/>
            <pc:sldMk cId="2258971617" sldId="2146846912"/>
            <ac:picMk id="5" creationId="{972B5EC8-BEF2-4340-84D0-57E4BD511987}"/>
          </ac:picMkLst>
        </pc:picChg>
        <pc:picChg chg="mod topLvl">
          <ac:chgData name="d'Agostino, Ciro" userId="522b68d4-162f-4dc7-a4d9-e6a12496a8af" providerId="ADAL" clId="{9F79233D-721C-4FAC-956E-F3CE3DF915FA}" dt="2022-10-05T14:20:28.624" v="1476" actId="165"/>
          <ac:picMkLst>
            <pc:docMk/>
            <pc:sldMk cId="2258971617" sldId="2146846912"/>
            <ac:picMk id="7" creationId="{91C5F1E1-B8A1-415C-B405-0F1962E6F1B4}"/>
          </ac:picMkLst>
        </pc:picChg>
        <pc:picChg chg="mod">
          <ac:chgData name="d'Agostino, Ciro" userId="522b68d4-162f-4dc7-a4d9-e6a12496a8af" providerId="ADAL" clId="{9F79233D-721C-4FAC-956E-F3CE3DF915FA}" dt="2022-10-05T14:20:28.624" v="1476" actId="165"/>
          <ac:picMkLst>
            <pc:docMk/>
            <pc:sldMk cId="2258971617" sldId="2146846912"/>
            <ac:picMk id="8" creationId="{0F382C8C-5972-401F-BD83-39671EB239C4}"/>
          </ac:picMkLst>
        </pc:picChg>
        <pc:picChg chg="add mod">
          <ac:chgData name="d'Agostino, Ciro" userId="522b68d4-162f-4dc7-a4d9-e6a12496a8af" providerId="ADAL" clId="{9F79233D-721C-4FAC-956E-F3CE3DF915FA}" dt="2022-10-05T14:21:37.625" v="1492" actId="164"/>
          <ac:picMkLst>
            <pc:docMk/>
            <pc:sldMk cId="2258971617" sldId="2146846912"/>
            <ac:picMk id="9" creationId="{319F2353-A616-4B63-CF40-E8230E9203E2}"/>
          </ac:picMkLst>
        </pc:picChg>
        <pc:picChg chg="add mod ord">
          <ac:chgData name="d'Agostino, Ciro" userId="522b68d4-162f-4dc7-a4d9-e6a12496a8af" providerId="ADAL" clId="{9F79233D-721C-4FAC-956E-F3CE3DF915FA}" dt="2022-10-04T13:01:50.420" v="910" actId="1076"/>
          <ac:picMkLst>
            <pc:docMk/>
            <pc:sldMk cId="2258971617" sldId="2146846912"/>
            <ac:picMk id="11" creationId="{8C26449F-3527-DEFC-70EA-0F2074042E97}"/>
          </ac:picMkLst>
        </pc:picChg>
        <pc:picChg chg="mod">
          <ac:chgData name="d'Agostino, Ciro" userId="522b68d4-162f-4dc7-a4d9-e6a12496a8af" providerId="ADAL" clId="{9F79233D-721C-4FAC-956E-F3CE3DF915FA}" dt="2022-10-05T14:20:28.624" v="1476" actId="165"/>
          <ac:picMkLst>
            <pc:docMk/>
            <pc:sldMk cId="2258971617" sldId="2146846912"/>
            <ac:picMk id="13" creationId="{2458E814-2EFA-49AC-9A6E-F02347715B1A}"/>
          </ac:picMkLst>
        </pc:picChg>
        <pc:picChg chg="add mod">
          <ac:chgData name="d'Agostino, Ciro" userId="522b68d4-162f-4dc7-a4d9-e6a12496a8af" providerId="ADAL" clId="{9F79233D-721C-4FAC-956E-F3CE3DF915FA}" dt="2022-10-05T14:21:37.625" v="1492" actId="164"/>
          <ac:picMkLst>
            <pc:docMk/>
            <pc:sldMk cId="2258971617" sldId="2146846912"/>
            <ac:picMk id="15" creationId="{DB3E5201-34CA-4FA7-CC5B-C6B69472C736}"/>
          </ac:picMkLst>
        </pc:picChg>
        <pc:picChg chg="mod">
          <ac:chgData name="d'Agostino, Ciro" userId="522b68d4-162f-4dc7-a4d9-e6a12496a8af" providerId="ADAL" clId="{9F79233D-721C-4FAC-956E-F3CE3DF915FA}" dt="2022-10-05T14:20:28.624" v="1476" actId="165"/>
          <ac:picMkLst>
            <pc:docMk/>
            <pc:sldMk cId="2258971617" sldId="2146846912"/>
            <ac:picMk id="16" creationId="{C4146BC7-A12A-4F58-B546-917CEAE154DC}"/>
          </ac:picMkLst>
        </pc:picChg>
        <pc:picChg chg="mod">
          <ac:chgData name="d'Agostino, Ciro" userId="522b68d4-162f-4dc7-a4d9-e6a12496a8af" providerId="ADAL" clId="{9F79233D-721C-4FAC-956E-F3CE3DF915FA}" dt="2022-10-05T14:20:28.624" v="1476" actId="165"/>
          <ac:picMkLst>
            <pc:docMk/>
            <pc:sldMk cId="2258971617" sldId="2146846912"/>
            <ac:picMk id="21" creationId="{613FF09B-AF32-4D84-805D-F286E271F982}"/>
          </ac:picMkLst>
        </pc:picChg>
        <pc:picChg chg="mod topLvl">
          <ac:chgData name="d'Agostino, Ciro" userId="522b68d4-162f-4dc7-a4d9-e6a12496a8af" providerId="ADAL" clId="{9F79233D-721C-4FAC-956E-F3CE3DF915FA}" dt="2022-10-05T14:20:28.624" v="1476" actId="165"/>
          <ac:picMkLst>
            <pc:docMk/>
            <pc:sldMk cId="2258971617" sldId="2146846912"/>
            <ac:picMk id="46" creationId="{2314C8C4-842B-40AF-9201-9263FDA8E6E6}"/>
          </ac:picMkLst>
        </pc:picChg>
        <pc:picChg chg="del mod">
          <ac:chgData name="d'Agostino, Ciro" userId="522b68d4-162f-4dc7-a4d9-e6a12496a8af" providerId="ADAL" clId="{9F79233D-721C-4FAC-956E-F3CE3DF915FA}" dt="2022-10-05T14:20:52.044" v="1482" actId="478"/>
          <ac:picMkLst>
            <pc:docMk/>
            <pc:sldMk cId="2258971617" sldId="2146846912"/>
            <ac:picMk id="60" creationId="{2922B28B-26BF-4D59-8A2D-7C24513406ED}"/>
          </ac:picMkLst>
        </pc:picChg>
        <pc:picChg chg="del mod">
          <ac:chgData name="d'Agostino, Ciro" userId="522b68d4-162f-4dc7-a4d9-e6a12496a8af" providerId="ADAL" clId="{9F79233D-721C-4FAC-956E-F3CE3DF915FA}" dt="2022-10-05T14:20:54.699" v="1483" actId="478"/>
          <ac:picMkLst>
            <pc:docMk/>
            <pc:sldMk cId="2258971617" sldId="2146846912"/>
            <ac:picMk id="61" creationId="{BC7EAC09-DB0E-4D33-9222-928E165FE46C}"/>
          </ac:picMkLst>
        </pc:picChg>
        <pc:picChg chg="mod">
          <ac:chgData name="d'Agostino, Ciro" userId="522b68d4-162f-4dc7-a4d9-e6a12496a8af" providerId="ADAL" clId="{9F79233D-721C-4FAC-956E-F3CE3DF915FA}" dt="2022-10-05T14:20:28.624" v="1476" actId="165"/>
          <ac:picMkLst>
            <pc:docMk/>
            <pc:sldMk cId="2258971617" sldId="2146846912"/>
            <ac:picMk id="62" creationId="{0A281CF5-7AAB-40ED-82D4-F68942AFBEB5}"/>
          </ac:picMkLst>
        </pc:picChg>
        <pc:picChg chg="del mod">
          <ac:chgData name="d'Agostino, Ciro" userId="522b68d4-162f-4dc7-a4d9-e6a12496a8af" providerId="ADAL" clId="{9F79233D-721C-4FAC-956E-F3CE3DF915FA}" dt="2022-10-05T14:21:29.363" v="1489" actId="21"/>
          <ac:picMkLst>
            <pc:docMk/>
            <pc:sldMk cId="2258971617" sldId="2146846912"/>
            <ac:picMk id="63" creationId="{7A829FFC-229F-44AA-925E-C165E5FABF85}"/>
          </ac:picMkLst>
        </pc:picChg>
        <pc:picChg chg="mod">
          <ac:chgData name="d'Agostino, Ciro" userId="522b68d4-162f-4dc7-a4d9-e6a12496a8af" providerId="ADAL" clId="{9F79233D-721C-4FAC-956E-F3CE3DF915FA}" dt="2022-10-05T14:20:28.624" v="1476" actId="165"/>
          <ac:picMkLst>
            <pc:docMk/>
            <pc:sldMk cId="2258971617" sldId="2146846912"/>
            <ac:picMk id="66" creationId="{CC13899F-F6C6-4883-AC1E-FADE178EB14A}"/>
          </ac:picMkLst>
        </pc:picChg>
        <pc:picChg chg="mod">
          <ac:chgData name="d'Agostino, Ciro" userId="522b68d4-162f-4dc7-a4d9-e6a12496a8af" providerId="ADAL" clId="{9F79233D-721C-4FAC-956E-F3CE3DF915FA}" dt="2022-10-05T14:20:28.624" v="1476" actId="165"/>
          <ac:picMkLst>
            <pc:docMk/>
            <pc:sldMk cId="2258971617" sldId="2146846912"/>
            <ac:picMk id="67" creationId="{A749DFB5-8C06-4709-B1DB-94E66AB85572}"/>
          </ac:picMkLst>
        </pc:picChg>
        <pc:picChg chg="mod">
          <ac:chgData name="d'Agostino, Ciro" userId="522b68d4-162f-4dc7-a4d9-e6a12496a8af" providerId="ADAL" clId="{9F79233D-721C-4FAC-956E-F3CE3DF915FA}" dt="2022-10-05T14:20:28.624" v="1476" actId="165"/>
          <ac:picMkLst>
            <pc:docMk/>
            <pc:sldMk cId="2258971617" sldId="2146846912"/>
            <ac:picMk id="68" creationId="{2D3BFC57-9EA1-4533-BB38-4172AFA4FA4F}"/>
          </ac:picMkLst>
        </pc:picChg>
        <pc:picChg chg="mod">
          <ac:chgData name="d'Agostino, Ciro" userId="522b68d4-162f-4dc7-a4d9-e6a12496a8af" providerId="ADAL" clId="{9F79233D-721C-4FAC-956E-F3CE3DF915FA}" dt="2022-10-05T14:20:28.624" v="1476" actId="165"/>
          <ac:picMkLst>
            <pc:docMk/>
            <pc:sldMk cId="2258971617" sldId="2146846912"/>
            <ac:picMk id="69" creationId="{75DCCE34-9A2E-4B21-B299-71773374BBC7}"/>
          </ac:picMkLst>
        </pc:picChg>
        <pc:picChg chg="mod">
          <ac:chgData name="d'Agostino, Ciro" userId="522b68d4-162f-4dc7-a4d9-e6a12496a8af" providerId="ADAL" clId="{9F79233D-721C-4FAC-956E-F3CE3DF915FA}" dt="2022-10-05T14:20:28.624" v="1476" actId="165"/>
          <ac:picMkLst>
            <pc:docMk/>
            <pc:sldMk cId="2258971617" sldId="2146846912"/>
            <ac:picMk id="75" creationId="{539938B0-EC2D-4038-A5A4-5AFA8BE41C2B}"/>
          </ac:picMkLst>
        </pc:picChg>
        <pc:picChg chg="mod">
          <ac:chgData name="d'Agostino, Ciro" userId="522b68d4-162f-4dc7-a4d9-e6a12496a8af" providerId="ADAL" clId="{9F79233D-721C-4FAC-956E-F3CE3DF915FA}" dt="2022-10-05T14:20:28.624" v="1476" actId="165"/>
          <ac:picMkLst>
            <pc:docMk/>
            <pc:sldMk cId="2258971617" sldId="2146846912"/>
            <ac:picMk id="76" creationId="{12379424-4400-47DC-8C8D-27256CAA7847}"/>
          </ac:picMkLst>
        </pc:picChg>
        <pc:picChg chg="mod">
          <ac:chgData name="d'Agostino, Ciro" userId="522b68d4-162f-4dc7-a4d9-e6a12496a8af" providerId="ADAL" clId="{9F79233D-721C-4FAC-956E-F3CE3DF915FA}" dt="2022-10-05T14:20:28.624" v="1476" actId="165"/>
          <ac:picMkLst>
            <pc:docMk/>
            <pc:sldMk cId="2258971617" sldId="2146846912"/>
            <ac:picMk id="77" creationId="{73F9C996-F7D9-42BB-8B22-18F357DC54E7}"/>
          </ac:picMkLst>
        </pc:picChg>
        <pc:picChg chg="mod">
          <ac:chgData name="d'Agostino, Ciro" userId="522b68d4-162f-4dc7-a4d9-e6a12496a8af" providerId="ADAL" clId="{9F79233D-721C-4FAC-956E-F3CE3DF915FA}" dt="2022-10-05T14:20:28.624" v="1476" actId="165"/>
          <ac:picMkLst>
            <pc:docMk/>
            <pc:sldMk cId="2258971617" sldId="2146846912"/>
            <ac:picMk id="78" creationId="{2149E390-0936-40A3-B212-42D284603BD4}"/>
          </ac:picMkLst>
        </pc:picChg>
        <pc:picChg chg="mod">
          <ac:chgData name="d'Agostino, Ciro" userId="522b68d4-162f-4dc7-a4d9-e6a12496a8af" providerId="ADAL" clId="{9F79233D-721C-4FAC-956E-F3CE3DF915FA}" dt="2022-10-05T14:20:28.624" v="1476" actId="165"/>
          <ac:picMkLst>
            <pc:docMk/>
            <pc:sldMk cId="2258971617" sldId="2146846912"/>
            <ac:picMk id="79" creationId="{4A1A435B-3E52-44C6-AAAB-2E70386AF1F1}"/>
          </ac:picMkLst>
        </pc:picChg>
        <pc:picChg chg="mod topLvl">
          <ac:chgData name="d'Agostino, Ciro" userId="522b68d4-162f-4dc7-a4d9-e6a12496a8af" providerId="ADAL" clId="{9F79233D-721C-4FAC-956E-F3CE3DF915FA}" dt="2022-10-05T14:20:28.624" v="1476" actId="165"/>
          <ac:picMkLst>
            <pc:docMk/>
            <pc:sldMk cId="2258971617" sldId="2146846912"/>
            <ac:picMk id="82" creationId="{B0627B03-EF5F-4C25-ABF8-BA31A6937803}"/>
          </ac:picMkLst>
        </pc:picChg>
        <pc:picChg chg="mod topLvl">
          <ac:chgData name="d'Agostino, Ciro" userId="522b68d4-162f-4dc7-a4d9-e6a12496a8af" providerId="ADAL" clId="{9F79233D-721C-4FAC-956E-F3CE3DF915FA}" dt="2022-10-05T14:20:28.624" v="1476" actId="165"/>
          <ac:picMkLst>
            <pc:docMk/>
            <pc:sldMk cId="2258971617" sldId="2146846912"/>
            <ac:picMk id="84" creationId="{79A9322D-7102-4201-990B-A4A01FB3BAF4}"/>
          </ac:picMkLst>
        </pc:picChg>
        <pc:picChg chg="del">
          <ac:chgData name="d'Agostino, Ciro" userId="522b68d4-162f-4dc7-a4d9-e6a12496a8af" providerId="ADAL" clId="{9F79233D-721C-4FAC-956E-F3CE3DF915FA}" dt="2022-10-04T13:00:58.980" v="902" actId="478"/>
          <ac:picMkLst>
            <pc:docMk/>
            <pc:sldMk cId="2258971617" sldId="2146846912"/>
            <ac:picMk id="85" creationId="{FB5BD651-E0CB-4EDD-BA0D-B92B2C39334E}"/>
          </ac:picMkLst>
        </pc:picChg>
        <pc:picChg chg="del">
          <ac:chgData name="d'Agostino, Ciro" userId="522b68d4-162f-4dc7-a4d9-e6a12496a8af" providerId="ADAL" clId="{9F79233D-721C-4FAC-956E-F3CE3DF915FA}" dt="2022-10-04T13:00:57.327" v="901" actId="478"/>
          <ac:picMkLst>
            <pc:docMk/>
            <pc:sldMk cId="2258971617" sldId="2146846912"/>
            <ac:picMk id="86" creationId="{85131CFA-9468-460E-AB8C-042D6C752EE0}"/>
          </ac:picMkLst>
        </pc:picChg>
        <pc:picChg chg="mod topLvl">
          <ac:chgData name="d'Agostino, Ciro" userId="522b68d4-162f-4dc7-a4d9-e6a12496a8af" providerId="ADAL" clId="{9F79233D-721C-4FAC-956E-F3CE3DF915FA}" dt="2022-10-05T14:20:28.624" v="1476" actId="165"/>
          <ac:picMkLst>
            <pc:docMk/>
            <pc:sldMk cId="2258971617" sldId="2146846912"/>
            <ac:picMk id="92" creationId="{33CAEDEC-CD41-4647-A44F-E2CF5C5F3396}"/>
          </ac:picMkLst>
        </pc:picChg>
        <pc:picChg chg="del">
          <ac:chgData name="d'Agostino, Ciro" userId="522b68d4-162f-4dc7-a4d9-e6a12496a8af" providerId="ADAL" clId="{9F79233D-721C-4FAC-956E-F3CE3DF915FA}" dt="2022-10-04T13:00:55.625" v="900" actId="478"/>
          <ac:picMkLst>
            <pc:docMk/>
            <pc:sldMk cId="2258971617" sldId="2146846912"/>
            <ac:picMk id="98" creationId="{B24F9913-24B1-4401-BE94-0E0424472498}"/>
          </ac:picMkLst>
        </pc:picChg>
        <pc:picChg chg="del">
          <ac:chgData name="d'Agostino, Ciro" userId="522b68d4-162f-4dc7-a4d9-e6a12496a8af" providerId="ADAL" clId="{9F79233D-721C-4FAC-956E-F3CE3DF915FA}" dt="2022-10-04T13:01:01.778" v="903" actId="478"/>
          <ac:picMkLst>
            <pc:docMk/>
            <pc:sldMk cId="2258971617" sldId="2146846912"/>
            <ac:picMk id="99" creationId="{7AF172CA-A77E-408E-837D-511E22B1EAA2}"/>
          </ac:picMkLst>
        </pc:picChg>
        <pc:picChg chg="mod">
          <ac:chgData name="d'Agostino, Ciro" userId="522b68d4-162f-4dc7-a4d9-e6a12496a8af" providerId="ADAL" clId="{9F79233D-721C-4FAC-956E-F3CE3DF915FA}" dt="2022-10-05T14:20:28.624" v="1476" actId="165"/>
          <ac:picMkLst>
            <pc:docMk/>
            <pc:sldMk cId="2258971617" sldId="2146846912"/>
            <ac:picMk id="100" creationId="{F4DAFFE5-4A28-4D71-B9BB-C791897352F3}"/>
          </ac:picMkLst>
        </pc:picChg>
        <pc:picChg chg="mod">
          <ac:chgData name="d'Agostino, Ciro" userId="522b68d4-162f-4dc7-a4d9-e6a12496a8af" providerId="ADAL" clId="{9F79233D-721C-4FAC-956E-F3CE3DF915FA}" dt="2022-10-05T14:20:28.624" v="1476" actId="165"/>
          <ac:picMkLst>
            <pc:docMk/>
            <pc:sldMk cId="2258971617" sldId="2146846912"/>
            <ac:picMk id="101" creationId="{7B9982B9-8779-48E4-91FB-7A62BCC5478C}"/>
          </ac:picMkLst>
        </pc:picChg>
        <pc:picChg chg="mod topLvl">
          <ac:chgData name="d'Agostino, Ciro" userId="522b68d4-162f-4dc7-a4d9-e6a12496a8af" providerId="ADAL" clId="{9F79233D-721C-4FAC-956E-F3CE3DF915FA}" dt="2022-10-05T14:20:28.624" v="1476" actId="165"/>
          <ac:picMkLst>
            <pc:docMk/>
            <pc:sldMk cId="2258971617" sldId="2146846912"/>
            <ac:picMk id="111" creationId="{2264DBF3-A7D1-46D8-8CE9-1045CE62C93B}"/>
          </ac:picMkLst>
        </pc:picChg>
        <pc:picChg chg="mod topLvl">
          <ac:chgData name="d'Agostino, Ciro" userId="522b68d4-162f-4dc7-a4d9-e6a12496a8af" providerId="ADAL" clId="{9F79233D-721C-4FAC-956E-F3CE3DF915FA}" dt="2022-10-05T14:20:28.624" v="1476" actId="165"/>
          <ac:picMkLst>
            <pc:docMk/>
            <pc:sldMk cId="2258971617" sldId="2146846912"/>
            <ac:picMk id="113" creationId="{6B402BAE-2AB8-4128-AC48-AA5401977E2A}"/>
          </ac:picMkLst>
        </pc:picChg>
        <pc:picChg chg="mod topLvl">
          <ac:chgData name="d'Agostino, Ciro" userId="522b68d4-162f-4dc7-a4d9-e6a12496a8af" providerId="ADAL" clId="{9F79233D-721C-4FAC-956E-F3CE3DF915FA}" dt="2022-10-05T14:20:28.624" v="1476" actId="165"/>
          <ac:picMkLst>
            <pc:docMk/>
            <pc:sldMk cId="2258971617" sldId="2146846912"/>
            <ac:picMk id="117" creationId="{DC756763-3919-4EE9-B631-8CBED4AED7AE}"/>
          </ac:picMkLst>
        </pc:picChg>
        <pc:cxnChg chg="mod topLvl">
          <ac:chgData name="d'Agostino, Ciro" userId="522b68d4-162f-4dc7-a4d9-e6a12496a8af" providerId="ADAL" clId="{9F79233D-721C-4FAC-956E-F3CE3DF915FA}" dt="2022-10-05T14:20:28.624" v="1476" actId="165"/>
          <ac:cxnSpMkLst>
            <pc:docMk/>
            <pc:sldMk cId="2258971617" sldId="2146846912"/>
            <ac:cxnSpMk id="93" creationId="{63D74353-F846-46B8-9542-FFE25A6C260E}"/>
          </ac:cxnSpMkLst>
        </pc:cxnChg>
      </pc:sldChg>
      <pc:sldChg chg="addSp delSp modSp mod">
        <pc:chgData name="d'Agostino, Ciro" userId="522b68d4-162f-4dc7-a4d9-e6a12496a8af" providerId="ADAL" clId="{9F79233D-721C-4FAC-956E-F3CE3DF915FA}" dt="2022-10-04T13:05:48.157" v="924" actId="1076"/>
        <pc:sldMkLst>
          <pc:docMk/>
          <pc:sldMk cId="3894089956" sldId="2146846916"/>
        </pc:sldMkLst>
        <pc:grpChg chg="del">
          <ac:chgData name="d'Agostino, Ciro" userId="522b68d4-162f-4dc7-a4d9-e6a12496a8af" providerId="ADAL" clId="{9F79233D-721C-4FAC-956E-F3CE3DF915FA}" dt="2022-10-04T13:05:05.802" v="917" actId="478"/>
          <ac:grpSpMkLst>
            <pc:docMk/>
            <pc:sldMk cId="3894089956" sldId="2146846916"/>
            <ac:grpSpMk id="7" creationId="{8C0689C3-A78A-425F-BB90-F5EA39B3123C}"/>
          </ac:grpSpMkLst>
        </pc:grpChg>
        <pc:picChg chg="add mod">
          <ac:chgData name="d'Agostino, Ciro" userId="522b68d4-162f-4dc7-a4d9-e6a12496a8af" providerId="ADAL" clId="{9F79233D-721C-4FAC-956E-F3CE3DF915FA}" dt="2022-10-04T13:05:48.157" v="924" actId="1076"/>
          <ac:picMkLst>
            <pc:docMk/>
            <pc:sldMk cId="3894089956" sldId="2146846916"/>
            <ac:picMk id="9" creationId="{18B4B236-D5E9-D230-A92A-32F570017A47}"/>
          </ac:picMkLst>
        </pc:picChg>
        <pc:picChg chg="del">
          <ac:chgData name="d'Agostino, Ciro" userId="522b68d4-162f-4dc7-a4d9-e6a12496a8af" providerId="ADAL" clId="{9F79233D-721C-4FAC-956E-F3CE3DF915FA}" dt="2022-10-04T13:05:34.295" v="920" actId="478"/>
          <ac:picMkLst>
            <pc:docMk/>
            <pc:sldMk cId="3894089956" sldId="2146846916"/>
            <ac:picMk id="49" creationId="{8F1819C9-02B3-44E3-8B22-D7E78A1EBAFC}"/>
          </ac:picMkLst>
        </pc:picChg>
        <pc:picChg chg="del">
          <ac:chgData name="d'Agostino, Ciro" userId="522b68d4-162f-4dc7-a4d9-e6a12496a8af" providerId="ADAL" clId="{9F79233D-721C-4FAC-956E-F3CE3DF915FA}" dt="2022-10-04T13:05:32.235" v="919" actId="478"/>
          <ac:picMkLst>
            <pc:docMk/>
            <pc:sldMk cId="3894089956" sldId="2146846916"/>
            <ac:picMk id="51" creationId="{9C1BBB6C-591D-43D0-98A0-0CDFBC86E563}"/>
          </ac:picMkLst>
        </pc:picChg>
      </pc:sldChg>
      <pc:sldChg chg="addSp delSp modSp mod">
        <pc:chgData name="d'Agostino, Ciro" userId="522b68d4-162f-4dc7-a4d9-e6a12496a8af" providerId="ADAL" clId="{9F79233D-721C-4FAC-956E-F3CE3DF915FA}" dt="2022-10-04T13:07:16.168" v="932" actId="1076"/>
        <pc:sldMkLst>
          <pc:docMk/>
          <pc:sldMk cId="845088224" sldId="2146846917"/>
        </pc:sldMkLst>
        <pc:grpChg chg="del">
          <ac:chgData name="d'Agostino, Ciro" userId="522b68d4-162f-4dc7-a4d9-e6a12496a8af" providerId="ADAL" clId="{9F79233D-721C-4FAC-956E-F3CE3DF915FA}" dt="2022-10-04T13:06:15.039" v="925" actId="478"/>
          <ac:grpSpMkLst>
            <pc:docMk/>
            <pc:sldMk cId="845088224" sldId="2146846917"/>
            <ac:grpSpMk id="2" creationId="{6109B118-50C6-42F3-A665-A440DDE8C873}"/>
          </ac:grpSpMkLst>
        </pc:grpChg>
        <pc:picChg chg="add mod">
          <ac:chgData name="d'Agostino, Ciro" userId="522b68d4-162f-4dc7-a4d9-e6a12496a8af" providerId="ADAL" clId="{9F79233D-721C-4FAC-956E-F3CE3DF915FA}" dt="2022-10-04T13:07:16.168" v="932" actId="1076"/>
          <ac:picMkLst>
            <pc:docMk/>
            <pc:sldMk cId="845088224" sldId="2146846917"/>
            <ac:picMk id="9" creationId="{C891EF85-413E-8C36-EC82-FA843E2006C0}"/>
          </ac:picMkLst>
        </pc:picChg>
        <pc:picChg chg="del">
          <ac:chgData name="d'Agostino, Ciro" userId="522b68d4-162f-4dc7-a4d9-e6a12496a8af" providerId="ADAL" clId="{9F79233D-721C-4FAC-956E-F3CE3DF915FA}" dt="2022-10-04T13:06:17.068" v="926" actId="478"/>
          <ac:picMkLst>
            <pc:docMk/>
            <pc:sldMk cId="845088224" sldId="2146846917"/>
            <ac:picMk id="39" creationId="{7E7806A1-BF5A-450C-8059-3A63BA2177B6}"/>
          </ac:picMkLst>
        </pc:picChg>
        <pc:picChg chg="del">
          <ac:chgData name="d'Agostino, Ciro" userId="522b68d4-162f-4dc7-a4d9-e6a12496a8af" providerId="ADAL" clId="{9F79233D-721C-4FAC-956E-F3CE3DF915FA}" dt="2022-10-04T13:06:18.026" v="927" actId="478"/>
          <ac:picMkLst>
            <pc:docMk/>
            <pc:sldMk cId="845088224" sldId="2146846917"/>
            <ac:picMk id="40" creationId="{2E72FB73-DF4A-4CF6-84D8-160334B615B7}"/>
          </ac:picMkLst>
        </pc:picChg>
      </pc:sldChg>
      <pc:sldChg chg="modSp mod">
        <pc:chgData name="d'Agostino, Ciro" userId="522b68d4-162f-4dc7-a4d9-e6a12496a8af" providerId="ADAL" clId="{9F79233D-721C-4FAC-956E-F3CE3DF915FA}" dt="2022-10-19T10:51:08.078" v="5920" actId="1035"/>
        <pc:sldMkLst>
          <pc:docMk/>
          <pc:sldMk cId="1645430123" sldId="2146846929"/>
        </pc:sldMkLst>
        <pc:picChg chg="mod">
          <ac:chgData name="d'Agostino, Ciro" userId="522b68d4-162f-4dc7-a4d9-e6a12496a8af" providerId="ADAL" clId="{9F79233D-721C-4FAC-956E-F3CE3DF915FA}" dt="2022-10-19T10:51:08.078" v="5920" actId="1035"/>
          <ac:picMkLst>
            <pc:docMk/>
            <pc:sldMk cId="1645430123" sldId="2146846929"/>
            <ac:picMk id="10" creationId="{3CDE6175-11B5-4675-843D-D037395C5C86}"/>
          </ac:picMkLst>
        </pc:picChg>
      </pc:sldChg>
      <pc:sldChg chg="addSp modSp mod">
        <pc:chgData name="d'Agostino, Ciro" userId="522b68d4-162f-4dc7-a4d9-e6a12496a8af" providerId="ADAL" clId="{9F79233D-721C-4FAC-956E-F3CE3DF915FA}" dt="2022-10-19T16:13:29.746" v="5996" actId="1076"/>
        <pc:sldMkLst>
          <pc:docMk/>
          <pc:sldMk cId="2470940488" sldId="2146846975"/>
        </pc:sldMkLst>
        <pc:picChg chg="add mod">
          <ac:chgData name="d'Agostino, Ciro" userId="522b68d4-162f-4dc7-a4d9-e6a12496a8af" providerId="ADAL" clId="{9F79233D-721C-4FAC-956E-F3CE3DF915FA}" dt="2022-10-19T16:13:29.746" v="5996" actId="1076"/>
          <ac:picMkLst>
            <pc:docMk/>
            <pc:sldMk cId="2470940488" sldId="2146846975"/>
            <ac:picMk id="2" creationId="{36521B69-32BC-84F2-5381-12604EC84686}"/>
          </ac:picMkLst>
        </pc:picChg>
      </pc:sldChg>
      <pc:sldChg chg="modSp mod">
        <pc:chgData name="d'Agostino, Ciro" userId="522b68d4-162f-4dc7-a4d9-e6a12496a8af" providerId="ADAL" clId="{9F79233D-721C-4FAC-956E-F3CE3DF915FA}" dt="2022-10-19T10:57:33.286" v="5935" actId="1036"/>
        <pc:sldMkLst>
          <pc:docMk/>
          <pc:sldMk cId="2869523217" sldId="2146847008"/>
        </pc:sldMkLst>
        <pc:picChg chg="mod">
          <ac:chgData name="d'Agostino, Ciro" userId="522b68d4-162f-4dc7-a4d9-e6a12496a8af" providerId="ADAL" clId="{9F79233D-721C-4FAC-956E-F3CE3DF915FA}" dt="2022-10-19T10:57:33.286" v="5935" actId="1036"/>
          <ac:picMkLst>
            <pc:docMk/>
            <pc:sldMk cId="2869523217" sldId="2146847008"/>
            <ac:picMk id="8" creationId="{59D98853-C398-4518-9CAD-A09AF5C0E71D}"/>
          </ac:picMkLst>
        </pc:picChg>
      </pc:sldChg>
      <pc:sldChg chg="addSp modSp mod">
        <pc:chgData name="d'Agostino, Ciro" userId="522b68d4-162f-4dc7-a4d9-e6a12496a8af" providerId="ADAL" clId="{9F79233D-721C-4FAC-956E-F3CE3DF915FA}" dt="2022-10-19T16:11:44.211" v="5966" actId="14100"/>
        <pc:sldMkLst>
          <pc:docMk/>
          <pc:sldMk cId="607756687" sldId="2146847014"/>
        </pc:sldMkLst>
        <pc:picChg chg="add mod">
          <ac:chgData name="d'Agostino, Ciro" userId="522b68d4-162f-4dc7-a4d9-e6a12496a8af" providerId="ADAL" clId="{9F79233D-721C-4FAC-956E-F3CE3DF915FA}" dt="2022-10-19T16:11:44.211" v="5966" actId="14100"/>
          <ac:picMkLst>
            <pc:docMk/>
            <pc:sldMk cId="607756687" sldId="2146847014"/>
            <ac:picMk id="6" creationId="{6B097AC9-1314-2F93-ACBF-321D59161863}"/>
          </ac:picMkLst>
        </pc:picChg>
      </pc:sldChg>
      <pc:sldChg chg="addSp delSp modSp mod">
        <pc:chgData name="d'Agostino, Ciro" userId="522b68d4-162f-4dc7-a4d9-e6a12496a8af" providerId="ADAL" clId="{9F79233D-721C-4FAC-956E-F3CE3DF915FA}" dt="2022-10-04T13:04:53.329" v="916" actId="1076"/>
        <pc:sldMkLst>
          <pc:docMk/>
          <pc:sldMk cId="1026851320" sldId="2146847029"/>
        </pc:sldMkLst>
        <pc:grpChg chg="del">
          <ac:chgData name="d'Agostino, Ciro" userId="522b68d4-162f-4dc7-a4d9-e6a12496a8af" providerId="ADAL" clId="{9F79233D-721C-4FAC-956E-F3CE3DF915FA}" dt="2022-10-04T13:04:42.192" v="911" actId="478"/>
          <ac:grpSpMkLst>
            <pc:docMk/>
            <pc:sldMk cId="1026851320" sldId="2146847029"/>
            <ac:grpSpMk id="2" creationId="{27B33DB4-E937-47E9-B568-66005648FC16}"/>
          </ac:grpSpMkLst>
        </pc:grpChg>
        <pc:picChg chg="add mod">
          <ac:chgData name="d'Agostino, Ciro" userId="522b68d4-162f-4dc7-a4d9-e6a12496a8af" providerId="ADAL" clId="{9F79233D-721C-4FAC-956E-F3CE3DF915FA}" dt="2022-10-04T13:04:53.329" v="916" actId="1076"/>
          <ac:picMkLst>
            <pc:docMk/>
            <pc:sldMk cId="1026851320" sldId="2146847029"/>
            <ac:picMk id="4" creationId="{A4888A9F-6B1E-218E-62C7-3B0EE6E669DE}"/>
          </ac:picMkLst>
        </pc:picChg>
        <pc:picChg chg="del">
          <ac:chgData name="d'Agostino, Ciro" userId="522b68d4-162f-4dc7-a4d9-e6a12496a8af" providerId="ADAL" clId="{9F79233D-721C-4FAC-956E-F3CE3DF915FA}" dt="2022-10-04T13:04:51.260" v="915" actId="478"/>
          <ac:picMkLst>
            <pc:docMk/>
            <pc:sldMk cId="1026851320" sldId="2146847029"/>
            <ac:picMk id="94" creationId="{3B944A2D-6091-4B8F-ACF3-03B9FD84C338}"/>
          </ac:picMkLst>
        </pc:picChg>
        <pc:picChg chg="del">
          <ac:chgData name="d'Agostino, Ciro" userId="522b68d4-162f-4dc7-a4d9-e6a12496a8af" providerId="ADAL" clId="{9F79233D-721C-4FAC-956E-F3CE3DF915FA}" dt="2022-10-04T13:04:50.158" v="914" actId="478"/>
          <ac:picMkLst>
            <pc:docMk/>
            <pc:sldMk cId="1026851320" sldId="2146847029"/>
            <ac:picMk id="98" creationId="{93B1B513-F0D3-4BB3-9FAB-2AC33381CA55}"/>
          </ac:picMkLst>
        </pc:picChg>
      </pc:sldChg>
      <pc:sldChg chg="addSp delSp modSp mod">
        <pc:chgData name="d'Agostino, Ciro" userId="522b68d4-162f-4dc7-a4d9-e6a12496a8af" providerId="ADAL" clId="{9F79233D-721C-4FAC-956E-F3CE3DF915FA}" dt="2022-10-19T16:13:02.726" v="5983" actId="1076"/>
        <pc:sldMkLst>
          <pc:docMk/>
          <pc:sldMk cId="3783184657" sldId="2146847078"/>
        </pc:sldMkLst>
        <pc:picChg chg="add mod">
          <ac:chgData name="d'Agostino, Ciro" userId="522b68d4-162f-4dc7-a4d9-e6a12496a8af" providerId="ADAL" clId="{9F79233D-721C-4FAC-956E-F3CE3DF915FA}" dt="2022-10-19T16:13:02.726" v="5983" actId="1076"/>
          <ac:picMkLst>
            <pc:docMk/>
            <pc:sldMk cId="3783184657" sldId="2146847078"/>
            <ac:picMk id="15" creationId="{ECA3A5A1-DD05-8C1D-1001-09C272505647}"/>
          </ac:picMkLst>
        </pc:picChg>
        <pc:picChg chg="add del">
          <ac:chgData name="d'Agostino, Ciro" userId="522b68d4-162f-4dc7-a4d9-e6a12496a8af" providerId="ADAL" clId="{9F79233D-721C-4FAC-956E-F3CE3DF915FA}" dt="2022-10-19T14:25:58.408" v="5945" actId="21"/>
          <ac:picMkLst>
            <pc:docMk/>
            <pc:sldMk cId="3783184657" sldId="2146847078"/>
            <ac:picMk id="147" creationId="{F84248F2-B00B-4A5F-B2E6-9FA50AC81545}"/>
          </ac:picMkLst>
        </pc:picChg>
      </pc:sldChg>
      <pc:sldChg chg="addSp delSp modSp mod">
        <pc:chgData name="d'Agostino, Ciro" userId="522b68d4-162f-4dc7-a4d9-e6a12496a8af" providerId="ADAL" clId="{9F79233D-721C-4FAC-956E-F3CE3DF915FA}" dt="2022-10-04T13:07:21.929" v="934"/>
        <pc:sldMkLst>
          <pc:docMk/>
          <pc:sldMk cId="4027489884" sldId="2146847089"/>
        </pc:sldMkLst>
        <pc:grpChg chg="del">
          <ac:chgData name="d'Agostino, Ciro" userId="522b68d4-162f-4dc7-a4d9-e6a12496a8af" providerId="ADAL" clId="{9F79233D-721C-4FAC-956E-F3CE3DF915FA}" dt="2022-10-04T13:07:20.910" v="933" actId="478"/>
          <ac:grpSpMkLst>
            <pc:docMk/>
            <pc:sldMk cId="4027489884" sldId="2146847089"/>
            <ac:grpSpMk id="6" creationId="{F5CB8478-0AE1-4B39-AAC8-FF22B1CE82FA}"/>
          </ac:grpSpMkLst>
        </pc:grpChg>
        <pc:picChg chg="add mod">
          <ac:chgData name="d'Agostino, Ciro" userId="522b68d4-162f-4dc7-a4d9-e6a12496a8af" providerId="ADAL" clId="{9F79233D-721C-4FAC-956E-F3CE3DF915FA}" dt="2022-10-04T13:07:21.929" v="934"/>
          <ac:picMkLst>
            <pc:docMk/>
            <pc:sldMk cId="4027489884" sldId="2146847089"/>
            <ac:picMk id="2" creationId="{DF723394-F0F6-147D-32F1-A4A0DF3E2EF8}"/>
          </ac:picMkLst>
        </pc:picChg>
      </pc:sldChg>
      <pc:sldChg chg="addSp modSp">
        <pc:chgData name="d'Agostino, Ciro" userId="522b68d4-162f-4dc7-a4d9-e6a12496a8af" providerId="ADAL" clId="{9F79233D-721C-4FAC-956E-F3CE3DF915FA}" dt="2022-10-19T16:14:28.743" v="6015"/>
        <pc:sldMkLst>
          <pc:docMk/>
          <pc:sldMk cId="3333678295" sldId="2146847096"/>
        </pc:sldMkLst>
        <pc:picChg chg="add mod">
          <ac:chgData name="d'Agostino, Ciro" userId="522b68d4-162f-4dc7-a4d9-e6a12496a8af" providerId="ADAL" clId="{9F79233D-721C-4FAC-956E-F3CE3DF915FA}" dt="2022-10-19T16:14:28.743" v="6015"/>
          <ac:picMkLst>
            <pc:docMk/>
            <pc:sldMk cId="3333678295" sldId="2146847096"/>
            <ac:picMk id="11" creationId="{843067C8-CCE6-16E2-C05B-F6883A188395}"/>
          </ac:picMkLst>
        </pc:picChg>
      </pc:sldChg>
      <pc:sldChg chg="addSp delSp modSp del mod">
        <pc:chgData name="d'Agostino, Ciro" userId="522b68d4-162f-4dc7-a4d9-e6a12496a8af" providerId="ADAL" clId="{9F79233D-721C-4FAC-956E-F3CE3DF915FA}" dt="2022-10-06T15:25:02.319" v="1944" actId="1035"/>
        <pc:sldMkLst>
          <pc:docMk/>
          <pc:sldMk cId="4157432295" sldId="2146847125"/>
        </pc:sldMkLst>
        <pc:picChg chg="add del mod">
          <ac:chgData name="d'Agostino, Ciro" userId="522b68d4-162f-4dc7-a4d9-e6a12496a8af" providerId="ADAL" clId="{9F79233D-721C-4FAC-956E-F3CE3DF915FA}" dt="2022-10-06T15:25:02.319" v="1944" actId="1035"/>
          <ac:picMkLst>
            <pc:docMk/>
            <pc:sldMk cId="4157432295" sldId="2146847125"/>
            <ac:picMk id="2" creationId="{E4353CDE-C5C7-5AE1-3131-593A2AB72FBC}"/>
          </ac:picMkLst>
        </pc:picChg>
        <pc:picChg chg="add del mod">
          <ac:chgData name="d'Agostino, Ciro" userId="522b68d4-162f-4dc7-a4d9-e6a12496a8af" providerId="ADAL" clId="{9F79233D-721C-4FAC-956E-F3CE3DF915FA}" dt="2022-10-06T15:24:55.391" v="1938"/>
          <ac:picMkLst>
            <pc:docMk/>
            <pc:sldMk cId="4157432295" sldId="2146847125"/>
            <ac:picMk id="4" creationId="{7C8F10D1-4E66-CC09-42F4-87A327DC58EC}"/>
          </ac:picMkLst>
        </pc:picChg>
        <pc:picChg chg="del">
          <ac:chgData name="d'Agostino, Ciro" userId="522b68d4-162f-4dc7-a4d9-e6a12496a8af" providerId="ADAL" clId="{9F79233D-721C-4FAC-956E-F3CE3DF915FA}" dt="2022-10-05T13:59:47.968" v="1439" actId="478"/>
          <ac:picMkLst>
            <pc:docMk/>
            <pc:sldMk cId="4157432295" sldId="2146847125"/>
            <ac:picMk id="89" creationId="{E1320788-3547-6DE2-A3F1-0892AEDC1218}"/>
          </ac:picMkLst>
        </pc:picChg>
      </pc:sldChg>
      <pc:sldChg chg="addSp delSp modSp mod">
        <pc:chgData name="d'Agostino, Ciro" userId="522b68d4-162f-4dc7-a4d9-e6a12496a8af" providerId="ADAL" clId="{9F79233D-721C-4FAC-956E-F3CE3DF915FA}" dt="2022-10-19T16:16:59.689" v="6070" actId="732"/>
        <pc:sldMkLst>
          <pc:docMk/>
          <pc:sldMk cId="18498109" sldId="2146847134"/>
        </pc:sldMkLst>
        <pc:picChg chg="add del mod">
          <ac:chgData name="d'Agostino, Ciro" userId="522b68d4-162f-4dc7-a4d9-e6a12496a8af" providerId="ADAL" clId="{9F79233D-721C-4FAC-956E-F3CE3DF915FA}" dt="2022-10-19T16:16:36.705" v="6062" actId="478"/>
          <ac:picMkLst>
            <pc:docMk/>
            <pc:sldMk cId="18498109" sldId="2146847134"/>
            <ac:picMk id="5" creationId="{B78FC4F7-EB58-0812-3B02-F29F3B216643}"/>
          </ac:picMkLst>
        </pc:picChg>
        <pc:picChg chg="add mod modCrop">
          <ac:chgData name="d'Agostino, Ciro" userId="522b68d4-162f-4dc7-a4d9-e6a12496a8af" providerId="ADAL" clId="{9F79233D-721C-4FAC-956E-F3CE3DF915FA}" dt="2022-10-19T16:16:59.689" v="6070" actId="732"/>
          <ac:picMkLst>
            <pc:docMk/>
            <pc:sldMk cId="18498109" sldId="2146847134"/>
            <ac:picMk id="7" creationId="{DF2558DB-9145-7F6C-F5C8-E7F3C2B38B09}"/>
          </ac:picMkLst>
        </pc:picChg>
      </pc:sldChg>
      <pc:sldChg chg="addSp delSp modSp mod">
        <pc:chgData name="d'Agostino, Ciro" userId="522b68d4-162f-4dc7-a4d9-e6a12496a8af" providerId="ADAL" clId="{9F79233D-721C-4FAC-956E-F3CE3DF915FA}" dt="2022-10-19T16:20:01.400" v="6113" actId="732"/>
        <pc:sldMkLst>
          <pc:docMk/>
          <pc:sldMk cId="239823528" sldId="2146847135"/>
        </pc:sldMkLst>
        <pc:grpChg chg="mod">
          <ac:chgData name="d'Agostino, Ciro" userId="522b68d4-162f-4dc7-a4d9-e6a12496a8af" providerId="ADAL" clId="{9F79233D-721C-4FAC-956E-F3CE3DF915FA}" dt="2022-10-04T15:29:25.356" v="1326" actId="164"/>
          <ac:grpSpMkLst>
            <pc:docMk/>
            <pc:sldMk cId="239823528" sldId="2146847135"/>
            <ac:grpSpMk id="2" creationId="{E23C7ABB-3A4A-483C-BF64-B4AAE3D373D7}"/>
          </ac:grpSpMkLst>
        </pc:grpChg>
        <pc:grpChg chg="add mod">
          <ac:chgData name="d'Agostino, Ciro" userId="522b68d4-162f-4dc7-a4d9-e6a12496a8af" providerId="ADAL" clId="{9F79233D-721C-4FAC-956E-F3CE3DF915FA}" dt="2022-10-04T15:29:25.356" v="1326" actId="164"/>
          <ac:grpSpMkLst>
            <pc:docMk/>
            <pc:sldMk cId="239823528" sldId="2146847135"/>
            <ac:grpSpMk id="80" creationId="{5599285C-2315-B205-A24A-5B509D11B5CE}"/>
          </ac:grpSpMkLst>
        </pc:grpChg>
        <pc:picChg chg="add mod ord">
          <ac:chgData name="d'Agostino, Ciro" userId="522b68d4-162f-4dc7-a4d9-e6a12496a8af" providerId="ADAL" clId="{9F79233D-721C-4FAC-956E-F3CE3DF915FA}" dt="2022-10-04T15:29:25.356" v="1326" actId="164"/>
          <ac:picMkLst>
            <pc:docMk/>
            <pc:sldMk cId="239823528" sldId="2146847135"/>
            <ac:picMk id="8" creationId="{1889CD39-E01D-39C1-DDC0-9CE3A68B86D9}"/>
          </ac:picMkLst>
        </pc:picChg>
        <pc:picChg chg="mod">
          <ac:chgData name="d'Agostino, Ciro" userId="522b68d4-162f-4dc7-a4d9-e6a12496a8af" providerId="ADAL" clId="{9F79233D-721C-4FAC-956E-F3CE3DF915FA}" dt="2022-10-04T15:29:25.356" v="1326" actId="164"/>
          <ac:picMkLst>
            <pc:docMk/>
            <pc:sldMk cId="239823528" sldId="2146847135"/>
            <ac:picMk id="9" creationId="{F03D0EC3-B9CB-B64E-1131-6632C7B3AE6A}"/>
          </ac:picMkLst>
        </pc:picChg>
        <pc:picChg chg="add mod">
          <ac:chgData name="d'Agostino, Ciro" userId="522b68d4-162f-4dc7-a4d9-e6a12496a8af" providerId="ADAL" clId="{9F79233D-721C-4FAC-956E-F3CE3DF915FA}" dt="2022-10-04T15:29:25.356" v="1326" actId="164"/>
          <ac:picMkLst>
            <pc:docMk/>
            <pc:sldMk cId="239823528" sldId="2146847135"/>
            <ac:picMk id="10" creationId="{1AE5B61D-C0C3-BD40-277B-35F4970400EB}"/>
          </ac:picMkLst>
        </pc:picChg>
        <pc:picChg chg="add del mod">
          <ac:chgData name="d'Agostino, Ciro" userId="522b68d4-162f-4dc7-a4d9-e6a12496a8af" providerId="ADAL" clId="{9F79233D-721C-4FAC-956E-F3CE3DF915FA}" dt="2022-10-19T16:19:52.524" v="6112" actId="478"/>
          <ac:picMkLst>
            <pc:docMk/>
            <pc:sldMk cId="239823528" sldId="2146847135"/>
            <ac:picMk id="11" creationId="{1DCC3607-A96A-E977-573E-7204D326652D}"/>
          </ac:picMkLst>
        </pc:picChg>
        <pc:picChg chg="add del mod">
          <ac:chgData name="d'Agostino, Ciro" userId="522b68d4-162f-4dc7-a4d9-e6a12496a8af" providerId="ADAL" clId="{9F79233D-721C-4FAC-956E-F3CE3DF915FA}" dt="2022-10-04T15:18:26.844" v="1090" actId="478"/>
          <ac:picMkLst>
            <pc:docMk/>
            <pc:sldMk cId="239823528" sldId="2146847135"/>
            <ac:picMk id="12" creationId="{345A0881-2F2C-B000-35B9-C68E51DF9EB4}"/>
          </ac:picMkLst>
        </pc:picChg>
        <pc:picChg chg="mod">
          <ac:chgData name="d'Agostino, Ciro" userId="522b68d4-162f-4dc7-a4d9-e6a12496a8af" providerId="ADAL" clId="{9F79233D-721C-4FAC-956E-F3CE3DF915FA}" dt="2022-10-04T15:29:25.356" v="1326" actId="164"/>
          <ac:picMkLst>
            <pc:docMk/>
            <pc:sldMk cId="239823528" sldId="2146847135"/>
            <ac:picMk id="13" creationId="{CEBB4393-4F10-7019-6191-F809983ACF9E}"/>
          </ac:picMkLst>
        </pc:picChg>
        <pc:picChg chg="add mod modCrop">
          <ac:chgData name="d'Agostino, Ciro" userId="522b68d4-162f-4dc7-a4d9-e6a12496a8af" providerId="ADAL" clId="{9F79233D-721C-4FAC-956E-F3CE3DF915FA}" dt="2022-10-19T16:20:01.400" v="6113" actId="732"/>
          <ac:picMkLst>
            <pc:docMk/>
            <pc:sldMk cId="239823528" sldId="2146847135"/>
            <ac:picMk id="14" creationId="{384B5B65-9251-0AFC-D9E2-CB66268D6D72}"/>
          </ac:picMkLst>
        </pc:picChg>
        <pc:picChg chg="add del mod">
          <ac:chgData name="d'Agostino, Ciro" userId="522b68d4-162f-4dc7-a4d9-e6a12496a8af" providerId="ADAL" clId="{9F79233D-721C-4FAC-956E-F3CE3DF915FA}" dt="2022-10-04T15:18:25.479" v="1089" actId="478"/>
          <ac:picMkLst>
            <pc:docMk/>
            <pc:sldMk cId="239823528" sldId="2146847135"/>
            <ac:picMk id="14" creationId="{EF3B2853-B295-4483-EB15-968C948E7A7A}"/>
          </ac:picMkLst>
        </pc:picChg>
        <pc:picChg chg="add mod ord">
          <ac:chgData name="d'Agostino, Ciro" userId="522b68d4-162f-4dc7-a4d9-e6a12496a8af" providerId="ADAL" clId="{9F79233D-721C-4FAC-956E-F3CE3DF915FA}" dt="2022-10-04T15:29:25.356" v="1326" actId="164"/>
          <ac:picMkLst>
            <pc:docMk/>
            <pc:sldMk cId="239823528" sldId="2146847135"/>
            <ac:picMk id="16" creationId="{CB8DA810-61CB-0814-AA03-D052DF1B4DA2}"/>
          </ac:picMkLst>
        </pc:picChg>
        <pc:picChg chg="mod ord">
          <ac:chgData name="d'Agostino, Ciro" userId="522b68d4-162f-4dc7-a4d9-e6a12496a8af" providerId="ADAL" clId="{9F79233D-721C-4FAC-956E-F3CE3DF915FA}" dt="2022-10-04T15:29:25.356" v="1326" actId="164"/>
          <ac:picMkLst>
            <pc:docMk/>
            <pc:sldMk cId="239823528" sldId="2146847135"/>
            <ac:picMk id="17" creationId="{8705E11F-9249-5373-D506-EC227F3F0369}"/>
          </ac:picMkLst>
        </pc:picChg>
        <pc:picChg chg="add mod ord">
          <ac:chgData name="d'Agostino, Ciro" userId="522b68d4-162f-4dc7-a4d9-e6a12496a8af" providerId="ADAL" clId="{9F79233D-721C-4FAC-956E-F3CE3DF915FA}" dt="2022-10-04T15:29:25.356" v="1326" actId="164"/>
          <ac:picMkLst>
            <pc:docMk/>
            <pc:sldMk cId="239823528" sldId="2146847135"/>
            <ac:picMk id="18" creationId="{D99D1E56-C2A7-115D-7664-520C7D0CAF7B}"/>
          </ac:picMkLst>
        </pc:picChg>
        <pc:picChg chg="add mod">
          <ac:chgData name="d'Agostino, Ciro" userId="522b68d4-162f-4dc7-a4d9-e6a12496a8af" providerId="ADAL" clId="{9F79233D-721C-4FAC-956E-F3CE3DF915FA}" dt="2022-10-04T15:29:25.356" v="1326" actId="164"/>
          <ac:picMkLst>
            <pc:docMk/>
            <pc:sldMk cId="239823528" sldId="2146847135"/>
            <ac:picMk id="19" creationId="{19C20B34-C032-3578-C3DE-2605756AF071}"/>
          </ac:picMkLst>
        </pc:picChg>
        <pc:picChg chg="add mod">
          <ac:chgData name="d'Agostino, Ciro" userId="522b68d4-162f-4dc7-a4d9-e6a12496a8af" providerId="ADAL" clId="{9F79233D-721C-4FAC-956E-F3CE3DF915FA}" dt="2022-10-04T15:29:25.356" v="1326" actId="164"/>
          <ac:picMkLst>
            <pc:docMk/>
            <pc:sldMk cId="239823528" sldId="2146847135"/>
            <ac:picMk id="20" creationId="{15A7B273-8734-B79B-0293-0116C35BADA8}"/>
          </ac:picMkLst>
        </pc:picChg>
        <pc:picChg chg="add mod">
          <ac:chgData name="d'Agostino, Ciro" userId="522b68d4-162f-4dc7-a4d9-e6a12496a8af" providerId="ADAL" clId="{9F79233D-721C-4FAC-956E-F3CE3DF915FA}" dt="2022-10-04T15:29:25.356" v="1326" actId="164"/>
          <ac:picMkLst>
            <pc:docMk/>
            <pc:sldMk cId="239823528" sldId="2146847135"/>
            <ac:picMk id="21" creationId="{DDBEDE74-BE0D-D741-9640-CDCFC4F86518}"/>
          </ac:picMkLst>
        </pc:picChg>
        <pc:picChg chg="add del mod modCrop">
          <ac:chgData name="d'Agostino, Ciro" userId="522b68d4-162f-4dc7-a4d9-e6a12496a8af" providerId="ADAL" clId="{9F79233D-721C-4FAC-956E-F3CE3DF915FA}" dt="2022-10-04T15:28:12.602" v="1307" actId="21"/>
          <ac:picMkLst>
            <pc:docMk/>
            <pc:sldMk cId="239823528" sldId="2146847135"/>
            <ac:picMk id="23" creationId="{3FC83530-66C5-8BCF-6F1B-23ABF8101ED3}"/>
          </ac:picMkLst>
        </pc:picChg>
        <pc:picChg chg="add mod">
          <ac:chgData name="d'Agostino, Ciro" userId="522b68d4-162f-4dc7-a4d9-e6a12496a8af" providerId="ADAL" clId="{9F79233D-721C-4FAC-956E-F3CE3DF915FA}" dt="2022-10-04T15:29:25.356" v="1326" actId="164"/>
          <ac:picMkLst>
            <pc:docMk/>
            <pc:sldMk cId="239823528" sldId="2146847135"/>
            <ac:picMk id="24" creationId="{82E41360-5D01-EF55-9478-27F71EA04F54}"/>
          </ac:picMkLst>
        </pc:picChg>
        <pc:picChg chg="mod">
          <ac:chgData name="d'Agostino, Ciro" userId="522b68d4-162f-4dc7-a4d9-e6a12496a8af" providerId="ADAL" clId="{9F79233D-721C-4FAC-956E-F3CE3DF915FA}" dt="2022-10-04T15:22:37.692" v="1138" actId="1076"/>
          <ac:picMkLst>
            <pc:docMk/>
            <pc:sldMk cId="239823528" sldId="2146847135"/>
            <ac:picMk id="25" creationId="{7D9446FC-5EBD-4E0F-9C73-0D2005450774}"/>
          </ac:picMkLst>
        </pc:picChg>
        <pc:picChg chg="add mod">
          <ac:chgData name="d'Agostino, Ciro" userId="522b68d4-162f-4dc7-a4d9-e6a12496a8af" providerId="ADAL" clId="{9F79233D-721C-4FAC-956E-F3CE3DF915FA}" dt="2022-10-04T15:29:25.356" v="1326" actId="164"/>
          <ac:picMkLst>
            <pc:docMk/>
            <pc:sldMk cId="239823528" sldId="2146847135"/>
            <ac:picMk id="26" creationId="{849B6C30-4530-28C2-BA8D-44D41F62ED35}"/>
          </ac:picMkLst>
        </pc:picChg>
        <pc:picChg chg="add mod">
          <ac:chgData name="d'Agostino, Ciro" userId="522b68d4-162f-4dc7-a4d9-e6a12496a8af" providerId="ADAL" clId="{9F79233D-721C-4FAC-956E-F3CE3DF915FA}" dt="2022-10-04T15:29:25.356" v="1326" actId="164"/>
          <ac:picMkLst>
            <pc:docMk/>
            <pc:sldMk cId="239823528" sldId="2146847135"/>
            <ac:picMk id="27" creationId="{4B978AD0-A1DF-AEE4-5002-E12857343CEA}"/>
          </ac:picMkLst>
        </pc:picChg>
        <pc:picChg chg="add mod">
          <ac:chgData name="d'Agostino, Ciro" userId="522b68d4-162f-4dc7-a4d9-e6a12496a8af" providerId="ADAL" clId="{9F79233D-721C-4FAC-956E-F3CE3DF915FA}" dt="2022-10-04T15:29:25.356" v="1326" actId="164"/>
          <ac:picMkLst>
            <pc:docMk/>
            <pc:sldMk cId="239823528" sldId="2146847135"/>
            <ac:picMk id="29" creationId="{EF0733CC-5304-B8BD-E506-3D3A4F0EF16B}"/>
          </ac:picMkLst>
        </pc:picChg>
        <pc:picChg chg="add mod">
          <ac:chgData name="d'Agostino, Ciro" userId="522b68d4-162f-4dc7-a4d9-e6a12496a8af" providerId="ADAL" clId="{9F79233D-721C-4FAC-956E-F3CE3DF915FA}" dt="2022-10-04T15:29:25.356" v="1326" actId="164"/>
          <ac:picMkLst>
            <pc:docMk/>
            <pc:sldMk cId="239823528" sldId="2146847135"/>
            <ac:picMk id="31" creationId="{D80A786B-7352-3FB7-A9CB-D2D98DB3AC37}"/>
          </ac:picMkLst>
        </pc:picChg>
        <pc:picChg chg="add mod modCrop">
          <ac:chgData name="d'Agostino, Ciro" userId="522b68d4-162f-4dc7-a4d9-e6a12496a8af" providerId="ADAL" clId="{9F79233D-721C-4FAC-956E-F3CE3DF915FA}" dt="2022-10-04T15:29:25.356" v="1326" actId="164"/>
          <ac:picMkLst>
            <pc:docMk/>
            <pc:sldMk cId="239823528" sldId="2146847135"/>
            <ac:picMk id="32" creationId="{1BA8E5F5-A402-3061-6A99-FF6CFF35683E}"/>
          </ac:picMkLst>
        </pc:picChg>
        <pc:picChg chg="add del mod modCrop">
          <ac:chgData name="d'Agostino, Ciro" userId="522b68d4-162f-4dc7-a4d9-e6a12496a8af" providerId="ADAL" clId="{9F79233D-721C-4FAC-956E-F3CE3DF915FA}" dt="2022-10-04T15:29:25.356" v="1326" actId="164"/>
          <ac:picMkLst>
            <pc:docMk/>
            <pc:sldMk cId="239823528" sldId="2146847135"/>
            <ac:picMk id="33" creationId="{4E1A5ABF-8D0E-8A4A-A272-90AE1A8766CB}"/>
          </ac:picMkLst>
        </pc:picChg>
        <pc:picChg chg="add del mod">
          <ac:chgData name="d'Agostino, Ciro" userId="522b68d4-162f-4dc7-a4d9-e6a12496a8af" providerId="ADAL" clId="{9F79233D-721C-4FAC-956E-F3CE3DF915FA}" dt="2022-10-04T15:29:25.356" v="1326" actId="164"/>
          <ac:picMkLst>
            <pc:docMk/>
            <pc:sldMk cId="239823528" sldId="2146847135"/>
            <ac:picMk id="35" creationId="{4D83E1ED-8E4B-51BD-D29C-69B325FDD5C4}"/>
          </ac:picMkLst>
        </pc:picChg>
        <pc:picChg chg="add del mod">
          <ac:chgData name="d'Agostino, Ciro" userId="522b68d4-162f-4dc7-a4d9-e6a12496a8af" providerId="ADAL" clId="{9F79233D-721C-4FAC-956E-F3CE3DF915FA}" dt="2022-10-04T15:22:18.982" v="1135" actId="478"/>
          <ac:picMkLst>
            <pc:docMk/>
            <pc:sldMk cId="239823528" sldId="2146847135"/>
            <ac:picMk id="36" creationId="{E1F886E8-9F68-8F19-E177-268FB06CD92E}"/>
          </ac:picMkLst>
        </pc:picChg>
        <pc:picChg chg="add del mod">
          <ac:chgData name="d'Agostino, Ciro" userId="522b68d4-162f-4dc7-a4d9-e6a12496a8af" providerId="ADAL" clId="{9F79233D-721C-4FAC-956E-F3CE3DF915FA}" dt="2022-10-04T15:26:14.875" v="1254"/>
          <ac:picMkLst>
            <pc:docMk/>
            <pc:sldMk cId="239823528" sldId="2146847135"/>
            <ac:picMk id="38" creationId="{240524AC-D3E2-0D5C-204A-4FB9C953B553}"/>
          </ac:picMkLst>
        </pc:picChg>
        <pc:picChg chg="add del mod">
          <ac:chgData name="d'Agostino, Ciro" userId="522b68d4-162f-4dc7-a4d9-e6a12496a8af" providerId="ADAL" clId="{9F79233D-721C-4FAC-956E-F3CE3DF915FA}" dt="2022-10-04T15:27:21.281" v="1277" actId="478"/>
          <ac:picMkLst>
            <pc:docMk/>
            <pc:sldMk cId="239823528" sldId="2146847135"/>
            <ac:picMk id="50" creationId="{8D42A6FD-A3C8-D0BB-78B7-21954D6B9F09}"/>
          </ac:picMkLst>
        </pc:picChg>
        <pc:picChg chg="add mod">
          <ac:chgData name="d'Agostino, Ciro" userId="522b68d4-162f-4dc7-a4d9-e6a12496a8af" providerId="ADAL" clId="{9F79233D-721C-4FAC-956E-F3CE3DF915FA}" dt="2022-10-04T15:29:25.356" v="1326" actId="164"/>
          <ac:picMkLst>
            <pc:docMk/>
            <pc:sldMk cId="239823528" sldId="2146847135"/>
            <ac:picMk id="51" creationId="{5A175903-034D-4FF4-4A8C-9C9627270F5E}"/>
          </ac:picMkLst>
        </pc:picChg>
        <pc:picChg chg="add mod modCrop">
          <ac:chgData name="d'Agostino, Ciro" userId="522b68d4-162f-4dc7-a4d9-e6a12496a8af" providerId="ADAL" clId="{9F79233D-721C-4FAC-956E-F3CE3DF915FA}" dt="2022-10-04T15:29:25.356" v="1326" actId="164"/>
          <ac:picMkLst>
            <pc:docMk/>
            <pc:sldMk cId="239823528" sldId="2146847135"/>
            <ac:picMk id="62" creationId="{1EEC6869-743D-12B0-376D-B74DBCBA19A8}"/>
          </ac:picMkLst>
        </pc:picChg>
        <pc:picChg chg="add mod">
          <ac:chgData name="d'Agostino, Ciro" userId="522b68d4-162f-4dc7-a4d9-e6a12496a8af" providerId="ADAL" clId="{9F79233D-721C-4FAC-956E-F3CE3DF915FA}" dt="2022-10-04T15:29:25.356" v="1326" actId="164"/>
          <ac:picMkLst>
            <pc:docMk/>
            <pc:sldMk cId="239823528" sldId="2146847135"/>
            <ac:picMk id="75" creationId="{B3DC4200-6426-27A6-160B-5EA8E5B93BD0}"/>
          </ac:picMkLst>
        </pc:picChg>
        <pc:picChg chg="add mod modCrop">
          <ac:chgData name="d'Agostino, Ciro" userId="522b68d4-162f-4dc7-a4d9-e6a12496a8af" providerId="ADAL" clId="{9F79233D-721C-4FAC-956E-F3CE3DF915FA}" dt="2022-10-04T15:29:25.356" v="1326" actId="164"/>
          <ac:picMkLst>
            <pc:docMk/>
            <pc:sldMk cId="239823528" sldId="2146847135"/>
            <ac:picMk id="76" creationId="{2793DBAB-A4B9-F7E8-9423-FFE638FC408F}"/>
          </ac:picMkLst>
        </pc:picChg>
        <pc:picChg chg="add mod">
          <ac:chgData name="d'Agostino, Ciro" userId="522b68d4-162f-4dc7-a4d9-e6a12496a8af" providerId="ADAL" clId="{9F79233D-721C-4FAC-956E-F3CE3DF915FA}" dt="2022-10-04T15:29:25.356" v="1326" actId="164"/>
          <ac:picMkLst>
            <pc:docMk/>
            <pc:sldMk cId="239823528" sldId="2146847135"/>
            <ac:picMk id="77" creationId="{45DE7E51-2C96-F929-F712-90BB3E5CED9C}"/>
          </ac:picMkLst>
        </pc:picChg>
        <pc:picChg chg="add mod modCrop">
          <ac:chgData name="d'Agostino, Ciro" userId="522b68d4-162f-4dc7-a4d9-e6a12496a8af" providerId="ADAL" clId="{9F79233D-721C-4FAC-956E-F3CE3DF915FA}" dt="2022-10-04T15:29:25.356" v="1326" actId="164"/>
          <ac:picMkLst>
            <pc:docMk/>
            <pc:sldMk cId="239823528" sldId="2146847135"/>
            <ac:picMk id="78" creationId="{9801E133-06DF-2EA9-38A4-60F478059245}"/>
          </ac:picMkLst>
        </pc:picChg>
        <pc:picChg chg="add mod">
          <ac:chgData name="d'Agostino, Ciro" userId="522b68d4-162f-4dc7-a4d9-e6a12496a8af" providerId="ADAL" clId="{9F79233D-721C-4FAC-956E-F3CE3DF915FA}" dt="2022-10-04T15:29:25.356" v="1326" actId="164"/>
          <ac:picMkLst>
            <pc:docMk/>
            <pc:sldMk cId="239823528" sldId="2146847135"/>
            <ac:picMk id="79" creationId="{C7869AD4-9C9D-9769-F829-DD81FEBBB76C}"/>
          </ac:picMkLst>
        </pc:picChg>
        <pc:picChg chg="add mod modCrop">
          <ac:chgData name="d'Agostino, Ciro" userId="522b68d4-162f-4dc7-a4d9-e6a12496a8af" providerId="ADAL" clId="{9F79233D-721C-4FAC-956E-F3CE3DF915FA}" dt="2022-10-04T15:35:07.611" v="1342" actId="1076"/>
          <ac:picMkLst>
            <pc:docMk/>
            <pc:sldMk cId="239823528" sldId="2146847135"/>
            <ac:picMk id="89" creationId="{F33E40EE-C672-AC5C-EAAF-04D3EFE4894E}"/>
          </ac:picMkLst>
        </pc:picChg>
        <pc:cxnChg chg="add mod">
          <ac:chgData name="d'Agostino, Ciro" userId="522b68d4-162f-4dc7-a4d9-e6a12496a8af" providerId="ADAL" clId="{9F79233D-721C-4FAC-956E-F3CE3DF915FA}" dt="2022-10-04T15:29:25.356" v="1326" actId="164"/>
          <ac:cxnSpMkLst>
            <pc:docMk/>
            <pc:sldMk cId="239823528" sldId="2146847135"/>
            <ac:cxnSpMk id="37" creationId="{7BB78BA4-8788-1C82-572F-0220A89980AB}"/>
          </ac:cxnSpMkLst>
        </pc:cxnChg>
        <pc:cxnChg chg="del mod ord">
          <ac:chgData name="d'Agostino, Ciro" userId="522b68d4-162f-4dc7-a4d9-e6a12496a8af" providerId="ADAL" clId="{9F79233D-721C-4FAC-956E-F3CE3DF915FA}" dt="2022-10-04T15:24:48.409" v="1181" actId="21"/>
          <ac:cxnSpMkLst>
            <pc:docMk/>
            <pc:sldMk cId="239823528" sldId="2146847135"/>
            <ac:cxnSpMk id="57" creationId="{E923CB08-A543-4166-83D4-6EDD63C65725}"/>
          </ac:cxnSpMkLst>
        </pc:cxnChg>
        <pc:cxnChg chg="mod">
          <ac:chgData name="d'Agostino, Ciro" userId="522b68d4-162f-4dc7-a4d9-e6a12496a8af" providerId="ADAL" clId="{9F79233D-721C-4FAC-956E-F3CE3DF915FA}" dt="2022-10-04T15:25:30.237" v="1206" actId="1038"/>
          <ac:cxnSpMkLst>
            <pc:docMk/>
            <pc:sldMk cId="239823528" sldId="2146847135"/>
            <ac:cxnSpMk id="58" creationId="{3F1FE54F-FE18-4E97-BF6D-08648E45702E}"/>
          </ac:cxnSpMkLst>
        </pc:cxnChg>
        <pc:cxnChg chg="del mod">
          <ac:chgData name="d'Agostino, Ciro" userId="522b68d4-162f-4dc7-a4d9-e6a12496a8af" providerId="ADAL" clId="{9F79233D-721C-4FAC-956E-F3CE3DF915FA}" dt="2022-10-04T15:27:40.639" v="1297" actId="21"/>
          <ac:cxnSpMkLst>
            <pc:docMk/>
            <pc:sldMk cId="239823528" sldId="2146847135"/>
            <ac:cxnSpMk id="61" creationId="{37964829-73C8-473B-BC1D-B81627F3398C}"/>
          </ac:cxnSpMkLst>
        </pc:cxnChg>
        <pc:cxnChg chg="add mod">
          <ac:chgData name="d'Agostino, Ciro" userId="522b68d4-162f-4dc7-a4d9-e6a12496a8af" providerId="ADAL" clId="{9F79233D-721C-4FAC-956E-F3CE3DF915FA}" dt="2022-10-04T15:29:25.356" v="1326" actId="164"/>
          <ac:cxnSpMkLst>
            <pc:docMk/>
            <pc:sldMk cId="239823528" sldId="2146847135"/>
            <ac:cxnSpMk id="63" creationId="{79D4E86C-4ADD-01CD-E9C8-F7AC4DE8684E}"/>
          </ac:cxnSpMkLst>
        </pc:cxnChg>
      </pc:sldChg>
      <pc:sldChg chg="addSp modSp mod">
        <pc:chgData name="d'Agostino, Ciro" userId="522b68d4-162f-4dc7-a4d9-e6a12496a8af" providerId="ADAL" clId="{9F79233D-721C-4FAC-956E-F3CE3DF915FA}" dt="2022-10-19T16:13:17.086" v="5989" actId="1076"/>
        <pc:sldMkLst>
          <pc:docMk/>
          <pc:sldMk cId="1013261556" sldId="2146847136"/>
        </pc:sldMkLst>
        <pc:picChg chg="add mod">
          <ac:chgData name="d'Agostino, Ciro" userId="522b68d4-162f-4dc7-a4d9-e6a12496a8af" providerId="ADAL" clId="{9F79233D-721C-4FAC-956E-F3CE3DF915FA}" dt="2022-10-19T16:13:17.086" v="5989" actId="1076"/>
          <ac:picMkLst>
            <pc:docMk/>
            <pc:sldMk cId="1013261556" sldId="2146847136"/>
            <ac:picMk id="7" creationId="{39FE0478-0666-C92B-4CC9-8A717C6F8C05}"/>
          </ac:picMkLst>
        </pc:picChg>
      </pc:sldChg>
      <pc:sldChg chg="addSp modSp mod">
        <pc:chgData name="d'Agostino, Ciro" userId="522b68d4-162f-4dc7-a4d9-e6a12496a8af" providerId="ADAL" clId="{9F79233D-721C-4FAC-956E-F3CE3DF915FA}" dt="2022-10-20T17:26:30.855" v="6660" actId="14100"/>
        <pc:sldMkLst>
          <pc:docMk/>
          <pc:sldMk cId="2774603998" sldId="2146847139"/>
        </pc:sldMkLst>
        <pc:grpChg chg="mod">
          <ac:chgData name="d'Agostino, Ciro" userId="522b68d4-162f-4dc7-a4d9-e6a12496a8af" providerId="ADAL" clId="{9F79233D-721C-4FAC-956E-F3CE3DF915FA}" dt="2022-10-20T17:26:08.404" v="6648" actId="1076"/>
          <ac:grpSpMkLst>
            <pc:docMk/>
            <pc:sldMk cId="2774603998" sldId="2146847139"/>
            <ac:grpSpMk id="45" creationId="{3DE2719B-2E02-E29E-4052-C64E1E6DF122}"/>
          </ac:grpSpMkLst>
        </pc:grpChg>
        <pc:picChg chg="add mod">
          <ac:chgData name="d'Agostino, Ciro" userId="522b68d4-162f-4dc7-a4d9-e6a12496a8af" providerId="ADAL" clId="{9F79233D-721C-4FAC-956E-F3CE3DF915FA}" dt="2022-10-19T16:12:43.728" v="5979" actId="1076"/>
          <ac:picMkLst>
            <pc:docMk/>
            <pc:sldMk cId="2774603998" sldId="2146847139"/>
            <ac:picMk id="7" creationId="{53722D57-C3F7-3650-9C93-68D23A5CED04}"/>
          </ac:picMkLst>
        </pc:picChg>
        <pc:picChg chg="mod">
          <ac:chgData name="d'Agostino, Ciro" userId="522b68d4-162f-4dc7-a4d9-e6a12496a8af" providerId="ADAL" clId="{9F79233D-721C-4FAC-956E-F3CE3DF915FA}" dt="2022-10-20T17:26:30.855" v="6660" actId="14100"/>
          <ac:picMkLst>
            <pc:docMk/>
            <pc:sldMk cId="2774603998" sldId="2146847139"/>
            <ac:picMk id="59" creationId="{136D11C2-353B-3CE7-E508-A46B1F0BB9F9}"/>
          </ac:picMkLst>
        </pc:picChg>
      </pc:sldChg>
      <pc:sldChg chg="addSp delSp modSp mod">
        <pc:chgData name="d'Agostino, Ciro" userId="522b68d4-162f-4dc7-a4d9-e6a12496a8af" providerId="ADAL" clId="{9F79233D-721C-4FAC-956E-F3CE3DF915FA}" dt="2022-10-04T12:59:07.146" v="861" actId="1076"/>
        <pc:sldMkLst>
          <pc:docMk/>
          <pc:sldMk cId="2819354443" sldId="2146847234"/>
        </pc:sldMkLst>
        <pc:grpChg chg="del">
          <ac:chgData name="d'Agostino, Ciro" userId="522b68d4-162f-4dc7-a4d9-e6a12496a8af" providerId="ADAL" clId="{9F79233D-721C-4FAC-956E-F3CE3DF915FA}" dt="2022-10-04T12:59:04.723" v="860" actId="478"/>
          <ac:grpSpMkLst>
            <pc:docMk/>
            <pc:sldMk cId="2819354443" sldId="2146847234"/>
            <ac:grpSpMk id="2" creationId="{36FD8D30-E9FB-4509-B52B-46C547E525ED}"/>
          </ac:grpSpMkLst>
        </pc:grpChg>
        <pc:grpChg chg="add del mod">
          <ac:chgData name="d'Agostino, Ciro" userId="522b68d4-162f-4dc7-a4d9-e6a12496a8af" providerId="ADAL" clId="{9F79233D-721C-4FAC-956E-F3CE3DF915FA}" dt="2022-10-04T12:55:13.905" v="830" actId="478"/>
          <ac:grpSpMkLst>
            <pc:docMk/>
            <pc:sldMk cId="2819354443" sldId="2146847234"/>
            <ac:grpSpMk id="3" creationId="{E466C184-8E2F-8BB8-28DC-36164B4C9597}"/>
          </ac:grpSpMkLst>
        </pc:grpChg>
        <pc:grpChg chg="del">
          <ac:chgData name="d'Agostino, Ciro" userId="522b68d4-162f-4dc7-a4d9-e6a12496a8af" providerId="ADAL" clId="{9F79233D-721C-4FAC-956E-F3CE3DF915FA}" dt="2022-10-04T12:58:57.365" v="856" actId="478"/>
          <ac:grpSpMkLst>
            <pc:docMk/>
            <pc:sldMk cId="2819354443" sldId="2146847234"/>
            <ac:grpSpMk id="54" creationId="{1582E81B-8BC8-43DD-A10E-EBC4C62AE607}"/>
          </ac:grpSpMkLst>
        </pc:grpChg>
        <pc:grpChg chg="add del">
          <ac:chgData name="d'Agostino, Ciro" userId="522b68d4-162f-4dc7-a4d9-e6a12496a8af" providerId="ADAL" clId="{9F79233D-721C-4FAC-956E-F3CE3DF915FA}" dt="2022-10-04T12:58:53.996" v="854" actId="478"/>
          <ac:grpSpMkLst>
            <pc:docMk/>
            <pc:sldMk cId="2819354443" sldId="2146847234"/>
            <ac:grpSpMk id="56" creationId="{A57F0A71-D722-4097-AA32-A7598A1DE9D4}"/>
          </ac:grpSpMkLst>
        </pc:grpChg>
        <pc:picChg chg="add mod">
          <ac:chgData name="d'Agostino, Ciro" userId="522b68d4-162f-4dc7-a4d9-e6a12496a8af" providerId="ADAL" clId="{9F79233D-721C-4FAC-956E-F3CE3DF915FA}" dt="2022-10-04T12:59:07.146" v="861" actId="1076"/>
          <ac:picMkLst>
            <pc:docMk/>
            <pc:sldMk cId="2819354443" sldId="2146847234"/>
            <ac:picMk id="5" creationId="{682AEEC2-E649-610F-5A70-7227D13D6090}"/>
          </ac:picMkLst>
        </pc:picChg>
        <pc:picChg chg="del">
          <ac:chgData name="d'Agostino, Ciro" userId="522b68d4-162f-4dc7-a4d9-e6a12496a8af" providerId="ADAL" clId="{9F79233D-721C-4FAC-956E-F3CE3DF915FA}" dt="2022-10-04T12:59:04.723" v="860" actId="478"/>
          <ac:picMkLst>
            <pc:docMk/>
            <pc:sldMk cId="2819354443" sldId="2146847234"/>
            <ac:picMk id="47" creationId="{36FDE567-CCA6-4E16-A26E-041FCE735E06}"/>
          </ac:picMkLst>
        </pc:picChg>
        <pc:picChg chg="add del">
          <ac:chgData name="d'Agostino, Ciro" userId="522b68d4-162f-4dc7-a4d9-e6a12496a8af" providerId="ADAL" clId="{9F79233D-721C-4FAC-956E-F3CE3DF915FA}" dt="2022-10-04T12:58:55.658" v="855" actId="478"/>
          <ac:picMkLst>
            <pc:docMk/>
            <pc:sldMk cId="2819354443" sldId="2146847234"/>
            <ac:picMk id="49" creationId="{619A7681-0BFF-A908-5E14-0296A6829CC2}"/>
          </ac:picMkLst>
        </pc:picChg>
        <pc:picChg chg="del mod">
          <ac:chgData name="d'Agostino, Ciro" userId="522b68d4-162f-4dc7-a4d9-e6a12496a8af" providerId="ADAL" clId="{9F79233D-721C-4FAC-956E-F3CE3DF915FA}" dt="2022-10-04T12:58:57.365" v="856" actId="478"/>
          <ac:picMkLst>
            <pc:docMk/>
            <pc:sldMk cId="2819354443" sldId="2146847234"/>
            <ac:picMk id="58" creationId="{B2DB1165-E6F2-4F5B-BA67-1FDEBAA1A64A}"/>
          </ac:picMkLst>
        </pc:picChg>
        <pc:picChg chg="add del mod">
          <ac:chgData name="d'Agostino, Ciro" userId="522b68d4-162f-4dc7-a4d9-e6a12496a8af" providerId="ADAL" clId="{9F79233D-721C-4FAC-956E-F3CE3DF915FA}" dt="2022-10-04T12:58:53.996" v="854" actId="478"/>
          <ac:picMkLst>
            <pc:docMk/>
            <pc:sldMk cId="2819354443" sldId="2146847234"/>
            <ac:picMk id="59" creationId="{6A2B37AD-8F5A-4E2B-A6D1-E6032FDA10FD}"/>
          </ac:picMkLst>
        </pc:picChg>
      </pc:sldChg>
      <pc:sldChg chg="addSp delSp modSp mod">
        <pc:chgData name="d'Agostino, Ciro" userId="522b68d4-162f-4dc7-a4d9-e6a12496a8af" providerId="ADAL" clId="{9F79233D-721C-4FAC-956E-F3CE3DF915FA}" dt="2022-10-04T12:59:55.153" v="871"/>
        <pc:sldMkLst>
          <pc:docMk/>
          <pc:sldMk cId="2112536295" sldId="2146847235"/>
        </pc:sldMkLst>
        <pc:grpChg chg="del">
          <ac:chgData name="d'Agostino, Ciro" userId="522b68d4-162f-4dc7-a4d9-e6a12496a8af" providerId="ADAL" clId="{9F79233D-721C-4FAC-956E-F3CE3DF915FA}" dt="2022-10-04T12:59:54.321" v="870" actId="478"/>
          <ac:grpSpMkLst>
            <pc:docMk/>
            <pc:sldMk cId="2112536295" sldId="2146847235"/>
            <ac:grpSpMk id="2" creationId="{6937C3C5-73B3-4E61-A09B-D9B29B33566B}"/>
          </ac:grpSpMkLst>
        </pc:grpChg>
        <pc:grpChg chg="del">
          <ac:chgData name="d'Agostino, Ciro" userId="522b68d4-162f-4dc7-a4d9-e6a12496a8af" providerId="ADAL" clId="{9F79233D-721C-4FAC-956E-F3CE3DF915FA}" dt="2022-10-04T12:59:51.117" v="869" actId="478"/>
          <ac:grpSpMkLst>
            <pc:docMk/>
            <pc:sldMk cId="2112536295" sldId="2146847235"/>
            <ac:grpSpMk id="106" creationId="{0826D3AB-A9C8-49F8-B917-2FEC6219F9FD}"/>
          </ac:grpSpMkLst>
        </pc:grpChg>
        <pc:grpChg chg="del">
          <ac:chgData name="d'Agostino, Ciro" userId="522b68d4-162f-4dc7-a4d9-e6a12496a8af" providerId="ADAL" clId="{9F79233D-721C-4FAC-956E-F3CE3DF915FA}" dt="2022-10-04T12:59:47.109" v="867" actId="478"/>
          <ac:grpSpMkLst>
            <pc:docMk/>
            <pc:sldMk cId="2112536295" sldId="2146847235"/>
            <ac:grpSpMk id="107" creationId="{5E71268F-ABB8-46A6-88DE-838D45EE28DC}"/>
          </ac:grpSpMkLst>
        </pc:grpChg>
        <pc:picChg chg="add mod">
          <ac:chgData name="d'Agostino, Ciro" userId="522b68d4-162f-4dc7-a4d9-e6a12496a8af" providerId="ADAL" clId="{9F79233D-721C-4FAC-956E-F3CE3DF915FA}" dt="2022-10-04T12:59:55.153" v="871"/>
          <ac:picMkLst>
            <pc:docMk/>
            <pc:sldMk cId="2112536295" sldId="2146847235"/>
            <ac:picMk id="4" creationId="{22EE6A22-9ACD-4B0C-397F-D30BB20DD197}"/>
          </ac:picMkLst>
        </pc:picChg>
        <pc:picChg chg="del">
          <ac:chgData name="d'Agostino, Ciro" userId="522b68d4-162f-4dc7-a4d9-e6a12496a8af" providerId="ADAL" clId="{9F79233D-721C-4FAC-956E-F3CE3DF915FA}" dt="2022-10-04T12:59:54.321" v="870" actId="478"/>
          <ac:picMkLst>
            <pc:docMk/>
            <pc:sldMk cId="2112536295" sldId="2146847235"/>
            <ac:picMk id="50" creationId="{23DF3367-85C7-4DD7-98D6-897A71F60CA6}"/>
          </ac:picMkLst>
        </pc:picChg>
        <pc:picChg chg="del">
          <ac:chgData name="d'Agostino, Ciro" userId="522b68d4-162f-4dc7-a4d9-e6a12496a8af" providerId="ADAL" clId="{9F79233D-721C-4FAC-956E-F3CE3DF915FA}" dt="2022-10-04T12:59:49.503" v="868" actId="478"/>
          <ac:picMkLst>
            <pc:docMk/>
            <pc:sldMk cId="2112536295" sldId="2146847235"/>
            <ac:picMk id="54" creationId="{B7D8FE43-F78F-06DE-9BB2-133587A77D54}"/>
          </ac:picMkLst>
        </pc:picChg>
        <pc:picChg chg="del">
          <ac:chgData name="d'Agostino, Ciro" userId="522b68d4-162f-4dc7-a4d9-e6a12496a8af" providerId="ADAL" clId="{9F79233D-721C-4FAC-956E-F3CE3DF915FA}" dt="2022-10-04T12:59:51.117" v="869" actId="478"/>
          <ac:picMkLst>
            <pc:docMk/>
            <pc:sldMk cId="2112536295" sldId="2146847235"/>
            <ac:picMk id="109" creationId="{73CC259D-EB48-4CC3-AE1C-CDDD9B35D00B}"/>
          </ac:picMkLst>
        </pc:picChg>
        <pc:picChg chg="del">
          <ac:chgData name="d'Agostino, Ciro" userId="522b68d4-162f-4dc7-a4d9-e6a12496a8af" providerId="ADAL" clId="{9F79233D-721C-4FAC-956E-F3CE3DF915FA}" dt="2022-10-04T12:59:47.109" v="867" actId="478"/>
          <ac:picMkLst>
            <pc:docMk/>
            <pc:sldMk cId="2112536295" sldId="2146847235"/>
            <ac:picMk id="110" creationId="{4FF279A2-FF66-4A83-B960-B3DC9EBF93C8}"/>
          </ac:picMkLst>
        </pc:picChg>
      </pc:sldChg>
      <pc:sldChg chg="addSp delSp modSp mod">
        <pc:chgData name="d'Agostino, Ciro" userId="522b68d4-162f-4dc7-a4d9-e6a12496a8af" providerId="ADAL" clId="{9F79233D-721C-4FAC-956E-F3CE3DF915FA}" dt="2022-10-04T12:59:30.153" v="866"/>
        <pc:sldMkLst>
          <pc:docMk/>
          <pc:sldMk cId="174144288" sldId="2146847236"/>
        </pc:sldMkLst>
        <pc:grpChg chg="del">
          <ac:chgData name="d'Agostino, Ciro" userId="522b68d4-162f-4dc7-a4d9-e6a12496a8af" providerId="ADAL" clId="{9F79233D-721C-4FAC-956E-F3CE3DF915FA}" dt="2022-10-04T12:59:29.319" v="865" actId="478"/>
          <ac:grpSpMkLst>
            <pc:docMk/>
            <pc:sldMk cId="174144288" sldId="2146847236"/>
            <ac:grpSpMk id="2" creationId="{36FD8D30-E9FB-4509-B52B-46C547E525ED}"/>
          </ac:grpSpMkLst>
        </pc:grpChg>
        <pc:grpChg chg="del">
          <ac:chgData name="d'Agostino, Ciro" userId="522b68d4-162f-4dc7-a4d9-e6a12496a8af" providerId="ADAL" clId="{9F79233D-721C-4FAC-956E-F3CE3DF915FA}" dt="2022-10-04T12:59:27.881" v="864" actId="478"/>
          <ac:grpSpMkLst>
            <pc:docMk/>
            <pc:sldMk cId="174144288" sldId="2146847236"/>
            <ac:grpSpMk id="54" creationId="{1582E81B-8BC8-43DD-A10E-EBC4C62AE607}"/>
          </ac:grpSpMkLst>
        </pc:grpChg>
        <pc:grpChg chg="del">
          <ac:chgData name="d'Agostino, Ciro" userId="522b68d4-162f-4dc7-a4d9-e6a12496a8af" providerId="ADAL" clId="{9F79233D-721C-4FAC-956E-F3CE3DF915FA}" dt="2022-10-04T12:59:16.029" v="862" actId="478"/>
          <ac:grpSpMkLst>
            <pc:docMk/>
            <pc:sldMk cId="174144288" sldId="2146847236"/>
            <ac:grpSpMk id="56" creationId="{A57F0A71-D722-4097-AA32-A7598A1DE9D4}"/>
          </ac:grpSpMkLst>
        </pc:grpChg>
        <pc:picChg chg="add mod">
          <ac:chgData name="d'Agostino, Ciro" userId="522b68d4-162f-4dc7-a4d9-e6a12496a8af" providerId="ADAL" clId="{9F79233D-721C-4FAC-956E-F3CE3DF915FA}" dt="2022-10-04T12:59:30.153" v="866"/>
          <ac:picMkLst>
            <pc:docMk/>
            <pc:sldMk cId="174144288" sldId="2146847236"/>
            <ac:picMk id="4" creationId="{107E3FA0-EEDB-E797-2CAD-85A2E628E953}"/>
          </ac:picMkLst>
        </pc:picChg>
        <pc:picChg chg="del">
          <ac:chgData name="d'Agostino, Ciro" userId="522b68d4-162f-4dc7-a4d9-e6a12496a8af" providerId="ADAL" clId="{9F79233D-721C-4FAC-956E-F3CE3DF915FA}" dt="2022-10-04T12:59:29.319" v="865" actId="478"/>
          <ac:picMkLst>
            <pc:docMk/>
            <pc:sldMk cId="174144288" sldId="2146847236"/>
            <ac:picMk id="47" creationId="{36FDE567-CCA6-4E16-A26E-041FCE735E06}"/>
          </ac:picMkLst>
        </pc:picChg>
        <pc:picChg chg="del">
          <ac:chgData name="d'Agostino, Ciro" userId="522b68d4-162f-4dc7-a4d9-e6a12496a8af" providerId="ADAL" clId="{9F79233D-721C-4FAC-956E-F3CE3DF915FA}" dt="2022-10-04T12:59:27.881" v="864" actId="478"/>
          <ac:picMkLst>
            <pc:docMk/>
            <pc:sldMk cId="174144288" sldId="2146847236"/>
            <ac:picMk id="58" creationId="{B2DB1165-E6F2-4F5B-BA67-1FDEBAA1A64A}"/>
          </ac:picMkLst>
        </pc:picChg>
        <pc:picChg chg="del">
          <ac:chgData name="d'Agostino, Ciro" userId="522b68d4-162f-4dc7-a4d9-e6a12496a8af" providerId="ADAL" clId="{9F79233D-721C-4FAC-956E-F3CE3DF915FA}" dt="2022-10-04T12:59:16.029" v="862" actId="478"/>
          <ac:picMkLst>
            <pc:docMk/>
            <pc:sldMk cId="174144288" sldId="2146847236"/>
            <ac:picMk id="59" creationId="{6A2B37AD-8F5A-4E2B-A6D1-E6032FDA10FD}"/>
          </ac:picMkLst>
        </pc:picChg>
        <pc:picChg chg="del">
          <ac:chgData name="d'Agostino, Ciro" userId="522b68d4-162f-4dc7-a4d9-e6a12496a8af" providerId="ADAL" clId="{9F79233D-721C-4FAC-956E-F3CE3DF915FA}" dt="2022-10-04T12:59:25.993" v="863" actId="478"/>
          <ac:picMkLst>
            <pc:docMk/>
            <pc:sldMk cId="174144288" sldId="2146847236"/>
            <ac:picMk id="60" creationId="{75B04A6E-AE18-E91B-BDD2-0718C8BE0385}"/>
          </ac:picMkLst>
        </pc:picChg>
      </pc:sldChg>
      <pc:sldChg chg="addSp delSp modSp mod">
        <pc:chgData name="d'Agostino, Ciro" userId="522b68d4-162f-4dc7-a4d9-e6a12496a8af" providerId="ADAL" clId="{9F79233D-721C-4FAC-956E-F3CE3DF915FA}" dt="2022-10-04T13:00:05.644" v="876"/>
        <pc:sldMkLst>
          <pc:docMk/>
          <pc:sldMk cId="2684447521" sldId="2146847238"/>
        </pc:sldMkLst>
        <pc:grpChg chg="del">
          <ac:chgData name="d'Agostino, Ciro" userId="522b68d4-162f-4dc7-a4d9-e6a12496a8af" providerId="ADAL" clId="{9F79233D-721C-4FAC-956E-F3CE3DF915FA}" dt="2022-10-04T13:00:04.336" v="875" actId="478"/>
          <ac:grpSpMkLst>
            <pc:docMk/>
            <pc:sldMk cId="2684447521" sldId="2146847238"/>
            <ac:grpSpMk id="2" creationId="{36FD8D30-E9FB-4509-B52B-46C547E525ED}"/>
          </ac:grpSpMkLst>
        </pc:grpChg>
        <pc:grpChg chg="del">
          <ac:chgData name="d'Agostino, Ciro" userId="522b68d4-162f-4dc7-a4d9-e6a12496a8af" providerId="ADAL" clId="{9F79233D-721C-4FAC-956E-F3CE3DF915FA}" dt="2022-10-04T13:00:03.013" v="874" actId="478"/>
          <ac:grpSpMkLst>
            <pc:docMk/>
            <pc:sldMk cId="2684447521" sldId="2146847238"/>
            <ac:grpSpMk id="54" creationId="{1582E81B-8BC8-43DD-A10E-EBC4C62AE607}"/>
          </ac:grpSpMkLst>
        </pc:grpChg>
        <pc:grpChg chg="del">
          <ac:chgData name="d'Agostino, Ciro" userId="522b68d4-162f-4dc7-a4d9-e6a12496a8af" providerId="ADAL" clId="{9F79233D-721C-4FAC-956E-F3CE3DF915FA}" dt="2022-10-04T12:59:59.453" v="872" actId="478"/>
          <ac:grpSpMkLst>
            <pc:docMk/>
            <pc:sldMk cId="2684447521" sldId="2146847238"/>
            <ac:grpSpMk id="56" creationId="{A57F0A71-D722-4097-AA32-A7598A1DE9D4}"/>
          </ac:grpSpMkLst>
        </pc:grpChg>
        <pc:picChg chg="add mod">
          <ac:chgData name="d'Agostino, Ciro" userId="522b68d4-162f-4dc7-a4d9-e6a12496a8af" providerId="ADAL" clId="{9F79233D-721C-4FAC-956E-F3CE3DF915FA}" dt="2022-10-04T13:00:05.644" v="876"/>
          <ac:picMkLst>
            <pc:docMk/>
            <pc:sldMk cId="2684447521" sldId="2146847238"/>
            <ac:picMk id="4" creationId="{4FC40BF2-5EC2-8A99-B46C-C29211DDE6CB}"/>
          </ac:picMkLst>
        </pc:picChg>
        <pc:picChg chg="del">
          <ac:chgData name="d'Agostino, Ciro" userId="522b68d4-162f-4dc7-a4d9-e6a12496a8af" providerId="ADAL" clId="{9F79233D-721C-4FAC-956E-F3CE3DF915FA}" dt="2022-10-04T13:00:04.336" v="875" actId="478"/>
          <ac:picMkLst>
            <pc:docMk/>
            <pc:sldMk cId="2684447521" sldId="2146847238"/>
            <ac:picMk id="47" creationId="{36FDE567-CCA6-4E16-A26E-041FCE735E06}"/>
          </ac:picMkLst>
        </pc:picChg>
        <pc:picChg chg="del">
          <ac:chgData name="d'Agostino, Ciro" userId="522b68d4-162f-4dc7-a4d9-e6a12496a8af" providerId="ADAL" clId="{9F79233D-721C-4FAC-956E-F3CE3DF915FA}" dt="2022-10-04T13:00:03.013" v="874" actId="478"/>
          <ac:picMkLst>
            <pc:docMk/>
            <pc:sldMk cId="2684447521" sldId="2146847238"/>
            <ac:picMk id="58" creationId="{B2DB1165-E6F2-4F5B-BA67-1FDEBAA1A64A}"/>
          </ac:picMkLst>
        </pc:picChg>
        <pc:picChg chg="del">
          <ac:chgData name="d'Agostino, Ciro" userId="522b68d4-162f-4dc7-a4d9-e6a12496a8af" providerId="ADAL" clId="{9F79233D-721C-4FAC-956E-F3CE3DF915FA}" dt="2022-10-04T12:59:59.453" v="872" actId="478"/>
          <ac:picMkLst>
            <pc:docMk/>
            <pc:sldMk cId="2684447521" sldId="2146847238"/>
            <ac:picMk id="59" creationId="{6A2B37AD-8F5A-4E2B-A6D1-E6032FDA10FD}"/>
          </ac:picMkLst>
        </pc:picChg>
        <pc:picChg chg="del">
          <ac:chgData name="d'Agostino, Ciro" userId="522b68d4-162f-4dc7-a4d9-e6a12496a8af" providerId="ADAL" clId="{9F79233D-721C-4FAC-956E-F3CE3DF915FA}" dt="2022-10-04T13:00:01.529" v="873" actId="478"/>
          <ac:picMkLst>
            <pc:docMk/>
            <pc:sldMk cId="2684447521" sldId="2146847238"/>
            <ac:picMk id="74" creationId="{31AA85E3-AA53-0E65-8CED-4530228EB8C8}"/>
          </ac:picMkLst>
        </pc:picChg>
      </pc:sldChg>
      <pc:sldChg chg="addSp modSp mod">
        <pc:chgData name="d'Agostino, Ciro" userId="522b68d4-162f-4dc7-a4d9-e6a12496a8af" providerId="ADAL" clId="{9F79233D-721C-4FAC-956E-F3CE3DF915FA}" dt="2022-10-19T16:12:54.169" v="5981" actId="1076"/>
        <pc:sldMkLst>
          <pc:docMk/>
          <pc:sldMk cId="3046202542" sldId="2146847239"/>
        </pc:sldMkLst>
        <pc:picChg chg="add mod">
          <ac:chgData name="d'Agostino, Ciro" userId="522b68d4-162f-4dc7-a4d9-e6a12496a8af" providerId="ADAL" clId="{9F79233D-721C-4FAC-956E-F3CE3DF915FA}" dt="2022-10-19T16:12:54.169" v="5981" actId="1076"/>
          <ac:picMkLst>
            <pc:docMk/>
            <pc:sldMk cId="3046202542" sldId="2146847239"/>
            <ac:picMk id="7" creationId="{C006D47C-84D5-0EBE-F739-C8F78D44D285}"/>
          </ac:picMkLst>
        </pc:picChg>
      </pc:sldChg>
      <pc:sldChg chg="addSp delSp modSp mod">
        <pc:chgData name="d'Agostino, Ciro" userId="522b68d4-162f-4dc7-a4d9-e6a12496a8af" providerId="ADAL" clId="{9F79233D-721C-4FAC-956E-F3CE3DF915FA}" dt="2022-10-04T13:08:50.412" v="965" actId="1076"/>
        <pc:sldMkLst>
          <pc:docMk/>
          <pc:sldMk cId="1575673323" sldId="2146847538"/>
        </pc:sldMkLst>
        <pc:grpChg chg="del">
          <ac:chgData name="d'Agostino, Ciro" userId="522b68d4-162f-4dc7-a4d9-e6a12496a8af" providerId="ADAL" clId="{9F79233D-721C-4FAC-956E-F3CE3DF915FA}" dt="2022-10-04T13:08:34.961" v="957" actId="478"/>
          <ac:grpSpMkLst>
            <pc:docMk/>
            <pc:sldMk cId="1575673323" sldId="2146847538"/>
            <ac:grpSpMk id="2" creationId="{88D7DA2B-190E-488A-806D-FF09CA86D25C}"/>
          </ac:grpSpMkLst>
        </pc:grpChg>
        <pc:grpChg chg="mod">
          <ac:chgData name="d'Agostino, Ciro" userId="522b68d4-162f-4dc7-a4d9-e6a12496a8af" providerId="ADAL" clId="{9F79233D-721C-4FAC-956E-F3CE3DF915FA}" dt="2022-10-04T13:08:43.796" v="962" actId="1076"/>
          <ac:grpSpMkLst>
            <pc:docMk/>
            <pc:sldMk cId="1575673323" sldId="2146847538"/>
            <ac:grpSpMk id="224" creationId="{E053C5F5-636C-4E83-AE9C-255BDC9FDEA8}"/>
          </ac:grpSpMkLst>
        </pc:grpChg>
        <pc:picChg chg="add mod ord">
          <ac:chgData name="d'Agostino, Ciro" userId="522b68d4-162f-4dc7-a4d9-e6a12496a8af" providerId="ADAL" clId="{9F79233D-721C-4FAC-956E-F3CE3DF915FA}" dt="2022-10-04T13:08:50.412" v="965" actId="1076"/>
          <ac:picMkLst>
            <pc:docMk/>
            <pc:sldMk cId="1575673323" sldId="2146847538"/>
            <ac:picMk id="3" creationId="{5276A903-B6A6-6D82-51DA-23F5904C57A4}"/>
          </ac:picMkLst>
        </pc:picChg>
        <pc:picChg chg="del">
          <ac:chgData name="d'Agostino, Ciro" userId="522b68d4-162f-4dc7-a4d9-e6a12496a8af" providerId="ADAL" clId="{9F79233D-721C-4FAC-956E-F3CE3DF915FA}" dt="2022-10-04T13:08:48.009" v="964" actId="478"/>
          <ac:picMkLst>
            <pc:docMk/>
            <pc:sldMk cId="1575673323" sldId="2146847538"/>
            <ac:picMk id="267" creationId="{46A25DB9-FA92-411F-9E37-12DE386D5379}"/>
          </ac:picMkLst>
        </pc:picChg>
      </pc:sldChg>
      <pc:sldChg chg="addSp delSp modSp mod">
        <pc:chgData name="d'Agostino, Ciro" userId="522b68d4-162f-4dc7-a4d9-e6a12496a8af" providerId="ADAL" clId="{9F79233D-721C-4FAC-956E-F3CE3DF915FA}" dt="2022-10-04T13:08:30.961" v="956" actId="167"/>
        <pc:sldMkLst>
          <pc:docMk/>
          <pc:sldMk cId="2501382350" sldId="2146847551"/>
        </pc:sldMkLst>
        <pc:grpChg chg="del">
          <ac:chgData name="d'Agostino, Ciro" userId="522b68d4-162f-4dc7-a4d9-e6a12496a8af" providerId="ADAL" clId="{9F79233D-721C-4FAC-956E-F3CE3DF915FA}" dt="2022-10-04T13:08:27.410" v="954" actId="478"/>
          <ac:grpSpMkLst>
            <pc:docMk/>
            <pc:sldMk cId="2501382350" sldId="2146847551"/>
            <ac:grpSpMk id="7" creationId="{00152BAB-2F66-420A-9AA5-B56FD53DFA90}"/>
          </ac:grpSpMkLst>
        </pc:grpChg>
        <pc:picChg chg="add mod ord">
          <ac:chgData name="d'Agostino, Ciro" userId="522b68d4-162f-4dc7-a4d9-e6a12496a8af" providerId="ADAL" clId="{9F79233D-721C-4FAC-956E-F3CE3DF915FA}" dt="2022-10-04T13:08:30.961" v="956" actId="167"/>
          <ac:picMkLst>
            <pc:docMk/>
            <pc:sldMk cId="2501382350" sldId="2146847551"/>
            <ac:picMk id="3" creationId="{56B0771F-6EC6-6595-8C06-6E54ECA8C433}"/>
          </ac:picMkLst>
        </pc:picChg>
      </pc:sldChg>
      <pc:sldChg chg="addSp delSp modSp mod">
        <pc:chgData name="d'Agostino, Ciro" userId="522b68d4-162f-4dc7-a4d9-e6a12496a8af" providerId="ADAL" clId="{9F79233D-721C-4FAC-956E-F3CE3DF915FA}" dt="2022-10-05T10:30:42.512" v="1366" actId="164"/>
        <pc:sldMkLst>
          <pc:docMk/>
          <pc:sldMk cId="1555176177" sldId="2146847553"/>
        </pc:sldMkLst>
        <pc:spChg chg="mod">
          <ac:chgData name="d'Agostino, Ciro" userId="522b68d4-162f-4dc7-a4d9-e6a12496a8af" providerId="ADAL" clId="{9F79233D-721C-4FAC-956E-F3CE3DF915FA}" dt="2022-10-03T14:19:49.001" v="666" actId="1076"/>
          <ac:spMkLst>
            <pc:docMk/>
            <pc:sldMk cId="1555176177" sldId="2146847553"/>
            <ac:spMk id="193" creationId="{87A0886F-53F8-3E15-999F-85CBEC4819DC}"/>
          </ac:spMkLst>
        </pc:spChg>
        <pc:grpChg chg="del">
          <ac:chgData name="d'Agostino, Ciro" userId="522b68d4-162f-4dc7-a4d9-e6a12496a8af" providerId="ADAL" clId="{9F79233D-721C-4FAC-956E-F3CE3DF915FA}" dt="2022-10-04T13:07:43.544" v="936" actId="478"/>
          <ac:grpSpMkLst>
            <pc:docMk/>
            <pc:sldMk cId="1555176177" sldId="2146847553"/>
            <ac:grpSpMk id="7" creationId="{00152BAB-2F66-420A-9AA5-B56FD53DFA90}"/>
          </ac:grpSpMkLst>
        </pc:grpChg>
        <pc:grpChg chg="add del mod">
          <ac:chgData name="d'Agostino, Ciro" userId="522b68d4-162f-4dc7-a4d9-e6a12496a8af" providerId="ADAL" clId="{9F79233D-721C-4FAC-956E-F3CE3DF915FA}" dt="2022-10-05T10:30:34.550" v="1365" actId="165"/>
          <ac:grpSpMkLst>
            <pc:docMk/>
            <pc:sldMk cId="1555176177" sldId="2146847553"/>
            <ac:grpSpMk id="13" creationId="{8FCF16A3-6DE9-ED5F-18AF-18A75DBE800D}"/>
          </ac:grpSpMkLst>
        </pc:grpChg>
        <pc:grpChg chg="add mod">
          <ac:chgData name="d'Agostino, Ciro" userId="522b68d4-162f-4dc7-a4d9-e6a12496a8af" providerId="ADAL" clId="{9F79233D-721C-4FAC-956E-F3CE3DF915FA}" dt="2022-10-05T10:30:42.512" v="1366" actId="164"/>
          <ac:grpSpMkLst>
            <pc:docMk/>
            <pc:sldMk cId="1555176177" sldId="2146847553"/>
            <ac:grpSpMk id="14" creationId="{4510CCAB-5763-5AA2-F608-578D83E9E066}"/>
          </ac:grpSpMkLst>
        </pc:grpChg>
        <pc:grpChg chg="del">
          <ac:chgData name="d'Agostino, Ciro" userId="522b68d4-162f-4dc7-a4d9-e6a12496a8af" providerId="ADAL" clId="{9F79233D-721C-4FAC-956E-F3CE3DF915FA}" dt="2022-10-04T13:07:41.901" v="935" actId="478"/>
          <ac:grpSpMkLst>
            <pc:docMk/>
            <pc:sldMk cId="1555176177" sldId="2146847553"/>
            <ac:grpSpMk id="58" creationId="{B05C4A90-5277-41FB-ACA9-F1B69B6153C1}"/>
          </ac:grpSpMkLst>
        </pc:grpChg>
        <pc:grpChg chg="del">
          <ac:chgData name="d'Agostino, Ciro" userId="522b68d4-162f-4dc7-a4d9-e6a12496a8af" providerId="ADAL" clId="{9F79233D-721C-4FAC-956E-F3CE3DF915FA}" dt="2022-10-05T10:28:44.046" v="1352" actId="21"/>
          <ac:grpSpMkLst>
            <pc:docMk/>
            <pc:sldMk cId="1555176177" sldId="2146847553"/>
            <ac:grpSpMk id="164" creationId="{27212F52-CB34-F6D8-D3DB-251F7B7AD2E7}"/>
          </ac:grpSpMkLst>
        </pc:grpChg>
        <pc:picChg chg="add mod">
          <ac:chgData name="d'Agostino, Ciro" userId="522b68d4-162f-4dc7-a4d9-e6a12496a8af" providerId="ADAL" clId="{9F79233D-721C-4FAC-956E-F3CE3DF915FA}" dt="2022-10-05T10:30:42.512" v="1366" actId="164"/>
          <ac:picMkLst>
            <pc:docMk/>
            <pc:sldMk cId="1555176177" sldId="2146847553"/>
            <ac:picMk id="7" creationId="{DB07016C-5C86-6A3F-D8D8-C1651E7BFBF6}"/>
          </ac:picMkLst>
        </pc:picChg>
        <pc:picChg chg="add mod topLvl">
          <ac:chgData name="d'Agostino, Ciro" userId="522b68d4-162f-4dc7-a4d9-e6a12496a8af" providerId="ADAL" clId="{9F79233D-721C-4FAC-956E-F3CE3DF915FA}" dt="2022-10-05T10:30:42.512" v="1366" actId="164"/>
          <ac:picMkLst>
            <pc:docMk/>
            <pc:sldMk cId="1555176177" sldId="2146847553"/>
            <ac:picMk id="8" creationId="{8AB44539-8237-CCBE-2E4B-B2D92FB9637E}"/>
          </ac:picMkLst>
        </pc:picChg>
        <pc:picChg chg="add mod">
          <ac:chgData name="d'Agostino, Ciro" userId="522b68d4-162f-4dc7-a4d9-e6a12496a8af" providerId="ADAL" clId="{9F79233D-721C-4FAC-956E-F3CE3DF915FA}" dt="2022-10-04T13:07:52.293" v="940" actId="1076"/>
          <ac:picMkLst>
            <pc:docMk/>
            <pc:sldMk cId="1555176177" sldId="2146847553"/>
            <ac:picMk id="9" creationId="{457E233C-E0C6-A88E-E882-DCB9CB29B94F}"/>
          </ac:picMkLst>
        </pc:picChg>
        <pc:picChg chg="add mod topLvl">
          <ac:chgData name="d'Agostino, Ciro" userId="522b68d4-162f-4dc7-a4d9-e6a12496a8af" providerId="ADAL" clId="{9F79233D-721C-4FAC-956E-F3CE3DF915FA}" dt="2022-10-05T10:30:42.512" v="1366" actId="164"/>
          <ac:picMkLst>
            <pc:docMk/>
            <pc:sldMk cId="1555176177" sldId="2146847553"/>
            <ac:picMk id="10" creationId="{F9012B41-A811-3A93-098E-7B96AEE08620}"/>
          </ac:picMkLst>
        </pc:picChg>
        <pc:picChg chg="mod">
          <ac:chgData name="d'Agostino, Ciro" userId="522b68d4-162f-4dc7-a4d9-e6a12496a8af" providerId="ADAL" clId="{9F79233D-721C-4FAC-956E-F3CE3DF915FA}" dt="2022-10-03T13:55:37.753" v="591" actId="1076"/>
          <ac:picMkLst>
            <pc:docMk/>
            <pc:sldMk cId="1555176177" sldId="2146847553"/>
            <ac:picMk id="11" creationId="{C3E46646-0152-DBA1-2274-52BDDCB3C7E0}"/>
          </ac:picMkLst>
        </pc:picChg>
        <pc:picChg chg="mod">
          <ac:chgData name="d'Agostino, Ciro" userId="522b68d4-162f-4dc7-a4d9-e6a12496a8af" providerId="ADAL" clId="{9F79233D-721C-4FAC-956E-F3CE3DF915FA}" dt="2022-10-03T13:56:25.653" v="603" actId="1076"/>
          <ac:picMkLst>
            <pc:docMk/>
            <pc:sldMk cId="1555176177" sldId="2146847553"/>
            <ac:picMk id="12" creationId="{FB18B605-2CEB-24EC-46D6-90BCEE78E0E7}"/>
          </ac:picMkLst>
        </pc:picChg>
        <pc:picChg chg="del">
          <ac:chgData name="d'Agostino, Ciro" userId="522b68d4-162f-4dc7-a4d9-e6a12496a8af" providerId="ADAL" clId="{9F79233D-721C-4FAC-956E-F3CE3DF915FA}" dt="2022-10-04T13:07:41.901" v="935" actId="478"/>
          <ac:picMkLst>
            <pc:docMk/>
            <pc:sldMk cId="1555176177" sldId="2146847553"/>
            <ac:picMk id="60" creationId="{F5809A08-C362-4827-8270-C5E17D3BA55A}"/>
          </ac:picMkLst>
        </pc:picChg>
        <pc:picChg chg="del mod">
          <ac:chgData name="d'Agostino, Ciro" userId="522b68d4-162f-4dc7-a4d9-e6a12496a8af" providerId="ADAL" clId="{9F79233D-721C-4FAC-956E-F3CE3DF915FA}" dt="2022-10-05T10:28:13.519" v="1347" actId="478"/>
          <ac:picMkLst>
            <pc:docMk/>
            <pc:sldMk cId="1555176177" sldId="2146847553"/>
            <ac:picMk id="254" creationId="{E362A1B3-1C32-B477-F6D0-85E2A27E2E6A}"/>
          </ac:picMkLst>
        </pc:picChg>
        <pc:picChg chg="del mod">
          <ac:chgData name="d'Agostino, Ciro" userId="522b68d4-162f-4dc7-a4d9-e6a12496a8af" providerId="ADAL" clId="{9F79233D-721C-4FAC-956E-F3CE3DF915FA}" dt="2022-10-05T10:28:44.046" v="1352" actId="21"/>
          <ac:picMkLst>
            <pc:docMk/>
            <pc:sldMk cId="1555176177" sldId="2146847553"/>
            <ac:picMk id="255" creationId="{7347392B-3055-E53C-C209-53ED914C9704}"/>
          </ac:picMkLst>
        </pc:picChg>
        <pc:picChg chg="del mod">
          <ac:chgData name="d'Agostino, Ciro" userId="522b68d4-162f-4dc7-a4d9-e6a12496a8af" providerId="ADAL" clId="{9F79233D-721C-4FAC-956E-F3CE3DF915FA}" dt="2022-10-05T10:28:44.046" v="1352" actId="21"/>
          <ac:picMkLst>
            <pc:docMk/>
            <pc:sldMk cId="1555176177" sldId="2146847553"/>
            <ac:picMk id="256" creationId="{5F4A7BD1-E62A-FC18-9471-7AF3CC8971B7}"/>
          </ac:picMkLst>
        </pc:picChg>
        <pc:picChg chg="del">
          <ac:chgData name="d'Agostino, Ciro" userId="522b68d4-162f-4dc7-a4d9-e6a12496a8af" providerId="ADAL" clId="{9F79233D-721C-4FAC-956E-F3CE3DF915FA}" dt="2022-10-04T13:07:44.819" v="937" actId="478"/>
          <ac:picMkLst>
            <pc:docMk/>
            <pc:sldMk cId="1555176177" sldId="2146847553"/>
            <ac:picMk id="288" creationId="{2F86AE0F-B826-E017-AB11-1282FC015BB4}"/>
          </ac:picMkLst>
        </pc:picChg>
      </pc:sldChg>
      <pc:sldChg chg="addSp delSp modSp mod">
        <pc:chgData name="d'Agostino, Ciro" userId="522b68d4-162f-4dc7-a4d9-e6a12496a8af" providerId="ADAL" clId="{9F79233D-721C-4FAC-956E-F3CE3DF915FA}" dt="2022-10-07T15:56:38.276" v="3071"/>
        <pc:sldMkLst>
          <pc:docMk/>
          <pc:sldMk cId="11109021" sldId="2146847557"/>
        </pc:sldMkLst>
        <pc:spChg chg="add del mod">
          <ac:chgData name="d'Agostino, Ciro" userId="522b68d4-162f-4dc7-a4d9-e6a12496a8af" providerId="ADAL" clId="{9F79233D-721C-4FAC-956E-F3CE3DF915FA}" dt="2022-10-07T15:56:38.276" v="3071"/>
          <ac:spMkLst>
            <pc:docMk/>
            <pc:sldMk cId="11109021" sldId="2146847557"/>
            <ac:spMk id="2" creationId="{21060A9C-BCD9-6F62-8843-541BF826008D}"/>
          </ac:spMkLst>
        </pc:spChg>
        <pc:grpChg chg="del">
          <ac:chgData name="d'Agostino, Ciro" userId="522b68d4-162f-4dc7-a4d9-e6a12496a8af" providerId="ADAL" clId="{9F79233D-721C-4FAC-956E-F3CE3DF915FA}" dt="2022-10-04T13:08:54.926" v="966" actId="478"/>
          <ac:grpSpMkLst>
            <pc:docMk/>
            <pc:sldMk cId="11109021" sldId="2146847557"/>
            <ac:grpSpMk id="7" creationId="{00152BAB-2F66-420A-9AA5-B56FD53DFA90}"/>
          </ac:grpSpMkLst>
        </pc:grpChg>
        <pc:picChg chg="add mod">
          <ac:chgData name="d'Agostino, Ciro" userId="522b68d4-162f-4dc7-a4d9-e6a12496a8af" providerId="ADAL" clId="{9F79233D-721C-4FAC-956E-F3CE3DF915FA}" dt="2022-10-04T13:08:58.033" v="968"/>
          <ac:picMkLst>
            <pc:docMk/>
            <pc:sldMk cId="11109021" sldId="2146847557"/>
            <ac:picMk id="3" creationId="{A349CBDF-BB2B-CC42-7E3E-223351129BDA}"/>
          </ac:picMkLst>
        </pc:picChg>
        <pc:picChg chg="del">
          <ac:chgData name="d'Agostino, Ciro" userId="522b68d4-162f-4dc7-a4d9-e6a12496a8af" providerId="ADAL" clId="{9F79233D-721C-4FAC-956E-F3CE3DF915FA}" dt="2022-10-04T13:08:57.099" v="967" actId="478"/>
          <ac:picMkLst>
            <pc:docMk/>
            <pc:sldMk cId="11109021" sldId="2146847557"/>
            <ac:picMk id="134" creationId="{0738E9BC-40D7-C047-E8B5-FFC89494F7F0}"/>
          </ac:picMkLst>
        </pc:picChg>
      </pc:sldChg>
      <pc:sldChg chg="addSp modSp mod">
        <pc:chgData name="d'Agostino, Ciro" userId="522b68d4-162f-4dc7-a4d9-e6a12496a8af" providerId="ADAL" clId="{9F79233D-721C-4FAC-956E-F3CE3DF915FA}" dt="2022-10-19T16:14:20.470" v="6014" actId="1076"/>
        <pc:sldMkLst>
          <pc:docMk/>
          <pc:sldMk cId="3108597682" sldId="2146847562"/>
        </pc:sldMkLst>
        <pc:picChg chg="add mod">
          <ac:chgData name="d'Agostino, Ciro" userId="522b68d4-162f-4dc7-a4d9-e6a12496a8af" providerId="ADAL" clId="{9F79233D-721C-4FAC-956E-F3CE3DF915FA}" dt="2022-10-19T16:14:20.470" v="6014" actId="1076"/>
          <ac:picMkLst>
            <pc:docMk/>
            <pc:sldMk cId="3108597682" sldId="2146847562"/>
            <ac:picMk id="8" creationId="{5021B413-2175-4688-4860-90F7BAA16824}"/>
          </ac:picMkLst>
        </pc:picChg>
      </pc:sldChg>
      <pc:sldChg chg="addSp modSp mod">
        <pc:chgData name="d'Agostino, Ciro" userId="522b68d4-162f-4dc7-a4d9-e6a12496a8af" providerId="ADAL" clId="{9F79233D-721C-4FAC-956E-F3CE3DF915FA}" dt="2022-10-19T16:14:12.085" v="6011" actId="1076"/>
        <pc:sldMkLst>
          <pc:docMk/>
          <pc:sldMk cId="947203379" sldId="2146847563"/>
        </pc:sldMkLst>
        <pc:picChg chg="add mod">
          <ac:chgData name="d'Agostino, Ciro" userId="522b68d4-162f-4dc7-a4d9-e6a12496a8af" providerId="ADAL" clId="{9F79233D-721C-4FAC-956E-F3CE3DF915FA}" dt="2022-10-19T16:14:12.085" v="6011" actId="1076"/>
          <ac:picMkLst>
            <pc:docMk/>
            <pc:sldMk cId="947203379" sldId="2146847563"/>
            <ac:picMk id="8" creationId="{D1122A82-62E5-DB9B-1E8C-B9D832E20810}"/>
          </ac:picMkLst>
        </pc:picChg>
      </pc:sldChg>
      <pc:sldChg chg="addSp modSp mod">
        <pc:chgData name="d'Agostino, Ciro" userId="522b68d4-162f-4dc7-a4d9-e6a12496a8af" providerId="ADAL" clId="{9F79233D-721C-4FAC-956E-F3CE3DF915FA}" dt="2022-10-19T16:14:02.026" v="6008" actId="14100"/>
        <pc:sldMkLst>
          <pc:docMk/>
          <pc:sldMk cId="2342021589" sldId="2146847564"/>
        </pc:sldMkLst>
        <pc:picChg chg="add mod">
          <ac:chgData name="d'Agostino, Ciro" userId="522b68d4-162f-4dc7-a4d9-e6a12496a8af" providerId="ADAL" clId="{9F79233D-721C-4FAC-956E-F3CE3DF915FA}" dt="2022-10-19T16:14:02.026" v="6008" actId="14100"/>
          <ac:picMkLst>
            <pc:docMk/>
            <pc:sldMk cId="2342021589" sldId="2146847564"/>
            <ac:picMk id="8" creationId="{7886AD79-245D-B961-125C-4B29FE17DAE0}"/>
          </ac:picMkLst>
        </pc:picChg>
      </pc:sldChg>
      <pc:sldChg chg="addSp modSp mod">
        <pc:chgData name="d'Agostino, Ciro" userId="522b68d4-162f-4dc7-a4d9-e6a12496a8af" providerId="ADAL" clId="{9F79233D-721C-4FAC-956E-F3CE3DF915FA}" dt="2022-10-19T16:12:17.514" v="5977" actId="1076"/>
        <pc:sldMkLst>
          <pc:docMk/>
          <pc:sldMk cId="2806317818" sldId="2146847582"/>
        </pc:sldMkLst>
        <pc:picChg chg="add mod">
          <ac:chgData name="d'Agostino, Ciro" userId="522b68d4-162f-4dc7-a4d9-e6a12496a8af" providerId="ADAL" clId="{9F79233D-721C-4FAC-956E-F3CE3DF915FA}" dt="2022-10-19T16:12:17.514" v="5977" actId="1076"/>
          <ac:picMkLst>
            <pc:docMk/>
            <pc:sldMk cId="2806317818" sldId="2146847582"/>
            <ac:picMk id="7" creationId="{60629BB9-1ED6-EE81-EA9E-CB6DF72F2698}"/>
          </ac:picMkLst>
        </pc:picChg>
      </pc:sldChg>
      <pc:sldChg chg="addSp modSp mod">
        <pc:chgData name="d'Agostino, Ciro" userId="522b68d4-162f-4dc7-a4d9-e6a12496a8af" providerId="ADAL" clId="{9F79233D-721C-4FAC-956E-F3CE3DF915FA}" dt="2022-10-19T16:12:04.803" v="5974" actId="1038"/>
        <pc:sldMkLst>
          <pc:docMk/>
          <pc:sldMk cId="3742656768" sldId="2146847583"/>
        </pc:sldMkLst>
        <pc:picChg chg="add mod">
          <ac:chgData name="d'Agostino, Ciro" userId="522b68d4-162f-4dc7-a4d9-e6a12496a8af" providerId="ADAL" clId="{9F79233D-721C-4FAC-956E-F3CE3DF915FA}" dt="2022-10-19T16:12:04.803" v="5974" actId="1038"/>
          <ac:picMkLst>
            <pc:docMk/>
            <pc:sldMk cId="3742656768" sldId="2146847583"/>
            <ac:picMk id="7" creationId="{1CC03E68-0E75-22B0-6227-B113B9B43926}"/>
          </ac:picMkLst>
        </pc:picChg>
      </pc:sldChg>
      <pc:sldChg chg="modSp mod">
        <pc:chgData name="d'Agostino, Ciro" userId="522b68d4-162f-4dc7-a4d9-e6a12496a8af" providerId="ADAL" clId="{9F79233D-721C-4FAC-956E-F3CE3DF915FA}" dt="2022-10-20T14:07:58.314" v="6137" actId="1036"/>
        <pc:sldMkLst>
          <pc:docMk/>
          <pc:sldMk cId="3375156861" sldId="2146847586"/>
        </pc:sldMkLst>
        <pc:picChg chg="mod">
          <ac:chgData name="d'Agostino, Ciro" userId="522b68d4-162f-4dc7-a4d9-e6a12496a8af" providerId="ADAL" clId="{9F79233D-721C-4FAC-956E-F3CE3DF915FA}" dt="2022-10-20T14:07:58.314" v="6137" actId="1036"/>
          <ac:picMkLst>
            <pc:docMk/>
            <pc:sldMk cId="3375156861" sldId="2146847586"/>
            <ac:picMk id="2" creationId="{46DEF31E-A06C-DF00-1D63-CF5E89971E57}"/>
          </ac:picMkLst>
        </pc:picChg>
      </pc:sldChg>
      <pc:sldChg chg="addSp delSp modSp mod">
        <pc:chgData name="d'Agostino, Ciro" userId="522b68d4-162f-4dc7-a4d9-e6a12496a8af" providerId="ADAL" clId="{9F79233D-721C-4FAC-956E-F3CE3DF915FA}" dt="2022-10-04T12:58:08.387" v="844" actId="1076"/>
        <pc:sldMkLst>
          <pc:docMk/>
          <pc:sldMk cId="4214431326" sldId="2146847587"/>
        </pc:sldMkLst>
        <pc:grpChg chg="del">
          <ac:chgData name="d'Agostino, Ciro" userId="522b68d4-162f-4dc7-a4d9-e6a12496a8af" providerId="ADAL" clId="{9F79233D-721C-4FAC-956E-F3CE3DF915FA}" dt="2022-10-04T12:55:41.154" v="833" actId="478"/>
          <ac:grpSpMkLst>
            <pc:docMk/>
            <pc:sldMk cId="4214431326" sldId="2146847587"/>
            <ac:grpSpMk id="5" creationId="{F4C1DB07-C823-47F2-9B59-3102CD503CC8}"/>
          </ac:grpSpMkLst>
        </pc:grpChg>
        <pc:picChg chg="add del">
          <ac:chgData name="d'Agostino, Ciro" userId="522b68d4-162f-4dc7-a4d9-e6a12496a8af" providerId="ADAL" clId="{9F79233D-721C-4FAC-956E-F3CE3DF915FA}" dt="2022-10-04T12:55:47.120" v="836" actId="478"/>
          <ac:picMkLst>
            <pc:docMk/>
            <pc:sldMk cId="4214431326" sldId="2146847587"/>
            <ac:picMk id="12" creationId="{B39501A5-76F4-A330-FEEF-50E29C6E58D6}"/>
          </ac:picMkLst>
        </pc:picChg>
        <pc:picChg chg="add mod">
          <ac:chgData name="d'Agostino, Ciro" userId="522b68d4-162f-4dc7-a4d9-e6a12496a8af" providerId="ADAL" clId="{9F79233D-721C-4FAC-956E-F3CE3DF915FA}" dt="2022-10-04T12:58:08.387" v="844" actId="1076"/>
          <ac:picMkLst>
            <pc:docMk/>
            <pc:sldMk cId="4214431326" sldId="2146847587"/>
            <ac:picMk id="15" creationId="{E9A2A5ED-C212-47C4-8B09-6BF5CCC56542}"/>
          </ac:picMkLst>
        </pc:picChg>
        <pc:picChg chg="del">
          <ac:chgData name="d'Agostino, Ciro" userId="522b68d4-162f-4dc7-a4d9-e6a12496a8af" providerId="ADAL" clId="{9F79233D-721C-4FAC-956E-F3CE3DF915FA}" dt="2022-10-04T12:55:43.383" v="834" actId="478"/>
          <ac:picMkLst>
            <pc:docMk/>
            <pc:sldMk cId="4214431326" sldId="2146847587"/>
            <ac:picMk id="80" creationId="{B924A39D-6C44-4B29-8422-723227B0733B}"/>
          </ac:picMkLst>
        </pc:picChg>
      </pc:sldChg>
      <pc:sldChg chg="addSp delSp modSp mod">
        <pc:chgData name="d'Agostino, Ciro" userId="522b68d4-162f-4dc7-a4d9-e6a12496a8af" providerId="ADAL" clId="{9F79233D-721C-4FAC-956E-F3CE3DF915FA}" dt="2022-10-04T12:58:34.369" v="853"/>
        <pc:sldMkLst>
          <pc:docMk/>
          <pc:sldMk cId="2843424224" sldId="2146847588"/>
        </pc:sldMkLst>
        <pc:grpChg chg="del">
          <ac:chgData name="d'Agostino, Ciro" userId="522b68d4-162f-4dc7-a4d9-e6a12496a8af" providerId="ADAL" clId="{9F79233D-721C-4FAC-956E-F3CE3DF915FA}" dt="2022-10-04T12:58:29.433" v="850" actId="478"/>
          <ac:grpSpMkLst>
            <pc:docMk/>
            <pc:sldMk cId="2843424224" sldId="2146847588"/>
            <ac:grpSpMk id="5" creationId="{F4C1DB07-C823-47F2-9B59-3102CD503CC8}"/>
          </ac:grpSpMkLst>
        </pc:grpChg>
        <pc:grpChg chg="del">
          <ac:chgData name="d'Agostino, Ciro" userId="522b68d4-162f-4dc7-a4d9-e6a12496a8af" providerId="ADAL" clId="{9F79233D-721C-4FAC-956E-F3CE3DF915FA}" dt="2022-10-04T12:58:33.278" v="852" actId="478"/>
          <ac:grpSpMkLst>
            <pc:docMk/>
            <pc:sldMk cId="2843424224" sldId="2146847588"/>
            <ac:grpSpMk id="90" creationId="{190F34A5-1E5B-4FAB-9CD3-5D69ACE11A01}"/>
          </ac:grpSpMkLst>
        </pc:grpChg>
        <pc:grpChg chg="del">
          <ac:chgData name="d'Agostino, Ciro" userId="522b68d4-162f-4dc7-a4d9-e6a12496a8af" providerId="ADAL" clId="{9F79233D-721C-4FAC-956E-F3CE3DF915FA}" dt="2022-10-04T12:58:26.247" v="849" actId="478"/>
          <ac:grpSpMkLst>
            <pc:docMk/>
            <pc:sldMk cId="2843424224" sldId="2146847588"/>
            <ac:grpSpMk id="122" creationId="{CD02200B-AB1D-456D-A35A-DB0BCA640DDE}"/>
          </ac:grpSpMkLst>
        </pc:grpChg>
        <pc:picChg chg="add mod">
          <ac:chgData name="d'Agostino, Ciro" userId="522b68d4-162f-4dc7-a4d9-e6a12496a8af" providerId="ADAL" clId="{9F79233D-721C-4FAC-956E-F3CE3DF915FA}" dt="2022-10-04T12:58:34.369" v="853"/>
          <ac:picMkLst>
            <pc:docMk/>
            <pc:sldMk cId="2843424224" sldId="2146847588"/>
            <ac:picMk id="2" creationId="{8A670812-90FD-0C64-C5E3-58E8678D325D}"/>
          </ac:picMkLst>
        </pc:picChg>
        <pc:picChg chg="del">
          <ac:chgData name="d'Agostino, Ciro" userId="522b68d4-162f-4dc7-a4d9-e6a12496a8af" providerId="ADAL" clId="{9F79233D-721C-4FAC-956E-F3CE3DF915FA}" dt="2022-10-04T12:58:29.433" v="850" actId="478"/>
          <ac:picMkLst>
            <pc:docMk/>
            <pc:sldMk cId="2843424224" sldId="2146847588"/>
            <ac:picMk id="4" creationId="{DBAFCCA5-CB72-4B73-8B48-19F633ECA1A6}"/>
          </ac:picMkLst>
        </pc:picChg>
        <pc:picChg chg="del">
          <ac:chgData name="d'Agostino, Ciro" userId="522b68d4-162f-4dc7-a4d9-e6a12496a8af" providerId="ADAL" clId="{9F79233D-721C-4FAC-956E-F3CE3DF915FA}" dt="2022-10-04T12:58:31.350" v="851" actId="478"/>
          <ac:picMkLst>
            <pc:docMk/>
            <pc:sldMk cId="2843424224" sldId="2146847588"/>
            <ac:picMk id="80" creationId="{B924A39D-6C44-4B29-8422-723227B0733B}"/>
          </ac:picMkLst>
        </pc:picChg>
        <pc:picChg chg="del">
          <ac:chgData name="d'Agostino, Ciro" userId="522b68d4-162f-4dc7-a4d9-e6a12496a8af" providerId="ADAL" clId="{9F79233D-721C-4FAC-956E-F3CE3DF915FA}" dt="2022-10-04T12:58:26.247" v="849" actId="478"/>
          <ac:picMkLst>
            <pc:docMk/>
            <pc:sldMk cId="2843424224" sldId="2146847588"/>
            <ac:picMk id="124" creationId="{31CF636F-2470-4661-B2C1-D8271F60EAA7}"/>
          </ac:picMkLst>
        </pc:picChg>
        <pc:picChg chg="del">
          <ac:chgData name="d'Agostino, Ciro" userId="522b68d4-162f-4dc7-a4d9-e6a12496a8af" providerId="ADAL" clId="{9F79233D-721C-4FAC-956E-F3CE3DF915FA}" dt="2022-10-04T12:58:33.278" v="852" actId="478"/>
          <ac:picMkLst>
            <pc:docMk/>
            <pc:sldMk cId="2843424224" sldId="2146847588"/>
            <ac:picMk id="125" creationId="{C4C9918E-643D-4380-B811-D8B3E5D0C593}"/>
          </ac:picMkLst>
        </pc:picChg>
      </pc:sldChg>
      <pc:sldChg chg="addSp delSp modSp mod">
        <pc:chgData name="d'Agostino, Ciro" userId="522b68d4-162f-4dc7-a4d9-e6a12496a8af" providerId="ADAL" clId="{9F79233D-721C-4FAC-956E-F3CE3DF915FA}" dt="2022-10-19T10:41:21.497" v="5909" actId="1036"/>
        <pc:sldMkLst>
          <pc:docMk/>
          <pc:sldMk cId="4243583077" sldId="2146847589"/>
        </pc:sldMkLst>
        <pc:grpChg chg="del">
          <ac:chgData name="d'Agostino, Ciro" userId="522b68d4-162f-4dc7-a4d9-e6a12496a8af" providerId="ADAL" clId="{9F79233D-721C-4FAC-956E-F3CE3DF915FA}" dt="2022-10-04T12:58:19.982" v="847" actId="478"/>
          <ac:grpSpMkLst>
            <pc:docMk/>
            <pc:sldMk cId="4243583077" sldId="2146847589"/>
            <ac:grpSpMk id="90" creationId="{190F34A5-1E5B-4FAB-9CD3-5D69ACE11A01}"/>
          </ac:grpSpMkLst>
        </pc:grpChg>
        <pc:grpChg chg="del">
          <ac:chgData name="d'Agostino, Ciro" userId="522b68d4-162f-4dc7-a4d9-e6a12496a8af" providerId="ADAL" clId="{9F79233D-721C-4FAC-956E-F3CE3DF915FA}" dt="2022-10-04T12:58:16.880" v="845" actId="478"/>
          <ac:grpSpMkLst>
            <pc:docMk/>
            <pc:sldMk cId="4243583077" sldId="2146847589"/>
            <ac:grpSpMk id="122" creationId="{CD02200B-AB1D-456D-A35A-DB0BCA640DDE}"/>
          </ac:grpSpMkLst>
        </pc:grpChg>
        <pc:picChg chg="mod">
          <ac:chgData name="d'Agostino, Ciro" userId="522b68d4-162f-4dc7-a4d9-e6a12496a8af" providerId="ADAL" clId="{9F79233D-721C-4FAC-956E-F3CE3DF915FA}" dt="2022-10-03T15:01:48.134" v="799" actId="1035"/>
          <ac:picMkLst>
            <pc:docMk/>
            <pc:sldMk cId="4243583077" sldId="2146847589"/>
            <ac:picMk id="7" creationId="{94A276C2-1FA7-9644-B939-3261C2868057}"/>
          </ac:picMkLst>
        </pc:picChg>
        <pc:picChg chg="mod">
          <ac:chgData name="d'Agostino, Ciro" userId="522b68d4-162f-4dc7-a4d9-e6a12496a8af" providerId="ADAL" clId="{9F79233D-721C-4FAC-956E-F3CE3DF915FA}" dt="2022-10-03T14:59:58.415" v="784" actId="1076"/>
          <ac:picMkLst>
            <pc:docMk/>
            <pc:sldMk cId="4243583077" sldId="2146847589"/>
            <ac:picMk id="8" creationId="{188F790C-2569-80DC-AA93-87610D0C32B4}"/>
          </ac:picMkLst>
        </pc:picChg>
        <pc:picChg chg="add mod">
          <ac:chgData name="d'Agostino, Ciro" userId="522b68d4-162f-4dc7-a4d9-e6a12496a8af" providerId="ADAL" clId="{9F79233D-721C-4FAC-956E-F3CE3DF915FA}" dt="2022-10-04T12:58:21.244" v="848"/>
          <ac:picMkLst>
            <pc:docMk/>
            <pc:sldMk cId="4243583077" sldId="2146847589"/>
            <ac:picMk id="9" creationId="{4FB49B6F-1439-7C10-6761-4132AF0B6E43}"/>
          </ac:picMkLst>
        </pc:picChg>
        <pc:picChg chg="add mod">
          <ac:chgData name="d'Agostino, Ciro" userId="522b68d4-162f-4dc7-a4d9-e6a12496a8af" providerId="ADAL" clId="{9F79233D-721C-4FAC-956E-F3CE3DF915FA}" dt="2022-10-03T14:47:33.117" v="768" actId="1037"/>
          <ac:picMkLst>
            <pc:docMk/>
            <pc:sldMk cId="4243583077" sldId="2146847589"/>
            <ac:picMk id="13" creationId="{4BE8DD05-2C6F-0BB9-1CFF-D026E2D3ABF7}"/>
          </ac:picMkLst>
        </pc:picChg>
        <pc:picChg chg="add mod">
          <ac:chgData name="d'Agostino, Ciro" userId="522b68d4-162f-4dc7-a4d9-e6a12496a8af" providerId="ADAL" clId="{9F79233D-721C-4FAC-956E-F3CE3DF915FA}" dt="2022-10-03T14:48:03.803" v="771" actId="1076"/>
          <ac:picMkLst>
            <pc:docMk/>
            <pc:sldMk cId="4243583077" sldId="2146847589"/>
            <ac:picMk id="16" creationId="{9940DCAB-9535-2CCD-ACC3-F3516A2034A8}"/>
          </ac:picMkLst>
        </pc:picChg>
        <pc:picChg chg="add mod">
          <ac:chgData name="d'Agostino, Ciro" userId="522b68d4-162f-4dc7-a4d9-e6a12496a8af" providerId="ADAL" clId="{9F79233D-721C-4FAC-956E-F3CE3DF915FA}" dt="2022-10-03T14:48:37.448" v="776" actId="1076"/>
          <ac:picMkLst>
            <pc:docMk/>
            <pc:sldMk cId="4243583077" sldId="2146847589"/>
            <ac:picMk id="18" creationId="{714A77DC-4BA7-2055-FE03-A7C3B69922C8}"/>
          </ac:picMkLst>
        </pc:picChg>
        <pc:picChg chg="add mod">
          <ac:chgData name="d'Agostino, Ciro" userId="522b68d4-162f-4dc7-a4d9-e6a12496a8af" providerId="ADAL" clId="{9F79233D-721C-4FAC-956E-F3CE3DF915FA}" dt="2022-10-03T15:01:52.873" v="804" actId="1035"/>
          <ac:picMkLst>
            <pc:docMk/>
            <pc:sldMk cId="4243583077" sldId="2146847589"/>
            <ac:picMk id="20" creationId="{545C9334-B67F-A56F-1D17-B38FC93AEA49}"/>
          </ac:picMkLst>
        </pc:picChg>
        <pc:picChg chg="add mod">
          <ac:chgData name="d'Agostino, Ciro" userId="522b68d4-162f-4dc7-a4d9-e6a12496a8af" providerId="ADAL" clId="{9F79233D-721C-4FAC-956E-F3CE3DF915FA}" dt="2022-10-03T15:01:57.274" v="812" actId="1035"/>
          <ac:picMkLst>
            <pc:docMk/>
            <pc:sldMk cId="4243583077" sldId="2146847589"/>
            <ac:picMk id="22" creationId="{D4088E9E-5D5A-CD57-B549-715F94411064}"/>
          </ac:picMkLst>
        </pc:picChg>
        <pc:picChg chg="add mod">
          <ac:chgData name="d'Agostino, Ciro" userId="522b68d4-162f-4dc7-a4d9-e6a12496a8af" providerId="ADAL" clId="{9F79233D-721C-4FAC-956E-F3CE3DF915FA}" dt="2022-10-03T15:01:41.321" v="792" actId="1076"/>
          <ac:picMkLst>
            <pc:docMk/>
            <pc:sldMk cId="4243583077" sldId="2146847589"/>
            <ac:picMk id="24" creationId="{B41AC608-0012-BFE2-1000-7DB8692671B9}"/>
          </ac:picMkLst>
        </pc:picChg>
        <pc:picChg chg="mod">
          <ac:chgData name="d'Agostino, Ciro" userId="522b68d4-162f-4dc7-a4d9-e6a12496a8af" providerId="ADAL" clId="{9F79233D-721C-4FAC-956E-F3CE3DF915FA}" dt="2022-10-19T10:41:21.497" v="5909" actId="1036"/>
          <ac:picMkLst>
            <pc:docMk/>
            <pc:sldMk cId="4243583077" sldId="2146847589"/>
            <ac:picMk id="49" creationId="{ECC2A296-A919-4F34-8DA8-18851C23798D}"/>
          </ac:picMkLst>
        </pc:picChg>
        <pc:picChg chg="del">
          <ac:chgData name="d'Agostino, Ciro" userId="522b68d4-162f-4dc7-a4d9-e6a12496a8af" providerId="ADAL" clId="{9F79233D-721C-4FAC-956E-F3CE3DF915FA}" dt="2022-10-04T12:58:18.361" v="846" actId="478"/>
          <ac:picMkLst>
            <pc:docMk/>
            <pc:sldMk cId="4243583077" sldId="2146847589"/>
            <ac:picMk id="80" creationId="{B924A39D-6C44-4B29-8422-723227B0733B}"/>
          </ac:picMkLst>
        </pc:picChg>
        <pc:picChg chg="del">
          <ac:chgData name="d'Agostino, Ciro" userId="522b68d4-162f-4dc7-a4d9-e6a12496a8af" providerId="ADAL" clId="{9F79233D-721C-4FAC-956E-F3CE3DF915FA}" dt="2022-10-04T12:58:16.880" v="845" actId="478"/>
          <ac:picMkLst>
            <pc:docMk/>
            <pc:sldMk cId="4243583077" sldId="2146847589"/>
            <ac:picMk id="124" creationId="{31CF636F-2470-4661-B2C1-D8271F60EAA7}"/>
          </ac:picMkLst>
        </pc:picChg>
        <pc:picChg chg="del">
          <ac:chgData name="d'Agostino, Ciro" userId="522b68d4-162f-4dc7-a4d9-e6a12496a8af" providerId="ADAL" clId="{9F79233D-721C-4FAC-956E-F3CE3DF915FA}" dt="2022-10-04T12:58:19.982" v="847" actId="478"/>
          <ac:picMkLst>
            <pc:docMk/>
            <pc:sldMk cId="4243583077" sldId="2146847589"/>
            <ac:picMk id="125" creationId="{C4C9918E-643D-4380-B811-D8B3E5D0C593}"/>
          </ac:picMkLst>
        </pc:picChg>
      </pc:sldChg>
      <pc:sldChg chg="addSp delSp modSp mod">
        <pc:chgData name="d'Agostino, Ciro" userId="522b68d4-162f-4dc7-a4d9-e6a12496a8af" providerId="ADAL" clId="{9F79233D-721C-4FAC-956E-F3CE3DF915FA}" dt="2022-10-04T13:00:16.661" v="881"/>
        <pc:sldMkLst>
          <pc:docMk/>
          <pc:sldMk cId="1332813750" sldId="2146847590"/>
        </pc:sldMkLst>
        <pc:grpChg chg="del">
          <ac:chgData name="d'Agostino, Ciro" userId="522b68d4-162f-4dc7-a4d9-e6a12496a8af" providerId="ADAL" clId="{9F79233D-721C-4FAC-956E-F3CE3DF915FA}" dt="2022-10-04T13:00:15.667" v="880" actId="478"/>
          <ac:grpSpMkLst>
            <pc:docMk/>
            <pc:sldMk cId="1332813750" sldId="2146847590"/>
            <ac:grpSpMk id="2" creationId="{36FD8D30-E9FB-4509-B52B-46C547E525ED}"/>
          </ac:grpSpMkLst>
        </pc:grpChg>
        <pc:grpChg chg="del">
          <ac:chgData name="d'Agostino, Ciro" userId="522b68d4-162f-4dc7-a4d9-e6a12496a8af" providerId="ADAL" clId="{9F79233D-721C-4FAC-956E-F3CE3DF915FA}" dt="2022-10-04T13:00:14.007" v="879" actId="478"/>
          <ac:grpSpMkLst>
            <pc:docMk/>
            <pc:sldMk cId="1332813750" sldId="2146847590"/>
            <ac:grpSpMk id="54" creationId="{1582E81B-8BC8-43DD-A10E-EBC4C62AE607}"/>
          </ac:grpSpMkLst>
        </pc:grpChg>
        <pc:grpChg chg="del">
          <ac:chgData name="d'Agostino, Ciro" userId="522b68d4-162f-4dc7-a4d9-e6a12496a8af" providerId="ADAL" clId="{9F79233D-721C-4FAC-956E-F3CE3DF915FA}" dt="2022-10-04T13:00:09.874" v="877" actId="478"/>
          <ac:grpSpMkLst>
            <pc:docMk/>
            <pc:sldMk cId="1332813750" sldId="2146847590"/>
            <ac:grpSpMk id="56" creationId="{A57F0A71-D722-4097-AA32-A7598A1DE9D4}"/>
          </ac:grpSpMkLst>
        </pc:grpChg>
        <pc:picChg chg="add mod">
          <ac:chgData name="d'Agostino, Ciro" userId="522b68d4-162f-4dc7-a4d9-e6a12496a8af" providerId="ADAL" clId="{9F79233D-721C-4FAC-956E-F3CE3DF915FA}" dt="2022-10-04T13:00:16.661" v="881"/>
          <ac:picMkLst>
            <pc:docMk/>
            <pc:sldMk cId="1332813750" sldId="2146847590"/>
            <ac:picMk id="4" creationId="{B850270C-BA2B-60F2-75CF-77E4E75C1AF7}"/>
          </ac:picMkLst>
        </pc:picChg>
        <pc:picChg chg="del">
          <ac:chgData name="d'Agostino, Ciro" userId="522b68d4-162f-4dc7-a4d9-e6a12496a8af" providerId="ADAL" clId="{9F79233D-721C-4FAC-956E-F3CE3DF915FA}" dt="2022-10-04T13:00:15.667" v="880" actId="478"/>
          <ac:picMkLst>
            <pc:docMk/>
            <pc:sldMk cId="1332813750" sldId="2146847590"/>
            <ac:picMk id="47" creationId="{36FDE567-CCA6-4E16-A26E-041FCE735E06}"/>
          </ac:picMkLst>
        </pc:picChg>
        <pc:picChg chg="del">
          <ac:chgData name="d'Agostino, Ciro" userId="522b68d4-162f-4dc7-a4d9-e6a12496a8af" providerId="ADAL" clId="{9F79233D-721C-4FAC-956E-F3CE3DF915FA}" dt="2022-10-04T13:00:12.364" v="878" actId="478"/>
          <ac:picMkLst>
            <pc:docMk/>
            <pc:sldMk cId="1332813750" sldId="2146847590"/>
            <ac:picMk id="49" creationId="{619A7681-0BFF-A908-5E14-0296A6829CC2}"/>
          </ac:picMkLst>
        </pc:picChg>
        <pc:picChg chg="del">
          <ac:chgData name="d'Agostino, Ciro" userId="522b68d4-162f-4dc7-a4d9-e6a12496a8af" providerId="ADAL" clId="{9F79233D-721C-4FAC-956E-F3CE3DF915FA}" dt="2022-10-04T13:00:14.007" v="879" actId="478"/>
          <ac:picMkLst>
            <pc:docMk/>
            <pc:sldMk cId="1332813750" sldId="2146847590"/>
            <ac:picMk id="58" creationId="{B2DB1165-E6F2-4F5B-BA67-1FDEBAA1A64A}"/>
          </ac:picMkLst>
        </pc:picChg>
        <pc:picChg chg="del">
          <ac:chgData name="d'Agostino, Ciro" userId="522b68d4-162f-4dc7-a4d9-e6a12496a8af" providerId="ADAL" clId="{9F79233D-721C-4FAC-956E-F3CE3DF915FA}" dt="2022-10-04T13:00:09.874" v="877" actId="478"/>
          <ac:picMkLst>
            <pc:docMk/>
            <pc:sldMk cId="1332813750" sldId="2146847590"/>
            <ac:picMk id="59" creationId="{6A2B37AD-8F5A-4E2B-A6D1-E6032FDA10FD}"/>
          </ac:picMkLst>
        </pc:picChg>
      </pc:sldChg>
      <pc:sldChg chg="addSp delSp modSp mod">
        <pc:chgData name="d'Agostino, Ciro" userId="522b68d4-162f-4dc7-a4d9-e6a12496a8af" providerId="ADAL" clId="{9F79233D-721C-4FAC-956E-F3CE3DF915FA}" dt="2022-10-05T14:23:16.039" v="1509" actId="21"/>
        <pc:sldMkLst>
          <pc:docMk/>
          <pc:sldMk cId="518957779" sldId="2146847591"/>
        </pc:sldMkLst>
        <pc:grpChg chg="del">
          <ac:chgData name="d'Agostino, Ciro" userId="522b68d4-162f-4dc7-a4d9-e6a12496a8af" providerId="ADAL" clId="{9F79233D-721C-4FAC-956E-F3CE3DF915FA}" dt="2022-10-04T13:00:20.002" v="882" actId="478"/>
          <ac:grpSpMkLst>
            <pc:docMk/>
            <pc:sldMk cId="518957779" sldId="2146847591"/>
            <ac:grpSpMk id="2" creationId="{36FD8D30-E9FB-4509-B52B-46C547E525ED}"/>
          </ac:grpSpMkLst>
        </pc:grpChg>
        <pc:grpChg chg="add mod">
          <ac:chgData name="d'Agostino, Ciro" userId="522b68d4-162f-4dc7-a4d9-e6a12496a8af" providerId="ADAL" clId="{9F79233D-721C-4FAC-956E-F3CE3DF915FA}" dt="2022-10-05T14:19:46.494" v="1472" actId="164"/>
          <ac:grpSpMkLst>
            <pc:docMk/>
            <pc:sldMk cId="518957779" sldId="2146847591"/>
            <ac:grpSpMk id="2" creationId="{7B6E64B0-CBF6-FB42-6FE2-B20C82510899}"/>
          </ac:grpSpMkLst>
        </pc:grpChg>
        <pc:grpChg chg="del">
          <ac:chgData name="d'Agostino, Ciro" userId="522b68d4-162f-4dc7-a4d9-e6a12496a8af" providerId="ADAL" clId="{9F79233D-721C-4FAC-956E-F3CE3DF915FA}" dt="2022-10-05T14:19:43.614" v="1471" actId="165"/>
          <ac:grpSpMkLst>
            <pc:docMk/>
            <pc:sldMk cId="518957779" sldId="2146847591"/>
            <ac:grpSpMk id="3" creationId="{B346A57B-239F-CEB2-9712-676286A7831B}"/>
          </ac:grpSpMkLst>
        </pc:grpChg>
        <pc:grpChg chg="add mod">
          <ac:chgData name="d'Agostino, Ciro" userId="522b68d4-162f-4dc7-a4d9-e6a12496a8af" providerId="ADAL" clId="{9F79233D-721C-4FAC-956E-F3CE3DF915FA}" dt="2022-10-05T14:22:07.837" v="1498" actId="1076"/>
          <ac:grpSpMkLst>
            <pc:docMk/>
            <pc:sldMk cId="518957779" sldId="2146847591"/>
            <ac:grpSpMk id="7" creationId="{F8908892-F545-C727-2DB8-AE4BAAB33EF1}"/>
          </ac:grpSpMkLst>
        </pc:grpChg>
        <pc:picChg chg="mod topLvl">
          <ac:chgData name="d'Agostino, Ciro" userId="522b68d4-162f-4dc7-a4d9-e6a12496a8af" providerId="ADAL" clId="{9F79233D-721C-4FAC-956E-F3CE3DF915FA}" dt="2022-10-05T14:19:46.494" v="1472" actId="164"/>
          <ac:picMkLst>
            <pc:docMk/>
            <pc:sldMk cId="518957779" sldId="2146847591"/>
            <ac:picMk id="4" creationId="{43E6F8AA-EC91-19C0-A573-4FA993C2FD14}"/>
          </ac:picMkLst>
        </pc:picChg>
        <pc:picChg chg="add mod">
          <ac:chgData name="d'Agostino, Ciro" userId="522b68d4-162f-4dc7-a4d9-e6a12496a8af" providerId="ADAL" clId="{9F79233D-721C-4FAC-956E-F3CE3DF915FA}" dt="2022-10-04T13:00:36.351" v="897" actId="1076"/>
          <ac:picMkLst>
            <pc:docMk/>
            <pc:sldMk cId="518957779" sldId="2146847591"/>
            <ac:picMk id="5" creationId="{19B4AA70-95E9-55C0-9447-78ADB5A008E8}"/>
          </ac:picMkLst>
        </pc:picChg>
        <pc:picChg chg="mod topLvl">
          <ac:chgData name="d'Agostino, Ciro" userId="522b68d4-162f-4dc7-a4d9-e6a12496a8af" providerId="ADAL" clId="{9F79233D-721C-4FAC-956E-F3CE3DF915FA}" dt="2022-10-05T14:19:46.494" v="1472" actId="164"/>
          <ac:picMkLst>
            <pc:docMk/>
            <pc:sldMk cId="518957779" sldId="2146847591"/>
            <ac:picMk id="6" creationId="{EB675B7D-51DC-8B33-78FD-718B875559B2}"/>
          </ac:picMkLst>
        </pc:picChg>
        <pc:picChg chg="mod">
          <ac:chgData name="d'Agostino, Ciro" userId="522b68d4-162f-4dc7-a4d9-e6a12496a8af" providerId="ADAL" clId="{9F79233D-721C-4FAC-956E-F3CE3DF915FA}" dt="2022-10-05T14:21:47.702" v="1493"/>
          <ac:picMkLst>
            <pc:docMk/>
            <pc:sldMk cId="518957779" sldId="2146847591"/>
            <ac:picMk id="8" creationId="{8BF534E7-D1CC-B6FC-0F8E-8B03EE73A5F8}"/>
          </ac:picMkLst>
        </pc:picChg>
        <pc:picChg chg="del mod">
          <ac:chgData name="d'Agostino, Ciro" userId="522b68d4-162f-4dc7-a4d9-e6a12496a8af" providerId="ADAL" clId="{9F79233D-721C-4FAC-956E-F3CE3DF915FA}" dt="2022-10-05T14:23:16.039" v="1509" actId="21"/>
          <ac:picMkLst>
            <pc:docMk/>
            <pc:sldMk cId="518957779" sldId="2146847591"/>
            <ac:picMk id="9" creationId="{75211A1E-9421-F5B4-4EA9-5BC78DBDF012}"/>
          </ac:picMkLst>
        </pc:picChg>
        <pc:picChg chg="del mod">
          <ac:chgData name="d'Agostino, Ciro" userId="522b68d4-162f-4dc7-a4d9-e6a12496a8af" providerId="ADAL" clId="{9F79233D-721C-4FAC-956E-F3CE3DF915FA}" dt="2022-10-05T14:21:50.280" v="1494" actId="478"/>
          <ac:picMkLst>
            <pc:docMk/>
            <pc:sldMk cId="518957779" sldId="2146847591"/>
            <ac:picMk id="10" creationId="{AFB4A4AA-895A-E95D-665B-953C30704B67}"/>
          </ac:picMkLst>
        </pc:picChg>
        <pc:picChg chg="mod topLvl">
          <ac:chgData name="d'Agostino, Ciro" userId="522b68d4-162f-4dc7-a4d9-e6a12496a8af" providerId="ADAL" clId="{9F79233D-721C-4FAC-956E-F3CE3DF915FA}" dt="2022-10-05T14:19:46.494" v="1472" actId="164"/>
          <ac:picMkLst>
            <pc:docMk/>
            <pc:sldMk cId="518957779" sldId="2146847591"/>
            <ac:picMk id="11" creationId="{BD595C9F-ABEE-D57A-BF59-924C7B7B036F}"/>
          </ac:picMkLst>
        </pc:picChg>
        <pc:picChg chg="del">
          <ac:chgData name="d'Agostino, Ciro" userId="522b68d4-162f-4dc7-a4d9-e6a12496a8af" providerId="ADAL" clId="{9F79233D-721C-4FAC-956E-F3CE3DF915FA}" dt="2022-10-04T13:00:21.502" v="883" actId="478"/>
          <ac:picMkLst>
            <pc:docMk/>
            <pc:sldMk cId="518957779" sldId="2146847591"/>
            <ac:picMk id="49" creationId="{619A7681-0BFF-A908-5E14-0296A6829CC2}"/>
          </ac:picMkLst>
        </pc:picChg>
      </pc:sldChg>
      <pc:sldChg chg="addSp delSp modSp mod">
        <pc:chgData name="d'Agostino, Ciro" userId="522b68d4-162f-4dc7-a4d9-e6a12496a8af" providerId="ADAL" clId="{9F79233D-721C-4FAC-956E-F3CE3DF915FA}" dt="2022-10-05T14:29:12.192" v="1559" actId="18131"/>
        <pc:sldMkLst>
          <pc:docMk/>
          <pc:sldMk cId="3096527464" sldId="2146847592"/>
        </pc:sldMkLst>
        <pc:grpChg chg="del">
          <ac:chgData name="d'Agostino, Ciro" userId="522b68d4-162f-4dc7-a4d9-e6a12496a8af" providerId="ADAL" clId="{9F79233D-721C-4FAC-956E-F3CE3DF915FA}" dt="2022-10-04T13:00:42.720" v="898" actId="478"/>
          <ac:grpSpMkLst>
            <pc:docMk/>
            <pc:sldMk cId="3096527464" sldId="2146847592"/>
            <ac:grpSpMk id="2" creationId="{36FD8D30-E9FB-4509-B52B-46C547E525ED}"/>
          </ac:grpSpMkLst>
        </pc:grpChg>
        <pc:picChg chg="add mod">
          <ac:chgData name="d'Agostino, Ciro" userId="522b68d4-162f-4dc7-a4d9-e6a12496a8af" providerId="ADAL" clId="{9F79233D-721C-4FAC-956E-F3CE3DF915FA}" dt="2022-10-04T13:00:48.317" v="899"/>
          <ac:picMkLst>
            <pc:docMk/>
            <pc:sldMk cId="3096527464" sldId="2146847592"/>
            <ac:picMk id="3" creationId="{FA242532-FC8C-F316-45B9-97AADA4CC437}"/>
          </ac:picMkLst>
        </pc:picChg>
        <pc:picChg chg="mod modCrop">
          <ac:chgData name="d'Agostino, Ciro" userId="522b68d4-162f-4dc7-a4d9-e6a12496a8af" providerId="ADAL" clId="{9F79233D-721C-4FAC-956E-F3CE3DF915FA}" dt="2022-10-05T14:29:12.192" v="1559" actId="18131"/>
          <ac:picMkLst>
            <pc:docMk/>
            <pc:sldMk cId="3096527464" sldId="2146847592"/>
            <ac:picMk id="24" creationId="{22D6BE02-09F1-6950-476F-0B5E393622EF}"/>
          </ac:picMkLst>
        </pc:picChg>
      </pc:sldChg>
      <pc:sldChg chg="del">
        <pc:chgData name="d'Agostino, Ciro" userId="522b68d4-162f-4dc7-a4d9-e6a12496a8af" providerId="ADAL" clId="{9F79233D-721C-4FAC-956E-F3CE3DF915FA}" dt="2022-10-04T07:51:41.138" v="813" actId="47"/>
        <pc:sldMkLst>
          <pc:docMk/>
          <pc:sldMk cId="2537933773" sldId="2146847594"/>
        </pc:sldMkLst>
      </pc:sldChg>
      <pc:sldChg chg="del">
        <pc:chgData name="d'Agostino, Ciro" userId="522b68d4-162f-4dc7-a4d9-e6a12496a8af" providerId="ADAL" clId="{9F79233D-721C-4FAC-956E-F3CE3DF915FA}" dt="2022-10-04T07:51:41.138" v="813" actId="47"/>
        <pc:sldMkLst>
          <pc:docMk/>
          <pc:sldMk cId="2401654982" sldId="2146847595"/>
        </pc:sldMkLst>
      </pc:sldChg>
      <pc:sldChg chg="addSp delSp modSp mod">
        <pc:chgData name="d'Agostino, Ciro" userId="522b68d4-162f-4dc7-a4d9-e6a12496a8af" providerId="ADAL" clId="{9F79233D-721C-4FAC-956E-F3CE3DF915FA}" dt="2022-10-19T13:24:27.974" v="5939" actId="1036"/>
        <pc:sldMkLst>
          <pc:docMk/>
          <pc:sldMk cId="2570370725" sldId="2146847595"/>
        </pc:sldMkLst>
        <pc:picChg chg="add del mod">
          <ac:chgData name="d'Agostino, Ciro" userId="522b68d4-162f-4dc7-a4d9-e6a12496a8af" providerId="ADAL" clId="{9F79233D-721C-4FAC-956E-F3CE3DF915FA}" dt="2022-10-06T15:26:54.919" v="1964" actId="478"/>
          <ac:picMkLst>
            <pc:docMk/>
            <pc:sldMk cId="2570370725" sldId="2146847595"/>
            <ac:picMk id="2" creationId="{58FC3D6C-52F9-7705-BBFA-4EECB9EBFD53}"/>
          </ac:picMkLst>
        </pc:picChg>
        <pc:picChg chg="add mod">
          <ac:chgData name="d'Agostino, Ciro" userId="522b68d4-162f-4dc7-a4d9-e6a12496a8af" providerId="ADAL" clId="{9F79233D-721C-4FAC-956E-F3CE3DF915FA}" dt="2022-10-07T07:44:32.854" v="2041"/>
          <ac:picMkLst>
            <pc:docMk/>
            <pc:sldMk cId="2570370725" sldId="2146847595"/>
            <ac:picMk id="2" creationId="{721AA4BE-4511-AA65-A7AD-AC20C6180C24}"/>
          </ac:picMkLst>
        </pc:picChg>
        <pc:picChg chg="del">
          <ac:chgData name="d'Agostino, Ciro" userId="522b68d4-162f-4dc7-a4d9-e6a12496a8af" providerId="ADAL" clId="{9F79233D-721C-4FAC-956E-F3CE3DF915FA}" dt="2022-10-07T08:26:37.875" v="2069" actId="478"/>
          <ac:picMkLst>
            <pc:docMk/>
            <pc:sldMk cId="2570370725" sldId="2146847595"/>
            <ac:picMk id="4" creationId="{743C953B-041A-F7E4-853F-F6956E824E15}"/>
          </ac:picMkLst>
        </pc:picChg>
        <pc:picChg chg="add del mod">
          <ac:chgData name="d'Agostino, Ciro" userId="522b68d4-162f-4dc7-a4d9-e6a12496a8af" providerId="ADAL" clId="{9F79233D-721C-4FAC-956E-F3CE3DF915FA}" dt="2022-10-07T07:44:31.445" v="2040" actId="478"/>
          <ac:picMkLst>
            <pc:docMk/>
            <pc:sldMk cId="2570370725" sldId="2146847595"/>
            <ac:picMk id="4" creationId="{97C20C2F-A2DF-8AF3-9F6A-987D9B205381}"/>
          </ac:picMkLst>
        </pc:picChg>
        <pc:picChg chg="mod modCrop">
          <ac:chgData name="d'Agostino, Ciro" userId="522b68d4-162f-4dc7-a4d9-e6a12496a8af" providerId="ADAL" clId="{9F79233D-721C-4FAC-956E-F3CE3DF915FA}" dt="2022-10-07T09:05:30.416" v="2114" actId="14100"/>
          <ac:picMkLst>
            <pc:docMk/>
            <pc:sldMk cId="2570370725" sldId="2146847595"/>
            <ac:picMk id="5" creationId="{EFBD1344-E3D2-9FA3-A89B-B4CC6715EBE1}"/>
          </ac:picMkLst>
        </pc:picChg>
        <pc:picChg chg="add mod">
          <ac:chgData name="d'Agostino, Ciro" userId="522b68d4-162f-4dc7-a4d9-e6a12496a8af" providerId="ADAL" clId="{9F79233D-721C-4FAC-956E-F3CE3DF915FA}" dt="2022-10-07T08:26:31.349" v="2068" actId="1076"/>
          <ac:picMkLst>
            <pc:docMk/>
            <pc:sldMk cId="2570370725" sldId="2146847595"/>
            <ac:picMk id="7" creationId="{743C953B-041A-F7E4-853F-F6956E824E15}"/>
          </ac:picMkLst>
        </pc:picChg>
        <pc:picChg chg="add del mod">
          <ac:chgData name="d'Agostino, Ciro" userId="522b68d4-162f-4dc7-a4d9-e6a12496a8af" providerId="ADAL" clId="{9F79233D-721C-4FAC-956E-F3CE3DF915FA}" dt="2022-10-07T08:26:39.015" v="2070" actId="478"/>
          <ac:picMkLst>
            <pc:docMk/>
            <pc:sldMk cId="2570370725" sldId="2146847595"/>
            <ac:picMk id="8" creationId="{7A8435C4-96E6-37B6-7E54-1CFCE789E4DE}"/>
          </ac:picMkLst>
        </pc:picChg>
        <pc:picChg chg="mod">
          <ac:chgData name="d'Agostino, Ciro" userId="522b68d4-162f-4dc7-a4d9-e6a12496a8af" providerId="ADAL" clId="{9F79233D-721C-4FAC-956E-F3CE3DF915FA}" dt="2022-10-19T13:24:27.974" v="5939" actId="1036"/>
          <ac:picMkLst>
            <pc:docMk/>
            <pc:sldMk cId="2570370725" sldId="2146847595"/>
            <ac:picMk id="30" creationId="{142B597B-2D6A-652D-1D26-1795628D9A43}"/>
          </ac:picMkLst>
        </pc:picChg>
        <pc:picChg chg="del">
          <ac:chgData name="d'Agostino, Ciro" userId="522b68d4-162f-4dc7-a4d9-e6a12496a8af" providerId="ADAL" clId="{9F79233D-721C-4FAC-956E-F3CE3DF915FA}" dt="2022-10-05T14:01:08.489" v="1451" actId="478"/>
          <ac:picMkLst>
            <pc:docMk/>
            <pc:sldMk cId="2570370725" sldId="2146847595"/>
            <ac:picMk id="49" creationId="{619A7681-0BFF-A908-5E14-0296A6829CC2}"/>
          </ac:picMkLst>
        </pc:picChg>
        <pc:picChg chg="mod">
          <ac:chgData name="d'Agostino, Ciro" userId="522b68d4-162f-4dc7-a4d9-e6a12496a8af" providerId="ADAL" clId="{9F79233D-721C-4FAC-956E-F3CE3DF915FA}" dt="2022-10-07T09:05:38.099" v="2115" actId="1076"/>
          <ac:picMkLst>
            <pc:docMk/>
            <pc:sldMk cId="2570370725" sldId="2146847595"/>
            <ac:picMk id="59" creationId="{6B8333F3-6274-4101-9FAE-BDD155599037}"/>
          </ac:picMkLst>
        </pc:picChg>
        <pc:picChg chg="del">
          <ac:chgData name="d'Agostino, Ciro" userId="522b68d4-162f-4dc7-a4d9-e6a12496a8af" providerId="ADAL" clId="{9F79233D-721C-4FAC-956E-F3CE3DF915FA}" dt="2022-10-07T08:27:37.669" v="2080" actId="478"/>
          <ac:picMkLst>
            <pc:docMk/>
            <pc:sldMk cId="2570370725" sldId="2146847595"/>
            <ac:picMk id="96" creationId="{0D5C1D07-FA30-363D-6C96-E8E2FA85D62F}"/>
          </ac:picMkLst>
        </pc:picChg>
        <pc:picChg chg="del">
          <ac:chgData name="d'Agostino, Ciro" userId="522b68d4-162f-4dc7-a4d9-e6a12496a8af" providerId="ADAL" clId="{9F79233D-721C-4FAC-956E-F3CE3DF915FA}" dt="2022-10-05T14:01:06.957" v="1450" actId="478"/>
          <ac:picMkLst>
            <pc:docMk/>
            <pc:sldMk cId="2570370725" sldId="2146847595"/>
            <ac:picMk id="111" creationId="{8B15B7CC-33D5-655C-9CD8-18B01A8C9C1A}"/>
          </ac:picMkLst>
        </pc:picChg>
      </pc:sldChg>
      <pc:sldChg chg="del">
        <pc:chgData name="d'Agostino, Ciro" userId="522b68d4-162f-4dc7-a4d9-e6a12496a8af" providerId="ADAL" clId="{9F79233D-721C-4FAC-956E-F3CE3DF915FA}" dt="2022-10-04T07:51:41.138" v="813" actId="47"/>
        <pc:sldMkLst>
          <pc:docMk/>
          <pc:sldMk cId="1597954912" sldId="2146847596"/>
        </pc:sldMkLst>
      </pc:sldChg>
      <pc:sldChg chg="addSp delSp modSp add del mod">
        <pc:chgData name="d'Agostino, Ciro" userId="522b68d4-162f-4dc7-a4d9-e6a12496a8af" providerId="ADAL" clId="{9F79233D-721C-4FAC-956E-F3CE3DF915FA}" dt="2022-10-21T07:47:16.288" v="6667" actId="14100"/>
        <pc:sldMkLst>
          <pc:docMk/>
          <pc:sldMk cId="831132500" sldId="2146847597"/>
        </pc:sldMkLst>
        <pc:picChg chg="add mod">
          <ac:chgData name="d'Agostino, Ciro" userId="522b68d4-162f-4dc7-a4d9-e6a12496a8af" providerId="ADAL" clId="{9F79233D-721C-4FAC-956E-F3CE3DF915FA}" dt="2022-10-07T07:44:28.173" v="2039"/>
          <ac:picMkLst>
            <pc:docMk/>
            <pc:sldMk cId="831132500" sldId="2146847597"/>
            <ac:picMk id="2" creationId="{1B5E7B86-CE08-DAF9-BF7A-4477AF7332DE}"/>
          </ac:picMkLst>
        </pc:picChg>
        <pc:picChg chg="add del mod">
          <ac:chgData name="d'Agostino, Ciro" userId="522b68d4-162f-4dc7-a4d9-e6a12496a8af" providerId="ADAL" clId="{9F79233D-721C-4FAC-956E-F3CE3DF915FA}" dt="2022-10-06T15:26:33.281" v="1958" actId="478"/>
          <ac:picMkLst>
            <pc:docMk/>
            <pc:sldMk cId="831132500" sldId="2146847597"/>
            <ac:picMk id="2" creationId="{ACC54F30-AE28-0911-189C-AFBD15A529CC}"/>
          </ac:picMkLst>
        </pc:picChg>
        <pc:picChg chg="add del mod">
          <ac:chgData name="d'Agostino, Ciro" userId="522b68d4-162f-4dc7-a4d9-e6a12496a8af" providerId="ADAL" clId="{9F79233D-721C-4FAC-956E-F3CE3DF915FA}" dt="2022-10-07T07:44:27.331" v="2038" actId="478"/>
          <ac:picMkLst>
            <pc:docMk/>
            <pc:sldMk cId="831132500" sldId="2146847597"/>
            <ac:picMk id="5" creationId="{5ABE24FC-6B94-259A-3B12-7FB6F2F695BA}"/>
          </ac:picMkLst>
        </pc:picChg>
        <pc:picChg chg="add mod">
          <ac:chgData name="d'Agostino, Ciro" userId="522b68d4-162f-4dc7-a4d9-e6a12496a8af" providerId="ADAL" clId="{9F79233D-721C-4FAC-956E-F3CE3DF915FA}" dt="2022-10-21T07:47:16.288" v="6667" actId="14100"/>
          <ac:picMkLst>
            <pc:docMk/>
            <pc:sldMk cId="831132500" sldId="2146847597"/>
            <ac:picMk id="5" creationId="{884D6F4C-FF8B-D361-F024-A1FB19AB4B72}"/>
          </ac:picMkLst>
        </pc:picChg>
        <pc:picChg chg="mod">
          <ac:chgData name="d'Agostino, Ciro" userId="522b68d4-162f-4dc7-a4d9-e6a12496a8af" providerId="ADAL" clId="{9F79233D-721C-4FAC-956E-F3CE3DF915FA}" dt="2022-10-06T16:00:29.522" v="2023" actId="1036"/>
          <ac:picMkLst>
            <pc:docMk/>
            <pc:sldMk cId="831132500" sldId="2146847597"/>
            <ac:picMk id="6" creationId="{CAEC68B4-7A5F-E746-7628-AAAF0EEF6CC1}"/>
          </ac:picMkLst>
        </pc:picChg>
        <pc:picChg chg="del">
          <ac:chgData name="d'Agostino, Ciro" userId="522b68d4-162f-4dc7-a4d9-e6a12496a8af" providerId="ADAL" clId="{9F79233D-721C-4FAC-956E-F3CE3DF915FA}" dt="2022-10-05T14:00:34.676" v="1448" actId="478"/>
          <ac:picMkLst>
            <pc:docMk/>
            <pc:sldMk cId="831132500" sldId="2146847597"/>
            <ac:picMk id="8" creationId="{28DE5F8B-7B36-97DD-EF88-2E12CBBCD38E}"/>
          </ac:picMkLst>
        </pc:picChg>
        <pc:picChg chg="del">
          <ac:chgData name="d'Agostino, Ciro" userId="522b68d4-162f-4dc7-a4d9-e6a12496a8af" providerId="ADAL" clId="{9F79233D-721C-4FAC-956E-F3CE3DF915FA}" dt="2022-10-06T15:26:37.526" v="1961" actId="478"/>
          <ac:picMkLst>
            <pc:docMk/>
            <pc:sldMk cId="831132500" sldId="2146847597"/>
            <ac:picMk id="49" creationId="{619A7681-0BFF-A908-5E14-0296A6829CC2}"/>
          </ac:picMkLst>
        </pc:picChg>
      </pc:sldChg>
      <pc:sldChg chg="del">
        <pc:chgData name="d'Agostino, Ciro" userId="522b68d4-162f-4dc7-a4d9-e6a12496a8af" providerId="ADAL" clId="{9F79233D-721C-4FAC-956E-F3CE3DF915FA}" dt="2022-10-04T07:51:41.138" v="813" actId="47"/>
        <pc:sldMkLst>
          <pc:docMk/>
          <pc:sldMk cId="1903841753" sldId="2146847597"/>
        </pc:sldMkLst>
      </pc:sldChg>
      <pc:sldChg chg="addSp delSp modSp mod">
        <pc:chgData name="d'Agostino, Ciro" userId="522b68d4-162f-4dc7-a4d9-e6a12496a8af" providerId="ADAL" clId="{9F79233D-721C-4FAC-956E-F3CE3DF915FA}" dt="2022-10-21T07:47:31.701" v="6669" actId="1076"/>
        <pc:sldMkLst>
          <pc:docMk/>
          <pc:sldMk cId="266390589" sldId="2146847598"/>
        </pc:sldMkLst>
        <pc:picChg chg="add mod">
          <ac:chgData name="d'Agostino, Ciro" userId="522b68d4-162f-4dc7-a4d9-e6a12496a8af" providerId="ADAL" clId="{9F79233D-721C-4FAC-956E-F3CE3DF915FA}" dt="2022-10-07T07:44:37.180" v="2043"/>
          <ac:picMkLst>
            <pc:docMk/>
            <pc:sldMk cId="266390589" sldId="2146847598"/>
            <ac:picMk id="6" creationId="{3E970B0B-81AA-C338-D6E9-742B9787F1C5}"/>
          </ac:picMkLst>
        </pc:picChg>
        <pc:picChg chg="add del mod">
          <ac:chgData name="d'Agostino, Ciro" userId="522b68d4-162f-4dc7-a4d9-e6a12496a8af" providerId="ADAL" clId="{9F79233D-721C-4FAC-956E-F3CE3DF915FA}" dt="2022-10-06T15:27:08.474" v="1966" actId="478"/>
          <ac:picMkLst>
            <pc:docMk/>
            <pc:sldMk cId="266390589" sldId="2146847598"/>
            <ac:picMk id="6" creationId="{B8993500-2275-2334-FC2F-22F3C66375BC}"/>
          </ac:picMkLst>
        </pc:picChg>
        <pc:picChg chg="add mod">
          <ac:chgData name="d'Agostino, Ciro" userId="522b68d4-162f-4dc7-a4d9-e6a12496a8af" providerId="ADAL" clId="{9F79233D-721C-4FAC-956E-F3CE3DF915FA}" dt="2022-10-21T07:47:31.701" v="6669" actId="1076"/>
          <ac:picMkLst>
            <pc:docMk/>
            <pc:sldMk cId="266390589" sldId="2146847598"/>
            <ac:picMk id="7" creationId="{26D96249-BC5B-3711-E7C6-3EA0F00A43A3}"/>
          </ac:picMkLst>
        </pc:picChg>
        <pc:picChg chg="add del mod">
          <ac:chgData name="d'Agostino, Ciro" userId="522b68d4-162f-4dc7-a4d9-e6a12496a8af" providerId="ADAL" clId="{9F79233D-721C-4FAC-956E-F3CE3DF915FA}" dt="2022-10-07T07:44:36.328" v="2042" actId="478"/>
          <ac:picMkLst>
            <pc:docMk/>
            <pc:sldMk cId="266390589" sldId="2146847598"/>
            <ac:picMk id="7" creationId="{E343ED02-B1FE-D589-902C-1ED48DFE755C}"/>
          </ac:picMkLst>
        </pc:picChg>
        <pc:picChg chg="add mod">
          <ac:chgData name="d'Agostino, Ciro" userId="522b68d4-162f-4dc7-a4d9-e6a12496a8af" providerId="ADAL" clId="{9F79233D-721C-4FAC-956E-F3CE3DF915FA}" dt="2022-10-07T09:04:00.929" v="2095" actId="1076"/>
          <ac:picMkLst>
            <pc:docMk/>
            <pc:sldMk cId="266390589" sldId="2146847598"/>
            <ac:picMk id="8" creationId="{262F541F-0E25-5E84-D45B-F48C537BCCF9}"/>
          </ac:picMkLst>
        </pc:picChg>
        <pc:picChg chg="del">
          <ac:chgData name="d'Agostino, Ciro" userId="522b68d4-162f-4dc7-a4d9-e6a12496a8af" providerId="ADAL" clId="{9F79233D-721C-4FAC-956E-F3CE3DF915FA}" dt="2022-10-05T14:01:11.906" v="1453" actId="478"/>
          <ac:picMkLst>
            <pc:docMk/>
            <pc:sldMk cId="266390589" sldId="2146847598"/>
            <ac:picMk id="8" creationId="{28DE5F8B-7B36-97DD-EF88-2E12CBBCD38E}"/>
          </ac:picMkLst>
        </pc:picChg>
        <pc:picChg chg="add mod">
          <ac:chgData name="d'Agostino, Ciro" userId="522b68d4-162f-4dc7-a4d9-e6a12496a8af" providerId="ADAL" clId="{9F79233D-721C-4FAC-956E-F3CE3DF915FA}" dt="2022-10-07T09:04:11.740" v="2097" actId="1076"/>
          <ac:picMkLst>
            <pc:docMk/>
            <pc:sldMk cId="266390589" sldId="2146847598"/>
            <ac:picMk id="10" creationId="{88E1151C-0DC9-1D6B-0DBC-271DE0A5E4A8}"/>
          </ac:picMkLst>
        </pc:picChg>
        <pc:picChg chg="add del mod">
          <ac:chgData name="d'Agostino, Ciro" userId="522b68d4-162f-4dc7-a4d9-e6a12496a8af" providerId="ADAL" clId="{9F79233D-721C-4FAC-956E-F3CE3DF915FA}" dt="2022-10-07T09:04:15.892" v="2099" actId="478"/>
          <ac:picMkLst>
            <pc:docMk/>
            <pc:sldMk cId="266390589" sldId="2146847598"/>
            <ac:picMk id="12" creationId="{385B0FB1-51E1-0246-DE80-31135FD2E0C8}"/>
          </ac:picMkLst>
        </pc:picChg>
        <pc:picChg chg="add del mod">
          <ac:chgData name="d'Agostino, Ciro" userId="522b68d4-162f-4dc7-a4d9-e6a12496a8af" providerId="ADAL" clId="{9F79233D-721C-4FAC-956E-F3CE3DF915FA}" dt="2022-10-07T09:04:15.892" v="2099" actId="478"/>
          <ac:picMkLst>
            <pc:docMk/>
            <pc:sldMk cId="266390589" sldId="2146847598"/>
            <ac:picMk id="14" creationId="{EB8E4ADB-CFA6-BCD3-C517-7B2956FDA0FF}"/>
          </ac:picMkLst>
        </pc:picChg>
        <pc:picChg chg="add mod">
          <ac:chgData name="d'Agostino, Ciro" userId="522b68d4-162f-4dc7-a4d9-e6a12496a8af" providerId="ADAL" clId="{9F79233D-721C-4FAC-956E-F3CE3DF915FA}" dt="2022-10-07T09:04:26.063" v="2101" actId="1076"/>
          <ac:picMkLst>
            <pc:docMk/>
            <pc:sldMk cId="266390589" sldId="2146847598"/>
            <ac:picMk id="16" creationId="{CC3F17F1-01AE-6C65-6242-3B2885AAABB0}"/>
          </ac:picMkLst>
        </pc:picChg>
        <pc:picChg chg="add mod">
          <ac:chgData name="d'Agostino, Ciro" userId="522b68d4-162f-4dc7-a4d9-e6a12496a8af" providerId="ADAL" clId="{9F79233D-721C-4FAC-956E-F3CE3DF915FA}" dt="2022-10-07T09:04:38.019" v="2103" actId="1076"/>
          <ac:picMkLst>
            <pc:docMk/>
            <pc:sldMk cId="266390589" sldId="2146847598"/>
            <ac:picMk id="18" creationId="{7F367685-7CCD-8A90-4257-82837009D3B4}"/>
          </ac:picMkLst>
        </pc:picChg>
        <pc:picChg chg="add mod modCrop">
          <ac:chgData name="d'Agostino, Ciro" userId="522b68d4-162f-4dc7-a4d9-e6a12496a8af" providerId="ADAL" clId="{9F79233D-721C-4FAC-956E-F3CE3DF915FA}" dt="2022-10-07T09:05:20.047" v="2112" actId="1076"/>
          <ac:picMkLst>
            <pc:docMk/>
            <pc:sldMk cId="266390589" sldId="2146847598"/>
            <ac:picMk id="20" creationId="{EAEA4E69-E1C2-D710-3C8B-CFEC2F05E5BF}"/>
          </ac:picMkLst>
        </pc:picChg>
        <pc:picChg chg="del">
          <ac:chgData name="d'Agostino, Ciro" userId="522b68d4-162f-4dc7-a4d9-e6a12496a8af" providerId="ADAL" clId="{9F79233D-721C-4FAC-956E-F3CE3DF915FA}" dt="2022-10-07T09:03:53.426" v="2092" actId="478"/>
          <ac:picMkLst>
            <pc:docMk/>
            <pc:sldMk cId="266390589" sldId="2146847598"/>
            <ac:picMk id="39" creationId="{AE587777-260E-164F-5EF3-AFF336D4318D}"/>
          </ac:picMkLst>
        </pc:picChg>
        <pc:picChg chg="del">
          <ac:chgData name="d'Agostino, Ciro" userId="522b68d4-162f-4dc7-a4d9-e6a12496a8af" providerId="ADAL" clId="{9F79233D-721C-4FAC-956E-F3CE3DF915FA}" dt="2022-10-07T09:03:52.232" v="2091" actId="478"/>
          <ac:picMkLst>
            <pc:docMk/>
            <pc:sldMk cId="266390589" sldId="2146847598"/>
            <ac:picMk id="40" creationId="{3D112F90-2BE5-F77B-B9AB-5FA586D96E63}"/>
          </ac:picMkLst>
        </pc:picChg>
        <pc:picChg chg="del">
          <ac:chgData name="d'Agostino, Ciro" userId="522b68d4-162f-4dc7-a4d9-e6a12496a8af" providerId="ADAL" clId="{9F79233D-721C-4FAC-956E-F3CE3DF915FA}" dt="2022-10-07T09:03:54.129" v="2093" actId="478"/>
          <ac:picMkLst>
            <pc:docMk/>
            <pc:sldMk cId="266390589" sldId="2146847598"/>
            <ac:picMk id="41" creationId="{1EB6F760-2BBE-373E-8BF0-4C07987CEE37}"/>
          </ac:picMkLst>
        </pc:picChg>
        <pc:picChg chg="del">
          <ac:chgData name="d'Agostino, Ciro" userId="522b68d4-162f-4dc7-a4d9-e6a12496a8af" providerId="ADAL" clId="{9F79233D-721C-4FAC-956E-F3CE3DF915FA}" dt="2022-10-07T09:03:54.820" v="2094" actId="478"/>
          <ac:picMkLst>
            <pc:docMk/>
            <pc:sldMk cId="266390589" sldId="2146847598"/>
            <ac:picMk id="62" creationId="{48AC2F7D-DFD4-9C93-0094-EF8EF8521358}"/>
          </ac:picMkLst>
        </pc:picChg>
      </pc:sldChg>
      <pc:sldChg chg="del">
        <pc:chgData name="d'Agostino, Ciro" userId="522b68d4-162f-4dc7-a4d9-e6a12496a8af" providerId="ADAL" clId="{9F79233D-721C-4FAC-956E-F3CE3DF915FA}" dt="2022-10-04T07:51:41.138" v="813" actId="47"/>
        <pc:sldMkLst>
          <pc:docMk/>
          <pc:sldMk cId="1930490292" sldId="2146847598"/>
        </pc:sldMkLst>
      </pc:sldChg>
      <pc:sldChg chg="del">
        <pc:chgData name="d'Agostino, Ciro" userId="522b68d4-162f-4dc7-a4d9-e6a12496a8af" providerId="ADAL" clId="{9F79233D-721C-4FAC-956E-F3CE3DF915FA}" dt="2022-10-04T07:51:41.138" v="813" actId="47"/>
        <pc:sldMkLst>
          <pc:docMk/>
          <pc:sldMk cId="4208177905" sldId="2146847599"/>
        </pc:sldMkLst>
      </pc:sldChg>
      <pc:sldChg chg="addSp delSp modSp mod">
        <pc:chgData name="d'Agostino, Ciro" userId="522b68d4-162f-4dc7-a4d9-e6a12496a8af" providerId="ADAL" clId="{9F79233D-721C-4FAC-956E-F3CE3DF915FA}" dt="2022-10-07T08:15:48.094" v="2064" actId="1038"/>
        <pc:sldMkLst>
          <pc:docMk/>
          <pc:sldMk cId="1673932483" sldId="2146847600"/>
        </pc:sldMkLst>
        <pc:spChg chg="mod">
          <ac:chgData name="d'Agostino, Ciro" userId="522b68d4-162f-4dc7-a4d9-e6a12496a8af" providerId="ADAL" clId="{9F79233D-721C-4FAC-956E-F3CE3DF915FA}" dt="2022-10-07T08:15:48.094" v="2064" actId="1038"/>
          <ac:spMkLst>
            <pc:docMk/>
            <pc:sldMk cId="1673932483" sldId="2146847600"/>
            <ac:spMk id="204" creationId="{EA407ACD-8BFD-3C67-E97B-6430B69CA61C}"/>
          </ac:spMkLst>
        </pc:spChg>
        <pc:picChg chg="add mod ord">
          <ac:chgData name="d'Agostino, Ciro" userId="522b68d4-162f-4dc7-a4d9-e6a12496a8af" providerId="ADAL" clId="{9F79233D-721C-4FAC-956E-F3CE3DF915FA}" dt="2022-10-07T07:45:14.618" v="2048" actId="167"/>
          <ac:picMkLst>
            <pc:docMk/>
            <pc:sldMk cId="1673932483" sldId="2146847600"/>
            <ac:picMk id="3" creationId="{5606745F-22AE-1440-8795-D634A321345C}"/>
          </ac:picMkLst>
        </pc:picChg>
        <pc:picChg chg="add del mod ord">
          <ac:chgData name="d'Agostino, Ciro" userId="522b68d4-162f-4dc7-a4d9-e6a12496a8af" providerId="ADAL" clId="{9F79233D-721C-4FAC-956E-F3CE3DF915FA}" dt="2022-10-06T15:28:20.922" v="1978" actId="478"/>
          <ac:picMkLst>
            <pc:docMk/>
            <pc:sldMk cId="1673932483" sldId="2146847600"/>
            <ac:picMk id="3" creationId="{C6CDC854-83A3-9D35-CDE7-96FF95848675}"/>
          </ac:picMkLst>
        </pc:picChg>
        <pc:picChg chg="add del mod ord">
          <ac:chgData name="d'Agostino, Ciro" userId="522b68d4-162f-4dc7-a4d9-e6a12496a8af" providerId="ADAL" clId="{9F79233D-721C-4FAC-956E-F3CE3DF915FA}" dt="2022-10-07T07:44:42.299" v="2044" actId="478"/>
          <ac:picMkLst>
            <pc:docMk/>
            <pc:sldMk cId="1673932483" sldId="2146847600"/>
            <ac:picMk id="11" creationId="{6B81BECB-19EB-2759-3482-54D633856CA5}"/>
          </ac:picMkLst>
        </pc:picChg>
        <pc:picChg chg="del">
          <ac:chgData name="d'Agostino, Ciro" userId="522b68d4-162f-4dc7-a4d9-e6a12496a8af" providerId="ADAL" clId="{9F79233D-721C-4FAC-956E-F3CE3DF915FA}" dt="2022-10-05T14:09:06.782" v="1463" actId="478"/>
          <ac:picMkLst>
            <pc:docMk/>
            <pc:sldMk cId="1673932483" sldId="2146847600"/>
            <ac:picMk id="112" creationId="{B77B03A3-86B4-3226-319D-143110C36549}"/>
          </ac:picMkLst>
        </pc:picChg>
        <pc:picChg chg="del">
          <ac:chgData name="d'Agostino, Ciro" userId="522b68d4-162f-4dc7-a4d9-e6a12496a8af" providerId="ADAL" clId="{9F79233D-721C-4FAC-956E-F3CE3DF915FA}" dt="2022-10-05T14:10:58.851" v="1464" actId="478"/>
          <ac:picMkLst>
            <pc:docMk/>
            <pc:sldMk cId="1673932483" sldId="2146847600"/>
            <ac:picMk id="288" creationId="{2F86AE0F-B826-E017-AB11-1282FC015BB4}"/>
          </ac:picMkLst>
        </pc:picChg>
      </pc:sldChg>
      <pc:sldChg chg="del">
        <pc:chgData name="d'Agostino, Ciro" userId="522b68d4-162f-4dc7-a4d9-e6a12496a8af" providerId="ADAL" clId="{9F79233D-721C-4FAC-956E-F3CE3DF915FA}" dt="2022-10-04T07:51:41.138" v="813" actId="47"/>
        <pc:sldMkLst>
          <pc:docMk/>
          <pc:sldMk cId="3730555378" sldId="2146847600"/>
        </pc:sldMkLst>
      </pc:sldChg>
      <pc:sldChg chg="del">
        <pc:chgData name="d'Agostino, Ciro" userId="522b68d4-162f-4dc7-a4d9-e6a12496a8af" providerId="ADAL" clId="{9F79233D-721C-4FAC-956E-F3CE3DF915FA}" dt="2022-10-04T07:51:41.138" v="813" actId="47"/>
        <pc:sldMkLst>
          <pc:docMk/>
          <pc:sldMk cId="2148022141" sldId="2146847601"/>
        </pc:sldMkLst>
      </pc:sldChg>
      <pc:sldChg chg="del">
        <pc:chgData name="d'Agostino, Ciro" userId="522b68d4-162f-4dc7-a4d9-e6a12496a8af" providerId="ADAL" clId="{9F79233D-721C-4FAC-956E-F3CE3DF915FA}" dt="2022-10-04T07:51:41.138" v="813" actId="47"/>
        <pc:sldMkLst>
          <pc:docMk/>
          <pc:sldMk cId="2871941713" sldId="2146847602"/>
        </pc:sldMkLst>
      </pc:sldChg>
      <pc:sldChg chg="del">
        <pc:chgData name="d'Agostino, Ciro" userId="522b68d4-162f-4dc7-a4d9-e6a12496a8af" providerId="ADAL" clId="{9F79233D-721C-4FAC-956E-F3CE3DF915FA}" dt="2022-10-04T07:51:41.138" v="813" actId="47"/>
        <pc:sldMkLst>
          <pc:docMk/>
          <pc:sldMk cId="3308190260" sldId="2146847603"/>
        </pc:sldMkLst>
      </pc:sldChg>
      <pc:sldChg chg="del">
        <pc:chgData name="d'Agostino, Ciro" userId="522b68d4-162f-4dc7-a4d9-e6a12496a8af" providerId="ADAL" clId="{9F79233D-721C-4FAC-956E-F3CE3DF915FA}" dt="2022-10-04T08:01:33.653" v="819" actId="47"/>
        <pc:sldMkLst>
          <pc:docMk/>
          <pc:sldMk cId="2160134353" sldId="2146847604"/>
        </pc:sldMkLst>
      </pc:sldChg>
      <pc:sldChg chg="del">
        <pc:chgData name="d'Agostino, Ciro" userId="522b68d4-162f-4dc7-a4d9-e6a12496a8af" providerId="ADAL" clId="{9F79233D-721C-4FAC-956E-F3CE3DF915FA}" dt="2022-10-04T08:01:33.653" v="819" actId="47"/>
        <pc:sldMkLst>
          <pc:docMk/>
          <pc:sldMk cId="3812697599" sldId="2146847605"/>
        </pc:sldMkLst>
      </pc:sldChg>
      <pc:sldChg chg="del">
        <pc:chgData name="d'Agostino, Ciro" userId="522b68d4-162f-4dc7-a4d9-e6a12496a8af" providerId="ADAL" clId="{9F79233D-721C-4FAC-956E-F3CE3DF915FA}" dt="2022-10-04T08:01:33.653" v="819" actId="47"/>
        <pc:sldMkLst>
          <pc:docMk/>
          <pc:sldMk cId="2234757775" sldId="2146847606"/>
        </pc:sldMkLst>
      </pc:sldChg>
      <pc:sldChg chg="del">
        <pc:chgData name="d'Agostino, Ciro" userId="522b68d4-162f-4dc7-a4d9-e6a12496a8af" providerId="ADAL" clId="{9F79233D-721C-4FAC-956E-F3CE3DF915FA}" dt="2022-10-04T08:01:33.653" v="819" actId="47"/>
        <pc:sldMkLst>
          <pc:docMk/>
          <pc:sldMk cId="151457197" sldId="2146847607"/>
        </pc:sldMkLst>
      </pc:sldChg>
      <pc:sldChg chg="del">
        <pc:chgData name="d'Agostino, Ciro" userId="522b68d4-162f-4dc7-a4d9-e6a12496a8af" providerId="ADAL" clId="{9F79233D-721C-4FAC-956E-F3CE3DF915FA}" dt="2022-10-04T08:01:33.653" v="819" actId="47"/>
        <pc:sldMkLst>
          <pc:docMk/>
          <pc:sldMk cId="964829168" sldId="2146847608"/>
        </pc:sldMkLst>
      </pc:sldChg>
      <pc:sldChg chg="del">
        <pc:chgData name="d'Agostino, Ciro" userId="522b68d4-162f-4dc7-a4d9-e6a12496a8af" providerId="ADAL" clId="{9F79233D-721C-4FAC-956E-F3CE3DF915FA}" dt="2022-10-04T08:01:36.405" v="820" actId="47"/>
        <pc:sldMkLst>
          <pc:docMk/>
          <pc:sldMk cId="3168212208" sldId="2146847609"/>
        </pc:sldMkLst>
      </pc:sldChg>
      <pc:sldChg chg="del">
        <pc:chgData name="d'Agostino, Ciro" userId="522b68d4-162f-4dc7-a4d9-e6a12496a8af" providerId="ADAL" clId="{9F79233D-721C-4FAC-956E-F3CE3DF915FA}" dt="2022-10-04T08:01:36.405" v="820" actId="47"/>
        <pc:sldMkLst>
          <pc:docMk/>
          <pc:sldMk cId="3256775620" sldId="2146847610"/>
        </pc:sldMkLst>
      </pc:sldChg>
      <pc:sldChg chg="del">
        <pc:chgData name="d'Agostino, Ciro" userId="522b68d4-162f-4dc7-a4d9-e6a12496a8af" providerId="ADAL" clId="{9F79233D-721C-4FAC-956E-F3CE3DF915FA}" dt="2022-10-04T08:01:36.405" v="820" actId="47"/>
        <pc:sldMkLst>
          <pc:docMk/>
          <pc:sldMk cId="500465341" sldId="2146847611"/>
        </pc:sldMkLst>
      </pc:sldChg>
      <pc:sldChg chg="del">
        <pc:chgData name="d'Agostino, Ciro" userId="522b68d4-162f-4dc7-a4d9-e6a12496a8af" providerId="ADAL" clId="{9F79233D-721C-4FAC-956E-F3CE3DF915FA}" dt="2022-10-04T08:01:39.035" v="821" actId="47"/>
        <pc:sldMkLst>
          <pc:docMk/>
          <pc:sldMk cId="2602472334" sldId="2146847612"/>
        </pc:sldMkLst>
      </pc:sldChg>
      <pc:sldChg chg="del">
        <pc:chgData name="d'Agostino, Ciro" userId="522b68d4-162f-4dc7-a4d9-e6a12496a8af" providerId="ADAL" clId="{9F79233D-721C-4FAC-956E-F3CE3DF915FA}" dt="2022-10-04T08:01:39.035" v="821" actId="47"/>
        <pc:sldMkLst>
          <pc:docMk/>
          <pc:sldMk cId="3673272786" sldId="2146847613"/>
        </pc:sldMkLst>
      </pc:sldChg>
      <pc:sldChg chg="del">
        <pc:chgData name="d'Agostino, Ciro" userId="522b68d4-162f-4dc7-a4d9-e6a12496a8af" providerId="ADAL" clId="{9F79233D-721C-4FAC-956E-F3CE3DF915FA}" dt="2022-10-04T08:01:39.035" v="821" actId="47"/>
        <pc:sldMkLst>
          <pc:docMk/>
          <pc:sldMk cId="2801967000" sldId="2146847614"/>
        </pc:sldMkLst>
      </pc:sldChg>
      <pc:sldChg chg="del">
        <pc:chgData name="d'Agostino, Ciro" userId="522b68d4-162f-4dc7-a4d9-e6a12496a8af" providerId="ADAL" clId="{9F79233D-721C-4FAC-956E-F3CE3DF915FA}" dt="2022-10-04T08:01:41.484" v="822" actId="47"/>
        <pc:sldMkLst>
          <pc:docMk/>
          <pc:sldMk cId="3765720322" sldId="2146847615"/>
        </pc:sldMkLst>
      </pc:sldChg>
      <pc:sldChg chg="del">
        <pc:chgData name="d'Agostino, Ciro" userId="522b68d4-162f-4dc7-a4d9-e6a12496a8af" providerId="ADAL" clId="{9F79233D-721C-4FAC-956E-F3CE3DF915FA}" dt="2022-10-04T08:01:41.484" v="822" actId="47"/>
        <pc:sldMkLst>
          <pc:docMk/>
          <pc:sldMk cId="639172376" sldId="2146847616"/>
        </pc:sldMkLst>
      </pc:sldChg>
      <pc:sldChg chg="del">
        <pc:chgData name="d'Agostino, Ciro" userId="522b68d4-162f-4dc7-a4d9-e6a12496a8af" providerId="ADAL" clId="{9F79233D-721C-4FAC-956E-F3CE3DF915FA}" dt="2022-10-04T08:01:41.484" v="822" actId="47"/>
        <pc:sldMkLst>
          <pc:docMk/>
          <pc:sldMk cId="3375543651" sldId="2146847617"/>
        </pc:sldMkLst>
      </pc:sldChg>
      <pc:sldChg chg="del">
        <pc:chgData name="d'Agostino, Ciro" userId="522b68d4-162f-4dc7-a4d9-e6a12496a8af" providerId="ADAL" clId="{9F79233D-721C-4FAC-956E-F3CE3DF915FA}" dt="2022-10-04T08:01:43.944" v="823" actId="47"/>
        <pc:sldMkLst>
          <pc:docMk/>
          <pc:sldMk cId="2972631134" sldId="2146847618"/>
        </pc:sldMkLst>
      </pc:sldChg>
      <pc:sldChg chg="del">
        <pc:chgData name="d'Agostino, Ciro" userId="522b68d4-162f-4dc7-a4d9-e6a12496a8af" providerId="ADAL" clId="{9F79233D-721C-4FAC-956E-F3CE3DF915FA}" dt="2022-10-04T08:01:43.944" v="823" actId="47"/>
        <pc:sldMkLst>
          <pc:docMk/>
          <pc:sldMk cId="2850053165" sldId="2146847619"/>
        </pc:sldMkLst>
      </pc:sldChg>
      <pc:sldChg chg="del">
        <pc:chgData name="d'Agostino, Ciro" userId="522b68d4-162f-4dc7-a4d9-e6a12496a8af" providerId="ADAL" clId="{9F79233D-721C-4FAC-956E-F3CE3DF915FA}" dt="2022-10-04T08:01:43.944" v="823" actId="47"/>
        <pc:sldMkLst>
          <pc:docMk/>
          <pc:sldMk cId="3588280726" sldId="2146847620"/>
        </pc:sldMkLst>
      </pc:sldChg>
      <pc:sldChg chg="del">
        <pc:chgData name="d'Agostino, Ciro" userId="522b68d4-162f-4dc7-a4d9-e6a12496a8af" providerId="ADAL" clId="{9F79233D-721C-4FAC-956E-F3CE3DF915FA}" dt="2022-10-04T07:59:30.400" v="814" actId="47"/>
        <pc:sldMkLst>
          <pc:docMk/>
          <pc:sldMk cId="942996534" sldId="2146847621"/>
        </pc:sldMkLst>
      </pc:sldChg>
      <pc:sldChg chg="del">
        <pc:chgData name="d'Agostino, Ciro" userId="522b68d4-162f-4dc7-a4d9-e6a12496a8af" providerId="ADAL" clId="{9F79233D-721C-4FAC-956E-F3CE3DF915FA}" dt="2022-10-04T07:59:30.400" v="814" actId="47"/>
        <pc:sldMkLst>
          <pc:docMk/>
          <pc:sldMk cId="2305744721" sldId="2146847622"/>
        </pc:sldMkLst>
      </pc:sldChg>
      <pc:sldChg chg="del">
        <pc:chgData name="d'Agostino, Ciro" userId="522b68d4-162f-4dc7-a4d9-e6a12496a8af" providerId="ADAL" clId="{9F79233D-721C-4FAC-956E-F3CE3DF915FA}" dt="2022-10-04T07:59:30.400" v="814" actId="47"/>
        <pc:sldMkLst>
          <pc:docMk/>
          <pc:sldMk cId="3433807428" sldId="2146847623"/>
        </pc:sldMkLst>
      </pc:sldChg>
      <pc:sldChg chg="del">
        <pc:chgData name="d'Agostino, Ciro" userId="522b68d4-162f-4dc7-a4d9-e6a12496a8af" providerId="ADAL" clId="{9F79233D-721C-4FAC-956E-F3CE3DF915FA}" dt="2022-10-04T07:59:30.400" v="814" actId="47"/>
        <pc:sldMkLst>
          <pc:docMk/>
          <pc:sldMk cId="336821700" sldId="2146847624"/>
        </pc:sldMkLst>
      </pc:sldChg>
      <pc:sldChg chg="del">
        <pc:chgData name="d'Agostino, Ciro" userId="522b68d4-162f-4dc7-a4d9-e6a12496a8af" providerId="ADAL" clId="{9F79233D-721C-4FAC-956E-F3CE3DF915FA}" dt="2022-10-04T07:59:30.400" v="814" actId="47"/>
        <pc:sldMkLst>
          <pc:docMk/>
          <pc:sldMk cId="207616148" sldId="2146847625"/>
        </pc:sldMkLst>
      </pc:sldChg>
      <pc:sldChg chg="del">
        <pc:chgData name="d'Agostino, Ciro" userId="522b68d4-162f-4dc7-a4d9-e6a12496a8af" providerId="ADAL" clId="{9F79233D-721C-4FAC-956E-F3CE3DF915FA}" dt="2022-10-04T07:59:34.155" v="815" actId="47"/>
        <pc:sldMkLst>
          <pc:docMk/>
          <pc:sldMk cId="32519050" sldId="2146847626"/>
        </pc:sldMkLst>
      </pc:sldChg>
      <pc:sldChg chg="del">
        <pc:chgData name="d'Agostino, Ciro" userId="522b68d4-162f-4dc7-a4d9-e6a12496a8af" providerId="ADAL" clId="{9F79233D-721C-4FAC-956E-F3CE3DF915FA}" dt="2022-10-04T07:59:34.155" v="815" actId="47"/>
        <pc:sldMkLst>
          <pc:docMk/>
          <pc:sldMk cId="3778200237" sldId="2146847627"/>
        </pc:sldMkLst>
      </pc:sldChg>
      <pc:sldChg chg="del">
        <pc:chgData name="d'Agostino, Ciro" userId="522b68d4-162f-4dc7-a4d9-e6a12496a8af" providerId="ADAL" clId="{9F79233D-721C-4FAC-956E-F3CE3DF915FA}" dt="2022-10-04T07:59:34.155" v="815" actId="47"/>
        <pc:sldMkLst>
          <pc:docMk/>
          <pc:sldMk cId="3439869328" sldId="2146847628"/>
        </pc:sldMkLst>
      </pc:sldChg>
      <pc:sldChg chg="del">
        <pc:chgData name="d'Agostino, Ciro" userId="522b68d4-162f-4dc7-a4d9-e6a12496a8af" providerId="ADAL" clId="{9F79233D-721C-4FAC-956E-F3CE3DF915FA}" dt="2022-10-04T07:59:40.379" v="816" actId="47"/>
        <pc:sldMkLst>
          <pc:docMk/>
          <pc:sldMk cId="33949332" sldId="2146847629"/>
        </pc:sldMkLst>
      </pc:sldChg>
      <pc:sldChg chg="del">
        <pc:chgData name="d'Agostino, Ciro" userId="522b68d4-162f-4dc7-a4d9-e6a12496a8af" providerId="ADAL" clId="{9F79233D-721C-4FAC-956E-F3CE3DF915FA}" dt="2022-10-04T07:59:40.379" v="816" actId="47"/>
        <pc:sldMkLst>
          <pc:docMk/>
          <pc:sldMk cId="2148316093" sldId="2146847630"/>
        </pc:sldMkLst>
      </pc:sldChg>
      <pc:sldChg chg="del">
        <pc:chgData name="d'Agostino, Ciro" userId="522b68d4-162f-4dc7-a4d9-e6a12496a8af" providerId="ADAL" clId="{9F79233D-721C-4FAC-956E-F3CE3DF915FA}" dt="2022-10-04T07:59:40.379" v="816" actId="47"/>
        <pc:sldMkLst>
          <pc:docMk/>
          <pc:sldMk cId="1491094065" sldId="2146847631"/>
        </pc:sldMkLst>
      </pc:sldChg>
      <pc:sldChg chg="del">
        <pc:chgData name="d'Agostino, Ciro" userId="522b68d4-162f-4dc7-a4d9-e6a12496a8af" providerId="ADAL" clId="{9F79233D-721C-4FAC-956E-F3CE3DF915FA}" dt="2022-10-04T07:59:42.611" v="817" actId="47"/>
        <pc:sldMkLst>
          <pc:docMk/>
          <pc:sldMk cId="1808609834" sldId="2146847632"/>
        </pc:sldMkLst>
      </pc:sldChg>
      <pc:sldChg chg="addSp delSp modSp add mod">
        <pc:chgData name="d'Agostino, Ciro" userId="522b68d4-162f-4dc7-a4d9-e6a12496a8af" providerId="ADAL" clId="{9F79233D-721C-4FAC-956E-F3CE3DF915FA}" dt="2022-10-05T10:31:30.144" v="1383" actId="1036"/>
        <pc:sldMkLst>
          <pc:docMk/>
          <pc:sldMk cId="3595101773" sldId="2146847633"/>
        </pc:sldMkLst>
        <pc:spChg chg="del">
          <ac:chgData name="d'Agostino, Ciro" userId="522b68d4-162f-4dc7-a4d9-e6a12496a8af" providerId="ADAL" clId="{9F79233D-721C-4FAC-956E-F3CE3DF915FA}" dt="2022-10-03T13:08:55.697" v="7" actId="478"/>
          <ac:spMkLst>
            <pc:docMk/>
            <pc:sldMk cId="3595101773" sldId="2146847633"/>
            <ac:spMk id="3" creationId="{784E2111-8119-4DBA-9EE8-B78D3E9AE9A0}"/>
          </ac:spMkLst>
        </pc:spChg>
        <pc:spChg chg="del mod">
          <ac:chgData name="d'Agostino, Ciro" userId="522b68d4-162f-4dc7-a4d9-e6a12496a8af" providerId="ADAL" clId="{9F79233D-721C-4FAC-956E-F3CE3DF915FA}" dt="2022-10-03T13:08:54.506" v="6" actId="478"/>
          <ac:spMkLst>
            <pc:docMk/>
            <pc:sldMk cId="3595101773" sldId="2146847633"/>
            <ac:spMk id="4" creationId="{157ADD13-347B-41DE-B990-45B379A4EA9B}"/>
          </ac:spMkLst>
        </pc:spChg>
        <pc:spChg chg="del">
          <ac:chgData name="d'Agostino, Ciro" userId="522b68d4-162f-4dc7-a4d9-e6a12496a8af" providerId="ADAL" clId="{9F79233D-721C-4FAC-956E-F3CE3DF915FA}" dt="2022-10-03T13:08:56.857" v="8" actId="478"/>
          <ac:spMkLst>
            <pc:docMk/>
            <pc:sldMk cId="3595101773" sldId="2146847633"/>
            <ac:spMk id="5" creationId="{0EE89595-9E0C-9FB5-9724-D43B3DD5B8AE}"/>
          </ac:spMkLst>
        </pc:spChg>
        <pc:spChg chg="add mod">
          <ac:chgData name="d'Agostino, Ciro" userId="522b68d4-162f-4dc7-a4d9-e6a12496a8af" providerId="ADAL" clId="{9F79233D-721C-4FAC-956E-F3CE3DF915FA}" dt="2022-10-04T15:09:23.535" v="991" actId="164"/>
          <ac:spMkLst>
            <pc:docMk/>
            <pc:sldMk cId="3595101773" sldId="2146847633"/>
            <ac:spMk id="5" creationId="{9B341ABD-BC3D-6DFE-4CF3-505CC8D171F4}"/>
          </ac:spMkLst>
        </pc:spChg>
        <pc:spChg chg="mod">
          <ac:chgData name="d'Agostino, Ciro" userId="522b68d4-162f-4dc7-a4d9-e6a12496a8af" providerId="ADAL" clId="{9F79233D-721C-4FAC-956E-F3CE3DF915FA}" dt="2022-10-04T15:09:25.976" v="992"/>
          <ac:spMkLst>
            <pc:docMk/>
            <pc:sldMk cId="3595101773" sldId="2146847633"/>
            <ac:spMk id="10" creationId="{8B25F988-A865-D2EE-B2B8-05B0C8F85162}"/>
          </ac:spMkLst>
        </pc:spChg>
        <pc:spChg chg="mod">
          <ac:chgData name="d'Agostino, Ciro" userId="522b68d4-162f-4dc7-a4d9-e6a12496a8af" providerId="ADAL" clId="{9F79233D-721C-4FAC-956E-F3CE3DF915FA}" dt="2022-10-04T15:10:28.025" v="995"/>
          <ac:spMkLst>
            <pc:docMk/>
            <pc:sldMk cId="3595101773" sldId="2146847633"/>
            <ac:spMk id="13" creationId="{844B11DD-8D2D-99E6-3D6B-2E10649A29B6}"/>
          </ac:spMkLst>
        </pc:spChg>
        <pc:spChg chg="mod">
          <ac:chgData name="d'Agostino, Ciro" userId="522b68d4-162f-4dc7-a4d9-e6a12496a8af" providerId="ADAL" clId="{9F79233D-721C-4FAC-956E-F3CE3DF915FA}" dt="2022-10-04T15:10:33.535" v="997"/>
          <ac:spMkLst>
            <pc:docMk/>
            <pc:sldMk cId="3595101773" sldId="2146847633"/>
            <ac:spMk id="18" creationId="{2C79D208-6975-6BA3-8E02-B0292B6B4947}"/>
          </ac:spMkLst>
        </pc:spChg>
        <pc:spChg chg="mod">
          <ac:chgData name="d'Agostino, Ciro" userId="522b68d4-162f-4dc7-a4d9-e6a12496a8af" providerId="ADAL" clId="{9F79233D-721C-4FAC-956E-F3CE3DF915FA}" dt="2022-10-04T15:10:38.381" v="999"/>
          <ac:spMkLst>
            <pc:docMk/>
            <pc:sldMk cId="3595101773" sldId="2146847633"/>
            <ac:spMk id="35" creationId="{96B79D6A-462C-3453-E0A6-44091E15C164}"/>
          </ac:spMkLst>
        </pc:spChg>
        <pc:spChg chg="mod">
          <ac:chgData name="d'Agostino, Ciro" userId="522b68d4-162f-4dc7-a4d9-e6a12496a8af" providerId="ADAL" clId="{9F79233D-721C-4FAC-956E-F3CE3DF915FA}" dt="2022-10-04T15:10:44.347" v="1001"/>
          <ac:spMkLst>
            <pc:docMk/>
            <pc:sldMk cId="3595101773" sldId="2146847633"/>
            <ac:spMk id="52" creationId="{AC5EF0C4-CE01-1CAE-650E-CDAF2B69CD45}"/>
          </ac:spMkLst>
        </pc:spChg>
        <pc:spChg chg="mod">
          <ac:chgData name="d'Agostino, Ciro" userId="522b68d4-162f-4dc7-a4d9-e6a12496a8af" providerId="ADAL" clId="{9F79233D-721C-4FAC-956E-F3CE3DF915FA}" dt="2022-10-04T15:10:51.430" v="1003"/>
          <ac:spMkLst>
            <pc:docMk/>
            <pc:sldMk cId="3595101773" sldId="2146847633"/>
            <ac:spMk id="55" creationId="{B29EAABB-B430-7DFE-9D8F-94CB2A38CC18}"/>
          </ac:spMkLst>
        </pc:spChg>
        <pc:spChg chg="mod">
          <ac:chgData name="d'Agostino, Ciro" userId="522b68d4-162f-4dc7-a4d9-e6a12496a8af" providerId="ADAL" clId="{9F79233D-721C-4FAC-956E-F3CE3DF915FA}" dt="2022-10-04T15:10:56.134" v="1005"/>
          <ac:spMkLst>
            <pc:docMk/>
            <pc:sldMk cId="3595101773" sldId="2146847633"/>
            <ac:spMk id="61" creationId="{3A7193F8-F01B-F46E-2EE1-D365452DC89E}"/>
          </ac:spMkLst>
        </pc:spChg>
        <pc:spChg chg="del">
          <ac:chgData name="d'Agostino, Ciro" userId="522b68d4-162f-4dc7-a4d9-e6a12496a8af" providerId="ADAL" clId="{9F79233D-721C-4FAC-956E-F3CE3DF915FA}" dt="2022-10-03T13:34:59.286" v="283" actId="478"/>
          <ac:spMkLst>
            <pc:docMk/>
            <pc:sldMk cId="3595101773" sldId="2146847633"/>
            <ac:spMk id="165" creationId="{7C70D77A-D768-680C-64D4-D1C45B835EAF}"/>
          </ac:spMkLst>
        </pc:spChg>
        <pc:spChg chg="del">
          <ac:chgData name="d'Agostino, Ciro" userId="522b68d4-162f-4dc7-a4d9-e6a12496a8af" providerId="ADAL" clId="{9F79233D-721C-4FAC-956E-F3CE3DF915FA}" dt="2022-10-03T13:34:52.734" v="282" actId="478"/>
          <ac:spMkLst>
            <pc:docMk/>
            <pc:sldMk cId="3595101773" sldId="2146847633"/>
            <ac:spMk id="166" creationId="{AF9AFCBD-63CC-D12C-1A29-62A5CEE64C89}"/>
          </ac:spMkLst>
        </pc:spChg>
        <pc:spChg chg="del">
          <ac:chgData name="d'Agostino, Ciro" userId="522b68d4-162f-4dc7-a4d9-e6a12496a8af" providerId="ADAL" clId="{9F79233D-721C-4FAC-956E-F3CE3DF915FA}" dt="2022-10-03T13:34:59.286" v="283" actId="478"/>
          <ac:spMkLst>
            <pc:docMk/>
            <pc:sldMk cId="3595101773" sldId="2146847633"/>
            <ac:spMk id="167" creationId="{546203A4-C29C-D8A1-D018-5AE2CAAB5D90}"/>
          </ac:spMkLst>
        </pc:spChg>
        <pc:spChg chg="del">
          <ac:chgData name="d'Agostino, Ciro" userId="522b68d4-162f-4dc7-a4d9-e6a12496a8af" providerId="ADAL" clId="{9F79233D-721C-4FAC-956E-F3CE3DF915FA}" dt="2022-10-03T13:34:59.286" v="283" actId="478"/>
          <ac:spMkLst>
            <pc:docMk/>
            <pc:sldMk cId="3595101773" sldId="2146847633"/>
            <ac:spMk id="168" creationId="{6A794FAC-08A9-FE6B-FB57-55918AA9BBA8}"/>
          </ac:spMkLst>
        </pc:spChg>
        <pc:spChg chg="del">
          <ac:chgData name="d'Agostino, Ciro" userId="522b68d4-162f-4dc7-a4d9-e6a12496a8af" providerId="ADAL" clId="{9F79233D-721C-4FAC-956E-F3CE3DF915FA}" dt="2022-10-03T13:34:36.804" v="281" actId="478"/>
          <ac:spMkLst>
            <pc:docMk/>
            <pc:sldMk cId="3595101773" sldId="2146847633"/>
            <ac:spMk id="169" creationId="{0E99993C-1CAF-F8AB-D069-2B81E1684434}"/>
          </ac:spMkLst>
        </pc:spChg>
        <pc:spChg chg="del">
          <ac:chgData name="d'Agostino, Ciro" userId="522b68d4-162f-4dc7-a4d9-e6a12496a8af" providerId="ADAL" clId="{9F79233D-721C-4FAC-956E-F3CE3DF915FA}" dt="2022-10-03T13:34:52.734" v="282" actId="478"/>
          <ac:spMkLst>
            <pc:docMk/>
            <pc:sldMk cId="3595101773" sldId="2146847633"/>
            <ac:spMk id="170" creationId="{0E07A985-78E6-B9BD-4D90-1FAAC2300B61}"/>
          </ac:spMkLst>
        </pc:spChg>
        <pc:spChg chg="del">
          <ac:chgData name="d'Agostino, Ciro" userId="522b68d4-162f-4dc7-a4d9-e6a12496a8af" providerId="ADAL" clId="{9F79233D-721C-4FAC-956E-F3CE3DF915FA}" dt="2022-10-03T13:27:36.040" v="200" actId="478"/>
          <ac:spMkLst>
            <pc:docMk/>
            <pc:sldMk cId="3595101773" sldId="2146847633"/>
            <ac:spMk id="171" creationId="{CFD65606-AAEE-2C48-E739-214CD4DA7D17}"/>
          </ac:spMkLst>
        </pc:spChg>
        <pc:spChg chg="del">
          <ac:chgData name="d'Agostino, Ciro" userId="522b68d4-162f-4dc7-a4d9-e6a12496a8af" providerId="ADAL" clId="{9F79233D-721C-4FAC-956E-F3CE3DF915FA}" dt="2022-10-03T13:27:28.591" v="199" actId="478"/>
          <ac:spMkLst>
            <pc:docMk/>
            <pc:sldMk cId="3595101773" sldId="2146847633"/>
            <ac:spMk id="172" creationId="{853BDA92-6B87-46B4-D0A4-5A2C9B8A51FD}"/>
          </ac:spMkLst>
        </pc:spChg>
        <pc:spChg chg="del">
          <ac:chgData name="d'Agostino, Ciro" userId="522b68d4-162f-4dc7-a4d9-e6a12496a8af" providerId="ADAL" clId="{9F79233D-721C-4FAC-956E-F3CE3DF915FA}" dt="2022-10-03T13:27:21.939" v="198" actId="478"/>
          <ac:spMkLst>
            <pc:docMk/>
            <pc:sldMk cId="3595101773" sldId="2146847633"/>
            <ac:spMk id="173" creationId="{0E0FFA67-5362-6310-066C-3F557E910952}"/>
          </ac:spMkLst>
        </pc:spChg>
        <pc:spChg chg="del">
          <ac:chgData name="d'Agostino, Ciro" userId="522b68d4-162f-4dc7-a4d9-e6a12496a8af" providerId="ADAL" clId="{9F79233D-721C-4FAC-956E-F3CE3DF915FA}" dt="2022-10-03T13:27:36.040" v="200" actId="478"/>
          <ac:spMkLst>
            <pc:docMk/>
            <pc:sldMk cId="3595101773" sldId="2146847633"/>
            <ac:spMk id="185" creationId="{FFCBF409-9928-816C-0F87-7C5D3448EA57}"/>
          </ac:spMkLst>
        </pc:spChg>
        <pc:spChg chg="del">
          <ac:chgData name="d'Agostino, Ciro" userId="522b68d4-162f-4dc7-a4d9-e6a12496a8af" providerId="ADAL" clId="{9F79233D-721C-4FAC-956E-F3CE3DF915FA}" dt="2022-10-03T13:34:52.734" v="282" actId="478"/>
          <ac:spMkLst>
            <pc:docMk/>
            <pc:sldMk cId="3595101773" sldId="2146847633"/>
            <ac:spMk id="191" creationId="{87617935-8C0E-23A7-3E73-49388FF17BDE}"/>
          </ac:spMkLst>
        </pc:spChg>
        <pc:spChg chg="del">
          <ac:chgData name="d'Agostino, Ciro" userId="522b68d4-162f-4dc7-a4d9-e6a12496a8af" providerId="ADAL" clId="{9F79233D-721C-4FAC-956E-F3CE3DF915FA}" dt="2022-10-03T13:34:59.286" v="283" actId="478"/>
          <ac:spMkLst>
            <pc:docMk/>
            <pc:sldMk cId="3595101773" sldId="2146847633"/>
            <ac:spMk id="192" creationId="{D110F2D4-0CF5-2CEA-EB2F-4F47094340D6}"/>
          </ac:spMkLst>
        </pc:spChg>
        <pc:spChg chg="del">
          <ac:chgData name="d'Agostino, Ciro" userId="522b68d4-162f-4dc7-a4d9-e6a12496a8af" providerId="ADAL" clId="{9F79233D-721C-4FAC-956E-F3CE3DF915FA}" dt="2022-10-03T13:34:36.804" v="281" actId="478"/>
          <ac:spMkLst>
            <pc:docMk/>
            <pc:sldMk cId="3595101773" sldId="2146847633"/>
            <ac:spMk id="193" creationId="{87A0886F-53F8-3E15-999F-85CBEC4819DC}"/>
          </ac:spMkLst>
        </pc:spChg>
        <pc:spChg chg="del">
          <ac:chgData name="d'Agostino, Ciro" userId="522b68d4-162f-4dc7-a4d9-e6a12496a8af" providerId="ADAL" clId="{9F79233D-721C-4FAC-956E-F3CE3DF915FA}" dt="2022-10-03T13:34:52.734" v="282" actId="478"/>
          <ac:spMkLst>
            <pc:docMk/>
            <pc:sldMk cId="3595101773" sldId="2146847633"/>
            <ac:spMk id="194" creationId="{37D0BEB7-1ABF-4846-AD02-8B1484260AA5}"/>
          </ac:spMkLst>
        </pc:spChg>
        <pc:spChg chg="del">
          <ac:chgData name="d'Agostino, Ciro" userId="522b68d4-162f-4dc7-a4d9-e6a12496a8af" providerId="ADAL" clId="{9F79233D-721C-4FAC-956E-F3CE3DF915FA}" dt="2022-10-03T13:34:52.734" v="282" actId="478"/>
          <ac:spMkLst>
            <pc:docMk/>
            <pc:sldMk cId="3595101773" sldId="2146847633"/>
            <ac:spMk id="197" creationId="{75A8A929-EA5D-0E23-2367-12AC97419F4F}"/>
          </ac:spMkLst>
        </pc:spChg>
        <pc:spChg chg="del">
          <ac:chgData name="d'Agostino, Ciro" userId="522b68d4-162f-4dc7-a4d9-e6a12496a8af" providerId="ADAL" clId="{9F79233D-721C-4FAC-956E-F3CE3DF915FA}" dt="2022-10-03T13:34:52.734" v="282" actId="478"/>
          <ac:spMkLst>
            <pc:docMk/>
            <pc:sldMk cId="3595101773" sldId="2146847633"/>
            <ac:spMk id="198" creationId="{8C244A72-60A7-38D4-A8AA-C2B402BDB1B6}"/>
          </ac:spMkLst>
        </pc:spChg>
        <pc:spChg chg="del">
          <ac:chgData name="d'Agostino, Ciro" userId="522b68d4-162f-4dc7-a4d9-e6a12496a8af" providerId="ADAL" clId="{9F79233D-721C-4FAC-956E-F3CE3DF915FA}" dt="2022-10-03T13:34:52.734" v="282" actId="478"/>
          <ac:spMkLst>
            <pc:docMk/>
            <pc:sldMk cId="3595101773" sldId="2146847633"/>
            <ac:spMk id="200" creationId="{3067A4FC-1FF7-292E-92E8-BD51E991D8C9}"/>
          </ac:spMkLst>
        </pc:spChg>
        <pc:spChg chg="mod topLvl">
          <ac:chgData name="d'Agostino, Ciro" userId="522b68d4-162f-4dc7-a4d9-e6a12496a8af" providerId="ADAL" clId="{9F79233D-721C-4FAC-956E-F3CE3DF915FA}" dt="2022-10-03T13:47:07.308" v="488" actId="164"/>
          <ac:spMkLst>
            <pc:docMk/>
            <pc:sldMk cId="3595101773" sldId="2146847633"/>
            <ac:spMk id="204" creationId="{EA407ACD-8BFD-3C67-E97B-6430B69CA61C}"/>
          </ac:spMkLst>
        </pc:spChg>
        <pc:spChg chg="del">
          <ac:chgData name="d'Agostino, Ciro" userId="522b68d4-162f-4dc7-a4d9-e6a12496a8af" providerId="ADAL" clId="{9F79233D-721C-4FAC-956E-F3CE3DF915FA}" dt="2022-10-03T13:36:54.625" v="353" actId="478"/>
          <ac:spMkLst>
            <pc:docMk/>
            <pc:sldMk cId="3595101773" sldId="2146847633"/>
            <ac:spMk id="223" creationId="{40A06EBA-F1FA-5D02-E0CC-174BA87BFFDE}"/>
          </ac:spMkLst>
        </pc:spChg>
        <pc:spChg chg="mod">
          <ac:chgData name="d'Agostino, Ciro" userId="522b68d4-162f-4dc7-a4d9-e6a12496a8af" providerId="ADAL" clId="{9F79233D-721C-4FAC-956E-F3CE3DF915FA}" dt="2022-10-03T13:46:59.792" v="487" actId="165"/>
          <ac:spMkLst>
            <pc:docMk/>
            <pc:sldMk cId="3595101773" sldId="2146847633"/>
            <ac:spMk id="243" creationId="{170C48F9-D4F1-D0F9-8E8A-E6649DF11701}"/>
          </ac:spMkLst>
        </pc:spChg>
        <pc:spChg chg="mod">
          <ac:chgData name="d'Agostino, Ciro" userId="522b68d4-162f-4dc7-a4d9-e6a12496a8af" providerId="ADAL" clId="{9F79233D-721C-4FAC-956E-F3CE3DF915FA}" dt="2022-10-03T13:46:59.792" v="487" actId="165"/>
          <ac:spMkLst>
            <pc:docMk/>
            <pc:sldMk cId="3595101773" sldId="2146847633"/>
            <ac:spMk id="263" creationId="{3B8CFB18-B2C1-19E7-93E9-C8BA63AD79BD}"/>
          </ac:spMkLst>
        </pc:spChg>
        <pc:grpChg chg="add mod">
          <ac:chgData name="d'Agostino, Ciro" userId="522b68d4-162f-4dc7-a4d9-e6a12496a8af" providerId="ADAL" clId="{9F79233D-721C-4FAC-956E-F3CE3DF915FA}" dt="2022-10-05T10:31:22.550" v="1379"/>
          <ac:grpSpMkLst>
            <pc:docMk/>
            <pc:sldMk cId="3595101773" sldId="2146847633"/>
            <ac:grpSpMk id="2" creationId="{84379799-483D-4957-0EBE-707D14F549AF}"/>
          </ac:grpSpMkLst>
        </pc:grpChg>
        <pc:grpChg chg="del">
          <ac:chgData name="d'Agostino, Ciro" userId="522b68d4-162f-4dc7-a4d9-e6a12496a8af" providerId="ADAL" clId="{9F79233D-721C-4FAC-956E-F3CE3DF915FA}" dt="2022-10-04T13:08:12.663" v="948" actId="478"/>
          <ac:grpSpMkLst>
            <pc:docMk/>
            <pc:sldMk cId="3595101773" sldId="2146847633"/>
            <ac:grpSpMk id="7" creationId="{00152BAB-2F66-420A-9AA5-B56FD53DFA90}"/>
          </ac:grpSpMkLst>
        </pc:grpChg>
        <pc:grpChg chg="add mod">
          <ac:chgData name="d'Agostino, Ciro" userId="522b68d4-162f-4dc7-a4d9-e6a12496a8af" providerId="ADAL" clId="{9F79233D-721C-4FAC-956E-F3CE3DF915FA}" dt="2022-10-04T15:09:23.535" v="991" actId="164"/>
          <ac:grpSpMkLst>
            <pc:docMk/>
            <pc:sldMk cId="3595101773" sldId="2146847633"/>
            <ac:grpSpMk id="8" creationId="{268199EE-DE4A-9E50-C345-07CE1E1D1883}"/>
          </ac:grpSpMkLst>
        </pc:grpChg>
        <pc:grpChg chg="add mod">
          <ac:chgData name="d'Agostino, Ciro" userId="522b68d4-162f-4dc7-a4d9-e6a12496a8af" providerId="ADAL" clId="{9F79233D-721C-4FAC-956E-F3CE3DF915FA}" dt="2022-10-04T15:09:30.638" v="993" actId="1076"/>
          <ac:grpSpMkLst>
            <pc:docMk/>
            <pc:sldMk cId="3595101773" sldId="2146847633"/>
            <ac:grpSpMk id="9" creationId="{99422CE0-14B2-D330-44AA-7A61B47F4173}"/>
          </ac:grpSpMkLst>
        </pc:grpChg>
        <pc:grpChg chg="add mod">
          <ac:chgData name="d'Agostino, Ciro" userId="522b68d4-162f-4dc7-a4d9-e6a12496a8af" providerId="ADAL" clId="{9F79233D-721C-4FAC-956E-F3CE3DF915FA}" dt="2022-10-04T15:10:32.616" v="996" actId="1076"/>
          <ac:grpSpMkLst>
            <pc:docMk/>
            <pc:sldMk cId="3595101773" sldId="2146847633"/>
            <ac:grpSpMk id="12" creationId="{23160D46-A875-63A7-7825-012D52ED43E4}"/>
          </ac:grpSpMkLst>
        </pc:grpChg>
        <pc:grpChg chg="add mod">
          <ac:chgData name="d'Agostino, Ciro" userId="522b68d4-162f-4dc7-a4d9-e6a12496a8af" providerId="ADAL" clId="{9F79233D-721C-4FAC-956E-F3CE3DF915FA}" dt="2022-10-04T15:10:37.409" v="998" actId="1076"/>
          <ac:grpSpMkLst>
            <pc:docMk/>
            <pc:sldMk cId="3595101773" sldId="2146847633"/>
            <ac:grpSpMk id="16" creationId="{C8399C4B-6D90-CD8A-0828-0D34CA09C02F}"/>
          </ac:grpSpMkLst>
        </pc:grpChg>
        <pc:grpChg chg="add mod">
          <ac:chgData name="d'Agostino, Ciro" userId="522b68d4-162f-4dc7-a4d9-e6a12496a8af" providerId="ADAL" clId="{9F79233D-721C-4FAC-956E-F3CE3DF915FA}" dt="2022-10-04T15:10:42.913" v="1000" actId="1076"/>
          <ac:grpSpMkLst>
            <pc:docMk/>
            <pc:sldMk cId="3595101773" sldId="2146847633"/>
            <ac:grpSpMk id="29" creationId="{678DFC92-EBF3-79B2-BC53-951DEF943B1B}"/>
          </ac:grpSpMkLst>
        </pc:grpChg>
        <pc:grpChg chg="add mod">
          <ac:chgData name="d'Agostino, Ciro" userId="522b68d4-162f-4dc7-a4d9-e6a12496a8af" providerId="ADAL" clId="{9F79233D-721C-4FAC-956E-F3CE3DF915FA}" dt="2022-10-05T10:31:19.847" v="1377" actId="1076"/>
          <ac:grpSpMkLst>
            <pc:docMk/>
            <pc:sldMk cId="3595101773" sldId="2146847633"/>
            <ac:grpSpMk id="50" creationId="{7ABFEE1E-76EB-CB8A-6917-59043D833586}"/>
          </ac:grpSpMkLst>
        </pc:grpChg>
        <pc:grpChg chg="add mod">
          <ac:chgData name="d'Agostino, Ciro" userId="522b68d4-162f-4dc7-a4d9-e6a12496a8af" providerId="ADAL" clId="{9F79233D-721C-4FAC-956E-F3CE3DF915FA}" dt="2022-10-04T15:10:50.458" v="1002" actId="1076"/>
          <ac:grpSpMkLst>
            <pc:docMk/>
            <pc:sldMk cId="3595101773" sldId="2146847633"/>
            <ac:grpSpMk id="51" creationId="{ECD50517-2ABF-13F6-0786-1D6517A3DBFE}"/>
          </ac:grpSpMkLst>
        </pc:grpChg>
        <pc:grpChg chg="add mod">
          <ac:chgData name="d'Agostino, Ciro" userId="522b68d4-162f-4dc7-a4d9-e6a12496a8af" providerId="ADAL" clId="{9F79233D-721C-4FAC-956E-F3CE3DF915FA}" dt="2022-10-04T15:10:55.274" v="1004" actId="1076"/>
          <ac:grpSpMkLst>
            <pc:docMk/>
            <pc:sldMk cId="3595101773" sldId="2146847633"/>
            <ac:grpSpMk id="54" creationId="{0215AEA8-BFD9-FBBD-7478-B9CBBB1A2530}"/>
          </ac:grpSpMkLst>
        </pc:grpChg>
        <pc:grpChg chg="add mod">
          <ac:chgData name="d'Agostino, Ciro" userId="522b68d4-162f-4dc7-a4d9-e6a12496a8af" providerId="ADAL" clId="{9F79233D-721C-4FAC-956E-F3CE3DF915FA}" dt="2022-10-04T15:11:00.284" v="1006" actId="1076"/>
          <ac:grpSpMkLst>
            <pc:docMk/>
            <pc:sldMk cId="3595101773" sldId="2146847633"/>
            <ac:grpSpMk id="57" creationId="{8C7BC7A8-7B2A-76DC-7BD6-6AD8523BD65A}"/>
          </ac:grpSpMkLst>
        </pc:grpChg>
        <pc:grpChg chg="del mod">
          <ac:chgData name="d'Agostino, Ciro" userId="522b68d4-162f-4dc7-a4d9-e6a12496a8af" providerId="ADAL" clId="{9F79233D-721C-4FAC-956E-F3CE3DF915FA}" dt="2022-10-03T13:46:59.792" v="487" actId="165"/>
          <ac:grpSpMkLst>
            <pc:docMk/>
            <pc:sldMk cId="3595101773" sldId="2146847633"/>
            <ac:grpSpMk id="161" creationId="{A3EC8E50-C90C-2DFA-17F7-D27E53F8E0CA}"/>
          </ac:grpSpMkLst>
        </pc:grpChg>
        <pc:grpChg chg="del mod topLvl">
          <ac:chgData name="d'Agostino, Ciro" userId="522b68d4-162f-4dc7-a4d9-e6a12496a8af" providerId="ADAL" clId="{9F79233D-721C-4FAC-956E-F3CE3DF915FA}" dt="2022-10-05T10:31:21.559" v="1378" actId="478"/>
          <ac:grpSpMkLst>
            <pc:docMk/>
            <pc:sldMk cId="3595101773" sldId="2146847633"/>
            <ac:grpSpMk id="164" creationId="{27212F52-CB34-F6D8-D3DB-251F7B7AD2E7}"/>
          </ac:grpSpMkLst>
        </pc:grpChg>
        <pc:grpChg chg="mod topLvl">
          <ac:chgData name="d'Agostino, Ciro" userId="522b68d4-162f-4dc7-a4d9-e6a12496a8af" providerId="ADAL" clId="{9F79233D-721C-4FAC-956E-F3CE3DF915FA}" dt="2022-10-03T13:47:07.308" v="488" actId="164"/>
          <ac:grpSpMkLst>
            <pc:docMk/>
            <pc:sldMk cId="3595101773" sldId="2146847633"/>
            <ac:grpSpMk id="174" creationId="{19071D69-E79C-695F-44DD-49693A2861DC}"/>
          </ac:grpSpMkLst>
        </pc:grpChg>
        <pc:grpChg chg="mod">
          <ac:chgData name="d'Agostino, Ciro" userId="522b68d4-162f-4dc7-a4d9-e6a12496a8af" providerId="ADAL" clId="{9F79233D-721C-4FAC-956E-F3CE3DF915FA}" dt="2022-10-03T13:46:59.792" v="487" actId="165"/>
          <ac:grpSpMkLst>
            <pc:docMk/>
            <pc:sldMk cId="3595101773" sldId="2146847633"/>
            <ac:grpSpMk id="207" creationId="{F75D9B92-9EC6-5AC3-A296-34DB3F7F560E}"/>
          </ac:grpSpMkLst>
        </pc:grpChg>
        <pc:grpChg chg="mod">
          <ac:chgData name="d'Agostino, Ciro" userId="522b68d4-162f-4dc7-a4d9-e6a12496a8af" providerId="ADAL" clId="{9F79233D-721C-4FAC-956E-F3CE3DF915FA}" dt="2022-10-03T13:46:59.792" v="487" actId="165"/>
          <ac:grpSpMkLst>
            <pc:docMk/>
            <pc:sldMk cId="3595101773" sldId="2146847633"/>
            <ac:grpSpMk id="219" creationId="{B1BF7321-FB38-109D-6FEB-96DD60D47E21}"/>
          </ac:grpSpMkLst>
        </pc:grpChg>
        <pc:grpChg chg="mod">
          <ac:chgData name="d'Agostino, Ciro" userId="522b68d4-162f-4dc7-a4d9-e6a12496a8af" providerId="ADAL" clId="{9F79233D-721C-4FAC-956E-F3CE3DF915FA}" dt="2022-10-03T13:46:59.792" v="487" actId="165"/>
          <ac:grpSpMkLst>
            <pc:docMk/>
            <pc:sldMk cId="3595101773" sldId="2146847633"/>
            <ac:grpSpMk id="253" creationId="{782A3972-492E-31F4-8C6C-EDCB04B25377}"/>
          </ac:grpSpMkLst>
        </pc:grpChg>
        <pc:grpChg chg="del">
          <ac:chgData name="d'Agostino, Ciro" userId="522b68d4-162f-4dc7-a4d9-e6a12496a8af" providerId="ADAL" clId="{9F79233D-721C-4FAC-956E-F3CE3DF915FA}" dt="2022-10-03T13:36:51.140" v="352" actId="478"/>
          <ac:grpSpMkLst>
            <pc:docMk/>
            <pc:sldMk cId="3595101773" sldId="2146847633"/>
            <ac:grpSpMk id="257" creationId="{F60E5090-FAD5-A573-CEE4-EBEDBACC4F1D}"/>
          </ac:grpSpMkLst>
        </pc:grpChg>
        <pc:grpChg chg="mod">
          <ac:chgData name="d'Agostino, Ciro" userId="522b68d4-162f-4dc7-a4d9-e6a12496a8af" providerId="ADAL" clId="{9F79233D-721C-4FAC-956E-F3CE3DF915FA}" dt="2022-10-03T13:46:59.792" v="487" actId="165"/>
          <ac:grpSpMkLst>
            <pc:docMk/>
            <pc:sldMk cId="3595101773" sldId="2146847633"/>
            <ac:grpSpMk id="260" creationId="{71AFBDF2-BBCF-7090-E7CD-FA67101816B8}"/>
          </ac:grpSpMkLst>
        </pc:grpChg>
        <pc:picChg chg="add mod">
          <ac:chgData name="d'Agostino, Ciro" userId="522b68d4-162f-4dc7-a4d9-e6a12496a8af" providerId="ADAL" clId="{9F79233D-721C-4FAC-956E-F3CE3DF915FA}" dt="2022-10-04T13:08:14.941" v="950"/>
          <ac:picMkLst>
            <pc:docMk/>
            <pc:sldMk cId="3595101773" sldId="2146847633"/>
            <ac:picMk id="4" creationId="{DBE4EDC0-7494-9B89-E5DC-5FF684C00317}"/>
          </ac:picMkLst>
        </pc:picChg>
        <pc:picChg chg="add mod">
          <ac:chgData name="d'Agostino, Ciro" userId="522b68d4-162f-4dc7-a4d9-e6a12496a8af" providerId="ADAL" clId="{9F79233D-721C-4FAC-956E-F3CE3DF915FA}" dt="2022-10-04T15:09:23.535" v="991" actId="164"/>
          <ac:picMkLst>
            <pc:docMk/>
            <pc:sldMk cId="3595101773" sldId="2146847633"/>
            <ac:picMk id="6" creationId="{70830162-428D-413E-7ECE-791773A1BEF8}"/>
          </ac:picMkLst>
        </pc:picChg>
        <pc:picChg chg="del">
          <ac:chgData name="d'Agostino, Ciro" userId="522b68d4-162f-4dc7-a4d9-e6a12496a8af" providerId="ADAL" clId="{9F79233D-721C-4FAC-956E-F3CE3DF915FA}" dt="2022-10-03T13:27:04.106" v="192" actId="478"/>
          <ac:picMkLst>
            <pc:docMk/>
            <pc:sldMk cId="3595101773" sldId="2146847633"/>
            <ac:picMk id="6" creationId="{DB24FD9B-B89C-1EF0-0183-A60E3ADD70D3}"/>
          </ac:picMkLst>
        </pc:picChg>
        <pc:picChg chg="mod">
          <ac:chgData name="d'Agostino, Ciro" userId="522b68d4-162f-4dc7-a4d9-e6a12496a8af" providerId="ADAL" clId="{9F79233D-721C-4FAC-956E-F3CE3DF915FA}" dt="2022-10-05T10:31:22.550" v="1379"/>
          <ac:picMkLst>
            <pc:docMk/>
            <pc:sldMk cId="3595101773" sldId="2146847633"/>
            <ac:picMk id="7" creationId="{2DA12D74-D796-9521-3635-C34B2180EE08}"/>
          </ac:picMkLst>
        </pc:picChg>
        <pc:picChg chg="add del mod">
          <ac:chgData name="d'Agostino, Ciro" userId="522b68d4-162f-4dc7-a4d9-e6a12496a8af" providerId="ADAL" clId="{9F79233D-721C-4FAC-956E-F3CE3DF915FA}" dt="2022-10-03T13:29:42.278" v="222" actId="478"/>
          <ac:picMkLst>
            <pc:docMk/>
            <pc:sldMk cId="3595101773" sldId="2146847633"/>
            <ac:picMk id="10" creationId="{F2F56B76-2229-BECB-2332-7053781D8BB4}"/>
          </ac:picMkLst>
        </pc:picChg>
        <pc:picChg chg="add del mod">
          <ac:chgData name="d'Agostino, Ciro" userId="522b68d4-162f-4dc7-a4d9-e6a12496a8af" providerId="ADAL" clId="{9F79233D-721C-4FAC-956E-F3CE3DF915FA}" dt="2022-10-03T13:29:42.914" v="223" actId="478"/>
          <ac:picMkLst>
            <pc:docMk/>
            <pc:sldMk cId="3595101773" sldId="2146847633"/>
            <ac:picMk id="11" creationId="{1C56EBD2-16FE-BDF0-D6FC-F1EC0232ACAC}"/>
          </ac:picMkLst>
        </pc:picChg>
        <pc:picChg chg="mod">
          <ac:chgData name="d'Agostino, Ciro" userId="522b68d4-162f-4dc7-a4d9-e6a12496a8af" providerId="ADAL" clId="{9F79233D-721C-4FAC-956E-F3CE3DF915FA}" dt="2022-10-04T15:09:25.976" v="992"/>
          <ac:picMkLst>
            <pc:docMk/>
            <pc:sldMk cId="3595101773" sldId="2146847633"/>
            <ac:picMk id="11" creationId="{D63E07DC-6F49-7FFF-DE43-BC49C55F2471}"/>
          </ac:picMkLst>
        </pc:picChg>
        <pc:picChg chg="add del mod">
          <ac:chgData name="d'Agostino, Ciro" userId="522b68d4-162f-4dc7-a4d9-e6a12496a8af" providerId="ADAL" clId="{9F79233D-721C-4FAC-956E-F3CE3DF915FA}" dt="2022-10-03T13:29:40.902" v="221" actId="478"/>
          <ac:picMkLst>
            <pc:docMk/>
            <pc:sldMk cId="3595101773" sldId="2146847633"/>
            <ac:picMk id="12" creationId="{3635B23C-8280-E9D4-7BDD-BBD9C87B6AFA}"/>
          </ac:picMkLst>
        </pc:picChg>
        <pc:picChg chg="add del mod modCrop">
          <ac:chgData name="d'Agostino, Ciro" userId="522b68d4-162f-4dc7-a4d9-e6a12496a8af" providerId="ADAL" clId="{9F79233D-721C-4FAC-956E-F3CE3DF915FA}" dt="2022-10-03T13:29:44.758" v="224" actId="478"/>
          <ac:picMkLst>
            <pc:docMk/>
            <pc:sldMk cId="3595101773" sldId="2146847633"/>
            <ac:picMk id="13" creationId="{4B27589C-A184-97E3-70D3-991FBDC4320B}"/>
          </ac:picMkLst>
        </pc:picChg>
        <pc:picChg chg="mod">
          <ac:chgData name="d'Agostino, Ciro" userId="522b68d4-162f-4dc7-a4d9-e6a12496a8af" providerId="ADAL" clId="{9F79233D-721C-4FAC-956E-F3CE3DF915FA}" dt="2022-10-04T15:10:28.025" v="995"/>
          <ac:picMkLst>
            <pc:docMk/>
            <pc:sldMk cId="3595101773" sldId="2146847633"/>
            <ac:picMk id="14" creationId="{54900ACD-61F4-C152-F367-B7B34F7D6246}"/>
          </ac:picMkLst>
        </pc:picChg>
        <pc:picChg chg="add mod">
          <ac:chgData name="d'Agostino, Ciro" userId="522b68d4-162f-4dc7-a4d9-e6a12496a8af" providerId="ADAL" clId="{9F79233D-721C-4FAC-956E-F3CE3DF915FA}" dt="2022-10-03T13:47:07.308" v="488" actId="164"/>
          <ac:picMkLst>
            <pc:docMk/>
            <pc:sldMk cId="3595101773" sldId="2146847633"/>
            <ac:picMk id="15" creationId="{E5431FB6-1BBF-7D20-02CE-63389E93703E}"/>
          </ac:picMkLst>
        </pc:picChg>
        <pc:picChg chg="add mod">
          <ac:chgData name="d'Agostino, Ciro" userId="522b68d4-162f-4dc7-a4d9-e6a12496a8af" providerId="ADAL" clId="{9F79233D-721C-4FAC-956E-F3CE3DF915FA}" dt="2022-10-03T13:47:07.308" v="488" actId="164"/>
          <ac:picMkLst>
            <pc:docMk/>
            <pc:sldMk cId="3595101773" sldId="2146847633"/>
            <ac:picMk id="17" creationId="{8BE51CEB-4C7B-1A92-79A9-B413CE1B8BDA}"/>
          </ac:picMkLst>
        </pc:picChg>
        <pc:picChg chg="add mod">
          <ac:chgData name="d'Agostino, Ciro" userId="522b68d4-162f-4dc7-a4d9-e6a12496a8af" providerId="ADAL" clId="{9F79233D-721C-4FAC-956E-F3CE3DF915FA}" dt="2022-10-03T13:47:07.308" v="488" actId="164"/>
          <ac:picMkLst>
            <pc:docMk/>
            <pc:sldMk cId="3595101773" sldId="2146847633"/>
            <ac:picMk id="19" creationId="{5EF9ECE0-83F6-63E2-9F31-DF8DE3F7A8D8}"/>
          </ac:picMkLst>
        </pc:picChg>
        <pc:picChg chg="add mod ord modCrop">
          <ac:chgData name="d'Agostino, Ciro" userId="522b68d4-162f-4dc7-a4d9-e6a12496a8af" providerId="ADAL" clId="{9F79233D-721C-4FAC-956E-F3CE3DF915FA}" dt="2022-10-03T13:47:07.308" v="488" actId="164"/>
          <ac:picMkLst>
            <pc:docMk/>
            <pc:sldMk cId="3595101773" sldId="2146847633"/>
            <ac:picMk id="20" creationId="{6F9B967D-B7D9-B0FA-0F0C-E445E2E14B3F}"/>
          </ac:picMkLst>
        </pc:picChg>
        <pc:picChg chg="add mod">
          <ac:chgData name="d'Agostino, Ciro" userId="522b68d4-162f-4dc7-a4d9-e6a12496a8af" providerId="ADAL" clId="{9F79233D-721C-4FAC-956E-F3CE3DF915FA}" dt="2022-10-03T13:47:07.308" v="488" actId="164"/>
          <ac:picMkLst>
            <pc:docMk/>
            <pc:sldMk cId="3595101773" sldId="2146847633"/>
            <ac:picMk id="21" creationId="{0F16EA3A-88CB-2AED-3AA6-A2ED8FAFD03A}"/>
          </ac:picMkLst>
        </pc:picChg>
        <pc:picChg chg="add mod">
          <ac:chgData name="d'Agostino, Ciro" userId="522b68d4-162f-4dc7-a4d9-e6a12496a8af" providerId="ADAL" clId="{9F79233D-721C-4FAC-956E-F3CE3DF915FA}" dt="2022-10-03T13:47:07.308" v="488" actId="164"/>
          <ac:picMkLst>
            <pc:docMk/>
            <pc:sldMk cId="3595101773" sldId="2146847633"/>
            <ac:picMk id="22" creationId="{98CCAB91-09A8-01B9-0499-2695AEC1B9F2}"/>
          </ac:picMkLst>
        </pc:picChg>
        <pc:picChg chg="add mod">
          <ac:chgData name="d'Agostino, Ciro" userId="522b68d4-162f-4dc7-a4d9-e6a12496a8af" providerId="ADAL" clId="{9F79233D-721C-4FAC-956E-F3CE3DF915FA}" dt="2022-10-03T13:47:07.308" v="488" actId="164"/>
          <ac:picMkLst>
            <pc:docMk/>
            <pc:sldMk cId="3595101773" sldId="2146847633"/>
            <ac:picMk id="23" creationId="{2C040523-4530-1059-ED9F-8EE939E61F27}"/>
          </ac:picMkLst>
        </pc:picChg>
        <pc:picChg chg="add mod">
          <ac:chgData name="d'Agostino, Ciro" userId="522b68d4-162f-4dc7-a4d9-e6a12496a8af" providerId="ADAL" clId="{9F79233D-721C-4FAC-956E-F3CE3DF915FA}" dt="2022-10-03T13:47:07.308" v="488" actId="164"/>
          <ac:picMkLst>
            <pc:docMk/>
            <pc:sldMk cId="3595101773" sldId="2146847633"/>
            <ac:picMk id="24" creationId="{2C806357-1E20-DEAD-0E23-97E4DCBD9B91}"/>
          </ac:picMkLst>
        </pc:picChg>
        <pc:picChg chg="add mod">
          <ac:chgData name="d'Agostino, Ciro" userId="522b68d4-162f-4dc7-a4d9-e6a12496a8af" providerId="ADAL" clId="{9F79233D-721C-4FAC-956E-F3CE3DF915FA}" dt="2022-10-03T13:47:07.308" v="488" actId="164"/>
          <ac:picMkLst>
            <pc:docMk/>
            <pc:sldMk cId="3595101773" sldId="2146847633"/>
            <ac:picMk id="25" creationId="{7CFE650F-4D3B-6D78-DCED-B4B278935AA0}"/>
          </ac:picMkLst>
        </pc:picChg>
        <pc:picChg chg="add mod">
          <ac:chgData name="d'Agostino, Ciro" userId="522b68d4-162f-4dc7-a4d9-e6a12496a8af" providerId="ADAL" clId="{9F79233D-721C-4FAC-956E-F3CE3DF915FA}" dt="2022-10-03T13:47:07.308" v="488" actId="164"/>
          <ac:picMkLst>
            <pc:docMk/>
            <pc:sldMk cId="3595101773" sldId="2146847633"/>
            <ac:picMk id="26" creationId="{EDCDF7AB-A067-D333-4FB8-1450CD84A38A}"/>
          </ac:picMkLst>
        </pc:picChg>
        <pc:picChg chg="mod">
          <ac:chgData name="d'Agostino, Ciro" userId="522b68d4-162f-4dc7-a4d9-e6a12496a8af" providerId="ADAL" clId="{9F79233D-721C-4FAC-956E-F3CE3DF915FA}" dt="2022-10-04T15:10:33.535" v="997"/>
          <ac:picMkLst>
            <pc:docMk/>
            <pc:sldMk cId="3595101773" sldId="2146847633"/>
            <ac:picMk id="27" creationId="{88890C84-EBAF-3BFE-55D8-754C571AE6CE}"/>
          </ac:picMkLst>
        </pc:picChg>
        <pc:picChg chg="add mod">
          <ac:chgData name="d'Agostino, Ciro" userId="522b68d4-162f-4dc7-a4d9-e6a12496a8af" providerId="ADAL" clId="{9F79233D-721C-4FAC-956E-F3CE3DF915FA}" dt="2022-10-04T15:07:12.697" v="971" actId="1076"/>
          <ac:picMkLst>
            <pc:docMk/>
            <pc:sldMk cId="3595101773" sldId="2146847633"/>
            <ac:picMk id="28" creationId="{EB5A14F9-25BF-A162-D04B-CD41106E0380}"/>
          </ac:picMkLst>
        </pc:picChg>
        <pc:picChg chg="add mod">
          <ac:chgData name="d'Agostino, Ciro" userId="522b68d4-162f-4dc7-a4d9-e6a12496a8af" providerId="ADAL" clId="{9F79233D-721C-4FAC-956E-F3CE3DF915FA}" dt="2022-10-04T15:07:19.443" v="972" actId="1076"/>
          <ac:picMkLst>
            <pc:docMk/>
            <pc:sldMk cId="3595101773" sldId="2146847633"/>
            <ac:picMk id="30" creationId="{8450534C-F1B4-F414-DBFB-DA7682D44C84}"/>
          </ac:picMkLst>
        </pc:picChg>
        <pc:picChg chg="add mod ord modCrop">
          <ac:chgData name="d'Agostino, Ciro" userId="522b68d4-162f-4dc7-a4d9-e6a12496a8af" providerId="ADAL" clId="{9F79233D-721C-4FAC-956E-F3CE3DF915FA}" dt="2022-10-03T13:47:07.308" v="488" actId="164"/>
          <ac:picMkLst>
            <pc:docMk/>
            <pc:sldMk cId="3595101773" sldId="2146847633"/>
            <ac:picMk id="33" creationId="{48D7503B-6734-77AA-316A-F1641E44B189}"/>
          </ac:picMkLst>
        </pc:picChg>
        <pc:picChg chg="add mod">
          <ac:chgData name="d'Agostino, Ciro" userId="522b68d4-162f-4dc7-a4d9-e6a12496a8af" providerId="ADAL" clId="{9F79233D-721C-4FAC-956E-F3CE3DF915FA}" dt="2022-10-03T13:47:07.308" v="488" actId="164"/>
          <ac:picMkLst>
            <pc:docMk/>
            <pc:sldMk cId="3595101773" sldId="2146847633"/>
            <ac:picMk id="36" creationId="{0565229F-0D1C-5D4F-6461-F86317A65B76}"/>
          </ac:picMkLst>
        </pc:picChg>
        <pc:picChg chg="add mod">
          <ac:chgData name="d'Agostino, Ciro" userId="522b68d4-162f-4dc7-a4d9-e6a12496a8af" providerId="ADAL" clId="{9F79233D-721C-4FAC-956E-F3CE3DF915FA}" dt="2022-10-04T15:08:40.910" v="984" actId="1076"/>
          <ac:picMkLst>
            <pc:docMk/>
            <pc:sldMk cId="3595101773" sldId="2146847633"/>
            <ac:picMk id="39" creationId="{F8782463-EAB2-87BA-8D73-2635D9B84224}"/>
          </ac:picMkLst>
        </pc:picChg>
        <pc:picChg chg="add mod">
          <ac:chgData name="d'Agostino, Ciro" userId="522b68d4-162f-4dc7-a4d9-e6a12496a8af" providerId="ADAL" clId="{9F79233D-721C-4FAC-956E-F3CE3DF915FA}" dt="2022-10-04T15:08:46.400" v="985" actId="1076"/>
          <ac:picMkLst>
            <pc:docMk/>
            <pc:sldMk cId="3595101773" sldId="2146847633"/>
            <ac:picMk id="45" creationId="{2BE1E194-3466-1424-0179-14A25FDDF24C}"/>
          </ac:picMkLst>
        </pc:picChg>
        <pc:picChg chg="mod">
          <ac:chgData name="d'Agostino, Ciro" userId="522b68d4-162f-4dc7-a4d9-e6a12496a8af" providerId="ADAL" clId="{9F79233D-721C-4FAC-956E-F3CE3DF915FA}" dt="2022-10-04T15:10:38.381" v="999"/>
          <ac:picMkLst>
            <pc:docMk/>
            <pc:sldMk cId="3595101773" sldId="2146847633"/>
            <ac:picMk id="48" creationId="{061E325B-1808-4134-54F4-AE07980E9863}"/>
          </ac:picMkLst>
        </pc:picChg>
        <pc:picChg chg="add mod">
          <ac:chgData name="d'Agostino, Ciro" userId="522b68d4-162f-4dc7-a4d9-e6a12496a8af" providerId="ADAL" clId="{9F79233D-721C-4FAC-956E-F3CE3DF915FA}" dt="2022-10-05T10:31:30.144" v="1383" actId="1036"/>
          <ac:picMkLst>
            <pc:docMk/>
            <pc:sldMk cId="3595101773" sldId="2146847633"/>
            <ac:picMk id="49" creationId="{4F873BF4-BA8C-F32E-4515-A5C669BADE73}"/>
          </ac:picMkLst>
        </pc:picChg>
        <pc:picChg chg="mod">
          <ac:chgData name="d'Agostino, Ciro" userId="522b68d4-162f-4dc7-a4d9-e6a12496a8af" providerId="ADAL" clId="{9F79233D-721C-4FAC-956E-F3CE3DF915FA}" dt="2022-10-04T15:10:44.347" v="1001"/>
          <ac:picMkLst>
            <pc:docMk/>
            <pc:sldMk cId="3595101773" sldId="2146847633"/>
            <ac:picMk id="53" creationId="{08260BF4-12E1-662A-4957-CBED9051B3E7}"/>
          </ac:picMkLst>
        </pc:picChg>
        <pc:picChg chg="mod">
          <ac:chgData name="d'Agostino, Ciro" userId="522b68d4-162f-4dc7-a4d9-e6a12496a8af" providerId="ADAL" clId="{9F79233D-721C-4FAC-956E-F3CE3DF915FA}" dt="2022-10-04T15:10:51.430" v="1003"/>
          <ac:picMkLst>
            <pc:docMk/>
            <pc:sldMk cId="3595101773" sldId="2146847633"/>
            <ac:picMk id="56" creationId="{67DBD374-03DE-1914-888B-5754132A2147}"/>
          </ac:picMkLst>
        </pc:picChg>
        <pc:picChg chg="mod">
          <ac:chgData name="d'Agostino, Ciro" userId="522b68d4-162f-4dc7-a4d9-e6a12496a8af" providerId="ADAL" clId="{9F79233D-721C-4FAC-956E-F3CE3DF915FA}" dt="2022-10-05T10:31:22.550" v="1379"/>
          <ac:picMkLst>
            <pc:docMk/>
            <pc:sldMk cId="3595101773" sldId="2146847633"/>
            <ac:picMk id="58" creationId="{3C628F8C-D63E-53BC-E26D-2B0255476541}"/>
          </ac:picMkLst>
        </pc:picChg>
        <pc:picChg chg="mod">
          <ac:chgData name="d'Agostino, Ciro" userId="522b68d4-162f-4dc7-a4d9-e6a12496a8af" providerId="ADAL" clId="{9F79233D-721C-4FAC-956E-F3CE3DF915FA}" dt="2022-10-05T10:31:22.550" v="1379"/>
          <ac:picMkLst>
            <pc:docMk/>
            <pc:sldMk cId="3595101773" sldId="2146847633"/>
            <ac:picMk id="59" creationId="{429CFD1C-1F96-A468-B174-C41FA1BAC7E0}"/>
          </ac:picMkLst>
        </pc:picChg>
        <pc:picChg chg="mod">
          <ac:chgData name="d'Agostino, Ciro" userId="522b68d4-162f-4dc7-a4d9-e6a12496a8af" providerId="ADAL" clId="{9F79233D-721C-4FAC-956E-F3CE3DF915FA}" dt="2022-10-04T15:10:56.134" v="1005"/>
          <ac:picMkLst>
            <pc:docMk/>
            <pc:sldMk cId="3595101773" sldId="2146847633"/>
            <ac:picMk id="62" creationId="{74A86422-FCF9-D328-67F1-2A3048AB6A1B}"/>
          </ac:picMkLst>
        </pc:picChg>
        <pc:picChg chg="add mod">
          <ac:chgData name="d'Agostino, Ciro" userId="522b68d4-162f-4dc7-a4d9-e6a12496a8af" providerId="ADAL" clId="{9F79233D-721C-4FAC-956E-F3CE3DF915FA}" dt="2022-10-04T15:11:32.968" v="1010" actId="1076"/>
          <ac:picMkLst>
            <pc:docMk/>
            <pc:sldMk cId="3595101773" sldId="2146847633"/>
            <ac:picMk id="63" creationId="{7D6907BB-5C95-B18F-2783-825DF43ADC06}"/>
          </ac:picMkLst>
        </pc:picChg>
        <pc:picChg chg="add mod">
          <ac:chgData name="d'Agostino, Ciro" userId="522b68d4-162f-4dc7-a4d9-e6a12496a8af" providerId="ADAL" clId="{9F79233D-721C-4FAC-956E-F3CE3DF915FA}" dt="2022-10-04T15:11:38.264" v="1012" actId="1076"/>
          <ac:picMkLst>
            <pc:docMk/>
            <pc:sldMk cId="3595101773" sldId="2146847633"/>
            <ac:picMk id="65" creationId="{27AE7BA2-7225-3DAF-3B8D-50D5056EDFF6}"/>
          </ac:picMkLst>
        </pc:picChg>
        <pc:picChg chg="add mod">
          <ac:chgData name="d'Agostino, Ciro" userId="522b68d4-162f-4dc7-a4d9-e6a12496a8af" providerId="ADAL" clId="{9F79233D-721C-4FAC-956E-F3CE3DF915FA}" dt="2022-10-04T15:11:42.172" v="1014" actId="1076"/>
          <ac:picMkLst>
            <pc:docMk/>
            <pc:sldMk cId="3595101773" sldId="2146847633"/>
            <ac:picMk id="66" creationId="{806F80E4-987D-8E10-25ED-38922CA14696}"/>
          </ac:picMkLst>
        </pc:picChg>
        <pc:picChg chg="add mod">
          <ac:chgData name="d'Agostino, Ciro" userId="522b68d4-162f-4dc7-a4d9-e6a12496a8af" providerId="ADAL" clId="{9F79233D-721C-4FAC-956E-F3CE3DF915FA}" dt="2022-10-04T15:11:47.877" v="1016" actId="1076"/>
          <ac:picMkLst>
            <pc:docMk/>
            <pc:sldMk cId="3595101773" sldId="2146847633"/>
            <ac:picMk id="67" creationId="{53149A4D-DAF7-507F-6F9F-A2A84C0D18CD}"/>
          </ac:picMkLst>
        </pc:picChg>
        <pc:picChg chg="del">
          <ac:chgData name="d'Agostino, Ciro" userId="522b68d4-162f-4dc7-a4d9-e6a12496a8af" providerId="ADAL" clId="{9F79233D-721C-4FAC-956E-F3CE3DF915FA}" dt="2022-10-03T13:27:21.939" v="198" actId="478"/>
          <ac:picMkLst>
            <pc:docMk/>
            <pc:sldMk cId="3595101773" sldId="2146847633"/>
            <ac:picMk id="177" creationId="{F956F9BF-5F79-726A-3176-E6CC03D2D56C}"/>
          </ac:picMkLst>
        </pc:picChg>
        <pc:picChg chg="del">
          <ac:chgData name="d'Agostino, Ciro" userId="522b68d4-162f-4dc7-a4d9-e6a12496a8af" providerId="ADAL" clId="{9F79233D-721C-4FAC-956E-F3CE3DF915FA}" dt="2022-10-03T13:27:14.264" v="197" actId="478"/>
          <ac:picMkLst>
            <pc:docMk/>
            <pc:sldMk cId="3595101773" sldId="2146847633"/>
            <ac:picMk id="178" creationId="{28B2A255-186F-139C-75E0-6D35029238E1}"/>
          </ac:picMkLst>
        </pc:picChg>
        <pc:picChg chg="del">
          <ac:chgData name="d'Agostino, Ciro" userId="522b68d4-162f-4dc7-a4d9-e6a12496a8af" providerId="ADAL" clId="{9F79233D-721C-4FAC-956E-F3CE3DF915FA}" dt="2022-10-03T13:27:12.743" v="196" actId="478"/>
          <ac:picMkLst>
            <pc:docMk/>
            <pc:sldMk cId="3595101773" sldId="2146847633"/>
            <ac:picMk id="179" creationId="{2230A169-164E-6DF0-EEE7-10921F89B931}"/>
          </ac:picMkLst>
        </pc:picChg>
        <pc:picChg chg="del">
          <ac:chgData name="d'Agostino, Ciro" userId="522b68d4-162f-4dc7-a4d9-e6a12496a8af" providerId="ADAL" clId="{9F79233D-721C-4FAC-956E-F3CE3DF915FA}" dt="2022-10-03T13:27:10.395" v="195" actId="478"/>
          <ac:picMkLst>
            <pc:docMk/>
            <pc:sldMk cId="3595101773" sldId="2146847633"/>
            <ac:picMk id="180" creationId="{92DD5A60-6BC5-29A2-C350-967347E24525}"/>
          </ac:picMkLst>
        </pc:picChg>
        <pc:picChg chg="del">
          <ac:chgData name="d'Agostino, Ciro" userId="522b68d4-162f-4dc7-a4d9-e6a12496a8af" providerId="ADAL" clId="{9F79233D-721C-4FAC-956E-F3CE3DF915FA}" dt="2022-10-03T13:27:01.340" v="190" actId="478"/>
          <ac:picMkLst>
            <pc:docMk/>
            <pc:sldMk cId="3595101773" sldId="2146847633"/>
            <ac:picMk id="181" creationId="{97597461-FB35-286A-3A91-8AEEBD9F024B}"/>
          </ac:picMkLst>
        </pc:picChg>
        <pc:picChg chg="del">
          <ac:chgData name="d'Agostino, Ciro" userId="522b68d4-162f-4dc7-a4d9-e6a12496a8af" providerId="ADAL" clId="{9F79233D-721C-4FAC-956E-F3CE3DF915FA}" dt="2022-10-03T13:26:58.948" v="189" actId="478"/>
          <ac:picMkLst>
            <pc:docMk/>
            <pc:sldMk cId="3595101773" sldId="2146847633"/>
            <ac:picMk id="182" creationId="{6B3A2DD9-1407-1DB5-01B4-AB7CDD65209A}"/>
          </ac:picMkLst>
        </pc:picChg>
        <pc:picChg chg="del">
          <ac:chgData name="d'Agostino, Ciro" userId="522b68d4-162f-4dc7-a4d9-e6a12496a8af" providerId="ADAL" clId="{9F79233D-721C-4FAC-956E-F3CE3DF915FA}" dt="2022-10-03T13:27:02.918" v="191" actId="478"/>
          <ac:picMkLst>
            <pc:docMk/>
            <pc:sldMk cId="3595101773" sldId="2146847633"/>
            <ac:picMk id="183" creationId="{2B854AA6-3852-13DF-63F3-310ED9985D76}"/>
          </ac:picMkLst>
        </pc:picChg>
        <pc:picChg chg="del">
          <ac:chgData name="d'Agostino, Ciro" userId="522b68d4-162f-4dc7-a4d9-e6a12496a8af" providerId="ADAL" clId="{9F79233D-721C-4FAC-956E-F3CE3DF915FA}" dt="2022-10-03T13:27:08.582" v="194" actId="478"/>
          <ac:picMkLst>
            <pc:docMk/>
            <pc:sldMk cId="3595101773" sldId="2146847633"/>
            <ac:picMk id="184" creationId="{D09100CD-A126-F0E5-F84A-F1C4B01D3D1D}"/>
          </ac:picMkLst>
        </pc:picChg>
        <pc:picChg chg="del">
          <ac:chgData name="d'Agostino, Ciro" userId="522b68d4-162f-4dc7-a4d9-e6a12496a8af" providerId="ADAL" clId="{9F79233D-721C-4FAC-956E-F3CE3DF915FA}" dt="2022-10-03T13:27:36.040" v="200" actId="478"/>
          <ac:picMkLst>
            <pc:docMk/>
            <pc:sldMk cId="3595101773" sldId="2146847633"/>
            <ac:picMk id="186" creationId="{27EB5813-4690-877B-4AC4-4B027911FA80}"/>
          </ac:picMkLst>
        </pc:picChg>
        <pc:picChg chg="del">
          <ac:chgData name="d'Agostino, Ciro" userId="522b68d4-162f-4dc7-a4d9-e6a12496a8af" providerId="ADAL" clId="{9F79233D-721C-4FAC-956E-F3CE3DF915FA}" dt="2022-10-03T13:27:36.040" v="200" actId="478"/>
          <ac:picMkLst>
            <pc:docMk/>
            <pc:sldMk cId="3595101773" sldId="2146847633"/>
            <ac:picMk id="187" creationId="{3F112D77-32F1-74C7-87F8-6C8ABC22B648}"/>
          </ac:picMkLst>
        </pc:picChg>
        <pc:picChg chg="del">
          <ac:chgData name="d'Agostino, Ciro" userId="522b68d4-162f-4dc7-a4d9-e6a12496a8af" providerId="ADAL" clId="{9F79233D-721C-4FAC-956E-F3CE3DF915FA}" dt="2022-10-03T13:27:28.591" v="199" actId="478"/>
          <ac:picMkLst>
            <pc:docMk/>
            <pc:sldMk cId="3595101773" sldId="2146847633"/>
            <ac:picMk id="188" creationId="{B02360A2-43FC-D0F4-FCE6-77EA09C9C34E}"/>
          </ac:picMkLst>
        </pc:picChg>
        <pc:picChg chg="del">
          <ac:chgData name="d'Agostino, Ciro" userId="522b68d4-162f-4dc7-a4d9-e6a12496a8af" providerId="ADAL" clId="{9F79233D-721C-4FAC-956E-F3CE3DF915FA}" dt="2022-10-03T13:27:21.939" v="198" actId="478"/>
          <ac:picMkLst>
            <pc:docMk/>
            <pc:sldMk cId="3595101773" sldId="2146847633"/>
            <ac:picMk id="189" creationId="{5505E2A2-D955-5AD9-A509-9E8B61E40F75}"/>
          </ac:picMkLst>
        </pc:picChg>
        <pc:picChg chg="del">
          <ac:chgData name="d'Agostino, Ciro" userId="522b68d4-162f-4dc7-a4d9-e6a12496a8af" providerId="ADAL" clId="{9F79233D-721C-4FAC-956E-F3CE3DF915FA}" dt="2022-10-03T13:27:36.040" v="200" actId="478"/>
          <ac:picMkLst>
            <pc:docMk/>
            <pc:sldMk cId="3595101773" sldId="2146847633"/>
            <ac:picMk id="190" creationId="{61D9FD93-893E-0D38-2A8A-D1098C295C11}"/>
          </ac:picMkLst>
        </pc:picChg>
        <pc:picChg chg="del">
          <ac:chgData name="d'Agostino, Ciro" userId="522b68d4-162f-4dc7-a4d9-e6a12496a8af" providerId="ADAL" clId="{9F79233D-721C-4FAC-956E-F3CE3DF915FA}" dt="2022-10-03T13:34:36.804" v="281" actId="478"/>
          <ac:picMkLst>
            <pc:docMk/>
            <pc:sldMk cId="3595101773" sldId="2146847633"/>
            <ac:picMk id="195" creationId="{327CC5E4-0B80-4536-FDC2-C89547F72F41}"/>
          </ac:picMkLst>
        </pc:picChg>
        <pc:picChg chg="del">
          <ac:chgData name="d'Agostino, Ciro" userId="522b68d4-162f-4dc7-a4d9-e6a12496a8af" providerId="ADAL" clId="{9F79233D-721C-4FAC-956E-F3CE3DF915FA}" dt="2022-10-03T13:34:52.734" v="282" actId="478"/>
          <ac:picMkLst>
            <pc:docMk/>
            <pc:sldMk cId="3595101773" sldId="2146847633"/>
            <ac:picMk id="196" creationId="{0D66FF5D-A654-BCC4-07F2-334B7FAC51DC}"/>
          </ac:picMkLst>
        </pc:picChg>
        <pc:picChg chg="del">
          <ac:chgData name="d'Agostino, Ciro" userId="522b68d4-162f-4dc7-a4d9-e6a12496a8af" providerId="ADAL" clId="{9F79233D-721C-4FAC-956E-F3CE3DF915FA}" dt="2022-10-03T13:34:52.734" v="282" actId="478"/>
          <ac:picMkLst>
            <pc:docMk/>
            <pc:sldMk cId="3595101773" sldId="2146847633"/>
            <ac:picMk id="199" creationId="{2AF5ED2F-C5BF-FA18-B772-BE3EC083A660}"/>
          </ac:picMkLst>
        </pc:picChg>
        <pc:picChg chg="mod topLvl">
          <ac:chgData name="d'Agostino, Ciro" userId="522b68d4-162f-4dc7-a4d9-e6a12496a8af" providerId="ADAL" clId="{9F79233D-721C-4FAC-956E-F3CE3DF915FA}" dt="2022-10-03T13:47:07.308" v="488" actId="164"/>
          <ac:picMkLst>
            <pc:docMk/>
            <pc:sldMk cId="3595101773" sldId="2146847633"/>
            <ac:picMk id="201" creationId="{394D5A24-8339-6630-1DC8-873DBD5586EA}"/>
          </ac:picMkLst>
        </pc:picChg>
        <pc:picChg chg="del">
          <ac:chgData name="d'Agostino, Ciro" userId="522b68d4-162f-4dc7-a4d9-e6a12496a8af" providerId="ADAL" clId="{9F79233D-721C-4FAC-956E-F3CE3DF915FA}" dt="2022-10-03T13:43:15.178" v="424" actId="478"/>
          <ac:picMkLst>
            <pc:docMk/>
            <pc:sldMk cId="3595101773" sldId="2146847633"/>
            <ac:picMk id="202" creationId="{0768C61B-9E14-3653-4E5F-7115B96198AB}"/>
          </ac:picMkLst>
        </pc:picChg>
        <pc:picChg chg="mod topLvl">
          <ac:chgData name="d'Agostino, Ciro" userId="522b68d4-162f-4dc7-a4d9-e6a12496a8af" providerId="ADAL" clId="{9F79233D-721C-4FAC-956E-F3CE3DF915FA}" dt="2022-10-03T13:47:07.308" v="488" actId="164"/>
          <ac:picMkLst>
            <pc:docMk/>
            <pc:sldMk cId="3595101773" sldId="2146847633"/>
            <ac:picMk id="203" creationId="{22BBC947-3594-AE0D-41D9-7EA573BDDC28}"/>
          </ac:picMkLst>
        </pc:picChg>
        <pc:picChg chg="del">
          <ac:chgData name="d'Agostino, Ciro" userId="522b68d4-162f-4dc7-a4d9-e6a12496a8af" providerId="ADAL" clId="{9F79233D-721C-4FAC-956E-F3CE3DF915FA}" dt="2022-10-03T13:43:13.408" v="423" actId="478"/>
          <ac:picMkLst>
            <pc:docMk/>
            <pc:sldMk cId="3595101773" sldId="2146847633"/>
            <ac:picMk id="205" creationId="{72FD48FC-6CC9-EC89-DC5E-BED08BC0BB77}"/>
          </ac:picMkLst>
        </pc:picChg>
        <pc:picChg chg="mod">
          <ac:chgData name="d'Agostino, Ciro" userId="522b68d4-162f-4dc7-a4d9-e6a12496a8af" providerId="ADAL" clId="{9F79233D-721C-4FAC-956E-F3CE3DF915FA}" dt="2022-10-03T13:46:59.792" v="487" actId="165"/>
          <ac:picMkLst>
            <pc:docMk/>
            <pc:sldMk cId="3595101773" sldId="2146847633"/>
            <ac:picMk id="206" creationId="{57FE0F6B-ACE3-3316-F832-EDC5E57BEA27}"/>
          </ac:picMkLst>
        </pc:picChg>
        <pc:picChg chg="del">
          <ac:chgData name="d'Agostino, Ciro" userId="522b68d4-162f-4dc7-a4d9-e6a12496a8af" providerId="ADAL" clId="{9F79233D-721C-4FAC-956E-F3CE3DF915FA}" dt="2022-10-03T13:27:21.939" v="198" actId="478"/>
          <ac:picMkLst>
            <pc:docMk/>
            <pc:sldMk cId="3595101773" sldId="2146847633"/>
            <ac:picMk id="208" creationId="{12588922-F4F7-8888-2109-1E8DF86C66CE}"/>
          </ac:picMkLst>
        </pc:picChg>
        <pc:picChg chg="del">
          <ac:chgData name="d'Agostino, Ciro" userId="522b68d4-162f-4dc7-a4d9-e6a12496a8af" providerId="ADAL" clId="{9F79233D-721C-4FAC-956E-F3CE3DF915FA}" dt="2022-10-03T13:27:21.939" v="198" actId="478"/>
          <ac:picMkLst>
            <pc:docMk/>
            <pc:sldMk cId="3595101773" sldId="2146847633"/>
            <ac:picMk id="209" creationId="{1D869AF8-27AD-64C0-508E-67C39EDE4B55}"/>
          </ac:picMkLst>
        </pc:picChg>
        <pc:picChg chg="del">
          <ac:chgData name="d'Agostino, Ciro" userId="522b68d4-162f-4dc7-a4d9-e6a12496a8af" providerId="ADAL" clId="{9F79233D-721C-4FAC-956E-F3CE3DF915FA}" dt="2022-10-03T13:27:21.939" v="198" actId="478"/>
          <ac:picMkLst>
            <pc:docMk/>
            <pc:sldMk cId="3595101773" sldId="2146847633"/>
            <ac:picMk id="210" creationId="{84F1D11A-F355-F260-B9CD-0210EB1B163C}"/>
          </ac:picMkLst>
        </pc:picChg>
        <pc:picChg chg="del">
          <ac:chgData name="d'Agostino, Ciro" userId="522b68d4-162f-4dc7-a4d9-e6a12496a8af" providerId="ADAL" clId="{9F79233D-721C-4FAC-956E-F3CE3DF915FA}" dt="2022-10-03T13:27:21.939" v="198" actId="478"/>
          <ac:picMkLst>
            <pc:docMk/>
            <pc:sldMk cId="3595101773" sldId="2146847633"/>
            <ac:picMk id="211" creationId="{463CA2D9-E89A-0235-7FE1-292B44135D7F}"/>
          </ac:picMkLst>
        </pc:picChg>
        <pc:picChg chg="del">
          <ac:chgData name="d'Agostino, Ciro" userId="522b68d4-162f-4dc7-a4d9-e6a12496a8af" providerId="ADAL" clId="{9F79233D-721C-4FAC-956E-F3CE3DF915FA}" dt="2022-10-03T13:34:32.305" v="280" actId="478"/>
          <ac:picMkLst>
            <pc:docMk/>
            <pc:sldMk cId="3595101773" sldId="2146847633"/>
            <ac:picMk id="212" creationId="{B98FF167-1A08-A2B2-D40B-36D7C1E6B8DC}"/>
          </ac:picMkLst>
        </pc:picChg>
        <pc:picChg chg="del">
          <ac:chgData name="d'Agostino, Ciro" userId="522b68d4-162f-4dc7-a4d9-e6a12496a8af" providerId="ADAL" clId="{9F79233D-721C-4FAC-956E-F3CE3DF915FA}" dt="2022-10-03T13:34:52.734" v="282" actId="478"/>
          <ac:picMkLst>
            <pc:docMk/>
            <pc:sldMk cId="3595101773" sldId="2146847633"/>
            <ac:picMk id="213" creationId="{D9C919F2-D790-E313-5349-6123D9E20CBB}"/>
          </ac:picMkLst>
        </pc:picChg>
        <pc:picChg chg="del">
          <ac:chgData name="d'Agostino, Ciro" userId="522b68d4-162f-4dc7-a4d9-e6a12496a8af" providerId="ADAL" clId="{9F79233D-721C-4FAC-956E-F3CE3DF915FA}" dt="2022-10-03T13:34:52.734" v="282" actId="478"/>
          <ac:picMkLst>
            <pc:docMk/>
            <pc:sldMk cId="3595101773" sldId="2146847633"/>
            <ac:picMk id="214" creationId="{A75B7AA2-4C92-FEFC-4F9F-8C5D55B5AE00}"/>
          </ac:picMkLst>
        </pc:picChg>
        <pc:picChg chg="mod">
          <ac:chgData name="d'Agostino, Ciro" userId="522b68d4-162f-4dc7-a4d9-e6a12496a8af" providerId="ADAL" clId="{9F79233D-721C-4FAC-956E-F3CE3DF915FA}" dt="2022-10-03T13:46:59.792" v="487" actId="165"/>
          <ac:picMkLst>
            <pc:docMk/>
            <pc:sldMk cId="3595101773" sldId="2146847633"/>
            <ac:picMk id="215" creationId="{4F59490F-A905-D4EB-70D9-BA165F1FC60C}"/>
          </ac:picMkLst>
        </pc:picChg>
        <pc:picChg chg="mod">
          <ac:chgData name="d'Agostino, Ciro" userId="522b68d4-162f-4dc7-a4d9-e6a12496a8af" providerId="ADAL" clId="{9F79233D-721C-4FAC-956E-F3CE3DF915FA}" dt="2022-10-03T13:46:59.792" v="487" actId="165"/>
          <ac:picMkLst>
            <pc:docMk/>
            <pc:sldMk cId="3595101773" sldId="2146847633"/>
            <ac:picMk id="216" creationId="{DFB7A2D8-5D3B-853C-593B-67A8E8D8675B}"/>
          </ac:picMkLst>
        </pc:picChg>
        <pc:picChg chg="del">
          <ac:chgData name="d'Agostino, Ciro" userId="522b68d4-162f-4dc7-a4d9-e6a12496a8af" providerId="ADAL" clId="{9F79233D-721C-4FAC-956E-F3CE3DF915FA}" dt="2022-10-03T13:36:56.817" v="354" actId="478"/>
          <ac:picMkLst>
            <pc:docMk/>
            <pc:sldMk cId="3595101773" sldId="2146847633"/>
            <ac:picMk id="218" creationId="{61A5C994-C7AE-10AC-184C-378F53B11CDE}"/>
          </ac:picMkLst>
        </pc:picChg>
        <pc:picChg chg="mod">
          <ac:chgData name="d'Agostino, Ciro" userId="522b68d4-162f-4dc7-a4d9-e6a12496a8af" providerId="ADAL" clId="{9F79233D-721C-4FAC-956E-F3CE3DF915FA}" dt="2022-10-04T15:07:09.300" v="970" actId="1076"/>
          <ac:picMkLst>
            <pc:docMk/>
            <pc:sldMk cId="3595101773" sldId="2146847633"/>
            <ac:picMk id="220" creationId="{CCAE06A8-848C-DAFA-3FA2-11D05F98F9C2}"/>
          </ac:picMkLst>
        </pc:picChg>
        <pc:picChg chg="del">
          <ac:chgData name="d'Agostino, Ciro" userId="522b68d4-162f-4dc7-a4d9-e6a12496a8af" providerId="ADAL" clId="{9F79233D-721C-4FAC-956E-F3CE3DF915FA}" dt="2022-10-03T13:40:03.381" v="386" actId="478"/>
          <ac:picMkLst>
            <pc:docMk/>
            <pc:sldMk cId="3595101773" sldId="2146847633"/>
            <ac:picMk id="221" creationId="{BBA9727B-67C0-5134-2774-A77EC6F5BDF4}"/>
          </ac:picMkLst>
        </pc:picChg>
        <pc:picChg chg="mod">
          <ac:chgData name="d'Agostino, Ciro" userId="522b68d4-162f-4dc7-a4d9-e6a12496a8af" providerId="ADAL" clId="{9F79233D-721C-4FAC-956E-F3CE3DF915FA}" dt="2022-10-04T15:08:35.054" v="983" actId="1076"/>
          <ac:picMkLst>
            <pc:docMk/>
            <pc:sldMk cId="3595101773" sldId="2146847633"/>
            <ac:picMk id="222" creationId="{B1CE884A-F41D-B20E-CD7B-51BC9D3C36B3}"/>
          </ac:picMkLst>
        </pc:picChg>
        <pc:picChg chg="mod">
          <ac:chgData name="d'Agostino, Ciro" userId="522b68d4-162f-4dc7-a4d9-e6a12496a8af" providerId="ADAL" clId="{9F79233D-721C-4FAC-956E-F3CE3DF915FA}" dt="2022-10-03T13:46:59.792" v="487" actId="165"/>
          <ac:picMkLst>
            <pc:docMk/>
            <pc:sldMk cId="3595101773" sldId="2146847633"/>
            <ac:picMk id="224" creationId="{0C9E2842-9B84-5786-C9AE-80A90D0B83B4}"/>
          </ac:picMkLst>
        </pc:picChg>
        <pc:picChg chg="mod">
          <ac:chgData name="d'Agostino, Ciro" userId="522b68d4-162f-4dc7-a4d9-e6a12496a8af" providerId="ADAL" clId="{9F79233D-721C-4FAC-956E-F3CE3DF915FA}" dt="2022-10-03T13:46:59.792" v="487" actId="165"/>
          <ac:picMkLst>
            <pc:docMk/>
            <pc:sldMk cId="3595101773" sldId="2146847633"/>
            <ac:picMk id="225" creationId="{C4CF5BC4-53CD-BF76-3C7D-AA287F135811}"/>
          </ac:picMkLst>
        </pc:picChg>
        <pc:picChg chg="mod modCrop">
          <ac:chgData name="d'Agostino, Ciro" userId="522b68d4-162f-4dc7-a4d9-e6a12496a8af" providerId="ADAL" clId="{9F79233D-721C-4FAC-956E-F3CE3DF915FA}" dt="2022-10-03T13:46:59.792" v="487" actId="165"/>
          <ac:picMkLst>
            <pc:docMk/>
            <pc:sldMk cId="3595101773" sldId="2146847633"/>
            <ac:picMk id="226" creationId="{246F3F3C-FA20-8B5F-FA39-A9D29AD17EDA}"/>
          </ac:picMkLst>
        </pc:picChg>
        <pc:picChg chg="del mod modCrop">
          <ac:chgData name="d'Agostino, Ciro" userId="522b68d4-162f-4dc7-a4d9-e6a12496a8af" providerId="ADAL" clId="{9F79233D-721C-4FAC-956E-F3CE3DF915FA}" dt="2022-10-03T13:28:23.646" v="204" actId="478"/>
          <ac:picMkLst>
            <pc:docMk/>
            <pc:sldMk cId="3595101773" sldId="2146847633"/>
            <ac:picMk id="227" creationId="{CDD0B97D-E4A3-76B4-9483-AEA96DD1CB85}"/>
          </ac:picMkLst>
        </pc:picChg>
        <pc:picChg chg="del">
          <ac:chgData name="d'Agostino, Ciro" userId="522b68d4-162f-4dc7-a4d9-e6a12496a8af" providerId="ADAL" clId="{9F79233D-721C-4FAC-956E-F3CE3DF915FA}" dt="2022-10-03T13:36:58.283" v="355" actId="478"/>
          <ac:picMkLst>
            <pc:docMk/>
            <pc:sldMk cId="3595101773" sldId="2146847633"/>
            <ac:picMk id="229" creationId="{D75E0164-8747-BCC6-3EBB-F51CDE528B1E}"/>
          </ac:picMkLst>
        </pc:picChg>
        <pc:picChg chg="del">
          <ac:chgData name="d'Agostino, Ciro" userId="522b68d4-162f-4dc7-a4d9-e6a12496a8af" providerId="ADAL" clId="{9F79233D-721C-4FAC-956E-F3CE3DF915FA}" dt="2022-10-03T13:27:36.040" v="200" actId="478"/>
          <ac:picMkLst>
            <pc:docMk/>
            <pc:sldMk cId="3595101773" sldId="2146847633"/>
            <ac:picMk id="246" creationId="{1EE28677-E957-B674-3840-5D24AE9E92C8}"/>
          </ac:picMkLst>
        </pc:picChg>
        <pc:picChg chg="del">
          <ac:chgData name="d'Agostino, Ciro" userId="522b68d4-162f-4dc7-a4d9-e6a12496a8af" providerId="ADAL" clId="{9F79233D-721C-4FAC-956E-F3CE3DF915FA}" dt="2022-10-03T13:27:28.591" v="199" actId="478"/>
          <ac:picMkLst>
            <pc:docMk/>
            <pc:sldMk cId="3595101773" sldId="2146847633"/>
            <ac:picMk id="247" creationId="{18552CF9-2C24-C21B-E70A-B723C4FF3C41}"/>
          </ac:picMkLst>
        </pc:picChg>
        <pc:picChg chg="del">
          <ac:chgData name="d'Agostino, Ciro" userId="522b68d4-162f-4dc7-a4d9-e6a12496a8af" providerId="ADAL" clId="{9F79233D-721C-4FAC-956E-F3CE3DF915FA}" dt="2022-10-03T13:27:21.939" v="198" actId="478"/>
          <ac:picMkLst>
            <pc:docMk/>
            <pc:sldMk cId="3595101773" sldId="2146847633"/>
            <ac:picMk id="249" creationId="{E1F4907E-C07A-415E-9E9F-01DD93D41EC4}"/>
          </ac:picMkLst>
        </pc:picChg>
        <pc:picChg chg="del">
          <ac:chgData name="d'Agostino, Ciro" userId="522b68d4-162f-4dc7-a4d9-e6a12496a8af" providerId="ADAL" clId="{9F79233D-721C-4FAC-956E-F3CE3DF915FA}" dt="2022-10-03T13:34:36.804" v="281" actId="478"/>
          <ac:picMkLst>
            <pc:docMk/>
            <pc:sldMk cId="3595101773" sldId="2146847633"/>
            <ac:picMk id="250" creationId="{D93547CD-B8E5-5CC9-449F-929A5714D9B7}"/>
          </ac:picMkLst>
        </pc:picChg>
        <pc:picChg chg="del">
          <ac:chgData name="d'Agostino, Ciro" userId="522b68d4-162f-4dc7-a4d9-e6a12496a8af" providerId="ADAL" clId="{9F79233D-721C-4FAC-956E-F3CE3DF915FA}" dt="2022-10-03T13:34:52.734" v="282" actId="478"/>
          <ac:picMkLst>
            <pc:docMk/>
            <pc:sldMk cId="3595101773" sldId="2146847633"/>
            <ac:picMk id="251" creationId="{9D547780-C7FA-0DE7-4967-B4399FEDF8FD}"/>
          </ac:picMkLst>
        </pc:picChg>
        <pc:picChg chg="del">
          <ac:chgData name="d'Agostino, Ciro" userId="522b68d4-162f-4dc7-a4d9-e6a12496a8af" providerId="ADAL" clId="{9F79233D-721C-4FAC-956E-F3CE3DF915FA}" dt="2022-10-03T13:34:52.734" v="282" actId="478"/>
          <ac:picMkLst>
            <pc:docMk/>
            <pc:sldMk cId="3595101773" sldId="2146847633"/>
            <ac:picMk id="252" creationId="{96EF09A5-8436-DCD7-A45F-59899197C017}"/>
          </ac:picMkLst>
        </pc:picChg>
        <pc:picChg chg="del mod">
          <ac:chgData name="d'Agostino, Ciro" userId="522b68d4-162f-4dc7-a4d9-e6a12496a8af" providerId="ADAL" clId="{9F79233D-721C-4FAC-956E-F3CE3DF915FA}" dt="2022-10-05T10:31:14.767" v="1374" actId="478"/>
          <ac:picMkLst>
            <pc:docMk/>
            <pc:sldMk cId="3595101773" sldId="2146847633"/>
            <ac:picMk id="254" creationId="{E362A1B3-1C32-B477-F6D0-85E2A27E2E6A}"/>
          </ac:picMkLst>
        </pc:picChg>
        <pc:picChg chg="del mod">
          <ac:chgData name="d'Agostino, Ciro" userId="522b68d4-162f-4dc7-a4d9-e6a12496a8af" providerId="ADAL" clId="{9F79233D-721C-4FAC-956E-F3CE3DF915FA}" dt="2022-10-05T10:31:21.559" v="1378" actId="478"/>
          <ac:picMkLst>
            <pc:docMk/>
            <pc:sldMk cId="3595101773" sldId="2146847633"/>
            <ac:picMk id="255" creationId="{7347392B-3055-E53C-C209-53ED914C9704}"/>
          </ac:picMkLst>
        </pc:picChg>
        <pc:picChg chg="del mod">
          <ac:chgData name="d'Agostino, Ciro" userId="522b68d4-162f-4dc7-a4d9-e6a12496a8af" providerId="ADAL" clId="{9F79233D-721C-4FAC-956E-F3CE3DF915FA}" dt="2022-10-05T10:31:16.455" v="1375" actId="478"/>
          <ac:picMkLst>
            <pc:docMk/>
            <pc:sldMk cId="3595101773" sldId="2146847633"/>
            <ac:picMk id="256" creationId="{5F4A7BD1-E62A-FC18-9471-7AF3CC8971B7}"/>
          </ac:picMkLst>
        </pc:picChg>
        <pc:picChg chg="mod">
          <ac:chgData name="d'Agostino, Ciro" userId="522b68d4-162f-4dc7-a4d9-e6a12496a8af" providerId="ADAL" clId="{9F79233D-721C-4FAC-956E-F3CE3DF915FA}" dt="2022-10-03T13:46:59.792" v="487" actId="165"/>
          <ac:picMkLst>
            <pc:docMk/>
            <pc:sldMk cId="3595101773" sldId="2146847633"/>
            <ac:picMk id="258" creationId="{C39C5ADA-A1DF-CFE5-D784-A9D5DDDF5C93}"/>
          </ac:picMkLst>
        </pc:picChg>
        <pc:picChg chg="mod">
          <ac:chgData name="d'Agostino, Ciro" userId="522b68d4-162f-4dc7-a4d9-e6a12496a8af" providerId="ADAL" clId="{9F79233D-721C-4FAC-956E-F3CE3DF915FA}" dt="2022-10-03T13:46:59.792" v="487" actId="165"/>
          <ac:picMkLst>
            <pc:docMk/>
            <pc:sldMk cId="3595101773" sldId="2146847633"/>
            <ac:picMk id="259" creationId="{381D8BE0-C02F-22EC-F48B-C5DA90237708}"/>
          </ac:picMkLst>
        </pc:picChg>
        <pc:picChg chg="del">
          <ac:chgData name="d'Agostino, Ciro" userId="522b68d4-162f-4dc7-a4d9-e6a12496a8af" providerId="ADAL" clId="{9F79233D-721C-4FAC-956E-F3CE3DF915FA}" dt="2022-10-03T13:36:49.751" v="351" actId="478"/>
          <ac:picMkLst>
            <pc:docMk/>
            <pc:sldMk cId="3595101773" sldId="2146847633"/>
            <ac:picMk id="261" creationId="{26859197-05D9-3253-9F79-694B2E3FC045}"/>
          </ac:picMkLst>
        </pc:picChg>
        <pc:picChg chg="del">
          <ac:chgData name="d'Agostino, Ciro" userId="522b68d4-162f-4dc7-a4d9-e6a12496a8af" providerId="ADAL" clId="{9F79233D-721C-4FAC-956E-F3CE3DF915FA}" dt="2022-10-03T13:36:51.140" v="352" actId="478"/>
          <ac:picMkLst>
            <pc:docMk/>
            <pc:sldMk cId="3595101773" sldId="2146847633"/>
            <ac:picMk id="262" creationId="{CA7BFF33-1D52-F731-C2AE-6C6D328CA05E}"/>
          </ac:picMkLst>
        </pc:picChg>
        <pc:picChg chg="mod">
          <ac:chgData name="d'Agostino, Ciro" userId="522b68d4-162f-4dc7-a4d9-e6a12496a8af" providerId="ADAL" clId="{9F79233D-721C-4FAC-956E-F3CE3DF915FA}" dt="2022-10-03T13:46:59.792" v="487" actId="165"/>
          <ac:picMkLst>
            <pc:docMk/>
            <pc:sldMk cId="3595101773" sldId="2146847633"/>
            <ac:picMk id="264" creationId="{6440826B-B02F-8E95-4D71-FCCE7000E7D0}"/>
          </ac:picMkLst>
        </pc:picChg>
        <pc:picChg chg="mod">
          <ac:chgData name="d'Agostino, Ciro" userId="522b68d4-162f-4dc7-a4d9-e6a12496a8af" providerId="ADAL" clId="{9F79233D-721C-4FAC-956E-F3CE3DF915FA}" dt="2022-10-03T13:46:59.792" v="487" actId="165"/>
          <ac:picMkLst>
            <pc:docMk/>
            <pc:sldMk cId="3595101773" sldId="2146847633"/>
            <ac:picMk id="265" creationId="{08EC3075-20B1-F13B-3469-B24519D5CC2A}"/>
          </ac:picMkLst>
        </pc:picChg>
        <pc:picChg chg="del">
          <ac:chgData name="d'Agostino, Ciro" userId="522b68d4-162f-4dc7-a4d9-e6a12496a8af" providerId="ADAL" clId="{9F79233D-721C-4FAC-956E-F3CE3DF915FA}" dt="2022-10-03T13:27:05.511" v="193" actId="478"/>
          <ac:picMkLst>
            <pc:docMk/>
            <pc:sldMk cId="3595101773" sldId="2146847633"/>
            <ac:picMk id="266" creationId="{2F89D25A-CD98-E83D-661A-49AF04042182}"/>
          </ac:picMkLst>
        </pc:picChg>
        <pc:picChg chg="del">
          <ac:chgData name="d'Agostino, Ciro" userId="522b68d4-162f-4dc7-a4d9-e6a12496a8af" providerId="ADAL" clId="{9F79233D-721C-4FAC-956E-F3CE3DF915FA}" dt="2022-10-04T13:08:13.889" v="949" actId="478"/>
          <ac:picMkLst>
            <pc:docMk/>
            <pc:sldMk cId="3595101773" sldId="2146847633"/>
            <ac:picMk id="288" creationId="{2F86AE0F-B826-E017-AB11-1282FC015BB4}"/>
          </ac:picMkLst>
        </pc:picChg>
        <pc:cxnChg chg="add del mod">
          <ac:chgData name="d'Agostino, Ciro" userId="522b68d4-162f-4dc7-a4d9-e6a12496a8af" providerId="ADAL" clId="{9F79233D-721C-4FAC-956E-F3CE3DF915FA}" dt="2022-10-03T13:16:16.506" v="84"/>
          <ac:cxnSpMkLst>
            <pc:docMk/>
            <pc:sldMk cId="3595101773" sldId="2146847633"/>
            <ac:cxnSpMk id="8" creationId="{07C585FE-189C-3B91-5A3C-DC03DF9DDC8B}"/>
          </ac:cxnSpMkLst>
        </pc:cxnChg>
        <pc:cxnChg chg="add mod">
          <ac:chgData name="d'Agostino, Ciro" userId="522b68d4-162f-4dc7-a4d9-e6a12496a8af" providerId="ADAL" clId="{9F79233D-721C-4FAC-956E-F3CE3DF915FA}" dt="2022-10-03T13:47:07.308" v="488" actId="164"/>
          <ac:cxnSpMkLst>
            <pc:docMk/>
            <pc:sldMk cId="3595101773" sldId="2146847633"/>
            <ac:cxnSpMk id="31" creationId="{A8C854A6-4166-7483-91B2-159DCD630775}"/>
          </ac:cxnSpMkLst>
        </pc:cxnChg>
        <pc:cxnChg chg="add mod">
          <ac:chgData name="d'Agostino, Ciro" userId="522b68d4-162f-4dc7-a4d9-e6a12496a8af" providerId="ADAL" clId="{9F79233D-721C-4FAC-956E-F3CE3DF915FA}" dt="2022-10-03T13:47:07.308" v="488" actId="164"/>
          <ac:cxnSpMkLst>
            <pc:docMk/>
            <pc:sldMk cId="3595101773" sldId="2146847633"/>
            <ac:cxnSpMk id="32" creationId="{E26F1F56-8629-4C96-56B0-7AAF3657F257}"/>
          </ac:cxnSpMkLst>
        </pc:cxnChg>
        <pc:cxnChg chg="add mod">
          <ac:chgData name="d'Agostino, Ciro" userId="522b68d4-162f-4dc7-a4d9-e6a12496a8af" providerId="ADAL" clId="{9F79233D-721C-4FAC-956E-F3CE3DF915FA}" dt="2022-10-03T13:47:07.308" v="488" actId="164"/>
          <ac:cxnSpMkLst>
            <pc:docMk/>
            <pc:sldMk cId="3595101773" sldId="2146847633"/>
            <ac:cxnSpMk id="34" creationId="{BBC7ABDD-A0E6-F336-0907-3BDBEB50F49B}"/>
          </ac:cxnSpMkLst>
        </pc:cxnChg>
        <pc:cxnChg chg="add mod">
          <ac:chgData name="d'Agostino, Ciro" userId="522b68d4-162f-4dc7-a4d9-e6a12496a8af" providerId="ADAL" clId="{9F79233D-721C-4FAC-956E-F3CE3DF915FA}" dt="2022-10-03T13:47:07.308" v="488" actId="164"/>
          <ac:cxnSpMkLst>
            <pc:docMk/>
            <pc:sldMk cId="3595101773" sldId="2146847633"/>
            <ac:cxnSpMk id="37" creationId="{F905E1FB-89AF-8DE7-A6F8-D1BB74FA2526}"/>
          </ac:cxnSpMkLst>
        </pc:cxnChg>
        <pc:cxnChg chg="mod">
          <ac:chgData name="d'Agostino, Ciro" userId="522b68d4-162f-4dc7-a4d9-e6a12496a8af" providerId="ADAL" clId="{9F79233D-721C-4FAC-956E-F3CE3DF915FA}" dt="2022-10-03T13:47:07.308" v="488" actId="164"/>
          <ac:cxnSpMkLst>
            <pc:docMk/>
            <pc:sldMk cId="3595101773" sldId="2146847633"/>
            <ac:cxnSpMk id="143" creationId="{B4210711-664C-4414-86ED-C9BEDEBFF3A6}"/>
          </ac:cxnSpMkLst>
        </pc:cxnChg>
        <pc:cxnChg chg="mod topLvl">
          <ac:chgData name="d'Agostino, Ciro" userId="522b68d4-162f-4dc7-a4d9-e6a12496a8af" providerId="ADAL" clId="{9F79233D-721C-4FAC-956E-F3CE3DF915FA}" dt="2022-10-03T13:47:07.308" v="488" actId="164"/>
          <ac:cxnSpMkLst>
            <pc:docMk/>
            <pc:sldMk cId="3595101773" sldId="2146847633"/>
            <ac:cxnSpMk id="175" creationId="{0A7F5FAE-5195-9744-5399-3FB276075BDC}"/>
          </ac:cxnSpMkLst>
        </pc:cxnChg>
        <pc:cxnChg chg="del">
          <ac:chgData name="d'Agostino, Ciro" userId="522b68d4-162f-4dc7-a4d9-e6a12496a8af" providerId="ADAL" clId="{9F79233D-721C-4FAC-956E-F3CE3DF915FA}" dt="2022-10-03T13:38:32.030" v="377" actId="478"/>
          <ac:cxnSpMkLst>
            <pc:docMk/>
            <pc:sldMk cId="3595101773" sldId="2146847633"/>
            <ac:cxnSpMk id="176" creationId="{3E4DE035-7FD2-B7BC-04AB-4754ABA7CD7A}"/>
          </ac:cxnSpMkLst>
        </pc:cxnChg>
        <pc:cxnChg chg="del">
          <ac:chgData name="d'Agostino, Ciro" userId="522b68d4-162f-4dc7-a4d9-e6a12496a8af" providerId="ADAL" clId="{9F79233D-721C-4FAC-956E-F3CE3DF915FA}" dt="2022-10-03T13:40:34.378" v="392" actId="478"/>
          <ac:cxnSpMkLst>
            <pc:docMk/>
            <pc:sldMk cId="3595101773" sldId="2146847633"/>
            <ac:cxnSpMk id="217" creationId="{7DBB416F-8AF5-3A08-1AD6-144D961FD1E8}"/>
          </ac:cxnSpMkLst>
        </pc:cxnChg>
        <pc:cxnChg chg="mod">
          <ac:chgData name="d'Agostino, Ciro" userId="522b68d4-162f-4dc7-a4d9-e6a12496a8af" providerId="ADAL" clId="{9F79233D-721C-4FAC-956E-F3CE3DF915FA}" dt="2022-10-03T13:46:59.792" v="487" actId="165"/>
          <ac:cxnSpMkLst>
            <pc:docMk/>
            <pc:sldMk cId="3595101773" sldId="2146847633"/>
            <ac:cxnSpMk id="228" creationId="{6F8477F3-7EBF-9899-F449-8FBDF494BC4D}"/>
          </ac:cxnSpMkLst>
        </pc:cxnChg>
        <pc:cxnChg chg="mod">
          <ac:chgData name="d'Agostino, Ciro" userId="522b68d4-162f-4dc7-a4d9-e6a12496a8af" providerId="ADAL" clId="{9F79233D-721C-4FAC-956E-F3CE3DF915FA}" dt="2022-10-03T13:46:59.792" v="487" actId="165"/>
          <ac:cxnSpMkLst>
            <pc:docMk/>
            <pc:sldMk cId="3595101773" sldId="2146847633"/>
            <ac:cxnSpMk id="230" creationId="{349C004D-D45C-6001-1CFB-82AEA979DCB1}"/>
          </ac:cxnSpMkLst>
        </pc:cxnChg>
        <pc:cxnChg chg="mod">
          <ac:chgData name="d'Agostino, Ciro" userId="522b68d4-162f-4dc7-a4d9-e6a12496a8af" providerId="ADAL" clId="{9F79233D-721C-4FAC-956E-F3CE3DF915FA}" dt="2022-10-03T13:46:59.792" v="487" actId="165"/>
          <ac:cxnSpMkLst>
            <pc:docMk/>
            <pc:sldMk cId="3595101773" sldId="2146847633"/>
            <ac:cxnSpMk id="231" creationId="{7F936768-2D98-D33E-0EFA-21A7390CEA60}"/>
          </ac:cxnSpMkLst>
        </pc:cxnChg>
        <pc:cxnChg chg="mod">
          <ac:chgData name="d'Agostino, Ciro" userId="522b68d4-162f-4dc7-a4d9-e6a12496a8af" providerId="ADAL" clId="{9F79233D-721C-4FAC-956E-F3CE3DF915FA}" dt="2022-10-03T13:46:59.792" v="487" actId="165"/>
          <ac:cxnSpMkLst>
            <pc:docMk/>
            <pc:sldMk cId="3595101773" sldId="2146847633"/>
            <ac:cxnSpMk id="232" creationId="{13C4ACF1-CEF2-7928-B993-FAC00C6002A6}"/>
          </ac:cxnSpMkLst>
        </pc:cxnChg>
        <pc:cxnChg chg="mod ord">
          <ac:chgData name="d'Agostino, Ciro" userId="522b68d4-162f-4dc7-a4d9-e6a12496a8af" providerId="ADAL" clId="{9F79233D-721C-4FAC-956E-F3CE3DF915FA}" dt="2022-10-03T13:46:59.792" v="487" actId="165"/>
          <ac:cxnSpMkLst>
            <pc:docMk/>
            <pc:sldMk cId="3595101773" sldId="2146847633"/>
            <ac:cxnSpMk id="233" creationId="{152155F1-701C-0D97-A94B-7C365A13EF18}"/>
          </ac:cxnSpMkLst>
        </pc:cxnChg>
        <pc:cxnChg chg="del mod">
          <ac:chgData name="d'Agostino, Ciro" userId="522b68d4-162f-4dc7-a4d9-e6a12496a8af" providerId="ADAL" clId="{9F79233D-721C-4FAC-956E-F3CE3DF915FA}" dt="2022-10-03T13:35:47.722" v="347" actId="478"/>
          <ac:cxnSpMkLst>
            <pc:docMk/>
            <pc:sldMk cId="3595101773" sldId="2146847633"/>
            <ac:cxnSpMk id="234" creationId="{3BB28A57-FD20-51EB-C432-C9D91F1618C9}"/>
          </ac:cxnSpMkLst>
        </pc:cxnChg>
        <pc:cxnChg chg="mod">
          <ac:chgData name="d'Agostino, Ciro" userId="522b68d4-162f-4dc7-a4d9-e6a12496a8af" providerId="ADAL" clId="{9F79233D-721C-4FAC-956E-F3CE3DF915FA}" dt="2022-10-03T13:46:59.792" v="487" actId="165"/>
          <ac:cxnSpMkLst>
            <pc:docMk/>
            <pc:sldMk cId="3595101773" sldId="2146847633"/>
            <ac:cxnSpMk id="235" creationId="{ACEB0E6F-5222-3176-5276-4F3D03966E33}"/>
          </ac:cxnSpMkLst>
        </pc:cxnChg>
        <pc:cxnChg chg="mod">
          <ac:chgData name="d'Agostino, Ciro" userId="522b68d4-162f-4dc7-a4d9-e6a12496a8af" providerId="ADAL" clId="{9F79233D-721C-4FAC-956E-F3CE3DF915FA}" dt="2022-10-03T13:46:59.792" v="487" actId="165"/>
          <ac:cxnSpMkLst>
            <pc:docMk/>
            <pc:sldMk cId="3595101773" sldId="2146847633"/>
            <ac:cxnSpMk id="236" creationId="{F218EFC9-8958-6B3F-8B39-288D727746F3}"/>
          </ac:cxnSpMkLst>
        </pc:cxnChg>
        <pc:cxnChg chg="mod">
          <ac:chgData name="d'Agostino, Ciro" userId="522b68d4-162f-4dc7-a4d9-e6a12496a8af" providerId="ADAL" clId="{9F79233D-721C-4FAC-956E-F3CE3DF915FA}" dt="2022-10-03T13:46:59.792" v="487" actId="165"/>
          <ac:cxnSpMkLst>
            <pc:docMk/>
            <pc:sldMk cId="3595101773" sldId="2146847633"/>
            <ac:cxnSpMk id="237" creationId="{FD26FB85-3914-7566-971B-E5652A6445BF}"/>
          </ac:cxnSpMkLst>
        </pc:cxnChg>
        <pc:cxnChg chg="mod">
          <ac:chgData name="d'Agostino, Ciro" userId="522b68d4-162f-4dc7-a4d9-e6a12496a8af" providerId="ADAL" clId="{9F79233D-721C-4FAC-956E-F3CE3DF915FA}" dt="2022-10-03T13:46:59.792" v="487" actId="165"/>
          <ac:cxnSpMkLst>
            <pc:docMk/>
            <pc:sldMk cId="3595101773" sldId="2146847633"/>
            <ac:cxnSpMk id="238" creationId="{F85B215F-7212-DDFD-27C1-27CC3F6D29D6}"/>
          </ac:cxnSpMkLst>
        </pc:cxnChg>
        <pc:cxnChg chg="del mod">
          <ac:chgData name="d'Agostino, Ciro" userId="522b68d4-162f-4dc7-a4d9-e6a12496a8af" providerId="ADAL" clId="{9F79233D-721C-4FAC-956E-F3CE3DF915FA}" dt="2022-10-03T13:38:34.205" v="378" actId="478"/>
          <ac:cxnSpMkLst>
            <pc:docMk/>
            <pc:sldMk cId="3595101773" sldId="2146847633"/>
            <ac:cxnSpMk id="239" creationId="{46728627-C278-D9FD-84FB-B57EC46D9051}"/>
          </ac:cxnSpMkLst>
        </pc:cxnChg>
        <pc:cxnChg chg="mod">
          <ac:chgData name="d'Agostino, Ciro" userId="522b68d4-162f-4dc7-a4d9-e6a12496a8af" providerId="ADAL" clId="{9F79233D-721C-4FAC-956E-F3CE3DF915FA}" dt="2022-10-03T13:46:59.792" v="487" actId="165"/>
          <ac:cxnSpMkLst>
            <pc:docMk/>
            <pc:sldMk cId="3595101773" sldId="2146847633"/>
            <ac:cxnSpMk id="240" creationId="{1BA02003-EE03-5578-56A5-730E2EA421B1}"/>
          </ac:cxnSpMkLst>
        </pc:cxnChg>
        <pc:cxnChg chg="del">
          <ac:chgData name="d'Agostino, Ciro" userId="522b68d4-162f-4dc7-a4d9-e6a12496a8af" providerId="ADAL" clId="{9F79233D-721C-4FAC-956E-F3CE3DF915FA}" dt="2022-10-03T13:42:32.200" v="411" actId="478"/>
          <ac:cxnSpMkLst>
            <pc:docMk/>
            <pc:sldMk cId="3595101773" sldId="2146847633"/>
            <ac:cxnSpMk id="241" creationId="{83463577-8CFF-208A-7727-E3709FFAAF95}"/>
          </ac:cxnSpMkLst>
        </pc:cxnChg>
        <pc:cxnChg chg="mod">
          <ac:chgData name="d'Agostino, Ciro" userId="522b68d4-162f-4dc7-a4d9-e6a12496a8af" providerId="ADAL" clId="{9F79233D-721C-4FAC-956E-F3CE3DF915FA}" dt="2022-10-03T13:46:59.792" v="487" actId="165"/>
          <ac:cxnSpMkLst>
            <pc:docMk/>
            <pc:sldMk cId="3595101773" sldId="2146847633"/>
            <ac:cxnSpMk id="242" creationId="{9B251C71-B195-8011-7E74-90AB4034D87C}"/>
          </ac:cxnSpMkLst>
        </pc:cxnChg>
        <pc:cxnChg chg="mod">
          <ac:chgData name="d'Agostino, Ciro" userId="522b68d4-162f-4dc7-a4d9-e6a12496a8af" providerId="ADAL" clId="{9F79233D-721C-4FAC-956E-F3CE3DF915FA}" dt="2022-10-03T13:46:59.792" v="487" actId="165"/>
          <ac:cxnSpMkLst>
            <pc:docMk/>
            <pc:sldMk cId="3595101773" sldId="2146847633"/>
            <ac:cxnSpMk id="244" creationId="{58219C49-B54D-99BA-13B6-6292C73EA7DA}"/>
          </ac:cxnSpMkLst>
        </pc:cxnChg>
        <pc:cxnChg chg="mod">
          <ac:chgData name="d'Agostino, Ciro" userId="522b68d4-162f-4dc7-a4d9-e6a12496a8af" providerId="ADAL" clId="{9F79233D-721C-4FAC-956E-F3CE3DF915FA}" dt="2022-10-03T13:46:59.792" v="487" actId="165"/>
          <ac:cxnSpMkLst>
            <pc:docMk/>
            <pc:sldMk cId="3595101773" sldId="2146847633"/>
            <ac:cxnSpMk id="245" creationId="{F5C74F97-9B8D-838B-9698-C9773A5B1876}"/>
          </ac:cxnSpMkLst>
        </pc:cxnChg>
        <pc:cxnChg chg="mod">
          <ac:chgData name="d'Agostino, Ciro" userId="522b68d4-162f-4dc7-a4d9-e6a12496a8af" providerId="ADAL" clId="{9F79233D-721C-4FAC-956E-F3CE3DF915FA}" dt="2022-10-03T13:46:59.792" v="487" actId="165"/>
          <ac:cxnSpMkLst>
            <pc:docMk/>
            <pc:sldMk cId="3595101773" sldId="2146847633"/>
            <ac:cxnSpMk id="248" creationId="{71CEB586-0EF4-1C15-EF77-A5CD29CD90F0}"/>
          </ac:cxnSpMkLst>
        </pc:cxnChg>
        <pc:cxnChg chg="mod">
          <ac:chgData name="d'Agostino, Ciro" userId="522b68d4-162f-4dc7-a4d9-e6a12496a8af" providerId="ADAL" clId="{9F79233D-721C-4FAC-956E-F3CE3DF915FA}" dt="2022-10-03T13:46:59.792" v="487" actId="165"/>
          <ac:cxnSpMkLst>
            <pc:docMk/>
            <pc:sldMk cId="3595101773" sldId="2146847633"/>
            <ac:cxnSpMk id="267" creationId="{863C6F6E-31A8-E15A-1303-F52122043C6A}"/>
          </ac:cxnSpMkLst>
        </pc:cxnChg>
      </pc:sldChg>
      <pc:sldChg chg="addSp delSp modSp add mod">
        <pc:chgData name="d'Agostino, Ciro" userId="522b68d4-162f-4dc7-a4d9-e6a12496a8af" providerId="ADAL" clId="{9F79233D-721C-4FAC-956E-F3CE3DF915FA}" dt="2022-10-05T10:39:35.455" v="1432" actId="1036"/>
        <pc:sldMkLst>
          <pc:docMk/>
          <pc:sldMk cId="849692554" sldId="2146847634"/>
        </pc:sldMkLst>
        <pc:spChg chg="mod">
          <ac:chgData name="d'Agostino, Ciro" userId="522b68d4-162f-4dc7-a4d9-e6a12496a8af" providerId="ADAL" clId="{9F79233D-721C-4FAC-956E-F3CE3DF915FA}" dt="2022-10-04T15:09:32.876" v="994"/>
          <ac:spMkLst>
            <pc:docMk/>
            <pc:sldMk cId="849692554" sldId="2146847634"/>
            <ac:spMk id="6" creationId="{42C423DD-5BE2-C274-00FF-B95A0F9B0C1B}"/>
          </ac:spMkLst>
        </pc:spChg>
        <pc:spChg chg="mod">
          <ac:chgData name="d'Agostino, Ciro" userId="522b68d4-162f-4dc7-a4d9-e6a12496a8af" providerId="ADAL" clId="{9F79233D-721C-4FAC-956E-F3CE3DF915FA}" dt="2022-10-04T15:11:02.411" v="1007"/>
          <ac:spMkLst>
            <pc:docMk/>
            <pc:sldMk cId="849692554" sldId="2146847634"/>
            <ac:spMk id="10" creationId="{8ED7F986-57F7-BA8E-FC32-8281F49021D2}"/>
          </ac:spMkLst>
        </pc:spChg>
        <pc:spChg chg="add mod">
          <ac:chgData name="d'Agostino, Ciro" userId="522b68d4-162f-4dc7-a4d9-e6a12496a8af" providerId="ADAL" clId="{9F79233D-721C-4FAC-956E-F3CE3DF915FA}" dt="2022-10-05T10:39:35.455" v="1432" actId="1036"/>
          <ac:spMkLst>
            <pc:docMk/>
            <pc:sldMk cId="849692554" sldId="2146847634"/>
            <ac:spMk id="34" creationId="{791E0AE7-C829-971D-7BB9-BBFE69E4BD52}"/>
          </ac:spMkLst>
        </pc:spChg>
        <pc:spChg chg="del">
          <ac:chgData name="d'Agostino, Ciro" userId="522b68d4-162f-4dc7-a4d9-e6a12496a8af" providerId="ADAL" clId="{9F79233D-721C-4FAC-956E-F3CE3DF915FA}" dt="2022-10-05T10:39:32.866" v="1426" actId="21"/>
          <ac:spMkLst>
            <pc:docMk/>
            <pc:sldMk cId="849692554" sldId="2146847634"/>
            <ac:spMk id="83" creationId="{2207E8E5-2114-4956-AAF3-A08B25E5528E}"/>
          </ac:spMkLst>
        </pc:spChg>
        <pc:spChg chg="mod topLvl">
          <ac:chgData name="d'Agostino, Ciro" userId="522b68d4-162f-4dc7-a4d9-e6a12496a8af" providerId="ADAL" clId="{9F79233D-721C-4FAC-956E-F3CE3DF915FA}" dt="2022-10-03T13:47:27.368" v="492" actId="165"/>
          <ac:spMkLst>
            <pc:docMk/>
            <pc:sldMk cId="849692554" sldId="2146847634"/>
            <ac:spMk id="204" creationId="{EA407ACD-8BFD-3C67-E97B-6430B69CA61C}"/>
          </ac:spMkLst>
        </pc:spChg>
        <pc:spChg chg="mod">
          <ac:chgData name="d'Agostino, Ciro" userId="522b68d4-162f-4dc7-a4d9-e6a12496a8af" providerId="ADAL" clId="{9F79233D-721C-4FAC-956E-F3CE3DF915FA}" dt="2022-10-03T13:47:27.368" v="492" actId="165"/>
          <ac:spMkLst>
            <pc:docMk/>
            <pc:sldMk cId="849692554" sldId="2146847634"/>
            <ac:spMk id="243" creationId="{170C48F9-D4F1-D0F9-8E8A-E6649DF11701}"/>
          </ac:spMkLst>
        </pc:spChg>
        <pc:spChg chg="mod">
          <ac:chgData name="d'Agostino, Ciro" userId="522b68d4-162f-4dc7-a4d9-e6a12496a8af" providerId="ADAL" clId="{9F79233D-721C-4FAC-956E-F3CE3DF915FA}" dt="2022-10-03T13:47:27.368" v="492" actId="165"/>
          <ac:spMkLst>
            <pc:docMk/>
            <pc:sldMk cId="849692554" sldId="2146847634"/>
            <ac:spMk id="263" creationId="{3B8CFB18-B2C1-19E7-93E9-C8BA63AD79BD}"/>
          </ac:spMkLst>
        </pc:spChg>
        <pc:grpChg chg="add mod">
          <ac:chgData name="d'Agostino, Ciro" userId="522b68d4-162f-4dc7-a4d9-e6a12496a8af" providerId="ADAL" clId="{9F79233D-721C-4FAC-956E-F3CE3DF915FA}" dt="2022-10-05T10:39:24.879" v="1425"/>
          <ac:grpSpMkLst>
            <pc:docMk/>
            <pc:sldMk cId="849692554" sldId="2146847634"/>
            <ac:grpSpMk id="2" creationId="{9438473D-4CBB-3A1F-E9CD-D4BAD50AD33E}"/>
          </ac:grpSpMkLst>
        </pc:grpChg>
        <pc:grpChg chg="add mod">
          <ac:chgData name="d'Agostino, Ciro" userId="522b68d4-162f-4dc7-a4d9-e6a12496a8af" providerId="ADAL" clId="{9F79233D-721C-4FAC-956E-F3CE3DF915FA}" dt="2022-10-04T15:09:32.876" v="994"/>
          <ac:grpSpMkLst>
            <pc:docMk/>
            <pc:sldMk cId="849692554" sldId="2146847634"/>
            <ac:grpSpMk id="5" creationId="{DC680168-DB03-28F0-88F6-36823A45DBFF}"/>
          </ac:grpSpMkLst>
        </pc:grpChg>
        <pc:grpChg chg="del">
          <ac:chgData name="d'Agostino, Ciro" userId="522b68d4-162f-4dc7-a4d9-e6a12496a8af" providerId="ADAL" clId="{9F79233D-721C-4FAC-956E-F3CE3DF915FA}" dt="2022-10-04T13:08:19.167" v="951" actId="478"/>
          <ac:grpSpMkLst>
            <pc:docMk/>
            <pc:sldMk cId="849692554" sldId="2146847634"/>
            <ac:grpSpMk id="7" creationId="{00152BAB-2F66-420A-9AA5-B56FD53DFA90}"/>
          </ac:grpSpMkLst>
        </pc:grpChg>
        <pc:grpChg chg="add mod">
          <ac:chgData name="d'Agostino, Ciro" userId="522b68d4-162f-4dc7-a4d9-e6a12496a8af" providerId="ADAL" clId="{9F79233D-721C-4FAC-956E-F3CE3DF915FA}" dt="2022-10-04T15:11:06.552" v="1008" actId="1076"/>
          <ac:grpSpMkLst>
            <pc:docMk/>
            <pc:sldMk cId="849692554" sldId="2146847634"/>
            <ac:grpSpMk id="9" creationId="{80EB7FFF-1FD2-CDFA-0049-68FFA3AB6BFC}"/>
          </ac:grpSpMkLst>
        </pc:grpChg>
        <pc:grpChg chg="add del">
          <ac:chgData name="d'Agostino, Ciro" userId="522b68d4-162f-4dc7-a4d9-e6a12496a8af" providerId="ADAL" clId="{9F79233D-721C-4FAC-956E-F3CE3DF915FA}" dt="2022-10-03T13:47:27.368" v="492" actId="165"/>
          <ac:grpSpMkLst>
            <pc:docMk/>
            <pc:sldMk cId="849692554" sldId="2146847634"/>
            <ac:grpSpMk id="161" creationId="{A3EC8E50-C90C-2DFA-17F7-D27E53F8E0CA}"/>
          </ac:grpSpMkLst>
        </pc:grpChg>
        <pc:grpChg chg="del mod topLvl">
          <ac:chgData name="d'Agostino, Ciro" userId="522b68d4-162f-4dc7-a4d9-e6a12496a8af" providerId="ADAL" clId="{9F79233D-721C-4FAC-956E-F3CE3DF915FA}" dt="2022-10-05T10:39:23.957" v="1424" actId="478"/>
          <ac:grpSpMkLst>
            <pc:docMk/>
            <pc:sldMk cId="849692554" sldId="2146847634"/>
            <ac:grpSpMk id="164" creationId="{27212F52-CB34-F6D8-D3DB-251F7B7AD2E7}"/>
          </ac:grpSpMkLst>
        </pc:grpChg>
        <pc:grpChg chg="mod topLvl">
          <ac:chgData name="d'Agostino, Ciro" userId="522b68d4-162f-4dc7-a4d9-e6a12496a8af" providerId="ADAL" clId="{9F79233D-721C-4FAC-956E-F3CE3DF915FA}" dt="2022-10-03T13:47:37.985" v="495" actId="1076"/>
          <ac:grpSpMkLst>
            <pc:docMk/>
            <pc:sldMk cId="849692554" sldId="2146847634"/>
            <ac:grpSpMk id="174" creationId="{19071D69-E79C-695F-44DD-49693A2861DC}"/>
          </ac:grpSpMkLst>
        </pc:grpChg>
        <pc:grpChg chg="mod">
          <ac:chgData name="d'Agostino, Ciro" userId="522b68d4-162f-4dc7-a4d9-e6a12496a8af" providerId="ADAL" clId="{9F79233D-721C-4FAC-956E-F3CE3DF915FA}" dt="2022-10-03T13:47:27.368" v="492" actId="165"/>
          <ac:grpSpMkLst>
            <pc:docMk/>
            <pc:sldMk cId="849692554" sldId="2146847634"/>
            <ac:grpSpMk id="207" creationId="{F75D9B92-9EC6-5AC3-A296-34DB3F7F560E}"/>
          </ac:grpSpMkLst>
        </pc:grpChg>
        <pc:grpChg chg="mod">
          <ac:chgData name="d'Agostino, Ciro" userId="522b68d4-162f-4dc7-a4d9-e6a12496a8af" providerId="ADAL" clId="{9F79233D-721C-4FAC-956E-F3CE3DF915FA}" dt="2022-10-03T13:47:27.368" v="492" actId="165"/>
          <ac:grpSpMkLst>
            <pc:docMk/>
            <pc:sldMk cId="849692554" sldId="2146847634"/>
            <ac:grpSpMk id="219" creationId="{B1BF7321-FB38-109D-6FEB-96DD60D47E21}"/>
          </ac:grpSpMkLst>
        </pc:grpChg>
        <pc:grpChg chg="mod topLvl">
          <ac:chgData name="d'Agostino, Ciro" userId="522b68d4-162f-4dc7-a4d9-e6a12496a8af" providerId="ADAL" clId="{9F79233D-721C-4FAC-956E-F3CE3DF915FA}" dt="2022-10-05T10:39:23.957" v="1424" actId="478"/>
          <ac:grpSpMkLst>
            <pc:docMk/>
            <pc:sldMk cId="849692554" sldId="2146847634"/>
            <ac:grpSpMk id="253" creationId="{782A3972-492E-31F4-8C6C-EDCB04B25377}"/>
          </ac:grpSpMkLst>
        </pc:grpChg>
        <pc:grpChg chg="mod">
          <ac:chgData name="d'Agostino, Ciro" userId="522b68d4-162f-4dc7-a4d9-e6a12496a8af" providerId="ADAL" clId="{9F79233D-721C-4FAC-956E-F3CE3DF915FA}" dt="2022-10-03T13:47:27.368" v="492" actId="165"/>
          <ac:grpSpMkLst>
            <pc:docMk/>
            <pc:sldMk cId="849692554" sldId="2146847634"/>
            <ac:grpSpMk id="260" creationId="{71AFBDF2-BBCF-7090-E7CD-FA67101816B8}"/>
          </ac:grpSpMkLst>
        </pc:grpChg>
        <pc:picChg chg="add mod">
          <ac:chgData name="d'Agostino, Ciro" userId="522b68d4-162f-4dc7-a4d9-e6a12496a8af" providerId="ADAL" clId="{9F79233D-721C-4FAC-956E-F3CE3DF915FA}" dt="2022-10-04T13:08:21.218" v="953"/>
          <ac:picMkLst>
            <pc:docMk/>
            <pc:sldMk cId="849692554" sldId="2146847634"/>
            <ac:picMk id="3" creationId="{5B6B7227-56C8-E590-E2B4-75D5E58DE7E6}"/>
          </ac:picMkLst>
        </pc:picChg>
        <pc:picChg chg="add mod">
          <ac:chgData name="d'Agostino, Ciro" userId="522b68d4-162f-4dc7-a4d9-e6a12496a8af" providerId="ADAL" clId="{9F79233D-721C-4FAC-956E-F3CE3DF915FA}" dt="2022-10-03T13:45:23.630" v="439"/>
          <ac:picMkLst>
            <pc:docMk/>
            <pc:sldMk cId="849692554" sldId="2146847634"/>
            <ac:picMk id="4" creationId="{8753517F-EEE0-F448-8C97-E5078F4C5C24}"/>
          </ac:picMkLst>
        </pc:picChg>
        <pc:picChg chg="del mod">
          <ac:chgData name="d'Agostino, Ciro" userId="522b68d4-162f-4dc7-a4d9-e6a12496a8af" providerId="ADAL" clId="{9F79233D-721C-4FAC-956E-F3CE3DF915FA}" dt="2022-10-05T10:39:32.866" v="1426" actId="21"/>
          <ac:picMkLst>
            <pc:docMk/>
            <pc:sldMk cId="849692554" sldId="2146847634"/>
            <ac:picMk id="7" creationId="{9BBCDCFB-3B2E-3B08-99FC-7D9BAE353DE2}"/>
          </ac:picMkLst>
        </pc:picChg>
        <pc:picChg chg="mod">
          <ac:chgData name="d'Agostino, Ciro" userId="522b68d4-162f-4dc7-a4d9-e6a12496a8af" providerId="ADAL" clId="{9F79233D-721C-4FAC-956E-F3CE3DF915FA}" dt="2022-10-04T15:09:32.876" v="994"/>
          <ac:picMkLst>
            <pc:docMk/>
            <pc:sldMk cId="849692554" sldId="2146847634"/>
            <ac:picMk id="8" creationId="{C9144C94-15C4-7096-FC1E-AC2973DADA2A}"/>
          </ac:picMkLst>
        </pc:picChg>
        <pc:picChg chg="mod">
          <ac:chgData name="d'Agostino, Ciro" userId="522b68d4-162f-4dc7-a4d9-e6a12496a8af" providerId="ADAL" clId="{9F79233D-721C-4FAC-956E-F3CE3DF915FA}" dt="2022-10-04T15:11:02.411" v="1007"/>
          <ac:picMkLst>
            <pc:docMk/>
            <pc:sldMk cId="849692554" sldId="2146847634"/>
            <ac:picMk id="11" creationId="{2E87D08A-1287-6168-C90E-52B2D7F35B52}"/>
          </ac:picMkLst>
        </pc:picChg>
        <pc:picChg chg="add mod">
          <ac:chgData name="d'Agostino, Ciro" userId="522b68d4-162f-4dc7-a4d9-e6a12496a8af" providerId="ADAL" clId="{9F79233D-721C-4FAC-956E-F3CE3DF915FA}" dt="2022-10-04T15:11:53.960" v="1018" actId="1076"/>
          <ac:picMkLst>
            <pc:docMk/>
            <pc:sldMk cId="849692554" sldId="2146847634"/>
            <ac:picMk id="12" creationId="{737E493B-E977-A2DC-C91A-07DC3F3D736F}"/>
          </ac:picMkLst>
        </pc:picChg>
        <pc:picChg chg="mod">
          <ac:chgData name="d'Agostino, Ciro" userId="522b68d4-162f-4dc7-a4d9-e6a12496a8af" providerId="ADAL" clId="{9F79233D-721C-4FAC-956E-F3CE3DF915FA}" dt="2022-10-05T10:39:24.879" v="1425"/>
          <ac:picMkLst>
            <pc:docMk/>
            <pc:sldMk cId="849692554" sldId="2146847634"/>
            <ac:picMk id="13" creationId="{A5AACFC7-0DA2-41B5-C214-C39D8DA118BA}"/>
          </ac:picMkLst>
        </pc:picChg>
        <pc:picChg chg="mod">
          <ac:chgData name="d'Agostino, Ciro" userId="522b68d4-162f-4dc7-a4d9-e6a12496a8af" providerId="ADAL" clId="{9F79233D-721C-4FAC-956E-F3CE3DF915FA}" dt="2022-10-05T10:39:24.879" v="1425"/>
          <ac:picMkLst>
            <pc:docMk/>
            <pc:sldMk cId="849692554" sldId="2146847634"/>
            <ac:picMk id="15" creationId="{66E72A2C-17F2-36C1-ED22-4D981F3C020E}"/>
          </ac:picMkLst>
        </pc:picChg>
        <pc:picChg chg="del">
          <ac:chgData name="d'Agostino, Ciro" userId="522b68d4-162f-4dc7-a4d9-e6a12496a8af" providerId="ADAL" clId="{9F79233D-721C-4FAC-956E-F3CE3DF915FA}" dt="2022-10-03T13:45:11.944" v="435" actId="478"/>
          <ac:picMkLst>
            <pc:docMk/>
            <pc:sldMk cId="849692554" sldId="2146847634"/>
            <ac:picMk id="15" creationId="{E5431FB6-1BBF-7D20-02CE-63389E93703E}"/>
          </ac:picMkLst>
        </pc:picChg>
        <pc:picChg chg="del">
          <ac:chgData name="d'Agostino, Ciro" userId="522b68d4-162f-4dc7-a4d9-e6a12496a8af" providerId="ADAL" clId="{9F79233D-721C-4FAC-956E-F3CE3DF915FA}" dt="2022-10-03T13:45:26.625" v="440" actId="478"/>
          <ac:picMkLst>
            <pc:docMk/>
            <pc:sldMk cId="849692554" sldId="2146847634"/>
            <ac:picMk id="17" creationId="{8BE51CEB-4C7B-1A92-79A9-B413CE1B8BDA}"/>
          </ac:picMkLst>
        </pc:picChg>
        <pc:picChg chg="mod">
          <ac:chgData name="d'Agostino, Ciro" userId="522b68d4-162f-4dc7-a4d9-e6a12496a8af" providerId="ADAL" clId="{9F79233D-721C-4FAC-956E-F3CE3DF915FA}" dt="2022-10-05T10:39:24.879" v="1425"/>
          <ac:picMkLst>
            <pc:docMk/>
            <pc:sldMk cId="849692554" sldId="2146847634"/>
            <ac:picMk id="17" creationId="{C1949673-8C53-9874-766E-6D23DB2B911B}"/>
          </ac:picMkLst>
        </pc:picChg>
        <pc:picChg chg="del">
          <ac:chgData name="d'Agostino, Ciro" userId="522b68d4-162f-4dc7-a4d9-e6a12496a8af" providerId="ADAL" clId="{9F79233D-721C-4FAC-956E-F3CE3DF915FA}" dt="2022-10-03T13:45:28.268" v="441" actId="478"/>
          <ac:picMkLst>
            <pc:docMk/>
            <pc:sldMk cId="849692554" sldId="2146847634"/>
            <ac:picMk id="19" creationId="{5EF9ECE0-83F6-63E2-9F31-DF8DE3F7A8D8}"/>
          </ac:picMkLst>
        </pc:picChg>
        <pc:picChg chg="mod">
          <ac:chgData name="d'Agostino, Ciro" userId="522b68d4-162f-4dc7-a4d9-e6a12496a8af" providerId="ADAL" clId="{9F79233D-721C-4FAC-956E-F3CE3DF915FA}" dt="2022-10-04T15:09:00.732" v="988" actId="1076"/>
          <ac:picMkLst>
            <pc:docMk/>
            <pc:sldMk cId="849692554" sldId="2146847634"/>
            <ac:picMk id="28" creationId="{EB5A14F9-25BF-A162-D04B-CD41106E0380}"/>
          </ac:picMkLst>
        </pc:picChg>
        <pc:picChg chg="add mod">
          <ac:chgData name="d'Agostino, Ciro" userId="522b68d4-162f-4dc7-a4d9-e6a12496a8af" providerId="ADAL" clId="{9F79233D-721C-4FAC-956E-F3CE3DF915FA}" dt="2022-10-05T10:39:35.455" v="1432" actId="1036"/>
          <ac:picMkLst>
            <pc:docMk/>
            <pc:sldMk cId="849692554" sldId="2146847634"/>
            <ac:picMk id="29" creationId="{FC474E26-70D1-B748-0346-AC407ECB98D8}"/>
          </ac:picMkLst>
        </pc:picChg>
        <pc:picChg chg="mod">
          <ac:chgData name="d'Agostino, Ciro" userId="522b68d4-162f-4dc7-a4d9-e6a12496a8af" providerId="ADAL" clId="{9F79233D-721C-4FAC-956E-F3CE3DF915FA}" dt="2022-10-04T15:09:15.179" v="990" actId="1076"/>
          <ac:picMkLst>
            <pc:docMk/>
            <pc:sldMk cId="849692554" sldId="2146847634"/>
            <ac:picMk id="30" creationId="{8450534C-F1B4-F414-DBFB-DA7682D44C84}"/>
          </ac:picMkLst>
        </pc:picChg>
        <pc:picChg chg="del">
          <ac:chgData name="d'Agostino, Ciro" userId="522b68d4-162f-4dc7-a4d9-e6a12496a8af" providerId="ADAL" clId="{9F79233D-721C-4FAC-956E-F3CE3DF915FA}" dt="2022-10-03T13:45:34.999" v="443" actId="478"/>
          <ac:picMkLst>
            <pc:docMk/>
            <pc:sldMk cId="849692554" sldId="2146847634"/>
            <ac:picMk id="33" creationId="{48D7503B-6734-77AA-316A-F1641E44B189}"/>
          </ac:picMkLst>
        </pc:picChg>
        <pc:picChg chg="add mod">
          <ac:chgData name="d'Agostino, Ciro" userId="522b68d4-162f-4dc7-a4d9-e6a12496a8af" providerId="ADAL" clId="{9F79233D-721C-4FAC-956E-F3CE3DF915FA}" dt="2022-10-05T10:39:35.455" v="1432" actId="1036"/>
          <ac:picMkLst>
            <pc:docMk/>
            <pc:sldMk cId="849692554" sldId="2146847634"/>
            <ac:picMk id="33" creationId="{6C3CCA11-B272-A1C5-3C9B-9FA3BD0FAC0C}"/>
          </ac:picMkLst>
        </pc:picChg>
        <pc:picChg chg="del">
          <ac:chgData name="d'Agostino, Ciro" userId="522b68d4-162f-4dc7-a4d9-e6a12496a8af" providerId="ADAL" clId="{9F79233D-721C-4FAC-956E-F3CE3DF915FA}" dt="2022-10-03T13:45:29.536" v="442" actId="478"/>
          <ac:picMkLst>
            <pc:docMk/>
            <pc:sldMk cId="849692554" sldId="2146847634"/>
            <ac:picMk id="36" creationId="{0565229F-0D1C-5D4F-6461-F86317A65B76}"/>
          </ac:picMkLst>
        </pc:picChg>
        <pc:picChg chg="del">
          <ac:chgData name="d'Agostino, Ciro" userId="522b68d4-162f-4dc7-a4d9-e6a12496a8af" providerId="ADAL" clId="{9F79233D-721C-4FAC-956E-F3CE3DF915FA}" dt="2022-10-03T13:45:40.512" v="446" actId="478"/>
          <ac:picMkLst>
            <pc:docMk/>
            <pc:sldMk cId="849692554" sldId="2146847634"/>
            <ac:picMk id="39" creationId="{F8782463-EAB2-87BA-8D73-2635D9B84224}"/>
          </ac:picMkLst>
        </pc:picChg>
        <pc:picChg chg="del">
          <ac:chgData name="d'Agostino, Ciro" userId="522b68d4-162f-4dc7-a4d9-e6a12496a8af" providerId="ADAL" clId="{9F79233D-721C-4FAC-956E-F3CE3DF915FA}" dt="2022-10-03T13:45:41.565" v="447" actId="478"/>
          <ac:picMkLst>
            <pc:docMk/>
            <pc:sldMk cId="849692554" sldId="2146847634"/>
            <ac:picMk id="45" creationId="{2BE1E194-3466-1424-0179-14A25FDDF24C}"/>
          </ac:picMkLst>
        </pc:picChg>
        <pc:picChg chg="add del">
          <ac:chgData name="d'Agostino, Ciro" userId="522b68d4-162f-4dc7-a4d9-e6a12496a8af" providerId="ADAL" clId="{9F79233D-721C-4FAC-956E-F3CE3DF915FA}" dt="2022-10-05T10:39:32.866" v="1426" actId="21"/>
          <ac:picMkLst>
            <pc:docMk/>
            <pc:sldMk cId="849692554" sldId="2146847634"/>
            <ac:picMk id="49" creationId="{4F873BF4-BA8C-F32E-4515-A5C669BADE73}"/>
          </ac:picMkLst>
        </pc:picChg>
        <pc:picChg chg="mod topLvl">
          <ac:chgData name="d'Agostino, Ciro" userId="522b68d4-162f-4dc7-a4d9-e6a12496a8af" providerId="ADAL" clId="{9F79233D-721C-4FAC-956E-F3CE3DF915FA}" dt="2022-10-03T13:47:27.368" v="492" actId="165"/>
          <ac:picMkLst>
            <pc:docMk/>
            <pc:sldMk cId="849692554" sldId="2146847634"/>
            <ac:picMk id="201" creationId="{394D5A24-8339-6630-1DC8-873DBD5586EA}"/>
          </ac:picMkLst>
        </pc:picChg>
        <pc:picChg chg="del">
          <ac:chgData name="d'Agostino, Ciro" userId="522b68d4-162f-4dc7-a4d9-e6a12496a8af" providerId="ADAL" clId="{9F79233D-721C-4FAC-956E-F3CE3DF915FA}" dt="2022-10-03T13:45:53.159" v="455" actId="478"/>
          <ac:picMkLst>
            <pc:docMk/>
            <pc:sldMk cId="849692554" sldId="2146847634"/>
            <ac:picMk id="203" creationId="{22BBC947-3594-AE0D-41D9-7EA573BDDC28}"/>
          </ac:picMkLst>
        </pc:picChg>
        <pc:picChg chg="del">
          <ac:chgData name="d'Agostino, Ciro" userId="522b68d4-162f-4dc7-a4d9-e6a12496a8af" providerId="ADAL" clId="{9F79233D-721C-4FAC-956E-F3CE3DF915FA}" dt="2022-10-03T13:45:49.669" v="453" actId="478"/>
          <ac:picMkLst>
            <pc:docMk/>
            <pc:sldMk cId="849692554" sldId="2146847634"/>
            <ac:picMk id="206" creationId="{57FE0F6B-ACE3-3316-F832-EDC5E57BEA27}"/>
          </ac:picMkLst>
        </pc:picChg>
        <pc:picChg chg="mod">
          <ac:chgData name="d'Agostino, Ciro" userId="522b68d4-162f-4dc7-a4d9-e6a12496a8af" providerId="ADAL" clId="{9F79233D-721C-4FAC-956E-F3CE3DF915FA}" dt="2022-10-03T13:47:27.368" v="492" actId="165"/>
          <ac:picMkLst>
            <pc:docMk/>
            <pc:sldMk cId="849692554" sldId="2146847634"/>
            <ac:picMk id="215" creationId="{4F59490F-A905-D4EB-70D9-BA165F1FC60C}"/>
          </ac:picMkLst>
        </pc:picChg>
        <pc:picChg chg="mod">
          <ac:chgData name="d'Agostino, Ciro" userId="522b68d4-162f-4dc7-a4d9-e6a12496a8af" providerId="ADAL" clId="{9F79233D-721C-4FAC-956E-F3CE3DF915FA}" dt="2022-10-03T13:47:27.368" v="492" actId="165"/>
          <ac:picMkLst>
            <pc:docMk/>
            <pc:sldMk cId="849692554" sldId="2146847634"/>
            <ac:picMk id="216" creationId="{DFB7A2D8-5D3B-853C-593B-67A8E8D8675B}"/>
          </ac:picMkLst>
        </pc:picChg>
        <pc:picChg chg="mod">
          <ac:chgData name="d'Agostino, Ciro" userId="522b68d4-162f-4dc7-a4d9-e6a12496a8af" providerId="ADAL" clId="{9F79233D-721C-4FAC-956E-F3CE3DF915FA}" dt="2022-10-04T15:08:54.908" v="987" actId="1076"/>
          <ac:picMkLst>
            <pc:docMk/>
            <pc:sldMk cId="849692554" sldId="2146847634"/>
            <ac:picMk id="220" creationId="{CCAE06A8-848C-DAFA-3FA2-11D05F98F9C2}"/>
          </ac:picMkLst>
        </pc:picChg>
        <pc:picChg chg="del">
          <ac:chgData name="d'Agostino, Ciro" userId="522b68d4-162f-4dc7-a4d9-e6a12496a8af" providerId="ADAL" clId="{9F79233D-721C-4FAC-956E-F3CE3DF915FA}" dt="2022-10-03T13:45:46.161" v="451" actId="478"/>
          <ac:picMkLst>
            <pc:docMk/>
            <pc:sldMk cId="849692554" sldId="2146847634"/>
            <ac:picMk id="222" creationId="{B1CE884A-F41D-B20E-CD7B-51BC9D3C36B3}"/>
          </ac:picMkLst>
        </pc:picChg>
        <pc:picChg chg="mod">
          <ac:chgData name="d'Agostino, Ciro" userId="522b68d4-162f-4dc7-a4d9-e6a12496a8af" providerId="ADAL" clId="{9F79233D-721C-4FAC-956E-F3CE3DF915FA}" dt="2022-10-03T13:47:27.368" v="492" actId="165"/>
          <ac:picMkLst>
            <pc:docMk/>
            <pc:sldMk cId="849692554" sldId="2146847634"/>
            <ac:picMk id="224" creationId="{0C9E2842-9B84-5786-C9AE-80A90D0B83B4}"/>
          </ac:picMkLst>
        </pc:picChg>
        <pc:picChg chg="mod">
          <ac:chgData name="d'Agostino, Ciro" userId="522b68d4-162f-4dc7-a4d9-e6a12496a8af" providerId="ADAL" clId="{9F79233D-721C-4FAC-956E-F3CE3DF915FA}" dt="2022-10-03T13:47:27.368" v="492" actId="165"/>
          <ac:picMkLst>
            <pc:docMk/>
            <pc:sldMk cId="849692554" sldId="2146847634"/>
            <ac:picMk id="225" creationId="{C4CF5BC4-53CD-BF76-3C7D-AA287F135811}"/>
          </ac:picMkLst>
        </pc:picChg>
        <pc:picChg chg="mod">
          <ac:chgData name="d'Agostino, Ciro" userId="522b68d4-162f-4dc7-a4d9-e6a12496a8af" providerId="ADAL" clId="{9F79233D-721C-4FAC-956E-F3CE3DF915FA}" dt="2022-10-03T13:47:27.368" v="492" actId="165"/>
          <ac:picMkLst>
            <pc:docMk/>
            <pc:sldMk cId="849692554" sldId="2146847634"/>
            <ac:picMk id="226" creationId="{246F3F3C-FA20-8B5F-FA39-A9D29AD17EDA}"/>
          </ac:picMkLst>
        </pc:picChg>
        <pc:picChg chg="del mod">
          <ac:chgData name="d'Agostino, Ciro" userId="522b68d4-162f-4dc7-a4d9-e6a12496a8af" providerId="ADAL" clId="{9F79233D-721C-4FAC-956E-F3CE3DF915FA}" dt="2022-10-05T10:39:20.757" v="1422" actId="478"/>
          <ac:picMkLst>
            <pc:docMk/>
            <pc:sldMk cId="849692554" sldId="2146847634"/>
            <ac:picMk id="254" creationId="{E362A1B3-1C32-B477-F6D0-85E2A27E2E6A}"/>
          </ac:picMkLst>
        </pc:picChg>
        <pc:picChg chg="del mod">
          <ac:chgData name="d'Agostino, Ciro" userId="522b68d4-162f-4dc7-a4d9-e6a12496a8af" providerId="ADAL" clId="{9F79233D-721C-4FAC-956E-F3CE3DF915FA}" dt="2022-10-05T10:39:22.058" v="1423" actId="478"/>
          <ac:picMkLst>
            <pc:docMk/>
            <pc:sldMk cId="849692554" sldId="2146847634"/>
            <ac:picMk id="255" creationId="{7347392B-3055-E53C-C209-53ED914C9704}"/>
          </ac:picMkLst>
        </pc:picChg>
        <pc:picChg chg="del mod topLvl">
          <ac:chgData name="d'Agostino, Ciro" userId="522b68d4-162f-4dc7-a4d9-e6a12496a8af" providerId="ADAL" clId="{9F79233D-721C-4FAC-956E-F3CE3DF915FA}" dt="2022-10-05T10:39:23.957" v="1424" actId="478"/>
          <ac:picMkLst>
            <pc:docMk/>
            <pc:sldMk cId="849692554" sldId="2146847634"/>
            <ac:picMk id="256" creationId="{5F4A7BD1-E62A-FC18-9471-7AF3CC8971B7}"/>
          </ac:picMkLst>
        </pc:picChg>
        <pc:picChg chg="mod">
          <ac:chgData name="d'Agostino, Ciro" userId="522b68d4-162f-4dc7-a4d9-e6a12496a8af" providerId="ADAL" clId="{9F79233D-721C-4FAC-956E-F3CE3DF915FA}" dt="2022-10-03T13:47:27.368" v="492" actId="165"/>
          <ac:picMkLst>
            <pc:docMk/>
            <pc:sldMk cId="849692554" sldId="2146847634"/>
            <ac:picMk id="258" creationId="{C39C5ADA-A1DF-CFE5-D784-A9D5DDDF5C93}"/>
          </ac:picMkLst>
        </pc:picChg>
        <pc:picChg chg="mod">
          <ac:chgData name="d'Agostino, Ciro" userId="522b68d4-162f-4dc7-a4d9-e6a12496a8af" providerId="ADAL" clId="{9F79233D-721C-4FAC-956E-F3CE3DF915FA}" dt="2022-10-03T13:47:27.368" v="492" actId="165"/>
          <ac:picMkLst>
            <pc:docMk/>
            <pc:sldMk cId="849692554" sldId="2146847634"/>
            <ac:picMk id="259" creationId="{381D8BE0-C02F-22EC-F48B-C5DA90237708}"/>
          </ac:picMkLst>
        </pc:picChg>
        <pc:picChg chg="mod">
          <ac:chgData name="d'Agostino, Ciro" userId="522b68d4-162f-4dc7-a4d9-e6a12496a8af" providerId="ADAL" clId="{9F79233D-721C-4FAC-956E-F3CE3DF915FA}" dt="2022-10-03T13:47:27.368" v="492" actId="165"/>
          <ac:picMkLst>
            <pc:docMk/>
            <pc:sldMk cId="849692554" sldId="2146847634"/>
            <ac:picMk id="264" creationId="{6440826B-B02F-8E95-4D71-FCCE7000E7D0}"/>
          </ac:picMkLst>
        </pc:picChg>
        <pc:picChg chg="mod">
          <ac:chgData name="d'Agostino, Ciro" userId="522b68d4-162f-4dc7-a4d9-e6a12496a8af" providerId="ADAL" clId="{9F79233D-721C-4FAC-956E-F3CE3DF915FA}" dt="2022-10-03T13:47:27.368" v="492" actId="165"/>
          <ac:picMkLst>
            <pc:docMk/>
            <pc:sldMk cId="849692554" sldId="2146847634"/>
            <ac:picMk id="265" creationId="{08EC3075-20B1-F13B-3469-B24519D5CC2A}"/>
          </ac:picMkLst>
        </pc:picChg>
        <pc:picChg chg="del">
          <ac:chgData name="d'Agostino, Ciro" userId="522b68d4-162f-4dc7-a4d9-e6a12496a8af" providerId="ADAL" clId="{9F79233D-721C-4FAC-956E-F3CE3DF915FA}" dt="2022-10-04T13:08:20.360" v="952" actId="478"/>
          <ac:picMkLst>
            <pc:docMk/>
            <pc:sldMk cId="849692554" sldId="2146847634"/>
            <ac:picMk id="288" creationId="{2F86AE0F-B826-E017-AB11-1282FC015BB4}"/>
          </ac:picMkLst>
        </pc:picChg>
        <pc:cxnChg chg="del">
          <ac:chgData name="d'Agostino, Ciro" userId="522b68d4-162f-4dc7-a4d9-e6a12496a8af" providerId="ADAL" clId="{9F79233D-721C-4FAC-956E-F3CE3DF915FA}" dt="2022-10-03T13:45:36.603" v="444" actId="478"/>
          <ac:cxnSpMkLst>
            <pc:docMk/>
            <pc:sldMk cId="849692554" sldId="2146847634"/>
            <ac:cxnSpMk id="34" creationId="{BBC7ABDD-A0E6-F336-0907-3BDBEB50F49B}"/>
          </ac:cxnSpMkLst>
        </pc:cxnChg>
        <pc:cxnChg chg="del">
          <ac:chgData name="d'Agostino, Ciro" userId="522b68d4-162f-4dc7-a4d9-e6a12496a8af" providerId="ADAL" clId="{9F79233D-721C-4FAC-956E-F3CE3DF915FA}" dt="2022-10-03T13:45:42.440" v="448" actId="478"/>
          <ac:cxnSpMkLst>
            <pc:docMk/>
            <pc:sldMk cId="849692554" sldId="2146847634"/>
            <ac:cxnSpMk id="37" creationId="{F905E1FB-89AF-8DE7-A6F8-D1BB74FA2526}"/>
          </ac:cxnSpMkLst>
        </pc:cxnChg>
        <pc:cxnChg chg="del">
          <ac:chgData name="d'Agostino, Ciro" userId="522b68d4-162f-4dc7-a4d9-e6a12496a8af" providerId="ADAL" clId="{9F79233D-721C-4FAC-956E-F3CE3DF915FA}" dt="2022-10-03T13:45:39.018" v="445" actId="478"/>
          <ac:cxnSpMkLst>
            <pc:docMk/>
            <pc:sldMk cId="849692554" sldId="2146847634"/>
            <ac:cxnSpMk id="175" creationId="{0A7F5FAE-5195-9744-5399-3FB276075BDC}"/>
          </ac:cxnSpMkLst>
        </pc:cxnChg>
        <pc:cxnChg chg="mod">
          <ac:chgData name="d'Agostino, Ciro" userId="522b68d4-162f-4dc7-a4d9-e6a12496a8af" providerId="ADAL" clId="{9F79233D-721C-4FAC-956E-F3CE3DF915FA}" dt="2022-10-03T13:47:27.368" v="492" actId="165"/>
          <ac:cxnSpMkLst>
            <pc:docMk/>
            <pc:sldMk cId="849692554" sldId="2146847634"/>
            <ac:cxnSpMk id="228" creationId="{6F8477F3-7EBF-9899-F449-8FBDF494BC4D}"/>
          </ac:cxnSpMkLst>
        </pc:cxnChg>
        <pc:cxnChg chg="mod">
          <ac:chgData name="d'Agostino, Ciro" userId="522b68d4-162f-4dc7-a4d9-e6a12496a8af" providerId="ADAL" clId="{9F79233D-721C-4FAC-956E-F3CE3DF915FA}" dt="2022-10-03T13:47:27.368" v="492" actId="165"/>
          <ac:cxnSpMkLst>
            <pc:docMk/>
            <pc:sldMk cId="849692554" sldId="2146847634"/>
            <ac:cxnSpMk id="230" creationId="{349C004D-D45C-6001-1CFB-82AEA979DCB1}"/>
          </ac:cxnSpMkLst>
        </pc:cxnChg>
        <pc:cxnChg chg="mod">
          <ac:chgData name="d'Agostino, Ciro" userId="522b68d4-162f-4dc7-a4d9-e6a12496a8af" providerId="ADAL" clId="{9F79233D-721C-4FAC-956E-F3CE3DF915FA}" dt="2022-10-03T13:47:27.368" v="492" actId="165"/>
          <ac:cxnSpMkLst>
            <pc:docMk/>
            <pc:sldMk cId="849692554" sldId="2146847634"/>
            <ac:cxnSpMk id="231" creationId="{7F936768-2D98-D33E-0EFA-21A7390CEA60}"/>
          </ac:cxnSpMkLst>
        </pc:cxnChg>
        <pc:cxnChg chg="mod">
          <ac:chgData name="d'Agostino, Ciro" userId="522b68d4-162f-4dc7-a4d9-e6a12496a8af" providerId="ADAL" clId="{9F79233D-721C-4FAC-956E-F3CE3DF915FA}" dt="2022-10-03T13:47:27.368" v="492" actId="165"/>
          <ac:cxnSpMkLst>
            <pc:docMk/>
            <pc:sldMk cId="849692554" sldId="2146847634"/>
            <ac:cxnSpMk id="232" creationId="{13C4ACF1-CEF2-7928-B993-FAC00C6002A6}"/>
          </ac:cxnSpMkLst>
        </pc:cxnChg>
        <pc:cxnChg chg="mod">
          <ac:chgData name="d'Agostino, Ciro" userId="522b68d4-162f-4dc7-a4d9-e6a12496a8af" providerId="ADAL" clId="{9F79233D-721C-4FAC-956E-F3CE3DF915FA}" dt="2022-10-03T13:47:27.368" v="492" actId="165"/>
          <ac:cxnSpMkLst>
            <pc:docMk/>
            <pc:sldMk cId="849692554" sldId="2146847634"/>
            <ac:cxnSpMk id="233" creationId="{152155F1-701C-0D97-A94B-7C365A13EF18}"/>
          </ac:cxnSpMkLst>
        </pc:cxnChg>
        <pc:cxnChg chg="mod">
          <ac:chgData name="d'Agostino, Ciro" userId="522b68d4-162f-4dc7-a4d9-e6a12496a8af" providerId="ADAL" clId="{9F79233D-721C-4FAC-956E-F3CE3DF915FA}" dt="2022-10-03T13:47:27.368" v="492" actId="165"/>
          <ac:cxnSpMkLst>
            <pc:docMk/>
            <pc:sldMk cId="849692554" sldId="2146847634"/>
            <ac:cxnSpMk id="235" creationId="{ACEB0E6F-5222-3176-5276-4F3D03966E33}"/>
          </ac:cxnSpMkLst>
        </pc:cxnChg>
        <pc:cxnChg chg="del">
          <ac:chgData name="d'Agostino, Ciro" userId="522b68d4-162f-4dc7-a4d9-e6a12496a8af" providerId="ADAL" clId="{9F79233D-721C-4FAC-956E-F3CE3DF915FA}" dt="2022-10-03T13:45:51.246" v="454" actId="478"/>
          <ac:cxnSpMkLst>
            <pc:docMk/>
            <pc:sldMk cId="849692554" sldId="2146847634"/>
            <ac:cxnSpMk id="236" creationId="{F218EFC9-8958-6B3F-8B39-288D727746F3}"/>
          </ac:cxnSpMkLst>
        </pc:cxnChg>
        <pc:cxnChg chg="del">
          <ac:chgData name="d'Agostino, Ciro" userId="522b68d4-162f-4dc7-a4d9-e6a12496a8af" providerId="ADAL" clId="{9F79233D-721C-4FAC-956E-F3CE3DF915FA}" dt="2022-10-03T13:45:47.820" v="452" actId="478"/>
          <ac:cxnSpMkLst>
            <pc:docMk/>
            <pc:sldMk cId="849692554" sldId="2146847634"/>
            <ac:cxnSpMk id="237" creationId="{FD26FB85-3914-7566-971B-E5652A6445BF}"/>
          </ac:cxnSpMkLst>
        </pc:cxnChg>
        <pc:cxnChg chg="mod">
          <ac:chgData name="d'Agostino, Ciro" userId="522b68d4-162f-4dc7-a4d9-e6a12496a8af" providerId="ADAL" clId="{9F79233D-721C-4FAC-956E-F3CE3DF915FA}" dt="2022-10-03T13:47:27.368" v="492" actId="165"/>
          <ac:cxnSpMkLst>
            <pc:docMk/>
            <pc:sldMk cId="849692554" sldId="2146847634"/>
            <ac:cxnSpMk id="238" creationId="{F85B215F-7212-DDFD-27C1-27CC3F6D29D6}"/>
          </ac:cxnSpMkLst>
        </pc:cxnChg>
        <pc:cxnChg chg="mod">
          <ac:chgData name="d'Agostino, Ciro" userId="522b68d4-162f-4dc7-a4d9-e6a12496a8af" providerId="ADAL" clId="{9F79233D-721C-4FAC-956E-F3CE3DF915FA}" dt="2022-10-03T13:47:27.368" v="492" actId="165"/>
          <ac:cxnSpMkLst>
            <pc:docMk/>
            <pc:sldMk cId="849692554" sldId="2146847634"/>
            <ac:cxnSpMk id="240" creationId="{1BA02003-EE03-5578-56A5-730E2EA421B1}"/>
          </ac:cxnSpMkLst>
        </pc:cxnChg>
        <pc:cxnChg chg="del">
          <ac:chgData name="d'Agostino, Ciro" userId="522b68d4-162f-4dc7-a4d9-e6a12496a8af" providerId="ADAL" clId="{9F79233D-721C-4FAC-956E-F3CE3DF915FA}" dt="2022-10-03T13:45:55.102" v="456" actId="478"/>
          <ac:cxnSpMkLst>
            <pc:docMk/>
            <pc:sldMk cId="849692554" sldId="2146847634"/>
            <ac:cxnSpMk id="242" creationId="{9B251C71-B195-8011-7E74-90AB4034D87C}"/>
          </ac:cxnSpMkLst>
        </pc:cxnChg>
        <pc:cxnChg chg="mod">
          <ac:chgData name="d'Agostino, Ciro" userId="522b68d4-162f-4dc7-a4d9-e6a12496a8af" providerId="ADAL" clId="{9F79233D-721C-4FAC-956E-F3CE3DF915FA}" dt="2022-10-03T13:47:27.368" v="492" actId="165"/>
          <ac:cxnSpMkLst>
            <pc:docMk/>
            <pc:sldMk cId="849692554" sldId="2146847634"/>
            <ac:cxnSpMk id="244" creationId="{58219C49-B54D-99BA-13B6-6292C73EA7DA}"/>
          </ac:cxnSpMkLst>
        </pc:cxnChg>
        <pc:cxnChg chg="mod">
          <ac:chgData name="d'Agostino, Ciro" userId="522b68d4-162f-4dc7-a4d9-e6a12496a8af" providerId="ADAL" clId="{9F79233D-721C-4FAC-956E-F3CE3DF915FA}" dt="2022-10-03T13:47:27.368" v="492" actId="165"/>
          <ac:cxnSpMkLst>
            <pc:docMk/>
            <pc:sldMk cId="849692554" sldId="2146847634"/>
            <ac:cxnSpMk id="245" creationId="{F5C74F97-9B8D-838B-9698-C9773A5B1876}"/>
          </ac:cxnSpMkLst>
        </pc:cxnChg>
        <pc:cxnChg chg="mod">
          <ac:chgData name="d'Agostino, Ciro" userId="522b68d4-162f-4dc7-a4d9-e6a12496a8af" providerId="ADAL" clId="{9F79233D-721C-4FAC-956E-F3CE3DF915FA}" dt="2022-10-03T13:47:27.368" v="492" actId="165"/>
          <ac:cxnSpMkLst>
            <pc:docMk/>
            <pc:sldMk cId="849692554" sldId="2146847634"/>
            <ac:cxnSpMk id="248" creationId="{71CEB586-0EF4-1C15-EF77-A5CD29CD90F0}"/>
          </ac:cxnSpMkLst>
        </pc:cxnChg>
        <pc:cxnChg chg="mod">
          <ac:chgData name="d'Agostino, Ciro" userId="522b68d4-162f-4dc7-a4d9-e6a12496a8af" providerId="ADAL" clId="{9F79233D-721C-4FAC-956E-F3CE3DF915FA}" dt="2022-10-03T13:47:27.368" v="492" actId="165"/>
          <ac:cxnSpMkLst>
            <pc:docMk/>
            <pc:sldMk cId="849692554" sldId="2146847634"/>
            <ac:cxnSpMk id="267" creationId="{863C6F6E-31A8-E15A-1303-F52122043C6A}"/>
          </ac:cxnSpMkLst>
        </pc:cxnChg>
      </pc:sldChg>
      <pc:sldChg chg="addSp delSp modSp new del mod">
        <pc:chgData name="d'Agostino, Ciro" userId="522b68d4-162f-4dc7-a4d9-e6a12496a8af" providerId="ADAL" clId="{9F79233D-721C-4FAC-956E-F3CE3DF915FA}" dt="2022-10-03T13:43:47.667" v="430" actId="47"/>
        <pc:sldMkLst>
          <pc:docMk/>
          <pc:sldMk cId="2267309856" sldId="2146847634"/>
        </pc:sldMkLst>
        <pc:spChg chg="del">
          <ac:chgData name="d'Agostino, Ciro" userId="522b68d4-162f-4dc7-a4d9-e6a12496a8af" providerId="ADAL" clId="{9F79233D-721C-4FAC-956E-F3CE3DF915FA}" dt="2022-10-03T13:09:38.533" v="11" actId="478"/>
          <ac:spMkLst>
            <pc:docMk/>
            <pc:sldMk cId="2267309856" sldId="2146847634"/>
            <ac:spMk id="2" creationId="{A365FF21-6BC7-43AC-AB3C-0B6D1ED1C7D1}"/>
          </ac:spMkLst>
        </pc:spChg>
        <pc:spChg chg="del">
          <ac:chgData name="d'Agostino, Ciro" userId="522b68d4-162f-4dc7-a4d9-e6a12496a8af" providerId="ADAL" clId="{9F79233D-721C-4FAC-956E-F3CE3DF915FA}" dt="2022-10-03T13:09:39.274" v="12" actId="478"/>
          <ac:spMkLst>
            <pc:docMk/>
            <pc:sldMk cId="2267309856" sldId="2146847634"/>
            <ac:spMk id="4" creationId="{9AE13997-623C-8BF6-38E0-F8A3C0BD09C2}"/>
          </ac:spMkLst>
        </pc:spChg>
        <pc:spChg chg="del">
          <ac:chgData name="d'Agostino, Ciro" userId="522b68d4-162f-4dc7-a4d9-e6a12496a8af" providerId="ADAL" clId="{9F79233D-721C-4FAC-956E-F3CE3DF915FA}" dt="2022-10-03T13:09:40.965" v="13" actId="478"/>
          <ac:spMkLst>
            <pc:docMk/>
            <pc:sldMk cId="2267309856" sldId="2146847634"/>
            <ac:spMk id="5" creationId="{892A6614-B4C2-FD52-360E-8DB00A402B8E}"/>
          </ac:spMkLst>
        </pc:spChg>
        <pc:picChg chg="add mod">
          <ac:chgData name="d'Agostino, Ciro" userId="522b68d4-162f-4dc7-a4d9-e6a12496a8af" providerId="ADAL" clId="{9F79233D-721C-4FAC-956E-F3CE3DF915FA}" dt="2022-10-03T13:09:48.330" v="14"/>
          <ac:picMkLst>
            <pc:docMk/>
            <pc:sldMk cId="2267309856" sldId="2146847634"/>
            <ac:picMk id="6" creationId="{5BBB646F-DF49-91FD-9481-BDC91AA14134}"/>
          </ac:picMkLst>
        </pc:picChg>
        <pc:picChg chg="add mod">
          <ac:chgData name="d'Agostino, Ciro" userId="522b68d4-162f-4dc7-a4d9-e6a12496a8af" providerId="ADAL" clId="{9F79233D-721C-4FAC-956E-F3CE3DF915FA}" dt="2022-10-03T13:10:11.849" v="15"/>
          <ac:picMkLst>
            <pc:docMk/>
            <pc:sldMk cId="2267309856" sldId="2146847634"/>
            <ac:picMk id="7" creationId="{5ECA3A20-3158-89D7-6B42-E0D0B321FB83}"/>
          </ac:picMkLst>
        </pc:picChg>
        <pc:picChg chg="add mod modCrop">
          <ac:chgData name="d'Agostino, Ciro" userId="522b68d4-162f-4dc7-a4d9-e6a12496a8af" providerId="ADAL" clId="{9F79233D-721C-4FAC-956E-F3CE3DF915FA}" dt="2022-10-03T13:21:48.833" v="127" actId="1076"/>
          <ac:picMkLst>
            <pc:docMk/>
            <pc:sldMk cId="2267309856" sldId="2146847634"/>
            <ac:picMk id="8" creationId="{A05DCB12-56EC-62E1-17D9-DF52B35060CE}"/>
          </ac:picMkLst>
        </pc:picChg>
        <pc:picChg chg="add mod modCrop">
          <ac:chgData name="d'Agostino, Ciro" userId="522b68d4-162f-4dc7-a4d9-e6a12496a8af" providerId="ADAL" clId="{9F79233D-721C-4FAC-956E-F3CE3DF915FA}" dt="2022-10-03T13:21:37.480" v="125" actId="1076"/>
          <ac:picMkLst>
            <pc:docMk/>
            <pc:sldMk cId="2267309856" sldId="2146847634"/>
            <ac:picMk id="9" creationId="{674526F9-BFB0-BBE9-0EC9-332CE1FC8C79}"/>
          </ac:picMkLst>
        </pc:picChg>
        <pc:picChg chg="add mod modCrop">
          <ac:chgData name="d'Agostino, Ciro" userId="522b68d4-162f-4dc7-a4d9-e6a12496a8af" providerId="ADAL" clId="{9F79233D-721C-4FAC-956E-F3CE3DF915FA}" dt="2022-10-03T13:21:28.419" v="122" actId="1076"/>
          <ac:picMkLst>
            <pc:docMk/>
            <pc:sldMk cId="2267309856" sldId="2146847634"/>
            <ac:picMk id="10" creationId="{5A341291-8A79-115F-A4B7-43D6959AE09D}"/>
          </ac:picMkLst>
        </pc:picChg>
        <pc:picChg chg="add mod modCrop">
          <ac:chgData name="d'Agostino, Ciro" userId="522b68d4-162f-4dc7-a4d9-e6a12496a8af" providerId="ADAL" clId="{9F79233D-721C-4FAC-956E-F3CE3DF915FA}" dt="2022-10-03T13:21:43.981" v="126" actId="1076"/>
          <ac:picMkLst>
            <pc:docMk/>
            <pc:sldMk cId="2267309856" sldId="2146847634"/>
            <ac:picMk id="11" creationId="{E2D707E3-CD51-2DF5-40EC-9773B57A880B}"/>
          </ac:picMkLst>
        </pc:picChg>
        <pc:picChg chg="add mod">
          <ac:chgData name="d'Agostino, Ciro" userId="522b68d4-162f-4dc7-a4d9-e6a12496a8af" providerId="ADAL" clId="{9F79233D-721C-4FAC-956E-F3CE3DF915FA}" dt="2022-10-03T13:21:09.283" v="118" actId="1076"/>
          <ac:picMkLst>
            <pc:docMk/>
            <pc:sldMk cId="2267309856" sldId="2146847634"/>
            <ac:picMk id="12" creationId="{1D11BF9A-4EE5-06DE-81C3-B8C381EB73D2}"/>
          </ac:picMkLst>
        </pc:picChg>
        <pc:picChg chg="add mod">
          <ac:chgData name="d'Agostino, Ciro" userId="522b68d4-162f-4dc7-a4d9-e6a12496a8af" providerId="ADAL" clId="{9F79233D-721C-4FAC-956E-F3CE3DF915FA}" dt="2022-10-03T13:21:16.321" v="119" actId="1076"/>
          <ac:picMkLst>
            <pc:docMk/>
            <pc:sldMk cId="2267309856" sldId="2146847634"/>
            <ac:picMk id="14" creationId="{409FEF88-317F-DF24-0026-3587189B07B5}"/>
          </ac:picMkLst>
        </pc:picChg>
        <pc:picChg chg="add mod modCrop">
          <ac:chgData name="d'Agostino, Ciro" userId="522b68d4-162f-4dc7-a4d9-e6a12496a8af" providerId="ADAL" clId="{9F79233D-721C-4FAC-956E-F3CE3DF915FA}" dt="2022-10-03T13:13:50.362" v="44" actId="1076"/>
          <ac:picMkLst>
            <pc:docMk/>
            <pc:sldMk cId="2267309856" sldId="2146847634"/>
            <ac:picMk id="15" creationId="{953CFF7F-E65C-66D7-18D9-9458B21ACA9F}"/>
          </ac:picMkLst>
        </pc:picChg>
        <pc:picChg chg="add mod">
          <ac:chgData name="d'Agostino, Ciro" userId="522b68d4-162f-4dc7-a4d9-e6a12496a8af" providerId="ADAL" clId="{9F79233D-721C-4FAC-956E-F3CE3DF915FA}" dt="2022-10-03T13:14:05.444" v="47" actId="1076"/>
          <ac:picMkLst>
            <pc:docMk/>
            <pc:sldMk cId="2267309856" sldId="2146847634"/>
            <ac:picMk id="16" creationId="{457F7FBE-2A34-3724-419C-67FAD6483E51}"/>
          </ac:picMkLst>
        </pc:picChg>
        <pc:picChg chg="add mod modCrop">
          <ac:chgData name="d'Agostino, Ciro" userId="522b68d4-162f-4dc7-a4d9-e6a12496a8af" providerId="ADAL" clId="{9F79233D-721C-4FAC-956E-F3CE3DF915FA}" dt="2022-10-03T13:14:30.235" v="53" actId="1035"/>
          <ac:picMkLst>
            <pc:docMk/>
            <pc:sldMk cId="2267309856" sldId="2146847634"/>
            <ac:picMk id="17" creationId="{A16B3883-BC72-4C76-6411-A74B218A461B}"/>
          </ac:picMkLst>
        </pc:picChg>
        <pc:picChg chg="add mod modCrop">
          <ac:chgData name="d'Agostino, Ciro" userId="522b68d4-162f-4dc7-a4d9-e6a12496a8af" providerId="ADAL" clId="{9F79233D-721C-4FAC-956E-F3CE3DF915FA}" dt="2022-10-03T13:14:48.239" v="58" actId="1076"/>
          <ac:picMkLst>
            <pc:docMk/>
            <pc:sldMk cId="2267309856" sldId="2146847634"/>
            <ac:picMk id="18" creationId="{CAFB4159-5089-A39B-6780-6CFFE9C25646}"/>
          </ac:picMkLst>
        </pc:picChg>
        <pc:picChg chg="add del mod modCrop">
          <ac:chgData name="d'Agostino, Ciro" userId="522b68d4-162f-4dc7-a4d9-e6a12496a8af" providerId="ADAL" clId="{9F79233D-721C-4FAC-956E-F3CE3DF915FA}" dt="2022-10-03T13:15:20.560" v="69" actId="478"/>
          <ac:picMkLst>
            <pc:docMk/>
            <pc:sldMk cId="2267309856" sldId="2146847634"/>
            <ac:picMk id="19" creationId="{08EC3A2B-3E22-C896-6E65-66196694B14B}"/>
          </ac:picMkLst>
        </pc:picChg>
        <pc:picChg chg="add mod modCrop">
          <ac:chgData name="d'Agostino, Ciro" userId="522b68d4-162f-4dc7-a4d9-e6a12496a8af" providerId="ADAL" clId="{9F79233D-721C-4FAC-956E-F3CE3DF915FA}" dt="2022-10-03T13:15:58.397" v="82" actId="1038"/>
          <ac:picMkLst>
            <pc:docMk/>
            <pc:sldMk cId="2267309856" sldId="2146847634"/>
            <ac:picMk id="20" creationId="{766AF309-2643-A999-0F9B-C57CFCA689A9}"/>
          </ac:picMkLst>
        </pc:picChg>
        <pc:cxnChg chg="add mod">
          <ac:chgData name="d'Agostino, Ciro" userId="522b68d4-162f-4dc7-a4d9-e6a12496a8af" providerId="ADAL" clId="{9F79233D-721C-4FAC-956E-F3CE3DF915FA}" dt="2022-10-03T13:21:57.433" v="129" actId="1076"/>
          <ac:cxnSpMkLst>
            <pc:docMk/>
            <pc:sldMk cId="2267309856" sldId="2146847634"/>
            <ac:cxnSpMk id="21" creationId="{02E74EE1-4C01-1E9C-7C55-21673453CA88}"/>
          </ac:cxnSpMkLst>
        </pc:cxnChg>
        <pc:cxnChg chg="add mod">
          <ac:chgData name="d'Agostino, Ciro" userId="522b68d4-162f-4dc7-a4d9-e6a12496a8af" providerId="ADAL" clId="{9F79233D-721C-4FAC-956E-F3CE3DF915FA}" dt="2022-10-03T13:24:28.512" v="188" actId="14100"/>
          <ac:cxnSpMkLst>
            <pc:docMk/>
            <pc:sldMk cId="2267309856" sldId="2146847634"/>
            <ac:cxnSpMk id="22" creationId="{52C0BA72-071B-C3CE-165C-35AA18E9B5CB}"/>
          </ac:cxnSpMkLst>
        </pc:cxnChg>
        <pc:cxnChg chg="add mod">
          <ac:chgData name="d'Agostino, Ciro" userId="522b68d4-162f-4dc7-a4d9-e6a12496a8af" providerId="ADAL" clId="{9F79233D-721C-4FAC-956E-F3CE3DF915FA}" dt="2022-10-03T13:17:22.075" v="93"/>
          <ac:cxnSpMkLst>
            <pc:docMk/>
            <pc:sldMk cId="2267309856" sldId="2146847634"/>
            <ac:cxnSpMk id="23" creationId="{3231F9C4-0ADE-0FCA-64CD-4FC617B7B9C0}"/>
          </ac:cxnSpMkLst>
        </pc:cxnChg>
        <pc:cxnChg chg="add mod">
          <ac:chgData name="d'Agostino, Ciro" userId="522b68d4-162f-4dc7-a4d9-e6a12496a8af" providerId="ADAL" clId="{9F79233D-721C-4FAC-956E-F3CE3DF915FA}" dt="2022-10-03T13:17:22.075" v="93"/>
          <ac:cxnSpMkLst>
            <pc:docMk/>
            <pc:sldMk cId="2267309856" sldId="2146847634"/>
            <ac:cxnSpMk id="24" creationId="{4CABBC28-1C39-B362-50C4-121E7767B4DF}"/>
          </ac:cxnSpMkLst>
        </pc:cxnChg>
        <pc:cxnChg chg="add mod">
          <ac:chgData name="d'Agostino, Ciro" userId="522b68d4-162f-4dc7-a4d9-e6a12496a8af" providerId="ADAL" clId="{9F79233D-721C-4FAC-956E-F3CE3DF915FA}" dt="2022-10-03T13:17:55.021" v="96"/>
          <ac:cxnSpMkLst>
            <pc:docMk/>
            <pc:sldMk cId="2267309856" sldId="2146847634"/>
            <ac:cxnSpMk id="25" creationId="{B49D7648-6168-AEE2-7C4E-9CC3DB903604}"/>
          </ac:cxnSpMkLst>
        </pc:cxnChg>
        <pc:cxnChg chg="add mod">
          <ac:chgData name="d'Agostino, Ciro" userId="522b68d4-162f-4dc7-a4d9-e6a12496a8af" providerId="ADAL" clId="{9F79233D-721C-4FAC-956E-F3CE3DF915FA}" dt="2022-10-03T13:24:27.661" v="187" actId="14100"/>
          <ac:cxnSpMkLst>
            <pc:docMk/>
            <pc:sldMk cId="2267309856" sldId="2146847634"/>
            <ac:cxnSpMk id="26" creationId="{62D3CA4B-F11D-9521-BE2F-1CB917256815}"/>
          </ac:cxnSpMkLst>
        </pc:cxnChg>
        <pc:cxnChg chg="add mod">
          <ac:chgData name="d'Agostino, Ciro" userId="522b68d4-162f-4dc7-a4d9-e6a12496a8af" providerId="ADAL" clId="{9F79233D-721C-4FAC-956E-F3CE3DF915FA}" dt="2022-10-03T13:19:21.459" v="108" actId="1076"/>
          <ac:cxnSpMkLst>
            <pc:docMk/>
            <pc:sldMk cId="2267309856" sldId="2146847634"/>
            <ac:cxnSpMk id="27" creationId="{E2B206EC-72C7-E745-45BD-DEF4885F97BC}"/>
          </ac:cxnSpMkLst>
        </pc:cxnChg>
        <pc:cxnChg chg="add mod">
          <ac:chgData name="d'Agostino, Ciro" userId="522b68d4-162f-4dc7-a4d9-e6a12496a8af" providerId="ADAL" clId="{9F79233D-721C-4FAC-956E-F3CE3DF915FA}" dt="2022-10-03T13:22:17.553" v="133" actId="1076"/>
          <ac:cxnSpMkLst>
            <pc:docMk/>
            <pc:sldMk cId="2267309856" sldId="2146847634"/>
            <ac:cxnSpMk id="28" creationId="{F0ECA235-C409-82D5-6932-D65B3B21DAFB}"/>
          </ac:cxnSpMkLst>
        </pc:cxnChg>
        <pc:cxnChg chg="add mod">
          <ac:chgData name="d'Agostino, Ciro" userId="522b68d4-162f-4dc7-a4d9-e6a12496a8af" providerId="ADAL" clId="{9F79233D-721C-4FAC-956E-F3CE3DF915FA}" dt="2022-10-03T13:22:34.426" v="136" actId="1076"/>
          <ac:cxnSpMkLst>
            <pc:docMk/>
            <pc:sldMk cId="2267309856" sldId="2146847634"/>
            <ac:cxnSpMk id="29" creationId="{8B0B9482-7C3C-D40B-FF5F-BF7AE35E3D8D}"/>
          </ac:cxnSpMkLst>
        </pc:cxnChg>
        <pc:cxnChg chg="add del mod">
          <ac:chgData name="d'Agostino, Ciro" userId="522b68d4-162f-4dc7-a4d9-e6a12496a8af" providerId="ADAL" clId="{9F79233D-721C-4FAC-956E-F3CE3DF915FA}" dt="2022-10-03T13:24:19.590" v="183" actId="478"/>
          <ac:cxnSpMkLst>
            <pc:docMk/>
            <pc:sldMk cId="2267309856" sldId="2146847634"/>
            <ac:cxnSpMk id="30" creationId="{0B489777-3769-D2B3-CB57-5A2ECDA04826}"/>
          </ac:cxnSpMkLst>
        </pc:cxnChg>
        <pc:cxnChg chg="add del mod">
          <ac:chgData name="d'Agostino, Ciro" userId="522b68d4-162f-4dc7-a4d9-e6a12496a8af" providerId="ADAL" clId="{9F79233D-721C-4FAC-956E-F3CE3DF915FA}" dt="2022-10-03T13:24:19.808" v="184" actId="478"/>
          <ac:cxnSpMkLst>
            <pc:docMk/>
            <pc:sldMk cId="2267309856" sldId="2146847634"/>
            <ac:cxnSpMk id="31" creationId="{C549353F-9803-79DA-946B-5E7C45A5AE5C}"/>
          </ac:cxnSpMkLst>
        </pc:cxnChg>
      </pc:sldChg>
      <pc:sldChg chg="addSp delSp modSp new mod">
        <pc:chgData name="d'Agostino, Ciro" userId="522b68d4-162f-4dc7-a4d9-e6a12496a8af" providerId="ADAL" clId="{9F79233D-721C-4FAC-956E-F3CE3DF915FA}" dt="2022-10-05T10:32:25.054" v="1406" actId="166"/>
        <pc:sldMkLst>
          <pc:docMk/>
          <pc:sldMk cId="3780085221" sldId="2146847635"/>
        </pc:sldMkLst>
        <pc:spChg chg="del">
          <ac:chgData name="d'Agostino, Ciro" userId="522b68d4-162f-4dc7-a4d9-e6a12496a8af" providerId="ADAL" clId="{9F79233D-721C-4FAC-956E-F3CE3DF915FA}" dt="2022-10-03T13:46:45.934" v="484" actId="478"/>
          <ac:spMkLst>
            <pc:docMk/>
            <pc:sldMk cId="3780085221" sldId="2146847635"/>
            <ac:spMk id="2" creationId="{12715F68-EDE8-5094-EBA3-E1AB22294FAB}"/>
          </ac:spMkLst>
        </pc:spChg>
        <pc:spChg chg="del">
          <ac:chgData name="d'Agostino, Ciro" userId="522b68d4-162f-4dc7-a4d9-e6a12496a8af" providerId="ADAL" clId="{9F79233D-721C-4FAC-956E-F3CE3DF915FA}" dt="2022-10-03T13:46:47.330" v="485" actId="478"/>
          <ac:spMkLst>
            <pc:docMk/>
            <pc:sldMk cId="3780085221" sldId="2146847635"/>
            <ac:spMk id="4" creationId="{C98CFE49-E9F5-DDF6-5C3B-1B863DCF29D3}"/>
          </ac:spMkLst>
        </pc:spChg>
        <pc:spChg chg="del">
          <ac:chgData name="d'Agostino, Ciro" userId="522b68d4-162f-4dc7-a4d9-e6a12496a8af" providerId="ADAL" clId="{9F79233D-721C-4FAC-956E-F3CE3DF915FA}" dt="2022-10-03T13:46:48.195" v="486" actId="478"/>
          <ac:spMkLst>
            <pc:docMk/>
            <pc:sldMk cId="3780085221" sldId="2146847635"/>
            <ac:spMk id="5" creationId="{FED430E2-CE5F-545B-D088-286598660E69}"/>
          </ac:spMkLst>
        </pc:spChg>
        <pc:spChg chg="mod topLvl">
          <ac:chgData name="d'Agostino, Ciro" userId="522b68d4-162f-4dc7-a4d9-e6a12496a8af" providerId="ADAL" clId="{9F79233D-721C-4FAC-956E-F3CE3DF915FA}" dt="2022-10-03T13:51:28.308" v="535" actId="164"/>
          <ac:spMkLst>
            <pc:docMk/>
            <pc:sldMk cId="3780085221" sldId="2146847635"/>
            <ac:spMk id="14" creationId="{B80B3CF8-C310-68C0-FF65-3A02A53A65D3}"/>
          </ac:spMkLst>
        </pc:spChg>
        <pc:spChg chg="mod">
          <ac:chgData name="d'Agostino, Ciro" userId="522b68d4-162f-4dc7-a4d9-e6a12496a8af" providerId="ADAL" clId="{9F79233D-721C-4FAC-956E-F3CE3DF915FA}" dt="2022-10-03T13:51:23.940" v="534" actId="165"/>
          <ac:spMkLst>
            <pc:docMk/>
            <pc:sldMk cId="3780085221" sldId="2146847635"/>
            <ac:spMk id="55" creationId="{DD2CFDA3-948F-E7DE-FFF8-FBB233539B07}"/>
          </ac:spMkLst>
        </pc:spChg>
        <pc:spChg chg="mod">
          <ac:chgData name="d'Agostino, Ciro" userId="522b68d4-162f-4dc7-a4d9-e6a12496a8af" providerId="ADAL" clId="{9F79233D-721C-4FAC-956E-F3CE3DF915FA}" dt="2022-10-03T13:51:23.940" v="534" actId="165"/>
          <ac:spMkLst>
            <pc:docMk/>
            <pc:sldMk cId="3780085221" sldId="2146847635"/>
            <ac:spMk id="67" creationId="{F52F3AE2-6660-03C9-D8FD-5E4714FE4111}"/>
          </ac:spMkLst>
        </pc:spChg>
        <pc:grpChg chg="add mod">
          <ac:chgData name="d'Agostino, Ciro" userId="522b68d4-162f-4dc7-a4d9-e6a12496a8af" providerId="ADAL" clId="{9F79233D-721C-4FAC-956E-F3CE3DF915FA}" dt="2022-10-05T10:32:06.857" v="1398" actId="14100"/>
          <ac:grpSpMkLst>
            <pc:docMk/>
            <pc:sldMk cId="3780085221" sldId="2146847635"/>
            <ac:grpSpMk id="2" creationId="{E5ED2519-7133-FB56-6621-CDC3D29CE609}"/>
          </ac:grpSpMkLst>
        </pc:grpChg>
        <pc:grpChg chg="add del mod">
          <ac:chgData name="d'Agostino, Ciro" userId="522b68d4-162f-4dc7-a4d9-e6a12496a8af" providerId="ADAL" clId="{9F79233D-721C-4FAC-956E-F3CE3DF915FA}" dt="2022-10-03T13:51:23.940" v="534" actId="165"/>
          <ac:grpSpMkLst>
            <pc:docMk/>
            <pc:sldMk cId="3780085221" sldId="2146847635"/>
            <ac:grpSpMk id="6" creationId="{68F9929D-BFF3-AF27-E1EC-59520D8CFD37}"/>
          </ac:grpSpMkLst>
        </pc:grpChg>
        <pc:grpChg chg="del mod topLvl">
          <ac:chgData name="d'Agostino, Ciro" userId="522b68d4-162f-4dc7-a4d9-e6a12496a8af" providerId="ADAL" clId="{9F79233D-721C-4FAC-956E-F3CE3DF915FA}" dt="2022-10-05T10:31:59.310" v="1395" actId="478"/>
          <ac:grpSpMkLst>
            <pc:docMk/>
            <pc:sldMk cId="3780085221" sldId="2146847635"/>
            <ac:grpSpMk id="9" creationId="{2E3B375A-EFA0-E0F8-EAAF-34CEA7291741}"/>
          </ac:grpSpMkLst>
        </pc:grpChg>
        <pc:grpChg chg="mod topLvl">
          <ac:chgData name="d'Agostino, Ciro" userId="522b68d4-162f-4dc7-a4d9-e6a12496a8af" providerId="ADAL" clId="{9F79233D-721C-4FAC-956E-F3CE3DF915FA}" dt="2022-10-03T13:51:28.308" v="535" actId="164"/>
          <ac:grpSpMkLst>
            <pc:docMk/>
            <pc:sldMk cId="3780085221" sldId="2146847635"/>
            <ac:grpSpMk id="10" creationId="{B923B728-DD0A-6A71-7413-833114D0BEC3}"/>
          </ac:grpSpMkLst>
        </pc:grpChg>
        <pc:grpChg chg="mod">
          <ac:chgData name="d'Agostino, Ciro" userId="522b68d4-162f-4dc7-a4d9-e6a12496a8af" providerId="ADAL" clId="{9F79233D-721C-4FAC-956E-F3CE3DF915FA}" dt="2022-10-03T13:51:23.940" v="534" actId="165"/>
          <ac:grpSpMkLst>
            <pc:docMk/>
            <pc:sldMk cId="3780085221" sldId="2146847635"/>
            <ac:grpSpMk id="36" creationId="{6F136569-84EC-C69A-9F1E-92F779268EE7}"/>
          </ac:grpSpMkLst>
        </pc:grpChg>
        <pc:grpChg chg="mod">
          <ac:chgData name="d'Agostino, Ciro" userId="522b68d4-162f-4dc7-a4d9-e6a12496a8af" providerId="ADAL" clId="{9F79233D-721C-4FAC-956E-F3CE3DF915FA}" dt="2022-10-03T13:51:23.940" v="534" actId="165"/>
          <ac:grpSpMkLst>
            <pc:docMk/>
            <pc:sldMk cId="3780085221" sldId="2146847635"/>
            <ac:grpSpMk id="39" creationId="{6FA8919F-051F-23C9-D338-E3C417BCD5DB}"/>
          </ac:grpSpMkLst>
        </pc:grpChg>
        <pc:grpChg chg="mod">
          <ac:chgData name="d'Agostino, Ciro" userId="522b68d4-162f-4dc7-a4d9-e6a12496a8af" providerId="ADAL" clId="{9F79233D-721C-4FAC-956E-F3CE3DF915FA}" dt="2022-10-03T13:51:23.940" v="534" actId="165"/>
          <ac:grpSpMkLst>
            <pc:docMk/>
            <pc:sldMk cId="3780085221" sldId="2146847635"/>
            <ac:grpSpMk id="60" creationId="{BE4733EF-4A67-90A2-BD31-CF82633AE954}"/>
          </ac:grpSpMkLst>
        </pc:grpChg>
        <pc:grpChg chg="mod">
          <ac:chgData name="d'Agostino, Ciro" userId="522b68d4-162f-4dc7-a4d9-e6a12496a8af" providerId="ADAL" clId="{9F79233D-721C-4FAC-956E-F3CE3DF915FA}" dt="2022-10-03T13:51:23.940" v="534" actId="165"/>
          <ac:grpSpMkLst>
            <pc:docMk/>
            <pc:sldMk cId="3780085221" sldId="2146847635"/>
            <ac:grpSpMk id="64" creationId="{1A94114D-1FD9-2036-F399-BAA432DBC72E}"/>
          </ac:grpSpMkLst>
        </pc:grpChg>
        <pc:grpChg chg="add del mod">
          <ac:chgData name="d'Agostino, Ciro" userId="522b68d4-162f-4dc7-a4d9-e6a12496a8af" providerId="ADAL" clId="{9F79233D-721C-4FAC-956E-F3CE3DF915FA}" dt="2022-10-03T13:51:23.940" v="534" actId="165"/>
          <ac:grpSpMkLst>
            <pc:docMk/>
            <pc:sldMk cId="3780085221" sldId="2146847635"/>
            <ac:grpSpMk id="83" creationId="{D98797FB-840E-12E0-A658-BE1A6CDECF03}"/>
          </ac:grpSpMkLst>
        </pc:grpChg>
        <pc:grpChg chg="add mod">
          <ac:chgData name="d'Agostino, Ciro" userId="522b68d4-162f-4dc7-a4d9-e6a12496a8af" providerId="ADAL" clId="{9F79233D-721C-4FAC-956E-F3CE3DF915FA}" dt="2022-10-03T13:51:28.308" v="535" actId="164"/>
          <ac:grpSpMkLst>
            <pc:docMk/>
            <pc:sldMk cId="3780085221" sldId="2146847635"/>
            <ac:grpSpMk id="90" creationId="{39208BF9-55D1-FC4B-C4D7-64BD1D4CAE01}"/>
          </ac:grpSpMkLst>
        </pc:grpChg>
        <pc:picChg chg="mod">
          <ac:chgData name="d'Agostino, Ciro" userId="522b68d4-162f-4dc7-a4d9-e6a12496a8af" providerId="ADAL" clId="{9F79233D-721C-4FAC-956E-F3CE3DF915FA}" dt="2022-10-05T10:32:00.651" v="1396"/>
          <ac:picMkLst>
            <pc:docMk/>
            <pc:sldMk cId="3780085221" sldId="2146847635"/>
            <ac:picMk id="4" creationId="{DD73F46E-111E-51BE-930F-66BA12A74008}"/>
          </ac:picMkLst>
        </pc:picChg>
        <pc:picChg chg="mod">
          <ac:chgData name="d'Agostino, Ciro" userId="522b68d4-162f-4dc7-a4d9-e6a12496a8af" providerId="ADAL" clId="{9F79233D-721C-4FAC-956E-F3CE3DF915FA}" dt="2022-10-05T10:32:00.651" v="1396"/>
          <ac:picMkLst>
            <pc:docMk/>
            <pc:sldMk cId="3780085221" sldId="2146847635"/>
            <ac:picMk id="5" creationId="{8FAA69A4-F0EB-CFE5-AA86-AC822C7FA5E6}"/>
          </ac:picMkLst>
        </pc:picChg>
        <pc:picChg chg="mod">
          <ac:chgData name="d'Agostino, Ciro" userId="522b68d4-162f-4dc7-a4d9-e6a12496a8af" providerId="ADAL" clId="{9F79233D-721C-4FAC-956E-F3CE3DF915FA}" dt="2022-10-05T10:32:00.651" v="1396"/>
          <ac:picMkLst>
            <pc:docMk/>
            <pc:sldMk cId="3780085221" sldId="2146847635"/>
            <ac:picMk id="6" creationId="{8EC318E9-5458-1644-8707-2EDDFDD58748}"/>
          </ac:picMkLst>
        </pc:picChg>
        <pc:picChg chg="mod topLvl">
          <ac:chgData name="d'Agostino, Ciro" userId="522b68d4-162f-4dc7-a4d9-e6a12496a8af" providerId="ADAL" clId="{9F79233D-721C-4FAC-956E-F3CE3DF915FA}" dt="2022-10-03T13:51:28.308" v="535" actId="164"/>
          <ac:picMkLst>
            <pc:docMk/>
            <pc:sldMk cId="3780085221" sldId="2146847635"/>
            <ac:picMk id="7" creationId="{58524DEA-7BCB-55A1-48E8-505E1235D939}"/>
          </ac:picMkLst>
        </pc:picChg>
        <pc:picChg chg="mod topLvl">
          <ac:chgData name="d'Agostino, Ciro" userId="522b68d4-162f-4dc7-a4d9-e6a12496a8af" providerId="ADAL" clId="{9F79233D-721C-4FAC-956E-F3CE3DF915FA}" dt="2022-10-03T13:51:28.308" v="535" actId="164"/>
          <ac:picMkLst>
            <pc:docMk/>
            <pc:sldMk cId="3780085221" sldId="2146847635"/>
            <ac:picMk id="12" creationId="{9445A78B-1B53-5775-8F41-D3A741C2C2C5}"/>
          </ac:picMkLst>
        </pc:picChg>
        <pc:picChg chg="mod topLvl">
          <ac:chgData name="d'Agostino, Ciro" userId="522b68d4-162f-4dc7-a4d9-e6a12496a8af" providerId="ADAL" clId="{9F79233D-721C-4FAC-956E-F3CE3DF915FA}" dt="2022-10-03T13:51:28.308" v="535" actId="164"/>
          <ac:picMkLst>
            <pc:docMk/>
            <pc:sldMk cId="3780085221" sldId="2146847635"/>
            <ac:picMk id="13" creationId="{A0E01EAF-9625-E922-89A5-90CD982A3BBC}"/>
          </ac:picMkLst>
        </pc:picChg>
        <pc:picChg chg="mod topLvl">
          <ac:chgData name="d'Agostino, Ciro" userId="522b68d4-162f-4dc7-a4d9-e6a12496a8af" providerId="ADAL" clId="{9F79233D-721C-4FAC-956E-F3CE3DF915FA}" dt="2022-10-03T13:51:28.308" v="535" actId="164"/>
          <ac:picMkLst>
            <pc:docMk/>
            <pc:sldMk cId="3780085221" sldId="2146847635"/>
            <ac:picMk id="15" creationId="{62570E13-0627-D8AD-F14A-E6F361F1CBE7}"/>
          </ac:picMkLst>
        </pc:picChg>
        <pc:picChg chg="mod topLvl">
          <ac:chgData name="d'Agostino, Ciro" userId="522b68d4-162f-4dc7-a4d9-e6a12496a8af" providerId="ADAL" clId="{9F79233D-721C-4FAC-956E-F3CE3DF915FA}" dt="2022-10-03T13:51:28.308" v="535" actId="164"/>
          <ac:picMkLst>
            <pc:docMk/>
            <pc:sldMk cId="3780085221" sldId="2146847635"/>
            <ac:picMk id="16" creationId="{551679B1-F962-B278-415A-D2CE65ACA260}"/>
          </ac:picMkLst>
        </pc:picChg>
        <pc:picChg chg="mod topLvl">
          <ac:chgData name="d'Agostino, Ciro" userId="522b68d4-162f-4dc7-a4d9-e6a12496a8af" providerId="ADAL" clId="{9F79233D-721C-4FAC-956E-F3CE3DF915FA}" dt="2022-10-03T13:51:28.308" v="535" actId="164"/>
          <ac:picMkLst>
            <pc:docMk/>
            <pc:sldMk cId="3780085221" sldId="2146847635"/>
            <ac:picMk id="17" creationId="{E512B360-BAF2-27BA-F8B2-AAC318B3B1E9}"/>
          </ac:picMkLst>
        </pc:picChg>
        <pc:picChg chg="mod topLvl">
          <ac:chgData name="d'Agostino, Ciro" userId="522b68d4-162f-4dc7-a4d9-e6a12496a8af" providerId="ADAL" clId="{9F79233D-721C-4FAC-956E-F3CE3DF915FA}" dt="2022-10-03T13:51:28.308" v="535" actId="164"/>
          <ac:picMkLst>
            <pc:docMk/>
            <pc:sldMk cId="3780085221" sldId="2146847635"/>
            <ac:picMk id="18" creationId="{323215F8-70BD-EDE7-8FE8-AAC73173A56B}"/>
          </ac:picMkLst>
        </pc:picChg>
        <pc:picChg chg="mod topLvl">
          <ac:chgData name="d'Agostino, Ciro" userId="522b68d4-162f-4dc7-a4d9-e6a12496a8af" providerId="ADAL" clId="{9F79233D-721C-4FAC-956E-F3CE3DF915FA}" dt="2022-10-03T13:51:28.308" v="535" actId="164"/>
          <ac:picMkLst>
            <pc:docMk/>
            <pc:sldMk cId="3780085221" sldId="2146847635"/>
            <ac:picMk id="19" creationId="{C1975AC8-AE21-7695-248E-15BC842CB763}"/>
          </ac:picMkLst>
        </pc:picChg>
        <pc:picChg chg="mod topLvl">
          <ac:chgData name="d'Agostino, Ciro" userId="522b68d4-162f-4dc7-a4d9-e6a12496a8af" providerId="ADAL" clId="{9F79233D-721C-4FAC-956E-F3CE3DF915FA}" dt="2022-10-03T13:51:28.308" v="535" actId="164"/>
          <ac:picMkLst>
            <pc:docMk/>
            <pc:sldMk cId="3780085221" sldId="2146847635"/>
            <ac:picMk id="20" creationId="{892248B6-0751-7B94-7DE7-DAE8A73C979D}"/>
          </ac:picMkLst>
        </pc:picChg>
        <pc:picChg chg="mod topLvl">
          <ac:chgData name="d'Agostino, Ciro" userId="522b68d4-162f-4dc7-a4d9-e6a12496a8af" providerId="ADAL" clId="{9F79233D-721C-4FAC-956E-F3CE3DF915FA}" dt="2022-10-03T13:51:28.308" v="535" actId="164"/>
          <ac:picMkLst>
            <pc:docMk/>
            <pc:sldMk cId="3780085221" sldId="2146847635"/>
            <ac:picMk id="21" creationId="{DD247E74-BEA0-650D-76E3-6EEF7C1C74DE}"/>
          </ac:picMkLst>
        </pc:picChg>
        <pc:picChg chg="mod topLvl">
          <ac:chgData name="d'Agostino, Ciro" userId="522b68d4-162f-4dc7-a4d9-e6a12496a8af" providerId="ADAL" clId="{9F79233D-721C-4FAC-956E-F3CE3DF915FA}" dt="2022-10-03T13:51:28.308" v="535" actId="164"/>
          <ac:picMkLst>
            <pc:docMk/>
            <pc:sldMk cId="3780085221" sldId="2146847635"/>
            <ac:picMk id="22" creationId="{0DF38CB5-2957-F026-A36C-F61B3CF35DC5}"/>
          </ac:picMkLst>
        </pc:picChg>
        <pc:picChg chg="mod topLvl">
          <ac:chgData name="d'Agostino, Ciro" userId="522b68d4-162f-4dc7-a4d9-e6a12496a8af" providerId="ADAL" clId="{9F79233D-721C-4FAC-956E-F3CE3DF915FA}" dt="2022-10-03T13:51:28.308" v="535" actId="164"/>
          <ac:picMkLst>
            <pc:docMk/>
            <pc:sldMk cId="3780085221" sldId="2146847635"/>
            <ac:picMk id="23" creationId="{678685A7-21D8-262C-6F1E-C9FF253736CE}"/>
          </ac:picMkLst>
        </pc:picChg>
        <pc:picChg chg="mod topLvl">
          <ac:chgData name="d'Agostino, Ciro" userId="522b68d4-162f-4dc7-a4d9-e6a12496a8af" providerId="ADAL" clId="{9F79233D-721C-4FAC-956E-F3CE3DF915FA}" dt="2022-10-03T13:51:28.308" v="535" actId="164"/>
          <ac:picMkLst>
            <pc:docMk/>
            <pc:sldMk cId="3780085221" sldId="2146847635"/>
            <ac:picMk id="24" creationId="{46473CEB-BA97-46DF-1DB2-16C653B4446E}"/>
          </ac:picMkLst>
        </pc:picChg>
        <pc:picChg chg="mod topLvl">
          <ac:chgData name="d'Agostino, Ciro" userId="522b68d4-162f-4dc7-a4d9-e6a12496a8af" providerId="ADAL" clId="{9F79233D-721C-4FAC-956E-F3CE3DF915FA}" dt="2022-10-03T13:51:28.308" v="535" actId="164"/>
          <ac:picMkLst>
            <pc:docMk/>
            <pc:sldMk cId="3780085221" sldId="2146847635"/>
            <ac:picMk id="25" creationId="{2CF444EA-F59E-247A-1153-2BD7E17B02DA}"/>
          </ac:picMkLst>
        </pc:picChg>
        <pc:picChg chg="mod topLvl">
          <ac:chgData name="d'Agostino, Ciro" userId="522b68d4-162f-4dc7-a4d9-e6a12496a8af" providerId="ADAL" clId="{9F79233D-721C-4FAC-956E-F3CE3DF915FA}" dt="2022-10-03T13:51:28.308" v="535" actId="164"/>
          <ac:picMkLst>
            <pc:docMk/>
            <pc:sldMk cId="3780085221" sldId="2146847635"/>
            <ac:picMk id="26" creationId="{B39EED88-A577-0225-6AB4-26BB59331D3D}"/>
          </ac:picMkLst>
        </pc:picChg>
        <pc:picChg chg="mod topLvl">
          <ac:chgData name="d'Agostino, Ciro" userId="522b68d4-162f-4dc7-a4d9-e6a12496a8af" providerId="ADAL" clId="{9F79233D-721C-4FAC-956E-F3CE3DF915FA}" dt="2022-10-03T13:51:28.308" v="535" actId="164"/>
          <ac:picMkLst>
            <pc:docMk/>
            <pc:sldMk cId="3780085221" sldId="2146847635"/>
            <ac:picMk id="30" creationId="{F21510CB-702F-1EF5-5405-F1E90377D71E}"/>
          </ac:picMkLst>
        </pc:picChg>
        <pc:picChg chg="mod topLvl">
          <ac:chgData name="d'Agostino, Ciro" userId="522b68d4-162f-4dc7-a4d9-e6a12496a8af" providerId="ADAL" clId="{9F79233D-721C-4FAC-956E-F3CE3DF915FA}" dt="2022-10-03T13:51:28.308" v="535" actId="164"/>
          <ac:picMkLst>
            <pc:docMk/>
            <pc:sldMk cId="3780085221" sldId="2146847635"/>
            <ac:picMk id="32" creationId="{DF090B2E-67CA-3AC2-1F84-1BCFE4BBC111}"/>
          </ac:picMkLst>
        </pc:picChg>
        <pc:picChg chg="mod topLvl">
          <ac:chgData name="d'Agostino, Ciro" userId="522b68d4-162f-4dc7-a4d9-e6a12496a8af" providerId="ADAL" clId="{9F79233D-721C-4FAC-956E-F3CE3DF915FA}" dt="2022-10-03T13:51:28.308" v="535" actId="164"/>
          <ac:picMkLst>
            <pc:docMk/>
            <pc:sldMk cId="3780085221" sldId="2146847635"/>
            <ac:picMk id="33" creationId="{D0F06F40-DCB0-C3FD-36CF-17E03E72F4FB}"/>
          </ac:picMkLst>
        </pc:picChg>
        <pc:picChg chg="mod ord topLvl">
          <ac:chgData name="d'Agostino, Ciro" userId="522b68d4-162f-4dc7-a4d9-e6a12496a8af" providerId="ADAL" clId="{9F79233D-721C-4FAC-956E-F3CE3DF915FA}" dt="2022-10-05T10:32:25.054" v="1406" actId="166"/>
          <ac:picMkLst>
            <pc:docMk/>
            <pc:sldMk cId="3780085221" sldId="2146847635"/>
            <ac:picMk id="34" creationId="{8A5009D1-6997-6937-6801-43082984D842}"/>
          </ac:picMkLst>
        </pc:picChg>
        <pc:picChg chg="mod">
          <ac:chgData name="d'Agostino, Ciro" userId="522b68d4-162f-4dc7-a4d9-e6a12496a8af" providerId="ADAL" clId="{9F79233D-721C-4FAC-956E-F3CE3DF915FA}" dt="2022-10-03T13:51:23.940" v="534" actId="165"/>
          <ac:picMkLst>
            <pc:docMk/>
            <pc:sldMk cId="3780085221" sldId="2146847635"/>
            <ac:picMk id="35" creationId="{F317DC4B-9C49-4DD4-8025-3480109BDDB8}"/>
          </ac:picMkLst>
        </pc:picChg>
        <pc:picChg chg="mod">
          <ac:chgData name="d'Agostino, Ciro" userId="522b68d4-162f-4dc7-a4d9-e6a12496a8af" providerId="ADAL" clId="{9F79233D-721C-4FAC-956E-F3CE3DF915FA}" dt="2022-10-03T13:51:23.940" v="534" actId="165"/>
          <ac:picMkLst>
            <pc:docMk/>
            <pc:sldMk cId="3780085221" sldId="2146847635"/>
            <ac:picMk id="37" creationId="{E4CA7A4F-D003-2A74-653A-C1381137DD98}"/>
          </ac:picMkLst>
        </pc:picChg>
        <pc:picChg chg="mod">
          <ac:chgData name="d'Agostino, Ciro" userId="522b68d4-162f-4dc7-a4d9-e6a12496a8af" providerId="ADAL" clId="{9F79233D-721C-4FAC-956E-F3CE3DF915FA}" dt="2022-10-03T13:51:23.940" v="534" actId="165"/>
          <ac:picMkLst>
            <pc:docMk/>
            <pc:sldMk cId="3780085221" sldId="2146847635"/>
            <ac:picMk id="38" creationId="{E9B69463-FEB6-9632-16C3-1F7EED06FACE}"/>
          </ac:picMkLst>
        </pc:picChg>
        <pc:picChg chg="mod">
          <ac:chgData name="d'Agostino, Ciro" userId="522b68d4-162f-4dc7-a4d9-e6a12496a8af" providerId="ADAL" clId="{9F79233D-721C-4FAC-956E-F3CE3DF915FA}" dt="2022-10-03T13:51:23.940" v="534" actId="165"/>
          <ac:picMkLst>
            <pc:docMk/>
            <pc:sldMk cId="3780085221" sldId="2146847635"/>
            <ac:picMk id="40" creationId="{33DF57D1-66E9-3855-DA1E-22E530A2A3C9}"/>
          </ac:picMkLst>
        </pc:picChg>
        <pc:picChg chg="mod">
          <ac:chgData name="d'Agostino, Ciro" userId="522b68d4-162f-4dc7-a4d9-e6a12496a8af" providerId="ADAL" clId="{9F79233D-721C-4FAC-956E-F3CE3DF915FA}" dt="2022-10-03T13:51:23.940" v="534" actId="165"/>
          <ac:picMkLst>
            <pc:docMk/>
            <pc:sldMk cId="3780085221" sldId="2146847635"/>
            <ac:picMk id="41" creationId="{0D6E240A-836A-DA4E-CC77-0612A88D6127}"/>
          </ac:picMkLst>
        </pc:picChg>
        <pc:picChg chg="mod">
          <ac:chgData name="d'Agostino, Ciro" userId="522b68d4-162f-4dc7-a4d9-e6a12496a8af" providerId="ADAL" clId="{9F79233D-721C-4FAC-956E-F3CE3DF915FA}" dt="2022-10-03T13:51:23.940" v="534" actId="165"/>
          <ac:picMkLst>
            <pc:docMk/>
            <pc:sldMk cId="3780085221" sldId="2146847635"/>
            <ac:picMk id="42" creationId="{B868861D-D32C-BA6F-75D5-34AC44F35635}"/>
          </ac:picMkLst>
        </pc:picChg>
        <pc:picChg chg="mod">
          <ac:chgData name="d'Agostino, Ciro" userId="522b68d4-162f-4dc7-a4d9-e6a12496a8af" providerId="ADAL" clId="{9F79233D-721C-4FAC-956E-F3CE3DF915FA}" dt="2022-10-03T13:51:23.940" v="534" actId="165"/>
          <ac:picMkLst>
            <pc:docMk/>
            <pc:sldMk cId="3780085221" sldId="2146847635"/>
            <ac:picMk id="43" creationId="{68813E57-7121-54B0-5E31-4FA200E3CDE2}"/>
          </ac:picMkLst>
        </pc:picChg>
        <pc:picChg chg="mod">
          <ac:chgData name="d'Agostino, Ciro" userId="522b68d4-162f-4dc7-a4d9-e6a12496a8af" providerId="ADAL" clId="{9F79233D-721C-4FAC-956E-F3CE3DF915FA}" dt="2022-10-03T13:51:23.940" v="534" actId="165"/>
          <ac:picMkLst>
            <pc:docMk/>
            <pc:sldMk cId="3780085221" sldId="2146847635"/>
            <ac:picMk id="44" creationId="{0C0875BE-FD0D-1002-975C-9DCDC60577C0}"/>
          </ac:picMkLst>
        </pc:picChg>
        <pc:picChg chg="del mod">
          <ac:chgData name="d'Agostino, Ciro" userId="522b68d4-162f-4dc7-a4d9-e6a12496a8af" providerId="ADAL" clId="{9F79233D-721C-4FAC-956E-F3CE3DF915FA}" dt="2022-10-05T10:31:56.711" v="1393" actId="478"/>
          <ac:picMkLst>
            <pc:docMk/>
            <pc:sldMk cId="3780085221" sldId="2146847635"/>
            <ac:picMk id="61" creationId="{DDD764D4-839B-8AE1-20CE-06A9739E0998}"/>
          </ac:picMkLst>
        </pc:picChg>
        <pc:picChg chg="del mod">
          <ac:chgData name="d'Agostino, Ciro" userId="522b68d4-162f-4dc7-a4d9-e6a12496a8af" providerId="ADAL" clId="{9F79233D-721C-4FAC-956E-F3CE3DF915FA}" dt="2022-10-05T10:31:58.221" v="1394" actId="478"/>
          <ac:picMkLst>
            <pc:docMk/>
            <pc:sldMk cId="3780085221" sldId="2146847635"/>
            <ac:picMk id="62" creationId="{82E86904-A3D2-2A46-767A-80C53FF1EE49}"/>
          </ac:picMkLst>
        </pc:picChg>
        <pc:picChg chg="del mod">
          <ac:chgData name="d'Agostino, Ciro" userId="522b68d4-162f-4dc7-a4d9-e6a12496a8af" providerId="ADAL" clId="{9F79233D-721C-4FAC-956E-F3CE3DF915FA}" dt="2022-10-05T10:31:59.310" v="1395" actId="478"/>
          <ac:picMkLst>
            <pc:docMk/>
            <pc:sldMk cId="3780085221" sldId="2146847635"/>
            <ac:picMk id="63" creationId="{B45914D0-69CE-12FA-4719-AA02B6E4BE9F}"/>
          </ac:picMkLst>
        </pc:picChg>
        <pc:picChg chg="mod">
          <ac:chgData name="d'Agostino, Ciro" userId="522b68d4-162f-4dc7-a4d9-e6a12496a8af" providerId="ADAL" clId="{9F79233D-721C-4FAC-956E-F3CE3DF915FA}" dt="2022-10-03T13:51:23.940" v="534" actId="165"/>
          <ac:picMkLst>
            <pc:docMk/>
            <pc:sldMk cId="3780085221" sldId="2146847635"/>
            <ac:picMk id="65" creationId="{60CE0F35-3227-8B36-5834-6AC813E4D0B4}"/>
          </ac:picMkLst>
        </pc:picChg>
        <pc:picChg chg="mod">
          <ac:chgData name="d'Agostino, Ciro" userId="522b68d4-162f-4dc7-a4d9-e6a12496a8af" providerId="ADAL" clId="{9F79233D-721C-4FAC-956E-F3CE3DF915FA}" dt="2022-10-03T13:51:23.940" v="534" actId="165"/>
          <ac:picMkLst>
            <pc:docMk/>
            <pc:sldMk cId="3780085221" sldId="2146847635"/>
            <ac:picMk id="66" creationId="{27163F4B-9BD6-1C4F-5054-D5F6888CFC0D}"/>
          </ac:picMkLst>
        </pc:picChg>
        <pc:picChg chg="mod">
          <ac:chgData name="d'Agostino, Ciro" userId="522b68d4-162f-4dc7-a4d9-e6a12496a8af" providerId="ADAL" clId="{9F79233D-721C-4FAC-956E-F3CE3DF915FA}" dt="2022-10-03T13:51:23.940" v="534" actId="165"/>
          <ac:picMkLst>
            <pc:docMk/>
            <pc:sldMk cId="3780085221" sldId="2146847635"/>
            <ac:picMk id="68" creationId="{AE583CE4-4E8D-EC9D-2A62-BDB77C1C50C3}"/>
          </ac:picMkLst>
        </pc:picChg>
        <pc:picChg chg="del mod">
          <ac:chgData name="d'Agostino, Ciro" userId="522b68d4-162f-4dc7-a4d9-e6a12496a8af" providerId="ADAL" clId="{9F79233D-721C-4FAC-956E-F3CE3DF915FA}" dt="2022-10-03T13:49:49.807" v="512" actId="478"/>
          <ac:picMkLst>
            <pc:docMk/>
            <pc:sldMk cId="3780085221" sldId="2146847635"/>
            <ac:picMk id="69" creationId="{DADD36A2-CE6E-EAB0-E13D-80FAA4BFDE13}"/>
          </ac:picMkLst>
        </pc:picChg>
        <pc:picChg chg="add del mod">
          <ac:chgData name="d'Agostino, Ciro" userId="522b68d4-162f-4dc7-a4d9-e6a12496a8af" providerId="ADAL" clId="{9F79233D-721C-4FAC-956E-F3CE3DF915FA}" dt="2022-10-03T13:48:25.328" v="498" actId="478"/>
          <ac:picMkLst>
            <pc:docMk/>
            <pc:sldMk cId="3780085221" sldId="2146847635"/>
            <ac:picMk id="71" creationId="{922C06C7-F89B-DF98-A935-82601A0D7AF1}"/>
          </ac:picMkLst>
        </pc:picChg>
        <pc:picChg chg="add mod topLvl">
          <ac:chgData name="d'Agostino, Ciro" userId="522b68d4-162f-4dc7-a4d9-e6a12496a8af" providerId="ADAL" clId="{9F79233D-721C-4FAC-956E-F3CE3DF915FA}" dt="2022-10-03T13:51:28.308" v="535" actId="164"/>
          <ac:picMkLst>
            <pc:docMk/>
            <pc:sldMk cId="3780085221" sldId="2146847635"/>
            <ac:picMk id="72" creationId="{F3606125-AC6B-A7E9-8537-9E3D1B3D76AF}"/>
          </ac:picMkLst>
        </pc:picChg>
        <pc:picChg chg="add mod topLvl">
          <ac:chgData name="d'Agostino, Ciro" userId="522b68d4-162f-4dc7-a4d9-e6a12496a8af" providerId="ADAL" clId="{9F79233D-721C-4FAC-956E-F3CE3DF915FA}" dt="2022-10-03T13:51:28.308" v="535" actId="164"/>
          <ac:picMkLst>
            <pc:docMk/>
            <pc:sldMk cId="3780085221" sldId="2146847635"/>
            <ac:picMk id="76" creationId="{1B607573-4A0B-ECF5-8DFF-23A66BCBA76A}"/>
          </ac:picMkLst>
        </pc:picChg>
        <pc:picChg chg="add mod topLvl">
          <ac:chgData name="d'Agostino, Ciro" userId="522b68d4-162f-4dc7-a4d9-e6a12496a8af" providerId="ADAL" clId="{9F79233D-721C-4FAC-956E-F3CE3DF915FA}" dt="2022-10-03T13:51:28.308" v="535" actId="164"/>
          <ac:picMkLst>
            <pc:docMk/>
            <pc:sldMk cId="3780085221" sldId="2146847635"/>
            <ac:picMk id="78" creationId="{654E1665-85D8-694C-7F16-74E818292F5A}"/>
          </ac:picMkLst>
        </pc:picChg>
        <pc:picChg chg="add mod topLvl">
          <ac:chgData name="d'Agostino, Ciro" userId="522b68d4-162f-4dc7-a4d9-e6a12496a8af" providerId="ADAL" clId="{9F79233D-721C-4FAC-956E-F3CE3DF915FA}" dt="2022-10-03T13:51:28.308" v="535" actId="164"/>
          <ac:picMkLst>
            <pc:docMk/>
            <pc:sldMk cId="3780085221" sldId="2146847635"/>
            <ac:picMk id="80" creationId="{40064185-13E0-8849-D60D-FF2EF7D0051C}"/>
          </ac:picMkLst>
        </pc:picChg>
        <pc:picChg chg="add mod topLvl">
          <ac:chgData name="d'Agostino, Ciro" userId="522b68d4-162f-4dc7-a4d9-e6a12496a8af" providerId="ADAL" clId="{9F79233D-721C-4FAC-956E-F3CE3DF915FA}" dt="2022-10-03T13:51:28.308" v="535" actId="164"/>
          <ac:picMkLst>
            <pc:docMk/>
            <pc:sldMk cId="3780085221" sldId="2146847635"/>
            <ac:picMk id="81" creationId="{857014CC-4980-0E9F-24B9-8F57384FE57F}"/>
          </ac:picMkLst>
        </pc:picChg>
        <pc:picChg chg="add mod ord">
          <ac:chgData name="d'Agostino, Ciro" userId="522b68d4-162f-4dc7-a4d9-e6a12496a8af" providerId="ADAL" clId="{9F79233D-721C-4FAC-956E-F3CE3DF915FA}" dt="2022-10-03T13:51:28.308" v="535" actId="164"/>
          <ac:picMkLst>
            <pc:docMk/>
            <pc:sldMk cId="3780085221" sldId="2146847635"/>
            <ac:picMk id="82" creationId="{56BA4B87-FAA3-9C1F-A72B-1C38E90E2F63}"/>
          </ac:picMkLst>
        </pc:picChg>
        <pc:picChg chg="add mod">
          <ac:chgData name="d'Agostino, Ciro" userId="522b68d4-162f-4dc7-a4d9-e6a12496a8af" providerId="ADAL" clId="{9F79233D-721C-4FAC-956E-F3CE3DF915FA}" dt="2022-10-03T13:51:28.308" v="535" actId="164"/>
          <ac:picMkLst>
            <pc:docMk/>
            <pc:sldMk cId="3780085221" sldId="2146847635"/>
            <ac:picMk id="89" creationId="{58A1F873-2F67-91B9-7296-424BF8373EEE}"/>
          </ac:picMkLst>
        </pc:picChg>
        <pc:cxnChg chg="mod topLvl">
          <ac:chgData name="d'Agostino, Ciro" userId="522b68d4-162f-4dc7-a4d9-e6a12496a8af" providerId="ADAL" clId="{9F79233D-721C-4FAC-956E-F3CE3DF915FA}" dt="2022-10-03T13:51:28.308" v="535" actId="164"/>
          <ac:cxnSpMkLst>
            <pc:docMk/>
            <pc:sldMk cId="3780085221" sldId="2146847635"/>
            <ac:cxnSpMk id="8" creationId="{2C805839-57C9-C66B-6CB8-E6608A8794D2}"/>
          </ac:cxnSpMkLst>
        </pc:cxnChg>
        <pc:cxnChg chg="mod topLvl">
          <ac:chgData name="d'Agostino, Ciro" userId="522b68d4-162f-4dc7-a4d9-e6a12496a8af" providerId="ADAL" clId="{9F79233D-721C-4FAC-956E-F3CE3DF915FA}" dt="2022-10-03T13:51:28.308" v="535" actId="164"/>
          <ac:cxnSpMkLst>
            <pc:docMk/>
            <pc:sldMk cId="3780085221" sldId="2146847635"/>
            <ac:cxnSpMk id="11" creationId="{846FEBAA-E8C8-49F9-B8E0-863D56F2477C}"/>
          </ac:cxnSpMkLst>
        </pc:cxnChg>
        <pc:cxnChg chg="mod topLvl">
          <ac:chgData name="d'Agostino, Ciro" userId="522b68d4-162f-4dc7-a4d9-e6a12496a8af" providerId="ADAL" clId="{9F79233D-721C-4FAC-956E-F3CE3DF915FA}" dt="2022-10-03T13:51:28.308" v="535" actId="164"/>
          <ac:cxnSpMkLst>
            <pc:docMk/>
            <pc:sldMk cId="3780085221" sldId="2146847635"/>
            <ac:cxnSpMk id="27" creationId="{7236ACA2-B119-B83F-B565-B5778B80C9DC}"/>
          </ac:cxnSpMkLst>
        </pc:cxnChg>
        <pc:cxnChg chg="mod topLvl">
          <ac:chgData name="d'Agostino, Ciro" userId="522b68d4-162f-4dc7-a4d9-e6a12496a8af" providerId="ADAL" clId="{9F79233D-721C-4FAC-956E-F3CE3DF915FA}" dt="2022-10-03T13:51:28.308" v="535" actId="164"/>
          <ac:cxnSpMkLst>
            <pc:docMk/>
            <pc:sldMk cId="3780085221" sldId="2146847635"/>
            <ac:cxnSpMk id="28" creationId="{EB522257-01AA-00CB-C444-73D40D59F758}"/>
          </ac:cxnSpMkLst>
        </pc:cxnChg>
        <pc:cxnChg chg="mod topLvl">
          <ac:chgData name="d'Agostino, Ciro" userId="522b68d4-162f-4dc7-a4d9-e6a12496a8af" providerId="ADAL" clId="{9F79233D-721C-4FAC-956E-F3CE3DF915FA}" dt="2022-10-03T13:51:28.308" v="535" actId="164"/>
          <ac:cxnSpMkLst>
            <pc:docMk/>
            <pc:sldMk cId="3780085221" sldId="2146847635"/>
            <ac:cxnSpMk id="29" creationId="{6F37507E-70B0-E693-7B5A-DE028267FAC5}"/>
          </ac:cxnSpMkLst>
        </pc:cxnChg>
        <pc:cxnChg chg="mod topLvl">
          <ac:chgData name="d'Agostino, Ciro" userId="522b68d4-162f-4dc7-a4d9-e6a12496a8af" providerId="ADAL" clId="{9F79233D-721C-4FAC-956E-F3CE3DF915FA}" dt="2022-10-03T13:51:28.308" v="535" actId="164"/>
          <ac:cxnSpMkLst>
            <pc:docMk/>
            <pc:sldMk cId="3780085221" sldId="2146847635"/>
            <ac:cxnSpMk id="31" creationId="{5F0009AF-DCCD-F072-A69F-90CAC0AA1838}"/>
          </ac:cxnSpMkLst>
        </pc:cxnChg>
        <pc:cxnChg chg="mod">
          <ac:chgData name="d'Agostino, Ciro" userId="522b68d4-162f-4dc7-a4d9-e6a12496a8af" providerId="ADAL" clId="{9F79233D-721C-4FAC-956E-F3CE3DF915FA}" dt="2022-10-03T13:51:23.940" v="534" actId="165"/>
          <ac:cxnSpMkLst>
            <pc:docMk/>
            <pc:sldMk cId="3780085221" sldId="2146847635"/>
            <ac:cxnSpMk id="45" creationId="{6D430FE2-DA44-BE0C-3D1A-05A50D2CDAB1}"/>
          </ac:cxnSpMkLst>
        </pc:cxnChg>
        <pc:cxnChg chg="mod">
          <ac:chgData name="d'Agostino, Ciro" userId="522b68d4-162f-4dc7-a4d9-e6a12496a8af" providerId="ADAL" clId="{9F79233D-721C-4FAC-956E-F3CE3DF915FA}" dt="2022-10-03T13:51:23.940" v="534" actId="165"/>
          <ac:cxnSpMkLst>
            <pc:docMk/>
            <pc:sldMk cId="3780085221" sldId="2146847635"/>
            <ac:cxnSpMk id="46" creationId="{8A47234E-29DC-F194-D56A-D6C8BC15BBE5}"/>
          </ac:cxnSpMkLst>
        </pc:cxnChg>
        <pc:cxnChg chg="mod">
          <ac:chgData name="d'Agostino, Ciro" userId="522b68d4-162f-4dc7-a4d9-e6a12496a8af" providerId="ADAL" clId="{9F79233D-721C-4FAC-956E-F3CE3DF915FA}" dt="2022-10-03T13:51:23.940" v="534" actId="165"/>
          <ac:cxnSpMkLst>
            <pc:docMk/>
            <pc:sldMk cId="3780085221" sldId="2146847635"/>
            <ac:cxnSpMk id="47" creationId="{EAD884D9-A861-6772-7515-B8596A698970}"/>
          </ac:cxnSpMkLst>
        </pc:cxnChg>
        <pc:cxnChg chg="mod">
          <ac:chgData name="d'Agostino, Ciro" userId="522b68d4-162f-4dc7-a4d9-e6a12496a8af" providerId="ADAL" clId="{9F79233D-721C-4FAC-956E-F3CE3DF915FA}" dt="2022-10-03T13:51:23.940" v="534" actId="165"/>
          <ac:cxnSpMkLst>
            <pc:docMk/>
            <pc:sldMk cId="3780085221" sldId="2146847635"/>
            <ac:cxnSpMk id="48" creationId="{28199F54-EE29-ADA0-EFD5-58749BDFEE44}"/>
          </ac:cxnSpMkLst>
        </pc:cxnChg>
        <pc:cxnChg chg="mod">
          <ac:chgData name="d'Agostino, Ciro" userId="522b68d4-162f-4dc7-a4d9-e6a12496a8af" providerId="ADAL" clId="{9F79233D-721C-4FAC-956E-F3CE3DF915FA}" dt="2022-10-03T13:51:23.940" v="534" actId="165"/>
          <ac:cxnSpMkLst>
            <pc:docMk/>
            <pc:sldMk cId="3780085221" sldId="2146847635"/>
            <ac:cxnSpMk id="49" creationId="{F5EC47AB-8CA3-85AE-3D17-34FE0A04129B}"/>
          </ac:cxnSpMkLst>
        </pc:cxnChg>
        <pc:cxnChg chg="mod">
          <ac:chgData name="d'Agostino, Ciro" userId="522b68d4-162f-4dc7-a4d9-e6a12496a8af" providerId="ADAL" clId="{9F79233D-721C-4FAC-956E-F3CE3DF915FA}" dt="2022-10-03T13:51:23.940" v="534" actId="165"/>
          <ac:cxnSpMkLst>
            <pc:docMk/>
            <pc:sldMk cId="3780085221" sldId="2146847635"/>
            <ac:cxnSpMk id="50" creationId="{A416BE86-A5AB-93B6-9DE2-7C14DF6AA547}"/>
          </ac:cxnSpMkLst>
        </pc:cxnChg>
        <pc:cxnChg chg="mod">
          <ac:chgData name="d'Agostino, Ciro" userId="522b68d4-162f-4dc7-a4d9-e6a12496a8af" providerId="ADAL" clId="{9F79233D-721C-4FAC-956E-F3CE3DF915FA}" dt="2022-10-03T13:51:23.940" v="534" actId="165"/>
          <ac:cxnSpMkLst>
            <pc:docMk/>
            <pc:sldMk cId="3780085221" sldId="2146847635"/>
            <ac:cxnSpMk id="51" creationId="{884DF11F-44C3-7665-3A1C-9E8BBC98DEE2}"/>
          </ac:cxnSpMkLst>
        </pc:cxnChg>
        <pc:cxnChg chg="mod">
          <ac:chgData name="d'Agostino, Ciro" userId="522b68d4-162f-4dc7-a4d9-e6a12496a8af" providerId="ADAL" clId="{9F79233D-721C-4FAC-956E-F3CE3DF915FA}" dt="2022-10-03T13:51:23.940" v="534" actId="165"/>
          <ac:cxnSpMkLst>
            <pc:docMk/>
            <pc:sldMk cId="3780085221" sldId="2146847635"/>
            <ac:cxnSpMk id="52" creationId="{17F0DB58-EC4A-CA23-BF6E-11041E6A87B5}"/>
          </ac:cxnSpMkLst>
        </pc:cxnChg>
        <pc:cxnChg chg="mod">
          <ac:chgData name="d'Agostino, Ciro" userId="522b68d4-162f-4dc7-a4d9-e6a12496a8af" providerId="ADAL" clId="{9F79233D-721C-4FAC-956E-F3CE3DF915FA}" dt="2022-10-03T13:51:23.940" v="534" actId="165"/>
          <ac:cxnSpMkLst>
            <pc:docMk/>
            <pc:sldMk cId="3780085221" sldId="2146847635"/>
            <ac:cxnSpMk id="53" creationId="{D7B0DD94-2A77-C0B6-9926-DD5232BE9785}"/>
          </ac:cxnSpMkLst>
        </pc:cxnChg>
        <pc:cxnChg chg="mod">
          <ac:chgData name="d'Agostino, Ciro" userId="522b68d4-162f-4dc7-a4d9-e6a12496a8af" providerId="ADAL" clId="{9F79233D-721C-4FAC-956E-F3CE3DF915FA}" dt="2022-10-03T13:51:23.940" v="534" actId="165"/>
          <ac:cxnSpMkLst>
            <pc:docMk/>
            <pc:sldMk cId="3780085221" sldId="2146847635"/>
            <ac:cxnSpMk id="54" creationId="{310AA0EF-89E4-5986-8466-5164C508FA0F}"/>
          </ac:cxnSpMkLst>
        </pc:cxnChg>
        <pc:cxnChg chg="mod">
          <ac:chgData name="d'Agostino, Ciro" userId="522b68d4-162f-4dc7-a4d9-e6a12496a8af" providerId="ADAL" clId="{9F79233D-721C-4FAC-956E-F3CE3DF915FA}" dt="2022-10-03T13:51:23.940" v="534" actId="165"/>
          <ac:cxnSpMkLst>
            <pc:docMk/>
            <pc:sldMk cId="3780085221" sldId="2146847635"/>
            <ac:cxnSpMk id="56" creationId="{DE5BD805-CB0B-9A0F-6D29-ABB1CC46EF40}"/>
          </ac:cxnSpMkLst>
        </pc:cxnChg>
        <pc:cxnChg chg="mod">
          <ac:chgData name="d'Agostino, Ciro" userId="522b68d4-162f-4dc7-a4d9-e6a12496a8af" providerId="ADAL" clId="{9F79233D-721C-4FAC-956E-F3CE3DF915FA}" dt="2022-10-03T13:51:23.940" v="534" actId="165"/>
          <ac:cxnSpMkLst>
            <pc:docMk/>
            <pc:sldMk cId="3780085221" sldId="2146847635"/>
            <ac:cxnSpMk id="57" creationId="{75F56960-3C91-2CA9-9130-2CBDED3B399A}"/>
          </ac:cxnSpMkLst>
        </pc:cxnChg>
        <pc:cxnChg chg="mod">
          <ac:chgData name="d'Agostino, Ciro" userId="522b68d4-162f-4dc7-a4d9-e6a12496a8af" providerId="ADAL" clId="{9F79233D-721C-4FAC-956E-F3CE3DF915FA}" dt="2022-10-03T13:51:23.940" v="534" actId="165"/>
          <ac:cxnSpMkLst>
            <pc:docMk/>
            <pc:sldMk cId="3780085221" sldId="2146847635"/>
            <ac:cxnSpMk id="58" creationId="{A10B37D7-01EC-9A60-E61E-BB5D28FAA572}"/>
          </ac:cxnSpMkLst>
        </pc:cxnChg>
        <pc:cxnChg chg="mod">
          <ac:chgData name="d'Agostino, Ciro" userId="522b68d4-162f-4dc7-a4d9-e6a12496a8af" providerId="ADAL" clId="{9F79233D-721C-4FAC-956E-F3CE3DF915FA}" dt="2022-10-03T13:51:23.940" v="534" actId="165"/>
          <ac:cxnSpMkLst>
            <pc:docMk/>
            <pc:sldMk cId="3780085221" sldId="2146847635"/>
            <ac:cxnSpMk id="59" creationId="{406D8C01-F076-BB3A-CFF6-9821FA76DC7E}"/>
          </ac:cxnSpMkLst>
        </pc:cxnChg>
        <pc:cxnChg chg="mod">
          <ac:chgData name="d'Agostino, Ciro" userId="522b68d4-162f-4dc7-a4d9-e6a12496a8af" providerId="ADAL" clId="{9F79233D-721C-4FAC-956E-F3CE3DF915FA}" dt="2022-10-03T13:51:23.940" v="534" actId="165"/>
          <ac:cxnSpMkLst>
            <pc:docMk/>
            <pc:sldMk cId="3780085221" sldId="2146847635"/>
            <ac:cxnSpMk id="70" creationId="{CBEC7F0A-FEE7-545B-A251-7F1A7EC5F516}"/>
          </ac:cxnSpMkLst>
        </pc:cxnChg>
        <pc:cxnChg chg="add mod topLvl">
          <ac:chgData name="d'Agostino, Ciro" userId="522b68d4-162f-4dc7-a4d9-e6a12496a8af" providerId="ADAL" clId="{9F79233D-721C-4FAC-956E-F3CE3DF915FA}" dt="2022-10-03T13:51:28.308" v="535" actId="164"/>
          <ac:cxnSpMkLst>
            <pc:docMk/>
            <pc:sldMk cId="3780085221" sldId="2146847635"/>
            <ac:cxnSpMk id="73" creationId="{FDEBD6CB-9632-048E-A248-5AFA6AE4AE18}"/>
          </ac:cxnSpMkLst>
        </pc:cxnChg>
        <pc:cxnChg chg="add mod topLvl">
          <ac:chgData name="d'Agostino, Ciro" userId="522b68d4-162f-4dc7-a4d9-e6a12496a8af" providerId="ADAL" clId="{9F79233D-721C-4FAC-956E-F3CE3DF915FA}" dt="2022-10-03T13:51:28.308" v="535" actId="164"/>
          <ac:cxnSpMkLst>
            <pc:docMk/>
            <pc:sldMk cId="3780085221" sldId="2146847635"/>
            <ac:cxnSpMk id="74" creationId="{F4242690-BFDF-A413-A75F-EA373FC00176}"/>
          </ac:cxnSpMkLst>
        </pc:cxnChg>
        <pc:cxnChg chg="add mod topLvl">
          <ac:chgData name="d'Agostino, Ciro" userId="522b68d4-162f-4dc7-a4d9-e6a12496a8af" providerId="ADAL" clId="{9F79233D-721C-4FAC-956E-F3CE3DF915FA}" dt="2022-10-03T13:51:28.308" v="535" actId="164"/>
          <ac:cxnSpMkLst>
            <pc:docMk/>
            <pc:sldMk cId="3780085221" sldId="2146847635"/>
            <ac:cxnSpMk id="75" creationId="{6EC5247F-CE19-F0CD-FA2C-8A1D312042AE}"/>
          </ac:cxnSpMkLst>
        </pc:cxnChg>
        <pc:cxnChg chg="add mod topLvl">
          <ac:chgData name="d'Agostino, Ciro" userId="522b68d4-162f-4dc7-a4d9-e6a12496a8af" providerId="ADAL" clId="{9F79233D-721C-4FAC-956E-F3CE3DF915FA}" dt="2022-10-03T13:51:28.308" v="535" actId="164"/>
          <ac:cxnSpMkLst>
            <pc:docMk/>
            <pc:sldMk cId="3780085221" sldId="2146847635"/>
            <ac:cxnSpMk id="77" creationId="{A322E904-3479-F534-FD1D-CE3174833576}"/>
          </ac:cxnSpMkLst>
        </pc:cxnChg>
        <pc:cxnChg chg="add mod topLvl">
          <ac:chgData name="d'Agostino, Ciro" userId="522b68d4-162f-4dc7-a4d9-e6a12496a8af" providerId="ADAL" clId="{9F79233D-721C-4FAC-956E-F3CE3DF915FA}" dt="2022-10-03T13:51:28.308" v="535" actId="164"/>
          <ac:cxnSpMkLst>
            <pc:docMk/>
            <pc:sldMk cId="3780085221" sldId="2146847635"/>
            <ac:cxnSpMk id="79" creationId="{B0B77143-8628-647E-DC73-24E5783237C5}"/>
          </ac:cxnSpMkLst>
        </pc:cxnChg>
        <pc:cxnChg chg="add mod">
          <ac:chgData name="d'Agostino, Ciro" userId="522b68d4-162f-4dc7-a4d9-e6a12496a8af" providerId="ADAL" clId="{9F79233D-721C-4FAC-956E-F3CE3DF915FA}" dt="2022-10-03T13:51:28.308" v="535" actId="164"/>
          <ac:cxnSpMkLst>
            <pc:docMk/>
            <pc:sldMk cId="3780085221" sldId="2146847635"/>
            <ac:cxnSpMk id="84" creationId="{0BD15BA2-4B22-728C-6966-A23987F13827}"/>
          </ac:cxnSpMkLst>
        </pc:cxnChg>
      </pc:sldChg>
      <pc:sldChg chg="addSp delSp modSp add mod ord">
        <pc:chgData name="d'Agostino, Ciro" userId="522b68d4-162f-4dc7-a4d9-e6a12496a8af" providerId="ADAL" clId="{9F79233D-721C-4FAC-956E-F3CE3DF915FA}" dt="2022-10-05T10:31:08.411" v="1373" actId="14100"/>
        <pc:sldMkLst>
          <pc:docMk/>
          <pc:sldMk cId="467480958" sldId="2146847636"/>
        </pc:sldMkLst>
        <pc:spChg chg="mod">
          <ac:chgData name="d'Agostino, Ciro" userId="522b68d4-162f-4dc7-a4d9-e6a12496a8af" providerId="ADAL" clId="{9F79233D-721C-4FAC-956E-F3CE3DF915FA}" dt="2022-10-03T13:52:19.346" v="546" actId="1076"/>
          <ac:spMkLst>
            <pc:docMk/>
            <pc:sldMk cId="467480958" sldId="2146847636"/>
            <ac:spMk id="13" creationId="{87E9126D-53EB-176E-C98D-1C9B65024676}"/>
          </ac:spMkLst>
        </pc:spChg>
        <pc:spChg chg="add mod">
          <ac:chgData name="d'Agostino, Ciro" userId="522b68d4-162f-4dc7-a4d9-e6a12496a8af" providerId="ADAL" clId="{9F79233D-721C-4FAC-956E-F3CE3DF915FA}" dt="2022-10-03T14:10:59.934" v="624" actId="14100"/>
          <ac:spMkLst>
            <pc:docMk/>
            <pc:sldMk cId="467480958" sldId="2146847636"/>
            <ac:spMk id="15" creationId="{CCF374F7-32DA-710E-2AD8-EC2410F865E1}"/>
          </ac:spMkLst>
        </pc:spChg>
        <pc:spChg chg="add del mod">
          <ac:chgData name="d'Agostino, Ciro" userId="522b68d4-162f-4dc7-a4d9-e6a12496a8af" providerId="ADAL" clId="{9F79233D-721C-4FAC-956E-F3CE3DF915FA}" dt="2022-10-03T14:20:01.388" v="668" actId="478"/>
          <ac:spMkLst>
            <pc:docMk/>
            <pc:sldMk cId="467480958" sldId="2146847636"/>
            <ac:spMk id="17" creationId="{E93118D8-1C47-9705-9FBE-3ED45106B8C9}"/>
          </ac:spMkLst>
        </pc:spChg>
        <pc:spChg chg="add del mod">
          <ac:chgData name="d'Agostino, Ciro" userId="522b68d4-162f-4dc7-a4d9-e6a12496a8af" providerId="ADAL" clId="{9F79233D-721C-4FAC-956E-F3CE3DF915FA}" dt="2022-10-03T14:20:03.140" v="669" actId="478"/>
          <ac:spMkLst>
            <pc:docMk/>
            <pc:sldMk cId="467480958" sldId="2146847636"/>
            <ac:spMk id="19" creationId="{2FD9A36D-99AA-80A7-39EC-1BEFFD7A96E9}"/>
          </ac:spMkLst>
        </pc:spChg>
        <pc:spChg chg="add del mod">
          <ac:chgData name="d'Agostino, Ciro" userId="522b68d4-162f-4dc7-a4d9-e6a12496a8af" providerId="ADAL" clId="{9F79233D-721C-4FAC-956E-F3CE3DF915FA}" dt="2022-10-03T14:20:04.900" v="670" actId="478"/>
          <ac:spMkLst>
            <pc:docMk/>
            <pc:sldMk cId="467480958" sldId="2146847636"/>
            <ac:spMk id="20" creationId="{512ABCA9-EB0E-6D3C-CCC8-7411824E217E}"/>
          </ac:spMkLst>
        </pc:spChg>
        <pc:spChg chg="add del mod">
          <ac:chgData name="d'Agostino, Ciro" userId="522b68d4-162f-4dc7-a4d9-e6a12496a8af" providerId="ADAL" clId="{9F79233D-721C-4FAC-956E-F3CE3DF915FA}" dt="2022-10-03T14:20:06.736" v="671" actId="478"/>
          <ac:spMkLst>
            <pc:docMk/>
            <pc:sldMk cId="467480958" sldId="2146847636"/>
            <ac:spMk id="21" creationId="{5398FEDA-1983-FD83-74E7-884B320BA962}"/>
          </ac:spMkLst>
        </pc:spChg>
        <pc:spChg chg="add mod">
          <ac:chgData name="d'Agostino, Ciro" userId="522b68d4-162f-4dc7-a4d9-e6a12496a8af" providerId="ADAL" clId="{9F79233D-721C-4FAC-956E-F3CE3DF915FA}" dt="2022-10-03T14:20:26.672" v="677" actId="1036"/>
          <ac:spMkLst>
            <pc:docMk/>
            <pc:sldMk cId="467480958" sldId="2146847636"/>
            <ac:spMk id="28" creationId="{3E0BDC1B-5E41-980A-DD94-2C1C76051867}"/>
          </ac:spMkLst>
        </pc:spChg>
        <pc:spChg chg="add mod">
          <ac:chgData name="d'Agostino, Ciro" userId="522b68d4-162f-4dc7-a4d9-e6a12496a8af" providerId="ADAL" clId="{9F79233D-721C-4FAC-956E-F3CE3DF915FA}" dt="2022-10-03T14:20:34.674" v="679" actId="1076"/>
          <ac:spMkLst>
            <pc:docMk/>
            <pc:sldMk cId="467480958" sldId="2146847636"/>
            <ac:spMk id="30" creationId="{482A0659-F378-BD06-8625-81ABDB0669F0}"/>
          </ac:spMkLst>
        </pc:spChg>
        <pc:spChg chg="add mod">
          <ac:chgData name="d'Agostino, Ciro" userId="522b68d4-162f-4dc7-a4d9-e6a12496a8af" providerId="ADAL" clId="{9F79233D-721C-4FAC-956E-F3CE3DF915FA}" dt="2022-10-03T14:20:41.330" v="682" actId="1035"/>
          <ac:spMkLst>
            <pc:docMk/>
            <pc:sldMk cId="467480958" sldId="2146847636"/>
            <ac:spMk id="31" creationId="{E643D06E-00E4-AF26-DB4D-AFCD3F991585}"/>
          </ac:spMkLst>
        </pc:spChg>
        <pc:spChg chg="add mod">
          <ac:chgData name="d'Agostino, Ciro" userId="522b68d4-162f-4dc7-a4d9-e6a12496a8af" providerId="ADAL" clId="{9F79233D-721C-4FAC-956E-F3CE3DF915FA}" dt="2022-10-03T14:20:54.006" v="685" actId="1076"/>
          <ac:spMkLst>
            <pc:docMk/>
            <pc:sldMk cId="467480958" sldId="2146847636"/>
            <ac:spMk id="32" creationId="{01ECC474-7DB7-5775-86AB-ACD961ECD4DC}"/>
          </ac:spMkLst>
        </pc:spChg>
        <pc:spChg chg="add mod">
          <ac:chgData name="d'Agostino, Ciro" userId="522b68d4-162f-4dc7-a4d9-e6a12496a8af" providerId="ADAL" clId="{9F79233D-721C-4FAC-956E-F3CE3DF915FA}" dt="2022-10-03T14:21:13.244" v="688" actId="14100"/>
          <ac:spMkLst>
            <pc:docMk/>
            <pc:sldMk cId="467480958" sldId="2146847636"/>
            <ac:spMk id="33" creationId="{FFFF166D-D87F-5171-5CAD-43C02EA44DB2}"/>
          </ac:spMkLst>
        </pc:spChg>
        <pc:spChg chg="add mod">
          <ac:chgData name="d'Agostino, Ciro" userId="522b68d4-162f-4dc7-a4d9-e6a12496a8af" providerId="ADAL" clId="{9F79233D-721C-4FAC-956E-F3CE3DF915FA}" dt="2022-10-03T14:21:21.562" v="690" actId="1076"/>
          <ac:spMkLst>
            <pc:docMk/>
            <pc:sldMk cId="467480958" sldId="2146847636"/>
            <ac:spMk id="34" creationId="{1879AC44-1B3B-F0E5-4285-21A40DEE4883}"/>
          </ac:spMkLst>
        </pc:spChg>
        <pc:spChg chg="add mod">
          <ac:chgData name="d'Agostino, Ciro" userId="522b68d4-162f-4dc7-a4d9-e6a12496a8af" providerId="ADAL" clId="{9F79233D-721C-4FAC-956E-F3CE3DF915FA}" dt="2022-10-03T14:21:26.826" v="692" actId="1076"/>
          <ac:spMkLst>
            <pc:docMk/>
            <pc:sldMk cId="467480958" sldId="2146847636"/>
            <ac:spMk id="36" creationId="{C9901F83-3F9F-1F75-E007-D37B4D9D02C6}"/>
          </ac:spMkLst>
        </pc:spChg>
        <pc:spChg chg="add mod">
          <ac:chgData name="d'Agostino, Ciro" userId="522b68d4-162f-4dc7-a4d9-e6a12496a8af" providerId="ADAL" clId="{9F79233D-721C-4FAC-956E-F3CE3DF915FA}" dt="2022-10-03T14:21:32.288" v="694" actId="1076"/>
          <ac:spMkLst>
            <pc:docMk/>
            <pc:sldMk cId="467480958" sldId="2146847636"/>
            <ac:spMk id="37" creationId="{6A6457E6-7F61-B33C-599C-C1E6D984DCF2}"/>
          </ac:spMkLst>
        </pc:spChg>
        <pc:spChg chg="mod">
          <ac:chgData name="d'Agostino, Ciro" userId="522b68d4-162f-4dc7-a4d9-e6a12496a8af" providerId="ADAL" clId="{9F79233D-721C-4FAC-956E-F3CE3DF915FA}" dt="2022-10-03T13:51:51.734" v="540"/>
          <ac:spMkLst>
            <pc:docMk/>
            <pc:sldMk cId="467480958" sldId="2146847636"/>
            <ac:spMk id="107" creationId="{FC8312C4-1FC6-6178-12E7-AAD9935450BE}"/>
          </ac:spMkLst>
        </pc:spChg>
        <pc:spChg chg="mod">
          <ac:chgData name="d'Agostino, Ciro" userId="522b68d4-162f-4dc7-a4d9-e6a12496a8af" providerId="ADAL" clId="{9F79233D-721C-4FAC-956E-F3CE3DF915FA}" dt="2022-10-03T13:51:51.734" v="540"/>
          <ac:spMkLst>
            <pc:docMk/>
            <pc:sldMk cId="467480958" sldId="2146847636"/>
            <ac:spMk id="120" creationId="{52114364-49E1-19A0-394B-1099D8E06BF1}"/>
          </ac:spMkLst>
        </pc:spChg>
        <pc:spChg chg="add del">
          <ac:chgData name="d'Agostino, Ciro" userId="522b68d4-162f-4dc7-a4d9-e6a12496a8af" providerId="ADAL" clId="{9F79233D-721C-4FAC-956E-F3CE3DF915FA}" dt="2022-10-03T14:24:22.781" v="712" actId="11529"/>
          <ac:spMkLst>
            <pc:docMk/>
            <pc:sldMk cId="467480958" sldId="2146847636"/>
            <ac:spMk id="128" creationId="{06E9CCCA-1C38-CF0B-0B98-CB2761BB6043}"/>
          </ac:spMkLst>
        </pc:spChg>
        <pc:grpChg chg="add mod">
          <ac:chgData name="d'Agostino, Ciro" userId="522b68d4-162f-4dc7-a4d9-e6a12496a8af" providerId="ADAL" clId="{9F79233D-721C-4FAC-956E-F3CE3DF915FA}" dt="2022-10-05T10:31:08.411" v="1373" actId="14100"/>
          <ac:grpSpMkLst>
            <pc:docMk/>
            <pc:sldMk cId="467480958" sldId="2146847636"/>
            <ac:grpSpMk id="2" creationId="{83CE15C5-8F28-74B9-AFD0-192608BAB6E9}"/>
          </ac:grpSpMkLst>
        </pc:grpChg>
        <pc:grpChg chg="add mod">
          <ac:chgData name="d'Agostino, Ciro" userId="522b68d4-162f-4dc7-a4d9-e6a12496a8af" providerId="ADAL" clId="{9F79233D-721C-4FAC-956E-F3CE3DF915FA}" dt="2022-10-03T14:26:24.265" v="730" actId="1076"/>
          <ac:grpSpMkLst>
            <pc:docMk/>
            <pc:sldMk cId="467480958" sldId="2146847636"/>
            <ac:grpSpMk id="3" creationId="{D7233D7A-D052-70E9-8FE5-FF296C05FCFF}"/>
          </ac:grpSpMkLst>
        </pc:grpChg>
        <pc:grpChg chg="mod">
          <ac:chgData name="d'Agostino, Ciro" userId="522b68d4-162f-4dc7-a4d9-e6a12496a8af" providerId="ADAL" clId="{9F79233D-721C-4FAC-956E-F3CE3DF915FA}" dt="2022-10-03T13:53:23.467" v="579" actId="164"/>
          <ac:grpSpMkLst>
            <pc:docMk/>
            <pc:sldMk cId="467480958" sldId="2146847636"/>
            <ac:grpSpMk id="7" creationId="{00152BAB-2F66-420A-9AA5-B56FD53DFA90}"/>
          </ac:grpSpMkLst>
        </pc:grpChg>
        <pc:grpChg chg="del mod">
          <ac:chgData name="d'Agostino, Ciro" userId="522b68d4-162f-4dc7-a4d9-e6a12496a8af" providerId="ADAL" clId="{9F79233D-721C-4FAC-956E-F3CE3DF915FA}" dt="2022-10-05T10:30:57.819" v="1369" actId="478"/>
          <ac:grpSpMkLst>
            <pc:docMk/>
            <pc:sldMk cId="467480958" sldId="2146847636"/>
            <ac:grpSpMk id="8" creationId="{CF80EE86-9847-439E-428E-115C54611CFD}"/>
          </ac:grpSpMkLst>
        </pc:grpChg>
        <pc:grpChg chg="mod">
          <ac:chgData name="d'Agostino, Ciro" userId="522b68d4-162f-4dc7-a4d9-e6a12496a8af" providerId="ADAL" clId="{9F79233D-721C-4FAC-956E-F3CE3DF915FA}" dt="2022-10-03T13:51:51.734" v="540"/>
          <ac:grpSpMkLst>
            <pc:docMk/>
            <pc:sldMk cId="467480958" sldId="2146847636"/>
            <ac:grpSpMk id="9" creationId="{CAB0E8C6-25CF-292A-69EF-6246185BD677}"/>
          </ac:grpSpMkLst>
        </pc:grpChg>
        <pc:grpChg chg="del">
          <ac:chgData name="d'Agostino, Ciro" userId="522b68d4-162f-4dc7-a4d9-e6a12496a8af" providerId="ADAL" clId="{9F79233D-721C-4FAC-956E-F3CE3DF915FA}" dt="2022-10-03T13:51:42.597" v="537" actId="478"/>
          <ac:grpSpMkLst>
            <pc:docMk/>
            <pc:sldMk cId="467480958" sldId="2146847636"/>
            <ac:grpSpMk id="50" creationId="{7ABFEE1E-76EB-CB8A-6917-59043D833586}"/>
          </ac:grpSpMkLst>
        </pc:grpChg>
        <pc:grpChg chg="mod">
          <ac:chgData name="d'Agostino, Ciro" userId="522b68d4-162f-4dc7-a4d9-e6a12496a8af" providerId="ADAL" clId="{9F79233D-721C-4FAC-956E-F3CE3DF915FA}" dt="2022-10-03T13:51:51.734" v="540"/>
          <ac:grpSpMkLst>
            <pc:docMk/>
            <pc:sldMk cId="467480958" sldId="2146847636"/>
            <ac:grpSpMk id="88" creationId="{88D33C9D-2CE1-2591-206A-B0D935E99D0C}"/>
          </ac:grpSpMkLst>
        </pc:grpChg>
        <pc:grpChg chg="mod">
          <ac:chgData name="d'Agostino, Ciro" userId="522b68d4-162f-4dc7-a4d9-e6a12496a8af" providerId="ADAL" clId="{9F79233D-721C-4FAC-956E-F3CE3DF915FA}" dt="2022-10-03T13:51:51.734" v="540"/>
          <ac:grpSpMkLst>
            <pc:docMk/>
            <pc:sldMk cId="467480958" sldId="2146847636"/>
            <ac:grpSpMk id="91" creationId="{6955F782-D297-F76D-4A3E-DD5798DA1849}"/>
          </ac:grpSpMkLst>
        </pc:grpChg>
        <pc:grpChg chg="mod">
          <ac:chgData name="d'Agostino, Ciro" userId="522b68d4-162f-4dc7-a4d9-e6a12496a8af" providerId="ADAL" clId="{9F79233D-721C-4FAC-956E-F3CE3DF915FA}" dt="2022-10-03T13:51:51.734" v="540"/>
          <ac:grpSpMkLst>
            <pc:docMk/>
            <pc:sldMk cId="467480958" sldId="2146847636"/>
            <ac:grpSpMk id="112" creationId="{A0015C53-AEED-4926-0E80-B6E8FEBAB581}"/>
          </ac:grpSpMkLst>
        </pc:grpChg>
        <pc:grpChg chg="mod">
          <ac:chgData name="d'Agostino, Ciro" userId="522b68d4-162f-4dc7-a4d9-e6a12496a8af" providerId="ADAL" clId="{9F79233D-721C-4FAC-956E-F3CE3DF915FA}" dt="2022-10-03T13:51:51.734" v="540"/>
          <ac:grpSpMkLst>
            <pc:docMk/>
            <pc:sldMk cId="467480958" sldId="2146847636"/>
            <ac:grpSpMk id="117" creationId="{C18A006D-CC7B-1570-78A1-177FCD9C5136}"/>
          </ac:grpSpMkLst>
        </pc:grpChg>
        <pc:grpChg chg="add del mod">
          <ac:chgData name="d'Agostino, Ciro" userId="522b68d4-162f-4dc7-a4d9-e6a12496a8af" providerId="ADAL" clId="{9F79233D-721C-4FAC-956E-F3CE3DF915FA}" dt="2022-10-04T13:07:59.868" v="941" actId="478"/>
          <ac:grpSpMkLst>
            <pc:docMk/>
            <pc:sldMk cId="467480958" sldId="2146847636"/>
            <ac:grpSpMk id="123" creationId="{93DFF1D3-1C47-638C-3218-313B179DF140}"/>
          </ac:grpSpMkLst>
        </pc:grpChg>
        <pc:picChg chg="mod">
          <ac:chgData name="d'Agostino, Ciro" userId="522b68d4-162f-4dc7-a4d9-e6a12496a8af" providerId="ADAL" clId="{9F79233D-721C-4FAC-956E-F3CE3DF915FA}" dt="2022-10-03T13:51:51.734" v="540"/>
          <ac:picMkLst>
            <pc:docMk/>
            <pc:sldMk cId="467480958" sldId="2146847636"/>
            <ac:picMk id="4" creationId="{6C87EC43-3F7A-7532-EDAC-C15DE4E9E91D}"/>
          </ac:picMkLst>
        </pc:picChg>
        <pc:picChg chg="mod">
          <ac:chgData name="d'Agostino, Ciro" userId="522b68d4-162f-4dc7-a4d9-e6a12496a8af" providerId="ADAL" clId="{9F79233D-721C-4FAC-956E-F3CE3DF915FA}" dt="2022-10-03T13:51:51.734" v="540"/>
          <ac:picMkLst>
            <pc:docMk/>
            <pc:sldMk cId="467480958" sldId="2146847636"/>
            <ac:picMk id="5" creationId="{28568C8D-3566-4053-D01F-85B98A994FDF}"/>
          </ac:picMkLst>
        </pc:picChg>
        <pc:picChg chg="mod">
          <ac:chgData name="d'Agostino, Ciro" userId="522b68d4-162f-4dc7-a4d9-e6a12496a8af" providerId="ADAL" clId="{9F79233D-721C-4FAC-956E-F3CE3DF915FA}" dt="2022-10-05T10:30:58.725" v="1370"/>
          <ac:picMkLst>
            <pc:docMk/>
            <pc:sldMk cId="467480958" sldId="2146847636"/>
            <ac:picMk id="7" creationId="{388B2173-E738-4C73-A2CC-EF6D564DF54D}"/>
          </ac:picMkLst>
        </pc:picChg>
        <pc:picChg chg="mod">
          <ac:chgData name="d'Agostino, Ciro" userId="522b68d4-162f-4dc7-a4d9-e6a12496a8af" providerId="ADAL" clId="{9F79233D-721C-4FAC-956E-F3CE3DF915FA}" dt="2022-10-03T13:51:51.734" v="540"/>
          <ac:picMkLst>
            <pc:docMk/>
            <pc:sldMk cId="467480958" sldId="2146847636"/>
            <ac:picMk id="11" creationId="{39DFA56F-0215-E7F0-3A82-CB03CD24E5A9}"/>
          </ac:picMkLst>
        </pc:picChg>
        <pc:picChg chg="mod">
          <ac:chgData name="d'Agostino, Ciro" userId="522b68d4-162f-4dc7-a4d9-e6a12496a8af" providerId="ADAL" clId="{9F79233D-721C-4FAC-956E-F3CE3DF915FA}" dt="2022-10-03T13:51:51.734" v="540"/>
          <ac:picMkLst>
            <pc:docMk/>
            <pc:sldMk cId="467480958" sldId="2146847636"/>
            <ac:picMk id="12" creationId="{570F2B27-631A-C93F-018A-85E0362F58BB}"/>
          </ac:picMkLst>
        </pc:picChg>
        <pc:picChg chg="mod">
          <ac:chgData name="d'Agostino, Ciro" userId="522b68d4-162f-4dc7-a4d9-e6a12496a8af" providerId="ADAL" clId="{9F79233D-721C-4FAC-956E-F3CE3DF915FA}" dt="2022-10-03T13:51:51.734" v="540"/>
          <ac:picMkLst>
            <pc:docMk/>
            <pc:sldMk cId="467480958" sldId="2146847636"/>
            <ac:picMk id="14" creationId="{C850982F-5251-4DE7-4CD1-7E39C663E158}"/>
          </ac:picMkLst>
        </pc:picChg>
        <pc:picChg chg="mod">
          <ac:chgData name="d'Agostino, Ciro" userId="522b68d4-162f-4dc7-a4d9-e6a12496a8af" providerId="ADAL" clId="{9F79233D-721C-4FAC-956E-F3CE3DF915FA}" dt="2022-10-03T13:51:51.734" v="540"/>
          <ac:picMkLst>
            <pc:docMk/>
            <pc:sldMk cId="467480958" sldId="2146847636"/>
            <ac:picMk id="16" creationId="{23A0CE0D-ED3D-6EDC-7354-11F45D4FDA7A}"/>
          </ac:picMkLst>
        </pc:picChg>
        <pc:picChg chg="add mod ord">
          <ac:chgData name="d'Agostino, Ciro" userId="522b68d4-162f-4dc7-a4d9-e6a12496a8af" providerId="ADAL" clId="{9F79233D-721C-4FAC-956E-F3CE3DF915FA}" dt="2022-10-04T13:08:07.340" v="947" actId="1036"/>
          <ac:picMkLst>
            <pc:docMk/>
            <pc:sldMk cId="467480958" sldId="2146847636"/>
            <ac:picMk id="17" creationId="{E961B151-073A-1FC0-5B54-61B735CF4292}"/>
          </ac:picMkLst>
        </pc:picChg>
        <pc:picChg chg="mod">
          <ac:chgData name="d'Agostino, Ciro" userId="522b68d4-162f-4dc7-a4d9-e6a12496a8af" providerId="ADAL" clId="{9F79233D-721C-4FAC-956E-F3CE3DF915FA}" dt="2022-10-03T13:51:51.734" v="540"/>
          <ac:picMkLst>
            <pc:docMk/>
            <pc:sldMk cId="467480958" sldId="2146847636"/>
            <ac:picMk id="18" creationId="{3FDD1FC6-A159-3144-1393-90C7274F161C}"/>
          </ac:picMkLst>
        </pc:picChg>
        <pc:picChg chg="mod">
          <ac:chgData name="d'Agostino, Ciro" userId="522b68d4-162f-4dc7-a4d9-e6a12496a8af" providerId="ADAL" clId="{9F79233D-721C-4FAC-956E-F3CE3DF915FA}" dt="2022-10-05T10:30:58.725" v="1370"/>
          <ac:picMkLst>
            <pc:docMk/>
            <pc:sldMk cId="467480958" sldId="2146847636"/>
            <ac:picMk id="22" creationId="{6BCC8B64-0A92-D323-4464-DADF3D642541}"/>
          </ac:picMkLst>
        </pc:picChg>
        <pc:picChg chg="add del mod">
          <ac:chgData name="d'Agostino, Ciro" userId="522b68d4-162f-4dc7-a4d9-e6a12496a8af" providerId="ADAL" clId="{9F79233D-721C-4FAC-956E-F3CE3DF915FA}" dt="2022-10-03T14:19:38.104" v="663" actId="478"/>
          <ac:picMkLst>
            <pc:docMk/>
            <pc:sldMk cId="467480958" sldId="2146847636"/>
            <ac:picMk id="23" creationId="{190E43B1-16CA-57F5-7308-35C4070AEF15}"/>
          </ac:picMkLst>
        </pc:picChg>
        <pc:picChg chg="mod">
          <ac:chgData name="d'Agostino, Ciro" userId="522b68d4-162f-4dc7-a4d9-e6a12496a8af" providerId="ADAL" clId="{9F79233D-721C-4FAC-956E-F3CE3DF915FA}" dt="2022-10-05T10:30:58.725" v="1370"/>
          <ac:picMkLst>
            <pc:docMk/>
            <pc:sldMk cId="467480958" sldId="2146847636"/>
            <ac:picMk id="23" creationId="{F17BB729-9732-D13D-86A1-4762388B4184}"/>
          </ac:picMkLst>
        </pc:picChg>
        <pc:picChg chg="add del mod">
          <ac:chgData name="d'Agostino, Ciro" userId="522b68d4-162f-4dc7-a4d9-e6a12496a8af" providerId="ADAL" clId="{9F79233D-721C-4FAC-956E-F3CE3DF915FA}" dt="2022-10-03T14:19:40.484" v="664" actId="478"/>
          <ac:picMkLst>
            <pc:docMk/>
            <pc:sldMk cId="467480958" sldId="2146847636"/>
            <ac:picMk id="24" creationId="{66AC0DCE-5A29-D7C4-B367-FC1B5217A8AA}"/>
          </ac:picMkLst>
        </pc:picChg>
        <pc:picChg chg="add mod modCrop">
          <ac:chgData name="d'Agostino, Ciro" userId="522b68d4-162f-4dc7-a4d9-e6a12496a8af" providerId="ADAL" clId="{9F79233D-721C-4FAC-956E-F3CE3DF915FA}" dt="2022-10-03T14:18:51.145" v="658" actId="732"/>
          <ac:picMkLst>
            <pc:docMk/>
            <pc:sldMk cId="467480958" sldId="2146847636"/>
            <ac:picMk id="26" creationId="{EDBEB582-05C2-3462-85FF-804859957EC7}"/>
          </ac:picMkLst>
        </pc:picChg>
        <pc:picChg chg="mod">
          <ac:chgData name="d'Agostino, Ciro" userId="522b68d4-162f-4dc7-a4d9-e6a12496a8af" providerId="ADAL" clId="{9F79233D-721C-4FAC-956E-F3CE3DF915FA}" dt="2022-10-03T13:51:51.734" v="540"/>
          <ac:picMkLst>
            <pc:docMk/>
            <pc:sldMk cId="467480958" sldId="2146847636"/>
            <ac:picMk id="27" creationId="{3C2C4FE0-6DAD-DB21-0388-C7FAEE590D66}"/>
          </ac:picMkLst>
        </pc:picChg>
        <pc:picChg chg="mod">
          <ac:chgData name="d'Agostino, Ciro" userId="522b68d4-162f-4dc7-a4d9-e6a12496a8af" providerId="ADAL" clId="{9F79233D-721C-4FAC-956E-F3CE3DF915FA}" dt="2022-10-03T13:51:51.734" v="540"/>
          <ac:picMkLst>
            <pc:docMk/>
            <pc:sldMk cId="467480958" sldId="2146847636"/>
            <ac:picMk id="29" creationId="{A7AF2B36-61BC-8B07-2C66-387DEFBA0C9F}"/>
          </ac:picMkLst>
        </pc:picChg>
        <pc:picChg chg="mod">
          <ac:chgData name="d'Agostino, Ciro" userId="522b68d4-162f-4dc7-a4d9-e6a12496a8af" providerId="ADAL" clId="{9F79233D-721C-4FAC-956E-F3CE3DF915FA}" dt="2022-10-03T13:51:51.734" v="540"/>
          <ac:picMkLst>
            <pc:docMk/>
            <pc:sldMk cId="467480958" sldId="2146847636"/>
            <ac:picMk id="35" creationId="{AEF3ED02-51BA-C4B5-6F8D-3DBC039BA6E3}"/>
          </ac:picMkLst>
        </pc:picChg>
        <pc:picChg chg="add mod">
          <ac:chgData name="d'Agostino, Ciro" userId="522b68d4-162f-4dc7-a4d9-e6a12496a8af" providerId="ADAL" clId="{9F79233D-721C-4FAC-956E-F3CE3DF915FA}" dt="2022-10-03T14:26:39.157" v="733" actId="1076"/>
          <ac:picMkLst>
            <pc:docMk/>
            <pc:sldMk cId="467480958" sldId="2146847636"/>
            <ac:picMk id="45" creationId="{B9EDB42E-189A-AA3B-6B26-844A1CED0A02}"/>
          </ac:picMkLst>
        </pc:picChg>
        <pc:picChg chg="mod">
          <ac:chgData name="d'Agostino, Ciro" userId="522b68d4-162f-4dc7-a4d9-e6a12496a8af" providerId="ADAL" clId="{9F79233D-721C-4FAC-956E-F3CE3DF915FA}" dt="2022-10-03T13:51:51.734" v="540"/>
          <ac:picMkLst>
            <pc:docMk/>
            <pc:sldMk cId="467480958" sldId="2146847636"/>
            <ac:picMk id="48" creationId="{CDFC254C-023B-7D4C-A940-588185DB5C37}"/>
          </ac:picMkLst>
        </pc:picChg>
        <pc:picChg chg="add mod">
          <ac:chgData name="d'Agostino, Ciro" userId="522b68d4-162f-4dc7-a4d9-e6a12496a8af" providerId="ADAL" clId="{9F79233D-721C-4FAC-956E-F3CE3DF915FA}" dt="2022-10-03T14:26:08.499" v="725" actId="1076"/>
          <ac:picMkLst>
            <pc:docMk/>
            <pc:sldMk cId="467480958" sldId="2146847636"/>
            <ac:picMk id="50" creationId="{C3C3687E-0487-22B0-03D8-A8E2A645EAA5}"/>
          </ac:picMkLst>
        </pc:picChg>
        <pc:picChg chg="mod">
          <ac:chgData name="d'Agostino, Ciro" userId="522b68d4-162f-4dc7-a4d9-e6a12496a8af" providerId="ADAL" clId="{9F79233D-721C-4FAC-956E-F3CE3DF915FA}" dt="2022-10-03T13:51:51.734" v="540"/>
          <ac:picMkLst>
            <pc:docMk/>
            <pc:sldMk cId="467480958" sldId="2146847636"/>
            <ac:picMk id="51" creationId="{A38CC826-F642-4B4D-9CAE-5B4352DB1D9E}"/>
          </ac:picMkLst>
        </pc:picChg>
        <pc:picChg chg="mod">
          <ac:chgData name="d'Agostino, Ciro" userId="522b68d4-162f-4dc7-a4d9-e6a12496a8af" providerId="ADAL" clId="{9F79233D-721C-4FAC-956E-F3CE3DF915FA}" dt="2022-10-03T13:51:51.734" v="540"/>
          <ac:picMkLst>
            <pc:docMk/>
            <pc:sldMk cId="467480958" sldId="2146847636"/>
            <ac:picMk id="52" creationId="{A07CAB05-4D7B-26D5-7775-980DCBFA8EF5}"/>
          </ac:picMkLst>
        </pc:picChg>
        <pc:picChg chg="mod">
          <ac:chgData name="d'Agostino, Ciro" userId="522b68d4-162f-4dc7-a4d9-e6a12496a8af" providerId="ADAL" clId="{9F79233D-721C-4FAC-956E-F3CE3DF915FA}" dt="2022-10-03T13:51:51.734" v="540"/>
          <ac:picMkLst>
            <pc:docMk/>
            <pc:sldMk cId="467480958" sldId="2146847636"/>
            <ac:picMk id="53" creationId="{580B4FF4-821C-FB68-2258-CC94C0A541AD}"/>
          </ac:picMkLst>
        </pc:picChg>
        <pc:picChg chg="mod">
          <ac:chgData name="d'Agostino, Ciro" userId="522b68d4-162f-4dc7-a4d9-e6a12496a8af" providerId="ADAL" clId="{9F79233D-721C-4FAC-956E-F3CE3DF915FA}" dt="2022-10-03T13:51:51.734" v="540"/>
          <ac:picMkLst>
            <pc:docMk/>
            <pc:sldMk cId="467480958" sldId="2146847636"/>
            <ac:picMk id="54" creationId="{60FBFBB0-72AA-FD10-3D25-5D4F3C769299}"/>
          </ac:picMkLst>
        </pc:picChg>
        <pc:picChg chg="mod">
          <ac:chgData name="d'Agostino, Ciro" userId="522b68d4-162f-4dc7-a4d9-e6a12496a8af" providerId="ADAL" clId="{9F79233D-721C-4FAC-956E-F3CE3DF915FA}" dt="2022-10-03T13:51:51.734" v="540"/>
          <ac:picMkLst>
            <pc:docMk/>
            <pc:sldMk cId="467480958" sldId="2146847636"/>
            <ac:picMk id="55" creationId="{92B2DF2C-AA50-CA50-1F14-F5EB9E360517}"/>
          </ac:picMkLst>
        </pc:picChg>
        <pc:picChg chg="mod">
          <ac:chgData name="d'Agostino, Ciro" userId="522b68d4-162f-4dc7-a4d9-e6a12496a8af" providerId="ADAL" clId="{9F79233D-721C-4FAC-956E-F3CE3DF915FA}" dt="2022-10-03T13:51:51.734" v="540"/>
          <ac:picMkLst>
            <pc:docMk/>
            <pc:sldMk cId="467480958" sldId="2146847636"/>
            <ac:picMk id="62" creationId="{360015EE-C887-3CE6-0D06-785D1614EA5E}"/>
          </ac:picMkLst>
        </pc:picChg>
        <pc:picChg chg="mod">
          <ac:chgData name="d'Agostino, Ciro" userId="522b68d4-162f-4dc7-a4d9-e6a12496a8af" providerId="ADAL" clId="{9F79233D-721C-4FAC-956E-F3CE3DF915FA}" dt="2022-10-03T13:51:51.734" v="540"/>
          <ac:picMkLst>
            <pc:docMk/>
            <pc:sldMk cId="467480958" sldId="2146847636"/>
            <ac:picMk id="65" creationId="{9320DF7A-94CF-143C-E57F-40CFF60BE34D}"/>
          </ac:picMkLst>
        </pc:picChg>
        <pc:picChg chg="mod">
          <ac:chgData name="d'Agostino, Ciro" userId="522b68d4-162f-4dc7-a4d9-e6a12496a8af" providerId="ADAL" clId="{9F79233D-721C-4FAC-956E-F3CE3DF915FA}" dt="2022-10-03T13:51:51.734" v="540"/>
          <ac:picMkLst>
            <pc:docMk/>
            <pc:sldMk cId="467480958" sldId="2146847636"/>
            <ac:picMk id="66" creationId="{8B6787F3-BD14-16FB-C550-5A0978946094}"/>
          </ac:picMkLst>
        </pc:picChg>
        <pc:picChg chg="mod">
          <ac:chgData name="d'Agostino, Ciro" userId="522b68d4-162f-4dc7-a4d9-e6a12496a8af" providerId="ADAL" clId="{9F79233D-721C-4FAC-956E-F3CE3DF915FA}" dt="2022-10-03T13:51:51.734" v="540"/>
          <ac:picMkLst>
            <pc:docMk/>
            <pc:sldMk cId="467480958" sldId="2146847636"/>
            <ac:picMk id="67" creationId="{90EAA7C9-507C-30E4-B6E8-E66968EF2EAB}"/>
          </ac:picMkLst>
        </pc:picChg>
        <pc:picChg chg="mod">
          <ac:chgData name="d'Agostino, Ciro" userId="522b68d4-162f-4dc7-a4d9-e6a12496a8af" providerId="ADAL" clId="{9F79233D-721C-4FAC-956E-F3CE3DF915FA}" dt="2022-10-03T13:51:51.734" v="540"/>
          <ac:picMkLst>
            <pc:docMk/>
            <pc:sldMk cId="467480958" sldId="2146847636"/>
            <ac:picMk id="68" creationId="{2CDBAE21-5ACB-608B-04E4-77D448840655}"/>
          </ac:picMkLst>
        </pc:picChg>
        <pc:picChg chg="mod">
          <ac:chgData name="d'Agostino, Ciro" userId="522b68d4-162f-4dc7-a4d9-e6a12496a8af" providerId="ADAL" clId="{9F79233D-721C-4FAC-956E-F3CE3DF915FA}" dt="2022-10-03T13:51:51.734" v="540"/>
          <ac:picMkLst>
            <pc:docMk/>
            <pc:sldMk cId="467480958" sldId="2146847636"/>
            <ac:picMk id="72" creationId="{F7621021-701E-7B0F-5502-F91231594BF3}"/>
          </ac:picMkLst>
        </pc:picChg>
        <pc:picChg chg="mod">
          <ac:chgData name="d'Agostino, Ciro" userId="522b68d4-162f-4dc7-a4d9-e6a12496a8af" providerId="ADAL" clId="{9F79233D-721C-4FAC-956E-F3CE3DF915FA}" dt="2022-10-03T13:51:51.734" v="540"/>
          <ac:picMkLst>
            <pc:docMk/>
            <pc:sldMk cId="467480958" sldId="2146847636"/>
            <ac:picMk id="74" creationId="{B6DA8C1C-0AFC-53C8-C55F-37EF9A7053ED}"/>
          </ac:picMkLst>
        </pc:picChg>
        <pc:picChg chg="mod">
          <ac:chgData name="d'Agostino, Ciro" userId="522b68d4-162f-4dc7-a4d9-e6a12496a8af" providerId="ADAL" clId="{9F79233D-721C-4FAC-956E-F3CE3DF915FA}" dt="2022-10-03T13:51:51.734" v="540"/>
          <ac:picMkLst>
            <pc:docMk/>
            <pc:sldMk cId="467480958" sldId="2146847636"/>
            <ac:picMk id="77" creationId="{99EBDF4E-CB7B-55FC-AA8D-A51078237625}"/>
          </ac:picMkLst>
        </pc:picChg>
        <pc:picChg chg="mod">
          <ac:chgData name="d'Agostino, Ciro" userId="522b68d4-162f-4dc7-a4d9-e6a12496a8af" providerId="ADAL" clId="{9F79233D-721C-4FAC-956E-F3CE3DF915FA}" dt="2022-10-03T13:51:51.734" v="540"/>
          <ac:picMkLst>
            <pc:docMk/>
            <pc:sldMk cId="467480958" sldId="2146847636"/>
            <ac:picMk id="78" creationId="{344EB992-04F8-E873-1FCF-1B54472CF168}"/>
          </ac:picMkLst>
        </pc:picChg>
        <pc:picChg chg="mod">
          <ac:chgData name="d'Agostino, Ciro" userId="522b68d4-162f-4dc7-a4d9-e6a12496a8af" providerId="ADAL" clId="{9F79233D-721C-4FAC-956E-F3CE3DF915FA}" dt="2022-10-03T13:52:36.462" v="548" actId="1076"/>
          <ac:picMkLst>
            <pc:docMk/>
            <pc:sldMk cId="467480958" sldId="2146847636"/>
            <ac:picMk id="79" creationId="{CAD46512-655D-4477-B992-B2A023AA88D9}"/>
          </ac:picMkLst>
        </pc:picChg>
        <pc:picChg chg="mod">
          <ac:chgData name="d'Agostino, Ciro" userId="522b68d4-162f-4dc7-a4d9-e6a12496a8af" providerId="ADAL" clId="{9F79233D-721C-4FAC-956E-F3CE3DF915FA}" dt="2022-10-03T13:51:51.734" v="540"/>
          <ac:picMkLst>
            <pc:docMk/>
            <pc:sldMk cId="467480958" sldId="2146847636"/>
            <ac:picMk id="86" creationId="{265CD7C0-8CB5-AA6E-3BCA-645557F5C296}"/>
          </ac:picMkLst>
        </pc:picChg>
        <pc:picChg chg="mod">
          <ac:chgData name="d'Agostino, Ciro" userId="522b68d4-162f-4dc7-a4d9-e6a12496a8af" providerId="ADAL" clId="{9F79233D-721C-4FAC-956E-F3CE3DF915FA}" dt="2022-10-03T13:51:51.734" v="540"/>
          <ac:picMkLst>
            <pc:docMk/>
            <pc:sldMk cId="467480958" sldId="2146847636"/>
            <ac:picMk id="87" creationId="{F4899931-CFFE-C94E-F126-3766E161F702}"/>
          </ac:picMkLst>
        </pc:picChg>
        <pc:picChg chg="mod">
          <ac:chgData name="d'Agostino, Ciro" userId="522b68d4-162f-4dc7-a4d9-e6a12496a8af" providerId="ADAL" clId="{9F79233D-721C-4FAC-956E-F3CE3DF915FA}" dt="2022-10-03T13:51:51.734" v="540"/>
          <ac:picMkLst>
            <pc:docMk/>
            <pc:sldMk cId="467480958" sldId="2146847636"/>
            <ac:picMk id="89" creationId="{D2C08F90-2EA5-6A9F-5BC5-F52CE617105A}"/>
          </ac:picMkLst>
        </pc:picChg>
        <pc:picChg chg="mod">
          <ac:chgData name="d'Agostino, Ciro" userId="522b68d4-162f-4dc7-a4d9-e6a12496a8af" providerId="ADAL" clId="{9F79233D-721C-4FAC-956E-F3CE3DF915FA}" dt="2022-10-03T13:51:51.734" v="540"/>
          <ac:picMkLst>
            <pc:docMk/>
            <pc:sldMk cId="467480958" sldId="2146847636"/>
            <ac:picMk id="90" creationId="{7E3F9E8E-F0A1-37BB-1D85-00F5B97EC695}"/>
          </ac:picMkLst>
        </pc:picChg>
        <pc:picChg chg="mod">
          <ac:chgData name="d'Agostino, Ciro" userId="522b68d4-162f-4dc7-a4d9-e6a12496a8af" providerId="ADAL" clId="{9F79233D-721C-4FAC-956E-F3CE3DF915FA}" dt="2022-10-03T13:51:51.734" v="540"/>
          <ac:picMkLst>
            <pc:docMk/>
            <pc:sldMk cId="467480958" sldId="2146847636"/>
            <ac:picMk id="92" creationId="{4F2766F7-4F67-D1A3-E628-579215D75AA3}"/>
          </ac:picMkLst>
        </pc:picChg>
        <pc:picChg chg="mod">
          <ac:chgData name="d'Agostino, Ciro" userId="522b68d4-162f-4dc7-a4d9-e6a12496a8af" providerId="ADAL" clId="{9F79233D-721C-4FAC-956E-F3CE3DF915FA}" dt="2022-10-03T13:51:51.734" v="540"/>
          <ac:picMkLst>
            <pc:docMk/>
            <pc:sldMk cId="467480958" sldId="2146847636"/>
            <ac:picMk id="93" creationId="{B3BE0C85-D1D1-9B5D-4242-74DA42ABE9AB}"/>
          </ac:picMkLst>
        </pc:picChg>
        <pc:picChg chg="mod">
          <ac:chgData name="d'Agostino, Ciro" userId="522b68d4-162f-4dc7-a4d9-e6a12496a8af" providerId="ADAL" clId="{9F79233D-721C-4FAC-956E-F3CE3DF915FA}" dt="2022-10-03T13:51:51.734" v="540"/>
          <ac:picMkLst>
            <pc:docMk/>
            <pc:sldMk cId="467480958" sldId="2146847636"/>
            <ac:picMk id="94" creationId="{F24672AA-BDBB-75AB-87EE-DAD79A801DE6}"/>
          </ac:picMkLst>
        </pc:picChg>
        <pc:picChg chg="mod">
          <ac:chgData name="d'Agostino, Ciro" userId="522b68d4-162f-4dc7-a4d9-e6a12496a8af" providerId="ADAL" clId="{9F79233D-721C-4FAC-956E-F3CE3DF915FA}" dt="2022-10-03T13:51:51.734" v="540"/>
          <ac:picMkLst>
            <pc:docMk/>
            <pc:sldMk cId="467480958" sldId="2146847636"/>
            <ac:picMk id="95" creationId="{7BE82283-23C8-0E28-0757-82FCA630D633}"/>
          </ac:picMkLst>
        </pc:picChg>
        <pc:picChg chg="mod">
          <ac:chgData name="d'Agostino, Ciro" userId="522b68d4-162f-4dc7-a4d9-e6a12496a8af" providerId="ADAL" clId="{9F79233D-721C-4FAC-956E-F3CE3DF915FA}" dt="2022-10-03T13:51:51.734" v="540"/>
          <ac:picMkLst>
            <pc:docMk/>
            <pc:sldMk cId="467480958" sldId="2146847636"/>
            <ac:picMk id="96" creationId="{A4353E58-7094-7056-D43E-E388004839FA}"/>
          </ac:picMkLst>
        </pc:picChg>
        <pc:picChg chg="add del mod">
          <ac:chgData name="d'Agostino, Ciro" userId="522b68d4-162f-4dc7-a4d9-e6a12496a8af" providerId="ADAL" clId="{9F79233D-721C-4FAC-956E-F3CE3DF915FA}" dt="2022-10-03T13:54:03.348" v="587" actId="1076"/>
          <ac:picMkLst>
            <pc:docMk/>
            <pc:sldMk cId="467480958" sldId="2146847636"/>
            <ac:picMk id="113" creationId="{D513D9FD-AE88-423B-AE1C-E2286E50FB9A}"/>
          </ac:picMkLst>
        </pc:picChg>
        <pc:picChg chg="del mod">
          <ac:chgData name="d'Agostino, Ciro" userId="522b68d4-162f-4dc7-a4d9-e6a12496a8af" providerId="ADAL" clId="{9F79233D-721C-4FAC-956E-F3CE3DF915FA}" dt="2022-10-05T10:30:54.277" v="1367" actId="478"/>
          <ac:picMkLst>
            <pc:docMk/>
            <pc:sldMk cId="467480958" sldId="2146847636"/>
            <ac:picMk id="114" creationId="{972BBEF7-839E-9DF1-A6AE-343EFE25859B}"/>
          </ac:picMkLst>
        </pc:picChg>
        <pc:picChg chg="del mod">
          <ac:chgData name="d'Agostino, Ciro" userId="522b68d4-162f-4dc7-a4d9-e6a12496a8af" providerId="ADAL" clId="{9F79233D-721C-4FAC-956E-F3CE3DF915FA}" dt="2022-10-05T10:30:56.280" v="1368" actId="478"/>
          <ac:picMkLst>
            <pc:docMk/>
            <pc:sldMk cId="467480958" sldId="2146847636"/>
            <ac:picMk id="115" creationId="{57365842-E594-D79D-0E23-700096C1BE8F}"/>
          </ac:picMkLst>
        </pc:picChg>
        <pc:picChg chg="del mod">
          <ac:chgData name="d'Agostino, Ciro" userId="522b68d4-162f-4dc7-a4d9-e6a12496a8af" providerId="ADAL" clId="{9F79233D-721C-4FAC-956E-F3CE3DF915FA}" dt="2022-10-05T10:30:57.819" v="1369" actId="478"/>
          <ac:picMkLst>
            <pc:docMk/>
            <pc:sldMk cId="467480958" sldId="2146847636"/>
            <ac:picMk id="116" creationId="{4B2BEA10-87F6-77ED-9082-69A89EBD43B4}"/>
          </ac:picMkLst>
        </pc:picChg>
        <pc:picChg chg="mod">
          <ac:chgData name="d'Agostino, Ciro" userId="522b68d4-162f-4dc7-a4d9-e6a12496a8af" providerId="ADAL" clId="{9F79233D-721C-4FAC-956E-F3CE3DF915FA}" dt="2022-10-03T13:51:51.734" v="540"/>
          <ac:picMkLst>
            <pc:docMk/>
            <pc:sldMk cId="467480958" sldId="2146847636"/>
            <ac:picMk id="118" creationId="{BAF71537-6927-D50D-29A8-C16A447B8E76}"/>
          </ac:picMkLst>
        </pc:picChg>
        <pc:picChg chg="mod">
          <ac:chgData name="d'Agostino, Ciro" userId="522b68d4-162f-4dc7-a4d9-e6a12496a8af" providerId="ADAL" clId="{9F79233D-721C-4FAC-956E-F3CE3DF915FA}" dt="2022-10-03T13:51:51.734" v="540"/>
          <ac:picMkLst>
            <pc:docMk/>
            <pc:sldMk cId="467480958" sldId="2146847636"/>
            <ac:picMk id="119" creationId="{5435376C-7E02-1533-FCA0-448AEF2E3F90}"/>
          </ac:picMkLst>
        </pc:picChg>
        <pc:picChg chg="mod">
          <ac:chgData name="d'Agostino, Ciro" userId="522b68d4-162f-4dc7-a4d9-e6a12496a8af" providerId="ADAL" clId="{9F79233D-721C-4FAC-956E-F3CE3DF915FA}" dt="2022-10-03T13:51:51.734" v="540"/>
          <ac:picMkLst>
            <pc:docMk/>
            <pc:sldMk cId="467480958" sldId="2146847636"/>
            <ac:picMk id="121" creationId="{6947905A-65A6-DC69-9B16-01320E15965F}"/>
          </ac:picMkLst>
        </pc:picChg>
        <pc:picChg chg="add del mod">
          <ac:chgData name="d'Agostino, Ciro" userId="522b68d4-162f-4dc7-a4d9-e6a12496a8af" providerId="ADAL" clId="{9F79233D-721C-4FAC-956E-F3CE3DF915FA}" dt="2022-10-03T13:56:18.595" v="601"/>
          <ac:picMkLst>
            <pc:docMk/>
            <pc:sldMk cId="467480958" sldId="2146847636"/>
            <ac:picMk id="124" creationId="{326BFE8D-AA9F-3BCD-C7A0-4E314C59B324}"/>
          </ac:picMkLst>
        </pc:picChg>
        <pc:picChg chg="add mod">
          <ac:chgData name="d'Agostino, Ciro" userId="522b68d4-162f-4dc7-a4d9-e6a12496a8af" providerId="ADAL" clId="{9F79233D-721C-4FAC-956E-F3CE3DF915FA}" dt="2022-10-03T13:56:47.828" v="611" actId="1035"/>
          <ac:picMkLst>
            <pc:docMk/>
            <pc:sldMk cId="467480958" sldId="2146847636"/>
            <ac:picMk id="125" creationId="{A919BCDF-9C91-07F9-7FA1-6BE569E71A86}"/>
          </ac:picMkLst>
        </pc:picChg>
        <pc:picChg chg="add mod">
          <ac:chgData name="d'Agostino, Ciro" userId="522b68d4-162f-4dc7-a4d9-e6a12496a8af" providerId="ADAL" clId="{9F79233D-721C-4FAC-956E-F3CE3DF915FA}" dt="2022-10-03T13:57:17.235" v="618" actId="1035"/>
          <ac:picMkLst>
            <pc:docMk/>
            <pc:sldMk cId="467480958" sldId="2146847636"/>
            <ac:picMk id="126" creationId="{3CAA1D25-80BB-8366-CC07-4B419662E866}"/>
          </ac:picMkLst>
        </pc:picChg>
        <pc:picChg chg="add mod">
          <ac:chgData name="d'Agostino, Ciro" userId="522b68d4-162f-4dc7-a4d9-e6a12496a8af" providerId="ADAL" clId="{9F79233D-721C-4FAC-956E-F3CE3DF915FA}" dt="2022-10-03T14:26:16.217" v="726" actId="1076"/>
          <ac:picMkLst>
            <pc:docMk/>
            <pc:sldMk cId="467480958" sldId="2146847636"/>
            <ac:picMk id="127" creationId="{8B0CAE50-AC87-FE1F-46C8-F0DB52B1F760}"/>
          </ac:picMkLst>
        </pc:picChg>
        <pc:picChg chg="add mod">
          <ac:chgData name="d'Agostino, Ciro" userId="522b68d4-162f-4dc7-a4d9-e6a12496a8af" providerId="ADAL" clId="{9F79233D-721C-4FAC-956E-F3CE3DF915FA}" dt="2022-10-03T14:26:36.293" v="732" actId="1076"/>
          <ac:picMkLst>
            <pc:docMk/>
            <pc:sldMk cId="467480958" sldId="2146847636"/>
            <ac:picMk id="136" creationId="{36A609D7-E420-7781-83DF-17CF9825A3FD}"/>
          </ac:picMkLst>
        </pc:picChg>
        <pc:picChg chg="add mod">
          <ac:chgData name="d'Agostino, Ciro" userId="522b68d4-162f-4dc7-a4d9-e6a12496a8af" providerId="ADAL" clId="{9F79233D-721C-4FAC-956E-F3CE3DF915FA}" dt="2022-10-03T14:27:02.176" v="735" actId="1076"/>
          <ac:picMkLst>
            <pc:docMk/>
            <pc:sldMk cId="467480958" sldId="2146847636"/>
            <ac:picMk id="137" creationId="{F8C783FB-75DA-8B95-EE13-C837394D7A24}"/>
          </ac:picMkLst>
        </pc:picChg>
        <pc:picChg chg="add mod">
          <ac:chgData name="d'Agostino, Ciro" userId="522b68d4-162f-4dc7-a4d9-e6a12496a8af" providerId="ADAL" clId="{9F79233D-721C-4FAC-956E-F3CE3DF915FA}" dt="2022-10-03T14:27:29.116" v="737" actId="1076"/>
          <ac:picMkLst>
            <pc:docMk/>
            <pc:sldMk cId="467480958" sldId="2146847636"/>
            <ac:picMk id="138" creationId="{A1C2D2F4-77FD-8EF6-C81E-159F3026BCFC}"/>
          </ac:picMkLst>
        </pc:picChg>
        <pc:picChg chg="add mod">
          <ac:chgData name="d'Agostino, Ciro" userId="522b68d4-162f-4dc7-a4d9-e6a12496a8af" providerId="ADAL" clId="{9F79233D-721C-4FAC-956E-F3CE3DF915FA}" dt="2022-10-03T14:28:01.329" v="740" actId="1076"/>
          <ac:picMkLst>
            <pc:docMk/>
            <pc:sldMk cId="467480958" sldId="2146847636"/>
            <ac:picMk id="140" creationId="{2342C805-17A7-216A-9BD5-CE29BCCFECAE}"/>
          </ac:picMkLst>
        </pc:picChg>
        <pc:picChg chg="add mod">
          <ac:chgData name="d'Agostino, Ciro" userId="522b68d4-162f-4dc7-a4d9-e6a12496a8af" providerId="ADAL" clId="{9F79233D-721C-4FAC-956E-F3CE3DF915FA}" dt="2022-10-03T14:28:34.154" v="743" actId="1076"/>
          <ac:picMkLst>
            <pc:docMk/>
            <pc:sldMk cId="467480958" sldId="2146847636"/>
            <ac:picMk id="142" creationId="{F5F78AC5-ACC9-5F86-6774-F4071FE3C898}"/>
          </ac:picMkLst>
        </pc:picChg>
        <pc:picChg chg="add mod">
          <ac:chgData name="d'Agostino, Ciro" userId="522b68d4-162f-4dc7-a4d9-e6a12496a8af" providerId="ADAL" clId="{9F79233D-721C-4FAC-956E-F3CE3DF915FA}" dt="2022-10-03T14:28:52.096" v="745" actId="1076"/>
          <ac:picMkLst>
            <pc:docMk/>
            <pc:sldMk cId="467480958" sldId="2146847636"/>
            <ac:picMk id="143" creationId="{6C3D9656-E38B-3E20-FD7B-12C30B3D1997}"/>
          </ac:picMkLst>
        </pc:picChg>
        <pc:picChg chg="add mod">
          <ac:chgData name="d'Agostino, Ciro" userId="522b68d4-162f-4dc7-a4d9-e6a12496a8af" providerId="ADAL" clId="{9F79233D-721C-4FAC-956E-F3CE3DF915FA}" dt="2022-10-03T14:28:52.096" v="745" actId="1076"/>
          <ac:picMkLst>
            <pc:docMk/>
            <pc:sldMk cId="467480958" sldId="2146847636"/>
            <ac:picMk id="144" creationId="{407CA1D8-BC61-A9F7-656A-920B38B7280B}"/>
          </ac:picMkLst>
        </pc:picChg>
        <pc:picChg chg="add mod">
          <ac:chgData name="d'Agostino, Ciro" userId="522b68d4-162f-4dc7-a4d9-e6a12496a8af" providerId="ADAL" clId="{9F79233D-721C-4FAC-956E-F3CE3DF915FA}" dt="2022-10-03T14:29:05.218" v="749" actId="1076"/>
          <ac:picMkLst>
            <pc:docMk/>
            <pc:sldMk cId="467480958" sldId="2146847636"/>
            <ac:picMk id="145" creationId="{CC018845-D89C-6898-9D9A-F8A500400B26}"/>
          </ac:picMkLst>
        </pc:picChg>
        <pc:picChg chg="add mod">
          <ac:chgData name="d'Agostino, Ciro" userId="522b68d4-162f-4dc7-a4d9-e6a12496a8af" providerId="ADAL" clId="{9F79233D-721C-4FAC-956E-F3CE3DF915FA}" dt="2022-10-03T14:29:05.218" v="749" actId="1076"/>
          <ac:picMkLst>
            <pc:docMk/>
            <pc:sldMk cId="467480958" sldId="2146847636"/>
            <ac:picMk id="146" creationId="{8673B04E-8970-335C-4A13-2FF5ADC60BEE}"/>
          </ac:picMkLst>
        </pc:picChg>
        <pc:picChg chg="add mod">
          <ac:chgData name="d'Agostino, Ciro" userId="522b68d4-162f-4dc7-a4d9-e6a12496a8af" providerId="ADAL" clId="{9F79233D-721C-4FAC-956E-F3CE3DF915FA}" dt="2022-10-03T14:29:23.302" v="751" actId="1076"/>
          <ac:picMkLst>
            <pc:docMk/>
            <pc:sldMk cId="467480958" sldId="2146847636"/>
            <ac:picMk id="147" creationId="{1FDA8216-8B72-7655-8D04-F529BFDB4B16}"/>
          </ac:picMkLst>
        </pc:picChg>
        <pc:picChg chg="add mod">
          <ac:chgData name="d'Agostino, Ciro" userId="522b68d4-162f-4dc7-a4d9-e6a12496a8af" providerId="ADAL" clId="{9F79233D-721C-4FAC-956E-F3CE3DF915FA}" dt="2022-10-03T14:29:23.302" v="751" actId="1076"/>
          <ac:picMkLst>
            <pc:docMk/>
            <pc:sldMk cId="467480958" sldId="2146847636"/>
            <ac:picMk id="148" creationId="{9C22B005-0611-52C1-B4C3-1DAA29235328}"/>
          </ac:picMkLst>
        </pc:picChg>
        <pc:picChg chg="add mod">
          <ac:chgData name="d'Agostino, Ciro" userId="522b68d4-162f-4dc7-a4d9-e6a12496a8af" providerId="ADAL" clId="{9F79233D-721C-4FAC-956E-F3CE3DF915FA}" dt="2022-10-03T14:29:28.370" v="753" actId="1076"/>
          <ac:picMkLst>
            <pc:docMk/>
            <pc:sldMk cId="467480958" sldId="2146847636"/>
            <ac:picMk id="149" creationId="{D20D70EA-9B60-F18C-3A0F-344EABD2224E}"/>
          </ac:picMkLst>
        </pc:picChg>
        <pc:picChg chg="add mod">
          <ac:chgData name="d'Agostino, Ciro" userId="522b68d4-162f-4dc7-a4d9-e6a12496a8af" providerId="ADAL" clId="{9F79233D-721C-4FAC-956E-F3CE3DF915FA}" dt="2022-10-03T14:29:28.370" v="753" actId="1076"/>
          <ac:picMkLst>
            <pc:docMk/>
            <pc:sldMk cId="467480958" sldId="2146847636"/>
            <ac:picMk id="150" creationId="{792DBC0B-1697-6BD5-427D-A592D919732A}"/>
          </ac:picMkLst>
        </pc:picChg>
        <pc:picChg chg="add mod">
          <ac:chgData name="d'Agostino, Ciro" userId="522b68d4-162f-4dc7-a4d9-e6a12496a8af" providerId="ADAL" clId="{9F79233D-721C-4FAC-956E-F3CE3DF915FA}" dt="2022-10-03T14:29:36.975" v="755" actId="1076"/>
          <ac:picMkLst>
            <pc:docMk/>
            <pc:sldMk cId="467480958" sldId="2146847636"/>
            <ac:picMk id="151" creationId="{EE5BD58B-FD36-861B-119C-CA2B2DE8CCF4}"/>
          </ac:picMkLst>
        </pc:picChg>
        <pc:picChg chg="add mod">
          <ac:chgData name="d'Agostino, Ciro" userId="522b68d4-162f-4dc7-a4d9-e6a12496a8af" providerId="ADAL" clId="{9F79233D-721C-4FAC-956E-F3CE3DF915FA}" dt="2022-10-03T14:29:43.131" v="757" actId="1076"/>
          <ac:picMkLst>
            <pc:docMk/>
            <pc:sldMk cId="467480958" sldId="2146847636"/>
            <ac:picMk id="152" creationId="{C42CBEDD-CE73-C0EF-EDF8-DAE8F636D65C}"/>
          </ac:picMkLst>
        </pc:picChg>
        <pc:picChg chg="add mod">
          <ac:chgData name="d'Agostino, Ciro" userId="522b68d4-162f-4dc7-a4d9-e6a12496a8af" providerId="ADAL" clId="{9F79233D-721C-4FAC-956E-F3CE3DF915FA}" dt="2022-10-03T14:29:52.261" v="759" actId="1076"/>
          <ac:picMkLst>
            <pc:docMk/>
            <pc:sldMk cId="467480958" sldId="2146847636"/>
            <ac:picMk id="153" creationId="{BEE79489-B05A-5AC1-A298-887843D1108A}"/>
          </ac:picMkLst>
        </pc:picChg>
        <pc:picChg chg="add mod">
          <ac:chgData name="d'Agostino, Ciro" userId="522b68d4-162f-4dc7-a4d9-e6a12496a8af" providerId="ADAL" clId="{9F79233D-721C-4FAC-956E-F3CE3DF915FA}" dt="2022-10-03T14:30:00.366" v="761" actId="1076"/>
          <ac:picMkLst>
            <pc:docMk/>
            <pc:sldMk cId="467480958" sldId="2146847636"/>
            <ac:picMk id="154" creationId="{C442B596-D380-99E4-BC77-C6769580973A}"/>
          </ac:picMkLst>
        </pc:picChg>
        <pc:picChg chg="add del mod">
          <ac:chgData name="d'Agostino, Ciro" userId="522b68d4-162f-4dc7-a4d9-e6a12496a8af" providerId="ADAL" clId="{9F79233D-721C-4FAC-956E-F3CE3DF915FA}" dt="2022-10-03T13:53:23.467" v="579" actId="164"/>
          <ac:picMkLst>
            <pc:docMk/>
            <pc:sldMk cId="467480958" sldId="2146847636"/>
            <ac:picMk id="288" creationId="{2F86AE0F-B826-E017-AB11-1282FC015BB4}"/>
          </ac:picMkLst>
        </pc:picChg>
        <pc:cxnChg chg="mod">
          <ac:chgData name="d'Agostino, Ciro" userId="522b68d4-162f-4dc7-a4d9-e6a12496a8af" providerId="ADAL" clId="{9F79233D-721C-4FAC-956E-F3CE3DF915FA}" dt="2022-10-03T13:51:51.734" v="540"/>
          <ac:cxnSpMkLst>
            <pc:docMk/>
            <pc:sldMk cId="467480958" sldId="2146847636"/>
            <ac:cxnSpMk id="6" creationId="{B57F5D41-80CC-526A-EB15-EF759879DEFE}"/>
          </ac:cxnSpMkLst>
        </pc:cxnChg>
        <pc:cxnChg chg="mod">
          <ac:chgData name="d'Agostino, Ciro" userId="522b68d4-162f-4dc7-a4d9-e6a12496a8af" providerId="ADAL" clId="{9F79233D-721C-4FAC-956E-F3CE3DF915FA}" dt="2022-10-03T13:51:51.734" v="540"/>
          <ac:cxnSpMkLst>
            <pc:docMk/>
            <pc:sldMk cId="467480958" sldId="2146847636"/>
            <ac:cxnSpMk id="10" creationId="{21393B34-6A85-FBA2-D641-EC4D7A0E1BF3}"/>
          </ac:cxnSpMkLst>
        </pc:cxnChg>
        <pc:cxnChg chg="mod">
          <ac:chgData name="d'Agostino, Ciro" userId="522b68d4-162f-4dc7-a4d9-e6a12496a8af" providerId="ADAL" clId="{9F79233D-721C-4FAC-956E-F3CE3DF915FA}" dt="2022-10-03T13:51:51.734" v="540"/>
          <ac:cxnSpMkLst>
            <pc:docMk/>
            <pc:sldMk cId="467480958" sldId="2146847636"/>
            <ac:cxnSpMk id="56" creationId="{2544B384-1C7A-4641-F5BA-5756DE473577}"/>
          </ac:cxnSpMkLst>
        </pc:cxnChg>
        <pc:cxnChg chg="mod">
          <ac:chgData name="d'Agostino, Ciro" userId="522b68d4-162f-4dc7-a4d9-e6a12496a8af" providerId="ADAL" clId="{9F79233D-721C-4FAC-956E-F3CE3DF915FA}" dt="2022-10-03T13:51:51.734" v="540"/>
          <ac:cxnSpMkLst>
            <pc:docMk/>
            <pc:sldMk cId="467480958" sldId="2146847636"/>
            <ac:cxnSpMk id="57" creationId="{AA73E48C-5F35-D1F6-A415-FC3D4CBC994A}"/>
          </ac:cxnSpMkLst>
        </pc:cxnChg>
        <pc:cxnChg chg="mod">
          <ac:chgData name="d'Agostino, Ciro" userId="522b68d4-162f-4dc7-a4d9-e6a12496a8af" providerId="ADAL" clId="{9F79233D-721C-4FAC-956E-F3CE3DF915FA}" dt="2022-10-03T13:51:51.734" v="540"/>
          <ac:cxnSpMkLst>
            <pc:docMk/>
            <pc:sldMk cId="467480958" sldId="2146847636"/>
            <ac:cxnSpMk id="61" creationId="{90DF5B06-2478-065F-7A80-480C9607586A}"/>
          </ac:cxnSpMkLst>
        </pc:cxnChg>
        <pc:cxnChg chg="mod">
          <ac:chgData name="d'Agostino, Ciro" userId="522b68d4-162f-4dc7-a4d9-e6a12496a8af" providerId="ADAL" clId="{9F79233D-721C-4FAC-956E-F3CE3DF915FA}" dt="2022-10-03T13:51:51.734" v="540"/>
          <ac:cxnSpMkLst>
            <pc:docMk/>
            <pc:sldMk cId="467480958" sldId="2146847636"/>
            <ac:cxnSpMk id="63" creationId="{4CD3AD42-BD38-6FCB-4FE3-AE1843EAC114}"/>
          </ac:cxnSpMkLst>
        </pc:cxnChg>
        <pc:cxnChg chg="mod">
          <ac:chgData name="d'Agostino, Ciro" userId="522b68d4-162f-4dc7-a4d9-e6a12496a8af" providerId="ADAL" clId="{9F79233D-721C-4FAC-956E-F3CE3DF915FA}" dt="2022-10-03T13:51:51.734" v="540"/>
          <ac:cxnSpMkLst>
            <pc:docMk/>
            <pc:sldMk cId="467480958" sldId="2146847636"/>
            <ac:cxnSpMk id="69" creationId="{7827394E-30DA-84B2-E393-DE332B92358D}"/>
          </ac:cxnSpMkLst>
        </pc:cxnChg>
        <pc:cxnChg chg="mod">
          <ac:chgData name="d'Agostino, Ciro" userId="522b68d4-162f-4dc7-a4d9-e6a12496a8af" providerId="ADAL" clId="{9F79233D-721C-4FAC-956E-F3CE3DF915FA}" dt="2022-10-03T13:51:51.734" v="540"/>
          <ac:cxnSpMkLst>
            <pc:docMk/>
            <pc:sldMk cId="467480958" sldId="2146847636"/>
            <ac:cxnSpMk id="70" creationId="{EFF4F584-E68C-FA2A-E2FA-EF657A24362D}"/>
          </ac:cxnSpMkLst>
        </pc:cxnChg>
        <pc:cxnChg chg="mod">
          <ac:chgData name="d'Agostino, Ciro" userId="522b68d4-162f-4dc7-a4d9-e6a12496a8af" providerId="ADAL" clId="{9F79233D-721C-4FAC-956E-F3CE3DF915FA}" dt="2022-10-03T13:51:51.734" v="540"/>
          <ac:cxnSpMkLst>
            <pc:docMk/>
            <pc:sldMk cId="467480958" sldId="2146847636"/>
            <ac:cxnSpMk id="71" creationId="{B0B391A0-7D04-3BA9-800D-0617851FCEA2}"/>
          </ac:cxnSpMkLst>
        </pc:cxnChg>
        <pc:cxnChg chg="mod">
          <ac:chgData name="d'Agostino, Ciro" userId="522b68d4-162f-4dc7-a4d9-e6a12496a8af" providerId="ADAL" clId="{9F79233D-721C-4FAC-956E-F3CE3DF915FA}" dt="2022-10-03T13:51:51.734" v="540"/>
          <ac:cxnSpMkLst>
            <pc:docMk/>
            <pc:sldMk cId="467480958" sldId="2146847636"/>
            <ac:cxnSpMk id="73" creationId="{215B11A0-8EB0-D8B5-E58A-F484F4918E1F}"/>
          </ac:cxnSpMkLst>
        </pc:cxnChg>
        <pc:cxnChg chg="mod">
          <ac:chgData name="d'Agostino, Ciro" userId="522b68d4-162f-4dc7-a4d9-e6a12496a8af" providerId="ADAL" clId="{9F79233D-721C-4FAC-956E-F3CE3DF915FA}" dt="2022-10-03T13:51:51.734" v="540"/>
          <ac:cxnSpMkLst>
            <pc:docMk/>
            <pc:sldMk cId="467480958" sldId="2146847636"/>
            <ac:cxnSpMk id="75" creationId="{45FDA93E-C91D-A52C-62EF-62083C7EB015}"/>
          </ac:cxnSpMkLst>
        </pc:cxnChg>
        <pc:cxnChg chg="mod">
          <ac:chgData name="d'Agostino, Ciro" userId="522b68d4-162f-4dc7-a4d9-e6a12496a8af" providerId="ADAL" clId="{9F79233D-721C-4FAC-956E-F3CE3DF915FA}" dt="2022-10-03T13:52:43.209" v="566" actId="1035"/>
          <ac:cxnSpMkLst>
            <pc:docMk/>
            <pc:sldMk cId="467480958" sldId="2146847636"/>
            <ac:cxnSpMk id="76" creationId="{A40779B2-22AF-487D-82A7-DE1D3A0C6A05}"/>
          </ac:cxnSpMkLst>
        </pc:cxnChg>
        <pc:cxnChg chg="mod">
          <ac:chgData name="d'Agostino, Ciro" userId="522b68d4-162f-4dc7-a4d9-e6a12496a8af" providerId="ADAL" clId="{9F79233D-721C-4FAC-956E-F3CE3DF915FA}" dt="2022-10-03T13:52:39.535" v="556" actId="1035"/>
          <ac:cxnSpMkLst>
            <pc:docMk/>
            <pc:sldMk cId="467480958" sldId="2146847636"/>
            <ac:cxnSpMk id="80" creationId="{5F0EDB2B-FE07-4EB2-8EAE-075925091A7D}"/>
          </ac:cxnSpMkLst>
        </pc:cxnChg>
        <pc:cxnChg chg="mod">
          <ac:chgData name="d'Agostino, Ciro" userId="522b68d4-162f-4dc7-a4d9-e6a12496a8af" providerId="ADAL" clId="{9F79233D-721C-4FAC-956E-F3CE3DF915FA}" dt="2022-10-03T13:51:51.734" v="540"/>
          <ac:cxnSpMkLst>
            <pc:docMk/>
            <pc:sldMk cId="467480958" sldId="2146847636"/>
            <ac:cxnSpMk id="85" creationId="{75ECA7B9-7CF8-76CE-3597-7E63F1483E6F}"/>
          </ac:cxnSpMkLst>
        </pc:cxnChg>
        <pc:cxnChg chg="mod">
          <ac:chgData name="d'Agostino, Ciro" userId="522b68d4-162f-4dc7-a4d9-e6a12496a8af" providerId="ADAL" clId="{9F79233D-721C-4FAC-956E-F3CE3DF915FA}" dt="2022-10-03T13:51:51.734" v="540"/>
          <ac:cxnSpMkLst>
            <pc:docMk/>
            <pc:sldMk cId="467480958" sldId="2146847636"/>
            <ac:cxnSpMk id="97" creationId="{B68427A3-A87D-3534-CE5A-BD553A7E9FC9}"/>
          </ac:cxnSpMkLst>
        </pc:cxnChg>
        <pc:cxnChg chg="mod">
          <ac:chgData name="d'Agostino, Ciro" userId="522b68d4-162f-4dc7-a4d9-e6a12496a8af" providerId="ADAL" clId="{9F79233D-721C-4FAC-956E-F3CE3DF915FA}" dt="2022-10-03T13:51:51.734" v="540"/>
          <ac:cxnSpMkLst>
            <pc:docMk/>
            <pc:sldMk cId="467480958" sldId="2146847636"/>
            <ac:cxnSpMk id="98" creationId="{935189DC-75F2-C3B6-A60C-8121E982432F}"/>
          </ac:cxnSpMkLst>
        </pc:cxnChg>
        <pc:cxnChg chg="mod">
          <ac:chgData name="d'Agostino, Ciro" userId="522b68d4-162f-4dc7-a4d9-e6a12496a8af" providerId="ADAL" clId="{9F79233D-721C-4FAC-956E-F3CE3DF915FA}" dt="2022-10-03T13:51:51.734" v="540"/>
          <ac:cxnSpMkLst>
            <pc:docMk/>
            <pc:sldMk cId="467480958" sldId="2146847636"/>
            <ac:cxnSpMk id="99" creationId="{952117A3-1FBF-0B92-2F47-EA782E51FDD9}"/>
          </ac:cxnSpMkLst>
        </pc:cxnChg>
        <pc:cxnChg chg="mod">
          <ac:chgData name="d'Agostino, Ciro" userId="522b68d4-162f-4dc7-a4d9-e6a12496a8af" providerId="ADAL" clId="{9F79233D-721C-4FAC-956E-F3CE3DF915FA}" dt="2022-10-03T13:51:51.734" v="540"/>
          <ac:cxnSpMkLst>
            <pc:docMk/>
            <pc:sldMk cId="467480958" sldId="2146847636"/>
            <ac:cxnSpMk id="100" creationId="{6AAA32BC-CBF7-662F-0F81-A23E8276E0AD}"/>
          </ac:cxnSpMkLst>
        </pc:cxnChg>
        <pc:cxnChg chg="mod">
          <ac:chgData name="d'Agostino, Ciro" userId="522b68d4-162f-4dc7-a4d9-e6a12496a8af" providerId="ADAL" clId="{9F79233D-721C-4FAC-956E-F3CE3DF915FA}" dt="2022-10-03T13:51:51.734" v="540"/>
          <ac:cxnSpMkLst>
            <pc:docMk/>
            <pc:sldMk cId="467480958" sldId="2146847636"/>
            <ac:cxnSpMk id="101" creationId="{42FECA3D-605F-119C-5BA4-BA1612520AEA}"/>
          </ac:cxnSpMkLst>
        </pc:cxnChg>
        <pc:cxnChg chg="mod">
          <ac:chgData name="d'Agostino, Ciro" userId="522b68d4-162f-4dc7-a4d9-e6a12496a8af" providerId="ADAL" clId="{9F79233D-721C-4FAC-956E-F3CE3DF915FA}" dt="2022-10-03T13:51:51.734" v="540"/>
          <ac:cxnSpMkLst>
            <pc:docMk/>
            <pc:sldMk cId="467480958" sldId="2146847636"/>
            <ac:cxnSpMk id="102" creationId="{30B2F20F-E06E-77E8-DAF6-4AB8E4C15A7E}"/>
          </ac:cxnSpMkLst>
        </pc:cxnChg>
        <pc:cxnChg chg="mod">
          <ac:chgData name="d'Agostino, Ciro" userId="522b68d4-162f-4dc7-a4d9-e6a12496a8af" providerId="ADAL" clId="{9F79233D-721C-4FAC-956E-F3CE3DF915FA}" dt="2022-10-03T13:51:51.734" v="540"/>
          <ac:cxnSpMkLst>
            <pc:docMk/>
            <pc:sldMk cId="467480958" sldId="2146847636"/>
            <ac:cxnSpMk id="103" creationId="{7307F652-C228-858E-E48E-8B4C32625FAE}"/>
          </ac:cxnSpMkLst>
        </pc:cxnChg>
        <pc:cxnChg chg="mod">
          <ac:chgData name="d'Agostino, Ciro" userId="522b68d4-162f-4dc7-a4d9-e6a12496a8af" providerId="ADAL" clId="{9F79233D-721C-4FAC-956E-F3CE3DF915FA}" dt="2022-10-03T13:51:51.734" v="540"/>
          <ac:cxnSpMkLst>
            <pc:docMk/>
            <pc:sldMk cId="467480958" sldId="2146847636"/>
            <ac:cxnSpMk id="104" creationId="{3CD4075C-94DC-1316-9AF1-A6A528B90AB3}"/>
          </ac:cxnSpMkLst>
        </pc:cxnChg>
        <pc:cxnChg chg="mod">
          <ac:chgData name="d'Agostino, Ciro" userId="522b68d4-162f-4dc7-a4d9-e6a12496a8af" providerId="ADAL" clId="{9F79233D-721C-4FAC-956E-F3CE3DF915FA}" dt="2022-10-03T13:51:51.734" v="540"/>
          <ac:cxnSpMkLst>
            <pc:docMk/>
            <pc:sldMk cId="467480958" sldId="2146847636"/>
            <ac:cxnSpMk id="105" creationId="{7B1C98FD-0E1A-4D4D-DDCF-8266B1D6CB5B}"/>
          </ac:cxnSpMkLst>
        </pc:cxnChg>
        <pc:cxnChg chg="mod">
          <ac:chgData name="d'Agostino, Ciro" userId="522b68d4-162f-4dc7-a4d9-e6a12496a8af" providerId="ADAL" clId="{9F79233D-721C-4FAC-956E-F3CE3DF915FA}" dt="2022-10-03T13:51:51.734" v="540"/>
          <ac:cxnSpMkLst>
            <pc:docMk/>
            <pc:sldMk cId="467480958" sldId="2146847636"/>
            <ac:cxnSpMk id="106" creationId="{C3593482-51A8-E4FD-4EDB-649C4C8BC5E2}"/>
          </ac:cxnSpMkLst>
        </pc:cxnChg>
        <pc:cxnChg chg="mod">
          <ac:chgData name="d'Agostino, Ciro" userId="522b68d4-162f-4dc7-a4d9-e6a12496a8af" providerId="ADAL" clId="{9F79233D-721C-4FAC-956E-F3CE3DF915FA}" dt="2022-10-03T13:51:51.734" v="540"/>
          <ac:cxnSpMkLst>
            <pc:docMk/>
            <pc:sldMk cId="467480958" sldId="2146847636"/>
            <ac:cxnSpMk id="108" creationId="{4D29FD73-E895-26E1-F339-257D06D5A419}"/>
          </ac:cxnSpMkLst>
        </pc:cxnChg>
        <pc:cxnChg chg="mod">
          <ac:chgData name="d'Agostino, Ciro" userId="522b68d4-162f-4dc7-a4d9-e6a12496a8af" providerId="ADAL" clId="{9F79233D-721C-4FAC-956E-F3CE3DF915FA}" dt="2022-10-03T13:51:51.734" v="540"/>
          <ac:cxnSpMkLst>
            <pc:docMk/>
            <pc:sldMk cId="467480958" sldId="2146847636"/>
            <ac:cxnSpMk id="109" creationId="{35494885-8287-994A-39CA-3ED37E743271}"/>
          </ac:cxnSpMkLst>
        </pc:cxnChg>
        <pc:cxnChg chg="mod">
          <ac:chgData name="d'Agostino, Ciro" userId="522b68d4-162f-4dc7-a4d9-e6a12496a8af" providerId="ADAL" clId="{9F79233D-721C-4FAC-956E-F3CE3DF915FA}" dt="2022-10-03T13:51:51.734" v="540"/>
          <ac:cxnSpMkLst>
            <pc:docMk/>
            <pc:sldMk cId="467480958" sldId="2146847636"/>
            <ac:cxnSpMk id="110" creationId="{70D9BF78-36A7-1415-5C1C-A097676AE549}"/>
          </ac:cxnSpMkLst>
        </pc:cxnChg>
        <pc:cxnChg chg="mod">
          <ac:chgData name="d'Agostino, Ciro" userId="522b68d4-162f-4dc7-a4d9-e6a12496a8af" providerId="ADAL" clId="{9F79233D-721C-4FAC-956E-F3CE3DF915FA}" dt="2022-10-03T13:51:51.734" v="540"/>
          <ac:cxnSpMkLst>
            <pc:docMk/>
            <pc:sldMk cId="467480958" sldId="2146847636"/>
            <ac:cxnSpMk id="111" creationId="{7A5562BB-C80A-7932-C3BE-6352E5B788C7}"/>
          </ac:cxnSpMkLst>
        </pc:cxnChg>
        <pc:cxnChg chg="mod">
          <ac:chgData name="d'Agostino, Ciro" userId="522b68d4-162f-4dc7-a4d9-e6a12496a8af" providerId="ADAL" clId="{9F79233D-721C-4FAC-956E-F3CE3DF915FA}" dt="2022-10-03T13:51:51.734" v="540"/>
          <ac:cxnSpMkLst>
            <pc:docMk/>
            <pc:sldMk cId="467480958" sldId="2146847636"/>
            <ac:cxnSpMk id="122" creationId="{014061C7-8443-B21D-E882-346D851C576E}"/>
          </ac:cxnSpMkLst>
        </pc:cxnChg>
        <pc:cxnChg chg="add del mod">
          <ac:chgData name="d'Agostino, Ciro" userId="522b68d4-162f-4dc7-a4d9-e6a12496a8af" providerId="ADAL" clId="{9F79233D-721C-4FAC-956E-F3CE3DF915FA}" dt="2022-10-03T14:25:33.537" v="720" actId="478"/>
          <ac:cxnSpMkLst>
            <pc:docMk/>
            <pc:sldMk cId="467480958" sldId="2146847636"/>
            <ac:cxnSpMk id="130" creationId="{69E26613-C617-092C-EC60-6E4EEA18A1C8}"/>
          </ac:cxnSpMkLst>
        </pc:cxnChg>
        <pc:cxnChg chg="add del">
          <ac:chgData name="d'Agostino, Ciro" userId="522b68d4-162f-4dc7-a4d9-e6a12496a8af" providerId="ADAL" clId="{9F79233D-721C-4FAC-956E-F3CE3DF915FA}" dt="2022-10-03T14:24:56.683" v="715" actId="478"/>
          <ac:cxnSpMkLst>
            <pc:docMk/>
            <pc:sldMk cId="467480958" sldId="2146847636"/>
            <ac:cxnSpMk id="132" creationId="{FB2F94F1-D88D-0734-6E83-1E1B1A51AE7B}"/>
          </ac:cxnSpMkLst>
        </pc:cxnChg>
        <pc:cxnChg chg="add del mod">
          <ac:chgData name="d'Agostino, Ciro" userId="522b68d4-162f-4dc7-a4d9-e6a12496a8af" providerId="ADAL" clId="{9F79233D-721C-4FAC-956E-F3CE3DF915FA}" dt="2022-10-03T14:25:31.727" v="719" actId="478"/>
          <ac:cxnSpMkLst>
            <pc:docMk/>
            <pc:sldMk cId="467480958" sldId="2146847636"/>
            <ac:cxnSpMk id="134" creationId="{155F7B9A-25CC-864E-A62A-2FEF40FF5B8F}"/>
          </ac:cxnSpMkLst>
        </pc:cxnChg>
      </pc:sldChg>
      <pc:sldChg chg="addSp delSp modSp mod">
        <pc:chgData name="d'Agostino, Ciro" userId="522b68d4-162f-4dc7-a4d9-e6a12496a8af" providerId="ADAL" clId="{9F79233D-721C-4FAC-956E-F3CE3DF915FA}" dt="2022-10-07T07:43:01.683" v="2027" actId="14100"/>
        <pc:sldMkLst>
          <pc:docMk/>
          <pc:sldMk cId="1530341783" sldId="2146847642"/>
        </pc:sldMkLst>
        <pc:picChg chg="add del mod">
          <ac:chgData name="d'Agostino, Ciro" userId="522b68d4-162f-4dc7-a4d9-e6a12496a8af" providerId="ADAL" clId="{9F79233D-721C-4FAC-956E-F3CE3DF915FA}" dt="2022-10-06T15:24:26.357" v="1929" actId="478"/>
          <ac:picMkLst>
            <pc:docMk/>
            <pc:sldMk cId="1530341783" sldId="2146847642"/>
            <ac:picMk id="4" creationId="{7DDEA540-FF80-9D2D-251D-A3D8E8DFDDA0}"/>
          </ac:picMkLst>
        </pc:picChg>
        <pc:picChg chg="add del mod">
          <ac:chgData name="d'Agostino, Ciro" userId="522b68d4-162f-4dc7-a4d9-e6a12496a8af" providerId="ADAL" clId="{9F79233D-721C-4FAC-956E-F3CE3DF915FA}" dt="2022-10-07T07:42:47.439" v="2024" actId="478"/>
          <ac:picMkLst>
            <pc:docMk/>
            <pc:sldMk cId="1530341783" sldId="2146847642"/>
            <ac:picMk id="5" creationId="{95D27448-DB27-1316-D8F5-B6364B620816}"/>
          </ac:picMkLst>
        </pc:picChg>
        <pc:picChg chg="add mod">
          <ac:chgData name="d'Agostino, Ciro" userId="522b68d4-162f-4dc7-a4d9-e6a12496a8af" providerId="ADAL" clId="{9F79233D-721C-4FAC-956E-F3CE3DF915FA}" dt="2022-10-07T07:43:01.683" v="2027" actId="14100"/>
          <ac:picMkLst>
            <pc:docMk/>
            <pc:sldMk cId="1530341783" sldId="2146847642"/>
            <ac:picMk id="6" creationId="{89D4B845-A958-3F04-E701-8E5E8A710ECD}"/>
          </ac:picMkLst>
        </pc:picChg>
        <pc:picChg chg="del">
          <ac:chgData name="d'Agostino, Ciro" userId="522b68d4-162f-4dc7-a4d9-e6a12496a8af" providerId="ADAL" clId="{9F79233D-721C-4FAC-956E-F3CE3DF915FA}" dt="2022-10-05T13:59:30.853" v="1433" actId="478"/>
          <ac:picMkLst>
            <pc:docMk/>
            <pc:sldMk cId="1530341783" sldId="2146847642"/>
            <ac:picMk id="22" creationId="{8ECDF5D8-BD53-E8EA-2764-FA8C973C6441}"/>
          </ac:picMkLst>
        </pc:picChg>
        <pc:picChg chg="del">
          <ac:chgData name="d'Agostino, Ciro" userId="522b68d4-162f-4dc7-a4d9-e6a12496a8af" providerId="ADAL" clId="{9F79233D-721C-4FAC-956E-F3CE3DF915FA}" dt="2022-10-05T13:59:38.208" v="1437" actId="478"/>
          <ac:picMkLst>
            <pc:docMk/>
            <pc:sldMk cId="1530341783" sldId="2146847642"/>
            <ac:picMk id="85" creationId="{FB5BD651-E0CB-4EDD-BA0D-B92B2C39334E}"/>
          </ac:picMkLst>
        </pc:picChg>
        <pc:picChg chg="del">
          <ac:chgData name="d'Agostino, Ciro" userId="522b68d4-162f-4dc7-a4d9-e6a12496a8af" providerId="ADAL" clId="{9F79233D-721C-4FAC-956E-F3CE3DF915FA}" dt="2022-10-05T13:59:36.479" v="1436" actId="478"/>
          <ac:picMkLst>
            <pc:docMk/>
            <pc:sldMk cId="1530341783" sldId="2146847642"/>
            <ac:picMk id="86" creationId="{85131CFA-9468-460E-AB8C-042D6C752EE0}"/>
          </ac:picMkLst>
        </pc:picChg>
      </pc:sldChg>
      <pc:sldChg chg="addSp delSp modSp mod">
        <pc:chgData name="d'Agostino, Ciro" userId="522b68d4-162f-4dc7-a4d9-e6a12496a8af" providerId="ADAL" clId="{9F79233D-721C-4FAC-956E-F3CE3DF915FA}" dt="2022-10-20T17:21:13.900" v="6643" actId="14100"/>
        <pc:sldMkLst>
          <pc:docMk/>
          <pc:sldMk cId="3314080453" sldId="2146847645"/>
        </pc:sldMkLst>
        <pc:picChg chg="add del mod">
          <ac:chgData name="d'Agostino, Ciro" userId="522b68d4-162f-4dc7-a4d9-e6a12496a8af" providerId="ADAL" clId="{9F79233D-721C-4FAC-956E-F3CE3DF915FA}" dt="2022-10-06T15:25:07.692" v="1945" actId="478"/>
          <ac:picMkLst>
            <pc:docMk/>
            <pc:sldMk cId="3314080453" sldId="2146847645"/>
            <ac:picMk id="2" creationId="{3B24BFB5-F782-75EC-DA57-E264AB5BB0A4}"/>
          </ac:picMkLst>
        </pc:picChg>
        <pc:picChg chg="add mod">
          <ac:chgData name="d'Agostino, Ciro" userId="522b68d4-162f-4dc7-a4d9-e6a12496a8af" providerId="ADAL" clId="{9F79233D-721C-4FAC-956E-F3CE3DF915FA}" dt="2022-10-07T07:43:12.950" v="2029"/>
          <ac:picMkLst>
            <pc:docMk/>
            <pc:sldMk cId="3314080453" sldId="2146847645"/>
            <ac:picMk id="2" creationId="{71B626D3-EF28-D03B-48D7-4BAF1C73711B}"/>
          </ac:picMkLst>
        </pc:picChg>
        <pc:picChg chg="mod">
          <ac:chgData name="d'Agostino, Ciro" userId="522b68d4-162f-4dc7-a4d9-e6a12496a8af" providerId="ADAL" clId="{9F79233D-721C-4FAC-956E-F3CE3DF915FA}" dt="2022-10-20T17:21:13.900" v="6643" actId="14100"/>
          <ac:picMkLst>
            <pc:docMk/>
            <pc:sldMk cId="3314080453" sldId="2146847645"/>
            <ac:picMk id="3" creationId="{D574F862-D013-3AF7-B0AE-E66893EC0E5E}"/>
          </ac:picMkLst>
        </pc:picChg>
        <pc:picChg chg="add del mod">
          <ac:chgData name="d'Agostino, Ciro" userId="522b68d4-162f-4dc7-a4d9-e6a12496a8af" providerId="ADAL" clId="{9F79233D-721C-4FAC-956E-F3CE3DF915FA}" dt="2022-10-06T15:24:51.840" v="1936"/>
          <ac:picMkLst>
            <pc:docMk/>
            <pc:sldMk cId="3314080453" sldId="2146847645"/>
            <ac:picMk id="4" creationId="{3C3305CD-6186-E0B6-0ADC-7BF2A6281E6D}"/>
          </ac:picMkLst>
        </pc:picChg>
        <pc:picChg chg="add del mod">
          <ac:chgData name="d'Agostino, Ciro" userId="522b68d4-162f-4dc7-a4d9-e6a12496a8af" providerId="ADAL" clId="{9F79233D-721C-4FAC-956E-F3CE3DF915FA}" dt="2022-10-07T07:43:11.909" v="2028" actId="478"/>
          <ac:picMkLst>
            <pc:docMk/>
            <pc:sldMk cId="3314080453" sldId="2146847645"/>
            <ac:picMk id="5" creationId="{234136B3-CD9C-2B57-D4A8-B18A801185A6}"/>
          </ac:picMkLst>
        </pc:picChg>
        <pc:picChg chg="del">
          <ac:chgData name="d'Agostino, Ciro" userId="522b68d4-162f-4dc7-a4d9-e6a12496a8af" providerId="ADAL" clId="{9F79233D-721C-4FAC-956E-F3CE3DF915FA}" dt="2022-10-05T13:59:54.642" v="1441" actId="478"/>
          <ac:picMkLst>
            <pc:docMk/>
            <pc:sldMk cId="3314080453" sldId="2146847645"/>
            <ac:picMk id="100" creationId="{439D61E5-6951-A8AA-D580-5E4D8AA2C852}"/>
          </ac:picMkLst>
        </pc:picChg>
      </pc:sldChg>
      <pc:sldChg chg="addSp delSp modSp mod ord">
        <pc:chgData name="d'Agostino, Ciro" userId="522b68d4-162f-4dc7-a4d9-e6a12496a8af" providerId="ADAL" clId="{9F79233D-721C-4FAC-956E-F3CE3DF915FA}" dt="2022-10-07T08:15:24.225" v="2058" actId="1035"/>
        <pc:sldMkLst>
          <pc:docMk/>
          <pc:sldMk cId="3308190260" sldId="2146847646"/>
        </pc:sldMkLst>
        <pc:picChg chg="del mod">
          <ac:chgData name="d'Agostino, Ciro" userId="522b68d4-162f-4dc7-a4d9-e6a12496a8af" providerId="ADAL" clId="{9F79233D-721C-4FAC-956E-F3CE3DF915FA}" dt="2022-10-06T15:59:24.709" v="2015" actId="21"/>
          <ac:picMkLst>
            <pc:docMk/>
            <pc:sldMk cId="3308190260" sldId="2146847646"/>
            <ac:picMk id="3" creationId="{8E313B2C-FC87-EC47-9AA6-F327FC465105}"/>
          </ac:picMkLst>
        </pc:picChg>
        <pc:picChg chg="add mod">
          <ac:chgData name="d'Agostino, Ciro" userId="522b68d4-162f-4dc7-a4d9-e6a12496a8af" providerId="ADAL" clId="{9F79233D-721C-4FAC-956E-F3CE3DF915FA}" dt="2022-10-07T07:44:17.887" v="2037" actId="14100"/>
          <ac:picMkLst>
            <pc:docMk/>
            <pc:sldMk cId="3308190260" sldId="2146847646"/>
            <ac:picMk id="4" creationId="{DA9014B4-ECE7-360C-B2BB-6DFEECAA4E5A}"/>
          </ac:picMkLst>
        </pc:picChg>
        <pc:picChg chg="add del mod">
          <ac:chgData name="d'Agostino, Ciro" userId="522b68d4-162f-4dc7-a4d9-e6a12496a8af" providerId="ADAL" clId="{9F79233D-721C-4FAC-956E-F3CE3DF915FA}" dt="2022-10-06T15:25:16.148" v="1947" actId="478"/>
          <ac:picMkLst>
            <pc:docMk/>
            <pc:sldMk cId="3308190260" sldId="2146847646"/>
            <ac:picMk id="5" creationId="{D046B382-CCC4-4166-74FB-D1B4A91D09E3}"/>
          </ac:picMkLst>
        </pc:picChg>
        <pc:picChg chg="add mod">
          <ac:chgData name="d'Agostino, Ciro" userId="522b68d4-162f-4dc7-a4d9-e6a12496a8af" providerId="ADAL" clId="{9F79233D-721C-4FAC-956E-F3CE3DF915FA}" dt="2022-10-07T08:15:24.225" v="2058" actId="1035"/>
          <ac:picMkLst>
            <pc:docMk/>
            <pc:sldMk cId="3308190260" sldId="2146847646"/>
            <ac:picMk id="6" creationId="{04196E9A-ABBC-B5BE-2063-785BAB789104}"/>
          </ac:picMkLst>
        </pc:picChg>
        <pc:picChg chg="add del mod">
          <ac:chgData name="d'Agostino, Ciro" userId="522b68d4-162f-4dc7-a4d9-e6a12496a8af" providerId="ADAL" clId="{9F79233D-721C-4FAC-956E-F3CE3DF915FA}" dt="2022-10-06T15:27:47.375" v="1974" actId="478"/>
          <ac:picMkLst>
            <pc:docMk/>
            <pc:sldMk cId="3308190260" sldId="2146847646"/>
            <ac:picMk id="6" creationId="{10CE6D19-BCE0-EDA0-5B72-373BC49237FA}"/>
          </ac:picMkLst>
        </pc:picChg>
        <pc:picChg chg="del">
          <ac:chgData name="d'Agostino, Ciro" userId="522b68d4-162f-4dc7-a4d9-e6a12496a8af" providerId="ADAL" clId="{9F79233D-721C-4FAC-956E-F3CE3DF915FA}" dt="2022-10-05T14:00:00.810" v="1443" actId="478"/>
          <ac:picMkLst>
            <pc:docMk/>
            <pc:sldMk cId="3308190260" sldId="2146847646"/>
            <ac:picMk id="8" creationId="{28DE5F8B-7B36-97DD-EF88-2E12CBBCD38E}"/>
          </ac:picMkLst>
        </pc:picChg>
        <pc:picChg chg="add del mod">
          <ac:chgData name="d'Agostino, Ciro" userId="522b68d4-162f-4dc7-a4d9-e6a12496a8af" providerId="ADAL" clId="{9F79233D-721C-4FAC-956E-F3CE3DF915FA}" dt="2022-10-07T07:43:48.740" v="2034" actId="478"/>
          <ac:picMkLst>
            <pc:docMk/>
            <pc:sldMk cId="3308190260" sldId="2146847646"/>
            <ac:picMk id="8" creationId="{4EBA9B54-654F-1EC6-81ED-2EF9252C2717}"/>
          </ac:picMkLst>
        </pc:picChg>
        <pc:picChg chg="del mod">
          <ac:chgData name="d'Agostino, Ciro" userId="522b68d4-162f-4dc7-a4d9-e6a12496a8af" providerId="ADAL" clId="{9F79233D-721C-4FAC-956E-F3CE3DF915FA}" dt="2022-10-06T15:58:31.851" v="1996" actId="21"/>
          <ac:picMkLst>
            <pc:docMk/>
            <pc:sldMk cId="3308190260" sldId="2146847646"/>
            <ac:picMk id="10" creationId="{1C2865F5-35B5-53FA-9B13-F31DF3CC826C}"/>
          </ac:picMkLst>
        </pc:picChg>
        <pc:picChg chg="add mod">
          <ac:chgData name="d'Agostino, Ciro" userId="522b68d4-162f-4dc7-a4d9-e6a12496a8af" providerId="ADAL" clId="{9F79233D-721C-4FAC-956E-F3CE3DF915FA}" dt="2022-10-06T15:59:02.579" v="2008" actId="1037"/>
          <ac:picMkLst>
            <pc:docMk/>
            <pc:sldMk cId="3308190260" sldId="2146847646"/>
            <ac:picMk id="12" creationId="{BF8C5D49-E56C-A4D7-148F-4AFBD9C93048}"/>
          </ac:picMkLst>
        </pc:picChg>
        <pc:picChg chg="add mod">
          <ac:chgData name="d'Agostino, Ciro" userId="522b68d4-162f-4dc7-a4d9-e6a12496a8af" providerId="ADAL" clId="{9F79233D-721C-4FAC-956E-F3CE3DF915FA}" dt="2022-10-06T15:59:01.391" v="2007" actId="1037"/>
          <ac:picMkLst>
            <pc:docMk/>
            <pc:sldMk cId="3308190260" sldId="2146847646"/>
            <ac:picMk id="13" creationId="{8DB42126-25D1-90A2-CEE1-D101133F2D0D}"/>
          </ac:picMkLst>
        </pc:picChg>
        <pc:picChg chg="add mod">
          <ac:chgData name="d'Agostino, Ciro" userId="522b68d4-162f-4dc7-a4d9-e6a12496a8af" providerId="ADAL" clId="{9F79233D-721C-4FAC-956E-F3CE3DF915FA}" dt="2022-10-06T15:59:21.241" v="2014" actId="1037"/>
          <ac:picMkLst>
            <pc:docMk/>
            <pc:sldMk cId="3308190260" sldId="2146847646"/>
            <ac:picMk id="14" creationId="{19E5878A-A36F-F5A2-74B4-3A58C340A9B9}"/>
          </ac:picMkLst>
        </pc:picChg>
        <pc:picChg chg="add mod">
          <ac:chgData name="d'Agostino, Ciro" userId="522b68d4-162f-4dc7-a4d9-e6a12496a8af" providerId="ADAL" clId="{9F79233D-721C-4FAC-956E-F3CE3DF915FA}" dt="2022-10-06T15:59:39.540" v="2018"/>
          <ac:picMkLst>
            <pc:docMk/>
            <pc:sldMk cId="3308190260" sldId="2146847646"/>
            <ac:picMk id="16" creationId="{4E766715-9DCC-2DD0-81DB-19938342FCA3}"/>
          </ac:picMkLst>
        </pc:picChg>
        <pc:picChg chg="del">
          <ac:chgData name="d'Agostino, Ciro" userId="522b68d4-162f-4dc7-a4d9-e6a12496a8af" providerId="ADAL" clId="{9F79233D-721C-4FAC-956E-F3CE3DF915FA}" dt="2022-10-05T14:00:03.966" v="1444" actId="478"/>
          <ac:picMkLst>
            <pc:docMk/>
            <pc:sldMk cId="3308190260" sldId="2146847646"/>
            <ac:picMk id="49" creationId="{619A7681-0BFF-A908-5E14-0296A6829CC2}"/>
          </ac:picMkLst>
        </pc:picChg>
        <pc:picChg chg="del">
          <ac:chgData name="d'Agostino, Ciro" userId="522b68d4-162f-4dc7-a4d9-e6a12496a8af" providerId="ADAL" clId="{9F79233D-721C-4FAC-956E-F3CE3DF915FA}" dt="2022-10-07T08:15:10.790" v="2049" actId="478"/>
          <ac:picMkLst>
            <pc:docMk/>
            <pc:sldMk cId="3308190260" sldId="2146847646"/>
            <ac:picMk id="85" creationId="{BA12C3A3-82F9-1EB9-BD6D-F2A8D2B61A2D}"/>
          </ac:picMkLst>
        </pc:picChg>
      </pc:sldChg>
      <pc:sldChg chg="delSp mod ord">
        <pc:chgData name="d'Agostino, Ciro" userId="522b68d4-162f-4dc7-a4d9-e6a12496a8af" providerId="ADAL" clId="{9F79233D-721C-4FAC-956E-F3CE3DF915FA}" dt="2022-10-06T15:30:40.292" v="1992"/>
        <pc:sldMkLst>
          <pc:docMk/>
          <pc:sldMk cId="106635714" sldId="2146847647"/>
        </pc:sldMkLst>
        <pc:picChg chg="del">
          <ac:chgData name="d'Agostino, Ciro" userId="522b68d4-162f-4dc7-a4d9-e6a12496a8af" providerId="ADAL" clId="{9F79233D-721C-4FAC-956E-F3CE3DF915FA}" dt="2022-10-05T14:01:21.285" v="1455" actId="478"/>
          <ac:picMkLst>
            <pc:docMk/>
            <pc:sldMk cId="106635714" sldId="2146847647"/>
            <ac:picMk id="11" creationId="{A52C169A-CA84-341A-B87A-4D03F01BDC0C}"/>
          </ac:picMkLst>
        </pc:picChg>
      </pc:sldChg>
      <pc:sldChg chg="delSp mod ord">
        <pc:chgData name="d'Agostino, Ciro" userId="522b68d4-162f-4dc7-a4d9-e6a12496a8af" providerId="ADAL" clId="{9F79233D-721C-4FAC-956E-F3CE3DF915FA}" dt="2022-10-06T15:30:40.292" v="1992"/>
        <pc:sldMkLst>
          <pc:docMk/>
          <pc:sldMk cId="316989947" sldId="2146847648"/>
        </pc:sldMkLst>
        <pc:picChg chg="del">
          <ac:chgData name="d'Agostino, Ciro" userId="522b68d4-162f-4dc7-a4d9-e6a12496a8af" providerId="ADAL" clId="{9F79233D-721C-4FAC-956E-F3CE3DF915FA}" dt="2022-10-05T14:01:25.201" v="1456" actId="478"/>
          <ac:picMkLst>
            <pc:docMk/>
            <pc:sldMk cId="316989947" sldId="2146847648"/>
            <ac:picMk id="62" creationId="{D58E6194-BCAA-82A7-4C1E-13D34DC59AFB}"/>
          </ac:picMkLst>
        </pc:picChg>
      </pc:sldChg>
      <pc:sldChg chg="addSp delSp modSp mod ord">
        <pc:chgData name="d'Agostino, Ciro" userId="522b68d4-162f-4dc7-a4d9-e6a12496a8af" providerId="ADAL" clId="{9F79233D-721C-4FAC-956E-F3CE3DF915FA}" dt="2022-10-07T07:43:45.173" v="2033" actId="14100"/>
        <pc:sldMkLst>
          <pc:docMk/>
          <pc:sldMk cId="3450892028" sldId="2146847649"/>
        </pc:sldMkLst>
        <pc:picChg chg="add del mod">
          <ac:chgData name="d'Agostino, Ciro" userId="522b68d4-162f-4dc7-a4d9-e6a12496a8af" providerId="ADAL" clId="{9F79233D-721C-4FAC-956E-F3CE3DF915FA}" dt="2022-10-06T15:27:21.991" v="1970"/>
          <ac:picMkLst>
            <pc:docMk/>
            <pc:sldMk cId="3450892028" sldId="2146847649"/>
            <ac:picMk id="2" creationId="{B8AE2C93-6BEC-98D0-EF78-E0CD43EDAE8D}"/>
          </ac:picMkLst>
        </pc:picChg>
        <pc:picChg chg="add mod">
          <ac:chgData name="d'Agostino, Ciro" userId="522b68d4-162f-4dc7-a4d9-e6a12496a8af" providerId="ADAL" clId="{9F79233D-721C-4FAC-956E-F3CE3DF915FA}" dt="2022-10-07T07:43:45.173" v="2033" actId="14100"/>
          <ac:picMkLst>
            <pc:docMk/>
            <pc:sldMk cId="3450892028" sldId="2146847649"/>
            <ac:picMk id="5" creationId="{7223A0CE-E140-244D-D00C-42078CEABD12}"/>
          </ac:picMkLst>
        </pc:picChg>
        <pc:picChg chg="add del mod">
          <ac:chgData name="d'Agostino, Ciro" userId="522b68d4-162f-4dc7-a4d9-e6a12496a8af" providerId="ADAL" clId="{9F79233D-721C-4FAC-956E-F3CE3DF915FA}" dt="2022-10-06T15:27:19.621" v="1968" actId="478"/>
          <ac:picMkLst>
            <pc:docMk/>
            <pc:sldMk cId="3450892028" sldId="2146847649"/>
            <ac:picMk id="5" creationId="{77B975B3-1F2B-FA91-037D-65813505EBAB}"/>
          </ac:picMkLst>
        </pc:picChg>
        <pc:picChg chg="add del mod">
          <ac:chgData name="d'Agostino, Ciro" userId="522b68d4-162f-4dc7-a4d9-e6a12496a8af" providerId="ADAL" clId="{9F79233D-721C-4FAC-956E-F3CE3DF915FA}" dt="2022-10-07T07:43:32.122" v="2030" actId="478"/>
          <ac:picMkLst>
            <pc:docMk/>
            <pc:sldMk cId="3450892028" sldId="2146847649"/>
            <ac:picMk id="6" creationId="{3608CED2-9AD3-16C4-B74D-0BE8665E93D8}"/>
          </ac:picMkLst>
        </pc:picChg>
        <pc:picChg chg="del">
          <ac:chgData name="d'Agostino, Ciro" userId="522b68d4-162f-4dc7-a4d9-e6a12496a8af" providerId="ADAL" clId="{9F79233D-721C-4FAC-956E-F3CE3DF915FA}" dt="2022-10-05T14:01:32.090" v="1459" actId="478"/>
          <ac:picMkLst>
            <pc:docMk/>
            <pc:sldMk cId="3450892028" sldId="2146847649"/>
            <ac:picMk id="8" creationId="{DB63B9C4-D05C-47DF-AF6F-A3E1B99D79FD}"/>
          </ac:picMkLst>
        </pc:picChg>
        <pc:picChg chg="del">
          <ac:chgData name="d'Agostino, Ciro" userId="522b68d4-162f-4dc7-a4d9-e6a12496a8af" providerId="ADAL" clId="{9F79233D-721C-4FAC-956E-F3CE3DF915FA}" dt="2022-10-05T14:01:30.695" v="1458" actId="478"/>
          <ac:picMkLst>
            <pc:docMk/>
            <pc:sldMk cId="3450892028" sldId="2146847649"/>
            <ac:picMk id="34" creationId="{55D074D3-DEFF-459C-91BB-9F67639DB846}"/>
          </ac:picMkLst>
        </pc:picChg>
        <pc:picChg chg="del">
          <ac:chgData name="d'Agostino, Ciro" userId="522b68d4-162f-4dc7-a4d9-e6a12496a8af" providerId="ADAL" clId="{9F79233D-721C-4FAC-956E-F3CE3DF915FA}" dt="2022-10-05T14:01:28.870" v="1457" actId="478"/>
          <ac:picMkLst>
            <pc:docMk/>
            <pc:sldMk cId="3450892028" sldId="2146847649"/>
            <ac:picMk id="51" creationId="{8A4F36E7-E747-CB3E-FA59-247ED7C528DC}"/>
          </ac:picMkLst>
        </pc:picChg>
      </pc:sldChg>
      <pc:sldChg chg="addSp modSp mod">
        <pc:chgData name="d'Agostino, Ciro" userId="522b68d4-162f-4dc7-a4d9-e6a12496a8af" providerId="ADAL" clId="{9F79233D-721C-4FAC-956E-F3CE3DF915FA}" dt="2022-10-19T16:18:02.081" v="6080" actId="1076"/>
        <pc:sldMkLst>
          <pc:docMk/>
          <pc:sldMk cId="1130529086" sldId="2146847651"/>
        </pc:sldMkLst>
        <pc:picChg chg="add mod">
          <ac:chgData name="d'Agostino, Ciro" userId="522b68d4-162f-4dc7-a4d9-e6a12496a8af" providerId="ADAL" clId="{9F79233D-721C-4FAC-956E-F3CE3DF915FA}" dt="2022-10-19T16:18:02.081" v="6080" actId="1076"/>
          <ac:picMkLst>
            <pc:docMk/>
            <pc:sldMk cId="1130529086" sldId="2146847651"/>
            <ac:picMk id="3" creationId="{68D7CF73-9687-33E1-CF98-581273696112}"/>
          </ac:picMkLst>
        </pc:picChg>
        <pc:picChg chg="add mod">
          <ac:chgData name="d'Agostino, Ciro" userId="522b68d4-162f-4dc7-a4d9-e6a12496a8af" providerId="ADAL" clId="{9F79233D-721C-4FAC-956E-F3CE3DF915FA}" dt="2022-10-19T16:18:02.081" v="6080" actId="1076"/>
          <ac:picMkLst>
            <pc:docMk/>
            <pc:sldMk cId="1130529086" sldId="2146847651"/>
            <ac:picMk id="6" creationId="{3C97FCC0-DADD-DF6F-6713-E3293869C1DF}"/>
          </ac:picMkLst>
        </pc:picChg>
      </pc:sldChg>
      <pc:sldChg chg="addSp delSp modSp mod">
        <pc:chgData name="d'Agostino, Ciro" userId="522b68d4-162f-4dc7-a4d9-e6a12496a8af" providerId="ADAL" clId="{9F79233D-721C-4FAC-956E-F3CE3DF915FA}" dt="2022-10-05T10:31:46.653" v="1392" actId="1036"/>
        <pc:sldMkLst>
          <pc:docMk/>
          <pc:sldMk cId="1734959554" sldId="2146847653"/>
        </pc:sldMkLst>
        <pc:grpChg chg="add mod">
          <ac:chgData name="d'Agostino, Ciro" userId="522b68d4-162f-4dc7-a4d9-e6a12496a8af" providerId="ADAL" clId="{9F79233D-721C-4FAC-956E-F3CE3DF915FA}" dt="2022-10-05T10:31:41.930" v="1387"/>
          <ac:grpSpMkLst>
            <pc:docMk/>
            <pc:sldMk cId="1734959554" sldId="2146847653"/>
            <ac:grpSpMk id="2" creationId="{B4BDEC65-9218-24AE-B56C-07EADC759220}"/>
          </ac:grpSpMkLst>
        </pc:grpChg>
        <pc:grpChg chg="del">
          <ac:chgData name="d'Agostino, Ciro" userId="522b68d4-162f-4dc7-a4d9-e6a12496a8af" providerId="ADAL" clId="{9F79233D-721C-4FAC-956E-F3CE3DF915FA}" dt="2022-10-05T10:31:40.690" v="1386" actId="478"/>
          <ac:grpSpMkLst>
            <pc:docMk/>
            <pc:sldMk cId="1734959554" sldId="2146847653"/>
            <ac:grpSpMk id="164" creationId="{27212F52-CB34-F6D8-D3DB-251F7B7AD2E7}"/>
          </ac:grpSpMkLst>
        </pc:grpChg>
        <pc:grpChg chg="topLvl">
          <ac:chgData name="d'Agostino, Ciro" userId="522b68d4-162f-4dc7-a4d9-e6a12496a8af" providerId="ADAL" clId="{9F79233D-721C-4FAC-956E-F3CE3DF915FA}" dt="2022-10-05T10:31:40.690" v="1386" actId="478"/>
          <ac:grpSpMkLst>
            <pc:docMk/>
            <pc:sldMk cId="1734959554" sldId="2146847653"/>
            <ac:grpSpMk id="253" creationId="{782A3972-492E-31F4-8C6C-EDCB04B25377}"/>
          </ac:grpSpMkLst>
        </pc:grpChg>
        <pc:picChg chg="mod">
          <ac:chgData name="d'Agostino, Ciro" userId="522b68d4-162f-4dc7-a4d9-e6a12496a8af" providerId="ADAL" clId="{9F79233D-721C-4FAC-956E-F3CE3DF915FA}" dt="2022-10-05T10:31:41.930" v="1387"/>
          <ac:picMkLst>
            <pc:docMk/>
            <pc:sldMk cId="1734959554" sldId="2146847653"/>
            <ac:picMk id="7" creationId="{A9147E5F-A27C-9B9A-6F06-AC15AAAB1872}"/>
          </ac:picMkLst>
        </pc:picChg>
        <pc:picChg chg="mod">
          <ac:chgData name="d'Agostino, Ciro" userId="522b68d4-162f-4dc7-a4d9-e6a12496a8af" providerId="ADAL" clId="{9F79233D-721C-4FAC-956E-F3CE3DF915FA}" dt="2022-10-05T10:31:41.930" v="1387"/>
          <ac:picMkLst>
            <pc:docMk/>
            <pc:sldMk cId="1734959554" sldId="2146847653"/>
            <ac:picMk id="13" creationId="{E451A2F1-6AA5-7441-F02D-E16FB126B92F}"/>
          </ac:picMkLst>
        </pc:picChg>
        <pc:picChg chg="mod">
          <ac:chgData name="d'Agostino, Ciro" userId="522b68d4-162f-4dc7-a4d9-e6a12496a8af" providerId="ADAL" clId="{9F79233D-721C-4FAC-956E-F3CE3DF915FA}" dt="2022-10-05T10:31:41.930" v="1387"/>
          <ac:picMkLst>
            <pc:docMk/>
            <pc:sldMk cId="1734959554" sldId="2146847653"/>
            <ac:picMk id="14" creationId="{D1062C46-5DD6-CC1F-8A15-7E5FF9870CF0}"/>
          </ac:picMkLst>
        </pc:picChg>
        <pc:picChg chg="mod">
          <ac:chgData name="d'Agostino, Ciro" userId="522b68d4-162f-4dc7-a4d9-e6a12496a8af" providerId="ADAL" clId="{9F79233D-721C-4FAC-956E-F3CE3DF915FA}" dt="2022-10-05T10:31:46.653" v="1392" actId="1036"/>
          <ac:picMkLst>
            <pc:docMk/>
            <pc:sldMk cId="1734959554" sldId="2146847653"/>
            <ac:picMk id="49" creationId="{4F873BF4-BA8C-F32E-4515-A5C669BADE73}"/>
          </ac:picMkLst>
        </pc:picChg>
        <pc:picChg chg="del">
          <ac:chgData name="d'Agostino, Ciro" userId="522b68d4-162f-4dc7-a4d9-e6a12496a8af" providerId="ADAL" clId="{9F79233D-721C-4FAC-956E-F3CE3DF915FA}" dt="2022-10-05T10:31:37.225" v="1384" actId="478"/>
          <ac:picMkLst>
            <pc:docMk/>
            <pc:sldMk cId="1734959554" sldId="2146847653"/>
            <ac:picMk id="254" creationId="{E362A1B3-1C32-B477-F6D0-85E2A27E2E6A}"/>
          </ac:picMkLst>
        </pc:picChg>
        <pc:picChg chg="del topLvl">
          <ac:chgData name="d'Agostino, Ciro" userId="522b68d4-162f-4dc7-a4d9-e6a12496a8af" providerId="ADAL" clId="{9F79233D-721C-4FAC-956E-F3CE3DF915FA}" dt="2022-10-05T10:31:40.690" v="1386" actId="478"/>
          <ac:picMkLst>
            <pc:docMk/>
            <pc:sldMk cId="1734959554" sldId="2146847653"/>
            <ac:picMk id="255" creationId="{7347392B-3055-E53C-C209-53ED914C9704}"/>
          </ac:picMkLst>
        </pc:picChg>
        <pc:picChg chg="del">
          <ac:chgData name="d'Agostino, Ciro" userId="522b68d4-162f-4dc7-a4d9-e6a12496a8af" providerId="ADAL" clId="{9F79233D-721C-4FAC-956E-F3CE3DF915FA}" dt="2022-10-05T10:31:38.906" v="1385" actId="478"/>
          <ac:picMkLst>
            <pc:docMk/>
            <pc:sldMk cId="1734959554" sldId="2146847653"/>
            <ac:picMk id="256" creationId="{5F4A7BD1-E62A-FC18-9471-7AF3CC8971B7}"/>
          </ac:picMkLst>
        </pc:picChg>
      </pc:sldChg>
      <pc:sldChg chg="delSp modSp add del mod">
        <pc:chgData name="d'Agostino, Ciro" userId="522b68d4-162f-4dc7-a4d9-e6a12496a8af" providerId="ADAL" clId="{9F79233D-721C-4FAC-956E-F3CE3DF915FA}" dt="2022-10-04T15:24:16.508" v="1172" actId="47"/>
        <pc:sldMkLst>
          <pc:docMk/>
          <pc:sldMk cId="2776899825" sldId="2146847653"/>
        </pc:sldMkLst>
        <pc:picChg chg="mod">
          <ac:chgData name="d'Agostino, Ciro" userId="522b68d4-162f-4dc7-a4d9-e6a12496a8af" providerId="ADAL" clId="{9F79233D-721C-4FAC-956E-F3CE3DF915FA}" dt="2022-10-04T15:22:47.826" v="1142" actId="1076"/>
          <ac:picMkLst>
            <pc:docMk/>
            <pc:sldMk cId="2776899825" sldId="2146847653"/>
            <ac:picMk id="8" creationId="{1889CD39-E01D-39C1-DDC0-9CE3A68B86D9}"/>
          </ac:picMkLst>
        </pc:picChg>
        <pc:picChg chg="del mod">
          <ac:chgData name="d'Agostino, Ciro" userId="522b68d4-162f-4dc7-a4d9-e6a12496a8af" providerId="ADAL" clId="{9F79233D-721C-4FAC-956E-F3CE3DF915FA}" dt="2022-10-04T15:23:21.830" v="1148" actId="478"/>
          <ac:picMkLst>
            <pc:docMk/>
            <pc:sldMk cId="2776899825" sldId="2146847653"/>
            <ac:picMk id="25" creationId="{7D9446FC-5EBD-4E0F-9C73-0D2005450774}"/>
          </ac:picMkLst>
        </pc:picChg>
        <pc:picChg chg="mod">
          <ac:chgData name="d'Agostino, Ciro" userId="522b68d4-162f-4dc7-a4d9-e6a12496a8af" providerId="ADAL" clId="{9F79233D-721C-4FAC-956E-F3CE3DF915FA}" dt="2022-10-04T15:23:15.657" v="1145" actId="1076"/>
          <ac:picMkLst>
            <pc:docMk/>
            <pc:sldMk cId="2776899825" sldId="2146847653"/>
            <ac:picMk id="33" creationId="{4E1A5ABF-8D0E-8A4A-A272-90AE1A8766CB}"/>
          </ac:picMkLst>
        </pc:picChg>
      </pc:sldChg>
      <pc:sldChg chg="addSp delSp modSp mod">
        <pc:chgData name="d'Agostino, Ciro" userId="522b68d4-162f-4dc7-a4d9-e6a12496a8af" providerId="ADAL" clId="{9F79233D-721C-4FAC-956E-F3CE3DF915FA}" dt="2022-10-19T16:21:21.487" v="6132" actId="1076"/>
        <pc:sldMkLst>
          <pc:docMk/>
          <pc:sldMk cId="3530460167" sldId="2146847654"/>
        </pc:sldMkLst>
        <pc:grpChg chg="add mod">
          <ac:chgData name="d'Agostino, Ciro" userId="522b68d4-162f-4dc7-a4d9-e6a12496a8af" providerId="ADAL" clId="{9F79233D-721C-4FAC-956E-F3CE3DF915FA}" dt="2022-10-05T10:39:05.552" v="1413"/>
          <ac:grpSpMkLst>
            <pc:docMk/>
            <pc:sldMk cId="3530460167" sldId="2146847654"/>
            <ac:grpSpMk id="2" creationId="{F6DA93E1-D6F8-4E98-92AB-48EC2E464CCA}"/>
          </ac:grpSpMkLst>
        </pc:grpChg>
        <pc:grpChg chg="del">
          <ac:chgData name="d'Agostino, Ciro" userId="522b68d4-162f-4dc7-a4d9-e6a12496a8af" providerId="ADAL" clId="{9F79233D-721C-4FAC-956E-F3CE3DF915FA}" dt="2022-10-05T10:39:01.243" v="1409" actId="478"/>
          <ac:grpSpMkLst>
            <pc:docMk/>
            <pc:sldMk cId="3530460167" sldId="2146847654"/>
            <ac:grpSpMk id="164" creationId="{27212F52-CB34-F6D8-D3DB-251F7B7AD2E7}"/>
          </ac:grpSpMkLst>
        </pc:grpChg>
        <pc:grpChg chg="topLvl">
          <ac:chgData name="d'Agostino, Ciro" userId="522b68d4-162f-4dc7-a4d9-e6a12496a8af" providerId="ADAL" clId="{9F79233D-721C-4FAC-956E-F3CE3DF915FA}" dt="2022-10-05T10:39:01.243" v="1409" actId="478"/>
          <ac:grpSpMkLst>
            <pc:docMk/>
            <pc:sldMk cId="3530460167" sldId="2146847654"/>
            <ac:grpSpMk id="253" creationId="{782A3972-492E-31F4-8C6C-EDCB04B25377}"/>
          </ac:grpSpMkLst>
        </pc:grpChg>
        <pc:picChg chg="add mod">
          <ac:chgData name="d'Agostino, Ciro" userId="522b68d4-162f-4dc7-a4d9-e6a12496a8af" providerId="ADAL" clId="{9F79233D-721C-4FAC-956E-F3CE3DF915FA}" dt="2022-10-19T16:21:21.487" v="6132" actId="1076"/>
          <ac:picMkLst>
            <pc:docMk/>
            <pc:sldMk cId="3530460167" sldId="2146847654"/>
            <ac:picMk id="2" creationId="{7BAFB18D-A8B6-2819-F87F-8124FF82907C}"/>
          </ac:picMkLst>
        </pc:picChg>
        <pc:picChg chg="mod">
          <ac:chgData name="d'Agostino, Ciro" userId="522b68d4-162f-4dc7-a4d9-e6a12496a8af" providerId="ADAL" clId="{9F79233D-721C-4FAC-956E-F3CE3DF915FA}" dt="2022-10-05T10:39:05.552" v="1413"/>
          <ac:picMkLst>
            <pc:docMk/>
            <pc:sldMk cId="3530460167" sldId="2146847654"/>
            <ac:picMk id="4" creationId="{75D993A6-AA05-21AF-5502-18E25FD5D9C4}"/>
          </ac:picMkLst>
        </pc:picChg>
        <pc:picChg chg="add mod">
          <ac:chgData name="d'Agostino, Ciro" userId="522b68d4-162f-4dc7-a4d9-e6a12496a8af" providerId="ADAL" clId="{9F79233D-721C-4FAC-956E-F3CE3DF915FA}" dt="2022-10-19T16:21:21.487" v="6132" actId="1076"/>
          <ac:picMkLst>
            <pc:docMk/>
            <pc:sldMk cId="3530460167" sldId="2146847654"/>
            <ac:picMk id="5" creationId="{D4174594-D104-9F44-472F-D7E80D085DAA}"/>
          </ac:picMkLst>
        </pc:picChg>
        <pc:picChg chg="mod">
          <ac:chgData name="d'Agostino, Ciro" userId="522b68d4-162f-4dc7-a4d9-e6a12496a8af" providerId="ADAL" clId="{9F79233D-721C-4FAC-956E-F3CE3DF915FA}" dt="2022-10-05T10:39:11.879" v="1419" actId="1036"/>
          <ac:picMkLst>
            <pc:docMk/>
            <pc:sldMk cId="3530460167" sldId="2146847654"/>
            <ac:picMk id="7" creationId="{9BBCDCFB-3B2E-3B08-99FC-7D9BAE353DE2}"/>
          </ac:picMkLst>
        </pc:picChg>
        <pc:picChg chg="mod">
          <ac:chgData name="d'Agostino, Ciro" userId="522b68d4-162f-4dc7-a4d9-e6a12496a8af" providerId="ADAL" clId="{9F79233D-721C-4FAC-956E-F3CE3DF915FA}" dt="2022-10-05T10:39:05.552" v="1413"/>
          <ac:picMkLst>
            <pc:docMk/>
            <pc:sldMk cId="3530460167" sldId="2146847654"/>
            <ac:picMk id="12" creationId="{FE8BA717-B7FB-F8E5-3C04-A2C47F441723}"/>
          </ac:picMkLst>
        </pc:picChg>
        <pc:picChg chg="mod">
          <ac:chgData name="d'Agostino, Ciro" userId="522b68d4-162f-4dc7-a4d9-e6a12496a8af" providerId="ADAL" clId="{9F79233D-721C-4FAC-956E-F3CE3DF915FA}" dt="2022-10-05T10:39:05.552" v="1413"/>
          <ac:picMkLst>
            <pc:docMk/>
            <pc:sldMk cId="3530460167" sldId="2146847654"/>
            <ac:picMk id="13" creationId="{FCCD9F3E-5713-0863-98E5-F88A116D1B39}"/>
          </ac:picMkLst>
        </pc:picChg>
        <pc:picChg chg="del">
          <ac:chgData name="d'Agostino, Ciro" userId="522b68d4-162f-4dc7-a4d9-e6a12496a8af" providerId="ADAL" clId="{9F79233D-721C-4FAC-956E-F3CE3DF915FA}" dt="2022-10-05T10:39:04.115" v="1412" actId="478"/>
          <ac:picMkLst>
            <pc:docMk/>
            <pc:sldMk cId="3530460167" sldId="2146847654"/>
            <ac:picMk id="16" creationId="{D06B5424-4C84-6358-A9CE-1F5AAC854E0F}"/>
          </ac:picMkLst>
        </pc:picChg>
        <pc:picChg chg="del">
          <ac:chgData name="d'Agostino, Ciro" userId="522b68d4-162f-4dc7-a4d9-e6a12496a8af" providerId="ADAL" clId="{9F79233D-721C-4FAC-956E-F3CE3DF915FA}" dt="2022-10-05T10:39:02.004" v="1410" actId="478"/>
          <ac:picMkLst>
            <pc:docMk/>
            <pc:sldMk cId="3530460167" sldId="2146847654"/>
            <ac:picMk id="18" creationId="{2BD75BF4-ECF8-95B7-948D-EB07718D92F7}"/>
          </ac:picMkLst>
        </pc:picChg>
        <pc:picChg chg="mod">
          <ac:chgData name="d'Agostino, Ciro" userId="522b68d4-162f-4dc7-a4d9-e6a12496a8af" providerId="ADAL" clId="{9F79233D-721C-4FAC-956E-F3CE3DF915FA}" dt="2022-10-19T10:51:06.054" v="5918" actId="1036"/>
          <ac:picMkLst>
            <pc:docMk/>
            <pc:sldMk cId="3530460167" sldId="2146847654"/>
            <ac:picMk id="18" creationId="{8484F2F4-0945-DAF3-45AE-263CEE57B0D2}"/>
          </ac:picMkLst>
        </pc:picChg>
        <pc:picChg chg="del">
          <ac:chgData name="d'Agostino, Ciro" userId="522b68d4-162f-4dc7-a4d9-e6a12496a8af" providerId="ADAL" clId="{9F79233D-721C-4FAC-956E-F3CE3DF915FA}" dt="2022-10-05T10:39:03.182" v="1411" actId="478"/>
          <ac:picMkLst>
            <pc:docMk/>
            <pc:sldMk cId="3530460167" sldId="2146847654"/>
            <ac:picMk id="19" creationId="{9185E68C-8135-77DE-E1EF-8345C3B96E9B}"/>
          </ac:picMkLst>
        </pc:picChg>
        <pc:picChg chg="mod">
          <ac:chgData name="d'Agostino, Ciro" userId="522b68d4-162f-4dc7-a4d9-e6a12496a8af" providerId="ADAL" clId="{9F79233D-721C-4FAC-956E-F3CE3DF915FA}" dt="2022-10-05T10:39:11.879" v="1419" actId="1036"/>
          <ac:picMkLst>
            <pc:docMk/>
            <pc:sldMk cId="3530460167" sldId="2146847654"/>
            <ac:picMk id="49" creationId="{4F873BF4-BA8C-F32E-4515-A5C669BADE73}"/>
          </ac:picMkLst>
        </pc:picChg>
        <pc:picChg chg="del">
          <ac:chgData name="d'Agostino, Ciro" userId="522b68d4-162f-4dc7-a4d9-e6a12496a8af" providerId="ADAL" clId="{9F79233D-721C-4FAC-956E-F3CE3DF915FA}" dt="2022-10-05T10:38:58.190" v="1407" actId="478"/>
          <ac:picMkLst>
            <pc:docMk/>
            <pc:sldMk cId="3530460167" sldId="2146847654"/>
            <ac:picMk id="254" creationId="{E362A1B3-1C32-B477-F6D0-85E2A27E2E6A}"/>
          </ac:picMkLst>
        </pc:picChg>
        <pc:picChg chg="del">
          <ac:chgData name="d'Agostino, Ciro" userId="522b68d4-162f-4dc7-a4d9-e6a12496a8af" providerId="ADAL" clId="{9F79233D-721C-4FAC-956E-F3CE3DF915FA}" dt="2022-10-05T10:38:59.995" v="1408" actId="478"/>
          <ac:picMkLst>
            <pc:docMk/>
            <pc:sldMk cId="3530460167" sldId="2146847654"/>
            <ac:picMk id="255" creationId="{7347392B-3055-E53C-C209-53ED914C9704}"/>
          </ac:picMkLst>
        </pc:picChg>
        <pc:picChg chg="del topLvl">
          <ac:chgData name="d'Agostino, Ciro" userId="522b68d4-162f-4dc7-a4d9-e6a12496a8af" providerId="ADAL" clId="{9F79233D-721C-4FAC-956E-F3CE3DF915FA}" dt="2022-10-05T10:39:01.243" v="1409" actId="478"/>
          <ac:picMkLst>
            <pc:docMk/>
            <pc:sldMk cId="3530460167" sldId="2146847654"/>
            <ac:picMk id="256" creationId="{5F4A7BD1-E62A-FC18-9471-7AF3CC8971B7}"/>
          </ac:picMkLst>
        </pc:picChg>
      </pc:sldChg>
      <pc:sldChg chg="modSp mod">
        <pc:chgData name="d'Agostino, Ciro" userId="522b68d4-162f-4dc7-a4d9-e6a12496a8af" providerId="ADAL" clId="{9F79233D-721C-4FAC-956E-F3CE3DF915FA}" dt="2022-10-05T16:01:57.770" v="1639" actId="1076"/>
        <pc:sldMkLst>
          <pc:docMk/>
          <pc:sldMk cId="2335767176" sldId="2146847655"/>
        </pc:sldMkLst>
        <pc:picChg chg="mod">
          <ac:chgData name="d'Agostino, Ciro" userId="522b68d4-162f-4dc7-a4d9-e6a12496a8af" providerId="ADAL" clId="{9F79233D-721C-4FAC-956E-F3CE3DF915FA}" dt="2022-10-05T16:01:57.770" v="1639" actId="1076"/>
          <ac:picMkLst>
            <pc:docMk/>
            <pc:sldMk cId="2335767176" sldId="2146847655"/>
            <ac:picMk id="102" creationId="{A2F0716A-CAD4-405B-9526-D99446ED24BF}"/>
          </ac:picMkLst>
        </pc:picChg>
      </pc:sldChg>
      <pc:sldChg chg="addSp delSp modSp add mod">
        <pc:chgData name="d'Agostino, Ciro" userId="522b68d4-162f-4dc7-a4d9-e6a12496a8af" providerId="ADAL" clId="{9F79233D-721C-4FAC-956E-F3CE3DF915FA}" dt="2022-10-05T14:37:16.715" v="1637" actId="1076"/>
        <pc:sldMkLst>
          <pc:docMk/>
          <pc:sldMk cId="223343390" sldId="2146847656"/>
        </pc:sldMkLst>
        <pc:grpChg chg="add mod">
          <ac:chgData name="d'Agostino, Ciro" userId="522b68d4-162f-4dc7-a4d9-e6a12496a8af" providerId="ADAL" clId="{9F79233D-721C-4FAC-956E-F3CE3DF915FA}" dt="2022-10-05T14:29:18.106" v="1560"/>
          <ac:grpSpMkLst>
            <pc:docMk/>
            <pc:sldMk cId="223343390" sldId="2146847656"/>
            <ac:grpSpMk id="18" creationId="{2668D466-CF7F-0FB3-6D8B-76EBCD003333}"/>
          </ac:grpSpMkLst>
        </pc:grpChg>
        <pc:picChg chg="add del mod">
          <ac:chgData name="d'Agostino, Ciro" userId="522b68d4-162f-4dc7-a4d9-e6a12496a8af" providerId="ADAL" clId="{9F79233D-721C-4FAC-956E-F3CE3DF915FA}" dt="2022-10-05T14:24:50.102" v="1525" actId="478"/>
          <ac:picMkLst>
            <pc:docMk/>
            <pc:sldMk cId="223343390" sldId="2146847656"/>
            <ac:picMk id="3" creationId="{1EAC4832-CE97-5A76-24D6-86986EBDC40B}"/>
          </ac:picMkLst>
        </pc:picChg>
        <pc:picChg chg="add mod">
          <ac:chgData name="d'Agostino, Ciro" userId="522b68d4-162f-4dc7-a4d9-e6a12496a8af" providerId="ADAL" clId="{9F79233D-721C-4FAC-956E-F3CE3DF915FA}" dt="2022-10-05T14:28:20.607" v="1555" actId="14100"/>
          <ac:picMkLst>
            <pc:docMk/>
            <pc:sldMk cId="223343390" sldId="2146847656"/>
            <ac:picMk id="7" creationId="{F4B5C7C9-DE07-8020-76E6-97CF96A21E0E}"/>
          </ac:picMkLst>
        </pc:picChg>
        <pc:picChg chg="add mod">
          <ac:chgData name="d'Agostino, Ciro" userId="522b68d4-162f-4dc7-a4d9-e6a12496a8af" providerId="ADAL" clId="{9F79233D-721C-4FAC-956E-F3CE3DF915FA}" dt="2022-10-05T14:24:15.455" v="1517" actId="14100"/>
          <ac:picMkLst>
            <pc:docMk/>
            <pc:sldMk cId="223343390" sldId="2146847656"/>
            <ac:picMk id="8" creationId="{93405891-4494-06F4-F4C8-432DC85CD3DB}"/>
          </ac:picMkLst>
        </pc:picChg>
        <pc:picChg chg="add mod">
          <ac:chgData name="d'Agostino, Ciro" userId="522b68d4-162f-4dc7-a4d9-e6a12496a8af" providerId="ADAL" clId="{9F79233D-721C-4FAC-956E-F3CE3DF915FA}" dt="2022-10-05T14:28:34.917" v="1557" actId="14100"/>
          <ac:picMkLst>
            <pc:docMk/>
            <pc:sldMk cId="223343390" sldId="2146847656"/>
            <ac:picMk id="9" creationId="{75D530F9-F74F-BC6C-4F8C-A75238E961E9}"/>
          </ac:picMkLst>
        </pc:picChg>
        <pc:picChg chg="add mod">
          <ac:chgData name="d'Agostino, Ciro" userId="522b68d4-162f-4dc7-a4d9-e6a12496a8af" providerId="ADAL" clId="{9F79233D-721C-4FAC-956E-F3CE3DF915FA}" dt="2022-10-05T14:25:24.380" v="1531" actId="1036"/>
          <ac:picMkLst>
            <pc:docMk/>
            <pc:sldMk cId="223343390" sldId="2146847656"/>
            <ac:picMk id="10" creationId="{29D79836-C473-A640-6C80-0AEC3A0E1B9A}"/>
          </ac:picMkLst>
        </pc:picChg>
        <pc:picChg chg="add mod">
          <ac:chgData name="d'Agostino, Ciro" userId="522b68d4-162f-4dc7-a4d9-e6a12496a8af" providerId="ADAL" clId="{9F79233D-721C-4FAC-956E-F3CE3DF915FA}" dt="2022-10-05T14:25:40.632" v="1535" actId="14100"/>
          <ac:picMkLst>
            <pc:docMk/>
            <pc:sldMk cId="223343390" sldId="2146847656"/>
            <ac:picMk id="13" creationId="{AAF55E9D-B0C2-0001-EA50-FDCC793CDA82}"/>
          </ac:picMkLst>
        </pc:picChg>
        <pc:picChg chg="add mod">
          <ac:chgData name="d'Agostino, Ciro" userId="522b68d4-162f-4dc7-a4d9-e6a12496a8af" providerId="ADAL" clId="{9F79233D-721C-4FAC-956E-F3CE3DF915FA}" dt="2022-10-05T14:25:56.791" v="1539" actId="14100"/>
          <ac:picMkLst>
            <pc:docMk/>
            <pc:sldMk cId="223343390" sldId="2146847656"/>
            <ac:picMk id="14" creationId="{7E4907BE-D938-D139-0498-59D6976E1D0C}"/>
          </ac:picMkLst>
        </pc:picChg>
        <pc:picChg chg="add mod">
          <ac:chgData name="d'Agostino, Ciro" userId="522b68d4-162f-4dc7-a4d9-e6a12496a8af" providerId="ADAL" clId="{9F79233D-721C-4FAC-956E-F3CE3DF915FA}" dt="2022-10-05T14:26:51.786" v="1547" actId="1035"/>
          <ac:picMkLst>
            <pc:docMk/>
            <pc:sldMk cId="223343390" sldId="2146847656"/>
            <ac:picMk id="15" creationId="{76EB7EFA-0346-598D-DF5E-356991909C36}"/>
          </ac:picMkLst>
        </pc:picChg>
        <pc:picChg chg="add mod">
          <ac:chgData name="d'Agostino, Ciro" userId="522b68d4-162f-4dc7-a4d9-e6a12496a8af" providerId="ADAL" clId="{9F79233D-721C-4FAC-956E-F3CE3DF915FA}" dt="2022-10-05T14:27:10.653" v="1551" actId="14100"/>
          <ac:picMkLst>
            <pc:docMk/>
            <pc:sldMk cId="223343390" sldId="2146847656"/>
            <ac:picMk id="16" creationId="{3C2A508C-4969-DFB6-E87B-E316AE3F3F37}"/>
          </ac:picMkLst>
        </pc:picChg>
        <pc:picChg chg="add mod">
          <ac:chgData name="d'Agostino, Ciro" userId="522b68d4-162f-4dc7-a4d9-e6a12496a8af" providerId="ADAL" clId="{9F79233D-721C-4FAC-956E-F3CE3DF915FA}" dt="2022-10-05T14:27:20.298" v="1554" actId="14100"/>
          <ac:picMkLst>
            <pc:docMk/>
            <pc:sldMk cId="223343390" sldId="2146847656"/>
            <ac:picMk id="17" creationId="{DE14081F-F047-53EC-0B71-7BD65BF1B893}"/>
          </ac:picMkLst>
        </pc:picChg>
        <pc:picChg chg="mod modCrop">
          <ac:chgData name="d'Agostino, Ciro" userId="522b68d4-162f-4dc7-a4d9-e6a12496a8af" providerId="ADAL" clId="{9F79233D-721C-4FAC-956E-F3CE3DF915FA}" dt="2022-10-05T14:29:44.139" v="1566" actId="1076"/>
          <ac:picMkLst>
            <pc:docMk/>
            <pc:sldMk cId="223343390" sldId="2146847656"/>
            <ac:picMk id="19" creationId="{28346D7B-4553-D3A7-83C5-E9D129906756}"/>
          </ac:picMkLst>
        </pc:picChg>
        <pc:picChg chg="mod">
          <ac:chgData name="d'Agostino, Ciro" userId="522b68d4-162f-4dc7-a4d9-e6a12496a8af" providerId="ADAL" clId="{9F79233D-721C-4FAC-956E-F3CE3DF915FA}" dt="2022-10-05T14:29:18.106" v="1560"/>
          <ac:picMkLst>
            <pc:docMk/>
            <pc:sldMk cId="223343390" sldId="2146847656"/>
            <ac:picMk id="20" creationId="{27D0F3EA-D2D3-CDB9-FDA0-457E944ACDFF}"/>
          </ac:picMkLst>
        </pc:picChg>
        <pc:picChg chg="mod">
          <ac:chgData name="d'Agostino, Ciro" userId="522b68d4-162f-4dc7-a4d9-e6a12496a8af" providerId="ADAL" clId="{9F79233D-721C-4FAC-956E-F3CE3DF915FA}" dt="2022-10-05T14:29:18.106" v="1560"/>
          <ac:picMkLst>
            <pc:docMk/>
            <pc:sldMk cId="223343390" sldId="2146847656"/>
            <ac:picMk id="21" creationId="{103196EB-F2FC-B3D4-4EC2-28AD0E325460}"/>
          </ac:picMkLst>
        </pc:picChg>
        <pc:picChg chg="add mod modCrop">
          <ac:chgData name="d'Agostino, Ciro" userId="522b68d4-162f-4dc7-a4d9-e6a12496a8af" providerId="ADAL" clId="{9F79233D-721C-4FAC-956E-F3CE3DF915FA}" dt="2022-10-05T14:30:16.322" v="1572" actId="1076"/>
          <ac:picMkLst>
            <pc:docMk/>
            <pc:sldMk cId="223343390" sldId="2146847656"/>
            <ac:picMk id="22" creationId="{627011B2-A4A2-66E9-A397-93D4C191832B}"/>
          </ac:picMkLst>
        </pc:picChg>
        <pc:picChg chg="add del mod">
          <ac:chgData name="d'Agostino, Ciro" userId="522b68d4-162f-4dc7-a4d9-e6a12496a8af" providerId="ADAL" clId="{9F79233D-721C-4FAC-956E-F3CE3DF915FA}" dt="2022-10-05T14:30:42.240" v="1575" actId="478"/>
          <ac:picMkLst>
            <pc:docMk/>
            <pc:sldMk cId="223343390" sldId="2146847656"/>
            <ac:picMk id="23" creationId="{A3208CDA-560D-F633-5740-407CB5EED2D4}"/>
          </ac:picMkLst>
        </pc:picChg>
        <pc:picChg chg="del mod modCrop">
          <ac:chgData name="d'Agostino, Ciro" userId="522b68d4-162f-4dc7-a4d9-e6a12496a8af" providerId="ADAL" clId="{9F79233D-721C-4FAC-956E-F3CE3DF915FA}" dt="2022-10-05T14:32:34.632" v="1590" actId="478"/>
          <ac:picMkLst>
            <pc:docMk/>
            <pc:sldMk cId="223343390" sldId="2146847656"/>
            <ac:picMk id="25" creationId="{D14DC462-0875-8EBE-9FDD-F7C05352C5EF}"/>
          </ac:picMkLst>
        </pc:picChg>
        <pc:picChg chg="add del mod">
          <ac:chgData name="d'Agostino, Ciro" userId="522b68d4-162f-4dc7-a4d9-e6a12496a8af" providerId="ADAL" clId="{9F79233D-721C-4FAC-956E-F3CE3DF915FA}" dt="2022-10-05T14:31:34.243" v="1579" actId="478"/>
          <ac:picMkLst>
            <pc:docMk/>
            <pc:sldMk cId="223343390" sldId="2146847656"/>
            <ac:picMk id="26" creationId="{8C846FAC-4EF5-1300-1E03-CEF968EAD1CF}"/>
          </ac:picMkLst>
        </pc:picChg>
        <pc:picChg chg="add mod modCrop">
          <ac:chgData name="d'Agostino, Ciro" userId="522b68d4-162f-4dc7-a4d9-e6a12496a8af" providerId="ADAL" clId="{9F79233D-721C-4FAC-956E-F3CE3DF915FA}" dt="2022-10-05T14:32:27.885" v="1587" actId="1076"/>
          <ac:picMkLst>
            <pc:docMk/>
            <pc:sldMk cId="223343390" sldId="2146847656"/>
            <ac:picMk id="27" creationId="{9BA6ABED-321E-2DD6-3CFB-E9C340DA97B4}"/>
          </ac:picMkLst>
        </pc:picChg>
        <pc:picChg chg="add mod">
          <ac:chgData name="d'Agostino, Ciro" userId="522b68d4-162f-4dc7-a4d9-e6a12496a8af" providerId="ADAL" clId="{9F79233D-721C-4FAC-956E-F3CE3DF915FA}" dt="2022-10-05T14:32:40.486" v="1591" actId="1076"/>
          <ac:picMkLst>
            <pc:docMk/>
            <pc:sldMk cId="223343390" sldId="2146847656"/>
            <ac:picMk id="28" creationId="{D74F08F8-9E6C-5B1F-FAEC-81C586C4D2EE}"/>
          </ac:picMkLst>
        </pc:picChg>
        <pc:picChg chg="add mod modCrop">
          <ac:chgData name="d'Agostino, Ciro" userId="522b68d4-162f-4dc7-a4d9-e6a12496a8af" providerId="ADAL" clId="{9F79233D-721C-4FAC-956E-F3CE3DF915FA}" dt="2022-10-05T14:32:57.165" v="1595" actId="1076"/>
          <ac:picMkLst>
            <pc:docMk/>
            <pc:sldMk cId="223343390" sldId="2146847656"/>
            <ac:picMk id="29" creationId="{4D1370A5-8ADC-0EFA-A12B-C784AC3AA029}"/>
          </ac:picMkLst>
        </pc:picChg>
        <pc:picChg chg="del mod modCrop">
          <ac:chgData name="d'Agostino, Ciro" userId="522b68d4-162f-4dc7-a4d9-e6a12496a8af" providerId="ADAL" clId="{9F79233D-721C-4FAC-956E-F3CE3DF915FA}" dt="2022-10-05T14:34:03.119" v="1602" actId="478"/>
          <ac:picMkLst>
            <pc:docMk/>
            <pc:sldMk cId="223343390" sldId="2146847656"/>
            <ac:picMk id="30" creationId="{DDE17D10-105D-81C9-9D66-1A6725A40A4E}"/>
          </ac:picMkLst>
        </pc:picChg>
        <pc:picChg chg="add del">
          <ac:chgData name="d'Agostino, Ciro" userId="522b68d4-162f-4dc7-a4d9-e6a12496a8af" providerId="ADAL" clId="{9F79233D-721C-4FAC-956E-F3CE3DF915FA}" dt="2022-10-05T14:33:54.612" v="1598" actId="478"/>
          <ac:picMkLst>
            <pc:docMk/>
            <pc:sldMk cId="223343390" sldId="2146847656"/>
            <ac:picMk id="32" creationId="{8F2A6D1D-E71D-F9AF-A6F5-874614272D73}"/>
          </ac:picMkLst>
        </pc:picChg>
        <pc:picChg chg="del mod">
          <ac:chgData name="d'Agostino, Ciro" userId="522b68d4-162f-4dc7-a4d9-e6a12496a8af" providerId="ADAL" clId="{9F79233D-721C-4FAC-956E-F3CE3DF915FA}" dt="2022-10-05T14:36:03.821" v="1615" actId="478"/>
          <ac:picMkLst>
            <pc:docMk/>
            <pc:sldMk cId="223343390" sldId="2146847656"/>
            <ac:picMk id="32" creationId="{BBA7517A-E6FD-8893-D6AA-72D42A2F3A09}"/>
          </ac:picMkLst>
        </pc:picChg>
        <pc:picChg chg="add mod modCrop">
          <ac:chgData name="d'Agostino, Ciro" userId="522b68d4-162f-4dc7-a4d9-e6a12496a8af" providerId="ADAL" clId="{9F79233D-721C-4FAC-956E-F3CE3DF915FA}" dt="2022-10-05T14:34:21.662" v="1608" actId="1076"/>
          <ac:picMkLst>
            <pc:docMk/>
            <pc:sldMk cId="223343390" sldId="2146847656"/>
            <ac:picMk id="34" creationId="{79F2F3DF-4CE8-B468-3DAA-AC3221E9BB82}"/>
          </ac:picMkLst>
        </pc:picChg>
        <pc:picChg chg="add mod modCrop">
          <ac:chgData name="d'Agostino, Ciro" userId="522b68d4-162f-4dc7-a4d9-e6a12496a8af" providerId="ADAL" clId="{9F79233D-721C-4FAC-956E-F3CE3DF915FA}" dt="2022-10-05T14:35:27.377" v="1613" actId="1076"/>
          <ac:picMkLst>
            <pc:docMk/>
            <pc:sldMk cId="223343390" sldId="2146847656"/>
            <ac:picMk id="36" creationId="{E62AA173-9500-D2AF-BF75-A5F53610FCAF}"/>
          </ac:picMkLst>
        </pc:picChg>
        <pc:picChg chg="del">
          <ac:chgData name="d'Agostino, Ciro" userId="522b68d4-162f-4dc7-a4d9-e6a12496a8af" providerId="ADAL" clId="{9F79233D-721C-4FAC-956E-F3CE3DF915FA}" dt="2022-10-05T14:36:45.691" v="1627" actId="478"/>
          <ac:picMkLst>
            <pc:docMk/>
            <pc:sldMk cId="223343390" sldId="2146847656"/>
            <ac:picMk id="37" creationId="{FE2F6377-0D9C-73E2-595A-92C07F8F5EFC}"/>
          </ac:picMkLst>
        </pc:picChg>
        <pc:picChg chg="add mod modCrop">
          <ac:chgData name="d'Agostino, Ciro" userId="522b68d4-162f-4dc7-a4d9-e6a12496a8af" providerId="ADAL" clId="{9F79233D-721C-4FAC-956E-F3CE3DF915FA}" dt="2022-10-05T14:36:31.622" v="1626" actId="1035"/>
          <ac:picMkLst>
            <pc:docMk/>
            <pc:sldMk cId="223343390" sldId="2146847656"/>
            <ac:picMk id="38" creationId="{049CC37B-AE4E-543F-09F2-63F711FEA04B}"/>
          </ac:picMkLst>
        </pc:picChg>
        <pc:picChg chg="del">
          <ac:chgData name="d'Agostino, Ciro" userId="522b68d4-162f-4dc7-a4d9-e6a12496a8af" providerId="ADAL" clId="{9F79233D-721C-4FAC-956E-F3CE3DF915FA}" dt="2022-10-05T14:36:47.647" v="1629" actId="478"/>
          <ac:picMkLst>
            <pc:docMk/>
            <pc:sldMk cId="223343390" sldId="2146847656"/>
            <ac:picMk id="39" creationId="{FA26BD9A-18C8-9BB1-3D00-7E665765BE04}"/>
          </ac:picMkLst>
        </pc:picChg>
        <pc:picChg chg="del">
          <ac:chgData name="d'Agostino, Ciro" userId="522b68d4-162f-4dc7-a4d9-e6a12496a8af" providerId="ADAL" clId="{9F79233D-721C-4FAC-956E-F3CE3DF915FA}" dt="2022-10-05T14:36:46.661" v="1628" actId="478"/>
          <ac:picMkLst>
            <pc:docMk/>
            <pc:sldMk cId="223343390" sldId="2146847656"/>
            <ac:picMk id="40" creationId="{88F390FB-ED87-9632-10ED-8980764DE17C}"/>
          </ac:picMkLst>
        </pc:picChg>
        <pc:picChg chg="add mod">
          <ac:chgData name="d'Agostino, Ciro" userId="522b68d4-162f-4dc7-a4d9-e6a12496a8af" providerId="ADAL" clId="{9F79233D-721C-4FAC-956E-F3CE3DF915FA}" dt="2022-10-05T14:36:54.606" v="1631" actId="1076"/>
          <ac:picMkLst>
            <pc:docMk/>
            <pc:sldMk cId="223343390" sldId="2146847656"/>
            <ac:picMk id="41" creationId="{8CAB3CCE-D4D0-7B54-B8C8-FCB82A260BE1}"/>
          </ac:picMkLst>
        </pc:picChg>
        <pc:picChg chg="add mod">
          <ac:chgData name="d'Agostino, Ciro" userId="522b68d4-162f-4dc7-a4d9-e6a12496a8af" providerId="ADAL" clId="{9F79233D-721C-4FAC-956E-F3CE3DF915FA}" dt="2022-10-05T14:37:06.935" v="1634" actId="1076"/>
          <ac:picMkLst>
            <pc:docMk/>
            <pc:sldMk cId="223343390" sldId="2146847656"/>
            <ac:picMk id="42" creationId="{BCA83625-2719-413A-BAB9-BD87071B775F}"/>
          </ac:picMkLst>
        </pc:picChg>
        <pc:picChg chg="add mod">
          <ac:chgData name="d'Agostino, Ciro" userId="522b68d4-162f-4dc7-a4d9-e6a12496a8af" providerId="ADAL" clId="{9F79233D-721C-4FAC-956E-F3CE3DF915FA}" dt="2022-10-05T14:37:16.715" v="1637" actId="1076"/>
          <ac:picMkLst>
            <pc:docMk/>
            <pc:sldMk cId="223343390" sldId="2146847656"/>
            <ac:picMk id="43" creationId="{A8C2CE6F-1350-45EA-1D43-5FB496C6722C}"/>
          </ac:picMkLst>
        </pc:picChg>
      </pc:sldChg>
      <pc:sldChg chg="addSp modSp mod">
        <pc:chgData name="d'Agostino, Ciro" userId="522b68d4-162f-4dc7-a4d9-e6a12496a8af" providerId="ADAL" clId="{9F79233D-721C-4FAC-956E-F3CE3DF915FA}" dt="2022-10-19T16:20:47.072" v="6121" actId="1076"/>
        <pc:sldMkLst>
          <pc:docMk/>
          <pc:sldMk cId="35209464" sldId="2146847657"/>
        </pc:sldMkLst>
        <pc:picChg chg="add mod">
          <ac:chgData name="d'Agostino, Ciro" userId="522b68d4-162f-4dc7-a4d9-e6a12496a8af" providerId="ADAL" clId="{9F79233D-721C-4FAC-956E-F3CE3DF915FA}" dt="2022-10-19T16:20:47.072" v="6121" actId="1076"/>
          <ac:picMkLst>
            <pc:docMk/>
            <pc:sldMk cId="35209464" sldId="2146847657"/>
            <ac:picMk id="11" creationId="{6045FE63-F225-7A2D-F33F-5BDE1BDB636A}"/>
          </ac:picMkLst>
        </pc:picChg>
        <pc:picChg chg="add mod">
          <ac:chgData name="d'Agostino, Ciro" userId="522b68d4-162f-4dc7-a4d9-e6a12496a8af" providerId="ADAL" clId="{9F79233D-721C-4FAC-956E-F3CE3DF915FA}" dt="2022-10-19T16:20:47.072" v="6121" actId="1076"/>
          <ac:picMkLst>
            <pc:docMk/>
            <pc:sldMk cId="35209464" sldId="2146847657"/>
            <ac:picMk id="14" creationId="{DF6A5A93-3345-E205-8276-98604295E656}"/>
          </ac:picMkLst>
        </pc:picChg>
        <pc:picChg chg="mod">
          <ac:chgData name="d'Agostino, Ciro" userId="522b68d4-162f-4dc7-a4d9-e6a12496a8af" providerId="ADAL" clId="{9F79233D-721C-4FAC-956E-F3CE3DF915FA}" dt="2022-10-19T10:53:37.349" v="5925" actId="1035"/>
          <ac:picMkLst>
            <pc:docMk/>
            <pc:sldMk cId="35209464" sldId="2146847657"/>
            <ac:picMk id="104" creationId="{C61358D4-0928-4814-944E-22EE2E254DB6}"/>
          </ac:picMkLst>
        </pc:picChg>
      </pc:sldChg>
      <pc:sldChg chg="addSp delSp modSp mod">
        <pc:chgData name="d'Agostino, Ciro" userId="522b68d4-162f-4dc7-a4d9-e6a12496a8af" providerId="ADAL" clId="{9F79233D-721C-4FAC-956E-F3CE3DF915FA}" dt="2022-10-05T16:42:32.967" v="1877" actId="21"/>
        <pc:sldMkLst>
          <pc:docMk/>
          <pc:sldMk cId="2526417971" sldId="2146847660"/>
        </pc:sldMkLst>
        <pc:spChg chg="mod topLvl">
          <ac:chgData name="d'Agostino, Ciro" userId="522b68d4-162f-4dc7-a4d9-e6a12496a8af" providerId="ADAL" clId="{9F79233D-721C-4FAC-956E-F3CE3DF915FA}" dt="2022-10-05T16:39:11.362" v="1840" actId="165"/>
          <ac:spMkLst>
            <pc:docMk/>
            <pc:sldMk cId="2526417971" sldId="2146847660"/>
            <ac:spMk id="6" creationId="{42C423DD-5BE2-C274-00FF-B95A0F9B0C1B}"/>
          </ac:spMkLst>
        </pc:spChg>
        <pc:spChg chg="mod topLvl">
          <ac:chgData name="d'Agostino, Ciro" userId="522b68d4-162f-4dc7-a4d9-e6a12496a8af" providerId="ADAL" clId="{9F79233D-721C-4FAC-956E-F3CE3DF915FA}" dt="2022-10-05T16:39:11.362" v="1840" actId="165"/>
          <ac:spMkLst>
            <pc:docMk/>
            <pc:sldMk cId="2526417971" sldId="2146847660"/>
            <ac:spMk id="10" creationId="{8ED7F986-57F7-BA8E-FC32-8281F49021D2}"/>
          </ac:spMkLst>
        </pc:spChg>
        <pc:spChg chg="mod">
          <ac:chgData name="d'Agostino, Ciro" userId="522b68d4-162f-4dc7-a4d9-e6a12496a8af" providerId="ADAL" clId="{9F79233D-721C-4FAC-956E-F3CE3DF915FA}" dt="2022-10-05T16:39:57.155" v="1841" actId="165"/>
          <ac:spMkLst>
            <pc:docMk/>
            <pc:sldMk cId="2526417971" sldId="2146847660"/>
            <ac:spMk id="243" creationId="{170C48F9-D4F1-D0F9-8E8A-E6649DF11701}"/>
          </ac:spMkLst>
        </pc:spChg>
        <pc:grpChg chg="del">
          <ac:chgData name="d'Agostino, Ciro" userId="522b68d4-162f-4dc7-a4d9-e6a12496a8af" providerId="ADAL" clId="{9F79233D-721C-4FAC-956E-F3CE3DF915FA}" dt="2022-10-05T16:39:11.362" v="1840" actId="165"/>
          <ac:grpSpMkLst>
            <pc:docMk/>
            <pc:sldMk cId="2526417971" sldId="2146847660"/>
            <ac:grpSpMk id="5" creationId="{DC680168-DB03-28F0-88F6-36823A45DBFF}"/>
          </ac:grpSpMkLst>
        </pc:grpChg>
        <pc:grpChg chg="del">
          <ac:chgData name="d'Agostino, Ciro" userId="522b68d4-162f-4dc7-a4d9-e6a12496a8af" providerId="ADAL" clId="{9F79233D-721C-4FAC-956E-F3CE3DF915FA}" dt="2022-10-05T16:39:11.362" v="1840" actId="165"/>
          <ac:grpSpMkLst>
            <pc:docMk/>
            <pc:sldMk cId="2526417971" sldId="2146847660"/>
            <ac:grpSpMk id="9" creationId="{80EB7FFF-1FD2-CDFA-0049-68FFA3AB6BFC}"/>
          </ac:grpSpMkLst>
        </pc:grpChg>
        <pc:grpChg chg="del">
          <ac:chgData name="d'Agostino, Ciro" userId="522b68d4-162f-4dc7-a4d9-e6a12496a8af" providerId="ADAL" clId="{9F79233D-721C-4FAC-956E-F3CE3DF915FA}" dt="2022-10-05T16:39:57.155" v="1841" actId="165"/>
          <ac:grpSpMkLst>
            <pc:docMk/>
            <pc:sldMk cId="2526417971" sldId="2146847660"/>
            <ac:grpSpMk id="174" creationId="{19071D69-E79C-695F-44DD-49693A2861DC}"/>
          </ac:grpSpMkLst>
        </pc:grpChg>
        <pc:grpChg chg="mod topLvl">
          <ac:chgData name="d'Agostino, Ciro" userId="522b68d4-162f-4dc7-a4d9-e6a12496a8af" providerId="ADAL" clId="{9F79233D-721C-4FAC-956E-F3CE3DF915FA}" dt="2022-10-05T16:39:57.155" v="1841" actId="165"/>
          <ac:grpSpMkLst>
            <pc:docMk/>
            <pc:sldMk cId="2526417971" sldId="2146847660"/>
            <ac:grpSpMk id="207" creationId="{F75D9B92-9EC6-5AC3-A296-34DB3F7F560E}"/>
          </ac:grpSpMkLst>
        </pc:grpChg>
        <pc:grpChg chg="mod">
          <ac:chgData name="d'Agostino, Ciro" userId="522b68d4-162f-4dc7-a4d9-e6a12496a8af" providerId="ADAL" clId="{9F79233D-721C-4FAC-956E-F3CE3DF915FA}" dt="2022-10-05T16:39:57.155" v="1841" actId="165"/>
          <ac:grpSpMkLst>
            <pc:docMk/>
            <pc:sldMk cId="2526417971" sldId="2146847660"/>
            <ac:grpSpMk id="219" creationId="{B1BF7321-FB38-109D-6FEB-96DD60D47E21}"/>
          </ac:grpSpMkLst>
        </pc:grpChg>
        <pc:picChg chg="mod topLvl">
          <ac:chgData name="d'Agostino, Ciro" userId="522b68d4-162f-4dc7-a4d9-e6a12496a8af" providerId="ADAL" clId="{9F79233D-721C-4FAC-956E-F3CE3DF915FA}" dt="2022-10-05T16:39:11.362" v="1840" actId="165"/>
          <ac:picMkLst>
            <pc:docMk/>
            <pc:sldMk cId="2526417971" sldId="2146847660"/>
            <ac:picMk id="8" creationId="{C9144C94-15C4-7096-FC1E-AC2973DADA2A}"/>
          </ac:picMkLst>
        </pc:picChg>
        <pc:picChg chg="mod topLvl">
          <ac:chgData name="d'Agostino, Ciro" userId="522b68d4-162f-4dc7-a4d9-e6a12496a8af" providerId="ADAL" clId="{9F79233D-721C-4FAC-956E-F3CE3DF915FA}" dt="2022-10-05T16:39:11.362" v="1840" actId="165"/>
          <ac:picMkLst>
            <pc:docMk/>
            <pc:sldMk cId="2526417971" sldId="2146847660"/>
            <ac:picMk id="11" creationId="{2E87D08A-1287-6168-C90E-52B2D7F35B52}"/>
          </ac:picMkLst>
        </pc:picChg>
        <pc:picChg chg="mod">
          <ac:chgData name="d'Agostino, Ciro" userId="522b68d4-162f-4dc7-a4d9-e6a12496a8af" providerId="ADAL" clId="{9F79233D-721C-4FAC-956E-F3CE3DF915FA}" dt="2022-10-05T16:41:05.555" v="1859" actId="1076"/>
          <ac:picMkLst>
            <pc:docMk/>
            <pc:sldMk cId="2526417971" sldId="2146847660"/>
            <ac:picMk id="201" creationId="{394D5A24-8339-6630-1DC8-873DBD5586EA}"/>
          </ac:picMkLst>
        </pc:picChg>
        <pc:picChg chg="mod topLvl">
          <ac:chgData name="d'Agostino, Ciro" userId="522b68d4-162f-4dc7-a4d9-e6a12496a8af" providerId="ADAL" clId="{9F79233D-721C-4FAC-956E-F3CE3DF915FA}" dt="2022-10-05T16:39:57.155" v="1841" actId="165"/>
          <ac:picMkLst>
            <pc:docMk/>
            <pc:sldMk cId="2526417971" sldId="2146847660"/>
            <ac:picMk id="215" creationId="{4F59490F-A905-D4EB-70D9-BA165F1FC60C}"/>
          </ac:picMkLst>
        </pc:picChg>
        <pc:picChg chg="mod topLvl">
          <ac:chgData name="d'Agostino, Ciro" userId="522b68d4-162f-4dc7-a4d9-e6a12496a8af" providerId="ADAL" clId="{9F79233D-721C-4FAC-956E-F3CE3DF915FA}" dt="2022-10-05T16:39:57.155" v="1841" actId="165"/>
          <ac:picMkLst>
            <pc:docMk/>
            <pc:sldMk cId="2526417971" sldId="2146847660"/>
            <ac:picMk id="216" creationId="{DFB7A2D8-5D3B-853C-593B-67A8E8D8675B}"/>
          </ac:picMkLst>
        </pc:picChg>
        <pc:picChg chg="mod">
          <ac:chgData name="d'Agostino, Ciro" userId="522b68d4-162f-4dc7-a4d9-e6a12496a8af" providerId="ADAL" clId="{9F79233D-721C-4FAC-956E-F3CE3DF915FA}" dt="2022-10-05T16:39:57.155" v="1841" actId="165"/>
          <ac:picMkLst>
            <pc:docMk/>
            <pc:sldMk cId="2526417971" sldId="2146847660"/>
            <ac:picMk id="220" creationId="{CCAE06A8-848C-DAFA-3FA2-11D05F98F9C2}"/>
          </ac:picMkLst>
        </pc:picChg>
        <pc:picChg chg="mod">
          <ac:chgData name="d'Agostino, Ciro" userId="522b68d4-162f-4dc7-a4d9-e6a12496a8af" providerId="ADAL" clId="{9F79233D-721C-4FAC-956E-F3CE3DF915FA}" dt="2022-10-05T16:39:57.155" v="1841" actId="165"/>
          <ac:picMkLst>
            <pc:docMk/>
            <pc:sldMk cId="2526417971" sldId="2146847660"/>
            <ac:picMk id="224" creationId="{0C9E2842-9B84-5786-C9AE-80A90D0B83B4}"/>
          </ac:picMkLst>
        </pc:picChg>
        <pc:picChg chg="mod">
          <ac:chgData name="d'Agostino, Ciro" userId="522b68d4-162f-4dc7-a4d9-e6a12496a8af" providerId="ADAL" clId="{9F79233D-721C-4FAC-956E-F3CE3DF915FA}" dt="2022-10-05T16:39:57.155" v="1841" actId="165"/>
          <ac:picMkLst>
            <pc:docMk/>
            <pc:sldMk cId="2526417971" sldId="2146847660"/>
            <ac:picMk id="225" creationId="{C4CF5BC4-53CD-BF76-3C7D-AA287F135811}"/>
          </ac:picMkLst>
        </pc:picChg>
        <pc:picChg chg="mod">
          <ac:chgData name="d'Agostino, Ciro" userId="522b68d4-162f-4dc7-a4d9-e6a12496a8af" providerId="ADAL" clId="{9F79233D-721C-4FAC-956E-F3CE3DF915FA}" dt="2022-10-05T16:39:57.155" v="1841" actId="165"/>
          <ac:picMkLst>
            <pc:docMk/>
            <pc:sldMk cId="2526417971" sldId="2146847660"/>
            <ac:picMk id="226" creationId="{246F3F3C-FA20-8B5F-FA39-A9D29AD17EDA}"/>
          </ac:picMkLst>
        </pc:picChg>
        <pc:cxnChg chg="add del mod">
          <ac:chgData name="d'Agostino, Ciro" userId="522b68d4-162f-4dc7-a4d9-e6a12496a8af" providerId="ADAL" clId="{9F79233D-721C-4FAC-956E-F3CE3DF915FA}" dt="2022-10-05T16:41:20.323" v="1868" actId="478"/>
          <ac:cxnSpMkLst>
            <pc:docMk/>
            <pc:sldMk cId="2526417971" sldId="2146847660"/>
            <ac:cxnSpMk id="7" creationId="{2B873B02-5341-FBCA-9302-53E4B521210A}"/>
          </ac:cxnSpMkLst>
        </pc:cxnChg>
        <pc:cxnChg chg="add del mod">
          <ac:chgData name="d'Agostino, Ciro" userId="522b68d4-162f-4dc7-a4d9-e6a12496a8af" providerId="ADAL" clId="{9F79233D-721C-4FAC-956E-F3CE3DF915FA}" dt="2022-10-05T16:41:19.364" v="1867" actId="478"/>
          <ac:cxnSpMkLst>
            <pc:docMk/>
            <pc:sldMk cId="2526417971" sldId="2146847660"/>
            <ac:cxnSpMk id="14" creationId="{A186DC77-5675-9C4E-D7DD-6FFDE879A40E}"/>
          </ac:cxnSpMkLst>
        </pc:cxnChg>
        <pc:cxnChg chg="add del mod">
          <ac:chgData name="d'Agostino, Ciro" userId="522b68d4-162f-4dc7-a4d9-e6a12496a8af" providerId="ADAL" clId="{9F79233D-721C-4FAC-956E-F3CE3DF915FA}" dt="2022-10-05T16:40:45.179" v="1850" actId="478"/>
          <ac:cxnSpMkLst>
            <pc:docMk/>
            <pc:sldMk cId="2526417971" sldId="2146847660"/>
            <ac:cxnSpMk id="16" creationId="{BCBA1A97-BA96-D60F-F3C4-BF2160B3E40D}"/>
          </ac:cxnSpMkLst>
        </pc:cxnChg>
        <pc:cxnChg chg="add del mod">
          <ac:chgData name="d'Agostino, Ciro" userId="522b68d4-162f-4dc7-a4d9-e6a12496a8af" providerId="ADAL" clId="{9F79233D-721C-4FAC-956E-F3CE3DF915FA}" dt="2022-10-05T16:40:45.179" v="1850" actId="478"/>
          <ac:cxnSpMkLst>
            <pc:docMk/>
            <pc:sldMk cId="2526417971" sldId="2146847660"/>
            <ac:cxnSpMk id="18" creationId="{7ECE6323-DE4B-2DC8-526C-2719EA3C7E10}"/>
          </ac:cxnSpMkLst>
        </pc:cxnChg>
        <pc:cxnChg chg="add del mod">
          <ac:chgData name="d'Agostino, Ciro" userId="522b68d4-162f-4dc7-a4d9-e6a12496a8af" providerId="ADAL" clId="{9F79233D-721C-4FAC-956E-F3CE3DF915FA}" dt="2022-10-05T16:42:32.967" v="1877" actId="21"/>
          <ac:cxnSpMkLst>
            <pc:docMk/>
            <pc:sldMk cId="2526417971" sldId="2146847660"/>
            <ac:cxnSpMk id="19" creationId="{C6538241-3628-6B33-AED9-1FEBF56BF2E5}"/>
          </ac:cxnSpMkLst>
        </pc:cxnChg>
        <pc:cxnChg chg="add del mod">
          <ac:chgData name="d'Agostino, Ciro" userId="522b68d4-162f-4dc7-a4d9-e6a12496a8af" providerId="ADAL" clId="{9F79233D-721C-4FAC-956E-F3CE3DF915FA}" dt="2022-10-05T16:42:32.967" v="1877" actId="21"/>
          <ac:cxnSpMkLst>
            <pc:docMk/>
            <pc:sldMk cId="2526417971" sldId="2146847660"/>
            <ac:cxnSpMk id="27" creationId="{F2460869-E571-0CDE-8CB6-3EFE75C93E5D}"/>
          </ac:cxnSpMkLst>
        </pc:cxnChg>
        <pc:cxnChg chg="mod">
          <ac:chgData name="d'Agostino, Ciro" userId="522b68d4-162f-4dc7-a4d9-e6a12496a8af" providerId="ADAL" clId="{9F79233D-721C-4FAC-956E-F3CE3DF915FA}" dt="2022-10-05T16:41:00.349" v="1857" actId="1037"/>
          <ac:cxnSpMkLst>
            <pc:docMk/>
            <pc:sldMk cId="2526417971" sldId="2146847660"/>
            <ac:cxnSpMk id="31" creationId="{A8C854A6-4166-7483-91B2-159DCD630775}"/>
          </ac:cxnSpMkLst>
        </pc:cxnChg>
        <pc:cxnChg chg="add del mod">
          <ac:chgData name="d'Agostino, Ciro" userId="522b68d4-162f-4dc7-a4d9-e6a12496a8af" providerId="ADAL" clId="{9F79233D-721C-4FAC-956E-F3CE3DF915FA}" dt="2022-10-05T16:42:32.967" v="1877" actId="21"/>
          <ac:cxnSpMkLst>
            <pc:docMk/>
            <pc:sldMk cId="2526417971" sldId="2146847660"/>
            <ac:cxnSpMk id="35" creationId="{F329A9A8-4557-5CA7-57E0-295FD1B4F2A2}"/>
          </ac:cxnSpMkLst>
        </pc:cxnChg>
        <pc:cxnChg chg="add del mod">
          <ac:chgData name="d'Agostino, Ciro" userId="522b68d4-162f-4dc7-a4d9-e6a12496a8af" providerId="ADAL" clId="{9F79233D-721C-4FAC-956E-F3CE3DF915FA}" dt="2022-10-05T16:42:32.967" v="1877" actId="21"/>
          <ac:cxnSpMkLst>
            <pc:docMk/>
            <pc:sldMk cId="2526417971" sldId="2146847660"/>
            <ac:cxnSpMk id="36" creationId="{126C0306-AA85-5AF1-7381-A49094CD622D}"/>
          </ac:cxnSpMkLst>
        </pc:cxnChg>
        <pc:cxnChg chg="add mod">
          <ac:chgData name="d'Agostino, Ciro" userId="522b68d4-162f-4dc7-a4d9-e6a12496a8af" providerId="ADAL" clId="{9F79233D-721C-4FAC-956E-F3CE3DF915FA}" dt="2022-10-05T16:41:56.327" v="1874"/>
          <ac:cxnSpMkLst>
            <pc:docMk/>
            <pc:sldMk cId="2526417971" sldId="2146847660"/>
            <ac:cxnSpMk id="37" creationId="{2800D3EF-D5ED-E984-9D2D-9D55AD9A4A09}"/>
          </ac:cxnSpMkLst>
        </pc:cxnChg>
        <pc:cxnChg chg="add del mod">
          <ac:chgData name="d'Agostino, Ciro" userId="522b68d4-162f-4dc7-a4d9-e6a12496a8af" providerId="ADAL" clId="{9F79233D-721C-4FAC-956E-F3CE3DF915FA}" dt="2022-10-05T16:42:32.967" v="1877" actId="21"/>
          <ac:cxnSpMkLst>
            <pc:docMk/>
            <pc:sldMk cId="2526417971" sldId="2146847660"/>
            <ac:cxnSpMk id="39" creationId="{6B2B1D4F-CF99-C1E7-F46D-CDF447CA81EC}"/>
          </ac:cxnSpMkLst>
        </pc:cxnChg>
        <pc:cxnChg chg="mod">
          <ac:chgData name="d'Agostino, Ciro" userId="522b68d4-162f-4dc7-a4d9-e6a12496a8af" providerId="ADAL" clId="{9F79233D-721C-4FAC-956E-F3CE3DF915FA}" dt="2022-10-05T16:39:57.155" v="1841" actId="165"/>
          <ac:cxnSpMkLst>
            <pc:docMk/>
            <pc:sldMk cId="2526417971" sldId="2146847660"/>
            <ac:cxnSpMk id="228" creationId="{6F8477F3-7EBF-9899-F449-8FBDF494BC4D}"/>
          </ac:cxnSpMkLst>
        </pc:cxnChg>
        <pc:cxnChg chg="mod">
          <ac:chgData name="d'Agostino, Ciro" userId="522b68d4-162f-4dc7-a4d9-e6a12496a8af" providerId="ADAL" clId="{9F79233D-721C-4FAC-956E-F3CE3DF915FA}" dt="2022-10-05T16:39:57.155" v="1841" actId="165"/>
          <ac:cxnSpMkLst>
            <pc:docMk/>
            <pc:sldMk cId="2526417971" sldId="2146847660"/>
            <ac:cxnSpMk id="230" creationId="{349C004D-D45C-6001-1CFB-82AEA979DCB1}"/>
          </ac:cxnSpMkLst>
        </pc:cxnChg>
        <pc:cxnChg chg="mod">
          <ac:chgData name="d'Agostino, Ciro" userId="522b68d4-162f-4dc7-a4d9-e6a12496a8af" providerId="ADAL" clId="{9F79233D-721C-4FAC-956E-F3CE3DF915FA}" dt="2022-10-05T16:39:57.155" v="1841" actId="165"/>
          <ac:cxnSpMkLst>
            <pc:docMk/>
            <pc:sldMk cId="2526417971" sldId="2146847660"/>
            <ac:cxnSpMk id="231" creationId="{7F936768-2D98-D33E-0EFA-21A7390CEA60}"/>
          </ac:cxnSpMkLst>
        </pc:cxnChg>
        <pc:cxnChg chg="mod">
          <ac:chgData name="d'Agostino, Ciro" userId="522b68d4-162f-4dc7-a4d9-e6a12496a8af" providerId="ADAL" clId="{9F79233D-721C-4FAC-956E-F3CE3DF915FA}" dt="2022-10-05T16:39:57.155" v="1841" actId="165"/>
          <ac:cxnSpMkLst>
            <pc:docMk/>
            <pc:sldMk cId="2526417971" sldId="2146847660"/>
            <ac:cxnSpMk id="232" creationId="{13C4ACF1-CEF2-7928-B993-FAC00C6002A6}"/>
          </ac:cxnSpMkLst>
        </pc:cxnChg>
        <pc:cxnChg chg="mod">
          <ac:chgData name="d'Agostino, Ciro" userId="522b68d4-162f-4dc7-a4d9-e6a12496a8af" providerId="ADAL" clId="{9F79233D-721C-4FAC-956E-F3CE3DF915FA}" dt="2022-10-05T16:39:57.155" v="1841" actId="165"/>
          <ac:cxnSpMkLst>
            <pc:docMk/>
            <pc:sldMk cId="2526417971" sldId="2146847660"/>
            <ac:cxnSpMk id="233" creationId="{152155F1-701C-0D97-A94B-7C365A13EF18}"/>
          </ac:cxnSpMkLst>
        </pc:cxnChg>
        <pc:cxnChg chg="mod">
          <ac:chgData name="d'Agostino, Ciro" userId="522b68d4-162f-4dc7-a4d9-e6a12496a8af" providerId="ADAL" clId="{9F79233D-721C-4FAC-956E-F3CE3DF915FA}" dt="2022-10-05T16:41:16.905" v="1866" actId="1038"/>
          <ac:cxnSpMkLst>
            <pc:docMk/>
            <pc:sldMk cId="2526417971" sldId="2146847660"/>
            <ac:cxnSpMk id="235" creationId="{ACEB0E6F-5222-3176-5276-4F3D03966E33}"/>
          </ac:cxnSpMkLst>
        </pc:cxnChg>
        <pc:cxnChg chg="mod">
          <ac:chgData name="d'Agostino, Ciro" userId="522b68d4-162f-4dc7-a4d9-e6a12496a8af" providerId="ADAL" clId="{9F79233D-721C-4FAC-956E-F3CE3DF915FA}" dt="2022-10-05T16:39:57.155" v="1841" actId="165"/>
          <ac:cxnSpMkLst>
            <pc:docMk/>
            <pc:sldMk cId="2526417971" sldId="2146847660"/>
            <ac:cxnSpMk id="238" creationId="{F85B215F-7212-DDFD-27C1-27CC3F6D29D6}"/>
          </ac:cxnSpMkLst>
        </pc:cxnChg>
        <pc:cxnChg chg="mod">
          <ac:chgData name="d'Agostino, Ciro" userId="522b68d4-162f-4dc7-a4d9-e6a12496a8af" providerId="ADAL" clId="{9F79233D-721C-4FAC-956E-F3CE3DF915FA}" dt="2022-10-05T16:39:57.155" v="1841" actId="165"/>
          <ac:cxnSpMkLst>
            <pc:docMk/>
            <pc:sldMk cId="2526417971" sldId="2146847660"/>
            <ac:cxnSpMk id="240" creationId="{1BA02003-EE03-5578-56A5-730E2EA421B1}"/>
          </ac:cxnSpMkLst>
        </pc:cxnChg>
        <pc:cxnChg chg="mod">
          <ac:chgData name="d'Agostino, Ciro" userId="522b68d4-162f-4dc7-a4d9-e6a12496a8af" providerId="ADAL" clId="{9F79233D-721C-4FAC-956E-F3CE3DF915FA}" dt="2022-10-05T16:39:57.155" v="1841" actId="165"/>
          <ac:cxnSpMkLst>
            <pc:docMk/>
            <pc:sldMk cId="2526417971" sldId="2146847660"/>
            <ac:cxnSpMk id="244" creationId="{58219C49-B54D-99BA-13B6-6292C73EA7DA}"/>
          </ac:cxnSpMkLst>
        </pc:cxnChg>
        <pc:cxnChg chg="mod">
          <ac:chgData name="d'Agostino, Ciro" userId="522b68d4-162f-4dc7-a4d9-e6a12496a8af" providerId="ADAL" clId="{9F79233D-721C-4FAC-956E-F3CE3DF915FA}" dt="2022-10-05T16:39:57.155" v="1841" actId="165"/>
          <ac:cxnSpMkLst>
            <pc:docMk/>
            <pc:sldMk cId="2526417971" sldId="2146847660"/>
            <ac:cxnSpMk id="245" creationId="{F5C74F97-9B8D-838B-9698-C9773A5B1876}"/>
          </ac:cxnSpMkLst>
        </pc:cxnChg>
        <pc:cxnChg chg="mod">
          <ac:chgData name="d'Agostino, Ciro" userId="522b68d4-162f-4dc7-a4d9-e6a12496a8af" providerId="ADAL" clId="{9F79233D-721C-4FAC-956E-F3CE3DF915FA}" dt="2022-10-05T16:39:57.155" v="1841" actId="165"/>
          <ac:cxnSpMkLst>
            <pc:docMk/>
            <pc:sldMk cId="2526417971" sldId="2146847660"/>
            <ac:cxnSpMk id="248" creationId="{71CEB586-0EF4-1C15-EF77-A5CD29CD90F0}"/>
          </ac:cxnSpMkLst>
        </pc:cxnChg>
      </pc:sldChg>
      <pc:sldChg chg="addSp delSp modSp add del mod">
        <pc:chgData name="d'Agostino, Ciro" userId="522b68d4-162f-4dc7-a4d9-e6a12496a8af" providerId="ADAL" clId="{9F79233D-721C-4FAC-956E-F3CE3DF915FA}" dt="2022-10-05T16:30:53.464" v="1803" actId="47"/>
        <pc:sldMkLst>
          <pc:docMk/>
          <pc:sldMk cId="4123237469" sldId="2146847661"/>
        </pc:sldMkLst>
        <pc:spChg chg="mod">
          <ac:chgData name="d'Agostino, Ciro" userId="522b68d4-162f-4dc7-a4d9-e6a12496a8af" providerId="ADAL" clId="{9F79233D-721C-4FAC-956E-F3CE3DF915FA}" dt="2022-10-05T16:26:04.434" v="1738" actId="164"/>
          <ac:spMkLst>
            <pc:docMk/>
            <pc:sldMk cId="4123237469" sldId="2146847661"/>
            <ac:spMk id="5" creationId="{65C820AC-7947-45E8-A327-9FBA2A4B9584}"/>
          </ac:spMkLst>
        </pc:spChg>
        <pc:spChg chg="mod">
          <ac:chgData name="d'Agostino, Ciro" userId="522b68d4-162f-4dc7-a4d9-e6a12496a8af" providerId="ADAL" clId="{9F79233D-721C-4FAC-956E-F3CE3DF915FA}" dt="2022-10-05T16:26:04.434" v="1738" actId="164"/>
          <ac:spMkLst>
            <pc:docMk/>
            <pc:sldMk cId="4123237469" sldId="2146847661"/>
            <ac:spMk id="120" creationId="{C17C0AAF-D676-4C12-8865-D29CC553EB14}"/>
          </ac:spMkLst>
        </pc:spChg>
        <pc:grpChg chg="add del mod">
          <ac:chgData name="d'Agostino, Ciro" userId="522b68d4-162f-4dc7-a4d9-e6a12496a8af" providerId="ADAL" clId="{9F79233D-721C-4FAC-956E-F3CE3DF915FA}" dt="2022-10-05T16:26:05.582" v="1739" actId="21"/>
          <ac:grpSpMkLst>
            <pc:docMk/>
            <pc:sldMk cId="4123237469" sldId="2146847661"/>
            <ac:grpSpMk id="2" creationId="{2A5385C3-925E-914C-C6AE-23AA7E59AE4D}"/>
          </ac:grpSpMkLst>
        </pc:grpChg>
        <pc:grpChg chg="mod topLvl">
          <ac:chgData name="d'Agostino, Ciro" userId="522b68d4-162f-4dc7-a4d9-e6a12496a8af" providerId="ADAL" clId="{9F79233D-721C-4FAC-956E-F3CE3DF915FA}" dt="2022-10-05T16:18:52.111" v="1651" actId="165"/>
          <ac:grpSpMkLst>
            <pc:docMk/>
            <pc:sldMk cId="4123237469" sldId="2146847661"/>
            <ac:grpSpMk id="6" creationId="{F51FDC2E-BF6D-4825-BCE8-8F465550AD62}"/>
          </ac:grpSpMkLst>
        </pc:grpChg>
        <pc:grpChg chg="del">
          <ac:chgData name="d'Agostino, Ciro" userId="522b68d4-162f-4dc7-a4d9-e6a12496a8af" providerId="ADAL" clId="{9F79233D-721C-4FAC-956E-F3CE3DF915FA}" dt="2022-10-05T16:18:52.111" v="1651" actId="165"/>
          <ac:grpSpMkLst>
            <pc:docMk/>
            <pc:sldMk cId="4123237469" sldId="2146847661"/>
            <ac:grpSpMk id="12" creationId="{65B77C9C-2610-434D-B27F-D846179CEB4B}"/>
          </ac:grpSpMkLst>
        </pc:grpChg>
        <pc:grpChg chg="del mod">
          <ac:chgData name="d'Agostino, Ciro" userId="522b68d4-162f-4dc7-a4d9-e6a12496a8af" providerId="ADAL" clId="{9F79233D-721C-4FAC-956E-F3CE3DF915FA}" dt="2022-10-05T16:25:48.966" v="1731" actId="478"/>
          <ac:grpSpMkLst>
            <pc:docMk/>
            <pc:sldMk cId="4123237469" sldId="2146847661"/>
            <ac:grpSpMk id="107" creationId="{A0F9391E-C96F-4E84-9A7B-DDF4D494CACE}"/>
          </ac:grpSpMkLst>
        </pc:grpChg>
        <pc:picChg chg="mod">
          <ac:chgData name="d'Agostino, Ciro" userId="522b68d4-162f-4dc7-a4d9-e6a12496a8af" providerId="ADAL" clId="{9F79233D-721C-4FAC-956E-F3CE3DF915FA}" dt="2022-10-05T16:18:52.111" v="1651" actId="165"/>
          <ac:picMkLst>
            <pc:docMk/>
            <pc:sldMk cId="4123237469" sldId="2146847661"/>
            <ac:picMk id="3" creationId="{FFEFD723-ED35-47A2-8A41-993C9C28562A}"/>
          </ac:picMkLst>
        </pc:picChg>
        <pc:picChg chg="mod">
          <ac:chgData name="d'Agostino, Ciro" userId="522b68d4-162f-4dc7-a4d9-e6a12496a8af" providerId="ADAL" clId="{9F79233D-721C-4FAC-956E-F3CE3DF915FA}" dt="2022-10-05T16:26:04.434" v="1738" actId="164"/>
          <ac:picMkLst>
            <pc:docMk/>
            <pc:sldMk cId="4123237469" sldId="2146847661"/>
            <ac:picMk id="4" creationId="{52EE97E2-89CD-4A50-AE1D-429DF5D520FA}"/>
          </ac:picMkLst>
        </pc:picChg>
        <pc:picChg chg="del mod topLvl">
          <ac:chgData name="d'Agostino, Ciro" userId="522b68d4-162f-4dc7-a4d9-e6a12496a8af" providerId="ADAL" clId="{9F79233D-721C-4FAC-956E-F3CE3DF915FA}" dt="2022-10-05T16:25:27.766" v="1722" actId="478"/>
          <ac:picMkLst>
            <pc:docMk/>
            <pc:sldMk cId="4123237469" sldId="2146847661"/>
            <ac:picMk id="8" creationId="{975F95A0-AAC9-44AF-A94B-F2ED2CB9A569}"/>
          </ac:picMkLst>
        </pc:picChg>
        <pc:picChg chg="del mod topLvl">
          <ac:chgData name="d'Agostino, Ciro" userId="522b68d4-162f-4dc7-a4d9-e6a12496a8af" providerId="ADAL" clId="{9F79233D-721C-4FAC-956E-F3CE3DF915FA}" dt="2022-10-05T16:25:27.766" v="1722" actId="478"/>
          <ac:picMkLst>
            <pc:docMk/>
            <pc:sldMk cId="4123237469" sldId="2146847661"/>
            <ac:picMk id="11" creationId="{6AF45E8A-080D-41B7-9B41-D0FC872C0F6C}"/>
          </ac:picMkLst>
        </pc:picChg>
        <pc:picChg chg="del mod topLvl">
          <ac:chgData name="d'Agostino, Ciro" userId="522b68d4-162f-4dc7-a4d9-e6a12496a8af" providerId="ADAL" clId="{9F79233D-721C-4FAC-956E-F3CE3DF915FA}" dt="2022-10-05T16:25:27.766" v="1722" actId="478"/>
          <ac:picMkLst>
            <pc:docMk/>
            <pc:sldMk cId="4123237469" sldId="2146847661"/>
            <ac:picMk id="41" creationId="{C38B46B3-74C9-4E1F-98F5-8E541F2623A7}"/>
          </ac:picMkLst>
        </pc:picChg>
        <pc:picChg chg="mod">
          <ac:chgData name="d'Agostino, Ciro" userId="522b68d4-162f-4dc7-a4d9-e6a12496a8af" providerId="ADAL" clId="{9F79233D-721C-4FAC-956E-F3CE3DF915FA}" dt="2022-10-05T16:18:52.111" v="1651" actId="165"/>
          <ac:picMkLst>
            <pc:docMk/>
            <pc:sldMk cId="4123237469" sldId="2146847661"/>
            <ac:picMk id="44" creationId="{E8820102-1BF0-412F-8E31-F9834143FDAD}"/>
          </ac:picMkLst>
        </pc:picChg>
        <pc:picChg chg="mod">
          <ac:chgData name="d'Agostino, Ciro" userId="522b68d4-162f-4dc7-a4d9-e6a12496a8af" providerId="ADAL" clId="{9F79233D-721C-4FAC-956E-F3CE3DF915FA}" dt="2022-10-05T16:18:52.111" v="1651" actId="165"/>
          <ac:picMkLst>
            <pc:docMk/>
            <pc:sldMk cId="4123237469" sldId="2146847661"/>
            <ac:picMk id="45" creationId="{2622CCEC-3F63-44F3-B5B0-605A767FE65C}"/>
          </ac:picMkLst>
        </pc:picChg>
        <pc:picChg chg="mod">
          <ac:chgData name="d'Agostino, Ciro" userId="522b68d4-162f-4dc7-a4d9-e6a12496a8af" providerId="ADAL" clId="{9F79233D-721C-4FAC-956E-F3CE3DF915FA}" dt="2022-10-05T16:18:52.111" v="1651" actId="165"/>
          <ac:picMkLst>
            <pc:docMk/>
            <pc:sldMk cId="4123237469" sldId="2146847661"/>
            <ac:picMk id="46" creationId="{95F062E2-E9A3-41D2-BD32-4F6C1D101E93}"/>
          </ac:picMkLst>
        </pc:picChg>
        <pc:picChg chg="mod">
          <ac:chgData name="d'Agostino, Ciro" userId="522b68d4-162f-4dc7-a4d9-e6a12496a8af" providerId="ADAL" clId="{9F79233D-721C-4FAC-956E-F3CE3DF915FA}" dt="2022-10-05T16:18:52.111" v="1651" actId="165"/>
          <ac:picMkLst>
            <pc:docMk/>
            <pc:sldMk cId="4123237469" sldId="2146847661"/>
            <ac:picMk id="47" creationId="{A05CA869-85B5-437E-9ED7-C4388B82A925}"/>
          </ac:picMkLst>
        </pc:picChg>
        <pc:picChg chg="del mod topLvl">
          <ac:chgData name="d'Agostino, Ciro" userId="522b68d4-162f-4dc7-a4d9-e6a12496a8af" providerId="ADAL" clId="{9F79233D-721C-4FAC-956E-F3CE3DF915FA}" dt="2022-10-05T16:25:27.766" v="1722" actId="478"/>
          <ac:picMkLst>
            <pc:docMk/>
            <pc:sldMk cId="4123237469" sldId="2146847661"/>
            <ac:picMk id="49" creationId="{AF5C832F-74EB-414A-81D6-4D26D8B2A0E6}"/>
          </ac:picMkLst>
        </pc:picChg>
        <pc:picChg chg="del mod topLvl">
          <ac:chgData name="d'Agostino, Ciro" userId="522b68d4-162f-4dc7-a4d9-e6a12496a8af" providerId="ADAL" clId="{9F79233D-721C-4FAC-956E-F3CE3DF915FA}" dt="2022-10-05T16:25:27.766" v="1722" actId="478"/>
          <ac:picMkLst>
            <pc:docMk/>
            <pc:sldMk cId="4123237469" sldId="2146847661"/>
            <ac:picMk id="50" creationId="{26327B48-0209-4EE0-879A-9FEC596996A9}"/>
          </ac:picMkLst>
        </pc:picChg>
        <pc:picChg chg="mod">
          <ac:chgData name="d'Agostino, Ciro" userId="522b68d4-162f-4dc7-a4d9-e6a12496a8af" providerId="ADAL" clId="{9F79233D-721C-4FAC-956E-F3CE3DF915FA}" dt="2022-10-05T16:26:04.434" v="1738" actId="164"/>
          <ac:picMkLst>
            <pc:docMk/>
            <pc:sldMk cId="4123237469" sldId="2146847661"/>
            <ac:picMk id="92" creationId="{9842DD37-9EC5-4AD2-9AC2-A6D6DB517803}"/>
          </ac:picMkLst>
        </pc:picChg>
        <pc:picChg chg="del">
          <ac:chgData name="d'Agostino, Ciro" userId="522b68d4-162f-4dc7-a4d9-e6a12496a8af" providerId="ADAL" clId="{9F79233D-721C-4FAC-956E-F3CE3DF915FA}" dt="2022-10-05T16:02:06.941" v="1641" actId="478"/>
          <ac:picMkLst>
            <pc:docMk/>
            <pc:sldMk cId="4123237469" sldId="2146847661"/>
            <ac:picMk id="102" creationId="{A2F0716A-CAD4-405B-9526-D99446ED24BF}"/>
          </ac:picMkLst>
        </pc:picChg>
        <pc:picChg chg="del">
          <ac:chgData name="d'Agostino, Ciro" userId="522b68d4-162f-4dc7-a4d9-e6a12496a8af" providerId="ADAL" clId="{9F79233D-721C-4FAC-956E-F3CE3DF915FA}" dt="2022-10-05T16:25:44.638" v="1730" actId="478"/>
          <ac:picMkLst>
            <pc:docMk/>
            <pc:sldMk cId="4123237469" sldId="2146847661"/>
            <ac:picMk id="115" creationId="{1F53FAF8-5FF1-48C0-BB03-31CA5808BA9D}"/>
          </ac:picMkLst>
        </pc:picChg>
        <pc:picChg chg="mod">
          <ac:chgData name="d'Agostino, Ciro" userId="522b68d4-162f-4dc7-a4d9-e6a12496a8af" providerId="ADAL" clId="{9F79233D-721C-4FAC-956E-F3CE3DF915FA}" dt="2022-10-05T16:26:04.434" v="1738" actId="164"/>
          <ac:picMkLst>
            <pc:docMk/>
            <pc:sldMk cId="4123237469" sldId="2146847661"/>
            <ac:picMk id="121" creationId="{196939AA-C5D4-4777-9439-87767D5630AF}"/>
          </ac:picMkLst>
        </pc:picChg>
        <pc:picChg chg="mod">
          <ac:chgData name="d'Agostino, Ciro" userId="522b68d4-162f-4dc7-a4d9-e6a12496a8af" providerId="ADAL" clId="{9F79233D-721C-4FAC-956E-F3CE3DF915FA}" dt="2022-10-05T16:26:04.434" v="1738" actId="164"/>
          <ac:picMkLst>
            <pc:docMk/>
            <pc:sldMk cId="4123237469" sldId="2146847661"/>
            <ac:picMk id="122" creationId="{FCC55544-2EC6-4DC6-89C6-C6BBAE1A0FCC}"/>
          </ac:picMkLst>
        </pc:picChg>
        <pc:cxnChg chg="del mod">
          <ac:chgData name="d'Agostino, Ciro" userId="522b68d4-162f-4dc7-a4d9-e6a12496a8af" providerId="ADAL" clId="{9F79233D-721C-4FAC-956E-F3CE3DF915FA}" dt="2022-10-05T16:20:54.474" v="1669" actId="21"/>
          <ac:cxnSpMkLst>
            <pc:docMk/>
            <pc:sldMk cId="4123237469" sldId="2146847661"/>
            <ac:cxnSpMk id="10" creationId="{2B73609C-B62D-423A-A1B0-4319C915CE34}"/>
          </ac:cxnSpMkLst>
        </pc:cxnChg>
        <pc:cxnChg chg="del mod">
          <ac:chgData name="d'Agostino, Ciro" userId="522b68d4-162f-4dc7-a4d9-e6a12496a8af" providerId="ADAL" clId="{9F79233D-721C-4FAC-956E-F3CE3DF915FA}" dt="2022-10-05T16:25:31.943" v="1723" actId="478"/>
          <ac:cxnSpMkLst>
            <pc:docMk/>
            <pc:sldMk cId="4123237469" sldId="2146847661"/>
            <ac:cxnSpMk id="14" creationId="{9DDE04A2-D391-4A7D-8CD5-4D636A0D639E}"/>
          </ac:cxnSpMkLst>
        </pc:cxnChg>
        <pc:cxnChg chg="del">
          <ac:chgData name="d'Agostino, Ciro" userId="522b68d4-162f-4dc7-a4d9-e6a12496a8af" providerId="ADAL" clId="{9F79233D-721C-4FAC-956E-F3CE3DF915FA}" dt="2022-10-05T16:25:55.509" v="1733" actId="478"/>
          <ac:cxnSpMkLst>
            <pc:docMk/>
            <pc:sldMk cId="4123237469" sldId="2146847661"/>
            <ac:cxnSpMk id="43" creationId="{F17FBCAE-A77B-476E-87E8-C9A1E932DCF4}"/>
          </ac:cxnSpMkLst>
        </pc:cxnChg>
        <pc:cxnChg chg="del mod">
          <ac:chgData name="d'Agostino, Ciro" userId="522b68d4-162f-4dc7-a4d9-e6a12496a8af" providerId="ADAL" clId="{9F79233D-721C-4FAC-956E-F3CE3DF915FA}" dt="2022-10-05T16:25:36.897" v="1726" actId="478"/>
          <ac:cxnSpMkLst>
            <pc:docMk/>
            <pc:sldMk cId="4123237469" sldId="2146847661"/>
            <ac:cxnSpMk id="88" creationId="{E295F63E-5B51-4F95-B3E7-C614BE1F6BD0}"/>
          </ac:cxnSpMkLst>
        </pc:cxnChg>
        <pc:cxnChg chg="del mod">
          <ac:chgData name="d'Agostino, Ciro" userId="522b68d4-162f-4dc7-a4d9-e6a12496a8af" providerId="ADAL" clId="{9F79233D-721C-4FAC-956E-F3CE3DF915FA}" dt="2022-10-05T16:25:38.596" v="1727" actId="478"/>
          <ac:cxnSpMkLst>
            <pc:docMk/>
            <pc:sldMk cId="4123237469" sldId="2146847661"/>
            <ac:cxnSpMk id="89" creationId="{E44C1750-E025-435F-9D5E-9E6DE7923B18}"/>
          </ac:cxnSpMkLst>
        </pc:cxnChg>
        <pc:cxnChg chg="del mod">
          <ac:chgData name="d'Agostino, Ciro" userId="522b68d4-162f-4dc7-a4d9-e6a12496a8af" providerId="ADAL" clId="{9F79233D-721C-4FAC-956E-F3CE3DF915FA}" dt="2022-10-05T16:25:41.193" v="1728" actId="478"/>
          <ac:cxnSpMkLst>
            <pc:docMk/>
            <pc:sldMk cId="4123237469" sldId="2146847661"/>
            <ac:cxnSpMk id="90" creationId="{4BF848CD-F337-42DA-8787-7A0E09C6A843}"/>
          </ac:cxnSpMkLst>
        </pc:cxnChg>
        <pc:cxnChg chg="del mod">
          <ac:chgData name="d'Agostino, Ciro" userId="522b68d4-162f-4dc7-a4d9-e6a12496a8af" providerId="ADAL" clId="{9F79233D-721C-4FAC-956E-F3CE3DF915FA}" dt="2022-10-05T16:25:25.652" v="1721" actId="478"/>
          <ac:cxnSpMkLst>
            <pc:docMk/>
            <pc:sldMk cId="4123237469" sldId="2146847661"/>
            <ac:cxnSpMk id="93" creationId="{7875FE0D-B300-4C59-9360-7482AE8FCE26}"/>
          </ac:cxnSpMkLst>
        </pc:cxnChg>
        <pc:cxnChg chg="del">
          <ac:chgData name="d'Agostino, Ciro" userId="522b68d4-162f-4dc7-a4d9-e6a12496a8af" providerId="ADAL" clId="{9F79233D-721C-4FAC-956E-F3CE3DF915FA}" dt="2022-10-05T16:19:13.569" v="1652" actId="21"/>
          <ac:cxnSpMkLst>
            <pc:docMk/>
            <pc:sldMk cId="4123237469" sldId="2146847661"/>
            <ac:cxnSpMk id="94" creationId="{AC87E8FE-A514-443C-8B25-E876008E2B47}"/>
          </ac:cxnSpMkLst>
        </pc:cxnChg>
        <pc:cxnChg chg="del mod">
          <ac:chgData name="d'Agostino, Ciro" userId="522b68d4-162f-4dc7-a4d9-e6a12496a8af" providerId="ADAL" clId="{9F79233D-721C-4FAC-956E-F3CE3DF915FA}" dt="2022-10-05T16:25:33.479" v="1724" actId="478"/>
          <ac:cxnSpMkLst>
            <pc:docMk/>
            <pc:sldMk cId="4123237469" sldId="2146847661"/>
            <ac:cxnSpMk id="110" creationId="{231AF89C-79EC-4340-A3D4-CA45508A23FC}"/>
          </ac:cxnSpMkLst>
        </pc:cxnChg>
        <pc:cxnChg chg="del mod">
          <ac:chgData name="d'Agostino, Ciro" userId="522b68d4-162f-4dc7-a4d9-e6a12496a8af" providerId="ADAL" clId="{9F79233D-721C-4FAC-956E-F3CE3DF915FA}" dt="2022-10-05T16:25:35.141" v="1725" actId="478"/>
          <ac:cxnSpMkLst>
            <pc:docMk/>
            <pc:sldMk cId="4123237469" sldId="2146847661"/>
            <ac:cxnSpMk id="111" creationId="{3627C5A7-9FD9-4C12-8369-923BA3159F37}"/>
          </ac:cxnSpMkLst>
        </pc:cxnChg>
        <pc:cxnChg chg="del mod">
          <ac:chgData name="d'Agostino, Ciro" userId="522b68d4-162f-4dc7-a4d9-e6a12496a8af" providerId="ADAL" clId="{9F79233D-721C-4FAC-956E-F3CE3DF915FA}" dt="2022-10-05T16:25:48.966" v="1731" actId="478"/>
          <ac:cxnSpMkLst>
            <pc:docMk/>
            <pc:sldMk cId="4123237469" sldId="2146847661"/>
            <ac:cxnSpMk id="112" creationId="{1C6EAA0D-1B22-4374-9ECB-BFA64A61AF2A}"/>
          </ac:cxnSpMkLst>
        </pc:cxnChg>
        <pc:cxnChg chg="del mod">
          <ac:chgData name="d'Agostino, Ciro" userId="522b68d4-162f-4dc7-a4d9-e6a12496a8af" providerId="ADAL" clId="{9F79233D-721C-4FAC-956E-F3CE3DF915FA}" dt="2022-10-05T16:25:51.620" v="1732" actId="478"/>
          <ac:cxnSpMkLst>
            <pc:docMk/>
            <pc:sldMk cId="4123237469" sldId="2146847661"/>
            <ac:cxnSpMk id="113" creationId="{EA15AD25-E470-4DD3-A197-71E129673855}"/>
          </ac:cxnSpMkLst>
        </pc:cxnChg>
        <pc:cxnChg chg="del">
          <ac:chgData name="d'Agostino, Ciro" userId="522b68d4-162f-4dc7-a4d9-e6a12496a8af" providerId="ADAL" clId="{9F79233D-721C-4FAC-956E-F3CE3DF915FA}" dt="2022-10-05T16:25:43.448" v="1729" actId="478"/>
          <ac:cxnSpMkLst>
            <pc:docMk/>
            <pc:sldMk cId="4123237469" sldId="2146847661"/>
            <ac:cxnSpMk id="119" creationId="{787FF3D6-62A5-4820-A4C7-DB9E1938C785}"/>
          </ac:cxnSpMkLst>
        </pc:cxnChg>
      </pc:sldChg>
      <pc:sldChg chg="addSp delSp modSp add mod">
        <pc:chgData name="d'Agostino, Ciro" userId="522b68d4-162f-4dc7-a4d9-e6a12496a8af" providerId="ADAL" clId="{9F79233D-721C-4FAC-956E-F3CE3DF915FA}" dt="2022-10-05T16:30:37.026" v="1802" actId="1076"/>
        <pc:sldMkLst>
          <pc:docMk/>
          <pc:sldMk cId="2335274339" sldId="2146847662"/>
        </pc:sldMkLst>
        <pc:spChg chg="del">
          <ac:chgData name="d'Agostino, Ciro" userId="522b68d4-162f-4dc7-a4d9-e6a12496a8af" providerId="ADAL" clId="{9F79233D-721C-4FAC-956E-F3CE3DF915FA}" dt="2022-10-05T16:18:20.289" v="1643" actId="478"/>
          <ac:spMkLst>
            <pc:docMk/>
            <pc:sldMk cId="2335274339" sldId="2146847662"/>
            <ac:spMk id="5" creationId="{65C820AC-7947-45E8-A327-9FBA2A4B9584}"/>
          </ac:spMkLst>
        </pc:spChg>
        <pc:spChg chg="mod">
          <ac:chgData name="d'Agostino, Ciro" userId="522b68d4-162f-4dc7-a4d9-e6a12496a8af" providerId="ADAL" clId="{9F79233D-721C-4FAC-956E-F3CE3DF915FA}" dt="2022-10-05T16:26:08.057" v="1740"/>
          <ac:spMkLst>
            <pc:docMk/>
            <pc:sldMk cId="2335274339" sldId="2146847662"/>
            <ac:spMk id="54" creationId="{68BE6CF2-CCB1-3A62-17FC-B570B29A0550}"/>
          </ac:spMkLst>
        </pc:spChg>
        <pc:spChg chg="mod">
          <ac:chgData name="d'Agostino, Ciro" userId="522b68d4-162f-4dc7-a4d9-e6a12496a8af" providerId="ADAL" clId="{9F79233D-721C-4FAC-956E-F3CE3DF915FA}" dt="2022-10-05T16:26:08.057" v="1740"/>
          <ac:spMkLst>
            <pc:docMk/>
            <pc:sldMk cId="2335274339" sldId="2146847662"/>
            <ac:spMk id="63" creationId="{B93A12AB-E09F-A5A8-FBBD-ECCE2E6D1722}"/>
          </ac:spMkLst>
        </pc:spChg>
        <pc:spChg chg="mod">
          <ac:chgData name="d'Agostino, Ciro" userId="522b68d4-162f-4dc7-a4d9-e6a12496a8af" providerId="ADAL" clId="{9F79233D-721C-4FAC-956E-F3CE3DF915FA}" dt="2022-10-05T16:26:50.616" v="1748" actId="1076"/>
          <ac:spMkLst>
            <pc:docMk/>
            <pc:sldMk cId="2335274339" sldId="2146847662"/>
            <ac:spMk id="64" creationId="{B3A6FEAA-B07C-4802-811B-F8ECBB0F543A}"/>
          </ac:spMkLst>
        </pc:spChg>
        <pc:spChg chg="add del mod">
          <ac:chgData name="d'Agostino, Ciro" userId="522b68d4-162f-4dc7-a4d9-e6a12496a8af" providerId="ADAL" clId="{9F79233D-721C-4FAC-956E-F3CE3DF915FA}" dt="2022-10-05T16:28:23.316" v="1773" actId="1076"/>
          <ac:spMkLst>
            <pc:docMk/>
            <pc:sldMk cId="2335274339" sldId="2146847662"/>
            <ac:spMk id="80" creationId="{50E5924D-450C-2571-03BD-8B641CA02444}"/>
          </ac:spMkLst>
        </pc:spChg>
        <pc:spChg chg="add del mod">
          <ac:chgData name="d'Agostino, Ciro" userId="522b68d4-162f-4dc7-a4d9-e6a12496a8af" providerId="ADAL" clId="{9F79233D-721C-4FAC-956E-F3CE3DF915FA}" dt="2022-10-05T16:28:30.696" v="1775" actId="478"/>
          <ac:spMkLst>
            <pc:docMk/>
            <pc:sldMk cId="2335274339" sldId="2146847662"/>
            <ac:spMk id="81" creationId="{1532782D-39F0-B7A5-F846-A88C5C2BF99E}"/>
          </ac:spMkLst>
        </pc:spChg>
        <pc:spChg chg="add mod">
          <ac:chgData name="d'Agostino, Ciro" userId="522b68d4-162f-4dc7-a4d9-e6a12496a8af" providerId="ADAL" clId="{9F79233D-721C-4FAC-956E-F3CE3DF915FA}" dt="2022-10-05T16:28:47.412" v="1782" actId="1076"/>
          <ac:spMkLst>
            <pc:docMk/>
            <pc:sldMk cId="2335274339" sldId="2146847662"/>
            <ac:spMk id="82" creationId="{3D4EFF7B-E3E6-4708-9BE7-008B3DA6B41D}"/>
          </ac:spMkLst>
        </pc:spChg>
        <pc:spChg chg="del">
          <ac:chgData name="d'Agostino, Ciro" userId="522b68d4-162f-4dc7-a4d9-e6a12496a8af" providerId="ADAL" clId="{9F79233D-721C-4FAC-956E-F3CE3DF915FA}" dt="2022-10-05T16:18:20.289" v="1643" actId="478"/>
          <ac:spMkLst>
            <pc:docMk/>
            <pc:sldMk cId="2335274339" sldId="2146847662"/>
            <ac:spMk id="120" creationId="{C17C0AAF-D676-4C12-8865-D29CC553EB14}"/>
          </ac:spMkLst>
        </pc:spChg>
        <pc:grpChg chg="del">
          <ac:chgData name="d'Agostino, Ciro" userId="522b68d4-162f-4dc7-a4d9-e6a12496a8af" providerId="ADAL" clId="{9F79233D-721C-4FAC-956E-F3CE3DF915FA}" dt="2022-10-05T16:18:20.289" v="1643" actId="478"/>
          <ac:grpSpMkLst>
            <pc:docMk/>
            <pc:sldMk cId="2335274339" sldId="2146847662"/>
            <ac:grpSpMk id="12" creationId="{65B77C9C-2610-434D-B27F-D846179CEB4B}"/>
          </ac:grpSpMkLst>
        </pc:grpChg>
        <pc:grpChg chg="add mod ord">
          <ac:chgData name="d'Agostino, Ciro" userId="522b68d4-162f-4dc7-a4d9-e6a12496a8af" providerId="ADAL" clId="{9F79233D-721C-4FAC-956E-F3CE3DF915FA}" dt="2022-10-05T16:26:55.062" v="1749" actId="164"/>
          <ac:grpSpMkLst>
            <pc:docMk/>
            <pc:sldMk cId="2335274339" sldId="2146847662"/>
            <ac:grpSpMk id="52" creationId="{3D790764-9CFB-0276-DC8E-C9DACBC8180B}"/>
          </ac:grpSpMkLst>
        </pc:grpChg>
        <pc:grpChg chg="add mod">
          <ac:chgData name="d'Agostino, Ciro" userId="522b68d4-162f-4dc7-a4d9-e6a12496a8af" providerId="ADAL" clId="{9F79233D-721C-4FAC-956E-F3CE3DF915FA}" dt="2022-10-05T16:27:01.146" v="1750" actId="1076"/>
          <ac:grpSpMkLst>
            <pc:docMk/>
            <pc:sldMk cId="2335274339" sldId="2146847662"/>
            <ac:grpSpMk id="79" creationId="{047D8EF1-A5D6-8F32-DCD1-F2D9EDCCF6C7}"/>
          </ac:grpSpMkLst>
        </pc:grpChg>
        <pc:picChg chg="del">
          <ac:chgData name="d'Agostino, Ciro" userId="522b68d4-162f-4dc7-a4d9-e6a12496a8af" providerId="ADAL" clId="{9F79233D-721C-4FAC-956E-F3CE3DF915FA}" dt="2022-10-05T16:18:20.289" v="1643" actId="478"/>
          <ac:picMkLst>
            <pc:docMk/>
            <pc:sldMk cId="2335274339" sldId="2146847662"/>
            <ac:picMk id="4" creationId="{52EE97E2-89CD-4A50-AE1D-429DF5D520FA}"/>
          </ac:picMkLst>
        </pc:picChg>
        <pc:picChg chg="add mod">
          <ac:chgData name="d'Agostino, Ciro" userId="522b68d4-162f-4dc7-a4d9-e6a12496a8af" providerId="ADAL" clId="{9F79233D-721C-4FAC-956E-F3CE3DF915FA}" dt="2022-10-05T16:26:55.062" v="1749" actId="164"/>
          <ac:picMkLst>
            <pc:docMk/>
            <pc:sldMk cId="2335274339" sldId="2146847662"/>
            <ac:picMk id="7" creationId="{DC89DB66-F697-B2FB-4B0B-8B3627F50B57}"/>
          </ac:picMkLst>
        </pc:picChg>
        <pc:picChg chg="add mod modCrop">
          <ac:chgData name="d'Agostino, Ciro" userId="522b68d4-162f-4dc7-a4d9-e6a12496a8af" providerId="ADAL" clId="{9F79233D-721C-4FAC-956E-F3CE3DF915FA}" dt="2022-10-05T16:26:55.062" v="1749" actId="164"/>
          <ac:picMkLst>
            <pc:docMk/>
            <pc:sldMk cId="2335274339" sldId="2146847662"/>
            <ac:picMk id="30" creationId="{315AE157-46C9-6633-5B23-B7511FA691B6}"/>
          </ac:picMkLst>
        </pc:picChg>
        <pc:picChg chg="add mod modCrop">
          <ac:chgData name="d'Agostino, Ciro" userId="522b68d4-162f-4dc7-a4d9-e6a12496a8af" providerId="ADAL" clId="{9F79233D-721C-4FAC-956E-F3CE3DF915FA}" dt="2022-10-05T16:26:55.062" v="1749" actId="164"/>
          <ac:picMkLst>
            <pc:docMk/>
            <pc:sldMk cId="2335274339" sldId="2146847662"/>
            <ac:picMk id="31" creationId="{87A92F4D-AAC7-46A5-7B78-250BCC47AFAA}"/>
          </ac:picMkLst>
        </pc:picChg>
        <pc:picChg chg="add mod">
          <ac:chgData name="d'Agostino, Ciro" userId="522b68d4-162f-4dc7-a4d9-e6a12496a8af" providerId="ADAL" clId="{9F79233D-721C-4FAC-956E-F3CE3DF915FA}" dt="2022-10-05T16:26:55.062" v="1749" actId="164"/>
          <ac:picMkLst>
            <pc:docMk/>
            <pc:sldMk cId="2335274339" sldId="2146847662"/>
            <ac:picMk id="32" creationId="{821E931A-5BD9-0F69-A359-7F888BD5A78E}"/>
          </ac:picMkLst>
        </pc:picChg>
        <pc:picChg chg="add mod">
          <ac:chgData name="d'Agostino, Ciro" userId="522b68d4-162f-4dc7-a4d9-e6a12496a8af" providerId="ADAL" clId="{9F79233D-721C-4FAC-956E-F3CE3DF915FA}" dt="2022-10-05T16:26:55.062" v="1749" actId="164"/>
          <ac:picMkLst>
            <pc:docMk/>
            <pc:sldMk cId="2335274339" sldId="2146847662"/>
            <ac:picMk id="33" creationId="{D6C237DD-4CF8-4DE1-9958-D6D524EE1603}"/>
          </ac:picMkLst>
        </pc:picChg>
        <pc:picChg chg="add mod">
          <ac:chgData name="d'Agostino, Ciro" userId="522b68d4-162f-4dc7-a4d9-e6a12496a8af" providerId="ADAL" clId="{9F79233D-721C-4FAC-956E-F3CE3DF915FA}" dt="2022-10-05T16:26:55.062" v="1749" actId="164"/>
          <ac:picMkLst>
            <pc:docMk/>
            <pc:sldMk cId="2335274339" sldId="2146847662"/>
            <ac:picMk id="34" creationId="{AB9CACC2-D5AA-EACC-4DA6-B6C49171B424}"/>
          </ac:picMkLst>
        </pc:picChg>
        <pc:picChg chg="add mod">
          <ac:chgData name="d'Agostino, Ciro" userId="522b68d4-162f-4dc7-a4d9-e6a12496a8af" providerId="ADAL" clId="{9F79233D-721C-4FAC-956E-F3CE3DF915FA}" dt="2022-10-05T16:26:55.062" v="1749" actId="164"/>
          <ac:picMkLst>
            <pc:docMk/>
            <pc:sldMk cId="2335274339" sldId="2146847662"/>
            <ac:picMk id="35" creationId="{B1F13C41-085C-49A5-0F00-F3D84DBCF0D6}"/>
          </ac:picMkLst>
        </pc:picChg>
        <pc:picChg chg="add mod">
          <ac:chgData name="d'Agostino, Ciro" userId="522b68d4-162f-4dc7-a4d9-e6a12496a8af" providerId="ADAL" clId="{9F79233D-721C-4FAC-956E-F3CE3DF915FA}" dt="2022-10-05T16:26:55.062" v="1749" actId="164"/>
          <ac:picMkLst>
            <pc:docMk/>
            <pc:sldMk cId="2335274339" sldId="2146847662"/>
            <ac:picMk id="36" creationId="{B8A6138B-3183-F2C7-6ABF-E1E3D188E3F2}"/>
          </ac:picMkLst>
        </pc:picChg>
        <pc:picChg chg="add del mod">
          <ac:chgData name="d'Agostino, Ciro" userId="522b68d4-162f-4dc7-a4d9-e6a12496a8af" providerId="ADAL" clId="{9F79233D-721C-4FAC-956E-F3CE3DF915FA}" dt="2022-10-05T16:24:58.257" v="1716" actId="478"/>
          <ac:picMkLst>
            <pc:docMk/>
            <pc:sldMk cId="2335274339" sldId="2146847662"/>
            <ac:picMk id="37" creationId="{C46E0E0C-B151-DFB4-88E7-E94EB6512619}"/>
          </ac:picMkLst>
        </pc:picChg>
        <pc:picChg chg="add mod">
          <ac:chgData name="d'Agostino, Ciro" userId="522b68d4-162f-4dc7-a4d9-e6a12496a8af" providerId="ADAL" clId="{9F79233D-721C-4FAC-956E-F3CE3DF915FA}" dt="2022-10-05T16:26:55.062" v="1749" actId="164"/>
          <ac:picMkLst>
            <pc:docMk/>
            <pc:sldMk cId="2335274339" sldId="2146847662"/>
            <ac:picMk id="38" creationId="{60CB6168-3120-30B6-F533-748E5B5561BF}"/>
          </ac:picMkLst>
        </pc:picChg>
        <pc:picChg chg="add mod">
          <ac:chgData name="d'Agostino, Ciro" userId="522b68d4-162f-4dc7-a4d9-e6a12496a8af" providerId="ADAL" clId="{9F79233D-721C-4FAC-956E-F3CE3DF915FA}" dt="2022-10-05T16:26:55.062" v="1749" actId="164"/>
          <ac:picMkLst>
            <pc:docMk/>
            <pc:sldMk cId="2335274339" sldId="2146847662"/>
            <ac:picMk id="39" creationId="{1BE6C0D9-2B13-A13F-AC91-3E936CDB690E}"/>
          </ac:picMkLst>
        </pc:picChg>
        <pc:picChg chg="add mod">
          <ac:chgData name="d'Agostino, Ciro" userId="522b68d4-162f-4dc7-a4d9-e6a12496a8af" providerId="ADAL" clId="{9F79233D-721C-4FAC-956E-F3CE3DF915FA}" dt="2022-10-05T16:26:55.062" v="1749" actId="164"/>
          <ac:picMkLst>
            <pc:docMk/>
            <pc:sldMk cId="2335274339" sldId="2146847662"/>
            <ac:picMk id="40" creationId="{CC096EB3-609E-05D3-1E1B-E51CD470E157}"/>
          </ac:picMkLst>
        </pc:picChg>
        <pc:picChg chg="add mod">
          <ac:chgData name="d'Agostino, Ciro" userId="522b68d4-162f-4dc7-a4d9-e6a12496a8af" providerId="ADAL" clId="{9F79233D-721C-4FAC-956E-F3CE3DF915FA}" dt="2022-10-05T16:26:55.062" v="1749" actId="164"/>
          <ac:picMkLst>
            <pc:docMk/>
            <pc:sldMk cId="2335274339" sldId="2146847662"/>
            <ac:picMk id="42" creationId="{C2368654-6791-127D-DE41-B7E7D533D855}"/>
          </ac:picMkLst>
        </pc:picChg>
        <pc:picChg chg="add mod">
          <ac:chgData name="d'Agostino, Ciro" userId="522b68d4-162f-4dc7-a4d9-e6a12496a8af" providerId="ADAL" clId="{9F79233D-721C-4FAC-956E-F3CE3DF915FA}" dt="2022-10-05T16:26:55.062" v="1749" actId="164"/>
          <ac:picMkLst>
            <pc:docMk/>
            <pc:sldMk cId="2335274339" sldId="2146847662"/>
            <ac:picMk id="48" creationId="{755C287E-D405-17F3-CAA1-44769AF1760F}"/>
          </ac:picMkLst>
        </pc:picChg>
        <pc:picChg chg="add mod">
          <ac:chgData name="d'Agostino, Ciro" userId="522b68d4-162f-4dc7-a4d9-e6a12496a8af" providerId="ADAL" clId="{9F79233D-721C-4FAC-956E-F3CE3DF915FA}" dt="2022-10-05T16:26:55.062" v="1749" actId="164"/>
          <ac:picMkLst>
            <pc:docMk/>
            <pc:sldMk cId="2335274339" sldId="2146847662"/>
            <ac:picMk id="51" creationId="{5CCEDE1D-813E-AB93-D954-8754D64C7E5E}"/>
          </ac:picMkLst>
        </pc:picChg>
        <pc:picChg chg="del">
          <ac:chgData name="d'Agostino, Ciro" userId="522b68d4-162f-4dc7-a4d9-e6a12496a8af" providerId="ADAL" clId="{9F79233D-721C-4FAC-956E-F3CE3DF915FA}" dt="2022-10-05T16:28:36.810" v="1778" actId="21"/>
          <ac:picMkLst>
            <pc:docMk/>
            <pc:sldMk cId="2335274339" sldId="2146847662"/>
            <ac:picMk id="56" creationId="{B6085564-F41E-43BE-9679-D87D75103CC5}"/>
          </ac:picMkLst>
        </pc:picChg>
        <pc:picChg chg="del">
          <ac:chgData name="d'Agostino, Ciro" userId="522b68d4-162f-4dc7-a4d9-e6a12496a8af" providerId="ADAL" clId="{9F79233D-721C-4FAC-956E-F3CE3DF915FA}" dt="2022-10-05T16:28:40.204" v="1781" actId="478"/>
          <ac:picMkLst>
            <pc:docMk/>
            <pc:sldMk cId="2335274339" sldId="2146847662"/>
            <ac:picMk id="59" creationId="{9A17B7C2-2F31-4E4F-9EDF-4A5D7B92A32F}"/>
          </ac:picMkLst>
        </pc:picChg>
        <pc:picChg chg="del">
          <ac:chgData name="d'Agostino, Ciro" userId="522b68d4-162f-4dc7-a4d9-e6a12496a8af" providerId="ADAL" clId="{9F79233D-721C-4FAC-956E-F3CE3DF915FA}" dt="2022-10-05T16:28:39.260" v="1780" actId="478"/>
          <ac:picMkLst>
            <pc:docMk/>
            <pc:sldMk cId="2335274339" sldId="2146847662"/>
            <ac:picMk id="60" creationId="{D04A7ECB-707D-46C3-B85C-17C796968AD9}"/>
          </ac:picMkLst>
        </pc:picChg>
        <pc:picChg chg="del">
          <ac:chgData name="d'Agostino, Ciro" userId="522b68d4-162f-4dc7-a4d9-e6a12496a8af" providerId="ADAL" clId="{9F79233D-721C-4FAC-956E-F3CE3DF915FA}" dt="2022-10-05T16:30:24.403" v="1798" actId="478"/>
          <ac:picMkLst>
            <pc:docMk/>
            <pc:sldMk cId="2335274339" sldId="2146847662"/>
            <ac:picMk id="61" creationId="{14BCCB71-C714-4355-A79B-657B35DA5BEC}"/>
          </ac:picMkLst>
        </pc:picChg>
        <pc:picChg chg="add del">
          <ac:chgData name="d'Agostino, Ciro" userId="522b68d4-162f-4dc7-a4d9-e6a12496a8af" providerId="ADAL" clId="{9F79233D-721C-4FAC-956E-F3CE3DF915FA}" dt="2022-10-05T16:27:56.188" v="1768" actId="478"/>
          <ac:picMkLst>
            <pc:docMk/>
            <pc:sldMk cId="2335274339" sldId="2146847662"/>
            <ac:picMk id="69" creationId="{BEAF36DA-F9B3-48B7-9949-C203098BF1B9}"/>
          </ac:picMkLst>
        </pc:picChg>
        <pc:picChg chg="add del mod">
          <ac:chgData name="d'Agostino, Ciro" userId="522b68d4-162f-4dc7-a4d9-e6a12496a8af" providerId="ADAL" clId="{9F79233D-721C-4FAC-956E-F3CE3DF915FA}" dt="2022-10-05T16:27:56.004" v="1767" actId="478"/>
          <ac:picMkLst>
            <pc:docMk/>
            <pc:sldMk cId="2335274339" sldId="2146847662"/>
            <ac:picMk id="73" creationId="{7CDEB786-D950-42A4-87F8-96918B55456F}"/>
          </ac:picMkLst>
        </pc:picChg>
        <pc:picChg chg="mod">
          <ac:chgData name="d'Agostino, Ciro" userId="522b68d4-162f-4dc7-a4d9-e6a12496a8af" providerId="ADAL" clId="{9F79233D-721C-4FAC-956E-F3CE3DF915FA}" dt="2022-10-05T16:26:08.057" v="1740"/>
          <ac:picMkLst>
            <pc:docMk/>
            <pc:sldMk cId="2335274339" sldId="2146847662"/>
            <ac:picMk id="75" creationId="{4DDCFC89-F807-2D4F-492E-01206D3C3FA7}"/>
          </ac:picMkLst>
        </pc:picChg>
        <pc:picChg chg="mod">
          <ac:chgData name="d'Agostino, Ciro" userId="522b68d4-162f-4dc7-a4d9-e6a12496a8af" providerId="ADAL" clId="{9F79233D-721C-4FAC-956E-F3CE3DF915FA}" dt="2022-10-05T16:26:08.057" v="1740"/>
          <ac:picMkLst>
            <pc:docMk/>
            <pc:sldMk cId="2335274339" sldId="2146847662"/>
            <ac:picMk id="76" creationId="{EA7FCFE4-CE21-53D3-C1A3-F553C27BE8A0}"/>
          </ac:picMkLst>
        </pc:picChg>
        <pc:picChg chg="mod">
          <ac:chgData name="d'Agostino, Ciro" userId="522b68d4-162f-4dc7-a4d9-e6a12496a8af" providerId="ADAL" clId="{9F79233D-721C-4FAC-956E-F3CE3DF915FA}" dt="2022-10-05T16:26:08.057" v="1740"/>
          <ac:picMkLst>
            <pc:docMk/>
            <pc:sldMk cId="2335274339" sldId="2146847662"/>
            <ac:picMk id="77" creationId="{8050625A-93BD-47A8-BE8B-39AA1ABC4B7C}"/>
          </ac:picMkLst>
        </pc:picChg>
        <pc:picChg chg="mod">
          <ac:chgData name="d'Agostino, Ciro" userId="522b68d4-162f-4dc7-a4d9-e6a12496a8af" providerId="ADAL" clId="{9F79233D-721C-4FAC-956E-F3CE3DF915FA}" dt="2022-10-05T16:26:08.057" v="1740"/>
          <ac:picMkLst>
            <pc:docMk/>
            <pc:sldMk cId="2335274339" sldId="2146847662"/>
            <ac:picMk id="78" creationId="{841B0311-F335-E741-FDCC-083B41BC9D9F}"/>
          </ac:picMkLst>
        </pc:picChg>
        <pc:picChg chg="add mod modCrop">
          <ac:chgData name="d'Agostino, Ciro" userId="522b68d4-162f-4dc7-a4d9-e6a12496a8af" providerId="ADAL" clId="{9F79233D-721C-4FAC-956E-F3CE3DF915FA}" dt="2022-10-05T16:29:48.637" v="1797"/>
          <ac:picMkLst>
            <pc:docMk/>
            <pc:sldMk cId="2335274339" sldId="2146847662"/>
            <ac:picMk id="83" creationId="{E6CB9913-3A5F-9378-71C4-A20D94867CA0}"/>
          </ac:picMkLst>
        </pc:picChg>
        <pc:picChg chg="add mod">
          <ac:chgData name="d'Agostino, Ciro" userId="522b68d4-162f-4dc7-a4d9-e6a12496a8af" providerId="ADAL" clId="{9F79233D-721C-4FAC-956E-F3CE3DF915FA}" dt="2022-10-05T16:30:37.026" v="1802" actId="1076"/>
          <ac:picMkLst>
            <pc:docMk/>
            <pc:sldMk cId="2335274339" sldId="2146847662"/>
            <ac:picMk id="84" creationId="{04AFCC66-557F-4A16-1D62-5AD5B578FE6B}"/>
          </ac:picMkLst>
        </pc:picChg>
        <pc:picChg chg="del">
          <ac:chgData name="d'Agostino, Ciro" userId="522b68d4-162f-4dc7-a4d9-e6a12496a8af" providerId="ADAL" clId="{9F79233D-721C-4FAC-956E-F3CE3DF915FA}" dt="2022-10-05T16:18:20.289" v="1643" actId="478"/>
          <ac:picMkLst>
            <pc:docMk/>
            <pc:sldMk cId="2335274339" sldId="2146847662"/>
            <ac:picMk id="92" creationId="{9842DD37-9EC5-4AD2-9AC2-A6D6DB517803}"/>
          </ac:picMkLst>
        </pc:picChg>
        <pc:picChg chg="del">
          <ac:chgData name="d'Agostino, Ciro" userId="522b68d4-162f-4dc7-a4d9-e6a12496a8af" providerId="ADAL" clId="{9F79233D-721C-4FAC-956E-F3CE3DF915FA}" dt="2022-10-05T16:18:20.289" v="1643" actId="478"/>
          <ac:picMkLst>
            <pc:docMk/>
            <pc:sldMk cId="2335274339" sldId="2146847662"/>
            <ac:picMk id="115" creationId="{1F53FAF8-5FF1-48C0-BB03-31CA5808BA9D}"/>
          </ac:picMkLst>
        </pc:picChg>
        <pc:picChg chg="del">
          <ac:chgData name="d'Agostino, Ciro" userId="522b68d4-162f-4dc7-a4d9-e6a12496a8af" providerId="ADAL" clId="{9F79233D-721C-4FAC-956E-F3CE3DF915FA}" dt="2022-10-05T16:18:20.289" v="1643" actId="478"/>
          <ac:picMkLst>
            <pc:docMk/>
            <pc:sldMk cId="2335274339" sldId="2146847662"/>
            <ac:picMk id="121" creationId="{196939AA-C5D4-4777-9439-87767D5630AF}"/>
          </ac:picMkLst>
        </pc:picChg>
        <pc:picChg chg="del">
          <ac:chgData name="d'Agostino, Ciro" userId="522b68d4-162f-4dc7-a4d9-e6a12496a8af" providerId="ADAL" clId="{9F79233D-721C-4FAC-956E-F3CE3DF915FA}" dt="2022-10-05T16:18:20.289" v="1643" actId="478"/>
          <ac:picMkLst>
            <pc:docMk/>
            <pc:sldMk cId="2335274339" sldId="2146847662"/>
            <ac:picMk id="122" creationId="{FCC55544-2EC6-4DC6-89C6-C6BBAE1A0FCC}"/>
          </ac:picMkLst>
        </pc:picChg>
        <pc:cxnChg chg="add del mod">
          <ac:chgData name="d'Agostino, Ciro" userId="522b68d4-162f-4dc7-a4d9-e6a12496a8af" providerId="ADAL" clId="{9F79233D-721C-4FAC-956E-F3CE3DF915FA}" dt="2022-10-05T16:19:42.355" v="1659" actId="21"/>
          <ac:cxnSpMkLst>
            <pc:docMk/>
            <pc:sldMk cId="2335274339" sldId="2146847662"/>
            <ac:cxnSpMk id="13" creationId="{09D19CC6-B90D-2A76-C75E-843FC6CB0AAC}"/>
          </ac:cxnSpMkLst>
        </pc:cxnChg>
        <pc:cxnChg chg="add del mod">
          <ac:chgData name="d'Agostino, Ciro" userId="522b68d4-162f-4dc7-a4d9-e6a12496a8af" providerId="ADAL" clId="{9F79233D-721C-4FAC-956E-F3CE3DF915FA}" dt="2022-10-05T16:19:40.459" v="1658" actId="478"/>
          <ac:cxnSpMkLst>
            <pc:docMk/>
            <pc:sldMk cId="2335274339" sldId="2146847662"/>
            <ac:cxnSpMk id="16" creationId="{88F33A1A-1E89-47FC-D34E-3629F646BB5A}"/>
          </ac:cxnSpMkLst>
        </pc:cxnChg>
        <pc:cxnChg chg="add mod">
          <ac:chgData name="d'Agostino, Ciro" userId="522b68d4-162f-4dc7-a4d9-e6a12496a8af" providerId="ADAL" clId="{9F79233D-721C-4FAC-956E-F3CE3DF915FA}" dt="2022-10-05T16:26:55.062" v="1749" actId="164"/>
          <ac:cxnSpMkLst>
            <pc:docMk/>
            <pc:sldMk cId="2335274339" sldId="2146847662"/>
            <ac:cxnSpMk id="17" creationId="{65F5A56D-D215-6BA4-273E-5F81ED4835D7}"/>
          </ac:cxnSpMkLst>
        </pc:cxnChg>
        <pc:cxnChg chg="add mod">
          <ac:chgData name="d'Agostino, Ciro" userId="522b68d4-162f-4dc7-a4d9-e6a12496a8af" providerId="ADAL" clId="{9F79233D-721C-4FAC-956E-F3CE3DF915FA}" dt="2022-10-05T16:26:55.062" v="1749" actId="164"/>
          <ac:cxnSpMkLst>
            <pc:docMk/>
            <pc:sldMk cId="2335274339" sldId="2146847662"/>
            <ac:cxnSpMk id="19" creationId="{0913CC5E-681E-11AD-5947-F4AD0847EF86}"/>
          </ac:cxnSpMkLst>
        </pc:cxnChg>
        <pc:cxnChg chg="add mod">
          <ac:chgData name="d'Agostino, Ciro" userId="522b68d4-162f-4dc7-a4d9-e6a12496a8af" providerId="ADAL" clId="{9F79233D-721C-4FAC-956E-F3CE3DF915FA}" dt="2022-10-05T16:26:55.062" v="1749" actId="164"/>
          <ac:cxnSpMkLst>
            <pc:docMk/>
            <pc:sldMk cId="2335274339" sldId="2146847662"/>
            <ac:cxnSpMk id="20" creationId="{CBDBBD37-06C8-4263-820B-C5235500D3E6}"/>
          </ac:cxnSpMkLst>
        </pc:cxnChg>
        <pc:cxnChg chg="add mod">
          <ac:chgData name="d'Agostino, Ciro" userId="522b68d4-162f-4dc7-a4d9-e6a12496a8af" providerId="ADAL" clId="{9F79233D-721C-4FAC-956E-F3CE3DF915FA}" dt="2022-10-05T16:26:55.062" v="1749" actId="164"/>
          <ac:cxnSpMkLst>
            <pc:docMk/>
            <pc:sldMk cId="2335274339" sldId="2146847662"/>
            <ac:cxnSpMk id="21" creationId="{EBFF27E4-6E00-3F65-63A9-EB5857A978F8}"/>
          </ac:cxnSpMkLst>
        </pc:cxnChg>
        <pc:cxnChg chg="add mod">
          <ac:chgData name="d'Agostino, Ciro" userId="522b68d4-162f-4dc7-a4d9-e6a12496a8af" providerId="ADAL" clId="{9F79233D-721C-4FAC-956E-F3CE3DF915FA}" dt="2022-10-05T16:26:55.062" v="1749" actId="164"/>
          <ac:cxnSpMkLst>
            <pc:docMk/>
            <pc:sldMk cId="2335274339" sldId="2146847662"/>
            <ac:cxnSpMk id="22" creationId="{90ACB3F5-6279-7760-2E8F-D20F40284463}"/>
          </ac:cxnSpMkLst>
        </pc:cxnChg>
        <pc:cxnChg chg="add mod">
          <ac:chgData name="d'Agostino, Ciro" userId="522b68d4-162f-4dc7-a4d9-e6a12496a8af" providerId="ADAL" clId="{9F79233D-721C-4FAC-956E-F3CE3DF915FA}" dt="2022-10-05T16:26:55.062" v="1749" actId="164"/>
          <ac:cxnSpMkLst>
            <pc:docMk/>
            <pc:sldMk cId="2335274339" sldId="2146847662"/>
            <ac:cxnSpMk id="23" creationId="{7611820B-D5DA-F081-E1C7-2BC058BDACFB}"/>
          </ac:cxnSpMkLst>
        </pc:cxnChg>
        <pc:cxnChg chg="add mod">
          <ac:chgData name="d'Agostino, Ciro" userId="522b68d4-162f-4dc7-a4d9-e6a12496a8af" providerId="ADAL" clId="{9F79233D-721C-4FAC-956E-F3CE3DF915FA}" dt="2022-10-05T16:26:55.062" v="1749" actId="164"/>
          <ac:cxnSpMkLst>
            <pc:docMk/>
            <pc:sldMk cId="2335274339" sldId="2146847662"/>
            <ac:cxnSpMk id="25" creationId="{9AAE0ADE-1DC7-9D69-D4D8-C055F4BE8C7D}"/>
          </ac:cxnSpMkLst>
        </pc:cxnChg>
        <pc:cxnChg chg="add mod">
          <ac:chgData name="d'Agostino, Ciro" userId="522b68d4-162f-4dc7-a4d9-e6a12496a8af" providerId="ADAL" clId="{9F79233D-721C-4FAC-956E-F3CE3DF915FA}" dt="2022-10-05T16:26:55.062" v="1749" actId="164"/>
          <ac:cxnSpMkLst>
            <pc:docMk/>
            <pc:sldMk cId="2335274339" sldId="2146847662"/>
            <ac:cxnSpMk id="26" creationId="{0C670DFE-2654-006E-05E5-DFC6E246F09A}"/>
          </ac:cxnSpMkLst>
        </pc:cxnChg>
        <pc:cxnChg chg="add mod">
          <ac:chgData name="d'Agostino, Ciro" userId="522b68d4-162f-4dc7-a4d9-e6a12496a8af" providerId="ADAL" clId="{9F79233D-721C-4FAC-956E-F3CE3DF915FA}" dt="2022-10-05T16:26:55.062" v="1749" actId="164"/>
          <ac:cxnSpMkLst>
            <pc:docMk/>
            <pc:sldMk cId="2335274339" sldId="2146847662"/>
            <ac:cxnSpMk id="27" creationId="{11AE3A03-2168-17AA-1D3F-3F795898A31B}"/>
          </ac:cxnSpMkLst>
        </pc:cxnChg>
        <pc:cxnChg chg="add mod">
          <ac:chgData name="d'Agostino, Ciro" userId="522b68d4-162f-4dc7-a4d9-e6a12496a8af" providerId="ADAL" clId="{9F79233D-721C-4FAC-956E-F3CE3DF915FA}" dt="2022-10-05T16:26:55.062" v="1749" actId="164"/>
          <ac:cxnSpMkLst>
            <pc:docMk/>
            <pc:sldMk cId="2335274339" sldId="2146847662"/>
            <ac:cxnSpMk id="28" creationId="{7F30D168-B1FC-34C8-0E17-91C546C12550}"/>
          </ac:cxnSpMkLst>
        </pc:cxnChg>
        <pc:cxnChg chg="add mod">
          <ac:chgData name="d'Agostino, Ciro" userId="522b68d4-162f-4dc7-a4d9-e6a12496a8af" providerId="ADAL" clId="{9F79233D-721C-4FAC-956E-F3CE3DF915FA}" dt="2022-10-05T16:26:55.062" v="1749" actId="164"/>
          <ac:cxnSpMkLst>
            <pc:docMk/>
            <pc:sldMk cId="2335274339" sldId="2146847662"/>
            <ac:cxnSpMk id="29" creationId="{5C637F55-46A3-4DF2-E913-79A50BC164C7}"/>
          </ac:cxnSpMkLst>
        </pc:cxnChg>
        <pc:cxnChg chg="del">
          <ac:chgData name="d'Agostino, Ciro" userId="522b68d4-162f-4dc7-a4d9-e6a12496a8af" providerId="ADAL" clId="{9F79233D-721C-4FAC-956E-F3CE3DF915FA}" dt="2022-10-05T16:18:20.289" v="1643" actId="478"/>
          <ac:cxnSpMkLst>
            <pc:docMk/>
            <pc:sldMk cId="2335274339" sldId="2146847662"/>
            <ac:cxnSpMk id="43" creationId="{F17FBCAE-A77B-476E-87E8-C9A1E932DCF4}"/>
          </ac:cxnSpMkLst>
        </pc:cxnChg>
        <pc:cxnChg chg="del">
          <ac:chgData name="d'Agostino, Ciro" userId="522b68d4-162f-4dc7-a4d9-e6a12496a8af" providerId="ADAL" clId="{9F79233D-721C-4FAC-956E-F3CE3DF915FA}" dt="2022-10-05T16:18:20.289" v="1643" actId="478"/>
          <ac:cxnSpMkLst>
            <pc:docMk/>
            <pc:sldMk cId="2335274339" sldId="2146847662"/>
            <ac:cxnSpMk id="94" creationId="{AC87E8FE-A514-443C-8B25-E876008E2B47}"/>
          </ac:cxnSpMkLst>
        </pc:cxnChg>
        <pc:cxnChg chg="del">
          <ac:chgData name="d'Agostino, Ciro" userId="522b68d4-162f-4dc7-a4d9-e6a12496a8af" providerId="ADAL" clId="{9F79233D-721C-4FAC-956E-F3CE3DF915FA}" dt="2022-10-05T16:18:20.289" v="1643" actId="478"/>
          <ac:cxnSpMkLst>
            <pc:docMk/>
            <pc:sldMk cId="2335274339" sldId="2146847662"/>
            <ac:cxnSpMk id="119" creationId="{787FF3D6-62A5-4820-A4C7-DB9E1938C785}"/>
          </ac:cxnSpMkLst>
        </pc:cxnChg>
      </pc:sldChg>
      <pc:sldChg chg="addSp delSp modSp add mod ord">
        <pc:chgData name="d'Agostino, Ciro" userId="522b68d4-162f-4dc7-a4d9-e6a12496a8af" providerId="ADAL" clId="{9F79233D-721C-4FAC-956E-F3CE3DF915FA}" dt="2022-10-21T13:08:19.901" v="8231" actId="167"/>
        <pc:sldMkLst>
          <pc:docMk/>
          <pc:sldMk cId="1619125151" sldId="2146847663"/>
        </pc:sldMkLst>
        <pc:spChg chg="mod">
          <ac:chgData name="d'Agostino, Ciro" userId="522b68d4-162f-4dc7-a4d9-e6a12496a8af" providerId="ADAL" clId="{9F79233D-721C-4FAC-956E-F3CE3DF915FA}" dt="2022-10-05T16:43:32.070" v="1901"/>
          <ac:spMkLst>
            <pc:docMk/>
            <pc:sldMk cId="1619125151" sldId="2146847663"/>
            <ac:spMk id="67" creationId="{21B272D9-2E3F-1242-73E2-AE63050C192B}"/>
          </ac:spMkLst>
        </pc:spChg>
        <pc:spChg chg="mod">
          <ac:chgData name="d'Agostino, Ciro" userId="522b68d4-162f-4dc7-a4d9-e6a12496a8af" providerId="ADAL" clId="{9F79233D-721C-4FAC-956E-F3CE3DF915FA}" dt="2022-10-05T16:35:40.141" v="1820" actId="1036"/>
          <ac:spMkLst>
            <pc:docMk/>
            <pc:sldMk cId="1619125151" sldId="2146847663"/>
            <ac:spMk id="75" creationId="{F0FB5F94-5E6C-4E07-9E67-9D58C12D0755}"/>
          </ac:spMkLst>
        </pc:spChg>
        <pc:spChg chg="mod">
          <ac:chgData name="d'Agostino, Ciro" userId="522b68d4-162f-4dc7-a4d9-e6a12496a8af" providerId="ADAL" clId="{9F79233D-721C-4FAC-956E-F3CE3DF915FA}" dt="2022-10-05T16:48:08.060" v="1922"/>
          <ac:spMkLst>
            <pc:docMk/>
            <pc:sldMk cId="1619125151" sldId="2146847663"/>
            <ac:spMk id="95" creationId="{CEBBF7D5-FCE2-21A3-DB06-E90DA3F22CF0}"/>
          </ac:spMkLst>
        </pc:spChg>
        <pc:spChg chg="mod">
          <ac:chgData name="d'Agostino, Ciro" userId="522b68d4-162f-4dc7-a4d9-e6a12496a8af" providerId="ADAL" clId="{9F79233D-721C-4FAC-956E-F3CE3DF915FA}" dt="2022-10-05T16:35:41.852" v="1823" actId="1036"/>
          <ac:spMkLst>
            <pc:docMk/>
            <pc:sldMk cId="1619125151" sldId="2146847663"/>
            <ac:spMk id="99" creationId="{8EBC4E15-F6F0-4BAB-A7A4-B6913CD5E698}"/>
          </ac:spMkLst>
        </pc:spChg>
        <pc:spChg chg="mod">
          <ac:chgData name="d'Agostino, Ciro" userId="522b68d4-162f-4dc7-a4d9-e6a12496a8af" providerId="ADAL" clId="{9F79233D-721C-4FAC-956E-F3CE3DF915FA}" dt="2022-10-05T16:35:42.593" v="1824" actId="1036"/>
          <ac:spMkLst>
            <pc:docMk/>
            <pc:sldMk cId="1619125151" sldId="2146847663"/>
            <ac:spMk id="108" creationId="{62D87FBD-F75F-4A0E-A002-FA4E6535C567}"/>
          </ac:spMkLst>
        </pc:spChg>
        <pc:grpChg chg="add del mod">
          <ac:chgData name="d'Agostino, Ciro" userId="522b68d4-162f-4dc7-a4d9-e6a12496a8af" providerId="ADAL" clId="{9F79233D-721C-4FAC-956E-F3CE3DF915FA}" dt="2022-10-05T16:43:35.116" v="1904"/>
          <ac:grpSpMkLst>
            <pc:docMk/>
            <pc:sldMk cId="1619125151" sldId="2146847663"/>
            <ac:grpSpMk id="52" creationId="{7C4796DD-9D82-7F32-0245-18FEA9BD76DB}"/>
          </ac:grpSpMkLst>
        </pc:grpChg>
        <pc:grpChg chg="mod">
          <ac:chgData name="d'Agostino, Ciro" userId="522b68d4-162f-4dc7-a4d9-e6a12496a8af" providerId="ADAL" clId="{9F79233D-721C-4FAC-956E-F3CE3DF915FA}" dt="2022-10-05T16:43:32.070" v="1901"/>
          <ac:grpSpMkLst>
            <pc:docMk/>
            <pc:sldMk cId="1619125151" sldId="2146847663"/>
            <ac:grpSpMk id="53" creationId="{4DC165A8-8AF1-86A9-06AB-9673FC371A77}"/>
          </ac:grpSpMkLst>
        </pc:grpChg>
        <pc:grpChg chg="mod">
          <ac:chgData name="d'Agostino, Ciro" userId="522b68d4-162f-4dc7-a4d9-e6a12496a8af" providerId="ADAL" clId="{9F79233D-721C-4FAC-956E-F3CE3DF915FA}" dt="2022-10-05T16:43:32.070" v="1901"/>
          <ac:grpSpMkLst>
            <pc:docMk/>
            <pc:sldMk cId="1619125151" sldId="2146847663"/>
            <ac:grpSpMk id="56" creationId="{9710AA20-BE35-DF3F-77D7-62022BB9A3C4}"/>
          </ac:grpSpMkLst>
        </pc:grpChg>
        <pc:grpChg chg="add del mod">
          <ac:chgData name="d'Agostino, Ciro" userId="522b68d4-162f-4dc7-a4d9-e6a12496a8af" providerId="ADAL" clId="{9F79233D-721C-4FAC-956E-F3CE3DF915FA}" dt="2022-10-05T16:48:14.541" v="1924" actId="478"/>
          <ac:grpSpMkLst>
            <pc:docMk/>
            <pc:sldMk cId="1619125151" sldId="2146847663"/>
            <ac:grpSpMk id="94" creationId="{8F95484D-4013-0957-733B-B83D36DE7F43}"/>
          </ac:grpSpMkLst>
        </pc:grpChg>
        <pc:picChg chg="add mod ord">
          <ac:chgData name="d'Agostino, Ciro" userId="522b68d4-162f-4dc7-a4d9-e6a12496a8af" providerId="ADAL" clId="{9F79233D-721C-4FAC-956E-F3CE3DF915FA}" dt="2022-10-05T16:37:40.994" v="1832" actId="1076"/>
          <ac:picMkLst>
            <pc:docMk/>
            <pc:sldMk cId="1619125151" sldId="2146847663"/>
            <ac:picMk id="35" creationId="{5DC2685D-4C06-3E55-5C7C-0BC5ABE461AB}"/>
          </ac:picMkLst>
        </pc:picChg>
        <pc:picChg chg="add mod">
          <ac:chgData name="d'Agostino, Ciro" userId="522b68d4-162f-4dc7-a4d9-e6a12496a8af" providerId="ADAL" clId="{9F79233D-721C-4FAC-956E-F3CE3DF915FA}" dt="2022-10-05T16:38:35.329" v="1839" actId="1076"/>
          <ac:picMkLst>
            <pc:docMk/>
            <pc:sldMk cId="1619125151" sldId="2146847663"/>
            <ac:picMk id="39" creationId="{01384200-4FC6-1737-F1C1-290187E2D6D6}"/>
          </ac:picMkLst>
        </pc:picChg>
        <pc:picChg chg="mod">
          <ac:chgData name="d'Agostino, Ciro" userId="522b68d4-162f-4dc7-a4d9-e6a12496a8af" providerId="ADAL" clId="{9F79233D-721C-4FAC-956E-F3CE3DF915FA}" dt="2022-10-05T16:43:32.070" v="1901"/>
          <ac:picMkLst>
            <pc:docMk/>
            <pc:sldMk cId="1619125151" sldId="2146847663"/>
            <ac:picMk id="54" creationId="{4BAB3276-A182-8D23-EB1A-89B87BE2CD34}"/>
          </ac:picMkLst>
        </pc:picChg>
        <pc:picChg chg="mod">
          <ac:chgData name="d'Agostino, Ciro" userId="522b68d4-162f-4dc7-a4d9-e6a12496a8af" providerId="ADAL" clId="{9F79233D-721C-4FAC-956E-F3CE3DF915FA}" dt="2022-10-05T16:43:32.070" v="1901"/>
          <ac:picMkLst>
            <pc:docMk/>
            <pc:sldMk cId="1619125151" sldId="2146847663"/>
            <ac:picMk id="55" creationId="{AD32C4C1-5AF8-5D4E-35FC-4D8E6AFED5C2}"/>
          </ac:picMkLst>
        </pc:picChg>
        <pc:picChg chg="add mod ord">
          <ac:chgData name="d'Agostino, Ciro" userId="522b68d4-162f-4dc7-a4d9-e6a12496a8af" providerId="ADAL" clId="{9F79233D-721C-4FAC-956E-F3CE3DF915FA}" dt="2022-10-21T13:07:13.580" v="8185" actId="167"/>
          <ac:picMkLst>
            <pc:docMk/>
            <pc:sldMk cId="1619125151" sldId="2146847663"/>
            <ac:picMk id="56" creationId="{D458A7FA-D732-AB72-6560-43CC07133F56}"/>
          </ac:picMkLst>
        </pc:picChg>
        <pc:picChg chg="mod">
          <ac:chgData name="d'Agostino, Ciro" userId="522b68d4-162f-4dc7-a4d9-e6a12496a8af" providerId="ADAL" clId="{9F79233D-721C-4FAC-956E-F3CE3DF915FA}" dt="2022-10-05T16:43:32.070" v="1901"/>
          <ac:picMkLst>
            <pc:docMk/>
            <pc:sldMk cId="1619125151" sldId="2146847663"/>
            <ac:picMk id="57" creationId="{DE836B88-B4F9-2486-C3F9-E4ADFB2F0CCC}"/>
          </ac:picMkLst>
        </pc:picChg>
        <pc:picChg chg="mod">
          <ac:chgData name="d'Agostino, Ciro" userId="522b68d4-162f-4dc7-a4d9-e6a12496a8af" providerId="ADAL" clId="{9F79233D-721C-4FAC-956E-F3CE3DF915FA}" dt="2022-10-05T16:43:32.070" v="1901"/>
          <ac:picMkLst>
            <pc:docMk/>
            <pc:sldMk cId="1619125151" sldId="2146847663"/>
            <ac:picMk id="58" creationId="{1431CDC7-7E67-4D18-6832-931D36EE0B36}"/>
          </ac:picMkLst>
        </pc:picChg>
        <pc:picChg chg="mod">
          <ac:chgData name="d'Agostino, Ciro" userId="522b68d4-162f-4dc7-a4d9-e6a12496a8af" providerId="ADAL" clId="{9F79233D-721C-4FAC-956E-F3CE3DF915FA}" dt="2022-10-05T16:43:32.070" v="1901"/>
          <ac:picMkLst>
            <pc:docMk/>
            <pc:sldMk cId="1619125151" sldId="2146847663"/>
            <ac:picMk id="59" creationId="{40D5762C-5153-7661-597C-BBBC8CD5FF80}"/>
          </ac:picMkLst>
        </pc:picChg>
        <pc:picChg chg="mod">
          <ac:chgData name="d'Agostino, Ciro" userId="522b68d4-162f-4dc7-a4d9-e6a12496a8af" providerId="ADAL" clId="{9F79233D-721C-4FAC-956E-F3CE3DF915FA}" dt="2022-10-05T16:43:32.070" v="1901"/>
          <ac:picMkLst>
            <pc:docMk/>
            <pc:sldMk cId="1619125151" sldId="2146847663"/>
            <ac:picMk id="60" creationId="{0D244C10-BFE7-18BA-7E27-ADAF4D24C683}"/>
          </ac:picMkLst>
        </pc:picChg>
        <pc:picChg chg="del mod">
          <ac:chgData name="d'Agostino, Ciro" userId="522b68d4-162f-4dc7-a4d9-e6a12496a8af" providerId="ADAL" clId="{9F79233D-721C-4FAC-956E-F3CE3DF915FA}" dt="2022-10-21T13:06:38.104" v="8178" actId="478"/>
          <ac:picMkLst>
            <pc:docMk/>
            <pc:sldMk cId="1619125151" sldId="2146847663"/>
            <ac:picMk id="61" creationId="{0836A898-3B65-1CDB-3920-9AF5C81AE8C1}"/>
          </ac:picMkLst>
        </pc:picChg>
        <pc:picChg chg="add del mod">
          <ac:chgData name="d'Agostino, Ciro" userId="522b68d4-162f-4dc7-a4d9-e6a12496a8af" providerId="ADAL" clId="{9F79233D-721C-4FAC-956E-F3CE3DF915FA}" dt="2022-10-05T16:43:35.116" v="1904"/>
          <ac:picMkLst>
            <pc:docMk/>
            <pc:sldMk cId="1619125151" sldId="2146847663"/>
            <ac:picMk id="72" creationId="{991F8C37-4269-F230-D325-A75F0A3E4DFB}"/>
          </ac:picMkLst>
        </pc:picChg>
        <pc:picChg chg="add mod ord">
          <ac:chgData name="d'Agostino, Ciro" userId="522b68d4-162f-4dc7-a4d9-e6a12496a8af" providerId="ADAL" clId="{9F79233D-721C-4FAC-956E-F3CE3DF915FA}" dt="2022-10-21T13:08:19.901" v="8231" actId="167"/>
          <ac:picMkLst>
            <pc:docMk/>
            <pc:sldMk cId="1619125151" sldId="2146847663"/>
            <ac:picMk id="75" creationId="{CFC39248-95AD-E8C6-3C5E-FB068942DD03}"/>
          </ac:picMkLst>
        </pc:picChg>
        <pc:picChg chg="add mod">
          <ac:chgData name="d'Agostino, Ciro" userId="522b68d4-162f-4dc7-a4d9-e6a12496a8af" providerId="ADAL" clId="{9F79233D-721C-4FAC-956E-F3CE3DF915FA}" dt="2022-10-05T16:43:42.654" v="1906" actId="1076"/>
          <ac:picMkLst>
            <pc:docMk/>
            <pc:sldMk cId="1619125151" sldId="2146847663"/>
            <ac:picMk id="78" creationId="{1F998A86-21D7-4A9A-4254-BBC44F8FBEC7}"/>
          </ac:picMkLst>
        </pc:picChg>
        <pc:picChg chg="add mod">
          <ac:chgData name="d'Agostino, Ciro" userId="522b68d4-162f-4dc7-a4d9-e6a12496a8af" providerId="ADAL" clId="{9F79233D-721C-4FAC-956E-F3CE3DF915FA}" dt="2022-10-05T16:43:53.146" v="1909" actId="1076"/>
          <ac:picMkLst>
            <pc:docMk/>
            <pc:sldMk cId="1619125151" sldId="2146847663"/>
            <ac:picMk id="82" creationId="{13A8EA91-25AB-9177-5E17-86CF4DBF8276}"/>
          </ac:picMkLst>
        </pc:picChg>
        <pc:picChg chg="add mod">
          <ac:chgData name="d'Agostino, Ciro" userId="522b68d4-162f-4dc7-a4d9-e6a12496a8af" providerId="ADAL" clId="{9F79233D-721C-4FAC-956E-F3CE3DF915FA}" dt="2022-10-05T16:44:01.143" v="1911" actId="1076"/>
          <ac:picMkLst>
            <pc:docMk/>
            <pc:sldMk cId="1619125151" sldId="2146847663"/>
            <ac:picMk id="86" creationId="{A2002B59-2BD3-70C1-F32C-9F52EC571829}"/>
          </ac:picMkLst>
        </pc:picChg>
        <pc:picChg chg="add mod">
          <ac:chgData name="d'Agostino, Ciro" userId="522b68d4-162f-4dc7-a4d9-e6a12496a8af" providerId="ADAL" clId="{9F79233D-721C-4FAC-956E-F3CE3DF915FA}" dt="2022-10-05T16:44:11.950" v="1913" actId="1076"/>
          <ac:picMkLst>
            <pc:docMk/>
            <pc:sldMk cId="1619125151" sldId="2146847663"/>
            <ac:picMk id="87" creationId="{3C5CF397-419C-5CEE-5FFA-B1F73CCBE149}"/>
          </ac:picMkLst>
        </pc:picChg>
        <pc:picChg chg="add mod">
          <ac:chgData name="d'Agostino, Ciro" userId="522b68d4-162f-4dc7-a4d9-e6a12496a8af" providerId="ADAL" clId="{9F79233D-721C-4FAC-956E-F3CE3DF915FA}" dt="2022-10-05T16:45:05.089" v="1915" actId="1076"/>
          <ac:picMkLst>
            <pc:docMk/>
            <pc:sldMk cId="1619125151" sldId="2146847663"/>
            <ac:picMk id="88" creationId="{95C6DCE8-6934-4B72-6A62-B44EFCB88EDE}"/>
          </ac:picMkLst>
        </pc:picChg>
        <pc:picChg chg="del mod">
          <ac:chgData name="d'Agostino, Ciro" userId="522b68d4-162f-4dc7-a4d9-e6a12496a8af" providerId="ADAL" clId="{9F79233D-721C-4FAC-956E-F3CE3DF915FA}" dt="2022-10-21T13:06:03.632" v="8177" actId="478"/>
          <ac:picMkLst>
            <pc:docMk/>
            <pc:sldMk cId="1619125151" sldId="2146847663"/>
            <ac:picMk id="90" creationId="{D34C63F4-7A98-A106-416D-FA0E87DBBDB8}"/>
          </ac:picMkLst>
        </pc:picChg>
        <pc:picChg chg="mod">
          <ac:chgData name="d'Agostino, Ciro" userId="522b68d4-162f-4dc7-a4d9-e6a12496a8af" providerId="ADAL" clId="{9F79233D-721C-4FAC-956E-F3CE3DF915FA}" dt="2022-10-05T16:48:08.060" v="1922"/>
          <ac:picMkLst>
            <pc:docMk/>
            <pc:sldMk cId="1619125151" sldId="2146847663"/>
            <ac:picMk id="96" creationId="{3F269D44-B301-7EF8-5427-28E3E63069C6}"/>
          </ac:picMkLst>
        </pc:picChg>
        <pc:picChg chg="add del mod">
          <ac:chgData name="d'Agostino, Ciro" userId="522b68d4-162f-4dc7-a4d9-e6a12496a8af" providerId="ADAL" clId="{9F79233D-721C-4FAC-956E-F3CE3DF915FA}" dt="2022-10-05T16:48:14.541" v="1924" actId="478"/>
          <ac:picMkLst>
            <pc:docMk/>
            <pc:sldMk cId="1619125151" sldId="2146847663"/>
            <ac:picMk id="97" creationId="{3AF444B5-D307-EAA2-F13F-0D2224E36930}"/>
          </ac:picMkLst>
        </pc:picChg>
        <pc:picChg chg="add mod">
          <ac:chgData name="d'Agostino, Ciro" userId="522b68d4-162f-4dc7-a4d9-e6a12496a8af" providerId="ADAL" clId="{9F79233D-721C-4FAC-956E-F3CE3DF915FA}" dt="2022-10-05T16:48:26.958" v="1926" actId="1076"/>
          <ac:picMkLst>
            <pc:docMk/>
            <pc:sldMk cId="1619125151" sldId="2146847663"/>
            <ac:picMk id="100" creationId="{09AF1096-5F8A-CA04-2ED0-A6BA1090D547}"/>
          </ac:picMkLst>
        </pc:picChg>
        <pc:picChg chg="del">
          <ac:chgData name="d'Agostino, Ciro" userId="522b68d4-162f-4dc7-a4d9-e6a12496a8af" providerId="ADAL" clId="{9F79233D-721C-4FAC-956E-F3CE3DF915FA}" dt="2022-10-21T13:07:47.192" v="8221" actId="478"/>
          <ac:picMkLst>
            <pc:docMk/>
            <pc:sldMk cId="1619125151" sldId="2146847663"/>
            <ac:picMk id="103" creationId="{442A7F4F-18BD-3A69-1B54-DFB8E63D4762}"/>
          </ac:picMkLst>
        </pc:picChg>
        <pc:picChg chg="del">
          <ac:chgData name="d'Agostino, Ciro" userId="522b68d4-162f-4dc7-a4d9-e6a12496a8af" providerId="ADAL" clId="{9F79233D-721C-4FAC-956E-F3CE3DF915FA}" dt="2022-10-21T13:06:41.571" v="8179" actId="478"/>
          <ac:picMkLst>
            <pc:docMk/>
            <pc:sldMk cId="1619125151" sldId="2146847663"/>
            <ac:picMk id="111" creationId="{54974F53-F045-C5D9-14B8-198C1F692377}"/>
          </ac:picMkLst>
        </pc:picChg>
        <pc:picChg chg="mod">
          <ac:chgData name="d'Agostino, Ciro" userId="522b68d4-162f-4dc7-a4d9-e6a12496a8af" providerId="ADAL" clId="{9F79233D-721C-4FAC-956E-F3CE3DF915FA}" dt="2022-10-21T13:07:28.262" v="8218" actId="1036"/>
          <ac:picMkLst>
            <pc:docMk/>
            <pc:sldMk cId="1619125151" sldId="2146847663"/>
            <ac:picMk id="148" creationId="{EF1C42BB-964C-9CBE-154F-E502F4DB44C3}"/>
          </ac:picMkLst>
        </pc:picChg>
        <pc:picChg chg="mod modCrop">
          <ac:chgData name="d'Agostino, Ciro" userId="522b68d4-162f-4dc7-a4d9-e6a12496a8af" providerId="ADAL" clId="{9F79233D-721C-4FAC-956E-F3CE3DF915FA}" dt="2022-10-21T13:05:53.805" v="8176" actId="732"/>
          <ac:picMkLst>
            <pc:docMk/>
            <pc:sldMk cId="1619125151" sldId="2146847663"/>
            <ac:picMk id="149" creationId="{FB86A7C6-27C3-7B75-C069-815446CA0222}"/>
          </ac:picMkLst>
        </pc:picChg>
        <pc:picChg chg="mod">
          <ac:chgData name="d'Agostino, Ciro" userId="522b68d4-162f-4dc7-a4d9-e6a12496a8af" providerId="ADAL" clId="{9F79233D-721C-4FAC-956E-F3CE3DF915FA}" dt="2022-10-05T16:35:48.624" v="1827" actId="1037"/>
          <ac:picMkLst>
            <pc:docMk/>
            <pc:sldMk cId="1619125151" sldId="2146847663"/>
            <ac:picMk id="201" creationId="{394D5A24-8339-6630-1DC8-873DBD5586EA}"/>
          </ac:picMkLst>
        </pc:picChg>
        <pc:cxnChg chg="add mod">
          <ac:chgData name="d'Agostino, Ciro" userId="522b68d4-162f-4dc7-a4d9-e6a12496a8af" providerId="ADAL" clId="{9F79233D-721C-4FAC-956E-F3CE3DF915FA}" dt="2022-10-05T16:34:32.113" v="1810" actId="1076"/>
          <ac:cxnSpMkLst>
            <pc:docMk/>
            <pc:sldMk cId="1619125151" sldId="2146847663"/>
            <ac:cxnSpMk id="7" creationId="{C7C983BB-F354-D71B-4DDF-8DBD96DD468C}"/>
          </ac:cxnSpMkLst>
        </pc:cxnChg>
        <pc:cxnChg chg="add del mod">
          <ac:chgData name="d'Agostino, Ciro" userId="522b68d4-162f-4dc7-a4d9-e6a12496a8af" providerId="ADAL" clId="{9F79233D-721C-4FAC-956E-F3CE3DF915FA}" dt="2022-10-05T16:37:35.087" v="1830" actId="478"/>
          <ac:cxnSpMkLst>
            <pc:docMk/>
            <pc:sldMk cId="1619125151" sldId="2146847663"/>
            <ac:cxnSpMk id="27" creationId="{CF092EE6-7B47-2596-AEB2-1AA8B494C057}"/>
          </ac:cxnSpMkLst>
        </pc:cxnChg>
        <pc:cxnChg chg="mod">
          <ac:chgData name="d'Agostino, Ciro" userId="522b68d4-162f-4dc7-a4d9-e6a12496a8af" providerId="ADAL" clId="{9F79233D-721C-4FAC-956E-F3CE3DF915FA}" dt="2022-10-05T16:42:54.287" v="1900" actId="1037"/>
          <ac:cxnSpMkLst>
            <pc:docMk/>
            <pc:sldMk cId="1619125151" sldId="2146847663"/>
            <ac:cxnSpMk id="31" creationId="{A8C854A6-4166-7483-91B2-159DCD630775}"/>
          </ac:cxnSpMkLst>
        </pc:cxnChg>
        <pc:cxnChg chg="add mod">
          <ac:chgData name="d'Agostino, Ciro" userId="522b68d4-162f-4dc7-a4d9-e6a12496a8af" providerId="ADAL" clId="{9F79233D-721C-4FAC-956E-F3CE3DF915FA}" dt="2022-10-05T16:37:48.815" v="1834" actId="1076"/>
          <ac:cxnSpMkLst>
            <pc:docMk/>
            <pc:sldMk cId="1619125151" sldId="2146847663"/>
            <ac:cxnSpMk id="36" creationId="{711B8D9A-42AA-EFFB-4952-5E1590E93286}"/>
          </ac:cxnSpMkLst>
        </pc:cxnChg>
        <pc:cxnChg chg="add mod">
          <ac:chgData name="d'Agostino, Ciro" userId="522b68d4-162f-4dc7-a4d9-e6a12496a8af" providerId="ADAL" clId="{9F79233D-721C-4FAC-956E-F3CE3DF915FA}" dt="2022-10-05T16:42:41.829" v="1879" actId="1076"/>
          <ac:cxnSpMkLst>
            <pc:docMk/>
            <pc:sldMk cId="1619125151" sldId="2146847663"/>
            <ac:cxnSpMk id="45" creationId="{57916EC6-F31C-0E19-DFF5-E78F97201037}"/>
          </ac:cxnSpMkLst>
        </pc:cxnChg>
        <pc:cxnChg chg="add mod">
          <ac:chgData name="d'Agostino, Ciro" userId="522b68d4-162f-4dc7-a4d9-e6a12496a8af" providerId="ADAL" clId="{9F79233D-721C-4FAC-956E-F3CE3DF915FA}" dt="2022-10-05T16:42:41.829" v="1879" actId="1076"/>
          <ac:cxnSpMkLst>
            <pc:docMk/>
            <pc:sldMk cId="1619125151" sldId="2146847663"/>
            <ac:cxnSpMk id="48" creationId="{F233791F-EB91-4D5C-5231-DC87B38B4471}"/>
          </ac:cxnSpMkLst>
        </pc:cxnChg>
        <pc:cxnChg chg="add mod">
          <ac:chgData name="d'Agostino, Ciro" userId="522b68d4-162f-4dc7-a4d9-e6a12496a8af" providerId="ADAL" clId="{9F79233D-721C-4FAC-956E-F3CE3DF915FA}" dt="2022-10-05T16:42:41.829" v="1879" actId="1076"/>
          <ac:cxnSpMkLst>
            <pc:docMk/>
            <pc:sldMk cId="1619125151" sldId="2146847663"/>
            <ac:cxnSpMk id="49" creationId="{B6209E1E-7520-6FA3-16EB-73B65593C092}"/>
          </ac:cxnSpMkLst>
        </pc:cxnChg>
        <pc:cxnChg chg="add mod">
          <ac:chgData name="d'Agostino, Ciro" userId="522b68d4-162f-4dc7-a4d9-e6a12496a8af" providerId="ADAL" clId="{9F79233D-721C-4FAC-956E-F3CE3DF915FA}" dt="2022-10-05T16:42:41.829" v="1879" actId="1076"/>
          <ac:cxnSpMkLst>
            <pc:docMk/>
            <pc:sldMk cId="1619125151" sldId="2146847663"/>
            <ac:cxnSpMk id="50" creationId="{6E1F2742-F043-21DA-67C5-ABC257672268}"/>
          </ac:cxnSpMkLst>
        </pc:cxnChg>
        <pc:cxnChg chg="add mod">
          <ac:chgData name="d'Agostino, Ciro" userId="522b68d4-162f-4dc7-a4d9-e6a12496a8af" providerId="ADAL" clId="{9F79233D-721C-4FAC-956E-F3CE3DF915FA}" dt="2022-10-05T16:42:41.829" v="1879" actId="1076"/>
          <ac:cxnSpMkLst>
            <pc:docMk/>
            <pc:sldMk cId="1619125151" sldId="2146847663"/>
            <ac:cxnSpMk id="51" creationId="{237CF4E3-98EF-E110-46BC-53CB6A4463CE}"/>
          </ac:cxnSpMkLst>
        </pc:cxnChg>
        <pc:cxnChg chg="mod">
          <ac:chgData name="d'Agostino, Ciro" userId="522b68d4-162f-4dc7-a4d9-e6a12496a8af" providerId="ADAL" clId="{9F79233D-721C-4FAC-956E-F3CE3DF915FA}" dt="2022-10-05T16:43:32.070" v="1901"/>
          <ac:cxnSpMkLst>
            <pc:docMk/>
            <pc:sldMk cId="1619125151" sldId="2146847663"/>
            <ac:cxnSpMk id="61" creationId="{85302AE7-4F46-F982-B4C4-498E399E7223}"/>
          </ac:cxnSpMkLst>
        </pc:cxnChg>
        <pc:cxnChg chg="mod">
          <ac:chgData name="d'Agostino, Ciro" userId="522b68d4-162f-4dc7-a4d9-e6a12496a8af" providerId="ADAL" clId="{9F79233D-721C-4FAC-956E-F3CE3DF915FA}" dt="2022-10-05T16:43:32.070" v="1901"/>
          <ac:cxnSpMkLst>
            <pc:docMk/>
            <pc:sldMk cId="1619125151" sldId="2146847663"/>
            <ac:cxnSpMk id="62" creationId="{EB4E3B0D-B359-40ED-DBCC-65B6E36B43A1}"/>
          </ac:cxnSpMkLst>
        </pc:cxnChg>
        <pc:cxnChg chg="add mod">
          <ac:chgData name="d'Agostino, Ciro" userId="522b68d4-162f-4dc7-a4d9-e6a12496a8af" providerId="ADAL" clId="{9F79233D-721C-4FAC-956E-F3CE3DF915FA}" dt="2022-10-21T13:07:40.451" v="8220" actId="1076"/>
          <ac:cxnSpMkLst>
            <pc:docMk/>
            <pc:sldMk cId="1619125151" sldId="2146847663"/>
            <ac:cxnSpMk id="63" creationId="{283DABA8-8DE3-0FC1-091E-B2A7AE9640FC}"/>
          </ac:cxnSpMkLst>
        </pc:cxnChg>
        <pc:cxnChg chg="mod">
          <ac:chgData name="d'Agostino, Ciro" userId="522b68d4-162f-4dc7-a4d9-e6a12496a8af" providerId="ADAL" clId="{9F79233D-721C-4FAC-956E-F3CE3DF915FA}" dt="2022-10-05T16:43:32.070" v="1901"/>
          <ac:cxnSpMkLst>
            <pc:docMk/>
            <pc:sldMk cId="1619125151" sldId="2146847663"/>
            <ac:cxnSpMk id="63" creationId="{724561E8-8977-92FA-DE54-C154B70F3197}"/>
          </ac:cxnSpMkLst>
        </pc:cxnChg>
        <pc:cxnChg chg="mod">
          <ac:chgData name="d'Agostino, Ciro" userId="522b68d4-162f-4dc7-a4d9-e6a12496a8af" providerId="ADAL" clId="{9F79233D-721C-4FAC-956E-F3CE3DF915FA}" dt="2022-10-05T16:43:32.070" v="1901"/>
          <ac:cxnSpMkLst>
            <pc:docMk/>
            <pc:sldMk cId="1619125151" sldId="2146847663"/>
            <ac:cxnSpMk id="64" creationId="{F6761B79-9086-AA03-5ECA-304B78F87616}"/>
          </ac:cxnSpMkLst>
        </pc:cxnChg>
        <pc:cxnChg chg="mod">
          <ac:chgData name="d'Agostino, Ciro" userId="522b68d4-162f-4dc7-a4d9-e6a12496a8af" providerId="ADAL" clId="{9F79233D-721C-4FAC-956E-F3CE3DF915FA}" dt="2022-10-05T16:43:32.070" v="1901"/>
          <ac:cxnSpMkLst>
            <pc:docMk/>
            <pc:sldMk cId="1619125151" sldId="2146847663"/>
            <ac:cxnSpMk id="65" creationId="{8C0C9CD7-190A-0696-465E-CF23F0774DB6}"/>
          </ac:cxnSpMkLst>
        </pc:cxnChg>
        <pc:cxnChg chg="mod">
          <ac:chgData name="d'Agostino, Ciro" userId="522b68d4-162f-4dc7-a4d9-e6a12496a8af" providerId="ADAL" clId="{9F79233D-721C-4FAC-956E-F3CE3DF915FA}" dt="2022-10-05T16:43:32.070" v="1901"/>
          <ac:cxnSpMkLst>
            <pc:docMk/>
            <pc:sldMk cId="1619125151" sldId="2146847663"/>
            <ac:cxnSpMk id="66" creationId="{2AA2605E-5880-94A8-0C58-781AD8190D69}"/>
          </ac:cxnSpMkLst>
        </pc:cxnChg>
        <pc:cxnChg chg="mod">
          <ac:chgData name="d'Agostino, Ciro" userId="522b68d4-162f-4dc7-a4d9-e6a12496a8af" providerId="ADAL" clId="{9F79233D-721C-4FAC-956E-F3CE3DF915FA}" dt="2022-10-05T16:43:32.070" v="1901"/>
          <ac:cxnSpMkLst>
            <pc:docMk/>
            <pc:sldMk cId="1619125151" sldId="2146847663"/>
            <ac:cxnSpMk id="68" creationId="{8BF2D36E-4A9A-13D5-2CA6-9C571C271362}"/>
          </ac:cxnSpMkLst>
        </pc:cxnChg>
        <pc:cxnChg chg="mod">
          <ac:chgData name="d'Agostino, Ciro" userId="522b68d4-162f-4dc7-a4d9-e6a12496a8af" providerId="ADAL" clId="{9F79233D-721C-4FAC-956E-F3CE3DF915FA}" dt="2022-10-05T16:43:32.070" v="1901"/>
          <ac:cxnSpMkLst>
            <pc:docMk/>
            <pc:sldMk cId="1619125151" sldId="2146847663"/>
            <ac:cxnSpMk id="69" creationId="{321343E5-80DE-EE04-1E2F-2AE7C7E5DB6F}"/>
          </ac:cxnSpMkLst>
        </pc:cxnChg>
        <pc:cxnChg chg="mod">
          <ac:chgData name="d'Agostino, Ciro" userId="522b68d4-162f-4dc7-a4d9-e6a12496a8af" providerId="ADAL" clId="{9F79233D-721C-4FAC-956E-F3CE3DF915FA}" dt="2022-10-05T16:43:32.070" v="1901"/>
          <ac:cxnSpMkLst>
            <pc:docMk/>
            <pc:sldMk cId="1619125151" sldId="2146847663"/>
            <ac:cxnSpMk id="70" creationId="{C14B1DC7-DA3F-74E0-86F0-CA65D28EE23F}"/>
          </ac:cxnSpMkLst>
        </pc:cxnChg>
        <pc:cxnChg chg="mod">
          <ac:chgData name="d'Agostino, Ciro" userId="522b68d4-162f-4dc7-a4d9-e6a12496a8af" providerId="ADAL" clId="{9F79233D-721C-4FAC-956E-F3CE3DF915FA}" dt="2022-10-05T16:43:32.070" v="1901"/>
          <ac:cxnSpMkLst>
            <pc:docMk/>
            <pc:sldMk cId="1619125151" sldId="2146847663"/>
            <ac:cxnSpMk id="71" creationId="{6B75B3E5-412B-54F9-3B21-6E03DC8369A6}"/>
          </ac:cxnSpMkLst>
        </pc:cxnChg>
        <pc:cxnChg chg="add del mod">
          <ac:chgData name="d'Agostino, Ciro" userId="522b68d4-162f-4dc7-a4d9-e6a12496a8af" providerId="ADAL" clId="{9F79233D-721C-4FAC-956E-F3CE3DF915FA}" dt="2022-10-21T13:08:08.133" v="8227"/>
          <ac:cxnSpMkLst>
            <pc:docMk/>
            <pc:sldMk cId="1619125151" sldId="2146847663"/>
            <ac:cxnSpMk id="73" creationId="{A909B613-7E8E-1C7C-F9D2-E5A5BDCF532E}"/>
          </ac:cxnSpMkLst>
        </pc:cxnChg>
        <pc:cxnChg chg="mod">
          <ac:chgData name="d'Agostino, Ciro" userId="522b68d4-162f-4dc7-a4d9-e6a12496a8af" providerId="ADAL" clId="{9F79233D-721C-4FAC-956E-F3CE3DF915FA}" dt="2022-10-21T13:07:52.836" v="8222" actId="14100"/>
          <ac:cxnSpMkLst>
            <pc:docMk/>
            <pc:sldMk cId="1619125151" sldId="2146847663"/>
            <ac:cxnSpMk id="95" creationId="{24CAAFF0-BF02-687F-2D21-6A11253C6520}"/>
          </ac:cxnSpMkLst>
        </pc:cxnChg>
        <pc:cxnChg chg="mod">
          <ac:chgData name="d'Agostino, Ciro" userId="522b68d4-162f-4dc7-a4d9-e6a12496a8af" providerId="ADAL" clId="{9F79233D-721C-4FAC-956E-F3CE3DF915FA}" dt="2022-10-21T13:07:56.990" v="8223" actId="14100"/>
          <ac:cxnSpMkLst>
            <pc:docMk/>
            <pc:sldMk cId="1619125151" sldId="2146847663"/>
            <ac:cxnSpMk id="97" creationId="{51CE6C45-3952-BB86-97F4-85ADDFBCA809}"/>
          </ac:cxnSpMkLst>
        </pc:cxnChg>
        <pc:cxnChg chg="mod">
          <ac:chgData name="d'Agostino, Ciro" userId="522b68d4-162f-4dc7-a4d9-e6a12496a8af" providerId="ADAL" clId="{9F79233D-721C-4FAC-956E-F3CE3DF915FA}" dt="2022-10-21T13:07:59.750" v="8224" actId="14100"/>
          <ac:cxnSpMkLst>
            <pc:docMk/>
            <pc:sldMk cId="1619125151" sldId="2146847663"/>
            <ac:cxnSpMk id="100" creationId="{7956AA39-E9B9-EEED-5F92-E8BF911A296B}"/>
          </ac:cxnSpMkLst>
        </pc:cxnChg>
        <pc:cxnChg chg="mod">
          <ac:chgData name="d'Agostino, Ciro" userId="522b68d4-162f-4dc7-a4d9-e6a12496a8af" providerId="ADAL" clId="{9F79233D-721C-4FAC-956E-F3CE3DF915FA}" dt="2022-10-21T13:08:03.343" v="8225" actId="14100"/>
          <ac:cxnSpMkLst>
            <pc:docMk/>
            <pc:sldMk cId="1619125151" sldId="2146847663"/>
            <ac:cxnSpMk id="101" creationId="{64789303-7FD9-847C-2424-4725229A55C9}"/>
          </ac:cxnSpMkLst>
        </pc:cxnChg>
        <pc:cxnChg chg="mod">
          <ac:chgData name="d'Agostino, Ciro" userId="522b68d4-162f-4dc7-a4d9-e6a12496a8af" providerId="ADAL" clId="{9F79233D-721C-4FAC-956E-F3CE3DF915FA}" dt="2022-10-21T13:07:26.599" v="8215" actId="1035"/>
          <ac:cxnSpMkLst>
            <pc:docMk/>
            <pc:sldMk cId="1619125151" sldId="2146847663"/>
            <ac:cxnSpMk id="102" creationId="{4023472D-B6FB-DD1C-6C5C-703FABF5E650}"/>
          </ac:cxnSpMkLst>
        </pc:cxnChg>
        <pc:cxnChg chg="mod">
          <ac:chgData name="d'Agostino, Ciro" userId="522b68d4-162f-4dc7-a4d9-e6a12496a8af" providerId="ADAL" clId="{9F79233D-721C-4FAC-956E-F3CE3DF915FA}" dt="2022-10-05T16:45:12.117" v="1916" actId="14100"/>
          <ac:cxnSpMkLst>
            <pc:docMk/>
            <pc:sldMk cId="1619125151" sldId="2146847663"/>
            <ac:cxnSpMk id="231" creationId="{7F936768-2D98-D33E-0EFA-21A7390CEA60}"/>
          </ac:cxnSpMkLst>
        </pc:cxnChg>
        <pc:cxnChg chg="mod">
          <ac:chgData name="d'Agostino, Ciro" userId="522b68d4-162f-4dc7-a4d9-e6a12496a8af" providerId="ADAL" clId="{9F79233D-721C-4FAC-956E-F3CE3DF915FA}" dt="2022-10-05T16:45:18.663" v="1917" actId="14100"/>
          <ac:cxnSpMkLst>
            <pc:docMk/>
            <pc:sldMk cId="1619125151" sldId="2146847663"/>
            <ac:cxnSpMk id="232" creationId="{13C4ACF1-CEF2-7928-B993-FAC00C6002A6}"/>
          </ac:cxnSpMkLst>
        </pc:cxnChg>
        <pc:cxnChg chg="mod">
          <ac:chgData name="d'Agostino, Ciro" userId="522b68d4-162f-4dc7-a4d9-e6a12496a8af" providerId="ADAL" clId="{9F79233D-721C-4FAC-956E-F3CE3DF915FA}" dt="2022-10-05T16:45:23.067" v="1918" actId="14100"/>
          <ac:cxnSpMkLst>
            <pc:docMk/>
            <pc:sldMk cId="1619125151" sldId="2146847663"/>
            <ac:cxnSpMk id="233" creationId="{152155F1-701C-0D97-A94B-7C365A13EF18}"/>
          </ac:cxnSpMkLst>
        </pc:cxnChg>
        <pc:cxnChg chg="mod">
          <ac:chgData name="d'Agostino, Ciro" userId="522b68d4-162f-4dc7-a4d9-e6a12496a8af" providerId="ADAL" clId="{9F79233D-721C-4FAC-956E-F3CE3DF915FA}" dt="2022-10-05T16:42:47.821" v="1890" actId="1038"/>
          <ac:cxnSpMkLst>
            <pc:docMk/>
            <pc:sldMk cId="1619125151" sldId="2146847663"/>
            <ac:cxnSpMk id="235" creationId="{ACEB0E6F-5222-3176-5276-4F3D03966E33}"/>
          </ac:cxnSpMkLst>
        </pc:cxnChg>
        <pc:cxnChg chg="del">
          <ac:chgData name="d'Agostino, Ciro" userId="522b68d4-162f-4dc7-a4d9-e6a12496a8af" providerId="ADAL" clId="{9F79233D-721C-4FAC-956E-F3CE3DF915FA}" dt="2022-10-05T16:35:08.569" v="1815" actId="478"/>
          <ac:cxnSpMkLst>
            <pc:docMk/>
            <pc:sldMk cId="1619125151" sldId="2146847663"/>
            <ac:cxnSpMk id="240" creationId="{1BA02003-EE03-5578-56A5-730E2EA421B1}"/>
          </ac:cxnSpMkLst>
        </pc:cxnChg>
        <pc:cxnChg chg="mod">
          <ac:chgData name="d'Agostino, Ciro" userId="522b68d4-162f-4dc7-a4d9-e6a12496a8af" providerId="ADAL" clId="{9F79233D-721C-4FAC-956E-F3CE3DF915FA}" dt="2022-10-05T16:45:35.337" v="1921" actId="14100"/>
          <ac:cxnSpMkLst>
            <pc:docMk/>
            <pc:sldMk cId="1619125151" sldId="2146847663"/>
            <ac:cxnSpMk id="248" creationId="{71CEB586-0EF4-1C15-EF77-A5CD29CD90F0}"/>
          </ac:cxnSpMkLst>
        </pc:cxnChg>
      </pc:sldChg>
      <pc:sldChg chg="addSp delSp modSp mod">
        <pc:chgData name="d'Agostino, Ciro" userId="522b68d4-162f-4dc7-a4d9-e6a12496a8af" providerId="ADAL" clId="{9F79233D-721C-4FAC-956E-F3CE3DF915FA}" dt="2022-10-21T10:01:29.950" v="7966" actId="1076"/>
        <pc:sldMkLst>
          <pc:docMk/>
          <pc:sldMk cId="2022605372" sldId="2146847664"/>
        </pc:sldMkLst>
        <pc:spChg chg="mod topLvl">
          <ac:chgData name="d'Agostino, Ciro" userId="522b68d4-162f-4dc7-a4d9-e6a12496a8af" providerId="ADAL" clId="{9F79233D-721C-4FAC-956E-F3CE3DF915FA}" dt="2022-10-21T09:59:05.618" v="7904" actId="165"/>
          <ac:spMkLst>
            <pc:docMk/>
            <pc:sldMk cId="2022605372" sldId="2146847664"/>
            <ac:spMk id="6" creationId="{E867A7F4-EC5F-7DDB-96EC-0CC73D866ECC}"/>
          </ac:spMkLst>
        </pc:spChg>
        <pc:spChg chg="del mod topLvl">
          <ac:chgData name="d'Agostino, Ciro" userId="522b68d4-162f-4dc7-a4d9-e6a12496a8af" providerId="ADAL" clId="{9F79233D-721C-4FAC-956E-F3CE3DF915FA}" dt="2022-10-21T09:59:14.051" v="7906" actId="478"/>
          <ac:spMkLst>
            <pc:docMk/>
            <pc:sldMk cId="2022605372" sldId="2146847664"/>
            <ac:spMk id="10" creationId="{8ED7F986-57F7-BA8E-FC32-8281F49021D2}"/>
          </ac:spMkLst>
        </pc:spChg>
        <pc:spChg chg="del mod topLvl">
          <ac:chgData name="d'Agostino, Ciro" userId="522b68d4-162f-4dc7-a4d9-e6a12496a8af" providerId="ADAL" clId="{9F79233D-721C-4FAC-956E-F3CE3DF915FA}" dt="2022-10-21T09:59:14.051" v="7906" actId="478"/>
          <ac:spMkLst>
            <pc:docMk/>
            <pc:sldMk cId="2022605372" sldId="2146847664"/>
            <ac:spMk id="17" creationId="{61F836B9-BD97-89B1-2338-C624E5AC09E0}"/>
          </ac:spMkLst>
        </pc:spChg>
        <pc:spChg chg="del mod topLvl">
          <ac:chgData name="d'Agostino, Ciro" userId="522b68d4-162f-4dc7-a4d9-e6a12496a8af" providerId="ADAL" clId="{9F79233D-721C-4FAC-956E-F3CE3DF915FA}" dt="2022-10-21T09:59:14.051" v="7906" actId="478"/>
          <ac:spMkLst>
            <pc:docMk/>
            <pc:sldMk cId="2022605372" sldId="2146847664"/>
            <ac:spMk id="73" creationId="{DB8D40DA-B015-4174-AA2A-6C15F61311F8}"/>
          </ac:spMkLst>
        </pc:spChg>
        <pc:spChg chg="del mod topLvl">
          <ac:chgData name="d'Agostino, Ciro" userId="522b68d4-162f-4dc7-a4d9-e6a12496a8af" providerId="ADAL" clId="{9F79233D-721C-4FAC-956E-F3CE3DF915FA}" dt="2022-10-21T09:59:14.051" v="7906" actId="478"/>
          <ac:spMkLst>
            <pc:docMk/>
            <pc:sldMk cId="2022605372" sldId="2146847664"/>
            <ac:spMk id="74" creationId="{BEF4C2D4-2D1A-414E-B6D9-C940DE98BCD2}"/>
          </ac:spMkLst>
        </pc:spChg>
        <pc:spChg chg="del mod topLvl">
          <ac:chgData name="d'Agostino, Ciro" userId="522b68d4-162f-4dc7-a4d9-e6a12496a8af" providerId="ADAL" clId="{9F79233D-721C-4FAC-956E-F3CE3DF915FA}" dt="2022-10-21T09:59:14.051" v="7906" actId="478"/>
          <ac:spMkLst>
            <pc:docMk/>
            <pc:sldMk cId="2022605372" sldId="2146847664"/>
            <ac:spMk id="75" creationId="{F0FB5F94-5E6C-4E07-9E67-9D58C12D0755}"/>
          </ac:spMkLst>
        </pc:spChg>
        <pc:spChg chg="mod topLvl">
          <ac:chgData name="d'Agostino, Ciro" userId="522b68d4-162f-4dc7-a4d9-e6a12496a8af" providerId="ADAL" clId="{9F79233D-721C-4FAC-956E-F3CE3DF915FA}" dt="2022-10-21T09:59:05.618" v="7904" actId="165"/>
          <ac:spMkLst>
            <pc:docMk/>
            <pc:sldMk cId="2022605372" sldId="2146847664"/>
            <ac:spMk id="78" creationId="{B0901644-D79A-4730-ADC5-773087C34815}"/>
          </ac:spMkLst>
        </pc:spChg>
        <pc:spChg chg="mod topLvl">
          <ac:chgData name="d'Agostino, Ciro" userId="522b68d4-162f-4dc7-a4d9-e6a12496a8af" providerId="ADAL" clId="{9F79233D-721C-4FAC-956E-F3CE3DF915FA}" dt="2022-10-21T09:59:05.618" v="7904" actId="165"/>
          <ac:spMkLst>
            <pc:docMk/>
            <pc:sldMk cId="2022605372" sldId="2146847664"/>
            <ac:spMk id="82" creationId="{A0A64B9D-2D6D-459E-9F18-1AA15352298E}"/>
          </ac:spMkLst>
        </pc:spChg>
        <pc:spChg chg="mod">
          <ac:chgData name="d'Agostino, Ciro" userId="522b68d4-162f-4dc7-a4d9-e6a12496a8af" providerId="ADAL" clId="{9F79233D-721C-4FAC-956E-F3CE3DF915FA}" dt="2022-10-21T09:38:59.507" v="7624"/>
          <ac:spMkLst>
            <pc:docMk/>
            <pc:sldMk cId="2022605372" sldId="2146847664"/>
            <ac:spMk id="108" creationId="{A5D84DE7-781F-2235-057C-301B4269F64D}"/>
          </ac:spMkLst>
        </pc:spChg>
        <pc:spChg chg="mod">
          <ac:chgData name="d'Agostino, Ciro" userId="522b68d4-162f-4dc7-a4d9-e6a12496a8af" providerId="ADAL" clId="{9F79233D-721C-4FAC-956E-F3CE3DF915FA}" dt="2022-10-21T09:59:44.795" v="7916"/>
          <ac:spMkLst>
            <pc:docMk/>
            <pc:sldMk cId="2022605372" sldId="2146847664"/>
            <ac:spMk id="116" creationId="{A4ABD622-93C4-0575-E239-2B91752FD863}"/>
          </ac:spMkLst>
        </pc:spChg>
        <pc:spChg chg="mod">
          <ac:chgData name="d'Agostino, Ciro" userId="522b68d4-162f-4dc7-a4d9-e6a12496a8af" providerId="ADAL" clId="{9F79233D-721C-4FAC-956E-F3CE3DF915FA}" dt="2022-10-21T09:59:44.795" v="7916"/>
          <ac:spMkLst>
            <pc:docMk/>
            <pc:sldMk cId="2022605372" sldId="2146847664"/>
            <ac:spMk id="117" creationId="{31D4C3C5-40AD-D978-ADE6-E53810250D41}"/>
          </ac:spMkLst>
        </pc:spChg>
        <pc:spChg chg="mod">
          <ac:chgData name="d'Agostino, Ciro" userId="522b68d4-162f-4dc7-a4d9-e6a12496a8af" providerId="ADAL" clId="{9F79233D-721C-4FAC-956E-F3CE3DF915FA}" dt="2022-10-21T09:59:44.795" v="7916"/>
          <ac:spMkLst>
            <pc:docMk/>
            <pc:sldMk cId="2022605372" sldId="2146847664"/>
            <ac:spMk id="118" creationId="{921FD9EA-B7F7-2777-720C-ED6BBA75AF2F}"/>
          </ac:spMkLst>
        </pc:spChg>
        <pc:spChg chg="mod">
          <ac:chgData name="d'Agostino, Ciro" userId="522b68d4-162f-4dc7-a4d9-e6a12496a8af" providerId="ADAL" clId="{9F79233D-721C-4FAC-956E-F3CE3DF915FA}" dt="2022-10-21T09:59:44.795" v="7916"/>
          <ac:spMkLst>
            <pc:docMk/>
            <pc:sldMk cId="2022605372" sldId="2146847664"/>
            <ac:spMk id="119" creationId="{4CD5C5D3-40BA-9FFB-8340-62E8B2CA1BEF}"/>
          </ac:spMkLst>
        </pc:spChg>
        <pc:spChg chg="mod">
          <ac:chgData name="d'Agostino, Ciro" userId="522b68d4-162f-4dc7-a4d9-e6a12496a8af" providerId="ADAL" clId="{9F79233D-721C-4FAC-956E-F3CE3DF915FA}" dt="2022-10-21T09:59:44.795" v="7916"/>
          <ac:spMkLst>
            <pc:docMk/>
            <pc:sldMk cId="2022605372" sldId="2146847664"/>
            <ac:spMk id="120" creationId="{9CD22EB6-58B9-79A9-8C55-A859B6331306}"/>
          </ac:spMkLst>
        </pc:spChg>
        <pc:spChg chg="mod">
          <ac:chgData name="d'Agostino, Ciro" userId="522b68d4-162f-4dc7-a4d9-e6a12496a8af" providerId="ADAL" clId="{9F79233D-721C-4FAC-956E-F3CE3DF915FA}" dt="2022-10-21T09:59:44.795" v="7916"/>
          <ac:spMkLst>
            <pc:docMk/>
            <pc:sldMk cId="2022605372" sldId="2146847664"/>
            <ac:spMk id="131" creationId="{DB79D828-8A01-57B9-3C8E-3AB46A2BFB84}"/>
          </ac:spMkLst>
        </pc:spChg>
        <pc:spChg chg="mod">
          <ac:chgData name="d'Agostino, Ciro" userId="522b68d4-162f-4dc7-a4d9-e6a12496a8af" providerId="ADAL" clId="{9F79233D-721C-4FAC-956E-F3CE3DF915FA}" dt="2022-10-21T09:59:44.795" v="7916"/>
          <ac:spMkLst>
            <pc:docMk/>
            <pc:sldMk cId="2022605372" sldId="2146847664"/>
            <ac:spMk id="145" creationId="{6397520E-EC1F-68A0-1C22-CEB8882FE3B5}"/>
          </ac:spMkLst>
        </pc:spChg>
        <pc:spChg chg="mod">
          <ac:chgData name="d'Agostino, Ciro" userId="522b68d4-162f-4dc7-a4d9-e6a12496a8af" providerId="ADAL" clId="{9F79233D-721C-4FAC-956E-F3CE3DF915FA}" dt="2022-10-21T10:00:13.576" v="7926"/>
          <ac:spMkLst>
            <pc:docMk/>
            <pc:sldMk cId="2022605372" sldId="2146847664"/>
            <ac:spMk id="163" creationId="{597819D4-677E-0379-8858-EFA7CBF68354}"/>
          </ac:spMkLst>
        </pc:spChg>
        <pc:spChg chg="mod">
          <ac:chgData name="d'Agostino, Ciro" userId="522b68d4-162f-4dc7-a4d9-e6a12496a8af" providerId="ADAL" clId="{9F79233D-721C-4FAC-956E-F3CE3DF915FA}" dt="2022-10-21T10:00:13.576" v="7926"/>
          <ac:spMkLst>
            <pc:docMk/>
            <pc:sldMk cId="2022605372" sldId="2146847664"/>
            <ac:spMk id="164" creationId="{1600796C-5006-4DAE-0709-9DD623405689}"/>
          </ac:spMkLst>
        </pc:spChg>
        <pc:spChg chg="mod">
          <ac:chgData name="d'Agostino, Ciro" userId="522b68d4-162f-4dc7-a4d9-e6a12496a8af" providerId="ADAL" clId="{9F79233D-721C-4FAC-956E-F3CE3DF915FA}" dt="2022-10-21T10:00:13.576" v="7926"/>
          <ac:spMkLst>
            <pc:docMk/>
            <pc:sldMk cId="2022605372" sldId="2146847664"/>
            <ac:spMk id="165" creationId="{A4F303EE-C497-30D9-B350-CF1C1FBA8195}"/>
          </ac:spMkLst>
        </pc:spChg>
        <pc:spChg chg="mod">
          <ac:chgData name="d'Agostino, Ciro" userId="522b68d4-162f-4dc7-a4d9-e6a12496a8af" providerId="ADAL" clId="{9F79233D-721C-4FAC-956E-F3CE3DF915FA}" dt="2022-10-21T10:00:13.576" v="7926"/>
          <ac:spMkLst>
            <pc:docMk/>
            <pc:sldMk cId="2022605372" sldId="2146847664"/>
            <ac:spMk id="166" creationId="{FCD276D2-B17F-B163-47F3-1717160F2048}"/>
          </ac:spMkLst>
        </pc:spChg>
        <pc:spChg chg="mod">
          <ac:chgData name="d'Agostino, Ciro" userId="522b68d4-162f-4dc7-a4d9-e6a12496a8af" providerId="ADAL" clId="{9F79233D-721C-4FAC-956E-F3CE3DF915FA}" dt="2022-10-21T10:00:13.576" v="7926"/>
          <ac:spMkLst>
            <pc:docMk/>
            <pc:sldMk cId="2022605372" sldId="2146847664"/>
            <ac:spMk id="167" creationId="{F89B635C-8442-18D3-6833-780E401B65A1}"/>
          </ac:spMkLst>
        </pc:spChg>
        <pc:spChg chg="mod">
          <ac:chgData name="d'Agostino, Ciro" userId="522b68d4-162f-4dc7-a4d9-e6a12496a8af" providerId="ADAL" clId="{9F79233D-721C-4FAC-956E-F3CE3DF915FA}" dt="2022-10-21T10:00:13.576" v="7926"/>
          <ac:spMkLst>
            <pc:docMk/>
            <pc:sldMk cId="2022605372" sldId="2146847664"/>
            <ac:spMk id="178" creationId="{B0EC352F-6F2D-87F6-4040-43DB3216DAB0}"/>
          </ac:spMkLst>
        </pc:spChg>
        <pc:spChg chg="mod">
          <ac:chgData name="d'Agostino, Ciro" userId="522b68d4-162f-4dc7-a4d9-e6a12496a8af" providerId="ADAL" clId="{9F79233D-721C-4FAC-956E-F3CE3DF915FA}" dt="2022-10-21T10:00:13.576" v="7926"/>
          <ac:spMkLst>
            <pc:docMk/>
            <pc:sldMk cId="2022605372" sldId="2146847664"/>
            <ac:spMk id="191" creationId="{8A9DD400-4685-EF2D-0169-FB37AB007732}"/>
          </ac:spMkLst>
        </pc:spChg>
        <pc:spChg chg="del mod topLvl">
          <ac:chgData name="d'Agostino, Ciro" userId="522b68d4-162f-4dc7-a4d9-e6a12496a8af" providerId="ADAL" clId="{9F79233D-721C-4FAC-956E-F3CE3DF915FA}" dt="2022-10-21T09:59:29.669" v="7910" actId="478"/>
          <ac:spMkLst>
            <pc:docMk/>
            <pc:sldMk cId="2022605372" sldId="2146847664"/>
            <ac:spMk id="204" creationId="{EA407ACD-8BFD-3C67-E97B-6430B69CA61C}"/>
          </ac:spMkLst>
        </pc:spChg>
        <pc:spChg chg="mod">
          <ac:chgData name="d'Agostino, Ciro" userId="522b68d4-162f-4dc7-a4d9-e6a12496a8af" providerId="ADAL" clId="{9F79233D-721C-4FAC-956E-F3CE3DF915FA}" dt="2022-10-21T10:00:13.576" v="7926"/>
          <ac:spMkLst>
            <pc:docMk/>
            <pc:sldMk cId="2022605372" sldId="2146847664"/>
            <ac:spMk id="206" creationId="{CDFCD5E1-D590-A4D4-9DCD-98362E45B1E7}"/>
          </ac:spMkLst>
        </pc:spChg>
        <pc:spChg chg="mod">
          <ac:chgData name="d'Agostino, Ciro" userId="522b68d4-162f-4dc7-a4d9-e6a12496a8af" providerId="ADAL" clId="{9F79233D-721C-4FAC-956E-F3CE3DF915FA}" dt="2022-10-21T10:01:08.125" v="7956"/>
          <ac:spMkLst>
            <pc:docMk/>
            <pc:sldMk cId="2022605372" sldId="2146847664"/>
            <ac:spMk id="213" creationId="{84C8364B-4C64-3EF0-01F8-1707F18504AF}"/>
          </ac:spMkLst>
        </pc:spChg>
        <pc:spChg chg="mod">
          <ac:chgData name="d'Agostino, Ciro" userId="522b68d4-162f-4dc7-a4d9-e6a12496a8af" providerId="ADAL" clId="{9F79233D-721C-4FAC-956E-F3CE3DF915FA}" dt="2022-10-21T10:01:08.125" v="7956"/>
          <ac:spMkLst>
            <pc:docMk/>
            <pc:sldMk cId="2022605372" sldId="2146847664"/>
            <ac:spMk id="214" creationId="{D62524C1-B758-76A4-1D4B-8CC110A8562E}"/>
          </ac:spMkLst>
        </pc:spChg>
        <pc:spChg chg="mod">
          <ac:chgData name="d'Agostino, Ciro" userId="522b68d4-162f-4dc7-a4d9-e6a12496a8af" providerId="ADAL" clId="{9F79233D-721C-4FAC-956E-F3CE3DF915FA}" dt="2022-10-21T10:01:08.125" v="7956"/>
          <ac:spMkLst>
            <pc:docMk/>
            <pc:sldMk cId="2022605372" sldId="2146847664"/>
            <ac:spMk id="217" creationId="{218D2792-25B7-4D78-09D8-1F97BED5C847}"/>
          </ac:spMkLst>
        </pc:spChg>
        <pc:spChg chg="mod">
          <ac:chgData name="d'Agostino, Ciro" userId="522b68d4-162f-4dc7-a4d9-e6a12496a8af" providerId="ADAL" clId="{9F79233D-721C-4FAC-956E-F3CE3DF915FA}" dt="2022-10-21T10:01:08.125" v="7956"/>
          <ac:spMkLst>
            <pc:docMk/>
            <pc:sldMk cId="2022605372" sldId="2146847664"/>
            <ac:spMk id="218" creationId="{BACCDDC8-DEBD-9905-F6B0-2DC75CBB7DD6}"/>
          </ac:spMkLst>
        </pc:spChg>
        <pc:spChg chg="mod">
          <ac:chgData name="d'Agostino, Ciro" userId="522b68d4-162f-4dc7-a4d9-e6a12496a8af" providerId="ADAL" clId="{9F79233D-721C-4FAC-956E-F3CE3DF915FA}" dt="2022-10-21T10:01:08.125" v="7956"/>
          <ac:spMkLst>
            <pc:docMk/>
            <pc:sldMk cId="2022605372" sldId="2146847664"/>
            <ac:spMk id="221" creationId="{CA6478B0-21C6-1172-8F72-F39296F717C3}"/>
          </ac:spMkLst>
        </pc:spChg>
        <pc:spChg chg="mod">
          <ac:chgData name="d'Agostino, Ciro" userId="522b68d4-162f-4dc7-a4d9-e6a12496a8af" providerId="ADAL" clId="{9F79233D-721C-4FAC-956E-F3CE3DF915FA}" dt="2022-10-21T10:01:08.125" v="7956"/>
          <ac:spMkLst>
            <pc:docMk/>
            <pc:sldMk cId="2022605372" sldId="2146847664"/>
            <ac:spMk id="246" creationId="{1221F657-C8A6-9D71-6BBD-A73D0B86A7EA}"/>
          </ac:spMkLst>
        </pc:spChg>
        <pc:spChg chg="mod">
          <ac:chgData name="d'Agostino, Ciro" userId="522b68d4-162f-4dc7-a4d9-e6a12496a8af" providerId="ADAL" clId="{9F79233D-721C-4FAC-956E-F3CE3DF915FA}" dt="2022-10-21T10:01:08.125" v="7956"/>
          <ac:spMkLst>
            <pc:docMk/>
            <pc:sldMk cId="2022605372" sldId="2146847664"/>
            <ac:spMk id="262" creationId="{740538F6-B8B3-CA6E-038C-8C07FFB102D0}"/>
          </ac:spMkLst>
        </pc:spChg>
        <pc:spChg chg="mod">
          <ac:chgData name="d'Agostino, Ciro" userId="522b68d4-162f-4dc7-a4d9-e6a12496a8af" providerId="ADAL" clId="{9F79233D-721C-4FAC-956E-F3CE3DF915FA}" dt="2022-10-21T09:59:05.618" v="7904" actId="165"/>
          <ac:spMkLst>
            <pc:docMk/>
            <pc:sldMk cId="2022605372" sldId="2146847664"/>
            <ac:spMk id="263" creationId="{3B8CFB18-B2C1-19E7-93E9-C8BA63AD79BD}"/>
          </ac:spMkLst>
        </pc:spChg>
        <pc:spChg chg="mod">
          <ac:chgData name="d'Agostino, Ciro" userId="522b68d4-162f-4dc7-a4d9-e6a12496a8af" providerId="ADAL" clId="{9F79233D-721C-4FAC-956E-F3CE3DF915FA}" dt="2022-10-21T10:01:08.125" v="7956"/>
          <ac:spMkLst>
            <pc:docMk/>
            <pc:sldMk cId="2022605372" sldId="2146847664"/>
            <ac:spMk id="278" creationId="{CE440D3D-0FE3-CFA9-3818-6DB7AEE05DA5}"/>
          </ac:spMkLst>
        </pc:spChg>
        <pc:spChg chg="mod">
          <ac:chgData name="d'Agostino, Ciro" userId="522b68d4-162f-4dc7-a4d9-e6a12496a8af" providerId="ADAL" clId="{9F79233D-721C-4FAC-956E-F3CE3DF915FA}" dt="2022-10-21T10:01:23.957" v="7964"/>
          <ac:spMkLst>
            <pc:docMk/>
            <pc:sldMk cId="2022605372" sldId="2146847664"/>
            <ac:spMk id="284" creationId="{909616F8-8250-DAF2-875B-AD3B76AEDF0A}"/>
          </ac:spMkLst>
        </pc:spChg>
        <pc:spChg chg="mod">
          <ac:chgData name="d'Agostino, Ciro" userId="522b68d4-162f-4dc7-a4d9-e6a12496a8af" providerId="ADAL" clId="{9F79233D-721C-4FAC-956E-F3CE3DF915FA}" dt="2022-10-21T10:01:23.957" v="7964"/>
          <ac:spMkLst>
            <pc:docMk/>
            <pc:sldMk cId="2022605372" sldId="2146847664"/>
            <ac:spMk id="285" creationId="{B6DAA102-A25E-0F0F-D1A5-D4BE1C837F32}"/>
          </ac:spMkLst>
        </pc:spChg>
        <pc:spChg chg="mod">
          <ac:chgData name="d'Agostino, Ciro" userId="522b68d4-162f-4dc7-a4d9-e6a12496a8af" providerId="ADAL" clId="{9F79233D-721C-4FAC-956E-F3CE3DF915FA}" dt="2022-10-21T10:01:23.957" v="7964"/>
          <ac:spMkLst>
            <pc:docMk/>
            <pc:sldMk cId="2022605372" sldId="2146847664"/>
            <ac:spMk id="286" creationId="{78816776-40D9-4A32-FC9D-5F8D528DD412}"/>
          </ac:spMkLst>
        </pc:spChg>
        <pc:spChg chg="mod">
          <ac:chgData name="d'Agostino, Ciro" userId="522b68d4-162f-4dc7-a4d9-e6a12496a8af" providerId="ADAL" clId="{9F79233D-721C-4FAC-956E-F3CE3DF915FA}" dt="2022-10-21T10:01:23.957" v="7964"/>
          <ac:spMkLst>
            <pc:docMk/>
            <pc:sldMk cId="2022605372" sldId="2146847664"/>
            <ac:spMk id="287" creationId="{F2AFACEA-A56B-A162-4591-B0E88E141AA2}"/>
          </ac:spMkLst>
        </pc:spChg>
        <pc:spChg chg="mod">
          <ac:chgData name="d'Agostino, Ciro" userId="522b68d4-162f-4dc7-a4d9-e6a12496a8af" providerId="ADAL" clId="{9F79233D-721C-4FAC-956E-F3CE3DF915FA}" dt="2022-10-21T10:01:23.957" v="7964"/>
          <ac:spMkLst>
            <pc:docMk/>
            <pc:sldMk cId="2022605372" sldId="2146847664"/>
            <ac:spMk id="288" creationId="{A0C205FA-5F17-24E7-FFFF-3BC76BFF1161}"/>
          </ac:spMkLst>
        </pc:spChg>
        <pc:spChg chg="mod">
          <ac:chgData name="d'Agostino, Ciro" userId="522b68d4-162f-4dc7-a4d9-e6a12496a8af" providerId="ADAL" clId="{9F79233D-721C-4FAC-956E-F3CE3DF915FA}" dt="2022-10-21T10:01:23.957" v="7964"/>
          <ac:spMkLst>
            <pc:docMk/>
            <pc:sldMk cId="2022605372" sldId="2146847664"/>
            <ac:spMk id="299" creationId="{683584FB-84DC-9400-0872-B10F3AC95304}"/>
          </ac:spMkLst>
        </pc:spChg>
        <pc:spChg chg="mod">
          <ac:chgData name="d'Agostino, Ciro" userId="522b68d4-162f-4dc7-a4d9-e6a12496a8af" providerId="ADAL" clId="{9F79233D-721C-4FAC-956E-F3CE3DF915FA}" dt="2022-10-21T10:01:23.957" v="7964"/>
          <ac:spMkLst>
            <pc:docMk/>
            <pc:sldMk cId="2022605372" sldId="2146847664"/>
            <ac:spMk id="312" creationId="{FD0AD711-8F35-817B-3E1C-65C839A1A2B0}"/>
          </ac:spMkLst>
        </pc:spChg>
        <pc:spChg chg="mod">
          <ac:chgData name="d'Agostino, Ciro" userId="522b68d4-162f-4dc7-a4d9-e6a12496a8af" providerId="ADAL" clId="{9F79233D-721C-4FAC-956E-F3CE3DF915FA}" dt="2022-10-21T10:01:23.957" v="7964"/>
          <ac:spMkLst>
            <pc:docMk/>
            <pc:sldMk cId="2022605372" sldId="2146847664"/>
            <ac:spMk id="325" creationId="{83E499AE-6669-67E8-E570-563ED475B70E}"/>
          </ac:spMkLst>
        </pc:spChg>
        <pc:grpChg chg="add del mod">
          <ac:chgData name="d'Agostino, Ciro" userId="522b68d4-162f-4dc7-a4d9-e6a12496a8af" providerId="ADAL" clId="{9F79233D-721C-4FAC-956E-F3CE3DF915FA}" dt="2022-10-21T09:59:05.618" v="7904" actId="165"/>
          <ac:grpSpMkLst>
            <pc:docMk/>
            <pc:sldMk cId="2022605372" sldId="2146847664"/>
            <ac:grpSpMk id="29" creationId="{3ED00463-9242-410D-B4FC-38C265F96CF8}"/>
          </ac:grpSpMkLst>
        </pc:grpChg>
        <pc:grpChg chg="add del mod">
          <ac:chgData name="d'Agostino, Ciro" userId="522b68d4-162f-4dc7-a4d9-e6a12496a8af" providerId="ADAL" clId="{9F79233D-721C-4FAC-956E-F3CE3DF915FA}" dt="2022-10-21T09:39:01.331" v="7625"/>
          <ac:grpSpMkLst>
            <pc:docMk/>
            <pc:sldMk cId="2022605372" sldId="2146847664"/>
            <ac:grpSpMk id="96" creationId="{2C7BFF7B-D89A-9EB3-91F3-524A1F84CAD2}"/>
          </ac:grpSpMkLst>
        </pc:grpChg>
        <pc:grpChg chg="add del mod">
          <ac:chgData name="d'Agostino, Ciro" userId="522b68d4-162f-4dc7-a4d9-e6a12496a8af" providerId="ADAL" clId="{9F79233D-721C-4FAC-956E-F3CE3DF915FA}" dt="2022-10-21T09:59:48.453" v="7917"/>
          <ac:grpSpMkLst>
            <pc:docMk/>
            <pc:sldMk cId="2022605372" sldId="2146847664"/>
            <ac:grpSpMk id="114" creationId="{EBC78FC2-4896-77D7-FA13-E115AF46D7CF}"/>
          </ac:grpSpMkLst>
        </pc:grpChg>
        <pc:grpChg chg="mod">
          <ac:chgData name="d'Agostino, Ciro" userId="522b68d4-162f-4dc7-a4d9-e6a12496a8af" providerId="ADAL" clId="{9F79233D-721C-4FAC-956E-F3CE3DF915FA}" dt="2022-10-21T09:59:44.795" v="7916"/>
          <ac:grpSpMkLst>
            <pc:docMk/>
            <pc:sldMk cId="2022605372" sldId="2146847664"/>
            <ac:grpSpMk id="115" creationId="{EFF74744-082D-FB89-AA40-D00E93C0C128}"/>
          </ac:grpSpMkLst>
        </pc:grpChg>
        <pc:grpChg chg="add del mod ord">
          <ac:chgData name="d'Agostino, Ciro" userId="522b68d4-162f-4dc7-a4d9-e6a12496a8af" providerId="ADAL" clId="{9F79233D-721C-4FAC-956E-F3CE3DF915FA}" dt="2022-10-21T10:00:23.548" v="7931"/>
          <ac:grpSpMkLst>
            <pc:docMk/>
            <pc:sldMk cId="2022605372" sldId="2146847664"/>
            <ac:grpSpMk id="158" creationId="{9F555724-B789-EE61-B180-0B2464A55952}"/>
          </ac:grpSpMkLst>
        </pc:grpChg>
        <pc:grpChg chg="mod">
          <ac:chgData name="d'Agostino, Ciro" userId="522b68d4-162f-4dc7-a4d9-e6a12496a8af" providerId="ADAL" clId="{9F79233D-721C-4FAC-956E-F3CE3DF915FA}" dt="2022-10-21T10:00:13.576" v="7926"/>
          <ac:grpSpMkLst>
            <pc:docMk/>
            <pc:sldMk cId="2022605372" sldId="2146847664"/>
            <ac:grpSpMk id="159" creationId="{35101C67-794C-D151-8685-7260ED0531CF}"/>
          </ac:grpSpMkLst>
        </pc:grpChg>
        <pc:grpChg chg="mod">
          <ac:chgData name="d'Agostino, Ciro" userId="522b68d4-162f-4dc7-a4d9-e6a12496a8af" providerId="ADAL" clId="{9F79233D-721C-4FAC-956E-F3CE3DF915FA}" dt="2022-10-21T10:00:13.576" v="7926"/>
          <ac:grpSpMkLst>
            <pc:docMk/>
            <pc:sldMk cId="2022605372" sldId="2146847664"/>
            <ac:grpSpMk id="161" creationId="{5FC2817C-4315-AD46-DAD2-F71CC7ED1861}"/>
          </ac:grpSpMkLst>
        </pc:grpChg>
        <pc:grpChg chg="mod">
          <ac:chgData name="d'Agostino, Ciro" userId="522b68d4-162f-4dc7-a4d9-e6a12496a8af" providerId="ADAL" clId="{9F79233D-721C-4FAC-956E-F3CE3DF915FA}" dt="2022-10-21T10:00:13.576" v="7926"/>
          <ac:grpSpMkLst>
            <pc:docMk/>
            <pc:sldMk cId="2022605372" sldId="2146847664"/>
            <ac:grpSpMk id="162" creationId="{56C19BEA-B163-CA6A-DB60-3D457574ED01}"/>
          </ac:grpSpMkLst>
        </pc:grpChg>
        <pc:grpChg chg="add del mod ord">
          <ac:chgData name="d'Agostino, Ciro" userId="522b68d4-162f-4dc7-a4d9-e6a12496a8af" providerId="ADAL" clId="{9F79233D-721C-4FAC-956E-F3CE3DF915FA}" dt="2022-10-21T10:01:19.405" v="7961"/>
          <ac:grpSpMkLst>
            <pc:docMk/>
            <pc:sldMk cId="2022605372" sldId="2146847664"/>
            <ac:grpSpMk id="209" creationId="{598F15E6-0B88-57F4-E616-8545E6CEB114}"/>
          </ac:grpSpMkLst>
        </pc:grpChg>
        <pc:grpChg chg="mod">
          <ac:chgData name="d'Agostino, Ciro" userId="522b68d4-162f-4dc7-a4d9-e6a12496a8af" providerId="ADAL" clId="{9F79233D-721C-4FAC-956E-F3CE3DF915FA}" dt="2022-10-21T10:01:08.125" v="7956"/>
          <ac:grpSpMkLst>
            <pc:docMk/>
            <pc:sldMk cId="2022605372" sldId="2146847664"/>
            <ac:grpSpMk id="210" creationId="{8287A7FB-C3BF-958A-8B0C-533727333408}"/>
          </ac:grpSpMkLst>
        </pc:grpChg>
        <pc:grpChg chg="mod">
          <ac:chgData name="d'Agostino, Ciro" userId="522b68d4-162f-4dc7-a4d9-e6a12496a8af" providerId="ADAL" clId="{9F79233D-721C-4FAC-956E-F3CE3DF915FA}" dt="2022-10-21T10:01:08.125" v="7956"/>
          <ac:grpSpMkLst>
            <pc:docMk/>
            <pc:sldMk cId="2022605372" sldId="2146847664"/>
            <ac:grpSpMk id="211" creationId="{C8787B73-0A2C-4F0F-F88E-140FF3164904}"/>
          </ac:grpSpMkLst>
        </pc:grpChg>
        <pc:grpChg chg="mod">
          <ac:chgData name="d'Agostino, Ciro" userId="522b68d4-162f-4dc7-a4d9-e6a12496a8af" providerId="ADAL" clId="{9F79233D-721C-4FAC-956E-F3CE3DF915FA}" dt="2022-10-21T10:01:08.125" v="7956"/>
          <ac:grpSpMkLst>
            <pc:docMk/>
            <pc:sldMk cId="2022605372" sldId="2146847664"/>
            <ac:grpSpMk id="212" creationId="{C103578C-644E-C8EE-5983-31001E4637E0}"/>
          </ac:grpSpMkLst>
        </pc:grpChg>
        <pc:grpChg chg="del">
          <ac:chgData name="d'Agostino, Ciro" userId="522b68d4-162f-4dc7-a4d9-e6a12496a8af" providerId="ADAL" clId="{9F79233D-721C-4FAC-956E-F3CE3DF915FA}" dt="2022-10-21T09:59:32.741" v="7911" actId="478"/>
          <ac:grpSpMkLst>
            <pc:docMk/>
            <pc:sldMk cId="2022605372" sldId="2146847664"/>
            <ac:grpSpMk id="219" creationId="{B1BF7321-FB38-109D-6FEB-96DD60D47E21}"/>
          </ac:grpSpMkLst>
        </pc:grpChg>
        <pc:grpChg chg="del mod topLvl">
          <ac:chgData name="d'Agostino, Ciro" userId="522b68d4-162f-4dc7-a4d9-e6a12496a8af" providerId="ADAL" clId="{9F79233D-721C-4FAC-956E-F3CE3DF915FA}" dt="2022-10-21T09:59:54.064" v="7918" actId="21"/>
          <ac:grpSpMkLst>
            <pc:docMk/>
            <pc:sldMk cId="2022605372" sldId="2146847664"/>
            <ac:grpSpMk id="260" creationId="{71AFBDF2-BBCF-7090-E7CD-FA67101816B8}"/>
          </ac:grpSpMkLst>
        </pc:grpChg>
        <pc:grpChg chg="add mod ord">
          <ac:chgData name="d'Agostino, Ciro" userId="522b68d4-162f-4dc7-a4d9-e6a12496a8af" providerId="ADAL" clId="{9F79233D-721C-4FAC-956E-F3CE3DF915FA}" dt="2022-10-21T10:01:29.950" v="7966" actId="1076"/>
          <ac:grpSpMkLst>
            <pc:docMk/>
            <pc:sldMk cId="2022605372" sldId="2146847664"/>
            <ac:grpSpMk id="280" creationId="{2A8187F0-095C-C574-F124-6B2DF4A7E5BB}"/>
          </ac:grpSpMkLst>
        </pc:grpChg>
        <pc:grpChg chg="mod">
          <ac:chgData name="d'Agostino, Ciro" userId="522b68d4-162f-4dc7-a4d9-e6a12496a8af" providerId="ADAL" clId="{9F79233D-721C-4FAC-956E-F3CE3DF915FA}" dt="2022-10-21T10:01:23.957" v="7964"/>
          <ac:grpSpMkLst>
            <pc:docMk/>
            <pc:sldMk cId="2022605372" sldId="2146847664"/>
            <ac:grpSpMk id="281" creationId="{455A3408-987B-219B-BCD6-92DC3722396D}"/>
          </ac:grpSpMkLst>
        </pc:grpChg>
        <pc:grpChg chg="mod">
          <ac:chgData name="d'Agostino, Ciro" userId="522b68d4-162f-4dc7-a4d9-e6a12496a8af" providerId="ADAL" clId="{9F79233D-721C-4FAC-956E-F3CE3DF915FA}" dt="2022-10-21T10:01:23.957" v="7964"/>
          <ac:grpSpMkLst>
            <pc:docMk/>
            <pc:sldMk cId="2022605372" sldId="2146847664"/>
            <ac:grpSpMk id="282" creationId="{01DCAB32-4E06-BF43-EAD3-7A50C2BADE0E}"/>
          </ac:grpSpMkLst>
        </pc:grpChg>
        <pc:grpChg chg="mod">
          <ac:chgData name="d'Agostino, Ciro" userId="522b68d4-162f-4dc7-a4d9-e6a12496a8af" providerId="ADAL" clId="{9F79233D-721C-4FAC-956E-F3CE3DF915FA}" dt="2022-10-21T10:01:23.957" v="7964"/>
          <ac:grpSpMkLst>
            <pc:docMk/>
            <pc:sldMk cId="2022605372" sldId="2146847664"/>
            <ac:grpSpMk id="283" creationId="{FA012DAF-C9AA-1580-D776-36BF6C4EEA77}"/>
          </ac:grpSpMkLst>
        </pc:grpChg>
        <pc:picChg chg="add mod topLvl">
          <ac:chgData name="d'Agostino, Ciro" userId="522b68d4-162f-4dc7-a4d9-e6a12496a8af" providerId="ADAL" clId="{9F79233D-721C-4FAC-956E-F3CE3DF915FA}" dt="2022-10-21T09:59:05.618" v="7904" actId="165"/>
          <ac:picMkLst>
            <pc:docMk/>
            <pc:sldMk cId="2022605372" sldId="2146847664"/>
            <ac:picMk id="2" creationId="{3280E8E4-C14C-A3F1-FCBE-427B3904E611}"/>
          </ac:picMkLst>
        </pc:picChg>
        <pc:picChg chg="mod topLvl">
          <ac:chgData name="d'Agostino, Ciro" userId="522b68d4-162f-4dc7-a4d9-e6a12496a8af" providerId="ADAL" clId="{9F79233D-721C-4FAC-956E-F3CE3DF915FA}" dt="2022-10-21T09:59:05.618" v="7904" actId="165"/>
          <ac:picMkLst>
            <pc:docMk/>
            <pc:sldMk cId="2022605372" sldId="2146847664"/>
            <ac:picMk id="4" creationId="{75D993A6-AA05-21AF-5502-18E25FD5D9C4}"/>
          </ac:picMkLst>
        </pc:picChg>
        <pc:picChg chg="del mod topLvl">
          <ac:chgData name="d'Agostino, Ciro" userId="522b68d4-162f-4dc7-a4d9-e6a12496a8af" providerId="ADAL" clId="{9F79233D-721C-4FAC-956E-F3CE3DF915FA}" dt="2022-10-21T09:59:14.051" v="7906" actId="478"/>
          <ac:picMkLst>
            <pc:docMk/>
            <pc:sldMk cId="2022605372" sldId="2146847664"/>
            <ac:picMk id="5" creationId="{5834108D-8DB6-3564-4977-58355B7E9B0F}"/>
          </ac:picMkLst>
        </pc:picChg>
        <pc:picChg chg="del mod topLvl">
          <ac:chgData name="d'Agostino, Ciro" userId="522b68d4-162f-4dc7-a4d9-e6a12496a8af" providerId="ADAL" clId="{9F79233D-721C-4FAC-956E-F3CE3DF915FA}" dt="2022-10-21T09:59:08.987" v="7905" actId="478"/>
          <ac:picMkLst>
            <pc:docMk/>
            <pc:sldMk cId="2022605372" sldId="2146847664"/>
            <ac:picMk id="7" creationId="{620D7FD0-51ED-7348-794D-E9E4CF6F4DA6}"/>
          </ac:picMkLst>
        </pc:picChg>
        <pc:picChg chg="mod topLvl">
          <ac:chgData name="d'Agostino, Ciro" userId="522b68d4-162f-4dc7-a4d9-e6a12496a8af" providerId="ADAL" clId="{9F79233D-721C-4FAC-956E-F3CE3DF915FA}" dt="2022-10-21T09:59:05.618" v="7904" actId="165"/>
          <ac:picMkLst>
            <pc:docMk/>
            <pc:sldMk cId="2022605372" sldId="2146847664"/>
            <ac:picMk id="8" creationId="{D42967D9-CCAD-6544-D6AE-11034C255B7C}"/>
          </ac:picMkLst>
        </pc:picChg>
        <pc:picChg chg="del mod topLvl">
          <ac:chgData name="d'Agostino, Ciro" userId="522b68d4-162f-4dc7-a4d9-e6a12496a8af" providerId="ADAL" clId="{9F79233D-721C-4FAC-956E-F3CE3DF915FA}" dt="2022-10-21T09:59:14.051" v="7906" actId="478"/>
          <ac:picMkLst>
            <pc:docMk/>
            <pc:sldMk cId="2022605372" sldId="2146847664"/>
            <ac:picMk id="9" creationId="{EBFADFD3-EA97-7E4A-77AD-454525FFDBAB}"/>
          </ac:picMkLst>
        </pc:picChg>
        <pc:picChg chg="del mod topLvl">
          <ac:chgData name="d'Agostino, Ciro" userId="522b68d4-162f-4dc7-a4d9-e6a12496a8af" providerId="ADAL" clId="{9F79233D-721C-4FAC-956E-F3CE3DF915FA}" dt="2022-10-21T09:59:14.051" v="7906" actId="478"/>
          <ac:picMkLst>
            <pc:docMk/>
            <pc:sldMk cId="2022605372" sldId="2146847664"/>
            <ac:picMk id="11" creationId="{2E87D08A-1287-6168-C90E-52B2D7F35B52}"/>
          </ac:picMkLst>
        </pc:picChg>
        <pc:picChg chg="mod topLvl">
          <ac:chgData name="d'Agostino, Ciro" userId="522b68d4-162f-4dc7-a4d9-e6a12496a8af" providerId="ADAL" clId="{9F79233D-721C-4FAC-956E-F3CE3DF915FA}" dt="2022-10-21T09:59:05.618" v="7904" actId="165"/>
          <ac:picMkLst>
            <pc:docMk/>
            <pc:sldMk cId="2022605372" sldId="2146847664"/>
            <ac:picMk id="12" creationId="{FE8BA717-B7FB-F8E5-3C04-A2C47F441723}"/>
          </ac:picMkLst>
        </pc:picChg>
        <pc:picChg chg="mod topLvl">
          <ac:chgData name="d'Agostino, Ciro" userId="522b68d4-162f-4dc7-a4d9-e6a12496a8af" providerId="ADAL" clId="{9F79233D-721C-4FAC-956E-F3CE3DF915FA}" dt="2022-10-21T09:59:05.618" v="7904" actId="165"/>
          <ac:picMkLst>
            <pc:docMk/>
            <pc:sldMk cId="2022605372" sldId="2146847664"/>
            <ac:picMk id="13" creationId="{FCCD9F3E-5713-0863-98E5-F88A116D1B39}"/>
          </ac:picMkLst>
        </pc:picChg>
        <pc:picChg chg="mod topLvl">
          <ac:chgData name="d'Agostino, Ciro" userId="522b68d4-162f-4dc7-a4d9-e6a12496a8af" providerId="ADAL" clId="{9F79233D-721C-4FAC-956E-F3CE3DF915FA}" dt="2022-10-21T09:59:05.618" v="7904" actId="165"/>
          <ac:picMkLst>
            <pc:docMk/>
            <pc:sldMk cId="2022605372" sldId="2146847664"/>
            <ac:picMk id="14" creationId="{87C030F5-E6E1-C560-D6CE-94BA6D545E28}"/>
          </ac:picMkLst>
        </pc:picChg>
        <pc:picChg chg="mod topLvl">
          <ac:chgData name="d'Agostino, Ciro" userId="522b68d4-162f-4dc7-a4d9-e6a12496a8af" providerId="ADAL" clId="{9F79233D-721C-4FAC-956E-F3CE3DF915FA}" dt="2022-10-21T09:59:05.618" v="7904" actId="165"/>
          <ac:picMkLst>
            <pc:docMk/>
            <pc:sldMk cId="2022605372" sldId="2146847664"/>
            <ac:picMk id="15" creationId="{0CB3E804-88D2-BC8B-9010-DFD09C24A8E3}"/>
          </ac:picMkLst>
        </pc:picChg>
        <pc:picChg chg="del mod topLvl">
          <ac:chgData name="d'Agostino, Ciro" userId="522b68d4-162f-4dc7-a4d9-e6a12496a8af" providerId="ADAL" clId="{9F79233D-721C-4FAC-956E-F3CE3DF915FA}" dt="2022-10-21T09:59:14.051" v="7906" actId="478"/>
          <ac:picMkLst>
            <pc:docMk/>
            <pc:sldMk cId="2022605372" sldId="2146847664"/>
            <ac:picMk id="16" creationId="{DBFC75F1-0D3A-681F-7675-D69EF0E4B502}"/>
          </ac:picMkLst>
        </pc:picChg>
        <pc:picChg chg="del mod topLvl">
          <ac:chgData name="d'Agostino, Ciro" userId="522b68d4-162f-4dc7-a4d9-e6a12496a8af" providerId="ADAL" clId="{9F79233D-721C-4FAC-956E-F3CE3DF915FA}" dt="2022-10-21T09:59:14.051" v="7906" actId="478"/>
          <ac:picMkLst>
            <pc:docMk/>
            <pc:sldMk cId="2022605372" sldId="2146847664"/>
            <ac:picMk id="18" creationId="{D18F0CB0-8620-9503-95B1-035C1D998189}"/>
          </ac:picMkLst>
        </pc:picChg>
        <pc:picChg chg="add mod topLvl">
          <ac:chgData name="d'Agostino, Ciro" userId="522b68d4-162f-4dc7-a4d9-e6a12496a8af" providerId="ADAL" clId="{9F79233D-721C-4FAC-956E-F3CE3DF915FA}" dt="2022-10-21T09:59:05.618" v="7904" actId="165"/>
          <ac:picMkLst>
            <pc:docMk/>
            <pc:sldMk cId="2022605372" sldId="2146847664"/>
            <ac:picMk id="19" creationId="{D598F98C-02FB-686E-F2BB-2F28BC0028CF}"/>
          </ac:picMkLst>
        </pc:picChg>
        <pc:picChg chg="del mod topLvl">
          <ac:chgData name="d'Agostino, Ciro" userId="522b68d4-162f-4dc7-a4d9-e6a12496a8af" providerId="ADAL" clId="{9F79233D-721C-4FAC-956E-F3CE3DF915FA}" dt="2022-10-21T09:59:29.669" v="7910" actId="478"/>
          <ac:picMkLst>
            <pc:docMk/>
            <pc:sldMk cId="2022605372" sldId="2146847664"/>
            <ac:picMk id="20" creationId="{6F9B967D-B7D9-B0FA-0F0C-E445E2E14B3F}"/>
          </ac:picMkLst>
        </pc:picChg>
        <pc:picChg chg="del mod topLvl">
          <ac:chgData name="d'Agostino, Ciro" userId="522b68d4-162f-4dc7-a4d9-e6a12496a8af" providerId="ADAL" clId="{9F79233D-721C-4FAC-956E-F3CE3DF915FA}" dt="2022-10-21T09:59:29.669" v="7910" actId="478"/>
          <ac:picMkLst>
            <pc:docMk/>
            <pc:sldMk cId="2022605372" sldId="2146847664"/>
            <ac:picMk id="21" creationId="{0F16EA3A-88CB-2AED-3AA6-A2ED8FAFD03A}"/>
          </ac:picMkLst>
        </pc:picChg>
        <pc:picChg chg="del mod topLvl">
          <ac:chgData name="d'Agostino, Ciro" userId="522b68d4-162f-4dc7-a4d9-e6a12496a8af" providerId="ADAL" clId="{9F79233D-721C-4FAC-956E-F3CE3DF915FA}" dt="2022-10-21T09:59:35.334" v="7913" actId="478"/>
          <ac:picMkLst>
            <pc:docMk/>
            <pc:sldMk cId="2022605372" sldId="2146847664"/>
            <ac:picMk id="22" creationId="{98CCAB91-09A8-01B9-0499-2695AEC1B9F2}"/>
          </ac:picMkLst>
        </pc:picChg>
        <pc:picChg chg="del mod topLvl">
          <ac:chgData name="d'Agostino, Ciro" userId="522b68d4-162f-4dc7-a4d9-e6a12496a8af" providerId="ADAL" clId="{9F79233D-721C-4FAC-956E-F3CE3DF915FA}" dt="2022-10-21T09:59:37.390" v="7915" actId="478"/>
          <ac:picMkLst>
            <pc:docMk/>
            <pc:sldMk cId="2022605372" sldId="2146847664"/>
            <ac:picMk id="23" creationId="{2C040523-4530-1059-ED9F-8EE939E61F27}"/>
          </ac:picMkLst>
        </pc:picChg>
        <pc:picChg chg="del mod topLvl">
          <ac:chgData name="d'Agostino, Ciro" userId="522b68d4-162f-4dc7-a4d9-e6a12496a8af" providerId="ADAL" clId="{9F79233D-721C-4FAC-956E-F3CE3DF915FA}" dt="2022-10-21T09:59:29.669" v="7910" actId="478"/>
          <ac:picMkLst>
            <pc:docMk/>
            <pc:sldMk cId="2022605372" sldId="2146847664"/>
            <ac:picMk id="24" creationId="{2C806357-1E20-DEAD-0E23-97E4DCBD9B91}"/>
          </ac:picMkLst>
        </pc:picChg>
        <pc:picChg chg="del mod topLvl">
          <ac:chgData name="d'Agostino, Ciro" userId="522b68d4-162f-4dc7-a4d9-e6a12496a8af" providerId="ADAL" clId="{9F79233D-721C-4FAC-956E-F3CE3DF915FA}" dt="2022-10-21T09:59:34.585" v="7912" actId="478"/>
          <ac:picMkLst>
            <pc:docMk/>
            <pc:sldMk cId="2022605372" sldId="2146847664"/>
            <ac:picMk id="25" creationId="{7CFE650F-4D3B-6D78-DCED-B4B278935AA0}"/>
          </ac:picMkLst>
        </pc:picChg>
        <pc:picChg chg="del mod topLvl">
          <ac:chgData name="d'Agostino, Ciro" userId="522b68d4-162f-4dc7-a4d9-e6a12496a8af" providerId="ADAL" clId="{9F79233D-721C-4FAC-956E-F3CE3DF915FA}" dt="2022-10-21T09:59:36.061" v="7914" actId="478"/>
          <ac:picMkLst>
            <pc:docMk/>
            <pc:sldMk cId="2022605372" sldId="2146847664"/>
            <ac:picMk id="26" creationId="{EDCDF7AB-A067-D333-4FB8-1450CD84A38A}"/>
          </ac:picMkLst>
        </pc:picChg>
        <pc:picChg chg="del mod topLvl">
          <ac:chgData name="d'Agostino, Ciro" userId="522b68d4-162f-4dc7-a4d9-e6a12496a8af" providerId="ADAL" clId="{9F79233D-721C-4FAC-956E-F3CE3DF915FA}" dt="2022-10-21T09:59:14.051" v="7906" actId="478"/>
          <ac:picMkLst>
            <pc:docMk/>
            <pc:sldMk cId="2022605372" sldId="2146847664"/>
            <ac:picMk id="27" creationId="{03D129EA-4AD4-60FD-DABA-07169D7B1422}"/>
          </ac:picMkLst>
        </pc:picChg>
        <pc:picChg chg="del mod topLvl">
          <ac:chgData name="d'Agostino, Ciro" userId="522b68d4-162f-4dc7-a4d9-e6a12496a8af" providerId="ADAL" clId="{9F79233D-721C-4FAC-956E-F3CE3DF915FA}" dt="2022-10-21T09:59:14.051" v="7906" actId="478"/>
          <ac:picMkLst>
            <pc:docMk/>
            <pc:sldMk cId="2022605372" sldId="2146847664"/>
            <ac:picMk id="28" creationId="{EB5A14F9-25BF-A162-D04B-CD41106E0380}"/>
          </ac:picMkLst>
        </pc:picChg>
        <pc:picChg chg="del mod topLvl">
          <ac:chgData name="d'Agostino, Ciro" userId="522b68d4-162f-4dc7-a4d9-e6a12496a8af" providerId="ADAL" clId="{9F79233D-721C-4FAC-956E-F3CE3DF915FA}" dt="2022-10-21T09:59:14.051" v="7906" actId="478"/>
          <ac:picMkLst>
            <pc:docMk/>
            <pc:sldMk cId="2022605372" sldId="2146847664"/>
            <ac:picMk id="77" creationId="{BAA906E6-6FA5-4855-BB14-1938A163FBD3}"/>
          </ac:picMkLst>
        </pc:picChg>
        <pc:picChg chg="del">
          <ac:chgData name="d'Agostino, Ciro" userId="522b68d4-162f-4dc7-a4d9-e6a12496a8af" providerId="ADAL" clId="{9F79233D-721C-4FAC-956E-F3CE3DF915FA}" dt="2022-10-21T09:59:14.051" v="7906" actId="478"/>
          <ac:picMkLst>
            <pc:docMk/>
            <pc:sldMk cId="2022605372" sldId="2146847664"/>
            <ac:picMk id="97" creationId="{833CFA4A-E93D-DAF6-B6BA-16A97F179E6F}"/>
          </ac:picMkLst>
        </pc:picChg>
        <pc:picChg chg="mod">
          <ac:chgData name="d'Agostino, Ciro" userId="522b68d4-162f-4dc7-a4d9-e6a12496a8af" providerId="ADAL" clId="{9F79233D-721C-4FAC-956E-F3CE3DF915FA}" dt="2022-10-21T09:38:59.507" v="7624"/>
          <ac:picMkLst>
            <pc:docMk/>
            <pc:sldMk cId="2022605372" sldId="2146847664"/>
            <ac:picMk id="98" creationId="{FD496826-BE60-8857-8643-3EB5B723576C}"/>
          </ac:picMkLst>
        </pc:picChg>
        <pc:picChg chg="mod">
          <ac:chgData name="d'Agostino, Ciro" userId="522b68d4-162f-4dc7-a4d9-e6a12496a8af" providerId="ADAL" clId="{9F79233D-721C-4FAC-956E-F3CE3DF915FA}" dt="2022-10-21T09:38:59.507" v="7624"/>
          <ac:picMkLst>
            <pc:docMk/>
            <pc:sldMk cId="2022605372" sldId="2146847664"/>
            <ac:picMk id="99" creationId="{3A8BA580-E02D-C8AE-4184-2C3F96CAA768}"/>
          </ac:picMkLst>
        </pc:picChg>
        <pc:picChg chg="mod">
          <ac:chgData name="d'Agostino, Ciro" userId="522b68d4-162f-4dc7-a4d9-e6a12496a8af" providerId="ADAL" clId="{9F79233D-721C-4FAC-956E-F3CE3DF915FA}" dt="2022-10-21T09:38:59.507" v="7624"/>
          <ac:picMkLst>
            <pc:docMk/>
            <pc:sldMk cId="2022605372" sldId="2146847664"/>
            <ac:picMk id="100" creationId="{2AE60B02-D711-9295-2EC3-6A1EEDCDAE90}"/>
          </ac:picMkLst>
        </pc:picChg>
        <pc:picChg chg="mod topLvl">
          <ac:chgData name="d'Agostino, Ciro" userId="522b68d4-162f-4dc7-a4d9-e6a12496a8af" providerId="ADAL" clId="{9F79233D-721C-4FAC-956E-F3CE3DF915FA}" dt="2022-10-21T09:59:05.618" v="7904" actId="165"/>
          <ac:picMkLst>
            <pc:docMk/>
            <pc:sldMk cId="2022605372" sldId="2146847664"/>
            <ac:picMk id="113" creationId="{D513D9FD-AE88-423B-AE1C-E2286E50FB9A}"/>
          </ac:picMkLst>
        </pc:picChg>
        <pc:picChg chg="mod">
          <ac:chgData name="d'Agostino, Ciro" userId="522b68d4-162f-4dc7-a4d9-e6a12496a8af" providerId="ADAL" clId="{9F79233D-721C-4FAC-956E-F3CE3DF915FA}" dt="2022-10-21T09:59:44.795" v="7916"/>
          <ac:picMkLst>
            <pc:docMk/>
            <pc:sldMk cId="2022605372" sldId="2146847664"/>
            <ac:picMk id="121" creationId="{E6C6C946-CAAB-B218-2F04-C1D91A3060C0}"/>
          </ac:picMkLst>
        </pc:picChg>
        <pc:picChg chg="mod">
          <ac:chgData name="d'Agostino, Ciro" userId="522b68d4-162f-4dc7-a4d9-e6a12496a8af" providerId="ADAL" clId="{9F79233D-721C-4FAC-956E-F3CE3DF915FA}" dt="2022-10-21T09:59:44.795" v="7916"/>
          <ac:picMkLst>
            <pc:docMk/>
            <pc:sldMk cId="2022605372" sldId="2146847664"/>
            <ac:picMk id="122" creationId="{86D39679-7EA1-E0FE-951C-91D0E799F524}"/>
          </ac:picMkLst>
        </pc:picChg>
        <pc:picChg chg="mod">
          <ac:chgData name="d'Agostino, Ciro" userId="522b68d4-162f-4dc7-a4d9-e6a12496a8af" providerId="ADAL" clId="{9F79233D-721C-4FAC-956E-F3CE3DF915FA}" dt="2022-10-21T09:59:44.795" v="7916"/>
          <ac:picMkLst>
            <pc:docMk/>
            <pc:sldMk cId="2022605372" sldId="2146847664"/>
            <ac:picMk id="123" creationId="{B7A36B87-9B5B-33C0-7099-A2C58BA6FFA1}"/>
          </ac:picMkLst>
        </pc:picChg>
        <pc:picChg chg="mod">
          <ac:chgData name="d'Agostino, Ciro" userId="522b68d4-162f-4dc7-a4d9-e6a12496a8af" providerId="ADAL" clId="{9F79233D-721C-4FAC-956E-F3CE3DF915FA}" dt="2022-10-21T09:59:44.795" v="7916"/>
          <ac:picMkLst>
            <pc:docMk/>
            <pc:sldMk cId="2022605372" sldId="2146847664"/>
            <ac:picMk id="124" creationId="{6080B359-475C-5A87-FAA7-F93C61C32364}"/>
          </ac:picMkLst>
        </pc:picChg>
        <pc:picChg chg="mod">
          <ac:chgData name="d'Agostino, Ciro" userId="522b68d4-162f-4dc7-a4d9-e6a12496a8af" providerId="ADAL" clId="{9F79233D-721C-4FAC-956E-F3CE3DF915FA}" dt="2022-10-21T09:59:44.795" v="7916"/>
          <ac:picMkLst>
            <pc:docMk/>
            <pc:sldMk cId="2022605372" sldId="2146847664"/>
            <ac:picMk id="125" creationId="{30A75083-9A5E-FD08-EDF4-B85EDE82BF14}"/>
          </ac:picMkLst>
        </pc:picChg>
        <pc:picChg chg="mod">
          <ac:chgData name="d'Agostino, Ciro" userId="522b68d4-162f-4dc7-a4d9-e6a12496a8af" providerId="ADAL" clId="{9F79233D-721C-4FAC-956E-F3CE3DF915FA}" dt="2022-10-21T09:59:44.795" v="7916"/>
          <ac:picMkLst>
            <pc:docMk/>
            <pc:sldMk cId="2022605372" sldId="2146847664"/>
            <ac:picMk id="126" creationId="{4AB31C5F-E72E-49C1-1511-C9917CF6D380}"/>
          </ac:picMkLst>
        </pc:picChg>
        <pc:picChg chg="mod">
          <ac:chgData name="d'Agostino, Ciro" userId="522b68d4-162f-4dc7-a4d9-e6a12496a8af" providerId="ADAL" clId="{9F79233D-721C-4FAC-956E-F3CE3DF915FA}" dt="2022-10-21T09:59:44.795" v="7916"/>
          <ac:picMkLst>
            <pc:docMk/>
            <pc:sldMk cId="2022605372" sldId="2146847664"/>
            <ac:picMk id="134" creationId="{D7DD2A51-4B55-3A61-640E-B5B0DC8CA82A}"/>
          </ac:picMkLst>
        </pc:picChg>
        <pc:picChg chg="mod">
          <ac:chgData name="d'Agostino, Ciro" userId="522b68d4-162f-4dc7-a4d9-e6a12496a8af" providerId="ADAL" clId="{9F79233D-721C-4FAC-956E-F3CE3DF915FA}" dt="2022-10-21T09:59:44.795" v="7916"/>
          <ac:picMkLst>
            <pc:docMk/>
            <pc:sldMk cId="2022605372" sldId="2146847664"/>
            <ac:picMk id="135" creationId="{9218FEB0-70E1-7453-DE20-67E09D44F40F}"/>
          </ac:picMkLst>
        </pc:picChg>
        <pc:picChg chg="mod">
          <ac:chgData name="d'Agostino, Ciro" userId="522b68d4-162f-4dc7-a4d9-e6a12496a8af" providerId="ADAL" clId="{9F79233D-721C-4FAC-956E-F3CE3DF915FA}" dt="2022-10-21T09:59:44.795" v="7916"/>
          <ac:picMkLst>
            <pc:docMk/>
            <pc:sldMk cId="2022605372" sldId="2146847664"/>
            <ac:picMk id="136" creationId="{55C3BBE8-4E6C-570A-74E8-A938BEDD7297}"/>
          </ac:picMkLst>
        </pc:picChg>
        <pc:picChg chg="mod">
          <ac:chgData name="d'Agostino, Ciro" userId="522b68d4-162f-4dc7-a4d9-e6a12496a8af" providerId="ADAL" clId="{9F79233D-721C-4FAC-956E-F3CE3DF915FA}" dt="2022-10-21T09:59:44.795" v="7916"/>
          <ac:picMkLst>
            <pc:docMk/>
            <pc:sldMk cId="2022605372" sldId="2146847664"/>
            <ac:picMk id="137" creationId="{AAA7E24D-297D-A18F-DFE5-299161442D7F}"/>
          </ac:picMkLst>
        </pc:picChg>
        <pc:picChg chg="mod">
          <ac:chgData name="d'Agostino, Ciro" userId="522b68d4-162f-4dc7-a4d9-e6a12496a8af" providerId="ADAL" clId="{9F79233D-721C-4FAC-956E-F3CE3DF915FA}" dt="2022-10-21T09:59:44.795" v="7916"/>
          <ac:picMkLst>
            <pc:docMk/>
            <pc:sldMk cId="2022605372" sldId="2146847664"/>
            <ac:picMk id="140" creationId="{6416A7FC-8282-3A3C-0876-AA701C140080}"/>
          </ac:picMkLst>
        </pc:picChg>
        <pc:picChg chg="mod">
          <ac:chgData name="d'Agostino, Ciro" userId="522b68d4-162f-4dc7-a4d9-e6a12496a8af" providerId="ADAL" clId="{9F79233D-721C-4FAC-956E-F3CE3DF915FA}" dt="2022-10-21T09:59:44.795" v="7916"/>
          <ac:picMkLst>
            <pc:docMk/>
            <pc:sldMk cId="2022605372" sldId="2146847664"/>
            <ac:picMk id="142" creationId="{8DD94E32-9915-22D9-5204-394FA68D9420}"/>
          </ac:picMkLst>
        </pc:picChg>
        <pc:picChg chg="mod">
          <ac:chgData name="d'Agostino, Ciro" userId="522b68d4-162f-4dc7-a4d9-e6a12496a8af" providerId="ADAL" clId="{9F79233D-721C-4FAC-956E-F3CE3DF915FA}" dt="2022-10-21T09:59:44.795" v="7916"/>
          <ac:picMkLst>
            <pc:docMk/>
            <pc:sldMk cId="2022605372" sldId="2146847664"/>
            <ac:picMk id="144" creationId="{0C0A6AE0-D2C3-6647-7F23-D22854BA25D4}"/>
          </ac:picMkLst>
        </pc:picChg>
        <pc:picChg chg="mod">
          <ac:chgData name="d'Agostino, Ciro" userId="522b68d4-162f-4dc7-a4d9-e6a12496a8af" providerId="ADAL" clId="{9F79233D-721C-4FAC-956E-F3CE3DF915FA}" dt="2022-10-21T09:59:44.795" v="7916"/>
          <ac:picMkLst>
            <pc:docMk/>
            <pc:sldMk cId="2022605372" sldId="2146847664"/>
            <ac:picMk id="146" creationId="{86E290D9-DECE-6565-6FEB-AA2484EC2AAC}"/>
          </ac:picMkLst>
        </pc:picChg>
        <pc:picChg chg="mod">
          <ac:chgData name="d'Agostino, Ciro" userId="522b68d4-162f-4dc7-a4d9-e6a12496a8af" providerId="ADAL" clId="{9F79233D-721C-4FAC-956E-F3CE3DF915FA}" dt="2022-10-21T09:59:44.795" v="7916"/>
          <ac:picMkLst>
            <pc:docMk/>
            <pc:sldMk cId="2022605372" sldId="2146847664"/>
            <ac:picMk id="147" creationId="{000B5B55-2F49-DEDE-0C11-383D39D75A4C}"/>
          </ac:picMkLst>
        </pc:picChg>
        <pc:picChg chg="mod">
          <ac:chgData name="d'Agostino, Ciro" userId="522b68d4-162f-4dc7-a4d9-e6a12496a8af" providerId="ADAL" clId="{9F79233D-721C-4FAC-956E-F3CE3DF915FA}" dt="2022-10-21T09:59:44.795" v="7916"/>
          <ac:picMkLst>
            <pc:docMk/>
            <pc:sldMk cId="2022605372" sldId="2146847664"/>
            <ac:picMk id="148" creationId="{23797FB5-7C1C-593E-DABB-30DA47FF5FF2}"/>
          </ac:picMkLst>
        </pc:picChg>
        <pc:picChg chg="mod">
          <ac:chgData name="d'Agostino, Ciro" userId="522b68d4-162f-4dc7-a4d9-e6a12496a8af" providerId="ADAL" clId="{9F79233D-721C-4FAC-956E-F3CE3DF915FA}" dt="2022-10-21T09:59:44.795" v="7916"/>
          <ac:picMkLst>
            <pc:docMk/>
            <pc:sldMk cId="2022605372" sldId="2146847664"/>
            <ac:picMk id="149" creationId="{CEB333D2-FB49-9987-8E0A-18FF34AF09AD}"/>
          </ac:picMkLst>
        </pc:picChg>
        <pc:picChg chg="mod">
          <ac:chgData name="d'Agostino, Ciro" userId="522b68d4-162f-4dc7-a4d9-e6a12496a8af" providerId="ADAL" clId="{9F79233D-721C-4FAC-956E-F3CE3DF915FA}" dt="2022-10-21T09:59:44.795" v="7916"/>
          <ac:picMkLst>
            <pc:docMk/>
            <pc:sldMk cId="2022605372" sldId="2146847664"/>
            <ac:picMk id="150" creationId="{D056DC17-030B-7DE3-49AF-88431E38F4B1}"/>
          </ac:picMkLst>
        </pc:picChg>
        <pc:picChg chg="mod">
          <ac:chgData name="d'Agostino, Ciro" userId="522b68d4-162f-4dc7-a4d9-e6a12496a8af" providerId="ADAL" clId="{9F79233D-721C-4FAC-956E-F3CE3DF915FA}" dt="2022-10-21T09:59:44.795" v="7916"/>
          <ac:picMkLst>
            <pc:docMk/>
            <pc:sldMk cId="2022605372" sldId="2146847664"/>
            <ac:picMk id="151" creationId="{97874B69-5DB8-544E-7E73-100BB9AE46DB}"/>
          </ac:picMkLst>
        </pc:picChg>
        <pc:picChg chg="mod">
          <ac:chgData name="d'Agostino, Ciro" userId="522b68d4-162f-4dc7-a4d9-e6a12496a8af" providerId="ADAL" clId="{9F79233D-721C-4FAC-956E-F3CE3DF915FA}" dt="2022-10-21T09:59:44.795" v="7916"/>
          <ac:picMkLst>
            <pc:docMk/>
            <pc:sldMk cId="2022605372" sldId="2146847664"/>
            <ac:picMk id="152" creationId="{DCEE6284-7DD4-C024-F50A-620C887F1171}"/>
          </ac:picMkLst>
        </pc:picChg>
        <pc:picChg chg="mod">
          <ac:chgData name="d'Agostino, Ciro" userId="522b68d4-162f-4dc7-a4d9-e6a12496a8af" providerId="ADAL" clId="{9F79233D-721C-4FAC-956E-F3CE3DF915FA}" dt="2022-10-21T09:59:44.795" v="7916"/>
          <ac:picMkLst>
            <pc:docMk/>
            <pc:sldMk cId="2022605372" sldId="2146847664"/>
            <ac:picMk id="153" creationId="{AFD2AB5C-05AF-547E-2BAD-7998507D8751}"/>
          </ac:picMkLst>
        </pc:picChg>
        <pc:picChg chg="mod">
          <ac:chgData name="d'Agostino, Ciro" userId="522b68d4-162f-4dc7-a4d9-e6a12496a8af" providerId="ADAL" clId="{9F79233D-721C-4FAC-956E-F3CE3DF915FA}" dt="2022-10-21T10:00:13.576" v="7926"/>
          <ac:picMkLst>
            <pc:docMk/>
            <pc:sldMk cId="2022605372" sldId="2146847664"/>
            <ac:picMk id="168" creationId="{C9134376-404C-FC99-0E2D-7584CBB31D59}"/>
          </ac:picMkLst>
        </pc:picChg>
        <pc:picChg chg="mod">
          <ac:chgData name="d'Agostino, Ciro" userId="522b68d4-162f-4dc7-a4d9-e6a12496a8af" providerId="ADAL" clId="{9F79233D-721C-4FAC-956E-F3CE3DF915FA}" dt="2022-10-21T10:00:13.576" v="7926"/>
          <ac:picMkLst>
            <pc:docMk/>
            <pc:sldMk cId="2022605372" sldId="2146847664"/>
            <ac:picMk id="169" creationId="{C3633339-CB01-70DF-54B7-B870997EFB76}"/>
          </ac:picMkLst>
        </pc:picChg>
        <pc:picChg chg="mod">
          <ac:chgData name="d'Agostino, Ciro" userId="522b68d4-162f-4dc7-a4d9-e6a12496a8af" providerId="ADAL" clId="{9F79233D-721C-4FAC-956E-F3CE3DF915FA}" dt="2022-10-21T10:00:13.576" v="7926"/>
          <ac:picMkLst>
            <pc:docMk/>
            <pc:sldMk cId="2022605372" sldId="2146847664"/>
            <ac:picMk id="170" creationId="{614F946F-6EC2-F261-F589-96BC3E9FE935}"/>
          </ac:picMkLst>
        </pc:picChg>
        <pc:picChg chg="mod">
          <ac:chgData name="d'Agostino, Ciro" userId="522b68d4-162f-4dc7-a4d9-e6a12496a8af" providerId="ADAL" clId="{9F79233D-721C-4FAC-956E-F3CE3DF915FA}" dt="2022-10-21T10:00:13.576" v="7926"/>
          <ac:picMkLst>
            <pc:docMk/>
            <pc:sldMk cId="2022605372" sldId="2146847664"/>
            <ac:picMk id="171" creationId="{8B9BB917-50B1-5882-C522-B36FF78041FF}"/>
          </ac:picMkLst>
        </pc:picChg>
        <pc:picChg chg="mod">
          <ac:chgData name="d'Agostino, Ciro" userId="522b68d4-162f-4dc7-a4d9-e6a12496a8af" providerId="ADAL" clId="{9F79233D-721C-4FAC-956E-F3CE3DF915FA}" dt="2022-10-21T10:00:13.576" v="7926"/>
          <ac:picMkLst>
            <pc:docMk/>
            <pc:sldMk cId="2022605372" sldId="2146847664"/>
            <ac:picMk id="172" creationId="{65C93AFB-7DBA-610C-5B27-4FF6BAE8A16D}"/>
          </ac:picMkLst>
        </pc:picChg>
        <pc:picChg chg="mod">
          <ac:chgData name="d'Agostino, Ciro" userId="522b68d4-162f-4dc7-a4d9-e6a12496a8af" providerId="ADAL" clId="{9F79233D-721C-4FAC-956E-F3CE3DF915FA}" dt="2022-10-21T10:00:13.576" v="7926"/>
          <ac:picMkLst>
            <pc:docMk/>
            <pc:sldMk cId="2022605372" sldId="2146847664"/>
            <ac:picMk id="173" creationId="{C7182AA0-9394-42B7-7DC2-A4D6E89A46E7}"/>
          </ac:picMkLst>
        </pc:picChg>
        <pc:picChg chg="mod">
          <ac:chgData name="d'Agostino, Ciro" userId="522b68d4-162f-4dc7-a4d9-e6a12496a8af" providerId="ADAL" clId="{9F79233D-721C-4FAC-956E-F3CE3DF915FA}" dt="2022-10-21T10:00:13.576" v="7926"/>
          <ac:picMkLst>
            <pc:docMk/>
            <pc:sldMk cId="2022605372" sldId="2146847664"/>
            <ac:picMk id="181" creationId="{BBE8D54C-BED7-4D41-E07E-5CE992CCFF73}"/>
          </ac:picMkLst>
        </pc:picChg>
        <pc:picChg chg="mod">
          <ac:chgData name="d'Agostino, Ciro" userId="522b68d4-162f-4dc7-a4d9-e6a12496a8af" providerId="ADAL" clId="{9F79233D-721C-4FAC-956E-F3CE3DF915FA}" dt="2022-10-21T10:00:13.576" v="7926"/>
          <ac:picMkLst>
            <pc:docMk/>
            <pc:sldMk cId="2022605372" sldId="2146847664"/>
            <ac:picMk id="182" creationId="{6DD69C9F-B547-CBE8-B42B-7CA6B10F4E9A}"/>
          </ac:picMkLst>
        </pc:picChg>
        <pc:picChg chg="mod">
          <ac:chgData name="d'Agostino, Ciro" userId="522b68d4-162f-4dc7-a4d9-e6a12496a8af" providerId="ADAL" clId="{9F79233D-721C-4FAC-956E-F3CE3DF915FA}" dt="2022-10-21T10:00:13.576" v="7926"/>
          <ac:picMkLst>
            <pc:docMk/>
            <pc:sldMk cId="2022605372" sldId="2146847664"/>
            <ac:picMk id="183" creationId="{D9939008-E1D3-2A7C-3F2A-5DE01A6FB4C5}"/>
          </ac:picMkLst>
        </pc:picChg>
        <pc:picChg chg="mod">
          <ac:chgData name="d'Agostino, Ciro" userId="522b68d4-162f-4dc7-a4d9-e6a12496a8af" providerId="ADAL" clId="{9F79233D-721C-4FAC-956E-F3CE3DF915FA}" dt="2022-10-21T10:00:13.576" v="7926"/>
          <ac:picMkLst>
            <pc:docMk/>
            <pc:sldMk cId="2022605372" sldId="2146847664"/>
            <ac:picMk id="184" creationId="{3B1DBAEE-85E9-9A0D-E474-6DCEF54C5CF7}"/>
          </ac:picMkLst>
        </pc:picChg>
        <pc:picChg chg="mod">
          <ac:chgData name="d'Agostino, Ciro" userId="522b68d4-162f-4dc7-a4d9-e6a12496a8af" providerId="ADAL" clId="{9F79233D-721C-4FAC-956E-F3CE3DF915FA}" dt="2022-10-21T10:00:13.576" v="7926"/>
          <ac:picMkLst>
            <pc:docMk/>
            <pc:sldMk cId="2022605372" sldId="2146847664"/>
            <ac:picMk id="187" creationId="{4E8B2D96-7715-8201-DE2E-03DC60CE78E1}"/>
          </ac:picMkLst>
        </pc:picChg>
        <pc:picChg chg="mod">
          <ac:chgData name="d'Agostino, Ciro" userId="522b68d4-162f-4dc7-a4d9-e6a12496a8af" providerId="ADAL" clId="{9F79233D-721C-4FAC-956E-F3CE3DF915FA}" dt="2022-10-21T10:00:13.576" v="7926"/>
          <ac:picMkLst>
            <pc:docMk/>
            <pc:sldMk cId="2022605372" sldId="2146847664"/>
            <ac:picMk id="189" creationId="{63408461-60E8-4934-7A6C-80D7A860C54A}"/>
          </ac:picMkLst>
        </pc:picChg>
        <pc:picChg chg="mod">
          <ac:chgData name="d'Agostino, Ciro" userId="522b68d4-162f-4dc7-a4d9-e6a12496a8af" providerId="ADAL" clId="{9F79233D-721C-4FAC-956E-F3CE3DF915FA}" dt="2022-10-21T10:00:13.576" v="7926"/>
          <ac:picMkLst>
            <pc:docMk/>
            <pc:sldMk cId="2022605372" sldId="2146847664"/>
            <ac:picMk id="190" creationId="{2E8AD4F5-492C-35E5-1E74-9A8970D94B39}"/>
          </ac:picMkLst>
        </pc:picChg>
        <pc:picChg chg="mod">
          <ac:chgData name="d'Agostino, Ciro" userId="522b68d4-162f-4dc7-a4d9-e6a12496a8af" providerId="ADAL" clId="{9F79233D-721C-4FAC-956E-F3CE3DF915FA}" dt="2022-10-21T10:00:13.576" v="7926"/>
          <ac:picMkLst>
            <pc:docMk/>
            <pc:sldMk cId="2022605372" sldId="2146847664"/>
            <ac:picMk id="192" creationId="{5B42926D-9331-EB76-D634-2B3D609469D9}"/>
          </ac:picMkLst>
        </pc:picChg>
        <pc:picChg chg="mod">
          <ac:chgData name="d'Agostino, Ciro" userId="522b68d4-162f-4dc7-a4d9-e6a12496a8af" providerId="ADAL" clId="{9F79233D-721C-4FAC-956E-F3CE3DF915FA}" dt="2022-10-21T10:00:13.576" v="7926"/>
          <ac:picMkLst>
            <pc:docMk/>
            <pc:sldMk cId="2022605372" sldId="2146847664"/>
            <ac:picMk id="193" creationId="{C0CD3E83-B3A1-DE28-69B3-B8A73D739C9D}"/>
          </ac:picMkLst>
        </pc:picChg>
        <pc:picChg chg="mod">
          <ac:chgData name="d'Agostino, Ciro" userId="522b68d4-162f-4dc7-a4d9-e6a12496a8af" providerId="ADAL" clId="{9F79233D-721C-4FAC-956E-F3CE3DF915FA}" dt="2022-10-21T10:00:13.576" v="7926"/>
          <ac:picMkLst>
            <pc:docMk/>
            <pc:sldMk cId="2022605372" sldId="2146847664"/>
            <ac:picMk id="194" creationId="{6BE53DE8-EDA8-3A92-38C5-1374DF85AD8D}"/>
          </ac:picMkLst>
        </pc:picChg>
        <pc:picChg chg="mod">
          <ac:chgData name="d'Agostino, Ciro" userId="522b68d4-162f-4dc7-a4d9-e6a12496a8af" providerId="ADAL" clId="{9F79233D-721C-4FAC-956E-F3CE3DF915FA}" dt="2022-10-21T10:00:13.576" v="7926"/>
          <ac:picMkLst>
            <pc:docMk/>
            <pc:sldMk cId="2022605372" sldId="2146847664"/>
            <ac:picMk id="195" creationId="{6D3727CB-51D4-16C5-5697-B87CAC16333C}"/>
          </ac:picMkLst>
        </pc:picChg>
        <pc:picChg chg="mod">
          <ac:chgData name="d'Agostino, Ciro" userId="522b68d4-162f-4dc7-a4d9-e6a12496a8af" providerId="ADAL" clId="{9F79233D-721C-4FAC-956E-F3CE3DF915FA}" dt="2022-10-21T10:00:13.576" v="7926"/>
          <ac:picMkLst>
            <pc:docMk/>
            <pc:sldMk cId="2022605372" sldId="2146847664"/>
            <ac:picMk id="196" creationId="{B90C0013-6124-4965-5333-46117E902A14}"/>
          </ac:picMkLst>
        </pc:picChg>
        <pc:picChg chg="mod">
          <ac:chgData name="d'Agostino, Ciro" userId="522b68d4-162f-4dc7-a4d9-e6a12496a8af" providerId="ADAL" clId="{9F79233D-721C-4FAC-956E-F3CE3DF915FA}" dt="2022-10-21T10:00:13.576" v="7926"/>
          <ac:picMkLst>
            <pc:docMk/>
            <pc:sldMk cId="2022605372" sldId="2146847664"/>
            <ac:picMk id="197" creationId="{FB243C0A-9180-5E49-F756-A9ACC3DFDEE8}"/>
          </ac:picMkLst>
        </pc:picChg>
        <pc:picChg chg="mod">
          <ac:chgData name="d'Agostino, Ciro" userId="522b68d4-162f-4dc7-a4d9-e6a12496a8af" providerId="ADAL" clId="{9F79233D-721C-4FAC-956E-F3CE3DF915FA}" dt="2022-10-21T10:00:13.576" v="7926"/>
          <ac:picMkLst>
            <pc:docMk/>
            <pc:sldMk cId="2022605372" sldId="2146847664"/>
            <ac:picMk id="198" creationId="{015466EE-0968-2380-5B03-7EBD6C277A04}"/>
          </ac:picMkLst>
        </pc:picChg>
        <pc:picChg chg="mod">
          <ac:chgData name="d'Agostino, Ciro" userId="522b68d4-162f-4dc7-a4d9-e6a12496a8af" providerId="ADAL" clId="{9F79233D-721C-4FAC-956E-F3CE3DF915FA}" dt="2022-10-21T10:00:13.576" v="7926"/>
          <ac:picMkLst>
            <pc:docMk/>
            <pc:sldMk cId="2022605372" sldId="2146847664"/>
            <ac:picMk id="199" creationId="{0FB145FB-E7B9-9BC4-3FB6-F0C0691D9E6A}"/>
          </ac:picMkLst>
        </pc:picChg>
        <pc:picChg chg="del mod topLvl">
          <ac:chgData name="d'Agostino, Ciro" userId="522b68d4-162f-4dc7-a4d9-e6a12496a8af" providerId="ADAL" clId="{9F79233D-721C-4FAC-956E-F3CE3DF915FA}" dt="2022-10-21T09:59:14.051" v="7906" actId="478"/>
          <ac:picMkLst>
            <pc:docMk/>
            <pc:sldMk cId="2022605372" sldId="2146847664"/>
            <ac:picMk id="201" creationId="{394D5A24-8339-6630-1DC8-873DBD5586EA}"/>
          </ac:picMkLst>
        </pc:picChg>
        <pc:picChg chg="mod">
          <ac:chgData name="d'Agostino, Ciro" userId="522b68d4-162f-4dc7-a4d9-e6a12496a8af" providerId="ADAL" clId="{9F79233D-721C-4FAC-956E-F3CE3DF915FA}" dt="2022-10-21T10:00:13.576" v="7926"/>
          <ac:picMkLst>
            <pc:docMk/>
            <pc:sldMk cId="2022605372" sldId="2146847664"/>
            <ac:picMk id="207" creationId="{6C6479E5-6D7C-1271-52CF-510F910717C5}"/>
          </ac:picMkLst>
        </pc:picChg>
        <pc:picChg chg="del mod topLvl">
          <ac:chgData name="d'Agostino, Ciro" userId="522b68d4-162f-4dc7-a4d9-e6a12496a8af" providerId="ADAL" clId="{9F79233D-721C-4FAC-956E-F3CE3DF915FA}" dt="2022-10-21T10:01:22.794" v="7963" actId="478"/>
          <ac:picMkLst>
            <pc:docMk/>
            <pc:sldMk cId="2022605372" sldId="2146847664"/>
            <ac:picMk id="215" creationId="{4F59490F-A905-D4EB-70D9-BA165F1FC60C}"/>
          </ac:picMkLst>
        </pc:picChg>
        <pc:picChg chg="del mod topLvl">
          <ac:chgData name="d'Agostino, Ciro" userId="522b68d4-162f-4dc7-a4d9-e6a12496a8af" providerId="ADAL" clId="{9F79233D-721C-4FAC-956E-F3CE3DF915FA}" dt="2022-10-21T10:01:21.585" v="7962" actId="478"/>
          <ac:picMkLst>
            <pc:docMk/>
            <pc:sldMk cId="2022605372" sldId="2146847664"/>
            <ac:picMk id="216" creationId="{DFB7A2D8-5D3B-853C-593B-67A8E8D8675B}"/>
          </ac:picMkLst>
        </pc:picChg>
        <pc:picChg chg="del mod topLvl">
          <ac:chgData name="d'Agostino, Ciro" userId="522b68d4-162f-4dc7-a4d9-e6a12496a8af" providerId="ADAL" clId="{9F79233D-721C-4FAC-956E-F3CE3DF915FA}" dt="2022-10-21T09:59:14.051" v="7906" actId="478"/>
          <ac:picMkLst>
            <pc:docMk/>
            <pc:sldMk cId="2022605372" sldId="2146847664"/>
            <ac:picMk id="220" creationId="{CCAE06A8-848C-DAFA-3FA2-11D05F98F9C2}"/>
          </ac:picMkLst>
        </pc:picChg>
        <pc:picChg chg="mod">
          <ac:chgData name="d'Agostino, Ciro" userId="522b68d4-162f-4dc7-a4d9-e6a12496a8af" providerId="ADAL" clId="{9F79233D-721C-4FAC-956E-F3CE3DF915FA}" dt="2022-10-21T10:01:08.125" v="7956"/>
          <ac:picMkLst>
            <pc:docMk/>
            <pc:sldMk cId="2022605372" sldId="2146847664"/>
            <ac:picMk id="222" creationId="{AE160744-E078-56C0-7FF5-F22D430A1C4A}"/>
          </ac:picMkLst>
        </pc:picChg>
        <pc:picChg chg="mod">
          <ac:chgData name="d'Agostino, Ciro" userId="522b68d4-162f-4dc7-a4d9-e6a12496a8af" providerId="ADAL" clId="{9F79233D-721C-4FAC-956E-F3CE3DF915FA}" dt="2022-10-21T10:01:08.125" v="7956"/>
          <ac:picMkLst>
            <pc:docMk/>
            <pc:sldMk cId="2022605372" sldId="2146847664"/>
            <ac:picMk id="223" creationId="{56C1527A-3FEA-9795-0015-083AC1316DE4}"/>
          </ac:picMkLst>
        </pc:picChg>
        <pc:picChg chg="mod">
          <ac:chgData name="d'Agostino, Ciro" userId="522b68d4-162f-4dc7-a4d9-e6a12496a8af" providerId="ADAL" clId="{9F79233D-721C-4FAC-956E-F3CE3DF915FA}" dt="2022-10-21T10:01:08.125" v="7956"/>
          <ac:picMkLst>
            <pc:docMk/>
            <pc:sldMk cId="2022605372" sldId="2146847664"/>
            <ac:picMk id="227" creationId="{05292612-3301-3F23-8693-54AF8C4801A4}"/>
          </ac:picMkLst>
        </pc:picChg>
        <pc:picChg chg="mod">
          <ac:chgData name="d'Agostino, Ciro" userId="522b68d4-162f-4dc7-a4d9-e6a12496a8af" providerId="ADAL" clId="{9F79233D-721C-4FAC-956E-F3CE3DF915FA}" dt="2022-10-21T10:01:08.125" v="7956"/>
          <ac:picMkLst>
            <pc:docMk/>
            <pc:sldMk cId="2022605372" sldId="2146847664"/>
            <ac:picMk id="229" creationId="{A54A75DE-5E10-7517-A5C6-FB960BBE7B7D}"/>
          </ac:picMkLst>
        </pc:picChg>
        <pc:picChg chg="mod">
          <ac:chgData name="d'Agostino, Ciro" userId="522b68d4-162f-4dc7-a4d9-e6a12496a8af" providerId="ADAL" clId="{9F79233D-721C-4FAC-956E-F3CE3DF915FA}" dt="2022-10-21T10:01:08.125" v="7956"/>
          <ac:picMkLst>
            <pc:docMk/>
            <pc:sldMk cId="2022605372" sldId="2146847664"/>
            <ac:picMk id="234" creationId="{B3C6949D-BC7B-D72B-5DCB-B9EA6A6E6838}"/>
          </ac:picMkLst>
        </pc:picChg>
        <pc:picChg chg="mod">
          <ac:chgData name="d'Agostino, Ciro" userId="522b68d4-162f-4dc7-a4d9-e6a12496a8af" providerId="ADAL" clId="{9F79233D-721C-4FAC-956E-F3CE3DF915FA}" dt="2022-10-21T10:01:08.125" v="7956"/>
          <ac:picMkLst>
            <pc:docMk/>
            <pc:sldMk cId="2022605372" sldId="2146847664"/>
            <ac:picMk id="236" creationId="{9E92C223-CF6F-11AC-75D2-E12CC56DBD26}"/>
          </ac:picMkLst>
        </pc:picChg>
        <pc:picChg chg="mod">
          <ac:chgData name="d'Agostino, Ciro" userId="522b68d4-162f-4dc7-a4d9-e6a12496a8af" providerId="ADAL" clId="{9F79233D-721C-4FAC-956E-F3CE3DF915FA}" dt="2022-10-21T10:01:08.125" v="7956"/>
          <ac:picMkLst>
            <pc:docMk/>
            <pc:sldMk cId="2022605372" sldId="2146847664"/>
            <ac:picMk id="250" creationId="{2192026C-1F4C-4A38-229A-CBE0BB75F8B1}"/>
          </ac:picMkLst>
        </pc:picChg>
        <pc:picChg chg="mod">
          <ac:chgData name="d'Agostino, Ciro" userId="522b68d4-162f-4dc7-a4d9-e6a12496a8af" providerId="ADAL" clId="{9F79233D-721C-4FAC-956E-F3CE3DF915FA}" dt="2022-10-21T10:01:08.125" v="7956"/>
          <ac:picMkLst>
            <pc:docMk/>
            <pc:sldMk cId="2022605372" sldId="2146847664"/>
            <ac:picMk id="251" creationId="{8116D12C-0AE5-2C57-7B50-4D680CC327C6}"/>
          </ac:picMkLst>
        </pc:picChg>
        <pc:picChg chg="mod">
          <ac:chgData name="d'Agostino, Ciro" userId="522b68d4-162f-4dc7-a4d9-e6a12496a8af" providerId="ADAL" clId="{9F79233D-721C-4FAC-956E-F3CE3DF915FA}" dt="2022-10-21T10:01:08.125" v="7956"/>
          <ac:picMkLst>
            <pc:docMk/>
            <pc:sldMk cId="2022605372" sldId="2146847664"/>
            <ac:picMk id="252" creationId="{A48E7058-8E92-2957-1F4C-67E0EF3E9D1D}"/>
          </ac:picMkLst>
        </pc:picChg>
        <pc:picChg chg="mod">
          <ac:chgData name="d'Agostino, Ciro" userId="522b68d4-162f-4dc7-a4d9-e6a12496a8af" providerId="ADAL" clId="{9F79233D-721C-4FAC-956E-F3CE3DF915FA}" dt="2022-10-21T10:01:08.125" v="7956"/>
          <ac:picMkLst>
            <pc:docMk/>
            <pc:sldMk cId="2022605372" sldId="2146847664"/>
            <ac:picMk id="253" creationId="{7A19A544-79FE-13C1-94D7-BAC411F44A81}"/>
          </ac:picMkLst>
        </pc:picChg>
        <pc:picChg chg="mod">
          <ac:chgData name="d'Agostino, Ciro" userId="522b68d4-162f-4dc7-a4d9-e6a12496a8af" providerId="ADAL" clId="{9F79233D-721C-4FAC-956E-F3CE3DF915FA}" dt="2022-10-21T10:01:08.125" v="7956"/>
          <ac:picMkLst>
            <pc:docMk/>
            <pc:sldMk cId="2022605372" sldId="2146847664"/>
            <ac:picMk id="256" creationId="{265B9A68-38C4-0FC3-0784-831F643E4ACE}"/>
          </ac:picMkLst>
        </pc:picChg>
        <pc:picChg chg="del mod topLvl">
          <ac:chgData name="d'Agostino, Ciro" userId="522b68d4-162f-4dc7-a4d9-e6a12496a8af" providerId="ADAL" clId="{9F79233D-721C-4FAC-956E-F3CE3DF915FA}" dt="2022-10-21T09:59:14.051" v="7906" actId="478"/>
          <ac:picMkLst>
            <pc:docMk/>
            <pc:sldMk cId="2022605372" sldId="2146847664"/>
            <ac:picMk id="258" creationId="{C39C5ADA-A1DF-CFE5-D784-A9D5DDDF5C93}"/>
          </ac:picMkLst>
        </pc:picChg>
        <pc:picChg chg="mod">
          <ac:chgData name="d'Agostino, Ciro" userId="522b68d4-162f-4dc7-a4d9-e6a12496a8af" providerId="ADAL" clId="{9F79233D-721C-4FAC-956E-F3CE3DF915FA}" dt="2022-10-21T10:01:08.125" v="7956"/>
          <ac:picMkLst>
            <pc:docMk/>
            <pc:sldMk cId="2022605372" sldId="2146847664"/>
            <ac:picMk id="259" creationId="{13B66104-F313-5102-29E7-F8CA791790BB}"/>
          </ac:picMkLst>
        </pc:picChg>
        <pc:picChg chg="mod">
          <ac:chgData name="d'Agostino, Ciro" userId="522b68d4-162f-4dc7-a4d9-e6a12496a8af" providerId="ADAL" clId="{9F79233D-721C-4FAC-956E-F3CE3DF915FA}" dt="2022-10-21T10:01:08.125" v="7956"/>
          <ac:picMkLst>
            <pc:docMk/>
            <pc:sldMk cId="2022605372" sldId="2146847664"/>
            <ac:picMk id="261" creationId="{8115CF82-99C1-88F7-9E38-3BB5EB1C2924}"/>
          </ac:picMkLst>
        </pc:picChg>
        <pc:picChg chg="mod">
          <ac:chgData name="d'Agostino, Ciro" userId="522b68d4-162f-4dc7-a4d9-e6a12496a8af" providerId="ADAL" clId="{9F79233D-721C-4FAC-956E-F3CE3DF915FA}" dt="2022-10-21T09:59:05.618" v="7904" actId="165"/>
          <ac:picMkLst>
            <pc:docMk/>
            <pc:sldMk cId="2022605372" sldId="2146847664"/>
            <ac:picMk id="264" creationId="{6440826B-B02F-8E95-4D71-FCCE7000E7D0}"/>
          </ac:picMkLst>
        </pc:picChg>
        <pc:picChg chg="mod">
          <ac:chgData name="d'Agostino, Ciro" userId="522b68d4-162f-4dc7-a4d9-e6a12496a8af" providerId="ADAL" clId="{9F79233D-721C-4FAC-956E-F3CE3DF915FA}" dt="2022-10-21T10:01:08.125" v="7956"/>
          <ac:picMkLst>
            <pc:docMk/>
            <pc:sldMk cId="2022605372" sldId="2146847664"/>
            <ac:picMk id="265" creationId="{4EE8757E-13BB-9DB6-2B0C-54BFDDFC2022}"/>
          </ac:picMkLst>
        </pc:picChg>
        <pc:picChg chg="mod">
          <ac:chgData name="d'Agostino, Ciro" userId="522b68d4-162f-4dc7-a4d9-e6a12496a8af" providerId="ADAL" clId="{9F79233D-721C-4FAC-956E-F3CE3DF915FA}" dt="2022-10-21T10:01:08.125" v="7956"/>
          <ac:picMkLst>
            <pc:docMk/>
            <pc:sldMk cId="2022605372" sldId="2146847664"/>
            <ac:picMk id="266" creationId="{110AAE4D-BEED-CFCB-9A27-451243764F14}"/>
          </ac:picMkLst>
        </pc:picChg>
        <pc:picChg chg="mod">
          <ac:chgData name="d'Agostino, Ciro" userId="522b68d4-162f-4dc7-a4d9-e6a12496a8af" providerId="ADAL" clId="{9F79233D-721C-4FAC-956E-F3CE3DF915FA}" dt="2022-10-21T10:01:08.125" v="7956"/>
          <ac:picMkLst>
            <pc:docMk/>
            <pc:sldMk cId="2022605372" sldId="2146847664"/>
            <ac:picMk id="268" creationId="{8DFDEC9A-547D-FB5C-7041-52E8D0C3D89B}"/>
          </ac:picMkLst>
        </pc:picChg>
        <pc:picChg chg="mod">
          <ac:chgData name="d'Agostino, Ciro" userId="522b68d4-162f-4dc7-a4d9-e6a12496a8af" providerId="ADAL" clId="{9F79233D-721C-4FAC-956E-F3CE3DF915FA}" dt="2022-10-21T10:01:08.125" v="7956"/>
          <ac:picMkLst>
            <pc:docMk/>
            <pc:sldMk cId="2022605372" sldId="2146847664"/>
            <ac:picMk id="269" creationId="{C91D376E-4E00-B174-65E5-193C2F8A7D2B}"/>
          </ac:picMkLst>
        </pc:picChg>
        <pc:picChg chg="mod">
          <ac:chgData name="d'Agostino, Ciro" userId="522b68d4-162f-4dc7-a4d9-e6a12496a8af" providerId="ADAL" clId="{9F79233D-721C-4FAC-956E-F3CE3DF915FA}" dt="2022-10-21T10:01:08.125" v="7956"/>
          <ac:picMkLst>
            <pc:docMk/>
            <pc:sldMk cId="2022605372" sldId="2146847664"/>
            <ac:picMk id="270" creationId="{01114198-AEF8-7E9B-1FC5-EAC00ABDD6A2}"/>
          </ac:picMkLst>
        </pc:picChg>
        <pc:picChg chg="mod">
          <ac:chgData name="d'Agostino, Ciro" userId="522b68d4-162f-4dc7-a4d9-e6a12496a8af" providerId="ADAL" clId="{9F79233D-721C-4FAC-956E-F3CE3DF915FA}" dt="2022-10-21T10:01:08.125" v="7956"/>
          <ac:picMkLst>
            <pc:docMk/>
            <pc:sldMk cId="2022605372" sldId="2146847664"/>
            <ac:picMk id="271" creationId="{7C25A176-53DC-4CD5-7388-16118A25D07E}"/>
          </ac:picMkLst>
        </pc:picChg>
        <pc:picChg chg="mod">
          <ac:chgData name="d'Agostino, Ciro" userId="522b68d4-162f-4dc7-a4d9-e6a12496a8af" providerId="ADAL" clId="{9F79233D-721C-4FAC-956E-F3CE3DF915FA}" dt="2022-10-21T10:01:08.125" v="7956"/>
          <ac:picMkLst>
            <pc:docMk/>
            <pc:sldMk cId="2022605372" sldId="2146847664"/>
            <ac:picMk id="272" creationId="{1723122B-2847-4544-DCA9-98AECDF32D51}"/>
          </ac:picMkLst>
        </pc:picChg>
        <pc:picChg chg="mod">
          <ac:chgData name="d'Agostino, Ciro" userId="522b68d4-162f-4dc7-a4d9-e6a12496a8af" providerId="ADAL" clId="{9F79233D-721C-4FAC-956E-F3CE3DF915FA}" dt="2022-10-21T10:01:08.125" v="7956"/>
          <ac:picMkLst>
            <pc:docMk/>
            <pc:sldMk cId="2022605372" sldId="2146847664"/>
            <ac:picMk id="273" creationId="{D8EE4308-A5A4-6241-5146-B68523CD602B}"/>
          </ac:picMkLst>
        </pc:picChg>
        <pc:picChg chg="mod">
          <ac:chgData name="d'Agostino, Ciro" userId="522b68d4-162f-4dc7-a4d9-e6a12496a8af" providerId="ADAL" clId="{9F79233D-721C-4FAC-956E-F3CE3DF915FA}" dt="2022-10-21T10:01:08.125" v="7956"/>
          <ac:picMkLst>
            <pc:docMk/>
            <pc:sldMk cId="2022605372" sldId="2146847664"/>
            <ac:picMk id="279" creationId="{B145ABEB-94E0-7F60-506D-1BE31AA06142}"/>
          </ac:picMkLst>
        </pc:picChg>
        <pc:picChg chg="mod">
          <ac:chgData name="d'Agostino, Ciro" userId="522b68d4-162f-4dc7-a4d9-e6a12496a8af" providerId="ADAL" clId="{9F79233D-721C-4FAC-956E-F3CE3DF915FA}" dt="2022-10-21T10:01:23.957" v="7964"/>
          <ac:picMkLst>
            <pc:docMk/>
            <pc:sldMk cId="2022605372" sldId="2146847664"/>
            <ac:picMk id="289" creationId="{9925A7D0-A16A-0E5E-8186-F0FB3956C94B}"/>
          </ac:picMkLst>
        </pc:picChg>
        <pc:picChg chg="mod">
          <ac:chgData name="d'Agostino, Ciro" userId="522b68d4-162f-4dc7-a4d9-e6a12496a8af" providerId="ADAL" clId="{9F79233D-721C-4FAC-956E-F3CE3DF915FA}" dt="2022-10-21T10:01:23.957" v="7964"/>
          <ac:picMkLst>
            <pc:docMk/>
            <pc:sldMk cId="2022605372" sldId="2146847664"/>
            <ac:picMk id="290" creationId="{4E960276-C7DB-BDAC-1461-594592902C68}"/>
          </ac:picMkLst>
        </pc:picChg>
        <pc:picChg chg="mod">
          <ac:chgData name="d'Agostino, Ciro" userId="522b68d4-162f-4dc7-a4d9-e6a12496a8af" providerId="ADAL" clId="{9F79233D-721C-4FAC-956E-F3CE3DF915FA}" dt="2022-10-21T10:01:23.957" v="7964"/>
          <ac:picMkLst>
            <pc:docMk/>
            <pc:sldMk cId="2022605372" sldId="2146847664"/>
            <ac:picMk id="291" creationId="{8E415B32-9595-7920-439A-C49910CBEB04}"/>
          </ac:picMkLst>
        </pc:picChg>
        <pc:picChg chg="mod">
          <ac:chgData name="d'Agostino, Ciro" userId="522b68d4-162f-4dc7-a4d9-e6a12496a8af" providerId="ADAL" clId="{9F79233D-721C-4FAC-956E-F3CE3DF915FA}" dt="2022-10-21T10:01:23.957" v="7964"/>
          <ac:picMkLst>
            <pc:docMk/>
            <pc:sldMk cId="2022605372" sldId="2146847664"/>
            <ac:picMk id="292" creationId="{B19B28C8-ED75-DB69-941A-ADA8200BCC49}"/>
          </ac:picMkLst>
        </pc:picChg>
        <pc:picChg chg="mod">
          <ac:chgData name="d'Agostino, Ciro" userId="522b68d4-162f-4dc7-a4d9-e6a12496a8af" providerId="ADAL" clId="{9F79233D-721C-4FAC-956E-F3CE3DF915FA}" dt="2022-10-21T10:01:23.957" v="7964"/>
          <ac:picMkLst>
            <pc:docMk/>
            <pc:sldMk cId="2022605372" sldId="2146847664"/>
            <ac:picMk id="293" creationId="{3746E541-FC81-BC50-34A7-0003EB2EE8CE}"/>
          </ac:picMkLst>
        </pc:picChg>
        <pc:picChg chg="mod">
          <ac:chgData name="d'Agostino, Ciro" userId="522b68d4-162f-4dc7-a4d9-e6a12496a8af" providerId="ADAL" clId="{9F79233D-721C-4FAC-956E-F3CE3DF915FA}" dt="2022-10-21T10:01:23.957" v="7964"/>
          <ac:picMkLst>
            <pc:docMk/>
            <pc:sldMk cId="2022605372" sldId="2146847664"/>
            <ac:picMk id="294" creationId="{BCD88491-E622-3449-14BB-8178A92BA048}"/>
          </ac:picMkLst>
        </pc:picChg>
        <pc:picChg chg="mod">
          <ac:chgData name="d'Agostino, Ciro" userId="522b68d4-162f-4dc7-a4d9-e6a12496a8af" providerId="ADAL" clId="{9F79233D-721C-4FAC-956E-F3CE3DF915FA}" dt="2022-10-21T10:01:23.957" v="7964"/>
          <ac:picMkLst>
            <pc:docMk/>
            <pc:sldMk cId="2022605372" sldId="2146847664"/>
            <ac:picMk id="302" creationId="{C5A6898B-AFBA-48BC-E342-8B4E88C43AC5}"/>
          </ac:picMkLst>
        </pc:picChg>
        <pc:picChg chg="mod">
          <ac:chgData name="d'Agostino, Ciro" userId="522b68d4-162f-4dc7-a4d9-e6a12496a8af" providerId="ADAL" clId="{9F79233D-721C-4FAC-956E-F3CE3DF915FA}" dt="2022-10-21T10:01:23.957" v="7964"/>
          <ac:picMkLst>
            <pc:docMk/>
            <pc:sldMk cId="2022605372" sldId="2146847664"/>
            <ac:picMk id="303" creationId="{53BD47C4-2FAB-1F35-8482-8DB27C0A0087}"/>
          </ac:picMkLst>
        </pc:picChg>
        <pc:picChg chg="mod">
          <ac:chgData name="d'Agostino, Ciro" userId="522b68d4-162f-4dc7-a4d9-e6a12496a8af" providerId="ADAL" clId="{9F79233D-721C-4FAC-956E-F3CE3DF915FA}" dt="2022-10-21T10:01:23.957" v="7964"/>
          <ac:picMkLst>
            <pc:docMk/>
            <pc:sldMk cId="2022605372" sldId="2146847664"/>
            <ac:picMk id="304" creationId="{00D0050F-FF5F-2891-1D7C-021276AADFCE}"/>
          </ac:picMkLst>
        </pc:picChg>
        <pc:picChg chg="mod">
          <ac:chgData name="d'Agostino, Ciro" userId="522b68d4-162f-4dc7-a4d9-e6a12496a8af" providerId="ADAL" clId="{9F79233D-721C-4FAC-956E-F3CE3DF915FA}" dt="2022-10-21T10:01:23.957" v="7964"/>
          <ac:picMkLst>
            <pc:docMk/>
            <pc:sldMk cId="2022605372" sldId="2146847664"/>
            <ac:picMk id="305" creationId="{BFEA2132-9D1E-1B13-6F74-E0CE6138C90D}"/>
          </ac:picMkLst>
        </pc:picChg>
        <pc:picChg chg="mod">
          <ac:chgData name="d'Agostino, Ciro" userId="522b68d4-162f-4dc7-a4d9-e6a12496a8af" providerId="ADAL" clId="{9F79233D-721C-4FAC-956E-F3CE3DF915FA}" dt="2022-10-21T10:01:23.957" v="7964"/>
          <ac:picMkLst>
            <pc:docMk/>
            <pc:sldMk cId="2022605372" sldId="2146847664"/>
            <ac:picMk id="308" creationId="{BF005A0E-34B7-F03F-4A4C-98BCC888F29E}"/>
          </ac:picMkLst>
        </pc:picChg>
        <pc:picChg chg="mod">
          <ac:chgData name="d'Agostino, Ciro" userId="522b68d4-162f-4dc7-a4d9-e6a12496a8af" providerId="ADAL" clId="{9F79233D-721C-4FAC-956E-F3CE3DF915FA}" dt="2022-10-21T10:01:23.957" v="7964"/>
          <ac:picMkLst>
            <pc:docMk/>
            <pc:sldMk cId="2022605372" sldId="2146847664"/>
            <ac:picMk id="310" creationId="{104B71D6-367D-B340-8980-AF011F138744}"/>
          </ac:picMkLst>
        </pc:picChg>
        <pc:picChg chg="mod">
          <ac:chgData name="d'Agostino, Ciro" userId="522b68d4-162f-4dc7-a4d9-e6a12496a8af" providerId="ADAL" clId="{9F79233D-721C-4FAC-956E-F3CE3DF915FA}" dt="2022-10-21T10:01:23.957" v="7964"/>
          <ac:picMkLst>
            <pc:docMk/>
            <pc:sldMk cId="2022605372" sldId="2146847664"/>
            <ac:picMk id="311" creationId="{4014E921-FF42-6A86-A087-4E138984DA48}"/>
          </ac:picMkLst>
        </pc:picChg>
        <pc:picChg chg="mod">
          <ac:chgData name="d'Agostino, Ciro" userId="522b68d4-162f-4dc7-a4d9-e6a12496a8af" providerId="ADAL" clId="{9F79233D-721C-4FAC-956E-F3CE3DF915FA}" dt="2022-10-21T10:01:23.957" v="7964"/>
          <ac:picMkLst>
            <pc:docMk/>
            <pc:sldMk cId="2022605372" sldId="2146847664"/>
            <ac:picMk id="313" creationId="{76EDD3F3-5DDE-354B-AE16-08300A7F5A52}"/>
          </ac:picMkLst>
        </pc:picChg>
        <pc:picChg chg="mod">
          <ac:chgData name="d'Agostino, Ciro" userId="522b68d4-162f-4dc7-a4d9-e6a12496a8af" providerId="ADAL" clId="{9F79233D-721C-4FAC-956E-F3CE3DF915FA}" dt="2022-10-21T10:01:23.957" v="7964"/>
          <ac:picMkLst>
            <pc:docMk/>
            <pc:sldMk cId="2022605372" sldId="2146847664"/>
            <ac:picMk id="314" creationId="{D09B8FE5-9C43-52D3-D18E-4FE9F0F99B88}"/>
          </ac:picMkLst>
        </pc:picChg>
        <pc:picChg chg="mod">
          <ac:chgData name="d'Agostino, Ciro" userId="522b68d4-162f-4dc7-a4d9-e6a12496a8af" providerId="ADAL" clId="{9F79233D-721C-4FAC-956E-F3CE3DF915FA}" dt="2022-10-21T10:01:23.957" v="7964"/>
          <ac:picMkLst>
            <pc:docMk/>
            <pc:sldMk cId="2022605372" sldId="2146847664"/>
            <ac:picMk id="315" creationId="{34FC96AF-4EAF-3051-8796-34636B0364C2}"/>
          </ac:picMkLst>
        </pc:picChg>
        <pc:picChg chg="mod">
          <ac:chgData name="d'Agostino, Ciro" userId="522b68d4-162f-4dc7-a4d9-e6a12496a8af" providerId="ADAL" clId="{9F79233D-721C-4FAC-956E-F3CE3DF915FA}" dt="2022-10-21T10:01:23.957" v="7964"/>
          <ac:picMkLst>
            <pc:docMk/>
            <pc:sldMk cId="2022605372" sldId="2146847664"/>
            <ac:picMk id="316" creationId="{304D207B-0941-934E-07EE-61CF68A70D8F}"/>
          </ac:picMkLst>
        </pc:picChg>
        <pc:picChg chg="mod">
          <ac:chgData name="d'Agostino, Ciro" userId="522b68d4-162f-4dc7-a4d9-e6a12496a8af" providerId="ADAL" clId="{9F79233D-721C-4FAC-956E-F3CE3DF915FA}" dt="2022-10-21T10:01:23.957" v="7964"/>
          <ac:picMkLst>
            <pc:docMk/>
            <pc:sldMk cId="2022605372" sldId="2146847664"/>
            <ac:picMk id="317" creationId="{43EC7A2B-67B7-96A7-CA8F-CEC8EDF08C74}"/>
          </ac:picMkLst>
        </pc:picChg>
        <pc:picChg chg="mod">
          <ac:chgData name="d'Agostino, Ciro" userId="522b68d4-162f-4dc7-a4d9-e6a12496a8af" providerId="ADAL" clId="{9F79233D-721C-4FAC-956E-F3CE3DF915FA}" dt="2022-10-21T10:01:23.957" v="7964"/>
          <ac:picMkLst>
            <pc:docMk/>
            <pc:sldMk cId="2022605372" sldId="2146847664"/>
            <ac:picMk id="318" creationId="{687529AE-AE8D-9E1F-1DAD-B653B50CED48}"/>
          </ac:picMkLst>
        </pc:picChg>
        <pc:picChg chg="mod">
          <ac:chgData name="d'Agostino, Ciro" userId="522b68d4-162f-4dc7-a4d9-e6a12496a8af" providerId="ADAL" clId="{9F79233D-721C-4FAC-956E-F3CE3DF915FA}" dt="2022-10-21T10:01:23.957" v="7964"/>
          <ac:picMkLst>
            <pc:docMk/>
            <pc:sldMk cId="2022605372" sldId="2146847664"/>
            <ac:picMk id="319" creationId="{F24FF4B3-E038-0554-DD89-C85B62CAEFAA}"/>
          </ac:picMkLst>
        </pc:picChg>
        <pc:picChg chg="mod">
          <ac:chgData name="d'Agostino, Ciro" userId="522b68d4-162f-4dc7-a4d9-e6a12496a8af" providerId="ADAL" clId="{9F79233D-721C-4FAC-956E-F3CE3DF915FA}" dt="2022-10-21T10:01:23.957" v="7964"/>
          <ac:picMkLst>
            <pc:docMk/>
            <pc:sldMk cId="2022605372" sldId="2146847664"/>
            <ac:picMk id="320" creationId="{83FBF332-2C44-E4D7-7878-CFB6014E3230}"/>
          </ac:picMkLst>
        </pc:picChg>
        <pc:picChg chg="mod">
          <ac:chgData name="d'Agostino, Ciro" userId="522b68d4-162f-4dc7-a4d9-e6a12496a8af" providerId="ADAL" clId="{9F79233D-721C-4FAC-956E-F3CE3DF915FA}" dt="2022-10-21T10:01:23.957" v="7964"/>
          <ac:picMkLst>
            <pc:docMk/>
            <pc:sldMk cId="2022605372" sldId="2146847664"/>
            <ac:picMk id="326" creationId="{CDD893D1-A584-DD1C-E2BF-115962280066}"/>
          </ac:picMkLst>
        </pc:picChg>
        <pc:cxnChg chg="del mod topLvl">
          <ac:chgData name="d'Agostino, Ciro" userId="522b68d4-162f-4dc7-a4d9-e6a12496a8af" providerId="ADAL" clId="{9F79233D-721C-4FAC-956E-F3CE3DF915FA}" dt="2022-10-21T09:59:14.051" v="7906" actId="478"/>
          <ac:cxnSpMkLst>
            <pc:docMk/>
            <pc:sldMk cId="2022605372" sldId="2146847664"/>
            <ac:cxnSpMk id="31" creationId="{A8C854A6-4166-7483-91B2-159DCD630775}"/>
          </ac:cxnSpMkLst>
        </pc:cxnChg>
        <pc:cxnChg chg="del mod topLvl">
          <ac:chgData name="d'Agostino, Ciro" userId="522b68d4-162f-4dc7-a4d9-e6a12496a8af" providerId="ADAL" clId="{9F79233D-721C-4FAC-956E-F3CE3DF915FA}" dt="2022-10-21T09:59:14.051" v="7906" actId="478"/>
          <ac:cxnSpMkLst>
            <pc:docMk/>
            <pc:sldMk cId="2022605372" sldId="2146847664"/>
            <ac:cxnSpMk id="32" creationId="{E26F1F56-8629-4C96-56B0-7AAF3657F257}"/>
          </ac:cxnSpMkLst>
        </pc:cxnChg>
        <pc:cxnChg chg="mod">
          <ac:chgData name="d'Agostino, Ciro" userId="522b68d4-162f-4dc7-a4d9-e6a12496a8af" providerId="ADAL" clId="{9F79233D-721C-4FAC-956E-F3CE3DF915FA}" dt="2022-10-21T09:38:59.507" v="7624"/>
          <ac:cxnSpMkLst>
            <pc:docMk/>
            <pc:sldMk cId="2022605372" sldId="2146847664"/>
            <ac:cxnSpMk id="101" creationId="{83083AF7-6D3D-D83A-A65E-2E56CF500B7D}"/>
          </ac:cxnSpMkLst>
        </pc:cxnChg>
        <pc:cxnChg chg="mod">
          <ac:chgData name="d'Agostino, Ciro" userId="522b68d4-162f-4dc7-a4d9-e6a12496a8af" providerId="ADAL" clId="{9F79233D-721C-4FAC-956E-F3CE3DF915FA}" dt="2022-10-21T09:38:59.507" v="7624"/>
          <ac:cxnSpMkLst>
            <pc:docMk/>
            <pc:sldMk cId="2022605372" sldId="2146847664"/>
            <ac:cxnSpMk id="102" creationId="{918D8AD0-C33B-F0F9-80CC-0CDD4BBBEC0E}"/>
          </ac:cxnSpMkLst>
        </pc:cxnChg>
        <pc:cxnChg chg="mod">
          <ac:chgData name="d'Agostino, Ciro" userId="522b68d4-162f-4dc7-a4d9-e6a12496a8af" providerId="ADAL" clId="{9F79233D-721C-4FAC-956E-F3CE3DF915FA}" dt="2022-10-21T09:38:59.507" v="7624"/>
          <ac:cxnSpMkLst>
            <pc:docMk/>
            <pc:sldMk cId="2022605372" sldId="2146847664"/>
            <ac:cxnSpMk id="103" creationId="{2A397FFF-9E49-310A-564E-6FCA4F5A44F6}"/>
          </ac:cxnSpMkLst>
        </pc:cxnChg>
        <pc:cxnChg chg="mod">
          <ac:chgData name="d'Agostino, Ciro" userId="522b68d4-162f-4dc7-a4d9-e6a12496a8af" providerId="ADAL" clId="{9F79233D-721C-4FAC-956E-F3CE3DF915FA}" dt="2022-10-21T09:38:59.507" v="7624"/>
          <ac:cxnSpMkLst>
            <pc:docMk/>
            <pc:sldMk cId="2022605372" sldId="2146847664"/>
            <ac:cxnSpMk id="104" creationId="{186A0C7B-B813-64C6-8D0D-2173B1FEBC2D}"/>
          </ac:cxnSpMkLst>
        </pc:cxnChg>
        <pc:cxnChg chg="mod">
          <ac:chgData name="d'Agostino, Ciro" userId="522b68d4-162f-4dc7-a4d9-e6a12496a8af" providerId="ADAL" clId="{9F79233D-721C-4FAC-956E-F3CE3DF915FA}" dt="2022-10-21T09:38:59.507" v="7624"/>
          <ac:cxnSpMkLst>
            <pc:docMk/>
            <pc:sldMk cId="2022605372" sldId="2146847664"/>
            <ac:cxnSpMk id="105" creationId="{8103E7CB-CCC5-8304-9C76-CDE9993D7867}"/>
          </ac:cxnSpMkLst>
        </pc:cxnChg>
        <pc:cxnChg chg="mod">
          <ac:chgData name="d'Agostino, Ciro" userId="522b68d4-162f-4dc7-a4d9-e6a12496a8af" providerId="ADAL" clId="{9F79233D-721C-4FAC-956E-F3CE3DF915FA}" dt="2022-10-21T09:38:59.507" v="7624"/>
          <ac:cxnSpMkLst>
            <pc:docMk/>
            <pc:sldMk cId="2022605372" sldId="2146847664"/>
            <ac:cxnSpMk id="106" creationId="{DCB592AE-D0B8-FFC8-EB0F-D274E64D4781}"/>
          </ac:cxnSpMkLst>
        </pc:cxnChg>
        <pc:cxnChg chg="mod">
          <ac:chgData name="d'Agostino, Ciro" userId="522b68d4-162f-4dc7-a4d9-e6a12496a8af" providerId="ADAL" clId="{9F79233D-721C-4FAC-956E-F3CE3DF915FA}" dt="2022-10-21T09:38:59.507" v="7624"/>
          <ac:cxnSpMkLst>
            <pc:docMk/>
            <pc:sldMk cId="2022605372" sldId="2146847664"/>
            <ac:cxnSpMk id="107" creationId="{A4DAF9A2-10BD-5892-4C95-F8F0DD8BF380}"/>
          </ac:cxnSpMkLst>
        </pc:cxnChg>
        <pc:cxnChg chg="mod">
          <ac:chgData name="d'Agostino, Ciro" userId="522b68d4-162f-4dc7-a4d9-e6a12496a8af" providerId="ADAL" clId="{9F79233D-721C-4FAC-956E-F3CE3DF915FA}" dt="2022-10-21T09:38:59.507" v="7624"/>
          <ac:cxnSpMkLst>
            <pc:docMk/>
            <pc:sldMk cId="2022605372" sldId="2146847664"/>
            <ac:cxnSpMk id="109" creationId="{F2ADB7A5-0839-0E91-C084-AD1A97670096}"/>
          </ac:cxnSpMkLst>
        </pc:cxnChg>
        <pc:cxnChg chg="mod">
          <ac:chgData name="d'Agostino, Ciro" userId="522b68d4-162f-4dc7-a4d9-e6a12496a8af" providerId="ADAL" clId="{9F79233D-721C-4FAC-956E-F3CE3DF915FA}" dt="2022-10-21T09:38:59.507" v="7624"/>
          <ac:cxnSpMkLst>
            <pc:docMk/>
            <pc:sldMk cId="2022605372" sldId="2146847664"/>
            <ac:cxnSpMk id="110" creationId="{099E611D-1FF4-5CFF-55F6-E5D612A613B1}"/>
          </ac:cxnSpMkLst>
        </pc:cxnChg>
        <pc:cxnChg chg="mod">
          <ac:chgData name="d'Agostino, Ciro" userId="522b68d4-162f-4dc7-a4d9-e6a12496a8af" providerId="ADAL" clId="{9F79233D-721C-4FAC-956E-F3CE3DF915FA}" dt="2022-10-21T09:38:59.507" v="7624"/>
          <ac:cxnSpMkLst>
            <pc:docMk/>
            <pc:sldMk cId="2022605372" sldId="2146847664"/>
            <ac:cxnSpMk id="111" creationId="{EC5F4425-36C5-4741-4614-CCA28A3273C0}"/>
          </ac:cxnSpMkLst>
        </pc:cxnChg>
        <pc:cxnChg chg="mod">
          <ac:chgData name="d'Agostino, Ciro" userId="522b68d4-162f-4dc7-a4d9-e6a12496a8af" providerId="ADAL" clId="{9F79233D-721C-4FAC-956E-F3CE3DF915FA}" dt="2022-10-21T09:38:59.507" v="7624"/>
          <ac:cxnSpMkLst>
            <pc:docMk/>
            <pc:sldMk cId="2022605372" sldId="2146847664"/>
            <ac:cxnSpMk id="112" creationId="{D5B4E1CE-7E2F-ADA8-89FF-EBA4FC07DFBE}"/>
          </ac:cxnSpMkLst>
        </pc:cxnChg>
        <pc:cxnChg chg="mod">
          <ac:chgData name="d'Agostino, Ciro" userId="522b68d4-162f-4dc7-a4d9-e6a12496a8af" providerId="ADAL" clId="{9F79233D-721C-4FAC-956E-F3CE3DF915FA}" dt="2022-10-21T09:59:44.795" v="7916"/>
          <ac:cxnSpMkLst>
            <pc:docMk/>
            <pc:sldMk cId="2022605372" sldId="2146847664"/>
            <ac:cxnSpMk id="127" creationId="{1EC3070E-5EAB-98EC-BD3E-80C93DDC71E1}"/>
          </ac:cxnSpMkLst>
        </pc:cxnChg>
        <pc:cxnChg chg="mod">
          <ac:chgData name="d'Agostino, Ciro" userId="522b68d4-162f-4dc7-a4d9-e6a12496a8af" providerId="ADAL" clId="{9F79233D-721C-4FAC-956E-F3CE3DF915FA}" dt="2022-10-21T09:59:44.795" v="7916"/>
          <ac:cxnSpMkLst>
            <pc:docMk/>
            <pc:sldMk cId="2022605372" sldId="2146847664"/>
            <ac:cxnSpMk id="128" creationId="{633E11AC-5DB7-887D-5522-8C0B84964E05}"/>
          </ac:cxnSpMkLst>
        </pc:cxnChg>
        <pc:cxnChg chg="mod">
          <ac:chgData name="d'Agostino, Ciro" userId="522b68d4-162f-4dc7-a4d9-e6a12496a8af" providerId="ADAL" clId="{9F79233D-721C-4FAC-956E-F3CE3DF915FA}" dt="2022-10-21T09:59:44.795" v="7916"/>
          <ac:cxnSpMkLst>
            <pc:docMk/>
            <pc:sldMk cId="2022605372" sldId="2146847664"/>
            <ac:cxnSpMk id="129" creationId="{C3FA27B8-B496-55FE-D73C-9B8ABE7EA518}"/>
          </ac:cxnSpMkLst>
        </pc:cxnChg>
        <pc:cxnChg chg="mod">
          <ac:chgData name="d'Agostino, Ciro" userId="522b68d4-162f-4dc7-a4d9-e6a12496a8af" providerId="ADAL" clId="{9F79233D-721C-4FAC-956E-F3CE3DF915FA}" dt="2022-10-21T09:59:44.795" v="7916"/>
          <ac:cxnSpMkLst>
            <pc:docMk/>
            <pc:sldMk cId="2022605372" sldId="2146847664"/>
            <ac:cxnSpMk id="130" creationId="{C75930B3-A680-2DC9-8FF0-4C4FC48E1F64}"/>
          </ac:cxnSpMkLst>
        </pc:cxnChg>
        <pc:cxnChg chg="mod">
          <ac:chgData name="d'Agostino, Ciro" userId="522b68d4-162f-4dc7-a4d9-e6a12496a8af" providerId="ADAL" clId="{9F79233D-721C-4FAC-956E-F3CE3DF915FA}" dt="2022-10-21T09:59:44.795" v="7916"/>
          <ac:cxnSpMkLst>
            <pc:docMk/>
            <pc:sldMk cId="2022605372" sldId="2146847664"/>
            <ac:cxnSpMk id="132" creationId="{252BB8BE-9B17-AF42-471F-2EECD6AE74BD}"/>
          </ac:cxnSpMkLst>
        </pc:cxnChg>
        <pc:cxnChg chg="mod">
          <ac:chgData name="d'Agostino, Ciro" userId="522b68d4-162f-4dc7-a4d9-e6a12496a8af" providerId="ADAL" clId="{9F79233D-721C-4FAC-956E-F3CE3DF915FA}" dt="2022-10-21T09:59:44.795" v="7916"/>
          <ac:cxnSpMkLst>
            <pc:docMk/>
            <pc:sldMk cId="2022605372" sldId="2146847664"/>
            <ac:cxnSpMk id="133" creationId="{27A555CD-D8BF-635F-0DC9-7B02FA81CA80}"/>
          </ac:cxnSpMkLst>
        </pc:cxnChg>
        <pc:cxnChg chg="mod">
          <ac:chgData name="d'Agostino, Ciro" userId="522b68d4-162f-4dc7-a4d9-e6a12496a8af" providerId="ADAL" clId="{9F79233D-721C-4FAC-956E-F3CE3DF915FA}" dt="2022-10-21T09:59:44.795" v="7916"/>
          <ac:cxnSpMkLst>
            <pc:docMk/>
            <pc:sldMk cId="2022605372" sldId="2146847664"/>
            <ac:cxnSpMk id="138" creationId="{D2464245-8848-E9EF-BEEE-1F3A2FAAF234}"/>
          </ac:cxnSpMkLst>
        </pc:cxnChg>
        <pc:cxnChg chg="mod">
          <ac:chgData name="d'Agostino, Ciro" userId="522b68d4-162f-4dc7-a4d9-e6a12496a8af" providerId="ADAL" clId="{9F79233D-721C-4FAC-956E-F3CE3DF915FA}" dt="2022-10-21T09:59:44.795" v="7916"/>
          <ac:cxnSpMkLst>
            <pc:docMk/>
            <pc:sldMk cId="2022605372" sldId="2146847664"/>
            <ac:cxnSpMk id="139" creationId="{EC8026A8-A782-B53D-991F-5990742FDEFB}"/>
          </ac:cxnSpMkLst>
        </pc:cxnChg>
        <pc:cxnChg chg="mod">
          <ac:chgData name="d'Agostino, Ciro" userId="522b68d4-162f-4dc7-a4d9-e6a12496a8af" providerId="ADAL" clId="{9F79233D-721C-4FAC-956E-F3CE3DF915FA}" dt="2022-10-21T09:59:44.795" v="7916"/>
          <ac:cxnSpMkLst>
            <pc:docMk/>
            <pc:sldMk cId="2022605372" sldId="2146847664"/>
            <ac:cxnSpMk id="141" creationId="{C32E5F0F-2B00-FC33-1232-8A333B868B55}"/>
          </ac:cxnSpMkLst>
        </pc:cxnChg>
        <pc:cxnChg chg="mod topLvl">
          <ac:chgData name="d'Agostino, Ciro" userId="522b68d4-162f-4dc7-a4d9-e6a12496a8af" providerId="ADAL" clId="{9F79233D-721C-4FAC-956E-F3CE3DF915FA}" dt="2022-10-21T09:59:05.618" v="7904" actId="165"/>
          <ac:cxnSpMkLst>
            <pc:docMk/>
            <pc:sldMk cId="2022605372" sldId="2146847664"/>
            <ac:cxnSpMk id="143" creationId="{B4210711-664C-4414-86ED-C9BEDEBFF3A6}"/>
          </ac:cxnSpMkLst>
        </pc:cxnChg>
        <pc:cxnChg chg="mod">
          <ac:chgData name="d'Agostino, Ciro" userId="522b68d4-162f-4dc7-a4d9-e6a12496a8af" providerId="ADAL" clId="{9F79233D-721C-4FAC-956E-F3CE3DF915FA}" dt="2022-10-21T09:59:44.795" v="7916"/>
          <ac:cxnSpMkLst>
            <pc:docMk/>
            <pc:sldMk cId="2022605372" sldId="2146847664"/>
            <ac:cxnSpMk id="154" creationId="{3C1F5626-3EF2-744F-EE38-16FA19C38BBC}"/>
          </ac:cxnSpMkLst>
        </pc:cxnChg>
        <pc:cxnChg chg="mod">
          <ac:chgData name="d'Agostino, Ciro" userId="522b68d4-162f-4dc7-a4d9-e6a12496a8af" providerId="ADAL" clId="{9F79233D-721C-4FAC-956E-F3CE3DF915FA}" dt="2022-10-21T09:59:44.795" v="7916"/>
          <ac:cxnSpMkLst>
            <pc:docMk/>
            <pc:sldMk cId="2022605372" sldId="2146847664"/>
            <ac:cxnSpMk id="155" creationId="{2CB28EE1-30B4-23AE-D408-DCE86DE9C079}"/>
          </ac:cxnSpMkLst>
        </pc:cxnChg>
        <pc:cxnChg chg="mod">
          <ac:chgData name="d'Agostino, Ciro" userId="522b68d4-162f-4dc7-a4d9-e6a12496a8af" providerId="ADAL" clId="{9F79233D-721C-4FAC-956E-F3CE3DF915FA}" dt="2022-10-21T09:59:44.795" v="7916"/>
          <ac:cxnSpMkLst>
            <pc:docMk/>
            <pc:sldMk cId="2022605372" sldId="2146847664"/>
            <ac:cxnSpMk id="156" creationId="{595BD2BF-30A3-6E8B-73F1-A7B53510BFA1}"/>
          </ac:cxnSpMkLst>
        </pc:cxnChg>
        <pc:cxnChg chg="mod">
          <ac:chgData name="d'Agostino, Ciro" userId="522b68d4-162f-4dc7-a4d9-e6a12496a8af" providerId="ADAL" clId="{9F79233D-721C-4FAC-956E-F3CE3DF915FA}" dt="2022-10-21T09:59:44.795" v="7916"/>
          <ac:cxnSpMkLst>
            <pc:docMk/>
            <pc:sldMk cId="2022605372" sldId="2146847664"/>
            <ac:cxnSpMk id="157" creationId="{F3159673-E5F2-1CBB-7C85-C84513D7197D}"/>
          </ac:cxnSpMkLst>
        </pc:cxnChg>
        <pc:cxnChg chg="mod">
          <ac:chgData name="d'Agostino, Ciro" userId="522b68d4-162f-4dc7-a4d9-e6a12496a8af" providerId="ADAL" clId="{9F79233D-721C-4FAC-956E-F3CE3DF915FA}" dt="2022-10-21T10:00:13.576" v="7926"/>
          <ac:cxnSpMkLst>
            <pc:docMk/>
            <pc:sldMk cId="2022605372" sldId="2146847664"/>
            <ac:cxnSpMk id="160" creationId="{B0E0AD1A-EE0A-D4E6-7141-2E537EC54263}"/>
          </ac:cxnSpMkLst>
        </pc:cxnChg>
        <pc:cxnChg chg="mod">
          <ac:chgData name="d'Agostino, Ciro" userId="522b68d4-162f-4dc7-a4d9-e6a12496a8af" providerId="ADAL" clId="{9F79233D-721C-4FAC-956E-F3CE3DF915FA}" dt="2022-10-21T10:00:13.576" v="7926"/>
          <ac:cxnSpMkLst>
            <pc:docMk/>
            <pc:sldMk cId="2022605372" sldId="2146847664"/>
            <ac:cxnSpMk id="174" creationId="{96C66BEC-BA20-92D0-DA6F-535724734C58}"/>
          </ac:cxnSpMkLst>
        </pc:cxnChg>
        <pc:cxnChg chg="mod">
          <ac:chgData name="d'Agostino, Ciro" userId="522b68d4-162f-4dc7-a4d9-e6a12496a8af" providerId="ADAL" clId="{9F79233D-721C-4FAC-956E-F3CE3DF915FA}" dt="2022-10-21T10:00:13.576" v="7926"/>
          <ac:cxnSpMkLst>
            <pc:docMk/>
            <pc:sldMk cId="2022605372" sldId="2146847664"/>
            <ac:cxnSpMk id="175" creationId="{B36E4BC4-5DC1-55B6-0AE4-2BB5042BC656}"/>
          </ac:cxnSpMkLst>
        </pc:cxnChg>
        <pc:cxnChg chg="mod">
          <ac:chgData name="d'Agostino, Ciro" userId="522b68d4-162f-4dc7-a4d9-e6a12496a8af" providerId="ADAL" clId="{9F79233D-721C-4FAC-956E-F3CE3DF915FA}" dt="2022-10-21T10:00:13.576" v="7926"/>
          <ac:cxnSpMkLst>
            <pc:docMk/>
            <pc:sldMk cId="2022605372" sldId="2146847664"/>
            <ac:cxnSpMk id="176" creationId="{143F488F-45C8-6853-2AAD-E2594D50682C}"/>
          </ac:cxnSpMkLst>
        </pc:cxnChg>
        <pc:cxnChg chg="mod">
          <ac:chgData name="d'Agostino, Ciro" userId="522b68d4-162f-4dc7-a4d9-e6a12496a8af" providerId="ADAL" clId="{9F79233D-721C-4FAC-956E-F3CE3DF915FA}" dt="2022-10-21T10:00:13.576" v="7926"/>
          <ac:cxnSpMkLst>
            <pc:docMk/>
            <pc:sldMk cId="2022605372" sldId="2146847664"/>
            <ac:cxnSpMk id="177" creationId="{7218DDBE-B1E8-4FDB-201F-9C6E9ABC7E42}"/>
          </ac:cxnSpMkLst>
        </pc:cxnChg>
        <pc:cxnChg chg="mod">
          <ac:chgData name="d'Agostino, Ciro" userId="522b68d4-162f-4dc7-a4d9-e6a12496a8af" providerId="ADAL" clId="{9F79233D-721C-4FAC-956E-F3CE3DF915FA}" dt="2022-10-21T10:00:13.576" v="7926"/>
          <ac:cxnSpMkLst>
            <pc:docMk/>
            <pc:sldMk cId="2022605372" sldId="2146847664"/>
            <ac:cxnSpMk id="179" creationId="{33DE51EA-FFF0-0B74-A2FD-8A95398717F4}"/>
          </ac:cxnSpMkLst>
        </pc:cxnChg>
        <pc:cxnChg chg="mod">
          <ac:chgData name="d'Agostino, Ciro" userId="522b68d4-162f-4dc7-a4d9-e6a12496a8af" providerId="ADAL" clId="{9F79233D-721C-4FAC-956E-F3CE3DF915FA}" dt="2022-10-21T10:00:13.576" v="7926"/>
          <ac:cxnSpMkLst>
            <pc:docMk/>
            <pc:sldMk cId="2022605372" sldId="2146847664"/>
            <ac:cxnSpMk id="180" creationId="{87582763-E8BC-26C0-3F91-A7806F4B55FC}"/>
          </ac:cxnSpMkLst>
        </pc:cxnChg>
        <pc:cxnChg chg="mod">
          <ac:chgData name="d'Agostino, Ciro" userId="522b68d4-162f-4dc7-a4d9-e6a12496a8af" providerId="ADAL" clId="{9F79233D-721C-4FAC-956E-F3CE3DF915FA}" dt="2022-10-21T10:00:13.576" v="7926"/>
          <ac:cxnSpMkLst>
            <pc:docMk/>
            <pc:sldMk cId="2022605372" sldId="2146847664"/>
            <ac:cxnSpMk id="185" creationId="{C2F4630E-39DD-E2F7-569C-B29ACDF79FFF}"/>
          </ac:cxnSpMkLst>
        </pc:cxnChg>
        <pc:cxnChg chg="mod">
          <ac:chgData name="d'Agostino, Ciro" userId="522b68d4-162f-4dc7-a4d9-e6a12496a8af" providerId="ADAL" clId="{9F79233D-721C-4FAC-956E-F3CE3DF915FA}" dt="2022-10-21T10:00:13.576" v="7926"/>
          <ac:cxnSpMkLst>
            <pc:docMk/>
            <pc:sldMk cId="2022605372" sldId="2146847664"/>
            <ac:cxnSpMk id="186" creationId="{CBE7F9AB-4343-D1AA-C9B0-FE40B9BD830B}"/>
          </ac:cxnSpMkLst>
        </pc:cxnChg>
        <pc:cxnChg chg="mod">
          <ac:chgData name="d'Agostino, Ciro" userId="522b68d4-162f-4dc7-a4d9-e6a12496a8af" providerId="ADAL" clId="{9F79233D-721C-4FAC-956E-F3CE3DF915FA}" dt="2022-10-21T10:00:13.576" v="7926"/>
          <ac:cxnSpMkLst>
            <pc:docMk/>
            <pc:sldMk cId="2022605372" sldId="2146847664"/>
            <ac:cxnSpMk id="188" creationId="{95254365-CCCD-B461-4C5B-63DDCB020B0E}"/>
          </ac:cxnSpMkLst>
        </pc:cxnChg>
        <pc:cxnChg chg="mod">
          <ac:chgData name="d'Agostino, Ciro" userId="522b68d4-162f-4dc7-a4d9-e6a12496a8af" providerId="ADAL" clId="{9F79233D-721C-4FAC-956E-F3CE3DF915FA}" dt="2022-10-21T10:00:13.576" v="7926"/>
          <ac:cxnSpMkLst>
            <pc:docMk/>
            <pc:sldMk cId="2022605372" sldId="2146847664"/>
            <ac:cxnSpMk id="200" creationId="{875A7269-0A2F-D1F7-C83C-291D2694D8DC}"/>
          </ac:cxnSpMkLst>
        </pc:cxnChg>
        <pc:cxnChg chg="mod">
          <ac:chgData name="d'Agostino, Ciro" userId="522b68d4-162f-4dc7-a4d9-e6a12496a8af" providerId="ADAL" clId="{9F79233D-721C-4FAC-956E-F3CE3DF915FA}" dt="2022-10-21T10:00:13.576" v="7926"/>
          <ac:cxnSpMkLst>
            <pc:docMk/>
            <pc:sldMk cId="2022605372" sldId="2146847664"/>
            <ac:cxnSpMk id="202" creationId="{E99DEE36-DA25-48FE-C5EF-1981A066CBAA}"/>
          </ac:cxnSpMkLst>
        </pc:cxnChg>
        <pc:cxnChg chg="mod">
          <ac:chgData name="d'Agostino, Ciro" userId="522b68d4-162f-4dc7-a4d9-e6a12496a8af" providerId="ADAL" clId="{9F79233D-721C-4FAC-956E-F3CE3DF915FA}" dt="2022-10-21T10:00:13.576" v="7926"/>
          <ac:cxnSpMkLst>
            <pc:docMk/>
            <pc:sldMk cId="2022605372" sldId="2146847664"/>
            <ac:cxnSpMk id="203" creationId="{1681D886-B071-6132-5EF4-EDD22A1B4924}"/>
          </ac:cxnSpMkLst>
        </pc:cxnChg>
        <pc:cxnChg chg="mod">
          <ac:chgData name="d'Agostino, Ciro" userId="522b68d4-162f-4dc7-a4d9-e6a12496a8af" providerId="ADAL" clId="{9F79233D-721C-4FAC-956E-F3CE3DF915FA}" dt="2022-10-21T10:00:13.576" v="7926"/>
          <ac:cxnSpMkLst>
            <pc:docMk/>
            <pc:sldMk cId="2022605372" sldId="2146847664"/>
            <ac:cxnSpMk id="205" creationId="{85515A75-9A23-8953-4E06-8F5B85D5438E}"/>
          </ac:cxnSpMkLst>
        </pc:cxnChg>
        <pc:cxnChg chg="mod">
          <ac:chgData name="d'Agostino, Ciro" userId="522b68d4-162f-4dc7-a4d9-e6a12496a8af" providerId="ADAL" clId="{9F79233D-721C-4FAC-956E-F3CE3DF915FA}" dt="2022-10-21T10:00:13.576" v="7926"/>
          <ac:cxnSpMkLst>
            <pc:docMk/>
            <pc:sldMk cId="2022605372" sldId="2146847664"/>
            <ac:cxnSpMk id="208" creationId="{84FE52B1-F9DF-DEE1-52EC-9F6019DD3375}"/>
          </ac:cxnSpMkLst>
        </pc:cxnChg>
        <pc:cxnChg chg="mod">
          <ac:chgData name="d'Agostino, Ciro" userId="522b68d4-162f-4dc7-a4d9-e6a12496a8af" providerId="ADAL" clId="{9F79233D-721C-4FAC-956E-F3CE3DF915FA}" dt="2022-10-21T10:01:08.125" v="7956"/>
          <ac:cxnSpMkLst>
            <pc:docMk/>
            <pc:sldMk cId="2022605372" sldId="2146847664"/>
            <ac:cxnSpMk id="237" creationId="{E6778B06-6D5B-2FDC-91F9-FECF4012AA82}"/>
          </ac:cxnSpMkLst>
        </pc:cxnChg>
        <pc:cxnChg chg="mod">
          <ac:chgData name="d'Agostino, Ciro" userId="522b68d4-162f-4dc7-a4d9-e6a12496a8af" providerId="ADAL" clId="{9F79233D-721C-4FAC-956E-F3CE3DF915FA}" dt="2022-10-21T10:01:08.125" v="7956"/>
          <ac:cxnSpMkLst>
            <pc:docMk/>
            <pc:sldMk cId="2022605372" sldId="2146847664"/>
            <ac:cxnSpMk id="239" creationId="{F2046CB6-8828-DA9F-8E78-ED08C99EAAF0}"/>
          </ac:cxnSpMkLst>
        </pc:cxnChg>
        <pc:cxnChg chg="mod">
          <ac:chgData name="d'Agostino, Ciro" userId="522b68d4-162f-4dc7-a4d9-e6a12496a8af" providerId="ADAL" clId="{9F79233D-721C-4FAC-956E-F3CE3DF915FA}" dt="2022-10-21T10:01:08.125" v="7956"/>
          <ac:cxnSpMkLst>
            <pc:docMk/>
            <pc:sldMk cId="2022605372" sldId="2146847664"/>
            <ac:cxnSpMk id="241" creationId="{6C5C5083-5D5E-A75A-68B2-FE4D7CFC6F26}"/>
          </ac:cxnSpMkLst>
        </pc:cxnChg>
        <pc:cxnChg chg="mod">
          <ac:chgData name="d'Agostino, Ciro" userId="522b68d4-162f-4dc7-a4d9-e6a12496a8af" providerId="ADAL" clId="{9F79233D-721C-4FAC-956E-F3CE3DF915FA}" dt="2022-10-21T10:01:08.125" v="7956"/>
          <ac:cxnSpMkLst>
            <pc:docMk/>
            <pc:sldMk cId="2022605372" sldId="2146847664"/>
            <ac:cxnSpMk id="242" creationId="{01528A0E-32F7-DF47-97CD-690D62B94735}"/>
          </ac:cxnSpMkLst>
        </pc:cxnChg>
        <pc:cxnChg chg="mod">
          <ac:chgData name="d'Agostino, Ciro" userId="522b68d4-162f-4dc7-a4d9-e6a12496a8af" providerId="ADAL" clId="{9F79233D-721C-4FAC-956E-F3CE3DF915FA}" dt="2022-10-21T10:01:08.125" v="7956"/>
          <ac:cxnSpMkLst>
            <pc:docMk/>
            <pc:sldMk cId="2022605372" sldId="2146847664"/>
            <ac:cxnSpMk id="247" creationId="{D201B929-30CD-23D5-F41E-24C89769D83D}"/>
          </ac:cxnSpMkLst>
        </pc:cxnChg>
        <pc:cxnChg chg="mod">
          <ac:chgData name="d'Agostino, Ciro" userId="522b68d4-162f-4dc7-a4d9-e6a12496a8af" providerId="ADAL" clId="{9F79233D-721C-4FAC-956E-F3CE3DF915FA}" dt="2022-10-21T10:01:08.125" v="7956"/>
          <ac:cxnSpMkLst>
            <pc:docMk/>
            <pc:sldMk cId="2022605372" sldId="2146847664"/>
            <ac:cxnSpMk id="249" creationId="{73A87676-95DC-E64C-8705-E404D21CF909}"/>
          </ac:cxnSpMkLst>
        </pc:cxnChg>
        <pc:cxnChg chg="mod">
          <ac:chgData name="d'Agostino, Ciro" userId="522b68d4-162f-4dc7-a4d9-e6a12496a8af" providerId="ADAL" clId="{9F79233D-721C-4FAC-956E-F3CE3DF915FA}" dt="2022-10-21T10:01:08.125" v="7956"/>
          <ac:cxnSpMkLst>
            <pc:docMk/>
            <pc:sldMk cId="2022605372" sldId="2146847664"/>
            <ac:cxnSpMk id="254" creationId="{DB582AEF-01BC-76BB-93BD-2403800AA882}"/>
          </ac:cxnSpMkLst>
        </pc:cxnChg>
        <pc:cxnChg chg="mod">
          <ac:chgData name="d'Agostino, Ciro" userId="522b68d4-162f-4dc7-a4d9-e6a12496a8af" providerId="ADAL" clId="{9F79233D-721C-4FAC-956E-F3CE3DF915FA}" dt="2022-10-21T10:01:08.125" v="7956"/>
          <ac:cxnSpMkLst>
            <pc:docMk/>
            <pc:sldMk cId="2022605372" sldId="2146847664"/>
            <ac:cxnSpMk id="255" creationId="{FB86A2D3-7EE6-A767-0560-3F40930A6B2E}"/>
          </ac:cxnSpMkLst>
        </pc:cxnChg>
        <pc:cxnChg chg="mod">
          <ac:chgData name="d'Agostino, Ciro" userId="522b68d4-162f-4dc7-a4d9-e6a12496a8af" providerId="ADAL" clId="{9F79233D-721C-4FAC-956E-F3CE3DF915FA}" dt="2022-10-21T10:01:08.125" v="7956"/>
          <ac:cxnSpMkLst>
            <pc:docMk/>
            <pc:sldMk cId="2022605372" sldId="2146847664"/>
            <ac:cxnSpMk id="257" creationId="{D1779A10-4056-B30F-5CD9-6F58BC9637BF}"/>
          </ac:cxnSpMkLst>
        </pc:cxnChg>
        <pc:cxnChg chg="mod">
          <ac:chgData name="d'Agostino, Ciro" userId="522b68d4-162f-4dc7-a4d9-e6a12496a8af" providerId="ADAL" clId="{9F79233D-721C-4FAC-956E-F3CE3DF915FA}" dt="2022-10-21T09:59:05.618" v="7904" actId="165"/>
          <ac:cxnSpMkLst>
            <pc:docMk/>
            <pc:sldMk cId="2022605372" sldId="2146847664"/>
            <ac:cxnSpMk id="267" creationId="{863C6F6E-31A8-E15A-1303-F52122043C6A}"/>
          </ac:cxnSpMkLst>
        </pc:cxnChg>
        <pc:cxnChg chg="mod">
          <ac:chgData name="d'Agostino, Ciro" userId="522b68d4-162f-4dc7-a4d9-e6a12496a8af" providerId="ADAL" clId="{9F79233D-721C-4FAC-956E-F3CE3DF915FA}" dt="2022-10-21T10:01:08.125" v="7956"/>
          <ac:cxnSpMkLst>
            <pc:docMk/>
            <pc:sldMk cId="2022605372" sldId="2146847664"/>
            <ac:cxnSpMk id="274" creationId="{F1EB4896-828D-2A90-58F2-BAB1D8808828}"/>
          </ac:cxnSpMkLst>
        </pc:cxnChg>
        <pc:cxnChg chg="mod">
          <ac:chgData name="d'Agostino, Ciro" userId="522b68d4-162f-4dc7-a4d9-e6a12496a8af" providerId="ADAL" clId="{9F79233D-721C-4FAC-956E-F3CE3DF915FA}" dt="2022-10-21T10:01:08.125" v="7956"/>
          <ac:cxnSpMkLst>
            <pc:docMk/>
            <pc:sldMk cId="2022605372" sldId="2146847664"/>
            <ac:cxnSpMk id="275" creationId="{033FC574-0239-5DFB-ADA9-7B25E9F5EB2D}"/>
          </ac:cxnSpMkLst>
        </pc:cxnChg>
        <pc:cxnChg chg="mod">
          <ac:chgData name="d'Agostino, Ciro" userId="522b68d4-162f-4dc7-a4d9-e6a12496a8af" providerId="ADAL" clId="{9F79233D-721C-4FAC-956E-F3CE3DF915FA}" dt="2022-10-21T10:01:08.125" v="7956"/>
          <ac:cxnSpMkLst>
            <pc:docMk/>
            <pc:sldMk cId="2022605372" sldId="2146847664"/>
            <ac:cxnSpMk id="276" creationId="{B863F688-A2BF-97D3-795C-28B97693EBD9}"/>
          </ac:cxnSpMkLst>
        </pc:cxnChg>
        <pc:cxnChg chg="mod">
          <ac:chgData name="d'Agostino, Ciro" userId="522b68d4-162f-4dc7-a4d9-e6a12496a8af" providerId="ADAL" clId="{9F79233D-721C-4FAC-956E-F3CE3DF915FA}" dt="2022-10-21T10:01:08.125" v="7956"/>
          <ac:cxnSpMkLst>
            <pc:docMk/>
            <pc:sldMk cId="2022605372" sldId="2146847664"/>
            <ac:cxnSpMk id="277" creationId="{A7F2E681-9ACB-87B0-48C9-F7CAA237D177}"/>
          </ac:cxnSpMkLst>
        </pc:cxnChg>
        <pc:cxnChg chg="mod">
          <ac:chgData name="d'Agostino, Ciro" userId="522b68d4-162f-4dc7-a4d9-e6a12496a8af" providerId="ADAL" clId="{9F79233D-721C-4FAC-956E-F3CE3DF915FA}" dt="2022-10-21T10:01:23.957" v="7964"/>
          <ac:cxnSpMkLst>
            <pc:docMk/>
            <pc:sldMk cId="2022605372" sldId="2146847664"/>
            <ac:cxnSpMk id="295" creationId="{C946E6E3-7B8F-53E8-DFE1-F19FF7577AEF}"/>
          </ac:cxnSpMkLst>
        </pc:cxnChg>
        <pc:cxnChg chg="mod">
          <ac:chgData name="d'Agostino, Ciro" userId="522b68d4-162f-4dc7-a4d9-e6a12496a8af" providerId="ADAL" clId="{9F79233D-721C-4FAC-956E-F3CE3DF915FA}" dt="2022-10-21T10:01:23.957" v="7964"/>
          <ac:cxnSpMkLst>
            <pc:docMk/>
            <pc:sldMk cId="2022605372" sldId="2146847664"/>
            <ac:cxnSpMk id="296" creationId="{1CF4AF66-9C0E-C646-6D35-C02D43A7C317}"/>
          </ac:cxnSpMkLst>
        </pc:cxnChg>
        <pc:cxnChg chg="mod">
          <ac:chgData name="d'Agostino, Ciro" userId="522b68d4-162f-4dc7-a4d9-e6a12496a8af" providerId="ADAL" clId="{9F79233D-721C-4FAC-956E-F3CE3DF915FA}" dt="2022-10-21T10:01:23.957" v="7964"/>
          <ac:cxnSpMkLst>
            <pc:docMk/>
            <pc:sldMk cId="2022605372" sldId="2146847664"/>
            <ac:cxnSpMk id="297" creationId="{E3A97368-FF2D-4E01-56F0-D172E54CDA4A}"/>
          </ac:cxnSpMkLst>
        </pc:cxnChg>
        <pc:cxnChg chg="mod">
          <ac:chgData name="d'Agostino, Ciro" userId="522b68d4-162f-4dc7-a4d9-e6a12496a8af" providerId="ADAL" clId="{9F79233D-721C-4FAC-956E-F3CE3DF915FA}" dt="2022-10-21T10:01:23.957" v="7964"/>
          <ac:cxnSpMkLst>
            <pc:docMk/>
            <pc:sldMk cId="2022605372" sldId="2146847664"/>
            <ac:cxnSpMk id="298" creationId="{10136F1B-0EA1-4AFC-1F40-DD9AAA8670B2}"/>
          </ac:cxnSpMkLst>
        </pc:cxnChg>
        <pc:cxnChg chg="mod">
          <ac:chgData name="d'Agostino, Ciro" userId="522b68d4-162f-4dc7-a4d9-e6a12496a8af" providerId="ADAL" clId="{9F79233D-721C-4FAC-956E-F3CE3DF915FA}" dt="2022-10-21T10:01:23.957" v="7964"/>
          <ac:cxnSpMkLst>
            <pc:docMk/>
            <pc:sldMk cId="2022605372" sldId="2146847664"/>
            <ac:cxnSpMk id="300" creationId="{9D45159E-9731-28E6-3E5F-AA7BC327869C}"/>
          </ac:cxnSpMkLst>
        </pc:cxnChg>
        <pc:cxnChg chg="mod">
          <ac:chgData name="d'Agostino, Ciro" userId="522b68d4-162f-4dc7-a4d9-e6a12496a8af" providerId="ADAL" clId="{9F79233D-721C-4FAC-956E-F3CE3DF915FA}" dt="2022-10-21T10:01:23.957" v="7964"/>
          <ac:cxnSpMkLst>
            <pc:docMk/>
            <pc:sldMk cId="2022605372" sldId="2146847664"/>
            <ac:cxnSpMk id="301" creationId="{6F100D9C-D698-DF8F-F98B-88373ADBBCC4}"/>
          </ac:cxnSpMkLst>
        </pc:cxnChg>
        <pc:cxnChg chg="mod">
          <ac:chgData name="d'Agostino, Ciro" userId="522b68d4-162f-4dc7-a4d9-e6a12496a8af" providerId="ADAL" clId="{9F79233D-721C-4FAC-956E-F3CE3DF915FA}" dt="2022-10-21T10:01:23.957" v="7964"/>
          <ac:cxnSpMkLst>
            <pc:docMk/>
            <pc:sldMk cId="2022605372" sldId="2146847664"/>
            <ac:cxnSpMk id="306" creationId="{164AAC03-27C0-A397-B8AB-15AE9677B484}"/>
          </ac:cxnSpMkLst>
        </pc:cxnChg>
        <pc:cxnChg chg="mod">
          <ac:chgData name="d'Agostino, Ciro" userId="522b68d4-162f-4dc7-a4d9-e6a12496a8af" providerId="ADAL" clId="{9F79233D-721C-4FAC-956E-F3CE3DF915FA}" dt="2022-10-21T10:01:23.957" v="7964"/>
          <ac:cxnSpMkLst>
            <pc:docMk/>
            <pc:sldMk cId="2022605372" sldId="2146847664"/>
            <ac:cxnSpMk id="307" creationId="{D540A966-98DC-E3B9-A7B0-A1FEBC0EA87C}"/>
          </ac:cxnSpMkLst>
        </pc:cxnChg>
        <pc:cxnChg chg="mod">
          <ac:chgData name="d'Agostino, Ciro" userId="522b68d4-162f-4dc7-a4d9-e6a12496a8af" providerId="ADAL" clId="{9F79233D-721C-4FAC-956E-F3CE3DF915FA}" dt="2022-10-21T10:01:23.957" v="7964"/>
          <ac:cxnSpMkLst>
            <pc:docMk/>
            <pc:sldMk cId="2022605372" sldId="2146847664"/>
            <ac:cxnSpMk id="309" creationId="{36AE335C-F3E5-674A-D59F-30B6CFB19828}"/>
          </ac:cxnSpMkLst>
        </pc:cxnChg>
        <pc:cxnChg chg="mod">
          <ac:chgData name="d'Agostino, Ciro" userId="522b68d4-162f-4dc7-a4d9-e6a12496a8af" providerId="ADAL" clId="{9F79233D-721C-4FAC-956E-F3CE3DF915FA}" dt="2022-10-21T10:01:23.957" v="7964"/>
          <ac:cxnSpMkLst>
            <pc:docMk/>
            <pc:sldMk cId="2022605372" sldId="2146847664"/>
            <ac:cxnSpMk id="321" creationId="{28C629D3-086D-12ED-439E-8974F7A190F6}"/>
          </ac:cxnSpMkLst>
        </pc:cxnChg>
        <pc:cxnChg chg="mod">
          <ac:chgData name="d'Agostino, Ciro" userId="522b68d4-162f-4dc7-a4d9-e6a12496a8af" providerId="ADAL" clId="{9F79233D-721C-4FAC-956E-F3CE3DF915FA}" dt="2022-10-21T10:01:23.957" v="7964"/>
          <ac:cxnSpMkLst>
            <pc:docMk/>
            <pc:sldMk cId="2022605372" sldId="2146847664"/>
            <ac:cxnSpMk id="322" creationId="{7637A56C-C047-1A90-E78D-389319035144}"/>
          </ac:cxnSpMkLst>
        </pc:cxnChg>
        <pc:cxnChg chg="mod">
          <ac:chgData name="d'Agostino, Ciro" userId="522b68d4-162f-4dc7-a4d9-e6a12496a8af" providerId="ADAL" clId="{9F79233D-721C-4FAC-956E-F3CE3DF915FA}" dt="2022-10-21T10:01:23.957" v="7964"/>
          <ac:cxnSpMkLst>
            <pc:docMk/>
            <pc:sldMk cId="2022605372" sldId="2146847664"/>
            <ac:cxnSpMk id="323" creationId="{D50D5825-970A-9580-34E5-AE5BE9944FC7}"/>
          </ac:cxnSpMkLst>
        </pc:cxnChg>
        <pc:cxnChg chg="mod">
          <ac:chgData name="d'Agostino, Ciro" userId="522b68d4-162f-4dc7-a4d9-e6a12496a8af" providerId="ADAL" clId="{9F79233D-721C-4FAC-956E-F3CE3DF915FA}" dt="2022-10-21T10:01:23.957" v="7964"/>
          <ac:cxnSpMkLst>
            <pc:docMk/>
            <pc:sldMk cId="2022605372" sldId="2146847664"/>
            <ac:cxnSpMk id="324" creationId="{CA92633B-D402-7DF0-58CA-740A77D4B3A6}"/>
          </ac:cxnSpMkLst>
        </pc:cxnChg>
      </pc:sldChg>
      <pc:sldChg chg="modSp mod">
        <pc:chgData name="d'Agostino, Ciro" userId="522b68d4-162f-4dc7-a4d9-e6a12496a8af" providerId="ADAL" clId="{9F79233D-721C-4FAC-956E-F3CE3DF915FA}" dt="2022-10-06T14:08:00.912" v="1928" actId="1037"/>
        <pc:sldMkLst>
          <pc:docMk/>
          <pc:sldMk cId="3860802766" sldId="2146847665"/>
        </pc:sldMkLst>
        <pc:picChg chg="mod">
          <ac:chgData name="d'Agostino, Ciro" userId="522b68d4-162f-4dc7-a4d9-e6a12496a8af" providerId="ADAL" clId="{9F79233D-721C-4FAC-956E-F3CE3DF915FA}" dt="2022-10-06T14:08:00.912" v="1928" actId="1037"/>
          <ac:picMkLst>
            <pc:docMk/>
            <pc:sldMk cId="3860802766" sldId="2146847665"/>
            <ac:picMk id="59" creationId="{C2EAD821-22E9-4478-BE31-E54EF16460F3}"/>
          </ac:picMkLst>
        </pc:picChg>
      </pc:sldChg>
      <pc:sldChg chg="addSp delSp modSp mod">
        <pc:chgData name="d'Agostino, Ciro" userId="522b68d4-162f-4dc7-a4d9-e6a12496a8af" providerId="ADAL" clId="{9F79233D-721C-4FAC-956E-F3CE3DF915FA}" dt="2022-10-21T09:06:12.547" v="7603" actId="1076"/>
        <pc:sldMkLst>
          <pc:docMk/>
          <pc:sldMk cId="2122252" sldId="2146847666"/>
        </pc:sldMkLst>
        <pc:spChg chg="mod">
          <ac:chgData name="d'Agostino, Ciro" userId="522b68d4-162f-4dc7-a4d9-e6a12496a8af" providerId="ADAL" clId="{9F79233D-721C-4FAC-956E-F3CE3DF915FA}" dt="2022-10-21T09:04:36.290" v="7576" actId="1035"/>
          <ac:spMkLst>
            <pc:docMk/>
            <pc:sldMk cId="2122252" sldId="2146847666"/>
            <ac:spMk id="6" creationId="{42C423DD-5BE2-C274-00FF-B95A0F9B0C1B}"/>
          </ac:spMkLst>
        </pc:spChg>
        <pc:spChg chg="mod topLvl">
          <ac:chgData name="d'Agostino, Ciro" userId="522b68d4-162f-4dc7-a4d9-e6a12496a8af" providerId="ADAL" clId="{9F79233D-721C-4FAC-956E-F3CE3DF915FA}" dt="2022-10-21T09:01:46.585" v="7511" actId="164"/>
          <ac:spMkLst>
            <pc:docMk/>
            <pc:sldMk cId="2122252" sldId="2146847666"/>
            <ac:spMk id="9" creationId="{01A5607C-44A3-2617-CD9E-9B644E6D470B}"/>
          </ac:spMkLst>
        </pc:spChg>
        <pc:spChg chg="mod">
          <ac:chgData name="d'Agostino, Ciro" userId="522b68d4-162f-4dc7-a4d9-e6a12496a8af" providerId="ADAL" clId="{9F79233D-721C-4FAC-956E-F3CE3DF915FA}" dt="2022-10-21T09:04:50.632" v="7583" actId="14100"/>
          <ac:spMkLst>
            <pc:docMk/>
            <pc:sldMk cId="2122252" sldId="2146847666"/>
            <ac:spMk id="10" creationId="{8ED7F986-57F7-BA8E-FC32-8281F49021D2}"/>
          </ac:spMkLst>
        </pc:spChg>
        <pc:spChg chg="mod topLvl">
          <ac:chgData name="d'Agostino, Ciro" userId="522b68d4-162f-4dc7-a4d9-e6a12496a8af" providerId="ADAL" clId="{9F79233D-721C-4FAC-956E-F3CE3DF915FA}" dt="2022-10-21T09:01:46.585" v="7511" actId="164"/>
          <ac:spMkLst>
            <pc:docMk/>
            <pc:sldMk cId="2122252" sldId="2146847666"/>
            <ac:spMk id="11" creationId="{CC6BAF1F-21C5-C524-CEDB-0EFC4B186B78}"/>
          </ac:spMkLst>
        </pc:spChg>
        <pc:spChg chg="add mod">
          <ac:chgData name="d'Agostino, Ciro" userId="522b68d4-162f-4dc7-a4d9-e6a12496a8af" providerId="ADAL" clId="{9F79233D-721C-4FAC-956E-F3CE3DF915FA}" dt="2022-10-21T09:02:48.772" v="7561" actId="1076"/>
          <ac:spMkLst>
            <pc:docMk/>
            <pc:sldMk cId="2122252" sldId="2146847666"/>
            <ac:spMk id="16" creationId="{AB467714-7B92-3451-126A-F74DAD191CE2}"/>
          </ac:spMkLst>
        </pc:spChg>
        <pc:spChg chg="del mod topLvl">
          <ac:chgData name="d'Agostino, Ciro" userId="522b68d4-162f-4dc7-a4d9-e6a12496a8af" providerId="ADAL" clId="{9F79233D-721C-4FAC-956E-F3CE3DF915FA}" dt="2022-10-21T09:02:46.237" v="7559" actId="21"/>
          <ac:spMkLst>
            <pc:docMk/>
            <pc:sldMk cId="2122252" sldId="2146847666"/>
            <ac:spMk id="34" creationId="{791E0AE7-C829-971D-7BB9-BBFE69E4BD52}"/>
          </ac:spMkLst>
        </pc:spChg>
        <pc:spChg chg="mod">
          <ac:chgData name="d'Agostino, Ciro" userId="522b68d4-162f-4dc7-a4d9-e6a12496a8af" providerId="ADAL" clId="{9F79233D-721C-4FAC-956E-F3CE3DF915FA}" dt="2022-10-21T09:01:34.751" v="7510" actId="165"/>
          <ac:spMkLst>
            <pc:docMk/>
            <pc:sldMk cId="2122252" sldId="2146847666"/>
            <ac:spMk id="53" creationId="{EDD2AE46-49FB-AA94-6EC5-25E23A63BFFA}"/>
          </ac:spMkLst>
        </pc:spChg>
        <pc:spChg chg="mod">
          <ac:chgData name="d'Agostino, Ciro" userId="522b68d4-162f-4dc7-a4d9-e6a12496a8af" providerId="ADAL" clId="{9F79233D-721C-4FAC-956E-F3CE3DF915FA}" dt="2022-10-21T09:04:18.864" v="7572" actId="1035"/>
          <ac:spMkLst>
            <pc:docMk/>
            <pc:sldMk cId="2122252" sldId="2146847666"/>
            <ac:spMk id="73" creationId="{DB8D40DA-B015-4174-AA2A-6C15F61311F8}"/>
          </ac:spMkLst>
        </pc:spChg>
        <pc:spChg chg="mod">
          <ac:chgData name="d'Agostino, Ciro" userId="522b68d4-162f-4dc7-a4d9-e6a12496a8af" providerId="ADAL" clId="{9F79233D-721C-4FAC-956E-F3CE3DF915FA}" dt="2022-10-21T09:04:58.151" v="7585" actId="14100"/>
          <ac:spMkLst>
            <pc:docMk/>
            <pc:sldMk cId="2122252" sldId="2146847666"/>
            <ac:spMk id="74" creationId="{BEF4C2D4-2D1A-414E-B6D9-C940DE98BCD2}"/>
          </ac:spMkLst>
        </pc:spChg>
        <pc:spChg chg="mod">
          <ac:chgData name="d'Agostino, Ciro" userId="522b68d4-162f-4dc7-a4d9-e6a12496a8af" providerId="ADAL" clId="{9F79233D-721C-4FAC-956E-F3CE3DF915FA}" dt="2022-10-21T09:01:34.751" v="7510" actId="165"/>
          <ac:spMkLst>
            <pc:docMk/>
            <pc:sldMk cId="2122252" sldId="2146847666"/>
            <ac:spMk id="104" creationId="{0F50A586-A472-4D40-B9C3-40716A787571}"/>
          </ac:spMkLst>
        </pc:spChg>
        <pc:spChg chg="mod">
          <ac:chgData name="d'Agostino, Ciro" userId="522b68d4-162f-4dc7-a4d9-e6a12496a8af" providerId="ADAL" clId="{9F79233D-721C-4FAC-956E-F3CE3DF915FA}" dt="2022-10-21T09:01:34.751" v="7510" actId="165"/>
          <ac:spMkLst>
            <pc:docMk/>
            <pc:sldMk cId="2122252" sldId="2146847666"/>
            <ac:spMk id="106" creationId="{EED69932-435D-4862-9C80-09416192956A}"/>
          </ac:spMkLst>
        </pc:spChg>
        <pc:spChg chg="mod">
          <ac:chgData name="d'Agostino, Ciro" userId="522b68d4-162f-4dc7-a4d9-e6a12496a8af" providerId="ADAL" clId="{9F79233D-721C-4FAC-956E-F3CE3DF915FA}" dt="2022-10-21T09:01:34.751" v="7510" actId="165"/>
          <ac:spMkLst>
            <pc:docMk/>
            <pc:sldMk cId="2122252" sldId="2146847666"/>
            <ac:spMk id="108" creationId="{2C9D1C0F-0888-4412-A205-1785FFC33F9E}"/>
          </ac:spMkLst>
        </pc:spChg>
        <pc:spChg chg="mod">
          <ac:chgData name="d'Agostino, Ciro" userId="522b68d4-162f-4dc7-a4d9-e6a12496a8af" providerId="ADAL" clId="{9F79233D-721C-4FAC-956E-F3CE3DF915FA}" dt="2022-10-21T09:01:34.751" v="7510" actId="165"/>
          <ac:spMkLst>
            <pc:docMk/>
            <pc:sldMk cId="2122252" sldId="2146847666"/>
            <ac:spMk id="109" creationId="{9DA92209-3CDB-4570-98C8-697CB71864AD}"/>
          </ac:spMkLst>
        </pc:spChg>
        <pc:spChg chg="mod">
          <ac:chgData name="d'Agostino, Ciro" userId="522b68d4-162f-4dc7-a4d9-e6a12496a8af" providerId="ADAL" clId="{9F79233D-721C-4FAC-956E-F3CE3DF915FA}" dt="2022-10-21T09:01:34.751" v="7510" actId="165"/>
          <ac:spMkLst>
            <pc:docMk/>
            <pc:sldMk cId="2122252" sldId="2146847666"/>
            <ac:spMk id="110" creationId="{BDC56B01-8485-4DA7-BA80-7DC35E752AD0}"/>
          </ac:spMkLst>
        </pc:spChg>
        <pc:spChg chg="mod">
          <ac:chgData name="d'Agostino, Ciro" userId="522b68d4-162f-4dc7-a4d9-e6a12496a8af" providerId="ADAL" clId="{9F79233D-721C-4FAC-956E-F3CE3DF915FA}" dt="2022-10-21T09:03:49.221" v="7566" actId="14100"/>
          <ac:spMkLst>
            <pc:docMk/>
            <pc:sldMk cId="2122252" sldId="2146847666"/>
            <ac:spMk id="111" creationId="{C8C626A3-3655-42A1-BE4F-65D049E94F1A}"/>
          </ac:spMkLst>
        </pc:spChg>
        <pc:spChg chg="mod">
          <ac:chgData name="d'Agostino, Ciro" userId="522b68d4-162f-4dc7-a4d9-e6a12496a8af" providerId="ADAL" clId="{9F79233D-721C-4FAC-956E-F3CE3DF915FA}" dt="2022-10-21T09:03:41.985" v="7564" actId="14100"/>
          <ac:spMkLst>
            <pc:docMk/>
            <pc:sldMk cId="2122252" sldId="2146847666"/>
            <ac:spMk id="116" creationId="{299129B3-5FF3-4B74-A68D-BF0B1C69FD31}"/>
          </ac:spMkLst>
        </pc:spChg>
        <pc:spChg chg="mod">
          <ac:chgData name="d'Agostino, Ciro" userId="522b68d4-162f-4dc7-a4d9-e6a12496a8af" providerId="ADAL" clId="{9F79233D-721C-4FAC-956E-F3CE3DF915FA}" dt="2022-10-21T09:01:34.751" v="7510" actId="165"/>
          <ac:spMkLst>
            <pc:docMk/>
            <pc:sldMk cId="2122252" sldId="2146847666"/>
            <ac:spMk id="118" creationId="{907BB8FD-0495-48E8-ADAD-E554AD52E842}"/>
          </ac:spMkLst>
        </pc:spChg>
        <pc:spChg chg="mod ord topLvl">
          <ac:chgData name="d'Agostino, Ciro" userId="522b68d4-162f-4dc7-a4d9-e6a12496a8af" providerId="ADAL" clId="{9F79233D-721C-4FAC-956E-F3CE3DF915FA}" dt="2022-10-21T09:03:02.229" v="7562" actId="1076"/>
          <ac:spMkLst>
            <pc:docMk/>
            <pc:sldMk cId="2122252" sldId="2146847666"/>
            <ac:spMk id="119" creationId="{CB8A1616-51C3-44A5-B8FE-C24067D07D87}"/>
          </ac:spMkLst>
        </pc:spChg>
        <pc:spChg chg="mod">
          <ac:chgData name="d'Agostino, Ciro" userId="522b68d4-162f-4dc7-a4d9-e6a12496a8af" providerId="ADAL" clId="{9F79233D-721C-4FAC-956E-F3CE3DF915FA}" dt="2022-10-21T09:01:34.751" v="7510" actId="165"/>
          <ac:spMkLst>
            <pc:docMk/>
            <pc:sldMk cId="2122252" sldId="2146847666"/>
            <ac:spMk id="122" creationId="{2878CE93-138A-49F6-9BA3-7133359FBBD2}"/>
          </ac:spMkLst>
        </pc:spChg>
        <pc:spChg chg="mod">
          <ac:chgData name="d'Agostino, Ciro" userId="522b68d4-162f-4dc7-a4d9-e6a12496a8af" providerId="ADAL" clId="{9F79233D-721C-4FAC-956E-F3CE3DF915FA}" dt="2022-10-21T09:04:00.507" v="7568" actId="14100"/>
          <ac:spMkLst>
            <pc:docMk/>
            <pc:sldMk cId="2122252" sldId="2146847666"/>
            <ac:spMk id="123" creationId="{8614E904-8620-43F5-8783-282A1ECEB25F}"/>
          </ac:spMkLst>
        </pc:spChg>
        <pc:spChg chg="mod">
          <ac:chgData name="d'Agostino, Ciro" userId="522b68d4-162f-4dc7-a4d9-e6a12496a8af" providerId="ADAL" clId="{9F79233D-721C-4FAC-956E-F3CE3DF915FA}" dt="2022-10-21T09:01:34.751" v="7510" actId="165"/>
          <ac:spMkLst>
            <pc:docMk/>
            <pc:sldMk cId="2122252" sldId="2146847666"/>
            <ac:spMk id="204" creationId="{EA407ACD-8BFD-3C67-E97B-6430B69CA61C}"/>
          </ac:spMkLst>
        </pc:spChg>
        <pc:spChg chg="mod">
          <ac:chgData name="d'Agostino, Ciro" userId="522b68d4-162f-4dc7-a4d9-e6a12496a8af" providerId="ADAL" clId="{9F79233D-721C-4FAC-956E-F3CE3DF915FA}" dt="2022-10-21T09:01:34.751" v="7510" actId="165"/>
          <ac:spMkLst>
            <pc:docMk/>
            <pc:sldMk cId="2122252" sldId="2146847666"/>
            <ac:spMk id="243" creationId="{170C48F9-D4F1-D0F9-8E8A-E6649DF11701}"/>
          </ac:spMkLst>
        </pc:spChg>
        <pc:grpChg chg="add del mod">
          <ac:chgData name="d'Agostino, Ciro" userId="522b68d4-162f-4dc7-a4d9-e6a12496a8af" providerId="ADAL" clId="{9F79233D-721C-4FAC-956E-F3CE3DF915FA}" dt="2022-10-21T09:01:34.751" v="7510" actId="165"/>
          <ac:grpSpMkLst>
            <pc:docMk/>
            <pc:sldMk cId="2122252" sldId="2146847666"/>
            <ac:grpSpMk id="4" creationId="{7BC6B22F-94AB-80AB-6128-0DDA7C0DE56C}"/>
          </ac:grpSpMkLst>
        </pc:grpChg>
        <pc:grpChg chg="add mod">
          <ac:chgData name="d'Agostino, Ciro" userId="522b68d4-162f-4dc7-a4d9-e6a12496a8af" providerId="ADAL" clId="{9F79233D-721C-4FAC-956E-F3CE3DF915FA}" dt="2022-10-21T09:02:16.022" v="7551" actId="1076"/>
          <ac:grpSpMkLst>
            <pc:docMk/>
            <pc:sldMk cId="2122252" sldId="2146847666"/>
            <ac:grpSpMk id="5" creationId="{3B43805C-3F35-6B3D-75DD-54EF86269FC6}"/>
          </ac:grpSpMkLst>
        </pc:grpChg>
        <pc:grpChg chg="mod topLvl">
          <ac:chgData name="d'Agostino, Ciro" userId="522b68d4-162f-4dc7-a4d9-e6a12496a8af" providerId="ADAL" clId="{9F79233D-721C-4FAC-956E-F3CE3DF915FA}" dt="2022-10-21T09:01:46.585" v="7511" actId="164"/>
          <ac:grpSpMkLst>
            <pc:docMk/>
            <pc:sldMk cId="2122252" sldId="2146847666"/>
            <ac:grpSpMk id="8" creationId="{A38132CB-B054-9C75-33E8-C7179FFA0082}"/>
          </ac:grpSpMkLst>
        </pc:grpChg>
        <pc:grpChg chg="mod">
          <ac:chgData name="d'Agostino, Ciro" userId="522b68d4-162f-4dc7-a4d9-e6a12496a8af" providerId="ADAL" clId="{9F79233D-721C-4FAC-956E-F3CE3DF915FA}" dt="2022-10-21T09:01:34.751" v="7510" actId="165"/>
          <ac:grpSpMkLst>
            <pc:docMk/>
            <pc:sldMk cId="2122252" sldId="2146847666"/>
            <ac:grpSpMk id="27" creationId="{2B30D68A-2B88-4875-8E55-9982CCE60B6A}"/>
          </ac:grpSpMkLst>
        </pc:grpChg>
        <pc:grpChg chg="mod">
          <ac:chgData name="d'Agostino, Ciro" userId="522b68d4-162f-4dc7-a4d9-e6a12496a8af" providerId="ADAL" clId="{9F79233D-721C-4FAC-956E-F3CE3DF915FA}" dt="2022-10-21T09:01:34.751" v="7510" actId="165"/>
          <ac:grpSpMkLst>
            <pc:docMk/>
            <pc:sldMk cId="2122252" sldId="2146847666"/>
            <ac:grpSpMk id="86" creationId="{AF3CE917-D661-23C3-C70A-9120C9DC6627}"/>
          </ac:grpSpMkLst>
        </pc:grpChg>
        <pc:grpChg chg="mod">
          <ac:chgData name="d'Agostino, Ciro" userId="522b68d4-162f-4dc7-a4d9-e6a12496a8af" providerId="ADAL" clId="{9F79233D-721C-4FAC-956E-F3CE3DF915FA}" dt="2022-10-21T09:01:34.751" v="7510" actId="165"/>
          <ac:grpSpMkLst>
            <pc:docMk/>
            <pc:sldMk cId="2122252" sldId="2146847666"/>
            <ac:grpSpMk id="174" creationId="{19071D69-E79C-695F-44DD-49693A2861DC}"/>
          </ac:grpSpMkLst>
        </pc:grpChg>
        <pc:grpChg chg="mod">
          <ac:chgData name="d'Agostino, Ciro" userId="522b68d4-162f-4dc7-a4d9-e6a12496a8af" providerId="ADAL" clId="{9F79233D-721C-4FAC-956E-F3CE3DF915FA}" dt="2022-10-21T09:01:34.751" v="7510" actId="165"/>
          <ac:grpSpMkLst>
            <pc:docMk/>
            <pc:sldMk cId="2122252" sldId="2146847666"/>
            <ac:grpSpMk id="207" creationId="{F75D9B92-9EC6-5AC3-A296-34DB3F7F560E}"/>
          </ac:grpSpMkLst>
        </pc:grpChg>
        <pc:grpChg chg="mod">
          <ac:chgData name="d'Agostino, Ciro" userId="522b68d4-162f-4dc7-a4d9-e6a12496a8af" providerId="ADAL" clId="{9F79233D-721C-4FAC-956E-F3CE3DF915FA}" dt="2022-10-21T09:01:34.751" v="7510" actId="165"/>
          <ac:grpSpMkLst>
            <pc:docMk/>
            <pc:sldMk cId="2122252" sldId="2146847666"/>
            <ac:grpSpMk id="219" creationId="{B1BF7321-FB38-109D-6FEB-96DD60D47E21}"/>
          </ac:grpSpMkLst>
        </pc:grpChg>
        <pc:picChg chg="mod">
          <ac:chgData name="d'Agostino, Ciro" userId="522b68d4-162f-4dc7-a4d9-e6a12496a8af" providerId="ADAL" clId="{9F79233D-721C-4FAC-956E-F3CE3DF915FA}" dt="2022-10-21T09:01:34.751" v="7510" actId="165"/>
          <ac:picMkLst>
            <pc:docMk/>
            <pc:sldMk cId="2122252" sldId="2146847666"/>
            <ac:picMk id="7" creationId="{EFDB14F3-71BB-77B7-7235-41F28163B7DE}"/>
          </ac:picMkLst>
        </pc:picChg>
        <pc:picChg chg="mod">
          <ac:chgData name="d'Agostino, Ciro" userId="522b68d4-162f-4dc7-a4d9-e6a12496a8af" providerId="ADAL" clId="{9F79233D-721C-4FAC-956E-F3CE3DF915FA}" dt="2022-10-21T09:04:39.893" v="7580" actId="1035"/>
          <ac:picMkLst>
            <pc:docMk/>
            <pc:sldMk cId="2122252" sldId="2146847666"/>
            <ac:picMk id="12" creationId="{737E493B-E977-A2DC-C91A-07DC3F3D736F}"/>
          </ac:picMkLst>
        </pc:picChg>
        <pc:picChg chg="mod">
          <ac:chgData name="d'Agostino, Ciro" userId="522b68d4-162f-4dc7-a4d9-e6a12496a8af" providerId="ADAL" clId="{9F79233D-721C-4FAC-956E-F3CE3DF915FA}" dt="2022-10-21T09:01:34.751" v="7510" actId="165"/>
          <ac:picMkLst>
            <pc:docMk/>
            <pc:sldMk cId="2122252" sldId="2146847666"/>
            <ac:picMk id="18" creationId="{6651C886-862B-C753-C595-08318AB79AB2}"/>
          </ac:picMkLst>
        </pc:picChg>
        <pc:picChg chg="mod">
          <ac:chgData name="d'Agostino, Ciro" userId="522b68d4-162f-4dc7-a4d9-e6a12496a8af" providerId="ADAL" clId="{9F79233D-721C-4FAC-956E-F3CE3DF915FA}" dt="2022-10-21T09:01:34.751" v="7510" actId="165"/>
          <ac:picMkLst>
            <pc:docMk/>
            <pc:sldMk cId="2122252" sldId="2146847666"/>
            <ac:picMk id="20" creationId="{6F9B967D-B7D9-B0FA-0F0C-E445E2E14B3F}"/>
          </ac:picMkLst>
        </pc:picChg>
        <pc:picChg chg="mod">
          <ac:chgData name="d'Agostino, Ciro" userId="522b68d4-162f-4dc7-a4d9-e6a12496a8af" providerId="ADAL" clId="{9F79233D-721C-4FAC-956E-F3CE3DF915FA}" dt="2022-10-21T09:01:34.751" v="7510" actId="165"/>
          <ac:picMkLst>
            <pc:docMk/>
            <pc:sldMk cId="2122252" sldId="2146847666"/>
            <ac:picMk id="21" creationId="{0F16EA3A-88CB-2AED-3AA6-A2ED8FAFD03A}"/>
          </ac:picMkLst>
        </pc:picChg>
        <pc:picChg chg="mod">
          <ac:chgData name="d'Agostino, Ciro" userId="522b68d4-162f-4dc7-a4d9-e6a12496a8af" providerId="ADAL" clId="{9F79233D-721C-4FAC-956E-F3CE3DF915FA}" dt="2022-10-21T09:01:34.751" v="7510" actId="165"/>
          <ac:picMkLst>
            <pc:docMk/>
            <pc:sldMk cId="2122252" sldId="2146847666"/>
            <ac:picMk id="22" creationId="{98CCAB91-09A8-01B9-0499-2695AEC1B9F2}"/>
          </ac:picMkLst>
        </pc:picChg>
        <pc:picChg chg="mod">
          <ac:chgData name="d'Agostino, Ciro" userId="522b68d4-162f-4dc7-a4d9-e6a12496a8af" providerId="ADAL" clId="{9F79233D-721C-4FAC-956E-F3CE3DF915FA}" dt="2022-10-21T09:02:38.517" v="7557" actId="1035"/>
          <ac:picMkLst>
            <pc:docMk/>
            <pc:sldMk cId="2122252" sldId="2146847666"/>
            <ac:picMk id="23" creationId="{2C040523-4530-1059-ED9F-8EE939E61F27}"/>
          </ac:picMkLst>
        </pc:picChg>
        <pc:picChg chg="mod">
          <ac:chgData name="d'Agostino, Ciro" userId="522b68d4-162f-4dc7-a4d9-e6a12496a8af" providerId="ADAL" clId="{9F79233D-721C-4FAC-956E-F3CE3DF915FA}" dt="2022-10-21T09:01:34.751" v="7510" actId="165"/>
          <ac:picMkLst>
            <pc:docMk/>
            <pc:sldMk cId="2122252" sldId="2146847666"/>
            <ac:picMk id="24" creationId="{2C806357-1E20-DEAD-0E23-97E4DCBD9B91}"/>
          </ac:picMkLst>
        </pc:picChg>
        <pc:picChg chg="mod">
          <ac:chgData name="d'Agostino, Ciro" userId="522b68d4-162f-4dc7-a4d9-e6a12496a8af" providerId="ADAL" clId="{9F79233D-721C-4FAC-956E-F3CE3DF915FA}" dt="2022-10-21T09:01:34.751" v="7510" actId="165"/>
          <ac:picMkLst>
            <pc:docMk/>
            <pc:sldMk cId="2122252" sldId="2146847666"/>
            <ac:picMk id="25" creationId="{7CFE650F-4D3B-6D78-DCED-B4B278935AA0}"/>
          </ac:picMkLst>
        </pc:picChg>
        <pc:picChg chg="mod">
          <ac:chgData name="d'Agostino, Ciro" userId="522b68d4-162f-4dc7-a4d9-e6a12496a8af" providerId="ADAL" clId="{9F79233D-721C-4FAC-956E-F3CE3DF915FA}" dt="2022-10-21T09:01:34.751" v="7510" actId="165"/>
          <ac:picMkLst>
            <pc:docMk/>
            <pc:sldMk cId="2122252" sldId="2146847666"/>
            <ac:picMk id="26" creationId="{EDCDF7AB-A067-D333-4FB8-1450CD84A38A}"/>
          </ac:picMkLst>
        </pc:picChg>
        <pc:picChg chg="mod">
          <ac:chgData name="d'Agostino, Ciro" userId="522b68d4-162f-4dc7-a4d9-e6a12496a8af" providerId="ADAL" clId="{9F79233D-721C-4FAC-956E-F3CE3DF915FA}" dt="2022-10-21T09:01:34.751" v="7510" actId="165"/>
          <ac:picMkLst>
            <pc:docMk/>
            <pc:sldMk cId="2122252" sldId="2146847666"/>
            <ac:picMk id="28" creationId="{EB5A14F9-25BF-A162-D04B-CD41106E0380}"/>
          </ac:picMkLst>
        </pc:picChg>
        <pc:picChg chg="add del mod">
          <ac:chgData name="d'Agostino, Ciro" userId="522b68d4-162f-4dc7-a4d9-e6a12496a8af" providerId="ADAL" clId="{9F79233D-721C-4FAC-956E-F3CE3DF915FA}" dt="2022-10-21T09:02:22.482" v="7552" actId="1076"/>
          <ac:picMkLst>
            <pc:docMk/>
            <pc:sldMk cId="2122252" sldId="2146847666"/>
            <ac:picMk id="29" creationId="{9756FC9D-42D9-0E6A-76AF-D3E855488780}"/>
          </ac:picMkLst>
        </pc:picChg>
        <pc:picChg chg="mod">
          <ac:chgData name="d'Agostino, Ciro" userId="522b68d4-162f-4dc7-a4d9-e6a12496a8af" providerId="ADAL" clId="{9F79233D-721C-4FAC-956E-F3CE3DF915FA}" dt="2022-10-21T09:01:34.751" v="7510" actId="165"/>
          <ac:picMkLst>
            <pc:docMk/>
            <pc:sldMk cId="2122252" sldId="2146847666"/>
            <ac:picMk id="30" creationId="{8450534C-F1B4-F414-DBFB-DA7682D44C84}"/>
          </ac:picMkLst>
        </pc:picChg>
        <pc:picChg chg="mod">
          <ac:chgData name="d'Agostino, Ciro" userId="522b68d4-162f-4dc7-a4d9-e6a12496a8af" providerId="ADAL" clId="{9F79233D-721C-4FAC-956E-F3CE3DF915FA}" dt="2022-10-21T09:01:34.751" v="7510" actId="165"/>
          <ac:picMkLst>
            <pc:docMk/>
            <pc:sldMk cId="2122252" sldId="2146847666"/>
            <ac:picMk id="33" creationId="{8D388B00-8406-7ECC-A1E6-4D1C841097A0}"/>
          </ac:picMkLst>
        </pc:picChg>
        <pc:picChg chg="mod">
          <ac:chgData name="d'Agostino, Ciro" userId="522b68d4-162f-4dc7-a4d9-e6a12496a8af" providerId="ADAL" clId="{9F79233D-721C-4FAC-956E-F3CE3DF915FA}" dt="2022-10-21T09:02:28.915" v="7553" actId="1076"/>
          <ac:picMkLst>
            <pc:docMk/>
            <pc:sldMk cId="2122252" sldId="2146847666"/>
            <ac:picMk id="35" creationId="{7B369C7C-69A8-CC59-53C2-FE3E9F9577B9}"/>
          </ac:picMkLst>
        </pc:picChg>
        <pc:picChg chg="add mod">
          <ac:chgData name="d'Agostino, Ciro" userId="522b68d4-162f-4dc7-a4d9-e6a12496a8af" providerId="ADAL" clId="{9F79233D-721C-4FAC-956E-F3CE3DF915FA}" dt="2022-10-21T09:06:12.547" v="7603" actId="1076"/>
          <ac:picMkLst>
            <pc:docMk/>
            <pc:sldMk cId="2122252" sldId="2146847666"/>
            <ac:picMk id="36" creationId="{70CE90D8-FD9D-2A1A-3D30-128E9B6D4A0F}"/>
          </ac:picMkLst>
        </pc:picChg>
        <pc:picChg chg="mod">
          <ac:chgData name="d'Agostino, Ciro" userId="522b68d4-162f-4dc7-a4d9-e6a12496a8af" providerId="ADAL" clId="{9F79233D-721C-4FAC-956E-F3CE3DF915FA}" dt="2022-10-21T09:01:34.751" v="7510" actId="165"/>
          <ac:picMkLst>
            <pc:docMk/>
            <pc:sldMk cId="2122252" sldId="2146847666"/>
            <ac:picMk id="37" creationId="{43E1DA2D-1BB5-54A8-2A64-8C10817114DB}"/>
          </ac:picMkLst>
        </pc:picChg>
        <pc:picChg chg="mod topLvl">
          <ac:chgData name="d'Agostino, Ciro" userId="522b68d4-162f-4dc7-a4d9-e6a12496a8af" providerId="ADAL" clId="{9F79233D-721C-4FAC-956E-F3CE3DF915FA}" dt="2022-10-21T09:01:34.751" v="7510" actId="165"/>
          <ac:picMkLst>
            <pc:docMk/>
            <pc:sldMk cId="2122252" sldId="2146847666"/>
            <ac:picMk id="39" creationId="{25E4F42E-AD74-0336-3CCF-D51DA3CAE541}"/>
          </ac:picMkLst>
        </pc:picChg>
        <pc:picChg chg="mod">
          <ac:chgData name="d'Agostino, Ciro" userId="522b68d4-162f-4dc7-a4d9-e6a12496a8af" providerId="ADAL" clId="{9F79233D-721C-4FAC-956E-F3CE3DF915FA}" dt="2022-10-21T09:01:34.751" v="7510" actId="165"/>
          <ac:picMkLst>
            <pc:docMk/>
            <pc:sldMk cId="2122252" sldId="2146847666"/>
            <ac:picMk id="45" creationId="{121D2B7B-4C7F-22AA-6143-1E4610C45D54}"/>
          </ac:picMkLst>
        </pc:picChg>
        <pc:picChg chg="mod">
          <ac:chgData name="d'Agostino, Ciro" userId="522b68d4-162f-4dc7-a4d9-e6a12496a8af" providerId="ADAL" clId="{9F79233D-721C-4FAC-956E-F3CE3DF915FA}" dt="2022-10-21T09:01:34.751" v="7510" actId="165"/>
          <ac:picMkLst>
            <pc:docMk/>
            <pc:sldMk cId="2122252" sldId="2146847666"/>
            <ac:picMk id="52" creationId="{7225244A-8474-478E-9098-F4FFE8A42BDE}"/>
          </ac:picMkLst>
        </pc:picChg>
        <pc:picChg chg="mod">
          <ac:chgData name="d'Agostino, Ciro" userId="522b68d4-162f-4dc7-a4d9-e6a12496a8af" providerId="ADAL" clId="{9F79233D-721C-4FAC-956E-F3CE3DF915FA}" dt="2022-10-21T09:01:34.751" v="7510" actId="165"/>
          <ac:picMkLst>
            <pc:docMk/>
            <pc:sldMk cId="2122252" sldId="2146847666"/>
            <ac:picMk id="54" creationId="{41F90E45-EBB0-2CD0-B168-2D95FCA52E3F}"/>
          </ac:picMkLst>
        </pc:picChg>
        <pc:picChg chg="mod">
          <ac:chgData name="d'Agostino, Ciro" userId="522b68d4-162f-4dc7-a4d9-e6a12496a8af" providerId="ADAL" clId="{9F79233D-721C-4FAC-956E-F3CE3DF915FA}" dt="2022-10-21T09:01:34.751" v="7510" actId="165"/>
          <ac:picMkLst>
            <pc:docMk/>
            <pc:sldMk cId="2122252" sldId="2146847666"/>
            <ac:picMk id="55" creationId="{0F8CCAA7-3FC2-3F80-6E59-0CCAC5A0FC52}"/>
          </ac:picMkLst>
        </pc:picChg>
        <pc:picChg chg="mod">
          <ac:chgData name="d'Agostino, Ciro" userId="522b68d4-162f-4dc7-a4d9-e6a12496a8af" providerId="ADAL" clId="{9F79233D-721C-4FAC-956E-F3CE3DF915FA}" dt="2022-10-21T09:01:34.751" v="7510" actId="165"/>
          <ac:picMkLst>
            <pc:docMk/>
            <pc:sldMk cId="2122252" sldId="2146847666"/>
            <ac:picMk id="59" creationId="{83676695-A881-0510-6654-6A2A2C63578E}"/>
          </ac:picMkLst>
        </pc:picChg>
        <pc:picChg chg="mod">
          <ac:chgData name="d'Agostino, Ciro" userId="522b68d4-162f-4dc7-a4d9-e6a12496a8af" providerId="ADAL" clId="{9F79233D-721C-4FAC-956E-F3CE3DF915FA}" dt="2022-10-21T09:01:34.751" v="7510" actId="165"/>
          <ac:picMkLst>
            <pc:docMk/>
            <pc:sldMk cId="2122252" sldId="2146847666"/>
            <ac:picMk id="61" creationId="{E5287C06-4AAE-7F66-CD45-C5B8A82BA92A}"/>
          </ac:picMkLst>
        </pc:picChg>
        <pc:picChg chg="mod">
          <ac:chgData name="d'Agostino, Ciro" userId="522b68d4-162f-4dc7-a4d9-e6a12496a8af" providerId="ADAL" clId="{9F79233D-721C-4FAC-956E-F3CE3DF915FA}" dt="2022-10-21T09:01:34.751" v="7510" actId="165"/>
          <ac:picMkLst>
            <pc:docMk/>
            <pc:sldMk cId="2122252" sldId="2146847666"/>
            <ac:picMk id="63" creationId="{FD70C84E-A12A-004D-2549-FFCB4C8A3419}"/>
          </ac:picMkLst>
        </pc:picChg>
        <pc:picChg chg="mod">
          <ac:chgData name="d'Agostino, Ciro" userId="522b68d4-162f-4dc7-a4d9-e6a12496a8af" providerId="ADAL" clId="{9F79233D-721C-4FAC-956E-F3CE3DF915FA}" dt="2022-10-21T09:01:34.751" v="7510" actId="165"/>
          <ac:picMkLst>
            <pc:docMk/>
            <pc:sldMk cId="2122252" sldId="2146847666"/>
            <ac:picMk id="67" creationId="{DD7C2278-8857-04C5-87EC-FC69D91B694E}"/>
          </ac:picMkLst>
        </pc:picChg>
        <pc:picChg chg="mod">
          <ac:chgData name="d'Agostino, Ciro" userId="522b68d4-162f-4dc7-a4d9-e6a12496a8af" providerId="ADAL" clId="{9F79233D-721C-4FAC-956E-F3CE3DF915FA}" dt="2022-10-21T09:01:34.751" v="7510" actId="165"/>
          <ac:picMkLst>
            <pc:docMk/>
            <pc:sldMk cId="2122252" sldId="2146847666"/>
            <ac:picMk id="68" creationId="{F150BB5F-CBEB-E4E4-6077-026CAD20B02B}"/>
          </ac:picMkLst>
        </pc:picChg>
        <pc:picChg chg="mod">
          <ac:chgData name="d'Agostino, Ciro" userId="522b68d4-162f-4dc7-a4d9-e6a12496a8af" providerId="ADAL" clId="{9F79233D-721C-4FAC-956E-F3CE3DF915FA}" dt="2022-10-21T09:06:02.862" v="7601" actId="1076"/>
          <ac:picMkLst>
            <pc:docMk/>
            <pc:sldMk cId="2122252" sldId="2146847666"/>
            <ac:picMk id="69" creationId="{51B24404-2EFC-C5B2-3748-29AD6C5612DB}"/>
          </ac:picMkLst>
        </pc:picChg>
        <pc:picChg chg="add mod">
          <ac:chgData name="d'Agostino, Ciro" userId="522b68d4-162f-4dc7-a4d9-e6a12496a8af" providerId="ADAL" clId="{9F79233D-721C-4FAC-956E-F3CE3DF915FA}" dt="2022-10-21T09:06:12.547" v="7603" actId="1076"/>
          <ac:picMkLst>
            <pc:docMk/>
            <pc:sldMk cId="2122252" sldId="2146847666"/>
            <ac:picMk id="75" creationId="{50D84991-26DD-15C4-EA71-E15CD044CC44}"/>
          </ac:picMkLst>
        </pc:picChg>
        <pc:picChg chg="mod">
          <ac:chgData name="d'Agostino, Ciro" userId="522b68d4-162f-4dc7-a4d9-e6a12496a8af" providerId="ADAL" clId="{9F79233D-721C-4FAC-956E-F3CE3DF915FA}" dt="2022-10-21T09:01:34.751" v="7510" actId="165"/>
          <ac:picMkLst>
            <pc:docMk/>
            <pc:sldMk cId="2122252" sldId="2146847666"/>
            <ac:picMk id="77" creationId="{BAA906E6-6FA5-4855-BB14-1938A163FBD3}"/>
          </ac:picMkLst>
        </pc:picChg>
        <pc:picChg chg="del mod">
          <ac:chgData name="d'Agostino, Ciro" userId="522b68d4-162f-4dc7-a4d9-e6a12496a8af" providerId="ADAL" clId="{9F79233D-721C-4FAC-956E-F3CE3DF915FA}" dt="2022-10-21T09:05:56.355" v="7600" actId="478"/>
          <ac:picMkLst>
            <pc:docMk/>
            <pc:sldMk cId="2122252" sldId="2146847666"/>
            <ac:picMk id="78" creationId="{4C66EC96-30AC-4AB4-293E-EA016A568CF4}"/>
          </ac:picMkLst>
        </pc:picChg>
        <pc:picChg chg="mod">
          <ac:chgData name="d'Agostino, Ciro" userId="522b68d4-162f-4dc7-a4d9-e6a12496a8af" providerId="ADAL" clId="{9F79233D-721C-4FAC-956E-F3CE3DF915FA}" dt="2022-10-21T09:01:34.751" v="7510" actId="165"/>
          <ac:picMkLst>
            <pc:docMk/>
            <pc:sldMk cId="2122252" sldId="2146847666"/>
            <ac:picMk id="82" creationId="{BFA149A6-7784-45B3-89BE-667F256F2843}"/>
          </ac:picMkLst>
        </pc:picChg>
        <pc:picChg chg="mod">
          <ac:chgData name="d'Agostino, Ciro" userId="522b68d4-162f-4dc7-a4d9-e6a12496a8af" providerId="ADAL" clId="{9F79233D-721C-4FAC-956E-F3CE3DF915FA}" dt="2022-10-21T09:05:50.192" v="7597" actId="1076"/>
          <ac:picMkLst>
            <pc:docMk/>
            <pc:sldMk cId="2122252" sldId="2146847666"/>
            <ac:picMk id="83" creationId="{829C914A-25E0-5515-EF25-653AF2EC6BFF}"/>
          </ac:picMkLst>
        </pc:picChg>
        <pc:picChg chg="del mod">
          <ac:chgData name="d'Agostino, Ciro" userId="522b68d4-162f-4dc7-a4d9-e6a12496a8af" providerId="ADAL" clId="{9F79233D-721C-4FAC-956E-F3CE3DF915FA}" dt="2022-10-21T09:05:53.664" v="7598" actId="478"/>
          <ac:picMkLst>
            <pc:docMk/>
            <pc:sldMk cId="2122252" sldId="2146847666"/>
            <ac:picMk id="84" creationId="{CB0C459C-1382-2B22-886C-AD0B114DB726}"/>
          </ac:picMkLst>
        </pc:picChg>
        <pc:picChg chg="del mod">
          <ac:chgData name="d'Agostino, Ciro" userId="522b68d4-162f-4dc7-a4d9-e6a12496a8af" providerId="ADAL" clId="{9F79233D-721C-4FAC-956E-F3CE3DF915FA}" dt="2022-10-21T09:05:55.042" v="7599" actId="478"/>
          <ac:picMkLst>
            <pc:docMk/>
            <pc:sldMk cId="2122252" sldId="2146847666"/>
            <ac:picMk id="97" creationId="{7B6504A1-E446-43F8-B812-4875A6C40175}"/>
          </ac:picMkLst>
        </pc:picChg>
        <pc:picChg chg="mod">
          <ac:chgData name="d'Agostino, Ciro" userId="522b68d4-162f-4dc7-a4d9-e6a12496a8af" providerId="ADAL" clId="{9F79233D-721C-4FAC-956E-F3CE3DF915FA}" dt="2022-10-21T09:01:34.751" v="7510" actId="165"/>
          <ac:picMkLst>
            <pc:docMk/>
            <pc:sldMk cId="2122252" sldId="2146847666"/>
            <ac:picMk id="98" creationId="{83114A02-CA59-4C04-A4FA-5245FA5BB93A}"/>
          </ac:picMkLst>
        </pc:picChg>
        <pc:picChg chg="mod">
          <ac:chgData name="d'Agostino, Ciro" userId="522b68d4-162f-4dc7-a4d9-e6a12496a8af" providerId="ADAL" clId="{9F79233D-721C-4FAC-956E-F3CE3DF915FA}" dt="2022-10-21T09:01:34.751" v="7510" actId="165"/>
          <ac:picMkLst>
            <pc:docMk/>
            <pc:sldMk cId="2122252" sldId="2146847666"/>
            <ac:picMk id="99" creationId="{635DF8E4-8F95-45CF-BA61-F58F8F250903}"/>
          </ac:picMkLst>
        </pc:picChg>
        <pc:picChg chg="mod">
          <ac:chgData name="d'Agostino, Ciro" userId="522b68d4-162f-4dc7-a4d9-e6a12496a8af" providerId="ADAL" clId="{9F79233D-721C-4FAC-956E-F3CE3DF915FA}" dt="2022-10-21T09:01:34.751" v="7510" actId="165"/>
          <ac:picMkLst>
            <pc:docMk/>
            <pc:sldMk cId="2122252" sldId="2146847666"/>
            <ac:picMk id="100" creationId="{CD661E28-B767-4AD0-9069-3EDDFA9366BF}"/>
          </ac:picMkLst>
        </pc:picChg>
        <pc:picChg chg="mod">
          <ac:chgData name="d'Agostino, Ciro" userId="522b68d4-162f-4dc7-a4d9-e6a12496a8af" providerId="ADAL" clId="{9F79233D-721C-4FAC-956E-F3CE3DF915FA}" dt="2022-10-21T09:01:34.751" v="7510" actId="165"/>
          <ac:picMkLst>
            <pc:docMk/>
            <pc:sldMk cId="2122252" sldId="2146847666"/>
            <ac:picMk id="117" creationId="{DAC9B6AD-C001-408E-BB56-82CA16F19E5A}"/>
          </ac:picMkLst>
        </pc:picChg>
        <pc:picChg chg="del mod">
          <ac:chgData name="d'Agostino, Ciro" userId="522b68d4-162f-4dc7-a4d9-e6a12496a8af" providerId="ADAL" clId="{9F79233D-721C-4FAC-956E-F3CE3DF915FA}" dt="2022-10-21T09:05:22.261" v="7592" actId="478"/>
          <ac:picMkLst>
            <pc:docMk/>
            <pc:sldMk cId="2122252" sldId="2146847666"/>
            <ac:picMk id="201" creationId="{394D5A24-8339-6630-1DC8-873DBD5586EA}"/>
          </ac:picMkLst>
        </pc:picChg>
        <pc:picChg chg="mod">
          <ac:chgData name="d'Agostino, Ciro" userId="522b68d4-162f-4dc7-a4d9-e6a12496a8af" providerId="ADAL" clId="{9F79233D-721C-4FAC-956E-F3CE3DF915FA}" dt="2022-10-21T09:01:34.751" v="7510" actId="165"/>
          <ac:picMkLst>
            <pc:docMk/>
            <pc:sldMk cId="2122252" sldId="2146847666"/>
            <ac:picMk id="215" creationId="{4F59490F-A905-D4EB-70D9-BA165F1FC60C}"/>
          </ac:picMkLst>
        </pc:picChg>
        <pc:picChg chg="mod">
          <ac:chgData name="d'Agostino, Ciro" userId="522b68d4-162f-4dc7-a4d9-e6a12496a8af" providerId="ADAL" clId="{9F79233D-721C-4FAC-956E-F3CE3DF915FA}" dt="2022-10-21T09:01:34.751" v="7510" actId="165"/>
          <ac:picMkLst>
            <pc:docMk/>
            <pc:sldMk cId="2122252" sldId="2146847666"/>
            <ac:picMk id="216" creationId="{DFB7A2D8-5D3B-853C-593B-67A8E8D8675B}"/>
          </ac:picMkLst>
        </pc:picChg>
        <pc:picChg chg="mod">
          <ac:chgData name="d'Agostino, Ciro" userId="522b68d4-162f-4dc7-a4d9-e6a12496a8af" providerId="ADAL" clId="{9F79233D-721C-4FAC-956E-F3CE3DF915FA}" dt="2022-10-21T09:01:34.751" v="7510" actId="165"/>
          <ac:picMkLst>
            <pc:docMk/>
            <pc:sldMk cId="2122252" sldId="2146847666"/>
            <ac:picMk id="220" creationId="{CCAE06A8-848C-DAFA-3FA2-11D05F98F9C2}"/>
          </ac:picMkLst>
        </pc:picChg>
        <pc:picChg chg="mod">
          <ac:chgData name="d'Agostino, Ciro" userId="522b68d4-162f-4dc7-a4d9-e6a12496a8af" providerId="ADAL" clId="{9F79233D-721C-4FAC-956E-F3CE3DF915FA}" dt="2022-10-21T09:01:34.751" v="7510" actId="165"/>
          <ac:picMkLst>
            <pc:docMk/>
            <pc:sldMk cId="2122252" sldId="2146847666"/>
            <ac:picMk id="224" creationId="{0C9E2842-9B84-5786-C9AE-80A90D0B83B4}"/>
          </ac:picMkLst>
        </pc:picChg>
        <pc:picChg chg="mod">
          <ac:chgData name="d'Agostino, Ciro" userId="522b68d4-162f-4dc7-a4d9-e6a12496a8af" providerId="ADAL" clId="{9F79233D-721C-4FAC-956E-F3CE3DF915FA}" dt="2022-10-21T09:01:34.751" v="7510" actId="165"/>
          <ac:picMkLst>
            <pc:docMk/>
            <pc:sldMk cId="2122252" sldId="2146847666"/>
            <ac:picMk id="225" creationId="{C4CF5BC4-53CD-BF76-3C7D-AA287F135811}"/>
          </ac:picMkLst>
        </pc:picChg>
        <pc:picChg chg="mod">
          <ac:chgData name="d'Agostino, Ciro" userId="522b68d4-162f-4dc7-a4d9-e6a12496a8af" providerId="ADAL" clId="{9F79233D-721C-4FAC-956E-F3CE3DF915FA}" dt="2022-10-21T09:01:34.751" v="7510" actId="165"/>
          <ac:picMkLst>
            <pc:docMk/>
            <pc:sldMk cId="2122252" sldId="2146847666"/>
            <ac:picMk id="226" creationId="{246F3F3C-FA20-8B5F-FA39-A9D29AD17EDA}"/>
          </ac:picMkLst>
        </pc:picChg>
        <pc:cxnChg chg="mod">
          <ac:chgData name="d'Agostino, Ciro" userId="522b68d4-162f-4dc7-a4d9-e6a12496a8af" providerId="ADAL" clId="{9F79233D-721C-4FAC-956E-F3CE3DF915FA}" dt="2022-10-21T09:01:34.751" v="7510" actId="165"/>
          <ac:cxnSpMkLst>
            <pc:docMk/>
            <pc:sldMk cId="2122252" sldId="2146847666"/>
            <ac:cxnSpMk id="14" creationId="{C819B817-C194-FF76-85AF-F44CFB0D04E9}"/>
          </ac:cxnSpMkLst>
        </pc:cxnChg>
        <pc:cxnChg chg="mod">
          <ac:chgData name="d'Agostino, Ciro" userId="522b68d4-162f-4dc7-a4d9-e6a12496a8af" providerId="ADAL" clId="{9F79233D-721C-4FAC-956E-F3CE3DF915FA}" dt="2022-10-21T09:01:34.751" v="7510" actId="165"/>
          <ac:cxnSpMkLst>
            <pc:docMk/>
            <pc:sldMk cId="2122252" sldId="2146847666"/>
            <ac:cxnSpMk id="19" creationId="{B09C59A0-E01A-D16E-104C-30D6F134E81D}"/>
          </ac:cxnSpMkLst>
        </pc:cxnChg>
        <pc:cxnChg chg="mod">
          <ac:chgData name="d'Agostino, Ciro" userId="522b68d4-162f-4dc7-a4d9-e6a12496a8af" providerId="ADAL" clId="{9F79233D-721C-4FAC-956E-F3CE3DF915FA}" dt="2022-10-21T09:01:34.751" v="7510" actId="165"/>
          <ac:cxnSpMkLst>
            <pc:docMk/>
            <pc:sldMk cId="2122252" sldId="2146847666"/>
            <ac:cxnSpMk id="31" creationId="{A8C854A6-4166-7483-91B2-159DCD630775}"/>
          </ac:cxnSpMkLst>
        </pc:cxnChg>
        <pc:cxnChg chg="mod">
          <ac:chgData name="d'Agostino, Ciro" userId="522b68d4-162f-4dc7-a4d9-e6a12496a8af" providerId="ADAL" clId="{9F79233D-721C-4FAC-956E-F3CE3DF915FA}" dt="2022-10-21T09:01:34.751" v="7510" actId="165"/>
          <ac:cxnSpMkLst>
            <pc:docMk/>
            <pc:sldMk cId="2122252" sldId="2146847666"/>
            <ac:cxnSpMk id="32" creationId="{E26F1F56-8629-4C96-56B0-7AAF3657F257}"/>
          </ac:cxnSpMkLst>
        </pc:cxnChg>
        <pc:cxnChg chg="mod">
          <ac:chgData name="d'Agostino, Ciro" userId="522b68d4-162f-4dc7-a4d9-e6a12496a8af" providerId="ADAL" clId="{9F79233D-721C-4FAC-956E-F3CE3DF915FA}" dt="2022-10-21T09:01:34.751" v="7510" actId="165"/>
          <ac:cxnSpMkLst>
            <pc:docMk/>
            <pc:sldMk cId="2122252" sldId="2146847666"/>
            <ac:cxnSpMk id="48" creationId="{374DCB35-FA89-5E35-6F5E-546D44B1044F}"/>
          </ac:cxnSpMkLst>
        </pc:cxnChg>
        <pc:cxnChg chg="mod">
          <ac:chgData name="d'Agostino, Ciro" userId="522b68d4-162f-4dc7-a4d9-e6a12496a8af" providerId="ADAL" clId="{9F79233D-721C-4FAC-956E-F3CE3DF915FA}" dt="2022-10-21T09:01:34.751" v="7510" actId="165"/>
          <ac:cxnSpMkLst>
            <pc:docMk/>
            <pc:sldMk cId="2122252" sldId="2146847666"/>
            <ac:cxnSpMk id="49" creationId="{4730BE2E-FAC9-1A8C-B709-EE3C9570EDB5}"/>
          </ac:cxnSpMkLst>
        </pc:cxnChg>
        <pc:cxnChg chg="mod">
          <ac:chgData name="d'Agostino, Ciro" userId="522b68d4-162f-4dc7-a4d9-e6a12496a8af" providerId="ADAL" clId="{9F79233D-721C-4FAC-956E-F3CE3DF915FA}" dt="2022-10-21T09:01:34.751" v="7510" actId="165"/>
          <ac:cxnSpMkLst>
            <pc:docMk/>
            <pc:sldMk cId="2122252" sldId="2146847666"/>
            <ac:cxnSpMk id="50" creationId="{CD7454AA-4B89-D0E4-BAF3-6E7D7AF4C01E}"/>
          </ac:cxnSpMkLst>
        </pc:cxnChg>
        <pc:cxnChg chg="mod">
          <ac:chgData name="d'Agostino, Ciro" userId="522b68d4-162f-4dc7-a4d9-e6a12496a8af" providerId="ADAL" clId="{9F79233D-721C-4FAC-956E-F3CE3DF915FA}" dt="2022-10-21T09:01:34.751" v="7510" actId="165"/>
          <ac:cxnSpMkLst>
            <pc:docMk/>
            <pc:sldMk cId="2122252" sldId="2146847666"/>
            <ac:cxnSpMk id="51" creationId="{87D664A6-D558-6E93-7417-521BC528BBC7}"/>
          </ac:cxnSpMkLst>
        </pc:cxnChg>
        <pc:cxnChg chg="mod">
          <ac:chgData name="d'Agostino, Ciro" userId="522b68d4-162f-4dc7-a4d9-e6a12496a8af" providerId="ADAL" clId="{9F79233D-721C-4FAC-956E-F3CE3DF915FA}" dt="2022-10-21T09:01:34.751" v="7510" actId="165"/>
          <ac:cxnSpMkLst>
            <pc:docMk/>
            <pc:sldMk cId="2122252" sldId="2146847666"/>
            <ac:cxnSpMk id="56" creationId="{9E04F829-4D6B-0EF3-59B6-703022714928}"/>
          </ac:cxnSpMkLst>
        </pc:cxnChg>
        <pc:cxnChg chg="mod">
          <ac:chgData name="d'Agostino, Ciro" userId="522b68d4-162f-4dc7-a4d9-e6a12496a8af" providerId="ADAL" clId="{9F79233D-721C-4FAC-956E-F3CE3DF915FA}" dt="2022-10-21T09:01:34.751" v="7510" actId="165"/>
          <ac:cxnSpMkLst>
            <pc:docMk/>
            <pc:sldMk cId="2122252" sldId="2146847666"/>
            <ac:cxnSpMk id="57" creationId="{2C0E3EC6-DE0A-41FC-CE12-E21B4B66C57D}"/>
          </ac:cxnSpMkLst>
        </pc:cxnChg>
        <pc:cxnChg chg="mod">
          <ac:chgData name="d'Agostino, Ciro" userId="522b68d4-162f-4dc7-a4d9-e6a12496a8af" providerId="ADAL" clId="{9F79233D-721C-4FAC-956E-F3CE3DF915FA}" dt="2022-10-21T09:01:34.751" v="7510" actId="165"/>
          <ac:cxnSpMkLst>
            <pc:docMk/>
            <pc:sldMk cId="2122252" sldId="2146847666"/>
            <ac:cxnSpMk id="58" creationId="{8976115E-04FE-ADE5-5CA2-3A5ED4AA105E}"/>
          </ac:cxnSpMkLst>
        </pc:cxnChg>
        <pc:cxnChg chg="mod">
          <ac:chgData name="d'Agostino, Ciro" userId="522b68d4-162f-4dc7-a4d9-e6a12496a8af" providerId="ADAL" clId="{9F79233D-721C-4FAC-956E-F3CE3DF915FA}" dt="2022-10-21T09:01:34.751" v="7510" actId="165"/>
          <ac:cxnSpMkLst>
            <pc:docMk/>
            <pc:sldMk cId="2122252" sldId="2146847666"/>
            <ac:cxnSpMk id="60" creationId="{8D8AB8CA-7504-C471-20A7-DAEF430A8158}"/>
          </ac:cxnSpMkLst>
        </pc:cxnChg>
        <pc:cxnChg chg="mod">
          <ac:chgData name="d'Agostino, Ciro" userId="522b68d4-162f-4dc7-a4d9-e6a12496a8af" providerId="ADAL" clId="{9F79233D-721C-4FAC-956E-F3CE3DF915FA}" dt="2022-10-21T09:01:34.751" v="7510" actId="165"/>
          <ac:cxnSpMkLst>
            <pc:docMk/>
            <pc:sldMk cId="2122252" sldId="2146847666"/>
            <ac:cxnSpMk id="62" creationId="{DC728A8B-3005-8118-74E8-868240F5165A}"/>
          </ac:cxnSpMkLst>
        </pc:cxnChg>
        <pc:cxnChg chg="mod">
          <ac:chgData name="d'Agostino, Ciro" userId="522b68d4-162f-4dc7-a4d9-e6a12496a8af" providerId="ADAL" clId="{9F79233D-721C-4FAC-956E-F3CE3DF915FA}" dt="2022-10-21T09:01:34.751" v="7510" actId="165"/>
          <ac:cxnSpMkLst>
            <pc:docMk/>
            <pc:sldMk cId="2122252" sldId="2146847666"/>
            <ac:cxnSpMk id="64" creationId="{8F6D0836-BA99-0E15-E6BC-2E01B833152F}"/>
          </ac:cxnSpMkLst>
        </pc:cxnChg>
        <pc:cxnChg chg="mod">
          <ac:chgData name="d'Agostino, Ciro" userId="522b68d4-162f-4dc7-a4d9-e6a12496a8af" providerId="ADAL" clId="{9F79233D-721C-4FAC-956E-F3CE3DF915FA}" dt="2022-10-21T09:01:34.751" v="7510" actId="165"/>
          <ac:cxnSpMkLst>
            <pc:docMk/>
            <pc:sldMk cId="2122252" sldId="2146847666"/>
            <ac:cxnSpMk id="65" creationId="{0C1587EC-A571-BE72-0F7D-50F88F1684D1}"/>
          </ac:cxnSpMkLst>
        </pc:cxnChg>
        <pc:cxnChg chg="mod">
          <ac:chgData name="d'Agostino, Ciro" userId="522b68d4-162f-4dc7-a4d9-e6a12496a8af" providerId="ADAL" clId="{9F79233D-721C-4FAC-956E-F3CE3DF915FA}" dt="2022-10-21T09:01:34.751" v="7510" actId="165"/>
          <ac:cxnSpMkLst>
            <pc:docMk/>
            <pc:sldMk cId="2122252" sldId="2146847666"/>
            <ac:cxnSpMk id="66" creationId="{62B60B13-BF15-8BAF-BE5C-49BBA391456C}"/>
          </ac:cxnSpMkLst>
        </pc:cxnChg>
        <pc:cxnChg chg="mod">
          <ac:chgData name="d'Agostino, Ciro" userId="522b68d4-162f-4dc7-a4d9-e6a12496a8af" providerId="ADAL" clId="{9F79233D-721C-4FAC-956E-F3CE3DF915FA}" dt="2022-10-21T09:01:34.751" v="7510" actId="165"/>
          <ac:cxnSpMkLst>
            <pc:docMk/>
            <pc:sldMk cId="2122252" sldId="2146847666"/>
            <ac:cxnSpMk id="70" creationId="{28E0E6F5-C1B2-1F02-B083-DEBB62885915}"/>
          </ac:cxnSpMkLst>
        </pc:cxnChg>
        <pc:cxnChg chg="mod">
          <ac:chgData name="d'Agostino, Ciro" userId="522b68d4-162f-4dc7-a4d9-e6a12496a8af" providerId="ADAL" clId="{9F79233D-721C-4FAC-956E-F3CE3DF915FA}" dt="2022-10-21T09:01:34.751" v="7510" actId="165"/>
          <ac:cxnSpMkLst>
            <pc:docMk/>
            <pc:sldMk cId="2122252" sldId="2146847666"/>
            <ac:cxnSpMk id="71" creationId="{57DFD93C-C26B-6F84-FE6A-1002B256C174}"/>
          </ac:cxnSpMkLst>
        </pc:cxnChg>
        <pc:cxnChg chg="mod">
          <ac:chgData name="d'Agostino, Ciro" userId="522b68d4-162f-4dc7-a4d9-e6a12496a8af" providerId="ADAL" clId="{9F79233D-721C-4FAC-956E-F3CE3DF915FA}" dt="2022-10-21T09:01:34.751" v="7510" actId="165"/>
          <ac:cxnSpMkLst>
            <pc:docMk/>
            <pc:sldMk cId="2122252" sldId="2146847666"/>
            <ac:cxnSpMk id="72" creationId="{F1060CA8-F0BD-7DF3-99BE-7EED3D172B05}"/>
          </ac:cxnSpMkLst>
        </pc:cxnChg>
        <pc:cxnChg chg="mod">
          <ac:chgData name="d'Agostino, Ciro" userId="522b68d4-162f-4dc7-a4d9-e6a12496a8af" providerId="ADAL" clId="{9F79233D-721C-4FAC-956E-F3CE3DF915FA}" dt="2022-10-21T09:01:34.751" v="7510" actId="165"/>
          <ac:cxnSpMkLst>
            <pc:docMk/>
            <pc:sldMk cId="2122252" sldId="2146847666"/>
            <ac:cxnSpMk id="76" creationId="{9516DFCA-212F-25ED-F2A9-D068D412C52B}"/>
          </ac:cxnSpMkLst>
        </pc:cxnChg>
        <pc:cxnChg chg="mod">
          <ac:chgData name="d'Agostino, Ciro" userId="522b68d4-162f-4dc7-a4d9-e6a12496a8af" providerId="ADAL" clId="{9F79233D-721C-4FAC-956E-F3CE3DF915FA}" dt="2022-10-21T09:01:34.751" v="7510" actId="165"/>
          <ac:cxnSpMkLst>
            <pc:docMk/>
            <pc:sldMk cId="2122252" sldId="2146847666"/>
            <ac:cxnSpMk id="85" creationId="{F928ECB0-DE56-45C1-BC52-3F0B1A1B8EF1}"/>
          </ac:cxnSpMkLst>
        </pc:cxnChg>
        <pc:cxnChg chg="mod">
          <ac:chgData name="d'Agostino, Ciro" userId="522b68d4-162f-4dc7-a4d9-e6a12496a8af" providerId="ADAL" clId="{9F79233D-721C-4FAC-956E-F3CE3DF915FA}" dt="2022-10-21T09:01:34.751" v="7510" actId="165"/>
          <ac:cxnSpMkLst>
            <pc:docMk/>
            <pc:sldMk cId="2122252" sldId="2146847666"/>
            <ac:cxnSpMk id="91" creationId="{5DD25561-F31C-4598-A78B-DBC4A1C7AB1F}"/>
          </ac:cxnSpMkLst>
        </pc:cxnChg>
        <pc:cxnChg chg="mod">
          <ac:chgData name="d'Agostino, Ciro" userId="522b68d4-162f-4dc7-a4d9-e6a12496a8af" providerId="ADAL" clId="{9F79233D-721C-4FAC-956E-F3CE3DF915FA}" dt="2022-10-21T09:01:34.751" v="7510" actId="165"/>
          <ac:cxnSpMkLst>
            <pc:docMk/>
            <pc:sldMk cId="2122252" sldId="2146847666"/>
            <ac:cxnSpMk id="92" creationId="{808CE7E3-C353-432C-B5B0-A4834C7C55C0}"/>
          </ac:cxnSpMkLst>
        </pc:cxnChg>
        <pc:cxnChg chg="mod">
          <ac:chgData name="d'Agostino, Ciro" userId="522b68d4-162f-4dc7-a4d9-e6a12496a8af" providerId="ADAL" clId="{9F79233D-721C-4FAC-956E-F3CE3DF915FA}" dt="2022-10-21T09:01:34.751" v="7510" actId="165"/>
          <ac:cxnSpMkLst>
            <pc:docMk/>
            <pc:sldMk cId="2122252" sldId="2146847666"/>
            <ac:cxnSpMk id="94" creationId="{801634D9-A8FD-4725-A53A-6EA69303720F}"/>
          </ac:cxnSpMkLst>
        </pc:cxnChg>
        <pc:cxnChg chg="mod">
          <ac:chgData name="d'Agostino, Ciro" userId="522b68d4-162f-4dc7-a4d9-e6a12496a8af" providerId="ADAL" clId="{9F79233D-721C-4FAC-956E-F3CE3DF915FA}" dt="2022-10-21T09:01:34.751" v="7510" actId="165"/>
          <ac:cxnSpMkLst>
            <pc:docMk/>
            <pc:sldMk cId="2122252" sldId="2146847666"/>
            <ac:cxnSpMk id="95" creationId="{02D733E9-C5E5-438E-8ECF-D16C191B2B0C}"/>
          </ac:cxnSpMkLst>
        </pc:cxnChg>
        <pc:cxnChg chg="mod">
          <ac:chgData name="d'Agostino, Ciro" userId="522b68d4-162f-4dc7-a4d9-e6a12496a8af" providerId="ADAL" clId="{9F79233D-721C-4FAC-956E-F3CE3DF915FA}" dt="2022-10-21T09:01:34.751" v="7510" actId="165"/>
          <ac:cxnSpMkLst>
            <pc:docMk/>
            <pc:sldMk cId="2122252" sldId="2146847666"/>
            <ac:cxnSpMk id="228" creationId="{6F8477F3-7EBF-9899-F449-8FBDF494BC4D}"/>
          </ac:cxnSpMkLst>
        </pc:cxnChg>
        <pc:cxnChg chg="mod">
          <ac:chgData name="d'Agostino, Ciro" userId="522b68d4-162f-4dc7-a4d9-e6a12496a8af" providerId="ADAL" clId="{9F79233D-721C-4FAC-956E-F3CE3DF915FA}" dt="2022-10-21T09:01:34.751" v="7510" actId="165"/>
          <ac:cxnSpMkLst>
            <pc:docMk/>
            <pc:sldMk cId="2122252" sldId="2146847666"/>
            <ac:cxnSpMk id="230" creationId="{349C004D-D45C-6001-1CFB-82AEA979DCB1}"/>
          </ac:cxnSpMkLst>
        </pc:cxnChg>
        <pc:cxnChg chg="mod">
          <ac:chgData name="d'Agostino, Ciro" userId="522b68d4-162f-4dc7-a4d9-e6a12496a8af" providerId="ADAL" clId="{9F79233D-721C-4FAC-956E-F3CE3DF915FA}" dt="2022-10-21T09:01:34.751" v="7510" actId="165"/>
          <ac:cxnSpMkLst>
            <pc:docMk/>
            <pc:sldMk cId="2122252" sldId="2146847666"/>
            <ac:cxnSpMk id="231" creationId="{7F936768-2D98-D33E-0EFA-21A7390CEA60}"/>
          </ac:cxnSpMkLst>
        </pc:cxnChg>
        <pc:cxnChg chg="mod">
          <ac:chgData name="d'Agostino, Ciro" userId="522b68d4-162f-4dc7-a4d9-e6a12496a8af" providerId="ADAL" clId="{9F79233D-721C-4FAC-956E-F3CE3DF915FA}" dt="2022-10-21T09:01:34.751" v="7510" actId="165"/>
          <ac:cxnSpMkLst>
            <pc:docMk/>
            <pc:sldMk cId="2122252" sldId="2146847666"/>
            <ac:cxnSpMk id="232" creationId="{13C4ACF1-CEF2-7928-B993-FAC00C6002A6}"/>
          </ac:cxnSpMkLst>
        </pc:cxnChg>
        <pc:cxnChg chg="mod">
          <ac:chgData name="d'Agostino, Ciro" userId="522b68d4-162f-4dc7-a4d9-e6a12496a8af" providerId="ADAL" clId="{9F79233D-721C-4FAC-956E-F3CE3DF915FA}" dt="2022-10-21T09:01:34.751" v="7510" actId="165"/>
          <ac:cxnSpMkLst>
            <pc:docMk/>
            <pc:sldMk cId="2122252" sldId="2146847666"/>
            <ac:cxnSpMk id="233" creationId="{152155F1-701C-0D97-A94B-7C365A13EF18}"/>
          </ac:cxnSpMkLst>
        </pc:cxnChg>
        <pc:cxnChg chg="mod">
          <ac:chgData name="d'Agostino, Ciro" userId="522b68d4-162f-4dc7-a4d9-e6a12496a8af" providerId="ADAL" clId="{9F79233D-721C-4FAC-956E-F3CE3DF915FA}" dt="2022-10-21T09:01:34.751" v="7510" actId="165"/>
          <ac:cxnSpMkLst>
            <pc:docMk/>
            <pc:sldMk cId="2122252" sldId="2146847666"/>
            <ac:cxnSpMk id="235" creationId="{ACEB0E6F-5222-3176-5276-4F3D03966E33}"/>
          </ac:cxnSpMkLst>
        </pc:cxnChg>
        <pc:cxnChg chg="mod">
          <ac:chgData name="d'Agostino, Ciro" userId="522b68d4-162f-4dc7-a4d9-e6a12496a8af" providerId="ADAL" clId="{9F79233D-721C-4FAC-956E-F3CE3DF915FA}" dt="2022-10-21T09:01:34.751" v="7510" actId="165"/>
          <ac:cxnSpMkLst>
            <pc:docMk/>
            <pc:sldMk cId="2122252" sldId="2146847666"/>
            <ac:cxnSpMk id="238" creationId="{F85B215F-7212-DDFD-27C1-27CC3F6D29D6}"/>
          </ac:cxnSpMkLst>
        </pc:cxnChg>
        <pc:cxnChg chg="mod">
          <ac:chgData name="d'Agostino, Ciro" userId="522b68d4-162f-4dc7-a4d9-e6a12496a8af" providerId="ADAL" clId="{9F79233D-721C-4FAC-956E-F3CE3DF915FA}" dt="2022-10-21T09:01:34.751" v="7510" actId="165"/>
          <ac:cxnSpMkLst>
            <pc:docMk/>
            <pc:sldMk cId="2122252" sldId="2146847666"/>
            <ac:cxnSpMk id="240" creationId="{1BA02003-EE03-5578-56A5-730E2EA421B1}"/>
          </ac:cxnSpMkLst>
        </pc:cxnChg>
        <pc:cxnChg chg="mod">
          <ac:chgData name="d'Agostino, Ciro" userId="522b68d4-162f-4dc7-a4d9-e6a12496a8af" providerId="ADAL" clId="{9F79233D-721C-4FAC-956E-F3CE3DF915FA}" dt="2022-10-21T09:01:34.751" v="7510" actId="165"/>
          <ac:cxnSpMkLst>
            <pc:docMk/>
            <pc:sldMk cId="2122252" sldId="2146847666"/>
            <ac:cxnSpMk id="244" creationId="{58219C49-B54D-99BA-13B6-6292C73EA7DA}"/>
          </ac:cxnSpMkLst>
        </pc:cxnChg>
        <pc:cxnChg chg="mod">
          <ac:chgData name="d'Agostino, Ciro" userId="522b68d4-162f-4dc7-a4d9-e6a12496a8af" providerId="ADAL" clId="{9F79233D-721C-4FAC-956E-F3CE3DF915FA}" dt="2022-10-21T09:01:34.751" v="7510" actId="165"/>
          <ac:cxnSpMkLst>
            <pc:docMk/>
            <pc:sldMk cId="2122252" sldId="2146847666"/>
            <ac:cxnSpMk id="245" creationId="{F5C74F97-9B8D-838B-9698-C9773A5B1876}"/>
          </ac:cxnSpMkLst>
        </pc:cxnChg>
        <pc:cxnChg chg="mod">
          <ac:chgData name="d'Agostino, Ciro" userId="522b68d4-162f-4dc7-a4d9-e6a12496a8af" providerId="ADAL" clId="{9F79233D-721C-4FAC-956E-F3CE3DF915FA}" dt="2022-10-21T09:01:34.751" v="7510" actId="165"/>
          <ac:cxnSpMkLst>
            <pc:docMk/>
            <pc:sldMk cId="2122252" sldId="2146847666"/>
            <ac:cxnSpMk id="248" creationId="{71CEB586-0EF4-1C15-EF77-A5CD29CD90F0}"/>
          </ac:cxnSpMkLst>
        </pc:cxnChg>
      </pc:sldChg>
      <pc:sldChg chg="addSp delSp modSp add mod">
        <pc:chgData name="d'Agostino, Ciro" userId="522b68d4-162f-4dc7-a4d9-e6a12496a8af" providerId="ADAL" clId="{9F79233D-721C-4FAC-956E-F3CE3DF915FA}" dt="2022-10-07T15:41:10.718" v="2907" actId="1076"/>
        <pc:sldMkLst>
          <pc:docMk/>
          <pc:sldMk cId="803340448" sldId="2146847668"/>
        </pc:sldMkLst>
        <pc:spChg chg="del">
          <ac:chgData name="d'Agostino, Ciro" userId="522b68d4-162f-4dc7-a4d9-e6a12496a8af" providerId="ADAL" clId="{9F79233D-721C-4FAC-956E-F3CE3DF915FA}" dt="2022-10-07T13:51:13.265" v="2119" actId="478"/>
          <ac:spMkLst>
            <pc:docMk/>
            <pc:sldMk cId="803340448" sldId="2146847668"/>
            <ac:spMk id="4" creationId="{5539F1FF-067A-40FE-9793-30AEAE8BA1A9}"/>
          </ac:spMkLst>
        </pc:spChg>
        <pc:spChg chg="del mod">
          <ac:chgData name="d'Agostino, Ciro" userId="522b68d4-162f-4dc7-a4d9-e6a12496a8af" providerId="ADAL" clId="{9F79233D-721C-4FAC-956E-F3CE3DF915FA}" dt="2022-10-07T15:12:05.493" v="2758" actId="478"/>
          <ac:spMkLst>
            <pc:docMk/>
            <pc:sldMk cId="803340448" sldId="2146847668"/>
            <ac:spMk id="15" creationId="{23349591-EDA4-52ED-8474-EBA2649B6DA5}"/>
          </ac:spMkLst>
        </pc:spChg>
        <pc:spChg chg="del">
          <ac:chgData name="d'Agostino, Ciro" userId="522b68d4-162f-4dc7-a4d9-e6a12496a8af" providerId="ADAL" clId="{9F79233D-721C-4FAC-956E-F3CE3DF915FA}" dt="2022-10-07T13:51:13.265" v="2119" actId="478"/>
          <ac:spMkLst>
            <pc:docMk/>
            <pc:sldMk cId="803340448" sldId="2146847668"/>
            <ac:spMk id="196" creationId="{EA73D01F-A329-4F92-A18D-87F5FFF25C56}"/>
          </ac:spMkLst>
        </pc:spChg>
        <pc:spChg chg="del">
          <ac:chgData name="d'Agostino, Ciro" userId="522b68d4-162f-4dc7-a4d9-e6a12496a8af" providerId="ADAL" clId="{9F79233D-721C-4FAC-956E-F3CE3DF915FA}" dt="2022-10-07T13:51:13.265" v="2119" actId="478"/>
          <ac:spMkLst>
            <pc:docMk/>
            <pc:sldMk cId="803340448" sldId="2146847668"/>
            <ac:spMk id="198" creationId="{594C8134-6A82-46E5-A747-BBDDB2100FC2}"/>
          </ac:spMkLst>
        </pc:spChg>
        <pc:spChg chg="del">
          <ac:chgData name="d'Agostino, Ciro" userId="522b68d4-162f-4dc7-a4d9-e6a12496a8af" providerId="ADAL" clId="{9F79233D-721C-4FAC-956E-F3CE3DF915FA}" dt="2022-10-07T13:51:13.265" v="2119" actId="478"/>
          <ac:spMkLst>
            <pc:docMk/>
            <pc:sldMk cId="803340448" sldId="2146847668"/>
            <ac:spMk id="203" creationId="{888829DC-7FB3-4049-92EE-D126B207E982}"/>
          </ac:spMkLst>
        </pc:spChg>
        <pc:spChg chg="del">
          <ac:chgData name="d'Agostino, Ciro" userId="522b68d4-162f-4dc7-a4d9-e6a12496a8af" providerId="ADAL" clId="{9F79233D-721C-4FAC-956E-F3CE3DF915FA}" dt="2022-10-07T13:51:13.265" v="2119" actId="478"/>
          <ac:spMkLst>
            <pc:docMk/>
            <pc:sldMk cId="803340448" sldId="2146847668"/>
            <ac:spMk id="230" creationId="{B15A7254-B20A-4AAB-8069-216A533D19D4}"/>
          </ac:spMkLst>
        </pc:spChg>
        <pc:spChg chg="del">
          <ac:chgData name="d'Agostino, Ciro" userId="522b68d4-162f-4dc7-a4d9-e6a12496a8af" providerId="ADAL" clId="{9F79233D-721C-4FAC-956E-F3CE3DF915FA}" dt="2022-10-07T13:51:13.265" v="2119" actId="478"/>
          <ac:spMkLst>
            <pc:docMk/>
            <pc:sldMk cId="803340448" sldId="2146847668"/>
            <ac:spMk id="238" creationId="{5A60544B-90F0-464C-BF2A-2BCBC6A828E1}"/>
          </ac:spMkLst>
        </pc:spChg>
        <pc:spChg chg="del">
          <ac:chgData name="d'Agostino, Ciro" userId="522b68d4-162f-4dc7-a4d9-e6a12496a8af" providerId="ADAL" clId="{9F79233D-721C-4FAC-956E-F3CE3DF915FA}" dt="2022-10-07T13:51:13.265" v="2119" actId="478"/>
          <ac:spMkLst>
            <pc:docMk/>
            <pc:sldMk cId="803340448" sldId="2146847668"/>
            <ac:spMk id="252" creationId="{67D05BE7-826A-4BF2-8166-003844C7C99C}"/>
          </ac:spMkLst>
        </pc:spChg>
        <pc:spChg chg="del">
          <ac:chgData name="d'Agostino, Ciro" userId="522b68d4-162f-4dc7-a4d9-e6a12496a8af" providerId="ADAL" clId="{9F79233D-721C-4FAC-956E-F3CE3DF915FA}" dt="2022-10-07T13:51:13.265" v="2119" actId="478"/>
          <ac:spMkLst>
            <pc:docMk/>
            <pc:sldMk cId="803340448" sldId="2146847668"/>
            <ac:spMk id="253" creationId="{0B1F7470-F1B0-49FC-9AB8-5F988C53839C}"/>
          </ac:spMkLst>
        </pc:spChg>
        <pc:spChg chg="del">
          <ac:chgData name="d'Agostino, Ciro" userId="522b68d4-162f-4dc7-a4d9-e6a12496a8af" providerId="ADAL" clId="{9F79233D-721C-4FAC-956E-F3CE3DF915FA}" dt="2022-10-07T13:51:13.265" v="2119" actId="478"/>
          <ac:spMkLst>
            <pc:docMk/>
            <pc:sldMk cId="803340448" sldId="2146847668"/>
            <ac:spMk id="254" creationId="{E6824679-E14C-4AC5-986C-A7B5A7A868B5}"/>
          </ac:spMkLst>
        </pc:spChg>
        <pc:spChg chg="del mod">
          <ac:chgData name="d'Agostino, Ciro" userId="522b68d4-162f-4dc7-a4d9-e6a12496a8af" providerId="ADAL" clId="{9F79233D-721C-4FAC-956E-F3CE3DF915FA}" dt="2022-10-07T13:51:18.722" v="2121" actId="478"/>
          <ac:spMkLst>
            <pc:docMk/>
            <pc:sldMk cId="803340448" sldId="2146847668"/>
            <ac:spMk id="266" creationId="{186BDD05-0DBC-43AD-B1ED-2157B5B9ABDA}"/>
          </ac:spMkLst>
        </pc:spChg>
        <pc:spChg chg="add del mod">
          <ac:chgData name="d'Agostino, Ciro" userId="522b68d4-162f-4dc7-a4d9-e6a12496a8af" providerId="ADAL" clId="{9F79233D-721C-4FAC-956E-F3CE3DF915FA}" dt="2022-10-07T15:11:35.542" v="2751" actId="11529"/>
          <ac:spMkLst>
            <pc:docMk/>
            <pc:sldMk cId="803340448" sldId="2146847668"/>
            <ac:spMk id="267" creationId="{2D9DE203-E21A-C5D2-D4F3-B2C2529D250E}"/>
          </ac:spMkLst>
        </pc:spChg>
        <pc:spChg chg="add mod">
          <ac:chgData name="d'Agostino, Ciro" userId="522b68d4-162f-4dc7-a4d9-e6a12496a8af" providerId="ADAL" clId="{9F79233D-721C-4FAC-956E-F3CE3DF915FA}" dt="2022-10-07T15:14:08.086" v="2780" actId="1035"/>
          <ac:spMkLst>
            <pc:docMk/>
            <pc:sldMk cId="803340448" sldId="2146847668"/>
            <ac:spMk id="268" creationId="{EB960E8E-424D-20C6-FF61-B27FDEA26921}"/>
          </ac:spMkLst>
        </pc:spChg>
        <pc:spChg chg="add mod">
          <ac:chgData name="d'Agostino, Ciro" userId="522b68d4-162f-4dc7-a4d9-e6a12496a8af" providerId="ADAL" clId="{9F79233D-721C-4FAC-956E-F3CE3DF915FA}" dt="2022-10-07T15:17:31.286" v="2815" actId="1076"/>
          <ac:spMkLst>
            <pc:docMk/>
            <pc:sldMk cId="803340448" sldId="2146847668"/>
            <ac:spMk id="269" creationId="{4541B244-8449-42DA-DD94-44AF764B87B2}"/>
          </ac:spMkLst>
        </pc:spChg>
        <pc:spChg chg="add mod">
          <ac:chgData name="d'Agostino, Ciro" userId="522b68d4-162f-4dc7-a4d9-e6a12496a8af" providerId="ADAL" clId="{9F79233D-721C-4FAC-956E-F3CE3DF915FA}" dt="2022-10-07T15:15:02.102" v="2789" actId="1076"/>
          <ac:spMkLst>
            <pc:docMk/>
            <pc:sldMk cId="803340448" sldId="2146847668"/>
            <ac:spMk id="270" creationId="{C46FF7F0-E722-BF70-8633-B701F2428732}"/>
          </ac:spMkLst>
        </pc:spChg>
        <pc:spChg chg="add mod">
          <ac:chgData name="d'Agostino, Ciro" userId="522b68d4-162f-4dc7-a4d9-e6a12496a8af" providerId="ADAL" clId="{9F79233D-721C-4FAC-956E-F3CE3DF915FA}" dt="2022-10-07T15:15:09.045" v="2790" actId="1076"/>
          <ac:spMkLst>
            <pc:docMk/>
            <pc:sldMk cId="803340448" sldId="2146847668"/>
            <ac:spMk id="271" creationId="{6D0FB7CD-C438-D573-41F0-0FFA77E0E6A8}"/>
          </ac:spMkLst>
        </pc:spChg>
        <pc:spChg chg="add mod">
          <ac:chgData name="d'Agostino, Ciro" userId="522b68d4-162f-4dc7-a4d9-e6a12496a8af" providerId="ADAL" clId="{9F79233D-721C-4FAC-956E-F3CE3DF915FA}" dt="2022-10-07T15:14:37.723" v="2786" actId="1076"/>
          <ac:spMkLst>
            <pc:docMk/>
            <pc:sldMk cId="803340448" sldId="2146847668"/>
            <ac:spMk id="272" creationId="{96DCAFD8-0287-DF8E-015D-0A763582EB26}"/>
          </ac:spMkLst>
        </pc:spChg>
        <pc:spChg chg="add del mod">
          <ac:chgData name="d'Agostino, Ciro" userId="522b68d4-162f-4dc7-a4d9-e6a12496a8af" providerId="ADAL" clId="{9F79233D-721C-4FAC-956E-F3CE3DF915FA}" dt="2022-10-07T15:15:23.202" v="2791" actId="478"/>
          <ac:spMkLst>
            <pc:docMk/>
            <pc:sldMk cId="803340448" sldId="2146847668"/>
            <ac:spMk id="273" creationId="{2CAF435A-55F8-7726-4E55-D6E67E599F18}"/>
          </ac:spMkLst>
        </pc:spChg>
        <pc:spChg chg="add mod">
          <ac:chgData name="d'Agostino, Ciro" userId="522b68d4-162f-4dc7-a4d9-e6a12496a8af" providerId="ADAL" clId="{9F79233D-721C-4FAC-956E-F3CE3DF915FA}" dt="2022-10-07T15:15:30.592" v="2793" actId="1076"/>
          <ac:spMkLst>
            <pc:docMk/>
            <pc:sldMk cId="803340448" sldId="2146847668"/>
            <ac:spMk id="274" creationId="{320E4132-CA62-A5FC-3672-772597ED19A7}"/>
          </ac:spMkLst>
        </pc:spChg>
        <pc:spChg chg="add mod">
          <ac:chgData name="d'Agostino, Ciro" userId="522b68d4-162f-4dc7-a4d9-e6a12496a8af" providerId="ADAL" clId="{9F79233D-721C-4FAC-956E-F3CE3DF915FA}" dt="2022-10-07T15:15:51.929" v="2795" actId="1076"/>
          <ac:spMkLst>
            <pc:docMk/>
            <pc:sldMk cId="803340448" sldId="2146847668"/>
            <ac:spMk id="275" creationId="{E5A08421-6115-421A-0538-B549368826DE}"/>
          </ac:spMkLst>
        </pc:spChg>
        <pc:spChg chg="add mod">
          <ac:chgData name="d'Agostino, Ciro" userId="522b68d4-162f-4dc7-a4d9-e6a12496a8af" providerId="ADAL" clId="{9F79233D-721C-4FAC-956E-F3CE3DF915FA}" dt="2022-10-07T15:15:51.929" v="2795" actId="1076"/>
          <ac:spMkLst>
            <pc:docMk/>
            <pc:sldMk cId="803340448" sldId="2146847668"/>
            <ac:spMk id="276" creationId="{EB25D530-DEDE-3981-42F4-774C5C1544BC}"/>
          </ac:spMkLst>
        </pc:spChg>
        <pc:spChg chg="add mod">
          <ac:chgData name="d'Agostino, Ciro" userId="522b68d4-162f-4dc7-a4d9-e6a12496a8af" providerId="ADAL" clId="{9F79233D-721C-4FAC-956E-F3CE3DF915FA}" dt="2022-10-07T15:15:51.929" v="2795" actId="1076"/>
          <ac:spMkLst>
            <pc:docMk/>
            <pc:sldMk cId="803340448" sldId="2146847668"/>
            <ac:spMk id="277" creationId="{1FDDDFDB-0569-D9BF-712E-548503FDFDD8}"/>
          </ac:spMkLst>
        </pc:spChg>
        <pc:spChg chg="add mod">
          <ac:chgData name="d'Agostino, Ciro" userId="522b68d4-162f-4dc7-a4d9-e6a12496a8af" providerId="ADAL" clId="{9F79233D-721C-4FAC-956E-F3CE3DF915FA}" dt="2022-10-07T15:15:51.929" v="2795" actId="1076"/>
          <ac:spMkLst>
            <pc:docMk/>
            <pc:sldMk cId="803340448" sldId="2146847668"/>
            <ac:spMk id="278" creationId="{F4629DF9-A3C0-A9F4-A2EA-EABCF557BDDE}"/>
          </ac:spMkLst>
        </pc:spChg>
        <pc:spChg chg="add mod">
          <ac:chgData name="d'Agostino, Ciro" userId="522b68d4-162f-4dc7-a4d9-e6a12496a8af" providerId="ADAL" clId="{9F79233D-721C-4FAC-956E-F3CE3DF915FA}" dt="2022-10-07T15:15:51.929" v="2795" actId="1076"/>
          <ac:spMkLst>
            <pc:docMk/>
            <pc:sldMk cId="803340448" sldId="2146847668"/>
            <ac:spMk id="279" creationId="{9479499B-B674-52D1-BB27-B4B6E1BE1A76}"/>
          </ac:spMkLst>
        </pc:spChg>
        <pc:spChg chg="add mod">
          <ac:chgData name="d'Agostino, Ciro" userId="522b68d4-162f-4dc7-a4d9-e6a12496a8af" providerId="ADAL" clId="{9F79233D-721C-4FAC-956E-F3CE3DF915FA}" dt="2022-10-07T15:15:51.929" v="2795" actId="1076"/>
          <ac:spMkLst>
            <pc:docMk/>
            <pc:sldMk cId="803340448" sldId="2146847668"/>
            <ac:spMk id="280" creationId="{69D94D08-C6D3-73CD-5A37-9AE8BB0D3FFB}"/>
          </ac:spMkLst>
        </pc:spChg>
        <pc:spChg chg="add mod">
          <ac:chgData name="d'Agostino, Ciro" userId="522b68d4-162f-4dc7-a4d9-e6a12496a8af" providerId="ADAL" clId="{9F79233D-721C-4FAC-956E-F3CE3DF915FA}" dt="2022-10-07T15:16:01.829" v="2797" actId="1076"/>
          <ac:spMkLst>
            <pc:docMk/>
            <pc:sldMk cId="803340448" sldId="2146847668"/>
            <ac:spMk id="281" creationId="{7715CF9C-0679-323F-6CF1-9D1D5298367C}"/>
          </ac:spMkLst>
        </pc:spChg>
        <pc:spChg chg="add mod">
          <ac:chgData name="d'Agostino, Ciro" userId="522b68d4-162f-4dc7-a4d9-e6a12496a8af" providerId="ADAL" clId="{9F79233D-721C-4FAC-956E-F3CE3DF915FA}" dt="2022-10-07T15:16:01.829" v="2797" actId="1076"/>
          <ac:spMkLst>
            <pc:docMk/>
            <pc:sldMk cId="803340448" sldId="2146847668"/>
            <ac:spMk id="282" creationId="{00AB565F-E9D5-E98F-786F-50A9C1DFDC29}"/>
          </ac:spMkLst>
        </pc:spChg>
        <pc:spChg chg="add mod">
          <ac:chgData name="d'Agostino, Ciro" userId="522b68d4-162f-4dc7-a4d9-e6a12496a8af" providerId="ADAL" clId="{9F79233D-721C-4FAC-956E-F3CE3DF915FA}" dt="2022-10-07T15:16:01.829" v="2797" actId="1076"/>
          <ac:spMkLst>
            <pc:docMk/>
            <pc:sldMk cId="803340448" sldId="2146847668"/>
            <ac:spMk id="283" creationId="{A51B0342-7F43-8F91-C552-BB7F5CEDBB75}"/>
          </ac:spMkLst>
        </pc:spChg>
        <pc:spChg chg="add mod">
          <ac:chgData name="d'Agostino, Ciro" userId="522b68d4-162f-4dc7-a4d9-e6a12496a8af" providerId="ADAL" clId="{9F79233D-721C-4FAC-956E-F3CE3DF915FA}" dt="2022-10-07T15:16:01.829" v="2797" actId="1076"/>
          <ac:spMkLst>
            <pc:docMk/>
            <pc:sldMk cId="803340448" sldId="2146847668"/>
            <ac:spMk id="284" creationId="{B3D97370-0329-4DCB-7BF8-73F2768F7F5B}"/>
          </ac:spMkLst>
        </pc:spChg>
        <pc:spChg chg="add mod">
          <ac:chgData name="d'Agostino, Ciro" userId="522b68d4-162f-4dc7-a4d9-e6a12496a8af" providerId="ADAL" clId="{9F79233D-721C-4FAC-956E-F3CE3DF915FA}" dt="2022-10-07T15:16:01.829" v="2797" actId="1076"/>
          <ac:spMkLst>
            <pc:docMk/>
            <pc:sldMk cId="803340448" sldId="2146847668"/>
            <ac:spMk id="285" creationId="{E065C9E3-8532-A6D6-3ACB-9ADFEFDD2365}"/>
          </ac:spMkLst>
        </pc:spChg>
        <pc:spChg chg="add mod">
          <ac:chgData name="d'Agostino, Ciro" userId="522b68d4-162f-4dc7-a4d9-e6a12496a8af" providerId="ADAL" clId="{9F79233D-721C-4FAC-956E-F3CE3DF915FA}" dt="2022-10-07T15:16:01.829" v="2797" actId="1076"/>
          <ac:spMkLst>
            <pc:docMk/>
            <pc:sldMk cId="803340448" sldId="2146847668"/>
            <ac:spMk id="286" creationId="{F60CA843-2146-C9E1-507E-8999FF235A24}"/>
          </ac:spMkLst>
        </pc:spChg>
        <pc:spChg chg="add mod">
          <ac:chgData name="d'Agostino, Ciro" userId="522b68d4-162f-4dc7-a4d9-e6a12496a8af" providerId="ADAL" clId="{9F79233D-721C-4FAC-956E-F3CE3DF915FA}" dt="2022-10-07T15:16:11.255" v="2799" actId="1076"/>
          <ac:spMkLst>
            <pc:docMk/>
            <pc:sldMk cId="803340448" sldId="2146847668"/>
            <ac:spMk id="287" creationId="{DAE72188-C2E6-8A5B-5EAD-76D2CA25EA80}"/>
          </ac:spMkLst>
        </pc:spChg>
        <pc:spChg chg="add mod">
          <ac:chgData name="d'Agostino, Ciro" userId="522b68d4-162f-4dc7-a4d9-e6a12496a8af" providerId="ADAL" clId="{9F79233D-721C-4FAC-956E-F3CE3DF915FA}" dt="2022-10-07T15:41:10.718" v="2907" actId="1076"/>
          <ac:spMkLst>
            <pc:docMk/>
            <pc:sldMk cId="803340448" sldId="2146847668"/>
            <ac:spMk id="288" creationId="{AA887177-16ED-DC34-8F0D-71044E6B3497}"/>
          </ac:spMkLst>
        </pc:spChg>
        <pc:spChg chg="add mod">
          <ac:chgData name="d'Agostino, Ciro" userId="522b68d4-162f-4dc7-a4d9-e6a12496a8af" providerId="ADAL" clId="{9F79233D-721C-4FAC-956E-F3CE3DF915FA}" dt="2022-10-07T15:16:11.255" v="2799" actId="1076"/>
          <ac:spMkLst>
            <pc:docMk/>
            <pc:sldMk cId="803340448" sldId="2146847668"/>
            <ac:spMk id="289" creationId="{C86DB709-6A08-2774-D4BC-307614E13B0C}"/>
          </ac:spMkLst>
        </pc:spChg>
        <pc:spChg chg="add mod">
          <ac:chgData name="d'Agostino, Ciro" userId="522b68d4-162f-4dc7-a4d9-e6a12496a8af" providerId="ADAL" clId="{9F79233D-721C-4FAC-956E-F3CE3DF915FA}" dt="2022-10-07T15:16:11.255" v="2799" actId="1076"/>
          <ac:spMkLst>
            <pc:docMk/>
            <pc:sldMk cId="803340448" sldId="2146847668"/>
            <ac:spMk id="290" creationId="{512DEB96-9AFC-1FDF-15B3-799B67B9321C}"/>
          </ac:spMkLst>
        </pc:spChg>
        <pc:spChg chg="add mod">
          <ac:chgData name="d'Agostino, Ciro" userId="522b68d4-162f-4dc7-a4d9-e6a12496a8af" providerId="ADAL" clId="{9F79233D-721C-4FAC-956E-F3CE3DF915FA}" dt="2022-10-07T15:16:11.255" v="2799" actId="1076"/>
          <ac:spMkLst>
            <pc:docMk/>
            <pc:sldMk cId="803340448" sldId="2146847668"/>
            <ac:spMk id="291" creationId="{6FD74A45-42B9-2D40-AA6A-2B5D6FFADFD8}"/>
          </ac:spMkLst>
        </pc:spChg>
        <pc:spChg chg="add mod">
          <ac:chgData name="d'Agostino, Ciro" userId="522b68d4-162f-4dc7-a4d9-e6a12496a8af" providerId="ADAL" clId="{9F79233D-721C-4FAC-956E-F3CE3DF915FA}" dt="2022-10-07T15:16:11.255" v="2799" actId="1076"/>
          <ac:spMkLst>
            <pc:docMk/>
            <pc:sldMk cId="803340448" sldId="2146847668"/>
            <ac:spMk id="292" creationId="{DCEF5F5B-7FB7-CD79-5759-EEF19F345D65}"/>
          </ac:spMkLst>
        </pc:spChg>
        <pc:spChg chg="add mod">
          <ac:chgData name="d'Agostino, Ciro" userId="522b68d4-162f-4dc7-a4d9-e6a12496a8af" providerId="ADAL" clId="{9F79233D-721C-4FAC-956E-F3CE3DF915FA}" dt="2022-10-07T15:16:17.779" v="2801" actId="1076"/>
          <ac:spMkLst>
            <pc:docMk/>
            <pc:sldMk cId="803340448" sldId="2146847668"/>
            <ac:spMk id="293" creationId="{EB9B386C-87D0-A2DC-9BC2-BF921F887751}"/>
          </ac:spMkLst>
        </pc:spChg>
        <pc:spChg chg="add mod">
          <ac:chgData name="d'Agostino, Ciro" userId="522b68d4-162f-4dc7-a4d9-e6a12496a8af" providerId="ADAL" clId="{9F79233D-721C-4FAC-956E-F3CE3DF915FA}" dt="2022-10-07T15:16:17.779" v="2801" actId="1076"/>
          <ac:spMkLst>
            <pc:docMk/>
            <pc:sldMk cId="803340448" sldId="2146847668"/>
            <ac:spMk id="294" creationId="{16CE7346-2744-0AD6-26E0-EEFACEB4CC81}"/>
          </ac:spMkLst>
        </pc:spChg>
        <pc:spChg chg="add mod">
          <ac:chgData name="d'Agostino, Ciro" userId="522b68d4-162f-4dc7-a4d9-e6a12496a8af" providerId="ADAL" clId="{9F79233D-721C-4FAC-956E-F3CE3DF915FA}" dt="2022-10-07T15:16:17.779" v="2801" actId="1076"/>
          <ac:spMkLst>
            <pc:docMk/>
            <pc:sldMk cId="803340448" sldId="2146847668"/>
            <ac:spMk id="295" creationId="{3D9B6147-63FB-D866-5542-3A926AB98950}"/>
          </ac:spMkLst>
        </pc:spChg>
        <pc:spChg chg="add mod">
          <ac:chgData name="d'Agostino, Ciro" userId="522b68d4-162f-4dc7-a4d9-e6a12496a8af" providerId="ADAL" clId="{9F79233D-721C-4FAC-956E-F3CE3DF915FA}" dt="2022-10-07T15:16:17.779" v="2801" actId="1076"/>
          <ac:spMkLst>
            <pc:docMk/>
            <pc:sldMk cId="803340448" sldId="2146847668"/>
            <ac:spMk id="296" creationId="{54D3262D-4CA7-B949-C9DD-84E92DD28C47}"/>
          </ac:spMkLst>
        </pc:spChg>
        <pc:spChg chg="add mod">
          <ac:chgData name="d'Agostino, Ciro" userId="522b68d4-162f-4dc7-a4d9-e6a12496a8af" providerId="ADAL" clId="{9F79233D-721C-4FAC-956E-F3CE3DF915FA}" dt="2022-10-07T15:16:17.779" v="2801" actId="1076"/>
          <ac:spMkLst>
            <pc:docMk/>
            <pc:sldMk cId="803340448" sldId="2146847668"/>
            <ac:spMk id="297" creationId="{5E7EEE3E-6875-871D-35A0-0815F340098A}"/>
          </ac:spMkLst>
        </pc:spChg>
        <pc:spChg chg="add mod">
          <ac:chgData name="d'Agostino, Ciro" userId="522b68d4-162f-4dc7-a4d9-e6a12496a8af" providerId="ADAL" clId="{9F79233D-721C-4FAC-956E-F3CE3DF915FA}" dt="2022-10-07T15:16:17.779" v="2801" actId="1076"/>
          <ac:spMkLst>
            <pc:docMk/>
            <pc:sldMk cId="803340448" sldId="2146847668"/>
            <ac:spMk id="298" creationId="{943BE083-778B-0987-7A9E-01F0D5712E72}"/>
          </ac:spMkLst>
        </pc:spChg>
        <pc:spChg chg="add mod">
          <ac:chgData name="d'Agostino, Ciro" userId="522b68d4-162f-4dc7-a4d9-e6a12496a8af" providerId="ADAL" clId="{9F79233D-721C-4FAC-956E-F3CE3DF915FA}" dt="2022-10-07T15:16:31.885" v="2803" actId="1076"/>
          <ac:spMkLst>
            <pc:docMk/>
            <pc:sldMk cId="803340448" sldId="2146847668"/>
            <ac:spMk id="299" creationId="{09DC5F28-6122-EBD0-0BFE-A8B9C3010AAD}"/>
          </ac:spMkLst>
        </pc:spChg>
        <pc:spChg chg="add mod">
          <ac:chgData name="d'Agostino, Ciro" userId="522b68d4-162f-4dc7-a4d9-e6a12496a8af" providerId="ADAL" clId="{9F79233D-721C-4FAC-956E-F3CE3DF915FA}" dt="2022-10-07T15:16:31.885" v="2803" actId="1076"/>
          <ac:spMkLst>
            <pc:docMk/>
            <pc:sldMk cId="803340448" sldId="2146847668"/>
            <ac:spMk id="300" creationId="{755629A2-6C22-BFE8-D601-D0E1C798CF14}"/>
          </ac:spMkLst>
        </pc:spChg>
        <pc:spChg chg="add mod">
          <ac:chgData name="d'Agostino, Ciro" userId="522b68d4-162f-4dc7-a4d9-e6a12496a8af" providerId="ADAL" clId="{9F79233D-721C-4FAC-956E-F3CE3DF915FA}" dt="2022-10-07T15:16:31.885" v="2803" actId="1076"/>
          <ac:spMkLst>
            <pc:docMk/>
            <pc:sldMk cId="803340448" sldId="2146847668"/>
            <ac:spMk id="301" creationId="{AC46A48F-D75A-E486-81FA-A84E6D3A07D9}"/>
          </ac:spMkLst>
        </pc:spChg>
        <pc:spChg chg="add mod">
          <ac:chgData name="d'Agostino, Ciro" userId="522b68d4-162f-4dc7-a4d9-e6a12496a8af" providerId="ADAL" clId="{9F79233D-721C-4FAC-956E-F3CE3DF915FA}" dt="2022-10-07T15:16:31.885" v="2803" actId="1076"/>
          <ac:spMkLst>
            <pc:docMk/>
            <pc:sldMk cId="803340448" sldId="2146847668"/>
            <ac:spMk id="302" creationId="{18C7C2E4-E431-3FA4-F02A-24D78630018E}"/>
          </ac:spMkLst>
        </pc:spChg>
        <pc:spChg chg="add mod">
          <ac:chgData name="d'Agostino, Ciro" userId="522b68d4-162f-4dc7-a4d9-e6a12496a8af" providerId="ADAL" clId="{9F79233D-721C-4FAC-956E-F3CE3DF915FA}" dt="2022-10-07T15:16:31.885" v="2803" actId="1076"/>
          <ac:spMkLst>
            <pc:docMk/>
            <pc:sldMk cId="803340448" sldId="2146847668"/>
            <ac:spMk id="303" creationId="{FCDFA04A-04A0-C64F-6BC9-E756069D61A0}"/>
          </ac:spMkLst>
        </pc:spChg>
        <pc:spChg chg="add mod">
          <ac:chgData name="d'Agostino, Ciro" userId="522b68d4-162f-4dc7-a4d9-e6a12496a8af" providerId="ADAL" clId="{9F79233D-721C-4FAC-956E-F3CE3DF915FA}" dt="2022-10-07T15:16:31.885" v="2803" actId="1076"/>
          <ac:spMkLst>
            <pc:docMk/>
            <pc:sldMk cId="803340448" sldId="2146847668"/>
            <ac:spMk id="304" creationId="{1616203A-CC55-5ECE-B0CE-6E4D6447719C}"/>
          </ac:spMkLst>
        </pc:spChg>
        <pc:spChg chg="add mod">
          <ac:chgData name="d'Agostino, Ciro" userId="522b68d4-162f-4dc7-a4d9-e6a12496a8af" providerId="ADAL" clId="{9F79233D-721C-4FAC-956E-F3CE3DF915FA}" dt="2022-10-07T15:16:38.995" v="2805" actId="1076"/>
          <ac:spMkLst>
            <pc:docMk/>
            <pc:sldMk cId="803340448" sldId="2146847668"/>
            <ac:spMk id="305" creationId="{132E0BF5-8E73-8EB2-1154-780F49E46DCB}"/>
          </ac:spMkLst>
        </pc:spChg>
        <pc:spChg chg="add mod">
          <ac:chgData name="d'Agostino, Ciro" userId="522b68d4-162f-4dc7-a4d9-e6a12496a8af" providerId="ADAL" clId="{9F79233D-721C-4FAC-956E-F3CE3DF915FA}" dt="2022-10-07T15:16:38.995" v="2805" actId="1076"/>
          <ac:spMkLst>
            <pc:docMk/>
            <pc:sldMk cId="803340448" sldId="2146847668"/>
            <ac:spMk id="306" creationId="{FDC7637E-FABC-CA96-7A87-9BE38C9700CD}"/>
          </ac:spMkLst>
        </pc:spChg>
        <pc:spChg chg="add mod">
          <ac:chgData name="d'Agostino, Ciro" userId="522b68d4-162f-4dc7-a4d9-e6a12496a8af" providerId="ADAL" clId="{9F79233D-721C-4FAC-956E-F3CE3DF915FA}" dt="2022-10-07T15:16:38.995" v="2805" actId="1076"/>
          <ac:spMkLst>
            <pc:docMk/>
            <pc:sldMk cId="803340448" sldId="2146847668"/>
            <ac:spMk id="307" creationId="{3A13CC33-1627-94F0-B855-459B236CF64B}"/>
          </ac:spMkLst>
        </pc:spChg>
        <pc:spChg chg="add mod">
          <ac:chgData name="d'Agostino, Ciro" userId="522b68d4-162f-4dc7-a4d9-e6a12496a8af" providerId="ADAL" clId="{9F79233D-721C-4FAC-956E-F3CE3DF915FA}" dt="2022-10-07T15:16:38.995" v="2805" actId="1076"/>
          <ac:spMkLst>
            <pc:docMk/>
            <pc:sldMk cId="803340448" sldId="2146847668"/>
            <ac:spMk id="308" creationId="{1A106575-5B1D-DB0E-75F1-46BBE2931A7A}"/>
          </ac:spMkLst>
        </pc:spChg>
        <pc:spChg chg="add mod">
          <ac:chgData name="d'Agostino, Ciro" userId="522b68d4-162f-4dc7-a4d9-e6a12496a8af" providerId="ADAL" clId="{9F79233D-721C-4FAC-956E-F3CE3DF915FA}" dt="2022-10-07T15:16:38.995" v="2805" actId="1076"/>
          <ac:spMkLst>
            <pc:docMk/>
            <pc:sldMk cId="803340448" sldId="2146847668"/>
            <ac:spMk id="309" creationId="{16E4D6EE-8BAD-B921-B72F-B5068EEBC570}"/>
          </ac:spMkLst>
        </pc:spChg>
        <pc:spChg chg="add mod">
          <ac:chgData name="d'Agostino, Ciro" userId="522b68d4-162f-4dc7-a4d9-e6a12496a8af" providerId="ADAL" clId="{9F79233D-721C-4FAC-956E-F3CE3DF915FA}" dt="2022-10-07T15:16:38.995" v="2805" actId="1076"/>
          <ac:spMkLst>
            <pc:docMk/>
            <pc:sldMk cId="803340448" sldId="2146847668"/>
            <ac:spMk id="310" creationId="{9DB26755-F9FE-D940-6D51-6B7B58901C1B}"/>
          </ac:spMkLst>
        </pc:spChg>
        <pc:spChg chg="add mod">
          <ac:chgData name="d'Agostino, Ciro" userId="522b68d4-162f-4dc7-a4d9-e6a12496a8af" providerId="ADAL" clId="{9F79233D-721C-4FAC-956E-F3CE3DF915FA}" dt="2022-10-07T15:16:55.306" v="2808" actId="1076"/>
          <ac:spMkLst>
            <pc:docMk/>
            <pc:sldMk cId="803340448" sldId="2146847668"/>
            <ac:spMk id="311" creationId="{93DC4297-FDD3-FC57-317A-7CB790AD9D90}"/>
          </ac:spMkLst>
        </pc:spChg>
        <pc:spChg chg="add mod">
          <ac:chgData name="d'Agostino, Ciro" userId="522b68d4-162f-4dc7-a4d9-e6a12496a8af" providerId="ADAL" clId="{9F79233D-721C-4FAC-956E-F3CE3DF915FA}" dt="2022-10-07T15:16:55.306" v="2808" actId="1076"/>
          <ac:spMkLst>
            <pc:docMk/>
            <pc:sldMk cId="803340448" sldId="2146847668"/>
            <ac:spMk id="312" creationId="{B34C5C3E-6E8D-773F-9373-031EB98D5C45}"/>
          </ac:spMkLst>
        </pc:spChg>
        <pc:spChg chg="add mod">
          <ac:chgData name="d'Agostino, Ciro" userId="522b68d4-162f-4dc7-a4d9-e6a12496a8af" providerId="ADAL" clId="{9F79233D-721C-4FAC-956E-F3CE3DF915FA}" dt="2022-10-07T15:16:55.306" v="2808" actId="1076"/>
          <ac:spMkLst>
            <pc:docMk/>
            <pc:sldMk cId="803340448" sldId="2146847668"/>
            <ac:spMk id="313" creationId="{B6293224-EF75-C9B5-096C-8CC4BA11B7FD}"/>
          </ac:spMkLst>
        </pc:spChg>
        <pc:spChg chg="add mod">
          <ac:chgData name="d'Agostino, Ciro" userId="522b68d4-162f-4dc7-a4d9-e6a12496a8af" providerId="ADAL" clId="{9F79233D-721C-4FAC-956E-F3CE3DF915FA}" dt="2022-10-07T15:16:55.306" v="2808" actId="1076"/>
          <ac:spMkLst>
            <pc:docMk/>
            <pc:sldMk cId="803340448" sldId="2146847668"/>
            <ac:spMk id="314" creationId="{258A7AF4-CB63-D604-6410-C591D9BCF880}"/>
          </ac:spMkLst>
        </pc:spChg>
        <pc:spChg chg="add mod">
          <ac:chgData name="d'Agostino, Ciro" userId="522b68d4-162f-4dc7-a4d9-e6a12496a8af" providerId="ADAL" clId="{9F79233D-721C-4FAC-956E-F3CE3DF915FA}" dt="2022-10-07T15:16:55.306" v="2808" actId="1076"/>
          <ac:spMkLst>
            <pc:docMk/>
            <pc:sldMk cId="803340448" sldId="2146847668"/>
            <ac:spMk id="315" creationId="{B8EDA597-25BF-402A-A881-A30269B501C7}"/>
          </ac:spMkLst>
        </pc:spChg>
        <pc:spChg chg="add mod">
          <ac:chgData name="d'Agostino, Ciro" userId="522b68d4-162f-4dc7-a4d9-e6a12496a8af" providerId="ADAL" clId="{9F79233D-721C-4FAC-956E-F3CE3DF915FA}" dt="2022-10-07T15:16:55.306" v="2808" actId="1076"/>
          <ac:spMkLst>
            <pc:docMk/>
            <pc:sldMk cId="803340448" sldId="2146847668"/>
            <ac:spMk id="316" creationId="{4BCF2AE6-283E-71DB-E7AC-AF46B4DE2DD0}"/>
          </ac:spMkLst>
        </pc:spChg>
        <pc:spChg chg="add del mod">
          <ac:chgData name="d'Agostino, Ciro" userId="522b68d4-162f-4dc7-a4d9-e6a12496a8af" providerId="ADAL" clId="{9F79233D-721C-4FAC-956E-F3CE3DF915FA}" dt="2022-10-07T15:17:33.025" v="2816"/>
          <ac:spMkLst>
            <pc:docMk/>
            <pc:sldMk cId="803340448" sldId="2146847668"/>
            <ac:spMk id="317" creationId="{0FAD83D7-BA13-06B6-B7E2-65978D1D8ABD}"/>
          </ac:spMkLst>
        </pc:spChg>
        <pc:spChg chg="add del mod">
          <ac:chgData name="d'Agostino, Ciro" userId="522b68d4-162f-4dc7-a4d9-e6a12496a8af" providerId="ADAL" clId="{9F79233D-721C-4FAC-956E-F3CE3DF915FA}" dt="2022-10-07T15:17:33.025" v="2816"/>
          <ac:spMkLst>
            <pc:docMk/>
            <pc:sldMk cId="803340448" sldId="2146847668"/>
            <ac:spMk id="318" creationId="{6996A321-C9FD-49CF-AE48-A37123346FE2}"/>
          </ac:spMkLst>
        </pc:spChg>
        <pc:spChg chg="add del mod">
          <ac:chgData name="d'Agostino, Ciro" userId="522b68d4-162f-4dc7-a4d9-e6a12496a8af" providerId="ADAL" clId="{9F79233D-721C-4FAC-956E-F3CE3DF915FA}" dt="2022-10-07T15:17:33.025" v="2816"/>
          <ac:spMkLst>
            <pc:docMk/>
            <pc:sldMk cId="803340448" sldId="2146847668"/>
            <ac:spMk id="319" creationId="{B74A3A1D-9CC2-4696-0019-EF38538B9E62}"/>
          </ac:spMkLst>
        </pc:spChg>
        <pc:spChg chg="add del mod">
          <ac:chgData name="d'Agostino, Ciro" userId="522b68d4-162f-4dc7-a4d9-e6a12496a8af" providerId="ADAL" clId="{9F79233D-721C-4FAC-956E-F3CE3DF915FA}" dt="2022-10-07T15:17:33.025" v="2816"/>
          <ac:spMkLst>
            <pc:docMk/>
            <pc:sldMk cId="803340448" sldId="2146847668"/>
            <ac:spMk id="320" creationId="{4CB6F9A7-9EAA-A8F7-DC71-A5E76BEACC41}"/>
          </ac:spMkLst>
        </pc:spChg>
        <pc:spChg chg="add del mod">
          <ac:chgData name="d'Agostino, Ciro" userId="522b68d4-162f-4dc7-a4d9-e6a12496a8af" providerId="ADAL" clId="{9F79233D-721C-4FAC-956E-F3CE3DF915FA}" dt="2022-10-07T15:17:33.025" v="2816"/>
          <ac:spMkLst>
            <pc:docMk/>
            <pc:sldMk cId="803340448" sldId="2146847668"/>
            <ac:spMk id="321" creationId="{06845E38-D183-E6CC-2740-6D775768080E}"/>
          </ac:spMkLst>
        </pc:spChg>
        <pc:spChg chg="add del mod">
          <ac:chgData name="d'Agostino, Ciro" userId="522b68d4-162f-4dc7-a4d9-e6a12496a8af" providerId="ADAL" clId="{9F79233D-721C-4FAC-956E-F3CE3DF915FA}" dt="2022-10-07T15:17:33.025" v="2816"/>
          <ac:spMkLst>
            <pc:docMk/>
            <pc:sldMk cId="803340448" sldId="2146847668"/>
            <ac:spMk id="322" creationId="{6CA5637A-6490-E127-06D8-7584932C27FC}"/>
          </ac:spMkLst>
        </pc:spChg>
        <pc:spChg chg="add del mod">
          <ac:chgData name="d'Agostino, Ciro" userId="522b68d4-162f-4dc7-a4d9-e6a12496a8af" providerId="ADAL" clId="{9F79233D-721C-4FAC-956E-F3CE3DF915FA}" dt="2022-10-07T15:18:04.769" v="2832" actId="1076"/>
          <ac:spMkLst>
            <pc:docMk/>
            <pc:sldMk cId="803340448" sldId="2146847668"/>
            <ac:spMk id="323" creationId="{DADB0167-1C6E-7947-DF4A-9444731F3585}"/>
          </ac:spMkLst>
        </pc:spChg>
        <pc:spChg chg="add del mod">
          <ac:chgData name="d'Agostino, Ciro" userId="522b68d4-162f-4dc7-a4d9-e6a12496a8af" providerId="ADAL" clId="{9F79233D-721C-4FAC-956E-F3CE3DF915FA}" dt="2022-10-07T15:18:04.769" v="2832" actId="1076"/>
          <ac:spMkLst>
            <pc:docMk/>
            <pc:sldMk cId="803340448" sldId="2146847668"/>
            <ac:spMk id="324" creationId="{557F6AD5-17B5-BBAB-44D5-2E40075D3910}"/>
          </ac:spMkLst>
        </pc:spChg>
        <pc:spChg chg="add del mod">
          <ac:chgData name="d'Agostino, Ciro" userId="522b68d4-162f-4dc7-a4d9-e6a12496a8af" providerId="ADAL" clId="{9F79233D-721C-4FAC-956E-F3CE3DF915FA}" dt="2022-10-07T15:18:04.769" v="2832" actId="1076"/>
          <ac:spMkLst>
            <pc:docMk/>
            <pc:sldMk cId="803340448" sldId="2146847668"/>
            <ac:spMk id="325" creationId="{B42BE1C8-5200-35B3-E2B2-238C78558FF7}"/>
          </ac:spMkLst>
        </pc:spChg>
        <pc:spChg chg="add del mod">
          <ac:chgData name="d'Agostino, Ciro" userId="522b68d4-162f-4dc7-a4d9-e6a12496a8af" providerId="ADAL" clId="{9F79233D-721C-4FAC-956E-F3CE3DF915FA}" dt="2022-10-07T15:18:04.769" v="2832" actId="1076"/>
          <ac:spMkLst>
            <pc:docMk/>
            <pc:sldMk cId="803340448" sldId="2146847668"/>
            <ac:spMk id="326" creationId="{6D22C876-2040-5A40-764C-4921135B8490}"/>
          </ac:spMkLst>
        </pc:spChg>
        <pc:spChg chg="add del mod">
          <ac:chgData name="d'Agostino, Ciro" userId="522b68d4-162f-4dc7-a4d9-e6a12496a8af" providerId="ADAL" clId="{9F79233D-721C-4FAC-956E-F3CE3DF915FA}" dt="2022-10-07T15:18:04.769" v="2832" actId="1076"/>
          <ac:spMkLst>
            <pc:docMk/>
            <pc:sldMk cId="803340448" sldId="2146847668"/>
            <ac:spMk id="327" creationId="{D5F6FAA8-6F2A-216A-7D67-9027A4C7AE01}"/>
          </ac:spMkLst>
        </pc:spChg>
        <pc:spChg chg="add del mod">
          <ac:chgData name="d'Agostino, Ciro" userId="522b68d4-162f-4dc7-a4d9-e6a12496a8af" providerId="ADAL" clId="{9F79233D-721C-4FAC-956E-F3CE3DF915FA}" dt="2022-10-07T15:18:04.769" v="2832" actId="1076"/>
          <ac:spMkLst>
            <pc:docMk/>
            <pc:sldMk cId="803340448" sldId="2146847668"/>
            <ac:spMk id="328" creationId="{C2638280-418D-5490-D9EB-96D94B06CB5E}"/>
          </ac:spMkLst>
        </pc:spChg>
        <pc:spChg chg="add mod">
          <ac:chgData name="d'Agostino, Ciro" userId="522b68d4-162f-4dc7-a4d9-e6a12496a8af" providerId="ADAL" clId="{9F79233D-721C-4FAC-956E-F3CE3DF915FA}" dt="2022-10-07T15:18:18.294" v="2834" actId="1076"/>
          <ac:spMkLst>
            <pc:docMk/>
            <pc:sldMk cId="803340448" sldId="2146847668"/>
            <ac:spMk id="329" creationId="{1B26EAD5-3EF1-5E54-1E6B-EC579D0EE8F0}"/>
          </ac:spMkLst>
        </pc:spChg>
        <pc:spChg chg="add mod">
          <ac:chgData name="d'Agostino, Ciro" userId="522b68d4-162f-4dc7-a4d9-e6a12496a8af" providerId="ADAL" clId="{9F79233D-721C-4FAC-956E-F3CE3DF915FA}" dt="2022-10-07T15:18:18.294" v="2834" actId="1076"/>
          <ac:spMkLst>
            <pc:docMk/>
            <pc:sldMk cId="803340448" sldId="2146847668"/>
            <ac:spMk id="330" creationId="{0CF3B75B-3124-B6D7-AA82-220144031E6A}"/>
          </ac:spMkLst>
        </pc:spChg>
        <pc:spChg chg="add mod">
          <ac:chgData name="d'Agostino, Ciro" userId="522b68d4-162f-4dc7-a4d9-e6a12496a8af" providerId="ADAL" clId="{9F79233D-721C-4FAC-956E-F3CE3DF915FA}" dt="2022-10-07T15:18:18.294" v="2834" actId="1076"/>
          <ac:spMkLst>
            <pc:docMk/>
            <pc:sldMk cId="803340448" sldId="2146847668"/>
            <ac:spMk id="331" creationId="{BCB65433-E367-0BE1-443C-8DA7FC9726ED}"/>
          </ac:spMkLst>
        </pc:spChg>
        <pc:spChg chg="add mod">
          <ac:chgData name="d'Agostino, Ciro" userId="522b68d4-162f-4dc7-a4d9-e6a12496a8af" providerId="ADAL" clId="{9F79233D-721C-4FAC-956E-F3CE3DF915FA}" dt="2022-10-07T15:18:18.294" v="2834" actId="1076"/>
          <ac:spMkLst>
            <pc:docMk/>
            <pc:sldMk cId="803340448" sldId="2146847668"/>
            <ac:spMk id="332" creationId="{91F7A71F-F4AB-D926-D3CF-7B83B0CE7748}"/>
          </ac:spMkLst>
        </pc:spChg>
        <pc:spChg chg="add mod">
          <ac:chgData name="d'Agostino, Ciro" userId="522b68d4-162f-4dc7-a4d9-e6a12496a8af" providerId="ADAL" clId="{9F79233D-721C-4FAC-956E-F3CE3DF915FA}" dt="2022-10-07T15:18:18.294" v="2834" actId="1076"/>
          <ac:spMkLst>
            <pc:docMk/>
            <pc:sldMk cId="803340448" sldId="2146847668"/>
            <ac:spMk id="333" creationId="{0435B614-E337-0FFD-78C6-DBAE3923E9B8}"/>
          </ac:spMkLst>
        </pc:spChg>
        <pc:spChg chg="add mod">
          <ac:chgData name="d'Agostino, Ciro" userId="522b68d4-162f-4dc7-a4d9-e6a12496a8af" providerId="ADAL" clId="{9F79233D-721C-4FAC-956E-F3CE3DF915FA}" dt="2022-10-07T15:18:18.294" v="2834" actId="1076"/>
          <ac:spMkLst>
            <pc:docMk/>
            <pc:sldMk cId="803340448" sldId="2146847668"/>
            <ac:spMk id="334" creationId="{94506285-BBC6-239B-2CDF-AD09791D9059}"/>
          </ac:spMkLst>
        </pc:spChg>
        <pc:grpChg chg="del">
          <ac:chgData name="d'Agostino, Ciro" userId="522b68d4-162f-4dc7-a4d9-e6a12496a8af" providerId="ADAL" clId="{9F79233D-721C-4FAC-956E-F3CE3DF915FA}" dt="2022-10-07T13:51:06.358" v="2117" actId="478"/>
          <ac:grpSpMkLst>
            <pc:docMk/>
            <pc:sldMk cId="803340448" sldId="2146847668"/>
            <ac:grpSpMk id="224" creationId="{E053C5F5-636C-4E83-AE9C-255BDC9FDEA8}"/>
          </ac:grpSpMkLst>
        </pc:grpChg>
        <pc:picChg chg="add mod modCrop">
          <ac:chgData name="d'Agostino, Ciro" userId="522b68d4-162f-4dc7-a4d9-e6a12496a8af" providerId="ADAL" clId="{9F79233D-721C-4FAC-956E-F3CE3DF915FA}" dt="2022-10-07T15:17:53.993" v="2829" actId="1076"/>
          <ac:picMkLst>
            <pc:docMk/>
            <pc:sldMk cId="803340448" sldId="2146847668"/>
            <ac:picMk id="5" creationId="{A6D94460-7A1D-DE7F-57C2-2D5B777EE2D3}"/>
          </ac:picMkLst>
        </pc:picChg>
        <pc:picChg chg="del">
          <ac:chgData name="d'Agostino, Ciro" userId="522b68d4-162f-4dc7-a4d9-e6a12496a8af" providerId="ADAL" clId="{9F79233D-721C-4FAC-956E-F3CE3DF915FA}" dt="2022-10-07T13:51:13.265" v="2119" actId="478"/>
          <ac:picMkLst>
            <pc:docMk/>
            <pc:sldMk cId="803340448" sldId="2146847668"/>
            <ac:picMk id="6" creationId="{74B98751-C548-4DCC-B629-ECD226B14B0E}"/>
          </ac:picMkLst>
        </pc:picChg>
        <pc:picChg chg="del">
          <ac:chgData name="d'Agostino, Ciro" userId="522b68d4-162f-4dc7-a4d9-e6a12496a8af" providerId="ADAL" clId="{9F79233D-721C-4FAC-956E-F3CE3DF915FA}" dt="2022-10-07T13:51:13.265" v="2119" actId="478"/>
          <ac:picMkLst>
            <pc:docMk/>
            <pc:sldMk cId="803340448" sldId="2146847668"/>
            <ac:picMk id="8" creationId="{D8733260-C1A2-4428-9E0C-D2323A63704B}"/>
          </ac:picMkLst>
        </pc:picChg>
        <pc:picChg chg="del">
          <ac:chgData name="d'Agostino, Ciro" userId="522b68d4-162f-4dc7-a4d9-e6a12496a8af" providerId="ADAL" clId="{9F79233D-721C-4FAC-956E-F3CE3DF915FA}" dt="2022-10-07T13:51:13.265" v="2119" actId="478"/>
          <ac:picMkLst>
            <pc:docMk/>
            <pc:sldMk cId="803340448" sldId="2146847668"/>
            <ac:picMk id="9" creationId="{7925455D-CE8B-438A-80A5-E8E3F24B0ABA}"/>
          </ac:picMkLst>
        </pc:picChg>
        <pc:picChg chg="del">
          <ac:chgData name="d'Agostino, Ciro" userId="522b68d4-162f-4dc7-a4d9-e6a12496a8af" providerId="ADAL" clId="{9F79233D-721C-4FAC-956E-F3CE3DF915FA}" dt="2022-10-07T13:51:13.265" v="2119" actId="478"/>
          <ac:picMkLst>
            <pc:docMk/>
            <pc:sldMk cId="803340448" sldId="2146847668"/>
            <ac:picMk id="10" creationId="{995A0C94-684A-47AB-884A-06BB752DBED5}"/>
          </ac:picMkLst>
        </pc:picChg>
        <pc:picChg chg="del">
          <ac:chgData name="d'Agostino, Ciro" userId="522b68d4-162f-4dc7-a4d9-e6a12496a8af" providerId="ADAL" clId="{9F79233D-721C-4FAC-956E-F3CE3DF915FA}" dt="2022-10-07T13:51:13.265" v="2119" actId="478"/>
          <ac:picMkLst>
            <pc:docMk/>
            <pc:sldMk cId="803340448" sldId="2146847668"/>
            <ac:picMk id="13" creationId="{92E5949D-9996-4E4D-B87F-08766A8381F4}"/>
          </ac:picMkLst>
        </pc:picChg>
        <pc:picChg chg="del">
          <ac:chgData name="d'Agostino, Ciro" userId="522b68d4-162f-4dc7-a4d9-e6a12496a8af" providerId="ADAL" clId="{9F79233D-721C-4FAC-956E-F3CE3DF915FA}" dt="2022-10-07T14:29:54.409" v="2123" actId="478"/>
          <ac:picMkLst>
            <pc:docMk/>
            <pc:sldMk cId="803340448" sldId="2146847668"/>
            <ac:picMk id="16" creationId="{EE8A6F2E-8076-43A2-82BE-92D035D7F9BA}"/>
          </ac:picMkLst>
        </pc:picChg>
        <pc:picChg chg="add del mod">
          <ac:chgData name="d'Agostino, Ciro" userId="522b68d4-162f-4dc7-a4d9-e6a12496a8af" providerId="ADAL" clId="{9F79233D-721C-4FAC-956E-F3CE3DF915FA}" dt="2022-10-07T14:31:14.429" v="2143" actId="478"/>
          <ac:picMkLst>
            <pc:docMk/>
            <pc:sldMk cId="803340448" sldId="2146847668"/>
            <ac:picMk id="18" creationId="{D34DE527-AA16-C88F-BB7C-416B3477D743}"/>
          </ac:picMkLst>
        </pc:picChg>
        <pc:picChg chg="add mod">
          <ac:chgData name="d'Agostino, Ciro" userId="522b68d4-162f-4dc7-a4d9-e6a12496a8af" providerId="ADAL" clId="{9F79233D-721C-4FAC-956E-F3CE3DF915FA}" dt="2022-10-07T14:31:36.166" v="2149" actId="1076"/>
          <ac:picMkLst>
            <pc:docMk/>
            <pc:sldMk cId="803340448" sldId="2146847668"/>
            <ac:picMk id="22" creationId="{03FE5037-D0C0-090A-848B-94DB1927B3C3}"/>
          </ac:picMkLst>
        </pc:picChg>
        <pc:picChg chg="add mod modCrop">
          <ac:chgData name="d'Agostino, Ciro" userId="522b68d4-162f-4dc7-a4d9-e6a12496a8af" providerId="ADAL" clId="{9F79233D-721C-4FAC-956E-F3CE3DF915FA}" dt="2022-10-07T15:12:56.214" v="2765" actId="1036"/>
          <ac:picMkLst>
            <pc:docMk/>
            <pc:sldMk cId="803340448" sldId="2146847668"/>
            <ac:picMk id="50" creationId="{94F70C09-3674-D651-010A-5EE80B79D305}"/>
          </ac:picMkLst>
        </pc:picChg>
        <pc:picChg chg="add mod modCrop">
          <ac:chgData name="d'Agostino, Ciro" userId="522b68d4-162f-4dc7-a4d9-e6a12496a8af" providerId="ADAL" clId="{9F79233D-721C-4FAC-956E-F3CE3DF915FA}" dt="2022-10-07T14:37:53.148" v="2243" actId="732"/>
          <ac:picMkLst>
            <pc:docMk/>
            <pc:sldMk cId="803340448" sldId="2146847668"/>
            <ac:picMk id="51" creationId="{E4735DEC-A97E-5EE5-5FC5-BDEB4660E3E7}"/>
          </ac:picMkLst>
        </pc:picChg>
        <pc:picChg chg="add mod modCrop">
          <ac:chgData name="d'Agostino, Ciro" userId="522b68d4-162f-4dc7-a4d9-e6a12496a8af" providerId="ADAL" clId="{9F79233D-721C-4FAC-956E-F3CE3DF915FA}" dt="2022-10-07T14:46:42.970" v="2351" actId="732"/>
          <ac:picMkLst>
            <pc:docMk/>
            <pc:sldMk cId="803340448" sldId="2146847668"/>
            <ac:picMk id="56" creationId="{2537F931-43A6-296D-08E2-5C05134EC5DE}"/>
          </ac:picMkLst>
        </pc:picChg>
        <pc:picChg chg="add mod modCrop">
          <ac:chgData name="d'Agostino, Ciro" userId="522b68d4-162f-4dc7-a4d9-e6a12496a8af" providerId="ADAL" clId="{9F79233D-721C-4FAC-956E-F3CE3DF915FA}" dt="2022-10-07T14:52:50.676" v="2426" actId="732"/>
          <ac:picMkLst>
            <pc:docMk/>
            <pc:sldMk cId="803340448" sldId="2146847668"/>
            <ac:picMk id="97" creationId="{B18E2BFB-380A-F30B-E20E-7440CBF97E48}"/>
          </ac:picMkLst>
        </pc:picChg>
        <pc:picChg chg="del mod">
          <ac:chgData name="d'Agostino, Ciro" userId="522b68d4-162f-4dc7-a4d9-e6a12496a8af" providerId="ADAL" clId="{9F79233D-721C-4FAC-956E-F3CE3DF915FA}" dt="2022-10-07T15:13:59.828" v="2779" actId="478"/>
          <ac:picMkLst>
            <pc:docMk/>
            <pc:sldMk cId="803340448" sldId="2146847668"/>
            <ac:picMk id="103" creationId="{923F32D6-9799-4B0B-BE7A-8A36929D0120}"/>
          </ac:picMkLst>
        </pc:picChg>
        <pc:picChg chg="del">
          <ac:chgData name="d'Agostino, Ciro" userId="522b68d4-162f-4dc7-a4d9-e6a12496a8af" providerId="ADAL" clId="{9F79233D-721C-4FAC-956E-F3CE3DF915FA}" dt="2022-10-07T13:51:13.265" v="2119" actId="478"/>
          <ac:picMkLst>
            <pc:docMk/>
            <pc:sldMk cId="803340448" sldId="2146847668"/>
            <ac:picMk id="200" creationId="{313B9DC4-D168-47C9-8E82-1BD7C3C65A77}"/>
          </ac:picMkLst>
        </pc:picChg>
        <pc:picChg chg="del">
          <ac:chgData name="d'Agostino, Ciro" userId="522b68d4-162f-4dc7-a4d9-e6a12496a8af" providerId="ADAL" clId="{9F79233D-721C-4FAC-956E-F3CE3DF915FA}" dt="2022-10-07T13:51:13.265" v="2119" actId="478"/>
          <ac:picMkLst>
            <pc:docMk/>
            <pc:sldMk cId="803340448" sldId="2146847668"/>
            <ac:picMk id="201" creationId="{6F88E221-337E-4641-92AA-BAE621FF3F34}"/>
          </ac:picMkLst>
        </pc:picChg>
        <pc:picChg chg="del">
          <ac:chgData name="d'Agostino, Ciro" userId="522b68d4-162f-4dc7-a4d9-e6a12496a8af" providerId="ADAL" clId="{9F79233D-721C-4FAC-956E-F3CE3DF915FA}" dt="2022-10-07T14:29:55.565" v="2124" actId="478"/>
          <ac:picMkLst>
            <pc:docMk/>
            <pc:sldMk cId="803340448" sldId="2146847668"/>
            <ac:picMk id="204" creationId="{5FC55E5A-6065-499B-B400-5673E6251387}"/>
          </ac:picMkLst>
        </pc:picChg>
        <pc:picChg chg="del">
          <ac:chgData name="d'Agostino, Ciro" userId="522b68d4-162f-4dc7-a4d9-e6a12496a8af" providerId="ADAL" clId="{9F79233D-721C-4FAC-956E-F3CE3DF915FA}" dt="2022-10-07T14:29:56.771" v="2125" actId="478"/>
          <ac:picMkLst>
            <pc:docMk/>
            <pc:sldMk cId="803340448" sldId="2146847668"/>
            <ac:picMk id="206" creationId="{F15E727A-9993-4B5A-A508-9DFA9ABEAFED}"/>
          </ac:picMkLst>
        </pc:picChg>
        <pc:picChg chg="del">
          <ac:chgData name="d'Agostino, Ciro" userId="522b68d4-162f-4dc7-a4d9-e6a12496a8af" providerId="ADAL" clId="{9F79233D-721C-4FAC-956E-F3CE3DF915FA}" dt="2022-10-07T13:51:13.265" v="2119" actId="478"/>
          <ac:picMkLst>
            <pc:docMk/>
            <pc:sldMk cId="803340448" sldId="2146847668"/>
            <ac:picMk id="231" creationId="{E34C9B95-A17D-40A2-A414-7E134E8A34E0}"/>
          </ac:picMkLst>
        </pc:picChg>
        <pc:picChg chg="del">
          <ac:chgData name="d'Agostino, Ciro" userId="522b68d4-162f-4dc7-a4d9-e6a12496a8af" providerId="ADAL" clId="{9F79233D-721C-4FAC-956E-F3CE3DF915FA}" dt="2022-10-07T13:51:13.265" v="2119" actId="478"/>
          <ac:picMkLst>
            <pc:docMk/>
            <pc:sldMk cId="803340448" sldId="2146847668"/>
            <ac:picMk id="232" creationId="{55746BA1-829E-4C65-AD14-42B85D2A8E5F}"/>
          </ac:picMkLst>
        </pc:picChg>
        <pc:picChg chg="del">
          <ac:chgData name="d'Agostino, Ciro" userId="522b68d4-162f-4dc7-a4d9-e6a12496a8af" providerId="ADAL" clId="{9F79233D-721C-4FAC-956E-F3CE3DF915FA}" dt="2022-10-07T13:51:13.265" v="2119" actId="478"/>
          <ac:picMkLst>
            <pc:docMk/>
            <pc:sldMk cId="803340448" sldId="2146847668"/>
            <ac:picMk id="233" creationId="{20C0FB6B-4B01-4DF4-9EB7-948E8BD62F8D}"/>
          </ac:picMkLst>
        </pc:picChg>
        <pc:picChg chg="del">
          <ac:chgData name="d'Agostino, Ciro" userId="522b68d4-162f-4dc7-a4d9-e6a12496a8af" providerId="ADAL" clId="{9F79233D-721C-4FAC-956E-F3CE3DF915FA}" dt="2022-10-07T13:51:13.265" v="2119" actId="478"/>
          <ac:picMkLst>
            <pc:docMk/>
            <pc:sldMk cId="803340448" sldId="2146847668"/>
            <ac:picMk id="234" creationId="{4157C576-5106-4760-AE0C-4207DC9768DA}"/>
          </ac:picMkLst>
        </pc:picChg>
        <pc:picChg chg="del">
          <ac:chgData name="d'Agostino, Ciro" userId="522b68d4-162f-4dc7-a4d9-e6a12496a8af" providerId="ADAL" clId="{9F79233D-721C-4FAC-956E-F3CE3DF915FA}" dt="2022-10-07T13:51:13.265" v="2119" actId="478"/>
          <ac:picMkLst>
            <pc:docMk/>
            <pc:sldMk cId="803340448" sldId="2146847668"/>
            <ac:picMk id="235" creationId="{7AB74DFA-E6E1-4794-B8AF-1193F49B24BF}"/>
          </ac:picMkLst>
        </pc:picChg>
        <pc:picChg chg="del">
          <ac:chgData name="d'Agostino, Ciro" userId="522b68d4-162f-4dc7-a4d9-e6a12496a8af" providerId="ADAL" clId="{9F79233D-721C-4FAC-956E-F3CE3DF915FA}" dt="2022-10-07T13:51:13.265" v="2119" actId="478"/>
          <ac:picMkLst>
            <pc:docMk/>
            <pc:sldMk cId="803340448" sldId="2146847668"/>
            <ac:picMk id="236" creationId="{55C7B2C5-7BDB-47B6-9F17-C659B2ED7738}"/>
          </ac:picMkLst>
        </pc:picChg>
        <pc:picChg chg="del">
          <ac:chgData name="d'Agostino, Ciro" userId="522b68d4-162f-4dc7-a4d9-e6a12496a8af" providerId="ADAL" clId="{9F79233D-721C-4FAC-956E-F3CE3DF915FA}" dt="2022-10-07T13:51:13.265" v="2119" actId="478"/>
          <ac:picMkLst>
            <pc:docMk/>
            <pc:sldMk cId="803340448" sldId="2146847668"/>
            <ac:picMk id="237" creationId="{1D8930D4-1998-4BC5-B83A-545BF5551AE2}"/>
          </ac:picMkLst>
        </pc:picChg>
        <pc:picChg chg="del">
          <ac:chgData name="d'Agostino, Ciro" userId="522b68d4-162f-4dc7-a4d9-e6a12496a8af" providerId="ADAL" clId="{9F79233D-721C-4FAC-956E-F3CE3DF915FA}" dt="2022-10-07T13:51:13.265" v="2119" actId="478"/>
          <ac:picMkLst>
            <pc:docMk/>
            <pc:sldMk cId="803340448" sldId="2146847668"/>
            <ac:picMk id="239" creationId="{A4D06A61-CC53-403F-8F8E-B7ADCBC520A5}"/>
          </ac:picMkLst>
        </pc:picChg>
        <pc:picChg chg="del">
          <ac:chgData name="d'Agostino, Ciro" userId="522b68d4-162f-4dc7-a4d9-e6a12496a8af" providerId="ADAL" clId="{9F79233D-721C-4FAC-956E-F3CE3DF915FA}" dt="2022-10-07T13:51:13.265" v="2119" actId="478"/>
          <ac:picMkLst>
            <pc:docMk/>
            <pc:sldMk cId="803340448" sldId="2146847668"/>
            <ac:picMk id="241" creationId="{FBCDCDA6-9AB6-4A9D-B2B9-7A5E29D3B943}"/>
          </ac:picMkLst>
        </pc:picChg>
        <pc:picChg chg="del">
          <ac:chgData name="d'Agostino, Ciro" userId="522b68d4-162f-4dc7-a4d9-e6a12496a8af" providerId="ADAL" clId="{9F79233D-721C-4FAC-956E-F3CE3DF915FA}" dt="2022-10-07T13:51:13.265" v="2119" actId="478"/>
          <ac:picMkLst>
            <pc:docMk/>
            <pc:sldMk cId="803340448" sldId="2146847668"/>
            <ac:picMk id="242" creationId="{68538276-F038-4450-BB33-3A8A95274EAD}"/>
          </ac:picMkLst>
        </pc:picChg>
        <pc:picChg chg="del">
          <ac:chgData name="d'Agostino, Ciro" userId="522b68d4-162f-4dc7-a4d9-e6a12496a8af" providerId="ADAL" clId="{9F79233D-721C-4FAC-956E-F3CE3DF915FA}" dt="2022-10-07T13:51:13.265" v="2119" actId="478"/>
          <ac:picMkLst>
            <pc:docMk/>
            <pc:sldMk cId="803340448" sldId="2146847668"/>
            <ac:picMk id="265" creationId="{6B119C71-5D0A-485F-8D86-221677A65BB3}"/>
          </ac:picMkLst>
        </pc:picChg>
        <pc:picChg chg="add mod modCrop">
          <ac:chgData name="d'Agostino, Ciro" userId="522b68d4-162f-4dc7-a4d9-e6a12496a8af" providerId="ADAL" clId="{9F79233D-721C-4FAC-956E-F3CE3DF915FA}" dt="2022-10-07T15:19:42.732" v="2849" actId="1076"/>
          <ac:picMkLst>
            <pc:docMk/>
            <pc:sldMk cId="803340448" sldId="2146847668"/>
            <ac:picMk id="336" creationId="{8D0C60E6-1B34-C068-6BDB-0A13A0B8FDC0}"/>
          </ac:picMkLst>
        </pc:picChg>
        <pc:picChg chg="add mod">
          <ac:chgData name="d'Agostino, Ciro" userId="522b68d4-162f-4dc7-a4d9-e6a12496a8af" providerId="ADAL" clId="{9F79233D-721C-4FAC-956E-F3CE3DF915FA}" dt="2022-10-07T15:19:56.135" v="2852" actId="1035"/>
          <ac:picMkLst>
            <pc:docMk/>
            <pc:sldMk cId="803340448" sldId="2146847668"/>
            <ac:picMk id="337" creationId="{174F5C02-3155-A123-9270-C14901EBE348}"/>
          </ac:picMkLst>
        </pc:picChg>
        <pc:picChg chg="add mod">
          <ac:chgData name="d'Agostino, Ciro" userId="522b68d4-162f-4dc7-a4d9-e6a12496a8af" providerId="ADAL" clId="{9F79233D-721C-4FAC-956E-F3CE3DF915FA}" dt="2022-10-07T15:20:12.921" v="2854" actId="1076"/>
          <ac:picMkLst>
            <pc:docMk/>
            <pc:sldMk cId="803340448" sldId="2146847668"/>
            <ac:picMk id="338" creationId="{0CC4546A-C5CF-FB05-B057-EF985ED668AE}"/>
          </ac:picMkLst>
        </pc:picChg>
        <pc:picChg chg="add mod">
          <ac:chgData name="d'Agostino, Ciro" userId="522b68d4-162f-4dc7-a4d9-e6a12496a8af" providerId="ADAL" clId="{9F79233D-721C-4FAC-956E-F3CE3DF915FA}" dt="2022-10-07T15:20:18.079" v="2856" actId="1076"/>
          <ac:picMkLst>
            <pc:docMk/>
            <pc:sldMk cId="803340448" sldId="2146847668"/>
            <ac:picMk id="339" creationId="{F5434964-E53D-CB02-5AEF-965B266323D3}"/>
          </ac:picMkLst>
        </pc:picChg>
        <pc:picChg chg="add mod">
          <ac:chgData name="d'Agostino, Ciro" userId="522b68d4-162f-4dc7-a4d9-e6a12496a8af" providerId="ADAL" clId="{9F79233D-721C-4FAC-956E-F3CE3DF915FA}" dt="2022-10-07T15:20:31.351" v="2858" actId="1076"/>
          <ac:picMkLst>
            <pc:docMk/>
            <pc:sldMk cId="803340448" sldId="2146847668"/>
            <ac:picMk id="340" creationId="{E04C5A73-C400-E551-DADD-E42EA77FAAD5}"/>
          </ac:picMkLst>
        </pc:picChg>
        <pc:picChg chg="add mod">
          <ac:chgData name="d'Agostino, Ciro" userId="522b68d4-162f-4dc7-a4d9-e6a12496a8af" providerId="ADAL" clId="{9F79233D-721C-4FAC-956E-F3CE3DF915FA}" dt="2022-10-07T15:20:41.490" v="2860" actId="1076"/>
          <ac:picMkLst>
            <pc:docMk/>
            <pc:sldMk cId="803340448" sldId="2146847668"/>
            <ac:picMk id="341" creationId="{DB522AB5-CCE7-D2E1-1952-92CC1DF9FEDB}"/>
          </ac:picMkLst>
        </pc:picChg>
        <pc:picChg chg="add mod">
          <ac:chgData name="d'Agostino, Ciro" userId="522b68d4-162f-4dc7-a4d9-e6a12496a8af" providerId="ADAL" clId="{9F79233D-721C-4FAC-956E-F3CE3DF915FA}" dt="2022-10-07T15:20:48.096" v="2862" actId="1076"/>
          <ac:picMkLst>
            <pc:docMk/>
            <pc:sldMk cId="803340448" sldId="2146847668"/>
            <ac:picMk id="342" creationId="{4AA62A4F-4F5E-0D5F-E5BD-E2254C45DBAA}"/>
          </ac:picMkLst>
        </pc:picChg>
        <pc:picChg chg="add mod">
          <ac:chgData name="d'Agostino, Ciro" userId="522b68d4-162f-4dc7-a4d9-e6a12496a8af" providerId="ADAL" clId="{9F79233D-721C-4FAC-956E-F3CE3DF915FA}" dt="2022-10-07T15:20:56.482" v="2865" actId="1076"/>
          <ac:picMkLst>
            <pc:docMk/>
            <pc:sldMk cId="803340448" sldId="2146847668"/>
            <ac:picMk id="343" creationId="{2FCCDE81-8DF1-EC99-8066-5119D3789CAE}"/>
          </ac:picMkLst>
        </pc:picChg>
        <pc:picChg chg="add mod">
          <ac:chgData name="d'Agostino, Ciro" userId="522b68d4-162f-4dc7-a4d9-e6a12496a8af" providerId="ADAL" clId="{9F79233D-721C-4FAC-956E-F3CE3DF915FA}" dt="2022-10-07T15:21:23.058" v="2871" actId="1076"/>
          <ac:picMkLst>
            <pc:docMk/>
            <pc:sldMk cId="803340448" sldId="2146847668"/>
            <ac:picMk id="344" creationId="{74BD65B7-A0C7-22F1-D669-58398807DA94}"/>
          </ac:picMkLst>
        </pc:picChg>
        <pc:picChg chg="add mod">
          <ac:chgData name="d'Agostino, Ciro" userId="522b68d4-162f-4dc7-a4d9-e6a12496a8af" providerId="ADAL" clId="{9F79233D-721C-4FAC-956E-F3CE3DF915FA}" dt="2022-10-07T15:21:21.062" v="2870" actId="1076"/>
          <ac:picMkLst>
            <pc:docMk/>
            <pc:sldMk cId="803340448" sldId="2146847668"/>
            <ac:picMk id="345" creationId="{78003EFD-FEBE-392D-6B7E-C6CEFCD868BC}"/>
          </ac:picMkLst>
        </pc:picChg>
        <pc:picChg chg="add mod">
          <ac:chgData name="d'Agostino, Ciro" userId="522b68d4-162f-4dc7-a4d9-e6a12496a8af" providerId="ADAL" clId="{9F79233D-721C-4FAC-956E-F3CE3DF915FA}" dt="2022-10-07T15:21:29.084" v="2873" actId="1076"/>
          <ac:picMkLst>
            <pc:docMk/>
            <pc:sldMk cId="803340448" sldId="2146847668"/>
            <ac:picMk id="346" creationId="{B0A7C629-9C64-4CF2-29F6-3F6367BC23F2}"/>
          </ac:picMkLst>
        </pc:picChg>
        <pc:picChg chg="add mod">
          <ac:chgData name="d'Agostino, Ciro" userId="522b68d4-162f-4dc7-a4d9-e6a12496a8af" providerId="ADAL" clId="{9F79233D-721C-4FAC-956E-F3CE3DF915FA}" dt="2022-10-07T15:21:34.496" v="2875" actId="1076"/>
          <ac:picMkLst>
            <pc:docMk/>
            <pc:sldMk cId="803340448" sldId="2146847668"/>
            <ac:picMk id="347" creationId="{BA919B98-0330-1BF0-CB9E-4244859FE875}"/>
          </ac:picMkLst>
        </pc:picChg>
        <pc:picChg chg="add mod">
          <ac:chgData name="d'Agostino, Ciro" userId="522b68d4-162f-4dc7-a4d9-e6a12496a8af" providerId="ADAL" clId="{9F79233D-721C-4FAC-956E-F3CE3DF915FA}" dt="2022-10-07T15:21:48.727" v="2879" actId="1035"/>
          <ac:picMkLst>
            <pc:docMk/>
            <pc:sldMk cId="803340448" sldId="2146847668"/>
            <ac:picMk id="348" creationId="{FAAF1CD9-31CD-E9EE-71A7-BF99B1C4014C}"/>
          </ac:picMkLst>
        </pc:picChg>
        <pc:picChg chg="add mod">
          <ac:chgData name="d'Agostino, Ciro" userId="522b68d4-162f-4dc7-a4d9-e6a12496a8af" providerId="ADAL" clId="{9F79233D-721C-4FAC-956E-F3CE3DF915FA}" dt="2022-10-07T15:21:53.879" v="2881" actId="1076"/>
          <ac:picMkLst>
            <pc:docMk/>
            <pc:sldMk cId="803340448" sldId="2146847668"/>
            <ac:picMk id="349" creationId="{7D25C3D8-59DF-3B57-E39C-0FB052C99ADD}"/>
          </ac:picMkLst>
        </pc:picChg>
        <pc:picChg chg="add mod">
          <ac:chgData name="d'Agostino, Ciro" userId="522b68d4-162f-4dc7-a4d9-e6a12496a8af" providerId="ADAL" clId="{9F79233D-721C-4FAC-956E-F3CE3DF915FA}" dt="2022-10-07T15:22:02.085" v="2883" actId="1076"/>
          <ac:picMkLst>
            <pc:docMk/>
            <pc:sldMk cId="803340448" sldId="2146847668"/>
            <ac:picMk id="350" creationId="{11B7AF04-BA45-DA2B-9621-0B5454BDFAFF}"/>
          </ac:picMkLst>
        </pc:picChg>
        <pc:picChg chg="add mod">
          <ac:chgData name="d'Agostino, Ciro" userId="522b68d4-162f-4dc7-a4d9-e6a12496a8af" providerId="ADAL" clId="{9F79233D-721C-4FAC-956E-F3CE3DF915FA}" dt="2022-10-07T15:22:03.056" v="2884"/>
          <ac:picMkLst>
            <pc:docMk/>
            <pc:sldMk cId="803340448" sldId="2146847668"/>
            <ac:picMk id="351" creationId="{0017F057-C49B-97D0-D29C-E519F4160C7D}"/>
          </ac:picMkLst>
        </pc:picChg>
        <pc:picChg chg="add mod">
          <ac:chgData name="d'Agostino, Ciro" userId="522b68d4-162f-4dc7-a4d9-e6a12496a8af" providerId="ADAL" clId="{9F79233D-721C-4FAC-956E-F3CE3DF915FA}" dt="2022-10-07T15:22:15.443" v="2886" actId="1076"/>
          <ac:picMkLst>
            <pc:docMk/>
            <pc:sldMk cId="803340448" sldId="2146847668"/>
            <ac:picMk id="352" creationId="{74DA2E28-FE28-F356-C930-5D382DC6A7B6}"/>
          </ac:picMkLst>
        </pc:picChg>
        <pc:picChg chg="add mod">
          <ac:chgData name="d'Agostino, Ciro" userId="522b68d4-162f-4dc7-a4d9-e6a12496a8af" providerId="ADAL" clId="{9F79233D-721C-4FAC-956E-F3CE3DF915FA}" dt="2022-10-07T15:22:27.621" v="2888" actId="1076"/>
          <ac:picMkLst>
            <pc:docMk/>
            <pc:sldMk cId="803340448" sldId="2146847668"/>
            <ac:picMk id="353" creationId="{AE9E9A67-F07E-70B8-7244-A1320070A5EA}"/>
          </ac:picMkLst>
        </pc:picChg>
        <pc:picChg chg="add mod">
          <ac:chgData name="d'Agostino, Ciro" userId="522b68d4-162f-4dc7-a4d9-e6a12496a8af" providerId="ADAL" clId="{9F79233D-721C-4FAC-956E-F3CE3DF915FA}" dt="2022-10-07T15:22:33.716" v="2890" actId="1076"/>
          <ac:picMkLst>
            <pc:docMk/>
            <pc:sldMk cId="803340448" sldId="2146847668"/>
            <ac:picMk id="354" creationId="{8971872E-BE06-5F5A-6466-DAB14D71EB6F}"/>
          </ac:picMkLst>
        </pc:picChg>
        <pc:picChg chg="add mod">
          <ac:chgData name="d'Agostino, Ciro" userId="522b68d4-162f-4dc7-a4d9-e6a12496a8af" providerId="ADAL" clId="{9F79233D-721C-4FAC-956E-F3CE3DF915FA}" dt="2022-10-07T15:23:05.650" v="2892" actId="1076"/>
          <ac:picMkLst>
            <pc:docMk/>
            <pc:sldMk cId="803340448" sldId="2146847668"/>
            <ac:picMk id="355" creationId="{BDADB1E5-9041-1F22-1628-362046E0A338}"/>
          </ac:picMkLst>
        </pc:picChg>
        <pc:cxnChg chg="add mod">
          <ac:chgData name="d'Agostino, Ciro" userId="522b68d4-162f-4dc7-a4d9-e6a12496a8af" providerId="ADAL" clId="{9F79233D-721C-4FAC-956E-F3CE3DF915FA}" dt="2022-10-07T14:30:30.240" v="2131" actId="14100"/>
          <ac:cxnSpMkLst>
            <pc:docMk/>
            <pc:sldMk cId="803340448" sldId="2146847668"/>
            <ac:cxnSpMk id="7" creationId="{E0F933C5-1A29-56CD-97EB-919121F79EBE}"/>
          </ac:cxnSpMkLst>
        </pc:cxnChg>
        <pc:cxnChg chg="add mod">
          <ac:chgData name="d'Agostino, Ciro" userId="522b68d4-162f-4dc7-a4d9-e6a12496a8af" providerId="ADAL" clId="{9F79233D-721C-4FAC-956E-F3CE3DF915FA}" dt="2022-10-07T14:45:43.495" v="2336" actId="1035"/>
          <ac:cxnSpMkLst>
            <pc:docMk/>
            <pc:sldMk cId="803340448" sldId="2146847668"/>
            <ac:cxnSpMk id="14" creationId="{35DD6D98-796A-5113-E475-156768007563}"/>
          </ac:cxnSpMkLst>
        </pc:cxnChg>
        <pc:cxnChg chg="add del mod">
          <ac:chgData name="d'Agostino, Ciro" userId="522b68d4-162f-4dc7-a4d9-e6a12496a8af" providerId="ADAL" clId="{9F79233D-721C-4FAC-956E-F3CE3DF915FA}" dt="2022-10-07T14:30:45.555" v="2135"/>
          <ac:cxnSpMkLst>
            <pc:docMk/>
            <pc:sldMk cId="803340448" sldId="2146847668"/>
            <ac:cxnSpMk id="15" creationId="{4C1C4206-8EB6-6A78-0F58-656785AA6F93}"/>
          </ac:cxnSpMkLst>
        </pc:cxnChg>
        <pc:cxnChg chg="add mod">
          <ac:chgData name="d'Agostino, Ciro" userId="522b68d4-162f-4dc7-a4d9-e6a12496a8af" providerId="ADAL" clId="{9F79233D-721C-4FAC-956E-F3CE3DF915FA}" dt="2022-10-07T14:52:23.699" v="2424" actId="14100"/>
          <ac:cxnSpMkLst>
            <pc:docMk/>
            <pc:sldMk cId="803340448" sldId="2146847668"/>
            <ac:cxnSpMk id="23" creationId="{2FBFB676-47E0-4BDB-4570-F5DEBF68EE9C}"/>
          </ac:cxnSpMkLst>
        </pc:cxnChg>
        <pc:cxnChg chg="add mod">
          <ac:chgData name="d'Agostino, Ciro" userId="522b68d4-162f-4dc7-a4d9-e6a12496a8af" providerId="ADAL" clId="{9F79233D-721C-4FAC-956E-F3CE3DF915FA}" dt="2022-10-07T14:42:07.360" v="2300" actId="1037"/>
          <ac:cxnSpMkLst>
            <pc:docMk/>
            <pc:sldMk cId="803340448" sldId="2146847668"/>
            <ac:cxnSpMk id="26" creationId="{3633839C-AD4A-4095-A534-4DA0804FEA64}"/>
          </ac:cxnSpMkLst>
        </pc:cxnChg>
        <pc:cxnChg chg="add del mod">
          <ac:chgData name="d'Agostino, Ciro" userId="522b68d4-162f-4dc7-a4d9-e6a12496a8af" providerId="ADAL" clId="{9F79233D-721C-4FAC-956E-F3CE3DF915FA}" dt="2022-10-07T14:34:06.591" v="2200" actId="478"/>
          <ac:cxnSpMkLst>
            <pc:docMk/>
            <pc:sldMk cId="803340448" sldId="2146847668"/>
            <ac:cxnSpMk id="27" creationId="{565BCD98-56F9-4D3C-2DDD-EC5957E05497}"/>
          </ac:cxnSpMkLst>
        </pc:cxnChg>
        <pc:cxnChg chg="add mod">
          <ac:chgData name="d'Agostino, Ciro" userId="522b68d4-162f-4dc7-a4d9-e6a12496a8af" providerId="ADAL" clId="{9F79233D-721C-4FAC-956E-F3CE3DF915FA}" dt="2022-10-07T14:42:25.006" v="2305" actId="1037"/>
          <ac:cxnSpMkLst>
            <pc:docMk/>
            <pc:sldMk cId="803340448" sldId="2146847668"/>
            <ac:cxnSpMk id="28" creationId="{A89478C0-D2AD-1E7D-20BE-B260E1A37A56}"/>
          </ac:cxnSpMkLst>
        </pc:cxnChg>
        <pc:cxnChg chg="add mod">
          <ac:chgData name="d'Agostino, Ciro" userId="522b68d4-162f-4dc7-a4d9-e6a12496a8af" providerId="ADAL" clId="{9F79233D-721C-4FAC-956E-F3CE3DF915FA}" dt="2022-10-07T14:42:38.801" v="2307" actId="1037"/>
          <ac:cxnSpMkLst>
            <pc:docMk/>
            <pc:sldMk cId="803340448" sldId="2146847668"/>
            <ac:cxnSpMk id="30" creationId="{3BE2C620-4EE5-2527-B761-236B49D16E7A}"/>
          </ac:cxnSpMkLst>
        </pc:cxnChg>
        <pc:cxnChg chg="add mod">
          <ac:chgData name="d'Agostino, Ciro" userId="522b68d4-162f-4dc7-a4d9-e6a12496a8af" providerId="ADAL" clId="{9F79233D-721C-4FAC-956E-F3CE3DF915FA}" dt="2022-10-07T14:42:09.452" v="2302" actId="1038"/>
          <ac:cxnSpMkLst>
            <pc:docMk/>
            <pc:sldMk cId="803340448" sldId="2146847668"/>
            <ac:cxnSpMk id="32" creationId="{1CF22C09-5DF7-0BFE-D668-762F56F3357B}"/>
          </ac:cxnSpMkLst>
        </pc:cxnChg>
        <pc:cxnChg chg="add del mod">
          <ac:chgData name="d'Agostino, Ciro" userId="522b68d4-162f-4dc7-a4d9-e6a12496a8af" providerId="ADAL" clId="{9F79233D-721C-4FAC-956E-F3CE3DF915FA}" dt="2022-10-07T14:44:57.288" v="2320"/>
          <ac:cxnSpMkLst>
            <pc:docMk/>
            <pc:sldMk cId="803340448" sldId="2146847668"/>
            <ac:cxnSpMk id="61" creationId="{66E61159-1F2F-0A66-58EB-17596B3C03A0}"/>
          </ac:cxnSpMkLst>
        </pc:cxnChg>
        <pc:cxnChg chg="add mod">
          <ac:chgData name="d'Agostino, Ciro" userId="522b68d4-162f-4dc7-a4d9-e6a12496a8af" providerId="ADAL" clId="{9F79233D-721C-4FAC-956E-F3CE3DF915FA}" dt="2022-10-07T14:46:56.140" v="2365" actId="1037"/>
          <ac:cxnSpMkLst>
            <pc:docMk/>
            <pc:sldMk cId="803340448" sldId="2146847668"/>
            <ac:cxnSpMk id="65" creationId="{1B121F0A-B519-9FF3-8926-B2847947DA7B}"/>
          </ac:cxnSpMkLst>
        </pc:cxnChg>
        <pc:cxnChg chg="add mod">
          <ac:chgData name="d'Agostino, Ciro" userId="522b68d4-162f-4dc7-a4d9-e6a12496a8af" providerId="ADAL" clId="{9F79233D-721C-4FAC-956E-F3CE3DF915FA}" dt="2022-10-07T14:51:58.330" v="2422" actId="14100"/>
          <ac:cxnSpMkLst>
            <pc:docMk/>
            <pc:sldMk cId="803340448" sldId="2146847668"/>
            <ac:cxnSpMk id="66" creationId="{4CDA6EE0-ECB9-8DA4-4C5C-413851EF1825}"/>
          </ac:cxnSpMkLst>
        </pc:cxnChg>
        <pc:cxnChg chg="add mod">
          <ac:chgData name="d'Agostino, Ciro" userId="522b68d4-162f-4dc7-a4d9-e6a12496a8af" providerId="ADAL" clId="{9F79233D-721C-4FAC-956E-F3CE3DF915FA}" dt="2022-10-07T14:53:49.922" v="2430" actId="1037"/>
          <ac:cxnSpMkLst>
            <pc:docMk/>
            <pc:sldMk cId="803340448" sldId="2146847668"/>
            <ac:cxnSpMk id="67" creationId="{E8E1DEDB-0A44-EF12-ED45-22DD3A1F3A41}"/>
          </ac:cxnSpMkLst>
        </pc:cxnChg>
        <pc:cxnChg chg="add mod">
          <ac:chgData name="d'Agostino, Ciro" userId="522b68d4-162f-4dc7-a4d9-e6a12496a8af" providerId="ADAL" clId="{9F79233D-721C-4FAC-956E-F3CE3DF915FA}" dt="2022-10-07T14:47:27.365" v="2376" actId="1035"/>
          <ac:cxnSpMkLst>
            <pc:docMk/>
            <pc:sldMk cId="803340448" sldId="2146847668"/>
            <ac:cxnSpMk id="70" creationId="{0C0D1F9D-C305-1A8A-97E3-AA0254B6A8FB}"/>
          </ac:cxnSpMkLst>
        </pc:cxnChg>
        <pc:cxnChg chg="add del mod">
          <ac:chgData name="d'Agostino, Ciro" userId="522b68d4-162f-4dc7-a4d9-e6a12496a8af" providerId="ADAL" clId="{9F79233D-721C-4FAC-956E-F3CE3DF915FA}" dt="2022-10-07T14:47:50.920" v="2380"/>
          <ac:cxnSpMkLst>
            <pc:docMk/>
            <pc:sldMk cId="803340448" sldId="2146847668"/>
            <ac:cxnSpMk id="81" creationId="{AF8AC562-CBC0-542A-2415-A217E083DB36}"/>
          </ac:cxnSpMkLst>
        </pc:cxnChg>
        <pc:cxnChg chg="add mod">
          <ac:chgData name="d'Agostino, Ciro" userId="522b68d4-162f-4dc7-a4d9-e6a12496a8af" providerId="ADAL" clId="{9F79233D-721C-4FAC-956E-F3CE3DF915FA}" dt="2022-10-07T14:48:17.716" v="2384" actId="208"/>
          <ac:cxnSpMkLst>
            <pc:docMk/>
            <pc:sldMk cId="803340448" sldId="2146847668"/>
            <ac:cxnSpMk id="82" creationId="{79E1CAC0-3BEC-1BE0-E36D-9939FA191455}"/>
          </ac:cxnSpMkLst>
        </pc:cxnChg>
        <pc:cxnChg chg="add mod">
          <ac:chgData name="d'Agostino, Ciro" userId="522b68d4-162f-4dc7-a4d9-e6a12496a8af" providerId="ADAL" clId="{9F79233D-721C-4FAC-956E-F3CE3DF915FA}" dt="2022-10-07T14:48:28.679" v="2386" actId="1076"/>
          <ac:cxnSpMkLst>
            <pc:docMk/>
            <pc:sldMk cId="803340448" sldId="2146847668"/>
            <ac:cxnSpMk id="83" creationId="{E9ACE446-789F-F735-34CE-94F1FA90264F}"/>
          </ac:cxnSpMkLst>
        </pc:cxnChg>
        <pc:cxnChg chg="add mod">
          <ac:chgData name="d'Agostino, Ciro" userId="522b68d4-162f-4dc7-a4d9-e6a12496a8af" providerId="ADAL" clId="{9F79233D-721C-4FAC-956E-F3CE3DF915FA}" dt="2022-10-07T14:48:35.236" v="2388" actId="1076"/>
          <ac:cxnSpMkLst>
            <pc:docMk/>
            <pc:sldMk cId="803340448" sldId="2146847668"/>
            <ac:cxnSpMk id="85" creationId="{CCA01165-0841-DFE6-FFAF-A99AA2EEFC12}"/>
          </ac:cxnSpMkLst>
        </pc:cxnChg>
        <pc:cxnChg chg="add mod">
          <ac:chgData name="d'Agostino, Ciro" userId="522b68d4-162f-4dc7-a4d9-e6a12496a8af" providerId="ADAL" clId="{9F79233D-721C-4FAC-956E-F3CE3DF915FA}" dt="2022-10-07T14:48:51.544" v="2392" actId="1036"/>
          <ac:cxnSpMkLst>
            <pc:docMk/>
            <pc:sldMk cId="803340448" sldId="2146847668"/>
            <ac:cxnSpMk id="86" creationId="{1A8381F7-FF3E-F693-7375-EA6EB4E4777A}"/>
          </ac:cxnSpMkLst>
        </pc:cxnChg>
        <pc:cxnChg chg="add mod">
          <ac:chgData name="d'Agostino, Ciro" userId="522b68d4-162f-4dc7-a4d9-e6a12496a8af" providerId="ADAL" clId="{9F79233D-721C-4FAC-956E-F3CE3DF915FA}" dt="2022-10-07T14:51:40.075" v="2420" actId="14100"/>
          <ac:cxnSpMkLst>
            <pc:docMk/>
            <pc:sldMk cId="803340448" sldId="2146847668"/>
            <ac:cxnSpMk id="92" creationId="{88637E28-B8E4-92EF-663A-CE23543FEA8F}"/>
          </ac:cxnSpMkLst>
        </pc:cxnChg>
        <pc:cxnChg chg="del">
          <ac:chgData name="d'Agostino, Ciro" userId="522b68d4-162f-4dc7-a4d9-e6a12496a8af" providerId="ADAL" clId="{9F79233D-721C-4FAC-956E-F3CE3DF915FA}" dt="2022-10-07T13:51:13.265" v="2119" actId="478"/>
          <ac:cxnSpMkLst>
            <pc:docMk/>
            <pc:sldMk cId="803340448" sldId="2146847668"/>
            <ac:cxnSpMk id="197" creationId="{BB6349D6-643C-4D25-BD1E-DB18668A594E}"/>
          </ac:cxnSpMkLst>
        </pc:cxnChg>
        <pc:cxnChg chg="del">
          <ac:chgData name="d'Agostino, Ciro" userId="522b68d4-162f-4dc7-a4d9-e6a12496a8af" providerId="ADAL" clId="{9F79233D-721C-4FAC-956E-F3CE3DF915FA}" dt="2022-10-07T13:51:08.838" v="2118" actId="478"/>
          <ac:cxnSpMkLst>
            <pc:docMk/>
            <pc:sldMk cId="803340448" sldId="2146847668"/>
            <ac:cxnSpMk id="199" creationId="{D3176463-C942-4CBA-8551-BCF3BDAFA36A}"/>
          </ac:cxnSpMkLst>
        </pc:cxnChg>
        <pc:cxnChg chg="del">
          <ac:chgData name="d'Agostino, Ciro" userId="522b68d4-162f-4dc7-a4d9-e6a12496a8af" providerId="ADAL" clId="{9F79233D-721C-4FAC-956E-F3CE3DF915FA}" dt="2022-10-07T13:51:13.265" v="2119" actId="478"/>
          <ac:cxnSpMkLst>
            <pc:docMk/>
            <pc:sldMk cId="803340448" sldId="2146847668"/>
            <ac:cxnSpMk id="229" creationId="{4BACF266-D125-47FF-9BEB-4ED8D948E1FE}"/>
          </ac:cxnSpMkLst>
        </pc:cxnChg>
      </pc:sldChg>
      <pc:sldChg chg="addSp delSp modSp add del mod">
        <pc:chgData name="d'Agostino, Ciro" userId="522b68d4-162f-4dc7-a4d9-e6a12496a8af" providerId="ADAL" clId="{9F79233D-721C-4FAC-956E-F3CE3DF915FA}" dt="2022-10-07T14:58:34.554" v="2513" actId="47"/>
        <pc:sldMkLst>
          <pc:docMk/>
          <pc:sldMk cId="1164781611" sldId="2146847669"/>
        </pc:sldMkLst>
        <pc:picChg chg="del">
          <ac:chgData name="d'Agostino, Ciro" userId="522b68d4-162f-4dc7-a4d9-e6a12496a8af" providerId="ADAL" clId="{9F79233D-721C-4FAC-956E-F3CE3DF915FA}" dt="2022-10-07T14:57:50.850" v="2505" actId="478"/>
          <ac:picMkLst>
            <pc:docMk/>
            <pc:sldMk cId="1164781611" sldId="2146847669"/>
            <ac:picMk id="3" creationId="{5276A903-B6A6-6D82-51DA-23F5904C57A4}"/>
          </ac:picMkLst>
        </pc:picChg>
        <pc:picChg chg="add del">
          <ac:chgData name="d'Agostino, Ciro" userId="522b68d4-162f-4dc7-a4d9-e6a12496a8af" providerId="ADAL" clId="{9F79233D-721C-4FAC-956E-F3CE3DF915FA}" dt="2022-10-07T14:55:49.424" v="2439" actId="478"/>
          <ac:picMkLst>
            <pc:docMk/>
            <pc:sldMk cId="1164781611" sldId="2146847669"/>
            <ac:picMk id="5" creationId="{A6D94460-7A1D-DE7F-57C2-2D5B777EE2D3}"/>
          </ac:picMkLst>
        </pc:picChg>
        <pc:picChg chg="add del mod">
          <ac:chgData name="d'Agostino, Ciro" userId="522b68d4-162f-4dc7-a4d9-e6a12496a8af" providerId="ADAL" clId="{9F79233D-721C-4FAC-956E-F3CE3DF915FA}" dt="2022-10-07T14:58:23.211" v="2512"/>
          <ac:picMkLst>
            <pc:docMk/>
            <pc:sldMk cId="1164781611" sldId="2146847669"/>
            <ac:picMk id="103" creationId="{923F32D6-9799-4B0B-BE7A-8A36929D0120}"/>
          </ac:picMkLst>
        </pc:picChg>
        <pc:cxnChg chg="add del">
          <ac:chgData name="d'Agostino, Ciro" userId="522b68d4-162f-4dc7-a4d9-e6a12496a8af" providerId="ADAL" clId="{9F79233D-721C-4FAC-956E-F3CE3DF915FA}" dt="2022-10-07T14:55:41.235" v="2435" actId="478"/>
          <ac:cxnSpMkLst>
            <pc:docMk/>
            <pc:sldMk cId="1164781611" sldId="2146847669"/>
            <ac:cxnSpMk id="28" creationId="{A89478C0-D2AD-1E7D-20BE-B260E1A37A56}"/>
          </ac:cxnSpMkLst>
        </pc:cxnChg>
      </pc:sldChg>
      <pc:sldChg chg="addSp delSp modSp add mod ord">
        <pc:chgData name="d'Agostino, Ciro" userId="522b68d4-162f-4dc7-a4d9-e6a12496a8af" providerId="ADAL" clId="{9F79233D-721C-4FAC-956E-F3CE3DF915FA}" dt="2022-10-07T15:49:10.331" v="2998" actId="21"/>
        <pc:sldMkLst>
          <pc:docMk/>
          <pc:sldMk cId="2472836745" sldId="2146847670"/>
        </pc:sldMkLst>
        <pc:spChg chg="mod">
          <ac:chgData name="d'Agostino, Ciro" userId="522b68d4-162f-4dc7-a4d9-e6a12496a8af" providerId="ADAL" clId="{9F79233D-721C-4FAC-956E-F3CE3DF915FA}" dt="2022-10-07T14:59:03.329" v="2518"/>
          <ac:spMkLst>
            <pc:docMk/>
            <pc:sldMk cId="2472836745" sldId="2146847670"/>
            <ac:spMk id="9" creationId="{ED2B772A-6408-F881-5218-4B03412824AD}"/>
          </ac:spMkLst>
        </pc:spChg>
        <pc:spChg chg="mod">
          <ac:chgData name="d'Agostino, Ciro" userId="522b68d4-162f-4dc7-a4d9-e6a12496a8af" providerId="ADAL" clId="{9F79233D-721C-4FAC-956E-F3CE3DF915FA}" dt="2022-10-07T14:59:03.329" v="2518"/>
          <ac:spMkLst>
            <pc:docMk/>
            <pc:sldMk cId="2472836745" sldId="2146847670"/>
            <ac:spMk id="10" creationId="{EA9B1941-2783-4D04-3062-6087847E238A}"/>
          </ac:spMkLst>
        </pc:spChg>
        <pc:spChg chg="mod">
          <ac:chgData name="d'Agostino, Ciro" userId="522b68d4-162f-4dc7-a4d9-e6a12496a8af" providerId="ADAL" clId="{9F79233D-721C-4FAC-956E-F3CE3DF915FA}" dt="2022-10-07T14:59:03.329" v="2518"/>
          <ac:spMkLst>
            <pc:docMk/>
            <pc:sldMk cId="2472836745" sldId="2146847670"/>
            <ac:spMk id="11" creationId="{F07AAD24-54FC-18D1-3824-CAB10F7C5C5A}"/>
          </ac:spMkLst>
        </pc:spChg>
        <pc:spChg chg="mod">
          <ac:chgData name="d'Agostino, Ciro" userId="522b68d4-162f-4dc7-a4d9-e6a12496a8af" providerId="ADAL" clId="{9F79233D-721C-4FAC-956E-F3CE3DF915FA}" dt="2022-10-07T14:59:03.329" v="2518"/>
          <ac:spMkLst>
            <pc:docMk/>
            <pc:sldMk cId="2472836745" sldId="2146847670"/>
            <ac:spMk id="13" creationId="{2FA795B5-CB27-F36D-8EDC-0C3C503646C8}"/>
          </ac:spMkLst>
        </pc:spChg>
        <pc:spChg chg="del">
          <ac:chgData name="d'Agostino, Ciro" userId="522b68d4-162f-4dc7-a4d9-e6a12496a8af" providerId="ADAL" clId="{9F79233D-721C-4FAC-956E-F3CE3DF915FA}" dt="2022-10-07T14:56:35.301" v="2460" actId="478"/>
          <ac:spMkLst>
            <pc:docMk/>
            <pc:sldMk cId="2472836745" sldId="2146847670"/>
            <ac:spMk id="15" creationId="{23349591-EDA4-52ED-8474-EBA2649B6DA5}"/>
          </ac:spMkLst>
        </pc:spChg>
        <pc:spChg chg="mod">
          <ac:chgData name="d'Agostino, Ciro" userId="522b68d4-162f-4dc7-a4d9-e6a12496a8af" providerId="ADAL" clId="{9F79233D-721C-4FAC-956E-F3CE3DF915FA}" dt="2022-10-07T14:59:03.329" v="2518"/>
          <ac:spMkLst>
            <pc:docMk/>
            <pc:sldMk cId="2472836745" sldId="2146847670"/>
            <ac:spMk id="16" creationId="{42DEECB9-AF05-FDF0-EF4F-26EC50D0C236}"/>
          </ac:spMkLst>
        </pc:spChg>
        <pc:spChg chg="mod">
          <ac:chgData name="d'Agostino, Ciro" userId="522b68d4-162f-4dc7-a4d9-e6a12496a8af" providerId="ADAL" clId="{9F79233D-721C-4FAC-956E-F3CE3DF915FA}" dt="2022-10-07T14:59:03.329" v="2518"/>
          <ac:spMkLst>
            <pc:docMk/>
            <pc:sldMk cId="2472836745" sldId="2146847670"/>
            <ac:spMk id="17" creationId="{A15AD66D-D1A1-E60F-EDC9-869420FA9B09}"/>
          </ac:spMkLst>
        </pc:spChg>
        <pc:spChg chg="mod">
          <ac:chgData name="d'Agostino, Ciro" userId="522b68d4-162f-4dc7-a4d9-e6a12496a8af" providerId="ADAL" clId="{9F79233D-721C-4FAC-956E-F3CE3DF915FA}" dt="2022-10-07T14:59:03.329" v="2518"/>
          <ac:spMkLst>
            <pc:docMk/>
            <pc:sldMk cId="2472836745" sldId="2146847670"/>
            <ac:spMk id="18" creationId="{E6DA0E66-FE8B-A957-805E-DFB49B550AE9}"/>
          </ac:spMkLst>
        </pc:spChg>
        <pc:spChg chg="mod">
          <ac:chgData name="d'Agostino, Ciro" userId="522b68d4-162f-4dc7-a4d9-e6a12496a8af" providerId="ADAL" clId="{9F79233D-721C-4FAC-956E-F3CE3DF915FA}" dt="2022-10-07T14:59:03.329" v="2518"/>
          <ac:spMkLst>
            <pc:docMk/>
            <pc:sldMk cId="2472836745" sldId="2146847670"/>
            <ac:spMk id="19" creationId="{D4824CC9-B878-421F-4259-4B298C3DB3E3}"/>
          </ac:spMkLst>
        </pc:spChg>
        <pc:spChg chg="mod">
          <ac:chgData name="d'Agostino, Ciro" userId="522b68d4-162f-4dc7-a4d9-e6a12496a8af" providerId="ADAL" clId="{9F79233D-721C-4FAC-956E-F3CE3DF915FA}" dt="2022-10-07T14:59:03.329" v="2518"/>
          <ac:spMkLst>
            <pc:docMk/>
            <pc:sldMk cId="2472836745" sldId="2146847670"/>
            <ac:spMk id="20" creationId="{5415A78F-5B90-2CEE-4A2D-0D7B4941ED33}"/>
          </ac:spMkLst>
        </pc:spChg>
        <pc:spChg chg="mod">
          <ac:chgData name="d'Agostino, Ciro" userId="522b68d4-162f-4dc7-a4d9-e6a12496a8af" providerId="ADAL" clId="{9F79233D-721C-4FAC-956E-F3CE3DF915FA}" dt="2022-10-07T14:59:03.329" v="2518"/>
          <ac:spMkLst>
            <pc:docMk/>
            <pc:sldMk cId="2472836745" sldId="2146847670"/>
            <ac:spMk id="21" creationId="{0C83190F-E04E-C08F-9DE2-94B8851EC951}"/>
          </ac:spMkLst>
        </pc:spChg>
        <pc:spChg chg="mod">
          <ac:chgData name="d'Agostino, Ciro" userId="522b68d4-162f-4dc7-a4d9-e6a12496a8af" providerId="ADAL" clId="{9F79233D-721C-4FAC-956E-F3CE3DF915FA}" dt="2022-10-07T14:59:03.329" v="2518"/>
          <ac:spMkLst>
            <pc:docMk/>
            <pc:sldMk cId="2472836745" sldId="2146847670"/>
            <ac:spMk id="24" creationId="{5008B14E-F7FA-C7B0-07E4-8F8FF474CBF3}"/>
          </ac:spMkLst>
        </pc:spChg>
        <pc:spChg chg="mod">
          <ac:chgData name="d'Agostino, Ciro" userId="522b68d4-162f-4dc7-a4d9-e6a12496a8af" providerId="ADAL" clId="{9F79233D-721C-4FAC-956E-F3CE3DF915FA}" dt="2022-10-07T14:59:03.329" v="2518"/>
          <ac:spMkLst>
            <pc:docMk/>
            <pc:sldMk cId="2472836745" sldId="2146847670"/>
            <ac:spMk id="25" creationId="{2458547A-80C6-C647-E3DE-84A7BDA04872}"/>
          </ac:spMkLst>
        </pc:spChg>
        <pc:spChg chg="mod">
          <ac:chgData name="d'Agostino, Ciro" userId="522b68d4-162f-4dc7-a4d9-e6a12496a8af" providerId="ADAL" clId="{9F79233D-721C-4FAC-956E-F3CE3DF915FA}" dt="2022-10-07T14:59:03.329" v="2518"/>
          <ac:spMkLst>
            <pc:docMk/>
            <pc:sldMk cId="2472836745" sldId="2146847670"/>
            <ac:spMk id="27" creationId="{5BD6A97F-630E-7A2E-9F7E-1ED3B9716170}"/>
          </ac:spMkLst>
        </pc:spChg>
        <pc:spChg chg="mod">
          <ac:chgData name="d'Agostino, Ciro" userId="522b68d4-162f-4dc7-a4d9-e6a12496a8af" providerId="ADAL" clId="{9F79233D-721C-4FAC-956E-F3CE3DF915FA}" dt="2022-10-07T14:59:03.329" v="2518"/>
          <ac:spMkLst>
            <pc:docMk/>
            <pc:sldMk cId="2472836745" sldId="2146847670"/>
            <ac:spMk id="31" creationId="{E066613B-5638-2984-78F9-55F2B67190F7}"/>
          </ac:spMkLst>
        </pc:spChg>
        <pc:spChg chg="mod">
          <ac:chgData name="d'Agostino, Ciro" userId="522b68d4-162f-4dc7-a4d9-e6a12496a8af" providerId="ADAL" clId="{9F79233D-721C-4FAC-956E-F3CE3DF915FA}" dt="2022-10-07T14:59:03.329" v="2518"/>
          <ac:spMkLst>
            <pc:docMk/>
            <pc:sldMk cId="2472836745" sldId="2146847670"/>
            <ac:spMk id="33" creationId="{F4487183-3C95-1103-5326-F9DDC7F0FB43}"/>
          </ac:spMkLst>
        </pc:spChg>
        <pc:spChg chg="mod">
          <ac:chgData name="d'Agostino, Ciro" userId="522b68d4-162f-4dc7-a4d9-e6a12496a8af" providerId="ADAL" clId="{9F79233D-721C-4FAC-956E-F3CE3DF915FA}" dt="2022-10-07T14:59:03.329" v="2518"/>
          <ac:spMkLst>
            <pc:docMk/>
            <pc:sldMk cId="2472836745" sldId="2146847670"/>
            <ac:spMk id="35" creationId="{E331FB8E-23C4-69C5-ABF7-EE70A9AD185E}"/>
          </ac:spMkLst>
        </pc:spChg>
        <pc:spChg chg="mod">
          <ac:chgData name="d'Agostino, Ciro" userId="522b68d4-162f-4dc7-a4d9-e6a12496a8af" providerId="ADAL" clId="{9F79233D-721C-4FAC-956E-F3CE3DF915FA}" dt="2022-10-07T14:59:03.329" v="2518"/>
          <ac:spMkLst>
            <pc:docMk/>
            <pc:sldMk cId="2472836745" sldId="2146847670"/>
            <ac:spMk id="39" creationId="{7A124D80-1C8F-7F18-7D7E-ABF407FE584C}"/>
          </ac:spMkLst>
        </pc:spChg>
        <pc:spChg chg="mod">
          <ac:chgData name="d'Agostino, Ciro" userId="522b68d4-162f-4dc7-a4d9-e6a12496a8af" providerId="ADAL" clId="{9F79233D-721C-4FAC-956E-F3CE3DF915FA}" dt="2022-10-07T14:59:03.329" v="2518"/>
          <ac:spMkLst>
            <pc:docMk/>
            <pc:sldMk cId="2472836745" sldId="2146847670"/>
            <ac:spMk id="42" creationId="{0FEFFD2D-DD03-20AF-58A3-A3DBE2B84D2C}"/>
          </ac:spMkLst>
        </pc:spChg>
        <pc:spChg chg="mod">
          <ac:chgData name="d'Agostino, Ciro" userId="522b68d4-162f-4dc7-a4d9-e6a12496a8af" providerId="ADAL" clId="{9F79233D-721C-4FAC-956E-F3CE3DF915FA}" dt="2022-10-07T14:59:03.329" v="2518"/>
          <ac:spMkLst>
            <pc:docMk/>
            <pc:sldMk cId="2472836745" sldId="2146847670"/>
            <ac:spMk id="43" creationId="{6DD3E1F4-45E6-9996-6215-08BB3BBAFFD9}"/>
          </ac:spMkLst>
        </pc:spChg>
        <pc:spChg chg="mod">
          <ac:chgData name="d'Agostino, Ciro" userId="522b68d4-162f-4dc7-a4d9-e6a12496a8af" providerId="ADAL" clId="{9F79233D-721C-4FAC-956E-F3CE3DF915FA}" dt="2022-10-07T14:59:03.329" v="2518"/>
          <ac:spMkLst>
            <pc:docMk/>
            <pc:sldMk cId="2472836745" sldId="2146847670"/>
            <ac:spMk id="44" creationId="{982EB156-A448-B602-9616-063C45302A45}"/>
          </ac:spMkLst>
        </pc:spChg>
        <pc:spChg chg="mod">
          <ac:chgData name="d'Agostino, Ciro" userId="522b68d4-162f-4dc7-a4d9-e6a12496a8af" providerId="ADAL" clId="{9F79233D-721C-4FAC-956E-F3CE3DF915FA}" dt="2022-10-07T14:59:03.329" v="2518"/>
          <ac:spMkLst>
            <pc:docMk/>
            <pc:sldMk cId="2472836745" sldId="2146847670"/>
            <ac:spMk id="45" creationId="{DCCB9CAA-C77B-0BA7-950B-5F4E7D7FEB11}"/>
          </ac:spMkLst>
        </pc:spChg>
        <pc:spChg chg="mod">
          <ac:chgData name="d'Agostino, Ciro" userId="522b68d4-162f-4dc7-a4d9-e6a12496a8af" providerId="ADAL" clId="{9F79233D-721C-4FAC-956E-F3CE3DF915FA}" dt="2022-10-07T14:59:03.329" v="2518"/>
          <ac:spMkLst>
            <pc:docMk/>
            <pc:sldMk cId="2472836745" sldId="2146847670"/>
            <ac:spMk id="46" creationId="{9AA5F4A6-B581-0197-DE07-22006D424702}"/>
          </ac:spMkLst>
        </pc:spChg>
        <pc:spChg chg="mod">
          <ac:chgData name="d'Agostino, Ciro" userId="522b68d4-162f-4dc7-a4d9-e6a12496a8af" providerId="ADAL" clId="{9F79233D-721C-4FAC-956E-F3CE3DF915FA}" dt="2022-10-07T14:59:03.329" v="2518"/>
          <ac:spMkLst>
            <pc:docMk/>
            <pc:sldMk cId="2472836745" sldId="2146847670"/>
            <ac:spMk id="47" creationId="{682354F2-6E7D-546A-10B4-462F45CEB39F}"/>
          </ac:spMkLst>
        </pc:spChg>
        <pc:spChg chg="mod">
          <ac:chgData name="d'Agostino, Ciro" userId="522b68d4-162f-4dc7-a4d9-e6a12496a8af" providerId="ADAL" clId="{9F79233D-721C-4FAC-956E-F3CE3DF915FA}" dt="2022-10-07T14:59:03.329" v="2518"/>
          <ac:spMkLst>
            <pc:docMk/>
            <pc:sldMk cId="2472836745" sldId="2146847670"/>
            <ac:spMk id="48" creationId="{8CBC6C4F-AB4C-294E-FEA8-E1672068A0EE}"/>
          </ac:spMkLst>
        </pc:spChg>
        <pc:spChg chg="mod">
          <ac:chgData name="d'Agostino, Ciro" userId="522b68d4-162f-4dc7-a4d9-e6a12496a8af" providerId="ADAL" clId="{9F79233D-721C-4FAC-956E-F3CE3DF915FA}" dt="2022-10-07T14:59:03.329" v="2518"/>
          <ac:spMkLst>
            <pc:docMk/>
            <pc:sldMk cId="2472836745" sldId="2146847670"/>
            <ac:spMk id="53" creationId="{DC2FB485-0AE4-49C3-E72F-DA43FEC9350C}"/>
          </ac:spMkLst>
        </pc:spChg>
        <pc:spChg chg="mod">
          <ac:chgData name="d'Agostino, Ciro" userId="522b68d4-162f-4dc7-a4d9-e6a12496a8af" providerId="ADAL" clId="{9F79233D-721C-4FAC-956E-F3CE3DF915FA}" dt="2022-10-07T14:59:03.329" v="2518"/>
          <ac:spMkLst>
            <pc:docMk/>
            <pc:sldMk cId="2472836745" sldId="2146847670"/>
            <ac:spMk id="54" creationId="{368EEF27-5F3A-C4E7-BA8C-2434B43A91C3}"/>
          </ac:spMkLst>
        </pc:spChg>
        <pc:spChg chg="mod">
          <ac:chgData name="d'Agostino, Ciro" userId="522b68d4-162f-4dc7-a4d9-e6a12496a8af" providerId="ADAL" clId="{9F79233D-721C-4FAC-956E-F3CE3DF915FA}" dt="2022-10-07T14:59:03.329" v="2518"/>
          <ac:spMkLst>
            <pc:docMk/>
            <pc:sldMk cId="2472836745" sldId="2146847670"/>
            <ac:spMk id="55" creationId="{173DD64F-21B6-5782-F7E2-DD42D6E4FBCD}"/>
          </ac:spMkLst>
        </pc:spChg>
        <pc:spChg chg="mod">
          <ac:chgData name="d'Agostino, Ciro" userId="522b68d4-162f-4dc7-a4d9-e6a12496a8af" providerId="ADAL" clId="{9F79233D-721C-4FAC-956E-F3CE3DF915FA}" dt="2022-10-07T14:59:03.329" v="2518"/>
          <ac:spMkLst>
            <pc:docMk/>
            <pc:sldMk cId="2472836745" sldId="2146847670"/>
            <ac:spMk id="57" creationId="{9B952353-5FCD-F16A-1039-E0AB82D4E3C5}"/>
          </ac:spMkLst>
        </pc:spChg>
        <pc:spChg chg="mod">
          <ac:chgData name="d'Agostino, Ciro" userId="522b68d4-162f-4dc7-a4d9-e6a12496a8af" providerId="ADAL" clId="{9F79233D-721C-4FAC-956E-F3CE3DF915FA}" dt="2022-10-07T14:59:03.329" v="2518"/>
          <ac:spMkLst>
            <pc:docMk/>
            <pc:sldMk cId="2472836745" sldId="2146847670"/>
            <ac:spMk id="88" creationId="{38AF9C64-6CA5-E283-F468-37838C061C01}"/>
          </ac:spMkLst>
        </pc:spChg>
        <pc:spChg chg="mod">
          <ac:chgData name="d'Agostino, Ciro" userId="522b68d4-162f-4dc7-a4d9-e6a12496a8af" providerId="ADAL" clId="{9F79233D-721C-4FAC-956E-F3CE3DF915FA}" dt="2022-10-07T14:59:55.624" v="2532"/>
          <ac:spMkLst>
            <pc:docMk/>
            <pc:sldMk cId="2472836745" sldId="2146847670"/>
            <ac:spMk id="91" creationId="{8A87072B-EDC7-EDEB-D5B6-EE6E8EC0886A}"/>
          </ac:spMkLst>
        </pc:spChg>
        <pc:spChg chg="mod">
          <ac:chgData name="d'Agostino, Ciro" userId="522b68d4-162f-4dc7-a4d9-e6a12496a8af" providerId="ADAL" clId="{9F79233D-721C-4FAC-956E-F3CE3DF915FA}" dt="2022-10-07T14:59:55.624" v="2532"/>
          <ac:spMkLst>
            <pc:docMk/>
            <pc:sldMk cId="2472836745" sldId="2146847670"/>
            <ac:spMk id="93" creationId="{6AC78839-60A7-8D14-CDBB-16A193216664}"/>
          </ac:spMkLst>
        </pc:spChg>
        <pc:spChg chg="mod">
          <ac:chgData name="d'Agostino, Ciro" userId="522b68d4-162f-4dc7-a4d9-e6a12496a8af" providerId="ADAL" clId="{9F79233D-721C-4FAC-956E-F3CE3DF915FA}" dt="2022-10-07T14:59:55.624" v="2532"/>
          <ac:spMkLst>
            <pc:docMk/>
            <pc:sldMk cId="2472836745" sldId="2146847670"/>
            <ac:spMk id="94" creationId="{EFA1A8B1-56F5-F54A-3636-2485E0169D17}"/>
          </ac:spMkLst>
        </pc:spChg>
        <pc:spChg chg="mod">
          <ac:chgData name="d'Agostino, Ciro" userId="522b68d4-162f-4dc7-a4d9-e6a12496a8af" providerId="ADAL" clId="{9F79233D-721C-4FAC-956E-F3CE3DF915FA}" dt="2022-10-07T14:59:55.624" v="2532"/>
          <ac:spMkLst>
            <pc:docMk/>
            <pc:sldMk cId="2472836745" sldId="2146847670"/>
            <ac:spMk id="95" creationId="{289AC8C7-BE1F-F141-2647-6ECCC0914D1E}"/>
          </ac:spMkLst>
        </pc:spChg>
        <pc:spChg chg="mod">
          <ac:chgData name="d'Agostino, Ciro" userId="522b68d4-162f-4dc7-a4d9-e6a12496a8af" providerId="ADAL" clId="{9F79233D-721C-4FAC-956E-F3CE3DF915FA}" dt="2022-10-07T14:59:55.624" v="2532"/>
          <ac:spMkLst>
            <pc:docMk/>
            <pc:sldMk cId="2472836745" sldId="2146847670"/>
            <ac:spMk id="96" creationId="{BB286B39-4681-552A-FDC6-77EBBD998918}"/>
          </ac:spMkLst>
        </pc:spChg>
        <pc:spChg chg="mod">
          <ac:chgData name="d'Agostino, Ciro" userId="522b68d4-162f-4dc7-a4d9-e6a12496a8af" providerId="ADAL" clId="{9F79233D-721C-4FAC-956E-F3CE3DF915FA}" dt="2022-10-07T14:59:55.624" v="2532"/>
          <ac:spMkLst>
            <pc:docMk/>
            <pc:sldMk cId="2472836745" sldId="2146847670"/>
            <ac:spMk id="100" creationId="{2174DC06-431F-9F2C-4CDD-849D511649A8}"/>
          </ac:spMkLst>
        </pc:spChg>
        <pc:spChg chg="mod">
          <ac:chgData name="d'Agostino, Ciro" userId="522b68d4-162f-4dc7-a4d9-e6a12496a8af" providerId="ADAL" clId="{9F79233D-721C-4FAC-956E-F3CE3DF915FA}" dt="2022-10-07T14:59:55.624" v="2532"/>
          <ac:spMkLst>
            <pc:docMk/>
            <pc:sldMk cId="2472836745" sldId="2146847670"/>
            <ac:spMk id="101" creationId="{44744D80-35CD-D896-60C2-107AE5104D31}"/>
          </ac:spMkLst>
        </pc:spChg>
        <pc:spChg chg="mod">
          <ac:chgData name="d'Agostino, Ciro" userId="522b68d4-162f-4dc7-a4d9-e6a12496a8af" providerId="ADAL" clId="{9F79233D-721C-4FAC-956E-F3CE3DF915FA}" dt="2022-10-07T14:59:55.624" v="2532"/>
          <ac:spMkLst>
            <pc:docMk/>
            <pc:sldMk cId="2472836745" sldId="2146847670"/>
            <ac:spMk id="102" creationId="{5815D6B1-400F-8D54-39EC-7EAB0FE505CC}"/>
          </ac:spMkLst>
        </pc:spChg>
        <pc:spChg chg="mod">
          <ac:chgData name="d'Agostino, Ciro" userId="522b68d4-162f-4dc7-a4d9-e6a12496a8af" providerId="ADAL" clId="{9F79233D-721C-4FAC-956E-F3CE3DF915FA}" dt="2022-10-07T14:59:55.624" v="2532"/>
          <ac:spMkLst>
            <pc:docMk/>
            <pc:sldMk cId="2472836745" sldId="2146847670"/>
            <ac:spMk id="104" creationId="{E381DD2D-60A8-D24E-ECEB-A68AD04DF6F5}"/>
          </ac:spMkLst>
        </pc:spChg>
        <pc:spChg chg="mod">
          <ac:chgData name="d'Agostino, Ciro" userId="522b68d4-162f-4dc7-a4d9-e6a12496a8af" providerId="ADAL" clId="{9F79233D-721C-4FAC-956E-F3CE3DF915FA}" dt="2022-10-07T14:59:55.624" v="2532"/>
          <ac:spMkLst>
            <pc:docMk/>
            <pc:sldMk cId="2472836745" sldId="2146847670"/>
            <ac:spMk id="105" creationId="{EF8E39AC-2EFB-6FD8-38C5-6F2A8E0D60F5}"/>
          </ac:spMkLst>
        </pc:spChg>
        <pc:spChg chg="mod">
          <ac:chgData name="d'Agostino, Ciro" userId="522b68d4-162f-4dc7-a4d9-e6a12496a8af" providerId="ADAL" clId="{9F79233D-721C-4FAC-956E-F3CE3DF915FA}" dt="2022-10-07T14:59:55.624" v="2532"/>
          <ac:spMkLst>
            <pc:docMk/>
            <pc:sldMk cId="2472836745" sldId="2146847670"/>
            <ac:spMk id="106" creationId="{5E8EED51-72CA-8E4D-EA3A-0AC994EEA7D9}"/>
          </ac:spMkLst>
        </pc:spChg>
        <pc:spChg chg="mod">
          <ac:chgData name="d'Agostino, Ciro" userId="522b68d4-162f-4dc7-a4d9-e6a12496a8af" providerId="ADAL" clId="{9F79233D-721C-4FAC-956E-F3CE3DF915FA}" dt="2022-10-07T14:59:55.624" v="2532"/>
          <ac:spMkLst>
            <pc:docMk/>
            <pc:sldMk cId="2472836745" sldId="2146847670"/>
            <ac:spMk id="107" creationId="{76B2FDE6-9480-4639-878A-9404AFB329D0}"/>
          </ac:spMkLst>
        </pc:spChg>
        <pc:spChg chg="mod">
          <ac:chgData name="d'Agostino, Ciro" userId="522b68d4-162f-4dc7-a4d9-e6a12496a8af" providerId="ADAL" clId="{9F79233D-721C-4FAC-956E-F3CE3DF915FA}" dt="2022-10-07T14:59:55.624" v="2532"/>
          <ac:spMkLst>
            <pc:docMk/>
            <pc:sldMk cId="2472836745" sldId="2146847670"/>
            <ac:spMk id="108" creationId="{A374DA85-1135-CE32-49C2-9045814C111D}"/>
          </ac:spMkLst>
        </pc:spChg>
        <pc:spChg chg="mod">
          <ac:chgData name="d'Agostino, Ciro" userId="522b68d4-162f-4dc7-a4d9-e6a12496a8af" providerId="ADAL" clId="{9F79233D-721C-4FAC-956E-F3CE3DF915FA}" dt="2022-10-07T14:59:55.624" v="2532"/>
          <ac:spMkLst>
            <pc:docMk/>
            <pc:sldMk cId="2472836745" sldId="2146847670"/>
            <ac:spMk id="109" creationId="{43FFF600-1642-7D45-76B8-718EFEF507F4}"/>
          </ac:spMkLst>
        </pc:spChg>
        <pc:spChg chg="mod">
          <ac:chgData name="d'Agostino, Ciro" userId="522b68d4-162f-4dc7-a4d9-e6a12496a8af" providerId="ADAL" clId="{9F79233D-721C-4FAC-956E-F3CE3DF915FA}" dt="2022-10-07T14:59:55.624" v="2532"/>
          <ac:spMkLst>
            <pc:docMk/>
            <pc:sldMk cId="2472836745" sldId="2146847670"/>
            <ac:spMk id="110" creationId="{44F9CBDD-280E-D0DF-41DD-D17BBE45EAD6}"/>
          </ac:spMkLst>
        </pc:spChg>
        <pc:spChg chg="mod">
          <ac:chgData name="d'Agostino, Ciro" userId="522b68d4-162f-4dc7-a4d9-e6a12496a8af" providerId="ADAL" clId="{9F79233D-721C-4FAC-956E-F3CE3DF915FA}" dt="2022-10-07T14:59:55.624" v="2532"/>
          <ac:spMkLst>
            <pc:docMk/>
            <pc:sldMk cId="2472836745" sldId="2146847670"/>
            <ac:spMk id="111" creationId="{A3F665FE-0CB4-E4DD-D30F-599674B0EC90}"/>
          </ac:spMkLst>
        </pc:spChg>
        <pc:spChg chg="mod">
          <ac:chgData name="d'Agostino, Ciro" userId="522b68d4-162f-4dc7-a4d9-e6a12496a8af" providerId="ADAL" clId="{9F79233D-721C-4FAC-956E-F3CE3DF915FA}" dt="2022-10-07T14:59:55.624" v="2532"/>
          <ac:spMkLst>
            <pc:docMk/>
            <pc:sldMk cId="2472836745" sldId="2146847670"/>
            <ac:spMk id="112" creationId="{2C97616A-337B-4A5A-F699-E34A23730FF4}"/>
          </ac:spMkLst>
        </pc:spChg>
        <pc:spChg chg="mod">
          <ac:chgData name="d'Agostino, Ciro" userId="522b68d4-162f-4dc7-a4d9-e6a12496a8af" providerId="ADAL" clId="{9F79233D-721C-4FAC-956E-F3CE3DF915FA}" dt="2022-10-07T15:00:12.218" v="2535" actId="1076"/>
          <ac:spMkLst>
            <pc:docMk/>
            <pc:sldMk cId="2472836745" sldId="2146847670"/>
            <ac:spMk id="113" creationId="{A92A51E0-2E39-3953-F9C0-6A8EF0881BB4}"/>
          </ac:spMkLst>
        </pc:spChg>
        <pc:spChg chg="mod">
          <ac:chgData name="d'Agostino, Ciro" userId="522b68d4-162f-4dc7-a4d9-e6a12496a8af" providerId="ADAL" clId="{9F79233D-721C-4FAC-956E-F3CE3DF915FA}" dt="2022-10-07T15:00:12.982" v="2536" actId="1076"/>
          <ac:spMkLst>
            <pc:docMk/>
            <pc:sldMk cId="2472836745" sldId="2146847670"/>
            <ac:spMk id="114" creationId="{BF4C3B06-19BF-367A-A472-5307CD631F42}"/>
          </ac:spMkLst>
        </pc:spChg>
        <pc:spChg chg="mod">
          <ac:chgData name="d'Agostino, Ciro" userId="522b68d4-162f-4dc7-a4d9-e6a12496a8af" providerId="ADAL" clId="{9F79233D-721C-4FAC-956E-F3CE3DF915FA}" dt="2022-10-07T14:59:55.624" v="2532"/>
          <ac:spMkLst>
            <pc:docMk/>
            <pc:sldMk cId="2472836745" sldId="2146847670"/>
            <ac:spMk id="115" creationId="{4A919782-34FA-8558-DF78-9C606D3912DC}"/>
          </ac:spMkLst>
        </pc:spChg>
        <pc:spChg chg="mod">
          <ac:chgData name="d'Agostino, Ciro" userId="522b68d4-162f-4dc7-a4d9-e6a12496a8af" providerId="ADAL" clId="{9F79233D-721C-4FAC-956E-F3CE3DF915FA}" dt="2022-10-07T14:59:55.624" v="2532"/>
          <ac:spMkLst>
            <pc:docMk/>
            <pc:sldMk cId="2472836745" sldId="2146847670"/>
            <ac:spMk id="116" creationId="{1C0C5577-3987-BCAE-203A-A9C1B0BF66CF}"/>
          </ac:spMkLst>
        </pc:spChg>
        <pc:spChg chg="mod">
          <ac:chgData name="d'Agostino, Ciro" userId="522b68d4-162f-4dc7-a4d9-e6a12496a8af" providerId="ADAL" clId="{9F79233D-721C-4FAC-956E-F3CE3DF915FA}" dt="2022-10-07T14:59:55.624" v="2532"/>
          <ac:spMkLst>
            <pc:docMk/>
            <pc:sldMk cId="2472836745" sldId="2146847670"/>
            <ac:spMk id="117" creationId="{2A840052-DC43-1851-B13C-55A8AF8DEE19}"/>
          </ac:spMkLst>
        </pc:spChg>
        <pc:spChg chg="mod">
          <ac:chgData name="d'Agostino, Ciro" userId="522b68d4-162f-4dc7-a4d9-e6a12496a8af" providerId="ADAL" clId="{9F79233D-721C-4FAC-956E-F3CE3DF915FA}" dt="2022-10-07T14:59:55.624" v="2532"/>
          <ac:spMkLst>
            <pc:docMk/>
            <pc:sldMk cId="2472836745" sldId="2146847670"/>
            <ac:spMk id="118" creationId="{1D1B9A17-DFA6-AF6D-D081-5713C20CBDC8}"/>
          </ac:spMkLst>
        </pc:spChg>
        <pc:spChg chg="mod">
          <ac:chgData name="d'Agostino, Ciro" userId="522b68d4-162f-4dc7-a4d9-e6a12496a8af" providerId="ADAL" clId="{9F79233D-721C-4FAC-956E-F3CE3DF915FA}" dt="2022-10-07T14:59:55.624" v="2532"/>
          <ac:spMkLst>
            <pc:docMk/>
            <pc:sldMk cId="2472836745" sldId="2146847670"/>
            <ac:spMk id="119" creationId="{4821CA21-DD5D-2774-0A50-D4983F921EAE}"/>
          </ac:spMkLst>
        </pc:spChg>
        <pc:spChg chg="mod">
          <ac:chgData name="d'Agostino, Ciro" userId="522b68d4-162f-4dc7-a4d9-e6a12496a8af" providerId="ADAL" clId="{9F79233D-721C-4FAC-956E-F3CE3DF915FA}" dt="2022-10-07T14:59:55.624" v="2532"/>
          <ac:spMkLst>
            <pc:docMk/>
            <pc:sldMk cId="2472836745" sldId="2146847670"/>
            <ac:spMk id="120" creationId="{E7CBDB54-56B0-A064-64B7-95A3F612143E}"/>
          </ac:spMkLst>
        </pc:spChg>
        <pc:spChg chg="mod">
          <ac:chgData name="d'Agostino, Ciro" userId="522b68d4-162f-4dc7-a4d9-e6a12496a8af" providerId="ADAL" clId="{9F79233D-721C-4FAC-956E-F3CE3DF915FA}" dt="2022-10-07T14:59:55.624" v="2532"/>
          <ac:spMkLst>
            <pc:docMk/>
            <pc:sldMk cId="2472836745" sldId="2146847670"/>
            <ac:spMk id="121" creationId="{1D671099-5649-1297-ED2D-7F3211690AFD}"/>
          </ac:spMkLst>
        </pc:spChg>
        <pc:spChg chg="mod">
          <ac:chgData name="d'Agostino, Ciro" userId="522b68d4-162f-4dc7-a4d9-e6a12496a8af" providerId="ADAL" clId="{9F79233D-721C-4FAC-956E-F3CE3DF915FA}" dt="2022-10-07T14:59:55.624" v="2532"/>
          <ac:spMkLst>
            <pc:docMk/>
            <pc:sldMk cId="2472836745" sldId="2146847670"/>
            <ac:spMk id="122" creationId="{4BF1CD9D-9621-D4AC-5A41-16A354E0004A}"/>
          </ac:spMkLst>
        </pc:spChg>
        <pc:spChg chg="mod">
          <ac:chgData name="d'Agostino, Ciro" userId="522b68d4-162f-4dc7-a4d9-e6a12496a8af" providerId="ADAL" clId="{9F79233D-721C-4FAC-956E-F3CE3DF915FA}" dt="2022-10-07T14:59:55.624" v="2532"/>
          <ac:spMkLst>
            <pc:docMk/>
            <pc:sldMk cId="2472836745" sldId="2146847670"/>
            <ac:spMk id="123" creationId="{EB592442-D5E0-AC48-D8F0-E80B9B5945B5}"/>
          </ac:spMkLst>
        </pc:spChg>
        <pc:spChg chg="mod">
          <ac:chgData name="d'Agostino, Ciro" userId="522b68d4-162f-4dc7-a4d9-e6a12496a8af" providerId="ADAL" clId="{9F79233D-721C-4FAC-956E-F3CE3DF915FA}" dt="2022-10-07T14:59:55.624" v="2532"/>
          <ac:spMkLst>
            <pc:docMk/>
            <pc:sldMk cId="2472836745" sldId="2146847670"/>
            <ac:spMk id="210" creationId="{3B14237B-0033-BF4F-4C42-3108DECB824C}"/>
          </ac:spMkLst>
        </pc:spChg>
        <pc:spChg chg="del mod">
          <ac:chgData name="d'Agostino, Ciro" userId="522b68d4-162f-4dc7-a4d9-e6a12496a8af" providerId="ADAL" clId="{9F79233D-721C-4FAC-956E-F3CE3DF915FA}" dt="2022-10-07T15:42:17.434" v="2923" actId="478"/>
          <ac:spMkLst>
            <pc:docMk/>
            <pc:sldMk cId="2472836745" sldId="2146847670"/>
            <ac:spMk id="212" creationId="{A85549D1-FCA7-4FCD-B3A4-D4CC8B01122F}"/>
          </ac:spMkLst>
        </pc:spChg>
        <pc:spChg chg="mod">
          <ac:chgData name="d'Agostino, Ciro" userId="522b68d4-162f-4dc7-a4d9-e6a12496a8af" providerId="ADAL" clId="{9F79233D-721C-4FAC-956E-F3CE3DF915FA}" dt="2022-10-07T15:43:26.794" v="2938" actId="1076"/>
          <ac:spMkLst>
            <pc:docMk/>
            <pc:sldMk cId="2472836745" sldId="2146847670"/>
            <ac:spMk id="214" creationId="{EDBBB583-CE25-4241-87AC-2066218E5A2C}"/>
          </ac:spMkLst>
        </pc:spChg>
        <pc:spChg chg="del mod">
          <ac:chgData name="d'Agostino, Ciro" userId="522b68d4-162f-4dc7-a4d9-e6a12496a8af" providerId="ADAL" clId="{9F79233D-721C-4FAC-956E-F3CE3DF915FA}" dt="2022-10-07T15:01:01.897" v="2548" actId="478"/>
          <ac:spMkLst>
            <pc:docMk/>
            <pc:sldMk cId="2472836745" sldId="2146847670"/>
            <ac:spMk id="215" creationId="{D383C87A-93B3-9F8E-BF3C-C3B87ED206BA}"/>
          </ac:spMkLst>
        </pc:spChg>
        <pc:spChg chg="del mod">
          <ac:chgData name="d'Agostino, Ciro" userId="522b68d4-162f-4dc7-a4d9-e6a12496a8af" providerId="ADAL" clId="{9F79233D-721C-4FAC-956E-F3CE3DF915FA}" dt="2022-10-07T15:00:59.788" v="2547" actId="478"/>
          <ac:spMkLst>
            <pc:docMk/>
            <pc:sldMk cId="2472836745" sldId="2146847670"/>
            <ac:spMk id="216" creationId="{FF9C4CA8-35E4-A6DF-CCD3-5644BF8A95E3}"/>
          </ac:spMkLst>
        </pc:spChg>
        <pc:spChg chg="del mod">
          <ac:chgData name="d'Agostino, Ciro" userId="522b68d4-162f-4dc7-a4d9-e6a12496a8af" providerId="ADAL" clId="{9F79233D-721C-4FAC-956E-F3CE3DF915FA}" dt="2022-10-07T15:43:13.242" v="2936" actId="478"/>
          <ac:spMkLst>
            <pc:docMk/>
            <pc:sldMk cId="2472836745" sldId="2146847670"/>
            <ac:spMk id="217" creationId="{CE40E4ED-DC6F-498A-88A7-6E3F28BC98EA}"/>
          </ac:spMkLst>
        </pc:spChg>
        <pc:spChg chg="del mod">
          <ac:chgData name="d'Agostino, Ciro" userId="522b68d4-162f-4dc7-a4d9-e6a12496a8af" providerId="ADAL" clId="{9F79233D-721C-4FAC-956E-F3CE3DF915FA}" dt="2022-10-07T15:00:57.154" v="2546" actId="478"/>
          <ac:spMkLst>
            <pc:docMk/>
            <pc:sldMk cId="2472836745" sldId="2146847670"/>
            <ac:spMk id="218" creationId="{64351674-2BAB-4E5F-DD68-1EEA7A449C80}"/>
          </ac:spMkLst>
        </pc:spChg>
        <pc:spChg chg="del mod">
          <ac:chgData name="d'Agostino, Ciro" userId="522b68d4-162f-4dc7-a4d9-e6a12496a8af" providerId="ADAL" clId="{9F79233D-721C-4FAC-956E-F3CE3DF915FA}" dt="2022-10-07T15:01:05.404" v="2549" actId="478"/>
          <ac:spMkLst>
            <pc:docMk/>
            <pc:sldMk cId="2472836745" sldId="2146847670"/>
            <ac:spMk id="219" creationId="{7D09A7F3-9719-D6D4-F41E-7BED4C2C72A3}"/>
          </ac:spMkLst>
        </pc:spChg>
        <pc:spChg chg="del mod">
          <ac:chgData name="d'Agostino, Ciro" userId="522b68d4-162f-4dc7-a4d9-e6a12496a8af" providerId="ADAL" clId="{9F79233D-721C-4FAC-956E-F3CE3DF915FA}" dt="2022-10-07T15:01:06.799" v="2550" actId="478"/>
          <ac:spMkLst>
            <pc:docMk/>
            <pc:sldMk cId="2472836745" sldId="2146847670"/>
            <ac:spMk id="220" creationId="{6B463A82-DFA4-0056-9F4E-F992EDA6A05A}"/>
          </ac:spMkLst>
        </pc:spChg>
        <pc:spChg chg="del mod">
          <ac:chgData name="d'Agostino, Ciro" userId="522b68d4-162f-4dc7-a4d9-e6a12496a8af" providerId="ADAL" clId="{9F79233D-721C-4FAC-956E-F3CE3DF915FA}" dt="2022-10-07T15:01:10.068" v="2551" actId="478"/>
          <ac:spMkLst>
            <pc:docMk/>
            <pc:sldMk cId="2472836745" sldId="2146847670"/>
            <ac:spMk id="221" creationId="{0623559A-AAA7-E3DD-3066-DF8E417A2778}"/>
          </ac:spMkLst>
        </pc:spChg>
        <pc:spChg chg="del mod">
          <ac:chgData name="d'Agostino, Ciro" userId="522b68d4-162f-4dc7-a4d9-e6a12496a8af" providerId="ADAL" clId="{9F79233D-721C-4FAC-956E-F3CE3DF915FA}" dt="2022-10-07T15:42:14.354" v="2922" actId="478"/>
          <ac:spMkLst>
            <pc:docMk/>
            <pc:sldMk cId="2472836745" sldId="2146847670"/>
            <ac:spMk id="222" creationId="{6DB6C64D-2B17-4E6C-B209-8F6774D6DC0C}"/>
          </ac:spMkLst>
        </pc:spChg>
        <pc:spChg chg="del mod">
          <ac:chgData name="d'Agostino, Ciro" userId="522b68d4-162f-4dc7-a4d9-e6a12496a8af" providerId="ADAL" clId="{9F79233D-721C-4FAC-956E-F3CE3DF915FA}" dt="2022-10-07T15:43:06.841" v="2933" actId="478"/>
          <ac:spMkLst>
            <pc:docMk/>
            <pc:sldMk cId="2472836745" sldId="2146847670"/>
            <ac:spMk id="223" creationId="{014EEB14-ED96-4F87-BBD2-9A58DC7BEA3E}"/>
          </ac:spMkLst>
        </pc:spChg>
        <pc:spChg chg="add del mod">
          <ac:chgData name="d'Agostino, Ciro" userId="522b68d4-162f-4dc7-a4d9-e6a12496a8af" providerId="ADAL" clId="{9F79233D-721C-4FAC-956E-F3CE3DF915FA}" dt="2022-10-07T15:45:13.336" v="2956" actId="478"/>
          <ac:spMkLst>
            <pc:docMk/>
            <pc:sldMk cId="2472836745" sldId="2146847670"/>
            <ac:spMk id="224" creationId="{92E7537E-191A-FCD2-974D-CF4E8359AAB3}"/>
          </ac:spMkLst>
        </pc:spChg>
        <pc:spChg chg="del mod">
          <ac:chgData name="d'Agostino, Ciro" userId="522b68d4-162f-4dc7-a4d9-e6a12496a8af" providerId="ADAL" clId="{9F79233D-721C-4FAC-956E-F3CE3DF915FA}" dt="2022-10-07T15:42:08.386" v="2920" actId="478"/>
          <ac:spMkLst>
            <pc:docMk/>
            <pc:sldMk cId="2472836745" sldId="2146847670"/>
            <ac:spMk id="225" creationId="{17740050-67A2-499D-9EDD-F8BB195A07A2}"/>
          </ac:spMkLst>
        </pc:spChg>
        <pc:spChg chg="del mod">
          <ac:chgData name="d'Agostino, Ciro" userId="522b68d4-162f-4dc7-a4d9-e6a12496a8af" providerId="ADAL" clId="{9F79233D-721C-4FAC-956E-F3CE3DF915FA}" dt="2022-10-07T15:42:06.458" v="2919" actId="478"/>
          <ac:spMkLst>
            <pc:docMk/>
            <pc:sldMk cId="2472836745" sldId="2146847670"/>
            <ac:spMk id="226" creationId="{457F79A3-1F0C-42CB-AB73-B0F7680CE0BF}"/>
          </ac:spMkLst>
        </pc:spChg>
        <pc:spChg chg="del mod">
          <ac:chgData name="d'Agostino, Ciro" userId="522b68d4-162f-4dc7-a4d9-e6a12496a8af" providerId="ADAL" clId="{9F79233D-721C-4FAC-956E-F3CE3DF915FA}" dt="2022-10-07T15:44:39.159" v="2948" actId="478"/>
          <ac:spMkLst>
            <pc:docMk/>
            <pc:sldMk cId="2472836745" sldId="2146847670"/>
            <ac:spMk id="227" creationId="{B446A8D1-1EEB-4A7E-93FE-4F4F3D73B853}"/>
          </ac:spMkLst>
        </pc:spChg>
        <pc:spChg chg="del mod">
          <ac:chgData name="d'Agostino, Ciro" userId="522b68d4-162f-4dc7-a4d9-e6a12496a8af" providerId="ADAL" clId="{9F79233D-721C-4FAC-956E-F3CE3DF915FA}" dt="2022-10-07T15:43:45.144" v="2942" actId="478"/>
          <ac:spMkLst>
            <pc:docMk/>
            <pc:sldMk cId="2472836745" sldId="2146847670"/>
            <ac:spMk id="228" creationId="{AD812A85-5762-42B4-B167-3F2C02F9A9D0}"/>
          </ac:spMkLst>
        </pc:spChg>
        <pc:spChg chg="del mod">
          <ac:chgData name="d'Agostino, Ciro" userId="522b68d4-162f-4dc7-a4d9-e6a12496a8af" providerId="ADAL" clId="{9F79233D-721C-4FAC-956E-F3CE3DF915FA}" dt="2022-10-07T15:00:51.373" v="2545" actId="478"/>
          <ac:spMkLst>
            <pc:docMk/>
            <pc:sldMk cId="2472836745" sldId="2146847670"/>
            <ac:spMk id="229" creationId="{95D43F69-21A3-F897-6393-20E393C163F7}"/>
          </ac:spMkLst>
        </pc:spChg>
        <pc:spChg chg="del mod">
          <ac:chgData name="d'Agostino, Ciro" userId="522b68d4-162f-4dc7-a4d9-e6a12496a8af" providerId="ADAL" clId="{9F79233D-721C-4FAC-956E-F3CE3DF915FA}" dt="2022-10-07T15:44:55.135" v="2952" actId="478"/>
          <ac:spMkLst>
            <pc:docMk/>
            <pc:sldMk cId="2472836745" sldId="2146847670"/>
            <ac:spMk id="230" creationId="{0DA889BD-3B14-FDDD-A165-3D752A9ED65D}"/>
          </ac:spMkLst>
        </pc:spChg>
        <pc:spChg chg="del mod">
          <ac:chgData name="d'Agostino, Ciro" userId="522b68d4-162f-4dc7-a4d9-e6a12496a8af" providerId="ADAL" clId="{9F79233D-721C-4FAC-956E-F3CE3DF915FA}" dt="2022-10-07T15:42:42.712" v="2927" actId="478"/>
          <ac:spMkLst>
            <pc:docMk/>
            <pc:sldMk cId="2472836745" sldId="2146847670"/>
            <ac:spMk id="231" creationId="{8A5CBB1A-FD24-2BD6-0060-24523BF44BDA}"/>
          </ac:spMkLst>
        </pc:spChg>
        <pc:spChg chg="del mod">
          <ac:chgData name="d'Agostino, Ciro" userId="522b68d4-162f-4dc7-a4d9-e6a12496a8af" providerId="ADAL" clId="{9F79233D-721C-4FAC-956E-F3CE3DF915FA}" dt="2022-10-07T15:42:40.005" v="2926" actId="478"/>
          <ac:spMkLst>
            <pc:docMk/>
            <pc:sldMk cId="2472836745" sldId="2146847670"/>
            <ac:spMk id="232" creationId="{15004845-79DF-FE96-731E-7F656726A5AD}"/>
          </ac:spMkLst>
        </pc:spChg>
        <pc:spChg chg="del mod">
          <ac:chgData name="d'Agostino, Ciro" userId="522b68d4-162f-4dc7-a4d9-e6a12496a8af" providerId="ADAL" clId="{9F79233D-721C-4FAC-956E-F3CE3DF915FA}" dt="2022-10-07T15:01:15.921" v="2553" actId="478"/>
          <ac:spMkLst>
            <pc:docMk/>
            <pc:sldMk cId="2472836745" sldId="2146847670"/>
            <ac:spMk id="233" creationId="{58D1CB89-84F4-045C-A294-B9D22177E77E}"/>
          </ac:spMkLst>
        </pc:spChg>
        <pc:spChg chg="del mod">
          <ac:chgData name="d'Agostino, Ciro" userId="522b68d4-162f-4dc7-a4d9-e6a12496a8af" providerId="ADAL" clId="{9F79233D-721C-4FAC-956E-F3CE3DF915FA}" dt="2022-10-07T15:01:12.839" v="2552" actId="478"/>
          <ac:spMkLst>
            <pc:docMk/>
            <pc:sldMk cId="2472836745" sldId="2146847670"/>
            <ac:spMk id="234" creationId="{CF7B6423-0207-54E8-9D8D-27367AD71026}"/>
          </ac:spMkLst>
        </pc:spChg>
        <pc:spChg chg="del mod">
          <ac:chgData name="d'Agostino, Ciro" userId="522b68d4-162f-4dc7-a4d9-e6a12496a8af" providerId="ADAL" clId="{9F79233D-721C-4FAC-956E-F3CE3DF915FA}" dt="2022-10-07T15:01:41.690" v="2560" actId="478"/>
          <ac:spMkLst>
            <pc:docMk/>
            <pc:sldMk cId="2472836745" sldId="2146847670"/>
            <ac:spMk id="235" creationId="{D8820C9E-4D39-5EC6-A7FB-FA24A36A7F7D}"/>
          </ac:spMkLst>
        </pc:spChg>
        <pc:spChg chg="del mod">
          <ac:chgData name="d'Agostino, Ciro" userId="522b68d4-162f-4dc7-a4d9-e6a12496a8af" providerId="ADAL" clId="{9F79233D-721C-4FAC-956E-F3CE3DF915FA}" dt="2022-10-07T15:01:36.245" v="2559" actId="478"/>
          <ac:spMkLst>
            <pc:docMk/>
            <pc:sldMk cId="2472836745" sldId="2146847670"/>
            <ac:spMk id="236" creationId="{F73671CE-D869-5DDE-0768-772E31A4583D}"/>
          </ac:spMkLst>
        </pc:spChg>
        <pc:spChg chg="del mod">
          <ac:chgData name="d'Agostino, Ciro" userId="522b68d4-162f-4dc7-a4d9-e6a12496a8af" providerId="ADAL" clId="{9F79233D-721C-4FAC-956E-F3CE3DF915FA}" dt="2022-10-07T15:01:22.829" v="2554" actId="478"/>
          <ac:spMkLst>
            <pc:docMk/>
            <pc:sldMk cId="2472836745" sldId="2146847670"/>
            <ac:spMk id="237" creationId="{72DFB097-0857-EAD8-E59C-EC71428FCA33}"/>
          </ac:spMkLst>
        </pc:spChg>
        <pc:spChg chg="del mod">
          <ac:chgData name="d'Agostino, Ciro" userId="522b68d4-162f-4dc7-a4d9-e6a12496a8af" providerId="ADAL" clId="{9F79233D-721C-4FAC-956E-F3CE3DF915FA}" dt="2022-10-07T15:42:48.568" v="2929" actId="478"/>
          <ac:spMkLst>
            <pc:docMk/>
            <pc:sldMk cId="2472836745" sldId="2146847670"/>
            <ac:spMk id="238" creationId="{7E95457D-6295-6292-8893-D870D2852DC6}"/>
          </ac:spMkLst>
        </pc:spChg>
        <pc:spChg chg="del mod">
          <ac:chgData name="d'Agostino, Ciro" userId="522b68d4-162f-4dc7-a4d9-e6a12496a8af" providerId="ADAL" clId="{9F79233D-721C-4FAC-956E-F3CE3DF915FA}" dt="2022-10-07T15:01:24.979" v="2555" actId="478"/>
          <ac:spMkLst>
            <pc:docMk/>
            <pc:sldMk cId="2472836745" sldId="2146847670"/>
            <ac:spMk id="239" creationId="{5F5E7258-71E4-4BF0-E9CA-12F64BA8C205}"/>
          </ac:spMkLst>
        </pc:spChg>
        <pc:spChg chg="mod">
          <ac:chgData name="d'Agostino, Ciro" userId="522b68d4-162f-4dc7-a4d9-e6a12496a8af" providerId="ADAL" clId="{9F79233D-721C-4FAC-956E-F3CE3DF915FA}" dt="2022-10-07T15:43:26.794" v="2938" actId="1076"/>
          <ac:spMkLst>
            <pc:docMk/>
            <pc:sldMk cId="2472836745" sldId="2146847670"/>
            <ac:spMk id="240" creationId="{39C27C28-4EC0-4B06-B210-EAD213A04EC5}"/>
          </ac:spMkLst>
        </pc:spChg>
        <pc:spChg chg="del mod">
          <ac:chgData name="d'Agostino, Ciro" userId="522b68d4-162f-4dc7-a4d9-e6a12496a8af" providerId="ADAL" clId="{9F79233D-721C-4FAC-956E-F3CE3DF915FA}" dt="2022-10-07T15:01:26.554" v="2556" actId="478"/>
          <ac:spMkLst>
            <pc:docMk/>
            <pc:sldMk cId="2472836745" sldId="2146847670"/>
            <ac:spMk id="241" creationId="{1AC5D57B-B547-63D4-A86A-71331BF44BAD}"/>
          </ac:spMkLst>
        </pc:spChg>
        <pc:spChg chg="del mod">
          <ac:chgData name="d'Agostino, Ciro" userId="522b68d4-162f-4dc7-a4d9-e6a12496a8af" providerId="ADAL" clId="{9F79233D-721C-4FAC-956E-F3CE3DF915FA}" dt="2022-10-07T15:01:30.513" v="2557" actId="478"/>
          <ac:spMkLst>
            <pc:docMk/>
            <pc:sldMk cId="2472836745" sldId="2146847670"/>
            <ac:spMk id="242" creationId="{568E8262-085A-F52A-9688-870E0B29A02B}"/>
          </ac:spMkLst>
        </pc:spChg>
        <pc:spChg chg="del mod">
          <ac:chgData name="d'Agostino, Ciro" userId="522b68d4-162f-4dc7-a4d9-e6a12496a8af" providerId="ADAL" clId="{9F79233D-721C-4FAC-956E-F3CE3DF915FA}" dt="2022-10-07T15:44:56.477" v="2953" actId="478"/>
          <ac:spMkLst>
            <pc:docMk/>
            <pc:sldMk cId="2472836745" sldId="2146847670"/>
            <ac:spMk id="243" creationId="{40F6FB32-3A5B-446B-A1FB-8D07ACE90769}"/>
          </ac:spMkLst>
        </pc:spChg>
        <pc:spChg chg="mod">
          <ac:chgData name="d'Agostino, Ciro" userId="522b68d4-162f-4dc7-a4d9-e6a12496a8af" providerId="ADAL" clId="{9F79233D-721C-4FAC-956E-F3CE3DF915FA}" dt="2022-10-07T15:43:26.794" v="2938" actId="1076"/>
          <ac:spMkLst>
            <pc:docMk/>
            <pc:sldMk cId="2472836745" sldId="2146847670"/>
            <ac:spMk id="244" creationId="{69915B1A-4186-4549-9B6F-31A227CC684C}"/>
          </ac:spMkLst>
        </pc:spChg>
        <pc:spChg chg="del mod">
          <ac:chgData name="d'Agostino, Ciro" userId="522b68d4-162f-4dc7-a4d9-e6a12496a8af" providerId="ADAL" clId="{9F79233D-721C-4FAC-956E-F3CE3DF915FA}" dt="2022-10-07T15:44:52.083" v="2951" actId="478"/>
          <ac:spMkLst>
            <pc:docMk/>
            <pc:sldMk cId="2472836745" sldId="2146847670"/>
            <ac:spMk id="245" creationId="{95FD9B2A-FC01-4886-AAA0-BBA917333179}"/>
          </ac:spMkLst>
        </pc:spChg>
        <pc:spChg chg="mod">
          <ac:chgData name="d'Agostino, Ciro" userId="522b68d4-162f-4dc7-a4d9-e6a12496a8af" providerId="ADAL" clId="{9F79233D-721C-4FAC-956E-F3CE3DF915FA}" dt="2022-10-07T15:43:26.794" v="2938" actId="1076"/>
          <ac:spMkLst>
            <pc:docMk/>
            <pc:sldMk cId="2472836745" sldId="2146847670"/>
            <ac:spMk id="246" creationId="{CE58B356-D13C-4312-AA8E-5247AE28EFE2}"/>
          </ac:spMkLst>
        </pc:spChg>
        <pc:spChg chg="del mod">
          <ac:chgData name="d'Agostino, Ciro" userId="522b68d4-162f-4dc7-a4d9-e6a12496a8af" providerId="ADAL" clId="{9F79233D-721C-4FAC-956E-F3CE3DF915FA}" dt="2022-10-07T15:42:35.782" v="2925" actId="478"/>
          <ac:spMkLst>
            <pc:docMk/>
            <pc:sldMk cId="2472836745" sldId="2146847670"/>
            <ac:spMk id="247" creationId="{3B58B194-D026-4376-BEEE-D4E32CA5D8A9}"/>
          </ac:spMkLst>
        </pc:spChg>
        <pc:spChg chg="del mod">
          <ac:chgData name="d'Agostino, Ciro" userId="522b68d4-162f-4dc7-a4d9-e6a12496a8af" providerId="ADAL" clId="{9F79233D-721C-4FAC-956E-F3CE3DF915FA}" dt="2022-10-07T15:42:34.558" v="2924" actId="478"/>
          <ac:spMkLst>
            <pc:docMk/>
            <pc:sldMk cId="2472836745" sldId="2146847670"/>
            <ac:spMk id="248" creationId="{03AB9D97-BEA2-42E5-A7A3-45481CE263C4}"/>
          </ac:spMkLst>
        </pc:spChg>
        <pc:spChg chg="mod">
          <ac:chgData name="d'Agostino, Ciro" userId="522b68d4-162f-4dc7-a4d9-e6a12496a8af" providerId="ADAL" clId="{9F79233D-721C-4FAC-956E-F3CE3DF915FA}" dt="2022-10-07T15:41:58.489" v="2918" actId="1076"/>
          <ac:spMkLst>
            <pc:docMk/>
            <pc:sldMk cId="2472836745" sldId="2146847670"/>
            <ac:spMk id="249" creationId="{E597914C-3080-4421-8B7E-8437698D725A}"/>
          </ac:spMkLst>
        </pc:spChg>
        <pc:spChg chg="del mod">
          <ac:chgData name="d'Agostino, Ciro" userId="522b68d4-162f-4dc7-a4d9-e6a12496a8af" providerId="ADAL" clId="{9F79233D-721C-4FAC-956E-F3CE3DF915FA}" dt="2022-10-07T15:44:46.397" v="2950" actId="478"/>
          <ac:spMkLst>
            <pc:docMk/>
            <pc:sldMk cId="2472836745" sldId="2146847670"/>
            <ac:spMk id="250" creationId="{89FD88A3-73C0-4300-83A5-4003E4A6E7CF}"/>
          </ac:spMkLst>
        </pc:spChg>
        <pc:spChg chg="del mod">
          <ac:chgData name="d'Agostino, Ciro" userId="522b68d4-162f-4dc7-a4d9-e6a12496a8af" providerId="ADAL" clId="{9F79233D-721C-4FAC-956E-F3CE3DF915FA}" dt="2022-10-07T15:44:45.534" v="2949" actId="478"/>
          <ac:spMkLst>
            <pc:docMk/>
            <pc:sldMk cId="2472836745" sldId="2146847670"/>
            <ac:spMk id="251" creationId="{6907B16D-93F7-49E3-9D75-5D57EA34056C}"/>
          </ac:spMkLst>
        </pc:spChg>
        <pc:spChg chg="del mod">
          <ac:chgData name="d'Agostino, Ciro" userId="522b68d4-162f-4dc7-a4d9-e6a12496a8af" providerId="ADAL" clId="{9F79233D-721C-4FAC-956E-F3CE3DF915FA}" dt="2022-10-07T15:44:02.723" v="2945" actId="478"/>
          <ac:spMkLst>
            <pc:docMk/>
            <pc:sldMk cId="2472836745" sldId="2146847670"/>
            <ac:spMk id="252" creationId="{91EF1161-A273-8B55-8FD4-642E1391F208}"/>
          </ac:spMkLst>
        </pc:spChg>
        <pc:spChg chg="del mod">
          <ac:chgData name="d'Agostino, Ciro" userId="522b68d4-162f-4dc7-a4d9-e6a12496a8af" providerId="ADAL" clId="{9F79233D-721C-4FAC-956E-F3CE3DF915FA}" dt="2022-10-07T15:01:32.897" v="2558" actId="478"/>
          <ac:spMkLst>
            <pc:docMk/>
            <pc:sldMk cId="2472836745" sldId="2146847670"/>
            <ac:spMk id="253" creationId="{D2188738-0392-D017-4974-72336D50ACE7}"/>
          </ac:spMkLst>
        </pc:spChg>
        <pc:spChg chg="del mod">
          <ac:chgData name="d'Agostino, Ciro" userId="522b68d4-162f-4dc7-a4d9-e6a12496a8af" providerId="ADAL" clId="{9F79233D-721C-4FAC-956E-F3CE3DF915FA}" dt="2022-10-07T15:43:55.008" v="2943" actId="478"/>
          <ac:spMkLst>
            <pc:docMk/>
            <pc:sldMk cId="2472836745" sldId="2146847670"/>
            <ac:spMk id="255" creationId="{79F16665-E240-415F-A21F-167CE5DDCF65}"/>
          </ac:spMkLst>
        </pc:spChg>
        <pc:spChg chg="del mod">
          <ac:chgData name="d'Agostino, Ciro" userId="522b68d4-162f-4dc7-a4d9-e6a12496a8af" providerId="ADAL" clId="{9F79233D-721C-4FAC-956E-F3CE3DF915FA}" dt="2022-10-07T15:44:00.233" v="2944" actId="478"/>
          <ac:spMkLst>
            <pc:docMk/>
            <pc:sldMk cId="2472836745" sldId="2146847670"/>
            <ac:spMk id="256" creationId="{6D514069-C10D-4A36-84E9-C030243E7917}"/>
          </ac:spMkLst>
        </pc:spChg>
        <pc:spChg chg="del mod">
          <ac:chgData name="d'Agostino, Ciro" userId="522b68d4-162f-4dc7-a4d9-e6a12496a8af" providerId="ADAL" clId="{9F79233D-721C-4FAC-956E-F3CE3DF915FA}" dt="2022-10-07T15:42:46.685" v="2928" actId="478"/>
          <ac:spMkLst>
            <pc:docMk/>
            <pc:sldMk cId="2472836745" sldId="2146847670"/>
            <ac:spMk id="257" creationId="{E56EBDCB-1E79-42F8-BEC7-AA3A0B3DDE53}"/>
          </ac:spMkLst>
        </pc:spChg>
        <pc:spChg chg="del mod">
          <ac:chgData name="d'Agostino, Ciro" userId="522b68d4-162f-4dc7-a4d9-e6a12496a8af" providerId="ADAL" clId="{9F79233D-721C-4FAC-956E-F3CE3DF915FA}" dt="2022-10-07T15:44:33.221" v="2947" actId="478"/>
          <ac:spMkLst>
            <pc:docMk/>
            <pc:sldMk cId="2472836745" sldId="2146847670"/>
            <ac:spMk id="258" creationId="{8782B50E-15C0-4C7D-9EE0-4856672BE8EF}"/>
          </ac:spMkLst>
        </pc:spChg>
        <pc:spChg chg="del mod">
          <ac:chgData name="d'Agostino, Ciro" userId="522b68d4-162f-4dc7-a4d9-e6a12496a8af" providerId="ADAL" clId="{9F79233D-721C-4FAC-956E-F3CE3DF915FA}" dt="2022-10-07T15:42:52.040" v="2930" actId="478"/>
          <ac:spMkLst>
            <pc:docMk/>
            <pc:sldMk cId="2472836745" sldId="2146847670"/>
            <ac:spMk id="259" creationId="{4C56DDA0-5F0E-4BDF-A509-F99CDE7C2AE2}"/>
          </ac:spMkLst>
        </pc:spChg>
        <pc:spChg chg="del mod">
          <ac:chgData name="d'Agostino, Ciro" userId="522b68d4-162f-4dc7-a4d9-e6a12496a8af" providerId="ADAL" clId="{9F79233D-721C-4FAC-956E-F3CE3DF915FA}" dt="2022-10-07T15:42:53.580" v="2931" actId="478"/>
          <ac:spMkLst>
            <pc:docMk/>
            <pc:sldMk cId="2472836745" sldId="2146847670"/>
            <ac:spMk id="260" creationId="{7E33A62C-8B3C-49B0-BB0E-3AA521970E41}"/>
          </ac:spMkLst>
        </pc:spChg>
        <pc:spChg chg="del mod">
          <ac:chgData name="d'Agostino, Ciro" userId="522b68d4-162f-4dc7-a4d9-e6a12496a8af" providerId="ADAL" clId="{9F79233D-721C-4FAC-956E-F3CE3DF915FA}" dt="2022-10-07T15:42:54.754" v="2932" actId="478"/>
          <ac:spMkLst>
            <pc:docMk/>
            <pc:sldMk cId="2472836745" sldId="2146847670"/>
            <ac:spMk id="261" creationId="{AD28B9F3-ED2F-452B-B540-3D9774DF50BA}"/>
          </ac:spMkLst>
        </pc:spChg>
        <pc:spChg chg="del mod">
          <ac:chgData name="d'Agostino, Ciro" userId="522b68d4-162f-4dc7-a4d9-e6a12496a8af" providerId="ADAL" clId="{9F79233D-721C-4FAC-956E-F3CE3DF915FA}" dt="2022-10-07T15:44:28.017" v="2946" actId="478"/>
          <ac:spMkLst>
            <pc:docMk/>
            <pc:sldMk cId="2472836745" sldId="2146847670"/>
            <ac:spMk id="262" creationId="{DD11E8B7-0928-4174-8B8E-470AC85CF3B7}"/>
          </ac:spMkLst>
        </pc:spChg>
        <pc:spChg chg="del mod">
          <ac:chgData name="d'Agostino, Ciro" userId="522b68d4-162f-4dc7-a4d9-e6a12496a8af" providerId="ADAL" clId="{9F79233D-721C-4FAC-956E-F3CE3DF915FA}" dt="2022-10-07T15:43:43.903" v="2941" actId="478"/>
          <ac:spMkLst>
            <pc:docMk/>
            <pc:sldMk cId="2472836745" sldId="2146847670"/>
            <ac:spMk id="263" creationId="{7C9B26FE-951F-42DD-BD69-829B422DB302}"/>
          </ac:spMkLst>
        </pc:spChg>
        <pc:spChg chg="mod">
          <ac:chgData name="d'Agostino, Ciro" userId="522b68d4-162f-4dc7-a4d9-e6a12496a8af" providerId="ADAL" clId="{9F79233D-721C-4FAC-956E-F3CE3DF915FA}" dt="2022-10-07T15:03:04.473" v="2586" actId="1038"/>
          <ac:spMkLst>
            <pc:docMk/>
            <pc:sldMk cId="2472836745" sldId="2146847670"/>
            <ac:spMk id="284" creationId="{6FB829C1-51E2-48E4-4AE6-C6A3635049BD}"/>
          </ac:spMkLst>
        </pc:spChg>
        <pc:spChg chg="add mod">
          <ac:chgData name="d'Agostino, Ciro" userId="522b68d4-162f-4dc7-a4d9-e6a12496a8af" providerId="ADAL" clId="{9F79233D-721C-4FAC-956E-F3CE3DF915FA}" dt="2022-10-07T15:43:26.794" v="2938" actId="1076"/>
          <ac:spMkLst>
            <pc:docMk/>
            <pc:sldMk cId="2472836745" sldId="2146847670"/>
            <ac:spMk id="285" creationId="{FC907961-2507-A43A-2B6B-470AAA0D9436}"/>
          </ac:spMkLst>
        </pc:spChg>
        <pc:spChg chg="add mod">
          <ac:chgData name="d'Agostino, Ciro" userId="522b68d4-162f-4dc7-a4d9-e6a12496a8af" providerId="ADAL" clId="{9F79233D-721C-4FAC-956E-F3CE3DF915FA}" dt="2022-10-07T15:43:26.794" v="2938" actId="1076"/>
          <ac:spMkLst>
            <pc:docMk/>
            <pc:sldMk cId="2472836745" sldId="2146847670"/>
            <ac:spMk id="286" creationId="{34A4C539-9173-38EF-2FF0-D633C0E59364}"/>
          </ac:spMkLst>
        </pc:spChg>
        <pc:spChg chg="add mod">
          <ac:chgData name="d'Agostino, Ciro" userId="522b68d4-162f-4dc7-a4d9-e6a12496a8af" providerId="ADAL" clId="{9F79233D-721C-4FAC-956E-F3CE3DF915FA}" dt="2022-10-07T15:43:26.794" v="2938" actId="1076"/>
          <ac:spMkLst>
            <pc:docMk/>
            <pc:sldMk cId="2472836745" sldId="2146847670"/>
            <ac:spMk id="287" creationId="{3093CE72-9ADC-9D3B-6139-A6289847F98D}"/>
          </ac:spMkLst>
        </pc:spChg>
        <pc:spChg chg="add mod">
          <ac:chgData name="d'Agostino, Ciro" userId="522b68d4-162f-4dc7-a4d9-e6a12496a8af" providerId="ADAL" clId="{9F79233D-721C-4FAC-956E-F3CE3DF915FA}" dt="2022-10-07T15:43:26.794" v="2938" actId="1076"/>
          <ac:spMkLst>
            <pc:docMk/>
            <pc:sldMk cId="2472836745" sldId="2146847670"/>
            <ac:spMk id="288" creationId="{9724ADF5-FB8B-BBD2-29BD-8C2A8E295DAE}"/>
          </ac:spMkLst>
        </pc:spChg>
        <pc:spChg chg="add mod">
          <ac:chgData name="d'Agostino, Ciro" userId="522b68d4-162f-4dc7-a4d9-e6a12496a8af" providerId="ADAL" clId="{9F79233D-721C-4FAC-956E-F3CE3DF915FA}" dt="2022-10-07T15:43:26.794" v="2938" actId="1076"/>
          <ac:spMkLst>
            <pc:docMk/>
            <pc:sldMk cId="2472836745" sldId="2146847670"/>
            <ac:spMk id="289" creationId="{43FD168B-6657-3550-D3EB-0755F237572F}"/>
          </ac:spMkLst>
        </pc:spChg>
        <pc:spChg chg="add mod">
          <ac:chgData name="d'Agostino, Ciro" userId="522b68d4-162f-4dc7-a4d9-e6a12496a8af" providerId="ADAL" clId="{9F79233D-721C-4FAC-956E-F3CE3DF915FA}" dt="2022-10-07T15:43:26.794" v="2938" actId="1076"/>
          <ac:spMkLst>
            <pc:docMk/>
            <pc:sldMk cId="2472836745" sldId="2146847670"/>
            <ac:spMk id="290" creationId="{C217F4D7-EB2D-8089-D53D-D9221E1616ED}"/>
          </ac:spMkLst>
        </pc:spChg>
        <pc:spChg chg="add mod">
          <ac:chgData name="d'Agostino, Ciro" userId="522b68d4-162f-4dc7-a4d9-e6a12496a8af" providerId="ADAL" clId="{9F79233D-721C-4FAC-956E-F3CE3DF915FA}" dt="2022-10-07T15:43:26.794" v="2938" actId="1076"/>
          <ac:spMkLst>
            <pc:docMk/>
            <pc:sldMk cId="2472836745" sldId="2146847670"/>
            <ac:spMk id="291" creationId="{D2AFFA1A-9B80-61F2-289F-F2B9AA48FCCA}"/>
          </ac:spMkLst>
        </pc:spChg>
        <pc:spChg chg="add mod">
          <ac:chgData name="d'Agostino, Ciro" userId="522b68d4-162f-4dc7-a4d9-e6a12496a8af" providerId="ADAL" clId="{9F79233D-721C-4FAC-956E-F3CE3DF915FA}" dt="2022-10-07T15:43:26.794" v="2938" actId="1076"/>
          <ac:spMkLst>
            <pc:docMk/>
            <pc:sldMk cId="2472836745" sldId="2146847670"/>
            <ac:spMk id="292" creationId="{E9EF935A-18FE-B641-4DAD-F6F131FA78ED}"/>
          </ac:spMkLst>
        </pc:spChg>
        <pc:spChg chg="add mod">
          <ac:chgData name="d'Agostino, Ciro" userId="522b68d4-162f-4dc7-a4d9-e6a12496a8af" providerId="ADAL" clId="{9F79233D-721C-4FAC-956E-F3CE3DF915FA}" dt="2022-10-07T15:43:26.794" v="2938" actId="1076"/>
          <ac:spMkLst>
            <pc:docMk/>
            <pc:sldMk cId="2472836745" sldId="2146847670"/>
            <ac:spMk id="293" creationId="{DB35CD6F-4BEA-0D74-06DA-D646323DEBC9}"/>
          </ac:spMkLst>
        </pc:spChg>
        <pc:spChg chg="mod">
          <ac:chgData name="d'Agostino, Ciro" userId="522b68d4-162f-4dc7-a4d9-e6a12496a8af" providerId="ADAL" clId="{9F79233D-721C-4FAC-956E-F3CE3DF915FA}" dt="2022-10-07T15:03:49.588" v="2608"/>
          <ac:spMkLst>
            <pc:docMk/>
            <pc:sldMk cId="2472836745" sldId="2146847670"/>
            <ac:spMk id="296" creationId="{E842F9A3-EA30-1684-87D0-EF67D02DE6AD}"/>
          </ac:spMkLst>
        </pc:spChg>
        <pc:spChg chg="mod">
          <ac:chgData name="d'Agostino, Ciro" userId="522b68d4-162f-4dc7-a4d9-e6a12496a8af" providerId="ADAL" clId="{9F79233D-721C-4FAC-956E-F3CE3DF915FA}" dt="2022-10-07T15:03:49.588" v="2608"/>
          <ac:spMkLst>
            <pc:docMk/>
            <pc:sldMk cId="2472836745" sldId="2146847670"/>
            <ac:spMk id="297" creationId="{05284C93-3945-C222-8BF3-781149B1D955}"/>
          </ac:spMkLst>
        </pc:spChg>
        <pc:spChg chg="mod">
          <ac:chgData name="d'Agostino, Ciro" userId="522b68d4-162f-4dc7-a4d9-e6a12496a8af" providerId="ADAL" clId="{9F79233D-721C-4FAC-956E-F3CE3DF915FA}" dt="2022-10-07T15:03:49.588" v="2608"/>
          <ac:spMkLst>
            <pc:docMk/>
            <pc:sldMk cId="2472836745" sldId="2146847670"/>
            <ac:spMk id="298" creationId="{62864314-C0A9-80D8-AF6D-FCB555E4E0A3}"/>
          </ac:spMkLst>
        </pc:spChg>
        <pc:spChg chg="mod">
          <ac:chgData name="d'Agostino, Ciro" userId="522b68d4-162f-4dc7-a4d9-e6a12496a8af" providerId="ADAL" clId="{9F79233D-721C-4FAC-956E-F3CE3DF915FA}" dt="2022-10-07T15:03:49.588" v="2608"/>
          <ac:spMkLst>
            <pc:docMk/>
            <pc:sldMk cId="2472836745" sldId="2146847670"/>
            <ac:spMk id="299" creationId="{9AA666A2-534B-3EB5-05E2-64C9FC7F152C}"/>
          </ac:spMkLst>
        </pc:spChg>
        <pc:spChg chg="mod">
          <ac:chgData name="d'Agostino, Ciro" userId="522b68d4-162f-4dc7-a4d9-e6a12496a8af" providerId="ADAL" clId="{9F79233D-721C-4FAC-956E-F3CE3DF915FA}" dt="2022-10-07T15:03:49.588" v="2608"/>
          <ac:spMkLst>
            <pc:docMk/>
            <pc:sldMk cId="2472836745" sldId="2146847670"/>
            <ac:spMk id="300" creationId="{589D39A4-8D61-D08B-6389-70186638F1C9}"/>
          </ac:spMkLst>
        </pc:spChg>
        <pc:spChg chg="mod">
          <ac:chgData name="d'Agostino, Ciro" userId="522b68d4-162f-4dc7-a4d9-e6a12496a8af" providerId="ADAL" clId="{9F79233D-721C-4FAC-956E-F3CE3DF915FA}" dt="2022-10-07T15:03:49.588" v="2608"/>
          <ac:spMkLst>
            <pc:docMk/>
            <pc:sldMk cId="2472836745" sldId="2146847670"/>
            <ac:spMk id="301" creationId="{67B3EECD-AA05-BA35-463C-153C2DB20774}"/>
          </ac:spMkLst>
        </pc:spChg>
        <pc:spChg chg="mod">
          <ac:chgData name="d'Agostino, Ciro" userId="522b68d4-162f-4dc7-a4d9-e6a12496a8af" providerId="ADAL" clId="{9F79233D-721C-4FAC-956E-F3CE3DF915FA}" dt="2022-10-07T15:03:49.588" v="2608"/>
          <ac:spMkLst>
            <pc:docMk/>
            <pc:sldMk cId="2472836745" sldId="2146847670"/>
            <ac:spMk id="323" creationId="{1FA26BE1-BF65-6B4D-80E5-D77C667E1D77}"/>
          </ac:spMkLst>
        </pc:spChg>
        <pc:spChg chg="add del mod">
          <ac:chgData name="d'Agostino, Ciro" userId="522b68d4-162f-4dc7-a4d9-e6a12496a8af" providerId="ADAL" clId="{9F79233D-721C-4FAC-956E-F3CE3DF915FA}" dt="2022-10-07T15:03:53.737" v="2611"/>
          <ac:spMkLst>
            <pc:docMk/>
            <pc:sldMk cId="2472836745" sldId="2146847670"/>
            <ac:spMk id="324" creationId="{5C19D441-7AE6-A6DC-7C7C-D65FE7ADFA9E}"/>
          </ac:spMkLst>
        </pc:spChg>
        <pc:spChg chg="add del mod">
          <ac:chgData name="d'Agostino, Ciro" userId="522b68d4-162f-4dc7-a4d9-e6a12496a8af" providerId="ADAL" clId="{9F79233D-721C-4FAC-956E-F3CE3DF915FA}" dt="2022-10-07T15:03:53.737" v="2611"/>
          <ac:spMkLst>
            <pc:docMk/>
            <pc:sldMk cId="2472836745" sldId="2146847670"/>
            <ac:spMk id="325" creationId="{18412A8A-F31B-8FFE-67D3-0A5D4D3568E9}"/>
          </ac:spMkLst>
        </pc:spChg>
        <pc:spChg chg="add del mod">
          <ac:chgData name="d'Agostino, Ciro" userId="522b68d4-162f-4dc7-a4d9-e6a12496a8af" providerId="ADAL" clId="{9F79233D-721C-4FAC-956E-F3CE3DF915FA}" dt="2022-10-07T15:03:53.737" v="2611"/>
          <ac:spMkLst>
            <pc:docMk/>
            <pc:sldMk cId="2472836745" sldId="2146847670"/>
            <ac:spMk id="326" creationId="{A899C580-CFF9-51C0-5AA2-BF7FCE50D2DA}"/>
          </ac:spMkLst>
        </pc:spChg>
        <pc:spChg chg="add del mod">
          <ac:chgData name="d'Agostino, Ciro" userId="522b68d4-162f-4dc7-a4d9-e6a12496a8af" providerId="ADAL" clId="{9F79233D-721C-4FAC-956E-F3CE3DF915FA}" dt="2022-10-07T15:03:53.737" v="2611"/>
          <ac:spMkLst>
            <pc:docMk/>
            <pc:sldMk cId="2472836745" sldId="2146847670"/>
            <ac:spMk id="327" creationId="{3713CC7E-3231-10CF-576C-485528714BE2}"/>
          </ac:spMkLst>
        </pc:spChg>
        <pc:spChg chg="add del mod">
          <ac:chgData name="d'Agostino, Ciro" userId="522b68d4-162f-4dc7-a4d9-e6a12496a8af" providerId="ADAL" clId="{9F79233D-721C-4FAC-956E-F3CE3DF915FA}" dt="2022-10-07T15:03:53.737" v="2611"/>
          <ac:spMkLst>
            <pc:docMk/>
            <pc:sldMk cId="2472836745" sldId="2146847670"/>
            <ac:spMk id="328" creationId="{FBC3EEF5-BB39-2FA4-4C82-B6D10885E02B}"/>
          </ac:spMkLst>
        </pc:spChg>
        <pc:spChg chg="mod">
          <ac:chgData name="d'Agostino, Ciro" userId="522b68d4-162f-4dc7-a4d9-e6a12496a8af" providerId="ADAL" clId="{9F79233D-721C-4FAC-956E-F3CE3DF915FA}" dt="2022-10-07T15:04:11.328" v="2612"/>
          <ac:spMkLst>
            <pc:docMk/>
            <pc:sldMk cId="2472836745" sldId="2146847670"/>
            <ac:spMk id="331" creationId="{00D3BD3E-1E6D-6F6A-BCF2-80E76DF09FFC}"/>
          </ac:spMkLst>
        </pc:spChg>
        <pc:spChg chg="mod">
          <ac:chgData name="d'Agostino, Ciro" userId="522b68d4-162f-4dc7-a4d9-e6a12496a8af" providerId="ADAL" clId="{9F79233D-721C-4FAC-956E-F3CE3DF915FA}" dt="2022-10-07T15:04:11.328" v="2612"/>
          <ac:spMkLst>
            <pc:docMk/>
            <pc:sldMk cId="2472836745" sldId="2146847670"/>
            <ac:spMk id="332" creationId="{3A6EF560-72EF-7213-8E57-ED69AF77832B}"/>
          </ac:spMkLst>
        </pc:spChg>
        <pc:spChg chg="mod">
          <ac:chgData name="d'Agostino, Ciro" userId="522b68d4-162f-4dc7-a4d9-e6a12496a8af" providerId="ADAL" clId="{9F79233D-721C-4FAC-956E-F3CE3DF915FA}" dt="2022-10-07T15:04:11.328" v="2612"/>
          <ac:spMkLst>
            <pc:docMk/>
            <pc:sldMk cId="2472836745" sldId="2146847670"/>
            <ac:spMk id="333" creationId="{004D5D1B-E6B2-413F-C3BB-D975F3F72652}"/>
          </ac:spMkLst>
        </pc:spChg>
        <pc:spChg chg="mod">
          <ac:chgData name="d'Agostino, Ciro" userId="522b68d4-162f-4dc7-a4d9-e6a12496a8af" providerId="ADAL" clId="{9F79233D-721C-4FAC-956E-F3CE3DF915FA}" dt="2022-10-07T15:04:11.328" v="2612"/>
          <ac:spMkLst>
            <pc:docMk/>
            <pc:sldMk cId="2472836745" sldId="2146847670"/>
            <ac:spMk id="334" creationId="{DF0CB5A0-8B74-783A-2359-C60C006753CD}"/>
          </ac:spMkLst>
        </pc:spChg>
        <pc:spChg chg="mod">
          <ac:chgData name="d'Agostino, Ciro" userId="522b68d4-162f-4dc7-a4d9-e6a12496a8af" providerId="ADAL" clId="{9F79233D-721C-4FAC-956E-F3CE3DF915FA}" dt="2022-10-07T15:04:11.328" v="2612"/>
          <ac:spMkLst>
            <pc:docMk/>
            <pc:sldMk cId="2472836745" sldId="2146847670"/>
            <ac:spMk id="335" creationId="{E312873A-892C-8D42-8271-5FD0CA16890A}"/>
          </ac:spMkLst>
        </pc:spChg>
        <pc:spChg chg="mod">
          <ac:chgData name="d'Agostino, Ciro" userId="522b68d4-162f-4dc7-a4d9-e6a12496a8af" providerId="ADAL" clId="{9F79233D-721C-4FAC-956E-F3CE3DF915FA}" dt="2022-10-07T15:04:11.328" v="2612"/>
          <ac:spMkLst>
            <pc:docMk/>
            <pc:sldMk cId="2472836745" sldId="2146847670"/>
            <ac:spMk id="336" creationId="{FBE3FFB9-E582-A389-7383-118612D3F38A}"/>
          </ac:spMkLst>
        </pc:spChg>
        <pc:spChg chg="mod">
          <ac:chgData name="d'Agostino, Ciro" userId="522b68d4-162f-4dc7-a4d9-e6a12496a8af" providerId="ADAL" clId="{9F79233D-721C-4FAC-956E-F3CE3DF915FA}" dt="2022-10-07T15:04:11.328" v="2612"/>
          <ac:spMkLst>
            <pc:docMk/>
            <pc:sldMk cId="2472836745" sldId="2146847670"/>
            <ac:spMk id="358" creationId="{B994DA05-0645-53BF-881E-6041A53A8711}"/>
          </ac:spMkLst>
        </pc:spChg>
        <pc:spChg chg="add del mod">
          <ac:chgData name="d'Agostino, Ciro" userId="522b68d4-162f-4dc7-a4d9-e6a12496a8af" providerId="ADAL" clId="{9F79233D-721C-4FAC-956E-F3CE3DF915FA}" dt="2022-10-07T15:04:12.848" v="2613"/>
          <ac:spMkLst>
            <pc:docMk/>
            <pc:sldMk cId="2472836745" sldId="2146847670"/>
            <ac:spMk id="359" creationId="{B15F2F60-8E04-C2F1-4366-F964FA50733C}"/>
          </ac:spMkLst>
        </pc:spChg>
        <pc:spChg chg="add del mod">
          <ac:chgData name="d'Agostino, Ciro" userId="522b68d4-162f-4dc7-a4d9-e6a12496a8af" providerId="ADAL" clId="{9F79233D-721C-4FAC-956E-F3CE3DF915FA}" dt="2022-10-07T15:04:12.848" v="2613"/>
          <ac:spMkLst>
            <pc:docMk/>
            <pc:sldMk cId="2472836745" sldId="2146847670"/>
            <ac:spMk id="360" creationId="{79B6D877-AEC6-3B0E-E8AF-75B94D9F1F59}"/>
          </ac:spMkLst>
        </pc:spChg>
        <pc:spChg chg="add del mod">
          <ac:chgData name="d'Agostino, Ciro" userId="522b68d4-162f-4dc7-a4d9-e6a12496a8af" providerId="ADAL" clId="{9F79233D-721C-4FAC-956E-F3CE3DF915FA}" dt="2022-10-07T15:04:12.848" v="2613"/>
          <ac:spMkLst>
            <pc:docMk/>
            <pc:sldMk cId="2472836745" sldId="2146847670"/>
            <ac:spMk id="361" creationId="{942EE35B-38B2-E4B5-4ACA-1E081D326799}"/>
          </ac:spMkLst>
        </pc:spChg>
        <pc:spChg chg="add del mod">
          <ac:chgData name="d'Agostino, Ciro" userId="522b68d4-162f-4dc7-a4d9-e6a12496a8af" providerId="ADAL" clId="{9F79233D-721C-4FAC-956E-F3CE3DF915FA}" dt="2022-10-07T15:04:12.848" v="2613"/>
          <ac:spMkLst>
            <pc:docMk/>
            <pc:sldMk cId="2472836745" sldId="2146847670"/>
            <ac:spMk id="362" creationId="{40E391EC-8E70-95A5-1B2B-642348721A72}"/>
          </ac:spMkLst>
        </pc:spChg>
        <pc:spChg chg="add del mod">
          <ac:chgData name="d'Agostino, Ciro" userId="522b68d4-162f-4dc7-a4d9-e6a12496a8af" providerId="ADAL" clId="{9F79233D-721C-4FAC-956E-F3CE3DF915FA}" dt="2022-10-07T15:04:12.848" v="2613"/>
          <ac:spMkLst>
            <pc:docMk/>
            <pc:sldMk cId="2472836745" sldId="2146847670"/>
            <ac:spMk id="363" creationId="{D7482502-33BB-F6F1-4623-EBA013D8C635}"/>
          </ac:spMkLst>
        </pc:spChg>
        <pc:spChg chg="mod">
          <ac:chgData name="d'Agostino, Ciro" userId="522b68d4-162f-4dc7-a4d9-e6a12496a8af" providerId="ADAL" clId="{9F79233D-721C-4FAC-956E-F3CE3DF915FA}" dt="2022-10-07T15:04:22.994" v="2614"/>
          <ac:spMkLst>
            <pc:docMk/>
            <pc:sldMk cId="2472836745" sldId="2146847670"/>
            <ac:spMk id="366" creationId="{8E246D9E-E58C-167B-8180-EF390B61CEC9}"/>
          </ac:spMkLst>
        </pc:spChg>
        <pc:spChg chg="mod">
          <ac:chgData name="d'Agostino, Ciro" userId="522b68d4-162f-4dc7-a4d9-e6a12496a8af" providerId="ADAL" clId="{9F79233D-721C-4FAC-956E-F3CE3DF915FA}" dt="2022-10-07T15:04:22.994" v="2614"/>
          <ac:spMkLst>
            <pc:docMk/>
            <pc:sldMk cId="2472836745" sldId="2146847670"/>
            <ac:spMk id="367" creationId="{131BF1A3-0648-3343-4F8C-505C1C4A1325}"/>
          </ac:spMkLst>
        </pc:spChg>
        <pc:spChg chg="mod">
          <ac:chgData name="d'Agostino, Ciro" userId="522b68d4-162f-4dc7-a4d9-e6a12496a8af" providerId="ADAL" clId="{9F79233D-721C-4FAC-956E-F3CE3DF915FA}" dt="2022-10-07T15:04:22.994" v="2614"/>
          <ac:spMkLst>
            <pc:docMk/>
            <pc:sldMk cId="2472836745" sldId="2146847670"/>
            <ac:spMk id="368" creationId="{7ADA2111-BE95-7502-CE33-1C1DDDFF0BAD}"/>
          </ac:spMkLst>
        </pc:spChg>
        <pc:spChg chg="mod">
          <ac:chgData name="d'Agostino, Ciro" userId="522b68d4-162f-4dc7-a4d9-e6a12496a8af" providerId="ADAL" clId="{9F79233D-721C-4FAC-956E-F3CE3DF915FA}" dt="2022-10-07T15:04:22.994" v="2614"/>
          <ac:spMkLst>
            <pc:docMk/>
            <pc:sldMk cId="2472836745" sldId="2146847670"/>
            <ac:spMk id="369" creationId="{CB928DE6-126F-6D40-396B-0C5B24451646}"/>
          </ac:spMkLst>
        </pc:spChg>
        <pc:spChg chg="mod">
          <ac:chgData name="d'Agostino, Ciro" userId="522b68d4-162f-4dc7-a4d9-e6a12496a8af" providerId="ADAL" clId="{9F79233D-721C-4FAC-956E-F3CE3DF915FA}" dt="2022-10-07T15:04:22.994" v="2614"/>
          <ac:spMkLst>
            <pc:docMk/>
            <pc:sldMk cId="2472836745" sldId="2146847670"/>
            <ac:spMk id="370" creationId="{60EB9EAB-3C3F-9000-40C5-ECC560C86E41}"/>
          </ac:spMkLst>
        </pc:spChg>
        <pc:spChg chg="mod">
          <ac:chgData name="d'Agostino, Ciro" userId="522b68d4-162f-4dc7-a4d9-e6a12496a8af" providerId="ADAL" clId="{9F79233D-721C-4FAC-956E-F3CE3DF915FA}" dt="2022-10-07T15:04:22.994" v="2614"/>
          <ac:spMkLst>
            <pc:docMk/>
            <pc:sldMk cId="2472836745" sldId="2146847670"/>
            <ac:spMk id="371" creationId="{9D56AF1B-B2CE-3A03-A8C9-92891BACACBD}"/>
          </ac:spMkLst>
        </pc:spChg>
        <pc:spChg chg="mod">
          <ac:chgData name="d'Agostino, Ciro" userId="522b68d4-162f-4dc7-a4d9-e6a12496a8af" providerId="ADAL" clId="{9F79233D-721C-4FAC-956E-F3CE3DF915FA}" dt="2022-10-07T15:04:22.994" v="2614"/>
          <ac:spMkLst>
            <pc:docMk/>
            <pc:sldMk cId="2472836745" sldId="2146847670"/>
            <ac:spMk id="393" creationId="{BB991045-1B3A-A7A1-E7D0-8C6623714884}"/>
          </ac:spMkLst>
        </pc:spChg>
        <pc:spChg chg="add del mod">
          <ac:chgData name="d'Agostino, Ciro" userId="522b68d4-162f-4dc7-a4d9-e6a12496a8af" providerId="ADAL" clId="{9F79233D-721C-4FAC-956E-F3CE3DF915FA}" dt="2022-10-07T15:04:26.336" v="2616" actId="478"/>
          <ac:spMkLst>
            <pc:docMk/>
            <pc:sldMk cId="2472836745" sldId="2146847670"/>
            <ac:spMk id="394" creationId="{F7C0973E-B5F2-345A-6860-2CA95DDB429D}"/>
          </ac:spMkLst>
        </pc:spChg>
        <pc:spChg chg="add del mod">
          <ac:chgData name="d'Agostino, Ciro" userId="522b68d4-162f-4dc7-a4d9-e6a12496a8af" providerId="ADAL" clId="{9F79233D-721C-4FAC-956E-F3CE3DF915FA}" dt="2022-10-07T15:04:26.336" v="2616" actId="478"/>
          <ac:spMkLst>
            <pc:docMk/>
            <pc:sldMk cId="2472836745" sldId="2146847670"/>
            <ac:spMk id="395" creationId="{8C051A80-E4B6-A8A8-A13F-4EDBD6B5FC19}"/>
          </ac:spMkLst>
        </pc:spChg>
        <pc:spChg chg="add del mod">
          <ac:chgData name="d'Agostino, Ciro" userId="522b68d4-162f-4dc7-a4d9-e6a12496a8af" providerId="ADAL" clId="{9F79233D-721C-4FAC-956E-F3CE3DF915FA}" dt="2022-10-07T15:04:26.336" v="2616" actId="478"/>
          <ac:spMkLst>
            <pc:docMk/>
            <pc:sldMk cId="2472836745" sldId="2146847670"/>
            <ac:spMk id="396" creationId="{72E8B43E-F6C2-4FCE-4E45-1246302EBD80}"/>
          </ac:spMkLst>
        </pc:spChg>
        <pc:spChg chg="add del mod">
          <ac:chgData name="d'Agostino, Ciro" userId="522b68d4-162f-4dc7-a4d9-e6a12496a8af" providerId="ADAL" clId="{9F79233D-721C-4FAC-956E-F3CE3DF915FA}" dt="2022-10-07T15:04:26.336" v="2616" actId="478"/>
          <ac:spMkLst>
            <pc:docMk/>
            <pc:sldMk cId="2472836745" sldId="2146847670"/>
            <ac:spMk id="397" creationId="{1F61AB2E-F9AD-C97B-AF43-5196ED3E4F5E}"/>
          </ac:spMkLst>
        </pc:spChg>
        <pc:spChg chg="add del mod">
          <ac:chgData name="d'Agostino, Ciro" userId="522b68d4-162f-4dc7-a4d9-e6a12496a8af" providerId="ADAL" clId="{9F79233D-721C-4FAC-956E-F3CE3DF915FA}" dt="2022-10-07T15:04:26.336" v="2616" actId="478"/>
          <ac:spMkLst>
            <pc:docMk/>
            <pc:sldMk cId="2472836745" sldId="2146847670"/>
            <ac:spMk id="398" creationId="{C774807C-6F79-0B25-C106-74EA0A6B5314}"/>
          </ac:spMkLst>
        </pc:spChg>
        <pc:spChg chg="add mod">
          <ac:chgData name="d'Agostino, Ciro" userId="522b68d4-162f-4dc7-a4d9-e6a12496a8af" providerId="ADAL" clId="{9F79233D-721C-4FAC-956E-F3CE3DF915FA}" dt="2022-10-07T15:43:26.794" v="2938" actId="1076"/>
          <ac:spMkLst>
            <pc:docMk/>
            <pc:sldMk cId="2472836745" sldId="2146847670"/>
            <ac:spMk id="399" creationId="{332E9187-D3B8-3920-918C-71E6A42F8D8B}"/>
          </ac:spMkLst>
        </pc:spChg>
        <pc:spChg chg="add mod">
          <ac:chgData name="d'Agostino, Ciro" userId="522b68d4-162f-4dc7-a4d9-e6a12496a8af" providerId="ADAL" clId="{9F79233D-721C-4FAC-956E-F3CE3DF915FA}" dt="2022-10-07T15:43:26.794" v="2938" actId="1076"/>
          <ac:spMkLst>
            <pc:docMk/>
            <pc:sldMk cId="2472836745" sldId="2146847670"/>
            <ac:spMk id="400" creationId="{7BF8C46B-F91D-A3F6-2606-DBFEBBD0288C}"/>
          </ac:spMkLst>
        </pc:spChg>
        <pc:spChg chg="add mod">
          <ac:chgData name="d'Agostino, Ciro" userId="522b68d4-162f-4dc7-a4d9-e6a12496a8af" providerId="ADAL" clId="{9F79233D-721C-4FAC-956E-F3CE3DF915FA}" dt="2022-10-07T15:43:26.794" v="2938" actId="1076"/>
          <ac:spMkLst>
            <pc:docMk/>
            <pc:sldMk cId="2472836745" sldId="2146847670"/>
            <ac:spMk id="401" creationId="{F7B356FE-9B6A-9AA0-D80E-6473490BDCEF}"/>
          </ac:spMkLst>
        </pc:spChg>
        <pc:spChg chg="add mod">
          <ac:chgData name="d'Agostino, Ciro" userId="522b68d4-162f-4dc7-a4d9-e6a12496a8af" providerId="ADAL" clId="{9F79233D-721C-4FAC-956E-F3CE3DF915FA}" dt="2022-10-07T15:43:26.794" v="2938" actId="1076"/>
          <ac:spMkLst>
            <pc:docMk/>
            <pc:sldMk cId="2472836745" sldId="2146847670"/>
            <ac:spMk id="402" creationId="{709E5E7C-FE5D-3380-CE0D-69A21B418D37}"/>
          </ac:spMkLst>
        </pc:spChg>
        <pc:spChg chg="add mod">
          <ac:chgData name="d'Agostino, Ciro" userId="522b68d4-162f-4dc7-a4d9-e6a12496a8af" providerId="ADAL" clId="{9F79233D-721C-4FAC-956E-F3CE3DF915FA}" dt="2022-10-07T15:43:26.794" v="2938" actId="1076"/>
          <ac:spMkLst>
            <pc:docMk/>
            <pc:sldMk cId="2472836745" sldId="2146847670"/>
            <ac:spMk id="403" creationId="{F445B491-13AB-9385-2095-283259230DD2}"/>
          </ac:spMkLst>
        </pc:spChg>
        <pc:spChg chg="add del mod">
          <ac:chgData name="d'Agostino, Ciro" userId="522b68d4-162f-4dc7-a4d9-e6a12496a8af" providerId="ADAL" clId="{9F79233D-721C-4FAC-956E-F3CE3DF915FA}" dt="2022-10-07T15:43:26.794" v="2938" actId="1076"/>
          <ac:spMkLst>
            <pc:docMk/>
            <pc:sldMk cId="2472836745" sldId="2146847670"/>
            <ac:spMk id="404" creationId="{47655296-87F6-E22F-2CD0-0D71F9F49F28}"/>
          </ac:spMkLst>
        </pc:spChg>
        <pc:spChg chg="add mod">
          <ac:chgData name="d'Agostino, Ciro" userId="522b68d4-162f-4dc7-a4d9-e6a12496a8af" providerId="ADAL" clId="{9F79233D-721C-4FAC-956E-F3CE3DF915FA}" dt="2022-10-07T15:43:26.794" v="2938" actId="1076"/>
          <ac:spMkLst>
            <pc:docMk/>
            <pc:sldMk cId="2472836745" sldId="2146847670"/>
            <ac:spMk id="405" creationId="{9BA10F1D-318A-225A-6F91-8AD3EB36E12C}"/>
          </ac:spMkLst>
        </pc:spChg>
        <pc:spChg chg="add mod">
          <ac:chgData name="d'Agostino, Ciro" userId="522b68d4-162f-4dc7-a4d9-e6a12496a8af" providerId="ADAL" clId="{9F79233D-721C-4FAC-956E-F3CE3DF915FA}" dt="2022-10-07T15:43:26.794" v="2938" actId="1076"/>
          <ac:spMkLst>
            <pc:docMk/>
            <pc:sldMk cId="2472836745" sldId="2146847670"/>
            <ac:spMk id="406" creationId="{9E7AB3BD-E0FA-BEED-8CDC-5086F64B6A40}"/>
          </ac:spMkLst>
        </pc:spChg>
        <pc:spChg chg="add mod">
          <ac:chgData name="d'Agostino, Ciro" userId="522b68d4-162f-4dc7-a4d9-e6a12496a8af" providerId="ADAL" clId="{9F79233D-721C-4FAC-956E-F3CE3DF915FA}" dt="2022-10-07T15:43:26.794" v="2938" actId="1076"/>
          <ac:spMkLst>
            <pc:docMk/>
            <pc:sldMk cId="2472836745" sldId="2146847670"/>
            <ac:spMk id="407" creationId="{A3BEFD17-4F1B-5F39-E64B-18BE7E33FAE8}"/>
          </ac:spMkLst>
        </pc:spChg>
        <pc:spChg chg="add mod">
          <ac:chgData name="d'Agostino, Ciro" userId="522b68d4-162f-4dc7-a4d9-e6a12496a8af" providerId="ADAL" clId="{9F79233D-721C-4FAC-956E-F3CE3DF915FA}" dt="2022-10-07T15:43:26.794" v="2938" actId="1076"/>
          <ac:spMkLst>
            <pc:docMk/>
            <pc:sldMk cId="2472836745" sldId="2146847670"/>
            <ac:spMk id="408" creationId="{901C85A9-A716-C3A7-6C57-F51A6CCB43FC}"/>
          </ac:spMkLst>
        </pc:spChg>
        <pc:spChg chg="add mod">
          <ac:chgData name="d'Agostino, Ciro" userId="522b68d4-162f-4dc7-a4d9-e6a12496a8af" providerId="ADAL" clId="{9F79233D-721C-4FAC-956E-F3CE3DF915FA}" dt="2022-10-07T15:43:26.794" v="2938" actId="1076"/>
          <ac:spMkLst>
            <pc:docMk/>
            <pc:sldMk cId="2472836745" sldId="2146847670"/>
            <ac:spMk id="409" creationId="{9D2E29E7-6DBF-48DC-58CC-053D2556A863}"/>
          </ac:spMkLst>
        </pc:spChg>
        <pc:spChg chg="add mod">
          <ac:chgData name="d'Agostino, Ciro" userId="522b68d4-162f-4dc7-a4d9-e6a12496a8af" providerId="ADAL" clId="{9F79233D-721C-4FAC-956E-F3CE3DF915FA}" dt="2022-10-07T15:43:26.794" v="2938" actId="1076"/>
          <ac:spMkLst>
            <pc:docMk/>
            <pc:sldMk cId="2472836745" sldId="2146847670"/>
            <ac:spMk id="410" creationId="{A2D486C8-4468-785C-9A35-C426CF97FC2E}"/>
          </ac:spMkLst>
        </pc:spChg>
        <pc:spChg chg="add mod">
          <ac:chgData name="d'Agostino, Ciro" userId="522b68d4-162f-4dc7-a4d9-e6a12496a8af" providerId="ADAL" clId="{9F79233D-721C-4FAC-956E-F3CE3DF915FA}" dt="2022-10-07T15:43:26.794" v="2938" actId="1076"/>
          <ac:spMkLst>
            <pc:docMk/>
            <pc:sldMk cId="2472836745" sldId="2146847670"/>
            <ac:spMk id="411" creationId="{AF5C5004-4CB0-01E9-7457-318623C20A5C}"/>
          </ac:spMkLst>
        </pc:spChg>
        <pc:spChg chg="add mod">
          <ac:chgData name="d'Agostino, Ciro" userId="522b68d4-162f-4dc7-a4d9-e6a12496a8af" providerId="ADAL" clId="{9F79233D-721C-4FAC-956E-F3CE3DF915FA}" dt="2022-10-07T15:43:26.794" v="2938" actId="1076"/>
          <ac:spMkLst>
            <pc:docMk/>
            <pc:sldMk cId="2472836745" sldId="2146847670"/>
            <ac:spMk id="412" creationId="{002E0FB6-04DC-D613-449E-82C32BF86B2D}"/>
          </ac:spMkLst>
        </pc:spChg>
        <pc:spChg chg="add mod">
          <ac:chgData name="d'Agostino, Ciro" userId="522b68d4-162f-4dc7-a4d9-e6a12496a8af" providerId="ADAL" clId="{9F79233D-721C-4FAC-956E-F3CE3DF915FA}" dt="2022-10-07T15:43:26.794" v="2938" actId="1076"/>
          <ac:spMkLst>
            <pc:docMk/>
            <pc:sldMk cId="2472836745" sldId="2146847670"/>
            <ac:spMk id="413" creationId="{A11621F6-6E4A-A56F-4556-6E600744A50B}"/>
          </ac:spMkLst>
        </pc:spChg>
        <pc:spChg chg="add mod">
          <ac:chgData name="d'Agostino, Ciro" userId="522b68d4-162f-4dc7-a4d9-e6a12496a8af" providerId="ADAL" clId="{9F79233D-721C-4FAC-956E-F3CE3DF915FA}" dt="2022-10-07T15:43:26.794" v="2938" actId="1076"/>
          <ac:spMkLst>
            <pc:docMk/>
            <pc:sldMk cId="2472836745" sldId="2146847670"/>
            <ac:spMk id="414" creationId="{CAF6CC24-619D-7276-5FC1-9F9ACA80CB43}"/>
          </ac:spMkLst>
        </pc:spChg>
        <pc:spChg chg="add mod">
          <ac:chgData name="d'Agostino, Ciro" userId="522b68d4-162f-4dc7-a4d9-e6a12496a8af" providerId="ADAL" clId="{9F79233D-721C-4FAC-956E-F3CE3DF915FA}" dt="2022-10-07T15:43:26.794" v="2938" actId="1076"/>
          <ac:spMkLst>
            <pc:docMk/>
            <pc:sldMk cId="2472836745" sldId="2146847670"/>
            <ac:spMk id="415" creationId="{68B8F237-5805-51ED-610F-40DF8EE94075}"/>
          </ac:spMkLst>
        </pc:spChg>
        <pc:spChg chg="add mod">
          <ac:chgData name="d'Agostino, Ciro" userId="522b68d4-162f-4dc7-a4d9-e6a12496a8af" providerId="ADAL" clId="{9F79233D-721C-4FAC-956E-F3CE3DF915FA}" dt="2022-10-07T15:43:26.794" v="2938" actId="1076"/>
          <ac:spMkLst>
            <pc:docMk/>
            <pc:sldMk cId="2472836745" sldId="2146847670"/>
            <ac:spMk id="416" creationId="{CEC050AC-5107-D158-0D2B-D2DF3B160291}"/>
          </ac:spMkLst>
        </pc:spChg>
        <pc:spChg chg="add mod">
          <ac:chgData name="d'Agostino, Ciro" userId="522b68d4-162f-4dc7-a4d9-e6a12496a8af" providerId="ADAL" clId="{9F79233D-721C-4FAC-956E-F3CE3DF915FA}" dt="2022-10-07T15:43:26.794" v="2938" actId="1076"/>
          <ac:spMkLst>
            <pc:docMk/>
            <pc:sldMk cId="2472836745" sldId="2146847670"/>
            <ac:spMk id="417" creationId="{0D91F1BA-880A-6C92-948E-DF9111E123C3}"/>
          </ac:spMkLst>
        </pc:spChg>
        <pc:spChg chg="add mod">
          <ac:chgData name="d'Agostino, Ciro" userId="522b68d4-162f-4dc7-a4d9-e6a12496a8af" providerId="ADAL" clId="{9F79233D-721C-4FAC-956E-F3CE3DF915FA}" dt="2022-10-07T15:43:26.794" v="2938" actId="1076"/>
          <ac:spMkLst>
            <pc:docMk/>
            <pc:sldMk cId="2472836745" sldId="2146847670"/>
            <ac:spMk id="418" creationId="{4FF2E56D-325C-6053-2E4E-1613A39B4065}"/>
          </ac:spMkLst>
        </pc:spChg>
        <pc:spChg chg="add mod">
          <ac:chgData name="d'Agostino, Ciro" userId="522b68d4-162f-4dc7-a4d9-e6a12496a8af" providerId="ADAL" clId="{9F79233D-721C-4FAC-956E-F3CE3DF915FA}" dt="2022-10-07T15:43:26.794" v="2938" actId="1076"/>
          <ac:spMkLst>
            <pc:docMk/>
            <pc:sldMk cId="2472836745" sldId="2146847670"/>
            <ac:spMk id="419" creationId="{301F0434-868B-2E82-8205-7D3FD2471FCF}"/>
          </ac:spMkLst>
        </pc:spChg>
        <pc:spChg chg="add mod">
          <ac:chgData name="d'Agostino, Ciro" userId="522b68d4-162f-4dc7-a4d9-e6a12496a8af" providerId="ADAL" clId="{9F79233D-721C-4FAC-956E-F3CE3DF915FA}" dt="2022-10-07T15:43:26.794" v="2938" actId="1076"/>
          <ac:spMkLst>
            <pc:docMk/>
            <pc:sldMk cId="2472836745" sldId="2146847670"/>
            <ac:spMk id="420" creationId="{08DAC945-FE8C-46FF-A045-436656A718A2}"/>
          </ac:spMkLst>
        </pc:spChg>
        <pc:spChg chg="add mod">
          <ac:chgData name="d'Agostino, Ciro" userId="522b68d4-162f-4dc7-a4d9-e6a12496a8af" providerId="ADAL" clId="{9F79233D-721C-4FAC-956E-F3CE3DF915FA}" dt="2022-10-07T15:43:26.794" v="2938" actId="1076"/>
          <ac:spMkLst>
            <pc:docMk/>
            <pc:sldMk cId="2472836745" sldId="2146847670"/>
            <ac:spMk id="421" creationId="{C1661F11-8497-AE90-CD70-75CADEAC3B40}"/>
          </ac:spMkLst>
        </pc:spChg>
        <pc:spChg chg="add mod">
          <ac:chgData name="d'Agostino, Ciro" userId="522b68d4-162f-4dc7-a4d9-e6a12496a8af" providerId="ADAL" clId="{9F79233D-721C-4FAC-956E-F3CE3DF915FA}" dt="2022-10-07T15:43:26.794" v="2938" actId="1076"/>
          <ac:spMkLst>
            <pc:docMk/>
            <pc:sldMk cId="2472836745" sldId="2146847670"/>
            <ac:spMk id="422" creationId="{1D8ACC79-2C83-025D-5CB7-ECABEC019B6E}"/>
          </ac:spMkLst>
        </pc:spChg>
        <pc:spChg chg="add mod">
          <ac:chgData name="d'Agostino, Ciro" userId="522b68d4-162f-4dc7-a4d9-e6a12496a8af" providerId="ADAL" clId="{9F79233D-721C-4FAC-956E-F3CE3DF915FA}" dt="2022-10-07T15:43:26.794" v="2938" actId="1076"/>
          <ac:spMkLst>
            <pc:docMk/>
            <pc:sldMk cId="2472836745" sldId="2146847670"/>
            <ac:spMk id="423" creationId="{24D2A510-4BA6-F8E8-F692-23D7CF9F3104}"/>
          </ac:spMkLst>
        </pc:spChg>
        <pc:spChg chg="add mod">
          <ac:chgData name="d'Agostino, Ciro" userId="522b68d4-162f-4dc7-a4d9-e6a12496a8af" providerId="ADAL" clId="{9F79233D-721C-4FAC-956E-F3CE3DF915FA}" dt="2022-10-07T15:43:26.794" v="2938" actId="1076"/>
          <ac:spMkLst>
            <pc:docMk/>
            <pc:sldMk cId="2472836745" sldId="2146847670"/>
            <ac:spMk id="424" creationId="{149A35B6-CA5A-AF05-5554-899316E891F6}"/>
          </ac:spMkLst>
        </pc:spChg>
        <pc:spChg chg="add mod">
          <ac:chgData name="d'Agostino, Ciro" userId="522b68d4-162f-4dc7-a4d9-e6a12496a8af" providerId="ADAL" clId="{9F79233D-721C-4FAC-956E-F3CE3DF915FA}" dt="2022-10-07T15:43:26.794" v="2938" actId="1076"/>
          <ac:spMkLst>
            <pc:docMk/>
            <pc:sldMk cId="2472836745" sldId="2146847670"/>
            <ac:spMk id="425" creationId="{CD488B0A-2F36-77E0-992F-F20656827AD6}"/>
          </ac:spMkLst>
        </pc:spChg>
        <pc:spChg chg="add mod">
          <ac:chgData name="d'Agostino, Ciro" userId="522b68d4-162f-4dc7-a4d9-e6a12496a8af" providerId="ADAL" clId="{9F79233D-721C-4FAC-956E-F3CE3DF915FA}" dt="2022-10-07T15:43:26.794" v="2938" actId="1076"/>
          <ac:spMkLst>
            <pc:docMk/>
            <pc:sldMk cId="2472836745" sldId="2146847670"/>
            <ac:spMk id="426" creationId="{E70BBAEF-2185-3EB4-0988-5F2F0D9605C3}"/>
          </ac:spMkLst>
        </pc:spChg>
        <pc:spChg chg="add mod">
          <ac:chgData name="d'Agostino, Ciro" userId="522b68d4-162f-4dc7-a4d9-e6a12496a8af" providerId="ADAL" clId="{9F79233D-721C-4FAC-956E-F3CE3DF915FA}" dt="2022-10-07T15:43:26.794" v="2938" actId="1076"/>
          <ac:spMkLst>
            <pc:docMk/>
            <pc:sldMk cId="2472836745" sldId="2146847670"/>
            <ac:spMk id="427" creationId="{E033964F-5D37-D415-F265-7D9299509505}"/>
          </ac:spMkLst>
        </pc:spChg>
        <pc:spChg chg="add mod">
          <ac:chgData name="d'Agostino, Ciro" userId="522b68d4-162f-4dc7-a4d9-e6a12496a8af" providerId="ADAL" clId="{9F79233D-721C-4FAC-956E-F3CE3DF915FA}" dt="2022-10-07T15:43:26.794" v="2938" actId="1076"/>
          <ac:spMkLst>
            <pc:docMk/>
            <pc:sldMk cId="2472836745" sldId="2146847670"/>
            <ac:spMk id="428" creationId="{1655BCF8-1349-3F3A-3E15-491B8CB23A7A}"/>
          </ac:spMkLst>
        </pc:spChg>
        <pc:spChg chg="add mod">
          <ac:chgData name="d'Agostino, Ciro" userId="522b68d4-162f-4dc7-a4d9-e6a12496a8af" providerId="ADAL" clId="{9F79233D-721C-4FAC-956E-F3CE3DF915FA}" dt="2022-10-07T15:43:26.794" v="2938" actId="1076"/>
          <ac:spMkLst>
            <pc:docMk/>
            <pc:sldMk cId="2472836745" sldId="2146847670"/>
            <ac:spMk id="429" creationId="{C8FD3D24-4A91-A971-CEDE-9706607A0388}"/>
          </ac:spMkLst>
        </pc:spChg>
        <pc:spChg chg="add mod">
          <ac:chgData name="d'Agostino, Ciro" userId="522b68d4-162f-4dc7-a4d9-e6a12496a8af" providerId="ADAL" clId="{9F79233D-721C-4FAC-956E-F3CE3DF915FA}" dt="2022-10-07T15:43:26.794" v="2938" actId="1076"/>
          <ac:spMkLst>
            <pc:docMk/>
            <pc:sldMk cId="2472836745" sldId="2146847670"/>
            <ac:spMk id="430" creationId="{D63B4E20-27DF-F9A2-E714-931478BF3FBE}"/>
          </ac:spMkLst>
        </pc:spChg>
        <pc:spChg chg="add mod">
          <ac:chgData name="d'Agostino, Ciro" userId="522b68d4-162f-4dc7-a4d9-e6a12496a8af" providerId="ADAL" clId="{9F79233D-721C-4FAC-956E-F3CE3DF915FA}" dt="2022-10-07T15:43:26.794" v="2938" actId="1076"/>
          <ac:spMkLst>
            <pc:docMk/>
            <pc:sldMk cId="2472836745" sldId="2146847670"/>
            <ac:spMk id="431" creationId="{56AE6827-A253-6415-BD02-694FE2F16579}"/>
          </ac:spMkLst>
        </pc:spChg>
        <pc:spChg chg="add mod">
          <ac:chgData name="d'Agostino, Ciro" userId="522b68d4-162f-4dc7-a4d9-e6a12496a8af" providerId="ADAL" clId="{9F79233D-721C-4FAC-956E-F3CE3DF915FA}" dt="2022-10-07T15:43:26.794" v="2938" actId="1076"/>
          <ac:spMkLst>
            <pc:docMk/>
            <pc:sldMk cId="2472836745" sldId="2146847670"/>
            <ac:spMk id="432" creationId="{C5B69FB5-287B-F4BD-A884-25612A127837}"/>
          </ac:spMkLst>
        </pc:spChg>
        <pc:spChg chg="add mod">
          <ac:chgData name="d'Agostino, Ciro" userId="522b68d4-162f-4dc7-a4d9-e6a12496a8af" providerId="ADAL" clId="{9F79233D-721C-4FAC-956E-F3CE3DF915FA}" dt="2022-10-07T15:43:26.794" v="2938" actId="1076"/>
          <ac:spMkLst>
            <pc:docMk/>
            <pc:sldMk cId="2472836745" sldId="2146847670"/>
            <ac:spMk id="433" creationId="{01C14C1F-C695-3B3D-5E6E-D03262D27D8C}"/>
          </ac:spMkLst>
        </pc:spChg>
        <pc:spChg chg="add mod">
          <ac:chgData name="d'Agostino, Ciro" userId="522b68d4-162f-4dc7-a4d9-e6a12496a8af" providerId="ADAL" clId="{9F79233D-721C-4FAC-956E-F3CE3DF915FA}" dt="2022-10-07T15:43:26.794" v="2938" actId="1076"/>
          <ac:spMkLst>
            <pc:docMk/>
            <pc:sldMk cId="2472836745" sldId="2146847670"/>
            <ac:spMk id="434" creationId="{827E1466-36B9-9BC5-8653-01C0E71716A0}"/>
          </ac:spMkLst>
        </pc:spChg>
        <pc:spChg chg="add mod">
          <ac:chgData name="d'Agostino, Ciro" userId="522b68d4-162f-4dc7-a4d9-e6a12496a8af" providerId="ADAL" clId="{9F79233D-721C-4FAC-956E-F3CE3DF915FA}" dt="2022-10-07T15:43:26.794" v="2938" actId="1076"/>
          <ac:spMkLst>
            <pc:docMk/>
            <pc:sldMk cId="2472836745" sldId="2146847670"/>
            <ac:spMk id="435" creationId="{F9CB5E93-3FF6-F2E0-E7B7-11661B96F4E8}"/>
          </ac:spMkLst>
        </pc:spChg>
        <pc:spChg chg="add mod">
          <ac:chgData name="d'Agostino, Ciro" userId="522b68d4-162f-4dc7-a4d9-e6a12496a8af" providerId="ADAL" clId="{9F79233D-721C-4FAC-956E-F3CE3DF915FA}" dt="2022-10-07T15:43:26.794" v="2938" actId="1076"/>
          <ac:spMkLst>
            <pc:docMk/>
            <pc:sldMk cId="2472836745" sldId="2146847670"/>
            <ac:spMk id="436" creationId="{A449AE5D-FF47-2FF6-A363-BF950B565A23}"/>
          </ac:spMkLst>
        </pc:spChg>
        <pc:spChg chg="add mod">
          <ac:chgData name="d'Agostino, Ciro" userId="522b68d4-162f-4dc7-a4d9-e6a12496a8af" providerId="ADAL" clId="{9F79233D-721C-4FAC-956E-F3CE3DF915FA}" dt="2022-10-07T15:43:26.794" v="2938" actId="1076"/>
          <ac:spMkLst>
            <pc:docMk/>
            <pc:sldMk cId="2472836745" sldId="2146847670"/>
            <ac:spMk id="437" creationId="{0F114530-F155-FB39-03EA-6078BF13046D}"/>
          </ac:spMkLst>
        </pc:spChg>
        <pc:spChg chg="add mod">
          <ac:chgData name="d'Agostino, Ciro" userId="522b68d4-162f-4dc7-a4d9-e6a12496a8af" providerId="ADAL" clId="{9F79233D-721C-4FAC-956E-F3CE3DF915FA}" dt="2022-10-07T15:43:26.794" v="2938" actId="1076"/>
          <ac:spMkLst>
            <pc:docMk/>
            <pc:sldMk cId="2472836745" sldId="2146847670"/>
            <ac:spMk id="438" creationId="{47B7A54B-6624-D6E1-DE2E-AA91F12E388E}"/>
          </ac:spMkLst>
        </pc:spChg>
        <pc:spChg chg="add mod">
          <ac:chgData name="d'Agostino, Ciro" userId="522b68d4-162f-4dc7-a4d9-e6a12496a8af" providerId="ADAL" clId="{9F79233D-721C-4FAC-956E-F3CE3DF915FA}" dt="2022-10-07T15:43:26.794" v="2938" actId="1076"/>
          <ac:spMkLst>
            <pc:docMk/>
            <pc:sldMk cId="2472836745" sldId="2146847670"/>
            <ac:spMk id="439" creationId="{0D72242C-F889-58ED-08B5-E962DD52DE83}"/>
          </ac:spMkLst>
        </pc:spChg>
        <pc:spChg chg="add mod">
          <ac:chgData name="d'Agostino, Ciro" userId="522b68d4-162f-4dc7-a4d9-e6a12496a8af" providerId="ADAL" clId="{9F79233D-721C-4FAC-956E-F3CE3DF915FA}" dt="2022-10-07T15:43:26.794" v="2938" actId="1076"/>
          <ac:spMkLst>
            <pc:docMk/>
            <pc:sldMk cId="2472836745" sldId="2146847670"/>
            <ac:spMk id="440" creationId="{734170F5-D61C-DC5D-D534-55179F602E20}"/>
          </ac:spMkLst>
        </pc:spChg>
        <pc:spChg chg="add mod">
          <ac:chgData name="d'Agostino, Ciro" userId="522b68d4-162f-4dc7-a4d9-e6a12496a8af" providerId="ADAL" clId="{9F79233D-721C-4FAC-956E-F3CE3DF915FA}" dt="2022-10-07T15:43:26.794" v="2938" actId="1076"/>
          <ac:spMkLst>
            <pc:docMk/>
            <pc:sldMk cId="2472836745" sldId="2146847670"/>
            <ac:spMk id="441" creationId="{073E66DD-5C9A-4029-DDA9-71EBF98B95A8}"/>
          </ac:spMkLst>
        </pc:spChg>
        <pc:spChg chg="add mod">
          <ac:chgData name="d'Agostino, Ciro" userId="522b68d4-162f-4dc7-a4d9-e6a12496a8af" providerId="ADAL" clId="{9F79233D-721C-4FAC-956E-F3CE3DF915FA}" dt="2022-10-07T15:43:26.794" v="2938" actId="1076"/>
          <ac:spMkLst>
            <pc:docMk/>
            <pc:sldMk cId="2472836745" sldId="2146847670"/>
            <ac:spMk id="442" creationId="{833C6209-BC8F-09E5-48D9-14A7A7E34FC0}"/>
          </ac:spMkLst>
        </pc:spChg>
        <pc:spChg chg="add mod">
          <ac:chgData name="d'Agostino, Ciro" userId="522b68d4-162f-4dc7-a4d9-e6a12496a8af" providerId="ADAL" clId="{9F79233D-721C-4FAC-956E-F3CE3DF915FA}" dt="2022-10-07T15:43:26.794" v="2938" actId="1076"/>
          <ac:spMkLst>
            <pc:docMk/>
            <pc:sldMk cId="2472836745" sldId="2146847670"/>
            <ac:spMk id="443" creationId="{4335DC0B-BD50-D91F-8D51-6D1B2265B12A}"/>
          </ac:spMkLst>
        </pc:spChg>
        <pc:spChg chg="add mod">
          <ac:chgData name="d'Agostino, Ciro" userId="522b68d4-162f-4dc7-a4d9-e6a12496a8af" providerId="ADAL" clId="{9F79233D-721C-4FAC-956E-F3CE3DF915FA}" dt="2022-10-07T15:43:26.794" v="2938" actId="1076"/>
          <ac:spMkLst>
            <pc:docMk/>
            <pc:sldMk cId="2472836745" sldId="2146847670"/>
            <ac:spMk id="444" creationId="{A74AE6A9-E244-DFF5-F869-E8F113AFC3B8}"/>
          </ac:spMkLst>
        </pc:spChg>
        <pc:spChg chg="add mod">
          <ac:chgData name="d'Agostino, Ciro" userId="522b68d4-162f-4dc7-a4d9-e6a12496a8af" providerId="ADAL" clId="{9F79233D-721C-4FAC-956E-F3CE3DF915FA}" dt="2022-10-07T15:43:26.794" v="2938" actId="1076"/>
          <ac:spMkLst>
            <pc:docMk/>
            <pc:sldMk cId="2472836745" sldId="2146847670"/>
            <ac:spMk id="445" creationId="{C8AC0221-0EE4-9E8F-7BEC-A90F462C18BE}"/>
          </ac:spMkLst>
        </pc:spChg>
        <pc:spChg chg="add mod">
          <ac:chgData name="d'Agostino, Ciro" userId="522b68d4-162f-4dc7-a4d9-e6a12496a8af" providerId="ADAL" clId="{9F79233D-721C-4FAC-956E-F3CE3DF915FA}" dt="2022-10-07T15:43:26.794" v="2938" actId="1076"/>
          <ac:spMkLst>
            <pc:docMk/>
            <pc:sldMk cId="2472836745" sldId="2146847670"/>
            <ac:spMk id="446" creationId="{B267C4AF-6A29-4D8B-3D7D-D548B0FCDB40}"/>
          </ac:spMkLst>
        </pc:spChg>
        <pc:spChg chg="add mod">
          <ac:chgData name="d'Agostino, Ciro" userId="522b68d4-162f-4dc7-a4d9-e6a12496a8af" providerId="ADAL" clId="{9F79233D-721C-4FAC-956E-F3CE3DF915FA}" dt="2022-10-07T15:43:26.794" v="2938" actId="1076"/>
          <ac:spMkLst>
            <pc:docMk/>
            <pc:sldMk cId="2472836745" sldId="2146847670"/>
            <ac:spMk id="447" creationId="{586B693C-710C-5CE5-0610-7B49B45B2483}"/>
          </ac:spMkLst>
        </pc:spChg>
        <pc:spChg chg="add mod">
          <ac:chgData name="d'Agostino, Ciro" userId="522b68d4-162f-4dc7-a4d9-e6a12496a8af" providerId="ADAL" clId="{9F79233D-721C-4FAC-956E-F3CE3DF915FA}" dt="2022-10-07T15:43:26.794" v="2938" actId="1076"/>
          <ac:spMkLst>
            <pc:docMk/>
            <pc:sldMk cId="2472836745" sldId="2146847670"/>
            <ac:spMk id="448" creationId="{D3549266-5BE2-CFE7-9206-7E75F4CCC1C4}"/>
          </ac:spMkLst>
        </pc:spChg>
        <pc:spChg chg="add del mod">
          <ac:chgData name="d'Agostino, Ciro" userId="522b68d4-162f-4dc7-a4d9-e6a12496a8af" providerId="ADAL" clId="{9F79233D-721C-4FAC-956E-F3CE3DF915FA}" dt="2022-10-07T15:06:47.847" v="2645" actId="478"/>
          <ac:spMkLst>
            <pc:docMk/>
            <pc:sldMk cId="2472836745" sldId="2146847670"/>
            <ac:spMk id="449" creationId="{30BBA484-4CDC-1571-ED80-6C481CB1F419}"/>
          </ac:spMkLst>
        </pc:spChg>
        <pc:spChg chg="add del mod">
          <ac:chgData name="d'Agostino, Ciro" userId="522b68d4-162f-4dc7-a4d9-e6a12496a8af" providerId="ADAL" clId="{9F79233D-721C-4FAC-956E-F3CE3DF915FA}" dt="2022-10-07T15:06:49.135" v="2646" actId="478"/>
          <ac:spMkLst>
            <pc:docMk/>
            <pc:sldMk cId="2472836745" sldId="2146847670"/>
            <ac:spMk id="450" creationId="{07BF6B70-71CD-54B5-D3F6-C8473B49AEED}"/>
          </ac:spMkLst>
        </pc:spChg>
        <pc:spChg chg="add del mod">
          <ac:chgData name="d'Agostino, Ciro" userId="522b68d4-162f-4dc7-a4d9-e6a12496a8af" providerId="ADAL" clId="{9F79233D-721C-4FAC-956E-F3CE3DF915FA}" dt="2022-10-07T15:06:50.247" v="2647" actId="478"/>
          <ac:spMkLst>
            <pc:docMk/>
            <pc:sldMk cId="2472836745" sldId="2146847670"/>
            <ac:spMk id="451" creationId="{FF1DA9BE-45BC-5CB2-56CC-5AD0483DF6AB}"/>
          </ac:spMkLst>
        </pc:spChg>
        <pc:spChg chg="add del mod">
          <ac:chgData name="d'Agostino, Ciro" userId="522b68d4-162f-4dc7-a4d9-e6a12496a8af" providerId="ADAL" clId="{9F79233D-721C-4FAC-956E-F3CE3DF915FA}" dt="2022-10-07T15:06:50.958" v="2648" actId="478"/>
          <ac:spMkLst>
            <pc:docMk/>
            <pc:sldMk cId="2472836745" sldId="2146847670"/>
            <ac:spMk id="452" creationId="{CAEBC20D-9EB4-DDFC-46AC-180941EAA8BC}"/>
          </ac:spMkLst>
        </pc:spChg>
        <pc:spChg chg="add mod">
          <ac:chgData name="d'Agostino, Ciro" userId="522b68d4-162f-4dc7-a4d9-e6a12496a8af" providerId="ADAL" clId="{9F79233D-721C-4FAC-956E-F3CE3DF915FA}" dt="2022-10-07T15:06:45.589" v="2644" actId="1037"/>
          <ac:spMkLst>
            <pc:docMk/>
            <pc:sldMk cId="2472836745" sldId="2146847670"/>
            <ac:spMk id="453" creationId="{3F6A7B00-DC4D-F137-F991-C76B86EC921C}"/>
          </ac:spMkLst>
        </pc:spChg>
        <pc:grpChg chg="add del mod">
          <ac:chgData name="d'Agostino, Ciro" userId="522b68d4-162f-4dc7-a4d9-e6a12496a8af" providerId="ADAL" clId="{9F79233D-721C-4FAC-956E-F3CE3DF915FA}" dt="2022-10-07T15:41:28.691" v="2908" actId="478"/>
          <ac:grpSpMkLst>
            <pc:docMk/>
            <pc:sldMk cId="2472836745" sldId="2146847670"/>
            <ac:grpSpMk id="4" creationId="{832D08FD-7998-C896-358B-9AB5F1EDFCA4}"/>
          </ac:grpSpMkLst>
        </pc:grpChg>
        <pc:grpChg chg="add del mod">
          <ac:chgData name="d'Agostino, Ciro" userId="522b68d4-162f-4dc7-a4d9-e6a12496a8af" providerId="ADAL" clId="{9F79233D-721C-4FAC-956E-F3CE3DF915FA}" dt="2022-10-07T14:59:30.625" v="2526"/>
          <ac:grpSpMkLst>
            <pc:docMk/>
            <pc:sldMk cId="2472836745" sldId="2146847670"/>
            <ac:grpSpMk id="6" creationId="{9F45C547-26C3-A058-3639-F2FCB03EA812}"/>
          </ac:grpSpMkLst>
        </pc:grpChg>
        <pc:grpChg chg="add del mod">
          <ac:chgData name="d'Agostino, Ciro" userId="522b68d4-162f-4dc7-a4d9-e6a12496a8af" providerId="ADAL" clId="{9F79233D-721C-4FAC-956E-F3CE3DF915FA}" dt="2022-10-07T15:00:13.706" v="2537"/>
          <ac:grpSpMkLst>
            <pc:docMk/>
            <pc:sldMk cId="2472836745" sldId="2146847670"/>
            <ac:grpSpMk id="89" creationId="{A83AD2C8-A1D5-ED58-675F-E9ED3EEFB318}"/>
          </ac:grpSpMkLst>
        </pc:grpChg>
        <pc:grpChg chg="add mod">
          <ac:chgData name="d'Agostino, Ciro" userId="522b68d4-162f-4dc7-a4d9-e6a12496a8af" providerId="ADAL" clId="{9F79233D-721C-4FAC-956E-F3CE3DF915FA}" dt="2022-10-07T15:43:26.794" v="2938" actId="1076"/>
          <ac:grpSpMkLst>
            <pc:docMk/>
            <pc:sldMk cId="2472836745" sldId="2146847670"/>
            <ac:grpSpMk id="211" creationId="{EE0FDEBE-A583-7ADB-4B22-F2E80FF6FDEE}"/>
          </ac:grpSpMkLst>
        </pc:grpChg>
        <pc:grpChg chg="add del mod">
          <ac:chgData name="d'Agostino, Ciro" userId="522b68d4-162f-4dc7-a4d9-e6a12496a8af" providerId="ADAL" clId="{9F79233D-721C-4FAC-956E-F3CE3DF915FA}" dt="2022-10-07T15:03:53.737" v="2611"/>
          <ac:grpSpMkLst>
            <pc:docMk/>
            <pc:sldMk cId="2472836745" sldId="2146847670"/>
            <ac:grpSpMk id="294" creationId="{67D75E14-A8DB-CB0C-3A3C-DA3E968295A1}"/>
          </ac:grpSpMkLst>
        </pc:grpChg>
        <pc:grpChg chg="add del mod">
          <ac:chgData name="d'Agostino, Ciro" userId="522b68d4-162f-4dc7-a4d9-e6a12496a8af" providerId="ADAL" clId="{9F79233D-721C-4FAC-956E-F3CE3DF915FA}" dt="2022-10-07T15:04:12.848" v="2613"/>
          <ac:grpSpMkLst>
            <pc:docMk/>
            <pc:sldMk cId="2472836745" sldId="2146847670"/>
            <ac:grpSpMk id="329" creationId="{D8110CEC-C2A2-9B1D-06C7-5500F6545BAD}"/>
          </ac:grpSpMkLst>
        </pc:grpChg>
        <pc:grpChg chg="add del mod">
          <ac:chgData name="d'Agostino, Ciro" userId="522b68d4-162f-4dc7-a4d9-e6a12496a8af" providerId="ADAL" clId="{9F79233D-721C-4FAC-956E-F3CE3DF915FA}" dt="2022-10-07T15:04:26.336" v="2616" actId="478"/>
          <ac:grpSpMkLst>
            <pc:docMk/>
            <pc:sldMk cId="2472836745" sldId="2146847670"/>
            <ac:grpSpMk id="364" creationId="{7F2633E7-811A-7878-B1B5-FB905B1E5A27}"/>
          </ac:grpSpMkLst>
        </pc:grpChg>
        <pc:picChg chg="add mod modCrop">
          <ac:chgData name="d'Agostino, Ciro" userId="522b68d4-162f-4dc7-a4d9-e6a12496a8af" providerId="ADAL" clId="{9F79233D-721C-4FAC-956E-F3CE3DF915FA}" dt="2022-10-07T15:01:48.395" v="2562" actId="1076"/>
          <ac:picMkLst>
            <pc:docMk/>
            <pc:sldMk cId="2472836745" sldId="2146847670"/>
            <ac:picMk id="2" creationId="{76048E42-A68C-0E05-A4E5-2C666CB98244}"/>
          </ac:picMkLst>
        </pc:picChg>
        <pc:picChg chg="add del mod">
          <ac:chgData name="d'Agostino, Ciro" userId="522b68d4-162f-4dc7-a4d9-e6a12496a8af" providerId="ADAL" clId="{9F79233D-721C-4FAC-956E-F3CE3DF915FA}" dt="2022-10-07T14:57:37.477" v="2504" actId="164"/>
          <ac:picMkLst>
            <pc:docMk/>
            <pc:sldMk cId="2472836745" sldId="2146847670"/>
            <ac:picMk id="5" creationId="{A6D94460-7A1D-DE7F-57C2-2D5B777EE2D3}"/>
          </ac:picMkLst>
        </pc:picChg>
        <pc:picChg chg="mod">
          <ac:chgData name="d'Agostino, Ciro" userId="522b68d4-162f-4dc7-a4d9-e6a12496a8af" providerId="ADAL" clId="{9F79233D-721C-4FAC-956E-F3CE3DF915FA}" dt="2022-10-07T14:59:03.329" v="2518"/>
          <ac:picMkLst>
            <pc:docMk/>
            <pc:sldMk cId="2472836745" sldId="2146847670"/>
            <ac:picMk id="8" creationId="{DC4B6C2B-FD0E-2401-BAC9-D27F0122B58C}"/>
          </ac:picMkLst>
        </pc:picChg>
        <pc:picChg chg="mod">
          <ac:chgData name="d'Agostino, Ciro" userId="522b68d4-162f-4dc7-a4d9-e6a12496a8af" providerId="ADAL" clId="{9F79233D-721C-4FAC-956E-F3CE3DF915FA}" dt="2022-10-07T15:43:26.794" v="2938" actId="1076"/>
          <ac:picMkLst>
            <pc:docMk/>
            <pc:sldMk cId="2472836745" sldId="2146847670"/>
            <ac:picMk id="22" creationId="{03FE5037-D0C0-090A-848B-94DB1927B3C3}"/>
          </ac:picMkLst>
        </pc:picChg>
        <pc:picChg chg="del">
          <ac:chgData name="d'Agostino, Ciro" userId="522b68d4-162f-4dc7-a4d9-e6a12496a8af" providerId="ADAL" clId="{9F79233D-721C-4FAC-956E-F3CE3DF915FA}" dt="2022-10-07T14:56:23.738" v="2453" actId="478"/>
          <ac:picMkLst>
            <pc:docMk/>
            <pc:sldMk cId="2472836745" sldId="2146847670"/>
            <ac:picMk id="50" creationId="{94F70C09-3674-D651-010A-5EE80B79D305}"/>
          </ac:picMkLst>
        </pc:picChg>
        <pc:picChg chg="del">
          <ac:chgData name="d'Agostino, Ciro" userId="522b68d4-162f-4dc7-a4d9-e6a12496a8af" providerId="ADAL" clId="{9F79233D-721C-4FAC-956E-F3CE3DF915FA}" dt="2022-10-07T14:56:22.046" v="2451" actId="478"/>
          <ac:picMkLst>
            <pc:docMk/>
            <pc:sldMk cId="2472836745" sldId="2146847670"/>
            <ac:picMk id="51" creationId="{E4735DEC-A97E-5EE5-5FC5-BDEB4660E3E7}"/>
          </ac:picMkLst>
        </pc:picChg>
        <pc:picChg chg="del">
          <ac:chgData name="d'Agostino, Ciro" userId="522b68d4-162f-4dc7-a4d9-e6a12496a8af" providerId="ADAL" clId="{9F79233D-721C-4FAC-956E-F3CE3DF915FA}" dt="2022-10-07T14:56:16.489" v="2448" actId="478"/>
          <ac:picMkLst>
            <pc:docMk/>
            <pc:sldMk cId="2472836745" sldId="2146847670"/>
            <ac:picMk id="56" creationId="{2537F931-43A6-296D-08E2-5C05134EC5DE}"/>
          </ac:picMkLst>
        </pc:picChg>
        <pc:picChg chg="mod">
          <ac:chgData name="d'Agostino, Ciro" userId="522b68d4-162f-4dc7-a4d9-e6a12496a8af" providerId="ADAL" clId="{9F79233D-721C-4FAC-956E-F3CE3DF915FA}" dt="2022-10-07T14:59:03.329" v="2518"/>
          <ac:picMkLst>
            <pc:docMk/>
            <pc:sldMk cId="2472836745" sldId="2146847670"/>
            <ac:picMk id="60" creationId="{4B5E5BD2-DAE3-72BB-2ABA-67051E1D9D9E}"/>
          </ac:picMkLst>
        </pc:picChg>
        <pc:picChg chg="mod">
          <ac:chgData name="d'Agostino, Ciro" userId="522b68d4-162f-4dc7-a4d9-e6a12496a8af" providerId="ADAL" clId="{9F79233D-721C-4FAC-956E-F3CE3DF915FA}" dt="2022-10-07T14:59:03.329" v="2518"/>
          <ac:picMkLst>
            <pc:docMk/>
            <pc:sldMk cId="2472836745" sldId="2146847670"/>
            <ac:picMk id="69" creationId="{3418E69C-BA09-0DB5-24CB-056667D8F9EC}"/>
          </ac:picMkLst>
        </pc:picChg>
        <pc:picChg chg="mod">
          <ac:chgData name="d'Agostino, Ciro" userId="522b68d4-162f-4dc7-a4d9-e6a12496a8af" providerId="ADAL" clId="{9F79233D-721C-4FAC-956E-F3CE3DF915FA}" dt="2022-10-07T14:59:03.329" v="2518"/>
          <ac:picMkLst>
            <pc:docMk/>
            <pc:sldMk cId="2472836745" sldId="2146847670"/>
            <ac:picMk id="71" creationId="{AD1E8659-64E2-E5C8-ECD1-F6A8DE03381B}"/>
          </ac:picMkLst>
        </pc:picChg>
        <pc:picChg chg="mod">
          <ac:chgData name="d'Agostino, Ciro" userId="522b68d4-162f-4dc7-a4d9-e6a12496a8af" providerId="ADAL" clId="{9F79233D-721C-4FAC-956E-F3CE3DF915FA}" dt="2022-10-07T14:59:03.329" v="2518"/>
          <ac:picMkLst>
            <pc:docMk/>
            <pc:sldMk cId="2472836745" sldId="2146847670"/>
            <ac:picMk id="72" creationId="{8425860A-968F-3FDD-2742-FCF7BC0E2C5F}"/>
          </ac:picMkLst>
        </pc:picChg>
        <pc:picChg chg="mod">
          <ac:chgData name="d'Agostino, Ciro" userId="522b68d4-162f-4dc7-a4d9-e6a12496a8af" providerId="ADAL" clId="{9F79233D-721C-4FAC-956E-F3CE3DF915FA}" dt="2022-10-07T14:59:03.329" v="2518"/>
          <ac:picMkLst>
            <pc:docMk/>
            <pc:sldMk cId="2472836745" sldId="2146847670"/>
            <ac:picMk id="87" creationId="{D436334F-6250-E16D-EE69-BF45C71D74A0}"/>
          </ac:picMkLst>
        </pc:picChg>
        <pc:picChg chg="mod">
          <ac:chgData name="d'Agostino, Ciro" userId="522b68d4-162f-4dc7-a4d9-e6a12496a8af" providerId="ADAL" clId="{9F79233D-721C-4FAC-956E-F3CE3DF915FA}" dt="2022-10-07T14:59:55.624" v="2532"/>
          <ac:picMkLst>
            <pc:docMk/>
            <pc:sldMk cId="2472836745" sldId="2146847670"/>
            <ac:picMk id="90" creationId="{8FE2FFCB-0716-1344-1495-6ECA7ECEB5FB}"/>
          </ac:picMkLst>
        </pc:picChg>
        <pc:picChg chg="del">
          <ac:chgData name="d'Agostino, Ciro" userId="522b68d4-162f-4dc7-a4d9-e6a12496a8af" providerId="ADAL" clId="{9F79233D-721C-4FAC-956E-F3CE3DF915FA}" dt="2022-10-07T14:56:03.010" v="2440" actId="478"/>
          <ac:picMkLst>
            <pc:docMk/>
            <pc:sldMk cId="2472836745" sldId="2146847670"/>
            <ac:picMk id="97" creationId="{B18E2BFB-380A-F30B-E20E-7440CBF97E48}"/>
          </ac:picMkLst>
        </pc:picChg>
        <pc:picChg chg="add del mod">
          <ac:chgData name="d'Agostino, Ciro" userId="522b68d4-162f-4dc7-a4d9-e6a12496a8af" providerId="ADAL" clId="{9F79233D-721C-4FAC-956E-F3CE3DF915FA}" dt="2022-10-07T15:43:33.943" v="2940" actId="478"/>
          <ac:picMkLst>
            <pc:docMk/>
            <pc:sldMk cId="2472836745" sldId="2146847670"/>
            <ac:picMk id="103" creationId="{923F32D6-9799-4B0B-BE7A-8A36929D0120}"/>
          </ac:picMkLst>
        </pc:picChg>
        <pc:picChg chg="mod">
          <ac:chgData name="d'Agostino, Ciro" userId="522b68d4-162f-4dc7-a4d9-e6a12496a8af" providerId="ADAL" clId="{9F79233D-721C-4FAC-956E-F3CE3DF915FA}" dt="2022-10-07T14:59:55.624" v="2532"/>
          <ac:picMkLst>
            <pc:docMk/>
            <pc:sldMk cId="2472836745" sldId="2146847670"/>
            <ac:picMk id="126" creationId="{D183EBB3-3388-3641-0968-364E53DB98A3}"/>
          </ac:picMkLst>
        </pc:picChg>
        <pc:picChg chg="mod">
          <ac:chgData name="d'Agostino, Ciro" userId="522b68d4-162f-4dc7-a4d9-e6a12496a8af" providerId="ADAL" clId="{9F79233D-721C-4FAC-956E-F3CE3DF915FA}" dt="2022-10-07T14:59:55.624" v="2532"/>
          <ac:picMkLst>
            <pc:docMk/>
            <pc:sldMk cId="2472836745" sldId="2146847670"/>
            <ac:picMk id="196" creationId="{CDDC6EDC-E78D-3194-4779-57641FC6C284}"/>
          </ac:picMkLst>
        </pc:picChg>
        <pc:picChg chg="mod">
          <ac:chgData name="d'Agostino, Ciro" userId="522b68d4-162f-4dc7-a4d9-e6a12496a8af" providerId="ADAL" clId="{9F79233D-721C-4FAC-956E-F3CE3DF915FA}" dt="2022-10-07T14:59:55.624" v="2532"/>
          <ac:picMkLst>
            <pc:docMk/>
            <pc:sldMk cId="2472836745" sldId="2146847670"/>
            <ac:picMk id="197" creationId="{435541D3-82D0-11DC-A536-A1B720A220E4}"/>
          </ac:picMkLst>
        </pc:picChg>
        <pc:picChg chg="mod">
          <ac:chgData name="d'Agostino, Ciro" userId="522b68d4-162f-4dc7-a4d9-e6a12496a8af" providerId="ADAL" clId="{9F79233D-721C-4FAC-956E-F3CE3DF915FA}" dt="2022-10-07T14:59:55.624" v="2532"/>
          <ac:picMkLst>
            <pc:docMk/>
            <pc:sldMk cId="2472836745" sldId="2146847670"/>
            <ac:picMk id="198" creationId="{70665B94-CCC7-6FE0-7123-EB512705B3FA}"/>
          </ac:picMkLst>
        </pc:picChg>
        <pc:picChg chg="mod">
          <ac:chgData name="d'Agostino, Ciro" userId="522b68d4-162f-4dc7-a4d9-e6a12496a8af" providerId="ADAL" clId="{9F79233D-721C-4FAC-956E-F3CE3DF915FA}" dt="2022-10-07T15:43:26.794" v="2938" actId="1076"/>
          <ac:picMkLst>
            <pc:docMk/>
            <pc:sldMk cId="2472836745" sldId="2146847670"/>
            <ac:picMk id="205" creationId="{10F8A4DB-7183-4FAA-953A-B80C4C77CE29}"/>
          </ac:picMkLst>
        </pc:picChg>
        <pc:picChg chg="mod">
          <ac:chgData name="d'Agostino, Ciro" userId="522b68d4-162f-4dc7-a4d9-e6a12496a8af" providerId="ADAL" clId="{9F79233D-721C-4FAC-956E-F3CE3DF915FA}" dt="2022-10-07T14:59:55.624" v="2532"/>
          <ac:picMkLst>
            <pc:docMk/>
            <pc:sldMk cId="2472836745" sldId="2146847670"/>
            <ac:picMk id="209" creationId="{455566EB-A404-AB86-315D-032CBD0367A4}"/>
          </ac:picMkLst>
        </pc:picChg>
        <pc:picChg chg="del mod">
          <ac:chgData name="d'Agostino, Ciro" userId="522b68d4-162f-4dc7-a4d9-e6a12496a8af" providerId="ADAL" clId="{9F79233D-721C-4FAC-956E-F3CE3DF915FA}" dt="2022-10-07T15:45:19.063" v="2957" actId="478"/>
          <ac:picMkLst>
            <pc:docMk/>
            <pc:sldMk cId="2472836745" sldId="2146847670"/>
            <ac:picMk id="213" creationId="{19FA754A-87BE-B71B-FC7B-6C50ED0E6203}"/>
          </ac:picMkLst>
        </pc:picChg>
        <pc:picChg chg="mod">
          <ac:chgData name="d'Agostino, Ciro" userId="522b68d4-162f-4dc7-a4d9-e6a12496a8af" providerId="ADAL" clId="{9F79233D-721C-4FAC-956E-F3CE3DF915FA}" dt="2022-10-07T15:00:40.248" v="2544"/>
          <ac:picMkLst>
            <pc:docMk/>
            <pc:sldMk cId="2472836745" sldId="2146847670"/>
            <ac:picMk id="265" creationId="{59F88507-2680-52F0-B98D-2540E10E58CD}"/>
          </ac:picMkLst>
        </pc:picChg>
        <pc:picChg chg="mod">
          <ac:chgData name="d'Agostino, Ciro" userId="522b68d4-162f-4dc7-a4d9-e6a12496a8af" providerId="ADAL" clId="{9F79233D-721C-4FAC-956E-F3CE3DF915FA}" dt="2022-10-07T15:00:40.248" v="2544"/>
          <ac:picMkLst>
            <pc:docMk/>
            <pc:sldMk cId="2472836745" sldId="2146847670"/>
            <ac:picMk id="271" creationId="{F95D59E4-8D85-B78B-E093-DD8D3ED8F220}"/>
          </ac:picMkLst>
        </pc:picChg>
        <pc:picChg chg="mod">
          <ac:chgData name="d'Agostino, Ciro" userId="522b68d4-162f-4dc7-a4d9-e6a12496a8af" providerId="ADAL" clId="{9F79233D-721C-4FAC-956E-F3CE3DF915FA}" dt="2022-10-07T15:00:40.248" v="2544"/>
          <ac:picMkLst>
            <pc:docMk/>
            <pc:sldMk cId="2472836745" sldId="2146847670"/>
            <ac:picMk id="272" creationId="{D4D72B28-0DD4-387E-EC90-E3DCDC510DA1}"/>
          </ac:picMkLst>
        </pc:picChg>
        <pc:picChg chg="mod">
          <ac:chgData name="d'Agostino, Ciro" userId="522b68d4-162f-4dc7-a4d9-e6a12496a8af" providerId="ADAL" clId="{9F79233D-721C-4FAC-956E-F3CE3DF915FA}" dt="2022-10-07T15:00:40.248" v="2544"/>
          <ac:picMkLst>
            <pc:docMk/>
            <pc:sldMk cId="2472836745" sldId="2146847670"/>
            <ac:picMk id="273" creationId="{DA56573B-A901-0D00-DCC7-12ADA339C0CC}"/>
          </ac:picMkLst>
        </pc:picChg>
        <pc:picChg chg="del mod">
          <ac:chgData name="d'Agostino, Ciro" userId="522b68d4-162f-4dc7-a4d9-e6a12496a8af" providerId="ADAL" clId="{9F79233D-721C-4FAC-956E-F3CE3DF915FA}" dt="2022-10-07T15:45:58.641" v="2965" actId="478"/>
          <ac:picMkLst>
            <pc:docMk/>
            <pc:sldMk cId="2472836745" sldId="2146847670"/>
            <ac:picMk id="283" creationId="{DEAF08B2-521C-81B5-1149-D166976F113F}"/>
          </ac:picMkLst>
        </pc:picChg>
        <pc:picChg chg="mod">
          <ac:chgData name="d'Agostino, Ciro" userId="522b68d4-162f-4dc7-a4d9-e6a12496a8af" providerId="ADAL" clId="{9F79233D-721C-4FAC-956E-F3CE3DF915FA}" dt="2022-10-07T15:03:49.588" v="2608"/>
          <ac:picMkLst>
            <pc:docMk/>
            <pc:sldMk cId="2472836745" sldId="2146847670"/>
            <ac:picMk id="295" creationId="{1103951C-A9DC-8084-6231-68E6B2C337F6}"/>
          </ac:picMkLst>
        </pc:picChg>
        <pc:picChg chg="mod">
          <ac:chgData name="d'Agostino, Ciro" userId="522b68d4-162f-4dc7-a4d9-e6a12496a8af" providerId="ADAL" clId="{9F79233D-721C-4FAC-956E-F3CE3DF915FA}" dt="2022-10-07T15:03:49.588" v="2608"/>
          <ac:picMkLst>
            <pc:docMk/>
            <pc:sldMk cId="2472836745" sldId="2146847670"/>
            <ac:picMk id="304" creationId="{403EBE10-C028-A319-D23E-3E0790C61C67}"/>
          </ac:picMkLst>
        </pc:picChg>
        <pc:picChg chg="mod">
          <ac:chgData name="d'Agostino, Ciro" userId="522b68d4-162f-4dc7-a4d9-e6a12496a8af" providerId="ADAL" clId="{9F79233D-721C-4FAC-956E-F3CE3DF915FA}" dt="2022-10-07T15:03:49.588" v="2608"/>
          <ac:picMkLst>
            <pc:docMk/>
            <pc:sldMk cId="2472836745" sldId="2146847670"/>
            <ac:picMk id="310" creationId="{583F12DD-03DF-4411-D766-E80BA8EC7955}"/>
          </ac:picMkLst>
        </pc:picChg>
        <pc:picChg chg="mod">
          <ac:chgData name="d'Agostino, Ciro" userId="522b68d4-162f-4dc7-a4d9-e6a12496a8af" providerId="ADAL" clId="{9F79233D-721C-4FAC-956E-F3CE3DF915FA}" dt="2022-10-07T15:03:49.588" v="2608"/>
          <ac:picMkLst>
            <pc:docMk/>
            <pc:sldMk cId="2472836745" sldId="2146847670"/>
            <ac:picMk id="311" creationId="{AA165EE8-2627-91CB-2D53-7E5923BDDE82}"/>
          </ac:picMkLst>
        </pc:picChg>
        <pc:picChg chg="mod">
          <ac:chgData name="d'Agostino, Ciro" userId="522b68d4-162f-4dc7-a4d9-e6a12496a8af" providerId="ADAL" clId="{9F79233D-721C-4FAC-956E-F3CE3DF915FA}" dt="2022-10-07T15:03:49.588" v="2608"/>
          <ac:picMkLst>
            <pc:docMk/>
            <pc:sldMk cId="2472836745" sldId="2146847670"/>
            <ac:picMk id="312" creationId="{99522308-D52A-1DF9-589B-8EE58971A999}"/>
          </ac:picMkLst>
        </pc:picChg>
        <pc:picChg chg="mod">
          <ac:chgData name="d'Agostino, Ciro" userId="522b68d4-162f-4dc7-a4d9-e6a12496a8af" providerId="ADAL" clId="{9F79233D-721C-4FAC-956E-F3CE3DF915FA}" dt="2022-10-07T15:03:49.588" v="2608"/>
          <ac:picMkLst>
            <pc:docMk/>
            <pc:sldMk cId="2472836745" sldId="2146847670"/>
            <ac:picMk id="322" creationId="{34841FD5-456B-1806-2FAB-441F1DDC025A}"/>
          </ac:picMkLst>
        </pc:picChg>
        <pc:picChg chg="mod">
          <ac:chgData name="d'Agostino, Ciro" userId="522b68d4-162f-4dc7-a4d9-e6a12496a8af" providerId="ADAL" clId="{9F79233D-721C-4FAC-956E-F3CE3DF915FA}" dt="2022-10-07T15:04:11.328" v="2612"/>
          <ac:picMkLst>
            <pc:docMk/>
            <pc:sldMk cId="2472836745" sldId="2146847670"/>
            <ac:picMk id="330" creationId="{859B2ADC-8388-A529-92E0-7318E6A96B23}"/>
          </ac:picMkLst>
        </pc:picChg>
        <pc:picChg chg="mod">
          <ac:chgData name="d'Agostino, Ciro" userId="522b68d4-162f-4dc7-a4d9-e6a12496a8af" providerId="ADAL" clId="{9F79233D-721C-4FAC-956E-F3CE3DF915FA}" dt="2022-10-07T15:04:11.328" v="2612"/>
          <ac:picMkLst>
            <pc:docMk/>
            <pc:sldMk cId="2472836745" sldId="2146847670"/>
            <ac:picMk id="339" creationId="{B02CCD20-8E4A-7F40-4CE3-ABB0BD6AECBC}"/>
          </ac:picMkLst>
        </pc:picChg>
        <pc:picChg chg="mod">
          <ac:chgData name="d'Agostino, Ciro" userId="522b68d4-162f-4dc7-a4d9-e6a12496a8af" providerId="ADAL" clId="{9F79233D-721C-4FAC-956E-F3CE3DF915FA}" dt="2022-10-07T15:04:11.328" v="2612"/>
          <ac:picMkLst>
            <pc:docMk/>
            <pc:sldMk cId="2472836745" sldId="2146847670"/>
            <ac:picMk id="345" creationId="{8F1F8D5B-8587-5AEA-7E74-EB981625823F}"/>
          </ac:picMkLst>
        </pc:picChg>
        <pc:picChg chg="mod">
          <ac:chgData name="d'Agostino, Ciro" userId="522b68d4-162f-4dc7-a4d9-e6a12496a8af" providerId="ADAL" clId="{9F79233D-721C-4FAC-956E-F3CE3DF915FA}" dt="2022-10-07T15:04:11.328" v="2612"/>
          <ac:picMkLst>
            <pc:docMk/>
            <pc:sldMk cId="2472836745" sldId="2146847670"/>
            <ac:picMk id="346" creationId="{1D65EC72-F788-DE00-51FB-540DFE5468B4}"/>
          </ac:picMkLst>
        </pc:picChg>
        <pc:picChg chg="mod">
          <ac:chgData name="d'Agostino, Ciro" userId="522b68d4-162f-4dc7-a4d9-e6a12496a8af" providerId="ADAL" clId="{9F79233D-721C-4FAC-956E-F3CE3DF915FA}" dt="2022-10-07T15:04:11.328" v="2612"/>
          <ac:picMkLst>
            <pc:docMk/>
            <pc:sldMk cId="2472836745" sldId="2146847670"/>
            <ac:picMk id="347" creationId="{02836074-1437-772E-7F8B-5DC6E73D8A28}"/>
          </ac:picMkLst>
        </pc:picChg>
        <pc:picChg chg="mod">
          <ac:chgData name="d'Agostino, Ciro" userId="522b68d4-162f-4dc7-a4d9-e6a12496a8af" providerId="ADAL" clId="{9F79233D-721C-4FAC-956E-F3CE3DF915FA}" dt="2022-10-07T15:04:11.328" v="2612"/>
          <ac:picMkLst>
            <pc:docMk/>
            <pc:sldMk cId="2472836745" sldId="2146847670"/>
            <ac:picMk id="357" creationId="{5F7B7194-6C97-A3A0-C2BD-C2E7D3FD83FA}"/>
          </ac:picMkLst>
        </pc:picChg>
        <pc:picChg chg="mod">
          <ac:chgData name="d'Agostino, Ciro" userId="522b68d4-162f-4dc7-a4d9-e6a12496a8af" providerId="ADAL" clId="{9F79233D-721C-4FAC-956E-F3CE3DF915FA}" dt="2022-10-07T15:04:22.994" v="2614"/>
          <ac:picMkLst>
            <pc:docMk/>
            <pc:sldMk cId="2472836745" sldId="2146847670"/>
            <ac:picMk id="365" creationId="{96ACE410-415F-8195-646E-2000C0D5E447}"/>
          </ac:picMkLst>
        </pc:picChg>
        <pc:picChg chg="mod">
          <ac:chgData name="d'Agostino, Ciro" userId="522b68d4-162f-4dc7-a4d9-e6a12496a8af" providerId="ADAL" clId="{9F79233D-721C-4FAC-956E-F3CE3DF915FA}" dt="2022-10-07T15:04:22.994" v="2614"/>
          <ac:picMkLst>
            <pc:docMk/>
            <pc:sldMk cId="2472836745" sldId="2146847670"/>
            <ac:picMk id="374" creationId="{FDD93265-B2AA-1172-0B09-60D23F904C56}"/>
          </ac:picMkLst>
        </pc:picChg>
        <pc:picChg chg="mod">
          <ac:chgData name="d'Agostino, Ciro" userId="522b68d4-162f-4dc7-a4d9-e6a12496a8af" providerId="ADAL" clId="{9F79233D-721C-4FAC-956E-F3CE3DF915FA}" dt="2022-10-07T15:04:22.994" v="2614"/>
          <ac:picMkLst>
            <pc:docMk/>
            <pc:sldMk cId="2472836745" sldId="2146847670"/>
            <ac:picMk id="380" creationId="{C234F425-E113-5CDC-016E-5E8F9950422E}"/>
          </ac:picMkLst>
        </pc:picChg>
        <pc:picChg chg="mod">
          <ac:chgData name="d'Agostino, Ciro" userId="522b68d4-162f-4dc7-a4d9-e6a12496a8af" providerId="ADAL" clId="{9F79233D-721C-4FAC-956E-F3CE3DF915FA}" dt="2022-10-07T15:04:22.994" v="2614"/>
          <ac:picMkLst>
            <pc:docMk/>
            <pc:sldMk cId="2472836745" sldId="2146847670"/>
            <ac:picMk id="381" creationId="{BB97ABD2-9B7C-1A9E-2B2D-FD7C27291FF0}"/>
          </ac:picMkLst>
        </pc:picChg>
        <pc:picChg chg="mod">
          <ac:chgData name="d'Agostino, Ciro" userId="522b68d4-162f-4dc7-a4d9-e6a12496a8af" providerId="ADAL" clId="{9F79233D-721C-4FAC-956E-F3CE3DF915FA}" dt="2022-10-07T15:04:22.994" v="2614"/>
          <ac:picMkLst>
            <pc:docMk/>
            <pc:sldMk cId="2472836745" sldId="2146847670"/>
            <ac:picMk id="382" creationId="{AB02F711-BD7B-B8F9-DC3F-BBECFE66DBDD}"/>
          </ac:picMkLst>
        </pc:picChg>
        <pc:picChg chg="mod">
          <ac:chgData name="d'Agostino, Ciro" userId="522b68d4-162f-4dc7-a4d9-e6a12496a8af" providerId="ADAL" clId="{9F79233D-721C-4FAC-956E-F3CE3DF915FA}" dt="2022-10-07T15:04:22.994" v="2614"/>
          <ac:picMkLst>
            <pc:docMk/>
            <pc:sldMk cId="2472836745" sldId="2146847670"/>
            <ac:picMk id="392" creationId="{F71288F8-EB52-3230-6485-5E0CE0B2ECA5}"/>
          </ac:picMkLst>
        </pc:picChg>
        <pc:picChg chg="add del mod modCrop">
          <ac:chgData name="d'Agostino, Ciro" userId="522b68d4-162f-4dc7-a4d9-e6a12496a8af" providerId="ADAL" clId="{9F79233D-721C-4FAC-956E-F3CE3DF915FA}" dt="2022-10-07T15:41:38.065" v="2912" actId="478"/>
          <ac:picMkLst>
            <pc:docMk/>
            <pc:sldMk cId="2472836745" sldId="2146847670"/>
            <ac:picMk id="454" creationId="{1677035F-3665-E91C-44B8-A5F25BFE113B}"/>
          </ac:picMkLst>
        </pc:picChg>
        <pc:picChg chg="add del mod modCrop">
          <ac:chgData name="d'Agostino, Ciro" userId="522b68d4-162f-4dc7-a4d9-e6a12496a8af" providerId="ADAL" clId="{9F79233D-721C-4FAC-956E-F3CE3DF915FA}" dt="2022-10-07T15:41:36.594" v="2911" actId="478"/>
          <ac:picMkLst>
            <pc:docMk/>
            <pc:sldMk cId="2472836745" sldId="2146847670"/>
            <ac:picMk id="455" creationId="{521400C0-25B4-4D85-73A3-FE7084AC6422}"/>
          </ac:picMkLst>
        </pc:picChg>
        <pc:picChg chg="add del mod modCrop">
          <ac:chgData name="d'Agostino, Ciro" userId="522b68d4-162f-4dc7-a4d9-e6a12496a8af" providerId="ADAL" clId="{9F79233D-721C-4FAC-956E-F3CE3DF915FA}" dt="2022-10-07T15:41:42.701" v="2915" actId="478"/>
          <ac:picMkLst>
            <pc:docMk/>
            <pc:sldMk cId="2472836745" sldId="2146847670"/>
            <ac:picMk id="456" creationId="{22BBBA55-AD9C-85EC-0E09-171397620FC7}"/>
          </ac:picMkLst>
        </pc:picChg>
        <pc:picChg chg="add del mod modCrop">
          <ac:chgData name="d'Agostino, Ciro" userId="522b68d4-162f-4dc7-a4d9-e6a12496a8af" providerId="ADAL" clId="{9F79233D-721C-4FAC-956E-F3CE3DF915FA}" dt="2022-10-07T15:41:40.424" v="2913" actId="478"/>
          <ac:picMkLst>
            <pc:docMk/>
            <pc:sldMk cId="2472836745" sldId="2146847670"/>
            <ac:picMk id="457" creationId="{797804A8-5827-82C8-68A7-CDD284790FE1}"/>
          </ac:picMkLst>
        </pc:picChg>
        <pc:picChg chg="add del mod modCrop">
          <ac:chgData name="d'Agostino, Ciro" userId="522b68d4-162f-4dc7-a4d9-e6a12496a8af" providerId="ADAL" clId="{9F79233D-721C-4FAC-956E-F3CE3DF915FA}" dt="2022-10-07T15:41:41.642" v="2914" actId="478"/>
          <ac:picMkLst>
            <pc:docMk/>
            <pc:sldMk cId="2472836745" sldId="2146847670"/>
            <ac:picMk id="458" creationId="{6B14DE16-891B-F057-1CBD-E143BD75F049}"/>
          </ac:picMkLst>
        </pc:picChg>
        <pc:cxnChg chg="del">
          <ac:chgData name="d'Agostino, Ciro" userId="522b68d4-162f-4dc7-a4d9-e6a12496a8af" providerId="ADAL" clId="{9F79233D-721C-4FAC-956E-F3CE3DF915FA}" dt="2022-10-07T14:56:05.283" v="2441" actId="478"/>
          <ac:cxnSpMkLst>
            <pc:docMk/>
            <pc:sldMk cId="2472836745" sldId="2146847670"/>
            <ac:cxnSpMk id="7" creationId="{E0F933C5-1A29-56CD-97EB-919121F79EBE}"/>
          </ac:cxnSpMkLst>
        </pc:cxnChg>
        <pc:cxnChg chg="del">
          <ac:chgData name="d'Agostino, Ciro" userId="522b68d4-162f-4dc7-a4d9-e6a12496a8af" providerId="ADAL" clId="{9F79233D-721C-4FAC-956E-F3CE3DF915FA}" dt="2022-10-07T14:56:25.016" v="2454" actId="478"/>
          <ac:cxnSpMkLst>
            <pc:docMk/>
            <pc:sldMk cId="2472836745" sldId="2146847670"/>
            <ac:cxnSpMk id="14" creationId="{35DD6D98-796A-5113-E475-156768007563}"/>
          </ac:cxnSpMkLst>
        </pc:cxnChg>
        <pc:cxnChg chg="del">
          <ac:chgData name="d'Agostino, Ciro" userId="522b68d4-162f-4dc7-a4d9-e6a12496a8af" providerId="ADAL" clId="{9F79233D-721C-4FAC-956E-F3CE3DF915FA}" dt="2022-10-07T14:56:10.940" v="2444" actId="478"/>
          <ac:cxnSpMkLst>
            <pc:docMk/>
            <pc:sldMk cId="2472836745" sldId="2146847670"/>
            <ac:cxnSpMk id="23" creationId="{2FBFB676-47E0-4BDB-4570-F5DEBF68EE9C}"/>
          </ac:cxnSpMkLst>
        </pc:cxnChg>
        <pc:cxnChg chg="del">
          <ac:chgData name="d'Agostino, Ciro" userId="522b68d4-162f-4dc7-a4d9-e6a12496a8af" providerId="ADAL" clId="{9F79233D-721C-4FAC-956E-F3CE3DF915FA}" dt="2022-10-07T14:56:27.365" v="2455" actId="478"/>
          <ac:cxnSpMkLst>
            <pc:docMk/>
            <pc:sldMk cId="2472836745" sldId="2146847670"/>
            <ac:cxnSpMk id="26" creationId="{3633839C-AD4A-4095-A534-4DA0804FEA64}"/>
          </ac:cxnSpMkLst>
        </pc:cxnChg>
        <pc:cxnChg chg="del">
          <ac:chgData name="d'Agostino, Ciro" userId="522b68d4-162f-4dc7-a4d9-e6a12496a8af" providerId="ADAL" clId="{9F79233D-721C-4FAC-956E-F3CE3DF915FA}" dt="2022-10-07T14:56:23.008" v="2452" actId="478"/>
          <ac:cxnSpMkLst>
            <pc:docMk/>
            <pc:sldMk cId="2472836745" sldId="2146847670"/>
            <ac:cxnSpMk id="28" creationId="{A89478C0-D2AD-1E7D-20BE-B260E1A37A56}"/>
          </ac:cxnSpMkLst>
        </pc:cxnChg>
        <pc:cxnChg chg="del">
          <ac:chgData name="d'Agostino, Ciro" userId="522b68d4-162f-4dc7-a4d9-e6a12496a8af" providerId="ADAL" clId="{9F79233D-721C-4FAC-956E-F3CE3DF915FA}" dt="2022-10-07T14:56:20.477" v="2450" actId="478"/>
          <ac:cxnSpMkLst>
            <pc:docMk/>
            <pc:sldMk cId="2472836745" sldId="2146847670"/>
            <ac:cxnSpMk id="30" creationId="{3BE2C620-4EE5-2527-B761-236B49D16E7A}"/>
          </ac:cxnSpMkLst>
        </pc:cxnChg>
        <pc:cxnChg chg="del">
          <ac:chgData name="d'Agostino, Ciro" userId="522b68d4-162f-4dc7-a4d9-e6a12496a8af" providerId="ADAL" clId="{9F79233D-721C-4FAC-956E-F3CE3DF915FA}" dt="2022-10-07T14:56:19.178" v="2449" actId="478"/>
          <ac:cxnSpMkLst>
            <pc:docMk/>
            <pc:sldMk cId="2472836745" sldId="2146847670"/>
            <ac:cxnSpMk id="32" creationId="{1CF22C09-5DF7-0BFE-D668-762F56F3357B}"/>
          </ac:cxnSpMkLst>
        </pc:cxnChg>
        <pc:cxnChg chg="mod">
          <ac:chgData name="d'Agostino, Ciro" userId="522b68d4-162f-4dc7-a4d9-e6a12496a8af" providerId="ADAL" clId="{9F79233D-721C-4FAC-956E-F3CE3DF915FA}" dt="2022-10-07T14:59:03.329" v="2518"/>
          <ac:cxnSpMkLst>
            <pc:docMk/>
            <pc:sldMk cId="2472836745" sldId="2146847670"/>
            <ac:cxnSpMk id="58" creationId="{5D5E8B71-A538-9F90-B735-2B3071F06CBE}"/>
          </ac:cxnSpMkLst>
        </pc:cxnChg>
        <pc:cxnChg chg="mod">
          <ac:chgData name="d'Agostino, Ciro" userId="522b68d4-162f-4dc7-a4d9-e6a12496a8af" providerId="ADAL" clId="{9F79233D-721C-4FAC-956E-F3CE3DF915FA}" dt="2022-10-07T14:59:03.329" v="2518"/>
          <ac:cxnSpMkLst>
            <pc:docMk/>
            <pc:sldMk cId="2472836745" sldId="2146847670"/>
            <ac:cxnSpMk id="59" creationId="{1155B78F-632A-47DD-47E2-D2B76E25F0E2}"/>
          </ac:cxnSpMkLst>
        </pc:cxnChg>
        <pc:cxnChg chg="mod">
          <ac:chgData name="d'Agostino, Ciro" userId="522b68d4-162f-4dc7-a4d9-e6a12496a8af" providerId="ADAL" clId="{9F79233D-721C-4FAC-956E-F3CE3DF915FA}" dt="2022-10-07T14:59:03.329" v="2518"/>
          <ac:cxnSpMkLst>
            <pc:docMk/>
            <pc:sldMk cId="2472836745" sldId="2146847670"/>
            <ac:cxnSpMk id="61" creationId="{44D7D967-7688-67BE-4F8A-3C83932C1F59}"/>
          </ac:cxnSpMkLst>
        </pc:cxnChg>
        <pc:cxnChg chg="mod">
          <ac:chgData name="d'Agostino, Ciro" userId="522b68d4-162f-4dc7-a4d9-e6a12496a8af" providerId="ADAL" clId="{9F79233D-721C-4FAC-956E-F3CE3DF915FA}" dt="2022-10-07T14:59:03.329" v="2518"/>
          <ac:cxnSpMkLst>
            <pc:docMk/>
            <pc:sldMk cId="2472836745" sldId="2146847670"/>
            <ac:cxnSpMk id="62" creationId="{77FEC8DB-C186-CB5F-5F65-5304736FECA0}"/>
          </ac:cxnSpMkLst>
        </pc:cxnChg>
        <pc:cxnChg chg="mod">
          <ac:chgData name="d'Agostino, Ciro" userId="522b68d4-162f-4dc7-a4d9-e6a12496a8af" providerId="ADAL" clId="{9F79233D-721C-4FAC-956E-F3CE3DF915FA}" dt="2022-10-07T14:59:03.329" v="2518"/>
          <ac:cxnSpMkLst>
            <pc:docMk/>
            <pc:sldMk cId="2472836745" sldId="2146847670"/>
            <ac:cxnSpMk id="63" creationId="{F18986B6-F624-6E2E-5B9A-715AB12556F2}"/>
          </ac:cxnSpMkLst>
        </pc:cxnChg>
        <pc:cxnChg chg="mod">
          <ac:chgData name="d'Agostino, Ciro" userId="522b68d4-162f-4dc7-a4d9-e6a12496a8af" providerId="ADAL" clId="{9F79233D-721C-4FAC-956E-F3CE3DF915FA}" dt="2022-10-07T14:59:03.329" v="2518"/>
          <ac:cxnSpMkLst>
            <pc:docMk/>
            <pc:sldMk cId="2472836745" sldId="2146847670"/>
            <ac:cxnSpMk id="64" creationId="{E3AF9CB0-762F-C11C-27B7-2F93E44F71A0}"/>
          </ac:cxnSpMkLst>
        </pc:cxnChg>
        <pc:cxnChg chg="del">
          <ac:chgData name="d'Agostino, Ciro" userId="522b68d4-162f-4dc7-a4d9-e6a12496a8af" providerId="ADAL" clId="{9F79233D-721C-4FAC-956E-F3CE3DF915FA}" dt="2022-10-07T14:56:15.020" v="2447" actId="478"/>
          <ac:cxnSpMkLst>
            <pc:docMk/>
            <pc:sldMk cId="2472836745" sldId="2146847670"/>
            <ac:cxnSpMk id="65" creationId="{1B121F0A-B519-9FF3-8926-B2847947DA7B}"/>
          </ac:cxnSpMkLst>
        </pc:cxnChg>
        <pc:cxnChg chg="del">
          <ac:chgData name="d'Agostino, Ciro" userId="522b68d4-162f-4dc7-a4d9-e6a12496a8af" providerId="ADAL" clId="{9F79233D-721C-4FAC-956E-F3CE3DF915FA}" dt="2022-10-07T14:56:12.069" v="2445" actId="478"/>
          <ac:cxnSpMkLst>
            <pc:docMk/>
            <pc:sldMk cId="2472836745" sldId="2146847670"/>
            <ac:cxnSpMk id="66" creationId="{4CDA6EE0-ECB9-8DA4-4C5C-413851EF1825}"/>
          </ac:cxnSpMkLst>
        </pc:cxnChg>
        <pc:cxnChg chg="del">
          <ac:chgData name="d'Agostino, Ciro" userId="522b68d4-162f-4dc7-a4d9-e6a12496a8af" providerId="ADAL" clId="{9F79233D-721C-4FAC-956E-F3CE3DF915FA}" dt="2022-10-07T14:56:13.667" v="2446" actId="478"/>
          <ac:cxnSpMkLst>
            <pc:docMk/>
            <pc:sldMk cId="2472836745" sldId="2146847670"/>
            <ac:cxnSpMk id="67" creationId="{E8E1DEDB-0A44-EF12-ED45-22DD3A1F3A41}"/>
          </ac:cxnSpMkLst>
        </pc:cxnChg>
        <pc:cxnChg chg="mod">
          <ac:chgData name="d'Agostino, Ciro" userId="522b68d4-162f-4dc7-a4d9-e6a12496a8af" providerId="ADAL" clId="{9F79233D-721C-4FAC-956E-F3CE3DF915FA}" dt="2022-10-07T14:59:03.329" v="2518"/>
          <ac:cxnSpMkLst>
            <pc:docMk/>
            <pc:sldMk cId="2472836745" sldId="2146847670"/>
            <ac:cxnSpMk id="68" creationId="{26A40649-3948-441D-1D53-C5FB793B01CA}"/>
          </ac:cxnSpMkLst>
        </pc:cxnChg>
        <pc:cxnChg chg="del">
          <ac:chgData name="d'Agostino, Ciro" userId="522b68d4-162f-4dc7-a4d9-e6a12496a8af" providerId="ADAL" clId="{9F79233D-721C-4FAC-956E-F3CE3DF915FA}" dt="2022-10-07T14:56:37.819" v="2462" actId="478"/>
          <ac:cxnSpMkLst>
            <pc:docMk/>
            <pc:sldMk cId="2472836745" sldId="2146847670"/>
            <ac:cxnSpMk id="70" creationId="{0C0D1F9D-C305-1A8A-97E3-AA0254B6A8FB}"/>
          </ac:cxnSpMkLst>
        </pc:cxnChg>
        <pc:cxnChg chg="mod">
          <ac:chgData name="d'Agostino, Ciro" userId="522b68d4-162f-4dc7-a4d9-e6a12496a8af" providerId="ADAL" clId="{9F79233D-721C-4FAC-956E-F3CE3DF915FA}" dt="2022-10-07T14:59:03.329" v="2518"/>
          <ac:cxnSpMkLst>
            <pc:docMk/>
            <pc:sldMk cId="2472836745" sldId="2146847670"/>
            <ac:cxnSpMk id="73" creationId="{75075E70-C758-F7E6-E077-6EB49ECB6D5B}"/>
          </ac:cxnSpMkLst>
        </pc:cxnChg>
        <pc:cxnChg chg="mod">
          <ac:chgData name="d'Agostino, Ciro" userId="522b68d4-162f-4dc7-a4d9-e6a12496a8af" providerId="ADAL" clId="{9F79233D-721C-4FAC-956E-F3CE3DF915FA}" dt="2022-10-07T14:59:03.329" v="2518"/>
          <ac:cxnSpMkLst>
            <pc:docMk/>
            <pc:sldMk cId="2472836745" sldId="2146847670"/>
            <ac:cxnSpMk id="74" creationId="{791B27E4-B162-EE1D-7999-4A581E534E4D}"/>
          </ac:cxnSpMkLst>
        </pc:cxnChg>
        <pc:cxnChg chg="mod">
          <ac:chgData name="d'Agostino, Ciro" userId="522b68d4-162f-4dc7-a4d9-e6a12496a8af" providerId="ADAL" clId="{9F79233D-721C-4FAC-956E-F3CE3DF915FA}" dt="2022-10-07T14:59:03.329" v="2518"/>
          <ac:cxnSpMkLst>
            <pc:docMk/>
            <pc:sldMk cId="2472836745" sldId="2146847670"/>
            <ac:cxnSpMk id="75" creationId="{A731D706-323C-B8A1-2CBB-A76935EFA6F5}"/>
          </ac:cxnSpMkLst>
        </pc:cxnChg>
        <pc:cxnChg chg="mod">
          <ac:chgData name="d'Agostino, Ciro" userId="522b68d4-162f-4dc7-a4d9-e6a12496a8af" providerId="ADAL" clId="{9F79233D-721C-4FAC-956E-F3CE3DF915FA}" dt="2022-10-07T14:59:03.329" v="2518"/>
          <ac:cxnSpMkLst>
            <pc:docMk/>
            <pc:sldMk cId="2472836745" sldId="2146847670"/>
            <ac:cxnSpMk id="76" creationId="{ABCC9AEC-ADD9-9408-D379-81C31949B8EA}"/>
          </ac:cxnSpMkLst>
        </pc:cxnChg>
        <pc:cxnChg chg="mod">
          <ac:chgData name="d'Agostino, Ciro" userId="522b68d4-162f-4dc7-a4d9-e6a12496a8af" providerId="ADAL" clId="{9F79233D-721C-4FAC-956E-F3CE3DF915FA}" dt="2022-10-07T14:59:03.329" v="2518"/>
          <ac:cxnSpMkLst>
            <pc:docMk/>
            <pc:sldMk cId="2472836745" sldId="2146847670"/>
            <ac:cxnSpMk id="77" creationId="{B3554C25-C769-2473-EE0C-9EB31895BDCD}"/>
          </ac:cxnSpMkLst>
        </pc:cxnChg>
        <pc:cxnChg chg="mod">
          <ac:chgData name="d'Agostino, Ciro" userId="522b68d4-162f-4dc7-a4d9-e6a12496a8af" providerId="ADAL" clId="{9F79233D-721C-4FAC-956E-F3CE3DF915FA}" dt="2022-10-07T14:59:03.329" v="2518"/>
          <ac:cxnSpMkLst>
            <pc:docMk/>
            <pc:sldMk cId="2472836745" sldId="2146847670"/>
            <ac:cxnSpMk id="79" creationId="{2944A347-30C8-15C6-AF6E-A47660E465AE}"/>
          </ac:cxnSpMkLst>
        </pc:cxnChg>
        <pc:cxnChg chg="mod">
          <ac:chgData name="d'Agostino, Ciro" userId="522b68d4-162f-4dc7-a4d9-e6a12496a8af" providerId="ADAL" clId="{9F79233D-721C-4FAC-956E-F3CE3DF915FA}" dt="2022-10-07T14:59:03.329" v="2518"/>
          <ac:cxnSpMkLst>
            <pc:docMk/>
            <pc:sldMk cId="2472836745" sldId="2146847670"/>
            <ac:cxnSpMk id="80" creationId="{9C8B1843-1D64-F693-1289-985166BD984F}"/>
          </ac:cxnSpMkLst>
        </pc:cxnChg>
        <pc:cxnChg chg="mod">
          <ac:chgData name="d'Agostino, Ciro" userId="522b68d4-162f-4dc7-a4d9-e6a12496a8af" providerId="ADAL" clId="{9F79233D-721C-4FAC-956E-F3CE3DF915FA}" dt="2022-10-07T14:59:03.329" v="2518"/>
          <ac:cxnSpMkLst>
            <pc:docMk/>
            <pc:sldMk cId="2472836745" sldId="2146847670"/>
            <ac:cxnSpMk id="81" creationId="{E0B97B34-34CF-71D0-6C6D-82EA5C2EA34A}"/>
          </ac:cxnSpMkLst>
        </pc:cxnChg>
        <pc:cxnChg chg="del">
          <ac:chgData name="d'Agostino, Ciro" userId="522b68d4-162f-4dc7-a4d9-e6a12496a8af" providerId="ADAL" clId="{9F79233D-721C-4FAC-956E-F3CE3DF915FA}" dt="2022-10-07T14:56:31.505" v="2458" actId="478"/>
          <ac:cxnSpMkLst>
            <pc:docMk/>
            <pc:sldMk cId="2472836745" sldId="2146847670"/>
            <ac:cxnSpMk id="82" creationId="{79E1CAC0-3BEC-1BE0-E36D-9939FA191455}"/>
          </ac:cxnSpMkLst>
        </pc:cxnChg>
        <pc:cxnChg chg="del">
          <ac:chgData name="d'Agostino, Ciro" userId="522b68d4-162f-4dc7-a4d9-e6a12496a8af" providerId="ADAL" clId="{9F79233D-721C-4FAC-956E-F3CE3DF915FA}" dt="2022-10-07T14:56:34.218" v="2459" actId="478"/>
          <ac:cxnSpMkLst>
            <pc:docMk/>
            <pc:sldMk cId="2472836745" sldId="2146847670"/>
            <ac:cxnSpMk id="83" creationId="{E9ACE446-789F-F735-34CE-94F1FA90264F}"/>
          </ac:cxnSpMkLst>
        </pc:cxnChg>
        <pc:cxnChg chg="mod">
          <ac:chgData name="d'Agostino, Ciro" userId="522b68d4-162f-4dc7-a4d9-e6a12496a8af" providerId="ADAL" clId="{9F79233D-721C-4FAC-956E-F3CE3DF915FA}" dt="2022-10-07T14:59:03.329" v="2518"/>
          <ac:cxnSpMkLst>
            <pc:docMk/>
            <pc:sldMk cId="2472836745" sldId="2146847670"/>
            <ac:cxnSpMk id="84" creationId="{9B64C3A7-DEA5-CFD1-F060-6E78C5F1A5EC}"/>
          </ac:cxnSpMkLst>
        </pc:cxnChg>
        <pc:cxnChg chg="del">
          <ac:chgData name="d'Agostino, Ciro" userId="522b68d4-162f-4dc7-a4d9-e6a12496a8af" providerId="ADAL" clId="{9F79233D-721C-4FAC-956E-F3CE3DF915FA}" dt="2022-10-07T14:56:28.675" v="2456" actId="478"/>
          <ac:cxnSpMkLst>
            <pc:docMk/>
            <pc:sldMk cId="2472836745" sldId="2146847670"/>
            <ac:cxnSpMk id="85" creationId="{CCA01165-0841-DFE6-FFAF-A99AA2EEFC12}"/>
          </ac:cxnSpMkLst>
        </pc:cxnChg>
        <pc:cxnChg chg="del">
          <ac:chgData name="d'Agostino, Ciro" userId="522b68d4-162f-4dc7-a4d9-e6a12496a8af" providerId="ADAL" clId="{9F79233D-721C-4FAC-956E-F3CE3DF915FA}" dt="2022-10-07T14:56:36.812" v="2461" actId="478"/>
          <ac:cxnSpMkLst>
            <pc:docMk/>
            <pc:sldMk cId="2472836745" sldId="2146847670"/>
            <ac:cxnSpMk id="86" creationId="{1A8381F7-FF3E-F693-7375-EA6EB4E4777A}"/>
          </ac:cxnSpMkLst>
        </pc:cxnChg>
        <pc:cxnChg chg="del">
          <ac:chgData name="d'Agostino, Ciro" userId="522b68d4-162f-4dc7-a4d9-e6a12496a8af" providerId="ADAL" clId="{9F79233D-721C-4FAC-956E-F3CE3DF915FA}" dt="2022-10-07T14:56:29.988" v="2457" actId="478"/>
          <ac:cxnSpMkLst>
            <pc:docMk/>
            <pc:sldMk cId="2472836745" sldId="2146847670"/>
            <ac:cxnSpMk id="92" creationId="{88637E28-B8E4-92EF-663A-CE23543FEA8F}"/>
          </ac:cxnSpMkLst>
        </pc:cxnChg>
        <pc:cxnChg chg="mod">
          <ac:chgData name="d'Agostino, Ciro" userId="522b68d4-162f-4dc7-a4d9-e6a12496a8af" providerId="ADAL" clId="{9F79233D-721C-4FAC-956E-F3CE3DF915FA}" dt="2022-10-07T14:59:55.624" v="2532"/>
          <ac:cxnSpMkLst>
            <pc:docMk/>
            <pc:sldMk cId="2472836745" sldId="2146847670"/>
            <ac:cxnSpMk id="124" creationId="{F8CD6354-C450-5C72-9798-5896A982674A}"/>
          </ac:cxnSpMkLst>
        </pc:cxnChg>
        <pc:cxnChg chg="mod">
          <ac:chgData name="d'Agostino, Ciro" userId="522b68d4-162f-4dc7-a4d9-e6a12496a8af" providerId="ADAL" clId="{9F79233D-721C-4FAC-956E-F3CE3DF915FA}" dt="2022-10-07T14:59:55.624" v="2532"/>
          <ac:cxnSpMkLst>
            <pc:docMk/>
            <pc:sldMk cId="2472836745" sldId="2146847670"/>
            <ac:cxnSpMk id="125" creationId="{9AFAF142-6083-6622-E1D3-4A85EF98F57E}"/>
          </ac:cxnSpMkLst>
        </pc:cxnChg>
        <pc:cxnChg chg="mod">
          <ac:chgData name="d'Agostino, Ciro" userId="522b68d4-162f-4dc7-a4d9-e6a12496a8af" providerId="ADAL" clId="{9F79233D-721C-4FAC-956E-F3CE3DF915FA}" dt="2022-10-07T14:59:55.624" v="2532"/>
          <ac:cxnSpMkLst>
            <pc:docMk/>
            <pc:sldMk cId="2472836745" sldId="2146847670"/>
            <ac:cxnSpMk id="127" creationId="{11A4923B-BE0F-8BBA-92E8-0C6FFF888657}"/>
          </ac:cxnSpMkLst>
        </pc:cxnChg>
        <pc:cxnChg chg="mod">
          <ac:chgData name="d'Agostino, Ciro" userId="522b68d4-162f-4dc7-a4d9-e6a12496a8af" providerId="ADAL" clId="{9F79233D-721C-4FAC-956E-F3CE3DF915FA}" dt="2022-10-07T14:59:55.624" v="2532"/>
          <ac:cxnSpMkLst>
            <pc:docMk/>
            <pc:sldMk cId="2472836745" sldId="2146847670"/>
            <ac:cxnSpMk id="192" creationId="{8CA69090-1DED-4563-E3C8-10A004B81366}"/>
          </ac:cxnSpMkLst>
        </pc:cxnChg>
        <pc:cxnChg chg="mod">
          <ac:chgData name="d'Agostino, Ciro" userId="522b68d4-162f-4dc7-a4d9-e6a12496a8af" providerId="ADAL" clId="{9F79233D-721C-4FAC-956E-F3CE3DF915FA}" dt="2022-10-07T14:59:55.624" v="2532"/>
          <ac:cxnSpMkLst>
            <pc:docMk/>
            <pc:sldMk cId="2472836745" sldId="2146847670"/>
            <ac:cxnSpMk id="193" creationId="{CBCF5EC7-4CCB-EFC8-CFA7-0B9F60AF36B7}"/>
          </ac:cxnSpMkLst>
        </pc:cxnChg>
        <pc:cxnChg chg="mod">
          <ac:chgData name="d'Agostino, Ciro" userId="522b68d4-162f-4dc7-a4d9-e6a12496a8af" providerId="ADAL" clId="{9F79233D-721C-4FAC-956E-F3CE3DF915FA}" dt="2022-10-07T14:59:55.624" v="2532"/>
          <ac:cxnSpMkLst>
            <pc:docMk/>
            <pc:sldMk cId="2472836745" sldId="2146847670"/>
            <ac:cxnSpMk id="194" creationId="{F9A2D421-865A-4C6E-27C0-50814FC3AFEE}"/>
          </ac:cxnSpMkLst>
        </pc:cxnChg>
        <pc:cxnChg chg="mod">
          <ac:chgData name="d'Agostino, Ciro" userId="522b68d4-162f-4dc7-a4d9-e6a12496a8af" providerId="ADAL" clId="{9F79233D-721C-4FAC-956E-F3CE3DF915FA}" dt="2022-10-07T14:59:55.624" v="2532"/>
          <ac:cxnSpMkLst>
            <pc:docMk/>
            <pc:sldMk cId="2472836745" sldId="2146847670"/>
            <ac:cxnSpMk id="195" creationId="{9457B7F1-434C-F196-5E27-571DD73A8B21}"/>
          </ac:cxnSpMkLst>
        </pc:cxnChg>
        <pc:cxnChg chg="mod">
          <ac:chgData name="d'Agostino, Ciro" userId="522b68d4-162f-4dc7-a4d9-e6a12496a8af" providerId="ADAL" clId="{9F79233D-721C-4FAC-956E-F3CE3DF915FA}" dt="2022-10-07T14:59:55.624" v="2532"/>
          <ac:cxnSpMkLst>
            <pc:docMk/>
            <pc:sldMk cId="2472836745" sldId="2146847670"/>
            <ac:cxnSpMk id="199" creationId="{97F6025C-AA45-B76F-6DC6-7119C28BCA33}"/>
          </ac:cxnSpMkLst>
        </pc:cxnChg>
        <pc:cxnChg chg="mod">
          <ac:chgData name="d'Agostino, Ciro" userId="522b68d4-162f-4dc7-a4d9-e6a12496a8af" providerId="ADAL" clId="{9F79233D-721C-4FAC-956E-F3CE3DF915FA}" dt="2022-10-07T14:59:55.624" v="2532"/>
          <ac:cxnSpMkLst>
            <pc:docMk/>
            <pc:sldMk cId="2472836745" sldId="2146847670"/>
            <ac:cxnSpMk id="200" creationId="{AC51D5B9-F0E5-F3E2-6F9C-9A71F639E0F4}"/>
          </ac:cxnSpMkLst>
        </pc:cxnChg>
        <pc:cxnChg chg="mod">
          <ac:chgData name="d'Agostino, Ciro" userId="522b68d4-162f-4dc7-a4d9-e6a12496a8af" providerId="ADAL" clId="{9F79233D-721C-4FAC-956E-F3CE3DF915FA}" dt="2022-10-07T14:59:55.624" v="2532"/>
          <ac:cxnSpMkLst>
            <pc:docMk/>
            <pc:sldMk cId="2472836745" sldId="2146847670"/>
            <ac:cxnSpMk id="201" creationId="{57330556-A3C6-B3C5-A6A2-274A9A9154A1}"/>
          </ac:cxnSpMkLst>
        </pc:cxnChg>
        <pc:cxnChg chg="mod">
          <ac:chgData name="d'Agostino, Ciro" userId="522b68d4-162f-4dc7-a4d9-e6a12496a8af" providerId="ADAL" clId="{9F79233D-721C-4FAC-956E-F3CE3DF915FA}" dt="2022-10-07T14:59:55.624" v="2532"/>
          <ac:cxnSpMkLst>
            <pc:docMk/>
            <pc:sldMk cId="2472836745" sldId="2146847670"/>
            <ac:cxnSpMk id="202" creationId="{6F1DBA7F-9B4B-1B6E-2986-72C62A7D16AA}"/>
          </ac:cxnSpMkLst>
        </pc:cxnChg>
        <pc:cxnChg chg="mod">
          <ac:chgData name="d'Agostino, Ciro" userId="522b68d4-162f-4dc7-a4d9-e6a12496a8af" providerId="ADAL" clId="{9F79233D-721C-4FAC-956E-F3CE3DF915FA}" dt="2022-10-07T14:59:55.624" v="2532"/>
          <ac:cxnSpMkLst>
            <pc:docMk/>
            <pc:sldMk cId="2472836745" sldId="2146847670"/>
            <ac:cxnSpMk id="203" creationId="{947C42D6-77AF-7D83-9BA1-6C12DBBF0B79}"/>
          </ac:cxnSpMkLst>
        </pc:cxnChg>
        <pc:cxnChg chg="mod">
          <ac:chgData name="d'Agostino, Ciro" userId="522b68d4-162f-4dc7-a4d9-e6a12496a8af" providerId="ADAL" clId="{9F79233D-721C-4FAC-956E-F3CE3DF915FA}" dt="2022-10-07T14:59:55.624" v="2532"/>
          <ac:cxnSpMkLst>
            <pc:docMk/>
            <pc:sldMk cId="2472836745" sldId="2146847670"/>
            <ac:cxnSpMk id="204" creationId="{79BAEACA-A0E4-3591-E3BB-4624A3F20786}"/>
          </ac:cxnSpMkLst>
        </pc:cxnChg>
        <pc:cxnChg chg="mod">
          <ac:chgData name="d'Agostino, Ciro" userId="522b68d4-162f-4dc7-a4d9-e6a12496a8af" providerId="ADAL" clId="{9F79233D-721C-4FAC-956E-F3CE3DF915FA}" dt="2022-10-07T14:59:55.624" v="2532"/>
          <ac:cxnSpMkLst>
            <pc:docMk/>
            <pc:sldMk cId="2472836745" sldId="2146847670"/>
            <ac:cxnSpMk id="206" creationId="{D99FC80B-8D9E-F18E-B8B4-415383A79E51}"/>
          </ac:cxnSpMkLst>
        </pc:cxnChg>
        <pc:cxnChg chg="mod">
          <ac:chgData name="d'Agostino, Ciro" userId="522b68d4-162f-4dc7-a4d9-e6a12496a8af" providerId="ADAL" clId="{9F79233D-721C-4FAC-956E-F3CE3DF915FA}" dt="2022-10-07T14:59:55.624" v="2532"/>
          <ac:cxnSpMkLst>
            <pc:docMk/>
            <pc:sldMk cId="2472836745" sldId="2146847670"/>
            <ac:cxnSpMk id="207" creationId="{39E6FFCC-DA3F-F723-5D33-C635E2CDFD4D}"/>
          </ac:cxnSpMkLst>
        </pc:cxnChg>
        <pc:cxnChg chg="mod">
          <ac:chgData name="d'Agostino, Ciro" userId="522b68d4-162f-4dc7-a4d9-e6a12496a8af" providerId="ADAL" clId="{9F79233D-721C-4FAC-956E-F3CE3DF915FA}" dt="2022-10-07T14:59:55.624" v="2532"/>
          <ac:cxnSpMkLst>
            <pc:docMk/>
            <pc:sldMk cId="2472836745" sldId="2146847670"/>
            <ac:cxnSpMk id="208" creationId="{6408B9A3-6B52-C3C6-A65C-CADF32C24A55}"/>
          </ac:cxnSpMkLst>
        </pc:cxnChg>
        <pc:cxnChg chg="del mod">
          <ac:chgData name="d'Agostino, Ciro" userId="522b68d4-162f-4dc7-a4d9-e6a12496a8af" providerId="ADAL" clId="{9F79233D-721C-4FAC-956E-F3CE3DF915FA}" dt="2022-10-07T15:49:10.331" v="2998" actId="21"/>
          <ac:cxnSpMkLst>
            <pc:docMk/>
            <pc:sldMk cId="2472836745" sldId="2146847670"/>
            <ac:cxnSpMk id="254" creationId="{4B015986-5C29-D70C-03A9-56680C5D74BE}"/>
          </ac:cxnSpMkLst>
        </pc:cxnChg>
        <pc:cxnChg chg="mod">
          <ac:chgData name="d'Agostino, Ciro" userId="522b68d4-162f-4dc7-a4d9-e6a12496a8af" providerId="ADAL" clId="{9F79233D-721C-4FAC-956E-F3CE3DF915FA}" dt="2022-10-07T15:00:40.248" v="2544"/>
          <ac:cxnSpMkLst>
            <pc:docMk/>
            <pc:sldMk cId="2472836745" sldId="2146847670"/>
            <ac:cxnSpMk id="264" creationId="{EA43CD9B-E727-2EA6-8F97-143455E4411E}"/>
          </ac:cxnSpMkLst>
        </pc:cxnChg>
        <pc:cxnChg chg="del mod">
          <ac:chgData name="d'Agostino, Ciro" userId="522b68d4-162f-4dc7-a4d9-e6a12496a8af" providerId="ADAL" clId="{9F79233D-721C-4FAC-956E-F3CE3DF915FA}" dt="2022-10-07T15:48:14.524" v="2985" actId="478"/>
          <ac:cxnSpMkLst>
            <pc:docMk/>
            <pc:sldMk cId="2472836745" sldId="2146847670"/>
            <ac:cxnSpMk id="266" creationId="{31896B0C-1F02-D065-1ABA-64FCF9B48966}"/>
          </ac:cxnSpMkLst>
        </pc:cxnChg>
        <pc:cxnChg chg="mod">
          <ac:chgData name="d'Agostino, Ciro" userId="522b68d4-162f-4dc7-a4d9-e6a12496a8af" providerId="ADAL" clId="{9F79233D-721C-4FAC-956E-F3CE3DF915FA}" dt="2022-10-07T15:00:40.248" v="2544"/>
          <ac:cxnSpMkLst>
            <pc:docMk/>
            <pc:sldMk cId="2472836745" sldId="2146847670"/>
            <ac:cxnSpMk id="267" creationId="{7FB751A3-5B7D-8DE9-3936-CEBFC4188889}"/>
          </ac:cxnSpMkLst>
        </pc:cxnChg>
        <pc:cxnChg chg="mod">
          <ac:chgData name="d'Agostino, Ciro" userId="522b68d4-162f-4dc7-a4d9-e6a12496a8af" providerId="ADAL" clId="{9F79233D-721C-4FAC-956E-F3CE3DF915FA}" dt="2022-10-07T15:00:40.248" v="2544"/>
          <ac:cxnSpMkLst>
            <pc:docMk/>
            <pc:sldMk cId="2472836745" sldId="2146847670"/>
            <ac:cxnSpMk id="268" creationId="{E99B5398-2CC2-B37C-F33F-67C476881449}"/>
          </ac:cxnSpMkLst>
        </pc:cxnChg>
        <pc:cxnChg chg="mod">
          <ac:chgData name="d'Agostino, Ciro" userId="522b68d4-162f-4dc7-a4d9-e6a12496a8af" providerId="ADAL" clId="{9F79233D-721C-4FAC-956E-F3CE3DF915FA}" dt="2022-10-07T15:00:40.248" v="2544"/>
          <ac:cxnSpMkLst>
            <pc:docMk/>
            <pc:sldMk cId="2472836745" sldId="2146847670"/>
            <ac:cxnSpMk id="269" creationId="{EAD95B94-FEF4-90AA-5914-8FB290EE0D93}"/>
          </ac:cxnSpMkLst>
        </pc:cxnChg>
        <pc:cxnChg chg="mod">
          <ac:chgData name="d'Agostino, Ciro" userId="522b68d4-162f-4dc7-a4d9-e6a12496a8af" providerId="ADAL" clId="{9F79233D-721C-4FAC-956E-F3CE3DF915FA}" dt="2022-10-07T15:00:40.248" v="2544"/>
          <ac:cxnSpMkLst>
            <pc:docMk/>
            <pc:sldMk cId="2472836745" sldId="2146847670"/>
            <ac:cxnSpMk id="270" creationId="{9B61FED6-DC1B-9AD7-99BC-4AAC32C6B49E}"/>
          </ac:cxnSpMkLst>
        </pc:cxnChg>
        <pc:cxnChg chg="mod">
          <ac:chgData name="d'Agostino, Ciro" userId="522b68d4-162f-4dc7-a4d9-e6a12496a8af" providerId="ADAL" clId="{9F79233D-721C-4FAC-956E-F3CE3DF915FA}" dt="2022-10-07T15:00:40.248" v="2544"/>
          <ac:cxnSpMkLst>
            <pc:docMk/>
            <pc:sldMk cId="2472836745" sldId="2146847670"/>
            <ac:cxnSpMk id="274" creationId="{56760A68-DA2D-A7AF-0724-2659313F128E}"/>
          </ac:cxnSpMkLst>
        </pc:cxnChg>
        <pc:cxnChg chg="del mod">
          <ac:chgData name="d'Agostino, Ciro" userId="522b68d4-162f-4dc7-a4d9-e6a12496a8af" providerId="ADAL" clId="{9F79233D-721C-4FAC-956E-F3CE3DF915FA}" dt="2022-10-07T15:48:16.770" v="2986" actId="478"/>
          <ac:cxnSpMkLst>
            <pc:docMk/>
            <pc:sldMk cId="2472836745" sldId="2146847670"/>
            <ac:cxnSpMk id="275" creationId="{B4073155-0DD8-CDF7-BFA3-7E5581882256}"/>
          </ac:cxnSpMkLst>
        </pc:cxnChg>
        <pc:cxnChg chg="mod">
          <ac:chgData name="d'Agostino, Ciro" userId="522b68d4-162f-4dc7-a4d9-e6a12496a8af" providerId="ADAL" clId="{9F79233D-721C-4FAC-956E-F3CE3DF915FA}" dt="2022-10-07T15:00:40.248" v="2544"/>
          <ac:cxnSpMkLst>
            <pc:docMk/>
            <pc:sldMk cId="2472836745" sldId="2146847670"/>
            <ac:cxnSpMk id="276" creationId="{5667394D-B1D7-0F80-2A70-B0EBC329A905}"/>
          </ac:cxnSpMkLst>
        </pc:cxnChg>
        <pc:cxnChg chg="del mod">
          <ac:chgData name="d'Agostino, Ciro" userId="522b68d4-162f-4dc7-a4d9-e6a12496a8af" providerId="ADAL" clId="{9F79233D-721C-4FAC-956E-F3CE3DF915FA}" dt="2022-10-07T15:48:39.400" v="2992" actId="478"/>
          <ac:cxnSpMkLst>
            <pc:docMk/>
            <pc:sldMk cId="2472836745" sldId="2146847670"/>
            <ac:cxnSpMk id="277" creationId="{00104D70-F96A-26F8-54BA-DEE227F19E58}"/>
          </ac:cxnSpMkLst>
        </pc:cxnChg>
        <pc:cxnChg chg="mod">
          <ac:chgData name="d'Agostino, Ciro" userId="522b68d4-162f-4dc7-a4d9-e6a12496a8af" providerId="ADAL" clId="{9F79233D-721C-4FAC-956E-F3CE3DF915FA}" dt="2022-10-07T15:00:40.248" v="2544"/>
          <ac:cxnSpMkLst>
            <pc:docMk/>
            <pc:sldMk cId="2472836745" sldId="2146847670"/>
            <ac:cxnSpMk id="278" creationId="{927C0BCA-8C48-2433-4F2C-18406B5F19DF}"/>
          </ac:cxnSpMkLst>
        </pc:cxnChg>
        <pc:cxnChg chg="mod">
          <ac:chgData name="d'Agostino, Ciro" userId="522b68d4-162f-4dc7-a4d9-e6a12496a8af" providerId="ADAL" clId="{9F79233D-721C-4FAC-956E-F3CE3DF915FA}" dt="2022-10-07T15:43:11.636" v="2935" actId="1076"/>
          <ac:cxnSpMkLst>
            <pc:docMk/>
            <pc:sldMk cId="2472836745" sldId="2146847670"/>
            <ac:cxnSpMk id="279" creationId="{2408ADFD-F9EC-C984-89AE-2D56643F3C4E}"/>
          </ac:cxnSpMkLst>
        </pc:cxnChg>
        <pc:cxnChg chg="mod">
          <ac:chgData name="d'Agostino, Ciro" userId="522b68d4-162f-4dc7-a4d9-e6a12496a8af" providerId="ADAL" clId="{9F79233D-721C-4FAC-956E-F3CE3DF915FA}" dt="2022-10-07T15:00:40.248" v="2544"/>
          <ac:cxnSpMkLst>
            <pc:docMk/>
            <pc:sldMk cId="2472836745" sldId="2146847670"/>
            <ac:cxnSpMk id="280" creationId="{411171BF-1768-5086-138A-EA781BCD42A2}"/>
          </ac:cxnSpMkLst>
        </pc:cxnChg>
        <pc:cxnChg chg="del mod">
          <ac:chgData name="d'Agostino, Ciro" userId="522b68d4-162f-4dc7-a4d9-e6a12496a8af" providerId="ADAL" clId="{9F79233D-721C-4FAC-956E-F3CE3DF915FA}" dt="2022-10-07T15:48:37.258" v="2991" actId="478"/>
          <ac:cxnSpMkLst>
            <pc:docMk/>
            <pc:sldMk cId="2472836745" sldId="2146847670"/>
            <ac:cxnSpMk id="281" creationId="{43199F13-E9A9-423B-C983-707D54B35886}"/>
          </ac:cxnSpMkLst>
        </pc:cxnChg>
        <pc:cxnChg chg="del mod">
          <ac:chgData name="d'Agostino, Ciro" userId="522b68d4-162f-4dc7-a4d9-e6a12496a8af" providerId="ADAL" clId="{9F79233D-721C-4FAC-956E-F3CE3DF915FA}" dt="2022-10-07T15:48:21.398" v="2987" actId="21"/>
          <ac:cxnSpMkLst>
            <pc:docMk/>
            <pc:sldMk cId="2472836745" sldId="2146847670"/>
            <ac:cxnSpMk id="282" creationId="{EC9BACA8-8D22-19E0-0000-FE44D260FB66}"/>
          </ac:cxnSpMkLst>
        </pc:cxnChg>
        <pc:cxnChg chg="mod">
          <ac:chgData name="d'Agostino, Ciro" userId="522b68d4-162f-4dc7-a4d9-e6a12496a8af" providerId="ADAL" clId="{9F79233D-721C-4FAC-956E-F3CE3DF915FA}" dt="2022-10-07T15:03:49.588" v="2608"/>
          <ac:cxnSpMkLst>
            <pc:docMk/>
            <pc:sldMk cId="2472836745" sldId="2146847670"/>
            <ac:cxnSpMk id="302" creationId="{40E1CDE4-FAE4-5FB6-0239-3597A34EA7B8}"/>
          </ac:cxnSpMkLst>
        </pc:cxnChg>
        <pc:cxnChg chg="mod">
          <ac:chgData name="d'Agostino, Ciro" userId="522b68d4-162f-4dc7-a4d9-e6a12496a8af" providerId="ADAL" clId="{9F79233D-721C-4FAC-956E-F3CE3DF915FA}" dt="2022-10-07T15:03:49.588" v="2608"/>
          <ac:cxnSpMkLst>
            <pc:docMk/>
            <pc:sldMk cId="2472836745" sldId="2146847670"/>
            <ac:cxnSpMk id="303" creationId="{E3222F44-A193-F47F-80EE-328CEABA18C8}"/>
          </ac:cxnSpMkLst>
        </pc:cxnChg>
        <pc:cxnChg chg="mod">
          <ac:chgData name="d'Agostino, Ciro" userId="522b68d4-162f-4dc7-a4d9-e6a12496a8af" providerId="ADAL" clId="{9F79233D-721C-4FAC-956E-F3CE3DF915FA}" dt="2022-10-07T15:03:49.588" v="2608"/>
          <ac:cxnSpMkLst>
            <pc:docMk/>
            <pc:sldMk cId="2472836745" sldId="2146847670"/>
            <ac:cxnSpMk id="305" creationId="{85C07529-4F68-272C-0029-1BE44130D546}"/>
          </ac:cxnSpMkLst>
        </pc:cxnChg>
        <pc:cxnChg chg="mod">
          <ac:chgData name="d'Agostino, Ciro" userId="522b68d4-162f-4dc7-a4d9-e6a12496a8af" providerId="ADAL" clId="{9F79233D-721C-4FAC-956E-F3CE3DF915FA}" dt="2022-10-07T15:03:49.588" v="2608"/>
          <ac:cxnSpMkLst>
            <pc:docMk/>
            <pc:sldMk cId="2472836745" sldId="2146847670"/>
            <ac:cxnSpMk id="306" creationId="{77C24934-8B45-DDF0-E843-F6BD495A4E5E}"/>
          </ac:cxnSpMkLst>
        </pc:cxnChg>
        <pc:cxnChg chg="mod">
          <ac:chgData name="d'Agostino, Ciro" userId="522b68d4-162f-4dc7-a4d9-e6a12496a8af" providerId="ADAL" clId="{9F79233D-721C-4FAC-956E-F3CE3DF915FA}" dt="2022-10-07T15:03:49.588" v="2608"/>
          <ac:cxnSpMkLst>
            <pc:docMk/>
            <pc:sldMk cId="2472836745" sldId="2146847670"/>
            <ac:cxnSpMk id="307" creationId="{7C58DC68-7012-10F3-11A1-B81C856FBC4D}"/>
          </ac:cxnSpMkLst>
        </pc:cxnChg>
        <pc:cxnChg chg="mod">
          <ac:chgData name="d'Agostino, Ciro" userId="522b68d4-162f-4dc7-a4d9-e6a12496a8af" providerId="ADAL" clId="{9F79233D-721C-4FAC-956E-F3CE3DF915FA}" dt="2022-10-07T15:03:49.588" v="2608"/>
          <ac:cxnSpMkLst>
            <pc:docMk/>
            <pc:sldMk cId="2472836745" sldId="2146847670"/>
            <ac:cxnSpMk id="308" creationId="{52FFAF06-0A8F-ECFC-C790-D6137F279EAA}"/>
          </ac:cxnSpMkLst>
        </pc:cxnChg>
        <pc:cxnChg chg="mod">
          <ac:chgData name="d'Agostino, Ciro" userId="522b68d4-162f-4dc7-a4d9-e6a12496a8af" providerId="ADAL" clId="{9F79233D-721C-4FAC-956E-F3CE3DF915FA}" dt="2022-10-07T15:03:49.588" v="2608"/>
          <ac:cxnSpMkLst>
            <pc:docMk/>
            <pc:sldMk cId="2472836745" sldId="2146847670"/>
            <ac:cxnSpMk id="309" creationId="{8AC7B723-6AF4-7F8C-B441-1E219B5F8EA4}"/>
          </ac:cxnSpMkLst>
        </pc:cxnChg>
        <pc:cxnChg chg="mod">
          <ac:chgData name="d'Agostino, Ciro" userId="522b68d4-162f-4dc7-a4d9-e6a12496a8af" providerId="ADAL" clId="{9F79233D-721C-4FAC-956E-F3CE3DF915FA}" dt="2022-10-07T15:03:49.588" v="2608"/>
          <ac:cxnSpMkLst>
            <pc:docMk/>
            <pc:sldMk cId="2472836745" sldId="2146847670"/>
            <ac:cxnSpMk id="313" creationId="{CF4E57FC-8760-7988-49C7-8CFEB199CE26}"/>
          </ac:cxnSpMkLst>
        </pc:cxnChg>
        <pc:cxnChg chg="mod">
          <ac:chgData name="d'Agostino, Ciro" userId="522b68d4-162f-4dc7-a4d9-e6a12496a8af" providerId="ADAL" clId="{9F79233D-721C-4FAC-956E-F3CE3DF915FA}" dt="2022-10-07T15:03:49.588" v="2608"/>
          <ac:cxnSpMkLst>
            <pc:docMk/>
            <pc:sldMk cId="2472836745" sldId="2146847670"/>
            <ac:cxnSpMk id="314" creationId="{FEE1B96D-CF29-C38C-B068-47C2DC9215C7}"/>
          </ac:cxnSpMkLst>
        </pc:cxnChg>
        <pc:cxnChg chg="mod">
          <ac:chgData name="d'Agostino, Ciro" userId="522b68d4-162f-4dc7-a4d9-e6a12496a8af" providerId="ADAL" clId="{9F79233D-721C-4FAC-956E-F3CE3DF915FA}" dt="2022-10-07T15:03:49.588" v="2608"/>
          <ac:cxnSpMkLst>
            <pc:docMk/>
            <pc:sldMk cId="2472836745" sldId="2146847670"/>
            <ac:cxnSpMk id="315" creationId="{FD44007F-1E9E-23F0-64FE-18920A61FFA0}"/>
          </ac:cxnSpMkLst>
        </pc:cxnChg>
        <pc:cxnChg chg="mod">
          <ac:chgData name="d'Agostino, Ciro" userId="522b68d4-162f-4dc7-a4d9-e6a12496a8af" providerId="ADAL" clId="{9F79233D-721C-4FAC-956E-F3CE3DF915FA}" dt="2022-10-07T15:03:49.588" v="2608"/>
          <ac:cxnSpMkLst>
            <pc:docMk/>
            <pc:sldMk cId="2472836745" sldId="2146847670"/>
            <ac:cxnSpMk id="316" creationId="{F6599537-2EC5-2EF8-76B8-0BD4CA29CE96}"/>
          </ac:cxnSpMkLst>
        </pc:cxnChg>
        <pc:cxnChg chg="mod">
          <ac:chgData name="d'Agostino, Ciro" userId="522b68d4-162f-4dc7-a4d9-e6a12496a8af" providerId="ADAL" clId="{9F79233D-721C-4FAC-956E-F3CE3DF915FA}" dt="2022-10-07T15:03:49.588" v="2608"/>
          <ac:cxnSpMkLst>
            <pc:docMk/>
            <pc:sldMk cId="2472836745" sldId="2146847670"/>
            <ac:cxnSpMk id="317" creationId="{D5FFB532-F541-D55B-A07B-1C9AFDE29739}"/>
          </ac:cxnSpMkLst>
        </pc:cxnChg>
        <pc:cxnChg chg="mod">
          <ac:chgData name="d'Agostino, Ciro" userId="522b68d4-162f-4dc7-a4d9-e6a12496a8af" providerId="ADAL" clId="{9F79233D-721C-4FAC-956E-F3CE3DF915FA}" dt="2022-10-07T15:03:49.588" v="2608"/>
          <ac:cxnSpMkLst>
            <pc:docMk/>
            <pc:sldMk cId="2472836745" sldId="2146847670"/>
            <ac:cxnSpMk id="318" creationId="{01ED15D7-4CD0-BDAC-72DD-767D2A3358DB}"/>
          </ac:cxnSpMkLst>
        </pc:cxnChg>
        <pc:cxnChg chg="mod">
          <ac:chgData name="d'Agostino, Ciro" userId="522b68d4-162f-4dc7-a4d9-e6a12496a8af" providerId="ADAL" clId="{9F79233D-721C-4FAC-956E-F3CE3DF915FA}" dt="2022-10-07T15:03:49.588" v="2608"/>
          <ac:cxnSpMkLst>
            <pc:docMk/>
            <pc:sldMk cId="2472836745" sldId="2146847670"/>
            <ac:cxnSpMk id="319" creationId="{47778F6B-4472-7EA2-A056-FDB953AFC871}"/>
          </ac:cxnSpMkLst>
        </pc:cxnChg>
        <pc:cxnChg chg="mod">
          <ac:chgData name="d'Agostino, Ciro" userId="522b68d4-162f-4dc7-a4d9-e6a12496a8af" providerId="ADAL" clId="{9F79233D-721C-4FAC-956E-F3CE3DF915FA}" dt="2022-10-07T15:03:49.588" v="2608"/>
          <ac:cxnSpMkLst>
            <pc:docMk/>
            <pc:sldMk cId="2472836745" sldId="2146847670"/>
            <ac:cxnSpMk id="320" creationId="{C2B05652-03B5-6EE4-CC35-4DF64F35599B}"/>
          </ac:cxnSpMkLst>
        </pc:cxnChg>
        <pc:cxnChg chg="mod">
          <ac:chgData name="d'Agostino, Ciro" userId="522b68d4-162f-4dc7-a4d9-e6a12496a8af" providerId="ADAL" clId="{9F79233D-721C-4FAC-956E-F3CE3DF915FA}" dt="2022-10-07T15:03:49.588" v="2608"/>
          <ac:cxnSpMkLst>
            <pc:docMk/>
            <pc:sldMk cId="2472836745" sldId="2146847670"/>
            <ac:cxnSpMk id="321" creationId="{91466F7D-8279-A0A5-7FCC-F483279D65D3}"/>
          </ac:cxnSpMkLst>
        </pc:cxnChg>
        <pc:cxnChg chg="mod">
          <ac:chgData name="d'Agostino, Ciro" userId="522b68d4-162f-4dc7-a4d9-e6a12496a8af" providerId="ADAL" clId="{9F79233D-721C-4FAC-956E-F3CE3DF915FA}" dt="2022-10-07T15:04:11.328" v="2612"/>
          <ac:cxnSpMkLst>
            <pc:docMk/>
            <pc:sldMk cId="2472836745" sldId="2146847670"/>
            <ac:cxnSpMk id="337" creationId="{0EE66323-0633-1A1F-DA5A-79D094B8ABD4}"/>
          </ac:cxnSpMkLst>
        </pc:cxnChg>
        <pc:cxnChg chg="mod">
          <ac:chgData name="d'Agostino, Ciro" userId="522b68d4-162f-4dc7-a4d9-e6a12496a8af" providerId="ADAL" clId="{9F79233D-721C-4FAC-956E-F3CE3DF915FA}" dt="2022-10-07T15:04:11.328" v="2612"/>
          <ac:cxnSpMkLst>
            <pc:docMk/>
            <pc:sldMk cId="2472836745" sldId="2146847670"/>
            <ac:cxnSpMk id="338" creationId="{7A96047F-9DC6-7003-D8EF-482195FFE560}"/>
          </ac:cxnSpMkLst>
        </pc:cxnChg>
        <pc:cxnChg chg="mod">
          <ac:chgData name="d'Agostino, Ciro" userId="522b68d4-162f-4dc7-a4d9-e6a12496a8af" providerId="ADAL" clId="{9F79233D-721C-4FAC-956E-F3CE3DF915FA}" dt="2022-10-07T15:04:11.328" v="2612"/>
          <ac:cxnSpMkLst>
            <pc:docMk/>
            <pc:sldMk cId="2472836745" sldId="2146847670"/>
            <ac:cxnSpMk id="340" creationId="{C115A110-AD55-23B3-E678-53EB20FD688A}"/>
          </ac:cxnSpMkLst>
        </pc:cxnChg>
        <pc:cxnChg chg="mod">
          <ac:chgData name="d'Agostino, Ciro" userId="522b68d4-162f-4dc7-a4d9-e6a12496a8af" providerId="ADAL" clId="{9F79233D-721C-4FAC-956E-F3CE3DF915FA}" dt="2022-10-07T15:04:11.328" v="2612"/>
          <ac:cxnSpMkLst>
            <pc:docMk/>
            <pc:sldMk cId="2472836745" sldId="2146847670"/>
            <ac:cxnSpMk id="341" creationId="{64CB7536-27BC-8C87-DE27-6D42A2AADE49}"/>
          </ac:cxnSpMkLst>
        </pc:cxnChg>
        <pc:cxnChg chg="mod">
          <ac:chgData name="d'Agostino, Ciro" userId="522b68d4-162f-4dc7-a4d9-e6a12496a8af" providerId="ADAL" clId="{9F79233D-721C-4FAC-956E-F3CE3DF915FA}" dt="2022-10-07T15:04:11.328" v="2612"/>
          <ac:cxnSpMkLst>
            <pc:docMk/>
            <pc:sldMk cId="2472836745" sldId="2146847670"/>
            <ac:cxnSpMk id="342" creationId="{3A2FCAE8-BB3F-5177-74CD-E225128F56F7}"/>
          </ac:cxnSpMkLst>
        </pc:cxnChg>
        <pc:cxnChg chg="mod">
          <ac:chgData name="d'Agostino, Ciro" userId="522b68d4-162f-4dc7-a4d9-e6a12496a8af" providerId="ADAL" clId="{9F79233D-721C-4FAC-956E-F3CE3DF915FA}" dt="2022-10-07T15:04:11.328" v="2612"/>
          <ac:cxnSpMkLst>
            <pc:docMk/>
            <pc:sldMk cId="2472836745" sldId="2146847670"/>
            <ac:cxnSpMk id="343" creationId="{30C82EBD-7558-14A9-5A5B-6E9E598B6C23}"/>
          </ac:cxnSpMkLst>
        </pc:cxnChg>
        <pc:cxnChg chg="mod">
          <ac:chgData name="d'Agostino, Ciro" userId="522b68d4-162f-4dc7-a4d9-e6a12496a8af" providerId="ADAL" clId="{9F79233D-721C-4FAC-956E-F3CE3DF915FA}" dt="2022-10-07T15:04:11.328" v="2612"/>
          <ac:cxnSpMkLst>
            <pc:docMk/>
            <pc:sldMk cId="2472836745" sldId="2146847670"/>
            <ac:cxnSpMk id="344" creationId="{E9EFD538-16E4-7908-0E11-F8ED9E7CD136}"/>
          </ac:cxnSpMkLst>
        </pc:cxnChg>
        <pc:cxnChg chg="mod">
          <ac:chgData name="d'Agostino, Ciro" userId="522b68d4-162f-4dc7-a4d9-e6a12496a8af" providerId="ADAL" clId="{9F79233D-721C-4FAC-956E-F3CE3DF915FA}" dt="2022-10-07T15:04:11.328" v="2612"/>
          <ac:cxnSpMkLst>
            <pc:docMk/>
            <pc:sldMk cId="2472836745" sldId="2146847670"/>
            <ac:cxnSpMk id="348" creationId="{F2AC85CD-BBBD-E84F-4C40-A428DFF3212A}"/>
          </ac:cxnSpMkLst>
        </pc:cxnChg>
        <pc:cxnChg chg="mod">
          <ac:chgData name="d'Agostino, Ciro" userId="522b68d4-162f-4dc7-a4d9-e6a12496a8af" providerId="ADAL" clId="{9F79233D-721C-4FAC-956E-F3CE3DF915FA}" dt="2022-10-07T15:04:11.328" v="2612"/>
          <ac:cxnSpMkLst>
            <pc:docMk/>
            <pc:sldMk cId="2472836745" sldId="2146847670"/>
            <ac:cxnSpMk id="349" creationId="{D9BCBBC8-BAB4-0628-A78C-E4CA7F6541D9}"/>
          </ac:cxnSpMkLst>
        </pc:cxnChg>
        <pc:cxnChg chg="mod">
          <ac:chgData name="d'Agostino, Ciro" userId="522b68d4-162f-4dc7-a4d9-e6a12496a8af" providerId="ADAL" clId="{9F79233D-721C-4FAC-956E-F3CE3DF915FA}" dt="2022-10-07T15:04:11.328" v="2612"/>
          <ac:cxnSpMkLst>
            <pc:docMk/>
            <pc:sldMk cId="2472836745" sldId="2146847670"/>
            <ac:cxnSpMk id="350" creationId="{EF11E268-C9BB-03A0-F20C-E8727D9AFC7E}"/>
          </ac:cxnSpMkLst>
        </pc:cxnChg>
        <pc:cxnChg chg="mod">
          <ac:chgData name="d'Agostino, Ciro" userId="522b68d4-162f-4dc7-a4d9-e6a12496a8af" providerId="ADAL" clId="{9F79233D-721C-4FAC-956E-F3CE3DF915FA}" dt="2022-10-07T15:04:11.328" v="2612"/>
          <ac:cxnSpMkLst>
            <pc:docMk/>
            <pc:sldMk cId="2472836745" sldId="2146847670"/>
            <ac:cxnSpMk id="351" creationId="{E6BBA6B1-49B4-B13F-DEFE-83C7786CE786}"/>
          </ac:cxnSpMkLst>
        </pc:cxnChg>
        <pc:cxnChg chg="mod">
          <ac:chgData name="d'Agostino, Ciro" userId="522b68d4-162f-4dc7-a4d9-e6a12496a8af" providerId="ADAL" clId="{9F79233D-721C-4FAC-956E-F3CE3DF915FA}" dt="2022-10-07T15:04:11.328" v="2612"/>
          <ac:cxnSpMkLst>
            <pc:docMk/>
            <pc:sldMk cId="2472836745" sldId="2146847670"/>
            <ac:cxnSpMk id="352" creationId="{E5E64A06-B28F-C66F-1874-9F0B85061EF6}"/>
          </ac:cxnSpMkLst>
        </pc:cxnChg>
        <pc:cxnChg chg="mod">
          <ac:chgData name="d'Agostino, Ciro" userId="522b68d4-162f-4dc7-a4d9-e6a12496a8af" providerId="ADAL" clId="{9F79233D-721C-4FAC-956E-F3CE3DF915FA}" dt="2022-10-07T15:04:11.328" v="2612"/>
          <ac:cxnSpMkLst>
            <pc:docMk/>
            <pc:sldMk cId="2472836745" sldId="2146847670"/>
            <ac:cxnSpMk id="353" creationId="{AC37EDA1-5472-9961-5438-B552C155865C}"/>
          </ac:cxnSpMkLst>
        </pc:cxnChg>
        <pc:cxnChg chg="mod">
          <ac:chgData name="d'Agostino, Ciro" userId="522b68d4-162f-4dc7-a4d9-e6a12496a8af" providerId="ADAL" clId="{9F79233D-721C-4FAC-956E-F3CE3DF915FA}" dt="2022-10-07T15:04:11.328" v="2612"/>
          <ac:cxnSpMkLst>
            <pc:docMk/>
            <pc:sldMk cId="2472836745" sldId="2146847670"/>
            <ac:cxnSpMk id="354" creationId="{31158380-F7D6-75F3-EA57-A9899251FFE6}"/>
          </ac:cxnSpMkLst>
        </pc:cxnChg>
        <pc:cxnChg chg="mod">
          <ac:chgData name="d'Agostino, Ciro" userId="522b68d4-162f-4dc7-a4d9-e6a12496a8af" providerId="ADAL" clId="{9F79233D-721C-4FAC-956E-F3CE3DF915FA}" dt="2022-10-07T15:04:11.328" v="2612"/>
          <ac:cxnSpMkLst>
            <pc:docMk/>
            <pc:sldMk cId="2472836745" sldId="2146847670"/>
            <ac:cxnSpMk id="355" creationId="{247073AF-80E5-4526-8E54-526D367F4623}"/>
          </ac:cxnSpMkLst>
        </pc:cxnChg>
        <pc:cxnChg chg="mod">
          <ac:chgData name="d'Agostino, Ciro" userId="522b68d4-162f-4dc7-a4d9-e6a12496a8af" providerId="ADAL" clId="{9F79233D-721C-4FAC-956E-F3CE3DF915FA}" dt="2022-10-07T15:04:11.328" v="2612"/>
          <ac:cxnSpMkLst>
            <pc:docMk/>
            <pc:sldMk cId="2472836745" sldId="2146847670"/>
            <ac:cxnSpMk id="356" creationId="{1B82CFCA-CD98-6581-6CE0-90895F4422D5}"/>
          </ac:cxnSpMkLst>
        </pc:cxnChg>
        <pc:cxnChg chg="mod">
          <ac:chgData name="d'Agostino, Ciro" userId="522b68d4-162f-4dc7-a4d9-e6a12496a8af" providerId="ADAL" clId="{9F79233D-721C-4FAC-956E-F3CE3DF915FA}" dt="2022-10-07T15:04:22.994" v="2614"/>
          <ac:cxnSpMkLst>
            <pc:docMk/>
            <pc:sldMk cId="2472836745" sldId="2146847670"/>
            <ac:cxnSpMk id="372" creationId="{5EEC290F-C1E3-834C-FA65-28865C83F259}"/>
          </ac:cxnSpMkLst>
        </pc:cxnChg>
        <pc:cxnChg chg="mod">
          <ac:chgData name="d'Agostino, Ciro" userId="522b68d4-162f-4dc7-a4d9-e6a12496a8af" providerId="ADAL" clId="{9F79233D-721C-4FAC-956E-F3CE3DF915FA}" dt="2022-10-07T15:04:22.994" v="2614"/>
          <ac:cxnSpMkLst>
            <pc:docMk/>
            <pc:sldMk cId="2472836745" sldId="2146847670"/>
            <ac:cxnSpMk id="373" creationId="{4B8DBFFB-EF61-F21D-E4C8-B76A7A642D44}"/>
          </ac:cxnSpMkLst>
        </pc:cxnChg>
        <pc:cxnChg chg="mod">
          <ac:chgData name="d'Agostino, Ciro" userId="522b68d4-162f-4dc7-a4d9-e6a12496a8af" providerId="ADAL" clId="{9F79233D-721C-4FAC-956E-F3CE3DF915FA}" dt="2022-10-07T15:04:22.994" v="2614"/>
          <ac:cxnSpMkLst>
            <pc:docMk/>
            <pc:sldMk cId="2472836745" sldId="2146847670"/>
            <ac:cxnSpMk id="375" creationId="{61025CFF-B3AE-B023-FC25-281BA8D2450A}"/>
          </ac:cxnSpMkLst>
        </pc:cxnChg>
        <pc:cxnChg chg="mod">
          <ac:chgData name="d'Agostino, Ciro" userId="522b68d4-162f-4dc7-a4d9-e6a12496a8af" providerId="ADAL" clId="{9F79233D-721C-4FAC-956E-F3CE3DF915FA}" dt="2022-10-07T15:04:22.994" v="2614"/>
          <ac:cxnSpMkLst>
            <pc:docMk/>
            <pc:sldMk cId="2472836745" sldId="2146847670"/>
            <ac:cxnSpMk id="376" creationId="{C1694374-8FDF-CF51-E089-B145308CAC47}"/>
          </ac:cxnSpMkLst>
        </pc:cxnChg>
        <pc:cxnChg chg="mod">
          <ac:chgData name="d'Agostino, Ciro" userId="522b68d4-162f-4dc7-a4d9-e6a12496a8af" providerId="ADAL" clId="{9F79233D-721C-4FAC-956E-F3CE3DF915FA}" dt="2022-10-07T15:04:22.994" v="2614"/>
          <ac:cxnSpMkLst>
            <pc:docMk/>
            <pc:sldMk cId="2472836745" sldId="2146847670"/>
            <ac:cxnSpMk id="377" creationId="{DB4463BF-FFD6-E598-1827-FE27D59DC344}"/>
          </ac:cxnSpMkLst>
        </pc:cxnChg>
        <pc:cxnChg chg="mod">
          <ac:chgData name="d'Agostino, Ciro" userId="522b68d4-162f-4dc7-a4d9-e6a12496a8af" providerId="ADAL" clId="{9F79233D-721C-4FAC-956E-F3CE3DF915FA}" dt="2022-10-07T15:04:22.994" v="2614"/>
          <ac:cxnSpMkLst>
            <pc:docMk/>
            <pc:sldMk cId="2472836745" sldId="2146847670"/>
            <ac:cxnSpMk id="378" creationId="{56325655-E61C-6A21-6D3F-D2323ACBDF37}"/>
          </ac:cxnSpMkLst>
        </pc:cxnChg>
        <pc:cxnChg chg="mod">
          <ac:chgData name="d'Agostino, Ciro" userId="522b68d4-162f-4dc7-a4d9-e6a12496a8af" providerId="ADAL" clId="{9F79233D-721C-4FAC-956E-F3CE3DF915FA}" dt="2022-10-07T15:04:22.994" v="2614"/>
          <ac:cxnSpMkLst>
            <pc:docMk/>
            <pc:sldMk cId="2472836745" sldId="2146847670"/>
            <ac:cxnSpMk id="379" creationId="{23638709-02CB-B9CA-9CA0-995C02DF94C3}"/>
          </ac:cxnSpMkLst>
        </pc:cxnChg>
        <pc:cxnChg chg="mod">
          <ac:chgData name="d'Agostino, Ciro" userId="522b68d4-162f-4dc7-a4d9-e6a12496a8af" providerId="ADAL" clId="{9F79233D-721C-4FAC-956E-F3CE3DF915FA}" dt="2022-10-07T15:04:22.994" v="2614"/>
          <ac:cxnSpMkLst>
            <pc:docMk/>
            <pc:sldMk cId="2472836745" sldId="2146847670"/>
            <ac:cxnSpMk id="383" creationId="{AF86CE9C-91B3-38E4-510B-18B88C3625F5}"/>
          </ac:cxnSpMkLst>
        </pc:cxnChg>
        <pc:cxnChg chg="mod">
          <ac:chgData name="d'Agostino, Ciro" userId="522b68d4-162f-4dc7-a4d9-e6a12496a8af" providerId="ADAL" clId="{9F79233D-721C-4FAC-956E-F3CE3DF915FA}" dt="2022-10-07T15:04:22.994" v="2614"/>
          <ac:cxnSpMkLst>
            <pc:docMk/>
            <pc:sldMk cId="2472836745" sldId="2146847670"/>
            <ac:cxnSpMk id="384" creationId="{54BB94AE-6381-9F98-9364-EC79CB17B69A}"/>
          </ac:cxnSpMkLst>
        </pc:cxnChg>
        <pc:cxnChg chg="mod">
          <ac:chgData name="d'Agostino, Ciro" userId="522b68d4-162f-4dc7-a4d9-e6a12496a8af" providerId="ADAL" clId="{9F79233D-721C-4FAC-956E-F3CE3DF915FA}" dt="2022-10-07T15:04:22.994" v="2614"/>
          <ac:cxnSpMkLst>
            <pc:docMk/>
            <pc:sldMk cId="2472836745" sldId="2146847670"/>
            <ac:cxnSpMk id="385" creationId="{50BE2A43-0881-1239-5359-74AC781EE80A}"/>
          </ac:cxnSpMkLst>
        </pc:cxnChg>
        <pc:cxnChg chg="mod">
          <ac:chgData name="d'Agostino, Ciro" userId="522b68d4-162f-4dc7-a4d9-e6a12496a8af" providerId="ADAL" clId="{9F79233D-721C-4FAC-956E-F3CE3DF915FA}" dt="2022-10-07T15:04:22.994" v="2614"/>
          <ac:cxnSpMkLst>
            <pc:docMk/>
            <pc:sldMk cId="2472836745" sldId="2146847670"/>
            <ac:cxnSpMk id="386" creationId="{8419D914-0FA5-469F-12E1-000733F405D3}"/>
          </ac:cxnSpMkLst>
        </pc:cxnChg>
        <pc:cxnChg chg="mod">
          <ac:chgData name="d'Agostino, Ciro" userId="522b68d4-162f-4dc7-a4d9-e6a12496a8af" providerId="ADAL" clId="{9F79233D-721C-4FAC-956E-F3CE3DF915FA}" dt="2022-10-07T15:04:22.994" v="2614"/>
          <ac:cxnSpMkLst>
            <pc:docMk/>
            <pc:sldMk cId="2472836745" sldId="2146847670"/>
            <ac:cxnSpMk id="387" creationId="{5AF17530-ADBD-77AE-F40E-2A75FA9CDB66}"/>
          </ac:cxnSpMkLst>
        </pc:cxnChg>
        <pc:cxnChg chg="mod">
          <ac:chgData name="d'Agostino, Ciro" userId="522b68d4-162f-4dc7-a4d9-e6a12496a8af" providerId="ADAL" clId="{9F79233D-721C-4FAC-956E-F3CE3DF915FA}" dt="2022-10-07T15:04:22.994" v="2614"/>
          <ac:cxnSpMkLst>
            <pc:docMk/>
            <pc:sldMk cId="2472836745" sldId="2146847670"/>
            <ac:cxnSpMk id="388" creationId="{07C9F6AE-59B2-26BC-0BD0-9BE8D82B7632}"/>
          </ac:cxnSpMkLst>
        </pc:cxnChg>
        <pc:cxnChg chg="mod">
          <ac:chgData name="d'Agostino, Ciro" userId="522b68d4-162f-4dc7-a4d9-e6a12496a8af" providerId="ADAL" clId="{9F79233D-721C-4FAC-956E-F3CE3DF915FA}" dt="2022-10-07T15:04:22.994" v="2614"/>
          <ac:cxnSpMkLst>
            <pc:docMk/>
            <pc:sldMk cId="2472836745" sldId="2146847670"/>
            <ac:cxnSpMk id="389" creationId="{AD2D7C5B-1D77-BA8E-04D7-6C131FA76EF3}"/>
          </ac:cxnSpMkLst>
        </pc:cxnChg>
        <pc:cxnChg chg="mod">
          <ac:chgData name="d'Agostino, Ciro" userId="522b68d4-162f-4dc7-a4d9-e6a12496a8af" providerId="ADAL" clId="{9F79233D-721C-4FAC-956E-F3CE3DF915FA}" dt="2022-10-07T15:04:22.994" v="2614"/>
          <ac:cxnSpMkLst>
            <pc:docMk/>
            <pc:sldMk cId="2472836745" sldId="2146847670"/>
            <ac:cxnSpMk id="390" creationId="{9414FF03-F513-0973-8338-7C88DC09C5B0}"/>
          </ac:cxnSpMkLst>
        </pc:cxnChg>
        <pc:cxnChg chg="mod">
          <ac:chgData name="d'Agostino, Ciro" userId="522b68d4-162f-4dc7-a4d9-e6a12496a8af" providerId="ADAL" clId="{9F79233D-721C-4FAC-956E-F3CE3DF915FA}" dt="2022-10-07T15:04:22.994" v="2614"/>
          <ac:cxnSpMkLst>
            <pc:docMk/>
            <pc:sldMk cId="2472836745" sldId="2146847670"/>
            <ac:cxnSpMk id="391" creationId="{E58580FE-88EB-F109-C405-14DF90E5EAD2}"/>
          </ac:cxnSpMkLst>
        </pc:cxnChg>
      </pc:sldChg>
      <pc:sldChg chg="addSp delSp modSp add mod">
        <pc:chgData name="d'Agostino, Ciro" userId="522b68d4-162f-4dc7-a4d9-e6a12496a8af" providerId="ADAL" clId="{9F79233D-721C-4FAC-956E-F3CE3DF915FA}" dt="2022-10-07T16:18:27.052" v="3159" actId="166"/>
        <pc:sldMkLst>
          <pc:docMk/>
          <pc:sldMk cId="1939751912" sldId="2146847671"/>
        </pc:sldMkLst>
        <pc:spChg chg="add del mod">
          <ac:chgData name="d'Agostino, Ciro" userId="522b68d4-162f-4dc7-a4d9-e6a12496a8af" providerId="ADAL" clId="{9F79233D-721C-4FAC-956E-F3CE3DF915FA}" dt="2022-10-07T15:45:38.519" v="2961"/>
          <ac:spMkLst>
            <pc:docMk/>
            <pc:sldMk cId="1939751912" sldId="2146847671"/>
            <ac:spMk id="9" creationId="{4731D9DB-E765-499A-FBCF-44EB4BE4EC43}"/>
          </ac:spMkLst>
        </pc:spChg>
        <pc:spChg chg="add del mod">
          <ac:chgData name="d'Agostino, Ciro" userId="522b68d4-162f-4dc7-a4d9-e6a12496a8af" providerId="ADAL" clId="{9F79233D-721C-4FAC-956E-F3CE3DF915FA}" dt="2022-10-07T15:45:38.519" v="2961"/>
          <ac:spMkLst>
            <pc:docMk/>
            <pc:sldMk cId="1939751912" sldId="2146847671"/>
            <ac:spMk id="10" creationId="{748EF55F-B069-7DAB-700E-638FFC13FE27}"/>
          </ac:spMkLst>
        </pc:spChg>
        <pc:spChg chg="add del mod">
          <ac:chgData name="d'Agostino, Ciro" userId="522b68d4-162f-4dc7-a4d9-e6a12496a8af" providerId="ADAL" clId="{9F79233D-721C-4FAC-956E-F3CE3DF915FA}" dt="2022-10-07T15:45:38.519" v="2961"/>
          <ac:spMkLst>
            <pc:docMk/>
            <pc:sldMk cId="1939751912" sldId="2146847671"/>
            <ac:spMk id="11" creationId="{0921512D-810D-F453-CB08-63171E481C47}"/>
          </ac:spMkLst>
        </pc:spChg>
        <pc:spChg chg="add del mod">
          <ac:chgData name="d'Agostino, Ciro" userId="522b68d4-162f-4dc7-a4d9-e6a12496a8af" providerId="ADAL" clId="{9F79233D-721C-4FAC-956E-F3CE3DF915FA}" dt="2022-10-07T15:45:38.519" v="2961"/>
          <ac:spMkLst>
            <pc:docMk/>
            <pc:sldMk cId="1939751912" sldId="2146847671"/>
            <ac:spMk id="13" creationId="{A47191FF-5EBD-A561-6F94-5E49A2FA9390}"/>
          </ac:spMkLst>
        </pc:spChg>
        <pc:spChg chg="mod">
          <ac:chgData name="d'Agostino, Ciro" userId="522b68d4-162f-4dc7-a4d9-e6a12496a8af" providerId="ADAL" clId="{9F79233D-721C-4FAC-956E-F3CE3DF915FA}" dt="2022-10-07T15:45:26.285" v="2958"/>
          <ac:spMkLst>
            <pc:docMk/>
            <pc:sldMk cId="1939751912" sldId="2146847671"/>
            <ac:spMk id="45" creationId="{197A056F-64CA-3CB2-876C-DCF42E519C19}"/>
          </ac:spMkLst>
        </pc:spChg>
        <pc:spChg chg="add del mod">
          <ac:chgData name="d'Agostino, Ciro" userId="522b68d4-162f-4dc7-a4d9-e6a12496a8af" providerId="ADAL" clId="{9F79233D-721C-4FAC-956E-F3CE3DF915FA}" dt="2022-10-07T15:45:38.519" v="2961"/>
          <ac:spMkLst>
            <pc:docMk/>
            <pc:sldMk cId="1939751912" sldId="2146847671"/>
            <ac:spMk id="46" creationId="{B27A9376-3682-9FFA-F9B6-824E8C29CCAD}"/>
          </ac:spMkLst>
        </pc:spChg>
        <pc:spChg chg="add del mod">
          <ac:chgData name="d'Agostino, Ciro" userId="522b68d4-162f-4dc7-a4d9-e6a12496a8af" providerId="ADAL" clId="{9F79233D-721C-4FAC-956E-F3CE3DF915FA}" dt="2022-10-07T15:45:38.519" v="2961"/>
          <ac:spMkLst>
            <pc:docMk/>
            <pc:sldMk cId="1939751912" sldId="2146847671"/>
            <ac:spMk id="47" creationId="{06090AB0-9404-5C63-366D-C5AB1B076A96}"/>
          </ac:spMkLst>
        </pc:spChg>
        <pc:spChg chg="add del mod">
          <ac:chgData name="d'Agostino, Ciro" userId="522b68d4-162f-4dc7-a4d9-e6a12496a8af" providerId="ADAL" clId="{9F79233D-721C-4FAC-956E-F3CE3DF915FA}" dt="2022-10-07T15:45:38.519" v="2961"/>
          <ac:spMkLst>
            <pc:docMk/>
            <pc:sldMk cId="1939751912" sldId="2146847671"/>
            <ac:spMk id="48" creationId="{F64F61EA-22C4-2657-E18C-367E94B94293}"/>
          </ac:spMkLst>
        </pc:spChg>
        <pc:spChg chg="add del mod">
          <ac:chgData name="d'Agostino, Ciro" userId="522b68d4-162f-4dc7-a4d9-e6a12496a8af" providerId="ADAL" clId="{9F79233D-721C-4FAC-956E-F3CE3DF915FA}" dt="2022-10-07T15:45:38.519" v="2961"/>
          <ac:spMkLst>
            <pc:docMk/>
            <pc:sldMk cId="1939751912" sldId="2146847671"/>
            <ac:spMk id="50" creationId="{16C43A32-B06D-23FF-2C45-1E156B65B30C}"/>
          </ac:spMkLst>
        </pc:spChg>
        <pc:spChg chg="add del mod">
          <ac:chgData name="d'Agostino, Ciro" userId="522b68d4-162f-4dc7-a4d9-e6a12496a8af" providerId="ADAL" clId="{9F79233D-721C-4FAC-956E-F3CE3DF915FA}" dt="2022-10-07T15:45:38.519" v="2961"/>
          <ac:spMkLst>
            <pc:docMk/>
            <pc:sldMk cId="1939751912" sldId="2146847671"/>
            <ac:spMk id="51" creationId="{DBA784A8-19DD-BA64-E7C0-AEB2E29DE596}"/>
          </ac:spMkLst>
        </pc:spChg>
        <pc:spChg chg="add del mod">
          <ac:chgData name="d'Agostino, Ciro" userId="522b68d4-162f-4dc7-a4d9-e6a12496a8af" providerId="ADAL" clId="{9F79233D-721C-4FAC-956E-F3CE3DF915FA}" dt="2022-10-07T15:45:38.519" v="2961"/>
          <ac:spMkLst>
            <pc:docMk/>
            <pc:sldMk cId="1939751912" sldId="2146847671"/>
            <ac:spMk id="53" creationId="{7F6C5FC8-FA6E-0FAF-66E6-3B1E3B6DFA29}"/>
          </ac:spMkLst>
        </pc:spChg>
        <pc:spChg chg="add del mod">
          <ac:chgData name="d'Agostino, Ciro" userId="522b68d4-162f-4dc7-a4d9-e6a12496a8af" providerId="ADAL" clId="{9F79233D-721C-4FAC-956E-F3CE3DF915FA}" dt="2022-10-07T15:45:38.519" v="2961"/>
          <ac:spMkLst>
            <pc:docMk/>
            <pc:sldMk cId="1939751912" sldId="2146847671"/>
            <ac:spMk id="54" creationId="{3EBF72DC-F1B3-5C6C-096F-CFD77FFEFD4E}"/>
          </ac:spMkLst>
        </pc:spChg>
        <pc:spChg chg="add del mod">
          <ac:chgData name="d'Agostino, Ciro" userId="522b68d4-162f-4dc7-a4d9-e6a12496a8af" providerId="ADAL" clId="{9F79233D-721C-4FAC-956E-F3CE3DF915FA}" dt="2022-10-07T15:45:38.519" v="2961"/>
          <ac:spMkLst>
            <pc:docMk/>
            <pc:sldMk cId="1939751912" sldId="2146847671"/>
            <ac:spMk id="55" creationId="{3910B5E7-15C4-8E03-C9E7-52A63A6BCC84}"/>
          </ac:spMkLst>
        </pc:spChg>
        <pc:spChg chg="add del mod">
          <ac:chgData name="d'Agostino, Ciro" userId="522b68d4-162f-4dc7-a4d9-e6a12496a8af" providerId="ADAL" clId="{9F79233D-721C-4FAC-956E-F3CE3DF915FA}" dt="2022-10-07T15:45:38.519" v="2961"/>
          <ac:spMkLst>
            <pc:docMk/>
            <pc:sldMk cId="1939751912" sldId="2146847671"/>
            <ac:spMk id="56" creationId="{06A5E201-A6DD-322E-82B9-EC281BBBD028}"/>
          </ac:spMkLst>
        </pc:spChg>
        <pc:spChg chg="add del mod">
          <ac:chgData name="d'Agostino, Ciro" userId="522b68d4-162f-4dc7-a4d9-e6a12496a8af" providerId="ADAL" clId="{9F79233D-721C-4FAC-956E-F3CE3DF915FA}" dt="2022-10-07T15:45:38.519" v="2961"/>
          <ac:spMkLst>
            <pc:docMk/>
            <pc:sldMk cId="1939751912" sldId="2146847671"/>
            <ac:spMk id="57" creationId="{F4C15354-2184-37DC-FB2E-486940E080A2}"/>
          </ac:spMkLst>
        </pc:spChg>
        <pc:spChg chg="add del mod">
          <ac:chgData name="d'Agostino, Ciro" userId="522b68d4-162f-4dc7-a4d9-e6a12496a8af" providerId="ADAL" clId="{9F79233D-721C-4FAC-956E-F3CE3DF915FA}" dt="2022-10-07T15:45:38.519" v="2961"/>
          <ac:spMkLst>
            <pc:docMk/>
            <pc:sldMk cId="1939751912" sldId="2146847671"/>
            <ac:spMk id="58" creationId="{FF0C8F5F-0D1B-7584-97F5-555ACE518277}"/>
          </ac:spMkLst>
        </pc:spChg>
        <pc:spChg chg="add del mod">
          <ac:chgData name="d'Agostino, Ciro" userId="522b68d4-162f-4dc7-a4d9-e6a12496a8af" providerId="ADAL" clId="{9F79233D-721C-4FAC-956E-F3CE3DF915FA}" dt="2022-10-07T15:45:38.519" v="2961"/>
          <ac:spMkLst>
            <pc:docMk/>
            <pc:sldMk cId="1939751912" sldId="2146847671"/>
            <ac:spMk id="59" creationId="{C2DAA02B-E6AB-3808-2677-21AA12081A4E}"/>
          </ac:spMkLst>
        </pc:spChg>
        <pc:spChg chg="add del mod">
          <ac:chgData name="d'Agostino, Ciro" userId="522b68d4-162f-4dc7-a4d9-e6a12496a8af" providerId="ADAL" clId="{9F79233D-721C-4FAC-956E-F3CE3DF915FA}" dt="2022-10-07T15:45:38.519" v="2961"/>
          <ac:spMkLst>
            <pc:docMk/>
            <pc:sldMk cId="1939751912" sldId="2146847671"/>
            <ac:spMk id="60" creationId="{0A89E77F-C459-626B-F453-5BB499F2643A}"/>
          </ac:spMkLst>
        </pc:spChg>
        <pc:spChg chg="add del mod">
          <ac:chgData name="d'Agostino, Ciro" userId="522b68d4-162f-4dc7-a4d9-e6a12496a8af" providerId="ADAL" clId="{9F79233D-721C-4FAC-956E-F3CE3DF915FA}" dt="2022-10-07T15:45:38.519" v="2961"/>
          <ac:spMkLst>
            <pc:docMk/>
            <pc:sldMk cId="1939751912" sldId="2146847671"/>
            <ac:spMk id="61" creationId="{EDB392D6-DE24-4E05-449F-C9C9CD724A01}"/>
          </ac:spMkLst>
        </pc:spChg>
        <pc:spChg chg="add del mod">
          <ac:chgData name="d'Agostino, Ciro" userId="522b68d4-162f-4dc7-a4d9-e6a12496a8af" providerId="ADAL" clId="{9F79233D-721C-4FAC-956E-F3CE3DF915FA}" dt="2022-10-07T15:45:38.519" v="2961"/>
          <ac:spMkLst>
            <pc:docMk/>
            <pc:sldMk cId="1939751912" sldId="2146847671"/>
            <ac:spMk id="62" creationId="{26A66F66-76D4-DEC2-C130-27BF80A138AF}"/>
          </ac:spMkLst>
        </pc:spChg>
        <pc:spChg chg="add del mod">
          <ac:chgData name="d'Agostino, Ciro" userId="522b68d4-162f-4dc7-a4d9-e6a12496a8af" providerId="ADAL" clId="{9F79233D-721C-4FAC-956E-F3CE3DF915FA}" dt="2022-10-07T15:45:38.519" v="2961"/>
          <ac:spMkLst>
            <pc:docMk/>
            <pc:sldMk cId="1939751912" sldId="2146847671"/>
            <ac:spMk id="63" creationId="{0B325BFD-BB19-F28B-5571-A5C2EB2BA7C6}"/>
          </ac:spMkLst>
        </pc:spChg>
        <pc:spChg chg="add del mod">
          <ac:chgData name="d'Agostino, Ciro" userId="522b68d4-162f-4dc7-a4d9-e6a12496a8af" providerId="ADAL" clId="{9F79233D-721C-4FAC-956E-F3CE3DF915FA}" dt="2022-10-07T15:56:27.618" v="3069"/>
          <ac:spMkLst>
            <pc:docMk/>
            <pc:sldMk cId="1939751912" sldId="2146847671"/>
            <ac:spMk id="86" creationId="{825AED78-0C6B-8EB0-DA5F-768472A2199F}"/>
          </ac:spMkLst>
        </pc:spChg>
        <pc:spChg chg="add mod">
          <ac:chgData name="d'Agostino, Ciro" userId="522b68d4-162f-4dc7-a4d9-e6a12496a8af" providerId="ADAL" clId="{9F79233D-721C-4FAC-956E-F3CE3DF915FA}" dt="2022-10-07T15:58:30.113" v="3080" actId="14100"/>
          <ac:spMkLst>
            <pc:docMk/>
            <pc:sldMk cId="1939751912" sldId="2146847671"/>
            <ac:spMk id="87" creationId="{B14C1379-7409-D6D6-8AC6-F6BA1AA5FAFB}"/>
          </ac:spMkLst>
        </pc:spChg>
        <pc:spChg chg="add del mod">
          <ac:chgData name="d'Agostino, Ciro" userId="522b68d4-162f-4dc7-a4d9-e6a12496a8af" providerId="ADAL" clId="{9F79233D-721C-4FAC-956E-F3CE3DF915FA}" dt="2022-10-07T15:58:35.067" v="3081" actId="478"/>
          <ac:spMkLst>
            <pc:docMk/>
            <pc:sldMk cId="1939751912" sldId="2146847671"/>
            <ac:spMk id="88" creationId="{41CE682C-E3C9-0D1C-D2B9-0F26830403FF}"/>
          </ac:spMkLst>
        </pc:spChg>
        <pc:spChg chg="add del mod">
          <ac:chgData name="d'Agostino, Ciro" userId="522b68d4-162f-4dc7-a4d9-e6a12496a8af" providerId="ADAL" clId="{9F79233D-721C-4FAC-956E-F3CE3DF915FA}" dt="2022-10-07T16:00:32.524" v="3133" actId="478"/>
          <ac:spMkLst>
            <pc:docMk/>
            <pc:sldMk cId="1939751912" sldId="2146847671"/>
            <ac:spMk id="89" creationId="{3DFF79C9-49B1-C1EE-E298-6875095E5C98}"/>
          </ac:spMkLst>
        </pc:spChg>
        <pc:spChg chg="add del mod">
          <ac:chgData name="d'Agostino, Ciro" userId="522b68d4-162f-4dc7-a4d9-e6a12496a8af" providerId="ADAL" clId="{9F79233D-721C-4FAC-956E-F3CE3DF915FA}" dt="2022-10-07T15:59:37.178" v="3119" actId="478"/>
          <ac:spMkLst>
            <pc:docMk/>
            <pc:sldMk cId="1939751912" sldId="2146847671"/>
            <ac:spMk id="90" creationId="{2CBE238A-1626-2EC4-2BE6-66808AE0118C}"/>
          </ac:spMkLst>
        </pc:spChg>
        <pc:spChg chg="add mod">
          <ac:chgData name="d'Agostino, Ciro" userId="522b68d4-162f-4dc7-a4d9-e6a12496a8af" providerId="ADAL" clId="{9F79233D-721C-4FAC-956E-F3CE3DF915FA}" dt="2022-10-07T15:59:46.577" v="3121" actId="1076"/>
          <ac:spMkLst>
            <pc:docMk/>
            <pc:sldMk cId="1939751912" sldId="2146847671"/>
            <ac:spMk id="91" creationId="{AC3E748A-A663-1E1D-57E6-5B25BA262BAF}"/>
          </ac:spMkLst>
        </pc:spChg>
        <pc:spChg chg="add mod">
          <ac:chgData name="d'Agostino, Ciro" userId="522b68d4-162f-4dc7-a4d9-e6a12496a8af" providerId="ADAL" clId="{9F79233D-721C-4FAC-956E-F3CE3DF915FA}" dt="2022-10-07T16:00:01.650" v="3126" actId="1076"/>
          <ac:spMkLst>
            <pc:docMk/>
            <pc:sldMk cId="1939751912" sldId="2146847671"/>
            <ac:spMk id="92" creationId="{87ABEA14-CC4F-F6DF-7581-2CB67A13F850}"/>
          </ac:spMkLst>
        </pc:spChg>
        <pc:spChg chg="add mod">
          <ac:chgData name="d'Agostino, Ciro" userId="522b68d4-162f-4dc7-a4d9-e6a12496a8af" providerId="ADAL" clId="{9F79233D-721C-4FAC-956E-F3CE3DF915FA}" dt="2022-10-07T16:00:06.218" v="3128" actId="1076"/>
          <ac:spMkLst>
            <pc:docMk/>
            <pc:sldMk cId="1939751912" sldId="2146847671"/>
            <ac:spMk id="93" creationId="{1647FC04-F754-9704-9AF3-7E273B1B18FD}"/>
          </ac:spMkLst>
        </pc:spChg>
        <pc:spChg chg="add mod">
          <ac:chgData name="d'Agostino, Ciro" userId="522b68d4-162f-4dc7-a4d9-e6a12496a8af" providerId="ADAL" clId="{9F79233D-721C-4FAC-956E-F3CE3DF915FA}" dt="2022-10-07T16:00:11.146" v="3130" actId="1076"/>
          <ac:spMkLst>
            <pc:docMk/>
            <pc:sldMk cId="1939751912" sldId="2146847671"/>
            <ac:spMk id="94" creationId="{7E7F4FA0-BBF5-4772-E35D-DD3BCAB39ABF}"/>
          </ac:spMkLst>
        </pc:spChg>
        <pc:spChg chg="add mod">
          <ac:chgData name="d'Agostino, Ciro" userId="522b68d4-162f-4dc7-a4d9-e6a12496a8af" providerId="ADAL" clId="{9F79233D-721C-4FAC-956E-F3CE3DF915FA}" dt="2022-10-07T16:00:21.338" v="3132" actId="1076"/>
          <ac:spMkLst>
            <pc:docMk/>
            <pc:sldMk cId="1939751912" sldId="2146847671"/>
            <ac:spMk id="95" creationId="{6FB6A000-1C8B-3345-8226-3D50915A3403}"/>
          </ac:spMkLst>
        </pc:spChg>
        <pc:spChg chg="add del mod">
          <ac:chgData name="d'Agostino, Ciro" userId="522b68d4-162f-4dc7-a4d9-e6a12496a8af" providerId="ADAL" clId="{9F79233D-721C-4FAC-956E-F3CE3DF915FA}" dt="2022-10-07T16:00:46.422" v="3139" actId="1076"/>
          <ac:spMkLst>
            <pc:docMk/>
            <pc:sldMk cId="1939751912" sldId="2146847671"/>
            <ac:spMk id="96" creationId="{6E216216-FCCE-EB3C-0ADE-696A7EE8657C}"/>
          </ac:spMkLst>
        </pc:spChg>
        <pc:spChg chg="add del mod">
          <ac:chgData name="d'Agostino, Ciro" userId="522b68d4-162f-4dc7-a4d9-e6a12496a8af" providerId="ADAL" clId="{9F79233D-721C-4FAC-956E-F3CE3DF915FA}" dt="2022-10-07T16:00:46.422" v="3139" actId="1076"/>
          <ac:spMkLst>
            <pc:docMk/>
            <pc:sldMk cId="1939751912" sldId="2146847671"/>
            <ac:spMk id="97" creationId="{C4555098-FD8E-1015-B7D1-78AF431C0EEE}"/>
          </ac:spMkLst>
        </pc:spChg>
        <pc:spChg chg="add del mod">
          <ac:chgData name="d'Agostino, Ciro" userId="522b68d4-162f-4dc7-a4d9-e6a12496a8af" providerId="ADAL" clId="{9F79233D-721C-4FAC-956E-F3CE3DF915FA}" dt="2022-10-07T16:00:46.422" v="3139" actId="1076"/>
          <ac:spMkLst>
            <pc:docMk/>
            <pc:sldMk cId="1939751912" sldId="2146847671"/>
            <ac:spMk id="100" creationId="{A658DFCF-EF08-6AB5-2B43-8A2B455A7708}"/>
          </ac:spMkLst>
        </pc:spChg>
        <pc:spChg chg="add del mod">
          <ac:chgData name="d'Agostino, Ciro" userId="522b68d4-162f-4dc7-a4d9-e6a12496a8af" providerId="ADAL" clId="{9F79233D-721C-4FAC-956E-F3CE3DF915FA}" dt="2022-10-07T16:00:46.422" v="3139" actId="1076"/>
          <ac:spMkLst>
            <pc:docMk/>
            <pc:sldMk cId="1939751912" sldId="2146847671"/>
            <ac:spMk id="101" creationId="{7D77BFD6-CC01-BEEB-5D01-BF7231BDCF57}"/>
          </ac:spMkLst>
        </pc:spChg>
        <pc:spChg chg="add del mod">
          <ac:chgData name="d'Agostino, Ciro" userId="522b68d4-162f-4dc7-a4d9-e6a12496a8af" providerId="ADAL" clId="{9F79233D-721C-4FAC-956E-F3CE3DF915FA}" dt="2022-10-07T16:00:46.422" v="3139" actId="1076"/>
          <ac:spMkLst>
            <pc:docMk/>
            <pc:sldMk cId="1939751912" sldId="2146847671"/>
            <ac:spMk id="102" creationId="{1CB6E234-EBB8-26CA-DCBC-3E7BA10518CD}"/>
          </ac:spMkLst>
        </pc:spChg>
        <pc:spChg chg="add del mod">
          <ac:chgData name="d'Agostino, Ciro" userId="522b68d4-162f-4dc7-a4d9-e6a12496a8af" providerId="ADAL" clId="{9F79233D-721C-4FAC-956E-F3CE3DF915FA}" dt="2022-10-07T16:00:46.422" v="3139" actId="1076"/>
          <ac:spMkLst>
            <pc:docMk/>
            <pc:sldMk cId="1939751912" sldId="2146847671"/>
            <ac:spMk id="104" creationId="{37487E19-25CD-2AAD-FA6D-9A146A8D9B99}"/>
          </ac:spMkLst>
        </pc:spChg>
        <pc:spChg chg="add mod">
          <ac:chgData name="d'Agostino, Ciro" userId="522b68d4-162f-4dc7-a4d9-e6a12496a8af" providerId="ADAL" clId="{9F79233D-721C-4FAC-956E-F3CE3DF915FA}" dt="2022-10-07T16:00:55.068" v="3141" actId="1076"/>
          <ac:spMkLst>
            <pc:docMk/>
            <pc:sldMk cId="1939751912" sldId="2146847671"/>
            <ac:spMk id="105" creationId="{C21B8351-EBEF-A7AA-9855-ABE20E4C8FD2}"/>
          </ac:spMkLst>
        </pc:spChg>
        <pc:spChg chg="add mod">
          <ac:chgData name="d'Agostino, Ciro" userId="522b68d4-162f-4dc7-a4d9-e6a12496a8af" providerId="ADAL" clId="{9F79233D-721C-4FAC-956E-F3CE3DF915FA}" dt="2022-10-07T16:00:55.068" v="3141" actId="1076"/>
          <ac:spMkLst>
            <pc:docMk/>
            <pc:sldMk cId="1939751912" sldId="2146847671"/>
            <ac:spMk id="106" creationId="{DE48C771-A4AC-4C6A-6665-2F7C30849A58}"/>
          </ac:spMkLst>
        </pc:spChg>
        <pc:spChg chg="add mod">
          <ac:chgData name="d'Agostino, Ciro" userId="522b68d4-162f-4dc7-a4d9-e6a12496a8af" providerId="ADAL" clId="{9F79233D-721C-4FAC-956E-F3CE3DF915FA}" dt="2022-10-07T16:00:55.068" v="3141" actId="1076"/>
          <ac:spMkLst>
            <pc:docMk/>
            <pc:sldMk cId="1939751912" sldId="2146847671"/>
            <ac:spMk id="107" creationId="{B37A8E5E-47F2-963C-0BE6-E41F55045437}"/>
          </ac:spMkLst>
        </pc:spChg>
        <pc:spChg chg="add mod">
          <ac:chgData name="d'Agostino, Ciro" userId="522b68d4-162f-4dc7-a4d9-e6a12496a8af" providerId="ADAL" clId="{9F79233D-721C-4FAC-956E-F3CE3DF915FA}" dt="2022-10-07T16:00:55.068" v="3141" actId="1076"/>
          <ac:spMkLst>
            <pc:docMk/>
            <pc:sldMk cId="1939751912" sldId="2146847671"/>
            <ac:spMk id="108" creationId="{F21C400B-AD4F-3556-FA3C-E648BB7586FF}"/>
          </ac:spMkLst>
        </pc:spChg>
        <pc:spChg chg="add mod">
          <ac:chgData name="d'Agostino, Ciro" userId="522b68d4-162f-4dc7-a4d9-e6a12496a8af" providerId="ADAL" clId="{9F79233D-721C-4FAC-956E-F3CE3DF915FA}" dt="2022-10-07T16:00:55.068" v="3141" actId="1076"/>
          <ac:spMkLst>
            <pc:docMk/>
            <pc:sldMk cId="1939751912" sldId="2146847671"/>
            <ac:spMk id="109" creationId="{5680DCDA-1A50-C04C-E1D7-5F2D16BA3ADE}"/>
          </ac:spMkLst>
        </pc:spChg>
        <pc:spChg chg="add mod">
          <ac:chgData name="d'Agostino, Ciro" userId="522b68d4-162f-4dc7-a4d9-e6a12496a8af" providerId="ADAL" clId="{9F79233D-721C-4FAC-956E-F3CE3DF915FA}" dt="2022-10-07T16:00:55.068" v="3141" actId="1076"/>
          <ac:spMkLst>
            <pc:docMk/>
            <pc:sldMk cId="1939751912" sldId="2146847671"/>
            <ac:spMk id="110" creationId="{186887EA-DB2C-C4DC-2D1B-FCEE6BCCAEEE}"/>
          </ac:spMkLst>
        </pc:spChg>
        <pc:spChg chg="add del mod">
          <ac:chgData name="d'Agostino, Ciro" userId="522b68d4-162f-4dc7-a4d9-e6a12496a8af" providerId="ADAL" clId="{9F79233D-721C-4FAC-956E-F3CE3DF915FA}" dt="2022-10-07T16:02:06.945" v="3147" actId="1076"/>
          <ac:spMkLst>
            <pc:docMk/>
            <pc:sldMk cId="1939751912" sldId="2146847671"/>
            <ac:spMk id="111" creationId="{215AEB13-0D3D-2076-AE3E-8AD577330328}"/>
          </ac:spMkLst>
        </pc:spChg>
        <pc:spChg chg="add del mod">
          <ac:chgData name="d'Agostino, Ciro" userId="522b68d4-162f-4dc7-a4d9-e6a12496a8af" providerId="ADAL" clId="{9F79233D-721C-4FAC-956E-F3CE3DF915FA}" dt="2022-10-07T16:02:06.945" v="3147" actId="1076"/>
          <ac:spMkLst>
            <pc:docMk/>
            <pc:sldMk cId="1939751912" sldId="2146847671"/>
            <ac:spMk id="112" creationId="{D85AEF41-BC0C-1B20-5AD7-2DFB377A070A}"/>
          </ac:spMkLst>
        </pc:spChg>
        <pc:spChg chg="add del mod">
          <ac:chgData name="d'Agostino, Ciro" userId="522b68d4-162f-4dc7-a4d9-e6a12496a8af" providerId="ADAL" clId="{9F79233D-721C-4FAC-956E-F3CE3DF915FA}" dt="2022-10-07T16:02:06.945" v="3147" actId="1076"/>
          <ac:spMkLst>
            <pc:docMk/>
            <pc:sldMk cId="1939751912" sldId="2146847671"/>
            <ac:spMk id="113" creationId="{ABA6ECE8-E739-FFED-9827-6F492090AEFE}"/>
          </ac:spMkLst>
        </pc:spChg>
        <pc:spChg chg="add del mod">
          <ac:chgData name="d'Agostino, Ciro" userId="522b68d4-162f-4dc7-a4d9-e6a12496a8af" providerId="ADAL" clId="{9F79233D-721C-4FAC-956E-F3CE3DF915FA}" dt="2022-10-07T16:02:06.945" v="3147" actId="1076"/>
          <ac:spMkLst>
            <pc:docMk/>
            <pc:sldMk cId="1939751912" sldId="2146847671"/>
            <ac:spMk id="114" creationId="{34A675A3-E2FD-D8FF-B0A5-8F17745D6FBD}"/>
          </ac:spMkLst>
        </pc:spChg>
        <pc:spChg chg="add del mod">
          <ac:chgData name="d'Agostino, Ciro" userId="522b68d4-162f-4dc7-a4d9-e6a12496a8af" providerId="ADAL" clId="{9F79233D-721C-4FAC-956E-F3CE3DF915FA}" dt="2022-10-07T16:02:06.945" v="3147" actId="1076"/>
          <ac:spMkLst>
            <pc:docMk/>
            <pc:sldMk cId="1939751912" sldId="2146847671"/>
            <ac:spMk id="115" creationId="{AE47108C-B59A-8DF7-BF5B-6154779CE6DA}"/>
          </ac:spMkLst>
        </pc:spChg>
        <pc:spChg chg="add del mod">
          <ac:chgData name="d'Agostino, Ciro" userId="522b68d4-162f-4dc7-a4d9-e6a12496a8af" providerId="ADAL" clId="{9F79233D-721C-4FAC-956E-F3CE3DF915FA}" dt="2022-10-07T16:02:06.945" v="3147" actId="1076"/>
          <ac:spMkLst>
            <pc:docMk/>
            <pc:sldMk cId="1939751912" sldId="2146847671"/>
            <ac:spMk id="116" creationId="{7D9A8BC7-B7F5-F689-F592-4E9B8B4809F3}"/>
          </ac:spMkLst>
        </pc:spChg>
        <pc:spChg chg="add del mod">
          <ac:chgData name="d'Agostino, Ciro" userId="522b68d4-162f-4dc7-a4d9-e6a12496a8af" providerId="ADAL" clId="{9F79233D-721C-4FAC-956E-F3CE3DF915FA}" dt="2022-10-07T16:02:06.945" v="3147" actId="1076"/>
          <ac:spMkLst>
            <pc:docMk/>
            <pc:sldMk cId="1939751912" sldId="2146847671"/>
            <ac:spMk id="117" creationId="{A211283C-930C-1196-6319-065AA8A39FFA}"/>
          </ac:spMkLst>
        </pc:spChg>
        <pc:spChg chg="add del mod">
          <ac:chgData name="d'Agostino, Ciro" userId="522b68d4-162f-4dc7-a4d9-e6a12496a8af" providerId="ADAL" clId="{9F79233D-721C-4FAC-956E-F3CE3DF915FA}" dt="2022-10-07T16:02:06.945" v="3147" actId="1076"/>
          <ac:spMkLst>
            <pc:docMk/>
            <pc:sldMk cId="1939751912" sldId="2146847671"/>
            <ac:spMk id="118" creationId="{C7B22106-243C-1BED-F820-FA5DFE408DE8}"/>
          </ac:spMkLst>
        </pc:spChg>
        <pc:spChg chg="add del mod">
          <ac:chgData name="d'Agostino, Ciro" userId="522b68d4-162f-4dc7-a4d9-e6a12496a8af" providerId="ADAL" clId="{9F79233D-721C-4FAC-956E-F3CE3DF915FA}" dt="2022-10-07T16:02:06.945" v="3147" actId="1076"/>
          <ac:spMkLst>
            <pc:docMk/>
            <pc:sldMk cId="1939751912" sldId="2146847671"/>
            <ac:spMk id="119" creationId="{018026EA-7080-2F25-8C5F-CA96EEECC97A}"/>
          </ac:spMkLst>
        </pc:spChg>
        <pc:spChg chg="add del mod">
          <ac:chgData name="d'Agostino, Ciro" userId="522b68d4-162f-4dc7-a4d9-e6a12496a8af" providerId="ADAL" clId="{9F79233D-721C-4FAC-956E-F3CE3DF915FA}" dt="2022-10-07T16:02:06.945" v="3147" actId="1076"/>
          <ac:spMkLst>
            <pc:docMk/>
            <pc:sldMk cId="1939751912" sldId="2146847671"/>
            <ac:spMk id="120" creationId="{01A79BB3-ACCD-0141-08FD-6C7432BD6763}"/>
          </ac:spMkLst>
        </pc:spChg>
        <pc:spChg chg="add del mod">
          <ac:chgData name="d'Agostino, Ciro" userId="522b68d4-162f-4dc7-a4d9-e6a12496a8af" providerId="ADAL" clId="{9F79233D-721C-4FAC-956E-F3CE3DF915FA}" dt="2022-10-07T16:02:06.945" v="3147" actId="1076"/>
          <ac:spMkLst>
            <pc:docMk/>
            <pc:sldMk cId="1939751912" sldId="2146847671"/>
            <ac:spMk id="121" creationId="{8C4A604D-8F83-6C6A-28F1-AA57EF06E084}"/>
          </ac:spMkLst>
        </pc:spChg>
        <pc:spChg chg="add del mod">
          <ac:chgData name="d'Agostino, Ciro" userId="522b68d4-162f-4dc7-a4d9-e6a12496a8af" providerId="ADAL" clId="{9F79233D-721C-4FAC-956E-F3CE3DF915FA}" dt="2022-10-07T16:02:06.945" v="3147" actId="1076"/>
          <ac:spMkLst>
            <pc:docMk/>
            <pc:sldMk cId="1939751912" sldId="2146847671"/>
            <ac:spMk id="122" creationId="{C2F74E54-B9D5-CCE3-4A18-57052534AB39}"/>
          </ac:spMkLst>
        </pc:spChg>
        <pc:spChg chg="add del mod">
          <ac:chgData name="d'Agostino, Ciro" userId="522b68d4-162f-4dc7-a4d9-e6a12496a8af" providerId="ADAL" clId="{9F79233D-721C-4FAC-956E-F3CE3DF915FA}" dt="2022-10-07T16:02:06.945" v="3147" actId="1076"/>
          <ac:spMkLst>
            <pc:docMk/>
            <pc:sldMk cId="1939751912" sldId="2146847671"/>
            <ac:spMk id="123" creationId="{449456C2-26E4-4356-559A-6C3761CE4004}"/>
          </ac:spMkLst>
        </pc:spChg>
        <pc:spChg chg="add del mod">
          <ac:chgData name="d'Agostino, Ciro" userId="522b68d4-162f-4dc7-a4d9-e6a12496a8af" providerId="ADAL" clId="{9F79233D-721C-4FAC-956E-F3CE3DF915FA}" dt="2022-10-07T16:02:06.945" v="3147" actId="1076"/>
          <ac:spMkLst>
            <pc:docMk/>
            <pc:sldMk cId="1939751912" sldId="2146847671"/>
            <ac:spMk id="124" creationId="{8C639E75-4658-C7E4-135B-D38677C2E4C8}"/>
          </ac:spMkLst>
        </pc:spChg>
        <pc:spChg chg="add del mod">
          <ac:chgData name="d'Agostino, Ciro" userId="522b68d4-162f-4dc7-a4d9-e6a12496a8af" providerId="ADAL" clId="{9F79233D-721C-4FAC-956E-F3CE3DF915FA}" dt="2022-10-07T16:02:06.945" v="3147" actId="1076"/>
          <ac:spMkLst>
            <pc:docMk/>
            <pc:sldMk cId="1939751912" sldId="2146847671"/>
            <ac:spMk id="125" creationId="{A9E47181-7154-09A5-22A3-326812A82DBA}"/>
          </ac:spMkLst>
        </pc:spChg>
        <pc:spChg chg="add del mod">
          <ac:chgData name="d'Agostino, Ciro" userId="522b68d4-162f-4dc7-a4d9-e6a12496a8af" providerId="ADAL" clId="{9F79233D-721C-4FAC-956E-F3CE3DF915FA}" dt="2022-10-07T16:02:06.945" v="3147" actId="1076"/>
          <ac:spMkLst>
            <pc:docMk/>
            <pc:sldMk cId="1939751912" sldId="2146847671"/>
            <ac:spMk id="126" creationId="{D51A7B34-E739-28AD-A7BF-A5378CC99F60}"/>
          </ac:spMkLst>
        </pc:spChg>
        <pc:spChg chg="add del mod">
          <ac:chgData name="d'Agostino, Ciro" userId="522b68d4-162f-4dc7-a4d9-e6a12496a8af" providerId="ADAL" clId="{9F79233D-721C-4FAC-956E-F3CE3DF915FA}" dt="2022-10-07T16:02:06.945" v="3147" actId="1076"/>
          <ac:spMkLst>
            <pc:docMk/>
            <pc:sldMk cId="1939751912" sldId="2146847671"/>
            <ac:spMk id="127" creationId="{F0AD93DD-6671-FFF7-3892-C0A47A0F98E8}"/>
          </ac:spMkLst>
        </pc:spChg>
        <pc:spChg chg="add del mod">
          <ac:chgData name="d'Agostino, Ciro" userId="522b68d4-162f-4dc7-a4d9-e6a12496a8af" providerId="ADAL" clId="{9F79233D-721C-4FAC-956E-F3CE3DF915FA}" dt="2022-10-07T16:02:06.945" v="3147" actId="1076"/>
          <ac:spMkLst>
            <pc:docMk/>
            <pc:sldMk cId="1939751912" sldId="2146847671"/>
            <ac:spMk id="192" creationId="{11E5EED8-48E2-F4C1-9B12-9A883FF4BA72}"/>
          </ac:spMkLst>
        </pc:spChg>
        <pc:spChg chg="add mod">
          <ac:chgData name="d'Agostino, Ciro" userId="522b68d4-162f-4dc7-a4d9-e6a12496a8af" providerId="ADAL" clId="{9F79233D-721C-4FAC-956E-F3CE3DF915FA}" dt="2022-10-07T16:02:16.369" v="3149" actId="1076"/>
          <ac:spMkLst>
            <pc:docMk/>
            <pc:sldMk cId="1939751912" sldId="2146847671"/>
            <ac:spMk id="193" creationId="{A1611C64-CB0F-D829-6920-49742F71C75B}"/>
          </ac:spMkLst>
        </pc:spChg>
        <pc:spChg chg="add mod">
          <ac:chgData name="d'Agostino, Ciro" userId="522b68d4-162f-4dc7-a4d9-e6a12496a8af" providerId="ADAL" clId="{9F79233D-721C-4FAC-956E-F3CE3DF915FA}" dt="2022-10-07T16:02:16.369" v="3149" actId="1076"/>
          <ac:spMkLst>
            <pc:docMk/>
            <pc:sldMk cId="1939751912" sldId="2146847671"/>
            <ac:spMk id="194" creationId="{A7133FE8-6271-7890-4A0B-D08C04B244D6}"/>
          </ac:spMkLst>
        </pc:spChg>
        <pc:spChg chg="add mod">
          <ac:chgData name="d'Agostino, Ciro" userId="522b68d4-162f-4dc7-a4d9-e6a12496a8af" providerId="ADAL" clId="{9F79233D-721C-4FAC-956E-F3CE3DF915FA}" dt="2022-10-07T16:02:16.369" v="3149" actId="1076"/>
          <ac:spMkLst>
            <pc:docMk/>
            <pc:sldMk cId="1939751912" sldId="2146847671"/>
            <ac:spMk id="195" creationId="{656FCE9F-2863-46D1-0398-F24CD62E1B58}"/>
          </ac:spMkLst>
        </pc:spChg>
        <pc:spChg chg="add mod">
          <ac:chgData name="d'Agostino, Ciro" userId="522b68d4-162f-4dc7-a4d9-e6a12496a8af" providerId="ADAL" clId="{9F79233D-721C-4FAC-956E-F3CE3DF915FA}" dt="2022-10-07T16:02:16.369" v="3149" actId="1076"/>
          <ac:spMkLst>
            <pc:docMk/>
            <pc:sldMk cId="1939751912" sldId="2146847671"/>
            <ac:spMk id="196" creationId="{5FDDA200-7763-1A17-EEC5-2F11B9C026CA}"/>
          </ac:spMkLst>
        </pc:spChg>
        <pc:spChg chg="add mod">
          <ac:chgData name="d'Agostino, Ciro" userId="522b68d4-162f-4dc7-a4d9-e6a12496a8af" providerId="ADAL" clId="{9F79233D-721C-4FAC-956E-F3CE3DF915FA}" dt="2022-10-07T16:02:16.369" v="3149" actId="1076"/>
          <ac:spMkLst>
            <pc:docMk/>
            <pc:sldMk cId="1939751912" sldId="2146847671"/>
            <ac:spMk id="197" creationId="{4768E722-73FA-B8D9-3DAF-E2A5F4820756}"/>
          </ac:spMkLst>
        </pc:spChg>
        <pc:spChg chg="add mod">
          <ac:chgData name="d'Agostino, Ciro" userId="522b68d4-162f-4dc7-a4d9-e6a12496a8af" providerId="ADAL" clId="{9F79233D-721C-4FAC-956E-F3CE3DF915FA}" dt="2022-10-07T16:02:16.369" v="3149" actId="1076"/>
          <ac:spMkLst>
            <pc:docMk/>
            <pc:sldMk cId="1939751912" sldId="2146847671"/>
            <ac:spMk id="198" creationId="{01A65598-FFE8-9C7A-7EFF-448ABDE993CA}"/>
          </ac:spMkLst>
        </pc:spChg>
        <pc:spChg chg="add mod">
          <ac:chgData name="d'Agostino, Ciro" userId="522b68d4-162f-4dc7-a4d9-e6a12496a8af" providerId="ADAL" clId="{9F79233D-721C-4FAC-956E-F3CE3DF915FA}" dt="2022-10-07T16:02:16.369" v="3149" actId="1076"/>
          <ac:spMkLst>
            <pc:docMk/>
            <pc:sldMk cId="1939751912" sldId="2146847671"/>
            <ac:spMk id="199" creationId="{184714F7-3452-DEE3-3B67-BE609762D408}"/>
          </ac:spMkLst>
        </pc:spChg>
        <pc:spChg chg="add mod">
          <ac:chgData name="d'Agostino, Ciro" userId="522b68d4-162f-4dc7-a4d9-e6a12496a8af" providerId="ADAL" clId="{9F79233D-721C-4FAC-956E-F3CE3DF915FA}" dt="2022-10-07T16:02:16.369" v="3149" actId="1076"/>
          <ac:spMkLst>
            <pc:docMk/>
            <pc:sldMk cId="1939751912" sldId="2146847671"/>
            <ac:spMk id="200" creationId="{2F513EEC-CE34-F241-4463-688F965BF5AE}"/>
          </ac:spMkLst>
        </pc:spChg>
        <pc:spChg chg="add mod">
          <ac:chgData name="d'Agostino, Ciro" userId="522b68d4-162f-4dc7-a4d9-e6a12496a8af" providerId="ADAL" clId="{9F79233D-721C-4FAC-956E-F3CE3DF915FA}" dt="2022-10-07T16:02:16.369" v="3149" actId="1076"/>
          <ac:spMkLst>
            <pc:docMk/>
            <pc:sldMk cId="1939751912" sldId="2146847671"/>
            <ac:spMk id="201" creationId="{827BA90D-8F19-A2D4-F0A5-0ABD4120DD8F}"/>
          </ac:spMkLst>
        </pc:spChg>
        <pc:spChg chg="add mod">
          <ac:chgData name="d'Agostino, Ciro" userId="522b68d4-162f-4dc7-a4d9-e6a12496a8af" providerId="ADAL" clId="{9F79233D-721C-4FAC-956E-F3CE3DF915FA}" dt="2022-10-07T16:02:16.369" v="3149" actId="1076"/>
          <ac:spMkLst>
            <pc:docMk/>
            <pc:sldMk cId="1939751912" sldId="2146847671"/>
            <ac:spMk id="202" creationId="{131D7377-2F45-304C-E3CE-AAE7F39BE1CF}"/>
          </ac:spMkLst>
        </pc:spChg>
        <pc:spChg chg="add mod">
          <ac:chgData name="d'Agostino, Ciro" userId="522b68d4-162f-4dc7-a4d9-e6a12496a8af" providerId="ADAL" clId="{9F79233D-721C-4FAC-956E-F3CE3DF915FA}" dt="2022-10-07T16:02:16.369" v="3149" actId="1076"/>
          <ac:spMkLst>
            <pc:docMk/>
            <pc:sldMk cId="1939751912" sldId="2146847671"/>
            <ac:spMk id="203" creationId="{6A458DFD-38E1-BD3B-FB94-20626B2C73F0}"/>
          </ac:spMkLst>
        </pc:spChg>
        <pc:spChg chg="add mod">
          <ac:chgData name="d'Agostino, Ciro" userId="522b68d4-162f-4dc7-a4d9-e6a12496a8af" providerId="ADAL" clId="{9F79233D-721C-4FAC-956E-F3CE3DF915FA}" dt="2022-10-07T16:02:16.369" v="3149" actId="1076"/>
          <ac:spMkLst>
            <pc:docMk/>
            <pc:sldMk cId="1939751912" sldId="2146847671"/>
            <ac:spMk id="204" creationId="{E20DB5DD-E388-B301-91F5-651AD551FA23}"/>
          </ac:spMkLst>
        </pc:spChg>
        <pc:spChg chg="add mod">
          <ac:chgData name="d'Agostino, Ciro" userId="522b68d4-162f-4dc7-a4d9-e6a12496a8af" providerId="ADAL" clId="{9F79233D-721C-4FAC-956E-F3CE3DF915FA}" dt="2022-10-07T16:02:16.369" v="3149" actId="1076"/>
          <ac:spMkLst>
            <pc:docMk/>
            <pc:sldMk cId="1939751912" sldId="2146847671"/>
            <ac:spMk id="206" creationId="{FD061AEF-9488-8A69-438B-8E880E9E8E01}"/>
          </ac:spMkLst>
        </pc:spChg>
        <pc:spChg chg="add mod">
          <ac:chgData name="d'Agostino, Ciro" userId="522b68d4-162f-4dc7-a4d9-e6a12496a8af" providerId="ADAL" clId="{9F79233D-721C-4FAC-956E-F3CE3DF915FA}" dt="2022-10-07T16:02:16.369" v="3149" actId="1076"/>
          <ac:spMkLst>
            <pc:docMk/>
            <pc:sldMk cId="1939751912" sldId="2146847671"/>
            <ac:spMk id="207" creationId="{B6CB01F4-42A5-5937-D3FD-7269E09A8312}"/>
          </ac:spMkLst>
        </pc:spChg>
        <pc:spChg chg="add mod">
          <ac:chgData name="d'Agostino, Ciro" userId="522b68d4-162f-4dc7-a4d9-e6a12496a8af" providerId="ADAL" clId="{9F79233D-721C-4FAC-956E-F3CE3DF915FA}" dt="2022-10-07T16:02:16.369" v="3149" actId="1076"/>
          <ac:spMkLst>
            <pc:docMk/>
            <pc:sldMk cId="1939751912" sldId="2146847671"/>
            <ac:spMk id="208" creationId="{78947200-7683-F393-339F-A15C2F7E4B2F}"/>
          </ac:spMkLst>
        </pc:spChg>
        <pc:spChg chg="add mod">
          <ac:chgData name="d'Agostino, Ciro" userId="522b68d4-162f-4dc7-a4d9-e6a12496a8af" providerId="ADAL" clId="{9F79233D-721C-4FAC-956E-F3CE3DF915FA}" dt="2022-10-07T16:02:16.369" v="3149" actId="1076"/>
          <ac:spMkLst>
            <pc:docMk/>
            <pc:sldMk cId="1939751912" sldId="2146847671"/>
            <ac:spMk id="209" creationId="{4F2ECA7D-DCFA-1905-AA44-83CA8C5A1B8D}"/>
          </ac:spMkLst>
        </pc:spChg>
        <pc:spChg chg="add mod">
          <ac:chgData name="d'Agostino, Ciro" userId="522b68d4-162f-4dc7-a4d9-e6a12496a8af" providerId="ADAL" clId="{9F79233D-721C-4FAC-956E-F3CE3DF915FA}" dt="2022-10-07T16:02:16.369" v="3149" actId="1076"/>
          <ac:spMkLst>
            <pc:docMk/>
            <pc:sldMk cId="1939751912" sldId="2146847671"/>
            <ac:spMk id="210" creationId="{B9A6B207-CAFA-F0D4-8583-AA3F52AFD876}"/>
          </ac:spMkLst>
        </pc:spChg>
        <pc:spChg chg="del">
          <ac:chgData name="d'Agostino, Ciro" userId="522b68d4-162f-4dc7-a4d9-e6a12496a8af" providerId="ADAL" clId="{9F79233D-721C-4FAC-956E-F3CE3DF915FA}" dt="2022-10-07T15:40:44.832" v="2901" actId="478"/>
          <ac:spMkLst>
            <pc:docMk/>
            <pc:sldMk cId="1939751912" sldId="2146847671"/>
            <ac:spMk id="212" creationId="{A85549D1-FCA7-4FCD-B3A4-D4CC8B01122F}"/>
          </ac:spMkLst>
        </pc:spChg>
        <pc:spChg chg="del">
          <ac:chgData name="d'Agostino, Ciro" userId="522b68d4-162f-4dc7-a4d9-e6a12496a8af" providerId="ADAL" clId="{9F79233D-721C-4FAC-956E-F3CE3DF915FA}" dt="2022-10-07T15:40:44.832" v="2901" actId="478"/>
          <ac:spMkLst>
            <pc:docMk/>
            <pc:sldMk cId="1939751912" sldId="2146847671"/>
            <ac:spMk id="214" creationId="{EDBBB583-CE25-4241-87AC-2066218E5A2C}"/>
          </ac:spMkLst>
        </pc:spChg>
        <pc:spChg chg="add mod">
          <ac:chgData name="d'Agostino, Ciro" userId="522b68d4-162f-4dc7-a4d9-e6a12496a8af" providerId="ADAL" clId="{9F79233D-721C-4FAC-956E-F3CE3DF915FA}" dt="2022-10-07T16:02:16.369" v="3149" actId="1076"/>
          <ac:spMkLst>
            <pc:docMk/>
            <pc:sldMk cId="1939751912" sldId="2146847671"/>
            <ac:spMk id="215" creationId="{B40C6CF2-BAB5-8BA9-D8F8-07C12174035D}"/>
          </ac:spMkLst>
        </pc:spChg>
        <pc:spChg chg="add mod">
          <ac:chgData name="d'Agostino, Ciro" userId="522b68d4-162f-4dc7-a4d9-e6a12496a8af" providerId="ADAL" clId="{9F79233D-721C-4FAC-956E-F3CE3DF915FA}" dt="2022-10-07T16:02:34.945" v="3152" actId="1076"/>
          <ac:spMkLst>
            <pc:docMk/>
            <pc:sldMk cId="1939751912" sldId="2146847671"/>
            <ac:spMk id="216" creationId="{853C0C6C-E7F8-7A53-6B12-4F0DFB569757}"/>
          </ac:spMkLst>
        </pc:spChg>
        <pc:spChg chg="del">
          <ac:chgData name="d'Agostino, Ciro" userId="522b68d4-162f-4dc7-a4d9-e6a12496a8af" providerId="ADAL" clId="{9F79233D-721C-4FAC-956E-F3CE3DF915FA}" dt="2022-10-07T15:40:44.832" v="2901" actId="478"/>
          <ac:spMkLst>
            <pc:docMk/>
            <pc:sldMk cId="1939751912" sldId="2146847671"/>
            <ac:spMk id="217" creationId="{CE40E4ED-DC6F-498A-88A7-6E3F28BC98EA}"/>
          </ac:spMkLst>
        </pc:spChg>
        <pc:spChg chg="add mod">
          <ac:chgData name="d'Agostino, Ciro" userId="522b68d4-162f-4dc7-a4d9-e6a12496a8af" providerId="ADAL" clId="{9F79233D-721C-4FAC-956E-F3CE3DF915FA}" dt="2022-10-07T16:02:34.945" v="3152" actId="1076"/>
          <ac:spMkLst>
            <pc:docMk/>
            <pc:sldMk cId="1939751912" sldId="2146847671"/>
            <ac:spMk id="218" creationId="{B33B94D3-96AC-1719-3235-19ED54B7955C}"/>
          </ac:spMkLst>
        </pc:spChg>
        <pc:spChg chg="add mod">
          <ac:chgData name="d'Agostino, Ciro" userId="522b68d4-162f-4dc7-a4d9-e6a12496a8af" providerId="ADAL" clId="{9F79233D-721C-4FAC-956E-F3CE3DF915FA}" dt="2022-10-07T16:02:34.945" v="3152" actId="1076"/>
          <ac:spMkLst>
            <pc:docMk/>
            <pc:sldMk cId="1939751912" sldId="2146847671"/>
            <ac:spMk id="219" creationId="{79C22605-9654-90B0-094D-16F4E807B131}"/>
          </ac:spMkLst>
        </pc:spChg>
        <pc:spChg chg="add mod">
          <ac:chgData name="d'Agostino, Ciro" userId="522b68d4-162f-4dc7-a4d9-e6a12496a8af" providerId="ADAL" clId="{9F79233D-721C-4FAC-956E-F3CE3DF915FA}" dt="2022-10-07T16:02:34.945" v="3152" actId="1076"/>
          <ac:spMkLst>
            <pc:docMk/>
            <pc:sldMk cId="1939751912" sldId="2146847671"/>
            <ac:spMk id="220" creationId="{1B36F761-E29F-CB9B-9FF6-11E85913507A}"/>
          </ac:spMkLst>
        </pc:spChg>
        <pc:spChg chg="add mod">
          <ac:chgData name="d'Agostino, Ciro" userId="522b68d4-162f-4dc7-a4d9-e6a12496a8af" providerId="ADAL" clId="{9F79233D-721C-4FAC-956E-F3CE3DF915FA}" dt="2022-10-07T16:02:34.945" v="3152" actId="1076"/>
          <ac:spMkLst>
            <pc:docMk/>
            <pc:sldMk cId="1939751912" sldId="2146847671"/>
            <ac:spMk id="221" creationId="{95F08819-DDCD-825B-9E17-160D677027A5}"/>
          </ac:spMkLst>
        </pc:spChg>
        <pc:spChg chg="del">
          <ac:chgData name="d'Agostino, Ciro" userId="522b68d4-162f-4dc7-a4d9-e6a12496a8af" providerId="ADAL" clId="{9F79233D-721C-4FAC-956E-F3CE3DF915FA}" dt="2022-10-07T15:40:44.832" v="2901" actId="478"/>
          <ac:spMkLst>
            <pc:docMk/>
            <pc:sldMk cId="1939751912" sldId="2146847671"/>
            <ac:spMk id="222" creationId="{6DB6C64D-2B17-4E6C-B209-8F6774D6DC0C}"/>
          </ac:spMkLst>
        </pc:spChg>
        <pc:spChg chg="del">
          <ac:chgData name="d'Agostino, Ciro" userId="522b68d4-162f-4dc7-a4d9-e6a12496a8af" providerId="ADAL" clId="{9F79233D-721C-4FAC-956E-F3CE3DF915FA}" dt="2022-10-07T15:40:44.832" v="2901" actId="478"/>
          <ac:spMkLst>
            <pc:docMk/>
            <pc:sldMk cId="1939751912" sldId="2146847671"/>
            <ac:spMk id="223" creationId="{014EEB14-ED96-4F87-BBD2-9A58DC7BEA3E}"/>
          </ac:spMkLst>
        </pc:spChg>
        <pc:spChg chg="del">
          <ac:chgData name="d'Agostino, Ciro" userId="522b68d4-162f-4dc7-a4d9-e6a12496a8af" providerId="ADAL" clId="{9F79233D-721C-4FAC-956E-F3CE3DF915FA}" dt="2022-10-07T15:40:44.832" v="2901" actId="478"/>
          <ac:spMkLst>
            <pc:docMk/>
            <pc:sldMk cId="1939751912" sldId="2146847671"/>
            <ac:spMk id="225" creationId="{17740050-67A2-499D-9EDD-F8BB195A07A2}"/>
          </ac:spMkLst>
        </pc:spChg>
        <pc:spChg chg="del">
          <ac:chgData name="d'Agostino, Ciro" userId="522b68d4-162f-4dc7-a4d9-e6a12496a8af" providerId="ADAL" clId="{9F79233D-721C-4FAC-956E-F3CE3DF915FA}" dt="2022-10-07T15:40:44.832" v="2901" actId="478"/>
          <ac:spMkLst>
            <pc:docMk/>
            <pc:sldMk cId="1939751912" sldId="2146847671"/>
            <ac:spMk id="226" creationId="{457F79A3-1F0C-42CB-AB73-B0F7680CE0BF}"/>
          </ac:spMkLst>
        </pc:spChg>
        <pc:spChg chg="del">
          <ac:chgData name="d'Agostino, Ciro" userId="522b68d4-162f-4dc7-a4d9-e6a12496a8af" providerId="ADAL" clId="{9F79233D-721C-4FAC-956E-F3CE3DF915FA}" dt="2022-10-07T15:40:44.832" v="2901" actId="478"/>
          <ac:spMkLst>
            <pc:docMk/>
            <pc:sldMk cId="1939751912" sldId="2146847671"/>
            <ac:spMk id="227" creationId="{B446A8D1-1EEB-4A7E-93FE-4F4F3D73B853}"/>
          </ac:spMkLst>
        </pc:spChg>
        <pc:spChg chg="del">
          <ac:chgData name="d'Agostino, Ciro" userId="522b68d4-162f-4dc7-a4d9-e6a12496a8af" providerId="ADAL" clId="{9F79233D-721C-4FAC-956E-F3CE3DF915FA}" dt="2022-10-07T15:40:44.832" v="2901" actId="478"/>
          <ac:spMkLst>
            <pc:docMk/>
            <pc:sldMk cId="1939751912" sldId="2146847671"/>
            <ac:spMk id="228" creationId="{AD812A85-5762-42B4-B167-3F2C02F9A9D0}"/>
          </ac:spMkLst>
        </pc:spChg>
        <pc:spChg chg="add mod">
          <ac:chgData name="d'Agostino, Ciro" userId="522b68d4-162f-4dc7-a4d9-e6a12496a8af" providerId="ADAL" clId="{9F79233D-721C-4FAC-956E-F3CE3DF915FA}" dt="2022-10-07T16:02:34.945" v="3152" actId="1076"/>
          <ac:spMkLst>
            <pc:docMk/>
            <pc:sldMk cId="1939751912" sldId="2146847671"/>
            <ac:spMk id="229" creationId="{093993F3-7B6D-BD04-A985-9017AFC8E058}"/>
          </ac:spMkLst>
        </pc:spChg>
        <pc:spChg chg="add mod">
          <ac:chgData name="d'Agostino, Ciro" userId="522b68d4-162f-4dc7-a4d9-e6a12496a8af" providerId="ADAL" clId="{9F79233D-721C-4FAC-956E-F3CE3DF915FA}" dt="2022-10-07T16:02:34.945" v="3152" actId="1076"/>
          <ac:spMkLst>
            <pc:docMk/>
            <pc:sldMk cId="1939751912" sldId="2146847671"/>
            <ac:spMk id="233" creationId="{068448A2-A483-6FA5-9BC9-AB074F9EFCA6}"/>
          </ac:spMkLst>
        </pc:spChg>
        <pc:spChg chg="add mod">
          <ac:chgData name="d'Agostino, Ciro" userId="522b68d4-162f-4dc7-a4d9-e6a12496a8af" providerId="ADAL" clId="{9F79233D-721C-4FAC-956E-F3CE3DF915FA}" dt="2022-10-07T16:02:34.945" v="3152" actId="1076"/>
          <ac:spMkLst>
            <pc:docMk/>
            <pc:sldMk cId="1939751912" sldId="2146847671"/>
            <ac:spMk id="234" creationId="{B0CDB02C-27DE-7C11-D6CC-73C474DF7766}"/>
          </ac:spMkLst>
        </pc:spChg>
        <pc:spChg chg="add mod">
          <ac:chgData name="d'Agostino, Ciro" userId="522b68d4-162f-4dc7-a4d9-e6a12496a8af" providerId="ADAL" clId="{9F79233D-721C-4FAC-956E-F3CE3DF915FA}" dt="2022-10-07T16:02:34.945" v="3152" actId="1076"/>
          <ac:spMkLst>
            <pc:docMk/>
            <pc:sldMk cId="1939751912" sldId="2146847671"/>
            <ac:spMk id="235" creationId="{1D7D8A9F-8578-3F5F-F2B9-B4FF8DB85313}"/>
          </ac:spMkLst>
        </pc:spChg>
        <pc:spChg chg="add mod">
          <ac:chgData name="d'Agostino, Ciro" userId="522b68d4-162f-4dc7-a4d9-e6a12496a8af" providerId="ADAL" clId="{9F79233D-721C-4FAC-956E-F3CE3DF915FA}" dt="2022-10-07T16:02:34.945" v="3152" actId="1076"/>
          <ac:spMkLst>
            <pc:docMk/>
            <pc:sldMk cId="1939751912" sldId="2146847671"/>
            <ac:spMk id="236" creationId="{47F03879-8A23-7221-EB50-A5BF2381110E}"/>
          </ac:spMkLst>
        </pc:spChg>
        <pc:spChg chg="add mod">
          <ac:chgData name="d'Agostino, Ciro" userId="522b68d4-162f-4dc7-a4d9-e6a12496a8af" providerId="ADAL" clId="{9F79233D-721C-4FAC-956E-F3CE3DF915FA}" dt="2022-10-07T16:02:34.945" v="3152" actId="1076"/>
          <ac:spMkLst>
            <pc:docMk/>
            <pc:sldMk cId="1939751912" sldId="2146847671"/>
            <ac:spMk id="237" creationId="{98B47693-D9CC-9453-64C6-4B2C0E88F3CC}"/>
          </ac:spMkLst>
        </pc:spChg>
        <pc:spChg chg="add mod">
          <ac:chgData name="d'Agostino, Ciro" userId="522b68d4-162f-4dc7-a4d9-e6a12496a8af" providerId="ADAL" clId="{9F79233D-721C-4FAC-956E-F3CE3DF915FA}" dt="2022-10-07T16:02:34.945" v="3152" actId="1076"/>
          <ac:spMkLst>
            <pc:docMk/>
            <pc:sldMk cId="1939751912" sldId="2146847671"/>
            <ac:spMk id="239" creationId="{52C76F38-7CEF-B16C-F3B9-804122951499}"/>
          </ac:spMkLst>
        </pc:spChg>
        <pc:spChg chg="del">
          <ac:chgData name="d'Agostino, Ciro" userId="522b68d4-162f-4dc7-a4d9-e6a12496a8af" providerId="ADAL" clId="{9F79233D-721C-4FAC-956E-F3CE3DF915FA}" dt="2022-10-07T15:40:44.832" v="2901" actId="478"/>
          <ac:spMkLst>
            <pc:docMk/>
            <pc:sldMk cId="1939751912" sldId="2146847671"/>
            <ac:spMk id="240" creationId="{39C27C28-4EC0-4B06-B210-EAD213A04EC5}"/>
          </ac:spMkLst>
        </pc:spChg>
        <pc:spChg chg="add mod">
          <ac:chgData name="d'Agostino, Ciro" userId="522b68d4-162f-4dc7-a4d9-e6a12496a8af" providerId="ADAL" clId="{9F79233D-721C-4FAC-956E-F3CE3DF915FA}" dt="2022-10-07T16:02:34.945" v="3152" actId="1076"/>
          <ac:spMkLst>
            <pc:docMk/>
            <pc:sldMk cId="1939751912" sldId="2146847671"/>
            <ac:spMk id="241" creationId="{26B1EC87-83E5-EBF1-6621-7D2D93CCF8DA}"/>
          </ac:spMkLst>
        </pc:spChg>
        <pc:spChg chg="add mod">
          <ac:chgData name="d'Agostino, Ciro" userId="522b68d4-162f-4dc7-a4d9-e6a12496a8af" providerId="ADAL" clId="{9F79233D-721C-4FAC-956E-F3CE3DF915FA}" dt="2022-10-07T16:02:34.945" v="3152" actId="1076"/>
          <ac:spMkLst>
            <pc:docMk/>
            <pc:sldMk cId="1939751912" sldId="2146847671"/>
            <ac:spMk id="242" creationId="{55540F42-62B1-C904-96ED-7B1B95DD8FB1}"/>
          </ac:spMkLst>
        </pc:spChg>
        <pc:spChg chg="del">
          <ac:chgData name="d'Agostino, Ciro" userId="522b68d4-162f-4dc7-a4d9-e6a12496a8af" providerId="ADAL" clId="{9F79233D-721C-4FAC-956E-F3CE3DF915FA}" dt="2022-10-07T15:40:44.832" v="2901" actId="478"/>
          <ac:spMkLst>
            <pc:docMk/>
            <pc:sldMk cId="1939751912" sldId="2146847671"/>
            <ac:spMk id="243" creationId="{40F6FB32-3A5B-446B-A1FB-8D07ACE90769}"/>
          </ac:spMkLst>
        </pc:spChg>
        <pc:spChg chg="del">
          <ac:chgData name="d'Agostino, Ciro" userId="522b68d4-162f-4dc7-a4d9-e6a12496a8af" providerId="ADAL" clId="{9F79233D-721C-4FAC-956E-F3CE3DF915FA}" dt="2022-10-07T15:40:44.832" v="2901" actId="478"/>
          <ac:spMkLst>
            <pc:docMk/>
            <pc:sldMk cId="1939751912" sldId="2146847671"/>
            <ac:spMk id="244" creationId="{69915B1A-4186-4549-9B6F-31A227CC684C}"/>
          </ac:spMkLst>
        </pc:spChg>
        <pc:spChg chg="del">
          <ac:chgData name="d'Agostino, Ciro" userId="522b68d4-162f-4dc7-a4d9-e6a12496a8af" providerId="ADAL" clId="{9F79233D-721C-4FAC-956E-F3CE3DF915FA}" dt="2022-10-07T15:40:44.832" v="2901" actId="478"/>
          <ac:spMkLst>
            <pc:docMk/>
            <pc:sldMk cId="1939751912" sldId="2146847671"/>
            <ac:spMk id="245" creationId="{95FD9B2A-FC01-4886-AAA0-BBA917333179}"/>
          </ac:spMkLst>
        </pc:spChg>
        <pc:spChg chg="del">
          <ac:chgData name="d'Agostino, Ciro" userId="522b68d4-162f-4dc7-a4d9-e6a12496a8af" providerId="ADAL" clId="{9F79233D-721C-4FAC-956E-F3CE3DF915FA}" dt="2022-10-07T15:40:44.832" v="2901" actId="478"/>
          <ac:spMkLst>
            <pc:docMk/>
            <pc:sldMk cId="1939751912" sldId="2146847671"/>
            <ac:spMk id="246" creationId="{CE58B356-D13C-4312-AA8E-5247AE28EFE2}"/>
          </ac:spMkLst>
        </pc:spChg>
        <pc:spChg chg="del">
          <ac:chgData name="d'Agostino, Ciro" userId="522b68d4-162f-4dc7-a4d9-e6a12496a8af" providerId="ADAL" clId="{9F79233D-721C-4FAC-956E-F3CE3DF915FA}" dt="2022-10-07T15:40:44.832" v="2901" actId="478"/>
          <ac:spMkLst>
            <pc:docMk/>
            <pc:sldMk cId="1939751912" sldId="2146847671"/>
            <ac:spMk id="247" creationId="{3B58B194-D026-4376-BEEE-D4E32CA5D8A9}"/>
          </ac:spMkLst>
        </pc:spChg>
        <pc:spChg chg="del">
          <ac:chgData name="d'Agostino, Ciro" userId="522b68d4-162f-4dc7-a4d9-e6a12496a8af" providerId="ADAL" clId="{9F79233D-721C-4FAC-956E-F3CE3DF915FA}" dt="2022-10-07T15:40:44.832" v="2901" actId="478"/>
          <ac:spMkLst>
            <pc:docMk/>
            <pc:sldMk cId="1939751912" sldId="2146847671"/>
            <ac:spMk id="248" creationId="{03AB9D97-BEA2-42E5-A7A3-45481CE263C4}"/>
          </ac:spMkLst>
        </pc:spChg>
        <pc:spChg chg="del">
          <ac:chgData name="d'Agostino, Ciro" userId="522b68d4-162f-4dc7-a4d9-e6a12496a8af" providerId="ADAL" clId="{9F79233D-721C-4FAC-956E-F3CE3DF915FA}" dt="2022-10-07T15:40:44.832" v="2901" actId="478"/>
          <ac:spMkLst>
            <pc:docMk/>
            <pc:sldMk cId="1939751912" sldId="2146847671"/>
            <ac:spMk id="249" creationId="{E597914C-3080-4421-8B7E-8437698D725A}"/>
          </ac:spMkLst>
        </pc:spChg>
        <pc:spChg chg="del">
          <ac:chgData name="d'Agostino, Ciro" userId="522b68d4-162f-4dc7-a4d9-e6a12496a8af" providerId="ADAL" clId="{9F79233D-721C-4FAC-956E-F3CE3DF915FA}" dt="2022-10-07T15:40:44.832" v="2901" actId="478"/>
          <ac:spMkLst>
            <pc:docMk/>
            <pc:sldMk cId="1939751912" sldId="2146847671"/>
            <ac:spMk id="250" creationId="{89FD88A3-73C0-4300-83A5-4003E4A6E7CF}"/>
          </ac:spMkLst>
        </pc:spChg>
        <pc:spChg chg="del">
          <ac:chgData name="d'Agostino, Ciro" userId="522b68d4-162f-4dc7-a4d9-e6a12496a8af" providerId="ADAL" clId="{9F79233D-721C-4FAC-956E-F3CE3DF915FA}" dt="2022-10-07T15:40:44.832" v="2901" actId="478"/>
          <ac:spMkLst>
            <pc:docMk/>
            <pc:sldMk cId="1939751912" sldId="2146847671"/>
            <ac:spMk id="251" creationId="{6907B16D-93F7-49E3-9D75-5D57EA34056C}"/>
          </ac:spMkLst>
        </pc:spChg>
        <pc:spChg chg="add mod">
          <ac:chgData name="d'Agostino, Ciro" userId="522b68d4-162f-4dc7-a4d9-e6a12496a8af" providerId="ADAL" clId="{9F79233D-721C-4FAC-956E-F3CE3DF915FA}" dt="2022-10-07T16:02:34.945" v="3152" actId="1076"/>
          <ac:spMkLst>
            <pc:docMk/>
            <pc:sldMk cId="1939751912" sldId="2146847671"/>
            <ac:spMk id="253" creationId="{F0C98CC8-0F63-3E03-BFC9-242DA7ACFC80}"/>
          </ac:spMkLst>
        </pc:spChg>
        <pc:spChg chg="del">
          <ac:chgData name="d'Agostino, Ciro" userId="522b68d4-162f-4dc7-a4d9-e6a12496a8af" providerId="ADAL" clId="{9F79233D-721C-4FAC-956E-F3CE3DF915FA}" dt="2022-10-07T15:40:44.832" v="2901" actId="478"/>
          <ac:spMkLst>
            <pc:docMk/>
            <pc:sldMk cId="1939751912" sldId="2146847671"/>
            <ac:spMk id="255" creationId="{79F16665-E240-415F-A21F-167CE5DDCF65}"/>
          </ac:spMkLst>
        </pc:spChg>
        <pc:spChg chg="del">
          <ac:chgData name="d'Agostino, Ciro" userId="522b68d4-162f-4dc7-a4d9-e6a12496a8af" providerId="ADAL" clId="{9F79233D-721C-4FAC-956E-F3CE3DF915FA}" dt="2022-10-07T15:40:44.832" v="2901" actId="478"/>
          <ac:spMkLst>
            <pc:docMk/>
            <pc:sldMk cId="1939751912" sldId="2146847671"/>
            <ac:spMk id="256" creationId="{6D514069-C10D-4A36-84E9-C030243E7917}"/>
          </ac:spMkLst>
        </pc:spChg>
        <pc:spChg chg="del">
          <ac:chgData name="d'Agostino, Ciro" userId="522b68d4-162f-4dc7-a4d9-e6a12496a8af" providerId="ADAL" clId="{9F79233D-721C-4FAC-956E-F3CE3DF915FA}" dt="2022-10-07T15:40:44.832" v="2901" actId="478"/>
          <ac:spMkLst>
            <pc:docMk/>
            <pc:sldMk cId="1939751912" sldId="2146847671"/>
            <ac:spMk id="257" creationId="{E56EBDCB-1E79-42F8-BEC7-AA3A0B3DDE53}"/>
          </ac:spMkLst>
        </pc:spChg>
        <pc:spChg chg="del">
          <ac:chgData name="d'Agostino, Ciro" userId="522b68d4-162f-4dc7-a4d9-e6a12496a8af" providerId="ADAL" clId="{9F79233D-721C-4FAC-956E-F3CE3DF915FA}" dt="2022-10-07T15:40:44.832" v="2901" actId="478"/>
          <ac:spMkLst>
            <pc:docMk/>
            <pc:sldMk cId="1939751912" sldId="2146847671"/>
            <ac:spMk id="258" creationId="{8782B50E-15C0-4C7D-9EE0-4856672BE8EF}"/>
          </ac:spMkLst>
        </pc:spChg>
        <pc:spChg chg="del">
          <ac:chgData name="d'Agostino, Ciro" userId="522b68d4-162f-4dc7-a4d9-e6a12496a8af" providerId="ADAL" clId="{9F79233D-721C-4FAC-956E-F3CE3DF915FA}" dt="2022-10-07T15:40:44.832" v="2901" actId="478"/>
          <ac:spMkLst>
            <pc:docMk/>
            <pc:sldMk cId="1939751912" sldId="2146847671"/>
            <ac:spMk id="259" creationId="{4C56DDA0-5F0E-4BDF-A509-F99CDE7C2AE2}"/>
          </ac:spMkLst>
        </pc:spChg>
        <pc:spChg chg="del">
          <ac:chgData name="d'Agostino, Ciro" userId="522b68d4-162f-4dc7-a4d9-e6a12496a8af" providerId="ADAL" clId="{9F79233D-721C-4FAC-956E-F3CE3DF915FA}" dt="2022-10-07T15:40:44.832" v="2901" actId="478"/>
          <ac:spMkLst>
            <pc:docMk/>
            <pc:sldMk cId="1939751912" sldId="2146847671"/>
            <ac:spMk id="260" creationId="{7E33A62C-8B3C-49B0-BB0E-3AA521970E41}"/>
          </ac:spMkLst>
        </pc:spChg>
        <pc:spChg chg="del">
          <ac:chgData name="d'Agostino, Ciro" userId="522b68d4-162f-4dc7-a4d9-e6a12496a8af" providerId="ADAL" clId="{9F79233D-721C-4FAC-956E-F3CE3DF915FA}" dt="2022-10-07T15:40:44.832" v="2901" actId="478"/>
          <ac:spMkLst>
            <pc:docMk/>
            <pc:sldMk cId="1939751912" sldId="2146847671"/>
            <ac:spMk id="261" creationId="{AD28B9F3-ED2F-452B-B540-3D9774DF50BA}"/>
          </ac:spMkLst>
        </pc:spChg>
        <pc:spChg chg="del">
          <ac:chgData name="d'Agostino, Ciro" userId="522b68d4-162f-4dc7-a4d9-e6a12496a8af" providerId="ADAL" clId="{9F79233D-721C-4FAC-956E-F3CE3DF915FA}" dt="2022-10-07T15:40:44.832" v="2901" actId="478"/>
          <ac:spMkLst>
            <pc:docMk/>
            <pc:sldMk cId="1939751912" sldId="2146847671"/>
            <ac:spMk id="262" creationId="{DD11E8B7-0928-4174-8B8E-470AC85CF3B7}"/>
          </ac:spMkLst>
        </pc:spChg>
        <pc:spChg chg="del mod">
          <ac:chgData name="d'Agostino, Ciro" userId="522b68d4-162f-4dc7-a4d9-e6a12496a8af" providerId="ADAL" clId="{9F79233D-721C-4FAC-956E-F3CE3DF915FA}" dt="2022-10-07T15:40:44.832" v="2901" actId="478"/>
          <ac:spMkLst>
            <pc:docMk/>
            <pc:sldMk cId="1939751912" sldId="2146847671"/>
            <ac:spMk id="263" creationId="{7C9B26FE-951F-42DD-BD69-829B422DB302}"/>
          </ac:spMkLst>
        </pc:spChg>
        <pc:spChg chg="del">
          <ac:chgData name="d'Agostino, Ciro" userId="522b68d4-162f-4dc7-a4d9-e6a12496a8af" providerId="ADAL" clId="{9F79233D-721C-4FAC-956E-F3CE3DF915FA}" dt="2022-10-07T15:40:44.832" v="2901" actId="478"/>
          <ac:spMkLst>
            <pc:docMk/>
            <pc:sldMk cId="1939751912" sldId="2146847671"/>
            <ac:spMk id="285" creationId="{FC907961-2507-A43A-2B6B-470AAA0D9436}"/>
          </ac:spMkLst>
        </pc:spChg>
        <pc:spChg chg="del">
          <ac:chgData name="d'Agostino, Ciro" userId="522b68d4-162f-4dc7-a4d9-e6a12496a8af" providerId="ADAL" clId="{9F79233D-721C-4FAC-956E-F3CE3DF915FA}" dt="2022-10-07T15:40:44.832" v="2901" actId="478"/>
          <ac:spMkLst>
            <pc:docMk/>
            <pc:sldMk cId="1939751912" sldId="2146847671"/>
            <ac:spMk id="286" creationId="{34A4C539-9173-38EF-2FF0-D633C0E59364}"/>
          </ac:spMkLst>
        </pc:spChg>
        <pc:spChg chg="del">
          <ac:chgData name="d'Agostino, Ciro" userId="522b68d4-162f-4dc7-a4d9-e6a12496a8af" providerId="ADAL" clId="{9F79233D-721C-4FAC-956E-F3CE3DF915FA}" dt="2022-10-07T15:40:44.832" v="2901" actId="478"/>
          <ac:spMkLst>
            <pc:docMk/>
            <pc:sldMk cId="1939751912" sldId="2146847671"/>
            <ac:spMk id="287" creationId="{3093CE72-9ADC-9D3B-6139-A6289847F98D}"/>
          </ac:spMkLst>
        </pc:spChg>
        <pc:spChg chg="del">
          <ac:chgData name="d'Agostino, Ciro" userId="522b68d4-162f-4dc7-a4d9-e6a12496a8af" providerId="ADAL" clId="{9F79233D-721C-4FAC-956E-F3CE3DF915FA}" dt="2022-10-07T15:40:44.832" v="2901" actId="478"/>
          <ac:spMkLst>
            <pc:docMk/>
            <pc:sldMk cId="1939751912" sldId="2146847671"/>
            <ac:spMk id="288" creationId="{9724ADF5-FB8B-BBD2-29BD-8C2A8E295DAE}"/>
          </ac:spMkLst>
        </pc:spChg>
        <pc:spChg chg="del">
          <ac:chgData name="d'Agostino, Ciro" userId="522b68d4-162f-4dc7-a4d9-e6a12496a8af" providerId="ADAL" clId="{9F79233D-721C-4FAC-956E-F3CE3DF915FA}" dt="2022-10-07T15:40:44.832" v="2901" actId="478"/>
          <ac:spMkLst>
            <pc:docMk/>
            <pc:sldMk cId="1939751912" sldId="2146847671"/>
            <ac:spMk id="289" creationId="{43FD168B-6657-3550-D3EB-0755F237572F}"/>
          </ac:spMkLst>
        </pc:spChg>
        <pc:spChg chg="del">
          <ac:chgData name="d'Agostino, Ciro" userId="522b68d4-162f-4dc7-a4d9-e6a12496a8af" providerId="ADAL" clId="{9F79233D-721C-4FAC-956E-F3CE3DF915FA}" dt="2022-10-07T15:40:44.832" v="2901" actId="478"/>
          <ac:spMkLst>
            <pc:docMk/>
            <pc:sldMk cId="1939751912" sldId="2146847671"/>
            <ac:spMk id="290" creationId="{C217F4D7-EB2D-8089-D53D-D9221E1616ED}"/>
          </ac:spMkLst>
        </pc:spChg>
        <pc:spChg chg="del">
          <ac:chgData name="d'Agostino, Ciro" userId="522b68d4-162f-4dc7-a4d9-e6a12496a8af" providerId="ADAL" clId="{9F79233D-721C-4FAC-956E-F3CE3DF915FA}" dt="2022-10-07T15:40:44.832" v="2901" actId="478"/>
          <ac:spMkLst>
            <pc:docMk/>
            <pc:sldMk cId="1939751912" sldId="2146847671"/>
            <ac:spMk id="291" creationId="{D2AFFA1A-9B80-61F2-289F-F2B9AA48FCCA}"/>
          </ac:spMkLst>
        </pc:spChg>
        <pc:spChg chg="del">
          <ac:chgData name="d'Agostino, Ciro" userId="522b68d4-162f-4dc7-a4d9-e6a12496a8af" providerId="ADAL" clId="{9F79233D-721C-4FAC-956E-F3CE3DF915FA}" dt="2022-10-07T15:40:44.832" v="2901" actId="478"/>
          <ac:spMkLst>
            <pc:docMk/>
            <pc:sldMk cId="1939751912" sldId="2146847671"/>
            <ac:spMk id="292" creationId="{E9EF935A-18FE-B641-4DAD-F6F131FA78ED}"/>
          </ac:spMkLst>
        </pc:spChg>
        <pc:spChg chg="del">
          <ac:chgData name="d'Agostino, Ciro" userId="522b68d4-162f-4dc7-a4d9-e6a12496a8af" providerId="ADAL" clId="{9F79233D-721C-4FAC-956E-F3CE3DF915FA}" dt="2022-10-07T15:40:44.832" v="2901" actId="478"/>
          <ac:spMkLst>
            <pc:docMk/>
            <pc:sldMk cId="1939751912" sldId="2146847671"/>
            <ac:spMk id="293" creationId="{DB35CD6F-4BEA-0D74-06DA-D646323DEBC9}"/>
          </ac:spMkLst>
        </pc:spChg>
        <pc:spChg chg="add mod">
          <ac:chgData name="d'Agostino, Ciro" userId="522b68d4-162f-4dc7-a4d9-e6a12496a8af" providerId="ADAL" clId="{9F79233D-721C-4FAC-956E-F3CE3DF915FA}" dt="2022-10-07T16:02:34.945" v="3152" actId="1076"/>
          <ac:spMkLst>
            <pc:docMk/>
            <pc:sldMk cId="1939751912" sldId="2146847671"/>
            <ac:spMk id="294" creationId="{819AB40A-A162-7BB1-1C43-E42EA7F7B6FB}"/>
          </ac:spMkLst>
        </pc:spChg>
        <pc:spChg chg="add mod">
          <ac:chgData name="d'Agostino, Ciro" userId="522b68d4-162f-4dc7-a4d9-e6a12496a8af" providerId="ADAL" clId="{9F79233D-721C-4FAC-956E-F3CE3DF915FA}" dt="2022-10-07T16:02:34.945" v="3152" actId="1076"/>
          <ac:spMkLst>
            <pc:docMk/>
            <pc:sldMk cId="1939751912" sldId="2146847671"/>
            <ac:spMk id="295" creationId="{F6A6FFDE-755B-0363-A1CD-046CC7673918}"/>
          </ac:spMkLst>
        </pc:spChg>
        <pc:spChg chg="add mod">
          <ac:chgData name="d'Agostino, Ciro" userId="522b68d4-162f-4dc7-a4d9-e6a12496a8af" providerId="ADAL" clId="{9F79233D-721C-4FAC-956E-F3CE3DF915FA}" dt="2022-10-07T16:02:34.945" v="3152" actId="1076"/>
          <ac:spMkLst>
            <pc:docMk/>
            <pc:sldMk cId="1939751912" sldId="2146847671"/>
            <ac:spMk id="296" creationId="{BCFD0F4A-428B-336E-98F3-631489349E5F}"/>
          </ac:spMkLst>
        </pc:spChg>
        <pc:spChg chg="del">
          <ac:chgData name="d'Agostino, Ciro" userId="522b68d4-162f-4dc7-a4d9-e6a12496a8af" providerId="ADAL" clId="{9F79233D-721C-4FAC-956E-F3CE3DF915FA}" dt="2022-10-07T15:40:44.832" v="2901" actId="478"/>
          <ac:spMkLst>
            <pc:docMk/>
            <pc:sldMk cId="1939751912" sldId="2146847671"/>
            <ac:spMk id="399" creationId="{332E9187-D3B8-3920-918C-71E6A42F8D8B}"/>
          </ac:spMkLst>
        </pc:spChg>
        <pc:spChg chg="del">
          <ac:chgData name="d'Agostino, Ciro" userId="522b68d4-162f-4dc7-a4d9-e6a12496a8af" providerId="ADAL" clId="{9F79233D-721C-4FAC-956E-F3CE3DF915FA}" dt="2022-10-07T15:40:44.832" v="2901" actId="478"/>
          <ac:spMkLst>
            <pc:docMk/>
            <pc:sldMk cId="1939751912" sldId="2146847671"/>
            <ac:spMk id="400" creationId="{7BF8C46B-F91D-A3F6-2606-DBFEBBD0288C}"/>
          </ac:spMkLst>
        </pc:spChg>
        <pc:spChg chg="del">
          <ac:chgData name="d'Agostino, Ciro" userId="522b68d4-162f-4dc7-a4d9-e6a12496a8af" providerId="ADAL" clId="{9F79233D-721C-4FAC-956E-F3CE3DF915FA}" dt="2022-10-07T15:40:44.832" v="2901" actId="478"/>
          <ac:spMkLst>
            <pc:docMk/>
            <pc:sldMk cId="1939751912" sldId="2146847671"/>
            <ac:spMk id="401" creationId="{F7B356FE-9B6A-9AA0-D80E-6473490BDCEF}"/>
          </ac:spMkLst>
        </pc:spChg>
        <pc:spChg chg="del">
          <ac:chgData name="d'Agostino, Ciro" userId="522b68d4-162f-4dc7-a4d9-e6a12496a8af" providerId="ADAL" clId="{9F79233D-721C-4FAC-956E-F3CE3DF915FA}" dt="2022-10-07T15:40:44.832" v="2901" actId="478"/>
          <ac:spMkLst>
            <pc:docMk/>
            <pc:sldMk cId="1939751912" sldId="2146847671"/>
            <ac:spMk id="402" creationId="{709E5E7C-FE5D-3380-CE0D-69A21B418D37}"/>
          </ac:spMkLst>
        </pc:spChg>
        <pc:spChg chg="del">
          <ac:chgData name="d'Agostino, Ciro" userId="522b68d4-162f-4dc7-a4d9-e6a12496a8af" providerId="ADAL" clId="{9F79233D-721C-4FAC-956E-F3CE3DF915FA}" dt="2022-10-07T15:40:44.832" v="2901" actId="478"/>
          <ac:spMkLst>
            <pc:docMk/>
            <pc:sldMk cId="1939751912" sldId="2146847671"/>
            <ac:spMk id="403" creationId="{F445B491-13AB-9385-2095-283259230DD2}"/>
          </ac:spMkLst>
        </pc:spChg>
        <pc:spChg chg="del">
          <ac:chgData name="d'Agostino, Ciro" userId="522b68d4-162f-4dc7-a4d9-e6a12496a8af" providerId="ADAL" clId="{9F79233D-721C-4FAC-956E-F3CE3DF915FA}" dt="2022-10-07T15:40:44.832" v="2901" actId="478"/>
          <ac:spMkLst>
            <pc:docMk/>
            <pc:sldMk cId="1939751912" sldId="2146847671"/>
            <ac:spMk id="404" creationId="{47655296-87F6-E22F-2CD0-0D71F9F49F28}"/>
          </ac:spMkLst>
        </pc:spChg>
        <pc:spChg chg="del">
          <ac:chgData name="d'Agostino, Ciro" userId="522b68d4-162f-4dc7-a4d9-e6a12496a8af" providerId="ADAL" clId="{9F79233D-721C-4FAC-956E-F3CE3DF915FA}" dt="2022-10-07T15:40:44.832" v="2901" actId="478"/>
          <ac:spMkLst>
            <pc:docMk/>
            <pc:sldMk cId="1939751912" sldId="2146847671"/>
            <ac:spMk id="405" creationId="{9BA10F1D-318A-225A-6F91-8AD3EB36E12C}"/>
          </ac:spMkLst>
        </pc:spChg>
        <pc:spChg chg="del">
          <ac:chgData name="d'Agostino, Ciro" userId="522b68d4-162f-4dc7-a4d9-e6a12496a8af" providerId="ADAL" clId="{9F79233D-721C-4FAC-956E-F3CE3DF915FA}" dt="2022-10-07T15:40:44.832" v="2901" actId="478"/>
          <ac:spMkLst>
            <pc:docMk/>
            <pc:sldMk cId="1939751912" sldId="2146847671"/>
            <ac:spMk id="406" creationId="{9E7AB3BD-E0FA-BEED-8CDC-5086F64B6A40}"/>
          </ac:spMkLst>
        </pc:spChg>
        <pc:spChg chg="del">
          <ac:chgData name="d'Agostino, Ciro" userId="522b68d4-162f-4dc7-a4d9-e6a12496a8af" providerId="ADAL" clId="{9F79233D-721C-4FAC-956E-F3CE3DF915FA}" dt="2022-10-07T15:40:44.832" v="2901" actId="478"/>
          <ac:spMkLst>
            <pc:docMk/>
            <pc:sldMk cId="1939751912" sldId="2146847671"/>
            <ac:spMk id="407" creationId="{A3BEFD17-4F1B-5F39-E64B-18BE7E33FAE8}"/>
          </ac:spMkLst>
        </pc:spChg>
        <pc:spChg chg="del">
          <ac:chgData name="d'Agostino, Ciro" userId="522b68d4-162f-4dc7-a4d9-e6a12496a8af" providerId="ADAL" clId="{9F79233D-721C-4FAC-956E-F3CE3DF915FA}" dt="2022-10-07T15:40:44.832" v="2901" actId="478"/>
          <ac:spMkLst>
            <pc:docMk/>
            <pc:sldMk cId="1939751912" sldId="2146847671"/>
            <ac:spMk id="408" creationId="{901C85A9-A716-C3A7-6C57-F51A6CCB43FC}"/>
          </ac:spMkLst>
        </pc:spChg>
        <pc:spChg chg="del">
          <ac:chgData name="d'Agostino, Ciro" userId="522b68d4-162f-4dc7-a4d9-e6a12496a8af" providerId="ADAL" clId="{9F79233D-721C-4FAC-956E-F3CE3DF915FA}" dt="2022-10-07T15:40:44.832" v="2901" actId="478"/>
          <ac:spMkLst>
            <pc:docMk/>
            <pc:sldMk cId="1939751912" sldId="2146847671"/>
            <ac:spMk id="409" creationId="{9D2E29E7-6DBF-48DC-58CC-053D2556A863}"/>
          </ac:spMkLst>
        </pc:spChg>
        <pc:spChg chg="del">
          <ac:chgData name="d'Agostino, Ciro" userId="522b68d4-162f-4dc7-a4d9-e6a12496a8af" providerId="ADAL" clId="{9F79233D-721C-4FAC-956E-F3CE3DF915FA}" dt="2022-10-07T15:40:44.832" v="2901" actId="478"/>
          <ac:spMkLst>
            <pc:docMk/>
            <pc:sldMk cId="1939751912" sldId="2146847671"/>
            <ac:spMk id="410" creationId="{A2D486C8-4468-785C-9A35-C426CF97FC2E}"/>
          </ac:spMkLst>
        </pc:spChg>
        <pc:spChg chg="del">
          <ac:chgData name="d'Agostino, Ciro" userId="522b68d4-162f-4dc7-a4d9-e6a12496a8af" providerId="ADAL" clId="{9F79233D-721C-4FAC-956E-F3CE3DF915FA}" dt="2022-10-07T15:40:44.832" v="2901" actId="478"/>
          <ac:spMkLst>
            <pc:docMk/>
            <pc:sldMk cId="1939751912" sldId="2146847671"/>
            <ac:spMk id="411" creationId="{AF5C5004-4CB0-01E9-7457-318623C20A5C}"/>
          </ac:spMkLst>
        </pc:spChg>
        <pc:spChg chg="del">
          <ac:chgData name="d'Agostino, Ciro" userId="522b68d4-162f-4dc7-a4d9-e6a12496a8af" providerId="ADAL" clId="{9F79233D-721C-4FAC-956E-F3CE3DF915FA}" dt="2022-10-07T15:40:44.832" v="2901" actId="478"/>
          <ac:spMkLst>
            <pc:docMk/>
            <pc:sldMk cId="1939751912" sldId="2146847671"/>
            <ac:spMk id="412" creationId="{002E0FB6-04DC-D613-449E-82C32BF86B2D}"/>
          </ac:spMkLst>
        </pc:spChg>
        <pc:spChg chg="del">
          <ac:chgData name="d'Agostino, Ciro" userId="522b68d4-162f-4dc7-a4d9-e6a12496a8af" providerId="ADAL" clId="{9F79233D-721C-4FAC-956E-F3CE3DF915FA}" dt="2022-10-07T15:40:44.832" v="2901" actId="478"/>
          <ac:spMkLst>
            <pc:docMk/>
            <pc:sldMk cId="1939751912" sldId="2146847671"/>
            <ac:spMk id="413" creationId="{A11621F6-6E4A-A56F-4556-6E600744A50B}"/>
          </ac:spMkLst>
        </pc:spChg>
        <pc:spChg chg="del">
          <ac:chgData name="d'Agostino, Ciro" userId="522b68d4-162f-4dc7-a4d9-e6a12496a8af" providerId="ADAL" clId="{9F79233D-721C-4FAC-956E-F3CE3DF915FA}" dt="2022-10-07T15:40:44.832" v="2901" actId="478"/>
          <ac:spMkLst>
            <pc:docMk/>
            <pc:sldMk cId="1939751912" sldId="2146847671"/>
            <ac:spMk id="414" creationId="{CAF6CC24-619D-7276-5FC1-9F9ACA80CB43}"/>
          </ac:spMkLst>
        </pc:spChg>
        <pc:spChg chg="del">
          <ac:chgData name="d'Agostino, Ciro" userId="522b68d4-162f-4dc7-a4d9-e6a12496a8af" providerId="ADAL" clId="{9F79233D-721C-4FAC-956E-F3CE3DF915FA}" dt="2022-10-07T15:40:44.832" v="2901" actId="478"/>
          <ac:spMkLst>
            <pc:docMk/>
            <pc:sldMk cId="1939751912" sldId="2146847671"/>
            <ac:spMk id="415" creationId="{68B8F237-5805-51ED-610F-40DF8EE94075}"/>
          </ac:spMkLst>
        </pc:spChg>
        <pc:spChg chg="del">
          <ac:chgData name="d'Agostino, Ciro" userId="522b68d4-162f-4dc7-a4d9-e6a12496a8af" providerId="ADAL" clId="{9F79233D-721C-4FAC-956E-F3CE3DF915FA}" dt="2022-10-07T15:40:44.832" v="2901" actId="478"/>
          <ac:spMkLst>
            <pc:docMk/>
            <pc:sldMk cId="1939751912" sldId="2146847671"/>
            <ac:spMk id="416" creationId="{CEC050AC-5107-D158-0D2B-D2DF3B160291}"/>
          </ac:spMkLst>
        </pc:spChg>
        <pc:spChg chg="del">
          <ac:chgData name="d'Agostino, Ciro" userId="522b68d4-162f-4dc7-a4d9-e6a12496a8af" providerId="ADAL" clId="{9F79233D-721C-4FAC-956E-F3CE3DF915FA}" dt="2022-10-07T15:40:44.832" v="2901" actId="478"/>
          <ac:spMkLst>
            <pc:docMk/>
            <pc:sldMk cId="1939751912" sldId="2146847671"/>
            <ac:spMk id="417" creationId="{0D91F1BA-880A-6C92-948E-DF9111E123C3}"/>
          </ac:spMkLst>
        </pc:spChg>
        <pc:spChg chg="del">
          <ac:chgData name="d'Agostino, Ciro" userId="522b68d4-162f-4dc7-a4d9-e6a12496a8af" providerId="ADAL" clId="{9F79233D-721C-4FAC-956E-F3CE3DF915FA}" dt="2022-10-07T15:40:44.832" v="2901" actId="478"/>
          <ac:spMkLst>
            <pc:docMk/>
            <pc:sldMk cId="1939751912" sldId="2146847671"/>
            <ac:spMk id="418" creationId="{4FF2E56D-325C-6053-2E4E-1613A39B4065}"/>
          </ac:spMkLst>
        </pc:spChg>
        <pc:spChg chg="del">
          <ac:chgData name="d'Agostino, Ciro" userId="522b68d4-162f-4dc7-a4d9-e6a12496a8af" providerId="ADAL" clId="{9F79233D-721C-4FAC-956E-F3CE3DF915FA}" dt="2022-10-07T15:40:44.832" v="2901" actId="478"/>
          <ac:spMkLst>
            <pc:docMk/>
            <pc:sldMk cId="1939751912" sldId="2146847671"/>
            <ac:spMk id="419" creationId="{301F0434-868B-2E82-8205-7D3FD2471FCF}"/>
          </ac:spMkLst>
        </pc:spChg>
        <pc:spChg chg="del">
          <ac:chgData name="d'Agostino, Ciro" userId="522b68d4-162f-4dc7-a4d9-e6a12496a8af" providerId="ADAL" clId="{9F79233D-721C-4FAC-956E-F3CE3DF915FA}" dt="2022-10-07T15:40:44.832" v="2901" actId="478"/>
          <ac:spMkLst>
            <pc:docMk/>
            <pc:sldMk cId="1939751912" sldId="2146847671"/>
            <ac:spMk id="420" creationId="{08DAC945-FE8C-46FF-A045-436656A718A2}"/>
          </ac:spMkLst>
        </pc:spChg>
        <pc:spChg chg="del">
          <ac:chgData name="d'Agostino, Ciro" userId="522b68d4-162f-4dc7-a4d9-e6a12496a8af" providerId="ADAL" clId="{9F79233D-721C-4FAC-956E-F3CE3DF915FA}" dt="2022-10-07T15:40:44.832" v="2901" actId="478"/>
          <ac:spMkLst>
            <pc:docMk/>
            <pc:sldMk cId="1939751912" sldId="2146847671"/>
            <ac:spMk id="421" creationId="{C1661F11-8497-AE90-CD70-75CADEAC3B40}"/>
          </ac:spMkLst>
        </pc:spChg>
        <pc:spChg chg="del">
          <ac:chgData name="d'Agostino, Ciro" userId="522b68d4-162f-4dc7-a4d9-e6a12496a8af" providerId="ADAL" clId="{9F79233D-721C-4FAC-956E-F3CE3DF915FA}" dt="2022-10-07T15:40:44.832" v="2901" actId="478"/>
          <ac:spMkLst>
            <pc:docMk/>
            <pc:sldMk cId="1939751912" sldId="2146847671"/>
            <ac:spMk id="422" creationId="{1D8ACC79-2C83-025D-5CB7-ECABEC019B6E}"/>
          </ac:spMkLst>
        </pc:spChg>
        <pc:spChg chg="del">
          <ac:chgData name="d'Agostino, Ciro" userId="522b68d4-162f-4dc7-a4d9-e6a12496a8af" providerId="ADAL" clId="{9F79233D-721C-4FAC-956E-F3CE3DF915FA}" dt="2022-10-07T15:40:44.832" v="2901" actId="478"/>
          <ac:spMkLst>
            <pc:docMk/>
            <pc:sldMk cId="1939751912" sldId="2146847671"/>
            <ac:spMk id="423" creationId="{24D2A510-4BA6-F8E8-F692-23D7CF9F3104}"/>
          </ac:spMkLst>
        </pc:spChg>
        <pc:spChg chg="del">
          <ac:chgData name="d'Agostino, Ciro" userId="522b68d4-162f-4dc7-a4d9-e6a12496a8af" providerId="ADAL" clId="{9F79233D-721C-4FAC-956E-F3CE3DF915FA}" dt="2022-10-07T15:40:44.832" v="2901" actId="478"/>
          <ac:spMkLst>
            <pc:docMk/>
            <pc:sldMk cId="1939751912" sldId="2146847671"/>
            <ac:spMk id="424" creationId="{149A35B6-CA5A-AF05-5554-899316E891F6}"/>
          </ac:spMkLst>
        </pc:spChg>
        <pc:spChg chg="del">
          <ac:chgData name="d'Agostino, Ciro" userId="522b68d4-162f-4dc7-a4d9-e6a12496a8af" providerId="ADAL" clId="{9F79233D-721C-4FAC-956E-F3CE3DF915FA}" dt="2022-10-07T15:40:44.832" v="2901" actId="478"/>
          <ac:spMkLst>
            <pc:docMk/>
            <pc:sldMk cId="1939751912" sldId="2146847671"/>
            <ac:spMk id="425" creationId="{CD488B0A-2F36-77E0-992F-F20656827AD6}"/>
          </ac:spMkLst>
        </pc:spChg>
        <pc:spChg chg="del">
          <ac:chgData name="d'Agostino, Ciro" userId="522b68d4-162f-4dc7-a4d9-e6a12496a8af" providerId="ADAL" clId="{9F79233D-721C-4FAC-956E-F3CE3DF915FA}" dt="2022-10-07T15:40:44.832" v="2901" actId="478"/>
          <ac:spMkLst>
            <pc:docMk/>
            <pc:sldMk cId="1939751912" sldId="2146847671"/>
            <ac:spMk id="426" creationId="{E70BBAEF-2185-3EB4-0988-5F2F0D9605C3}"/>
          </ac:spMkLst>
        </pc:spChg>
        <pc:spChg chg="del">
          <ac:chgData name="d'Agostino, Ciro" userId="522b68d4-162f-4dc7-a4d9-e6a12496a8af" providerId="ADAL" clId="{9F79233D-721C-4FAC-956E-F3CE3DF915FA}" dt="2022-10-07T15:40:44.832" v="2901" actId="478"/>
          <ac:spMkLst>
            <pc:docMk/>
            <pc:sldMk cId="1939751912" sldId="2146847671"/>
            <ac:spMk id="427" creationId="{E033964F-5D37-D415-F265-7D9299509505}"/>
          </ac:spMkLst>
        </pc:spChg>
        <pc:spChg chg="del">
          <ac:chgData name="d'Agostino, Ciro" userId="522b68d4-162f-4dc7-a4d9-e6a12496a8af" providerId="ADAL" clId="{9F79233D-721C-4FAC-956E-F3CE3DF915FA}" dt="2022-10-07T15:40:44.832" v="2901" actId="478"/>
          <ac:spMkLst>
            <pc:docMk/>
            <pc:sldMk cId="1939751912" sldId="2146847671"/>
            <ac:spMk id="428" creationId="{1655BCF8-1349-3F3A-3E15-491B8CB23A7A}"/>
          </ac:spMkLst>
        </pc:spChg>
        <pc:spChg chg="del">
          <ac:chgData name="d'Agostino, Ciro" userId="522b68d4-162f-4dc7-a4d9-e6a12496a8af" providerId="ADAL" clId="{9F79233D-721C-4FAC-956E-F3CE3DF915FA}" dt="2022-10-07T15:40:44.832" v="2901" actId="478"/>
          <ac:spMkLst>
            <pc:docMk/>
            <pc:sldMk cId="1939751912" sldId="2146847671"/>
            <ac:spMk id="429" creationId="{C8FD3D24-4A91-A971-CEDE-9706607A0388}"/>
          </ac:spMkLst>
        </pc:spChg>
        <pc:spChg chg="del">
          <ac:chgData name="d'Agostino, Ciro" userId="522b68d4-162f-4dc7-a4d9-e6a12496a8af" providerId="ADAL" clId="{9F79233D-721C-4FAC-956E-F3CE3DF915FA}" dt="2022-10-07T15:40:44.832" v="2901" actId="478"/>
          <ac:spMkLst>
            <pc:docMk/>
            <pc:sldMk cId="1939751912" sldId="2146847671"/>
            <ac:spMk id="430" creationId="{D63B4E20-27DF-F9A2-E714-931478BF3FBE}"/>
          </ac:spMkLst>
        </pc:spChg>
        <pc:spChg chg="del">
          <ac:chgData name="d'Agostino, Ciro" userId="522b68d4-162f-4dc7-a4d9-e6a12496a8af" providerId="ADAL" clId="{9F79233D-721C-4FAC-956E-F3CE3DF915FA}" dt="2022-10-07T15:40:44.832" v="2901" actId="478"/>
          <ac:spMkLst>
            <pc:docMk/>
            <pc:sldMk cId="1939751912" sldId="2146847671"/>
            <ac:spMk id="431" creationId="{56AE6827-A253-6415-BD02-694FE2F16579}"/>
          </ac:spMkLst>
        </pc:spChg>
        <pc:spChg chg="del">
          <ac:chgData name="d'Agostino, Ciro" userId="522b68d4-162f-4dc7-a4d9-e6a12496a8af" providerId="ADAL" clId="{9F79233D-721C-4FAC-956E-F3CE3DF915FA}" dt="2022-10-07T15:40:44.832" v="2901" actId="478"/>
          <ac:spMkLst>
            <pc:docMk/>
            <pc:sldMk cId="1939751912" sldId="2146847671"/>
            <ac:spMk id="432" creationId="{C5B69FB5-287B-F4BD-A884-25612A127837}"/>
          </ac:spMkLst>
        </pc:spChg>
        <pc:spChg chg="del">
          <ac:chgData name="d'Agostino, Ciro" userId="522b68d4-162f-4dc7-a4d9-e6a12496a8af" providerId="ADAL" clId="{9F79233D-721C-4FAC-956E-F3CE3DF915FA}" dt="2022-10-07T15:40:44.832" v="2901" actId="478"/>
          <ac:spMkLst>
            <pc:docMk/>
            <pc:sldMk cId="1939751912" sldId="2146847671"/>
            <ac:spMk id="433" creationId="{01C14C1F-C695-3B3D-5E6E-D03262D27D8C}"/>
          </ac:spMkLst>
        </pc:spChg>
        <pc:spChg chg="del">
          <ac:chgData name="d'Agostino, Ciro" userId="522b68d4-162f-4dc7-a4d9-e6a12496a8af" providerId="ADAL" clId="{9F79233D-721C-4FAC-956E-F3CE3DF915FA}" dt="2022-10-07T15:40:44.832" v="2901" actId="478"/>
          <ac:spMkLst>
            <pc:docMk/>
            <pc:sldMk cId="1939751912" sldId="2146847671"/>
            <ac:spMk id="434" creationId="{827E1466-36B9-9BC5-8653-01C0E71716A0}"/>
          </ac:spMkLst>
        </pc:spChg>
        <pc:spChg chg="del">
          <ac:chgData name="d'Agostino, Ciro" userId="522b68d4-162f-4dc7-a4d9-e6a12496a8af" providerId="ADAL" clId="{9F79233D-721C-4FAC-956E-F3CE3DF915FA}" dt="2022-10-07T15:40:44.832" v="2901" actId="478"/>
          <ac:spMkLst>
            <pc:docMk/>
            <pc:sldMk cId="1939751912" sldId="2146847671"/>
            <ac:spMk id="435" creationId="{F9CB5E93-3FF6-F2E0-E7B7-11661B96F4E8}"/>
          </ac:spMkLst>
        </pc:spChg>
        <pc:spChg chg="del">
          <ac:chgData name="d'Agostino, Ciro" userId="522b68d4-162f-4dc7-a4d9-e6a12496a8af" providerId="ADAL" clId="{9F79233D-721C-4FAC-956E-F3CE3DF915FA}" dt="2022-10-07T15:40:44.832" v="2901" actId="478"/>
          <ac:spMkLst>
            <pc:docMk/>
            <pc:sldMk cId="1939751912" sldId="2146847671"/>
            <ac:spMk id="436" creationId="{A449AE5D-FF47-2FF6-A363-BF950B565A23}"/>
          </ac:spMkLst>
        </pc:spChg>
        <pc:spChg chg="del">
          <ac:chgData name="d'Agostino, Ciro" userId="522b68d4-162f-4dc7-a4d9-e6a12496a8af" providerId="ADAL" clId="{9F79233D-721C-4FAC-956E-F3CE3DF915FA}" dt="2022-10-07T15:40:44.832" v="2901" actId="478"/>
          <ac:spMkLst>
            <pc:docMk/>
            <pc:sldMk cId="1939751912" sldId="2146847671"/>
            <ac:spMk id="437" creationId="{0F114530-F155-FB39-03EA-6078BF13046D}"/>
          </ac:spMkLst>
        </pc:spChg>
        <pc:spChg chg="del">
          <ac:chgData name="d'Agostino, Ciro" userId="522b68d4-162f-4dc7-a4d9-e6a12496a8af" providerId="ADAL" clId="{9F79233D-721C-4FAC-956E-F3CE3DF915FA}" dt="2022-10-07T15:40:44.832" v="2901" actId="478"/>
          <ac:spMkLst>
            <pc:docMk/>
            <pc:sldMk cId="1939751912" sldId="2146847671"/>
            <ac:spMk id="438" creationId="{47B7A54B-6624-D6E1-DE2E-AA91F12E388E}"/>
          </ac:spMkLst>
        </pc:spChg>
        <pc:spChg chg="del">
          <ac:chgData name="d'Agostino, Ciro" userId="522b68d4-162f-4dc7-a4d9-e6a12496a8af" providerId="ADAL" clId="{9F79233D-721C-4FAC-956E-F3CE3DF915FA}" dt="2022-10-07T15:40:44.832" v="2901" actId="478"/>
          <ac:spMkLst>
            <pc:docMk/>
            <pc:sldMk cId="1939751912" sldId="2146847671"/>
            <ac:spMk id="439" creationId="{0D72242C-F889-58ED-08B5-E962DD52DE83}"/>
          </ac:spMkLst>
        </pc:spChg>
        <pc:spChg chg="del">
          <ac:chgData name="d'Agostino, Ciro" userId="522b68d4-162f-4dc7-a4d9-e6a12496a8af" providerId="ADAL" clId="{9F79233D-721C-4FAC-956E-F3CE3DF915FA}" dt="2022-10-07T15:40:44.832" v="2901" actId="478"/>
          <ac:spMkLst>
            <pc:docMk/>
            <pc:sldMk cId="1939751912" sldId="2146847671"/>
            <ac:spMk id="440" creationId="{734170F5-D61C-DC5D-D534-55179F602E20}"/>
          </ac:spMkLst>
        </pc:spChg>
        <pc:spChg chg="del">
          <ac:chgData name="d'Agostino, Ciro" userId="522b68d4-162f-4dc7-a4d9-e6a12496a8af" providerId="ADAL" clId="{9F79233D-721C-4FAC-956E-F3CE3DF915FA}" dt="2022-10-07T15:40:44.832" v="2901" actId="478"/>
          <ac:spMkLst>
            <pc:docMk/>
            <pc:sldMk cId="1939751912" sldId="2146847671"/>
            <ac:spMk id="441" creationId="{073E66DD-5C9A-4029-DDA9-71EBF98B95A8}"/>
          </ac:spMkLst>
        </pc:spChg>
        <pc:spChg chg="del">
          <ac:chgData name="d'Agostino, Ciro" userId="522b68d4-162f-4dc7-a4d9-e6a12496a8af" providerId="ADAL" clId="{9F79233D-721C-4FAC-956E-F3CE3DF915FA}" dt="2022-10-07T15:40:44.832" v="2901" actId="478"/>
          <ac:spMkLst>
            <pc:docMk/>
            <pc:sldMk cId="1939751912" sldId="2146847671"/>
            <ac:spMk id="442" creationId="{833C6209-BC8F-09E5-48D9-14A7A7E34FC0}"/>
          </ac:spMkLst>
        </pc:spChg>
        <pc:spChg chg="del">
          <ac:chgData name="d'Agostino, Ciro" userId="522b68d4-162f-4dc7-a4d9-e6a12496a8af" providerId="ADAL" clId="{9F79233D-721C-4FAC-956E-F3CE3DF915FA}" dt="2022-10-07T15:40:44.832" v="2901" actId="478"/>
          <ac:spMkLst>
            <pc:docMk/>
            <pc:sldMk cId="1939751912" sldId="2146847671"/>
            <ac:spMk id="443" creationId="{4335DC0B-BD50-D91F-8D51-6D1B2265B12A}"/>
          </ac:spMkLst>
        </pc:spChg>
        <pc:spChg chg="del">
          <ac:chgData name="d'Agostino, Ciro" userId="522b68d4-162f-4dc7-a4d9-e6a12496a8af" providerId="ADAL" clId="{9F79233D-721C-4FAC-956E-F3CE3DF915FA}" dt="2022-10-07T15:40:44.832" v="2901" actId="478"/>
          <ac:spMkLst>
            <pc:docMk/>
            <pc:sldMk cId="1939751912" sldId="2146847671"/>
            <ac:spMk id="444" creationId="{A74AE6A9-E244-DFF5-F869-E8F113AFC3B8}"/>
          </ac:spMkLst>
        </pc:spChg>
        <pc:spChg chg="del">
          <ac:chgData name="d'Agostino, Ciro" userId="522b68d4-162f-4dc7-a4d9-e6a12496a8af" providerId="ADAL" clId="{9F79233D-721C-4FAC-956E-F3CE3DF915FA}" dt="2022-10-07T15:40:44.832" v="2901" actId="478"/>
          <ac:spMkLst>
            <pc:docMk/>
            <pc:sldMk cId="1939751912" sldId="2146847671"/>
            <ac:spMk id="445" creationId="{C8AC0221-0EE4-9E8F-7BEC-A90F462C18BE}"/>
          </ac:spMkLst>
        </pc:spChg>
        <pc:spChg chg="del">
          <ac:chgData name="d'Agostino, Ciro" userId="522b68d4-162f-4dc7-a4d9-e6a12496a8af" providerId="ADAL" clId="{9F79233D-721C-4FAC-956E-F3CE3DF915FA}" dt="2022-10-07T15:40:44.832" v="2901" actId="478"/>
          <ac:spMkLst>
            <pc:docMk/>
            <pc:sldMk cId="1939751912" sldId="2146847671"/>
            <ac:spMk id="446" creationId="{B267C4AF-6A29-4D8B-3D7D-D548B0FCDB40}"/>
          </ac:spMkLst>
        </pc:spChg>
        <pc:spChg chg="del">
          <ac:chgData name="d'Agostino, Ciro" userId="522b68d4-162f-4dc7-a4d9-e6a12496a8af" providerId="ADAL" clId="{9F79233D-721C-4FAC-956E-F3CE3DF915FA}" dt="2022-10-07T15:40:44.832" v="2901" actId="478"/>
          <ac:spMkLst>
            <pc:docMk/>
            <pc:sldMk cId="1939751912" sldId="2146847671"/>
            <ac:spMk id="447" creationId="{586B693C-710C-5CE5-0610-7B49B45B2483}"/>
          </ac:spMkLst>
        </pc:spChg>
        <pc:spChg chg="del">
          <ac:chgData name="d'Agostino, Ciro" userId="522b68d4-162f-4dc7-a4d9-e6a12496a8af" providerId="ADAL" clId="{9F79233D-721C-4FAC-956E-F3CE3DF915FA}" dt="2022-10-07T15:40:44.832" v="2901" actId="478"/>
          <ac:spMkLst>
            <pc:docMk/>
            <pc:sldMk cId="1939751912" sldId="2146847671"/>
            <ac:spMk id="448" creationId="{D3549266-5BE2-CFE7-9206-7E75F4CCC1C4}"/>
          </ac:spMkLst>
        </pc:spChg>
        <pc:spChg chg="add del mod">
          <ac:chgData name="d'Agostino, Ciro" userId="522b68d4-162f-4dc7-a4d9-e6a12496a8af" providerId="ADAL" clId="{9F79233D-721C-4FAC-956E-F3CE3DF915FA}" dt="2022-10-07T15:45:38.519" v="2961"/>
          <ac:spMkLst>
            <pc:docMk/>
            <pc:sldMk cId="1939751912" sldId="2146847671"/>
            <ac:spMk id="449" creationId="{96C67CED-41AB-3361-28C1-8C36D6EA7763}"/>
          </ac:spMkLst>
        </pc:spChg>
        <pc:spChg chg="add del mod">
          <ac:chgData name="d'Agostino, Ciro" userId="522b68d4-162f-4dc7-a4d9-e6a12496a8af" providerId="ADAL" clId="{9F79233D-721C-4FAC-956E-F3CE3DF915FA}" dt="2022-10-07T15:45:38.519" v="2961"/>
          <ac:spMkLst>
            <pc:docMk/>
            <pc:sldMk cId="1939751912" sldId="2146847671"/>
            <ac:spMk id="450" creationId="{8EE63B8D-2AC3-F015-8270-D5E9F86BA1DB}"/>
          </ac:spMkLst>
        </pc:spChg>
        <pc:spChg chg="add del mod">
          <ac:chgData name="d'Agostino, Ciro" userId="522b68d4-162f-4dc7-a4d9-e6a12496a8af" providerId="ADAL" clId="{9F79233D-721C-4FAC-956E-F3CE3DF915FA}" dt="2022-10-07T15:45:38.519" v="2961"/>
          <ac:spMkLst>
            <pc:docMk/>
            <pc:sldMk cId="1939751912" sldId="2146847671"/>
            <ac:spMk id="451" creationId="{DBB477A3-70E5-B823-A440-F61C7BE11C1D}"/>
          </ac:spMkLst>
        </pc:spChg>
        <pc:spChg chg="add del mod">
          <ac:chgData name="d'Agostino, Ciro" userId="522b68d4-162f-4dc7-a4d9-e6a12496a8af" providerId="ADAL" clId="{9F79233D-721C-4FAC-956E-F3CE3DF915FA}" dt="2022-10-07T15:45:38.519" v="2961"/>
          <ac:spMkLst>
            <pc:docMk/>
            <pc:sldMk cId="1939751912" sldId="2146847671"/>
            <ac:spMk id="452" creationId="{F1FDE83A-0F24-BC6F-6C42-EAFD22C3EE2E}"/>
          </ac:spMkLst>
        </pc:spChg>
        <pc:spChg chg="add del mod">
          <ac:chgData name="d'Agostino, Ciro" userId="522b68d4-162f-4dc7-a4d9-e6a12496a8af" providerId="ADAL" clId="{9F79233D-721C-4FAC-956E-F3CE3DF915FA}" dt="2022-10-07T15:45:38.519" v="2961"/>
          <ac:spMkLst>
            <pc:docMk/>
            <pc:sldMk cId="1939751912" sldId="2146847671"/>
            <ac:spMk id="453" creationId="{C1EC0E8B-5212-6D41-EFD9-AC982E528A4E}"/>
          </ac:spMkLst>
        </pc:spChg>
        <pc:spChg chg="add del mod">
          <ac:chgData name="d'Agostino, Ciro" userId="522b68d4-162f-4dc7-a4d9-e6a12496a8af" providerId="ADAL" clId="{9F79233D-721C-4FAC-956E-F3CE3DF915FA}" dt="2022-10-07T15:45:38.519" v="2961"/>
          <ac:spMkLst>
            <pc:docMk/>
            <pc:sldMk cId="1939751912" sldId="2146847671"/>
            <ac:spMk id="459" creationId="{F89EA08F-0CDC-8C5E-3A9F-3826B333FCDC}"/>
          </ac:spMkLst>
        </pc:spChg>
        <pc:spChg chg="add del mod">
          <ac:chgData name="d'Agostino, Ciro" userId="522b68d4-162f-4dc7-a4d9-e6a12496a8af" providerId="ADAL" clId="{9F79233D-721C-4FAC-956E-F3CE3DF915FA}" dt="2022-10-07T15:45:38.519" v="2961"/>
          <ac:spMkLst>
            <pc:docMk/>
            <pc:sldMk cId="1939751912" sldId="2146847671"/>
            <ac:spMk id="460" creationId="{92627ACB-72A8-A695-ECCD-44835259C612}"/>
          </ac:spMkLst>
        </pc:spChg>
        <pc:spChg chg="add del mod">
          <ac:chgData name="d'Agostino, Ciro" userId="522b68d4-162f-4dc7-a4d9-e6a12496a8af" providerId="ADAL" clId="{9F79233D-721C-4FAC-956E-F3CE3DF915FA}" dt="2022-10-07T15:45:38.519" v="2961"/>
          <ac:spMkLst>
            <pc:docMk/>
            <pc:sldMk cId="1939751912" sldId="2146847671"/>
            <ac:spMk id="461" creationId="{B47AA22C-DB70-293F-DCF2-89BDF03840C2}"/>
          </ac:spMkLst>
        </pc:spChg>
        <pc:spChg chg="add del mod">
          <ac:chgData name="d'Agostino, Ciro" userId="522b68d4-162f-4dc7-a4d9-e6a12496a8af" providerId="ADAL" clId="{9F79233D-721C-4FAC-956E-F3CE3DF915FA}" dt="2022-10-07T15:45:38.519" v="2961"/>
          <ac:spMkLst>
            <pc:docMk/>
            <pc:sldMk cId="1939751912" sldId="2146847671"/>
            <ac:spMk id="462" creationId="{CC262248-8E7D-D794-3667-9E722E8A39FA}"/>
          </ac:spMkLst>
        </pc:spChg>
        <pc:spChg chg="add del mod">
          <ac:chgData name="d'Agostino, Ciro" userId="522b68d4-162f-4dc7-a4d9-e6a12496a8af" providerId="ADAL" clId="{9F79233D-721C-4FAC-956E-F3CE3DF915FA}" dt="2022-10-07T15:45:38.519" v="2961"/>
          <ac:spMkLst>
            <pc:docMk/>
            <pc:sldMk cId="1939751912" sldId="2146847671"/>
            <ac:spMk id="463" creationId="{2453794D-99FA-97CD-BAE7-166518F8786C}"/>
          </ac:spMkLst>
        </pc:spChg>
        <pc:spChg chg="add del mod">
          <ac:chgData name="d'Agostino, Ciro" userId="522b68d4-162f-4dc7-a4d9-e6a12496a8af" providerId="ADAL" clId="{9F79233D-721C-4FAC-956E-F3CE3DF915FA}" dt="2022-10-07T15:45:38.519" v="2961"/>
          <ac:spMkLst>
            <pc:docMk/>
            <pc:sldMk cId="1939751912" sldId="2146847671"/>
            <ac:spMk id="464" creationId="{E008A9A0-8F04-9876-22DB-BB624F3BBA8E}"/>
          </ac:spMkLst>
        </pc:spChg>
        <pc:spChg chg="add del mod">
          <ac:chgData name="d'Agostino, Ciro" userId="522b68d4-162f-4dc7-a4d9-e6a12496a8af" providerId="ADAL" clId="{9F79233D-721C-4FAC-956E-F3CE3DF915FA}" dt="2022-10-07T15:45:38.519" v="2961"/>
          <ac:spMkLst>
            <pc:docMk/>
            <pc:sldMk cId="1939751912" sldId="2146847671"/>
            <ac:spMk id="465" creationId="{623CAE26-CD68-179B-8E9F-66F464E8FCB7}"/>
          </ac:spMkLst>
        </pc:spChg>
        <pc:spChg chg="add del mod">
          <ac:chgData name="d'Agostino, Ciro" userId="522b68d4-162f-4dc7-a4d9-e6a12496a8af" providerId="ADAL" clId="{9F79233D-721C-4FAC-956E-F3CE3DF915FA}" dt="2022-10-07T15:45:38.519" v="2961"/>
          <ac:spMkLst>
            <pc:docMk/>
            <pc:sldMk cId="1939751912" sldId="2146847671"/>
            <ac:spMk id="466" creationId="{6294357B-A5AC-788B-2CAA-16D7AFD29004}"/>
          </ac:spMkLst>
        </pc:spChg>
        <pc:spChg chg="add del mod">
          <ac:chgData name="d'Agostino, Ciro" userId="522b68d4-162f-4dc7-a4d9-e6a12496a8af" providerId="ADAL" clId="{9F79233D-721C-4FAC-956E-F3CE3DF915FA}" dt="2022-10-07T15:45:38.519" v="2961"/>
          <ac:spMkLst>
            <pc:docMk/>
            <pc:sldMk cId="1939751912" sldId="2146847671"/>
            <ac:spMk id="467" creationId="{3995D7DF-9028-DF5C-61C7-B719D7A82F96}"/>
          </ac:spMkLst>
        </pc:spChg>
        <pc:spChg chg="add del mod">
          <ac:chgData name="d'Agostino, Ciro" userId="522b68d4-162f-4dc7-a4d9-e6a12496a8af" providerId="ADAL" clId="{9F79233D-721C-4FAC-956E-F3CE3DF915FA}" dt="2022-10-07T15:45:38.519" v="2961"/>
          <ac:spMkLst>
            <pc:docMk/>
            <pc:sldMk cId="1939751912" sldId="2146847671"/>
            <ac:spMk id="468" creationId="{82526AAD-4966-4E5A-2479-DC3B88BA8361}"/>
          </ac:spMkLst>
        </pc:spChg>
        <pc:spChg chg="add del mod">
          <ac:chgData name="d'Agostino, Ciro" userId="522b68d4-162f-4dc7-a4d9-e6a12496a8af" providerId="ADAL" clId="{9F79233D-721C-4FAC-956E-F3CE3DF915FA}" dt="2022-10-07T15:45:38.519" v="2961"/>
          <ac:spMkLst>
            <pc:docMk/>
            <pc:sldMk cId="1939751912" sldId="2146847671"/>
            <ac:spMk id="469" creationId="{0B5BDBB4-4010-FDC2-2C80-4F24AF2C081D}"/>
          </ac:spMkLst>
        </pc:spChg>
        <pc:spChg chg="add del mod">
          <ac:chgData name="d'Agostino, Ciro" userId="522b68d4-162f-4dc7-a4d9-e6a12496a8af" providerId="ADAL" clId="{9F79233D-721C-4FAC-956E-F3CE3DF915FA}" dt="2022-10-07T15:45:38.519" v="2961"/>
          <ac:spMkLst>
            <pc:docMk/>
            <pc:sldMk cId="1939751912" sldId="2146847671"/>
            <ac:spMk id="470" creationId="{190C0500-0C86-D637-6236-1AA27B3BDCF0}"/>
          </ac:spMkLst>
        </pc:spChg>
        <pc:spChg chg="add del mod">
          <ac:chgData name="d'Agostino, Ciro" userId="522b68d4-162f-4dc7-a4d9-e6a12496a8af" providerId="ADAL" clId="{9F79233D-721C-4FAC-956E-F3CE3DF915FA}" dt="2022-10-07T15:45:38.519" v="2961"/>
          <ac:spMkLst>
            <pc:docMk/>
            <pc:sldMk cId="1939751912" sldId="2146847671"/>
            <ac:spMk id="471" creationId="{255A1CC4-0D43-013A-38C4-D1445E80EB3B}"/>
          </ac:spMkLst>
        </pc:spChg>
        <pc:spChg chg="add del mod">
          <ac:chgData name="d'Agostino, Ciro" userId="522b68d4-162f-4dc7-a4d9-e6a12496a8af" providerId="ADAL" clId="{9F79233D-721C-4FAC-956E-F3CE3DF915FA}" dt="2022-10-07T15:45:38.519" v="2961"/>
          <ac:spMkLst>
            <pc:docMk/>
            <pc:sldMk cId="1939751912" sldId="2146847671"/>
            <ac:spMk id="472" creationId="{725B59A4-6B54-CB6D-6CDB-172B6DADE7ED}"/>
          </ac:spMkLst>
        </pc:spChg>
        <pc:spChg chg="add del mod">
          <ac:chgData name="d'Agostino, Ciro" userId="522b68d4-162f-4dc7-a4d9-e6a12496a8af" providerId="ADAL" clId="{9F79233D-721C-4FAC-956E-F3CE3DF915FA}" dt="2022-10-07T15:45:38.519" v="2961"/>
          <ac:spMkLst>
            <pc:docMk/>
            <pc:sldMk cId="1939751912" sldId="2146847671"/>
            <ac:spMk id="473" creationId="{398C789C-FE3E-2B21-C264-82BAD929CDE4}"/>
          </ac:spMkLst>
        </pc:spChg>
        <pc:spChg chg="add del mod">
          <ac:chgData name="d'Agostino, Ciro" userId="522b68d4-162f-4dc7-a4d9-e6a12496a8af" providerId="ADAL" clId="{9F79233D-721C-4FAC-956E-F3CE3DF915FA}" dt="2022-10-07T15:45:38.519" v="2961"/>
          <ac:spMkLst>
            <pc:docMk/>
            <pc:sldMk cId="1939751912" sldId="2146847671"/>
            <ac:spMk id="474" creationId="{430E1EF3-D4E2-B8BD-EA3F-EB7AF80B6F65}"/>
          </ac:spMkLst>
        </pc:spChg>
        <pc:spChg chg="add del mod">
          <ac:chgData name="d'Agostino, Ciro" userId="522b68d4-162f-4dc7-a4d9-e6a12496a8af" providerId="ADAL" clId="{9F79233D-721C-4FAC-956E-F3CE3DF915FA}" dt="2022-10-07T15:45:38.519" v="2961"/>
          <ac:spMkLst>
            <pc:docMk/>
            <pc:sldMk cId="1939751912" sldId="2146847671"/>
            <ac:spMk id="475" creationId="{AA14C628-D705-2C1E-9F54-BEC9C9489B02}"/>
          </ac:spMkLst>
        </pc:spChg>
        <pc:spChg chg="add del mod">
          <ac:chgData name="d'Agostino, Ciro" userId="522b68d4-162f-4dc7-a4d9-e6a12496a8af" providerId="ADAL" clId="{9F79233D-721C-4FAC-956E-F3CE3DF915FA}" dt="2022-10-07T15:45:38.519" v="2961"/>
          <ac:spMkLst>
            <pc:docMk/>
            <pc:sldMk cId="1939751912" sldId="2146847671"/>
            <ac:spMk id="476" creationId="{B86BD73D-1778-7C04-9C06-9D976389D71C}"/>
          </ac:spMkLst>
        </pc:spChg>
        <pc:spChg chg="add del mod">
          <ac:chgData name="d'Agostino, Ciro" userId="522b68d4-162f-4dc7-a4d9-e6a12496a8af" providerId="ADAL" clId="{9F79233D-721C-4FAC-956E-F3CE3DF915FA}" dt="2022-10-07T15:45:38.519" v="2961"/>
          <ac:spMkLst>
            <pc:docMk/>
            <pc:sldMk cId="1939751912" sldId="2146847671"/>
            <ac:spMk id="477" creationId="{C8932D12-EE5A-8ABF-9A20-70A8BF011CDC}"/>
          </ac:spMkLst>
        </pc:spChg>
        <pc:spChg chg="add del mod">
          <ac:chgData name="d'Agostino, Ciro" userId="522b68d4-162f-4dc7-a4d9-e6a12496a8af" providerId="ADAL" clId="{9F79233D-721C-4FAC-956E-F3CE3DF915FA}" dt="2022-10-07T15:45:38.519" v="2961"/>
          <ac:spMkLst>
            <pc:docMk/>
            <pc:sldMk cId="1939751912" sldId="2146847671"/>
            <ac:spMk id="478" creationId="{9FBD9C75-89E2-84EC-6B8F-AF044BEA42E8}"/>
          </ac:spMkLst>
        </pc:spChg>
        <pc:spChg chg="add del mod">
          <ac:chgData name="d'Agostino, Ciro" userId="522b68d4-162f-4dc7-a4d9-e6a12496a8af" providerId="ADAL" clId="{9F79233D-721C-4FAC-956E-F3CE3DF915FA}" dt="2022-10-07T15:45:38.519" v="2961"/>
          <ac:spMkLst>
            <pc:docMk/>
            <pc:sldMk cId="1939751912" sldId="2146847671"/>
            <ac:spMk id="479" creationId="{65F315AF-BBB2-DDC3-84B6-969C67F301BD}"/>
          </ac:spMkLst>
        </pc:spChg>
        <pc:spChg chg="add del mod">
          <ac:chgData name="d'Agostino, Ciro" userId="522b68d4-162f-4dc7-a4d9-e6a12496a8af" providerId="ADAL" clId="{9F79233D-721C-4FAC-956E-F3CE3DF915FA}" dt="2022-10-07T15:45:38.519" v="2961"/>
          <ac:spMkLst>
            <pc:docMk/>
            <pc:sldMk cId="1939751912" sldId="2146847671"/>
            <ac:spMk id="480" creationId="{7A54CD55-8F86-CAE8-C463-BE65D2FD45BE}"/>
          </ac:spMkLst>
        </pc:spChg>
        <pc:spChg chg="add del mod">
          <ac:chgData name="d'Agostino, Ciro" userId="522b68d4-162f-4dc7-a4d9-e6a12496a8af" providerId="ADAL" clId="{9F79233D-721C-4FAC-956E-F3CE3DF915FA}" dt="2022-10-07T15:45:38.519" v="2961"/>
          <ac:spMkLst>
            <pc:docMk/>
            <pc:sldMk cId="1939751912" sldId="2146847671"/>
            <ac:spMk id="481" creationId="{9DC7692D-416B-5010-32E9-9897B0915905}"/>
          </ac:spMkLst>
        </pc:spChg>
        <pc:spChg chg="add del mod">
          <ac:chgData name="d'Agostino, Ciro" userId="522b68d4-162f-4dc7-a4d9-e6a12496a8af" providerId="ADAL" clId="{9F79233D-721C-4FAC-956E-F3CE3DF915FA}" dt="2022-10-07T15:45:38.519" v="2961"/>
          <ac:spMkLst>
            <pc:docMk/>
            <pc:sldMk cId="1939751912" sldId="2146847671"/>
            <ac:spMk id="482" creationId="{B9A1F956-8138-BA1C-5711-D14112137078}"/>
          </ac:spMkLst>
        </pc:spChg>
        <pc:spChg chg="add del mod">
          <ac:chgData name="d'Agostino, Ciro" userId="522b68d4-162f-4dc7-a4d9-e6a12496a8af" providerId="ADAL" clId="{9F79233D-721C-4FAC-956E-F3CE3DF915FA}" dt="2022-10-07T15:45:38.519" v="2961"/>
          <ac:spMkLst>
            <pc:docMk/>
            <pc:sldMk cId="1939751912" sldId="2146847671"/>
            <ac:spMk id="483" creationId="{74383B11-E606-29D3-8297-9535EDEEBE9B}"/>
          </ac:spMkLst>
        </pc:spChg>
        <pc:spChg chg="add del mod">
          <ac:chgData name="d'Agostino, Ciro" userId="522b68d4-162f-4dc7-a4d9-e6a12496a8af" providerId="ADAL" clId="{9F79233D-721C-4FAC-956E-F3CE3DF915FA}" dt="2022-10-07T15:45:38.519" v="2961"/>
          <ac:spMkLst>
            <pc:docMk/>
            <pc:sldMk cId="1939751912" sldId="2146847671"/>
            <ac:spMk id="484" creationId="{D46A5D80-2C79-3867-BACE-1D50EE6C7793}"/>
          </ac:spMkLst>
        </pc:spChg>
        <pc:spChg chg="add del mod">
          <ac:chgData name="d'Agostino, Ciro" userId="522b68d4-162f-4dc7-a4d9-e6a12496a8af" providerId="ADAL" clId="{9F79233D-721C-4FAC-956E-F3CE3DF915FA}" dt="2022-10-07T15:45:38.519" v="2961"/>
          <ac:spMkLst>
            <pc:docMk/>
            <pc:sldMk cId="1939751912" sldId="2146847671"/>
            <ac:spMk id="485" creationId="{81735C09-CB97-526E-63A2-0C34F2890DC4}"/>
          </ac:spMkLst>
        </pc:spChg>
        <pc:spChg chg="add del mod">
          <ac:chgData name="d'Agostino, Ciro" userId="522b68d4-162f-4dc7-a4d9-e6a12496a8af" providerId="ADAL" clId="{9F79233D-721C-4FAC-956E-F3CE3DF915FA}" dt="2022-10-07T15:45:38.519" v="2961"/>
          <ac:spMkLst>
            <pc:docMk/>
            <pc:sldMk cId="1939751912" sldId="2146847671"/>
            <ac:spMk id="486" creationId="{2A3C99F1-7A49-D1FB-CB3B-74DACB23F92A}"/>
          </ac:spMkLst>
        </pc:spChg>
        <pc:spChg chg="add del mod">
          <ac:chgData name="d'Agostino, Ciro" userId="522b68d4-162f-4dc7-a4d9-e6a12496a8af" providerId="ADAL" clId="{9F79233D-721C-4FAC-956E-F3CE3DF915FA}" dt="2022-10-07T15:45:38.519" v="2961"/>
          <ac:spMkLst>
            <pc:docMk/>
            <pc:sldMk cId="1939751912" sldId="2146847671"/>
            <ac:spMk id="487" creationId="{FE3EF1C4-88E5-D57B-28D1-28587D3F9F21}"/>
          </ac:spMkLst>
        </pc:spChg>
        <pc:spChg chg="add del mod">
          <ac:chgData name="d'Agostino, Ciro" userId="522b68d4-162f-4dc7-a4d9-e6a12496a8af" providerId="ADAL" clId="{9F79233D-721C-4FAC-956E-F3CE3DF915FA}" dt="2022-10-07T15:45:38.519" v="2961"/>
          <ac:spMkLst>
            <pc:docMk/>
            <pc:sldMk cId="1939751912" sldId="2146847671"/>
            <ac:spMk id="488" creationId="{7BA0BF36-9EF9-D203-B40C-6DD396DBB476}"/>
          </ac:spMkLst>
        </pc:spChg>
        <pc:spChg chg="add del mod">
          <ac:chgData name="d'Agostino, Ciro" userId="522b68d4-162f-4dc7-a4d9-e6a12496a8af" providerId="ADAL" clId="{9F79233D-721C-4FAC-956E-F3CE3DF915FA}" dt="2022-10-07T15:45:38.519" v="2961"/>
          <ac:spMkLst>
            <pc:docMk/>
            <pc:sldMk cId="1939751912" sldId="2146847671"/>
            <ac:spMk id="489" creationId="{8CB6AB92-7100-FFC1-C898-C932718947A5}"/>
          </ac:spMkLst>
        </pc:spChg>
        <pc:spChg chg="add del mod">
          <ac:chgData name="d'Agostino, Ciro" userId="522b68d4-162f-4dc7-a4d9-e6a12496a8af" providerId="ADAL" clId="{9F79233D-721C-4FAC-956E-F3CE3DF915FA}" dt="2022-10-07T15:45:38.519" v="2961"/>
          <ac:spMkLst>
            <pc:docMk/>
            <pc:sldMk cId="1939751912" sldId="2146847671"/>
            <ac:spMk id="490" creationId="{175A652B-11B9-37CA-0A8B-9FF2245E4829}"/>
          </ac:spMkLst>
        </pc:spChg>
        <pc:spChg chg="add del mod">
          <ac:chgData name="d'Agostino, Ciro" userId="522b68d4-162f-4dc7-a4d9-e6a12496a8af" providerId="ADAL" clId="{9F79233D-721C-4FAC-956E-F3CE3DF915FA}" dt="2022-10-07T15:45:38.519" v="2961"/>
          <ac:spMkLst>
            <pc:docMk/>
            <pc:sldMk cId="1939751912" sldId="2146847671"/>
            <ac:spMk id="491" creationId="{94B07104-D354-FBE7-8502-FB8E1CCA09E0}"/>
          </ac:spMkLst>
        </pc:spChg>
        <pc:spChg chg="add del mod">
          <ac:chgData name="d'Agostino, Ciro" userId="522b68d4-162f-4dc7-a4d9-e6a12496a8af" providerId="ADAL" clId="{9F79233D-721C-4FAC-956E-F3CE3DF915FA}" dt="2022-10-07T15:45:38.519" v="2961"/>
          <ac:spMkLst>
            <pc:docMk/>
            <pc:sldMk cId="1939751912" sldId="2146847671"/>
            <ac:spMk id="492" creationId="{6922E895-045C-3BB4-05E2-D5E1419D10B4}"/>
          </ac:spMkLst>
        </pc:spChg>
        <pc:spChg chg="add del mod">
          <ac:chgData name="d'Agostino, Ciro" userId="522b68d4-162f-4dc7-a4d9-e6a12496a8af" providerId="ADAL" clId="{9F79233D-721C-4FAC-956E-F3CE3DF915FA}" dt="2022-10-07T15:45:38.519" v="2961"/>
          <ac:spMkLst>
            <pc:docMk/>
            <pc:sldMk cId="1939751912" sldId="2146847671"/>
            <ac:spMk id="493" creationId="{AD3D24C1-94C6-131E-521E-3FECB7A97629}"/>
          </ac:spMkLst>
        </pc:spChg>
        <pc:spChg chg="add del mod">
          <ac:chgData name="d'Agostino, Ciro" userId="522b68d4-162f-4dc7-a4d9-e6a12496a8af" providerId="ADAL" clId="{9F79233D-721C-4FAC-956E-F3CE3DF915FA}" dt="2022-10-07T15:45:38.519" v="2961"/>
          <ac:spMkLst>
            <pc:docMk/>
            <pc:sldMk cId="1939751912" sldId="2146847671"/>
            <ac:spMk id="494" creationId="{39942D4E-318A-FAAC-932F-EEEB0C94B4F5}"/>
          </ac:spMkLst>
        </pc:spChg>
        <pc:spChg chg="add del mod">
          <ac:chgData name="d'Agostino, Ciro" userId="522b68d4-162f-4dc7-a4d9-e6a12496a8af" providerId="ADAL" clId="{9F79233D-721C-4FAC-956E-F3CE3DF915FA}" dt="2022-10-07T15:45:38.519" v="2961"/>
          <ac:spMkLst>
            <pc:docMk/>
            <pc:sldMk cId="1939751912" sldId="2146847671"/>
            <ac:spMk id="495" creationId="{50959564-25B0-9A0C-6B0C-D73181DCCF7E}"/>
          </ac:spMkLst>
        </pc:spChg>
        <pc:spChg chg="add del mod">
          <ac:chgData name="d'Agostino, Ciro" userId="522b68d4-162f-4dc7-a4d9-e6a12496a8af" providerId="ADAL" clId="{9F79233D-721C-4FAC-956E-F3CE3DF915FA}" dt="2022-10-07T15:45:38.519" v="2961"/>
          <ac:spMkLst>
            <pc:docMk/>
            <pc:sldMk cId="1939751912" sldId="2146847671"/>
            <ac:spMk id="496" creationId="{105A434F-2865-DBF9-AD36-7A6B1C16853C}"/>
          </ac:spMkLst>
        </pc:spChg>
        <pc:grpChg chg="del">
          <ac:chgData name="d'Agostino, Ciro" userId="522b68d4-162f-4dc7-a4d9-e6a12496a8af" providerId="ADAL" clId="{9F79233D-721C-4FAC-956E-F3CE3DF915FA}" dt="2022-10-07T15:40:31.941" v="2894" actId="478"/>
          <ac:grpSpMkLst>
            <pc:docMk/>
            <pc:sldMk cId="1939751912" sldId="2146847671"/>
            <ac:grpSpMk id="4" creationId="{832D08FD-7998-C896-358B-9AB5F1EDFCA4}"/>
          </ac:grpSpMkLst>
        </pc:grpChg>
        <pc:grpChg chg="add del mod">
          <ac:chgData name="d'Agostino, Ciro" userId="522b68d4-162f-4dc7-a4d9-e6a12496a8af" providerId="ADAL" clId="{9F79233D-721C-4FAC-956E-F3CE3DF915FA}" dt="2022-10-07T15:45:38.519" v="2961"/>
          <ac:grpSpMkLst>
            <pc:docMk/>
            <pc:sldMk cId="1939751912" sldId="2146847671"/>
            <ac:grpSpMk id="15" creationId="{D845B39C-5D17-8B0D-9223-E4DD32B848D0}"/>
          </ac:grpSpMkLst>
        </pc:grpChg>
        <pc:grpChg chg="add del">
          <ac:chgData name="d'Agostino, Ciro" userId="522b68d4-162f-4dc7-a4d9-e6a12496a8af" providerId="ADAL" clId="{9F79233D-721C-4FAC-956E-F3CE3DF915FA}" dt="2022-10-07T15:40:44.832" v="2901" actId="478"/>
          <ac:grpSpMkLst>
            <pc:docMk/>
            <pc:sldMk cId="1939751912" sldId="2146847671"/>
            <ac:grpSpMk id="211" creationId="{EE0FDEBE-A583-7ADB-4B22-F2E80FF6FDEE}"/>
          </ac:grpSpMkLst>
        </pc:grpChg>
        <pc:picChg chg="add mod">
          <ac:chgData name="d'Agostino, Ciro" userId="522b68d4-162f-4dc7-a4d9-e6a12496a8af" providerId="ADAL" clId="{9F79233D-721C-4FAC-956E-F3CE3DF915FA}" dt="2022-10-07T16:01:52.865" v="3144" actId="1076"/>
          <ac:picMkLst>
            <pc:docMk/>
            <pc:sldMk cId="1939751912" sldId="2146847671"/>
            <ac:picMk id="7" creationId="{28128E03-BC31-6051-6EA6-508DEDC01336}"/>
          </ac:picMkLst>
        </pc:picChg>
        <pc:picChg chg="add del mod">
          <ac:chgData name="d'Agostino, Ciro" userId="522b68d4-162f-4dc7-a4d9-e6a12496a8af" providerId="ADAL" clId="{9F79233D-721C-4FAC-956E-F3CE3DF915FA}" dt="2022-10-07T15:45:38.519" v="2961"/>
          <ac:picMkLst>
            <pc:docMk/>
            <pc:sldMk cId="1939751912" sldId="2146847671"/>
            <ac:picMk id="8" creationId="{4CDE9FE4-1F47-CB9E-F7A9-C824681A397F}"/>
          </ac:picMkLst>
        </pc:picChg>
        <pc:picChg chg="add del mod">
          <ac:chgData name="d'Agostino, Ciro" userId="522b68d4-162f-4dc7-a4d9-e6a12496a8af" providerId="ADAL" clId="{9F79233D-721C-4FAC-956E-F3CE3DF915FA}" dt="2022-10-07T15:45:38.519" v="2961"/>
          <ac:picMkLst>
            <pc:docMk/>
            <pc:sldMk cId="1939751912" sldId="2146847671"/>
            <ac:picMk id="14" creationId="{DB2DFCB3-576D-1A69-3A37-1C58AAF99D14}"/>
          </ac:picMkLst>
        </pc:picChg>
        <pc:picChg chg="mod">
          <ac:chgData name="d'Agostino, Ciro" userId="522b68d4-162f-4dc7-a4d9-e6a12496a8af" providerId="ADAL" clId="{9F79233D-721C-4FAC-956E-F3CE3DF915FA}" dt="2022-10-07T15:45:26.285" v="2958"/>
          <ac:picMkLst>
            <pc:docMk/>
            <pc:sldMk cId="1939751912" sldId="2146847671"/>
            <ac:picMk id="18" creationId="{DB4EE843-4B65-399E-E78E-C7085D184351}"/>
          </ac:picMkLst>
        </pc:picChg>
        <pc:picChg chg="del">
          <ac:chgData name="d'Agostino, Ciro" userId="522b68d4-162f-4dc7-a4d9-e6a12496a8af" providerId="ADAL" clId="{9F79233D-721C-4FAC-956E-F3CE3DF915FA}" dt="2022-10-07T15:40:44.832" v="2901" actId="478"/>
          <ac:picMkLst>
            <pc:docMk/>
            <pc:sldMk cId="1939751912" sldId="2146847671"/>
            <ac:picMk id="22" creationId="{03FE5037-D0C0-090A-848B-94DB1927B3C3}"/>
          </ac:picMkLst>
        </pc:picChg>
        <pc:picChg chg="mod">
          <ac:chgData name="d'Agostino, Ciro" userId="522b68d4-162f-4dc7-a4d9-e6a12496a8af" providerId="ADAL" clId="{9F79233D-721C-4FAC-956E-F3CE3DF915FA}" dt="2022-10-07T15:45:26.285" v="2958"/>
          <ac:picMkLst>
            <pc:docMk/>
            <pc:sldMk cId="1939751912" sldId="2146847671"/>
            <ac:picMk id="25" creationId="{D03226B4-04F7-7D85-7BB8-4D207EDA2B5B}"/>
          </ac:picMkLst>
        </pc:picChg>
        <pc:picChg chg="mod">
          <ac:chgData name="d'Agostino, Ciro" userId="522b68d4-162f-4dc7-a4d9-e6a12496a8af" providerId="ADAL" clId="{9F79233D-721C-4FAC-956E-F3CE3DF915FA}" dt="2022-10-07T15:45:26.285" v="2958"/>
          <ac:picMkLst>
            <pc:docMk/>
            <pc:sldMk cId="1939751912" sldId="2146847671"/>
            <ac:picMk id="26" creationId="{5743407C-F80B-F669-C7BA-5C94081ACE46}"/>
          </ac:picMkLst>
        </pc:picChg>
        <pc:picChg chg="mod">
          <ac:chgData name="d'Agostino, Ciro" userId="522b68d4-162f-4dc7-a4d9-e6a12496a8af" providerId="ADAL" clId="{9F79233D-721C-4FAC-956E-F3CE3DF915FA}" dt="2022-10-07T15:45:26.285" v="2958"/>
          <ac:picMkLst>
            <pc:docMk/>
            <pc:sldMk cId="1939751912" sldId="2146847671"/>
            <ac:picMk id="27" creationId="{FBF0DE9C-FC00-5DCA-F2D8-0B66EBC43961}"/>
          </ac:picMkLst>
        </pc:picChg>
        <pc:picChg chg="mod">
          <ac:chgData name="d'Agostino, Ciro" userId="522b68d4-162f-4dc7-a4d9-e6a12496a8af" providerId="ADAL" clId="{9F79233D-721C-4FAC-956E-F3CE3DF915FA}" dt="2022-10-07T15:45:26.285" v="2958"/>
          <ac:picMkLst>
            <pc:docMk/>
            <pc:sldMk cId="1939751912" sldId="2146847671"/>
            <ac:picMk id="44" creationId="{9F1ABE7F-877A-2B49-99B0-CB0C8983F0DB}"/>
          </ac:picMkLst>
        </pc:picChg>
        <pc:picChg chg="add mod modCrop">
          <ac:chgData name="d'Agostino, Ciro" userId="522b68d4-162f-4dc7-a4d9-e6a12496a8af" providerId="ADAL" clId="{9F79233D-721C-4FAC-956E-F3CE3DF915FA}" dt="2022-10-07T15:52:54.638" v="3026" actId="732"/>
          <ac:picMkLst>
            <pc:docMk/>
            <pc:sldMk cId="1939751912" sldId="2146847671"/>
            <ac:picMk id="64" creationId="{5139DD35-315D-1D11-6D71-4008119E298C}"/>
          </ac:picMkLst>
        </pc:picChg>
        <pc:picChg chg="del mod">
          <ac:chgData name="d'Agostino, Ciro" userId="522b68d4-162f-4dc7-a4d9-e6a12496a8af" providerId="ADAL" clId="{9F79233D-721C-4FAC-956E-F3CE3DF915FA}" dt="2022-10-07T15:40:44.832" v="2901" actId="478"/>
          <ac:picMkLst>
            <pc:docMk/>
            <pc:sldMk cId="1939751912" sldId="2146847671"/>
            <ac:picMk id="103" creationId="{923F32D6-9799-4B0B-BE7A-8A36929D0120}"/>
          </ac:picMkLst>
        </pc:picChg>
        <pc:picChg chg="del">
          <ac:chgData name="d'Agostino, Ciro" userId="522b68d4-162f-4dc7-a4d9-e6a12496a8af" providerId="ADAL" clId="{9F79233D-721C-4FAC-956E-F3CE3DF915FA}" dt="2022-10-07T15:40:44.832" v="2901" actId="478"/>
          <ac:picMkLst>
            <pc:docMk/>
            <pc:sldMk cId="1939751912" sldId="2146847671"/>
            <ac:picMk id="205" creationId="{10F8A4DB-7183-4FAA-953A-B80C4C77CE29}"/>
          </ac:picMkLst>
        </pc:picChg>
        <pc:picChg chg="add mod">
          <ac:chgData name="d'Agostino, Ciro" userId="522b68d4-162f-4dc7-a4d9-e6a12496a8af" providerId="ADAL" clId="{9F79233D-721C-4FAC-956E-F3CE3DF915FA}" dt="2022-10-07T16:02:51.374" v="3154" actId="1076"/>
          <ac:picMkLst>
            <pc:docMk/>
            <pc:sldMk cId="1939751912" sldId="2146847671"/>
            <ac:picMk id="297" creationId="{6D93AC06-CF07-7042-8A7F-A8E7B935067A}"/>
          </ac:picMkLst>
        </pc:picChg>
        <pc:picChg chg="add mod">
          <ac:chgData name="d'Agostino, Ciro" userId="522b68d4-162f-4dc7-a4d9-e6a12496a8af" providerId="ADAL" clId="{9F79233D-721C-4FAC-956E-F3CE3DF915FA}" dt="2022-10-07T16:02:55.463" v="3156" actId="1076"/>
          <ac:picMkLst>
            <pc:docMk/>
            <pc:sldMk cId="1939751912" sldId="2146847671"/>
            <ac:picMk id="298" creationId="{65233C00-D5C6-22C4-3E29-76CFDF14EF63}"/>
          </ac:picMkLst>
        </pc:picChg>
        <pc:picChg chg="del">
          <ac:chgData name="d'Agostino, Ciro" userId="522b68d4-162f-4dc7-a4d9-e6a12496a8af" providerId="ADAL" clId="{9F79233D-721C-4FAC-956E-F3CE3DF915FA}" dt="2022-10-07T15:40:44.832" v="2901" actId="478"/>
          <ac:picMkLst>
            <pc:docMk/>
            <pc:sldMk cId="1939751912" sldId="2146847671"/>
            <ac:picMk id="454" creationId="{1677035F-3665-E91C-44B8-A5F25BFE113B}"/>
          </ac:picMkLst>
        </pc:picChg>
        <pc:picChg chg="del">
          <ac:chgData name="d'Agostino, Ciro" userId="522b68d4-162f-4dc7-a4d9-e6a12496a8af" providerId="ADAL" clId="{9F79233D-721C-4FAC-956E-F3CE3DF915FA}" dt="2022-10-07T15:40:44.832" v="2901" actId="478"/>
          <ac:picMkLst>
            <pc:docMk/>
            <pc:sldMk cId="1939751912" sldId="2146847671"/>
            <ac:picMk id="455" creationId="{521400C0-25B4-4D85-73A3-FE7084AC6422}"/>
          </ac:picMkLst>
        </pc:picChg>
        <pc:picChg chg="del">
          <ac:chgData name="d'Agostino, Ciro" userId="522b68d4-162f-4dc7-a4d9-e6a12496a8af" providerId="ADAL" clId="{9F79233D-721C-4FAC-956E-F3CE3DF915FA}" dt="2022-10-07T15:40:44.832" v="2901" actId="478"/>
          <ac:picMkLst>
            <pc:docMk/>
            <pc:sldMk cId="1939751912" sldId="2146847671"/>
            <ac:picMk id="456" creationId="{22BBBA55-AD9C-85EC-0E09-171397620FC7}"/>
          </ac:picMkLst>
        </pc:picChg>
        <pc:picChg chg="del">
          <ac:chgData name="d'Agostino, Ciro" userId="522b68d4-162f-4dc7-a4d9-e6a12496a8af" providerId="ADAL" clId="{9F79233D-721C-4FAC-956E-F3CE3DF915FA}" dt="2022-10-07T15:40:44.832" v="2901" actId="478"/>
          <ac:picMkLst>
            <pc:docMk/>
            <pc:sldMk cId="1939751912" sldId="2146847671"/>
            <ac:picMk id="457" creationId="{797804A8-5827-82C8-68A7-CDD284790FE1}"/>
          </ac:picMkLst>
        </pc:picChg>
        <pc:picChg chg="del">
          <ac:chgData name="d'Agostino, Ciro" userId="522b68d4-162f-4dc7-a4d9-e6a12496a8af" providerId="ADAL" clId="{9F79233D-721C-4FAC-956E-F3CE3DF915FA}" dt="2022-10-07T15:40:44.832" v="2901" actId="478"/>
          <ac:picMkLst>
            <pc:docMk/>
            <pc:sldMk cId="1939751912" sldId="2146847671"/>
            <ac:picMk id="458" creationId="{6B14DE16-891B-F057-1CBD-E143BD75F049}"/>
          </ac:picMkLst>
        </pc:picChg>
        <pc:picChg chg="add del mod">
          <ac:chgData name="d'Agostino, Ciro" userId="522b68d4-162f-4dc7-a4d9-e6a12496a8af" providerId="ADAL" clId="{9F79233D-721C-4FAC-956E-F3CE3DF915FA}" dt="2022-10-07T15:45:55.902" v="2964" actId="478"/>
          <ac:picMkLst>
            <pc:docMk/>
            <pc:sldMk cId="1939751912" sldId="2146847671"/>
            <ac:picMk id="497" creationId="{09E15D47-C13C-9615-3D0E-6BB4CD4ACBC3}"/>
          </ac:picMkLst>
        </pc:picChg>
        <pc:picChg chg="add mod modCrop">
          <ac:chgData name="d'Agostino, Ciro" userId="522b68d4-162f-4dc7-a4d9-e6a12496a8af" providerId="ADAL" clId="{9F79233D-721C-4FAC-956E-F3CE3DF915FA}" dt="2022-10-07T15:47:30.019" v="2978" actId="732"/>
          <ac:picMkLst>
            <pc:docMk/>
            <pc:sldMk cId="1939751912" sldId="2146847671"/>
            <ac:picMk id="498" creationId="{54C997D4-8037-AC8A-B8E1-0B5853DE366C}"/>
          </ac:picMkLst>
        </pc:picChg>
        <pc:picChg chg="add mod modCrop">
          <ac:chgData name="d'Agostino, Ciro" userId="522b68d4-162f-4dc7-a4d9-e6a12496a8af" providerId="ADAL" clId="{9F79233D-721C-4FAC-956E-F3CE3DF915FA}" dt="2022-10-07T15:52:14.518" v="3021" actId="732"/>
          <ac:picMkLst>
            <pc:docMk/>
            <pc:sldMk cId="1939751912" sldId="2146847671"/>
            <ac:picMk id="510" creationId="{CA0787E6-8F0F-0D8F-5D1A-F9F526F3B78C}"/>
          </ac:picMkLst>
        </pc:picChg>
        <pc:picChg chg="add mod modCrop">
          <ac:chgData name="d'Agostino, Ciro" userId="522b68d4-162f-4dc7-a4d9-e6a12496a8af" providerId="ADAL" clId="{9F79233D-721C-4FAC-956E-F3CE3DF915FA}" dt="2022-10-07T15:52:02.631" v="3020" actId="732"/>
          <ac:picMkLst>
            <pc:docMk/>
            <pc:sldMk cId="1939751912" sldId="2146847671"/>
            <ac:picMk id="511" creationId="{88837297-4995-08D1-B8D0-A72AA5E6E29D}"/>
          </ac:picMkLst>
        </pc:picChg>
        <pc:cxnChg chg="mod">
          <ac:chgData name="d'Agostino, Ciro" userId="522b68d4-162f-4dc7-a4d9-e6a12496a8af" providerId="ADAL" clId="{9F79233D-721C-4FAC-956E-F3CE3DF915FA}" dt="2022-10-07T15:45:26.285" v="2958"/>
          <ac:cxnSpMkLst>
            <pc:docMk/>
            <pc:sldMk cId="1939751912" sldId="2146847671"/>
            <ac:cxnSpMk id="16" creationId="{135878A3-A4D0-079A-B744-623014FA5930}"/>
          </ac:cxnSpMkLst>
        </pc:cxnChg>
        <pc:cxnChg chg="mod">
          <ac:chgData name="d'Agostino, Ciro" userId="522b68d4-162f-4dc7-a4d9-e6a12496a8af" providerId="ADAL" clId="{9F79233D-721C-4FAC-956E-F3CE3DF915FA}" dt="2022-10-07T15:45:26.285" v="2958"/>
          <ac:cxnSpMkLst>
            <pc:docMk/>
            <pc:sldMk cId="1939751912" sldId="2146847671"/>
            <ac:cxnSpMk id="17" creationId="{7152C3E9-DB42-EA08-1312-B047928BC58D}"/>
          </ac:cxnSpMkLst>
        </pc:cxnChg>
        <pc:cxnChg chg="mod">
          <ac:chgData name="d'Agostino, Ciro" userId="522b68d4-162f-4dc7-a4d9-e6a12496a8af" providerId="ADAL" clId="{9F79233D-721C-4FAC-956E-F3CE3DF915FA}" dt="2022-10-07T15:45:26.285" v="2958"/>
          <ac:cxnSpMkLst>
            <pc:docMk/>
            <pc:sldMk cId="1939751912" sldId="2146847671"/>
            <ac:cxnSpMk id="19" creationId="{55518D33-9235-BA16-1728-30F444ABFF3C}"/>
          </ac:cxnSpMkLst>
        </pc:cxnChg>
        <pc:cxnChg chg="mod">
          <ac:chgData name="d'Agostino, Ciro" userId="522b68d4-162f-4dc7-a4d9-e6a12496a8af" providerId="ADAL" clId="{9F79233D-721C-4FAC-956E-F3CE3DF915FA}" dt="2022-10-07T15:45:26.285" v="2958"/>
          <ac:cxnSpMkLst>
            <pc:docMk/>
            <pc:sldMk cId="1939751912" sldId="2146847671"/>
            <ac:cxnSpMk id="20" creationId="{464772A8-5A1B-B0C8-D3CC-67ADF9790944}"/>
          </ac:cxnSpMkLst>
        </pc:cxnChg>
        <pc:cxnChg chg="mod">
          <ac:chgData name="d'Agostino, Ciro" userId="522b68d4-162f-4dc7-a4d9-e6a12496a8af" providerId="ADAL" clId="{9F79233D-721C-4FAC-956E-F3CE3DF915FA}" dt="2022-10-07T15:45:26.285" v="2958"/>
          <ac:cxnSpMkLst>
            <pc:docMk/>
            <pc:sldMk cId="1939751912" sldId="2146847671"/>
            <ac:cxnSpMk id="21" creationId="{C16AA447-1590-F3FE-CD30-B2B0C38674B6}"/>
          </ac:cxnSpMkLst>
        </pc:cxnChg>
        <pc:cxnChg chg="mod">
          <ac:chgData name="d'Agostino, Ciro" userId="522b68d4-162f-4dc7-a4d9-e6a12496a8af" providerId="ADAL" clId="{9F79233D-721C-4FAC-956E-F3CE3DF915FA}" dt="2022-10-07T15:45:26.285" v="2958"/>
          <ac:cxnSpMkLst>
            <pc:docMk/>
            <pc:sldMk cId="1939751912" sldId="2146847671"/>
            <ac:cxnSpMk id="23" creationId="{D7ACCF26-F895-2582-66A3-58B89D5ABA18}"/>
          </ac:cxnSpMkLst>
        </pc:cxnChg>
        <pc:cxnChg chg="mod">
          <ac:chgData name="d'Agostino, Ciro" userId="522b68d4-162f-4dc7-a4d9-e6a12496a8af" providerId="ADAL" clId="{9F79233D-721C-4FAC-956E-F3CE3DF915FA}" dt="2022-10-07T15:45:26.285" v="2958"/>
          <ac:cxnSpMkLst>
            <pc:docMk/>
            <pc:sldMk cId="1939751912" sldId="2146847671"/>
            <ac:cxnSpMk id="24" creationId="{BCB83728-5B56-B2F3-2A42-17230A0083C9}"/>
          </ac:cxnSpMkLst>
        </pc:cxnChg>
        <pc:cxnChg chg="mod">
          <ac:chgData name="d'Agostino, Ciro" userId="522b68d4-162f-4dc7-a4d9-e6a12496a8af" providerId="ADAL" clId="{9F79233D-721C-4FAC-956E-F3CE3DF915FA}" dt="2022-10-07T15:45:26.285" v="2958"/>
          <ac:cxnSpMkLst>
            <pc:docMk/>
            <pc:sldMk cId="1939751912" sldId="2146847671"/>
            <ac:cxnSpMk id="28" creationId="{71C0B07B-27BF-F303-5741-3773A1691ABD}"/>
          </ac:cxnSpMkLst>
        </pc:cxnChg>
        <pc:cxnChg chg="mod">
          <ac:chgData name="d'Agostino, Ciro" userId="522b68d4-162f-4dc7-a4d9-e6a12496a8af" providerId="ADAL" clId="{9F79233D-721C-4FAC-956E-F3CE3DF915FA}" dt="2022-10-07T15:45:26.285" v="2958"/>
          <ac:cxnSpMkLst>
            <pc:docMk/>
            <pc:sldMk cId="1939751912" sldId="2146847671"/>
            <ac:cxnSpMk id="30" creationId="{3F6A9C62-4E33-A457-66EB-50F245FBB036}"/>
          </ac:cxnSpMkLst>
        </pc:cxnChg>
        <pc:cxnChg chg="mod">
          <ac:chgData name="d'Agostino, Ciro" userId="522b68d4-162f-4dc7-a4d9-e6a12496a8af" providerId="ADAL" clId="{9F79233D-721C-4FAC-956E-F3CE3DF915FA}" dt="2022-10-07T15:45:26.285" v="2958"/>
          <ac:cxnSpMkLst>
            <pc:docMk/>
            <pc:sldMk cId="1939751912" sldId="2146847671"/>
            <ac:cxnSpMk id="31" creationId="{341C099F-27EF-F78B-9CBE-89E82237EB37}"/>
          </ac:cxnSpMkLst>
        </pc:cxnChg>
        <pc:cxnChg chg="mod">
          <ac:chgData name="d'Agostino, Ciro" userId="522b68d4-162f-4dc7-a4d9-e6a12496a8af" providerId="ADAL" clId="{9F79233D-721C-4FAC-956E-F3CE3DF915FA}" dt="2022-10-07T15:45:26.285" v="2958"/>
          <ac:cxnSpMkLst>
            <pc:docMk/>
            <pc:sldMk cId="1939751912" sldId="2146847671"/>
            <ac:cxnSpMk id="32" creationId="{099ED485-9E89-75F4-5DBD-6C7B179210C6}"/>
          </ac:cxnSpMkLst>
        </pc:cxnChg>
        <pc:cxnChg chg="mod">
          <ac:chgData name="d'Agostino, Ciro" userId="522b68d4-162f-4dc7-a4d9-e6a12496a8af" providerId="ADAL" clId="{9F79233D-721C-4FAC-956E-F3CE3DF915FA}" dt="2022-10-07T15:45:26.285" v="2958"/>
          <ac:cxnSpMkLst>
            <pc:docMk/>
            <pc:sldMk cId="1939751912" sldId="2146847671"/>
            <ac:cxnSpMk id="33" creationId="{35915456-8964-D87D-4078-EEED0FB2BACF}"/>
          </ac:cxnSpMkLst>
        </pc:cxnChg>
        <pc:cxnChg chg="mod">
          <ac:chgData name="d'Agostino, Ciro" userId="522b68d4-162f-4dc7-a4d9-e6a12496a8af" providerId="ADAL" clId="{9F79233D-721C-4FAC-956E-F3CE3DF915FA}" dt="2022-10-07T15:45:26.285" v="2958"/>
          <ac:cxnSpMkLst>
            <pc:docMk/>
            <pc:sldMk cId="1939751912" sldId="2146847671"/>
            <ac:cxnSpMk id="35" creationId="{C04EC680-8530-9225-2C8F-D35D2FA5BCE3}"/>
          </ac:cxnSpMkLst>
        </pc:cxnChg>
        <pc:cxnChg chg="mod">
          <ac:chgData name="d'Agostino, Ciro" userId="522b68d4-162f-4dc7-a4d9-e6a12496a8af" providerId="ADAL" clId="{9F79233D-721C-4FAC-956E-F3CE3DF915FA}" dt="2022-10-07T15:45:26.285" v="2958"/>
          <ac:cxnSpMkLst>
            <pc:docMk/>
            <pc:sldMk cId="1939751912" sldId="2146847671"/>
            <ac:cxnSpMk id="39" creationId="{0DACD5DA-BEA7-2E25-7DA7-1183D4211520}"/>
          </ac:cxnSpMkLst>
        </pc:cxnChg>
        <pc:cxnChg chg="mod">
          <ac:chgData name="d'Agostino, Ciro" userId="522b68d4-162f-4dc7-a4d9-e6a12496a8af" providerId="ADAL" clId="{9F79233D-721C-4FAC-956E-F3CE3DF915FA}" dt="2022-10-07T15:45:26.285" v="2958"/>
          <ac:cxnSpMkLst>
            <pc:docMk/>
            <pc:sldMk cId="1939751912" sldId="2146847671"/>
            <ac:cxnSpMk id="42" creationId="{51E88C76-945D-6E01-497E-2286A645C423}"/>
          </ac:cxnSpMkLst>
        </pc:cxnChg>
        <pc:cxnChg chg="mod">
          <ac:chgData name="d'Agostino, Ciro" userId="522b68d4-162f-4dc7-a4d9-e6a12496a8af" providerId="ADAL" clId="{9F79233D-721C-4FAC-956E-F3CE3DF915FA}" dt="2022-10-07T15:45:26.285" v="2958"/>
          <ac:cxnSpMkLst>
            <pc:docMk/>
            <pc:sldMk cId="1939751912" sldId="2146847671"/>
            <ac:cxnSpMk id="43" creationId="{61F202C8-64E7-1CA1-976C-6973797F2E01}"/>
          </ac:cxnSpMkLst>
        </pc:cxnChg>
        <pc:cxnChg chg="add mod">
          <ac:chgData name="d'Agostino, Ciro" userId="522b68d4-162f-4dc7-a4d9-e6a12496a8af" providerId="ADAL" clId="{9F79233D-721C-4FAC-956E-F3CE3DF915FA}" dt="2022-10-07T15:54:28.403" v="3042" actId="14100"/>
          <ac:cxnSpMkLst>
            <pc:docMk/>
            <pc:sldMk cId="1939751912" sldId="2146847671"/>
            <ac:cxnSpMk id="65" creationId="{14D2DCC8-CAC7-CE3D-A425-218AB36581B8}"/>
          </ac:cxnSpMkLst>
        </pc:cxnChg>
        <pc:cxnChg chg="add mod">
          <ac:chgData name="d'Agostino, Ciro" userId="522b68d4-162f-4dc7-a4d9-e6a12496a8af" providerId="ADAL" clId="{9F79233D-721C-4FAC-956E-F3CE3DF915FA}" dt="2022-10-07T15:53:39.576" v="3032" actId="1076"/>
          <ac:cxnSpMkLst>
            <pc:docMk/>
            <pc:sldMk cId="1939751912" sldId="2146847671"/>
            <ac:cxnSpMk id="66" creationId="{E94E9DC4-C585-E1C0-F463-69DD5FFAEDB7}"/>
          </ac:cxnSpMkLst>
        </pc:cxnChg>
        <pc:cxnChg chg="add mod">
          <ac:chgData name="d'Agostino, Ciro" userId="522b68d4-162f-4dc7-a4d9-e6a12496a8af" providerId="ADAL" clId="{9F79233D-721C-4FAC-956E-F3CE3DF915FA}" dt="2022-10-07T15:54:46.109" v="3045" actId="14100"/>
          <ac:cxnSpMkLst>
            <pc:docMk/>
            <pc:sldMk cId="1939751912" sldId="2146847671"/>
            <ac:cxnSpMk id="76" creationId="{761FB934-6050-2411-D79F-3CA6EF925351}"/>
          </ac:cxnSpMkLst>
        </pc:cxnChg>
        <pc:cxnChg chg="add mod">
          <ac:chgData name="d'Agostino, Ciro" userId="522b68d4-162f-4dc7-a4d9-e6a12496a8af" providerId="ADAL" clId="{9F79233D-721C-4FAC-956E-F3CE3DF915FA}" dt="2022-10-07T15:55:06.844" v="3047" actId="1076"/>
          <ac:cxnSpMkLst>
            <pc:docMk/>
            <pc:sldMk cId="1939751912" sldId="2146847671"/>
            <ac:cxnSpMk id="79" creationId="{8D24B104-7999-3D1A-EF0A-13B531363B48}"/>
          </ac:cxnSpMkLst>
        </pc:cxnChg>
        <pc:cxnChg chg="add mod">
          <ac:chgData name="d'Agostino, Ciro" userId="522b68d4-162f-4dc7-a4d9-e6a12496a8af" providerId="ADAL" clId="{9F79233D-721C-4FAC-956E-F3CE3DF915FA}" dt="2022-10-07T15:55:11.029" v="3049" actId="1076"/>
          <ac:cxnSpMkLst>
            <pc:docMk/>
            <pc:sldMk cId="1939751912" sldId="2146847671"/>
            <ac:cxnSpMk id="80" creationId="{35CE3118-FEBC-BB5E-92BB-C3CB8FCD419D}"/>
          </ac:cxnSpMkLst>
        </pc:cxnChg>
        <pc:cxnChg chg="add mod">
          <ac:chgData name="d'Agostino, Ciro" userId="522b68d4-162f-4dc7-a4d9-e6a12496a8af" providerId="ADAL" clId="{9F79233D-721C-4FAC-956E-F3CE3DF915FA}" dt="2022-10-07T15:55:16.294" v="3052" actId="1076"/>
          <ac:cxnSpMkLst>
            <pc:docMk/>
            <pc:sldMk cId="1939751912" sldId="2146847671"/>
            <ac:cxnSpMk id="81" creationId="{6DFE1729-6FDC-73D9-0183-D118E0A5BDB9}"/>
          </ac:cxnSpMkLst>
        </pc:cxnChg>
        <pc:cxnChg chg="add mod">
          <ac:chgData name="d'Agostino, Ciro" userId="522b68d4-162f-4dc7-a4d9-e6a12496a8af" providerId="ADAL" clId="{9F79233D-721C-4FAC-956E-F3CE3DF915FA}" dt="2022-10-07T15:55:31.591" v="3054" actId="1076"/>
          <ac:cxnSpMkLst>
            <pc:docMk/>
            <pc:sldMk cId="1939751912" sldId="2146847671"/>
            <ac:cxnSpMk id="82" creationId="{58C4BF63-D377-DC52-045A-59A3D4BB94B2}"/>
          </ac:cxnSpMkLst>
        </pc:cxnChg>
        <pc:cxnChg chg="add mod">
          <ac:chgData name="d'Agostino, Ciro" userId="522b68d4-162f-4dc7-a4d9-e6a12496a8af" providerId="ADAL" clId="{9F79233D-721C-4FAC-956E-F3CE3DF915FA}" dt="2022-10-07T15:55:44.124" v="3056" actId="1076"/>
          <ac:cxnSpMkLst>
            <pc:docMk/>
            <pc:sldMk cId="1939751912" sldId="2146847671"/>
            <ac:cxnSpMk id="83" creationId="{E00045B7-39CF-1997-2271-551DF0BF7685}"/>
          </ac:cxnSpMkLst>
        </pc:cxnChg>
        <pc:cxnChg chg="add mod">
          <ac:chgData name="d'Agostino, Ciro" userId="522b68d4-162f-4dc7-a4d9-e6a12496a8af" providerId="ADAL" clId="{9F79233D-721C-4FAC-956E-F3CE3DF915FA}" dt="2022-10-07T15:55:54.069" v="3059" actId="1076"/>
          <ac:cxnSpMkLst>
            <pc:docMk/>
            <pc:sldMk cId="1939751912" sldId="2146847671"/>
            <ac:cxnSpMk id="84" creationId="{93348F4F-357B-0FAD-3F9C-AEBEAB87E029}"/>
          </ac:cxnSpMkLst>
        </pc:cxnChg>
        <pc:cxnChg chg="add del mod">
          <ac:chgData name="d'Agostino, Ciro" userId="522b68d4-162f-4dc7-a4d9-e6a12496a8af" providerId="ADAL" clId="{9F79233D-721C-4FAC-956E-F3CE3DF915FA}" dt="2022-10-07T15:55:57.068" v="3061"/>
          <ac:cxnSpMkLst>
            <pc:docMk/>
            <pc:sldMk cId="1939751912" sldId="2146847671"/>
            <ac:cxnSpMk id="85" creationId="{B9FEB5C9-2338-7D73-7AAD-57CCC5F82273}"/>
          </ac:cxnSpMkLst>
        </pc:cxnChg>
        <pc:cxnChg chg="add mod">
          <ac:chgData name="d'Agostino, Ciro" userId="522b68d4-162f-4dc7-a4d9-e6a12496a8af" providerId="ADAL" clId="{9F79233D-721C-4FAC-956E-F3CE3DF915FA}" dt="2022-10-07T16:03:30.245" v="3158" actId="1076"/>
          <ac:cxnSpMkLst>
            <pc:docMk/>
            <pc:sldMk cId="1939751912" sldId="2146847671"/>
            <ac:cxnSpMk id="299" creationId="{578DD5D6-A4C1-DDCD-6EA4-1B4F77DD4BEC}"/>
          </ac:cxnSpMkLst>
        </pc:cxnChg>
        <pc:cxnChg chg="add mod ord">
          <ac:chgData name="d'Agostino, Ciro" userId="522b68d4-162f-4dc7-a4d9-e6a12496a8af" providerId="ADAL" clId="{9F79233D-721C-4FAC-956E-F3CE3DF915FA}" dt="2022-10-07T16:18:27.052" v="3159" actId="166"/>
          <ac:cxnSpMkLst>
            <pc:docMk/>
            <pc:sldMk cId="1939751912" sldId="2146847671"/>
            <ac:cxnSpMk id="499" creationId="{349AF44F-7D3F-4126-D3F1-0973CF60C7B2}"/>
          </ac:cxnSpMkLst>
        </pc:cxnChg>
        <pc:cxnChg chg="add mod">
          <ac:chgData name="d'Agostino, Ciro" userId="522b68d4-162f-4dc7-a4d9-e6a12496a8af" providerId="ADAL" clId="{9F79233D-721C-4FAC-956E-F3CE3DF915FA}" dt="2022-10-07T15:53:56.764" v="3034" actId="14100"/>
          <ac:cxnSpMkLst>
            <pc:docMk/>
            <pc:sldMk cId="1939751912" sldId="2146847671"/>
            <ac:cxnSpMk id="500" creationId="{7165D9A6-10BF-7750-AB61-AB640FE93726}"/>
          </ac:cxnSpMkLst>
        </pc:cxnChg>
        <pc:cxnChg chg="add mod ord">
          <ac:chgData name="d'Agostino, Ciro" userId="522b68d4-162f-4dc7-a4d9-e6a12496a8af" providerId="ADAL" clId="{9F79233D-721C-4FAC-956E-F3CE3DF915FA}" dt="2022-10-07T15:56:00.116" v="3062" actId="166"/>
          <ac:cxnSpMkLst>
            <pc:docMk/>
            <pc:sldMk cId="1939751912" sldId="2146847671"/>
            <ac:cxnSpMk id="503" creationId="{0C056AFC-455A-D66C-4B89-FC91E1620A6A}"/>
          </ac:cxnSpMkLst>
        </pc:cxnChg>
        <pc:cxnChg chg="add mod ord">
          <ac:chgData name="d'Agostino, Ciro" userId="522b68d4-162f-4dc7-a4d9-e6a12496a8af" providerId="ADAL" clId="{9F79233D-721C-4FAC-956E-F3CE3DF915FA}" dt="2022-10-07T15:56:05.469" v="3063" actId="166"/>
          <ac:cxnSpMkLst>
            <pc:docMk/>
            <pc:sldMk cId="1939751912" sldId="2146847671"/>
            <ac:cxnSpMk id="505" creationId="{852F254F-0CA0-AE30-5BDB-1C41C8EE921E}"/>
          </ac:cxnSpMkLst>
        </pc:cxnChg>
        <pc:cxnChg chg="add mod">
          <ac:chgData name="d'Agostino, Ciro" userId="522b68d4-162f-4dc7-a4d9-e6a12496a8af" providerId="ADAL" clId="{9F79233D-721C-4FAC-956E-F3CE3DF915FA}" dt="2022-10-07T15:54:25.434" v="3041" actId="14100"/>
          <ac:cxnSpMkLst>
            <pc:docMk/>
            <pc:sldMk cId="1939751912" sldId="2146847671"/>
            <ac:cxnSpMk id="506" creationId="{7FFAB749-C2CA-F125-1347-28671E844EDC}"/>
          </ac:cxnSpMkLst>
        </pc:cxnChg>
        <pc:cxnChg chg="add mod">
          <ac:chgData name="d'Agostino, Ciro" userId="522b68d4-162f-4dc7-a4d9-e6a12496a8af" providerId="ADAL" clId="{9F79233D-721C-4FAC-956E-F3CE3DF915FA}" dt="2022-10-07T15:49:41.377" v="3002" actId="14100"/>
          <ac:cxnSpMkLst>
            <pc:docMk/>
            <pc:sldMk cId="1939751912" sldId="2146847671"/>
            <ac:cxnSpMk id="507" creationId="{C02C94DB-A757-2D98-38EE-4A2ECCAEC2C4}"/>
          </ac:cxnSpMkLst>
        </pc:cxnChg>
      </pc:sldChg>
      <pc:sldChg chg="addSp delSp modSp add del mod">
        <pc:chgData name="d'Agostino, Ciro" userId="522b68d4-162f-4dc7-a4d9-e6a12496a8af" providerId="ADAL" clId="{9F79233D-721C-4FAC-956E-F3CE3DF915FA}" dt="2022-10-07T15:07:55.615" v="2700" actId="47"/>
        <pc:sldMkLst>
          <pc:docMk/>
          <pc:sldMk cId="3315397085" sldId="2146847671"/>
        </pc:sldMkLst>
        <pc:spChg chg="mod">
          <ac:chgData name="d'Agostino, Ciro" userId="522b68d4-162f-4dc7-a4d9-e6a12496a8af" providerId="ADAL" clId="{9F79233D-721C-4FAC-956E-F3CE3DF915FA}" dt="2022-10-07T14:58:57.824" v="2517" actId="164"/>
          <ac:spMkLst>
            <pc:docMk/>
            <pc:sldMk cId="3315397085" sldId="2146847671"/>
            <ac:spMk id="15" creationId="{23349591-EDA4-52ED-8474-EBA2649B6DA5}"/>
          </ac:spMkLst>
        </pc:spChg>
        <pc:spChg chg="mod">
          <ac:chgData name="d'Agostino, Ciro" userId="522b68d4-162f-4dc7-a4d9-e6a12496a8af" providerId="ADAL" clId="{9F79233D-721C-4FAC-956E-F3CE3DF915FA}" dt="2022-10-07T14:58:57.824" v="2517" actId="164"/>
          <ac:spMkLst>
            <pc:docMk/>
            <pc:sldMk cId="3315397085" sldId="2146847671"/>
            <ac:spMk id="212" creationId="{A85549D1-FCA7-4FCD-B3A4-D4CC8B01122F}"/>
          </ac:spMkLst>
        </pc:spChg>
        <pc:spChg chg="mod">
          <ac:chgData name="d'Agostino, Ciro" userId="522b68d4-162f-4dc7-a4d9-e6a12496a8af" providerId="ADAL" clId="{9F79233D-721C-4FAC-956E-F3CE3DF915FA}" dt="2022-10-07T14:58:57.824" v="2517" actId="164"/>
          <ac:spMkLst>
            <pc:docMk/>
            <pc:sldMk cId="3315397085" sldId="2146847671"/>
            <ac:spMk id="214" creationId="{EDBBB583-CE25-4241-87AC-2066218E5A2C}"/>
          </ac:spMkLst>
        </pc:spChg>
        <pc:spChg chg="mod">
          <ac:chgData name="d'Agostino, Ciro" userId="522b68d4-162f-4dc7-a4d9-e6a12496a8af" providerId="ADAL" clId="{9F79233D-721C-4FAC-956E-F3CE3DF915FA}" dt="2022-10-07T14:58:57.824" v="2517" actId="164"/>
          <ac:spMkLst>
            <pc:docMk/>
            <pc:sldMk cId="3315397085" sldId="2146847671"/>
            <ac:spMk id="217" creationId="{CE40E4ED-DC6F-498A-88A7-6E3F28BC98EA}"/>
          </ac:spMkLst>
        </pc:spChg>
        <pc:spChg chg="mod">
          <ac:chgData name="d'Agostino, Ciro" userId="522b68d4-162f-4dc7-a4d9-e6a12496a8af" providerId="ADAL" clId="{9F79233D-721C-4FAC-956E-F3CE3DF915FA}" dt="2022-10-07T14:58:57.824" v="2517" actId="164"/>
          <ac:spMkLst>
            <pc:docMk/>
            <pc:sldMk cId="3315397085" sldId="2146847671"/>
            <ac:spMk id="222" creationId="{6DB6C64D-2B17-4E6C-B209-8F6774D6DC0C}"/>
          </ac:spMkLst>
        </pc:spChg>
        <pc:spChg chg="mod">
          <ac:chgData name="d'Agostino, Ciro" userId="522b68d4-162f-4dc7-a4d9-e6a12496a8af" providerId="ADAL" clId="{9F79233D-721C-4FAC-956E-F3CE3DF915FA}" dt="2022-10-07T14:58:57.824" v="2517" actId="164"/>
          <ac:spMkLst>
            <pc:docMk/>
            <pc:sldMk cId="3315397085" sldId="2146847671"/>
            <ac:spMk id="223" creationId="{014EEB14-ED96-4F87-BBD2-9A58DC7BEA3E}"/>
          </ac:spMkLst>
        </pc:spChg>
        <pc:spChg chg="mod">
          <ac:chgData name="d'Agostino, Ciro" userId="522b68d4-162f-4dc7-a4d9-e6a12496a8af" providerId="ADAL" clId="{9F79233D-721C-4FAC-956E-F3CE3DF915FA}" dt="2022-10-07T14:58:57.824" v="2517" actId="164"/>
          <ac:spMkLst>
            <pc:docMk/>
            <pc:sldMk cId="3315397085" sldId="2146847671"/>
            <ac:spMk id="225" creationId="{17740050-67A2-499D-9EDD-F8BB195A07A2}"/>
          </ac:spMkLst>
        </pc:spChg>
        <pc:spChg chg="del mod">
          <ac:chgData name="d'Agostino, Ciro" userId="522b68d4-162f-4dc7-a4d9-e6a12496a8af" providerId="ADAL" clId="{9F79233D-721C-4FAC-956E-F3CE3DF915FA}" dt="2022-10-07T15:00:28.947" v="2542" actId="478"/>
          <ac:spMkLst>
            <pc:docMk/>
            <pc:sldMk cId="3315397085" sldId="2146847671"/>
            <ac:spMk id="226" creationId="{457F79A3-1F0C-42CB-AB73-B0F7680CE0BF}"/>
          </ac:spMkLst>
        </pc:spChg>
        <pc:spChg chg="del mod">
          <ac:chgData name="d'Agostino, Ciro" userId="522b68d4-162f-4dc7-a4d9-e6a12496a8af" providerId="ADAL" clId="{9F79233D-721C-4FAC-956E-F3CE3DF915FA}" dt="2022-10-07T15:00:21.603" v="2540" actId="478"/>
          <ac:spMkLst>
            <pc:docMk/>
            <pc:sldMk cId="3315397085" sldId="2146847671"/>
            <ac:spMk id="227" creationId="{B446A8D1-1EEB-4A7E-93FE-4F4F3D73B853}"/>
          </ac:spMkLst>
        </pc:spChg>
        <pc:spChg chg="del mod">
          <ac:chgData name="d'Agostino, Ciro" userId="522b68d4-162f-4dc7-a4d9-e6a12496a8af" providerId="ADAL" clId="{9F79233D-721C-4FAC-956E-F3CE3DF915FA}" dt="2022-10-07T15:00:23.144" v="2541" actId="478"/>
          <ac:spMkLst>
            <pc:docMk/>
            <pc:sldMk cId="3315397085" sldId="2146847671"/>
            <ac:spMk id="228" creationId="{AD812A85-5762-42B4-B167-3F2C02F9A9D0}"/>
          </ac:spMkLst>
        </pc:spChg>
        <pc:spChg chg="mod">
          <ac:chgData name="d'Agostino, Ciro" userId="522b68d4-162f-4dc7-a4d9-e6a12496a8af" providerId="ADAL" clId="{9F79233D-721C-4FAC-956E-F3CE3DF915FA}" dt="2022-10-07T14:58:57.824" v="2517" actId="164"/>
          <ac:spMkLst>
            <pc:docMk/>
            <pc:sldMk cId="3315397085" sldId="2146847671"/>
            <ac:spMk id="240" creationId="{39C27C28-4EC0-4B06-B210-EAD213A04EC5}"/>
          </ac:spMkLst>
        </pc:spChg>
        <pc:spChg chg="mod">
          <ac:chgData name="d'Agostino, Ciro" userId="522b68d4-162f-4dc7-a4d9-e6a12496a8af" providerId="ADAL" clId="{9F79233D-721C-4FAC-956E-F3CE3DF915FA}" dt="2022-10-07T14:58:57.824" v="2517" actId="164"/>
          <ac:spMkLst>
            <pc:docMk/>
            <pc:sldMk cId="3315397085" sldId="2146847671"/>
            <ac:spMk id="243" creationId="{40F6FB32-3A5B-446B-A1FB-8D07ACE90769}"/>
          </ac:spMkLst>
        </pc:spChg>
        <pc:spChg chg="mod">
          <ac:chgData name="d'Agostino, Ciro" userId="522b68d4-162f-4dc7-a4d9-e6a12496a8af" providerId="ADAL" clId="{9F79233D-721C-4FAC-956E-F3CE3DF915FA}" dt="2022-10-07T14:58:57.824" v="2517" actId="164"/>
          <ac:spMkLst>
            <pc:docMk/>
            <pc:sldMk cId="3315397085" sldId="2146847671"/>
            <ac:spMk id="244" creationId="{69915B1A-4186-4549-9B6F-31A227CC684C}"/>
          </ac:spMkLst>
        </pc:spChg>
        <pc:spChg chg="mod">
          <ac:chgData name="d'Agostino, Ciro" userId="522b68d4-162f-4dc7-a4d9-e6a12496a8af" providerId="ADAL" clId="{9F79233D-721C-4FAC-956E-F3CE3DF915FA}" dt="2022-10-07T14:58:57.824" v="2517" actId="164"/>
          <ac:spMkLst>
            <pc:docMk/>
            <pc:sldMk cId="3315397085" sldId="2146847671"/>
            <ac:spMk id="245" creationId="{95FD9B2A-FC01-4886-AAA0-BBA917333179}"/>
          </ac:spMkLst>
        </pc:spChg>
        <pc:spChg chg="mod">
          <ac:chgData name="d'Agostino, Ciro" userId="522b68d4-162f-4dc7-a4d9-e6a12496a8af" providerId="ADAL" clId="{9F79233D-721C-4FAC-956E-F3CE3DF915FA}" dt="2022-10-07T14:58:57.824" v="2517" actId="164"/>
          <ac:spMkLst>
            <pc:docMk/>
            <pc:sldMk cId="3315397085" sldId="2146847671"/>
            <ac:spMk id="246" creationId="{CE58B356-D13C-4312-AA8E-5247AE28EFE2}"/>
          </ac:spMkLst>
        </pc:spChg>
        <pc:spChg chg="mod">
          <ac:chgData name="d'Agostino, Ciro" userId="522b68d4-162f-4dc7-a4d9-e6a12496a8af" providerId="ADAL" clId="{9F79233D-721C-4FAC-956E-F3CE3DF915FA}" dt="2022-10-07T14:58:57.824" v="2517" actId="164"/>
          <ac:spMkLst>
            <pc:docMk/>
            <pc:sldMk cId="3315397085" sldId="2146847671"/>
            <ac:spMk id="247" creationId="{3B58B194-D026-4376-BEEE-D4E32CA5D8A9}"/>
          </ac:spMkLst>
        </pc:spChg>
        <pc:spChg chg="mod">
          <ac:chgData name="d'Agostino, Ciro" userId="522b68d4-162f-4dc7-a4d9-e6a12496a8af" providerId="ADAL" clId="{9F79233D-721C-4FAC-956E-F3CE3DF915FA}" dt="2022-10-07T14:58:57.824" v="2517" actId="164"/>
          <ac:spMkLst>
            <pc:docMk/>
            <pc:sldMk cId="3315397085" sldId="2146847671"/>
            <ac:spMk id="248" creationId="{03AB9D97-BEA2-42E5-A7A3-45481CE263C4}"/>
          </ac:spMkLst>
        </pc:spChg>
        <pc:spChg chg="del mod">
          <ac:chgData name="d'Agostino, Ciro" userId="522b68d4-162f-4dc7-a4d9-e6a12496a8af" providerId="ADAL" clId="{9F79233D-721C-4FAC-956E-F3CE3DF915FA}" dt="2022-10-07T15:00:20.321" v="2539" actId="478"/>
          <ac:spMkLst>
            <pc:docMk/>
            <pc:sldMk cId="3315397085" sldId="2146847671"/>
            <ac:spMk id="249" creationId="{E597914C-3080-4421-8B7E-8437698D725A}"/>
          </ac:spMkLst>
        </pc:spChg>
        <pc:spChg chg="del mod">
          <ac:chgData name="d'Agostino, Ciro" userId="522b68d4-162f-4dc7-a4d9-e6a12496a8af" providerId="ADAL" clId="{9F79233D-721C-4FAC-956E-F3CE3DF915FA}" dt="2022-10-07T15:00:32.710" v="2543" actId="478"/>
          <ac:spMkLst>
            <pc:docMk/>
            <pc:sldMk cId="3315397085" sldId="2146847671"/>
            <ac:spMk id="250" creationId="{89FD88A3-73C0-4300-83A5-4003E4A6E7CF}"/>
          </ac:spMkLst>
        </pc:spChg>
        <pc:spChg chg="del mod">
          <ac:chgData name="d'Agostino, Ciro" userId="522b68d4-162f-4dc7-a4d9-e6a12496a8af" providerId="ADAL" clId="{9F79233D-721C-4FAC-956E-F3CE3DF915FA}" dt="2022-10-07T15:00:18.675" v="2538" actId="478"/>
          <ac:spMkLst>
            <pc:docMk/>
            <pc:sldMk cId="3315397085" sldId="2146847671"/>
            <ac:spMk id="251" creationId="{6907B16D-93F7-49E3-9D75-5D57EA34056C}"/>
          </ac:spMkLst>
        </pc:spChg>
        <pc:spChg chg="mod">
          <ac:chgData name="d'Agostino, Ciro" userId="522b68d4-162f-4dc7-a4d9-e6a12496a8af" providerId="ADAL" clId="{9F79233D-721C-4FAC-956E-F3CE3DF915FA}" dt="2022-10-07T14:58:57.824" v="2517" actId="164"/>
          <ac:spMkLst>
            <pc:docMk/>
            <pc:sldMk cId="3315397085" sldId="2146847671"/>
            <ac:spMk id="255" creationId="{79F16665-E240-415F-A21F-167CE5DDCF65}"/>
          </ac:spMkLst>
        </pc:spChg>
        <pc:spChg chg="mod">
          <ac:chgData name="d'Agostino, Ciro" userId="522b68d4-162f-4dc7-a4d9-e6a12496a8af" providerId="ADAL" clId="{9F79233D-721C-4FAC-956E-F3CE3DF915FA}" dt="2022-10-07T14:58:57.824" v="2517" actId="164"/>
          <ac:spMkLst>
            <pc:docMk/>
            <pc:sldMk cId="3315397085" sldId="2146847671"/>
            <ac:spMk id="256" creationId="{6D514069-C10D-4A36-84E9-C030243E7917}"/>
          </ac:spMkLst>
        </pc:spChg>
        <pc:spChg chg="mod">
          <ac:chgData name="d'Agostino, Ciro" userId="522b68d4-162f-4dc7-a4d9-e6a12496a8af" providerId="ADAL" clId="{9F79233D-721C-4FAC-956E-F3CE3DF915FA}" dt="2022-10-07T14:58:57.824" v="2517" actId="164"/>
          <ac:spMkLst>
            <pc:docMk/>
            <pc:sldMk cId="3315397085" sldId="2146847671"/>
            <ac:spMk id="257" creationId="{E56EBDCB-1E79-42F8-BEC7-AA3A0B3DDE53}"/>
          </ac:spMkLst>
        </pc:spChg>
        <pc:spChg chg="mod">
          <ac:chgData name="d'Agostino, Ciro" userId="522b68d4-162f-4dc7-a4d9-e6a12496a8af" providerId="ADAL" clId="{9F79233D-721C-4FAC-956E-F3CE3DF915FA}" dt="2022-10-07T14:58:57.824" v="2517" actId="164"/>
          <ac:spMkLst>
            <pc:docMk/>
            <pc:sldMk cId="3315397085" sldId="2146847671"/>
            <ac:spMk id="258" creationId="{8782B50E-15C0-4C7D-9EE0-4856672BE8EF}"/>
          </ac:spMkLst>
        </pc:spChg>
        <pc:spChg chg="mod">
          <ac:chgData name="d'Agostino, Ciro" userId="522b68d4-162f-4dc7-a4d9-e6a12496a8af" providerId="ADAL" clId="{9F79233D-721C-4FAC-956E-F3CE3DF915FA}" dt="2022-10-07T14:58:57.824" v="2517" actId="164"/>
          <ac:spMkLst>
            <pc:docMk/>
            <pc:sldMk cId="3315397085" sldId="2146847671"/>
            <ac:spMk id="259" creationId="{4C56DDA0-5F0E-4BDF-A509-F99CDE7C2AE2}"/>
          </ac:spMkLst>
        </pc:spChg>
        <pc:spChg chg="mod">
          <ac:chgData name="d'Agostino, Ciro" userId="522b68d4-162f-4dc7-a4d9-e6a12496a8af" providerId="ADAL" clId="{9F79233D-721C-4FAC-956E-F3CE3DF915FA}" dt="2022-10-07T14:58:57.824" v="2517" actId="164"/>
          <ac:spMkLst>
            <pc:docMk/>
            <pc:sldMk cId="3315397085" sldId="2146847671"/>
            <ac:spMk id="260" creationId="{7E33A62C-8B3C-49B0-BB0E-3AA521970E41}"/>
          </ac:spMkLst>
        </pc:spChg>
        <pc:spChg chg="mod">
          <ac:chgData name="d'Agostino, Ciro" userId="522b68d4-162f-4dc7-a4d9-e6a12496a8af" providerId="ADAL" clId="{9F79233D-721C-4FAC-956E-F3CE3DF915FA}" dt="2022-10-07T14:58:57.824" v="2517" actId="164"/>
          <ac:spMkLst>
            <pc:docMk/>
            <pc:sldMk cId="3315397085" sldId="2146847671"/>
            <ac:spMk id="261" creationId="{AD28B9F3-ED2F-452B-B540-3D9774DF50BA}"/>
          </ac:spMkLst>
        </pc:spChg>
        <pc:spChg chg="mod">
          <ac:chgData name="d'Agostino, Ciro" userId="522b68d4-162f-4dc7-a4d9-e6a12496a8af" providerId="ADAL" clId="{9F79233D-721C-4FAC-956E-F3CE3DF915FA}" dt="2022-10-07T14:58:57.824" v="2517" actId="164"/>
          <ac:spMkLst>
            <pc:docMk/>
            <pc:sldMk cId="3315397085" sldId="2146847671"/>
            <ac:spMk id="262" creationId="{DD11E8B7-0928-4174-8B8E-470AC85CF3B7}"/>
          </ac:spMkLst>
        </pc:spChg>
        <pc:spChg chg="mod">
          <ac:chgData name="d'Agostino, Ciro" userId="522b68d4-162f-4dc7-a4d9-e6a12496a8af" providerId="ADAL" clId="{9F79233D-721C-4FAC-956E-F3CE3DF915FA}" dt="2022-10-07T14:58:57.824" v="2517" actId="164"/>
          <ac:spMkLst>
            <pc:docMk/>
            <pc:sldMk cId="3315397085" sldId="2146847671"/>
            <ac:spMk id="263" creationId="{7C9B26FE-951F-42DD-BD69-829B422DB302}"/>
          </ac:spMkLst>
        </pc:spChg>
        <pc:grpChg chg="add mod">
          <ac:chgData name="d'Agostino, Ciro" userId="522b68d4-162f-4dc7-a4d9-e6a12496a8af" providerId="ADAL" clId="{9F79233D-721C-4FAC-956E-F3CE3DF915FA}" dt="2022-10-07T14:59:45.103" v="2529" actId="1076"/>
          <ac:grpSpMkLst>
            <pc:docMk/>
            <pc:sldMk cId="3315397085" sldId="2146847671"/>
            <ac:grpSpMk id="2" creationId="{24026633-206C-1473-0611-7869AA91ACB1}"/>
          </ac:grpSpMkLst>
        </pc:grpChg>
        <pc:picChg chg="del">
          <ac:chgData name="d'Agostino, Ciro" userId="522b68d4-162f-4dc7-a4d9-e6a12496a8af" providerId="ADAL" clId="{9F79233D-721C-4FAC-956E-F3CE3DF915FA}" dt="2022-10-07T14:58:46.548" v="2516" actId="478"/>
          <ac:picMkLst>
            <pc:docMk/>
            <pc:sldMk cId="3315397085" sldId="2146847671"/>
            <ac:picMk id="3" creationId="{5276A903-B6A6-6D82-51DA-23F5904C57A4}"/>
          </ac:picMkLst>
        </pc:picChg>
        <pc:picChg chg="del">
          <ac:chgData name="d'Agostino, Ciro" userId="522b68d4-162f-4dc7-a4d9-e6a12496a8af" providerId="ADAL" clId="{9F79233D-721C-4FAC-956E-F3CE3DF915FA}" dt="2022-10-07T14:58:41.961" v="2515" actId="478"/>
          <ac:picMkLst>
            <pc:docMk/>
            <pc:sldMk cId="3315397085" sldId="2146847671"/>
            <ac:picMk id="5" creationId="{A6D94460-7A1D-DE7F-57C2-2D5B777EE2D3}"/>
          </ac:picMkLst>
        </pc:picChg>
        <pc:picChg chg="mod">
          <ac:chgData name="d'Agostino, Ciro" userId="522b68d4-162f-4dc7-a4d9-e6a12496a8af" providerId="ADAL" clId="{9F79233D-721C-4FAC-956E-F3CE3DF915FA}" dt="2022-10-07T14:58:57.824" v="2517" actId="164"/>
          <ac:picMkLst>
            <pc:docMk/>
            <pc:sldMk cId="3315397085" sldId="2146847671"/>
            <ac:picMk id="22" creationId="{03FE5037-D0C0-090A-848B-94DB1927B3C3}"/>
          </ac:picMkLst>
        </pc:picChg>
        <pc:picChg chg="mod">
          <ac:chgData name="d'Agostino, Ciro" userId="522b68d4-162f-4dc7-a4d9-e6a12496a8af" providerId="ADAL" clId="{9F79233D-721C-4FAC-956E-F3CE3DF915FA}" dt="2022-10-07T14:58:57.824" v="2517" actId="164"/>
          <ac:picMkLst>
            <pc:docMk/>
            <pc:sldMk cId="3315397085" sldId="2146847671"/>
            <ac:picMk id="50" creationId="{94F70C09-3674-D651-010A-5EE80B79D305}"/>
          </ac:picMkLst>
        </pc:picChg>
        <pc:picChg chg="mod">
          <ac:chgData name="d'Agostino, Ciro" userId="522b68d4-162f-4dc7-a4d9-e6a12496a8af" providerId="ADAL" clId="{9F79233D-721C-4FAC-956E-F3CE3DF915FA}" dt="2022-10-07T14:58:57.824" v="2517" actId="164"/>
          <ac:picMkLst>
            <pc:docMk/>
            <pc:sldMk cId="3315397085" sldId="2146847671"/>
            <ac:picMk id="51" creationId="{E4735DEC-A97E-5EE5-5FC5-BDEB4660E3E7}"/>
          </ac:picMkLst>
        </pc:picChg>
        <pc:picChg chg="mod">
          <ac:chgData name="d'Agostino, Ciro" userId="522b68d4-162f-4dc7-a4d9-e6a12496a8af" providerId="ADAL" clId="{9F79233D-721C-4FAC-956E-F3CE3DF915FA}" dt="2022-10-07T14:58:57.824" v="2517" actId="164"/>
          <ac:picMkLst>
            <pc:docMk/>
            <pc:sldMk cId="3315397085" sldId="2146847671"/>
            <ac:picMk id="56" creationId="{2537F931-43A6-296D-08E2-5C05134EC5DE}"/>
          </ac:picMkLst>
        </pc:picChg>
        <pc:picChg chg="mod">
          <ac:chgData name="d'Agostino, Ciro" userId="522b68d4-162f-4dc7-a4d9-e6a12496a8af" providerId="ADAL" clId="{9F79233D-721C-4FAC-956E-F3CE3DF915FA}" dt="2022-10-07T14:58:57.824" v="2517" actId="164"/>
          <ac:picMkLst>
            <pc:docMk/>
            <pc:sldMk cId="3315397085" sldId="2146847671"/>
            <ac:picMk id="97" creationId="{B18E2BFB-380A-F30B-E20E-7440CBF97E48}"/>
          </ac:picMkLst>
        </pc:picChg>
        <pc:picChg chg="add del">
          <ac:chgData name="d'Agostino, Ciro" userId="522b68d4-162f-4dc7-a4d9-e6a12496a8af" providerId="ADAL" clId="{9F79233D-721C-4FAC-956E-F3CE3DF915FA}" dt="2022-10-07T14:59:47.146" v="2531" actId="478"/>
          <ac:picMkLst>
            <pc:docMk/>
            <pc:sldMk cId="3315397085" sldId="2146847671"/>
            <ac:picMk id="103" creationId="{923F32D6-9799-4B0B-BE7A-8A36929D0120}"/>
          </ac:picMkLst>
        </pc:picChg>
        <pc:picChg chg="mod">
          <ac:chgData name="d'Agostino, Ciro" userId="522b68d4-162f-4dc7-a4d9-e6a12496a8af" providerId="ADAL" clId="{9F79233D-721C-4FAC-956E-F3CE3DF915FA}" dt="2022-10-07T14:58:57.824" v="2517" actId="164"/>
          <ac:picMkLst>
            <pc:docMk/>
            <pc:sldMk cId="3315397085" sldId="2146847671"/>
            <ac:picMk id="205" creationId="{10F8A4DB-7183-4FAA-953A-B80C4C77CE29}"/>
          </ac:picMkLst>
        </pc:picChg>
        <pc:cxnChg chg="mod">
          <ac:chgData name="d'Agostino, Ciro" userId="522b68d4-162f-4dc7-a4d9-e6a12496a8af" providerId="ADAL" clId="{9F79233D-721C-4FAC-956E-F3CE3DF915FA}" dt="2022-10-07T14:58:57.824" v="2517" actId="164"/>
          <ac:cxnSpMkLst>
            <pc:docMk/>
            <pc:sldMk cId="3315397085" sldId="2146847671"/>
            <ac:cxnSpMk id="7" creationId="{E0F933C5-1A29-56CD-97EB-919121F79EBE}"/>
          </ac:cxnSpMkLst>
        </pc:cxnChg>
        <pc:cxnChg chg="mod">
          <ac:chgData name="d'Agostino, Ciro" userId="522b68d4-162f-4dc7-a4d9-e6a12496a8af" providerId="ADAL" clId="{9F79233D-721C-4FAC-956E-F3CE3DF915FA}" dt="2022-10-07T14:58:57.824" v="2517" actId="164"/>
          <ac:cxnSpMkLst>
            <pc:docMk/>
            <pc:sldMk cId="3315397085" sldId="2146847671"/>
            <ac:cxnSpMk id="14" creationId="{35DD6D98-796A-5113-E475-156768007563}"/>
          </ac:cxnSpMkLst>
        </pc:cxnChg>
        <pc:cxnChg chg="mod">
          <ac:chgData name="d'Agostino, Ciro" userId="522b68d4-162f-4dc7-a4d9-e6a12496a8af" providerId="ADAL" clId="{9F79233D-721C-4FAC-956E-F3CE3DF915FA}" dt="2022-10-07T14:58:57.824" v="2517" actId="164"/>
          <ac:cxnSpMkLst>
            <pc:docMk/>
            <pc:sldMk cId="3315397085" sldId="2146847671"/>
            <ac:cxnSpMk id="23" creationId="{2FBFB676-47E0-4BDB-4570-F5DEBF68EE9C}"/>
          </ac:cxnSpMkLst>
        </pc:cxnChg>
        <pc:cxnChg chg="mod">
          <ac:chgData name="d'Agostino, Ciro" userId="522b68d4-162f-4dc7-a4d9-e6a12496a8af" providerId="ADAL" clId="{9F79233D-721C-4FAC-956E-F3CE3DF915FA}" dt="2022-10-07T14:58:57.824" v="2517" actId="164"/>
          <ac:cxnSpMkLst>
            <pc:docMk/>
            <pc:sldMk cId="3315397085" sldId="2146847671"/>
            <ac:cxnSpMk id="26" creationId="{3633839C-AD4A-4095-A534-4DA0804FEA64}"/>
          </ac:cxnSpMkLst>
        </pc:cxnChg>
        <pc:cxnChg chg="mod">
          <ac:chgData name="d'Agostino, Ciro" userId="522b68d4-162f-4dc7-a4d9-e6a12496a8af" providerId="ADAL" clId="{9F79233D-721C-4FAC-956E-F3CE3DF915FA}" dt="2022-10-07T14:58:57.824" v="2517" actId="164"/>
          <ac:cxnSpMkLst>
            <pc:docMk/>
            <pc:sldMk cId="3315397085" sldId="2146847671"/>
            <ac:cxnSpMk id="28" creationId="{A89478C0-D2AD-1E7D-20BE-B260E1A37A56}"/>
          </ac:cxnSpMkLst>
        </pc:cxnChg>
        <pc:cxnChg chg="mod">
          <ac:chgData name="d'Agostino, Ciro" userId="522b68d4-162f-4dc7-a4d9-e6a12496a8af" providerId="ADAL" clId="{9F79233D-721C-4FAC-956E-F3CE3DF915FA}" dt="2022-10-07T14:58:57.824" v="2517" actId="164"/>
          <ac:cxnSpMkLst>
            <pc:docMk/>
            <pc:sldMk cId="3315397085" sldId="2146847671"/>
            <ac:cxnSpMk id="30" creationId="{3BE2C620-4EE5-2527-B761-236B49D16E7A}"/>
          </ac:cxnSpMkLst>
        </pc:cxnChg>
        <pc:cxnChg chg="mod">
          <ac:chgData name="d'Agostino, Ciro" userId="522b68d4-162f-4dc7-a4d9-e6a12496a8af" providerId="ADAL" clId="{9F79233D-721C-4FAC-956E-F3CE3DF915FA}" dt="2022-10-07T14:58:57.824" v="2517" actId="164"/>
          <ac:cxnSpMkLst>
            <pc:docMk/>
            <pc:sldMk cId="3315397085" sldId="2146847671"/>
            <ac:cxnSpMk id="32" creationId="{1CF22C09-5DF7-0BFE-D668-762F56F3357B}"/>
          </ac:cxnSpMkLst>
        </pc:cxnChg>
        <pc:cxnChg chg="mod">
          <ac:chgData name="d'Agostino, Ciro" userId="522b68d4-162f-4dc7-a4d9-e6a12496a8af" providerId="ADAL" clId="{9F79233D-721C-4FAC-956E-F3CE3DF915FA}" dt="2022-10-07T14:58:57.824" v="2517" actId="164"/>
          <ac:cxnSpMkLst>
            <pc:docMk/>
            <pc:sldMk cId="3315397085" sldId="2146847671"/>
            <ac:cxnSpMk id="65" creationId="{1B121F0A-B519-9FF3-8926-B2847947DA7B}"/>
          </ac:cxnSpMkLst>
        </pc:cxnChg>
        <pc:cxnChg chg="mod">
          <ac:chgData name="d'Agostino, Ciro" userId="522b68d4-162f-4dc7-a4d9-e6a12496a8af" providerId="ADAL" clId="{9F79233D-721C-4FAC-956E-F3CE3DF915FA}" dt="2022-10-07T14:58:57.824" v="2517" actId="164"/>
          <ac:cxnSpMkLst>
            <pc:docMk/>
            <pc:sldMk cId="3315397085" sldId="2146847671"/>
            <ac:cxnSpMk id="66" creationId="{4CDA6EE0-ECB9-8DA4-4C5C-413851EF1825}"/>
          </ac:cxnSpMkLst>
        </pc:cxnChg>
        <pc:cxnChg chg="mod">
          <ac:chgData name="d'Agostino, Ciro" userId="522b68d4-162f-4dc7-a4d9-e6a12496a8af" providerId="ADAL" clId="{9F79233D-721C-4FAC-956E-F3CE3DF915FA}" dt="2022-10-07T14:58:57.824" v="2517" actId="164"/>
          <ac:cxnSpMkLst>
            <pc:docMk/>
            <pc:sldMk cId="3315397085" sldId="2146847671"/>
            <ac:cxnSpMk id="67" creationId="{E8E1DEDB-0A44-EF12-ED45-22DD3A1F3A41}"/>
          </ac:cxnSpMkLst>
        </pc:cxnChg>
        <pc:cxnChg chg="mod">
          <ac:chgData name="d'Agostino, Ciro" userId="522b68d4-162f-4dc7-a4d9-e6a12496a8af" providerId="ADAL" clId="{9F79233D-721C-4FAC-956E-F3CE3DF915FA}" dt="2022-10-07T14:58:57.824" v="2517" actId="164"/>
          <ac:cxnSpMkLst>
            <pc:docMk/>
            <pc:sldMk cId="3315397085" sldId="2146847671"/>
            <ac:cxnSpMk id="70" creationId="{0C0D1F9D-C305-1A8A-97E3-AA0254B6A8FB}"/>
          </ac:cxnSpMkLst>
        </pc:cxnChg>
        <pc:cxnChg chg="mod">
          <ac:chgData name="d'Agostino, Ciro" userId="522b68d4-162f-4dc7-a4d9-e6a12496a8af" providerId="ADAL" clId="{9F79233D-721C-4FAC-956E-F3CE3DF915FA}" dt="2022-10-07T14:58:57.824" v="2517" actId="164"/>
          <ac:cxnSpMkLst>
            <pc:docMk/>
            <pc:sldMk cId="3315397085" sldId="2146847671"/>
            <ac:cxnSpMk id="82" creationId="{79E1CAC0-3BEC-1BE0-E36D-9939FA191455}"/>
          </ac:cxnSpMkLst>
        </pc:cxnChg>
        <pc:cxnChg chg="mod">
          <ac:chgData name="d'Agostino, Ciro" userId="522b68d4-162f-4dc7-a4d9-e6a12496a8af" providerId="ADAL" clId="{9F79233D-721C-4FAC-956E-F3CE3DF915FA}" dt="2022-10-07T14:58:57.824" v="2517" actId="164"/>
          <ac:cxnSpMkLst>
            <pc:docMk/>
            <pc:sldMk cId="3315397085" sldId="2146847671"/>
            <ac:cxnSpMk id="83" creationId="{E9ACE446-789F-F735-34CE-94F1FA90264F}"/>
          </ac:cxnSpMkLst>
        </pc:cxnChg>
        <pc:cxnChg chg="mod">
          <ac:chgData name="d'Agostino, Ciro" userId="522b68d4-162f-4dc7-a4d9-e6a12496a8af" providerId="ADAL" clId="{9F79233D-721C-4FAC-956E-F3CE3DF915FA}" dt="2022-10-07T14:58:57.824" v="2517" actId="164"/>
          <ac:cxnSpMkLst>
            <pc:docMk/>
            <pc:sldMk cId="3315397085" sldId="2146847671"/>
            <ac:cxnSpMk id="85" creationId="{CCA01165-0841-DFE6-FFAF-A99AA2EEFC12}"/>
          </ac:cxnSpMkLst>
        </pc:cxnChg>
        <pc:cxnChg chg="mod">
          <ac:chgData name="d'Agostino, Ciro" userId="522b68d4-162f-4dc7-a4d9-e6a12496a8af" providerId="ADAL" clId="{9F79233D-721C-4FAC-956E-F3CE3DF915FA}" dt="2022-10-07T14:58:57.824" v="2517" actId="164"/>
          <ac:cxnSpMkLst>
            <pc:docMk/>
            <pc:sldMk cId="3315397085" sldId="2146847671"/>
            <ac:cxnSpMk id="86" creationId="{1A8381F7-FF3E-F693-7375-EA6EB4E4777A}"/>
          </ac:cxnSpMkLst>
        </pc:cxnChg>
        <pc:cxnChg chg="mod">
          <ac:chgData name="d'Agostino, Ciro" userId="522b68d4-162f-4dc7-a4d9-e6a12496a8af" providerId="ADAL" clId="{9F79233D-721C-4FAC-956E-F3CE3DF915FA}" dt="2022-10-07T14:58:57.824" v="2517" actId="164"/>
          <ac:cxnSpMkLst>
            <pc:docMk/>
            <pc:sldMk cId="3315397085" sldId="2146847671"/>
            <ac:cxnSpMk id="92" creationId="{88637E28-B8E4-92EF-663A-CE23543FEA8F}"/>
          </ac:cxnSpMkLst>
        </pc:cxnChg>
      </pc:sldChg>
      <pc:sldChg chg="addSp modSp mod">
        <pc:chgData name="d'Agostino, Ciro" userId="522b68d4-162f-4dc7-a4d9-e6a12496a8af" providerId="ADAL" clId="{9F79233D-721C-4FAC-956E-F3CE3DF915FA}" dt="2022-10-21T07:48:11.464" v="6678" actId="167"/>
        <pc:sldMkLst>
          <pc:docMk/>
          <pc:sldMk cId="3980405657" sldId="2146847672"/>
        </pc:sldMkLst>
        <pc:grpChg chg="ord">
          <ac:chgData name="d'Agostino, Ciro" userId="522b68d4-162f-4dc7-a4d9-e6a12496a8af" providerId="ADAL" clId="{9F79233D-721C-4FAC-956E-F3CE3DF915FA}" dt="2022-10-21T07:47:59.937" v="6675" actId="166"/>
          <ac:grpSpMkLst>
            <pc:docMk/>
            <pc:sldMk cId="3980405657" sldId="2146847672"/>
            <ac:grpSpMk id="30" creationId="{4C436660-545B-D25D-3C52-1FA0BDF02E78}"/>
          </ac:grpSpMkLst>
        </pc:grpChg>
        <pc:picChg chg="add mod ord">
          <ac:chgData name="d'Agostino, Ciro" userId="522b68d4-162f-4dc7-a4d9-e6a12496a8af" providerId="ADAL" clId="{9F79233D-721C-4FAC-956E-F3CE3DF915FA}" dt="2022-10-21T07:48:09.089" v="6677" actId="167"/>
          <ac:picMkLst>
            <pc:docMk/>
            <pc:sldMk cId="3980405657" sldId="2146847672"/>
            <ac:picMk id="7" creationId="{65731F01-20C9-E28A-5852-E4594FB6EAC3}"/>
          </ac:picMkLst>
        </pc:picChg>
        <pc:picChg chg="ord">
          <ac:chgData name="d'Agostino, Ciro" userId="522b68d4-162f-4dc7-a4d9-e6a12496a8af" providerId="ADAL" clId="{9F79233D-721C-4FAC-956E-F3CE3DF915FA}" dt="2022-10-21T07:48:11.464" v="6678" actId="167"/>
          <ac:picMkLst>
            <pc:docMk/>
            <pc:sldMk cId="3980405657" sldId="2146847672"/>
            <ac:picMk id="13" creationId="{A2169407-5424-563A-B1E0-FC4C394F28F0}"/>
          </ac:picMkLst>
        </pc:picChg>
      </pc:sldChg>
      <pc:sldChg chg="addSp modSp mod">
        <pc:chgData name="d'Agostino, Ciro" userId="522b68d4-162f-4dc7-a4d9-e6a12496a8af" providerId="ADAL" clId="{9F79233D-721C-4FAC-956E-F3CE3DF915FA}" dt="2022-10-19T16:21:11.424" v="6129" actId="1076"/>
        <pc:sldMkLst>
          <pc:docMk/>
          <pc:sldMk cId="1610274355" sldId="2146847674"/>
        </pc:sldMkLst>
        <pc:picChg chg="add mod">
          <ac:chgData name="d'Agostino, Ciro" userId="522b68d4-162f-4dc7-a4d9-e6a12496a8af" providerId="ADAL" clId="{9F79233D-721C-4FAC-956E-F3CE3DF915FA}" dt="2022-10-19T16:21:11.424" v="6129" actId="1076"/>
          <ac:picMkLst>
            <pc:docMk/>
            <pc:sldMk cId="1610274355" sldId="2146847674"/>
            <ac:picMk id="2" creationId="{A8D6124D-5527-A0C9-C89E-E7BEFA3AD476}"/>
          </ac:picMkLst>
        </pc:picChg>
        <pc:picChg chg="add mod">
          <ac:chgData name="d'Agostino, Ciro" userId="522b68d4-162f-4dc7-a4d9-e6a12496a8af" providerId="ADAL" clId="{9F79233D-721C-4FAC-956E-F3CE3DF915FA}" dt="2022-10-19T16:21:11.424" v="6129" actId="1076"/>
          <ac:picMkLst>
            <pc:docMk/>
            <pc:sldMk cId="1610274355" sldId="2146847674"/>
            <ac:picMk id="7" creationId="{8B459F1A-D3EB-3403-EDD5-1E482608867A}"/>
          </ac:picMkLst>
        </pc:picChg>
      </pc:sldChg>
      <pc:sldChg chg="addSp delSp modSp mod">
        <pc:chgData name="d'Agostino, Ciro" userId="522b68d4-162f-4dc7-a4d9-e6a12496a8af" providerId="ADAL" clId="{9F79233D-721C-4FAC-956E-F3CE3DF915FA}" dt="2022-10-21T13:31:25.296" v="8251" actId="1076"/>
        <pc:sldMkLst>
          <pc:docMk/>
          <pc:sldMk cId="1909445344" sldId="2146847676"/>
        </pc:sldMkLst>
        <pc:spChg chg="mod">
          <ac:chgData name="d'Agostino, Ciro" userId="522b68d4-162f-4dc7-a4d9-e6a12496a8af" providerId="ADAL" clId="{9F79233D-721C-4FAC-956E-F3CE3DF915FA}" dt="2022-10-12T16:25:25.251" v="3175" actId="14100"/>
          <ac:spMkLst>
            <pc:docMk/>
            <pc:sldMk cId="1909445344" sldId="2146847676"/>
            <ac:spMk id="4" creationId="{5539F1FF-067A-40FE-9793-30AEAE8BA1A9}"/>
          </ac:spMkLst>
        </pc:spChg>
        <pc:spChg chg="add mod ord">
          <ac:chgData name="d'Agostino, Ciro" userId="522b68d4-162f-4dc7-a4d9-e6a12496a8af" providerId="ADAL" clId="{9F79233D-721C-4FAC-956E-F3CE3DF915FA}" dt="2022-10-20T17:06:55.434" v="6526" actId="164"/>
          <ac:spMkLst>
            <pc:docMk/>
            <pc:sldMk cId="1909445344" sldId="2146847676"/>
            <ac:spMk id="5" creationId="{BCEE9983-BAED-3FCF-E89B-98F86A1C3890}"/>
          </ac:spMkLst>
        </pc:spChg>
        <pc:spChg chg="mod topLvl">
          <ac:chgData name="d'Agostino, Ciro" userId="522b68d4-162f-4dc7-a4d9-e6a12496a8af" providerId="ADAL" clId="{9F79233D-721C-4FAC-956E-F3CE3DF915FA}" dt="2022-10-20T17:07:18.441" v="6531" actId="478"/>
          <ac:spMkLst>
            <pc:docMk/>
            <pc:sldMk cId="1909445344" sldId="2146847676"/>
            <ac:spMk id="11" creationId="{AED65352-B7A0-DEB7-FA51-3DE4C42108F4}"/>
          </ac:spMkLst>
        </pc:spChg>
        <pc:spChg chg="add mod">
          <ac:chgData name="d'Agostino, Ciro" userId="522b68d4-162f-4dc7-a4d9-e6a12496a8af" providerId="ADAL" clId="{9F79233D-721C-4FAC-956E-F3CE3DF915FA}" dt="2022-10-20T17:08:00.605" v="6541" actId="14100"/>
          <ac:spMkLst>
            <pc:docMk/>
            <pc:sldMk cId="1909445344" sldId="2146847676"/>
            <ac:spMk id="32" creationId="{A4E51ECA-5FD6-13B8-CF9B-22266E02A913}"/>
          </ac:spMkLst>
        </pc:spChg>
        <pc:spChg chg="add mod">
          <ac:chgData name="d'Agostino, Ciro" userId="522b68d4-162f-4dc7-a4d9-e6a12496a8af" providerId="ADAL" clId="{9F79233D-721C-4FAC-956E-F3CE3DF915FA}" dt="2022-10-20T17:08:19.234" v="6545" actId="14100"/>
          <ac:spMkLst>
            <pc:docMk/>
            <pc:sldMk cId="1909445344" sldId="2146847676"/>
            <ac:spMk id="35" creationId="{5647FF1E-0317-9E57-27E8-E7A3493DB435}"/>
          </ac:spMkLst>
        </pc:spChg>
        <pc:spChg chg="del">
          <ac:chgData name="d'Agostino, Ciro" userId="522b68d4-162f-4dc7-a4d9-e6a12496a8af" providerId="ADAL" clId="{9F79233D-721C-4FAC-956E-F3CE3DF915FA}" dt="2022-10-12T16:28:20.934" v="3202" actId="478"/>
          <ac:spMkLst>
            <pc:docMk/>
            <pc:sldMk cId="1909445344" sldId="2146847676"/>
            <ac:spMk id="119" creationId="{B12F36B2-2CCD-4E85-910E-6C8DA7704724}"/>
          </ac:spMkLst>
        </pc:spChg>
        <pc:spChg chg="del">
          <ac:chgData name="d'Agostino, Ciro" userId="522b68d4-162f-4dc7-a4d9-e6a12496a8af" providerId="ADAL" clId="{9F79233D-721C-4FAC-956E-F3CE3DF915FA}" dt="2022-10-12T16:28:04.083" v="3199" actId="478"/>
          <ac:spMkLst>
            <pc:docMk/>
            <pc:sldMk cId="1909445344" sldId="2146847676"/>
            <ac:spMk id="143" creationId="{E060FC0C-86A6-44D9-A4A2-C0DCE10F0690}"/>
          </ac:spMkLst>
        </pc:spChg>
        <pc:spChg chg="del">
          <ac:chgData name="d'Agostino, Ciro" userId="522b68d4-162f-4dc7-a4d9-e6a12496a8af" providerId="ADAL" clId="{9F79233D-721C-4FAC-956E-F3CE3DF915FA}" dt="2022-10-12T16:28:04.083" v="3199" actId="478"/>
          <ac:spMkLst>
            <pc:docMk/>
            <pc:sldMk cId="1909445344" sldId="2146847676"/>
            <ac:spMk id="144" creationId="{A5270297-38F2-4CF6-8834-79A8C5109BD3}"/>
          </ac:spMkLst>
        </pc:spChg>
        <pc:spChg chg="del">
          <ac:chgData name="d'Agostino, Ciro" userId="522b68d4-162f-4dc7-a4d9-e6a12496a8af" providerId="ADAL" clId="{9F79233D-721C-4FAC-956E-F3CE3DF915FA}" dt="2022-10-12T16:27:54.201" v="3198" actId="478"/>
          <ac:spMkLst>
            <pc:docMk/>
            <pc:sldMk cId="1909445344" sldId="2146847676"/>
            <ac:spMk id="145" creationId="{2BE48801-3627-4AF6-96BA-AFC1B46FF0C4}"/>
          </ac:spMkLst>
        </pc:spChg>
        <pc:spChg chg="del">
          <ac:chgData name="d'Agostino, Ciro" userId="522b68d4-162f-4dc7-a4d9-e6a12496a8af" providerId="ADAL" clId="{9F79233D-721C-4FAC-956E-F3CE3DF915FA}" dt="2022-10-12T16:27:54.201" v="3198" actId="478"/>
          <ac:spMkLst>
            <pc:docMk/>
            <pc:sldMk cId="1909445344" sldId="2146847676"/>
            <ac:spMk id="146" creationId="{A89ADE15-65A0-43B8-A497-63A5C10CA075}"/>
          </ac:spMkLst>
        </pc:spChg>
        <pc:spChg chg="del">
          <ac:chgData name="d'Agostino, Ciro" userId="522b68d4-162f-4dc7-a4d9-e6a12496a8af" providerId="ADAL" clId="{9F79233D-721C-4FAC-956E-F3CE3DF915FA}" dt="2022-10-12T16:27:54.201" v="3198" actId="478"/>
          <ac:spMkLst>
            <pc:docMk/>
            <pc:sldMk cId="1909445344" sldId="2146847676"/>
            <ac:spMk id="148" creationId="{506DFE37-6773-4C82-A1A1-9620D2F57B0E}"/>
          </ac:spMkLst>
        </pc:spChg>
        <pc:spChg chg="del">
          <ac:chgData name="d'Agostino, Ciro" userId="522b68d4-162f-4dc7-a4d9-e6a12496a8af" providerId="ADAL" clId="{9F79233D-721C-4FAC-956E-F3CE3DF915FA}" dt="2022-10-12T16:27:54.201" v="3198" actId="478"/>
          <ac:spMkLst>
            <pc:docMk/>
            <pc:sldMk cId="1909445344" sldId="2146847676"/>
            <ac:spMk id="149" creationId="{5BD2EDF7-4335-408E-9B6A-BE4A3F470781}"/>
          </ac:spMkLst>
        </pc:spChg>
        <pc:spChg chg="del">
          <ac:chgData name="d'Agostino, Ciro" userId="522b68d4-162f-4dc7-a4d9-e6a12496a8af" providerId="ADAL" clId="{9F79233D-721C-4FAC-956E-F3CE3DF915FA}" dt="2022-10-12T16:28:04.083" v="3199" actId="478"/>
          <ac:spMkLst>
            <pc:docMk/>
            <pc:sldMk cId="1909445344" sldId="2146847676"/>
            <ac:spMk id="150" creationId="{98BC6CD9-B328-4B9E-A5A5-F83507D51EF5}"/>
          </ac:spMkLst>
        </pc:spChg>
        <pc:spChg chg="del">
          <ac:chgData name="d'Agostino, Ciro" userId="522b68d4-162f-4dc7-a4d9-e6a12496a8af" providerId="ADAL" clId="{9F79233D-721C-4FAC-956E-F3CE3DF915FA}" dt="2022-10-12T16:28:04.083" v="3199" actId="478"/>
          <ac:spMkLst>
            <pc:docMk/>
            <pc:sldMk cId="1909445344" sldId="2146847676"/>
            <ac:spMk id="151" creationId="{04508E17-1F57-4B29-8143-F392C9FE589D}"/>
          </ac:spMkLst>
        </pc:spChg>
        <pc:spChg chg="del">
          <ac:chgData name="d'Agostino, Ciro" userId="522b68d4-162f-4dc7-a4d9-e6a12496a8af" providerId="ADAL" clId="{9F79233D-721C-4FAC-956E-F3CE3DF915FA}" dt="2022-10-12T16:28:04.083" v="3199" actId="478"/>
          <ac:spMkLst>
            <pc:docMk/>
            <pc:sldMk cId="1909445344" sldId="2146847676"/>
            <ac:spMk id="152" creationId="{3DC30E4A-BEEE-4E95-A637-1E95780F3778}"/>
          </ac:spMkLst>
        </pc:spChg>
        <pc:spChg chg="del">
          <ac:chgData name="d'Agostino, Ciro" userId="522b68d4-162f-4dc7-a4d9-e6a12496a8af" providerId="ADAL" clId="{9F79233D-721C-4FAC-956E-F3CE3DF915FA}" dt="2022-10-12T16:27:54.201" v="3198" actId="478"/>
          <ac:spMkLst>
            <pc:docMk/>
            <pc:sldMk cId="1909445344" sldId="2146847676"/>
            <ac:spMk id="154" creationId="{46AE67CF-3844-4C3B-AB61-8FC5052A7101}"/>
          </ac:spMkLst>
        </pc:spChg>
        <pc:spChg chg="del">
          <ac:chgData name="d'Agostino, Ciro" userId="522b68d4-162f-4dc7-a4d9-e6a12496a8af" providerId="ADAL" clId="{9F79233D-721C-4FAC-956E-F3CE3DF915FA}" dt="2022-10-12T16:27:54.201" v="3198" actId="478"/>
          <ac:spMkLst>
            <pc:docMk/>
            <pc:sldMk cId="1909445344" sldId="2146847676"/>
            <ac:spMk id="155" creationId="{6314089B-77E6-4B80-AC57-CBD88CE93043}"/>
          </ac:spMkLst>
        </pc:spChg>
        <pc:spChg chg="del">
          <ac:chgData name="d'Agostino, Ciro" userId="522b68d4-162f-4dc7-a4d9-e6a12496a8af" providerId="ADAL" clId="{9F79233D-721C-4FAC-956E-F3CE3DF915FA}" dt="2022-10-12T16:28:04.083" v="3199" actId="478"/>
          <ac:spMkLst>
            <pc:docMk/>
            <pc:sldMk cId="1909445344" sldId="2146847676"/>
            <ac:spMk id="156" creationId="{3EB17B61-D5F9-419D-A2DE-64B98ED6CF41}"/>
          </ac:spMkLst>
        </pc:spChg>
        <pc:spChg chg="mod">
          <ac:chgData name="d'Agostino, Ciro" userId="522b68d4-162f-4dc7-a4d9-e6a12496a8af" providerId="ADAL" clId="{9F79233D-721C-4FAC-956E-F3CE3DF915FA}" dt="2022-10-12T16:25:21.872" v="3174" actId="14100"/>
          <ac:spMkLst>
            <pc:docMk/>
            <pc:sldMk cId="1909445344" sldId="2146847676"/>
            <ac:spMk id="219" creationId="{4343A730-2A80-4353-A21C-6C55DC677278}"/>
          </ac:spMkLst>
        </pc:spChg>
        <pc:spChg chg="del">
          <ac:chgData name="d'Agostino, Ciro" userId="522b68d4-162f-4dc7-a4d9-e6a12496a8af" providerId="ADAL" clId="{9F79233D-721C-4FAC-956E-F3CE3DF915FA}" dt="2022-10-12T16:27:03.583" v="3191" actId="478"/>
          <ac:spMkLst>
            <pc:docMk/>
            <pc:sldMk cId="1909445344" sldId="2146847676"/>
            <ac:spMk id="252" creationId="{67D05BE7-826A-4BF2-8166-003844C7C99C}"/>
          </ac:spMkLst>
        </pc:spChg>
        <pc:spChg chg="del">
          <ac:chgData name="d'Agostino, Ciro" userId="522b68d4-162f-4dc7-a4d9-e6a12496a8af" providerId="ADAL" clId="{9F79233D-721C-4FAC-956E-F3CE3DF915FA}" dt="2022-10-12T16:27:03.583" v="3191" actId="478"/>
          <ac:spMkLst>
            <pc:docMk/>
            <pc:sldMk cId="1909445344" sldId="2146847676"/>
            <ac:spMk id="253" creationId="{0B1F7470-F1B0-49FC-9AB8-5F988C53839C}"/>
          </ac:spMkLst>
        </pc:spChg>
        <pc:spChg chg="del">
          <ac:chgData name="d'Agostino, Ciro" userId="522b68d4-162f-4dc7-a4d9-e6a12496a8af" providerId="ADAL" clId="{9F79233D-721C-4FAC-956E-F3CE3DF915FA}" dt="2022-10-12T16:27:03.583" v="3191" actId="478"/>
          <ac:spMkLst>
            <pc:docMk/>
            <pc:sldMk cId="1909445344" sldId="2146847676"/>
            <ac:spMk id="254" creationId="{E6824679-E14C-4AC5-986C-A7B5A7A868B5}"/>
          </ac:spMkLst>
        </pc:spChg>
        <pc:spChg chg="del">
          <ac:chgData name="d'Agostino, Ciro" userId="522b68d4-162f-4dc7-a4d9-e6a12496a8af" providerId="ADAL" clId="{9F79233D-721C-4FAC-956E-F3CE3DF915FA}" dt="2022-10-12T16:27:03.583" v="3191" actId="478"/>
          <ac:spMkLst>
            <pc:docMk/>
            <pc:sldMk cId="1909445344" sldId="2146847676"/>
            <ac:spMk id="255" creationId="{79F16665-E240-415F-A21F-167CE5DDCF65}"/>
          </ac:spMkLst>
        </pc:spChg>
        <pc:spChg chg="del">
          <ac:chgData name="d'Agostino, Ciro" userId="522b68d4-162f-4dc7-a4d9-e6a12496a8af" providerId="ADAL" clId="{9F79233D-721C-4FAC-956E-F3CE3DF915FA}" dt="2022-10-12T16:27:03.583" v="3191" actId="478"/>
          <ac:spMkLst>
            <pc:docMk/>
            <pc:sldMk cId="1909445344" sldId="2146847676"/>
            <ac:spMk id="256" creationId="{6D514069-C10D-4A36-84E9-C030243E7917}"/>
          </ac:spMkLst>
        </pc:spChg>
        <pc:spChg chg="del">
          <ac:chgData name="d'Agostino, Ciro" userId="522b68d4-162f-4dc7-a4d9-e6a12496a8af" providerId="ADAL" clId="{9F79233D-721C-4FAC-956E-F3CE3DF915FA}" dt="2022-10-12T16:27:03.583" v="3191" actId="478"/>
          <ac:spMkLst>
            <pc:docMk/>
            <pc:sldMk cId="1909445344" sldId="2146847676"/>
            <ac:spMk id="257" creationId="{E56EBDCB-1E79-42F8-BEC7-AA3A0B3DDE53}"/>
          </ac:spMkLst>
        </pc:spChg>
        <pc:spChg chg="del">
          <ac:chgData name="d'Agostino, Ciro" userId="522b68d4-162f-4dc7-a4d9-e6a12496a8af" providerId="ADAL" clId="{9F79233D-721C-4FAC-956E-F3CE3DF915FA}" dt="2022-10-12T16:27:03.583" v="3191" actId="478"/>
          <ac:spMkLst>
            <pc:docMk/>
            <pc:sldMk cId="1909445344" sldId="2146847676"/>
            <ac:spMk id="258" creationId="{8782B50E-15C0-4C7D-9EE0-4856672BE8EF}"/>
          </ac:spMkLst>
        </pc:spChg>
        <pc:spChg chg="del">
          <ac:chgData name="d'Agostino, Ciro" userId="522b68d4-162f-4dc7-a4d9-e6a12496a8af" providerId="ADAL" clId="{9F79233D-721C-4FAC-956E-F3CE3DF915FA}" dt="2022-10-12T16:27:03.583" v="3191" actId="478"/>
          <ac:spMkLst>
            <pc:docMk/>
            <pc:sldMk cId="1909445344" sldId="2146847676"/>
            <ac:spMk id="259" creationId="{4C56DDA0-5F0E-4BDF-A509-F99CDE7C2AE2}"/>
          </ac:spMkLst>
        </pc:spChg>
        <pc:spChg chg="del">
          <ac:chgData name="d'Agostino, Ciro" userId="522b68d4-162f-4dc7-a4d9-e6a12496a8af" providerId="ADAL" clId="{9F79233D-721C-4FAC-956E-F3CE3DF915FA}" dt="2022-10-12T16:27:03.583" v="3191" actId="478"/>
          <ac:spMkLst>
            <pc:docMk/>
            <pc:sldMk cId="1909445344" sldId="2146847676"/>
            <ac:spMk id="260" creationId="{7E33A62C-8B3C-49B0-BB0E-3AA521970E41}"/>
          </ac:spMkLst>
        </pc:spChg>
        <pc:spChg chg="del">
          <ac:chgData name="d'Agostino, Ciro" userId="522b68d4-162f-4dc7-a4d9-e6a12496a8af" providerId="ADAL" clId="{9F79233D-721C-4FAC-956E-F3CE3DF915FA}" dt="2022-10-12T16:27:03.583" v="3191" actId="478"/>
          <ac:spMkLst>
            <pc:docMk/>
            <pc:sldMk cId="1909445344" sldId="2146847676"/>
            <ac:spMk id="261" creationId="{AD28B9F3-ED2F-452B-B540-3D9774DF50BA}"/>
          </ac:spMkLst>
        </pc:spChg>
        <pc:spChg chg="del">
          <ac:chgData name="d'Agostino, Ciro" userId="522b68d4-162f-4dc7-a4d9-e6a12496a8af" providerId="ADAL" clId="{9F79233D-721C-4FAC-956E-F3CE3DF915FA}" dt="2022-10-12T16:27:03.583" v="3191" actId="478"/>
          <ac:spMkLst>
            <pc:docMk/>
            <pc:sldMk cId="1909445344" sldId="2146847676"/>
            <ac:spMk id="262" creationId="{DD11E8B7-0928-4174-8B8E-470AC85CF3B7}"/>
          </ac:spMkLst>
        </pc:spChg>
        <pc:spChg chg="del">
          <ac:chgData name="d'Agostino, Ciro" userId="522b68d4-162f-4dc7-a4d9-e6a12496a8af" providerId="ADAL" clId="{9F79233D-721C-4FAC-956E-F3CE3DF915FA}" dt="2022-10-12T16:27:03.583" v="3191" actId="478"/>
          <ac:spMkLst>
            <pc:docMk/>
            <pc:sldMk cId="1909445344" sldId="2146847676"/>
            <ac:spMk id="263" creationId="{7C9B26FE-951F-42DD-BD69-829B422DB302}"/>
          </ac:spMkLst>
        </pc:spChg>
        <pc:grpChg chg="add mod">
          <ac:chgData name="d'Agostino, Ciro" userId="522b68d4-162f-4dc7-a4d9-e6a12496a8af" providerId="ADAL" clId="{9F79233D-721C-4FAC-956E-F3CE3DF915FA}" dt="2022-10-20T17:06:55.434" v="6526" actId="164"/>
          <ac:grpSpMkLst>
            <pc:docMk/>
            <pc:sldMk cId="1909445344" sldId="2146847676"/>
            <ac:grpSpMk id="9" creationId="{622D6413-4C8C-B59F-5122-50013E610DE0}"/>
          </ac:grpSpMkLst>
        </pc:grpChg>
        <pc:grpChg chg="add del mod">
          <ac:chgData name="d'Agostino, Ciro" userId="522b68d4-162f-4dc7-a4d9-e6a12496a8af" providerId="ADAL" clId="{9F79233D-721C-4FAC-956E-F3CE3DF915FA}" dt="2022-10-20T17:07:18.441" v="6531" actId="478"/>
          <ac:grpSpMkLst>
            <pc:docMk/>
            <pc:sldMk cId="1909445344" sldId="2146847676"/>
            <ac:grpSpMk id="10" creationId="{40DDB331-5042-FEF8-64DC-B018BF152642}"/>
          </ac:grpSpMkLst>
        </pc:grpChg>
        <pc:grpChg chg="mod">
          <ac:chgData name="d'Agostino, Ciro" userId="522b68d4-162f-4dc7-a4d9-e6a12496a8af" providerId="ADAL" clId="{9F79233D-721C-4FAC-956E-F3CE3DF915FA}" dt="2022-10-20T17:05:49.209" v="6482" actId="1035"/>
          <ac:grpSpMkLst>
            <pc:docMk/>
            <pc:sldMk cId="1909445344" sldId="2146847676"/>
            <ac:grpSpMk id="46" creationId="{C270CCBD-A5E5-4C19-B8A1-DF929920DF8B}"/>
          </ac:grpSpMkLst>
        </pc:grpChg>
        <pc:grpChg chg="mod">
          <ac:chgData name="d'Agostino, Ciro" userId="522b68d4-162f-4dc7-a4d9-e6a12496a8af" providerId="ADAL" clId="{9F79233D-721C-4FAC-956E-F3CE3DF915FA}" dt="2022-10-12T16:27:34.722" v="3197" actId="1076"/>
          <ac:grpSpMkLst>
            <pc:docMk/>
            <pc:sldMk cId="1909445344" sldId="2146847676"/>
            <ac:grpSpMk id="224" creationId="{E053C5F5-636C-4E83-AE9C-255BDC9FDEA8}"/>
          </ac:grpSpMkLst>
        </pc:grpChg>
        <pc:picChg chg="add mod modCrop">
          <ac:chgData name="d'Agostino, Ciro" userId="522b68d4-162f-4dc7-a4d9-e6a12496a8af" providerId="ADAL" clId="{9F79233D-721C-4FAC-956E-F3CE3DF915FA}" dt="2022-10-20T17:06:55.434" v="6526" actId="164"/>
          <ac:picMkLst>
            <pc:docMk/>
            <pc:sldMk cId="1909445344" sldId="2146847676"/>
            <ac:picMk id="6" creationId="{0F58BCC9-0310-71EB-274C-50A38C6AC9F8}"/>
          </ac:picMkLst>
        </pc:picChg>
        <pc:picChg chg="del">
          <ac:chgData name="d'Agostino, Ciro" userId="522b68d4-162f-4dc7-a4d9-e6a12496a8af" providerId="ADAL" clId="{9F79233D-721C-4FAC-956E-F3CE3DF915FA}" dt="2022-10-12T16:28:33.259" v="3206" actId="478"/>
          <ac:picMkLst>
            <pc:docMk/>
            <pc:sldMk cId="1909445344" sldId="2146847676"/>
            <ac:picMk id="13" creationId="{92E5949D-9996-4E4D-B87F-08766A8381F4}"/>
          </ac:picMkLst>
        </pc:picChg>
        <pc:picChg chg="del mod topLvl">
          <ac:chgData name="d'Agostino, Ciro" userId="522b68d4-162f-4dc7-a4d9-e6a12496a8af" providerId="ADAL" clId="{9F79233D-721C-4FAC-956E-F3CE3DF915FA}" dt="2022-10-20T17:07:18.441" v="6531" actId="478"/>
          <ac:picMkLst>
            <pc:docMk/>
            <pc:sldMk cId="1909445344" sldId="2146847676"/>
            <ac:picMk id="18" creationId="{4998C0F2-275E-53D6-F507-18B47230FA53}"/>
          </ac:picMkLst>
        </pc:picChg>
        <pc:picChg chg="add mod">
          <ac:chgData name="d'Agostino, Ciro" userId="522b68d4-162f-4dc7-a4d9-e6a12496a8af" providerId="ADAL" clId="{9F79233D-721C-4FAC-956E-F3CE3DF915FA}" dt="2022-10-21T07:43:27.643" v="6662" actId="1076"/>
          <ac:picMkLst>
            <pc:docMk/>
            <pc:sldMk cId="1909445344" sldId="2146847676"/>
            <ac:picMk id="18" creationId="{DB106CC2-C245-5D99-A0B2-D95B12B93EA4}"/>
          </ac:picMkLst>
        </pc:picChg>
        <pc:picChg chg="mod modCrop">
          <ac:chgData name="d'Agostino, Ciro" userId="522b68d4-162f-4dc7-a4d9-e6a12496a8af" providerId="ADAL" clId="{9F79233D-721C-4FAC-956E-F3CE3DF915FA}" dt="2022-10-12T16:24:21.014" v="3165" actId="732"/>
          <ac:picMkLst>
            <pc:docMk/>
            <pc:sldMk cId="1909445344" sldId="2146847676"/>
            <ac:picMk id="19" creationId="{18BB35E6-58AB-4270-BD09-DE37FA252782}"/>
          </ac:picMkLst>
        </pc:picChg>
        <pc:picChg chg="mod modCrop">
          <ac:chgData name="d'Agostino, Ciro" userId="522b68d4-162f-4dc7-a4d9-e6a12496a8af" providerId="ADAL" clId="{9F79233D-721C-4FAC-956E-F3CE3DF915FA}" dt="2022-10-12T16:23:34.852" v="3162" actId="732"/>
          <ac:picMkLst>
            <pc:docMk/>
            <pc:sldMk cId="1909445344" sldId="2146847676"/>
            <ac:picMk id="21" creationId="{2E6B5C36-0269-4BB9-B6CE-A9A1D6462E4C}"/>
          </ac:picMkLst>
        </pc:picChg>
        <pc:picChg chg="del">
          <ac:chgData name="d'Agostino, Ciro" userId="522b68d4-162f-4dc7-a4d9-e6a12496a8af" providerId="ADAL" clId="{9F79233D-721C-4FAC-956E-F3CE3DF915FA}" dt="2022-10-20T17:06:59.179" v="6527" actId="478"/>
          <ac:picMkLst>
            <pc:docMk/>
            <pc:sldMk cId="1909445344" sldId="2146847676"/>
            <ac:picMk id="23" creationId="{44FF6CD1-98B4-9106-EBEE-27250F33624B}"/>
          </ac:picMkLst>
        </pc:picChg>
        <pc:picChg chg="del">
          <ac:chgData name="d'Agostino, Ciro" userId="522b68d4-162f-4dc7-a4d9-e6a12496a8af" providerId="ADAL" clId="{9F79233D-721C-4FAC-956E-F3CE3DF915FA}" dt="2022-10-21T13:30:43.841" v="8238" actId="478"/>
          <ac:picMkLst>
            <pc:docMk/>
            <pc:sldMk cId="1909445344" sldId="2146847676"/>
            <ac:picMk id="23" creationId="{7035E414-9F01-E02C-D4D8-18BBE4412D48}"/>
          </ac:picMkLst>
        </pc:picChg>
        <pc:picChg chg="add del mod">
          <ac:chgData name="d'Agostino, Ciro" userId="522b68d4-162f-4dc7-a4d9-e6a12496a8af" providerId="ADAL" clId="{9F79233D-721C-4FAC-956E-F3CE3DF915FA}" dt="2022-10-21T13:30:40.486" v="8235" actId="478"/>
          <ac:picMkLst>
            <pc:docMk/>
            <pc:sldMk cId="1909445344" sldId="2146847676"/>
            <ac:picMk id="31" creationId="{247D5876-E8DD-30DD-584B-9797BCF64FE4}"/>
          </ac:picMkLst>
        </pc:picChg>
        <pc:picChg chg="add mod">
          <ac:chgData name="d'Agostino, Ciro" userId="522b68d4-162f-4dc7-a4d9-e6a12496a8af" providerId="ADAL" clId="{9F79233D-721C-4FAC-956E-F3CE3DF915FA}" dt="2022-10-20T17:07:54.703" v="6539" actId="14100"/>
          <ac:picMkLst>
            <pc:docMk/>
            <pc:sldMk cId="1909445344" sldId="2146847676"/>
            <ac:picMk id="33" creationId="{EA8C95EA-59BE-066D-7922-47B5B87E3851}"/>
          </ac:picMkLst>
        </pc:picChg>
        <pc:picChg chg="add mod">
          <ac:chgData name="d'Agostino, Ciro" userId="522b68d4-162f-4dc7-a4d9-e6a12496a8af" providerId="ADAL" clId="{9F79233D-721C-4FAC-956E-F3CE3DF915FA}" dt="2022-10-20T17:08:11.442" v="6543" actId="1076"/>
          <ac:picMkLst>
            <pc:docMk/>
            <pc:sldMk cId="1909445344" sldId="2146847676"/>
            <ac:picMk id="50" creationId="{CEC94780-71C4-4B36-84F1-CBE9E909976F}"/>
          </ac:picMkLst>
        </pc:picChg>
        <pc:picChg chg="add mod">
          <ac:chgData name="d'Agostino, Ciro" userId="522b68d4-162f-4dc7-a4d9-e6a12496a8af" providerId="ADAL" clId="{9F79233D-721C-4FAC-956E-F3CE3DF915FA}" dt="2022-10-21T07:45:50.209" v="6665" actId="14100"/>
          <ac:picMkLst>
            <pc:docMk/>
            <pc:sldMk cId="1909445344" sldId="2146847676"/>
            <ac:picMk id="51" creationId="{3EB04444-64F5-72B2-3D4A-79E9D61FAB33}"/>
          </ac:picMkLst>
        </pc:picChg>
        <pc:picChg chg="mod modCrop">
          <ac:chgData name="d'Agostino, Ciro" userId="522b68d4-162f-4dc7-a4d9-e6a12496a8af" providerId="ADAL" clId="{9F79233D-721C-4FAC-956E-F3CE3DF915FA}" dt="2022-10-12T16:28:27.881" v="3204" actId="732"/>
          <ac:picMkLst>
            <pc:docMk/>
            <pc:sldMk cId="1909445344" sldId="2146847676"/>
            <ac:picMk id="59" creationId="{E829BAA8-21AD-47DF-9650-32A95BB544F0}"/>
          </ac:picMkLst>
        </pc:picChg>
        <pc:picChg chg="del">
          <ac:chgData name="d'Agostino, Ciro" userId="522b68d4-162f-4dc7-a4d9-e6a12496a8af" providerId="ADAL" clId="{9F79233D-721C-4FAC-956E-F3CE3DF915FA}" dt="2022-10-21T13:30:41.783" v="8236" actId="478"/>
          <ac:picMkLst>
            <pc:docMk/>
            <pc:sldMk cId="1909445344" sldId="2146847676"/>
            <ac:picMk id="63" creationId="{35CA42E8-53C4-27FC-6E8A-E00290EF2969}"/>
          </ac:picMkLst>
        </pc:picChg>
        <pc:picChg chg="add del mod">
          <ac:chgData name="d'Agostino, Ciro" userId="522b68d4-162f-4dc7-a4d9-e6a12496a8af" providerId="ADAL" clId="{9F79233D-721C-4FAC-956E-F3CE3DF915FA}" dt="2022-10-21T13:30:42.629" v="8237" actId="478"/>
          <ac:picMkLst>
            <pc:docMk/>
            <pc:sldMk cId="1909445344" sldId="2146847676"/>
            <ac:picMk id="66" creationId="{42A84FF9-CBDE-C154-1F25-5FE331B2F7FE}"/>
          </ac:picMkLst>
        </pc:picChg>
        <pc:picChg chg="add mod">
          <ac:chgData name="d'Agostino, Ciro" userId="522b68d4-162f-4dc7-a4d9-e6a12496a8af" providerId="ADAL" clId="{9F79233D-721C-4FAC-956E-F3CE3DF915FA}" dt="2022-10-21T13:30:58.493" v="8242" actId="1076"/>
          <ac:picMkLst>
            <pc:docMk/>
            <pc:sldMk cId="1909445344" sldId="2146847676"/>
            <ac:picMk id="67" creationId="{4D0C1FD5-E772-1089-61D1-791A32A80299}"/>
          </ac:picMkLst>
        </pc:picChg>
        <pc:picChg chg="add mod">
          <ac:chgData name="d'Agostino, Ciro" userId="522b68d4-162f-4dc7-a4d9-e6a12496a8af" providerId="ADAL" clId="{9F79233D-721C-4FAC-956E-F3CE3DF915FA}" dt="2022-10-21T13:31:22.814" v="8250" actId="1076"/>
          <ac:picMkLst>
            <pc:docMk/>
            <pc:sldMk cId="1909445344" sldId="2146847676"/>
            <ac:picMk id="68" creationId="{A6FBFD03-19B0-2980-153B-FE4CD4E495D0}"/>
          </ac:picMkLst>
        </pc:picChg>
        <pc:picChg chg="add mod">
          <ac:chgData name="d'Agostino, Ciro" userId="522b68d4-162f-4dc7-a4d9-e6a12496a8af" providerId="ADAL" clId="{9F79233D-721C-4FAC-956E-F3CE3DF915FA}" dt="2022-10-21T13:31:25.296" v="8251" actId="1076"/>
          <ac:picMkLst>
            <pc:docMk/>
            <pc:sldMk cId="1909445344" sldId="2146847676"/>
            <ac:picMk id="69" creationId="{DD158392-BCE8-4AB7-CF0E-F4BBF0D48E4A}"/>
          </ac:picMkLst>
        </pc:picChg>
        <pc:picChg chg="add mod">
          <ac:chgData name="d'Agostino, Ciro" userId="522b68d4-162f-4dc7-a4d9-e6a12496a8af" providerId="ADAL" clId="{9F79233D-721C-4FAC-956E-F3CE3DF915FA}" dt="2022-10-21T13:31:20.153" v="8249" actId="1076"/>
          <ac:picMkLst>
            <pc:docMk/>
            <pc:sldMk cId="1909445344" sldId="2146847676"/>
            <ac:picMk id="70" creationId="{1A817C43-C456-FEDE-6E45-35AF890E9BD3}"/>
          </ac:picMkLst>
        </pc:picChg>
        <pc:picChg chg="del">
          <ac:chgData name="d'Agostino, Ciro" userId="522b68d4-162f-4dc7-a4d9-e6a12496a8af" providerId="ADAL" clId="{9F79233D-721C-4FAC-956E-F3CE3DF915FA}" dt="2022-10-20T17:05:45.484" v="6459" actId="21"/>
          <ac:picMkLst>
            <pc:docMk/>
            <pc:sldMk cId="1909445344" sldId="2146847676"/>
            <ac:picMk id="70" creationId="{93F5B859-E8D6-4AAF-5B5B-70A47D0A7D3D}"/>
          </ac:picMkLst>
        </pc:picChg>
        <pc:picChg chg="mod modCrop">
          <ac:chgData name="d'Agostino, Ciro" userId="522b68d4-162f-4dc7-a4d9-e6a12496a8af" providerId="ADAL" clId="{9F79233D-721C-4FAC-956E-F3CE3DF915FA}" dt="2022-10-12T16:23:48.296" v="3163" actId="732"/>
          <ac:picMkLst>
            <pc:docMk/>
            <pc:sldMk cId="1909445344" sldId="2146847676"/>
            <ac:picMk id="100" creationId="{CAAD3F11-BAA5-4B11-AF89-B7FD6F555937}"/>
          </ac:picMkLst>
        </pc:picChg>
        <pc:picChg chg="del">
          <ac:chgData name="d'Agostino, Ciro" userId="522b68d4-162f-4dc7-a4d9-e6a12496a8af" providerId="ADAL" clId="{9F79233D-721C-4FAC-956E-F3CE3DF915FA}" dt="2022-10-21T13:29:32.646" v="8232" actId="478"/>
          <ac:picMkLst>
            <pc:docMk/>
            <pc:sldMk cId="1909445344" sldId="2146847676"/>
            <ac:picMk id="102" creationId="{B49F1D56-ED84-4152-A011-846CA45B1456}"/>
          </ac:picMkLst>
        </pc:picChg>
        <pc:picChg chg="mod">
          <ac:chgData name="d'Agostino, Ciro" userId="522b68d4-162f-4dc7-a4d9-e6a12496a8af" providerId="ADAL" clId="{9F79233D-721C-4FAC-956E-F3CE3DF915FA}" dt="2022-10-12T16:27:24.267" v="3195" actId="1076"/>
          <ac:picMkLst>
            <pc:docMk/>
            <pc:sldMk cId="1909445344" sldId="2146847676"/>
            <ac:picMk id="103" creationId="{923F32D6-9799-4B0B-BE7A-8A36929D0120}"/>
          </ac:picMkLst>
        </pc:picChg>
        <pc:picChg chg="del">
          <ac:chgData name="d'Agostino, Ciro" userId="522b68d4-162f-4dc7-a4d9-e6a12496a8af" providerId="ADAL" clId="{9F79233D-721C-4FAC-956E-F3CE3DF915FA}" dt="2022-10-21T13:30:44.688" v="8239" actId="478"/>
          <ac:picMkLst>
            <pc:docMk/>
            <pc:sldMk cId="1909445344" sldId="2146847676"/>
            <ac:picMk id="103" creationId="{A1175266-2CEB-4C18-88A5-BCFA432E6E8D}"/>
          </ac:picMkLst>
        </pc:picChg>
        <pc:picChg chg="del">
          <ac:chgData name="d'Agostino, Ciro" userId="522b68d4-162f-4dc7-a4d9-e6a12496a8af" providerId="ADAL" clId="{9F79233D-721C-4FAC-956E-F3CE3DF915FA}" dt="2022-10-21T13:30:45.579" v="8240" actId="478"/>
          <ac:picMkLst>
            <pc:docMk/>
            <pc:sldMk cId="1909445344" sldId="2146847676"/>
            <ac:picMk id="104" creationId="{F07052AF-BDA9-494C-A222-B59BA5B863B1}"/>
          </ac:picMkLst>
        </pc:picChg>
        <pc:picChg chg="del">
          <ac:chgData name="d'Agostino, Ciro" userId="522b68d4-162f-4dc7-a4d9-e6a12496a8af" providerId="ADAL" clId="{9F79233D-721C-4FAC-956E-F3CE3DF915FA}" dt="2022-10-12T16:27:54.201" v="3198" actId="478"/>
          <ac:picMkLst>
            <pc:docMk/>
            <pc:sldMk cId="1909445344" sldId="2146847676"/>
            <ac:picMk id="159" creationId="{4DFE3B4A-1322-41B1-BDF1-1352BCE62373}"/>
          </ac:picMkLst>
        </pc:picChg>
        <pc:picChg chg="del">
          <ac:chgData name="d'Agostino, Ciro" userId="522b68d4-162f-4dc7-a4d9-e6a12496a8af" providerId="ADAL" clId="{9F79233D-721C-4FAC-956E-F3CE3DF915FA}" dt="2022-10-12T16:27:20.556" v="3193" actId="478"/>
          <ac:picMkLst>
            <pc:docMk/>
            <pc:sldMk cId="1909445344" sldId="2146847676"/>
            <ac:picMk id="163" creationId="{C9B2E873-C26D-4323-9EB2-AE4A30189665}"/>
          </ac:picMkLst>
        </pc:picChg>
        <pc:picChg chg="del">
          <ac:chgData name="d'Agostino, Ciro" userId="522b68d4-162f-4dc7-a4d9-e6a12496a8af" providerId="ADAL" clId="{9F79233D-721C-4FAC-956E-F3CE3DF915FA}" dt="2022-10-12T16:27:20.556" v="3193" actId="478"/>
          <ac:picMkLst>
            <pc:docMk/>
            <pc:sldMk cId="1909445344" sldId="2146847676"/>
            <ac:picMk id="164" creationId="{E9FA036D-C07A-448E-838E-21F74A7905E5}"/>
          </ac:picMkLst>
        </pc:picChg>
        <pc:picChg chg="del">
          <ac:chgData name="d'Agostino, Ciro" userId="522b68d4-162f-4dc7-a4d9-e6a12496a8af" providerId="ADAL" clId="{9F79233D-721C-4FAC-956E-F3CE3DF915FA}" dt="2022-10-12T16:27:08.705" v="3192" actId="478"/>
          <ac:picMkLst>
            <pc:docMk/>
            <pc:sldMk cId="1909445344" sldId="2146847676"/>
            <ac:picMk id="167" creationId="{2E92B7E0-C66A-4BCE-B203-066DD0C6F94C}"/>
          </ac:picMkLst>
        </pc:picChg>
        <pc:picChg chg="del">
          <ac:chgData name="d'Agostino, Ciro" userId="522b68d4-162f-4dc7-a4d9-e6a12496a8af" providerId="ADAL" clId="{9F79233D-721C-4FAC-956E-F3CE3DF915FA}" dt="2022-10-12T16:27:54.201" v="3198" actId="478"/>
          <ac:picMkLst>
            <pc:docMk/>
            <pc:sldMk cId="1909445344" sldId="2146847676"/>
            <ac:picMk id="170" creationId="{4AA276A2-8F0C-4558-BE21-7AEEA25DDF9B}"/>
          </ac:picMkLst>
        </pc:picChg>
        <pc:picChg chg="del">
          <ac:chgData name="d'Agostino, Ciro" userId="522b68d4-162f-4dc7-a4d9-e6a12496a8af" providerId="ADAL" clId="{9F79233D-721C-4FAC-956E-F3CE3DF915FA}" dt="2022-10-12T16:27:20.556" v="3193" actId="478"/>
          <ac:picMkLst>
            <pc:docMk/>
            <pc:sldMk cId="1909445344" sldId="2146847676"/>
            <ac:picMk id="178" creationId="{4041EA77-0394-41B1-A5AC-1DE2E1699320}"/>
          </ac:picMkLst>
        </pc:picChg>
        <pc:picChg chg="del">
          <ac:chgData name="d'Agostino, Ciro" userId="522b68d4-162f-4dc7-a4d9-e6a12496a8af" providerId="ADAL" clId="{9F79233D-721C-4FAC-956E-F3CE3DF915FA}" dt="2022-10-12T16:27:54.201" v="3198" actId="478"/>
          <ac:picMkLst>
            <pc:docMk/>
            <pc:sldMk cId="1909445344" sldId="2146847676"/>
            <ac:picMk id="179" creationId="{77D4207D-DC10-410D-8786-C63DF995462D}"/>
          </ac:picMkLst>
        </pc:picChg>
        <pc:picChg chg="del">
          <ac:chgData name="d'Agostino, Ciro" userId="522b68d4-162f-4dc7-a4d9-e6a12496a8af" providerId="ADAL" clId="{9F79233D-721C-4FAC-956E-F3CE3DF915FA}" dt="2022-10-12T16:27:20.556" v="3193" actId="478"/>
          <ac:picMkLst>
            <pc:docMk/>
            <pc:sldMk cId="1909445344" sldId="2146847676"/>
            <ac:picMk id="180" creationId="{66F25B0B-A827-4F1F-8873-A1885280E0A6}"/>
          </ac:picMkLst>
        </pc:picChg>
        <pc:picChg chg="del">
          <ac:chgData name="d'Agostino, Ciro" userId="522b68d4-162f-4dc7-a4d9-e6a12496a8af" providerId="ADAL" clId="{9F79233D-721C-4FAC-956E-F3CE3DF915FA}" dt="2022-10-12T16:27:20.556" v="3193" actId="478"/>
          <ac:picMkLst>
            <pc:docMk/>
            <pc:sldMk cId="1909445344" sldId="2146847676"/>
            <ac:picMk id="181" creationId="{75D89398-8F81-4615-95DE-FCBF6C400B90}"/>
          </ac:picMkLst>
        </pc:picChg>
        <pc:picChg chg="del">
          <ac:chgData name="d'Agostino, Ciro" userId="522b68d4-162f-4dc7-a4d9-e6a12496a8af" providerId="ADAL" clId="{9F79233D-721C-4FAC-956E-F3CE3DF915FA}" dt="2022-10-12T16:27:54.201" v="3198" actId="478"/>
          <ac:picMkLst>
            <pc:docMk/>
            <pc:sldMk cId="1909445344" sldId="2146847676"/>
            <ac:picMk id="182" creationId="{A4935888-9DBA-4975-A771-75960F63B6E7}"/>
          </ac:picMkLst>
        </pc:picChg>
        <pc:picChg chg="del">
          <ac:chgData name="d'Agostino, Ciro" userId="522b68d4-162f-4dc7-a4d9-e6a12496a8af" providerId="ADAL" clId="{9F79233D-721C-4FAC-956E-F3CE3DF915FA}" dt="2022-10-12T16:27:54.201" v="3198" actId="478"/>
          <ac:picMkLst>
            <pc:docMk/>
            <pc:sldMk cId="1909445344" sldId="2146847676"/>
            <ac:picMk id="183" creationId="{E141AD69-C5CB-4157-93D4-12F7A8B72EBF}"/>
          </ac:picMkLst>
        </pc:picChg>
        <pc:picChg chg="del">
          <ac:chgData name="d'Agostino, Ciro" userId="522b68d4-162f-4dc7-a4d9-e6a12496a8af" providerId="ADAL" clId="{9F79233D-721C-4FAC-956E-F3CE3DF915FA}" dt="2022-10-12T16:27:20.556" v="3193" actId="478"/>
          <ac:picMkLst>
            <pc:docMk/>
            <pc:sldMk cId="1909445344" sldId="2146847676"/>
            <ac:picMk id="184" creationId="{E491FD89-A6BC-4E99-A267-3C2F248AB9B2}"/>
          </ac:picMkLst>
        </pc:picChg>
        <pc:picChg chg="del">
          <ac:chgData name="d'Agostino, Ciro" userId="522b68d4-162f-4dc7-a4d9-e6a12496a8af" providerId="ADAL" clId="{9F79233D-721C-4FAC-956E-F3CE3DF915FA}" dt="2022-10-12T16:28:06.994" v="3200" actId="478"/>
          <ac:picMkLst>
            <pc:docMk/>
            <pc:sldMk cId="1909445344" sldId="2146847676"/>
            <ac:picMk id="194" creationId="{BC83EE87-DFA0-4FFD-9237-8FD397CFFD82}"/>
          </ac:picMkLst>
        </pc:picChg>
        <pc:picChg chg="mod">
          <ac:chgData name="d'Agostino, Ciro" userId="522b68d4-162f-4dc7-a4d9-e6a12496a8af" providerId="ADAL" clId="{9F79233D-721C-4FAC-956E-F3CE3DF915FA}" dt="2022-10-12T16:25:12.942" v="3173" actId="1076"/>
          <ac:picMkLst>
            <pc:docMk/>
            <pc:sldMk cId="1909445344" sldId="2146847676"/>
            <ac:picMk id="200" creationId="{313B9DC4-D168-47C9-8E82-1BD7C3C65A77}"/>
          </ac:picMkLst>
        </pc:picChg>
        <pc:picChg chg="del">
          <ac:chgData name="d'Agostino, Ciro" userId="522b68d4-162f-4dc7-a4d9-e6a12496a8af" providerId="ADAL" clId="{9F79233D-721C-4FAC-956E-F3CE3DF915FA}" dt="2022-10-12T16:26:58.557" v="3190" actId="478"/>
          <ac:picMkLst>
            <pc:docMk/>
            <pc:sldMk cId="1909445344" sldId="2146847676"/>
            <ac:picMk id="204" creationId="{5FC55E5A-6065-499B-B400-5673E6251387}"/>
          </ac:picMkLst>
        </pc:picChg>
        <pc:picChg chg="del">
          <ac:chgData name="d'Agostino, Ciro" userId="522b68d4-162f-4dc7-a4d9-e6a12496a8af" providerId="ADAL" clId="{9F79233D-721C-4FAC-956E-F3CE3DF915FA}" dt="2022-10-12T16:26:58.557" v="3190" actId="478"/>
          <ac:picMkLst>
            <pc:docMk/>
            <pc:sldMk cId="1909445344" sldId="2146847676"/>
            <ac:picMk id="205" creationId="{10F8A4DB-7183-4FAA-953A-B80C4C77CE29}"/>
          </ac:picMkLst>
        </pc:picChg>
        <pc:picChg chg="del">
          <ac:chgData name="d'Agostino, Ciro" userId="522b68d4-162f-4dc7-a4d9-e6a12496a8af" providerId="ADAL" clId="{9F79233D-721C-4FAC-956E-F3CE3DF915FA}" dt="2022-10-12T16:28:15.627" v="3201" actId="478"/>
          <ac:picMkLst>
            <pc:docMk/>
            <pc:sldMk cId="1909445344" sldId="2146847676"/>
            <ac:picMk id="215" creationId="{E2ED3593-7DC3-464E-A4A1-73F5DA9D0A85}"/>
          </ac:picMkLst>
        </pc:picChg>
        <pc:picChg chg="mod">
          <ac:chgData name="d'Agostino, Ciro" userId="522b68d4-162f-4dc7-a4d9-e6a12496a8af" providerId="ADAL" clId="{9F79233D-721C-4FAC-956E-F3CE3DF915FA}" dt="2022-10-12T16:29:14.882" v="3213" actId="1076"/>
          <ac:picMkLst>
            <pc:docMk/>
            <pc:sldMk cId="1909445344" sldId="2146847676"/>
            <ac:picMk id="231" creationId="{E34C9B95-A17D-40A2-A414-7E134E8A34E0}"/>
          </ac:picMkLst>
        </pc:picChg>
        <pc:picChg chg="del">
          <ac:chgData name="d'Agostino, Ciro" userId="522b68d4-162f-4dc7-a4d9-e6a12496a8af" providerId="ADAL" clId="{9F79233D-721C-4FAC-956E-F3CE3DF915FA}" dt="2022-10-12T16:24:25.478" v="3166" actId="478"/>
          <ac:picMkLst>
            <pc:docMk/>
            <pc:sldMk cId="1909445344" sldId="2146847676"/>
            <ac:picMk id="234" creationId="{4157C576-5106-4760-AE0C-4207DC9768DA}"/>
          </ac:picMkLst>
        </pc:picChg>
        <pc:picChg chg="del">
          <ac:chgData name="d'Agostino, Ciro" userId="522b68d4-162f-4dc7-a4d9-e6a12496a8af" providerId="ADAL" clId="{9F79233D-721C-4FAC-956E-F3CE3DF915FA}" dt="2022-10-12T16:28:31.575" v="3205" actId="478"/>
          <ac:picMkLst>
            <pc:docMk/>
            <pc:sldMk cId="1909445344" sldId="2146847676"/>
            <ac:picMk id="237" creationId="{1D8930D4-1998-4BC5-B83A-545BF5551AE2}"/>
          </ac:picMkLst>
        </pc:picChg>
        <pc:picChg chg="add del">
          <ac:chgData name="d'Agostino, Ciro" userId="522b68d4-162f-4dc7-a4d9-e6a12496a8af" providerId="ADAL" clId="{9F79233D-721C-4FAC-956E-F3CE3DF915FA}" dt="2022-10-20T17:07:39.410" v="6536" actId="478"/>
          <ac:picMkLst>
            <pc:docMk/>
            <pc:sldMk cId="1909445344" sldId="2146847676"/>
            <ac:picMk id="267" creationId="{8DE4CA9E-D25A-43F7-82F8-BA94DA4F225D}"/>
          </ac:picMkLst>
        </pc:picChg>
        <pc:cxnChg chg="mod">
          <ac:chgData name="d'Agostino, Ciro" userId="522b68d4-162f-4dc7-a4d9-e6a12496a8af" providerId="ADAL" clId="{9F79233D-721C-4FAC-956E-F3CE3DF915FA}" dt="2022-10-12T16:26:53.470" v="3189" actId="14100"/>
          <ac:cxnSpMkLst>
            <pc:docMk/>
            <pc:sldMk cId="1909445344" sldId="2146847676"/>
            <ac:cxnSpMk id="68" creationId="{FA6DA71C-EBD6-479E-8B3C-9CF966463882}"/>
          </ac:cxnSpMkLst>
        </pc:cxnChg>
        <pc:cxnChg chg="mod">
          <ac:chgData name="d'Agostino, Ciro" userId="522b68d4-162f-4dc7-a4d9-e6a12496a8af" providerId="ADAL" clId="{9F79233D-721C-4FAC-956E-F3CE3DF915FA}" dt="2022-10-12T16:26:49.565" v="3188" actId="14100"/>
          <ac:cxnSpMkLst>
            <pc:docMk/>
            <pc:sldMk cId="1909445344" sldId="2146847676"/>
            <ac:cxnSpMk id="74" creationId="{09F55427-4D57-4DF8-BEA2-965A07916726}"/>
          </ac:cxnSpMkLst>
        </pc:cxnChg>
        <pc:cxnChg chg="mod">
          <ac:chgData name="d'Agostino, Ciro" userId="522b68d4-162f-4dc7-a4d9-e6a12496a8af" providerId="ADAL" clId="{9F79233D-721C-4FAC-956E-F3CE3DF915FA}" dt="2022-10-12T16:26:44.638" v="3187" actId="14100"/>
          <ac:cxnSpMkLst>
            <pc:docMk/>
            <pc:sldMk cId="1909445344" sldId="2146847676"/>
            <ac:cxnSpMk id="75" creationId="{7B20C14A-BB95-46B6-AD53-2017A9B6BB1D}"/>
          </ac:cxnSpMkLst>
        </pc:cxnChg>
        <pc:cxnChg chg="mod">
          <ac:chgData name="d'Agostino, Ciro" userId="522b68d4-162f-4dc7-a4d9-e6a12496a8af" providerId="ADAL" clId="{9F79233D-721C-4FAC-956E-F3CE3DF915FA}" dt="2022-10-12T16:26:40.811" v="3186" actId="14100"/>
          <ac:cxnSpMkLst>
            <pc:docMk/>
            <pc:sldMk cId="1909445344" sldId="2146847676"/>
            <ac:cxnSpMk id="76" creationId="{17C53A1D-CCC8-4C50-A701-65A862D29A59}"/>
          </ac:cxnSpMkLst>
        </pc:cxnChg>
        <pc:cxnChg chg="mod">
          <ac:chgData name="d'Agostino, Ciro" userId="522b68d4-162f-4dc7-a4d9-e6a12496a8af" providerId="ADAL" clId="{9F79233D-721C-4FAC-956E-F3CE3DF915FA}" dt="2022-10-12T16:26:35.613" v="3185" actId="14100"/>
          <ac:cxnSpMkLst>
            <pc:docMk/>
            <pc:sldMk cId="1909445344" sldId="2146847676"/>
            <ac:cxnSpMk id="79" creationId="{3E1989B3-84EA-4729-BABF-729DCCB85B05}"/>
          </ac:cxnSpMkLst>
        </pc:cxnChg>
        <pc:cxnChg chg="mod">
          <ac:chgData name="d'Agostino, Ciro" userId="522b68d4-162f-4dc7-a4d9-e6a12496a8af" providerId="ADAL" clId="{9F79233D-721C-4FAC-956E-F3CE3DF915FA}" dt="2022-10-12T16:26:26.769" v="3184" actId="14100"/>
          <ac:cxnSpMkLst>
            <pc:docMk/>
            <pc:sldMk cId="1909445344" sldId="2146847676"/>
            <ac:cxnSpMk id="80" creationId="{1EA5931B-F0BA-489A-B753-FD3F5A772877}"/>
          </ac:cxnSpMkLst>
        </pc:cxnChg>
        <pc:cxnChg chg="mod">
          <ac:chgData name="d'Agostino, Ciro" userId="522b68d4-162f-4dc7-a4d9-e6a12496a8af" providerId="ADAL" clId="{9F79233D-721C-4FAC-956E-F3CE3DF915FA}" dt="2022-10-12T16:26:13.175" v="3182" actId="14100"/>
          <ac:cxnSpMkLst>
            <pc:docMk/>
            <pc:sldMk cId="1909445344" sldId="2146847676"/>
            <ac:cxnSpMk id="84" creationId="{112734E2-6A58-4634-A5A3-54A6D8D2AC31}"/>
          </ac:cxnSpMkLst>
        </pc:cxnChg>
        <pc:cxnChg chg="mod">
          <ac:chgData name="d'Agostino, Ciro" userId="522b68d4-162f-4dc7-a4d9-e6a12496a8af" providerId="ADAL" clId="{9F79233D-721C-4FAC-956E-F3CE3DF915FA}" dt="2022-10-12T16:26:10.191" v="3181" actId="14100"/>
          <ac:cxnSpMkLst>
            <pc:docMk/>
            <pc:sldMk cId="1909445344" sldId="2146847676"/>
            <ac:cxnSpMk id="87" creationId="{AB721ED4-1228-45ED-83CC-80139B7C8832}"/>
          </ac:cxnSpMkLst>
        </pc:cxnChg>
        <pc:cxnChg chg="mod">
          <ac:chgData name="d'Agostino, Ciro" userId="522b68d4-162f-4dc7-a4d9-e6a12496a8af" providerId="ADAL" clId="{9F79233D-721C-4FAC-956E-F3CE3DF915FA}" dt="2022-10-12T16:26:05.534" v="3180" actId="14100"/>
          <ac:cxnSpMkLst>
            <pc:docMk/>
            <pc:sldMk cId="1909445344" sldId="2146847676"/>
            <ac:cxnSpMk id="88" creationId="{B108263F-CDF5-40FF-A8F8-172782867F77}"/>
          </ac:cxnSpMkLst>
        </pc:cxnChg>
        <pc:cxnChg chg="mod">
          <ac:chgData name="d'Agostino, Ciro" userId="522b68d4-162f-4dc7-a4d9-e6a12496a8af" providerId="ADAL" clId="{9F79233D-721C-4FAC-956E-F3CE3DF915FA}" dt="2022-10-12T16:26:02.575" v="3179" actId="14100"/>
          <ac:cxnSpMkLst>
            <pc:docMk/>
            <pc:sldMk cId="1909445344" sldId="2146847676"/>
            <ac:cxnSpMk id="89" creationId="{062F0F66-150B-4974-8F74-489FBB2B621A}"/>
          </ac:cxnSpMkLst>
        </pc:cxnChg>
        <pc:cxnChg chg="mod">
          <ac:chgData name="d'Agostino, Ciro" userId="522b68d4-162f-4dc7-a4d9-e6a12496a8af" providerId="ADAL" clId="{9F79233D-721C-4FAC-956E-F3CE3DF915FA}" dt="2022-10-12T16:25:59.044" v="3178" actId="14100"/>
          <ac:cxnSpMkLst>
            <pc:docMk/>
            <pc:sldMk cId="1909445344" sldId="2146847676"/>
            <ac:cxnSpMk id="90" creationId="{F6503BCF-58F2-49C2-8301-054574768AC4}"/>
          </ac:cxnSpMkLst>
        </pc:cxnChg>
        <pc:cxnChg chg="mod">
          <ac:chgData name="d'Agostino, Ciro" userId="522b68d4-162f-4dc7-a4d9-e6a12496a8af" providerId="ADAL" clId="{9F79233D-721C-4FAC-956E-F3CE3DF915FA}" dt="2022-10-12T16:25:41.576" v="3177" actId="14100"/>
          <ac:cxnSpMkLst>
            <pc:docMk/>
            <pc:sldMk cId="1909445344" sldId="2146847676"/>
            <ac:cxnSpMk id="91" creationId="{7E3E0C4C-E2E4-48F8-8DCE-0A70B402B922}"/>
          </ac:cxnSpMkLst>
        </pc:cxnChg>
        <pc:cxnChg chg="mod">
          <ac:chgData name="d'Agostino, Ciro" userId="522b68d4-162f-4dc7-a4d9-e6a12496a8af" providerId="ADAL" clId="{9F79233D-721C-4FAC-956E-F3CE3DF915FA}" dt="2022-10-12T16:25:29.493" v="3176" actId="14100"/>
          <ac:cxnSpMkLst>
            <pc:docMk/>
            <pc:sldMk cId="1909445344" sldId="2146847676"/>
            <ac:cxnSpMk id="101" creationId="{2E75227B-CA59-43AE-B414-641DCCBEBD6F}"/>
          </ac:cxnSpMkLst>
        </pc:cxnChg>
        <pc:cxnChg chg="mod">
          <ac:chgData name="d'Agostino, Ciro" userId="522b68d4-162f-4dc7-a4d9-e6a12496a8af" providerId="ADAL" clId="{9F79233D-721C-4FAC-956E-F3CE3DF915FA}" dt="2022-10-12T16:24:09.848" v="3164" actId="14100"/>
          <ac:cxnSpMkLst>
            <pc:docMk/>
            <pc:sldMk cId="1909445344" sldId="2146847676"/>
            <ac:cxnSpMk id="104" creationId="{4BDB82C8-3A00-418C-B33F-B7E19D15437C}"/>
          </ac:cxnSpMkLst>
        </pc:cxnChg>
        <pc:cxnChg chg="mod ord">
          <ac:chgData name="d'Agostino, Ciro" userId="522b68d4-162f-4dc7-a4d9-e6a12496a8af" providerId="ADAL" clId="{9F79233D-721C-4FAC-956E-F3CE3DF915FA}" dt="2022-10-12T16:28:52.939" v="3209" actId="166"/>
          <ac:cxnSpMkLst>
            <pc:docMk/>
            <pc:sldMk cId="1909445344" sldId="2146847676"/>
            <ac:cxnSpMk id="197" creationId="{BB6349D6-643C-4D25-BD1E-DB18668A594E}"/>
          </ac:cxnSpMkLst>
        </pc:cxnChg>
        <pc:cxnChg chg="mod">
          <ac:chgData name="d'Agostino, Ciro" userId="522b68d4-162f-4dc7-a4d9-e6a12496a8af" providerId="ADAL" clId="{9F79233D-721C-4FAC-956E-F3CE3DF915FA}" dt="2022-10-12T16:29:10.682" v="3212" actId="14100"/>
          <ac:cxnSpMkLst>
            <pc:docMk/>
            <pc:sldMk cId="1909445344" sldId="2146847676"/>
            <ac:cxnSpMk id="199" creationId="{D3176463-C942-4CBA-8551-BCF3BDAFA36A}"/>
          </ac:cxnSpMkLst>
        </pc:cxnChg>
        <pc:cxnChg chg="mod">
          <ac:chgData name="d'Agostino, Ciro" userId="522b68d4-162f-4dc7-a4d9-e6a12496a8af" providerId="ADAL" clId="{9F79233D-721C-4FAC-956E-F3CE3DF915FA}" dt="2022-10-12T16:24:38.654" v="3167" actId="14100"/>
          <ac:cxnSpMkLst>
            <pc:docMk/>
            <pc:sldMk cId="1909445344" sldId="2146847676"/>
            <ac:cxnSpMk id="229" creationId="{4BACF266-D125-47FF-9BEB-4ED8D948E1FE}"/>
          </ac:cxnSpMkLst>
        </pc:cxnChg>
      </pc:sldChg>
      <pc:sldChg chg="addSp modSp mod">
        <pc:chgData name="d'Agostino, Ciro" userId="522b68d4-162f-4dc7-a4d9-e6a12496a8af" providerId="ADAL" clId="{9F79233D-721C-4FAC-956E-F3CE3DF915FA}" dt="2022-10-19T16:21:00.401" v="6126" actId="1076"/>
        <pc:sldMkLst>
          <pc:docMk/>
          <pc:sldMk cId="242132100" sldId="2146847679"/>
        </pc:sldMkLst>
        <pc:picChg chg="add mod">
          <ac:chgData name="d'Agostino, Ciro" userId="522b68d4-162f-4dc7-a4d9-e6a12496a8af" providerId="ADAL" clId="{9F79233D-721C-4FAC-956E-F3CE3DF915FA}" dt="2022-10-19T16:21:00.401" v="6126" actId="1076"/>
          <ac:picMkLst>
            <pc:docMk/>
            <pc:sldMk cId="242132100" sldId="2146847679"/>
            <ac:picMk id="35" creationId="{89864E0D-B49D-CE9F-8B6A-889A4D1353DB}"/>
          </ac:picMkLst>
        </pc:picChg>
        <pc:picChg chg="add mod">
          <ac:chgData name="d'Agostino, Ciro" userId="522b68d4-162f-4dc7-a4d9-e6a12496a8af" providerId="ADAL" clId="{9F79233D-721C-4FAC-956E-F3CE3DF915FA}" dt="2022-10-19T16:21:00.401" v="6126" actId="1076"/>
          <ac:picMkLst>
            <pc:docMk/>
            <pc:sldMk cId="242132100" sldId="2146847679"/>
            <ac:picMk id="37" creationId="{740FB0BC-D8D0-240E-71CD-C6DFC619CA20}"/>
          </ac:picMkLst>
        </pc:picChg>
      </pc:sldChg>
      <pc:sldChg chg="addSp modSp mod">
        <pc:chgData name="d'Agostino, Ciro" userId="522b68d4-162f-4dc7-a4d9-e6a12496a8af" providerId="ADAL" clId="{9F79233D-721C-4FAC-956E-F3CE3DF915FA}" dt="2022-10-14T10:18:45.287" v="3234" actId="1076"/>
        <pc:sldMkLst>
          <pc:docMk/>
          <pc:sldMk cId="1918589086" sldId="2146847680"/>
        </pc:sldMkLst>
        <pc:picChg chg="add mod">
          <ac:chgData name="d'Agostino, Ciro" userId="522b68d4-162f-4dc7-a4d9-e6a12496a8af" providerId="ADAL" clId="{9F79233D-721C-4FAC-956E-F3CE3DF915FA}" dt="2022-10-14T10:18:45.287" v="3234" actId="1076"/>
          <ac:picMkLst>
            <pc:docMk/>
            <pc:sldMk cId="1918589086" sldId="2146847680"/>
            <ac:picMk id="5" creationId="{6A04C2ED-7B30-EFBF-B766-691D17DE7000}"/>
          </ac:picMkLst>
        </pc:picChg>
        <pc:picChg chg="add mod">
          <ac:chgData name="d'Agostino, Ciro" userId="522b68d4-162f-4dc7-a4d9-e6a12496a8af" providerId="ADAL" clId="{9F79233D-721C-4FAC-956E-F3CE3DF915FA}" dt="2022-10-14T10:18:45.287" v="3234" actId="1076"/>
          <ac:picMkLst>
            <pc:docMk/>
            <pc:sldMk cId="1918589086" sldId="2146847680"/>
            <ac:picMk id="7" creationId="{8AD0AA06-B8FF-6F89-AB27-C148568A37CE}"/>
          </ac:picMkLst>
        </pc:picChg>
        <pc:picChg chg="add mod">
          <ac:chgData name="d'Agostino, Ciro" userId="522b68d4-162f-4dc7-a4d9-e6a12496a8af" providerId="ADAL" clId="{9F79233D-721C-4FAC-956E-F3CE3DF915FA}" dt="2022-10-14T10:18:45.287" v="3234" actId="1076"/>
          <ac:picMkLst>
            <pc:docMk/>
            <pc:sldMk cId="1918589086" sldId="2146847680"/>
            <ac:picMk id="11" creationId="{BC83999F-E9E4-2D8B-B0C8-EC37D1016E2B}"/>
          </ac:picMkLst>
        </pc:picChg>
        <pc:picChg chg="add mod">
          <ac:chgData name="d'Agostino, Ciro" userId="522b68d4-162f-4dc7-a4d9-e6a12496a8af" providerId="ADAL" clId="{9F79233D-721C-4FAC-956E-F3CE3DF915FA}" dt="2022-10-14T10:18:45.287" v="3234" actId="1076"/>
          <ac:picMkLst>
            <pc:docMk/>
            <pc:sldMk cId="1918589086" sldId="2146847680"/>
            <ac:picMk id="13" creationId="{DE808B4F-1E9D-3F4C-DDF9-C91164A5662A}"/>
          </ac:picMkLst>
        </pc:picChg>
        <pc:picChg chg="add mod">
          <ac:chgData name="d'Agostino, Ciro" userId="522b68d4-162f-4dc7-a4d9-e6a12496a8af" providerId="ADAL" clId="{9F79233D-721C-4FAC-956E-F3CE3DF915FA}" dt="2022-10-14T10:18:45.287" v="3234" actId="1076"/>
          <ac:picMkLst>
            <pc:docMk/>
            <pc:sldMk cId="1918589086" sldId="2146847680"/>
            <ac:picMk id="15" creationId="{B8A3BA85-0B40-8C75-AD52-F79880F051E7}"/>
          </ac:picMkLst>
        </pc:picChg>
        <pc:picChg chg="add mod">
          <ac:chgData name="d'Agostino, Ciro" userId="522b68d4-162f-4dc7-a4d9-e6a12496a8af" providerId="ADAL" clId="{9F79233D-721C-4FAC-956E-F3CE3DF915FA}" dt="2022-10-14T10:18:45.287" v="3234" actId="1076"/>
          <ac:picMkLst>
            <pc:docMk/>
            <pc:sldMk cId="1918589086" sldId="2146847680"/>
            <ac:picMk id="16" creationId="{DE00072C-1BE6-F86F-FB06-C522E63D0A47}"/>
          </ac:picMkLst>
        </pc:picChg>
        <pc:picChg chg="add mod">
          <ac:chgData name="d'Agostino, Ciro" userId="522b68d4-162f-4dc7-a4d9-e6a12496a8af" providerId="ADAL" clId="{9F79233D-721C-4FAC-956E-F3CE3DF915FA}" dt="2022-10-14T10:18:45.287" v="3234" actId="1076"/>
          <ac:picMkLst>
            <pc:docMk/>
            <pc:sldMk cId="1918589086" sldId="2146847680"/>
            <ac:picMk id="19" creationId="{C07093C0-CC6F-D9F4-18DD-74EB989A8E69}"/>
          </ac:picMkLst>
        </pc:picChg>
        <pc:picChg chg="add mod">
          <ac:chgData name="d'Agostino, Ciro" userId="522b68d4-162f-4dc7-a4d9-e6a12496a8af" providerId="ADAL" clId="{9F79233D-721C-4FAC-956E-F3CE3DF915FA}" dt="2022-10-14T10:18:45.287" v="3234" actId="1076"/>
          <ac:picMkLst>
            <pc:docMk/>
            <pc:sldMk cId="1918589086" sldId="2146847680"/>
            <ac:picMk id="23" creationId="{C27B8E21-8F3A-2BE4-1E43-F190127A02DB}"/>
          </ac:picMkLst>
        </pc:picChg>
        <pc:picChg chg="add mod">
          <ac:chgData name="d'Agostino, Ciro" userId="522b68d4-162f-4dc7-a4d9-e6a12496a8af" providerId="ADAL" clId="{9F79233D-721C-4FAC-956E-F3CE3DF915FA}" dt="2022-10-14T10:18:45.287" v="3234" actId="1076"/>
          <ac:picMkLst>
            <pc:docMk/>
            <pc:sldMk cId="1918589086" sldId="2146847680"/>
            <ac:picMk id="24" creationId="{DFEB3AE2-95C2-A3F0-C3E5-FD3741B02E64}"/>
          </ac:picMkLst>
        </pc:picChg>
        <pc:picChg chg="add mod">
          <ac:chgData name="d'Agostino, Ciro" userId="522b68d4-162f-4dc7-a4d9-e6a12496a8af" providerId="ADAL" clId="{9F79233D-721C-4FAC-956E-F3CE3DF915FA}" dt="2022-10-14T10:18:45.287" v="3234" actId="1076"/>
          <ac:picMkLst>
            <pc:docMk/>
            <pc:sldMk cId="1918589086" sldId="2146847680"/>
            <ac:picMk id="25" creationId="{A8BE0E13-2AFF-68F9-E5A2-ED338F8AA88B}"/>
          </ac:picMkLst>
        </pc:picChg>
        <pc:picChg chg="add mod">
          <ac:chgData name="d'Agostino, Ciro" userId="522b68d4-162f-4dc7-a4d9-e6a12496a8af" providerId="ADAL" clId="{9F79233D-721C-4FAC-956E-F3CE3DF915FA}" dt="2022-10-14T10:18:45.287" v="3234" actId="1076"/>
          <ac:picMkLst>
            <pc:docMk/>
            <pc:sldMk cId="1918589086" sldId="2146847680"/>
            <ac:picMk id="26" creationId="{EA17B1B9-2496-DF40-D411-2A90CEF803B9}"/>
          </ac:picMkLst>
        </pc:picChg>
        <pc:picChg chg="add mod">
          <ac:chgData name="d'Agostino, Ciro" userId="522b68d4-162f-4dc7-a4d9-e6a12496a8af" providerId="ADAL" clId="{9F79233D-721C-4FAC-956E-F3CE3DF915FA}" dt="2022-10-14T10:18:45.287" v="3234" actId="1076"/>
          <ac:picMkLst>
            <pc:docMk/>
            <pc:sldMk cId="1918589086" sldId="2146847680"/>
            <ac:picMk id="27" creationId="{4DF351E7-5287-BACB-A650-9545C20A06D1}"/>
          </ac:picMkLst>
        </pc:picChg>
        <pc:picChg chg="mod">
          <ac:chgData name="d'Agostino, Ciro" userId="522b68d4-162f-4dc7-a4d9-e6a12496a8af" providerId="ADAL" clId="{9F79233D-721C-4FAC-956E-F3CE3DF915FA}" dt="2022-10-14T10:18:07.795" v="3229" actId="1037"/>
          <ac:picMkLst>
            <pc:docMk/>
            <pc:sldMk cId="1918589086" sldId="2146847680"/>
            <ac:picMk id="223" creationId="{39F16AF6-BC16-3C8D-81FF-6BDA3FBBD900}"/>
          </ac:picMkLst>
        </pc:picChg>
        <pc:picChg chg="mod">
          <ac:chgData name="d'Agostino, Ciro" userId="522b68d4-162f-4dc7-a4d9-e6a12496a8af" providerId="ADAL" clId="{9F79233D-721C-4FAC-956E-F3CE3DF915FA}" dt="2022-10-14T10:18:11.017" v="3230" actId="1037"/>
          <ac:picMkLst>
            <pc:docMk/>
            <pc:sldMk cId="1918589086" sldId="2146847680"/>
            <ac:picMk id="225" creationId="{CAD3DA1D-EA0C-8B1E-FADC-566C097BAF41}"/>
          </ac:picMkLst>
        </pc:picChg>
        <pc:picChg chg="mod">
          <ac:chgData name="d'Agostino, Ciro" userId="522b68d4-162f-4dc7-a4d9-e6a12496a8af" providerId="ADAL" clId="{9F79233D-721C-4FAC-956E-F3CE3DF915FA}" dt="2022-10-14T10:18:17.246" v="3232" actId="1037"/>
          <ac:picMkLst>
            <pc:docMk/>
            <pc:sldMk cId="1918589086" sldId="2146847680"/>
            <ac:picMk id="226" creationId="{259F5EBE-FF03-E056-2D04-7C54D0ABA380}"/>
          </ac:picMkLst>
        </pc:picChg>
        <pc:picChg chg="mod">
          <ac:chgData name="d'Agostino, Ciro" userId="522b68d4-162f-4dc7-a4d9-e6a12496a8af" providerId="ADAL" clId="{9F79233D-721C-4FAC-956E-F3CE3DF915FA}" dt="2022-10-14T10:17:51.044" v="3216" actId="1037"/>
          <ac:picMkLst>
            <pc:docMk/>
            <pc:sldMk cId="1918589086" sldId="2146847680"/>
            <ac:picMk id="234" creationId="{476566B9-02B5-2228-BBD4-8437268A2CD5}"/>
          </ac:picMkLst>
        </pc:picChg>
        <pc:picChg chg="mod">
          <ac:chgData name="d'Agostino, Ciro" userId="522b68d4-162f-4dc7-a4d9-e6a12496a8af" providerId="ADAL" clId="{9F79233D-721C-4FAC-956E-F3CE3DF915FA}" dt="2022-10-14T10:18:03.860" v="3227" actId="1037"/>
          <ac:picMkLst>
            <pc:docMk/>
            <pc:sldMk cId="1918589086" sldId="2146847680"/>
            <ac:picMk id="235" creationId="{924F3A73-1D1F-B45D-854B-4CB6831551E3}"/>
          </ac:picMkLst>
        </pc:picChg>
        <pc:picChg chg="mod">
          <ac:chgData name="d'Agostino, Ciro" userId="522b68d4-162f-4dc7-a4d9-e6a12496a8af" providerId="ADAL" clId="{9F79233D-721C-4FAC-956E-F3CE3DF915FA}" dt="2022-10-14T10:18:00.849" v="3225" actId="1037"/>
          <ac:picMkLst>
            <pc:docMk/>
            <pc:sldMk cId="1918589086" sldId="2146847680"/>
            <ac:picMk id="237" creationId="{F16BD824-5A7D-61E4-EA86-3671CCF21F76}"/>
          </ac:picMkLst>
        </pc:picChg>
      </pc:sldChg>
      <pc:sldChg chg="addSp modSp">
        <pc:chgData name="d'Agostino, Ciro" userId="522b68d4-162f-4dc7-a4d9-e6a12496a8af" providerId="ADAL" clId="{9F79233D-721C-4FAC-956E-F3CE3DF915FA}" dt="2022-10-19T16:16:21.671" v="6055"/>
        <pc:sldMkLst>
          <pc:docMk/>
          <pc:sldMk cId="1614151420" sldId="2146847684"/>
        </pc:sldMkLst>
        <pc:picChg chg="add mod">
          <ac:chgData name="d'Agostino, Ciro" userId="522b68d4-162f-4dc7-a4d9-e6a12496a8af" providerId="ADAL" clId="{9F79233D-721C-4FAC-956E-F3CE3DF915FA}" dt="2022-10-19T16:16:21.671" v="6055"/>
          <ac:picMkLst>
            <pc:docMk/>
            <pc:sldMk cId="1614151420" sldId="2146847684"/>
            <ac:picMk id="2" creationId="{7B78CD92-3978-4461-3EAE-9034183605A4}"/>
          </ac:picMkLst>
        </pc:picChg>
        <pc:picChg chg="add mod">
          <ac:chgData name="d'Agostino, Ciro" userId="522b68d4-162f-4dc7-a4d9-e6a12496a8af" providerId="ADAL" clId="{9F79233D-721C-4FAC-956E-F3CE3DF915FA}" dt="2022-10-19T16:16:21.671" v="6055"/>
          <ac:picMkLst>
            <pc:docMk/>
            <pc:sldMk cId="1614151420" sldId="2146847684"/>
            <ac:picMk id="4" creationId="{37873158-3632-18BD-5ADB-94E92A8B1F20}"/>
          </ac:picMkLst>
        </pc:picChg>
      </pc:sldChg>
      <pc:sldChg chg="addSp delSp modSp mod">
        <pc:chgData name="d'Agostino, Ciro" userId="522b68d4-162f-4dc7-a4d9-e6a12496a8af" providerId="ADAL" clId="{9F79233D-721C-4FAC-956E-F3CE3DF915FA}" dt="2022-10-20T15:27:52.335" v="6151" actId="21"/>
        <pc:sldMkLst>
          <pc:docMk/>
          <pc:sldMk cId="2176637713" sldId="2146847685"/>
        </pc:sldMkLst>
        <pc:spChg chg="del">
          <ac:chgData name="d'Agostino, Ciro" userId="522b68d4-162f-4dc7-a4d9-e6a12496a8af" providerId="ADAL" clId="{9F79233D-721C-4FAC-956E-F3CE3DF915FA}" dt="2022-10-20T15:27:52.335" v="6151" actId="21"/>
          <ac:spMkLst>
            <pc:docMk/>
            <pc:sldMk cId="2176637713" sldId="2146847685"/>
            <ac:spMk id="132" creationId="{FA101827-73F9-C017-86FA-AFE2221F4486}"/>
          </ac:spMkLst>
        </pc:spChg>
        <pc:picChg chg="add mod">
          <ac:chgData name="d'Agostino, Ciro" userId="522b68d4-162f-4dc7-a4d9-e6a12496a8af" providerId="ADAL" clId="{9F79233D-721C-4FAC-956E-F3CE3DF915FA}" dt="2022-10-19T16:18:43.630" v="6096" actId="1076"/>
          <ac:picMkLst>
            <pc:docMk/>
            <pc:sldMk cId="2176637713" sldId="2146847685"/>
            <ac:picMk id="2" creationId="{EC21E084-3590-66E2-9627-200DED3DE056}"/>
          </ac:picMkLst>
        </pc:picChg>
        <pc:picChg chg="add mod">
          <ac:chgData name="d'Agostino, Ciro" userId="522b68d4-162f-4dc7-a4d9-e6a12496a8af" providerId="ADAL" clId="{9F79233D-721C-4FAC-956E-F3CE3DF915FA}" dt="2022-10-19T16:18:43.630" v="6096" actId="1076"/>
          <ac:picMkLst>
            <pc:docMk/>
            <pc:sldMk cId="2176637713" sldId="2146847685"/>
            <ac:picMk id="5" creationId="{2928D963-65CE-96EE-1052-DA91329339CA}"/>
          </ac:picMkLst>
        </pc:picChg>
      </pc:sldChg>
      <pc:sldChg chg="addSp delSp modSp del mod">
        <pc:chgData name="d'Agostino, Ciro" userId="522b68d4-162f-4dc7-a4d9-e6a12496a8af" providerId="ADAL" clId="{9F79233D-721C-4FAC-956E-F3CE3DF915FA}" dt="2022-10-20T15:28:00.526" v="6153" actId="47"/>
        <pc:sldMkLst>
          <pc:docMk/>
          <pc:sldMk cId="1906534128" sldId="2146847689"/>
        </pc:sldMkLst>
        <pc:spChg chg="del">
          <ac:chgData name="d'Agostino, Ciro" userId="522b68d4-162f-4dc7-a4d9-e6a12496a8af" providerId="ADAL" clId="{9F79233D-721C-4FAC-956E-F3CE3DF915FA}" dt="2022-10-20T15:27:44.122" v="6149" actId="21"/>
          <ac:spMkLst>
            <pc:docMk/>
            <pc:sldMk cId="1906534128" sldId="2146847689"/>
            <ac:spMk id="13" creationId="{248C03F3-AA66-04AE-5197-579447A15233}"/>
          </ac:spMkLst>
        </pc:spChg>
        <pc:spChg chg="mod">
          <ac:chgData name="d'Agostino, Ciro" userId="522b68d4-162f-4dc7-a4d9-e6a12496a8af" providerId="ADAL" clId="{9F79233D-721C-4FAC-956E-F3CE3DF915FA}" dt="2022-10-20T15:26:50.016" v="6141" actId="20577"/>
          <ac:spMkLst>
            <pc:docMk/>
            <pc:sldMk cId="1906534128" sldId="2146847689"/>
            <ac:spMk id="37" creationId="{89FE748F-5D4B-72B6-4E92-DF9627D43117}"/>
          </ac:spMkLst>
        </pc:spChg>
        <pc:spChg chg="add mod">
          <ac:chgData name="d'Agostino, Ciro" userId="522b68d4-162f-4dc7-a4d9-e6a12496a8af" providerId="ADAL" clId="{9F79233D-721C-4FAC-956E-F3CE3DF915FA}" dt="2022-10-17T15:59:12.676" v="3332" actId="1076"/>
          <ac:spMkLst>
            <pc:docMk/>
            <pc:sldMk cId="1906534128" sldId="2146847689"/>
            <ac:spMk id="73" creationId="{635222EE-85B4-8E27-87ED-AA11AF9631A2}"/>
          </ac:spMkLst>
        </pc:spChg>
        <pc:spChg chg="add mod">
          <ac:chgData name="d'Agostino, Ciro" userId="522b68d4-162f-4dc7-a4d9-e6a12496a8af" providerId="ADAL" clId="{9F79233D-721C-4FAC-956E-F3CE3DF915FA}" dt="2022-10-17T15:59:12.676" v="3332" actId="1076"/>
          <ac:spMkLst>
            <pc:docMk/>
            <pc:sldMk cId="1906534128" sldId="2146847689"/>
            <ac:spMk id="75" creationId="{B8AB3101-D3E1-5D89-0DAA-6500CD5A432B}"/>
          </ac:spMkLst>
        </pc:spChg>
        <pc:spChg chg="add mod">
          <ac:chgData name="d'Agostino, Ciro" userId="522b68d4-162f-4dc7-a4d9-e6a12496a8af" providerId="ADAL" clId="{9F79233D-721C-4FAC-956E-F3CE3DF915FA}" dt="2022-10-17T15:59:12.676" v="3332" actId="1076"/>
          <ac:spMkLst>
            <pc:docMk/>
            <pc:sldMk cId="1906534128" sldId="2146847689"/>
            <ac:spMk id="78" creationId="{816DE4F0-8F49-1359-DCB4-E864CFB3E685}"/>
          </ac:spMkLst>
        </pc:spChg>
        <pc:spChg chg="add mod">
          <ac:chgData name="d'Agostino, Ciro" userId="522b68d4-162f-4dc7-a4d9-e6a12496a8af" providerId="ADAL" clId="{9F79233D-721C-4FAC-956E-F3CE3DF915FA}" dt="2022-10-17T15:59:12.676" v="3332" actId="1076"/>
          <ac:spMkLst>
            <pc:docMk/>
            <pc:sldMk cId="1906534128" sldId="2146847689"/>
            <ac:spMk id="83" creationId="{E766B008-881A-48C8-BA90-D2200C472DB6}"/>
          </ac:spMkLst>
        </pc:spChg>
        <pc:spChg chg="add del mod">
          <ac:chgData name="d'Agostino, Ciro" userId="522b68d4-162f-4dc7-a4d9-e6a12496a8af" providerId="ADAL" clId="{9F79233D-721C-4FAC-956E-F3CE3DF915FA}" dt="2022-10-17T16:00:08.234" v="3349" actId="478"/>
          <ac:spMkLst>
            <pc:docMk/>
            <pc:sldMk cId="1906534128" sldId="2146847689"/>
            <ac:spMk id="86" creationId="{0F697A6D-D612-F45E-0A99-6FF673516769}"/>
          </ac:spMkLst>
        </pc:spChg>
        <pc:spChg chg="add mod">
          <ac:chgData name="d'Agostino, Ciro" userId="522b68d4-162f-4dc7-a4d9-e6a12496a8af" providerId="ADAL" clId="{9F79233D-721C-4FAC-956E-F3CE3DF915FA}" dt="2022-10-17T15:59:44.626" v="3336" actId="1036"/>
          <ac:spMkLst>
            <pc:docMk/>
            <pc:sldMk cId="1906534128" sldId="2146847689"/>
            <ac:spMk id="100" creationId="{A24E1BC8-D767-82D0-9FC9-ACA2A462F02B}"/>
          </ac:spMkLst>
        </pc:spChg>
        <pc:spChg chg="add del mod">
          <ac:chgData name="d'Agostino, Ciro" userId="522b68d4-162f-4dc7-a4d9-e6a12496a8af" providerId="ADAL" clId="{9F79233D-721C-4FAC-956E-F3CE3DF915FA}" dt="2022-10-17T16:00:06.885" v="3345" actId="478"/>
          <ac:spMkLst>
            <pc:docMk/>
            <pc:sldMk cId="1906534128" sldId="2146847689"/>
            <ac:spMk id="101" creationId="{0BB9FDC3-57ED-6D52-8003-8FEF1BDDB706}"/>
          </ac:spMkLst>
        </pc:spChg>
        <pc:spChg chg="add del mod">
          <ac:chgData name="d'Agostino, Ciro" userId="522b68d4-162f-4dc7-a4d9-e6a12496a8af" providerId="ADAL" clId="{9F79233D-721C-4FAC-956E-F3CE3DF915FA}" dt="2022-10-17T16:00:07.291" v="3346" actId="478"/>
          <ac:spMkLst>
            <pc:docMk/>
            <pc:sldMk cId="1906534128" sldId="2146847689"/>
            <ac:spMk id="103" creationId="{D547467C-47DD-A9D0-FB2A-DAA9D259EA18}"/>
          </ac:spMkLst>
        </pc:spChg>
        <pc:spChg chg="add del mod">
          <ac:chgData name="d'Agostino, Ciro" userId="522b68d4-162f-4dc7-a4d9-e6a12496a8af" providerId="ADAL" clId="{9F79233D-721C-4FAC-956E-F3CE3DF915FA}" dt="2022-10-17T16:00:07.492" v="3347" actId="478"/>
          <ac:spMkLst>
            <pc:docMk/>
            <pc:sldMk cId="1906534128" sldId="2146847689"/>
            <ac:spMk id="104" creationId="{DC4D7A77-2AC4-E99E-94F3-F8B290662763}"/>
          </ac:spMkLst>
        </pc:spChg>
        <pc:spChg chg="mod">
          <ac:chgData name="d'Agostino, Ciro" userId="522b68d4-162f-4dc7-a4d9-e6a12496a8af" providerId="ADAL" clId="{9F79233D-721C-4FAC-956E-F3CE3DF915FA}" dt="2022-10-17T15:50:15.910" v="3248" actId="165"/>
          <ac:spMkLst>
            <pc:docMk/>
            <pc:sldMk cId="1906534128" sldId="2146847689"/>
            <ac:spMk id="162" creationId="{1283037C-508A-00DB-062D-B310A1191FD3}"/>
          </ac:spMkLst>
        </pc:spChg>
        <pc:spChg chg="mod">
          <ac:chgData name="d'Agostino, Ciro" userId="522b68d4-162f-4dc7-a4d9-e6a12496a8af" providerId="ADAL" clId="{9F79233D-721C-4FAC-956E-F3CE3DF915FA}" dt="2022-10-17T15:50:15.910" v="3248" actId="165"/>
          <ac:spMkLst>
            <pc:docMk/>
            <pc:sldMk cId="1906534128" sldId="2146847689"/>
            <ac:spMk id="163" creationId="{2D239EDF-CA3B-4FF3-FA19-7C382D13C709}"/>
          </ac:spMkLst>
        </pc:spChg>
        <pc:spChg chg="mod">
          <ac:chgData name="d'Agostino, Ciro" userId="522b68d4-162f-4dc7-a4d9-e6a12496a8af" providerId="ADAL" clId="{9F79233D-721C-4FAC-956E-F3CE3DF915FA}" dt="2022-10-17T15:50:15.910" v="3248" actId="165"/>
          <ac:spMkLst>
            <pc:docMk/>
            <pc:sldMk cId="1906534128" sldId="2146847689"/>
            <ac:spMk id="166" creationId="{AF9AFCBD-63CC-D12C-1A29-62A5CEE64C89}"/>
          </ac:spMkLst>
        </pc:spChg>
        <pc:spChg chg="mod">
          <ac:chgData name="d'Agostino, Ciro" userId="522b68d4-162f-4dc7-a4d9-e6a12496a8af" providerId="ADAL" clId="{9F79233D-721C-4FAC-956E-F3CE3DF915FA}" dt="2022-10-17T15:50:15.910" v="3248" actId="165"/>
          <ac:spMkLst>
            <pc:docMk/>
            <pc:sldMk cId="1906534128" sldId="2146847689"/>
            <ac:spMk id="169" creationId="{0E99993C-1CAF-F8AB-D069-2B81E1684434}"/>
          </ac:spMkLst>
        </pc:spChg>
        <pc:spChg chg="mod">
          <ac:chgData name="d'Agostino, Ciro" userId="522b68d4-162f-4dc7-a4d9-e6a12496a8af" providerId="ADAL" clId="{9F79233D-721C-4FAC-956E-F3CE3DF915FA}" dt="2022-10-17T15:50:15.910" v="3248" actId="165"/>
          <ac:spMkLst>
            <pc:docMk/>
            <pc:sldMk cId="1906534128" sldId="2146847689"/>
            <ac:spMk id="185" creationId="{FFCBF409-9928-816C-0F87-7C5D3448EA57}"/>
          </ac:spMkLst>
        </pc:spChg>
        <pc:spChg chg="mod">
          <ac:chgData name="d'Agostino, Ciro" userId="522b68d4-162f-4dc7-a4d9-e6a12496a8af" providerId="ADAL" clId="{9F79233D-721C-4FAC-956E-F3CE3DF915FA}" dt="2022-10-17T15:50:15.910" v="3248" actId="165"/>
          <ac:spMkLst>
            <pc:docMk/>
            <pc:sldMk cId="1906534128" sldId="2146847689"/>
            <ac:spMk id="204" creationId="{EA407ACD-8BFD-3C67-E97B-6430B69CA61C}"/>
          </ac:spMkLst>
        </pc:spChg>
        <pc:spChg chg="mod">
          <ac:chgData name="d'Agostino, Ciro" userId="522b68d4-162f-4dc7-a4d9-e6a12496a8af" providerId="ADAL" clId="{9F79233D-721C-4FAC-956E-F3CE3DF915FA}" dt="2022-10-17T15:50:15.910" v="3248" actId="165"/>
          <ac:spMkLst>
            <pc:docMk/>
            <pc:sldMk cId="1906534128" sldId="2146847689"/>
            <ac:spMk id="268" creationId="{7AEC546F-6C52-11C6-C5B3-FBAE96AD4857}"/>
          </ac:spMkLst>
        </pc:spChg>
        <pc:spChg chg="mod">
          <ac:chgData name="d'Agostino, Ciro" userId="522b68d4-162f-4dc7-a4d9-e6a12496a8af" providerId="ADAL" clId="{9F79233D-721C-4FAC-956E-F3CE3DF915FA}" dt="2022-10-17T15:50:15.910" v="3248" actId="165"/>
          <ac:spMkLst>
            <pc:docMk/>
            <pc:sldMk cId="1906534128" sldId="2146847689"/>
            <ac:spMk id="269" creationId="{854847D8-0F4B-C00F-686E-6C94ADD86C11}"/>
          </ac:spMkLst>
        </pc:spChg>
        <pc:spChg chg="mod">
          <ac:chgData name="d'Agostino, Ciro" userId="522b68d4-162f-4dc7-a4d9-e6a12496a8af" providerId="ADAL" clId="{9F79233D-721C-4FAC-956E-F3CE3DF915FA}" dt="2022-10-17T15:50:15.910" v="3248" actId="165"/>
          <ac:spMkLst>
            <pc:docMk/>
            <pc:sldMk cId="1906534128" sldId="2146847689"/>
            <ac:spMk id="270" creationId="{DA79B1B6-B822-4601-1B81-62BA4B96841B}"/>
          </ac:spMkLst>
        </pc:spChg>
        <pc:spChg chg="mod">
          <ac:chgData name="d'Agostino, Ciro" userId="522b68d4-162f-4dc7-a4d9-e6a12496a8af" providerId="ADAL" clId="{9F79233D-721C-4FAC-956E-F3CE3DF915FA}" dt="2022-10-17T15:50:15.910" v="3248" actId="165"/>
          <ac:spMkLst>
            <pc:docMk/>
            <pc:sldMk cId="1906534128" sldId="2146847689"/>
            <ac:spMk id="271" creationId="{A7BEED80-FE26-1D7F-3E41-B11593BBC85A}"/>
          </ac:spMkLst>
        </pc:spChg>
        <pc:grpChg chg="del">
          <ac:chgData name="d'Agostino, Ciro" userId="522b68d4-162f-4dc7-a4d9-e6a12496a8af" providerId="ADAL" clId="{9F79233D-721C-4FAC-956E-F3CE3DF915FA}" dt="2022-10-20T15:27:44.122" v="6149" actId="21"/>
          <ac:grpSpMkLst>
            <pc:docMk/>
            <pc:sldMk cId="1906534128" sldId="2146847689"/>
            <ac:grpSpMk id="2" creationId="{06F84885-4DAE-2525-E952-9B09C64BE782}"/>
          </ac:grpSpMkLst>
        </pc:grpChg>
        <pc:grpChg chg="add del mod">
          <ac:chgData name="d'Agostino, Ciro" userId="522b68d4-162f-4dc7-a4d9-e6a12496a8af" providerId="ADAL" clId="{9F79233D-721C-4FAC-956E-F3CE3DF915FA}" dt="2022-10-17T15:49:24.438" v="3242" actId="165"/>
          <ac:grpSpMkLst>
            <pc:docMk/>
            <pc:sldMk cId="1906534128" sldId="2146847689"/>
            <ac:grpSpMk id="2" creationId="{4CECFF61-E315-6682-4EF8-94969154A683}"/>
          </ac:grpSpMkLst>
        </pc:grpChg>
        <pc:grpChg chg="add del mod">
          <ac:chgData name="d'Agostino, Ciro" userId="522b68d4-162f-4dc7-a4d9-e6a12496a8af" providerId="ADAL" clId="{9F79233D-721C-4FAC-956E-F3CE3DF915FA}" dt="2022-10-17T15:50:15.910" v="3248" actId="165"/>
          <ac:grpSpMkLst>
            <pc:docMk/>
            <pc:sldMk cId="1906534128" sldId="2146847689"/>
            <ac:grpSpMk id="5" creationId="{6C55F02C-26F8-3200-0FAB-54052FBBB1EF}"/>
          </ac:grpSpMkLst>
        </pc:grpChg>
        <pc:grpChg chg="del mod topLvl">
          <ac:chgData name="d'Agostino, Ciro" userId="522b68d4-162f-4dc7-a4d9-e6a12496a8af" providerId="ADAL" clId="{9F79233D-721C-4FAC-956E-F3CE3DF915FA}" dt="2022-10-17T15:50:38.339" v="3252" actId="21"/>
          <ac:grpSpMkLst>
            <pc:docMk/>
            <pc:sldMk cId="1906534128" sldId="2146847689"/>
            <ac:grpSpMk id="6" creationId="{B53A77C2-586C-E6D5-C7AB-149201757870}"/>
          </ac:grpSpMkLst>
        </pc:grpChg>
        <pc:grpChg chg="add mod">
          <ac:chgData name="d'Agostino, Ciro" userId="522b68d4-162f-4dc7-a4d9-e6a12496a8af" providerId="ADAL" clId="{9F79233D-721C-4FAC-956E-F3CE3DF915FA}" dt="2022-10-17T15:50:56.111" v="3257" actId="164"/>
          <ac:grpSpMkLst>
            <pc:docMk/>
            <pc:sldMk cId="1906534128" sldId="2146847689"/>
            <ac:grpSpMk id="11" creationId="{40C4921C-2C16-3E47-0BC5-D8C888FB5120}"/>
          </ac:grpSpMkLst>
        </pc:grpChg>
        <pc:grpChg chg="add mod">
          <ac:chgData name="d'Agostino, Ciro" userId="522b68d4-162f-4dc7-a4d9-e6a12496a8af" providerId="ADAL" clId="{9F79233D-721C-4FAC-956E-F3CE3DF915FA}" dt="2022-10-17T15:50:56.111" v="3257" actId="164"/>
          <ac:grpSpMkLst>
            <pc:docMk/>
            <pc:sldMk cId="1906534128" sldId="2146847689"/>
            <ac:grpSpMk id="15" creationId="{79A85B5A-F8A7-E555-9490-D2F8B8EBFF97}"/>
          </ac:grpSpMkLst>
        </pc:grpChg>
        <pc:grpChg chg="add del mod">
          <ac:chgData name="d'Agostino, Ciro" userId="522b68d4-162f-4dc7-a4d9-e6a12496a8af" providerId="ADAL" clId="{9F79233D-721C-4FAC-956E-F3CE3DF915FA}" dt="2022-10-20T15:27:44.122" v="6149" actId="21"/>
          <ac:grpSpMkLst>
            <pc:docMk/>
            <pc:sldMk cId="1906534128" sldId="2146847689"/>
            <ac:grpSpMk id="20" creationId="{56777E95-2AB7-4090-2C71-418DFDBA18F3}"/>
          </ac:grpSpMkLst>
        </pc:grpChg>
        <pc:grpChg chg="mod">
          <ac:chgData name="d'Agostino, Ciro" userId="522b68d4-162f-4dc7-a4d9-e6a12496a8af" providerId="ADAL" clId="{9F79233D-721C-4FAC-956E-F3CE3DF915FA}" dt="2022-10-17T15:50:15.910" v="3248" actId="165"/>
          <ac:grpSpMkLst>
            <pc:docMk/>
            <pc:sldMk cId="1906534128" sldId="2146847689"/>
            <ac:grpSpMk id="28" creationId="{AC3E048E-53BC-83D4-152C-77C9FF9CACD9}"/>
          </ac:grpSpMkLst>
        </pc:grpChg>
        <pc:grpChg chg="del">
          <ac:chgData name="d'Agostino, Ciro" userId="522b68d4-162f-4dc7-a4d9-e6a12496a8af" providerId="ADAL" clId="{9F79233D-721C-4FAC-956E-F3CE3DF915FA}" dt="2022-10-20T15:27:44.122" v="6149" actId="21"/>
          <ac:grpSpMkLst>
            <pc:docMk/>
            <pc:sldMk cId="1906534128" sldId="2146847689"/>
            <ac:grpSpMk id="38" creationId="{4CCE1D2D-8F4F-40F3-948B-42E5E7B74380}"/>
          </ac:grpSpMkLst>
        </pc:grpChg>
        <pc:grpChg chg="mod topLvl">
          <ac:chgData name="d'Agostino, Ciro" userId="522b68d4-162f-4dc7-a4d9-e6a12496a8af" providerId="ADAL" clId="{9F79233D-721C-4FAC-956E-F3CE3DF915FA}" dt="2022-10-17T15:50:22.320" v="3249" actId="164"/>
          <ac:grpSpMkLst>
            <pc:docMk/>
            <pc:sldMk cId="1906534128" sldId="2146847689"/>
            <ac:grpSpMk id="66" creationId="{680E1385-0704-324C-D106-9D18BE14B556}"/>
          </ac:grpSpMkLst>
        </pc:grpChg>
        <pc:grpChg chg="mod topLvl">
          <ac:chgData name="d'Agostino, Ciro" userId="522b68d4-162f-4dc7-a4d9-e6a12496a8af" providerId="ADAL" clId="{9F79233D-721C-4FAC-956E-F3CE3DF915FA}" dt="2022-10-17T15:50:56.111" v="3257" actId="164"/>
          <ac:grpSpMkLst>
            <pc:docMk/>
            <pc:sldMk cId="1906534128" sldId="2146847689"/>
            <ac:grpSpMk id="161" creationId="{A3EC8E50-C90C-2DFA-17F7-D27E53F8E0CA}"/>
          </ac:grpSpMkLst>
        </pc:grpChg>
        <pc:grpChg chg="mod">
          <ac:chgData name="d'Agostino, Ciro" userId="522b68d4-162f-4dc7-a4d9-e6a12496a8af" providerId="ADAL" clId="{9F79233D-721C-4FAC-956E-F3CE3DF915FA}" dt="2022-10-17T15:50:15.910" v="3248" actId="165"/>
          <ac:grpSpMkLst>
            <pc:docMk/>
            <pc:sldMk cId="1906534128" sldId="2146847689"/>
            <ac:grpSpMk id="164" creationId="{27212F52-CB34-F6D8-D3DB-251F7B7AD2E7}"/>
          </ac:grpSpMkLst>
        </pc:grpChg>
        <pc:grpChg chg="mod">
          <ac:chgData name="d'Agostino, Ciro" userId="522b68d4-162f-4dc7-a4d9-e6a12496a8af" providerId="ADAL" clId="{9F79233D-721C-4FAC-956E-F3CE3DF915FA}" dt="2022-10-17T15:50:15.910" v="3248" actId="165"/>
          <ac:grpSpMkLst>
            <pc:docMk/>
            <pc:sldMk cId="1906534128" sldId="2146847689"/>
            <ac:grpSpMk id="219" creationId="{B1BF7321-FB38-109D-6FEB-96DD60D47E21}"/>
          </ac:grpSpMkLst>
        </pc:grpChg>
        <pc:grpChg chg="mod">
          <ac:chgData name="d'Agostino, Ciro" userId="522b68d4-162f-4dc7-a4d9-e6a12496a8af" providerId="ADAL" clId="{9F79233D-721C-4FAC-956E-F3CE3DF915FA}" dt="2022-10-17T15:50:15.910" v="3248" actId="165"/>
          <ac:grpSpMkLst>
            <pc:docMk/>
            <pc:sldMk cId="1906534128" sldId="2146847689"/>
            <ac:grpSpMk id="253" creationId="{782A3972-492E-31F4-8C6C-EDCB04B25377}"/>
          </ac:grpSpMkLst>
        </pc:grpChg>
        <pc:grpChg chg="mod">
          <ac:chgData name="d'Agostino, Ciro" userId="522b68d4-162f-4dc7-a4d9-e6a12496a8af" providerId="ADAL" clId="{9F79233D-721C-4FAC-956E-F3CE3DF915FA}" dt="2022-10-17T15:50:15.910" v="3248" actId="165"/>
          <ac:grpSpMkLst>
            <pc:docMk/>
            <pc:sldMk cId="1906534128" sldId="2146847689"/>
            <ac:grpSpMk id="257" creationId="{F60E5090-FAD5-A573-CEE4-EBEDBACC4F1D}"/>
          </ac:grpSpMkLst>
        </pc:grpChg>
        <pc:picChg chg="del">
          <ac:chgData name="d'Agostino, Ciro" userId="522b68d4-162f-4dc7-a4d9-e6a12496a8af" providerId="ADAL" clId="{9F79233D-721C-4FAC-956E-F3CE3DF915FA}" dt="2022-10-20T15:27:44.122" v="6149" actId="21"/>
          <ac:picMkLst>
            <pc:docMk/>
            <pc:sldMk cId="1906534128" sldId="2146847689"/>
            <ac:picMk id="3" creationId="{5606745F-22AE-1440-8795-D634A321345C}"/>
          </ac:picMkLst>
        </pc:picChg>
        <pc:picChg chg="mod">
          <ac:chgData name="d'Agostino, Ciro" userId="522b68d4-162f-4dc7-a4d9-e6a12496a8af" providerId="ADAL" clId="{9F79233D-721C-4FAC-956E-F3CE3DF915FA}" dt="2022-10-17T15:50:15.910" v="3248" actId="165"/>
          <ac:picMkLst>
            <pc:docMk/>
            <pc:sldMk cId="1906534128" sldId="2146847689"/>
            <ac:picMk id="4" creationId="{9EEBFD9A-0788-EFC7-F4AB-9AA547B0BAE6}"/>
          </ac:picMkLst>
        </pc:picChg>
        <pc:picChg chg="mod">
          <ac:chgData name="d'Agostino, Ciro" userId="522b68d4-162f-4dc7-a4d9-e6a12496a8af" providerId="ADAL" clId="{9F79233D-721C-4FAC-956E-F3CE3DF915FA}" dt="2022-10-17T15:50:15.910" v="3248" actId="165"/>
          <ac:picMkLst>
            <pc:docMk/>
            <pc:sldMk cId="1906534128" sldId="2146847689"/>
            <ac:picMk id="7" creationId="{2C935081-1706-B517-91E6-7DD0183768BB}"/>
          </ac:picMkLst>
        </pc:picChg>
        <pc:picChg chg="mod">
          <ac:chgData name="d'Agostino, Ciro" userId="522b68d4-162f-4dc7-a4d9-e6a12496a8af" providerId="ADAL" clId="{9F79233D-721C-4FAC-956E-F3CE3DF915FA}" dt="2022-10-17T15:50:15.910" v="3248" actId="165"/>
          <ac:picMkLst>
            <pc:docMk/>
            <pc:sldMk cId="1906534128" sldId="2146847689"/>
            <ac:picMk id="8" creationId="{192B4DB1-BDA2-7FA3-F7A2-5EC45C8BF8E9}"/>
          </ac:picMkLst>
        </pc:picChg>
        <pc:picChg chg="mod">
          <ac:chgData name="d'Agostino, Ciro" userId="522b68d4-162f-4dc7-a4d9-e6a12496a8af" providerId="ADAL" clId="{9F79233D-721C-4FAC-956E-F3CE3DF915FA}" dt="2022-10-17T15:50:15.910" v="3248" actId="165"/>
          <ac:picMkLst>
            <pc:docMk/>
            <pc:sldMk cId="1906534128" sldId="2146847689"/>
            <ac:picMk id="9" creationId="{993197D7-B418-AFC2-83B3-1CEC2F01F255}"/>
          </ac:picMkLst>
        </pc:picChg>
        <pc:picChg chg="mod">
          <ac:chgData name="d'Agostino, Ciro" userId="522b68d4-162f-4dc7-a4d9-e6a12496a8af" providerId="ADAL" clId="{9F79233D-721C-4FAC-956E-F3CE3DF915FA}" dt="2022-10-17T15:50:15.910" v="3248" actId="165"/>
          <ac:picMkLst>
            <pc:docMk/>
            <pc:sldMk cId="1906534128" sldId="2146847689"/>
            <ac:picMk id="10" creationId="{38EBAB36-85C0-2D72-2C48-59FD9B2875CC}"/>
          </ac:picMkLst>
        </pc:picChg>
        <pc:picChg chg="del">
          <ac:chgData name="d'Agostino, Ciro" userId="522b68d4-162f-4dc7-a4d9-e6a12496a8af" providerId="ADAL" clId="{9F79233D-721C-4FAC-956E-F3CE3DF915FA}" dt="2022-10-20T15:27:44.122" v="6149" actId="21"/>
          <ac:picMkLst>
            <pc:docMk/>
            <pc:sldMk cId="1906534128" sldId="2146847689"/>
            <ac:picMk id="12" creationId="{BF6CBE74-4DD1-FB05-8833-77530F7E48D4}"/>
          </ac:picMkLst>
        </pc:picChg>
        <pc:picChg chg="mod">
          <ac:chgData name="d'Agostino, Ciro" userId="522b68d4-162f-4dc7-a4d9-e6a12496a8af" providerId="ADAL" clId="{9F79233D-721C-4FAC-956E-F3CE3DF915FA}" dt="2022-10-17T15:50:15.910" v="3248" actId="165"/>
          <ac:picMkLst>
            <pc:docMk/>
            <pc:sldMk cId="1906534128" sldId="2146847689"/>
            <ac:picMk id="14" creationId="{8BDD1A7A-9F55-BB2F-C4CD-DAED7174D3DC}"/>
          </ac:picMkLst>
        </pc:picChg>
        <pc:picChg chg="mod">
          <ac:chgData name="d'Agostino, Ciro" userId="522b68d4-162f-4dc7-a4d9-e6a12496a8af" providerId="ADAL" clId="{9F79233D-721C-4FAC-956E-F3CE3DF915FA}" dt="2022-10-17T15:50:15.910" v="3248" actId="165"/>
          <ac:picMkLst>
            <pc:docMk/>
            <pc:sldMk cId="1906534128" sldId="2146847689"/>
            <ac:picMk id="16" creationId="{B5C68C9A-A57F-AD2E-DBF1-D2CAF7650555}"/>
          </ac:picMkLst>
        </pc:picChg>
        <pc:picChg chg="mod">
          <ac:chgData name="d'Agostino, Ciro" userId="522b68d4-162f-4dc7-a4d9-e6a12496a8af" providerId="ADAL" clId="{9F79233D-721C-4FAC-956E-F3CE3DF915FA}" dt="2022-10-17T15:51:44.764" v="3268" actId="14100"/>
          <ac:picMkLst>
            <pc:docMk/>
            <pc:sldMk cId="1906534128" sldId="2146847689"/>
            <ac:picMk id="17" creationId="{5AA4236E-C558-C384-2B43-31C0017567AB}"/>
          </ac:picMkLst>
        </pc:picChg>
        <pc:picChg chg="mod">
          <ac:chgData name="d'Agostino, Ciro" userId="522b68d4-162f-4dc7-a4d9-e6a12496a8af" providerId="ADAL" clId="{9F79233D-721C-4FAC-956E-F3CE3DF915FA}" dt="2022-10-17T15:51:57.060" v="3269" actId="1076"/>
          <ac:picMkLst>
            <pc:docMk/>
            <pc:sldMk cId="1906534128" sldId="2146847689"/>
            <ac:picMk id="18" creationId="{813BA19D-FF9F-DDEB-304A-AC27BFA54ECD}"/>
          </ac:picMkLst>
        </pc:picChg>
        <pc:picChg chg="mod">
          <ac:chgData name="d'Agostino, Ciro" userId="522b68d4-162f-4dc7-a4d9-e6a12496a8af" providerId="ADAL" clId="{9F79233D-721C-4FAC-956E-F3CE3DF915FA}" dt="2022-10-17T15:51:57.060" v="3269" actId="1076"/>
          <ac:picMkLst>
            <pc:docMk/>
            <pc:sldMk cId="1906534128" sldId="2146847689"/>
            <ac:picMk id="19" creationId="{DDCB51DE-61CD-0605-4568-CBC0EEB389C5}"/>
          </ac:picMkLst>
        </pc:picChg>
        <pc:picChg chg="add mod ord">
          <ac:chgData name="d'Agostino, Ciro" userId="522b68d4-162f-4dc7-a4d9-e6a12496a8af" providerId="ADAL" clId="{9F79233D-721C-4FAC-956E-F3CE3DF915FA}" dt="2022-10-17T15:57:21.043" v="3321" actId="167"/>
          <ac:picMkLst>
            <pc:docMk/>
            <pc:sldMk cId="1906534128" sldId="2146847689"/>
            <ac:picMk id="22" creationId="{D991FB13-563E-BC40-2317-207C2CB079B0}"/>
          </ac:picMkLst>
        </pc:picChg>
        <pc:picChg chg="mod">
          <ac:chgData name="d'Agostino, Ciro" userId="522b68d4-162f-4dc7-a4d9-e6a12496a8af" providerId="ADAL" clId="{9F79233D-721C-4FAC-956E-F3CE3DF915FA}" dt="2022-10-17T15:50:15.910" v="3248" actId="165"/>
          <ac:picMkLst>
            <pc:docMk/>
            <pc:sldMk cId="1906534128" sldId="2146847689"/>
            <ac:picMk id="23" creationId="{0750B803-3C4D-FD92-D10D-94AD47C1A042}"/>
          </ac:picMkLst>
        </pc:picChg>
        <pc:picChg chg="mod">
          <ac:chgData name="d'Agostino, Ciro" userId="522b68d4-162f-4dc7-a4d9-e6a12496a8af" providerId="ADAL" clId="{9F79233D-721C-4FAC-956E-F3CE3DF915FA}" dt="2022-10-17T15:50:15.910" v="3248" actId="165"/>
          <ac:picMkLst>
            <pc:docMk/>
            <pc:sldMk cId="1906534128" sldId="2146847689"/>
            <ac:picMk id="24" creationId="{BC647C00-A33F-AAC0-C0DF-1F17CF820869}"/>
          </ac:picMkLst>
        </pc:picChg>
        <pc:picChg chg="mod">
          <ac:chgData name="d'Agostino, Ciro" userId="522b68d4-162f-4dc7-a4d9-e6a12496a8af" providerId="ADAL" clId="{9F79233D-721C-4FAC-956E-F3CE3DF915FA}" dt="2022-10-17T15:50:15.910" v="3248" actId="165"/>
          <ac:picMkLst>
            <pc:docMk/>
            <pc:sldMk cId="1906534128" sldId="2146847689"/>
            <ac:picMk id="25" creationId="{F563EEBB-1349-894A-AD54-F53E383EFC86}"/>
          </ac:picMkLst>
        </pc:picChg>
        <pc:picChg chg="add mod">
          <ac:chgData name="d'Agostino, Ciro" userId="522b68d4-162f-4dc7-a4d9-e6a12496a8af" providerId="ADAL" clId="{9F79233D-721C-4FAC-956E-F3CE3DF915FA}" dt="2022-10-17T15:58:17.978" v="3329" actId="1076"/>
          <ac:picMkLst>
            <pc:docMk/>
            <pc:sldMk cId="1906534128" sldId="2146847689"/>
            <ac:picMk id="26" creationId="{1CFF4F32-8E25-3BF9-C901-6DD1C9E5E651}"/>
          </ac:picMkLst>
        </pc:picChg>
        <pc:picChg chg="add mod">
          <ac:chgData name="d'Agostino, Ciro" userId="522b68d4-162f-4dc7-a4d9-e6a12496a8af" providerId="ADAL" clId="{9F79233D-721C-4FAC-956E-F3CE3DF915FA}" dt="2022-10-17T15:58:24.466" v="3330" actId="1076"/>
          <ac:picMkLst>
            <pc:docMk/>
            <pc:sldMk cId="1906534128" sldId="2146847689"/>
            <ac:picMk id="27" creationId="{AC99F6B6-F23D-EE28-F3C7-DED51B6944D2}"/>
          </ac:picMkLst>
        </pc:picChg>
        <pc:picChg chg="add mod ord">
          <ac:chgData name="d'Agostino, Ciro" userId="522b68d4-162f-4dc7-a4d9-e6a12496a8af" providerId="ADAL" clId="{9F79233D-721C-4FAC-956E-F3CE3DF915FA}" dt="2022-10-17T15:54:49.415" v="3296" actId="1076"/>
          <ac:picMkLst>
            <pc:docMk/>
            <pc:sldMk cId="1906534128" sldId="2146847689"/>
            <ac:picMk id="33" creationId="{7A3580E1-AFE7-0601-A57B-5D5EFCCC2F3E}"/>
          </ac:picMkLst>
        </pc:picChg>
        <pc:picChg chg="add mod ord">
          <ac:chgData name="d'Agostino, Ciro" userId="522b68d4-162f-4dc7-a4d9-e6a12496a8af" providerId="ADAL" clId="{9F79233D-721C-4FAC-956E-F3CE3DF915FA}" dt="2022-10-17T15:54:49.415" v="3296" actId="1076"/>
          <ac:picMkLst>
            <pc:docMk/>
            <pc:sldMk cId="1906534128" sldId="2146847689"/>
            <ac:picMk id="34" creationId="{1AFA142B-3F9C-4F40-72BD-FF34E7C48409}"/>
          </ac:picMkLst>
        </pc:picChg>
        <pc:picChg chg="add mod ord">
          <ac:chgData name="d'Agostino, Ciro" userId="522b68d4-162f-4dc7-a4d9-e6a12496a8af" providerId="ADAL" clId="{9F79233D-721C-4FAC-956E-F3CE3DF915FA}" dt="2022-10-17T15:57:16.372" v="3320" actId="1036"/>
          <ac:picMkLst>
            <pc:docMk/>
            <pc:sldMk cId="1906534128" sldId="2146847689"/>
            <ac:picMk id="35" creationId="{9D9E79C8-3FA4-4E63-397E-67FD4967D51F}"/>
          </ac:picMkLst>
        </pc:picChg>
        <pc:picChg chg="add del mod">
          <ac:chgData name="d'Agostino, Ciro" userId="522b68d4-162f-4dc7-a4d9-e6a12496a8af" providerId="ADAL" clId="{9F79233D-721C-4FAC-956E-F3CE3DF915FA}" dt="2022-10-17T15:55:43.670" v="3309"/>
          <ac:picMkLst>
            <pc:docMk/>
            <pc:sldMk cId="1906534128" sldId="2146847689"/>
            <ac:picMk id="36" creationId="{FF83EDC4-C27A-5133-D0E9-9F523760297B}"/>
          </ac:picMkLst>
        </pc:picChg>
        <pc:picChg chg="add del mod">
          <ac:chgData name="d'Agostino, Ciro" userId="522b68d4-162f-4dc7-a4d9-e6a12496a8af" providerId="ADAL" clId="{9F79233D-721C-4FAC-956E-F3CE3DF915FA}" dt="2022-10-17T15:55:43.670" v="3309"/>
          <ac:picMkLst>
            <pc:docMk/>
            <pc:sldMk cId="1906534128" sldId="2146847689"/>
            <ac:picMk id="39" creationId="{E97F65AA-7AA1-CAB8-5911-A2AB4C5D5EC2}"/>
          </ac:picMkLst>
        </pc:picChg>
        <pc:picChg chg="add del mod">
          <ac:chgData name="d'Agostino, Ciro" userId="522b68d4-162f-4dc7-a4d9-e6a12496a8af" providerId="ADAL" clId="{9F79233D-721C-4FAC-956E-F3CE3DF915FA}" dt="2022-10-17T15:55:43.670" v="3309"/>
          <ac:picMkLst>
            <pc:docMk/>
            <pc:sldMk cId="1906534128" sldId="2146847689"/>
            <ac:picMk id="45" creationId="{F0146A73-9F96-AF05-005D-A8207CDE01F1}"/>
          </ac:picMkLst>
        </pc:picChg>
        <pc:picChg chg="mod topLvl">
          <ac:chgData name="d'Agostino, Ciro" userId="522b68d4-162f-4dc7-a4d9-e6a12496a8af" providerId="ADAL" clId="{9F79233D-721C-4FAC-956E-F3CE3DF915FA}" dt="2022-10-17T15:51:01.155" v="3258" actId="1076"/>
          <ac:picMkLst>
            <pc:docMk/>
            <pc:sldMk cId="1906534128" sldId="2146847689"/>
            <ac:picMk id="46" creationId="{0A35D5AF-DDA1-4D42-9C01-996458BA1F4E}"/>
          </ac:picMkLst>
        </pc:picChg>
        <pc:picChg chg="del">
          <ac:chgData name="d'Agostino, Ciro" userId="522b68d4-162f-4dc7-a4d9-e6a12496a8af" providerId="ADAL" clId="{9F79233D-721C-4FAC-956E-F3CE3DF915FA}" dt="2022-10-20T15:27:44.122" v="6149" actId="21"/>
          <ac:picMkLst>
            <pc:docMk/>
            <pc:sldMk cId="1906534128" sldId="2146847689"/>
            <ac:picMk id="47" creationId="{16B72667-3D13-48C5-BA77-52371CE32594}"/>
          </ac:picMkLst>
        </pc:picChg>
        <pc:picChg chg="add del mod">
          <ac:chgData name="d'Agostino, Ciro" userId="522b68d4-162f-4dc7-a4d9-e6a12496a8af" providerId="ADAL" clId="{9F79233D-721C-4FAC-956E-F3CE3DF915FA}" dt="2022-10-17T15:55:41.954" v="3308"/>
          <ac:picMkLst>
            <pc:docMk/>
            <pc:sldMk cId="1906534128" sldId="2146847689"/>
            <ac:picMk id="49" creationId="{456B1A02-0669-9C9F-3633-AC1E84D1C758}"/>
          </ac:picMkLst>
        </pc:picChg>
        <pc:picChg chg="mod">
          <ac:chgData name="d'Agostino, Ciro" userId="522b68d4-162f-4dc7-a4d9-e6a12496a8af" providerId="ADAL" clId="{9F79233D-721C-4FAC-956E-F3CE3DF915FA}" dt="2022-10-17T15:50:15.910" v="3248" actId="165"/>
          <ac:picMkLst>
            <pc:docMk/>
            <pc:sldMk cId="1906534128" sldId="2146847689"/>
            <ac:picMk id="50" creationId="{C8CA8B73-6D89-2DEB-3DB8-D12299C80E0B}"/>
          </ac:picMkLst>
        </pc:picChg>
        <pc:picChg chg="add del mod">
          <ac:chgData name="d'Agostino, Ciro" userId="522b68d4-162f-4dc7-a4d9-e6a12496a8af" providerId="ADAL" clId="{9F79233D-721C-4FAC-956E-F3CE3DF915FA}" dt="2022-10-17T15:55:41.954" v="3308"/>
          <ac:picMkLst>
            <pc:docMk/>
            <pc:sldMk cId="1906534128" sldId="2146847689"/>
            <ac:picMk id="51" creationId="{1F3BCC34-EEFB-396F-2167-8D875E5C74A0}"/>
          </ac:picMkLst>
        </pc:picChg>
        <pc:picChg chg="mod">
          <ac:chgData name="d'Agostino, Ciro" userId="522b68d4-162f-4dc7-a4d9-e6a12496a8af" providerId="ADAL" clId="{9F79233D-721C-4FAC-956E-F3CE3DF915FA}" dt="2022-10-17T15:50:15.910" v="3248" actId="165"/>
          <ac:picMkLst>
            <pc:docMk/>
            <pc:sldMk cId="1906534128" sldId="2146847689"/>
            <ac:picMk id="52" creationId="{70100D0A-AA84-4075-F653-C0104FD1EC59}"/>
          </ac:picMkLst>
        </pc:picChg>
        <pc:picChg chg="add del mod">
          <ac:chgData name="d'Agostino, Ciro" userId="522b68d4-162f-4dc7-a4d9-e6a12496a8af" providerId="ADAL" clId="{9F79233D-721C-4FAC-956E-F3CE3DF915FA}" dt="2022-10-17T15:55:41.954" v="3308"/>
          <ac:picMkLst>
            <pc:docMk/>
            <pc:sldMk cId="1906534128" sldId="2146847689"/>
            <ac:picMk id="53" creationId="{9F87CEDB-4A3F-25C2-B5A4-9F22E521D8C9}"/>
          </ac:picMkLst>
        </pc:picChg>
        <pc:picChg chg="del mod">
          <ac:chgData name="d'Agostino, Ciro" userId="522b68d4-162f-4dc7-a4d9-e6a12496a8af" providerId="ADAL" clId="{9F79233D-721C-4FAC-956E-F3CE3DF915FA}" dt="2022-10-17T15:53:25.280" v="3279" actId="21"/>
          <ac:picMkLst>
            <pc:docMk/>
            <pc:sldMk cId="1906534128" sldId="2146847689"/>
            <ac:picMk id="54" creationId="{48F8C811-04CD-B8DB-0718-D3362A1526A5}"/>
          </ac:picMkLst>
        </pc:picChg>
        <pc:picChg chg="mod">
          <ac:chgData name="d'Agostino, Ciro" userId="522b68d4-162f-4dc7-a4d9-e6a12496a8af" providerId="ADAL" clId="{9F79233D-721C-4FAC-956E-F3CE3DF915FA}" dt="2022-10-17T15:50:15.910" v="3248" actId="165"/>
          <ac:picMkLst>
            <pc:docMk/>
            <pc:sldMk cId="1906534128" sldId="2146847689"/>
            <ac:picMk id="55" creationId="{4DF5B30E-3AE3-8A56-B23D-4D714F35FC77}"/>
          </ac:picMkLst>
        </pc:picChg>
        <pc:picChg chg="mod">
          <ac:chgData name="d'Agostino, Ciro" userId="522b68d4-162f-4dc7-a4d9-e6a12496a8af" providerId="ADAL" clId="{9F79233D-721C-4FAC-956E-F3CE3DF915FA}" dt="2022-10-17T15:50:15.910" v="3248" actId="165"/>
          <ac:picMkLst>
            <pc:docMk/>
            <pc:sldMk cId="1906534128" sldId="2146847689"/>
            <ac:picMk id="58" creationId="{6E9088A1-EBDD-77E5-2AE4-9FCAD75F9C37}"/>
          </ac:picMkLst>
        </pc:picChg>
        <pc:picChg chg="mod">
          <ac:chgData name="d'Agostino, Ciro" userId="522b68d4-162f-4dc7-a4d9-e6a12496a8af" providerId="ADAL" clId="{9F79233D-721C-4FAC-956E-F3CE3DF915FA}" dt="2022-10-17T15:50:15.910" v="3248" actId="165"/>
          <ac:picMkLst>
            <pc:docMk/>
            <pc:sldMk cId="1906534128" sldId="2146847689"/>
            <ac:picMk id="59" creationId="{742C0D41-D0AC-F958-4F90-7A2C7B97DE20}"/>
          </ac:picMkLst>
        </pc:picChg>
        <pc:picChg chg="mod">
          <ac:chgData name="d'Agostino, Ciro" userId="522b68d4-162f-4dc7-a4d9-e6a12496a8af" providerId="ADAL" clId="{9F79233D-721C-4FAC-956E-F3CE3DF915FA}" dt="2022-10-17T15:50:15.910" v="3248" actId="165"/>
          <ac:picMkLst>
            <pc:docMk/>
            <pc:sldMk cId="1906534128" sldId="2146847689"/>
            <ac:picMk id="60" creationId="{465F7A15-2BE7-BD5F-F87B-03A2894F853E}"/>
          </ac:picMkLst>
        </pc:picChg>
        <pc:picChg chg="del mod">
          <ac:chgData name="d'Agostino, Ciro" userId="522b68d4-162f-4dc7-a4d9-e6a12496a8af" providerId="ADAL" clId="{9F79233D-721C-4FAC-956E-F3CE3DF915FA}" dt="2022-10-17T15:53:10.959" v="3276" actId="478"/>
          <ac:picMkLst>
            <pc:docMk/>
            <pc:sldMk cId="1906534128" sldId="2146847689"/>
            <ac:picMk id="62" creationId="{863AF74F-523B-3015-4532-FDE437A58762}"/>
          </ac:picMkLst>
        </pc:picChg>
        <pc:picChg chg="mod topLvl">
          <ac:chgData name="d'Agostino, Ciro" userId="522b68d4-162f-4dc7-a4d9-e6a12496a8af" providerId="ADAL" clId="{9F79233D-721C-4FAC-956E-F3CE3DF915FA}" dt="2022-10-17T15:58:05.966" v="3328" actId="14100"/>
          <ac:picMkLst>
            <pc:docMk/>
            <pc:sldMk cId="1906534128" sldId="2146847689"/>
            <ac:picMk id="70" creationId="{7FD7EA22-1E93-E1DA-F650-636DC133FCD4}"/>
          </ac:picMkLst>
        </pc:picChg>
        <pc:picChg chg="mod topLvl">
          <ac:chgData name="d'Agostino, Ciro" userId="522b68d4-162f-4dc7-a4d9-e6a12496a8af" providerId="ADAL" clId="{9F79233D-721C-4FAC-956E-F3CE3DF915FA}" dt="2022-10-17T15:50:22.320" v="3249" actId="164"/>
          <ac:picMkLst>
            <pc:docMk/>
            <pc:sldMk cId="1906534128" sldId="2146847689"/>
            <ac:picMk id="72" creationId="{54B6A773-18BC-A4D1-C7E7-16FC13F6E683}"/>
          </ac:picMkLst>
        </pc:picChg>
        <pc:picChg chg="mod topLvl">
          <ac:chgData name="d'Agostino, Ciro" userId="522b68d4-162f-4dc7-a4d9-e6a12496a8af" providerId="ADAL" clId="{9F79233D-721C-4FAC-956E-F3CE3DF915FA}" dt="2022-10-17T15:50:22.320" v="3249" actId="164"/>
          <ac:picMkLst>
            <pc:docMk/>
            <pc:sldMk cId="1906534128" sldId="2146847689"/>
            <ac:picMk id="74" creationId="{8C32DB6A-BDD6-C0DA-F6E5-4029FDC7B2D8}"/>
          </ac:picMkLst>
        </pc:picChg>
        <pc:picChg chg="mod topLvl">
          <ac:chgData name="d'Agostino, Ciro" userId="522b68d4-162f-4dc7-a4d9-e6a12496a8af" providerId="ADAL" clId="{9F79233D-721C-4FAC-956E-F3CE3DF915FA}" dt="2022-10-17T15:50:22.320" v="3249" actId="164"/>
          <ac:picMkLst>
            <pc:docMk/>
            <pc:sldMk cId="1906534128" sldId="2146847689"/>
            <ac:picMk id="77" creationId="{6BD3A7EE-E0EB-DA80-7023-D87402E83805}"/>
          </ac:picMkLst>
        </pc:picChg>
        <pc:picChg chg="del">
          <ac:chgData name="d'Agostino, Ciro" userId="522b68d4-162f-4dc7-a4d9-e6a12496a8af" providerId="ADAL" clId="{9F79233D-721C-4FAC-956E-F3CE3DF915FA}" dt="2022-10-20T15:27:44.122" v="6149" actId="21"/>
          <ac:picMkLst>
            <pc:docMk/>
            <pc:sldMk cId="1906534128" sldId="2146847689"/>
            <ac:picMk id="79" creationId="{CAD46512-655D-4477-B992-B2A023AA88D9}"/>
          </ac:picMkLst>
        </pc:picChg>
        <pc:picChg chg="add mod">
          <ac:chgData name="d'Agostino, Ciro" userId="522b68d4-162f-4dc7-a4d9-e6a12496a8af" providerId="ADAL" clId="{9F79233D-721C-4FAC-956E-F3CE3DF915FA}" dt="2022-10-17T15:59:12.676" v="3332" actId="1076"/>
          <ac:picMkLst>
            <pc:docMk/>
            <pc:sldMk cId="1906534128" sldId="2146847689"/>
            <ac:picMk id="81" creationId="{5ACEC516-B104-CF3F-857E-A9F809BD8799}"/>
          </ac:picMkLst>
        </pc:picChg>
        <pc:picChg chg="mod topLvl">
          <ac:chgData name="d'Agostino, Ciro" userId="522b68d4-162f-4dc7-a4d9-e6a12496a8af" providerId="ADAL" clId="{9F79233D-721C-4FAC-956E-F3CE3DF915FA}" dt="2022-10-17T15:50:22.320" v="3249" actId="164"/>
          <ac:picMkLst>
            <pc:docMk/>
            <pc:sldMk cId="1906534128" sldId="2146847689"/>
            <ac:picMk id="82" creationId="{9EDDB51B-4D8E-CDAF-50AF-87AA0EF44C4E}"/>
          </ac:picMkLst>
        </pc:picChg>
        <pc:picChg chg="mod topLvl">
          <ac:chgData name="d'Agostino, Ciro" userId="522b68d4-162f-4dc7-a4d9-e6a12496a8af" providerId="ADAL" clId="{9F79233D-721C-4FAC-956E-F3CE3DF915FA}" dt="2022-10-17T15:50:22.320" v="3249" actId="164"/>
          <ac:picMkLst>
            <pc:docMk/>
            <pc:sldMk cId="1906534128" sldId="2146847689"/>
            <ac:picMk id="84" creationId="{A5B4B1D6-4253-099A-DB9E-962F457ADA1A}"/>
          </ac:picMkLst>
        </pc:picChg>
        <pc:picChg chg="mod topLvl">
          <ac:chgData name="d'Agostino, Ciro" userId="522b68d4-162f-4dc7-a4d9-e6a12496a8af" providerId="ADAL" clId="{9F79233D-721C-4FAC-956E-F3CE3DF915FA}" dt="2022-10-17T15:50:22.320" v="3249" actId="164"/>
          <ac:picMkLst>
            <pc:docMk/>
            <pc:sldMk cId="1906534128" sldId="2146847689"/>
            <ac:picMk id="85" creationId="{51F7BCAB-BFD4-5716-981A-BE7C79AC5CFA}"/>
          </ac:picMkLst>
        </pc:picChg>
        <pc:picChg chg="del mod topLvl">
          <ac:chgData name="d'Agostino, Ciro" userId="522b68d4-162f-4dc7-a4d9-e6a12496a8af" providerId="ADAL" clId="{9F79233D-721C-4FAC-956E-F3CE3DF915FA}" dt="2022-10-17T15:53:25.280" v="3279" actId="21"/>
          <ac:picMkLst>
            <pc:docMk/>
            <pc:sldMk cId="1906534128" sldId="2146847689"/>
            <ac:picMk id="87" creationId="{A7CC5B02-B180-83DE-3C08-BC7017146D3C}"/>
          </ac:picMkLst>
        </pc:picChg>
        <pc:picChg chg="add mod">
          <ac:chgData name="d'Agostino, Ciro" userId="522b68d4-162f-4dc7-a4d9-e6a12496a8af" providerId="ADAL" clId="{9F79233D-721C-4FAC-956E-F3CE3DF915FA}" dt="2022-10-17T15:59:12.676" v="3332" actId="1076"/>
          <ac:picMkLst>
            <pc:docMk/>
            <pc:sldMk cId="1906534128" sldId="2146847689"/>
            <ac:picMk id="88" creationId="{7F1429DE-A3C1-EE98-585E-750B11807628}"/>
          </ac:picMkLst>
        </pc:picChg>
        <pc:picChg chg="add mod">
          <ac:chgData name="d'Agostino, Ciro" userId="522b68d4-162f-4dc7-a4d9-e6a12496a8af" providerId="ADAL" clId="{9F79233D-721C-4FAC-956E-F3CE3DF915FA}" dt="2022-10-17T15:59:12.676" v="3332" actId="1076"/>
          <ac:picMkLst>
            <pc:docMk/>
            <pc:sldMk cId="1906534128" sldId="2146847689"/>
            <ac:picMk id="89" creationId="{70CF1D91-B832-0249-EFCD-45ADAA925CFD}"/>
          </ac:picMkLst>
        </pc:picChg>
        <pc:picChg chg="add mod">
          <ac:chgData name="d'Agostino, Ciro" userId="522b68d4-162f-4dc7-a4d9-e6a12496a8af" providerId="ADAL" clId="{9F79233D-721C-4FAC-956E-F3CE3DF915FA}" dt="2022-10-17T15:59:12.676" v="3332" actId="1076"/>
          <ac:picMkLst>
            <pc:docMk/>
            <pc:sldMk cId="1906534128" sldId="2146847689"/>
            <ac:picMk id="90" creationId="{D81A35A0-2162-711E-5647-90920B368BB7}"/>
          </ac:picMkLst>
        </pc:picChg>
        <pc:picChg chg="add mod">
          <ac:chgData name="d'Agostino, Ciro" userId="522b68d4-162f-4dc7-a4d9-e6a12496a8af" providerId="ADAL" clId="{9F79233D-721C-4FAC-956E-F3CE3DF915FA}" dt="2022-10-17T15:59:12.676" v="3332" actId="1076"/>
          <ac:picMkLst>
            <pc:docMk/>
            <pc:sldMk cId="1906534128" sldId="2146847689"/>
            <ac:picMk id="91" creationId="{96850B38-4B07-21E4-D9E6-06EA79A7239D}"/>
          </ac:picMkLst>
        </pc:picChg>
        <pc:picChg chg="add mod">
          <ac:chgData name="d'Agostino, Ciro" userId="522b68d4-162f-4dc7-a4d9-e6a12496a8af" providerId="ADAL" clId="{9F79233D-721C-4FAC-956E-F3CE3DF915FA}" dt="2022-10-17T15:59:12.676" v="3332" actId="1076"/>
          <ac:picMkLst>
            <pc:docMk/>
            <pc:sldMk cId="1906534128" sldId="2146847689"/>
            <ac:picMk id="92" creationId="{76238AF6-8B68-77BD-1C11-F22B6E0CD94A}"/>
          </ac:picMkLst>
        </pc:picChg>
        <pc:picChg chg="add mod">
          <ac:chgData name="d'Agostino, Ciro" userId="522b68d4-162f-4dc7-a4d9-e6a12496a8af" providerId="ADAL" clId="{9F79233D-721C-4FAC-956E-F3CE3DF915FA}" dt="2022-10-17T15:59:12.676" v="3332" actId="1076"/>
          <ac:picMkLst>
            <pc:docMk/>
            <pc:sldMk cId="1906534128" sldId="2146847689"/>
            <ac:picMk id="93" creationId="{31A81692-3A43-9B7A-55CF-BEDB9ABEA976}"/>
          </ac:picMkLst>
        </pc:picChg>
        <pc:picChg chg="add mod">
          <ac:chgData name="d'Agostino, Ciro" userId="522b68d4-162f-4dc7-a4d9-e6a12496a8af" providerId="ADAL" clId="{9F79233D-721C-4FAC-956E-F3CE3DF915FA}" dt="2022-10-17T15:59:12.676" v="3332" actId="1076"/>
          <ac:picMkLst>
            <pc:docMk/>
            <pc:sldMk cId="1906534128" sldId="2146847689"/>
            <ac:picMk id="94" creationId="{1C63632F-8D3F-2230-2C75-E909C3C331C5}"/>
          </ac:picMkLst>
        </pc:picChg>
        <pc:picChg chg="add mod">
          <ac:chgData name="d'Agostino, Ciro" userId="522b68d4-162f-4dc7-a4d9-e6a12496a8af" providerId="ADAL" clId="{9F79233D-721C-4FAC-956E-F3CE3DF915FA}" dt="2022-10-17T15:59:12.676" v="3332" actId="1076"/>
          <ac:picMkLst>
            <pc:docMk/>
            <pc:sldMk cId="1906534128" sldId="2146847689"/>
            <ac:picMk id="95" creationId="{B2188FC6-EAFB-C667-6370-BE0A4BF53BEE}"/>
          </ac:picMkLst>
        </pc:picChg>
        <pc:picChg chg="add del mod">
          <ac:chgData name="d'Agostino, Ciro" userId="522b68d4-162f-4dc7-a4d9-e6a12496a8af" providerId="ADAL" clId="{9F79233D-721C-4FAC-956E-F3CE3DF915FA}" dt="2022-10-17T16:00:17.653" v="3353" actId="478"/>
          <ac:picMkLst>
            <pc:docMk/>
            <pc:sldMk cId="1906534128" sldId="2146847689"/>
            <ac:picMk id="96" creationId="{8488C021-C827-2CB1-4F5A-00E4ACF0BE8D}"/>
          </ac:picMkLst>
        </pc:picChg>
        <pc:picChg chg="add mod">
          <ac:chgData name="d'Agostino, Ciro" userId="522b68d4-162f-4dc7-a4d9-e6a12496a8af" providerId="ADAL" clId="{9F79233D-721C-4FAC-956E-F3CE3DF915FA}" dt="2022-10-17T15:59:44.626" v="3336" actId="1036"/>
          <ac:picMkLst>
            <pc:docMk/>
            <pc:sldMk cId="1906534128" sldId="2146847689"/>
            <ac:picMk id="97" creationId="{5185E626-1526-D1EC-1B46-ED1546AF4B8B}"/>
          </ac:picMkLst>
        </pc:picChg>
        <pc:picChg chg="add del mod">
          <ac:chgData name="d'Agostino, Ciro" userId="522b68d4-162f-4dc7-a4d9-e6a12496a8af" providerId="ADAL" clId="{9F79233D-721C-4FAC-956E-F3CE3DF915FA}" dt="2022-10-17T16:00:09.622" v="3352" actId="478"/>
          <ac:picMkLst>
            <pc:docMk/>
            <pc:sldMk cId="1906534128" sldId="2146847689"/>
            <ac:picMk id="98" creationId="{33A14A69-9011-0309-5709-54036F2841FF}"/>
          </ac:picMkLst>
        </pc:picChg>
        <pc:picChg chg="add del mod">
          <ac:chgData name="d'Agostino, Ciro" userId="522b68d4-162f-4dc7-a4d9-e6a12496a8af" providerId="ADAL" clId="{9F79233D-721C-4FAC-956E-F3CE3DF915FA}" dt="2022-10-17T16:00:09.083" v="3351" actId="478"/>
          <ac:picMkLst>
            <pc:docMk/>
            <pc:sldMk cId="1906534128" sldId="2146847689"/>
            <ac:picMk id="99" creationId="{E6831678-EF27-5989-050A-B31FC9BA5EDA}"/>
          </ac:picMkLst>
        </pc:picChg>
        <pc:picChg chg="add del mod">
          <ac:chgData name="d'Agostino, Ciro" userId="522b68d4-162f-4dc7-a4d9-e6a12496a8af" providerId="ADAL" clId="{9F79233D-721C-4FAC-956E-F3CE3DF915FA}" dt="2022-10-17T16:00:20.528" v="3357" actId="478"/>
          <ac:picMkLst>
            <pc:docMk/>
            <pc:sldMk cId="1906534128" sldId="2146847689"/>
            <ac:picMk id="105" creationId="{4467A343-FCBA-02ED-D798-BFC7B5A72BBF}"/>
          </ac:picMkLst>
        </pc:picChg>
        <pc:picChg chg="mod">
          <ac:chgData name="d'Agostino, Ciro" userId="522b68d4-162f-4dc7-a4d9-e6a12496a8af" providerId="ADAL" clId="{9F79233D-721C-4FAC-956E-F3CE3DF915FA}" dt="2022-10-17T15:50:15.910" v="3248" actId="165"/>
          <ac:picMkLst>
            <pc:docMk/>
            <pc:sldMk cId="1906534128" sldId="2146847689"/>
            <ac:picMk id="106" creationId="{895DAC77-ED06-435E-FF7A-3555A36FD975}"/>
          </ac:picMkLst>
        </pc:picChg>
        <pc:picChg chg="add del mod">
          <ac:chgData name="d'Agostino, Ciro" userId="522b68d4-162f-4dc7-a4d9-e6a12496a8af" providerId="ADAL" clId="{9F79233D-721C-4FAC-956E-F3CE3DF915FA}" dt="2022-10-17T16:00:19.798" v="3356" actId="478"/>
          <ac:picMkLst>
            <pc:docMk/>
            <pc:sldMk cId="1906534128" sldId="2146847689"/>
            <ac:picMk id="108" creationId="{8217BDF1-02CD-2293-F019-1D16F1D8232E}"/>
          </ac:picMkLst>
        </pc:picChg>
        <pc:picChg chg="add mod">
          <ac:chgData name="d'Agostino, Ciro" userId="522b68d4-162f-4dc7-a4d9-e6a12496a8af" providerId="ADAL" clId="{9F79233D-721C-4FAC-956E-F3CE3DF915FA}" dt="2022-10-17T15:59:44.626" v="3336" actId="1036"/>
          <ac:picMkLst>
            <pc:docMk/>
            <pc:sldMk cId="1906534128" sldId="2146847689"/>
            <ac:picMk id="109" creationId="{B782527C-620E-B968-D4F0-88B362A89D41}"/>
          </ac:picMkLst>
        </pc:picChg>
        <pc:picChg chg="add mod">
          <ac:chgData name="d'Agostino, Ciro" userId="522b68d4-162f-4dc7-a4d9-e6a12496a8af" providerId="ADAL" clId="{9F79233D-721C-4FAC-956E-F3CE3DF915FA}" dt="2022-10-17T15:59:44.626" v="3336" actId="1036"/>
          <ac:picMkLst>
            <pc:docMk/>
            <pc:sldMk cId="1906534128" sldId="2146847689"/>
            <ac:picMk id="110" creationId="{4BC502BC-2D87-A34E-6292-99255EB32D0F}"/>
          </ac:picMkLst>
        </pc:picChg>
        <pc:picChg chg="add del mod">
          <ac:chgData name="d'Agostino, Ciro" userId="522b68d4-162f-4dc7-a4d9-e6a12496a8af" providerId="ADAL" clId="{9F79233D-721C-4FAC-956E-F3CE3DF915FA}" dt="2022-10-17T16:00:18.384" v="3354" actId="478"/>
          <ac:picMkLst>
            <pc:docMk/>
            <pc:sldMk cId="1906534128" sldId="2146847689"/>
            <ac:picMk id="111" creationId="{BA8FDEA6-AEF9-6D61-4A84-CA64C02A539B}"/>
          </ac:picMkLst>
        </pc:picChg>
        <pc:picChg chg="add del mod">
          <ac:chgData name="d'Agostino, Ciro" userId="522b68d4-162f-4dc7-a4d9-e6a12496a8af" providerId="ADAL" clId="{9F79233D-721C-4FAC-956E-F3CE3DF915FA}" dt="2022-10-17T16:00:19.042" v="3355" actId="478"/>
          <ac:picMkLst>
            <pc:docMk/>
            <pc:sldMk cId="1906534128" sldId="2146847689"/>
            <ac:picMk id="112" creationId="{8482DB7D-F88C-9D7D-5073-274BDC78002B}"/>
          </ac:picMkLst>
        </pc:picChg>
        <pc:picChg chg="mod topLvl">
          <ac:chgData name="d'Agostino, Ciro" userId="522b68d4-162f-4dc7-a4d9-e6a12496a8af" providerId="ADAL" clId="{9F79233D-721C-4FAC-956E-F3CE3DF915FA}" dt="2022-10-17T15:50:56.111" v="3257" actId="164"/>
          <ac:picMkLst>
            <pc:docMk/>
            <pc:sldMk cId="1906534128" sldId="2146847689"/>
            <ac:picMk id="113" creationId="{D513D9FD-AE88-423B-AE1C-E2286E50FB9A}"/>
          </ac:picMkLst>
        </pc:picChg>
        <pc:picChg chg="mod">
          <ac:chgData name="d'Agostino, Ciro" userId="522b68d4-162f-4dc7-a4d9-e6a12496a8af" providerId="ADAL" clId="{9F79233D-721C-4FAC-956E-F3CE3DF915FA}" dt="2022-10-17T15:50:15.910" v="3248" actId="165"/>
          <ac:picMkLst>
            <pc:docMk/>
            <pc:sldMk cId="1906534128" sldId="2146847689"/>
            <ac:picMk id="115" creationId="{23DB16B0-5BED-BF32-C9F5-3A6F43AD3346}"/>
          </ac:picMkLst>
        </pc:picChg>
        <pc:picChg chg="mod">
          <ac:chgData name="d'Agostino, Ciro" userId="522b68d4-162f-4dc7-a4d9-e6a12496a8af" providerId="ADAL" clId="{9F79233D-721C-4FAC-956E-F3CE3DF915FA}" dt="2022-10-17T15:50:15.910" v="3248" actId="165"/>
          <ac:picMkLst>
            <pc:docMk/>
            <pc:sldMk cId="1906534128" sldId="2146847689"/>
            <ac:picMk id="116" creationId="{5A874B56-406D-3619-C834-E454F7771DB1}"/>
          </ac:picMkLst>
        </pc:picChg>
        <pc:picChg chg="mod">
          <ac:chgData name="d'Agostino, Ciro" userId="522b68d4-162f-4dc7-a4d9-e6a12496a8af" providerId="ADAL" clId="{9F79233D-721C-4FAC-956E-F3CE3DF915FA}" dt="2022-10-17T15:50:15.910" v="3248" actId="165"/>
          <ac:picMkLst>
            <pc:docMk/>
            <pc:sldMk cId="1906534128" sldId="2146847689"/>
            <ac:picMk id="117" creationId="{DFAA0C8D-75C9-E626-6D0D-2BFDF77E7FF2}"/>
          </ac:picMkLst>
        </pc:picChg>
        <pc:picChg chg="mod">
          <ac:chgData name="d'Agostino, Ciro" userId="522b68d4-162f-4dc7-a4d9-e6a12496a8af" providerId="ADAL" clId="{9F79233D-721C-4FAC-956E-F3CE3DF915FA}" dt="2022-10-17T15:50:15.910" v="3248" actId="165"/>
          <ac:picMkLst>
            <pc:docMk/>
            <pc:sldMk cId="1906534128" sldId="2146847689"/>
            <ac:picMk id="118" creationId="{567959E8-D9C2-5EAA-E867-563380CEB191}"/>
          </ac:picMkLst>
        </pc:picChg>
        <pc:picChg chg="mod">
          <ac:chgData name="d'Agostino, Ciro" userId="522b68d4-162f-4dc7-a4d9-e6a12496a8af" providerId="ADAL" clId="{9F79233D-721C-4FAC-956E-F3CE3DF915FA}" dt="2022-10-17T15:50:15.910" v="3248" actId="165"/>
          <ac:picMkLst>
            <pc:docMk/>
            <pc:sldMk cId="1906534128" sldId="2146847689"/>
            <ac:picMk id="125" creationId="{9FD1279A-44C3-4F26-BC42-510CFF560C75}"/>
          </ac:picMkLst>
        </pc:picChg>
        <pc:picChg chg="add del mod">
          <ac:chgData name="d'Agostino, Ciro" userId="522b68d4-162f-4dc7-a4d9-e6a12496a8af" providerId="ADAL" clId="{9F79233D-721C-4FAC-956E-F3CE3DF915FA}" dt="2022-10-20T15:27:44.122" v="6149" actId="21"/>
          <ac:picMkLst>
            <pc:docMk/>
            <pc:sldMk cId="1906534128" sldId="2146847689"/>
            <ac:picMk id="130" creationId="{F96289B7-F46B-6BDD-B6D3-83E018318E9B}"/>
          </ac:picMkLst>
        </pc:picChg>
        <pc:picChg chg="add del mod">
          <ac:chgData name="d'Agostino, Ciro" userId="522b68d4-162f-4dc7-a4d9-e6a12496a8af" providerId="ADAL" clId="{9F79233D-721C-4FAC-956E-F3CE3DF915FA}" dt="2022-10-20T15:27:44.122" v="6149" actId="21"/>
          <ac:picMkLst>
            <pc:docMk/>
            <pc:sldMk cId="1906534128" sldId="2146847689"/>
            <ac:picMk id="131" creationId="{EC6ACDBA-60BE-5B4C-1927-57907FF186FB}"/>
          </ac:picMkLst>
        </pc:picChg>
        <pc:picChg chg="mod">
          <ac:chgData name="d'Agostino, Ciro" userId="522b68d4-162f-4dc7-a4d9-e6a12496a8af" providerId="ADAL" clId="{9F79233D-721C-4FAC-956E-F3CE3DF915FA}" dt="2022-10-17T15:50:15.910" v="3248" actId="165"/>
          <ac:picMkLst>
            <pc:docMk/>
            <pc:sldMk cId="1906534128" sldId="2146847689"/>
            <ac:picMk id="156" creationId="{7C92C347-C9CE-2E10-0855-F9FE9233A2FD}"/>
          </ac:picMkLst>
        </pc:picChg>
        <pc:picChg chg="mod">
          <ac:chgData name="d'Agostino, Ciro" userId="522b68d4-162f-4dc7-a4d9-e6a12496a8af" providerId="ADAL" clId="{9F79233D-721C-4FAC-956E-F3CE3DF915FA}" dt="2022-10-17T15:50:15.910" v="3248" actId="165"/>
          <ac:picMkLst>
            <pc:docMk/>
            <pc:sldMk cId="1906534128" sldId="2146847689"/>
            <ac:picMk id="157" creationId="{2DD12831-AFBE-ED85-4680-1B37E10CB230}"/>
          </ac:picMkLst>
        </pc:picChg>
        <pc:picChg chg="mod">
          <ac:chgData name="d'Agostino, Ciro" userId="522b68d4-162f-4dc7-a4d9-e6a12496a8af" providerId="ADAL" clId="{9F79233D-721C-4FAC-956E-F3CE3DF915FA}" dt="2022-10-17T15:50:15.910" v="3248" actId="165"/>
          <ac:picMkLst>
            <pc:docMk/>
            <pc:sldMk cId="1906534128" sldId="2146847689"/>
            <ac:picMk id="187" creationId="{3F112D77-32F1-74C7-87F8-6C8ABC22B648}"/>
          </ac:picMkLst>
        </pc:picChg>
        <pc:picChg chg="mod">
          <ac:chgData name="d'Agostino, Ciro" userId="522b68d4-162f-4dc7-a4d9-e6a12496a8af" providerId="ADAL" clId="{9F79233D-721C-4FAC-956E-F3CE3DF915FA}" dt="2022-10-17T15:53:07.425" v="3275" actId="1076"/>
          <ac:picMkLst>
            <pc:docMk/>
            <pc:sldMk cId="1906534128" sldId="2146847689"/>
            <ac:picMk id="224" creationId="{0C9E2842-9B84-5786-C9AE-80A90D0B83B4}"/>
          </ac:picMkLst>
        </pc:picChg>
        <pc:picChg chg="mod">
          <ac:chgData name="d'Agostino, Ciro" userId="522b68d4-162f-4dc7-a4d9-e6a12496a8af" providerId="ADAL" clId="{9F79233D-721C-4FAC-956E-F3CE3DF915FA}" dt="2022-10-17T15:50:15.910" v="3248" actId="165"/>
          <ac:picMkLst>
            <pc:docMk/>
            <pc:sldMk cId="1906534128" sldId="2146847689"/>
            <ac:picMk id="227" creationId="{CDD0B97D-E4A3-76B4-9483-AEA96DD1CB85}"/>
          </ac:picMkLst>
        </pc:picChg>
        <pc:picChg chg="mod">
          <ac:chgData name="d'Agostino, Ciro" userId="522b68d4-162f-4dc7-a4d9-e6a12496a8af" providerId="ADAL" clId="{9F79233D-721C-4FAC-956E-F3CE3DF915FA}" dt="2022-10-17T15:50:15.910" v="3248" actId="165"/>
          <ac:picMkLst>
            <pc:docMk/>
            <pc:sldMk cId="1906534128" sldId="2146847689"/>
            <ac:picMk id="254" creationId="{E362A1B3-1C32-B477-F6D0-85E2A27E2E6A}"/>
          </ac:picMkLst>
        </pc:picChg>
        <pc:picChg chg="mod">
          <ac:chgData name="d'Agostino, Ciro" userId="522b68d4-162f-4dc7-a4d9-e6a12496a8af" providerId="ADAL" clId="{9F79233D-721C-4FAC-956E-F3CE3DF915FA}" dt="2022-10-17T15:50:15.910" v="3248" actId="165"/>
          <ac:picMkLst>
            <pc:docMk/>
            <pc:sldMk cId="1906534128" sldId="2146847689"/>
            <ac:picMk id="255" creationId="{7347392B-3055-E53C-C209-53ED914C9704}"/>
          </ac:picMkLst>
        </pc:picChg>
        <pc:picChg chg="mod">
          <ac:chgData name="d'Agostino, Ciro" userId="522b68d4-162f-4dc7-a4d9-e6a12496a8af" providerId="ADAL" clId="{9F79233D-721C-4FAC-956E-F3CE3DF915FA}" dt="2022-10-17T15:50:15.910" v="3248" actId="165"/>
          <ac:picMkLst>
            <pc:docMk/>
            <pc:sldMk cId="1906534128" sldId="2146847689"/>
            <ac:picMk id="256" creationId="{5F4A7BD1-E62A-FC18-9471-7AF3CC8971B7}"/>
          </ac:picMkLst>
        </pc:picChg>
        <pc:picChg chg="mod">
          <ac:chgData name="d'Agostino, Ciro" userId="522b68d4-162f-4dc7-a4d9-e6a12496a8af" providerId="ADAL" clId="{9F79233D-721C-4FAC-956E-F3CE3DF915FA}" dt="2022-10-17T15:50:15.910" v="3248" actId="165"/>
          <ac:picMkLst>
            <pc:docMk/>
            <pc:sldMk cId="1906534128" sldId="2146847689"/>
            <ac:picMk id="258" creationId="{C39C5ADA-A1DF-CFE5-D784-A9D5DDDF5C93}"/>
          </ac:picMkLst>
        </pc:picChg>
        <pc:picChg chg="del mod">
          <ac:chgData name="d'Agostino, Ciro" userId="522b68d4-162f-4dc7-a4d9-e6a12496a8af" providerId="ADAL" clId="{9F79233D-721C-4FAC-956E-F3CE3DF915FA}" dt="2022-10-17T15:57:24.675" v="3322" actId="478"/>
          <ac:picMkLst>
            <pc:docMk/>
            <pc:sldMk cId="1906534128" sldId="2146847689"/>
            <ac:picMk id="259" creationId="{381D8BE0-C02F-22EC-F48B-C5DA90237708}"/>
          </ac:picMkLst>
        </pc:picChg>
        <pc:picChg chg="mod">
          <ac:chgData name="d'Agostino, Ciro" userId="522b68d4-162f-4dc7-a4d9-e6a12496a8af" providerId="ADAL" clId="{9F79233D-721C-4FAC-956E-F3CE3DF915FA}" dt="2022-10-17T15:50:15.910" v="3248" actId="165"/>
          <ac:picMkLst>
            <pc:docMk/>
            <pc:sldMk cId="1906534128" sldId="2146847689"/>
            <ac:picMk id="261" creationId="{26859197-05D9-3253-9F79-694B2E3FC045}"/>
          </ac:picMkLst>
        </pc:picChg>
        <pc:picChg chg="mod">
          <ac:chgData name="d'Agostino, Ciro" userId="522b68d4-162f-4dc7-a4d9-e6a12496a8af" providerId="ADAL" clId="{9F79233D-721C-4FAC-956E-F3CE3DF915FA}" dt="2022-10-17T15:50:15.910" v="3248" actId="165"/>
          <ac:picMkLst>
            <pc:docMk/>
            <pc:sldMk cId="1906534128" sldId="2146847689"/>
            <ac:picMk id="262" creationId="{CA7BFF33-1D52-F731-C2AE-6C6D328CA05E}"/>
          </ac:picMkLst>
        </pc:picChg>
        <pc:picChg chg="mod">
          <ac:chgData name="d'Agostino, Ciro" userId="522b68d4-162f-4dc7-a4d9-e6a12496a8af" providerId="ADAL" clId="{9F79233D-721C-4FAC-956E-F3CE3DF915FA}" dt="2022-10-17T15:50:15.910" v="3248" actId="165"/>
          <ac:picMkLst>
            <pc:docMk/>
            <pc:sldMk cId="1906534128" sldId="2146847689"/>
            <ac:picMk id="264" creationId="{6440826B-B02F-8E95-4D71-FCCE7000E7D0}"/>
          </ac:picMkLst>
        </pc:picChg>
        <pc:picChg chg="mod">
          <ac:chgData name="d'Agostino, Ciro" userId="522b68d4-162f-4dc7-a4d9-e6a12496a8af" providerId="ADAL" clId="{9F79233D-721C-4FAC-956E-F3CE3DF915FA}" dt="2022-10-17T15:50:15.910" v="3248" actId="165"/>
          <ac:picMkLst>
            <pc:docMk/>
            <pc:sldMk cId="1906534128" sldId="2146847689"/>
            <ac:picMk id="275" creationId="{02BB517A-DFDE-4D1E-153C-F4F4815B541C}"/>
          </ac:picMkLst>
        </pc:picChg>
        <pc:cxnChg chg="add del mod">
          <ac:chgData name="d'Agostino, Ciro" userId="522b68d4-162f-4dc7-a4d9-e6a12496a8af" providerId="ADAL" clId="{9F79233D-721C-4FAC-956E-F3CE3DF915FA}" dt="2022-10-17T15:52:54.354" v="3272" actId="478"/>
          <ac:cxnSpMkLst>
            <pc:docMk/>
            <pc:sldMk cId="1906534128" sldId="2146847689"/>
            <ac:cxnSpMk id="21" creationId="{EFA2480B-24A2-2479-C4F8-8B084B6AF812}"/>
          </ac:cxnSpMkLst>
        </pc:cxnChg>
        <pc:cxnChg chg="add mod">
          <ac:chgData name="d'Agostino, Ciro" userId="522b68d4-162f-4dc7-a4d9-e6a12496a8af" providerId="ADAL" clId="{9F79233D-721C-4FAC-956E-F3CE3DF915FA}" dt="2022-10-17T15:54:19.845" v="3291" actId="1037"/>
          <ac:cxnSpMkLst>
            <pc:docMk/>
            <pc:sldMk cId="1906534128" sldId="2146847689"/>
            <ac:cxnSpMk id="29" creationId="{2872125F-7F6D-70AD-DF2B-463B1F3EA228}"/>
          </ac:cxnSpMkLst>
        </pc:cxnChg>
        <pc:cxnChg chg="add mod">
          <ac:chgData name="d'Agostino, Ciro" userId="522b68d4-162f-4dc7-a4d9-e6a12496a8af" providerId="ADAL" clId="{9F79233D-721C-4FAC-956E-F3CE3DF915FA}" dt="2022-10-17T15:54:19.845" v="3291" actId="1037"/>
          <ac:cxnSpMkLst>
            <pc:docMk/>
            <pc:sldMk cId="1906534128" sldId="2146847689"/>
            <ac:cxnSpMk id="30" creationId="{28BEE586-E52C-5C15-4EE9-7973A4CEEDEB}"/>
          </ac:cxnSpMkLst>
        </pc:cxnChg>
        <pc:cxnChg chg="add mod">
          <ac:chgData name="d'Agostino, Ciro" userId="522b68d4-162f-4dc7-a4d9-e6a12496a8af" providerId="ADAL" clId="{9F79233D-721C-4FAC-956E-F3CE3DF915FA}" dt="2022-10-17T15:54:19.845" v="3291" actId="1037"/>
          <ac:cxnSpMkLst>
            <pc:docMk/>
            <pc:sldMk cId="1906534128" sldId="2146847689"/>
            <ac:cxnSpMk id="31" creationId="{54747C01-5BAA-4FC9-DEC4-62E64558C380}"/>
          </ac:cxnSpMkLst>
        </pc:cxnChg>
        <pc:cxnChg chg="add mod">
          <ac:chgData name="d'Agostino, Ciro" userId="522b68d4-162f-4dc7-a4d9-e6a12496a8af" providerId="ADAL" clId="{9F79233D-721C-4FAC-956E-F3CE3DF915FA}" dt="2022-10-17T15:56:13.242" v="3312" actId="1076"/>
          <ac:cxnSpMkLst>
            <pc:docMk/>
            <pc:sldMk cId="1906534128" sldId="2146847689"/>
            <ac:cxnSpMk id="56" creationId="{8F8FFE64-A21E-3A3B-3DCE-CC62C76A8F11}"/>
          </ac:cxnSpMkLst>
        </pc:cxnChg>
        <pc:cxnChg chg="add mod">
          <ac:chgData name="d'Agostino, Ciro" userId="522b68d4-162f-4dc7-a4d9-e6a12496a8af" providerId="ADAL" clId="{9F79233D-721C-4FAC-956E-F3CE3DF915FA}" dt="2022-10-17T15:56:13.242" v="3312" actId="1076"/>
          <ac:cxnSpMkLst>
            <pc:docMk/>
            <pc:sldMk cId="1906534128" sldId="2146847689"/>
            <ac:cxnSpMk id="57" creationId="{220FF453-650D-8BF6-8953-B85C3590A4C3}"/>
          </ac:cxnSpMkLst>
        </pc:cxnChg>
        <pc:cxnChg chg="mod">
          <ac:chgData name="d'Agostino, Ciro" userId="522b68d4-162f-4dc7-a4d9-e6a12496a8af" providerId="ADAL" clId="{9F79233D-721C-4FAC-956E-F3CE3DF915FA}" dt="2022-10-17T15:56:30.749" v="3314" actId="1076"/>
          <ac:cxnSpMkLst>
            <pc:docMk/>
            <pc:sldMk cId="1906534128" sldId="2146847689"/>
            <ac:cxnSpMk id="63" creationId="{45D25722-5C57-0E8F-DD00-61856CEE0010}"/>
          </ac:cxnSpMkLst>
        </pc:cxnChg>
        <pc:cxnChg chg="del">
          <ac:chgData name="d'Agostino, Ciro" userId="522b68d4-162f-4dc7-a4d9-e6a12496a8af" providerId="ADAL" clId="{9F79233D-721C-4FAC-956E-F3CE3DF915FA}" dt="2022-10-20T15:27:44.122" v="6149" actId="21"/>
          <ac:cxnSpMkLst>
            <pc:docMk/>
            <pc:sldMk cId="1906534128" sldId="2146847689"/>
            <ac:cxnSpMk id="76" creationId="{A40779B2-22AF-487D-82A7-DE1D3A0C6A05}"/>
          </ac:cxnSpMkLst>
        </pc:cxnChg>
        <pc:cxnChg chg="del">
          <ac:chgData name="d'Agostino, Ciro" userId="522b68d4-162f-4dc7-a4d9-e6a12496a8af" providerId="ADAL" clId="{9F79233D-721C-4FAC-956E-F3CE3DF915FA}" dt="2022-10-20T15:27:44.122" v="6149" actId="21"/>
          <ac:cxnSpMkLst>
            <pc:docMk/>
            <pc:sldMk cId="1906534128" sldId="2146847689"/>
            <ac:cxnSpMk id="80" creationId="{5F0EDB2B-FE07-4EB2-8EAE-075925091A7D}"/>
          </ac:cxnSpMkLst>
        </pc:cxnChg>
        <pc:cxnChg chg="mod">
          <ac:chgData name="d'Agostino, Ciro" userId="522b68d4-162f-4dc7-a4d9-e6a12496a8af" providerId="ADAL" clId="{9F79233D-721C-4FAC-956E-F3CE3DF915FA}" dt="2022-10-17T15:56:39.491" v="3315" actId="14100"/>
          <ac:cxnSpMkLst>
            <pc:docMk/>
            <pc:sldMk cId="1906534128" sldId="2146847689"/>
            <ac:cxnSpMk id="102" creationId="{1C1A65ED-14A4-7158-78EE-B1EC13F5935B}"/>
          </ac:cxnSpMkLst>
        </pc:cxnChg>
        <pc:cxnChg chg="mod">
          <ac:chgData name="d'Agostino, Ciro" userId="522b68d4-162f-4dc7-a4d9-e6a12496a8af" providerId="ADAL" clId="{9F79233D-721C-4FAC-956E-F3CE3DF915FA}" dt="2022-10-17T15:57:34.761" v="3323" actId="14100"/>
          <ac:cxnSpMkLst>
            <pc:docMk/>
            <pc:sldMk cId="1906534128" sldId="2146847689"/>
            <ac:cxnSpMk id="107" creationId="{4480A726-D043-75DF-F3CF-C9BD79584A02}"/>
          </ac:cxnSpMkLst>
        </pc:cxnChg>
        <pc:cxnChg chg="mod topLvl">
          <ac:chgData name="d'Agostino, Ciro" userId="522b68d4-162f-4dc7-a4d9-e6a12496a8af" providerId="ADAL" clId="{9F79233D-721C-4FAC-956E-F3CE3DF915FA}" dt="2022-10-17T15:50:56.111" v="3257" actId="164"/>
          <ac:cxnSpMkLst>
            <pc:docMk/>
            <pc:sldMk cId="1906534128" sldId="2146847689"/>
            <ac:cxnSpMk id="143" creationId="{B4210711-664C-4414-86ED-C9BEDEBFF3A6}"/>
          </ac:cxnSpMkLst>
        </pc:cxnChg>
        <pc:cxnChg chg="mod">
          <ac:chgData name="d'Agostino, Ciro" userId="522b68d4-162f-4dc7-a4d9-e6a12496a8af" providerId="ADAL" clId="{9F79233D-721C-4FAC-956E-F3CE3DF915FA}" dt="2022-10-17T15:50:15.910" v="3248" actId="165"/>
          <ac:cxnSpMkLst>
            <pc:docMk/>
            <pc:sldMk cId="1906534128" sldId="2146847689"/>
            <ac:cxnSpMk id="176" creationId="{3E4DE035-7FD2-B7BC-04AB-4754ABA7CD7A}"/>
          </ac:cxnSpMkLst>
        </pc:cxnChg>
        <pc:cxnChg chg="mod">
          <ac:chgData name="d'Agostino, Ciro" userId="522b68d4-162f-4dc7-a4d9-e6a12496a8af" providerId="ADAL" clId="{9F79233D-721C-4FAC-956E-F3CE3DF915FA}" dt="2022-10-17T15:50:15.910" v="3248" actId="165"/>
          <ac:cxnSpMkLst>
            <pc:docMk/>
            <pc:sldMk cId="1906534128" sldId="2146847689"/>
            <ac:cxnSpMk id="228" creationId="{6F8477F3-7EBF-9899-F449-8FBDF494BC4D}"/>
          </ac:cxnSpMkLst>
        </pc:cxnChg>
        <pc:cxnChg chg="mod">
          <ac:chgData name="d'Agostino, Ciro" userId="522b68d4-162f-4dc7-a4d9-e6a12496a8af" providerId="ADAL" clId="{9F79233D-721C-4FAC-956E-F3CE3DF915FA}" dt="2022-10-17T15:50:15.910" v="3248" actId="165"/>
          <ac:cxnSpMkLst>
            <pc:docMk/>
            <pc:sldMk cId="1906534128" sldId="2146847689"/>
            <ac:cxnSpMk id="230" creationId="{349C004D-D45C-6001-1CFB-82AEA979DCB1}"/>
          </ac:cxnSpMkLst>
        </pc:cxnChg>
        <pc:cxnChg chg="mod">
          <ac:chgData name="d'Agostino, Ciro" userId="522b68d4-162f-4dc7-a4d9-e6a12496a8af" providerId="ADAL" clId="{9F79233D-721C-4FAC-956E-F3CE3DF915FA}" dt="2022-10-17T15:57:42.657" v="3324" actId="14100"/>
          <ac:cxnSpMkLst>
            <pc:docMk/>
            <pc:sldMk cId="1906534128" sldId="2146847689"/>
            <ac:cxnSpMk id="232" creationId="{13C4ACF1-CEF2-7928-B993-FAC00C6002A6}"/>
          </ac:cxnSpMkLst>
        </pc:cxnChg>
        <pc:cxnChg chg="mod">
          <ac:chgData name="d'Agostino, Ciro" userId="522b68d4-162f-4dc7-a4d9-e6a12496a8af" providerId="ADAL" clId="{9F79233D-721C-4FAC-956E-F3CE3DF915FA}" dt="2022-10-17T15:57:58.143" v="3327" actId="14100"/>
          <ac:cxnSpMkLst>
            <pc:docMk/>
            <pc:sldMk cId="1906534128" sldId="2146847689"/>
            <ac:cxnSpMk id="233" creationId="{152155F1-701C-0D97-A94B-7C365A13EF18}"/>
          </ac:cxnSpMkLst>
        </pc:cxnChg>
        <pc:cxnChg chg="mod ord">
          <ac:chgData name="d'Agostino, Ciro" userId="522b68d4-162f-4dc7-a4d9-e6a12496a8af" providerId="ADAL" clId="{9F79233D-721C-4FAC-956E-F3CE3DF915FA}" dt="2022-10-17T15:57:07.033" v="3318" actId="166"/>
          <ac:cxnSpMkLst>
            <pc:docMk/>
            <pc:sldMk cId="1906534128" sldId="2146847689"/>
            <ac:cxnSpMk id="234" creationId="{3BB28A57-FD20-51EB-C432-C9D91F1618C9}"/>
          </ac:cxnSpMkLst>
        </pc:cxnChg>
        <pc:cxnChg chg="mod">
          <ac:chgData name="d'Agostino, Ciro" userId="522b68d4-162f-4dc7-a4d9-e6a12496a8af" providerId="ADAL" clId="{9F79233D-721C-4FAC-956E-F3CE3DF915FA}" dt="2022-10-17T15:50:15.910" v="3248" actId="165"/>
          <ac:cxnSpMkLst>
            <pc:docMk/>
            <pc:sldMk cId="1906534128" sldId="2146847689"/>
            <ac:cxnSpMk id="235" creationId="{ACEB0E6F-5222-3176-5276-4F3D03966E33}"/>
          </ac:cxnSpMkLst>
        </pc:cxnChg>
        <pc:cxnChg chg="del mod">
          <ac:chgData name="d'Agostino, Ciro" userId="522b68d4-162f-4dc7-a4d9-e6a12496a8af" providerId="ADAL" clId="{9F79233D-721C-4FAC-956E-F3CE3DF915FA}" dt="2022-10-17T15:56:21.012" v="3313" actId="478"/>
          <ac:cxnSpMkLst>
            <pc:docMk/>
            <pc:sldMk cId="1906534128" sldId="2146847689"/>
            <ac:cxnSpMk id="238" creationId="{F85B215F-7212-DDFD-27C1-27CC3F6D29D6}"/>
          </ac:cxnSpMkLst>
        </pc:cxnChg>
        <pc:cxnChg chg="mod">
          <ac:chgData name="d'Agostino, Ciro" userId="522b68d4-162f-4dc7-a4d9-e6a12496a8af" providerId="ADAL" clId="{9F79233D-721C-4FAC-956E-F3CE3DF915FA}" dt="2022-10-17T15:50:15.910" v="3248" actId="165"/>
          <ac:cxnSpMkLst>
            <pc:docMk/>
            <pc:sldMk cId="1906534128" sldId="2146847689"/>
            <ac:cxnSpMk id="239" creationId="{46728627-C278-D9FD-84FB-B57EC46D9051}"/>
          </ac:cxnSpMkLst>
        </pc:cxnChg>
        <pc:cxnChg chg="mod">
          <ac:chgData name="d'Agostino, Ciro" userId="522b68d4-162f-4dc7-a4d9-e6a12496a8af" providerId="ADAL" clId="{9F79233D-721C-4FAC-956E-F3CE3DF915FA}" dt="2022-10-17T15:50:15.910" v="3248" actId="165"/>
          <ac:cxnSpMkLst>
            <pc:docMk/>
            <pc:sldMk cId="1906534128" sldId="2146847689"/>
            <ac:cxnSpMk id="240" creationId="{1BA02003-EE03-5578-56A5-730E2EA421B1}"/>
          </ac:cxnSpMkLst>
        </pc:cxnChg>
        <pc:cxnChg chg="mod">
          <ac:chgData name="d'Agostino, Ciro" userId="522b68d4-162f-4dc7-a4d9-e6a12496a8af" providerId="ADAL" clId="{9F79233D-721C-4FAC-956E-F3CE3DF915FA}" dt="2022-10-17T15:50:15.910" v="3248" actId="165"/>
          <ac:cxnSpMkLst>
            <pc:docMk/>
            <pc:sldMk cId="1906534128" sldId="2146847689"/>
            <ac:cxnSpMk id="244" creationId="{58219C49-B54D-99BA-13B6-6292C73EA7DA}"/>
          </ac:cxnSpMkLst>
        </pc:cxnChg>
        <pc:cxnChg chg="mod">
          <ac:chgData name="d'Agostino, Ciro" userId="522b68d4-162f-4dc7-a4d9-e6a12496a8af" providerId="ADAL" clId="{9F79233D-721C-4FAC-956E-F3CE3DF915FA}" dt="2022-10-17T15:50:15.910" v="3248" actId="165"/>
          <ac:cxnSpMkLst>
            <pc:docMk/>
            <pc:sldMk cId="1906534128" sldId="2146847689"/>
            <ac:cxnSpMk id="245" creationId="{F5C74F97-9B8D-838B-9698-C9773A5B1876}"/>
          </ac:cxnSpMkLst>
        </pc:cxnChg>
      </pc:sldChg>
      <pc:sldChg chg="addSp delSp modSp mod">
        <pc:chgData name="d'Agostino, Ciro" userId="522b68d4-162f-4dc7-a4d9-e6a12496a8af" providerId="ADAL" clId="{9F79233D-721C-4FAC-956E-F3CE3DF915FA}" dt="2022-10-21T08:50:31.603" v="7473" actId="1076"/>
        <pc:sldMkLst>
          <pc:docMk/>
          <pc:sldMk cId="2197489093" sldId="2146847690"/>
        </pc:sldMkLst>
        <pc:spChg chg="mod ord topLvl">
          <ac:chgData name="d'Agostino, Ciro" userId="522b68d4-162f-4dc7-a4d9-e6a12496a8af" providerId="ADAL" clId="{9F79233D-721C-4FAC-956E-F3CE3DF915FA}" dt="2022-10-21T08:50:22.805" v="7472" actId="166"/>
          <ac:spMkLst>
            <pc:docMk/>
            <pc:sldMk cId="2197489093" sldId="2146847690"/>
            <ac:spMk id="24" creationId="{4B833119-A58A-C050-BBDF-8B44D8AC8831}"/>
          </ac:spMkLst>
        </pc:spChg>
        <pc:spChg chg="del mod topLvl">
          <ac:chgData name="d'Agostino, Ciro" userId="522b68d4-162f-4dc7-a4d9-e6a12496a8af" providerId="ADAL" clId="{9F79233D-721C-4FAC-956E-F3CE3DF915FA}" dt="2022-10-21T08:49:34.373" v="7455" actId="478"/>
          <ac:spMkLst>
            <pc:docMk/>
            <pc:sldMk cId="2197489093" sldId="2146847690"/>
            <ac:spMk id="54" creationId="{BFF7D936-E860-48E2-7FC3-3340C27F2FF3}"/>
          </ac:spMkLst>
        </pc:spChg>
        <pc:spChg chg="del mod topLvl">
          <ac:chgData name="d'Agostino, Ciro" userId="522b68d4-162f-4dc7-a4d9-e6a12496a8af" providerId="ADAL" clId="{9F79233D-721C-4FAC-956E-F3CE3DF915FA}" dt="2022-10-21T08:49:29.619" v="7451" actId="478"/>
          <ac:spMkLst>
            <pc:docMk/>
            <pc:sldMk cId="2197489093" sldId="2146847690"/>
            <ac:spMk id="64" creationId="{6CE2B546-8675-8322-4BE4-B8AA28ED328C}"/>
          </ac:spMkLst>
        </pc:spChg>
        <pc:spChg chg="del mod topLvl">
          <ac:chgData name="d'Agostino, Ciro" userId="522b68d4-162f-4dc7-a4d9-e6a12496a8af" providerId="ADAL" clId="{9F79233D-721C-4FAC-956E-F3CE3DF915FA}" dt="2022-10-21T08:49:29.619" v="7451" actId="478"/>
          <ac:spMkLst>
            <pc:docMk/>
            <pc:sldMk cId="2197489093" sldId="2146847690"/>
            <ac:spMk id="85" creationId="{DB06483E-F757-44A6-A974-2999C5036149}"/>
          </ac:spMkLst>
        </pc:spChg>
        <pc:spChg chg="mod">
          <ac:chgData name="d'Agostino, Ciro" userId="522b68d4-162f-4dc7-a4d9-e6a12496a8af" providerId="ADAL" clId="{9F79233D-721C-4FAC-956E-F3CE3DF915FA}" dt="2022-10-21T08:49:53.522" v="7459"/>
          <ac:spMkLst>
            <pc:docMk/>
            <pc:sldMk cId="2197489093" sldId="2146847690"/>
            <ac:spMk id="91" creationId="{520925B1-7EDB-5EE7-1EFD-0AE71569BBD4}"/>
          </ac:spMkLst>
        </pc:spChg>
        <pc:spChg chg="mod">
          <ac:chgData name="d'Agostino, Ciro" userId="522b68d4-162f-4dc7-a4d9-e6a12496a8af" providerId="ADAL" clId="{9F79233D-721C-4FAC-956E-F3CE3DF915FA}" dt="2022-10-21T08:49:53.522" v="7459"/>
          <ac:spMkLst>
            <pc:docMk/>
            <pc:sldMk cId="2197489093" sldId="2146847690"/>
            <ac:spMk id="104" creationId="{57E1623F-E8B5-D7D1-3D87-3549A4AC1CA2}"/>
          </ac:spMkLst>
        </pc:spChg>
        <pc:spChg chg="mod">
          <ac:chgData name="d'Agostino, Ciro" userId="522b68d4-162f-4dc7-a4d9-e6a12496a8af" providerId="ADAL" clId="{9F79233D-721C-4FAC-956E-F3CE3DF915FA}" dt="2022-10-21T08:49:53.522" v="7459"/>
          <ac:spMkLst>
            <pc:docMk/>
            <pc:sldMk cId="2197489093" sldId="2146847690"/>
            <ac:spMk id="106" creationId="{7F2327D2-1D47-AB4D-AC29-95B559D8912A}"/>
          </ac:spMkLst>
        </pc:spChg>
        <pc:spChg chg="mod">
          <ac:chgData name="d'Agostino, Ciro" userId="522b68d4-162f-4dc7-a4d9-e6a12496a8af" providerId="ADAL" clId="{9F79233D-721C-4FAC-956E-F3CE3DF915FA}" dt="2022-10-21T08:49:53.522" v="7459"/>
          <ac:spMkLst>
            <pc:docMk/>
            <pc:sldMk cId="2197489093" sldId="2146847690"/>
            <ac:spMk id="112" creationId="{F8067D94-421E-F96F-EB75-5B84E78F5956}"/>
          </ac:spMkLst>
        </pc:spChg>
        <pc:spChg chg="mod">
          <ac:chgData name="d'Agostino, Ciro" userId="522b68d4-162f-4dc7-a4d9-e6a12496a8af" providerId="ADAL" clId="{9F79233D-721C-4FAC-956E-F3CE3DF915FA}" dt="2022-10-21T08:49:53.522" v="7459"/>
          <ac:spMkLst>
            <pc:docMk/>
            <pc:sldMk cId="2197489093" sldId="2146847690"/>
            <ac:spMk id="113" creationId="{33657D36-76F4-7AE6-DB19-ADE9A38AF1BF}"/>
          </ac:spMkLst>
        </pc:spChg>
        <pc:spChg chg="mod">
          <ac:chgData name="d'Agostino, Ciro" userId="522b68d4-162f-4dc7-a4d9-e6a12496a8af" providerId="ADAL" clId="{9F79233D-721C-4FAC-956E-F3CE3DF915FA}" dt="2022-10-21T08:49:53.522" v="7459"/>
          <ac:spMkLst>
            <pc:docMk/>
            <pc:sldMk cId="2197489093" sldId="2146847690"/>
            <ac:spMk id="114" creationId="{FB971064-D311-982C-D1D3-7361BC69865D}"/>
          </ac:spMkLst>
        </pc:spChg>
        <pc:spChg chg="mod">
          <ac:chgData name="d'Agostino, Ciro" userId="522b68d4-162f-4dc7-a4d9-e6a12496a8af" providerId="ADAL" clId="{9F79233D-721C-4FAC-956E-F3CE3DF915FA}" dt="2022-10-21T08:49:53.522" v="7459"/>
          <ac:spMkLst>
            <pc:docMk/>
            <pc:sldMk cId="2197489093" sldId="2146847690"/>
            <ac:spMk id="158" creationId="{DAF14F88-CA8F-BD94-195C-1E55DAFA14DC}"/>
          </ac:spMkLst>
        </pc:spChg>
        <pc:spChg chg="mod">
          <ac:chgData name="d'Agostino, Ciro" userId="522b68d4-162f-4dc7-a4d9-e6a12496a8af" providerId="ADAL" clId="{9F79233D-721C-4FAC-956E-F3CE3DF915FA}" dt="2022-10-21T08:49:20.213" v="7449" actId="165"/>
          <ac:spMkLst>
            <pc:docMk/>
            <pc:sldMk cId="2197489093" sldId="2146847690"/>
            <ac:spMk id="219" creationId="{4343A730-2A80-4353-A21C-6C55DC677278}"/>
          </ac:spMkLst>
        </pc:spChg>
        <pc:grpChg chg="del mod topLvl">
          <ac:chgData name="d'Agostino, Ciro" userId="522b68d4-162f-4dc7-a4d9-e6a12496a8af" providerId="ADAL" clId="{9F79233D-721C-4FAC-956E-F3CE3DF915FA}" dt="2022-10-21T08:49:24.024" v="7450" actId="165"/>
          <ac:grpSpMkLst>
            <pc:docMk/>
            <pc:sldMk cId="2197489093" sldId="2146847690"/>
            <ac:grpSpMk id="7" creationId="{23BDD174-9F3C-A357-1C36-BC02B906EF51}"/>
          </ac:grpSpMkLst>
        </pc:grpChg>
        <pc:grpChg chg="add del">
          <ac:chgData name="d'Agostino, Ciro" userId="522b68d4-162f-4dc7-a4d9-e6a12496a8af" providerId="ADAL" clId="{9F79233D-721C-4FAC-956E-F3CE3DF915FA}" dt="2022-10-21T08:50:00.530" v="7465" actId="478"/>
          <ac:grpSpMkLst>
            <pc:docMk/>
            <pc:sldMk cId="2197489093" sldId="2146847690"/>
            <ac:grpSpMk id="33" creationId="{9C7EBB0A-5571-CD71-45D2-541EFA996968}"/>
          </ac:grpSpMkLst>
        </pc:grpChg>
        <pc:grpChg chg="mod">
          <ac:chgData name="d'Agostino, Ciro" userId="522b68d4-162f-4dc7-a4d9-e6a12496a8af" providerId="ADAL" clId="{9F79233D-721C-4FAC-956E-F3CE3DF915FA}" dt="2022-10-21T08:49:20.213" v="7449" actId="165"/>
          <ac:grpSpMkLst>
            <pc:docMk/>
            <pc:sldMk cId="2197489093" sldId="2146847690"/>
            <ac:grpSpMk id="47" creationId="{FB787CA8-8997-43D0-A5F7-8F3EC5403560}"/>
          </ac:grpSpMkLst>
        </pc:grpChg>
        <pc:grpChg chg="mod">
          <ac:chgData name="d'Agostino, Ciro" userId="522b68d4-162f-4dc7-a4d9-e6a12496a8af" providerId="ADAL" clId="{9F79233D-721C-4FAC-956E-F3CE3DF915FA}" dt="2022-10-21T08:49:20.213" v="7449" actId="165"/>
          <ac:grpSpMkLst>
            <pc:docMk/>
            <pc:sldMk cId="2197489093" sldId="2146847690"/>
            <ac:grpSpMk id="48" creationId="{3B1B53B8-8DE2-4497-AD80-F71A8BA98423}"/>
          </ac:grpSpMkLst>
        </pc:grpChg>
        <pc:grpChg chg="add del mod">
          <ac:chgData name="d'Agostino, Ciro" userId="522b68d4-162f-4dc7-a4d9-e6a12496a8af" providerId="ADAL" clId="{9F79233D-721C-4FAC-956E-F3CE3DF915FA}" dt="2022-10-21T08:50:11.469" v="7468" actId="1076"/>
          <ac:grpSpMkLst>
            <pc:docMk/>
            <pc:sldMk cId="2197489093" sldId="2146847690"/>
            <ac:grpSpMk id="77" creationId="{983BB4A7-D119-4796-64C1-4CD35A980152}"/>
          </ac:grpSpMkLst>
        </pc:grpChg>
        <pc:grpChg chg="mod">
          <ac:chgData name="d'Agostino, Ciro" userId="522b68d4-162f-4dc7-a4d9-e6a12496a8af" providerId="ADAL" clId="{9F79233D-721C-4FAC-956E-F3CE3DF915FA}" dt="2022-10-21T08:49:53.522" v="7459"/>
          <ac:grpSpMkLst>
            <pc:docMk/>
            <pc:sldMk cId="2197489093" sldId="2146847690"/>
            <ac:grpSpMk id="79" creationId="{D001072A-EECF-48F2-374A-08913A83750B}"/>
          </ac:grpSpMkLst>
        </pc:grpChg>
        <pc:grpChg chg="mod">
          <ac:chgData name="d'Agostino, Ciro" userId="522b68d4-162f-4dc7-a4d9-e6a12496a8af" providerId="ADAL" clId="{9F79233D-721C-4FAC-956E-F3CE3DF915FA}" dt="2022-10-21T08:49:53.522" v="7459"/>
          <ac:grpSpMkLst>
            <pc:docMk/>
            <pc:sldMk cId="2197489093" sldId="2146847690"/>
            <ac:grpSpMk id="80" creationId="{ED1C9994-4C7D-BB7C-BE86-F4A3B005F933}"/>
          </ac:grpSpMkLst>
        </pc:grpChg>
        <pc:grpChg chg="mod">
          <ac:chgData name="d'Agostino, Ciro" userId="522b68d4-162f-4dc7-a4d9-e6a12496a8af" providerId="ADAL" clId="{9F79233D-721C-4FAC-956E-F3CE3DF915FA}" dt="2022-10-21T08:49:53.522" v="7459"/>
          <ac:grpSpMkLst>
            <pc:docMk/>
            <pc:sldMk cId="2197489093" sldId="2146847690"/>
            <ac:grpSpMk id="83" creationId="{FACE386E-856C-1723-295A-CADD264C929F}"/>
          </ac:grpSpMkLst>
        </pc:grpChg>
        <pc:grpChg chg="mod">
          <ac:chgData name="d'Agostino, Ciro" userId="522b68d4-162f-4dc7-a4d9-e6a12496a8af" providerId="ADAL" clId="{9F79233D-721C-4FAC-956E-F3CE3DF915FA}" dt="2022-10-21T08:49:53.522" v="7459"/>
          <ac:grpSpMkLst>
            <pc:docMk/>
            <pc:sldMk cId="2197489093" sldId="2146847690"/>
            <ac:grpSpMk id="107" creationId="{EF25127F-5A3C-E6EE-04C7-350182CB8621}"/>
          </ac:grpSpMkLst>
        </pc:grpChg>
        <pc:grpChg chg="mod">
          <ac:chgData name="d'Agostino, Ciro" userId="522b68d4-162f-4dc7-a4d9-e6a12496a8af" providerId="ADAL" clId="{9F79233D-721C-4FAC-956E-F3CE3DF915FA}" dt="2022-10-21T08:49:53.522" v="7459"/>
          <ac:grpSpMkLst>
            <pc:docMk/>
            <pc:sldMk cId="2197489093" sldId="2146847690"/>
            <ac:grpSpMk id="108" creationId="{9ADC98EF-CDF1-2A5A-586C-F4134C5E24E1}"/>
          </ac:grpSpMkLst>
        </pc:grpChg>
        <pc:grpChg chg="mod">
          <ac:chgData name="d'Agostino, Ciro" userId="522b68d4-162f-4dc7-a4d9-e6a12496a8af" providerId="ADAL" clId="{9F79233D-721C-4FAC-956E-F3CE3DF915FA}" dt="2022-10-21T08:49:53.522" v="7459"/>
          <ac:grpSpMkLst>
            <pc:docMk/>
            <pc:sldMk cId="2197489093" sldId="2146847690"/>
            <ac:grpSpMk id="109" creationId="{B0A37F66-EA9A-3D4F-8D3E-217763ADEC59}"/>
          </ac:grpSpMkLst>
        </pc:grpChg>
        <pc:grpChg chg="del mod topLvl">
          <ac:chgData name="d'Agostino, Ciro" userId="522b68d4-162f-4dc7-a4d9-e6a12496a8af" providerId="ADAL" clId="{9F79233D-721C-4FAC-956E-F3CE3DF915FA}" dt="2022-10-21T08:49:31.405" v="7452" actId="478"/>
          <ac:grpSpMkLst>
            <pc:docMk/>
            <pc:sldMk cId="2197489093" sldId="2146847690"/>
            <ac:grpSpMk id="110" creationId="{B22CB3D1-25DD-D17C-6C8E-7F8C00B54D73}"/>
          </ac:grpSpMkLst>
        </pc:grpChg>
        <pc:grpChg chg="add del">
          <ac:chgData name="d'Agostino, Ciro" userId="522b68d4-162f-4dc7-a4d9-e6a12496a8af" providerId="ADAL" clId="{9F79233D-721C-4FAC-956E-F3CE3DF915FA}" dt="2022-10-21T08:49:20.213" v="7449" actId="165"/>
          <ac:grpSpMkLst>
            <pc:docMk/>
            <pc:sldMk cId="2197489093" sldId="2146847690"/>
            <ac:grpSpMk id="111" creationId="{70E3044E-A08F-7BA1-2692-D25B851261C9}"/>
          </ac:grpSpMkLst>
        </pc:grpChg>
        <pc:grpChg chg="mod">
          <ac:chgData name="d'Agostino, Ciro" userId="522b68d4-162f-4dc7-a4d9-e6a12496a8af" providerId="ADAL" clId="{9F79233D-721C-4FAC-956E-F3CE3DF915FA}" dt="2022-10-21T08:49:53.522" v="7459"/>
          <ac:grpSpMkLst>
            <pc:docMk/>
            <pc:sldMk cId="2197489093" sldId="2146847690"/>
            <ac:grpSpMk id="168" creationId="{E2B29A7B-E6C8-53E7-2C79-50CB1E6D7544}"/>
          </ac:grpSpMkLst>
        </pc:grpChg>
        <pc:grpChg chg="mod">
          <ac:chgData name="d'Agostino, Ciro" userId="522b68d4-162f-4dc7-a4d9-e6a12496a8af" providerId="ADAL" clId="{9F79233D-721C-4FAC-956E-F3CE3DF915FA}" dt="2022-10-21T08:49:20.213" v="7449" actId="165"/>
          <ac:grpSpMkLst>
            <pc:docMk/>
            <pc:sldMk cId="2197489093" sldId="2146847690"/>
            <ac:grpSpMk id="221" creationId="{7DA9F3BF-9485-4C12-9DE3-8372948C3BB9}"/>
          </ac:grpSpMkLst>
        </pc:grpChg>
        <pc:grpChg chg="del mod topLvl">
          <ac:chgData name="d'Agostino, Ciro" userId="522b68d4-162f-4dc7-a4d9-e6a12496a8af" providerId="ADAL" clId="{9F79233D-721C-4FAC-956E-F3CE3DF915FA}" dt="2022-10-21T08:49:32.477" v="7453" actId="478"/>
          <ac:grpSpMkLst>
            <pc:docMk/>
            <pc:sldMk cId="2197489093" sldId="2146847690"/>
            <ac:grpSpMk id="224" creationId="{E053C5F5-636C-4E83-AE9C-255BDC9FDEA8}"/>
          </ac:grpSpMkLst>
        </pc:grpChg>
        <pc:picChg chg="mod">
          <ac:chgData name="d'Agostino, Ciro" userId="522b68d4-162f-4dc7-a4d9-e6a12496a8af" providerId="ADAL" clId="{9F79233D-721C-4FAC-956E-F3CE3DF915FA}" dt="2022-10-21T08:49:20.213" v="7449" actId="165"/>
          <ac:picMkLst>
            <pc:docMk/>
            <pc:sldMk cId="2197489093" sldId="2146847690"/>
            <ac:picMk id="8" creationId="{F5F37F3B-4C7F-EDC4-EEAE-40CE2D4A8BCD}"/>
          </ac:picMkLst>
        </pc:picChg>
        <pc:picChg chg="mod">
          <ac:chgData name="d'Agostino, Ciro" userId="522b68d4-162f-4dc7-a4d9-e6a12496a8af" providerId="ADAL" clId="{9F79233D-721C-4FAC-956E-F3CE3DF915FA}" dt="2022-10-21T08:49:20.213" v="7449" actId="165"/>
          <ac:picMkLst>
            <pc:docMk/>
            <pc:sldMk cId="2197489093" sldId="2146847690"/>
            <ac:picMk id="9" creationId="{EB8776CE-B3DD-FF82-F5DA-CC6D46E39B57}"/>
          </ac:picMkLst>
        </pc:picChg>
        <pc:picChg chg="mod">
          <ac:chgData name="d'Agostino, Ciro" userId="522b68d4-162f-4dc7-a4d9-e6a12496a8af" providerId="ADAL" clId="{9F79233D-721C-4FAC-956E-F3CE3DF915FA}" dt="2022-10-21T08:49:20.213" v="7449" actId="165"/>
          <ac:picMkLst>
            <pc:docMk/>
            <pc:sldMk cId="2197489093" sldId="2146847690"/>
            <ac:picMk id="10" creationId="{9D4D4468-5053-06E8-ECD9-457AD09C7E81}"/>
          </ac:picMkLst>
        </pc:picChg>
        <pc:picChg chg="mod">
          <ac:chgData name="d'Agostino, Ciro" userId="522b68d4-162f-4dc7-a4d9-e6a12496a8af" providerId="ADAL" clId="{9F79233D-721C-4FAC-956E-F3CE3DF915FA}" dt="2022-10-21T08:49:20.213" v="7449" actId="165"/>
          <ac:picMkLst>
            <pc:docMk/>
            <pc:sldMk cId="2197489093" sldId="2146847690"/>
            <ac:picMk id="11" creationId="{E8A43189-C038-70C6-CCBF-65B9D8DD39CC}"/>
          </ac:picMkLst>
        </pc:picChg>
        <pc:picChg chg="del mod topLvl">
          <ac:chgData name="d'Agostino, Ciro" userId="522b68d4-162f-4dc7-a4d9-e6a12496a8af" providerId="ADAL" clId="{9F79233D-721C-4FAC-956E-F3CE3DF915FA}" dt="2022-10-21T08:49:29.619" v="7451" actId="478"/>
          <ac:picMkLst>
            <pc:docMk/>
            <pc:sldMk cId="2197489093" sldId="2146847690"/>
            <ac:picMk id="14" creationId="{F7499CB4-7824-4693-5469-A52291DD1F5F}"/>
          </ac:picMkLst>
        </pc:picChg>
        <pc:picChg chg="del mod topLvl">
          <ac:chgData name="d'Agostino, Ciro" userId="522b68d4-162f-4dc7-a4d9-e6a12496a8af" providerId="ADAL" clId="{9F79233D-721C-4FAC-956E-F3CE3DF915FA}" dt="2022-10-21T08:49:29.619" v="7451" actId="478"/>
          <ac:picMkLst>
            <pc:docMk/>
            <pc:sldMk cId="2197489093" sldId="2146847690"/>
            <ac:picMk id="21" creationId="{C08FDD9D-340D-5B05-9E55-4D61303ECD02}"/>
          </ac:picMkLst>
        </pc:picChg>
        <pc:picChg chg="del mod topLvl">
          <ac:chgData name="d'Agostino, Ciro" userId="522b68d4-162f-4dc7-a4d9-e6a12496a8af" providerId="ADAL" clId="{9F79233D-721C-4FAC-956E-F3CE3DF915FA}" dt="2022-10-21T08:49:29.619" v="7451" actId="478"/>
          <ac:picMkLst>
            <pc:docMk/>
            <pc:sldMk cId="2197489093" sldId="2146847690"/>
            <ac:picMk id="22" creationId="{761FCB98-BB41-AD14-E0FD-DD88391969AE}"/>
          </ac:picMkLst>
        </pc:picChg>
        <pc:picChg chg="del mod topLvl">
          <ac:chgData name="d'Agostino, Ciro" userId="522b68d4-162f-4dc7-a4d9-e6a12496a8af" providerId="ADAL" clId="{9F79233D-721C-4FAC-956E-F3CE3DF915FA}" dt="2022-10-21T08:49:29.619" v="7451" actId="478"/>
          <ac:picMkLst>
            <pc:docMk/>
            <pc:sldMk cId="2197489093" sldId="2146847690"/>
            <ac:picMk id="26" creationId="{6AC497F6-A2F4-55A0-A277-0E02D9172F51}"/>
          </ac:picMkLst>
        </pc:picChg>
        <pc:picChg chg="mod">
          <ac:chgData name="d'Agostino, Ciro" userId="522b68d4-162f-4dc7-a4d9-e6a12496a8af" providerId="ADAL" clId="{9F79233D-721C-4FAC-956E-F3CE3DF915FA}" dt="2022-10-21T08:50:31.603" v="7473" actId="1076"/>
          <ac:picMkLst>
            <pc:docMk/>
            <pc:sldMk cId="2197489093" sldId="2146847690"/>
            <ac:picMk id="29" creationId="{219EC43A-47C8-4B27-B0A0-6C3D80C55CC9}"/>
          </ac:picMkLst>
        </pc:picChg>
        <pc:picChg chg="add del">
          <ac:chgData name="d'Agostino, Ciro" userId="522b68d4-162f-4dc7-a4d9-e6a12496a8af" providerId="ADAL" clId="{9F79233D-721C-4FAC-956E-F3CE3DF915FA}" dt="2022-10-21T08:50:00.335" v="7464" actId="478"/>
          <ac:picMkLst>
            <pc:docMk/>
            <pc:sldMk cId="2197489093" sldId="2146847690"/>
            <ac:picMk id="32" creationId="{BBEC3209-1AF6-673F-30F4-592F5EF51C53}"/>
          </ac:picMkLst>
        </pc:picChg>
        <pc:picChg chg="mod">
          <ac:chgData name="d'Agostino, Ciro" userId="522b68d4-162f-4dc7-a4d9-e6a12496a8af" providerId="ADAL" clId="{9F79233D-721C-4FAC-956E-F3CE3DF915FA}" dt="2022-10-21T08:49:20.213" v="7449" actId="165"/>
          <ac:picMkLst>
            <pc:docMk/>
            <pc:sldMk cId="2197489093" sldId="2146847690"/>
            <ac:picMk id="35" creationId="{1AE11602-6354-9D35-E52B-F08BD6931B4F}"/>
          </ac:picMkLst>
        </pc:picChg>
        <pc:picChg chg="mod">
          <ac:chgData name="d'Agostino, Ciro" userId="522b68d4-162f-4dc7-a4d9-e6a12496a8af" providerId="ADAL" clId="{9F79233D-721C-4FAC-956E-F3CE3DF915FA}" dt="2022-10-21T08:49:20.213" v="7449" actId="165"/>
          <ac:picMkLst>
            <pc:docMk/>
            <pc:sldMk cId="2197489093" sldId="2146847690"/>
            <ac:picMk id="39" creationId="{05377A6A-4E2B-41C3-8970-7ADDB0E56A36}"/>
          </ac:picMkLst>
        </pc:picChg>
        <pc:picChg chg="del mod topLvl">
          <ac:chgData name="d'Agostino, Ciro" userId="522b68d4-162f-4dc7-a4d9-e6a12496a8af" providerId="ADAL" clId="{9F79233D-721C-4FAC-956E-F3CE3DF915FA}" dt="2022-10-21T08:49:29.619" v="7451" actId="478"/>
          <ac:picMkLst>
            <pc:docMk/>
            <pc:sldMk cId="2197489093" sldId="2146847690"/>
            <ac:picMk id="57" creationId="{ED1EF14C-71D4-D67C-5D9C-64981FCF0615}"/>
          </ac:picMkLst>
        </pc:picChg>
        <pc:picChg chg="del mod topLvl">
          <ac:chgData name="d'Agostino, Ciro" userId="522b68d4-162f-4dc7-a4d9-e6a12496a8af" providerId="ADAL" clId="{9F79233D-721C-4FAC-956E-F3CE3DF915FA}" dt="2022-10-21T08:49:29.619" v="7451" actId="478"/>
          <ac:picMkLst>
            <pc:docMk/>
            <pc:sldMk cId="2197489093" sldId="2146847690"/>
            <ac:picMk id="59" creationId="{5471D745-6C7F-8E91-5736-6D8819D89EE2}"/>
          </ac:picMkLst>
        </pc:picChg>
        <pc:picChg chg="del mod topLvl">
          <ac:chgData name="d'Agostino, Ciro" userId="522b68d4-162f-4dc7-a4d9-e6a12496a8af" providerId="ADAL" clId="{9F79233D-721C-4FAC-956E-F3CE3DF915FA}" dt="2022-10-21T08:49:29.619" v="7451" actId="478"/>
          <ac:picMkLst>
            <pc:docMk/>
            <pc:sldMk cId="2197489093" sldId="2146847690"/>
            <ac:picMk id="61" creationId="{E9259F1C-B667-66A0-5550-CF9FC68E2572}"/>
          </ac:picMkLst>
        </pc:picChg>
        <pc:picChg chg="del mod topLvl">
          <ac:chgData name="d'Agostino, Ciro" userId="522b68d4-162f-4dc7-a4d9-e6a12496a8af" providerId="ADAL" clId="{9F79233D-721C-4FAC-956E-F3CE3DF915FA}" dt="2022-10-21T08:49:29.619" v="7451" actId="478"/>
          <ac:picMkLst>
            <pc:docMk/>
            <pc:sldMk cId="2197489093" sldId="2146847690"/>
            <ac:picMk id="62" creationId="{01A02B11-7139-4521-9E67-9DF0521EB12D}"/>
          </ac:picMkLst>
        </pc:picChg>
        <pc:picChg chg="mod">
          <ac:chgData name="d'Agostino, Ciro" userId="522b68d4-162f-4dc7-a4d9-e6a12496a8af" providerId="ADAL" clId="{9F79233D-721C-4FAC-956E-F3CE3DF915FA}" dt="2022-10-21T08:49:20.213" v="7449" actId="165"/>
          <ac:picMkLst>
            <pc:docMk/>
            <pc:sldMk cId="2197489093" sldId="2146847690"/>
            <ac:picMk id="71" creationId="{577146A4-42DE-8490-481E-99FD6E6A0641}"/>
          </ac:picMkLst>
        </pc:picChg>
        <pc:picChg chg="del mod topLvl">
          <ac:chgData name="d'Agostino, Ciro" userId="522b68d4-162f-4dc7-a4d9-e6a12496a8af" providerId="ADAL" clId="{9F79233D-721C-4FAC-956E-F3CE3DF915FA}" dt="2022-10-21T08:49:29.619" v="7451" actId="478"/>
          <ac:picMkLst>
            <pc:docMk/>
            <pc:sldMk cId="2197489093" sldId="2146847690"/>
            <ac:picMk id="73" creationId="{E3CBA4D9-227B-1AB5-9DA2-A71EBE6C680F}"/>
          </ac:picMkLst>
        </pc:picChg>
        <pc:picChg chg="mod">
          <ac:chgData name="d'Agostino, Ciro" userId="522b68d4-162f-4dc7-a4d9-e6a12496a8af" providerId="ADAL" clId="{9F79233D-721C-4FAC-956E-F3CE3DF915FA}" dt="2022-10-21T08:49:53.522" v="7459"/>
          <ac:picMkLst>
            <pc:docMk/>
            <pc:sldMk cId="2197489093" sldId="2146847690"/>
            <ac:picMk id="81" creationId="{35D664AC-17CE-6119-E604-3BD0FB474567}"/>
          </ac:picMkLst>
        </pc:picChg>
        <pc:picChg chg="mod">
          <ac:chgData name="d'Agostino, Ciro" userId="522b68d4-162f-4dc7-a4d9-e6a12496a8af" providerId="ADAL" clId="{9F79233D-721C-4FAC-956E-F3CE3DF915FA}" dt="2022-10-21T08:49:53.522" v="7459"/>
          <ac:picMkLst>
            <pc:docMk/>
            <pc:sldMk cId="2197489093" sldId="2146847690"/>
            <ac:picMk id="82" creationId="{C82A2D5B-D2DE-F7D2-D5C1-F88C58F3059B}"/>
          </ac:picMkLst>
        </pc:picChg>
        <pc:picChg chg="del mod topLvl">
          <ac:chgData name="d'Agostino, Ciro" userId="522b68d4-162f-4dc7-a4d9-e6a12496a8af" providerId="ADAL" clId="{9F79233D-721C-4FAC-956E-F3CE3DF915FA}" dt="2022-10-21T08:49:29.619" v="7451" actId="478"/>
          <ac:picMkLst>
            <pc:docMk/>
            <pc:sldMk cId="2197489093" sldId="2146847690"/>
            <ac:picMk id="84" creationId="{AEB8957E-6E18-4559-9CA2-368ECDF824CE}"/>
          </ac:picMkLst>
        </pc:picChg>
        <pc:picChg chg="del mod topLvl">
          <ac:chgData name="d'Agostino, Ciro" userId="522b68d4-162f-4dc7-a4d9-e6a12496a8af" providerId="ADAL" clId="{9F79233D-721C-4FAC-956E-F3CE3DF915FA}" dt="2022-10-21T08:49:29.619" v="7451" actId="478"/>
          <ac:picMkLst>
            <pc:docMk/>
            <pc:sldMk cId="2197489093" sldId="2146847690"/>
            <ac:picMk id="86" creationId="{2F1A4AE3-3CA2-4234-BA92-3D7AA35B1C9A}"/>
          </ac:picMkLst>
        </pc:picChg>
        <pc:picChg chg="del mod topLvl">
          <ac:chgData name="d'Agostino, Ciro" userId="522b68d4-162f-4dc7-a4d9-e6a12496a8af" providerId="ADAL" clId="{9F79233D-721C-4FAC-956E-F3CE3DF915FA}" dt="2022-10-21T08:49:29.619" v="7451" actId="478"/>
          <ac:picMkLst>
            <pc:docMk/>
            <pc:sldMk cId="2197489093" sldId="2146847690"/>
            <ac:picMk id="87" creationId="{37173613-DB08-489D-8C37-EE9E83C4152E}"/>
          </ac:picMkLst>
        </pc:picChg>
        <pc:picChg chg="del mod topLvl">
          <ac:chgData name="d'Agostino, Ciro" userId="522b68d4-162f-4dc7-a4d9-e6a12496a8af" providerId="ADAL" clId="{9F79233D-721C-4FAC-956E-F3CE3DF915FA}" dt="2022-10-21T08:49:29.619" v="7451" actId="478"/>
          <ac:picMkLst>
            <pc:docMk/>
            <pc:sldMk cId="2197489093" sldId="2146847690"/>
            <ac:picMk id="88" creationId="{71EB36B4-6ACD-4E28-A4FA-4B0A30CA1ADA}"/>
          </ac:picMkLst>
        </pc:picChg>
        <pc:picChg chg="del mod topLvl">
          <ac:chgData name="d'Agostino, Ciro" userId="522b68d4-162f-4dc7-a4d9-e6a12496a8af" providerId="ADAL" clId="{9F79233D-721C-4FAC-956E-F3CE3DF915FA}" dt="2022-10-21T08:49:29.619" v="7451" actId="478"/>
          <ac:picMkLst>
            <pc:docMk/>
            <pc:sldMk cId="2197489093" sldId="2146847690"/>
            <ac:picMk id="89" creationId="{9C646630-8C0B-4AC5-ACB8-0769401685C8}"/>
          </ac:picMkLst>
        </pc:picChg>
        <pc:picChg chg="mod">
          <ac:chgData name="d'Agostino, Ciro" userId="522b68d4-162f-4dc7-a4d9-e6a12496a8af" providerId="ADAL" clId="{9F79233D-721C-4FAC-956E-F3CE3DF915FA}" dt="2022-10-21T08:49:53.522" v="7459"/>
          <ac:picMkLst>
            <pc:docMk/>
            <pc:sldMk cId="2197489093" sldId="2146847690"/>
            <ac:picMk id="92" creationId="{AA8A4A74-A803-ADDA-4E02-3EF6C8068CE3}"/>
          </ac:picMkLst>
        </pc:picChg>
        <pc:picChg chg="mod">
          <ac:chgData name="d'Agostino, Ciro" userId="522b68d4-162f-4dc7-a4d9-e6a12496a8af" providerId="ADAL" clId="{9F79233D-721C-4FAC-956E-F3CE3DF915FA}" dt="2022-10-21T08:49:53.522" v="7459"/>
          <ac:picMkLst>
            <pc:docMk/>
            <pc:sldMk cId="2197489093" sldId="2146847690"/>
            <ac:picMk id="97" creationId="{AA6E9B09-FD89-2D8F-7F6E-0853A13B1013}"/>
          </ac:picMkLst>
        </pc:picChg>
        <pc:picChg chg="mod">
          <ac:chgData name="d'Agostino, Ciro" userId="522b68d4-162f-4dc7-a4d9-e6a12496a8af" providerId="ADAL" clId="{9F79233D-721C-4FAC-956E-F3CE3DF915FA}" dt="2022-10-21T08:49:20.213" v="7449" actId="165"/>
          <ac:picMkLst>
            <pc:docMk/>
            <pc:sldMk cId="2197489093" sldId="2146847690"/>
            <ac:picMk id="100" creationId="{CAAD3F11-BAA5-4B11-AF89-B7FD6F555937}"/>
          </ac:picMkLst>
        </pc:picChg>
        <pc:picChg chg="mod">
          <ac:chgData name="d'Agostino, Ciro" userId="522b68d4-162f-4dc7-a4d9-e6a12496a8af" providerId="ADAL" clId="{9F79233D-721C-4FAC-956E-F3CE3DF915FA}" dt="2022-10-21T08:49:53.522" v="7459"/>
          <ac:picMkLst>
            <pc:docMk/>
            <pc:sldMk cId="2197489093" sldId="2146847690"/>
            <ac:picMk id="103" creationId="{C6F848D9-C5C4-C5D7-7E00-F3224BD68FD3}"/>
          </ac:picMkLst>
        </pc:picChg>
        <pc:picChg chg="del mod topLvl">
          <ac:chgData name="d'Agostino, Ciro" userId="522b68d4-162f-4dc7-a4d9-e6a12496a8af" providerId="ADAL" clId="{9F79233D-721C-4FAC-956E-F3CE3DF915FA}" dt="2022-10-21T08:49:29.619" v="7451" actId="478"/>
          <ac:picMkLst>
            <pc:docMk/>
            <pc:sldMk cId="2197489093" sldId="2146847690"/>
            <ac:picMk id="115" creationId="{7C0E5D32-C653-47B8-88F1-12674ADDE9E1}"/>
          </ac:picMkLst>
        </pc:picChg>
        <pc:picChg chg="mod">
          <ac:chgData name="d'Agostino, Ciro" userId="522b68d4-162f-4dc7-a4d9-e6a12496a8af" providerId="ADAL" clId="{9F79233D-721C-4FAC-956E-F3CE3DF915FA}" dt="2022-10-21T08:49:53.522" v="7459"/>
          <ac:picMkLst>
            <pc:docMk/>
            <pc:sldMk cId="2197489093" sldId="2146847690"/>
            <ac:picMk id="116" creationId="{2D5D8D65-3D9B-4640-434D-B0361195F8B5}"/>
          </ac:picMkLst>
        </pc:picChg>
        <pc:picChg chg="mod">
          <ac:chgData name="d'Agostino, Ciro" userId="522b68d4-162f-4dc7-a4d9-e6a12496a8af" providerId="ADAL" clId="{9F79233D-721C-4FAC-956E-F3CE3DF915FA}" dt="2022-10-21T08:49:53.522" v="7459"/>
          <ac:picMkLst>
            <pc:docMk/>
            <pc:sldMk cId="2197489093" sldId="2146847690"/>
            <ac:picMk id="119" creationId="{EAD13F7A-8793-78AD-2205-E21B410B3360}"/>
          </ac:picMkLst>
        </pc:picChg>
        <pc:picChg chg="mod">
          <ac:chgData name="d'Agostino, Ciro" userId="522b68d4-162f-4dc7-a4d9-e6a12496a8af" providerId="ADAL" clId="{9F79233D-721C-4FAC-956E-F3CE3DF915FA}" dt="2022-10-21T08:49:53.522" v="7459"/>
          <ac:picMkLst>
            <pc:docMk/>
            <pc:sldMk cId="2197489093" sldId="2146847690"/>
            <ac:picMk id="121" creationId="{6C93EDF9-A97E-456D-D279-A9F4887EBB90}"/>
          </ac:picMkLst>
        </pc:picChg>
        <pc:picChg chg="mod">
          <ac:chgData name="d'Agostino, Ciro" userId="522b68d4-162f-4dc7-a4d9-e6a12496a8af" providerId="ADAL" clId="{9F79233D-721C-4FAC-956E-F3CE3DF915FA}" dt="2022-10-21T08:49:53.522" v="7459"/>
          <ac:picMkLst>
            <pc:docMk/>
            <pc:sldMk cId="2197489093" sldId="2146847690"/>
            <ac:picMk id="122" creationId="{CE28D806-92E6-FC38-7721-60B46B1ECA38}"/>
          </ac:picMkLst>
        </pc:picChg>
        <pc:picChg chg="mod">
          <ac:chgData name="d'Agostino, Ciro" userId="522b68d4-162f-4dc7-a4d9-e6a12496a8af" providerId="ADAL" clId="{9F79233D-721C-4FAC-956E-F3CE3DF915FA}" dt="2022-10-21T08:49:53.522" v="7459"/>
          <ac:picMkLst>
            <pc:docMk/>
            <pc:sldMk cId="2197489093" sldId="2146847690"/>
            <ac:picMk id="123" creationId="{CD9EAD92-891E-27F2-5020-F143BA58B388}"/>
          </ac:picMkLst>
        </pc:picChg>
        <pc:picChg chg="mod">
          <ac:chgData name="d'Agostino, Ciro" userId="522b68d4-162f-4dc7-a4d9-e6a12496a8af" providerId="ADAL" clId="{9F79233D-721C-4FAC-956E-F3CE3DF915FA}" dt="2022-10-21T08:49:53.522" v="7459"/>
          <ac:picMkLst>
            <pc:docMk/>
            <pc:sldMk cId="2197489093" sldId="2146847690"/>
            <ac:picMk id="124" creationId="{BD91AD18-0CEE-2EE7-B007-67538DDC501C}"/>
          </ac:picMkLst>
        </pc:picChg>
        <pc:picChg chg="mod">
          <ac:chgData name="d'Agostino, Ciro" userId="522b68d4-162f-4dc7-a4d9-e6a12496a8af" providerId="ADAL" clId="{9F79233D-721C-4FAC-956E-F3CE3DF915FA}" dt="2022-10-21T08:49:53.522" v="7459"/>
          <ac:picMkLst>
            <pc:docMk/>
            <pc:sldMk cId="2197489093" sldId="2146847690"/>
            <ac:picMk id="125" creationId="{9DD25F0E-DA5F-3978-1CA8-1523673E1AAE}"/>
          </ac:picMkLst>
        </pc:picChg>
        <pc:picChg chg="mod">
          <ac:chgData name="d'Agostino, Ciro" userId="522b68d4-162f-4dc7-a4d9-e6a12496a8af" providerId="ADAL" clId="{9F79233D-721C-4FAC-956E-F3CE3DF915FA}" dt="2022-10-21T08:49:53.522" v="7459"/>
          <ac:picMkLst>
            <pc:docMk/>
            <pc:sldMk cId="2197489093" sldId="2146847690"/>
            <ac:picMk id="126" creationId="{29652552-787E-8742-9F63-C88C854F6E2C}"/>
          </ac:picMkLst>
        </pc:picChg>
        <pc:picChg chg="mod">
          <ac:chgData name="d'Agostino, Ciro" userId="522b68d4-162f-4dc7-a4d9-e6a12496a8af" providerId="ADAL" clId="{9F79233D-721C-4FAC-956E-F3CE3DF915FA}" dt="2022-10-21T08:49:53.522" v="7459"/>
          <ac:picMkLst>
            <pc:docMk/>
            <pc:sldMk cId="2197489093" sldId="2146847690"/>
            <ac:picMk id="127" creationId="{2606981D-1E2A-95CE-0534-6044C920032D}"/>
          </ac:picMkLst>
        </pc:picChg>
        <pc:picChg chg="mod">
          <ac:chgData name="d'Agostino, Ciro" userId="522b68d4-162f-4dc7-a4d9-e6a12496a8af" providerId="ADAL" clId="{9F79233D-721C-4FAC-956E-F3CE3DF915FA}" dt="2022-10-21T08:49:53.522" v="7459"/>
          <ac:picMkLst>
            <pc:docMk/>
            <pc:sldMk cId="2197489093" sldId="2146847690"/>
            <ac:picMk id="128" creationId="{D0932106-B947-8979-D296-249595E907D9}"/>
          </ac:picMkLst>
        </pc:picChg>
        <pc:picChg chg="mod">
          <ac:chgData name="d'Agostino, Ciro" userId="522b68d4-162f-4dc7-a4d9-e6a12496a8af" providerId="ADAL" clId="{9F79233D-721C-4FAC-956E-F3CE3DF915FA}" dt="2022-10-21T08:49:53.522" v="7459"/>
          <ac:picMkLst>
            <pc:docMk/>
            <pc:sldMk cId="2197489093" sldId="2146847690"/>
            <ac:picMk id="131" creationId="{A8929970-BC67-8245-0E76-167C5EC57963}"/>
          </ac:picMkLst>
        </pc:picChg>
        <pc:picChg chg="mod">
          <ac:chgData name="d'Agostino, Ciro" userId="522b68d4-162f-4dc7-a4d9-e6a12496a8af" providerId="ADAL" clId="{9F79233D-721C-4FAC-956E-F3CE3DF915FA}" dt="2022-10-21T08:49:53.522" v="7459"/>
          <ac:picMkLst>
            <pc:docMk/>
            <pc:sldMk cId="2197489093" sldId="2146847690"/>
            <ac:picMk id="132" creationId="{9DB435D8-6FAF-972A-C12E-753978A4E404}"/>
          </ac:picMkLst>
        </pc:picChg>
        <pc:picChg chg="mod">
          <ac:chgData name="d'Agostino, Ciro" userId="522b68d4-162f-4dc7-a4d9-e6a12496a8af" providerId="ADAL" clId="{9F79233D-721C-4FAC-956E-F3CE3DF915FA}" dt="2022-10-21T08:49:53.522" v="7459"/>
          <ac:picMkLst>
            <pc:docMk/>
            <pc:sldMk cId="2197489093" sldId="2146847690"/>
            <ac:picMk id="133" creationId="{D56B8958-CCFF-33EF-FD66-49302B7CDF2D}"/>
          </ac:picMkLst>
        </pc:picChg>
        <pc:picChg chg="mod">
          <ac:chgData name="d'Agostino, Ciro" userId="522b68d4-162f-4dc7-a4d9-e6a12496a8af" providerId="ADAL" clId="{9F79233D-721C-4FAC-956E-F3CE3DF915FA}" dt="2022-10-21T08:49:53.522" v="7459"/>
          <ac:picMkLst>
            <pc:docMk/>
            <pc:sldMk cId="2197489093" sldId="2146847690"/>
            <ac:picMk id="134" creationId="{B7C68A1E-3F6B-C64A-8D5F-1D76EA256F85}"/>
          </ac:picMkLst>
        </pc:picChg>
        <pc:picChg chg="mod">
          <ac:chgData name="d'Agostino, Ciro" userId="522b68d4-162f-4dc7-a4d9-e6a12496a8af" providerId="ADAL" clId="{9F79233D-721C-4FAC-956E-F3CE3DF915FA}" dt="2022-10-21T08:49:53.522" v="7459"/>
          <ac:picMkLst>
            <pc:docMk/>
            <pc:sldMk cId="2197489093" sldId="2146847690"/>
            <ac:picMk id="143" creationId="{99368E1E-9F94-78E5-3585-68FDA3AEF51F}"/>
          </ac:picMkLst>
        </pc:picChg>
        <pc:picChg chg="mod">
          <ac:chgData name="d'Agostino, Ciro" userId="522b68d4-162f-4dc7-a4d9-e6a12496a8af" providerId="ADAL" clId="{9F79233D-721C-4FAC-956E-F3CE3DF915FA}" dt="2022-10-21T08:49:53.522" v="7459"/>
          <ac:picMkLst>
            <pc:docMk/>
            <pc:sldMk cId="2197489093" sldId="2146847690"/>
            <ac:picMk id="144" creationId="{8F0FC979-7B1B-E8EA-552D-0F632C524678}"/>
          </ac:picMkLst>
        </pc:picChg>
        <pc:picChg chg="mod">
          <ac:chgData name="d'Agostino, Ciro" userId="522b68d4-162f-4dc7-a4d9-e6a12496a8af" providerId="ADAL" clId="{9F79233D-721C-4FAC-956E-F3CE3DF915FA}" dt="2022-10-21T08:49:53.522" v="7459"/>
          <ac:picMkLst>
            <pc:docMk/>
            <pc:sldMk cId="2197489093" sldId="2146847690"/>
            <ac:picMk id="146" creationId="{885537FD-C95B-0380-C8F4-874B4A6A6407}"/>
          </ac:picMkLst>
        </pc:picChg>
        <pc:picChg chg="mod">
          <ac:chgData name="d'Agostino, Ciro" userId="522b68d4-162f-4dc7-a4d9-e6a12496a8af" providerId="ADAL" clId="{9F79233D-721C-4FAC-956E-F3CE3DF915FA}" dt="2022-10-21T08:49:53.522" v="7459"/>
          <ac:picMkLst>
            <pc:docMk/>
            <pc:sldMk cId="2197489093" sldId="2146847690"/>
            <ac:picMk id="151" creationId="{110BB3F4-3D7E-1177-BF4E-E1FF3156C23F}"/>
          </ac:picMkLst>
        </pc:picChg>
        <pc:picChg chg="mod">
          <ac:chgData name="d'Agostino, Ciro" userId="522b68d4-162f-4dc7-a4d9-e6a12496a8af" providerId="ADAL" clId="{9F79233D-721C-4FAC-956E-F3CE3DF915FA}" dt="2022-10-21T08:49:53.522" v="7459"/>
          <ac:picMkLst>
            <pc:docMk/>
            <pc:sldMk cId="2197489093" sldId="2146847690"/>
            <ac:picMk id="152" creationId="{6D575F89-560F-01B2-242C-92FA738B28C8}"/>
          </ac:picMkLst>
        </pc:picChg>
        <pc:picChg chg="mod">
          <ac:chgData name="d'Agostino, Ciro" userId="522b68d4-162f-4dc7-a4d9-e6a12496a8af" providerId="ADAL" clId="{9F79233D-721C-4FAC-956E-F3CE3DF915FA}" dt="2022-10-21T08:49:53.522" v="7459"/>
          <ac:picMkLst>
            <pc:docMk/>
            <pc:sldMk cId="2197489093" sldId="2146847690"/>
            <ac:picMk id="153" creationId="{1DBB59C3-DAC1-591A-BCEF-4DAC978B4DB2}"/>
          </ac:picMkLst>
        </pc:picChg>
        <pc:picChg chg="mod">
          <ac:chgData name="d'Agostino, Ciro" userId="522b68d4-162f-4dc7-a4d9-e6a12496a8af" providerId="ADAL" clId="{9F79233D-721C-4FAC-956E-F3CE3DF915FA}" dt="2022-10-21T08:49:53.522" v="7459"/>
          <ac:picMkLst>
            <pc:docMk/>
            <pc:sldMk cId="2197489093" sldId="2146847690"/>
            <ac:picMk id="154" creationId="{4C945BB6-3AEF-8289-14EA-E1A5961FF84A}"/>
          </ac:picMkLst>
        </pc:picChg>
        <pc:picChg chg="mod">
          <ac:chgData name="d'Agostino, Ciro" userId="522b68d4-162f-4dc7-a4d9-e6a12496a8af" providerId="ADAL" clId="{9F79233D-721C-4FAC-956E-F3CE3DF915FA}" dt="2022-10-21T08:49:53.522" v="7459"/>
          <ac:picMkLst>
            <pc:docMk/>
            <pc:sldMk cId="2197489093" sldId="2146847690"/>
            <ac:picMk id="155" creationId="{079909A7-4E2A-F736-F9CA-FF4A3ED0BDD2}"/>
          </ac:picMkLst>
        </pc:picChg>
        <pc:picChg chg="mod">
          <ac:chgData name="d'Agostino, Ciro" userId="522b68d4-162f-4dc7-a4d9-e6a12496a8af" providerId="ADAL" clId="{9F79233D-721C-4FAC-956E-F3CE3DF915FA}" dt="2022-10-21T08:49:53.522" v="7459"/>
          <ac:picMkLst>
            <pc:docMk/>
            <pc:sldMk cId="2197489093" sldId="2146847690"/>
            <ac:picMk id="157" creationId="{94A74AB8-07B9-0B9E-382F-C2379BC73C2B}"/>
          </ac:picMkLst>
        </pc:picChg>
        <pc:picChg chg="mod">
          <ac:chgData name="d'Agostino, Ciro" userId="522b68d4-162f-4dc7-a4d9-e6a12496a8af" providerId="ADAL" clId="{9F79233D-721C-4FAC-956E-F3CE3DF915FA}" dt="2022-10-21T08:49:53.522" v="7459"/>
          <ac:picMkLst>
            <pc:docMk/>
            <pc:sldMk cId="2197489093" sldId="2146847690"/>
            <ac:picMk id="159" creationId="{1678A465-18EE-FBE2-BCD3-8A5991602085}"/>
          </ac:picMkLst>
        </pc:picChg>
        <pc:picChg chg="mod">
          <ac:chgData name="d'Agostino, Ciro" userId="522b68d4-162f-4dc7-a4d9-e6a12496a8af" providerId="ADAL" clId="{9F79233D-721C-4FAC-956E-F3CE3DF915FA}" dt="2022-10-21T08:49:53.522" v="7459"/>
          <ac:picMkLst>
            <pc:docMk/>
            <pc:sldMk cId="2197489093" sldId="2146847690"/>
            <ac:picMk id="160" creationId="{D740675E-7A07-BDC6-F264-03C4C528FFF5}"/>
          </ac:picMkLst>
        </pc:picChg>
        <pc:picChg chg="mod">
          <ac:chgData name="d'Agostino, Ciro" userId="522b68d4-162f-4dc7-a4d9-e6a12496a8af" providerId="ADAL" clId="{9F79233D-721C-4FAC-956E-F3CE3DF915FA}" dt="2022-10-21T08:49:53.522" v="7459"/>
          <ac:picMkLst>
            <pc:docMk/>
            <pc:sldMk cId="2197489093" sldId="2146847690"/>
            <ac:picMk id="161" creationId="{3EA151A0-52E6-D7F8-1630-B10611686E03}"/>
          </ac:picMkLst>
        </pc:picChg>
        <pc:picChg chg="mod">
          <ac:chgData name="d'Agostino, Ciro" userId="522b68d4-162f-4dc7-a4d9-e6a12496a8af" providerId="ADAL" clId="{9F79233D-721C-4FAC-956E-F3CE3DF915FA}" dt="2022-10-21T08:49:53.522" v="7459"/>
          <ac:picMkLst>
            <pc:docMk/>
            <pc:sldMk cId="2197489093" sldId="2146847690"/>
            <ac:picMk id="162" creationId="{351CA422-1E6D-DAE5-4A7B-5BD002DA6DE4}"/>
          </ac:picMkLst>
        </pc:picChg>
        <pc:picChg chg="mod">
          <ac:chgData name="d'Agostino, Ciro" userId="522b68d4-162f-4dc7-a4d9-e6a12496a8af" providerId="ADAL" clId="{9F79233D-721C-4FAC-956E-F3CE3DF915FA}" dt="2022-10-21T08:49:53.522" v="7459"/>
          <ac:picMkLst>
            <pc:docMk/>
            <pc:sldMk cId="2197489093" sldId="2146847690"/>
            <ac:picMk id="165" creationId="{39EF429B-83CB-6509-C755-467107018599}"/>
          </ac:picMkLst>
        </pc:picChg>
        <pc:picChg chg="mod">
          <ac:chgData name="d'Agostino, Ciro" userId="522b68d4-162f-4dc7-a4d9-e6a12496a8af" providerId="ADAL" clId="{9F79233D-721C-4FAC-956E-F3CE3DF915FA}" dt="2022-10-21T08:49:53.522" v="7459"/>
          <ac:picMkLst>
            <pc:docMk/>
            <pc:sldMk cId="2197489093" sldId="2146847690"/>
            <ac:picMk id="170" creationId="{D632E607-A76C-BE42-27AC-AAC5CEC4FB4B}"/>
          </ac:picMkLst>
        </pc:picChg>
        <pc:picChg chg="mod">
          <ac:chgData name="d'Agostino, Ciro" userId="522b68d4-162f-4dc7-a4d9-e6a12496a8af" providerId="ADAL" clId="{9F79233D-721C-4FAC-956E-F3CE3DF915FA}" dt="2022-10-21T08:49:53.522" v="7459"/>
          <ac:picMkLst>
            <pc:docMk/>
            <pc:sldMk cId="2197489093" sldId="2146847690"/>
            <ac:picMk id="171" creationId="{79B36CB6-8C3A-3A7D-6E10-5883A0698A0B}"/>
          </ac:picMkLst>
        </pc:picChg>
        <pc:picChg chg="mod">
          <ac:chgData name="d'Agostino, Ciro" userId="522b68d4-162f-4dc7-a4d9-e6a12496a8af" providerId="ADAL" clId="{9F79233D-721C-4FAC-956E-F3CE3DF915FA}" dt="2022-10-21T08:49:20.213" v="7449" actId="165"/>
          <ac:picMkLst>
            <pc:docMk/>
            <pc:sldMk cId="2197489093" sldId="2146847690"/>
            <ac:picMk id="218" creationId="{F0F0AF31-DD69-407D-AC88-DF13096144F2}"/>
          </ac:picMkLst>
        </pc:picChg>
        <pc:picChg chg="del mod topLvl">
          <ac:chgData name="d'Agostino, Ciro" userId="522b68d4-162f-4dc7-a4d9-e6a12496a8af" providerId="ADAL" clId="{9F79233D-721C-4FAC-956E-F3CE3DF915FA}" dt="2022-10-21T08:49:29.619" v="7451" actId="478"/>
          <ac:picMkLst>
            <pc:docMk/>
            <pc:sldMk cId="2197489093" sldId="2146847690"/>
            <ac:picMk id="269" creationId="{CBB1A5CE-1D74-40DD-92FC-1B4AFCD5D433}"/>
          </ac:picMkLst>
        </pc:picChg>
        <pc:cxnChg chg="add del mod topLvl">
          <ac:chgData name="d'Agostino, Ciro" userId="522b68d4-162f-4dc7-a4d9-e6a12496a8af" providerId="ADAL" clId="{9F79233D-721C-4FAC-956E-F3CE3DF915FA}" dt="2022-10-21T08:50:00.530" v="7465" actId="478"/>
          <ac:cxnSpMkLst>
            <pc:docMk/>
            <pc:sldMk cId="2197489093" sldId="2146847690"/>
            <ac:cxnSpMk id="17" creationId="{80A838D1-9841-0960-ECE9-BD211048CD72}"/>
          </ac:cxnSpMkLst>
        </pc:cxnChg>
        <pc:cxnChg chg="mod">
          <ac:chgData name="d'Agostino, Ciro" userId="522b68d4-162f-4dc7-a4d9-e6a12496a8af" providerId="ADAL" clId="{9F79233D-721C-4FAC-956E-F3CE3DF915FA}" dt="2022-10-21T08:49:20.213" v="7449" actId="165"/>
          <ac:cxnSpMkLst>
            <pc:docMk/>
            <pc:sldMk cId="2197489093" sldId="2146847690"/>
            <ac:cxnSpMk id="42" creationId="{C5F40A17-02C6-978A-9E19-E787BD633FB6}"/>
          </ac:cxnSpMkLst>
        </pc:cxnChg>
        <pc:cxnChg chg="mod">
          <ac:chgData name="d'Agostino, Ciro" userId="522b68d4-162f-4dc7-a4d9-e6a12496a8af" providerId="ADAL" clId="{9F79233D-721C-4FAC-956E-F3CE3DF915FA}" dt="2022-10-21T08:49:20.213" v="7449" actId="165"/>
          <ac:cxnSpMkLst>
            <pc:docMk/>
            <pc:sldMk cId="2197489093" sldId="2146847690"/>
            <ac:cxnSpMk id="43" creationId="{CF2CC087-1563-51FC-B132-1B0E4E54017C}"/>
          </ac:cxnSpMkLst>
        </pc:cxnChg>
        <pc:cxnChg chg="mod">
          <ac:chgData name="d'Agostino, Ciro" userId="522b68d4-162f-4dc7-a4d9-e6a12496a8af" providerId="ADAL" clId="{9F79233D-721C-4FAC-956E-F3CE3DF915FA}" dt="2022-10-21T08:49:20.213" v="7449" actId="165"/>
          <ac:cxnSpMkLst>
            <pc:docMk/>
            <pc:sldMk cId="2197489093" sldId="2146847690"/>
            <ac:cxnSpMk id="44" creationId="{98F2940C-51A7-28A6-BA7C-96B67FAB765D}"/>
          </ac:cxnSpMkLst>
        </pc:cxnChg>
        <pc:cxnChg chg="mod">
          <ac:chgData name="d'Agostino, Ciro" userId="522b68d4-162f-4dc7-a4d9-e6a12496a8af" providerId="ADAL" clId="{9F79233D-721C-4FAC-956E-F3CE3DF915FA}" dt="2022-10-21T08:49:20.213" v="7449" actId="165"/>
          <ac:cxnSpMkLst>
            <pc:docMk/>
            <pc:sldMk cId="2197489093" sldId="2146847690"/>
            <ac:cxnSpMk id="51" creationId="{652CC6C8-70B2-C57F-21AE-CCE7C987A86A}"/>
          </ac:cxnSpMkLst>
        </pc:cxnChg>
        <pc:cxnChg chg="del mod topLvl">
          <ac:chgData name="d'Agostino, Ciro" userId="522b68d4-162f-4dc7-a4d9-e6a12496a8af" providerId="ADAL" clId="{9F79233D-721C-4FAC-956E-F3CE3DF915FA}" dt="2022-10-21T08:49:29.619" v="7451" actId="478"/>
          <ac:cxnSpMkLst>
            <pc:docMk/>
            <pc:sldMk cId="2197489093" sldId="2146847690"/>
            <ac:cxnSpMk id="53" creationId="{2B3A79B9-8111-0DF3-ECE1-9E4340238E20}"/>
          </ac:cxnSpMkLst>
        </pc:cxnChg>
        <pc:cxnChg chg="add del mod topLvl">
          <ac:chgData name="d'Agostino, Ciro" userId="522b68d4-162f-4dc7-a4d9-e6a12496a8af" providerId="ADAL" clId="{9F79233D-721C-4FAC-956E-F3CE3DF915FA}" dt="2022-10-21T08:50:00.530" v="7465" actId="478"/>
          <ac:cxnSpMkLst>
            <pc:docMk/>
            <pc:sldMk cId="2197489093" sldId="2146847690"/>
            <ac:cxnSpMk id="55" creationId="{DA200F5F-D6CA-F12E-111E-C1925D8D4341}"/>
          </ac:cxnSpMkLst>
        </pc:cxnChg>
        <pc:cxnChg chg="mod topLvl">
          <ac:chgData name="d'Agostino, Ciro" userId="522b68d4-162f-4dc7-a4d9-e6a12496a8af" providerId="ADAL" clId="{9F79233D-721C-4FAC-956E-F3CE3DF915FA}" dt="2022-10-21T08:49:24.024" v="7450" actId="165"/>
          <ac:cxnSpMkLst>
            <pc:docMk/>
            <pc:sldMk cId="2197489093" sldId="2146847690"/>
            <ac:cxnSpMk id="56" creationId="{172BBB41-3FF9-570F-289C-B310F4CB66F2}"/>
          </ac:cxnSpMkLst>
        </pc:cxnChg>
        <pc:cxnChg chg="add del mod topLvl">
          <ac:chgData name="d'Agostino, Ciro" userId="522b68d4-162f-4dc7-a4d9-e6a12496a8af" providerId="ADAL" clId="{9F79233D-721C-4FAC-956E-F3CE3DF915FA}" dt="2022-10-21T08:50:00.530" v="7465" actId="478"/>
          <ac:cxnSpMkLst>
            <pc:docMk/>
            <pc:sldMk cId="2197489093" sldId="2146847690"/>
            <ac:cxnSpMk id="58" creationId="{05E16328-DBBA-42A0-E436-BFE003CD4F08}"/>
          </ac:cxnSpMkLst>
        </pc:cxnChg>
        <pc:cxnChg chg="add del mod topLvl">
          <ac:chgData name="d'Agostino, Ciro" userId="522b68d4-162f-4dc7-a4d9-e6a12496a8af" providerId="ADAL" clId="{9F79233D-721C-4FAC-956E-F3CE3DF915FA}" dt="2022-10-21T08:50:00.530" v="7465" actId="478"/>
          <ac:cxnSpMkLst>
            <pc:docMk/>
            <pc:sldMk cId="2197489093" sldId="2146847690"/>
            <ac:cxnSpMk id="60" creationId="{8F814B7A-EDB3-E326-1B57-FC5B51E2A222}"/>
          </ac:cxnSpMkLst>
        </pc:cxnChg>
        <pc:cxnChg chg="mod">
          <ac:chgData name="d'Agostino, Ciro" userId="522b68d4-162f-4dc7-a4d9-e6a12496a8af" providerId="ADAL" clId="{9F79233D-721C-4FAC-956E-F3CE3DF915FA}" dt="2022-10-21T08:49:20.213" v="7449" actId="165"/>
          <ac:cxnSpMkLst>
            <pc:docMk/>
            <pc:sldMk cId="2197489093" sldId="2146847690"/>
            <ac:cxnSpMk id="65" creationId="{AE11D539-4343-689F-6C19-75E196C9BB30}"/>
          </ac:cxnSpMkLst>
        </pc:cxnChg>
        <pc:cxnChg chg="mod">
          <ac:chgData name="d'Agostino, Ciro" userId="522b68d4-162f-4dc7-a4d9-e6a12496a8af" providerId="ADAL" clId="{9F79233D-721C-4FAC-956E-F3CE3DF915FA}" dt="2022-10-21T08:49:20.213" v="7449" actId="165"/>
          <ac:cxnSpMkLst>
            <pc:docMk/>
            <pc:sldMk cId="2197489093" sldId="2146847690"/>
            <ac:cxnSpMk id="66" creationId="{81DFFBC8-0266-590F-5619-ACEA62271F63}"/>
          </ac:cxnSpMkLst>
        </pc:cxnChg>
        <pc:cxnChg chg="mod">
          <ac:chgData name="d'Agostino, Ciro" userId="522b68d4-162f-4dc7-a4d9-e6a12496a8af" providerId="ADAL" clId="{9F79233D-721C-4FAC-956E-F3CE3DF915FA}" dt="2022-10-21T08:49:20.213" v="7449" actId="165"/>
          <ac:cxnSpMkLst>
            <pc:docMk/>
            <pc:sldMk cId="2197489093" sldId="2146847690"/>
            <ac:cxnSpMk id="67" creationId="{F0D5B899-95A9-4448-8355-ECDE3BB94038}"/>
          </ac:cxnSpMkLst>
        </pc:cxnChg>
        <pc:cxnChg chg="mod">
          <ac:chgData name="d'Agostino, Ciro" userId="522b68d4-162f-4dc7-a4d9-e6a12496a8af" providerId="ADAL" clId="{9F79233D-721C-4FAC-956E-F3CE3DF915FA}" dt="2022-10-21T08:49:20.213" v="7449" actId="165"/>
          <ac:cxnSpMkLst>
            <pc:docMk/>
            <pc:sldMk cId="2197489093" sldId="2146847690"/>
            <ac:cxnSpMk id="68" creationId="{46149348-8E9D-CAF3-2B69-77C1BCFE138D}"/>
          </ac:cxnSpMkLst>
        </pc:cxnChg>
        <pc:cxnChg chg="add del mod topLvl">
          <ac:chgData name="d'Agostino, Ciro" userId="522b68d4-162f-4dc7-a4d9-e6a12496a8af" providerId="ADAL" clId="{9F79233D-721C-4FAC-956E-F3CE3DF915FA}" dt="2022-10-21T08:50:00.530" v="7465" actId="478"/>
          <ac:cxnSpMkLst>
            <pc:docMk/>
            <pc:sldMk cId="2197489093" sldId="2146847690"/>
            <ac:cxnSpMk id="74" creationId="{18BB4B81-BE98-6291-8507-1218FB5F5539}"/>
          </ac:cxnSpMkLst>
        </pc:cxnChg>
        <pc:cxnChg chg="mod">
          <ac:chgData name="d'Agostino, Ciro" userId="522b68d4-162f-4dc7-a4d9-e6a12496a8af" providerId="ADAL" clId="{9F79233D-721C-4FAC-956E-F3CE3DF915FA}" dt="2022-10-21T08:49:53.522" v="7459"/>
          <ac:cxnSpMkLst>
            <pc:docMk/>
            <pc:sldMk cId="2197489093" sldId="2146847690"/>
            <ac:cxnSpMk id="90" creationId="{62996414-7137-062B-AE5A-3B0B4C9D6054}"/>
          </ac:cxnSpMkLst>
        </pc:cxnChg>
        <pc:cxnChg chg="mod">
          <ac:chgData name="d'Agostino, Ciro" userId="522b68d4-162f-4dc7-a4d9-e6a12496a8af" providerId="ADAL" clId="{9F79233D-721C-4FAC-956E-F3CE3DF915FA}" dt="2022-10-21T08:49:20.213" v="7449" actId="165"/>
          <ac:cxnSpMkLst>
            <pc:docMk/>
            <pc:sldMk cId="2197489093" sldId="2146847690"/>
            <ac:cxnSpMk id="93" creationId="{B1135C8C-5B4A-40E1-9C9C-CA7A5CE2DF4E}"/>
          </ac:cxnSpMkLst>
        </pc:cxnChg>
        <pc:cxnChg chg="mod">
          <ac:chgData name="d'Agostino, Ciro" userId="522b68d4-162f-4dc7-a4d9-e6a12496a8af" providerId="ADAL" clId="{9F79233D-721C-4FAC-956E-F3CE3DF915FA}" dt="2022-10-21T08:49:20.213" v="7449" actId="165"/>
          <ac:cxnSpMkLst>
            <pc:docMk/>
            <pc:sldMk cId="2197489093" sldId="2146847690"/>
            <ac:cxnSpMk id="94" creationId="{59D3F368-97C2-49B1-8EEE-1343CE34B11F}"/>
          </ac:cxnSpMkLst>
        </pc:cxnChg>
        <pc:cxnChg chg="mod">
          <ac:chgData name="d'Agostino, Ciro" userId="522b68d4-162f-4dc7-a4d9-e6a12496a8af" providerId="ADAL" clId="{9F79233D-721C-4FAC-956E-F3CE3DF915FA}" dt="2022-10-21T08:49:20.213" v="7449" actId="165"/>
          <ac:cxnSpMkLst>
            <pc:docMk/>
            <pc:sldMk cId="2197489093" sldId="2146847690"/>
            <ac:cxnSpMk id="95" creationId="{6FA99D33-5362-4F9E-BA15-E5CE5A383F7D}"/>
          </ac:cxnSpMkLst>
        </pc:cxnChg>
        <pc:cxnChg chg="mod">
          <ac:chgData name="d'Agostino, Ciro" userId="522b68d4-162f-4dc7-a4d9-e6a12496a8af" providerId="ADAL" clId="{9F79233D-721C-4FAC-956E-F3CE3DF915FA}" dt="2022-10-21T08:49:32.477" v="7453" actId="478"/>
          <ac:cxnSpMkLst>
            <pc:docMk/>
            <pc:sldMk cId="2197489093" sldId="2146847690"/>
            <ac:cxnSpMk id="96" creationId="{BA9B0284-7215-4C72-9CF4-15BB1743D931}"/>
          </ac:cxnSpMkLst>
        </pc:cxnChg>
        <pc:cxnChg chg="mod">
          <ac:chgData name="d'Agostino, Ciro" userId="522b68d4-162f-4dc7-a4d9-e6a12496a8af" providerId="ADAL" clId="{9F79233D-721C-4FAC-956E-F3CE3DF915FA}" dt="2022-10-21T08:49:20.213" v="7449" actId="165"/>
          <ac:cxnSpMkLst>
            <pc:docMk/>
            <pc:sldMk cId="2197489093" sldId="2146847690"/>
            <ac:cxnSpMk id="101" creationId="{2E75227B-CA59-43AE-B414-641DCCBEBD6F}"/>
          </ac:cxnSpMkLst>
        </pc:cxnChg>
        <pc:cxnChg chg="mod">
          <ac:chgData name="d'Agostino, Ciro" userId="522b68d4-162f-4dc7-a4d9-e6a12496a8af" providerId="ADAL" clId="{9F79233D-721C-4FAC-956E-F3CE3DF915FA}" dt="2022-10-21T08:49:20.213" v="7449" actId="165"/>
          <ac:cxnSpMkLst>
            <pc:docMk/>
            <pc:sldMk cId="2197489093" sldId="2146847690"/>
            <ac:cxnSpMk id="102" creationId="{15F7C65D-EA8A-1870-479A-536EC85E736F}"/>
          </ac:cxnSpMkLst>
        </pc:cxnChg>
        <pc:cxnChg chg="mod">
          <ac:chgData name="d'Agostino, Ciro" userId="522b68d4-162f-4dc7-a4d9-e6a12496a8af" providerId="ADAL" clId="{9F79233D-721C-4FAC-956E-F3CE3DF915FA}" dt="2022-10-21T08:49:53.522" v="7459"/>
          <ac:cxnSpMkLst>
            <pc:docMk/>
            <pc:sldMk cId="2197489093" sldId="2146847690"/>
            <ac:cxnSpMk id="105" creationId="{3A4D0DA0-1AD8-704E-3DA3-AB66B126CFA8}"/>
          </ac:cxnSpMkLst>
        </pc:cxnChg>
        <pc:cxnChg chg="del mod topLvl">
          <ac:chgData name="d'Agostino, Ciro" userId="522b68d4-162f-4dc7-a4d9-e6a12496a8af" providerId="ADAL" clId="{9F79233D-721C-4FAC-956E-F3CE3DF915FA}" dt="2022-10-21T08:49:29.619" v="7451" actId="478"/>
          <ac:cxnSpMkLst>
            <pc:docMk/>
            <pc:sldMk cId="2197489093" sldId="2146847690"/>
            <ac:cxnSpMk id="117" creationId="{8C0B680F-DCE1-318B-FF0B-33DCD1660782}"/>
          </ac:cxnSpMkLst>
        </pc:cxnChg>
        <pc:cxnChg chg="del mod topLvl">
          <ac:chgData name="d'Agostino, Ciro" userId="522b68d4-162f-4dc7-a4d9-e6a12496a8af" providerId="ADAL" clId="{9F79233D-721C-4FAC-956E-F3CE3DF915FA}" dt="2022-10-21T08:49:29.619" v="7451" actId="478"/>
          <ac:cxnSpMkLst>
            <pc:docMk/>
            <pc:sldMk cId="2197489093" sldId="2146847690"/>
            <ac:cxnSpMk id="118" creationId="{A7F7E510-DFA1-7AEA-DFF4-6F95BF7AF0B8}"/>
          </ac:cxnSpMkLst>
        </pc:cxnChg>
        <pc:cxnChg chg="del mod topLvl">
          <ac:chgData name="d'Agostino, Ciro" userId="522b68d4-162f-4dc7-a4d9-e6a12496a8af" providerId="ADAL" clId="{9F79233D-721C-4FAC-956E-F3CE3DF915FA}" dt="2022-10-21T08:49:33.615" v="7454" actId="478"/>
          <ac:cxnSpMkLst>
            <pc:docMk/>
            <pc:sldMk cId="2197489093" sldId="2146847690"/>
            <ac:cxnSpMk id="120" creationId="{8770923D-2615-6FE4-A60A-FD4F4089C856}"/>
          </ac:cxnSpMkLst>
        </pc:cxnChg>
        <pc:cxnChg chg="add del mod topLvl">
          <ac:chgData name="d'Agostino, Ciro" userId="522b68d4-162f-4dc7-a4d9-e6a12496a8af" providerId="ADAL" clId="{9F79233D-721C-4FAC-956E-F3CE3DF915FA}" dt="2022-10-21T08:50:00.530" v="7465" actId="478"/>
          <ac:cxnSpMkLst>
            <pc:docMk/>
            <pc:sldMk cId="2197489093" sldId="2146847690"/>
            <ac:cxnSpMk id="129" creationId="{BB93F1C3-3AB7-8B90-D46A-3C04DF52CA46}"/>
          </ac:cxnSpMkLst>
        </pc:cxnChg>
        <pc:cxnChg chg="add del mod topLvl">
          <ac:chgData name="d'Agostino, Ciro" userId="522b68d4-162f-4dc7-a4d9-e6a12496a8af" providerId="ADAL" clId="{9F79233D-721C-4FAC-956E-F3CE3DF915FA}" dt="2022-10-21T08:50:00.530" v="7465" actId="478"/>
          <ac:cxnSpMkLst>
            <pc:docMk/>
            <pc:sldMk cId="2197489093" sldId="2146847690"/>
            <ac:cxnSpMk id="130" creationId="{2B32E07E-A597-637A-E98B-74EEECF12F54}"/>
          </ac:cxnSpMkLst>
        </pc:cxnChg>
        <pc:cxnChg chg="mod">
          <ac:chgData name="d'Agostino, Ciro" userId="522b68d4-162f-4dc7-a4d9-e6a12496a8af" providerId="ADAL" clId="{9F79233D-721C-4FAC-956E-F3CE3DF915FA}" dt="2022-10-21T08:49:53.522" v="7459"/>
          <ac:cxnSpMkLst>
            <pc:docMk/>
            <pc:sldMk cId="2197489093" sldId="2146847690"/>
            <ac:cxnSpMk id="135" creationId="{D64DF8C2-9468-2212-C382-B714EB6B6433}"/>
          </ac:cxnSpMkLst>
        </pc:cxnChg>
        <pc:cxnChg chg="mod">
          <ac:chgData name="d'Agostino, Ciro" userId="522b68d4-162f-4dc7-a4d9-e6a12496a8af" providerId="ADAL" clId="{9F79233D-721C-4FAC-956E-F3CE3DF915FA}" dt="2022-10-21T08:49:53.522" v="7459"/>
          <ac:cxnSpMkLst>
            <pc:docMk/>
            <pc:sldMk cId="2197489093" sldId="2146847690"/>
            <ac:cxnSpMk id="136" creationId="{142CBE99-6D12-B078-40F1-128C859E3A59}"/>
          </ac:cxnSpMkLst>
        </pc:cxnChg>
        <pc:cxnChg chg="mod">
          <ac:chgData name="d'Agostino, Ciro" userId="522b68d4-162f-4dc7-a4d9-e6a12496a8af" providerId="ADAL" clId="{9F79233D-721C-4FAC-956E-F3CE3DF915FA}" dt="2022-10-21T08:49:53.522" v="7459"/>
          <ac:cxnSpMkLst>
            <pc:docMk/>
            <pc:sldMk cId="2197489093" sldId="2146847690"/>
            <ac:cxnSpMk id="137" creationId="{77DC39D8-650D-A3D1-58AE-4240F6D1A364}"/>
          </ac:cxnSpMkLst>
        </pc:cxnChg>
        <pc:cxnChg chg="mod">
          <ac:chgData name="d'Agostino, Ciro" userId="522b68d4-162f-4dc7-a4d9-e6a12496a8af" providerId="ADAL" clId="{9F79233D-721C-4FAC-956E-F3CE3DF915FA}" dt="2022-10-21T08:49:53.522" v="7459"/>
          <ac:cxnSpMkLst>
            <pc:docMk/>
            <pc:sldMk cId="2197489093" sldId="2146847690"/>
            <ac:cxnSpMk id="138" creationId="{C237F575-DB7C-C3AB-F20C-D0E45C6ABE96}"/>
          </ac:cxnSpMkLst>
        </pc:cxnChg>
        <pc:cxnChg chg="mod">
          <ac:chgData name="d'Agostino, Ciro" userId="522b68d4-162f-4dc7-a4d9-e6a12496a8af" providerId="ADAL" clId="{9F79233D-721C-4FAC-956E-F3CE3DF915FA}" dt="2022-10-21T08:49:53.522" v="7459"/>
          <ac:cxnSpMkLst>
            <pc:docMk/>
            <pc:sldMk cId="2197489093" sldId="2146847690"/>
            <ac:cxnSpMk id="139" creationId="{9FBAAFA1-64C6-7FEC-7451-7DFBD2A3E1BA}"/>
          </ac:cxnSpMkLst>
        </pc:cxnChg>
        <pc:cxnChg chg="mod">
          <ac:chgData name="d'Agostino, Ciro" userId="522b68d4-162f-4dc7-a4d9-e6a12496a8af" providerId="ADAL" clId="{9F79233D-721C-4FAC-956E-F3CE3DF915FA}" dt="2022-10-21T08:49:53.522" v="7459"/>
          <ac:cxnSpMkLst>
            <pc:docMk/>
            <pc:sldMk cId="2197489093" sldId="2146847690"/>
            <ac:cxnSpMk id="140" creationId="{8D059F91-994C-29AC-9213-70E06C97ED44}"/>
          </ac:cxnSpMkLst>
        </pc:cxnChg>
        <pc:cxnChg chg="mod">
          <ac:chgData name="d'Agostino, Ciro" userId="522b68d4-162f-4dc7-a4d9-e6a12496a8af" providerId="ADAL" clId="{9F79233D-721C-4FAC-956E-F3CE3DF915FA}" dt="2022-10-21T08:49:53.522" v="7459"/>
          <ac:cxnSpMkLst>
            <pc:docMk/>
            <pc:sldMk cId="2197489093" sldId="2146847690"/>
            <ac:cxnSpMk id="141" creationId="{85CA5C7A-5240-A8D8-4E8B-A4E5B4B3B6E8}"/>
          </ac:cxnSpMkLst>
        </pc:cxnChg>
        <pc:cxnChg chg="mod">
          <ac:chgData name="d'Agostino, Ciro" userId="522b68d4-162f-4dc7-a4d9-e6a12496a8af" providerId="ADAL" clId="{9F79233D-721C-4FAC-956E-F3CE3DF915FA}" dt="2022-10-21T08:49:53.522" v="7459"/>
          <ac:cxnSpMkLst>
            <pc:docMk/>
            <pc:sldMk cId="2197489093" sldId="2146847690"/>
            <ac:cxnSpMk id="142" creationId="{821E0DAC-71EE-C414-38A1-761F65627A2D}"/>
          </ac:cxnSpMkLst>
        </pc:cxnChg>
        <pc:cxnChg chg="mod">
          <ac:chgData name="d'Agostino, Ciro" userId="522b68d4-162f-4dc7-a4d9-e6a12496a8af" providerId="ADAL" clId="{9F79233D-721C-4FAC-956E-F3CE3DF915FA}" dt="2022-10-21T08:49:53.522" v="7459"/>
          <ac:cxnSpMkLst>
            <pc:docMk/>
            <pc:sldMk cId="2197489093" sldId="2146847690"/>
            <ac:cxnSpMk id="145" creationId="{038A97F0-C2E7-4F74-F421-61983CAED8B6}"/>
          </ac:cxnSpMkLst>
        </pc:cxnChg>
        <pc:cxnChg chg="mod">
          <ac:chgData name="d'Agostino, Ciro" userId="522b68d4-162f-4dc7-a4d9-e6a12496a8af" providerId="ADAL" clId="{9F79233D-721C-4FAC-956E-F3CE3DF915FA}" dt="2022-10-21T08:49:53.522" v="7459"/>
          <ac:cxnSpMkLst>
            <pc:docMk/>
            <pc:sldMk cId="2197489093" sldId="2146847690"/>
            <ac:cxnSpMk id="147" creationId="{A5C4D2E3-FB32-F934-60AC-3BD439618610}"/>
          </ac:cxnSpMkLst>
        </pc:cxnChg>
        <pc:cxnChg chg="mod">
          <ac:chgData name="d'Agostino, Ciro" userId="522b68d4-162f-4dc7-a4d9-e6a12496a8af" providerId="ADAL" clId="{9F79233D-721C-4FAC-956E-F3CE3DF915FA}" dt="2022-10-21T08:49:53.522" v="7459"/>
          <ac:cxnSpMkLst>
            <pc:docMk/>
            <pc:sldMk cId="2197489093" sldId="2146847690"/>
            <ac:cxnSpMk id="148" creationId="{26814999-396D-3076-121C-A40D87C88C5F}"/>
          </ac:cxnSpMkLst>
        </pc:cxnChg>
        <pc:cxnChg chg="mod">
          <ac:chgData name="d'Agostino, Ciro" userId="522b68d4-162f-4dc7-a4d9-e6a12496a8af" providerId="ADAL" clId="{9F79233D-721C-4FAC-956E-F3CE3DF915FA}" dt="2022-10-21T08:49:53.522" v="7459"/>
          <ac:cxnSpMkLst>
            <pc:docMk/>
            <pc:sldMk cId="2197489093" sldId="2146847690"/>
            <ac:cxnSpMk id="149" creationId="{D963FFB3-301C-C067-1863-6420833B7F2C}"/>
          </ac:cxnSpMkLst>
        </pc:cxnChg>
        <pc:cxnChg chg="mod">
          <ac:chgData name="d'Agostino, Ciro" userId="522b68d4-162f-4dc7-a4d9-e6a12496a8af" providerId="ADAL" clId="{9F79233D-721C-4FAC-956E-F3CE3DF915FA}" dt="2022-10-21T08:49:53.522" v="7459"/>
          <ac:cxnSpMkLst>
            <pc:docMk/>
            <pc:sldMk cId="2197489093" sldId="2146847690"/>
            <ac:cxnSpMk id="150" creationId="{643ACF20-C017-F6C8-3C75-98CB9890B4C3}"/>
          </ac:cxnSpMkLst>
        </pc:cxnChg>
        <pc:cxnChg chg="mod">
          <ac:chgData name="d'Agostino, Ciro" userId="522b68d4-162f-4dc7-a4d9-e6a12496a8af" providerId="ADAL" clId="{9F79233D-721C-4FAC-956E-F3CE3DF915FA}" dt="2022-10-21T08:49:53.522" v="7459"/>
          <ac:cxnSpMkLst>
            <pc:docMk/>
            <pc:sldMk cId="2197489093" sldId="2146847690"/>
            <ac:cxnSpMk id="156" creationId="{04930A39-8D4D-E4BF-AFC3-7B8161A8FDE0}"/>
          </ac:cxnSpMkLst>
        </pc:cxnChg>
        <pc:cxnChg chg="mod">
          <ac:chgData name="d'Agostino, Ciro" userId="522b68d4-162f-4dc7-a4d9-e6a12496a8af" providerId="ADAL" clId="{9F79233D-721C-4FAC-956E-F3CE3DF915FA}" dt="2022-10-21T08:49:53.522" v="7459"/>
          <ac:cxnSpMkLst>
            <pc:docMk/>
            <pc:sldMk cId="2197489093" sldId="2146847690"/>
            <ac:cxnSpMk id="163" creationId="{47DD88A5-B3F9-7529-7CB3-3E07EFDEDA3E}"/>
          </ac:cxnSpMkLst>
        </pc:cxnChg>
        <pc:cxnChg chg="mod">
          <ac:chgData name="d'Agostino, Ciro" userId="522b68d4-162f-4dc7-a4d9-e6a12496a8af" providerId="ADAL" clId="{9F79233D-721C-4FAC-956E-F3CE3DF915FA}" dt="2022-10-21T08:49:53.522" v="7459"/>
          <ac:cxnSpMkLst>
            <pc:docMk/>
            <pc:sldMk cId="2197489093" sldId="2146847690"/>
            <ac:cxnSpMk id="164" creationId="{83385E86-47C9-18A6-A4F8-5E65F7DB9FBE}"/>
          </ac:cxnSpMkLst>
        </pc:cxnChg>
        <pc:cxnChg chg="mod">
          <ac:chgData name="d'Agostino, Ciro" userId="522b68d4-162f-4dc7-a4d9-e6a12496a8af" providerId="ADAL" clId="{9F79233D-721C-4FAC-956E-F3CE3DF915FA}" dt="2022-10-21T08:49:53.522" v="7459"/>
          <ac:cxnSpMkLst>
            <pc:docMk/>
            <pc:sldMk cId="2197489093" sldId="2146847690"/>
            <ac:cxnSpMk id="166" creationId="{2E23EAF0-2CB5-B131-F250-C7151433B994}"/>
          </ac:cxnSpMkLst>
        </pc:cxnChg>
        <pc:cxnChg chg="mod">
          <ac:chgData name="d'Agostino, Ciro" userId="522b68d4-162f-4dc7-a4d9-e6a12496a8af" providerId="ADAL" clId="{9F79233D-721C-4FAC-956E-F3CE3DF915FA}" dt="2022-10-21T08:49:53.522" v="7459"/>
          <ac:cxnSpMkLst>
            <pc:docMk/>
            <pc:sldMk cId="2197489093" sldId="2146847690"/>
            <ac:cxnSpMk id="167" creationId="{DC77F11B-3962-C591-BFDB-CC24541B2092}"/>
          </ac:cxnSpMkLst>
        </pc:cxnChg>
        <pc:cxnChg chg="mod">
          <ac:chgData name="d'Agostino, Ciro" userId="522b68d4-162f-4dc7-a4d9-e6a12496a8af" providerId="ADAL" clId="{9F79233D-721C-4FAC-956E-F3CE3DF915FA}" dt="2022-10-21T08:49:53.522" v="7459"/>
          <ac:cxnSpMkLst>
            <pc:docMk/>
            <pc:sldMk cId="2197489093" sldId="2146847690"/>
            <ac:cxnSpMk id="169" creationId="{5B5F2B88-6A8B-43D6-A480-C01C34880497}"/>
          </ac:cxnSpMkLst>
        </pc:cxnChg>
        <pc:cxnChg chg="mod">
          <ac:chgData name="d'Agostino, Ciro" userId="522b68d4-162f-4dc7-a4d9-e6a12496a8af" providerId="ADAL" clId="{9F79233D-721C-4FAC-956E-F3CE3DF915FA}" dt="2022-10-21T08:49:53.522" v="7459"/>
          <ac:cxnSpMkLst>
            <pc:docMk/>
            <pc:sldMk cId="2197489093" sldId="2146847690"/>
            <ac:cxnSpMk id="172" creationId="{505E0C08-4632-CB7C-932A-9290FA3DB309}"/>
          </ac:cxnSpMkLst>
        </pc:cxnChg>
        <pc:cxnChg chg="mod">
          <ac:chgData name="d'Agostino, Ciro" userId="522b68d4-162f-4dc7-a4d9-e6a12496a8af" providerId="ADAL" clId="{9F79233D-721C-4FAC-956E-F3CE3DF915FA}" dt="2022-10-21T08:49:53.522" v="7459"/>
          <ac:cxnSpMkLst>
            <pc:docMk/>
            <pc:sldMk cId="2197489093" sldId="2146847690"/>
            <ac:cxnSpMk id="173" creationId="{CCD78EBF-493D-C516-2A8C-A57E4F7365FA}"/>
          </ac:cxnSpMkLst>
        </pc:cxnChg>
        <pc:cxnChg chg="mod">
          <ac:chgData name="d'Agostino, Ciro" userId="522b68d4-162f-4dc7-a4d9-e6a12496a8af" providerId="ADAL" clId="{9F79233D-721C-4FAC-956E-F3CE3DF915FA}" dt="2022-10-21T08:49:53.522" v="7459"/>
          <ac:cxnSpMkLst>
            <pc:docMk/>
            <pc:sldMk cId="2197489093" sldId="2146847690"/>
            <ac:cxnSpMk id="174" creationId="{BFA6BFAE-4091-574B-F3F7-6BC6593860FE}"/>
          </ac:cxnSpMkLst>
        </pc:cxnChg>
        <pc:cxnChg chg="mod">
          <ac:chgData name="d'Agostino, Ciro" userId="522b68d4-162f-4dc7-a4d9-e6a12496a8af" providerId="ADAL" clId="{9F79233D-721C-4FAC-956E-F3CE3DF915FA}" dt="2022-10-21T08:49:53.522" v="7459"/>
          <ac:cxnSpMkLst>
            <pc:docMk/>
            <pc:sldMk cId="2197489093" sldId="2146847690"/>
            <ac:cxnSpMk id="175" creationId="{31D94538-EFC0-FE15-95E9-E772D992EF7E}"/>
          </ac:cxnSpMkLst>
        </pc:cxnChg>
      </pc:sldChg>
      <pc:sldChg chg="addSp delSp modSp mod">
        <pc:chgData name="d'Agostino, Ciro" userId="522b68d4-162f-4dc7-a4d9-e6a12496a8af" providerId="ADAL" clId="{9F79233D-721C-4FAC-956E-F3CE3DF915FA}" dt="2022-10-20T17:15:32.749" v="6617" actId="1076"/>
        <pc:sldMkLst>
          <pc:docMk/>
          <pc:sldMk cId="4163749493" sldId="2146847690"/>
        </pc:sldMkLst>
        <pc:spChg chg="add mod">
          <ac:chgData name="d'Agostino, Ciro" userId="522b68d4-162f-4dc7-a4d9-e6a12496a8af" providerId="ADAL" clId="{9F79233D-721C-4FAC-956E-F3CE3DF915FA}" dt="2022-10-20T17:13:36.820" v="6583" actId="14100"/>
          <ac:spMkLst>
            <pc:docMk/>
            <pc:sldMk cId="4163749493" sldId="2146847690"/>
            <ac:spMk id="3" creationId="{6C556ECA-F207-CE5A-CCEE-915A153E8B56}"/>
          </ac:spMkLst>
        </pc:spChg>
        <pc:spChg chg="add mod">
          <ac:chgData name="d'Agostino, Ciro" userId="522b68d4-162f-4dc7-a4d9-e6a12496a8af" providerId="ADAL" clId="{9F79233D-721C-4FAC-956E-F3CE3DF915FA}" dt="2022-10-20T17:14:02.433" v="6589" actId="14100"/>
          <ac:spMkLst>
            <pc:docMk/>
            <pc:sldMk cId="4163749493" sldId="2146847690"/>
            <ac:spMk id="13" creationId="{CE5344A0-499F-4902-F557-F40178387C74}"/>
          </ac:spMkLst>
        </pc:spChg>
        <pc:spChg chg="add mod">
          <ac:chgData name="d'Agostino, Ciro" userId="522b68d4-162f-4dc7-a4d9-e6a12496a8af" providerId="ADAL" clId="{9F79233D-721C-4FAC-956E-F3CE3DF915FA}" dt="2022-10-20T17:14:33.236" v="6597" actId="14100"/>
          <ac:spMkLst>
            <pc:docMk/>
            <pc:sldMk cId="4163749493" sldId="2146847690"/>
            <ac:spMk id="18" creationId="{81A99185-D7C1-853F-9A8D-44755056EA8E}"/>
          </ac:spMkLst>
        </pc:spChg>
        <pc:picChg chg="add del mod">
          <ac:chgData name="d'Agostino, Ciro" userId="522b68d4-162f-4dc7-a4d9-e6a12496a8af" providerId="ADAL" clId="{9F79233D-721C-4FAC-956E-F3CE3DF915FA}" dt="2022-10-20T17:13:08.937" v="6580"/>
          <ac:picMkLst>
            <pc:docMk/>
            <pc:sldMk cId="4163749493" sldId="2146847690"/>
            <ac:picMk id="2" creationId="{CE31F826-6B79-156B-0264-EC5E449FB02E}"/>
          </ac:picMkLst>
        </pc:picChg>
        <pc:picChg chg="add mod">
          <ac:chgData name="d'Agostino, Ciro" userId="522b68d4-162f-4dc7-a4d9-e6a12496a8af" providerId="ADAL" clId="{9F79233D-721C-4FAC-956E-F3CE3DF915FA}" dt="2022-10-20T17:13:45.146" v="6585" actId="1076"/>
          <ac:picMkLst>
            <pc:docMk/>
            <pc:sldMk cId="4163749493" sldId="2146847690"/>
            <ac:picMk id="4" creationId="{9A25DD6D-7672-57DE-C70F-A185070B8C7B}"/>
          </ac:picMkLst>
        </pc:picChg>
        <pc:picChg chg="mod">
          <ac:chgData name="d'Agostino, Ciro" userId="522b68d4-162f-4dc7-a4d9-e6a12496a8af" providerId="ADAL" clId="{9F79233D-721C-4FAC-956E-F3CE3DF915FA}" dt="2022-10-20T17:14:51.003" v="6601" actId="1076"/>
          <ac:picMkLst>
            <pc:docMk/>
            <pc:sldMk cId="4163749493" sldId="2146847690"/>
            <ac:picMk id="14" creationId="{F7499CB4-7824-4693-5469-A52291DD1F5F}"/>
          </ac:picMkLst>
        </pc:picChg>
        <pc:picChg chg="add del mod">
          <ac:chgData name="d'Agostino, Ciro" userId="522b68d4-162f-4dc7-a4d9-e6a12496a8af" providerId="ADAL" clId="{9F79233D-721C-4FAC-956E-F3CE3DF915FA}" dt="2022-10-20T17:14:06.266" v="6590" actId="478"/>
          <ac:picMkLst>
            <pc:docMk/>
            <pc:sldMk cId="4163749493" sldId="2146847690"/>
            <ac:picMk id="15" creationId="{354F807D-3F41-DA3A-85D0-AF541A17B377}"/>
          </ac:picMkLst>
        </pc:picChg>
        <pc:picChg chg="add mod">
          <ac:chgData name="d'Agostino, Ciro" userId="522b68d4-162f-4dc7-a4d9-e6a12496a8af" providerId="ADAL" clId="{9F79233D-721C-4FAC-956E-F3CE3DF915FA}" dt="2022-10-20T17:14:13.287" v="6592" actId="1076"/>
          <ac:picMkLst>
            <pc:docMk/>
            <pc:sldMk cId="4163749493" sldId="2146847690"/>
            <ac:picMk id="16" creationId="{9CA0A19E-2628-9B2B-86E8-518316D6CCC8}"/>
          </ac:picMkLst>
        </pc:picChg>
        <pc:picChg chg="add mod">
          <ac:chgData name="d'Agostino, Ciro" userId="522b68d4-162f-4dc7-a4d9-e6a12496a8af" providerId="ADAL" clId="{9F79233D-721C-4FAC-956E-F3CE3DF915FA}" dt="2022-10-20T17:14:23.982" v="6595" actId="1076"/>
          <ac:picMkLst>
            <pc:docMk/>
            <pc:sldMk cId="4163749493" sldId="2146847690"/>
            <ac:picMk id="19" creationId="{59F91202-296B-990D-F507-F13274E5777F}"/>
          </ac:picMkLst>
        </pc:picChg>
        <pc:picChg chg="add mod">
          <ac:chgData name="d'Agostino, Ciro" userId="522b68d4-162f-4dc7-a4d9-e6a12496a8af" providerId="ADAL" clId="{9F79233D-721C-4FAC-956E-F3CE3DF915FA}" dt="2022-10-20T17:15:20.404" v="6612" actId="1076"/>
          <ac:picMkLst>
            <pc:docMk/>
            <pc:sldMk cId="4163749493" sldId="2146847690"/>
            <ac:picMk id="20" creationId="{91FC6085-43CD-8406-EB45-0BDA5EE76DB5}"/>
          </ac:picMkLst>
        </pc:picChg>
        <pc:picChg chg="mod">
          <ac:chgData name="d'Agostino, Ciro" userId="522b68d4-162f-4dc7-a4d9-e6a12496a8af" providerId="ADAL" clId="{9F79233D-721C-4FAC-956E-F3CE3DF915FA}" dt="2022-10-20T17:14:47.252" v="6599" actId="1076"/>
          <ac:picMkLst>
            <pc:docMk/>
            <pc:sldMk cId="4163749493" sldId="2146847690"/>
            <ac:picMk id="21" creationId="{C08FDD9D-340D-5B05-9E55-4D61303ECD02}"/>
          </ac:picMkLst>
        </pc:picChg>
        <pc:picChg chg="add mod">
          <ac:chgData name="d'Agostino, Ciro" userId="522b68d4-162f-4dc7-a4d9-e6a12496a8af" providerId="ADAL" clId="{9F79233D-721C-4FAC-956E-F3CE3DF915FA}" dt="2022-10-20T17:15:20.404" v="6612" actId="1076"/>
          <ac:picMkLst>
            <pc:docMk/>
            <pc:sldMk cId="4163749493" sldId="2146847690"/>
            <ac:picMk id="23" creationId="{9C8792AD-D83F-A045-FF06-8AE5122DAA00}"/>
          </ac:picMkLst>
        </pc:picChg>
        <pc:picChg chg="add mod">
          <ac:chgData name="d'Agostino, Ciro" userId="522b68d4-162f-4dc7-a4d9-e6a12496a8af" providerId="ADAL" clId="{9F79233D-721C-4FAC-956E-F3CE3DF915FA}" dt="2022-10-20T17:15:20.404" v="6612" actId="1076"/>
          <ac:picMkLst>
            <pc:docMk/>
            <pc:sldMk cId="4163749493" sldId="2146847690"/>
            <ac:picMk id="25" creationId="{BA541223-8FF8-494E-B7CA-E7020F523707}"/>
          </ac:picMkLst>
        </pc:picChg>
        <pc:picChg chg="add mod">
          <ac:chgData name="d'Agostino, Ciro" userId="522b68d4-162f-4dc7-a4d9-e6a12496a8af" providerId="ADAL" clId="{9F79233D-721C-4FAC-956E-F3CE3DF915FA}" dt="2022-10-20T17:15:32.749" v="6617" actId="1076"/>
          <ac:picMkLst>
            <pc:docMk/>
            <pc:sldMk cId="4163749493" sldId="2146847690"/>
            <ac:picMk id="27" creationId="{943120E1-CCB4-F471-3FB4-EF358353EDF6}"/>
          </ac:picMkLst>
        </pc:picChg>
        <pc:picChg chg="add mod">
          <ac:chgData name="d'Agostino, Ciro" userId="522b68d4-162f-4dc7-a4d9-e6a12496a8af" providerId="ADAL" clId="{9F79233D-721C-4FAC-956E-F3CE3DF915FA}" dt="2022-10-20T17:15:32.749" v="6617" actId="1076"/>
          <ac:picMkLst>
            <pc:docMk/>
            <pc:sldMk cId="4163749493" sldId="2146847690"/>
            <ac:picMk id="28" creationId="{E9C21AE3-268A-5711-1529-E31BF1C34F14}"/>
          </ac:picMkLst>
        </pc:picChg>
        <pc:picChg chg="add mod">
          <ac:chgData name="d'Agostino, Ciro" userId="522b68d4-162f-4dc7-a4d9-e6a12496a8af" providerId="ADAL" clId="{9F79233D-721C-4FAC-956E-F3CE3DF915FA}" dt="2022-10-20T17:15:32.749" v="6617" actId="1076"/>
          <ac:picMkLst>
            <pc:docMk/>
            <pc:sldMk cId="4163749493" sldId="2146847690"/>
            <ac:picMk id="30" creationId="{87D98302-1B74-77DE-99BA-32FAC743577C}"/>
          </ac:picMkLst>
        </pc:picChg>
        <pc:picChg chg="del">
          <ac:chgData name="d'Agostino, Ciro" userId="522b68d4-162f-4dc7-a4d9-e6a12496a8af" providerId="ADAL" clId="{9F79233D-721C-4FAC-956E-F3CE3DF915FA}" dt="2022-10-20T17:15:08.565" v="6606" actId="478"/>
          <ac:picMkLst>
            <pc:docMk/>
            <pc:sldMk cId="4163749493" sldId="2146847690"/>
            <ac:picMk id="45" creationId="{29D99549-B0AF-8BFF-5424-DA4241B48189}"/>
          </ac:picMkLst>
        </pc:picChg>
        <pc:picChg chg="del">
          <ac:chgData name="d'Agostino, Ciro" userId="522b68d4-162f-4dc7-a4d9-e6a12496a8af" providerId="ADAL" clId="{9F79233D-721C-4FAC-956E-F3CE3DF915FA}" dt="2022-10-20T17:15:10.345" v="6607" actId="478"/>
          <ac:picMkLst>
            <pc:docMk/>
            <pc:sldMk cId="4163749493" sldId="2146847690"/>
            <ac:picMk id="46" creationId="{D78E9E1E-DC1B-DBC0-4B24-51D1B0C214EB}"/>
          </ac:picMkLst>
        </pc:picChg>
        <pc:picChg chg="del">
          <ac:chgData name="d'Agostino, Ciro" userId="522b68d4-162f-4dc7-a4d9-e6a12496a8af" providerId="ADAL" clId="{9F79233D-721C-4FAC-956E-F3CE3DF915FA}" dt="2022-10-20T17:13:50.249" v="6586" actId="478"/>
          <ac:picMkLst>
            <pc:docMk/>
            <pc:sldMk cId="4163749493" sldId="2146847690"/>
            <ac:picMk id="50" creationId="{DCF2387B-E036-C972-5013-AFDCCD667A8E}"/>
          </ac:picMkLst>
        </pc:picChg>
        <pc:picChg chg="del">
          <ac:chgData name="d'Agostino, Ciro" userId="522b68d4-162f-4dc7-a4d9-e6a12496a8af" providerId="ADAL" clId="{9F79233D-721C-4FAC-956E-F3CE3DF915FA}" dt="2022-10-20T17:15:12.484" v="6608" actId="478"/>
          <ac:picMkLst>
            <pc:docMk/>
            <pc:sldMk cId="4163749493" sldId="2146847690"/>
            <ac:picMk id="69" creationId="{03E6615C-5D30-BC24-AB41-7542FCD175EF}"/>
          </ac:picMkLst>
        </pc:picChg>
        <pc:picChg chg="del">
          <ac:chgData name="d'Agostino, Ciro" userId="522b68d4-162f-4dc7-a4d9-e6a12496a8af" providerId="ADAL" clId="{9F79233D-721C-4FAC-956E-F3CE3DF915FA}" dt="2022-10-20T17:13:05.617" v="6578" actId="478"/>
          <ac:picMkLst>
            <pc:docMk/>
            <pc:sldMk cId="4163749493" sldId="2146847690"/>
            <ac:picMk id="70" creationId="{93F5B859-E8D6-4AAF-5B5B-70A47D0A7D3D}"/>
          </ac:picMkLst>
        </pc:picChg>
        <pc:picChg chg="del">
          <ac:chgData name="d'Agostino, Ciro" userId="522b68d4-162f-4dc7-a4d9-e6a12496a8af" providerId="ADAL" clId="{9F79233D-721C-4FAC-956E-F3CE3DF915FA}" dt="2022-10-20T17:15:13.826" v="6609" actId="478"/>
          <ac:picMkLst>
            <pc:docMk/>
            <pc:sldMk cId="4163749493" sldId="2146847690"/>
            <ac:picMk id="72" creationId="{B5A8630D-9109-D724-AA32-517B077BFBD0}"/>
          </ac:picMkLst>
        </pc:picChg>
        <pc:picChg chg="del">
          <ac:chgData name="d'Agostino, Ciro" userId="522b68d4-162f-4dc7-a4d9-e6a12496a8af" providerId="ADAL" clId="{9F79233D-721C-4FAC-956E-F3CE3DF915FA}" dt="2022-10-20T17:15:15.569" v="6610" actId="478"/>
          <ac:picMkLst>
            <pc:docMk/>
            <pc:sldMk cId="4163749493" sldId="2146847690"/>
            <ac:picMk id="75" creationId="{D74FBB81-698B-39A2-4DB8-522EB00C3730}"/>
          </ac:picMkLst>
        </pc:picChg>
        <pc:picChg chg="del">
          <ac:chgData name="d'Agostino, Ciro" userId="522b68d4-162f-4dc7-a4d9-e6a12496a8af" providerId="ADAL" clId="{9F79233D-721C-4FAC-956E-F3CE3DF915FA}" dt="2022-10-20T17:14:17.548" v="6593" actId="478"/>
          <ac:picMkLst>
            <pc:docMk/>
            <pc:sldMk cId="4163749493" sldId="2146847690"/>
            <ac:picMk id="76" creationId="{7D4F9000-573E-2A0D-8DC8-4D2D058836FF}"/>
          </ac:picMkLst>
        </pc:picChg>
        <pc:picChg chg="mod">
          <ac:chgData name="d'Agostino, Ciro" userId="522b68d4-162f-4dc7-a4d9-e6a12496a8af" providerId="ADAL" clId="{9F79233D-721C-4FAC-956E-F3CE3DF915FA}" dt="2022-10-20T17:15:00.919" v="6604" actId="1076"/>
          <ac:picMkLst>
            <pc:docMk/>
            <pc:sldMk cId="4163749493" sldId="2146847690"/>
            <ac:picMk id="84" creationId="{AEB8957E-6E18-4559-9CA2-368ECDF824CE}"/>
          </ac:picMkLst>
        </pc:picChg>
        <pc:picChg chg="del">
          <ac:chgData name="d'Agostino, Ciro" userId="522b68d4-162f-4dc7-a4d9-e6a12496a8af" providerId="ADAL" clId="{9F79233D-721C-4FAC-956E-F3CE3DF915FA}" dt="2022-10-20T17:15:07.253" v="6605" actId="478"/>
          <ac:picMkLst>
            <pc:docMk/>
            <pc:sldMk cId="4163749493" sldId="2146847690"/>
            <ac:picMk id="122" creationId="{D8F2FF05-1ED0-EBDE-55E1-BBE065D8FD62}"/>
          </ac:picMkLst>
        </pc:picChg>
      </pc:sldChg>
      <pc:sldChg chg="addSp modSp mod">
        <pc:chgData name="d'Agostino, Ciro" userId="522b68d4-162f-4dc7-a4d9-e6a12496a8af" providerId="ADAL" clId="{9F79233D-721C-4FAC-956E-F3CE3DF915FA}" dt="2022-10-20T17:10:30.215" v="6553" actId="1076"/>
        <pc:sldMkLst>
          <pc:docMk/>
          <pc:sldMk cId="243034445" sldId="2146847691"/>
        </pc:sldMkLst>
        <pc:grpChg chg="mod">
          <ac:chgData name="d'Agostino, Ciro" userId="522b68d4-162f-4dc7-a4d9-e6a12496a8af" providerId="ADAL" clId="{9F79233D-721C-4FAC-956E-F3CE3DF915FA}" dt="2022-10-20T17:10:30.215" v="6553" actId="1076"/>
          <ac:grpSpMkLst>
            <pc:docMk/>
            <pc:sldMk cId="243034445" sldId="2146847691"/>
            <ac:grpSpMk id="14" creationId="{470E7D2B-CCFB-4DE7-3D8B-E396F66DBA9D}"/>
          </ac:grpSpMkLst>
        </pc:grpChg>
        <pc:picChg chg="add mod">
          <ac:chgData name="d'Agostino, Ciro" userId="522b68d4-162f-4dc7-a4d9-e6a12496a8af" providerId="ADAL" clId="{9F79233D-721C-4FAC-956E-F3CE3DF915FA}" dt="2022-10-19T16:19:24.144" v="6109" actId="1076"/>
          <ac:picMkLst>
            <pc:docMk/>
            <pc:sldMk cId="243034445" sldId="2146847691"/>
            <ac:picMk id="3" creationId="{DB4B0E3C-CB9A-12DE-CA11-219D2CA41E16}"/>
          </ac:picMkLst>
        </pc:picChg>
        <pc:picChg chg="mod">
          <ac:chgData name="d'Agostino, Ciro" userId="522b68d4-162f-4dc7-a4d9-e6a12496a8af" providerId="ADAL" clId="{9F79233D-721C-4FAC-956E-F3CE3DF915FA}" dt="2022-10-19T13:36:27.694" v="5943" actId="1035"/>
          <ac:picMkLst>
            <pc:docMk/>
            <pc:sldMk cId="243034445" sldId="2146847691"/>
            <ac:picMk id="5" creationId="{DE1C9F00-8A5D-13F9-3439-994437E548CB}"/>
          </ac:picMkLst>
        </pc:picChg>
        <pc:picChg chg="add mod">
          <ac:chgData name="d'Agostino, Ciro" userId="522b68d4-162f-4dc7-a4d9-e6a12496a8af" providerId="ADAL" clId="{9F79233D-721C-4FAC-956E-F3CE3DF915FA}" dt="2022-10-19T16:19:24.144" v="6109" actId="1076"/>
          <ac:picMkLst>
            <pc:docMk/>
            <pc:sldMk cId="243034445" sldId="2146847691"/>
            <ac:picMk id="7" creationId="{89D2297E-1007-0584-47CF-FEDEA1780AD8}"/>
          </ac:picMkLst>
        </pc:picChg>
        <pc:picChg chg="mod">
          <ac:chgData name="d'Agostino, Ciro" userId="522b68d4-162f-4dc7-a4d9-e6a12496a8af" providerId="ADAL" clId="{9F79233D-721C-4FAC-956E-F3CE3DF915FA}" dt="2022-10-20T17:10:22.365" v="6550" actId="14100"/>
          <ac:picMkLst>
            <pc:docMk/>
            <pc:sldMk cId="243034445" sldId="2146847691"/>
            <ac:picMk id="82" creationId="{9C523403-3B68-3330-20F0-E6A2AAAE0C1B}"/>
          </ac:picMkLst>
        </pc:picChg>
        <pc:picChg chg="mod">
          <ac:chgData name="d'Agostino, Ciro" userId="522b68d4-162f-4dc7-a4d9-e6a12496a8af" providerId="ADAL" clId="{9F79233D-721C-4FAC-956E-F3CE3DF915FA}" dt="2022-10-20T17:10:26.630" v="6551" actId="14100"/>
          <ac:picMkLst>
            <pc:docMk/>
            <pc:sldMk cId="243034445" sldId="2146847691"/>
            <ac:picMk id="84" creationId="{BAAF8864-0CF6-50D7-41D4-680447C35BB6}"/>
          </ac:picMkLst>
        </pc:picChg>
      </pc:sldChg>
      <pc:sldChg chg="addSp delSp modSp mod">
        <pc:chgData name="d'Agostino, Ciro" userId="522b68d4-162f-4dc7-a4d9-e6a12496a8af" providerId="ADAL" clId="{9F79233D-721C-4FAC-956E-F3CE3DF915FA}" dt="2022-10-20T17:10:45.101" v="6556"/>
        <pc:sldMkLst>
          <pc:docMk/>
          <pc:sldMk cId="3828411998" sldId="2146847692"/>
        </pc:sldMkLst>
        <pc:grpChg chg="del">
          <ac:chgData name="d'Agostino, Ciro" userId="522b68d4-162f-4dc7-a4d9-e6a12496a8af" providerId="ADAL" clId="{9F79233D-721C-4FAC-956E-F3CE3DF915FA}" dt="2022-10-20T17:10:42.390" v="6554" actId="478"/>
          <ac:grpSpMkLst>
            <pc:docMk/>
            <pc:sldMk cId="3828411998" sldId="2146847692"/>
            <ac:grpSpMk id="85" creationId="{9F60ED0A-9466-CE21-0CFE-88264ABFE004}"/>
          </ac:grpSpMkLst>
        </pc:grpChg>
        <pc:picChg chg="add mod">
          <ac:chgData name="d'Agostino, Ciro" userId="522b68d4-162f-4dc7-a4d9-e6a12496a8af" providerId="ADAL" clId="{9F79233D-721C-4FAC-956E-F3CE3DF915FA}" dt="2022-10-19T16:19:14.611" v="6106" actId="1076"/>
          <ac:picMkLst>
            <pc:docMk/>
            <pc:sldMk cId="3828411998" sldId="2146847692"/>
            <ac:picMk id="3" creationId="{8B2BF42C-96E3-1588-4A19-72517BEB2BD3}"/>
          </ac:picMkLst>
        </pc:picChg>
        <pc:picChg chg="add mod">
          <ac:chgData name="d'Agostino, Ciro" userId="522b68d4-162f-4dc7-a4d9-e6a12496a8af" providerId="ADAL" clId="{9F79233D-721C-4FAC-956E-F3CE3DF915FA}" dt="2022-10-19T16:19:14.611" v="6106" actId="1076"/>
          <ac:picMkLst>
            <pc:docMk/>
            <pc:sldMk cId="3828411998" sldId="2146847692"/>
            <ac:picMk id="15" creationId="{17414BD9-D2AB-2AAF-732B-FFC0689BEFBD}"/>
          </ac:picMkLst>
        </pc:picChg>
        <pc:picChg chg="add mod">
          <ac:chgData name="d'Agostino, Ciro" userId="522b68d4-162f-4dc7-a4d9-e6a12496a8af" providerId="ADAL" clId="{9F79233D-721C-4FAC-956E-F3CE3DF915FA}" dt="2022-10-20T17:10:45.101" v="6556"/>
          <ac:picMkLst>
            <pc:docMk/>
            <pc:sldMk cId="3828411998" sldId="2146847692"/>
            <ac:picMk id="19" creationId="{816CE1A1-924B-5DD7-E6A6-D01A9437D566}"/>
          </ac:picMkLst>
        </pc:picChg>
        <pc:picChg chg="add mod">
          <ac:chgData name="d'Agostino, Ciro" userId="522b68d4-162f-4dc7-a4d9-e6a12496a8af" providerId="ADAL" clId="{9F79233D-721C-4FAC-956E-F3CE3DF915FA}" dt="2022-10-20T17:10:45.101" v="6556"/>
          <ac:picMkLst>
            <pc:docMk/>
            <pc:sldMk cId="3828411998" sldId="2146847692"/>
            <ac:picMk id="27" creationId="{2B1CD1B0-A3DC-126B-2C16-E8777B865E2A}"/>
          </ac:picMkLst>
        </pc:picChg>
        <pc:picChg chg="del">
          <ac:chgData name="d'Agostino, Ciro" userId="522b68d4-162f-4dc7-a4d9-e6a12496a8af" providerId="ADAL" clId="{9F79233D-721C-4FAC-956E-F3CE3DF915FA}" dt="2022-10-20T17:10:42.390" v="6554" actId="478"/>
          <ac:picMkLst>
            <pc:docMk/>
            <pc:sldMk cId="3828411998" sldId="2146847692"/>
            <ac:picMk id="82" creationId="{9C523403-3B68-3330-20F0-E6A2AAAE0C1B}"/>
          </ac:picMkLst>
        </pc:picChg>
        <pc:picChg chg="del">
          <ac:chgData name="d'Agostino, Ciro" userId="522b68d4-162f-4dc7-a4d9-e6a12496a8af" providerId="ADAL" clId="{9F79233D-721C-4FAC-956E-F3CE3DF915FA}" dt="2022-10-20T17:10:43.896" v="6555" actId="478"/>
          <ac:picMkLst>
            <pc:docMk/>
            <pc:sldMk cId="3828411998" sldId="2146847692"/>
            <ac:picMk id="84" creationId="{BAAF8864-0CF6-50D7-41D4-680447C35BB6}"/>
          </ac:picMkLst>
        </pc:picChg>
      </pc:sldChg>
      <pc:sldChg chg="addSp delSp modSp mod">
        <pc:chgData name="d'Agostino, Ciro" userId="522b68d4-162f-4dc7-a4d9-e6a12496a8af" providerId="ADAL" clId="{9F79233D-721C-4FAC-956E-F3CE3DF915FA}" dt="2022-10-20T17:12:39.123" v="6577" actId="1076"/>
        <pc:sldMkLst>
          <pc:docMk/>
          <pc:sldMk cId="3260264818" sldId="2146847693"/>
        </pc:sldMkLst>
        <pc:spChg chg="mod">
          <ac:chgData name="d'Agostino, Ciro" userId="522b68d4-162f-4dc7-a4d9-e6a12496a8af" providerId="ADAL" clId="{9F79233D-721C-4FAC-956E-F3CE3DF915FA}" dt="2022-10-20T17:11:29.681" v="6562" actId="1076"/>
          <ac:spMkLst>
            <pc:docMk/>
            <pc:sldMk cId="3260264818" sldId="2146847693"/>
            <ac:spMk id="9" creationId="{74E08E85-F89B-0A31-B9E9-C37C594141B7}"/>
          </ac:spMkLst>
        </pc:spChg>
        <pc:spChg chg="add mod">
          <ac:chgData name="d'Agostino, Ciro" userId="522b68d4-162f-4dc7-a4d9-e6a12496a8af" providerId="ADAL" clId="{9F79233D-721C-4FAC-956E-F3CE3DF915FA}" dt="2022-10-20T17:12:25.818" v="6572" actId="1076"/>
          <ac:spMkLst>
            <pc:docMk/>
            <pc:sldMk cId="3260264818" sldId="2146847693"/>
            <ac:spMk id="14" creationId="{6FB031AA-A7D2-5D08-6ED2-F3DBF0C7740E}"/>
          </ac:spMkLst>
        </pc:spChg>
        <pc:spChg chg="mod">
          <ac:chgData name="d'Agostino, Ciro" userId="522b68d4-162f-4dc7-a4d9-e6a12496a8af" providerId="ADAL" clId="{9F79233D-721C-4FAC-956E-F3CE3DF915FA}" dt="2022-10-20T17:11:44.560" v="6564" actId="1037"/>
          <ac:spMkLst>
            <pc:docMk/>
            <pc:sldMk cId="3260264818" sldId="2146847693"/>
            <ac:spMk id="102" creationId="{6B934A83-F47C-4951-B306-A28E7FF9FD10}"/>
          </ac:spMkLst>
        </pc:spChg>
        <pc:picChg chg="add mod">
          <ac:chgData name="d'Agostino, Ciro" userId="522b68d4-162f-4dc7-a4d9-e6a12496a8af" providerId="ADAL" clId="{9F79233D-721C-4FAC-956E-F3CE3DF915FA}" dt="2022-10-19T16:19:05.840" v="6103" actId="1076"/>
          <ac:picMkLst>
            <pc:docMk/>
            <pc:sldMk cId="3260264818" sldId="2146847693"/>
            <ac:picMk id="3" creationId="{10E91BC1-EA32-085D-B7E6-3736DD013E1F}"/>
          </ac:picMkLst>
        </pc:picChg>
        <pc:picChg chg="mod">
          <ac:chgData name="d'Agostino, Ciro" userId="522b68d4-162f-4dc7-a4d9-e6a12496a8af" providerId="ADAL" clId="{9F79233D-721C-4FAC-956E-F3CE3DF915FA}" dt="2022-10-20T17:12:02.070" v="6568" actId="1035"/>
          <ac:picMkLst>
            <pc:docMk/>
            <pc:sldMk cId="3260264818" sldId="2146847693"/>
            <ac:picMk id="4" creationId="{0E076462-F7FB-1335-898B-FF7957687C89}"/>
          </ac:picMkLst>
        </pc:picChg>
        <pc:picChg chg="add mod">
          <ac:chgData name="d'Agostino, Ciro" userId="522b68d4-162f-4dc7-a4d9-e6a12496a8af" providerId="ADAL" clId="{9F79233D-721C-4FAC-956E-F3CE3DF915FA}" dt="2022-10-19T16:19:05.840" v="6103" actId="1076"/>
          <ac:picMkLst>
            <pc:docMk/>
            <pc:sldMk cId="3260264818" sldId="2146847693"/>
            <ac:picMk id="12" creationId="{1D47BE82-0530-78C1-1031-00F612CB25A2}"/>
          </ac:picMkLst>
        </pc:picChg>
        <pc:picChg chg="del mod">
          <ac:chgData name="d'Agostino, Ciro" userId="522b68d4-162f-4dc7-a4d9-e6a12496a8af" providerId="ADAL" clId="{9F79233D-721C-4FAC-956E-F3CE3DF915FA}" dt="2022-10-20T17:12:30.958" v="6573" actId="21"/>
          <ac:picMkLst>
            <pc:docMk/>
            <pc:sldMk cId="3260264818" sldId="2146847693"/>
            <ac:picMk id="36" creationId="{B3B76594-B11E-CEFF-871A-22FF140AFFBD}"/>
          </ac:picMkLst>
        </pc:picChg>
        <pc:picChg chg="add mod">
          <ac:chgData name="d'Agostino, Ciro" userId="522b68d4-162f-4dc7-a4d9-e6a12496a8af" providerId="ADAL" clId="{9F79233D-721C-4FAC-956E-F3CE3DF915FA}" dt="2022-10-20T17:12:25.818" v="6572" actId="1076"/>
          <ac:picMkLst>
            <pc:docMk/>
            <pc:sldMk cId="3260264818" sldId="2146847693"/>
            <ac:picMk id="49" creationId="{6BDAA08C-68DF-50F6-3B36-7751608A524E}"/>
          </ac:picMkLst>
        </pc:picChg>
        <pc:picChg chg="add mod">
          <ac:chgData name="d'Agostino, Ciro" userId="522b68d4-162f-4dc7-a4d9-e6a12496a8af" providerId="ADAL" clId="{9F79233D-721C-4FAC-956E-F3CE3DF915FA}" dt="2022-10-20T17:12:39.123" v="6577" actId="1076"/>
          <ac:picMkLst>
            <pc:docMk/>
            <pc:sldMk cId="3260264818" sldId="2146847693"/>
            <ac:picMk id="50" creationId="{54A4105B-2CD2-9A05-3992-F49ED36D591E}"/>
          </ac:picMkLst>
        </pc:picChg>
      </pc:sldChg>
      <pc:sldChg chg="addSp modSp mod">
        <pc:chgData name="d'Agostino, Ciro" userId="522b68d4-162f-4dc7-a4d9-e6a12496a8af" providerId="ADAL" clId="{9F79233D-721C-4FAC-956E-F3CE3DF915FA}" dt="2022-10-19T16:18:52.621" v="6100" actId="14100"/>
        <pc:sldMkLst>
          <pc:docMk/>
          <pc:sldMk cId="621720469" sldId="2146847698"/>
        </pc:sldMkLst>
        <pc:picChg chg="add mod">
          <ac:chgData name="d'Agostino, Ciro" userId="522b68d4-162f-4dc7-a4d9-e6a12496a8af" providerId="ADAL" clId="{9F79233D-721C-4FAC-956E-F3CE3DF915FA}" dt="2022-10-19T16:18:52.621" v="6100" actId="14100"/>
          <ac:picMkLst>
            <pc:docMk/>
            <pc:sldMk cId="621720469" sldId="2146847698"/>
            <ac:picMk id="3" creationId="{CA76CFD3-135D-CD65-2FBB-7E7896D302E4}"/>
          </ac:picMkLst>
        </pc:picChg>
        <pc:picChg chg="add mod">
          <ac:chgData name="d'Agostino, Ciro" userId="522b68d4-162f-4dc7-a4d9-e6a12496a8af" providerId="ADAL" clId="{9F79233D-721C-4FAC-956E-F3CE3DF915FA}" dt="2022-10-19T16:18:52.621" v="6100" actId="14100"/>
          <ac:picMkLst>
            <pc:docMk/>
            <pc:sldMk cId="621720469" sldId="2146847698"/>
            <ac:picMk id="29" creationId="{3F700ED1-224D-D1CF-C55F-BA8E14320259}"/>
          </ac:picMkLst>
        </pc:picChg>
      </pc:sldChg>
      <pc:sldChg chg="addSp modSp mod">
        <pc:chgData name="d'Agostino, Ciro" userId="522b68d4-162f-4dc7-a4d9-e6a12496a8af" providerId="ADAL" clId="{9F79233D-721C-4FAC-956E-F3CE3DF915FA}" dt="2022-10-19T16:18:16.561" v="6084" actId="1076"/>
        <pc:sldMkLst>
          <pc:docMk/>
          <pc:sldMk cId="1526104923" sldId="2146847700"/>
        </pc:sldMkLst>
        <pc:picChg chg="add mod">
          <ac:chgData name="d'Agostino, Ciro" userId="522b68d4-162f-4dc7-a4d9-e6a12496a8af" providerId="ADAL" clId="{9F79233D-721C-4FAC-956E-F3CE3DF915FA}" dt="2022-10-19T16:18:16.561" v="6084" actId="1076"/>
          <ac:picMkLst>
            <pc:docMk/>
            <pc:sldMk cId="1526104923" sldId="2146847700"/>
            <ac:picMk id="9" creationId="{E1BD6A39-22CB-DD85-2FFF-C0DE4D5BCB16}"/>
          </ac:picMkLst>
        </pc:picChg>
        <pc:picChg chg="add mod">
          <ac:chgData name="d'Agostino, Ciro" userId="522b68d4-162f-4dc7-a4d9-e6a12496a8af" providerId="ADAL" clId="{9F79233D-721C-4FAC-956E-F3CE3DF915FA}" dt="2022-10-19T16:18:16.561" v="6084" actId="1076"/>
          <ac:picMkLst>
            <pc:docMk/>
            <pc:sldMk cId="1526104923" sldId="2146847700"/>
            <ac:picMk id="19" creationId="{632AE592-30D8-7701-3640-FA06B9E36619}"/>
          </ac:picMkLst>
        </pc:picChg>
      </pc:sldChg>
      <pc:sldChg chg="addSp delSp modSp del mod">
        <pc:chgData name="d'Agostino, Ciro" userId="522b68d4-162f-4dc7-a4d9-e6a12496a8af" providerId="ADAL" clId="{9F79233D-721C-4FAC-956E-F3CE3DF915FA}" dt="2022-10-18T10:36:46.398" v="4747" actId="47"/>
        <pc:sldMkLst>
          <pc:docMk/>
          <pc:sldMk cId="1879885783" sldId="2146847702"/>
        </pc:sldMkLst>
        <pc:spChg chg="mod">
          <ac:chgData name="d'Agostino, Ciro" userId="522b68d4-162f-4dc7-a4d9-e6a12496a8af" providerId="ADAL" clId="{9F79233D-721C-4FAC-956E-F3CE3DF915FA}" dt="2022-10-18T09:29:54.002" v="3358" actId="164"/>
          <ac:spMkLst>
            <pc:docMk/>
            <pc:sldMk cId="1879885783" sldId="2146847702"/>
            <ac:spMk id="16" creationId="{47AF62F8-9A3B-C257-8CC3-25D63D6E9931}"/>
          </ac:spMkLst>
        </pc:spChg>
        <pc:spChg chg="mod">
          <ac:chgData name="d'Agostino, Ciro" userId="522b68d4-162f-4dc7-a4d9-e6a12496a8af" providerId="ADAL" clId="{9F79233D-721C-4FAC-956E-F3CE3DF915FA}" dt="2022-10-18T09:29:54.002" v="3358" actId="164"/>
          <ac:spMkLst>
            <pc:docMk/>
            <pc:sldMk cId="1879885783" sldId="2146847702"/>
            <ac:spMk id="35" creationId="{137D55A0-5775-B406-82F1-FA39DED71879}"/>
          </ac:spMkLst>
        </pc:spChg>
        <pc:spChg chg="mod">
          <ac:chgData name="d'Agostino, Ciro" userId="522b68d4-162f-4dc7-a4d9-e6a12496a8af" providerId="ADAL" clId="{9F79233D-721C-4FAC-956E-F3CE3DF915FA}" dt="2022-10-18T09:29:54.002" v="3358" actId="164"/>
          <ac:spMkLst>
            <pc:docMk/>
            <pc:sldMk cId="1879885783" sldId="2146847702"/>
            <ac:spMk id="54" creationId="{F97B9BED-2381-1F2A-50DE-FCA463C902AD}"/>
          </ac:spMkLst>
        </pc:spChg>
        <pc:spChg chg="mod">
          <ac:chgData name="d'Agostino, Ciro" userId="522b68d4-162f-4dc7-a4d9-e6a12496a8af" providerId="ADAL" clId="{9F79233D-721C-4FAC-956E-F3CE3DF915FA}" dt="2022-10-18T09:29:54.002" v="3358" actId="164"/>
          <ac:spMkLst>
            <pc:docMk/>
            <pc:sldMk cId="1879885783" sldId="2146847702"/>
            <ac:spMk id="56" creationId="{0CF92789-C6EF-4C83-D410-50D87771FA4D}"/>
          </ac:spMkLst>
        </pc:spChg>
        <pc:spChg chg="mod">
          <ac:chgData name="d'Agostino, Ciro" userId="522b68d4-162f-4dc7-a4d9-e6a12496a8af" providerId="ADAL" clId="{9F79233D-721C-4FAC-956E-F3CE3DF915FA}" dt="2022-10-18T09:29:54.002" v="3358" actId="164"/>
          <ac:spMkLst>
            <pc:docMk/>
            <pc:sldMk cId="1879885783" sldId="2146847702"/>
            <ac:spMk id="59" creationId="{7F70603F-CC85-B95A-51BE-FABA93AACEDF}"/>
          </ac:spMkLst>
        </pc:spChg>
        <pc:spChg chg="mod">
          <ac:chgData name="d'Agostino, Ciro" userId="522b68d4-162f-4dc7-a4d9-e6a12496a8af" providerId="ADAL" clId="{9F79233D-721C-4FAC-956E-F3CE3DF915FA}" dt="2022-10-18T09:29:54.002" v="3358" actId="164"/>
          <ac:spMkLst>
            <pc:docMk/>
            <pc:sldMk cId="1879885783" sldId="2146847702"/>
            <ac:spMk id="60" creationId="{EA1ABCC9-24FC-28F1-D6B8-C93BDC8ABD31}"/>
          </ac:spMkLst>
        </pc:spChg>
        <pc:spChg chg="mod">
          <ac:chgData name="d'Agostino, Ciro" userId="522b68d4-162f-4dc7-a4d9-e6a12496a8af" providerId="ADAL" clId="{9F79233D-721C-4FAC-956E-F3CE3DF915FA}" dt="2022-10-18T09:29:54.002" v="3358" actId="164"/>
          <ac:spMkLst>
            <pc:docMk/>
            <pc:sldMk cId="1879885783" sldId="2146847702"/>
            <ac:spMk id="65" creationId="{4E388C0E-B9A4-87E7-5C83-FE88430276BF}"/>
          </ac:spMkLst>
        </pc:spChg>
        <pc:spChg chg="mod">
          <ac:chgData name="d'Agostino, Ciro" userId="522b68d4-162f-4dc7-a4d9-e6a12496a8af" providerId="ADAL" clId="{9F79233D-721C-4FAC-956E-F3CE3DF915FA}" dt="2022-10-18T09:29:54.002" v="3358" actId="164"/>
          <ac:spMkLst>
            <pc:docMk/>
            <pc:sldMk cId="1879885783" sldId="2146847702"/>
            <ac:spMk id="66" creationId="{408D9319-CE95-33BF-073B-E169FFB0721C}"/>
          </ac:spMkLst>
        </pc:spChg>
        <pc:spChg chg="mod">
          <ac:chgData name="d'Agostino, Ciro" userId="522b68d4-162f-4dc7-a4d9-e6a12496a8af" providerId="ADAL" clId="{9F79233D-721C-4FAC-956E-F3CE3DF915FA}" dt="2022-10-18T09:29:54.002" v="3358" actId="164"/>
          <ac:spMkLst>
            <pc:docMk/>
            <pc:sldMk cId="1879885783" sldId="2146847702"/>
            <ac:spMk id="112" creationId="{D17EE41D-8FA6-4A33-AF56-627E5276364D}"/>
          </ac:spMkLst>
        </pc:spChg>
        <pc:spChg chg="mod">
          <ac:chgData name="d'Agostino, Ciro" userId="522b68d4-162f-4dc7-a4d9-e6a12496a8af" providerId="ADAL" clId="{9F79233D-721C-4FAC-956E-F3CE3DF915FA}" dt="2022-10-18T09:29:54.002" v="3358" actId="164"/>
          <ac:spMkLst>
            <pc:docMk/>
            <pc:sldMk cId="1879885783" sldId="2146847702"/>
            <ac:spMk id="114" creationId="{1356BEAA-96FD-4B5D-945F-BC2EF64017C8}"/>
          </ac:spMkLst>
        </pc:spChg>
        <pc:spChg chg="mod">
          <ac:chgData name="d'Agostino, Ciro" userId="522b68d4-162f-4dc7-a4d9-e6a12496a8af" providerId="ADAL" clId="{9F79233D-721C-4FAC-956E-F3CE3DF915FA}" dt="2022-10-18T09:29:54.002" v="3358" actId="164"/>
          <ac:spMkLst>
            <pc:docMk/>
            <pc:sldMk cId="1879885783" sldId="2146847702"/>
            <ac:spMk id="116" creationId="{4443B7D4-D350-41CE-981F-490A7864CC8D}"/>
          </ac:spMkLst>
        </pc:spChg>
        <pc:spChg chg="mod">
          <ac:chgData name="d'Agostino, Ciro" userId="522b68d4-162f-4dc7-a4d9-e6a12496a8af" providerId="ADAL" clId="{9F79233D-721C-4FAC-956E-F3CE3DF915FA}" dt="2022-10-18T09:29:54.002" v="3358" actId="164"/>
          <ac:spMkLst>
            <pc:docMk/>
            <pc:sldMk cId="1879885783" sldId="2146847702"/>
            <ac:spMk id="121" creationId="{434CB1D0-9687-4DB0-83BB-6095D6E68CC3}"/>
          </ac:spMkLst>
        </pc:spChg>
        <pc:spChg chg="mod">
          <ac:chgData name="d'Agostino, Ciro" userId="522b68d4-162f-4dc7-a4d9-e6a12496a8af" providerId="ADAL" clId="{9F79233D-721C-4FAC-956E-F3CE3DF915FA}" dt="2022-10-18T09:29:54.002" v="3358" actId="164"/>
          <ac:spMkLst>
            <pc:docMk/>
            <pc:sldMk cId="1879885783" sldId="2146847702"/>
            <ac:spMk id="122" creationId="{6DE56452-F0F4-4D63-BC14-E6E3CA072531}"/>
          </ac:spMkLst>
        </pc:spChg>
        <pc:spChg chg="mod">
          <ac:chgData name="d'Agostino, Ciro" userId="522b68d4-162f-4dc7-a4d9-e6a12496a8af" providerId="ADAL" clId="{9F79233D-721C-4FAC-956E-F3CE3DF915FA}" dt="2022-10-18T09:29:54.002" v="3358" actId="164"/>
          <ac:spMkLst>
            <pc:docMk/>
            <pc:sldMk cId="1879885783" sldId="2146847702"/>
            <ac:spMk id="124" creationId="{454A6AE9-AA1D-4BCC-A250-73F7D903CD23}"/>
          </ac:spMkLst>
        </pc:spChg>
        <pc:spChg chg="mod">
          <ac:chgData name="d'Agostino, Ciro" userId="522b68d4-162f-4dc7-a4d9-e6a12496a8af" providerId="ADAL" clId="{9F79233D-721C-4FAC-956E-F3CE3DF915FA}" dt="2022-10-18T09:29:54.002" v="3358" actId="164"/>
          <ac:spMkLst>
            <pc:docMk/>
            <pc:sldMk cId="1879885783" sldId="2146847702"/>
            <ac:spMk id="171" creationId="{8662425B-189F-4438-B7D7-68A9FE167C13}"/>
          </ac:spMkLst>
        </pc:spChg>
        <pc:grpChg chg="mod">
          <ac:chgData name="d'Agostino, Ciro" userId="522b68d4-162f-4dc7-a4d9-e6a12496a8af" providerId="ADAL" clId="{9F79233D-721C-4FAC-956E-F3CE3DF915FA}" dt="2022-10-18T09:29:54.002" v="3358" actId="164"/>
          <ac:grpSpMkLst>
            <pc:docMk/>
            <pc:sldMk cId="1879885783" sldId="2146847702"/>
            <ac:grpSpMk id="2" creationId="{9438473D-4CBB-3A1F-E9CD-D4BAD50AD33E}"/>
          </ac:grpSpMkLst>
        </pc:grpChg>
        <pc:grpChg chg="add mod">
          <ac:chgData name="d'Agostino, Ciro" userId="522b68d4-162f-4dc7-a4d9-e6a12496a8af" providerId="ADAL" clId="{9F79233D-721C-4FAC-956E-F3CE3DF915FA}" dt="2022-10-18T09:37:48.673" v="3490" actId="14100"/>
          <ac:grpSpMkLst>
            <pc:docMk/>
            <pc:sldMk cId="1879885783" sldId="2146847702"/>
            <ac:grpSpMk id="4" creationId="{2F25A52C-4B78-F594-8144-8EEC1D187061}"/>
          </ac:grpSpMkLst>
        </pc:grpChg>
        <pc:grpChg chg="mod">
          <ac:chgData name="d'Agostino, Ciro" userId="522b68d4-162f-4dc7-a4d9-e6a12496a8af" providerId="ADAL" clId="{9F79233D-721C-4FAC-956E-F3CE3DF915FA}" dt="2022-10-18T09:29:54.002" v="3358" actId="164"/>
          <ac:grpSpMkLst>
            <pc:docMk/>
            <pc:sldMk cId="1879885783" sldId="2146847702"/>
            <ac:grpSpMk id="19" creationId="{B2A2DDAA-FCEE-1126-9BE8-D024A77EFF6C}"/>
          </ac:grpSpMkLst>
        </pc:grpChg>
        <pc:grpChg chg="mod">
          <ac:chgData name="d'Agostino, Ciro" userId="522b68d4-162f-4dc7-a4d9-e6a12496a8af" providerId="ADAL" clId="{9F79233D-721C-4FAC-956E-F3CE3DF915FA}" dt="2022-10-18T09:29:54.002" v="3358" actId="164"/>
          <ac:grpSpMkLst>
            <pc:docMk/>
            <pc:sldMk cId="1879885783" sldId="2146847702"/>
            <ac:grpSpMk id="34" creationId="{5C40808C-09AC-996B-F02A-FC262D95D3FE}"/>
          </ac:grpSpMkLst>
        </pc:grpChg>
        <pc:grpChg chg="mod">
          <ac:chgData name="d'Agostino, Ciro" userId="522b68d4-162f-4dc7-a4d9-e6a12496a8af" providerId="ADAL" clId="{9F79233D-721C-4FAC-956E-F3CE3DF915FA}" dt="2022-10-18T09:29:54.002" v="3358" actId="164"/>
          <ac:grpSpMkLst>
            <pc:docMk/>
            <pc:sldMk cId="1879885783" sldId="2146847702"/>
            <ac:grpSpMk id="174" creationId="{19071D69-E79C-695F-44DD-49693A2861DC}"/>
          </ac:grpSpMkLst>
        </pc:grpChg>
        <pc:grpChg chg="mod">
          <ac:chgData name="d'Agostino, Ciro" userId="522b68d4-162f-4dc7-a4d9-e6a12496a8af" providerId="ADAL" clId="{9F79233D-721C-4FAC-956E-F3CE3DF915FA}" dt="2022-10-18T09:29:54.002" v="3358" actId="164"/>
          <ac:grpSpMkLst>
            <pc:docMk/>
            <pc:sldMk cId="1879885783" sldId="2146847702"/>
            <ac:grpSpMk id="253" creationId="{782A3972-492E-31F4-8C6C-EDCB04B25377}"/>
          </ac:grpSpMkLst>
        </pc:grpChg>
        <pc:picChg chg="mod">
          <ac:chgData name="d'Agostino, Ciro" userId="522b68d4-162f-4dc7-a4d9-e6a12496a8af" providerId="ADAL" clId="{9F79233D-721C-4FAC-956E-F3CE3DF915FA}" dt="2022-10-18T09:29:54.002" v="3358" actId="164"/>
          <ac:picMkLst>
            <pc:docMk/>
            <pc:sldMk cId="1879885783" sldId="2146847702"/>
            <ac:picMk id="7" creationId="{3F56AC80-2023-B073-59AF-B08A8CF3CA79}"/>
          </ac:picMkLst>
        </pc:picChg>
        <pc:picChg chg="mod">
          <ac:chgData name="d'Agostino, Ciro" userId="522b68d4-162f-4dc7-a4d9-e6a12496a8af" providerId="ADAL" clId="{9F79233D-721C-4FAC-956E-F3CE3DF915FA}" dt="2022-10-18T09:29:54.002" v="3358" actId="164"/>
          <ac:picMkLst>
            <pc:docMk/>
            <pc:sldMk cId="1879885783" sldId="2146847702"/>
            <ac:picMk id="27" creationId="{BFD9F79D-8C24-54B0-F385-3475836E5B85}"/>
          </ac:picMkLst>
        </pc:picChg>
        <pc:picChg chg="mod">
          <ac:chgData name="d'Agostino, Ciro" userId="522b68d4-162f-4dc7-a4d9-e6a12496a8af" providerId="ADAL" clId="{9F79233D-721C-4FAC-956E-F3CE3DF915FA}" dt="2022-10-18T09:29:54.002" v="3358" actId="164"/>
          <ac:picMkLst>
            <pc:docMk/>
            <pc:sldMk cId="1879885783" sldId="2146847702"/>
            <ac:picMk id="29" creationId="{E52304AB-62B7-94CA-805F-6CFE07EEF210}"/>
          </ac:picMkLst>
        </pc:picChg>
        <pc:picChg chg="mod">
          <ac:chgData name="d'Agostino, Ciro" userId="522b68d4-162f-4dc7-a4d9-e6a12496a8af" providerId="ADAL" clId="{9F79233D-721C-4FAC-956E-F3CE3DF915FA}" dt="2022-10-18T09:29:54.002" v="3358" actId="164"/>
          <ac:picMkLst>
            <pc:docMk/>
            <pc:sldMk cId="1879885783" sldId="2146847702"/>
            <ac:picMk id="30" creationId="{8450534C-F1B4-F414-DBFB-DA7682D44C84}"/>
          </ac:picMkLst>
        </pc:picChg>
        <pc:picChg chg="mod">
          <ac:chgData name="d'Agostino, Ciro" userId="522b68d4-162f-4dc7-a4d9-e6a12496a8af" providerId="ADAL" clId="{9F79233D-721C-4FAC-956E-F3CE3DF915FA}" dt="2022-10-18T09:29:54.002" v="3358" actId="164"/>
          <ac:picMkLst>
            <pc:docMk/>
            <pc:sldMk cId="1879885783" sldId="2146847702"/>
            <ac:picMk id="33" creationId="{AE4FF919-2A7D-88AE-97FB-E3511836E794}"/>
          </ac:picMkLst>
        </pc:picChg>
        <pc:picChg chg="add del mod ord">
          <ac:chgData name="d'Agostino, Ciro" userId="522b68d4-162f-4dc7-a4d9-e6a12496a8af" providerId="ADAL" clId="{9F79233D-721C-4FAC-956E-F3CE3DF915FA}" dt="2022-10-18T09:38:00.182" v="3491" actId="1076"/>
          <ac:picMkLst>
            <pc:docMk/>
            <pc:sldMk cId="1879885783" sldId="2146847702"/>
            <ac:picMk id="39" creationId="{91096119-A3F7-6648-260A-B17149A90CAF}"/>
          </ac:picMkLst>
        </pc:picChg>
        <pc:picChg chg="mod">
          <ac:chgData name="d'Agostino, Ciro" userId="522b68d4-162f-4dc7-a4d9-e6a12496a8af" providerId="ADAL" clId="{9F79233D-721C-4FAC-956E-F3CE3DF915FA}" dt="2022-10-18T09:29:54.002" v="3358" actId="164"/>
          <ac:picMkLst>
            <pc:docMk/>
            <pc:sldMk cId="1879885783" sldId="2146847702"/>
            <ac:picMk id="53" creationId="{258C74EF-DF96-3198-6C54-A2AAFFD4213B}"/>
          </ac:picMkLst>
        </pc:picChg>
        <pc:picChg chg="mod">
          <ac:chgData name="d'Agostino, Ciro" userId="522b68d4-162f-4dc7-a4d9-e6a12496a8af" providerId="ADAL" clId="{9F79233D-721C-4FAC-956E-F3CE3DF915FA}" dt="2022-10-18T09:29:54.002" v="3358" actId="164"/>
          <ac:picMkLst>
            <pc:docMk/>
            <pc:sldMk cId="1879885783" sldId="2146847702"/>
            <ac:picMk id="55" creationId="{B4E51811-BD2B-BF84-D310-0A2BB9959ACB}"/>
          </ac:picMkLst>
        </pc:picChg>
        <pc:picChg chg="add del mod">
          <ac:chgData name="d'Agostino, Ciro" userId="522b68d4-162f-4dc7-a4d9-e6a12496a8af" providerId="ADAL" clId="{9F79233D-721C-4FAC-956E-F3CE3DF915FA}" dt="2022-10-18T09:31:19.470" v="3388" actId="478"/>
          <ac:picMkLst>
            <pc:docMk/>
            <pc:sldMk cId="1879885783" sldId="2146847702"/>
            <ac:picMk id="61" creationId="{0836A898-3B65-1CDB-3920-9AF5C81AE8C1}"/>
          </ac:picMkLst>
        </pc:picChg>
        <pc:picChg chg="mod">
          <ac:chgData name="d'Agostino, Ciro" userId="522b68d4-162f-4dc7-a4d9-e6a12496a8af" providerId="ADAL" clId="{9F79233D-721C-4FAC-956E-F3CE3DF915FA}" dt="2022-10-18T09:29:54.002" v="3358" actId="164"/>
          <ac:picMkLst>
            <pc:docMk/>
            <pc:sldMk cId="1879885783" sldId="2146847702"/>
            <ac:picMk id="62" creationId="{F8A01D4C-E013-6F02-6F73-0D6253EC865D}"/>
          </ac:picMkLst>
        </pc:picChg>
        <pc:picChg chg="mod">
          <ac:chgData name="d'Agostino, Ciro" userId="522b68d4-162f-4dc7-a4d9-e6a12496a8af" providerId="ADAL" clId="{9F79233D-721C-4FAC-956E-F3CE3DF915FA}" dt="2022-10-18T09:29:54.002" v="3358" actId="164"/>
          <ac:picMkLst>
            <pc:docMk/>
            <pc:sldMk cId="1879885783" sldId="2146847702"/>
            <ac:picMk id="64" creationId="{C7BEBF2E-B851-6E56-7261-151FFDF5EDBF}"/>
          </ac:picMkLst>
        </pc:picChg>
        <pc:picChg chg="mod">
          <ac:chgData name="d'Agostino, Ciro" userId="522b68d4-162f-4dc7-a4d9-e6a12496a8af" providerId="ADAL" clId="{9F79233D-721C-4FAC-956E-F3CE3DF915FA}" dt="2022-10-18T09:29:54.002" v="3358" actId="164"/>
          <ac:picMkLst>
            <pc:docMk/>
            <pc:sldMk cId="1879885783" sldId="2146847702"/>
            <ac:picMk id="70" creationId="{267BA059-58BC-4FA0-2D15-312FC9D60E69}"/>
          </ac:picMkLst>
        </pc:picChg>
        <pc:picChg chg="mod">
          <ac:chgData name="d'Agostino, Ciro" userId="522b68d4-162f-4dc7-a4d9-e6a12496a8af" providerId="ADAL" clId="{9F79233D-721C-4FAC-956E-F3CE3DF915FA}" dt="2022-10-18T09:29:54.002" v="3358" actId="164"/>
          <ac:picMkLst>
            <pc:docMk/>
            <pc:sldMk cId="1879885783" sldId="2146847702"/>
            <ac:picMk id="71" creationId="{00E1342A-5C1A-6709-3980-11BB0B373909}"/>
          </ac:picMkLst>
        </pc:picChg>
        <pc:picChg chg="add del mod">
          <ac:chgData name="d'Agostino, Ciro" userId="522b68d4-162f-4dc7-a4d9-e6a12496a8af" providerId="ADAL" clId="{9F79233D-721C-4FAC-956E-F3CE3DF915FA}" dt="2022-10-18T09:36:53.489" v="3444"/>
          <ac:picMkLst>
            <pc:docMk/>
            <pc:sldMk cId="1879885783" sldId="2146847702"/>
            <ac:picMk id="87" creationId="{4AF9ECFC-BFAB-1B58-397D-180D66EA0BA1}"/>
          </ac:picMkLst>
        </pc:picChg>
        <pc:picChg chg="add del mod">
          <ac:chgData name="d'Agostino, Ciro" userId="522b68d4-162f-4dc7-a4d9-e6a12496a8af" providerId="ADAL" clId="{9F79233D-721C-4FAC-956E-F3CE3DF915FA}" dt="2022-10-18T09:31:18.229" v="3386" actId="478"/>
          <ac:picMkLst>
            <pc:docMk/>
            <pc:sldMk cId="1879885783" sldId="2146847702"/>
            <ac:picMk id="90" creationId="{D34C63F4-7A98-A106-416D-FA0E87DBBDB8}"/>
          </ac:picMkLst>
        </pc:picChg>
        <pc:picChg chg="add del mod">
          <ac:chgData name="d'Agostino, Ciro" userId="522b68d4-162f-4dc7-a4d9-e6a12496a8af" providerId="ADAL" clId="{9F79233D-721C-4FAC-956E-F3CE3DF915FA}" dt="2022-10-18T09:36:55.857" v="3445" actId="478"/>
          <ac:picMkLst>
            <pc:docMk/>
            <pc:sldMk cId="1879885783" sldId="2146847702"/>
            <ac:picMk id="103" creationId="{442A7F4F-18BD-3A69-1B54-DFB8E63D4762}"/>
          </ac:picMkLst>
        </pc:picChg>
        <pc:picChg chg="mod">
          <ac:chgData name="d'Agostino, Ciro" userId="522b68d4-162f-4dc7-a4d9-e6a12496a8af" providerId="ADAL" clId="{9F79233D-721C-4FAC-956E-F3CE3DF915FA}" dt="2022-10-18T09:29:54.002" v="3358" actId="164"/>
          <ac:picMkLst>
            <pc:docMk/>
            <pc:sldMk cId="1879885783" sldId="2146847702"/>
            <ac:picMk id="111" creationId="{54974F53-F045-C5D9-14B8-198C1F692377}"/>
          </ac:picMkLst>
        </pc:picChg>
        <pc:picChg chg="mod">
          <ac:chgData name="d'Agostino, Ciro" userId="522b68d4-162f-4dc7-a4d9-e6a12496a8af" providerId="ADAL" clId="{9F79233D-721C-4FAC-956E-F3CE3DF915FA}" dt="2022-10-18T09:29:54.002" v="3358" actId="164"/>
          <ac:picMkLst>
            <pc:docMk/>
            <pc:sldMk cId="1879885783" sldId="2146847702"/>
            <ac:picMk id="118" creationId="{6AD5F887-A6EF-4F7D-CF2D-710E75EA71FB}"/>
          </ac:picMkLst>
        </pc:picChg>
        <pc:picChg chg="mod">
          <ac:chgData name="d'Agostino, Ciro" userId="522b68d4-162f-4dc7-a4d9-e6a12496a8af" providerId="ADAL" clId="{9F79233D-721C-4FAC-956E-F3CE3DF915FA}" dt="2022-10-18T09:29:54.002" v="3358" actId="164"/>
          <ac:picMkLst>
            <pc:docMk/>
            <pc:sldMk cId="1879885783" sldId="2146847702"/>
            <ac:picMk id="119" creationId="{145848B4-CF9F-B189-4447-C76316E38851}"/>
          </ac:picMkLst>
        </pc:picChg>
        <pc:picChg chg="mod">
          <ac:chgData name="d'Agostino, Ciro" userId="522b68d4-162f-4dc7-a4d9-e6a12496a8af" providerId="ADAL" clId="{9F79233D-721C-4FAC-956E-F3CE3DF915FA}" dt="2022-10-18T09:29:54.002" v="3358" actId="164"/>
          <ac:picMkLst>
            <pc:docMk/>
            <pc:sldMk cId="1879885783" sldId="2146847702"/>
            <ac:picMk id="120" creationId="{82CBB78C-AA83-9CD0-AEB4-BE75FB86251E}"/>
          </ac:picMkLst>
        </pc:picChg>
        <pc:picChg chg="mod">
          <ac:chgData name="d'Agostino, Ciro" userId="522b68d4-162f-4dc7-a4d9-e6a12496a8af" providerId="ADAL" clId="{9F79233D-721C-4FAC-956E-F3CE3DF915FA}" dt="2022-10-18T09:29:54.002" v="3358" actId="164"/>
          <ac:picMkLst>
            <pc:docMk/>
            <pc:sldMk cId="1879885783" sldId="2146847702"/>
            <ac:picMk id="127" creationId="{B41A8D39-5247-0692-5412-F8A3634226AC}"/>
          </ac:picMkLst>
        </pc:picChg>
        <pc:picChg chg="mod">
          <ac:chgData name="d'Agostino, Ciro" userId="522b68d4-162f-4dc7-a4d9-e6a12496a8af" providerId="ADAL" clId="{9F79233D-721C-4FAC-956E-F3CE3DF915FA}" dt="2022-10-18T09:29:54.002" v="3358" actId="164"/>
          <ac:picMkLst>
            <pc:docMk/>
            <pc:sldMk cId="1879885783" sldId="2146847702"/>
            <ac:picMk id="129" creationId="{F769FBA2-F663-9011-D7DB-C178EA4A92E4}"/>
          </ac:picMkLst>
        </pc:picChg>
        <pc:picChg chg="mod">
          <ac:chgData name="d'Agostino, Ciro" userId="522b68d4-162f-4dc7-a4d9-e6a12496a8af" providerId="ADAL" clId="{9F79233D-721C-4FAC-956E-F3CE3DF915FA}" dt="2022-10-18T09:29:54.002" v="3358" actId="164"/>
          <ac:picMkLst>
            <pc:docMk/>
            <pc:sldMk cId="1879885783" sldId="2146847702"/>
            <ac:picMk id="130" creationId="{C3C69B0A-926C-C57A-D2D8-5941A4E562A1}"/>
          </ac:picMkLst>
        </pc:picChg>
        <pc:picChg chg="mod">
          <ac:chgData name="d'Agostino, Ciro" userId="522b68d4-162f-4dc7-a4d9-e6a12496a8af" providerId="ADAL" clId="{9F79233D-721C-4FAC-956E-F3CE3DF915FA}" dt="2022-10-18T09:29:54.002" v="3358" actId="164"/>
          <ac:picMkLst>
            <pc:docMk/>
            <pc:sldMk cId="1879885783" sldId="2146847702"/>
            <ac:picMk id="131" creationId="{81050E2D-927E-408B-85D1-7E3A9DD31F4C}"/>
          </ac:picMkLst>
        </pc:picChg>
        <pc:picChg chg="mod">
          <ac:chgData name="d'Agostino, Ciro" userId="522b68d4-162f-4dc7-a4d9-e6a12496a8af" providerId="ADAL" clId="{9F79233D-721C-4FAC-956E-F3CE3DF915FA}" dt="2022-10-18T09:29:54.002" v="3358" actId="164"/>
          <ac:picMkLst>
            <pc:docMk/>
            <pc:sldMk cId="1879885783" sldId="2146847702"/>
            <ac:picMk id="133" creationId="{5D2975CB-2BE1-9531-AF29-813B5DD5E23C}"/>
          </ac:picMkLst>
        </pc:picChg>
        <pc:picChg chg="mod">
          <ac:chgData name="d'Agostino, Ciro" userId="522b68d4-162f-4dc7-a4d9-e6a12496a8af" providerId="ADAL" clId="{9F79233D-721C-4FAC-956E-F3CE3DF915FA}" dt="2022-10-18T09:29:54.002" v="3358" actId="164"/>
          <ac:picMkLst>
            <pc:docMk/>
            <pc:sldMk cId="1879885783" sldId="2146847702"/>
            <ac:picMk id="148" creationId="{EF1C42BB-964C-9CBE-154F-E502F4DB44C3}"/>
          </ac:picMkLst>
        </pc:picChg>
        <pc:picChg chg="mod">
          <ac:chgData name="d'Agostino, Ciro" userId="522b68d4-162f-4dc7-a4d9-e6a12496a8af" providerId="ADAL" clId="{9F79233D-721C-4FAC-956E-F3CE3DF915FA}" dt="2022-10-18T09:29:54.002" v="3358" actId="164"/>
          <ac:picMkLst>
            <pc:docMk/>
            <pc:sldMk cId="1879885783" sldId="2146847702"/>
            <ac:picMk id="149" creationId="{FB86A7C6-27C3-7B75-C069-815446CA0222}"/>
          </ac:picMkLst>
        </pc:picChg>
        <pc:cxnChg chg="mod">
          <ac:chgData name="d'Agostino, Ciro" userId="522b68d4-162f-4dc7-a4d9-e6a12496a8af" providerId="ADAL" clId="{9F79233D-721C-4FAC-956E-F3CE3DF915FA}" dt="2022-10-18T09:39:22.308" v="3503" actId="14100"/>
          <ac:cxnSpMkLst>
            <pc:docMk/>
            <pc:sldMk cId="1879885783" sldId="2146847702"/>
            <ac:cxnSpMk id="18" creationId="{9EF416FD-E444-64C8-7EC8-76730DBCDB5C}"/>
          </ac:cxnSpMkLst>
        </pc:cxnChg>
        <pc:cxnChg chg="add del mod ord">
          <ac:chgData name="d'Agostino, Ciro" userId="522b68d4-162f-4dc7-a4d9-e6a12496a8af" providerId="ADAL" clId="{9F79233D-721C-4FAC-956E-F3CE3DF915FA}" dt="2022-10-18T09:35:43.146" v="3432" actId="21"/>
          <ac:cxnSpMkLst>
            <pc:docMk/>
            <pc:sldMk cId="1879885783" sldId="2146847702"/>
            <ac:cxnSpMk id="36" creationId="{711B8D9A-42AA-EFFB-4952-5E1590E93286}"/>
          </ac:cxnSpMkLst>
        </pc:cxnChg>
        <pc:cxnChg chg="mod">
          <ac:chgData name="d'Agostino, Ciro" userId="522b68d4-162f-4dc7-a4d9-e6a12496a8af" providerId="ADAL" clId="{9F79233D-721C-4FAC-956E-F3CE3DF915FA}" dt="2022-10-18T09:29:54.002" v="3358" actId="164"/>
          <ac:cxnSpMkLst>
            <pc:docMk/>
            <pc:sldMk cId="1879885783" sldId="2146847702"/>
            <ac:cxnSpMk id="49" creationId="{B6209E1E-7520-6FA3-16EB-73B65593C092}"/>
          </ac:cxnSpMkLst>
        </pc:cxnChg>
        <pc:cxnChg chg="mod">
          <ac:chgData name="d'Agostino, Ciro" userId="522b68d4-162f-4dc7-a4d9-e6a12496a8af" providerId="ADAL" clId="{9F79233D-721C-4FAC-956E-F3CE3DF915FA}" dt="2022-10-18T09:29:54.002" v="3358" actId="164"/>
          <ac:cxnSpMkLst>
            <pc:docMk/>
            <pc:sldMk cId="1879885783" sldId="2146847702"/>
            <ac:cxnSpMk id="51" creationId="{237CF4E3-98EF-E110-46BC-53CB6A4463CE}"/>
          </ac:cxnSpMkLst>
        </pc:cxnChg>
        <pc:cxnChg chg="add del mod">
          <ac:chgData name="d'Agostino, Ciro" userId="522b68d4-162f-4dc7-a4d9-e6a12496a8af" providerId="ADAL" clId="{9F79233D-721C-4FAC-956E-F3CE3DF915FA}" dt="2022-10-18T09:38:24.399" v="3495" actId="478"/>
          <ac:cxnSpMkLst>
            <pc:docMk/>
            <pc:sldMk cId="1879885783" sldId="2146847702"/>
            <ac:cxnSpMk id="57" creationId="{5BC9986B-4FA6-D4F0-5086-9D5AE4914883}"/>
          </ac:cxnSpMkLst>
        </pc:cxnChg>
        <pc:cxnChg chg="mod">
          <ac:chgData name="d'Agostino, Ciro" userId="522b68d4-162f-4dc7-a4d9-e6a12496a8af" providerId="ADAL" clId="{9F79233D-721C-4FAC-956E-F3CE3DF915FA}" dt="2022-10-18T09:29:54.002" v="3358" actId="164"/>
          <ac:cxnSpMkLst>
            <pc:docMk/>
            <pc:sldMk cId="1879885783" sldId="2146847702"/>
            <ac:cxnSpMk id="67" creationId="{12B9D0D0-7856-B284-A4FE-5020EA55C217}"/>
          </ac:cxnSpMkLst>
        </pc:cxnChg>
        <pc:cxnChg chg="add del mod">
          <ac:chgData name="d'Agostino, Ciro" userId="522b68d4-162f-4dc7-a4d9-e6a12496a8af" providerId="ADAL" clId="{9F79233D-721C-4FAC-956E-F3CE3DF915FA}" dt="2022-10-18T09:38:23.135" v="3494" actId="478"/>
          <ac:cxnSpMkLst>
            <pc:docMk/>
            <pc:sldMk cId="1879885783" sldId="2146847702"/>
            <ac:cxnSpMk id="78" creationId="{E9DA92C5-0226-9AB5-0CE4-4E87C606A324}"/>
          </ac:cxnSpMkLst>
        </pc:cxnChg>
        <pc:cxnChg chg="add del mod">
          <ac:chgData name="d'Agostino, Ciro" userId="522b68d4-162f-4dc7-a4d9-e6a12496a8af" providerId="ADAL" clId="{9F79233D-721C-4FAC-956E-F3CE3DF915FA}" dt="2022-10-18T09:38:22.030" v="3493" actId="478"/>
          <ac:cxnSpMkLst>
            <pc:docMk/>
            <pc:sldMk cId="1879885783" sldId="2146847702"/>
            <ac:cxnSpMk id="82" creationId="{26F3567E-AB89-4C24-F4F5-5B132E66A8B1}"/>
          </ac:cxnSpMkLst>
        </pc:cxnChg>
        <pc:cxnChg chg="add mod">
          <ac:chgData name="d'Agostino, Ciro" userId="522b68d4-162f-4dc7-a4d9-e6a12496a8af" providerId="ADAL" clId="{9F79233D-721C-4FAC-956E-F3CE3DF915FA}" dt="2022-10-18T09:38:41.435" v="3497" actId="1076"/>
          <ac:cxnSpMkLst>
            <pc:docMk/>
            <pc:sldMk cId="1879885783" sldId="2146847702"/>
            <ac:cxnSpMk id="93" creationId="{68371F08-C634-6D24-3A19-EC9C777E7FDB}"/>
          </ac:cxnSpMkLst>
        </pc:cxnChg>
        <pc:cxnChg chg="add mod">
          <ac:chgData name="d'Agostino, Ciro" userId="522b68d4-162f-4dc7-a4d9-e6a12496a8af" providerId="ADAL" clId="{9F79233D-721C-4FAC-956E-F3CE3DF915FA}" dt="2022-10-18T09:39:43.331" v="3505" actId="14100"/>
          <ac:cxnSpMkLst>
            <pc:docMk/>
            <pc:sldMk cId="1879885783" sldId="2146847702"/>
            <ac:cxnSpMk id="94" creationId="{98B6CDCB-6CBB-CFFD-4DA7-EAF264AE7E68}"/>
          </ac:cxnSpMkLst>
        </pc:cxnChg>
        <pc:cxnChg chg="mod">
          <ac:chgData name="d'Agostino, Ciro" userId="522b68d4-162f-4dc7-a4d9-e6a12496a8af" providerId="ADAL" clId="{9F79233D-721C-4FAC-956E-F3CE3DF915FA}" dt="2022-10-18T09:29:54.002" v="3358" actId="164"/>
          <ac:cxnSpMkLst>
            <pc:docMk/>
            <pc:sldMk cId="1879885783" sldId="2146847702"/>
            <ac:cxnSpMk id="95" creationId="{24CAAFF0-BF02-687F-2D21-6A11253C6520}"/>
          </ac:cxnSpMkLst>
        </pc:cxnChg>
        <pc:cxnChg chg="mod">
          <ac:chgData name="d'Agostino, Ciro" userId="522b68d4-162f-4dc7-a4d9-e6a12496a8af" providerId="ADAL" clId="{9F79233D-721C-4FAC-956E-F3CE3DF915FA}" dt="2022-10-18T09:29:54.002" v="3358" actId="164"/>
          <ac:cxnSpMkLst>
            <pc:docMk/>
            <pc:sldMk cId="1879885783" sldId="2146847702"/>
            <ac:cxnSpMk id="96" creationId="{3169B2E4-7B72-12A9-1F55-ABC1FE34E80B}"/>
          </ac:cxnSpMkLst>
        </pc:cxnChg>
        <pc:cxnChg chg="mod">
          <ac:chgData name="d'Agostino, Ciro" userId="522b68d4-162f-4dc7-a4d9-e6a12496a8af" providerId="ADAL" clId="{9F79233D-721C-4FAC-956E-F3CE3DF915FA}" dt="2022-10-18T09:29:54.002" v="3358" actId="164"/>
          <ac:cxnSpMkLst>
            <pc:docMk/>
            <pc:sldMk cId="1879885783" sldId="2146847702"/>
            <ac:cxnSpMk id="97" creationId="{51CE6C45-3952-BB86-97F4-85ADDFBCA809}"/>
          </ac:cxnSpMkLst>
        </pc:cxnChg>
        <pc:cxnChg chg="add mod">
          <ac:chgData name="d'Agostino, Ciro" userId="522b68d4-162f-4dc7-a4d9-e6a12496a8af" providerId="ADAL" clId="{9F79233D-721C-4FAC-956E-F3CE3DF915FA}" dt="2022-10-18T09:38:41.435" v="3497" actId="1076"/>
          <ac:cxnSpMkLst>
            <pc:docMk/>
            <pc:sldMk cId="1879885783" sldId="2146847702"/>
            <ac:cxnSpMk id="99" creationId="{51537AFF-F6C5-BFE0-90E1-7FD7A57C375C}"/>
          </ac:cxnSpMkLst>
        </pc:cxnChg>
        <pc:cxnChg chg="mod">
          <ac:chgData name="d'Agostino, Ciro" userId="522b68d4-162f-4dc7-a4d9-e6a12496a8af" providerId="ADAL" clId="{9F79233D-721C-4FAC-956E-F3CE3DF915FA}" dt="2022-10-18T09:29:54.002" v="3358" actId="164"/>
          <ac:cxnSpMkLst>
            <pc:docMk/>
            <pc:sldMk cId="1879885783" sldId="2146847702"/>
            <ac:cxnSpMk id="100" creationId="{7956AA39-E9B9-EEED-5F92-E8BF911A296B}"/>
          </ac:cxnSpMkLst>
        </pc:cxnChg>
        <pc:cxnChg chg="mod">
          <ac:chgData name="d'Agostino, Ciro" userId="522b68d4-162f-4dc7-a4d9-e6a12496a8af" providerId="ADAL" clId="{9F79233D-721C-4FAC-956E-F3CE3DF915FA}" dt="2022-10-18T09:29:54.002" v="3358" actId="164"/>
          <ac:cxnSpMkLst>
            <pc:docMk/>
            <pc:sldMk cId="1879885783" sldId="2146847702"/>
            <ac:cxnSpMk id="101" creationId="{64789303-7FD9-847C-2424-4725229A55C9}"/>
          </ac:cxnSpMkLst>
        </pc:cxnChg>
        <pc:cxnChg chg="add del mod ord">
          <ac:chgData name="d'Agostino, Ciro" userId="522b68d4-162f-4dc7-a4d9-e6a12496a8af" providerId="ADAL" clId="{9F79233D-721C-4FAC-956E-F3CE3DF915FA}" dt="2022-10-18T09:35:28.356" v="3430" actId="14100"/>
          <ac:cxnSpMkLst>
            <pc:docMk/>
            <pc:sldMk cId="1879885783" sldId="2146847702"/>
            <ac:cxnSpMk id="102" creationId="{4023472D-B6FB-DD1C-6C5C-703FABF5E650}"/>
          </ac:cxnSpMkLst>
        </pc:cxnChg>
        <pc:cxnChg chg="mod">
          <ac:chgData name="d'Agostino, Ciro" userId="522b68d4-162f-4dc7-a4d9-e6a12496a8af" providerId="ADAL" clId="{9F79233D-721C-4FAC-956E-F3CE3DF915FA}" dt="2022-10-18T09:29:54.002" v="3358" actId="164"/>
          <ac:cxnSpMkLst>
            <pc:docMk/>
            <pc:sldMk cId="1879885783" sldId="2146847702"/>
            <ac:cxnSpMk id="132" creationId="{E2964F2D-EE40-2ACB-6D46-BE0AF8D97B9C}"/>
          </ac:cxnSpMkLst>
        </pc:cxnChg>
        <pc:cxnChg chg="mod">
          <ac:chgData name="d'Agostino, Ciro" userId="522b68d4-162f-4dc7-a4d9-e6a12496a8af" providerId="ADAL" clId="{9F79233D-721C-4FAC-956E-F3CE3DF915FA}" dt="2022-10-18T09:29:54.002" v="3358" actId="164"/>
          <ac:cxnSpMkLst>
            <pc:docMk/>
            <pc:sldMk cId="1879885783" sldId="2146847702"/>
            <ac:cxnSpMk id="143" creationId="{B4210711-664C-4414-86ED-C9BEDEBFF3A6}"/>
          </ac:cxnSpMkLst>
        </pc:cxnChg>
        <pc:cxnChg chg="mod">
          <ac:chgData name="d'Agostino, Ciro" userId="522b68d4-162f-4dc7-a4d9-e6a12496a8af" providerId="ADAL" clId="{9F79233D-721C-4FAC-956E-F3CE3DF915FA}" dt="2022-10-18T09:29:54.002" v="3358" actId="164"/>
          <ac:cxnSpMkLst>
            <pc:docMk/>
            <pc:sldMk cId="1879885783" sldId="2146847702"/>
            <ac:cxnSpMk id="147" creationId="{A84F6C83-1046-5A75-3C8D-B15B04E5E73C}"/>
          </ac:cxnSpMkLst>
        </pc:cxnChg>
        <pc:cxnChg chg="mod">
          <ac:chgData name="d'Agostino, Ciro" userId="522b68d4-162f-4dc7-a4d9-e6a12496a8af" providerId="ADAL" clId="{9F79233D-721C-4FAC-956E-F3CE3DF915FA}" dt="2022-10-18T09:39:09.635" v="3501" actId="1037"/>
          <ac:cxnSpMkLst>
            <pc:docMk/>
            <pc:sldMk cId="1879885783" sldId="2146847702"/>
            <ac:cxnSpMk id="228" creationId="{6F8477F3-7EBF-9899-F449-8FBDF494BC4D}"/>
          </ac:cxnSpMkLst>
        </pc:cxnChg>
        <pc:cxnChg chg="mod">
          <ac:chgData name="d'Agostino, Ciro" userId="522b68d4-162f-4dc7-a4d9-e6a12496a8af" providerId="ADAL" clId="{9F79233D-721C-4FAC-956E-F3CE3DF915FA}" dt="2022-10-18T09:39:05.616" v="3500" actId="14100"/>
          <ac:cxnSpMkLst>
            <pc:docMk/>
            <pc:sldMk cId="1879885783" sldId="2146847702"/>
            <ac:cxnSpMk id="245" creationId="{F5C74F97-9B8D-838B-9698-C9773A5B1876}"/>
          </ac:cxnSpMkLst>
        </pc:cxnChg>
      </pc:sldChg>
      <pc:sldChg chg="addSp delSp modSp add del mod ord">
        <pc:chgData name="d'Agostino, Ciro" userId="522b68d4-162f-4dc7-a4d9-e6a12496a8af" providerId="ADAL" clId="{9F79233D-721C-4FAC-956E-F3CE3DF915FA}" dt="2022-10-18T10:36:24.505" v="4746" actId="47"/>
        <pc:sldMkLst>
          <pc:docMk/>
          <pc:sldMk cId="1854965388" sldId="2146847703"/>
        </pc:sldMkLst>
        <pc:spChg chg="mod topLvl">
          <ac:chgData name="d'Agostino, Ciro" userId="522b68d4-162f-4dc7-a4d9-e6a12496a8af" providerId="ADAL" clId="{9F79233D-721C-4FAC-956E-F3CE3DF915FA}" dt="2022-10-18T09:55:30.776" v="3712" actId="164"/>
          <ac:spMkLst>
            <pc:docMk/>
            <pc:sldMk cId="1854965388" sldId="2146847703"/>
            <ac:spMk id="6" creationId="{42C423DD-5BE2-C274-00FF-B95A0F9B0C1B}"/>
          </ac:spMkLst>
        </pc:spChg>
        <pc:spChg chg="mod topLvl">
          <ac:chgData name="d'Agostino, Ciro" userId="522b68d4-162f-4dc7-a4d9-e6a12496a8af" providerId="ADAL" clId="{9F79233D-721C-4FAC-956E-F3CE3DF915FA}" dt="2022-10-18T10:06:36.130" v="3763" actId="1076"/>
          <ac:spMkLst>
            <pc:docMk/>
            <pc:sldMk cId="1854965388" sldId="2146847703"/>
            <ac:spMk id="10" creationId="{8ED7F986-57F7-BA8E-FC32-8281F49021D2}"/>
          </ac:spMkLst>
        </pc:spChg>
        <pc:spChg chg="mod topLvl">
          <ac:chgData name="d'Agostino, Ciro" userId="522b68d4-162f-4dc7-a4d9-e6a12496a8af" providerId="ADAL" clId="{9F79233D-721C-4FAC-956E-F3CE3DF915FA}" dt="2022-10-18T10:09:36.474" v="3800" actId="1076"/>
          <ac:spMkLst>
            <pc:docMk/>
            <pc:sldMk cId="1854965388" sldId="2146847703"/>
            <ac:spMk id="16" creationId="{47AF62F8-9A3B-C257-8CC3-25D63D6E9931}"/>
          </ac:spMkLst>
        </pc:spChg>
        <pc:spChg chg="mod topLvl">
          <ac:chgData name="d'Agostino, Ciro" userId="522b68d4-162f-4dc7-a4d9-e6a12496a8af" providerId="ADAL" clId="{9F79233D-721C-4FAC-956E-F3CE3DF915FA}" dt="2022-10-18T09:55:30.776" v="3712" actId="164"/>
          <ac:spMkLst>
            <pc:docMk/>
            <pc:sldMk cId="1854965388" sldId="2146847703"/>
            <ac:spMk id="35" creationId="{137D55A0-5775-B406-82F1-FA39DED71879}"/>
          </ac:spMkLst>
        </pc:spChg>
        <pc:spChg chg="mod topLvl">
          <ac:chgData name="d'Agostino, Ciro" userId="522b68d4-162f-4dc7-a4d9-e6a12496a8af" providerId="ADAL" clId="{9F79233D-721C-4FAC-956E-F3CE3DF915FA}" dt="2022-10-18T09:55:30.776" v="3712" actId="164"/>
          <ac:spMkLst>
            <pc:docMk/>
            <pc:sldMk cId="1854965388" sldId="2146847703"/>
            <ac:spMk id="37" creationId="{A9A7648C-9BD8-D997-DC87-036D4B7DBBFA}"/>
          </ac:spMkLst>
        </pc:spChg>
        <pc:spChg chg="mod topLvl">
          <ac:chgData name="d'Agostino, Ciro" userId="522b68d4-162f-4dc7-a4d9-e6a12496a8af" providerId="ADAL" clId="{9F79233D-721C-4FAC-956E-F3CE3DF915FA}" dt="2022-10-18T10:09:16.028" v="3796" actId="948"/>
          <ac:spMkLst>
            <pc:docMk/>
            <pc:sldMk cId="1854965388" sldId="2146847703"/>
            <ac:spMk id="54" creationId="{F97B9BED-2381-1F2A-50DE-FCA463C902AD}"/>
          </ac:spMkLst>
        </pc:spChg>
        <pc:spChg chg="mod topLvl">
          <ac:chgData name="d'Agostino, Ciro" userId="522b68d4-162f-4dc7-a4d9-e6a12496a8af" providerId="ADAL" clId="{9F79233D-721C-4FAC-956E-F3CE3DF915FA}" dt="2022-10-18T09:55:30.776" v="3712" actId="164"/>
          <ac:spMkLst>
            <pc:docMk/>
            <pc:sldMk cId="1854965388" sldId="2146847703"/>
            <ac:spMk id="56" creationId="{0CF92789-C6EF-4C83-D410-50D87771FA4D}"/>
          </ac:spMkLst>
        </pc:spChg>
        <pc:spChg chg="del mod topLvl">
          <ac:chgData name="d'Agostino, Ciro" userId="522b68d4-162f-4dc7-a4d9-e6a12496a8af" providerId="ADAL" clId="{9F79233D-721C-4FAC-956E-F3CE3DF915FA}" dt="2022-10-18T10:11:58.836" v="3823" actId="478"/>
          <ac:spMkLst>
            <pc:docMk/>
            <pc:sldMk cId="1854965388" sldId="2146847703"/>
            <ac:spMk id="59" creationId="{7F70603F-CC85-B95A-51BE-FABA93AACEDF}"/>
          </ac:spMkLst>
        </pc:spChg>
        <pc:spChg chg="del mod topLvl">
          <ac:chgData name="d'Agostino, Ciro" userId="522b68d4-162f-4dc7-a4d9-e6a12496a8af" providerId="ADAL" clId="{9F79233D-721C-4FAC-956E-F3CE3DF915FA}" dt="2022-10-18T10:12:03.183" v="3826" actId="478"/>
          <ac:spMkLst>
            <pc:docMk/>
            <pc:sldMk cId="1854965388" sldId="2146847703"/>
            <ac:spMk id="60" creationId="{EA1ABCC9-24FC-28F1-D6B8-C93BDC8ABD31}"/>
          </ac:spMkLst>
        </pc:spChg>
        <pc:spChg chg="mod topLvl">
          <ac:chgData name="d'Agostino, Ciro" userId="522b68d4-162f-4dc7-a4d9-e6a12496a8af" providerId="ADAL" clId="{9F79233D-721C-4FAC-956E-F3CE3DF915FA}" dt="2022-10-18T09:55:30.776" v="3712" actId="164"/>
          <ac:spMkLst>
            <pc:docMk/>
            <pc:sldMk cId="1854965388" sldId="2146847703"/>
            <ac:spMk id="65" creationId="{4E388C0E-B9A4-87E7-5C83-FE88430276BF}"/>
          </ac:spMkLst>
        </pc:spChg>
        <pc:spChg chg="mod topLvl">
          <ac:chgData name="d'Agostino, Ciro" userId="522b68d4-162f-4dc7-a4d9-e6a12496a8af" providerId="ADAL" clId="{9F79233D-721C-4FAC-956E-F3CE3DF915FA}" dt="2022-10-18T09:55:30.776" v="3712" actId="164"/>
          <ac:spMkLst>
            <pc:docMk/>
            <pc:sldMk cId="1854965388" sldId="2146847703"/>
            <ac:spMk id="66" creationId="{408D9319-CE95-33BF-073B-E169FFB0721C}"/>
          </ac:spMkLst>
        </pc:spChg>
        <pc:spChg chg="mod topLvl">
          <ac:chgData name="d'Agostino, Ciro" userId="522b68d4-162f-4dc7-a4d9-e6a12496a8af" providerId="ADAL" clId="{9F79233D-721C-4FAC-956E-F3CE3DF915FA}" dt="2022-10-18T09:55:30.776" v="3712" actId="164"/>
          <ac:spMkLst>
            <pc:docMk/>
            <pc:sldMk cId="1854965388" sldId="2146847703"/>
            <ac:spMk id="74" creationId="{BEF4C2D4-2D1A-414E-B6D9-C940DE98BCD2}"/>
          </ac:spMkLst>
        </pc:spChg>
        <pc:spChg chg="mod topLvl">
          <ac:chgData name="d'Agostino, Ciro" userId="522b68d4-162f-4dc7-a4d9-e6a12496a8af" providerId="ADAL" clId="{9F79233D-721C-4FAC-956E-F3CE3DF915FA}" dt="2022-10-18T09:55:30.776" v="3712" actId="164"/>
          <ac:spMkLst>
            <pc:docMk/>
            <pc:sldMk cId="1854965388" sldId="2146847703"/>
            <ac:spMk id="84" creationId="{7E2C9047-5024-4388-9D6C-37CE63E95093}"/>
          </ac:spMkLst>
        </pc:spChg>
        <pc:spChg chg="mod topLvl">
          <ac:chgData name="d'Agostino, Ciro" userId="522b68d4-162f-4dc7-a4d9-e6a12496a8af" providerId="ADAL" clId="{9F79233D-721C-4FAC-956E-F3CE3DF915FA}" dt="2022-10-18T09:55:30.776" v="3712" actId="164"/>
          <ac:spMkLst>
            <pc:docMk/>
            <pc:sldMk cId="1854965388" sldId="2146847703"/>
            <ac:spMk id="85" creationId="{594DBD26-0EDA-44D3-913D-0568A8B04E60}"/>
          </ac:spMkLst>
        </pc:spChg>
        <pc:spChg chg="mod topLvl">
          <ac:chgData name="d'Agostino, Ciro" userId="522b68d4-162f-4dc7-a4d9-e6a12496a8af" providerId="ADAL" clId="{9F79233D-721C-4FAC-956E-F3CE3DF915FA}" dt="2022-10-18T09:55:30.776" v="3712" actId="164"/>
          <ac:spMkLst>
            <pc:docMk/>
            <pc:sldMk cId="1854965388" sldId="2146847703"/>
            <ac:spMk id="98" creationId="{C128F798-B558-4B37-927A-4D43A7669E5F}"/>
          </ac:spMkLst>
        </pc:spChg>
        <pc:spChg chg="mod topLvl">
          <ac:chgData name="d'Agostino, Ciro" userId="522b68d4-162f-4dc7-a4d9-e6a12496a8af" providerId="ADAL" clId="{9F79233D-721C-4FAC-956E-F3CE3DF915FA}" dt="2022-10-18T09:55:30.776" v="3712" actId="164"/>
          <ac:spMkLst>
            <pc:docMk/>
            <pc:sldMk cId="1854965388" sldId="2146847703"/>
            <ac:spMk id="107" creationId="{E5289C1C-103C-422C-A949-697594B4E1C1}"/>
          </ac:spMkLst>
        </pc:spChg>
        <pc:spChg chg="mod topLvl">
          <ac:chgData name="d'Agostino, Ciro" userId="522b68d4-162f-4dc7-a4d9-e6a12496a8af" providerId="ADAL" clId="{9F79233D-721C-4FAC-956E-F3CE3DF915FA}" dt="2022-10-18T09:55:30.776" v="3712" actId="164"/>
          <ac:spMkLst>
            <pc:docMk/>
            <pc:sldMk cId="1854965388" sldId="2146847703"/>
            <ac:spMk id="108" creationId="{62D87FBD-F75F-4A0E-A002-FA4E6535C567}"/>
          </ac:spMkLst>
        </pc:spChg>
        <pc:spChg chg="mod topLvl">
          <ac:chgData name="d'Agostino, Ciro" userId="522b68d4-162f-4dc7-a4d9-e6a12496a8af" providerId="ADAL" clId="{9F79233D-721C-4FAC-956E-F3CE3DF915FA}" dt="2022-10-18T09:55:30.776" v="3712" actId="164"/>
          <ac:spMkLst>
            <pc:docMk/>
            <pc:sldMk cId="1854965388" sldId="2146847703"/>
            <ac:spMk id="112" creationId="{D17EE41D-8FA6-4A33-AF56-627E5276364D}"/>
          </ac:spMkLst>
        </pc:spChg>
        <pc:spChg chg="mod topLvl">
          <ac:chgData name="d'Agostino, Ciro" userId="522b68d4-162f-4dc7-a4d9-e6a12496a8af" providerId="ADAL" clId="{9F79233D-721C-4FAC-956E-F3CE3DF915FA}" dt="2022-10-18T09:55:30.776" v="3712" actId="164"/>
          <ac:spMkLst>
            <pc:docMk/>
            <pc:sldMk cId="1854965388" sldId="2146847703"/>
            <ac:spMk id="114" creationId="{1356BEAA-96FD-4B5D-945F-BC2EF64017C8}"/>
          </ac:spMkLst>
        </pc:spChg>
        <pc:spChg chg="mod topLvl">
          <ac:chgData name="d'Agostino, Ciro" userId="522b68d4-162f-4dc7-a4d9-e6a12496a8af" providerId="ADAL" clId="{9F79233D-721C-4FAC-956E-F3CE3DF915FA}" dt="2022-10-18T09:55:30.776" v="3712" actId="164"/>
          <ac:spMkLst>
            <pc:docMk/>
            <pc:sldMk cId="1854965388" sldId="2146847703"/>
            <ac:spMk id="115" creationId="{BDC04B20-D68D-4605-AC9A-2DA6029E2C22}"/>
          </ac:spMkLst>
        </pc:spChg>
        <pc:spChg chg="mod topLvl">
          <ac:chgData name="d'Agostino, Ciro" userId="522b68d4-162f-4dc7-a4d9-e6a12496a8af" providerId="ADAL" clId="{9F79233D-721C-4FAC-956E-F3CE3DF915FA}" dt="2022-10-18T09:55:30.776" v="3712" actId="164"/>
          <ac:spMkLst>
            <pc:docMk/>
            <pc:sldMk cId="1854965388" sldId="2146847703"/>
            <ac:spMk id="116" creationId="{4443B7D4-D350-41CE-981F-490A7864CC8D}"/>
          </ac:spMkLst>
        </pc:spChg>
        <pc:spChg chg="mod topLvl">
          <ac:chgData name="d'Agostino, Ciro" userId="522b68d4-162f-4dc7-a4d9-e6a12496a8af" providerId="ADAL" clId="{9F79233D-721C-4FAC-956E-F3CE3DF915FA}" dt="2022-10-18T09:55:30.776" v="3712" actId="164"/>
          <ac:spMkLst>
            <pc:docMk/>
            <pc:sldMk cId="1854965388" sldId="2146847703"/>
            <ac:spMk id="117" creationId="{1862BBE6-8209-4A97-8B2F-EBB10BF3B1E5}"/>
          </ac:spMkLst>
        </pc:spChg>
        <pc:spChg chg="mod topLvl">
          <ac:chgData name="d'Agostino, Ciro" userId="522b68d4-162f-4dc7-a4d9-e6a12496a8af" providerId="ADAL" clId="{9F79233D-721C-4FAC-956E-F3CE3DF915FA}" dt="2022-10-18T09:55:30.776" v="3712" actId="164"/>
          <ac:spMkLst>
            <pc:docMk/>
            <pc:sldMk cId="1854965388" sldId="2146847703"/>
            <ac:spMk id="121" creationId="{434CB1D0-9687-4DB0-83BB-6095D6E68CC3}"/>
          </ac:spMkLst>
        </pc:spChg>
        <pc:spChg chg="mod topLvl">
          <ac:chgData name="d'Agostino, Ciro" userId="522b68d4-162f-4dc7-a4d9-e6a12496a8af" providerId="ADAL" clId="{9F79233D-721C-4FAC-956E-F3CE3DF915FA}" dt="2022-10-18T09:55:30.776" v="3712" actId="164"/>
          <ac:spMkLst>
            <pc:docMk/>
            <pc:sldMk cId="1854965388" sldId="2146847703"/>
            <ac:spMk id="122" creationId="{6DE56452-F0F4-4D63-BC14-E6E3CA072531}"/>
          </ac:spMkLst>
        </pc:spChg>
        <pc:spChg chg="mod topLvl">
          <ac:chgData name="d'Agostino, Ciro" userId="522b68d4-162f-4dc7-a4d9-e6a12496a8af" providerId="ADAL" clId="{9F79233D-721C-4FAC-956E-F3CE3DF915FA}" dt="2022-10-18T09:55:30.776" v="3712" actId="164"/>
          <ac:spMkLst>
            <pc:docMk/>
            <pc:sldMk cId="1854965388" sldId="2146847703"/>
            <ac:spMk id="123" creationId="{3B1B23F1-4F2A-4A0D-A71B-04560B19A331}"/>
          </ac:spMkLst>
        </pc:spChg>
        <pc:spChg chg="mod topLvl">
          <ac:chgData name="d'Agostino, Ciro" userId="522b68d4-162f-4dc7-a4d9-e6a12496a8af" providerId="ADAL" clId="{9F79233D-721C-4FAC-956E-F3CE3DF915FA}" dt="2022-10-18T09:55:30.776" v="3712" actId="164"/>
          <ac:spMkLst>
            <pc:docMk/>
            <pc:sldMk cId="1854965388" sldId="2146847703"/>
            <ac:spMk id="124" creationId="{454A6AE9-AA1D-4BCC-A250-73F7D903CD23}"/>
          </ac:spMkLst>
        </pc:spChg>
        <pc:spChg chg="mod topLvl">
          <ac:chgData name="d'Agostino, Ciro" userId="522b68d4-162f-4dc7-a4d9-e6a12496a8af" providerId="ADAL" clId="{9F79233D-721C-4FAC-956E-F3CE3DF915FA}" dt="2022-10-18T09:55:30.776" v="3712" actId="164"/>
          <ac:spMkLst>
            <pc:docMk/>
            <pc:sldMk cId="1854965388" sldId="2146847703"/>
            <ac:spMk id="126" creationId="{A4E91084-6468-402E-A863-86658842E25E}"/>
          </ac:spMkLst>
        </pc:spChg>
        <pc:spChg chg="add mod">
          <ac:chgData name="d'Agostino, Ciro" userId="522b68d4-162f-4dc7-a4d9-e6a12496a8af" providerId="ADAL" clId="{9F79233D-721C-4FAC-956E-F3CE3DF915FA}" dt="2022-10-18T10:06:54.200" v="3765" actId="1076"/>
          <ac:spMkLst>
            <pc:docMk/>
            <pc:sldMk cId="1854965388" sldId="2146847703"/>
            <ac:spMk id="154" creationId="{B7461843-6AD1-0E74-83D1-3220CCB78B35}"/>
          </ac:spMkLst>
        </pc:spChg>
        <pc:spChg chg="add mod">
          <ac:chgData name="d'Agostino, Ciro" userId="522b68d4-162f-4dc7-a4d9-e6a12496a8af" providerId="ADAL" clId="{9F79233D-721C-4FAC-956E-F3CE3DF915FA}" dt="2022-10-18T10:07:19.177" v="3771" actId="1076"/>
          <ac:spMkLst>
            <pc:docMk/>
            <pc:sldMk cId="1854965388" sldId="2146847703"/>
            <ac:spMk id="155" creationId="{26B10925-5D6F-6113-11BD-6A81302948DA}"/>
          </ac:spMkLst>
        </pc:spChg>
        <pc:spChg chg="add mod">
          <ac:chgData name="d'Agostino, Ciro" userId="522b68d4-162f-4dc7-a4d9-e6a12496a8af" providerId="ADAL" clId="{9F79233D-721C-4FAC-956E-F3CE3DF915FA}" dt="2022-10-18T10:07:10.183" v="3769" actId="1076"/>
          <ac:spMkLst>
            <pc:docMk/>
            <pc:sldMk cId="1854965388" sldId="2146847703"/>
            <ac:spMk id="156" creationId="{7294A788-AA48-28E8-5107-2BA7E5718358}"/>
          </ac:spMkLst>
        </pc:spChg>
        <pc:spChg chg="add mod">
          <ac:chgData name="d'Agostino, Ciro" userId="522b68d4-162f-4dc7-a4d9-e6a12496a8af" providerId="ADAL" clId="{9F79233D-721C-4FAC-956E-F3CE3DF915FA}" dt="2022-10-18T10:09:43.117" v="3801" actId="1076"/>
          <ac:spMkLst>
            <pc:docMk/>
            <pc:sldMk cId="1854965388" sldId="2146847703"/>
            <ac:spMk id="157" creationId="{DADEECE6-56E4-F92D-4D6F-D76D9F13D99B}"/>
          </ac:spMkLst>
        </pc:spChg>
        <pc:spChg chg="add mod">
          <ac:chgData name="d'Agostino, Ciro" userId="522b68d4-162f-4dc7-a4d9-e6a12496a8af" providerId="ADAL" clId="{9F79233D-721C-4FAC-956E-F3CE3DF915FA}" dt="2022-10-18T10:07:25.484" v="3773" actId="1076"/>
          <ac:spMkLst>
            <pc:docMk/>
            <pc:sldMk cId="1854965388" sldId="2146847703"/>
            <ac:spMk id="158" creationId="{83550FE7-2AE4-0B8C-7A67-8C8146D84723}"/>
          </ac:spMkLst>
        </pc:spChg>
        <pc:spChg chg="add mod">
          <ac:chgData name="d'Agostino, Ciro" userId="522b68d4-162f-4dc7-a4d9-e6a12496a8af" providerId="ADAL" clId="{9F79233D-721C-4FAC-956E-F3CE3DF915FA}" dt="2022-10-18T10:07:31.352" v="3775" actId="1076"/>
          <ac:spMkLst>
            <pc:docMk/>
            <pc:sldMk cId="1854965388" sldId="2146847703"/>
            <ac:spMk id="159" creationId="{B6BB670F-7AC2-B989-77DD-A57220F61A56}"/>
          </ac:spMkLst>
        </pc:spChg>
        <pc:spChg chg="add mod">
          <ac:chgData name="d'Agostino, Ciro" userId="522b68d4-162f-4dc7-a4d9-e6a12496a8af" providerId="ADAL" clId="{9F79233D-721C-4FAC-956E-F3CE3DF915FA}" dt="2022-10-18T10:12:12.877" v="3828" actId="1076"/>
          <ac:spMkLst>
            <pc:docMk/>
            <pc:sldMk cId="1854965388" sldId="2146847703"/>
            <ac:spMk id="160" creationId="{F0D3A90D-0867-7142-CF23-5F2B02588D2A}"/>
          </ac:spMkLst>
        </pc:spChg>
        <pc:spChg chg="add mod">
          <ac:chgData name="d'Agostino, Ciro" userId="522b68d4-162f-4dc7-a4d9-e6a12496a8af" providerId="ADAL" clId="{9F79233D-721C-4FAC-956E-F3CE3DF915FA}" dt="2022-10-18T10:12:17.181" v="3830" actId="1076"/>
          <ac:spMkLst>
            <pc:docMk/>
            <pc:sldMk cId="1854965388" sldId="2146847703"/>
            <ac:spMk id="161" creationId="{1C40516B-24F4-881D-1D0C-1F762BA1C7CE}"/>
          </ac:spMkLst>
        </pc:spChg>
        <pc:spChg chg="mod topLvl">
          <ac:chgData name="d'Agostino, Ciro" userId="522b68d4-162f-4dc7-a4d9-e6a12496a8af" providerId="ADAL" clId="{9F79233D-721C-4FAC-956E-F3CE3DF915FA}" dt="2022-10-18T10:11:41.671" v="3815" actId="20577"/>
          <ac:spMkLst>
            <pc:docMk/>
            <pc:sldMk cId="1854965388" sldId="2146847703"/>
            <ac:spMk id="171" creationId="{8662425B-189F-4438-B7D7-68A9FE167C13}"/>
          </ac:spMkLst>
        </pc:spChg>
        <pc:spChg chg="mod topLvl">
          <ac:chgData name="d'Agostino, Ciro" userId="522b68d4-162f-4dc7-a4d9-e6a12496a8af" providerId="ADAL" clId="{9F79233D-721C-4FAC-956E-F3CE3DF915FA}" dt="2022-10-18T09:55:30.776" v="3712" actId="164"/>
          <ac:spMkLst>
            <pc:docMk/>
            <pc:sldMk cId="1854965388" sldId="2146847703"/>
            <ac:spMk id="204" creationId="{EA407ACD-8BFD-3C67-E97B-6430B69CA61C}"/>
          </ac:spMkLst>
        </pc:spChg>
        <pc:spChg chg="mod">
          <ac:chgData name="d'Agostino, Ciro" userId="522b68d4-162f-4dc7-a4d9-e6a12496a8af" providerId="ADAL" clId="{9F79233D-721C-4FAC-956E-F3CE3DF915FA}" dt="2022-10-18T09:50:43.684" v="3643" actId="165"/>
          <ac:spMkLst>
            <pc:docMk/>
            <pc:sldMk cId="1854965388" sldId="2146847703"/>
            <ac:spMk id="243" creationId="{170C48F9-D4F1-D0F9-8E8A-E6649DF11701}"/>
          </ac:spMkLst>
        </pc:spChg>
        <pc:spChg chg="mod topLvl">
          <ac:chgData name="d'Agostino, Ciro" userId="522b68d4-162f-4dc7-a4d9-e6a12496a8af" providerId="ADAL" clId="{9F79233D-721C-4FAC-956E-F3CE3DF915FA}" dt="2022-10-18T09:55:30.776" v="3712" actId="164"/>
          <ac:spMkLst>
            <pc:docMk/>
            <pc:sldMk cId="1854965388" sldId="2146847703"/>
            <ac:spMk id="263" creationId="{3B8CFB18-B2C1-19E7-93E9-C8BA63AD79BD}"/>
          </ac:spMkLst>
        </pc:spChg>
        <pc:grpChg chg="del mod topLvl">
          <ac:chgData name="d'Agostino, Ciro" userId="522b68d4-162f-4dc7-a4d9-e6a12496a8af" providerId="ADAL" clId="{9F79233D-721C-4FAC-956E-F3CE3DF915FA}" dt="2022-10-18T09:48:58.480" v="3597" actId="165"/>
          <ac:grpSpMkLst>
            <pc:docMk/>
            <pc:sldMk cId="1854965388" sldId="2146847703"/>
            <ac:grpSpMk id="2" creationId="{9438473D-4CBB-3A1F-E9CD-D4BAD50AD33E}"/>
          </ac:grpSpMkLst>
        </pc:grpChg>
        <pc:grpChg chg="add del mod">
          <ac:chgData name="d'Agostino, Ciro" userId="522b68d4-162f-4dc7-a4d9-e6a12496a8af" providerId="ADAL" clId="{9F79233D-721C-4FAC-956E-F3CE3DF915FA}" dt="2022-10-18T09:48:21.498" v="3594" actId="165"/>
          <ac:grpSpMkLst>
            <pc:docMk/>
            <pc:sldMk cId="1854965388" sldId="2146847703"/>
            <ac:grpSpMk id="4" creationId="{6698613D-52C0-7D5D-83E4-1381A5F61E0C}"/>
          </ac:grpSpMkLst>
        </pc:grpChg>
        <pc:grpChg chg="del mod topLvl">
          <ac:chgData name="d'Agostino, Ciro" userId="522b68d4-162f-4dc7-a4d9-e6a12496a8af" providerId="ADAL" clId="{9F79233D-721C-4FAC-956E-F3CE3DF915FA}" dt="2022-10-18T09:48:58.480" v="3597" actId="165"/>
          <ac:grpSpMkLst>
            <pc:docMk/>
            <pc:sldMk cId="1854965388" sldId="2146847703"/>
            <ac:grpSpMk id="5" creationId="{DC680168-DB03-28F0-88F6-36823A45DBFF}"/>
          </ac:grpSpMkLst>
        </pc:grpChg>
        <pc:grpChg chg="del mod topLvl">
          <ac:chgData name="d'Agostino, Ciro" userId="522b68d4-162f-4dc7-a4d9-e6a12496a8af" providerId="ADAL" clId="{9F79233D-721C-4FAC-956E-F3CE3DF915FA}" dt="2022-10-18T09:48:58.480" v="3597" actId="165"/>
          <ac:grpSpMkLst>
            <pc:docMk/>
            <pc:sldMk cId="1854965388" sldId="2146847703"/>
            <ac:grpSpMk id="9" creationId="{80EB7FFF-1FD2-CDFA-0049-68FFA3AB6BFC}"/>
          </ac:grpSpMkLst>
        </pc:grpChg>
        <pc:grpChg chg="del mod topLvl">
          <ac:chgData name="d'Agostino, Ciro" userId="522b68d4-162f-4dc7-a4d9-e6a12496a8af" providerId="ADAL" clId="{9F79233D-721C-4FAC-956E-F3CE3DF915FA}" dt="2022-10-18T09:48:58.480" v="3597" actId="165"/>
          <ac:grpSpMkLst>
            <pc:docMk/>
            <pc:sldMk cId="1854965388" sldId="2146847703"/>
            <ac:grpSpMk id="19" creationId="{B2A2DDAA-FCEE-1126-9BE8-D024A77EFF6C}"/>
          </ac:grpSpMkLst>
        </pc:grpChg>
        <pc:grpChg chg="del mod topLvl">
          <ac:chgData name="d'Agostino, Ciro" userId="522b68d4-162f-4dc7-a4d9-e6a12496a8af" providerId="ADAL" clId="{9F79233D-721C-4FAC-956E-F3CE3DF915FA}" dt="2022-10-18T09:48:42.971" v="3595" actId="165"/>
          <ac:grpSpMkLst>
            <pc:docMk/>
            <pc:sldMk cId="1854965388" sldId="2146847703"/>
            <ac:grpSpMk id="34" creationId="{5C40808C-09AC-996B-F02A-FC262D95D3FE}"/>
          </ac:grpSpMkLst>
        </pc:grpChg>
        <pc:grpChg chg="add del mod">
          <ac:chgData name="d'Agostino, Ciro" userId="522b68d4-162f-4dc7-a4d9-e6a12496a8af" providerId="ADAL" clId="{9F79233D-721C-4FAC-956E-F3CE3DF915FA}" dt="2022-10-18T09:53:21.967" v="3664" actId="165"/>
          <ac:grpSpMkLst>
            <pc:docMk/>
            <pc:sldMk cId="1854965388" sldId="2146847703"/>
            <ac:grpSpMk id="77" creationId="{1C60B352-07AB-456A-29EB-D4971263A95E}"/>
          </ac:grpSpMkLst>
        </pc:grpChg>
        <pc:grpChg chg="add del mod">
          <ac:chgData name="d'Agostino, Ciro" userId="522b68d4-162f-4dc7-a4d9-e6a12496a8af" providerId="ADAL" clId="{9F79233D-721C-4FAC-956E-F3CE3DF915FA}" dt="2022-10-18T09:55:18.685" v="3711" actId="165"/>
          <ac:grpSpMkLst>
            <pc:docMk/>
            <pc:sldMk cId="1854965388" sldId="2146847703"/>
            <ac:grpSpMk id="110" creationId="{8B09913D-06F8-84C5-810C-2A2222BA9CEE}"/>
          </ac:grpSpMkLst>
        </pc:grpChg>
        <pc:grpChg chg="add del mod">
          <ac:chgData name="d'Agostino, Ciro" userId="522b68d4-162f-4dc7-a4d9-e6a12496a8af" providerId="ADAL" clId="{9F79233D-721C-4FAC-956E-F3CE3DF915FA}" dt="2022-10-18T10:12:01.379" v="3825" actId="478"/>
          <ac:grpSpMkLst>
            <pc:docMk/>
            <pc:sldMk cId="1854965388" sldId="2146847703"/>
            <ac:grpSpMk id="145" creationId="{33A8C8CD-2A53-8E58-C570-8317A3B42F16}"/>
          </ac:grpSpMkLst>
        </pc:grpChg>
        <pc:grpChg chg="del mod topLvl">
          <ac:chgData name="d'Agostino, Ciro" userId="522b68d4-162f-4dc7-a4d9-e6a12496a8af" providerId="ADAL" clId="{9F79233D-721C-4FAC-956E-F3CE3DF915FA}" dt="2022-10-18T09:48:58.480" v="3597" actId="165"/>
          <ac:grpSpMkLst>
            <pc:docMk/>
            <pc:sldMk cId="1854965388" sldId="2146847703"/>
            <ac:grpSpMk id="174" creationId="{19071D69-E79C-695F-44DD-49693A2861DC}"/>
          </ac:grpSpMkLst>
        </pc:grpChg>
        <pc:grpChg chg="del mod topLvl">
          <ac:chgData name="d'Agostino, Ciro" userId="522b68d4-162f-4dc7-a4d9-e6a12496a8af" providerId="ADAL" clId="{9F79233D-721C-4FAC-956E-F3CE3DF915FA}" dt="2022-10-18T09:50:43.684" v="3643" actId="165"/>
          <ac:grpSpMkLst>
            <pc:docMk/>
            <pc:sldMk cId="1854965388" sldId="2146847703"/>
            <ac:grpSpMk id="207" creationId="{F75D9B92-9EC6-5AC3-A296-34DB3F7F560E}"/>
          </ac:grpSpMkLst>
        </pc:grpChg>
        <pc:grpChg chg="mod ord topLvl">
          <ac:chgData name="d'Agostino, Ciro" userId="522b68d4-162f-4dc7-a4d9-e6a12496a8af" providerId="ADAL" clId="{9F79233D-721C-4FAC-956E-F3CE3DF915FA}" dt="2022-10-18T09:55:30.776" v="3712" actId="164"/>
          <ac:grpSpMkLst>
            <pc:docMk/>
            <pc:sldMk cId="1854965388" sldId="2146847703"/>
            <ac:grpSpMk id="219" creationId="{B1BF7321-FB38-109D-6FEB-96DD60D47E21}"/>
          </ac:grpSpMkLst>
        </pc:grpChg>
        <pc:grpChg chg="del mod topLvl">
          <ac:chgData name="d'Agostino, Ciro" userId="522b68d4-162f-4dc7-a4d9-e6a12496a8af" providerId="ADAL" clId="{9F79233D-721C-4FAC-956E-F3CE3DF915FA}" dt="2022-10-18T09:48:51.181" v="3596" actId="165"/>
          <ac:grpSpMkLst>
            <pc:docMk/>
            <pc:sldMk cId="1854965388" sldId="2146847703"/>
            <ac:grpSpMk id="253" creationId="{782A3972-492E-31F4-8C6C-EDCB04B25377}"/>
          </ac:grpSpMkLst>
        </pc:grpChg>
        <pc:grpChg chg="del mod topLvl">
          <ac:chgData name="d'Agostino, Ciro" userId="522b68d4-162f-4dc7-a4d9-e6a12496a8af" providerId="ADAL" clId="{9F79233D-721C-4FAC-956E-F3CE3DF915FA}" dt="2022-10-18T09:48:58.480" v="3597" actId="165"/>
          <ac:grpSpMkLst>
            <pc:docMk/>
            <pc:sldMk cId="1854965388" sldId="2146847703"/>
            <ac:grpSpMk id="260" creationId="{71AFBDF2-BBCF-7090-E7CD-FA67101816B8}"/>
          </ac:grpSpMkLst>
        </pc:grpChg>
        <pc:picChg chg="mod topLvl">
          <ac:chgData name="d'Agostino, Ciro" userId="522b68d4-162f-4dc7-a4d9-e6a12496a8af" providerId="ADAL" clId="{9F79233D-721C-4FAC-956E-F3CE3DF915FA}" dt="2022-10-18T09:55:30.776" v="3712" actId="164"/>
          <ac:picMkLst>
            <pc:docMk/>
            <pc:sldMk cId="1854965388" sldId="2146847703"/>
            <ac:picMk id="7" creationId="{3F56AC80-2023-B073-59AF-B08A8CF3CA79}"/>
          </ac:picMkLst>
        </pc:picChg>
        <pc:picChg chg="mod topLvl">
          <ac:chgData name="d'Agostino, Ciro" userId="522b68d4-162f-4dc7-a4d9-e6a12496a8af" providerId="ADAL" clId="{9F79233D-721C-4FAC-956E-F3CE3DF915FA}" dt="2022-10-18T09:55:30.776" v="3712" actId="164"/>
          <ac:picMkLst>
            <pc:docMk/>
            <pc:sldMk cId="1854965388" sldId="2146847703"/>
            <ac:picMk id="8" creationId="{C9144C94-15C4-7096-FC1E-AC2973DADA2A}"/>
          </ac:picMkLst>
        </pc:picChg>
        <pc:picChg chg="mod topLvl">
          <ac:chgData name="d'Agostino, Ciro" userId="522b68d4-162f-4dc7-a4d9-e6a12496a8af" providerId="ADAL" clId="{9F79233D-721C-4FAC-956E-F3CE3DF915FA}" dt="2022-10-18T09:55:30.776" v="3712" actId="164"/>
          <ac:picMkLst>
            <pc:docMk/>
            <pc:sldMk cId="1854965388" sldId="2146847703"/>
            <ac:picMk id="11" creationId="{2E87D08A-1287-6168-C90E-52B2D7F35B52}"/>
          </ac:picMkLst>
        </pc:picChg>
        <pc:picChg chg="mod topLvl">
          <ac:chgData name="d'Agostino, Ciro" userId="522b68d4-162f-4dc7-a4d9-e6a12496a8af" providerId="ADAL" clId="{9F79233D-721C-4FAC-956E-F3CE3DF915FA}" dt="2022-10-18T09:55:30.776" v="3712" actId="164"/>
          <ac:picMkLst>
            <pc:docMk/>
            <pc:sldMk cId="1854965388" sldId="2146847703"/>
            <ac:picMk id="12" creationId="{737E493B-E977-A2DC-C91A-07DC3F3D736F}"/>
          </ac:picMkLst>
        </pc:picChg>
        <pc:picChg chg="mod topLvl">
          <ac:chgData name="d'Agostino, Ciro" userId="522b68d4-162f-4dc7-a4d9-e6a12496a8af" providerId="ADAL" clId="{9F79233D-721C-4FAC-956E-F3CE3DF915FA}" dt="2022-10-18T09:55:30.776" v="3712" actId="164"/>
          <ac:picMkLst>
            <pc:docMk/>
            <pc:sldMk cId="1854965388" sldId="2146847703"/>
            <ac:picMk id="13" creationId="{A5AACFC7-0DA2-41B5-C214-C39D8DA118BA}"/>
          </ac:picMkLst>
        </pc:picChg>
        <pc:picChg chg="mod topLvl">
          <ac:chgData name="d'Agostino, Ciro" userId="522b68d4-162f-4dc7-a4d9-e6a12496a8af" providerId="ADAL" clId="{9F79233D-721C-4FAC-956E-F3CE3DF915FA}" dt="2022-10-18T09:55:30.776" v="3712" actId="164"/>
          <ac:picMkLst>
            <pc:docMk/>
            <pc:sldMk cId="1854965388" sldId="2146847703"/>
            <ac:picMk id="15" creationId="{66E72A2C-17F2-36C1-ED22-4D981F3C020E}"/>
          </ac:picMkLst>
        </pc:picChg>
        <pc:picChg chg="mod topLvl">
          <ac:chgData name="d'Agostino, Ciro" userId="522b68d4-162f-4dc7-a4d9-e6a12496a8af" providerId="ADAL" clId="{9F79233D-721C-4FAC-956E-F3CE3DF915FA}" dt="2022-10-18T09:55:30.776" v="3712" actId="164"/>
          <ac:picMkLst>
            <pc:docMk/>
            <pc:sldMk cId="1854965388" sldId="2146847703"/>
            <ac:picMk id="17" creationId="{C1949673-8C53-9874-766E-6D23DB2B911B}"/>
          </ac:picMkLst>
        </pc:picChg>
        <pc:picChg chg="mod topLvl">
          <ac:chgData name="d'Agostino, Ciro" userId="522b68d4-162f-4dc7-a4d9-e6a12496a8af" providerId="ADAL" clId="{9F79233D-721C-4FAC-956E-F3CE3DF915FA}" dt="2022-10-18T09:55:30.776" v="3712" actId="164"/>
          <ac:picMkLst>
            <pc:docMk/>
            <pc:sldMk cId="1854965388" sldId="2146847703"/>
            <ac:picMk id="20" creationId="{6F9B967D-B7D9-B0FA-0F0C-E445E2E14B3F}"/>
          </ac:picMkLst>
        </pc:picChg>
        <pc:picChg chg="mod topLvl">
          <ac:chgData name="d'Agostino, Ciro" userId="522b68d4-162f-4dc7-a4d9-e6a12496a8af" providerId="ADAL" clId="{9F79233D-721C-4FAC-956E-F3CE3DF915FA}" dt="2022-10-18T09:55:30.776" v="3712" actId="164"/>
          <ac:picMkLst>
            <pc:docMk/>
            <pc:sldMk cId="1854965388" sldId="2146847703"/>
            <ac:picMk id="21" creationId="{0F16EA3A-88CB-2AED-3AA6-A2ED8FAFD03A}"/>
          </ac:picMkLst>
        </pc:picChg>
        <pc:picChg chg="mod topLvl">
          <ac:chgData name="d'Agostino, Ciro" userId="522b68d4-162f-4dc7-a4d9-e6a12496a8af" providerId="ADAL" clId="{9F79233D-721C-4FAC-956E-F3CE3DF915FA}" dt="2022-10-18T09:55:30.776" v="3712" actId="164"/>
          <ac:picMkLst>
            <pc:docMk/>
            <pc:sldMk cId="1854965388" sldId="2146847703"/>
            <ac:picMk id="22" creationId="{98CCAB91-09A8-01B9-0499-2695AEC1B9F2}"/>
          </ac:picMkLst>
        </pc:picChg>
        <pc:picChg chg="mod topLvl">
          <ac:chgData name="d'Agostino, Ciro" userId="522b68d4-162f-4dc7-a4d9-e6a12496a8af" providerId="ADAL" clId="{9F79233D-721C-4FAC-956E-F3CE3DF915FA}" dt="2022-10-18T09:55:30.776" v="3712" actId="164"/>
          <ac:picMkLst>
            <pc:docMk/>
            <pc:sldMk cId="1854965388" sldId="2146847703"/>
            <ac:picMk id="23" creationId="{2C040523-4530-1059-ED9F-8EE939E61F27}"/>
          </ac:picMkLst>
        </pc:picChg>
        <pc:picChg chg="mod topLvl">
          <ac:chgData name="d'Agostino, Ciro" userId="522b68d4-162f-4dc7-a4d9-e6a12496a8af" providerId="ADAL" clId="{9F79233D-721C-4FAC-956E-F3CE3DF915FA}" dt="2022-10-18T09:55:30.776" v="3712" actId="164"/>
          <ac:picMkLst>
            <pc:docMk/>
            <pc:sldMk cId="1854965388" sldId="2146847703"/>
            <ac:picMk id="24" creationId="{2C806357-1E20-DEAD-0E23-97E4DCBD9B91}"/>
          </ac:picMkLst>
        </pc:picChg>
        <pc:picChg chg="mod topLvl">
          <ac:chgData name="d'Agostino, Ciro" userId="522b68d4-162f-4dc7-a4d9-e6a12496a8af" providerId="ADAL" clId="{9F79233D-721C-4FAC-956E-F3CE3DF915FA}" dt="2022-10-18T09:55:30.776" v="3712" actId="164"/>
          <ac:picMkLst>
            <pc:docMk/>
            <pc:sldMk cId="1854965388" sldId="2146847703"/>
            <ac:picMk id="25" creationId="{7CFE650F-4D3B-6D78-DCED-B4B278935AA0}"/>
          </ac:picMkLst>
        </pc:picChg>
        <pc:picChg chg="mod topLvl">
          <ac:chgData name="d'Agostino, Ciro" userId="522b68d4-162f-4dc7-a4d9-e6a12496a8af" providerId="ADAL" clId="{9F79233D-721C-4FAC-956E-F3CE3DF915FA}" dt="2022-10-18T09:55:30.776" v="3712" actId="164"/>
          <ac:picMkLst>
            <pc:docMk/>
            <pc:sldMk cId="1854965388" sldId="2146847703"/>
            <ac:picMk id="26" creationId="{EDCDF7AB-A067-D333-4FB8-1450CD84A38A}"/>
          </ac:picMkLst>
        </pc:picChg>
        <pc:picChg chg="mod topLvl">
          <ac:chgData name="d'Agostino, Ciro" userId="522b68d4-162f-4dc7-a4d9-e6a12496a8af" providerId="ADAL" clId="{9F79233D-721C-4FAC-956E-F3CE3DF915FA}" dt="2022-10-18T09:55:30.776" v="3712" actId="164"/>
          <ac:picMkLst>
            <pc:docMk/>
            <pc:sldMk cId="1854965388" sldId="2146847703"/>
            <ac:picMk id="27" creationId="{BFD9F79D-8C24-54B0-F385-3475836E5B85}"/>
          </ac:picMkLst>
        </pc:picChg>
        <pc:picChg chg="mod topLvl">
          <ac:chgData name="d'Agostino, Ciro" userId="522b68d4-162f-4dc7-a4d9-e6a12496a8af" providerId="ADAL" clId="{9F79233D-721C-4FAC-956E-F3CE3DF915FA}" dt="2022-10-18T09:55:30.776" v="3712" actId="164"/>
          <ac:picMkLst>
            <pc:docMk/>
            <pc:sldMk cId="1854965388" sldId="2146847703"/>
            <ac:picMk id="28" creationId="{EB5A14F9-25BF-A162-D04B-CD41106E0380}"/>
          </ac:picMkLst>
        </pc:picChg>
        <pc:picChg chg="mod topLvl">
          <ac:chgData name="d'Agostino, Ciro" userId="522b68d4-162f-4dc7-a4d9-e6a12496a8af" providerId="ADAL" clId="{9F79233D-721C-4FAC-956E-F3CE3DF915FA}" dt="2022-10-18T09:55:30.776" v="3712" actId="164"/>
          <ac:picMkLst>
            <pc:docMk/>
            <pc:sldMk cId="1854965388" sldId="2146847703"/>
            <ac:picMk id="29" creationId="{E52304AB-62B7-94CA-805F-6CFE07EEF210}"/>
          </ac:picMkLst>
        </pc:picChg>
        <pc:picChg chg="mod topLvl">
          <ac:chgData name="d'Agostino, Ciro" userId="522b68d4-162f-4dc7-a4d9-e6a12496a8af" providerId="ADAL" clId="{9F79233D-721C-4FAC-956E-F3CE3DF915FA}" dt="2022-10-18T09:55:30.776" v="3712" actId="164"/>
          <ac:picMkLst>
            <pc:docMk/>
            <pc:sldMk cId="1854965388" sldId="2146847703"/>
            <ac:picMk id="30" creationId="{8450534C-F1B4-F414-DBFB-DA7682D44C84}"/>
          </ac:picMkLst>
        </pc:picChg>
        <pc:picChg chg="mod topLvl">
          <ac:chgData name="d'Agostino, Ciro" userId="522b68d4-162f-4dc7-a4d9-e6a12496a8af" providerId="ADAL" clId="{9F79233D-721C-4FAC-956E-F3CE3DF915FA}" dt="2022-10-18T09:55:30.776" v="3712" actId="164"/>
          <ac:picMkLst>
            <pc:docMk/>
            <pc:sldMk cId="1854965388" sldId="2146847703"/>
            <ac:picMk id="33" creationId="{AE4FF919-2A7D-88AE-97FB-E3511836E794}"/>
          </ac:picMkLst>
        </pc:picChg>
        <pc:picChg chg="add mod ord topLvl">
          <ac:chgData name="d'Agostino, Ciro" userId="522b68d4-162f-4dc7-a4d9-e6a12496a8af" providerId="ADAL" clId="{9F79233D-721C-4FAC-956E-F3CE3DF915FA}" dt="2022-10-18T09:55:30.776" v="3712" actId="164"/>
          <ac:picMkLst>
            <pc:docMk/>
            <pc:sldMk cId="1854965388" sldId="2146847703"/>
            <ac:picMk id="39" creationId="{C41083E1-1A6D-1777-F0BB-16826E267A33}"/>
          </ac:picMkLst>
        </pc:picChg>
        <pc:picChg chg="mod topLvl">
          <ac:chgData name="d'Agostino, Ciro" userId="522b68d4-162f-4dc7-a4d9-e6a12496a8af" providerId="ADAL" clId="{9F79233D-721C-4FAC-956E-F3CE3DF915FA}" dt="2022-10-18T09:55:30.776" v="3712" actId="164"/>
          <ac:picMkLst>
            <pc:docMk/>
            <pc:sldMk cId="1854965388" sldId="2146847703"/>
            <ac:picMk id="52" creationId="{94AADE25-B7DF-ADA7-FF7E-6C7FB89C203F}"/>
          </ac:picMkLst>
        </pc:picChg>
        <pc:picChg chg="mod topLvl">
          <ac:chgData name="d'Agostino, Ciro" userId="522b68d4-162f-4dc7-a4d9-e6a12496a8af" providerId="ADAL" clId="{9F79233D-721C-4FAC-956E-F3CE3DF915FA}" dt="2022-10-18T09:55:30.776" v="3712" actId="164"/>
          <ac:picMkLst>
            <pc:docMk/>
            <pc:sldMk cId="1854965388" sldId="2146847703"/>
            <ac:picMk id="53" creationId="{258C74EF-DF96-3198-6C54-A2AAFFD4213B}"/>
          </ac:picMkLst>
        </pc:picChg>
        <pc:picChg chg="mod topLvl">
          <ac:chgData name="d'Agostino, Ciro" userId="522b68d4-162f-4dc7-a4d9-e6a12496a8af" providerId="ADAL" clId="{9F79233D-721C-4FAC-956E-F3CE3DF915FA}" dt="2022-10-18T09:55:30.776" v="3712" actId="164"/>
          <ac:picMkLst>
            <pc:docMk/>
            <pc:sldMk cId="1854965388" sldId="2146847703"/>
            <ac:picMk id="55" creationId="{B4E51811-BD2B-BF84-D310-0A2BB9959ACB}"/>
          </ac:picMkLst>
        </pc:picChg>
        <pc:picChg chg="del mod">
          <ac:chgData name="d'Agostino, Ciro" userId="522b68d4-162f-4dc7-a4d9-e6a12496a8af" providerId="ADAL" clId="{9F79233D-721C-4FAC-956E-F3CE3DF915FA}" dt="2022-10-18T09:41:46.222" v="3513" actId="478"/>
          <ac:picMkLst>
            <pc:docMk/>
            <pc:sldMk cId="1854965388" sldId="2146847703"/>
            <ac:picMk id="61" creationId="{0836A898-3B65-1CDB-3920-9AF5C81AE8C1}"/>
          </ac:picMkLst>
        </pc:picChg>
        <pc:picChg chg="mod topLvl">
          <ac:chgData name="d'Agostino, Ciro" userId="522b68d4-162f-4dc7-a4d9-e6a12496a8af" providerId="ADAL" clId="{9F79233D-721C-4FAC-956E-F3CE3DF915FA}" dt="2022-10-18T09:55:30.776" v="3712" actId="164"/>
          <ac:picMkLst>
            <pc:docMk/>
            <pc:sldMk cId="1854965388" sldId="2146847703"/>
            <ac:picMk id="62" creationId="{F8A01D4C-E013-6F02-6F73-0D6253EC865D}"/>
          </ac:picMkLst>
        </pc:picChg>
        <pc:picChg chg="mod topLvl">
          <ac:chgData name="d'Agostino, Ciro" userId="522b68d4-162f-4dc7-a4d9-e6a12496a8af" providerId="ADAL" clId="{9F79233D-721C-4FAC-956E-F3CE3DF915FA}" dt="2022-10-18T09:56:48.417" v="3741" actId="1036"/>
          <ac:picMkLst>
            <pc:docMk/>
            <pc:sldMk cId="1854965388" sldId="2146847703"/>
            <ac:picMk id="64" creationId="{C7BEBF2E-B851-6E56-7261-151FFDF5EDBF}"/>
          </ac:picMkLst>
        </pc:picChg>
        <pc:picChg chg="add mod ord topLvl">
          <ac:chgData name="d'Agostino, Ciro" userId="522b68d4-162f-4dc7-a4d9-e6a12496a8af" providerId="ADAL" clId="{9F79233D-721C-4FAC-956E-F3CE3DF915FA}" dt="2022-10-18T09:55:30.776" v="3712" actId="164"/>
          <ac:picMkLst>
            <pc:docMk/>
            <pc:sldMk cId="1854965388" sldId="2146847703"/>
            <ac:picMk id="69" creationId="{19EA3D49-C1B7-B75B-90B9-88B0879FDF3E}"/>
          </ac:picMkLst>
        </pc:picChg>
        <pc:picChg chg="mod topLvl">
          <ac:chgData name="d'Agostino, Ciro" userId="522b68d4-162f-4dc7-a4d9-e6a12496a8af" providerId="ADAL" clId="{9F79233D-721C-4FAC-956E-F3CE3DF915FA}" dt="2022-10-18T09:55:30.776" v="3712" actId="164"/>
          <ac:picMkLst>
            <pc:docMk/>
            <pc:sldMk cId="1854965388" sldId="2146847703"/>
            <ac:picMk id="70" creationId="{267BA059-58BC-4FA0-2D15-312FC9D60E69}"/>
          </ac:picMkLst>
        </pc:picChg>
        <pc:picChg chg="mod topLvl">
          <ac:chgData name="d'Agostino, Ciro" userId="522b68d4-162f-4dc7-a4d9-e6a12496a8af" providerId="ADAL" clId="{9F79233D-721C-4FAC-956E-F3CE3DF915FA}" dt="2022-10-18T09:55:30.776" v="3712" actId="164"/>
          <ac:picMkLst>
            <pc:docMk/>
            <pc:sldMk cId="1854965388" sldId="2146847703"/>
            <ac:picMk id="71" creationId="{00E1342A-5C1A-6709-3980-11BB0B373909}"/>
          </ac:picMkLst>
        </pc:picChg>
        <pc:picChg chg="mod topLvl">
          <ac:chgData name="d'Agostino, Ciro" userId="522b68d4-162f-4dc7-a4d9-e6a12496a8af" providerId="ADAL" clId="{9F79233D-721C-4FAC-956E-F3CE3DF915FA}" dt="2022-10-18T09:55:30.776" v="3712" actId="164"/>
          <ac:picMkLst>
            <pc:docMk/>
            <pc:sldMk cId="1854965388" sldId="2146847703"/>
            <ac:picMk id="83" creationId="{561B36B3-155B-45C1-9D98-3790AF62A140}"/>
          </ac:picMkLst>
        </pc:picChg>
        <pc:picChg chg="mod topLvl">
          <ac:chgData name="d'Agostino, Ciro" userId="522b68d4-162f-4dc7-a4d9-e6a12496a8af" providerId="ADAL" clId="{9F79233D-721C-4FAC-956E-F3CE3DF915FA}" dt="2022-10-18T09:55:30.776" v="3712" actId="164"/>
          <ac:picMkLst>
            <pc:docMk/>
            <pc:sldMk cId="1854965388" sldId="2146847703"/>
            <ac:picMk id="86" creationId="{A2002B59-2BD3-70C1-F32C-9F52EC571829}"/>
          </ac:picMkLst>
        </pc:picChg>
        <pc:picChg chg="mod topLvl">
          <ac:chgData name="d'Agostino, Ciro" userId="522b68d4-162f-4dc7-a4d9-e6a12496a8af" providerId="ADAL" clId="{9F79233D-721C-4FAC-956E-F3CE3DF915FA}" dt="2022-10-18T09:55:30.776" v="3712" actId="164"/>
          <ac:picMkLst>
            <pc:docMk/>
            <pc:sldMk cId="1854965388" sldId="2146847703"/>
            <ac:picMk id="88" creationId="{95C6DCE8-6934-4B72-6A62-B44EFCB88EDE}"/>
          </ac:picMkLst>
        </pc:picChg>
        <pc:picChg chg="del mod">
          <ac:chgData name="d'Agostino, Ciro" userId="522b68d4-162f-4dc7-a4d9-e6a12496a8af" providerId="ADAL" clId="{9F79233D-721C-4FAC-956E-F3CE3DF915FA}" dt="2022-10-18T09:41:41.697" v="3511" actId="478"/>
          <ac:picMkLst>
            <pc:docMk/>
            <pc:sldMk cId="1854965388" sldId="2146847703"/>
            <ac:picMk id="90" creationId="{D34C63F4-7A98-A106-416D-FA0E87DBBDB8}"/>
          </ac:picMkLst>
        </pc:picChg>
        <pc:picChg chg="del mod">
          <ac:chgData name="d'Agostino, Ciro" userId="522b68d4-162f-4dc7-a4d9-e6a12496a8af" providerId="ADAL" clId="{9F79233D-721C-4FAC-956E-F3CE3DF915FA}" dt="2022-10-18T09:43:57.820" v="3535" actId="478"/>
          <ac:picMkLst>
            <pc:docMk/>
            <pc:sldMk cId="1854965388" sldId="2146847703"/>
            <ac:picMk id="103" creationId="{442A7F4F-18BD-3A69-1B54-DFB8E63D4762}"/>
          </ac:picMkLst>
        </pc:picChg>
        <pc:picChg chg="del mod">
          <ac:chgData name="d'Agostino, Ciro" userId="522b68d4-162f-4dc7-a4d9-e6a12496a8af" providerId="ADAL" clId="{9F79233D-721C-4FAC-956E-F3CE3DF915FA}" dt="2022-10-18T09:41:49.324" v="3514" actId="478"/>
          <ac:picMkLst>
            <pc:docMk/>
            <pc:sldMk cId="1854965388" sldId="2146847703"/>
            <ac:picMk id="111" creationId="{54974F53-F045-C5D9-14B8-198C1F692377}"/>
          </ac:picMkLst>
        </pc:picChg>
        <pc:picChg chg="mod topLvl">
          <ac:chgData name="d'Agostino, Ciro" userId="522b68d4-162f-4dc7-a4d9-e6a12496a8af" providerId="ADAL" clId="{9F79233D-721C-4FAC-956E-F3CE3DF915FA}" dt="2022-10-18T09:48:21.498" v="3594" actId="165"/>
          <ac:picMkLst>
            <pc:docMk/>
            <pc:sldMk cId="1854965388" sldId="2146847703"/>
            <ac:picMk id="113" creationId="{D513D9FD-AE88-423B-AE1C-E2286E50FB9A}"/>
          </ac:picMkLst>
        </pc:picChg>
        <pc:picChg chg="mod topLvl">
          <ac:chgData name="d'Agostino, Ciro" userId="522b68d4-162f-4dc7-a4d9-e6a12496a8af" providerId="ADAL" clId="{9F79233D-721C-4FAC-956E-F3CE3DF915FA}" dt="2022-10-18T09:55:30.776" v="3712" actId="164"/>
          <ac:picMkLst>
            <pc:docMk/>
            <pc:sldMk cId="1854965388" sldId="2146847703"/>
            <ac:picMk id="118" creationId="{6AD5F887-A6EF-4F7D-CF2D-710E75EA71FB}"/>
          </ac:picMkLst>
        </pc:picChg>
        <pc:picChg chg="mod topLvl">
          <ac:chgData name="d'Agostino, Ciro" userId="522b68d4-162f-4dc7-a4d9-e6a12496a8af" providerId="ADAL" clId="{9F79233D-721C-4FAC-956E-F3CE3DF915FA}" dt="2022-10-18T09:55:30.776" v="3712" actId="164"/>
          <ac:picMkLst>
            <pc:docMk/>
            <pc:sldMk cId="1854965388" sldId="2146847703"/>
            <ac:picMk id="119" creationId="{145848B4-CF9F-B189-4447-C76316E38851}"/>
          </ac:picMkLst>
        </pc:picChg>
        <pc:picChg chg="mod topLvl">
          <ac:chgData name="d'Agostino, Ciro" userId="522b68d4-162f-4dc7-a4d9-e6a12496a8af" providerId="ADAL" clId="{9F79233D-721C-4FAC-956E-F3CE3DF915FA}" dt="2022-10-18T09:55:30.776" v="3712" actId="164"/>
          <ac:picMkLst>
            <pc:docMk/>
            <pc:sldMk cId="1854965388" sldId="2146847703"/>
            <ac:picMk id="120" creationId="{82CBB78C-AA83-9CD0-AEB4-BE75FB86251E}"/>
          </ac:picMkLst>
        </pc:picChg>
        <pc:picChg chg="mod topLvl">
          <ac:chgData name="d'Agostino, Ciro" userId="522b68d4-162f-4dc7-a4d9-e6a12496a8af" providerId="ADAL" clId="{9F79233D-721C-4FAC-956E-F3CE3DF915FA}" dt="2022-10-18T09:55:30.776" v="3712" actId="164"/>
          <ac:picMkLst>
            <pc:docMk/>
            <pc:sldMk cId="1854965388" sldId="2146847703"/>
            <ac:picMk id="127" creationId="{B41A8D39-5247-0692-5412-F8A3634226AC}"/>
          </ac:picMkLst>
        </pc:picChg>
        <pc:picChg chg="mod topLvl">
          <ac:chgData name="d'Agostino, Ciro" userId="522b68d4-162f-4dc7-a4d9-e6a12496a8af" providerId="ADAL" clId="{9F79233D-721C-4FAC-956E-F3CE3DF915FA}" dt="2022-10-18T09:55:30.776" v="3712" actId="164"/>
          <ac:picMkLst>
            <pc:docMk/>
            <pc:sldMk cId="1854965388" sldId="2146847703"/>
            <ac:picMk id="128" creationId="{14D10B9E-A0B0-4410-BB10-3E9516FAED3D}"/>
          </ac:picMkLst>
        </pc:picChg>
        <pc:picChg chg="mod topLvl">
          <ac:chgData name="d'Agostino, Ciro" userId="522b68d4-162f-4dc7-a4d9-e6a12496a8af" providerId="ADAL" clId="{9F79233D-721C-4FAC-956E-F3CE3DF915FA}" dt="2022-10-18T09:55:30.776" v="3712" actId="164"/>
          <ac:picMkLst>
            <pc:docMk/>
            <pc:sldMk cId="1854965388" sldId="2146847703"/>
            <ac:picMk id="129" creationId="{F769FBA2-F663-9011-D7DB-C178EA4A92E4}"/>
          </ac:picMkLst>
        </pc:picChg>
        <pc:picChg chg="mod topLvl">
          <ac:chgData name="d'Agostino, Ciro" userId="522b68d4-162f-4dc7-a4d9-e6a12496a8af" providerId="ADAL" clId="{9F79233D-721C-4FAC-956E-F3CE3DF915FA}" dt="2022-10-18T09:55:30.776" v="3712" actId="164"/>
          <ac:picMkLst>
            <pc:docMk/>
            <pc:sldMk cId="1854965388" sldId="2146847703"/>
            <ac:picMk id="130" creationId="{C3C69B0A-926C-C57A-D2D8-5941A4E562A1}"/>
          </ac:picMkLst>
        </pc:picChg>
        <pc:picChg chg="mod topLvl">
          <ac:chgData name="d'Agostino, Ciro" userId="522b68d4-162f-4dc7-a4d9-e6a12496a8af" providerId="ADAL" clId="{9F79233D-721C-4FAC-956E-F3CE3DF915FA}" dt="2022-10-18T09:57:08.727" v="3745" actId="1037"/>
          <ac:picMkLst>
            <pc:docMk/>
            <pc:sldMk cId="1854965388" sldId="2146847703"/>
            <ac:picMk id="131" creationId="{81050E2D-927E-408B-85D1-7E3A9DD31F4C}"/>
          </ac:picMkLst>
        </pc:picChg>
        <pc:picChg chg="mod topLvl">
          <ac:chgData name="d'Agostino, Ciro" userId="522b68d4-162f-4dc7-a4d9-e6a12496a8af" providerId="ADAL" clId="{9F79233D-721C-4FAC-956E-F3CE3DF915FA}" dt="2022-10-18T09:55:30.776" v="3712" actId="164"/>
          <ac:picMkLst>
            <pc:docMk/>
            <pc:sldMk cId="1854965388" sldId="2146847703"/>
            <ac:picMk id="133" creationId="{5D2975CB-2BE1-9531-AF29-813B5DD5E23C}"/>
          </ac:picMkLst>
        </pc:picChg>
        <pc:picChg chg="mod topLvl">
          <ac:chgData name="d'Agostino, Ciro" userId="522b68d4-162f-4dc7-a4d9-e6a12496a8af" providerId="ADAL" clId="{9F79233D-721C-4FAC-956E-F3CE3DF915FA}" dt="2022-10-18T09:56:49.854" v="3743" actId="1036"/>
          <ac:picMkLst>
            <pc:docMk/>
            <pc:sldMk cId="1854965388" sldId="2146847703"/>
            <ac:picMk id="148" creationId="{EF1C42BB-964C-9CBE-154F-E502F4DB44C3}"/>
          </ac:picMkLst>
        </pc:picChg>
        <pc:picChg chg="mod topLvl">
          <ac:chgData name="d'Agostino, Ciro" userId="522b68d4-162f-4dc7-a4d9-e6a12496a8af" providerId="ADAL" clId="{9F79233D-721C-4FAC-956E-F3CE3DF915FA}" dt="2022-10-18T09:55:30.776" v="3712" actId="164"/>
          <ac:picMkLst>
            <pc:docMk/>
            <pc:sldMk cId="1854965388" sldId="2146847703"/>
            <ac:picMk id="149" creationId="{FB86A7C6-27C3-7B75-C069-815446CA0222}"/>
          </ac:picMkLst>
        </pc:picChg>
        <pc:picChg chg="add del mod">
          <ac:chgData name="d'Agostino, Ciro" userId="522b68d4-162f-4dc7-a4d9-e6a12496a8af" providerId="ADAL" clId="{9F79233D-721C-4FAC-956E-F3CE3DF915FA}" dt="2022-10-18T10:04:48.063" v="3751" actId="478"/>
          <ac:picMkLst>
            <pc:docMk/>
            <pc:sldMk cId="1854965388" sldId="2146847703"/>
            <ac:picMk id="150" creationId="{873FDC32-9C60-03BD-717D-604F6D05BAE5}"/>
          </ac:picMkLst>
        </pc:picChg>
        <pc:picChg chg="add mod">
          <ac:chgData name="d'Agostino, Ciro" userId="522b68d4-162f-4dc7-a4d9-e6a12496a8af" providerId="ADAL" clId="{9F79233D-721C-4FAC-956E-F3CE3DF915FA}" dt="2022-10-18T10:05:18.032" v="3755" actId="14100"/>
          <ac:picMkLst>
            <pc:docMk/>
            <pc:sldMk cId="1854965388" sldId="2146847703"/>
            <ac:picMk id="152" creationId="{E88051FD-C7B0-5BA8-77F1-3D0C6E7901B0}"/>
          </ac:picMkLst>
        </pc:picChg>
        <pc:picChg chg="add mod">
          <ac:chgData name="d'Agostino, Ciro" userId="522b68d4-162f-4dc7-a4d9-e6a12496a8af" providerId="ADAL" clId="{9F79233D-721C-4FAC-956E-F3CE3DF915FA}" dt="2022-10-18T10:05:28.503" v="3757" actId="1076"/>
          <ac:picMkLst>
            <pc:docMk/>
            <pc:sldMk cId="1854965388" sldId="2146847703"/>
            <ac:picMk id="153" creationId="{36DFA78F-973F-24C7-66E9-23F269DF5C8D}"/>
          </ac:picMkLst>
        </pc:picChg>
        <pc:picChg chg="mod topLvl">
          <ac:chgData name="d'Agostino, Ciro" userId="522b68d4-162f-4dc7-a4d9-e6a12496a8af" providerId="ADAL" clId="{9F79233D-721C-4FAC-956E-F3CE3DF915FA}" dt="2022-10-18T09:55:30.776" v="3712" actId="164"/>
          <ac:picMkLst>
            <pc:docMk/>
            <pc:sldMk cId="1854965388" sldId="2146847703"/>
            <ac:picMk id="201" creationId="{394D5A24-8339-6630-1DC8-873DBD5586EA}"/>
          </ac:picMkLst>
        </pc:picChg>
        <pc:picChg chg="mod topLvl">
          <ac:chgData name="d'Agostino, Ciro" userId="522b68d4-162f-4dc7-a4d9-e6a12496a8af" providerId="ADAL" clId="{9F79233D-721C-4FAC-956E-F3CE3DF915FA}" dt="2022-10-18T09:55:30.776" v="3712" actId="164"/>
          <ac:picMkLst>
            <pc:docMk/>
            <pc:sldMk cId="1854965388" sldId="2146847703"/>
            <ac:picMk id="215" creationId="{4F59490F-A905-D4EB-70D9-BA165F1FC60C}"/>
          </ac:picMkLst>
        </pc:picChg>
        <pc:picChg chg="mod topLvl">
          <ac:chgData name="d'Agostino, Ciro" userId="522b68d4-162f-4dc7-a4d9-e6a12496a8af" providerId="ADAL" clId="{9F79233D-721C-4FAC-956E-F3CE3DF915FA}" dt="2022-10-18T09:55:30.776" v="3712" actId="164"/>
          <ac:picMkLst>
            <pc:docMk/>
            <pc:sldMk cId="1854965388" sldId="2146847703"/>
            <ac:picMk id="216" creationId="{DFB7A2D8-5D3B-853C-593B-67A8E8D8675B}"/>
          </ac:picMkLst>
        </pc:picChg>
        <pc:picChg chg="mod topLvl">
          <ac:chgData name="d'Agostino, Ciro" userId="522b68d4-162f-4dc7-a4d9-e6a12496a8af" providerId="ADAL" clId="{9F79233D-721C-4FAC-956E-F3CE3DF915FA}" dt="2022-10-18T09:55:30.776" v="3712" actId="164"/>
          <ac:picMkLst>
            <pc:docMk/>
            <pc:sldMk cId="1854965388" sldId="2146847703"/>
            <ac:picMk id="220" creationId="{CCAE06A8-848C-DAFA-3FA2-11D05F98F9C2}"/>
          </ac:picMkLst>
        </pc:picChg>
        <pc:picChg chg="mod">
          <ac:chgData name="d'Agostino, Ciro" userId="522b68d4-162f-4dc7-a4d9-e6a12496a8af" providerId="ADAL" clId="{9F79233D-721C-4FAC-956E-F3CE3DF915FA}" dt="2022-10-18T09:50:43.684" v="3643" actId="165"/>
          <ac:picMkLst>
            <pc:docMk/>
            <pc:sldMk cId="1854965388" sldId="2146847703"/>
            <ac:picMk id="224" creationId="{0C9E2842-9B84-5786-C9AE-80A90D0B83B4}"/>
          </ac:picMkLst>
        </pc:picChg>
        <pc:picChg chg="mod">
          <ac:chgData name="d'Agostino, Ciro" userId="522b68d4-162f-4dc7-a4d9-e6a12496a8af" providerId="ADAL" clId="{9F79233D-721C-4FAC-956E-F3CE3DF915FA}" dt="2022-10-18T09:50:43.684" v="3643" actId="165"/>
          <ac:picMkLst>
            <pc:docMk/>
            <pc:sldMk cId="1854965388" sldId="2146847703"/>
            <ac:picMk id="225" creationId="{C4CF5BC4-53CD-BF76-3C7D-AA287F135811}"/>
          </ac:picMkLst>
        </pc:picChg>
        <pc:picChg chg="mod">
          <ac:chgData name="d'Agostino, Ciro" userId="522b68d4-162f-4dc7-a4d9-e6a12496a8af" providerId="ADAL" clId="{9F79233D-721C-4FAC-956E-F3CE3DF915FA}" dt="2022-10-18T09:50:43.684" v="3643" actId="165"/>
          <ac:picMkLst>
            <pc:docMk/>
            <pc:sldMk cId="1854965388" sldId="2146847703"/>
            <ac:picMk id="226" creationId="{246F3F3C-FA20-8B5F-FA39-A9D29AD17EDA}"/>
          </ac:picMkLst>
        </pc:picChg>
        <pc:picChg chg="mod topLvl">
          <ac:chgData name="d'Agostino, Ciro" userId="522b68d4-162f-4dc7-a4d9-e6a12496a8af" providerId="ADAL" clId="{9F79233D-721C-4FAC-956E-F3CE3DF915FA}" dt="2022-10-18T09:55:30.776" v="3712" actId="164"/>
          <ac:picMkLst>
            <pc:docMk/>
            <pc:sldMk cId="1854965388" sldId="2146847703"/>
            <ac:picMk id="258" creationId="{C39C5ADA-A1DF-CFE5-D784-A9D5DDDF5C93}"/>
          </ac:picMkLst>
        </pc:picChg>
        <pc:picChg chg="mod topLvl">
          <ac:chgData name="d'Agostino, Ciro" userId="522b68d4-162f-4dc7-a4d9-e6a12496a8af" providerId="ADAL" clId="{9F79233D-721C-4FAC-956E-F3CE3DF915FA}" dt="2022-10-18T09:55:30.776" v="3712" actId="164"/>
          <ac:picMkLst>
            <pc:docMk/>
            <pc:sldMk cId="1854965388" sldId="2146847703"/>
            <ac:picMk id="259" creationId="{381D8BE0-C02F-22EC-F48B-C5DA90237708}"/>
          </ac:picMkLst>
        </pc:picChg>
        <pc:picChg chg="mod topLvl">
          <ac:chgData name="d'Agostino, Ciro" userId="522b68d4-162f-4dc7-a4d9-e6a12496a8af" providerId="ADAL" clId="{9F79233D-721C-4FAC-956E-F3CE3DF915FA}" dt="2022-10-18T09:55:30.776" v="3712" actId="164"/>
          <ac:picMkLst>
            <pc:docMk/>
            <pc:sldMk cId="1854965388" sldId="2146847703"/>
            <ac:picMk id="264" creationId="{6440826B-B02F-8E95-4D71-FCCE7000E7D0}"/>
          </ac:picMkLst>
        </pc:picChg>
        <pc:picChg chg="mod topLvl">
          <ac:chgData name="d'Agostino, Ciro" userId="522b68d4-162f-4dc7-a4d9-e6a12496a8af" providerId="ADAL" clId="{9F79233D-721C-4FAC-956E-F3CE3DF915FA}" dt="2022-10-18T09:55:30.776" v="3712" actId="164"/>
          <ac:picMkLst>
            <pc:docMk/>
            <pc:sldMk cId="1854965388" sldId="2146847703"/>
            <ac:picMk id="265" creationId="{08EC3075-20B1-F13B-3469-B24519D5CC2A}"/>
          </ac:picMkLst>
        </pc:picChg>
        <pc:cxnChg chg="mod topLvl">
          <ac:chgData name="d'Agostino, Ciro" userId="522b68d4-162f-4dc7-a4d9-e6a12496a8af" providerId="ADAL" clId="{9F79233D-721C-4FAC-956E-F3CE3DF915FA}" dt="2022-10-18T09:55:30.776" v="3712" actId="164"/>
          <ac:cxnSpMkLst>
            <pc:docMk/>
            <pc:sldMk cId="1854965388" sldId="2146847703"/>
            <ac:cxnSpMk id="18" creationId="{9EF416FD-E444-64C8-7EC8-76730DBCDB5C}"/>
          </ac:cxnSpMkLst>
        </pc:cxnChg>
        <pc:cxnChg chg="mod topLvl">
          <ac:chgData name="d'Agostino, Ciro" userId="522b68d4-162f-4dc7-a4d9-e6a12496a8af" providerId="ADAL" clId="{9F79233D-721C-4FAC-956E-F3CE3DF915FA}" dt="2022-10-18T09:55:30.776" v="3712" actId="164"/>
          <ac:cxnSpMkLst>
            <pc:docMk/>
            <pc:sldMk cId="1854965388" sldId="2146847703"/>
            <ac:cxnSpMk id="31" creationId="{A8C854A6-4166-7483-91B2-159DCD630775}"/>
          </ac:cxnSpMkLst>
        </pc:cxnChg>
        <pc:cxnChg chg="mod topLvl">
          <ac:chgData name="d'Agostino, Ciro" userId="522b68d4-162f-4dc7-a4d9-e6a12496a8af" providerId="ADAL" clId="{9F79233D-721C-4FAC-956E-F3CE3DF915FA}" dt="2022-10-18T10:11:28.125" v="3809" actId="1036"/>
          <ac:cxnSpMkLst>
            <pc:docMk/>
            <pc:sldMk cId="1854965388" sldId="2146847703"/>
            <ac:cxnSpMk id="32" creationId="{E26F1F56-8629-4C96-56B0-7AAF3657F257}"/>
          </ac:cxnSpMkLst>
        </pc:cxnChg>
        <pc:cxnChg chg="mod topLvl">
          <ac:chgData name="d'Agostino, Ciro" userId="522b68d4-162f-4dc7-a4d9-e6a12496a8af" providerId="ADAL" clId="{9F79233D-721C-4FAC-956E-F3CE3DF915FA}" dt="2022-10-18T09:56:47.464" v="3739" actId="1036"/>
          <ac:cxnSpMkLst>
            <pc:docMk/>
            <pc:sldMk cId="1854965388" sldId="2146847703"/>
            <ac:cxnSpMk id="36" creationId="{711B8D9A-42AA-EFFB-4952-5E1590E93286}"/>
          </ac:cxnSpMkLst>
        </pc:cxnChg>
        <pc:cxnChg chg="mod topLvl">
          <ac:chgData name="d'Agostino, Ciro" userId="522b68d4-162f-4dc7-a4d9-e6a12496a8af" providerId="ADAL" clId="{9F79233D-721C-4FAC-956E-F3CE3DF915FA}" dt="2022-10-18T09:55:30.776" v="3712" actId="164"/>
          <ac:cxnSpMkLst>
            <pc:docMk/>
            <pc:sldMk cId="1854965388" sldId="2146847703"/>
            <ac:cxnSpMk id="45" creationId="{57916EC6-F31C-0E19-DFF5-E78F97201037}"/>
          </ac:cxnSpMkLst>
        </pc:cxnChg>
        <pc:cxnChg chg="mod topLvl">
          <ac:chgData name="d'Agostino, Ciro" userId="522b68d4-162f-4dc7-a4d9-e6a12496a8af" providerId="ADAL" clId="{9F79233D-721C-4FAC-956E-F3CE3DF915FA}" dt="2022-10-18T09:55:30.776" v="3712" actId="164"/>
          <ac:cxnSpMkLst>
            <pc:docMk/>
            <pc:sldMk cId="1854965388" sldId="2146847703"/>
            <ac:cxnSpMk id="48" creationId="{F233791F-EB91-4D5C-5231-DC87B38B4471}"/>
          </ac:cxnSpMkLst>
        </pc:cxnChg>
        <pc:cxnChg chg="mod topLvl">
          <ac:chgData name="d'Agostino, Ciro" userId="522b68d4-162f-4dc7-a4d9-e6a12496a8af" providerId="ADAL" clId="{9F79233D-721C-4FAC-956E-F3CE3DF915FA}" dt="2022-10-18T09:55:30.776" v="3712" actId="164"/>
          <ac:cxnSpMkLst>
            <pc:docMk/>
            <pc:sldMk cId="1854965388" sldId="2146847703"/>
            <ac:cxnSpMk id="49" creationId="{B6209E1E-7520-6FA3-16EB-73B65593C092}"/>
          </ac:cxnSpMkLst>
        </pc:cxnChg>
        <pc:cxnChg chg="add mod topLvl">
          <ac:chgData name="d'Agostino, Ciro" userId="522b68d4-162f-4dc7-a4d9-e6a12496a8af" providerId="ADAL" clId="{9F79233D-721C-4FAC-956E-F3CE3DF915FA}" dt="2022-10-18T09:55:30.776" v="3712" actId="164"/>
          <ac:cxnSpMkLst>
            <pc:docMk/>
            <pc:sldMk cId="1854965388" sldId="2146847703"/>
            <ac:cxnSpMk id="50" creationId="{B8F283FE-850D-BFB1-05C8-2D215912F5FD}"/>
          </ac:cxnSpMkLst>
        </pc:cxnChg>
        <pc:cxnChg chg="mod topLvl">
          <ac:chgData name="d'Agostino, Ciro" userId="522b68d4-162f-4dc7-a4d9-e6a12496a8af" providerId="ADAL" clId="{9F79233D-721C-4FAC-956E-F3CE3DF915FA}" dt="2022-10-18T09:55:30.776" v="3712" actId="164"/>
          <ac:cxnSpMkLst>
            <pc:docMk/>
            <pc:sldMk cId="1854965388" sldId="2146847703"/>
            <ac:cxnSpMk id="51" creationId="{237CF4E3-98EF-E110-46BC-53CB6A4463CE}"/>
          </ac:cxnSpMkLst>
        </pc:cxnChg>
        <pc:cxnChg chg="add mod topLvl">
          <ac:chgData name="d'Agostino, Ciro" userId="522b68d4-162f-4dc7-a4d9-e6a12496a8af" providerId="ADAL" clId="{9F79233D-721C-4FAC-956E-F3CE3DF915FA}" dt="2022-10-18T09:55:30.776" v="3712" actId="164"/>
          <ac:cxnSpMkLst>
            <pc:docMk/>
            <pc:sldMk cId="1854965388" sldId="2146847703"/>
            <ac:cxnSpMk id="63" creationId="{BF11A5C2-61EA-57B9-5115-A8DA796813E3}"/>
          </ac:cxnSpMkLst>
        </pc:cxnChg>
        <pc:cxnChg chg="mod topLvl">
          <ac:chgData name="d'Agostino, Ciro" userId="522b68d4-162f-4dc7-a4d9-e6a12496a8af" providerId="ADAL" clId="{9F79233D-721C-4FAC-956E-F3CE3DF915FA}" dt="2022-10-18T09:55:30.776" v="3712" actId="164"/>
          <ac:cxnSpMkLst>
            <pc:docMk/>
            <pc:sldMk cId="1854965388" sldId="2146847703"/>
            <ac:cxnSpMk id="67" creationId="{12B9D0D0-7856-B284-A4FE-5020EA55C217}"/>
          </ac:cxnSpMkLst>
        </pc:cxnChg>
        <pc:cxnChg chg="add mod topLvl">
          <ac:chgData name="d'Agostino, Ciro" userId="522b68d4-162f-4dc7-a4d9-e6a12496a8af" providerId="ADAL" clId="{9F79233D-721C-4FAC-956E-F3CE3DF915FA}" dt="2022-10-18T09:56:44.702" v="3736" actId="1036"/>
          <ac:cxnSpMkLst>
            <pc:docMk/>
            <pc:sldMk cId="1854965388" sldId="2146847703"/>
            <ac:cxnSpMk id="68" creationId="{C392C752-D33A-332B-303F-C3AB83D36867}"/>
          </ac:cxnSpMkLst>
        </pc:cxnChg>
        <pc:cxnChg chg="add del mod">
          <ac:chgData name="d'Agostino, Ciro" userId="522b68d4-162f-4dc7-a4d9-e6a12496a8af" providerId="ADAL" clId="{9F79233D-721C-4FAC-956E-F3CE3DF915FA}" dt="2022-10-18T09:50:02.317" v="3635" actId="478"/>
          <ac:cxnSpMkLst>
            <pc:docMk/>
            <pc:sldMk cId="1854965388" sldId="2146847703"/>
            <ac:cxnSpMk id="78" creationId="{79F07C75-9551-781C-73CE-ACCC70B379E7}"/>
          </ac:cxnSpMkLst>
        </pc:cxnChg>
        <pc:cxnChg chg="add mod">
          <ac:chgData name="d'Agostino, Ciro" userId="522b68d4-162f-4dc7-a4d9-e6a12496a8af" providerId="ADAL" clId="{9F79233D-721C-4FAC-956E-F3CE3DF915FA}" dt="2022-10-18T09:55:30.776" v="3712" actId="164"/>
          <ac:cxnSpMkLst>
            <pc:docMk/>
            <pc:sldMk cId="1854965388" sldId="2146847703"/>
            <ac:cxnSpMk id="87" creationId="{8F785D11-72E6-2FE8-BD78-0BDC04132B63}"/>
          </ac:cxnSpMkLst>
        </pc:cxnChg>
        <pc:cxnChg chg="mod ord topLvl">
          <ac:chgData name="d'Agostino, Ciro" userId="522b68d4-162f-4dc7-a4d9-e6a12496a8af" providerId="ADAL" clId="{9F79233D-721C-4FAC-956E-F3CE3DF915FA}" dt="2022-10-18T09:55:30.776" v="3712" actId="164"/>
          <ac:cxnSpMkLst>
            <pc:docMk/>
            <pc:sldMk cId="1854965388" sldId="2146847703"/>
            <ac:cxnSpMk id="95" creationId="{24CAAFF0-BF02-687F-2D21-6A11253C6520}"/>
          </ac:cxnSpMkLst>
        </pc:cxnChg>
        <pc:cxnChg chg="mod topLvl">
          <ac:chgData name="d'Agostino, Ciro" userId="522b68d4-162f-4dc7-a4d9-e6a12496a8af" providerId="ADAL" clId="{9F79233D-721C-4FAC-956E-F3CE3DF915FA}" dt="2022-10-18T09:55:30.776" v="3712" actId="164"/>
          <ac:cxnSpMkLst>
            <pc:docMk/>
            <pc:sldMk cId="1854965388" sldId="2146847703"/>
            <ac:cxnSpMk id="96" creationId="{3169B2E4-7B72-12A9-1F55-ABC1FE34E80B}"/>
          </ac:cxnSpMkLst>
        </pc:cxnChg>
        <pc:cxnChg chg="mod ord topLvl">
          <ac:chgData name="d'Agostino, Ciro" userId="522b68d4-162f-4dc7-a4d9-e6a12496a8af" providerId="ADAL" clId="{9F79233D-721C-4FAC-956E-F3CE3DF915FA}" dt="2022-10-18T09:55:30.776" v="3712" actId="164"/>
          <ac:cxnSpMkLst>
            <pc:docMk/>
            <pc:sldMk cId="1854965388" sldId="2146847703"/>
            <ac:cxnSpMk id="97" creationId="{51CE6C45-3952-BB86-97F4-85ADDFBCA809}"/>
          </ac:cxnSpMkLst>
        </pc:cxnChg>
        <pc:cxnChg chg="del mod ord topLvl">
          <ac:chgData name="d'Agostino, Ciro" userId="522b68d4-162f-4dc7-a4d9-e6a12496a8af" providerId="ADAL" clId="{9F79233D-721C-4FAC-956E-F3CE3DF915FA}" dt="2022-10-18T09:54:50.440" v="3706" actId="478"/>
          <ac:cxnSpMkLst>
            <pc:docMk/>
            <pc:sldMk cId="1854965388" sldId="2146847703"/>
            <ac:cxnSpMk id="100" creationId="{7956AA39-E9B9-EEED-5F92-E8BF911A296B}"/>
          </ac:cxnSpMkLst>
        </pc:cxnChg>
        <pc:cxnChg chg="del mod ord topLvl">
          <ac:chgData name="d'Agostino, Ciro" userId="522b68d4-162f-4dc7-a4d9-e6a12496a8af" providerId="ADAL" clId="{9F79233D-721C-4FAC-956E-F3CE3DF915FA}" dt="2022-10-18T09:52:17.958" v="3656" actId="478"/>
          <ac:cxnSpMkLst>
            <pc:docMk/>
            <pc:sldMk cId="1854965388" sldId="2146847703"/>
            <ac:cxnSpMk id="101" creationId="{64789303-7FD9-847C-2424-4725229A55C9}"/>
          </ac:cxnSpMkLst>
        </pc:cxnChg>
        <pc:cxnChg chg="del mod">
          <ac:chgData name="d'Agostino, Ciro" userId="522b68d4-162f-4dc7-a4d9-e6a12496a8af" providerId="ADAL" clId="{9F79233D-721C-4FAC-956E-F3CE3DF915FA}" dt="2022-10-18T09:43:47.762" v="3534" actId="478"/>
          <ac:cxnSpMkLst>
            <pc:docMk/>
            <pc:sldMk cId="1854965388" sldId="2146847703"/>
            <ac:cxnSpMk id="102" creationId="{4023472D-B6FB-DD1C-6C5C-703FABF5E650}"/>
          </ac:cxnSpMkLst>
        </pc:cxnChg>
        <pc:cxnChg chg="add mod">
          <ac:chgData name="d'Agostino, Ciro" userId="522b68d4-162f-4dc7-a4d9-e6a12496a8af" providerId="ADAL" clId="{9F79233D-721C-4FAC-956E-F3CE3DF915FA}" dt="2022-10-18T09:55:30.776" v="3712" actId="164"/>
          <ac:cxnSpMkLst>
            <pc:docMk/>
            <pc:sldMk cId="1854965388" sldId="2146847703"/>
            <ac:cxnSpMk id="105" creationId="{5F6A4524-628B-DD71-AB51-B0BC58692099}"/>
          </ac:cxnSpMkLst>
        </pc:cxnChg>
        <pc:cxnChg chg="add del mod">
          <ac:chgData name="d'Agostino, Ciro" userId="522b68d4-162f-4dc7-a4d9-e6a12496a8af" providerId="ADAL" clId="{9F79233D-721C-4FAC-956E-F3CE3DF915FA}" dt="2022-10-18T09:52:49.494" v="3661"/>
          <ac:cxnSpMkLst>
            <pc:docMk/>
            <pc:sldMk cId="1854965388" sldId="2146847703"/>
            <ac:cxnSpMk id="106" creationId="{CC4BC807-B1E7-7DD0-4EFC-D31C65DFA62E}"/>
          </ac:cxnSpMkLst>
        </pc:cxnChg>
        <pc:cxnChg chg="add mod">
          <ac:chgData name="d'Agostino, Ciro" userId="522b68d4-162f-4dc7-a4d9-e6a12496a8af" providerId="ADAL" clId="{9F79233D-721C-4FAC-956E-F3CE3DF915FA}" dt="2022-10-18T09:55:30.776" v="3712" actId="164"/>
          <ac:cxnSpMkLst>
            <pc:docMk/>
            <pc:sldMk cId="1854965388" sldId="2146847703"/>
            <ac:cxnSpMk id="109" creationId="{A5FDBCDA-A899-987F-9719-950086440978}"/>
          </ac:cxnSpMkLst>
        </pc:cxnChg>
        <pc:cxnChg chg="add mod">
          <ac:chgData name="d'Agostino, Ciro" userId="522b68d4-162f-4dc7-a4d9-e6a12496a8af" providerId="ADAL" clId="{9F79233D-721C-4FAC-956E-F3CE3DF915FA}" dt="2022-10-18T09:55:30.776" v="3712" actId="164"/>
          <ac:cxnSpMkLst>
            <pc:docMk/>
            <pc:sldMk cId="1854965388" sldId="2146847703"/>
            <ac:cxnSpMk id="125" creationId="{7C10242E-2480-7C14-B1DA-D7567F932057}"/>
          </ac:cxnSpMkLst>
        </pc:cxnChg>
        <pc:cxnChg chg="del mod">
          <ac:chgData name="d'Agostino, Ciro" userId="522b68d4-162f-4dc7-a4d9-e6a12496a8af" providerId="ADAL" clId="{9F79233D-721C-4FAC-956E-F3CE3DF915FA}" dt="2022-10-18T09:41:43.931" v="3512" actId="478"/>
          <ac:cxnSpMkLst>
            <pc:docMk/>
            <pc:sldMk cId="1854965388" sldId="2146847703"/>
            <ac:cxnSpMk id="132" creationId="{E2964F2D-EE40-2ACB-6D46-BE0AF8D97B9C}"/>
          </ac:cxnSpMkLst>
        </pc:cxnChg>
        <pc:cxnChg chg="mod topLvl">
          <ac:chgData name="d'Agostino, Ciro" userId="522b68d4-162f-4dc7-a4d9-e6a12496a8af" providerId="ADAL" clId="{9F79233D-721C-4FAC-956E-F3CE3DF915FA}" dt="2022-10-18T09:55:30.776" v="3712" actId="164"/>
          <ac:cxnSpMkLst>
            <pc:docMk/>
            <pc:sldMk cId="1854965388" sldId="2146847703"/>
            <ac:cxnSpMk id="143" creationId="{B4210711-664C-4414-86ED-C9BEDEBFF3A6}"/>
          </ac:cxnSpMkLst>
        </pc:cxnChg>
        <pc:cxnChg chg="mod topLvl">
          <ac:chgData name="d'Agostino, Ciro" userId="522b68d4-162f-4dc7-a4d9-e6a12496a8af" providerId="ADAL" clId="{9F79233D-721C-4FAC-956E-F3CE3DF915FA}" dt="2022-10-18T09:55:30.776" v="3712" actId="164"/>
          <ac:cxnSpMkLst>
            <pc:docMk/>
            <pc:sldMk cId="1854965388" sldId="2146847703"/>
            <ac:cxnSpMk id="147" creationId="{A84F6C83-1046-5A75-3C8D-B15B04E5E73C}"/>
          </ac:cxnSpMkLst>
        </pc:cxnChg>
        <pc:cxnChg chg="mod">
          <ac:chgData name="d'Agostino, Ciro" userId="522b68d4-162f-4dc7-a4d9-e6a12496a8af" providerId="ADAL" clId="{9F79233D-721C-4FAC-956E-F3CE3DF915FA}" dt="2022-10-18T09:50:43.684" v="3643" actId="165"/>
          <ac:cxnSpMkLst>
            <pc:docMk/>
            <pc:sldMk cId="1854965388" sldId="2146847703"/>
            <ac:cxnSpMk id="228" creationId="{6F8477F3-7EBF-9899-F449-8FBDF494BC4D}"/>
          </ac:cxnSpMkLst>
        </pc:cxnChg>
        <pc:cxnChg chg="mod">
          <ac:chgData name="d'Agostino, Ciro" userId="522b68d4-162f-4dc7-a4d9-e6a12496a8af" providerId="ADAL" clId="{9F79233D-721C-4FAC-956E-F3CE3DF915FA}" dt="2022-10-18T10:11:49.265" v="3822" actId="1036"/>
          <ac:cxnSpMkLst>
            <pc:docMk/>
            <pc:sldMk cId="1854965388" sldId="2146847703"/>
            <ac:cxnSpMk id="230" creationId="{349C004D-D45C-6001-1CFB-82AEA979DCB1}"/>
          </ac:cxnSpMkLst>
        </pc:cxnChg>
        <pc:cxnChg chg="mod">
          <ac:chgData name="d'Agostino, Ciro" userId="522b68d4-162f-4dc7-a4d9-e6a12496a8af" providerId="ADAL" clId="{9F79233D-721C-4FAC-956E-F3CE3DF915FA}" dt="2022-10-18T09:51:48.228" v="3650" actId="14100"/>
          <ac:cxnSpMkLst>
            <pc:docMk/>
            <pc:sldMk cId="1854965388" sldId="2146847703"/>
            <ac:cxnSpMk id="231" creationId="{7F936768-2D98-D33E-0EFA-21A7390CEA60}"/>
          </ac:cxnSpMkLst>
        </pc:cxnChg>
        <pc:cxnChg chg="mod">
          <ac:chgData name="d'Agostino, Ciro" userId="522b68d4-162f-4dc7-a4d9-e6a12496a8af" providerId="ADAL" clId="{9F79233D-721C-4FAC-956E-F3CE3DF915FA}" dt="2022-10-18T09:51:52.955" v="3651" actId="14100"/>
          <ac:cxnSpMkLst>
            <pc:docMk/>
            <pc:sldMk cId="1854965388" sldId="2146847703"/>
            <ac:cxnSpMk id="232" creationId="{13C4ACF1-CEF2-7928-B993-FAC00C6002A6}"/>
          </ac:cxnSpMkLst>
        </pc:cxnChg>
        <pc:cxnChg chg="mod">
          <ac:chgData name="d'Agostino, Ciro" userId="522b68d4-162f-4dc7-a4d9-e6a12496a8af" providerId="ADAL" clId="{9F79233D-721C-4FAC-956E-F3CE3DF915FA}" dt="2022-10-18T09:55:09.047" v="3709" actId="14100"/>
          <ac:cxnSpMkLst>
            <pc:docMk/>
            <pc:sldMk cId="1854965388" sldId="2146847703"/>
            <ac:cxnSpMk id="233" creationId="{152155F1-701C-0D97-A94B-7C365A13EF18}"/>
          </ac:cxnSpMkLst>
        </pc:cxnChg>
        <pc:cxnChg chg="mod">
          <ac:chgData name="d'Agostino, Ciro" userId="522b68d4-162f-4dc7-a4d9-e6a12496a8af" providerId="ADAL" clId="{9F79233D-721C-4FAC-956E-F3CE3DF915FA}" dt="2022-10-18T10:06:23.802" v="3759" actId="1035"/>
          <ac:cxnSpMkLst>
            <pc:docMk/>
            <pc:sldMk cId="1854965388" sldId="2146847703"/>
            <ac:cxnSpMk id="235" creationId="{ACEB0E6F-5222-3176-5276-4F3D03966E33}"/>
          </ac:cxnSpMkLst>
        </pc:cxnChg>
        <pc:cxnChg chg="mod ord">
          <ac:chgData name="d'Agostino, Ciro" userId="522b68d4-162f-4dc7-a4d9-e6a12496a8af" providerId="ADAL" clId="{9F79233D-721C-4FAC-956E-F3CE3DF915FA}" dt="2022-10-18T09:51:04.855" v="3646" actId="166"/>
          <ac:cxnSpMkLst>
            <pc:docMk/>
            <pc:sldMk cId="1854965388" sldId="2146847703"/>
            <ac:cxnSpMk id="238" creationId="{F85B215F-7212-DDFD-27C1-27CC3F6D29D6}"/>
          </ac:cxnSpMkLst>
        </pc:cxnChg>
        <pc:cxnChg chg="mod">
          <ac:chgData name="d'Agostino, Ciro" userId="522b68d4-162f-4dc7-a4d9-e6a12496a8af" providerId="ADAL" clId="{9F79233D-721C-4FAC-956E-F3CE3DF915FA}" dt="2022-10-18T09:50:43.684" v="3643" actId="165"/>
          <ac:cxnSpMkLst>
            <pc:docMk/>
            <pc:sldMk cId="1854965388" sldId="2146847703"/>
            <ac:cxnSpMk id="244" creationId="{58219C49-B54D-99BA-13B6-6292C73EA7DA}"/>
          </ac:cxnSpMkLst>
        </pc:cxnChg>
        <pc:cxnChg chg="mod">
          <ac:chgData name="d'Agostino, Ciro" userId="522b68d4-162f-4dc7-a4d9-e6a12496a8af" providerId="ADAL" clId="{9F79233D-721C-4FAC-956E-F3CE3DF915FA}" dt="2022-10-18T09:50:43.684" v="3643" actId="165"/>
          <ac:cxnSpMkLst>
            <pc:docMk/>
            <pc:sldMk cId="1854965388" sldId="2146847703"/>
            <ac:cxnSpMk id="245" creationId="{F5C74F97-9B8D-838B-9698-C9773A5B1876}"/>
          </ac:cxnSpMkLst>
        </pc:cxnChg>
        <pc:cxnChg chg="del mod">
          <ac:chgData name="d'Agostino, Ciro" userId="522b68d4-162f-4dc7-a4d9-e6a12496a8af" providerId="ADAL" clId="{9F79233D-721C-4FAC-956E-F3CE3DF915FA}" dt="2022-10-18T09:52:23.181" v="3657" actId="478"/>
          <ac:cxnSpMkLst>
            <pc:docMk/>
            <pc:sldMk cId="1854965388" sldId="2146847703"/>
            <ac:cxnSpMk id="248" creationId="{71CEB586-0EF4-1C15-EF77-A5CD29CD90F0}"/>
          </ac:cxnSpMkLst>
        </pc:cxnChg>
        <pc:cxnChg chg="mod topLvl">
          <ac:chgData name="d'Agostino, Ciro" userId="522b68d4-162f-4dc7-a4d9-e6a12496a8af" providerId="ADAL" clId="{9F79233D-721C-4FAC-956E-F3CE3DF915FA}" dt="2022-10-18T09:55:30.776" v="3712" actId="164"/>
          <ac:cxnSpMkLst>
            <pc:docMk/>
            <pc:sldMk cId="1854965388" sldId="2146847703"/>
            <ac:cxnSpMk id="267" creationId="{863C6F6E-31A8-E15A-1303-F52122043C6A}"/>
          </ac:cxnSpMkLst>
        </pc:cxnChg>
      </pc:sldChg>
      <pc:sldChg chg="addSp delSp modSp add del mod">
        <pc:chgData name="d'Agostino, Ciro" userId="522b68d4-162f-4dc7-a4d9-e6a12496a8af" providerId="ADAL" clId="{9F79233D-721C-4FAC-956E-F3CE3DF915FA}" dt="2022-10-18T09:48:01.989" v="3592" actId="47"/>
        <pc:sldMkLst>
          <pc:docMk/>
          <pc:sldMk cId="655066712" sldId="2146847704"/>
        </pc:sldMkLst>
        <pc:spChg chg="mod">
          <ac:chgData name="d'Agostino, Ciro" userId="522b68d4-162f-4dc7-a4d9-e6a12496a8af" providerId="ADAL" clId="{9F79233D-721C-4FAC-956E-F3CE3DF915FA}" dt="2022-10-18T09:47:09.124" v="3550" actId="165"/>
          <ac:spMkLst>
            <pc:docMk/>
            <pc:sldMk cId="655066712" sldId="2146847704"/>
            <ac:spMk id="6" creationId="{42C423DD-5BE2-C274-00FF-B95A0F9B0C1B}"/>
          </ac:spMkLst>
        </pc:spChg>
        <pc:spChg chg="mod">
          <ac:chgData name="d'Agostino, Ciro" userId="522b68d4-162f-4dc7-a4d9-e6a12496a8af" providerId="ADAL" clId="{9F79233D-721C-4FAC-956E-F3CE3DF915FA}" dt="2022-10-18T09:47:09.124" v="3550" actId="165"/>
          <ac:spMkLst>
            <pc:docMk/>
            <pc:sldMk cId="655066712" sldId="2146847704"/>
            <ac:spMk id="10" creationId="{8ED7F986-57F7-BA8E-FC32-8281F49021D2}"/>
          </ac:spMkLst>
        </pc:spChg>
        <pc:spChg chg="mod topLvl">
          <ac:chgData name="d'Agostino, Ciro" userId="522b68d4-162f-4dc7-a4d9-e6a12496a8af" providerId="ADAL" clId="{9F79233D-721C-4FAC-956E-F3CE3DF915FA}" dt="2022-10-18T09:47:29.595" v="3551" actId="164"/>
          <ac:spMkLst>
            <pc:docMk/>
            <pc:sldMk cId="655066712" sldId="2146847704"/>
            <ac:spMk id="16" creationId="{47AF62F8-9A3B-C257-8CC3-25D63D6E9931}"/>
          </ac:spMkLst>
        </pc:spChg>
        <pc:spChg chg="mod topLvl">
          <ac:chgData name="d'Agostino, Ciro" userId="522b68d4-162f-4dc7-a4d9-e6a12496a8af" providerId="ADAL" clId="{9F79233D-721C-4FAC-956E-F3CE3DF915FA}" dt="2022-10-18T09:47:29.595" v="3551" actId="164"/>
          <ac:spMkLst>
            <pc:docMk/>
            <pc:sldMk cId="655066712" sldId="2146847704"/>
            <ac:spMk id="35" creationId="{137D55A0-5775-B406-82F1-FA39DED71879}"/>
          </ac:spMkLst>
        </pc:spChg>
        <pc:spChg chg="mod">
          <ac:chgData name="d'Agostino, Ciro" userId="522b68d4-162f-4dc7-a4d9-e6a12496a8af" providerId="ADAL" clId="{9F79233D-721C-4FAC-956E-F3CE3DF915FA}" dt="2022-10-18T09:47:09.124" v="3550" actId="165"/>
          <ac:spMkLst>
            <pc:docMk/>
            <pc:sldMk cId="655066712" sldId="2146847704"/>
            <ac:spMk id="37" creationId="{A9A7648C-9BD8-D997-DC87-036D4B7DBBFA}"/>
          </ac:spMkLst>
        </pc:spChg>
        <pc:spChg chg="mod topLvl">
          <ac:chgData name="d'Agostino, Ciro" userId="522b68d4-162f-4dc7-a4d9-e6a12496a8af" providerId="ADAL" clId="{9F79233D-721C-4FAC-956E-F3CE3DF915FA}" dt="2022-10-18T09:47:29.595" v="3551" actId="164"/>
          <ac:spMkLst>
            <pc:docMk/>
            <pc:sldMk cId="655066712" sldId="2146847704"/>
            <ac:spMk id="54" creationId="{F97B9BED-2381-1F2A-50DE-FCA463C902AD}"/>
          </ac:spMkLst>
        </pc:spChg>
        <pc:spChg chg="mod topLvl">
          <ac:chgData name="d'Agostino, Ciro" userId="522b68d4-162f-4dc7-a4d9-e6a12496a8af" providerId="ADAL" clId="{9F79233D-721C-4FAC-956E-F3CE3DF915FA}" dt="2022-10-18T09:47:29.595" v="3551" actId="164"/>
          <ac:spMkLst>
            <pc:docMk/>
            <pc:sldMk cId="655066712" sldId="2146847704"/>
            <ac:spMk id="56" creationId="{0CF92789-C6EF-4C83-D410-50D87771FA4D}"/>
          </ac:spMkLst>
        </pc:spChg>
        <pc:spChg chg="mod topLvl">
          <ac:chgData name="d'Agostino, Ciro" userId="522b68d4-162f-4dc7-a4d9-e6a12496a8af" providerId="ADAL" clId="{9F79233D-721C-4FAC-956E-F3CE3DF915FA}" dt="2022-10-18T09:47:09.124" v="3550" actId="165"/>
          <ac:spMkLst>
            <pc:docMk/>
            <pc:sldMk cId="655066712" sldId="2146847704"/>
            <ac:spMk id="59" creationId="{7F70603F-CC85-B95A-51BE-FABA93AACEDF}"/>
          </ac:spMkLst>
        </pc:spChg>
        <pc:spChg chg="mod topLvl">
          <ac:chgData name="d'Agostino, Ciro" userId="522b68d4-162f-4dc7-a4d9-e6a12496a8af" providerId="ADAL" clId="{9F79233D-721C-4FAC-956E-F3CE3DF915FA}" dt="2022-10-18T09:47:09.124" v="3550" actId="165"/>
          <ac:spMkLst>
            <pc:docMk/>
            <pc:sldMk cId="655066712" sldId="2146847704"/>
            <ac:spMk id="60" creationId="{EA1ABCC9-24FC-28F1-D6B8-C93BDC8ABD31}"/>
          </ac:spMkLst>
        </pc:spChg>
        <pc:spChg chg="mod topLvl">
          <ac:chgData name="d'Agostino, Ciro" userId="522b68d4-162f-4dc7-a4d9-e6a12496a8af" providerId="ADAL" clId="{9F79233D-721C-4FAC-956E-F3CE3DF915FA}" dt="2022-10-18T09:47:29.595" v="3551" actId="164"/>
          <ac:spMkLst>
            <pc:docMk/>
            <pc:sldMk cId="655066712" sldId="2146847704"/>
            <ac:spMk id="65" creationId="{4E388C0E-B9A4-87E7-5C83-FE88430276BF}"/>
          </ac:spMkLst>
        </pc:spChg>
        <pc:spChg chg="mod topLvl">
          <ac:chgData name="d'Agostino, Ciro" userId="522b68d4-162f-4dc7-a4d9-e6a12496a8af" providerId="ADAL" clId="{9F79233D-721C-4FAC-956E-F3CE3DF915FA}" dt="2022-10-18T09:47:29.595" v="3551" actId="164"/>
          <ac:spMkLst>
            <pc:docMk/>
            <pc:sldMk cId="655066712" sldId="2146847704"/>
            <ac:spMk id="66" creationId="{408D9319-CE95-33BF-073B-E169FFB0721C}"/>
          </ac:spMkLst>
        </pc:spChg>
        <pc:spChg chg="mod">
          <ac:chgData name="d'Agostino, Ciro" userId="522b68d4-162f-4dc7-a4d9-e6a12496a8af" providerId="ADAL" clId="{9F79233D-721C-4FAC-956E-F3CE3DF915FA}" dt="2022-10-18T09:47:09.124" v="3550" actId="165"/>
          <ac:spMkLst>
            <pc:docMk/>
            <pc:sldMk cId="655066712" sldId="2146847704"/>
            <ac:spMk id="74" creationId="{BEF4C2D4-2D1A-414E-B6D9-C940DE98BCD2}"/>
          </ac:spMkLst>
        </pc:spChg>
        <pc:spChg chg="mod">
          <ac:chgData name="d'Agostino, Ciro" userId="522b68d4-162f-4dc7-a4d9-e6a12496a8af" providerId="ADAL" clId="{9F79233D-721C-4FAC-956E-F3CE3DF915FA}" dt="2022-10-18T09:47:09.124" v="3550" actId="165"/>
          <ac:spMkLst>
            <pc:docMk/>
            <pc:sldMk cId="655066712" sldId="2146847704"/>
            <ac:spMk id="84" creationId="{7E2C9047-5024-4388-9D6C-37CE63E95093}"/>
          </ac:spMkLst>
        </pc:spChg>
        <pc:spChg chg="mod">
          <ac:chgData name="d'Agostino, Ciro" userId="522b68d4-162f-4dc7-a4d9-e6a12496a8af" providerId="ADAL" clId="{9F79233D-721C-4FAC-956E-F3CE3DF915FA}" dt="2022-10-18T09:47:09.124" v="3550" actId="165"/>
          <ac:spMkLst>
            <pc:docMk/>
            <pc:sldMk cId="655066712" sldId="2146847704"/>
            <ac:spMk id="85" creationId="{594DBD26-0EDA-44D3-913D-0568A8B04E60}"/>
          </ac:spMkLst>
        </pc:spChg>
        <pc:spChg chg="mod">
          <ac:chgData name="d'Agostino, Ciro" userId="522b68d4-162f-4dc7-a4d9-e6a12496a8af" providerId="ADAL" clId="{9F79233D-721C-4FAC-956E-F3CE3DF915FA}" dt="2022-10-18T09:47:09.124" v="3550" actId="165"/>
          <ac:spMkLst>
            <pc:docMk/>
            <pc:sldMk cId="655066712" sldId="2146847704"/>
            <ac:spMk id="98" creationId="{C128F798-B558-4B37-927A-4D43A7669E5F}"/>
          </ac:spMkLst>
        </pc:spChg>
        <pc:spChg chg="mod">
          <ac:chgData name="d'Agostino, Ciro" userId="522b68d4-162f-4dc7-a4d9-e6a12496a8af" providerId="ADAL" clId="{9F79233D-721C-4FAC-956E-F3CE3DF915FA}" dt="2022-10-18T09:47:09.124" v="3550" actId="165"/>
          <ac:spMkLst>
            <pc:docMk/>
            <pc:sldMk cId="655066712" sldId="2146847704"/>
            <ac:spMk id="107" creationId="{E5289C1C-103C-422C-A949-697594B4E1C1}"/>
          </ac:spMkLst>
        </pc:spChg>
        <pc:spChg chg="mod">
          <ac:chgData name="d'Agostino, Ciro" userId="522b68d4-162f-4dc7-a4d9-e6a12496a8af" providerId="ADAL" clId="{9F79233D-721C-4FAC-956E-F3CE3DF915FA}" dt="2022-10-18T09:47:09.124" v="3550" actId="165"/>
          <ac:spMkLst>
            <pc:docMk/>
            <pc:sldMk cId="655066712" sldId="2146847704"/>
            <ac:spMk id="108" creationId="{62D87FBD-F75F-4A0E-A002-FA4E6535C567}"/>
          </ac:spMkLst>
        </pc:spChg>
        <pc:spChg chg="mod topLvl">
          <ac:chgData name="d'Agostino, Ciro" userId="522b68d4-162f-4dc7-a4d9-e6a12496a8af" providerId="ADAL" clId="{9F79233D-721C-4FAC-956E-F3CE3DF915FA}" dt="2022-10-18T09:47:29.595" v="3551" actId="164"/>
          <ac:spMkLst>
            <pc:docMk/>
            <pc:sldMk cId="655066712" sldId="2146847704"/>
            <ac:spMk id="112" creationId="{D17EE41D-8FA6-4A33-AF56-627E5276364D}"/>
          </ac:spMkLst>
        </pc:spChg>
        <pc:spChg chg="mod topLvl">
          <ac:chgData name="d'Agostino, Ciro" userId="522b68d4-162f-4dc7-a4d9-e6a12496a8af" providerId="ADAL" clId="{9F79233D-721C-4FAC-956E-F3CE3DF915FA}" dt="2022-10-18T09:47:29.595" v="3551" actId="164"/>
          <ac:spMkLst>
            <pc:docMk/>
            <pc:sldMk cId="655066712" sldId="2146847704"/>
            <ac:spMk id="114" creationId="{1356BEAA-96FD-4B5D-945F-BC2EF64017C8}"/>
          </ac:spMkLst>
        </pc:spChg>
        <pc:spChg chg="mod">
          <ac:chgData name="d'Agostino, Ciro" userId="522b68d4-162f-4dc7-a4d9-e6a12496a8af" providerId="ADAL" clId="{9F79233D-721C-4FAC-956E-F3CE3DF915FA}" dt="2022-10-18T09:47:09.124" v="3550" actId="165"/>
          <ac:spMkLst>
            <pc:docMk/>
            <pc:sldMk cId="655066712" sldId="2146847704"/>
            <ac:spMk id="115" creationId="{BDC04B20-D68D-4605-AC9A-2DA6029E2C22}"/>
          </ac:spMkLst>
        </pc:spChg>
        <pc:spChg chg="mod topLvl">
          <ac:chgData name="d'Agostino, Ciro" userId="522b68d4-162f-4dc7-a4d9-e6a12496a8af" providerId="ADAL" clId="{9F79233D-721C-4FAC-956E-F3CE3DF915FA}" dt="2022-10-18T09:47:29.595" v="3551" actId="164"/>
          <ac:spMkLst>
            <pc:docMk/>
            <pc:sldMk cId="655066712" sldId="2146847704"/>
            <ac:spMk id="116" creationId="{4443B7D4-D350-41CE-981F-490A7864CC8D}"/>
          </ac:spMkLst>
        </pc:spChg>
        <pc:spChg chg="mod">
          <ac:chgData name="d'Agostino, Ciro" userId="522b68d4-162f-4dc7-a4d9-e6a12496a8af" providerId="ADAL" clId="{9F79233D-721C-4FAC-956E-F3CE3DF915FA}" dt="2022-10-18T09:47:09.124" v="3550" actId="165"/>
          <ac:spMkLst>
            <pc:docMk/>
            <pc:sldMk cId="655066712" sldId="2146847704"/>
            <ac:spMk id="117" creationId="{1862BBE6-8209-4A97-8B2F-EBB10BF3B1E5}"/>
          </ac:spMkLst>
        </pc:spChg>
        <pc:spChg chg="mod topLvl">
          <ac:chgData name="d'Agostino, Ciro" userId="522b68d4-162f-4dc7-a4d9-e6a12496a8af" providerId="ADAL" clId="{9F79233D-721C-4FAC-956E-F3CE3DF915FA}" dt="2022-10-18T09:47:29.595" v="3551" actId="164"/>
          <ac:spMkLst>
            <pc:docMk/>
            <pc:sldMk cId="655066712" sldId="2146847704"/>
            <ac:spMk id="121" creationId="{434CB1D0-9687-4DB0-83BB-6095D6E68CC3}"/>
          </ac:spMkLst>
        </pc:spChg>
        <pc:spChg chg="mod topLvl">
          <ac:chgData name="d'Agostino, Ciro" userId="522b68d4-162f-4dc7-a4d9-e6a12496a8af" providerId="ADAL" clId="{9F79233D-721C-4FAC-956E-F3CE3DF915FA}" dt="2022-10-18T09:47:29.595" v="3551" actId="164"/>
          <ac:spMkLst>
            <pc:docMk/>
            <pc:sldMk cId="655066712" sldId="2146847704"/>
            <ac:spMk id="122" creationId="{6DE56452-F0F4-4D63-BC14-E6E3CA072531}"/>
          </ac:spMkLst>
        </pc:spChg>
        <pc:spChg chg="mod">
          <ac:chgData name="d'Agostino, Ciro" userId="522b68d4-162f-4dc7-a4d9-e6a12496a8af" providerId="ADAL" clId="{9F79233D-721C-4FAC-956E-F3CE3DF915FA}" dt="2022-10-18T09:47:09.124" v="3550" actId="165"/>
          <ac:spMkLst>
            <pc:docMk/>
            <pc:sldMk cId="655066712" sldId="2146847704"/>
            <ac:spMk id="123" creationId="{3B1B23F1-4F2A-4A0D-A71B-04560B19A331}"/>
          </ac:spMkLst>
        </pc:spChg>
        <pc:spChg chg="mod topLvl">
          <ac:chgData name="d'Agostino, Ciro" userId="522b68d4-162f-4dc7-a4d9-e6a12496a8af" providerId="ADAL" clId="{9F79233D-721C-4FAC-956E-F3CE3DF915FA}" dt="2022-10-18T09:47:29.595" v="3551" actId="164"/>
          <ac:spMkLst>
            <pc:docMk/>
            <pc:sldMk cId="655066712" sldId="2146847704"/>
            <ac:spMk id="124" creationId="{454A6AE9-AA1D-4BCC-A250-73F7D903CD23}"/>
          </ac:spMkLst>
        </pc:spChg>
        <pc:spChg chg="mod">
          <ac:chgData name="d'Agostino, Ciro" userId="522b68d4-162f-4dc7-a4d9-e6a12496a8af" providerId="ADAL" clId="{9F79233D-721C-4FAC-956E-F3CE3DF915FA}" dt="2022-10-18T09:47:09.124" v="3550" actId="165"/>
          <ac:spMkLst>
            <pc:docMk/>
            <pc:sldMk cId="655066712" sldId="2146847704"/>
            <ac:spMk id="126" creationId="{A4E91084-6468-402E-A863-86658842E25E}"/>
          </ac:spMkLst>
        </pc:spChg>
        <pc:spChg chg="mod topLvl">
          <ac:chgData name="d'Agostino, Ciro" userId="522b68d4-162f-4dc7-a4d9-e6a12496a8af" providerId="ADAL" clId="{9F79233D-721C-4FAC-956E-F3CE3DF915FA}" dt="2022-10-18T09:47:09.124" v="3550" actId="165"/>
          <ac:spMkLst>
            <pc:docMk/>
            <pc:sldMk cId="655066712" sldId="2146847704"/>
            <ac:spMk id="171" creationId="{8662425B-189F-4438-B7D7-68A9FE167C13}"/>
          </ac:spMkLst>
        </pc:spChg>
        <pc:spChg chg="mod">
          <ac:chgData name="d'Agostino, Ciro" userId="522b68d4-162f-4dc7-a4d9-e6a12496a8af" providerId="ADAL" clId="{9F79233D-721C-4FAC-956E-F3CE3DF915FA}" dt="2022-10-18T09:47:09.124" v="3550" actId="165"/>
          <ac:spMkLst>
            <pc:docMk/>
            <pc:sldMk cId="655066712" sldId="2146847704"/>
            <ac:spMk id="204" creationId="{EA407ACD-8BFD-3C67-E97B-6430B69CA61C}"/>
          </ac:spMkLst>
        </pc:spChg>
        <pc:spChg chg="mod">
          <ac:chgData name="d'Agostino, Ciro" userId="522b68d4-162f-4dc7-a4d9-e6a12496a8af" providerId="ADAL" clId="{9F79233D-721C-4FAC-956E-F3CE3DF915FA}" dt="2022-10-18T09:47:09.124" v="3550" actId="165"/>
          <ac:spMkLst>
            <pc:docMk/>
            <pc:sldMk cId="655066712" sldId="2146847704"/>
            <ac:spMk id="243" creationId="{170C48F9-D4F1-D0F9-8E8A-E6649DF11701}"/>
          </ac:spMkLst>
        </pc:spChg>
        <pc:spChg chg="mod">
          <ac:chgData name="d'Agostino, Ciro" userId="522b68d4-162f-4dc7-a4d9-e6a12496a8af" providerId="ADAL" clId="{9F79233D-721C-4FAC-956E-F3CE3DF915FA}" dt="2022-10-18T09:47:09.124" v="3550" actId="165"/>
          <ac:spMkLst>
            <pc:docMk/>
            <pc:sldMk cId="655066712" sldId="2146847704"/>
            <ac:spMk id="263" creationId="{3B8CFB18-B2C1-19E7-93E9-C8BA63AD79BD}"/>
          </ac:spMkLst>
        </pc:spChg>
        <pc:grpChg chg="mod topLvl">
          <ac:chgData name="d'Agostino, Ciro" userId="522b68d4-162f-4dc7-a4d9-e6a12496a8af" providerId="ADAL" clId="{9F79233D-721C-4FAC-956E-F3CE3DF915FA}" dt="2022-10-18T09:47:09.124" v="3550" actId="165"/>
          <ac:grpSpMkLst>
            <pc:docMk/>
            <pc:sldMk cId="655066712" sldId="2146847704"/>
            <ac:grpSpMk id="2" creationId="{9438473D-4CBB-3A1F-E9CD-D4BAD50AD33E}"/>
          </ac:grpSpMkLst>
        </pc:grpChg>
        <pc:grpChg chg="del">
          <ac:chgData name="d'Agostino, Ciro" userId="522b68d4-162f-4dc7-a4d9-e6a12496a8af" providerId="ADAL" clId="{9F79233D-721C-4FAC-956E-F3CE3DF915FA}" dt="2022-10-18T09:47:09.124" v="3550" actId="165"/>
          <ac:grpSpMkLst>
            <pc:docMk/>
            <pc:sldMk cId="655066712" sldId="2146847704"/>
            <ac:grpSpMk id="4" creationId="{6698613D-52C0-7D5D-83E4-1381A5F61E0C}"/>
          </ac:grpSpMkLst>
        </pc:grpChg>
        <pc:grpChg chg="mod">
          <ac:chgData name="d'Agostino, Ciro" userId="522b68d4-162f-4dc7-a4d9-e6a12496a8af" providerId="ADAL" clId="{9F79233D-721C-4FAC-956E-F3CE3DF915FA}" dt="2022-10-18T09:47:09.124" v="3550" actId="165"/>
          <ac:grpSpMkLst>
            <pc:docMk/>
            <pc:sldMk cId="655066712" sldId="2146847704"/>
            <ac:grpSpMk id="5" creationId="{DC680168-DB03-28F0-88F6-36823A45DBFF}"/>
          </ac:grpSpMkLst>
        </pc:grpChg>
        <pc:grpChg chg="mod">
          <ac:chgData name="d'Agostino, Ciro" userId="522b68d4-162f-4dc7-a4d9-e6a12496a8af" providerId="ADAL" clId="{9F79233D-721C-4FAC-956E-F3CE3DF915FA}" dt="2022-10-18T09:47:09.124" v="3550" actId="165"/>
          <ac:grpSpMkLst>
            <pc:docMk/>
            <pc:sldMk cId="655066712" sldId="2146847704"/>
            <ac:grpSpMk id="9" creationId="{80EB7FFF-1FD2-CDFA-0049-68FFA3AB6BFC}"/>
          </ac:grpSpMkLst>
        </pc:grpChg>
        <pc:grpChg chg="mod topLvl">
          <ac:chgData name="d'Agostino, Ciro" userId="522b68d4-162f-4dc7-a4d9-e6a12496a8af" providerId="ADAL" clId="{9F79233D-721C-4FAC-956E-F3CE3DF915FA}" dt="2022-10-18T09:47:29.595" v="3551" actId="164"/>
          <ac:grpSpMkLst>
            <pc:docMk/>
            <pc:sldMk cId="655066712" sldId="2146847704"/>
            <ac:grpSpMk id="19" creationId="{B2A2DDAA-FCEE-1126-9BE8-D024A77EFF6C}"/>
          </ac:grpSpMkLst>
        </pc:grpChg>
        <pc:grpChg chg="mod topLvl">
          <ac:chgData name="d'Agostino, Ciro" userId="522b68d4-162f-4dc7-a4d9-e6a12496a8af" providerId="ADAL" clId="{9F79233D-721C-4FAC-956E-F3CE3DF915FA}" dt="2022-10-18T09:47:09.124" v="3550" actId="165"/>
          <ac:grpSpMkLst>
            <pc:docMk/>
            <pc:sldMk cId="655066712" sldId="2146847704"/>
            <ac:grpSpMk id="34" creationId="{5C40808C-09AC-996B-F02A-FC262D95D3FE}"/>
          </ac:grpSpMkLst>
        </pc:grpChg>
        <pc:grpChg chg="add del mod">
          <ac:chgData name="d'Agostino, Ciro" userId="522b68d4-162f-4dc7-a4d9-e6a12496a8af" providerId="ADAL" clId="{9F79233D-721C-4FAC-956E-F3CE3DF915FA}" dt="2022-10-18T09:47:52.296" v="3591" actId="1036"/>
          <ac:grpSpMkLst>
            <pc:docMk/>
            <pc:sldMk cId="655066712" sldId="2146847704"/>
            <ac:grpSpMk id="61" creationId="{99944C44-4494-B316-A2BF-3F216EF42C48}"/>
          </ac:grpSpMkLst>
        </pc:grpChg>
        <pc:grpChg chg="mod topLvl">
          <ac:chgData name="d'Agostino, Ciro" userId="522b68d4-162f-4dc7-a4d9-e6a12496a8af" providerId="ADAL" clId="{9F79233D-721C-4FAC-956E-F3CE3DF915FA}" dt="2022-10-18T09:47:09.124" v="3550" actId="165"/>
          <ac:grpSpMkLst>
            <pc:docMk/>
            <pc:sldMk cId="655066712" sldId="2146847704"/>
            <ac:grpSpMk id="174" creationId="{19071D69-E79C-695F-44DD-49693A2861DC}"/>
          </ac:grpSpMkLst>
        </pc:grpChg>
        <pc:grpChg chg="mod">
          <ac:chgData name="d'Agostino, Ciro" userId="522b68d4-162f-4dc7-a4d9-e6a12496a8af" providerId="ADAL" clId="{9F79233D-721C-4FAC-956E-F3CE3DF915FA}" dt="2022-10-18T09:47:09.124" v="3550" actId="165"/>
          <ac:grpSpMkLst>
            <pc:docMk/>
            <pc:sldMk cId="655066712" sldId="2146847704"/>
            <ac:grpSpMk id="207" creationId="{F75D9B92-9EC6-5AC3-A296-34DB3F7F560E}"/>
          </ac:grpSpMkLst>
        </pc:grpChg>
        <pc:grpChg chg="mod">
          <ac:chgData name="d'Agostino, Ciro" userId="522b68d4-162f-4dc7-a4d9-e6a12496a8af" providerId="ADAL" clId="{9F79233D-721C-4FAC-956E-F3CE3DF915FA}" dt="2022-10-18T09:47:09.124" v="3550" actId="165"/>
          <ac:grpSpMkLst>
            <pc:docMk/>
            <pc:sldMk cId="655066712" sldId="2146847704"/>
            <ac:grpSpMk id="219" creationId="{B1BF7321-FB38-109D-6FEB-96DD60D47E21}"/>
          </ac:grpSpMkLst>
        </pc:grpChg>
        <pc:grpChg chg="mod topLvl">
          <ac:chgData name="d'Agostino, Ciro" userId="522b68d4-162f-4dc7-a4d9-e6a12496a8af" providerId="ADAL" clId="{9F79233D-721C-4FAC-956E-F3CE3DF915FA}" dt="2022-10-18T09:47:09.124" v="3550" actId="165"/>
          <ac:grpSpMkLst>
            <pc:docMk/>
            <pc:sldMk cId="655066712" sldId="2146847704"/>
            <ac:grpSpMk id="253" creationId="{782A3972-492E-31F4-8C6C-EDCB04B25377}"/>
          </ac:grpSpMkLst>
        </pc:grpChg>
        <pc:grpChg chg="mod">
          <ac:chgData name="d'Agostino, Ciro" userId="522b68d4-162f-4dc7-a4d9-e6a12496a8af" providerId="ADAL" clId="{9F79233D-721C-4FAC-956E-F3CE3DF915FA}" dt="2022-10-18T09:47:09.124" v="3550" actId="165"/>
          <ac:grpSpMkLst>
            <pc:docMk/>
            <pc:sldMk cId="655066712" sldId="2146847704"/>
            <ac:grpSpMk id="260" creationId="{71AFBDF2-BBCF-7090-E7CD-FA67101816B8}"/>
          </ac:grpSpMkLst>
        </pc:grpChg>
        <pc:picChg chg="mod topLvl">
          <ac:chgData name="d'Agostino, Ciro" userId="522b68d4-162f-4dc7-a4d9-e6a12496a8af" providerId="ADAL" clId="{9F79233D-721C-4FAC-956E-F3CE3DF915FA}" dt="2022-10-18T09:47:29.595" v="3551" actId="164"/>
          <ac:picMkLst>
            <pc:docMk/>
            <pc:sldMk cId="655066712" sldId="2146847704"/>
            <ac:picMk id="7" creationId="{3F56AC80-2023-B073-59AF-B08A8CF3CA79}"/>
          </ac:picMkLst>
        </pc:picChg>
        <pc:picChg chg="mod">
          <ac:chgData name="d'Agostino, Ciro" userId="522b68d4-162f-4dc7-a4d9-e6a12496a8af" providerId="ADAL" clId="{9F79233D-721C-4FAC-956E-F3CE3DF915FA}" dt="2022-10-18T09:47:09.124" v="3550" actId="165"/>
          <ac:picMkLst>
            <pc:docMk/>
            <pc:sldMk cId="655066712" sldId="2146847704"/>
            <ac:picMk id="8" creationId="{C9144C94-15C4-7096-FC1E-AC2973DADA2A}"/>
          </ac:picMkLst>
        </pc:picChg>
        <pc:picChg chg="mod">
          <ac:chgData name="d'Agostino, Ciro" userId="522b68d4-162f-4dc7-a4d9-e6a12496a8af" providerId="ADAL" clId="{9F79233D-721C-4FAC-956E-F3CE3DF915FA}" dt="2022-10-18T09:47:09.124" v="3550" actId="165"/>
          <ac:picMkLst>
            <pc:docMk/>
            <pc:sldMk cId="655066712" sldId="2146847704"/>
            <ac:picMk id="11" creationId="{2E87D08A-1287-6168-C90E-52B2D7F35B52}"/>
          </ac:picMkLst>
        </pc:picChg>
        <pc:picChg chg="mod">
          <ac:chgData name="d'Agostino, Ciro" userId="522b68d4-162f-4dc7-a4d9-e6a12496a8af" providerId="ADAL" clId="{9F79233D-721C-4FAC-956E-F3CE3DF915FA}" dt="2022-10-18T09:47:09.124" v="3550" actId="165"/>
          <ac:picMkLst>
            <pc:docMk/>
            <pc:sldMk cId="655066712" sldId="2146847704"/>
            <ac:picMk id="12" creationId="{737E493B-E977-A2DC-C91A-07DC3F3D736F}"/>
          </ac:picMkLst>
        </pc:picChg>
        <pc:picChg chg="mod">
          <ac:chgData name="d'Agostino, Ciro" userId="522b68d4-162f-4dc7-a4d9-e6a12496a8af" providerId="ADAL" clId="{9F79233D-721C-4FAC-956E-F3CE3DF915FA}" dt="2022-10-18T09:47:09.124" v="3550" actId="165"/>
          <ac:picMkLst>
            <pc:docMk/>
            <pc:sldMk cId="655066712" sldId="2146847704"/>
            <ac:picMk id="13" creationId="{A5AACFC7-0DA2-41B5-C214-C39D8DA118BA}"/>
          </ac:picMkLst>
        </pc:picChg>
        <pc:picChg chg="mod">
          <ac:chgData name="d'Agostino, Ciro" userId="522b68d4-162f-4dc7-a4d9-e6a12496a8af" providerId="ADAL" clId="{9F79233D-721C-4FAC-956E-F3CE3DF915FA}" dt="2022-10-18T09:47:09.124" v="3550" actId="165"/>
          <ac:picMkLst>
            <pc:docMk/>
            <pc:sldMk cId="655066712" sldId="2146847704"/>
            <ac:picMk id="15" creationId="{66E72A2C-17F2-36C1-ED22-4D981F3C020E}"/>
          </ac:picMkLst>
        </pc:picChg>
        <pc:picChg chg="mod">
          <ac:chgData name="d'Agostino, Ciro" userId="522b68d4-162f-4dc7-a4d9-e6a12496a8af" providerId="ADAL" clId="{9F79233D-721C-4FAC-956E-F3CE3DF915FA}" dt="2022-10-18T09:47:09.124" v="3550" actId="165"/>
          <ac:picMkLst>
            <pc:docMk/>
            <pc:sldMk cId="655066712" sldId="2146847704"/>
            <ac:picMk id="17" creationId="{C1949673-8C53-9874-766E-6D23DB2B911B}"/>
          </ac:picMkLst>
        </pc:picChg>
        <pc:picChg chg="mod">
          <ac:chgData name="d'Agostino, Ciro" userId="522b68d4-162f-4dc7-a4d9-e6a12496a8af" providerId="ADAL" clId="{9F79233D-721C-4FAC-956E-F3CE3DF915FA}" dt="2022-10-18T09:47:09.124" v="3550" actId="165"/>
          <ac:picMkLst>
            <pc:docMk/>
            <pc:sldMk cId="655066712" sldId="2146847704"/>
            <ac:picMk id="20" creationId="{6F9B967D-B7D9-B0FA-0F0C-E445E2E14B3F}"/>
          </ac:picMkLst>
        </pc:picChg>
        <pc:picChg chg="mod">
          <ac:chgData name="d'Agostino, Ciro" userId="522b68d4-162f-4dc7-a4d9-e6a12496a8af" providerId="ADAL" clId="{9F79233D-721C-4FAC-956E-F3CE3DF915FA}" dt="2022-10-18T09:47:09.124" v="3550" actId="165"/>
          <ac:picMkLst>
            <pc:docMk/>
            <pc:sldMk cId="655066712" sldId="2146847704"/>
            <ac:picMk id="21" creationId="{0F16EA3A-88CB-2AED-3AA6-A2ED8FAFD03A}"/>
          </ac:picMkLst>
        </pc:picChg>
        <pc:picChg chg="mod">
          <ac:chgData name="d'Agostino, Ciro" userId="522b68d4-162f-4dc7-a4d9-e6a12496a8af" providerId="ADAL" clId="{9F79233D-721C-4FAC-956E-F3CE3DF915FA}" dt="2022-10-18T09:47:09.124" v="3550" actId="165"/>
          <ac:picMkLst>
            <pc:docMk/>
            <pc:sldMk cId="655066712" sldId="2146847704"/>
            <ac:picMk id="22" creationId="{98CCAB91-09A8-01B9-0499-2695AEC1B9F2}"/>
          </ac:picMkLst>
        </pc:picChg>
        <pc:picChg chg="mod">
          <ac:chgData name="d'Agostino, Ciro" userId="522b68d4-162f-4dc7-a4d9-e6a12496a8af" providerId="ADAL" clId="{9F79233D-721C-4FAC-956E-F3CE3DF915FA}" dt="2022-10-18T09:47:09.124" v="3550" actId="165"/>
          <ac:picMkLst>
            <pc:docMk/>
            <pc:sldMk cId="655066712" sldId="2146847704"/>
            <ac:picMk id="23" creationId="{2C040523-4530-1059-ED9F-8EE939E61F27}"/>
          </ac:picMkLst>
        </pc:picChg>
        <pc:picChg chg="mod">
          <ac:chgData name="d'Agostino, Ciro" userId="522b68d4-162f-4dc7-a4d9-e6a12496a8af" providerId="ADAL" clId="{9F79233D-721C-4FAC-956E-F3CE3DF915FA}" dt="2022-10-18T09:47:09.124" v="3550" actId="165"/>
          <ac:picMkLst>
            <pc:docMk/>
            <pc:sldMk cId="655066712" sldId="2146847704"/>
            <ac:picMk id="24" creationId="{2C806357-1E20-DEAD-0E23-97E4DCBD9B91}"/>
          </ac:picMkLst>
        </pc:picChg>
        <pc:picChg chg="mod">
          <ac:chgData name="d'Agostino, Ciro" userId="522b68d4-162f-4dc7-a4d9-e6a12496a8af" providerId="ADAL" clId="{9F79233D-721C-4FAC-956E-F3CE3DF915FA}" dt="2022-10-18T09:47:09.124" v="3550" actId="165"/>
          <ac:picMkLst>
            <pc:docMk/>
            <pc:sldMk cId="655066712" sldId="2146847704"/>
            <ac:picMk id="25" creationId="{7CFE650F-4D3B-6D78-DCED-B4B278935AA0}"/>
          </ac:picMkLst>
        </pc:picChg>
        <pc:picChg chg="mod">
          <ac:chgData name="d'Agostino, Ciro" userId="522b68d4-162f-4dc7-a4d9-e6a12496a8af" providerId="ADAL" clId="{9F79233D-721C-4FAC-956E-F3CE3DF915FA}" dt="2022-10-18T09:47:09.124" v="3550" actId="165"/>
          <ac:picMkLst>
            <pc:docMk/>
            <pc:sldMk cId="655066712" sldId="2146847704"/>
            <ac:picMk id="26" creationId="{EDCDF7AB-A067-D333-4FB8-1450CD84A38A}"/>
          </ac:picMkLst>
        </pc:picChg>
        <pc:picChg chg="mod topLvl">
          <ac:chgData name="d'Agostino, Ciro" userId="522b68d4-162f-4dc7-a4d9-e6a12496a8af" providerId="ADAL" clId="{9F79233D-721C-4FAC-956E-F3CE3DF915FA}" dt="2022-10-18T09:47:09.124" v="3550" actId="165"/>
          <ac:picMkLst>
            <pc:docMk/>
            <pc:sldMk cId="655066712" sldId="2146847704"/>
            <ac:picMk id="27" creationId="{BFD9F79D-8C24-54B0-F385-3475836E5B85}"/>
          </ac:picMkLst>
        </pc:picChg>
        <pc:picChg chg="mod">
          <ac:chgData name="d'Agostino, Ciro" userId="522b68d4-162f-4dc7-a4d9-e6a12496a8af" providerId="ADAL" clId="{9F79233D-721C-4FAC-956E-F3CE3DF915FA}" dt="2022-10-18T09:47:09.124" v="3550" actId="165"/>
          <ac:picMkLst>
            <pc:docMk/>
            <pc:sldMk cId="655066712" sldId="2146847704"/>
            <ac:picMk id="28" creationId="{EB5A14F9-25BF-A162-D04B-CD41106E0380}"/>
          </ac:picMkLst>
        </pc:picChg>
        <pc:picChg chg="mod topLvl">
          <ac:chgData name="d'Agostino, Ciro" userId="522b68d4-162f-4dc7-a4d9-e6a12496a8af" providerId="ADAL" clId="{9F79233D-721C-4FAC-956E-F3CE3DF915FA}" dt="2022-10-18T09:47:09.124" v="3550" actId="165"/>
          <ac:picMkLst>
            <pc:docMk/>
            <pc:sldMk cId="655066712" sldId="2146847704"/>
            <ac:picMk id="29" creationId="{E52304AB-62B7-94CA-805F-6CFE07EEF210}"/>
          </ac:picMkLst>
        </pc:picChg>
        <pc:picChg chg="mod topLvl">
          <ac:chgData name="d'Agostino, Ciro" userId="522b68d4-162f-4dc7-a4d9-e6a12496a8af" providerId="ADAL" clId="{9F79233D-721C-4FAC-956E-F3CE3DF915FA}" dt="2022-10-18T09:47:09.124" v="3550" actId="165"/>
          <ac:picMkLst>
            <pc:docMk/>
            <pc:sldMk cId="655066712" sldId="2146847704"/>
            <ac:picMk id="30" creationId="{8450534C-F1B4-F414-DBFB-DA7682D44C84}"/>
          </ac:picMkLst>
        </pc:picChg>
        <pc:picChg chg="mod topLvl">
          <ac:chgData name="d'Agostino, Ciro" userId="522b68d4-162f-4dc7-a4d9-e6a12496a8af" providerId="ADAL" clId="{9F79233D-721C-4FAC-956E-F3CE3DF915FA}" dt="2022-10-18T09:47:09.124" v="3550" actId="165"/>
          <ac:picMkLst>
            <pc:docMk/>
            <pc:sldMk cId="655066712" sldId="2146847704"/>
            <ac:picMk id="33" creationId="{AE4FF919-2A7D-88AE-97FB-E3511836E794}"/>
          </ac:picMkLst>
        </pc:picChg>
        <pc:picChg chg="mod">
          <ac:chgData name="d'Agostino, Ciro" userId="522b68d4-162f-4dc7-a4d9-e6a12496a8af" providerId="ADAL" clId="{9F79233D-721C-4FAC-956E-F3CE3DF915FA}" dt="2022-10-18T09:47:29.595" v="3551" actId="164"/>
          <ac:picMkLst>
            <pc:docMk/>
            <pc:sldMk cId="655066712" sldId="2146847704"/>
            <ac:picMk id="39" creationId="{C41083E1-1A6D-1777-F0BB-16826E267A33}"/>
          </ac:picMkLst>
        </pc:picChg>
        <pc:picChg chg="mod">
          <ac:chgData name="d'Agostino, Ciro" userId="522b68d4-162f-4dc7-a4d9-e6a12496a8af" providerId="ADAL" clId="{9F79233D-721C-4FAC-956E-F3CE3DF915FA}" dt="2022-10-18T09:47:09.124" v="3550" actId="165"/>
          <ac:picMkLst>
            <pc:docMk/>
            <pc:sldMk cId="655066712" sldId="2146847704"/>
            <ac:picMk id="52" creationId="{94AADE25-B7DF-ADA7-FF7E-6C7FB89C203F}"/>
          </ac:picMkLst>
        </pc:picChg>
        <pc:picChg chg="mod topLvl">
          <ac:chgData name="d'Agostino, Ciro" userId="522b68d4-162f-4dc7-a4d9-e6a12496a8af" providerId="ADAL" clId="{9F79233D-721C-4FAC-956E-F3CE3DF915FA}" dt="2022-10-18T09:47:09.124" v="3550" actId="165"/>
          <ac:picMkLst>
            <pc:docMk/>
            <pc:sldMk cId="655066712" sldId="2146847704"/>
            <ac:picMk id="53" creationId="{258C74EF-DF96-3198-6C54-A2AAFFD4213B}"/>
          </ac:picMkLst>
        </pc:picChg>
        <pc:picChg chg="mod topLvl">
          <ac:chgData name="d'Agostino, Ciro" userId="522b68d4-162f-4dc7-a4d9-e6a12496a8af" providerId="ADAL" clId="{9F79233D-721C-4FAC-956E-F3CE3DF915FA}" dt="2022-10-18T09:47:09.124" v="3550" actId="165"/>
          <ac:picMkLst>
            <pc:docMk/>
            <pc:sldMk cId="655066712" sldId="2146847704"/>
            <ac:picMk id="55" creationId="{B4E51811-BD2B-BF84-D310-0A2BB9959ACB}"/>
          </ac:picMkLst>
        </pc:picChg>
        <pc:picChg chg="mod topLvl">
          <ac:chgData name="d'Agostino, Ciro" userId="522b68d4-162f-4dc7-a4d9-e6a12496a8af" providerId="ADAL" clId="{9F79233D-721C-4FAC-956E-F3CE3DF915FA}" dt="2022-10-18T09:47:29.595" v="3551" actId="164"/>
          <ac:picMkLst>
            <pc:docMk/>
            <pc:sldMk cId="655066712" sldId="2146847704"/>
            <ac:picMk id="62" creationId="{F8A01D4C-E013-6F02-6F73-0D6253EC865D}"/>
          </ac:picMkLst>
        </pc:picChg>
        <pc:picChg chg="mod topLvl">
          <ac:chgData name="d'Agostino, Ciro" userId="522b68d4-162f-4dc7-a4d9-e6a12496a8af" providerId="ADAL" clId="{9F79233D-721C-4FAC-956E-F3CE3DF915FA}" dt="2022-10-18T09:47:29.595" v="3551" actId="164"/>
          <ac:picMkLst>
            <pc:docMk/>
            <pc:sldMk cId="655066712" sldId="2146847704"/>
            <ac:picMk id="64" creationId="{C7BEBF2E-B851-6E56-7261-151FFDF5EDBF}"/>
          </ac:picMkLst>
        </pc:picChg>
        <pc:picChg chg="mod">
          <ac:chgData name="d'Agostino, Ciro" userId="522b68d4-162f-4dc7-a4d9-e6a12496a8af" providerId="ADAL" clId="{9F79233D-721C-4FAC-956E-F3CE3DF915FA}" dt="2022-10-18T09:47:29.595" v="3551" actId="164"/>
          <ac:picMkLst>
            <pc:docMk/>
            <pc:sldMk cId="655066712" sldId="2146847704"/>
            <ac:picMk id="69" creationId="{19EA3D49-C1B7-B75B-90B9-88B0879FDF3E}"/>
          </ac:picMkLst>
        </pc:picChg>
        <pc:picChg chg="mod topLvl">
          <ac:chgData name="d'Agostino, Ciro" userId="522b68d4-162f-4dc7-a4d9-e6a12496a8af" providerId="ADAL" clId="{9F79233D-721C-4FAC-956E-F3CE3DF915FA}" dt="2022-10-18T09:47:29.595" v="3551" actId="164"/>
          <ac:picMkLst>
            <pc:docMk/>
            <pc:sldMk cId="655066712" sldId="2146847704"/>
            <ac:picMk id="70" creationId="{267BA059-58BC-4FA0-2D15-312FC9D60E69}"/>
          </ac:picMkLst>
        </pc:picChg>
        <pc:picChg chg="mod topLvl">
          <ac:chgData name="d'Agostino, Ciro" userId="522b68d4-162f-4dc7-a4d9-e6a12496a8af" providerId="ADAL" clId="{9F79233D-721C-4FAC-956E-F3CE3DF915FA}" dt="2022-10-18T09:47:29.595" v="3551" actId="164"/>
          <ac:picMkLst>
            <pc:docMk/>
            <pc:sldMk cId="655066712" sldId="2146847704"/>
            <ac:picMk id="71" creationId="{00E1342A-5C1A-6709-3980-11BB0B373909}"/>
          </ac:picMkLst>
        </pc:picChg>
        <pc:picChg chg="mod">
          <ac:chgData name="d'Agostino, Ciro" userId="522b68d4-162f-4dc7-a4d9-e6a12496a8af" providerId="ADAL" clId="{9F79233D-721C-4FAC-956E-F3CE3DF915FA}" dt="2022-10-18T09:47:09.124" v="3550" actId="165"/>
          <ac:picMkLst>
            <pc:docMk/>
            <pc:sldMk cId="655066712" sldId="2146847704"/>
            <ac:picMk id="83" creationId="{561B36B3-155B-45C1-9D98-3790AF62A140}"/>
          </ac:picMkLst>
        </pc:picChg>
        <pc:picChg chg="mod">
          <ac:chgData name="d'Agostino, Ciro" userId="522b68d4-162f-4dc7-a4d9-e6a12496a8af" providerId="ADAL" clId="{9F79233D-721C-4FAC-956E-F3CE3DF915FA}" dt="2022-10-18T09:47:09.124" v="3550" actId="165"/>
          <ac:picMkLst>
            <pc:docMk/>
            <pc:sldMk cId="655066712" sldId="2146847704"/>
            <ac:picMk id="86" creationId="{A2002B59-2BD3-70C1-F32C-9F52EC571829}"/>
          </ac:picMkLst>
        </pc:picChg>
        <pc:picChg chg="mod">
          <ac:chgData name="d'Agostino, Ciro" userId="522b68d4-162f-4dc7-a4d9-e6a12496a8af" providerId="ADAL" clId="{9F79233D-721C-4FAC-956E-F3CE3DF915FA}" dt="2022-10-18T09:47:09.124" v="3550" actId="165"/>
          <ac:picMkLst>
            <pc:docMk/>
            <pc:sldMk cId="655066712" sldId="2146847704"/>
            <ac:picMk id="88" creationId="{95C6DCE8-6934-4B72-6A62-B44EFCB88EDE}"/>
          </ac:picMkLst>
        </pc:picChg>
        <pc:picChg chg="mod topLvl">
          <ac:chgData name="d'Agostino, Ciro" userId="522b68d4-162f-4dc7-a4d9-e6a12496a8af" providerId="ADAL" clId="{9F79233D-721C-4FAC-956E-F3CE3DF915FA}" dt="2022-10-18T09:47:09.124" v="3550" actId="165"/>
          <ac:picMkLst>
            <pc:docMk/>
            <pc:sldMk cId="655066712" sldId="2146847704"/>
            <ac:picMk id="113" creationId="{D513D9FD-AE88-423B-AE1C-E2286E50FB9A}"/>
          </ac:picMkLst>
        </pc:picChg>
        <pc:picChg chg="mod topLvl">
          <ac:chgData name="d'Agostino, Ciro" userId="522b68d4-162f-4dc7-a4d9-e6a12496a8af" providerId="ADAL" clId="{9F79233D-721C-4FAC-956E-F3CE3DF915FA}" dt="2022-10-18T09:47:09.124" v="3550" actId="165"/>
          <ac:picMkLst>
            <pc:docMk/>
            <pc:sldMk cId="655066712" sldId="2146847704"/>
            <ac:picMk id="118" creationId="{6AD5F887-A6EF-4F7D-CF2D-710E75EA71FB}"/>
          </ac:picMkLst>
        </pc:picChg>
        <pc:picChg chg="mod topLvl">
          <ac:chgData name="d'Agostino, Ciro" userId="522b68d4-162f-4dc7-a4d9-e6a12496a8af" providerId="ADAL" clId="{9F79233D-721C-4FAC-956E-F3CE3DF915FA}" dt="2022-10-18T09:47:29.595" v="3551" actId="164"/>
          <ac:picMkLst>
            <pc:docMk/>
            <pc:sldMk cId="655066712" sldId="2146847704"/>
            <ac:picMk id="119" creationId="{145848B4-CF9F-B189-4447-C76316E38851}"/>
          </ac:picMkLst>
        </pc:picChg>
        <pc:picChg chg="mod topLvl">
          <ac:chgData name="d'Agostino, Ciro" userId="522b68d4-162f-4dc7-a4d9-e6a12496a8af" providerId="ADAL" clId="{9F79233D-721C-4FAC-956E-F3CE3DF915FA}" dt="2022-10-18T09:47:09.124" v="3550" actId="165"/>
          <ac:picMkLst>
            <pc:docMk/>
            <pc:sldMk cId="655066712" sldId="2146847704"/>
            <ac:picMk id="120" creationId="{82CBB78C-AA83-9CD0-AEB4-BE75FB86251E}"/>
          </ac:picMkLst>
        </pc:picChg>
        <pc:picChg chg="mod topLvl">
          <ac:chgData name="d'Agostino, Ciro" userId="522b68d4-162f-4dc7-a4d9-e6a12496a8af" providerId="ADAL" clId="{9F79233D-721C-4FAC-956E-F3CE3DF915FA}" dt="2022-10-18T09:47:29.595" v="3551" actId="164"/>
          <ac:picMkLst>
            <pc:docMk/>
            <pc:sldMk cId="655066712" sldId="2146847704"/>
            <ac:picMk id="127" creationId="{B41A8D39-5247-0692-5412-F8A3634226AC}"/>
          </ac:picMkLst>
        </pc:picChg>
        <pc:picChg chg="mod">
          <ac:chgData name="d'Agostino, Ciro" userId="522b68d4-162f-4dc7-a4d9-e6a12496a8af" providerId="ADAL" clId="{9F79233D-721C-4FAC-956E-F3CE3DF915FA}" dt="2022-10-18T09:47:09.124" v="3550" actId="165"/>
          <ac:picMkLst>
            <pc:docMk/>
            <pc:sldMk cId="655066712" sldId="2146847704"/>
            <ac:picMk id="128" creationId="{14D10B9E-A0B0-4410-BB10-3E9516FAED3D}"/>
          </ac:picMkLst>
        </pc:picChg>
        <pc:picChg chg="mod topLvl">
          <ac:chgData name="d'Agostino, Ciro" userId="522b68d4-162f-4dc7-a4d9-e6a12496a8af" providerId="ADAL" clId="{9F79233D-721C-4FAC-956E-F3CE3DF915FA}" dt="2022-10-18T09:47:29.595" v="3551" actId="164"/>
          <ac:picMkLst>
            <pc:docMk/>
            <pc:sldMk cId="655066712" sldId="2146847704"/>
            <ac:picMk id="129" creationId="{F769FBA2-F663-9011-D7DB-C178EA4A92E4}"/>
          </ac:picMkLst>
        </pc:picChg>
        <pc:picChg chg="mod topLvl">
          <ac:chgData name="d'Agostino, Ciro" userId="522b68d4-162f-4dc7-a4d9-e6a12496a8af" providerId="ADAL" clId="{9F79233D-721C-4FAC-956E-F3CE3DF915FA}" dt="2022-10-18T09:47:29.595" v="3551" actId="164"/>
          <ac:picMkLst>
            <pc:docMk/>
            <pc:sldMk cId="655066712" sldId="2146847704"/>
            <ac:picMk id="130" creationId="{C3C69B0A-926C-C57A-D2D8-5941A4E562A1}"/>
          </ac:picMkLst>
        </pc:picChg>
        <pc:picChg chg="mod topLvl">
          <ac:chgData name="d'Agostino, Ciro" userId="522b68d4-162f-4dc7-a4d9-e6a12496a8af" providerId="ADAL" clId="{9F79233D-721C-4FAC-956E-F3CE3DF915FA}" dt="2022-10-18T09:47:29.595" v="3551" actId="164"/>
          <ac:picMkLst>
            <pc:docMk/>
            <pc:sldMk cId="655066712" sldId="2146847704"/>
            <ac:picMk id="131" creationId="{81050E2D-927E-408B-85D1-7E3A9DD31F4C}"/>
          </ac:picMkLst>
        </pc:picChg>
        <pc:picChg chg="mod topLvl">
          <ac:chgData name="d'Agostino, Ciro" userId="522b68d4-162f-4dc7-a4d9-e6a12496a8af" providerId="ADAL" clId="{9F79233D-721C-4FAC-956E-F3CE3DF915FA}" dt="2022-10-18T09:47:29.595" v="3551" actId="164"/>
          <ac:picMkLst>
            <pc:docMk/>
            <pc:sldMk cId="655066712" sldId="2146847704"/>
            <ac:picMk id="133" creationId="{5D2975CB-2BE1-9531-AF29-813B5DD5E23C}"/>
          </ac:picMkLst>
        </pc:picChg>
        <pc:picChg chg="mod topLvl">
          <ac:chgData name="d'Agostino, Ciro" userId="522b68d4-162f-4dc7-a4d9-e6a12496a8af" providerId="ADAL" clId="{9F79233D-721C-4FAC-956E-F3CE3DF915FA}" dt="2022-10-18T09:47:29.595" v="3551" actId="164"/>
          <ac:picMkLst>
            <pc:docMk/>
            <pc:sldMk cId="655066712" sldId="2146847704"/>
            <ac:picMk id="148" creationId="{EF1C42BB-964C-9CBE-154F-E502F4DB44C3}"/>
          </ac:picMkLst>
        </pc:picChg>
        <pc:picChg chg="mod topLvl">
          <ac:chgData name="d'Agostino, Ciro" userId="522b68d4-162f-4dc7-a4d9-e6a12496a8af" providerId="ADAL" clId="{9F79233D-721C-4FAC-956E-F3CE3DF915FA}" dt="2022-10-18T09:47:09.124" v="3550" actId="165"/>
          <ac:picMkLst>
            <pc:docMk/>
            <pc:sldMk cId="655066712" sldId="2146847704"/>
            <ac:picMk id="149" creationId="{FB86A7C6-27C3-7B75-C069-815446CA0222}"/>
          </ac:picMkLst>
        </pc:picChg>
        <pc:picChg chg="mod">
          <ac:chgData name="d'Agostino, Ciro" userId="522b68d4-162f-4dc7-a4d9-e6a12496a8af" providerId="ADAL" clId="{9F79233D-721C-4FAC-956E-F3CE3DF915FA}" dt="2022-10-18T09:47:09.124" v="3550" actId="165"/>
          <ac:picMkLst>
            <pc:docMk/>
            <pc:sldMk cId="655066712" sldId="2146847704"/>
            <ac:picMk id="201" creationId="{394D5A24-8339-6630-1DC8-873DBD5586EA}"/>
          </ac:picMkLst>
        </pc:picChg>
        <pc:picChg chg="mod">
          <ac:chgData name="d'Agostino, Ciro" userId="522b68d4-162f-4dc7-a4d9-e6a12496a8af" providerId="ADAL" clId="{9F79233D-721C-4FAC-956E-F3CE3DF915FA}" dt="2022-10-18T09:47:09.124" v="3550" actId="165"/>
          <ac:picMkLst>
            <pc:docMk/>
            <pc:sldMk cId="655066712" sldId="2146847704"/>
            <ac:picMk id="215" creationId="{4F59490F-A905-D4EB-70D9-BA165F1FC60C}"/>
          </ac:picMkLst>
        </pc:picChg>
        <pc:picChg chg="mod">
          <ac:chgData name="d'Agostino, Ciro" userId="522b68d4-162f-4dc7-a4d9-e6a12496a8af" providerId="ADAL" clId="{9F79233D-721C-4FAC-956E-F3CE3DF915FA}" dt="2022-10-18T09:47:09.124" v="3550" actId="165"/>
          <ac:picMkLst>
            <pc:docMk/>
            <pc:sldMk cId="655066712" sldId="2146847704"/>
            <ac:picMk id="216" creationId="{DFB7A2D8-5D3B-853C-593B-67A8E8D8675B}"/>
          </ac:picMkLst>
        </pc:picChg>
        <pc:picChg chg="mod">
          <ac:chgData name="d'Agostino, Ciro" userId="522b68d4-162f-4dc7-a4d9-e6a12496a8af" providerId="ADAL" clId="{9F79233D-721C-4FAC-956E-F3CE3DF915FA}" dt="2022-10-18T09:47:09.124" v="3550" actId="165"/>
          <ac:picMkLst>
            <pc:docMk/>
            <pc:sldMk cId="655066712" sldId="2146847704"/>
            <ac:picMk id="220" creationId="{CCAE06A8-848C-DAFA-3FA2-11D05F98F9C2}"/>
          </ac:picMkLst>
        </pc:picChg>
        <pc:picChg chg="mod">
          <ac:chgData name="d'Agostino, Ciro" userId="522b68d4-162f-4dc7-a4d9-e6a12496a8af" providerId="ADAL" clId="{9F79233D-721C-4FAC-956E-F3CE3DF915FA}" dt="2022-10-18T09:47:09.124" v="3550" actId="165"/>
          <ac:picMkLst>
            <pc:docMk/>
            <pc:sldMk cId="655066712" sldId="2146847704"/>
            <ac:picMk id="224" creationId="{0C9E2842-9B84-5786-C9AE-80A90D0B83B4}"/>
          </ac:picMkLst>
        </pc:picChg>
        <pc:picChg chg="mod">
          <ac:chgData name="d'Agostino, Ciro" userId="522b68d4-162f-4dc7-a4d9-e6a12496a8af" providerId="ADAL" clId="{9F79233D-721C-4FAC-956E-F3CE3DF915FA}" dt="2022-10-18T09:47:09.124" v="3550" actId="165"/>
          <ac:picMkLst>
            <pc:docMk/>
            <pc:sldMk cId="655066712" sldId="2146847704"/>
            <ac:picMk id="225" creationId="{C4CF5BC4-53CD-BF76-3C7D-AA287F135811}"/>
          </ac:picMkLst>
        </pc:picChg>
        <pc:picChg chg="mod">
          <ac:chgData name="d'Agostino, Ciro" userId="522b68d4-162f-4dc7-a4d9-e6a12496a8af" providerId="ADAL" clId="{9F79233D-721C-4FAC-956E-F3CE3DF915FA}" dt="2022-10-18T09:47:09.124" v="3550" actId="165"/>
          <ac:picMkLst>
            <pc:docMk/>
            <pc:sldMk cId="655066712" sldId="2146847704"/>
            <ac:picMk id="226" creationId="{246F3F3C-FA20-8B5F-FA39-A9D29AD17EDA}"/>
          </ac:picMkLst>
        </pc:picChg>
        <pc:picChg chg="mod">
          <ac:chgData name="d'Agostino, Ciro" userId="522b68d4-162f-4dc7-a4d9-e6a12496a8af" providerId="ADAL" clId="{9F79233D-721C-4FAC-956E-F3CE3DF915FA}" dt="2022-10-18T09:47:09.124" v="3550" actId="165"/>
          <ac:picMkLst>
            <pc:docMk/>
            <pc:sldMk cId="655066712" sldId="2146847704"/>
            <ac:picMk id="258" creationId="{C39C5ADA-A1DF-CFE5-D784-A9D5DDDF5C93}"/>
          </ac:picMkLst>
        </pc:picChg>
        <pc:picChg chg="mod">
          <ac:chgData name="d'Agostino, Ciro" userId="522b68d4-162f-4dc7-a4d9-e6a12496a8af" providerId="ADAL" clId="{9F79233D-721C-4FAC-956E-F3CE3DF915FA}" dt="2022-10-18T09:47:09.124" v="3550" actId="165"/>
          <ac:picMkLst>
            <pc:docMk/>
            <pc:sldMk cId="655066712" sldId="2146847704"/>
            <ac:picMk id="259" creationId="{381D8BE0-C02F-22EC-F48B-C5DA90237708}"/>
          </ac:picMkLst>
        </pc:picChg>
        <pc:picChg chg="mod">
          <ac:chgData name="d'Agostino, Ciro" userId="522b68d4-162f-4dc7-a4d9-e6a12496a8af" providerId="ADAL" clId="{9F79233D-721C-4FAC-956E-F3CE3DF915FA}" dt="2022-10-18T09:47:09.124" v="3550" actId="165"/>
          <ac:picMkLst>
            <pc:docMk/>
            <pc:sldMk cId="655066712" sldId="2146847704"/>
            <ac:picMk id="264" creationId="{6440826B-B02F-8E95-4D71-FCCE7000E7D0}"/>
          </ac:picMkLst>
        </pc:picChg>
        <pc:picChg chg="mod">
          <ac:chgData name="d'Agostino, Ciro" userId="522b68d4-162f-4dc7-a4d9-e6a12496a8af" providerId="ADAL" clId="{9F79233D-721C-4FAC-956E-F3CE3DF915FA}" dt="2022-10-18T09:47:09.124" v="3550" actId="165"/>
          <ac:picMkLst>
            <pc:docMk/>
            <pc:sldMk cId="655066712" sldId="2146847704"/>
            <ac:picMk id="265" creationId="{08EC3075-20B1-F13B-3469-B24519D5CC2A}"/>
          </ac:picMkLst>
        </pc:picChg>
        <pc:cxnChg chg="mod topLvl">
          <ac:chgData name="d'Agostino, Ciro" userId="522b68d4-162f-4dc7-a4d9-e6a12496a8af" providerId="ADAL" clId="{9F79233D-721C-4FAC-956E-F3CE3DF915FA}" dt="2022-10-18T09:47:09.124" v="3550" actId="165"/>
          <ac:cxnSpMkLst>
            <pc:docMk/>
            <pc:sldMk cId="655066712" sldId="2146847704"/>
            <ac:cxnSpMk id="18" creationId="{9EF416FD-E444-64C8-7EC8-76730DBCDB5C}"/>
          </ac:cxnSpMkLst>
        </pc:cxnChg>
        <pc:cxnChg chg="mod">
          <ac:chgData name="d'Agostino, Ciro" userId="522b68d4-162f-4dc7-a4d9-e6a12496a8af" providerId="ADAL" clId="{9F79233D-721C-4FAC-956E-F3CE3DF915FA}" dt="2022-10-18T09:47:09.124" v="3550" actId="165"/>
          <ac:cxnSpMkLst>
            <pc:docMk/>
            <pc:sldMk cId="655066712" sldId="2146847704"/>
            <ac:cxnSpMk id="31" creationId="{A8C854A6-4166-7483-91B2-159DCD630775}"/>
          </ac:cxnSpMkLst>
        </pc:cxnChg>
        <pc:cxnChg chg="mod">
          <ac:chgData name="d'Agostino, Ciro" userId="522b68d4-162f-4dc7-a4d9-e6a12496a8af" providerId="ADAL" clId="{9F79233D-721C-4FAC-956E-F3CE3DF915FA}" dt="2022-10-18T09:47:09.124" v="3550" actId="165"/>
          <ac:cxnSpMkLst>
            <pc:docMk/>
            <pc:sldMk cId="655066712" sldId="2146847704"/>
            <ac:cxnSpMk id="32" creationId="{E26F1F56-8629-4C96-56B0-7AAF3657F257}"/>
          </ac:cxnSpMkLst>
        </pc:cxnChg>
        <pc:cxnChg chg="mod">
          <ac:chgData name="d'Agostino, Ciro" userId="522b68d4-162f-4dc7-a4d9-e6a12496a8af" providerId="ADAL" clId="{9F79233D-721C-4FAC-956E-F3CE3DF915FA}" dt="2022-10-18T09:47:09.124" v="3550" actId="165"/>
          <ac:cxnSpMkLst>
            <pc:docMk/>
            <pc:sldMk cId="655066712" sldId="2146847704"/>
            <ac:cxnSpMk id="36" creationId="{711B8D9A-42AA-EFFB-4952-5E1590E93286}"/>
          </ac:cxnSpMkLst>
        </pc:cxnChg>
        <pc:cxnChg chg="mod">
          <ac:chgData name="d'Agostino, Ciro" userId="522b68d4-162f-4dc7-a4d9-e6a12496a8af" providerId="ADAL" clId="{9F79233D-721C-4FAC-956E-F3CE3DF915FA}" dt="2022-10-18T09:47:09.124" v="3550" actId="165"/>
          <ac:cxnSpMkLst>
            <pc:docMk/>
            <pc:sldMk cId="655066712" sldId="2146847704"/>
            <ac:cxnSpMk id="45" creationId="{57916EC6-F31C-0E19-DFF5-E78F97201037}"/>
          </ac:cxnSpMkLst>
        </pc:cxnChg>
        <pc:cxnChg chg="mod">
          <ac:chgData name="d'Agostino, Ciro" userId="522b68d4-162f-4dc7-a4d9-e6a12496a8af" providerId="ADAL" clId="{9F79233D-721C-4FAC-956E-F3CE3DF915FA}" dt="2022-10-18T09:47:09.124" v="3550" actId="165"/>
          <ac:cxnSpMkLst>
            <pc:docMk/>
            <pc:sldMk cId="655066712" sldId="2146847704"/>
            <ac:cxnSpMk id="48" creationId="{F233791F-EB91-4D5C-5231-DC87B38B4471}"/>
          </ac:cxnSpMkLst>
        </pc:cxnChg>
        <pc:cxnChg chg="mod topLvl">
          <ac:chgData name="d'Agostino, Ciro" userId="522b68d4-162f-4dc7-a4d9-e6a12496a8af" providerId="ADAL" clId="{9F79233D-721C-4FAC-956E-F3CE3DF915FA}" dt="2022-10-18T09:47:29.595" v="3551" actId="164"/>
          <ac:cxnSpMkLst>
            <pc:docMk/>
            <pc:sldMk cId="655066712" sldId="2146847704"/>
            <ac:cxnSpMk id="49" creationId="{B6209E1E-7520-6FA3-16EB-73B65593C092}"/>
          </ac:cxnSpMkLst>
        </pc:cxnChg>
        <pc:cxnChg chg="mod">
          <ac:chgData name="d'Agostino, Ciro" userId="522b68d4-162f-4dc7-a4d9-e6a12496a8af" providerId="ADAL" clId="{9F79233D-721C-4FAC-956E-F3CE3DF915FA}" dt="2022-10-18T09:47:29.595" v="3551" actId="164"/>
          <ac:cxnSpMkLst>
            <pc:docMk/>
            <pc:sldMk cId="655066712" sldId="2146847704"/>
            <ac:cxnSpMk id="50" creationId="{B8F283FE-850D-BFB1-05C8-2D215912F5FD}"/>
          </ac:cxnSpMkLst>
        </pc:cxnChg>
        <pc:cxnChg chg="mod topLvl">
          <ac:chgData name="d'Agostino, Ciro" userId="522b68d4-162f-4dc7-a4d9-e6a12496a8af" providerId="ADAL" clId="{9F79233D-721C-4FAC-956E-F3CE3DF915FA}" dt="2022-10-18T09:47:29.595" v="3551" actId="164"/>
          <ac:cxnSpMkLst>
            <pc:docMk/>
            <pc:sldMk cId="655066712" sldId="2146847704"/>
            <ac:cxnSpMk id="51" creationId="{237CF4E3-98EF-E110-46BC-53CB6A4463CE}"/>
          </ac:cxnSpMkLst>
        </pc:cxnChg>
        <pc:cxnChg chg="mod">
          <ac:chgData name="d'Agostino, Ciro" userId="522b68d4-162f-4dc7-a4d9-e6a12496a8af" providerId="ADAL" clId="{9F79233D-721C-4FAC-956E-F3CE3DF915FA}" dt="2022-10-18T09:47:29.595" v="3551" actId="164"/>
          <ac:cxnSpMkLst>
            <pc:docMk/>
            <pc:sldMk cId="655066712" sldId="2146847704"/>
            <ac:cxnSpMk id="63" creationId="{BF11A5C2-61EA-57B9-5115-A8DA796813E3}"/>
          </ac:cxnSpMkLst>
        </pc:cxnChg>
        <pc:cxnChg chg="mod topLvl">
          <ac:chgData name="d'Agostino, Ciro" userId="522b68d4-162f-4dc7-a4d9-e6a12496a8af" providerId="ADAL" clId="{9F79233D-721C-4FAC-956E-F3CE3DF915FA}" dt="2022-10-18T09:47:29.595" v="3551" actId="164"/>
          <ac:cxnSpMkLst>
            <pc:docMk/>
            <pc:sldMk cId="655066712" sldId="2146847704"/>
            <ac:cxnSpMk id="67" creationId="{12B9D0D0-7856-B284-A4FE-5020EA55C217}"/>
          </ac:cxnSpMkLst>
        </pc:cxnChg>
        <pc:cxnChg chg="mod">
          <ac:chgData name="d'Agostino, Ciro" userId="522b68d4-162f-4dc7-a4d9-e6a12496a8af" providerId="ADAL" clId="{9F79233D-721C-4FAC-956E-F3CE3DF915FA}" dt="2022-10-18T09:47:29.595" v="3551" actId="164"/>
          <ac:cxnSpMkLst>
            <pc:docMk/>
            <pc:sldMk cId="655066712" sldId="2146847704"/>
            <ac:cxnSpMk id="68" creationId="{C392C752-D33A-332B-303F-C3AB83D36867}"/>
          </ac:cxnSpMkLst>
        </pc:cxnChg>
        <pc:cxnChg chg="mod topLvl">
          <ac:chgData name="d'Agostino, Ciro" userId="522b68d4-162f-4dc7-a4d9-e6a12496a8af" providerId="ADAL" clId="{9F79233D-721C-4FAC-956E-F3CE3DF915FA}" dt="2022-10-18T09:47:29.595" v="3551" actId="164"/>
          <ac:cxnSpMkLst>
            <pc:docMk/>
            <pc:sldMk cId="655066712" sldId="2146847704"/>
            <ac:cxnSpMk id="95" creationId="{24CAAFF0-BF02-687F-2D21-6A11253C6520}"/>
          </ac:cxnSpMkLst>
        </pc:cxnChg>
        <pc:cxnChg chg="mod topLvl">
          <ac:chgData name="d'Agostino, Ciro" userId="522b68d4-162f-4dc7-a4d9-e6a12496a8af" providerId="ADAL" clId="{9F79233D-721C-4FAC-956E-F3CE3DF915FA}" dt="2022-10-18T09:47:29.595" v="3551" actId="164"/>
          <ac:cxnSpMkLst>
            <pc:docMk/>
            <pc:sldMk cId="655066712" sldId="2146847704"/>
            <ac:cxnSpMk id="96" creationId="{3169B2E4-7B72-12A9-1F55-ABC1FE34E80B}"/>
          </ac:cxnSpMkLst>
        </pc:cxnChg>
        <pc:cxnChg chg="mod topLvl">
          <ac:chgData name="d'Agostino, Ciro" userId="522b68d4-162f-4dc7-a4d9-e6a12496a8af" providerId="ADAL" clId="{9F79233D-721C-4FAC-956E-F3CE3DF915FA}" dt="2022-10-18T09:47:29.595" v="3551" actId="164"/>
          <ac:cxnSpMkLst>
            <pc:docMk/>
            <pc:sldMk cId="655066712" sldId="2146847704"/>
            <ac:cxnSpMk id="97" creationId="{51CE6C45-3952-BB86-97F4-85ADDFBCA809}"/>
          </ac:cxnSpMkLst>
        </pc:cxnChg>
        <pc:cxnChg chg="mod topLvl">
          <ac:chgData name="d'Agostino, Ciro" userId="522b68d4-162f-4dc7-a4d9-e6a12496a8af" providerId="ADAL" clId="{9F79233D-721C-4FAC-956E-F3CE3DF915FA}" dt="2022-10-18T09:47:29.595" v="3551" actId="164"/>
          <ac:cxnSpMkLst>
            <pc:docMk/>
            <pc:sldMk cId="655066712" sldId="2146847704"/>
            <ac:cxnSpMk id="100" creationId="{7956AA39-E9B9-EEED-5F92-E8BF911A296B}"/>
          </ac:cxnSpMkLst>
        </pc:cxnChg>
        <pc:cxnChg chg="mod topLvl">
          <ac:chgData name="d'Agostino, Ciro" userId="522b68d4-162f-4dc7-a4d9-e6a12496a8af" providerId="ADAL" clId="{9F79233D-721C-4FAC-956E-F3CE3DF915FA}" dt="2022-10-18T09:47:29.595" v="3551" actId="164"/>
          <ac:cxnSpMkLst>
            <pc:docMk/>
            <pc:sldMk cId="655066712" sldId="2146847704"/>
            <ac:cxnSpMk id="101" creationId="{64789303-7FD9-847C-2424-4725229A55C9}"/>
          </ac:cxnSpMkLst>
        </pc:cxnChg>
        <pc:cxnChg chg="mod topLvl">
          <ac:chgData name="d'Agostino, Ciro" userId="522b68d4-162f-4dc7-a4d9-e6a12496a8af" providerId="ADAL" clId="{9F79233D-721C-4FAC-956E-F3CE3DF915FA}" dt="2022-10-18T09:47:09.124" v="3550" actId="165"/>
          <ac:cxnSpMkLst>
            <pc:docMk/>
            <pc:sldMk cId="655066712" sldId="2146847704"/>
            <ac:cxnSpMk id="143" creationId="{B4210711-664C-4414-86ED-C9BEDEBFF3A6}"/>
          </ac:cxnSpMkLst>
        </pc:cxnChg>
        <pc:cxnChg chg="mod topLvl">
          <ac:chgData name="d'Agostino, Ciro" userId="522b68d4-162f-4dc7-a4d9-e6a12496a8af" providerId="ADAL" clId="{9F79233D-721C-4FAC-956E-F3CE3DF915FA}" dt="2022-10-18T09:47:29.595" v="3551" actId="164"/>
          <ac:cxnSpMkLst>
            <pc:docMk/>
            <pc:sldMk cId="655066712" sldId="2146847704"/>
            <ac:cxnSpMk id="147" creationId="{A84F6C83-1046-5A75-3C8D-B15B04E5E73C}"/>
          </ac:cxnSpMkLst>
        </pc:cxnChg>
        <pc:cxnChg chg="mod">
          <ac:chgData name="d'Agostino, Ciro" userId="522b68d4-162f-4dc7-a4d9-e6a12496a8af" providerId="ADAL" clId="{9F79233D-721C-4FAC-956E-F3CE3DF915FA}" dt="2022-10-18T09:47:09.124" v="3550" actId="165"/>
          <ac:cxnSpMkLst>
            <pc:docMk/>
            <pc:sldMk cId="655066712" sldId="2146847704"/>
            <ac:cxnSpMk id="228" creationId="{6F8477F3-7EBF-9899-F449-8FBDF494BC4D}"/>
          </ac:cxnSpMkLst>
        </pc:cxnChg>
        <pc:cxnChg chg="mod">
          <ac:chgData name="d'Agostino, Ciro" userId="522b68d4-162f-4dc7-a4d9-e6a12496a8af" providerId="ADAL" clId="{9F79233D-721C-4FAC-956E-F3CE3DF915FA}" dt="2022-10-18T09:47:09.124" v="3550" actId="165"/>
          <ac:cxnSpMkLst>
            <pc:docMk/>
            <pc:sldMk cId="655066712" sldId="2146847704"/>
            <ac:cxnSpMk id="230" creationId="{349C004D-D45C-6001-1CFB-82AEA979DCB1}"/>
          </ac:cxnSpMkLst>
        </pc:cxnChg>
        <pc:cxnChg chg="mod">
          <ac:chgData name="d'Agostino, Ciro" userId="522b68d4-162f-4dc7-a4d9-e6a12496a8af" providerId="ADAL" clId="{9F79233D-721C-4FAC-956E-F3CE3DF915FA}" dt="2022-10-18T09:47:09.124" v="3550" actId="165"/>
          <ac:cxnSpMkLst>
            <pc:docMk/>
            <pc:sldMk cId="655066712" sldId="2146847704"/>
            <ac:cxnSpMk id="231" creationId="{7F936768-2D98-D33E-0EFA-21A7390CEA60}"/>
          </ac:cxnSpMkLst>
        </pc:cxnChg>
        <pc:cxnChg chg="mod">
          <ac:chgData name="d'Agostino, Ciro" userId="522b68d4-162f-4dc7-a4d9-e6a12496a8af" providerId="ADAL" clId="{9F79233D-721C-4FAC-956E-F3CE3DF915FA}" dt="2022-10-18T09:47:09.124" v="3550" actId="165"/>
          <ac:cxnSpMkLst>
            <pc:docMk/>
            <pc:sldMk cId="655066712" sldId="2146847704"/>
            <ac:cxnSpMk id="232" creationId="{13C4ACF1-CEF2-7928-B993-FAC00C6002A6}"/>
          </ac:cxnSpMkLst>
        </pc:cxnChg>
        <pc:cxnChg chg="mod">
          <ac:chgData name="d'Agostino, Ciro" userId="522b68d4-162f-4dc7-a4d9-e6a12496a8af" providerId="ADAL" clId="{9F79233D-721C-4FAC-956E-F3CE3DF915FA}" dt="2022-10-18T09:47:09.124" v="3550" actId="165"/>
          <ac:cxnSpMkLst>
            <pc:docMk/>
            <pc:sldMk cId="655066712" sldId="2146847704"/>
            <ac:cxnSpMk id="233" creationId="{152155F1-701C-0D97-A94B-7C365A13EF18}"/>
          </ac:cxnSpMkLst>
        </pc:cxnChg>
        <pc:cxnChg chg="mod">
          <ac:chgData name="d'Agostino, Ciro" userId="522b68d4-162f-4dc7-a4d9-e6a12496a8af" providerId="ADAL" clId="{9F79233D-721C-4FAC-956E-F3CE3DF915FA}" dt="2022-10-18T09:47:09.124" v="3550" actId="165"/>
          <ac:cxnSpMkLst>
            <pc:docMk/>
            <pc:sldMk cId="655066712" sldId="2146847704"/>
            <ac:cxnSpMk id="235" creationId="{ACEB0E6F-5222-3176-5276-4F3D03966E33}"/>
          </ac:cxnSpMkLst>
        </pc:cxnChg>
        <pc:cxnChg chg="mod">
          <ac:chgData name="d'Agostino, Ciro" userId="522b68d4-162f-4dc7-a4d9-e6a12496a8af" providerId="ADAL" clId="{9F79233D-721C-4FAC-956E-F3CE3DF915FA}" dt="2022-10-18T09:47:09.124" v="3550" actId="165"/>
          <ac:cxnSpMkLst>
            <pc:docMk/>
            <pc:sldMk cId="655066712" sldId="2146847704"/>
            <ac:cxnSpMk id="238" creationId="{F85B215F-7212-DDFD-27C1-27CC3F6D29D6}"/>
          </ac:cxnSpMkLst>
        </pc:cxnChg>
        <pc:cxnChg chg="mod">
          <ac:chgData name="d'Agostino, Ciro" userId="522b68d4-162f-4dc7-a4d9-e6a12496a8af" providerId="ADAL" clId="{9F79233D-721C-4FAC-956E-F3CE3DF915FA}" dt="2022-10-18T09:47:09.124" v="3550" actId="165"/>
          <ac:cxnSpMkLst>
            <pc:docMk/>
            <pc:sldMk cId="655066712" sldId="2146847704"/>
            <ac:cxnSpMk id="244" creationId="{58219C49-B54D-99BA-13B6-6292C73EA7DA}"/>
          </ac:cxnSpMkLst>
        </pc:cxnChg>
        <pc:cxnChg chg="mod">
          <ac:chgData name="d'Agostino, Ciro" userId="522b68d4-162f-4dc7-a4d9-e6a12496a8af" providerId="ADAL" clId="{9F79233D-721C-4FAC-956E-F3CE3DF915FA}" dt="2022-10-18T09:47:09.124" v="3550" actId="165"/>
          <ac:cxnSpMkLst>
            <pc:docMk/>
            <pc:sldMk cId="655066712" sldId="2146847704"/>
            <ac:cxnSpMk id="245" creationId="{F5C74F97-9B8D-838B-9698-C9773A5B1876}"/>
          </ac:cxnSpMkLst>
        </pc:cxnChg>
        <pc:cxnChg chg="mod">
          <ac:chgData name="d'Agostino, Ciro" userId="522b68d4-162f-4dc7-a4d9-e6a12496a8af" providerId="ADAL" clId="{9F79233D-721C-4FAC-956E-F3CE3DF915FA}" dt="2022-10-18T09:47:09.124" v="3550" actId="165"/>
          <ac:cxnSpMkLst>
            <pc:docMk/>
            <pc:sldMk cId="655066712" sldId="2146847704"/>
            <ac:cxnSpMk id="248" creationId="{71CEB586-0EF4-1C15-EF77-A5CD29CD90F0}"/>
          </ac:cxnSpMkLst>
        </pc:cxnChg>
        <pc:cxnChg chg="mod">
          <ac:chgData name="d'Agostino, Ciro" userId="522b68d4-162f-4dc7-a4d9-e6a12496a8af" providerId="ADAL" clId="{9F79233D-721C-4FAC-956E-F3CE3DF915FA}" dt="2022-10-18T09:47:09.124" v="3550" actId="165"/>
          <ac:cxnSpMkLst>
            <pc:docMk/>
            <pc:sldMk cId="655066712" sldId="2146847704"/>
            <ac:cxnSpMk id="267" creationId="{863C6F6E-31A8-E15A-1303-F52122043C6A}"/>
          </ac:cxnSpMkLst>
        </pc:cxnChg>
      </pc:sldChg>
      <pc:sldChg chg="addSp delSp modSp mod">
        <pc:chgData name="d'Agostino, Ciro" userId="522b68d4-162f-4dc7-a4d9-e6a12496a8af" providerId="ADAL" clId="{9F79233D-721C-4FAC-956E-F3CE3DF915FA}" dt="2022-10-24T13:06:04.704" v="8450" actId="14100"/>
        <pc:sldMkLst>
          <pc:docMk/>
          <pc:sldMk cId="4220829620" sldId="2146847705"/>
        </pc:sldMkLst>
        <pc:grpChg chg="add mod">
          <ac:chgData name="d'Agostino, Ciro" userId="522b68d4-162f-4dc7-a4d9-e6a12496a8af" providerId="ADAL" clId="{9F79233D-721C-4FAC-956E-F3CE3DF915FA}" dt="2022-10-21T12:43:06.484" v="8158" actId="1076"/>
          <ac:grpSpMkLst>
            <pc:docMk/>
            <pc:sldMk cId="4220829620" sldId="2146847705"/>
            <ac:grpSpMk id="17" creationId="{C5704E8C-1667-5104-9065-AAFAA4BE9630}"/>
          </ac:grpSpMkLst>
        </pc:grpChg>
        <pc:grpChg chg="mod">
          <ac:chgData name="d'Agostino, Ciro" userId="522b68d4-162f-4dc7-a4d9-e6a12496a8af" providerId="ADAL" clId="{9F79233D-721C-4FAC-956E-F3CE3DF915FA}" dt="2022-10-21T12:42:08.036" v="8156" actId="164"/>
          <ac:grpSpMkLst>
            <pc:docMk/>
            <pc:sldMk cId="4220829620" sldId="2146847705"/>
            <ac:grpSpMk id="18" creationId="{D69AECCB-F93F-4C94-9374-25B159DF815C}"/>
          </ac:grpSpMkLst>
        </pc:grpChg>
        <pc:picChg chg="add mod">
          <ac:chgData name="d'Agostino, Ciro" userId="522b68d4-162f-4dc7-a4d9-e6a12496a8af" providerId="ADAL" clId="{9F79233D-721C-4FAC-956E-F3CE3DF915FA}" dt="2022-10-21T12:42:08.036" v="8156" actId="164"/>
          <ac:picMkLst>
            <pc:docMk/>
            <pc:sldMk cId="4220829620" sldId="2146847705"/>
            <ac:picMk id="2" creationId="{0414384C-475B-5015-F5AD-4D617455AEA8}"/>
          </ac:picMkLst>
        </pc:picChg>
        <pc:picChg chg="del">
          <ac:chgData name="d'Agostino, Ciro" userId="522b68d4-162f-4dc7-a4d9-e6a12496a8af" providerId="ADAL" clId="{9F79233D-721C-4FAC-956E-F3CE3DF915FA}" dt="2022-10-24T09:47:07.791" v="8252" actId="478"/>
          <ac:picMkLst>
            <pc:docMk/>
            <pc:sldMk cId="4220829620" sldId="2146847705"/>
            <ac:picMk id="2" creationId="{AE44406E-4A79-9264-247A-8E46F99C720A}"/>
          </ac:picMkLst>
        </pc:picChg>
        <pc:picChg chg="add mod">
          <ac:chgData name="d'Agostino, Ciro" userId="522b68d4-162f-4dc7-a4d9-e6a12496a8af" providerId="ADAL" clId="{9F79233D-721C-4FAC-956E-F3CE3DF915FA}" dt="2022-10-21T12:42:08.036" v="8156" actId="164"/>
          <ac:picMkLst>
            <pc:docMk/>
            <pc:sldMk cId="4220829620" sldId="2146847705"/>
            <ac:picMk id="3" creationId="{41B71B37-5382-ADAD-A336-F21A7D3D0C64}"/>
          </ac:picMkLst>
        </pc:picChg>
        <pc:picChg chg="add mod">
          <ac:chgData name="d'Agostino, Ciro" userId="522b68d4-162f-4dc7-a4d9-e6a12496a8af" providerId="ADAL" clId="{9F79233D-721C-4FAC-956E-F3CE3DF915FA}" dt="2022-10-24T09:48:17.558" v="8256" actId="1076"/>
          <ac:picMkLst>
            <pc:docMk/>
            <pc:sldMk cId="4220829620" sldId="2146847705"/>
            <ac:picMk id="3" creationId="{FA4BA261-3EF7-00B9-DE01-81E0887A5195}"/>
          </ac:picMkLst>
        </pc:picChg>
        <pc:picChg chg="add del mod">
          <ac:chgData name="d'Agostino, Ciro" userId="522b68d4-162f-4dc7-a4d9-e6a12496a8af" providerId="ADAL" clId="{9F79233D-721C-4FAC-956E-F3CE3DF915FA}" dt="2022-10-21T12:41:41.343" v="8152" actId="21"/>
          <ac:picMkLst>
            <pc:docMk/>
            <pc:sldMk cId="4220829620" sldId="2146847705"/>
            <ac:picMk id="5" creationId="{06A498F4-C74C-8CE2-D199-AE38E32EEEEC}"/>
          </ac:picMkLst>
        </pc:picChg>
        <pc:picChg chg="add mod modCrop">
          <ac:chgData name="d'Agostino, Ciro" userId="522b68d4-162f-4dc7-a4d9-e6a12496a8af" providerId="ADAL" clId="{9F79233D-721C-4FAC-956E-F3CE3DF915FA}" dt="2022-10-24T13:05:43.051" v="8446" actId="1076"/>
          <ac:picMkLst>
            <pc:docMk/>
            <pc:sldMk cId="4220829620" sldId="2146847705"/>
            <ac:picMk id="5" creationId="{8168F232-DC78-01F5-D198-F771A19D55DB}"/>
          </ac:picMkLst>
        </pc:picChg>
        <pc:picChg chg="add mod modCrop">
          <ac:chgData name="d'Agostino, Ciro" userId="522b68d4-162f-4dc7-a4d9-e6a12496a8af" providerId="ADAL" clId="{9F79233D-721C-4FAC-956E-F3CE3DF915FA}" dt="2022-10-21T12:42:08.036" v="8156" actId="164"/>
          <ac:picMkLst>
            <pc:docMk/>
            <pc:sldMk cId="4220829620" sldId="2146847705"/>
            <ac:picMk id="8" creationId="{FB9DB3BF-151F-5BC3-E041-23B143244101}"/>
          </ac:picMkLst>
        </pc:picChg>
        <pc:picChg chg="add mod modCrop">
          <ac:chgData name="d'Agostino, Ciro" userId="522b68d4-162f-4dc7-a4d9-e6a12496a8af" providerId="ADAL" clId="{9F79233D-721C-4FAC-956E-F3CE3DF915FA}" dt="2022-10-24T13:00:49.839" v="8433" actId="732"/>
          <ac:picMkLst>
            <pc:docMk/>
            <pc:sldMk cId="4220829620" sldId="2146847705"/>
            <ac:picMk id="9" creationId="{65302153-9676-4D72-334F-19552BBE76FF}"/>
          </ac:picMkLst>
        </pc:picChg>
        <pc:picChg chg="mod modCrop">
          <ac:chgData name="d'Agostino, Ciro" userId="522b68d4-162f-4dc7-a4d9-e6a12496a8af" providerId="ADAL" clId="{9F79233D-721C-4FAC-956E-F3CE3DF915FA}" dt="2022-10-21T12:41:23.522" v="8149" actId="732"/>
          <ac:picMkLst>
            <pc:docMk/>
            <pc:sldMk cId="4220829620" sldId="2146847705"/>
            <ac:picMk id="10" creationId="{C76494B9-6E62-48FF-B70E-193A150DC379}"/>
          </ac:picMkLst>
        </pc:picChg>
        <pc:picChg chg="mod modCrop">
          <ac:chgData name="d'Agostino, Ciro" userId="522b68d4-162f-4dc7-a4d9-e6a12496a8af" providerId="ADAL" clId="{9F79233D-721C-4FAC-956E-F3CE3DF915FA}" dt="2022-10-21T12:43:51.344" v="8172" actId="14100"/>
          <ac:picMkLst>
            <pc:docMk/>
            <pc:sldMk cId="4220829620" sldId="2146847705"/>
            <ac:picMk id="11" creationId="{23124B87-EB7F-47BE-BC08-0D0F040C0CE7}"/>
          </ac:picMkLst>
        </pc:picChg>
        <pc:picChg chg="mod">
          <ac:chgData name="d'Agostino, Ciro" userId="522b68d4-162f-4dc7-a4d9-e6a12496a8af" providerId="ADAL" clId="{9F79233D-721C-4FAC-956E-F3CE3DF915FA}" dt="2022-10-24T13:06:04.704" v="8450" actId="14100"/>
          <ac:picMkLst>
            <pc:docMk/>
            <pc:sldMk cId="4220829620" sldId="2146847705"/>
            <ac:picMk id="12" creationId="{FDB180DF-04E5-A2C1-407A-F7496D42C17E}"/>
          </ac:picMkLst>
        </pc:picChg>
        <pc:picChg chg="add mod ord">
          <ac:chgData name="d'Agostino, Ciro" userId="522b68d4-162f-4dc7-a4d9-e6a12496a8af" providerId="ADAL" clId="{9F79233D-721C-4FAC-956E-F3CE3DF915FA}" dt="2022-10-21T12:42:08.036" v="8156" actId="164"/>
          <ac:picMkLst>
            <pc:docMk/>
            <pc:sldMk cId="4220829620" sldId="2146847705"/>
            <ac:picMk id="13" creationId="{E48FDCEA-9FEC-D609-9AAC-6DAFD8373AEC}"/>
          </ac:picMkLst>
        </pc:picChg>
        <pc:picChg chg="add del mod modCrop">
          <ac:chgData name="d'Agostino, Ciro" userId="522b68d4-162f-4dc7-a4d9-e6a12496a8af" providerId="ADAL" clId="{9F79233D-721C-4FAC-956E-F3CE3DF915FA}" dt="2022-10-24T13:00:17.409" v="8432" actId="478"/>
          <ac:picMkLst>
            <pc:docMk/>
            <pc:sldMk cId="4220829620" sldId="2146847705"/>
            <ac:picMk id="14" creationId="{D938DF62-719D-4579-A950-54CEED6F6574}"/>
          </ac:picMkLst>
        </pc:picChg>
        <pc:picChg chg="add mod">
          <ac:chgData name="d'Agostino, Ciro" userId="522b68d4-162f-4dc7-a4d9-e6a12496a8af" providerId="ADAL" clId="{9F79233D-721C-4FAC-956E-F3CE3DF915FA}" dt="2022-10-21T12:42:08.036" v="8156" actId="164"/>
          <ac:picMkLst>
            <pc:docMk/>
            <pc:sldMk cId="4220829620" sldId="2146847705"/>
            <ac:picMk id="15" creationId="{357D42F9-7C80-4865-6E0E-D48B307E25FB}"/>
          </ac:picMkLst>
        </pc:picChg>
        <pc:picChg chg="del mod">
          <ac:chgData name="d'Agostino, Ciro" userId="522b68d4-162f-4dc7-a4d9-e6a12496a8af" providerId="ADAL" clId="{9F79233D-721C-4FAC-956E-F3CE3DF915FA}" dt="2022-10-21T12:36:24.199" v="8083" actId="21"/>
          <ac:picMkLst>
            <pc:docMk/>
            <pc:sldMk cId="4220829620" sldId="2146847705"/>
            <ac:picMk id="142" creationId="{BA03DB48-DF22-4219-AB73-1C989F46999C}"/>
          </ac:picMkLst>
        </pc:picChg>
        <pc:picChg chg="mod modCrop">
          <ac:chgData name="d'Agostino, Ciro" userId="522b68d4-162f-4dc7-a4d9-e6a12496a8af" providerId="ADAL" clId="{9F79233D-721C-4FAC-956E-F3CE3DF915FA}" dt="2022-10-21T12:40:24.287" v="8136" actId="732"/>
          <ac:picMkLst>
            <pc:docMk/>
            <pc:sldMk cId="4220829620" sldId="2146847705"/>
            <ac:picMk id="143" creationId="{753659B1-DA1C-4940-BA51-677DF6A24721}"/>
          </ac:picMkLst>
        </pc:picChg>
      </pc:sldChg>
      <pc:sldChg chg="add del">
        <pc:chgData name="d'Agostino, Ciro" userId="522b68d4-162f-4dc7-a4d9-e6a12496a8af" providerId="ADAL" clId="{9F79233D-721C-4FAC-956E-F3CE3DF915FA}" dt="2022-10-18T10:05:38.327" v="3758" actId="47"/>
        <pc:sldMkLst>
          <pc:docMk/>
          <pc:sldMk cId="3102060251" sldId="2146847706"/>
        </pc:sldMkLst>
      </pc:sldChg>
      <pc:sldChg chg="addSp delSp modSp add del mod">
        <pc:chgData name="d'Agostino, Ciro" userId="522b68d4-162f-4dc7-a4d9-e6a12496a8af" providerId="ADAL" clId="{9F79233D-721C-4FAC-956E-F3CE3DF915FA}" dt="2022-10-21T11:32:37.282" v="8068" actId="47"/>
        <pc:sldMkLst>
          <pc:docMk/>
          <pc:sldMk cId="4004875549" sldId="2146847708"/>
        </pc:sldMkLst>
        <pc:spChg chg="mod topLvl">
          <ac:chgData name="d'Agostino, Ciro" userId="522b68d4-162f-4dc7-a4d9-e6a12496a8af" providerId="ADAL" clId="{9F79233D-721C-4FAC-956E-F3CE3DF915FA}" dt="2022-10-18T10:40:01.925" v="4748" actId="164"/>
          <ac:spMkLst>
            <pc:docMk/>
            <pc:sldMk cId="4004875549" sldId="2146847708"/>
            <ac:spMk id="6" creationId="{42C423DD-5BE2-C274-00FF-B95A0F9B0C1B}"/>
          </ac:spMkLst>
        </pc:spChg>
        <pc:spChg chg="mod topLvl">
          <ac:chgData name="d'Agostino, Ciro" userId="522b68d4-162f-4dc7-a4d9-e6a12496a8af" providerId="ADAL" clId="{9F79233D-721C-4FAC-956E-F3CE3DF915FA}" dt="2022-10-18T10:40:01.925" v="4748" actId="164"/>
          <ac:spMkLst>
            <pc:docMk/>
            <pc:sldMk cId="4004875549" sldId="2146847708"/>
            <ac:spMk id="10" creationId="{8ED7F986-57F7-BA8E-FC32-8281F49021D2}"/>
          </ac:spMkLst>
        </pc:spChg>
        <pc:spChg chg="mod topLvl">
          <ac:chgData name="d'Agostino, Ciro" userId="522b68d4-162f-4dc7-a4d9-e6a12496a8af" providerId="ADAL" clId="{9F79233D-721C-4FAC-956E-F3CE3DF915FA}" dt="2022-10-18T10:40:01.925" v="4748" actId="164"/>
          <ac:spMkLst>
            <pc:docMk/>
            <pc:sldMk cId="4004875549" sldId="2146847708"/>
            <ac:spMk id="16" creationId="{47AF62F8-9A3B-C257-8CC3-25D63D6E9931}"/>
          </ac:spMkLst>
        </pc:spChg>
        <pc:spChg chg="add mod">
          <ac:chgData name="d'Agostino, Ciro" userId="522b68d4-162f-4dc7-a4d9-e6a12496a8af" providerId="ADAL" clId="{9F79233D-721C-4FAC-956E-F3CE3DF915FA}" dt="2022-10-18T10:40:01.925" v="4748" actId="164"/>
          <ac:spMkLst>
            <pc:docMk/>
            <pc:sldMk cId="4004875549" sldId="2146847708"/>
            <ac:spMk id="19" creationId="{9DD5B9C6-5788-8FBF-506E-A119C1D21CBC}"/>
          </ac:spMkLst>
        </pc:spChg>
        <pc:spChg chg="add mod">
          <ac:chgData name="d'Agostino, Ciro" userId="522b68d4-162f-4dc7-a4d9-e6a12496a8af" providerId="ADAL" clId="{9F79233D-721C-4FAC-956E-F3CE3DF915FA}" dt="2022-10-18T10:40:01.925" v="4748" actId="164"/>
          <ac:spMkLst>
            <pc:docMk/>
            <pc:sldMk cId="4004875549" sldId="2146847708"/>
            <ac:spMk id="34" creationId="{6A9DCBC5-59B1-5025-A3F6-861E7AA395AC}"/>
          </ac:spMkLst>
        </pc:spChg>
        <pc:spChg chg="mod topLvl">
          <ac:chgData name="d'Agostino, Ciro" userId="522b68d4-162f-4dc7-a4d9-e6a12496a8af" providerId="ADAL" clId="{9F79233D-721C-4FAC-956E-F3CE3DF915FA}" dt="2022-10-18T10:40:01.925" v="4748" actId="164"/>
          <ac:spMkLst>
            <pc:docMk/>
            <pc:sldMk cId="4004875549" sldId="2146847708"/>
            <ac:spMk id="35" creationId="{137D55A0-5775-B406-82F1-FA39DED71879}"/>
          </ac:spMkLst>
        </pc:spChg>
        <pc:spChg chg="mod topLvl">
          <ac:chgData name="d'Agostino, Ciro" userId="522b68d4-162f-4dc7-a4d9-e6a12496a8af" providerId="ADAL" clId="{9F79233D-721C-4FAC-956E-F3CE3DF915FA}" dt="2022-10-18T10:40:01.925" v="4748" actId="164"/>
          <ac:spMkLst>
            <pc:docMk/>
            <pc:sldMk cId="4004875549" sldId="2146847708"/>
            <ac:spMk id="37" creationId="{A9A7648C-9BD8-D997-DC87-036D4B7DBBFA}"/>
          </ac:spMkLst>
        </pc:spChg>
        <pc:spChg chg="mod topLvl">
          <ac:chgData name="d'Agostino, Ciro" userId="522b68d4-162f-4dc7-a4d9-e6a12496a8af" providerId="ADAL" clId="{9F79233D-721C-4FAC-956E-F3CE3DF915FA}" dt="2022-10-18T10:40:01.925" v="4748" actId="164"/>
          <ac:spMkLst>
            <pc:docMk/>
            <pc:sldMk cId="4004875549" sldId="2146847708"/>
            <ac:spMk id="54" creationId="{F97B9BED-2381-1F2A-50DE-FCA463C902AD}"/>
          </ac:spMkLst>
        </pc:spChg>
        <pc:spChg chg="del mod topLvl">
          <ac:chgData name="d'Agostino, Ciro" userId="522b68d4-162f-4dc7-a4d9-e6a12496a8af" providerId="ADAL" clId="{9F79233D-721C-4FAC-956E-F3CE3DF915FA}" dt="2022-10-18T10:31:40.974" v="4630" actId="478"/>
          <ac:spMkLst>
            <pc:docMk/>
            <pc:sldMk cId="4004875549" sldId="2146847708"/>
            <ac:spMk id="56" creationId="{0CF92789-C6EF-4C83-D410-50D87771FA4D}"/>
          </ac:spMkLst>
        </pc:spChg>
        <pc:spChg chg="add mod">
          <ac:chgData name="d'Agostino, Ciro" userId="522b68d4-162f-4dc7-a4d9-e6a12496a8af" providerId="ADAL" clId="{9F79233D-721C-4FAC-956E-F3CE3DF915FA}" dt="2022-10-18T10:40:01.925" v="4748" actId="164"/>
          <ac:spMkLst>
            <pc:docMk/>
            <pc:sldMk cId="4004875549" sldId="2146847708"/>
            <ac:spMk id="57" creationId="{535C2DAD-703A-7119-E505-1859A7084371}"/>
          </ac:spMkLst>
        </pc:spChg>
        <pc:spChg chg="add mod">
          <ac:chgData name="d'Agostino, Ciro" userId="522b68d4-162f-4dc7-a4d9-e6a12496a8af" providerId="ADAL" clId="{9F79233D-721C-4FAC-956E-F3CE3DF915FA}" dt="2022-10-18T10:40:01.925" v="4748" actId="164"/>
          <ac:spMkLst>
            <pc:docMk/>
            <pc:sldMk cId="4004875549" sldId="2146847708"/>
            <ac:spMk id="58" creationId="{72015E95-32AB-62E8-B3A8-13D8EBD6898E}"/>
          </ac:spMkLst>
        </pc:spChg>
        <pc:spChg chg="mod topLvl">
          <ac:chgData name="d'Agostino, Ciro" userId="522b68d4-162f-4dc7-a4d9-e6a12496a8af" providerId="ADAL" clId="{9F79233D-721C-4FAC-956E-F3CE3DF915FA}" dt="2022-10-18T10:40:01.925" v="4748" actId="164"/>
          <ac:spMkLst>
            <pc:docMk/>
            <pc:sldMk cId="4004875549" sldId="2146847708"/>
            <ac:spMk id="65" creationId="{4E388C0E-B9A4-87E7-5C83-FE88430276BF}"/>
          </ac:spMkLst>
        </pc:spChg>
        <pc:spChg chg="del">
          <ac:chgData name="d'Agostino, Ciro" userId="522b68d4-162f-4dc7-a4d9-e6a12496a8af" providerId="ADAL" clId="{9F79233D-721C-4FAC-956E-F3CE3DF915FA}" dt="2022-10-18T10:16:37.993" v="4036" actId="478"/>
          <ac:spMkLst>
            <pc:docMk/>
            <pc:sldMk cId="4004875549" sldId="2146847708"/>
            <ac:spMk id="66" creationId="{408D9319-CE95-33BF-073B-E169FFB0721C}"/>
          </ac:spMkLst>
        </pc:spChg>
        <pc:spChg chg="add mod">
          <ac:chgData name="d'Agostino, Ciro" userId="522b68d4-162f-4dc7-a4d9-e6a12496a8af" providerId="ADAL" clId="{9F79233D-721C-4FAC-956E-F3CE3DF915FA}" dt="2022-10-18T10:40:01.925" v="4748" actId="164"/>
          <ac:spMkLst>
            <pc:docMk/>
            <pc:sldMk cId="4004875549" sldId="2146847708"/>
            <ac:spMk id="73" creationId="{C29843E6-9CD3-9D5E-C6CE-73E0E9067657}"/>
          </ac:spMkLst>
        </pc:spChg>
        <pc:spChg chg="mod topLvl">
          <ac:chgData name="d'Agostino, Ciro" userId="522b68d4-162f-4dc7-a4d9-e6a12496a8af" providerId="ADAL" clId="{9F79233D-721C-4FAC-956E-F3CE3DF915FA}" dt="2022-10-18T10:40:01.925" v="4748" actId="164"/>
          <ac:spMkLst>
            <pc:docMk/>
            <pc:sldMk cId="4004875549" sldId="2146847708"/>
            <ac:spMk id="74" creationId="{BEF4C2D4-2D1A-414E-B6D9-C940DE98BCD2}"/>
          </ac:spMkLst>
        </pc:spChg>
        <pc:spChg chg="add mod">
          <ac:chgData name="d'Agostino, Ciro" userId="522b68d4-162f-4dc7-a4d9-e6a12496a8af" providerId="ADAL" clId="{9F79233D-721C-4FAC-956E-F3CE3DF915FA}" dt="2022-10-18T10:40:01.925" v="4748" actId="164"/>
          <ac:spMkLst>
            <pc:docMk/>
            <pc:sldMk cId="4004875549" sldId="2146847708"/>
            <ac:spMk id="75" creationId="{A0D003C6-250D-B93B-B3C7-56DF489D559F}"/>
          </ac:spMkLst>
        </pc:spChg>
        <pc:spChg chg="add mod">
          <ac:chgData name="d'Agostino, Ciro" userId="522b68d4-162f-4dc7-a4d9-e6a12496a8af" providerId="ADAL" clId="{9F79233D-721C-4FAC-956E-F3CE3DF915FA}" dt="2022-10-18T10:40:01.925" v="4748" actId="164"/>
          <ac:spMkLst>
            <pc:docMk/>
            <pc:sldMk cId="4004875549" sldId="2146847708"/>
            <ac:spMk id="82" creationId="{721C01B7-FCFD-E416-6C45-5EA967A7783E}"/>
          </ac:spMkLst>
        </pc:spChg>
        <pc:spChg chg="mod topLvl">
          <ac:chgData name="d'Agostino, Ciro" userId="522b68d4-162f-4dc7-a4d9-e6a12496a8af" providerId="ADAL" clId="{9F79233D-721C-4FAC-956E-F3CE3DF915FA}" dt="2022-10-18T10:40:01.925" v="4748" actId="164"/>
          <ac:spMkLst>
            <pc:docMk/>
            <pc:sldMk cId="4004875549" sldId="2146847708"/>
            <ac:spMk id="84" creationId="{7E2C9047-5024-4388-9D6C-37CE63E95093}"/>
          </ac:spMkLst>
        </pc:spChg>
        <pc:spChg chg="del mod">
          <ac:chgData name="d'Agostino, Ciro" userId="522b68d4-162f-4dc7-a4d9-e6a12496a8af" providerId="ADAL" clId="{9F79233D-721C-4FAC-956E-F3CE3DF915FA}" dt="2022-10-18T10:19:46.724" v="4163" actId="478"/>
          <ac:spMkLst>
            <pc:docMk/>
            <pc:sldMk cId="4004875549" sldId="2146847708"/>
            <ac:spMk id="85" creationId="{594DBD26-0EDA-44D3-913D-0568A8B04E60}"/>
          </ac:spMkLst>
        </pc:spChg>
        <pc:spChg chg="add mod">
          <ac:chgData name="d'Agostino, Ciro" userId="522b68d4-162f-4dc7-a4d9-e6a12496a8af" providerId="ADAL" clId="{9F79233D-721C-4FAC-956E-F3CE3DF915FA}" dt="2022-10-18T10:40:01.925" v="4748" actId="164"/>
          <ac:spMkLst>
            <pc:docMk/>
            <pc:sldMk cId="4004875549" sldId="2146847708"/>
            <ac:spMk id="89" creationId="{AD290E87-F072-2F35-A913-69028243C607}"/>
          </ac:spMkLst>
        </pc:spChg>
        <pc:spChg chg="add mod">
          <ac:chgData name="d'Agostino, Ciro" userId="522b68d4-162f-4dc7-a4d9-e6a12496a8af" providerId="ADAL" clId="{9F79233D-721C-4FAC-956E-F3CE3DF915FA}" dt="2022-10-18T10:40:01.925" v="4748" actId="164"/>
          <ac:spMkLst>
            <pc:docMk/>
            <pc:sldMk cId="4004875549" sldId="2146847708"/>
            <ac:spMk id="90" creationId="{231C4A6D-B723-2B50-E09F-2298DBA4759C}"/>
          </ac:spMkLst>
        </pc:spChg>
        <pc:spChg chg="add mod">
          <ac:chgData name="d'Agostino, Ciro" userId="522b68d4-162f-4dc7-a4d9-e6a12496a8af" providerId="ADAL" clId="{9F79233D-721C-4FAC-956E-F3CE3DF915FA}" dt="2022-10-18T10:40:01.925" v="4748" actId="164"/>
          <ac:spMkLst>
            <pc:docMk/>
            <pc:sldMk cId="4004875549" sldId="2146847708"/>
            <ac:spMk id="91" creationId="{23203302-1E4E-18DE-7447-15A5BB058E47}"/>
          </ac:spMkLst>
        </pc:spChg>
        <pc:spChg chg="add mod">
          <ac:chgData name="d'Agostino, Ciro" userId="522b68d4-162f-4dc7-a4d9-e6a12496a8af" providerId="ADAL" clId="{9F79233D-721C-4FAC-956E-F3CE3DF915FA}" dt="2022-10-18T10:40:01.925" v="4748" actId="164"/>
          <ac:spMkLst>
            <pc:docMk/>
            <pc:sldMk cId="4004875549" sldId="2146847708"/>
            <ac:spMk id="92" creationId="{5AA24BB3-C323-FF50-69DA-694C12F27ACC}"/>
          </ac:spMkLst>
        </pc:spChg>
        <pc:spChg chg="mod topLvl">
          <ac:chgData name="d'Agostino, Ciro" userId="522b68d4-162f-4dc7-a4d9-e6a12496a8af" providerId="ADAL" clId="{9F79233D-721C-4FAC-956E-F3CE3DF915FA}" dt="2022-10-18T10:40:01.925" v="4748" actId="164"/>
          <ac:spMkLst>
            <pc:docMk/>
            <pc:sldMk cId="4004875549" sldId="2146847708"/>
            <ac:spMk id="98" creationId="{C128F798-B558-4B37-927A-4D43A7669E5F}"/>
          </ac:spMkLst>
        </pc:spChg>
        <pc:spChg chg="del mod">
          <ac:chgData name="d'Agostino, Ciro" userId="522b68d4-162f-4dc7-a4d9-e6a12496a8af" providerId="ADAL" clId="{9F79233D-721C-4FAC-956E-F3CE3DF915FA}" dt="2022-10-18T10:21:09.811" v="4189" actId="478"/>
          <ac:spMkLst>
            <pc:docMk/>
            <pc:sldMk cId="4004875549" sldId="2146847708"/>
            <ac:spMk id="107" creationId="{E5289C1C-103C-422C-A949-697594B4E1C1}"/>
          </ac:spMkLst>
        </pc:spChg>
        <pc:spChg chg="mod topLvl">
          <ac:chgData name="d'Agostino, Ciro" userId="522b68d4-162f-4dc7-a4d9-e6a12496a8af" providerId="ADAL" clId="{9F79233D-721C-4FAC-956E-F3CE3DF915FA}" dt="2022-10-18T10:40:01.925" v="4748" actId="164"/>
          <ac:spMkLst>
            <pc:docMk/>
            <pc:sldMk cId="4004875549" sldId="2146847708"/>
            <ac:spMk id="108" creationId="{62D87FBD-F75F-4A0E-A002-FA4E6535C567}"/>
          </ac:spMkLst>
        </pc:spChg>
        <pc:spChg chg="mod topLvl">
          <ac:chgData name="d'Agostino, Ciro" userId="522b68d4-162f-4dc7-a4d9-e6a12496a8af" providerId="ADAL" clId="{9F79233D-721C-4FAC-956E-F3CE3DF915FA}" dt="2022-10-18T10:40:01.925" v="4748" actId="164"/>
          <ac:spMkLst>
            <pc:docMk/>
            <pc:sldMk cId="4004875549" sldId="2146847708"/>
            <ac:spMk id="112" creationId="{D17EE41D-8FA6-4A33-AF56-627E5276364D}"/>
          </ac:spMkLst>
        </pc:spChg>
        <pc:spChg chg="del mod topLvl">
          <ac:chgData name="d'Agostino, Ciro" userId="522b68d4-162f-4dc7-a4d9-e6a12496a8af" providerId="ADAL" clId="{9F79233D-721C-4FAC-956E-F3CE3DF915FA}" dt="2022-10-18T10:31:41.767" v="4631" actId="478"/>
          <ac:spMkLst>
            <pc:docMk/>
            <pc:sldMk cId="4004875549" sldId="2146847708"/>
            <ac:spMk id="114" creationId="{1356BEAA-96FD-4B5D-945F-BC2EF64017C8}"/>
          </ac:spMkLst>
        </pc:spChg>
        <pc:spChg chg="del mod topLvl">
          <ac:chgData name="d'Agostino, Ciro" userId="522b68d4-162f-4dc7-a4d9-e6a12496a8af" providerId="ADAL" clId="{9F79233D-721C-4FAC-956E-F3CE3DF915FA}" dt="2022-10-18T10:26:37.769" v="4485" actId="478"/>
          <ac:spMkLst>
            <pc:docMk/>
            <pc:sldMk cId="4004875549" sldId="2146847708"/>
            <ac:spMk id="115" creationId="{BDC04B20-D68D-4605-AC9A-2DA6029E2C22}"/>
          </ac:spMkLst>
        </pc:spChg>
        <pc:spChg chg="mod topLvl">
          <ac:chgData name="d'Agostino, Ciro" userId="522b68d4-162f-4dc7-a4d9-e6a12496a8af" providerId="ADAL" clId="{9F79233D-721C-4FAC-956E-F3CE3DF915FA}" dt="2022-10-18T10:40:01.925" v="4748" actId="164"/>
          <ac:spMkLst>
            <pc:docMk/>
            <pc:sldMk cId="4004875549" sldId="2146847708"/>
            <ac:spMk id="116" creationId="{4443B7D4-D350-41CE-981F-490A7864CC8D}"/>
          </ac:spMkLst>
        </pc:spChg>
        <pc:spChg chg="del mod topLvl">
          <ac:chgData name="d'Agostino, Ciro" userId="522b68d4-162f-4dc7-a4d9-e6a12496a8af" providerId="ADAL" clId="{9F79233D-721C-4FAC-956E-F3CE3DF915FA}" dt="2022-10-18T10:26:36.185" v="4484" actId="478"/>
          <ac:spMkLst>
            <pc:docMk/>
            <pc:sldMk cId="4004875549" sldId="2146847708"/>
            <ac:spMk id="117" creationId="{1862BBE6-8209-4A97-8B2F-EBB10BF3B1E5}"/>
          </ac:spMkLst>
        </pc:spChg>
        <pc:spChg chg="mod topLvl">
          <ac:chgData name="d'Agostino, Ciro" userId="522b68d4-162f-4dc7-a4d9-e6a12496a8af" providerId="ADAL" clId="{9F79233D-721C-4FAC-956E-F3CE3DF915FA}" dt="2022-10-18T10:40:01.925" v="4748" actId="164"/>
          <ac:spMkLst>
            <pc:docMk/>
            <pc:sldMk cId="4004875549" sldId="2146847708"/>
            <ac:spMk id="121" creationId="{434CB1D0-9687-4DB0-83BB-6095D6E68CC3}"/>
          </ac:spMkLst>
        </pc:spChg>
        <pc:spChg chg="del mod topLvl">
          <ac:chgData name="d'Agostino, Ciro" userId="522b68d4-162f-4dc7-a4d9-e6a12496a8af" providerId="ADAL" clId="{9F79233D-721C-4FAC-956E-F3CE3DF915FA}" dt="2022-10-18T10:40:40.582" v="4751" actId="478"/>
          <ac:spMkLst>
            <pc:docMk/>
            <pc:sldMk cId="4004875549" sldId="2146847708"/>
            <ac:spMk id="122" creationId="{6DE56452-F0F4-4D63-BC14-E6E3CA072531}"/>
          </ac:spMkLst>
        </pc:spChg>
        <pc:spChg chg="mod topLvl">
          <ac:chgData name="d'Agostino, Ciro" userId="522b68d4-162f-4dc7-a4d9-e6a12496a8af" providerId="ADAL" clId="{9F79233D-721C-4FAC-956E-F3CE3DF915FA}" dt="2022-10-18T10:40:01.925" v="4748" actId="164"/>
          <ac:spMkLst>
            <pc:docMk/>
            <pc:sldMk cId="4004875549" sldId="2146847708"/>
            <ac:spMk id="123" creationId="{3B1B23F1-4F2A-4A0D-A71B-04560B19A331}"/>
          </ac:spMkLst>
        </pc:spChg>
        <pc:spChg chg="mod topLvl">
          <ac:chgData name="d'Agostino, Ciro" userId="522b68d4-162f-4dc7-a4d9-e6a12496a8af" providerId="ADAL" clId="{9F79233D-721C-4FAC-956E-F3CE3DF915FA}" dt="2022-10-18T10:40:01.925" v="4748" actId="164"/>
          <ac:spMkLst>
            <pc:docMk/>
            <pc:sldMk cId="4004875549" sldId="2146847708"/>
            <ac:spMk id="124" creationId="{454A6AE9-AA1D-4BCC-A250-73F7D903CD23}"/>
          </ac:spMkLst>
        </pc:spChg>
        <pc:spChg chg="mod topLvl">
          <ac:chgData name="d'Agostino, Ciro" userId="522b68d4-162f-4dc7-a4d9-e6a12496a8af" providerId="ADAL" clId="{9F79233D-721C-4FAC-956E-F3CE3DF915FA}" dt="2022-10-18T10:40:01.925" v="4748" actId="164"/>
          <ac:spMkLst>
            <pc:docMk/>
            <pc:sldMk cId="4004875549" sldId="2146847708"/>
            <ac:spMk id="126" creationId="{A4E91084-6468-402E-A863-86658842E25E}"/>
          </ac:spMkLst>
        </pc:spChg>
        <pc:spChg chg="mod">
          <ac:chgData name="d'Agostino, Ciro" userId="522b68d4-162f-4dc7-a4d9-e6a12496a8af" providerId="ADAL" clId="{9F79233D-721C-4FAC-956E-F3CE3DF915FA}" dt="2022-10-18T10:40:01.925" v="4748" actId="164"/>
          <ac:spMkLst>
            <pc:docMk/>
            <pc:sldMk cId="4004875549" sldId="2146847708"/>
            <ac:spMk id="154" creationId="{B7461843-6AD1-0E74-83D1-3220CCB78B35}"/>
          </ac:spMkLst>
        </pc:spChg>
        <pc:spChg chg="del mod topLvl">
          <ac:chgData name="d'Agostino, Ciro" userId="522b68d4-162f-4dc7-a4d9-e6a12496a8af" providerId="ADAL" clId="{9F79233D-721C-4FAC-956E-F3CE3DF915FA}" dt="2022-10-18T10:30:44.490" v="4598" actId="478"/>
          <ac:spMkLst>
            <pc:docMk/>
            <pc:sldMk cId="4004875549" sldId="2146847708"/>
            <ac:spMk id="155" creationId="{26B10925-5D6F-6113-11BD-6A81302948DA}"/>
          </ac:spMkLst>
        </pc:spChg>
        <pc:spChg chg="del mod">
          <ac:chgData name="d'Agostino, Ciro" userId="522b68d4-162f-4dc7-a4d9-e6a12496a8af" providerId="ADAL" clId="{9F79233D-721C-4FAC-956E-F3CE3DF915FA}" dt="2022-10-18T10:21:55.517" v="4199" actId="478"/>
          <ac:spMkLst>
            <pc:docMk/>
            <pc:sldMk cId="4004875549" sldId="2146847708"/>
            <ac:spMk id="156" creationId="{7294A788-AA48-28E8-5107-2BA7E5718358}"/>
          </ac:spMkLst>
        </pc:spChg>
        <pc:spChg chg="del mod">
          <ac:chgData name="d'Agostino, Ciro" userId="522b68d4-162f-4dc7-a4d9-e6a12496a8af" providerId="ADAL" clId="{9F79233D-721C-4FAC-956E-F3CE3DF915FA}" dt="2022-10-18T10:21:53.323" v="4198" actId="478"/>
          <ac:spMkLst>
            <pc:docMk/>
            <pc:sldMk cId="4004875549" sldId="2146847708"/>
            <ac:spMk id="157" creationId="{DADEECE6-56E4-F92D-4D6F-D76D9F13D99B}"/>
          </ac:spMkLst>
        </pc:spChg>
        <pc:spChg chg="del mod topLvl">
          <ac:chgData name="d'Agostino, Ciro" userId="522b68d4-162f-4dc7-a4d9-e6a12496a8af" providerId="ADAL" clId="{9F79233D-721C-4FAC-956E-F3CE3DF915FA}" dt="2022-10-18T10:30:45.595" v="4599" actId="478"/>
          <ac:spMkLst>
            <pc:docMk/>
            <pc:sldMk cId="4004875549" sldId="2146847708"/>
            <ac:spMk id="158" creationId="{83550FE7-2AE4-0B8C-7A67-8C8146D84723}"/>
          </ac:spMkLst>
        </pc:spChg>
        <pc:spChg chg="del mod topLvl">
          <ac:chgData name="d'Agostino, Ciro" userId="522b68d4-162f-4dc7-a4d9-e6a12496a8af" providerId="ADAL" clId="{9F79233D-721C-4FAC-956E-F3CE3DF915FA}" dt="2022-10-18T10:30:46.720" v="4600" actId="478"/>
          <ac:spMkLst>
            <pc:docMk/>
            <pc:sldMk cId="4004875549" sldId="2146847708"/>
            <ac:spMk id="159" creationId="{B6BB670F-7AC2-B989-77DD-A57220F61A56}"/>
          </ac:spMkLst>
        </pc:spChg>
        <pc:spChg chg="mod">
          <ac:chgData name="d'Agostino, Ciro" userId="522b68d4-162f-4dc7-a4d9-e6a12496a8af" providerId="ADAL" clId="{9F79233D-721C-4FAC-956E-F3CE3DF915FA}" dt="2022-10-18T10:40:01.925" v="4748" actId="164"/>
          <ac:spMkLst>
            <pc:docMk/>
            <pc:sldMk cId="4004875549" sldId="2146847708"/>
            <ac:spMk id="160" creationId="{F0D3A90D-0867-7142-CF23-5F2B02588D2A}"/>
          </ac:spMkLst>
        </pc:spChg>
        <pc:spChg chg="mod">
          <ac:chgData name="d'Agostino, Ciro" userId="522b68d4-162f-4dc7-a4d9-e6a12496a8af" providerId="ADAL" clId="{9F79233D-721C-4FAC-956E-F3CE3DF915FA}" dt="2022-10-18T10:40:01.925" v="4748" actId="164"/>
          <ac:spMkLst>
            <pc:docMk/>
            <pc:sldMk cId="4004875549" sldId="2146847708"/>
            <ac:spMk id="161" creationId="{1C40516B-24F4-881D-1D0C-1F762BA1C7CE}"/>
          </ac:spMkLst>
        </pc:spChg>
        <pc:spChg chg="mod topLvl">
          <ac:chgData name="d'Agostino, Ciro" userId="522b68d4-162f-4dc7-a4d9-e6a12496a8af" providerId="ADAL" clId="{9F79233D-721C-4FAC-956E-F3CE3DF915FA}" dt="2022-10-18T10:40:01.925" v="4748" actId="164"/>
          <ac:spMkLst>
            <pc:docMk/>
            <pc:sldMk cId="4004875549" sldId="2146847708"/>
            <ac:spMk id="171" creationId="{8662425B-189F-4438-B7D7-68A9FE167C13}"/>
          </ac:spMkLst>
        </pc:spChg>
        <pc:spChg chg="mod topLvl">
          <ac:chgData name="d'Agostino, Ciro" userId="522b68d4-162f-4dc7-a4d9-e6a12496a8af" providerId="ADAL" clId="{9F79233D-721C-4FAC-956E-F3CE3DF915FA}" dt="2022-10-18T10:40:01.925" v="4748" actId="164"/>
          <ac:spMkLst>
            <pc:docMk/>
            <pc:sldMk cId="4004875549" sldId="2146847708"/>
            <ac:spMk id="204" creationId="{EA407ACD-8BFD-3C67-E97B-6430B69CA61C}"/>
          </ac:spMkLst>
        </pc:spChg>
        <pc:spChg chg="mod">
          <ac:chgData name="d'Agostino, Ciro" userId="522b68d4-162f-4dc7-a4d9-e6a12496a8af" providerId="ADAL" clId="{9F79233D-721C-4FAC-956E-F3CE3DF915FA}" dt="2022-10-18T10:22:27.128" v="4204" actId="165"/>
          <ac:spMkLst>
            <pc:docMk/>
            <pc:sldMk cId="4004875549" sldId="2146847708"/>
            <ac:spMk id="243" creationId="{170C48F9-D4F1-D0F9-8E8A-E6649DF11701}"/>
          </ac:spMkLst>
        </pc:spChg>
        <pc:spChg chg="mod topLvl">
          <ac:chgData name="d'Agostino, Ciro" userId="522b68d4-162f-4dc7-a4d9-e6a12496a8af" providerId="ADAL" clId="{9F79233D-721C-4FAC-956E-F3CE3DF915FA}" dt="2022-10-18T10:40:01.925" v="4748" actId="164"/>
          <ac:spMkLst>
            <pc:docMk/>
            <pc:sldMk cId="4004875549" sldId="2146847708"/>
            <ac:spMk id="263" creationId="{3B8CFB18-B2C1-19E7-93E9-C8BA63AD79BD}"/>
          </ac:spMkLst>
        </pc:spChg>
        <pc:grpChg chg="add del mod">
          <ac:chgData name="d'Agostino, Ciro" userId="522b68d4-162f-4dc7-a4d9-e6a12496a8af" providerId="ADAL" clId="{9F79233D-721C-4FAC-956E-F3CE3DF915FA}" dt="2022-10-18T10:23:06.015" v="4252" actId="165"/>
          <ac:grpSpMkLst>
            <pc:docMk/>
            <pc:sldMk cId="4004875549" sldId="2146847708"/>
            <ac:grpSpMk id="59" creationId="{5DBF0053-75AA-6F71-1C82-0005472BC1AE}"/>
          </ac:grpSpMkLst>
        </pc:grpChg>
        <pc:grpChg chg="add del mod">
          <ac:chgData name="d'Agostino, Ciro" userId="522b68d4-162f-4dc7-a4d9-e6a12496a8af" providerId="ADAL" clId="{9F79233D-721C-4FAC-956E-F3CE3DF915FA}" dt="2022-10-18T10:27:56.245" v="4524" actId="165"/>
          <ac:grpSpMkLst>
            <pc:docMk/>
            <pc:sldMk cId="4004875549" sldId="2146847708"/>
            <ac:grpSpMk id="77" creationId="{BC55FA62-DA5D-7B5F-0DF0-4456641EBDB6}"/>
          </ac:grpSpMkLst>
        </pc:grpChg>
        <pc:grpChg chg="add mod">
          <ac:chgData name="d'Agostino, Ciro" userId="522b68d4-162f-4dc7-a4d9-e6a12496a8af" providerId="ADAL" clId="{9F79233D-721C-4FAC-956E-F3CE3DF915FA}" dt="2022-10-18T10:40:59.421" v="4753" actId="14100"/>
          <ac:grpSpMkLst>
            <pc:docMk/>
            <pc:sldMk cId="4004875549" sldId="2146847708"/>
            <ac:grpSpMk id="102" creationId="{827FD83B-F4D6-51CF-91E4-2E69FF1C0E04}"/>
          </ac:grpSpMkLst>
        </pc:grpChg>
        <pc:grpChg chg="del">
          <ac:chgData name="d'Agostino, Ciro" userId="522b68d4-162f-4dc7-a4d9-e6a12496a8af" providerId="ADAL" clId="{9F79233D-721C-4FAC-956E-F3CE3DF915FA}" dt="2022-10-18T10:22:27.128" v="4204" actId="165"/>
          <ac:grpSpMkLst>
            <pc:docMk/>
            <pc:sldMk cId="4004875549" sldId="2146847708"/>
            <ac:grpSpMk id="145" creationId="{33A8C8CD-2A53-8E58-C570-8317A3B42F16}"/>
          </ac:grpSpMkLst>
        </pc:grpChg>
        <pc:grpChg chg="add del mod topLvl">
          <ac:chgData name="d'Agostino, Ciro" userId="522b68d4-162f-4dc7-a4d9-e6a12496a8af" providerId="ADAL" clId="{9F79233D-721C-4FAC-956E-F3CE3DF915FA}" dt="2022-10-18T10:40:01.925" v="4748" actId="164"/>
          <ac:grpSpMkLst>
            <pc:docMk/>
            <pc:sldMk cId="4004875549" sldId="2146847708"/>
            <ac:grpSpMk id="219" creationId="{B1BF7321-FB38-109D-6FEB-96DD60D47E21}"/>
          </ac:grpSpMkLst>
        </pc:grpChg>
        <pc:picChg chg="mod">
          <ac:chgData name="d'Agostino, Ciro" userId="522b68d4-162f-4dc7-a4d9-e6a12496a8af" providerId="ADAL" clId="{9F79233D-721C-4FAC-956E-F3CE3DF915FA}" dt="2022-10-18T10:40:01.925" v="4748" actId="164"/>
          <ac:picMkLst>
            <pc:docMk/>
            <pc:sldMk cId="4004875549" sldId="2146847708"/>
            <ac:picMk id="2" creationId="{05FD5FCE-FF71-016F-6DE5-925CDF4C217A}"/>
          </ac:picMkLst>
        </pc:picChg>
        <pc:picChg chg="mod">
          <ac:chgData name="d'Agostino, Ciro" userId="522b68d4-162f-4dc7-a4d9-e6a12496a8af" providerId="ADAL" clId="{9F79233D-721C-4FAC-956E-F3CE3DF915FA}" dt="2022-10-18T10:40:01.925" v="4748" actId="164"/>
          <ac:picMkLst>
            <pc:docMk/>
            <pc:sldMk cId="4004875549" sldId="2146847708"/>
            <ac:picMk id="4" creationId="{EED6786F-1BFC-AF40-EFCF-4E2688DCD545}"/>
          </ac:picMkLst>
        </pc:picChg>
        <pc:picChg chg="mod">
          <ac:chgData name="d'Agostino, Ciro" userId="522b68d4-162f-4dc7-a4d9-e6a12496a8af" providerId="ADAL" clId="{9F79233D-721C-4FAC-956E-F3CE3DF915FA}" dt="2022-10-18T10:40:01.925" v="4748" actId="164"/>
          <ac:picMkLst>
            <pc:docMk/>
            <pc:sldMk cId="4004875549" sldId="2146847708"/>
            <ac:picMk id="5" creationId="{09145A78-D64B-8EFF-8BA8-ADC4A5F70AC6}"/>
          </ac:picMkLst>
        </pc:picChg>
        <pc:picChg chg="mod topLvl">
          <ac:chgData name="d'Agostino, Ciro" userId="522b68d4-162f-4dc7-a4d9-e6a12496a8af" providerId="ADAL" clId="{9F79233D-721C-4FAC-956E-F3CE3DF915FA}" dt="2022-10-18T10:40:01.925" v="4748" actId="164"/>
          <ac:picMkLst>
            <pc:docMk/>
            <pc:sldMk cId="4004875549" sldId="2146847708"/>
            <ac:picMk id="7" creationId="{3F56AC80-2023-B073-59AF-B08A8CF3CA79}"/>
          </ac:picMkLst>
        </pc:picChg>
        <pc:picChg chg="mod topLvl">
          <ac:chgData name="d'Agostino, Ciro" userId="522b68d4-162f-4dc7-a4d9-e6a12496a8af" providerId="ADAL" clId="{9F79233D-721C-4FAC-956E-F3CE3DF915FA}" dt="2022-10-18T10:40:01.925" v="4748" actId="164"/>
          <ac:picMkLst>
            <pc:docMk/>
            <pc:sldMk cId="4004875549" sldId="2146847708"/>
            <ac:picMk id="8" creationId="{C9144C94-15C4-7096-FC1E-AC2973DADA2A}"/>
          </ac:picMkLst>
        </pc:picChg>
        <pc:picChg chg="mod">
          <ac:chgData name="d'Agostino, Ciro" userId="522b68d4-162f-4dc7-a4d9-e6a12496a8af" providerId="ADAL" clId="{9F79233D-721C-4FAC-956E-F3CE3DF915FA}" dt="2022-10-18T10:40:01.925" v="4748" actId="164"/>
          <ac:picMkLst>
            <pc:docMk/>
            <pc:sldMk cId="4004875549" sldId="2146847708"/>
            <ac:picMk id="9" creationId="{72CB31F9-C1D9-589B-7198-11495FB8BEDB}"/>
          </ac:picMkLst>
        </pc:picChg>
        <pc:picChg chg="mod topLvl">
          <ac:chgData name="d'Agostino, Ciro" userId="522b68d4-162f-4dc7-a4d9-e6a12496a8af" providerId="ADAL" clId="{9F79233D-721C-4FAC-956E-F3CE3DF915FA}" dt="2022-10-18T10:40:01.925" v="4748" actId="164"/>
          <ac:picMkLst>
            <pc:docMk/>
            <pc:sldMk cId="4004875549" sldId="2146847708"/>
            <ac:picMk id="11" creationId="{2E87D08A-1287-6168-C90E-52B2D7F35B52}"/>
          </ac:picMkLst>
        </pc:picChg>
        <pc:picChg chg="mod topLvl">
          <ac:chgData name="d'Agostino, Ciro" userId="522b68d4-162f-4dc7-a4d9-e6a12496a8af" providerId="ADAL" clId="{9F79233D-721C-4FAC-956E-F3CE3DF915FA}" dt="2022-10-18T10:40:01.925" v="4748" actId="164"/>
          <ac:picMkLst>
            <pc:docMk/>
            <pc:sldMk cId="4004875549" sldId="2146847708"/>
            <ac:picMk id="12" creationId="{737E493B-E977-A2DC-C91A-07DC3F3D736F}"/>
          </ac:picMkLst>
        </pc:picChg>
        <pc:picChg chg="mod topLvl">
          <ac:chgData name="d'Agostino, Ciro" userId="522b68d4-162f-4dc7-a4d9-e6a12496a8af" providerId="ADAL" clId="{9F79233D-721C-4FAC-956E-F3CE3DF915FA}" dt="2022-10-18T10:40:01.925" v="4748" actId="164"/>
          <ac:picMkLst>
            <pc:docMk/>
            <pc:sldMk cId="4004875549" sldId="2146847708"/>
            <ac:picMk id="13" creationId="{A5AACFC7-0DA2-41B5-C214-C39D8DA118BA}"/>
          </ac:picMkLst>
        </pc:picChg>
        <pc:picChg chg="mod topLvl">
          <ac:chgData name="d'Agostino, Ciro" userId="522b68d4-162f-4dc7-a4d9-e6a12496a8af" providerId="ADAL" clId="{9F79233D-721C-4FAC-956E-F3CE3DF915FA}" dt="2022-10-18T10:40:01.925" v="4748" actId="164"/>
          <ac:picMkLst>
            <pc:docMk/>
            <pc:sldMk cId="4004875549" sldId="2146847708"/>
            <ac:picMk id="15" creationId="{66E72A2C-17F2-36C1-ED22-4D981F3C020E}"/>
          </ac:picMkLst>
        </pc:picChg>
        <pc:picChg chg="mod topLvl">
          <ac:chgData name="d'Agostino, Ciro" userId="522b68d4-162f-4dc7-a4d9-e6a12496a8af" providerId="ADAL" clId="{9F79233D-721C-4FAC-956E-F3CE3DF915FA}" dt="2022-10-18T10:40:01.925" v="4748" actId="164"/>
          <ac:picMkLst>
            <pc:docMk/>
            <pc:sldMk cId="4004875549" sldId="2146847708"/>
            <ac:picMk id="17" creationId="{C1949673-8C53-9874-766E-6D23DB2B911B}"/>
          </ac:picMkLst>
        </pc:picChg>
        <pc:picChg chg="mod topLvl">
          <ac:chgData name="d'Agostino, Ciro" userId="522b68d4-162f-4dc7-a4d9-e6a12496a8af" providerId="ADAL" clId="{9F79233D-721C-4FAC-956E-F3CE3DF915FA}" dt="2022-10-18T10:40:01.925" v="4748" actId="164"/>
          <ac:picMkLst>
            <pc:docMk/>
            <pc:sldMk cId="4004875549" sldId="2146847708"/>
            <ac:picMk id="20" creationId="{6F9B967D-B7D9-B0FA-0F0C-E445E2E14B3F}"/>
          </ac:picMkLst>
        </pc:picChg>
        <pc:picChg chg="mod topLvl">
          <ac:chgData name="d'Agostino, Ciro" userId="522b68d4-162f-4dc7-a4d9-e6a12496a8af" providerId="ADAL" clId="{9F79233D-721C-4FAC-956E-F3CE3DF915FA}" dt="2022-10-18T10:40:01.925" v="4748" actId="164"/>
          <ac:picMkLst>
            <pc:docMk/>
            <pc:sldMk cId="4004875549" sldId="2146847708"/>
            <ac:picMk id="21" creationId="{0F16EA3A-88CB-2AED-3AA6-A2ED8FAFD03A}"/>
          </ac:picMkLst>
        </pc:picChg>
        <pc:picChg chg="mod topLvl">
          <ac:chgData name="d'Agostino, Ciro" userId="522b68d4-162f-4dc7-a4d9-e6a12496a8af" providerId="ADAL" clId="{9F79233D-721C-4FAC-956E-F3CE3DF915FA}" dt="2022-10-18T10:40:01.925" v="4748" actId="164"/>
          <ac:picMkLst>
            <pc:docMk/>
            <pc:sldMk cId="4004875549" sldId="2146847708"/>
            <ac:picMk id="22" creationId="{98CCAB91-09A8-01B9-0499-2695AEC1B9F2}"/>
          </ac:picMkLst>
        </pc:picChg>
        <pc:picChg chg="mod topLvl">
          <ac:chgData name="d'Agostino, Ciro" userId="522b68d4-162f-4dc7-a4d9-e6a12496a8af" providerId="ADAL" clId="{9F79233D-721C-4FAC-956E-F3CE3DF915FA}" dt="2022-10-18T10:40:01.925" v="4748" actId="164"/>
          <ac:picMkLst>
            <pc:docMk/>
            <pc:sldMk cId="4004875549" sldId="2146847708"/>
            <ac:picMk id="23" creationId="{2C040523-4530-1059-ED9F-8EE939E61F27}"/>
          </ac:picMkLst>
        </pc:picChg>
        <pc:picChg chg="mod topLvl">
          <ac:chgData name="d'Agostino, Ciro" userId="522b68d4-162f-4dc7-a4d9-e6a12496a8af" providerId="ADAL" clId="{9F79233D-721C-4FAC-956E-F3CE3DF915FA}" dt="2022-10-18T10:40:01.925" v="4748" actId="164"/>
          <ac:picMkLst>
            <pc:docMk/>
            <pc:sldMk cId="4004875549" sldId="2146847708"/>
            <ac:picMk id="24" creationId="{2C806357-1E20-DEAD-0E23-97E4DCBD9B91}"/>
          </ac:picMkLst>
        </pc:picChg>
        <pc:picChg chg="mod topLvl">
          <ac:chgData name="d'Agostino, Ciro" userId="522b68d4-162f-4dc7-a4d9-e6a12496a8af" providerId="ADAL" clId="{9F79233D-721C-4FAC-956E-F3CE3DF915FA}" dt="2022-10-18T10:40:01.925" v="4748" actId="164"/>
          <ac:picMkLst>
            <pc:docMk/>
            <pc:sldMk cId="4004875549" sldId="2146847708"/>
            <ac:picMk id="25" creationId="{7CFE650F-4D3B-6D78-DCED-B4B278935AA0}"/>
          </ac:picMkLst>
        </pc:picChg>
        <pc:picChg chg="mod topLvl">
          <ac:chgData name="d'Agostino, Ciro" userId="522b68d4-162f-4dc7-a4d9-e6a12496a8af" providerId="ADAL" clId="{9F79233D-721C-4FAC-956E-F3CE3DF915FA}" dt="2022-10-18T10:40:01.925" v="4748" actId="164"/>
          <ac:picMkLst>
            <pc:docMk/>
            <pc:sldMk cId="4004875549" sldId="2146847708"/>
            <ac:picMk id="26" creationId="{EDCDF7AB-A067-D333-4FB8-1450CD84A38A}"/>
          </ac:picMkLst>
        </pc:picChg>
        <pc:picChg chg="mod topLvl">
          <ac:chgData name="d'Agostino, Ciro" userId="522b68d4-162f-4dc7-a4d9-e6a12496a8af" providerId="ADAL" clId="{9F79233D-721C-4FAC-956E-F3CE3DF915FA}" dt="2022-10-18T10:40:01.925" v="4748" actId="164"/>
          <ac:picMkLst>
            <pc:docMk/>
            <pc:sldMk cId="4004875549" sldId="2146847708"/>
            <ac:picMk id="27" creationId="{BFD9F79D-8C24-54B0-F385-3475836E5B85}"/>
          </ac:picMkLst>
        </pc:picChg>
        <pc:picChg chg="mod topLvl">
          <ac:chgData name="d'Agostino, Ciro" userId="522b68d4-162f-4dc7-a4d9-e6a12496a8af" providerId="ADAL" clId="{9F79233D-721C-4FAC-956E-F3CE3DF915FA}" dt="2022-10-18T10:40:01.925" v="4748" actId="164"/>
          <ac:picMkLst>
            <pc:docMk/>
            <pc:sldMk cId="4004875549" sldId="2146847708"/>
            <ac:picMk id="28" creationId="{EB5A14F9-25BF-A162-D04B-CD41106E0380}"/>
          </ac:picMkLst>
        </pc:picChg>
        <pc:picChg chg="mod topLvl">
          <ac:chgData name="d'Agostino, Ciro" userId="522b68d4-162f-4dc7-a4d9-e6a12496a8af" providerId="ADAL" clId="{9F79233D-721C-4FAC-956E-F3CE3DF915FA}" dt="2022-10-21T11:32:02.952" v="8063" actId="1076"/>
          <ac:picMkLst>
            <pc:docMk/>
            <pc:sldMk cId="4004875549" sldId="2146847708"/>
            <ac:picMk id="29" creationId="{E52304AB-62B7-94CA-805F-6CFE07EEF210}"/>
          </ac:picMkLst>
        </pc:picChg>
        <pc:picChg chg="mod topLvl">
          <ac:chgData name="d'Agostino, Ciro" userId="522b68d4-162f-4dc7-a4d9-e6a12496a8af" providerId="ADAL" clId="{9F79233D-721C-4FAC-956E-F3CE3DF915FA}" dt="2022-10-18T10:40:01.925" v="4748" actId="164"/>
          <ac:picMkLst>
            <pc:docMk/>
            <pc:sldMk cId="4004875549" sldId="2146847708"/>
            <ac:picMk id="30" creationId="{8450534C-F1B4-F414-DBFB-DA7682D44C84}"/>
          </ac:picMkLst>
        </pc:picChg>
        <pc:picChg chg="mod topLvl">
          <ac:chgData name="d'Agostino, Ciro" userId="522b68d4-162f-4dc7-a4d9-e6a12496a8af" providerId="ADAL" clId="{9F79233D-721C-4FAC-956E-F3CE3DF915FA}" dt="2022-10-18T10:40:01.925" v="4748" actId="164"/>
          <ac:picMkLst>
            <pc:docMk/>
            <pc:sldMk cId="4004875549" sldId="2146847708"/>
            <ac:picMk id="33" creationId="{AE4FF919-2A7D-88AE-97FB-E3511836E794}"/>
          </ac:picMkLst>
        </pc:picChg>
        <pc:picChg chg="mod topLvl">
          <ac:chgData name="d'Agostino, Ciro" userId="522b68d4-162f-4dc7-a4d9-e6a12496a8af" providerId="ADAL" clId="{9F79233D-721C-4FAC-956E-F3CE3DF915FA}" dt="2022-10-18T10:40:01.925" v="4748" actId="164"/>
          <ac:picMkLst>
            <pc:docMk/>
            <pc:sldMk cId="4004875549" sldId="2146847708"/>
            <ac:picMk id="39" creationId="{C41083E1-1A6D-1777-F0BB-16826E267A33}"/>
          </ac:picMkLst>
        </pc:picChg>
        <pc:picChg chg="mod topLvl">
          <ac:chgData name="d'Agostino, Ciro" userId="522b68d4-162f-4dc7-a4d9-e6a12496a8af" providerId="ADAL" clId="{9F79233D-721C-4FAC-956E-F3CE3DF915FA}" dt="2022-10-18T10:40:01.925" v="4748" actId="164"/>
          <ac:picMkLst>
            <pc:docMk/>
            <pc:sldMk cId="4004875549" sldId="2146847708"/>
            <ac:picMk id="52" creationId="{94AADE25-B7DF-ADA7-FF7E-6C7FB89C203F}"/>
          </ac:picMkLst>
        </pc:picChg>
        <pc:picChg chg="mod topLvl">
          <ac:chgData name="d'Agostino, Ciro" userId="522b68d4-162f-4dc7-a4d9-e6a12496a8af" providerId="ADAL" clId="{9F79233D-721C-4FAC-956E-F3CE3DF915FA}" dt="2022-10-18T10:40:01.925" v="4748" actId="164"/>
          <ac:picMkLst>
            <pc:docMk/>
            <pc:sldMk cId="4004875549" sldId="2146847708"/>
            <ac:picMk id="53" creationId="{258C74EF-DF96-3198-6C54-A2AAFFD4213B}"/>
          </ac:picMkLst>
        </pc:picChg>
        <pc:picChg chg="mod topLvl">
          <ac:chgData name="d'Agostino, Ciro" userId="522b68d4-162f-4dc7-a4d9-e6a12496a8af" providerId="ADAL" clId="{9F79233D-721C-4FAC-956E-F3CE3DF915FA}" dt="2022-10-18T10:40:01.925" v="4748" actId="164"/>
          <ac:picMkLst>
            <pc:docMk/>
            <pc:sldMk cId="4004875549" sldId="2146847708"/>
            <ac:picMk id="55" creationId="{B4E51811-BD2B-BF84-D310-0A2BB9959ACB}"/>
          </ac:picMkLst>
        </pc:picChg>
        <pc:picChg chg="mod topLvl">
          <ac:chgData name="d'Agostino, Ciro" userId="522b68d4-162f-4dc7-a4d9-e6a12496a8af" providerId="ADAL" clId="{9F79233D-721C-4FAC-956E-F3CE3DF915FA}" dt="2022-10-18T10:40:01.925" v="4748" actId="164"/>
          <ac:picMkLst>
            <pc:docMk/>
            <pc:sldMk cId="4004875549" sldId="2146847708"/>
            <ac:picMk id="62" creationId="{F8A01D4C-E013-6F02-6F73-0D6253EC865D}"/>
          </ac:picMkLst>
        </pc:picChg>
        <pc:picChg chg="mod topLvl">
          <ac:chgData name="d'Agostino, Ciro" userId="522b68d4-162f-4dc7-a4d9-e6a12496a8af" providerId="ADAL" clId="{9F79233D-721C-4FAC-956E-F3CE3DF915FA}" dt="2022-10-18T10:40:01.925" v="4748" actId="164"/>
          <ac:picMkLst>
            <pc:docMk/>
            <pc:sldMk cId="4004875549" sldId="2146847708"/>
            <ac:picMk id="64" creationId="{C7BEBF2E-B851-6E56-7261-151FFDF5EDBF}"/>
          </ac:picMkLst>
        </pc:picChg>
        <pc:picChg chg="mod topLvl">
          <ac:chgData name="d'Agostino, Ciro" userId="522b68d4-162f-4dc7-a4d9-e6a12496a8af" providerId="ADAL" clId="{9F79233D-721C-4FAC-956E-F3CE3DF915FA}" dt="2022-10-18T10:40:01.925" v="4748" actId="164"/>
          <ac:picMkLst>
            <pc:docMk/>
            <pc:sldMk cId="4004875549" sldId="2146847708"/>
            <ac:picMk id="69" creationId="{19EA3D49-C1B7-B75B-90B9-88B0879FDF3E}"/>
          </ac:picMkLst>
        </pc:picChg>
        <pc:picChg chg="mod topLvl">
          <ac:chgData name="d'Agostino, Ciro" userId="522b68d4-162f-4dc7-a4d9-e6a12496a8af" providerId="ADAL" clId="{9F79233D-721C-4FAC-956E-F3CE3DF915FA}" dt="2022-10-18T10:40:01.925" v="4748" actId="164"/>
          <ac:picMkLst>
            <pc:docMk/>
            <pc:sldMk cId="4004875549" sldId="2146847708"/>
            <ac:picMk id="70" creationId="{267BA059-58BC-4FA0-2D15-312FC9D60E69}"/>
          </ac:picMkLst>
        </pc:picChg>
        <pc:picChg chg="mod topLvl">
          <ac:chgData name="d'Agostino, Ciro" userId="522b68d4-162f-4dc7-a4d9-e6a12496a8af" providerId="ADAL" clId="{9F79233D-721C-4FAC-956E-F3CE3DF915FA}" dt="2022-10-18T10:40:01.925" v="4748" actId="164"/>
          <ac:picMkLst>
            <pc:docMk/>
            <pc:sldMk cId="4004875549" sldId="2146847708"/>
            <ac:picMk id="71" creationId="{00E1342A-5C1A-6709-3980-11BB0B373909}"/>
          </ac:picMkLst>
        </pc:picChg>
        <pc:picChg chg="mod topLvl">
          <ac:chgData name="d'Agostino, Ciro" userId="522b68d4-162f-4dc7-a4d9-e6a12496a8af" providerId="ADAL" clId="{9F79233D-721C-4FAC-956E-F3CE3DF915FA}" dt="2022-10-18T10:40:01.925" v="4748" actId="164"/>
          <ac:picMkLst>
            <pc:docMk/>
            <pc:sldMk cId="4004875549" sldId="2146847708"/>
            <ac:picMk id="83" creationId="{561B36B3-155B-45C1-9D98-3790AF62A140}"/>
          </ac:picMkLst>
        </pc:picChg>
        <pc:picChg chg="mod topLvl">
          <ac:chgData name="d'Agostino, Ciro" userId="522b68d4-162f-4dc7-a4d9-e6a12496a8af" providerId="ADAL" clId="{9F79233D-721C-4FAC-956E-F3CE3DF915FA}" dt="2022-10-18T10:40:01.925" v="4748" actId="164"/>
          <ac:picMkLst>
            <pc:docMk/>
            <pc:sldMk cId="4004875549" sldId="2146847708"/>
            <ac:picMk id="86" creationId="{A2002B59-2BD3-70C1-F32C-9F52EC571829}"/>
          </ac:picMkLst>
        </pc:picChg>
        <pc:picChg chg="mod topLvl">
          <ac:chgData name="d'Agostino, Ciro" userId="522b68d4-162f-4dc7-a4d9-e6a12496a8af" providerId="ADAL" clId="{9F79233D-721C-4FAC-956E-F3CE3DF915FA}" dt="2022-10-18T10:40:01.925" v="4748" actId="164"/>
          <ac:picMkLst>
            <pc:docMk/>
            <pc:sldMk cId="4004875549" sldId="2146847708"/>
            <ac:picMk id="88" creationId="{95C6DCE8-6934-4B72-6A62-B44EFCB88EDE}"/>
          </ac:picMkLst>
        </pc:picChg>
        <pc:picChg chg="mod">
          <ac:chgData name="d'Agostino, Ciro" userId="522b68d4-162f-4dc7-a4d9-e6a12496a8af" providerId="ADAL" clId="{9F79233D-721C-4FAC-956E-F3CE3DF915FA}" dt="2022-10-18T10:40:01.925" v="4748" actId="164"/>
          <ac:picMkLst>
            <pc:docMk/>
            <pc:sldMk cId="4004875549" sldId="2146847708"/>
            <ac:picMk id="113" creationId="{D513D9FD-AE88-423B-AE1C-E2286E50FB9A}"/>
          </ac:picMkLst>
        </pc:picChg>
        <pc:picChg chg="mod topLvl">
          <ac:chgData name="d'Agostino, Ciro" userId="522b68d4-162f-4dc7-a4d9-e6a12496a8af" providerId="ADAL" clId="{9F79233D-721C-4FAC-956E-F3CE3DF915FA}" dt="2022-10-18T10:40:01.925" v="4748" actId="164"/>
          <ac:picMkLst>
            <pc:docMk/>
            <pc:sldMk cId="4004875549" sldId="2146847708"/>
            <ac:picMk id="118" creationId="{6AD5F887-A6EF-4F7D-CF2D-710E75EA71FB}"/>
          </ac:picMkLst>
        </pc:picChg>
        <pc:picChg chg="mod topLvl">
          <ac:chgData name="d'Agostino, Ciro" userId="522b68d4-162f-4dc7-a4d9-e6a12496a8af" providerId="ADAL" clId="{9F79233D-721C-4FAC-956E-F3CE3DF915FA}" dt="2022-10-18T10:40:01.925" v="4748" actId="164"/>
          <ac:picMkLst>
            <pc:docMk/>
            <pc:sldMk cId="4004875549" sldId="2146847708"/>
            <ac:picMk id="119" creationId="{145848B4-CF9F-B189-4447-C76316E38851}"/>
          </ac:picMkLst>
        </pc:picChg>
        <pc:picChg chg="mod topLvl">
          <ac:chgData name="d'Agostino, Ciro" userId="522b68d4-162f-4dc7-a4d9-e6a12496a8af" providerId="ADAL" clId="{9F79233D-721C-4FAC-956E-F3CE3DF915FA}" dt="2022-10-18T10:40:01.925" v="4748" actId="164"/>
          <ac:picMkLst>
            <pc:docMk/>
            <pc:sldMk cId="4004875549" sldId="2146847708"/>
            <ac:picMk id="120" creationId="{82CBB78C-AA83-9CD0-AEB4-BE75FB86251E}"/>
          </ac:picMkLst>
        </pc:picChg>
        <pc:picChg chg="mod topLvl">
          <ac:chgData name="d'Agostino, Ciro" userId="522b68d4-162f-4dc7-a4d9-e6a12496a8af" providerId="ADAL" clId="{9F79233D-721C-4FAC-956E-F3CE3DF915FA}" dt="2022-10-18T10:40:01.925" v="4748" actId="164"/>
          <ac:picMkLst>
            <pc:docMk/>
            <pc:sldMk cId="4004875549" sldId="2146847708"/>
            <ac:picMk id="127" creationId="{B41A8D39-5247-0692-5412-F8A3634226AC}"/>
          </ac:picMkLst>
        </pc:picChg>
        <pc:picChg chg="mod topLvl">
          <ac:chgData name="d'Agostino, Ciro" userId="522b68d4-162f-4dc7-a4d9-e6a12496a8af" providerId="ADAL" clId="{9F79233D-721C-4FAC-956E-F3CE3DF915FA}" dt="2022-10-18T10:40:01.925" v="4748" actId="164"/>
          <ac:picMkLst>
            <pc:docMk/>
            <pc:sldMk cId="4004875549" sldId="2146847708"/>
            <ac:picMk id="128" creationId="{14D10B9E-A0B0-4410-BB10-3E9516FAED3D}"/>
          </ac:picMkLst>
        </pc:picChg>
        <pc:picChg chg="mod topLvl">
          <ac:chgData name="d'Agostino, Ciro" userId="522b68d4-162f-4dc7-a4d9-e6a12496a8af" providerId="ADAL" clId="{9F79233D-721C-4FAC-956E-F3CE3DF915FA}" dt="2022-10-18T10:40:01.925" v="4748" actId="164"/>
          <ac:picMkLst>
            <pc:docMk/>
            <pc:sldMk cId="4004875549" sldId="2146847708"/>
            <ac:picMk id="129" creationId="{F769FBA2-F663-9011-D7DB-C178EA4A92E4}"/>
          </ac:picMkLst>
        </pc:picChg>
        <pc:picChg chg="mod topLvl">
          <ac:chgData name="d'Agostino, Ciro" userId="522b68d4-162f-4dc7-a4d9-e6a12496a8af" providerId="ADAL" clId="{9F79233D-721C-4FAC-956E-F3CE3DF915FA}" dt="2022-10-18T10:40:01.925" v="4748" actId="164"/>
          <ac:picMkLst>
            <pc:docMk/>
            <pc:sldMk cId="4004875549" sldId="2146847708"/>
            <ac:picMk id="130" creationId="{C3C69B0A-926C-C57A-D2D8-5941A4E562A1}"/>
          </ac:picMkLst>
        </pc:picChg>
        <pc:picChg chg="mod topLvl">
          <ac:chgData name="d'Agostino, Ciro" userId="522b68d4-162f-4dc7-a4d9-e6a12496a8af" providerId="ADAL" clId="{9F79233D-721C-4FAC-956E-F3CE3DF915FA}" dt="2022-10-18T10:40:01.925" v="4748" actId="164"/>
          <ac:picMkLst>
            <pc:docMk/>
            <pc:sldMk cId="4004875549" sldId="2146847708"/>
            <ac:picMk id="131" creationId="{81050E2D-927E-408B-85D1-7E3A9DD31F4C}"/>
          </ac:picMkLst>
        </pc:picChg>
        <pc:picChg chg="mod topLvl">
          <ac:chgData name="d'Agostino, Ciro" userId="522b68d4-162f-4dc7-a4d9-e6a12496a8af" providerId="ADAL" clId="{9F79233D-721C-4FAC-956E-F3CE3DF915FA}" dt="2022-10-18T10:40:01.925" v="4748" actId="164"/>
          <ac:picMkLst>
            <pc:docMk/>
            <pc:sldMk cId="4004875549" sldId="2146847708"/>
            <ac:picMk id="133" creationId="{5D2975CB-2BE1-9531-AF29-813B5DD5E23C}"/>
          </ac:picMkLst>
        </pc:picChg>
        <pc:picChg chg="mod">
          <ac:chgData name="d'Agostino, Ciro" userId="522b68d4-162f-4dc7-a4d9-e6a12496a8af" providerId="ADAL" clId="{9F79233D-721C-4FAC-956E-F3CE3DF915FA}" dt="2022-10-18T10:40:01.925" v="4748" actId="164"/>
          <ac:picMkLst>
            <pc:docMk/>
            <pc:sldMk cId="4004875549" sldId="2146847708"/>
            <ac:picMk id="142" creationId="{2AF698DB-D119-BDB6-ABA8-5E5156BFFAD8}"/>
          </ac:picMkLst>
        </pc:picChg>
        <pc:picChg chg="mod">
          <ac:chgData name="d'Agostino, Ciro" userId="522b68d4-162f-4dc7-a4d9-e6a12496a8af" providerId="ADAL" clId="{9F79233D-721C-4FAC-956E-F3CE3DF915FA}" dt="2022-10-18T10:40:01.925" v="4748" actId="164"/>
          <ac:picMkLst>
            <pc:docMk/>
            <pc:sldMk cId="4004875549" sldId="2146847708"/>
            <ac:picMk id="144" creationId="{F59A3AC1-4A6D-9C4D-2079-A81DA80F1F89}"/>
          </ac:picMkLst>
        </pc:picChg>
        <pc:picChg chg="mod topLvl">
          <ac:chgData name="d'Agostino, Ciro" userId="522b68d4-162f-4dc7-a4d9-e6a12496a8af" providerId="ADAL" clId="{9F79233D-721C-4FAC-956E-F3CE3DF915FA}" dt="2022-10-18T10:40:01.925" v="4748" actId="164"/>
          <ac:picMkLst>
            <pc:docMk/>
            <pc:sldMk cId="4004875549" sldId="2146847708"/>
            <ac:picMk id="148" creationId="{EF1C42BB-964C-9CBE-154F-E502F4DB44C3}"/>
          </ac:picMkLst>
        </pc:picChg>
        <pc:picChg chg="mod topLvl">
          <ac:chgData name="d'Agostino, Ciro" userId="522b68d4-162f-4dc7-a4d9-e6a12496a8af" providerId="ADAL" clId="{9F79233D-721C-4FAC-956E-F3CE3DF915FA}" dt="2022-10-18T10:40:01.925" v="4748" actId="164"/>
          <ac:picMkLst>
            <pc:docMk/>
            <pc:sldMk cId="4004875549" sldId="2146847708"/>
            <ac:picMk id="149" creationId="{FB86A7C6-27C3-7B75-C069-815446CA0222}"/>
          </ac:picMkLst>
        </pc:picChg>
        <pc:picChg chg="mod">
          <ac:chgData name="d'Agostino, Ciro" userId="522b68d4-162f-4dc7-a4d9-e6a12496a8af" providerId="ADAL" clId="{9F79233D-721C-4FAC-956E-F3CE3DF915FA}" dt="2022-10-21T11:32:03.185" v="8064" actId="1076"/>
          <ac:picMkLst>
            <pc:docMk/>
            <pc:sldMk cId="4004875549" sldId="2146847708"/>
            <ac:picMk id="150" creationId="{244B585A-5187-4218-8C76-4ADC96E6C41B}"/>
          </ac:picMkLst>
        </pc:picChg>
        <pc:picChg chg="mod">
          <ac:chgData name="d'Agostino, Ciro" userId="522b68d4-162f-4dc7-a4d9-e6a12496a8af" providerId="ADAL" clId="{9F79233D-721C-4FAC-956E-F3CE3DF915FA}" dt="2022-10-18T10:40:01.925" v="4748" actId="164"/>
          <ac:picMkLst>
            <pc:docMk/>
            <pc:sldMk cId="4004875549" sldId="2146847708"/>
            <ac:picMk id="152" creationId="{E88051FD-C7B0-5BA8-77F1-3D0C6E7901B0}"/>
          </ac:picMkLst>
        </pc:picChg>
        <pc:picChg chg="mod topLvl">
          <ac:chgData name="d'Agostino, Ciro" userId="522b68d4-162f-4dc7-a4d9-e6a12496a8af" providerId="ADAL" clId="{9F79233D-721C-4FAC-956E-F3CE3DF915FA}" dt="2022-10-18T10:40:01.925" v="4748" actId="164"/>
          <ac:picMkLst>
            <pc:docMk/>
            <pc:sldMk cId="4004875549" sldId="2146847708"/>
            <ac:picMk id="153" creationId="{36DFA78F-973F-24C7-66E9-23F269DF5C8D}"/>
          </ac:picMkLst>
        </pc:picChg>
        <pc:picChg chg="mod">
          <ac:chgData name="d'Agostino, Ciro" userId="522b68d4-162f-4dc7-a4d9-e6a12496a8af" providerId="ADAL" clId="{9F79233D-721C-4FAC-956E-F3CE3DF915FA}" dt="2022-10-20T17:21:55.931" v="6644" actId="1036"/>
          <ac:picMkLst>
            <pc:docMk/>
            <pc:sldMk cId="4004875549" sldId="2146847708"/>
            <ac:picMk id="181" creationId="{18494447-D701-4F0E-B2C4-FD21E522C5BF}"/>
          </ac:picMkLst>
        </pc:picChg>
        <pc:picChg chg="del">
          <ac:chgData name="d'Agostino, Ciro" userId="522b68d4-162f-4dc7-a4d9-e6a12496a8af" providerId="ADAL" clId="{9F79233D-721C-4FAC-956E-F3CE3DF915FA}" dt="2022-10-18T10:16:33.562" v="4035" actId="478"/>
          <ac:picMkLst>
            <pc:docMk/>
            <pc:sldMk cId="4004875549" sldId="2146847708"/>
            <ac:picMk id="201" creationId="{394D5A24-8339-6630-1DC8-873DBD5586EA}"/>
          </ac:picMkLst>
        </pc:picChg>
        <pc:picChg chg="mod topLvl">
          <ac:chgData name="d'Agostino, Ciro" userId="522b68d4-162f-4dc7-a4d9-e6a12496a8af" providerId="ADAL" clId="{9F79233D-721C-4FAC-956E-F3CE3DF915FA}" dt="2022-10-18T10:40:01.925" v="4748" actId="164"/>
          <ac:picMkLst>
            <pc:docMk/>
            <pc:sldMk cId="4004875549" sldId="2146847708"/>
            <ac:picMk id="215" creationId="{4F59490F-A905-D4EB-70D9-BA165F1FC60C}"/>
          </ac:picMkLst>
        </pc:picChg>
        <pc:picChg chg="mod topLvl">
          <ac:chgData name="d'Agostino, Ciro" userId="522b68d4-162f-4dc7-a4d9-e6a12496a8af" providerId="ADAL" clId="{9F79233D-721C-4FAC-956E-F3CE3DF915FA}" dt="2022-10-18T10:40:01.925" v="4748" actId="164"/>
          <ac:picMkLst>
            <pc:docMk/>
            <pc:sldMk cId="4004875549" sldId="2146847708"/>
            <ac:picMk id="216" creationId="{DFB7A2D8-5D3B-853C-593B-67A8E8D8675B}"/>
          </ac:picMkLst>
        </pc:picChg>
        <pc:picChg chg="del">
          <ac:chgData name="d'Agostino, Ciro" userId="522b68d4-162f-4dc7-a4d9-e6a12496a8af" providerId="ADAL" clId="{9F79233D-721C-4FAC-956E-F3CE3DF915FA}" dt="2022-10-18T10:17:32.534" v="4099" actId="478"/>
          <ac:picMkLst>
            <pc:docMk/>
            <pc:sldMk cId="4004875549" sldId="2146847708"/>
            <ac:picMk id="220" creationId="{CCAE06A8-848C-DAFA-3FA2-11D05F98F9C2}"/>
          </ac:picMkLst>
        </pc:picChg>
        <pc:picChg chg="mod">
          <ac:chgData name="d'Agostino, Ciro" userId="522b68d4-162f-4dc7-a4d9-e6a12496a8af" providerId="ADAL" clId="{9F79233D-721C-4FAC-956E-F3CE3DF915FA}" dt="2022-10-18T10:22:27.128" v="4204" actId="165"/>
          <ac:picMkLst>
            <pc:docMk/>
            <pc:sldMk cId="4004875549" sldId="2146847708"/>
            <ac:picMk id="224" creationId="{0C9E2842-9B84-5786-C9AE-80A90D0B83B4}"/>
          </ac:picMkLst>
        </pc:picChg>
        <pc:picChg chg="del mod">
          <ac:chgData name="d'Agostino, Ciro" userId="522b68d4-162f-4dc7-a4d9-e6a12496a8af" providerId="ADAL" clId="{9F79233D-721C-4FAC-956E-F3CE3DF915FA}" dt="2022-10-18T10:17:09.647" v="4080" actId="478"/>
          <ac:picMkLst>
            <pc:docMk/>
            <pc:sldMk cId="4004875549" sldId="2146847708"/>
            <ac:picMk id="225" creationId="{C4CF5BC4-53CD-BF76-3C7D-AA287F135811}"/>
          </ac:picMkLst>
        </pc:picChg>
        <pc:picChg chg="mod">
          <ac:chgData name="d'Agostino, Ciro" userId="522b68d4-162f-4dc7-a4d9-e6a12496a8af" providerId="ADAL" clId="{9F79233D-721C-4FAC-956E-F3CE3DF915FA}" dt="2022-10-18T10:22:27.128" v="4204" actId="165"/>
          <ac:picMkLst>
            <pc:docMk/>
            <pc:sldMk cId="4004875549" sldId="2146847708"/>
            <ac:picMk id="226" creationId="{246F3F3C-FA20-8B5F-FA39-A9D29AD17EDA}"/>
          </ac:picMkLst>
        </pc:picChg>
        <pc:picChg chg="mod topLvl">
          <ac:chgData name="d'Agostino, Ciro" userId="522b68d4-162f-4dc7-a4d9-e6a12496a8af" providerId="ADAL" clId="{9F79233D-721C-4FAC-956E-F3CE3DF915FA}" dt="2022-10-18T10:40:01.925" v="4748" actId="164"/>
          <ac:picMkLst>
            <pc:docMk/>
            <pc:sldMk cId="4004875549" sldId="2146847708"/>
            <ac:picMk id="258" creationId="{C39C5ADA-A1DF-CFE5-D784-A9D5DDDF5C93}"/>
          </ac:picMkLst>
        </pc:picChg>
        <pc:picChg chg="mod topLvl">
          <ac:chgData name="d'Agostino, Ciro" userId="522b68d4-162f-4dc7-a4d9-e6a12496a8af" providerId="ADAL" clId="{9F79233D-721C-4FAC-956E-F3CE3DF915FA}" dt="2022-10-18T10:40:01.925" v="4748" actId="164"/>
          <ac:picMkLst>
            <pc:docMk/>
            <pc:sldMk cId="4004875549" sldId="2146847708"/>
            <ac:picMk id="259" creationId="{381D8BE0-C02F-22EC-F48B-C5DA90237708}"/>
          </ac:picMkLst>
        </pc:picChg>
        <pc:picChg chg="mod topLvl">
          <ac:chgData name="d'Agostino, Ciro" userId="522b68d4-162f-4dc7-a4d9-e6a12496a8af" providerId="ADAL" clId="{9F79233D-721C-4FAC-956E-F3CE3DF915FA}" dt="2022-10-18T10:40:01.925" v="4748" actId="164"/>
          <ac:picMkLst>
            <pc:docMk/>
            <pc:sldMk cId="4004875549" sldId="2146847708"/>
            <ac:picMk id="264" creationId="{6440826B-B02F-8E95-4D71-FCCE7000E7D0}"/>
          </ac:picMkLst>
        </pc:picChg>
        <pc:picChg chg="mod topLvl">
          <ac:chgData name="d'Agostino, Ciro" userId="522b68d4-162f-4dc7-a4d9-e6a12496a8af" providerId="ADAL" clId="{9F79233D-721C-4FAC-956E-F3CE3DF915FA}" dt="2022-10-18T10:40:01.925" v="4748" actId="164"/>
          <ac:picMkLst>
            <pc:docMk/>
            <pc:sldMk cId="4004875549" sldId="2146847708"/>
            <ac:picMk id="265" creationId="{08EC3075-20B1-F13B-3469-B24519D5CC2A}"/>
          </ac:picMkLst>
        </pc:picChg>
        <pc:cxnChg chg="mod topLvl">
          <ac:chgData name="d'Agostino, Ciro" userId="522b68d4-162f-4dc7-a4d9-e6a12496a8af" providerId="ADAL" clId="{9F79233D-721C-4FAC-956E-F3CE3DF915FA}" dt="2022-10-18T10:40:01.925" v="4748" actId="164"/>
          <ac:cxnSpMkLst>
            <pc:docMk/>
            <pc:sldMk cId="4004875549" sldId="2146847708"/>
            <ac:cxnSpMk id="18" creationId="{9EF416FD-E444-64C8-7EC8-76730DBCDB5C}"/>
          </ac:cxnSpMkLst>
        </pc:cxnChg>
        <pc:cxnChg chg="mod topLvl">
          <ac:chgData name="d'Agostino, Ciro" userId="522b68d4-162f-4dc7-a4d9-e6a12496a8af" providerId="ADAL" clId="{9F79233D-721C-4FAC-956E-F3CE3DF915FA}" dt="2022-10-18T10:40:01.925" v="4748" actId="164"/>
          <ac:cxnSpMkLst>
            <pc:docMk/>
            <pc:sldMk cId="4004875549" sldId="2146847708"/>
            <ac:cxnSpMk id="31" creationId="{A8C854A6-4166-7483-91B2-159DCD630775}"/>
          </ac:cxnSpMkLst>
        </pc:cxnChg>
        <pc:cxnChg chg="mod topLvl">
          <ac:chgData name="d'Agostino, Ciro" userId="522b68d4-162f-4dc7-a4d9-e6a12496a8af" providerId="ADAL" clId="{9F79233D-721C-4FAC-956E-F3CE3DF915FA}" dt="2022-10-18T10:40:01.925" v="4748" actId="164"/>
          <ac:cxnSpMkLst>
            <pc:docMk/>
            <pc:sldMk cId="4004875549" sldId="2146847708"/>
            <ac:cxnSpMk id="32" creationId="{E26F1F56-8629-4C96-56B0-7AAF3657F257}"/>
          </ac:cxnSpMkLst>
        </pc:cxnChg>
        <pc:cxnChg chg="mod topLvl">
          <ac:chgData name="d'Agostino, Ciro" userId="522b68d4-162f-4dc7-a4d9-e6a12496a8af" providerId="ADAL" clId="{9F79233D-721C-4FAC-956E-F3CE3DF915FA}" dt="2022-10-18T10:40:01.925" v="4748" actId="164"/>
          <ac:cxnSpMkLst>
            <pc:docMk/>
            <pc:sldMk cId="4004875549" sldId="2146847708"/>
            <ac:cxnSpMk id="36" creationId="{711B8D9A-42AA-EFFB-4952-5E1590E93286}"/>
          </ac:cxnSpMkLst>
        </pc:cxnChg>
        <pc:cxnChg chg="mod topLvl">
          <ac:chgData name="d'Agostino, Ciro" userId="522b68d4-162f-4dc7-a4d9-e6a12496a8af" providerId="ADAL" clId="{9F79233D-721C-4FAC-956E-F3CE3DF915FA}" dt="2022-10-18T10:40:01.925" v="4748" actId="164"/>
          <ac:cxnSpMkLst>
            <pc:docMk/>
            <pc:sldMk cId="4004875549" sldId="2146847708"/>
            <ac:cxnSpMk id="45" creationId="{57916EC6-F31C-0E19-DFF5-E78F97201037}"/>
          </ac:cxnSpMkLst>
        </pc:cxnChg>
        <pc:cxnChg chg="mod topLvl">
          <ac:chgData name="d'Agostino, Ciro" userId="522b68d4-162f-4dc7-a4d9-e6a12496a8af" providerId="ADAL" clId="{9F79233D-721C-4FAC-956E-F3CE3DF915FA}" dt="2022-10-18T10:40:01.925" v="4748" actId="164"/>
          <ac:cxnSpMkLst>
            <pc:docMk/>
            <pc:sldMk cId="4004875549" sldId="2146847708"/>
            <ac:cxnSpMk id="48" creationId="{F233791F-EB91-4D5C-5231-DC87B38B4471}"/>
          </ac:cxnSpMkLst>
        </pc:cxnChg>
        <pc:cxnChg chg="del mod topLvl">
          <ac:chgData name="d'Agostino, Ciro" userId="522b68d4-162f-4dc7-a4d9-e6a12496a8af" providerId="ADAL" clId="{9F79233D-721C-4FAC-956E-F3CE3DF915FA}" dt="2022-10-18T10:32:56.227" v="4647" actId="478"/>
          <ac:cxnSpMkLst>
            <pc:docMk/>
            <pc:sldMk cId="4004875549" sldId="2146847708"/>
            <ac:cxnSpMk id="49" creationId="{B6209E1E-7520-6FA3-16EB-73B65593C092}"/>
          </ac:cxnSpMkLst>
        </pc:cxnChg>
        <pc:cxnChg chg="mod topLvl">
          <ac:chgData name="d'Agostino, Ciro" userId="522b68d4-162f-4dc7-a4d9-e6a12496a8af" providerId="ADAL" clId="{9F79233D-721C-4FAC-956E-F3CE3DF915FA}" dt="2022-10-18T10:40:01.925" v="4748" actId="164"/>
          <ac:cxnSpMkLst>
            <pc:docMk/>
            <pc:sldMk cId="4004875549" sldId="2146847708"/>
            <ac:cxnSpMk id="50" creationId="{B8F283FE-850D-BFB1-05C8-2D215912F5FD}"/>
          </ac:cxnSpMkLst>
        </pc:cxnChg>
        <pc:cxnChg chg="add del mod topLvl">
          <ac:chgData name="d'Agostino, Ciro" userId="522b68d4-162f-4dc7-a4d9-e6a12496a8af" providerId="ADAL" clId="{9F79233D-721C-4FAC-956E-F3CE3DF915FA}" dt="2022-10-18T10:40:01.925" v="4748" actId="164"/>
          <ac:cxnSpMkLst>
            <pc:docMk/>
            <pc:sldMk cId="4004875549" sldId="2146847708"/>
            <ac:cxnSpMk id="51" creationId="{237CF4E3-98EF-E110-46BC-53CB6A4463CE}"/>
          </ac:cxnSpMkLst>
        </pc:cxnChg>
        <pc:cxnChg chg="add mod">
          <ac:chgData name="d'Agostino, Ciro" userId="522b68d4-162f-4dc7-a4d9-e6a12496a8af" providerId="ADAL" clId="{9F79233D-721C-4FAC-956E-F3CE3DF915FA}" dt="2022-10-18T10:40:01.925" v="4748" actId="164"/>
          <ac:cxnSpMkLst>
            <pc:docMk/>
            <pc:sldMk cId="4004875549" sldId="2146847708"/>
            <ac:cxnSpMk id="61" creationId="{49062A49-4A65-49D9-C903-B5FC61950FD3}"/>
          </ac:cxnSpMkLst>
        </pc:cxnChg>
        <pc:cxnChg chg="mod topLvl">
          <ac:chgData name="d'Agostino, Ciro" userId="522b68d4-162f-4dc7-a4d9-e6a12496a8af" providerId="ADAL" clId="{9F79233D-721C-4FAC-956E-F3CE3DF915FA}" dt="2022-10-18T10:40:01.925" v="4748" actId="164"/>
          <ac:cxnSpMkLst>
            <pc:docMk/>
            <pc:sldMk cId="4004875549" sldId="2146847708"/>
            <ac:cxnSpMk id="63" creationId="{BF11A5C2-61EA-57B9-5115-A8DA796813E3}"/>
          </ac:cxnSpMkLst>
        </pc:cxnChg>
        <pc:cxnChg chg="mod topLvl">
          <ac:chgData name="d'Agostino, Ciro" userId="522b68d4-162f-4dc7-a4d9-e6a12496a8af" providerId="ADAL" clId="{9F79233D-721C-4FAC-956E-F3CE3DF915FA}" dt="2022-10-18T10:40:01.925" v="4748" actId="164"/>
          <ac:cxnSpMkLst>
            <pc:docMk/>
            <pc:sldMk cId="4004875549" sldId="2146847708"/>
            <ac:cxnSpMk id="67" creationId="{12B9D0D0-7856-B284-A4FE-5020EA55C217}"/>
          </ac:cxnSpMkLst>
        </pc:cxnChg>
        <pc:cxnChg chg="mod topLvl">
          <ac:chgData name="d'Agostino, Ciro" userId="522b68d4-162f-4dc7-a4d9-e6a12496a8af" providerId="ADAL" clId="{9F79233D-721C-4FAC-956E-F3CE3DF915FA}" dt="2022-10-18T10:40:01.925" v="4748" actId="164"/>
          <ac:cxnSpMkLst>
            <pc:docMk/>
            <pc:sldMk cId="4004875549" sldId="2146847708"/>
            <ac:cxnSpMk id="68" creationId="{C392C752-D33A-332B-303F-C3AB83D36867}"/>
          </ac:cxnSpMkLst>
        </pc:cxnChg>
        <pc:cxnChg chg="add mod">
          <ac:chgData name="d'Agostino, Ciro" userId="522b68d4-162f-4dc7-a4d9-e6a12496a8af" providerId="ADAL" clId="{9F79233D-721C-4FAC-956E-F3CE3DF915FA}" dt="2022-10-18T10:40:01.925" v="4748" actId="164"/>
          <ac:cxnSpMkLst>
            <pc:docMk/>
            <pc:sldMk cId="4004875549" sldId="2146847708"/>
            <ac:cxnSpMk id="78" creationId="{D3F2242A-7CDC-A3A1-70E9-BFDBF3D00E85}"/>
          </ac:cxnSpMkLst>
        </pc:cxnChg>
        <pc:cxnChg chg="mod topLvl">
          <ac:chgData name="d'Agostino, Ciro" userId="522b68d4-162f-4dc7-a4d9-e6a12496a8af" providerId="ADAL" clId="{9F79233D-721C-4FAC-956E-F3CE3DF915FA}" dt="2022-10-18T10:40:01.925" v="4748" actId="164"/>
          <ac:cxnSpMkLst>
            <pc:docMk/>
            <pc:sldMk cId="4004875549" sldId="2146847708"/>
            <ac:cxnSpMk id="87" creationId="{8F785D11-72E6-2FE8-BD78-0BDC04132B63}"/>
          </ac:cxnSpMkLst>
        </pc:cxnChg>
        <pc:cxnChg chg="add mod">
          <ac:chgData name="d'Agostino, Ciro" userId="522b68d4-162f-4dc7-a4d9-e6a12496a8af" providerId="ADAL" clId="{9F79233D-721C-4FAC-956E-F3CE3DF915FA}" dt="2022-10-18T10:40:01.925" v="4748" actId="164"/>
          <ac:cxnSpMkLst>
            <pc:docMk/>
            <pc:sldMk cId="4004875549" sldId="2146847708"/>
            <ac:cxnSpMk id="93" creationId="{0033A78B-62BC-E524-E620-07DCC5F8D607}"/>
          </ac:cxnSpMkLst>
        </pc:cxnChg>
        <pc:cxnChg chg="del mod topLvl">
          <ac:chgData name="d'Agostino, Ciro" userId="522b68d4-162f-4dc7-a4d9-e6a12496a8af" providerId="ADAL" clId="{9F79233D-721C-4FAC-956E-F3CE3DF915FA}" dt="2022-10-18T10:34:37.704" v="4724" actId="478"/>
          <ac:cxnSpMkLst>
            <pc:docMk/>
            <pc:sldMk cId="4004875549" sldId="2146847708"/>
            <ac:cxnSpMk id="95" creationId="{24CAAFF0-BF02-687F-2D21-6A11253C6520}"/>
          </ac:cxnSpMkLst>
        </pc:cxnChg>
        <pc:cxnChg chg="del mod topLvl">
          <ac:chgData name="d'Agostino, Ciro" userId="522b68d4-162f-4dc7-a4d9-e6a12496a8af" providerId="ADAL" clId="{9F79233D-721C-4FAC-956E-F3CE3DF915FA}" dt="2022-10-18T10:25:26.303" v="4448" actId="478"/>
          <ac:cxnSpMkLst>
            <pc:docMk/>
            <pc:sldMk cId="4004875549" sldId="2146847708"/>
            <ac:cxnSpMk id="96" creationId="{3169B2E4-7B72-12A9-1F55-ABC1FE34E80B}"/>
          </ac:cxnSpMkLst>
        </pc:cxnChg>
        <pc:cxnChg chg="del mod topLvl">
          <ac:chgData name="d'Agostino, Ciro" userId="522b68d4-162f-4dc7-a4d9-e6a12496a8af" providerId="ADAL" clId="{9F79233D-721C-4FAC-956E-F3CE3DF915FA}" dt="2022-10-18T10:34:39.017" v="4725" actId="478"/>
          <ac:cxnSpMkLst>
            <pc:docMk/>
            <pc:sldMk cId="4004875549" sldId="2146847708"/>
            <ac:cxnSpMk id="97" creationId="{51CE6C45-3952-BB86-97F4-85ADDFBCA809}"/>
          </ac:cxnSpMkLst>
        </pc:cxnChg>
        <pc:cxnChg chg="add mod">
          <ac:chgData name="d'Agostino, Ciro" userId="522b68d4-162f-4dc7-a4d9-e6a12496a8af" providerId="ADAL" clId="{9F79233D-721C-4FAC-956E-F3CE3DF915FA}" dt="2022-10-18T10:40:01.925" v="4748" actId="164"/>
          <ac:cxnSpMkLst>
            <pc:docMk/>
            <pc:sldMk cId="4004875549" sldId="2146847708"/>
            <ac:cxnSpMk id="99" creationId="{AE78B944-05C4-59FB-0E1B-6993DE7FF086}"/>
          </ac:cxnSpMkLst>
        </pc:cxnChg>
        <pc:cxnChg chg="add mod">
          <ac:chgData name="d'Agostino, Ciro" userId="522b68d4-162f-4dc7-a4d9-e6a12496a8af" providerId="ADAL" clId="{9F79233D-721C-4FAC-956E-F3CE3DF915FA}" dt="2022-10-18T10:40:01.925" v="4748" actId="164"/>
          <ac:cxnSpMkLst>
            <pc:docMk/>
            <pc:sldMk cId="4004875549" sldId="2146847708"/>
            <ac:cxnSpMk id="100" creationId="{E0898386-6E9D-BDB2-A775-59600C608687}"/>
          </ac:cxnSpMkLst>
        </pc:cxnChg>
        <pc:cxnChg chg="add mod">
          <ac:chgData name="d'Agostino, Ciro" userId="522b68d4-162f-4dc7-a4d9-e6a12496a8af" providerId="ADAL" clId="{9F79233D-721C-4FAC-956E-F3CE3DF915FA}" dt="2022-10-18T10:40:01.925" v="4748" actId="164"/>
          <ac:cxnSpMkLst>
            <pc:docMk/>
            <pc:sldMk cId="4004875549" sldId="2146847708"/>
            <ac:cxnSpMk id="101" creationId="{C035C043-4C4B-3F58-F4C4-50A39C371AED}"/>
          </ac:cxnSpMkLst>
        </pc:cxnChg>
        <pc:cxnChg chg="del mod topLvl">
          <ac:chgData name="d'Agostino, Ciro" userId="522b68d4-162f-4dc7-a4d9-e6a12496a8af" providerId="ADAL" clId="{9F79233D-721C-4FAC-956E-F3CE3DF915FA}" dt="2022-10-18T10:34:23.549" v="4718" actId="478"/>
          <ac:cxnSpMkLst>
            <pc:docMk/>
            <pc:sldMk cId="4004875549" sldId="2146847708"/>
            <ac:cxnSpMk id="105" creationId="{5F6A4524-628B-DD71-AB51-B0BC58692099}"/>
          </ac:cxnSpMkLst>
        </pc:cxnChg>
        <pc:cxnChg chg="del mod topLvl">
          <ac:chgData name="d'Agostino, Ciro" userId="522b68d4-162f-4dc7-a4d9-e6a12496a8af" providerId="ADAL" clId="{9F79233D-721C-4FAC-956E-F3CE3DF915FA}" dt="2022-10-18T10:34:25.504" v="4719" actId="478"/>
          <ac:cxnSpMkLst>
            <pc:docMk/>
            <pc:sldMk cId="4004875549" sldId="2146847708"/>
            <ac:cxnSpMk id="109" creationId="{A5FDBCDA-A899-987F-9719-950086440978}"/>
          </ac:cxnSpMkLst>
        </pc:cxnChg>
        <pc:cxnChg chg="mod topLvl">
          <ac:chgData name="d'Agostino, Ciro" userId="522b68d4-162f-4dc7-a4d9-e6a12496a8af" providerId="ADAL" clId="{9F79233D-721C-4FAC-956E-F3CE3DF915FA}" dt="2022-10-18T10:40:01.925" v="4748" actId="164"/>
          <ac:cxnSpMkLst>
            <pc:docMk/>
            <pc:sldMk cId="4004875549" sldId="2146847708"/>
            <ac:cxnSpMk id="125" creationId="{7C10242E-2480-7C14-B1DA-D7567F932057}"/>
          </ac:cxnSpMkLst>
        </pc:cxnChg>
        <pc:cxnChg chg="mod topLvl">
          <ac:chgData name="d'Agostino, Ciro" userId="522b68d4-162f-4dc7-a4d9-e6a12496a8af" providerId="ADAL" clId="{9F79233D-721C-4FAC-956E-F3CE3DF915FA}" dt="2022-10-18T10:40:01.925" v="4748" actId="164"/>
          <ac:cxnSpMkLst>
            <pc:docMk/>
            <pc:sldMk cId="4004875549" sldId="2146847708"/>
            <ac:cxnSpMk id="143" creationId="{B4210711-664C-4414-86ED-C9BEDEBFF3A6}"/>
          </ac:cxnSpMkLst>
        </pc:cxnChg>
        <pc:cxnChg chg="mod topLvl">
          <ac:chgData name="d'Agostino, Ciro" userId="522b68d4-162f-4dc7-a4d9-e6a12496a8af" providerId="ADAL" clId="{9F79233D-721C-4FAC-956E-F3CE3DF915FA}" dt="2022-10-18T10:40:01.925" v="4748" actId="164"/>
          <ac:cxnSpMkLst>
            <pc:docMk/>
            <pc:sldMk cId="4004875549" sldId="2146847708"/>
            <ac:cxnSpMk id="147" creationId="{A84F6C83-1046-5A75-3C8D-B15B04E5E73C}"/>
          </ac:cxnSpMkLst>
        </pc:cxnChg>
        <pc:cxnChg chg="mod">
          <ac:chgData name="d'Agostino, Ciro" userId="522b68d4-162f-4dc7-a4d9-e6a12496a8af" providerId="ADAL" clId="{9F79233D-721C-4FAC-956E-F3CE3DF915FA}" dt="2022-10-18T10:22:27.128" v="4204" actId="165"/>
          <ac:cxnSpMkLst>
            <pc:docMk/>
            <pc:sldMk cId="4004875549" sldId="2146847708"/>
            <ac:cxnSpMk id="228" creationId="{6F8477F3-7EBF-9899-F449-8FBDF494BC4D}"/>
          </ac:cxnSpMkLst>
        </pc:cxnChg>
        <pc:cxnChg chg="mod">
          <ac:chgData name="d'Agostino, Ciro" userId="522b68d4-162f-4dc7-a4d9-e6a12496a8af" providerId="ADAL" clId="{9F79233D-721C-4FAC-956E-F3CE3DF915FA}" dt="2022-10-18T10:22:27.128" v="4204" actId="165"/>
          <ac:cxnSpMkLst>
            <pc:docMk/>
            <pc:sldMk cId="4004875549" sldId="2146847708"/>
            <ac:cxnSpMk id="230" creationId="{349C004D-D45C-6001-1CFB-82AEA979DCB1}"/>
          </ac:cxnSpMkLst>
        </pc:cxnChg>
        <pc:cxnChg chg="del mod">
          <ac:chgData name="d'Agostino, Ciro" userId="522b68d4-162f-4dc7-a4d9-e6a12496a8af" providerId="ADAL" clId="{9F79233D-721C-4FAC-956E-F3CE3DF915FA}" dt="2022-10-18T10:34:36.372" v="4723" actId="478"/>
          <ac:cxnSpMkLst>
            <pc:docMk/>
            <pc:sldMk cId="4004875549" sldId="2146847708"/>
            <ac:cxnSpMk id="231" creationId="{7F936768-2D98-D33E-0EFA-21A7390CEA60}"/>
          </ac:cxnSpMkLst>
        </pc:cxnChg>
        <pc:cxnChg chg="del mod">
          <ac:chgData name="d'Agostino, Ciro" userId="522b68d4-162f-4dc7-a4d9-e6a12496a8af" providerId="ADAL" clId="{9F79233D-721C-4FAC-956E-F3CE3DF915FA}" dt="2022-10-18T10:34:30.235" v="4722" actId="478"/>
          <ac:cxnSpMkLst>
            <pc:docMk/>
            <pc:sldMk cId="4004875549" sldId="2146847708"/>
            <ac:cxnSpMk id="232" creationId="{13C4ACF1-CEF2-7928-B993-FAC00C6002A6}"/>
          </ac:cxnSpMkLst>
        </pc:cxnChg>
        <pc:cxnChg chg="del mod">
          <ac:chgData name="d'Agostino, Ciro" userId="522b68d4-162f-4dc7-a4d9-e6a12496a8af" providerId="ADAL" clId="{9F79233D-721C-4FAC-956E-F3CE3DF915FA}" dt="2022-10-18T10:34:21.671" v="4717" actId="478"/>
          <ac:cxnSpMkLst>
            <pc:docMk/>
            <pc:sldMk cId="4004875549" sldId="2146847708"/>
            <ac:cxnSpMk id="233" creationId="{152155F1-701C-0D97-A94B-7C365A13EF18}"/>
          </ac:cxnSpMkLst>
        </pc:cxnChg>
        <pc:cxnChg chg="mod">
          <ac:chgData name="d'Agostino, Ciro" userId="522b68d4-162f-4dc7-a4d9-e6a12496a8af" providerId="ADAL" clId="{9F79233D-721C-4FAC-956E-F3CE3DF915FA}" dt="2022-10-18T10:22:27.128" v="4204" actId="165"/>
          <ac:cxnSpMkLst>
            <pc:docMk/>
            <pc:sldMk cId="4004875549" sldId="2146847708"/>
            <ac:cxnSpMk id="235" creationId="{ACEB0E6F-5222-3176-5276-4F3D03966E33}"/>
          </ac:cxnSpMkLst>
        </pc:cxnChg>
        <pc:cxnChg chg="mod">
          <ac:chgData name="d'Agostino, Ciro" userId="522b68d4-162f-4dc7-a4d9-e6a12496a8af" providerId="ADAL" clId="{9F79233D-721C-4FAC-956E-F3CE3DF915FA}" dt="2022-10-18T10:28:12.741" v="4546" actId="1036"/>
          <ac:cxnSpMkLst>
            <pc:docMk/>
            <pc:sldMk cId="4004875549" sldId="2146847708"/>
            <ac:cxnSpMk id="238" creationId="{F85B215F-7212-DDFD-27C1-27CC3F6D29D6}"/>
          </ac:cxnSpMkLst>
        </pc:cxnChg>
        <pc:cxnChg chg="mod">
          <ac:chgData name="d'Agostino, Ciro" userId="522b68d4-162f-4dc7-a4d9-e6a12496a8af" providerId="ADAL" clId="{9F79233D-721C-4FAC-956E-F3CE3DF915FA}" dt="2022-10-18T10:22:27.128" v="4204" actId="165"/>
          <ac:cxnSpMkLst>
            <pc:docMk/>
            <pc:sldMk cId="4004875549" sldId="2146847708"/>
            <ac:cxnSpMk id="244" creationId="{58219C49-B54D-99BA-13B6-6292C73EA7DA}"/>
          </ac:cxnSpMkLst>
        </pc:cxnChg>
        <pc:cxnChg chg="mod">
          <ac:chgData name="d'Agostino, Ciro" userId="522b68d4-162f-4dc7-a4d9-e6a12496a8af" providerId="ADAL" clId="{9F79233D-721C-4FAC-956E-F3CE3DF915FA}" dt="2022-10-18T10:22:27.128" v="4204" actId="165"/>
          <ac:cxnSpMkLst>
            <pc:docMk/>
            <pc:sldMk cId="4004875549" sldId="2146847708"/>
            <ac:cxnSpMk id="245" creationId="{F5C74F97-9B8D-838B-9698-C9773A5B1876}"/>
          </ac:cxnSpMkLst>
        </pc:cxnChg>
        <pc:cxnChg chg="mod topLvl">
          <ac:chgData name="d'Agostino, Ciro" userId="522b68d4-162f-4dc7-a4d9-e6a12496a8af" providerId="ADAL" clId="{9F79233D-721C-4FAC-956E-F3CE3DF915FA}" dt="2022-10-18T10:40:01.925" v="4748" actId="164"/>
          <ac:cxnSpMkLst>
            <pc:docMk/>
            <pc:sldMk cId="4004875549" sldId="2146847708"/>
            <ac:cxnSpMk id="267" creationId="{863C6F6E-31A8-E15A-1303-F52122043C6A}"/>
          </ac:cxnSpMkLst>
        </pc:cxnChg>
      </pc:sldChg>
      <pc:sldChg chg="addSp delSp modSp mod">
        <pc:chgData name="d'Agostino, Ciro" userId="522b68d4-162f-4dc7-a4d9-e6a12496a8af" providerId="ADAL" clId="{9F79233D-721C-4FAC-956E-F3CE3DF915FA}" dt="2022-10-20T17:00:34.101" v="6426" actId="1076"/>
        <pc:sldMkLst>
          <pc:docMk/>
          <pc:sldMk cId="898062746" sldId="2146847709"/>
        </pc:sldMkLst>
        <pc:spChg chg="mod topLvl">
          <ac:chgData name="d'Agostino, Ciro" userId="522b68d4-162f-4dc7-a4d9-e6a12496a8af" providerId="ADAL" clId="{9F79233D-721C-4FAC-956E-F3CE3DF915FA}" dt="2022-10-18T13:38:19.871" v="5045" actId="164"/>
          <ac:spMkLst>
            <pc:docMk/>
            <pc:sldMk cId="898062746" sldId="2146847709"/>
            <ac:spMk id="6" creationId="{42C423DD-5BE2-C274-00FF-B95A0F9B0C1B}"/>
          </ac:spMkLst>
        </pc:spChg>
        <pc:spChg chg="mod topLvl">
          <ac:chgData name="d'Agostino, Ciro" userId="522b68d4-162f-4dc7-a4d9-e6a12496a8af" providerId="ADAL" clId="{9F79233D-721C-4FAC-956E-F3CE3DF915FA}" dt="2022-10-18T13:38:19.871" v="5045" actId="164"/>
          <ac:spMkLst>
            <pc:docMk/>
            <pc:sldMk cId="898062746" sldId="2146847709"/>
            <ac:spMk id="10" creationId="{8ED7F986-57F7-BA8E-FC32-8281F49021D2}"/>
          </ac:spMkLst>
        </pc:spChg>
        <pc:spChg chg="mod topLvl">
          <ac:chgData name="d'Agostino, Ciro" userId="522b68d4-162f-4dc7-a4d9-e6a12496a8af" providerId="ADAL" clId="{9F79233D-721C-4FAC-956E-F3CE3DF915FA}" dt="2022-10-20T16:50:46.584" v="6168" actId="255"/>
          <ac:spMkLst>
            <pc:docMk/>
            <pc:sldMk cId="898062746" sldId="2146847709"/>
            <ac:spMk id="16" creationId="{47AF62F8-9A3B-C257-8CC3-25D63D6E9931}"/>
          </ac:spMkLst>
        </pc:spChg>
        <pc:spChg chg="mod topLvl">
          <ac:chgData name="d'Agostino, Ciro" userId="522b68d4-162f-4dc7-a4d9-e6a12496a8af" providerId="ADAL" clId="{9F79233D-721C-4FAC-956E-F3CE3DF915FA}" dt="2022-10-18T13:38:19.871" v="5045" actId="164"/>
          <ac:spMkLst>
            <pc:docMk/>
            <pc:sldMk cId="898062746" sldId="2146847709"/>
            <ac:spMk id="19" creationId="{9DD5B9C6-5788-8FBF-506E-A119C1D21CBC}"/>
          </ac:spMkLst>
        </pc:spChg>
        <pc:spChg chg="mod topLvl">
          <ac:chgData name="d'Agostino, Ciro" userId="522b68d4-162f-4dc7-a4d9-e6a12496a8af" providerId="ADAL" clId="{9F79233D-721C-4FAC-956E-F3CE3DF915FA}" dt="2022-10-18T13:38:19.871" v="5045" actId="164"/>
          <ac:spMkLst>
            <pc:docMk/>
            <pc:sldMk cId="898062746" sldId="2146847709"/>
            <ac:spMk id="34" creationId="{6A9DCBC5-59B1-5025-A3F6-861E7AA395AC}"/>
          </ac:spMkLst>
        </pc:spChg>
        <pc:spChg chg="mod topLvl">
          <ac:chgData name="d'Agostino, Ciro" userId="522b68d4-162f-4dc7-a4d9-e6a12496a8af" providerId="ADAL" clId="{9F79233D-721C-4FAC-956E-F3CE3DF915FA}" dt="2022-10-18T13:38:19.871" v="5045" actId="164"/>
          <ac:spMkLst>
            <pc:docMk/>
            <pc:sldMk cId="898062746" sldId="2146847709"/>
            <ac:spMk id="35" creationId="{137D55A0-5775-B406-82F1-FA39DED71879}"/>
          </ac:spMkLst>
        </pc:spChg>
        <pc:spChg chg="mod topLvl">
          <ac:chgData name="d'Agostino, Ciro" userId="522b68d4-162f-4dc7-a4d9-e6a12496a8af" providerId="ADAL" clId="{9F79233D-721C-4FAC-956E-F3CE3DF915FA}" dt="2022-10-18T13:38:19.871" v="5045" actId="164"/>
          <ac:spMkLst>
            <pc:docMk/>
            <pc:sldMk cId="898062746" sldId="2146847709"/>
            <ac:spMk id="37" creationId="{A9A7648C-9BD8-D997-DC87-036D4B7DBBFA}"/>
          </ac:spMkLst>
        </pc:spChg>
        <pc:spChg chg="mod topLvl">
          <ac:chgData name="d'Agostino, Ciro" userId="522b68d4-162f-4dc7-a4d9-e6a12496a8af" providerId="ADAL" clId="{9F79233D-721C-4FAC-956E-F3CE3DF915FA}" dt="2022-10-20T16:53:07.556" v="6194" actId="14100"/>
          <ac:spMkLst>
            <pc:docMk/>
            <pc:sldMk cId="898062746" sldId="2146847709"/>
            <ac:spMk id="54" creationId="{F97B9BED-2381-1F2A-50DE-FCA463C902AD}"/>
          </ac:spMkLst>
        </pc:spChg>
        <pc:spChg chg="mod topLvl">
          <ac:chgData name="d'Agostino, Ciro" userId="522b68d4-162f-4dc7-a4d9-e6a12496a8af" providerId="ADAL" clId="{9F79233D-721C-4FAC-956E-F3CE3DF915FA}" dt="2022-10-20T16:55:38.513" v="6217" actId="255"/>
          <ac:spMkLst>
            <pc:docMk/>
            <pc:sldMk cId="898062746" sldId="2146847709"/>
            <ac:spMk id="57" creationId="{535C2DAD-703A-7119-E505-1859A7084371}"/>
          </ac:spMkLst>
        </pc:spChg>
        <pc:spChg chg="mod topLvl">
          <ac:chgData name="d'Agostino, Ciro" userId="522b68d4-162f-4dc7-a4d9-e6a12496a8af" providerId="ADAL" clId="{9F79233D-721C-4FAC-956E-F3CE3DF915FA}" dt="2022-10-18T13:38:19.871" v="5045" actId="164"/>
          <ac:spMkLst>
            <pc:docMk/>
            <pc:sldMk cId="898062746" sldId="2146847709"/>
            <ac:spMk id="58" creationId="{72015E95-32AB-62E8-B3A8-13D8EBD6898E}"/>
          </ac:spMkLst>
        </pc:spChg>
        <pc:spChg chg="mod topLvl">
          <ac:chgData name="d'Agostino, Ciro" userId="522b68d4-162f-4dc7-a4d9-e6a12496a8af" providerId="ADAL" clId="{9F79233D-721C-4FAC-956E-F3CE3DF915FA}" dt="2022-10-18T13:38:19.871" v="5045" actId="164"/>
          <ac:spMkLst>
            <pc:docMk/>
            <pc:sldMk cId="898062746" sldId="2146847709"/>
            <ac:spMk id="65" creationId="{4E388C0E-B9A4-87E7-5C83-FE88430276BF}"/>
          </ac:spMkLst>
        </pc:spChg>
        <pc:spChg chg="mod topLvl">
          <ac:chgData name="d'Agostino, Ciro" userId="522b68d4-162f-4dc7-a4d9-e6a12496a8af" providerId="ADAL" clId="{9F79233D-721C-4FAC-956E-F3CE3DF915FA}" dt="2022-10-18T13:38:19.871" v="5045" actId="164"/>
          <ac:spMkLst>
            <pc:docMk/>
            <pc:sldMk cId="898062746" sldId="2146847709"/>
            <ac:spMk id="73" creationId="{C29843E6-9CD3-9D5E-C6CE-73E0E9067657}"/>
          </ac:spMkLst>
        </pc:spChg>
        <pc:spChg chg="del mod topLvl">
          <ac:chgData name="d'Agostino, Ciro" userId="522b68d4-162f-4dc7-a4d9-e6a12496a8af" providerId="ADAL" clId="{9F79233D-721C-4FAC-956E-F3CE3DF915FA}" dt="2022-10-20T16:55:58.719" v="6228" actId="478"/>
          <ac:spMkLst>
            <pc:docMk/>
            <pc:sldMk cId="898062746" sldId="2146847709"/>
            <ac:spMk id="74" creationId="{BEF4C2D4-2D1A-414E-B6D9-C940DE98BCD2}"/>
          </ac:spMkLst>
        </pc:spChg>
        <pc:spChg chg="mod topLvl">
          <ac:chgData name="d'Agostino, Ciro" userId="522b68d4-162f-4dc7-a4d9-e6a12496a8af" providerId="ADAL" clId="{9F79233D-721C-4FAC-956E-F3CE3DF915FA}" dt="2022-10-18T13:38:19.871" v="5045" actId="164"/>
          <ac:spMkLst>
            <pc:docMk/>
            <pc:sldMk cId="898062746" sldId="2146847709"/>
            <ac:spMk id="75" creationId="{A0D003C6-250D-B93B-B3C7-56DF489D559F}"/>
          </ac:spMkLst>
        </pc:spChg>
        <pc:spChg chg="mod topLvl">
          <ac:chgData name="d'Agostino, Ciro" userId="522b68d4-162f-4dc7-a4d9-e6a12496a8af" providerId="ADAL" clId="{9F79233D-721C-4FAC-956E-F3CE3DF915FA}" dt="2022-10-18T13:38:19.871" v="5045" actId="164"/>
          <ac:spMkLst>
            <pc:docMk/>
            <pc:sldMk cId="898062746" sldId="2146847709"/>
            <ac:spMk id="82" creationId="{721C01B7-FCFD-E416-6C45-5EA967A7783E}"/>
          </ac:spMkLst>
        </pc:spChg>
        <pc:spChg chg="mod topLvl">
          <ac:chgData name="d'Agostino, Ciro" userId="522b68d4-162f-4dc7-a4d9-e6a12496a8af" providerId="ADAL" clId="{9F79233D-721C-4FAC-956E-F3CE3DF915FA}" dt="2022-10-18T13:38:19.871" v="5045" actId="164"/>
          <ac:spMkLst>
            <pc:docMk/>
            <pc:sldMk cId="898062746" sldId="2146847709"/>
            <ac:spMk id="84" creationId="{7E2C9047-5024-4388-9D6C-37CE63E95093}"/>
          </ac:spMkLst>
        </pc:spChg>
        <pc:spChg chg="mod topLvl">
          <ac:chgData name="d'Agostino, Ciro" userId="522b68d4-162f-4dc7-a4d9-e6a12496a8af" providerId="ADAL" clId="{9F79233D-721C-4FAC-956E-F3CE3DF915FA}" dt="2022-10-20T16:51:50.223" v="6182" actId="1076"/>
          <ac:spMkLst>
            <pc:docMk/>
            <pc:sldMk cId="898062746" sldId="2146847709"/>
            <ac:spMk id="89" creationId="{AD290E87-F072-2F35-A913-69028243C607}"/>
          </ac:spMkLst>
        </pc:spChg>
        <pc:spChg chg="mod">
          <ac:chgData name="d'Agostino, Ciro" userId="522b68d4-162f-4dc7-a4d9-e6a12496a8af" providerId="ADAL" clId="{9F79233D-721C-4FAC-956E-F3CE3DF915FA}" dt="2022-10-18T10:40:09.200" v="4749" actId="164"/>
          <ac:spMkLst>
            <pc:docMk/>
            <pc:sldMk cId="898062746" sldId="2146847709"/>
            <ac:spMk id="90" creationId="{231C4A6D-B723-2B50-E09F-2298DBA4759C}"/>
          </ac:spMkLst>
        </pc:spChg>
        <pc:spChg chg="add mod">
          <ac:chgData name="d'Agostino, Ciro" userId="522b68d4-162f-4dc7-a4d9-e6a12496a8af" providerId="ADAL" clId="{9F79233D-721C-4FAC-956E-F3CE3DF915FA}" dt="2022-10-20T16:50:10.092" v="6167" actId="14100"/>
          <ac:spMkLst>
            <pc:docMk/>
            <pc:sldMk cId="898062746" sldId="2146847709"/>
            <ac:spMk id="90" creationId="{E4B31FEA-C85C-72AB-5D16-8E18F3FF152D}"/>
          </ac:spMkLst>
        </pc:spChg>
        <pc:spChg chg="del mod topLvl">
          <ac:chgData name="d'Agostino, Ciro" userId="522b68d4-162f-4dc7-a4d9-e6a12496a8af" providerId="ADAL" clId="{9F79233D-721C-4FAC-956E-F3CE3DF915FA}" dt="2022-10-20T16:55:06.620" v="6216" actId="478"/>
          <ac:spMkLst>
            <pc:docMk/>
            <pc:sldMk cId="898062746" sldId="2146847709"/>
            <ac:spMk id="91" creationId="{23203302-1E4E-18DE-7447-15A5BB058E47}"/>
          </ac:spMkLst>
        </pc:spChg>
        <pc:spChg chg="mod topLvl">
          <ac:chgData name="d'Agostino, Ciro" userId="522b68d4-162f-4dc7-a4d9-e6a12496a8af" providerId="ADAL" clId="{9F79233D-721C-4FAC-956E-F3CE3DF915FA}" dt="2022-10-20T16:51:54.220" v="6183" actId="14100"/>
          <ac:spMkLst>
            <pc:docMk/>
            <pc:sldMk cId="898062746" sldId="2146847709"/>
            <ac:spMk id="92" creationId="{5AA24BB3-C323-FF50-69DA-694C12F27ACC}"/>
          </ac:spMkLst>
        </pc:spChg>
        <pc:spChg chg="mod topLvl">
          <ac:chgData name="d'Agostino, Ciro" userId="522b68d4-162f-4dc7-a4d9-e6a12496a8af" providerId="ADAL" clId="{9F79233D-721C-4FAC-956E-F3CE3DF915FA}" dt="2022-10-18T13:38:19.871" v="5045" actId="164"/>
          <ac:spMkLst>
            <pc:docMk/>
            <pc:sldMk cId="898062746" sldId="2146847709"/>
            <ac:spMk id="98" creationId="{C128F798-B558-4B37-927A-4D43A7669E5F}"/>
          </ac:spMkLst>
        </pc:spChg>
        <pc:spChg chg="mod topLvl">
          <ac:chgData name="d'Agostino, Ciro" userId="522b68d4-162f-4dc7-a4d9-e6a12496a8af" providerId="ADAL" clId="{9F79233D-721C-4FAC-956E-F3CE3DF915FA}" dt="2022-10-18T13:38:19.871" v="5045" actId="164"/>
          <ac:spMkLst>
            <pc:docMk/>
            <pc:sldMk cId="898062746" sldId="2146847709"/>
            <ac:spMk id="108" creationId="{62D87FBD-F75F-4A0E-A002-FA4E6535C567}"/>
          </ac:spMkLst>
        </pc:spChg>
        <pc:spChg chg="mod topLvl">
          <ac:chgData name="d'Agostino, Ciro" userId="522b68d4-162f-4dc7-a4d9-e6a12496a8af" providerId="ADAL" clId="{9F79233D-721C-4FAC-956E-F3CE3DF915FA}" dt="2022-10-18T13:38:19.871" v="5045" actId="164"/>
          <ac:spMkLst>
            <pc:docMk/>
            <pc:sldMk cId="898062746" sldId="2146847709"/>
            <ac:spMk id="112" creationId="{D17EE41D-8FA6-4A33-AF56-627E5276364D}"/>
          </ac:spMkLst>
        </pc:spChg>
        <pc:spChg chg="add mod">
          <ac:chgData name="d'Agostino, Ciro" userId="522b68d4-162f-4dc7-a4d9-e6a12496a8af" providerId="ADAL" clId="{9F79233D-721C-4FAC-956E-F3CE3DF915FA}" dt="2022-10-20T16:54:45.679" v="6215" actId="1035"/>
          <ac:spMkLst>
            <pc:docMk/>
            <pc:sldMk cId="898062746" sldId="2146847709"/>
            <ac:spMk id="114" creationId="{5EEC5D51-7863-A1B6-1C86-85E4799B3B2D}"/>
          </ac:spMkLst>
        </pc:spChg>
        <pc:spChg chg="mod topLvl">
          <ac:chgData name="d'Agostino, Ciro" userId="522b68d4-162f-4dc7-a4d9-e6a12496a8af" providerId="ADAL" clId="{9F79233D-721C-4FAC-956E-F3CE3DF915FA}" dt="2022-10-18T13:38:19.871" v="5045" actId="164"/>
          <ac:spMkLst>
            <pc:docMk/>
            <pc:sldMk cId="898062746" sldId="2146847709"/>
            <ac:spMk id="116" creationId="{4443B7D4-D350-41CE-981F-490A7864CC8D}"/>
          </ac:spMkLst>
        </pc:spChg>
        <pc:spChg chg="add mod">
          <ac:chgData name="d'Agostino, Ciro" userId="522b68d4-162f-4dc7-a4d9-e6a12496a8af" providerId="ADAL" clId="{9F79233D-721C-4FAC-956E-F3CE3DF915FA}" dt="2022-10-20T16:56:49.852" v="6237" actId="207"/>
          <ac:spMkLst>
            <pc:docMk/>
            <pc:sldMk cId="898062746" sldId="2146847709"/>
            <ac:spMk id="117" creationId="{EF75BD7B-99B1-96F7-EB65-8103CF35ED61}"/>
          </ac:spMkLst>
        </pc:spChg>
        <pc:spChg chg="mod topLvl">
          <ac:chgData name="d'Agostino, Ciro" userId="522b68d4-162f-4dc7-a4d9-e6a12496a8af" providerId="ADAL" clId="{9F79233D-721C-4FAC-956E-F3CE3DF915FA}" dt="2022-10-18T13:38:19.871" v="5045" actId="164"/>
          <ac:spMkLst>
            <pc:docMk/>
            <pc:sldMk cId="898062746" sldId="2146847709"/>
            <ac:spMk id="121" creationId="{434CB1D0-9687-4DB0-83BB-6095D6E68CC3}"/>
          </ac:spMkLst>
        </pc:spChg>
        <pc:spChg chg="add mod">
          <ac:chgData name="d'Agostino, Ciro" userId="522b68d4-162f-4dc7-a4d9-e6a12496a8af" providerId="ADAL" clId="{9F79233D-721C-4FAC-956E-F3CE3DF915FA}" dt="2022-10-20T16:57:16.187" v="6240" actId="1076"/>
          <ac:spMkLst>
            <pc:docMk/>
            <pc:sldMk cId="898062746" sldId="2146847709"/>
            <ac:spMk id="122" creationId="{5E7228A8-192B-C7A8-9439-F23170B838B8}"/>
          </ac:spMkLst>
        </pc:spChg>
        <pc:spChg chg="del mod">
          <ac:chgData name="d'Agostino, Ciro" userId="522b68d4-162f-4dc7-a4d9-e6a12496a8af" providerId="ADAL" clId="{9F79233D-721C-4FAC-956E-F3CE3DF915FA}" dt="2022-10-18T10:40:46.903" v="4752" actId="478"/>
          <ac:spMkLst>
            <pc:docMk/>
            <pc:sldMk cId="898062746" sldId="2146847709"/>
            <ac:spMk id="122" creationId="{6DE56452-F0F4-4D63-BC14-E6E3CA072531}"/>
          </ac:spMkLst>
        </pc:spChg>
        <pc:spChg chg="mod topLvl">
          <ac:chgData name="d'Agostino, Ciro" userId="522b68d4-162f-4dc7-a4d9-e6a12496a8af" providerId="ADAL" clId="{9F79233D-721C-4FAC-956E-F3CE3DF915FA}" dt="2022-10-20T16:52:19.885" v="6187" actId="1036"/>
          <ac:spMkLst>
            <pc:docMk/>
            <pc:sldMk cId="898062746" sldId="2146847709"/>
            <ac:spMk id="123" creationId="{3B1B23F1-4F2A-4A0D-A71B-04560B19A331}"/>
          </ac:spMkLst>
        </pc:spChg>
        <pc:spChg chg="mod topLvl">
          <ac:chgData name="d'Agostino, Ciro" userId="522b68d4-162f-4dc7-a4d9-e6a12496a8af" providerId="ADAL" clId="{9F79233D-721C-4FAC-956E-F3CE3DF915FA}" dt="2022-10-18T13:38:19.871" v="5045" actId="164"/>
          <ac:spMkLst>
            <pc:docMk/>
            <pc:sldMk cId="898062746" sldId="2146847709"/>
            <ac:spMk id="124" creationId="{454A6AE9-AA1D-4BCC-A250-73F7D903CD23}"/>
          </ac:spMkLst>
        </pc:spChg>
        <pc:spChg chg="mod topLvl">
          <ac:chgData name="d'Agostino, Ciro" userId="522b68d4-162f-4dc7-a4d9-e6a12496a8af" providerId="ADAL" clId="{9F79233D-721C-4FAC-956E-F3CE3DF915FA}" dt="2022-10-18T13:38:19.871" v="5045" actId="164"/>
          <ac:spMkLst>
            <pc:docMk/>
            <pc:sldMk cId="898062746" sldId="2146847709"/>
            <ac:spMk id="126" creationId="{A4E91084-6468-402E-A863-86658842E25E}"/>
          </ac:spMkLst>
        </pc:spChg>
        <pc:spChg chg="mod topLvl">
          <ac:chgData name="d'Agostino, Ciro" userId="522b68d4-162f-4dc7-a4d9-e6a12496a8af" providerId="ADAL" clId="{9F79233D-721C-4FAC-956E-F3CE3DF915FA}" dt="2022-10-18T13:38:19.871" v="5045" actId="164"/>
          <ac:spMkLst>
            <pc:docMk/>
            <pc:sldMk cId="898062746" sldId="2146847709"/>
            <ac:spMk id="134" creationId="{3509BB36-E210-047A-C851-D2B0A9600191}"/>
          </ac:spMkLst>
        </pc:spChg>
        <pc:spChg chg="mod topLvl">
          <ac:chgData name="d'Agostino, Ciro" userId="522b68d4-162f-4dc7-a4d9-e6a12496a8af" providerId="ADAL" clId="{9F79233D-721C-4FAC-956E-F3CE3DF915FA}" dt="2022-10-20T16:58:04.319" v="6250" actId="14100"/>
          <ac:spMkLst>
            <pc:docMk/>
            <pc:sldMk cId="898062746" sldId="2146847709"/>
            <ac:spMk id="135" creationId="{BC4BCF13-8C92-0DFB-DE9E-6FB5D8FAE5ED}"/>
          </ac:spMkLst>
        </pc:spChg>
        <pc:spChg chg="mod topLvl">
          <ac:chgData name="d'Agostino, Ciro" userId="522b68d4-162f-4dc7-a4d9-e6a12496a8af" providerId="ADAL" clId="{9F79233D-721C-4FAC-956E-F3CE3DF915FA}" dt="2022-10-20T16:58:15.082" v="6251" actId="1076"/>
          <ac:spMkLst>
            <pc:docMk/>
            <pc:sldMk cId="898062746" sldId="2146847709"/>
            <ac:spMk id="136" creationId="{475AA055-8C86-E51D-E69F-03FD1C5A86AC}"/>
          </ac:spMkLst>
        </pc:spChg>
        <pc:spChg chg="mod topLvl">
          <ac:chgData name="d'Agostino, Ciro" userId="522b68d4-162f-4dc7-a4d9-e6a12496a8af" providerId="ADAL" clId="{9F79233D-721C-4FAC-956E-F3CE3DF915FA}" dt="2022-10-18T13:38:19.871" v="5045" actId="164"/>
          <ac:spMkLst>
            <pc:docMk/>
            <pc:sldMk cId="898062746" sldId="2146847709"/>
            <ac:spMk id="137" creationId="{AA04EF2E-C63F-5325-221E-8AD018DFF349}"/>
          </ac:spMkLst>
        </pc:spChg>
        <pc:spChg chg="mod topLvl">
          <ac:chgData name="d'Agostino, Ciro" userId="522b68d4-162f-4dc7-a4d9-e6a12496a8af" providerId="ADAL" clId="{9F79233D-721C-4FAC-956E-F3CE3DF915FA}" dt="2022-10-20T16:58:30.150" v="6254" actId="1076"/>
          <ac:spMkLst>
            <pc:docMk/>
            <pc:sldMk cId="898062746" sldId="2146847709"/>
            <ac:spMk id="140" creationId="{FFE13A9A-644E-CF7A-7BB9-8FF770298801}"/>
          </ac:spMkLst>
        </pc:spChg>
        <pc:spChg chg="mod topLvl">
          <ac:chgData name="d'Agostino, Ciro" userId="522b68d4-162f-4dc7-a4d9-e6a12496a8af" providerId="ADAL" clId="{9F79233D-721C-4FAC-956E-F3CE3DF915FA}" dt="2022-10-20T16:58:37.531" v="6256" actId="14100"/>
          <ac:spMkLst>
            <pc:docMk/>
            <pc:sldMk cId="898062746" sldId="2146847709"/>
            <ac:spMk id="145" creationId="{81678484-7C3E-A7CD-6203-B9E40910B28B}"/>
          </ac:spMkLst>
        </pc:spChg>
        <pc:spChg chg="mod topLvl">
          <ac:chgData name="d'Agostino, Ciro" userId="522b68d4-162f-4dc7-a4d9-e6a12496a8af" providerId="ADAL" clId="{9F79233D-721C-4FAC-956E-F3CE3DF915FA}" dt="2022-10-20T16:58:47.520" v="6258" actId="14100"/>
          <ac:spMkLst>
            <pc:docMk/>
            <pc:sldMk cId="898062746" sldId="2146847709"/>
            <ac:spMk id="146" creationId="{0E7AC925-0001-70F8-6666-71C852FDDA52}"/>
          </ac:spMkLst>
        </pc:spChg>
        <pc:spChg chg="del mod topLvl">
          <ac:chgData name="d'Agostino, Ciro" userId="522b68d4-162f-4dc7-a4d9-e6a12496a8af" providerId="ADAL" clId="{9F79233D-721C-4FAC-956E-F3CE3DF915FA}" dt="2022-10-20T16:57:05.844" v="6238" actId="478"/>
          <ac:spMkLst>
            <pc:docMk/>
            <pc:sldMk cId="898062746" sldId="2146847709"/>
            <ac:spMk id="151" creationId="{773EF949-6F17-D515-F7E1-3E66FA750509}"/>
          </ac:spMkLst>
        </pc:spChg>
        <pc:spChg chg="mod">
          <ac:chgData name="d'Agostino, Ciro" userId="522b68d4-162f-4dc7-a4d9-e6a12496a8af" providerId="ADAL" clId="{9F79233D-721C-4FAC-956E-F3CE3DF915FA}" dt="2022-10-18T10:40:09.200" v="4749" actId="164"/>
          <ac:spMkLst>
            <pc:docMk/>
            <pc:sldMk cId="898062746" sldId="2146847709"/>
            <ac:spMk id="154" creationId="{B7461843-6AD1-0E74-83D1-3220CCB78B35}"/>
          </ac:spMkLst>
        </pc:spChg>
        <pc:spChg chg="mod topLvl">
          <ac:chgData name="d'Agostino, Ciro" userId="522b68d4-162f-4dc7-a4d9-e6a12496a8af" providerId="ADAL" clId="{9F79233D-721C-4FAC-956E-F3CE3DF915FA}" dt="2022-10-20T16:57:58.305" v="6249" actId="14100"/>
          <ac:spMkLst>
            <pc:docMk/>
            <pc:sldMk cId="898062746" sldId="2146847709"/>
            <ac:spMk id="155" creationId="{EDCAA578-8726-AF20-1A50-2C5A8D3A3069}"/>
          </ac:spMkLst>
        </pc:spChg>
        <pc:spChg chg="mod topLvl">
          <ac:chgData name="d'Agostino, Ciro" userId="522b68d4-162f-4dc7-a4d9-e6a12496a8af" providerId="ADAL" clId="{9F79233D-721C-4FAC-956E-F3CE3DF915FA}" dt="2022-10-20T16:57:20.954" v="6241" actId="1076"/>
          <ac:spMkLst>
            <pc:docMk/>
            <pc:sldMk cId="898062746" sldId="2146847709"/>
            <ac:spMk id="156" creationId="{26931182-24B7-6188-C1AC-7A978905B5A3}"/>
          </ac:spMkLst>
        </pc:spChg>
        <pc:spChg chg="mod topLvl">
          <ac:chgData name="d'Agostino, Ciro" userId="522b68d4-162f-4dc7-a4d9-e6a12496a8af" providerId="ADAL" clId="{9F79233D-721C-4FAC-956E-F3CE3DF915FA}" dt="2022-10-20T16:57:25.433" v="6242" actId="1076"/>
          <ac:spMkLst>
            <pc:docMk/>
            <pc:sldMk cId="898062746" sldId="2146847709"/>
            <ac:spMk id="157" creationId="{B8C30647-A327-2166-2076-484943636DB7}"/>
          </ac:spMkLst>
        </pc:spChg>
        <pc:spChg chg="mod topLvl">
          <ac:chgData name="d'Agostino, Ciro" userId="522b68d4-162f-4dc7-a4d9-e6a12496a8af" providerId="ADAL" clId="{9F79233D-721C-4FAC-956E-F3CE3DF915FA}" dt="2022-10-20T16:57:49.162" v="6247" actId="14100"/>
          <ac:spMkLst>
            <pc:docMk/>
            <pc:sldMk cId="898062746" sldId="2146847709"/>
            <ac:spMk id="158" creationId="{E32711E1-A516-0129-D7A3-2E354B6220A5}"/>
          </ac:spMkLst>
        </pc:spChg>
        <pc:spChg chg="mod topLvl">
          <ac:chgData name="d'Agostino, Ciro" userId="522b68d4-162f-4dc7-a4d9-e6a12496a8af" providerId="ADAL" clId="{9F79233D-721C-4FAC-956E-F3CE3DF915FA}" dt="2022-10-20T16:57:41.468" v="6245" actId="1076"/>
          <ac:spMkLst>
            <pc:docMk/>
            <pc:sldMk cId="898062746" sldId="2146847709"/>
            <ac:spMk id="159" creationId="{BA461FBF-1513-31BC-669E-467AC770DCD6}"/>
          </ac:spMkLst>
        </pc:spChg>
        <pc:spChg chg="mod topLvl">
          <ac:chgData name="d'Agostino, Ciro" userId="522b68d4-162f-4dc7-a4d9-e6a12496a8af" providerId="ADAL" clId="{9F79233D-721C-4FAC-956E-F3CE3DF915FA}" dt="2022-10-18T13:38:19.871" v="5045" actId="164"/>
          <ac:spMkLst>
            <pc:docMk/>
            <pc:sldMk cId="898062746" sldId="2146847709"/>
            <ac:spMk id="160" creationId="{F0D3A90D-0867-7142-CF23-5F2B02588D2A}"/>
          </ac:spMkLst>
        </pc:spChg>
        <pc:spChg chg="mod topLvl">
          <ac:chgData name="d'Agostino, Ciro" userId="522b68d4-162f-4dc7-a4d9-e6a12496a8af" providerId="ADAL" clId="{9F79233D-721C-4FAC-956E-F3CE3DF915FA}" dt="2022-10-18T13:38:19.871" v="5045" actId="164"/>
          <ac:spMkLst>
            <pc:docMk/>
            <pc:sldMk cId="898062746" sldId="2146847709"/>
            <ac:spMk id="161" creationId="{1C40516B-24F4-881D-1D0C-1F762BA1C7CE}"/>
          </ac:spMkLst>
        </pc:spChg>
        <pc:spChg chg="mod topLvl">
          <ac:chgData name="d'Agostino, Ciro" userId="522b68d4-162f-4dc7-a4d9-e6a12496a8af" providerId="ADAL" clId="{9F79233D-721C-4FAC-956E-F3CE3DF915FA}" dt="2022-10-20T16:57:31.289" v="6243" actId="1076"/>
          <ac:spMkLst>
            <pc:docMk/>
            <pc:sldMk cId="898062746" sldId="2146847709"/>
            <ac:spMk id="164" creationId="{BD25FBE8-8C8C-DD18-BFAB-58CE9F6FEFC6}"/>
          </ac:spMkLst>
        </pc:spChg>
        <pc:spChg chg="mod topLvl">
          <ac:chgData name="d'Agostino, Ciro" userId="522b68d4-162f-4dc7-a4d9-e6a12496a8af" providerId="ADAL" clId="{9F79233D-721C-4FAC-956E-F3CE3DF915FA}" dt="2022-10-20T16:57:44.699" v="6246" actId="1076"/>
          <ac:spMkLst>
            <pc:docMk/>
            <pc:sldMk cId="898062746" sldId="2146847709"/>
            <ac:spMk id="165" creationId="{13861F4B-D5FC-DB23-1154-760982FA0E63}"/>
          </ac:spMkLst>
        </pc:spChg>
        <pc:spChg chg="mod topLvl">
          <ac:chgData name="d'Agostino, Ciro" userId="522b68d4-162f-4dc7-a4d9-e6a12496a8af" providerId="ADAL" clId="{9F79233D-721C-4FAC-956E-F3CE3DF915FA}" dt="2022-10-20T16:58:55.521" v="6259" actId="1076"/>
          <ac:spMkLst>
            <pc:docMk/>
            <pc:sldMk cId="898062746" sldId="2146847709"/>
            <ac:spMk id="166" creationId="{4EFC10F2-AD21-14BB-ACEB-0F58DC6546AA}"/>
          </ac:spMkLst>
        </pc:spChg>
        <pc:spChg chg="mod topLvl">
          <ac:chgData name="d'Agostino, Ciro" userId="522b68d4-162f-4dc7-a4d9-e6a12496a8af" providerId="ADAL" clId="{9F79233D-721C-4FAC-956E-F3CE3DF915FA}" dt="2022-10-18T13:40:35.762" v="5058" actId="6549"/>
          <ac:spMkLst>
            <pc:docMk/>
            <pc:sldMk cId="898062746" sldId="2146847709"/>
            <ac:spMk id="168" creationId="{313791E1-2E19-B6DB-F408-BF3380D211D7}"/>
          </ac:spMkLst>
        </pc:spChg>
        <pc:spChg chg="mod topLvl">
          <ac:chgData name="d'Agostino, Ciro" userId="522b68d4-162f-4dc7-a4d9-e6a12496a8af" providerId="ADAL" clId="{9F79233D-721C-4FAC-956E-F3CE3DF915FA}" dt="2022-10-20T16:53:00.310" v="6193" actId="1076"/>
          <ac:spMkLst>
            <pc:docMk/>
            <pc:sldMk cId="898062746" sldId="2146847709"/>
            <ac:spMk id="169" creationId="{1EA5EBD0-D163-1372-850A-EC11FEEA069C}"/>
          </ac:spMkLst>
        </pc:spChg>
        <pc:spChg chg="del mod topLvl">
          <ac:chgData name="d'Agostino, Ciro" userId="522b68d4-162f-4dc7-a4d9-e6a12496a8af" providerId="ADAL" clId="{9F79233D-721C-4FAC-956E-F3CE3DF915FA}" dt="2022-10-20T16:49:15.647" v="6154" actId="478"/>
          <ac:spMkLst>
            <pc:docMk/>
            <pc:sldMk cId="898062746" sldId="2146847709"/>
            <ac:spMk id="171" creationId="{8662425B-189F-4438-B7D7-68A9FE167C13}"/>
          </ac:spMkLst>
        </pc:spChg>
        <pc:spChg chg="mod">
          <ac:chgData name="d'Agostino, Ciro" userId="522b68d4-162f-4dc7-a4d9-e6a12496a8af" providerId="ADAL" clId="{9F79233D-721C-4FAC-956E-F3CE3DF915FA}" dt="2022-10-18T13:38:19.871" v="5045" actId="164"/>
          <ac:spMkLst>
            <pc:docMk/>
            <pc:sldMk cId="898062746" sldId="2146847709"/>
            <ac:spMk id="176" creationId="{C4D8842B-8DDE-C6EB-DD5A-67BAB21F21A9}"/>
          </ac:spMkLst>
        </pc:spChg>
        <pc:spChg chg="mod">
          <ac:chgData name="d'Agostino, Ciro" userId="522b68d4-162f-4dc7-a4d9-e6a12496a8af" providerId="ADAL" clId="{9F79233D-721C-4FAC-956E-F3CE3DF915FA}" dt="2022-10-20T16:49:57.497" v="6165" actId="14100"/>
          <ac:spMkLst>
            <pc:docMk/>
            <pc:sldMk cId="898062746" sldId="2146847709"/>
            <ac:spMk id="194" creationId="{8A8FC189-22A1-4CA7-A322-A2EE73EFFFBF}"/>
          </ac:spMkLst>
        </pc:spChg>
        <pc:spChg chg="mod">
          <ac:chgData name="d'Agostino, Ciro" userId="522b68d4-162f-4dc7-a4d9-e6a12496a8af" providerId="ADAL" clId="{9F79233D-721C-4FAC-956E-F3CE3DF915FA}" dt="2022-10-20T16:50:05.030" v="6166" actId="1076"/>
          <ac:spMkLst>
            <pc:docMk/>
            <pc:sldMk cId="898062746" sldId="2146847709"/>
            <ac:spMk id="196" creationId="{279ACEBE-1F9F-4275-BE43-70CE950AA39C}"/>
          </ac:spMkLst>
        </pc:spChg>
        <pc:spChg chg="mod">
          <ac:chgData name="d'Agostino, Ciro" userId="522b68d4-162f-4dc7-a4d9-e6a12496a8af" providerId="ADAL" clId="{9F79233D-721C-4FAC-956E-F3CE3DF915FA}" dt="2022-10-20T16:52:50.296" v="6191" actId="1076"/>
          <ac:spMkLst>
            <pc:docMk/>
            <pc:sldMk cId="898062746" sldId="2146847709"/>
            <ac:spMk id="203" creationId="{CB1DC75D-57D4-4E72-8E8B-F2A1D6EB2F68}"/>
          </ac:spMkLst>
        </pc:spChg>
        <pc:spChg chg="mod topLvl">
          <ac:chgData name="d'Agostino, Ciro" userId="522b68d4-162f-4dc7-a4d9-e6a12496a8af" providerId="ADAL" clId="{9F79233D-721C-4FAC-956E-F3CE3DF915FA}" dt="2022-10-18T13:38:19.871" v="5045" actId="164"/>
          <ac:spMkLst>
            <pc:docMk/>
            <pc:sldMk cId="898062746" sldId="2146847709"/>
            <ac:spMk id="204" creationId="{EA407ACD-8BFD-3C67-E97B-6430B69CA61C}"/>
          </ac:spMkLst>
        </pc:spChg>
        <pc:spChg chg="mod">
          <ac:chgData name="d'Agostino, Ciro" userId="522b68d4-162f-4dc7-a4d9-e6a12496a8af" providerId="ADAL" clId="{9F79233D-721C-4FAC-956E-F3CE3DF915FA}" dt="2022-10-20T16:53:13.525" v="6195" actId="14100"/>
          <ac:spMkLst>
            <pc:docMk/>
            <pc:sldMk cId="898062746" sldId="2146847709"/>
            <ac:spMk id="206" creationId="{6D8C9733-CAFF-42A3-BCEA-A5E4A74670CA}"/>
          </ac:spMkLst>
        </pc:spChg>
        <pc:spChg chg="mod">
          <ac:chgData name="d'Agostino, Ciro" userId="522b68d4-162f-4dc7-a4d9-e6a12496a8af" providerId="ADAL" clId="{9F79233D-721C-4FAC-956E-F3CE3DF915FA}" dt="2022-10-20T16:54:20.469" v="6202" actId="14100"/>
          <ac:spMkLst>
            <pc:docMk/>
            <pc:sldMk cId="898062746" sldId="2146847709"/>
            <ac:spMk id="209" creationId="{66E0B9E0-81EE-4199-9078-264D6EA3BAD6}"/>
          </ac:spMkLst>
        </pc:spChg>
        <pc:spChg chg="mod">
          <ac:chgData name="d'Agostino, Ciro" userId="522b68d4-162f-4dc7-a4d9-e6a12496a8af" providerId="ADAL" clId="{9F79233D-721C-4FAC-956E-F3CE3DF915FA}" dt="2022-10-18T13:38:06.553" v="5043" actId="165"/>
          <ac:spMkLst>
            <pc:docMk/>
            <pc:sldMk cId="898062746" sldId="2146847709"/>
            <ac:spMk id="243" creationId="{170C48F9-D4F1-D0F9-8E8A-E6649DF11701}"/>
          </ac:spMkLst>
        </pc:spChg>
        <pc:spChg chg="mod topLvl">
          <ac:chgData name="d'Agostino, Ciro" userId="522b68d4-162f-4dc7-a4d9-e6a12496a8af" providerId="ADAL" clId="{9F79233D-721C-4FAC-956E-F3CE3DF915FA}" dt="2022-10-18T13:38:19.871" v="5045" actId="164"/>
          <ac:spMkLst>
            <pc:docMk/>
            <pc:sldMk cId="898062746" sldId="2146847709"/>
            <ac:spMk id="263" creationId="{3B8CFB18-B2C1-19E7-93E9-C8BA63AD79BD}"/>
          </ac:spMkLst>
        </pc:spChg>
        <pc:spChg chg="mod">
          <ac:chgData name="d'Agostino, Ciro" userId="522b68d4-162f-4dc7-a4d9-e6a12496a8af" providerId="ADAL" clId="{9F79233D-721C-4FAC-956E-F3CE3DF915FA}" dt="2022-10-20T16:53:37.426" v="6197" actId="14100"/>
          <ac:spMkLst>
            <pc:docMk/>
            <pc:sldMk cId="898062746" sldId="2146847709"/>
            <ac:spMk id="374" creationId="{2DBA1A8F-F286-4BEF-A385-85EC764CBA98}"/>
          </ac:spMkLst>
        </pc:spChg>
        <pc:spChg chg="mod">
          <ac:chgData name="d'Agostino, Ciro" userId="522b68d4-162f-4dc7-a4d9-e6a12496a8af" providerId="ADAL" clId="{9F79233D-721C-4FAC-956E-F3CE3DF915FA}" dt="2022-10-20T16:53:43.839" v="6198" actId="14100"/>
          <ac:spMkLst>
            <pc:docMk/>
            <pc:sldMk cId="898062746" sldId="2146847709"/>
            <ac:spMk id="375" creationId="{4161ECBE-9387-4E3A-B17E-CDB5973E0F7B}"/>
          </ac:spMkLst>
        </pc:spChg>
        <pc:spChg chg="mod">
          <ac:chgData name="d'Agostino, Ciro" userId="522b68d4-162f-4dc7-a4d9-e6a12496a8af" providerId="ADAL" clId="{9F79233D-721C-4FAC-956E-F3CE3DF915FA}" dt="2022-10-20T16:54:07.630" v="6200" actId="14100"/>
          <ac:spMkLst>
            <pc:docMk/>
            <pc:sldMk cId="898062746" sldId="2146847709"/>
            <ac:spMk id="376" creationId="{7EE1F5A9-77A4-49AF-9069-FDDF811D341A}"/>
          </ac:spMkLst>
        </pc:spChg>
        <pc:spChg chg="mod">
          <ac:chgData name="d'Agostino, Ciro" userId="522b68d4-162f-4dc7-a4d9-e6a12496a8af" providerId="ADAL" clId="{9F79233D-721C-4FAC-956E-F3CE3DF915FA}" dt="2022-10-20T16:54:13.668" v="6201" actId="14100"/>
          <ac:spMkLst>
            <pc:docMk/>
            <pc:sldMk cId="898062746" sldId="2146847709"/>
            <ac:spMk id="377" creationId="{F84469F6-C55A-4B6B-AFE9-0AEA7A830010}"/>
          </ac:spMkLst>
        </pc:spChg>
        <pc:spChg chg="mod">
          <ac:chgData name="d'Agostino, Ciro" userId="522b68d4-162f-4dc7-a4d9-e6a12496a8af" providerId="ADAL" clId="{9F79233D-721C-4FAC-956E-F3CE3DF915FA}" dt="2022-10-20T16:53:51.399" v="6199" actId="14100"/>
          <ac:spMkLst>
            <pc:docMk/>
            <pc:sldMk cId="898062746" sldId="2146847709"/>
            <ac:spMk id="378" creationId="{6D55CDF3-EE40-43C2-B8C2-94657CF7629B}"/>
          </ac:spMkLst>
        </pc:spChg>
        <pc:grpChg chg="add del mod">
          <ac:chgData name="d'Agostino, Ciro" userId="522b68d4-162f-4dc7-a4d9-e6a12496a8af" providerId="ADAL" clId="{9F79233D-721C-4FAC-956E-F3CE3DF915FA}" dt="2022-10-18T13:38:06.553" v="5043" actId="165"/>
          <ac:grpSpMkLst>
            <pc:docMk/>
            <pc:sldMk cId="898062746" sldId="2146847709"/>
            <ac:grpSpMk id="49" creationId="{84A65DEE-2F08-A55C-28D9-2033C84EE5DB}"/>
          </ac:grpSpMkLst>
        </pc:grpChg>
        <pc:grpChg chg="mod">
          <ac:chgData name="d'Agostino, Ciro" userId="522b68d4-162f-4dc7-a4d9-e6a12496a8af" providerId="ADAL" clId="{9F79233D-721C-4FAC-956E-F3CE3DF915FA}" dt="2022-10-20T16:49:52.243" v="6164" actId="1036"/>
          <ac:grpSpMkLst>
            <pc:docMk/>
            <pc:sldMk cId="898062746" sldId="2146847709"/>
            <ac:grpSpMk id="69" creationId="{0D357C3C-6EF1-4889-A62B-81559D5D8694}"/>
          </ac:grpSpMkLst>
        </pc:grpChg>
        <pc:grpChg chg="del">
          <ac:chgData name="d'Agostino, Ciro" userId="522b68d4-162f-4dc7-a4d9-e6a12496a8af" providerId="ADAL" clId="{9F79233D-721C-4FAC-956E-F3CE3DF915FA}" dt="2022-10-18T13:38:13.922" v="5044" actId="165"/>
          <ac:grpSpMkLst>
            <pc:docMk/>
            <pc:sldMk cId="898062746" sldId="2146847709"/>
            <ac:grpSpMk id="177" creationId="{9F59A33D-940F-DC7B-7524-951CB15B2234}"/>
          </ac:grpSpMkLst>
        </pc:grpChg>
        <pc:grpChg chg="add mod">
          <ac:chgData name="d'Agostino, Ciro" userId="522b68d4-162f-4dc7-a4d9-e6a12496a8af" providerId="ADAL" clId="{9F79233D-721C-4FAC-956E-F3CE3DF915FA}" dt="2022-10-20T16:52:53.387" v="6192" actId="1076"/>
          <ac:grpSpMkLst>
            <pc:docMk/>
            <pc:sldMk cId="898062746" sldId="2146847709"/>
            <ac:grpSpMk id="211" creationId="{02BAC0D6-B55D-1D94-5D7A-2D10B4CB049E}"/>
          </ac:grpSpMkLst>
        </pc:grpChg>
        <pc:grpChg chg="mod topLvl">
          <ac:chgData name="d'Agostino, Ciro" userId="522b68d4-162f-4dc7-a4d9-e6a12496a8af" providerId="ADAL" clId="{9F79233D-721C-4FAC-956E-F3CE3DF915FA}" dt="2022-10-18T13:38:19.871" v="5045" actId="164"/>
          <ac:grpSpMkLst>
            <pc:docMk/>
            <pc:sldMk cId="898062746" sldId="2146847709"/>
            <ac:grpSpMk id="219" creationId="{B1BF7321-FB38-109D-6FEB-96DD60D47E21}"/>
          </ac:grpSpMkLst>
        </pc:grpChg>
        <pc:picChg chg="mod topLvl">
          <ac:chgData name="d'Agostino, Ciro" userId="522b68d4-162f-4dc7-a4d9-e6a12496a8af" providerId="ADAL" clId="{9F79233D-721C-4FAC-956E-F3CE3DF915FA}" dt="2022-10-18T13:38:19.871" v="5045" actId="164"/>
          <ac:picMkLst>
            <pc:docMk/>
            <pc:sldMk cId="898062746" sldId="2146847709"/>
            <ac:picMk id="2" creationId="{05FD5FCE-FF71-016F-6DE5-925CDF4C217A}"/>
          </ac:picMkLst>
        </pc:picChg>
        <pc:picChg chg="mod topLvl">
          <ac:chgData name="d'Agostino, Ciro" userId="522b68d4-162f-4dc7-a4d9-e6a12496a8af" providerId="ADAL" clId="{9F79233D-721C-4FAC-956E-F3CE3DF915FA}" dt="2022-10-18T13:38:19.871" v="5045" actId="164"/>
          <ac:picMkLst>
            <pc:docMk/>
            <pc:sldMk cId="898062746" sldId="2146847709"/>
            <ac:picMk id="4" creationId="{EED6786F-1BFC-AF40-EFCF-4E2688DCD545}"/>
          </ac:picMkLst>
        </pc:picChg>
        <pc:picChg chg="mod topLvl">
          <ac:chgData name="d'Agostino, Ciro" userId="522b68d4-162f-4dc7-a4d9-e6a12496a8af" providerId="ADAL" clId="{9F79233D-721C-4FAC-956E-F3CE3DF915FA}" dt="2022-10-18T13:38:19.871" v="5045" actId="164"/>
          <ac:picMkLst>
            <pc:docMk/>
            <pc:sldMk cId="898062746" sldId="2146847709"/>
            <ac:picMk id="5" creationId="{09145A78-D64B-8EFF-8BA8-ADC4A5F70AC6}"/>
          </ac:picMkLst>
        </pc:picChg>
        <pc:picChg chg="mod topLvl">
          <ac:chgData name="d'Agostino, Ciro" userId="522b68d4-162f-4dc7-a4d9-e6a12496a8af" providerId="ADAL" clId="{9F79233D-721C-4FAC-956E-F3CE3DF915FA}" dt="2022-10-18T13:38:19.871" v="5045" actId="164"/>
          <ac:picMkLst>
            <pc:docMk/>
            <pc:sldMk cId="898062746" sldId="2146847709"/>
            <ac:picMk id="7" creationId="{3F56AC80-2023-B073-59AF-B08A8CF3CA79}"/>
          </ac:picMkLst>
        </pc:picChg>
        <pc:picChg chg="mod topLvl">
          <ac:chgData name="d'Agostino, Ciro" userId="522b68d4-162f-4dc7-a4d9-e6a12496a8af" providerId="ADAL" clId="{9F79233D-721C-4FAC-956E-F3CE3DF915FA}" dt="2022-10-18T13:38:19.871" v="5045" actId="164"/>
          <ac:picMkLst>
            <pc:docMk/>
            <pc:sldMk cId="898062746" sldId="2146847709"/>
            <ac:picMk id="8" creationId="{C9144C94-15C4-7096-FC1E-AC2973DADA2A}"/>
          </ac:picMkLst>
        </pc:picChg>
        <pc:picChg chg="mod topLvl">
          <ac:chgData name="d'Agostino, Ciro" userId="522b68d4-162f-4dc7-a4d9-e6a12496a8af" providerId="ADAL" clId="{9F79233D-721C-4FAC-956E-F3CE3DF915FA}" dt="2022-10-18T13:38:19.871" v="5045" actId="164"/>
          <ac:picMkLst>
            <pc:docMk/>
            <pc:sldMk cId="898062746" sldId="2146847709"/>
            <ac:picMk id="9" creationId="{72CB31F9-C1D9-589B-7198-11495FB8BEDB}"/>
          </ac:picMkLst>
        </pc:picChg>
        <pc:picChg chg="mod topLvl">
          <ac:chgData name="d'Agostino, Ciro" userId="522b68d4-162f-4dc7-a4d9-e6a12496a8af" providerId="ADAL" clId="{9F79233D-721C-4FAC-956E-F3CE3DF915FA}" dt="2022-10-18T13:38:19.871" v="5045" actId="164"/>
          <ac:picMkLst>
            <pc:docMk/>
            <pc:sldMk cId="898062746" sldId="2146847709"/>
            <ac:picMk id="11" creationId="{2E87D08A-1287-6168-C90E-52B2D7F35B52}"/>
          </ac:picMkLst>
        </pc:picChg>
        <pc:picChg chg="mod topLvl">
          <ac:chgData name="d'Agostino, Ciro" userId="522b68d4-162f-4dc7-a4d9-e6a12496a8af" providerId="ADAL" clId="{9F79233D-721C-4FAC-956E-F3CE3DF915FA}" dt="2022-10-18T13:38:19.871" v="5045" actId="164"/>
          <ac:picMkLst>
            <pc:docMk/>
            <pc:sldMk cId="898062746" sldId="2146847709"/>
            <ac:picMk id="12" creationId="{737E493B-E977-A2DC-C91A-07DC3F3D736F}"/>
          </ac:picMkLst>
        </pc:picChg>
        <pc:picChg chg="mod topLvl">
          <ac:chgData name="d'Agostino, Ciro" userId="522b68d4-162f-4dc7-a4d9-e6a12496a8af" providerId="ADAL" clId="{9F79233D-721C-4FAC-956E-F3CE3DF915FA}" dt="2022-10-18T13:38:06.553" v="5043" actId="165"/>
          <ac:picMkLst>
            <pc:docMk/>
            <pc:sldMk cId="898062746" sldId="2146847709"/>
            <ac:picMk id="13" creationId="{A5AACFC7-0DA2-41B5-C214-C39D8DA118BA}"/>
          </ac:picMkLst>
        </pc:picChg>
        <pc:picChg chg="mod topLvl">
          <ac:chgData name="d'Agostino, Ciro" userId="522b68d4-162f-4dc7-a4d9-e6a12496a8af" providerId="ADAL" clId="{9F79233D-721C-4FAC-956E-F3CE3DF915FA}" dt="2022-10-18T13:38:19.871" v="5045" actId="164"/>
          <ac:picMkLst>
            <pc:docMk/>
            <pc:sldMk cId="898062746" sldId="2146847709"/>
            <ac:picMk id="15" creationId="{66E72A2C-17F2-36C1-ED22-4D981F3C020E}"/>
          </ac:picMkLst>
        </pc:picChg>
        <pc:picChg chg="mod topLvl">
          <ac:chgData name="d'Agostino, Ciro" userId="522b68d4-162f-4dc7-a4d9-e6a12496a8af" providerId="ADAL" clId="{9F79233D-721C-4FAC-956E-F3CE3DF915FA}" dt="2022-10-18T13:38:19.871" v="5045" actId="164"/>
          <ac:picMkLst>
            <pc:docMk/>
            <pc:sldMk cId="898062746" sldId="2146847709"/>
            <ac:picMk id="17" creationId="{C1949673-8C53-9874-766E-6D23DB2B911B}"/>
          </ac:picMkLst>
        </pc:picChg>
        <pc:picChg chg="mod topLvl">
          <ac:chgData name="d'Agostino, Ciro" userId="522b68d4-162f-4dc7-a4d9-e6a12496a8af" providerId="ADAL" clId="{9F79233D-721C-4FAC-956E-F3CE3DF915FA}" dt="2022-10-18T13:38:19.871" v="5045" actId="164"/>
          <ac:picMkLst>
            <pc:docMk/>
            <pc:sldMk cId="898062746" sldId="2146847709"/>
            <ac:picMk id="20" creationId="{6F9B967D-B7D9-B0FA-0F0C-E445E2E14B3F}"/>
          </ac:picMkLst>
        </pc:picChg>
        <pc:picChg chg="mod topLvl">
          <ac:chgData name="d'Agostino, Ciro" userId="522b68d4-162f-4dc7-a4d9-e6a12496a8af" providerId="ADAL" clId="{9F79233D-721C-4FAC-956E-F3CE3DF915FA}" dt="2022-10-18T13:38:19.871" v="5045" actId="164"/>
          <ac:picMkLst>
            <pc:docMk/>
            <pc:sldMk cId="898062746" sldId="2146847709"/>
            <ac:picMk id="21" creationId="{0F16EA3A-88CB-2AED-3AA6-A2ED8FAFD03A}"/>
          </ac:picMkLst>
        </pc:picChg>
        <pc:picChg chg="mod topLvl">
          <ac:chgData name="d'Agostino, Ciro" userId="522b68d4-162f-4dc7-a4d9-e6a12496a8af" providerId="ADAL" clId="{9F79233D-721C-4FAC-956E-F3CE3DF915FA}" dt="2022-10-18T13:38:19.871" v="5045" actId="164"/>
          <ac:picMkLst>
            <pc:docMk/>
            <pc:sldMk cId="898062746" sldId="2146847709"/>
            <ac:picMk id="22" creationId="{98CCAB91-09A8-01B9-0499-2695AEC1B9F2}"/>
          </ac:picMkLst>
        </pc:picChg>
        <pc:picChg chg="mod topLvl">
          <ac:chgData name="d'Agostino, Ciro" userId="522b68d4-162f-4dc7-a4d9-e6a12496a8af" providerId="ADAL" clId="{9F79233D-721C-4FAC-956E-F3CE3DF915FA}" dt="2022-10-18T13:38:19.871" v="5045" actId="164"/>
          <ac:picMkLst>
            <pc:docMk/>
            <pc:sldMk cId="898062746" sldId="2146847709"/>
            <ac:picMk id="23" creationId="{2C040523-4530-1059-ED9F-8EE939E61F27}"/>
          </ac:picMkLst>
        </pc:picChg>
        <pc:picChg chg="mod topLvl">
          <ac:chgData name="d'Agostino, Ciro" userId="522b68d4-162f-4dc7-a4d9-e6a12496a8af" providerId="ADAL" clId="{9F79233D-721C-4FAC-956E-F3CE3DF915FA}" dt="2022-10-18T13:38:19.871" v="5045" actId="164"/>
          <ac:picMkLst>
            <pc:docMk/>
            <pc:sldMk cId="898062746" sldId="2146847709"/>
            <ac:picMk id="24" creationId="{2C806357-1E20-DEAD-0E23-97E4DCBD9B91}"/>
          </ac:picMkLst>
        </pc:picChg>
        <pc:picChg chg="mod topLvl">
          <ac:chgData name="d'Agostino, Ciro" userId="522b68d4-162f-4dc7-a4d9-e6a12496a8af" providerId="ADAL" clId="{9F79233D-721C-4FAC-956E-F3CE3DF915FA}" dt="2022-10-18T13:38:19.871" v="5045" actId="164"/>
          <ac:picMkLst>
            <pc:docMk/>
            <pc:sldMk cId="898062746" sldId="2146847709"/>
            <ac:picMk id="25" creationId="{7CFE650F-4D3B-6D78-DCED-B4B278935AA0}"/>
          </ac:picMkLst>
        </pc:picChg>
        <pc:picChg chg="mod topLvl">
          <ac:chgData name="d'Agostino, Ciro" userId="522b68d4-162f-4dc7-a4d9-e6a12496a8af" providerId="ADAL" clId="{9F79233D-721C-4FAC-956E-F3CE3DF915FA}" dt="2022-10-18T13:38:19.871" v="5045" actId="164"/>
          <ac:picMkLst>
            <pc:docMk/>
            <pc:sldMk cId="898062746" sldId="2146847709"/>
            <ac:picMk id="26" creationId="{EDCDF7AB-A067-D333-4FB8-1450CD84A38A}"/>
          </ac:picMkLst>
        </pc:picChg>
        <pc:picChg chg="mod topLvl">
          <ac:chgData name="d'Agostino, Ciro" userId="522b68d4-162f-4dc7-a4d9-e6a12496a8af" providerId="ADAL" clId="{9F79233D-721C-4FAC-956E-F3CE3DF915FA}" dt="2022-10-18T13:38:19.871" v="5045" actId="164"/>
          <ac:picMkLst>
            <pc:docMk/>
            <pc:sldMk cId="898062746" sldId="2146847709"/>
            <ac:picMk id="27" creationId="{BFD9F79D-8C24-54B0-F385-3475836E5B85}"/>
          </ac:picMkLst>
        </pc:picChg>
        <pc:picChg chg="mod topLvl">
          <ac:chgData name="d'Agostino, Ciro" userId="522b68d4-162f-4dc7-a4d9-e6a12496a8af" providerId="ADAL" clId="{9F79233D-721C-4FAC-956E-F3CE3DF915FA}" dt="2022-10-18T13:38:19.871" v="5045" actId="164"/>
          <ac:picMkLst>
            <pc:docMk/>
            <pc:sldMk cId="898062746" sldId="2146847709"/>
            <ac:picMk id="28" creationId="{EB5A14F9-25BF-A162-D04B-CD41106E0380}"/>
          </ac:picMkLst>
        </pc:picChg>
        <pc:picChg chg="mod topLvl">
          <ac:chgData name="d'Agostino, Ciro" userId="522b68d4-162f-4dc7-a4d9-e6a12496a8af" providerId="ADAL" clId="{9F79233D-721C-4FAC-956E-F3CE3DF915FA}" dt="2022-10-18T13:38:19.871" v="5045" actId="164"/>
          <ac:picMkLst>
            <pc:docMk/>
            <pc:sldMk cId="898062746" sldId="2146847709"/>
            <ac:picMk id="29" creationId="{E52304AB-62B7-94CA-805F-6CFE07EEF210}"/>
          </ac:picMkLst>
        </pc:picChg>
        <pc:picChg chg="mod topLvl">
          <ac:chgData name="d'Agostino, Ciro" userId="522b68d4-162f-4dc7-a4d9-e6a12496a8af" providerId="ADAL" clId="{9F79233D-721C-4FAC-956E-F3CE3DF915FA}" dt="2022-10-18T13:38:19.871" v="5045" actId="164"/>
          <ac:picMkLst>
            <pc:docMk/>
            <pc:sldMk cId="898062746" sldId="2146847709"/>
            <ac:picMk id="30" creationId="{8450534C-F1B4-F414-DBFB-DA7682D44C84}"/>
          </ac:picMkLst>
        </pc:picChg>
        <pc:picChg chg="mod topLvl">
          <ac:chgData name="d'Agostino, Ciro" userId="522b68d4-162f-4dc7-a4d9-e6a12496a8af" providerId="ADAL" clId="{9F79233D-721C-4FAC-956E-F3CE3DF915FA}" dt="2022-10-18T13:38:19.871" v="5045" actId="164"/>
          <ac:picMkLst>
            <pc:docMk/>
            <pc:sldMk cId="898062746" sldId="2146847709"/>
            <ac:picMk id="33" creationId="{AE4FF919-2A7D-88AE-97FB-E3511836E794}"/>
          </ac:picMkLst>
        </pc:picChg>
        <pc:picChg chg="mod topLvl">
          <ac:chgData name="d'Agostino, Ciro" userId="522b68d4-162f-4dc7-a4d9-e6a12496a8af" providerId="ADAL" clId="{9F79233D-721C-4FAC-956E-F3CE3DF915FA}" dt="2022-10-18T13:38:19.871" v="5045" actId="164"/>
          <ac:picMkLst>
            <pc:docMk/>
            <pc:sldMk cId="898062746" sldId="2146847709"/>
            <ac:picMk id="39" creationId="{C41083E1-1A6D-1777-F0BB-16826E267A33}"/>
          </ac:picMkLst>
        </pc:picChg>
        <pc:picChg chg="mod topLvl">
          <ac:chgData name="d'Agostino, Ciro" userId="522b68d4-162f-4dc7-a4d9-e6a12496a8af" providerId="ADAL" clId="{9F79233D-721C-4FAC-956E-F3CE3DF915FA}" dt="2022-10-18T13:38:19.871" v="5045" actId="164"/>
          <ac:picMkLst>
            <pc:docMk/>
            <pc:sldMk cId="898062746" sldId="2146847709"/>
            <ac:picMk id="52" creationId="{94AADE25-B7DF-ADA7-FF7E-6C7FB89C203F}"/>
          </ac:picMkLst>
        </pc:picChg>
        <pc:picChg chg="mod topLvl">
          <ac:chgData name="d'Agostino, Ciro" userId="522b68d4-162f-4dc7-a4d9-e6a12496a8af" providerId="ADAL" clId="{9F79233D-721C-4FAC-956E-F3CE3DF915FA}" dt="2022-10-18T13:38:19.871" v="5045" actId="164"/>
          <ac:picMkLst>
            <pc:docMk/>
            <pc:sldMk cId="898062746" sldId="2146847709"/>
            <ac:picMk id="53" creationId="{258C74EF-DF96-3198-6C54-A2AAFFD4213B}"/>
          </ac:picMkLst>
        </pc:picChg>
        <pc:picChg chg="mod topLvl">
          <ac:chgData name="d'Agostino, Ciro" userId="522b68d4-162f-4dc7-a4d9-e6a12496a8af" providerId="ADAL" clId="{9F79233D-721C-4FAC-956E-F3CE3DF915FA}" dt="2022-10-18T13:38:19.871" v="5045" actId="164"/>
          <ac:picMkLst>
            <pc:docMk/>
            <pc:sldMk cId="898062746" sldId="2146847709"/>
            <ac:picMk id="55" creationId="{B4E51811-BD2B-BF84-D310-0A2BB9959ACB}"/>
          </ac:picMkLst>
        </pc:picChg>
        <pc:picChg chg="add mod ord topLvl">
          <ac:chgData name="d'Agostino, Ciro" userId="522b68d4-162f-4dc7-a4d9-e6a12496a8af" providerId="ADAL" clId="{9F79233D-721C-4FAC-956E-F3CE3DF915FA}" dt="2022-10-18T13:38:19.871" v="5045" actId="164"/>
          <ac:picMkLst>
            <pc:docMk/>
            <pc:sldMk cId="898062746" sldId="2146847709"/>
            <ac:picMk id="56" creationId="{CCE3ED79-ABB5-F121-369F-03FB14701EDB}"/>
          </ac:picMkLst>
        </pc:picChg>
        <pc:picChg chg="mod topLvl">
          <ac:chgData name="d'Agostino, Ciro" userId="522b68d4-162f-4dc7-a4d9-e6a12496a8af" providerId="ADAL" clId="{9F79233D-721C-4FAC-956E-F3CE3DF915FA}" dt="2022-10-18T13:38:19.871" v="5045" actId="164"/>
          <ac:picMkLst>
            <pc:docMk/>
            <pc:sldMk cId="898062746" sldId="2146847709"/>
            <ac:picMk id="62" creationId="{F8A01D4C-E013-6F02-6F73-0D6253EC865D}"/>
          </ac:picMkLst>
        </pc:picChg>
        <pc:picChg chg="mod topLvl">
          <ac:chgData name="d'Agostino, Ciro" userId="522b68d4-162f-4dc7-a4d9-e6a12496a8af" providerId="ADAL" clId="{9F79233D-721C-4FAC-956E-F3CE3DF915FA}" dt="2022-10-18T13:38:19.871" v="5045" actId="164"/>
          <ac:picMkLst>
            <pc:docMk/>
            <pc:sldMk cId="898062746" sldId="2146847709"/>
            <ac:picMk id="64" creationId="{C7BEBF2E-B851-6E56-7261-151FFDF5EDBF}"/>
          </ac:picMkLst>
        </pc:picChg>
        <pc:picChg chg="del mod">
          <ac:chgData name="d'Agostino, Ciro" userId="522b68d4-162f-4dc7-a4d9-e6a12496a8af" providerId="ADAL" clId="{9F79233D-721C-4FAC-956E-F3CE3DF915FA}" dt="2022-10-18T10:41:25.184" v="4755" actId="478"/>
          <ac:picMkLst>
            <pc:docMk/>
            <pc:sldMk cId="898062746" sldId="2146847709"/>
            <ac:picMk id="69" creationId="{19EA3D49-C1B7-B75B-90B9-88B0879FDF3E}"/>
          </ac:picMkLst>
        </pc:picChg>
        <pc:picChg chg="mod topLvl">
          <ac:chgData name="d'Agostino, Ciro" userId="522b68d4-162f-4dc7-a4d9-e6a12496a8af" providerId="ADAL" clId="{9F79233D-721C-4FAC-956E-F3CE3DF915FA}" dt="2022-10-18T13:38:19.871" v="5045" actId="164"/>
          <ac:picMkLst>
            <pc:docMk/>
            <pc:sldMk cId="898062746" sldId="2146847709"/>
            <ac:picMk id="70" creationId="{267BA059-58BC-4FA0-2D15-312FC9D60E69}"/>
          </ac:picMkLst>
        </pc:picChg>
        <pc:picChg chg="mod topLvl">
          <ac:chgData name="d'Agostino, Ciro" userId="522b68d4-162f-4dc7-a4d9-e6a12496a8af" providerId="ADAL" clId="{9F79233D-721C-4FAC-956E-F3CE3DF915FA}" dt="2022-10-18T13:38:19.871" v="5045" actId="164"/>
          <ac:picMkLst>
            <pc:docMk/>
            <pc:sldMk cId="898062746" sldId="2146847709"/>
            <ac:picMk id="71" creationId="{00E1342A-5C1A-6709-3980-11BB0B373909}"/>
          </ac:picMkLst>
        </pc:picChg>
        <pc:picChg chg="mod topLvl">
          <ac:chgData name="d'Agostino, Ciro" userId="522b68d4-162f-4dc7-a4d9-e6a12496a8af" providerId="ADAL" clId="{9F79233D-721C-4FAC-956E-F3CE3DF915FA}" dt="2022-10-18T13:38:19.871" v="5045" actId="164"/>
          <ac:picMkLst>
            <pc:docMk/>
            <pc:sldMk cId="898062746" sldId="2146847709"/>
            <ac:picMk id="83" creationId="{561B36B3-155B-45C1-9D98-3790AF62A140}"/>
          </ac:picMkLst>
        </pc:picChg>
        <pc:picChg chg="mod topLvl">
          <ac:chgData name="d'Agostino, Ciro" userId="522b68d4-162f-4dc7-a4d9-e6a12496a8af" providerId="ADAL" clId="{9F79233D-721C-4FAC-956E-F3CE3DF915FA}" dt="2022-10-18T13:38:19.871" v="5045" actId="164"/>
          <ac:picMkLst>
            <pc:docMk/>
            <pc:sldMk cId="898062746" sldId="2146847709"/>
            <ac:picMk id="86" creationId="{A2002B59-2BD3-70C1-F32C-9F52EC571829}"/>
          </ac:picMkLst>
        </pc:picChg>
        <pc:picChg chg="mod topLvl">
          <ac:chgData name="d'Agostino, Ciro" userId="522b68d4-162f-4dc7-a4d9-e6a12496a8af" providerId="ADAL" clId="{9F79233D-721C-4FAC-956E-F3CE3DF915FA}" dt="2022-10-18T13:38:19.871" v="5045" actId="164"/>
          <ac:picMkLst>
            <pc:docMk/>
            <pc:sldMk cId="898062746" sldId="2146847709"/>
            <ac:picMk id="88" creationId="{95C6DCE8-6934-4B72-6A62-B44EFCB88EDE}"/>
          </ac:picMkLst>
        </pc:picChg>
        <pc:picChg chg="add mod topLvl">
          <ac:chgData name="d'Agostino, Ciro" userId="522b68d4-162f-4dc7-a4d9-e6a12496a8af" providerId="ADAL" clId="{9F79233D-721C-4FAC-956E-F3CE3DF915FA}" dt="2022-10-18T13:38:19.871" v="5045" actId="164"/>
          <ac:picMkLst>
            <pc:docMk/>
            <pc:sldMk cId="898062746" sldId="2146847709"/>
            <ac:picMk id="97" creationId="{5341CD1F-406D-7C17-9343-2D18F3CA0C30}"/>
          </ac:picMkLst>
        </pc:picChg>
        <pc:picChg chg="add del mod topLvl">
          <ac:chgData name="d'Agostino, Ciro" userId="522b68d4-162f-4dc7-a4d9-e6a12496a8af" providerId="ADAL" clId="{9F79233D-721C-4FAC-956E-F3CE3DF915FA}" dt="2022-10-20T16:59:19.798" v="6262" actId="478"/>
          <ac:picMkLst>
            <pc:docMk/>
            <pc:sldMk cId="898062746" sldId="2146847709"/>
            <ac:picMk id="102" creationId="{1A710484-9F6A-BEEA-B449-B51D837B8B2F}"/>
          </ac:picMkLst>
        </pc:picChg>
        <pc:picChg chg="add del mod topLvl">
          <ac:chgData name="d'Agostino, Ciro" userId="522b68d4-162f-4dc7-a4d9-e6a12496a8af" providerId="ADAL" clId="{9F79233D-721C-4FAC-956E-F3CE3DF915FA}" dt="2022-10-20T16:59:14.087" v="6260" actId="478"/>
          <ac:picMkLst>
            <pc:docMk/>
            <pc:sldMk cId="898062746" sldId="2146847709"/>
            <ac:picMk id="103" creationId="{4B2BC4AF-62B2-6A2B-2142-662503157C46}"/>
          </ac:picMkLst>
        </pc:picChg>
        <pc:picChg chg="add del mod topLvl">
          <ac:chgData name="d'Agostino, Ciro" userId="522b68d4-162f-4dc7-a4d9-e6a12496a8af" providerId="ADAL" clId="{9F79233D-721C-4FAC-956E-F3CE3DF915FA}" dt="2022-10-20T16:59:15.714" v="6261" actId="478"/>
          <ac:picMkLst>
            <pc:docMk/>
            <pc:sldMk cId="898062746" sldId="2146847709"/>
            <ac:picMk id="104" creationId="{CB3EA14C-CF09-FA52-87AF-9C83430D4D4F}"/>
          </ac:picMkLst>
        </pc:picChg>
        <pc:picChg chg="add del mod topLvl">
          <ac:chgData name="d'Agostino, Ciro" userId="522b68d4-162f-4dc7-a4d9-e6a12496a8af" providerId="ADAL" clId="{9F79233D-721C-4FAC-956E-F3CE3DF915FA}" dt="2022-10-20T16:59:22.837" v="6264" actId="478"/>
          <ac:picMkLst>
            <pc:docMk/>
            <pc:sldMk cId="898062746" sldId="2146847709"/>
            <ac:picMk id="105" creationId="{EDDF4C8A-4E00-7969-5D66-AEA1AEC36D08}"/>
          </ac:picMkLst>
        </pc:picChg>
        <pc:picChg chg="add del mod topLvl">
          <ac:chgData name="d'Agostino, Ciro" userId="522b68d4-162f-4dc7-a4d9-e6a12496a8af" providerId="ADAL" clId="{9F79233D-721C-4FAC-956E-F3CE3DF915FA}" dt="2022-10-20T16:59:21.242" v="6263" actId="478"/>
          <ac:picMkLst>
            <pc:docMk/>
            <pc:sldMk cId="898062746" sldId="2146847709"/>
            <ac:picMk id="106" creationId="{BC112863-2E74-9C94-0D5B-8359D12A5869}"/>
          </ac:picMkLst>
        </pc:picChg>
        <pc:picChg chg="add mod topLvl">
          <ac:chgData name="d'Agostino, Ciro" userId="522b68d4-162f-4dc7-a4d9-e6a12496a8af" providerId="ADAL" clId="{9F79233D-721C-4FAC-956E-F3CE3DF915FA}" dt="2022-10-18T13:38:19.871" v="5045" actId="164"/>
          <ac:picMkLst>
            <pc:docMk/>
            <pc:sldMk cId="898062746" sldId="2146847709"/>
            <ac:picMk id="107" creationId="{A56C8020-7728-2E34-05E3-CEB1D502FA62}"/>
          </ac:picMkLst>
        </pc:picChg>
        <pc:picChg chg="add del mod topLvl">
          <ac:chgData name="d'Agostino, Ciro" userId="522b68d4-162f-4dc7-a4d9-e6a12496a8af" providerId="ADAL" clId="{9F79233D-721C-4FAC-956E-F3CE3DF915FA}" dt="2022-10-20T16:59:24.905" v="6265" actId="478"/>
          <ac:picMkLst>
            <pc:docMk/>
            <pc:sldMk cId="898062746" sldId="2146847709"/>
            <ac:picMk id="110" creationId="{2A0F4CA9-9F2A-134C-B7E9-2EB550618E4F}"/>
          </ac:picMkLst>
        </pc:picChg>
        <pc:picChg chg="add del mod ord topLvl">
          <ac:chgData name="d'Agostino, Ciro" userId="522b68d4-162f-4dc7-a4d9-e6a12496a8af" providerId="ADAL" clId="{9F79233D-721C-4FAC-956E-F3CE3DF915FA}" dt="2022-10-18T13:38:19.871" v="5045" actId="164"/>
          <ac:picMkLst>
            <pc:docMk/>
            <pc:sldMk cId="898062746" sldId="2146847709"/>
            <ac:picMk id="111" creationId="{7373C5C8-704D-519D-5459-51B4A3B9AD65}"/>
          </ac:picMkLst>
        </pc:picChg>
        <pc:picChg chg="mod topLvl">
          <ac:chgData name="d'Agostino, Ciro" userId="522b68d4-162f-4dc7-a4d9-e6a12496a8af" providerId="ADAL" clId="{9F79233D-721C-4FAC-956E-F3CE3DF915FA}" dt="2022-10-18T13:38:19.871" v="5045" actId="164"/>
          <ac:picMkLst>
            <pc:docMk/>
            <pc:sldMk cId="898062746" sldId="2146847709"/>
            <ac:picMk id="113" creationId="{D513D9FD-AE88-423B-AE1C-E2286E50FB9A}"/>
          </ac:picMkLst>
        </pc:picChg>
        <pc:picChg chg="add del mod">
          <ac:chgData name="d'Agostino, Ciro" userId="522b68d4-162f-4dc7-a4d9-e6a12496a8af" providerId="ADAL" clId="{9F79233D-721C-4FAC-956E-F3CE3DF915FA}" dt="2022-10-18T10:44:16.374" v="5013" actId="478"/>
          <ac:picMkLst>
            <pc:docMk/>
            <pc:sldMk cId="898062746" sldId="2146847709"/>
            <ac:picMk id="114" creationId="{E41D5C17-4D2C-6B4C-46CF-6D1B4703F2AF}"/>
          </ac:picMkLst>
        </pc:picChg>
        <pc:picChg chg="mod topLvl">
          <ac:chgData name="d'Agostino, Ciro" userId="522b68d4-162f-4dc7-a4d9-e6a12496a8af" providerId="ADAL" clId="{9F79233D-721C-4FAC-956E-F3CE3DF915FA}" dt="2022-10-20T16:51:04.848" v="6171" actId="1076"/>
          <ac:picMkLst>
            <pc:docMk/>
            <pc:sldMk cId="898062746" sldId="2146847709"/>
            <ac:picMk id="118" creationId="{6AD5F887-A6EF-4F7D-CF2D-710E75EA71FB}"/>
          </ac:picMkLst>
        </pc:picChg>
        <pc:picChg chg="mod topLvl">
          <ac:chgData name="d'Agostino, Ciro" userId="522b68d4-162f-4dc7-a4d9-e6a12496a8af" providerId="ADAL" clId="{9F79233D-721C-4FAC-956E-F3CE3DF915FA}" dt="2022-10-20T16:51:09.735" v="6174" actId="1036"/>
          <ac:picMkLst>
            <pc:docMk/>
            <pc:sldMk cId="898062746" sldId="2146847709"/>
            <ac:picMk id="119" creationId="{145848B4-CF9F-B189-4447-C76316E38851}"/>
          </ac:picMkLst>
        </pc:picChg>
        <pc:picChg chg="mod topLvl">
          <ac:chgData name="d'Agostino, Ciro" userId="522b68d4-162f-4dc7-a4d9-e6a12496a8af" providerId="ADAL" clId="{9F79233D-721C-4FAC-956E-F3CE3DF915FA}" dt="2022-10-18T13:38:19.871" v="5045" actId="164"/>
          <ac:picMkLst>
            <pc:docMk/>
            <pc:sldMk cId="898062746" sldId="2146847709"/>
            <ac:picMk id="120" creationId="{82CBB78C-AA83-9CD0-AEB4-BE75FB86251E}"/>
          </ac:picMkLst>
        </pc:picChg>
        <pc:picChg chg="mod topLvl">
          <ac:chgData name="d'Agostino, Ciro" userId="522b68d4-162f-4dc7-a4d9-e6a12496a8af" providerId="ADAL" clId="{9F79233D-721C-4FAC-956E-F3CE3DF915FA}" dt="2022-10-18T13:38:19.871" v="5045" actId="164"/>
          <ac:picMkLst>
            <pc:docMk/>
            <pc:sldMk cId="898062746" sldId="2146847709"/>
            <ac:picMk id="127" creationId="{B41A8D39-5247-0692-5412-F8A3634226AC}"/>
          </ac:picMkLst>
        </pc:picChg>
        <pc:picChg chg="mod topLvl">
          <ac:chgData name="d'Agostino, Ciro" userId="522b68d4-162f-4dc7-a4d9-e6a12496a8af" providerId="ADAL" clId="{9F79233D-721C-4FAC-956E-F3CE3DF915FA}" dt="2022-10-18T13:38:19.871" v="5045" actId="164"/>
          <ac:picMkLst>
            <pc:docMk/>
            <pc:sldMk cId="898062746" sldId="2146847709"/>
            <ac:picMk id="128" creationId="{14D10B9E-A0B0-4410-BB10-3E9516FAED3D}"/>
          </ac:picMkLst>
        </pc:picChg>
        <pc:picChg chg="mod topLvl">
          <ac:chgData name="d'Agostino, Ciro" userId="522b68d4-162f-4dc7-a4d9-e6a12496a8af" providerId="ADAL" clId="{9F79233D-721C-4FAC-956E-F3CE3DF915FA}" dt="2022-10-18T13:38:19.871" v="5045" actId="164"/>
          <ac:picMkLst>
            <pc:docMk/>
            <pc:sldMk cId="898062746" sldId="2146847709"/>
            <ac:picMk id="129" creationId="{F769FBA2-F663-9011-D7DB-C178EA4A92E4}"/>
          </ac:picMkLst>
        </pc:picChg>
        <pc:picChg chg="mod topLvl">
          <ac:chgData name="d'Agostino, Ciro" userId="522b68d4-162f-4dc7-a4d9-e6a12496a8af" providerId="ADAL" clId="{9F79233D-721C-4FAC-956E-F3CE3DF915FA}" dt="2022-10-18T13:38:19.871" v="5045" actId="164"/>
          <ac:picMkLst>
            <pc:docMk/>
            <pc:sldMk cId="898062746" sldId="2146847709"/>
            <ac:picMk id="130" creationId="{C3C69B0A-926C-C57A-D2D8-5941A4E562A1}"/>
          </ac:picMkLst>
        </pc:picChg>
        <pc:picChg chg="mod topLvl">
          <ac:chgData name="d'Agostino, Ciro" userId="522b68d4-162f-4dc7-a4d9-e6a12496a8af" providerId="ADAL" clId="{9F79233D-721C-4FAC-956E-F3CE3DF915FA}" dt="2022-10-18T13:38:19.871" v="5045" actId="164"/>
          <ac:picMkLst>
            <pc:docMk/>
            <pc:sldMk cId="898062746" sldId="2146847709"/>
            <ac:picMk id="131" creationId="{81050E2D-927E-408B-85D1-7E3A9DD31F4C}"/>
          </ac:picMkLst>
        </pc:picChg>
        <pc:picChg chg="add del mod topLvl">
          <ac:chgData name="d'Agostino, Ciro" userId="522b68d4-162f-4dc7-a4d9-e6a12496a8af" providerId="ADAL" clId="{9F79233D-721C-4FAC-956E-F3CE3DF915FA}" dt="2022-10-20T16:59:30.488" v="6266" actId="478"/>
          <ac:picMkLst>
            <pc:docMk/>
            <pc:sldMk cId="898062746" sldId="2146847709"/>
            <ac:picMk id="132" creationId="{63D49475-A379-4C3D-60BB-DA33BF23BA16}"/>
          </ac:picMkLst>
        </pc:picChg>
        <pc:picChg chg="mod topLvl">
          <ac:chgData name="d'Agostino, Ciro" userId="522b68d4-162f-4dc7-a4d9-e6a12496a8af" providerId="ADAL" clId="{9F79233D-721C-4FAC-956E-F3CE3DF915FA}" dt="2022-10-18T13:38:19.871" v="5045" actId="164"/>
          <ac:picMkLst>
            <pc:docMk/>
            <pc:sldMk cId="898062746" sldId="2146847709"/>
            <ac:picMk id="133" creationId="{5D2975CB-2BE1-9531-AF29-813B5DD5E23C}"/>
          </ac:picMkLst>
        </pc:picChg>
        <pc:picChg chg="mod topLvl">
          <ac:chgData name="d'Agostino, Ciro" userId="522b68d4-162f-4dc7-a4d9-e6a12496a8af" providerId="ADAL" clId="{9F79233D-721C-4FAC-956E-F3CE3DF915FA}" dt="2022-10-20T16:58:23.639" v="6253" actId="1076"/>
          <ac:picMkLst>
            <pc:docMk/>
            <pc:sldMk cId="898062746" sldId="2146847709"/>
            <ac:picMk id="138" creationId="{3B3446C6-53BA-9DAB-E523-1D9ED6A34854}"/>
          </ac:picMkLst>
        </pc:picChg>
        <pc:picChg chg="mod topLvl">
          <ac:chgData name="d'Agostino, Ciro" userId="522b68d4-162f-4dc7-a4d9-e6a12496a8af" providerId="ADAL" clId="{9F79233D-721C-4FAC-956E-F3CE3DF915FA}" dt="2022-10-18T13:38:19.871" v="5045" actId="164"/>
          <ac:picMkLst>
            <pc:docMk/>
            <pc:sldMk cId="898062746" sldId="2146847709"/>
            <ac:picMk id="139" creationId="{9F403DCD-670D-D338-C0E7-A8ED8E25BC5F}"/>
          </ac:picMkLst>
        </pc:picChg>
        <pc:picChg chg="mod topLvl">
          <ac:chgData name="d'Agostino, Ciro" userId="522b68d4-162f-4dc7-a4d9-e6a12496a8af" providerId="ADAL" clId="{9F79233D-721C-4FAC-956E-F3CE3DF915FA}" dt="2022-10-18T13:38:19.871" v="5045" actId="164"/>
          <ac:picMkLst>
            <pc:docMk/>
            <pc:sldMk cId="898062746" sldId="2146847709"/>
            <ac:picMk id="141" creationId="{DC0CBE84-BBD3-60DF-B049-A902A74A37FD}"/>
          </ac:picMkLst>
        </pc:picChg>
        <pc:picChg chg="mod topLvl">
          <ac:chgData name="d'Agostino, Ciro" userId="522b68d4-162f-4dc7-a4d9-e6a12496a8af" providerId="ADAL" clId="{9F79233D-721C-4FAC-956E-F3CE3DF915FA}" dt="2022-10-18T13:38:19.871" v="5045" actId="164"/>
          <ac:picMkLst>
            <pc:docMk/>
            <pc:sldMk cId="898062746" sldId="2146847709"/>
            <ac:picMk id="142" creationId="{2AF698DB-D119-BDB6-ABA8-5E5156BFFAD8}"/>
          </ac:picMkLst>
        </pc:picChg>
        <pc:picChg chg="add mod">
          <ac:chgData name="d'Agostino, Ciro" userId="522b68d4-162f-4dc7-a4d9-e6a12496a8af" providerId="ADAL" clId="{9F79233D-721C-4FAC-956E-F3CE3DF915FA}" dt="2022-10-20T17:00:19.598" v="6424" actId="1035"/>
          <ac:picMkLst>
            <pc:docMk/>
            <pc:sldMk cId="898062746" sldId="2146847709"/>
            <ac:picMk id="143" creationId="{2447F162-6489-A893-05B1-676B9D846A93}"/>
          </ac:picMkLst>
        </pc:picChg>
        <pc:picChg chg="mod topLvl">
          <ac:chgData name="d'Agostino, Ciro" userId="522b68d4-162f-4dc7-a4d9-e6a12496a8af" providerId="ADAL" clId="{9F79233D-721C-4FAC-956E-F3CE3DF915FA}" dt="2022-10-18T13:38:19.871" v="5045" actId="164"/>
          <ac:picMkLst>
            <pc:docMk/>
            <pc:sldMk cId="898062746" sldId="2146847709"/>
            <ac:picMk id="144" creationId="{F59A3AC1-4A6D-9C4D-2079-A81DA80F1F89}"/>
          </ac:picMkLst>
        </pc:picChg>
        <pc:picChg chg="add mod">
          <ac:chgData name="d'Agostino, Ciro" userId="522b68d4-162f-4dc7-a4d9-e6a12496a8af" providerId="ADAL" clId="{9F79233D-721C-4FAC-956E-F3CE3DF915FA}" dt="2022-10-20T17:00:19.598" v="6424" actId="1035"/>
          <ac:picMkLst>
            <pc:docMk/>
            <pc:sldMk cId="898062746" sldId="2146847709"/>
            <ac:picMk id="147" creationId="{7379AEC1-914E-A5B6-451B-2070355CC157}"/>
          </ac:picMkLst>
        </pc:picChg>
        <pc:picChg chg="mod topLvl">
          <ac:chgData name="d'Agostino, Ciro" userId="522b68d4-162f-4dc7-a4d9-e6a12496a8af" providerId="ADAL" clId="{9F79233D-721C-4FAC-956E-F3CE3DF915FA}" dt="2022-10-18T13:38:19.871" v="5045" actId="164"/>
          <ac:picMkLst>
            <pc:docMk/>
            <pc:sldMk cId="898062746" sldId="2146847709"/>
            <ac:picMk id="148" creationId="{EF1C42BB-964C-9CBE-154F-E502F4DB44C3}"/>
          </ac:picMkLst>
        </pc:picChg>
        <pc:picChg chg="mod topLvl">
          <ac:chgData name="d'Agostino, Ciro" userId="522b68d4-162f-4dc7-a4d9-e6a12496a8af" providerId="ADAL" clId="{9F79233D-721C-4FAC-956E-F3CE3DF915FA}" dt="2022-10-18T13:38:19.871" v="5045" actId="164"/>
          <ac:picMkLst>
            <pc:docMk/>
            <pc:sldMk cId="898062746" sldId="2146847709"/>
            <ac:picMk id="149" creationId="{FB86A7C6-27C3-7B75-C069-815446CA0222}"/>
          </ac:picMkLst>
        </pc:picChg>
        <pc:picChg chg="add mod">
          <ac:chgData name="d'Agostino, Ciro" userId="522b68d4-162f-4dc7-a4d9-e6a12496a8af" providerId="ADAL" clId="{9F79233D-721C-4FAC-956E-F3CE3DF915FA}" dt="2022-10-20T17:00:19.598" v="6424" actId="1035"/>
          <ac:picMkLst>
            <pc:docMk/>
            <pc:sldMk cId="898062746" sldId="2146847709"/>
            <ac:picMk id="150" creationId="{D60A9C69-B584-B6B9-4C1F-D1A32FA9B67A}"/>
          </ac:picMkLst>
        </pc:picChg>
        <pc:picChg chg="mod topLvl">
          <ac:chgData name="d'Agostino, Ciro" userId="522b68d4-162f-4dc7-a4d9-e6a12496a8af" providerId="ADAL" clId="{9F79233D-721C-4FAC-956E-F3CE3DF915FA}" dt="2022-10-18T13:38:19.871" v="5045" actId="164"/>
          <ac:picMkLst>
            <pc:docMk/>
            <pc:sldMk cId="898062746" sldId="2146847709"/>
            <ac:picMk id="152" creationId="{E88051FD-C7B0-5BA8-77F1-3D0C6E7901B0}"/>
          </ac:picMkLst>
        </pc:picChg>
        <pc:picChg chg="mod topLvl">
          <ac:chgData name="d'Agostino, Ciro" userId="522b68d4-162f-4dc7-a4d9-e6a12496a8af" providerId="ADAL" clId="{9F79233D-721C-4FAC-956E-F3CE3DF915FA}" dt="2022-10-18T13:38:19.871" v="5045" actId="164"/>
          <ac:picMkLst>
            <pc:docMk/>
            <pc:sldMk cId="898062746" sldId="2146847709"/>
            <ac:picMk id="153" creationId="{36DFA78F-973F-24C7-66E9-23F269DF5C8D}"/>
          </ac:picMkLst>
        </pc:picChg>
        <pc:picChg chg="add mod">
          <ac:chgData name="d'Agostino, Ciro" userId="522b68d4-162f-4dc7-a4d9-e6a12496a8af" providerId="ADAL" clId="{9F79233D-721C-4FAC-956E-F3CE3DF915FA}" dt="2022-10-20T17:00:19.598" v="6424" actId="1035"/>
          <ac:picMkLst>
            <pc:docMk/>
            <pc:sldMk cId="898062746" sldId="2146847709"/>
            <ac:picMk id="154" creationId="{DCB10749-C88B-711F-5D22-4431E9DC7CEE}"/>
          </ac:picMkLst>
        </pc:picChg>
        <pc:picChg chg="add mod">
          <ac:chgData name="d'Agostino, Ciro" userId="522b68d4-162f-4dc7-a4d9-e6a12496a8af" providerId="ADAL" clId="{9F79233D-721C-4FAC-956E-F3CE3DF915FA}" dt="2022-10-20T17:00:19.598" v="6424" actId="1035"/>
          <ac:picMkLst>
            <pc:docMk/>
            <pc:sldMk cId="898062746" sldId="2146847709"/>
            <ac:picMk id="162" creationId="{101BE11A-930A-71F0-2535-ECFB4FF035C8}"/>
          </ac:picMkLst>
        </pc:picChg>
        <pc:picChg chg="add mod">
          <ac:chgData name="d'Agostino, Ciro" userId="522b68d4-162f-4dc7-a4d9-e6a12496a8af" providerId="ADAL" clId="{9F79233D-721C-4FAC-956E-F3CE3DF915FA}" dt="2022-10-20T17:00:19.598" v="6424" actId="1035"/>
          <ac:picMkLst>
            <pc:docMk/>
            <pc:sldMk cId="898062746" sldId="2146847709"/>
            <ac:picMk id="163" creationId="{1F109397-1BA3-69A0-6377-88CF5F017295}"/>
          </ac:picMkLst>
        </pc:picChg>
        <pc:picChg chg="mod topLvl">
          <ac:chgData name="d'Agostino, Ciro" userId="522b68d4-162f-4dc7-a4d9-e6a12496a8af" providerId="ADAL" clId="{9F79233D-721C-4FAC-956E-F3CE3DF915FA}" dt="2022-10-18T13:38:19.871" v="5045" actId="164"/>
          <ac:picMkLst>
            <pc:docMk/>
            <pc:sldMk cId="898062746" sldId="2146847709"/>
            <ac:picMk id="167" creationId="{B41BE855-4760-5365-8515-B89E49BB4001}"/>
          </ac:picMkLst>
        </pc:picChg>
        <pc:picChg chg="add mod">
          <ac:chgData name="d'Agostino, Ciro" userId="522b68d4-162f-4dc7-a4d9-e6a12496a8af" providerId="ADAL" clId="{9F79233D-721C-4FAC-956E-F3CE3DF915FA}" dt="2022-10-20T17:00:19.598" v="6424" actId="1035"/>
          <ac:picMkLst>
            <pc:docMk/>
            <pc:sldMk cId="898062746" sldId="2146847709"/>
            <ac:picMk id="170" creationId="{51DAD992-AAF3-BCC0-57BA-F6F6708E78D0}"/>
          </ac:picMkLst>
        </pc:picChg>
        <pc:picChg chg="add mod">
          <ac:chgData name="d'Agostino, Ciro" userId="522b68d4-162f-4dc7-a4d9-e6a12496a8af" providerId="ADAL" clId="{9F79233D-721C-4FAC-956E-F3CE3DF915FA}" dt="2022-10-20T17:00:19.598" v="6424" actId="1035"/>
          <ac:picMkLst>
            <pc:docMk/>
            <pc:sldMk cId="898062746" sldId="2146847709"/>
            <ac:picMk id="172" creationId="{54F81FB5-F24C-A710-A990-B59A96820910}"/>
          </ac:picMkLst>
        </pc:picChg>
        <pc:picChg chg="add mod">
          <ac:chgData name="d'Agostino, Ciro" userId="522b68d4-162f-4dc7-a4d9-e6a12496a8af" providerId="ADAL" clId="{9F79233D-721C-4FAC-956E-F3CE3DF915FA}" dt="2022-10-20T17:00:34.101" v="6426" actId="1076"/>
          <ac:picMkLst>
            <pc:docMk/>
            <pc:sldMk cId="898062746" sldId="2146847709"/>
            <ac:picMk id="173" creationId="{18C38C8C-942B-774A-3045-1D4433F0BC14}"/>
          </ac:picMkLst>
        </pc:picChg>
        <pc:picChg chg="mod">
          <ac:chgData name="d'Agostino, Ciro" userId="522b68d4-162f-4dc7-a4d9-e6a12496a8af" providerId="ADAL" clId="{9F79233D-721C-4FAC-956E-F3CE3DF915FA}" dt="2022-10-20T16:51:20.606" v="6176" actId="14100"/>
          <ac:picMkLst>
            <pc:docMk/>
            <pc:sldMk cId="898062746" sldId="2146847709"/>
            <ac:picMk id="195" creationId="{85C88493-710C-4C70-B963-48B622E8E5B9}"/>
          </ac:picMkLst>
        </pc:picChg>
        <pc:picChg chg="mod">
          <ac:chgData name="d'Agostino, Ciro" userId="522b68d4-162f-4dc7-a4d9-e6a12496a8af" providerId="ADAL" clId="{9F79233D-721C-4FAC-956E-F3CE3DF915FA}" dt="2022-10-20T16:50:57.724" v="6170" actId="14100"/>
          <ac:picMkLst>
            <pc:docMk/>
            <pc:sldMk cId="898062746" sldId="2146847709"/>
            <ac:picMk id="198" creationId="{C36B8714-C2CE-43EA-8981-F413B1386C67}"/>
          </ac:picMkLst>
        </pc:picChg>
        <pc:picChg chg="mod">
          <ac:chgData name="d'Agostino, Ciro" userId="522b68d4-162f-4dc7-a4d9-e6a12496a8af" providerId="ADAL" clId="{9F79233D-721C-4FAC-956E-F3CE3DF915FA}" dt="2022-10-20T16:52:45.280" v="6190" actId="1076"/>
          <ac:picMkLst>
            <pc:docMk/>
            <pc:sldMk cId="898062746" sldId="2146847709"/>
            <ac:picMk id="205" creationId="{315B6B5D-D49F-42BF-84EA-216F3EEFFCF1}"/>
          </ac:picMkLst>
        </pc:picChg>
        <pc:picChg chg="add mod">
          <ac:chgData name="d'Agostino, Ciro" userId="522b68d4-162f-4dc7-a4d9-e6a12496a8af" providerId="ADAL" clId="{9F79233D-721C-4FAC-956E-F3CE3DF915FA}" dt="2022-10-18T13:39:05.116" v="5053" actId="1076"/>
          <ac:picMkLst>
            <pc:docMk/>
            <pc:sldMk cId="898062746" sldId="2146847709"/>
            <ac:picMk id="212" creationId="{112C2785-D58B-AF1A-BDDA-5713A77FF2D8}"/>
          </ac:picMkLst>
        </pc:picChg>
        <pc:picChg chg="mod topLvl">
          <ac:chgData name="d'Agostino, Ciro" userId="522b68d4-162f-4dc7-a4d9-e6a12496a8af" providerId="ADAL" clId="{9F79233D-721C-4FAC-956E-F3CE3DF915FA}" dt="2022-10-18T13:38:19.871" v="5045" actId="164"/>
          <ac:picMkLst>
            <pc:docMk/>
            <pc:sldMk cId="898062746" sldId="2146847709"/>
            <ac:picMk id="215" creationId="{4F59490F-A905-D4EB-70D9-BA165F1FC60C}"/>
          </ac:picMkLst>
        </pc:picChg>
        <pc:picChg chg="mod topLvl">
          <ac:chgData name="d'Agostino, Ciro" userId="522b68d4-162f-4dc7-a4d9-e6a12496a8af" providerId="ADAL" clId="{9F79233D-721C-4FAC-956E-F3CE3DF915FA}" dt="2022-10-18T13:38:19.871" v="5045" actId="164"/>
          <ac:picMkLst>
            <pc:docMk/>
            <pc:sldMk cId="898062746" sldId="2146847709"/>
            <ac:picMk id="216" creationId="{DFB7A2D8-5D3B-853C-593B-67A8E8D8675B}"/>
          </ac:picMkLst>
        </pc:picChg>
        <pc:picChg chg="mod">
          <ac:chgData name="d'Agostino, Ciro" userId="522b68d4-162f-4dc7-a4d9-e6a12496a8af" providerId="ADAL" clId="{9F79233D-721C-4FAC-956E-F3CE3DF915FA}" dt="2022-10-18T13:38:06.553" v="5043" actId="165"/>
          <ac:picMkLst>
            <pc:docMk/>
            <pc:sldMk cId="898062746" sldId="2146847709"/>
            <ac:picMk id="224" creationId="{0C9E2842-9B84-5786-C9AE-80A90D0B83B4}"/>
          </ac:picMkLst>
        </pc:picChg>
        <pc:picChg chg="mod">
          <ac:chgData name="d'Agostino, Ciro" userId="522b68d4-162f-4dc7-a4d9-e6a12496a8af" providerId="ADAL" clId="{9F79233D-721C-4FAC-956E-F3CE3DF915FA}" dt="2022-10-18T13:38:06.553" v="5043" actId="165"/>
          <ac:picMkLst>
            <pc:docMk/>
            <pc:sldMk cId="898062746" sldId="2146847709"/>
            <ac:picMk id="226" creationId="{246F3F3C-FA20-8B5F-FA39-A9D29AD17EDA}"/>
          </ac:picMkLst>
        </pc:picChg>
        <pc:picChg chg="mod topLvl">
          <ac:chgData name="d'Agostino, Ciro" userId="522b68d4-162f-4dc7-a4d9-e6a12496a8af" providerId="ADAL" clId="{9F79233D-721C-4FAC-956E-F3CE3DF915FA}" dt="2022-10-18T13:38:19.871" v="5045" actId="164"/>
          <ac:picMkLst>
            <pc:docMk/>
            <pc:sldMk cId="898062746" sldId="2146847709"/>
            <ac:picMk id="258" creationId="{C39C5ADA-A1DF-CFE5-D784-A9D5DDDF5C93}"/>
          </ac:picMkLst>
        </pc:picChg>
        <pc:picChg chg="mod topLvl">
          <ac:chgData name="d'Agostino, Ciro" userId="522b68d4-162f-4dc7-a4d9-e6a12496a8af" providerId="ADAL" clId="{9F79233D-721C-4FAC-956E-F3CE3DF915FA}" dt="2022-10-18T13:38:19.871" v="5045" actId="164"/>
          <ac:picMkLst>
            <pc:docMk/>
            <pc:sldMk cId="898062746" sldId="2146847709"/>
            <ac:picMk id="259" creationId="{381D8BE0-C02F-22EC-F48B-C5DA90237708}"/>
          </ac:picMkLst>
        </pc:picChg>
        <pc:picChg chg="mod topLvl">
          <ac:chgData name="d'Agostino, Ciro" userId="522b68d4-162f-4dc7-a4d9-e6a12496a8af" providerId="ADAL" clId="{9F79233D-721C-4FAC-956E-F3CE3DF915FA}" dt="2022-10-18T13:38:19.871" v="5045" actId="164"/>
          <ac:picMkLst>
            <pc:docMk/>
            <pc:sldMk cId="898062746" sldId="2146847709"/>
            <ac:picMk id="260" creationId="{2C4A2EAA-4C56-CB25-9ED0-324C9E6E90C8}"/>
          </ac:picMkLst>
        </pc:picChg>
        <pc:picChg chg="mod topLvl">
          <ac:chgData name="d'Agostino, Ciro" userId="522b68d4-162f-4dc7-a4d9-e6a12496a8af" providerId="ADAL" clId="{9F79233D-721C-4FAC-956E-F3CE3DF915FA}" dt="2022-10-18T13:39:30.486" v="5056" actId="1035"/>
          <ac:picMkLst>
            <pc:docMk/>
            <pc:sldMk cId="898062746" sldId="2146847709"/>
            <ac:picMk id="261" creationId="{ABDB3349-F62E-FF09-4C56-3EF322A9B753}"/>
          </ac:picMkLst>
        </pc:picChg>
        <pc:picChg chg="mod topLvl">
          <ac:chgData name="d'Agostino, Ciro" userId="522b68d4-162f-4dc7-a4d9-e6a12496a8af" providerId="ADAL" clId="{9F79233D-721C-4FAC-956E-F3CE3DF915FA}" dt="2022-10-18T13:38:06.553" v="5043" actId="165"/>
          <ac:picMkLst>
            <pc:docMk/>
            <pc:sldMk cId="898062746" sldId="2146847709"/>
            <ac:picMk id="264" creationId="{6440826B-B02F-8E95-4D71-FCCE7000E7D0}"/>
          </ac:picMkLst>
        </pc:picChg>
        <pc:picChg chg="mod topLvl">
          <ac:chgData name="d'Agostino, Ciro" userId="522b68d4-162f-4dc7-a4d9-e6a12496a8af" providerId="ADAL" clId="{9F79233D-721C-4FAC-956E-F3CE3DF915FA}" dt="2022-10-18T13:38:19.871" v="5045" actId="164"/>
          <ac:picMkLst>
            <pc:docMk/>
            <pc:sldMk cId="898062746" sldId="2146847709"/>
            <ac:picMk id="265" creationId="{08EC3075-20B1-F13B-3469-B24519D5CC2A}"/>
          </ac:picMkLst>
        </pc:picChg>
        <pc:cxnChg chg="mod topLvl">
          <ac:chgData name="d'Agostino, Ciro" userId="522b68d4-162f-4dc7-a4d9-e6a12496a8af" providerId="ADAL" clId="{9F79233D-721C-4FAC-956E-F3CE3DF915FA}" dt="2022-10-18T13:38:19.871" v="5045" actId="164"/>
          <ac:cxnSpMkLst>
            <pc:docMk/>
            <pc:sldMk cId="898062746" sldId="2146847709"/>
            <ac:cxnSpMk id="18" creationId="{9EF416FD-E444-64C8-7EC8-76730DBCDB5C}"/>
          </ac:cxnSpMkLst>
        </pc:cxnChg>
        <pc:cxnChg chg="mod topLvl">
          <ac:chgData name="d'Agostino, Ciro" userId="522b68d4-162f-4dc7-a4d9-e6a12496a8af" providerId="ADAL" clId="{9F79233D-721C-4FAC-956E-F3CE3DF915FA}" dt="2022-10-18T13:38:19.871" v="5045" actId="164"/>
          <ac:cxnSpMkLst>
            <pc:docMk/>
            <pc:sldMk cId="898062746" sldId="2146847709"/>
            <ac:cxnSpMk id="31" creationId="{A8C854A6-4166-7483-91B2-159DCD630775}"/>
          </ac:cxnSpMkLst>
        </pc:cxnChg>
        <pc:cxnChg chg="mod topLvl">
          <ac:chgData name="d'Agostino, Ciro" userId="522b68d4-162f-4dc7-a4d9-e6a12496a8af" providerId="ADAL" clId="{9F79233D-721C-4FAC-956E-F3CE3DF915FA}" dt="2022-10-18T13:38:19.871" v="5045" actId="164"/>
          <ac:cxnSpMkLst>
            <pc:docMk/>
            <pc:sldMk cId="898062746" sldId="2146847709"/>
            <ac:cxnSpMk id="32" creationId="{E26F1F56-8629-4C96-56B0-7AAF3657F257}"/>
          </ac:cxnSpMkLst>
        </pc:cxnChg>
        <pc:cxnChg chg="mod topLvl">
          <ac:chgData name="d'Agostino, Ciro" userId="522b68d4-162f-4dc7-a4d9-e6a12496a8af" providerId="ADAL" clId="{9F79233D-721C-4FAC-956E-F3CE3DF915FA}" dt="2022-10-18T13:38:19.871" v="5045" actId="164"/>
          <ac:cxnSpMkLst>
            <pc:docMk/>
            <pc:sldMk cId="898062746" sldId="2146847709"/>
            <ac:cxnSpMk id="36" creationId="{711B8D9A-42AA-EFFB-4952-5E1590E93286}"/>
          </ac:cxnSpMkLst>
        </pc:cxnChg>
        <pc:cxnChg chg="mod topLvl">
          <ac:chgData name="d'Agostino, Ciro" userId="522b68d4-162f-4dc7-a4d9-e6a12496a8af" providerId="ADAL" clId="{9F79233D-721C-4FAC-956E-F3CE3DF915FA}" dt="2022-10-18T13:38:19.871" v="5045" actId="164"/>
          <ac:cxnSpMkLst>
            <pc:docMk/>
            <pc:sldMk cId="898062746" sldId="2146847709"/>
            <ac:cxnSpMk id="45" creationId="{57916EC6-F31C-0E19-DFF5-E78F97201037}"/>
          </ac:cxnSpMkLst>
        </pc:cxnChg>
        <pc:cxnChg chg="mod topLvl">
          <ac:chgData name="d'Agostino, Ciro" userId="522b68d4-162f-4dc7-a4d9-e6a12496a8af" providerId="ADAL" clId="{9F79233D-721C-4FAC-956E-F3CE3DF915FA}" dt="2022-10-18T13:38:19.871" v="5045" actId="164"/>
          <ac:cxnSpMkLst>
            <pc:docMk/>
            <pc:sldMk cId="898062746" sldId="2146847709"/>
            <ac:cxnSpMk id="48" creationId="{F233791F-EB91-4D5C-5231-DC87B38B4471}"/>
          </ac:cxnSpMkLst>
        </pc:cxnChg>
        <pc:cxnChg chg="mod topLvl">
          <ac:chgData name="d'Agostino, Ciro" userId="522b68d4-162f-4dc7-a4d9-e6a12496a8af" providerId="ADAL" clId="{9F79233D-721C-4FAC-956E-F3CE3DF915FA}" dt="2022-10-18T13:38:19.871" v="5045" actId="164"/>
          <ac:cxnSpMkLst>
            <pc:docMk/>
            <pc:sldMk cId="898062746" sldId="2146847709"/>
            <ac:cxnSpMk id="50" creationId="{B8F283FE-850D-BFB1-05C8-2D215912F5FD}"/>
          </ac:cxnSpMkLst>
        </pc:cxnChg>
        <pc:cxnChg chg="mod topLvl">
          <ac:chgData name="d'Agostino, Ciro" userId="522b68d4-162f-4dc7-a4d9-e6a12496a8af" providerId="ADAL" clId="{9F79233D-721C-4FAC-956E-F3CE3DF915FA}" dt="2022-10-18T13:38:19.871" v="5045" actId="164"/>
          <ac:cxnSpMkLst>
            <pc:docMk/>
            <pc:sldMk cId="898062746" sldId="2146847709"/>
            <ac:cxnSpMk id="51" creationId="{237CF4E3-98EF-E110-46BC-53CB6A4463CE}"/>
          </ac:cxnSpMkLst>
        </pc:cxnChg>
        <pc:cxnChg chg="add mod topLvl">
          <ac:chgData name="d'Agostino, Ciro" userId="522b68d4-162f-4dc7-a4d9-e6a12496a8af" providerId="ADAL" clId="{9F79233D-721C-4FAC-956E-F3CE3DF915FA}" dt="2022-10-18T13:38:19.871" v="5045" actId="164"/>
          <ac:cxnSpMkLst>
            <pc:docMk/>
            <pc:sldMk cId="898062746" sldId="2146847709"/>
            <ac:cxnSpMk id="59" creationId="{63B7EB72-AD7E-70AB-09AF-290B3ADD68CD}"/>
          </ac:cxnSpMkLst>
        </pc:cxnChg>
        <pc:cxnChg chg="add mod topLvl">
          <ac:chgData name="d'Agostino, Ciro" userId="522b68d4-162f-4dc7-a4d9-e6a12496a8af" providerId="ADAL" clId="{9F79233D-721C-4FAC-956E-F3CE3DF915FA}" dt="2022-10-18T13:38:19.871" v="5045" actId="164"/>
          <ac:cxnSpMkLst>
            <pc:docMk/>
            <pc:sldMk cId="898062746" sldId="2146847709"/>
            <ac:cxnSpMk id="60" creationId="{125F601D-F33A-D1B3-9502-C63F64575026}"/>
          </ac:cxnSpMkLst>
        </pc:cxnChg>
        <pc:cxnChg chg="mod topLvl">
          <ac:chgData name="d'Agostino, Ciro" userId="522b68d4-162f-4dc7-a4d9-e6a12496a8af" providerId="ADAL" clId="{9F79233D-721C-4FAC-956E-F3CE3DF915FA}" dt="2022-10-18T13:38:19.871" v="5045" actId="164"/>
          <ac:cxnSpMkLst>
            <pc:docMk/>
            <pc:sldMk cId="898062746" sldId="2146847709"/>
            <ac:cxnSpMk id="61" creationId="{49062A49-4A65-49D9-C903-B5FC61950FD3}"/>
          </ac:cxnSpMkLst>
        </pc:cxnChg>
        <pc:cxnChg chg="mod topLvl">
          <ac:chgData name="d'Agostino, Ciro" userId="522b68d4-162f-4dc7-a4d9-e6a12496a8af" providerId="ADAL" clId="{9F79233D-721C-4FAC-956E-F3CE3DF915FA}" dt="2022-10-18T13:38:19.871" v="5045" actId="164"/>
          <ac:cxnSpMkLst>
            <pc:docMk/>
            <pc:sldMk cId="898062746" sldId="2146847709"/>
            <ac:cxnSpMk id="63" creationId="{BF11A5C2-61EA-57B9-5115-A8DA796813E3}"/>
          </ac:cxnSpMkLst>
        </pc:cxnChg>
        <pc:cxnChg chg="add mod topLvl">
          <ac:chgData name="d'Agostino, Ciro" userId="522b68d4-162f-4dc7-a4d9-e6a12496a8af" providerId="ADAL" clId="{9F79233D-721C-4FAC-956E-F3CE3DF915FA}" dt="2022-10-18T13:38:19.871" v="5045" actId="164"/>
          <ac:cxnSpMkLst>
            <pc:docMk/>
            <pc:sldMk cId="898062746" sldId="2146847709"/>
            <ac:cxnSpMk id="66" creationId="{FC539B9F-840E-7D4D-A69D-2D0867D55143}"/>
          </ac:cxnSpMkLst>
        </pc:cxnChg>
        <pc:cxnChg chg="mod topLvl">
          <ac:chgData name="d'Agostino, Ciro" userId="522b68d4-162f-4dc7-a4d9-e6a12496a8af" providerId="ADAL" clId="{9F79233D-721C-4FAC-956E-F3CE3DF915FA}" dt="2022-10-20T16:55:49.919" v="6227" actId="1035"/>
          <ac:cxnSpMkLst>
            <pc:docMk/>
            <pc:sldMk cId="898062746" sldId="2146847709"/>
            <ac:cxnSpMk id="67" creationId="{12B9D0D0-7856-B284-A4FE-5020EA55C217}"/>
          </ac:cxnSpMkLst>
        </pc:cxnChg>
        <pc:cxnChg chg="mod topLvl">
          <ac:chgData name="d'Agostino, Ciro" userId="522b68d4-162f-4dc7-a4d9-e6a12496a8af" providerId="ADAL" clId="{9F79233D-721C-4FAC-956E-F3CE3DF915FA}" dt="2022-10-18T13:38:19.871" v="5045" actId="164"/>
          <ac:cxnSpMkLst>
            <pc:docMk/>
            <pc:sldMk cId="898062746" sldId="2146847709"/>
            <ac:cxnSpMk id="68" creationId="{C392C752-D33A-332B-303F-C3AB83D36867}"/>
          </ac:cxnSpMkLst>
        </pc:cxnChg>
        <pc:cxnChg chg="add mod topLvl">
          <ac:chgData name="d'Agostino, Ciro" userId="522b68d4-162f-4dc7-a4d9-e6a12496a8af" providerId="ADAL" clId="{9F79233D-721C-4FAC-956E-F3CE3DF915FA}" dt="2022-10-18T13:38:19.871" v="5045" actId="164"/>
          <ac:cxnSpMkLst>
            <pc:docMk/>
            <pc:sldMk cId="898062746" sldId="2146847709"/>
            <ac:cxnSpMk id="72" creationId="{D8BF7A61-40D6-6186-5BC8-AA62A2F5CBEE}"/>
          </ac:cxnSpMkLst>
        </pc:cxnChg>
        <pc:cxnChg chg="add mod topLvl">
          <ac:chgData name="d'Agostino, Ciro" userId="522b68d4-162f-4dc7-a4d9-e6a12496a8af" providerId="ADAL" clId="{9F79233D-721C-4FAC-956E-F3CE3DF915FA}" dt="2022-10-18T13:38:19.871" v="5045" actId="164"/>
          <ac:cxnSpMkLst>
            <pc:docMk/>
            <pc:sldMk cId="898062746" sldId="2146847709"/>
            <ac:cxnSpMk id="76" creationId="{15FC19F4-8D01-1EFD-C852-2BC2AD19D68B}"/>
          </ac:cxnSpMkLst>
        </pc:cxnChg>
        <pc:cxnChg chg="add mod topLvl">
          <ac:chgData name="d'Agostino, Ciro" userId="522b68d4-162f-4dc7-a4d9-e6a12496a8af" providerId="ADAL" clId="{9F79233D-721C-4FAC-956E-F3CE3DF915FA}" dt="2022-10-18T13:38:19.871" v="5045" actId="164"/>
          <ac:cxnSpMkLst>
            <pc:docMk/>
            <pc:sldMk cId="898062746" sldId="2146847709"/>
            <ac:cxnSpMk id="77" creationId="{15DEF7A8-2B29-B724-D2C0-B42196AB4997}"/>
          </ac:cxnSpMkLst>
        </pc:cxnChg>
        <pc:cxnChg chg="mod topLvl">
          <ac:chgData name="d'Agostino, Ciro" userId="522b68d4-162f-4dc7-a4d9-e6a12496a8af" providerId="ADAL" clId="{9F79233D-721C-4FAC-956E-F3CE3DF915FA}" dt="2022-10-18T13:38:19.871" v="5045" actId="164"/>
          <ac:cxnSpMkLst>
            <pc:docMk/>
            <pc:sldMk cId="898062746" sldId="2146847709"/>
            <ac:cxnSpMk id="78" creationId="{D3F2242A-7CDC-A3A1-70E9-BFDBF3D00E85}"/>
          </ac:cxnSpMkLst>
        </pc:cxnChg>
        <pc:cxnChg chg="add mod topLvl">
          <ac:chgData name="d'Agostino, Ciro" userId="522b68d4-162f-4dc7-a4d9-e6a12496a8af" providerId="ADAL" clId="{9F79233D-721C-4FAC-956E-F3CE3DF915FA}" dt="2022-10-18T13:41:14.799" v="5065" actId="1036"/>
          <ac:cxnSpMkLst>
            <pc:docMk/>
            <pc:sldMk cId="898062746" sldId="2146847709"/>
            <ac:cxnSpMk id="85" creationId="{2211AB31-AB63-55AA-0BE5-CE61D2F13BBE}"/>
          </ac:cxnSpMkLst>
        </pc:cxnChg>
        <pc:cxnChg chg="mod topLvl">
          <ac:chgData name="d'Agostino, Ciro" userId="522b68d4-162f-4dc7-a4d9-e6a12496a8af" providerId="ADAL" clId="{9F79233D-721C-4FAC-956E-F3CE3DF915FA}" dt="2022-10-18T13:38:19.871" v="5045" actId="164"/>
          <ac:cxnSpMkLst>
            <pc:docMk/>
            <pc:sldMk cId="898062746" sldId="2146847709"/>
            <ac:cxnSpMk id="87" creationId="{8F785D11-72E6-2FE8-BD78-0BDC04132B63}"/>
          </ac:cxnSpMkLst>
        </pc:cxnChg>
        <pc:cxnChg chg="mod ord topLvl">
          <ac:chgData name="d'Agostino, Ciro" userId="522b68d4-162f-4dc7-a4d9-e6a12496a8af" providerId="ADAL" clId="{9F79233D-721C-4FAC-956E-F3CE3DF915FA}" dt="2022-10-18T13:38:41.232" v="5049" actId="166"/>
          <ac:cxnSpMkLst>
            <pc:docMk/>
            <pc:sldMk cId="898062746" sldId="2146847709"/>
            <ac:cxnSpMk id="93" creationId="{0033A78B-62BC-E524-E620-07DCC5F8D607}"/>
          </ac:cxnSpMkLst>
        </pc:cxnChg>
        <pc:cxnChg chg="add mod topLvl">
          <ac:chgData name="d'Agostino, Ciro" userId="522b68d4-162f-4dc7-a4d9-e6a12496a8af" providerId="ADAL" clId="{9F79233D-721C-4FAC-956E-F3CE3DF915FA}" dt="2022-10-18T13:38:19.871" v="5045" actId="164"/>
          <ac:cxnSpMkLst>
            <pc:docMk/>
            <pc:sldMk cId="898062746" sldId="2146847709"/>
            <ac:cxnSpMk id="94" creationId="{664AFE88-8892-A5B2-94BA-E3BAD8A81337}"/>
          </ac:cxnSpMkLst>
        </pc:cxnChg>
        <pc:cxnChg chg="add mod topLvl">
          <ac:chgData name="d'Agostino, Ciro" userId="522b68d4-162f-4dc7-a4d9-e6a12496a8af" providerId="ADAL" clId="{9F79233D-721C-4FAC-956E-F3CE3DF915FA}" dt="2022-10-18T13:38:19.871" v="5045" actId="164"/>
          <ac:cxnSpMkLst>
            <pc:docMk/>
            <pc:sldMk cId="898062746" sldId="2146847709"/>
            <ac:cxnSpMk id="95" creationId="{D73B8D6E-31B4-D47C-D120-BF1D65F13BAC}"/>
          </ac:cxnSpMkLst>
        </pc:cxnChg>
        <pc:cxnChg chg="add mod topLvl">
          <ac:chgData name="d'Agostino, Ciro" userId="522b68d4-162f-4dc7-a4d9-e6a12496a8af" providerId="ADAL" clId="{9F79233D-721C-4FAC-956E-F3CE3DF915FA}" dt="2022-10-18T13:38:19.871" v="5045" actId="164"/>
          <ac:cxnSpMkLst>
            <pc:docMk/>
            <pc:sldMk cId="898062746" sldId="2146847709"/>
            <ac:cxnSpMk id="96" creationId="{A9CAB227-04C6-4C9A-776F-10D1B435639C}"/>
          </ac:cxnSpMkLst>
        </pc:cxnChg>
        <pc:cxnChg chg="mod topLvl">
          <ac:chgData name="d'Agostino, Ciro" userId="522b68d4-162f-4dc7-a4d9-e6a12496a8af" providerId="ADAL" clId="{9F79233D-721C-4FAC-956E-F3CE3DF915FA}" dt="2022-10-18T13:38:19.871" v="5045" actId="164"/>
          <ac:cxnSpMkLst>
            <pc:docMk/>
            <pc:sldMk cId="898062746" sldId="2146847709"/>
            <ac:cxnSpMk id="99" creationId="{AE78B944-05C4-59FB-0E1B-6993DE7FF086}"/>
          </ac:cxnSpMkLst>
        </pc:cxnChg>
        <pc:cxnChg chg="mod ord topLvl">
          <ac:chgData name="d'Agostino, Ciro" userId="522b68d4-162f-4dc7-a4d9-e6a12496a8af" providerId="ADAL" clId="{9F79233D-721C-4FAC-956E-F3CE3DF915FA}" dt="2022-10-18T13:38:49.007" v="5050" actId="166"/>
          <ac:cxnSpMkLst>
            <pc:docMk/>
            <pc:sldMk cId="898062746" sldId="2146847709"/>
            <ac:cxnSpMk id="100" creationId="{E0898386-6E9D-BDB2-A775-59600C608687}"/>
          </ac:cxnSpMkLst>
        </pc:cxnChg>
        <pc:cxnChg chg="mod ord topLvl">
          <ac:chgData name="d'Agostino, Ciro" userId="522b68d4-162f-4dc7-a4d9-e6a12496a8af" providerId="ADAL" clId="{9F79233D-721C-4FAC-956E-F3CE3DF915FA}" dt="2022-10-18T13:38:51.679" v="5051" actId="166"/>
          <ac:cxnSpMkLst>
            <pc:docMk/>
            <pc:sldMk cId="898062746" sldId="2146847709"/>
            <ac:cxnSpMk id="101" creationId="{C035C043-4C4B-3F58-F4C4-50A39C371AED}"/>
          </ac:cxnSpMkLst>
        </pc:cxnChg>
        <pc:cxnChg chg="add mod topLvl">
          <ac:chgData name="d'Agostino, Ciro" userId="522b68d4-162f-4dc7-a4d9-e6a12496a8af" providerId="ADAL" clId="{9F79233D-721C-4FAC-956E-F3CE3DF915FA}" dt="2022-10-18T13:38:19.871" v="5045" actId="164"/>
          <ac:cxnSpMkLst>
            <pc:docMk/>
            <pc:sldMk cId="898062746" sldId="2146847709"/>
            <ac:cxnSpMk id="109" creationId="{E0A1B9B2-D6CD-A517-4D75-EA0E512F75CA}"/>
          </ac:cxnSpMkLst>
        </pc:cxnChg>
        <pc:cxnChg chg="add del mod topLvl">
          <ac:chgData name="d'Agostino, Ciro" userId="522b68d4-162f-4dc7-a4d9-e6a12496a8af" providerId="ADAL" clId="{9F79233D-721C-4FAC-956E-F3CE3DF915FA}" dt="2022-10-18T13:41:15.271" v="5066" actId="1036"/>
          <ac:cxnSpMkLst>
            <pc:docMk/>
            <pc:sldMk cId="898062746" sldId="2146847709"/>
            <ac:cxnSpMk id="115" creationId="{2E6BED1A-AD08-D8E5-A4B2-2801B6FFCEC8}"/>
          </ac:cxnSpMkLst>
        </pc:cxnChg>
        <pc:cxnChg chg="mod topLvl">
          <ac:chgData name="d'Agostino, Ciro" userId="522b68d4-162f-4dc7-a4d9-e6a12496a8af" providerId="ADAL" clId="{9F79233D-721C-4FAC-956E-F3CE3DF915FA}" dt="2022-10-18T13:38:19.871" v="5045" actId="164"/>
          <ac:cxnSpMkLst>
            <pc:docMk/>
            <pc:sldMk cId="898062746" sldId="2146847709"/>
            <ac:cxnSpMk id="125" creationId="{7C10242E-2480-7C14-B1DA-D7567F932057}"/>
          </ac:cxnSpMkLst>
        </pc:cxnChg>
        <pc:cxnChg chg="mod topLvl">
          <ac:chgData name="d'Agostino, Ciro" userId="522b68d4-162f-4dc7-a4d9-e6a12496a8af" providerId="ADAL" clId="{9F79233D-721C-4FAC-956E-F3CE3DF915FA}" dt="2022-10-18T13:38:19.871" v="5045" actId="164"/>
          <ac:cxnSpMkLst>
            <pc:docMk/>
            <pc:sldMk cId="898062746" sldId="2146847709"/>
            <ac:cxnSpMk id="143" creationId="{B4210711-664C-4414-86ED-C9BEDEBFF3A6}"/>
          </ac:cxnSpMkLst>
        </pc:cxnChg>
        <pc:cxnChg chg="del mod">
          <ac:chgData name="d'Agostino, Ciro" userId="522b68d4-162f-4dc7-a4d9-e6a12496a8af" providerId="ADAL" clId="{9F79233D-721C-4FAC-956E-F3CE3DF915FA}" dt="2022-10-18T10:41:16.800" v="4754" actId="478"/>
          <ac:cxnSpMkLst>
            <pc:docMk/>
            <pc:sldMk cId="898062746" sldId="2146847709"/>
            <ac:cxnSpMk id="147" creationId="{A84F6C83-1046-5A75-3C8D-B15B04E5E73C}"/>
          </ac:cxnSpMkLst>
        </pc:cxnChg>
        <pc:cxnChg chg="mod">
          <ac:chgData name="d'Agostino, Ciro" userId="522b68d4-162f-4dc7-a4d9-e6a12496a8af" providerId="ADAL" clId="{9F79233D-721C-4FAC-956E-F3CE3DF915FA}" dt="2022-10-18T13:38:06.553" v="5043" actId="165"/>
          <ac:cxnSpMkLst>
            <pc:docMk/>
            <pc:sldMk cId="898062746" sldId="2146847709"/>
            <ac:cxnSpMk id="228" creationId="{6F8477F3-7EBF-9899-F449-8FBDF494BC4D}"/>
          </ac:cxnSpMkLst>
        </pc:cxnChg>
        <pc:cxnChg chg="mod">
          <ac:chgData name="d'Agostino, Ciro" userId="522b68d4-162f-4dc7-a4d9-e6a12496a8af" providerId="ADAL" clId="{9F79233D-721C-4FAC-956E-F3CE3DF915FA}" dt="2022-10-18T13:38:06.553" v="5043" actId="165"/>
          <ac:cxnSpMkLst>
            <pc:docMk/>
            <pc:sldMk cId="898062746" sldId="2146847709"/>
            <ac:cxnSpMk id="230" creationId="{349C004D-D45C-6001-1CFB-82AEA979DCB1}"/>
          </ac:cxnSpMkLst>
        </pc:cxnChg>
        <pc:cxnChg chg="mod">
          <ac:chgData name="d'Agostino, Ciro" userId="522b68d4-162f-4dc7-a4d9-e6a12496a8af" providerId="ADAL" clId="{9F79233D-721C-4FAC-956E-F3CE3DF915FA}" dt="2022-10-18T13:38:06.553" v="5043" actId="165"/>
          <ac:cxnSpMkLst>
            <pc:docMk/>
            <pc:sldMk cId="898062746" sldId="2146847709"/>
            <ac:cxnSpMk id="235" creationId="{ACEB0E6F-5222-3176-5276-4F3D03966E33}"/>
          </ac:cxnSpMkLst>
        </pc:cxnChg>
        <pc:cxnChg chg="mod">
          <ac:chgData name="d'Agostino, Ciro" userId="522b68d4-162f-4dc7-a4d9-e6a12496a8af" providerId="ADAL" clId="{9F79233D-721C-4FAC-956E-F3CE3DF915FA}" dt="2022-10-18T13:38:06.553" v="5043" actId="165"/>
          <ac:cxnSpMkLst>
            <pc:docMk/>
            <pc:sldMk cId="898062746" sldId="2146847709"/>
            <ac:cxnSpMk id="238" creationId="{F85B215F-7212-DDFD-27C1-27CC3F6D29D6}"/>
          </ac:cxnSpMkLst>
        </pc:cxnChg>
        <pc:cxnChg chg="mod">
          <ac:chgData name="d'Agostino, Ciro" userId="522b68d4-162f-4dc7-a4d9-e6a12496a8af" providerId="ADAL" clId="{9F79233D-721C-4FAC-956E-F3CE3DF915FA}" dt="2022-10-18T13:38:06.553" v="5043" actId="165"/>
          <ac:cxnSpMkLst>
            <pc:docMk/>
            <pc:sldMk cId="898062746" sldId="2146847709"/>
            <ac:cxnSpMk id="244" creationId="{58219C49-B54D-99BA-13B6-6292C73EA7DA}"/>
          </ac:cxnSpMkLst>
        </pc:cxnChg>
        <pc:cxnChg chg="mod">
          <ac:chgData name="d'Agostino, Ciro" userId="522b68d4-162f-4dc7-a4d9-e6a12496a8af" providerId="ADAL" clId="{9F79233D-721C-4FAC-956E-F3CE3DF915FA}" dt="2022-10-18T13:38:06.553" v="5043" actId="165"/>
          <ac:cxnSpMkLst>
            <pc:docMk/>
            <pc:sldMk cId="898062746" sldId="2146847709"/>
            <ac:cxnSpMk id="245" creationId="{F5C74F97-9B8D-838B-9698-C9773A5B1876}"/>
          </ac:cxnSpMkLst>
        </pc:cxnChg>
        <pc:cxnChg chg="mod topLvl">
          <ac:chgData name="d'Agostino, Ciro" userId="522b68d4-162f-4dc7-a4d9-e6a12496a8af" providerId="ADAL" clId="{9F79233D-721C-4FAC-956E-F3CE3DF915FA}" dt="2022-10-18T13:38:19.871" v="5045" actId="164"/>
          <ac:cxnSpMkLst>
            <pc:docMk/>
            <pc:sldMk cId="898062746" sldId="2146847709"/>
            <ac:cxnSpMk id="267" creationId="{863C6F6E-31A8-E15A-1303-F52122043C6A}"/>
          </ac:cxnSpMkLst>
        </pc:cxnChg>
      </pc:sldChg>
      <pc:sldChg chg="delSp modSp add del mod">
        <pc:chgData name="d'Agostino, Ciro" userId="522b68d4-162f-4dc7-a4d9-e6a12496a8af" providerId="ADAL" clId="{9F79233D-721C-4FAC-956E-F3CE3DF915FA}" dt="2022-10-18T10:46:54.777" v="5040" actId="47"/>
        <pc:sldMkLst>
          <pc:docMk/>
          <pc:sldMk cId="286147484" sldId="2146847711"/>
        </pc:sldMkLst>
        <pc:grpChg chg="del mod">
          <ac:chgData name="d'Agostino, Ciro" userId="522b68d4-162f-4dc7-a4d9-e6a12496a8af" providerId="ADAL" clId="{9F79233D-721C-4FAC-956E-F3CE3DF915FA}" dt="2022-10-18T10:46:52.804" v="5039" actId="478"/>
          <ac:grpSpMkLst>
            <pc:docMk/>
            <pc:sldMk cId="286147484" sldId="2146847711"/>
            <ac:grpSpMk id="102" creationId="{827FD83B-F4D6-51CF-91E4-2E69FF1C0E04}"/>
          </ac:grpSpMkLst>
        </pc:grpChg>
      </pc:sldChg>
      <pc:sldChg chg="addSp modSp">
        <pc:chgData name="d'Agostino, Ciro" userId="522b68d4-162f-4dc7-a4d9-e6a12496a8af" providerId="ADAL" clId="{9F79233D-721C-4FAC-956E-F3CE3DF915FA}" dt="2022-10-19T16:16:17.754" v="6054"/>
        <pc:sldMkLst>
          <pc:docMk/>
          <pc:sldMk cId="4212436221" sldId="2146847711"/>
        </pc:sldMkLst>
        <pc:picChg chg="add mod">
          <ac:chgData name="d'Agostino, Ciro" userId="522b68d4-162f-4dc7-a4d9-e6a12496a8af" providerId="ADAL" clId="{9F79233D-721C-4FAC-956E-F3CE3DF915FA}" dt="2022-10-19T16:16:17.754" v="6054"/>
          <ac:picMkLst>
            <pc:docMk/>
            <pc:sldMk cId="4212436221" sldId="2146847711"/>
            <ac:picMk id="4" creationId="{6AEB6C1A-BAC5-C3F9-82D5-91E3FBEAB7F7}"/>
          </ac:picMkLst>
        </pc:picChg>
        <pc:picChg chg="add mod">
          <ac:chgData name="d'Agostino, Ciro" userId="522b68d4-162f-4dc7-a4d9-e6a12496a8af" providerId="ADAL" clId="{9F79233D-721C-4FAC-956E-F3CE3DF915FA}" dt="2022-10-19T16:16:17.754" v="6054"/>
          <ac:picMkLst>
            <pc:docMk/>
            <pc:sldMk cId="4212436221" sldId="2146847711"/>
            <ac:picMk id="5" creationId="{C50F81E4-8876-4693-B7D9-462FD3DDC81F}"/>
          </ac:picMkLst>
        </pc:picChg>
      </pc:sldChg>
      <pc:sldChg chg="addSp modSp">
        <pc:chgData name="d'Agostino, Ciro" userId="522b68d4-162f-4dc7-a4d9-e6a12496a8af" providerId="ADAL" clId="{9F79233D-721C-4FAC-956E-F3CE3DF915FA}" dt="2022-10-19T16:16:13.488" v="6053"/>
        <pc:sldMkLst>
          <pc:docMk/>
          <pc:sldMk cId="2603950029" sldId="2146847712"/>
        </pc:sldMkLst>
        <pc:picChg chg="add mod">
          <ac:chgData name="d'Agostino, Ciro" userId="522b68d4-162f-4dc7-a4d9-e6a12496a8af" providerId="ADAL" clId="{9F79233D-721C-4FAC-956E-F3CE3DF915FA}" dt="2022-10-19T16:16:13.488" v="6053"/>
          <ac:picMkLst>
            <pc:docMk/>
            <pc:sldMk cId="2603950029" sldId="2146847712"/>
            <ac:picMk id="2" creationId="{C200188D-1202-958B-0C51-C42F622C6600}"/>
          </ac:picMkLst>
        </pc:picChg>
        <pc:picChg chg="add mod">
          <ac:chgData name="d'Agostino, Ciro" userId="522b68d4-162f-4dc7-a4d9-e6a12496a8af" providerId="ADAL" clId="{9F79233D-721C-4FAC-956E-F3CE3DF915FA}" dt="2022-10-19T16:16:13.488" v="6053"/>
          <ac:picMkLst>
            <pc:docMk/>
            <pc:sldMk cId="2603950029" sldId="2146847712"/>
            <ac:picMk id="4" creationId="{6B815F84-4667-9A54-E946-48CCF0484F74}"/>
          </ac:picMkLst>
        </pc:picChg>
      </pc:sldChg>
      <pc:sldChg chg="addSp delSp modSp mod ord">
        <pc:chgData name="d'Agostino, Ciro" userId="522b68d4-162f-4dc7-a4d9-e6a12496a8af" providerId="ADAL" clId="{9F79233D-721C-4FAC-956E-F3CE3DF915FA}" dt="2022-10-19T16:16:09.688" v="6052"/>
        <pc:sldMkLst>
          <pc:docMk/>
          <pc:sldMk cId="3502924429" sldId="2146847713"/>
        </pc:sldMkLst>
        <pc:picChg chg="add del mod">
          <ac:chgData name="d'Agostino, Ciro" userId="522b68d4-162f-4dc7-a4d9-e6a12496a8af" providerId="ADAL" clId="{9F79233D-721C-4FAC-956E-F3CE3DF915FA}" dt="2022-10-19T16:15:27.004" v="6041" actId="478"/>
          <ac:picMkLst>
            <pc:docMk/>
            <pc:sldMk cId="3502924429" sldId="2146847713"/>
            <ac:picMk id="2" creationId="{0B6EE72E-6F2F-38F6-70A5-E946D98003BF}"/>
          </ac:picMkLst>
        </pc:picChg>
        <pc:picChg chg="add mod">
          <ac:chgData name="d'Agostino, Ciro" userId="522b68d4-162f-4dc7-a4d9-e6a12496a8af" providerId="ADAL" clId="{9F79233D-721C-4FAC-956E-F3CE3DF915FA}" dt="2022-10-19T16:16:09.688" v="6052"/>
          <ac:picMkLst>
            <pc:docMk/>
            <pc:sldMk cId="3502924429" sldId="2146847713"/>
            <ac:picMk id="4" creationId="{E2814FB4-DE88-2D60-2D68-24A1AE1A1372}"/>
          </ac:picMkLst>
        </pc:picChg>
        <pc:picChg chg="add mod">
          <ac:chgData name="d'Agostino, Ciro" userId="522b68d4-162f-4dc7-a4d9-e6a12496a8af" providerId="ADAL" clId="{9F79233D-721C-4FAC-956E-F3CE3DF915FA}" dt="2022-10-19T16:16:09.688" v="6052"/>
          <ac:picMkLst>
            <pc:docMk/>
            <pc:sldMk cId="3502924429" sldId="2146847713"/>
            <ac:picMk id="5" creationId="{B08897A4-D8F7-CDB9-3366-906A3482CC80}"/>
          </ac:picMkLst>
        </pc:picChg>
      </pc:sldChg>
      <pc:sldChg chg="addSp modSp mod">
        <pc:chgData name="d'Agostino, Ciro" userId="522b68d4-162f-4dc7-a4d9-e6a12496a8af" providerId="ADAL" clId="{9F79233D-721C-4FAC-956E-F3CE3DF915FA}" dt="2022-10-19T16:14:40.509" v="6020" actId="1076"/>
        <pc:sldMkLst>
          <pc:docMk/>
          <pc:sldMk cId="2225255082" sldId="2146847714"/>
        </pc:sldMkLst>
        <pc:picChg chg="add mod">
          <ac:chgData name="d'Agostino, Ciro" userId="522b68d4-162f-4dc7-a4d9-e6a12496a8af" providerId="ADAL" clId="{9F79233D-721C-4FAC-956E-F3CE3DF915FA}" dt="2022-10-19T16:14:40.509" v="6020" actId="1076"/>
          <ac:picMkLst>
            <pc:docMk/>
            <pc:sldMk cId="2225255082" sldId="2146847714"/>
            <ac:picMk id="7" creationId="{CB9F88BB-2CB1-4A0F-0692-2D3C43ED4FA5}"/>
          </ac:picMkLst>
        </pc:picChg>
      </pc:sldChg>
      <pc:sldChg chg="addSp delSp modSp mod">
        <pc:chgData name="d'Agostino, Ciro" userId="522b68d4-162f-4dc7-a4d9-e6a12496a8af" providerId="ADAL" clId="{9F79233D-721C-4FAC-956E-F3CE3DF915FA}" dt="2022-10-19T16:16:05.246" v="6051" actId="1076"/>
        <pc:sldMkLst>
          <pc:docMk/>
          <pc:sldMk cId="3549472725" sldId="2146847715"/>
        </pc:sldMkLst>
        <pc:picChg chg="add del mod">
          <ac:chgData name="d'Agostino, Ciro" userId="522b68d4-162f-4dc7-a4d9-e6a12496a8af" providerId="ADAL" clId="{9F79233D-721C-4FAC-956E-F3CE3DF915FA}" dt="2022-10-19T16:15:28.796" v="6042" actId="478"/>
          <ac:picMkLst>
            <pc:docMk/>
            <pc:sldMk cId="3549472725" sldId="2146847715"/>
            <ac:picMk id="2" creationId="{97193F4C-4F68-936D-D8D3-2ADAB1B74404}"/>
          </ac:picMkLst>
        </pc:picChg>
        <pc:picChg chg="add mod">
          <ac:chgData name="d'Agostino, Ciro" userId="522b68d4-162f-4dc7-a4d9-e6a12496a8af" providerId="ADAL" clId="{9F79233D-721C-4FAC-956E-F3CE3DF915FA}" dt="2022-10-19T16:15:53.196" v="6049" actId="14100"/>
          <ac:picMkLst>
            <pc:docMk/>
            <pc:sldMk cId="3549472725" sldId="2146847715"/>
            <ac:picMk id="6" creationId="{8FB1204B-AECA-F5F3-F845-03BC8A98808D}"/>
          </ac:picMkLst>
        </pc:picChg>
        <pc:picChg chg="add mod">
          <ac:chgData name="d'Agostino, Ciro" userId="522b68d4-162f-4dc7-a4d9-e6a12496a8af" providerId="ADAL" clId="{9F79233D-721C-4FAC-956E-F3CE3DF915FA}" dt="2022-10-19T16:16:05.246" v="6051" actId="1076"/>
          <ac:picMkLst>
            <pc:docMk/>
            <pc:sldMk cId="3549472725" sldId="2146847715"/>
            <ac:picMk id="9" creationId="{3BC67D00-C6F0-BCBF-7CD4-05A74FC1B519}"/>
          </ac:picMkLst>
        </pc:picChg>
      </pc:sldChg>
      <pc:sldChg chg="addSp delSp modSp mod">
        <pc:chgData name="d'Agostino, Ciro" userId="522b68d4-162f-4dc7-a4d9-e6a12496a8af" providerId="ADAL" clId="{9F79233D-721C-4FAC-956E-F3CE3DF915FA}" dt="2022-10-19T16:17:06.134" v="6074" actId="1035"/>
        <pc:sldMkLst>
          <pc:docMk/>
          <pc:sldMk cId="2376743371" sldId="2146847717"/>
        </pc:sldMkLst>
        <pc:spChg chg="mod topLvl">
          <ac:chgData name="d'Agostino, Ciro" userId="522b68d4-162f-4dc7-a4d9-e6a12496a8af" providerId="ADAL" clId="{9F79233D-721C-4FAC-956E-F3CE3DF915FA}" dt="2022-10-18T14:46:32.018" v="5670" actId="1076"/>
          <ac:spMkLst>
            <pc:docMk/>
            <pc:sldMk cId="2376743371" sldId="2146847717"/>
            <ac:spMk id="4" creationId="{5539F1FF-067A-40FE-9793-30AEAE8BA1A9}"/>
          </ac:spMkLst>
        </pc:spChg>
        <pc:spChg chg="mod topLvl">
          <ac:chgData name="d'Agostino, Ciro" userId="522b68d4-162f-4dc7-a4d9-e6a12496a8af" providerId="ADAL" clId="{9F79233D-721C-4FAC-956E-F3CE3DF915FA}" dt="2022-10-18T14:51:12.422" v="5742" actId="1036"/>
          <ac:spMkLst>
            <pc:docMk/>
            <pc:sldMk cId="2376743371" sldId="2146847717"/>
            <ac:spMk id="121" creationId="{ABB4F1F5-4583-6FAD-690E-A990818DAE3B}"/>
          </ac:spMkLst>
        </pc:spChg>
        <pc:spChg chg="mod topLvl">
          <ac:chgData name="d'Agostino, Ciro" userId="522b68d4-162f-4dc7-a4d9-e6a12496a8af" providerId="ADAL" clId="{9F79233D-721C-4FAC-956E-F3CE3DF915FA}" dt="2022-10-18T14:51:12.422" v="5742" actId="1036"/>
          <ac:spMkLst>
            <pc:docMk/>
            <pc:sldMk cId="2376743371" sldId="2146847717"/>
            <ac:spMk id="126" creationId="{32ABAB4C-85A3-6BA1-013C-0C90CD223434}"/>
          </ac:spMkLst>
        </pc:spChg>
        <pc:spChg chg="mod topLvl">
          <ac:chgData name="d'Agostino, Ciro" userId="522b68d4-162f-4dc7-a4d9-e6a12496a8af" providerId="ADAL" clId="{9F79233D-721C-4FAC-956E-F3CE3DF915FA}" dt="2022-10-18T14:51:12.422" v="5742" actId="1036"/>
          <ac:spMkLst>
            <pc:docMk/>
            <pc:sldMk cId="2376743371" sldId="2146847717"/>
            <ac:spMk id="127" creationId="{9CC6E3A1-8617-4E09-83F4-534B1424D1BF}"/>
          </ac:spMkLst>
        </pc:spChg>
        <pc:spChg chg="mod topLvl">
          <ac:chgData name="d'Agostino, Ciro" userId="522b68d4-162f-4dc7-a4d9-e6a12496a8af" providerId="ADAL" clId="{9F79233D-721C-4FAC-956E-F3CE3DF915FA}" dt="2022-10-18T14:51:12.422" v="5742" actId="1036"/>
          <ac:spMkLst>
            <pc:docMk/>
            <pc:sldMk cId="2376743371" sldId="2146847717"/>
            <ac:spMk id="128" creationId="{7293002D-9DD2-D226-A912-2F8F9D1AF57B}"/>
          </ac:spMkLst>
        </pc:spChg>
        <pc:spChg chg="mod topLvl">
          <ac:chgData name="d'Agostino, Ciro" userId="522b68d4-162f-4dc7-a4d9-e6a12496a8af" providerId="ADAL" clId="{9F79233D-721C-4FAC-956E-F3CE3DF915FA}" dt="2022-10-18T14:51:12.422" v="5742" actId="1036"/>
          <ac:spMkLst>
            <pc:docMk/>
            <pc:sldMk cId="2376743371" sldId="2146847717"/>
            <ac:spMk id="129" creationId="{487302A7-8A98-3F34-2AE1-E236489C149F}"/>
          </ac:spMkLst>
        </pc:spChg>
        <pc:spChg chg="mod topLvl">
          <ac:chgData name="d'Agostino, Ciro" userId="522b68d4-162f-4dc7-a4d9-e6a12496a8af" providerId="ADAL" clId="{9F79233D-721C-4FAC-956E-F3CE3DF915FA}" dt="2022-10-18T14:51:12.422" v="5742" actId="1036"/>
          <ac:spMkLst>
            <pc:docMk/>
            <pc:sldMk cId="2376743371" sldId="2146847717"/>
            <ac:spMk id="134" creationId="{AF67A4B0-AF57-E583-F7A8-A00230DD3050}"/>
          </ac:spMkLst>
        </pc:spChg>
        <pc:spChg chg="mod topLvl">
          <ac:chgData name="d'Agostino, Ciro" userId="522b68d4-162f-4dc7-a4d9-e6a12496a8af" providerId="ADAL" clId="{9F79233D-721C-4FAC-956E-F3CE3DF915FA}" dt="2022-10-18T14:51:12.422" v="5742" actId="1036"/>
          <ac:spMkLst>
            <pc:docMk/>
            <pc:sldMk cId="2376743371" sldId="2146847717"/>
            <ac:spMk id="135" creationId="{5D5F0A7F-3C6E-7358-5042-DB94A0B99F1E}"/>
          </ac:spMkLst>
        </pc:spChg>
        <pc:spChg chg="mod topLvl">
          <ac:chgData name="d'Agostino, Ciro" userId="522b68d4-162f-4dc7-a4d9-e6a12496a8af" providerId="ADAL" clId="{9F79233D-721C-4FAC-956E-F3CE3DF915FA}" dt="2022-10-18T14:51:12.422" v="5742" actId="1036"/>
          <ac:spMkLst>
            <pc:docMk/>
            <pc:sldMk cId="2376743371" sldId="2146847717"/>
            <ac:spMk id="136" creationId="{3C0E99F3-B872-F993-42C2-B59D41A69F60}"/>
          </ac:spMkLst>
        </pc:spChg>
        <pc:spChg chg="mod topLvl">
          <ac:chgData name="d'Agostino, Ciro" userId="522b68d4-162f-4dc7-a4d9-e6a12496a8af" providerId="ADAL" clId="{9F79233D-721C-4FAC-956E-F3CE3DF915FA}" dt="2022-10-18T14:51:12.422" v="5742" actId="1036"/>
          <ac:spMkLst>
            <pc:docMk/>
            <pc:sldMk cId="2376743371" sldId="2146847717"/>
            <ac:spMk id="137" creationId="{23078D98-D568-DBA3-2D74-2847CC491F3D}"/>
          </ac:spMkLst>
        </pc:spChg>
        <pc:spChg chg="mod topLvl">
          <ac:chgData name="d'Agostino, Ciro" userId="522b68d4-162f-4dc7-a4d9-e6a12496a8af" providerId="ADAL" clId="{9F79233D-721C-4FAC-956E-F3CE3DF915FA}" dt="2022-10-18T14:51:12.422" v="5742" actId="1036"/>
          <ac:spMkLst>
            <pc:docMk/>
            <pc:sldMk cId="2376743371" sldId="2146847717"/>
            <ac:spMk id="138" creationId="{2CAB2D56-44FA-DC74-D4CA-B0EBAEC69EB8}"/>
          </ac:spMkLst>
        </pc:spChg>
        <pc:spChg chg="mod topLvl">
          <ac:chgData name="d'Agostino, Ciro" userId="522b68d4-162f-4dc7-a4d9-e6a12496a8af" providerId="ADAL" clId="{9F79233D-721C-4FAC-956E-F3CE3DF915FA}" dt="2022-10-18T14:51:12.422" v="5742" actId="1036"/>
          <ac:spMkLst>
            <pc:docMk/>
            <pc:sldMk cId="2376743371" sldId="2146847717"/>
            <ac:spMk id="139" creationId="{E3E78072-855F-B27A-7415-FB313BAE9807}"/>
          </ac:spMkLst>
        </pc:spChg>
        <pc:spChg chg="mod topLvl">
          <ac:chgData name="d'Agostino, Ciro" userId="522b68d4-162f-4dc7-a4d9-e6a12496a8af" providerId="ADAL" clId="{9F79233D-721C-4FAC-956E-F3CE3DF915FA}" dt="2022-10-18T14:51:12.422" v="5742" actId="1036"/>
          <ac:spMkLst>
            <pc:docMk/>
            <pc:sldMk cId="2376743371" sldId="2146847717"/>
            <ac:spMk id="140" creationId="{C2ADA177-5D5D-03AA-ACCA-F16C200B29F9}"/>
          </ac:spMkLst>
        </pc:spChg>
        <pc:spChg chg="mod topLvl">
          <ac:chgData name="d'Agostino, Ciro" userId="522b68d4-162f-4dc7-a4d9-e6a12496a8af" providerId="ADAL" clId="{9F79233D-721C-4FAC-956E-F3CE3DF915FA}" dt="2022-10-18T14:51:33.849" v="5743" actId="1076"/>
          <ac:spMkLst>
            <pc:docMk/>
            <pc:sldMk cId="2376743371" sldId="2146847717"/>
            <ac:spMk id="169" creationId="{3DB1257A-9981-487D-D2FB-76FBC17E537F}"/>
          </ac:spMkLst>
        </pc:spChg>
        <pc:spChg chg="mod topLvl">
          <ac:chgData name="d'Agostino, Ciro" userId="522b68d4-162f-4dc7-a4d9-e6a12496a8af" providerId="ADAL" clId="{9F79233D-721C-4FAC-956E-F3CE3DF915FA}" dt="2022-10-18T14:56:35.944" v="5833" actId="1076"/>
          <ac:spMkLst>
            <pc:docMk/>
            <pc:sldMk cId="2376743371" sldId="2146847717"/>
            <ac:spMk id="170" creationId="{98A0BA90-85FF-8CFB-1A62-D1BE0C17E39D}"/>
          </ac:spMkLst>
        </pc:spChg>
        <pc:spChg chg="mod topLvl">
          <ac:chgData name="d'Agostino, Ciro" userId="522b68d4-162f-4dc7-a4d9-e6a12496a8af" providerId="ADAL" clId="{9F79233D-721C-4FAC-956E-F3CE3DF915FA}" dt="2022-10-18T15:02:02.958" v="5907" actId="1076"/>
          <ac:spMkLst>
            <pc:docMk/>
            <pc:sldMk cId="2376743371" sldId="2146847717"/>
            <ac:spMk id="185" creationId="{AC7CAEB0-20A2-48A0-A090-59EF0BF2C129}"/>
          </ac:spMkLst>
        </pc:spChg>
        <pc:spChg chg="mod topLvl">
          <ac:chgData name="d'Agostino, Ciro" userId="522b68d4-162f-4dc7-a4d9-e6a12496a8af" providerId="ADAL" clId="{9F79233D-721C-4FAC-956E-F3CE3DF915FA}" dt="2022-10-18T15:00:48.917" v="5895" actId="1076"/>
          <ac:spMkLst>
            <pc:docMk/>
            <pc:sldMk cId="2376743371" sldId="2146847717"/>
            <ac:spMk id="187" creationId="{4FCF44DC-9EDA-4ABB-B377-8FAE47551E22}"/>
          </ac:spMkLst>
        </pc:spChg>
        <pc:spChg chg="mod topLvl">
          <ac:chgData name="d'Agostino, Ciro" userId="522b68d4-162f-4dc7-a4d9-e6a12496a8af" providerId="ADAL" clId="{9F79233D-721C-4FAC-956E-F3CE3DF915FA}" dt="2022-10-18T14:44:12.932" v="5655" actId="14100"/>
          <ac:spMkLst>
            <pc:docMk/>
            <pc:sldMk cId="2376743371" sldId="2146847717"/>
            <ac:spMk id="219" creationId="{4343A730-2A80-4353-A21C-6C55DC677278}"/>
          </ac:spMkLst>
        </pc:spChg>
        <pc:spChg chg="mod topLvl">
          <ac:chgData name="d'Agostino, Ciro" userId="522b68d4-162f-4dc7-a4d9-e6a12496a8af" providerId="ADAL" clId="{9F79233D-721C-4FAC-956E-F3CE3DF915FA}" dt="2022-10-18T14:52:25.815" v="5808" actId="1038"/>
          <ac:spMkLst>
            <pc:docMk/>
            <pc:sldMk cId="2376743371" sldId="2146847717"/>
            <ac:spMk id="250" creationId="{0E717A06-7F5D-9FFE-583D-F52D61FA83BA}"/>
          </ac:spMkLst>
        </pc:spChg>
        <pc:spChg chg="mod topLvl">
          <ac:chgData name="d'Agostino, Ciro" userId="522b68d4-162f-4dc7-a4d9-e6a12496a8af" providerId="ADAL" clId="{9F79233D-721C-4FAC-956E-F3CE3DF915FA}" dt="2022-10-18T14:52:25.815" v="5808" actId="1038"/>
          <ac:spMkLst>
            <pc:docMk/>
            <pc:sldMk cId="2376743371" sldId="2146847717"/>
            <ac:spMk id="251" creationId="{871D294F-88B8-F519-56DB-A493FDC28253}"/>
          </ac:spMkLst>
        </pc:spChg>
        <pc:spChg chg="mod topLvl">
          <ac:chgData name="d'Agostino, Ciro" userId="522b68d4-162f-4dc7-a4d9-e6a12496a8af" providerId="ADAL" clId="{9F79233D-721C-4FAC-956E-F3CE3DF915FA}" dt="2022-10-18T14:58:40.316" v="5877" actId="1036"/>
          <ac:spMkLst>
            <pc:docMk/>
            <pc:sldMk cId="2376743371" sldId="2146847717"/>
            <ac:spMk id="252" creationId="{4219DF11-A6D8-ED0E-DA49-D3C0F0E3527F}"/>
          </ac:spMkLst>
        </pc:spChg>
        <pc:spChg chg="mod topLvl">
          <ac:chgData name="d'Agostino, Ciro" userId="522b68d4-162f-4dc7-a4d9-e6a12496a8af" providerId="ADAL" clId="{9F79233D-721C-4FAC-956E-F3CE3DF915FA}" dt="2022-10-18T14:55:31.232" v="5816" actId="1036"/>
          <ac:spMkLst>
            <pc:docMk/>
            <pc:sldMk cId="2376743371" sldId="2146847717"/>
            <ac:spMk id="253" creationId="{003C0BD1-8986-5479-A0AD-650B24441606}"/>
          </ac:spMkLst>
        </pc:spChg>
        <pc:spChg chg="mod topLvl">
          <ac:chgData name="d'Agostino, Ciro" userId="522b68d4-162f-4dc7-a4d9-e6a12496a8af" providerId="ADAL" clId="{9F79233D-721C-4FAC-956E-F3CE3DF915FA}" dt="2022-10-18T14:55:32.812" v="5818" actId="1036"/>
          <ac:spMkLst>
            <pc:docMk/>
            <pc:sldMk cId="2376743371" sldId="2146847717"/>
            <ac:spMk id="254" creationId="{1A732F7D-07D9-2415-9982-C61E7925E50E}"/>
          </ac:spMkLst>
        </pc:spChg>
        <pc:spChg chg="mod topLvl">
          <ac:chgData name="d'Agostino, Ciro" userId="522b68d4-162f-4dc7-a4d9-e6a12496a8af" providerId="ADAL" clId="{9F79233D-721C-4FAC-956E-F3CE3DF915FA}" dt="2022-10-18T14:55:33.778" v="5820" actId="1036"/>
          <ac:spMkLst>
            <pc:docMk/>
            <pc:sldMk cId="2376743371" sldId="2146847717"/>
            <ac:spMk id="255" creationId="{237C253C-2BC9-6467-F636-16CD31EEA3F9}"/>
          </ac:spMkLst>
        </pc:spChg>
        <pc:spChg chg="mod topLvl">
          <ac:chgData name="d'Agostino, Ciro" userId="522b68d4-162f-4dc7-a4d9-e6a12496a8af" providerId="ADAL" clId="{9F79233D-721C-4FAC-956E-F3CE3DF915FA}" dt="2022-10-18T14:55:35.138" v="5822" actId="1036"/>
          <ac:spMkLst>
            <pc:docMk/>
            <pc:sldMk cId="2376743371" sldId="2146847717"/>
            <ac:spMk id="256" creationId="{B0A518C6-52DA-2C3B-215D-C29C5AA2257F}"/>
          </ac:spMkLst>
        </pc:spChg>
        <pc:spChg chg="mod topLvl">
          <ac:chgData name="d'Agostino, Ciro" userId="522b68d4-162f-4dc7-a4d9-e6a12496a8af" providerId="ADAL" clId="{9F79233D-721C-4FAC-956E-F3CE3DF915FA}" dt="2022-10-18T14:55:35.811" v="5824" actId="1036"/>
          <ac:spMkLst>
            <pc:docMk/>
            <pc:sldMk cId="2376743371" sldId="2146847717"/>
            <ac:spMk id="257" creationId="{B03AAD2C-7AB9-0754-7516-4D284328DA1E}"/>
          </ac:spMkLst>
        </pc:spChg>
        <pc:spChg chg="mod topLvl">
          <ac:chgData name="d'Agostino, Ciro" userId="522b68d4-162f-4dc7-a4d9-e6a12496a8af" providerId="ADAL" clId="{9F79233D-721C-4FAC-956E-F3CE3DF915FA}" dt="2022-10-18T14:55:36.602" v="5826" actId="1036"/>
          <ac:spMkLst>
            <pc:docMk/>
            <pc:sldMk cId="2376743371" sldId="2146847717"/>
            <ac:spMk id="258" creationId="{E9999F4F-ACBA-83BB-451A-6CECA311B289}"/>
          </ac:spMkLst>
        </pc:spChg>
        <pc:spChg chg="mod topLvl">
          <ac:chgData name="d'Agostino, Ciro" userId="522b68d4-162f-4dc7-a4d9-e6a12496a8af" providerId="ADAL" clId="{9F79233D-721C-4FAC-956E-F3CE3DF915FA}" dt="2022-10-18T14:55:37.740" v="5828" actId="1036"/>
          <ac:spMkLst>
            <pc:docMk/>
            <pc:sldMk cId="2376743371" sldId="2146847717"/>
            <ac:spMk id="259" creationId="{4F217955-914E-64E2-F950-1961F9F3F68C}"/>
          </ac:spMkLst>
        </pc:spChg>
        <pc:spChg chg="mod topLvl">
          <ac:chgData name="d'Agostino, Ciro" userId="522b68d4-162f-4dc7-a4d9-e6a12496a8af" providerId="ADAL" clId="{9F79233D-721C-4FAC-956E-F3CE3DF915FA}" dt="2022-10-18T14:55:38.526" v="5830" actId="1036"/>
          <ac:spMkLst>
            <pc:docMk/>
            <pc:sldMk cId="2376743371" sldId="2146847717"/>
            <ac:spMk id="260" creationId="{CE1C8192-9F77-E72E-C54D-A84F99391A75}"/>
          </ac:spMkLst>
        </pc:spChg>
        <pc:spChg chg="mod topLvl">
          <ac:chgData name="d'Agostino, Ciro" userId="522b68d4-162f-4dc7-a4d9-e6a12496a8af" providerId="ADAL" clId="{9F79233D-721C-4FAC-956E-F3CE3DF915FA}" dt="2022-10-18T14:52:25.815" v="5808" actId="1038"/>
          <ac:spMkLst>
            <pc:docMk/>
            <pc:sldMk cId="2376743371" sldId="2146847717"/>
            <ac:spMk id="261" creationId="{9B7738C8-B20F-6C31-C3CC-4995D331268B}"/>
          </ac:spMkLst>
        </pc:spChg>
        <pc:spChg chg="mod topLvl">
          <ac:chgData name="d'Agostino, Ciro" userId="522b68d4-162f-4dc7-a4d9-e6a12496a8af" providerId="ADAL" clId="{9F79233D-721C-4FAC-956E-F3CE3DF915FA}" dt="2022-10-18T14:44:53.919" v="5661" actId="1076"/>
          <ac:spMkLst>
            <pc:docMk/>
            <pc:sldMk cId="2376743371" sldId="2146847717"/>
            <ac:spMk id="266" creationId="{186BDD05-0DBC-43AD-B1ED-2157B5B9ABDA}"/>
          </ac:spMkLst>
        </pc:spChg>
        <pc:spChg chg="mod topLvl">
          <ac:chgData name="d'Agostino, Ciro" userId="522b68d4-162f-4dc7-a4d9-e6a12496a8af" providerId="ADAL" clId="{9F79233D-721C-4FAC-956E-F3CE3DF915FA}" dt="2022-10-18T14:57:11.011" v="5841" actId="1035"/>
          <ac:spMkLst>
            <pc:docMk/>
            <pc:sldMk cId="2376743371" sldId="2146847717"/>
            <ac:spMk id="277" creationId="{F4A1D986-ACA9-06D7-BC98-FEA7F1D25080}"/>
          </ac:spMkLst>
        </pc:spChg>
        <pc:spChg chg="mod topLvl">
          <ac:chgData name="d'Agostino, Ciro" userId="522b68d4-162f-4dc7-a4d9-e6a12496a8af" providerId="ADAL" clId="{9F79233D-721C-4FAC-956E-F3CE3DF915FA}" dt="2022-10-18T14:57:08.049" v="5839" actId="1036"/>
          <ac:spMkLst>
            <pc:docMk/>
            <pc:sldMk cId="2376743371" sldId="2146847717"/>
            <ac:spMk id="278" creationId="{AF835CA7-C37E-5856-DD19-A67195170018}"/>
          </ac:spMkLst>
        </pc:spChg>
        <pc:spChg chg="mod topLvl">
          <ac:chgData name="d'Agostino, Ciro" userId="522b68d4-162f-4dc7-a4d9-e6a12496a8af" providerId="ADAL" clId="{9F79233D-721C-4FAC-956E-F3CE3DF915FA}" dt="2022-10-18T14:57:15.946" v="5849" actId="1037"/>
          <ac:spMkLst>
            <pc:docMk/>
            <pc:sldMk cId="2376743371" sldId="2146847717"/>
            <ac:spMk id="279" creationId="{A17F12C1-0217-172D-7C3E-5BA28A85BA8F}"/>
          </ac:spMkLst>
        </pc:spChg>
        <pc:spChg chg="mod topLvl">
          <ac:chgData name="d'Agostino, Ciro" userId="522b68d4-162f-4dc7-a4d9-e6a12496a8af" providerId="ADAL" clId="{9F79233D-721C-4FAC-956E-F3CE3DF915FA}" dt="2022-10-18T14:57:20.496" v="5852" actId="1036"/>
          <ac:spMkLst>
            <pc:docMk/>
            <pc:sldMk cId="2376743371" sldId="2146847717"/>
            <ac:spMk id="280" creationId="{96272999-C5AF-B19E-F0BB-C8D3B10E5DE8}"/>
          </ac:spMkLst>
        </pc:spChg>
        <pc:spChg chg="mod topLvl">
          <ac:chgData name="d'Agostino, Ciro" userId="522b68d4-162f-4dc7-a4d9-e6a12496a8af" providerId="ADAL" clId="{9F79233D-721C-4FAC-956E-F3CE3DF915FA}" dt="2022-10-18T14:57:23.402" v="5855" actId="1036"/>
          <ac:spMkLst>
            <pc:docMk/>
            <pc:sldMk cId="2376743371" sldId="2146847717"/>
            <ac:spMk id="281" creationId="{70C9F80C-1B8F-F67D-25DB-5D555404A2F0}"/>
          </ac:spMkLst>
        </pc:spChg>
        <pc:spChg chg="mod topLvl">
          <ac:chgData name="d'Agostino, Ciro" userId="522b68d4-162f-4dc7-a4d9-e6a12496a8af" providerId="ADAL" clId="{9F79233D-721C-4FAC-956E-F3CE3DF915FA}" dt="2022-10-18T14:57:25.822" v="5857" actId="1036"/>
          <ac:spMkLst>
            <pc:docMk/>
            <pc:sldMk cId="2376743371" sldId="2146847717"/>
            <ac:spMk id="282" creationId="{2558B22B-6E58-4173-127F-BA9FC84110FD}"/>
          </ac:spMkLst>
        </pc:spChg>
        <pc:spChg chg="mod topLvl">
          <ac:chgData name="d'Agostino, Ciro" userId="522b68d4-162f-4dc7-a4d9-e6a12496a8af" providerId="ADAL" clId="{9F79233D-721C-4FAC-956E-F3CE3DF915FA}" dt="2022-10-18T14:57:32.148" v="5862" actId="1038"/>
          <ac:spMkLst>
            <pc:docMk/>
            <pc:sldMk cId="2376743371" sldId="2146847717"/>
            <ac:spMk id="283" creationId="{60D4402F-94D8-3774-6F32-4DBA53B19E1B}"/>
          </ac:spMkLst>
        </pc:spChg>
        <pc:spChg chg="mod topLvl">
          <ac:chgData name="d'Agostino, Ciro" userId="522b68d4-162f-4dc7-a4d9-e6a12496a8af" providerId="ADAL" clId="{9F79233D-721C-4FAC-956E-F3CE3DF915FA}" dt="2022-10-18T14:57:08.049" v="5839" actId="1036"/>
          <ac:spMkLst>
            <pc:docMk/>
            <pc:sldMk cId="2376743371" sldId="2146847717"/>
            <ac:spMk id="284" creationId="{AD8CE0DB-ABD5-FF8D-2556-7FDD4C6C7810}"/>
          </ac:spMkLst>
        </pc:spChg>
        <pc:spChg chg="mod topLvl">
          <ac:chgData name="d'Agostino, Ciro" userId="522b68d4-162f-4dc7-a4d9-e6a12496a8af" providerId="ADAL" clId="{9F79233D-721C-4FAC-956E-F3CE3DF915FA}" dt="2022-10-18T14:57:38.654" v="5865" actId="1037"/>
          <ac:spMkLst>
            <pc:docMk/>
            <pc:sldMk cId="2376743371" sldId="2146847717"/>
            <ac:spMk id="285" creationId="{B363BB61-B483-2E3B-CD16-AF910DA0074B}"/>
          </ac:spMkLst>
        </pc:spChg>
        <pc:spChg chg="mod topLvl">
          <ac:chgData name="d'Agostino, Ciro" userId="522b68d4-162f-4dc7-a4d9-e6a12496a8af" providerId="ADAL" clId="{9F79233D-721C-4FAC-956E-F3CE3DF915FA}" dt="2022-10-18T14:57:40.981" v="5867" actId="1036"/>
          <ac:spMkLst>
            <pc:docMk/>
            <pc:sldMk cId="2376743371" sldId="2146847717"/>
            <ac:spMk id="286" creationId="{F86FF58C-DFB1-A21E-2CF0-FF3BAD3F0921}"/>
          </ac:spMkLst>
        </pc:spChg>
        <pc:spChg chg="mod topLvl">
          <ac:chgData name="d'Agostino, Ciro" userId="522b68d4-162f-4dc7-a4d9-e6a12496a8af" providerId="ADAL" clId="{9F79233D-721C-4FAC-956E-F3CE3DF915FA}" dt="2022-10-18T14:57:08.049" v="5839" actId="1036"/>
          <ac:spMkLst>
            <pc:docMk/>
            <pc:sldMk cId="2376743371" sldId="2146847717"/>
            <ac:spMk id="287" creationId="{E11B5791-D16E-A952-8C73-E2F565747FA9}"/>
          </ac:spMkLst>
        </pc:spChg>
        <pc:spChg chg="mod topLvl">
          <ac:chgData name="d'Agostino, Ciro" userId="522b68d4-162f-4dc7-a4d9-e6a12496a8af" providerId="ADAL" clId="{9F79233D-721C-4FAC-956E-F3CE3DF915FA}" dt="2022-10-18T14:57:08.049" v="5839" actId="1036"/>
          <ac:spMkLst>
            <pc:docMk/>
            <pc:sldMk cId="2376743371" sldId="2146847717"/>
            <ac:spMk id="288" creationId="{6A1265F8-346F-FF9C-D349-A014F63C1F83}"/>
          </ac:spMkLst>
        </pc:spChg>
        <pc:spChg chg="del mod">
          <ac:chgData name="d'Agostino, Ciro" userId="522b68d4-162f-4dc7-a4d9-e6a12496a8af" providerId="ADAL" clId="{9F79233D-721C-4FAC-956E-F3CE3DF915FA}" dt="2022-10-18T14:58:09.563" v="5870" actId="478"/>
          <ac:spMkLst>
            <pc:docMk/>
            <pc:sldMk cId="2376743371" sldId="2146847717"/>
            <ac:spMk id="328" creationId="{56612110-548C-C423-F934-637C296C325E}"/>
          </ac:spMkLst>
        </pc:spChg>
        <pc:grpChg chg="del mod topLvl">
          <ac:chgData name="d'Agostino, Ciro" userId="522b68d4-162f-4dc7-a4d9-e6a12496a8af" providerId="ADAL" clId="{9F79233D-721C-4FAC-956E-F3CE3DF915FA}" dt="2022-10-18T14:29:32.341" v="5183" actId="165"/>
          <ac:grpSpMkLst>
            <pc:docMk/>
            <pc:sldMk cId="2376743371" sldId="2146847717"/>
            <ac:grpSpMk id="2" creationId="{A95C0CC6-9F64-DE86-F3FE-50D04E5DD9BA}"/>
          </ac:grpSpMkLst>
        </pc:grpChg>
        <pc:grpChg chg="del mod topLvl">
          <ac:chgData name="d'Agostino, Ciro" userId="522b68d4-162f-4dc7-a4d9-e6a12496a8af" providerId="ADAL" clId="{9F79233D-721C-4FAC-956E-F3CE3DF915FA}" dt="2022-10-18T14:27:28.132" v="5110" actId="165"/>
          <ac:grpSpMkLst>
            <pc:docMk/>
            <pc:sldMk cId="2376743371" sldId="2146847717"/>
            <ac:grpSpMk id="42" creationId="{9E047F50-6E40-1FB0-75C9-315278320F7C}"/>
          </ac:grpSpMkLst>
        </pc:grpChg>
        <pc:grpChg chg="del">
          <ac:chgData name="d'Agostino, Ciro" userId="522b68d4-162f-4dc7-a4d9-e6a12496a8af" providerId="ADAL" clId="{9F79233D-721C-4FAC-956E-F3CE3DF915FA}" dt="2022-10-18T14:27:22.957" v="5109" actId="165"/>
          <ac:grpSpMkLst>
            <pc:docMk/>
            <pc:sldMk cId="2376743371" sldId="2146847717"/>
            <ac:grpSpMk id="45" creationId="{A7D7C32F-FB53-0876-A4A6-B4ECDC9AE10D}"/>
          </ac:grpSpMkLst>
        </pc:grpChg>
        <pc:grpChg chg="add del mod topLvl">
          <ac:chgData name="d'Agostino, Ciro" userId="522b68d4-162f-4dc7-a4d9-e6a12496a8af" providerId="ADAL" clId="{9F79233D-721C-4FAC-956E-F3CE3DF915FA}" dt="2022-10-18T14:48:11.737" v="5684" actId="1076"/>
          <ac:grpSpMkLst>
            <pc:docMk/>
            <pc:sldMk cId="2376743371" sldId="2146847717"/>
            <ac:grpSpMk id="47" creationId="{FB787CA8-8997-43D0-A5F7-8F3EC5403560}"/>
          </ac:grpSpMkLst>
        </pc:grpChg>
        <pc:grpChg chg="del mod topLvl">
          <ac:chgData name="d'Agostino, Ciro" userId="522b68d4-162f-4dc7-a4d9-e6a12496a8af" providerId="ADAL" clId="{9F79233D-721C-4FAC-956E-F3CE3DF915FA}" dt="2022-10-18T14:29:39.794" v="5184" actId="165"/>
          <ac:grpSpMkLst>
            <pc:docMk/>
            <pc:sldMk cId="2376743371" sldId="2146847717"/>
            <ac:grpSpMk id="48" creationId="{3B1B53B8-8DE2-4497-AD80-F71A8BA98423}"/>
          </ac:grpSpMkLst>
        </pc:grpChg>
        <pc:grpChg chg="del mod topLvl">
          <ac:chgData name="d'Agostino, Ciro" userId="522b68d4-162f-4dc7-a4d9-e6a12496a8af" providerId="ADAL" clId="{9F79233D-721C-4FAC-956E-F3CE3DF915FA}" dt="2022-10-18T14:29:27.568" v="5182" actId="165"/>
          <ac:grpSpMkLst>
            <pc:docMk/>
            <pc:sldMk cId="2376743371" sldId="2146847717"/>
            <ac:grpSpMk id="221" creationId="{7DA9F3BF-9485-4C12-9DE3-8372948C3BB9}"/>
          </ac:grpSpMkLst>
        </pc:grpChg>
        <pc:grpChg chg="del">
          <ac:chgData name="d'Agostino, Ciro" userId="522b68d4-162f-4dc7-a4d9-e6a12496a8af" providerId="ADAL" clId="{9F79233D-721C-4FAC-956E-F3CE3DF915FA}" dt="2022-10-18T14:27:22.957" v="5109" actId="165"/>
          <ac:grpSpMkLst>
            <pc:docMk/>
            <pc:sldMk cId="2376743371" sldId="2146847717"/>
            <ac:grpSpMk id="224" creationId="{E053C5F5-636C-4E83-AE9C-255BDC9FDEA8}"/>
          </ac:grpSpMkLst>
        </pc:grpChg>
        <pc:picChg chg="mod topLvl">
          <ac:chgData name="d'Agostino, Ciro" userId="522b68d4-162f-4dc7-a4d9-e6a12496a8af" providerId="ADAL" clId="{9F79233D-721C-4FAC-956E-F3CE3DF915FA}" dt="2022-10-18T14:27:28.132" v="5110" actId="165"/>
          <ac:picMkLst>
            <pc:docMk/>
            <pc:sldMk cId="2376743371" sldId="2146847717"/>
            <ac:picMk id="3" creationId="{37E78F46-012B-3612-FCCE-E231FDC537E7}"/>
          </ac:picMkLst>
        </pc:picChg>
        <pc:picChg chg="mod topLvl">
          <ac:chgData name="d'Agostino, Ciro" userId="522b68d4-162f-4dc7-a4d9-e6a12496a8af" providerId="ADAL" clId="{9F79233D-721C-4FAC-956E-F3CE3DF915FA}" dt="2022-10-18T14:57:58.531" v="5868" actId="1076"/>
          <ac:picMkLst>
            <pc:docMk/>
            <pc:sldMk cId="2376743371" sldId="2146847717"/>
            <ac:picMk id="5" creationId="{6A04C2ED-7B30-EFBF-B766-691D17DE7000}"/>
          </ac:picMkLst>
        </pc:picChg>
        <pc:picChg chg="mod topLvl">
          <ac:chgData name="d'Agostino, Ciro" userId="522b68d4-162f-4dc7-a4d9-e6a12496a8af" providerId="ADAL" clId="{9F79233D-721C-4FAC-956E-F3CE3DF915FA}" dt="2022-10-18T14:36:39.429" v="5471" actId="1076"/>
          <ac:picMkLst>
            <pc:docMk/>
            <pc:sldMk cId="2376743371" sldId="2146847717"/>
            <ac:picMk id="6" creationId="{74B98751-C548-4DCC-B629-ECD226B14B0E}"/>
          </ac:picMkLst>
        </pc:picChg>
        <pc:picChg chg="mod topLvl">
          <ac:chgData name="d'Agostino, Ciro" userId="522b68d4-162f-4dc7-a4d9-e6a12496a8af" providerId="ADAL" clId="{9F79233D-721C-4FAC-956E-F3CE3DF915FA}" dt="2022-10-18T14:57:58.531" v="5868" actId="1076"/>
          <ac:picMkLst>
            <pc:docMk/>
            <pc:sldMk cId="2376743371" sldId="2146847717"/>
            <ac:picMk id="7" creationId="{8AD0AA06-B8FF-6F89-AB27-C148568A37CE}"/>
          </ac:picMkLst>
        </pc:picChg>
        <pc:picChg chg="mod topLvl">
          <ac:chgData name="d'Agostino, Ciro" userId="522b68d4-162f-4dc7-a4d9-e6a12496a8af" providerId="ADAL" clId="{9F79233D-721C-4FAC-956E-F3CE3DF915FA}" dt="2022-10-18T14:55:19.547" v="5814" actId="1076"/>
          <ac:picMkLst>
            <pc:docMk/>
            <pc:sldMk cId="2376743371" sldId="2146847717"/>
            <ac:picMk id="8" creationId="{D8733260-C1A2-4428-9E0C-D2323A63704B}"/>
          </ac:picMkLst>
        </pc:picChg>
        <pc:picChg chg="mod topLvl modCrop">
          <ac:chgData name="d'Agostino, Ciro" userId="522b68d4-162f-4dc7-a4d9-e6a12496a8af" providerId="ADAL" clId="{9F79233D-721C-4FAC-956E-F3CE3DF915FA}" dt="2022-10-18T14:49:23.206" v="5729" actId="1076"/>
          <ac:picMkLst>
            <pc:docMk/>
            <pc:sldMk cId="2376743371" sldId="2146847717"/>
            <ac:picMk id="9" creationId="{B62AD753-9BC9-4E00-4108-53A0C96CFAB1}"/>
          </ac:picMkLst>
        </pc:picChg>
        <pc:picChg chg="mod topLvl">
          <ac:chgData name="d'Agostino, Ciro" userId="522b68d4-162f-4dc7-a4d9-e6a12496a8af" providerId="ADAL" clId="{9F79233D-721C-4FAC-956E-F3CE3DF915FA}" dt="2022-10-18T14:47:21.036" v="5676" actId="1076"/>
          <ac:picMkLst>
            <pc:docMk/>
            <pc:sldMk cId="2376743371" sldId="2146847717"/>
            <ac:picMk id="10" creationId="{995A0C94-684A-47AB-884A-06BB752DBED5}"/>
          </ac:picMkLst>
        </pc:picChg>
        <pc:picChg chg="mod topLvl">
          <ac:chgData name="d'Agostino, Ciro" userId="522b68d4-162f-4dc7-a4d9-e6a12496a8af" providerId="ADAL" clId="{9F79233D-721C-4FAC-956E-F3CE3DF915FA}" dt="2022-10-18T14:57:58.531" v="5868" actId="1076"/>
          <ac:picMkLst>
            <pc:docMk/>
            <pc:sldMk cId="2376743371" sldId="2146847717"/>
            <ac:picMk id="11" creationId="{BC83999F-E9E4-2D8B-B0C8-EC37D1016E2B}"/>
          </ac:picMkLst>
        </pc:picChg>
        <pc:picChg chg="mod topLvl">
          <ac:chgData name="d'Agostino, Ciro" userId="522b68d4-162f-4dc7-a4d9-e6a12496a8af" providerId="ADAL" clId="{9F79233D-721C-4FAC-956E-F3CE3DF915FA}" dt="2022-10-18T14:57:58.531" v="5868" actId="1076"/>
          <ac:picMkLst>
            <pc:docMk/>
            <pc:sldMk cId="2376743371" sldId="2146847717"/>
            <ac:picMk id="13" creationId="{DE808B4F-1E9D-3F4C-DDF9-C91164A5662A}"/>
          </ac:picMkLst>
        </pc:picChg>
        <pc:picChg chg="mod topLvl">
          <ac:chgData name="d'Agostino, Ciro" userId="522b68d4-162f-4dc7-a4d9-e6a12496a8af" providerId="ADAL" clId="{9F79233D-721C-4FAC-956E-F3CE3DF915FA}" dt="2022-10-18T14:27:28.132" v="5110" actId="165"/>
          <ac:picMkLst>
            <pc:docMk/>
            <pc:sldMk cId="2376743371" sldId="2146847717"/>
            <ac:picMk id="14" creationId="{F7499CB4-7824-4693-5469-A52291DD1F5F}"/>
          </ac:picMkLst>
        </pc:picChg>
        <pc:picChg chg="mod topLvl">
          <ac:chgData name="d'Agostino, Ciro" userId="522b68d4-162f-4dc7-a4d9-e6a12496a8af" providerId="ADAL" clId="{9F79233D-721C-4FAC-956E-F3CE3DF915FA}" dt="2022-10-18T14:57:58.531" v="5868" actId="1076"/>
          <ac:picMkLst>
            <pc:docMk/>
            <pc:sldMk cId="2376743371" sldId="2146847717"/>
            <ac:picMk id="15" creationId="{B8A3BA85-0B40-8C75-AD52-F79880F051E7}"/>
          </ac:picMkLst>
        </pc:picChg>
        <pc:picChg chg="mod topLvl">
          <ac:chgData name="d'Agostino, Ciro" userId="522b68d4-162f-4dc7-a4d9-e6a12496a8af" providerId="ADAL" clId="{9F79233D-721C-4FAC-956E-F3CE3DF915FA}" dt="2022-10-18T14:57:58.531" v="5868" actId="1076"/>
          <ac:picMkLst>
            <pc:docMk/>
            <pc:sldMk cId="2376743371" sldId="2146847717"/>
            <ac:picMk id="16" creationId="{DE00072C-1BE6-F86F-FB06-C522E63D0A47}"/>
          </ac:picMkLst>
        </pc:picChg>
        <pc:picChg chg="mod topLvl">
          <ac:chgData name="d'Agostino, Ciro" userId="522b68d4-162f-4dc7-a4d9-e6a12496a8af" providerId="ADAL" clId="{9F79233D-721C-4FAC-956E-F3CE3DF915FA}" dt="2022-10-18T14:47:55.530" v="5682" actId="14100"/>
          <ac:picMkLst>
            <pc:docMk/>
            <pc:sldMk cId="2376743371" sldId="2146847717"/>
            <ac:picMk id="18" creationId="{AE160CB6-CCC7-9A4D-BBEC-4E74EAAAE1F3}"/>
          </ac:picMkLst>
        </pc:picChg>
        <pc:picChg chg="mod topLvl">
          <ac:chgData name="d'Agostino, Ciro" userId="522b68d4-162f-4dc7-a4d9-e6a12496a8af" providerId="ADAL" clId="{9F79233D-721C-4FAC-956E-F3CE3DF915FA}" dt="2022-10-18T14:57:58.531" v="5868" actId="1076"/>
          <ac:picMkLst>
            <pc:docMk/>
            <pc:sldMk cId="2376743371" sldId="2146847717"/>
            <ac:picMk id="19" creationId="{C07093C0-CC6F-D9F4-18DD-74EB989A8E69}"/>
          </ac:picMkLst>
        </pc:picChg>
        <pc:picChg chg="mod topLvl">
          <ac:chgData name="d'Agostino, Ciro" userId="522b68d4-162f-4dc7-a4d9-e6a12496a8af" providerId="ADAL" clId="{9F79233D-721C-4FAC-956E-F3CE3DF915FA}" dt="2022-10-18T14:29:32.341" v="5183" actId="165"/>
          <ac:picMkLst>
            <pc:docMk/>
            <pc:sldMk cId="2376743371" sldId="2146847717"/>
            <ac:picMk id="20" creationId="{E9E3E1AA-F8C0-FC8B-9E2F-7531178774A1}"/>
          </ac:picMkLst>
        </pc:picChg>
        <pc:picChg chg="mod topLvl">
          <ac:chgData name="d'Agostino, Ciro" userId="522b68d4-162f-4dc7-a4d9-e6a12496a8af" providerId="ADAL" clId="{9F79233D-721C-4FAC-956E-F3CE3DF915FA}" dt="2022-10-18T14:27:28.132" v="5110" actId="165"/>
          <ac:picMkLst>
            <pc:docMk/>
            <pc:sldMk cId="2376743371" sldId="2146847717"/>
            <ac:picMk id="21" creationId="{C08FDD9D-340D-5B05-9E55-4D61303ECD02}"/>
          </ac:picMkLst>
        </pc:picChg>
        <pc:picChg chg="mod topLvl">
          <ac:chgData name="d'Agostino, Ciro" userId="522b68d4-162f-4dc7-a4d9-e6a12496a8af" providerId="ADAL" clId="{9F79233D-721C-4FAC-956E-F3CE3DF915FA}" dt="2022-10-18T14:27:28.132" v="5110" actId="165"/>
          <ac:picMkLst>
            <pc:docMk/>
            <pc:sldMk cId="2376743371" sldId="2146847717"/>
            <ac:picMk id="22" creationId="{761FCB98-BB41-AD14-E0FD-DD88391969AE}"/>
          </ac:picMkLst>
        </pc:picChg>
        <pc:picChg chg="mod topLvl">
          <ac:chgData name="d'Agostino, Ciro" userId="522b68d4-162f-4dc7-a4d9-e6a12496a8af" providerId="ADAL" clId="{9F79233D-721C-4FAC-956E-F3CE3DF915FA}" dt="2022-10-19T16:17:06.134" v="6074" actId="1035"/>
          <ac:picMkLst>
            <pc:docMk/>
            <pc:sldMk cId="2376743371" sldId="2146847717"/>
            <ac:picMk id="23" creationId="{C27B8E21-8F3A-2BE4-1E43-F190127A02DB}"/>
          </ac:picMkLst>
        </pc:picChg>
        <pc:picChg chg="mod topLvl">
          <ac:chgData name="d'Agostino, Ciro" userId="522b68d4-162f-4dc7-a4d9-e6a12496a8af" providerId="ADAL" clId="{9F79233D-721C-4FAC-956E-F3CE3DF915FA}" dt="2022-10-18T14:57:58.531" v="5868" actId="1076"/>
          <ac:picMkLst>
            <pc:docMk/>
            <pc:sldMk cId="2376743371" sldId="2146847717"/>
            <ac:picMk id="24" creationId="{DFEB3AE2-95C2-A3F0-C3E5-FD3741B02E64}"/>
          </ac:picMkLst>
        </pc:picChg>
        <pc:picChg chg="mod topLvl">
          <ac:chgData name="d'Agostino, Ciro" userId="522b68d4-162f-4dc7-a4d9-e6a12496a8af" providerId="ADAL" clId="{9F79233D-721C-4FAC-956E-F3CE3DF915FA}" dt="2022-10-18T14:57:58.531" v="5868" actId="1076"/>
          <ac:picMkLst>
            <pc:docMk/>
            <pc:sldMk cId="2376743371" sldId="2146847717"/>
            <ac:picMk id="25" creationId="{A8BE0E13-2AFF-68F9-E5A2-ED338F8AA88B}"/>
          </ac:picMkLst>
        </pc:picChg>
        <pc:picChg chg="mod topLvl">
          <ac:chgData name="d'Agostino, Ciro" userId="522b68d4-162f-4dc7-a4d9-e6a12496a8af" providerId="ADAL" clId="{9F79233D-721C-4FAC-956E-F3CE3DF915FA}" dt="2022-10-18T14:57:58.531" v="5868" actId="1076"/>
          <ac:picMkLst>
            <pc:docMk/>
            <pc:sldMk cId="2376743371" sldId="2146847717"/>
            <ac:picMk id="26" creationId="{EA17B1B9-2496-DF40-D411-2A90CEF803B9}"/>
          </ac:picMkLst>
        </pc:picChg>
        <pc:picChg chg="mod topLvl">
          <ac:chgData name="d'Agostino, Ciro" userId="522b68d4-162f-4dc7-a4d9-e6a12496a8af" providerId="ADAL" clId="{9F79233D-721C-4FAC-956E-F3CE3DF915FA}" dt="2022-10-18T14:57:58.531" v="5868" actId="1076"/>
          <ac:picMkLst>
            <pc:docMk/>
            <pc:sldMk cId="2376743371" sldId="2146847717"/>
            <ac:picMk id="27" creationId="{4DF351E7-5287-BACB-A650-9545C20A06D1}"/>
          </ac:picMkLst>
        </pc:picChg>
        <pc:picChg chg="mod">
          <ac:chgData name="d'Agostino, Ciro" userId="522b68d4-162f-4dc7-a4d9-e6a12496a8af" providerId="ADAL" clId="{9F79233D-721C-4FAC-956E-F3CE3DF915FA}" dt="2022-10-18T14:27:14.541" v="5108" actId="1076"/>
          <ac:picMkLst>
            <pc:docMk/>
            <pc:sldMk cId="2376743371" sldId="2146847717"/>
            <ac:picMk id="31" creationId="{C65F3F1D-ADFE-DF1D-138F-A89CE65CEA56}"/>
          </ac:picMkLst>
        </pc:picChg>
        <pc:picChg chg="mod topLvl">
          <ac:chgData name="d'Agostino, Ciro" userId="522b68d4-162f-4dc7-a4d9-e6a12496a8af" providerId="ADAL" clId="{9F79233D-721C-4FAC-956E-F3CE3DF915FA}" dt="2022-10-18T15:00:34.487" v="5893" actId="1076"/>
          <ac:picMkLst>
            <pc:docMk/>
            <pc:sldMk cId="2376743371" sldId="2146847717"/>
            <ac:picMk id="35" creationId="{B537317B-2263-4A8E-87A5-44EB33FE2400}"/>
          </ac:picMkLst>
        </pc:picChg>
        <pc:picChg chg="mod topLvl">
          <ac:chgData name="d'Agostino, Ciro" userId="522b68d4-162f-4dc7-a4d9-e6a12496a8af" providerId="ADAL" clId="{9F79233D-721C-4FAC-956E-F3CE3DF915FA}" dt="2022-10-18T14:31:17.083" v="5230" actId="165"/>
          <ac:picMkLst>
            <pc:docMk/>
            <pc:sldMk cId="2376743371" sldId="2146847717"/>
            <ac:picMk id="39" creationId="{05377A6A-4E2B-41C3-8970-7ADDB0E56A36}"/>
          </ac:picMkLst>
        </pc:picChg>
        <pc:picChg chg="mod topLvl">
          <ac:chgData name="d'Agostino, Ciro" userId="522b68d4-162f-4dc7-a4d9-e6a12496a8af" providerId="ADAL" clId="{9F79233D-721C-4FAC-956E-F3CE3DF915FA}" dt="2022-10-18T14:55:05.431" v="5812" actId="1076"/>
          <ac:picMkLst>
            <pc:docMk/>
            <pc:sldMk cId="2376743371" sldId="2146847717"/>
            <ac:picMk id="43" creationId="{1D6291EF-DDD2-3DC8-6E87-7FE6C3FAF4E4}"/>
          </ac:picMkLst>
        </pc:picChg>
        <pc:picChg chg="mod topLvl">
          <ac:chgData name="d'Agostino, Ciro" userId="522b68d4-162f-4dc7-a4d9-e6a12496a8af" providerId="ADAL" clId="{9F79233D-721C-4FAC-956E-F3CE3DF915FA}" dt="2022-10-18T14:35:09.294" v="5433" actId="1038"/>
          <ac:picMkLst>
            <pc:docMk/>
            <pc:sldMk cId="2376743371" sldId="2146847717"/>
            <ac:picMk id="62" creationId="{01A02B11-7139-4521-9E67-9DF0521EB12D}"/>
          </ac:picMkLst>
        </pc:picChg>
        <pc:picChg chg="mod modCrop">
          <ac:chgData name="d'Agostino, Ciro" userId="522b68d4-162f-4dc7-a4d9-e6a12496a8af" providerId="ADAL" clId="{9F79233D-721C-4FAC-956E-F3CE3DF915FA}" dt="2022-10-18T14:35:42.220" v="5438" actId="1076"/>
          <ac:picMkLst>
            <pc:docMk/>
            <pc:sldMk cId="2376743371" sldId="2146847717"/>
            <ac:picMk id="69" creationId="{87CF8902-AC50-7BF8-553D-496CB6A235F0}"/>
          </ac:picMkLst>
        </pc:picChg>
        <pc:picChg chg="mod topLvl">
          <ac:chgData name="d'Agostino, Ciro" userId="522b68d4-162f-4dc7-a4d9-e6a12496a8af" providerId="ADAL" clId="{9F79233D-721C-4FAC-956E-F3CE3DF915FA}" dt="2022-10-18T15:00:06.077" v="5888" actId="14100"/>
          <ac:picMkLst>
            <pc:docMk/>
            <pc:sldMk cId="2376743371" sldId="2146847717"/>
            <ac:picMk id="100" creationId="{CAAD3F11-BAA5-4B11-AF89-B7FD6F555937}"/>
          </ac:picMkLst>
        </pc:picChg>
        <pc:picChg chg="mod topLvl">
          <ac:chgData name="d'Agostino, Ciro" userId="522b68d4-162f-4dc7-a4d9-e6a12496a8af" providerId="ADAL" clId="{9F79233D-721C-4FAC-956E-F3CE3DF915FA}" dt="2022-10-18T14:51:40.914" v="5744" actId="1076"/>
          <ac:picMkLst>
            <pc:docMk/>
            <pc:sldMk cId="2376743371" sldId="2146847717"/>
            <ac:picMk id="171" creationId="{65A55B3F-F653-3E85-6AC3-4EAD8C5E509A}"/>
          </ac:picMkLst>
        </pc:picChg>
        <pc:picChg chg="mod topLvl">
          <ac:chgData name="d'Agostino, Ciro" userId="522b68d4-162f-4dc7-a4d9-e6a12496a8af" providerId="ADAL" clId="{9F79233D-721C-4FAC-956E-F3CE3DF915FA}" dt="2022-10-18T14:49:31.945" v="5730" actId="1076"/>
          <ac:picMkLst>
            <pc:docMk/>
            <pc:sldMk cId="2376743371" sldId="2146847717"/>
            <ac:picMk id="176" creationId="{13D15C83-6970-BC54-747A-E9018CAA4D04}"/>
          </ac:picMkLst>
        </pc:picChg>
        <pc:picChg chg="mod topLvl">
          <ac:chgData name="d'Agostino, Ciro" userId="522b68d4-162f-4dc7-a4d9-e6a12496a8af" providerId="ADAL" clId="{9F79233D-721C-4FAC-956E-F3CE3DF915FA}" dt="2022-10-18T14:56:35.944" v="5833" actId="1076"/>
          <ac:picMkLst>
            <pc:docMk/>
            <pc:sldMk cId="2376743371" sldId="2146847717"/>
            <ac:picMk id="178" creationId="{80A989C6-543C-AEFF-D6B6-31C4AD381F18}"/>
          </ac:picMkLst>
        </pc:picChg>
        <pc:picChg chg="mod topLvl">
          <ac:chgData name="d'Agostino, Ciro" userId="522b68d4-162f-4dc7-a4d9-e6a12496a8af" providerId="ADAL" clId="{9F79233D-721C-4FAC-956E-F3CE3DF915FA}" dt="2022-10-18T14:55:08.613" v="5813" actId="1076"/>
          <ac:picMkLst>
            <pc:docMk/>
            <pc:sldMk cId="2376743371" sldId="2146847717"/>
            <ac:picMk id="182" creationId="{CB934BF3-F0FE-845E-AD67-06E353CA0E7F}"/>
          </ac:picMkLst>
        </pc:picChg>
        <pc:picChg chg="mod topLvl">
          <ac:chgData name="d'Agostino, Ciro" userId="522b68d4-162f-4dc7-a4d9-e6a12496a8af" providerId="ADAL" clId="{9F79233D-721C-4FAC-956E-F3CE3DF915FA}" dt="2022-10-18T14:38:30.047" v="5588" actId="1076"/>
          <ac:picMkLst>
            <pc:docMk/>
            <pc:sldMk cId="2376743371" sldId="2146847717"/>
            <ac:picMk id="183" creationId="{C79BC332-8F5A-9877-3D21-201E8CADB831}"/>
          </ac:picMkLst>
        </pc:picChg>
        <pc:picChg chg="mod topLvl">
          <ac:chgData name="d'Agostino, Ciro" userId="522b68d4-162f-4dc7-a4d9-e6a12496a8af" providerId="ADAL" clId="{9F79233D-721C-4FAC-956E-F3CE3DF915FA}" dt="2022-10-18T14:52:05.852" v="5765" actId="1037"/>
          <ac:picMkLst>
            <pc:docMk/>
            <pc:sldMk cId="2376743371" sldId="2146847717"/>
            <ac:picMk id="189" creationId="{64199418-CE41-A403-962E-3F1C66C11D91}"/>
          </ac:picMkLst>
        </pc:picChg>
        <pc:picChg chg="mod topLvl">
          <ac:chgData name="d'Agostino, Ciro" userId="522b68d4-162f-4dc7-a4d9-e6a12496a8af" providerId="ADAL" clId="{9F79233D-721C-4FAC-956E-F3CE3DF915FA}" dt="2022-10-18T14:52:05.852" v="5765" actId="1037"/>
          <ac:picMkLst>
            <pc:docMk/>
            <pc:sldMk cId="2376743371" sldId="2146847717"/>
            <ac:picMk id="190" creationId="{B8E2B9B7-56B9-5868-15A1-5BDAE4E8287A}"/>
          </ac:picMkLst>
        </pc:picChg>
        <pc:picChg chg="mod topLvl">
          <ac:chgData name="d'Agostino, Ciro" userId="522b68d4-162f-4dc7-a4d9-e6a12496a8af" providerId="ADAL" clId="{9F79233D-721C-4FAC-956E-F3CE3DF915FA}" dt="2022-10-18T14:52:05.852" v="5765" actId="1037"/>
          <ac:picMkLst>
            <pc:docMk/>
            <pc:sldMk cId="2376743371" sldId="2146847717"/>
            <ac:picMk id="191" creationId="{2A2D22DC-B15B-3327-8773-BBB6736F3DC5}"/>
          </ac:picMkLst>
        </pc:picChg>
        <pc:picChg chg="mod topLvl">
          <ac:chgData name="d'Agostino, Ciro" userId="522b68d4-162f-4dc7-a4d9-e6a12496a8af" providerId="ADAL" clId="{9F79233D-721C-4FAC-956E-F3CE3DF915FA}" dt="2022-10-18T14:52:05.852" v="5765" actId="1037"/>
          <ac:picMkLst>
            <pc:docMk/>
            <pc:sldMk cId="2376743371" sldId="2146847717"/>
            <ac:picMk id="192" creationId="{DAE651EA-6144-1C3B-E342-4BEA157174A8}"/>
          </ac:picMkLst>
        </pc:picChg>
        <pc:picChg chg="mod topLvl">
          <ac:chgData name="d'Agostino, Ciro" userId="522b68d4-162f-4dc7-a4d9-e6a12496a8af" providerId="ADAL" clId="{9F79233D-721C-4FAC-956E-F3CE3DF915FA}" dt="2022-10-18T14:52:05.852" v="5765" actId="1037"/>
          <ac:picMkLst>
            <pc:docMk/>
            <pc:sldMk cId="2376743371" sldId="2146847717"/>
            <ac:picMk id="193" creationId="{294AD751-9CAC-DD0D-5DB3-069F86F9D252}"/>
          </ac:picMkLst>
        </pc:picChg>
        <pc:picChg chg="mod topLvl">
          <ac:chgData name="d'Agostino, Ciro" userId="522b68d4-162f-4dc7-a4d9-e6a12496a8af" providerId="ADAL" clId="{9F79233D-721C-4FAC-956E-F3CE3DF915FA}" dt="2022-10-18T14:52:05.852" v="5765" actId="1037"/>
          <ac:picMkLst>
            <pc:docMk/>
            <pc:sldMk cId="2376743371" sldId="2146847717"/>
            <ac:picMk id="194" creationId="{B552EE5A-F5D3-44A1-351F-8D9373D37F08}"/>
          </ac:picMkLst>
        </pc:picChg>
        <pc:picChg chg="mod topLvl">
          <ac:chgData name="d'Agostino, Ciro" userId="522b68d4-162f-4dc7-a4d9-e6a12496a8af" providerId="ADAL" clId="{9F79233D-721C-4FAC-956E-F3CE3DF915FA}" dt="2022-10-18T14:52:05.852" v="5765" actId="1037"/>
          <ac:picMkLst>
            <pc:docMk/>
            <pc:sldMk cId="2376743371" sldId="2146847717"/>
            <ac:picMk id="195" creationId="{8A6445A4-3A4B-989F-2B83-9E77A74DABB4}"/>
          </ac:picMkLst>
        </pc:picChg>
        <pc:picChg chg="mod topLvl">
          <ac:chgData name="d'Agostino, Ciro" userId="522b68d4-162f-4dc7-a4d9-e6a12496a8af" providerId="ADAL" clId="{9F79233D-721C-4FAC-956E-F3CE3DF915FA}" dt="2022-10-18T14:52:05.852" v="5765" actId="1037"/>
          <ac:picMkLst>
            <pc:docMk/>
            <pc:sldMk cId="2376743371" sldId="2146847717"/>
            <ac:picMk id="196" creationId="{A2934DB0-CBBB-6E6A-B864-147D2F7527F9}"/>
          </ac:picMkLst>
        </pc:picChg>
        <pc:picChg chg="mod topLvl">
          <ac:chgData name="d'Agostino, Ciro" userId="522b68d4-162f-4dc7-a4d9-e6a12496a8af" providerId="ADAL" clId="{9F79233D-721C-4FAC-956E-F3CE3DF915FA}" dt="2022-10-18T14:52:05.852" v="5765" actId="1037"/>
          <ac:picMkLst>
            <pc:docMk/>
            <pc:sldMk cId="2376743371" sldId="2146847717"/>
            <ac:picMk id="198" creationId="{C2797569-7CC7-F3FD-9BDF-982012B174C3}"/>
          </ac:picMkLst>
        </pc:picChg>
        <pc:picChg chg="mod topLvl">
          <ac:chgData name="d'Agostino, Ciro" userId="522b68d4-162f-4dc7-a4d9-e6a12496a8af" providerId="ADAL" clId="{9F79233D-721C-4FAC-956E-F3CE3DF915FA}" dt="2022-10-18T14:33:07.868" v="5332" actId="1038"/>
          <ac:picMkLst>
            <pc:docMk/>
            <pc:sldMk cId="2376743371" sldId="2146847717"/>
            <ac:picMk id="200" creationId="{313B9DC4-D168-47C9-8E82-1BD7C3C65A77}"/>
          </ac:picMkLst>
        </pc:picChg>
        <pc:picChg chg="del mod topLvl">
          <ac:chgData name="d'Agostino, Ciro" userId="522b68d4-162f-4dc7-a4d9-e6a12496a8af" providerId="ADAL" clId="{9F79233D-721C-4FAC-956E-F3CE3DF915FA}" dt="2022-10-18T14:47:33.933" v="5679" actId="478"/>
          <ac:picMkLst>
            <pc:docMk/>
            <pc:sldMk cId="2376743371" sldId="2146847717"/>
            <ac:picMk id="201" creationId="{6F88E221-337E-4641-92AA-BAE621FF3F34}"/>
          </ac:picMkLst>
        </pc:picChg>
        <pc:picChg chg="mod topLvl">
          <ac:chgData name="d'Agostino, Ciro" userId="522b68d4-162f-4dc7-a4d9-e6a12496a8af" providerId="ADAL" clId="{9F79233D-721C-4FAC-956E-F3CE3DF915FA}" dt="2022-10-18T14:48:56.837" v="5727" actId="1037"/>
          <ac:picMkLst>
            <pc:docMk/>
            <pc:sldMk cId="2376743371" sldId="2146847717"/>
            <ac:picMk id="202" creationId="{26FFBB87-874F-4AF6-AA11-BBB319B0BEA4}"/>
          </ac:picMkLst>
        </pc:picChg>
        <pc:picChg chg="mod topLvl">
          <ac:chgData name="d'Agostino, Ciro" userId="522b68d4-162f-4dc7-a4d9-e6a12496a8af" providerId="ADAL" clId="{9F79233D-721C-4FAC-956E-F3CE3DF915FA}" dt="2022-10-18T14:52:05.852" v="5765" actId="1037"/>
          <ac:picMkLst>
            <pc:docMk/>
            <pc:sldMk cId="2376743371" sldId="2146847717"/>
            <ac:picMk id="203" creationId="{5CBDADD7-8B1F-FDD6-7F0D-1985E1A8FCA6}"/>
          </ac:picMkLst>
        </pc:picChg>
        <pc:picChg chg="mod topLvl">
          <ac:chgData name="d'Agostino, Ciro" userId="522b68d4-162f-4dc7-a4d9-e6a12496a8af" providerId="ADAL" clId="{9F79233D-721C-4FAC-956E-F3CE3DF915FA}" dt="2022-10-18T14:52:05.852" v="5765" actId="1037"/>
          <ac:picMkLst>
            <pc:docMk/>
            <pc:sldMk cId="2376743371" sldId="2146847717"/>
            <ac:picMk id="205" creationId="{511C054D-BF38-9746-D519-97AB762346A1}"/>
          </ac:picMkLst>
        </pc:picChg>
        <pc:picChg chg="mod topLvl">
          <ac:chgData name="d'Agostino, Ciro" userId="522b68d4-162f-4dc7-a4d9-e6a12496a8af" providerId="ADAL" clId="{9F79233D-721C-4FAC-956E-F3CE3DF915FA}" dt="2022-10-18T14:52:05.852" v="5765" actId="1037"/>
          <ac:picMkLst>
            <pc:docMk/>
            <pc:sldMk cId="2376743371" sldId="2146847717"/>
            <ac:picMk id="207" creationId="{EDED5767-0E06-170F-0E7B-27B42D6EEBA5}"/>
          </ac:picMkLst>
        </pc:picChg>
        <pc:picChg chg="mod topLvl">
          <ac:chgData name="d'Agostino, Ciro" userId="522b68d4-162f-4dc7-a4d9-e6a12496a8af" providerId="ADAL" clId="{9F79233D-721C-4FAC-956E-F3CE3DF915FA}" dt="2022-10-18T14:52:05.852" v="5765" actId="1037"/>
          <ac:picMkLst>
            <pc:docMk/>
            <pc:sldMk cId="2376743371" sldId="2146847717"/>
            <ac:picMk id="209" creationId="{82B2FD54-F7E5-FC53-16D2-332F9073DB40}"/>
          </ac:picMkLst>
        </pc:picChg>
        <pc:picChg chg="mod topLvl">
          <ac:chgData name="d'Agostino, Ciro" userId="522b68d4-162f-4dc7-a4d9-e6a12496a8af" providerId="ADAL" clId="{9F79233D-721C-4FAC-956E-F3CE3DF915FA}" dt="2022-10-18T14:54:51.512" v="5809" actId="1076"/>
          <ac:picMkLst>
            <pc:docMk/>
            <pc:sldMk cId="2376743371" sldId="2146847717"/>
            <ac:picMk id="211" creationId="{EE9A73BA-F328-C406-532A-5B0884C8EED6}"/>
          </ac:picMkLst>
        </pc:picChg>
        <pc:picChg chg="mod topLvl">
          <ac:chgData name="d'Agostino, Ciro" userId="522b68d4-162f-4dc7-a4d9-e6a12496a8af" providerId="ADAL" clId="{9F79233D-721C-4FAC-956E-F3CE3DF915FA}" dt="2022-10-18T14:56:41.351" v="5834" actId="1076"/>
          <ac:picMkLst>
            <pc:docMk/>
            <pc:sldMk cId="2376743371" sldId="2146847717"/>
            <ac:picMk id="213" creationId="{BF487DED-3D8C-2912-3B78-AC42B0F2E26A}"/>
          </ac:picMkLst>
        </pc:picChg>
        <pc:picChg chg="mod topLvl">
          <ac:chgData name="d'Agostino, Ciro" userId="522b68d4-162f-4dc7-a4d9-e6a12496a8af" providerId="ADAL" clId="{9F79233D-721C-4FAC-956E-F3CE3DF915FA}" dt="2022-10-18T14:38:30.047" v="5588" actId="1076"/>
          <ac:picMkLst>
            <pc:docMk/>
            <pc:sldMk cId="2376743371" sldId="2146847717"/>
            <ac:picMk id="214" creationId="{07B3DE02-0595-20E1-ED97-B14A649058F8}"/>
          </ac:picMkLst>
        </pc:picChg>
        <pc:picChg chg="mod topLvl">
          <ac:chgData name="d'Agostino, Ciro" userId="522b68d4-162f-4dc7-a4d9-e6a12496a8af" providerId="ADAL" clId="{9F79233D-721C-4FAC-956E-F3CE3DF915FA}" dt="2022-10-18T14:55:08.613" v="5813" actId="1076"/>
          <ac:picMkLst>
            <pc:docMk/>
            <pc:sldMk cId="2376743371" sldId="2146847717"/>
            <ac:picMk id="215" creationId="{3178402A-3196-C410-8A41-320CBBDAC826}"/>
          </ac:picMkLst>
        </pc:picChg>
        <pc:picChg chg="mod topLvl">
          <ac:chgData name="d'Agostino, Ciro" userId="522b68d4-162f-4dc7-a4d9-e6a12496a8af" providerId="ADAL" clId="{9F79233D-721C-4FAC-956E-F3CE3DF915FA}" dt="2022-10-18T14:35:09.294" v="5433" actId="1038"/>
          <ac:picMkLst>
            <pc:docMk/>
            <pc:sldMk cId="2376743371" sldId="2146847717"/>
            <ac:picMk id="216" creationId="{E5F90771-F5C4-59AE-25AB-E2D22398B6B1}"/>
          </ac:picMkLst>
        </pc:picChg>
        <pc:picChg chg="mod topLvl">
          <ac:chgData name="d'Agostino, Ciro" userId="522b68d4-162f-4dc7-a4d9-e6a12496a8af" providerId="ADAL" clId="{9F79233D-721C-4FAC-956E-F3CE3DF915FA}" dt="2022-10-18T14:55:51.015" v="5831" actId="1076"/>
          <ac:picMkLst>
            <pc:docMk/>
            <pc:sldMk cId="2376743371" sldId="2146847717"/>
            <ac:picMk id="217" creationId="{ABB1CE2C-526A-2475-AEF9-8979CF02543E}"/>
          </ac:picMkLst>
        </pc:picChg>
        <pc:picChg chg="mod topLvl">
          <ac:chgData name="d'Agostino, Ciro" userId="522b68d4-162f-4dc7-a4d9-e6a12496a8af" providerId="ADAL" clId="{9F79233D-721C-4FAC-956E-F3CE3DF915FA}" dt="2022-10-18T14:46:16.635" v="5665" actId="1076"/>
          <ac:picMkLst>
            <pc:docMk/>
            <pc:sldMk cId="2376743371" sldId="2146847717"/>
            <ac:picMk id="218" creationId="{F0F0AF31-DD69-407D-AC88-DF13096144F2}"/>
          </ac:picMkLst>
        </pc:picChg>
        <pc:picChg chg="mod topLvl">
          <ac:chgData name="d'Agostino, Ciro" userId="522b68d4-162f-4dc7-a4d9-e6a12496a8af" providerId="ADAL" clId="{9F79233D-721C-4FAC-956E-F3CE3DF915FA}" dt="2022-10-18T14:56:21.127" v="5832" actId="1076"/>
          <ac:picMkLst>
            <pc:docMk/>
            <pc:sldMk cId="2376743371" sldId="2146847717"/>
            <ac:picMk id="222" creationId="{E5F378C4-AB3B-2245-98E6-D20997B83A7C}"/>
          </ac:picMkLst>
        </pc:picChg>
        <pc:picChg chg="mod topLvl">
          <ac:chgData name="d'Agostino, Ciro" userId="522b68d4-162f-4dc7-a4d9-e6a12496a8af" providerId="ADAL" clId="{9F79233D-721C-4FAC-956E-F3CE3DF915FA}" dt="2022-10-18T14:56:21.127" v="5832" actId="1076"/>
          <ac:picMkLst>
            <pc:docMk/>
            <pc:sldMk cId="2376743371" sldId="2146847717"/>
            <ac:picMk id="223" creationId="{39F16AF6-BC16-3C8D-81FF-6BDA3FBBD900}"/>
          </ac:picMkLst>
        </pc:picChg>
        <pc:picChg chg="mod topLvl">
          <ac:chgData name="d'Agostino, Ciro" userId="522b68d4-162f-4dc7-a4d9-e6a12496a8af" providerId="ADAL" clId="{9F79233D-721C-4FAC-956E-F3CE3DF915FA}" dt="2022-10-18T14:56:21.127" v="5832" actId="1076"/>
          <ac:picMkLst>
            <pc:docMk/>
            <pc:sldMk cId="2376743371" sldId="2146847717"/>
            <ac:picMk id="225" creationId="{CAD3DA1D-EA0C-8B1E-FADC-566C097BAF41}"/>
          </ac:picMkLst>
        </pc:picChg>
        <pc:picChg chg="mod topLvl">
          <ac:chgData name="d'Agostino, Ciro" userId="522b68d4-162f-4dc7-a4d9-e6a12496a8af" providerId="ADAL" clId="{9F79233D-721C-4FAC-956E-F3CE3DF915FA}" dt="2022-10-18T14:56:21.127" v="5832" actId="1076"/>
          <ac:picMkLst>
            <pc:docMk/>
            <pc:sldMk cId="2376743371" sldId="2146847717"/>
            <ac:picMk id="226" creationId="{259F5EBE-FF03-E056-2D04-7C54D0ABA380}"/>
          </ac:picMkLst>
        </pc:picChg>
        <pc:picChg chg="mod topLvl">
          <ac:chgData name="d'Agostino, Ciro" userId="522b68d4-162f-4dc7-a4d9-e6a12496a8af" providerId="ADAL" clId="{9F79233D-721C-4FAC-956E-F3CE3DF915FA}" dt="2022-10-18T14:56:21.127" v="5832" actId="1076"/>
          <ac:picMkLst>
            <pc:docMk/>
            <pc:sldMk cId="2376743371" sldId="2146847717"/>
            <ac:picMk id="227" creationId="{B552761D-B7E5-F8C6-0364-03F3F0D232A8}"/>
          </ac:picMkLst>
        </pc:picChg>
        <pc:picChg chg="mod topLvl">
          <ac:chgData name="d'Agostino, Ciro" userId="522b68d4-162f-4dc7-a4d9-e6a12496a8af" providerId="ADAL" clId="{9F79233D-721C-4FAC-956E-F3CE3DF915FA}" dt="2022-10-18T14:55:51.015" v="5831" actId="1076"/>
          <ac:picMkLst>
            <pc:docMk/>
            <pc:sldMk cId="2376743371" sldId="2146847717"/>
            <ac:picMk id="228" creationId="{27ED9A39-5946-F8E6-3D74-C1805E5F4019}"/>
          </ac:picMkLst>
        </pc:picChg>
        <pc:picChg chg="mod topLvl">
          <ac:chgData name="d'Agostino, Ciro" userId="522b68d4-162f-4dc7-a4d9-e6a12496a8af" providerId="ADAL" clId="{9F79233D-721C-4FAC-956E-F3CE3DF915FA}" dt="2022-10-18T14:56:21.127" v="5832" actId="1076"/>
          <ac:picMkLst>
            <pc:docMk/>
            <pc:sldMk cId="2376743371" sldId="2146847717"/>
            <ac:picMk id="230" creationId="{EBDEAE5B-830E-4D53-244F-C842A28D4BEF}"/>
          </ac:picMkLst>
        </pc:picChg>
        <pc:picChg chg="mod topLvl">
          <ac:chgData name="d'Agostino, Ciro" userId="522b68d4-162f-4dc7-a4d9-e6a12496a8af" providerId="ADAL" clId="{9F79233D-721C-4FAC-956E-F3CE3DF915FA}" dt="2022-10-18T14:34:48.174" v="5409" actId="1076"/>
          <ac:picMkLst>
            <pc:docMk/>
            <pc:sldMk cId="2376743371" sldId="2146847717"/>
            <ac:picMk id="231" creationId="{E34C9B95-A17D-40A2-A414-7E134E8A34E0}"/>
          </ac:picMkLst>
        </pc:picChg>
        <pc:picChg chg="del mod topLvl">
          <ac:chgData name="d'Agostino, Ciro" userId="522b68d4-162f-4dc7-a4d9-e6a12496a8af" providerId="ADAL" clId="{9F79233D-721C-4FAC-956E-F3CE3DF915FA}" dt="2022-10-18T14:47:31.320" v="5678" actId="478"/>
          <ac:picMkLst>
            <pc:docMk/>
            <pc:sldMk cId="2376743371" sldId="2146847717"/>
            <ac:picMk id="232" creationId="{55746BA1-829E-4C65-AD14-42B85D2A8E5F}"/>
          </ac:picMkLst>
        </pc:picChg>
        <pc:picChg chg="mod topLvl">
          <ac:chgData name="d'Agostino, Ciro" userId="522b68d4-162f-4dc7-a4d9-e6a12496a8af" providerId="ADAL" clId="{9F79233D-721C-4FAC-956E-F3CE3DF915FA}" dt="2022-10-18T14:33:07.868" v="5332" actId="1038"/>
          <ac:picMkLst>
            <pc:docMk/>
            <pc:sldMk cId="2376743371" sldId="2146847717"/>
            <ac:picMk id="233" creationId="{20C0FB6B-4B01-4DF4-9EB7-948E8BD62F8D}"/>
          </ac:picMkLst>
        </pc:picChg>
        <pc:picChg chg="mod topLvl">
          <ac:chgData name="d'Agostino, Ciro" userId="522b68d4-162f-4dc7-a4d9-e6a12496a8af" providerId="ADAL" clId="{9F79233D-721C-4FAC-956E-F3CE3DF915FA}" dt="2022-10-18T14:56:21.127" v="5832" actId="1076"/>
          <ac:picMkLst>
            <pc:docMk/>
            <pc:sldMk cId="2376743371" sldId="2146847717"/>
            <ac:picMk id="234" creationId="{476566B9-02B5-2228-BBD4-8437268A2CD5}"/>
          </ac:picMkLst>
        </pc:picChg>
        <pc:picChg chg="mod topLvl">
          <ac:chgData name="d'Agostino, Ciro" userId="522b68d4-162f-4dc7-a4d9-e6a12496a8af" providerId="ADAL" clId="{9F79233D-721C-4FAC-956E-F3CE3DF915FA}" dt="2022-10-18T14:56:21.127" v="5832" actId="1076"/>
          <ac:picMkLst>
            <pc:docMk/>
            <pc:sldMk cId="2376743371" sldId="2146847717"/>
            <ac:picMk id="235" creationId="{924F3A73-1D1F-B45D-854B-4CB6831551E3}"/>
          </ac:picMkLst>
        </pc:picChg>
        <pc:picChg chg="mod topLvl">
          <ac:chgData name="d'Agostino, Ciro" userId="522b68d4-162f-4dc7-a4d9-e6a12496a8af" providerId="ADAL" clId="{9F79233D-721C-4FAC-956E-F3CE3DF915FA}" dt="2022-10-18T14:56:21.127" v="5832" actId="1076"/>
          <ac:picMkLst>
            <pc:docMk/>
            <pc:sldMk cId="2376743371" sldId="2146847717"/>
            <ac:picMk id="236" creationId="{E7931542-A1DA-6C12-B75A-2F8A8DC7CA82}"/>
          </ac:picMkLst>
        </pc:picChg>
        <pc:picChg chg="mod topLvl">
          <ac:chgData name="d'Agostino, Ciro" userId="522b68d4-162f-4dc7-a4d9-e6a12496a8af" providerId="ADAL" clId="{9F79233D-721C-4FAC-956E-F3CE3DF915FA}" dt="2022-10-18T14:56:21.127" v="5832" actId="1076"/>
          <ac:picMkLst>
            <pc:docMk/>
            <pc:sldMk cId="2376743371" sldId="2146847717"/>
            <ac:picMk id="237" creationId="{F16BD824-5A7D-61E4-EA86-3671CCF21F76}"/>
          </ac:picMkLst>
        </pc:picChg>
        <pc:picChg chg="mod topLvl">
          <ac:chgData name="d'Agostino, Ciro" userId="522b68d4-162f-4dc7-a4d9-e6a12496a8af" providerId="ADAL" clId="{9F79233D-721C-4FAC-956E-F3CE3DF915FA}" dt="2022-10-18T14:35:01.141" v="5425" actId="1037"/>
          <ac:picMkLst>
            <pc:docMk/>
            <pc:sldMk cId="2376743371" sldId="2146847717"/>
            <ac:picMk id="238" creationId="{B56ACA00-9482-CFE3-0ADA-8F60CE1689DE}"/>
          </ac:picMkLst>
        </pc:picChg>
        <pc:picChg chg="mod topLvl">
          <ac:chgData name="d'Agostino, Ciro" userId="522b68d4-162f-4dc7-a4d9-e6a12496a8af" providerId="ADAL" clId="{9F79233D-721C-4FAC-956E-F3CE3DF915FA}" dt="2022-10-18T14:55:05.431" v="5812" actId="1076"/>
          <ac:picMkLst>
            <pc:docMk/>
            <pc:sldMk cId="2376743371" sldId="2146847717"/>
            <ac:picMk id="239" creationId="{A8E1CF13-A63B-AC26-3CAE-1723B3917CF1}"/>
          </ac:picMkLst>
        </pc:picChg>
        <pc:picChg chg="mod topLvl">
          <ac:chgData name="d'Agostino, Ciro" userId="522b68d4-162f-4dc7-a4d9-e6a12496a8af" providerId="ADAL" clId="{9F79233D-721C-4FAC-956E-F3CE3DF915FA}" dt="2022-10-18T14:37:16.276" v="5475" actId="1076"/>
          <ac:picMkLst>
            <pc:docMk/>
            <pc:sldMk cId="2376743371" sldId="2146847717"/>
            <ac:picMk id="240" creationId="{B8904F2E-FD1D-F6AB-965D-A277AD3F1FBD}"/>
          </ac:picMkLst>
        </pc:picChg>
        <pc:picChg chg="mod topLvl">
          <ac:chgData name="d'Agostino, Ciro" userId="522b68d4-162f-4dc7-a4d9-e6a12496a8af" providerId="ADAL" clId="{9F79233D-721C-4FAC-956E-F3CE3DF915FA}" dt="2022-10-18T15:00:59.284" v="5896" actId="1076"/>
          <ac:picMkLst>
            <pc:docMk/>
            <pc:sldMk cId="2376743371" sldId="2146847717"/>
            <ac:picMk id="241" creationId="{C396F39F-3467-BD29-5BCC-4A7F1E5B3E76}"/>
          </ac:picMkLst>
        </pc:picChg>
        <pc:picChg chg="mod topLvl">
          <ac:chgData name="d'Agostino, Ciro" userId="522b68d4-162f-4dc7-a4d9-e6a12496a8af" providerId="ADAL" clId="{9F79233D-721C-4FAC-956E-F3CE3DF915FA}" dt="2022-10-18T15:01:02.091" v="5897" actId="1076"/>
          <ac:picMkLst>
            <pc:docMk/>
            <pc:sldMk cId="2376743371" sldId="2146847717"/>
            <ac:picMk id="242" creationId="{1D88C3EC-6A12-8844-8155-03C2D6FB0917}"/>
          </ac:picMkLst>
        </pc:picChg>
        <pc:picChg chg="add mod">
          <ac:chgData name="d'Agostino, Ciro" userId="522b68d4-162f-4dc7-a4d9-e6a12496a8af" providerId="ADAL" clId="{9F79233D-721C-4FAC-956E-F3CE3DF915FA}" dt="2022-10-18T15:00:10.038" v="5889" actId="14100"/>
          <ac:picMkLst>
            <pc:docMk/>
            <pc:sldMk cId="2376743371" sldId="2146847717"/>
            <ac:picMk id="316" creationId="{EE831825-DB41-F143-D5CE-1ED81546589B}"/>
          </ac:picMkLst>
        </pc:picChg>
        <pc:picChg chg="mod">
          <ac:chgData name="d'Agostino, Ciro" userId="522b68d4-162f-4dc7-a4d9-e6a12496a8af" providerId="ADAL" clId="{9F79233D-721C-4FAC-956E-F3CE3DF915FA}" dt="2022-10-18T14:42:20.087" v="5596" actId="1076"/>
          <ac:picMkLst>
            <pc:docMk/>
            <pc:sldMk cId="2376743371" sldId="2146847717"/>
            <ac:picMk id="318" creationId="{4F318388-38C4-EFE7-DBE5-A4FF52A23B8B}"/>
          </ac:picMkLst>
        </pc:picChg>
        <pc:picChg chg="mod">
          <ac:chgData name="d'Agostino, Ciro" userId="522b68d4-162f-4dc7-a4d9-e6a12496a8af" providerId="ADAL" clId="{9F79233D-721C-4FAC-956E-F3CE3DF915FA}" dt="2022-10-18T14:41:51.722" v="5590" actId="1076"/>
          <ac:picMkLst>
            <pc:docMk/>
            <pc:sldMk cId="2376743371" sldId="2146847717"/>
            <ac:picMk id="320" creationId="{EB0D9BEE-08A1-5E0E-B937-861F35505E7F}"/>
          </ac:picMkLst>
        </pc:picChg>
        <pc:picChg chg="mod">
          <ac:chgData name="d'Agostino, Ciro" userId="522b68d4-162f-4dc7-a4d9-e6a12496a8af" providerId="ADAL" clId="{9F79233D-721C-4FAC-956E-F3CE3DF915FA}" dt="2022-10-18T14:42:23.464" v="5597" actId="1076"/>
          <ac:picMkLst>
            <pc:docMk/>
            <pc:sldMk cId="2376743371" sldId="2146847717"/>
            <ac:picMk id="322" creationId="{65A335A5-5FD5-42EB-DC23-24487425AF74}"/>
          </ac:picMkLst>
        </pc:picChg>
        <pc:picChg chg="del">
          <ac:chgData name="d'Agostino, Ciro" userId="522b68d4-162f-4dc7-a4d9-e6a12496a8af" providerId="ADAL" clId="{9F79233D-721C-4FAC-956E-F3CE3DF915FA}" dt="2022-10-18T14:46:03.970" v="5663" actId="478"/>
          <ac:picMkLst>
            <pc:docMk/>
            <pc:sldMk cId="2376743371" sldId="2146847717"/>
            <ac:picMk id="324" creationId="{0FFB13AB-0262-2D2B-AFFE-7942D6C754B4}"/>
          </ac:picMkLst>
        </pc:picChg>
        <pc:cxnChg chg="mod topLvl">
          <ac:chgData name="d'Agostino, Ciro" userId="522b68d4-162f-4dc7-a4d9-e6a12496a8af" providerId="ADAL" clId="{9F79233D-721C-4FAC-956E-F3CE3DF915FA}" dt="2022-10-18T14:47:46.110" v="5681" actId="14100"/>
          <ac:cxnSpMkLst>
            <pc:docMk/>
            <pc:sldMk cId="2376743371" sldId="2146847717"/>
            <ac:cxnSpMk id="17" creationId="{80A838D1-9841-0960-ECE9-BD211048CD72}"/>
          </ac:cxnSpMkLst>
        </pc:cxnChg>
        <pc:cxnChg chg="mod topLvl">
          <ac:chgData name="d'Agostino, Ciro" userId="522b68d4-162f-4dc7-a4d9-e6a12496a8af" providerId="ADAL" clId="{9F79233D-721C-4FAC-956E-F3CE3DF915FA}" dt="2022-10-18T14:58:23.844" v="5872" actId="14100"/>
          <ac:cxnSpMkLst>
            <pc:docMk/>
            <pc:sldMk cId="2376743371" sldId="2146847717"/>
            <ac:cxnSpMk id="28" creationId="{F2C260A5-CB4E-705C-ED8A-0D967BDCF023}"/>
          </ac:cxnSpMkLst>
        </pc:cxnChg>
        <pc:cxnChg chg="mod topLvl">
          <ac:chgData name="d'Agostino, Ciro" userId="522b68d4-162f-4dc7-a4d9-e6a12496a8af" providerId="ADAL" clId="{9F79233D-721C-4FAC-956E-F3CE3DF915FA}" dt="2022-10-18T14:58:30.504" v="5873" actId="14100"/>
          <ac:cxnSpMkLst>
            <pc:docMk/>
            <pc:sldMk cId="2376743371" sldId="2146847717"/>
            <ac:cxnSpMk id="32" creationId="{C0ACD760-25B8-5731-7642-5685A5D6A601}"/>
          </ac:cxnSpMkLst>
        </pc:cxnChg>
        <pc:cxnChg chg="del mod">
          <ac:chgData name="d'Agostino, Ciro" userId="522b68d4-162f-4dc7-a4d9-e6a12496a8af" providerId="ADAL" clId="{9F79233D-721C-4FAC-956E-F3CE3DF915FA}" dt="2022-10-18T14:25:33.360" v="5099" actId="478"/>
          <ac:cxnSpMkLst>
            <pc:docMk/>
            <pc:sldMk cId="2376743371" sldId="2146847717"/>
            <ac:cxnSpMk id="33" creationId="{7777BD92-0CB4-6F85-8699-E0CB3DA55881}"/>
          </ac:cxnSpMkLst>
        </pc:cxnChg>
        <pc:cxnChg chg="mod topLvl">
          <ac:chgData name="d'Agostino, Ciro" userId="522b68d4-162f-4dc7-a4d9-e6a12496a8af" providerId="ADAL" clId="{9F79233D-721C-4FAC-956E-F3CE3DF915FA}" dt="2022-10-18T14:58:50.558" v="5878" actId="14100"/>
          <ac:cxnSpMkLst>
            <pc:docMk/>
            <pc:sldMk cId="2376743371" sldId="2146847717"/>
            <ac:cxnSpMk id="46" creationId="{23FBEE14-8ECE-28BE-6651-D25A419A87E1}"/>
          </ac:cxnSpMkLst>
        </pc:cxnChg>
        <pc:cxnChg chg="mod topLvl">
          <ac:chgData name="d'Agostino, Ciro" userId="522b68d4-162f-4dc7-a4d9-e6a12496a8af" providerId="ADAL" clId="{9F79233D-721C-4FAC-956E-F3CE3DF915FA}" dt="2022-10-18T14:34:54.694" v="5416" actId="1038"/>
          <ac:cxnSpMkLst>
            <pc:docMk/>
            <pc:sldMk cId="2376743371" sldId="2146847717"/>
            <ac:cxnSpMk id="53" creationId="{2B3A79B9-8111-0DF3-ECE1-9E4340238E20}"/>
          </ac:cxnSpMkLst>
        </pc:cxnChg>
        <pc:cxnChg chg="mod topLvl">
          <ac:chgData name="d'Agostino, Ciro" userId="522b68d4-162f-4dc7-a4d9-e6a12496a8af" providerId="ADAL" clId="{9F79233D-721C-4FAC-956E-F3CE3DF915FA}" dt="2022-10-18T14:49:10.963" v="5728" actId="14100"/>
          <ac:cxnSpMkLst>
            <pc:docMk/>
            <pc:sldMk cId="2376743371" sldId="2146847717"/>
            <ac:cxnSpMk id="55" creationId="{DA200F5F-D6CA-F12E-111E-C1925D8D4341}"/>
          </ac:cxnSpMkLst>
        </pc:cxnChg>
        <pc:cxnChg chg="del mod topLvl">
          <ac:chgData name="d'Agostino, Ciro" userId="522b68d4-162f-4dc7-a4d9-e6a12496a8af" providerId="ADAL" clId="{9F79233D-721C-4FAC-956E-F3CE3DF915FA}" dt="2022-10-18T14:35:37.192" v="5437" actId="478"/>
          <ac:cxnSpMkLst>
            <pc:docMk/>
            <pc:sldMk cId="2376743371" sldId="2146847717"/>
            <ac:cxnSpMk id="58" creationId="{05E16328-DBBA-42A0-E436-BFE003CD4F08}"/>
          </ac:cxnSpMkLst>
        </pc:cxnChg>
        <pc:cxnChg chg="mod topLvl">
          <ac:chgData name="d'Agostino, Ciro" userId="522b68d4-162f-4dc7-a4d9-e6a12496a8af" providerId="ADAL" clId="{9F79233D-721C-4FAC-956E-F3CE3DF915FA}" dt="2022-10-18T14:58:57.016" v="5879" actId="14100"/>
          <ac:cxnSpMkLst>
            <pc:docMk/>
            <pc:sldMk cId="2376743371" sldId="2146847717"/>
            <ac:cxnSpMk id="59" creationId="{95903C99-BCA3-0247-A6F5-1BEC555B3C4B}"/>
          </ac:cxnSpMkLst>
        </pc:cxnChg>
        <pc:cxnChg chg="mod topLvl">
          <ac:chgData name="d'Agostino, Ciro" userId="522b68d4-162f-4dc7-a4d9-e6a12496a8af" providerId="ADAL" clId="{9F79233D-721C-4FAC-956E-F3CE3DF915FA}" dt="2022-10-18T14:58:17.970" v="5871" actId="14100"/>
          <ac:cxnSpMkLst>
            <pc:docMk/>
            <pc:sldMk cId="2376743371" sldId="2146847717"/>
            <ac:cxnSpMk id="60" creationId="{8F814B7A-EDB3-E326-1B57-FC5B51E2A222}"/>
          </ac:cxnSpMkLst>
        </pc:cxnChg>
        <pc:cxnChg chg="mod topLvl">
          <ac:chgData name="d'Agostino, Ciro" userId="522b68d4-162f-4dc7-a4d9-e6a12496a8af" providerId="ADAL" clId="{9F79233D-721C-4FAC-956E-F3CE3DF915FA}" dt="2022-10-18T14:59:10.171" v="5881" actId="14100"/>
          <ac:cxnSpMkLst>
            <pc:docMk/>
            <pc:sldMk cId="2376743371" sldId="2146847717"/>
            <ac:cxnSpMk id="61" creationId="{D32F2EF8-6254-48C9-5B52-F8B485B10707}"/>
          </ac:cxnSpMkLst>
        </pc:cxnChg>
        <pc:cxnChg chg="mod topLvl">
          <ac:chgData name="d'Agostino, Ciro" userId="522b68d4-162f-4dc7-a4d9-e6a12496a8af" providerId="ADAL" clId="{9F79233D-721C-4FAC-956E-F3CE3DF915FA}" dt="2022-10-18T14:59:18.976" v="5882" actId="14100"/>
          <ac:cxnSpMkLst>
            <pc:docMk/>
            <pc:sldMk cId="2376743371" sldId="2146847717"/>
            <ac:cxnSpMk id="63" creationId="{4149BD87-953B-C10E-7BC1-B10A92523ACC}"/>
          </ac:cxnSpMkLst>
        </pc:cxnChg>
        <pc:cxnChg chg="mod topLvl">
          <ac:chgData name="d'Agostino, Ciro" userId="522b68d4-162f-4dc7-a4d9-e6a12496a8af" providerId="ADAL" clId="{9F79233D-721C-4FAC-956E-F3CE3DF915FA}" dt="2022-10-18T14:59:24.767" v="5883" actId="14100"/>
          <ac:cxnSpMkLst>
            <pc:docMk/>
            <pc:sldMk cId="2376743371" sldId="2146847717"/>
            <ac:cxnSpMk id="64" creationId="{3766BA60-DD83-4AA8-61A3-68A5F2C6DF8F}"/>
          </ac:cxnSpMkLst>
        </pc:cxnChg>
        <pc:cxnChg chg="mod topLvl">
          <ac:chgData name="d'Agostino, Ciro" userId="522b68d4-162f-4dc7-a4d9-e6a12496a8af" providerId="ADAL" clId="{9F79233D-721C-4FAC-956E-F3CE3DF915FA}" dt="2022-10-18T14:59:40.712" v="5885" actId="14100"/>
          <ac:cxnSpMkLst>
            <pc:docMk/>
            <pc:sldMk cId="2376743371" sldId="2146847717"/>
            <ac:cxnSpMk id="65" creationId="{0EB6C6B0-420A-D694-2725-2B6B7BB441AD}"/>
          </ac:cxnSpMkLst>
        </pc:cxnChg>
        <pc:cxnChg chg="mod topLvl">
          <ac:chgData name="d'Agostino, Ciro" userId="522b68d4-162f-4dc7-a4d9-e6a12496a8af" providerId="ADAL" clId="{9F79233D-721C-4FAC-956E-F3CE3DF915FA}" dt="2022-10-18T14:59:48.656" v="5886" actId="14100"/>
          <ac:cxnSpMkLst>
            <pc:docMk/>
            <pc:sldMk cId="2376743371" sldId="2146847717"/>
            <ac:cxnSpMk id="66" creationId="{14C1A6CF-312C-8330-F69A-BC8BC57BC545}"/>
          </ac:cxnSpMkLst>
        </pc:cxnChg>
        <pc:cxnChg chg="mod topLvl">
          <ac:chgData name="d'Agostino, Ciro" userId="522b68d4-162f-4dc7-a4d9-e6a12496a8af" providerId="ADAL" clId="{9F79233D-721C-4FAC-956E-F3CE3DF915FA}" dt="2022-10-18T14:59:53.057" v="5887" actId="14100"/>
          <ac:cxnSpMkLst>
            <pc:docMk/>
            <pc:sldMk cId="2376743371" sldId="2146847717"/>
            <ac:cxnSpMk id="67" creationId="{4C369427-D890-538D-E132-7F2B6C13A241}"/>
          </ac:cxnSpMkLst>
        </pc:cxnChg>
        <pc:cxnChg chg="mod topLvl">
          <ac:chgData name="d'Agostino, Ciro" userId="522b68d4-162f-4dc7-a4d9-e6a12496a8af" providerId="ADAL" clId="{9F79233D-721C-4FAC-956E-F3CE3DF915FA}" dt="2022-10-18T15:01:11.209" v="5899" actId="14100"/>
          <ac:cxnSpMkLst>
            <pc:docMk/>
            <pc:sldMk cId="2376743371" sldId="2146847717"/>
            <ac:cxnSpMk id="68" creationId="{C9F89DE3-A236-C495-4F23-4C07894F9B68}"/>
          </ac:cxnSpMkLst>
        </pc:cxnChg>
        <pc:cxnChg chg="mod topLvl">
          <ac:chgData name="d'Agostino, Ciro" userId="522b68d4-162f-4dc7-a4d9-e6a12496a8af" providerId="ADAL" clId="{9F79233D-721C-4FAC-956E-F3CE3DF915FA}" dt="2022-10-18T15:00:43.541" v="5894" actId="14100"/>
          <ac:cxnSpMkLst>
            <pc:docMk/>
            <pc:sldMk cId="2376743371" sldId="2146847717"/>
            <ac:cxnSpMk id="93" creationId="{B1135C8C-5B4A-40E1-9C9C-CA7A5CE2DF4E}"/>
          </ac:cxnSpMkLst>
        </pc:cxnChg>
        <pc:cxnChg chg="mod topLvl">
          <ac:chgData name="d'Agostino, Ciro" userId="522b68d4-162f-4dc7-a4d9-e6a12496a8af" providerId="ADAL" clId="{9F79233D-721C-4FAC-956E-F3CE3DF915FA}" dt="2022-10-18T15:01:52.805" v="5906" actId="14100"/>
          <ac:cxnSpMkLst>
            <pc:docMk/>
            <pc:sldMk cId="2376743371" sldId="2146847717"/>
            <ac:cxnSpMk id="94" creationId="{59D3F368-97C2-49B1-8EEE-1343CE34B11F}"/>
          </ac:cxnSpMkLst>
        </pc:cxnChg>
        <pc:cxnChg chg="mod topLvl">
          <ac:chgData name="d'Agostino, Ciro" userId="522b68d4-162f-4dc7-a4d9-e6a12496a8af" providerId="ADAL" clId="{9F79233D-721C-4FAC-956E-F3CE3DF915FA}" dt="2022-10-18T15:01:37.115" v="5903" actId="14100"/>
          <ac:cxnSpMkLst>
            <pc:docMk/>
            <pc:sldMk cId="2376743371" sldId="2146847717"/>
            <ac:cxnSpMk id="95" creationId="{6FA99D33-5362-4F9E-BA15-E5CE5A383F7D}"/>
          </ac:cxnSpMkLst>
        </pc:cxnChg>
        <pc:cxnChg chg="mod topLvl">
          <ac:chgData name="d'Agostino, Ciro" userId="522b68d4-162f-4dc7-a4d9-e6a12496a8af" providerId="ADAL" clId="{9F79233D-721C-4FAC-956E-F3CE3DF915FA}" dt="2022-10-18T15:01:16.716" v="5900" actId="14100"/>
          <ac:cxnSpMkLst>
            <pc:docMk/>
            <pc:sldMk cId="2376743371" sldId="2146847717"/>
            <ac:cxnSpMk id="96" creationId="{BA9B0284-7215-4C72-9CF4-15BB1743D931}"/>
          </ac:cxnSpMkLst>
        </pc:cxnChg>
        <pc:cxnChg chg="mod ord topLvl">
          <ac:chgData name="d'Agostino, Ciro" userId="522b68d4-162f-4dc7-a4d9-e6a12496a8af" providerId="ADAL" clId="{9F79233D-721C-4FAC-956E-F3CE3DF915FA}" dt="2022-10-18T14:47:04.741" v="5674" actId="14100"/>
          <ac:cxnSpMkLst>
            <pc:docMk/>
            <pc:sldMk cId="2376743371" sldId="2146847717"/>
            <ac:cxnSpMk id="101" creationId="{2E75227B-CA59-43AE-B414-641DCCBEBD6F}"/>
          </ac:cxnSpMkLst>
        </pc:cxnChg>
        <pc:cxnChg chg="mod topLvl">
          <ac:chgData name="d'Agostino, Ciro" userId="522b68d4-162f-4dc7-a4d9-e6a12496a8af" providerId="ADAL" clId="{9F79233D-721C-4FAC-956E-F3CE3DF915FA}" dt="2022-10-18T14:37:02.492" v="5473" actId="1076"/>
          <ac:cxnSpMkLst>
            <pc:docMk/>
            <pc:sldMk cId="2376743371" sldId="2146847717"/>
            <ac:cxnSpMk id="180" creationId="{B4141DA4-74BE-4654-861C-9768EEDED906}"/>
          </ac:cxnSpMkLst>
        </pc:cxnChg>
        <pc:cxnChg chg="mod topLvl">
          <ac:chgData name="d'Agostino, Ciro" userId="522b68d4-162f-4dc7-a4d9-e6a12496a8af" providerId="ADAL" clId="{9F79233D-721C-4FAC-956E-F3CE3DF915FA}" dt="2022-10-18T14:38:09.008" v="5515" actId="1076"/>
          <ac:cxnSpMkLst>
            <pc:docMk/>
            <pc:sldMk cId="2376743371" sldId="2146847717"/>
            <ac:cxnSpMk id="181" creationId="{89A85A8A-4719-2D08-15BF-7A17EC2B13C9}"/>
          </ac:cxnSpMkLst>
        </pc:cxnChg>
        <pc:cxnChg chg="mod topLvl">
          <ac:chgData name="d'Agostino, Ciro" userId="522b68d4-162f-4dc7-a4d9-e6a12496a8af" providerId="ADAL" clId="{9F79233D-721C-4FAC-956E-F3CE3DF915FA}" dt="2022-10-18T15:01:26.958" v="5902" actId="14100"/>
          <ac:cxnSpMkLst>
            <pc:docMk/>
            <pc:sldMk cId="2376743371" sldId="2146847717"/>
            <ac:cxnSpMk id="197" creationId="{A7E1607F-4BB9-4BC1-B8AC-F063DFAF2D6B}"/>
          </ac:cxnSpMkLst>
        </pc:cxnChg>
        <pc:cxnChg chg="mod topLvl">
          <ac:chgData name="d'Agostino, Ciro" userId="522b68d4-162f-4dc7-a4d9-e6a12496a8af" providerId="ADAL" clId="{9F79233D-721C-4FAC-956E-F3CE3DF915FA}" dt="2022-10-18T14:47:41.707" v="5680" actId="14100"/>
          <ac:cxnSpMkLst>
            <pc:docMk/>
            <pc:sldMk cId="2376743371" sldId="2146847717"/>
            <ac:cxnSpMk id="199" creationId="{D3176463-C942-4CBA-8551-BCF3BDAFA36A}"/>
          </ac:cxnSpMkLst>
        </pc:cxnChg>
        <pc:cxnChg chg="mod topLvl">
          <ac:chgData name="d'Agostino, Ciro" userId="522b68d4-162f-4dc7-a4d9-e6a12496a8af" providerId="ADAL" clId="{9F79233D-721C-4FAC-956E-F3CE3DF915FA}" dt="2022-10-18T14:47:14.778" v="5675" actId="14100"/>
          <ac:cxnSpMkLst>
            <pc:docMk/>
            <pc:sldMk cId="2376743371" sldId="2146847717"/>
            <ac:cxnSpMk id="229" creationId="{4BACF266-D125-47FF-9BEB-4ED8D948E1FE}"/>
          </ac:cxnSpMkLst>
        </pc:cxnChg>
        <pc:cxnChg chg="add mod">
          <ac:chgData name="d'Agostino, Ciro" userId="522b68d4-162f-4dc7-a4d9-e6a12496a8af" providerId="ADAL" clId="{9F79233D-721C-4FAC-956E-F3CE3DF915FA}" dt="2022-10-18T15:02:16.003" v="5908" actId="14100"/>
          <ac:cxnSpMkLst>
            <pc:docMk/>
            <pc:sldMk cId="2376743371" sldId="2146847717"/>
            <ac:cxnSpMk id="314" creationId="{2113B824-BE81-C029-A104-D5053A6F2523}"/>
          </ac:cxnSpMkLst>
        </pc:cxnChg>
        <pc:cxnChg chg="add mod">
          <ac:chgData name="d'Agostino, Ciro" userId="522b68d4-162f-4dc7-a4d9-e6a12496a8af" providerId="ADAL" clId="{9F79233D-721C-4FAC-956E-F3CE3DF915FA}" dt="2022-10-18T14:35:15.632" v="5434" actId="1076"/>
          <ac:cxnSpMkLst>
            <pc:docMk/>
            <pc:sldMk cId="2376743371" sldId="2146847717"/>
            <ac:cxnSpMk id="315" creationId="{41372B8A-8796-4184-EB0D-2B429186C350}"/>
          </ac:cxnSpMkLst>
        </pc:cxnChg>
        <pc:cxnChg chg="add mod">
          <ac:chgData name="d'Agostino, Ciro" userId="522b68d4-162f-4dc7-a4d9-e6a12496a8af" providerId="ADAL" clId="{9F79233D-721C-4FAC-956E-F3CE3DF915FA}" dt="2022-10-18T14:54:58.246" v="5811" actId="14100"/>
          <ac:cxnSpMkLst>
            <pc:docMk/>
            <pc:sldMk cId="2376743371" sldId="2146847717"/>
            <ac:cxnSpMk id="330" creationId="{93411FB7-91CB-DFB3-106F-84EB67EDB993}"/>
          </ac:cxnSpMkLst>
        </pc:cxnChg>
      </pc:sldChg>
      <pc:sldChg chg="addSp delSp modSp mod">
        <pc:chgData name="d'Agostino, Ciro" userId="522b68d4-162f-4dc7-a4d9-e6a12496a8af" providerId="ADAL" clId="{9F79233D-721C-4FAC-956E-F3CE3DF915FA}" dt="2022-10-20T17:26:29.419" v="6659" actId="14100"/>
        <pc:sldMkLst>
          <pc:docMk/>
          <pc:sldMk cId="2242668789" sldId="2146847719"/>
        </pc:sldMkLst>
        <pc:spChg chg="mod">
          <ac:chgData name="d'Agostino, Ciro" userId="522b68d4-162f-4dc7-a4d9-e6a12496a8af" providerId="ADAL" clId="{9F79233D-721C-4FAC-956E-F3CE3DF915FA}" dt="2022-10-20T17:26:29.419" v="6659" actId="14100"/>
          <ac:spMkLst>
            <pc:docMk/>
            <pc:sldMk cId="2242668789" sldId="2146847719"/>
            <ac:spMk id="8" creationId="{578BB13A-DCAC-44B9-BBE0-3DBEE8456F83}"/>
          </ac:spMkLst>
        </pc:spChg>
        <pc:spChg chg="add mod">
          <ac:chgData name="d'Agostino, Ciro" userId="522b68d4-162f-4dc7-a4d9-e6a12496a8af" providerId="ADAL" clId="{9F79233D-721C-4FAC-956E-F3CE3DF915FA}" dt="2022-10-20T17:16:20.244" v="6622" actId="14100"/>
          <ac:spMkLst>
            <pc:docMk/>
            <pc:sldMk cId="2242668789" sldId="2146847719"/>
            <ac:spMk id="10" creationId="{957B0841-CE2F-94C3-A84D-1064845C6687}"/>
          </ac:spMkLst>
        </pc:spChg>
        <pc:spChg chg="add mod">
          <ac:chgData name="d'Agostino, Ciro" userId="522b68d4-162f-4dc7-a4d9-e6a12496a8af" providerId="ADAL" clId="{9F79233D-721C-4FAC-956E-F3CE3DF915FA}" dt="2022-10-20T17:17:08.536" v="6631" actId="14100"/>
          <ac:spMkLst>
            <pc:docMk/>
            <pc:sldMk cId="2242668789" sldId="2146847719"/>
            <ac:spMk id="13" creationId="{671CDE10-023D-D918-2B94-61CD273CF10D}"/>
          </ac:spMkLst>
        </pc:spChg>
        <pc:picChg chg="add mod">
          <ac:chgData name="d'Agostino, Ciro" userId="522b68d4-162f-4dc7-a4d9-e6a12496a8af" providerId="ADAL" clId="{9F79233D-721C-4FAC-956E-F3CE3DF915FA}" dt="2022-10-20T17:16:42.639" v="6625" actId="1076"/>
          <ac:picMkLst>
            <pc:docMk/>
            <pc:sldMk cId="2242668789" sldId="2146847719"/>
            <ac:picMk id="11" creationId="{626D1378-F1E5-79F5-53EA-69E60655B518}"/>
          </ac:picMkLst>
        </pc:picChg>
        <pc:picChg chg="add mod">
          <ac:chgData name="d'Agostino, Ciro" userId="522b68d4-162f-4dc7-a4d9-e6a12496a8af" providerId="ADAL" clId="{9F79233D-721C-4FAC-956E-F3CE3DF915FA}" dt="2022-10-20T17:17:00.219" v="6629" actId="1076"/>
          <ac:picMkLst>
            <pc:docMk/>
            <pc:sldMk cId="2242668789" sldId="2146847719"/>
            <ac:picMk id="16" creationId="{19E6A45E-1ABF-ACB1-87E2-4CBCABC73F5B}"/>
          </ac:picMkLst>
        </pc:picChg>
        <pc:picChg chg="del">
          <ac:chgData name="d'Agostino, Ciro" userId="522b68d4-162f-4dc7-a4d9-e6a12496a8af" providerId="ADAL" clId="{9F79233D-721C-4FAC-956E-F3CE3DF915FA}" dt="2022-10-20T17:15:59.630" v="6619" actId="478"/>
          <ac:picMkLst>
            <pc:docMk/>
            <pc:sldMk cId="2242668789" sldId="2146847719"/>
            <ac:picMk id="50" creationId="{DCF2387B-E036-C972-5013-AFDCCD667A8E}"/>
          </ac:picMkLst>
        </pc:picChg>
        <pc:picChg chg="mod">
          <ac:chgData name="d'Agostino, Ciro" userId="522b68d4-162f-4dc7-a4d9-e6a12496a8af" providerId="ADAL" clId="{9F79233D-721C-4FAC-956E-F3CE3DF915FA}" dt="2022-10-20T17:17:27.474" v="6632" actId="14100"/>
          <ac:picMkLst>
            <pc:docMk/>
            <pc:sldMk cId="2242668789" sldId="2146847719"/>
            <ac:picMk id="106" creationId="{EB2423C2-C215-42CA-B6FA-5276683FCE3B}"/>
          </ac:picMkLst>
        </pc:picChg>
        <pc:picChg chg="mod">
          <ac:chgData name="d'Agostino, Ciro" userId="522b68d4-162f-4dc7-a4d9-e6a12496a8af" providerId="ADAL" clId="{9F79233D-721C-4FAC-956E-F3CE3DF915FA}" dt="2022-10-20T17:16:45.175" v="6626" actId="1076"/>
          <ac:picMkLst>
            <pc:docMk/>
            <pc:sldMk cId="2242668789" sldId="2146847719"/>
            <ac:picMk id="110" creationId="{A664E257-C9FB-4A89-A86F-E767EE320019}"/>
          </ac:picMkLst>
        </pc:picChg>
        <pc:picChg chg="del">
          <ac:chgData name="d'Agostino, Ciro" userId="522b68d4-162f-4dc7-a4d9-e6a12496a8af" providerId="ADAL" clId="{9F79233D-721C-4FAC-956E-F3CE3DF915FA}" dt="2022-10-20T17:16:49.634" v="6627" actId="478"/>
          <ac:picMkLst>
            <pc:docMk/>
            <pc:sldMk cId="2242668789" sldId="2146847719"/>
            <ac:picMk id="111" creationId="{8CA4349A-85D1-4F23-AB23-037507EF9454}"/>
          </ac:picMkLst>
        </pc:picChg>
      </pc:sldChg>
      <pc:sldChg chg="addSp delSp modSp mod">
        <pc:chgData name="d'Agostino, Ciro" userId="522b68d4-162f-4dc7-a4d9-e6a12496a8af" providerId="ADAL" clId="{9F79233D-721C-4FAC-956E-F3CE3DF915FA}" dt="2022-10-24T10:37:08.149" v="8430" actId="14100"/>
        <pc:sldMkLst>
          <pc:docMk/>
          <pc:sldMk cId="3857811171" sldId="2146847734"/>
        </pc:sldMkLst>
        <pc:spChg chg="mod">
          <ac:chgData name="d'Agostino, Ciro" userId="522b68d4-162f-4dc7-a4d9-e6a12496a8af" providerId="ADAL" clId="{9F79233D-721C-4FAC-956E-F3CE3DF915FA}" dt="2022-10-24T10:28:16.938" v="8399" actId="1036"/>
          <ac:spMkLst>
            <pc:docMk/>
            <pc:sldMk cId="3857811171" sldId="2146847734"/>
            <ac:spMk id="6" creationId="{42C423DD-5BE2-C274-00FF-B95A0F9B0C1B}"/>
          </ac:spMkLst>
        </pc:spChg>
        <pc:spChg chg="mod">
          <ac:chgData name="d'Agostino, Ciro" userId="522b68d4-162f-4dc7-a4d9-e6a12496a8af" providerId="ADAL" clId="{9F79233D-721C-4FAC-956E-F3CE3DF915FA}" dt="2022-10-24T10:25:19.306" v="8330" actId="1076"/>
          <ac:spMkLst>
            <pc:docMk/>
            <pc:sldMk cId="3857811171" sldId="2146847734"/>
            <ac:spMk id="16" creationId="{47AF62F8-9A3B-C257-8CC3-25D63D6E9931}"/>
          </ac:spMkLst>
        </pc:spChg>
        <pc:spChg chg="add mod">
          <ac:chgData name="d'Agostino, Ciro" userId="522b68d4-162f-4dc7-a4d9-e6a12496a8af" providerId="ADAL" clId="{9F79233D-721C-4FAC-956E-F3CE3DF915FA}" dt="2022-10-24T10:28:12.990" v="8393" actId="1036"/>
          <ac:spMkLst>
            <pc:docMk/>
            <pc:sldMk cId="3857811171" sldId="2146847734"/>
            <ac:spMk id="19" creationId="{845BC7AA-E453-3B8E-E0CB-DB1A92752C17}"/>
          </ac:spMkLst>
        </pc:spChg>
        <pc:spChg chg="mod">
          <ac:chgData name="d'Agostino, Ciro" userId="522b68d4-162f-4dc7-a4d9-e6a12496a8af" providerId="ADAL" clId="{9F79233D-721C-4FAC-956E-F3CE3DF915FA}" dt="2022-10-24T10:25:06.138" v="8327" actId="1076"/>
          <ac:spMkLst>
            <pc:docMk/>
            <pc:sldMk cId="3857811171" sldId="2146847734"/>
            <ac:spMk id="35" creationId="{137D55A0-5775-B406-82F1-FA39DED71879}"/>
          </ac:spMkLst>
        </pc:spChg>
        <pc:spChg chg="add mod">
          <ac:chgData name="d'Agostino, Ciro" userId="522b68d4-162f-4dc7-a4d9-e6a12496a8af" providerId="ADAL" clId="{9F79233D-721C-4FAC-956E-F3CE3DF915FA}" dt="2022-10-24T10:26:24.480" v="8354" actId="20577"/>
          <ac:spMkLst>
            <pc:docMk/>
            <pc:sldMk cId="3857811171" sldId="2146847734"/>
            <ac:spMk id="37" creationId="{FA21101C-5807-FDE2-8137-DC0BEA39A906}"/>
          </ac:spMkLst>
        </pc:spChg>
        <pc:spChg chg="add mod">
          <ac:chgData name="d'Agostino, Ciro" userId="522b68d4-162f-4dc7-a4d9-e6a12496a8af" providerId="ADAL" clId="{9F79233D-721C-4FAC-956E-F3CE3DF915FA}" dt="2022-10-24T10:26:58.383" v="8359" actId="1076"/>
          <ac:spMkLst>
            <pc:docMk/>
            <pc:sldMk cId="3857811171" sldId="2146847734"/>
            <ac:spMk id="39" creationId="{04345246-7F55-980E-A582-0CA0FB3A642E}"/>
          </ac:spMkLst>
        </pc:spChg>
        <pc:spChg chg="mod">
          <ac:chgData name="d'Agostino, Ciro" userId="522b68d4-162f-4dc7-a4d9-e6a12496a8af" providerId="ADAL" clId="{9F79233D-721C-4FAC-956E-F3CE3DF915FA}" dt="2022-10-24T10:36:35.085" v="8421" actId="1036"/>
          <ac:spMkLst>
            <pc:docMk/>
            <pc:sldMk cId="3857811171" sldId="2146847734"/>
            <ac:spMk id="54" creationId="{F97B9BED-2381-1F2A-50DE-FCA463C902AD}"/>
          </ac:spMkLst>
        </pc:spChg>
        <pc:spChg chg="del">
          <ac:chgData name="d'Agostino, Ciro" userId="522b68d4-162f-4dc7-a4d9-e6a12496a8af" providerId="ADAL" clId="{9F79233D-721C-4FAC-956E-F3CE3DF915FA}" dt="2022-10-24T10:25:03.995" v="8326" actId="478"/>
          <ac:spMkLst>
            <pc:docMk/>
            <pc:sldMk cId="3857811171" sldId="2146847734"/>
            <ac:spMk id="56" creationId="{0CF92789-C6EF-4C83-D410-50D87771FA4D}"/>
          </ac:spMkLst>
        </pc:spChg>
        <pc:spChg chg="del">
          <ac:chgData name="d'Agostino, Ciro" userId="522b68d4-162f-4dc7-a4d9-e6a12496a8af" providerId="ADAL" clId="{9F79233D-721C-4FAC-956E-F3CE3DF915FA}" dt="2022-10-24T10:25:14.464" v="8329" actId="478"/>
          <ac:spMkLst>
            <pc:docMk/>
            <pc:sldMk cId="3857811171" sldId="2146847734"/>
            <ac:spMk id="66" creationId="{408D9319-CE95-33BF-073B-E169FFB0721C}"/>
          </ac:spMkLst>
        </pc:spChg>
        <pc:spChg chg="del mod">
          <ac:chgData name="d'Agostino, Ciro" userId="522b68d4-162f-4dc7-a4d9-e6a12496a8af" providerId="ADAL" clId="{9F79233D-721C-4FAC-956E-F3CE3DF915FA}" dt="2022-10-24T10:25:55.427" v="8339" actId="478"/>
          <ac:spMkLst>
            <pc:docMk/>
            <pc:sldMk cId="3857811171" sldId="2146847734"/>
            <ac:spMk id="74" creationId="{BEF4C2D4-2D1A-414E-B6D9-C940DE98BCD2}"/>
          </ac:spMkLst>
        </pc:spChg>
        <pc:spChg chg="del">
          <ac:chgData name="d'Agostino, Ciro" userId="522b68d4-162f-4dc7-a4d9-e6a12496a8af" providerId="ADAL" clId="{9F79233D-721C-4FAC-956E-F3CE3DF915FA}" dt="2022-10-24T10:26:51.779" v="8357" actId="478"/>
          <ac:spMkLst>
            <pc:docMk/>
            <pc:sldMk cId="3857811171" sldId="2146847734"/>
            <ac:spMk id="85" creationId="{594DBD26-0EDA-44D3-913D-0568A8B04E60}"/>
          </ac:spMkLst>
        </pc:spChg>
        <pc:spChg chg="del">
          <ac:chgData name="d'Agostino, Ciro" userId="522b68d4-162f-4dc7-a4d9-e6a12496a8af" providerId="ADAL" clId="{9F79233D-721C-4FAC-956E-F3CE3DF915FA}" dt="2022-10-24T10:25:26.997" v="8333" actId="478"/>
          <ac:spMkLst>
            <pc:docMk/>
            <pc:sldMk cId="3857811171" sldId="2146847734"/>
            <ac:spMk id="108" creationId="{62D87FBD-F75F-4A0E-A002-FA4E6535C567}"/>
          </ac:spMkLst>
        </pc:spChg>
        <pc:spChg chg="mod">
          <ac:chgData name="d'Agostino, Ciro" userId="522b68d4-162f-4dc7-a4d9-e6a12496a8af" providerId="ADAL" clId="{9F79233D-721C-4FAC-956E-F3CE3DF915FA}" dt="2022-10-24T10:37:08.149" v="8430" actId="14100"/>
          <ac:spMkLst>
            <pc:docMk/>
            <pc:sldMk cId="3857811171" sldId="2146847734"/>
            <ac:spMk id="112" creationId="{D17EE41D-8FA6-4A33-AF56-627E5276364D}"/>
          </ac:spMkLst>
        </pc:spChg>
        <pc:spChg chg="del">
          <ac:chgData name="d'Agostino, Ciro" userId="522b68d4-162f-4dc7-a4d9-e6a12496a8af" providerId="ADAL" clId="{9F79233D-721C-4FAC-956E-F3CE3DF915FA}" dt="2022-10-24T10:25:25.139" v="8332" actId="478"/>
          <ac:spMkLst>
            <pc:docMk/>
            <pc:sldMk cId="3857811171" sldId="2146847734"/>
            <ac:spMk id="114" creationId="{1356BEAA-96FD-4B5D-945F-BC2EF64017C8}"/>
          </ac:spMkLst>
        </pc:spChg>
        <pc:spChg chg="mod">
          <ac:chgData name="d'Agostino, Ciro" userId="522b68d4-162f-4dc7-a4d9-e6a12496a8af" providerId="ADAL" clId="{9F79233D-721C-4FAC-956E-F3CE3DF915FA}" dt="2022-10-24T10:36:46.139" v="8424" actId="1076"/>
          <ac:spMkLst>
            <pc:docMk/>
            <pc:sldMk cId="3857811171" sldId="2146847734"/>
            <ac:spMk id="116" creationId="{4443B7D4-D350-41CE-981F-490A7864CC8D}"/>
          </ac:spMkLst>
        </pc:spChg>
        <pc:spChg chg="mod">
          <ac:chgData name="d'Agostino, Ciro" userId="522b68d4-162f-4dc7-a4d9-e6a12496a8af" providerId="ADAL" clId="{9F79233D-721C-4FAC-956E-F3CE3DF915FA}" dt="2022-10-24T10:35:55.204" v="8409" actId="14100"/>
          <ac:spMkLst>
            <pc:docMk/>
            <pc:sldMk cId="3857811171" sldId="2146847734"/>
            <ac:spMk id="121" creationId="{434CB1D0-9687-4DB0-83BB-6095D6E68CC3}"/>
          </ac:spMkLst>
        </pc:spChg>
        <pc:spChg chg="del">
          <ac:chgData name="d'Agostino, Ciro" userId="522b68d4-162f-4dc7-a4d9-e6a12496a8af" providerId="ADAL" clId="{9F79233D-721C-4FAC-956E-F3CE3DF915FA}" dt="2022-10-24T10:25:23.052" v="8331" actId="478"/>
          <ac:spMkLst>
            <pc:docMk/>
            <pc:sldMk cId="3857811171" sldId="2146847734"/>
            <ac:spMk id="122" creationId="{6DE56452-F0F4-4D63-BC14-E6E3CA072531}"/>
          </ac:spMkLst>
        </pc:spChg>
        <pc:spChg chg="mod">
          <ac:chgData name="d'Agostino, Ciro" userId="522b68d4-162f-4dc7-a4d9-e6a12496a8af" providerId="ADAL" clId="{9F79233D-721C-4FAC-956E-F3CE3DF915FA}" dt="2022-10-24T10:35:49.439" v="8407" actId="14100"/>
          <ac:spMkLst>
            <pc:docMk/>
            <pc:sldMk cId="3857811171" sldId="2146847734"/>
            <ac:spMk id="124" creationId="{454A6AE9-AA1D-4BCC-A250-73F7D903CD23}"/>
          </ac:spMkLst>
        </pc:spChg>
        <pc:spChg chg="del mod">
          <ac:chgData name="d'Agostino, Ciro" userId="522b68d4-162f-4dc7-a4d9-e6a12496a8af" providerId="ADAL" clId="{9F79233D-721C-4FAC-956E-F3CE3DF915FA}" dt="2022-10-24T10:25:54.057" v="8338" actId="478"/>
          <ac:spMkLst>
            <pc:docMk/>
            <pc:sldMk cId="3857811171" sldId="2146847734"/>
            <ac:spMk id="141" creationId="{A284B86C-3EF0-4556-AEEF-A751A057125E}"/>
          </ac:spMkLst>
        </pc:spChg>
        <pc:spChg chg="mod">
          <ac:chgData name="d'Agostino, Ciro" userId="522b68d4-162f-4dc7-a4d9-e6a12496a8af" providerId="ADAL" clId="{9F79233D-721C-4FAC-956E-F3CE3DF915FA}" dt="2022-10-24T10:36:18.732" v="8412" actId="14100"/>
          <ac:spMkLst>
            <pc:docMk/>
            <pc:sldMk cId="3857811171" sldId="2146847734"/>
            <ac:spMk id="142" creationId="{5FB3963E-AFB3-44F3-841E-3E6A5674D0F8}"/>
          </ac:spMkLst>
        </pc:spChg>
        <pc:spChg chg="mod">
          <ac:chgData name="d'Agostino, Ciro" userId="522b68d4-162f-4dc7-a4d9-e6a12496a8af" providerId="ADAL" clId="{9F79233D-721C-4FAC-956E-F3CE3DF915FA}" dt="2022-10-24T10:36:23.179" v="8413" actId="14100"/>
          <ac:spMkLst>
            <pc:docMk/>
            <pc:sldMk cId="3857811171" sldId="2146847734"/>
            <ac:spMk id="145" creationId="{9A8CA44C-CCE6-4B70-AB36-883936B493B2}"/>
          </ac:spMkLst>
        </pc:spChg>
        <pc:spChg chg="mod">
          <ac:chgData name="d'Agostino, Ciro" userId="522b68d4-162f-4dc7-a4d9-e6a12496a8af" providerId="ADAL" clId="{9F79233D-721C-4FAC-956E-F3CE3DF915FA}" dt="2022-10-24T10:25:43.950" v="8336" actId="1076"/>
          <ac:spMkLst>
            <pc:docMk/>
            <pc:sldMk cId="3857811171" sldId="2146847734"/>
            <ac:spMk id="171" creationId="{8662425B-189F-4438-B7D7-68A9FE167C13}"/>
          </ac:spMkLst>
        </pc:spChg>
        <pc:grpChg chg="mod">
          <ac:chgData name="d'Agostino, Ciro" userId="522b68d4-162f-4dc7-a4d9-e6a12496a8af" providerId="ADAL" clId="{9F79233D-721C-4FAC-956E-F3CE3DF915FA}" dt="2022-10-24T10:37:00.227" v="8428" actId="1076"/>
          <ac:grpSpMkLst>
            <pc:docMk/>
            <pc:sldMk cId="3857811171" sldId="2146847734"/>
            <ac:grpSpMk id="4" creationId="{E73987D9-59DD-8FB9-FF84-F9AD1BF825EA}"/>
          </ac:grpSpMkLst>
        </pc:grpChg>
        <pc:grpChg chg="del">
          <ac:chgData name="d'Agostino, Ciro" userId="522b68d4-162f-4dc7-a4d9-e6a12496a8af" providerId="ADAL" clId="{9F79233D-721C-4FAC-956E-F3CE3DF915FA}" dt="2022-10-24T10:27:52.429" v="8386" actId="478"/>
          <ac:grpSpMkLst>
            <pc:docMk/>
            <pc:sldMk cId="3857811171" sldId="2146847734"/>
            <ac:grpSpMk id="207" creationId="{F75D9B92-9EC6-5AC3-A296-34DB3F7F560E}"/>
          </ac:grpSpMkLst>
        </pc:grpChg>
        <pc:picChg chg="add mod ord">
          <ac:chgData name="d'Agostino, Ciro" userId="522b68d4-162f-4dc7-a4d9-e6a12496a8af" providerId="ADAL" clId="{9F79233D-721C-4FAC-956E-F3CE3DF915FA}" dt="2022-10-24T10:23:37.088" v="8271" actId="167"/>
          <ac:picMkLst>
            <pc:docMk/>
            <pc:sldMk cId="3857811171" sldId="2146847734"/>
            <ac:picMk id="5" creationId="{F31E1D02-91F2-6CC7-97D9-5F520EC186D4}"/>
          </ac:picMkLst>
        </pc:picChg>
        <pc:picChg chg="add mod ord">
          <ac:chgData name="d'Agostino, Ciro" userId="522b68d4-162f-4dc7-a4d9-e6a12496a8af" providerId="ADAL" clId="{9F79233D-721C-4FAC-956E-F3CE3DF915FA}" dt="2022-10-24T10:24:19.721" v="8314" actId="167"/>
          <ac:picMkLst>
            <pc:docMk/>
            <pc:sldMk cId="3857811171" sldId="2146847734"/>
            <ac:picMk id="8" creationId="{60205806-4D74-0EE2-3E24-CF4B5B2AE4AD}"/>
          </ac:picMkLst>
        </pc:picChg>
        <pc:picChg chg="mod">
          <ac:chgData name="d'Agostino, Ciro" userId="522b68d4-162f-4dc7-a4d9-e6a12496a8af" providerId="ADAL" clId="{9F79233D-721C-4FAC-956E-F3CE3DF915FA}" dt="2022-10-24T10:28:18.338" v="8402" actId="1036"/>
          <ac:picMkLst>
            <pc:docMk/>
            <pc:sldMk cId="3857811171" sldId="2146847734"/>
            <ac:picMk id="12" creationId="{737E493B-E977-A2DC-C91A-07DC3F3D736F}"/>
          </ac:picMkLst>
        </pc:picChg>
        <pc:picChg chg="del">
          <ac:chgData name="d'Agostino, Ciro" userId="522b68d4-162f-4dc7-a4d9-e6a12496a8af" providerId="ADAL" clId="{9F79233D-721C-4FAC-956E-F3CE3DF915FA}" dt="2022-10-24T10:23:13.277" v="8263" actId="478"/>
          <ac:picMkLst>
            <pc:docMk/>
            <pc:sldMk cId="3857811171" sldId="2146847734"/>
            <ac:picMk id="61" creationId="{0836A898-3B65-1CDB-3920-9AF5C81AE8C1}"/>
          </ac:picMkLst>
        </pc:picChg>
        <pc:picChg chg="del">
          <ac:chgData name="d'Agostino, Ciro" userId="522b68d4-162f-4dc7-a4d9-e6a12496a8af" providerId="ADAL" clId="{9F79233D-721C-4FAC-956E-F3CE3DF915FA}" dt="2022-10-24T10:23:04.961" v="8261" actId="478"/>
          <ac:picMkLst>
            <pc:docMk/>
            <pc:sldMk cId="3857811171" sldId="2146847734"/>
            <ac:picMk id="90" creationId="{D34C63F4-7A98-A106-416D-FA0E87DBBDB8}"/>
          </ac:picMkLst>
        </pc:picChg>
        <pc:picChg chg="del">
          <ac:chgData name="d'Agostino, Ciro" userId="522b68d4-162f-4dc7-a4d9-e6a12496a8af" providerId="ADAL" clId="{9F79233D-721C-4FAC-956E-F3CE3DF915FA}" dt="2022-10-24T10:24:05.549" v="8310" actId="478"/>
          <ac:picMkLst>
            <pc:docMk/>
            <pc:sldMk cId="3857811171" sldId="2146847734"/>
            <ac:picMk id="103" creationId="{442A7F4F-18BD-3A69-1B54-DFB8E63D4762}"/>
          </ac:picMkLst>
        </pc:picChg>
        <pc:picChg chg="del">
          <ac:chgData name="d'Agostino, Ciro" userId="522b68d4-162f-4dc7-a4d9-e6a12496a8af" providerId="ADAL" clId="{9F79233D-721C-4FAC-956E-F3CE3DF915FA}" dt="2022-10-24T10:23:07.237" v="8262" actId="478"/>
          <ac:picMkLst>
            <pc:docMk/>
            <pc:sldMk cId="3857811171" sldId="2146847734"/>
            <ac:picMk id="111" creationId="{54974F53-F045-C5D9-14B8-198C1F692377}"/>
          </ac:picMkLst>
        </pc:picChg>
        <pc:picChg chg="mod">
          <ac:chgData name="d'Agostino, Ciro" userId="522b68d4-162f-4dc7-a4d9-e6a12496a8af" providerId="ADAL" clId="{9F79233D-721C-4FAC-956E-F3CE3DF915FA}" dt="2022-10-24T10:28:02.697" v="8388" actId="1076"/>
          <ac:picMkLst>
            <pc:docMk/>
            <pc:sldMk cId="3857811171" sldId="2146847734"/>
            <ac:picMk id="118" creationId="{6AD5F887-A6EF-4F7D-CF2D-710E75EA71FB}"/>
          </ac:picMkLst>
        </pc:picChg>
        <pc:picChg chg="mod">
          <ac:chgData name="d'Agostino, Ciro" userId="522b68d4-162f-4dc7-a4d9-e6a12496a8af" providerId="ADAL" clId="{9F79233D-721C-4FAC-956E-F3CE3DF915FA}" dt="2022-10-24T10:28:06.174" v="8389" actId="1076"/>
          <ac:picMkLst>
            <pc:docMk/>
            <pc:sldMk cId="3857811171" sldId="2146847734"/>
            <ac:picMk id="119" creationId="{145848B4-CF9F-B189-4447-C76316E38851}"/>
          </ac:picMkLst>
        </pc:picChg>
        <pc:picChg chg="mod">
          <ac:chgData name="d'Agostino, Ciro" userId="522b68d4-162f-4dc7-a4d9-e6a12496a8af" providerId="ADAL" clId="{9F79233D-721C-4FAC-956E-F3CE3DF915FA}" dt="2022-10-24T10:27:56.588" v="8387" actId="1076"/>
          <ac:picMkLst>
            <pc:docMk/>
            <pc:sldMk cId="3857811171" sldId="2146847734"/>
            <ac:picMk id="120" creationId="{82CBB78C-AA83-9CD0-AEB4-BE75FB86251E}"/>
          </ac:picMkLst>
        </pc:picChg>
        <pc:picChg chg="mod">
          <ac:chgData name="d'Agostino, Ciro" userId="522b68d4-162f-4dc7-a4d9-e6a12496a8af" providerId="ADAL" clId="{9F79233D-721C-4FAC-956E-F3CE3DF915FA}" dt="2022-10-24T10:27:19.596" v="8365" actId="14100"/>
          <ac:picMkLst>
            <pc:docMk/>
            <pc:sldMk cId="3857811171" sldId="2146847734"/>
            <ac:picMk id="131" creationId="{81050E2D-927E-408B-85D1-7E3A9DD31F4C}"/>
          </ac:picMkLst>
        </pc:picChg>
        <pc:picChg chg="mod">
          <ac:chgData name="d'Agostino, Ciro" userId="522b68d4-162f-4dc7-a4d9-e6a12496a8af" providerId="ADAL" clId="{9F79233D-721C-4FAC-956E-F3CE3DF915FA}" dt="2022-10-24T10:23:51.292" v="8307" actId="1035"/>
          <ac:picMkLst>
            <pc:docMk/>
            <pc:sldMk cId="3857811171" sldId="2146847734"/>
            <ac:picMk id="148" creationId="{EF1C42BB-964C-9CBE-154F-E502F4DB44C3}"/>
          </ac:picMkLst>
        </pc:picChg>
        <pc:picChg chg="del">
          <ac:chgData name="d'Agostino, Ciro" userId="522b68d4-162f-4dc7-a4d9-e6a12496a8af" providerId="ADAL" clId="{9F79233D-721C-4FAC-956E-F3CE3DF915FA}" dt="2022-10-24T10:27:15.763" v="8364" actId="478"/>
          <ac:picMkLst>
            <pc:docMk/>
            <pc:sldMk cId="3857811171" sldId="2146847734"/>
            <ac:picMk id="201" creationId="{394D5A24-8339-6630-1DC8-873DBD5586EA}"/>
          </ac:picMkLst>
        </pc:picChg>
        <pc:picChg chg="del">
          <ac:chgData name="d'Agostino, Ciro" userId="522b68d4-162f-4dc7-a4d9-e6a12496a8af" providerId="ADAL" clId="{9F79233D-721C-4FAC-956E-F3CE3DF915FA}" dt="2022-10-24T10:27:52.429" v="8386" actId="478"/>
          <ac:picMkLst>
            <pc:docMk/>
            <pc:sldMk cId="3857811171" sldId="2146847734"/>
            <ac:picMk id="220" creationId="{CCAE06A8-848C-DAFA-3FA2-11D05F98F9C2}"/>
          </ac:picMkLst>
        </pc:picChg>
        <pc:picChg chg="del">
          <ac:chgData name="d'Agostino, Ciro" userId="522b68d4-162f-4dc7-a4d9-e6a12496a8af" providerId="ADAL" clId="{9F79233D-721C-4FAC-956E-F3CE3DF915FA}" dt="2022-10-24T10:27:27.042" v="8369" actId="478"/>
          <ac:picMkLst>
            <pc:docMk/>
            <pc:sldMk cId="3857811171" sldId="2146847734"/>
            <ac:picMk id="225" creationId="{C4CF5BC4-53CD-BF76-3C7D-AA287F135811}"/>
          </ac:picMkLst>
        </pc:picChg>
        <pc:cxnChg chg="add mod">
          <ac:chgData name="d'Agostino, Ciro" userId="522b68d4-162f-4dc7-a4d9-e6a12496a8af" providerId="ADAL" clId="{9F79233D-721C-4FAC-956E-F3CE3DF915FA}" dt="2022-10-24T10:23:57.511" v="8309" actId="1076"/>
          <ac:cxnSpMkLst>
            <pc:docMk/>
            <pc:sldMk cId="3857811171" sldId="2146847734"/>
            <ac:cxnSpMk id="7" creationId="{63B114E4-622A-EF7F-7B2C-6C0EBF99DDC6}"/>
          </ac:cxnSpMkLst>
        </pc:cxnChg>
        <pc:cxnChg chg="mod">
          <ac:chgData name="d'Agostino, Ciro" userId="522b68d4-162f-4dc7-a4d9-e6a12496a8af" providerId="ADAL" clId="{9F79233D-721C-4FAC-956E-F3CE3DF915FA}" dt="2022-10-24T10:27:46.535" v="8383" actId="1036"/>
          <ac:cxnSpMkLst>
            <pc:docMk/>
            <pc:sldMk cId="3857811171" sldId="2146847734"/>
            <ac:cxnSpMk id="31" creationId="{A8C854A6-4166-7483-91B2-159DCD630775}"/>
          </ac:cxnSpMkLst>
        </pc:cxnChg>
        <pc:cxnChg chg="mod">
          <ac:chgData name="d'Agostino, Ciro" userId="522b68d4-162f-4dc7-a4d9-e6a12496a8af" providerId="ADAL" clId="{9F79233D-721C-4FAC-956E-F3CE3DF915FA}" dt="2022-10-24T10:28:23.559" v="8405" actId="1036"/>
          <ac:cxnSpMkLst>
            <pc:docMk/>
            <pc:sldMk cId="3857811171" sldId="2146847734"/>
            <ac:cxnSpMk id="32" creationId="{E26F1F56-8629-4C96-56B0-7AAF3657F257}"/>
          </ac:cxnSpMkLst>
        </pc:cxnChg>
        <pc:cxnChg chg="del">
          <ac:chgData name="d'Agostino, Ciro" userId="522b68d4-162f-4dc7-a4d9-e6a12496a8af" providerId="ADAL" clId="{9F79233D-721C-4FAC-956E-F3CE3DF915FA}" dt="2022-10-24T10:24:24.911" v="8315" actId="478"/>
          <ac:cxnSpMkLst>
            <pc:docMk/>
            <pc:sldMk cId="3857811171" sldId="2146847734"/>
            <ac:cxnSpMk id="95" creationId="{24CAAFF0-BF02-687F-2D21-6A11253C6520}"/>
          </ac:cxnSpMkLst>
        </pc:cxnChg>
        <pc:cxnChg chg="del">
          <ac:chgData name="d'Agostino, Ciro" userId="522b68d4-162f-4dc7-a4d9-e6a12496a8af" providerId="ADAL" clId="{9F79233D-721C-4FAC-956E-F3CE3DF915FA}" dt="2022-10-24T10:24:33.945" v="8317" actId="478"/>
          <ac:cxnSpMkLst>
            <pc:docMk/>
            <pc:sldMk cId="3857811171" sldId="2146847734"/>
            <ac:cxnSpMk id="97" creationId="{51CE6C45-3952-BB86-97F4-85ADDFBCA809}"/>
          </ac:cxnSpMkLst>
        </pc:cxnChg>
        <pc:cxnChg chg="del">
          <ac:chgData name="d'Agostino, Ciro" userId="522b68d4-162f-4dc7-a4d9-e6a12496a8af" providerId="ADAL" clId="{9F79233D-721C-4FAC-956E-F3CE3DF915FA}" dt="2022-10-24T10:24:41.242" v="8319" actId="478"/>
          <ac:cxnSpMkLst>
            <pc:docMk/>
            <pc:sldMk cId="3857811171" sldId="2146847734"/>
            <ac:cxnSpMk id="100" creationId="{7956AA39-E9B9-EEED-5F92-E8BF911A296B}"/>
          </ac:cxnSpMkLst>
        </pc:cxnChg>
        <pc:cxnChg chg="del">
          <ac:chgData name="d'Agostino, Ciro" userId="522b68d4-162f-4dc7-a4d9-e6a12496a8af" providerId="ADAL" clId="{9F79233D-721C-4FAC-956E-F3CE3DF915FA}" dt="2022-10-24T10:24:54.117" v="8323" actId="478"/>
          <ac:cxnSpMkLst>
            <pc:docMk/>
            <pc:sldMk cId="3857811171" sldId="2146847734"/>
            <ac:cxnSpMk id="101" creationId="{64789303-7FD9-847C-2424-4725229A55C9}"/>
          </ac:cxnSpMkLst>
        </pc:cxnChg>
        <pc:cxnChg chg="mod">
          <ac:chgData name="d'Agostino, Ciro" userId="522b68d4-162f-4dc7-a4d9-e6a12496a8af" providerId="ADAL" clId="{9F79233D-721C-4FAC-956E-F3CE3DF915FA}" dt="2022-10-24T10:23:47.344" v="8304" actId="1035"/>
          <ac:cxnSpMkLst>
            <pc:docMk/>
            <pc:sldMk cId="3857811171" sldId="2146847734"/>
            <ac:cxnSpMk id="102" creationId="{4023472D-B6FB-DD1C-6C5C-703FABF5E650}"/>
          </ac:cxnSpMkLst>
        </pc:cxnChg>
        <pc:cxnChg chg="mod">
          <ac:chgData name="d'Agostino, Ciro" userId="522b68d4-162f-4dc7-a4d9-e6a12496a8af" providerId="ADAL" clId="{9F79233D-721C-4FAC-956E-F3CE3DF915FA}" dt="2022-10-24T10:24:30.862" v="8316" actId="14100"/>
          <ac:cxnSpMkLst>
            <pc:docMk/>
            <pc:sldMk cId="3857811171" sldId="2146847734"/>
            <ac:cxnSpMk id="231" creationId="{7F936768-2D98-D33E-0EFA-21A7390CEA60}"/>
          </ac:cxnSpMkLst>
        </pc:cxnChg>
        <pc:cxnChg chg="mod">
          <ac:chgData name="d'Agostino, Ciro" userId="522b68d4-162f-4dc7-a4d9-e6a12496a8af" providerId="ADAL" clId="{9F79233D-721C-4FAC-956E-F3CE3DF915FA}" dt="2022-10-24T10:24:39.442" v="8318" actId="14100"/>
          <ac:cxnSpMkLst>
            <pc:docMk/>
            <pc:sldMk cId="3857811171" sldId="2146847734"/>
            <ac:cxnSpMk id="232" creationId="{13C4ACF1-CEF2-7928-B993-FAC00C6002A6}"/>
          </ac:cxnSpMkLst>
        </pc:cxnChg>
        <pc:cxnChg chg="add del mod">
          <ac:chgData name="d'Agostino, Ciro" userId="522b68d4-162f-4dc7-a4d9-e6a12496a8af" providerId="ADAL" clId="{9F79233D-721C-4FAC-956E-F3CE3DF915FA}" dt="2022-10-24T10:24:50.287" v="8322" actId="14100"/>
          <ac:cxnSpMkLst>
            <pc:docMk/>
            <pc:sldMk cId="3857811171" sldId="2146847734"/>
            <ac:cxnSpMk id="233" creationId="{152155F1-701C-0D97-A94B-7C365A13EF18}"/>
          </ac:cxnSpMkLst>
        </pc:cxnChg>
        <pc:cxnChg chg="mod">
          <ac:chgData name="d'Agostino, Ciro" userId="522b68d4-162f-4dc7-a4d9-e6a12496a8af" providerId="ADAL" clId="{9F79233D-721C-4FAC-956E-F3CE3DF915FA}" dt="2022-10-24T10:28:15.002" v="8396" actId="1036"/>
          <ac:cxnSpMkLst>
            <pc:docMk/>
            <pc:sldMk cId="3857811171" sldId="2146847734"/>
            <ac:cxnSpMk id="235" creationId="{ACEB0E6F-5222-3176-5276-4F3D03966E33}"/>
          </ac:cxnSpMkLst>
        </pc:cxnChg>
        <pc:cxnChg chg="mod">
          <ac:chgData name="d'Agostino, Ciro" userId="522b68d4-162f-4dc7-a4d9-e6a12496a8af" providerId="ADAL" clId="{9F79233D-721C-4FAC-956E-F3CE3DF915FA}" dt="2022-10-24T10:24:57.774" v="8324" actId="14100"/>
          <ac:cxnSpMkLst>
            <pc:docMk/>
            <pc:sldMk cId="3857811171" sldId="2146847734"/>
            <ac:cxnSpMk id="248" creationId="{71CEB586-0EF4-1C15-EF77-A5CD29CD90F0}"/>
          </ac:cxnSpMkLst>
        </pc:cxnChg>
      </pc:sldChg>
      <pc:sldChg chg="addSp delSp modSp new mod">
        <pc:chgData name="d'Agostino, Ciro" userId="522b68d4-162f-4dc7-a4d9-e6a12496a8af" providerId="ADAL" clId="{9F79233D-721C-4FAC-956E-F3CE3DF915FA}" dt="2022-10-20T15:27:56.508" v="6152"/>
        <pc:sldMkLst>
          <pc:docMk/>
          <pc:sldMk cId="30944557" sldId="2146847735"/>
        </pc:sldMkLst>
        <pc:spChg chg="del">
          <ac:chgData name="d'Agostino, Ciro" userId="522b68d4-162f-4dc7-a4d9-e6a12496a8af" providerId="ADAL" clId="{9F79233D-721C-4FAC-956E-F3CE3DF915FA}" dt="2022-10-20T15:27:14.608" v="6143" actId="478"/>
          <ac:spMkLst>
            <pc:docMk/>
            <pc:sldMk cId="30944557" sldId="2146847735"/>
            <ac:spMk id="2" creationId="{5C6BD3BE-C22B-6E10-F067-6C9F9E7A9AA0}"/>
          </ac:spMkLst>
        </pc:spChg>
        <pc:spChg chg="del">
          <ac:chgData name="d'Agostino, Ciro" userId="522b68d4-162f-4dc7-a4d9-e6a12496a8af" providerId="ADAL" clId="{9F79233D-721C-4FAC-956E-F3CE3DF915FA}" dt="2022-10-20T15:27:18.985" v="6145" actId="478"/>
          <ac:spMkLst>
            <pc:docMk/>
            <pc:sldMk cId="30944557" sldId="2146847735"/>
            <ac:spMk id="3" creationId="{9DB56CAC-6BBC-44DC-FB2F-2D5250D3043F}"/>
          </ac:spMkLst>
        </pc:spChg>
        <pc:spChg chg="del">
          <ac:chgData name="d'Agostino, Ciro" userId="522b68d4-162f-4dc7-a4d9-e6a12496a8af" providerId="ADAL" clId="{9F79233D-721C-4FAC-956E-F3CE3DF915FA}" dt="2022-10-20T15:27:17.797" v="6144" actId="478"/>
          <ac:spMkLst>
            <pc:docMk/>
            <pc:sldMk cId="30944557" sldId="2146847735"/>
            <ac:spMk id="5" creationId="{FEF730D0-80CC-FF99-72BF-485B0528FD0D}"/>
          </ac:spMkLst>
        </pc:spChg>
        <pc:spChg chg="add mod">
          <ac:chgData name="d'Agostino, Ciro" userId="522b68d4-162f-4dc7-a4d9-e6a12496a8af" providerId="ADAL" clId="{9F79233D-721C-4FAC-956E-F3CE3DF915FA}" dt="2022-10-20T15:27:23.697" v="6146"/>
          <ac:spMkLst>
            <pc:docMk/>
            <pc:sldMk cId="30944557" sldId="2146847735"/>
            <ac:spMk id="6" creationId="{D1C20EA8-C4EE-5F8A-E89F-B6FCEA353CA5}"/>
          </ac:spMkLst>
        </pc:spChg>
        <pc:spChg chg="add mod">
          <ac:chgData name="d'Agostino, Ciro" userId="522b68d4-162f-4dc7-a4d9-e6a12496a8af" providerId="ADAL" clId="{9F79233D-721C-4FAC-956E-F3CE3DF915FA}" dt="2022-10-20T15:27:46.306" v="6150"/>
          <ac:spMkLst>
            <pc:docMk/>
            <pc:sldMk cId="30944557" sldId="2146847735"/>
            <ac:spMk id="24" creationId="{B801734F-BE8A-6878-F64D-99E76E41D2DE}"/>
          </ac:spMkLst>
        </pc:spChg>
        <pc:spChg chg="mod">
          <ac:chgData name="d'Agostino, Ciro" userId="522b68d4-162f-4dc7-a4d9-e6a12496a8af" providerId="ADAL" clId="{9F79233D-721C-4FAC-956E-F3CE3DF915FA}" dt="2022-10-20T15:27:46.306" v="6150"/>
          <ac:spMkLst>
            <pc:docMk/>
            <pc:sldMk cId="30944557" sldId="2146847735"/>
            <ac:spMk id="55" creationId="{1F1038A5-6ABE-0EAF-61A7-BDE70838DF9E}"/>
          </ac:spMkLst>
        </pc:spChg>
        <pc:spChg chg="mod">
          <ac:chgData name="d'Agostino, Ciro" userId="522b68d4-162f-4dc7-a4d9-e6a12496a8af" providerId="ADAL" clId="{9F79233D-721C-4FAC-956E-F3CE3DF915FA}" dt="2022-10-20T15:27:46.306" v="6150"/>
          <ac:spMkLst>
            <pc:docMk/>
            <pc:sldMk cId="30944557" sldId="2146847735"/>
            <ac:spMk id="56" creationId="{42C8AA02-F66C-C07E-2B50-452FF8F5E454}"/>
          </ac:spMkLst>
        </pc:spChg>
        <pc:spChg chg="mod">
          <ac:chgData name="d'Agostino, Ciro" userId="522b68d4-162f-4dc7-a4d9-e6a12496a8af" providerId="ADAL" clId="{9F79233D-721C-4FAC-956E-F3CE3DF915FA}" dt="2022-10-20T15:27:46.306" v="6150"/>
          <ac:spMkLst>
            <pc:docMk/>
            <pc:sldMk cId="30944557" sldId="2146847735"/>
            <ac:spMk id="57" creationId="{5156064D-4F83-7001-384E-CEB62BC06210}"/>
          </ac:spMkLst>
        </pc:spChg>
        <pc:spChg chg="mod">
          <ac:chgData name="d'Agostino, Ciro" userId="522b68d4-162f-4dc7-a4d9-e6a12496a8af" providerId="ADAL" clId="{9F79233D-721C-4FAC-956E-F3CE3DF915FA}" dt="2022-10-20T15:27:46.306" v="6150"/>
          <ac:spMkLst>
            <pc:docMk/>
            <pc:sldMk cId="30944557" sldId="2146847735"/>
            <ac:spMk id="58" creationId="{D3F38D44-97D0-0BDB-676B-44ACAD637A3E}"/>
          </ac:spMkLst>
        </pc:spChg>
        <pc:spChg chg="mod">
          <ac:chgData name="d'Agostino, Ciro" userId="522b68d4-162f-4dc7-a4d9-e6a12496a8af" providerId="ADAL" clId="{9F79233D-721C-4FAC-956E-F3CE3DF915FA}" dt="2022-10-20T15:27:46.306" v="6150"/>
          <ac:spMkLst>
            <pc:docMk/>
            <pc:sldMk cId="30944557" sldId="2146847735"/>
            <ac:spMk id="59" creationId="{4386C2D9-F301-F9C1-B0A5-28756DD6FE1F}"/>
          </ac:spMkLst>
        </pc:spChg>
        <pc:spChg chg="mod">
          <ac:chgData name="d'Agostino, Ciro" userId="522b68d4-162f-4dc7-a4d9-e6a12496a8af" providerId="ADAL" clId="{9F79233D-721C-4FAC-956E-F3CE3DF915FA}" dt="2022-10-20T15:27:46.306" v="6150"/>
          <ac:spMkLst>
            <pc:docMk/>
            <pc:sldMk cId="30944557" sldId="2146847735"/>
            <ac:spMk id="60" creationId="{0281714F-F2C0-647F-AE74-ED0C3D292FF5}"/>
          </ac:spMkLst>
        </pc:spChg>
        <pc:spChg chg="mod">
          <ac:chgData name="d'Agostino, Ciro" userId="522b68d4-162f-4dc7-a4d9-e6a12496a8af" providerId="ADAL" clId="{9F79233D-721C-4FAC-956E-F3CE3DF915FA}" dt="2022-10-20T15:27:46.306" v="6150"/>
          <ac:spMkLst>
            <pc:docMk/>
            <pc:sldMk cId="30944557" sldId="2146847735"/>
            <ac:spMk id="76" creationId="{D96B876C-9A59-A144-FCD5-449D5DF8B744}"/>
          </ac:spMkLst>
        </pc:spChg>
        <pc:spChg chg="mod">
          <ac:chgData name="d'Agostino, Ciro" userId="522b68d4-162f-4dc7-a4d9-e6a12496a8af" providerId="ADAL" clId="{9F79233D-721C-4FAC-956E-F3CE3DF915FA}" dt="2022-10-20T15:27:46.306" v="6150"/>
          <ac:spMkLst>
            <pc:docMk/>
            <pc:sldMk cId="30944557" sldId="2146847735"/>
            <ac:spMk id="77" creationId="{87925973-BC44-A7F3-B3BC-0F54F455F5B7}"/>
          </ac:spMkLst>
        </pc:spChg>
        <pc:spChg chg="mod">
          <ac:chgData name="d'Agostino, Ciro" userId="522b68d4-162f-4dc7-a4d9-e6a12496a8af" providerId="ADAL" clId="{9F79233D-721C-4FAC-956E-F3CE3DF915FA}" dt="2022-10-20T15:27:46.306" v="6150"/>
          <ac:spMkLst>
            <pc:docMk/>
            <pc:sldMk cId="30944557" sldId="2146847735"/>
            <ac:spMk id="80" creationId="{180D1F1D-DF73-0F85-A51F-2D46A2FEA8CA}"/>
          </ac:spMkLst>
        </pc:spChg>
        <pc:spChg chg="mod">
          <ac:chgData name="d'Agostino, Ciro" userId="522b68d4-162f-4dc7-a4d9-e6a12496a8af" providerId="ADAL" clId="{9F79233D-721C-4FAC-956E-F3CE3DF915FA}" dt="2022-10-20T15:27:46.306" v="6150"/>
          <ac:spMkLst>
            <pc:docMk/>
            <pc:sldMk cId="30944557" sldId="2146847735"/>
            <ac:spMk id="82" creationId="{CCD902B1-D51B-916A-2B7D-4434E981825D}"/>
          </ac:spMkLst>
        </pc:spChg>
        <pc:spChg chg="mod">
          <ac:chgData name="d'Agostino, Ciro" userId="522b68d4-162f-4dc7-a4d9-e6a12496a8af" providerId="ADAL" clId="{9F79233D-721C-4FAC-956E-F3CE3DF915FA}" dt="2022-10-20T15:27:46.306" v="6150"/>
          <ac:spMkLst>
            <pc:docMk/>
            <pc:sldMk cId="30944557" sldId="2146847735"/>
            <ac:spMk id="118" creationId="{4CDA9B9D-B167-69A2-833D-7B5F7B3C99B5}"/>
          </ac:spMkLst>
        </pc:spChg>
        <pc:spChg chg="mod">
          <ac:chgData name="d'Agostino, Ciro" userId="522b68d4-162f-4dc7-a4d9-e6a12496a8af" providerId="ADAL" clId="{9F79233D-721C-4FAC-956E-F3CE3DF915FA}" dt="2022-10-20T15:27:46.306" v="6150"/>
          <ac:spMkLst>
            <pc:docMk/>
            <pc:sldMk cId="30944557" sldId="2146847735"/>
            <ac:spMk id="119" creationId="{76379FDE-BB2A-32BA-3A9B-6DF10F67C611}"/>
          </ac:spMkLst>
        </pc:spChg>
        <pc:spChg chg="mod">
          <ac:chgData name="d'Agostino, Ciro" userId="522b68d4-162f-4dc7-a4d9-e6a12496a8af" providerId="ADAL" clId="{9F79233D-721C-4FAC-956E-F3CE3DF915FA}" dt="2022-10-20T15:27:46.306" v="6150"/>
          <ac:spMkLst>
            <pc:docMk/>
            <pc:sldMk cId="30944557" sldId="2146847735"/>
            <ac:spMk id="120" creationId="{2E43CBAB-F5AD-1F72-627F-57B9FB11CBE7}"/>
          </ac:spMkLst>
        </pc:spChg>
        <pc:spChg chg="mod">
          <ac:chgData name="d'Agostino, Ciro" userId="522b68d4-162f-4dc7-a4d9-e6a12496a8af" providerId="ADAL" clId="{9F79233D-721C-4FAC-956E-F3CE3DF915FA}" dt="2022-10-20T15:27:46.306" v="6150"/>
          <ac:spMkLst>
            <pc:docMk/>
            <pc:sldMk cId="30944557" sldId="2146847735"/>
            <ac:spMk id="122" creationId="{4EC4717D-8FF4-9AFD-8489-F158AB3EDC3F}"/>
          </ac:spMkLst>
        </pc:spChg>
        <pc:spChg chg="mod">
          <ac:chgData name="d'Agostino, Ciro" userId="522b68d4-162f-4dc7-a4d9-e6a12496a8af" providerId="ADAL" clId="{9F79233D-721C-4FAC-956E-F3CE3DF915FA}" dt="2022-10-20T15:27:46.306" v="6150"/>
          <ac:spMkLst>
            <pc:docMk/>
            <pc:sldMk cId="30944557" sldId="2146847735"/>
            <ac:spMk id="123" creationId="{AC3BBD6C-AADD-16D4-9A6A-395AA06A451C}"/>
          </ac:spMkLst>
        </pc:spChg>
        <pc:spChg chg="mod">
          <ac:chgData name="d'Agostino, Ciro" userId="522b68d4-162f-4dc7-a4d9-e6a12496a8af" providerId="ADAL" clId="{9F79233D-721C-4FAC-956E-F3CE3DF915FA}" dt="2022-10-20T15:27:46.306" v="6150"/>
          <ac:spMkLst>
            <pc:docMk/>
            <pc:sldMk cId="30944557" sldId="2146847735"/>
            <ac:spMk id="134" creationId="{7336CB00-BEC6-B05C-1F3D-777F3681971C}"/>
          </ac:spMkLst>
        </pc:spChg>
        <pc:spChg chg="mod">
          <ac:chgData name="d'Agostino, Ciro" userId="522b68d4-162f-4dc7-a4d9-e6a12496a8af" providerId="ADAL" clId="{9F79233D-721C-4FAC-956E-F3CE3DF915FA}" dt="2022-10-20T15:27:46.306" v="6150"/>
          <ac:spMkLst>
            <pc:docMk/>
            <pc:sldMk cId="30944557" sldId="2146847735"/>
            <ac:spMk id="135" creationId="{6B3770D8-8268-01F5-F7C1-F0759F93DBDA}"/>
          </ac:spMkLst>
        </pc:spChg>
        <pc:spChg chg="mod">
          <ac:chgData name="d'Agostino, Ciro" userId="522b68d4-162f-4dc7-a4d9-e6a12496a8af" providerId="ADAL" clId="{9F79233D-721C-4FAC-956E-F3CE3DF915FA}" dt="2022-10-20T15:27:46.306" v="6150"/>
          <ac:spMkLst>
            <pc:docMk/>
            <pc:sldMk cId="30944557" sldId="2146847735"/>
            <ac:spMk id="136" creationId="{9EDFD7C5-F108-698D-6284-5EC0D598D0C2}"/>
          </ac:spMkLst>
        </pc:spChg>
        <pc:spChg chg="mod">
          <ac:chgData name="d'Agostino, Ciro" userId="522b68d4-162f-4dc7-a4d9-e6a12496a8af" providerId="ADAL" clId="{9F79233D-721C-4FAC-956E-F3CE3DF915FA}" dt="2022-10-20T15:27:46.306" v="6150"/>
          <ac:spMkLst>
            <pc:docMk/>
            <pc:sldMk cId="30944557" sldId="2146847735"/>
            <ac:spMk id="137" creationId="{99407797-B0BA-28CB-03C4-785D7B412886}"/>
          </ac:spMkLst>
        </pc:spChg>
        <pc:spChg chg="add mod">
          <ac:chgData name="d'Agostino, Ciro" userId="522b68d4-162f-4dc7-a4d9-e6a12496a8af" providerId="ADAL" clId="{9F79233D-721C-4FAC-956E-F3CE3DF915FA}" dt="2022-10-20T15:27:56.508" v="6152"/>
          <ac:spMkLst>
            <pc:docMk/>
            <pc:sldMk cId="30944557" sldId="2146847735"/>
            <ac:spMk id="144" creationId="{55A71F27-B52E-C1D3-58C3-86BD8919DF5F}"/>
          </ac:spMkLst>
        </pc:spChg>
        <pc:grpChg chg="add del mod">
          <ac:chgData name="d'Agostino, Ciro" userId="522b68d4-162f-4dc7-a4d9-e6a12496a8af" providerId="ADAL" clId="{9F79233D-721C-4FAC-956E-F3CE3DF915FA}" dt="2022-10-20T15:27:36.842" v="6148" actId="478"/>
          <ac:grpSpMkLst>
            <pc:docMk/>
            <pc:sldMk cId="30944557" sldId="2146847735"/>
            <ac:grpSpMk id="7" creationId="{7BB008D2-AFB6-4B04-4FB5-27E45100F2F7}"/>
          </ac:grpSpMkLst>
        </pc:grpChg>
        <pc:grpChg chg="mod">
          <ac:chgData name="d'Agostino, Ciro" userId="522b68d4-162f-4dc7-a4d9-e6a12496a8af" providerId="ADAL" clId="{9F79233D-721C-4FAC-956E-F3CE3DF915FA}" dt="2022-10-20T15:27:28.016" v="6147"/>
          <ac:grpSpMkLst>
            <pc:docMk/>
            <pc:sldMk cId="30944557" sldId="2146847735"/>
            <ac:grpSpMk id="8" creationId="{89305779-0FE8-2ABD-206F-0CA6F20B2B01}"/>
          </ac:grpSpMkLst>
        </pc:grpChg>
        <pc:grpChg chg="add mod">
          <ac:chgData name="d'Agostino, Ciro" userId="522b68d4-162f-4dc7-a4d9-e6a12496a8af" providerId="ADAL" clId="{9F79233D-721C-4FAC-956E-F3CE3DF915FA}" dt="2022-10-20T15:27:46.306" v="6150"/>
          <ac:grpSpMkLst>
            <pc:docMk/>
            <pc:sldMk cId="30944557" sldId="2146847735"/>
            <ac:grpSpMk id="14" creationId="{A1748DC9-2D4F-7B26-46C8-81577C45AEED}"/>
          </ac:grpSpMkLst>
        </pc:grpChg>
        <pc:grpChg chg="mod">
          <ac:chgData name="d'Agostino, Ciro" userId="522b68d4-162f-4dc7-a4d9-e6a12496a8af" providerId="ADAL" clId="{9F79233D-721C-4FAC-956E-F3CE3DF915FA}" dt="2022-10-20T15:27:46.306" v="6150"/>
          <ac:grpSpMkLst>
            <pc:docMk/>
            <pc:sldMk cId="30944557" sldId="2146847735"/>
            <ac:grpSpMk id="15" creationId="{35E11D62-6157-3D9E-BA30-0BA9CFFCDF96}"/>
          </ac:grpSpMkLst>
        </pc:grpChg>
        <pc:grpChg chg="add mod">
          <ac:chgData name="d'Agostino, Ciro" userId="522b68d4-162f-4dc7-a4d9-e6a12496a8af" providerId="ADAL" clId="{9F79233D-721C-4FAC-956E-F3CE3DF915FA}" dt="2022-10-20T15:27:46.306" v="6150"/>
          <ac:grpSpMkLst>
            <pc:docMk/>
            <pc:sldMk cId="30944557" sldId="2146847735"/>
            <ac:grpSpMk id="26" creationId="{909F900A-39DC-A59D-04FD-85DC33F11DBF}"/>
          </ac:grpSpMkLst>
        </pc:grpChg>
        <pc:grpChg chg="mod">
          <ac:chgData name="d'Agostino, Ciro" userId="522b68d4-162f-4dc7-a4d9-e6a12496a8af" providerId="ADAL" clId="{9F79233D-721C-4FAC-956E-F3CE3DF915FA}" dt="2022-10-20T15:27:46.306" v="6150"/>
          <ac:grpSpMkLst>
            <pc:docMk/>
            <pc:sldMk cId="30944557" sldId="2146847735"/>
            <ac:grpSpMk id="29" creationId="{BC45F8E1-06AD-D887-A383-8703772E92E6}"/>
          </ac:grpSpMkLst>
        </pc:grpChg>
        <pc:grpChg chg="mod">
          <ac:chgData name="d'Agostino, Ciro" userId="522b68d4-162f-4dc7-a4d9-e6a12496a8af" providerId="ADAL" clId="{9F79233D-721C-4FAC-956E-F3CE3DF915FA}" dt="2022-10-20T15:27:46.306" v="6150"/>
          <ac:grpSpMkLst>
            <pc:docMk/>
            <pc:sldMk cId="30944557" sldId="2146847735"/>
            <ac:grpSpMk id="30" creationId="{1C79084B-1265-1CD3-BFBE-11819E300DE9}"/>
          </ac:grpSpMkLst>
        </pc:grpChg>
        <pc:grpChg chg="mod">
          <ac:chgData name="d'Agostino, Ciro" userId="522b68d4-162f-4dc7-a4d9-e6a12496a8af" providerId="ADAL" clId="{9F79233D-721C-4FAC-956E-F3CE3DF915FA}" dt="2022-10-20T15:27:46.306" v="6150"/>
          <ac:grpSpMkLst>
            <pc:docMk/>
            <pc:sldMk cId="30944557" sldId="2146847735"/>
            <ac:grpSpMk id="31" creationId="{844F19B3-7453-4778-98F2-0462CF3FFB52}"/>
          </ac:grpSpMkLst>
        </pc:grpChg>
        <pc:grpChg chg="mod">
          <ac:chgData name="d'Agostino, Ciro" userId="522b68d4-162f-4dc7-a4d9-e6a12496a8af" providerId="ADAL" clId="{9F79233D-721C-4FAC-956E-F3CE3DF915FA}" dt="2022-10-20T15:27:46.306" v="6150"/>
          <ac:grpSpMkLst>
            <pc:docMk/>
            <pc:sldMk cId="30944557" sldId="2146847735"/>
            <ac:grpSpMk id="35" creationId="{0DAF8556-8D39-672B-D975-6B214DD87FA1}"/>
          </ac:grpSpMkLst>
        </pc:grpChg>
        <pc:grpChg chg="mod">
          <ac:chgData name="d'Agostino, Ciro" userId="522b68d4-162f-4dc7-a4d9-e6a12496a8af" providerId="ADAL" clId="{9F79233D-721C-4FAC-956E-F3CE3DF915FA}" dt="2022-10-20T15:27:46.306" v="6150"/>
          <ac:grpSpMkLst>
            <pc:docMk/>
            <pc:sldMk cId="30944557" sldId="2146847735"/>
            <ac:grpSpMk id="43" creationId="{B6E1AAD1-B956-5240-9885-09B9EAB35940}"/>
          </ac:grpSpMkLst>
        </pc:grpChg>
        <pc:grpChg chg="mod">
          <ac:chgData name="d'Agostino, Ciro" userId="522b68d4-162f-4dc7-a4d9-e6a12496a8af" providerId="ADAL" clId="{9F79233D-721C-4FAC-956E-F3CE3DF915FA}" dt="2022-10-20T15:27:46.306" v="6150"/>
          <ac:grpSpMkLst>
            <pc:docMk/>
            <pc:sldMk cId="30944557" sldId="2146847735"/>
            <ac:grpSpMk id="75" creationId="{33249FC5-4DE2-CB96-66EA-A0AA5852D28D}"/>
          </ac:grpSpMkLst>
        </pc:grpChg>
        <pc:grpChg chg="mod">
          <ac:chgData name="d'Agostino, Ciro" userId="522b68d4-162f-4dc7-a4d9-e6a12496a8af" providerId="ADAL" clId="{9F79233D-721C-4FAC-956E-F3CE3DF915FA}" dt="2022-10-20T15:27:46.306" v="6150"/>
          <ac:grpSpMkLst>
            <pc:docMk/>
            <pc:sldMk cId="30944557" sldId="2146847735"/>
            <ac:grpSpMk id="78" creationId="{BC4EF544-C3AB-9069-0A43-EACA2FB31409}"/>
          </ac:grpSpMkLst>
        </pc:grpChg>
        <pc:grpChg chg="mod">
          <ac:chgData name="d'Agostino, Ciro" userId="522b68d4-162f-4dc7-a4d9-e6a12496a8af" providerId="ADAL" clId="{9F79233D-721C-4FAC-956E-F3CE3DF915FA}" dt="2022-10-20T15:27:46.306" v="6150"/>
          <ac:grpSpMkLst>
            <pc:docMk/>
            <pc:sldMk cId="30944557" sldId="2146847735"/>
            <ac:grpSpMk id="95" creationId="{C8EC9576-0BC6-3A03-5920-051BFF1F4888}"/>
          </ac:grpSpMkLst>
        </pc:grpChg>
        <pc:grpChg chg="mod">
          <ac:chgData name="d'Agostino, Ciro" userId="522b68d4-162f-4dc7-a4d9-e6a12496a8af" providerId="ADAL" clId="{9F79233D-721C-4FAC-956E-F3CE3DF915FA}" dt="2022-10-20T15:27:46.306" v="6150"/>
          <ac:grpSpMkLst>
            <pc:docMk/>
            <pc:sldMk cId="30944557" sldId="2146847735"/>
            <ac:grpSpMk id="99" creationId="{8CB7D7AC-A777-D29C-DD9C-7FFD81AD726D}"/>
          </ac:grpSpMkLst>
        </pc:grpChg>
        <pc:grpChg chg="add mod">
          <ac:chgData name="d'Agostino, Ciro" userId="522b68d4-162f-4dc7-a4d9-e6a12496a8af" providerId="ADAL" clId="{9F79233D-721C-4FAC-956E-F3CE3DF915FA}" dt="2022-10-20T15:27:46.306" v="6150"/>
          <ac:grpSpMkLst>
            <pc:docMk/>
            <pc:sldMk cId="30944557" sldId="2146847735"/>
            <ac:grpSpMk id="104" creationId="{890AFBE4-1D49-DF19-0615-C2B9A8F2DD13}"/>
          </ac:grpSpMkLst>
        </pc:grpChg>
        <pc:grpChg chg="mod">
          <ac:chgData name="d'Agostino, Ciro" userId="522b68d4-162f-4dc7-a4d9-e6a12496a8af" providerId="ADAL" clId="{9F79233D-721C-4FAC-956E-F3CE3DF915FA}" dt="2022-10-20T15:27:46.306" v="6150"/>
          <ac:grpSpMkLst>
            <pc:docMk/>
            <pc:sldMk cId="30944557" sldId="2146847735"/>
            <ac:grpSpMk id="106" creationId="{D3E6E01B-9A7C-32F8-D8DA-0EBC81829369}"/>
          </ac:grpSpMkLst>
        </pc:grpChg>
        <pc:picChg chg="mod">
          <ac:chgData name="d'Agostino, Ciro" userId="522b68d4-162f-4dc7-a4d9-e6a12496a8af" providerId="ADAL" clId="{9F79233D-721C-4FAC-956E-F3CE3DF915FA}" dt="2022-10-20T15:27:28.016" v="6147"/>
          <ac:picMkLst>
            <pc:docMk/>
            <pc:sldMk cId="30944557" sldId="2146847735"/>
            <ac:picMk id="9" creationId="{129DD80A-068F-2094-A770-34D9644F5197}"/>
          </ac:picMkLst>
        </pc:picChg>
        <pc:picChg chg="mod">
          <ac:chgData name="d'Agostino, Ciro" userId="522b68d4-162f-4dc7-a4d9-e6a12496a8af" providerId="ADAL" clId="{9F79233D-721C-4FAC-956E-F3CE3DF915FA}" dt="2022-10-20T15:27:28.016" v="6147"/>
          <ac:picMkLst>
            <pc:docMk/>
            <pc:sldMk cId="30944557" sldId="2146847735"/>
            <ac:picMk id="10" creationId="{2583A54B-D800-DAC1-B923-62C276AB394F}"/>
          </ac:picMkLst>
        </pc:picChg>
        <pc:picChg chg="mod">
          <ac:chgData name="d'Agostino, Ciro" userId="522b68d4-162f-4dc7-a4d9-e6a12496a8af" providerId="ADAL" clId="{9F79233D-721C-4FAC-956E-F3CE3DF915FA}" dt="2022-10-20T15:27:28.016" v="6147"/>
          <ac:picMkLst>
            <pc:docMk/>
            <pc:sldMk cId="30944557" sldId="2146847735"/>
            <ac:picMk id="11" creationId="{0E843734-9565-E23F-2985-D3E1D37E082F}"/>
          </ac:picMkLst>
        </pc:picChg>
        <pc:picChg chg="mod">
          <ac:chgData name="d'Agostino, Ciro" userId="522b68d4-162f-4dc7-a4d9-e6a12496a8af" providerId="ADAL" clId="{9F79233D-721C-4FAC-956E-F3CE3DF915FA}" dt="2022-10-20T15:27:28.016" v="6147"/>
          <ac:picMkLst>
            <pc:docMk/>
            <pc:sldMk cId="30944557" sldId="2146847735"/>
            <ac:picMk id="12" creationId="{5604E0D4-42D3-DB13-AEC1-1FEEEFDC9F50}"/>
          </ac:picMkLst>
        </pc:picChg>
        <pc:picChg chg="add mod">
          <ac:chgData name="d'Agostino, Ciro" userId="522b68d4-162f-4dc7-a4d9-e6a12496a8af" providerId="ADAL" clId="{9F79233D-721C-4FAC-956E-F3CE3DF915FA}" dt="2022-10-20T15:27:46.306" v="6150"/>
          <ac:picMkLst>
            <pc:docMk/>
            <pc:sldMk cId="30944557" sldId="2146847735"/>
            <ac:picMk id="13" creationId="{6ABBF952-7C35-D24E-6933-CFCFA076571F}"/>
          </ac:picMkLst>
        </pc:picChg>
        <pc:picChg chg="mod">
          <ac:chgData name="d'Agostino, Ciro" userId="522b68d4-162f-4dc7-a4d9-e6a12496a8af" providerId="ADAL" clId="{9F79233D-721C-4FAC-956E-F3CE3DF915FA}" dt="2022-10-20T15:27:46.306" v="6150"/>
          <ac:picMkLst>
            <pc:docMk/>
            <pc:sldMk cId="30944557" sldId="2146847735"/>
            <ac:picMk id="16" creationId="{3761FAF2-EEDD-98D3-8FB9-42146A1411D8}"/>
          </ac:picMkLst>
        </pc:picChg>
        <pc:picChg chg="mod">
          <ac:chgData name="d'Agostino, Ciro" userId="522b68d4-162f-4dc7-a4d9-e6a12496a8af" providerId="ADAL" clId="{9F79233D-721C-4FAC-956E-F3CE3DF915FA}" dt="2022-10-20T15:27:46.306" v="6150"/>
          <ac:picMkLst>
            <pc:docMk/>
            <pc:sldMk cId="30944557" sldId="2146847735"/>
            <ac:picMk id="17" creationId="{3E731BCB-E3DE-4D7B-3E7F-4D9597CD2832}"/>
          </ac:picMkLst>
        </pc:picChg>
        <pc:picChg chg="mod">
          <ac:chgData name="d'Agostino, Ciro" userId="522b68d4-162f-4dc7-a4d9-e6a12496a8af" providerId="ADAL" clId="{9F79233D-721C-4FAC-956E-F3CE3DF915FA}" dt="2022-10-20T15:27:46.306" v="6150"/>
          <ac:picMkLst>
            <pc:docMk/>
            <pc:sldMk cId="30944557" sldId="2146847735"/>
            <ac:picMk id="18" creationId="{352A1AE8-9565-ABBF-004D-007482BACDE8}"/>
          </ac:picMkLst>
        </pc:picChg>
        <pc:picChg chg="mod">
          <ac:chgData name="d'Agostino, Ciro" userId="522b68d4-162f-4dc7-a4d9-e6a12496a8af" providerId="ADAL" clId="{9F79233D-721C-4FAC-956E-F3CE3DF915FA}" dt="2022-10-20T15:27:46.306" v="6150"/>
          <ac:picMkLst>
            <pc:docMk/>
            <pc:sldMk cId="30944557" sldId="2146847735"/>
            <ac:picMk id="19" creationId="{2A8C969A-4172-EEED-B0DB-26EE35FAF2EA}"/>
          </ac:picMkLst>
        </pc:picChg>
        <pc:picChg chg="add mod">
          <ac:chgData name="d'Agostino, Ciro" userId="522b68d4-162f-4dc7-a4d9-e6a12496a8af" providerId="ADAL" clId="{9F79233D-721C-4FAC-956E-F3CE3DF915FA}" dt="2022-10-20T15:27:46.306" v="6150"/>
          <ac:picMkLst>
            <pc:docMk/>
            <pc:sldMk cId="30944557" sldId="2146847735"/>
            <ac:picMk id="20" creationId="{5248C9B0-0FC6-10BF-8229-35D51B35E509}"/>
          </ac:picMkLst>
        </pc:picChg>
        <pc:picChg chg="add mod">
          <ac:chgData name="d'Agostino, Ciro" userId="522b68d4-162f-4dc7-a4d9-e6a12496a8af" providerId="ADAL" clId="{9F79233D-721C-4FAC-956E-F3CE3DF915FA}" dt="2022-10-20T15:27:46.306" v="6150"/>
          <ac:picMkLst>
            <pc:docMk/>
            <pc:sldMk cId="30944557" sldId="2146847735"/>
            <ac:picMk id="22" creationId="{6D7F0A95-F456-41FC-9647-48F42DB7CFE0}"/>
          </ac:picMkLst>
        </pc:picChg>
        <pc:picChg chg="add mod">
          <ac:chgData name="d'Agostino, Ciro" userId="522b68d4-162f-4dc7-a4d9-e6a12496a8af" providerId="ADAL" clId="{9F79233D-721C-4FAC-956E-F3CE3DF915FA}" dt="2022-10-20T15:27:46.306" v="6150"/>
          <ac:picMkLst>
            <pc:docMk/>
            <pc:sldMk cId="30944557" sldId="2146847735"/>
            <ac:picMk id="25" creationId="{24506FAC-8B2E-09BF-0013-0DD7B0B9D66D}"/>
          </ac:picMkLst>
        </pc:picChg>
        <pc:picChg chg="mod">
          <ac:chgData name="d'Agostino, Ciro" userId="522b68d4-162f-4dc7-a4d9-e6a12496a8af" providerId="ADAL" clId="{9F79233D-721C-4FAC-956E-F3CE3DF915FA}" dt="2022-10-20T15:27:46.306" v="6150"/>
          <ac:picMkLst>
            <pc:docMk/>
            <pc:sldMk cId="30944557" sldId="2146847735"/>
            <ac:picMk id="27" creationId="{8CFF37E3-5071-B68B-3378-0E9B72B7C607}"/>
          </ac:picMkLst>
        </pc:picChg>
        <pc:picChg chg="mod">
          <ac:chgData name="d'Agostino, Ciro" userId="522b68d4-162f-4dc7-a4d9-e6a12496a8af" providerId="ADAL" clId="{9F79233D-721C-4FAC-956E-F3CE3DF915FA}" dt="2022-10-20T15:27:46.306" v="6150"/>
          <ac:picMkLst>
            <pc:docMk/>
            <pc:sldMk cId="30944557" sldId="2146847735"/>
            <ac:picMk id="32" creationId="{067D835E-B0E6-18E8-8B8A-13257DA71032}"/>
          </ac:picMkLst>
        </pc:picChg>
        <pc:picChg chg="mod">
          <ac:chgData name="d'Agostino, Ciro" userId="522b68d4-162f-4dc7-a4d9-e6a12496a8af" providerId="ADAL" clId="{9F79233D-721C-4FAC-956E-F3CE3DF915FA}" dt="2022-10-20T15:27:46.306" v="6150"/>
          <ac:picMkLst>
            <pc:docMk/>
            <pc:sldMk cId="30944557" sldId="2146847735"/>
            <ac:picMk id="33" creationId="{4B1719CC-1E3A-2BB1-C6F9-E1E5E3257D64}"/>
          </ac:picMkLst>
        </pc:picChg>
        <pc:picChg chg="mod">
          <ac:chgData name="d'Agostino, Ciro" userId="522b68d4-162f-4dc7-a4d9-e6a12496a8af" providerId="ADAL" clId="{9F79233D-721C-4FAC-956E-F3CE3DF915FA}" dt="2022-10-20T15:27:46.306" v="6150"/>
          <ac:picMkLst>
            <pc:docMk/>
            <pc:sldMk cId="30944557" sldId="2146847735"/>
            <ac:picMk id="34" creationId="{FFC3BE2D-73DD-8EDC-D219-EBACCE3DEC44}"/>
          </ac:picMkLst>
        </pc:picChg>
        <pc:picChg chg="mod">
          <ac:chgData name="d'Agostino, Ciro" userId="522b68d4-162f-4dc7-a4d9-e6a12496a8af" providerId="ADAL" clId="{9F79233D-721C-4FAC-956E-F3CE3DF915FA}" dt="2022-10-20T15:27:46.306" v="6150"/>
          <ac:picMkLst>
            <pc:docMk/>
            <pc:sldMk cId="30944557" sldId="2146847735"/>
            <ac:picMk id="36" creationId="{BE3E432E-30F2-768C-7D1A-2057653DE697}"/>
          </ac:picMkLst>
        </pc:picChg>
        <pc:picChg chg="mod">
          <ac:chgData name="d'Agostino, Ciro" userId="522b68d4-162f-4dc7-a4d9-e6a12496a8af" providerId="ADAL" clId="{9F79233D-721C-4FAC-956E-F3CE3DF915FA}" dt="2022-10-20T15:27:46.306" v="6150"/>
          <ac:picMkLst>
            <pc:docMk/>
            <pc:sldMk cId="30944557" sldId="2146847735"/>
            <ac:picMk id="37" creationId="{10573CF6-F4AD-C32E-0490-51FFB12ECF50}"/>
          </ac:picMkLst>
        </pc:picChg>
        <pc:picChg chg="mod">
          <ac:chgData name="d'Agostino, Ciro" userId="522b68d4-162f-4dc7-a4d9-e6a12496a8af" providerId="ADAL" clId="{9F79233D-721C-4FAC-956E-F3CE3DF915FA}" dt="2022-10-20T15:27:46.306" v="6150"/>
          <ac:picMkLst>
            <pc:docMk/>
            <pc:sldMk cId="30944557" sldId="2146847735"/>
            <ac:picMk id="38" creationId="{BED673A3-6383-C75B-B0A7-6B3F27EA25E6}"/>
          </ac:picMkLst>
        </pc:picChg>
        <pc:picChg chg="mod">
          <ac:chgData name="d'Agostino, Ciro" userId="522b68d4-162f-4dc7-a4d9-e6a12496a8af" providerId="ADAL" clId="{9F79233D-721C-4FAC-956E-F3CE3DF915FA}" dt="2022-10-20T15:27:46.306" v="6150"/>
          <ac:picMkLst>
            <pc:docMk/>
            <pc:sldMk cId="30944557" sldId="2146847735"/>
            <ac:picMk id="39" creationId="{D7F152DF-C4B4-03CA-4ACD-B99254676A7C}"/>
          </ac:picMkLst>
        </pc:picChg>
        <pc:picChg chg="mod">
          <ac:chgData name="d'Agostino, Ciro" userId="522b68d4-162f-4dc7-a4d9-e6a12496a8af" providerId="ADAL" clId="{9F79233D-721C-4FAC-956E-F3CE3DF915FA}" dt="2022-10-20T15:27:46.306" v="6150"/>
          <ac:picMkLst>
            <pc:docMk/>
            <pc:sldMk cId="30944557" sldId="2146847735"/>
            <ac:picMk id="40" creationId="{18897DA8-54A7-41DA-1A06-88D23B87F49A}"/>
          </ac:picMkLst>
        </pc:picChg>
        <pc:picChg chg="mod">
          <ac:chgData name="d'Agostino, Ciro" userId="522b68d4-162f-4dc7-a4d9-e6a12496a8af" providerId="ADAL" clId="{9F79233D-721C-4FAC-956E-F3CE3DF915FA}" dt="2022-10-20T15:27:46.306" v="6150"/>
          <ac:picMkLst>
            <pc:docMk/>
            <pc:sldMk cId="30944557" sldId="2146847735"/>
            <ac:picMk id="41" creationId="{7D53C133-9777-563C-80D9-27FD00ABD38E}"/>
          </ac:picMkLst>
        </pc:picChg>
        <pc:picChg chg="mod">
          <ac:chgData name="d'Agostino, Ciro" userId="522b68d4-162f-4dc7-a4d9-e6a12496a8af" providerId="ADAL" clId="{9F79233D-721C-4FAC-956E-F3CE3DF915FA}" dt="2022-10-20T15:27:46.306" v="6150"/>
          <ac:picMkLst>
            <pc:docMk/>
            <pc:sldMk cId="30944557" sldId="2146847735"/>
            <ac:picMk id="42" creationId="{DC7F5D1F-8DE2-BD69-DC24-0E0A479FFBCB}"/>
          </ac:picMkLst>
        </pc:picChg>
        <pc:picChg chg="mod">
          <ac:chgData name="d'Agostino, Ciro" userId="522b68d4-162f-4dc7-a4d9-e6a12496a8af" providerId="ADAL" clId="{9F79233D-721C-4FAC-956E-F3CE3DF915FA}" dt="2022-10-20T15:27:46.306" v="6150"/>
          <ac:picMkLst>
            <pc:docMk/>
            <pc:sldMk cId="30944557" sldId="2146847735"/>
            <ac:picMk id="44" creationId="{74D8CFD6-6989-D868-296B-92D8A13C1901}"/>
          </ac:picMkLst>
        </pc:picChg>
        <pc:picChg chg="mod">
          <ac:chgData name="d'Agostino, Ciro" userId="522b68d4-162f-4dc7-a4d9-e6a12496a8af" providerId="ADAL" clId="{9F79233D-721C-4FAC-956E-F3CE3DF915FA}" dt="2022-10-20T15:27:46.306" v="6150"/>
          <ac:picMkLst>
            <pc:docMk/>
            <pc:sldMk cId="30944557" sldId="2146847735"/>
            <ac:picMk id="45" creationId="{8CC479FF-D038-D585-D944-6B3C517C037F}"/>
          </ac:picMkLst>
        </pc:picChg>
        <pc:picChg chg="mod">
          <ac:chgData name="d'Agostino, Ciro" userId="522b68d4-162f-4dc7-a4d9-e6a12496a8af" providerId="ADAL" clId="{9F79233D-721C-4FAC-956E-F3CE3DF915FA}" dt="2022-10-20T15:27:46.306" v="6150"/>
          <ac:picMkLst>
            <pc:docMk/>
            <pc:sldMk cId="30944557" sldId="2146847735"/>
            <ac:picMk id="46" creationId="{71664F1B-7732-EF83-11D7-E2B60B1718C7}"/>
          </ac:picMkLst>
        </pc:picChg>
        <pc:picChg chg="mod">
          <ac:chgData name="d'Agostino, Ciro" userId="522b68d4-162f-4dc7-a4d9-e6a12496a8af" providerId="ADAL" clId="{9F79233D-721C-4FAC-956E-F3CE3DF915FA}" dt="2022-10-20T15:27:46.306" v="6150"/>
          <ac:picMkLst>
            <pc:docMk/>
            <pc:sldMk cId="30944557" sldId="2146847735"/>
            <ac:picMk id="47" creationId="{66A4D0FC-7BDA-E6E2-F32C-30F534A55A47}"/>
          </ac:picMkLst>
        </pc:picChg>
        <pc:picChg chg="mod">
          <ac:chgData name="d'Agostino, Ciro" userId="522b68d4-162f-4dc7-a4d9-e6a12496a8af" providerId="ADAL" clId="{9F79233D-721C-4FAC-956E-F3CE3DF915FA}" dt="2022-10-20T15:27:46.306" v="6150"/>
          <ac:picMkLst>
            <pc:docMk/>
            <pc:sldMk cId="30944557" sldId="2146847735"/>
            <ac:picMk id="49" creationId="{322BD64F-14EF-D939-F76D-66AC4DADFB6D}"/>
          </ac:picMkLst>
        </pc:picChg>
        <pc:picChg chg="mod">
          <ac:chgData name="d'Agostino, Ciro" userId="522b68d4-162f-4dc7-a4d9-e6a12496a8af" providerId="ADAL" clId="{9F79233D-721C-4FAC-956E-F3CE3DF915FA}" dt="2022-10-20T15:27:46.306" v="6150"/>
          <ac:picMkLst>
            <pc:docMk/>
            <pc:sldMk cId="30944557" sldId="2146847735"/>
            <ac:picMk id="50" creationId="{753376CE-B343-D814-52AD-3C43C9296B50}"/>
          </ac:picMkLst>
        </pc:picChg>
        <pc:picChg chg="mod">
          <ac:chgData name="d'Agostino, Ciro" userId="522b68d4-162f-4dc7-a4d9-e6a12496a8af" providerId="ADAL" clId="{9F79233D-721C-4FAC-956E-F3CE3DF915FA}" dt="2022-10-20T15:27:46.306" v="6150"/>
          <ac:picMkLst>
            <pc:docMk/>
            <pc:sldMk cId="30944557" sldId="2146847735"/>
            <ac:picMk id="51" creationId="{64101F48-369A-4491-B7BF-A439D27B28E8}"/>
          </ac:picMkLst>
        </pc:picChg>
        <pc:picChg chg="mod">
          <ac:chgData name="d'Agostino, Ciro" userId="522b68d4-162f-4dc7-a4d9-e6a12496a8af" providerId="ADAL" clId="{9F79233D-721C-4FAC-956E-F3CE3DF915FA}" dt="2022-10-20T15:27:46.306" v="6150"/>
          <ac:picMkLst>
            <pc:docMk/>
            <pc:sldMk cId="30944557" sldId="2146847735"/>
            <ac:picMk id="52" creationId="{3B90AE48-CE5B-ACF1-A532-45D308307155}"/>
          </ac:picMkLst>
        </pc:picChg>
        <pc:picChg chg="mod">
          <ac:chgData name="d'Agostino, Ciro" userId="522b68d4-162f-4dc7-a4d9-e6a12496a8af" providerId="ADAL" clId="{9F79233D-721C-4FAC-956E-F3CE3DF915FA}" dt="2022-10-20T15:27:46.306" v="6150"/>
          <ac:picMkLst>
            <pc:docMk/>
            <pc:sldMk cId="30944557" sldId="2146847735"/>
            <ac:picMk id="53" creationId="{E18408ED-8715-F306-EA68-A1DDA74D0C56}"/>
          </ac:picMkLst>
        </pc:picChg>
        <pc:picChg chg="mod">
          <ac:chgData name="d'Agostino, Ciro" userId="522b68d4-162f-4dc7-a4d9-e6a12496a8af" providerId="ADAL" clId="{9F79233D-721C-4FAC-956E-F3CE3DF915FA}" dt="2022-10-20T15:27:46.306" v="6150"/>
          <ac:picMkLst>
            <pc:docMk/>
            <pc:sldMk cId="30944557" sldId="2146847735"/>
            <ac:picMk id="54" creationId="{0CDD8294-243C-2152-CD64-219909C6890E}"/>
          </ac:picMkLst>
        </pc:picChg>
        <pc:picChg chg="mod">
          <ac:chgData name="d'Agostino, Ciro" userId="522b68d4-162f-4dc7-a4d9-e6a12496a8af" providerId="ADAL" clId="{9F79233D-721C-4FAC-956E-F3CE3DF915FA}" dt="2022-10-20T15:27:46.306" v="6150"/>
          <ac:picMkLst>
            <pc:docMk/>
            <pc:sldMk cId="30944557" sldId="2146847735"/>
            <ac:picMk id="61" creationId="{E0B5DB00-1EB0-12AE-7E69-F93AEB2FF7F9}"/>
          </ac:picMkLst>
        </pc:picChg>
        <pc:picChg chg="mod">
          <ac:chgData name="d'Agostino, Ciro" userId="522b68d4-162f-4dc7-a4d9-e6a12496a8af" providerId="ADAL" clId="{9F79233D-721C-4FAC-956E-F3CE3DF915FA}" dt="2022-10-20T15:27:46.306" v="6150"/>
          <ac:picMkLst>
            <pc:docMk/>
            <pc:sldMk cId="30944557" sldId="2146847735"/>
            <ac:picMk id="62" creationId="{18365E12-FF60-B9BE-B8FF-DD71ED0ABA06}"/>
          </ac:picMkLst>
        </pc:picChg>
        <pc:picChg chg="mod">
          <ac:chgData name="d'Agostino, Ciro" userId="522b68d4-162f-4dc7-a4d9-e6a12496a8af" providerId="ADAL" clId="{9F79233D-721C-4FAC-956E-F3CE3DF915FA}" dt="2022-10-20T15:27:46.306" v="6150"/>
          <ac:picMkLst>
            <pc:docMk/>
            <pc:sldMk cId="30944557" sldId="2146847735"/>
            <ac:picMk id="63" creationId="{741400A4-9266-F32F-05C7-BAACEEDD77CE}"/>
          </ac:picMkLst>
        </pc:picChg>
        <pc:picChg chg="mod">
          <ac:chgData name="d'Agostino, Ciro" userId="522b68d4-162f-4dc7-a4d9-e6a12496a8af" providerId="ADAL" clId="{9F79233D-721C-4FAC-956E-F3CE3DF915FA}" dt="2022-10-20T15:27:46.306" v="6150"/>
          <ac:picMkLst>
            <pc:docMk/>
            <pc:sldMk cId="30944557" sldId="2146847735"/>
            <ac:picMk id="64" creationId="{7A495B43-0C94-29AF-05F4-9FB6E18B7E1B}"/>
          </ac:picMkLst>
        </pc:picChg>
        <pc:picChg chg="mod">
          <ac:chgData name="d'Agostino, Ciro" userId="522b68d4-162f-4dc7-a4d9-e6a12496a8af" providerId="ADAL" clId="{9F79233D-721C-4FAC-956E-F3CE3DF915FA}" dt="2022-10-20T15:27:46.306" v="6150"/>
          <ac:picMkLst>
            <pc:docMk/>
            <pc:sldMk cId="30944557" sldId="2146847735"/>
            <ac:picMk id="65" creationId="{C0A6972A-2AC3-27D0-C469-1D0C5902FBFC}"/>
          </ac:picMkLst>
        </pc:picChg>
        <pc:picChg chg="mod">
          <ac:chgData name="d'Agostino, Ciro" userId="522b68d4-162f-4dc7-a4d9-e6a12496a8af" providerId="ADAL" clId="{9F79233D-721C-4FAC-956E-F3CE3DF915FA}" dt="2022-10-20T15:27:46.306" v="6150"/>
          <ac:picMkLst>
            <pc:docMk/>
            <pc:sldMk cId="30944557" sldId="2146847735"/>
            <ac:picMk id="67" creationId="{75795D16-1C42-69DD-262E-C64388E553FD}"/>
          </ac:picMkLst>
        </pc:picChg>
        <pc:picChg chg="mod">
          <ac:chgData name="d'Agostino, Ciro" userId="522b68d4-162f-4dc7-a4d9-e6a12496a8af" providerId="ADAL" clId="{9F79233D-721C-4FAC-956E-F3CE3DF915FA}" dt="2022-10-20T15:27:46.306" v="6150"/>
          <ac:picMkLst>
            <pc:docMk/>
            <pc:sldMk cId="30944557" sldId="2146847735"/>
            <ac:picMk id="69" creationId="{00E8E092-3851-30C5-4652-021B99124834}"/>
          </ac:picMkLst>
        </pc:picChg>
        <pc:picChg chg="mod">
          <ac:chgData name="d'Agostino, Ciro" userId="522b68d4-162f-4dc7-a4d9-e6a12496a8af" providerId="ADAL" clId="{9F79233D-721C-4FAC-956E-F3CE3DF915FA}" dt="2022-10-20T15:27:46.306" v="6150"/>
          <ac:picMkLst>
            <pc:docMk/>
            <pc:sldMk cId="30944557" sldId="2146847735"/>
            <ac:picMk id="70" creationId="{504B13BF-857D-3A96-2D7D-A19A53C3655B}"/>
          </ac:picMkLst>
        </pc:picChg>
        <pc:picChg chg="mod">
          <ac:chgData name="d'Agostino, Ciro" userId="522b68d4-162f-4dc7-a4d9-e6a12496a8af" providerId="ADAL" clId="{9F79233D-721C-4FAC-956E-F3CE3DF915FA}" dt="2022-10-20T15:27:46.306" v="6150"/>
          <ac:picMkLst>
            <pc:docMk/>
            <pc:sldMk cId="30944557" sldId="2146847735"/>
            <ac:picMk id="71" creationId="{55C8E686-FFBA-026F-5E93-C7BDAA812000}"/>
          </ac:picMkLst>
        </pc:picChg>
        <pc:picChg chg="mod">
          <ac:chgData name="d'Agostino, Ciro" userId="522b68d4-162f-4dc7-a4d9-e6a12496a8af" providerId="ADAL" clId="{9F79233D-721C-4FAC-956E-F3CE3DF915FA}" dt="2022-10-20T15:27:46.306" v="6150"/>
          <ac:picMkLst>
            <pc:docMk/>
            <pc:sldMk cId="30944557" sldId="2146847735"/>
            <ac:picMk id="72" creationId="{22F3FC8A-7831-E859-D5A3-19002A51FDC0}"/>
          </ac:picMkLst>
        </pc:picChg>
        <pc:picChg chg="mod">
          <ac:chgData name="d'Agostino, Ciro" userId="522b68d4-162f-4dc7-a4d9-e6a12496a8af" providerId="ADAL" clId="{9F79233D-721C-4FAC-956E-F3CE3DF915FA}" dt="2022-10-20T15:27:46.306" v="6150"/>
          <ac:picMkLst>
            <pc:docMk/>
            <pc:sldMk cId="30944557" sldId="2146847735"/>
            <ac:picMk id="73" creationId="{8308E6AE-2018-4117-6407-9886440FBE7E}"/>
          </ac:picMkLst>
        </pc:picChg>
        <pc:picChg chg="mod">
          <ac:chgData name="d'Agostino, Ciro" userId="522b68d4-162f-4dc7-a4d9-e6a12496a8af" providerId="ADAL" clId="{9F79233D-721C-4FAC-956E-F3CE3DF915FA}" dt="2022-10-20T15:27:46.306" v="6150"/>
          <ac:picMkLst>
            <pc:docMk/>
            <pc:sldMk cId="30944557" sldId="2146847735"/>
            <ac:picMk id="74" creationId="{797E03DC-500C-2405-1D6F-1CC3C8D67886}"/>
          </ac:picMkLst>
        </pc:picChg>
        <pc:picChg chg="mod">
          <ac:chgData name="d'Agostino, Ciro" userId="522b68d4-162f-4dc7-a4d9-e6a12496a8af" providerId="ADAL" clId="{9F79233D-721C-4FAC-956E-F3CE3DF915FA}" dt="2022-10-20T15:27:46.306" v="6150"/>
          <ac:picMkLst>
            <pc:docMk/>
            <pc:sldMk cId="30944557" sldId="2146847735"/>
            <ac:picMk id="81" creationId="{B2157A41-A281-D9ED-E48A-FA09102F29BE}"/>
          </ac:picMkLst>
        </pc:picChg>
        <pc:picChg chg="mod">
          <ac:chgData name="d'Agostino, Ciro" userId="522b68d4-162f-4dc7-a4d9-e6a12496a8af" providerId="ADAL" clId="{9F79233D-721C-4FAC-956E-F3CE3DF915FA}" dt="2022-10-20T15:27:46.306" v="6150"/>
          <ac:picMkLst>
            <pc:docMk/>
            <pc:sldMk cId="30944557" sldId="2146847735"/>
            <ac:picMk id="83" creationId="{B9139369-74D9-0035-79DB-10F894545B6E}"/>
          </ac:picMkLst>
        </pc:picChg>
        <pc:picChg chg="mod">
          <ac:chgData name="d'Agostino, Ciro" userId="522b68d4-162f-4dc7-a4d9-e6a12496a8af" providerId="ADAL" clId="{9F79233D-721C-4FAC-956E-F3CE3DF915FA}" dt="2022-10-20T15:27:46.306" v="6150"/>
          <ac:picMkLst>
            <pc:docMk/>
            <pc:sldMk cId="30944557" sldId="2146847735"/>
            <ac:picMk id="84" creationId="{ECF07A9B-FE79-E516-B752-9932EDC97D07}"/>
          </ac:picMkLst>
        </pc:picChg>
        <pc:picChg chg="mod">
          <ac:chgData name="d'Agostino, Ciro" userId="522b68d4-162f-4dc7-a4d9-e6a12496a8af" providerId="ADAL" clId="{9F79233D-721C-4FAC-956E-F3CE3DF915FA}" dt="2022-10-20T15:27:46.306" v="6150"/>
          <ac:picMkLst>
            <pc:docMk/>
            <pc:sldMk cId="30944557" sldId="2146847735"/>
            <ac:picMk id="96" creationId="{0141EF2D-95AE-DF0A-D8F6-3451EED0EF47}"/>
          </ac:picMkLst>
        </pc:picChg>
        <pc:picChg chg="mod">
          <ac:chgData name="d'Agostino, Ciro" userId="522b68d4-162f-4dc7-a4d9-e6a12496a8af" providerId="ADAL" clId="{9F79233D-721C-4FAC-956E-F3CE3DF915FA}" dt="2022-10-20T15:27:46.306" v="6150"/>
          <ac:picMkLst>
            <pc:docMk/>
            <pc:sldMk cId="30944557" sldId="2146847735"/>
            <ac:picMk id="97" creationId="{B4809434-13F3-FC8C-EE68-95EC6E78AD87}"/>
          </ac:picMkLst>
        </pc:picChg>
        <pc:picChg chg="mod">
          <ac:chgData name="d'Agostino, Ciro" userId="522b68d4-162f-4dc7-a4d9-e6a12496a8af" providerId="ADAL" clId="{9F79233D-721C-4FAC-956E-F3CE3DF915FA}" dt="2022-10-20T15:27:46.306" v="6150"/>
          <ac:picMkLst>
            <pc:docMk/>
            <pc:sldMk cId="30944557" sldId="2146847735"/>
            <ac:picMk id="98" creationId="{1073A061-F1DB-164D-F923-CA7AF113454D}"/>
          </ac:picMkLst>
        </pc:picChg>
        <pc:picChg chg="mod">
          <ac:chgData name="d'Agostino, Ciro" userId="522b68d4-162f-4dc7-a4d9-e6a12496a8af" providerId="ADAL" clId="{9F79233D-721C-4FAC-956E-F3CE3DF915FA}" dt="2022-10-20T15:27:46.306" v="6150"/>
          <ac:picMkLst>
            <pc:docMk/>
            <pc:sldMk cId="30944557" sldId="2146847735"/>
            <ac:picMk id="100" creationId="{F0E2C0A3-E1EC-893B-12EB-73C3EFFDE08A}"/>
          </ac:picMkLst>
        </pc:picChg>
        <pc:picChg chg="mod">
          <ac:chgData name="d'Agostino, Ciro" userId="522b68d4-162f-4dc7-a4d9-e6a12496a8af" providerId="ADAL" clId="{9F79233D-721C-4FAC-956E-F3CE3DF915FA}" dt="2022-10-20T15:27:46.306" v="6150"/>
          <ac:picMkLst>
            <pc:docMk/>
            <pc:sldMk cId="30944557" sldId="2146847735"/>
            <ac:picMk id="101" creationId="{D51C92F4-1975-3DFA-8771-31BE3C4DB057}"/>
          </ac:picMkLst>
        </pc:picChg>
        <pc:picChg chg="mod">
          <ac:chgData name="d'Agostino, Ciro" userId="522b68d4-162f-4dc7-a4d9-e6a12496a8af" providerId="ADAL" clId="{9F79233D-721C-4FAC-956E-F3CE3DF915FA}" dt="2022-10-20T15:27:46.306" v="6150"/>
          <ac:picMkLst>
            <pc:docMk/>
            <pc:sldMk cId="30944557" sldId="2146847735"/>
            <ac:picMk id="102" creationId="{90B568D5-C581-E364-A620-259336AB8135}"/>
          </ac:picMkLst>
        </pc:picChg>
        <pc:picChg chg="mod">
          <ac:chgData name="d'Agostino, Ciro" userId="522b68d4-162f-4dc7-a4d9-e6a12496a8af" providerId="ADAL" clId="{9F79233D-721C-4FAC-956E-F3CE3DF915FA}" dt="2022-10-20T15:27:46.306" v="6150"/>
          <ac:picMkLst>
            <pc:docMk/>
            <pc:sldMk cId="30944557" sldId="2146847735"/>
            <ac:picMk id="103" creationId="{29C2695A-F69F-FF9F-AB35-E23A917D9C07}"/>
          </ac:picMkLst>
        </pc:picChg>
        <pc:picChg chg="mod">
          <ac:chgData name="d'Agostino, Ciro" userId="522b68d4-162f-4dc7-a4d9-e6a12496a8af" providerId="ADAL" clId="{9F79233D-721C-4FAC-956E-F3CE3DF915FA}" dt="2022-10-20T15:27:46.306" v="6150"/>
          <ac:picMkLst>
            <pc:docMk/>
            <pc:sldMk cId="30944557" sldId="2146847735"/>
            <ac:picMk id="105" creationId="{89DDCC65-C5EF-5BAB-EA57-B729FE58CD74}"/>
          </ac:picMkLst>
        </pc:picChg>
        <pc:picChg chg="mod">
          <ac:chgData name="d'Agostino, Ciro" userId="522b68d4-162f-4dc7-a4d9-e6a12496a8af" providerId="ADAL" clId="{9F79233D-721C-4FAC-956E-F3CE3DF915FA}" dt="2022-10-20T15:27:46.306" v="6150"/>
          <ac:picMkLst>
            <pc:docMk/>
            <pc:sldMk cId="30944557" sldId="2146847735"/>
            <ac:picMk id="107" creationId="{2E5992AE-3EAD-102F-9C7B-DB40AE34DF76}"/>
          </ac:picMkLst>
        </pc:picChg>
        <pc:picChg chg="mod">
          <ac:chgData name="d'Agostino, Ciro" userId="522b68d4-162f-4dc7-a4d9-e6a12496a8af" providerId="ADAL" clId="{9F79233D-721C-4FAC-956E-F3CE3DF915FA}" dt="2022-10-20T15:27:46.306" v="6150"/>
          <ac:picMkLst>
            <pc:docMk/>
            <pc:sldMk cId="30944557" sldId="2146847735"/>
            <ac:picMk id="108" creationId="{D9F98524-3BB0-BCF3-996F-18FDC9779BBE}"/>
          </ac:picMkLst>
        </pc:picChg>
        <pc:picChg chg="mod">
          <ac:chgData name="d'Agostino, Ciro" userId="522b68d4-162f-4dc7-a4d9-e6a12496a8af" providerId="ADAL" clId="{9F79233D-721C-4FAC-956E-F3CE3DF915FA}" dt="2022-10-20T15:27:46.306" v="6150"/>
          <ac:picMkLst>
            <pc:docMk/>
            <pc:sldMk cId="30944557" sldId="2146847735"/>
            <ac:picMk id="109" creationId="{338A1EC8-F915-0AA6-B7AB-4D1F45A9DF2A}"/>
          </ac:picMkLst>
        </pc:picChg>
        <pc:picChg chg="mod">
          <ac:chgData name="d'Agostino, Ciro" userId="522b68d4-162f-4dc7-a4d9-e6a12496a8af" providerId="ADAL" clId="{9F79233D-721C-4FAC-956E-F3CE3DF915FA}" dt="2022-10-20T15:27:46.306" v="6150"/>
          <ac:picMkLst>
            <pc:docMk/>
            <pc:sldMk cId="30944557" sldId="2146847735"/>
            <ac:picMk id="113" creationId="{AA4441EB-A88D-EA15-968D-FD88DB56A3F9}"/>
          </ac:picMkLst>
        </pc:picChg>
        <pc:picChg chg="mod">
          <ac:chgData name="d'Agostino, Ciro" userId="522b68d4-162f-4dc7-a4d9-e6a12496a8af" providerId="ADAL" clId="{9F79233D-721C-4FAC-956E-F3CE3DF915FA}" dt="2022-10-20T15:27:46.306" v="6150"/>
          <ac:picMkLst>
            <pc:docMk/>
            <pc:sldMk cId="30944557" sldId="2146847735"/>
            <ac:picMk id="114" creationId="{641585D1-FF91-A0EC-D5F7-31F65EF60242}"/>
          </ac:picMkLst>
        </pc:picChg>
        <pc:picChg chg="mod">
          <ac:chgData name="d'Agostino, Ciro" userId="522b68d4-162f-4dc7-a4d9-e6a12496a8af" providerId="ADAL" clId="{9F79233D-721C-4FAC-956E-F3CE3DF915FA}" dt="2022-10-20T15:27:46.306" v="6150"/>
          <ac:picMkLst>
            <pc:docMk/>
            <pc:sldMk cId="30944557" sldId="2146847735"/>
            <ac:picMk id="115" creationId="{88407F45-E1D1-FB8A-24B4-3E87BDD32253}"/>
          </ac:picMkLst>
        </pc:picChg>
        <pc:picChg chg="mod">
          <ac:chgData name="d'Agostino, Ciro" userId="522b68d4-162f-4dc7-a4d9-e6a12496a8af" providerId="ADAL" clId="{9F79233D-721C-4FAC-956E-F3CE3DF915FA}" dt="2022-10-20T15:27:46.306" v="6150"/>
          <ac:picMkLst>
            <pc:docMk/>
            <pc:sldMk cId="30944557" sldId="2146847735"/>
            <ac:picMk id="121" creationId="{70050FD1-7955-2AC6-4816-E8530CE15C6C}"/>
          </ac:picMkLst>
        </pc:picChg>
        <pc:picChg chg="mod">
          <ac:chgData name="d'Agostino, Ciro" userId="522b68d4-162f-4dc7-a4d9-e6a12496a8af" providerId="ADAL" clId="{9F79233D-721C-4FAC-956E-F3CE3DF915FA}" dt="2022-10-20T15:27:46.306" v="6150"/>
          <ac:picMkLst>
            <pc:docMk/>
            <pc:sldMk cId="30944557" sldId="2146847735"/>
            <ac:picMk id="124" creationId="{86F0CC32-85C8-3BBC-CCB0-DAB1DEDB0B8A}"/>
          </ac:picMkLst>
        </pc:picChg>
        <pc:picChg chg="mod">
          <ac:chgData name="d'Agostino, Ciro" userId="522b68d4-162f-4dc7-a4d9-e6a12496a8af" providerId="ADAL" clId="{9F79233D-721C-4FAC-956E-F3CE3DF915FA}" dt="2022-10-20T15:27:46.306" v="6150"/>
          <ac:picMkLst>
            <pc:docMk/>
            <pc:sldMk cId="30944557" sldId="2146847735"/>
            <ac:picMk id="125" creationId="{5863AAC8-8ADD-D4B9-4C9D-AE8281F7460F}"/>
          </ac:picMkLst>
        </pc:picChg>
        <pc:picChg chg="mod">
          <ac:chgData name="d'Agostino, Ciro" userId="522b68d4-162f-4dc7-a4d9-e6a12496a8af" providerId="ADAL" clId="{9F79233D-721C-4FAC-956E-F3CE3DF915FA}" dt="2022-10-20T15:27:46.306" v="6150"/>
          <ac:picMkLst>
            <pc:docMk/>
            <pc:sldMk cId="30944557" sldId="2146847735"/>
            <ac:picMk id="126" creationId="{BF8015CE-4CD4-64F7-7194-6D83CF4BD3E0}"/>
          </ac:picMkLst>
        </pc:picChg>
        <pc:picChg chg="mod">
          <ac:chgData name="d'Agostino, Ciro" userId="522b68d4-162f-4dc7-a4d9-e6a12496a8af" providerId="ADAL" clId="{9F79233D-721C-4FAC-956E-F3CE3DF915FA}" dt="2022-10-20T15:27:46.306" v="6150"/>
          <ac:picMkLst>
            <pc:docMk/>
            <pc:sldMk cId="30944557" sldId="2146847735"/>
            <ac:picMk id="127" creationId="{7D1AF8C5-D3C9-2FEE-56ED-37C50A324579}"/>
          </ac:picMkLst>
        </pc:picChg>
        <pc:picChg chg="mod">
          <ac:chgData name="d'Agostino, Ciro" userId="522b68d4-162f-4dc7-a4d9-e6a12496a8af" providerId="ADAL" clId="{9F79233D-721C-4FAC-956E-F3CE3DF915FA}" dt="2022-10-20T15:27:46.306" v="6150"/>
          <ac:picMkLst>
            <pc:docMk/>
            <pc:sldMk cId="30944557" sldId="2146847735"/>
            <ac:picMk id="128" creationId="{48A4A6D6-17EA-3DA9-EBD3-4563FBAF0AE2}"/>
          </ac:picMkLst>
        </pc:picChg>
        <pc:picChg chg="mod">
          <ac:chgData name="d'Agostino, Ciro" userId="522b68d4-162f-4dc7-a4d9-e6a12496a8af" providerId="ADAL" clId="{9F79233D-721C-4FAC-956E-F3CE3DF915FA}" dt="2022-10-20T15:27:46.306" v="6150"/>
          <ac:picMkLst>
            <pc:docMk/>
            <pc:sldMk cId="30944557" sldId="2146847735"/>
            <ac:picMk id="129" creationId="{B601AA5E-CBBA-D341-2062-E62D42F4D1E7}"/>
          </ac:picMkLst>
        </pc:picChg>
        <pc:picChg chg="mod">
          <ac:chgData name="d'Agostino, Ciro" userId="522b68d4-162f-4dc7-a4d9-e6a12496a8af" providerId="ADAL" clId="{9F79233D-721C-4FAC-956E-F3CE3DF915FA}" dt="2022-10-20T15:27:46.306" v="6150"/>
          <ac:picMkLst>
            <pc:docMk/>
            <pc:sldMk cId="30944557" sldId="2146847735"/>
            <ac:picMk id="130" creationId="{E2E7E8C1-67E6-D1EB-AAC7-3FE76B8EFA04}"/>
          </ac:picMkLst>
        </pc:picChg>
        <pc:picChg chg="mod">
          <ac:chgData name="d'Agostino, Ciro" userId="522b68d4-162f-4dc7-a4d9-e6a12496a8af" providerId="ADAL" clId="{9F79233D-721C-4FAC-956E-F3CE3DF915FA}" dt="2022-10-20T15:27:46.306" v="6150"/>
          <ac:picMkLst>
            <pc:docMk/>
            <pc:sldMk cId="30944557" sldId="2146847735"/>
            <ac:picMk id="131" creationId="{394F0733-C329-F6E3-90F7-5530EAFE1066}"/>
          </ac:picMkLst>
        </pc:picChg>
        <pc:picChg chg="mod">
          <ac:chgData name="d'Agostino, Ciro" userId="522b68d4-162f-4dc7-a4d9-e6a12496a8af" providerId="ADAL" clId="{9F79233D-721C-4FAC-956E-F3CE3DF915FA}" dt="2022-10-20T15:27:46.306" v="6150"/>
          <ac:picMkLst>
            <pc:docMk/>
            <pc:sldMk cId="30944557" sldId="2146847735"/>
            <ac:picMk id="132" creationId="{F04AFE69-5EE2-0B90-1557-3DD0AE201545}"/>
          </ac:picMkLst>
        </pc:picChg>
        <pc:picChg chg="mod">
          <ac:chgData name="d'Agostino, Ciro" userId="522b68d4-162f-4dc7-a4d9-e6a12496a8af" providerId="ADAL" clId="{9F79233D-721C-4FAC-956E-F3CE3DF915FA}" dt="2022-10-20T15:27:46.306" v="6150"/>
          <ac:picMkLst>
            <pc:docMk/>
            <pc:sldMk cId="30944557" sldId="2146847735"/>
            <ac:picMk id="133" creationId="{B6A2BEBC-05F8-FBCD-D67B-9D7F6E84C8B5}"/>
          </ac:picMkLst>
        </pc:picChg>
        <pc:picChg chg="mod">
          <ac:chgData name="d'Agostino, Ciro" userId="522b68d4-162f-4dc7-a4d9-e6a12496a8af" providerId="ADAL" clId="{9F79233D-721C-4FAC-956E-F3CE3DF915FA}" dt="2022-10-20T15:27:46.306" v="6150"/>
          <ac:picMkLst>
            <pc:docMk/>
            <pc:sldMk cId="30944557" sldId="2146847735"/>
            <ac:picMk id="138" creationId="{184360D1-FA5B-F4DF-2073-D6AFE43692D9}"/>
          </ac:picMkLst>
        </pc:picChg>
        <pc:picChg chg="mod">
          <ac:chgData name="d'Agostino, Ciro" userId="522b68d4-162f-4dc7-a4d9-e6a12496a8af" providerId="ADAL" clId="{9F79233D-721C-4FAC-956E-F3CE3DF915FA}" dt="2022-10-20T15:27:46.306" v="6150"/>
          <ac:picMkLst>
            <pc:docMk/>
            <pc:sldMk cId="30944557" sldId="2146847735"/>
            <ac:picMk id="139" creationId="{220FD901-D382-1011-11B9-0B1F231363A2}"/>
          </ac:picMkLst>
        </pc:picChg>
        <pc:picChg chg="mod">
          <ac:chgData name="d'Agostino, Ciro" userId="522b68d4-162f-4dc7-a4d9-e6a12496a8af" providerId="ADAL" clId="{9F79233D-721C-4FAC-956E-F3CE3DF915FA}" dt="2022-10-20T15:27:46.306" v="6150"/>
          <ac:picMkLst>
            <pc:docMk/>
            <pc:sldMk cId="30944557" sldId="2146847735"/>
            <ac:picMk id="140" creationId="{66A9C1F9-9383-DB91-B916-F16B60954D7E}"/>
          </ac:picMkLst>
        </pc:picChg>
        <pc:picChg chg="mod">
          <ac:chgData name="d'Agostino, Ciro" userId="522b68d4-162f-4dc7-a4d9-e6a12496a8af" providerId="ADAL" clId="{9F79233D-721C-4FAC-956E-F3CE3DF915FA}" dt="2022-10-20T15:27:46.306" v="6150"/>
          <ac:picMkLst>
            <pc:docMk/>
            <pc:sldMk cId="30944557" sldId="2146847735"/>
            <ac:picMk id="141" creationId="{04FEA339-3B6D-0F25-6BC2-5FF5503C6497}"/>
          </ac:picMkLst>
        </pc:picChg>
        <pc:picChg chg="add mod">
          <ac:chgData name="d'Agostino, Ciro" userId="522b68d4-162f-4dc7-a4d9-e6a12496a8af" providerId="ADAL" clId="{9F79233D-721C-4FAC-956E-F3CE3DF915FA}" dt="2022-10-20T15:27:46.306" v="6150"/>
          <ac:picMkLst>
            <pc:docMk/>
            <pc:sldMk cId="30944557" sldId="2146847735"/>
            <ac:picMk id="142" creationId="{01B4AA9E-34BC-BDF4-10A2-4CA5589BF638}"/>
          </ac:picMkLst>
        </pc:picChg>
        <pc:picChg chg="add mod">
          <ac:chgData name="d'Agostino, Ciro" userId="522b68d4-162f-4dc7-a4d9-e6a12496a8af" providerId="ADAL" clId="{9F79233D-721C-4FAC-956E-F3CE3DF915FA}" dt="2022-10-20T15:27:46.306" v="6150"/>
          <ac:picMkLst>
            <pc:docMk/>
            <pc:sldMk cId="30944557" sldId="2146847735"/>
            <ac:picMk id="143" creationId="{A9A620C4-D840-392D-49BE-91871EC036B5}"/>
          </ac:picMkLst>
        </pc:picChg>
        <pc:cxnChg chg="add mod">
          <ac:chgData name="d'Agostino, Ciro" userId="522b68d4-162f-4dc7-a4d9-e6a12496a8af" providerId="ADAL" clId="{9F79233D-721C-4FAC-956E-F3CE3DF915FA}" dt="2022-10-20T15:27:46.306" v="6150"/>
          <ac:cxnSpMkLst>
            <pc:docMk/>
            <pc:sldMk cId="30944557" sldId="2146847735"/>
            <ac:cxnSpMk id="21" creationId="{FA2358D4-FC43-F3C7-F192-DE08AAB566FD}"/>
          </ac:cxnSpMkLst>
        </pc:cxnChg>
        <pc:cxnChg chg="add mod">
          <ac:chgData name="d'Agostino, Ciro" userId="522b68d4-162f-4dc7-a4d9-e6a12496a8af" providerId="ADAL" clId="{9F79233D-721C-4FAC-956E-F3CE3DF915FA}" dt="2022-10-20T15:27:46.306" v="6150"/>
          <ac:cxnSpMkLst>
            <pc:docMk/>
            <pc:sldMk cId="30944557" sldId="2146847735"/>
            <ac:cxnSpMk id="23" creationId="{A55A083C-905D-4234-FD70-45792E2935C3}"/>
          </ac:cxnSpMkLst>
        </pc:cxnChg>
        <pc:cxnChg chg="mod">
          <ac:chgData name="d'Agostino, Ciro" userId="522b68d4-162f-4dc7-a4d9-e6a12496a8af" providerId="ADAL" clId="{9F79233D-721C-4FAC-956E-F3CE3DF915FA}" dt="2022-10-20T15:27:46.306" v="6150"/>
          <ac:cxnSpMkLst>
            <pc:docMk/>
            <pc:sldMk cId="30944557" sldId="2146847735"/>
            <ac:cxnSpMk id="28" creationId="{18B71C7F-10D5-BA57-C8B3-05EB7CE33626}"/>
          </ac:cxnSpMkLst>
        </pc:cxnChg>
        <pc:cxnChg chg="mod">
          <ac:chgData name="d'Agostino, Ciro" userId="522b68d4-162f-4dc7-a4d9-e6a12496a8af" providerId="ADAL" clId="{9F79233D-721C-4FAC-956E-F3CE3DF915FA}" dt="2022-10-20T15:27:46.306" v="6150"/>
          <ac:cxnSpMkLst>
            <pc:docMk/>
            <pc:sldMk cId="30944557" sldId="2146847735"/>
            <ac:cxnSpMk id="48" creationId="{62D74BE8-9EF4-ADB0-878D-C407E59D3D5F}"/>
          </ac:cxnSpMkLst>
        </pc:cxnChg>
        <pc:cxnChg chg="mod">
          <ac:chgData name="d'Agostino, Ciro" userId="522b68d4-162f-4dc7-a4d9-e6a12496a8af" providerId="ADAL" clId="{9F79233D-721C-4FAC-956E-F3CE3DF915FA}" dt="2022-10-20T15:27:46.306" v="6150"/>
          <ac:cxnSpMkLst>
            <pc:docMk/>
            <pc:sldMk cId="30944557" sldId="2146847735"/>
            <ac:cxnSpMk id="66" creationId="{B23735C9-CCF7-C841-2FA9-AE8EEAE447DE}"/>
          </ac:cxnSpMkLst>
        </pc:cxnChg>
        <pc:cxnChg chg="mod">
          <ac:chgData name="d'Agostino, Ciro" userId="522b68d4-162f-4dc7-a4d9-e6a12496a8af" providerId="ADAL" clId="{9F79233D-721C-4FAC-956E-F3CE3DF915FA}" dt="2022-10-20T15:27:46.306" v="6150"/>
          <ac:cxnSpMkLst>
            <pc:docMk/>
            <pc:sldMk cId="30944557" sldId="2146847735"/>
            <ac:cxnSpMk id="68" creationId="{A1649E72-9273-0CA9-D4D2-FF92E03F7E0B}"/>
          </ac:cxnSpMkLst>
        </pc:cxnChg>
        <pc:cxnChg chg="mod">
          <ac:chgData name="d'Agostino, Ciro" userId="522b68d4-162f-4dc7-a4d9-e6a12496a8af" providerId="ADAL" clId="{9F79233D-721C-4FAC-956E-F3CE3DF915FA}" dt="2022-10-20T15:27:46.306" v="6150"/>
          <ac:cxnSpMkLst>
            <pc:docMk/>
            <pc:sldMk cId="30944557" sldId="2146847735"/>
            <ac:cxnSpMk id="79" creationId="{05A1D011-5EC8-76DC-760C-3AA22392EDC0}"/>
          </ac:cxnSpMkLst>
        </pc:cxnChg>
        <pc:cxnChg chg="mod">
          <ac:chgData name="d'Agostino, Ciro" userId="522b68d4-162f-4dc7-a4d9-e6a12496a8af" providerId="ADAL" clId="{9F79233D-721C-4FAC-956E-F3CE3DF915FA}" dt="2022-10-20T15:27:46.306" v="6150"/>
          <ac:cxnSpMkLst>
            <pc:docMk/>
            <pc:sldMk cId="30944557" sldId="2146847735"/>
            <ac:cxnSpMk id="85" creationId="{8EBE9240-A0D0-4777-3107-E360EA33DB05}"/>
          </ac:cxnSpMkLst>
        </pc:cxnChg>
        <pc:cxnChg chg="mod">
          <ac:chgData name="d'Agostino, Ciro" userId="522b68d4-162f-4dc7-a4d9-e6a12496a8af" providerId="ADAL" clId="{9F79233D-721C-4FAC-956E-F3CE3DF915FA}" dt="2022-10-20T15:27:46.306" v="6150"/>
          <ac:cxnSpMkLst>
            <pc:docMk/>
            <pc:sldMk cId="30944557" sldId="2146847735"/>
            <ac:cxnSpMk id="86" creationId="{F7AA0DCA-CBE5-BA02-E42F-40FC567436F4}"/>
          </ac:cxnSpMkLst>
        </pc:cxnChg>
        <pc:cxnChg chg="mod">
          <ac:chgData name="d'Agostino, Ciro" userId="522b68d4-162f-4dc7-a4d9-e6a12496a8af" providerId="ADAL" clId="{9F79233D-721C-4FAC-956E-F3CE3DF915FA}" dt="2022-10-20T15:27:46.306" v="6150"/>
          <ac:cxnSpMkLst>
            <pc:docMk/>
            <pc:sldMk cId="30944557" sldId="2146847735"/>
            <ac:cxnSpMk id="87" creationId="{54AB6F81-C9B4-B63B-5902-B6D10EACD0EA}"/>
          </ac:cxnSpMkLst>
        </pc:cxnChg>
        <pc:cxnChg chg="mod">
          <ac:chgData name="d'Agostino, Ciro" userId="522b68d4-162f-4dc7-a4d9-e6a12496a8af" providerId="ADAL" clId="{9F79233D-721C-4FAC-956E-F3CE3DF915FA}" dt="2022-10-20T15:27:46.306" v="6150"/>
          <ac:cxnSpMkLst>
            <pc:docMk/>
            <pc:sldMk cId="30944557" sldId="2146847735"/>
            <ac:cxnSpMk id="88" creationId="{3864649C-3037-E2D8-44BA-34A046F76008}"/>
          </ac:cxnSpMkLst>
        </pc:cxnChg>
        <pc:cxnChg chg="mod">
          <ac:chgData name="d'Agostino, Ciro" userId="522b68d4-162f-4dc7-a4d9-e6a12496a8af" providerId="ADAL" clId="{9F79233D-721C-4FAC-956E-F3CE3DF915FA}" dt="2022-10-20T15:27:46.306" v="6150"/>
          <ac:cxnSpMkLst>
            <pc:docMk/>
            <pc:sldMk cId="30944557" sldId="2146847735"/>
            <ac:cxnSpMk id="89" creationId="{8ADB0196-059D-27F8-2325-3DF2A51FF357}"/>
          </ac:cxnSpMkLst>
        </pc:cxnChg>
        <pc:cxnChg chg="mod">
          <ac:chgData name="d'Agostino, Ciro" userId="522b68d4-162f-4dc7-a4d9-e6a12496a8af" providerId="ADAL" clId="{9F79233D-721C-4FAC-956E-F3CE3DF915FA}" dt="2022-10-20T15:27:46.306" v="6150"/>
          <ac:cxnSpMkLst>
            <pc:docMk/>
            <pc:sldMk cId="30944557" sldId="2146847735"/>
            <ac:cxnSpMk id="90" creationId="{F4D887A4-9AC2-F306-F8BF-407479BBF7A4}"/>
          </ac:cxnSpMkLst>
        </pc:cxnChg>
        <pc:cxnChg chg="mod">
          <ac:chgData name="d'Agostino, Ciro" userId="522b68d4-162f-4dc7-a4d9-e6a12496a8af" providerId="ADAL" clId="{9F79233D-721C-4FAC-956E-F3CE3DF915FA}" dt="2022-10-20T15:27:46.306" v="6150"/>
          <ac:cxnSpMkLst>
            <pc:docMk/>
            <pc:sldMk cId="30944557" sldId="2146847735"/>
            <ac:cxnSpMk id="91" creationId="{BDEBB494-A24F-E6F6-EF6F-2B5ACEFA4CBD}"/>
          </ac:cxnSpMkLst>
        </pc:cxnChg>
        <pc:cxnChg chg="mod">
          <ac:chgData name="d'Agostino, Ciro" userId="522b68d4-162f-4dc7-a4d9-e6a12496a8af" providerId="ADAL" clId="{9F79233D-721C-4FAC-956E-F3CE3DF915FA}" dt="2022-10-20T15:27:46.306" v="6150"/>
          <ac:cxnSpMkLst>
            <pc:docMk/>
            <pc:sldMk cId="30944557" sldId="2146847735"/>
            <ac:cxnSpMk id="92" creationId="{CEE82EF8-9931-E307-88AD-1BF1C381E84E}"/>
          </ac:cxnSpMkLst>
        </pc:cxnChg>
        <pc:cxnChg chg="mod">
          <ac:chgData name="d'Agostino, Ciro" userId="522b68d4-162f-4dc7-a4d9-e6a12496a8af" providerId="ADAL" clId="{9F79233D-721C-4FAC-956E-F3CE3DF915FA}" dt="2022-10-20T15:27:46.306" v="6150"/>
          <ac:cxnSpMkLst>
            <pc:docMk/>
            <pc:sldMk cId="30944557" sldId="2146847735"/>
            <ac:cxnSpMk id="93" creationId="{F1DD4100-4BF0-5B88-BC43-7B446B0245F3}"/>
          </ac:cxnSpMkLst>
        </pc:cxnChg>
        <pc:cxnChg chg="mod">
          <ac:chgData name="d'Agostino, Ciro" userId="522b68d4-162f-4dc7-a4d9-e6a12496a8af" providerId="ADAL" clId="{9F79233D-721C-4FAC-956E-F3CE3DF915FA}" dt="2022-10-20T15:27:46.306" v="6150"/>
          <ac:cxnSpMkLst>
            <pc:docMk/>
            <pc:sldMk cId="30944557" sldId="2146847735"/>
            <ac:cxnSpMk id="94" creationId="{4AA31C33-264C-9FDB-4B13-D9F18D7DB905}"/>
          </ac:cxnSpMkLst>
        </pc:cxnChg>
        <pc:cxnChg chg="mod">
          <ac:chgData name="d'Agostino, Ciro" userId="522b68d4-162f-4dc7-a4d9-e6a12496a8af" providerId="ADAL" clId="{9F79233D-721C-4FAC-956E-F3CE3DF915FA}" dt="2022-10-20T15:27:46.306" v="6150"/>
          <ac:cxnSpMkLst>
            <pc:docMk/>
            <pc:sldMk cId="30944557" sldId="2146847735"/>
            <ac:cxnSpMk id="110" creationId="{81A03003-CD4D-D4EF-EE84-CF05F97C6B18}"/>
          </ac:cxnSpMkLst>
        </pc:cxnChg>
        <pc:cxnChg chg="mod">
          <ac:chgData name="d'Agostino, Ciro" userId="522b68d4-162f-4dc7-a4d9-e6a12496a8af" providerId="ADAL" clId="{9F79233D-721C-4FAC-956E-F3CE3DF915FA}" dt="2022-10-20T15:27:46.306" v="6150"/>
          <ac:cxnSpMkLst>
            <pc:docMk/>
            <pc:sldMk cId="30944557" sldId="2146847735"/>
            <ac:cxnSpMk id="111" creationId="{317D1FA2-5CA9-07D4-4750-2E55374824DE}"/>
          </ac:cxnSpMkLst>
        </pc:cxnChg>
        <pc:cxnChg chg="mod">
          <ac:chgData name="d'Agostino, Ciro" userId="522b68d4-162f-4dc7-a4d9-e6a12496a8af" providerId="ADAL" clId="{9F79233D-721C-4FAC-956E-F3CE3DF915FA}" dt="2022-10-20T15:27:46.306" v="6150"/>
          <ac:cxnSpMkLst>
            <pc:docMk/>
            <pc:sldMk cId="30944557" sldId="2146847735"/>
            <ac:cxnSpMk id="112" creationId="{211F0E4A-697B-95DF-E778-0DF6482C253C}"/>
          </ac:cxnSpMkLst>
        </pc:cxnChg>
        <pc:cxnChg chg="mod">
          <ac:chgData name="d'Agostino, Ciro" userId="522b68d4-162f-4dc7-a4d9-e6a12496a8af" providerId="ADAL" clId="{9F79233D-721C-4FAC-956E-F3CE3DF915FA}" dt="2022-10-20T15:27:46.306" v="6150"/>
          <ac:cxnSpMkLst>
            <pc:docMk/>
            <pc:sldMk cId="30944557" sldId="2146847735"/>
            <ac:cxnSpMk id="116" creationId="{EEAAFD52-12D9-72B8-BBD5-6575EB00286D}"/>
          </ac:cxnSpMkLst>
        </pc:cxnChg>
        <pc:cxnChg chg="mod">
          <ac:chgData name="d'Agostino, Ciro" userId="522b68d4-162f-4dc7-a4d9-e6a12496a8af" providerId="ADAL" clId="{9F79233D-721C-4FAC-956E-F3CE3DF915FA}" dt="2022-10-20T15:27:46.306" v="6150"/>
          <ac:cxnSpMkLst>
            <pc:docMk/>
            <pc:sldMk cId="30944557" sldId="2146847735"/>
            <ac:cxnSpMk id="117" creationId="{4ABD1D26-06E1-D4C9-99C5-ADC014ACC009}"/>
          </ac:cxnSpMkLst>
        </pc:cxnChg>
      </pc:sldChg>
      <pc:sldChg chg="addSp delSp modSp mod">
        <pc:chgData name="d'Agostino, Ciro" userId="522b68d4-162f-4dc7-a4d9-e6a12496a8af" providerId="ADAL" clId="{9F79233D-721C-4FAC-956E-F3CE3DF915FA}" dt="2022-10-21T09:10:18.342" v="7617" actId="1076"/>
        <pc:sldMkLst>
          <pc:docMk/>
          <pc:sldMk cId="1407262495" sldId="2146847735"/>
        </pc:sldMkLst>
        <pc:spChg chg="mod">
          <ac:chgData name="d'Agostino, Ciro" userId="522b68d4-162f-4dc7-a4d9-e6a12496a8af" providerId="ADAL" clId="{9F79233D-721C-4FAC-956E-F3CE3DF915FA}" dt="2022-10-21T08:18:53.535" v="7197" actId="165"/>
          <ac:spMkLst>
            <pc:docMk/>
            <pc:sldMk cId="1407262495" sldId="2146847735"/>
            <ac:spMk id="7" creationId="{D96B876C-9A59-A144-FCD5-449D5DF8B744}"/>
          </ac:spMkLst>
        </pc:spChg>
        <pc:spChg chg="mod">
          <ac:chgData name="d'Agostino, Ciro" userId="522b68d4-162f-4dc7-a4d9-e6a12496a8af" providerId="ADAL" clId="{9F79233D-721C-4FAC-956E-F3CE3DF915FA}" dt="2022-10-21T08:18:53.535" v="7197" actId="165"/>
          <ac:spMkLst>
            <pc:docMk/>
            <pc:sldMk cId="1407262495" sldId="2146847735"/>
            <ac:spMk id="8" creationId="{87925973-BC44-A7F3-B3BC-0F54F455F5B7}"/>
          </ac:spMkLst>
        </pc:spChg>
        <pc:spChg chg="mod">
          <ac:chgData name="d'Agostino, Ciro" userId="522b68d4-162f-4dc7-a4d9-e6a12496a8af" providerId="ADAL" clId="{9F79233D-721C-4FAC-956E-F3CE3DF915FA}" dt="2022-10-21T08:18:53.535" v="7197" actId="165"/>
          <ac:spMkLst>
            <pc:docMk/>
            <pc:sldMk cId="1407262495" sldId="2146847735"/>
            <ac:spMk id="11" creationId="{180D1F1D-DF73-0F85-A51F-2D46A2FEA8CA}"/>
          </ac:spMkLst>
        </pc:spChg>
        <pc:spChg chg="mod">
          <ac:chgData name="d'Agostino, Ciro" userId="522b68d4-162f-4dc7-a4d9-e6a12496a8af" providerId="ADAL" clId="{9F79233D-721C-4FAC-956E-F3CE3DF915FA}" dt="2022-10-21T08:10:37.505" v="7176" actId="1076"/>
          <ac:spMkLst>
            <pc:docMk/>
            <pc:sldMk cId="1407262495" sldId="2146847735"/>
            <ac:spMk id="24" creationId="{B801734F-BE8A-6878-F64D-99E76E41D2DE}"/>
          </ac:spMkLst>
        </pc:spChg>
        <pc:spChg chg="mod">
          <ac:chgData name="d'Agostino, Ciro" userId="522b68d4-162f-4dc7-a4d9-e6a12496a8af" providerId="ADAL" clId="{9F79233D-721C-4FAC-956E-F3CE3DF915FA}" dt="2022-10-21T08:37:16.749" v="7364"/>
          <ac:spMkLst>
            <pc:docMk/>
            <pc:sldMk cId="1407262495" sldId="2146847735"/>
            <ac:spMk id="34" creationId="{6ADAF2F2-A787-1047-B22A-A7C2C1FA2CF0}"/>
          </ac:spMkLst>
        </pc:spChg>
        <pc:spChg chg="mod">
          <ac:chgData name="d'Agostino, Ciro" userId="522b68d4-162f-4dc7-a4d9-e6a12496a8af" providerId="ADAL" clId="{9F79233D-721C-4FAC-956E-F3CE3DF915FA}" dt="2022-10-21T08:35:24.822" v="7324" actId="165"/>
          <ac:spMkLst>
            <pc:docMk/>
            <pc:sldMk cId="1407262495" sldId="2146847735"/>
            <ac:spMk id="55" creationId="{1F1038A5-6ABE-0EAF-61A7-BDE70838DF9E}"/>
          </ac:spMkLst>
        </pc:spChg>
        <pc:spChg chg="mod">
          <ac:chgData name="d'Agostino, Ciro" userId="522b68d4-162f-4dc7-a4d9-e6a12496a8af" providerId="ADAL" clId="{9F79233D-721C-4FAC-956E-F3CE3DF915FA}" dt="2022-10-21T08:35:24.822" v="7324" actId="165"/>
          <ac:spMkLst>
            <pc:docMk/>
            <pc:sldMk cId="1407262495" sldId="2146847735"/>
            <ac:spMk id="56" creationId="{42C8AA02-F66C-C07E-2B50-452FF8F5E454}"/>
          </ac:spMkLst>
        </pc:spChg>
        <pc:spChg chg="mod">
          <ac:chgData name="d'Agostino, Ciro" userId="522b68d4-162f-4dc7-a4d9-e6a12496a8af" providerId="ADAL" clId="{9F79233D-721C-4FAC-956E-F3CE3DF915FA}" dt="2022-10-21T08:35:24.822" v="7324" actId="165"/>
          <ac:spMkLst>
            <pc:docMk/>
            <pc:sldMk cId="1407262495" sldId="2146847735"/>
            <ac:spMk id="57" creationId="{5156064D-4F83-7001-384E-CEB62BC06210}"/>
          </ac:spMkLst>
        </pc:spChg>
        <pc:spChg chg="mod">
          <ac:chgData name="d'Agostino, Ciro" userId="522b68d4-162f-4dc7-a4d9-e6a12496a8af" providerId="ADAL" clId="{9F79233D-721C-4FAC-956E-F3CE3DF915FA}" dt="2022-10-21T08:35:24.822" v="7324" actId="165"/>
          <ac:spMkLst>
            <pc:docMk/>
            <pc:sldMk cId="1407262495" sldId="2146847735"/>
            <ac:spMk id="58" creationId="{D3F38D44-97D0-0BDB-676B-44ACAD637A3E}"/>
          </ac:spMkLst>
        </pc:spChg>
        <pc:spChg chg="mod">
          <ac:chgData name="d'Agostino, Ciro" userId="522b68d4-162f-4dc7-a4d9-e6a12496a8af" providerId="ADAL" clId="{9F79233D-721C-4FAC-956E-F3CE3DF915FA}" dt="2022-10-21T08:35:24.822" v="7324" actId="165"/>
          <ac:spMkLst>
            <pc:docMk/>
            <pc:sldMk cId="1407262495" sldId="2146847735"/>
            <ac:spMk id="59" creationId="{4386C2D9-F301-F9C1-B0A5-28756DD6FE1F}"/>
          </ac:spMkLst>
        </pc:spChg>
        <pc:spChg chg="mod">
          <ac:chgData name="d'Agostino, Ciro" userId="522b68d4-162f-4dc7-a4d9-e6a12496a8af" providerId="ADAL" clId="{9F79233D-721C-4FAC-956E-F3CE3DF915FA}" dt="2022-10-21T08:35:24.822" v="7324" actId="165"/>
          <ac:spMkLst>
            <pc:docMk/>
            <pc:sldMk cId="1407262495" sldId="2146847735"/>
            <ac:spMk id="60" creationId="{0281714F-F2C0-647F-AE74-ED0C3D292FF5}"/>
          </ac:spMkLst>
        </pc:spChg>
        <pc:spChg chg="mod">
          <ac:chgData name="d'Agostino, Ciro" userId="522b68d4-162f-4dc7-a4d9-e6a12496a8af" providerId="ADAL" clId="{9F79233D-721C-4FAC-956E-F3CE3DF915FA}" dt="2022-10-21T08:18:53.535" v="7197" actId="165"/>
          <ac:spMkLst>
            <pc:docMk/>
            <pc:sldMk cId="1407262495" sldId="2146847735"/>
            <ac:spMk id="71" creationId="{CCD902B1-D51B-916A-2B7D-4434E981825D}"/>
          </ac:spMkLst>
        </pc:spChg>
        <pc:spChg chg="del mod topLvl">
          <ac:chgData name="d'Agostino, Ciro" userId="522b68d4-162f-4dc7-a4d9-e6a12496a8af" providerId="ADAL" clId="{9F79233D-721C-4FAC-956E-F3CE3DF915FA}" dt="2022-10-21T08:36:18.315" v="7348" actId="478"/>
          <ac:spMkLst>
            <pc:docMk/>
            <pc:sldMk cId="1407262495" sldId="2146847735"/>
            <ac:spMk id="76" creationId="{D96B876C-9A59-A144-FCD5-449D5DF8B744}"/>
          </ac:spMkLst>
        </pc:spChg>
        <pc:spChg chg="del mod topLvl">
          <ac:chgData name="d'Agostino, Ciro" userId="522b68d4-162f-4dc7-a4d9-e6a12496a8af" providerId="ADAL" clId="{9F79233D-721C-4FAC-956E-F3CE3DF915FA}" dt="2022-10-21T08:36:18.315" v="7348" actId="478"/>
          <ac:spMkLst>
            <pc:docMk/>
            <pc:sldMk cId="1407262495" sldId="2146847735"/>
            <ac:spMk id="77" creationId="{87925973-BC44-A7F3-B3BC-0F54F455F5B7}"/>
          </ac:spMkLst>
        </pc:spChg>
        <pc:spChg chg="del mod topLvl">
          <ac:chgData name="d'Agostino, Ciro" userId="522b68d4-162f-4dc7-a4d9-e6a12496a8af" providerId="ADAL" clId="{9F79233D-721C-4FAC-956E-F3CE3DF915FA}" dt="2022-10-21T08:36:18.315" v="7348" actId="478"/>
          <ac:spMkLst>
            <pc:docMk/>
            <pc:sldMk cId="1407262495" sldId="2146847735"/>
            <ac:spMk id="80" creationId="{180D1F1D-DF73-0F85-A51F-2D46A2FEA8CA}"/>
          </ac:spMkLst>
        </pc:spChg>
        <pc:spChg chg="del mod topLvl">
          <ac:chgData name="d'Agostino, Ciro" userId="522b68d4-162f-4dc7-a4d9-e6a12496a8af" providerId="ADAL" clId="{9F79233D-721C-4FAC-956E-F3CE3DF915FA}" dt="2022-10-21T08:37:11.275" v="7363" actId="478"/>
          <ac:spMkLst>
            <pc:docMk/>
            <pc:sldMk cId="1407262495" sldId="2146847735"/>
            <ac:spMk id="82" creationId="{CCD902B1-D51B-916A-2B7D-4434E981825D}"/>
          </ac:spMkLst>
        </pc:spChg>
        <pc:spChg chg="mod">
          <ac:chgData name="d'Agostino, Ciro" userId="522b68d4-162f-4dc7-a4d9-e6a12496a8af" providerId="ADAL" clId="{9F79233D-721C-4FAC-956E-F3CE3DF915FA}" dt="2022-10-21T08:36:01.776" v="7342" actId="165"/>
          <ac:spMkLst>
            <pc:docMk/>
            <pc:sldMk cId="1407262495" sldId="2146847735"/>
            <ac:spMk id="118" creationId="{4CDA9B9D-B167-69A2-833D-7B5F7B3C99B5}"/>
          </ac:spMkLst>
        </pc:spChg>
        <pc:spChg chg="mod">
          <ac:chgData name="d'Agostino, Ciro" userId="522b68d4-162f-4dc7-a4d9-e6a12496a8af" providerId="ADAL" clId="{9F79233D-721C-4FAC-956E-F3CE3DF915FA}" dt="2022-10-21T08:36:01.776" v="7342" actId="165"/>
          <ac:spMkLst>
            <pc:docMk/>
            <pc:sldMk cId="1407262495" sldId="2146847735"/>
            <ac:spMk id="119" creationId="{76379FDE-BB2A-32BA-3A9B-6DF10F67C611}"/>
          </ac:spMkLst>
        </pc:spChg>
        <pc:spChg chg="mod">
          <ac:chgData name="d'Agostino, Ciro" userId="522b68d4-162f-4dc7-a4d9-e6a12496a8af" providerId="ADAL" clId="{9F79233D-721C-4FAC-956E-F3CE3DF915FA}" dt="2022-10-21T08:36:01.776" v="7342" actId="165"/>
          <ac:spMkLst>
            <pc:docMk/>
            <pc:sldMk cId="1407262495" sldId="2146847735"/>
            <ac:spMk id="120" creationId="{2E43CBAB-F5AD-1F72-627F-57B9FB11CBE7}"/>
          </ac:spMkLst>
        </pc:spChg>
        <pc:spChg chg="mod">
          <ac:chgData name="d'Agostino, Ciro" userId="522b68d4-162f-4dc7-a4d9-e6a12496a8af" providerId="ADAL" clId="{9F79233D-721C-4FAC-956E-F3CE3DF915FA}" dt="2022-10-21T08:36:01.776" v="7342" actId="165"/>
          <ac:spMkLst>
            <pc:docMk/>
            <pc:sldMk cId="1407262495" sldId="2146847735"/>
            <ac:spMk id="122" creationId="{4EC4717D-8FF4-9AFD-8489-F158AB3EDC3F}"/>
          </ac:spMkLst>
        </pc:spChg>
        <pc:spChg chg="mod">
          <ac:chgData name="d'Agostino, Ciro" userId="522b68d4-162f-4dc7-a4d9-e6a12496a8af" providerId="ADAL" clId="{9F79233D-721C-4FAC-956E-F3CE3DF915FA}" dt="2022-10-21T08:36:01.776" v="7342" actId="165"/>
          <ac:spMkLst>
            <pc:docMk/>
            <pc:sldMk cId="1407262495" sldId="2146847735"/>
            <ac:spMk id="123" creationId="{AC3BBD6C-AADD-16D4-9A6A-395AA06A451C}"/>
          </ac:spMkLst>
        </pc:spChg>
        <pc:spChg chg="mod">
          <ac:chgData name="d'Agostino, Ciro" userId="522b68d4-162f-4dc7-a4d9-e6a12496a8af" providerId="ADAL" clId="{9F79233D-721C-4FAC-956E-F3CE3DF915FA}" dt="2022-10-21T08:36:01.776" v="7342" actId="165"/>
          <ac:spMkLst>
            <pc:docMk/>
            <pc:sldMk cId="1407262495" sldId="2146847735"/>
            <ac:spMk id="134" creationId="{7336CB00-BEC6-B05C-1F3D-777F3681971C}"/>
          </ac:spMkLst>
        </pc:spChg>
        <pc:spChg chg="mod">
          <ac:chgData name="d'Agostino, Ciro" userId="522b68d4-162f-4dc7-a4d9-e6a12496a8af" providerId="ADAL" clId="{9F79233D-721C-4FAC-956E-F3CE3DF915FA}" dt="2022-10-21T08:36:01.776" v="7342" actId="165"/>
          <ac:spMkLst>
            <pc:docMk/>
            <pc:sldMk cId="1407262495" sldId="2146847735"/>
            <ac:spMk id="135" creationId="{6B3770D8-8268-01F5-F7C1-F0759F93DBDA}"/>
          </ac:spMkLst>
        </pc:spChg>
        <pc:spChg chg="mod">
          <ac:chgData name="d'Agostino, Ciro" userId="522b68d4-162f-4dc7-a4d9-e6a12496a8af" providerId="ADAL" clId="{9F79233D-721C-4FAC-956E-F3CE3DF915FA}" dt="2022-10-21T08:36:01.776" v="7342" actId="165"/>
          <ac:spMkLst>
            <pc:docMk/>
            <pc:sldMk cId="1407262495" sldId="2146847735"/>
            <ac:spMk id="136" creationId="{9EDFD7C5-F108-698D-6284-5EC0D598D0C2}"/>
          </ac:spMkLst>
        </pc:spChg>
        <pc:spChg chg="mod">
          <ac:chgData name="d'Agostino, Ciro" userId="522b68d4-162f-4dc7-a4d9-e6a12496a8af" providerId="ADAL" clId="{9F79233D-721C-4FAC-956E-F3CE3DF915FA}" dt="2022-10-21T08:36:01.776" v="7342" actId="165"/>
          <ac:spMkLst>
            <pc:docMk/>
            <pc:sldMk cId="1407262495" sldId="2146847735"/>
            <ac:spMk id="137" creationId="{99407797-B0BA-28CB-03C4-785D7B412886}"/>
          </ac:spMkLst>
        </pc:spChg>
        <pc:spChg chg="mod">
          <ac:chgData name="d'Agostino, Ciro" userId="522b68d4-162f-4dc7-a4d9-e6a12496a8af" providerId="ADAL" clId="{9F79233D-721C-4FAC-956E-F3CE3DF915FA}" dt="2022-10-21T08:35:24.822" v="7324" actId="165"/>
          <ac:spMkLst>
            <pc:docMk/>
            <pc:sldMk cId="1407262495" sldId="2146847735"/>
            <ac:spMk id="190" creationId="{1F1038A5-6ABE-0EAF-61A7-BDE70838DF9E}"/>
          </ac:spMkLst>
        </pc:spChg>
        <pc:spChg chg="mod">
          <ac:chgData name="d'Agostino, Ciro" userId="522b68d4-162f-4dc7-a4d9-e6a12496a8af" providerId="ADAL" clId="{9F79233D-721C-4FAC-956E-F3CE3DF915FA}" dt="2022-10-21T08:35:24.822" v="7324" actId="165"/>
          <ac:spMkLst>
            <pc:docMk/>
            <pc:sldMk cId="1407262495" sldId="2146847735"/>
            <ac:spMk id="191" creationId="{42C8AA02-F66C-C07E-2B50-452FF8F5E454}"/>
          </ac:spMkLst>
        </pc:spChg>
        <pc:spChg chg="mod">
          <ac:chgData name="d'Agostino, Ciro" userId="522b68d4-162f-4dc7-a4d9-e6a12496a8af" providerId="ADAL" clId="{9F79233D-721C-4FAC-956E-F3CE3DF915FA}" dt="2022-10-21T08:35:24.822" v="7324" actId="165"/>
          <ac:spMkLst>
            <pc:docMk/>
            <pc:sldMk cId="1407262495" sldId="2146847735"/>
            <ac:spMk id="192" creationId="{5156064D-4F83-7001-384E-CEB62BC06210}"/>
          </ac:spMkLst>
        </pc:spChg>
        <pc:spChg chg="mod">
          <ac:chgData name="d'Agostino, Ciro" userId="522b68d4-162f-4dc7-a4d9-e6a12496a8af" providerId="ADAL" clId="{9F79233D-721C-4FAC-956E-F3CE3DF915FA}" dt="2022-10-21T08:35:24.822" v="7324" actId="165"/>
          <ac:spMkLst>
            <pc:docMk/>
            <pc:sldMk cId="1407262495" sldId="2146847735"/>
            <ac:spMk id="193" creationId="{D3F38D44-97D0-0BDB-676B-44ACAD637A3E}"/>
          </ac:spMkLst>
        </pc:spChg>
        <pc:spChg chg="mod">
          <ac:chgData name="d'Agostino, Ciro" userId="522b68d4-162f-4dc7-a4d9-e6a12496a8af" providerId="ADAL" clId="{9F79233D-721C-4FAC-956E-F3CE3DF915FA}" dt="2022-10-21T08:35:24.822" v="7324" actId="165"/>
          <ac:spMkLst>
            <pc:docMk/>
            <pc:sldMk cId="1407262495" sldId="2146847735"/>
            <ac:spMk id="194" creationId="{4386C2D9-F301-F9C1-B0A5-28756DD6FE1F}"/>
          </ac:spMkLst>
        </pc:spChg>
        <pc:spChg chg="mod">
          <ac:chgData name="d'Agostino, Ciro" userId="522b68d4-162f-4dc7-a4d9-e6a12496a8af" providerId="ADAL" clId="{9F79233D-721C-4FAC-956E-F3CE3DF915FA}" dt="2022-10-21T08:35:24.822" v="7324" actId="165"/>
          <ac:spMkLst>
            <pc:docMk/>
            <pc:sldMk cId="1407262495" sldId="2146847735"/>
            <ac:spMk id="195" creationId="{0281714F-F2C0-647F-AE74-ED0C3D292FF5}"/>
          </ac:spMkLst>
        </pc:spChg>
        <pc:spChg chg="mod">
          <ac:chgData name="d'Agostino, Ciro" userId="522b68d4-162f-4dc7-a4d9-e6a12496a8af" providerId="ADAL" clId="{9F79233D-721C-4FAC-956E-F3CE3DF915FA}" dt="2022-10-21T08:35:24.822" v="7324" actId="165"/>
          <ac:spMkLst>
            <pc:docMk/>
            <pc:sldMk cId="1407262495" sldId="2146847735"/>
            <ac:spMk id="211" creationId="{7336CB00-BEC6-B05C-1F3D-777F3681971C}"/>
          </ac:spMkLst>
        </pc:spChg>
        <pc:spChg chg="mod">
          <ac:chgData name="d'Agostino, Ciro" userId="522b68d4-162f-4dc7-a4d9-e6a12496a8af" providerId="ADAL" clId="{9F79233D-721C-4FAC-956E-F3CE3DF915FA}" dt="2022-10-21T08:35:24.822" v="7324" actId="165"/>
          <ac:spMkLst>
            <pc:docMk/>
            <pc:sldMk cId="1407262495" sldId="2146847735"/>
            <ac:spMk id="212" creationId="{6B3770D8-8268-01F5-F7C1-F0759F93DBDA}"/>
          </ac:spMkLst>
        </pc:spChg>
        <pc:spChg chg="mod">
          <ac:chgData name="d'Agostino, Ciro" userId="522b68d4-162f-4dc7-a4d9-e6a12496a8af" providerId="ADAL" clId="{9F79233D-721C-4FAC-956E-F3CE3DF915FA}" dt="2022-10-21T08:35:24.822" v="7324" actId="165"/>
          <ac:spMkLst>
            <pc:docMk/>
            <pc:sldMk cId="1407262495" sldId="2146847735"/>
            <ac:spMk id="213" creationId="{9EDFD7C5-F108-698D-6284-5EC0D598D0C2}"/>
          </ac:spMkLst>
        </pc:spChg>
        <pc:spChg chg="mod">
          <ac:chgData name="d'Agostino, Ciro" userId="522b68d4-162f-4dc7-a4d9-e6a12496a8af" providerId="ADAL" clId="{9F79233D-721C-4FAC-956E-F3CE3DF915FA}" dt="2022-10-21T08:35:24.822" v="7324" actId="165"/>
          <ac:spMkLst>
            <pc:docMk/>
            <pc:sldMk cId="1407262495" sldId="2146847735"/>
            <ac:spMk id="214" creationId="{99407797-B0BA-28CB-03C4-785D7B412886}"/>
          </ac:spMkLst>
        </pc:spChg>
        <pc:spChg chg="mod">
          <ac:chgData name="d'Agostino, Ciro" userId="522b68d4-162f-4dc7-a4d9-e6a12496a8af" providerId="ADAL" clId="{9F79233D-721C-4FAC-956E-F3CE3DF915FA}" dt="2022-10-21T08:35:24.822" v="7324" actId="165"/>
          <ac:spMkLst>
            <pc:docMk/>
            <pc:sldMk cId="1407262495" sldId="2146847735"/>
            <ac:spMk id="233" creationId="{4CDA9B9D-B167-69A2-833D-7B5F7B3C99B5}"/>
          </ac:spMkLst>
        </pc:spChg>
        <pc:spChg chg="mod">
          <ac:chgData name="d'Agostino, Ciro" userId="522b68d4-162f-4dc7-a4d9-e6a12496a8af" providerId="ADAL" clId="{9F79233D-721C-4FAC-956E-F3CE3DF915FA}" dt="2022-10-21T08:35:24.822" v="7324" actId="165"/>
          <ac:spMkLst>
            <pc:docMk/>
            <pc:sldMk cId="1407262495" sldId="2146847735"/>
            <ac:spMk id="234" creationId="{76379FDE-BB2A-32BA-3A9B-6DF10F67C611}"/>
          </ac:spMkLst>
        </pc:spChg>
        <pc:spChg chg="mod">
          <ac:chgData name="d'Agostino, Ciro" userId="522b68d4-162f-4dc7-a4d9-e6a12496a8af" providerId="ADAL" clId="{9F79233D-721C-4FAC-956E-F3CE3DF915FA}" dt="2022-10-21T08:35:24.822" v="7324" actId="165"/>
          <ac:spMkLst>
            <pc:docMk/>
            <pc:sldMk cId="1407262495" sldId="2146847735"/>
            <ac:spMk id="235" creationId="{2E43CBAB-F5AD-1F72-627F-57B9FB11CBE7}"/>
          </ac:spMkLst>
        </pc:spChg>
        <pc:spChg chg="mod">
          <ac:chgData name="d'Agostino, Ciro" userId="522b68d4-162f-4dc7-a4d9-e6a12496a8af" providerId="ADAL" clId="{9F79233D-721C-4FAC-956E-F3CE3DF915FA}" dt="2022-10-21T08:35:24.822" v="7324" actId="165"/>
          <ac:spMkLst>
            <pc:docMk/>
            <pc:sldMk cId="1407262495" sldId="2146847735"/>
            <ac:spMk id="237" creationId="{4EC4717D-8FF4-9AFD-8489-F158AB3EDC3F}"/>
          </ac:spMkLst>
        </pc:spChg>
        <pc:spChg chg="mod">
          <ac:chgData name="d'Agostino, Ciro" userId="522b68d4-162f-4dc7-a4d9-e6a12496a8af" providerId="ADAL" clId="{9F79233D-721C-4FAC-956E-F3CE3DF915FA}" dt="2022-10-21T08:35:24.822" v="7324" actId="165"/>
          <ac:spMkLst>
            <pc:docMk/>
            <pc:sldMk cId="1407262495" sldId="2146847735"/>
            <ac:spMk id="238" creationId="{AC3BBD6C-AADD-16D4-9A6A-395AA06A451C}"/>
          </ac:spMkLst>
        </pc:spChg>
        <pc:spChg chg="mod">
          <ac:chgData name="d'Agostino, Ciro" userId="522b68d4-162f-4dc7-a4d9-e6a12496a8af" providerId="ADAL" clId="{9F79233D-721C-4FAC-956E-F3CE3DF915FA}" dt="2022-10-21T08:37:16.749" v="7364"/>
          <ac:spMkLst>
            <pc:docMk/>
            <pc:sldMk cId="1407262495" sldId="2146847735"/>
            <ac:spMk id="249" creationId="{4D959A46-0BDA-8486-FB9B-EDC1344EFE4E}"/>
          </ac:spMkLst>
        </pc:spChg>
        <pc:spChg chg="mod">
          <ac:chgData name="d'Agostino, Ciro" userId="522b68d4-162f-4dc7-a4d9-e6a12496a8af" providerId="ADAL" clId="{9F79233D-721C-4FAC-956E-F3CE3DF915FA}" dt="2022-10-21T09:10:18.342" v="7617" actId="1076"/>
          <ac:spMkLst>
            <pc:docMk/>
            <pc:sldMk cId="1407262495" sldId="2146847735"/>
            <ac:spMk id="250" creationId="{A8FD975F-7404-762F-60C9-D2563BD3FD80}"/>
          </ac:spMkLst>
        </pc:spChg>
        <pc:spChg chg="mod">
          <ac:chgData name="d'Agostino, Ciro" userId="522b68d4-162f-4dc7-a4d9-e6a12496a8af" providerId="ADAL" clId="{9F79233D-721C-4FAC-956E-F3CE3DF915FA}" dt="2022-10-21T08:37:16.749" v="7364"/>
          <ac:spMkLst>
            <pc:docMk/>
            <pc:sldMk cId="1407262495" sldId="2146847735"/>
            <ac:spMk id="251" creationId="{D33D6B40-535B-1732-E440-C9AA5E7BBD43}"/>
          </ac:spMkLst>
        </pc:spChg>
        <pc:spChg chg="mod">
          <ac:chgData name="d'Agostino, Ciro" userId="522b68d4-162f-4dc7-a4d9-e6a12496a8af" providerId="ADAL" clId="{9F79233D-721C-4FAC-956E-F3CE3DF915FA}" dt="2022-10-21T08:37:16.749" v="7364"/>
          <ac:spMkLst>
            <pc:docMk/>
            <pc:sldMk cId="1407262495" sldId="2146847735"/>
            <ac:spMk id="252" creationId="{910CFA5C-0253-4EB2-090F-37DB588227A5}"/>
          </ac:spMkLst>
        </pc:spChg>
        <pc:spChg chg="mod">
          <ac:chgData name="d'Agostino, Ciro" userId="522b68d4-162f-4dc7-a4d9-e6a12496a8af" providerId="ADAL" clId="{9F79233D-721C-4FAC-956E-F3CE3DF915FA}" dt="2022-10-21T08:37:16.749" v="7364"/>
          <ac:spMkLst>
            <pc:docMk/>
            <pc:sldMk cId="1407262495" sldId="2146847735"/>
            <ac:spMk id="253" creationId="{C47841A8-D7EC-8504-FFE1-CC7DE2F5D16F}"/>
          </ac:spMkLst>
        </pc:spChg>
        <pc:spChg chg="mod">
          <ac:chgData name="d'Agostino, Ciro" userId="522b68d4-162f-4dc7-a4d9-e6a12496a8af" providerId="ADAL" clId="{9F79233D-721C-4FAC-956E-F3CE3DF915FA}" dt="2022-10-21T08:37:16.749" v="7364"/>
          <ac:spMkLst>
            <pc:docMk/>
            <pc:sldMk cId="1407262495" sldId="2146847735"/>
            <ac:spMk id="254" creationId="{287E0CD0-3D87-2F11-F403-9AB4D0A86681}"/>
          </ac:spMkLst>
        </pc:spChg>
        <pc:spChg chg="mod">
          <ac:chgData name="d'Agostino, Ciro" userId="522b68d4-162f-4dc7-a4d9-e6a12496a8af" providerId="ADAL" clId="{9F79233D-721C-4FAC-956E-F3CE3DF915FA}" dt="2022-10-21T08:37:16.749" v="7364"/>
          <ac:spMkLst>
            <pc:docMk/>
            <pc:sldMk cId="1407262495" sldId="2146847735"/>
            <ac:spMk id="413" creationId="{B0EC5706-A239-934B-2407-380A34B56237}"/>
          </ac:spMkLst>
        </pc:spChg>
        <pc:spChg chg="mod">
          <ac:chgData name="d'Agostino, Ciro" userId="522b68d4-162f-4dc7-a4d9-e6a12496a8af" providerId="ADAL" clId="{9F79233D-721C-4FAC-956E-F3CE3DF915FA}" dt="2022-10-21T08:37:16.749" v="7364"/>
          <ac:spMkLst>
            <pc:docMk/>
            <pc:sldMk cId="1407262495" sldId="2146847735"/>
            <ac:spMk id="414" creationId="{D70BE876-8C37-4B0C-93C0-77E57E212690}"/>
          </ac:spMkLst>
        </pc:spChg>
        <pc:spChg chg="mod">
          <ac:chgData name="d'Agostino, Ciro" userId="522b68d4-162f-4dc7-a4d9-e6a12496a8af" providerId="ADAL" clId="{9F79233D-721C-4FAC-956E-F3CE3DF915FA}" dt="2022-10-21T08:37:16.749" v="7364"/>
          <ac:spMkLst>
            <pc:docMk/>
            <pc:sldMk cId="1407262495" sldId="2146847735"/>
            <ac:spMk id="415" creationId="{C12EEF34-E9B2-2D0D-0509-14DABCE84D6C}"/>
          </ac:spMkLst>
        </pc:spChg>
        <pc:spChg chg="mod">
          <ac:chgData name="d'Agostino, Ciro" userId="522b68d4-162f-4dc7-a4d9-e6a12496a8af" providerId="ADAL" clId="{9F79233D-721C-4FAC-956E-F3CE3DF915FA}" dt="2022-10-21T08:37:16.749" v="7364"/>
          <ac:spMkLst>
            <pc:docMk/>
            <pc:sldMk cId="1407262495" sldId="2146847735"/>
            <ac:spMk id="416" creationId="{813C728B-0086-A20B-3975-DBBF3951FC7C}"/>
          </ac:spMkLst>
        </pc:spChg>
        <pc:spChg chg="mod">
          <ac:chgData name="d'Agostino, Ciro" userId="522b68d4-162f-4dc7-a4d9-e6a12496a8af" providerId="ADAL" clId="{9F79233D-721C-4FAC-956E-F3CE3DF915FA}" dt="2022-10-21T08:37:16.749" v="7364"/>
          <ac:spMkLst>
            <pc:docMk/>
            <pc:sldMk cId="1407262495" sldId="2146847735"/>
            <ac:spMk id="417" creationId="{1DFF3EC7-553C-60E2-A4DD-9DC3481FEF49}"/>
          </ac:spMkLst>
        </pc:spChg>
        <pc:spChg chg="mod">
          <ac:chgData name="d'Agostino, Ciro" userId="522b68d4-162f-4dc7-a4d9-e6a12496a8af" providerId="ADAL" clId="{9F79233D-721C-4FAC-956E-F3CE3DF915FA}" dt="2022-10-21T08:37:16.749" v="7364"/>
          <ac:spMkLst>
            <pc:docMk/>
            <pc:sldMk cId="1407262495" sldId="2146847735"/>
            <ac:spMk id="418" creationId="{1DF849B9-C33B-C20A-8ACD-095B6643515B}"/>
          </ac:spMkLst>
        </pc:spChg>
        <pc:spChg chg="mod">
          <ac:chgData name="d'Agostino, Ciro" userId="522b68d4-162f-4dc7-a4d9-e6a12496a8af" providerId="ADAL" clId="{9F79233D-721C-4FAC-956E-F3CE3DF915FA}" dt="2022-10-21T08:37:16.749" v="7364"/>
          <ac:spMkLst>
            <pc:docMk/>
            <pc:sldMk cId="1407262495" sldId="2146847735"/>
            <ac:spMk id="441" creationId="{03AF5683-C9FD-C61B-63B5-382D75EA00AA}"/>
          </ac:spMkLst>
        </pc:spChg>
        <pc:spChg chg="mod">
          <ac:chgData name="d'Agostino, Ciro" userId="522b68d4-162f-4dc7-a4d9-e6a12496a8af" providerId="ADAL" clId="{9F79233D-721C-4FAC-956E-F3CE3DF915FA}" dt="2022-10-21T08:37:16.749" v="7364"/>
          <ac:spMkLst>
            <pc:docMk/>
            <pc:sldMk cId="1407262495" sldId="2146847735"/>
            <ac:spMk id="446" creationId="{90A2515D-6C4D-69ED-1B23-3DB034C43DB8}"/>
          </ac:spMkLst>
        </pc:spChg>
        <pc:spChg chg="mod">
          <ac:chgData name="d'Agostino, Ciro" userId="522b68d4-162f-4dc7-a4d9-e6a12496a8af" providerId="ADAL" clId="{9F79233D-721C-4FAC-956E-F3CE3DF915FA}" dt="2022-10-21T08:37:16.749" v="7364"/>
          <ac:spMkLst>
            <pc:docMk/>
            <pc:sldMk cId="1407262495" sldId="2146847735"/>
            <ac:spMk id="450" creationId="{1F921E22-F2E0-B428-760C-55BEB60471C6}"/>
          </ac:spMkLst>
        </pc:spChg>
        <pc:spChg chg="mod">
          <ac:chgData name="d'Agostino, Ciro" userId="522b68d4-162f-4dc7-a4d9-e6a12496a8af" providerId="ADAL" clId="{9F79233D-721C-4FAC-956E-F3CE3DF915FA}" dt="2022-10-21T08:37:16.749" v="7364"/>
          <ac:spMkLst>
            <pc:docMk/>
            <pc:sldMk cId="1407262495" sldId="2146847735"/>
            <ac:spMk id="453" creationId="{9C499459-1C9F-5312-CD4A-213783B79D1D}"/>
          </ac:spMkLst>
        </pc:spChg>
        <pc:spChg chg="mod">
          <ac:chgData name="d'Agostino, Ciro" userId="522b68d4-162f-4dc7-a4d9-e6a12496a8af" providerId="ADAL" clId="{9F79233D-721C-4FAC-956E-F3CE3DF915FA}" dt="2022-10-21T08:37:16.749" v="7364"/>
          <ac:spMkLst>
            <pc:docMk/>
            <pc:sldMk cId="1407262495" sldId="2146847735"/>
            <ac:spMk id="455" creationId="{E6C57A33-BF7A-C579-E30C-09D561E399CF}"/>
          </ac:spMkLst>
        </pc:spChg>
        <pc:spChg chg="mod">
          <ac:chgData name="d'Agostino, Ciro" userId="522b68d4-162f-4dc7-a4d9-e6a12496a8af" providerId="ADAL" clId="{9F79233D-721C-4FAC-956E-F3CE3DF915FA}" dt="2022-10-21T08:37:16.749" v="7364"/>
          <ac:spMkLst>
            <pc:docMk/>
            <pc:sldMk cId="1407262495" sldId="2146847735"/>
            <ac:spMk id="457" creationId="{2E1B0D44-ABC6-D634-FA07-F3B59D1C6960}"/>
          </ac:spMkLst>
        </pc:spChg>
        <pc:spChg chg="mod">
          <ac:chgData name="d'Agostino, Ciro" userId="522b68d4-162f-4dc7-a4d9-e6a12496a8af" providerId="ADAL" clId="{9F79233D-721C-4FAC-956E-F3CE3DF915FA}" dt="2022-10-21T08:37:16.749" v="7364"/>
          <ac:spMkLst>
            <pc:docMk/>
            <pc:sldMk cId="1407262495" sldId="2146847735"/>
            <ac:spMk id="458" creationId="{A2050DEF-ECA0-A58A-9559-A45E072F634E}"/>
          </ac:spMkLst>
        </pc:spChg>
        <pc:spChg chg="mod">
          <ac:chgData name="d'Agostino, Ciro" userId="522b68d4-162f-4dc7-a4d9-e6a12496a8af" providerId="ADAL" clId="{9F79233D-721C-4FAC-956E-F3CE3DF915FA}" dt="2022-10-21T08:37:16.749" v="7364"/>
          <ac:spMkLst>
            <pc:docMk/>
            <pc:sldMk cId="1407262495" sldId="2146847735"/>
            <ac:spMk id="461" creationId="{9900D210-00FD-32FA-0D18-8F8A1B151D12}"/>
          </ac:spMkLst>
        </pc:spChg>
        <pc:spChg chg="mod">
          <ac:chgData name="d'Agostino, Ciro" userId="522b68d4-162f-4dc7-a4d9-e6a12496a8af" providerId="ADAL" clId="{9F79233D-721C-4FAC-956E-F3CE3DF915FA}" dt="2022-10-21T08:37:16.749" v="7364"/>
          <ac:spMkLst>
            <pc:docMk/>
            <pc:sldMk cId="1407262495" sldId="2146847735"/>
            <ac:spMk id="463" creationId="{28C364CD-010E-FBC4-4C50-05AFC1D50459}"/>
          </ac:spMkLst>
        </pc:spChg>
        <pc:spChg chg="mod">
          <ac:chgData name="d'Agostino, Ciro" userId="522b68d4-162f-4dc7-a4d9-e6a12496a8af" providerId="ADAL" clId="{9F79233D-721C-4FAC-956E-F3CE3DF915FA}" dt="2022-10-21T08:37:16.749" v="7364"/>
          <ac:spMkLst>
            <pc:docMk/>
            <pc:sldMk cId="1407262495" sldId="2146847735"/>
            <ac:spMk id="489" creationId="{B282E7EC-7CE7-2788-0DB0-A38D1CEA47B1}"/>
          </ac:spMkLst>
        </pc:spChg>
        <pc:spChg chg="mod">
          <ac:chgData name="d'Agostino, Ciro" userId="522b68d4-162f-4dc7-a4d9-e6a12496a8af" providerId="ADAL" clId="{9F79233D-721C-4FAC-956E-F3CE3DF915FA}" dt="2022-10-21T08:37:16.749" v="7364"/>
          <ac:spMkLst>
            <pc:docMk/>
            <pc:sldMk cId="1407262495" sldId="2146847735"/>
            <ac:spMk id="490" creationId="{988BF042-98DA-6767-5512-545502BB10D6}"/>
          </ac:spMkLst>
        </pc:spChg>
        <pc:spChg chg="mod">
          <ac:chgData name="d'Agostino, Ciro" userId="522b68d4-162f-4dc7-a4d9-e6a12496a8af" providerId="ADAL" clId="{9F79233D-721C-4FAC-956E-F3CE3DF915FA}" dt="2022-10-21T08:37:16.749" v="7364"/>
          <ac:spMkLst>
            <pc:docMk/>
            <pc:sldMk cId="1407262495" sldId="2146847735"/>
            <ac:spMk id="491" creationId="{C0274762-0094-CC59-50EE-0D3284C316DE}"/>
          </ac:spMkLst>
        </pc:spChg>
        <pc:spChg chg="mod">
          <ac:chgData name="d'Agostino, Ciro" userId="522b68d4-162f-4dc7-a4d9-e6a12496a8af" providerId="ADAL" clId="{9F79233D-721C-4FAC-956E-F3CE3DF915FA}" dt="2022-10-21T08:37:16.749" v="7364"/>
          <ac:spMkLst>
            <pc:docMk/>
            <pc:sldMk cId="1407262495" sldId="2146847735"/>
            <ac:spMk id="493" creationId="{FEC4E77A-B633-2927-8C66-73F92D316D9B}"/>
          </ac:spMkLst>
        </pc:spChg>
        <pc:spChg chg="mod">
          <ac:chgData name="d'Agostino, Ciro" userId="522b68d4-162f-4dc7-a4d9-e6a12496a8af" providerId="ADAL" clId="{9F79233D-721C-4FAC-956E-F3CE3DF915FA}" dt="2022-10-21T08:37:16.749" v="7364"/>
          <ac:spMkLst>
            <pc:docMk/>
            <pc:sldMk cId="1407262495" sldId="2146847735"/>
            <ac:spMk id="494" creationId="{7CE6ADBE-260C-521C-AE15-349F22CD0E7F}"/>
          </ac:spMkLst>
        </pc:spChg>
        <pc:spChg chg="mod">
          <ac:chgData name="d'Agostino, Ciro" userId="522b68d4-162f-4dc7-a4d9-e6a12496a8af" providerId="ADAL" clId="{9F79233D-721C-4FAC-956E-F3CE3DF915FA}" dt="2022-10-21T08:37:16.749" v="7364"/>
          <ac:spMkLst>
            <pc:docMk/>
            <pc:sldMk cId="1407262495" sldId="2146847735"/>
            <ac:spMk id="501" creationId="{705F3A57-182D-5203-FA14-1DE1AE9ECFFF}"/>
          </ac:spMkLst>
        </pc:spChg>
        <pc:spChg chg="mod">
          <ac:chgData name="d'Agostino, Ciro" userId="522b68d4-162f-4dc7-a4d9-e6a12496a8af" providerId="ADAL" clId="{9F79233D-721C-4FAC-956E-F3CE3DF915FA}" dt="2022-10-21T08:37:16.749" v="7364"/>
          <ac:spMkLst>
            <pc:docMk/>
            <pc:sldMk cId="1407262495" sldId="2146847735"/>
            <ac:spMk id="502" creationId="{F4F10E91-7E81-15BB-6BE7-D362905BD8A1}"/>
          </ac:spMkLst>
        </pc:spChg>
        <pc:spChg chg="mod">
          <ac:chgData name="d'Agostino, Ciro" userId="522b68d4-162f-4dc7-a4d9-e6a12496a8af" providerId="ADAL" clId="{9F79233D-721C-4FAC-956E-F3CE3DF915FA}" dt="2022-10-21T08:37:16.749" v="7364"/>
          <ac:spMkLst>
            <pc:docMk/>
            <pc:sldMk cId="1407262495" sldId="2146847735"/>
            <ac:spMk id="503" creationId="{C2DE4263-2CA2-A19F-5C96-2683757C3698}"/>
          </ac:spMkLst>
        </pc:spChg>
        <pc:spChg chg="mod">
          <ac:chgData name="d'Agostino, Ciro" userId="522b68d4-162f-4dc7-a4d9-e6a12496a8af" providerId="ADAL" clId="{9F79233D-721C-4FAC-956E-F3CE3DF915FA}" dt="2022-10-21T08:37:16.749" v="7364"/>
          <ac:spMkLst>
            <pc:docMk/>
            <pc:sldMk cId="1407262495" sldId="2146847735"/>
            <ac:spMk id="504" creationId="{F22F089C-0FC2-6BB6-EBA3-7C94462E563C}"/>
          </ac:spMkLst>
        </pc:spChg>
        <pc:spChg chg="mod">
          <ac:chgData name="d'Agostino, Ciro" userId="522b68d4-162f-4dc7-a4d9-e6a12496a8af" providerId="ADAL" clId="{9F79233D-721C-4FAC-956E-F3CE3DF915FA}" dt="2022-10-21T08:37:16.749" v="7364"/>
          <ac:spMkLst>
            <pc:docMk/>
            <pc:sldMk cId="1407262495" sldId="2146847735"/>
            <ac:spMk id="512" creationId="{D256C232-C9A3-8873-2A88-EF5D7919EBB8}"/>
          </ac:spMkLst>
        </pc:spChg>
        <pc:spChg chg="mod">
          <ac:chgData name="d'Agostino, Ciro" userId="522b68d4-162f-4dc7-a4d9-e6a12496a8af" providerId="ADAL" clId="{9F79233D-721C-4FAC-956E-F3CE3DF915FA}" dt="2022-10-21T08:37:16.749" v="7364"/>
          <ac:spMkLst>
            <pc:docMk/>
            <pc:sldMk cId="1407262495" sldId="2146847735"/>
            <ac:spMk id="514" creationId="{07D8A164-3233-BB26-D95F-B4ECA0A81851}"/>
          </ac:spMkLst>
        </pc:spChg>
        <pc:spChg chg="mod">
          <ac:chgData name="d'Agostino, Ciro" userId="522b68d4-162f-4dc7-a4d9-e6a12496a8af" providerId="ADAL" clId="{9F79233D-721C-4FAC-956E-F3CE3DF915FA}" dt="2022-10-21T08:37:16.749" v="7364"/>
          <ac:spMkLst>
            <pc:docMk/>
            <pc:sldMk cId="1407262495" sldId="2146847735"/>
            <ac:spMk id="515" creationId="{E9B9F1D4-7DAB-0958-35D5-9E05BBD05D35}"/>
          </ac:spMkLst>
        </pc:spChg>
        <pc:spChg chg="mod">
          <ac:chgData name="d'Agostino, Ciro" userId="522b68d4-162f-4dc7-a4d9-e6a12496a8af" providerId="ADAL" clId="{9F79233D-721C-4FAC-956E-F3CE3DF915FA}" dt="2022-10-21T08:37:16.749" v="7364"/>
          <ac:spMkLst>
            <pc:docMk/>
            <pc:sldMk cId="1407262495" sldId="2146847735"/>
            <ac:spMk id="522" creationId="{E2629949-016A-B742-ACA5-66F98624B6C5}"/>
          </ac:spMkLst>
        </pc:spChg>
        <pc:spChg chg="mod">
          <ac:chgData name="d'Agostino, Ciro" userId="522b68d4-162f-4dc7-a4d9-e6a12496a8af" providerId="ADAL" clId="{9F79233D-721C-4FAC-956E-F3CE3DF915FA}" dt="2022-10-21T08:37:16.749" v="7364"/>
          <ac:spMkLst>
            <pc:docMk/>
            <pc:sldMk cId="1407262495" sldId="2146847735"/>
            <ac:spMk id="523" creationId="{4215DC84-C4F1-CD6B-8FE4-C899C05630ED}"/>
          </ac:spMkLst>
        </pc:spChg>
        <pc:spChg chg="mod">
          <ac:chgData name="d'Agostino, Ciro" userId="522b68d4-162f-4dc7-a4d9-e6a12496a8af" providerId="ADAL" clId="{9F79233D-721C-4FAC-956E-F3CE3DF915FA}" dt="2022-10-21T08:37:16.749" v="7364"/>
          <ac:spMkLst>
            <pc:docMk/>
            <pc:sldMk cId="1407262495" sldId="2146847735"/>
            <ac:spMk id="524" creationId="{5E7A3D48-FE19-4BF1-419A-C8FDD5E14EF9}"/>
          </ac:spMkLst>
        </pc:spChg>
        <pc:spChg chg="mod">
          <ac:chgData name="d'Agostino, Ciro" userId="522b68d4-162f-4dc7-a4d9-e6a12496a8af" providerId="ADAL" clId="{9F79233D-721C-4FAC-956E-F3CE3DF915FA}" dt="2022-10-21T08:37:16.749" v="7364"/>
          <ac:spMkLst>
            <pc:docMk/>
            <pc:sldMk cId="1407262495" sldId="2146847735"/>
            <ac:spMk id="525" creationId="{DAA1146D-0596-9D9F-3735-911A6E088962}"/>
          </ac:spMkLst>
        </pc:spChg>
        <pc:grpChg chg="add del mod">
          <ac:chgData name="d'Agostino, Ciro" userId="522b68d4-162f-4dc7-a4d9-e6a12496a8af" providerId="ADAL" clId="{9F79233D-721C-4FAC-956E-F3CE3DF915FA}" dt="2022-10-21T08:06:25.262" v="7050" actId="165"/>
          <ac:grpSpMkLst>
            <pc:docMk/>
            <pc:sldMk cId="1407262495" sldId="2146847735"/>
            <ac:grpSpMk id="3" creationId="{43314A2B-69F7-6076-3D82-0CEB003CC5BF}"/>
          </ac:grpSpMkLst>
        </pc:grpChg>
        <pc:grpChg chg="add del mod">
          <ac:chgData name="d'Agostino, Ciro" userId="522b68d4-162f-4dc7-a4d9-e6a12496a8af" providerId="ADAL" clId="{9F79233D-721C-4FAC-956E-F3CE3DF915FA}" dt="2022-10-21T08:35:16.975" v="7322" actId="165"/>
          <ac:grpSpMkLst>
            <pc:docMk/>
            <pc:sldMk cId="1407262495" sldId="2146847735"/>
            <ac:grpSpMk id="3" creationId="{D4565676-9F3C-B3D9-218E-F78BACEE9C64}"/>
          </ac:grpSpMkLst>
        </pc:grpChg>
        <pc:grpChg chg="del">
          <ac:chgData name="d'Agostino, Ciro" userId="522b68d4-162f-4dc7-a4d9-e6a12496a8af" providerId="ADAL" clId="{9F79233D-721C-4FAC-956E-F3CE3DF915FA}" dt="2022-10-21T08:05:28.489" v="7041" actId="478"/>
          <ac:grpSpMkLst>
            <pc:docMk/>
            <pc:sldMk cId="1407262495" sldId="2146847735"/>
            <ac:grpSpMk id="5" creationId="{33249FC5-4DE2-CB96-66EA-A0AA5852D28D}"/>
          </ac:grpSpMkLst>
        </pc:grpChg>
        <pc:grpChg chg="mod">
          <ac:chgData name="d'Agostino, Ciro" userId="522b68d4-162f-4dc7-a4d9-e6a12496a8af" providerId="ADAL" clId="{9F79233D-721C-4FAC-956E-F3CE3DF915FA}" dt="2022-10-21T08:18:53.535" v="7197" actId="165"/>
          <ac:grpSpMkLst>
            <pc:docMk/>
            <pc:sldMk cId="1407262495" sldId="2146847735"/>
            <ac:grpSpMk id="9" creationId="{BC4EF544-C3AB-9069-0A43-EACA2FB31409}"/>
          </ac:grpSpMkLst>
        </pc:grpChg>
        <pc:grpChg chg="mod">
          <ac:chgData name="d'Agostino, Ciro" userId="522b68d4-162f-4dc7-a4d9-e6a12496a8af" providerId="ADAL" clId="{9F79233D-721C-4FAC-956E-F3CE3DF915FA}" dt="2022-10-21T08:32:17.550" v="7251" actId="1035"/>
          <ac:grpSpMkLst>
            <pc:docMk/>
            <pc:sldMk cId="1407262495" sldId="2146847735"/>
            <ac:grpSpMk id="14" creationId="{A1748DC9-2D4F-7B26-46C8-81577C45AEED}"/>
          </ac:grpSpMkLst>
        </pc:grpChg>
        <pc:grpChg chg="del mod topLvl">
          <ac:chgData name="d'Agostino, Ciro" userId="522b68d4-162f-4dc7-a4d9-e6a12496a8af" providerId="ADAL" clId="{9F79233D-721C-4FAC-956E-F3CE3DF915FA}" dt="2022-10-21T08:01:38.160" v="6694" actId="165"/>
          <ac:grpSpMkLst>
            <pc:docMk/>
            <pc:sldMk cId="1407262495" sldId="2146847735"/>
            <ac:grpSpMk id="26" creationId="{909F900A-39DC-A59D-04FD-85DC33F11DBF}"/>
          </ac:grpSpMkLst>
        </pc:grpChg>
        <pc:grpChg chg="add del mod topLvl">
          <ac:chgData name="d'Agostino, Ciro" userId="522b68d4-162f-4dc7-a4d9-e6a12496a8af" providerId="ADAL" clId="{9F79233D-721C-4FAC-956E-F3CE3DF915FA}" dt="2022-10-21T08:35:30.587" v="7326" actId="478"/>
          <ac:grpSpMkLst>
            <pc:docMk/>
            <pc:sldMk cId="1407262495" sldId="2146847735"/>
            <ac:grpSpMk id="26" creationId="{B50451A0-3454-7D52-47FD-AFAD03B66F7B}"/>
          </ac:grpSpMkLst>
        </pc:grpChg>
        <pc:grpChg chg="add del mod topLvl">
          <ac:chgData name="d'Agostino, Ciro" userId="522b68d4-162f-4dc7-a4d9-e6a12496a8af" providerId="ADAL" clId="{9F79233D-721C-4FAC-956E-F3CE3DF915FA}" dt="2022-10-21T08:36:15.551" v="7347" actId="165"/>
          <ac:grpSpMkLst>
            <pc:docMk/>
            <pc:sldMk cId="1407262495" sldId="2146847735"/>
            <ac:grpSpMk id="29" creationId="{BC45F8E1-06AD-D887-A383-8703772E92E6}"/>
          </ac:grpSpMkLst>
        </pc:grpChg>
        <pc:grpChg chg="mod topLvl">
          <ac:chgData name="d'Agostino, Ciro" userId="522b68d4-162f-4dc7-a4d9-e6a12496a8af" providerId="ADAL" clId="{9F79233D-721C-4FAC-956E-F3CE3DF915FA}" dt="2022-10-21T08:35:24.822" v="7324" actId="165"/>
          <ac:grpSpMkLst>
            <pc:docMk/>
            <pc:sldMk cId="1407262495" sldId="2146847735"/>
            <ac:grpSpMk id="30" creationId="{1C79084B-1265-1CD3-BFBE-11819E300DE9}"/>
          </ac:grpSpMkLst>
        </pc:grpChg>
        <pc:grpChg chg="del mod topLvl">
          <ac:chgData name="d'Agostino, Ciro" userId="522b68d4-162f-4dc7-a4d9-e6a12496a8af" providerId="ADAL" clId="{9F79233D-721C-4FAC-956E-F3CE3DF915FA}" dt="2022-10-21T08:05:43.660" v="7047" actId="478"/>
          <ac:grpSpMkLst>
            <pc:docMk/>
            <pc:sldMk cId="1407262495" sldId="2146847735"/>
            <ac:grpSpMk id="31" creationId="{844F19B3-7453-4778-98F2-0462CF3FFB52}"/>
          </ac:grpSpMkLst>
        </pc:grpChg>
        <pc:grpChg chg="add mod">
          <ac:chgData name="d'Agostino, Ciro" userId="522b68d4-162f-4dc7-a4d9-e6a12496a8af" providerId="ADAL" clId="{9F79233D-721C-4FAC-956E-F3CE3DF915FA}" dt="2022-10-21T08:37:32.382" v="7369" actId="14100"/>
          <ac:grpSpMkLst>
            <pc:docMk/>
            <pc:sldMk cId="1407262495" sldId="2146847735"/>
            <ac:grpSpMk id="31" creationId="{B586F002-2B16-32ED-9F6A-D79A5C80FC40}"/>
          </ac:grpSpMkLst>
        </pc:grpChg>
        <pc:grpChg chg="mod">
          <ac:chgData name="d'Agostino, Ciro" userId="522b68d4-162f-4dc7-a4d9-e6a12496a8af" providerId="ADAL" clId="{9F79233D-721C-4FAC-956E-F3CE3DF915FA}" dt="2022-10-21T08:37:16.749" v="7364"/>
          <ac:grpSpMkLst>
            <pc:docMk/>
            <pc:sldMk cId="1407262495" sldId="2146847735"/>
            <ac:grpSpMk id="32" creationId="{7C10D82F-7858-19E8-E0FA-F6036AF35B79}"/>
          </ac:grpSpMkLst>
        </pc:grpChg>
        <pc:grpChg chg="mod">
          <ac:chgData name="d'Agostino, Ciro" userId="522b68d4-162f-4dc7-a4d9-e6a12496a8af" providerId="ADAL" clId="{9F79233D-721C-4FAC-956E-F3CE3DF915FA}" dt="2022-10-21T08:37:16.749" v="7364"/>
          <ac:grpSpMkLst>
            <pc:docMk/>
            <pc:sldMk cId="1407262495" sldId="2146847735"/>
            <ac:grpSpMk id="33" creationId="{017CD159-A88A-D0B2-7002-060ACA3038F1}"/>
          </ac:grpSpMkLst>
        </pc:grpChg>
        <pc:grpChg chg="mod">
          <ac:chgData name="d'Agostino, Ciro" userId="522b68d4-162f-4dc7-a4d9-e6a12496a8af" providerId="ADAL" clId="{9F79233D-721C-4FAC-956E-F3CE3DF915FA}" dt="2022-10-21T08:35:24.822" v="7324" actId="165"/>
          <ac:grpSpMkLst>
            <pc:docMk/>
            <pc:sldMk cId="1407262495" sldId="2146847735"/>
            <ac:grpSpMk id="35" creationId="{0DAF8556-8D39-672B-D975-6B214DD87FA1}"/>
          </ac:grpSpMkLst>
        </pc:grpChg>
        <pc:grpChg chg="mod">
          <ac:chgData name="d'Agostino, Ciro" userId="522b68d4-162f-4dc7-a4d9-e6a12496a8af" providerId="ADAL" clId="{9F79233D-721C-4FAC-956E-F3CE3DF915FA}" dt="2022-10-21T08:35:24.822" v="7324" actId="165"/>
          <ac:grpSpMkLst>
            <pc:docMk/>
            <pc:sldMk cId="1407262495" sldId="2146847735"/>
            <ac:grpSpMk id="43" creationId="{B6E1AAD1-B956-5240-9885-09B9EAB35940}"/>
          </ac:grpSpMkLst>
        </pc:grpChg>
        <pc:grpChg chg="del mod">
          <ac:chgData name="d'Agostino, Ciro" userId="522b68d4-162f-4dc7-a4d9-e6a12496a8af" providerId="ADAL" clId="{9F79233D-721C-4FAC-956E-F3CE3DF915FA}" dt="2022-10-21T08:36:09.291" v="7346" actId="478"/>
          <ac:grpSpMkLst>
            <pc:docMk/>
            <pc:sldMk cId="1407262495" sldId="2146847735"/>
            <ac:grpSpMk id="75" creationId="{33249FC5-4DE2-CB96-66EA-A0AA5852D28D}"/>
          </ac:grpSpMkLst>
        </pc:grpChg>
        <pc:grpChg chg="del mod topLvl">
          <ac:chgData name="d'Agostino, Ciro" userId="522b68d4-162f-4dc7-a4d9-e6a12496a8af" providerId="ADAL" clId="{9F79233D-721C-4FAC-956E-F3CE3DF915FA}" dt="2022-10-21T08:36:19.999" v="7349" actId="478"/>
          <ac:grpSpMkLst>
            <pc:docMk/>
            <pc:sldMk cId="1407262495" sldId="2146847735"/>
            <ac:grpSpMk id="78" creationId="{BC4EF544-C3AB-9069-0A43-EACA2FB31409}"/>
          </ac:grpSpMkLst>
        </pc:grpChg>
        <pc:grpChg chg="del mod topLvl">
          <ac:chgData name="d'Agostino, Ciro" userId="522b68d4-162f-4dc7-a4d9-e6a12496a8af" providerId="ADAL" clId="{9F79233D-721C-4FAC-956E-F3CE3DF915FA}" dt="2022-10-21T08:37:08.549" v="7361" actId="478"/>
          <ac:grpSpMkLst>
            <pc:docMk/>
            <pc:sldMk cId="1407262495" sldId="2146847735"/>
            <ac:grpSpMk id="95" creationId="{C8EC9576-0BC6-3A03-5920-051BFF1F4888}"/>
          </ac:grpSpMkLst>
        </pc:grpChg>
        <pc:grpChg chg="mod">
          <ac:chgData name="d'Agostino, Ciro" userId="522b68d4-162f-4dc7-a4d9-e6a12496a8af" providerId="ADAL" clId="{9F79233D-721C-4FAC-956E-F3CE3DF915FA}" dt="2022-10-21T08:36:15.551" v="7347" actId="165"/>
          <ac:grpSpMkLst>
            <pc:docMk/>
            <pc:sldMk cId="1407262495" sldId="2146847735"/>
            <ac:grpSpMk id="99" creationId="{8CB7D7AC-A777-D29C-DD9C-7FFD81AD726D}"/>
          </ac:grpSpMkLst>
        </pc:grpChg>
        <pc:grpChg chg="add del mod topLvl">
          <ac:chgData name="d'Agostino, Ciro" userId="522b68d4-162f-4dc7-a4d9-e6a12496a8af" providerId="ADAL" clId="{9F79233D-721C-4FAC-956E-F3CE3DF915FA}" dt="2022-10-21T08:36:01.776" v="7342" actId="165"/>
          <ac:grpSpMkLst>
            <pc:docMk/>
            <pc:sldMk cId="1407262495" sldId="2146847735"/>
            <ac:grpSpMk id="104" creationId="{890AFBE4-1D49-DF19-0615-C2B9A8F2DD13}"/>
          </ac:grpSpMkLst>
        </pc:grpChg>
        <pc:grpChg chg="add del mod topLvl">
          <ac:chgData name="d'Agostino, Ciro" userId="522b68d4-162f-4dc7-a4d9-e6a12496a8af" providerId="ADAL" clId="{9F79233D-721C-4FAC-956E-F3CE3DF915FA}" dt="2022-10-21T08:36:03.998" v="7343" actId="478"/>
          <ac:grpSpMkLst>
            <pc:docMk/>
            <pc:sldMk cId="1407262495" sldId="2146847735"/>
            <ac:grpSpMk id="106" creationId="{D3E6E01B-9A7C-32F8-D8DA-0EBC81829369}"/>
          </ac:grpSpMkLst>
        </pc:grpChg>
        <pc:grpChg chg="mod">
          <ac:chgData name="d'Agostino, Ciro" userId="522b68d4-162f-4dc7-a4d9-e6a12496a8af" providerId="ADAL" clId="{9F79233D-721C-4FAC-956E-F3CE3DF915FA}" dt="2022-10-21T08:18:53.535" v="7197" actId="165"/>
          <ac:grpSpMkLst>
            <pc:docMk/>
            <pc:sldMk cId="1407262495" sldId="2146847735"/>
            <ac:grpSpMk id="152" creationId="{C8EC9576-0BC6-3A03-5920-051BFF1F4888}"/>
          </ac:grpSpMkLst>
        </pc:grpChg>
        <pc:grpChg chg="del mod topLvl">
          <ac:chgData name="d'Agostino, Ciro" userId="522b68d4-162f-4dc7-a4d9-e6a12496a8af" providerId="ADAL" clId="{9F79233D-721C-4FAC-956E-F3CE3DF915FA}" dt="2022-10-21T08:06:30.037" v="7051" actId="165"/>
          <ac:grpSpMkLst>
            <pc:docMk/>
            <pc:sldMk cId="1407262495" sldId="2146847735"/>
            <ac:grpSpMk id="155" creationId="{909F900A-39DC-A59D-04FD-85DC33F11DBF}"/>
          </ac:grpSpMkLst>
        </pc:grpChg>
        <pc:grpChg chg="mod">
          <ac:chgData name="d'Agostino, Ciro" userId="522b68d4-162f-4dc7-a4d9-e6a12496a8af" providerId="ADAL" clId="{9F79233D-721C-4FAC-956E-F3CE3DF915FA}" dt="2022-10-21T08:37:16.749" v="7364"/>
          <ac:grpSpMkLst>
            <pc:docMk/>
            <pc:sldMk cId="1407262495" sldId="2146847735"/>
            <ac:grpSpMk id="155" creationId="{F4FEDE99-9E6D-9135-3E46-48F7043EC70A}"/>
          </ac:grpSpMkLst>
        </pc:grpChg>
        <pc:grpChg chg="mod">
          <ac:chgData name="d'Agostino, Ciro" userId="522b68d4-162f-4dc7-a4d9-e6a12496a8af" providerId="ADAL" clId="{9F79233D-721C-4FAC-956E-F3CE3DF915FA}" dt="2022-10-21T08:18:53.535" v="7197" actId="165"/>
          <ac:grpSpMkLst>
            <pc:docMk/>
            <pc:sldMk cId="1407262495" sldId="2146847735"/>
            <ac:grpSpMk id="158" creationId="{8CB7D7AC-A777-D29C-DD9C-7FFD81AD726D}"/>
          </ac:grpSpMkLst>
        </pc:grpChg>
        <pc:grpChg chg="del mod topLvl">
          <ac:chgData name="d'Agostino, Ciro" userId="522b68d4-162f-4dc7-a4d9-e6a12496a8af" providerId="ADAL" clId="{9F79233D-721C-4FAC-956E-F3CE3DF915FA}" dt="2022-10-21T08:35:31.671" v="7327" actId="478"/>
          <ac:grpSpMkLst>
            <pc:docMk/>
            <pc:sldMk cId="1407262495" sldId="2146847735"/>
            <ac:grpSpMk id="161" creationId="{BC45F8E1-06AD-D887-A383-8703772E92E6}"/>
          </ac:grpSpMkLst>
        </pc:grpChg>
        <pc:grpChg chg="mod topLvl">
          <ac:chgData name="d'Agostino, Ciro" userId="522b68d4-162f-4dc7-a4d9-e6a12496a8af" providerId="ADAL" clId="{9F79233D-721C-4FAC-956E-F3CE3DF915FA}" dt="2022-10-21T08:35:24.822" v="7324" actId="165"/>
          <ac:grpSpMkLst>
            <pc:docMk/>
            <pc:sldMk cId="1407262495" sldId="2146847735"/>
            <ac:grpSpMk id="163" creationId="{1C79084B-1265-1CD3-BFBE-11819E300DE9}"/>
          </ac:grpSpMkLst>
        </pc:grpChg>
        <pc:grpChg chg="mod topLvl">
          <ac:chgData name="d'Agostino, Ciro" userId="522b68d4-162f-4dc7-a4d9-e6a12496a8af" providerId="ADAL" clId="{9F79233D-721C-4FAC-956E-F3CE3DF915FA}" dt="2022-10-21T08:19:01.969" v="7198" actId="164"/>
          <ac:grpSpMkLst>
            <pc:docMk/>
            <pc:sldMk cId="1407262495" sldId="2146847735"/>
            <ac:grpSpMk id="165" creationId="{844F19B3-7453-4778-98F2-0462CF3FFB52}"/>
          </ac:grpSpMkLst>
        </pc:grpChg>
        <pc:grpChg chg="mod">
          <ac:chgData name="d'Agostino, Ciro" userId="522b68d4-162f-4dc7-a4d9-e6a12496a8af" providerId="ADAL" clId="{9F79233D-721C-4FAC-956E-F3CE3DF915FA}" dt="2022-10-21T08:35:24.822" v="7324" actId="165"/>
          <ac:grpSpMkLst>
            <pc:docMk/>
            <pc:sldMk cId="1407262495" sldId="2146847735"/>
            <ac:grpSpMk id="170" creationId="{0DAF8556-8D39-672B-D975-6B214DD87FA1}"/>
          </ac:grpSpMkLst>
        </pc:grpChg>
        <pc:grpChg chg="mod">
          <ac:chgData name="d'Agostino, Ciro" userId="522b68d4-162f-4dc7-a4d9-e6a12496a8af" providerId="ADAL" clId="{9F79233D-721C-4FAC-956E-F3CE3DF915FA}" dt="2022-10-21T08:35:24.822" v="7324" actId="165"/>
          <ac:grpSpMkLst>
            <pc:docMk/>
            <pc:sldMk cId="1407262495" sldId="2146847735"/>
            <ac:grpSpMk id="178" creationId="{B6E1AAD1-B956-5240-9885-09B9EAB35940}"/>
          </ac:grpSpMkLst>
        </pc:grpChg>
        <pc:grpChg chg="mod topLvl">
          <ac:chgData name="d'Agostino, Ciro" userId="522b68d4-162f-4dc7-a4d9-e6a12496a8af" providerId="ADAL" clId="{9F79233D-721C-4FAC-956E-F3CE3DF915FA}" dt="2022-10-21T08:35:24.822" v="7324" actId="165"/>
          <ac:grpSpMkLst>
            <pc:docMk/>
            <pc:sldMk cId="1407262495" sldId="2146847735"/>
            <ac:grpSpMk id="221" creationId="{D3E6E01B-9A7C-32F8-D8DA-0EBC81829369}"/>
          </ac:grpSpMkLst>
        </pc:grpChg>
        <pc:grpChg chg="add del mod ord topLvl">
          <ac:chgData name="d'Agostino, Ciro" userId="522b68d4-162f-4dc7-a4d9-e6a12496a8af" providerId="ADAL" clId="{9F79233D-721C-4FAC-956E-F3CE3DF915FA}" dt="2022-10-21T08:35:24.822" v="7324" actId="165"/>
          <ac:grpSpMkLst>
            <pc:docMk/>
            <pc:sldMk cId="1407262495" sldId="2146847735"/>
            <ac:grpSpMk id="241" creationId="{593A10CE-AC52-2AF7-767E-510344E44881}"/>
          </ac:grpSpMkLst>
        </pc:grpChg>
        <pc:grpChg chg="add del mod">
          <ac:chgData name="d'Agostino, Ciro" userId="522b68d4-162f-4dc7-a4d9-e6a12496a8af" providerId="ADAL" clId="{9F79233D-721C-4FAC-956E-F3CE3DF915FA}" dt="2022-10-21T08:18:53.535" v="7197" actId="165"/>
          <ac:grpSpMkLst>
            <pc:docMk/>
            <pc:sldMk cId="1407262495" sldId="2146847735"/>
            <ac:grpSpMk id="243" creationId="{D7DB2B9B-1F2F-6DB5-810F-1BB76B6B162C}"/>
          </ac:grpSpMkLst>
        </pc:grpChg>
        <pc:grpChg chg="add mod ord">
          <ac:chgData name="d'Agostino, Ciro" userId="522b68d4-162f-4dc7-a4d9-e6a12496a8af" providerId="ADAL" clId="{9F79233D-721C-4FAC-956E-F3CE3DF915FA}" dt="2022-10-21T08:37:22.158" v="7366" actId="166"/>
          <ac:grpSpMkLst>
            <pc:docMk/>
            <pc:sldMk cId="1407262495" sldId="2146847735"/>
            <ac:grpSpMk id="244" creationId="{EC43BEFF-E521-6F8F-F654-FDA8606CA1BC}"/>
          </ac:grpSpMkLst>
        </pc:grpChg>
        <pc:grpChg chg="mod">
          <ac:chgData name="d'Agostino, Ciro" userId="522b68d4-162f-4dc7-a4d9-e6a12496a8af" providerId="ADAL" clId="{9F79233D-721C-4FAC-956E-F3CE3DF915FA}" dt="2022-10-21T08:37:16.749" v="7364"/>
          <ac:grpSpMkLst>
            <pc:docMk/>
            <pc:sldMk cId="1407262495" sldId="2146847735"/>
            <ac:grpSpMk id="393" creationId="{7128DFB9-C6C3-1934-9103-B97E4A93CCFF}"/>
          </ac:grpSpMkLst>
        </pc:grpChg>
        <pc:grpChg chg="mod">
          <ac:chgData name="d'Agostino, Ciro" userId="522b68d4-162f-4dc7-a4d9-e6a12496a8af" providerId="ADAL" clId="{9F79233D-721C-4FAC-956E-F3CE3DF915FA}" dt="2022-10-21T08:37:16.749" v="7364"/>
          <ac:grpSpMkLst>
            <pc:docMk/>
            <pc:sldMk cId="1407262495" sldId="2146847735"/>
            <ac:grpSpMk id="401" creationId="{EE0E765C-76DD-49F5-7770-B25FF5E97940}"/>
          </ac:grpSpMkLst>
        </pc:grpChg>
        <pc:grpChg chg="mod">
          <ac:chgData name="d'Agostino, Ciro" userId="522b68d4-162f-4dc7-a4d9-e6a12496a8af" providerId="ADAL" clId="{9F79233D-721C-4FAC-956E-F3CE3DF915FA}" dt="2022-10-21T08:37:16.749" v="7364"/>
          <ac:grpSpMkLst>
            <pc:docMk/>
            <pc:sldMk cId="1407262495" sldId="2146847735"/>
            <ac:grpSpMk id="451" creationId="{BDAB0F28-431E-AAAA-4915-B948E4621B8F}"/>
          </ac:grpSpMkLst>
        </pc:grpChg>
        <pc:grpChg chg="mod">
          <ac:chgData name="d'Agostino, Ciro" userId="522b68d4-162f-4dc7-a4d9-e6a12496a8af" providerId="ADAL" clId="{9F79233D-721C-4FAC-956E-F3CE3DF915FA}" dt="2022-10-21T08:37:16.749" v="7364"/>
          <ac:grpSpMkLst>
            <pc:docMk/>
            <pc:sldMk cId="1407262495" sldId="2146847735"/>
            <ac:grpSpMk id="456" creationId="{C270EF22-7A47-7D59-B4FA-32E3AC51D6A3}"/>
          </ac:grpSpMkLst>
        </pc:grpChg>
        <pc:grpChg chg="mod">
          <ac:chgData name="d'Agostino, Ciro" userId="522b68d4-162f-4dc7-a4d9-e6a12496a8af" providerId="ADAL" clId="{9F79233D-721C-4FAC-956E-F3CE3DF915FA}" dt="2022-10-21T08:37:16.749" v="7364"/>
          <ac:grpSpMkLst>
            <pc:docMk/>
            <pc:sldMk cId="1407262495" sldId="2146847735"/>
            <ac:grpSpMk id="459" creationId="{3FBD2AEA-51EE-AC7B-5305-8F45EE2AD8A6}"/>
          </ac:grpSpMkLst>
        </pc:grpChg>
        <pc:grpChg chg="mod">
          <ac:chgData name="d'Agostino, Ciro" userId="522b68d4-162f-4dc7-a4d9-e6a12496a8af" providerId="ADAL" clId="{9F79233D-721C-4FAC-956E-F3CE3DF915FA}" dt="2022-10-21T08:37:16.749" v="7364"/>
          <ac:grpSpMkLst>
            <pc:docMk/>
            <pc:sldMk cId="1407262495" sldId="2146847735"/>
            <ac:grpSpMk id="464" creationId="{D37874E2-A343-B0B3-304F-02701FC70323}"/>
          </ac:grpSpMkLst>
        </pc:grpChg>
        <pc:grpChg chg="mod">
          <ac:chgData name="d'Agostino, Ciro" userId="522b68d4-162f-4dc7-a4d9-e6a12496a8af" providerId="ADAL" clId="{9F79233D-721C-4FAC-956E-F3CE3DF915FA}" dt="2022-10-21T08:37:16.749" v="7364"/>
          <ac:grpSpMkLst>
            <pc:docMk/>
            <pc:sldMk cId="1407262495" sldId="2146847735"/>
            <ac:grpSpMk id="473" creationId="{13FD5DC3-1182-73D0-56F3-715D08F22561}"/>
          </ac:grpSpMkLst>
        </pc:grpChg>
        <pc:grpChg chg="mod">
          <ac:chgData name="d'Agostino, Ciro" userId="522b68d4-162f-4dc7-a4d9-e6a12496a8af" providerId="ADAL" clId="{9F79233D-721C-4FAC-956E-F3CE3DF915FA}" dt="2022-10-21T08:37:16.749" v="7364"/>
          <ac:grpSpMkLst>
            <pc:docMk/>
            <pc:sldMk cId="1407262495" sldId="2146847735"/>
            <ac:grpSpMk id="474" creationId="{9E10B2AB-8955-F8C9-B1D3-DF98723EB6DD}"/>
          </ac:grpSpMkLst>
        </pc:grpChg>
        <pc:grpChg chg="mod">
          <ac:chgData name="d'Agostino, Ciro" userId="522b68d4-162f-4dc7-a4d9-e6a12496a8af" providerId="ADAL" clId="{9F79233D-721C-4FAC-956E-F3CE3DF915FA}" dt="2022-10-21T08:37:16.749" v="7364"/>
          <ac:grpSpMkLst>
            <pc:docMk/>
            <pc:sldMk cId="1407262495" sldId="2146847735"/>
            <ac:grpSpMk id="475" creationId="{76FE518C-28A3-7A83-4BDB-E25602E0EF58}"/>
          </ac:grpSpMkLst>
        </pc:grpChg>
        <pc:grpChg chg="mod">
          <ac:chgData name="d'Agostino, Ciro" userId="522b68d4-162f-4dc7-a4d9-e6a12496a8af" providerId="ADAL" clId="{9F79233D-721C-4FAC-956E-F3CE3DF915FA}" dt="2022-10-21T08:37:16.749" v="7364"/>
          <ac:grpSpMkLst>
            <pc:docMk/>
            <pc:sldMk cId="1407262495" sldId="2146847735"/>
            <ac:grpSpMk id="476" creationId="{5E823037-937D-8695-AAD0-3C70F8805784}"/>
          </ac:grpSpMkLst>
        </pc:grpChg>
        <pc:grpChg chg="mod">
          <ac:chgData name="d'Agostino, Ciro" userId="522b68d4-162f-4dc7-a4d9-e6a12496a8af" providerId="ADAL" clId="{9F79233D-721C-4FAC-956E-F3CE3DF915FA}" dt="2022-10-21T08:37:16.749" v="7364"/>
          <ac:grpSpMkLst>
            <pc:docMk/>
            <pc:sldMk cId="1407262495" sldId="2146847735"/>
            <ac:grpSpMk id="477" creationId="{486F0437-7409-4980-B67F-E70C3B4E8C40}"/>
          </ac:grpSpMkLst>
        </pc:grpChg>
        <pc:grpChg chg="mod">
          <ac:chgData name="d'Agostino, Ciro" userId="522b68d4-162f-4dc7-a4d9-e6a12496a8af" providerId="ADAL" clId="{9F79233D-721C-4FAC-956E-F3CE3DF915FA}" dt="2022-10-21T08:37:16.749" v="7364"/>
          <ac:grpSpMkLst>
            <pc:docMk/>
            <pc:sldMk cId="1407262495" sldId="2146847735"/>
            <ac:grpSpMk id="509" creationId="{6254089F-645F-9E28-FAD6-C648B9B96489}"/>
          </ac:grpSpMkLst>
        </pc:grpChg>
        <pc:grpChg chg="mod">
          <ac:chgData name="d'Agostino, Ciro" userId="522b68d4-162f-4dc7-a4d9-e6a12496a8af" providerId="ADAL" clId="{9F79233D-721C-4FAC-956E-F3CE3DF915FA}" dt="2022-10-21T08:37:16.749" v="7364"/>
          <ac:grpSpMkLst>
            <pc:docMk/>
            <pc:sldMk cId="1407262495" sldId="2146847735"/>
            <ac:grpSpMk id="542" creationId="{E2B903E7-60A1-DC54-FEB2-8173C3B5902E}"/>
          </ac:grpSpMkLst>
        </pc:grpChg>
        <pc:grpChg chg="mod">
          <ac:chgData name="d'Agostino, Ciro" userId="522b68d4-162f-4dc7-a4d9-e6a12496a8af" providerId="ADAL" clId="{9F79233D-721C-4FAC-956E-F3CE3DF915FA}" dt="2022-10-21T08:37:16.749" v="7364"/>
          <ac:grpSpMkLst>
            <pc:docMk/>
            <pc:sldMk cId="1407262495" sldId="2146847735"/>
            <ac:grpSpMk id="558" creationId="{30ABD2A0-A239-C582-FB3F-3C0F4DC0B30F}"/>
          </ac:grpSpMkLst>
        </pc:grpChg>
        <pc:picChg chg="mod">
          <ac:chgData name="d'Agostino, Ciro" userId="522b68d4-162f-4dc7-a4d9-e6a12496a8af" providerId="ADAL" clId="{9F79233D-721C-4FAC-956E-F3CE3DF915FA}" dt="2022-10-21T08:08:21.334" v="7127" actId="1076"/>
          <ac:picMkLst>
            <pc:docMk/>
            <pc:sldMk cId="1407262495" sldId="2146847735"/>
            <ac:picMk id="2" creationId="{7B52CD2F-74D6-444F-3CD7-797753263B84}"/>
          </ac:picMkLst>
        </pc:picChg>
        <pc:picChg chg="mod">
          <ac:chgData name="d'Agostino, Ciro" userId="522b68d4-162f-4dc7-a4d9-e6a12496a8af" providerId="ADAL" clId="{9F79233D-721C-4FAC-956E-F3CE3DF915FA}" dt="2022-10-21T08:35:24.822" v="7324" actId="165"/>
          <ac:picMkLst>
            <pc:docMk/>
            <pc:sldMk cId="1407262495" sldId="2146847735"/>
            <ac:picMk id="4" creationId="{797E03DC-500C-2405-1D6F-1CC3C8D67886}"/>
          </ac:picMkLst>
        </pc:picChg>
        <pc:picChg chg="del mod ord topLvl">
          <ac:chgData name="d'Agostino, Ciro" userId="522b68d4-162f-4dc7-a4d9-e6a12496a8af" providerId="ADAL" clId="{9F79233D-721C-4FAC-956E-F3CE3DF915FA}" dt="2022-10-21T08:35:20.660" v="7323" actId="478"/>
          <ac:picMkLst>
            <pc:docMk/>
            <pc:sldMk cId="1407262495" sldId="2146847735"/>
            <ac:picMk id="5" creationId="{C630DAA3-AC1B-D72D-812F-D094E5E8A497}"/>
          </ac:picMkLst>
        </pc:picChg>
        <pc:picChg chg="mod">
          <ac:chgData name="d'Agostino, Ciro" userId="522b68d4-162f-4dc7-a4d9-e6a12496a8af" providerId="ADAL" clId="{9F79233D-721C-4FAC-956E-F3CE3DF915FA}" dt="2022-10-21T08:18:53.535" v="7197" actId="165"/>
          <ac:picMkLst>
            <pc:docMk/>
            <pc:sldMk cId="1407262495" sldId="2146847735"/>
            <ac:picMk id="12" creationId="{B2157A41-A281-D9ED-E48A-FA09102F29BE}"/>
          </ac:picMkLst>
        </pc:picChg>
        <pc:picChg chg="mod">
          <ac:chgData name="d'Agostino, Ciro" userId="522b68d4-162f-4dc7-a4d9-e6a12496a8af" providerId="ADAL" clId="{9F79233D-721C-4FAC-956E-F3CE3DF915FA}" dt="2022-10-21T08:32:33.353" v="7270" actId="1035"/>
          <ac:picMkLst>
            <pc:docMk/>
            <pc:sldMk cId="1407262495" sldId="2146847735"/>
            <ac:picMk id="13" creationId="{6ABBF952-7C35-D24E-6933-CFCFA076571F}"/>
          </ac:picMkLst>
        </pc:picChg>
        <pc:picChg chg="mod">
          <ac:chgData name="d'Agostino, Ciro" userId="522b68d4-162f-4dc7-a4d9-e6a12496a8af" providerId="ADAL" clId="{9F79233D-721C-4FAC-956E-F3CE3DF915FA}" dt="2022-10-21T08:32:17.550" v="7251" actId="1035"/>
          <ac:picMkLst>
            <pc:docMk/>
            <pc:sldMk cId="1407262495" sldId="2146847735"/>
            <ac:picMk id="20" creationId="{5248C9B0-0FC6-10BF-8229-35D51B35E509}"/>
          </ac:picMkLst>
        </pc:picChg>
        <pc:picChg chg="mod ord topLvl">
          <ac:chgData name="d'Agostino, Ciro" userId="522b68d4-162f-4dc7-a4d9-e6a12496a8af" providerId="ADAL" clId="{9F79233D-721C-4FAC-956E-F3CE3DF915FA}" dt="2022-10-21T08:37:42.241" v="7373" actId="1076"/>
          <ac:picMkLst>
            <pc:docMk/>
            <pc:sldMk cId="1407262495" sldId="2146847735"/>
            <ac:picMk id="21" creationId="{FEA3FCF2-AC57-FC9D-1298-441B0A7E96C0}"/>
          </ac:picMkLst>
        </pc:picChg>
        <pc:picChg chg="mod">
          <ac:chgData name="d'Agostino, Ciro" userId="522b68d4-162f-4dc7-a4d9-e6a12496a8af" providerId="ADAL" clId="{9F79233D-721C-4FAC-956E-F3CE3DF915FA}" dt="2022-10-21T08:32:24.983" v="7260" actId="1035"/>
          <ac:picMkLst>
            <pc:docMk/>
            <pc:sldMk cId="1407262495" sldId="2146847735"/>
            <ac:picMk id="22" creationId="{6D7F0A95-F456-41FC-9647-48F42DB7CFE0}"/>
          </ac:picMkLst>
        </pc:picChg>
        <pc:picChg chg="mod">
          <ac:chgData name="d'Agostino, Ciro" userId="522b68d4-162f-4dc7-a4d9-e6a12496a8af" providerId="ADAL" clId="{9F79233D-721C-4FAC-956E-F3CE3DF915FA}" dt="2022-10-21T08:32:24.983" v="7260" actId="1035"/>
          <ac:picMkLst>
            <pc:docMk/>
            <pc:sldMk cId="1407262495" sldId="2146847735"/>
            <ac:picMk id="25" creationId="{24506FAC-8B2E-09BF-0013-0DD7B0B9D66D}"/>
          </ac:picMkLst>
        </pc:picChg>
        <pc:picChg chg="add del mod topLvl">
          <ac:chgData name="d'Agostino, Ciro" userId="522b68d4-162f-4dc7-a4d9-e6a12496a8af" providerId="ADAL" clId="{9F79233D-721C-4FAC-956E-F3CE3DF915FA}" dt="2022-10-21T08:32:49.739" v="7281" actId="1035"/>
          <ac:picMkLst>
            <pc:docMk/>
            <pc:sldMk cId="1407262495" sldId="2146847735"/>
            <ac:picMk id="27" creationId="{8CFF37E3-5071-B68B-3378-0E9B72B7C607}"/>
          </ac:picMkLst>
        </pc:picChg>
        <pc:picChg chg="mod topLvl">
          <ac:chgData name="d'Agostino, Ciro" userId="522b68d4-162f-4dc7-a4d9-e6a12496a8af" providerId="ADAL" clId="{9F79233D-721C-4FAC-956E-F3CE3DF915FA}" dt="2022-10-21T08:18:53.535" v="7197" actId="165"/>
          <ac:picMkLst>
            <pc:docMk/>
            <pc:sldMk cId="1407262495" sldId="2146847735"/>
            <ac:picMk id="31" creationId="{5991BCD2-D2A4-2167-C572-B0B6050BA5E1}"/>
          </ac:picMkLst>
        </pc:picChg>
        <pc:picChg chg="del mod">
          <ac:chgData name="d'Agostino, Ciro" userId="522b68d4-162f-4dc7-a4d9-e6a12496a8af" providerId="ADAL" clId="{9F79233D-721C-4FAC-956E-F3CE3DF915FA}" dt="2022-10-21T08:05:34.633" v="7043" actId="478"/>
          <ac:picMkLst>
            <pc:docMk/>
            <pc:sldMk cId="1407262495" sldId="2146847735"/>
            <ac:picMk id="32" creationId="{067D835E-B0E6-18E8-8B8A-13257DA71032}"/>
          </ac:picMkLst>
        </pc:picChg>
        <pc:picChg chg="mod">
          <ac:chgData name="d'Agostino, Ciro" userId="522b68d4-162f-4dc7-a4d9-e6a12496a8af" providerId="ADAL" clId="{9F79233D-721C-4FAC-956E-F3CE3DF915FA}" dt="2022-10-21T08:01:38.160" v="6694" actId="165"/>
          <ac:picMkLst>
            <pc:docMk/>
            <pc:sldMk cId="1407262495" sldId="2146847735"/>
            <ac:picMk id="33" creationId="{4B1719CC-1E3A-2BB1-C6F9-E1E5E3257D64}"/>
          </ac:picMkLst>
        </pc:picChg>
        <pc:picChg chg="mod">
          <ac:chgData name="d'Agostino, Ciro" userId="522b68d4-162f-4dc7-a4d9-e6a12496a8af" providerId="ADAL" clId="{9F79233D-721C-4FAC-956E-F3CE3DF915FA}" dt="2022-10-21T08:01:38.160" v="6694" actId="165"/>
          <ac:picMkLst>
            <pc:docMk/>
            <pc:sldMk cId="1407262495" sldId="2146847735"/>
            <ac:picMk id="34" creationId="{FFC3BE2D-73DD-8EDC-D219-EBACCE3DEC44}"/>
          </ac:picMkLst>
        </pc:picChg>
        <pc:picChg chg="mod">
          <ac:chgData name="d'Agostino, Ciro" userId="522b68d4-162f-4dc7-a4d9-e6a12496a8af" providerId="ADAL" clId="{9F79233D-721C-4FAC-956E-F3CE3DF915FA}" dt="2022-10-21T08:35:24.822" v="7324" actId="165"/>
          <ac:picMkLst>
            <pc:docMk/>
            <pc:sldMk cId="1407262495" sldId="2146847735"/>
            <ac:picMk id="36" creationId="{BE3E432E-30F2-768C-7D1A-2057653DE697}"/>
          </ac:picMkLst>
        </pc:picChg>
        <pc:picChg chg="mod">
          <ac:chgData name="d'Agostino, Ciro" userId="522b68d4-162f-4dc7-a4d9-e6a12496a8af" providerId="ADAL" clId="{9F79233D-721C-4FAC-956E-F3CE3DF915FA}" dt="2022-10-21T08:35:24.822" v="7324" actId="165"/>
          <ac:picMkLst>
            <pc:docMk/>
            <pc:sldMk cId="1407262495" sldId="2146847735"/>
            <ac:picMk id="37" creationId="{10573CF6-F4AD-C32E-0490-51FFB12ECF50}"/>
          </ac:picMkLst>
        </pc:picChg>
        <pc:picChg chg="mod">
          <ac:chgData name="d'Agostino, Ciro" userId="522b68d4-162f-4dc7-a4d9-e6a12496a8af" providerId="ADAL" clId="{9F79233D-721C-4FAC-956E-F3CE3DF915FA}" dt="2022-10-21T08:35:24.822" v="7324" actId="165"/>
          <ac:picMkLst>
            <pc:docMk/>
            <pc:sldMk cId="1407262495" sldId="2146847735"/>
            <ac:picMk id="38" creationId="{BED673A3-6383-C75B-B0A7-6B3F27EA25E6}"/>
          </ac:picMkLst>
        </pc:picChg>
        <pc:picChg chg="mod">
          <ac:chgData name="d'Agostino, Ciro" userId="522b68d4-162f-4dc7-a4d9-e6a12496a8af" providerId="ADAL" clId="{9F79233D-721C-4FAC-956E-F3CE3DF915FA}" dt="2022-10-21T08:35:24.822" v="7324" actId="165"/>
          <ac:picMkLst>
            <pc:docMk/>
            <pc:sldMk cId="1407262495" sldId="2146847735"/>
            <ac:picMk id="39" creationId="{D7F152DF-C4B4-03CA-4ACD-B99254676A7C}"/>
          </ac:picMkLst>
        </pc:picChg>
        <pc:picChg chg="mod">
          <ac:chgData name="d'Agostino, Ciro" userId="522b68d4-162f-4dc7-a4d9-e6a12496a8af" providerId="ADAL" clId="{9F79233D-721C-4FAC-956E-F3CE3DF915FA}" dt="2022-10-21T08:35:24.822" v="7324" actId="165"/>
          <ac:picMkLst>
            <pc:docMk/>
            <pc:sldMk cId="1407262495" sldId="2146847735"/>
            <ac:picMk id="40" creationId="{18897DA8-54A7-41DA-1A06-88D23B87F49A}"/>
          </ac:picMkLst>
        </pc:picChg>
        <pc:picChg chg="mod">
          <ac:chgData name="d'Agostino, Ciro" userId="522b68d4-162f-4dc7-a4d9-e6a12496a8af" providerId="ADAL" clId="{9F79233D-721C-4FAC-956E-F3CE3DF915FA}" dt="2022-10-21T08:35:24.822" v="7324" actId="165"/>
          <ac:picMkLst>
            <pc:docMk/>
            <pc:sldMk cId="1407262495" sldId="2146847735"/>
            <ac:picMk id="41" creationId="{7D53C133-9777-563C-80D9-27FD00ABD38E}"/>
          </ac:picMkLst>
        </pc:picChg>
        <pc:picChg chg="mod">
          <ac:chgData name="d'Agostino, Ciro" userId="522b68d4-162f-4dc7-a4d9-e6a12496a8af" providerId="ADAL" clId="{9F79233D-721C-4FAC-956E-F3CE3DF915FA}" dt="2022-10-21T08:35:24.822" v="7324" actId="165"/>
          <ac:picMkLst>
            <pc:docMk/>
            <pc:sldMk cId="1407262495" sldId="2146847735"/>
            <ac:picMk id="42" creationId="{DC7F5D1F-8DE2-BD69-DC24-0E0A479FFBCB}"/>
          </ac:picMkLst>
        </pc:picChg>
        <pc:picChg chg="mod">
          <ac:chgData name="d'Agostino, Ciro" userId="522b68d4-162f-4dc7-a4d9-e6a12496a8af" providerId="ADAL" clId="{9F79233D-721C-4FAC-956E-F3CE3DF915FA}" dt="2022-10-21T08:35:24.822" v="7324" actId="165"/>
          <ac:picMkLst>
            <pc:docMk/>
            <pc:sldMk cId="1407262495" sldId="2146847735"/>
            <ac:picMk id="44" creationId="{74D8CFD6-6989-D868-296B-92D8A13C1901}"/>
          </ac:picMkLst>
        </pc:picChg>
        <pc:picChg chg="mod">
          <ac:chgData name="d'Agostino, Ciro" userId="522b68d4-162f-4dc7-a4d9-e6a12496a8af" providerId="ADAL" clId="{9F79233D-721C-4FAC-956E-F3CE3DF915FA}" dt="2022-10-21T08:35:24.822" v="7324" actId="165"/>
          <ac:picMkLst>
            <pc:docMk/>
            <pc:sldMk cId="1407262495" sldId="2146847735"/>
            <ac:picMk id="45" creationId="{8CC479FF-D038-D585-D944-6B3C517C037F}"/>
          </ac:picMkLst>
        </pc:picChg>
        <pc:picChg chg="mod">
          <ac:chgData name="d'Agostino, Ciro" userId="522b68d4-162f-4dc7-a4d9-e6a12496a8af" providerId="ADAL" clId="{9F79233D-721C-4FAC-956E-F3CE3DF915FA}" dt="2022-10-21T08:35:24.822" v="7324" actId="165"/>
          <ac:picMkLst>
            <pc:docMk/>
            <pc:sldMk cId="1407262495" sldId="2146847735"/>
            <ac:picMk id="46" creationId="{71664F1B-7732-EF83-11D7-E2B60B1718C7}"/>
          </ac:picMkLst>
        </pc:picChg>
        <pc:picChg chg="mod">
          <ac:chgData name="d'Agostino, Ciro" userId="522b68d4-162f-4dc7-a4d9-e6a12496a8af" providerId="ADAL" clId="{9F79233D-721C-4FAC-956E-F3CE3DF915FA}" dt="2022-10-21T08:35:24.822" v="7324" actId="165"/>
          <ac:picMkLst>
            <pc:docMk/>
            <pc:sldMk cId="1407262495" sldId="2146847735"/>
            <ac:picMk id="47" creationId="{66A4D0FC-7BDA-E6E2-F32C-30F534A55A47}"/>
          </ac:picMkLst>
        </pc:picChg>
        <pc:picChg chg="mod">
          <ac:chgData name="d'Agostino, Ciro" userId="522b68d4-162f-4dc7-a4d9-e6a12496a8af" providerId="ADAL" clId="{9F79233D-721C-4FAC-956E-F3CE3DF915FA}" dt="2022-10-21T08:35:24.822" v="7324" actId="165"/>
          <ac:picMkLst>
            <pc:docMk/>
            <pc:sldMk cId="1407262495" sldId="2146847735"/>
            <ac:picMk id="49" creationId="{322BD64F-14EF-D939-F76D-66AC4DADFB6D}"/>
          </ac:picMkLst>
        </pc:picChg>
        <pc:picChg chg="mod">
          <ac:chgData name="d'Agostino, Ciro" userId="522b68d4-162f-4dc7-a4d9-e6a12496a8af" providerId="ADAL" clId="{9F79233D-721C-4FAC-956E-F3CE3DF915FA}" dt="2022-10-21T08:35:24.822" v="7324" actId="165"/>
          <ac:picMkLst>
            <pc:docMk/>
            <pc:sldMk cId="1407262495" sldId="2146847735"/>
            <ac:picMk id="50" creationId="{753376CE-B343-D814-52AD-3C43C9296B50}"/>
          </ac:picMkLst>
        </pc:picChg>
        <pc:picChg chg="mod">
          <ac:chgData name="d'Agostino, Ciro" userId="522b68d4-162f-4dc7-a4d9-e6a12496a8af" providerId="ADAL" clId="{9F79233D-721C-4FAC-956E-F3CE3DF915FA}" dt="2022-10-21T08:35:24.822" v="7324" actId="165"/>
          <ac:picMkLst>
            <pc:docMk/>
            <pc:sldMk cId="1407262495" sldId="2146847735"/>
            <ac:picMk id="51" creationId="{64101F48-369A-4491-B7BF-A439D27B28E8}"/>
          </ac:picMkLst>
        </pc:picChg>
        <pc:picChg chg="mod">
          <ac:chgData name="d'Agostino, Ciro" userId="522b68d4-162f-4dc7-a4d9-e6a12496a8af" providerId="ADAL" clId="{9F79233D-721C-4FAC-956E-F3CE3DF915FA}" dt="2022-10-21T08:35:24.822" v="7324" actId="165"/>
          <ac:picMkLst>
            <pc:docMk/>
            <pc:sldMk cId="1407262495" sldId="2146847735"/>
            <ac:picMk id="52" creationId="{3B90AE48-CE5B-ACF1-A532-45D308307155}"/>
          </ac:picMkLst>
        </pc:picChg>
        <pc:picChg chg="mod">
          <ac:chgData name="d'Agostino, Ciro" userId="522b68d4-162f-4dc7-a4d9-e6a12496a8af" providerId="ADAL" clId="{9F79233D-721C-4FAC-956E-F3CE3DF915FA}" dt="2022-10-21T08:35:24.822" v="7324" actId="165"/>
          <ac:picMkLst>
            <pc:docMk/>
            <pc:sldMk cId="1407262495" sldId="2146847735"/>
            <ac:picMk id="53" creationId="{E18408ED-8715-F306-EA68-A1DDA74D0C56}"/>
          </ac:picMkLst>
        </pc:picChg>
        <pc:picChg chg="mod">
          <ac:chgData name="d'Agostino, Ciro" userId="522b68d4-162f-4dc7-a4d9-e6a12496a8af" providerId="ADAL" clId="{9F79233D-721C-4FAC-956E-F3CE3DF915FA}" dt="2022-10-21T08:35:24.822" v="7324" actId="165"/>
          <ac:picMkLst>
            <pc:docMk/>
            <pc:sldMk cId="1407262495" sldId="2146847735"/>
            <ac:picMk id="54" creationId="{0CDD8294-243C-2152-CD64-219909C6890E}"/>
          </ac:picMkLst>
        </pc:picChg>
        <pc:picChg chg="mod">
          <ac:chgData name="d'Agostino, Ciro" userId="522b68d4-162f-4dc7-a4d9-e6a12496a8af" providerId="ADAL" clId="{9F79233D-721C-4FAC-956E-F3CE3DF915FA}" dt="2022-10-21T08:35:24.822" v="7324" actId="165"/>
          <ac:picMkLst>
            <pc:docMk/>
            <pc:sldMk cId="1407262495" sldId="2146847735"/>
            <ac:picMk id="61" creationId="{E0B5DB00-1EB0-12AE-7E69-F93AEB2FF7F9}"/>
          </ac:picMkLst>
        </pc:picChg>
        <pc:picChg chg="mod">
          <ac:chgData name="d'Agostino, Ciro" userId="522b68d4-162f-4dc7-a4d9-e6a12496a8af" providerId="ADAL" clId="{9F79233D-721C-4FAC-956E-F3CE3DF915FA}" dt="2022-10-21T08:35:24.822" v="7324" actId="165"/>
          <ac:picMkLst>
            <pc:docMk/>
            <pc:sldMk cId="1407262495" sldId="2146847735"/>
            <ac:picMk id="62" creationId="{18365E12-FF60-B9BE-B8FF-DD71ED0ABA06}"/>
          </ac:picMkLst>
        </pc:picChg>
        <pc:picChg chg="mod">
          <ac:chgData name="d'Agostino, Ciro" userId="522b68d4-162f-4dc7-a4d9-e6a12496a8af" providerId="ADAL" clId="{9F79233D-721C-4FAC-956E-F3CE3DF915FA}" dt="2022-10-21T08:35:24.822" v="7324" actId="165"/>
          <ac:picMkLst>
            <pc:docMk/>
            <pc:sldMk cId="1407262495" sldId="2146847735"/>
            <ac:picMk id="63" creationId="{741400A4-9266-F32F-05C7-BAACEEDD77CE}"/>
          </ac:picMkLst>
        </pc:picChg>
        <pc:picChg chg="mod">
          <ac:chgData name="d'Agostino, Ciro" userId="522b68d4-162f-4dc7-a4d9-e6a12496a8af" providerId="ADAL" clId="{9F79233D-721C-4FAC-956E-F3CE3DF915FA}" dt="2022-10-21T08:35:24.822" v="7324" actId="165"/>
          <ac:picMkLst>
            <pc:docMk/>
            <pc:sldMk cId="1407262495" sldId="2146847735"/>
            <ac:picMk id="64" creationId="{7A495B43-0C94-29AF-05F4-9FB6E18B7E1B}"/>
          </ac:picMkLst>
        </pc:picChg>
        <pc:picChg chg="mod">
          <ac:chgData name="d'Agostino, Ciro" userId="522b68d4-162f-4dc7-a4d9-e6a12496a8af" providerId="ADAL" clId="{9F79233D-721C-4FAC-956E-F3CE3DF915FA}" dt="2022-10-21T08:35:24.822" v="7324" actId="165"/>
          <ac:picMkLst>
            <pc:docMk/>
            <pc:sldMk cId="1407262495" sldId="2146847735"/>
            <ac:picMk id="65" creationId="{C0A6972A-2AC3-27D0-C469-1D0C5902FBFC}"/>
          </ac:picMkLst>
        </pc:picChg>
        <pc:picChg chg="mod">
          <ac:chgData name="d'Agostino, Ciro" userId="522b68d4-162f-4dc7-a4d9-e6a12496a8af" providerId="ADAL" clId="{9F79233D-721C-4FAC-956E-F3CE3DF915FA}" dt="2022-10-21T08:35:24.822" v="7324" actId="165"/>
          <ac:picMkLst>
            <pc:docMk/>
            <pc:sldMk cId="1407262495" sldId="2146847735"/>
            <ac:picMk id="67" creationId="{75795D16-1C42-69DD-262E-C64388E553FD}"/>
          </ac:picMkLst>
        </pc:picChg>
        <pc:picChg chg="mod">
          <ac:chgData name="d'Agostino, Ciro" userId="522b68d4-162f-4dc7-a4d9-e6a12496a8af" providerId="ADAL" clId="{9F79233D-721C-4FAC-956E-F3CE3DF915FA}" dt="2022-10-21T08:01:38.160" v="6694" actId="165"/>
          <ac:picMkLst>
            <pc:docMk/>
            <pc:sldMk cId="1407262495" sldId="2146847735"/>
            <ac:picMk id="69" creationId="{00E8E092-3851-30C5-4652-021B99124834}"/>
          </ac:picMkLst>
        </pc:picChg>
        <pc:picChg chg="mod">
          <ac:chgData name="d'Agostino, Ciro" userId="522b68d4-162f-4dc7-a4d9-e6a12496a8af" providerId="ADAL" clId="{9F79233D-721C-4FAC-956E-F3CE3DF915FA}" dt="2022-10-21T08:37:16.749" v="7364"/>
          <ac:picMkLst>
            <pc:docMk/>
            <pc:sldMk cId="1407262495" sldId="2146847735"/>
            <ac:picMk id="69" creationId="{684A7E7A-B785-20BD-FFF6-CBB678C2FEB4}"/>
          </ac:picMkLst>
        </pc:picChg>
        <pc:picChg chg="mod">
          <ac:chgData name="d'Agostino, Ciro" userId="522b68d4-162f-4dc7-a4d9-e6a12496a8af" providerId="ADAL" clId="{9F79233D-721C-4FAC-956E-F3CE3DF915FA}" dt="2022-10-21T08:35:24.822" v="7324" actId="165"/>
          <ac:picMkLst>
            <pc:docMk/>
            <pc:sldMk cId="1407262495" sldId="2146847735"/>
            <ac:picMk id="70" creationId="{504B13BF-857D-3A96-2D7D-A19A53C3655B}"/>
          </ac:picMkLst>
        </pc:picChg>
        <pc:picChg chg="mod">
          <ac:chgData name="d'Agostino, Ciro" userId="522b68d4-162f-4dc7-a4d9-e6a12496a8af" providerId="ADAL" clId="{9F79233D-721C-4FAC-956E-F3CE3DF915FA}" dt="2022-10-21T08:18:53.535" v="7197" actId="165"/>
          <ac:picMkLst>
            <pc:docMk/>
            <pc:sldMk cId="1407262495" sldId="2146847735"/>
            <ac:picMk id="72" creationId="{B9139369-74D9-0035-79DB-10F894545B6E}"/>
          </ac:picMkLst>
        </pc:picChg>
        <pc:picChg chg="mod">
          <ac:chgData name="d'Agostino, Ciro" userId="522b68d4-162f-4dc7-a4d9-e6a12496a8af" providerId="ADAL" clId="{9F79233D-721C-4FAC-956E-F3CE3DF915FA}" dt="2022-10-21T08:18:53.535" v="7197" actId="165"/>
          <ac:picMkLst>
            <pc:docMk/>
            <pc:sldMk cId="1407262495" sldId="2146847735"/>
            <ac:picMk id="73" creationId="{ECF07A9B-FE79-E516-B752-9932EDC97D07}"/>
          </ac:picMkLst>
        </pc:picChg>
        <pc:picChg chg="mod">
          <ac:chgData name="d'Agostino, Ciro" userId="522b68d4-162f-4dc7-a4d9-e6a12496a8af" providerId="ADAL" clId="{9F79233D-721C-4FAC-956E-F3CE3DF915FA}" dt="2022-10-21T08:35:24.822" v="7324" actId="165"/>
          <ac:picMkLst>
            <pc:docMk/>
            <pc:sldMk cId="1407262495" sldId="2146847735"/>
            <ac:picMk id="74" creationId="{797E03DC-500C-2405-1D6F-1CC3C8D67886}"/>
          </ac:picMkLst>
        </pc:picChg>
        <pc:picChg chg="del mod topLvl">
          <ac:chgData name="d'Agostino, Ciro" userId="522b68d4-162f-4dc7-a4d9-e6a12496a8af" providerId="ADAL" clId="{9F79233D-721C-4FAC-956E-F3CE3DF915FA}" dt="2022-10-21T08:36:18.315" v="7348" actId="478"/>
          <ac:picMkLst>
            <pc:docMk/>
            <pc:sldMk cId="1407262495" sldId="2146847735"/>
            <ac:picMk id="81" creationId="{B2157A41-A281-D9ED-E48A-FA09102F29BE}"/>
          </ac:picMkLst>
        </pc:picChg>
        <pc:picChg chg="mod">
          <ac:chgData name="d'Agostino, Ciro" userId="522b68d4-162f-4dc7-a4d9-e6a12496a8af" providerId="ADAL" clId="{9F79233D-721C-4FAC-956E-F3CE3DF915FA}" dt="2022-10-21T08:36:15.551" v="7347" actId="165"/>
          <ac:picMkLst>
            <pc:docMk/>
            <pc:sldMk cId="1407262495" sldId="2146847735"/>
            <ac:picMk id="83" creationId="{B9139369-74D9-0035-79DB-10F894545B6E}"/>
          </ac:picMkLst>
        </pc:picChg>
        <pc:picChg chg="mod">
          <ac:chgData name="d'Agostino, Ciro" userId="522b68d4-162f-4dc7-a4d9-e6a12496a8af" providerId="ADAL" clId="{9F79233D-721C-4FAC-956E-F3CE3DF915FA}" dt="2022-10-21T08:36:15.551" v="7347" actId="165"/>
          <ac:picMkLst>
            <pc:docMk/>
            <pc:sldMk cId="1407262495" sldId="2146847735"/>
            <ac:picMk id="84" creationId="{ECF07A9B-FE79-E516-B752-9932EDC97D07}"/>
          </ac:picMkLst>
        </pc:picChg>
        <pc:picChg chg="del mod">
          <ac:chgData name="d'Agostino, Ciro" userId="522b68d4-162f-4dc7-a4d9-e6a12496a8af" providerId="ADAL" clId="{9F79233D-721C-4FAC-956E-F3CE3DF915FA}" dt="2022-10-21T08:05:39.270" v="7045" actId="478"/>
          <ac:picMkLst>
            <pc:docMk/>
            <pc:sldMk cId="1407262495" sldId="2146847735"/>
            <ac:picMk id="96" creationId="{0141EF2D-95AE-DF0A-D8F6-3451EED0EF47}"/>
          </ac:picMkLst>
        </pc:picChg>
        <pc:picChg chg="mod">
          <ac:chgData name="d'Agostino, Ciro" userId="522b68d4-162f-4dc7-a4d9-e6a12496a8af" providerId="ADAL" clId="{9F79233D-721C-4FAC-956E-F3CE3DF915FA}" dt="2022-10-21T08:37:16.749" v="7364"/>
          <ac:picMkLst>
            <pc:docMk/>
            <pc:sldMk cId="1407262495" sldId="2146847735"/>
            <ac:picMk id="96" creationId="{A4DE928B-FDD1-5FAC-EF55-9034F28895A0}"/>
          </ac:picMkLst>
        </pc:picChg>
        <pc:picChg chg="del mod">
          <ac:chgData name="d'Agostino, Ciro" userId="522b68d4-162f-4dc7-a4d9-e6a12496a8af" providerId="ADAL" clId="{9F79233D-721C-4FAC-956E-F3CE3DF915FA}" dt="2022-10-21T08:36:07.724" v="7345" actId="478"/>
          <ac:picMkLst>
            <pc:docMk/>
            <pc:sldMk cId="1407262495" sldId="2146847735"/>
            <ac:picMk id="97" creationId="{B4809434-13F3-FC8C-EE68-95EC6E78AD87}"/>
          </ac:picMkLst>
        </pc:picChg>
        <pc:picChg chg="del mod">
          <ac:chgData name="d'Agostino, Ciro" userId="522b68d4-162f-4dc7-a4d9-e6a12496a8af" providerId="ADAL" clId="{9F79233D-721C-4FAC-956E-F3CE3DF915FA}" dt="2022-10-21T08:36:09.291" v="7346" actId="478"/>
          <ac:picMkLst>
            <pc:docMk/>
            <pc:sldMk cId="1407262495" sldId="2146847735"/>
            <ac:picMk id="98" creationId="{1073A061-F1DB-164D-F923-CA7AF113454D}"/>
          </ac:picMkLst>
        </pc:picChg>
        <pc:picChg chg="mod">
          <ac:chgData name="d'Agostino, Ciro" userId="522b68d4-162f-4dc7-a4d9-e6a12496a8af" providerId="ADAL" clId="{9F79233D-721C-4FAC-956E-F3CE3DF915FA}" dt="2022-10-21T08:36:15.551" v="7347" actId="165"/>
          <ac:picMkLst>
            <pc:docMk/>
            <pc:sldMk cId="1407262495" sldId="2146847735"/>
            <ac:picMk id="100" creationId="{F0E2C0A3-E1EC-893B-12EB-73C3EFFDE08A}"/>
          </ac:picMkLst>
        </pc:picChg>
        <pc:picChg chg="mod">
          <ac:chgData name="d'Agostino, Ciro" userId="522b68d4-162f-4dc7-a4d9-e6a12496a8af" providerId="ADAL" clId="{9F79233D-721C-4FAC-956E-F3CE3DF915FA}" dt="2022-10-21T08:36:15.551" v="7347" actId="165"/>
          <ac:picMkLst>
            <pc:docMk/>
            <pc:sldMk cId="1407262495" sldId="2146847735"/>
            <ac:picMk id="101" creationId="{D51C92F4-1975-3DFA-8771-31BE3C4DB057}"/>
          </ac:picMkLst>
        </pc:picChg>
        <pc:picChg chg="mod">
          <ac:chgData name="d'Agostino, Ciro" userId="522b68d4-162f-4dc7-a4d9-e6a12496a8af" providerId="ADAL" clId="{9F79233D-721C-4FAC-956E-F3CE3DF915FA}" dt="2022-10-21T08:36:15.551" v="7347" actId="165"/>
          <ac:picMkLst>
            <pc:docMk/>
            <pc:sldMk cId="1407262495" sldId="2146847735"/>
            <ac:picMk id="102" creationId="{90B568D5-C581-E364-A620-259336AB8135}"/>
          </ac:picMkLst>
        </pc:picChg>
        <pc:picChg chg="mod">
          <ac:chgData name="d'Agostino, Ciro" userId="522b68d4-162f-4dc7-a4d9-e6a12496a8af" providerId="ADAL" clId="{9F79233D-721C-4FAC-956E-F3CE3DF915FA}" dt="2022-10-21T08:36:15.551" v="7347" actId="165"/>
          <ac:picMkLst>
            <pc:docMk/>
            <pc:sldMk cId="1407262495" sldId="2146847735"/>
            <ac:picMk id="103" creationId="{29C2695A-F69F-FF9F-AB35-E23A917D9C07}"/>
          </ac:picMkLst>
        </pc:picChg>
        <pc:picChg chg="mod topLvl">
          <ac:chgData name="d'Agostino, Ciro" userId="522b68d4-162f-4dc7-a4d9-e6a12496a8af" providerId="ADAL" clId="{9F79233D-721C-4FAC-956E-F3CE3DF915FA}" dt="2022-10-21T08:38:07.140" v="7377" actId="1076"/>
          <ac:picMkLst>
            <pc:docMk/>
            <pc:sldMk cId="1407262495" sldId="2146847735"/>
            <ac:picMk id="105" creationId="{89DDCC65-C5EF-5BAB-EA57-B729FE58CD74}"/>
          </ac:picMkLst>
        </pc:picChg>
        <pc:picChg chg="mod">
          <ac:chgData name="d'Agostino, Ciro" userId="522b68d4-162f-4dc7-a4d9-e6a12496a8af" providerId="ADAL" clId="{9F79233D-721C-4FAC-956E-F3CE3DF915FA}" dt="2022-10-21T08:36:01.776" v="7342" actId="165"/>
          <ac:picMkLst>
            <pc:docMk/>
            <pc:sldMk cId="1407262495" sldId="2146847735"/>
            <ac:picMk id="107" creationId="{2E5992AE-3EAD-102F-9C7B-DB40AE34DF76}"/>
          </ac:picMkLst>
        </pc:picChg>
        <pc:picChg chg="mod">
          <ac:chgData name="d'Agostino, Ciro" userId="522b68d4-162f-4dc7-a4d9-e6a12496a8af" providerId="ADAL" clId="{9F79233D-721C-4FAC-956E-F3CE3DF915FA}" dt="2022-10-21T08:36:01.776" v="7342" actId="165"/>
          <ac:picMkLst>
            <pc:docMk/>
            <pc:sldMk cId="1407262495" sldId="2146847735"/>
            <ac:picMk id="108" creationId="{D9F98524-3BB0-BCF3-996F-18FDC9779BBE}"/>
          </ac:picMkLst>
        </pc:picChg>
        <pc:picChg chg="mod">
          <ac:chgData name="d'Agostino, Ciro" userId="522b68d4-162f-4dc7-a4d9-e6a12496a8af" providerId="ADAL" clId="{9F79233D-721C-4FAC-956E-F3CE3DF915FA}" dt="2022-10-21T08:36:01.776" v="7342" actId="165"/>
          <ac:picMkLst>
            <pc:docMk/>
            <pc:sldMk cId="1407262495" sldId="2146847735"/>
            <ac:picMk id="109" creationId="{338A1EC8-F915-0AA6-B7AB-4D1F45A9DF2A}"/>
          </ac:picMkLst>
        </pc:picChg>
        <pc:picChg chg="mod">
          <ac:chgData name="d'Agostino, Ciro" userId="522b68d4-162f-4dc7-a4d9-e6a12496a8af" providerId="ADAL" clId="{9F79233D-721C-4FAC-956E-F3CE3DF915FA}" dt="2022-10-21T08:36:01.776" v="7342" actId="165"/>
          <ac:picMkLst>
            <pc:docMk/>
            <pc:sldMk cId="1407262495" sldId="2146847735"/>
            <ac:picMk id="113" creationId="{AA4441EB-A88D-EA15-968D-FD88DB56A3F9}"/>
          </ac:picMkLst>
        </pc:picChg>
        <pc:picChg chg="mod">
          <ac:chgData name="d'Agostino, Ciro" userId="522b68d4-162f-4dc7-a4d9-e6a12496a8af" providerId="ADAL" clId="{9F79233D-721C-4FAC-956E-F3CE3DF915FA}" dt="2022-10-21T08:36:01.776" v="7342" actId="165"/>
          <ac:picMkLst>
            <pc:docMk/>
            <pc:sldMk cId="1407262495" sldId="2146847735"/>
            <ac:picMk id="114" creationId="{641585D1-FF91-A0EC-D5F7-31F65EF60242}"/>
          </ac:picMkLst>
        </pc:picChg>
        <pc:picChg chg="mod">
          <ac:chgData name="d'Agostino, Ciro" userId="522b68d4-162f-4dc7-a4d9-e6a12496a8af" providerId="ADAL" clId="{9F79233D-721C-4FAC-956E-F3CE3DF915FA}" dt="2022-10-21T08:36:01.776" v="7342" actId="165"/>
          <ac:picMkLst>
            <pc:docMk/>
            <pc:sldMk cId="1407262495" sldId="2146847735"/>
            <ac:picMk id="115" creationId="{88407F45-E1D1-FB8A-24B4-3E87BDD32253}"/>
          </ac:picMkLst>
        </pc:picChg>
        <pc:picChg chg="mod">
          <ac:chgData name="d'Agostino, Ciro" userId="522b68d4-162f-4dc7-a4d9-e6a12496a8af" providerId="ADAL" clId="{9F79233D-721C-4FAC-956E-F3CE3DF915FA}" dt="2022-10-21T08:36:01.776" v="7342" actId="165"/>
          <ac:picMkLst>
            <pc:docMk/>
            <pc:sldMk cId="1407262495" sldId="2146847735"/>
            <ac:picMk id="121" creationId="{70050FD1-7955-2AC6-4816-E8530CE15C6C}"/>
          </ac:picMkLst>
        </pc:picChg>
        <pc:picChg chg="mod">
          <ac:chgData name="d'Agostino, Ciro" userId="522b68d4-162f-4dc7-a4d9-e6a12496a8af" providerId="ADAL" clId="{9F79233D-721C-4FAC-956E-F3CE3DF915FA}" dt="2022-10-21T08:01:33.735" v="6693" actId="165"/>
          <ac:picMkLst>
            <pc:docMk/>
            <pc:sldMk cId="1407262495" sldId="2146847735"/>
            <ac:picMk id="124" creationId="{86F0CC32-85C8-3BBC-CCB0-DAB1DEDB0B8A}"/>
          </ac:picMkLst>
        </pc:picChg>
        <pc:picChg chg="mod">
          <ac:chgData name="d'Agostino, Ciro" userId="522b68d4-162f-4dc7-a4d9-e6a12496a8af" providerId="ADAL" clId="{9F79233D-721C-4FAC-956E-F3CE3DF915FA}" dt="2022-10-21T08:37:16.749" v="7364"/>
          <ac:picMkLst>
            <pc:docMk/>
            <pc:sldMk cId="1407262495" sldId="2146847735"/>
            <ac:picMk id="124" creationId="{9CB9FA37-57D9-E3AC-40DF-5D38ECFE8E58}"/>
          </ac:picMkLst>
        </pc:picChg>
        <pc:picChg chg="mod">
          <ac:chgData name="d'Agostino, Ciro" userId="522b68d4-162f-4dc7-a4d9-e6a12496a8af" providerId="ADAL" clId="{9F79233D-721C-4FAC-956E-F3CE3DF915FA}" dt="2022-10-21T08:36:01.776" v="7342" actId="165"/>
          <ac:picMkLst>
            <pc:docMk/>
            <pc:sldMk cId="1407262495" sldId="2146847735"/>
            <ac:picMk id="125" creationId="{5863AAC8-8ADD-D4B9-4C9D-AE8281F7460F}"/>
          </ac:picMkLst>
        </pc:picChg>
        <pc:picChg chg="mod">
          <ac:chgData name="d'Agostino, Ciro" userId="522b68d4-162f-4dc7-a4d9-e6a12496a8af" providerId="ADAL" clId="{9F79233D-721C-4FAC-956E-F3CE3DF915FA}" dt="2022-10-21T08:36:01.776" v="7342" actId="165"/>
          <ac:picMkLst>
            <pc:docMk/>
            <pc:sldMk cId="1407262495" sldId="2146847735"/>
            <ac:picMk id="129" creationId="{B601AA5E-CBBA-D341-2062-E62D42F4D1E7}"/>
          </ac:picMkLst>
        </pc:picChg>
        <pc:picChg chg="mod">
          <ac:chgData name="d'Agostino, Ciro" userId="522b68d4-162f-4dc7-a4d9-e6a12496a8af" providerId="ADAL" clId="{9F79233D-721C-4FAC-956E-F3CE3DF915FA}" dt="2022-10-21T08:36:01.776" v="7342" actId="165"/>
          <ac:picMkLst>
            <pc:docMk/>
            <pc:sldMk cId="1407262495" sldId="2146847735"/>
            <ac:picMk id="130" creationId="{E2E7E8C1-67E6-D1EB-AAC7-3FE76B8EFA04}"/>
          </ac:picMkLst>
        </pc:picChg>
        <pc:picChg chg="mod">
          <ac:chgData name="d'Agostino, Ciro" userId="522b68d4-162f-4dc7-a4d9-e6a12496a8af" providerId="ADAL" clId="{9F79233D-721C-4FAC-956E-F3CE3DF915FA}" dt="2022-10-21T08:36:01.776" v="7342" actId="165"/>
          <ac:picMkLst>
            <pc:docMk/>
            <pc:sldMk cId="1407262495" sldId="2146847735"/>
            <ac:picMk id="131" creationId="{394F0733-C329-F6E3-90F7-5530EAFE1066}"/>
          </ac:picMkLst>
        </pc:picChg>
        <pc:picChg chg="mod">
          <ac:chgData name="d'Agostino, Ciro" userId="522b68d4-162f-4dc7-a4d9-e6a12496a8af" providerId="ADAL" clId="{9F79233D-721C-4FAC-956E-F3CE3DF915FA}" dt="2022-10-21T08:36:01.776" v="7342" actId="165"/>
          <ac:picMkLst>
            <pc:docMk/>
            <pc:sldMk cId="1407262495" sldId="2146847735"/>
            <ac:picMk id="132" creationId="{F04AFE69-5EE2-0B90-1557-3DD0AE201545}"/>
          </ac:picMkLst>
        </pc:picChg>
        <pc:picChg chg="mod">
          <ac:chgData name="d'Agostino, Ciro" userId="522b68d4-162f-4dc7-a4d9-e6a12496a8af" providerId="ADAL" clId="{9F79233D-721C-4FAC-956E-F3CE3DF915FA}" dt="2022-10-21T08:36:01.776" v="7342" actId="165"/>
          <ac:picMkLst>
            <pc:docMk/>
            <pc:sldMk cId="1407262495" sldId="2146847735"/>
            <ac:picMk id="133" creationId="{B6A2BEBC-05F8-FBCD-D67B-9D7F6E84C8B5}"/>
          </ac:picMkLst>
        </pc:picChg>
        <pc:picChg chg="mod">
          <ac:chgData name="d'Agostino, Ciro" userId="522b68d4-162f-4dc7-a4d9-e6a12496a8af" providerId="ADAL" clId="{9F79233D-721C-4FAC-956E-F3CE3DF915FA}" dt="2022-10-21T08:36:01.776" v="7342" actId="165"/>
          <ac:picMkLst>
            <pc:docMk/>
            <pc:sldMk cId="1407262495" sldId="2146847735"/>
            <ac:picMk id="138" creationId="{184360D1-FA5B-F4DF-2073-D6AFE43692D9}"/>
          </ac:picMkLst>
        </pc:picChg>
        <pc:picChg chg="mod">
          <ac:chgData name="d'Agostino, Ciro" userId="522b68d4-162f-4dc7-a4d9-e6a12496a8af" providerId="ADAL" clId="{9F79233D-721C-4FAC-956E-F3CE3DF915FA}" dt="2022-10-21T08:36:01.776" v="7342" actId="165"/>
          <ac:picMkLst>
            <pc:docMk/>
            <pc:sldMk cId="1407262495" sldId="2146847735"/>
            <ac:picMk id="139" creationId="{220FD901-D382-1011-11B9-0B1F231363A2}"/>
          </ac:picMkLst>
        </pc:picChg>
        <pc:picChg chg="mod">
          <ac:chgData name="d'Agostino, Ciro" userId="522b68d4-162f-4dc7-a4d9-e6a12496a8af" providerId="ADAL" clId="{9F79233D-721C-4FAC-956E-F3CE3DF915FA}" dt="2022-10-21T08:36:01.776" v="7342" actId="165"/>
          <ac:picMkLst>
            <pc:docMk/>
            <pc:sldMk cId="1407262495" sldId="2146847735"/>
            <ac:picMk id="140" creationId="{66A9C1F9-9383-DB91-B916-F16B60954D7E}"/>
          </ac:picMkLst>
        </pc:picChg>
        <pc:picChg chg="mod">
          <ac:chgData name="d'Agostino, Ciro" userId="522b68d4-162f-4dc7-a4d9-e6a12496a8af" providerId="ADAL" clId="{9F79233D-721C-4FAC-956E-F3CE3DF915FA}" dt="2022-10-21T08:36:01.776" v="7342" actId="165"/>
          <ac:picMkLst>
            <pc:docMk/>
            <pc:sldMk cId="1407262495" sldId="2146847735"/>
            <ac:picMk id="141" creationId="{04FEA339-3B6D-0F25-6BC2-5FF5503C6497}"/>
          </ac:picMkLst>
        </pc:picChg>
        <pc:picChg chg="mod topLvl">
          <ac:chgData name="d'Agostino, Ciro" userId="522b68d4-162f-4dc7-a4d9-e6a12496a8af" providerId="ADAL" clId="{9F79233D-721C-4FAC-956E-F3CE3DF915FA}" dt="2022-10-21T08:19:01.969" v="7198" actId="164"/>
          <ac:picMkLst>
            <pc:docMk/>
            <pc:sldMk cId="1407262495" sldId="2146847735"/>
            <ac:picMk id="142" creationId="{01B4AA9E-34BC-BDF4-10A2-4CA5589BF638}"/>
          </ac:picMkLst>
        </pc:picChg>
        <pc:picChg chg="mod topLvl">
          <ac:chgData name="d'Agostino, Ciro" userId="522b68d4-162f-4dc7-a4d9-e6a12496a8af" providerId="ADAL" clId="{9F79233D-721C-4FAC-956E-F3CE3DF915FA}" dt="2022-10-21T08:19:01.969" v="7198" actId="164"/>
          <ac:picMkLst>
            <pc:docMk/>
            <pc:sldMk cId="1407262495" sldId="2146847735"/>
            <ac:picMk id="143" creationId="{A9A620C4-D840-392D-49BE-91871EC036B5}"/>
          </ac:picMkLst>
        </pc:picChg>
        <pc:picChg chg="del mod">
          <ac:chgData name="d'Agostino, Ciro" userId="522b68d4-162f-4dc7-a4d9-e6a12496a8af" providerId="ADAL" clId="{9F79233D-721C-4FAC-956E-F3CE3DF915FA}" dt="2022-10-21T08:05:15.402" v="7037" actId="478"/>
          <ac:picMkLst>
            <pc:docMk/>
            <pc:sldMk cId="1407262495" sldId="2146847735"/>
            <ac:picMk id="153" creationId="{0141EF2D-95AE-DF0A-D8F6-3451EED0EF47}"/>
          </ac:picMkLst>
        </pc:picChg>
        <pc:picChg chg="mod">
          <ac:chgData name="d'Agostino, Ciro" userId="522b68d4-162f-4dc7-a4d9-e6a12496a8af" providerId="ADAL" clId="{9F79233D-721C-4FAC-956E-F3CE3DF915FA}" dt="2022-10-21T08:37:16.749" v="7364"/>
          <ac:picMkLst>
            <pc:docMk/>
            <pc:sldMk cId="1407262495" sldId="2146847735"/>
            <ac:picMk id="153" creationId="{0ECB216D-A92B-13B9-F9B3-243240E88883}"/>
          </ac:picMkLst>
        </pc:picChg>
        <pc:picChg chg="del">
          <ac:chgData name="d'Agostino, Ciro" userId="522b68d4-162f-4dc7-a4d9-e6a12496a8af" providerId="ADAL" clId="{9F79233D-721C-4FAC-956E-F3CE3DF915FA}" dt="2022-10-21T08:05:25.052" v="7040" actId="478"/>
          <ac:picMkLst>
            <pc:docMk/>
            <pc:sldMk cId="1407262495" sldId="2146847735"/>
            <ac:picMk id="154" creationId="{B4809434-13F3-FC8C-EE68-95EC6E78AD87}"/>
          </ac:picMkLst>
        </pc:picChg>
        <pc:picChg chg="mod">
          <ac:chgData name="d'Agostino, Ciro" userId="522b68d4-162f-4dc7-a4d9-e6a12496a8af" providerId="ADAL" clId="{9F79233D-721C-4FAC-956E-F3CE3DF915FA}" dt="2022-10-21T08:37:16.749" v="7364"/>
          <ac:picMkLst>
            <pc:docMk/>
            <pc:sldMk cId="1407262495" sldId="2146847735"/>
            <ac:picMk id="154" creationId="{CC345B95-6DCA-3935-FA0C-59E94B614E56}"/>
          </ac:picMkLst>
        </pc:picChg>
        <pc:picChg chg="del">
          <ac:chgData name="d'Agostino, Ciro" userId="522b68d4-162f-4dc7-a4d9-e6a12496a8af" providerId="ADAL" clId="{9F79233D-721C-4FAC-956E-F3CE3DF915FA}" dt="2022-10-21T08:05:28.489" v="7041" actId="478"/>
          <ac:picMkLst>
            <pc:docMk/>
            <pc:sldMk cId="1407262495" sldId="2146847735"/>
            <ac:picMk id="156" creationId="{1073A061-F1DB-164D-F923-CA7AF113454D}"/>
          </ac:picMkLst>
        </pc:picChg>
        <pc:picChg chg="mod">
          <ac:chgData name="d'Agostino, Ciro" userId="522b68d4-162f-4dc7-a4d9-e6a12496a8af" providerId="ADAL" clId="{9F79233D-721C-4FAC-956E-F3CE3DF915FA}" dt="2022-10-21T08:37:16.749" v="7364"/>
          <ac:picMkLst>
            <pc:docMk/>
            <pc:sldMk cId="1407262495" sldId="2146847735"/>
            <ac:picMk id="156" creationId="{2D07A01A-EAC0-CEA0-3112-0C00E234F76D}"/>
          </ac:picMkLst>
        </pc:picChg>
        <pc:picChg chg="mod">
          <ac:chgData name="d'Agostino, Ciro" userId="522b68d4-162f-4dc7-a4d9-e6a12496a8af" providerId="ADAL" clId="{9F79233D-721C-4FAC-956E-F3CE3DF915FA}" dt="2022-10-21T08:37:16.749" v="7364"/>
          <ac:picMkLst>
            <pc:docMk/>
            <pc:sldMk cId="1407262495" sldId="2146847735"/>
            <ac:picMk id="157" creationId="{3C42F36C-9C4A-ADB1-2C1D-27DB1D5B877E}"/>
          </ac:picMkLst>
        </pc:picChg>
        <pc:picChg chg="del mod">
          <ac:chgData name="d'Agostino, Ciro" userId="522b68d4-162f-4dc7-a4d9-e6a12496a8af" providerId="ADAL" clId="{9F79233D-721C-4FAC-956E-F3CE3DF915FA}" dt="2022-10-21T08:03:52.209" v="6858" actId="478"/>
          <ac:picMkLst>
            <pc:docMk/>
            <pc:sldMk cId="1407262495" sldId="2146847735"/>
            <ac:picMk id="157" creationId="{8CFF37E3-5071-B68B-3378-0E9B72B7C607}"/>
          </ac:picMkLst>
        </pc:picChg>
        <pc:picChg chg="mod">
          <ac:chgData name="d'Agostino, Ciro" userId="522b68d4-162f-4dc7-a4d9-e6a12496a8af" providerId="ADAL" clId="{9F79233D-721C-4FAC-956E-F3CE3DF915FA}" dt="2022-10-21T08:18:53.535" v="7197" actId="165"/>
          <ac:picMkLst>
            <pc:docMk/>
            <pc:sldMk cId="1407262495" sldId="2146847735"/>
            <ac:picMk id="160" creationId="{F0E2C0A3-E1EC-893B-12EB-73C3EFFDE08A}"/>
          </ac:picMkLst>
        </pc:picChg>
        <pc:picChg chg="add del mod">
          <ac:chgData name="d'Agostino, Ciro" userId="522b68d4-162f-4dc7-a4d9-e6a12496a8af" providerId="ADAL" clId="{9F79233D-721C-4FAC-956E-F3CE3DF915FA}" dt="2022-10-21T08:33:05.801" v="7287" actId="14100"/>
          <ac:picMkLst>
            <pc:docMk/>
            <pc:sldMk cId="1407262495" sldId="2146847735"/>
            <ac:picMk id="162" creationId="{D51C92F4-1975-3DFA-8771-31BE3C4DB057}"/>
          </ac:picMkLst>
        </pc:picChg>
        <pc:picChg chg="mod">
          <ac:chgData name="d'Agostino, Ciro" userId="522b68d4-162f-4dc7-a4d9-e6a12496a8af" providerId="ADAL" clId="{9F79233D-721C-4FAC-956E-F3CE3DF915FA}" dt="2022-10-21T08:18:53.535" v="7197" actId="165"/>
          <ac:picMkLst>
            <pc:docMk/>
            <pc:sldMk cId="1407262495" sldId="2146847735"/>
            <ac:picMk id="164" creationId="{90B568D5-C581-E364-A620-259336AB8135}"/>
          </ac:picMkLst>
        </pc:picChg>
        <pc:picChg chg="mod">
          <ac:chgData name="d'Agostino, Ciro" userId="522b68d4-162f-4dc7-a4d9-e6a12496a8af" providerId="ADAL" clId="{9F79233D-721C-4FAC-956E-F3CE3DF915FA}" dt="2022-10-21T08:18:53.535" v="7197" actId="165"/>
          <ac:picMkLst>
            <pc:docMk/>
            <pc:sldMk cId="1407262495" sldId="2146847735"/>
            <ac:picMk id="166" creationId="{29C2695A-F69F-FF9F-AB35-E23A917D9C07}"/>
          </ac:picMkLst>
        </pc:picChg>
        <pc:picChg chg="mod">
          <ac:chgData name="d'Agostino, Ciro" userId="522b68d4-162f-4dc7-a4d9-e6a12496a8af" providerId="ADAL" clId="{9F79233D-721C-4FAC-956E-F3CE3DF915FA}" dt="2022-10-21T08:18:53.535" v="7197" actId="165"/>
          <ac:picMkLst>
            <pc:docMk/>
            <pc:sldMk cId="1407262495" sldId="2146847735"/>
            <ac:picMk id="167" creationId="{067D835E-B0E6-18E8-8B8A-13257DA71032}"/>
          </ac:picMkLst>
        </pc:picChg>
        <pc:picChg chg="mod">
          <ac:chgData name="d'Agostino, Ciro" userId="522b68d4-162f-4dc7-a4d9-e6a12496a8af" providerId="ADAL" clId="{9F79233D-721C-4FAC-956E-F3CE3DF915FA}" dt="2022-10-21T08:18:53.535" v="7197" actId="165"/>
          <ac:picMkLst>
            <pc:docMk/>
            <pc:sldMk cId="1407262495" sldId="2146847735"/>
            <ac:picMk id="168" creationId="{4B1719CC-1E3A-2BB1-C6F9-E1E5E3257D64}"/>
          </ac:picMkLst>
        </pc:picChg>
        <pc:picChg chg="mod">
          <ac:chgData name="d'Agostino, Ciro" userId="522b68d4-162f-4dc7-a4d9-e6a12496a8af" providerId="ADAL" clId="{9F79233D-721C-4FAC-956E-F3CE3DF915FA}" dt="2022-10-21T08:18:53.535" v="7197" actId="165"/>
          <ac:picMkLst>
            <pc:docMk/>
            <pc:sldMk cId="1407262495" sldId="2146847735"/>
            <ac:picMk id="169" creationId="{FFC3BE2D-73DD-8EDC-D219-EBACCE3DEC44}"/>
          </ac:picMkLst>
        </pc:picChg>
        <pc:picChg chg="mod">
          <ac:chgData name="d'Agostino, Ciro" userId="522b68d4-162f-4dc7-a4d9-e6a12496a8af" providerId="ADAL" clId="{9F79233D-721C-4FAC-956E-F3CE3DF915FA}" dt="2022-10-21T08:35:24.822" v="7324" actId="165"/>
          <ac:picMkLst>
            <pc:docMk/>
            <pc:sldMk cId="1407262495" sldId="2146847735"/>
            <ac:picMk id="171" creationId="{BE3E432E-30F2-768C-7D1A-2057653DE697}"/>
          </ac:picMkLst>
        </pc:picChg>
        <pc:picChg chg="mod">
          <ac:chgData name="d'Agostino, Ciro" userId="522b68d4-162f-4dc7-a4d9-e6a12496a8af" providerId="ADAL" clId="{9F79233D-721C-4FAC-956E-F3CE3DF915FA}" dt="2022-10-21T08:35:24.822" v="7324" actId="165"/>
          <ac:picMkLst>
            <pc:docMk/>
            <pc:sldMk cId="1407262495" sldId="2146847735"/>
            <ac:picMk id="172" creationId="{10573CF6-F4AD-C32E-0490-51FFB12ECF50}"/>
          </ac:picMkLst>
        </pc:picChg>
        <pc:picChg chg="mod">
          <ac:chgData name="d'Agostino, Ciro" userId="522b68d4-162f-4dc7-a4d9-e6a12496a8af" providerId="ADAL" clId="{9F79233D-721C-4FAC-956E-F3CE3DF915FA}" dt="2022-10-21T08:35:24.822" v="7324" actId="165"/>
          <ac:picMkLst>
            <pc:docMk/>
            <pc:sldMk cId="1407262495" sldId="2146847735"/>
            <ac:picMk id="173" creationId="{BED673A3-6383-C75B-B0A7-6B3F27EA25E6}"/>
          </ac:picMkLst>
        </pc:picChg>
        <pc:picChg chg="mod">
          <ac:chgData name="d'Agostino, Ciro" userId="522b68d4-162f-4dc7-a4d9-e6a12496a8af" providerId="ADAL" clId="{9F79233D-721C-4FAC-956E-F3CE3DF915FA}" dt="2022-10-21T08:35:24.822" v="7324" actId="165"/>
          <ac:picMkLst>
            <pc:docMk/>
            <pc:sldMk cId="1407262495" sldId="2146847735"/>
            <ac:picMk id="174" creationId="{D7F152DF-C4B4-03CA-4ACD-B99254676A7C}"/>
          </ac:picMkLst>
        </pc:picChg>
        <pc:picChg chg="mod">
          <ac:chgData name="d'Agostino, Ciro" userId="522b68d4-162f-4dc7-a4d9-e6a12496a8af" providerId="ADAL" clId="{9F79233D-721C-4FAC-956E-F3CE3DF915FA}" dt="2022-10-21T08:35:24.822" v="7324" actId="165"/>
          <ac:picMkLst>
            <pc:docMk/>
            <pc:sldMk cId="1407262495" sldId="2146847735"/>
            <ac:picMk id="175" creationId="{18897DA8-54A7-41DA-1A06-88D23B87F49A}"/>
          </ac:picMkLst>
        </pc:picChg>
        <pc:picChg chg="mod">
          <ac:chgData name="d'Agostino, Ciro" userId="522b68d4-162f-4dc7-a4d9-e6a12496a8af" providerId="ADAL" clId="{9F79233D-721C-4FAC-956E-F3CE3DF915FA}" dt="2022-10-21T08:35:24.822" v="7324" actId="165"/>
          <ac:picMkLst>
            <pc:docMk/>
            <pc:sldMk cId="1407262495" sldId="2146847735"/>
            <ac:picMk id="176" creationId="{7D53C133-9777-563C-80D9-27FD00ABD38E}"/>
          </ac:picMkLst>
        </pc:picChg>
        <pc:picChg chg="mod">
          <ac:chgData name="d'Agostino, Ciro" userId="522b68d4-162f-4dc7-a4d9-e6a12496a8af" providerId="ADAL" clId="{9F79233D-721C-4FAC-956E-F3CE3DF915FA}" dt="2022-10-21T08:35:24.822" v="7324" actId="165"/>
          <ac:picMkLst>
            <pc:docMk/>
            <pc:sldMk cId="1407262495" sldId="2146847735"/>
            <ac:picMk id="177" creationId="{DC7F5D1F-8DE2-BD69-DC24-0E0A479FFBCB}"/>
          </ac:picMkLst>
        </pc:picChg>
        <pc:picChg chg="mod">
          <ac:chgData name="d'Agostino, Ciro" userId="522b68d4-162f-4dc7-a4d9-e6a12496a8af" providerId="ADAL" clId="{9F79233D-721C-4FAC-956E-F3CE3DF915FA}" dt="2022-10-21T08:35:24.822" v="7324" actId="165"/>
          <ac:picMkLst>
            <pc:docMk/>
            <pc:sldMk cId="1407262495" sldId="2146847735"/>
            <ac:picMk id="179" creationId="{74D8CFD6-6989-D868-296B-92D8A13C1901}"/>
          </ac:picMkLst>
        </pc:picChg>
        <pc:picChg chg="mod">
          <ac:chgData name="d'Agostino, Ciro" userId="522b68d4-162f-4dc7-a4d9-e6a12496a8af" providerId="ADAL" clId="{9F79233D-721C-4FAC-956E-F3CE3DF915FA}" dt="2022-10-21T08:35:24.822" v="7324" actId="165"/>
          <ac:picMkLst>
            <pc:docMk/>
            <pc:sldMk cId="1407262495" sldId="2146847735"/>
            <ac:picMk id="180" creationId="{8CC479FF-D038-D585-D944-6B3C517C037F}"/>
          </ac:picMkLst>
        </pc:picChg>
        <pc:picChg chg="mod">
          <ac:chgData name="d'Agostino, Ciro" userId="522b68d4-162f-4dc7-a4d9-e6a12496a8af" providerId="ADAL" clId="{9F79233D-721C-4FAC-956E-F3CE3DF915FA}" dt="2022-10-21T08:35:24.822" v="7324" actId="165"/>
          <ac:picMkLst>
            <pc:docMk/>
            <pc:sldMk cId="1407262495" sldId="2146847735"/>
            <ac:picMk id="181" creationId="{71664F1B-7732-EF83-11D7-E2B60B1718C7}"/>
          </ac:picMkLst>
        </pc:picChg>
        <pc:picChg chg="mod">
          <ac:chgData name="d'Agostino, Ciro" userId="522b68d4-162f-4dc7-a4d9-e6a12496a8af" providerId="ADAL" clId="{9F79233D-721C-4FAC-956E-F3CE3DF915FA}" dt="2022-10-21T08:35:24.822" v="7324" actId="165"/>
          <ac:picMkLst>
            <pc:docMk/>
            <pc:sldMk cId="1407262495" sldId="2146847735"/>
            <ac:picMk id="182" creationId="{66A4D0FC-7BDA-E6E2-F32C-30F534A55A47}"/>
          </ac:picMkLst>
        </pc:picChg>
        <pc:picChg chg="mod">
          <ac:chgData name="d'Agostino, Ciro" userId="522b68d4-162f-4dc7-a4d9-e6a12496a8af" providerId="ADAL" clId="{9F79233D-721C-4FAC-956E-F3CE3DF915FA}" dt="2022-10-21T08:35:24.822" v="7324" actId="165"/>
          <ac:picMkLst>
            <pc:docMk/>
            <pc:sldMk cId="1407262495" sldId="2146847735"/>
            <ac:picMk id="184" creationId="{322BD64F-14EF-D939-F76D-66AC4DADFB6D}"/>
          </ac:picMkLst>
        </pc:picChg>
        <pc:picChg chg="mod">
          <ac:chgData name="d'Agostino, Ciro" userId="522b68d4-162f-4dc7-a4d9-e6a12496a8af" providerId="ADAL" clId="{9F79233D-721C-4FAC-956E-F3CE3DF915FA}" dt="2022-10-21T08:35:24.822" v="7324" actId="165"/>
          <ac:picMkLst>
            <pc:docMk/>
            <pc:sldMk cId="1407262495" sldId="2146847735"/>
            <ac:picMk id="185" creationId="{753376CE-B343-D814-52AD-3C43C9296B50}"/>
          </ac:picMkLst>
        </pc:picChg>
        <pc:picChg chg="mod">
          <ac:chgData name="d'Agostino, Ciro" userId="522b68d4-162f-4dc7-a4d9-e6a12496a8af" providerId="ADAL" clId="{9F79233D-721C-4FAC-956E-F3CE3DF915FA}" dt="2022-10-21T08:35:24.822" v="7324" actId="165"/>
          <ac:picMkLst>
            <pc:docMk/>
            <pc:sldMk cId="1407262495" sldId="2146847735"/>
            <ac:picMk id="186" creationId="{64101F48-369A-4491-B7BF-A439D27B28E8}"/>
          </ac:picMkLst>
        </pc:picChg>
        <pc:picChg chg="mod">
          <ac:chgData name="d'Agostino, Ciro" userId="522b68d4-162f-4dc7-a4d9-e6a12496a8af" providerId="ADAL" clId="{9F79233D-721C-4FAC-956E-F3CE3DF915FA}" dt="2022-10-21T08:35:24.822" v="7324" actId="165"/>
          <ac:picMkLst>
            <pc:docMk/>
            <pc:sldMk cId="1407262495" sldId="2146847735"/>
            <ac:picMk id="187" creationId="{3B90AE48-CE5B-ACF1-A532-45D308307155}"/>
          </ac:picMkLst>
        </pc:picChg>
        <pc:picChg chg="mod">
          <ac:chgData name="d'Agostino, Ciro" userId="522b68d4-162f-4dc7-a4d9-e6a12496a8af" providerId="ADAL" clId="{9F79233D-721C-4FAC-956E-F3CE3DF915FA}" dt="2022-10-21T08:35:24.822" v="7324" actId="165"/>
          <ac:picMkLst>
            <pc:docMk/>
            <pc:sldMk cId="1407262495" sldId="2146847735"/>
            <ac:picMk id="188" creationId="{E18408ED-8715-F306-EA68-A1DDA74D0C56}"/>
          </ac:picMkLst>
        </pc:picChg>
        <pc:picChg chg="mod">
          <ac:chgData name="d'Agostino, Ciro" userId="522b68d4-162f-4dc7-a4d9-e6a12496a8af" providerId="ADAL" clId="{9F79233D-721C-4FAC-956E-F3CE3DF915FA}" dt="2022-10-21T08:35:24.822" v="7324" actId="165"/>
          <ac:picMkLst>
            <pc:docMk/>
            <pc:sldMk cId="1407262495" sldId="2146847735"/>
            <ac:picMk id="189" creationId="{0CDD8294-243C-2152-CD64-219909C6890E}"/>
          </ac:picMkLst>
        </pc:picChg>
        <pc:picChg chg="mod">
          <ac:chgData name="d'Agostino, Ciro" userId="522b68d4-162f-4dc7-a4d9-e6a12496a8af" providerId="ADAL" clId="{9F79233D-721C-4FAC-956E-F3CE3DF915FA}" dt="2022-10-21T08:35:24.822" v="7324" actId="165"/>
          <ac:picMkLst>
            <pc:docMk/>
            <pc:sldMk cId="1407262495" sldId="2146847735"/>
            <ac:picMk id="196" creationId="{E0B5DB00-1EB0-12AE-7E69-F93AEB2FF7F9}"/>
          </ac:picMkLst>
        </pc:picChg>
        <pc:picChg chg="mod">
          <ac:chgData name="d'Agostino, Ciro" userId="522b68d4-162f-4dc7-a4d9-e6a12496a8af" providerId="ADAL" clId="{9F79233D-721C-4FAC-956E-F3CE3DF915FA}" dt="2022-10-21T08:35:24.822" v="7324" actId="165"/>
          <ac:picMkLst>
            <pc:docMk/>
            <pc:sldMk cId="1407262495" sldId="2146847735"/>
            <ac:picMk id="197" creationId="{18365E12-FF60-B9BE-B8FF-DD71ED0ABA06}"/>
          </ac:picMkLst>
        </pc:picChg>
        <pc:picChg chg="mod">
          <ac:chgData name="d'Agostino, Ciro" userId="522b68d4-162f-4dc7-a4d9-e6a12496a8af" providerId="ADAL" clId="{9F79233D-721C-4FAC-956E-F3CE3DF915FA}" dt="2022-10-21T08:35:24.822" v="7324" actId="165"/>
          <ac:picMkLst>
            <pc:docMk/>
            <pc:sldMk cId="1407262495" sldId="2146847735"/>
            <ac:picMk id="198" creationId="{741400A4-9266-F32F-05C7-BAACEEDD77CE}"/>
          </ac:picMkLst>
        </pc:picChg>
        <pc:picChg chg="mod">
          <ac:chgData name="d'Agostino, Ciro" userId="522b68d4-162f-4dc7-a4d9-e6a12496a8af" providerId="ADAL" clId="{9F79233D-721C-4FAC-956E-F3CE3DF915FA}" dt="2022-10-21T08:35:24.822" v="7324" actId="165"/>
          <ac:picMkLst>
            <pc:docMk/>
            <pc:sldMk cId="1407262495" sldId="2146847735"/>
            <ac:picMk id="199" creationId="{7A495B43-0C94-29AF-05F4-9FB6E18B7E1B}"/>
          </ac:picMkLst>
        </pc:picChg>
        <pc:picChg chg="mod">
          <ac:chgData name="d'Agostino, Ciro" userId="522b68d4-162f-4dc7-a4d9-e6a12496a8af" providerId="ADAL" clId="{9F79233D-721C-4FAC-956E-F3CE3DF915FA}" dt="2022-10-21T08:35:24.822" v="7324" actId="165"/>
          <ac:picMkLst>
            <pc:docMk/>
            <pc:sldMk cId="1407262495" sldId="2146847735"/>
            <ac:picMk id="200" creationId="{C0A6972A-2AC3-27D0-C469-1D0C5902FBFC}"/>
          </ac:picMkLst>
        </pc:picChg>
        <pc:picChg chg="mod">
          <ac:chgData name="d'Agostino, Ciro" userId="522b68d4-162f-4dc7-a4d9-e6a12496a8af" providerId="ADAL" clId="{9F79233D-721C-4FAC-956E-F3CE3DF915FA}" dt="2022-10-21T08:35:24.822" v="7324" actId="165"/>
          <ac:picMkLst>
            <pc:docMk/>
            <pc:sldMk cId="1407262495" sldId="2146847735"/>
            <ac:picMk id="202" creationId="{75795D16-1C42-69DD-262E-C64388E553FD}"/>
          </ac:picMkLst>
        </pc:picChg>
        <pc:picChg chg="mod">
          <ac:chgData name="d'Agostino, Ciro" userId="522b68d4-162f-4dc7-a4d9-e6a12496a8af" providerId="ADAL" clId="{9F79233D-721C-4FAC-956E-F3CE3DF915FA}" dt="2022-10-21T08:06:30.037" v="7051" actId="165"/>
          <ac:picMkLst>
            <pc:docMk/>
            <pc:sldMk cId="1407262495" sldId="2146847735"/>
            <ac:picMk id="204" creationId="{00E8E092-3851-30C5-4652-021B99124834}"/>
          </ac:picMkLst>
        </pc:picChg>
        <pc:picChg chg="mod">
          <ac:chgData name="d'Agostino, Ciro" userId="522b68d4-162f-4dc7-a4d9-e6a12496a8af" providerId="ADAL" clId="{9F79233D-721C-4FAC-956E-F3CE3DF915FA}" dt="2022-10-21T08:37:16.749" v="7364"/>
          <ac:picMkLst>
            <pc:docMk/>
            <pc:sldMk cId="1407262495" sldId="2146847735"/>
            <ac:picMk id="204" creationId="{CFE82F60-392D-CEF3-E8FA-5A0DC499EEEF}"/>
          </ac:picMkLst>
        </pc:picChg>
        <pc:picChg chg="mod">
          <ac:chgData name="d'Agostino, Ciro" userId="522b68d4-162f-4dc7-a4d9-e6a12496a8af" providerId="ADAL" clId="{9F79233D-721C-4FAC-956E-F3CE3DF915FA}" dt="2022-10-21T08:35:24.822" v="7324" actId="165"/>
          <ac:picMkLst>
            <pc:docMk/>
            <pc:sldMk cId="1407262495" sldId="2146847735"/>
            <ac:picMk id="205" creationId="{504B13BF-857D-3A96-2D7D-A19A53C3655B}"/>
          </ac:picMkLst>
        </pc:picChg>
        <pc:picChg chg="mod">
          <ac:chgData name="d'Agostino, Ciro" userId="522b68d4-162f-4dc7-a4d9-e6a12496a8af" providerId="ADAL" clId="{9F79233D-721C-4FAC-956E-F3CE3DF915FA}" dt="2022-10-21T08:35:24.822" v="7324" actId="165"/>
          <ac:picMkLst>
            <pc:docMk/>
            <pc:sldMk cId="1407262495" sldId="2146847735"/>
            <ac:picMk id="206" creationId="{B601AA5E-CBBA-D341-2062-E62D42F4D1E7}"/>
          </ac:picMkLst>
        </pc:picChg>
        <pc:picChg chg="mod">
          <ac:chgData name="d'Agostino, Ciro" userId="522b68d4-162f-4dc7-a4d9-e6a12496a8af" providerId="ADAL" clId="{9F79233D-721C-4FAC-956E-F3CE3DF915FA}" dt="2022-10-21T08:35:24.822" v="7324" actId="165"/>
          <ac:picMkLst>
            <pc:docMk/>
            <pc:sldMk cId="1407262495" sldId="2146847735"/>
            <ac:picMk id="207" creationId="{E2E7E8C1-67E6-D1EB-AAC7-3FE76B8EFA04}"/>
          </ac:picMkLst>
        </pc:picChg>
        <pc:picChg chg="mod">
          <ac:chgData name="d'Agostino, Ciro" userId="522b68d4-162f-4dc7-a4d9-e6a12496a8af" providerId="ADAL" clId="{9F79233D-721C-4FAC-956E-F3CE3DF915FA}" dt="2022-10-21T08:35:24.822" v="7324" actId="165"/>
          <ac:picMkLst>
            <pc:docMk/>
            <pc:sldMk cId="1407262495" sldId="2146847735"/>
            <ac:picMk id="208" creationId="{394F0733-C329-F6E3-90F7-5530EAFE1066}"/>
          </ac:picMkLst>
        </pc:picChg>
        <pc:picChg chg="mod">
          <ac:chgData name="d'Agostino, Ciro" userId="522b68d4-162f-4dc7-a4d9-e6a12496a8af" providerId="ADAL" clId="{9F79233D-721C-4FAC-956E-F3CE3DF915FA}" dt="2022-10-21T08:35:24.822" v="7324" actId="165"/>
          <ac:picMkLst>
            <pc:docMk/>
            <pc:sldMk cId="1407262495" sldId="2146847735"/>
            <ac:picMk id="209" creationId="{F04AFE69-5EE2-0B90-1557-3DD0AE201545}"/>
          </ac:picMkLst>
        </pc:picChg>
        <pc:picChg chg="mod">
          <ac:chgData name="d'Agostino, Ciro" userId="522b68d4-162f-4dc7-a4d9-e6a12496a8af" providerId="ADAL" clId="{9F79233D-721C-4FAC-956E-F3CE3DF915FA}" dt="2022-10-21T08:35:24.822" v="7324" actId="165"/>
          <ac:picMkLst>
            <pc:docMk/>
            <pc:sldMk cId="1407262495" sldId="2146847735"/>
            <ac:picMk id="210" creationId="{B6A2BEBC-05F8-FBCD-D67B-9D7F6E84C8B5}"/>
          </ac:picMkLst>
        </pc:picChg>
        <pc:picChg chg="mod">
          <ac:chgData name="d'Agostino, Ciro" userId="522b68d4-162f-4dc7-a4d9-e6a12496a8af" providerId="ADAL" clId="{9F79233D-721C-4FAC-956E-F3CE3DF915FA}" dt="2022-10-21T08:35:24.822" v="7324" actId="165"/>
          <ac:picMkLst>
            <pc:docMk/>
            <pc:sldMk cId="1407262495" sldId="2146847735"/>
            <ac:picMk id="215" creationId="{184360D1-FA5B-F4DF-2073-D6AFE43692D9}"/>
          </ac:picMkLst>
        </pc:picChg>
        <pc:picChg chg="mod">
          <ac:chgData name="d'Agostino, Ciro" userId="522b68d4-162f-4dc7-a4d9-e6a12496a8af" providerId="ADAL" clId="{9F79233D-721C-4FAC-956E-F3CE3DF915FA}" dt="2022-10-21T08:35:24.822" v="7324" actId="165"/>
          <ac:picMkLst>
            <pc:docMk/>
            <pc:sldMk cId="1407262495" sldId="2146847735"/>
            <ac:picMk id="216" creationId="{220FD901-D382-1011-11B9-0B1F231363A2}"/>
          </ac:picMkLst>
        </pc:picChg>
        <pc:picChg chg="mod">
          <ac:chgData name="d'Agostino, Ciro" userId="522b68d4-162f-4dc7-a4d9-e6a12496a8af" providerId="ADAL" clId="{9F79233D-721C-4FAC-956E-F3CE3DF915FA}" dt="2022-10-21T08:35:24.822" v="7324" actId="165"/>
          <ac:picMkLst>
            <pc:docMk/>
            <pc:sldMk cId="1407262495" sldId="2146847735"/>
            <ac:picMk id="217" creationId="{66A9C1F9-9383-DB91-B916-F16B60954D7E}"/>
          </ac:picMkLst>
        </pc:picChg>
        <pc:picChg chg="mod">
          <ac:chgData name="d'Agostino, Ciro" userId="522b68d4-162f-4dc7-a4d9-e6a12496a8af" providerId="ADAL" clId="{9F79233D-721C-4FAC-956E-F3CE3DF915FA}" dt="2022-10-21T08:35:24.822" v="7324" actId="165"/>
          <ac:picMkLst>
            <pc:docMk/>
            <pc:sldMk cId="1407262495" sldId="2146847735"/>
            <ac:picMk id="218" creationId="{04FEA339-3B6D-0F25-6BC2-5FF5503C6497}"/>
          </ac:picMkLst>
        </pc:picChg>
        <pc:picChg chg="mod">
          <ac:chgData name="d'Agostino, Ciro" userId="522b68d4-162f-4dc7-a4d9-e6a12496a8af" providerId="ADAL" clId="{9F79233D-721C-4FAC-956E-F3CE3DF915FA}" dt="2022-10-21T08:37:16.749" v="7364"/>
          <ac:picMkLst>
            <pc:docMk/>
            <pc:sldMk cId="1407262495" sldId="2146847735"/>
            <ac:picMk id="219" creationId="{68E39EE3-A74F-BB00-CC8B-97AD1199F824}"/>
          </ac:picMkLst>
        </pc:picChg>
        <pc:picChg chg="mod">
          <ac:chgData name="d'Agostino, Ciro" userId="522b68d4-162f-4dc7-a4d9-e6a12496a8af" providerId="ADAL" clId="{9F79233D-721C-4FAC-956E-F3CE3DF915FA}" dt="2022-10-21T08:35:24.822" v="7324" actId="165"/>
          <ac:picMkLst>
            <pc:docMk/>
            <pc:sldMk cId="1407262495" sldId="2146847735"/>
            <ac:picMk id="222" creationId="{2E5992AE-3EAD-102F-9C7B-DB40AE34DF76}"/>
          </ac:picMkLst>
        </pc:picChg>
        <pc:picChg chg="mod">
          <ac:chgData name="d'Agostino, Ciro" userId="522b68d4-162f-4dc7-a4d9-e6a12496a8af" providerId="ADAL" clId="{9F79233D-721C-4FAC-956E-F3CE3DF915FA}" dt="2022-10-21T08:35:24.822" v="7324" actId="165"/>
          <ac:picMkLst>
            <pc:docMk/>
            <pc:sldMk cId="1407262495" sldId="2146847735"/>
            <ac:picMk id="223" creationId="{D9F98524-3BB0-BCF3-996F-18FDC9779BBE}"/>
          </ac:picMkLst>
        </pc:picChg>
        <pc:picChg chg="mod">
          <ac:chgData name="d'Agostino, Ciro" userId="522b68d4-162f-4dc7-a4d9-e6a12496a8af" providerId="ADAL" clId="{9F79233D-721C-4FAC-956E-F3CE3DF915FA}" dt="2022-10-21T08:35:24.822" v="7324" actId="165"/>
          <ac:picMkLst>
            <pc:docMk/>
            <pc:sldMk cId="1407262495" sldId="2146847735"/>
            <ac:picMk id="224" creationId="{338A1EC8-F915-0AA6-B7AB-4D1F45A9DF2A}"/>
          </ac:picMkLst>
        </pc:picChg>
        <pc:picChg chg="mod">
          <ac:chgData name="d'Agostino, Ciro" userId="522b68d4-162f-4dc7-a4d9-e6a12496a8af" providerId="ADAL" clId="{9F79233D-721C-4FAC-956E-F3CE3DF915FA}" dt="2022-10-21T08:35:24.822" v="7324" actId="165"/>
          <ac:picMkLst>
            <pc:docMk/>
            <pc:sldMk cId="1407262495" sldId="2146847735"/>
            <ac:picMk id="228" creationId="{AA4441EB-A88D-EA15-968D-FD88DB56A3F9}"/>
          </ac:picMkLst>
        </pc:picChg>
        <pc:picChg chg="mod">
          <ac:chgData name="d'Agostino, Ciro" userId="522b68d4-162f-4dc7-a4d9-e6a12496a8af" providerId="ADAL" clId="{9F79233D-721C-4FAC-956E-F3CE3DF915FA}" dt="2022-10-21T08:35:24.822" v="7324" actId="165"/>
          <ac:picMkLst>
            <pc:docMk/>
            <pc:sldMk cId="1407262495" sldId="2146847735"/>
            <ac:picMk id="229" creationId="{641585D1-FF91-A0EC-D5F7-31F65EF60242}"/>
          </ac:picMkLst>
        </pc:picChg>
        <pc:picChg chg="mod">
          <ac:chgData name="d'Agostino, Ciro" userId="522b68d4-162f-4dc7-a4d9-e6a12496a8af" providerId="ADAL" clId="{9F79233D-721C-4FAC-956E-F3CE3DF915FA}" dt="2022-10-21T08:35:24.822" v="7324" actId="165"/>
          <ac:picMkLst>
            <pc:docMk/>
            <pc:sldMk cId="1407262495" sldId="2146847735"/>
            <ac:picMk id="230" creationId="{88407F45-E1D1-FB8A-24B4-3E87BDD32253}"/>
          </ac:picMkLst>
        </pc:picChg>
        <pc:picChg chg="mod">
          <ac:chgData name="d'Agostino, Ciro" userId="522b68d4-162f-4dc7-a4d9-e6a12496a8af" providerId="ADAL" clId="{9F79233D-721C-4FAC-956E-F3CE3DF915FA}" dt="2022-10-21T08:35:24.822" v="7324" actId="165"/>
          <ac:picMkLst>
            <pc:docMk/>
            <pc:sldMk cId="1407262495" sldId="2146847735"/>
            <ac:picMk id="236" creationId="{70050FD1-7955-2AC6-4816-E8530CE15C6C}"/>
          </ac:picMkLst>
        </pc:picChg>
        <pc:picChg chg="mod">
          <ac:chgData name="d'Agostino, Ciro" userId="522b68d4-162f-4dc7-a4d9-e6a12496a8af" providerId="ADAL" clId="{9F79233D-721C-4FAC-956E-F3CE3DF915FA}" dt="2022-10-21T08:37:16.749" v="7364"/>
          <ac:picMkLst>
            <pc:docMk/>
            <pc:sldMk cId="1407262495" sldId="2146847735"/>
            <ac:picMk id="239" creationId="{29F7EDF7-FE47-65B7-75A2-DF234322F7AD}"/>
          </ac:picMkLst>
        </pc:picChg>
        <pc:picChg chg="mod">
          <ac:chgData name="d'Agostino, Ciro" userId="522b68d4-162f-4dc7-a4d9-e6a12496a8af" providerId="ADAL" clId="{9F79233D-721C-4FAC-956E-F3CE3DF915FA}" dt="2022-10-21T08:06:25.262" v="7050" actId="165"/>
          <ac:picMkLst>
            <pc:docMk/>
            <pc:sldMk cId="1407262495" sldId="2146847735"/>
            <ac:picMk id="239" creationId="{86F0CC32-85C8-3BBC-CCB0-DAB1DEDB0B8A}"/>
          </ac:picMkLst>
        </pc:picChg>
        <pc:picChg chg="mod">
          <ac:chgData name="d'Agostino, Ciro" userId="522b68d4-162f-4dc7-a4d9-e6a12496a8af" providerId="ADAL" clId="{9F79233D-721C-4FAC-956E-F3CE3DF915FA}" dt="2022-10-21T08:35:24.822" v="7324" actId="165"/>
          <ac:picMkLst>
            <pc:docMk/>
            <pc:sldMk cId="1407262495" sldId="2146847735"/>
            <ac:picMk id="240" creationId="{5863AAC8-8ADD-D4B9-4C9D-AE8281F7460F}"/>
          </ac:picMkLst>
        </pc:picChg>
        <pc:picChg chg="mod">
          <ac:chgData name="d'Agostino, Ciro" userId="522b68d4-162f-4dc7-a4d9-e6a12496a8af" providerId="ADAL" clId="{9F79233D-721C-4FAC-956E-F3CE3DF915FA}" dt="2022-10-21T08:37:16.749" v="7364"/>
          <ac:picMkLst>
            <pc:docMk/>
            <pc:sldMk cId="1407262495" sldId="2146847735"/>
            <ac:picMk id="243" creationId="{E77851EC-F31C-C3AA-5C9B-00F0C137B1C3}"/>
          </ac:picMkLst>
        </pc:picChg>
        <pc:picChg chg="mod">
          <ac:chgData name="d'Agostino, Ciro" userId="522b68d4-162f-4dc7-a4d9-e6a12496a8af" providerId="ADAL" clId="{9F79233D-721C-4FAC-956E-F3CE3DF915FA}" dt="2022-10-21T08:37:16.749" v="7364"/>
          <ac:picMkLst>
            <pc:docMk/>
            <pc:sldMk cId="1407262495" sldId="2146847735"/>
            <ac:picMk id="245" creationId="{B8FC27C8-74ED-E588-D42E-B4C32AE3CD2A}"/>
          </ac:picMkLst>
        </pc:picChg>
        <pc:picChg chg="mod">
          <ac:chgData name="d'Agostino, Ciro" userId="522b68d4-162f-4dc7-a4d9-e6a12496a8af" providerId="ADAL" clId="{9F79233D-721C-4FAC-956E-F3CE3DF915FA}" dt="2022-10-21T08:37:16.749" v="7364"/>
          <ac:picMkLst>
            <pc:docMk/>
            <pc:sldMk cId="1407262495" sldId="2146847735"/>
            <ac:picMk id="246" creationId="{6A564597-8ED8-500B-EB80-738D721268AB}"/>
          </ac:picMkLst>
        </pc:picChg>
        <pc:picChg chg="mod">
          <ac:chgData name="d'Agostino, Ciro" userId="522b68d4-162f-4dc7-a4d9-e6a12496a8af" providerId="ADAL" clId="{9F79233D-721C-4FAC-956E-F3CE3DF915FA}" dt="2022-10-21T08:37:16.749" v="7364"/>
          <ac:picMkLst>
            <pc:docMk/>
            <pc:sldMk cId="1407262495" sldId="2146847735"/>
            <ac:picMk id="247" creationId="{75F6582E-4933-72C6-5AEB-BEAAA0622603}"/>
          </ac:picMkLst>
        </pc:picChg>
        <pc:picChg chg="mod">
          <ac:chgData name="d'Agostino, Ciro" userId="522b68d4-162f-4dc7-a4d9-e6a12496a8af" providerId="ADAL" clId="{9F79233D-721C-4FAC-956E-F3CE3DF915FA}" dt="2022-10-21T08:37:16.749" v="7364"/>
          <ac:picMkLst>
            <pc:docMk/>
            <pc:sldMk cId="1407262495" sldId="2146847735"/>
            <ac:picMk id="248" creationId="{7765E7BB-596E-DF24-359A-1F645ABF0FAC}"/>
          </ac:picMkLst>
        </pc:picChg>
        <pc:picChg chg="mod">
          <ac:chgData name="d'Agostino, Ciro" userId="522b68d4-162f-4dc7-a4d9-e6a12496a8af" providerId="ADAL" clId="{9F79233D-721C-4FAC-956E-F3CE3DF915FA}" dt="2022-10-21T08:37:16.749" v="7364"/>
          <ac:picMkLst>
            <pc:docMk/>
            <pc:sldMk cId="1407262495" sldId="2146847735"/>
            <ac:picMk id="255" creationId="{D2402ADF-D94C-5E4E-9454-660020BD9F94}"/>
          </ac:picMkLst>
        </pc:picChg>
        <pc:picChg chg="mod">
          <ac:chgData name="d'Agostino, Ciro" userId="522b68d4-162f-4dc7-a4d9-e6a12496a8af" providerId="ADAL" clId="{9F79233D-721C-4FAC-956E-F3CE3DF915FA}" dt="2022-10-21T08:37:16.749" v="7364"/>
          <ac:picMkLst>
            <pc:docMk/>
            <pc:sldMk cId="1407262495" sldId="2146847735"/>
            <ac:picMk id="384" creationId="{24EA28BF-8628-4A79-D373-AAC9113C5BC0}"/>
          </ac:picMkLst>
        </pc:picChg>
        <pc:picChg chg="mod">
          <ac:chgData name="d'Agostino, Ciro" userId="522b68d4-162f-4dc7-a4d9-e6a12496a8af" providerId="ADAL" clId="{9F79233D-721C-4FAC-956E-F3CE3DF915FA}" dt="2022-10-21T08:37:16.749" v="7364"/>
          <ac:picMkLst>
            <pc:docMk/>
            <pc:sldMk cId="1407262495" sldId="2146847735"/>
            <ac:picMk id="385" creationId="{1DA0E97F-C1AD-2E5F-A4F0-B48ECB70F908}"/>
          </ac:picMkLst>
        </pc:picChg>
        <pc:picChg chg="mod">
          <ac:chgData name="d'Agostino, Ciro" userId="522b68d4-162f-4dc7-a4d9-e6a12496a8af" providerId="ADAL" clId="{9F79233D-721C-4FAC-956E-F3CE3DF915FA}" dt="2022-10-21T08:37:16.749" v="7364"/>
          <ac:picMkLst>
            <pc:docMk/>
            <pc:sldMk cId="1407262495" sldId="2146847735"/>
            <ac:picMk id="386" creationId="{9D48ECF8-65F9-C3E7-08C8-810382F3D4FA}"/>
          </ac:picMkLst>
        </pc:picChg>
        <pc:picChg chg="mod">
          <ac:chgData name="d'Agostino, Ciro" userId="522b68d4-162f-4dc7-a4d9-e6a12496a8af" providerId="ADAL" clId="{9F79233D-721C-4FAC-956E-F3CE3DF915FA}" dt="2022-10-21T08:37:16.749" v="7364"/>
          <ac:picMkLst>
            <pc:docMk/>
            <pc:sldMk cId="1407262495" sldId="2146847735"/>
            <ac:picMk id="387" creationId="{1AEF6C0B-0A72-8A27-3FA9-0C3881CDFD99}"/>
          </ac:picMkLst>
        </pc:picChg>
        <pc:picChg chg="mod">
          <ac:chgData name="d'Agostino, Ciro" userId="522b68d4-162f-4dc7-a4d9-e6a12496a8af" providerId="ADAL" clId="{9F79233D-721C-4FAC-956E-F3CE3DF915FA}" dt="2022-10-21T08:37:16.749" v="7364"/>
          <ac:picMkLst>
            <pc:docMk/>
            <pc:sldMk cId="1407262495" sldId="2146847735"/>
            <ac:picMk id="389" creationId="{DBFAA235-4A85-D6C6-CBA2-7A1545683D60}"/>
          </ac:picMkLst>
        </pc:picChg>
        <pc:picChg chg="mod">
          <ac:chgData name="d'Agostino, Ciro" userId="522b68d4-162f-4dc7-a4d9-e6a12496a8af" providerId="ADAL" clId="{9F79233D-721C-4FAC-956E-F3CE3DF915FA}" dt="2022-10-21T08:37:16.749" v="7364"/>
          <ac:picMkLst>
            <pc:docMk/>
            <pc:sldMk cId="1407262495" sldId="2146847735"/>
            <ac:picMk id="391" creationId="{339E3159-850B-4DF7-6BBD-887959C3E2CC}"/>
          </ac:picMkLst>
        </pc:picChg>
        <pc:picChg chg="mod">
          <ac:chgData name="d'Agostino, Ciro" userId="522b68d4-162f-4dc7-a4d9-e6a12496a8af" providerId="ADAL" clId="{9F79233D-721C-4FAC-956E-F3CE3DF915FA}" dt="2022-10-21T09:09:41.766" v="7609" actId="14100"/>
          <ac:picMkLst>
            <pc:docMk/>
            <pc:sldMk cId="1407262495" sldId="2146847735"/>
            <ac:picMk id="392" creationId="{0397E243-5053-42C9-AF01-BAB2EAEFECEA}"/>
          </ac:picMkLst>
        </pc:picChg>
        <pc:picChg chg="mod">
          <ac:chgData name="d'Agostino, Ciro" userId="522b68d4-162f-4dc7-a4d9-e6a12496a8af" providerId="ADAL" clId="{9F79233D-721C-4FAC-956E-F3CE3DF915FA}" dt="2022-10-21T08:37:16.749" v="7364"/>
          <ac:picMkLst>
            <pc:docMk/>
            <pc:sldMk cId="1407262495" sldId="2146847735"/>
            <ac:picMk id="394" creationId="{2937CDD7-4FBE-E54D-519C-604CA6BB05D1}"/>
          </ac:picMkLst>
        </pc:picChg>
        <pc:picChg chg="mod">
          <ac:chgData name="d'Agostino, Ciro" userId="522b68d4-162f-4dc7-a4d9-e6a12496a8af" providerId="ADAL" clId="{9F79233D-721C-4FAC-956E-F3CE3DF915FA}" dt="2022-10-21T08:37:16.749" v="7364"/>
          <ac:picMkLst>
            <pc:docMk/>
            <pc:sldMk cId="1407262495" sldId="2146847735"/>
            <ac:picMk id="395" creationId="{1D99B2B6-82FB-7E7B-F78F-9F76DD9EDC3E}"/>
          </ac:picMkLst>
        </pc:picChg>
        <pc:picChg chg="mod">
          <ac:chgData name="d'Agostino, Ciro" userId="522b68d4-162f-4dc7-a4d9-e6a12496a8af" providerId="ADAL" clId="{9F79233D-721C-4FAC-956E-F3CE3DF915FA}" dt="2022-10-21T08:37:16.749" v="7364"/>
          <ac:picMkLst>
            <pc:docMk/>
            <pc:sldMk cId="1407262495" sldId="2146847735"/>
            <ac:picMk id="396" creationId="{50025084-565C-EDF2-D2DA-015F161F783F}"/>
          </ac:picMkLst>
        </pc:picChg>
        <pc:picChg chg="mod">
          <ac:chgData name="d'Agostino, Ciro" userId="522b68d4-162f-4dc7-a4d9-e6a12496a8af" providerId="ADAL" clId="{9F79233D-721C-4FAC-956E-F3CE3DF915FA}" dt="2022-10-21T08:37:16.749" v="7364"/>
          <ac:picMkLst>
            <pc:docMk/>
            <pc:sldMk cId="1407262495" sldId="2146847735"/>
            <ac:picMk id="397" creationId="{5A7E8BA3-AE83-112C-3728-126743296230}"/>
          </ac:picMkLst>
        </pc:picChg>
        <pc:picChg chg="mod">
          <ac:chgData name="d'Agostino, Ciro" userId="522b68d4-162f-4dc7-a4d9-e6a12496a8af" providerId="ADAL" clId="{9F79233D-721C-4FAC-956E-F3CE3DF915FA}" dt="2022-10-21T08:37:16.749" v="7364"/>
          <ac:picMkLst>
            <pc:docMk/>
            <pc:sldMk cId="1407262495" sldId="2146847735"/>
            <ac:picMk id="398" creationId="{CF853EF4-1621-F3A9-4CC9-F5A23BC1D989}"/>
          </ac:picMkLst>
        </pc:picChg>
        <pc:picChg chg="mod">
          <ac:chgData name="d'Agostino, Ciro" userId="522b68d4-162f-4dc7-a4d9-e6a12496a8af" providerId="ADAL" clId="{9F79233D-721C-4FAC-956E-F3CE3DF915FA}" dt="2022-10-21T08:37:16.749" v="7364"/>
          <ac:picMkLst>
            <pc:docMk/>
            <pc:sldMk cId="1407262495" sldId="2146847735"/>
            <ac:picMk id="399" creationId="{266F3502-C9A4-754F-A3B2-4761E9AF8E2A}"/>
          </ac:picMkLst>
        </pc:picChg>
        <pc:picChg chg="mod">
          <ac:chgData name="d'Agostino, Ciro" userId="522b68d4-162f-4dc7-a4d9-e6a12496a8af" providerId="ADAL" clId="{9F79233D-721C-4FAC-956E-F3CE3DF915FA}" dt="2022-10-21T08:37:16.749" v="7364"/>
          <ac:picMkLst>
            <pc:docMk/>
            <pc:sldMk cId="1407262495" sldId="2146847735"/>
            <ac:picMk id="400" creationId="{B4FB63ED-2026-02F4-0759-24B9F87E395E}"/>
          </ac:picMkLst>
        </pc:picChg>
        <pc:picChg chg="mod">
          <ac:chgData name="d'Agostino, Ciro" userId="522b68d4-162f-4dc7-a4d9-e6a12496a8af" providerId="ADAL" clId="{9F79233D-721C-4FAC-956E-F3CE3DF915FA}" dt="2022-10-21T08:37:16.749" v="7364"/>
          <ac:picMkLst>
            <pc:docMk/>
            <pc:sldMk cId="1407262495" sldId="2146847735"/>
            <ac:picMk id="402" creationId="{322C2AA6-065D-2154-EB04-7A4ED0E8D9C0}"/>
          </ac:picMkLst>
        </pc:picChg>
        <pc:picChg chg="mod">
          <ac:chgData name="d'Agostino, Ciro" userId="522b68d4-162f-4dc7-a4d9-e6a12496a8af" providerId="ADAL" clId="{9F79233D-721C-4FAC-956E-F3CE3DF915FA}" dt="2022-10-21T08:37:16.749" v="7364"/>
          <ac:picMkLst>
            <pc:docMk/>
            <pc:sldMk cId="1407262495" sldId="2146847735"/>
            <ac:picMk id="403" creationId="{04E7C30B-2AE2-5489-11C6-8C870A644B5F}"/>
          </ac:picMkLst>
        </pc:picChg>
        <pc:picChg chg="mod">
          <ac:chgData name="d'Agostino, Ciro" userId="522b68d4-162f-4dc7-a4d9-e6a12496a8af" providerId="ADAL" clId="{9F79233D-721C-4FAC-956E-F3CE3DF915FA}" dt="2022-10-21T08:37:16.749" v="7364"/>
          <ac:picMkLst>
            <pc:docMk/>
            <pc:sldMk cId="1407262495" sldId="2146847735"/>
            <ac:picMk id="404" creationId="{61D12E58-8A20-AB2A-C47B-97EF68338FAD}"/>
          </ac:picMkLst>
        </pc:picChg>
        <pc:picChg chg="mod">
          <ac:chgData name="d'Agostino, Ciro" userId="522b68d4-162f-4dc7-a4d9-e6a12496a8af" providerId="ADAL" clId="{9F79233D-721C-4FAC-956E-F3CE3DF915FA}" dt="2022-10-21T08:37:16.749" v="7364"/>
          <ac:picMkLst>
            <pc:docMk/>
            <pc:sldMk cId="1407262495" sldId="2146847735"/>
            <ac:picMk id="405" creationId="{D6FDC200-3D0B-CFEB-18CE-0A3570E87843}"/>
          </ac:picMkLst>
        </pc:picChg>
        <pc:picChg chg="mod">
          <ac:chgData name="d'Agostino, Ciro" userId="522b68d4-162f-4dc7-a4d9-e6a12496a8af" providerId="ADAL" clId="{9F79233D-721C-4FAC-956E-F3CE3DF915FA}" dt="2022-10-21T08:37:16.749" v="7364"/>
          <ac:picMkLst>
            <pc:docMk/>
            <pc:sldMk cId="1407262495" sldId="2146847735"/>
            <ac:picMk id="407" creationId="{24A9CEE3-9265-61D0-3E9E-B8ECE8A5C9B1}"/>
          </ac:picMkLst>
        </pc:picChg>
        <pc:picChg chg="mod">
          <ac:chgData name="d'Agostino, Ciro" userId="522b68d4-162f-4dc7-a4d9-e6a12496a8af" providerId="ADAL" clId="{9F79233D-721C-4FAC-956E-F3CE3DF915FA}" dt="2022-10-21T08:37:16.749" v="7364"/>
          <ac:picMkLst>
            <pc:docMk/>
            <pc:sldMk cId="1407262495" sldId="2146847735"/>
            <ac:picMk id="408" creationId="{3279B063-37B2-DF06-4EBE-024010DA6FDC}"/>
          </ac:picMkLst>
        </pc:picChg>
        <pc:picChg chg="mod">
          <ac:chgData name="d'Agostino, Ciro" userId="522b68d4-162f-4dc7-a4d9-e6a12496a8af" providerId="ADAL" clId="{9F79233D-721C-4FAC-956E-F3CE3DF915FA}" dt="2022-10-21T08:37:16.749" v="7364"/>
          <ac:picMkLst>
            <pc:docMk/>
            <pc:sldMk cId="1407262495" sldId="2146847735"/>
            <ac:picMk id="409" creationId="{6287B21D-7AC0-813F-422D-B44A8C7635B1}"/>
          </ac:picMkLst>
        </pc:picChg>
        <pc:picChg chg="mod">
          <ac:chgData name="d'Agostino, Ciro" userId="522b68d4-162f-4dc7-a4d9-e6a12496a8af" providerId="ADAL" clId="{9F79233D-721C-4FAC-956E-F3CE3DF915FA}" dt="2022-10-21T08:37:16.749" v="7364"/>
          <ac:picMkLst>
            <pc:docMk/>
            <pc:sldMk cId="1407262495" sldId="2146847735"/>
            <ac:picMk id="410" creationId="{03E57D18-254C-BEC1-229E-D1C91DD9983E}"/>
          </ac:picMkLst>
        </pc:picChg>
        <pc:picChg chg="mod">
          <ac:chgData name="d'Agostino, Ciro" userId="522b68d4-162f-4dc7-a4d9-e6a12496a8af" providerId="ADAL" clId="{9F79233D-721C-4FAC-956E-F3CE3DF915FA}" dt="2022-10-21T08:37:16.749" v="7364"/>
          <ac:picMkLst>
            <pc:docMk/>
            <pc:sldMk cId="1407262495" sldId="2146847735"/>
            <ac:picMk id="411" creationId="{723474B1-667F-3DDC-0F90-BE38044FCB49}"/>
          </ac:picMkLst>
        </pc:picChg>
        <pc:picChg chg="mod">
          <ac:chgData name="d'Agostino, Ciro" userId="522b68d4-162f-4dc7-a4d9-e6a12496a8af" providerId="ADAL" clId="{9F79233D-721C-4FAC-956E-F3CE3DF915FA}" dt="2022-10-21T08:37:16.749" v="7364"/>
          <ac:picMkLst>
            <pc:docMk/>
            <pc:sldMk cId="1407262495" sldId="2146847735"/>
            <ac:picMk id="412" creationId="{DCCD6830-8335-0322-3236-823BE36A1741}"/>
          </ac:picMkLst>
        </pc:picChg>
        <pc:picChg chg="mod">
          <ac:chgData name="d'Agostino, Ciro" userId="522b68d4-162f-4dc7-a4d9-e6a12496a8af" providerId="ADAL" clId="{9F79233D-721C-4FAC-956E-F3CE3DF915FA}" dt="2022-10-21T08:37:16.749" v="7364"/>
          <ac:picMkLst>
            <pc:docMk/>
            <pc:sldMk cId="1407262495" sldId="2146847735"/>
            <ac:picMk id="419" creationId="{B5084760-2D61-B15B-66BC-B25EAC7B2AE9}"/>
          </ac:picMkLst>
        </pc:picChg>
        <pc:picChg chg="mod">
          <ac:chgData name="d'Agostino, Ciro" userId="522b68d4-162f-4dc7-a4d9-e6a12496a8af" providerId="ADAL" clId="{9F79233D-721C-4FAC-956E-F3CE3DF915FA}" dt="2022-10-21T08:37:16.749" v="7364"/>
          <ac:picMkLst>
            <pc:docMk/>
            <pc:sldMk cId="1407262495" sldId="2146847735"/>
            <ac:picMk id="420" creationId="{6BA00D65-E759-E2D8-1985-B76CA145B53A}"/>
          </ac:picMkLst>
        </pc:picChg>
        <pc:picChg chg="mod">
          <ac:chgData name="d'Agostino, Ciro" userId="522b68d4-162f-4dc7-a4d9-e6a12496a8af" providerId="ADAL" clId="{9F79233D-721C-4FAC-956E-F3CE3DF915FA}" dt="2022-10-21T08:37:16.749" v="7364"/>
          <ac:picMkLst>
            <pc:docMk/>
            <pc:sldMk cId="1407262495" sldId="2146847735"/>
            <ac:picMk id="421" creationId="{B17B873A-B441-F53B-E1EC-C9BFDD52B711}"/>
          </ac:picMkLst>
        </pc:picChg>
        <pc:picChg chg="mod">
          <ac:chgData name="d'Agostino, Ciro" userId="522b68d4-162f-4dc7-a4d9-e6a12496a8af" providerId="ADAL" clId="{9F79233D-721C-4FAC-956E-F3CE3DF915FA}" dt="2022-10-21T08:37:16.749" v="7364"/>
          <ac:picMkLst>
            <pc:docMk/>
            <pc:sldMk cId="1407262495" sldId="2146847735"/>
            <ac:picMk id="422" creationId="{4F7F9693-AB7B-F512-B959-F9E769F3A175}"/>
          </ac:picMkLst>
        </pc:picChg>
        <pc:picChg chg="mod">
          <ac:chgData name="d'Agostino, Ciro" userId="522b68d4-162f-4dc7-a4d9-e6a12496a8af" providerId="ADAL" clId="{9F79233D-721C-4FAC-956E-F3CE3DF915FA}" dt="2022-10-21T08:37:16.749" v="7364"/>
          <ac:picMkLst>
            <pc:docMk/>
            <pc:sldMk cId="1407262495" sldId="2146847735"/>
            <ac:picMk id="423" creationId="{421B3A8D-D3C6-D756-FBD1-0290C8EBB677}"/>
          </ac:picMkLst>
        </pc:picChg>
        <pc:picChg chg="mod">
          <ac:chgData name="d'Agostino, Ciro" userId="522b68d4-162f-4dc7-a4d9-e6a12496a8af" providerId="ADAL" clId="{9F79233D-721C-4FAC-956E-F3CE3DF915FA}" dt="2022-10-21T08:37:16.749" v="7364"/>
          <ac:picMkLst>
            <pc:docMk/>
            <pc:sldMk cId="1407262495" sldId="2146847735"/>
            <ac:picMk id="425" creationId="{F1F7DD4F-D1D9-C0C4-9A69-0D754B109F11}"/>
          </ac:picMkLst>
        </pc:picChg>
        <pc:picChg chg="mod">
          <ac:chgData name="d'Agostino, Ciro" userId="522b68d4-162f-4dc7-a4d9-e6a12496a8af" providerId="ADAL" clId="{9F79233D-721C-4FAC-956E-F3CE3DF915FA}" dt="2022-10-21T08:37:16.749" v="7364"/>
          <ac:picMkLst>
            <pc:docMk/>
            <pc:sldMk cId="1407262495" sldId="2146847735"/>
            <ac:picMk id="427" creationId="{C0E0FDBE-959C-F1B5-CE70-88F6CD9BADE2}"/>
          </ac:picMkLst>
        </pc:picChg>
        <pc:picChg chg="mod">
          <ac:chgData name="d'Agostino, Ciro" userId="522b68d4-162f-4dc7-a4d9-e6a12496a8af" providerId="ADAL" clId="{9F79233D-721C-4FAC-956E-F3CE3DF915FA}" dt="2022-10-21T08:37:16.749" v="7364"/>
          <ac:picMkLst>
            <pc:docMk/>
            <pc:sldMk cId="1407262495" sldId="2146847735"/>
            <ac:picMk id="428" creationId="{61BC2467-4F52-6F4B-F50F-73F65BBF77FA}"/>
          </ac:picMkLst>
        </pc:picChg>
        <pc:picChg chg="mod">
          <ac:chgData name="d'Agostino, Ciro" userId="522b68d4-162f-4dc7-a4d9-e6a12496a8af" providerId="ADAL" clId="{9F79233D-721C-4FAC-956E-F3CE3DF915FA}" dt="2022-10-21T08:37:16.749" v="7364"/>
          <ac:picMkLst>
            <pc:docMk/>
            <pc:sldMk cId="1407262495" sldId="2146847735"/>
            <ac:picMk id="429" creationId="{891D47AD-18AA-5064-C8F4-8C080F4145A6}"/>
          </ac:picMkLst>
        </pc:picChg>
        <pc:picChg chg="mod">
          <ac:chgData name="d'Agostino, Ciro" userId="522b68d4-162f-4dc7-a4d9-e6a12496a8af" providerId="ADAL" clId="{9F79233D-721C-4FAC-956E-F3CE3DF915FA}" dt="2022-10-21T08:37:16.749" v="7364"/>
          <ac:picMkLst>
            <pc:docMk/>
            <pc:sldMk cId="1407262495" sldId="2146847735"/>
            <ac:picMk id="430" creationId="{51ABFA65-A749-5F58-A2DE-CA23CAF631BC}"/>
          </ac:picMkLst>
        </pc:picChg>
        <pc:picChg chg="mod">
          <ac:chgData name="d'Agostino, Ciro" userId="522b68d4-162f-4dc7-a4d9-e6a12496a8af" providerId="ADAL" clId="{9F79233D-721C-4FAC-956E-F3CE3DF915FA}" dt="2022-10-21T08:37:16.749" v="7364"/>
          <ac:picMkLst>
            <pc:docMk/>
            <pc:sldMk cId="1407262495" sldId="2146847735"/>
            <ac:picMk id="431" creationId="{C72CB185-2CE6-2A9A-FC27-F6B56CBD86FD}"/>
          </ac:picMkLst>
        </pc:picChg>
        <pc:picChg chg="mod">
          <ac:chgData name="d'Agostino, Ciro" userId="522b68d4-162f-4dc7-a4d9-e6a12496a8af" providerId="ADAL" clId="{9F79233D-721C-4FAC-956E-F3CE3DF915FA}" dt="2022-10-21T08:37:16.749" v="7364"/>
          <ac:picMkLst>
            <pc:docMk/>
            <pc:sldMk cId="1407262495" sldId="2146847735"/>
            <ac:picMk id="435" creationId="{FA535821-A9DE-2A7D-CCB9-5BABCCBA46CD}"/>
          </ac:picMkLst>
        </pc:picChg>
        <pc:picChg chg="mod">
          <ac:chgData name="d'Agostino, Ciro" userId="522b68d4-162f-4dc7-a4d9-e6a12496a8af" providerId="ADAL" clId="{9F79233D-721C-4FAC-956E-F3CE3DF915FA}" dt="2022-10-21T08:37:16.749" v="7364"/>
          <ac:picMkLst>
            <pc:docMk/>
            <pc:sldMk cId="1407262495" sldId="2146847735"/>
            <ac:picMk id="436" creationId="{55BA2719-AC50-7EE9-5255-C05D8D052344}"/>
          </ac:picMkLst>
        </pc:picChg>
        <pc:picChg chg="mod">
          <ac:chgData name="d'Agostino, Ciro" userId="522b68d4-162f-4dc7-a4d9-e6a12496a8af" providerId="ADAL" clId="{9F79233D-721C-4FAC-956E-F3CE3DF915FA}" dt="2022-10-21T08:37:16.749" v="7364"/>
          <ac:picMkLst>
            <pc:docMk/>
            <pc:sldMk cId="1407262495" sldId="2146847735"/>
            <ac:picMk id="437" creationId="{0B5B805B-C3D7-6B23-1679-9487416D37D1}"/>
          </ac:picMkLst>
        </pc:picChg>
        <pc:picChg chg="del mod ord topLvl">
          <ac:chgData name="d'Agostino, Ciro" userId="522b68d4-162f-4dc7-a4d9-e6a12496a8af" providerId="ADAL" clId="{9F79233D-721C-4FAC-956E-F3CE3DF915FA}" dt="2022-10-21T08:35:20.660" v="7323" actId="478"/>
          <ac:picMkLst>
            <pc:docMk/>
            <pc:sldMk cId="1407262495" sldId="2146847735"/>
            <ac:picMk id="439" creationId="{6728B230-8751-A272-843E-538857479927}"/>
          </ac:picMkLst>
        </pc:picChg>
        <pc:picChg chg="del mod ord topLvl">
          <ac:chgData name="d'Agostino, Ciro" userId="522b68d4-162f-4dc7-a4d9-e6a12496a8af" providerId="ADAL" clId="{9F79233D-721C-4FAC-956E-F3CE3DF915FA}" dt="2022-10-21T08:35:20.660" v="7323" actId="478"/>
          <ac:picMkLst>
            <pc:docMk/>
            <pc:sldMk cId="1407262495" sldId="2146847735"/>
            <ac:picMk id="442" creationId="{B6ABEF62-54C3-16C0-B1B8-4CF1CC9A51DA}"/>
          </ac:picMkLst>
        </pc:picChg>
        <pc:picChg chg="del mod ord topLvl">
          <ac:chgData name="d'Agostino, Ciro" userId="522b68d4-162f-4dc7-a4d9-e6a12496a8af" providerId="ADAL" clId="{9F79233D-721C-4FAC-956E-F3CE3DF915FA}" dt="2022-10-21T08:35:20.660" v="7323" actId="478"/>
          <ac:picMkLst>
            <pc:docMk/>
            <pc:sldMk cId="1407262495" sldId="2146847735"/>
            <ac:picMk id="443" creationId="{0D1852B5-E3B0-FA4E-4A69-45AFA81F4FEF}"/>
          </ac:picMkLst>
        </pc:picChg>
        <pc:picChg chg="del mod ord topLvl">
          <ac:chgData name="d'Agostino, Ciro" userId="522b68d4-162f-4dc7-a4d9-e6a12496a8af" providerId="ADAL" clId="{9F79233D-721C-4FAC-956E-F3CE3DF915FA}" dt="2022-10-21T08:35:20.660" v="7323" actId="478"/>
          <ac:picMkLst>
            <pc:docMk/>
            <pc:sldMk cId="1407262495" sldId="2146847735"/>
            <ac:picMk id="444" creationId="{68BB09BB-8855-01DA-CCA0-7BD67F80EFBC}"/>
          </ac:picMkLst>
        </pc:picChg>
        <pc:picChg chg="del mod ord topLvl">
          <ac:chgData name="d'Agostino, Ciro" userId="522b68d4-162f-4dc7-a4d9-e6a12496a8af" providerId="ADAL" clId="{9F79233D-721C-4FAC-956E-F3CE3DF915FA}" dt="2022-10-21T08:35:20.660" v="7323" actId="478"/>
          <ac:picMkLst>
            <pc:docMk/>
            <pc:sldMk cId="1407262495" sldId="2146847735"/>
            <ac:picMk id="445" creationId="{F177160B-87EA-A7C4-1C98-F81C949AAC74}"/>
          </ac:picMkLst>
        </pc:picChg>
        <pc:picChg chg="del mod ord topLvl">
          <ac:chgData name="d'Agostino, Ciro" userId="522b68d4-162f-4dc7-a4d9-e6a12496a8af" providerId="ADAL" clId="{9F79233D-721C-4FAC-956E-F3CE3DF915FA}" dt="2022-10-21T08:35:20.660" v="7323" actId="478"/>
          <ac:picMkLst>
            <pc:docMk/>
            <pc:sldMk cId="1407262495" sldId="2146847735"/>
            <ac:picMk id="447" creationId="{4596A7CD-36AA-4BED-EF61-77C9AD4C3ADA}"/>
          </ac:picMkLst>
        </pc:picChg>
        <pc:picChg chg="del mod ord topLvl">
          <ac:chgData name="d'Agostino, Ciro" userId="522b68d4-162f-4dc7-a4d9-e6a12496a8af" providerId="ADAL" clId="{9F79233D-721C-4FAC-956E-F3CE3DF915FA}" dt="2022-10-21T08:35:20.660" v="7323" actId="478"/>
          <ac:picMkLst>
            <pc:docMk/>
            <pc:sldMk cId="1407262495" sldId="2146847735"/>
            <ac:picMk id="449" creationId="{48064990-A7C5-1D50-E44D-7CCD2996C2E0}"/>
          </ac:picMkLst>
        </pc:picChg>
        <pc:picChg chg="mod">
          <ac:chgData name="d'Agostino, Ciro" userId="522b68d4-162f-4dc7-a4d9-e6a12496a8af" providerId="ADAL" clId="{9F79233D-721C-4FAC-956E-F3CE3DF915FA}" dt="2022-10-21T08:37:16.749" v="7364"/>
          <ac:picMkLst>
            <pc:docMk/>
            <pc:sldMk cId="1407262495" sldId="2146847735"/>
            <ac:picMk id="454" creationId="{404BE76B-383D-96CE-9F6F-963E68DF222F}"/>
          </ac:picMkLst>
        </pc:picChg>
        <pc:picChg chg="mod">
          <ac:chgData name="d'Agostino, Ciro" userId="522b68d4-162f-4dc7-a4d9-e6a12496a8af" providerId="ADAL" clId="{9F79233D-721C-4FAC-956E-F3CE3DF915FA}" dt="2022-10-21T08:37:16.749" v="7364"/>
          <ac:picMkLst>
            <pc:docMk/>
            <pc:sldMk cId="1407262495" sldId="2146847735"/>
            <ac:picMk id="462" creationId="{E2C88EC5-79FF-E817-E297-3E75B4E6C9FF}"/>
          </ac:picMkLst>
        </pc:picChg>
        <pc:picChg chg="mod">
          <ac:chgData name="d'Agostino, Ciro" userId="522b68d4-162f-4dc7-a4d9-e6a12496a8af" providerId="ADAL" clId="{9F79233D-721C-4FAC-956E-F3CE3DF915FA}" dt="2022-10-21T09:09:37.967" v="7608" actId="1076"/>
          <ac:picMkLst>
            <pc:docMk/>
            <pc:sldMk cId="1407262495" sldId="2146847735"/>
            <ac:picMk id="465" creationId="{7BFB4B26-AB32-3F20-606E-2A7D5205F53D}"/>
          </ac:picMkLst>
        </pc:picChg>
        <pc:picChg chg="mod">
          <ac:chgData name="d'Agostino, Ciro" userId="522b68d4-162f-4dc7-a4d9-e6a12496a8af" providerId="ADAL" clId="{9F79233D-721C-4FAC-956E-F3CE3DF915FA}" dt="2022-10-21T09:09:29.337" v="7605" actId="14100"/>
          <ac:picMkLst>
            <pc:docMk/>
            <pc:sldMk cId="1407262495" sldId="2146847735"/>
            <ac:picMk id="466" creationId="{5F71F082-663B-4213-3882-BE64D1E81DA6}"/>
          </ac:picMkLst>
        </pc:picChg>
        <pc:picChg chg="mod">
          <ac:chgData name="d'Agostino, Ciro" userId="522b68d4-162f-4dc7-a4d9-e6a12496a8af" providerId="ADAL" clId="{9F79233D-721C-4FAC-956E-F3CE3DF915FA}" dt="2022-10-21T08:37:16.749" v="7364"/>
          <ac:picMkLst>
            <pc:docMk/>
            <pc:sldMk cId="1407262495" sldId="2146847735"/>
            <ac:picMk id="467" creationId="{E6573E75-B1B0-4DC7-23FC-BF84D963C02C}"/>
          </ac:picMkLst>
        </pc:picChg>
        <pc:picChg chg="mod">
          <ac:chgData name="d'Agostino, Ciro" userId="522b68d4-162f-4dc7-a4d9-e6a12496a8af" providerId="ADAL" clId="{9F79233D-721C-4FAC-956E-F3CE3DF915FA}" dt="2022-10-21T08:37:16.749" v="7364"/>
          <ac:picMkLst>
            <pc:docMk/>
            <pc:sldMk cId="1407262495" sldId="2146847735"/>
            <ac:picMk id="468" creationId="{E91A9ADB-8BDE-9114-8FD6-F4ABF807916D}"/>
          </ac:picMkLst>
        </pc:picChg>
        <pc:picChg chg="mod">
          <ac:chgData name="d'Agostino, Ciro" userId="522b68d4-162f-4dc7-a4d9-e6a12496a8af" providerId="ADAL" clId="{9F79233D-721C-4FAC-956E-F3CE3DF915FA}" dt="2022-10-21T09:09:50.769" v="7611" actId="1076"/>
          <ac:picMkLst>
            <pc:docMk/>
            <pc:sldMk cId="1407262495" sldId="2146847735"/>
            <ac:picMk id="469" creationId="{A65A8DEE-98C5-4596-4555-C6E2E5F76471}"/>
          </ac:picMkLst>
        </pc:picChg>
        <pc:picChg chg="mod">
          <ac:chgData name="d'Agostino, Ciro" userId="522b68d4-162f-4dc7-a4d9-e6a12496a8af" providerId="ADAL" clId="{9F79233D-721C-4FAC-956E-F3CE3DF915FA}" dt="2022-10-21T09:09:56.416" v="7613" actId="1076"/>
          <ac:picMkLst>
            <pc:docMk/>
            <pc:sldMk cId="1407262495" sldId="2146847735"/>
            <ac:picMk id="470" creationId="{4E7ED92D-3FC4-13E1-3D0E-6822736B5617}"/>
          </ac:picMkLst>
        </pc:picChg>
        <pc:picChg chg="mod">
          <ac:chgData name="d'Agostino, Ciro" userId="522b68d4-162f-4dc7-a4d9-e6a12496a8af" providerId="ADAL" clId="{9F79233D-721C-4FAC-956E-F3CE3DF915FA}" dt="2022-10-21T08:37:16.749" v="7364"/>
          <ac:picMkLst>
            <pc:docMk/>
            <pc:sldMk cId="1407262495" sldId="2146847735"/>
            <ac:picMk id="471" creationId="{1A32D20C-D173-D8C1-2DD4-3643341AB0E5}"/>
          </ac:picMkLst>
        </pc:picChg>
        <pc:picChg chg="mod">
          <ac:chgData name="d'Agostino, Ciro" userId="522b68d4-162f-4dc7-a4d9-e6a12496a8af" providerId="ADAL" clId="{9F79233D-721C-4FAC-956E-F3CE3DF915FA}" dt="2022-10-21T08:37:16.749" v="7364"/>
          <ac:picMkLst>
            <pc:docMk/>
            <pc:sldMk cId="1407262495" sldId="2146847735"/>
            <ac:picMk id="472" creationId="{C326BC32-F17B-E03D-B96B-D99FD6B49989}"/>
          </ac:picMkLst>
        </pc:picChg>
        <pc:picChg chg="mod">
          <ac:chgData name="d'Agostino, Ciro" userId="522b68d4-162f-4dc7-a4d9-e6a12496a8af" providerId="ADAL" clId="{9F79233D-721C-4FAC-956E-F3CE3DF915FA}" dt="2022-10-21T08:37:16.749" v="7364"/>
          <ac:picMkLst>
            <pc:docMk/>
            <pc:sldMk cId="1407262495" sldId="2146847735"/>
            <ac:picMk id="478" creationId="{87C4E10B-E27B-0347-DACC-12D973E53880}"/>
          </ac:picMkLst>
        </pc:picChg>
        <pc:picChg chg="mod">
          <ac:chgData name="d'Agostino, Ciro" userId="522b68d4-162f-4dc7-a4d9-e6a12496a8af" providerId="ADAL" clId="{9F79233D-721C-4FAC-956E-F3CE3DF915FA}" dt="2022-10-21T08:37:16.749" v="7364"/>
          <ac:picMkLst>
            <pc:docMk/>
            <pc:sldMk cId="1407262495" sldId="2146847735"/>
            <ac:picMk id="479" creationId="{9BE0C6F5-1755-FC3C-CE37-433D7DF4B2C0}"/>
          </ac:picMkLst>
        </pc:picChg>
        <pc:picChg chg="mod">
          <ac:chgData name="d'Agostino, Ciro" userId="522b68d4-162f-4dc7-a4d9-e6a12496a8af" providerId="ADAL" clId="{9F79233D-721C-4FAC-956E-F3CE3DF915FA}" dt="2022-10-21T08:37:16.749" v="7364"/>
          <ac:picMkLst>
            <pc:docMk/>
            <pc:sldMk cId="1407262495" sldId="2146847735"/>
            <ac:picMk id="480" creationId="{5EA05F8C-8207-AA5D-B339-3DD14D1D1D64}"/>
          </ac:picMkLst>
        </pc:picChg>
        <pc:picChg chg="mod">
          <ac:chgData name="d'Agostino, Ciro" userId="522b68d4-162f-4dc7-a4d9-e6a12496a8af" providerId="ADAL" clId="{9F79233D-721C-4FAC-956E-F3CE3DF915FA}" dt="2022-10-21T08:37:16.749" v="7364"/>
          <ac:picMkLst>
            <pc:docMk/>
            <pc:sldMk cId="1407262495" sldId="2146847735"/>
            <ac:picMk id="484" creationId="{7C1B5592-8E53-CA54-69C1-4A32A97E06F5}"/>
          </ac:picMkLst>
        </pc:picChg>
        <pc:picChg chg="mod">
          <ac:chgData name="d'Agostino, Ciro" userId="522b68d4-162f-4dc7-a4d9-e6a12496a8af" providerId="ADAL" clId="{9F79233D-721C-4FAC-956E-F3CE3DF915FA}" dt="2022-10-21T08:37:16.749" v="7364"/>
          <ac:picMkLst>
            <pc:docMk/>
            <pc:sldMk cId="1407262495" sldId="2146847735"/>
            <ac:picMk id="485" creationId="{D56B0CDD-8CA6-50E0-C5F4-54F47C71F6A3}"/>
          </ac:picMkLst>
        </pc:picChg>
        <pc:picChg chg="mod">
          <ac:chgData name="d'Agostino, Ciro" userId="522b68d4-162f-4dc7-a4d9-e6a12496a8af" providerId="ADAL" clId="{9F79233D-721C-4FAC-956E-F3CE3DF915FA}" dt="2022-10-21T08:37:16.749" v="7364"/>
          <ac:picMkLst>
            <pc:docMk/>
            <pc:sldMk cId="1407262495" sldId="2146847735"/>
            <ac:picMk id="486" creationId="{6D4DE07E-D094-99AB-F0A6-C6E84FAFAB94}"/>
          </ac:picMkLst>
        </pc:picChg>
        <pc:picChg chg="mod">
          <ac:chgData name="d'Agostino, Ciro" userId="522b68d4-162f-4dc7-a4d9-e6a12496a8af" providerId="ADAL" clId="{9F79233D-721C-4FAC-956E-F3CE3DF915FA}" dt="2022-10-21T08:37:16.749" v="7364"/>
          <ac:picMkLst>
            <pc:docMk/>
            <pc:sldMk cId="1407262495" sldId="2146847735"/>
            <ac:picMk id="492" creationId="{C4189131-95B4-A158-E8AE-487D22076064}"/>
          </ac:picMkLst>
        </pc:picChg>
        <pc:picChg chg="mod">
          <ac:chgData name="d'Agostino, Ciro" userId="522b68d4-162f-4dc7-a4d9-e6a12496a8af" providerId="ADAL" clId="{9F79233D-721C-4FAC-956E-F3CE3DF915FA}" dt="2022-10-21T08:37:16.749" v="7364"/>
          <ac:picMkLst>
            <pc:docMk/>
            <pc:sldMk cId="1407262495" sldId="2146847735"/>
            <ac:picMk id="495" creationId="{EBFF1A89-1CF4-2033-2EB9-9269E01C81E8}"/>
          </ac:picMkLst>
        </pc:picChg>
        <pc:picChg chg="mod">
          <ac:chgData name="d'Agostino, Ciro" userId="522b68d4-162f-4dc7-a4d9-e6a12496a8af" providerId="ADAL" clId="{9F79233D-721C-4FAC-956E-F3CE3DF915FA}" dt="2022-10-21T08:37:16.749" v="7364"/>
          <ac:picMkLst>
            <pc:docMk/>
            <pc:sldMk cId="1407262495" sldId="2146847735"/>
            <ac:picMk id="496" creationId="{1D04DEF4-3BA6-9A19-CD19-E86DEE5F46FF}"/>
          </ac:picMkLst>
        </pc:picChg>
        <pc:picChg chg="mod">
          <ac:chgData name="d'Agostino, Ciro" userId="522b68d4-162f-4dc7-a4d9-e6a12496a8af" providerId="ADAL" clId="{9F79233D-721C-4FAC-956E-F3CE3DF915FA}" dt="2022-10-21T08:37:16.749" v="7364"/>
          <ac:picMkLst>
            <pc:docMk/>
            <pc:sldMk cId="1407262495" sldId="2146847735"/>
            <ac:picMk id="497" creationId="{3C92091F-15A7-47CE-D0DA-3A59D9BD2C58}"/>
          </ac:picMkLst>
        </pc:picChg>
        <pc:picChg chg="mod">
          <ac:chgData name="d'Agostino, Ciro" userId="522b68d4-162f-4dc7-a4d9-e6a12496a8af" providerId="ADAL" clId="{9F79233D-721C-4FAC-956E-F3CE3DF915FA}" dt="2022-10-21T08:37:16.749" v="7364"/>
          <ac:picMkLst>
            <pc:docMk/>
            <pc:sldMk cId="1407262495" sldId="2146847735"/>
            <ac:picMk id="498" creationId="{3D0E5A8D-75F4-5AA7-F02B-9B22D162A4CD}"/>
          </ac:picMkLst>
        </pc:picChg>
        <pc:picChg chg="mod">
          <ac:chgData name="d'Agostino, Ciro" userId="522b68d4-162f-4dc7-a4d9-e6a12496a8af" providerId="ADAL" clId="{9F79233D-721C-4FAC-956E-F3CE3DF915FA}" dt="2022-10-21T08:37:16.749" v="7364"/>
          <ac:picMkLst>
            <pc:docMk/>
            <pc:sldMk cId="1407262495" sldId="2146847735"/>
            <ac:picMk id="499" creationId="{520E1C46-9F56-AC13-70DA-8634F0C168EC}"/>
          </ac:picMkLst>
        </pc:picChg>
        <pc:picChg chg="mod">
          <ac:chgData name="d'Agostino, Ciro" userId="522b68d4-162f-4dc7-a4d9-e6a12496a8af" providerId="ADAL" clId="{9F79233D-721C-4FAC-956E-F3CE3DF915FA}" dt="2022-10-21T08:37:16.749" v="7364"/>
          <ac:picMkLst>
            <pc:docMk/>
            <pc:sldMk cId="1407262495" sldId="2146847735"/>
            <ac:picMk id="500" creationId="{AF45FA50-A57E-A6E9-2689-03C7938D0051}"/>
          </ac:picMkLst>
        </pc:picChg>
        <pc:picChg chg="mod">
          <ac:chgData name="d'Agostino, Ciro" userId="522b68d4-162f-4dc7-a4d9-e6a12496a8af" providerId="ADAL" clId="{9F79233D-721C-4FAC-956E-F3CE3DF915FA}" dt="2022-10-21T08:37:16.749" v="7364"/>
          <ac:picMkLst>
            <pc:docMk/>
            <pc:sldMk cId="1407262495" sldId="2146847735"/>
            <ac:picMk id="505" creationId="{33ABB1CD-DF90-2FE7-13D9-1F38E5D2887A}"/>
          </ac:picMkLst>
        </pc:picChg>
        <pc:picChg chg="mod">
          <ac:chgData name="d'Agostino, Ciro" userId="522b68d4-162f-4dc7-a4d9-e6a12496a8af" providerId="ADAL" clId="{9F79233D-721C-4FAC-956E-F3CE3DF915FA}" dt="2022-10-21T08:37:16.749" v="7364"/>
          <ac:picMkLst>
            <pc:docMk/>
            <pc:sldMk cId="1407262495" sldId="2146847735"/>
            <ac:picMk id="506" creationId="{D4CBA778-47D9-382E-7ED1-F4469211CA84}"/>
          </ac:picMkLst>
        </pc:picChg>
        <pc:picChg chg="mod">
          <ac:chgData name="d'Agostino, Ciro" userId="522b68d4-162f-4dc7-a4d9-e6a12496a8af" providerId="ADAL" clId="{9F79233D-721C-4FAC-956E-F3CE3DF915FA}" dt="2022-10-21T08:38:36.745" v="7378" actId="1037"/>
          <ac:picMkLst>
            <pc:docMk/>
            <pc:sldMk cId="1407262495" sldId="2146847735"/>
            <ac:picMk id="507" creationId="{C2B92922-2F52-C7AC-04BB-A703F0849029}"/>
          </ac:picMkLst>
        </pc:picChg>
        <pc:picChg chg="mod">
          <ac:chgData name="d'Agostino, Ciro" userId="522b68d4-162f-4dc7-a4d9-e6a12496a8af" providerId="ADAL" clId="{9F79233D-721C-4FAC-956E-F3CE3DF915FA}" dt="2022-10-21T08:37:16.749" v="7364"/>
          <ac:picMkLst>
            <pc:docMk/>
            <pc:sldMk cId="1407262495" sldId="2146847735"/>
            <ac:picMk id="508" creationId="{8FF58A99-A84E-FDA0-06A0-EBC10FF18933}"/>
          </ac:picMkLst>
        </pc:picChg>
        <pc:picChg chg="mod">
          <ac:chgData name="d'Agostino, Ciro" userId="522b68d4-162f-4dc7-a4d9-e6a12496a8af" providerId="ADAL" clId="{9F79233D-721C-4FAC-956E-F3CE3DF915FA}" dt="2022-10-21T08:37:16.749" v="7364"/>
          <ac:picMkLst>
            <pc:docMk/>
            <pc:sldMk cId="1407262495" sldId="2146847735"/>
            <ac:picMk id="510" creationId="{656D399B-43F0-F609-4750-A6A7620B93ED}"/>
          </ac:picMkLst>
        </pc:picChg>
        <pc:picChg chg="mod">
          <ac:chgData name="d'Agostino, Ciro" userId="522b68d4-162f-4dc7-a4d9-e6a12496a8af" providerId="ADAL" clId="{9F79233D-721C-4FAC-956E-F3CE3DF915FA}" dt="2022-10-21T08:43:13.082" v="7379" actId="1036"/>
          <ac:picMkLst>
            <pc:docMk/>
            <pc:sldMk cId="1407262495" sldId="2146847735"/>
            <ac:picMk id="511" creationId="{26F38E20-4958-745E-DAE9-8994B97DD2EC}"/>
          </ac:picMkLst>
        </pc:picChg>
        <pc:picChg chg="mod">
          <ac:chgData name="d'Agostino, Ciro" userId="522b68d4-162f-4dc7-a4d9-e6a12496a8af" providerId="ADAL" clId="{9F79233D-721C-4FAC-956E-F3CE3DF915FA}" dt="2022-10-21T08:37:16.749" v="7364"/>
          <ac:picMkLst>
            <pc:docMk/>
            <pc:sldMk cId="1407262495" sldId="2146847735"/>
            <ac:picMk id="513" creationId="{3C0A34F8-5A77-20C4-FB53-9C4A49772BE0}"/>
          </ac:picMkLst>
        </pc:picChg>
        <pc:picChg chg="mod">
          <ac:chgData name="d'Agostino, Ciro" userId="522b68d4-162f-4dc7-a4d9-e6a12496a8af" providerId="ADAL" clId="{9F79233D-721C-4FAC-956E-F3CE3DF915FA}" dt="2022-10-21T08:37:16.749" v="7364"/>
          <ac:picMkLst>
            <pc:docMk/>
            <pc:sldMk cId="1407262495" sldId="2146847735"/>
            <ac:picMk id="516" creationId="{F8EC8D06-7840-F132-BDC7-6A6166802451}"/>
          </ac:picMkLst>
        </pc:picChg>
        <pc:picChg chg="mod">
          <ac:chgData name="d'Agostino, Ciro" userId="522b68d4-162f-4dc7-a4d9-e6a12496a8af" providerId="ADAL" clId="{9F79233D-721C-4FAC-956E-F3CE3DF915FA}" dt="2022-10-21T08:37:16.749" v="7364"/>
          <ac:picMkLst>
            <pc:docMk/>
            <pc:sldMk cId="1407262495" sldId="2146847735"/>
            <ac:picMk id="517" creationId="{86BC1D30-3668-5A8F-E83A-42E793EE2E36}"/>
          </ac:picMkLst>
        </pc:picChg>
        <pc:picChg chg="mod">
          <ac:chgData name="d'Agostino, Ciro" userId="522b68d4-162f-4dc7-a4d9-e6a12496a8af" providerId="ADAL" clId="{9F79233D-721C-4FAC-956E-F3CE3DF915FA}" dt="2022-10-21T08:37:16.749" v="7364"/>
          <ac:picMkLst>
            <pc:docMk/>
            <pc:sldMk cId="1407262495" sldId="2146847735"/>
            <ac:picMk id="518" creationId="{FE85593E-41B8-AC55-A452-74E8292B3FF4}"/>
          </ac:picMkLst>
        </pc:picChg>
        <pc:picChg chg="mod">
          <ac:chgData name="d'Agostino, Ciro" userId="522b68d4-162f-4dc7-a4d9-e6a12496a8af" providerId="ADAL" clId="{9F79233D-721C-4FAC-956E-F3CE3DF915FA}" dt="2022-10-21T08:37:16.749" v="7364"/>
          <ac:picMkLst>
            <pc:docMk/>
            <pc:sldMk cId="1407262495" sldId="2146847735"/>
            <ac:picMk id="519" creationId="{B98CE4DA-3E55-352F-BC8A-759D84E6DD38}"/>
          </ac:picMkLst>
        </pc:picChg>
        <pc:picChg chg="mod">
          <ac:chgData name="d'Agostino, Ciro" userId="522b68d4-162f-4dc7-a4d9-e6a12496a8af" providerId="ADAL" clId="{9F79233D-721C-4FAC-956E-F3CE3DF915FA}" dt="2022-10-21T08:37:16.749" v="7364"/>
          <ac:picMkLst>
            <pc:docMk/>
            <pc:sldMk cId="1407262495" sldId="2146847735"/>
            <ac:picMk id="520" creationId="{A59A64FD-DBBC-CFD9-E552-323292579AC5}"/>
          </ac:picMkLst>
        </pc:picChg>
        <pc:picChg chg="mod">
          <ac:chgData name="d'Agostino, Ciro" userId="522b68d4-162f-4dc7-a4d9-e6a12496a8af" providerId="ADAL" clId="{9F79233D-721C-4FAC-956E-F3CE3DF915FA}" dt="2022-10-21T08:37:16.749" v="7364"/>
          <ac:picMkLst>
            <pc:docMk/>
            <pc:sldMk cId="1407262495" sldId="2146847735"/>
            <ac:picMk id="521" creationId="{0C2DEB7A-8E32-3A91-E0B0-32FC89ED2DC4}"/>
          </ac:picMkLst>
        </pc:picChg>
        <pc:picChg chg="mod">
          <ac:chgData name="d'Agostino, Ciro" userId="522b68d4-162f-4dc7-a4d9-e6a12496a8af" providerId="ADAL" clId="{9F79233D-721C-4FAC-956E-F3CE3DF915FA}" dt="2022-10-21T08:37:16.749" v="7364"/>
          <ac:picMkLst>
            <pc:docMk/>
            <pc:sldMk cId="1407262495" sldId="2146847735"/>
            <ac:picMk id="526" creationId="{98A786C0-C0FF-2653-DC65-C0EEC43DB0AD}"/>
          </ac:picMkLst>
        </pc:picChg>
        <pc:picChg chg="mod">
          <ac:chgData name="d'Agostino, Ciro" userId="522b68d4-162f-4dc7-a4d9-e6a12496a8af" providerId="ADAL" clId="{9F79233D-721C-4FAC-956E-F3CE3DF915FA}" dt="2022-10-21T08:37:16.749" v="7364"/>
          <ac:picMkLst>
            <pc:docMk/>
            <pc:sldMk cId="1407262495" sldId="2146847735"/>
            <ac:picMk id="527" creationId="{714BD04E-F524-AD7D-758B-18D4A6B76A3F}"/>
          </ac:picMkLst>
        </pc:picChg>
        <pc:picChg chg="mod">
          <ac:chgData name="d'Agostino, Ciro" userId="522b68d4-162f-4dc7-a4d9-e6a12496a8af" providerId="ADAL" clId="{9F79233D-721C-4FAC-956E-F3CE3DF915FA}" dt="2022-10-21T08:37:16.749" v="7364"/>
          <ac:picMkLst>
            <pc:docMk/>
            <pc:sldMk cId="1407262495" sldId="2146847735"/>
            <ac:picMk id="528" creationId="{1D000E22-6823-8F61-5895-C4AA518D9F22}"/>
          </ac:picMkLst>
        </pc:picChg>
        <pc:picChg chg="mod">
          <ac:chgData name="d'Agostino, Ciro" userId="522b68d4-162f-4dc7-a4d9-e6a12496a8af" providerId="ADAL" clId="{9F79233D-721C-4FAC-956E-F3CE3DF915FA}" dt="2022-10-21T08:37:16.749" v="7364"/>
          <ac:picMkLst>
            <pc:docMk/>
            <pc:sldMk cId="1407262495" sldId="2146847735"/>
            <ac:picMk id="529" creationId="{36FFEA45-6F63-0E88-64BE-6075FF304F93}"/>
          </ac:picMkLst>
        </pc:picChg>
        <pc:picChg chg="mod">
          <ac:chgData name="d'Agostino, Ciro" userId="522b68d4-162f-4dc7-a4d9-e6a12496a8af" providerId="ADAL" clId="{9F79233D-721C-4FAC-956E-F3CE3DF915FA}" dt="2022-10-21T08:37:16.749" v="7364"/>
          <ac:picMkLst>
            <pc:docMk/>
            <pc:sldMk cId="1407262495" sldId="2146847735"/>
            <ac:picMk id="530" creationId="{EE590D36-51B9-8020-ED1A-CCE295B69D96}"/>
          </ac:picMkLst>
        </pc:picChg>
        <pc:picChg chg="mod">
          <ac:chgData name="d'Agostino, Ciro" userId="522b68d4-162f-4dc7-a4d9-e6a12496a8af" providerId="ADAL" clId="{9F79233D-721C-4FAC-956E-F3CE3DF915FA}" dt="2022-10-21T08:37:16.749" v="7364"/>
          <ac:picMkLst>
            <pc:docMk/>
            <pc:sldMk cId="1407262495" sldId="2146847735"/>
            <ac:picMk id="531" creationId="{29295152-38C5-FFAF-0209-6CE398990D63}"/>
          </ac:picMkLst>
        </pc:picChg>
        <pc:picChg chg="mod">
          <ac:chgData name="d'Agostino, Ciro" userId="522b68d4-162f-4dc7-a4d9-e6a12496a8af" providerId="ADAL" clId="{9F79233D-721C-4FAC-956E-F3CE3DF915FA}" dt="2022-10-21T08:37:16.749" v="7364"/>
          <ac:picMkLst>
            <pc:docMk/>
            <pc:sldMk cId="1407262495" sldId="2146847735"/>
            <ac:picMk id="543" creationId="{0A80D9E2-0EA1-6E37-D0D6-C401BE69A347}"/>
          </ac:picMkLst>
        </pc:picChg>
        <pc:picChg chg="mod">
          <ac:chgData name="d'Agostino, Ciro" userId="522b68d4-162f-4dc7-a4d9-e6a12496a8af" providerId="ADAL" clId="{9F79233D-721C-4FAC-956E-F3CE3DF915FA}" dt="2022-10-21T08:37:16.749" v="7364"/>
          <ac:picMkLst>
            <pc:docMk/>
            <pc:sldMk cId="1407262495" sldId="2146847735"/>
            <ac:picMk id="544" creationId="{3A9A50EB-203B-D5C0-347A-FB84B6CBD28C}"/>
          </ac:picMkLst>
        </pc:picChg>
        <pc:picChg chg="mod">
          <ac:chgData name="d'Agostino, Ciro" userId="522b68d4-162f-4dc7-a4d9-e6a12496a8af" providerId="ADAL" clId="{9F79233D-721C-4FAC-956E-F3CE3DF915FA}" dt="2022-10-21T08:37:16.749" v="7364"/>
          <ac:picMkLst>
            <pc:docMk/>
            <pc:sldMk cId="1407262495" sldId="2146847735"/>
            <ac:picMk id="545" creationId="{BA74500F-08CD-D203-86AF-14D43C6C0C7B}"/>
          </ac:picMkLst>
        </pc:picChg>
        <pc:picChg chg="mod">
          <ac:chgData name="d'Agostino, Ciro" userId="522b68d4-162f-4dc7-a4d9-e6a12496a8af" providerId="ADAL" clId="{9F79233D-721C-4FAC-956E-F3CE3DF915FA}" dt="2022-10-21T08:37:16.749" v="7364"/>
          <ac:picMkLst>
            <pc:docMk/>
            <pc:sldMk cId="1407262495" sldId="2146847735"/>
            <ac:picMk id="546" creationId="{CC8A9424-3EB7-9041-9115-9A52A8816BDA}"/>
          </ac:picMkLst>
        </pc:picChg>
        <pc:picChg chg="mod">
          <ac:chgData name="d'Agostino, Ciro" userId="522b68d4-162f-4dc7-a4d9-e6a12496a8af" providerId="ADAL" clId="{9F79233D-721C-4FAC-956E-F3CE3DF915FA}" dt="2022-10-21T08:37:16.749" v="7364"/>
          <ac:picMkLst>
            <pc:docMk/>
            <pc:sldMk cId="1407262495" sldId="2146847735"/>
            <ac:picMk id="547" creationId="{0DBB39A3-7861-4022-0343-06686BF7A4AC}"/>
          </ac:picMkLst>
        </pc:picChg>
        <pc:picChg chg="mod">
          <ac:chgData name="d'Agostino, Ciro" userId="522b68d4-162f-4dc7-a4d9-e6a12496a8af" providerId="ADAL" clId="{9F79233D-721C-4FAC-956E-F3CE3DF915FA}" dt="2022-10-21T08:37:16.749" v="7364"/>
          <ac:picMkLst>
            <pc:docMk/>
            <pc:sldMk cId="1407262495" sldId="2146847735"/>
            <ac:picMk id="559" creationId="{96E6C3B2-05AA-942D-3F26-61BA52505B68}"/>
          </ac:picMkLst>
        </pc:picChg>
        <pc:picChg chg="mod">
          <ac:chgData name="d'Agostino, Ciro" userId="522b68d4-162f-4dc7-a4d9-e6a12496a8af" providerId="ADAL" clId="{9F79233D-721C-4FAC-956E-F3CE3DF915FA}" dt="2022-10-21T08:37:16.749" v="7364"/>
          <ac:picMkLst>
            <pc:docMk/>
            <pc:sldMk cId="1407262495" sldId="2146847735"/>
            <ac:picMk id="560" creationId="{450338EA-3818-8C78-392F-26CB9B015779}"/>
          </ac:picMkLst>
        </pc:picChg>
        <pc:picChg chg="mod">
          <ac:chgData name="d'Agostino, Ciro" userId="522b68d4-162f-4dc7-a4d9-e6a12496a8af" providerId="ADAL" clId="{9F79233D-721C-4FAC-956E-F3CE3DF915FA}" dt="2022-10-21T08:37:16.749" v="7364"/>
          <ac:picMkLst>
            <pc:docMk/>
            <pc:sldMk cId="1407262495" sldId="2146847735"/>
            <ac:picMk id="561" creationId="{60178CCF-8880-1F4F-48D2-769508DE2480}"/>
          </ac:picMkLst>
        </pc:picChg>
        <pc:picChg chg="mod">
          <ac:chgData name="d'Agostino, Ciro" userId="522b68d4-162f-4dc7-a4d9-e6a12496a8af" providerId="ADAL" clId="{9F79233D-721C-4FAC-956E-F3CE3DF915FA}" dt="2022-10-21T08:37:16.749" v="7364"/>
          <ac:picMkLst>
            <pc:docMk/>
            <pc:sldMk cId="1407262495" sldId="2146847735"/>
            <ac:picMk id="562" creationId="{510D10BB-7EDF-8506-56AA-B0683205FDBF}"/>
          </ac:picMkLst>
        </pc:picChg>
        <pc:cxnChg chg="mod">
          <ac:chgData name="d'Agostino, Ciro" userId="522b68d4-162f-4dc7-a4d9-e6a12496a8af" providerId="ADAL" clId="{9F79233D-721C-4FAC-956E-F3CE3DF915FA}" dt="2022-10-21T08:18:53.535" v="7197" actId="165"/>
          <ac:cxnSpMkLst>
            <pc:docMk/>
            <pc:sldMk cId="1407262495" sldId="2146847735"/>
            <ac:cxnSpMk id="10" creationId="{05A1D011-5EC8-76DC-760C-3AA22392EDC0}"/>
          </ac:cxnSpMkLst>
        </pc:cxnChg>
        <pc:cxnChg chg="mod">
          <ac:chgData name="d'Agostino, Ciro" userId="522b68d4-162f-4dc7-a4d9-e6a12496a8af" providerId="ADAL" clId="{9F79233D-721C-4FAC-956E-F3CE3DF915FA}" dt="2022-10-21T08:32:30.166" v="7266" actId="1035"/>
          <ac:cxnSpMkLst>
            <pc:docMk/>
            <pc:sldMk cId="1407262495" sldId="2146847735"/>
            <ac:cxnSpMk id="23" creationId="{A55A083C-905D-4234-FD70-45792E2935C3}"/>
          </ac:cxnSpMkLst>
        </pc:cxnChg>
        <pc:cxnChg chg="add del mod topLvl">
          <ac:chgData name="d'Agostino, Ciro" userId="522b68d4-162f-4dc7-a4d9-e6a12496a8af" providerId="ADAL" clId="{9F79233D-721C-4FAC-956E-F3CE3DF915FA}" dt="2022-10-21T08:19:01.969" v="7198" actId="164"/>
          <ac:cxnSpMkLst>
            <pc:docMk/>
            <pc:sldMk cId="1407262495" sldId="2146847735"/>
            <ac:cxnSpMk id="28" creationId="{18B71C7F-10D5-BA57-C8B3-05EB7CE33626}"/>
          </ac:cxnSpMkLst>
        </pc:cxnChg>
        <pc:cxnChg chg="mod">
          <ac:chgData name="d'Agostino, Ciro" userId="522b68d4-162f-4dc7-a4d9-e6a12496a8af" providerId="ADAL" clId="{9F79233D-721C-4FAC-956E-F3CE3DF915FA}" dt="2022-10-21T08:35:24.822" v="7324" actId="165"/>
          <ac:cxnSpMkLst>
            <pc:docMk/>
            <pc:sldMk cId="1407262495" sldId="2146847735"/>
            <ac:cxnSpMk id="48" creationId="{62D74BE8-9EF4-ADB0-878D-C407E59D3D5F}"/>
          </ac:cxnSpMkLst>
        </pc:cxnChg>
        <pc:cxnChg chg="mod">
          <ac:chgData name="d'Agostino, Ciro" userId="522b68d4-162f-4dc7-a4d9-e6a12496a8af" providerId="ADAL" clId="{9F79233D-721C-4FAC-956E-F3CE3DF915FA}" dt="2022-10-21T08:35:24.822" v="7324" actId="165"/>
          <ac:cxnSpMkLst>
            <pc:docMk/>
            <pc:sldMk cId="1407262495" sldId="2146847735"/>
            <ac:cxnSpMk id="66" creationId="{B23735C9-CCF7-C841-2FA9-AE8EEAE447DE}"/>
          </ac:cxnSpMkLst>
        </pc:cxnChg>
        <pc:cxnChg chg="mod">
          <ac:chgData name="d'Agostino, Ciro" userId="522b68d4-162f-4dc7-a4d9-e6a12496a8af" providerId="ADAL" clId="{9F79233D-721C-4FAC-956E-F3CE3DF915FA}" dt="2022-10-21T08:35:24.822" v="7324" actId="165"/>
          <ac:cxnSpMkLst>
            <pc:docMk/>
            <pc:sldMk cId="1407262495" sldId="2146847735"/>
            <ac:cxnSpMk id="68" creationId="{A1649E72-9273-0CA9-D4D2-FF92E03F7E0B}"/>
          </ac:cxnSpMkLst>
        </pc:cxnChg>
        <pc:cxnChg chg="del mod topLvl">
          <ac:chgData name="d'Agostino, Ciro" userId="522b68d4-162f-4dc7-a4d9-e6a12496a8af" providerId="ADAL" clId="{9F79233D-721C-4FAC-956E-F3CE3DF915FA}" dt="2022-10-21T08:36:18.315" v="7348" actId="478"/>
          <ac:cxnSpMkLst>
            <pc:docMk/>
            <pc:sldMk cId="1407262495" sldId="2146847735"/>
            <ac:cxnSpMk id="79" creationId="{05A1D011-5EC8-76DC-760C-3AA22392EDC0}"/>
          </ac:cxnSpMkLst>
        </pc:cxnChg>
        <pc:cxnChg chg="mod">
          <ac:chgData name="d'Agostino, Ciro" userId="522b68d4-162f-4dc7-a4d9-e6a12496a8af" providerId="ADAL" clId="{9F79233D-721C-4FAC-956E-F3CE3DF915FA}" dt="2022-10-21T08:36:15.551" v="7347" actId="165"/>
          <ac:cxnSpMkLst>
            <pc:docMk/>
            <pc:sldMk cId="1407262495" sldId="2146847735"/>
            <ac:cxnSpMk id="85" creationId="{8EBE9240-A0D0-4777-3107-E360EA33DB05}"/>
          </ac:cxnSpMkLst>
        </pc:cxnChg>
        <pc:cxnChg chg="mod">
          <ac:chgData name="d'Agostino, Ciro" userId="522b68d4-162f-4dc7-a4d9-e6a12496a8af" providerId="ADAL" clId="{9F79233D-721C-4FAC-956E-F3CE3DF915FA}" dt="2022-10-21T08:36:15.551" v="7347" actId="165"/>
          <ac:cxnSpMkLst>
            <pc:docMk/>
            <pc:sldMk cId="1407262495" sldId="2146847735"/>
            <ac:cxnSpMk id="86" creationId="{F7AA0DCA-CBE5-BA02-E42F-40FC567436F4}"/>
          </ac:cxnSpMkLst>
        </pc:cxnChg>
        <pc:cxnChg chg="mod">
          <ac:chgData name="d'Agostino, Ciro" userId="522b68d4-162f-4dc7-a4d9-e6a12496a8af" providerId="ADAL" clId="{9F79233D-721C-4FAC-956E-F3CE3DF915FA}" dt="2022-10-21T08:36:15.551" v="7347" actId="165"/>
          <ac:cxnSpMkLst>
            <pc:docMk/>
            <pc:sldMk cId="1407262495" sldId="2146847735"/>
            <ac:cxnSpMk id="87" creationId="{54AB6F81-C9B4-B63B-5902-B6D10EACD0EA}"/>
          </ac:cxnSpMkLst>
        </pc:cxnChg>
        <pc:cxnChg chg="mod">
          <ac:chgData name="d'Agostino, Ciro" userId="522b68d4-162f-4dc7-a4d9-e6a12496a8af" providerId="ADAL" clId="{9F79233D-721C-4FAC-956E-F3CE3DF915FA}" dt="2022-10-21T08:36:15.551" v="7347" actId="165"/>
          <ac:cxnSpMkLst>
            <pc:docMk/>
            <pc:sldMk cId="1407262495" sldId="2146847735"/>
            <ac:cxnSpMk id="88" creationId="{3864649C-3037-E2D8-44BA-34A046F76008}"/>
          </ac:cxnSpMkLst>
        </pc:cxnChg>
        <pc:cxnChg chg="mod">
          <ac:chgData name="d'Agostino, Ciro" userId="522b68d4-162f-4dc7-a4d9-e6a12496a8af" providerId="ADAL" clId="{9F79233D-721C-4FAC-956E-F3CE3DF915FA}" dt="2022-10-21T08:36:15.551" v="7347" actId="165"/>
          <ac:cxnSpMkLst>
            <pc:docMk/>
            <pc:sldMk cId="1407262495" sldId="2146847735"/>
            <ac:cxnSpMk id="89" creationId="{8ADB0196-059D-27F8-2325-3DF2A51FF357}"/>
          </ac:cxnSpMkLst>
        </pc:cxnChg>
        <pc:cxnChg chg="mod">
          <ac:chgData name="d'Agostino, Ciro" userId="522b68d4-162f-4dc7-a4d9-e6a12496a8af" providerId="ADAL" clId="{9F79233D-721C-4FAC-956E-F3CE3DF915FA}" dt="2022-10-21T08:36:15.551" v="7347" actId="165"/>
          <ac:cxnSpMkLst>
            <pc:docMk/>
            <pc:sldMk cId="1407262495" sldId="2146847735"/>
            <ac:cxnSpMk id="90" creationId="{F4D887A4-9AC2-F306-F8BF-407479BBF7A4}"/>
          </ac:cxnSpMkLst>
        </pc:cxnChg>
        <pc:cxnChg chg="mod">
          <ac:chgData name="d'Agostino, Ciro" userId="522b68d4-162f-4dc7-a4d9-e6a12496a8af" providerId="ADAL" clId="{9F79233D-721C-4FAC-956E-F3CE3DF915FA}" dt="2022-10-21T08:36:15.551" v="7347" actId="165"/>
          <ac:cxnSpMkLst>
            <pc:docMk/>
            <pc:sldMk cId="1407262495" sldId="2146847735"/>
            <ac:cxnSpMk id="91" creationId="{BDEBB494-A24F-E6F6-EF6F-2B5ACEFA4CBD}"/>
          </ac:cxnSpMkLst>
        </pc:cxnChg>
        <pc:cxnChg chg="mod">
          <ac:chgData name="d'Agostino, Ciro" userId="522b68d4-162f-4dc7-a4d9-e6a12496a8af" providerId="ADAL" clId="{9F79233D-721C-4FAC-956E-F3CE3DF915FA}" dt="2022-10-21T08:36:15.551" v="7347" actId="165"/>
          <ac:cxnSpMkLst>
            <pc:docMk/>
            <pc:sldMk cId="1407262495" sldId="2146847735"/>
            <ac:cxnSpMk id="92" creationId="{CEE82EF8-9931-E307-88AD-1BF1C381E84E}"/>
          </ac:cxnSpMkLst>
        </pc:cxnChg>
        <pc:cxnChg chg="mod">
          <ac:chgData name="d'Agostino, Ciro" userId="522b68d4-162f-4dc7-a4d9-e6a12496a8af" providerId="ADAL" clId="{9F79233D-721C-4FAC-956E-F3CE3DF915FA}" dt="2022-10-21T08:36:15.551" v="7347" actId="165"/>
          <ac:cxnSpMkLst>
            <pc:docMk/>
            <pc:sldMk cId="1407262495" sldId="2146847735"/>
            <ac:cxnSpMk id="93" creationId="{F1DD4100-4BF0-5B88-BC43-7B446B0245F3}"/>
          </ac:cxnSpMkLst>
        </pc:cxnChg>
        <pc:cxnChg chg="mod">
          <ac:chgData name="d'Agostino, Ciro" userId="522b68d4-162f-4dc7-a4d9-e6a12496a8af" providerId="ADAL" clId="{9F79233D-721C-4FAC-956E-F3CE3DF915FA}" dt="2022-10-21T08:36:15.551" v="7347" actId="165"/>
          <ac:cxnSpMkLst>
            <pc:docMk/>
            <pc:sldMk cId="1407262495" sldId="2146847735"/>
            <ac:cxnSpMk id="94" creationId="{4AA31C33-264C-9FDB-4B13-D9F18D7DB905}"/>
          </ac:cxnSpMkLst>
        </pc:cxnChg>
        <pc:cxnChg chg="mod">
          <ac:chgData name="d'Agostino, Ciro" userId="522b68d4-162f-4dc7-a4d9-e6a12496a8af" providerId="ADAL" clId="{9F79233D-721C-4FAC-956E-F3CE3DF915FA}" dt="2022-10-21T08:36:01.776" v="7342" actId="165"/>
          <ac:cxnSpMkLst>
            <pc:docMk/>
            <pc:sldMk cId="1407262495" sldId="2146847735"/>
            <ac:cxnSpMk id="110" creationId="{81A03003-CD4D-D4EF-EE84-CF05F97C6B18}"/>
          </ac:cxnSpMkLst>
        </pc:cxnChg>
        <pc:cxnChg chg="mod">
          <ac:chgData name="d'Agostino, Ciro" userId="522b68d4-162f-4dc7-a4d9-e6a12496a8af" providerId="ADAL" clId="{9F79233D-721C-4FAC-956E-F3CE3DF915FA}" dt="2022-10-21T08:36:01.776" v="7342" actId="165"/>
          <ac:cxnSpMkLst>
            <pc:docMk/>
            <pc:sldMk cId="1407262495" sldId="2146847735"/>
            <ac:cxnSpMk id="111" creationId="{317D1FA2-5CA9-07D4-4750-2E55374824DE}"/>
          </ac:cxnSpMkLst>
        </pc:cxnChg>
        <pc:cxnChg chg="mod">
          <ac:chgData name="d'Agostino, Ciro" userId="522b68d4-162f-4dc7-a4d9-e6a12496a8af" providerId="ADAL" clId="{9F79233D-721C-4FAC-956E-F3CE3DF915FA}" dt="2022-10-21T08:36:01.776" v="7342" actId="165"/>
          <ac:cxnSpMkLst>
            <pc:docMk/>
            <pc:sldMk cId="1407262495" sldId="2146847735"/>
            <ac:cxnSpMk id="112" creationId="{211F0E4A-697B-95DF-E778-0DF6482C253C}"/>
          </ac:cxnSpMkLst>
        </pc:cxnChg>
        <pc:cxnChg chg="mod">
          <ac:chgData name="d'Agostino, Ciro" userId="522b68d4-162f-4dc7-a4d9-e6a12496a8af" providerId="ADAL" clId="{9F79233D-721C-4FAC-956E-F3CE3DF915FA}" dt="2022-10-21T08:36:01.776" v="7342" actId="165"/>
          <ac:cxnSpMkLst>
            <pc:docMk/>
            <pc:sldMk cId="1407262495" sldId="2146847735"/>
            <ac:cxnSpMk id="116" creationId="{EEAAFD52-12D9-72B8-BBD5-6575EB00286D}"/>
          </ac:cxnSpMkLst>
        </pc:cxnChg>
        <pc:cxnChg chg="mod">
          <ac:chgData name="d'Agostino, Ciro" userId="522b68d4-162f-4dc7-a4d9-e6a12496a8af" providerId="ADAL" clId="{9F79233D-721C-4FAC-956E-F3CE3DF915FA}" dt="2022-10-21T08:36:01.776" v="7342" actId="165"/>
          <ac:cxnSpMkLst>
            <pc:docMk/>
            <pc:sldMk cId="1407262495" sldId="2146847735"/>
            <ac:cxnSpMk id="117" creationId="{4ABD1D26-06E1-D4C9-99C5-ADC014ACC009}"/>
          </ac:cxnSpMkLst>
        </pc:cxnChg>
        <pc:cxnChg chg="mod">
          <ac:chgData name="d'Agostino, Ciro" userId="522b68d4-162f-4dc7-a4d9-e6a12496a8af" providerId="ADAL" clId="{9F79233D-721C-4FAC-956E-F3CE3DF915FA}" dt="2022-10-21T08:18:53.535" v="7197" actId="165"/>
          <ac:cxnSpMkLst>
            <pc:docMk/>
            <pc:sldMk cId="1407262495" sldId="2146847735"/>
            <ac:cxnSpMk id="126" creationId="{8EBE9240-A0D0-4777-3107-E360EA33DB05}"/>
          </ac:cxnSpMkLst>
        </pc:cxnChg>
        <pc:cxnChg chg="mod">
          <ac:chgData name="d'Agostino, Ciro" userId="522b68d4-162f-4dc7-a4d9-e6a12496a8af" providerId="ADAL" clId="{9F79233D-721C-4FAC-956E-F3CE3DF915FA}" dt="2022-10-21T08:18:53.535" v="7197" actId="165"/>
          <ac:cxnSpMkLst>
            <pc:docMk/>
            <pc:sldMk cId="1407262495" sldId="2146847735"/>
            <ac:cxnSpMk id="127" creationId="{F7AA0DCA-CBE5-BA02-E42F-40FC567436F4}"/>
          </ac:cxnSpMkLst>
        </pc:cxnChg>
        <pc:cxnChg chg="mod">
          <ac:chgData name="d'Agostino, Ciro" userId="522b68d4-162f-4dc7-a4d9-e6a12496a8af" providerId="ADAL" clId="{9F79233D-721C-4FAC-956E-F3CE3DF915FA}" dt="2022-10-21T08:18:53.535" v="7197" actId="165"/>
          <ac:cxnSpMkLst>
            <pc:docMk/>
            <pc:sldMk cId="1407262495" sldId="2146847735"/>
            <ac:cxnSpMk id="128" creationId="{54AB6F81-C9B4-B63B-5902-B6D10EACD0EA}"/>
          </ac:cxnSpMkLst>
        </pc:cxnChg>
        <pc:cxnChg chg="mod">
          <ac:chgData name="d'Agostino, Ciro" userId="522b68d4-162f-4dc7-a4d9-e6a12496a8af" providerId="ADAL" clId="{9F79233D-721C-4FAC-956E-F3CE3DF915FA}" dt="2022-10-21T08:18:53.535" v="7197" actId="165"/>
          <ac:cxnSpMkLst>
            <pc:docMk/>
            <pc:sldMk cId="1407262495" sldId="2146847735"/>
            <ac:cxnSpMk id="145" creationId="{3864649C-3037-E2D8-44BA-34A046F76008}"/>
          </ac:cxnSpMkLst>
        </pc:cxnChg>
        <pc:cxnChg chg="mod">
          <ac:chgData name="d'Agostino, Ciro" userId="522b68d4-162f-4dc7-a4d9-e6a12496a8af" providerId="ADAL" clId="{9F79233D-721C-4FAC-956E-F3CE3DF915FA}" dt="2022-10-21T08:18:53.535" v="7197" actId="165"/>
          <ac:cxnSpMkLst>
            <pc:docMk/>
            <pc:sldMk cId="1407262495" sldId="2146847735"/>
            <ac:cxnSpMk id="146" creationId="{8ADB0196-059D-27F8-2325-3DF2A51FF357}"/>
          </ac:cxnSpMkLst>
        </pc:cxnChg>
        <pc:cxnChg chg="mod">
          <ac:chgData name="d'Agostino, Ciro" userId="522b68d4-162f-4dc7-a4d9-e6a12496a8af" providerId="ADAL" clId="{9F79233D-721C-4FAC-956E-F3CE3DF915FA}" dt="2022-10-21T08:18:53.535" v="7197" actId="165"/>
          <ac:cxnSpMkLst>
            <pc:docMk/>
            <pc:sldMk cId="1407262495" sldId="2146847735"/>
            <ac:cxnSpMk id="147" creationId="{F4D887A4-9AC2-F306-F8BF-407479BBF7A4}"/>
          </ac:cxnSpMkLst>
        </pc:cxnChg>
        <pc:cxnChg chg="mod">
          <ac:chgData name="d'Agostino, Ciro" userId="522b68d4-162f-4dc7-a4d9-e6a12496a8af" providerId="ADAL" clId="{9F79233D-721C-4FAC-956E-F3CE3DF915FA}" dt="2022-10-21T08:18:53.535" v="7197" actId="165"/>
          <ac:cxnSpMkLst>
            <pc:docMk/>
            <pc:sldMk cId="1407262495" sldId="2146847735"/>
            <ac:cxnSpMk id="148" creationId="{BDEBB494-A24F-E6F6-EF6F-2B5ACEFA4CBD}"/>
          </ac:cxnSpMkLst>
        </pc:cxnChg>
        <pc:cxnChg chg="mod">
          <ac:chgData name="d'Agostino, Ciro" userId="522b68d4-162f-4dc7-a4d9-e6a12496a8af" providerId="ADAL" clId="{9F79233D-721C-4FAC-956E-F3CE3DF915FA}" dt="2022-10-21T08:18:53.535" v="7197" actId="165"/>
          <ac:cxnSpMkLst>
            <pc:docMk/>
            <pc:sldMk cId="1407262495" sldId="2146847735"/>
            <ac:cxnSpMk id="149" creationId="{CEE82EF8-9931-E307-88AD-1BF1C381E84E}"/>
          </ac:cxnSpMkLst>
        </pc:cxnChg>
        <pc:cxnChg chg="mod">
          <ac:chgData name="d'Agostino, Ciro" userId="522b68d4-162f-4dc7-a4d9-e6a12496a8af" providerId="ADAL" clId="{9F79233D-721C-4FAC-956E-F3CE3DF915FA}" dt="2022-10-21T08:18:53.535" v="7197" actId="165"/>
          <ac:cxnSpMkLst>
            <pc:docMk/>
            <pc:sldMk cId="1407262495" sldId="2146847735"/>
            <ac:cxnSpMk id="150" creationId="{F1DD4100-4BF0-5B88-BC43-7B446B0245F3}"/>
          </ac:cxnSpMkLst>
        </pc:cxnChg>
        <pc:cxnChg chg="mod">
          <ac:chgData name="d'Agostino, Ciro" userId="522b68d4-162f-4dc7-a4d9-e6a12496a8af" providerId="ADAL" clId="{9F79233D-721C-4FAC-956E-F3CE3DF915FA}" dt="2022-10-21T08:18:53.535" v="7197" actId="165"/>
          <ac:cxnSpMkLst>
            <pc:docMk/>
            <pc:sldMk cId="1407262495" sldId="2146847735"/>
            <ac:cxnSpMk id="151" creationId="{4AA31C33-264C-9FDB-4B13-D9F18D7DB905}"/>
          </ac:cxnSpMkLst>
        </pc:cxnChg>
        <pc:cxnChg chg="add del mod topLvl">
          <ac:chgData name="d'Agostino, Ciro" userId="522b68d4-162f-4dc7-a4d9-e6a12496a8af" providerId="ADAL" clId="{9F79233D-721C-4FAC-956E-F3CE3DF915FA}" dt="2022-10-21T08:19:01.969" v="7198" actId="164"/>
          <ac:cxnSpMkLst>
            <pc:docMk/>
            <pc:sldMk cId="1407262495" sldId="2146847735"/>
            <ac:cxnSpMk id="159" creationId="{18B71C7F-10D5-BA57-C8B3-05EB7CE33626}"/>
          </ac:cxnSpMkLst>
        </pc:cxnChg>
        <pc:cxnChg chg="mod">
          <ac:chgData name="d'Agostino, Ciro" userId="522b68d4-162f-4dc7-a4d9-e6a12496a8af" providerId="ADAL" clId="{9F79233D-721C-4FAC-956E-F3CE3DF915FA}" dt="2022-10-21T08:35:24.822" v="7324" actId="165"/>
          <ac:cxnSpMkLst>
            <pc:docMk/>
            <pc:sldMk cId="1407262495" sldId="2146847735"/>
            <ac:cxnSpMk id="183" creationId="{62D74BE8-9EF4-ADB0-878D-C407E59D3D5F}"/>
          </ac:cxnSpMkLst>
        </pc:cxnChg>
        <pc:cxnChg chg="mod">
          <ac:chgData name="d'Agostino, Ciro" userId="522b68d4-162f-4dc7-a4d9-e6a12496a8af" providerId="ADAL" clId="{9F79233D-721C-4FAC-956E-F3CE3DF915FA}" dt="2022-10-21T08:35:24.822" v="7324" actId="165"/>
          <ac:cxnSpMkLst>
            <pc:docMk/>
            <pc:sldMk cId="1407262495" sldId="2146847735"/>
            <ac:cxnSpMk id="201" creationId="{B23735C9-CCF7-C841-2FA9-AE8EEAE447DE}"/>
          </ac:cxnSpMkLst>
        </pc:cxnChg>
        <pc:cxnChg chg="mod">
          <ac:chgData name="d'Agostino, Ciro" userId="522b68d4-162f-4dc7-a4d9-e6a12496a8af" providerId="ADAL" clId="{9F79233D-721C-4FAC-956E-F3CE3DF915FA}" dt="2022-10-21T08:35:24.822" v="7324" actId="165"/>
          <ac:cxnSpMkLst>
            <pc:docMk/>
            <pc:sldMk cId="1407262495" sldId="2146847735"/>
            <ac:cxnSpMk id="203" creationId="{A1649E72-9273-0CA9-D4D2-FF92E03F7E0B}"/>
          </ac:cxnSpMkLst>
        </pc:cxnChg>
        <pc:cxnChg chg="mod">
          <ac:chgData name="d'Agostino, Ciro" userId="522b68d4-162f-4dc7-a4d9-e6a12496a8af" providerId="ADAL" clId="{9F79233D-721C-4FAC-956E-F3CE3DF915FA}" dt="2022-10-21T08:37:16.749" v="7364"/>
          <ac:cxnSpMkLst>
            <pc:docMk/>
            <pc:sldMk cId="1407262495" sldId="2146847735"/>
            <ac:cxnSpMk id="220" creationId="{FF14E011-9363-C7F0-1FF9-362E00C722DD}"/>
          </ac:cxnSpMkLst>
        </pc:cxnChg>
        <pc:cxnChg chg="mod">
          <ac:chgData name="d'Agostino, Ciro" userId="522b68d4-162f-4dc7-a4d9-e6a12496a8af" providerId="ADAL" clId="{9F79233D-721C-4FAC-956E-F3CE3DF915FA}" dt="2022-10-21T08:35:24.822" v="7324" actId="165"/>
          <ac:cxnSpMkLst>
            <pc:docMk/>
            <pc:sldMk cId="1407262495" sldId="2146847735"/>
            <ac:cxnSpMk id="225" creationId="{81A03003-CD4D-D4EF-EE84-CF05F97C6B18}"/>
          </ac:cxnSpMkLst>
        </pc:cxnChg>
        <pc:cxnChg chg="mod">
          <ac:chgData name="d'Agostino, Ciro" userId="522b68d4-162f-4dc7-a4d9-e6a12496a8af" providerId="ADAL" clId="{9F79233D-721C-4FAC-956E-F3CE3DF915FA}" dt="2022-10-21T08:35:24.822" v="7324" actId="165"/>
          <ac:cxnSpMkLst>
            <pc:docMk/>
            <pc:sldMk cId="1407262495" sldId="2146847735"/>
            <ac:cxnSpMk id="226" creationId="{317D1FA2-5CA9-07D4-4750-2E55374824DE}"/>
          </ac:cxnSpMkLst>
        </pc:cxnChg>
        <pc:cxnChg chg="mod">
          <ac:chgData name="d'Agostino, Ciro" userId="522b68d4-162f-4dc7-a4d9-e6a12496a8af" providerId="ADAL" clId="{9F79233D-721C-4FAC-956E-F3CE3DF915FA}" dt="2022-10-21T08:35:24.822" v="7324" actId="165"/>
          <ac:cxnSpMkLst>
            <pc:docMk/>
            <pc:sldMk cId="1407262495" sldId="2146847735"/>
            <ac:cxnSpMk id="227" creationId="{211F0E4A-697B-95DF-E778-0DF6482C253C}"/>
          </ac:cxnSpMkLst>
        </pc:cxnChg>
        <pc:cxnChg chg="mod">
          <ac:chgData name="d'Agostino, Ciro" userId="522b68d4-162f-4dc7-a4d9-e6a12496a8af" providerId="ADAL" clId="{9F79233D-721C-4FAC-956E-F3CE3DF915FA}" dt="2022-10-21T08:35:24.822" v="7324" actId="165"/>
          <ac:cxnSpMkLst>
            <pc:docMk/>
            <pc:sldMk cId="1407262495" sldId="2146847735"/>
            <ac:cxnSpMk id="231" creationId="{EEAAFD52-12D9-72B8-BBD5-6575EB00286D}"/>
          </ac:cxnSpMkLst>
        </pc:cxnChg>
        <pc:cxnChg chg="mod">
          <ac:chgData name="d'Agostino, Ciro" userId="522b68d4-162f-4dc7-a4d9-e6a12496a8af" providerId="ADAL" clId="{9F79233D-721C-4FAC-956E-F3CE3DF915FA}" dt="2022-10-21T08:35:24.822" v="7324" actId="165"/>
          <ac:cxnSpMkLst>
            <pc:docMk/>
            <pc:sldMk cId="1407262495" sldId="2146847735"/>
            <ac:cxnSpMk id="232" creationId="{4ABD1D26-06E1-D4C9-99C5-ADC014ACC009}"/>
          </ac:cxnSpMkLst>
        </pc:cxnChg>
        <pc:cxnChg chg="add mod topLvl">
          <ac:chgData name="d'Agostino, Ciro" userId="522b68d4-162f-4dc7-a4d9-e6a12496a8af" providerId="ADAL" clId="{9F79233D-721C-4FAC-956E-F3CE3DF915FA}" dt="2022-10-21T08:32:49.739" v="7281" actId="1035"/>
          <ac:cxnSpMkLst>
            <pc:docMk/>
            <pc:sldMk cId="1407262495" sldId="2146847735"/>
            <ac:cxnSpMk id="242" creationId="{F1F5C724-D00A-0AC5-5A1C-CFE957305AC5}"/>
          </ac:cxnSpMkLst>
        </pc:cxnChg>
        <pc:cxnChg chg="mod">
          <ac:chgData name="d'Agostino, Ciro" userId="522b68d4-162f-4dc7-a4d9-e6a12496a8af" providerId="ADAL" clId="{9F79233D-721C-4FAC-956E-F3CE3DF915FA}" dt="2022-10-21T08:37:16.749" v="7364"/>
          <ac:cxnSpMkLst>
            <pc:docMk/>
            <pc:sldMk cId="1407262495" sldId="2146847735"/>
            <ac:cxnSpMk id="388" creationId="{0D40452C-BEF1-ED01-22A4-C41BA5DDFB16}"/>
          </ac:cxnSpMkLst>
        </pc:cxnChg>
        <pc:cxnChg chg="mod">
          <ac:chgData name="d'Agostino, Ciro" userId="522b68d4-162f-4dc7-a4d9-e6a12496a8af" providerId="ADAL" clId="{9F79233D-721C-4FAC-956E-F3CE3DF915FA}" dt="2022-10-21T08:37:16.749" v="7364"/>
          <ac:cxnSpMkLst>
            <pc:docMk/>
            <pc:sldMk cId="1407262495" sldId="2146847735"/>
            <ac:cxnSpMk id="390" creationId="{7E96E2BC-9516-381C-77BF-7275689A9B25}"/>
          </ac:cxnSpMkLst>
        </pc:cxnChg>
        <pc:cxnChg chg="mod">
          <ac:chgData name="d'Agostino, Ciro" userId="522b68d4-162f-4dc7-a4d9-e6a12496a8af" providerId="ADAL" clId="{9F79233D-721C-4FAC-956E-F3CE3DF915FA}" dt="2022-10-21T08:37:16.749" v="7364"/>
          <ac:cxnSpMkLst>
            <pc:docMk/>
            <pc:sldMk cId="1407262495" sldId="2146847735"/>
            <ac:cxnSpMk id="406" creationId="{8216F080-1F1D-8461-F3D6-78511018A920}"/>
          </ac:cxnSpMkLst>
        </pc:cxnChg>
        <pc:cxnChg chg="mod">
          <ac:chgData name="d'Agostino, Ciro" userId="522b68d4-162f-4dc7-a4d9-e6a12496a8af" providerId="ADAL" clId="{9F79233D-721C-4FAC-956E-F3CE3DF915FA}" dt="2022-10-21T08:37:16.749" v="7364"/>
          <ac:cxnSpMkLst>
            <pc:docMk/>
            <pc:sldMk cId="1407262495" sldId="2146847735"/>
            <ac:cxnSpMk id="424" creationId="{265B8794-97DC-34BF-98AB-147C33888127}"/>
          </ac:cxnSpMkLst>
        </pc:cxnChg>
        <pc:cxnChg chg="mod">
          <ac:chgData name="d'Agostino, Ciro" userId="522b68d4-162f-4dc7-a4d9-e6a12496a8af" providerId="ADAL" clId="{9F79233D-721C-4FAC-956E-F3CE3DF915FA}" dt="2022-10-21T08:37:16.749" v="7364"/>
          <ac:cxnSpMkLst>
            <pc:docMk/>
            <pc:sldMk cId="1407262495" sldId="2146847735"/>
            <ac:cxnSpMk id="426" creationId="{8AB4F1CD-1282-4C4B-55C5-AE92AE6B4C01}"/>
          </ac:cxnSpMkLst>
        </pc:cxnChg>
        <pc:cxnChg chg="mod">
          <ac:chgData name="d'Agostino, Ciro" userId="522b68d4-162f-4dc7-a4d9-e6a12496a8af" providerId="ADAL" clId="{9F79233D-721C-4FAC-956E-F3CE3DF915FA}" dt="2022-10-21T08:37:16.749" v="7364"/>
          <ac:cxnSpMkLst>
            <pc:docMk/>
            <pc:sldMk cId="1407262495" sldId="2146847735"/>
            <ac:cxnSpMk id="432" creationId="{6CC734D0-66AA-23F1-CA5F-C98CA88F93ED}"/>
          </ac:cxnSpMkLst>
        </pc:cxnChg>
        <pc:cxnChg chg="mod">
          <ac:chgData name="d'Agostino, Ciro" userId="522b68d4-162f-4dc7-a4d9-e6a12496a8af" providerId="ADAL" clId="{9F79233D-721C-4FAC-956E-F3CE3DF915FA}" dt="2022-10-21T08:37:16.749" v="7364"/>
          <ac:cxnSpMkLst>
            <pc:docMk/>
            <pc:sldMk cId="1407262495" sldId="2146847735"/>
            <ac:cxnSpMk id="433" creationId="{E9A8CB0F-0EF6-BA6C-FBA0-28DD5376D1A2}"/>
          </ac:cxnSpMkLst>
        </pc:cxnChg>
        <pc:cxnChg chg="mod">
          <ac:chgData name="d'Agostino, Ciro" userId="522b68d4-162f-4dc7-a4d9-e6a12496a8af" providerId="ADAL" clId="{9F79233D-721C-4FAC-956E-F3CE3DF915FA}" dt="2022-10-21T08:37:16.749" v="7364"/>
          <ac:cxnSpMkLst>
            <pc:docMk/>
            <pc:sldMk cId="1407262495" sldId="2146847735"/>
            <ac:cxnSpMk id="434" creationId="{BA606D68-9B10-4D1E-BD9C-342183FE576A}"/>
          </ac:cxnSpMkLst>
        </pc:cxnChg>
        <pc:cxnChg chg="mod">
          <ac:chgData name="d'Agostino, Ciro" userId="522b68d4-162f-4dc7-a4d9-e6a12496a8af" providerId="ADAL" clId="{9F79233D-721C-4FAC-956E-F3CE3DF915FA}" dt="2022-10-21T08:37:16.749" v="7364"/>
          <ac:cxnSpMkLst>
            <pc:docMk/>
            <pc:sldMk cId="1407262495" sldId="2146847735"/>
            <ac:cxnSpMk id="438" creationId="{1488CD70-5276-8625-45A8-F815884B7997}"/>
          </ac:cxnSpMkLst>
        </pc:cxnChg>
        <pc:cxnChg chg="mod">
          <ac:chgData name="d'Agostino, Ciro" userId="522b68d4-162f-4dc7-a4d9-e6a12496a8af" providerId="ADAL" clId="{9F79233D-721C-4FAC-956E-F3CE3DF915FA}" dt="2022-10-21T08:37:16.749" v="7364"/>
          <ac:cxnSpMkLst>
            <pc:docMk/>
            <pc:sldMk cId="1407262495" sldId="2146847735"/>
            <ac:cxnSpMk id="440" creationId="{752B6EDA-26A5-61E9-77D9-E63A071B1A2B}"/>
          </ac:cxnSpMkLst>
        </pc:cxnChg>
        <pc:cxnChg chg="mod">
          <ac:chgData name="d'Agostino, Ciro" userId="522b68d4-162f-4dc7-a4d9-e6a12496a8af" providerId="ADAL" clId="{9F79233D-721C-4FAC-956E-F3CE3DF915FA}" dt="2022-10-21T08:37:16.749" v="7364"/>
          <ac:cxnSpMkLst>
            <pc:docMk/>
            <pc:sldMk cId="1407262495" sldId="2146847735"/>
            <ac:cxnSpMk id="452" creationId="{8CAF2761-5BB3-5014-6F90-1109FBCE9D6F}"/>
          </ac:cxnSpMkLst>
        </pc:cxnChg>
        <pc:cxnChg chg="mod">
          <ac:chgData name="d'Agostino, Ciro" userId="522b68d4-162f-4dc7-a4d9-e6a12496a8af" providerId="ADAL" clId="{9F79233D-721C-4FAC-956E-F3CE3DF915FA}" dt="2022-10-21T08:37:16.749" v="7364"/>
          <ac:cxnSpMkLst>
            <pc:docMk/>
            <pc:sldMk cId="1407262495" sldId="2146847735"/>
            <ac:cxnSpMk id="460" creationId="{67CA8069-620C-2E93-FCF6-936B4D99433E}"/>
          </ac:cxnSpMkLst>
        </pc:cxnChg>
        <pc:cxnChg chg="mod">
          <ac:chgData name="d'Agostino, Ciro" userId="522b68d4-162f-4dc7-a4d9-e6a12496a8af" providerId="ADAL" clId="{9F79233D-721C-4FAC-956E-F3CE3DF915FA}" dt="2022-10-21T08:37:16.749" v="7364"/>
          <ac:cxnSpMkLst>
            <pc:docMk/>
            <pc:sldMk cId="1407262495" sldId="2146847735"/>
            <ac:cxnSpMk id="481" creationId="{21AF0EF2-3C10-2A97-453F-A7BA2960C97B}"/>
          </ac:cxnSpMkLst>
        </pc:cxnChg>
        <pc:cxnChg chg="mod">
          <ac:chgData name="d'Agostino, Ciro" userId="522b68d4-162f-4dc7-a4d9-e6a12496a8af" providerId="ADAL" clId="{9F79233D-721C-4FAC-956E-F3CE3DF915FA}" dt="2022-10-21T08:37:16.749" v="7364"/>
          <ac:cxnSpMkLst>
            <pc:docMk/>
            <pc:sldMk cId="1407262495" sldId="2146847735"/>
            <ac:cxnSpMk id="482" creationId="{C143EAEE-ECD9-4067-0839-974719C85FA7}"/>
          </ac:cxnSpMkLst>
        </pc:cxnChg>
        <pc:cxnChg chg="mod">
          <ac:chgData name="d'Agostino, Ciro" userId="522b68d4-162f-4dc7-a4d9-e6a12496a8af" providerId="ADAL" clId="{9F79233D-721C-4FAC-956E-F3CE3DF915FA}" dt="2022-10-21T08:37:16.749" v="7364"/>
          <ac:cxnSpMkLst>
            <pc:docMk/>
            <pc:sldMk cId="1407262495" sldId="2146847735"/>
            <ac:cxnSpMk id="483" creationId="{B8315D71-E5F5-3968-921B-29848595C098}"/>
          </ac:cxnSpMkLst>
        </pc:cxnChg>
        <pc:cxnChg chg="mod">
          <ac:chgData name="d'Agostino, Ciro" userId="522b68d4-162f-4dc7-a4d9-e6a12496a8af" providerId="ADAL" clId="{9F79233D-721C-4FAC-956E-F3CE3DF915FA}" dt="2022-10-21T08:37:16.749" v="7364"/>
          <ac:cxnSpMkLst>
            <pc:docMk/>
            <pc:sldMk cId="1407262495" sldId="2146847735"/>
            <ac:cxnSpMk id="487" creationId="{0DD43E27-9634-5DFE-45CD-BB61E74EB2D6}"/>
          </ac:cxnSpMkLst>
        </pc:cxnChg>
        <pc:cxnChg chg="mod">
          <ac:chgData name="d'Agostino, Ciro" userId="522b68d4-162f-4dc7-a4d9-e6a12496a8af" providerId="ADAL" clId="{9F79233D-721C-4FAC-956E-F3CE3DF915FA}" dt="2022-10-21T08:37:16.749" v="7364"/>
          <ac:cxnSpMkLst>
            <pc:docMk/>
            <pc:sldMk cId="1407262495" sldId="2146847735"/>
            <ac:cxnSpMk id="488" creationId="{02F9BEEE-33D0-EE14-7E8A-A534AD6A2ED5}"/>
          </ac:cxnSpMkLst>
        </pc:cxnChg>
        <pc:cxnChg chg="mod">
          <ac:chgData name="d'Agostino, Ciro" userId="522b68d4-162f-4dc7-a4d9-e6a12496a8af" providerId="ADAL" clId="{9F79233D-721C-4FAC-956E-F3CE3DF915FA}" dt="2022-10-21T08:37:16.749" v="7364"/>
          <ac:cxnSpMkLst>
            <pc:docMk/>
            <pc:sldMk cId="1407262495" sldId="2146847735"/>
            <ac:cxnSpMk id="532" creationId="{475B6B77-E926-9A0E-F0CC-D42C81D6C0B4}"/>
          </ac:cxnSpMkLst>
        </pc:cxnChg>
        <pc:cxnChg chg="mod">
          <ac:chgData name="d'Agostino, Ciro" userId="522b68d4-162f-4dc7-a4d9-e6a12496a8af" providerId="ADAL" clId="{9F79233D-721C-4FAC-956E-F3CE3DF915FA}" dt="2022-10-21T08:37:16.749" v="7364"/>
          <ac:cxnSpMkLst>
            <pc:docMk/>
            <pc:sldMk cId="1407262495" sldId="2146847735"/>
            <ac:cxnSpMk id="533" creationId="{58871569-9FB5-F984-B15B-8FA3367E776F}"/>
          </ac:cxnSpMkLst>
        </pc:cxnChg>
        <pc:cxnChg chg="mod">
          <ac:chgData name="d'Agostino, Ciro" userId="522b68d4-162f-4dc7-a4d9-e6a12496a8af" providerId="ADAL" clId="{9F79233D-721C-4FAC-956E-F3CE3DF915FA}" dt="2022-10-21T08:37:16.749" v="7364"/>
          <ac:cxnSpMkLst>
            <pc:docMk/>
            <pc:sldMk cId="1407262495" sldId="2146847735"/>
            <ac:cxnSpMk id="534" creationId="{14E6B1A6-31D1-2AA0-33FC-A6C64BBBCEEF}"/>
          </ac:cxnSpMkLst>
        </pc:cxnChg>
        <pc:cxnChg chg="mod">
          <ac:chgData name="d'Agostino, Ciro" userId="522b68d4-162f-4dc7-a4d9-e6a12496a8af" providerId="ADAL" clId="{9F79233D-721C-4FAC-956E-F3CE3DF915FA}" dt="2022-10-21T08:37:16.749" v="7364"/>
          <ac:cxnSpMkLst>
            <pc:docMk/>
            <pc:sldMk cId="1407262495" sldId="2146847735"/>
            <ac:cxnSpMk id="535" creationId="{78CD0125-A336-D770-2F1A-E39C11A14A84}"/>
          </ac:cxnSpMkLst>
        </pc:cxnChg>
        <pc:cxnChg chg="mod">
          <ac:chgData name="d'Agostino, Ciro" userId="522b68d4-162f-4dc7-a4d9-e6a12496a8af" providerId="ADAL" clId="{9F79233D-721C-4FAC-956E-F3CE3DF915FA}" dt="2022-10-21T08:37:16.749" v="7364"/>
          <ac:cxnSpMkLst>
            <pc:docMk/>
            <pc:sldMk cId="1407262495" sldId="2146847735"/>
            <ac:cxnSpMk id="536" creationId="{EC8C878E-7974-190C-E7F4-B0F45FC2D80B}"/>
          </ac:cxnSpMkLst>
        </pc:cxnChg>
        <pc:cxnChg chg="mod">
          <ac:chgData name="d'Agostino, Ciro" userId="522b68d4-162f-4dc7-a4d9-e6a12496a8af" providerId="ADAL" clId="{9F79233D-721C-4FAC-956E-F3CE3DF915FA}" dt="2022-10-21T08:37:16.749" v="7364"/>
          <ac:cxnSpMkLst>
            <pc:docMk/>
            <pc:sldMk cId="1407262495" sldId="2146847735"/>
            <ac:cxnSpMk id="537" creationId="{826D7209-586B-B078-70CC-D8D731EDAC0F}"/>
          </ac:cxnSpMkLst>
        </pc:cxnChg>
        <pc:cxnChg chg="mod">
          <ac:chgData name="d'Agostino, Ciro" userId="522b68d4-162f-4dc7-a4d9-e6a12496a8af" providerId="ADAL" clId="{9F79233D-721C-4FAC-956E-F3CE3DF915FA}" dt="2022-10-21T08:37:16.749" v="7364"/>
          <ac:cxnSpMkLst>
            <pc:docMk/>
            <pc:sldMk cId="1407262495" sldId="2146847735"/>
            <ac:cxnSpMk id="538" creationId="{355F84C0-650D-03A5-05CF-5FB3D74D4CC3}"/>
          </ac:cxnSpMkLst>
        </pc:cxnChg>
        <pc:cxnChg chg="mod">
          <ac:chgData name="d'Agostino, Ciro" userId="522b68d4-162f-4dc7-a4d9-e6a12496a8af" providerId="ADAL" clId="{9F79233D-721C-4FAC-956E-F3CE3DF915FA}" dt="2022-10-21T08:37:16.749" v="7364"/>
          <ac:cxnSpMkLst>
            <pc:docMk/>
            <pc:sldMk cId="1407262495" sldId="2146847735"/>
            <ac:cxnSpMk id="539" creationId="{57B888CE-8621-22E6-EB6B-123A989459C2}"/>
          </ac:cxnSpMkLst>
        </pc:cxnChg>
        <pc:cxnChg chg="mod">
          <ac:chgData name="d'Agostino, Ciro" userId="522b68d4-162f-4dc7-a4d9-e6a12496a8af" providerId="ADAL" clId="{9F79233D-721C-4FAC-956E-F3CE3DF915FA}" dt="2022-10-21T08:37:16.749" v="7364"/>
          <ac:cxnSpMkLst>
            <pc:docMk/>
            <pc:sldMk cId="1407262495" sldId="2146847735"/>
            <ac:cxnSpMk id="540" creationId="{BF3A120A-786D-8AFA-9D10-DA0FA0DA21DE}"/>
          </ac:cxnSpMkLst>
        </pc:cxnChg>
        <pc:cxnChg chg="mod">
          <ac:chgData name="d'Agostino, Ciro" userId="522b68d4-162f-4dc7-a4d9-e6a12496a8af" providerId="ADAL" clId="{9F79233D-721C-4FAC-956E-F3CE3DF915FA}" dt="2022-10-21T08:37:16.749" v="7364"/>
          <ac:cxnSpMkLst>
            <pc:docMk/>
            <pc:sldMk cId="1407262495" sldId="2146847735"/>
            <ac:cxnSpMk id="541" creationId="{F68C5C4A-7AA3-1178-5871-6E2B1C164AFF}"/>
          </ac:cxnSpMkLst>
        </pc:cxnChg>
        <pc:cxnChg chg="mod">
          <ac:chgData name="d'Agostino, Ciro" userId="522b68d4-162f-4dc7-a4d9-e6a12496a8af" providerId="ADAL" clId="{9F79233D-721C-4FAC-956E-F3CE3DF915FA}" dt="2022-10-21T08:37:16.749" v="7364"/>
          <ac:cxnSpMkLst>
            <pc:docMk/>
            <pc:sldMk cId="1407262495" sldId="2146847735"/>
            <ac:cxnSpMk id="548" creationId="{08C1EDBD-DEB6-063A-A5DA-A4466798FDE2}"/>
          </ac:cxnSpMkLst>
        </pc:cxnChg>
        <pc:cxnChg chg="mod">
          <ac:chgData name="d'Agostino, Ciro" userId="522b68d4-162f-4dc7-a4d9-e6a12496a8af" providerId="ADAL" clId="{9F79233D-721C-4FAC-956E-F3CE3DF915FA}" dt="2022-10-21T08:37:16.749" v="7364"/>
          <ac:cxnSpMkLst>
            <pc:docMk/>
            <pc:sldMk cId="1407262495" sldId="2146847735"/>
            <ac:cxnSpMk id="549" creationId="{4CF67DE0-4299-AB4F-2AEA-85E92C00A517}"/>
          </ac:cxnSpMkLst>
        </pc:cxnChg>
        <pc:cxnChg chg="mod">
          <ac:chgData name="d'Agostino, Ciro" userId="522b68d4-162f-4dc7-a4d9-e6a12496a8af" providerId="ADAL" clId="{9F79233D-721C-4FAC-956E-F3CE3DF915FA}" dt="2022-10-21T08:37:16.749" v="7364"/>
          <ac:cxnSpMkLst>
            <pc:docMk/>
            <pc:sldMk cId="1407262495" sldId="2146847735"/>
            <ac:cxnSpMk id="550" creationId="{CF85EB0B-6FA6-2776-8DBB-5120A4E4B9A2}"/>
          </ac:cxnSpMkLst>
        </pc:cxnChg>
        <pc:cxnChg chg="mod">
          <ac:chgData name="d'Agostino, Ciro" userId="522b68d4-162f-4dc7-a4d9-e6a12496a8af" providerId="ADAL" clId="{9F79233D-721C-4FAC-956E-F3CE3DF915FA}" dt="2022-10-21T08:37:16.749" v="7364"/>
          <ac:cxnSpMkLst>
            <pc:docMk/>
            <pc:sldMk cId="1407262495" sldId="2146847735"/>
            <ac:cxnSpMk id="551" creationId="{CE04A478-F7D2-56FF-9B9C-6241A8CA60AF}"/>
          </ac:cxnSpMkLst>
        </pc:cxnChg>
        <pc:cxnChg chg="mod">
          <ac:chgData name="d'Agostino, Ciro" userId="522b68d4-162f-4dc7-a4d9-e6a12496a8af" providerId="ADAL" clId="{9F79233D-721C-4FAC-956E-F3CE3DF915FA}" dt="2022-10-21T08:37:16.749" v="7364"/>
          <ac:cxnSpMkLst>
            <pc:docMk/>
            <pc:sldMk cId="1407262495" sldId="2146847735"/>
            <ac:cxnSpMk id="552" creationId="{3F3C47F3-D668-8C60-7754-A2BAD084A188}"/>
          </ac:cxnSpMkLst>
        </pc:cxnChg>
        <pc:cxnChg chg="mod">
          <ac:chgData name="d'Agostino, Ciro" userId="522b68d4-162f-4dc7-a4d9-e6a12496a8af" providerId="ADAL" clId="{9F79233D-721C-4FAC-956E-F3CE3DF915FA}" dt="2022-10-21T08:37:16.749" v="7364"/>
          <ac:cxnSpMkLst>
            <pc:docMk/>
            <pc:sldMk cId="1407262495" sldId="2146847735"/>
            <ac:cxnSpMk id="553" creationId="{25B6D028-0ABC-F827-AEF0-FC024CD1012A}"/>
          </ac:cxnSpMkLst>
        </pc:cxnChg>
        <pc:cxnChg chg="mod">
          <ac:chgData name="d'Agostino, Ciro" userId="522b68d4-162f-4dc7-a4d9-e6a12496a8af" providerId="ADAL" clId="{9F79233D-721C-4FAC-956E-F3CE3DF915FA}" dt="2022-10-21T08:37:16.749" v="7364"/>
          <ac:cxnSpMkLst>
            <pc:docMk/>
            <pc:sldMk cId="1407262495" sldId="2146847735"/>
            <ac:cxnSpMk id="554" creationId="{2C5BD672-D0DE-BA9B-5D61-4FD0350DF009}"/>
          </ac:cxnSpMkLst>
        </pc:cxnChg>
        <pc:cxnChg chg="mod">
          <ac:chgData name="d'Agostino, Ciro" userId="522b68d4-162f-4dc7-a4d9-e6a12496a8af" providerId="ADAL" clId="{9F79233D-721C-4FAC-956E-F3CE3DF915FA}" dt="2022-10-21T08:37:16.749" v="7364"/>
          <ac:cxnSpMkLst>
            <pc:docMk/>
            <pc:sldMk cId="1407262495" sldId="2146847735"/>
            <ac:cxnSpMk id="555" creationId="{67EBAC1D-DD18-0ED2-C712-F834DF78AA31}"/>
          </ac:cxnSpMkLst>
        </pc:cxnChg>
        <pc:cxnChg chg="mod">
          <ac:chgData name="d'Agostino, Ciro" userId="522b68d4-162f-4dc7-a4d9-e6a12496a8af" providerId="ADAL" clId="{9F79233D-721C-4FAC-956E-F3CE3DF915FA}" dt="2022-10-21T08:37:16.749" v="7364"/>
          <ac:cxnSpMkLst>
            <pc:docMk/>
            <pc:sldMk cId="1407262495" sldId="2146847735"/>
            <ac:cxnSpMk id="556" creationId="{143A989C-6C2C-57B2-839B-725506065C42}"/>
          </ac:cxnSpMkLst>
        </pc:cxnChg>
        <pc:cxnChg chg="mod">
          <ac:chgData name="d'Agostino, Ciro" userId="522b68d4-162f-4dc7-a4d9-e6a12496a8af" providerId="ADAL" clId="{9F79233D-721C-4FAC-956E-F3CE3DF915FA}" dt="2022-10-21T08:37:16.749" v="7364"/>
          <ac:cxnSpMkLst>
            <pc:docMk/>
            <pc:sldMk cId="1407262495" sldId="2146847735"/>
            <ac:cxnSpMk id="557" creationId="{225245B0-EF39-7753-DA37-9FCE1C9DF9FF}"/>
          </ac:cxnSpMkLst>
        </pc:cxnChg>
      </pc:sldChg>
      <pc:sldChg chg="delSp add del mod">
        <pc:chgData name="d'Agostino, Ciro" userId="522b68d4-162f-4dc7-a4d9-e6a12496a8af" providerId="ADAL" clId="{9F79233D-721C-4FAC-956E-F3CE3DF915FA}" dt="2022-10-21T09:58:51.830" v="7901" actId="47"/>
        <pc:sldMkLst>
          <pc:docMk/>
          <pc:sldMk cId="2272577149" sldId="2146847738"/>
        </pc:sldMkLst>
        <pc:grpChg chg="del">
          <ac:chgData name="d'Agostino, Ciro" userId="522b68d4-162f-4dc7-a4d9-e6a12496a8af" providerId="ADAL" clId="{9F79233D-721C-4FAC-956E-F3CE3DF915FA}" dt="2022-10-21T09:38:50.189" v="7623" actId="478"/>
          <ac:grpSpMkLst>
            <pc:docMk/>
            <pc:sldMk cId="2272577149" sldId="2146847738"/>
            <ac:grpSpMk id="29" creationId="{3ED00463-9242-410D-B4FC-38C265F96CF8}"/>
          </ac:grpSpMkLst>
        </pc:grpChg>
      </pc:sldChg>
      <pc:sldChg chg="addSp delSp modSp add del mod">
        <pc:chgData name="d'Agostino, Ciro" userId="522b68d4-162f-4dc7-a4d9-e6a12496a8af" providerId="ADAL" clId="{9F79233D-721C-4FAC-956E-F3CE3DF915FA}" dt="2022-10-21T08:37:45.131" v="7374" actId="47"/>
        <pc:sldMkLst>
          <pc:docMk/>
          <pc:sldMk cId="3020661871" sldId="2146847738"/>
        </pc:sldMkLst>
        <pc:spChg chg="mod topLvl">
          <ac:chgData name="d'Agostino, Ciro" userId="522b68d4-162f-4dc7-a4d9-e6a12496a8af" providerId="ADAL" clId="{9F79233D-721C-4FAC-956E-F3CE3DF915FA}" dt="2022-10-21T08:34:57.674" v="7316" actId="164"/>
          <ac:spMkLst>
            <pc:docMk/>
            <pc:sldMk cId="3020661871" sldId="2146847738"/>
            <ac:spMk id="7" creationId="{D96B876C-9A59-A144-FCD5-449D5DF8B744}"/>
          </ac:spMkLst>
        </pc:spChg>
        <pc:spChg chg="mod topLvl">
          <ac:chgData name="d'Agostino, Ciro" userId="522b68d4-162f-4dc7-a4d9-e6a12496a8af" providerId="ADAL" clId="{9F79233D-721C-4FAC-956E-F3CE3DF915FA}" dt="2022-10-21T08:34:57.674" v="7316" actId="164"/>
          <ac:spMkLst>
            <pc:docMk/>
            <pc:sldMk cId="3020661871" sldId="2146847738"/>
            <ac:spMk id="8" creationId="{87925973-BC44-A7F3-B3BC-0F54F455F5B7}"/>
          </ac:spMkLst>
        </pc:spChg>
        <pc:spChg chg="mod topLvl">
          <ac:chgData name="d'Agostino, Ciro" userId="522b68d4-162f-4dc7-a4d9-e6a12496a8af" providerId="ADAL" clId="{9F79233D-721C-4FAC-956E-F3CE3DF915FA}" dt="2022-10-21T08:34:57.674" v="7316" actId="164"/>
          <ac:spMkLst>
            <pc:docMk/>
            <pc:sldMk cId="3020661871" sldId="2146847738"/>
            <ac:spMk id="11" creationId="{180D1F1D-DF73-0F85-A51F-2D46A2FEA8CA}"/>
          </ac:spMkLst>
        </pc:spChg>
        <pc:spChg chg="mod">
          <ac:chgData name="d'Agostino, Ciro" userId="522b68d4-162f-4dc7-a4d9-e6a12496a8af" providerId="ADAL" clId="{9F79233D-721C-4FAC-956E-F3CE3DF915FA}" dt="2022-10-21T08:34:33.947" v="7310" actId="165"/>
          <ac:spMkLst>
            <pc:docMk/>
            <pc:sldMk cId="3020661871" sldId="2146847738"/>
            <ac:spMk id="55" creationId="{1F1038A5-6ABE-0EAF-61A7-BDE70838DF9E}"/>
          </ac:spMkLst>
        </pc:spChg>
        <pc:spChg chg="mod">
          <ac:chgData name="d'Agostino, Ciro" userId="522b68d4-162f-4dc7-a4d9-e6a12496a8af" providerId="ADAL" clId="{9F79233D-721C-4FAC-956E-F3CE3DF915FA}" dt="2022-10-21T08:34:33.947" v="7310" actId="165"/>
          <ac:spMkLst>
            <pc:docMk/>
            <pc:sldMk cId="3020661871" sldId="2146847738"/>
            <ac:spMk id="56" creationId="{42C8AA02-F66C-C07E-2B50-452FF8F5E454}"/>
          </ac:spMkLst>
        </pc:spChg>
        <pc:spChg chg="mod">
          <ac:chgData name="d'Agostino, Ciro" userId="522b68d4-162f-4dc7-a4d9-e6a12496a8af" providerId="ADAL" clId="{9F79233D-721C-4FAC-956E-F3CE3DF915FA}" dt="2022-10-21T08:34:33.947" v="7310" actId="165"/>
          <ac:spMkLst>
            <pc:docMk/>
            <pc:sldMk cId="3020661871" sldId="2146847738"/>
            <ac:spMk id="57" creationId="{5156064D-4F83-7001-384E-CEB62BC06210}"/>
          </ac:spMkLst>
        </pc:spChg>
        <pc:spChg chg="mod">
          <ac:chgData name="d'Agostino, Ciro" userId="522b68d4-162f-4dc7-a4d9-e6a12496a8af" providerId="ADAL" clId="{9F79233D-721C-4FAC-956E-F3CE3DF915FA}" dt="2022-10-21T08:34:33.947" v="7310" actId="165"/>
          <ac:spMkLst>
            <pc:docMk/>
            <pc:sldMk cId="3020661871" sldId="2146847738"/>
            <ac:spMk id="58" creationId="{D3F38D44-97D0-0BDB-676B-44ACAD637A3E}"/>
          </ac:spMkLst>
        </pc:spChg>
        <pc:spChg chg="mod">
          <ac:chgData name="d'Agostino, Ciro" userId="522b68d4-162f-4dc7-a4d9-e6a12496a8af" providerId="ADAL" clId="{9F79233D-721C-4FAC-956E-F3CE3DF915FA}" dt="2022-10-21T08:34:33.947" v="7310" actId="165"/>
          <ac:spMkLst>
            <pc:docMk/>
            <pc:sldMk cId="3020661871" sldId="2146847738"/>
            <ac:spMk id="59" creationId="{4386C2D9-F301-F9C1-B0A5-28756DD6FE1F}"/>
          </ac:spMkLst>
        </pc:spChg>
        <pc:spChg chg="mod">
          <ac:chgData name="d'Agostino, Ciro" userId="522b68d4-162f-4dc7-a4d9-e6a12496a8af" providerId="ADAL" clId="{9F79233D-721C-4FAC-956E-F3CE3DF915FA}" dt="2022-10-21T08:34:33.947" v="7310" actId="165"/>
          <ac:spMkLst>
            <pc:docMk/>
            <pc:sldMk cId="3020661871" sldId="2146847738"/>
            <ac:spMk id="60" creationId="{0281714F-F2C0-647F-AE74-ED0C3D292FF5}"/>
          </ac:spMkLst>
        </pc:spChg>
        <pc:spChg chg="mod topLvl">
          <ac:chgData name="d'Agostino, Ciro" userId="522b68d4-162f-4dc7-a4d9-e6a12496a8af" providerId="ADAL" clId="{9F79233D-721C-4FAC-956E-F3CE3DF915FA}" dt="2022-10-21T08:34:57.674" v="7316" actId="164"/>
          <ac:spMkLst>
            <pc:docMk/>
            <pc:sldMk cId="3020661871" sldId="2146847738"/>
            <ac:spMk id="71" creationId="{CCD902B1-D51B-916A-2B7D-4434E981825D}"/>
          </ac:spMkLst>
        </pc:spChg>
        <pc:spChg chg="mod topLvl">
          <ac:chgData name="d'Agostino, Ciro" userId="522b68d4-162f-4dc7-a4d9-e6a12496a8af" providerId="ADAL" clId="{9F79233D-721C-4FAC-956E-F3CE3DF915FA}" dt="2022-10-21T08:34:57.674" v="7316" actId="164"/>
          <ac:spMkLst>
            <pc:docMk/>
            <pc:sldMk cId="3020661871" sldId="2146847738"/>
            <ac:spMk id="76" creationId="{D96B876C-9A59-A144-FCD5-449D5DF8B744}"/>
          </ac:spMkLst>
        </pc:spChg>
        <pc:spChg chg="mod topLvl">
          <ac:chgData name="d'Agostino, Ciro" userId="522b68d4-162f-4dc7-a4d9-e6a12496a8af" providerId="ADAL" clId="{9F79233D-721C-4FAC-956E-F3CE3DF915FA}" dt="2022-10-21T08:34:57.674" v="7316" actId="164"/>
          <ac:spMkLst>
            <pc:docMk/>
            <pc:sldMk cId="3020661871" sldId="2146847738"/>
            <ac:spMk id="77" creationId="{87925973-BC44-A7F3-B3BC-0F54F455F5B7}"/>
          </ac:spMkLst>
        </pc:spChg>
        <pc:spChg chg="mod topLvl">
          <ac:chgData name="d'Agostino, Ciro" userId="522b68d4-162f-4dc7-a4d9-e6a12496a8af" providerId="ADAL" clId="{9F79233D-721C-4FAC-956E-F3CE3DF915FA}" dt="2022-10-21T08:34:57.674" v="7316" actId="164"/>
          <ac:spMkLst>
            <pc:docMk/>
            <pc:sldMk cId="3020661871" sldId="2146847738"/>
            <ac:spMk id="80" creationId="{180D1F1D-DF73-0F85-A51F-2D46A2FEA8CA}"/>
          </ac:spMkLst>
        </pc:spChg>
        <pc:spChg chg="mod topLvl">
          <ac:chgData name="d'Agostino, Ciro" userId="522b68d4-162f-4dc7-a4d9-e6a12496a8af" providerId="ADAL" clId="{9F79233D-721C-4FAC-956E-F3CE3DF915FA}" dt="2022-10-21T08:34:57.674" v="7316" actId="164"/>
          <ac:spMkLst>
            <pc:docMk/>
            <pc:sldMk cId="3020661871" sldId="2146847738"/>
            <ac:spMk id="82" creationId="{CCD902B1-D51B-916A-2B7D-4434E981825D}"/>
          </ac:spMkLst>
        </pc:spChg>
        <pc:spChg chg="mod">
          <ac:chgData name="d'Agostino, Ciro" userId="522b68d4-162f-4dc7-a4d9-e6a12496a8af" providerId="ADAL" clId="{9F79233D-721C-4FAC-956E-F3CE3DF915FA}" dt="2022-10-21T08:34:33.947" v="7310" actId="165"/>
          <ac:spMkLst>
            <pc:docMk/>
            <pc:sldMk cId="3020661871" sldId="2146847738"/>
            <ac:spMk id="118" creationId="{4CDA9B9D-B167-69A2-833D-7B5F7B3C99B5}"/>
          </ac:spMkLst>
        </pc:spChg>
        <pc:spChg chg="mod">
          <ac:chgData name="d'Agostino, Ciro" userId="522b68d4-162f-4dc7-a4d9-e6a12496a8af" providerId="ADAL" clId="{9F79233D-721C-4FAC-956E-F3CE3DF915FA}" dt="2022-10-21T08:34:33.947" v="7310" actId="165"/>
          <ac:spMkLst>
            <pc:docMk/>
            <pc:sldMk cId="3020661871" sldId="2146847738"/>
            <ac:spMk id="119" creationId="{76379FDE-BB2A-32BA-3A9B-6DF10F67C611}"/>
          </ac:spMkLst>
        </pc:spChg>
        <pc:spChg chg="mod">
          <ac:chgData name="d'Agostino, Ciro" userId="522b68d4-162f-4dc7-a4d9-e6a12496a8af" providerId="ADAL" clId="{9F79233D-721C-4FAC-956E-F3CE3DF915FA}" dt="2022-10-21T08:34:33.947" v="7310" actId="165"/>
          <ac:spMkLst>
            <pc:docMk/>
            <pc:sldMk cId="3020661871" sldId="2146847738"/>
            <ac:spMk id="120" creationId="{2E43CBAB-F5AD-1F72-627F-57B9FB11CBE7}"/>
          </ac:spMkLst>
        </pc:spChg>
        <pc:spChg chg="mod">
          <ac:chgData name="d'Agostino, Ciro" userId="522b68d4-162f-4dc7-a4d9-e6a12496a8af" providerId="ADAL" clId="{9F79233D-721C-4FAC-956E-F3CE3DF915FA}" dt="2022-10-21T08:34:33.947" v="7310" actId="165"/>
          <ac:spMkLst>
            <pc:docMk/>
            <pc:sldMk cId="3020661871" sldId="2146847738"/>
            <ac:spMk id="122" creationId="{4EC4717D-8FF4-9AFD-8489-F158AB3EDC3F}"/>
          </ac:spMkLst>
        </pc:spChg>
        <pc:spChg chg="mod">
          <ac:chgData name="d'Agostino, Ciro" userId="522b68d4-162f-4dc7-a4d9-e6a12496a8af" providerId="ADAL" clId="{9F79233D-721C-4FAC-956E-F3CE3DF915FA}" dt="2022-10-21T08:34:33.947" v="7310" actId="165"/>
          <ac:spMkLst>
            <pc:docMk/>
            <pc:sldMk cId="3020661871" sldId="2146847738"/>
            <ac:spMk id="123" creationId="{AC3BBD6C-AADD-16D4-9A6A-395AA06A451C}"/>
          </ac:spMkLst>
        </pc:spChg>
        <pc:spChg chg="mod">
          <ac:chgData name="d'Agostino, Ciro" userId="522b68d4-162f-4dc7-a4d9-e6a12496a8af" providerId="ADAL" clId="{9F79233D-721C-4FAC-956E-F3CE3DF915FA}" dt="2022-10-21T08:34:33.947" v="7310" actId="165"/>
          <ac:spMkLst>
            <pc:docMk/>
            <pc:sldMk cId="3020661871" sldId="2146847738"/>
            <ac:spMk id="134" creationId="{7336CB00-BEC6-B05C-1F3D-777F3681971C}"/>
          </ac:spMkLst>
        </pc:spChg>
        <pc:spChg chg="mod">
          <ac:chgData name="d'Agostino, Ciro" userId="522b68d4-162f-4dc7-a4d9-e6a12496a8af" providerId="ADAL" clId="{9F79233D-721C-4FAC-956E-F3CE3DF915FA}" dt="2022-10-21T08:34:33.947" v="7310" actId="165"/>
          <ac:spMkLst>
            <pc:docMk/>
            <pc:sldMk cId="3020661871" sldId="2146847738"/>
            <ac:spMk id="135" creationId="{6B3770D8-8268-01F5-F7C1-F0759F93DBDA}"/>
          </ac:spMkLst>
        </pc:spChg>
        <pc:spChg chg="mod">
          <ac:chgData name="d'Agostino, Ciro" userId="522b68d4-162f-4dc7-a4d9-e6a12496a8af" providerId="ADAL" clId="{9F79233D-721C-4FAC-956E-F3CE3DF915FA}" dt="2022-10-21T08:34:33.947" v="7310" actId="165"/>
          <ac:spMkLst>
            <pc:docMk/>
            <pc:sldMk cId="3020661871" sldId="2146847738"/>
            <ac:spMk id="136" creationId="{9EDFD7C5-F108-698D-6284-5EC0D598D0C2}"/>
          </ac:spMkLst>
        </pc:spChg>
        <pc:spChg chg="mod">
          <ac:chgData name="d'Agostino, Ciro" userId="522b68d4-162f-4dc7-a4d9-e6a12496a8af" providerId="ADAL" clId="{9F79233D-721C-4FAC-956E-F3CE3DF915FA}" dt="2022-10-21T08:34:33.947" v="7310" actId="165"/>
          <ac:spMkLst>
            <pc:docMk/>
            <pc:sldMk cId="3020661871" sldId="2146847738"/>
            <ac:spMk id="137" creationId="{99407797-B0BA-28CB-03C4-785D7B412886}"/>
          </ac:spMkLst>
        </pc:spChg>
        <pc:spChg chg="mod">
          <ac:chgData name="d'Agostino, Ciro" userId="522b68d4-162f-4dc7-a4d9-e6a12496a8af" providerId="ADAL" clId="{9F79233D-721C-4FAC-956E-F3CE3DF915FA}" dt="2022-10-21T08:34:33.947" v="7310" actId="165"/>
          <ac:spMkLst>
            <pc:docMk/>
            <pc:sldMk cId="3020661871" sldId="2146847738"/>
            <ac:spMk id="190" creationId="{1F1038A5-6ABE-0EAF-61A7-BDE70838DF9E}"/>
          </ac:spMkLst>
        </pc:spChg>
        <pc:spChg chg="mod">
          <ac:chgData name="d'Agostino, Ciro" userId="522b68d4-162f-4dc7-a4d9-e6a12496a8af" providerId="ADAL" clId="{9F79233D-721C-4FAC-956E-F3CE3DF915FA}" dt="2022-10-21T08:34:33.947" v="7310" actId="165"/>
          <ac:spMkLst>
            <pc:docMk/>
            <pc:sldMk cId="3020661871" sldId="2146847738"/>
            <ac:spMk id="191" creationId="{42C8AA02-F66C-C07E-2B50-452FF8F5E454}"/>
          </ac:spMkLst>
        </pc:spChg>
        <pc:spChg chg="mod">
          <ac:chgData name="d'Agostino, Ciro" userId="522b68d4-162f-4dc7-a4d9-e6a12496a8af" providerId="ADAL" clId="{9F79233D-721C-4FAC-956E-F3CE3DF915FA}" dt="2022-10-21T08:34:33.947" v="7310" actId="165"/>
          <ac:spMkLst>
            <pc:docMk/>
            <pc:sldMk cId="3020661871" sldId="2146847738"/>
            <ac:spMk id="192" creationId="{5156064D-4F83-7001-384E-CEB62BC06210}"/>
          </ac:spMkLst>
        </pc:spChg>
        <pc:spChg chg="mod">
          <ac:chgData name="d'Agostino, Ciro" userId="522b68d4-162f-4dc7-a4d9-e6a12496a8af" providerId="ADAL" clId="{9F79233D-721C-4FAC-956E-F3CE3DF915FA}" dt="2022-10-21T08:34:33.947" v="7310" actId="165"/>
          <ac:spMkLst>
            <pc:docMk/>
            <pc:sldMk cId="3020661871" sldId="2146847738"/>
            <ac:spMk id="193" creationId="{D3F38D44-97D0-0BDB-676B-44ACAD637A3E}"/>
          </ac:spMkLst>
        </pc:spChg>
        <pc:spChg chg="mod">
          <ac:chgData name="d'Agostino, Ciro" userId="522b68d4-162f-4dc7-a4d9-e6a12496a8af" providerId="ADAL" clId="{9F79233D-721C-4FAC-956E-F3CE3DF915FA}" dt="2022-10-21T08:34:33.947" v="7310" actId="165"/>
          <ac:spMkLst>
            <pc:docMk/>
            <pc:sldMk cId="3020661871" sldId="2146847738"/>
            <ac:spMk id="194" creationId="{4386C2D9-F301-F9C1-B0A5-28756DD6FE1F}"/>
          </ac:spMkLst>
        </pc:spChg>
        <pc:spChg chg="mod">
          <ac:chgData name="d'Agostino, Ciro" userId="522b68d4-162f-4dc7-a4d9-e6a12496a8af" providerId="ADAL" clId="{9F79233D-721C-4FAC-956E-F3CE3DF915FA}" dt="2022-10-21T08:34:33.947" v="7310" actId="165"/>
          <ac:spMkLst>
            <pc:docMk/>
            <pc:sldMk cId="3020661871" sldId="2146847738"/>
            <ac:spMk id="195" creationId="{0281714F-F2C0-647F-AE74-ED0C3D292FF5}"/>
          </ac:spMkLst>
        </pc:spChg>
        <pc:spChg chg="mod">
          <ac:chgData name="d'Agostino, Ciro" userId="522b68d4-162f-4dc7-a4d9-e6a12496a8af" providerId="ADAL" clId="{9F79233D-721C-4FAC-956E-F3CE3DF915FA}" dt="2022-10-21T08:34:33.947" v="7310" actId="165"/>
          <ac:spMkLst>
            <pc:docMk/>
            <pc:sldMk cId="3020661871" sldId="2146847738"/>
            <ac:spMk id="211" creationId="{7336CB00-BEC6-B05C-1F3D-777F3681971C}"/>
          </ac:spMkLst>
        </pc:spChg>
        <pc:spChg chg="mod">
          <ac:chgData name="d'Agostino, Ciro" userId="522b68d4-162f-4dc7-a4d9-e6a12496a8af" providerId="ADAL" clId="{9F79233D-721C-4FAC-956E-F3CE3DF915FA}" dt="2022-10-21T08:34:33.947" v="7310" actId="165"/>
          <ac:spMkLst>
            <pc:docMk/>
            <pc:sldMk cId="3020661871" sldId="2146847738"/>
            <ac:spMk id="212" creationId="{6B3770D8-8268-01F5-F7C1-F0759F93DBDA}"/>
          </ac:spMkLst>
        </pc:spChg>
        <pc:spChg chg="mod">
          <ac:chgData name="d'Agostino, Ciro" userId="522b68d4-162f-4dc7-a4d9-e6a12496a8af" providerId="ADAL" clId="{9F79233D-721C-4FAC-956E-F3CE3DF915FA}" dt="2022-10-21T08:34:33.947" v="7310" actId="165"/>
          <ac:spMkLst>
            <pc:docMk/>
            <pc:sldMk cId="3020661871" sldId="2146847738"/>
            <ac:spMk id="213" creationId="{9EDFD7C5-F108-698D-6284-5EC0D598D0C2}"/>
          </ac:spMkLst>
        </pc:spChg>
        <pc:spChg chg="mod">
          <ac:chgData name="d'Agostino, Ciro" userId="522b68d4-162f-4dc7-a4d9-e6a12496a8af" providerId="ADAL" clId="{9F79233D-721C-4FAC-956E-F3CE3DF915FA}" dt="2022-10-21T08:34:33.947" v="7310" actId="165"/>
          <ac:spMkLst>
            <pc:docMk/>
            <pc:sldMk cId="3020661871" sldId="2146847738"/>
            <ac:spMk id="214" creationId="{99407797-B0BA-28CB-03C4-785D7B412886}"/>
          </ac:spMkLst>
        </pc:spChg>
        <pc:spChg chg="mod">
          <ac:chgData name="d'Agostino, Ciro" userId="522b68d4-162f-4dc7-a4d9-e6a12496a8af" providerId="ADAL" clId="{9F79233D-721C-4FAC-956E-F3CE3DF915FA}" dt="2022-10-21T08:34:33.947" v="7310" actId="165"/>
          <ac:spMkLst>
            <pc:docMk/>
            <pc:sldMk cId="3020661871" sldId="2146847738"/>
            <ac:spMk id="233" creationId="{4CDA9B9D-B167-69A2-833D-7B5F7B3C99B5}"/>
          </ac:spMkLst>
        </pc:spChg>
        <pc:spChg chg="mod">
          <ac:chgData name="d'Agostino, Ciro" userId="522b68d4-162f-4dc7-a4d9-e6a12496a8af" providerId="ADAL" clId="{9F79233D-721C-4FAC-956E-F3CE3DF915FA}" dt="2022-10-21T08:34:33.947" v="7310" actId="165"/>
          <ac:spMkLst>
            <pc:docMk/>
            <pc:sldMk cId="3020661871" sldId="2146847738"/>
            <ac:spMk id="234" creationId="{76379FDE-BB2A-32BA-3A9B-6DF10F67C611}"/>
          </ac:spMkLst>
        </pc:spChg>
        <pc:spChg chg="mod">
          <ac:chgData name="d'Agostino, Ciro" userId="522b68d4-162f-4dc7-a4d9-e6a12496a8af" providerId="ADAL" clId="{9F79233D-721C-4FAC-956E-F3CE3DF915FA}" dt="2022-10-21T08:34:33.947" v="7310" actId="165"/>
          <ac:spMkLst>
            <pc:docMk/>
            <pc:sldMk cId="3020661871" sldId="2146847738"/>
            <ac:spMk id="235" creationId="{2E43CBAB-F5AD-1F72-627F-57B9FB11CBE7}"/>
          </ac:spMkLst>
        </pc:spChg>
        <pc:spChg chg="mod">
          <ac:chgData name="d'Agostino, Ciro" userId="522b68d4-162f-4dc7-a4d9-e6a12496a8af" providerId="ADAL" clId="{9F79233D-721C-4FAC-956E-F3CE3DF915FA}" dt="2022-10-21T08:34:33.947" v="7310" actId="165"/>
          <ac:spMkLst>
            <pc:docMk/>
            <pc:sldMk cId="3020661871" sldId="2146847738"/>
            <ac:spMk id="237" creationId="{4EC4717D-8FF4-9AFD-8489-F158AB3EDC3F}"/>
          </ac:spMkLst>
        </pc:spChg>
        <pc:spChg chg="mod">
          <ac:chgData name="d'Agostino, Ciro" userId="522b68d4-162f-4dc7-a4d9-e6a12496a8af" providerId="ADAL" clId="{9F79233D-721C-4FAC-956E-F3CE3DF915FA}" dt="2022-10-21T08:34:33.947" v="7310" actId="165"/>
          <ac:spMkLst>
            <pc:docMk/>
            <pc:sldMk cId="3020661871" sldId="2146847738"/>
            <ac:spMk id="238" creationId="{AC3BBD6C-AADD-16D4-9A6A-395AA06A451C}"/>
          </ac:spMkLst>
        </pc:spChg>
        <pc:grpChg chg="add del mod">
          <ac:chgData name="d'Agostino, Ciro" userId="522b68d4-162f-4dc7-a4d9-e6a12496a8af" providerId="ADAL" clId="{9F79233D-721C-4FAC-956E-F3CE3DF915FA}" dt="2022-10-21T08:35:50.831" v="7334" actId="21"/>
          <ac:grpSpMkLst>
            <pc:docMk/>
            <pc:sldMk cId="3020661871" sldId="2146847738"/>
            <ac:grpSpMk id="2" creationId="{C35C57E1-2118-8A29-8BBB-3DC83C181D51}"/>
          </ac:grpSpMkLst>
        </pc:grpChg>
        <pc:grpChg chg="del">
          <ac:chgData name="d'Agostino, Ciro" userId="522b68d4-162f-4dc7-a4d9-e6a12496a8af" providerId="ADAL" clId="{9F79233D-721C-4FAC-956E-F3CE3DF915FA}" dt="2022-10-21T08:34:33.947" v="7310" actId="165"/>
          <ac:grpSpMkLst>
            <pc:docMk/>
            <pc:sldMk cId="3020661871" sldId="2146847738"/>
            <ac:grpSpMk id="3" creationId="{D4565676-9F3C-B3D9-218E-F78BACEE9C64}"/>
          </ac:grpSpMkLst>
        </pc:grpChg>
        <pc:grpChg chg="mod topLvl">
          <ac:chgData name="d'Agostino, Ciro" userId="522b68d4-162f-4dc7-a4d9-e6a12496a8af" providerId="ADAL" clId="{9F79233D-721C-4FAC-956E-F3CE3DF915FA}" dt="2022-10-21T08:34:57.674" v="7316" actId="164"/>
          <ac:grpSpMkLst>
            <pc:docMk/>
            <pc:sldMk cId="3020661871" sldId="2146847738"/>
            <ac:grpSpMk id="9" creationId="{BC4EF544-C3AB-9069-0A43-EACA2FB31409}"/>
          </ac:grpSpMkLst>
        </pc:grpChg>
        <pc:grpChg chg="mod">
          <ac:chgData name="d'Agostino, Ciro" userId="522b68d4-162f-4dc7-a4d9-e6a12496a8af" providerId="ADAL" clId="{9F79233D-721C-4FAC-956E-F3CE3DF915FA}" dt="2022-10-21T08:34:33.947" v="7310" actId="165"/>
          <ac:grpSpMkLst>
            <pc:docMk/>
            <pc:sldMk cId="3020661871" sldId="2146847738"/>
            <ac:grpSpMk id="26" creationId="{B50451A0-3454-7D52-47FD-AFAD03B66F7B}"/>
          </ac:grpSpMkLst>
        </pc:grpChg>
        <pc:grpChg chg="del">
          <ac:chgData name="d'Agostino, Ciro" userId="522b68d4-162f-4dc7-a4d9-e6a12496a8af" providerId="ADAL" clId="{9F79233D-721C-4FAC-956E-F3CE3DF915FA}" dt="2022-10-21T08:34:33.947" v="7310" actId="165"/>
          <ac:grpSpMkLst>
            <pc:docMk/>
            <pc:sldMk cId="3020661871" sldId="2146847738"/>
            <ac:grpSpMk id="29" creationId="{BC45F8E1-06AD-D887-A383-8703772E92E6}"/>
          </ac:grpSpMkLst>
        </pc:grpChg>
        <pc:grpChg chg="mod">
          <ac:chgData name="d'Agostino, Ciro" userId="522b68d4-162f-4dc7-a4d9-e6a12496a8af" providerId="ADAL" clId="{9F79233D-721C-4FAC-956E-F3CE3DF915FA}" dt="2022-10-21T08:34:33.947" v="7310" actId="165"/>
          <ac:grpSpMkLst>
            <pc:docMk/>
            <pc:sldMk cId="3020661871" sldId="2146847738"/>
            <ac:grpSpMk id="30" creationId="{1C79084B-1265-1CD3-BFBE-11819E300DE9}"/>
          </ac:grpSpMkLst>
        </pc:grpChg>
        <pc:grpChg chg="mod">
          <ac:chgData name="d'Agostino, Ciro" userId="522b68d4-162f-4dc7-a4d9-e6a12496a8af" providerId="ADAL" clId="{9F79233D-721C-4FAC-956E-F3CE3DF915FA}" dt="2022-10-21T08:34:33.947" v="7310" actId="165"/>
          <ac:grpSpMkLst>
            <pc:docMk/>
            <pc:sldMk cId="3020661871" sldId="2146847738"/>
            <ac:grpSpMk id="35" creationId="{0DAF8556-8D39-672B-D975-6B214DD87FA1}"/>
          </ac:grpSpMkLst>
        </pc:grpChg>
        <pc:grpChg chg="mod">
          <ac:chgData name="d'Agostino, Ciro" userId="522b68d4-162f-4dc7-a4d9-e6a12496a8af" providerId="ADAL" clId="{9F79233D-721C-4FAC-956E-F3CE3DF915FA}" dt="2022-10-21T08:34:33.947" v="7310" actId="165"/>
          <ac:grpSpMkLst>
            <pc:docMk/>
            <pc:sldMk cId="3020661871" sldId="2146847738"/>
            <ac:grpSpMk id="43" creationId="{B6E1AAD1-B956-5240-9885-09B9EAB35940}"/>
          </ac:grpSpMkLst>
        </pc:grpChg>
        <pc:grpChg chg="del mod topLvl">
          <ac:chgData name="d'Agostino, Ciro" userId="522b68d4-162f-4dc7-a4d9-e6a12496a8af" providerId="ADAL" clId="{9F79233D-721C-4FAC-956E-F3CE3DF915FA}" dt="2022-10-21T08:34:46.715" v="7314" actId="478"/>
          <ac:grpSpMkLst>
            <pc:docMk/>
            <pc:sldMk cId="3020661871" sldId="2146847738"/>
            <ac:grpSpMk id="75" creationId="{33249FC5-4DE2-CB96-66EA-A0AA5852D28D}"/>
          </ac:grpSpMkLst>
        </pc:grpChg>
        <pc:grpChg chg="mod topLvl">
          <ac:chgData name="d'Agostino, Ciro" userId="522b68d4-162f-4dc7-a4d9-e6a12496a8af" providerId="ADAL" clId="{9F79233D-721C-4FAC-956E-F3CE3DF915FA}" dt="2022-10-21T08:34:57.674" v="7316" actId="164"/>
          <ac:grpSpMkLst>
            <pc:docMk/>
            <pc:sldMk cId="3020661871" sldId="2146847738"/>
            <ac:grpSpMk id="78" creationId="{BC4EF544-C3AB-9069-0A43-EACA2FB31409}"/>
          </ac:grpSpMkLst>
        </pc:grpChg>
        <pc:grpChg chg="mod">
          <ac:chgData name="d'Agostino, Ciro" userId="522b68d4-162f-4dc7-a4d9-e6a12496a8af" providerId="ADAL" clId="{9F79233D-721C-4FAC-956E-F3CE3DF915FA}" dt="2022-10-21T08:34:33.947" v="7310" actId="165"/>
          <ac:grpSpMkLst>
            <pc:docMk/>
            <pc:sldMk cId="3020661871" sldId="2146847738"/>
            <ac:grpSpMk id="95" creationId="{C8EC9576-0BC6-3A03-5920-051BFF1F4888}"/>
          </ac:grpSpMkLst>
        </pc:grpChg>
        <pc:grpChg chg="mod">
          <ac:chgData name="d'Agostino, Ciro" userId="522b68d4-162f-4dc7-a4d9-e6a12496a8af" providerId="ADAL" clId="{9F79233D-721C-4FAC-956E-F3CE3DF915FA}" dt="2022-10-21T08:34:33.947" v="7310" actId="165"/>
          <ac:grpSpMkLst>
            <pc:docMk/>
            <pc:sldMk cId="3020661871" sldId="2146847738"/>
            <ac:grpSpMk id="99" creationId="{8CB7D7AC-A777-D29C-DD9C-7FFD81AD726D}"/>
          </ac:grpSpMkLst>
        </pc:grpChg>
        <pc:grpChg chg="del">
          <ac:chgData name="d'Agostino, Ciro" userId="522b68d4-162f-4dc7-a4d9-e6a12496a8af" providerId="ADAL" clId="{9F79233D-721C-4FAC-956E-F3CE3DF915FA}" dt="2022-10-21T08:34:30.241" v="7309" actId="478"/>
          <ac:grpSpMkLst>
            <pc:docMk/>
            <pc:sldMk cId="3020661871" sldId="2146847738"/>
            <ac:grpSpMk id="104" creationId="{890AFBE4-1D49-DF19-0615-C2B9A8F2DD13}"/>
          </ac:grpSpMkLst>
        </pc:grpChg>
        <pc:grpChg chg="mod">
          <ac:chgData name="d'Agostino, Ciro" userId="522b68d4-162f-4dc7-a4d9-e6a12496a8af" providerId="ADAL" clId="{9F79233D-721C-4FAC-956E-F3CE3DF915FA}" dt="2022-10-21T08:34:33.947" v="7310" actId="165"/>
          <ac:grpSpMkLst>
            <pc:docMk/>
            <pc:sldMk cId="3020661871" sldId="2146847738"/>
            <ac:grpSpMk id="106" creationId="{D3E6E01B-9A7C-32F8-D8DA-0EBC81829369}"/>
          </ac:grpSpMkLst>
        </pc:grpChg>
        <pc:grpChg chg="mod topLvl">
          <ac:chgData name="d'Agostino, Ciro" userId="522b68d4-162f-4dc7-a4d9-e6a12496a8af" providerId="ADAL" clId="{9F79233D-721C-4FAC-956E-F3CE3DF915FA}" dt="2022-10-21T08:34:57.674" v="7316" actId="164"/>
          <ac:grpSpMkLst>
            <pc:docMk/>
            <pc:sldMk cId="3020661871" sldId="2146847738"/>
            <ac:grpSpMk id="152" creationId="{C8EC9576-0BC6-3A03-5920-051BFF1F4888}"/>
          </ac:grpSpMkLst>
        </pc:grpChg>
        <pc:grpChg chg="mod">
          <ac:chgData name="d'Agostino, Ciro" userId="522b68d4-162f-4dc7-a4d9-e6a12496a8af" providerId="ADAL" clId="{9F79233D-721C-4FAC-956E-F3CE3DF915FA}" dt="2022-10-21T08:34:33.947" v="7310" actId="165"/>
          <ac:grpSpMkLst>
            <pc:docMk/>
            <pc:sldMk cId="3020661871" sldId="2146847738"/>
            <ac:grpSpMk id="158" creationId="{8CB7D7AC-A777-D29C-DD9C-7FFD81AD726D}"/>
          </ac:grpSpMkLst>
        </pc:grpChg>
        <pc:grpChg chg="del mod">
          <ac:chgData name="d'Agostino, Ciro" userId="522b68d4-162f-4dc7-a4d9-e6a12496a8af" providerId="ADAL" clId="{9F79233D-721C-4FAC-956E-F3CE3DF915FA}" dt="2022-10-21T08:34:33.947" v="7310" actId="165"/>
          <ac:grpSpMkLst>
            <pc:docMk/>
            <pc:sldMk cId="3020661871" sldId="2146847738"/>
            <ac:grpSpMk id="161" creationId="{BC45F8E1-06AD-D887-A383-8703772E92E6}"/>
          </ac:grpSpMkLst>
        </pc:grpChg>
        <pc:grpChg chg="mod">
          <ac:chgData name="d'Agostino, Ciro" userId="522b68d4-162f-4dc7-a4d9-e6a12496a8af" providerId="ADAL" clId="{9F79233D-721C-4FAC-956E-F3CE3DF915FA}" dt="2022-10-21T08:34:33.947" v="7310" actId="165"/>
          <ac:grpSpMkLst>
            <pc:docMk/>
            <pc:sldMk cId="3020661871" sldId="2146847738"/>
            <ac:grpSpMk id="163" creationId="{1C79084B-1265-1CD3-BFBE-11819E300DE9}"/>
          </ac:grpSpMkLst>
        </pc:grpChg>
        <pc:grpChg chg="mod">
          <ac:chgData name="d'Agostino, Ciro" userId="522b68d4-162f-4dc7-a4d9-e6a12496a8af" providerId="ADAL" clId="{9F79233D-721C-4FAC-956E-F3CE3DF915FA}" dt="2022-10-21T08:34:33.947" v="7310" actId="165"/>
          <ac:grpSpMkLst>
            <pc:docMk/>
            <pc:sldMk cId="3020661871" sldId="2146847738"/>
            <ac:grpSpMk id="170" creationId="{0DAF8556-8D39-672B-D975-6B214DD87FA1}"/>
          </ac:grpSpMkLst>
        </pc:grpChg>
        <pc:grpChg chg="mod">
          <ac:chgData name="d'Agostino, Ciro" userId="522b68d4-162f-4dc7-a4d9-e6a12496a8af" providerId="ADAL" clId="{9F79233D-721C-4FAC-956E-F3CE3DF915FA}" dt="2022-10-21T08:34:33.947" v="7310" actId="165"/>
          <ac:grpSpMkLst>
            <pc:docMk/>
            <pc:sldMk cId="3020661871" sldId="2146847738"/>
            <ac:grpSpMk id="178" creationId="{B6E1AAD1-B956-5240-9885-09B9EAB35940}"/>
          </ac:grpSpMkLst>
        </pc:grpChg>
        <pc:grpChg chg="mod">
          <ac:chgData name="d'Agostino, Ciro" userId="522b68d4-162f-4dc7-a4d9-e6a12496a8af" providerId="ADAL" clId="{9F79233D-721C-4FAC-956E-F3CE3DF915FA}" dt="2022-10-21T08:34:33.947" v="7310" actId="165"/>
          <ac:grpSpMkLst>
            <pc:docMk/>
            <pc:sldMk cId="3020661871" sldId="2146847738"/>
            <ac:grpSpMk id="221" creationId="{D3E6E01B-9A7C-32F8-D8DA-0EBC81829369}"/>
          </ac:grpSpMkLst>
        </pc:grpChg>
        <pc:grpChg chg="mod topLvl">
          <ac:chgData name="d'Agostino, Ciro" userId="522b68d4-162f-4dc7-a4d9-e6a12496a8af" providerId="ADAL" clId="{9F79233D-721C-4FAC-956E-F3CE3DF915FA}" dt="2022-10-21T08:34:57.674" v="7316" actId="164"/>
          <ac:grpSpMkLst>
            <pc:docMk/>
            <pc:sldMk cId="3020661871" sldId="2146847738"/>
            <ac:grpSpMk id="241" creationId="{593A10CE-AC52-2AF7-767E-510344E44881}"/>
          </ac:grpSpMkLst>
        </pc:grpChg>
        <pc:grpChg chg="del">
          <ac:chgData name="d'Agostino, Ciro" userId="522b68d4-162f-4dc7-a4d9-e6a12496a8af" providerId="ADAL" clId="{9F79233D-721C-4FAC-956E-F3CE3DF915FA}" dt="2022-10-21T08:34:16.165" v="7304" actId="478"/>
          <ac:grpSpMkLst>
            <pc:docMk/>
            <pc:sldMk cId="3020661871" sldId="2146847738"/>
            <ac:grpSpMk id="244" creationId="{EC43BEFF-E521-6F8F-F654-FDA8606CA1BC}"/>
          </ac:grpSpMkLst>
        </pc:grpChg>
        <pc:picChg chg="mod">
          <ac:chgData name="d'Agostino, Ciro" userId="522b68d4-162f-4dc7-a4d9-e6a12496a8af" providerId="ADAL" clId="{9F79233D-721C-4FAC-956E-F3CE3DF915FA}" dt="2022-10-21T08:34:33.947" v="7310" actId="165"/>
          <ac:picMkLst>
            <pc:docMk/>
            <pc:sldMk cId="3020661871" sldId="2146847738"/>
            <ac:picMk id="4" creationId="{797E03DC-500C-2405-1D6F-1CC3C8D67886}"/>
          </ac:picMkLst>
        </pc:picChg>
        <pc:picChg chg="mod topLvl">
          <ac:chgData name="d'Agostino, Ciro" userId="522b68d4-162f-4dc7-a4d9-e6a12496a8af" providerId="ADAL" clId="{9F79233D-721C-4FAC-956E-F3CE3DF915FA}" dt="2022-10-21T08:34:57.674" v="7316" actId="164"/>
          <ac:picMkLst>
            <pc:docMk/>
            <pc:sldMk cId="3020661871" sldId="2146847738"/>
            <ac:picMk id="5" creationId="{C630DAA3-AC1B-D72D-812F-D094E5E8A497}"/>
          </ac:picMkLst>
        </pc:picChg>
        <pc:picChg chg="mod topLvl">
          <ac:chgData name="d'Agostino, Ciro" userId="522b68d4-162f-4dc7-a4d9-e6a12496a8af" providerId="ADAL" clId="{9F79233D-721C-4FAC-956E-F3CE3DF915FA}" dt="2022-10-21T08:34:57.674" v="7316" actId="164"/>
          <ac:picMkLst>
            <pc:docMk/>
            <pc:sldMk cId="3020661871" sldId="2146847738"/>
            <ac:picMk id="12" creationId="{B2157A41-A281-D9ED-E48A-FA09102F29BE}"/>
          </ac:picMkLst>
        </pc:picChg>
        <pc:picChg chg="del mod topLvl">
          <ac:chgData name="d'Agostino, Ciro" userId="522b68d4-162f-4dc7-a4d9-e6a12496a8af" providerId="ADAL" clId="{9F79233D-721C-4FAC-956E-F3CE3DF915FA}" dt="2022-10-21T08:34:47.788" v="7315" actId="478"/>
          <ac:picMkLst>
            <pc:docMk/>
            <pc:sldMk cId="3020661871" sldId="2146847738"/>
            <ac:picMk id="21" creationId="{FEA3FCF2-AC57-FC9D-1298-441B0A7E96C0}"/>
          </ac:picMkLst>
        </pc:picChg>
        <pc:picChg chg="mod">
          <ac:chgData name="d'Agostino, Ciro" userId="522b68d4-162f-4dc7-a4d9-e6a12496a8af" providerId="ADAL" clId="{9F79233D-721C-4FAC-956E-F3CE3DF915FA}" dt="2022-10-21T08:34:33.947" v="7310" actId="165"/>
          <ac:picMkLst>
            <pc:docMk/>
            <pc:sldMk cId="3020661871" sldId="2146847738"/>
            <ac:picMk id="36" creationId="{BE3E432E-30F2-768C-7D1A-2057653DE697}"/>
          </ac:picMkLst>
        </pc:picChg>
        <pc:picChg chg="mod">
          <ac:chgData name="d'Agostino, Ciro" userId="522b68d4-162f-4dc7-a4d9-e6a12496a8af" providerId="ADAL" clId="{9F79233D-721C-4FAC-956E-F3CE3DF915FA}" dt="2022-10-21T08:34:33.947" v="7310" actId="165"/>
          <ac:picMkLst>
            <pc:docMk/>
            <pc:sldMk cId="3020661871" sldId="2146847738"/>
            <ac:picMk id="37" creationId="{10573CF6-F4AD-C32E-0490-51FFB12ECF50}"/>
          </ac:picMkLst>
        </pc:picChg>
        <pc:picChg chg="mod">
          <ac:chgData name="d'Agostino, Ciro" userId="522b68d4-162f-4dc7-a4d9-e6a12496a8af" providerId="ADAL" clId="{9F79233D-721C-4FAC-956E-F3CE3DF915FA}" dt="2022-10-21T08:34:33.947" v="7310" actId="165"/>
          <ac:picMkLst>
            <pc:docMk/>
            <pc:sldMk cId="3020661871" sldId="2146847738"/>
            <ac:picMk id="38" creationId="{BED673A3-6383-C75B-B0A7-6B3F27EA25E6}"/>
          </ac:picMkLst>
        </pc:picChg>
        <pc:picChg chg="mod">
          <ac:chgData name="d'Agostino, Ciro" userId="522b68d4-162f-4dc7-a4d9-e6a12496a8af" providerId="ADAL" clId="{9F79233D-721C-4FAC-956E-F3CE3DF915FA}" dt="2022-10-21T08:34:33.947" v="7310" actId="165"/>
          <ac:picMkLst>
            <pc:docMk/>
            <pc:sldMk cId="3020661871" sldId="2146847738"/>
            <ac:picMk id="39" creationId="{D7F152DF-C4B4-03CA-4ACD-B99254676A7C}"/>
          </ac:picMkLst>
        </pc:picChg>
        <pc:picChg chg="mod">
          <ac:chgData name="d'Agostino, Ciro" userId="522b68d4-162f-4dc7-a4d9-e6a12496a8af" providerId="ADAL" clId="{9F79233D-721C-4FAC-956E-F3CE3DF915FA}" dt="2022-10-21T08:34:33.947" v="7310" actId="165"/>
          <ac:picMkLst>
            <pc:docMk/>
            <pc:sldMk cId="3020661871" sldId="2146847738"/>
            <ac:picMk id="40" creationId="{18897DA8-54A7-41DA-1A06-88D23B87F49A}"/>
          </ac:picMkLst>
        </pc:picChg>
        <pc:picChg chg="mod">
          <ac:chgData name="d'Agostino, Ciro" userId="522b68d4-162f-4dc7-a4d9-e6a12496a8af" providerId="ADAL" clId="{9F79233D-721C-4FAC-956E-F3CE3DF915FA}" dt="2022-10-21T08:34:33.947" v="7310" actId="165"/>
          <ac:picMkLst>
            <pc:docMk/>
            <pc:sldMk cId="3020661871" sldId="2146847738"/>
            <ac:picMk id="41" creationId="{7D53C133-9777-563C-80D9-27FD00ABD38E}"/>
          </ac:picMkLst>
        </pc:picChg>
        <pc:picChg chg="mod">
          <ac:chgData name="d'Agostino, Ciro" userId="522b68d4-162f-4dc7-a4d9-e6a12496a8af" providerId="ADAL" clId="{9F79233D-721C-4FAC-956E-F3CE3DF915FA}" dt="2022-10-21T08:34:33.947" v="7310" actId="165"/>
          <ac:picMkLst>
            <pc:docMk/>
            <pc:sldMk cId="3020661871" sldId="2146847738"/>
            <ac:picMk id="42" creationId="{DC7F5D1F-8DE2-BD69-DC24-0E0A479FFBCB}"/>
          </ac:picMkLst>
        </pc:picChg>
        <pc:picChg chg="mod">
          <ac:chgData name="d'Agostino, Ciro" userId="522b68d4-162f-4dc7-a4d9-e6a12496a8af" providerId="ADAL" clId="{9F79233D-721C-4FAC-956E-F3CE3DF915FA}" dt="2022-10-21T08:34:33.947" v="7310" actId="165"/>
          <ac:picMkLst>
            <pc:docMk/>
            <pc:sldMk cId="3020661871" sldId="2146847738"/>
            <ac:picMk id="44" creationId="{74D8CFD6-6989-D868-296B-92D8A13C1901}"/>
          </ac:picMkLst>
        </pc:picChg>
        <pc:picChg chg="mod">
          <ac:chgData name="d'Agostino, Ciro" userId="522b68d4-162f-4dc7-a4d9-e6a12496a8af" providerId="ADAL" clId="{9F79233D-721C-4FAC-956E-F3CE3DF915FA}" dt="2022-10-21T08:34:33.947" v="7310" actId="165"/>
          <ac:picMkLst>
            <pc:docMk/>
            <pc:sldMk cId="3020661871" sldId="2146847738"/>
            <ac:picMk id="45" creationId="{8CC479FF-D038-D585-D944-6B3C517C037F}"/>
          </ac:picMkLst>
        </pc:picChg>
        <pc:picChg chg="mod">
          <ac:chgData name="d'Agostino, Ciro" userId="522b68d4-162f-4dc7-a4d9-e6a12496a8af" providerId="ADAL" clId="{9F79233D-721C-4FAC-956E-F3CE3DF915FA}" dt="2022-10-21T08:34:33.947" v="7310" actId="165"/>
          <ac:picMkLst>
            <pc:docMk/>
            <pc:sldMk cId="3020661871" sldId="2146847738"/>
            <ac:picMk id="46" creationId="{71664F1B-7732-EF83-11D7-E2B60B1718C7}"/>
          </ac:picMkLst>
        </pc:picChg>
        <pc:picChg chg="mod">
          <ac:chgData name="d'Agostino, Ciro" userId="522b68d4-162f-4dc7-a4d9-e6a12496a8af" providerId="ADAL" clId="{9F79233D-721C-4FAC-956E-F3CE3DF915FA}" dt="2022-10-21T08:34:33.947" v="7310" actId="165"/>
          <ac:picMkLst>
            <pc:docMk/>
            <pc:sldMk cId="3020661871" sldId="2146847738"/>
            <ac:picMk id="47" creationId="{66A4D0FC-7BDA-E6E2-F32C-30F534A55A47}"/>
          </ac:picMkLst>
        </pc:picChg>
        <pc:picChg chg="mod">
          <ac:chgData name="d'Agostino, Ciro" userId="522b68d4-162f-4dc7-a4d9-e6a12496a8af" providerId="ADAL" clId="{9F79233D-721C-4FAC-956E-F3CE3DF915FA}" dt="2022-10-21T08:34:33.947" v="7310" actId="165"/>
          <ac:picMkLst>
            <pc:docMk/>
            <pc:sldMk cId="3020661871" sldId="2146847738"/>
            <ac:picMk id="49" creationId="{322BD64F-14EF-D939-F76D-66AC4DADFB6D}"/>
          </ac:picMkLst>
        </pc:picChg>
        <pc:picChg chg="mod">
          <ac:chgData name="d'Agostino, Ciro" userId="522b68d4-162f-4dc7-a4d9-e6a12496a8af" providerId="ADAL" clId="{9F79233D-721C-4FAC-956E-F3CE3DF915FA}" dt="2022-10-21T08:34:33.947" v="7310" actId="165"/>
          <ac:picMkLst>
            <pc:docMk/>
            <pc:sldMk cId="3020661871" sldId="2146847738"/>
            <ac:picMk id="50" creationId="{753376CE-B343-D814-52AD-3C43C9296B50}"/>
          </ac:picMkLst>
        </pc:picChg>
        <pc:picChg chg="mod">
          <ac:chgData name="d'Agostino, Ciro" userId="522b68d4-162f-4dc7-a4d9-e6a12496a8af" providerId="ADAL" clId="{9F79233D-721C-4FAC-956E-F3CE3DF915FA}" dt="2022-10-21T08:34:33.947" v="7310" actId="165"/>
          <ac:picMkLst>
            <pc:docMk/>
            <pc:sldMk cId="3020661871" sldId="2146847738"/>
            <ac:picMk id="51" creationId="{64101F48-369A-4491-B7BF-A439D27B28E8}"/>
          </ac:picMkLst>
        </pc:picChg>
        <pc:picChg chg="mod">
          <ac:chgData name="d'Agostino, Ciro" userId="522b68d4-162f-4dc7-a4d9-e6a12496a8af" providerId="ADAL" clId="{9F79233D-721C-4FAC-956E-F3CE3DF915FA}" dt="2022-10-21T08:34:33.947" v="7310" actId="165"/>
          <ac:picMkLst>
            <pc:docMk/>
            <pc:sldMk cId="3020661871" sldId="2146847738"/>
            <ac:picMk id="52" creationId="{3B90AE48-CE5B-ACF1-A532-45D308307155}"/>
          </ac:picMkLst>
        </pc:picChg>
        <pc:picChg chg="mod">
          <ac:chgData name="d'Agostino, Ciro" userId="522b68d4-162f-4dc7-a4d9-e6a12496a8af" providerId="ADAL" clId="{9F79233D-721C-4FAC-956E-F3CE3DF915FA}" dt="2022-10-21T08:34:33.947" v="7310" actId="165"/>
          <ac:picMkLst>
            <pc:docMk/>
            <pc:sldMk cId="3020661871" sldId="2146847738"/>
            <ac:picMk id="53" creationId="{E18408ED-8715-F306-EA68-A1DDA74D0C56}"/>
          </ac:picMkLst>
        </pc:picChg>
        <pc:picChg chg="mod">
          <ac:chgData name="d'Agostino, Ciro" userId="522b68d4-162f-4dc7-a4d9-e6a12496a8af" providerId="ADAL" clId="{9F79233D-721C-4FAC-956E-F3CE3DF915FA}" dt="2022-10-21T08:34:33.947" v="7310" actId="165"/>
          <ac:picMkLst>
            <pc:docMk/>
            <pc:sldMk cId="3020661871" sldId="2146847738"/>
            <ac:picMk id="54" creationId="{0CDD8294-243C-2152-CD64-219909C6890E}"/>
          </ac:picMkLst>
        </pc:picChg>
        <pc:picChg chg="mod">
          <ac:chgData name="d'Agostino, Ciro" userId="522b68d4-162f-4dc7-a4d9-e6a12496a8af" providerId="ADAL" clId="{9F79233D-721C-4FAC-956E-F3CE3DF915FA}" dt="2022-10-21T08:34:33.947" v="7310" actId="165"/>
          <ac:picMkLst>
            <pc:docMk/>
            <pc:sldMk cId="3020661871" sldId="2146847738"/>
            <ac:picMk id="61" creationId="{E0B5DB00-1EB0-12AE-7E69-F93AEB2FF7F9}"/>
          </ac:picMkLst>
        </pc:picChg>
        <pc:picChg chg="mod">
          <ac:chgData name="d'Agostino, Ciro" userId="522b68d4-162f-4dc7-a4d9-e6a12496a8af" providerId="ADAL" clId="{9F79233D-721C-4FAC-956E-F3CE3DF915FA}" dt="2022-10-21T08:34:33.947" v="7310" actId="165"/>
          <ac:picMkLst>
            <pc:docMk/>
            <pc:sldMk cId="3020661871" sldId="2146847738"/>
            <ac:picMk id="62" creationId="{18365E12-FF60-B9BE-B8FF-DD71ED0ABA06}"/>
          </ac:picMkLst>
        </pc:picChg>
        <pc:picChg chg="mod">
          <ac:chgData name="d'Agostino, Ciro" userId="522b68d4-162f-4dc7-a4d9-e6a12496a8af" providerId="ADAL" clId="{9F79233D-721C-4FAC-956E-F3CE3DF915FA}" dt="2022-10-21T08:34:33.947" v="7310" actId="165"/>
          <ac:picMkLst>
            <pc:docMk/>
            <pc:sldMk cId="3020661871" sldId="2146847738"/>
            <ac:picMk id="63" creationId="{741400A4-9266-F32F-05C7-BAACEEDD77CE}"/>
          </ac:picMkLst>
        </pc:picChg>
        <pc:picChg chg="mod">
          <ac:chgData name="d'Agostino, Ciro" userId="522b68d4-162f-4dc7-a4d9-e6a12496a8af" providerId="ADAL" clId="{9F79233D-721C-4FAC-956E-F3CE3DF915FA}" dt="2022-10-21T08:34:33.947" v="7310" actId="165"/>
          <ac:picMkLst>
            <pc:docMk/>
            <pc:sldMk cId="3020661871" sldId="2146847738"/>
            <ac:picMk id="64" creationId="{7A495B43-0C94-29AF-05F4-9FB6E18B7E1B}"/>
          </ac:picMkLst>
        </pc:picChg>
        <pc:picChg chg="mod">
          <ac:chgData name="d'Agostino, Ciro" userId="522b68d4-162f-4dc7-a4d9-e6a12496a8af" providerId="ADAL" clId="{9F79233D-721C-4FAC-956E-F3CE3DF915FA}" dt="2022-10-21T08:34:33.947" v="7310" actId="165"/>
          <ac:picMkLst>
            <pc:docMk/>
            <pc:sldMk cId="3020661871" sldId="2146847738"/>
            <ac:picMk id="65" creationId="{C0A6972A-2AC3-27D0-C469-1D0C5902FBFC}"/>
          </ac:picMkLst>
        </pc:picChg>
        <pc:picChg chg="mod">
          <ac:chgData name="d'Agostino, Ciro" userId="522b68d4-162f-4dc7-a4d9-e6a12496a8af" providerId="ADAL" clId="{9F79233D-721C-4FAC-956E-F3CE3DF915FA}" dt="2022-10-21T08:34:33.947" v="7310" actId="165"/>
          <ac:picMkLst>
            <pc:docMk/>
            <pc:sldMk cId="3020661871" sldId="2146847738"/>
            <ac:picMk id="67" creationId="{75795D16-1C42-69DD-262E-C64388E553FD}"/>
          </ac:picMkLst>
        </pc:picChg>
        <pc:picChg chg="mod">
          <ac:chgData name="d'Agostino, Ciro" userId="522b68d4-162f-4dc7-a4d9-e6a12496a8af" providerId="ADAL" clId="{9F79233D-721C-4FAC-956E-F3CE3DF915FA}" dt="2022-10-21T08:34:33.947" v="7310" actId="165"/>
          <ac:picMkLst>
            <pc:docMk/>
            <pc:sldMk cId="3020661871" sldId="2146847738"/>
            <ac:picMk id="70" creationId="{504B13BF-857D-3A96-2D7D-A19A53C3655B}"/>
          </ac:picMkLst>
        </pc:picChg>
        <pc:picChg chg="mod">
          <ac:chgData name="d'Agostino, Ciro" userId="522b68d4-162f-4dc7-a4d9-e6a12496a8af" providerId="ADAL" clId="{9F79233D-721C-4FAC-956E-F3CE3DF915FA}" dt="2022-10-21T08:34:33.947" v="7310" actId="165"/>
          <ac:picMkLst>
            <pc:docMk/>
            <pc:sldMk cId="3020661871" sldId="2146847738"/>
            <ac:picMk id="72" creationId="{B9139369-74D9-0035-79DB-10F894545B6E}"/>
          </ac:picMkLst>
        </pc:picChg>
        <pc:picChg chg="mod">
          <ac:chgData name="d'Agostino, Ciro" userId="522b68d4-162f-4dc7-a4d9-e6a12496a8af" providerId="ADAL" clId="{9F79233D-721C-4FAC-956E-F3CE3DF915FA}" dt="2022-10-21T08:34:33.947" v="7310" actId="165"/>
          <ac:picMkLst>
            <pc:docMk/>
            <pc:sldMk cId="3020661871" sldId="2146847738"/>
            <ac:picMk id="73" creationId="{ECF07A9B-FE79-E516-B752-9932EDC97D07}"/>
          </ac:picMkLst>
        </pc:picChg>
        <pc:picChg chg="mod">
          <ac:chgData name="d'Agostino, Ciro" userId="522b68d4-162f-4dc7-a4d9-e6a12496a8af" providerId="ADAL" clId="{9F79233D-721C-4FAC-956E-F3CE3DF915FA}" dt="2022-10-21T08:34:33.947" v="7310" actId="165"/>
          <ac:picMkLst>
            <pc:docMk/>
            <pc:sldMk cId="3020661871" sldId="2146847738"/>
            <ac:picMk id="74" creationId="{797E03DC-500C-2405-1D6F-1CC3C8D67886}"/>
          </ac:picMkLst>
        </pc:picChg>
        <pc:picChg chg="mod topLvl">
          <ac:chgData name="d'Agostino, Ciro" userId="522b68d4-162f-4dc7-a4d9-e6a12496a8af" providerId="ADAL" clId="{9F79233D-721C-4FAC-956E-F3CE3DF915FA}" dt="2022-10-21T08:34:57.674" v="7316" actId="164"/>
          <ac:picMkLst>
            <pc:docMk/>
            <pc:sldMk cId="3020661871" sldId="2146847738"/>
            <ac:picMk id="81" creationId="{B2157A41-A281-D9ED-E48A-FA09102F29BE}"/>
          </ac:picMkLst>
        </pc:picChg>
        <pc:picChg chg="mod">
          <ac:chgData name="d'Agostino, Ciro" userId="522b68d4-162f-4dc7-a4d9-e6a12496a8af" providerId="ADAL" clId="{9F79233D-721C-4FAC-956E-F3CE3DF915FA}" dt="2022-10-21T08:34:33.947" v="7310" actId="165"/>
          <ac:picMkLst>
            <pc:docMk/>
            <pc:sldMk cId="3020661871" sldId="2146847738"/>
            <ac:picMk id="83" creationId="{B9139369-74D9-0035-79DB-10F894545B6E}"/>
          </ac:picMkLst>
        </pc:picChg>
        <pc:picChg chg="mod">
          <ac:chgData name="d'Agostino, Ciro" userId="522b68d4-162f-4dc7-a4d9-e6a12496a8af" providerId="ADAL" clId="{9F79233D-721C-4FAC-956E-F3CE3DF915FA}" dt="2022-10-21T08:34:33.947" v="7310" actId="165"/>
          <ac:picMkLst>
            <pc:docMk/>
            <pc:sldMk cId="3020661871" sldId="2146847738"/>
            <ac:picMk id="84" creationId="{ECF07A9B-FE79-E516-B752-9932EDC97D07}"/>
          </ac:picMkLst>
        </pc:picChg>
        <pc:picChg chg="mod">
          <ac:chgData name="d'Agostino, Ciro" userId="522b68d4-162f-4dc7-a4d9-e6a12496a8af" providerId="ADAL" clId="{9F79233D-721C-4FAC-956E-F3CE3DF915FA}" dt="2022-10-21T08:34:33.947" v="7310" actId="165"/>
          <ac:picMkLst>
            <pc:docMk/>
            <pc:sldMk cId="3020661871" sldId="2146847738"/>
            <ac:picMk id="97" creationId="{B4809434-13F3-FC8C-EE68-95EC6E78AD87}"/>
          </ac:picMkLst>
        </pc:picChg>
        <pc:picChg chg="mod">
          <ac:chgData name="d'Agostino, Ciro" userId="522b68d4-162f-4dc7-a4d9-e6a12496a8af" providerId="ADAL" clId="{9F79233D-721C-4FAC-956E-F3CE3DF915FA}" dt="2022-10-21T08:34:33.947" v="7310" actId="165"/>
          <ac:picMkLst>
            <pc:docMk/>
            <pc:sldMk cId="3020661871" sldId="2146847738"/>
            <ac:picMk id="98" creationId="{1073A061-F1DB-164D-F923-CA7AF113454D}"/>
          </ac:picMkLst>
        </pc:picChg>
        <pc:picChg chg="mod">
          <ac:chgData name="d'Agostino, Ciro" userId="522b68d4-162f-4dc7-a4d9-e6a12496a8af" providerId="ADAL" clId="{9F79233D-721C-4FAC-956E-F3CE3DF915FA}" dt="2022-10-21T08:34:33.947" v="7310" actId="165"/>
          <ac:picMkLst>
            <pc:docMk/>
            <pc:sldMk cId="3020661871" sldId="2146847738"/>
            <ac:picMk id="100" creationId="{F0E2C0A3-E1EC-893B-12EB-73C3EFFDE08A}"/>
          </ac:picMkLst>
        </pc:picChg>
        <pc:picChg chg="del">
          <ac:chgData name="d'Agostino, Ciro" userId="522b68d4-162f-4dc7-a4d9-e6a12496a8af" providerId="ADAL" clId="{9F79233D-721C-4FAC-956E-F3CE3DF915FA}" dt="2022-10-21T08:34:23.129" v="7308" actId="478"/>
          <ac:picMkLst>
            <pc:docMk/>
            <pc:sldMk cId="3020661871" sldId="2146847738"/>
            <ac:picMk id="101" creationId="{D51C92F4-1975-3DFA-8771-31BE3C4DB057}"/>
          </ac:picMkLst>
        </pc:picChg>
        <pc:picChg chg="mod">
          <ac:chgData name="d'Agostino, Ciro" userId="522b68d4-162f-4dc7-a4d9-e6a12496a8af" providerId="ADAL" clId="{9F79233D-721C-4FAC-956E-F3CE3DF915FA}" dt="2022-10-21T08:34:33.947" v="7310" actId="165"/>
          <ac:picMkLst>
            <pc:docMk/>
            <pc:sldMk cId="3020661871" sldId="2146847738"/>
            <ac:picMk id="102" creationId="{90B568D5-C581-E364-A620-259336AB8135}"/>
          </ac:picMkLst>
        </pc:picChg>
        <pc:picChg chg="mod">
          <ac:chgData name="d'Agostino, Ciro" userId="522b68d4-162f-4dc7-a4d9-e6a12496a8af" providerId="ADAL" clId="{9F79233D-721C-4FAC-956E-F3CE3DF915FA}" dt="2022-10-21T08:34:33.947" v="7310" actId="165"/>
          <ac:picMkLst>
            <pc:docMk/>
            <pc:sldMk cId="3020661871" sldId="2146847738"/>
            <ac:picMk id="103" creationId="{29C2695A-F69F-FF9F-AB35-E23A917D9C07}"/>
          </ac:picMkLst>
        </pc:picChg>
        <pc:picChg chg="del">
          <ac:chgData name="d'Agostino, Ciro" userId="522b68d4-162f-4dc7-a4d9-e6a12496a8af" providerId="ADAL" clId="{9F79233D-721C-4FAC-956E-F3CE3DF915FA}" dt="2022-10-21T08:34:30.241" v="7309" actId="478"/>
          <ac:picMkLst>
            <pc:docMk/>
            <pc:sldMk cId="3020661871" sldId="2146847738"/>
            <ac:picMk id="105" creationId="{89DDCC65-C5EF-5BAB-EA57-B729FE58CD74}"/>
          </ac:picMkLst>
        </pc:picChg>
        <pc:picChg chg="mod">
          <ac:chgData name="d'Agostino, Ciro" userId="522b68d4-162f-4dc7-a4d9-e6a12496a8af" providerId="ADAL" clId="{9F79233D-721C-4FAC-956E-F3CE3DF915FA}" dt="2022-10-21T08:34:33.947" v="7310" actId="165"/>
          <ac:picMkLst>
            <pc:docMk/>
            <pc:sldMk cId="3020661871" sldId="2146847738"/>
            <ac:picMk id="107" creationId="{2E5992AE-3EAD-102F-9C7B-DB40AE34DF76}"/>
          </ac:picMkLst>
        </pc:picChg>
        <pc:picChg chg="mod">
          <ac:chgData name="d'Agostino, Ciro" userId="522b68d4-162f-4dc7-a4d9-e6a12496a8af" providerId="ADAL" clId="{9F79233D-721C-4FAC-956E-F3CE3DF915FA}" dt="2022-10-21T08:34:33.947" v="7310" actId="165"/>
          <ac:picMkLst>
            <pc:docMk/>
            <pc:sldMk cId="3020661871" sldId="2146847738"/>
            <ac:picMk id="108" creationId="{D9F98524-3BB0-BCF3-996F-18FDC9779BBE}"/>
          </ac:picMkLst>
        </pc:picChg>
        <pc:picChg chg="mod">
          <ac:chgData name="d'Agostino, Ciro" userId="522b68d4-162f-4dc7-a4d9-e6a12496a8af" providerId="ADAL" clId="{9F79233D-721C-4FAC-956E-F3CE3DF915FA}" dt="2022-10-21T08:34:33.947" v="7310" actId="165"/>
          <ac:picMkLst>
            <pc:docMk/>
            <pc:sldMk cId="3020661871" sldId="2146847738"/>
            <ac:picMk id="109" creationId="{338A1EC8-F915-0AA6-B7AB-4D1F45A9DF2A}"/>
          </ac:picMkLst>
        </pc:picChg>
        <pc:picChg chg="mod">
          <ac:chgData name="d'Agostino, Ciro" userId="522b68d4-162f-4dc7-a4d9-e6a12496a8af" providerId="ADAL" clId="{9F79233D-721C-4FAC-956E-F3CE3DF915FA}" dt="2022-10-21T08:34:33.947" v="7310" actId="165"/>
          <ac:picMkLst>
            <pc:docMk/>
            <pc:sldMk cId="3020661871" sldId="2146847738"/>
            <ac:picMk id="113" creationId="{AA4441EB-A88D-EA15-968D-FD88DB56A3F9}"/>
          </ac:picMkLst>
        </pc:picChg>
        <pc:picChg chg="mod">
          <ac:chgData name="d'Agostino, Ciro" userId="522b68d4-162f-4dc7-a4d9-e6a12496a8af" providerId="ADAL" clId="{9F79233D-721C-4FAC-956E-F3CE3DF915FA}" dt="2022-10-21T08:34:33.947" v="7310" actId="165"/>
          <ac:picMkLst>
            <pc:docMk/>
            <pc:sldMk cId="3020661871" sldId="2146847738"/>
            <ac:picMk id="114" creationId="{641585D1-FF91-A0EC-D5F7-31F65EF60242}"/>
          </ac:picMkLst>
        </pc:picChg>
        <pc:picChg chg="mod">
          <ac:chgData name="d'Agostino, Ciro" userId="522b68d4-162f-4dc7-a4d9-e6a12496a8af" providerId="ADAL" clId="{9F79233D-721C-4FAC-956E-F3CE3DF915FA}" dt="2022-10-21T08:34:33.947" v="7310" actId="165"/>
          <ac:picMkLst>
            <pc:docMk/>
            <pc:sldMk cId="3020661871" sldId="2146847738"/>
            <ac:picMk id="115" creationId="{88407F45-E1D1-FB8A-24B4-3E87BDD32253}"/>
          </ac:picMkLst>
        </pc:picChg>
        <pc:picChg chg="mod">
          <ac:chgData name="d'Agostino, Ciro" userId="522b68d4-162f-4dc7-a4d9-e6a12496a8af" providerId="ADAL" clId="{9F79233D-721C-4FAC-956E-F3CE3DF915FA}" dt="2022-10-21T08:34:33.947" v="7310" actId="165"/>
          <ac:picMkLst>
            <pc:docMk/>
            <pc:sldMk cId="3020661871" sldId="2146847738"/>
            <ac:picMk id="121" creationId="{70050FD1-7955-2AC6-4816-E8530CE15C6C}"/>
          </ac:picMkLst>
        </pc:picChg>
        <pc:picChg chg="mod">
          <ac:chgData name="d'Agostino, Ciro" userId="522b68d4-162f-4dc7-a4d9-e6a12496a8af" providerId="ADAL" clId="{9F79233D-721C-4FAC-956E-F3CE3DF915FA}" dt="2022-10-21T08:34:33.947" v="7310" actId="165"/>
          <ac:picMkLst>
            <pc:docMk/>
            <pc:sldMk cId="3020661871" sldId="2146847738"/>
            <ac:picMk id="125" creationId="{5863AAC8-8ADD-D4B9-4C9D-AE8281F7460F}"/>
          </ac:picMkLst>
        </pc:picChg>
        <pc:picChg chg="mod">
          <ac:chgData name="d'Agostino, Ciro" userId="522b68d4-162f-4dc7-a4d9-e6a12496a8af" providerId="ADAL" clId="{9F79233D-721C-4FAC-956E-F3CE3DF915FA}" dt="2022-10-21T08:34:33.947" v="7310" actId="165"/>
          <ac:picMkLst>
            <pc:docMk/>
            <pc:sldMk cId="3020661871" sldId="2146847738"/>
            <ac:picMk id="129" creationId="{B601AA5E-CBBA-D341-2062-E62D42F4D1E7}"/>
          </ac:picMkLst>
        </pc:picChg>
        <pc:picChg chg="mod">
          <ac:chgData name="d'Agostino, Ciro" userId="522b68d4-162f-4dc7-a4d9-e6a12496a8af" providerId="ADAL" clId="{9F79233D-721C-4FAC-956E-F3CE3DF915FA}" dt="2022-10-21T08:34:33.947" v="7310" actId="165"/>
          <ac:picMkLst>
            <pc:docMk/>
            <pc:sldMk cId="3020661871" sldId="2146847738"/>
            <ac:picMk id="130" creationId="{E2E7E8C1-67E6-D1EB-AAC7-3FE76B8EFA04}"/>
          </ac:picMkLst>
        </pc:picChg>
        <pc:picChg chg="mod">
          <ac:chgData name="d'Agostino, Ciro" userId="522b68d4-162f-4dc7-a4d9-e6a12496a8af" providerId="ADAL" clId="{9F79233D-721C-4FAC-956E-F3CE3DF915FA}" dt="2022-10-21T08:34:33.947" v="7310" actId="165"/>
          <ac:picMkLst>
            <pc:docMk/>
            <pc:sldMk cId="3020661871" sldId="2146847738"/>
            <ac:picMk id="131" creationId="{394F0733-C329-F6E3-90F7-5530EAFE1066}"/>
          </ac:picMkLst>
        </pc:picChg>
        <pc:picChg chg="mod">
          <ac:chgData name="d'Agostino, Ciro" userId="522b68d4-162f-4dc7-a4d9-e6a12496a8af" providerId="ADAL" clId="{9F79233D-721C-4FAC-956E-F3CE3DF915FA}" dt="2022-10-21T08:34:33.947" v="7310" actId="165"/>
          <ac:picMkLst>
            <pc:docMk/>
            <pc:sldMk cId="3020661871" sldId="2146847738"/>
            <ac:picMk id="132" creationId="{F04AFE69-5EE2-0B90-1557-3DD0AE201545}"/>
          </ac:picMkLst>
        </pc:picChg>
        <pc:picChg chg="mod">
          <ac:chgData name="d'Agostino, Ciro" userId="522b68d4-162f-4dc7-a4d9-e6a12496a8af" providerId="ADAL" clId="{9F79233D-721C-4FAC-956E-F3CE3DF915FA}" dt="2022-10-21T08:34:33.947" v="7310" actId="165"/>
          <ac:picMkLst>
            <pc:docMk/>
            <pc:sldMk cId="3020661871" sldId="2146847738"/>
            <ac:picMk id="133" creationId="{B6A2BEBC-05F8-FBCD-D67B-9D7F6E84C8B5}"/>
          </ac:picMkLst>
        </pc:picChg>
        <pc:picChg chg="mod">
          <ac:chgData name="d'Agostino, Ciro" userId="522b68d4-162f-4dc7-a4d9-e6a12496a8af" providerId="ADAL" clId="{9F79233D-721C-4FAC-956E-F3CE3DF915FA}" dt="2022-10-21T08:34:33.947" v="7310" actId="165"/>
          <ac:picMkLst>
            <pc:docMk/>
            <pc:sldMk cId="3020661871" sldId="2146847738"/>
            <ac:picMk id="138" creationId="{184360D1-FA5B-F4DF-2073-D6AFE43692D9}"/>
          </ac:picMkLst>
        </pc:picChg>
        <pc:picChg chg="mod">
          <ac:chgData name="d'Agostino, Ciro" userId="522b68d4-162f-4dc7-a4d9-e6a12496a8af" providerId="ADAL" clId="{9F79233D-721C-4FAC-956E-F3CE3DF915FA}" dt="2022-10-21T08:34:33.947" v="7310" actId="165"/>
          <ac:picMkLst>
            <pc:docMk/>
            <pc:sldMk cId="3020661871" sldId="2146847738"/>
            <ac:picMk id="139" creationId="{220FD901-D382-1011-11B9-0B1F231363A2}"/>
          </ac:picMkLst>
        </pc:picChg>
        <pc:picChg chg="mod">
          <ac:chgData name="d'Agostino, Ciro" userId="522b68d4-162f-4dc7-a4d9-e6a12496a8af" providerId="ADAL" clId="{9F79233D-721C-4FAC-956E-F3CE3DF915FA}" dt="2022-10-21T08:34:33.947" v="7310" actId="165"/>
          <ac:picMkLst>
            <pc:docMk/>
            <pc:sldMk cId="3020661871" sldId="2146847738"/>
            <ac:picMk id="140" creationId="{66A9C1F9-9383-DB91-B916-F16B60954D7E}"/>
          </ac:picMkLst>
        </pc:picChg>
        <pc:picChg chg="mod">
          <ac:chgData name="d'Agostino, Ciro" userId="522b68d4-162f-4dc7-a4d9-e6a12496a8af" providerId="ADAL" clId="{9F79233D-721C-4FAC-956E-F3CE3DF915FA}" dt="2022-10-21T08:34:33.947" v="7310" actId="165"/>
          <ac:picMkLst>
            <pc:docMk/>
            <pc:sldMk cId="3020661871" sldId="2146847738"/>
            <ac:picMk id="141" creationId="{04FEA339-3B6D-0F25-6BC2-5FF5503C6497}"/>
          </ac:picMkLst>
        </pc:picChg>
        <pc:picChg chg="mod">
          <ac:chgData name="d'Agostino, Ciro" userId="522b68d4-162f-4dc7-a4d9-e6a12496a8af" providerId="ADAL" clId="{9F79233D-721C-4FAC-956E-F3CE3DF915FA}" dt="2022-10-21T08:34:33.947" v="7310" actId="165"/>
          <ac:picMkLst>
            <pc:docMk/>
            <pc:sldMk cId="3020661871" sldId="2146847738"/>
            <ac:picMk id="160" creationId="{F0E2C0A3-E1EC-893B-12EB-73C3EFFDE08A}"/>
          </ac:picMkLst>
        </pc:picChg>
        <pc:picChg chg="del">
          <ac:chgData name="d'Agostino, Ciro" userId="522b68d4-162f-4dc7-a4d9-e6a12496a8af" providerId="ADAL" clId="{9F79233D-721C-4FAC-956E-F3CE3DF915FA}" dt="2022-10-21T08:34:21.052" v="7307" actId="478"/>
          <ac:picMkLst>
            <pc:docMk/>
            <pc:sldMk cId="3020661871" sldId="2146847738"/>
            <ac:picMk id="162" creationId="{D51C92F4-1975-3DFA-8771-31BE3C4DB057}"/>
          </ac:picMkLst>
        </pc:picChg>
        <pc:picChg chg="mod">
          <ac:chgData name="d'Agostino, Ciro" userId="522b68d4-162f-4dc7-a4d9-e6a12496a8af" providerId="ADAL" clId="{9F79233D-721C-4FAC-956E-F3CE3DF915FA}" dt="2022-10-21T08:34:33.947" v="7310" actId="165"/>
          <ac:picMkLst>
            <pc:docMk/>
            <pc:sldMk cId="3020661871" sldId="2146847738"/>
            <ac:picMk id="164" creationId="{90B568D5-C581-E364-A620-259336AB8135}"/>
          </ac:picMkLst>
        </pc:picChg>
        <pc:picChg chg="mod">
          <ac:chgData name="d'Agostino, Ciro" userId="522b68d4-162f-4dc7-a4d9-e6a12496a8af" providerId="ADAL" clId="{9F79233D-721C-4FAC-956E-F3CE3DF915FA}" dt="2022-10-21T08:34:33.947" v="7310" actId="165"/>
          <ac:picMkLst>
            <pc:docMk/>
            <pc:sldMk cId="3020661871" sldId="2146847738"/>
            <ac:picMk id="166" creationId="{29C2695A-F69F-FF9F-AB35-E23A917D9C07}"/>
          </ac:picMkLst>
        </pc:picChg>
        <pc:picChg chg="mod">
          <ac:chgData name="d'Agostino, Ciro" userId="522b68d4-162f-4dc7-a4d9-e6a12496a8af" providerId="ADAL" clId="{9F79233D-721C-4FAC-956E-F3CE3DF915FA}" dt="2022-10-21T08:34:33.947" v="7310" actId="165"/>
          <ac:picMkLst>
            <pc:docMk/>
            <pc:sldMk cId="3020661871" sldId="2146847738"/>
            <ac:picMk id="171" creationId="{BE3E432E-30F2-768C-7D1A-2057653DE697}"/>
          </ac:picMkLst>
        </pc:picChg>
        <pc:picChg chg="mod">
          <ac:chgData name="d'Agostino, Ciro" userId="522b68d4-162f-4dc7-a4d9-e6a12496a8af" providerId="ADAL" clId="{9F79233D-721C-4FAC-956E-F3CE3DF915FA}" dt="2022-10-21T08:34:33.947" v="7310" actId="165"/>
          <ac:picMkLst>
            <pc:docMk/>
            <pc:sldMk cId="3020661871" sldId="2146847738"/>
            <ac:picMk id="172" creationId="{10573CF6-F4AD-C32E-0490-51FFB12ECF50}"/>
          </ac:picMkLst>
        </pc:picChg>
        <pc:picChg chg="mod">
          <ac:chgData name="d'Agostino, Ciro" userId="522b68d4-162f-4dc7-a4d9-e6a12496a8af" providerId="ADAL" clId="{9F79233D-721C-4FAC-956E-F3CE3DF915FA}" dt="2022-10-21T08:34:33.947" v="7310" actId="165"/>
          <ac:picMkLst>
            <pc:docMk/>
            <pc:sldMk cId="3020661871" sldId="2146847738"/>
            <ac:picMk id="173" creationId="{BED673A3-6383-C75B-B0A7-6B3F27EA25E6}"/>
          </ac:picMkLst>
        </pc:picChg>
        <pc:picChg chg="mod">
          <ac:chgData name="d'Agostino, Ciro" userId="522b68d4-162f-4dc7-a4d9-e6a12496a8af" providerId="ADAL" clId="{9F79233D-721C-4FAC-956E-F3CE3DF915FA}" dt="2022-10-21T08:34:33.947" v="7310" actId="165"/>
          <ac:picMkLst>
            <pc:docMk/>
            <pc:sldMk cId="3020661871" sldId="2146847738"/>
            <ac:picMk id="174" creationId="{D7F152DF-C4B4-03CA-4ACD-B99254676A7C}"/>
          </ac:picMkLst>
        </pc:picChg>
        <pc:picChg chg="mod">
          <ac:chgData name="d'Agostino, Ciro" userId="522b68d4-162f-4dc7-a4d9-e6a12496a8af" providerId="ADAL" clId="{9F79233D-721C-4FAC-956E-F3CE3DF915FA}" dt="2022-10-21T08:34:33.947" v="7310" actId="165"/>
          <ac:picMkLst>
            <pc:docMk/>
            <pc:sldMk cId="3020661871" sldId="2146847738"/>
            <ac:picMk id="175" creationId="{18897DA8-54A7-41DA-1A06-88D23B87F49A}"/>
          </ac:picMkLst>
        </pc:picChg>
        <pc:picChg chg="mod">
          <ac:chgData name="d'Agostino, Ciro" userId="522b68d4-162f-4dc7-a4d9-e6a12496a8af" providerId="ADAL" clId="{9F79233D-721C-4FAC-956E-F3CE3DF915FA}" dt="2022-10-21T08:34:33.947" v="7310" actId="165"/>
          <ac:picMkLst>
            <pc:docMk/>
            <pc:sldMk cId="3020661871" sldId="2146847738"/>
            <ac:picMk id="176" creationId="{7D53C133-9777-563C-80D9-27FD00ABD38E}"/>
          </ac:picMkLst>
        </pc:picChg>
        <pc:picChg chg="mod">
          <ac:chgData name="d'Agostino, Ciro" userId="522b68d4-162f-4dc7-a4d9-e6a12496a8af" providerId="ADAL" clId="{9F79233D-721C-4FAC-956E-F3CE3DF915FA}" dt="2022-10-21T08:34:33.947" v="7310" actId="165"/>
          <ac:picMkLst>
            <pc:docMk/>
            <pc:sldMk cId="3020661871" sldId="2146847738"/>
            <ac:picMk id="177" creationId="{DC7F5D1F-8DE2-BD69-DC24-0E0A479FFBCB}"/>
          </ac:picMkLst>
        </pc:picChg>
        <pc:picChg chg="mod">
          <ac:chgData name="d'Agostino, Ciro" userId="522b68d4-162f-4dc7-a4d9-e6a12496a8af" providerId="ADAL" clId="{9F79233D-721C-4FAC-956E-F3CE3DF915FA}" dt="2022-10-21T08:34:33.947" v="7310" actId="165"/>
          <ac:picMkLst>
            <pc:docMk/>
            <pc:sldMk cId="3020661871" sldId="2146847738"/>
            <ac:picMk id="179" creationId="{74D8CFD6-6989-D868-296B-92D8A13C1901}"/>
          </ac:picMkLst>
        </pc:picChg>
        <pc:picChg chg="mod">
          <ac:chgData name="d'Agostino, Ciro" userId="522b68d4-162f-4dc7-a4d9-e6a12496a8af" providerId="ADAL" clId="{9F79233D-721C-4FAC-956E-F3CE3DF915FA}" dt="2022-10-21T08:34:33.947" v="7310" actId="165"/>
          <ac:picMkLst>
            <pc:docMk/>
            <pc:sldMk cId="3020661871" sldId="2146847738"/>
            <ac:picMk id="180" creationId="{8CC479FF-D038-D585-D944-6B3C517C037F}"/>
          </ac:picMkLst>
        </pc:picChg>
        <pc:picChg chg="mod">
          <ac:chgData name="d'Agostino, Ciro" userId="522b68d4-162f-4dc7-a4d9-e6a12496a8af" providerId="ADAL" clId="{9F79233D-721C-4FAC-956E-F3CE3DF915FA}" dt="2022-10-21T08:34:33.947" v="7310" actId="165"/>
          <ac:picMkLst>
            <pc:docMk/>
            <pc:sldMk cId="3020661871" sldId="2146847738"/>
            <ac:picMk id="181" creationId="{71664F1B-7732-EF83-11D7-E2B60B1718C7}"/>
          </ac:picMkLst>
        </pc:picChg>
        <pc:picChg chg="mod">
          <ac:chgData name="d'Agostino, Ciro" userId="522b68d4-162f-4dc7-a4d9-e6a12496a8af" providerId="ADAL" clId="{9F79233D-721C-4FAC-956E-F3CE3DF915FA}" dt="2022-10-21T08:34:33.947" v="7310" actId="165"/>
          <ac:picMkLst>
            <pc:docMk/>
            <pc:sldMk cId="3020661871" sldId="2146847738"/>
            <ac:picMk id="182" creationId="{66A4D0FC-7BDA-E6E2-F32C-30F534A55A47}"/>
          </ac:picMkLst>
        </pc:picChg>
        <pc:picChg chg="mod">
          <ac:chgData name="d'Agostino, Ciro" userId="522b68d4-162f-4dc7-a4d9-e6a12496a8af" providerId="ADAL" clId="{9F79233D-721C-4FAC-956E-F3CE3DF915FA}" dt="2022-10-21T08:34:33.947" v="7310" actId="165"/>
          <ac:picMkLst>
            <pc:docMk/>
            <pc:sldMk cId="3020661871" sldId="2146847738"/>
            <ac:picMk id="184" creationId="{322BD64F-14EF-D939-F76D-66AC4DADFB6D}"/>
          </ac:picMkLst>
        </pc:picChg>
        <pc:picChg chg="mod">
          <ac:chgData name="d'Agostino, Ciro" userId="522b68d4-162f-4dc7-a4d9-e6a12496a8af" providerId="ADAL" clId="{9F79233D-721C-4FAC-956E-F3CE3DF915FA}" dt="2022-10-21T08:34:33.947" v="7310" actId="165"/>
          <ac:picMkLst>
            <pc:docMk/>
            <pc:sldMk cId="3020661871" sldId="2146847738"/>
            <ac:picMk id="185" creationId="{753376CE-B343-D814-52AD-3C43C9296B50}"/>
          </ac:picMkLst>
        </pc:picChg>
        <pc:picChg chg="mod">
          <ac:chgData name="d'Agostino, Ciro" userId="522b68d4-162f-4dc7-a4d9-e6a12496a8af" providerId="ADAL" clId="{9F79233D-721C-4FAC-956E-F3CE3DF915FA}" dt="2022-10-21T08:34:33.947" v="7310" actId="165"/>
          <ac:picMkLst>
            <pc:docMk/>
            <pc:sldMk cId="3020661871" sldId="2146847738"/>
            <ac:picMk id="186" creationId="{64101F48-369A-4491-B7BF-A439D27B28E8}"/>
          </ac:picMkLst>
        </pc:picChg>
        <pc:picChg chg="mod">
          <ac:chgData name="d'Agostino, Ciro" userId="522b68d4-162f-4dc7-a4d9-e6a12496a8af" providerId="ADAL" clId="{9F79233D-721C-4FAC-956E-F3CE3DF915FA}" dt="2022-10-21T08:34:33.947" v="7310" actId="165"/>
          <ac:picMkLst>
            <pc:docMk/>
            <pc:sldMk cId="3020661871" sldId="2146847738"/>
            <ac:picMk id="187" creationId="{3B90AE48-CE5B-ACF1-A532-45D308307155}"/>
          </ac:picMkLst>
        </pc:picChg>
        <pc:picChg chg="mod">
          <ac:chgData name="d'Agostino, Ciro" userId="522b68d4-162f-4dc7-a4d9-e6a12496a8af" providerId="ADAL" clId="{9F79233D-721C-4FAC-956E-F3CE3DF915FA}" dt="2022-10-21T08:34:33.947" v="7310" actId="165"/>
          <ac:picMkLst>
            <pc:docMk/>
            <pc:sldMk cId="3020661871" sldId="2146847738"/>
            <ac:picMk id="188" creationId="{E18408ED-8715-F306-EA68-A1DDA74D0C56}"/>
          </ac:picMkLst>
        </pc:picChg>
        <pc:picChg chg="mod">
          <ac:chgData name="d'Agostino, Ciro" userId="522b68d4-162f-4dc7-a4d9-e6a12496a8af" providerId="ADAL" clId="{9F79233D-721C-4FAC-956E-F3CE3DF915FA}" dt="2022-10-21T08:34:33.947" v="7310" actId="165"/>
          <ac:picMkLst>
            <pc:docMk/>
            <pc:sldMk cId="3020661871" sldId="2146847738"/>
            <ac:picMk id="189" creationId="{0CDD8294-243C-2152-CD64-219909C6890E}"/>
          </ac:picMkLst>
        </pc:picChg>
        <pc:picChg chg="mod">
          <ac:chgData name="d'Agostino, Ciro" userId="522b68d4-162f-4dc7-a4d9-e6a12496a8af" providerId="ADAL" clId="{9F79233D-721C-4FAC-956E-F3CE3DF915FA}" dt="2022-10-21T08:34:33.947" v="7310" actId="165"/>
          <ac:picMkLst>
            <pc:docMk/>
            <pc:sldMk cId="3020661871" sldId="2146847738"/>
            <ac:picMk id="196" creationId="{E0B5DB00-1EB0-12AE-7E69-F93AEB2FF7F9}"/>
          </ac:picMkLst>
        </pc:picChg>
        <pc:picChg chg="mod">
          <ac:chgData name="d'Agostino, Ciro" userId="522b68d4-162f-4dc7-a4d9-e6a12496a8af" providerId="ADAL" clId="{9F79233D-721C-4FAC-956E-F3CE3DF915FA}" dt="2022-10-21T08:34:33.947" v="7310" actId="165"/>
          <ac:picMkLst>
            <pc:docMk/>
            <pc:sldMk cId="3020661871" sldId="2146847738"/>
            <ac:picMk id="197" creationId="{18365E12-FF60-B9BE-B8FF-DD71ED0ABA06}"/>
          </ac:picMkLst>
        </pc:picChg>
        <pc:picChg chg="mod">
          <ac:chgData name="d'Agostino, Ciro" userId="522b68d4-162f-4dc7-a4d9-e6a12496a8af" providerId="ADAL" clId="{9F79233D-721C-4FAC-956E-F3CE3DF915FA}" dt="2022-10-21T08:34:33.947" v="7310" actId="165"/>
          <ac:picMkLst>
            <pc:docMk/>
            <pc:sldMk cId="3020661871" sldId="2146847738"/>
            <ac:picMk id="198" creationId="{741400A4-9266-F32F-05C7-BAACEEDD77CE}"/>
          </ac:picMkLst>
        </pc:picChg>
        <pc:picChg chg="mod">
          <ac:chgData name="d'Agostino, Ciro" userId="522b68d4-162f-4dc7-a4d9-e6a12496a8af" providerId="ADAL" clId="{9F79233D-721C-4FAC-956E-F3CE3DF915FA}" dt="2022-10-21T08:34:33.947" v="7310" actId="165"/>
          <ac:picMkLst>
            <pc:docMk/>
            <pc:sldMk cId="3020661871" sldId="2146847738"/>
            <ac:picMk id="199" creationId="{7A495B43-0C94-29AF-05F4-9FB6E18B7E1B}"/>
          </ac:picMkLst>
        </pc:picChg>
        <pc:picChg chg="mod">
          <ac:chgData name="d'Agostino, Ciro" userId="522b68d4-162f-4dc7-a4d9-e6a12496a8af" providerId="ADAL" clId="{9F79233D-721C-4FAC-956E-F3CE3DF915FA}" dt="2022-10-21T08:34:33.947" v="7310" actId="165"/>
          <ac:picMkLst>
            <pc:docMk/>
            <pc:sldMk cId="3020661871" sldId="2146847738"/>
            <ac:picMk id="200" creationId="{C0A6972A-2AC3-27D0-C469-1D0C5902FBFC}"/>
          </ac:picMkLst>
        </pc:picChg>
        <pc:picChg chg="mod">
          <ac:chgData name="d'Agostino, Ciro" userId="522b68d4-162f-4dc7-a4d9-e6a12496a8af" providerId="ADAL" clId="{9F79233D-721C-4FAC-956E-F3CE3DF915FA}" dt="2022-10-21T08:34:33.947" v="7310" actId="165"/>
          <ac:picMkLst>
            <pc:docMk/>
            <pc:sldMk cId="3020661871" sldId="2146847738"/>
            <ac:picMk id="202" creationId="{75795D16-1C42-69DD-262E-C64388E553FD}"/>
          </ac:picMkLst>
        </pc:picChg>
        <pc:picChg chg="mod">
          <ac:chgData name="d'Agostino, Ciro" userId="522b68d4-162f-4dc7-a4d9-e6a12496a8af" providerId="ADAL" clId="{9F79233D-721C-4FAC-956E-F3CE3DF915FA}" dt="2022-10-21T08:34:33.947" v="7310" actId="165"/>
          <ac:picMkLst>
            <pc:docMk/>
            <pc:sldMk cId="3020661871" sldId="2146847738"/>
            <ac:picMk id="205" creationId="{504B13BF-857D-3A96-2D7D-A19A53C3655B}"/>
          </ac:picMkLst>
        </pc:picChg>
        <pc:picChg chg="mod">
          <ac:chgData name="d'Agostino, Ciro" userId="522b68d4-162f-4dc7-a4d9-e6a12496a8af" providerId="ADAL" clId="{9F79233D-721C-4FAC-956E-F3CE3DF915FA}" dt="2022-10-21T08:34:33.947" v="7310" actId="165"/>
          <ac:picMkLst>
            <pc:docMk/>
            <pc:sldMk cId="3020661871" sldId="2146847738"/>
            <ac:picMk id="206" creationId="{B601AA5E-CBBA-D341-2062-E62D42F4D1E7}"/>
          </ac:picMkLst>
        </pc:picChg>
        <pc:picChg chg="mod">
          <ac:chgData name="d'Agostino, Ciro" userId="522b68d4-162f-4dc7-a4d9-e6a12496a8af" providerId="ADAL" clId="{9F79233D-721C-4FAC-956E-F3CE3DF915FA}" dt="2022-10-21T08:34:33.947" v="7310" actId="165"/>
          <ac:picMkLst>
            <pc:docMk/>
            <pc:sldMk cId="3020661871" sldId="2146847738"/>
            <ac:picMk id="207" creationId="{E2E7E8C1-67E6-D1EB-AAC7-3FE76B8EFA04}"/>
          </ac:picMkLst>
        </pc:picChg>
        <pc:picChg chg="mod">
          <ac:chgData name="d'Agostino, Ciro" userId="522b68d4-162f-4dc7-a4d9-e6a12496a8af" providerId="ADAL" clId="{9F79233D-721C-4FAC-956E-F3CE3DF915FA}" dt="2022-10-21T08:34:33.947" v="7310" actId="165"/>
          <ac:picMkLst>
            <pc:docMk/>
            <pc:sldMk cId="3020661871" sldId="2146847738"/>
            <ac:picMk id="208" creationId="{394F0733-C329-F6E3-90F7-5530EAFE1066}"/>
          </ac:picMkLst>
        </pc:picChg>
        <pc:picChg chg="mod">
          <ac:chgData name="d'Agostino, Ciro" userId="522b68d4-162f-4dc7-a4d9-e6a12496a8af" providerId="ADAL" clId="{9F79233D-721C-4FAC-956E-F3CE3DF915FA}" dt="2022-10-21T08:34:33.947" v="7310" actId="165"/>
          <ac:picMkLst>
            <pc:docMk/>
            <pc:sldMk cId="3020661871" sldId="2146847738"/>
            <ac:picMk id="209" creationId="{F04AFE69-5EE2-0B90-1557-3DD0AE201545}"/>
          </ac:picMkLst>
        </pc:picChg>
        <pc:picChg chg="mod">
          <ac:chgData name="d'Agostino, Ciro" userId="522b68d4-162f-4dc7-a4d9-e6a12496a8af" providerId="ADAL" clId="{9F79233D-721C-4FAC-956E-F3CE3DF915FA}" dt="2022-10-21T08:34:33.947" v="7310" actId="165"/>
          <ac:picMkLst>
            <pc:docMk/>
            <pc:sldMk cId="3020661871" sldId="2146847738"/>
            <ac:picMk id="210" creationId="{B6A2BEBC-05F8-FBCD-D67B-9D7F6E84C8B5}"/>
          </ac:picMkLst>
        </pc:picChg>
        <pc:picChg chg="mod">
          <ac:chgData name="d'Agostino, Ciro" userId="522b68d4-162f-4dc7-a4d9-e6a12496a8af" providerId="ADAL" clId="{9F79233D-721C-4FAC-956E-F3CE3DF915FA}" dt="2022-10-21T08:34:33.947" v="7310" actId="165"/>
          <ac:picMkLst>
            <pc:docMk/>
            <pc:sldMk cId="3020661871" sldId="2146847738"/>
            <ac:picMk id="215" creationId="{184360D1-FA5B-F4DF-2073-D6AFE43692D9}"/>
          </ac:picMkLst>
        </pc:picChg>
        <pc:picChg chg="mod">
          <ac:chgData name="d'Agostino, Ciro" userId="522b68d4-162f-4dc7-a4d9-e6a12496a8af" providerId="ADAL" clId="{9F79233D-721C-4FAC-956E-F3CE3DF915FA}" dt="2022-10-21T08:34:33.947" v="7310" actId="165"/>
          <ac:picMkLst>
            <pc:docMk/>
            <pc:sldMk cId="3020661871" sldId="2146847738"/>
            <ac:picMk id="216" creationId="{220FD901-D382-1011-11B9-0B1F231363A2}"/>
          </ac:picMkLst>
        </pc:picChg>
        <pc:picChg chg="mod">
          <ac:chgData name="d'Agostino, Ciro" userId="522b68d4-162f-4dc7-a4d9-e6a12496a8af" providerId="ADAL" clId="{9F79233D-721C-4FAC-956E-F3CE3DF915FA}" dt="2022-10-21T08:34:33.947" v="7310" actId="165"/>
          <ac:picMkLst>
            <pc:docMk/>
            <pc:sldMk cId="3020661871" sldId="2146847738"/>
            <ac:picMk id="217" creationId="{66A9C1F9-9383-DB91-B916-F16B60954D7E}"/>
          </ac:picMkLst>
        </pc:picChg>
        <pc:picChg chg="mod">
          <ac:chgData name="d'Agostino, Ciro" userId="522b68d4-162f-4dc7-a4d9-e6a12496a8af" providerId="ADAL" clId="{9F79233D-721C-4FAC-956E-F3CE3DF915FA}" dt="2022-10-21T08:34:33.947" v="7310" actId="165"/>
          <ac:picMkLst>
            <pc:docMk/>
            <pc:sldMk cId="3020661871" sldId="2146847738"/>
            <ac:picMk id="218" creationId="{04FEA339-3B6D-0F25-6BC2-5FF5503C6497}"/>
          </ac:picMkLst>
        </pc:picChg>
        <pc:picChg chg="mod">
          <ac:chgData name="d'Agostino, Ciro" userId="522b68d4-162f-4dc7-a4d9-e6a12496a8af" providerId="ADAL" clId="{9F79233D-721C-4FAC-956E-F3CE3DF915FA}" dt="2022-10-21T08:34:33.947" v="7310" actId="165"/>
          <ac:picMkLst>
            <pc:docMk/>
            <pc:sldMk cId="3020661871" sldId="2146847738"/>
            <ac:picMk id="222" creationId="{2E5992AE-3EAD-102F-9C7B-DB40AE34DF76}"/>
          </ac:picMkLst>
        </pc:picChg>
        <pc:picChg chg="mod">
          <ac:chgData name="d'Agostino, Ciro" userId="522b68d4-162f-4dc7-a4d9-e6a12496a8af" providerId="ADAL" clId="{9F79233D-721C-4FAC-956E-F3CE3DF915FA}" dt="2022-10-21T08:34:33.947" v="7310" actId="165"/>
          <ac:picMkLst>
            <pc:docMk/>
            <pc:sldMk cId="3020661871" sldId="2146847738"/>
            <ac:picMk id="223" creationId="{D9F98524-3BB0-BCF3-996F-18FDC9779BBE}"/>
          </ac:picMkLst>
        </pc:picChg>
        <pc:picChg chg="mod">
          <ac:chgData name="d'Agostino, Ciro" userId="522b68d4-162f-4dc7-a4d9-e6a12496a8af" providerId="ADAL" clId="{9F79233D-721C-4FAC-956E-F3CE3DF915FA}" dt="2022-10-21T08:34:33.947" v="7310" actId="165"/>
          <ac:picMkLst>
            <pc:docMk/>
            <pc:sldMk cId="3020661871" sldId="2146847738"/>
            <ac:picMk id="224" creationId="{338A1EC8-F915-0AA6-B7AB-4D1F45A9DF2A}"/>
          </ac:picMkLst>
        </pc:picChg>
        <pc:picChg chg="mod">
          <ac:chgData name="d'Agostino, Ciro" userId="522b68d4-162f-4dc7-a4d9-e6a12496a8af" providerId="ADAL" clId="{9F79233D-721C-4FAC-956E-F3CE3DF915FA}" dt="2022-10-21T08:34:33.947" v="7310" actId="165"/>
          <ac:picMkLst>
            <pc:docMk/>
            <pc:sldMk cId="3020661871" sldId="2146847738"/>
            <ac:picMk id="228" creationId="{AA4441EB-A88D-EA15-968D-FD88DB56A3F9}"/>
          </ac:picMkLst>
        </pc:picChg>
        <pc:picChg chg="mod">
          <ac:chgData name="d'Agostino, Ciro" userId="522b68d4-162f-4dc7-a4d9-e6a12496a8af" providerId="ADAL" clId="{9F79233D-721C-4FAC-956E-F3CE3DF915FA}" dt="2022-10-21T08:34:33.947" v="7310" actId="165"/>
          <ac:picMkLst>
            <pc:docMk/>
            <pc:sldMk cId="3020661871" sldId="2146847738"/>
            <ac:picMk id="229" creationId="{641585D1-FF91-A0EC-D5F7-31F65EF60242}"/>
          </ac:picMkLst>
        </pc:picChg>
        <pc:picChg chg="mod">
          <ac:chgData name="d'Agostino, Ciro" userId="522b68d4-162f-4dc7-a4d9-e6a12496a8af" providerId="ADAL" clId="{9F79233D-721C-4FAC-956E-F3CE3DF915FA}" dt="2022-10-21T08:34:33.947" v="7310" actId="165"/>
          <ac:picMkLst>
            <pc:docMk/>
            <pc:sldMk cId="3020661871" sldId="2146847738"/>
            <ac:picMk id="230" creationId="{88407F45-E1D1-FB8A-24B4-3E87BDD32253}"/>
          </ac:picMkLst>
        </pc:picChg>
        <pc:picChg chg="mod">
          <ac:chgData name="d'Agostino, Ciro" userId="522b68d4-162f-4dc7-a4d9-e6a12496a8af" providerId="ADAL" clId="{9F79233D-721C-4FAC-956E-F3CE3DF915FA}" dt="2022-10-21T08:34:33.947" v="7310" actId="165"/>
          <ac:picMkLst>
            <pc:docMk/>
            <pc:sldMk cId="3020661871" sldId="2146847738"/>
            <ac:picMk id="236" creationId="{70050FD1-7955-2AC6-4816-E8530CE15C6C}"/>
          </ac:picMkLst>
        </pc:picChg>
        <pc:picChg chg="mod">
          <ac:chgData name="d'Agostino, Ciro" userId="522b68d4-162f-4dc7-a4d9-e6a12496a8af" providerId="ADAL" clId="{9F79233D-721C-4FAC-956E-F3CE3DF915FA}" dt="2022-10-21T08:34:33.947" v="7310" actId="165"/>
          <ac:picMkLst>
            <pc:docMk/>
            <pc:sldMk cId="3020661871" sldId="2146847738"/>
            <ac:picMk id="240" creationId="{5863AAC8-8ADD-D4B9-4C9D-AE8281F7460F}"/>
          </ac:picMkLst>
        </pc:picChg>
        <pc:picChg chg="mod topLvl">
          <ac:chgData name="d'Agostino, Ciro" userId="522b68d4-162f-4dc7-a4d9-e6a12496a8af" providerId="ADAL" clId="{9F79233D-721C-4FAC-956E-F3CE3DF915FA}" dt="2022-10-21T08:34:57.674" v="7316" actId="164"/>
          <ac:picMkLst>
            <pc:docMk/>
            <pc:sldMk cId="3020661871" sldId="2146847738"/>
            <ac:picMk id="439" creationId="{6728B230-8751-A272-843E-538857479927}"/>
          </ac:picMkLst>
        </pc:picChg>
        <pc:picChg chg="mod topLvl">
          <ac:chgData name="d'Agostino, Ciro" userId="522b68d4-162f-4dc7-a4d9-e6a12496a8af" providerId="ADAL" clId="{9F79233D-721C-4FAC-956E-F3CE3DF915FA}" dt="2022-10-21T08:34:57.674" v="7316" actId="164"/>
          <ac:picMkLst>
            <pc:docMk/>
            <pc:sldMk cId="3020661871" sldId="2146847738"/>
            <ac:picMk id="442" creationId="{B6ABEF62-54C3-16C0-B1B8-4CF1CC9A51DA}"/>
          </ac:picMkLst>
        </pc:picChg>
        <pc:picChg chg="mod topLvl">
          <ac:chgData name="d'Agostino, Ciro" userId="522b68d4-162f-4dc7-a4d9-e6a12496a8af" providerId="ADAL" clId="{9F79233D-721C-4FAC-956E-F3CE3DF915FA}" dt="2022-10-21T08:34:57.674" v="7316" actId="164"/>
          <ac:picMkLst>
            <pc:docMk/>
            <pc:sldMk cId="3020661871" sldId="2146847738"/>
            <ac:picMk id="443" creationId="{0D1852B5-E3B0-FA4E-4A69-45AFA81F4FEF}"/>
          </ac:picMkLst>
        </pc:picChg>
        <pc:picChg chg="mod topLvl">
          <ac:chgData name="d'Agostino, Ciro" userId="522b68d4-162f-4dc7-a4d9-e6a12496a8af" providerId="ADAL" clId="{9F79233D-721C-4FAC-956E-F3CE3DF915FA}" dt="2022-10-21T08:34:57.674" v="7316" actId="164"/>
          <ac:picMkLst>
            <pc:docMk/>
            <pc:sldMk cId="3020661871" sldId="2146847738"/>
            <ac:picMk id="444" creationId="{68BB09BB-8855-01DA-CCA0-7BD67F80EFBC}"/>
          </ac:picMkLst>
        </pc:picChg>
        <pc:picChg chg="mod topLvl">
          <ac:chgData name="d'Agostino, Ciro" userId="522b68d4-162f-4dc7-a4d9-e6a12496a8af" providerId="ADAL" clId="{9F79233D-721C-4FAC-956E-F3CE3DF915FA}" dt="2022-10-21T08:34:57.674" v="7316" actId="164"/>
          <ac:picMkLst>
            <pc:docMk/>
            <pc:sldMk cId="3020661871" sldId="2146847738"/>
            <ac:picMk id="445" creationId="{F177160B-87EA-A7C4-1C98-F81C949AAC74}"/>
          </ac:picMkLst>
        </pc:picChg>
        <pc:picChg chg="mod topLvl">
          <ac:chgData name="d'Agostino, Ciro" userId="522b68d4-162f-4dc7-a4d9-e6a12496a8af" providerId="ADAL" clId="{9F79233D-721C-4FAC-956E-F3CE3DF915FA}" dt="2022-10-21T08:34:57.674" v="7316" actId="164"/>
          <ac:picMkLst>
            <pc:docMk/>
            <pc:sldMk cId="3020661871" sldId="2146847738"/>
            <ac:picMk id="447" creationId="{4596A7CD-36AA-4BED-EF61-77C9AD4C3ADA}"/>
          </ac:picMkLst>
        </pc:picChg>
        <pc:picChg chg="mod topLvl">
          <ac:chgData name="d'Agostino, Ciro" userId="522b68d4-162f-4dc7-a4d9-e6a12496a8af" providerId="ADAL" clId="{9F79233D-721C-4FAC-956E-F3CE3DF915FA}" dt="2022-10-21T08:34:57.674" v="7316" actId="164"/>
          <ac:picMkLst>
            <pc:docMk/>
            <pc:sldMk cId="3020661871" sldId="2146847738"/>
            <ac:picMk id="449" creationId="{48064990-A7C5-1D50-E44D-7CCD2996C2E0}"/>
          </ac:picMkLst>
        </pc:picChg>
        <pc:cxnChg chg="mod topLvl">
          <ac:chgData name="d'Agostino, Ciro" userId="522b68d4-162f-4dc7-a4d9-e6a12496a8af" providerId="ADAL" clId="{9F79233D-721C-4FAC-956E-F3CE3DF915FA}" dt="2022-10-21T08:34:57.674" v="7316" actId="164"/>
          <ac:cxnSpMkLst>
            <pc:docMk/>
            <pc:sldMk cId="3020661871" sldId="2146847738"/>
            <ac:cxnSpMk id="10" creationId="{05A1D011-5EC8-76DC-760C-3AA22392EDC0}"/>
          </ac:cxnSpMkLst>
        </pc:cxnChg>
        <pc:cxnChg chg="mod">
          <ac:chgData name="d'Agostino, Ciro" userId="522b68d4-162f-4dc7-a4d9-e6a12496a8af" providerId="ADAL" clId="{9F79233D-721C-4FAC-956E-F3CE3DF915FA}" dt="2022-10-21T08:34:33.947" v="7310" actId="165"/>
          <ac:cxnSpMkLst>
            <pc:docMk/>
            <pc:sldMk cId="3020661871" sldId="2146847738"/>
            <ac:cxnSpMk id="48" creationId="{62D74BE8-9EF4-ADB0-878D-C407E59D3D5F}"/>
          </ac:cxnSpMkLst>
        </pc:cxnChg>
        <pc:cxnChg chg="mod">
          <ac:chgData name="d'Agostino, Ciro" userId="522b68d4-162f-4dc7-a4d9-e6a12496a8af" providerId="ADAL" clId="{9F79233D-721C-4FAC-956E-F3CE3DF915FA}" dt="2022-10-21T08:34:33.947" v="7310" actId="165"/>
          <ac:cxnSpMkLst>
            <pc:docMk/>
            <pc:sldMk cId="3020661871" sldId="2146847738"/>
            <ac:cxnSpMk id="66" creationId="{B23735C9-CCF7-C841-2FA9-AE8EEAE447DE}"/>
          </ac:cxnSpMkLst>
        </pc:cxnChg>
        <pc:cxnChg chg="mod">
          <ac:chgData name="d'Agostino, Ciro" userId="522b68d4-162f-4dc7-a4d9-e6a12496a8af" providerId="ADAL" clId="{9F79233D-721C-4FAC-956E-F3CE3DF915FA}" dt="2022-10-21T08:34:33.947" v="7310" actId="165"/>
          <ac:cxnSpMkLst>
            <pc:docMk/>
            <pc:sldMk cId="3020661871" sldId="2146847738"/>
            <ac:cxnSpMk id="68" creationId="{A1649E72-9273-0CA9-D4D2-FF92E03F7E0B}"/>
          </ac:cxnSpMkLst>
        </pc:cxnChg>
        <pc:cxnChg chg="mod topLvl">
          <ac:chgData name="d'Agostino, Ciro" userId="522b68d4-162f-4dc7-a4d9-e6a12496a8af" providerId="ADAL" clId="{9F79233D-721C-4FAC-956E-F3CE3DF915FA}" dt="2022-10-21T08:34:57.674" v="7316" actId="164"/>
          <ac:cxnSpMkLst>
            <pc:docMk/>
            <pc:sldMk cId="3020661871" sldId="2146847738"/>
            <ac:cxnSpMk id="79" creationId="{05A1D011-5EC8-76DC-760C-3AA22392EDC0}"/>
          </ac:cxnSpMkLst>
        </pc:cxnChg>
        <pc:cxnChg chg="mod">
          <ac:chgData name="d'Agostino, Ciro" userId="522b68d4-162f-4dc7-a4d9-e6a12496a8af" providerId="ADAL" clId="{9F79233D-721C-4FAC-956E-F3CE3DF915FA}" dt="2022-10-21T08:34:33.947" v="7310" actId="165"/>
          <ac:cxnSpMkLst>
            <pc:docMk/>
            <pc:sldMk cId="3020661871" sldId="2146847738"/>
            <ac:cxnSpMk id="85" creationId="{8EBE9240-A0D0-4777-3107-E360EA33DB05}"/>
          </ac:cxnSpMkLst>
        </pc:cxnChg>
        <pc:cxnChg chg="mod">
          <ac:chgData name="d'Agostino, Ciro" userId="522b68d4-162f-4dc7-a4d9-e6a12496a8af" providerId="ADAL" clId="{9F79233D-721C-4FAC-956E-F3CE3DF915FA}" dt="2022-10-21T08:34:33.947" v="7310" actId="165"/>
          <ac:cxnSpMkLst>
            <pc:docMk/>
            <pc:sldMk cId="3020661871" sldId="2146847738"/>
            <ac:cxnSpMk id="86" creationId="{F7AA0DCA-CBE5-BA02-E42F-40FC567436F4}"/>
          </ac:cxnSpMkLst>
        </pc:cxnChg>
        <pc:cxnChg chg="mod">
          <ac:chgData name="d'Agostino, Ciro" userId="522b68d4-162f-4dc7-a4d9-e6a12496a8af" providerId="ADAL" clId="{9F79233D-721C-4FAC-956E-F3CE3DF915FA}" dt="2022-10-21T08:34:33.947" v="7310" actId="165"/>
          <ac:cxnSpMkLst>
            <pc:docMk/>
            <pc:sldMk cId="3020661871" sldId="2146847738"/>
            <ac:cxnSpMk id="87" creationId="{54AB6F81-C9B4-B63B-5902-B6D10EACD0EA}"/>
          </ac:cxnSpMkLst>
        </pc:cxnChg>
        <pc:cxnChg chg="mod">
          <ac:chgData name="d'Agostino, Ciro" userId="522b68d4-162f-4dc7-a4d9-e6a12496a8af" providerId="ADAL" clId="{9F79233D-721C-4FAC-956E-F3CE3DF915FA}" dt="2022-10-21T08:34:33.947" v="7310" actId="165"/>
          <ac:cxnSpMkLst>
            <pc:docMk/>
            <pc:sldMk cId="3020661871" sldId="2146847738"/>
            <ac:cxnSpMk id="88" creationId="{3864649C-3037-E2D8-44BA-34A046F76008}"/>
          </ac:cxnSpMkLst>
        </pc:cxnChg>
        <pc:cxnChg chg="mod">
          <ac:chgData name="d'Agostino, Ciro" userId="522b68d4-162f-4dc7-a4d9-e6a12496a8af" providerId="ADAL" clId="{9F79233D-721C-4FAC-956E-F3CE3DF915FA}" dt="2022-10-21T08:34:33.947" v="7310" actId="165"/>
          <ac:cxnSpMkLst>
            <pc:docMk/>
            <pc:sldMk cId="3020661871" sldId="2146847738"/>
            <ac:cxnSpMk id="89" creationId="{8ADB0196-059D-27F8-2325-3DF2A51FF357}"/>
          </ac:cxnSpMkLst>
        </pc:cxnChg>
        <pc:cxnChg chg="mod">
          <ac:chgData name="d'Agostino, Ciro" userId="522b68d4-162f-4dc7-a4d9-e6a12496a8af" providerId="ADAL" clId="{9F79233D-721C-4FAC-956E-F3CE3DF915FA}" dt="2022-10-21T08:34:33.947" v="7310" actId="165"/>
          <ac:cxnSpMkLst>
            <pc:docMk/>
            <pc:sldMk cId="3020661871" sldId="2146847738"/>
            <ac:cxnSpMk id="90" creationId="{F4D887A4-9AC2-F306-F8BF-407479BBF7A4}"/>
          </ac:cxnSpMkLst>
        </pc:cxnChg>
        <pc:cxnChg chg="mod">
          <ac:chgData name="d'Agostino, Ciro" userId="522b68d4-162f-4dc7-a4d9-e6a12496a8af" providerId="ADAL" clId="{9F79233D-721C-4FAC-956E-F3CE3DF915FA}" dt="2022-10-21T08:34:33.947" v="7310" actId="165"/>
          <ac:cxnSpMkLst>
            <pc:docMk/>
            <pc:sldMk cId="3020661871" sldId="2146847738"/>
            <ac:cxnSpMk id="91" creationId="{BDEBB494-A24F-E6F6-EF6F-2B5ACEFA4CBD}"/>
          </ac:cxnSpMkLst>
        </pc:cxnChg>
        <pc:cxnChg chg="mod">
          <ac:chgData name="d'Agostino, Ciro" userId="522b68d4-162f-4dc7-a4d9-e6a12496a8af" providerId="ADAL" clId="{9F79233D-721C-4FAC-956E-F3CE3DF915FA}" dt="2022-10-21T08:34:33.947" v="7310" actId="165"/>
          <ac:cxnSpMkLst>
            <pc:docMk/>
            <pc:sldMk cId="3020661871" sldId="2146847738"/>
            <ac:cxnSpMk id="92" creationId="{CEE82EF8-9931-E307-88AD-1BF1C381E84E}"/>
          </ac:cxnSpMkLst>
        </pc:cxnChg>
        <pc:cxnChg chg="mod">
          <ac:chgData name="d'Agostino, Ciro" userId="522b68d4-162f-4dc7-a4d9-e6a12496a8af" providerId="ADAL" clId="{9F79233D-721C-4FAC-956E-F3CE3DF915FA}" dt="2022-10-21T08:34:33.947" v="7310" actId="165"/>
          <ac:cxnSpMkLst>
            <pc:docMk/>
            <pc:sldMk cId="3020661871" sldId="2146847738"/>
            <ac:cxnSpMk id="93" creationId="{F1DD4100-4BF0-5B88-BC43-7B446B0245F3}"/>
          </ac:cxnSpMkLst>
        </pc:cxnChg>
        <pc:cxnChg chg="mod">
          <ac:chgData name="d'Agostino, Ciro" userId="522b68d4-162f-4dc7-a4d9-e6a12496a8af" providerId="ADAL" clId="{9F79233D-721C-4FAC-956E-F3CE3DF915FA}" dt="2022-10-21T08:34:33.947" v="7310" actId="165"/>
          <ac:cxnSpMkLst>
            <pc:docMk/>
            <pc:sldMk cId="3020661871" sldId="2146847738"/>
            <ac:cxnSpMk id="94" creationId="{4AA31C33-264C-9FDB-4B13-D9F18D7DB905}"/>
          </ac:cxnSpMkLst>
        </pc:cxnChg>
        <pc:cxnChg chg="mod">
          <ac:chgData name="d'Agostino, Ciro" userId="522b68d4-162f-4dc7-a4d9-e6a12496a8af" providerId="ADAL" clId="{9F79233D-721C-4FAC-956E-F3CE3DF915FA}" dt="2022-10-21T08:34:33.947" v="7310" actId="165"/>
          <ac:cxnSpMkLst>
            <pc:docMk/>
            <pc:sldMk cId="3020661871" sldId="2146847738"/>
            <ac:cxnSpMk id="110" creationId="{81A03003-CD4D-D4EF-EE84-CF05F97C6B18}"/>
          </ac:cxnSpMkLst>
        </pc:cxnChg>
        <pc:cxnChg chg="mod">
          <ac:chgData name="d'Agostino, Ciro" userId="522b68d4-162f-4dc7-a4d9-e6a12496a8af" providerId="ADAL" clId="{9F79233D-721C-4FAC-956E-F3CE3DF915FA}" dt="2022-10-21T08:34:33.947" v="7310" actId="165"/>
          <ac:cxnSpMkLst>
            <pc:docMk/>
            <pc:sldMk cId="3020661871" sldId="2146847738"/>
            <ac:cxnSpMk id="111" creationId="{317D1FA2-5CA9-07D4-4750-2E55374824DE}"/>
          </ac:cxnSpMkLst>
        </pc:cxnChg>
        <pc:cxnChg chg="mod">
          <ac:chgData name="d'Agostino, Ciro" userId="522b68d4-162f-4dc7-a4d9-e6a12496a8af" providerId="ADAL" clId="{9F79233D-721C-4FAC-956E-F3CE3DF915FA}" dt="2022-10-21T08:34:33.947" v="7310" actId="165"/>
          <ac:cxnSpMkLst>
            <pc:docMk/>
            <pc:sldMk cId="3020661871" sldId="2146847738"/>
            <ac:cxnSpMk id="112" creationId="{211F0E4A-697B-95DF-E778-0DF6482C253C}"/>
          </ac:cxnSpMkLst>
        </pc:cxnChg>
        <pc:cxnChg chg="mod">
          <ac:chgData name="d'Agostino, Ciro" userId="522b68d4-162f-4dc7-a4d9-e6a12496a8af" providerId="ADAL" clId="{9F79233D-721C-4FAC-956E-F3CE3DF915FA}" dt="2022-10-21T08:34:33.947" v="7310" actId="165"/>
          <ac:cxnSpMkLst>
            <pc:docMk/>
            <pc:sldMk cId="3020661871" sldId="2146847738"/>
            <ac:cxnSpMk id="116" creationId="{EEAAFD52-12D9-72B8-BBD5-6575EB00286D}"/>
          </ac:cxnSpMkLst>
        </pc:cxnChg>
        <pc:cxnChg chg="mod">
          <ac:chgData name="d'Agostino, Ciro" userId="522b68d4-162f-4dc7-a4d9-e6a12496a8af" providerId="ADAL" clId="{9F79233D-721C-4FAC-956E-F3CE3DF915FA}" dt="2022-10-21T08:34:33.947" v="7310" actId="165"/>
          <ac:cxnSpMkLst>
            <pc:docMk/>
            <pc:sldMk cId="3020661871" sldId="2146847738"/>
            <ac:cxnSpMk id="117" creationId="{4ABD1D26-06E1-D4C9-99C5-ADC014ACC009}"/>
          </ac:cxnSpMkLst>
        </pc:cxnChg>
        <pc:cxnChg chg="mod">
          <ac:chgData name="d'Agostino, Ciro" userId="522b68d4-162f-4dc7-a4d9-e6a12496a8af" providerId="ADAL" clId="{9F79233D-721C-4FAC-956E-F3CE3DF915FA}" dt="2022-10-21T08:34:33.947" v="7310" actId="165"/>
          <ac:cxnSpMkLst>
            <pc:docMk/>
            <pc:sldMk cId="3020661871" sldId="2146847738"/>
            <ac:cxnSpMk id="126" creationId="{8EBE9240-A0D0-4777-3107-E360EA33DB05}"/>
          </ac:cxnSpMkLst>
        </pc:cxnChg>
        <pc:cxnChg chg="mod">
          <ac:chgData name="d'Agostino, Ciro" userId="522b68d4-162f-4dc7-a4d9-e6a12496a8af" providerId="ADAL" clId="{9F79233D-721C-4FAC-956E-F3CE3DF915FA}" dt="2022-10-21T08:34:33.947" v="7310" actId="165"/>
          <ac:cxnSpMkLst>
            <pc:docMk/>
            <pc:sldMk cId="3020661871" sldId="2146847738"/>
            <ac:cxnSpMk id="127" creationId="{F7AA0DCA-CBE5-BA02-E42F-40FC567436F4}"/>
          </ac:cxnSpMkLst>
        </pc:cxnChg>
        <pc:cxnChg chg="mod">
          <ac:chgData name="d'Agostino, Ciro" userId="522b68d4-162f-4dc7-a4d9-e6a12496a8af" providerId="ADAL" clId="{9F79233D-721C-4FAC-956E-F3CE3DF915FA}" dt="2022-10-21T08:34:33.947" v="7310" actId="165"/>
          <ac:cxnSpMkLst>
            <pc:docMk/>
            <pc:sldMk cId="3020661871" sldId="2146847738"/>
            <ac:cxnSpMk id="128" creationId="{54AB6F81-C9B4-B63B-5902-B6D10EACD0EA}"/>
          </ac:cxnSpMkLst>
        </pc:cxnChg>
        <pc:cxnChg chg="mod">
          <ac:chgData name="d'Agostino, Ciro" userId="522b68d4-162f-4dc7-a4d9-e6a12496a8af" providerId="ADAL" clId="{9F79233D-721C-4FAC-956E-F3CE3DF915FA}" dt="2022-10-21T08:34:33.947" v="7310" actId="165"/>
          <ac:cxnSpMkLst>
            <pc:docMk/>
            <pc:sldMk cId="3020661871" sldId="2146847738"/>
            <ac:cxnSpMk id="145" creationId="{3864649C-3037-E2D8-44BA-34A046F76008}"/>
          </ac:cxnSpMkLst>
        </pc:cxnChg>
        <pc:cxnChg chg="mod">
          <ac:chgData name="d'Agostino, Ciro" userId="522b68d4-162f-4dc7-a4d9-e6a12496a8af" providerId="ADAL" clId="{9F79233D-721C-4FAC-956E-F3CE3DF915FA}" dt="2022-10-21T08:34:33.947" v="7310" actId="165"/>
          <ac:cxnSpMkLst>
            <pc:docMk/>
            <pc:sldMk cId="3020661871" sldId="2146847738"/>
            <ac:cxnSpMk id="146" creationId="{8ADB0196-059D-27F8-2325-3DF2A51FF357}"/>
          </ac:cxnSpMkLst>
        </pc:cxnChg>
        <pc:cxnChg chg="mod">
          <ac:chgData name="d'Agostino, Ciro" userId="522b68d4-162f-4dc7-a4d9-e6a12496a8af" providerId="ADAL" clId="{9F79233D-721C-4FAC-956E-F3CE3DF915FA}" dt="2022-10-21T08:34:33.947" v="7310" actId="165"/>
          <ac:cxnSpMkLst>
            <pc:docMk/>
            <pc:sldMk cId="3020661871" sldId="2146847738"/>
            <ac:cxnSpMk id="147" creationId="{F4D887A4-9AC2-F306-F8BF-407479BBF7A4}"/>
          </ac:cxnSpMkLst>
        </pc:cxnChg>
        <pc:cxnChg chg="mod">
          <ac:chgData name="d'Agostino, Ciro" userId="522b68d4-162f-4dc7-a4d9-e6a12496a8af" providerId="ADAL" clId="{9F79233D-721C-4FAC-956E-F3CE3DF915FA}" dt="2022-10-21T08:34:33.947" v="7310" actId="165"/>
          <ac:cxnSpMkLst>
            <pc:docMk/>
            <pc:sldMk cId="3020661871" sldId="2146847738"/>
            <ac:cxnSpMk id="148" creationId="{BDEBB494-A24F-E6F6-EF6F-2B5ACEFA4CBD}"/>
          </ac:cxnSpMkLst>
        </pc:cxnChg>
        <pc:cxnChg chg="mod">
          <ac:chgData name="d'Agostino, Ciro" userId="522b68d4-162f-4dc7-a4d9-e6a12496a8af" providerId="ADAL" clId="{9F79233D-721C-4FAC-956E-F3CE3DF915FA}" dt="2022-10-21T08:34:33.947" v="7310" actId="165"/>
          <ac:cxnSpMkLst>
            <pc:docMk/>
            <pc:sldMk cId="3020661871" sldId="2146847738"/>
            <ac:cxnSpMk id="149" creationId="{CEE82EF8-9931-E307-88AD-1BF1C381E84E}"/>
          </ac:cxnSpMkLst>
        </pc:cxnChg>
        <pc:cxnChg chg="mod">
          <ac:chgData name="d'Agostino, Ciro" userId="522b68d4-162f-4dc7-a4d9-e6a12496a8af" providerId="ADAL" clId="{9F79233D-721C-4FAC-956E-F3CE3DF915FA}" dt="2022-10-21T08:34:33.947" v="7310" actId="165"/>
          <ac:cxnSpMkLst>
            <pc:docMk/>
            <pc:sldMk cId="3020661871" sldId="2146847738"/>
            <ac:cxnSpMk id="150" creationId="{F1DD4100-4BF0-5B88-BC43-7B446B0245F3}"/>
          </ac:cxnSpMkLst>
        </pc:cxnChg>
        <pc:cxnChg chg="mod">
          <ac:chgData name="d'Agostino, Ciro" userId="522b68d4-162f-4dc7-a4d9-e6a12496a8af" providerId="ADAL" clId="{9F79233D-721C-4FAC-956E-F3CE3DF915FA}" dt="2022-10-21T08:34:33.947" v="7310" actId="165"/>
          <ac:cxnSpMkLst>
            <pc:docMk/>
            <pc:sldMk cId="3020661871" sldId="2146847738"/>
            <ac:cxnSpMk id="151" creationId="{4AA31C33-264C-9FDB-4B13-D9F18D7DB905}"/>
          </ac:cxnSpMkLst>
        </pc:cxnChg>
        <pc:cxnChg chg="mod">
          <ac:chgData name="d'Agostino, Ciro" userId="522b68d4-162f-4dc7-a4d9-e6a12496a8af" providerId="ADAL" clId="{9F79233D-721C-4FAC-956E-F3CE3DF915FA}" dt="2022-10-21T08:34:33.947" v="7310" actId="165"/>
          <ac:cxnSpMkLst>
            <pc:docMk/>
            <pc:sldMk cId="3020661871" sldId="2146847738"/>
            <ac:cxnSpMk id="183" creationId="{62D74BE8-9EF4-ADB0-878D-C407E59D3D5F}"/>
          </ac:cxnSpMkLst>
        </pc:cxnChg>
        <pc:cxnChg chg="mod">
          <ac:chgData name="d'Agostino, Ciro" userId="522b68d4-162f-4dc7-a4d9-e6a12496a8af" providerId="ADAL" clId="{9F79233D-721C-4FAC-956E-F3CE3DF915FA}" dt="2022-10-21T08:34:33.947" v="7310" actId="165"/>
          <ac:cxnSpMkLst>
            <pc:docMk/>
            <pc:sldMk cId="3020661871" sldId="2146847738"/>
            <ac:cxnSpMk id="201" creationId="{B23735C9-CCF7-C841-2FA9-AE8EEAE447DE}"/>
          </ac:cxnSpMkLst>
        </pc:cxnChg>
        <pc:cxnChg chg="mod">
          <ac:chgData name="d'Agostino, Ciro" userId="522b68d4-162f-4dc7-a4d9-e6a12496a8af" providerId="ADAL" clId="{9F79233D-721C-4FAC-956E-F3CE3DF915FA}" dt="2022-10-21T08:34:33.947" v="7310" actId="165"/>
          <ac:cxnSpMkLst>
            <pc:docMk/>
            <pc:sldMk cId="3020661871" sldId="2146847738"/>
            <ac:cxnSpMk id="203" creationId="{A1649E72-9273-0CA9-D4D2-FF92E03F7E0B}"/>
          </ac:cxnSpMkLst>
        </pc:cxnChg>
        <pc:cxnChg chg="mod">
          <ac:chgData name="d'Agostino, Ciro" userId="522b68d4-162f-4dc7-a4d9-e6a12496a8af" providerId="ADAL" clId="{9F79233D-721C-4FAC-956E-F3CE3DF915FA}" dt="2022-10-21T08:34:33.947" v="7310" actId="165"/>
          <ac:cxnSpMkLst>
            <pc:docMk/>
            <pc:sldMk cId="3020661871" sldId="2146847738"/>
            <ac:cxnSpMk id="225" creationId="{81A03003-CD4D-D4EF-EE84-CF05F97C6B18}"/>
          </ac:cxnSpMkLst>
        </pc:cxnChg>
        <pc:cxnChg chg="mod">
          <ac:chgData name="d'Agostino, Ciro" userId="522b68d4-162f-4dc7-a4d9-e6a12496a8af" providerId="ADAL" clId="{9F79233D-721C-4FAC-956E-F3CE3DF915FA}" dt="2022-10-21T08:34:33.947" v="7310" actId="165"/>
          <ac:cxnSpMkLst>
            <pc:docMk/>
            <pc:sldMk cId="3020661871" sldId="2146847738"/>
            <ac:cxnSpMk id="226" creationId="{317D1FA2-5CA9-07D4-4750-2E55374824DE}"/>
          </ac:cxnSpMkLst>
        </pc:cxnChg>
        <pc:cxnChg chg="mod">
          <ac:chgData name="d'Agostino, Ciro" userId="522b68d4-162f-4dc7-a4d9-e6a12496a8af" providerId="ADAL" clId="{9F79233D-721C-4FAC-956E-F3CE3DF915FA}" dt="2022-10-21T08:34:33.947" v="7310" actId="165"/>
          <ac:cxnSpMkLst>
            <pc:docMk/>
            <pc:sldMk cId="3020661871" sldId="2146847738"/>
            <ac:cxnSpMk id="227" creationId="{211F0E4A-697B-95DF-E778-0DF6482C253C}"/>
          </ac:cxnSpMkLst>
        </pc:cxnChg>
        <pc:cxnChg chg="mod">
          <ac:chgData name="d'Agostino, Ciro" userId="522b68d4-162f-4dc7-a4d9-e6a12496a8af" providerId="ADAL" clId="{9F79233D-721C-4FAC-956E-F3CE3DF915FA}" dt="2022-10-21T08:34:33.947" v="7310" actId="165"/>
          <ac:cxnSpMkLst>
            <pc:docMk/>
            <pc:sldMk cId="3020661871" sldId="2146847738"/>
            <ac:cxnSpMk id="231" creationId="{EEAAFD52-12D9-72B8-BBD5-6575EB00286D}"/>
          </ac:cxnSpMkLst>
        </pc:cxnChg>
        <pc:cxnChg chg="mod">
          <ac:chgData name="d'Agostino, Ciro" userId="522b68d4-162f-4dc7-a4d9-e6a12496a8af" providerId="ADAL" clId="{9F79233D-721C-4FAC-956E-F3CE3DF915FA}" dt="2022-10-21T08:34:33.947" v="7310" actId="165"/>
          <ac:cxnSpMkLst>
            <pc:docMk/>
            <pc:sldMk cId="3020661871" sldId="2146847738"/>
            <ac:cxnSpMk id="232" creationId="{4ABD1D26-06E1-D4C9-99C5-ADC014ACC009}"/>
          </ac:cxnSpMkLst>
        </pc:cxnChg>
      </pc:sldChg>
      <pc:sldChg chg="addSp delSp modSp add del mod">
        <pc:chgData name="d'Agostino, Ciro" userId="522b68d4-162f-4dc7-a4d9-e6a12496a8af" providerId="ADAL" clId="{9F79233D-721C-4FAC-956E-F3CE3DF915FA}" dt="2022-10-21T08:50:17.320" v="7470" actId="47"/>
        <pc:sldMkLst>
          <pc:docMk/>
          <pc:sldMk cId="3813906648" sldId="2146847738"/>
        </pc:sldMkLst>
        <pc:spChg chg="mod">
          <ac:chgData name="d'Agostino, Ciro" userId="522b68d4-162f-4dc7-a4d9-e6a12496a8af" providerId="ADAL" clId="{9F79233D-721C-4FAC-956E-F3CE3DF915FA}" dt="2022-10-21T08:49:57.692" v="7461" actId="164"/>
          <ac:spMkLst>
            <pc:docMk/>
            <pc:sldMk cId="3813906648" sldId="2146847738"/>
            <ac:spMk id="3" creationId="{6C556ECA-F207-CE5A-CCEE-915A153E8B56}"/>
          </ac:spMkLst>
        </pc:spChg>
        <pc:spChg chg="del">
          <ac:chgData name="d'Agostino, Ciro" userId="522b68d4-162f-4dc7-a4d9-e6a12496a8af" providerId="ADAL" clId="{9F79233D-721C-4FAC-956E-F3CE3DF915FA}" dt="2022-10-21T08:44:37.474" v="7390" actId="478"/>
          <ac:spMkLst>
            <pc:docMk/>
            <pc:sldMk cId="3813906648" sldId="2146847738"/>
            <ac:spMk id="5" creationId="{77703BD7-DBB5-481D-8C13-8F40BCB8BDCA}"/>
          </ac:spMkLst>
        </pc:spChg>
        <pc:spChg chg="mod">
          <ac:chgData name="d'Agostino, Ciro" userId="522b68d4-162f-4dc7-a4d9-e6a12496a8af" providerId="ADAL" clId="{9F79233D-721C-4FAC-956E-F3CE3DF915FA}" dt="2022-10-21T08:49:57.692" v="7461" actId="164"/>
          <ac:spMkLst>
            <pc:docMk/>
            <pc:sldMk cId="3813906648" sldId="2146847738"/>
            <ac:spMk id="13" creationId="{CE5344A0-499F-4902-F557-F40178387C74}"/>
          </ac:spMkLst>
        </pc:spChg>
        <pc:spChg chg="mod">
          <ac:chgData name="d'Agostino, Ciro" userId="522b68d4-162f-4dc7-a4d9-e6a12496a8af" providerId="ADAL" clId="{9F79233D-721C-4FAC-956E-F3CE3DF915FA}" dt="2022-10-21T08:49:57.692" v="7461" actId="164"/>
          <ac:spMkLst>
            <pc:docMk/>
            <pc:sldMk cId="3813906648" sldId="2146847738"/>
            <ac:spMk id="18" creationId="{81A99185-D7C1-853F-9A8D-44755056EA8E}"/>
          </ac:spMkLst>
        </pc:spChg>
        <pc:spChg chg="del">
          <ac:chgData name="d'Agostino, Ciro" userId="522b68d4-162f-4dc7-a4d9-e6a12496a8af" providerId="ADAL" clId="{9F79233D-721C-4FAC-956E-F3CE3DF915FA}" dt="2022-10-21T08:44:42.972" v="7391" actId="478"/>
          <ac:spMkLst>
            <pc:docMk/>
            <pc:sldMk cId="3813906648" sldId="2146847738"/>
            <ac:spMk id="24" creationId="{4B833119-A58A-C050-BBDF-8B44D8AC8831}"/>
          </ac:spMkLst>
        </pc:spChg>
        <pc:spChg chg="mod">
          <ac:chgData name="d'Agostino, Ciro" userId="522b68d4-162f-4dc7-a4d9-e6a12496a8af" providerId="ADAL" clId="{9F79233D-721C-4FAC-956E-F3CE3DF915FA}" dt="2022-10-21T08:49:57.692" v="7461" actId="164"/>
          <ac:spMkLst>
            <pc:docMk/>
            <pc:sldMk cId="3813906648" sldId="2146847738"/>
            <ac:spMk id="50" creationId="{FAD9784C-BBA1-81BA-10CD-CCBE545496D6}"/>
          </ac:spMkLst>
        </pc:spChg>
        <pc:spChg chg="del mod topLvl">
          <ac:chgData name="d'Agostino, Ciro" userId="522b68d4-162f-4dc7-a4d9-e6a12496a8af" providerId="ADAL" clId="{9F79233D-721C-4FAC-956E-F3CE3DF915FA}" dt="2022-10-21T08:45:11.438" v="7398" actId="478"/>
          <ac:spMkLst>
            <pc:docMk/>
            <pc:sldMk cId="3813906648" sldId="2146847738"/>
            <ac:spMk id="54" creationId="{BFF7D936-E860-48E2-7FC3-3340C27F2FF3}"/>
          </ac:spMkLst>
        </pc:spChg>
        <pc:spChg chg="del mod topLvl">
          <ac:chgData name="d'Agostino, Ciro" userId="522b68d4-162f-4dc7-a4d9-e6a12496a8af" providerId="ADAL" clId="{9F79233D-721C-4FAC-956E-F3CE3DF915FA}" dt="2022-10-21T08:45:30.040" v="7407" actId="478"/>
          <ac:spMkLst>
            <pc:docMk/>
            <pc:sldMk cId="3813906648" sldId="2146847738"/>
            <ac:spMk id="64" creationId="{6CE2B546-8675-8322-4BE4-B8AA28ED328C}"/>
          </ac:spMkLst>
        </pc:spChg>
        <pc:spChg chg="mod">
          <ac:chgData name="d'Agostino, Ciro" userId="522b68d4-162f-4dc7-a4d9-e6a12496a8af" providerId="ADAL" clId="{9F79233D-721C-4FAC-956E-F3CE3DF915FA}" dt="2022-10-21T08:49:57.692" v="7461" actId="164"/>
          <ac:spMkLst>
            <pc:docMk/>
            <pc:sldMk cId="3813906648" sldId="2146847738"/>
            <ac:spMk id="72" creationId="{4BFC5A11-2B64-892C-5265-1260B9E70651}"/>
          </ac:spMkLst>
        </pc:spChg>
        <pc:spChg chg="mod">
          <ac:chgData name="d'Agostino, Ciro" userId="522b68d4-162f-4dc7-a4d9-e6a12496a8af" providerId="ADAL" clId="{9F79233D-721C-4FAC-956E-F3CE3DF915FA}" dt="2022-10-21T08:49:57.692" v="7461" actId="164"/>
          <ac:spMkLst>
            <pc:docMk/>
            <pc:sldMk cId="3813906648" sldId="2146847738"/>
            <ac:spMk id="85" creationId="{DB06483E-F757-44A6-A974-2999C5036149}"/>
          </ac:spMkLst>
        </pc:spChg>
        <pc:spChg chg="mod topLvl">
          <ac:chgData name="d'Agostino, Ciro" userId="522b68d4-162f-4dc7-a4d9-e6a12496a8af" providerId="ADAL" clId="{9F79233D-721C-4FAC-956E-F3CE3DF915FA}" dt="2022-10-21T08:49:57.692" v="7461" actId="164"/>
          <ac:spMkLst>
            <pc:docMk/>
            <pc:sldMk cId="3813906648" sldId="2146847738"/>
            <ac:spMk id="219" creationId="{4343A730-2A80-4353-A21C-6C55DC677278}"/>
          </ac:spMkLst>
        </pc:spChg>
        <pc:grpChg chg="add del mod">
          <ac:chgData name="d'Agostino, Ciro" userId="522b68d4-162f-4dc7-a4d9-e6a12496a8af" providerId="ADAL" clId="{9F79233D-721C-4FAC-956E-F3CE3DF915FA}" dt="2022-10-21T08:45:02.208" v="7395" actId="165"/>
          <ac:grpSpMkLst>
            <pc:docMk/>
            <pc:sldMk cId="3813906648" sldId="2146847738"/>
            <ac:grpSpMk id="4" creationId="{744312FA-7D37-45DE-05B8-EFE1BE92C8BE}"/>
          </ac:grpSpMkLst>
        </pc:grpChg>
        <pc:grpChg chg="mod topLvl">
          <ac:chgData name="d'Agostino, Ciro" userId="522b68d4-162f-4dc7-a4d9-e6a12496a8af" providerId="ADAL" clId="{9F79233D-721C-4FAC-956E-F3CE3DF915FA}" dt="2022-10-21T08:49:57.692" v="7461" actId="164"/>
          <ac:grpSpMkLst>
            <pc:docMk/>
            <pc:sldMk cId="3813906648" sldId="2146847738"/>
            <ac:grpSpMk id="7" creationId="{23BDD174-9F3C-A357-1C36-BC02B906EF51}"/>
          </ac:grpSpMkLst>
        </pc:grpChg>
        <pc:grpChg chg="add mod">
          <ac:chgData name="d'Agostino, Ciro" userId="522b68d4-162f-4dc7-a4d9-e6a12496a8af" providerId="ADAL" clId="{9F79233D-721C-4FAC-956E-F3CE3DF915FA}" dt="2022-10-21T08:50:00.762" v="7466" actId="164"/>
          <ac:grpSpMkLst>
            <pc:docMk/>
            <pc:sldMk cId="3813906648" sldId="2146847738"/>
            <ac:grpSpMk id="16" creationId="{773132A9-209D-E359-FA3B-36D354DD632B}"/>
          </ac:grpSpMkLst>
        </pc:grpChg>
        <pc:grpChg chg="mod topLvl">
          <ac:chgData name="d'Agostino, Ciro" userId="522b68d4-162f-4dc7-a4d9-e6a12496a8af" providerId="ADAL" clId="{9F79233D-721C-4FAC-956E-F3CE3DF915FA}" dt="2022-10-21T08:49:57.692" v="7461" actId="164"/>
          <ac:grpSpMkLst>
            <pc:docMk/>
            <pc:sldMk cId="3813906648" sldId="2146847738"/>
            <ac:grpSpMk id="33" creationId="{9C7EBB0A-5571-CD71-45D2-541EFA996968}"/>
          </ac:grpSpMkLst>
        </pc:grpChg>
        <pc:grpChg chg="del">
          <ac:chgData name="d'Agostino, Ciro" userId="522b68d4-162f-4dc7-a4d9-e6a12496a8af" providerId="ADAL" clId="{9F79233D-721C-4FAC-956E-F3CE3DF915FA}" dt="2022-10-21T08:44:30.666" v="7384" actId="478"/>
          <ac:grpSpMkLst>
            <pc:docMk/>
            <pc:sldMk cId="3813906648" sldId="2146847738"/>
            <ac:grpSpMk id="34" creationId="{E26A5274-13C6-451C-A993-45BAFBCF845D}"/>
          </ac:grpSpMkLst>
        </pc:grpChg>
        <pc:grpChg chg="add mod">
          <ac:chgData name="d'Agostino, Ciro" userId="522b68d4-162f-4dc7-a4d9-e6a12496a8af" providerId="ADAL" clId="{9F79233D-721C-4FAC-956E-F3CE3DF915FA}" dt="2022-10-21T08:50:00.762" v="7466" actId="164"/>
          <ac:grpSpMkLst>
            <pc:docMk/>
            <pc:sldMk cId="3813906648" sldId="2146847738"/>
            <ac:grpSpMk id="46" creationId="{8863A18C-9E81-3D38-B30D-BF3A674B6527}"/>
          </ac:grpSpMkLst>
        </pc:grpChg>
        <pc:grpChg chg="mod">
          <ac:chgData name="d'Agostino, Ciro" userId="522b68d4-162f-4dc7-a4d9-e6a12496a8af" providerId="ADAL" clId="{9F79233D-721C-4FAC-956E-F3CE3DF915FA}" dt="2022-10-21T08:49:57.692" v="7461" actId="164"/>
          <ac:grpSpMkLst>
            <pc:docMk/>
            <pc:sldMk cId="3813906648" sldId="2146847738"/>
            <ac:grpSpMk id="47" creationId="{FB787CA8-8997-43D0-A5F7-8F3EC5403560}"/>
          </ac:grpSpMkLst>
        </pc:grpChg>
        <pc:grpChg chg="mod topLvl">
          <ac:chgData name="d'Agostino, Ciro" userId="522b68d4-162f-4dc7-a4d9-e6a12496a8af" providerId="ADAL" clId="{9F79233D-721C-4FAC-956E-F3CE3DF915FA}" dt="2022-10-21T08:50:00.762" v="7466" actId="164"/>
          <ac:grpSpMkLst>
            <pc:docMk/>
            <pc:sldMk cId="3813906648" sldId="2146847738"/>
            <ac:grpSpMk id="48" creationId="{3B1B53B8-8DE2-4497-AD80-F71A8BA98423}"/>
          </ac:grpSpMkLst>
        </pc:grpChg>
        <pc:grpChg chg="add mod">
          <ac:chgData name="d'Agostino, Ciro" userId="522b68d4-162f-4dc7-a4d9-e6a12496a8af" providerId="ADAL" clId="{9F79233D-721C-4FAC-956E-F3CE3DF915FA}" dt="2022-10-21T08:50:00.762" v="7466" actId="164"/>
          <ac:grpSpMkLst>
            <pc:docMk/>
            <pc:sldMk cId="3813906648" sldId="2146847738"/>
            <ac:grpSpMk id="77" creationId="{72819429-E110-5BE7-FD9C-78DE98435656}"/>
          </ac:grpSpMkLst>
        </pc:grpChg>
        <pc:grpChg chg="mod topLvl">
          <ac:chgData name="d'Agostino, Ciro" userId="522b68d4-162f-4dc7-a4d9-e6a12496a8af" providerId="ADAL" clId="{9F79233D-721C-4FAC-956E-F3CE3DF915FA}" dt="2022-10-21T08:49:57.692" v="7461" actId="164"/>
          <ac:grpSpMkLst>
            <pc:docMk/>
            <pc:sldMk cId="3813906648" sldId="2146847738"/>
            <ac:grpSpMk id="110" creationId="{B22CB3D1-25DD-D17C-6C8E-7F8C00B54D73}"/>
          </ac:grpSpMkLst>
        </pc:grpChg>
        <pc:grpChg chg="del mod topLvl">
          <ac:chgData name="d'Agostino, Ciro" userId="522b68d4-162f-4dc7-a4d9-e6a12496a8af" providerId="ADAL" clId="{9F79233D-721C-4FAC-956E-F3CE3DF915FA}" dt="2022-10-21T08:45:05.201" v="7396" actId="165"/>
          <ac:grpSpMkLst>
            <pc:docMk/>
            <pc:sldMk cId="3813906648" sldId="2146847738"/>
            <ac:grpSpMk id="111" creationId="{70E3044E-A08F-7BA1-2692-D25B851261C9}"/>
          </ac:grpSpMkLst>
        </pc:grpChg>
        <pc:grpChg chg="del mod topLvl">
          <ac:chgData name="d'Agostino, Ciro" userId="522b68d4-162f-4dc7-a4d9-e6a12496a8af" providerId="ADAL" clId="{9F79233D-721C-4FAC-956E-F3CE3DF915FA}" dt="2022-10-21T08:46:02.573" v="7412" actId="165"/>
          <ac:grpSpMkLst>
            <pc:docMk/>
            <pc:sldMk cId="3813906648" sldId="2146847738"/>
            <ac:grpSpMk id="221" creationId="{7DA9F3BF-9485-4C12-9DE3-8372948C3BB9}"/>
          </ac:grpSpMkLst>
        </pc:grpChg>
        <pc:grpChg chg="del mod topLvl">
          <ac:chgData name="d'Agostino, Ciro" userId="522b68d4-162f-4dc7-a4d9-e6a12496a8af" providerId="ADAL" clId="{9F79233D-721C-4FAC-956E-F3CE3DF915FA}" dt="2022-10-21T08:45:32.571" v="7408" actId="165"/>
          <ac:grpSpMkLst>
            <pc:docMk/>
            <pc:sldMk cId="3813906648" sldId="2146847738"/>
            <ac:grpSpMk id="224" creationId="{E053C5F5-636C-4E83-AE9C-255BDC9FDEA8}"/>
          </ac:grpSpMkLst>
        </pc:grpChg>
        <pc:picChg chg="mod">
          <ac:chgData name="d'Agostino, Ciro" userId="522b68d4-162f-4dc7-a4d9-e6a12496a8af" providerId="ADAL" clId="{9F79233D-721C-4FAC-956E-F3CE3DF915FA}" dt="2022-10-21T08:49:57.692" v="7461" actId="164"/>
          <ac:picMkLst>
            <pc:docMk/>
            <pc:sldMk cId="3813906648" sldId="2146847738"/>
            <ac:picMk id="2" creationId="{41633C3D-5A02-90FA-FA7E-0DAB6BE9E573}"/>
          </ac:picMkLst>
        </pc:picChg>
        <pc:picChg chg="del">
          <ac:chgData name="d'Agostino, Ciro" userId="522b68d4-162f-4dc7-a4d9-e6a12496a8af" providerId="ADAL" clId="{9F79233D-721C-4FAC-956E-F3CE3DF915FA}" dt="2022-10-21T08:44:29.433" v="7383" actId="478"/>
          <ac:picMkLst>
            <pc:docMk/>
            <pc:sldMk cId="3813906648" sldId="2146847738"/>
            <ac:picMk id="6" creationId="{7FCFAD94-8F83-CD0F-86BC-0EE01BA8C24C}"/>
          </ac:picMkLst>
        </pc:picChg>
        <pc:picChg chg="mod">
          <ac:chgData name="d'Agostino, Ciro" userId="522b68d4-162f-4dc7-a4d9-e6a12496a8af" providerId="ADAL" clId="{9F79233D-721C-4FAC-956E-F3CE3DF915FA}" dt="2022-10-21T08:49:57.692" v="7461" actId="164"/>
          <ac:picMkLst>
            <pc:docMk/>
            <pc:sldMk cId="3813906648" sldId="2146847738"/>
            <ac:picMk id="8" creationId="{F5F37F3B-4C7F-EDC4-EEAE-40CE2D4A8BCD}"/>
          </ac:picMkLst>
        </pc:picChg>
        <pc:picChg chg="mod">
          <ac:chgData name="d'Agostino, Ciro" userId="522b68d4-162f-4dc7-a4d9-e6a12496a8af" providerId="ADAL" clId="{9F79233D-721C-4FAC-956E-F3CE3DF915FA}" dt="2022-10-21T08:49:57.692" v="7461" actId="164"/>
          <ac:picMkLst>
            <pc:docMk/>
            <pc:sldMk cId="3813906648" sldId="2146847738"/>
            <ac:picMk id="9" creationId="{EB8776CE-B3DD-FF82-F5DA-CC6D46E39B57}"/>
          </ac:picMkLst>
        </pc:picChg>
        <pc:picChg chg="mod">
          <ac:chgData name="d'Agostino, Ciro" userId="522b68d4-162f-4dc7-a4d9-e6a12496a8af" providerId="ADAL" clId="{9F79233D-721C-4FAC-956E-F3CE3DF915FA}" dt="2022-10-21T08:49:57.692" v="7461" actId="164"/>
          <ac:picMkLst>
            <pc:docMk/>
            <pc:sldMk cId="3813906648" sldId="2146847738"/>
            <ac:picMk id="10" creationId="{9D4D4468-5053-06E8-ECD9-457AD09C7E81}"/>
          </ac:picMkLst>
        </pc:picChg>
        <pc:picChg chg="mod">
          <ac:chgData name="d'Agostino, Ciro" userId="522b68d4-162f-4dc7-a4d9-e6a12496a8af" providerId="ADAL" clId="{9F79233D-721C-4FAC-956E-F3CE3DF915FA}" dt="2022-10-21T08:49:57.692" v="7461" actId="164"/>
          <ac:picMkLst>
            <pc:docMk/>
            <pc:sldMk cId="3813906648" sldId="2146847738"/>
            <ac:picMk id="11" creationId="{E8A43189-C038-70C6-CCBF-65B9D8DD39CC}"/>
          </ac:picMkLst>
        </pc:picChg>
        <pc:picChg chg="del">
          <ac:chgData name="d'Agostino, Ciro" userId="522b68d4-162f-4dc7-a4d9-e6a12496a8af" providerId="ADAL" clId="{9F79233D-721C-4FAC-956E-F3CE3DF915FA}" dt="2022-10-21T08:44:31.652" v="7385" actId="478"/>
          <ac:picMkLst>
            <pc:docMk/>
            <pc:sldMk cId="3813906648" sldId="2146847738"/>
            <ac:picMk id="12" creationId="{DD81A6B5-94C0-4389-877A-7BC8E11711F6}"/>
          </ac:picMkLst>
        </pc:picChg>
        <pc:picChg chg="mod">
          <ac:chgData name="d'Agostino, Ciro" userId="522b68d4-162f-4dc7-a4d9-e6a12496a8af" providerId="ADAL" clId="{9F79233D-721C-4FAC-956E-F3CE3DF915FA}" dt="2022-10-21T08:49:57.692" v="7461" actId="164"/>
          <ac:picMkLst>
            <pc:docMk/>
            <pc:sldMk cId="3813906648" sldId="2146847738"/>
            <ac:picMk id="14" creationId="{F7499CB4-7824-4693-5469-A52291DD1F5F}"/>
          </ac:picMkLst>
        </pc:picChg>
        <pc:picChg chg="mod">
          <ac:chgData name="d'Agostino, Ciro" userId="522b68d4-162f-4dc7-a4d9-e6a12496a8af" providerId="ADAL" clId="{9F79233D-721C-4FAC-956E-F3CE3DF915FA}" dt="2022-10-21T08:49:57.692" v="7461" actId="164"/>
          <ac:picMkLst>
            <pc:docMk/>
            <pc:sldMk cId="3813906648" sldId="2146847738"/>
            <ac:picMk id="15" creationId="{A368D73E-9077-372F-7985-E38D26E18BCC}"/>
          </ac:picMkLst>
        </pc:picChg>
        <pc:picChg chg="add mod">
          <ac:chgData name="d'Agostino, Ciro" userId="522b68d4-162f-4dc7-a4d9-e6a12496a8af" providerId="ADAL" clId="{9F79233D-721C-4FAC-956E-F3CE3DF915FA}" dt="2022-10-21T08:50:00.762" v="7466" actId="164"/>
          <ac:picMkLst>
            <pc:docMk/>
            <pc:sldMk cId="3813906648" sldId="2146847738"/>
            <ac:picMk id="19" creationId="{DD3EE9E7-9E57-F028-55C1-1CB9A9335CC5}"/>
          </ac:picMkLst>
        </pc:picChg>
        <pc:picChg chg="mod">
          <ac:chgData name="d'Agostino, Ciro" userId="522b68d4-162f-4dc7-a4d9-e6a12496a8af" providerId="ADAL" clId="{9F79233D-721C-4FAC-956E-F3CE3DF915FA}" dt="2022-10-21T08:49:57.692" v="7461" actId="164"/>
          <ac:picMkLst>
            <pc:docMk/>
            <pc:sldMk cId="3813906648" sldId="2146847738"/>
            <ac:picMk id="20" creationId="{91FC6085-43CD-8406-EB45-0BDA5EE76DB5}"/>
          </ac:picMkLst>
        </pc:picChg>
        <pc:picChg chg="mod">
          <ac:chgData name="d'Agostino, Ciro" userId="522b68d4-162f-4dc7-a4d9-e6a12496a8af" providerId="ADAL" clId="{9F79233D-721C-4FAC-956E-F3CE3DF915FA}" dt="2022-10-21T08:49:57.692" v="7461" actId="164"/>
          <ac:picMkLst>
            <pc:docMk/>
            <pc:sldMk cId="3813906648" sldId="2146847738"/>
            <ac:picMk id="21" creationId="{C08FDD9D-340D-5B05-9E55-4D61303ECD02}"/>
          </ac:picMkLst>
        </pc:picChg>
        <pc:picChg chg="mod">
          <ac:chgData name="d'Agostino, Ciro" userId="522b68d4-162f-4dc7-a4d9-e6a12496a8af" providerId="ADAL" clId="{9F79233D-721C-4FAC-956E-F3CE3DF915FA}" dt="2022-10-21T08:49:57.692" v="7461" actId="164"/>
          <ac:picMkLst>
            <pc:docMk/>
            <pc:sldMk cId="3813906648" sldId="2146847738"/>
            <ac:picMk id="22" creationId="{761FCB98-BB41-AD14-E0FD-DD88391969AE}"/>
          </ac:picMkLst>
        </pc:picChg>
        <pc:picChg chg="mod">
          <ac:chgData name="d'Agostino, Ciro" userId="522b68d4-162f-4dc7-a4d9-e6a12496a8af" providerId="ADAL" clId="{9F79233D-721C-4FAC-956E-F3CE3DF915FA}" dt="2022-10-21T08:49:57.692" v="7461" actId="164"/>
          <ac:picMkLst>
            <pc:docMk/>
            <pc:sldMk cId="3813906648" sldId="2146847738"/>
            <ac:picMk id="23" creationId="{9C8792AD-D83F-A045-FF06-8AE5122DAA00}"/>
          </ac:picMkLst>
        </pc:picChg>
        <pc:picChg chg="mod">
          <ac:chgData name="d'Agostino, Ciro" userId="522b68d4-162f-4dc7-a4d9-e6a12496a8af" providerId="ADAL" clId="{9F79233D-721C-4FAC-956E-F3CE3DF915FA}" dt="2022-10-21T08:49:57.692" v="7461" actId="164"/>
          <ac:picMkLst>
            <pc:docMk/>
            <pc:sldMk cId="3813906648" sldId="2146847738"/>
            <ac:picMk id="25" creationId="{BA541223-8FF8-494E-B7CA-E7020F523707}"/>
          </ac:picMkLst>
        </pc:picChg>
        <pc:picChg chg="mod">
          <ac:chgData name="d'Agostino, Ciro" userId="522b68d4-162f-4dc7-a4d9-e6a12496a8af" providerId="ADAL" clId="{9F79233D-721C-4FAC-956E-F3CE3DF915FA}" dt="2022-10-21T08:49:57.692" v="7461" actId="164"/>
          <ac:picMkLst>
            <pc:docMk/>
            <pc:sldMk cId="3813906648" sldId="2146847738"/>
            <ac:picMk id="26" creationId="{6AC497F6-A2F4-55A0-A277-0E02D9172F51}"/>
          </ac:picMkLst>
        </pc:picChg>
        <pc:picChg chg="mod">
          <ac:chgData name="d'Agostino, Ciro" userId="522b68d4-162f-4dc7-a4d9-e6a12496a8af" providerId="ADAL" clId="{9F79233D-721C-4FAC-956E-F3CE3DF915FA}" dt="2022-10-21T08:49:57.692" v="7461" actId="164"/>
          <ac:picMkLst>
            <pc:docMk/>
            <pc:sldMk cId="3813906648" sldId="2146847738"/>
            <ac:picMk id="27" creationId="{943120E1-CCB4-F471-3FB4-EF358353EDF6}"/>
          </ac:picMkLst>
        </pc:picChg>
        <pc:picChg chg="mod">
          <ac:chgData name="d'Agostino, Ciro" userId="522b68d4-162f-4dc7-a4d9-e6a12496a8af" providerId="ADAL" clId="{9F79233D-721C-4FAC-956E-F3CE3DF915FA}" dt="2022-10-21T08:49:57.692" v="7461" actId="164"/>
          <ac:picMkLst>
            <pc:docMk/>
            <pc:sldMk cId="3813906648" sldId="2146847738"/>
            <ac:picMk id="28" creationId="{E9C21AE3-268A-5711-1529-E31BF1C34F14}"/>
          </ac:picMkLst>
        </pc:picChg>
        <pc:picChg chg="mod">
          <ac:chgData name="d'Agostino, Ciro" userId="522b68d4-162f-4dc7-a4d9-e6a12496a8af" providerId="ADAL" clId="{9F79233D-721C-4FAC-956E-F3CE3DF915FA}" dt="2022-10-21T08:49:57.692" v="7461" actId="164"/>
          <ac:picMkLst>
            <pc:docMk/>
            <pc:sldMk cId="3813906648" sldId="2146847738"/>
            <ac:picMk id="30" creationId="{87D98302-1B74-77DE-99BA-32FAC743577C}"/>
          </ac:picMkLst>
        </pc:picChg>
        <pc:picChg chg="mod">
          <ac:chgData name="d'Agostino, Ciro" userId="522b68d4-162f-4dc7-a4d9-e6a12496a8af" providerId="ADAL" clId="{9F79233D-721C-4FAC-956E-F3CE3DF915FA}" dt="2022-10-21T08:49:57.692" v="7461" actId="164"/>
          <ac:picMkLst>
            <pc:docMk/>
            <pc:sldMk cId="3813906648" sldId="2146847738"/>
            <ac:picMk id="31" creationId="{DD753BA6-2F38-A7A5-2073-111F7AAC942D}"/>
          </ac:picMkLst>
        </pc:picChg>
        <pc:picChg chg="del">
          <ac:chgData name="d'Agostino, Ciro" userId="522b68d4-162f-4dc7-a4d9-e6a12496a8af" providerId="ADAL" clId="{9F79233D-721C-4FAC-956E-F3CE3DF915FA}" dt="2022-10-21T08:44:35.369" v="7389" actId="478"/>
          <ac:picMkLst>
            <pc:docMk/>
            <pc:sldMk cId="3813906648" sldId="2146847738"/>
            <ac:picMk id="32" creationId="{BBEC3209-1AF6-673F-30F4-592F5EF51C53}"/>
          </ac:picMkLst>
        </pc:picChg>
        <pc:picChg chg="mod">
          <ac:chgData name="d'Agostino, Ciro" userId="522b68d4-162f-4dc7-a4d9-e6a12496a8af" providerId="ADAL" clId="{9F79233D-721C-4FAC-956E-F3CE3DF915FA}" dt="2022-10-21T08:49:57.692" v="7461" actId="164"/>
          <ac:picMkLst>
            <pc:docMk/>
            <pc:sldMk cId="3813906648" sldId="2146847738"/>
            <ac:picMk id="35" creationId="{1AE11602-6354-9D35-E52B-F08BD6931B4F}"/>
          </ac:picMkLst>
        </pc:picChg>
        <pc:picChg chg="mod">
          <ac:chgData name="d'Agostino, Ciro" userId="522b68d4-162f-4dc7-a4d9-e6a12496a8af" providerId="ADAL" clId="{9F79233D-721C-4FAC-956E-F3CE3DF915FA}" dt="2022-10-21T08:49:57.692" v="7461" actId="164"/>
          <ac:picMkLst>
            <pc:docMk/>
            <pc:sldMk cId="3813906648" sldId="2146847738"/>
            <ac:picMk id="39" creationId="{05377A6A-4E2B-41C3-8970-7ADDB0E56A36}"/>
          </ac:picMkLst>
        </pc:picChg>
        <pc:picChg chg="add mod">
          <ac:chgData name="d'Agostino, Ciro" userId="522b68d4-162f-4dc7-a4d9-e6a12496a8af" providerId="ADAL" clId="{9F79233D-721C-4FAC-956E-F3CE3DF915FA}" dt="2022-10-21T08:50:00.762" v="7466" actId="164"/>
          <ac:picMkLst>
            <pc:docMk/>
            <pc:sldMk cId="3813906648" sldId="2146847738"/>
            <ac:picMk id="45" creationId="{575C5952-888E-1AE8-DDC2-7FFA9B2998AA}"/>
          </ac:picMkLst>
        </pc:picChg>
        <pc:picChg chg="del">
          <ac:chgData name="d'Agostino, Ciro" userId="522b68d4-162f-4dc7-a4d9-e6a12496a8af" providerId="ADAL" clId="{9F79233D-721C-4FAC-956E-F3CE3DF915FA}" dt="2022-10-21T08:44:32.467" v="7386" actId="478"/>
          <ac:picMkLst>
            <pc:docMk/>
            <pc:sldMk cId="3813906648" sldId="2146847738"/>
            <ac:picMk id="52" creationId="{5863BB36-AFA2-4D69-B194-3C2D2BD9D45E}"/>
          </ac:picMkLst>
        </pc:picChg>
        <pc:picChg chg="del mod topLvl">
          <ac:chgData name="d'Agostino, Ciro" userId="522b68d4-162f-4dc7-a4d9-e6a12496a8af" providerId="ADAL" clId="{9F79233D-721C-4FAC-956E-F3CE3DF915FA}" dt="2022-10-21T08:45:23.647" v="7403" actId="478"/>
          <ac:picMkLst>
            <pc:docMk/>
            <pc:sldMk cId="3813906648" sldId="2146847738"/>
            <ac:picMk id="57" creationId="{ED1EF14C-71D4-D67C-5D9C-64981FCF0615}"/>
          </ac:picMkLst>
        </pc:picChg>
        <pc:picChg chg="del mod topLvl">
          <ac:chgData name="d'Agostino, Ciro" userId="522b68d4-162f-4dc7-a4d9-e6a12496a8af" providerId="ADAL" clId="{9F79233D-721C-4FAC-956E-F3CE3DF915FA}" dt="2022-10-21T08:45:24.828" v="7404" actId="478"/>
          <ac:picMkLst>
            <pc:docMk/>
            <pc:sldMk cId="3813906648" sldId="2146847738"/>
            <ac:picMk id="59" creationId="{5471D745-6C7F-8E91-5736-6D8819D89EE2}"/>
          </ac:picMkLst>
        </pc:picChg>
        <pc:picChg chg="del mod topLvl">
          <ac:chgData name="d'Agostino, Ciro" userId="522b68d4-162f-4dc7-a4d9-e6a12496a8af" providerId="ADAL" clId="{9F79233D-721C-4FAC-956E-F3CE3DF915FA}" dt="2022-10-21T08:45:25.812" v="7405" actId="478"/>
          <ac:picMkLst>
            <pc:docMk/>
            <pc:sldMk cId="3813906648" sldId="2146847738"/>
            <ac:picMk id="61" creationId="{E9259F1C-B667-66A0-5550-CF9FC68E2572}"/>
          </ac:picMkLst>
        </pc:picChg>
        <pc:picChg chg="mod">
          <ac:chgData name="d'Agostino, Ciro" userId="522b68d4-162f-4dc7-a4d9-e6a12496a8af" providerId="ADAL" clId="{9F79233D-721C-4FAC-956E-F3CE3DF915FA}" dt="2022-10-21T08:49:57.692" v="7461" actId="164"/>
          <ac:picMkLst>
            <pc:docMk/>
            <pc:sldMk cId="3813906648" sldId="2146847738"/>
            <ac:picMk id="62" creationId="{01A02B11-7139-4521-9E67-9DF0521EB12D}"/>
          </ac:picMkLst>
        </pc:picChg>
        <pc:picChg chg="mod">
          <ac:chgData name="d'Agostino, Ciro" userId="522b68d4-162f-4dc7-a4d9-e6a12496a8af" providerId="ADAL" clId="{9F79233D-721C-4FAC-956E-F3CE3DF915FA}" dt="2022-10-21T08:49:57.692" v="7461" actId="164"/>
          <ac:picMkLst>
            <pc:docMk/>
            <pc:sldMk cId="3813906648" sldId="2146847738"/>
            <ac:picMk id="63" creationId="{749E8EAB-578A-86E8-A080-3BA940901320}"/>
          </ac:picMkLst>
        </pc:picChg>
        <pc:picChg chg="mod">
          <ac:chgData name="d'Agostino, Ciro" userId="522b68d4-162f-4dc7-a4d9-e6a12496a8af" providerId="ADAL" clId="{9F79233D-721C-4FAC-956E-F3CE3DF915FA}" dt="2022-10-21T08:49:57.692" v="7461" actId="164"/>
          <ac:picMkLst>
            <pc:docMk/>
            <pc:sldMk cId="3813906648" sldId="2146847738"/>
            <ac:picMk id="69" creationId="{8EC06D60-7D64-FFBD-D275-5D510B7C6C87}"/>
          </ac:picMkLst>
        </pc:picChg>
        <pc:picChg chg="mod">
          <ac:chgData name="d'Agostino, Ciro" userId="522b68d4-162f-4dc7-a4d9-e6a12496a8af" providerId="ADAL" clId="{9F79233D-721C-4FAC-956E-F3CE3DF915FA}" dt="2022-10-21T08:49:57.692" v="7461" actId="164"/>
          <ac:picMkLst>
            <pc:docMk/>
            <pc:sldMk cId="3813906648" sldId="2146847738"/>
            <ac:picMk id="70" creationId="{A288725A-992F-CAAD-0D8D-DA6C631938BC}"/>
          </ac:picMkLst>
        </pc:picChg>
        <pc:picChg chg="mod">
          <ac:chgData name="d'Agostino, Ciro" userId="522b68d4-162f-4dc7-a4d9-e6a12496a8af" providerId="ADAL" clId="{9F79233D-721C-4FAC-956E-F3CE3DF915FA}" dt="2022-10-21T08:49:57.692" v="7461" actId="164"/>
          <ac:picMkLst>
            <pc:docMk/>
            <pc:sldMk cId="3813906648" sldId="2146847738"/>
            <ac:picMk id="71" creationId="{577146A4-42DE-8490-481E-99FD6E6A0641}"/>
          </ac:picMkLst>
        </pc:picChg>
        <pc:picChg chg="mod">
          <ac:chgData name="d'Agostino, Ciro" userId="522b68d4-162f-4dc7-a4d9-e6a12496a8af" providerId="ADAL" clId="{9F79233D-721C-4FAC-956E-F3CE3DF915FA}" dt="2022-10-21T08:49:57.692" v="7461" actId="164"/>
          <ac:picMkLst>
            <pc:docMk/>
            <pc:sldMk cId="3813906648" sldId="2146847738"/>
            <ac:picMk id="73" creationId="{E3CBA4D9-227B-1AB5-9DA2-A71EBE6C680F}"/>
          </ac:picMkLst>
        </pc:picChg>
        <pc:picChg chg="mod">
          <ac:chgData name="d'Agostino, Ciro" userId="522b68d4-162f-4dc7-a4d9-e6a12496a8af" providerId="ADAL" clId="{9F79233D-721C-4FAC-956E-F3CE3DF915FA}" dt="2022-10-21T08:49:57.692" v="7461" actId="164"/>
          <ac:picMkLst>
            <pc:docMk/>
            <pc:sldMk cId="3813906648" sldId="2146847738"/>
            <ac:picMk id="84" creationId="{AEB8957E-6E18-4559-9CA2-368ECDF824CE}"/>
          </ac:picMkLst>
        </pc:picChg>
        <pc:picChg chg="mod">
          <ac:chgData name="d'Agostino, Ciro" userId="522b68d4-162f-4dc7-a4d9-e6a12496a8af" providerId="ADAL" clId="{9F79233D-721C-4FAC-956E-F3CE3DF915FA}" dt="2022-10-21T08:49:57.692" v="7461" actId="164"/>
          <ac:picMkLst>
            <pc:docMk/>
            <pc:sldMk cId="3813906648" sldId="2146847738"/>
            <ac:picMk id="86" creationId="{2F1A4AE3-3CA2-4234-BA92-3D7AA35B1C9A}"/>
          </ac:picMkLst>
        </pc:picChg>
        <pc:picChg chg="mod">
          <ac:chgData name="d'Agostino, Ciro" userId="522b68d4-162f-4dc7-a4d9-e6a12496a8af" providerId="ADAL" clId="{9F79233D-721C-4FAC-956E-F3CE3DF915FA}" dt="2022-10-21T08:49:57.692" v="7461" actId="164"/>
          <ac:picMkLst>
            <pc:docMk/>
            <pc:sldMk cId="3813906648" sldId="2146847738"/>
            <ac:picMk id="87" creationId="{37173613-DB08-489D-8C37-EE9E83C4152E}"/>
          </ac:picMkLst>
        </pc:picChg>
        <pc:picChg chg="mod">
          <ac:chgData name="d'Agostino, Ciro" userId="522b68d4-162f-4dc7-a4d9-e6a12496a8af" providerId="ADAL" clId="{9F79233D-721C-4FAC-956E-F3CE3DF915FA}" dt="2022-10-21T08:49:57.692" v="7461" actId="164"/>
          <ac:picMkLst>
            <pc:docMk/>
            <pc:sldMk cId="3813906648" sldId="2146847738"/>
            <ac:picMk id="88" creationId="{71EB36B4-6ACD-4E28-A4FA-4B0A30CA1ADA}"/>
          </ac:picMkLst>
        </pc:picChg>
        <pc:picChg chg="mod">
          <ac:chgData name="d'Agostino, Ciro" userId="522b68d4-162f-4dc7-a4d9-e6a12496a8af" providerId="ADAL" clId="{9F79233D-721C-4FAC-956E-F3CE3DF915FA}" dt="2022-10-21T08:49:57.692" v="7461" actId="164"/>
          <ac:picMkLst>
            <pc:docMk/>
            <pc:sldMk cId="3813906648" sldId="2146847738"/>
            <ac:picMk id="89" creationId="{9C646630-8C0B-4AC5-ACB8-0769401685C8}"/>
          </ac:picMkLst>
        </pc:picChg>
        <pc:picChg chg="del">
          <ac:chgData name="d'Agostino, Ciro" userId="522b68d4-162f-4dc7-a4d9-e6a12496a8af" providerId="ADAL" clId="{9F79233D-721C-4FAC-956E-F3CE3DF915FA}" dt="2022-10-21T08:44:34" v="7388" actId="478"/>
          <ac:picMkLst>
            <pc:docMk/>
            <pc:sldMk cId="3813906648" sldId="2146847738"/>
            <ac:picMk id="98" creationId="{0BB7E3CD-5B76-470B-9AC7-E9832018969A}"/>
          </ac:picMkLst>
        </pc:picChg>
        <pc:picChg chg="mod">
          <ac:chgData name="d'Agostino, Ciro" userId="522b68d4-162f-4dc7-a4d9-e6a12496a8af" providerId="ADAL" clId="{9F79233D-721C-4FAC-956E-F3CE3DF915FA}" dt="2022-10-21T08:49:57.692" v="7461" actId="164"/>
          <ac:picMkLst>
            <pc:docMk/>
            <pc:sldMk cId="3813906648" sldId="2146847738"/>
            <ac:picMk id="100" creationId="{CAAD3F11-BAA5-4B11-AF89-B7FD6F555937}"/>
          </ac:picMkLst>
        </pc:picChg>
        <pc:picChg chg="mod">
          <ac:chgData name="d'Agostino, Ciro" userId="522b68d4-162f-4dc7-a4d9-e6a12496a8af" providerId="ADAL" clId="{9F79233D-721C-4FAC-956E-F3CE3DF915FA}" dt="2022-10-21T08:49:57.692" v="7461" actId="164"/>
          <ac:picMkLst>
            <pc:docMk/>
            <pc:sldMk cId="3813906648" sldId="2146847738"/>
            <ac:picMk id="115" creationId="{7C0E5D32-C653-47B8-88F1-12674ADDE9E1}"/>
          </ac:picMkLst>
        </pc:picChg>
        <pc:picChg chg="del mod topLvl">
          <ac:chgData name="d'Agostino, Ciro" userId="522b68d4-162f-4dc7-a4d9-e6a12496a8af" providerId="ADAL" clId="{9F79233D-721C-4FAC-956E-F3CE3DF915FA}" dt="2022-10-21T08:46:24.959" v="7415" actId="478"/>
          <ac:picMkLst>
            <pc:docMk/>
            <pc:sldMk cId="3813906648" sldId="2146847738"/>
            <ac:picMk id="218" creationId="{F0F0AF31-DD69-407D-AC88-DF13096144F2}"/>
          </ac:picMkLst>
        </pc:picChg>
        <pc:picChg chg="mod">
          <ac:chgData name="d'Agostino, Ciro" userId="522b68d4-162f-4dc7-a4d9-e6a12496a8af" providerId="ADAL" clId="{9F79233D-721C-4FAC-956E-F3CE3DF915FA}" dt="2022-10-21T08:49:57.692" v="7461" actId="164"/>
          <ac:picMkLst>
            <pc:docMk/>
            <pc:sldMk cId="3813906648" sldId="2146847738"/>
            <ac:picMk id="269" creationId="{CBB1A5CE-1D74-40DD-92FC-1B4AFCD5D433}"/>
          </ac:picMkLst>
        </pc:picChg>
        <pc:cxnChg chg="mod">
          <ac:chgData name="d'Agostino, Ciro" userId="522b68d4-162f-4dc7-a4d9-e6a12496a8af" providerId="ADAL" clId="{9F79233D-721C-4FAC-956E-F3CE3DF915FA}" dt="2022-10-21T08:49:57.692" v="7461" actId="164"/>
          <ac:cxnSpMkLst>
            <pc:docMk/>
            <pc:sldMk cId="3813906648" sldId="2146847738"/>
            <ac:cxnSpMk id="17" creationId="{80A838D1-9841-0960-ECE9-BD211048CD72}"/>
          </ac:cxnSpMkLst>
        </pc:cxnChg>
        <pc:cxnChg chg="mod">
          <ac:chgData name="d'Agostino, Ciro" userId="522b68d4-162f-4dc7-a4d9-e6a12496a8af" providerId="ADAL" clId="{9F79233D-721C-4FAC-956E-F3CE3DF915FA}" dt="2022-10-21T08:49:57.692" v="7461" actId="164"/>
          <ac:cxnSpMkLst>
            <pc:docMk/>
            <pc:sldMk cId="3813906648" sldId="2146847738"/>
            <ac:cxnSpMk id="42" creationId="{C5F40A17-02C6-978A-9E19-E787BD633FB6}"/>
          </ac:cxnSpMkLst>
        </pc:cxnChg>
        <pc:cxnChg chg="mod">
          <ac:chgData name="d'Agostino, Ciro" userId="522b68d4-162f-4dc7-a4d9-e6a12496a8af" providerId="ADAL" clId="{9F79233D-721C-4FAC-956E-F3CE3DF915FA}" dt="2022-10-21T08:49:57.692" v="7461" actId="164"/>
          <ac:cxnSpMkLst>
            <pc:docMk/>
            <pc:sldMk cId="3813906648" sldId="2146847738"/>
            <ac:cxnSpMk id="43" creationId="{CF2CC087-1563-51FC-B132-1B0E4E54017C}"/>
          </ac:cxnSpMkLst>
        </pc:cxnChg>
        <pc:cxnChg chg="mod">
          <ac:chgData name="d'Agostino, Ciro" userId="522b68d4-162f-4dc7-a4d9-e6a12496a8af" providerId="ADAL" clId="{9F79233D-721C-4FAC-956E-F3CE3DF915FA}" dt="2022-10-21T08:49:57.692" v="7461" actId="164"/>
          <ac:cxnSpMkLst>
            <pc:docMk/>
            <pc:sldMk cId="3813906648" sldId="2146847738"/>
            <ac:cxnSpMk id="44" creationId="{98F2940C-51A7-28A6-BA7C-96B67FAB765D}"/>
          </ac:cxnSpMkLst>
        </pc:cxnChg>
        <pc:cxnChg chg="mod">
          <ac:chgData name="d'Agostino, Ciro" userId="522b68d4-162f-4dc7-a4d9-e6a12496a8af" providerId="ADAL" clId="{9F79233D-721C-4FAC-956E-F3CE3DF915FA}" dt="2022-10-21T08:49:57.692" v="7461" actId="164"/>
          <ac:cxnSpMkLst>
            <pc:docMk/>
            <pc:sldMk cId="3813906648" sldId="2146847738"/>
            <ac:cxnSpMk id="51" creationId="{652CC6C8-70B2-C57F-21AE-CCE7C987A86A}"/>
          </ac:cxnSpMkLst>
        </pc:cxnChg>
        <pc:cxnChg chg="mod">
          <ac:chgData name="d'Agostino, Ciro" userId="522b68d4-162f-4dc7-a4d9-e6a12496a8af" providerId="ADAL" clId="{9F79233D-721C-4FAC-956E-F3CE3DF915FA}" dt="2022-10-21T08:49:57.692" v="7461" actId="164"/>
          <ac:cxnSpMkLst>
            <pc:docMk/>
            <pc:sldMk cId="3813906648" sldId="2146847738"/>
            <ac:cxnSpMk id="53" creationId="{2B3A79B9-8111-0DF3-ECE1-9E4340238E20}"/>
          </ac:cxnSpMkLst>
        </pc:cxnChg>
        <pc:cxnChg chg="mod">
          <ac:chgData name="d'Agostino, Ciro" userId="522b68d4-162f-4dc7-a4d9-e6a12496a8af" providerId="ADAL" clId="{9F79233D-721C-4FAC-956E-F3CE3DF915FA}" dt="2022-10-21T08:49:57.692" v="7461" actId="164"/>
          <ac:cxnSpMkLst>
            <pc:docMk/>
            <pc:sldMk cId="3813906648" sldId="2146847738"/>
            <ac:cxnSpMk id="55" creationId="{DA200F5F-D6CA-F12E-111E-C1925D8D4341}"/>
          </ac:cxnSpMkLst>
        </pc:cxnChg>
        <pc:cxnChg chg="del mod">
          <ac:chgData name="d'Agostino, Ciro" userId="522b68d4-162f-4dc7-a4d9-e6a12496a8af" providerId="ADAL" clId="{9F79233D-721C-4FAC-956E-F3CE3DF915FA}" dt="2022-10-21T08:45:09.048" v="7397" actId="478"/>
          <ac:cxnSpMkLst>
            <pc:docMk/>
            <pc:sldMk cId="3813906648" sldId="2146847738"/>
            <ac:cxnSpMk id="56" creationId="{172BBB41-3FF9-570F-289C-B310F4CB66F2}"/>
          </ac:cxnSpMkLst>
        </pc:cxnChg>
        <pc:cxnChg chg="mod">
          <ac:chgData name="d'Agostino, Ciro" userId="522b68d4-162f-4dc7-a4d9-e6a12496a8af" providerId="ADAL" clId="{9F79233D-721C-4FAC-956E-F3CE3DF915FA}" dt="2022-10-21T08:49:57.692" v="7461" actId="164"/>
          <ac:cxnSpMkLst>
            <pc:docMk/>
            <pc:sldMk cId="3813906648" sldId="2146847738"/>
            <ac:cxnSpMk id="58" creationId="{05E16328-DBBA-42A0-E436-BFE003CD4F08}"/>
          </ac:cxnSpMkLst>
        </pc:cxnChg>
        <pc:cxnChg chg="mod">
          <ac:chgData name="d'Agostino, Ciro" userId="522b68d4-162f-4dc7-a4d9-e6a12496a8af" providerId="ADAL" clId="{9F79233D-721C-4FAC-956E-F3CE3DF915FA}" dt="2022-10-21T08:49:57.692" v="7461" actId="164"/>
          <ac:cxnSpMkLst>
            <pc:docMk/>
            <pc:sldMk cId="3813906648" sldId="2146847738"/>
            <ac:cxnSpMk id="60" creationId="{8F814B7A-EDB3-E326-1B57-FC5B51E2A222}"/>
          </ac:cxnSpMkLst>
        </pc:cxnChg>
        <pc:cxnChg chg="mod">
          <ac:chgData name="d'Agostino, Ciro" userId="522b68d4-162f-4dc7-a4d9-e6a12496a8af" providerId="ADAL" clId="{9F79233D-721C-4FAC-956E-F3CE3DF915FA}" dt="2022-10-21T08:49:57.692" v="7461" actId="164"/>
          <ac:cxnSpMkLst>
            <pc:docMk/>
            <pc:sldMk cId="3813906648" sldId="2146847738"/>
            <ac:cxnSpMk id="65" creationId="{AE11D539-4343-689F-6C19-75E196C9BB30}"/>
          </ac:cxnSpMkLst>
        </pc:cxnChg>
        <pc:cxnChg chg="mod">
          <ac:chgData name="d'Agostino, Ciro" userId="522b68d4-162f-4dc7-a4d9-e6a12496a8af" providerId="ADAL" clId="{9F79233D-721C-4FAC-956E-F3CE3DF915FA}" dt="2022-10-21T08:49:57.692" v="7461" actId="164"/>
          <ac:cxnSpMkLst>
            <pc:docMk/>
            <pc:sldMk cId="3813906648" sldId="2146847738"/>
            <ac:cxnSpMk id="66" creationId="{81DFFBC8-0266-590F-5619-ACEA62271F63}"/>
          </ac:cxnSpMkLst>
        </pc:cxnChg>
        <pc:cxnChg chg="mod">
          <ac:chgData name="d'Agostino, Ciro" userId="522b68d4-162f-4dc7-a4d9-e6a12496a8af" providerId="ADAL" clId="{9F79233D-721C-4FAC-956E-F3CE3DF915FA}" dt="2022-10-21T08:49:57.692" v="7461" actId="164"/>
          <ac:cxnSpMkLst>
            <pc:docMk/>
            <pc:sldMk cId="3813906648" sldId="2146847738"/>
            <ac:cxnSpMk id="67" creationId="{F0D5B899-95A9-4448-8355-ECDE3BB94038}"/>
          </ac:cxnSpMkLst>
        </pc:cxnChg>
        <pc:cxnChg chg="mod">
          <ac:chgData name="d'Agostino, Ciro" userId="522b68d4-162f-4dc7-a4d9-e6a12496a8af" providerId="ADAL" clId="{9F79233D-721C-4FAC-956E-F3CE3DF915FA}" dt="2022-10-21T08:49:57.692" v="7461" actId="164"/>
          <ac:cxnSpMkLst>
            <pc:docMk/>
            <pc:sldMk cId="3813906648" sldId="2146847738"/>
            <ac:cxnSpMk id="68" creationId="{46149348-8E9D-CAF3-2B69-77C1BCFE138D}"/>
          </ac:cxnSpMkLst>
        </pc:cxnChg>
        <pc:cxnChg chg="mod">
          <ac:chgData name="d'Agostino, Ciro" userId="522b68d4-162f-4dc7-a4d9-e6a12496a8af" providerId="ADAL" clId="{9F79233D-721C-4FAC-956E-F3CE3DF915FA}" dt="2022-10-21T08:49:57.692" v="7461" actId="164"/>
          <ac:cxnSpMkLst>
            <pc:docMk/>
            <pc:sldMk cId="3813906648" sldId="2146847738"/>
            <ac:cxnSpMk id="74" creationId="{18BB4B81-BE98-6291-8507-1218FB5F5539}"/>
          </ac:cxnSpMkLst>
        </pc:cxnChg>
        <pc:cxnChg chg="mod">
          <ac:chgData name="d'Agostino, Ciro" userId="522b68d4-162f-4dc7-a4d9-e6a12496a8af" providerId="ADAL" clId="{9F79233D-721C-4FAC-956E-F3CE3DF915FA}" dt="2022-10-21T08:49:57.692" v="7461" actId="164"/>
          <ac:cxnSpMkLst>
            <pc:docMk/>
            <pc:sldMk cId="3813906648" sldId="2146847738"/>
            <ac:cxnSpMk id="75" creationId="{C15F126B-4658-BE4C-0897-0CFC964D7602}"/>
          </ac:cxnSpMkLst>
        </pc:cxnChg>
        <pc:cxnChg chg="add mod">
          <ac:chgData name="d'Agostino, Ciro" userId="522b68d4-162f-4dc7-a4d9-e6a12496a8af" providerId="ADAL" clId="{9F79233D-721C-4FAC-956E-F3CE3DF915FA}" dt="2022-10-21T08:50:00.762" v="7466" actId="164"/>
          <ac:cxnSpMkLst>
            <pc:docMk/>
            <pc:sldMk cId="3813906648" sldId="2146847738"/>
            <ac:cxnSpMk id="76" creationId="{3AEC76B7-F9AE-3D10-0C6C-A9D101494029}"/>
          </ac:cxnSpMkLst>
        </pc:cxnChg>
        <pc:cxnChg chg="mod">
          <ac:chgData name="d'Agostino, Ciro" userId="522b68d4-162f-4dc7-a4d9-e6a12496a8af" providerId="ADAL" clId="{9F79233D-721C-4FAC-956E-F3CE3DF915FA}" dt="2022-10-21T08:49:57.692" v="7461" actId="164"/>
          <ac:cxnSpMkLst>
            <pc:docMk/>
            <pc:sldMk cId="3813906648" sldId="2146847738"/>
            <ac:cxnSpMk id="93" creationId="{B1135C8C-5B4A-40E1-9C9C-CA7A5CE2DF4E}"/>
          </ac:cxnSpMkLst>
        </pc:cxnChg>
        <pc:cxnChg chg="mod">
          <ac:chgData name="d'Agostino, Ciro" userId="522b68d4-162f-4dc7-a4d9-e6a12496a8af" providerId="ADAL" clId="{9F79233D-721C-4FAC-956E-F3CE3DF915FA}" dt="2022-10-21T08:49:57.692" v="7461" actId="164"/>
          <ac:cxnSpMkLst>
            <pc:docMk/>
            <pc:sldMk cId="3813906648" sldId="2146847738"/>
            <ac:cxnSpMk id="94" creationId="{59D3F368-97C2-49B1-8EEE-1343CE34B11F}"/>
          </ac:cxnSpMkLst>
        </pc:cxnChg>
        <pc:cxnChg chg="mod">
          <ac:chgData name="d'Agostino, Ciro" userId="522b68d4-162f-4dc7-a4d9-e6a12496a8af" providerId="ADAL" clId="{9F79233D-721C-4FAC-956E-F3CE3DF915FA}" dt="2022-10-21T08:49:57.692" v="7461" actId="164"/>
          <ac:cxnSpMkLst>
            <pc:docMk/>
            <pc:sldMk cId="3813906648" sldId="2146847738"/>
            <ac:cxnSpMk id="95" creationId="{6FA99D33-5362-4F9E-BA15-E5CE5A383F7D}"/>
          </ac:cxnSpMkLst>
        </pc:cxnChg>
        <pc:cxnChg chg="mod">
          <ac:chgData name="d'Agostino, Ciro" userId="522b68d4-162f-4dc7-a4d9-e6a12496a8af" providerId="ADAL" clId="{9F79233D-721C-4FAC-956E-F3CE3DF915FA}" dt="2022-10-21T08:49:57.692" v="7461" actId="164"/>
          <ac:cxnSpMkLst>
            <pc:docMk/>
            <pc:sldMk cId="3813906648" sldId="2146847738"/>
            <ac:cxnSpMk id="96" creationId="{BA9B0284-7215-4C72-9CF4-15BB1743D931}"/>
          </ac:cxnSpMkLst>
        </pc:cxnChg>
        <pc:cxnChg chg="del">
          <ac:chgData name="d'Agostino, Ciro" userId="522b68d4-162f-4dc7-a4d9-e6a12496a8af" providerId="ADAL" clId="{9F79233D-721C-4FAC-956E-F3CE3DF915FA}" dt="2022-10-21T08:44:33.174" v="7387" actId="478"/>
          <ac:cxnSpMkLst>
            <pc:docMk/>
            <pc:sldMk cId="3813906648" sldId="2146847738"/>
            <ac:cxnSpMk id="99" creationId="{0BADE486-173C-46E8-AC96-20F8A1DD340B}"/>
          </ac:cxnSpMkLst>
        </pc:cxnChg>
        <pc:cxnChg chg="mod">
          <ac:chgData name="d'Agostino, Ciro" userId="522b68d4-162f-4dc7-a4d9-e6a12496a8af" providerId="ADAL" clId="{9F79233D-721C-4FAC-956E-F3CE3DF915FA}" dt="2022-10-21T08:49:57.692" v="7461" actId="164"/>
          <ac:cxnSpMkLst>
            <pc:docMk/>
            <pc:sldMk cId="3813906648" sldId="2146847738"/>
            <ac:cxnSpMk id="101" creationId="{2E75227B-CA59-43AE-B414-641DCCBEBD6F}"/>
          </ac:cxnSpMkLst>
        </pc:cxnChg>
        <pc:cxnChg chg="add del mod">
          <ac:chgData name="d'Agostino, Ciro" userId="522b68d4-162f-4dc7-a4d9-e6a12496a8af" providerId="ADAL" clId="{9F79233D-721C-4FAC-956E-F3CE3DF915FA}" dt="2022-10-21T08:45:21.964" v="7402" actId="478"/>
          <ac:cxnSpMkLst>
            <pc:docMk/>
            <pc:sldMk cId="3813906648" sldId="2146847738"/>
            <ac:cxnSpMk id="102" creationId="{15F7C65D-EA8A-1870-479A-536EC85E736F}"/>
          </ac:cxnSpMkLst>
        </pc:cxnChg>
        <pc:cxnChg chg="mod">
          <ac:chgData name="d'Agostino, Ciro" userId="522b68d4-162f-4dc7-a4d9-e6a12496a8af" providerId="ADAL" clId="{9F79233D-721C-4FAC-956E-F3CE3DF915FA}" dt="2022-10-21T08:49:57.692" v="7461" actId="164"/>
          <ac:cxnSpMkLst>
            <pc:docMk/>
            <pc:sldMk cId="3813906648" sldId="2146847738"/>
            <ac:cxnSpMk id="117" creationId="{8C0B680F-DCE1-318B-FF0B-33DCD1660782}"/>
          </ac:cxnSpMkLst>
        </pc:cxnChg>
        <pc:cxnChg chg="mod">
          <ac:chgData name="d'Agostino, Ciro" userId="522b68d4-162f-4dc7-a4d9-e6a12496a8af" providerId="ADAL" clId="{9F79233D-721C-4FAC-956E-F3CE3DF915FA}" dt="2022-10-21T08:49:57.692" v="7461" actId="164"/>
          <ac:cxnSpMkLst>
            <pc:docMk/>
            <pc:sldMk cId="3813906648" sldId="2146847738"/>
            <ac:cxnSpMk id="118" creationId="{A7F7E510-DFA1-7AEA-DFF4-6F95BF7AF0B8}"/>
          </ac:cxnSpMkLst>
        </pc:cxnChg>
        <pc:cxnChg chg="del mod topLvl">
          <ac:chgData name="d'Agostino, Ciro" userId="522b68d4-162f-4dc7-a4d9-e6a12496a8af" providerId="ADAL" clId="{9F79233D-721C-4FAC-956E-F3CE3DF915FA}" dt="2022-10-21T08:45:12.743" v="7399" actId="478"/>
          <ac:cxnSpMkLst>
            <pc:docMk/>
            <pc:sldMk cId="3813906648" sldId="2146847738"/>
            <ac:cxnSpMk id="120" creationId="{8770923D-2615-6FE4-A60A-FD4F4089C856}"/>
          </ac:cxnSpMkLst>
        </pc:cxnChg>
        <pc:cxnChg chg="mod">
          <ac:chgData name="d'Agostino, Ciro" userId="522b68d4-162f-4dc7-a4d9-e6a12496a8af" providerId="ADAL" clId="{9F79233D-721C-4FAC-956E-F3CE3DF915FA}" dt="2022-10-21T08:49:57.692" v="7461" actId="164"/>
          <ac:cxnSpMkLst>
            <pc:docMk/>
            <pc:sldMk cId="3813906648" sldId="2146847738"/>
            <ac:cxnSpMk id="129" creationId="{BB93F1C3-3AB7-8B90-D46A-3C04DF52CA46}"/>
          </ac:cxnSpMkLst>
        </pc:cxnChg>
        <pc:cxnChg chg="mod">
          <ac:chgData name="d'Agostino, Ciro" userId="522b68d4-162f-4dc7-a4d9-e6a12496a8af" providerId="ADAL" clId="{9F79233D-721C-4FAC-956E-F3CE3DF915FA}" dt="2022-10-21T08:49:57.692" v="7461" actId="164"/>
          <ac:cxnSpMkLst>
            <pc:docMk/>
            <pc:sldMk cId="3813906648" sldId="2146847738"/>
            <ac:cxnSpMk id="130" creationId="{2B32E07E-A597-637A-E98B-74EEECF12F54}"/>
          </ac:cxnSpMkLst>
        </pc:cxnChg>
      </pc:sldChg>
      <pc:sldChg chg="addSp delSp modSp add mod">
        <pc:chgData name="d'Agostino, Ciro" userId="522b68d4-162f-4dc7-a4d9-e6a12496a8af" providerId="ADAL" clId="{9F79233D-721C-4FAC-956E-F3CE3DF915FA}" dt="2022-10-24T09:48:48.541" v="8260" actId="1076"/>
        <pc:sldMkLst>
          <pc:docMk/>
          <pc:sldMk cId="3867885592" sldId="2146847738"/>
        </pc:sldMkLst>
        <pc:spChg chg="mod topLvl">
          <ac:chgData name="d'Agostino, Ciro" userId="522b68d4-162f-4dc7-a4d9-e6a12496a8af" providerId="ADAL" clId="{9F79233D-721C-4FAC-956E-F3CE3DF915FA}" dt="2022-10-21T11:28:34.006" v="7972" actId="164"/>
          <ac:spMkLst>
            <pc:docMk/>
            <pc:sldMk cId="3867885592" sldId="2146847738"/>
            <ac:spMk id="6" creationId="{42C423DD-5BE2-C274-00FF-B95A0F9B0C1B}"/>
          </ac:spMkLst>
        </pc:spChg>
        <pc:spChg chg="mod topLvl">
          <ac:chgData name="d'Agostino, Ciro" userId="522b68d4-162f-4dc7-a4d9-e6a12496a8af" providerId="ADAL" clId="{9F79233D-721C-4FAC-956E-F3CE3DF915FA}" dt="2022-10-21T11:28:34.006" v="7972" actId="164"/>
          <ac:spMkLst>
            <pc:docMk/>
            <pc:sldMk cId="3867885592" sldId="2146847738"/>
            <ac:spMk id="16" creationId="{47AF62F8-9A3B-C257-8CC3-25D63D6E9931}"/>
          </ac:spMkLst>
        </pc:spChg>
        <pc:spChg chg="add del mod">
          <ac:chgData name="d'Agostino, Ciro" userId="522b68d4-162f-4dc7-a4d9-e6a12496a8af" providerId="ADAL" clId="{9F79233D-721C-4FAC-956E-F3CE3DF915FA}" dt="2022-10-21T11:32:13.731" v="8065" actId="1076"/>
          <ac:spMkLst>
            <pc:docMk/>
            <pc:sldMk cId="3867885592" sldId="2146847738"/>
            <ac:spMk id="17" creationId="{C56F8AB2-E96C-E872-C15C-50E725C74AD7}"/>
          </ac:spMkLst>
        </pc:spChg>
        <pc:spChg chg="mod topLvl">
          <ac:chgData name="d'Agostino, Ciro" userId="522b68d4-162f-4dc7-a4d9-e6a12496a8af" providerId="ADAL" clId="{9F79233D-721C-4FAC-956E-F3CE3DF915FA}" dt="2022-10-21T11:28:34.006" v="7972" actId="164"/>
          <ac:spMkLst>
            <pc:docMk/>
            <pc:sldMk cId="3867885592" sldId="2146847738"/>
            <ac:spMk id="19" creationId="{9DD5B9C6-5788-8FBF-506E-A119C1D21CBC}"/>
          </ac:spMkLst>
        </pc:spChg>
        <pc:spChg chg="mod topLvl">
          <ac:chgData name="d'Agostino, Ciro" userId="522b68d4-162f-4dc7-a4d9-e6a12496a8af" providerId="ADAL" clId="{9F79233D-721C-4FAC-956E-F3CE3DF915FA}" dt="2022-10-21T11:28:34.006" v="7972" actId="164"/>
          <ac:spMkLst>
            <pc:docMk/>
            <pc:sldMk cId="3867885592" sldId="2146847738"/>
            <ac:spMk id="34" creationId="{6A9DCBC5-59B1-5025-A3F6-861E7AA395AC}"/>
          </ac:spMkLst>
        </pc:spChg>
        <pc:spChg chg="mod topLvl">
          <ac:chgData name="d'Agostino, Ciro" userId="522b68d4-162f-4dc7-a4d9-e6a12496a8af" providerId="ADAL" clId="{9F79233D-721C-4FAC-956E-F3CE3DF915FA}" dt="2022-10-21T11:28:34.006" v="7972" actId="164"/>
          <ac:spMkLst>
            <pc:docMk/>
            <pc:sldMk cId="3867885592" sldId="2146847738"/>
            <ac:spMk id="35" creationId="{137D55A0-5775-B406-82F1-FA39DED71879}"/>
          </ac:spMkLst>
        </pc:spChg>
        <pc:spChg chg="mod topLvl">
          <ac:chgData name="d'Agostino, Ciro" userId="522b68d4-162f-4dc7-a4d9-e6a12496a8af" providerId="ADAL" clId="{9F79233D-721C-4FAC-956E-F3CE3DF915FA}" dt="2022-10-21T11:28:34.006" v="7972" actId="164"/>
          <ac:spMkLst>
            <pc:docMk/>
            <pc:sldMk cId="3867885592" sldId="2146847738"/>
            <ac:spMk id="37" creationId="{A9A7648C-9BD8-D997-DC87-036D4B7DBBFA}"/>
          </ac:spMkLst>
        </pc:spChg>
        <pc:spChg chg="mod topLvl">
          <ac:chgData name="d'Agostino, Ciro" userId="522b68d4-162f-4dc7-a4d9-e6a12496a8af" providerId="ADAL" clId="{9F79233D-721C-4FAC-956E-F3CE3DF915FA}" dt="2022-10-21T11:28:34.006" v="7972" actId="164"/>
          <ac:spMkLst>
            <pc:docMk/>
            <pc:sldMk cId="3867885592" sldId="2146847738"/>
            <ac:spMk id="54" creationId="{F97B9BED-2381-1F2A-50DE-FCA463C902AD}"/>
          </ac:spMkLst>
        </pc:spChg>
        <pc:spChg chg="mod topLvl">
          <ac:chgData name="d'Agostino, Ciro" userId="522b68d4-162f-4dc7-a4d9-e6a12496a8af" providerId="ADAL" clId="{9F79233D-721C-4FAC-956E-F3CE3DF915FA}" dt="2022-10-21T11:28:34.006" v="7972" actId="164"/>
          <ac:spMkLst>
            <pc:docMk/>
            <pc:sldMk cId="3867885592" sldId="2146847738"/>
            <ac:spMk id="73" creationId="{C29843E6-9CD3-9D5E-C6CE-73E0E9067657}"/>
          </ac:spMkLst>
        </pc:spChg>
        <pc:spChg chg="mod topLvl">
          <ac:chgData name="d'Agostino, Ciro" userId="522b68d4-162f-4dc7-a4d9-e6a12496a8af" providerId="ADAL" clId="{9F79233D-721C-4FAC-956E-F3CE3DF915FA}" dt="2022-10-21T11:28:34.006" v="7972" actId="164"/>
          <ac:spMkLst>
            <pc:docMk/>
            <pc:sldMk cId="3867885592" sldId="2146847738"/>
            <ac:spMk id="74" creationId="{BEF4C2D4-2D1A-414E-B6D9-C940DE98BCD2}"/>
          </ac:spMkLst>
        </pc:spChg>
        <pc:spChg chg="mod topLvl">
          <ac:chgData name="d'Agostino, Ciro" userId="522b68d4-162f-4dc7-a4d9-e6a12496a8af" providerId="ADAL" clId="{9F79233D-721C-4FAC-956E-F3CE3DF915FA}" dt="2022-10-21T11:28:34.006" v="7972" actId="164"/>
          <ac:spMkLst>
            <pc:docMk/>
            <pc:sldMk cId="3867885592" sldId="2146847738"/>
            <ac:spMk id="75" creationId="{A0D003C6-250D-B93B-B3C7-56DF489D559F}"/>
          </ac:spMkLst>
        </pc:spChg>
        <pc:spChg chg="mod topLvl">
          <ac:chgData name="d'Agostino, Ciro" userId="522b68d4-162f-4dc7-a4d9-e6a12496a8af" providerId="ADAL" clId="{9F79233D-721C-4FAC-956E-F3CE3DF915FA}" dt="2022-10-21T11:28:34.006" v="7972" actId="164"/>
          <ac:spMkLst>
            <pc:docMk/>
            <pc:sldMk cId="3867885592" sldId="2146847738"/>
            <ac:spMk id="84" creationId="{7E2C9047-5024-4388-9D6C-37CE63E95093}"/>
          </ac:spMkLst>
        </pc:spChg>
        <pc:spChg chg="mod topLvl">
          <ac:chgData name="d'Agostino, Ciro" userId="522b68d4-162f-4dc7-a4d9-e6a12496a8af" providerId="ADAL" clId="{9F79233D-721C-4FAC-956E-F3CE3DF915FA}" dt="2022-10-21T11:28:34.006" v="7972" actId="164"/>
          <ac:spMkLst>
            <pc:docMk/>
            <pc:sldMk cId="3867885592" sldId="2146847738"/>
            <ac:spMk id="90" creationId="{231C4A6D-B723-2B50-E09F-2298DBA4759C}"/>
          </ac:spMkLst>
        </pc:spChg>
        <pc:spChg chg="mod topLvl">
          <ac:chgData name="d'Agostino, Ciro" userId="522b68d4-162f-4dc7-a4d9-e6a12496a8af" providerId="ADAL" clId="{9F79233D-721C-4FAC-956E-F3CE3DF915FA}" dt="2022-10-21T11:28:34.006" v="7972" actId="164"/>
          <ac:spMkLst>
            <pc:docMk/>
            <pc:sldMk cId="3867885592" sldId="2146847738"/>
            <ac:spMk id="91" creationId="{23203302-1E4E-18DE-7447-15A5BB058E47}"/>
          </ac:spMkLst>
        </pc:spChg>
        <pc:spChg chg="mod topLvl">
          <ac:chgData name="d'Agostino, Ciro" userId="522b68d4-162f-4dc7-a4d9-e6a12496a8af" providerId="ADAL" clId="{9F79233D-721C-4FAC-956E-F3CE3DF915FA}" dt="2022-10-21T11:28:34.006" v="7972" actId="164"/>
          <ac:spMkLst>
            <pc:docMk/>
            <pc:sldMk cId="3867885592" sldId="2146847738"/>
            <ac:spMk id="98" creationId="{C128F798-B558-4B37-927A-4D43A7669E5F}"/>
          </ac:spMkLst>
        </pc:spChg>
        <pc:spChg chg="mod topLvl">
          <ac:chgData name="d'Agostino, Ciro" userId="522b68d4-162f-4dc7-a4d9-e6a12496a8af" providerId="ADAL" clId="{9F79233D-721C-4FAC-956E-F3CE3DF915FA}" dt="2022-10-21T11:28:34.006" v="7972" actId="164"/>
          <ac:spMkLst>
            <pc:docMk/>
            <pc:sldMk cId="3867885592" sldId="2146847738"/>
            <ac:spMk id="108" creationId="{62D87FBD-F75F-4A0E-A002-FA4E6535C567}"/>
          </ac:spMkLst>
        </pc:spChg>
        <pc:spChg chg="mod topLvl">
          <ac:chgData name="d'Agostino, Ciro" userId="522b68d4-162f-4dc7-a4d9-e6a12496a8af" providerId="ADAL" clId="{9F79233D-721C-4FAC-956E-F3CE3DF915FA}" dt="2022-10-21T11:28:34.006" v="7972" actId="164"/>
          <ac:spMkLst>
            <pc:docMk/>
            <pc:sldMk cId="3867885592" sldId="2146847738"/>
            <ac:spMk id="116" creationId="{4443B7D4-D350-41CE-981F-490A7864CC8D}"/>
          </ac:spMkLst>
        </pc:spChg>
        <pc:spChg chg="mod topLvl">
          <ac:chgData name="d'Agostino, Ciro" userId="522b68d4-162f-4dc7-a4d9-e6a12496a8af" providerId="ADAL" clId="{9F79233D-721C-4FAC-956E-F3CE3DF915FA}" dt="2022-10-21T11:28:34.006" v="7972" actId="164"/>
          <ac:spMkLst>
            <pc:docMk/>
            <pc:sldMk cId="3867885592" sldId="2146847738"/>
            <ac:spMk id="121" creationId="{434CB1D0-9687-4DB0-83BB-6095D6E68CC3}"/>
          </ac:spMkLst>
        </pc:spChg>
        <pc:spChg chg="mod topLvl">
          <ac:chgData name="d'Agostino, Ciro" userId="522b68d4-162f-4dc7-a4d9-e6a12496a8af" providerId="ADAL" clId="{9F79233D-721C-4FAC-956E-F3CE3DF915FA}" dt="2022-10-21T11:28:34.006" v="7972" actId="164"/>
          <ac:spMkLst>
            <pc:docMk/>
            <pc:sldMk cId="3867885592" sldId="2146847738"/>
            <ac:spMk id="123" creationId="{3B1B23F1-4F2A-4A0D-A71B-04560B19A331}"/>
          </ac:spMkLst>
        </pc:spChg>
        <pc:spChg chg="mod topLvl">
          <ac:chgData name="d'Agostino, Ciro" userId="522b68d4-162f-4dc7-a4d9-e6a12496a8af" providerId="ADAL" clId="{9F79233D-721C-4FAC-956E-F3CE3DF915FA}" dt="2022-10-21T11:28:34.006" v="7972" actId="164"/>
          <ac:spMkLst>
            <pc:docMk/>
            <pc:sldMk cId="3867885592" sldId="2146847738"/>
            <ac:spMk id="124" creationId="{454A6AE9-AA1D-4BCC-A250-73F7D903CD23}"/>
          </ac:spMkLst>
        </pc:spChg>
        <pc:spChg chg="mod">
          <ac:chgData name="d'Agostino, Ciro" userId="522b68d4-162f-4dc7-a4d9-e6a12496a8af" providerId="ADAL" clId="{9F79233D-721C-4FAC-956E-F3CE3DF915FA}" dt="2022-10-21T11:28:34.006" v="7972" actId="164"/>
          <ac:spMkLst>
            <pc:docMk/>
            <pc:sldMk cId="3867885592" sldId="2146847738"/>
            <ac:spMk id="151" creationId="{DAEADE61-E3B8-49A9-8C9C-A352EE24C0A2}"/>
          </ac:spMkLst>
        </pc:spChg>
        <pc:spChg chg="mod topLvl">
          <ac:chgData name="d'Agostino, Ciro" userId="522b68d4-162f-4dc7-a4d9-e6a12496a8af" providerId="ADAL" clId="{9F79233D-721C-4FAC-956E-F3CE3DF915FA}" dt="2022-10-21T11:28:34.006" v="7972" actId="164"/>
          <ac:spMkLst>
            <pc:docMk/>
            <pc:sldMk cId="3867885592" sldId="2146847738"/>
            <ac:spMk id="154" creationId="{B7461843-6AD1-0E74-83D1-3220CCB78B35}"/>
          </ac:spMkLst>
        </pc:spChg>
        <pc:spChg chg="mod">
          <ac:chgData name="d'Agostino, Ciro" userId="522b68d4-162f-4dc7-a4d9-e6a12496a8af" providerId="ADAL" clId="{9F79233D-721C-4FAC-956E-F3CE3DF915FA}" dt="2022-10-21T11:28:34.006" v="7972" actId="164"/>
          <ac:spMkLst>
            <pc:docMk/>
            <pc:sldMk cId="3867885592" sldId="2146847738"/>
            <ac:spMk id="155" creationId="{7844E44D-AA73-41DA-8C44-C867B07E58F2}"/>
          </ac:spMkLst>
        </pc:spChg>
        <pc:spChg chg="mod">
          <ac:chgData name="d'Agostino, Ciro" userId="522b68d4-162f-4dc7-a4d9-e6a12496a8af" providerId="ADAL" clId="{9F79233D-721C-4FAC-956E-F3CE3DF915FA}" dt="2022-10-21T11:28:34.006" v="7972" actId="164"/>
          <ac:spMkLst>
            <pc:docMk/>
            <pc:sldMk cId="3867885592" sldId="2146847738"/>
            <ac:spMk id="156" creationId="{DFEC4644-CD03-4E2D-B811-8A0CAB1DBE1B}"/>
          </ac:spMkLst>
        </pc:spChg>
        <pc:spChg chg="mod topLvl">
          <ac:chgData name="d'Agostino, Ciro" userId="522b68d4-162f-4dc7-a4d9-e6a12496a8af" providerId="ADAL" clId="{9F79233D-721C-4FAC-956E-F3CE3DF915FA}" dt="2022-10-21T11:28:34.006" v="7972" actId="164"/>
          <ac:spMkLst>
            <pc:docMk/>
            <pc:sldMk cId="3867885592" sldId="2146847738"/>
            <ac:spMk id="160" creationId="{F0D3A90D-0867-7142-CF23-5F2B02588D2A}"/>
          </ac:spMkLst>
        </pc:spChg>
        <pc:spChg chg="mod topLvl">
          <ac:chgData name="d'Agostino, Ciro" userId="522b68d4-162f-4dc7-a4d9-e6a12496a8af" providerId="ADAL" clId="{9F79233D-721C-4FAC-956E-F3CE3DF915FA}" dt="2022-10-21T11:28:34.006" v="7972" actId="164"/>
          <ac:spMkLst>
            <pc:docMk/>
            <pc:sldMk cId="3867885592" sldId="2146847738"/>
            <ac:spMk id="161" creationId="{1C40516B-24F4-881D-1D0C-1F762BA1C7CE}"/>
          </ac:spMkLst>
        </pc:spChg>
        <pc:spChg chg="mod">
          <ac:chgData name="d'Agostino, Ciro" userId="522b68d4-162f-4dc7-a4d9-e6a12496a8af" providerId="ADAL" clId="{9F79233D-721C-4FAC-956E-F3CE3DF915FA}" dt="2022-10-21T11:28:34.006" v="7972" actId="164"/>
          <ac:spMkLst>
            <pc:docMk/>
            <pc:sldMk cId="3867885592" sldId="2146847738"/>
            <ac:spMk id="168" creationId="{167E9E47-79FF-4D2D-AF50-DE4E2CC75181}"/>
          </ac:spMkLst>
        </pc:spChg>
        <pc:spChg chg="mod">
          <ac:chgData name="d'Agostino, Ciro" userId="522b68d4-162f-4dc7-a4d9-e6a12496a8af" providerId="ADAL" clId="{9F79233D-721C-4FAC-956E-F3CE3DF915FA}" dt="2022-10-21T11:28:34.006" v="7972" actId="164"/>
          <ac:spMkLst>
            <pc:docMk/>
            <pc:sldMk cId="3867885592" sldId="2146847738"/>
            <ac:spMk id="169" creationId="{4F6CC58F-08F2-4021-AEAE-05E6DFDDAAD2}"/>
          </ac:spMkLst>
        </pc:spChg>
        <pc:spChg chg="mod topLvl">
          <ac:chgData name="d'Agostino, Ciro" userId="522b68d4-162f-4dc7-a4d9-e6a12496a8af" providerId="ADAL" clId="{9F79233D-721C-4FAC-956E-F3CE3DF915FA}" dt="2022-10-21T11:28:34.006" v="7972" actId="164"/>
          <ac:spMkLst>
            <pc:docMk/>
            <pc:sldMk cId="3867885592" sldId="2146847738"/>
            <ac:spMk id="171" creationId="{8662425B-189F-4438-B7D7-68A9FE167C13}"/>
          </ac:spMkLst>
        </pc:spChg>
        <pc:spChg chg="mod">
          <ac:chgData name="d'Agostino, Ciro" userId="522b68d4-162f-4dc7-a4d9-e6a12496a8af" providerId="ADAL" clId="{9F79233D-721C-4FAC-956E-F3CE3DF915FA}" dt="2022-10-21T11:28:34.006" v="7972" actId="164"/>
          <ac:spMkLst>
            <pc:docMk/>
            <pc:sldMk cId="3867885592" sldId="2146847738"/>
            <ac:spMk id="172" creationId="{202C4912-BF0A-488E-A239-3B94259741B7}"/>
          </ac:spMkLst>
        </pc:spChg>
        <pc:spChg chg="mod">
          <ac:chgData name="d'Agostino, Ciro" userId="522b68d4-162f-4dc7-a4d9-e6a12496a8af" providerId="ADAL" clId="{9F79233D-721C-4FAC-956E-F3CE3DF915FA}" dt="2022-10-21T11:28:34.006" v="7972" actId="164"/>
          <ac:spMkLst>
            <pc:docMk/>
            <pc:sldMk cId="3867885592" sldId="2146847738"/>
            <ac:spMk id="173" creationId="{CF697FE5-773D-4681-9B65-859B4540C5CC}"/>
          </ac:spMkLst>
        </pc:spChg>
        <pc:spChg chg="mod">
          <ac:chgData name="d'Agostino, Ciro" userId="522b68d4-162f-4dc7-a4d9-e6a12496a8af" providerId="ADAL" clId="{9F79233D-721C-4FAC-956E-F3CE3DF915FA}" dt="2022-10-21T11:28:34.006" v="7972" actId="164"/>
          <ac:spMkLst>
            <pc:docMk/>
            <pc:sldMk cId="3867885592" sldId="2146847738"/>
            <ac:spMk id="174" creationId="{FA825F93-F5AD-4E0A-9F29-44F347E30122}"/>
          </ac:spMkLst>
        </pc:spChg>
        <pc:spChg chg="mod">
          <ac:chgData name="d'Agostino, Ciro" userId="522b68d4-162f-4dc7-a4d9-e6a12496a8af" providerId="ADAL" clId="{9F79233D-721C-4FAC-956E-F3CE3DF915FA}" dt="2022-10-21T11:28:34.006" v="7972" actId="164"/>
          <ac:spMkLst>
            <pc:docMk/>
            <pc:sldMk cId="3867885592" sldId="2146847738"/>
            <ac:spMk id="175" creationId="{A2394D90-F46F-43F5-9DE0-2E31D6BE4BA2}"/>
          </ac:spMkLst>
        </pc:spChg>
        <pc:spChg chg="mod">
          <ac:chgData name="d'Agostino, Ciro" userId="522b68d4-162f-4dc7-a4d9-e6a12496a8af" providerId="ADAL" clId="{9F79233D-721C-4FAC-956E-F3CE3DF915FA}" dt="2022-10-21T11:28:34.006" v="7972" actId="164"/>
          <ac:spMkLst>
            <pc:docMk/>
            <pc:sldMk cId="3867885592" sldId="2146847738"/>
            <ac:spMk id="176" creationId="{594C35D3-6A90-4F7D-9898-169590E1AF69}"/>
          </ac:spMkLst>
        </pc:spChg>
        <pc:spChg chg="mod">
          <ac:chgData name="d'Agostino, Ciro" userId="522b68d4-162f-4dc7-a4d9-e6a12496a8af" providerId="ADAL" clId="{9F79233D-721C-4FAC-956E-F3CE3DF915FA}" dt="2022-10-21T11:28:34.006" v="7972" actId="164"/>
          <ac:spMkLst>
            <pc:docMk/>
            <pc:sldMk cId="3867885592" sldId="2146847738"/>
            <ac:spMk id="177" creationId="{5C2CB987-8052-4CF7-8690-EEA3AC079C00}"/>
          </ac:spMkLst>
        </pc:spChg>
        <pc:spChg chg="mod">
          <ac:chgData name="d'Agostino, Ciro" userId="522b68d4-162f-4dc7-a4d9-e6a12496a8af" providerId="ADAL" clId="{9F79233D-721C-4FAC-956E-F3CE3DF915FA}" dt="2022-10-21T11:28:34.006" v="7972" actId="164"/>
          <ac:spMkLst>
            <pc:docMk/>
            <pc:sldMk cId="3867885592" sldId="2146847738"/>
            <ac:spMk id="178" creationId="{3FB929BC-509A-48EA-BC31-73325085FF5D}"/>
          </ac:spMkLst>
        </pc:spChg>
        <pc:spChg chg="mod">
          <ac:chgData name="d'Agostino, Ciro" userId="522b68d4-162f-4dc7-a4d9-e6a12496a8af" providerId="ADAL" clId="{9F79233D-721C-4FAC-956E-F3CE3DF915FA}" dt="2022-10-21T11:28:34.006" v="7972" actId="164"/>
          <ac:spMkLst>
            <pc:docMk/>
            <pc:sldMk cId="3867885592" sldId="2146847738"/>
            <ac:spMk id="179" creationId="{BC3E08A2-32EC-4C3B-8C6D-9D8069EC984C}"/>
          </ac:spMkLst>
        </pc:spChg>
        <pc:spChg chg="mod topLvl">
          <ac:chgData name="d'Agostino, Ciro" userId="522b68d4-162f-4dc7-a4d9-e6a12496a8af" providerId="ADAL" clId="{9F79233D-721C-4FAC-956E-F3CE3DF915FA}" dt="2022-10-21T11:29:40.599" v="7990" actId="1076"/>
          <ac:spMkLst>
            <pc:docMk/>
            <pc:sldMk cId="3867885592" sldId="2146847738"/>
            <ac:spMk id="204" creationId="{EA407ACD-8BFD-3C67-E97B-6430B69CA61C}"/>
          </ac:spMkLst>
        </pc:spChg>
        <pc:spChg chg="mod">
          <ac:chgData name="d'Agostino, Ciro" userId="522b68d4-162f-4dc7-a4d9-e6a12496a8af" providerId="ADAL" clId="{9F79233D-721C-4FAC-956E-F3CE3DF915FA}" dt="2022-10-21T11:28:27.815" v="7971" actId="165"/>
          <ac:spMkLst>
            <pc:docMk/>
            <pc:sldMk cId="3867885592" sldId="2146847738"/>
            <ac:spMk id="243" creationId="{170C48F9-D4F1-D0F9-8E8A-E6649DF11701}"/>
          </ac:spMkLst>
        </pc:spChg>
        <pc:spChg chg="del">
          <ac:chgData name="d'Agostino, Ciro" userId="522b68d4-162f-4dc7-a4d9-e6a12496a8af" providerId="ADAL" clId="{9F79233D-721C-4FAC-956E-F3CE3DF915FA}" dt="2022-10-21T11:30:52.299" v="8021" actId="21"/>
          <ac:spMkLst>
            <pc:docMk/>
            <pc:sldMk cId="3867885592" sldId="2146847738"/>
            <ac:spMk id="257" creationId="{D4E06E60-31F3-A93C-6384-E8B59CD508DD}"/>
          </ac:spMkLst>
        </pc:spChg>
        <pc:spChg chg="mod topLvl">
          <ac:chgData name="d'Agostino, Ciro" userId="522b68d4-162f-4dc7-a4d9-e6a12496a8af" providerId="ADAL" clId="{9F79233D-721C-4FAC-956E-F3CE3DF915FA}" dt="2022-10-21T11:28:34.006" v="7972" actId="164"/>
          <ac:spMkLst>
            <pc:docMk/>
            <pc:sldMk cId="3867885592" sldId="2146847738"/>
            <ac:spMk id="263" creationId="{3B8CFB18-B2C1-19E7-93E9-C8BA63AD79BD}"/>
          </ac:spMkLst>
        </pc:spChg>
        <pc:grpChg chg="add del mod">
          <ac:chgData name="d'Agostino, Ciro" userId="522b68d4-162f-4dc7-a4d9-e6a12496a8af" providerId="ADAL" clId="{9F79233D-721C-4FAC-956E-F3CE3DF915FA}" dt="2022-10-21T11:30:25.663" v="8008" actId="164"/>
          <ac:grpSpMkLst>
            <pc:docMk/>
            <pc:sldMk cId="3867885592" sldId="2146847738"/>
            <ac:grpSpMk id="3" creationId="{DC73A01B-EDD7-ECFA-A82B-8448491A3D98}"/>
          </ac:grpSpMkLst>
        </pc:grpChg>
        <pc:grpChg chg="add mod">
          <ac:chgData name="d'Agostino, Ciro" userId="522b68d4-162f-4dc7-a4d9-e6a12496a8af" providerId="ADAL" clId="{9F79233D-721C-4FAC-956E-F3CE3DF915FA}" dt="2022-10-21T12:25:46.566" v="8069" actId="1076"/>
          <ac:grpSpMkLst>
            <pc:docMk/>
            <pc:sldMk cId="3867885592" sldId="2146847738"/>
            <ac:grpSpMk id="8" creationId="{437B6F46-3F0F-E9E2-6CF1-ECE81EAD8262}"/>
          </ac:grpSpMkLst>
        </pc:grpChg>
        <pc:grpChg chg="add mod">
          <ac:chgData name="d'Agostino, Ciro" userId="522b68d4-162f-4dc7-a4d9-e6a12496a8af" providerId="ADAL" clId="{9F79233D-721C-4FAC-956E-F3CE3DF915FA}" dt="2022-10-21T11:31:20.128" v="8044" actId="164"/>
          <ac:grpSpMkLst>
            <pc:docMk/>
            <pc:sldMk cId="3867885592" sldId="2146847738"/>
            <ac:grpSpMk id="49" creationId="{5FD56A8C-5546-029D-1C86-08ED99337EB2}"/>
          </ac:grpSpMkLst>
        </pc:grpChg>
        <pc:grpChg chg="del">
          <ac:chgData name="d'Agostino, Ciro" userId="522b68d4-162f-4dc7-a4d9-e6a12496a8af" providerId="ADAL" clId="{9F79233D-721C-4FAC-956E-F3CE3DF915FA}" dt="2022-10-21T11:28:27.815" v="7971" actId="165"/>
          <ac:grpSpMkLst>
            <pc:docMk/>
            <pc:sldMk cId="3867885592" sldId="2146847738"/>
            <ac:grpSpMk id="102" creationId="{827FD83B-F4D6-51CF-91E4-2E69FF1C0E04}"/>
          </ac:grpSpMkLst>
        </pc:grpChg>
        <pc:grpChg chg="mod topLvl">
          <ac:chgData name="d'Agostino, Ciro" userId="522b68d4-162f-4dc7-a4d9-e6a12496a8af" providerId="ADAL" clId="{9F79233D-721C-4FAC-956E-F3CE3DF915FA}" dt="2022-10-21T11:28:34.006" v="7972" actId="164"/>
          <ac:grpSpMkLst>
            <pc:docMk/>
            <pc:sldMk cId="3867885592" sldId="2146847738"/>
            <ac:grpSpMk id="219" creationId="{B1BF7321-FB38-109D-6FEB-96DD60D47E21}"/>
          </ac:grpSpMkLst>
        </pc:grpChg>
        <pc:picChg chg="mod topLvl">
          <ac:chgData name="d'Agostino, Ciro" userId="522b68d4-162f-4dc7-a4d9-e6a12496a8af" providerId="ADAL" clId="{9F79233D-721C-4FAC-956E-F3CE3DF915FA}" dt="2022-10-21T11:28:34.006" v="7972" actId="164"/>
          <ac:picMkLst>
            <pc:docMk/>
            <pc:sldMk cId="3867885592" sldId="2146847738"/>
            <ac:picMk id="2" creationId="{05FD5FCE-FF71-016F-6DE5-925CDF4C217A}"/>
          </ac:picMkLst>
        </pc:picChg>
        <pc:picChg chg="mod topLvl">
          <ac:chgData name="d'Agostino, Ciro" userId="522b68d4-162f-4dc7-a4d9-e6a12496a8af" providerId="ADAL" clId="{9F79233D-721C-4FAC-956E-F3CE3DF915FA}" dt="2022-10-21T11:28:34.006" v="7972" actId="164"/>
          <ac:picMkLst>
            <pc:docMk/>
            <pc:sldMk cId="3867885592" sldId="2146847738"/>
            <ac:picMk id="4" creationId="{EED6786F-1BFC-AF40-EFCF-4E2688DCD545}"/>
          </ac:picMkLst>
        </pc:picChg>
        <pc:picChg chg="mod topLvl">
          <ac:chgData name="d'Agostino, Ciro" userId="522b68d4-162f-4dc7-a4d9-e6a12496a8af" providerId="ADAL" clId="{9F79233D-721C-4FAC-956E-F3CE3DF915FA}" dt="2022-10-21T11:28:34.006" v="7972" actId="164"/>
          <ac:picMkLst>
            <pc:docMk/>
            <pc:sldMk cId="3867885592" sldId="2146847738"/>
            <ac:picMk id="5" creationId="{09145A78-D64B-8EFF-8BA8-ADC4A5F70AC6}"/>
          </ac:picMkLst>
        </pc:picChg>
        <pc:picChg chg="add mod ord">
          <ac:chgData name="d'Agostino, Ciro" userId="522b68d4-162f-4dc7-a4d9-e6a12496a8af" providerId="ADAL" clId="{9F79233D-721C-4FAC-956E-F3CE3DF915FA}" dt="2022-10-21T11:32:17.653" v="8066" actId="14100"/>
          <ac:picMkLst>
            <pc:docMk/>
            <pc:sldMk cId="3867885592" sldId="2146847738"/>
            <ac:picMk id="7" creationId="{B890CAD5-CE54-C8A7-DE86-D402F2EF7F4B}"/>
          </ac:picMkLst>
        </pc:picChg>
        <pc:picChg chg="mod topLvl">
          <ac:chgData name="d'Agostino, Ciro" userId="522b68d4-162f-4dc7-a4d9-e6a12496a8af" providerId="ADAL" clId="{9F79233D-721C-4FAC-956E-F3CE3DF915FA}" dt="2022-10-21T11:28:34.006" v="7972" actId="164"/>
          <ac:picMkLst>
            <pc:docMk/>
            <pc:sldMk cId="3867885592" sldId="2146847738"/>
            <ac:picMk id="9" creationId="{72CB31F9-C1D9-589B-7198-11495FB8BEDB}"/>
          </ac:picMkLst>
        </pc:picChg>
        <pc:picChg chg="add del mod">
          <ac:chgData name="d'Agostino, Ciro" userId="522b68d4-162f-4dc7-a4d9-e6a12496a8af" providerId="ADAL" clId="{9F79233D-721C-4FAC-956E-F3CE3DF915FA}" dt="2022-10-21T11:32:13.731" v="8065" actId="1076"/>
          <ac:picMkLst>
            <pc:docMk/>
            <pc:sldMk cId="3867885592" sldId="2146847738"/>
            <ac:picMk id="10" creationId="{B53F0359-EDAE-BADA-B974-30A0D695981C}"/>
          </ac:picMkLst>
        </pc:picChg>
        <pc:picChg chg="add del mod">
          <ac:chgData name="d'Agostino, Ciro" userId="522b68d4-162f-4dc7-a4d9-e6a12496a8af" providerId="ADAL" clId="{9F79233D-721C-4FAC-956E-F3CE3DF915FA}" dt="2022-10-21T11:32:13.731" v="8065" actId="1076"/>
          <ac:picMkLst>
            <pc:docMk/>
            <pc:sldMk cId="3867885592" sldId="2146847738"/>
            <ac:picMk id="11" creationId="{3CDDE44C-E7FD-26D4-85B0-D7A7F9A18C38}"/>
          </ac:picMkLst>
        </pc:picChg>
        <pc:picChg chg="mod topLvl">
          <ac:chgData name="d'Agostino, Ciro" userId="522b68d4-162f-4dc7-a4d9-e6a12496a8af" providerId="ADAL" clId="{9F79233D-721C-4FAC-956E-F3CE3DF915FA}" dt="2022-10-21T12:26:06.816" v="8073" actId="1076"/>
          <ac:picMkLst>
            <pc:docMk/>
            <pc:sldMk cId="3867885592" sldId="2146847738"/>
            <ac:picMk id="12" creationId="{737E493B-E977-A2DC-C91A-07DC3F3D736F}"/>
          </ac:picMkLst>
        </pc:picChg>
        <pc:picChg chg="add del mod">
          <ac:chgData name="d'Agostino, Ciro" userId="522b68d4-162f-4dc7-a4d9-e6a12496a8af" providerId="ADAL" clId="{9F79233D-721C-4FAC-956E-F3CE3DF915FA}" dt="2022-10-21T11:32:13.731" v="8065" actId="1076"/>
          <ac:picMkLst>
            <pc:docMk/>
            <pc:sldMk cId="3867885592" sldId="2146847738"/>
            <ac:picMk id="13" creationId="{D6815AB4-3F67-9699-B969-B642E166DA6E}"/>
          </ac:picMkLst>
        </pc:picChg>
        <pc:picChg chg="mod topLvl">
          <ac:chgData name="d'Agostino, Ciro" userId="522b68d4-162f-4dc7-a4d9-e6a12496a8af" providerId="ADAL" clId="{9F79233D-721C-4FAC-956E-F3CE3DF915FA}" dt="2022-10-21T11:32:02.757" v="8062" actId="1036"/>
          <ac:picMkLst>
            <pc:docMk/>
            <pc:sldMk cId="3867885592" sldId="2146847738"/>
            <ac:picMk id="15" creationId="{66E72A2C-17F2-36C1-ED22-4D981F3C020E}"/>
          </ac:picMkLst>
        </pc:picChg>
        <pc:picChg chg="mod topLvl">
          <ac:chgData name="d'Agostino, Ciro" userId="522b68d4-162f-4dc7-a4d9-e6a12496a8af" providerId="ADAL" clId="{9F79233D-721C-4FAC-956E-F3CE3DF915FA}" dt="2022-10-21T11:28:34.006" v="7972" actId="164"/>
          <ac:picMkLst>
            <pc:docMk/>
            <pc:sldMk cId="3867885592" sldId="2146847738"/>
            <ac:picMk id="20" creationId="{6F9B967D-B7D9-B0FA-0F0C-E445E2E14B3F}"/>
          </ac:picMkLst>
        </pc:picChg>
        <pc:picChg chg="mod topLvl">
          <ac:chgData name="d'Agostino, Ciro" userId="522b68d4-162f-4dc7-a4d9-e6a12496a8af" providerId="ADAL" clId="{9F79233D-721C-4FAC-956E-F3CE3DF915FA}" dt="2022-10-21T11:28:34.006" v="7972" actId="164"/>
          <ac:picMkLst>
            <pc:docMk/>
            <pc:sldMk cId="3867885592" sldId="2146847738"/>
            <ac:picMk id="21" creationId="{0F16EA3A-88CB-2AED-3AA6-A2ED8FAFD03A}"/>
          </ac:picMkLst>
        </pc:picChg>
        <pc:picChg chg="mod topLvl">
          <ac:chgData name="d'Agostino, Ciro" userId="522b68d4-162f-4dc7-a4d9-e6a12496a8af" providerId="ADAL" clId="{9F79233D-721C-4FAC-956E-F3CE3DF915FA}" dt="2022-10-21T11:28:34.006" v="7972" actId="164"/>
          <ac:picMkLst>
            <pc:docMk/>
            <pc:sldMk cId="3867885592" sldId="2146847738"/>
            <ac:picMk id="22" creationId="{98CCAB91-09A8-01B9-0499-2695AEC1B9F2}"/>
          </ac:picMkLst>
        </pc:picChg>
        <pc:picChg chg="mod topLvl">
          <ac:chgData name="d'Agostino, Ciro" userId="522b68d4-162f-4dc7-a4d9-e6a12496a8af" providerId="ADAL" clId="{9F79233D-721C-4FAC-956E-F3CE3DF915FA}" dt="2022-10-21T11:28:34.006" v="7972" actId="164"/>
          <ac:picMkLst>
            <pc:docMk/>
            <pc:sldMk cId="3867885592" sldId="2146847738"/>
            <ac:picMk id="23" creationId="{2C040523-4530-1059-ED9F-8EE939E61F27}"/>
          </ac:picMkLst>
        </pc:picChg>
        <pc:picChg chg="mod topLvl">
          <ac:chgData name="d'Agostino, Ciro" userId="522b68d4-162f-4dc7-a4d9-e6a12496a8af" providerId="ADAL" clId="{9F79233D-721C-4FAC-956E-F3CE3DF915FA}" dt="2022-10-21T11:28:34.006" v="7972" actId="164"/>
          <ac:picMkLst>
            <pc:docMk/>
            <pc:sldMk cId="3867885592" sldId="2146847738"/>
            <ac:picMk id="24" creationId="{2C806357-1E20-DEAD-0E23-97E4DCBD9B91}"/>
          </ac:picMkLst>
        </pc:picChg>
        <pc:picChg chg="mod topLvl">
          <ac:chgData name="d'Agostino, Ciro" userId="522b68d4-162f-4dc7-a4d9-e6a12496a8af" providerId="ADAL" clId="{9F79233D-721C-4FAC-956E-F3CE3DF915FA}" dt="2022-10-21T11:28:34.006" v="7972" actId="164"/>
          <ac:picMkLst>
            <pc:docMk/>
            <pc:sldMk cId="3867885592" sldId="2146847738"/>
            <ac:picMk id="25" creationId="{7CFE650F-4D3B-6D78-DCED-B4B278935AA0}"/>
          </ac:picMkLst>
        </pc:picChg>
        <pc:picChg chg="mod topLvl">
          <ac:chgData name="d'Agostino, Ciro" userId="522b68d4-162f-4dc7-a4d9-e6a12496a8af" providerId="ADAL" clId="{9F79233D-721C-4FAC-956E-F3CE3DF915FA}" dt="2022-10-21T11:28:34.006" v="7972" actId="164"/>
          <ac:picMkLst>
            <pc:docMk/>
            <pc:sldMk cId="3867885592" sldId="2146847738"/>
            <ac:picMk id="26" creationId="{EDCDF7AB-A067-D333-4FB8-1450CD84A38A}"/>
          </ac:picMkLst>
        </pc:picChg>
        <pc:picChg chg="del mod topLvl">
          <ac:chgData name="d'Agostino, Ciro" userId="522b68d4-162f-4dc7-a4d9-e6a12496a8af" providerId="ADAL" clId="{9F79233D-721C-4FAC-956E-F3CE3DF915FA}" dt="2022-10-21T11:30:37.538" v="8012" actId="21"/>
          <ac:picMkLst>
            <pc:docMk/>
            <pc:sldMk cId="3867885592" sldId="2146847738"/>
            <ac:picMk id="27" creationId="{BFD9F79D-8C24-54B0-F385-3475836E5B85}"/>
          </ac:picMkLst>
        </pc:picChg>
        <pc:picChg chg="mod topLvl">
          <ac:chgData name="d'Agostino, Ciro" userId="522b68d4-162f-4dc7-a4d9-e6a12496a8af" providerId="ADAL" clId="{9F79233D-721C-4FAC-956E-F3CE3DF915FA}" dt="2022-10-21T11:28:34.006" v="7972" actId="164"/>
          <ac:picMkLst>
            <pc:docMk/>
            <pc:sldMk cId="3867885592" sldId="2146847738"/>
            <ac:picMk id="28" creationId="{EB5A14F9-25BF-A162-D04B-CD41106E0380}"/>
          </ac:picMkLst>
        </pc:picChg>
        <pc:picChg chg="del mod topLvl">
          <ac:chgData name="d'Agostino, Ciro" userId="522b68d4-162f-4dc7-a4d9-e6a12496a8af" providerId="ADAL" clId="{9F79233D-721C-4FAC-956E-F3CE3DF915FA}" dt="2022-10-21T11:30:37.538" v="8012" actId="21"/>
          <ac:picMkLst>
            <pc:docMk/>
            <pc:sldMk cId="3867885592" sldId="2146847738"/>
            <ac:picMk id="29" creationId="{E52304AB-62B7-94CA-805F-6CFE07EEF210}"/>
          </ac:picMkLst>
        </pc:picChg>
        <pc:picChg chg="mod topLvl">
          <ac:chgData name="d'Agostino, Ciro" userId="522b68d4-162f-4dc7-a4d9-e6a12496a8af" providerId="ADAL" clId="{9F79233D-721C-4FAC-956E-F3CE3DF915FA}" dt="2022-10-21T11:28:34.006" v="7972" actId="164"/>
          <ac:picMkLst>
            <pc:docMk/>
            <pc:sldMk cId="3867885592" sldId="2146847738"/>
            <ac:picMk id="30" creationId="{8450534C-F1B4-F414-DBFB-DA7682D44C84}"/>
          </ac:picMkLst>
        </pc:picChg>
        <pc:picChg chg="del mod topLvl">
          <ac:chgData name="d'Agostino, Ciro" userId="522b68d4-162f-4dc7-a4d9-e6a12496a8af" providerId="ADAL" clId="{9F79233D-721C-4FAC-956E-F3CE3DF915FA}" dt="2022-10-21T11:30:37.538" v="8012" actId="21"/>
          <ac:picMkLst>
            <pc:docMk/>
            <pc:sldMk cId="3867885592" sldId="2146847738"/>
            <ac:picMk id="33" creationId="{AE4FF919-2A7D-88AE-97FB-E3511836E794}"/>
          </ac:picMkLst>
        </pc:picChg>
        <pc:picChg chg="mod topLvl">
          <ac:chgData name="d'Agostino, Ciro" userId="522b68d4-162f-4dc7-a4d9-e6a12496a8af" providerId="ADAL" clId="{9F79233D-721C-4FAC-956E-F3CE3DF915FA}" dt="2022-10-21T11:28:34.006" v="7972" actId="164"/>
          <ac:picMkLst>
            <pc:docMk/>
            <pc:sldMk cId="3867885592" sldId="2146847738"/>
            <ac:picMk id="39" creationId="{C41083E1-1A6D-1777-F0BB-16826E267A33}"/>
          </ac:picMkLst>
        </pc:picChg>
        <pc:picChg chg="add mod">
          <ac:chgData name="d'Agostino, Ciro" userId="522b68d4-162f-4dc7-a4d9-e6a12496a8af" providerId="ADAL" clId="{9F79233D-721C-4FAC-956E-F3CE3DF915FA}" dt="2022-10-21T12:26:31.137" v="8077" actId="1076"/>
          <ac:picMkLst>
            <pc:docMk/>
            <pc:sldMk cId="3867885592" sldId="2146847738"/>
            <ac:picMk id="52" creationId="{4A481216-5588-BFC7-6368-BECF851D3735}"/>
          </ac:picMkLst>
        </pc:picChg>
        <pc:picChg chg="mod topLvl">
          <ac:chgData name="d'Agostino, Ciro" userId="522b68d4-162f-4dc7-a4d9-e6a12496a8af" providerId="ADAL" clId="{9F79233D-721C-4FAC-956E-F3CE3DF915FA}" dt="2022-10-21T11:28:34.006" v="7972" actId="164"/>
          <ac:picMkLst>
            <pc:docMk/>
            <pc:sldMk cId="3867885592" sldId="2146847738"/>
            <ac:picMk id="53" creationId="{258C74EF-DF96-3198-6C54-A2AAFFD4213B}"/>
          </ac:picMkLst>
        </pc:picChg>
        <pc:picChg chg="mod topLvl">
          <ac:chgData name="d'Agostino, Ciro" userId="522b68d4-162f-4dc7-a4d9-e6a12496a8af" providerId="ADAL" clId="{9F79233D-721C-4FAC-956E-F3CE3DF915FA}" dt="2022-10-21T11:28:34.006" v="7972" actId="164"/>
          <ac:picMkLst>
            <pc:docMk/>
            <pc:sldMk cId="3867885592" sldId="2146847738"/>
            <ac:picMk id="55" creationId="{B4E51811-BD2B-BF84-D310-0A2BB9959ACB}"/>
          </ac:picMkLst>
        </pc:picChg>
        <pc:picChg chg="mod topLvl">
          <ac:chgData name="d'Agostino, Ciro" userId="522b68d4-162f-4dc7-a4d9-e6a12496a8af" providerId="ADAL" clId="{9F79233D-721C-4FAC-956E-F3CE3DF915FA}" dt="2022-10-21T11:28:34.006" v="7972" actId="164"/>
          <ac:picMkLst>
            <pc:docMk/>
            <pc:sldMk cId="3867885592" sldId="2146847738"/>
            <ac:picMk id="62" creationId="{F8A01D4C-E013-6F02-6F73-0D6253EC865D}"/>
          </ac:picMkLst>
        </pc:picChg>
        <pc:picChg chg="mod topLvl">
          <ac:chgData name="d'Agostino, Ciro" userId="522b68d4-162f-4dc7-a4d9-e6a12496a8af" providerId="ADAL" clId="{9F79233D-721C-4FAC-956E-F3CE3DF915FA}" dt="2022-10-21T11:28:34.006" v="7972" actId="164"/>
          <ac:picMkLst>
            <pc:docMk/>
            <pc:sldMk cId="3867885592" sldId="2146847738"/>
            <ac:picMk id="64" creationId="{C7BEBF2E-B851-6E56-7261-151FFDF5EDBF}"/>
          </ac:picMkLst>
        </pc:picChg>
        <pc:picChg chg="mod topLvl">
          <ac:chgData name="d'Agostino, Ciro" userId="522b68d4-162f-4dc7-a4d9-e6a12496a8af" providerId="ADAL" clId="{9F79233D-721C-4FAC-956E-F3CE3DF915FA}" dt="2022-10-21T11:28:34.006" v="7972" actId="164"/>
          <ac:picMkLst>
            <pc:docMk/>
            <pc:sldMk cId="3867885592" sldId="2146847738"/>
            <ac:picMk id="69" creationId="{19EA3D49-C1B7-B75B-90B9-88B0879FDF3E}"/>
          </ac:picMkLst>
        </pc:picChg>
        <pc:picChg chg="mod topLvl">
          <ac:chgData name="d'Agostino, Ciro" userId="522b68d4-162f-4dc7-a4d9-e6a12496a8af" providerId="ADAL" clId="{9F79233D-721C-4FAC-956E-F3CE3DF915FA}" dt="2022-10-21T11:28:34.006" v="7972" actId="164"/>
          <ac:picMkLst>
            <pc:docMk/>
            <pc:sldMk cId="3867885592" sldId="2146847738"/>
            <ac:picMk id="83" creationId="{561B36B3-155B-45C1-9D98-3790AF62A140}"/>
          </ac:picMkLst>
        </pc:picChg>
        <pc:picChg chg="mod topLvl">
          <ac:chgData name="d'Agostino, Ciro" userId="522b68d4-162f-4dc7-a4d9-e6a12496a8af" providerId="ADAL" clId="{9F79233D-721C-4FAC-956E-F3CE3DF915FA}" dt="2022-10-21T11:28:27.815" v="7971" actId="165"/>
          <ac:picMkLst>
            <pc:docMk/>
            <pc:sldMk cId="3867885592" sldId="2146847738"/>
            <ac:picMk id="113" creationId="{D513D9FD-AE88-423B-AE1C-E2286E50FB9A}"/>
          </ac:picMkLst>
        </pc:picChg>
        <pc:picChg chg="mod topLvl">
          <ac:chgData name="d'Agostino, Ciro" userId="522b68d4-162f-4dc7-a4d9-e6a12496a8af" providerId="ADAL" clId="{9F79233D-721C-4FAC-956E-F3CE3DF915FA}" dt="2022-10-21T11:28:34.006" v="7972" actId="164"/>
          <ac:picMkLst>
            <pc:docMk/>
            <pc:sldMk cId="3867885592" sldId="2146847738"/>
            <ac:picMk id="118" creationId="{6AD5F887-A6EF-4F7D-CF2D-710E75EA71FB}"/>
          </ac:picMkLst>
        </pc:picChg>
        <pc:picChg chg="mod topLvl">
          <ac:chgData name="d'Agostino, Ciro" userId="522b68d4-162f-4dc7-a4d9-e6a12496a8af" providerId="ADAL" clId="{9F79233D-721C-4FAC-956E-F3CE3DF915FA}" dt="2022-10-21T11:28:34.006" v="7972" actId="164"/>
          <ac:picMkLst>
            <pc:docMk/>
            <pc:sldMk cId="3867885592" sldId="2146847738"/>
            <ac:picMk id="119" creationId="{145848B4-CF9F-B189-4447-C76316E38851}"/>
          </ac:picMkLst>
        </pc:picChg>
        <pc:picChg chg="mod topLvl">
          <ac:chgData name="d'Agostino, Ciro" userId="522b68d4-162f-4dc7-a4d9-e6a12496a8af" providerId="ADAL" clId="{9F79233D-721C-4FAC-956E-F3CE3DF915FA}" dt="2022-10-21T11:28:34.006" v="7972" actId="164"/>
          <ac:picMkLst>
            <pc:docMk/>
            <pc:sldMk cId="3867885592" sldId="2146847738"/>
            <ac:picMk id="120" creationId="{82CBB78C-AA83-9CD0-AEB4-BE75FB86251E}"/>
          </ac:picMkLst>
        </pc:picChg>
        <pc:picChg chg="mod topLvl">
          <ac:chgData name="d'Agostino, Ciro" userId="522b68d4-162f-4dc7-a4d9-e6a12496a8af" providerId="ADAL" clId="{9F79233D-721C-4FAC-956E-F3CE3DF915FA}" dt="2022-10-21T11:28:34.006" v="7972" actId="164"/>
          <ac:picMkLst>
            <pc:docMk/>
            <pc:sldMk cId="3867885592" sldId="2146847738"/>
            <ac:picMk id="131" creationId="{81050E2D-927E-408B-85D1-7E3A9DD31F4C}"/>
          </ac:picMkLst>
        </pc:picChg>
        <pc:picChg chg="mod topLvl">
          <ac:chgData name="d'Agostino, Ciro" userId="522b68d4-162f-4dc7-a4d9-e6a12496a8af" providerId="ADAL" clId="{9F79233D-721C-4FAC-956E-F3CE3DF915FA}" dt="2022-10-21T11:28:34.006" v="7972" actId="164"/>
          <ac:picMkLst>
            <pc:docMk/>
            <pc:sldMk cId="3867885592" sldId="2146847738"/>
            <ac:picMk id="142" creationId="{2AF698DB-D119-BDB6-ABA8-5E5156BFFAD8}"/>
          </ac:picMkLst>
        </pc:picChg>
        <pc:picChg chg="mod topLvl">
          <ac:chgData name="d'Agostino, Ciro" userId="522b68d4-162f-4dc7-a4d9-e6a12496a8af" providerId="ADAL" clId="{9F79233D-721C-4FAC-956E-F3CE3DF915FA}" dt="2022-10-21T11:28:34.006" v="7972" actId="164"/>
          <ac:picMkLst>
            <pc:docMk/>
            <pc:sldMk cId="3867885592" sldId="2146847738"/>
            <ac:picMk id="144" creationId="{F59A3AC1-4A6D-9C4D-2079-A81DA80F1F89}"/>
          </ac:picMkLst>
        </pc:picChg>
        <pc:picChg chg="mod topLvl">
          <ac:chgData name="d'Agostino, Ciro" userId="522b68d4-162f-4dc7-a4d9-e6a12496a8af" providerId="ADAL" clId="{9F79233D-721C-4FAC-956E-F3CE3DF915FA}" dt="2022-10-21T11:28:34.006" v="7972" actId="164"/>
          <ac:picMkLst>
            <pc:docMk/>
            <pc:sldMk cId="3867885592" sldId="2146847738"/>
            <ac:picMk id="148" creationId="{EF1C42BB-964C-9CBE-154F-E502F4DB44C3}"/>
          </ac:picMkLst>
        </pc:picChg>
        <pc:picChg chg="mod topLvl">
          <ac:chgData name="d'Agostino, Ciro" userId="522b68d4-162f-4dc7-a4d9-e6a12496a8af" providerId="ADAL" clId="{9F79233D-721C-4FAC-956E-F3CE3DF915FA}" dt="2022-10-21T11:28:34.006" v="7972" actId="164"/>
          <ac:picMkLst>
            <pc:docMk/>
            <pc:sldMk cId="3867885592" sldId="2146847738"/>
            <ac:picMk id="149" creationId="{FB86A7C6-27C3-7B75-C069-815446CA0222}"/>
          </ac:picMkLst>
        </pc:picChg>
        <pc:picChg chg="mod">
          <ac:chgData name="d'Agostino, Ciro" userId="522b68d4-162f-4dc7-a4d9-e6a12496a8af" providerId="ADAL" clId="{9F79233D-721C-4FAC-956E-F3CE3DF915FA}" dt="2022-10-21T11:31:20.128" v="8044" actId="164"/>
          <ac:picMkLst>
            <pc:docMk/>
            <pc:sldMk cId="3867885592" sldId="2146847738"/>
            <ac:picMk id="150" creationId="{244B585A-5187-4218-8C76-4ADC96E6C41B}"/>
          </ac:picMkLst>
        </pc:picChg>
        <pc:picChg chg="mod topLvl">
          <ac:chgData name="d'Agostino, Ciro" userId="522b68d4-162f-4dc7-a4d9-e6a12496a8af" providerId="ADAL" clId="{9F79233D-721C-4FAC-956E-F3CE3DF915FA}" dt="2022-10-21T11:28:34.006" v="7972" actId="164"/>
          <ac:picMkLst>
            <pc:docMk/>
            <pc:sldMk cId="3867885592" sldId="2146847738"/>
            <ac:picMk id="152" creationId="{E88051FD-C7B0-5BA8-77F1-3D0C6E7901B0}"/>
          </ac:picMkLst>
        </pc:picChg>
        <pc:picChg chg="mod topLvl">
          <ac:chgData name="d'Agostino, Ciro" userId="522b68d4-162f-4dc7-a4d9-e6a12496a8af" providerId="ADAL" clId="{9F79233D-721C-4FAC-956E-F3CE3DF915FA}" dt="2022-10-21T11:28:34.006" v="7972" actId="164"/>
          <ac:picMkLst>
            <pc:docMk/>
            <pc:sldMk cId="3867885592" sldId="2146847738"/>
            <ac:picMk id="153" creationId="{36DFA78F-973F-24C7-66E9-23F269DF5C8D}"/>
          </ac:picMkLst>
        </pc:picChg>
        <pc:picChg chg="del mod">
          <ac:chgData name="d'Agostino, Ciro" userId="522b68d4-162f-4dc7-a4d9-e6a12496a8af" providerId="ADAL" clId="{9F79233D-721C-4FAC-956E-F3CE3DF915FA}" dt="2022-10-21T12:26:22.413" v="8075" actId="478"/>
          <ac:picMkLst>
            <pc:docMk/>
            <pc:sldMk cId="3867885592" sldId="2146847738"/>
            <ac:picMk id="157" creationId="{F5C0C7F6-B0F0-4937-8AD6-87D3FAB7D947}"/>
          </ac:picMkLst>
        </pc:picChg>
        <pc:picChg chg="mod">
          <ac:chgData name="d'Agostino, Ciro" userId="522b68d4-162f-4dc7-a4d9-e6a12496a8af" providerId="ADAL" clId="{9F79233D-721C-4FAC-956E-F3CE3DF915FA}" dt="2022-10-21T11:28:34.006" v="7972" actId="164"/>
          <ac:picMkLst>
            <pc:docMk/>
            <pc:sldMk cId="3867885592" sldId="2146847738"/>
            <ac:picMk id="158" creationId="{87DBA02E-4799-4BD9-ABFD-63DAEC14B9C6}"/>
          </ac:picMkLst>
        </pc:picChg>
        <pc:picChg chg="mod">
          <ac:chgData name="d'Agostino, Ciro" userId="522b68d4-162f-4dc7-a4d9-e6a12496a8af" providerId="ADAL" clId="{9F79233D-721C-4FAC-956E-F3CE3DF915FA}" dt="2022-10-21T11:28:34.006" v="7972" actId="164"/>
          <ac:picMkLst>
            <pc:docMk/>
            <pc:sldMk cId="3867885592" sldId="2146847738"/>
            <ac:picMk id="159" creationId="{C8B0AA63-6DE0-4899-9FD4-56ED491BC85F}"/>
          </ac:picMkLst>
        </pc:picChg>
        <pc:picChg chg="mod">
          <ac:chgData name="d'Agostino, Ciro" userId="522b68d4-162f-4dc7-a4d9-e6a12496a8af" providerId="ADAL" clId="{9F79233D-721C-4FAC-956E-F3CE3DF915FA}" dt="2022-10-21T11:28:34.006" v="7972" actId="164"/>
          <ac:picMkLst>
            <pc:docMk/>
            <pc:sldMk cId="3867885592" sldId="2146847738"/>
            <ac:picMk id="162" creationId="{C153C66B-AB76-4099-8428-71900EE41FD2}"/>
          </ac:picMkLst>
        </pc:picChg>
        <pc:picChg chg="mod">
          <ac:chgData name="d'Agostino, Ciro" userId="522b68d4-162f-4dc7-a4d9-e6a12496a8af" providerId="ADAL" clId="{9F79233D-721C-4FAC-956E-F3CE3DF915FA}" dt="2022-10-21T11:28:34.006" v="7972" actId="164"/>
          <ac:picMkLst>
            <pc:docMk/>
            <pc:sldMk cId="3867885592" sldId="2146847738"/>
            <ac:picMk id="163" creationId="{D3BEA712-F434-43DA-828F-3BB7BDB0FBDF}"/>
          </ac:picMkLst>
        </pc:picChg>
        <pc:picChg chg="mod">
          <ac:chgData name="d'Agostino, Ciro" userId="522b68d4-162f-4dc7-a4d9-e6a12496a8af" providerId="ADAL" clId="{9F79233D-721C-4FAC-956E-F3CE3DF915FA}" dt="2022-10-21T11:28:34.006" v="7972" actId="164"/>
          <ac:picMkLst>
            <pc:docMk/>
            <pc:sldMk cId="3867885592" sldId="2146847738"/>
            <ac:picMk id="164" creationId="{922143E8-7684-429E-B5F3-2E4B798B8B77}"/>
          </ac:picMkLst>
        </pc:picChg>
        <pc:picChg chg="mod">
          <ac:chgData name="d'Agostino, Ciro" userId="522b68d4-162f-4dc7-a4d9-e6a12496a8af" providerId="ADAL" clId="{9F79233D-721C-4FAC-956E-F3CE3DF915FA}" dt="2022-10-21T11:28:34.006" v="7972" actId="164"/>
          <ac:picMkLst>
            <pc:docMk/>
            <pc:sldMk cId="3867885592" sldId="2146847738"/>
            <ac:picMk id="165" creationId="{788BDCA6-D4A4-4C9B-84B2-69EB2ADE0107}"/>
          </ac:picMkLst>
        </pc:picChg>
        <pc:picChg chg="mod">
          <ac:chgData name="d'Agostino, Ciro" userId="522b68d4-162f-4dc7-a4d9-e6a12496a8af" providerId="ADAL" clId="{9F79233D-721C-4FAC-956E-F3CE3DF915FA}" dt="2022-10-21T11:28:34.006" v="7972" actId="164"/>
          <ac:picMkLst>
            <pc:docMk/>
            <pc:sldMk cId="3867885592" sldId="2146847738"/>
            <ac:picMk id="180" creationId="{93137400-A0D4-438F-9A46-99657B7F51CE}"/>
          </ac:picMkLst>
        </pc:picChg>
        <pc:picChg chg="mod">
          <ac:chgData name="d'Agostino, Ciro" userId="522b68d4-162f-4dc7-a4d9-e6a12496a8af" providerId="ADAL" clId="{9F79233D-721C-4FAC-956E-F3CE3DF915FA}" dt="2022-10-21T11:28:34.006" v="7972" actId="164"/>
          <ac:picMkLst>
            <pc:docMk/>
            <pc:sldMk cId="3867885592" sldId="2146847738"/>
            <ac:picMk id="181" creationId="{18494447-D701-4F0E-B2C4-FD21E522C5BF}"/>
          </ac:picMkLst>
        </pc:picChg>
        <pc:picChg chg="mod topLvl">
          <ac:chgData name="d'Agostino, Ciro" userId="522b68d4-162f-4dc7-a4d9-e6a12496a8af" providerId="ADAL" clId="{9F79233D-721C-4FAC-956E-F3CE3DF915FA}" dt="2022-10-21T11:28:34.006" v="7972" actId="164"/>
          <ac:picMkLst>
            <pc:docMk/>
            <pc:sldMk cId="3867885592" sldId="2146847738"/>
            <ac:picMk id="215" creationId="{4F59490F-A905-D4EB-70D9-BA165F1FC60C}"/>
          </ac:picMkLst>
        </pc:picChg>
        <pc:picChg chg="mod topLvl">
          <ac:chgData name="d'Agostino, Ciro" userId="522b68d4-162f-4dc7-a4d9-e6a12496a8af" providerId="ADAL" clId="{9F79233D-721C-4FAC-956E-F3CE3DF915FA}" dt="2022-10-21T11:28:34.006" v="7972" actId="164"/>
          <ac:picMkLst>
            <pc:docMk/>
            <pc:sldMk cId="3867885592" sldId="2146847738"/>
            <ac:picMk id="216" creationId="{DFB7A2D8-5D3B-853C-593B-67A8E8D8675B}"/>
          </ac:picMkLst>
        </pc:picChg>
        <pc:picChg chg="mod">
          <ac:chgData name="d'Agostino, Ciro" userId="522b68d4-162f-4dc7-a4d9-e6a12496a8af" providerId="ADAL" clId="{9F79233D-721C-4FAC-956E-F3CE3DF915FA}" dt="2022-10-21T11:28:27.815" v="7971" actId="165"/>
          <ac:picMkLst>
            <pc:docMk/>
            <pc:sldMk cId="3867885592" sldId="2146847738"/>
            <ac:picMk id="224" creationId="{0C9E2842-9B84-5786-C9AE-80A90D0B83B4}"/>
          </ac:picMkLst>
        </pc:picChg>
        <pc:picChg chg="mod">
          <ac:chgData name="d'Agostino, Ciro" userId="522b68d4-162f-4dc7-a4d9-e6a12496a8af" providerId="ADAL" clId="{9F79233D-721C-4FAC-956E-F3CE3DF915FA}" dt="2022-10-21T11:32:25.927" v="8067" actId="14100"/>
          <ac:picMkLst>
            <pc:docMk/>
            <pc:sldMk cId="3867885592" sldId="2146847738"/>
            <ac:picMk id="226" creationId="{246F3F3C-FA20-8B5F-FA39-A9D29AD17EDA}"/>
          </ac:picMkLst>
        </pc:picChg>
        <pc:picChg chg="mod topLvl">
          <ac:chgData name="d'Agostino, Ciro" userId="522b68d4-162f-4dc7-a4d9-e6a12496a8af" providerId="ADAL" clId="{9F79233D-721C-4FAC-956E-F3CE3DF915FA}" dt="2022-10-21T11:28:34.006" v="7972" actId="164"/>
          <ac:picMkLst>
            <pc:docMk/>
            <pc:sldMk cId="3867885592" sldId="2146847738"/>
            <ac:picMk id="258" creationId="{C39C5ADA-A1DF-CFE5-D784-A9D5DDDF5C93}"/>
          </ac:picMkLst>
        </pc:picChg>
        <pc:picChg chg="mod topLvl">
          <ac:chgData name="d'Agostino, Ciro" userId="522b68d4-162f-4dc7-a4d9-e6a12496a8af" providerId="ADAL" clId="{9F79233D-721C-4FAC-956E-F3CE3DF915FA}" dt="2022-10-21T11:28:34.006" v="7972" actId="164"/>
          <ac:picMkLst>
            <pc:docMk/>
            <pc:sldMk cId="3867885592" sldId="2146847738"/>
            <ac:picMk id="259" creationId="{381D8BE0-C02F-22EC-F48B-C5DA90237708}"/>
          </ac:picMkLst>
        </pc:picChg>
        <pc:picChg chg="add mod">
          <ac:chgData name="d'Agostino, Ciro" userId="522b68d4-162f-4dc7-a4d9-e6a12496a8af" providerId="ADAL" clId="{9F79233D-721C-4FAC-956E-F3CE3DF915FA}" dt="2022-10-24T09:48:48.541" v="8260" actId="1076"/>
          <ac:picMkLst>
            <pc:docMk/>
            <pc:sldMk cId="3867885592" sldId="2146847738"/>
            <ac:picMk id="261" creationId="{ACEFCD2C-D3E0-E9E2-0FFE-3D2AC2C331C9}"/>
          </ac:picMkLst>
        </pc:picChg>
        <pc:picChg chg="mod topLvl">
          <ac:chgData name="d'Agostino, Ciro" userId="522b68d4-162f-4dc7-a4d9-e6a12496a8af" providerId="ADAL" clId="{9F79233D-721C-4FAC-956E-F3CE3DF915FA}" dt="2022-10-21T11:28:57.032" v="7979" actId="1076"/>
          <ac:picMkLst>
            <pc:docMk/>
            <pc:sldMk cId="3867885592" sldId="2146847738"/>
            <ac:picMk id="264" creationId="{6440826B-B02F-8E95-4D71-FCCE7000E7D0}"/>
          </ac:picMkLst>
        </pc:picChg>
        <pc:picChg chg="mod topLvl">
          <ac:chgData name="d'Agostino, Ciro" userId="522b68d4-162f-4dc7-a4d9-e6a12496a8af" providerId="ADAL" clId="{9F79233D-721C-4FAC-956E-F3CE3DF915FA}" dt="2022-10-21T11:28:34.006" v="7972" actId="164"/>
          <ac:picMkLst>
            <pc:docMk/>
            <pc:sldMk cId="3867885592" sldId="2146847738"/>
            <ac:picMk id="265" creationId="{08EC3075-20B1-F13B-3469-B24519D5CC2A}"/>
          </ac:picMkLst>
        </pc:picChg>
        <pc:cxnChg chg="mod topLvl">
          <ac:chgData name="d'Agostino, Ciro" userId="522b68d4-162f-4dc7-a4d9-e6a12496a8af" providerId="ADAL" clId="{9F79233D-721C-4FAC-956E-F3CE3DF915FA}" dt="2022-10-21T11:28:34.006" v="7972" actId="164"/>
          <ac:cxnSpMkLst>
            <pc:docMk/>
            <pc:sldMk cId="3867885592" sldId="2146847738"/>
            <ac:cxnSpMk id="18" creationId="{9EF416FD-E444-64C8-7EC8-76730DBCDB5C}"/>
          </ac:cxnSpMkLst>
        </pc:cxnChg>
        <pc:cxnChg chg="mod topLvl">
          <ac:chgData name="d'Agostino, Ciro" userId="522b68d4-162f-4dc7-a4d9-e6a12496a8af" providerId="ADAL" clId="{9F79233D-721C-4FAC-956E-F3CE3DF915FA}" dt="2022-10-21T11:28:34.006" v="7972" actId="164"/>
          <ac:cxnSpMkLst>
            <pc:docMk/>
            <pc:sldMk cId="3867885592" sldId="2146847738"/>
            <ac:cxnSpMk id="31" creationId="{A8C854A6-4166-7483-91B2-159DCD630775}"/>
          </ac:cxnSpMkLst>
        </pc:cxnChg>
        <pc:cxnChg chg="mod topLvl">
          <ac:chgData name="d'Agostino, Ciro" userId="522b68d4-162f-4dc7-a4d9-e6a12496a8af" providerId="ADAL" clId="{9F79233D-721C-4FAC-956E-F3CE3DF915FA}" dt="2022-10-21T11:28:34.006" v="7972" actId="164"/>
          <ac:cxnSpMkLst>
            <pc:docMk/>
            <pc:sldMk cId="3867885592" sldId="2146847738"/>
            <ac:cxnSpMk id="32" creationId="{E26F1F56-8629-4C96-56B0-7AAF3657F257}"/>
          </ac:cxnSpMkLst>
        </pc:cxnChg>
        <pc:cxnChg chg="mod topLvl">
          <ac:chgData name="d'Agostino, Ciro" userId="522b68d4-162f-4dc7-a4d9-e6a12496a8af" providerId="ADAL" clId="{9F79233D-721C-4FAC-956E-F3CE3DF915FA}" dt="2022-10-21T11:28:34.006" v="7972" actId="164"/>
          <ac:cxnSpMkLst>
            <pc:docMk/>
            <pc:sldMk cId="3867885592" sldId="2146847738"/>
            <ac:cxnSpMk id="36" creationId="{711B8D9A-42AA-EFFB-4952-5E1590E93286}"/>
          </ac:cxnSpMkLst>
        </pc:cxnChg>
        <pc:cxnChg chg="mod topLvl">
          <ac:chgData name="d'Agostino, Ciro" userId="522b68d4-162f-4dc7-a4d9-e6a12496a8af" providerId="ADAL" clId="{9F79233D-721C-4FAC-956E-F3CE3DF915FA}" dt="2022-10-21T11:28:34.006" v="7972" actId="164"/>
          <ac:cxnSpMkLst>
            <pc:docMk/>
            <pc:sldMk cId="3867885592" sldId="2146847738"/>
            <ac:cxnSpMk id="45" creationId="{57916EC6-F31C-0E19-DFF5-E78F97201037}"/>
          </ac:cxnSpMkLst>
        </pc:cxnChg>
        <pc:cxnChg chg="mod topLvl">
          <ac:chgData name="d'Agostino, Ciro" userId="522b68d4-162f-4dc7-a4d9-e6a12496a8af" providerId="ADAL" clId="{9F79233D-721C-4FAC-956E-F3CE3DF915FA}" dt="2022-10-21T11:28:34.006" v="7972" actId="164"/>
          <ac:cxnSpMkLst>
            <pc:docMk/>
            <pc:sldMk cId="3867885592" sldId="2146847738"/>
            <ac:cxnSpMk id="48" creationId="{F233791F-EB91-4D5C-5231-DC87B38B4471}"/>
          </ac:cxnSpMkLst>
        </pc:cxnChg>
        <pc:cxnChg chg="mod topLvl">
          <ac:chgData name="d'Agostino, Ciro" userId="522b68d4-162f-4dc7-a4d9-e6a12496a8af" providerId="ADAL" clId="{9F79233D-721C-4FAC-956E-F3CE3DF915FA}" dt="2022-10-21T11:28:34.006" v="7972" actId="164"/>
          <ac:cxnSpMkLst>
            <pc:docMk/>
            <pc:sldMk cId="3867885592" sldId="2146847738"/>
            <ac:cxnSpMk id="50" creationId="{B8F283FE-850D-BFB1-05C8-2D215912F5FD}"/>
          </ac:cxnSpMkLst>
        </pc:cxnChg>
        <pc:cxnChg chg="mod topLvl">
          <ac:chgData name="d'Agostino, Ciro" userId="522b68d4-162f-4dc7-a4d9-e6a12496a8af" providerId="ADAL" clId="{9F79233D-721C-4FAC-956E-F3CE3DF915FA}" dt="2022-10-21T11:28:34.006" v="7972" actId="164"/>
          <ac:cxnSpMkLst>
            <pc:docMk/>
            <pc:sldMk cId="3867885592" sldId="2146847738"/>
            <ac:cxnSpMk id="51" creationId="{237CF4E3-98EF-E110-46BC-53CB6A4463CE}"/>
          </ac:cxnSpMkLst>
        </pc:cxnChg>
        <pc:cxnChg chg="mod topLvl">
          <ac:chgData name="d'Agostino, Ciro" userId="522b68d4-162f-4dc7-a4d9-e6a12496a8af" providerId="ADAL" clId="{9F79233D-721C-4FAC-956E-F3CE3DF915FA}" dt="2022-10-21T11:28:34.006" v="7972" actId="164"/>
          <ac:cxnSpMkLst>
            <pc:docMk/>
            <pc:sldMk cId="3867885592" sldId="2146847738"/>
            <ac:cxnSpMk id="61" creationId="{49062A49-4A65-49D9-C903-B5FC61950FD3}"/>
          </ac:cxnSpMkLst>
        </pc:cxnChg>
        <pc:cxnChg chg="mod topLvl">
          <ac:chgData name="d'Agostino, Ciro" userId="522b68d4-162f-4dc7-a4d9-e6a12496a8af" providerId="ADAL" clId="{9F79233D-721C-4FAC-956E-F3CE3DF915FA}" dt="2022-10-21T11:28:34.006" v="7972" actId="164"/>
          <ac:cxnSpMkLst>
            <pc:docMk/>
            <pc:sldMk cId="3867885592" sldId="2146847738"/>
            <ac:cxnSpMk id="63" creationId="{BF11A5C2-61EA-57B9-5115-A8DA796813E3}"/>
          </ac:cxnSpMkLst>
        </pc:cxnChg>
        <pc:cxnChg chg="mod topLvl">
          <ac:chgData name="d'Agostino, Ciro" userId="522b68d4-162f-4dc7-a4d9-e6a12496a8af" providerId="ADAL" clId="{9F79233D-721C-4FAC-956E-F3CE3DF915FA}" dt="2022-10-21T11:28:34.006" v="7972" actId="164"/>
          <ac:cxnSpMkLst>
            <pc:docMk/>
            <pc:sldMk cId="3867885592" sldId="2146847738"/>
            <ac:cxnSpMk id="67" creationId="{12B9D0D0-7856-B284-A4FE-5020EA55C217}"/>
          </ac:cxnSpMkLst>
        </pc:cxnChg>
        <pc:cxnChg chg="mod topLvl">
          <ac:chgData name="d'Agostino, Ciro" userId="522b68d4-162f-4dc7-a4d9-e6a12496a8af" providerId="ADAL" clId="{9F79233D-721C-4FAC-956E-F3CE3DF915FA}" dt="2022-10-21T11:28:34.006" v="7972" actId="164"/>
          <ac:cxnSpMkLst>
            <pc:docMk/>
            <pc:sldMk cId="3867885592" sldId="2146847738"/>
            <ac:cxnSpMk id="68" creationId="{C392C752-D33A-332B-303F-C3AB83D36867}"/>
          </ac:cxnSpMkLst>
        </pc:cxnChg>
        <pc:cxnChg chg="mod topLvl">
          <ac:chgData name="d'Agostino, Ciro" userId="522b68d4-162f-4dc7-a4d9-e6a12496a8af" providerId="ADAL" clId="{9F79233D-721C-4FAC-956E-F3CE3DF915FA}" dt="2022-10-21T11:28:34.006" v="7972" actId="164"/>
          <ac:cxnSpMkLst>
            <pc:docMk/>
            <pc:sldMk cId="3867885592" sldId="2146847738"/>
            <ac:cxnSpMk id="78" creationId="{D3F2242A-7CDC-A3A1-70E9-BFDBF3D00E85}"/>
          </ac:cxnSpMkLst>
        </pc:cxnChg>
        <pc:cxnChg chg="mod topLvl">
          <ac:chgData name="d'Agostino, Ciro" userId="522b68d4-162f-4dc7-a4d9-e6a12496a8af" providerId="ADAL" clId="{9F79233D-721C-4FAC-956E-F3CE3DF915FA}" dt="2022-10-21T11:28:34.006" v="7972" actId="164"/>
          <ac:cxnSpMkLst>
            <pc:docMk/>
            <pc:sldMk cId="3867885592" sldId="2146847738"/>
            <ac:cxnSpMk id="87" creationId="{8F785D11-72E6-2FE8-BD78-0BDC04132B63}"/>
          </ac:cxnSpMkLst>
        </pc:cxnChg>
        <pc:cxnChg chg="mod topLvl">
          <ac:chgData name="d'Agostino, Ciro" userId="522b68d4-162f-4dc7-a4d9-e6a12496a8af" providerId="ADAL" clId="{9F79233D-721C-4FAC-956E-F3CE3DF915FA}" dt="2022-10-21T11:28:34.006" v="7972" actId="164"/>
          <ac:cxnSpMkLst>
            <pc:docMk/>
            <pc:sldMk cId="3867885592" sldId="2146847738"/>
            <ac:cxnSpMk id="93" creationId="{0033A78B-62BC-E524-E620-07DCC5F8D607}"/>
          </ac:cxnSpMkLst>
        </pc:cxnChg>
        <pc:cxnChg chg="mod topLvl">
          <ac:chgData name="d'Agostino, Ciro" userId="522b68d4-162f-4dc7-a4d9-e6a12496a8af" providerId="ADAL" clId="{9F79233D-721C-4FAC-956E-F3CE3DF915FA}" dt="2022-10-21T11:28:34.006" v="7972" actId="164"/>
          <ac:cxnSpMkLst>
            <pc:docMk/>
            <pc:sldMk cId="3867885592" sldId="2146847738"/>
            <ac:cxnSpMk id="99" creationId="{AE78B944-05C4-59FB-0E1B-6993DE7FF086}"/>
          </ac:cxnSpMkLst>
        </pc:cxnChg>
        <pc:cxnChg chg="mod topLvl">
          <ac:chgData name="d'Agostino, Ciro" userId="522b68d4-162f-4dc7-a4d9-e6a12496a8af" providerId="ADAL" clId="{9F79233D-721C-4FAC-956E-F3CE3DF915FA}" dt="2022-10-21T11:28:34.006" v="7972" actId="164"/>
          <ac:cxnSpMkLst>
            <pc:docMk/>
            <pc:sldMk cId="3867885592" sldId="2146847738"/>
            <ac:cxnSpMk id="100" creationId="{E0898386-6E9D-BDB2-A775-59600C608687}"/>
          </ac:cxnSpMkLst>
        </pc:cxnChg>
        <pc:cxnChg chg="mod topLvl">
          <ac:chgData name="d'Agostino, Ciro" userId="522b68d4-162f-4dc7-a4d9-e6a12496a8af" providerId="ADAL" clId="{9F79233D-721C-4FAC-956E-F3CE3DF915FA}" dt="2022-10-21T11:28:34.006" v="7972" actId="164"/>
          <ac:cxnSpMkLst>
            <pc:docMk/>
            <pc:sldMk cId="3867885592" sldId="2146847738"/>
            <ac:cxnSpMk id="101" creationId="{C035C043-4C4B-3F58-F4C4-50A39C371AED}"/>
          </ac:cxnSpMkLst>
        </pc:cxnChg>
        <pc:cxnChg chg="mod topLvl">
          <ac:chgData name="d'Agostino, Ciro" userId="522b68d4-162f-4dc7-a4d9-e6a12496a8af" providerId="ADAL" clId="{9F79233D-721C-4FAC-956E-F3CE3DF915FA}" dt="2022-10-21T11:28:34.006" v="7972" actId="164"/>
          <ac:cxnSpMkLst>
            <pc:docMk/>
            <pc:sldMk cId="3867885592" sldId="2146847738"/>
            <ac:cxnSpMk id="125" creationId="{7C10242E-2480-7C14-B1DA-D7567F932057}"/>
          </ac:cxnSpMkLst>
        </pc:cxnChg>
        <pc:cxnChg chg="mod topLvl">
          <ac:chgData name="d'Agostino, Ciro" userId="522b68d4-162f-4dc7-a4d9-e6a12496a8af" providerId="ADAL" clId="{9F79233D-721C-4FAC-956E-F3CE3DF915FA}" dt="2022-10-21T11:28:27.815" v="7971" actId="165"/>
          <ac:cxnSpMkLst>
            <pc:docMk/>
            <pc:sldMk cId="3867885592" sldId="2146847738"/>
            <ac:cxnSpMk id="143" creationId="{B4210711-664C-4414-86ED-C9BEDEBFF3A6}"/>
          </ac:cxnSpMkLst>
        </pc:cxnChg>
        <pc:cxnChg chg="mod topLvl">
          <ac:chgData name="d'Agostino, Ciro" userId="522b68d4-162f-4dc7-a4d9-e6a12496a8af" providerId="ADAL" clId="{9F79233D-721C-4FAC-956E-F3CE3DF915FA}" dt="2022-10-21T11:28:34.006" v="7972" actId="164"/>
          <ac:cxnSpMkLst>
            <pc:docMk/>
            <pc:sldMk cId="3867885592" sldId="2146847738"/>
            <ac:cxnSpMk id="147" creationId="{A84F6C83-1046-5A75-3C8D-B15B04E5E73C}"/>
          </ac:cxnSpMkLst>
        </pc:cxnChg>
        <pc:cxnChg chg="mod">
          <ac:chgData name="d'Agostino, Ciro" userId="522b68d4-162f-4dc7-a4d9-e6a12496a8af" providerId="ADAL" clId="{9F79233D-721C-4FAC-956E-F3CE3DF915FA}" dt="2022-10-21T11:28:27.815" v="7971" actId="165"/>
          <ac:cxnSpMkLst>
            <pc:docMk/>
            <pc:sldMk cId="3867885592" sldId="2146847738"/>
            <ac:cxnSpMk id="228" creationId="{6F8477F3-7EBF-9899-F449-8FBDF494BC4D}"/>
          </ac:cxnSpMkLst>
        </pc:cxnChg>
        <pc:cxnChg chg="mod">
          <ac:chgData name="d'Agostino, Ciro" userId="522b68d4-162f-4dc7-a4d9-e6a12496a8af" providerId="ADAL" clId="{9F79233D-721C-4FAC-956E-F3CE3DF915FA}" dt="2022-10-21T11:28:27.815" v="7971" actId="165"/>
          <ac:cxnSpMkLst>
            <pc:docMk/>
            <pc:sldMk cId="3867885592" sldId="2146847738"/>
            <ac:cxnSpMk id="230" creationId="{349C004D-D45C-6001-1CFB-82AEA979DCB1}"/>
          </ac:cxnSpMkLst>
        </pc:cxnChg>
        <pc:cxnChg chg="mod">
          <ac:chgData name="d'Agostino, Ciro" userId="522b68d4-162f-4dc7-a4d9-e6a12496a8af" providerId="ADAL" clId="{9F79233D-721C-4FAC-956E-F3CE3DF915FA}" dt="2022-10-21T11:28:27.815" v="7971" actId="165"/>
          <ac:cxnSpMkLst>
            <pc:docMk/>
            <pc:sldMk cId="3867885592" sldId="2146847738"/>
            <ac:cxnSpMk id="235" creationId="{ACEB0E6F-5222-3176-5276-4F3D03966E33}"/>
          </ac:cxnSpMkLst>
        </pc:cxnChg>
        <pc:cxnChg chg="mod">
          <ac:chgData name="d'Agostino, Ciro" userId="522b68d4-162f-4dc7-a4d9-e6a12496a8af" providerId="ADAL" clId="{9F79233D-721C-4FAC-956E-F3CE3DF915FA}" dt="2022-10-21T11:28:27.815" v="7971" actId="165"/>
          <ac:cxnSpMkLst>
            <pc:docMk/>
            <pc:sldMk cId="3867885592" sldId="2146847738"/>
            <ac:cxnSpMk id="238" creationId="{F85B215F-7212-DDFD-27C1-27CC3F6D29D6}"/>
          </ac:cxnSpMkLst>
        </pc:cxnChg>
        <pc:cxnChg chg="mod">
          <ac:chgData name="d'Agostino, Ciro" userId="522b68d4-162f-4dc7-a4d9-e6a12496a8af" providerId="ADAL" clId="{9F79233D-721C-4FAC-956E-F3CE3DF915FA}" dt="2022-10-21T11:28:57.545" v="7980" actId="1076"/>
          <ac:cxnSpMkLst>
            <pc:docMk/>
            <pc:sldMk cId="3867885592" sldId="2146847738"/>
            <ac:cxnSpMk id="244" creationId="{58219C49-B54D-99BA-13B6-6292C73EA7DA}"/>
          </ac:cxnSpMkLst>
        </pc:cxnChg>
        <pc:cxnChg chg="mod">
          <ac:chgData name="d'Agostino, Ciro" userId="522b68d4-162f-4dc7-a4d9-e6a12496a8af" providerId="ADAL" clId="{9F79233D-721C-4FAC-956E-F3CE3DF915FA}" dt="2022-10-21T11:28:27.815" v="7971" actId="165"/>
          <ac:cxnSpMkLst>
            <pc:docMk/>
            <pc:sldMk cId="3867885592" sldId="2146847738"/>
            <ac:cxnSpMk id="245" creationId="{F5C74F97-9B8D-838B-9698-C9773A5B1876}"/>
          </ac:cxnSpMkLst>
        </pc:cxnChg>
        <pc:cxnChg chg="mod topLvl">
          <ac:chgData name="d'Agostino, Ciro" userId="522b68d4-162f-4dc7-a4d9-e6a12496a8af" providerId="ADAL" clId="{9F79233D-721C-4FAC-956E-F3CE3DF915FA}" dt="2022-10-21T11:28:34.006" v="7972" actId="164"/>
          <ac:cxnSpMkLst>
            <pc:docMk/>
            <pc:sldMk cId="3867885592" sldId="2146847738"/>
            <ac:cxnSpMk id="267" creationId="{863C6F6E-31A8-E15A-1303-F52122043C6A}"/>
          </ac:cxnSpMkLst>
        </pc:cxnChg>
      </pc:sldChg>
      <pc:sldChg chg="delSp modSp add del mod">
        <pc:chgData name="d'Agostino, Ciro" userId="522b68d4-162f-4dc7-a4d9-e6a12496a8af" providerId="ADAL" clId="{9F79233D-721C-4FAC-956E-F3CE3DF915FA}" dt="2022-10-21T09:58:47.789" v="7900" actId="47"/>
        <pc:sldMkLst>
          <pc:docMk/>
          <pc:sldMk cId="376771063" sldId="2146847739"/>
        </pc:sldMkLst>
        <pc:spChg chg="del">
          <ac:chgData name="d'Agostino, Ciro" userId="522b68d4-162f-4dc7-a4d9-e6a12496a8af" providerId="ADAL" clId="{9F79233D-721C-4FAC-956E-F3CE3DF915FA}" dt="2022-10-21T09:39:26.070" v="7632" actId="478"/>
          <ac:spMkLst>
            <pc:docMk/>
            <pc:sldMk cId="376771063" sldId="2146847739"/>
            <ac:spMk id="6" creationId="{E867A7F4-EC5F-7DDB-96EC-0CC73D866ECC}"/>
          </ac:spMkLst>
        </pc:spChg>
        <pc:spChg chg="mod topLvl">
          <ac:chgData name="d'Agostino, Ciro" userId="522b68d4-162f-4dc7-a4d9-e6a12496a8af" providerId="ADAL" clId="{9F79233D-721C-4FAC-956E-F3CE3DF915FA}" dt="2022-10-21T09:40:11.302" v="7639" actId="165"/>
          <ac:spMkLst>
            <pc:docMk/>
            <pc:sldMk cId="376771063" sldId="2146847739"/>
            <ac:spMk id="10" creationId="{8ED7F986-57F7-BA8E-FC32-8281F49021D2}"/>
          </ac:spMkLst>
        </pc:spChg>
        <pc:spChg chg="mod topLvl">
          <ac:chgData name="d'Agostino, Ciro" userId="522b68d4-162f-4dc7-a4d9-e6a12496a8af" providerId="ADAL" clId="{9F79233D-721C-4FAC-956E-F3CE3DF915FA}" dt="2022-10-21T09:40:11.302" v="7639" actId="165"/>
          <ac:spMkLst>
            <pc:docMk/>
            <pc:sldMk cId="376771063" sldId="2146847739"/>
            <ac:spMk id="17" creationId="{61F836B9-BD97-89B1-2338-C624E5AC09E0}"/>
          </ac:spMkLst>
        </pc:spChg>
        <pc:spChg chg="mod topLvl">
          <ac:chgData name="d'Agostino, Ciro" userId="522b68d4-162f-4dc7-a4d9-e6a12496a8af" providerId="ADAL" clId="{9F79233D-721C-4FAC-956E-F3CE3DF915FA}" dt="2022-10-21T09:40:11.302" v="7639" actId="165"/>
          <ac:spMkLst>
            <pc:docMk/>
            <pc:sldMk cId="376771063" sldId="2146847739"/>
            <ac:spMk id="73" creationId="{DB8D40DA-B015-4174-AA2A-6C15F61311F8}"/>
          </ac:spMkLst>
        </pc:spChg>
        <pc:spChg chg="mod topLvl">
          <ac:chgData name="d'Agostino, Ciro" userId="522b68d4-162f-4dc7-a4d9-e6a12496a8af" providerId="ADAL" clId="{9F79233D-721C-4FAC-956E-F3CE3DF915FA}" dt="2022-10-21T09:40:11.302" v="7639" actId="165"/>
          <ac:spMkLst>
            <pc:docMk/>
            <pc:sldMk cId="376771063" sldId="2146847739"/>
            <ac:spMk id="74" creationId="{BEF4C2D4-2D1A-414E-B6D9-C940DE98BCD2}"/>
          </ac:spMkLst>
        </pc:spChg>
        <pc:spChg chg="mod topLvl">
          <ac:chgData name="d'Agostino, Ciro" userId="522b68d4-162f-4dc7-a4d9-e6a12496a8af" providerId="ADAL" clId="{9F79233D-721C-4FAC-956E-F3CE3DF915FA}" dt="2022-10-21T09:40:11.302" v="7639" actId="165"/>
          <ac:spMkLst>
            <pc:docMk/>
            <pc:sldMk cId="376771063" sldId="2146847739"/>
            <ac:spMk id="75" creationId="{F0FB5F94-5E6C-4E07-9E67-9D58C12D0755}"/>
          </ac:spMkLst>
        </pc:spChg>
        <pc:spChg chg="del mod">
          <ac:chgData name="d'Agostino, Ciro" userId="522b68d4-162f-4dc7-a4d9-e6a12496a8af" providerId="ADAL" clId="{9F79233D-721C-4FAC-956E-F3CE3DF915FA}" dt="2022-10-21T09:39:28.898" v="7634" actId="478"/>
          <ac:spMkLst>
            <pc:docMk/>
            <pc:sldMk cId="376771063" sldId="2146847739"/>
            <ac:spMk id="78" creationId="{B0901644-D79A-4730-ADC5-773087C34815}"/>
          </ac:spMkLst>
        </pc:spChg>
        <pc:spChg chg="del">
          <ac:chgData name="d'Agostino, Ciro" userId="522b68d4-162f-4dc7-a4d9-e6a12496a8af" providerId="ADAL" clId="{9F79233D-721C-4FAC-956E-F3CE3DF915FA}" dt="2022-10-21T09:39:33.144" v="7636" actId="478"/>
          <ac:spMkLst>
            <pc:docMk/>
            <pc:sldMk cId="376771063" sldId="2146847739"/>
            <ac:spMk id="82" creationId="{A0A64B9D-2D6D-459E-9F18-1AA15352298E}"/>
          </ac:spMkLst>
        </pc:spChg>
        <pc:spChg chg="del mod topLvl">
          <ac:chgData name="d'Agostino, Ciro" userId="522b68d4-162f-4dc7-a4d9-e6a12496a8af" providerId="ADAL" clId="{9F79233D-721C-4FAC-956E-F3CE3DF915FA}" dt="2022-10-21T09:40:24.651" v="7640" actId="478"/>
          <ac:spMkLst>
            <pc:docMk/>
            <pc:sldMk cId="376771063" sldId="2146847739"/>
            <ac:spMk id="204" creationId="{EA407ACD-8BFD-3C67-E97B-6430B69CA61C}"/>
          </ac:spMkLst>
        </pc:spChg>
        <pc:spChg chg="mod">
          <ac:chgData name="d'Agostino, Ciro" userId="522b68d4-162f-4dc7-a4d9-e6a12496a8af" providerId="ADAL" clId="{9F79233D-721C-4FAC-956E-F3CE3DF915FA}" dt="2022-10-21T09:40:11.302" v="7639" actId="165"/>
          <ac:spMkLst>
            <pc:docMk/>
            <pc:sldMk cId="376771063" sldId="2146847739"/>
            <ac:spMk id="263" creationId="{3B8CFB18-B2C1-19E7-93E9-C8BA63AD79BD}"/>
          </ac:spMkLst>
        </pc:spChg>
        <pc:grpChg chg="del">
          <ac:chgData name="d'Agostino, Ciro" userId="522b68d4-162f-4dc7-a4d9-e6a12496a8af" providerId="ADAL" clId="{9F79233D-721C-4FAC-956E-F3CE3DF915FA}" dt="2022-10-21T09:40:11.302" v="7639" actId="165"/>
          <ac:grpSpMkLst>
            <pc:docMk/>
            <pc:sldMk cId="376771063" sldId="2146847739"/>
            <ac:grpSpMk id="29" creationId="{3ED00463-9242-410D-B4FC-38C265F96CF8}"/>
          </ac:grpSpMkLst>
        </pc:grpChg>
        <pc:grpChg chg="del mod topLvl">
          <ac:chgData name="d'Agostino, Ciro" userId="522b68d4-162f-4dc7-a4d9-e6a12496a8af" providerId="ADAL" clId="{9F79233D-721C-4FAC-956E-F3CE3DF915FA}" dt="2022-10-21T09:40:31.358" v="7642" actId="478"/>
          <ac:grpSpMkLst>
            <pc:docMk/>
            <pc:sldMk cId="376771063" sldId="2146847739"/>
            <ac:grpSpMk id="260" creationId="{71AFBDF2-BBCF-7090-E7CD-FA67101816B8}"/>
          </ac:grpSpMkLst>
        </pc:grpChg>
        <pc:picChg chg="mod topLvl">
          <ac:chgData name="d'Agostino, Ciro" userId="522b68d4-162f-4dc7-a4d9-e6a12496a8af" providerId="ADAL" clId="{9F79233D-721C-4FAC-956E-F3CE3DF915FA}" dt="2022-10-21T09:40:11.302" v="7639" actId="165"/>
          <ac:picMkLst>
            <pc:docMk/>
            <pc:sldMk cId="376771063" sldId="2146847739"/>
            <ac:picMk id="2" creationId="{3280E8E4-C14C-A3F1-FCBE-427B3904E611}"/>
          </ac:picMkLst>
        </pc:picChg>
        <pc:picChg chg="del">
          <ac:chgData name="d'Agostino, Ciro" userId="522b68d4-162f-4dc7-a4d9-e6a12496a8af" providerId="ADAL" clId="{9F79233D-721C-4FAC-956E-F3CE3DF915FA}" dt="2022-10-21T09:39:17.617" v="7627" actId="478"/>
          <ac:picMkLst>
            <pc:docMk/>
            <pc:sldMk cId="376771063" sldId="2146847739"/>
            <ac:picMk id="4" creationId="{75D993A6-AA05-21AF-5502-18E25FD5D9C4}"/>
          </ac:picMkLst>
        </pc:picChg>
        <pc:picChg chg="mod topLvl">
          <ac:chgData name="d'Agostino, Ciro" userId="522b68d4-162f-4dc7-a4d9-e6a12496a8af" providerId="ADAL" clId="{9F79233D-721C-4FAC-956E-F3CE3DF915FA}" dt="2022-10-21T09:40:11.302" v="7639" actId="165"/>
          <ac:picMkLst>
            <pc:docMk/>
            <pc:sldMk cId="376771063" sldId="2146847739"/>
            <ac:picMk id="5" creationId="{5834108D-8DB6-3564-4977-58355B7E9B0F}"/>
          </ac:picMkLst>
        </pc:picChg>
        <pc:picChg chg="mod topLvl">
          <ac:chgData name="d'Agostino, Ciro" userId="522b68d4-162f-4dc7-a4d9-e6a12496a8af" providerId="ADAL" clId="{9F79233D-721C-4FAC-956E-F3CE3DF915FA}" dt="2022-10-21T09:40:51.011" v="7647" actId="1076"/>
          <ac:picMkLst>
            <pc:docMk/>
            <pc:sldMk cId="376771063" sldId="2146847739"/>
            <ac:picMk id="7" creationId="{620D7FD0-51ED-7348-794D-E9E4CF6F4DA6}"/>
          </ac:picMkLst>
        </pc:picChg>
        <pc:picChg chg="del">
          <ac:chgData name="d'Agostino, Ciro" userId="522b68d4-162f-4dc7-a4d9-e6a12496a8af" providerId="ADAL" clId="{9F79233D-721C-4FAC-956E-F3CE3DF915FA}" dt="2022-10-21T09:39:34.285" v="7637" actId="478"/>
          <ac:picMkLst>
            <pc:docMk/>
            <pc:sldMk cId="376771063" sldId="2146847739"/>
            <ac:picMk id="8" creationId="{D42967D9-CCAD-6544-D6AE-11034C255B7C}"/>
          </ac:picMkLst>
        </pc:picChg>
        <pc:picChg chg="mod topLvl">
          <ac:chgData name="d'Agostino, Ciro" userId="522b68d4-162f-4dc7-a4d9-e6a12496a8af" providerId="ADAL" clId="{9F79233D-721C-4FAC-956E-F3CE3DF915FA}" dt="2022-10-21T09:40:11.302" v="7639" actId="165"/>
          <ac:picMkLst>
            <pc:docMk/>
            <pc:sldMk cId="376771063" sldId="2146847739"/>
            <ac:picMk id="9" creationId="{EBFADFD3-EA97-7E4A-77AD-454525FFDBAB}"/>
          </ac:picMkLst>
        </pc:picChg>
        <pc:picChg chg="mod topLvl">
          <ac:chgData name="d'Agostino, Ciro" userId="522b68d4-162f-4dc7-a4d9-e6a12496a8af" providerId="ADAL" clId="{9F79233D-721C-4FAC-956E-F3CE3DF915FA}" dt="2022-10-21T09:40:11.302" v="7639" actId="165"/>
          <ac:picMkLst>
            <pc:docMk/>
            <pc:sldMk cId="376771063" sldId="2146847739"/>
            <ac:picMk id="11" creationId="{2E87D08A-1287-6168-C90E-52B2D7F35B52}"/>
          </ac:picMkLst>
        </pc:picChg>
        <pc:picChg chg="del">
          <ac:chgData name="d'Agostino, Ciro" userId="522b68d4-162f-4dc7-a4d9-e6a12496a8af" providerId="ADAL" clId="{9F79233D-721C-4FAC-956E-F3CE3DF915FA}" dt="2022-10-21T09:39:19.417" v="7628" actId="478"/>
          <ac:picMkLst>
            <pc:docMk/>
            <pc:sldMk cId="376771063" sldId="2146847739"/>
            <ac:picMk id="12" creationId="{FE8BA717-B7FB-F8E5-3C04-A2C47F441723}"/>
          </ac:picMkLst>
        </pc:picChg>
        <pc:picChg chg="del">
          <ac:chgData name="d'Agostino, Ciro" userId="522b68d4-162f-4dc7-a4d9-e6a12496a8af" providerId="ADAL" clId="{9F79233D-721C-4FAC-956E-F3CE3DF915FA}" dt="2022-10-21T09:39:21.666" v="7629" actId="478"/>
          <ac:picMkLst>
            <pc:docMk/>
            <pc:sldMk cId="376771063" sldId="2146847739"/>
            <ac:picMk id="13" creationId="{FCCD9F3E-5713-0863-98E5-F88A116D1B39}"/>
          </ac:picMkLst>
        </pc:picChg>
        <pc:picChg chg="del">
          <ac:chgData name="d'Agostino, Ciro" userId="522b68d4-162f-4dc7-a4d9-e6a12496a8af" providerId="ADAL" clId="{9F79233D-721C-4FAC-956E-F3CE3DF915FA}" dt="2022-10-21T09:39:30.754" v="7635" actId="478"/>
          <ac:picMkLst>
            <pc:docMk/>
            <pc:sldMk cId="376771063" sldId="2146847739"/>
            <ac:picMk id="14" creationId="{87C030F5-E6E1-C560-D6CE-94BA6D545E28}"/>
          </ac:picMkLst>
        </pc:picChg>
        <pc:picChg chg="del">
          <ac:chgData name="d'Agostino, Ciro" userId="522b68d4-162f-4dc7-a4d9-e6a12496a8af" providerId="ADAL" clId="{9F79233D-721C-4FAC-956E-F3CE3DF915FA}" dt="2022-10-21T09:39:24.855" v="7631" actId="478"/>
          <ac:picMkLst>
            <pc:docMk/>
            <pc:sldMk cId="376771063" sldId="2146847739"/>
            <ac:picMk id="15" creationId="{0CB3E804-88D2-BC8B-9010-DFD09C24A8E3}"/>
          </ac:picMkLst>
        </pc:picChg>
        <pc:picChg chg="mod topLvl">
          <ac:chgData name="d'Agostino, Ciro" userId="522b68d4-162f-4dc7-a4d9-e6a12496a8af" providerId="ADAL" clId="{9F79233D-721C-4FAC-956E-F3CE3DF915FA}" dt="2022-10-21T09:40:11.302" v="7639" actId="165"/>
          <ac:picMkLst>
            <pc:docMk/>
            <pc:sldMk cId="376771063" sldId="2146847739"/>
            <ac:picMk id="16" creationId="{DBFC75F1-0D3A-681F-7675-D69EF0E4B502}"/>
          </ac:picMkLst>
        </pc:picChg>
        <pc:picChg chg="mod topLvl">
          <ac:chgData name="d'Agostino, Ciro" userId="522b68d4-162f-4dc7-a4d9-e6a12496a8af" providerId="ADAL" clId="{9F79233D-721C-4FAC-956E-F3CE3DF915FA}" dt="2022-10-21T09:40:11.302" v="7639" actId="165"/>
          <ac:picMkLst>
            <pc:docMk/>
            <pc:sldMk cId="376771063" sldId="2146847739"/>
            <ac:picMk id="18" creationId="{D18F0CB0-8620-9503-95B1-035C1D998189}"/>
          </ac:picMkLst>
        </pc:picChg>
        <pc:picChg chg="del">
          <ac:chgData name="d'Agostino, Ciro" userId="522b68d4-162f-4dc7-a4d9-e6a12496a8af" providerId="ADAL" clId="{9F79233D-721C-4FAC-956E-F3CE3DF915FA}" dt="2022-10-21T09:39:23.236" v="7630" actId="478"/>
          <ac:picMkLst>
            <pc:docMk/>
            <pc:sldMk cId="376771063" sldId="2146847739"/>
            <ac:picMk id="19" creationId="{D598F98C-02FB-686E-F2BB-2F28BC0028CF}"/>
          </ac:picMkLst>
        </pc:picChg>
        <pc:picChg chg="del mod topLvl">
          <ac:chgData name="d'Agostino, Ciro" userId="522b68d4-162f-4dc7-a4d9-e6a12496a8af" providerId="ADAL" clId="{9F79233D-721C-4FAC-956E-F3CE3DF915FA}" dt="2022-10-21T09:40:24.651" v="7640" actId="478"/>
          <ac:picMkLst>
            <pc:docMk/>
            <pc:sldMk cId="376771063" sldId="2146847739"/>
            <ac:picMk id="20" creationId="{6F9B967D-B7D9-B0FA-0F0C-E445E2E14B3F}"/>
          </ac:picMkLst>
        </pc:picChg>
        <pc:picChg chg="del mod topLvl">
          <ac:chgData name="d'Agostino, Ciro" userId="522b68d4-162f-4dc7-a4d9-e6a12496a8af" providerId="ADAL" clId="{9F79233D-721C-4FAC-956E-F3CE3DF915FA}" dt="2022-10-21T09:40:24.651" v="7640" actId="478"/>
          <ac:picMkLst>
            <pc:docMk/>
            <pc:sldMk cId="376771063" sldId="2146847739"/>
            <ac:picMk id="21" creationId="{0F16EA3A-88CB-2AED-3AA6-A2ED8FAFD03A}"/>
          </ac:picMkLst>
        </pc:picChg>
        <pc:picChg chg="del mod topLvl">
          <ac:chgData name="d'Agostino, Ciro" userId="522b68d4-162f-4dc7-a4d9-e6a12496a8af" providerId="ADAL" clId="{9F79233D-721C-4FAC-956E-F3CE3DF915FA}" dt="2022-10-21T09:40:24.651" v="7640" actId="478"/>
          <ac:picMkLst>
            <pc:docMk/>
            <pc:sldMk cId="376771063" sldId="2146847739"/>
            <ac:picMk id="22" creationId="{98CCAB91-09A8-01B9-0499-2695AEC1B9F2}"/>
          </ac:picMkLst>
        </pc:picChg>
        <pc:picChg chg="del mod topLvl">
          <ac:chgData name="d'Agostino, Ciro" userId="522b68d4-162f-4dc7-a4d9-e6a12496a8af" providerId="ADAL" clId="{9F79233D-721C-4FAC-956E-F3CE3DF915FA}" dt="2022-10-21T09:40:24.651" v="7640" actId="478"/>
          <ac:picMkLst>
            <pc:docMk/>
            <pc:sldMk cId="376771063" sldId="2146847739"/>
            <ac:picMk id="23" creationId="{2C040523-4530-1059-ED9F-8EE939E61F27}"/>
          </ac:picMkLst>
        </pc:picChg>
        <pc:picChg chg="del">
          <ac:chgData name="d'Agostino, Ciro" userId="522b68d4-162f-4dc7-a4d9-e6a12496a8af" providerId="ADAL" clId="{9F79233D-721C-4FAC-956E-F3CE3DF915FA}" dt="2022-10-21T09:40:02.671" v="7638" actId="478"/>
          <ac:picMkLst>
            <pc:docMk/>
            <pc:sldMk cId="376771063" sldId="2146847739"/>
            <ac:picMk id="24" creationId="{2C806357-1E20-DEAD-0E23-97E4DCBD9B91}"/>
          </ac:picMkLst>
        </pc:picChg>
        <pc:picChg chg="del mod topLvl">
          <ac:chgData name="d'Agostino, Ciro" userId="522b68d4-162f-4dc7-a4d9-e6a12496a8af" providerId="ADAL" clId="{9F79233D-721C-4FAC-956E-F3CE3DF915FA}" dt="2022-10-21T09:40:24.651" v="7640" actId="478"/>
          <ac:picMkLst>
            <pc:docMk/>
            <pc:sldMk cId="376771063" sldId="2146847739"/>
            <ac:picMk id="25" creationId="{7CFE650F-4D3B-6D78-DCED-B4B278935AA0}"/>
          </ac:picMkLst>
        </pc:picChg>
        <pc:picChg chg="del mod topLvl">
          <ac:chgData name="d'Agostino, Ciro" userId="522b68d4-162f-4dc7-a4d9-e6a12496a8af" providerId="ADAL" clId="{9F79233D-721C-4FAC-956E-F3CE3DF915FA}" dt="2022-10-21T09:40:24.651" v="7640" actId="478"/>
          <ac:picMkLst>
            <pc:docMk/>
            <pc:sldMk cId="376771063" sldId="2146847739"/>
            <ac:picMk id="26" creationId="{EDCDF7AB-A067-D333-4FB8-1450CD84A38A}"/>
          </ac:picMkLst>
        </pc:picChg>
        <pc:picChg chg="mod topLvl">
          <ac:chgData name="d'Agostino, Ciro" userId="522b68d4-162f-4dc7-a4d9-e6a12496a8af" providerId="ADAL" clId="{9F79233D-721C-4FAC-956E-F3CE3DF915FA}" dt="2022-10-21T09:40:11.302" v="7639" actId="165"/>
          <ac:picMkLst>
            <pc:docMk/>
            <pc:sldMk cId="376771063" sldId="2146847739"/>
            <ac:picMk id="27" creationId="{03D129EA-4AD4-60FD-DABA-07169D7B1422}"/>
          </ac:picMkLst>
        </pc:picChg>
        <pc:picChg chg="mod topLvl">
          <ac:chgData name="d'Agostino, Ciro" userId="522b68d4-162f-4dc7-a4d9-e6a12496a8af" providerId="ADAL" clId="{9F79233D-721C-4FAC-956E-F3CE3DF915FA}" dt="2022-10-21T09:40:11.302" v="7639" actId="165"/>
          <ac:picMkLst>
            <pc:docMk/>
            <pc:sldMk cId="376771063" sldId="2146847739"/>
            <ac:picMk id="28" creationId="{EB5A14F9-25BF-A162-D04B-CD41106E0380}"/>
          </ac:picMkLst>
        </pc:picChg>
        <pc:picChg chg="mod topLvl">
          <ac:chgData name="d'Agostino, Ciro" userId="522b68d4-162f-4dc7-a4d9-e6a12496a8af" providerId="ADAL" clId="{9F79233D-721C-4FAC-956E-F3CE3DF915FA}" dt="2022-10-21T09:40:11.302" v="7639" actId="165"/>
          <ac:picMkLst>
            <pc:docMk/>
            <pc:sldMk cId="376771063" sldId="2146847739"/>
            <ac:picMk id="77" creationId="{BAA906E6-6FA5-4855-BB14-1938A163FBD3}"/>
          </ac:picMkLst>
        </pc:picChg>
        <pc:picChg chg="mod topLvl">
          <ac:chgData name="d'Agostino, Ciro" userId="522b68d4-162f-4dc7-a4d9-e6a12496a8af" providerId="ADAL" clId="{9F79233D-721C-4FAC-956E-F3CE3DF915FA}" dt="2022-10-21T09:40:11.302" v="7639" actId="165"/>
          <ac:picMkLst>
            <pc:docMk/>
            <pc:sldMk cId="376771063" sldId="2146847739"/>
            <ac:picMk id="113" creationId="{D513D9FD-AE88-423B-AE1C-E2286E50FB9A}"/>
          </ac:picMkLst>
        </pc:picChg>
        <pc:picChg chg="mod topLvl">
          <ac:chgData name="d'Agostino, Ciro" userId="522b68d4-162f-4dc7-a4d9-e6a12496a8af" providerId="ADAL" clId="{9F79233D-721C-4FAC-956E-F3CE3DF915FA}" dt="2022-10-21T09:40:11.302" v="7639" actId="165"/>
          <ac:picMkLst>
            <pc:docMk/>
            <pc:sldMk cId="376771063" sldId="2146847739"/>
            <ac:picMk id="201" creationId="{394D5A24-8339-6630-1DC8-873DBD5586EA}"/>
          </ac:picMkLst>
        </pc:picChg>
        <pc:picChg chg="mod topLvl">
          <ac:chgData name="d'Agostino, Ciro" userId="522b68d4-162f-4dc7-a4d9-e6a12496a8af" providerId="ADAL" clId="{9F79233D-721C-4FAC-956E-F3CE3DF915FA}" dt="2022-10-21T09:40:11.302" v="7639" actId="165"/>
          <ac:picMkLst>
            <pc:docMk/>
            <pc:sldMk cId="376771063" sldId="2146847739"/>
            <ac:picMk id="215" creationId="{4F59490F-A905-D4EB-70D9-BA165F1FC60C}"/>
          </ac:picMkLst>
        </pc:picChg>
        <pc:picChg chg="mod topLvl">
          <ac:chgData name="d'Agostino, Ciro" userId="522b68d4-162f-4dc7-a4d9-e6a12496a8af" providerId="ADAL" clId="{9F79233D-721C-4FAC-956E-F3CE3DF915FA}" dt="2022-10-21T09:40:11.302" v="7639" actId="165"/>
          <ac:picMkLst>
            <pc:docMk/>
            <pc:sldMk cId="376771063" sldId="2146847739"/>
            <ac:picMk id="216" creationId="{DFB7A2D8-5D3B-853C-593B-67A8E8D8675B}"/>
          </ac:picMkLst>
        </pc:picChg>
        <pc:picChg chg="mod topLvl">
          <ac:chgData name="d'Agostino, Ciro" userId="522b68d4-162f-4dc7-a4d9-e6a12496a8af" providerId="ADAL" clId="{9F79233D-721C-4FAC-956E-F3CE3DF915FA}" dt="2022-10-21T09:40:11.302" v="7639" actId="165"/>
          <ac:picMkLst>
            <pc:docMk/>
            <pc:sldMk cId="376771063" sldId="2146847739"/>
            <ac:picMk id="220" creationId="{CCAE06A8-848C-DAFA-3FA2-11D05F98F9C2}"/>
          </ac:picMkLst>
        </pc:picChg>
        <pc:picChg chg="mod topLvl">
          <ac:chgData name="d'Agostino, Ciro" userId="522b68d4-162f-4dc7-a4d9-e6a12496a8af" providerId="ADAL" clId="{9F79233D-721C-4FAC-956E-F3CE3DF915FA}" dt="2022-10-21T09:40:11.302" v="7639" actId="165"/>
          <ac:picMkLst>
            <pc:docMk/>
            <pc:sldMk cId="376771063" sldId="2146847739"/>
            <ac:picMk id="258" creationId="{C39C5ADA-A1DF-CFE5-D784-A9D5DDDF5C93}"/>
          </ac:picMkLst>
        </pc:picChg>
        <pc:picChg chg="mod">
          <ac:chgData name="d'Agostino, Ciro" userId="522b68d4-162f-4dc7-a4d9-e6a12496a8af" providerId="ADAL" clId="{9F79233D-721C-4FAC-956E-F3CE3DF915FA}" dt="2022-10-21T09:40:11.302" v="7639" actId="165"/>
          <ac:picMkLst>
            <pc:docMk/>
            <pc:sldMk cId="376771063" sldId="2146847739"/>
            <ac:picMk id="264" creationId="{6440826B-B02F-8E95-4D71-FCCE7000E7D0}"/>
          </ac:picMkLst>
        </pc:picChg>
        <pc:cxnChg chg="mod topLvl">
          <ac:chgData name="d'Agostino, Ciro" userId="522b68d4-162f-4dc7-a4d9-e6a12496a8af" providerId="ADAL" clId="{9F79233D-721C-4FAC-956E-F3CE3DF915FA}" dt="2022-10-21T09:40:11.302" v="7639" actId="165"/>
          <ac:cxnSpMkLst>
            <pc:docMk/>
            <pc:sldMk cId="376771063" sldId="2146847739"/>
            <ac:cxnSpMk id="31" creationId="{A8C854A6-4166-7483-91B2-159DCD630775}"/>
          </ac:cxnSpMkLst>
        </pc:cxnChg>
        <pc:cxnChg chg="mod topLvl">
          <ac:chgData name="d'Agostino, Ciro" userId="522b68d4-162f-4dc7-a4d9-e6a12496a8af" providerId="ADAL" clId="{9F79233D-721C-4FAC-956E-F3CE3DF915FA}" dt="2022-10-21T09:40:11.302" v="7639" actId="165"/>
          <ac:cxnSpMkLst>
            <pc:docMk/>
            <pc:sldMk cId="376771063" sldId="2146847739"/>
            <ac:cxnSpMk id="32" creationId="{E26F1F56-8629-4C96-56B0-7AAF3657F257}"/>
          </ac:cxnSpMkLst>
        </pc:cxnChg>
        <pc:cxnChg chg="mod topLvl">
          <ac:chgData name="d'Agostino, Ciro" userId="522b68d4-162f-4dc7-a4d9-e6a12496a8af" providerId="ADAL" clId="{9F79233D-721C-4FAC-956E-F3CE3DF915FA}" dt="2022-10-21T09:40:11.302" v="7639" actId="165"/>
          <ac:cxnSpMkLst>
            <pc:docMk/>
            <pc:sldMk cId="376771063" sldId="2146847739"/>
            <ac:cxnSpMk id="143" creationId="{B4210711-664C-4414-86ED-C9BEDEBFF3A6}"/>
          </ac:cxnSpMkLst>
        </pc:cxnChg>
        <pc:cxnChg chg="mod">
          <ac:chgData name="d'Agostino, Ciro" userId="522b68d4-162f-4dc7-a4d9-e6a12496a8af" providerId="ADAL" clId="{9F79233D-721C-4FAC-956E-F3CE3DF915FA}" dt="2022-10-21T09:40:11.302" v="7639" actId="165"/>
          <ac:cxnSpMkLst>
            <pc:docMk/>
            <pc:sldMk cId="376771063" sldId="2146847739"/>
            <ac:cxnSpMk id="267" creationId="{863C6F6E-31A8-E15A-1303-F52122043C6A}"/>
          </ac:cxnSpMkLst>
        </pc:cxnChg>
      </pc:sldChg>
      <pc:sldChg chg="addSp delSp modSp add del mod">
        <pc:chgData name="d'Agostino, Ciro" userId="522b68d4-162f-4dc7-a4d9-e6a12496a8af" providerId="ADAL" clId="{9F79233D-721C-4FAC-956E-F3CE3DF915FA}" dt="2022-10-21T08:49:05.221" v="7444" actId="47"/>
        <pc:sldMkLst>
          <pc:docMk/>
          <pc:sldMk cId="2073090602" sldId="2146847739"/>
        </pc:sldMkLst>
        <pc:spChg chg="del">
          <ac:chgData name="d'Agostino, Ciro" userId="522b68d4-162f-4dc7-a4d9-e6a12496a8af" providerId="ADAL" clId="{9F79233D-721C-4FAC-956E-F3CE3DF915FA}" dt="2022-10-21T08:47:12.331" v="7426" actId="478"/>
          <ac:spMkLst>
            <pc:docMk/>
            <pc:sldMk cId="2073090602" sldId="2146847739"/>
            <ac:spMk id="5" creationId="{77703BD7-DBB5-481D-8C13-8F40BCB8BDCA}"/>
          </ac:spMkLst>
        </pc:spChg>
        <pc:spChg chg="mod">
          <ac:chgData name="d'Agostino, Ciro" userId="522b68d4-162f-4dc7-a4d9-e6a12496a8af" providerId="ADAL" clId="{9F79233D-721C-4FAC-956E-F3CE3DF915FA}" dt="2022-10-21T08:47:55.602" v="7431" actId="165"/>
          <ac:spMkLst>
            <pc:docMk/>
            <pc:sldMk cId="2073090602" sldId="2146847739"/>
            <ac:spMk id="24" creationId="{4B833119-A58A-C050-BBDF-8B44D8AC8831}"/>
          </ac:spMkLst>
        </pc:spChg>
        <pc:spChg chg="mod topLvl">
          <ac:chgData name="d'Agostino, Ciro" userId="522b68d4-162f-4dc7-a4d9-e6a12496a8af" providerId="ADAL" clId="{9F79233D-721C-4FAC-956E-F3CE3DF915FA}" dt="2022-10-21T08:48:11.526" v="7436" actId="164"/>
          <ac:spMkLst>
            <pc:docMk/>
            <pc:sldMk cId="2073090602" sldId="2146847739"/>
            <ac:spMk id="54" creationId="{BFF7D936-E860-48E2-7FC3-3340C27F2FF3}"/>
          </ac:spMkLst>
        </pc:spChg>
        <pc:spChg chg="mod topLvl">
          <ac:chgData name="d'Agostino, Ciro" userId="522b68d4-162f-4dc7-a4d9-e6a12496a8af" providerId="ADAL" clId="{9F79233D-721C-4FAC-956E-F3CE3DF915FA}" dt="2022-10-21T08:48:11.526" v="7436" actId="164"/>
          <ac:spMkLst>
            <pc:docMk/>
            <pc:sldMk cId="2073090602" sldId="2146847739"/>
            <ac:spMk id="64" creationId="{6CE2B546-8675-8322-4BE4-B8AA28ED328C}"/>
          </ac:spMkLst>
        </pc:spChg>
        <pc:spChg chg="mod">
          <ac:chgData name="d'Agostino, Ciro" userId="522b68d4-162f-4dc7-a4d9-e6a12496a8af" providerId="ADAL" clId="{9F79233D-721C-4FAC-956E-F3CE3DF915FA}" dt="2022-10-21T08:47:55.602" v="7431" actId="165"/>
          <ac:spMkLst>
            <pc:docMk/>
            <pc:sldMk cId="2073090602" sldId="2146847739"/>
            <ac:spMk id="85" creationId="{DB06483E-F757-44A6-A974-2999C5036149}"/>
          </ac:spMkLst>
        </pc:spChg>
        <pc:spChg chg="mod">
          <ac:chgData name="d'Agostino, Ciro" userId="522b68d4-162f-4dc7-a4d9-e6a12496a8af" providerId="ADAL" clId="{9F79233D-721C-4FAC-956E-F3CE3DF915FA}" dt="2022-10-21T08:47:55.602" v="7431" actId="165"/>
          <ac:spMkLst>
            <pc:docMk/>
            <pc:sldMk cId="2073090602" sldId="2146847739"/>
            <ac:spMk id="219" creationId="{4343A730-2A80-4353-A21C-6C55DC677278}"/>
          </ac:spMkLst>
        </pc:spChg>
        <pc:grpChg chg="add mod">
          <ac:chgData name="d'Agostino, Ciro" userId="522b68d4-162f-4dc7-a4d9-e6a12496a8af" providerId="ADAL" clId="{9F79233D-721C-4FAC-956E-F3CE3DF915FA}" dt="2022-10-21T08:48:11.526" v="7436" actId="164"/>
          <ac:grpSpMkLst>
            <pc:docMk/>
            <pc:sldMk cId="2073090602" sldId="2146847739"/>
            <ac:grpSpMk id="4" creationId="{7CAF45D3-1390-DDB3-5C0B-2274E6D55467}"/>
          </ac:grpSpMkLst>
        </pc:grpChg>
        <pc:grpChg chg="del mod topLvl">
          <ac:chgData name="d'Agostino, Ciro" userId="522b68d4-162f-4dc7-a4d9-e6a12496a8af" providerId="ADAL" clId="{9F79233D-721C-4FAC-956E-F3CE3DF915FA}" dt="2022-10-21T08:48:00.994" v="7433" actId="478"/>
          <ac:grpSpMkLst>
            <pc:docMk/>
            <pc:sldMk cId="2073090602" sldId="2146847739"/>
            <ac:grpSpMk id="7" creationId="{23BDD174-9F3C-A357-1C36-BC02B906EF51}"/>
          </ac:grpSpMkLst>
        </pc:grpChg>
        <pc:grpChg chg="del">
          <ac:chgData name="d'Agostino, Ciro" userId="522b68d4-162f-4dc7-a4d9-e6a12496a8af" providerId="ADAL" clId="{9F79233D-721C-4FAC-956E-F3CE3DF915FA}" dt="2022-10-21T08:47:48.228" v="7430" actId="478"/>
          <ac:grpSpMkLst>
            <pc:docMk/>
            <pc:sldMk cId="2073090602" sldId="2146847739"/>
            <ac:grpSpMk id="33" creationId="{9C7EBB0A-5571-CD71-45D2-541EFA996968}"/>
          </ac:grpSpMkLst>
        </pc:grpChg>
        <pc:grpChg chg="mod">
          <ac:chgData name="d'Agostino, Ciro" userId="522b68d4-162f-4dc7-a4d9-e6a12496a8af" providerId="ADAL" clId="{9F79233D-721C-4FAC-956E-F3CE3DF915FA}" dt="2022-10-21T08:47:55.602" v="7431" actId="165"/>
          <ac:grpSpMkLst>
            <pc:docMk/>
            <pc:sldMk cId="2073090602" sldId="2146847739"/>
            <ac:grpSpMk id="47" creationId="{FB787CA8-8997-43D0-A5F7-8F3EC5403560}"/>
          </ac:grpSpMkLst>
        </pc:grpChg>
        <pc:grpChg chg="mod">
          <ac:chgData name="d'Agostino, Ciro" userId="522b68d4-162f-4dc7-a4d9-e6a12496a8af" providerId="ADAL" clId="{9F79233D-721C-4FAC-956E-F3CE3DF915FA}" dt="2022-10-21T08:47:55.602" v="7431" actId="165"/>
          <ac:grpSpMkLst>
            <pc:docMk/>
            <pc:sldMk cId="2073090602" sldId="2146847739"/>
            <ac:grpSpMk id="48" creationId="{3B1B53B8-8DE2-4497-AD80-F71A8BA98423}"/>
          </ac:grpSpMkLst>
        </pc:grpChg>
        <pc:grpChg chg="mod topLvl">
          <ac:chgData name="d'Agostino, Ciro" userId="522b68d4-162f-4dc7-a4d9-e6a12496a8af" providerId="ADAL" clId="{9F79233D-721C-4FAC-956E-F3CE3DF915FA}" dt="2022-10-21T08:47:55.602" v="7431" actId="165"/>
          <ac:grpSpMkLst>
            <pc:docMk/>
            <pc:sldMk cId="2073090602" sldId="2146847739"/>
            <ac:grpSpMk id="110" creationId="{B22CB3D1-25DD-D17C-6C8E-7F8C00B54D73}"/>
          </ac:grpSpMkLst>
        </pc:grpChg>
        <pc:grpChg chg="del">
          <ac:chgData name="d'Agostino, Ciro" userId="522b68d4-162f-4dc7-a4d9-e6a12496a8af" providerId="ADAL" clId="{9F79233D-721C-4FAC-956E-F3CE3DF915FA}" dt="2022-10-21T08:47:55.602" v="7431" actId="165"/>
          <ac:grpSpMkLst>
            <pc:docMk/>
            <pc:sldMk cId="2073090602" sldId="2146847739"/>
            <ac:grpSpMk id="111" creationId="{70E3044E-A08F-7BA1-2692-D25B851261C9}"/>
          </ac:grpSpMkLst>
        </pc:grpChg>
        <pc:grpChg chg="mod">
          <ac:chgData name="d'Agostino, Ciro" userId="522b68d4-162f-4dc7-a4d9-e6a12496a8af" providerId="ADAL" clId="{9F79233D-721C-4FAC-956E-F3CE3DF915FA}" dt="2022-10-21T08:47:55.602" v="7431" actId="165"/>
          <ac:grpSpMkLst>
            <pc:docMk/>
            <pc:sldMk cId="2073090602" sldId="2146847739"/>
            <ac:grpSpMk id="221" creationId="{7DA9F3BF-9485-4C12-9DE3-8372948C3BB9}"/>
          </ac:grpSpMkLst>
        </pc:grpChg>
        <pc:grpChg chg="del mod topLvl">
          <ac:chgData name="d'Agostino, Ciro" userId="522b68d4-162f-4dc7-a4d9-e6a12496a8af" providerId="ADAL" clId="{9F79233D-721C-4FAC-956E-F3CE3DF915FA}" dt="2022-10-21T08:48:04.372" v="7435" actId="478"/>
          <ac:grpSpMkLst>
            <pc:docMk/>
            <pc:sldMk cId="2073090602" sldId="2146847739"/>
            <ac:grpSpMk id="224" creationId="{E053C5F5-636C-4E83-AE9C-255BDC9FDEA8}"/>
          </ac:grpSpMkLst>
        </pc:grpChg>
        <pc:picChg chg="del">
          <ac:chgData name="d'Agostino, Ciro" userId="522b68d4-162f-4dc7-a4d9-e6a12496a8af" providerId="ADAL" clId="{9F79233D-721C-4FAC-956E-F3CE3DF915FA}" dt="2022-10-21T08:47:41.971" v="7427" actId="478"/>
          <ac:picMkLst>
            <pc:docMk/>
            <pc:sldMk cId="2073090602" sldId="2146847739"/>
            <ac:picMk id="6" creationId="{7FCFAD94-8F83-CD0F-86BC-0EE01BA8C24C}"/>
          </ac:picMkLst>
        </pc:picChg>
        <pc:picChg chg="mod">
          <ac:chgData name="d'Agostino, Ciro" userId="522b68d4-162f-4dc7-a4d9-e6a12496a8af" providerId="ADAL" clId="{9F79233D-721C-4FAC-956E-F3CE3DF915FA}" dt="2022-10-21T08:47:55.602" v="7431" actId="165"/>
          <ac:picMkLst>
            <pc:docMk/>
            <pc:sldMk cId="2073090602" sldId="2146847739"/>
            <ac:picMk id="8" creationId="{F5F37F3B-4C7F-EDC4-EEAE-40CE2D4A8BCD}"/>
          </ac:picMkLst>
        </pc:picChg>
        <pc:picChg chg="mod">
          <ac:chgData name="d'Agostino, Ciro" userId="522b68d4-162f-4dc7-a4d9-e6a12496a8af" providerId="ADAL" clId="{9F79233D-721C-4FAC-956E-F3CE3DF915FA}" dt="2022-10-21T08:47:55.602" v="7431" actId="165"/>
          <ac:picMkLst>
            <pc:docMk/>
            <pc:sldMk cId="2073090602" sldId="2146847739"/>
            <ac:picMk id="9" creationId="{EB8776CE-B3DD-FF82-F5DA-CC6D46E39B57}"/>
          </ac:picMkLst>
        </pc:picChg>
        <pc:picChg chg="mod">
          <ac:chgData name="d'Agostino, Ciro" userId="522b68d4-162f-4dc7-a4d9-e6a12496a8af" providerId="ADAL" clId="{9F79233D-721C-4FAC-956E-F3CE3DF915FA}" dt="2022-10-21T08:47:55.602" v="7431" actId="165"/>
          <ac:picMkLst>
            <pc:docMk/>
            <pc:sldMk cId="2073090602" sldId="2146847739"/>
            <ac:picMk id="10" creationId="{9D4D4468-5053-06E8-ECD9-457AD09C7E81}"/>
          </ac:picMkLst>
        </pc:picChg>
        <pc:picChg chg="mod">
          <ac:chgData name="d'Agostino, Ciro" userId="522b68d4-162f-4dc7-a4d9-e6a12496a8af" providerId="ADAL" clId="{9F79233D-721C-4FAC-956E-F3CE3DF915FA}" dt="2022-10-21T08:47:55.602" v="7431" actId="165"/>
          <ac:picMkLst>
            <pc:docMk/>
            <pc:sldMk cId="2073090602" sldId="2146847739"/>
            <ac:picMk id="11" creationId="{E8A43189-C038-70C6-CCBF-65B9D8DD39CC}"/>
          </ac:picMkLst>
        </pc:picChg>
        <pc:picChg chg="mod">
          <ac:chgData name="d'Agostino, Ciro" userId="522b68d4-162f-4dc7-a4d9-e6a12496a8af" providerId="ADAL" clId="{9F79233D-721C-4FAC-956E-F3CE3DF915FA}" dt="2022-10-21T08:47:55.602" v="7431" actId="165"/>
          <ac:picMkLst>
            <pc:docMk/>
            <pc:sldMk cId="2073090602" sldId="2146847739"/>
            <ac:picMk id="14" creationId="{F7499CB4-7824-4693-5469-A52291DD1F5F}"/>
          </ac:picMkLst>
        </pc:picChg>
        <pc:picChg chg="mod">
          <ac:chgData name="d'Agostino, Ciro" userId="522b68d4-162f-4dc7-a4d9-e6a12496a8af" providerId="ADAL" clId="{9F79233D-721C-4FAC-956E-F3CE3DF915FA}" dt="2022-10-21T08:47:55.602" v="7431" actId="165"/>
          <ac:picMkLst>
            <pc:docMk/>
            <pc:sldMk cId="2073090602" sldId="2146847739"/>
            <ac:picMk id="21" creationId="{C08FDD9D-340D-5B05-9E55-4D61303ECD02}"/>
          </ac:picMkLst>
        </pc:picChg>
        <pc:picChg chg="mod">
          <ac:chgData name="d'Agostino, Ciro" userId="522b68d4-162f-4dc7-a4d9-e6a12496a8af" providerId="ADAL" clId="{9F79233D-721C-4FAC-956E-F3CE3DF915FA}" dt="2022-10-21T08:47:55.602" v="7431" actId="165"/>
          <ac:picMkLst>
            <pc:docMk/>
            <pc:sldMk cId="2073090602" sldId="2146847739"/>
            <ac:picMk id="22" creationId="{761FCB98-BB41-AD14-E0FD-DD88391969AE}"/>
          </ac:picMkLst>
        </pc:picChg>
        <pc:picChg chg="mod">
          <ac:chgData name="d'Agostino, Ciro" userId="522b68d4-162f-4dc7-a4d9-e6a12496a8af" providerId="ADAL" clId="{9F79233D-721C-4FAC-956E-F3CE3DF915FA}" dt="2022-10-21T08:47:55.602" v="7431" actId="165"/>
          <ac:picMkLst>
            <pc:docMk/>
            <pc:sldMk cId="2073090602" sldId="2146847739"/>
            <ac:picMk id="26" creationId="{6AC497F6-A2F4-55A0-A277-0E02D9172F51}"/>
          </ac:picMkLst>
        </pc:picChg>
        <pc:picChg chg="del">
          <ac:chgData name="d'Agostino, Ciro" userId="522b68d4-162f-4dc7-a4d9-e6a12496a8af" providerId="ADAL" clId="{9F79233D-721C-4FAC-956E-F3CE3DF915FA}" dt="2022-10-21T08:47:10.394" v="7425" actId="478"/>
          <ac:picMkLst>
            <pc:docMk/>
            <pc:sldMk cId="2073090602" sldId="2146847739"/>
            <ac:picMk id="32" creationId="{BBEC3209-1AF6-673F-30F4-592F5EF51C53}"/>
          </ac:picMkLst>
        </pc:picChg>
        <pc:picChg chg="mod">
          <ac:chgData name="d'Agostino, Ciro" userId="522b68d4-162f-4dc7-a4d9-e6a12496a8af" providerId="ADAL" clId="{9F79233D-721C-4FAC-956E-F3CE3DF915FA}" dt="2022-10-21T08:47:55.602" v="7431" actId="165"/>
          <ac:picMkLst>
            <pc:docMk/>
            <pc:sldMk cId="2073090602" sldId="2146847739"/>
            <ac:picMk id="35" creationId="{1AE11602-6354-9D35-E52B-F08BD6931B4F}"/>
          </ac:picMkLst>
        </pc:picChg>
        <pc:picChg chg="mod">
          <ac:chgData name="d'Agostino, Ciro" userId="522b68d4-162f-4dc7-a4d9-e6a12496a8af" providerId="ADAL" clId="{9F79233D-721C-4FAC-956E-F3CE3DF915FA}" dt="2022-10-21T08:47:55.602" v="7431" actId="165"/>
          <ac:picMkLst>
            <pc:docMk/>
            <pc:sldMk cId="2073090602" sldId="2146847739"/>
            <ac:picMk id="39" creationId="{05377A6A-4E2B-41C3-8970-7ADDB0E56A36}"/>
          </ac:picMkLst>
        </pc:picChg>
        <pc:picChg chg="mod topLvl">
          <ac:chgData name="d'Agostino, Ciro" userId="522b68d4-162f-4dc7-a4d9-e6a12496a8af" providerId="ADAL" clId="{9F79233D-721C-4FAC-956E-F3CE3DF915FA}" dt="2022-10-21T08:48:11.526" v="7436" actId="164"/>
          <ac:picMkLst>
            <pc:docMk/>
            <pc:sldMk cId="2073090602" sldId="2146847739"/>
            <ac:picMk id="57" creationId="{ED1EF14C-71D4-D67C-5D9C-64981FCF0615}"/>
          </ac:picMkLst>
        </pc:picChg>
        <pc:picChg chg="mod topLvl">
          <ac:chgData name="d'Agostino, Ciro" userId="522b68d4-162f-4dc7-a4d9-e6a12496a8af" providerId="ADAL" clId="{9F79233D-721C-4FAC-956E-F3CE3DF915FA}" dt="2022-10-21T08:48:11.526" v="7436" actId="164"/>
          <ac:picMkLst>
            <pc:docMk/>
            <pc:sldMk cId="2073090602" sldId="2146847739"/>
            <ac:picMk id="59" creationId="{5471D745-6C7F-8E91-5736-6D8819D89EE2}"/>
          </ac:picMkLst>
        </pc:picChg>
        <pc:picChg chg="mod topLvl">
          <ac:chgData name="d'Agostino, Ciro" userId="522b68d4-162f-4dc7-a4d9-e6a12496a8af" providerId="ADAL" clId="{9F79233D-721C-4FAC-956E-F3CE3DF915FA}" dt="2022-10-21T08:48:11.526" v="7436" actId="164"/>
          <ac:picMkLst>
            <pc:docMk/>
            <pc:sldMk cId="2073090602" sldId="2146847739"/>
            <ac:picMk id="61" creationId="{E9259F1C-B667-66A0-5550-CF9FC68E2572}"/>
          </ac:picMkLst>
        </pc:picChg>
        <pc:picChg chg="mod">
          <ac:chgData name="d'Agostino, Ciro" userId="522b68d4-162f-4dc7-a4d9-e6a12496a8af" providerId="ADAL" clId="{9F79233D-721C-4FAC-956E-F3CE3DF915FA}" dt="2022-10-21T08:47:55.602" v="7431" actId="165"/>
          <ac:picMkLst>
            <pc:docMk/>
            <pc:sldMk cId="2073090602" sldId="2146847739"/>
            <ac:picMk id="62" creationId="{01A02B11-7139-4521-9E67-9DF0521EB12D}"/>
          </ac:picMkLst>
        </pc:picChg>
        <pc:picChg chg="mod">
          <ac:chgData name="d'Agostino, Ciro" userId="522b68d4-162f-4dc7-a4d9-e6a12496a8af" providerId="ADAL" clId="{9F79233D-721C-4FAC-956E-F3CE3DF915FA}" dt="2022-10-21T08:47:55.602" v="7431" actId="165"/>
          <ac:picMkLst>
            <pc:docMk/>
            <pc:sldMk cId="2073090602" sldId="2146847739"/>
            <ac:picMk id="71" creationId="{577146A4-42DE-8490-481E-99FD6E6A0641}"/>
          </ac:picMkLst>
        </pc:picChg>
        <pc:picChg chg="mod">
          <ac:chgData name="d'Agostino, Ciro" userId="522b68d4-162f-4dc7-a4d9-e6a12496a8af" providerId="ADAL" clId="{9F79233D-721C-4FAC-956E-F3CE3DF915FA}" dt="2022-10-21T08:47:55.602" v="7431" actId="165"/>
          <ac:picMkLst>
            <pc:docMk/>
            <pc:sldMk cId="2073090602" sldId="2146847739"/>
            <ac:picMk id="73" creationId="{E3CBA4D9-227B-1AB5-9DA2-A71EBE6C680F}"/>
          </ac:picMkLst>
        </pc:picChg>
        <pc:picChg chg="mod">
          <ac:chgData name="d'Agostino, Ciro" userId="522b68d4-162f-4dc7-a4d9-e6a12496a8af" providerId="ADAL" clId="{9F79233D-721C-4FAC-956E-F3CE3DF915FA}" dt="2022-10-21T08:47:55.602" v="7431" actId="165"/>
          <ac:picMkLst>
            <pc:docMk/>
            <pc:sldMk cId="2073090602" sldId="2146847739"/>
            <ac:picMk id="84" creationId="{AEB8957E-6E18-4559-9CA2-368ECDF824CE}"/>
          </ac:picMkLst>
        </pc:picChg>
        <pc:picChg chg="mod">
          <ac:chgData name="d'Agostino, Ciro" userId="522b68d4-162f-4dc7-a4d9-e6a12496a8af" providerId="ADAL" clId="{9F79233D-721C-4FAC-956E-F3CE3DF915FA}" dt="2022-10-21T08:47:55.602" v="7431" actId="165"/>
          <ac:picMkLst>
            <pc:docMk/>
            <pc:sldMk cId="2073090602" sldId="2146847739"/>
            <ac:picMk id="86" creationId="{2F1A4AE3-3CA2-4234-BA92-3D7AA35B1C9A}"/>
          </ac:picMkLst>
        </pc:picChg>
        <pc:picChg chg="mod">
          <ac:chgData name="d'Agostino, Ciro" userId="522b68d4-162f-4dc7-a4d9-e6a12496a8af" providerId="ADAL" clId="{9F79233D-721C-4FAC-956E-F3CE3DF915FA}" dt="2022-10-21T08:47:55.602" v="7431" actId="165"/>
          <ac:picMkLst>
            <pc:docMk/>
            <pc:sldMk cId="2073090602" sldId="2146847739"/>
            <ac:picMk id="87" creationId="{37173613-DB08-489D-8C37-EE9E83C4152E}"/>
          </ac:picMkLst>
        </pc:picChg>
        <pc:picChg chg="mod">
          <ac:chgData name="d'Agostino, Ciro" userId="522b68d4-162f-4dc7-a4d9-e6a12496a8af" providerId="ADAL" clId="{9F79233D-721C-4FAC-956E-F3CE3DF915FA}" dt="2022-10-21T08:47:55.602" v="7431" actId="165"/>
          <ac:picMkLst>
            <pc:docMk/>
            <pc:sldMk cId="2073090602" sldId="2146847739"/>
            <ac:picMk id="88" creationId="{71EB36B4-6ACD-4E28-A4FA-4B0A30CA1ADA}"/>
          </ac:picMkLst>
        </pc:picChg>
        <pc:picChg chg="mod">
          <ac:chgData name="d'Agostino, Ciro" userId="522b68d4-162f-4dc7-a4d9-e6a12496a8af" providerId="ADAL" clId="{9F79233D-721C-4FAC-956E-F3CE3DF915FA}" dt="2022-10-21T08:47:55.602" v="7431" actId="165"/>
          <ac:picMkLst>
            <pc:docMk/>
            <pc:sldMk cId="2073090602" sldId="2146847739"/>
            <ac:picMk id="89" creationId="{9C646630-8C0B-4AC5-ACB8-0769401685C8}"/>
          </ac:picMkLst>
        </pc:picChg>
        <pc:picChg chg="del">
          <ac:chgData name="d'Agostino, Ciro" userId="522b68d4-162f-4dc7-a4d9-e6a12496a8af" providerId="ADAL" clId="{9F79233D-721C-4FAC-956E-F3CE3DF915FA}" dt="2022-10-21T08:47:46.164" v="7429" actId="478"/>
          <ac:picMkLst>
            <pc:docMk/>
            <pc:sldMk cId="2073090602" sldId="2146847739"/>
            <ac:picMk id="98" creationId="{0BB7E3CD-5B76-470B-9AC7-E9832018969A}"/>
          </ac:picMkLst>
        </pc:picChg>
        <pc:picChg chg="mod">
          <ac:chgData name="d'Agostino, Ciro" userId="522b68d4-162f-4dc7-a4d9-e6a12496a8af" providerId="ADAL" clId="{9F79233D-721C-4FAC-956E-F3CE3DF915FA}" dt="2022-10-21T08:47:55.602" v="7431" actId="165"/>
          <ac:picMkLst>
            <pc:docMk/>
            <pc:sldMk cId="2073090602" sldId="2146847739"/>
            <ac:picMk id="100" creationId="{CAAD3F11-BAA5-4B11-AF89-B7FD6F555937}"/>
          </ac:picMkLst>
        </pc:picChg>
        <pc:picChg chg="mod">
          <ac:chgData name="d'Agostino, Ciro" userId="522b68d4-162f-4dc7-a4d9-e6a12496a8af" providerId="ADAL" clId="{9F79233D-721C-4FAC-956E-F3CE3DF915FA}" dt="2022-10-21T08:47:55.602" v="7431" actId="165"/>
          <ac:picMkLst>
            <pc:docMk/>
            <pc:sldMk cId="2073090602" sldId="2146847739"/>
            <ac:picMk id="115" creationId="{7C0E5D32-C653-47B8-88F1-12674ADDE9E1}"/>
          </ac:picMkLst>
        </pc:picChg>
        <pc:picChg chg="mod">
          <ac:chgData name="d'Agostino, Ciro" userId="522b68d4-162f-4dc7-a4d9-e6a12496a8af" providerId="ADAL" clId="{9F79233D-721C-4FAC-956E-F3CE3DF915FA}" dt="2022-10-21T08:47:55.602" v="7431" actId="165"/>
          <ac:picMkLst>
            <pc:docMk/>
            <pc:sldMk cId="2073090602" sldId="2146847739"/>
            <ac:picMk id="218" creationId="{F0F0AF31-DD69-407D-AC88-DF13096144F2}"/>
          </ac:picMkLst>
        </pc:picChg>
        <pc:picChg chg="mod">
          <ac:chgData name="d'Agostino, Ciro" userId="522b68d4-162f-4dc7-a4d9-e6a12496a8af" providerId="ADAL" clId="{9F79233D-721C-4FAC-956E-F3CE3DF915FA}" dt="2022-10-21T08:47:55.602" v="7431" actId="165"/>
          <ac:picMkLst>
            <pc:docMk/>
            <pc:sldMk cId="2073090602" sldId="2146847739"/>
            <ac:picMk id="269" creationId="{CBB1A5CE-1D74-40DD-92FC-1B4AFCD5D433}"/>
          </ac:picMkLst>
        </pc:picChg>
        <pc:cxnChg chg="mod">
          <ac:chgData name="d'Agostino, Ciro" userId="522b68d4-162f-4dc7-a4d9-e6a12496a8af" providerId="ADAL" clId="{9F79233D-721C-4FAC-956E-F3CE3DF915FA}" dt="2022-10-21T08:47:55.602" v="7431" actId="165"/>
          <ac:cxnSpMkLst>
            <pc:docMk/>
            <pc:sldMk cId="2073090602" sldId="2146847739"/>
            <ac:cxnSpMk id="17" creationId="{80A838D1-9841-0960-ECE9-BD211048CD72}"/>
          </ac:cxnSpMkLst>
        </pc:cxnChg>
        <pc:cxnChg chg="mod">
          <ac:chgData name="d'Agostino, Ciro" userId="522b68d4-162f-4dc7-a4d9-e6a12496a8af" providerId="ADAL" clId="{9F79233D-721C-4FAC-956E-F3CE3DF915FA}" dt="2022-10-21T08:47:55.602" v="7431" actId="165"/>
          <ac:cxnSpMkLst>
            <pc:docMk/>
            <pc:sldMk cId="2073090602" sldId="2146847739"/>
            <ac:cxnSpMk id="42" creationId="{C5F40A17-02C6-978A-9E19-E787BD633FB6}"/>
          </ac:cxnSpMkLst>
        </pc:cxnChg>
        <pc:cxnChg chg="mod">
          <ac:chgData name="d'Agostino, Ciro" userId="522b68d4-162f-4dc7-a4d9-e6a12496a8af" providerId="ADAL" clId="{9F79233D-721C-4FAC-956E-F3CE3DF915FA}" dt="2022-10-21T08:47:55.602" v="7431" actId="165"/>
          <ac:cxnSpMkLst>
            <pc:docMk/>
            <pc:sldMk cId="2073090602" sldId="2146847739"/>
            <ac:cxnSpMk id="43" creationId="{CF2CC087-1563-51FC-B132-1B0E4E54017C}"/>
          </ac:cxnSpMkLst>
        </pc:cxnChg>
        <pc:cxnChg chg="mod">
          <ac:chgData name="d'Agostino, Ciro" userId="522b68d4-162f-4dc7-a4d9-e6a12496a8af" providerId="ADAL" clId="{9F79233D-721C-4FAC-956E-F3CE3DF915FA}" dt="2022-10-21T08:47:55.602" v="7431" actId="165"/>
          <ac:cxnSpMkLst>
            <pc:docMk/>
            <pc:sldMk cId="2073090602" sldId="2146847739"/>
            <ac:cxnSpMk id="44" creationId="{98F2940C-51A7-28A6-BA7C-96B67FAB765D}"/>
          </ac:cxnSpMkLst>
        </pc:cxnChg>
        <pc:cxnChg chg="mod">
          <ac:chgData name="d'Agostino, Ciro" userId="522b68d4-162f-4dc7-a4d9-e6a12496a8af" providerId="ADAL" clId="{9F79233D-721C-4FAC-956E-F3CE3DF915FA}" dt="2022-10-21T08:47:55.602" v="7431" actId="165"/>
          <ac:cxnSpMkLst>
            <pc:docMk/>
            <pc:sldMk cId="2073090602" sldId="2146847739"/>
            <ac:cxnSpMk id="51" creationId="{652CC6C8-70B2-C57F-21AE-CCE7C987A86A}"/>
          </ac:cxnSpMkLst>
        </pc:cxnChg>
        <pc:cxnChg chg="mod">
          <ac:chgData name="d'Agostino, Ciro" userId="522b68d4-162f-4dc7-a4d9-e6a12496a8af" providerId="ADAL" clId="{9F79233D-721C-4FAC-956E-F3CE3DF915FA}" dt="2022-10-21T08:47:55.602" v="7431" actId="165"/>
          <ac:cxnSpMkLst>
            <pc:docMk/>
            <pc:sldMk cId="2073090602" sldId="2146847739"/>
            <ac:cxnSpMk id="53" creationId="{2B3A79B9-8111-0DF3-ECE1-9E4340238E20}"/>
          </ac:cxnSpMkLst>
        </pc:cxnChg>
        <pc:cxnChg chg="mod">
          <ac:chgData name="d'Agostino, Ciro" userId="522b68d4-162f-4dc7-a4d9-e6a12496a8af" providerId="ADAL" clId="{9F79233D-721C-4FAC-956E-F3CE3DF915FA}" dt="2022-10-21T08:47:55.602" v="7431" actId="165"/>
          <ac:cxnSpMkLst>
            <pc:docMk/>
            <pc:sldMk cId="2073090602" sldId="2146847739"/>
            <ac:cxnSpMk id="55" creationId="{DA200F5F-D6CA-F12E-111E-C1925D8D4341}"/>
          </ac:cxnSpMkLst>
        </pc:cxnChg>
        <pc:cxnChg chg="mod">
          <ac:chgData name="d'Agostino, Ciro" userId="522b68d4-162f-4dc7-a4d9-e6a12496a8af" providerId="ADAL" clId="{9F79233D-721C-4FAC-956E-F3CE3DF915FA}" dt="2022-10-21T08:47:55.602" v="7431" actId="165"/>
          <ac:cxnSpMkLst>
            <pc:docMk/>
            <pc:sldMk cId="2073090602" sldId="2146847739"/>
            <ac:cxnSpMk id="56" creationId="{172BBB41-3FF9-570F-289C-B310F4CB66F2}"/>
          </ac:cxnSpMkLst>
        </pc:cxnChg>
        <pc:cxnChg chg="mod">
          <ac:chgData name="d'Agostino, Ciro" userId="522b68d4-162f-4dc7-a4d9-e6a12496a8af" providerId="ADAL" clId="{9F79233D-721C-4FAC-956E-F3CE3DF915FA}" dt="2022-10-21T08:47:55.602" v="7431" actId="165"/>
          <ac:cxnSpMkLst>
            <pc:docMk/>
            <pc:sldMk cId="2073090602" sldId="2146847739"/>
            <ac:cxnSpMk id="58" creationId="{05E16328-DBBA-42A0-E436-BFE003CD4F08}"/>
          </ac:cxnSpMkLst>
        </pc:cxnChg>
        <pc:cxnChg chg="mod">
          <ac:chgData name="d'Agostino, Ciro" userId="522b68d4-162f-4dc7-a4d9-e6a12496a8af" providerId="ADAL" clId="{9F79233D-721C-4FAC-956E-F3CE3DF915FA}" dt="2022-10-21T08:47:55.602" v="7431" actId="165"/>
          <ac:cxnSpMkLst>
            <pc:docMk/>
            <pc:sldMk cId="2073090602" sldId="2146847739"/>
            <ac:cxnSpMk id="60" creationId="{8F814B7A-EDB3-E326-1B57-FC5B51E2A222}"/>
          </ac:cxnSpMkLst>
        </pc:cxnChg>
        <pc:cxnChg chg="mod">
          <ac:chgData name="d'Agostino, Ciro" userId="522b68d4-162f-4dc7-a4d9-e6a12496a8af" providerId="ADAL" clId="{9F79233D-721C-4FAC-956E-F3CE3DF915FA}" dt="2022-10-21T08:47:55.602" v="7431" actId="165"/>
          <ac:cxnSpMkLst>
            <pc:docMk/>
            <pc:sldMk cId="2073090602" sldId="2146847739"/>
            <ac:cxnSpMk id="65" creationId="{AE11D539-4343-689F-6C19-75E196C9BB30}"/>
          </ac:cxnSpMkLst>
        </pc:cxnChg>
        <pc:cxnChg chg="mod">
          <ac:chgData name="d'Agostino, Ciro" userId="522b68d4-162f-4dc7-a4d9-e6a12496a8af" providerId="ADAL" clId="{9F79233D-721C-4FAC-956E-F3CE3DF915FA}" dt="2022-10-21T08:47:55.602" v="7431" actId="165"/>
          <ac:cxnSpMkLst>
            <pc:docMk/>
            <pc:sldMk cId="2073090602" sldId="2146847739"/>
            <ac:cxnSpMk id="66" creationId="{81DFFBC8-0266-590F-5619-ACEA62271F63}"/>
          </ac:cxnSpMkLst>
        </pc:cxnChg>
        <pc:cxnChg chg="mod">
          <ac:chgData name="d'Agostino, Ciro" userId="522b68d4-162f-4dc7-a4d9-e6a12496a8af" providerId="ADAL" clId="{9F79233D-721C-4FAC-956E-F3CE3DF915FA}" dt="2022-10-21T08:47:55.602" v="7431" actId="165"/>
          <ac:cxnSpMkLst>
            <pc:docMk/>
            <pc:sldMk cId="2073090602" sldId="2146847739"/>
            <ac:cxnSpMk id="67" creationId="{F0D5B899-95A9-4448-8355-ECDE3BB94038}"/>
          </ac:cxnSpMkLst>
        </pc:cxnChg>
        <pc:cxnChg chg="mod">
          <ac:chgData name="d'Agostino, Ciro" userId="522b68d4-162f-4dc7-a4d9-e6a12496a8af" providerId="ADAL" clId="{9F79233D-721C-4FAC-956E-F3CE3DF915FA}" dt="2022-10-21T08:47:55.602" v="7431" actId="165"/>
          <ac:cxnSpMkLst>
            <pc:docMk/>
            <pc:sldMk cId="2073090602" sldId="2146847739"/>
            <ac:cxnSpMk id="68" creationId="{46149348-8E9D-CAF3-2B69-77C1BCFE138D}"/>
          </ac:cxnSpMkLst>
        </pc:cxnChg>
        <pc:cxnChg chg="mod">
          <ac:chgData name="d'Agostino, Ciro" userId="522b68d4-162f-4dc7-a4d9-e6a12496a8af" providerId="ADAL" clId="{9F79233D-721C-4FAC-956E-F3CE3DF915FA}" dt="2022-10-21T08:47:55.602" v="7431" actId="165"/>
          <ac:cxnSpMkLst>
            <pc:docMk/>
            <pc:sldMk cId="2073090602" sldId="2146847739"/>
            <ac:cxnSpMk id="74" creationId="{18BB4B81-BE98-6291-8507-1218FB5F5539}"/>
          </ac:cxnSpMkLst>
        </pc:cxnChg>
        <pc:cxnChg chg="mod">
          <ac:chgData name="d'Agostino, Ciro" userId="522b68d4-162f-4dc7-a4d9-e6a12496a8af" providerId="ADAL" clId="{9F79233D-721C-4FAC-956E-F3CE3DF915FA}" dt="2022-10-21T08:47:55.602" v="7431" actId="165"/>
          <ac:cxnSpMkLst>
            <pc:docMk/>
            <pc:sldMk cId="2073090602" sldId="2146847739"/>
            <ac:cxnSpMk id="93" creationId="{B1135C8C-5B4A-40E1-9C9C-CA7A5CE2DF4E}"/>
          </ac:cxnSpMkLst>
        </pc:cxnChg>
        <pc:cxnChg chg="mod">
          <ac:chgData name="d'Agostino, Ciro" userId="522b68d4-162f-4dc7-a4d9-e6a12496a8af" providerId="ADAL" clId="{9F79233D-721C-4FAC-956E-F3CE3DF915FA}" dt="2022-10-21T08:47:55.602" v="7431" actId="165"/>
          <ac:cxnSpMkLst>
            <pc:docMk/>
            <pc:sldMk cId="2073090602" sldId="2146847739"/>
            <ac:cxnSpMk id="94" creationId="{59D3F368-97C2-49B1-8EEE-1343CE34B11F}"/>
          </ac:cxnSpMkLst>
        </pc:cxnChg>
        <pc:cxnChg chg="mod">
          <ac:chgData name="d'Agostino, Ciro" userId="522b68d4-162f-4dc7-a4d9-e6a12496a8af" providerId="ADAL" clId="{9F79233D-721C-4FAC-956E-F3CE3DF915FA}" dt="2022-10-21T08:47:55.602" v="7431" actId="165"/>
          <ac:cxnSpMkLst>
            <pc:docMk/>
            <pc:sldMk cId="2073090602" sldId="2146847739"/>
            <ac:cxnSpMk id="95" creationId="{6FA99D33-5362-4F9E-BA15-E5CE5A383F7D}"/>
          </ac:cxnSpMkLst>
        </pc:cxnChg>
        <pc:cxnChg chg="mod">
          <ac:chgData name="d'Agostino, Ciro" userId="522b68d4-162f-4dc7-a4d9-e6a12496a8af" providerId="ADAL" clId="{9F79233D-721C-4FAC-956E-F3CE3DF915FA}" dt="2022-10-21T08:48:04.372" v="7435" actId="478"/>
          <ac:cxnSpMkLst>
            <pc:docMk/>
            <pc:sldMk cId="2073090602" sldId="2146847739"/>
            <ac:cxnSpMk id="96" creationId="{BA9B0284-7215-4C72-9CF4-15BB1743D931}"/>
          </ac:cxnSpMkLst>
        </pc:cxnChg>
        <pc:cxnChg chg="del">
          <ac:chgData name="d'Agostino, Ciro" userId="522b68d4-162f-4dc7-a4d9-e6a12496a8af" providerId="ADAL" clId="{9F79233D-721C-4FAC-956E-F3CE3DF915FA}" dt="2022-10-21T08:47:43.454" v="7428" actId="478"/>
          <ac:cxnSpMkLst>
            <pc:docMk/>
            <pc:sldMk cId="2073090602" sldId="2146847739"/>
            <ac:cxnSpMk id="99" creationId="{0BADE486-173C-46E8-AC96-20F8A1DD340B}"/>
          </ac:cxnSpMkLst>
        </pc:cxnChg>
        <pc:cxnChg chg="mod">
          <ac:chgData name="d'Agostino, Ciro" userId="522b68d4-162f-4dc7-a4d9-e6a12496a8af" providerId="ADAL" clId="{9F79233D-721C-4FAC-956E-F3CE3DF915FA}" dt="2022-10-21T08:47:55.602" v="7431" actId="165"/>
          <ac:cxnSpMkLst>
            <pc:docMk/>
            <pc:sldMk cId="2073090602" sldId="2146847739"/>
            <ac:cxnSpMk id="101" creationId="{2E75227B-CA59-43AE-B414-641DCCBEBD6F}"/>
          </ac:cxnSpMkLst>
        </pc:cxnChg>
        <pc:cxnChg chg="mod">
          <ac:chgData name="d'Agostino, Ciro" userId="522b68d4-162f-4dc7-a4d9-e6a12496a8af" providerId="ADAL" clId="{9F79233D-721C-4FAC-956E-F3CE3DF915FA}" dt="2022-10-21T08:47:55.602" v="7431" actId="165"/>
          <ac:cxnSpMkLst>
            <pc:docMk/>
            <pc:sldMk cId="2073090602" sldId="2146847739"/>
            <ac:cxnSpMk id="102" creationId="{15F7C65D-EA8A-1870-479A-536EC85E736F}"/>
          </ac:cxnSpMkLst>
        </pc:cxnChg>
        <pc:cxnChg chg="mod">
          <ac:chgData name="d'Agostino, Ciro" userId="522b68d4-162f-4dc7-a4d9-e6a12496a8af" providerId="ADAL" clId="{9F79233D-721C-4FAC-956E-F3CE3DF915FA}" dt="2022-10-21T08:47:55.602" v="7431" actId="165"/>
          <ac:cxnSpMkLst>
            <pc:docMk/>
            <pc:sldMk cId="2073090602" sldId="2146847739"/>
            <ac:cxnSpMk id="117" creationId="{8C0B680F-DCE1-318B-FF0B-33DCD1660782}"/>
          </ac:cxnSpMkLst>
        </pc:cxnChg>
        <pc:cxnChg chg="mod">
          <ac:chgData name="d'Agostino, Ciro" userId="522b68d4-162f-4dc7-a4d9-e6a12496a8af" providerId="ADAL" clId="{9F79233D-721C-4FAC-956E-F3CE3DF915FA}" dt="2022-10-21T08:47:55.602" v="7431" actId="165"/>
          <ac:cxnSpMkLst>
            <pc:docMk/>
            <pc:sldMk cId="2073090602" sldId="2146847739"/>
            <ac:cxnSpMk id="118" creationId="{A7F7E510-DFA1-7AEA-DFF4-6F95BF7AF0B8}"/>
          </ac:cxnSpMkLst>
        </pc:cxnChg>
        <pc:cxnChg chg="mod topLvl">
          <ac:chgData name="d'Agostino, Ciro" userId="522b68d4-162f-4dc7-a4d9-e6a12496a8af" providerId="ADAL" clId="{9F79233D-721C-4FAC-956E-F3CE3DF915FA}" dt="2022-10-21T08:48:11.526" v="7436" actId="164"/>
          <ac:cxnSpMkLst>
            <pc:docMk/>
            <pc:sldMk cId="2073090602" sldId="2146847739"/>
            <ac:cxnSpMk id="120" creationId="{8770923D-2615-6FE4-A60A-FD4F4089C856}"/>
          </ac:cxnSpMkLst>
        </pc:cxnChg>
        <pc:cxnChg chg="mod">
          <ac:chgData name="d'Agostino, Ciro" userId="522b68d4-162f-4dc7-a4d9-e6a12496a8af" providerId="ADAL" clId="{9F79233D-721C-4FAC-956E-F3CE3DF915FA}" dt="2022-10-21T08:47:55.602" v="7431" actId="165"/>
          <ac:cxnSpMkLst>
            <pc:docMk/>
            <pc:sldMk cId="2073090602" sldId="2146847739"/>
            <ac:cxnSpMk id="129" creationId="{BB93F1C3-3AB7-8B90-D46A-3C04DF52CA46}"/>
          </ac:cxnSpMkLst>
        </pc:cxnChg>
        <pc:cxnChg chg="mod">
          <ac:chgData name="d'Agostino, Ciro" userId="522b68d4-162f-4dc7-a4d9-e6a12496a8af" providerId="ADAL" clId="{9F79233D-721C-4FAC-956E-F3CE3DF915FA}" dt="2022-10-21T08:47:55.602" v="7431" actId="165"/>
          <ac:cxnSpMkLst>
            <pc:docMk/>
            <pc:sldMk cId="2073090602" sldId="2146847739"/>
            <ac:cxnSpMk id="130" creationId="{2B32E07E-A597-637A-E98B-74EEECF12F54}"/>
          </ac:cxnSpMkLst>
        </pc:cxnChg>
      </pc:sldChg>
      <pc:sldChg chg="addSp delSp modSp add del mod">
        <pc:chgData name="d'Agostino, Ciro" userId="522b68d4-162f-4dc7-a4d9-e6a12496a8af" providerId="ADAL" clId="{9F79233D-721C-4FAC-956E-F3CE3DF915FA}" dt="2022-10-21T08:37:47.221" v="7375" actId="47"/>
        <pc:sldMkLst>
          <pc:docMk/>
          <pc:sldMk cId="4248315186" sldId="2146847739"/>
        </pc:sldMkLst>
        <pc:spChg chg="mod">
          <ac:chgData name="d'Agostino, Ciro" userId="522b68d4-162f-4dc7-a4d9-e6a12496a8af" providerId="ADAL" clId="{9F79233D-721C-4FAC-956E-F3CE3DF915FA}" dt="2022-10-21T08:36:42.982" v="7355"/>
          <ac:spMkLst>
            <pc:docMk/>
            <pc:sldMk cId="4248315186" sldId="2146847739"/>
            <ac:spMk id="33" creationId="{55C437BF-3609-AF66-0FE6-7ACEF7153CC9}"/>
          </ac:spMkLst>
        </pc:spChg>
        <pc:spChg chg="mod">
          <ac:chgData name="d'Agostino, Ciro" userId="522b68d4-162f-4dc7-a4d9-e6a12496a8af" providerId="ADAL" clId="{9F79233D-721C-4FAC-956E-F3CE3DF915FA}" dt="2022-10-21T08:36:42.982" v="7355"/>
          <ac:spMkLst>
            <pc:docMk/>
            <pc:sldMk cId="4248315186" sldId="2146847739"/>
            <ac:spMk id="34" creationId="{909ED5BD-F4B0-D74F-0F71-B48F2EAB9DD9}"/>
          </ac:spMkLst>
        </pc:spChg>
        <pc:spChg chg="mod">
          <ac:chgData name="d'Agostino, Ciro" userId="522b68d4-162f-4dc7-a4d9-e6a12496a8af" providerId="ADAL" clId="{9F79233D-721C-4FAC-956E-F3CE3DF915FA}" dt="2022-10-21T08:36:42.982" v="7355"/>
          <ac:spMkLst>
            <pc:docMk/>
            <pc:sldMk cId="4248315186" sldId="2146847739"/>
            <ac:spMk id="143" creationId="{259B50E2-438E-37E1-87D6-BD99DBFAAC02}"/>
          </ac:spMkLst>
        </pc:spChg>
        <pc:spChg chg="mod">
          <ac:chgData name="d'Agostino, Ciro" userId="522b68d4-162f-4dc7-a4d9-e6a12496a8af" providerId="ADAL" clId="{9F79233D-721C-4FAC-956E-F3CE3DF915FA}" dt="2022-10-21T08:36:42.982" v="7355"/>
          <ac:spMkLst>
            <pc:docMk/>
            <pc:sldMk cId="4248315186" sldId="2146847739"/>
            <ac:spMk id="153" creationId="{622EBC85-9770-6BBA-8C93-1C59841BBDE2}"/>
          </ac:spMkLst>
        </pc:spChg>
        <pc:spChg chg="mod">
          <ac:chgData name="d'Agostino, Ciro" userId="522b68d4-162f-4dc7-a4d9-e6a12496a8af" providerId="ADAL" clId="{9F79233D-721C-4FAC-956E-F3CE3DF915FA}" dt="2022-10-21T08:36:42.982" v="7355"/>
          <ac:spMkLst>
            <pc:docMk/>
            <pc:sldMk cId="4248315186" sldId="2146847739"/>
            <ac:spMk id="154" creationId="{CDBA9F2D-B3DA-41DF-4698-D83D24E1EB15}"/>
          </ac:spMkLst>
        </pc:spChg>
        <pc:spChg chg="mod">
          <ac:chgData name="d'Agostino, Ciro" userId="522b68d4-162f-4dc7-a4d9-e6a12496a8af" providerId="ADAL" clId="{9F79233D-721C-4FAC-956E-F3CE3DF915FA}" dt="2022-10-21T08:36:42.982" v="7355"/>
          <ac:spMkLst>
            <pc:docMk/>
            <pc:sldMk cId="4248315186" sldId="2146847739"/>
            <ac:spMk id="155" creationId="{72F47A8C-22C3-5C8E-8883-9C0529D71AD6}"/>
          </ac:spMkLst>
        </pc:spChg>
        <pc:spChg chg="mod">
          <ac:chgData name="d'Agostino, Ciro" userId="522b68d4-162f-4dc7-a4d9-e6a12496a8af" providerId="ADAL" clId="{9F79233D-721C-4FAC-956E-F3CE3DF915FA}" dt="2022-10-21T08:36:42.982" v="7355"/>
          <ac:spMkLst>
            <pc:docMk/>
            <pc:sldMk cId="4248315186" sldId="2146847739"/>
            <ac:spMk id="156" creationId="{2529E0B7-6E83-8A9E-CE45-0D76AAC66BD0}"/>
          </ac:spMkLst>
        </pc:spChg>
        <pc:spChg chg="mod">
          <ac:chgData name="d'Agostino, Ciro" userId="522b68d4-162f-4dc7-a4d9-e6a12496a8af" providerId="ADAL" clId="{9F79233D-721C-4FAC-956E-F3CE3DF915FA}" dt="2022-10-21T08:36:42.982" v="7355"/>
          <ac:spMkLst>
            <pc:docMk/>
            <pc:sldMk cId="4248315186" sldId="2146847739"/>
            <ac:spMk id="157" creationId="{BEAE57AD-1272-059B-239B-D558EE1449F5}"/>
          </ac:spMkLst>
        </pc:spChg>
        <pc:spChg chg="mod">
          <ac:chgData name="d'Agostino, Ciro" userId="522b68d4-162f-4dc7-a4d9-e6a12496a8af" providerId="ADAL" clId="{9F79233D-721C-4FAC-956E-F3CE3DF915FA}" dt="2022-10-21T08:36:42.982" v="7355"/>
          <ac:spMkLst>
            <pc:docMk/>
            <pc:sldMk cId="4248315186" sldId="2146847739"/>
            <ac:spMk id="389" creationId="{4FC602F6-A12A-2FAF-CA83-913DC8B7D58E}"/>
          </ac:spMkLst>
        </pc:spChg>
        <pc:spChg chg="mod">
          <ac:chgData name="d'Agostino, Ciro" userId="522b68d4-162f-4dc7-a4d9-e6a12496a8af" providerId="ADAL" clId="{9F79233D-721C-4FAC-956E-F3CE3DF915FA}" dt="2022-10-21T08:36:42.982" v="7355"/>
          <ac:spMkLst>
            <pc:docMk/>
            <pc:sldMk cId="4248315186" sldId="2146847739"/>
            <ac:spMk id="390" creationId="{A40AAE98-61DF-41EB-88D3-47E80B65B438}"/>
          </ac:spMkLst>
        </pc:spChg>
        <pc:spChg chg="mod">
          <ac:chgData name="d'Agostino, Ciro" userId="522b68d4-162f-4dc7-a4d9-e6a12496a8af" providerId="ADAL" clId="{9F79233D-721C-4FAC-956E-F3CE3DF915FA}" dt="2022-10-21T08:36:42.982" v="7355"/>
          <ac:spMkLst>
            <pc:docMk/>
            <pc:sldMk cId="4248315186" sldId="2146847739"/>
            <ac:spMk id="391" creationId="{595AA194-24E7-42DB-DA5A-294351566451}"/>
          </ac:spMkLst>
        </pc:spChg>
        <pc:spChg chg="mod">
          <ac:chgData name="d'Agostino, Ciro" userId="522b68d4-162f-4dc7-a4d9-e6a12496a8af" providerId="ADAL" clId="{9F79233D-721C-4FAC-956E-F3CE3DF915FA}" dt="2022-10-21T08:36:42.982" v="7355"/>
          <ac:spMkLst>
            <pc:docMk/>
            <pc:sldMk cId="4248315186" sldId="2146847739"/>
            <ac:spMk id="392" creationId="{FF54E9F4-C8D6-3520-2F79-E635D53A33A5}"/>
          </ac:spMkLst>
        </pc:spChg>
        <pc:spChg chg="mod">
          <ac:chgData name="d'Agostino, Ciro" userId="522b68d4-162f-4dc7-a4d9-e6a12496a8af" providerId="ADAL" clId="{9F79233D-721C-4FAC-956E-F3CE3DF915FA}" dt="2022-10-21T08:36:42.982" v="7355"/>
          <ac:spMkLst>
            <pc:docMk/>
            <pc:sldMk cId="4248315186" sldId="2146847739"/>
            <ac:spMk id="393" creationId="{418D9D11-F686-7FE1-DCD9-75494DAA8BCB}"/>
          </ac:spMkLst>
        </pc:spChg>
        <pc:spChg chg="mod">
          <ac:chgData name="d'Agostino, Ciro" userId="522b68d4-162f-4dc7-a4d9-e6a12496a8af" providerId="ADAL" clId="{9F79233D-721C-4FAC-956E-F3CE3DF915FA}" dt="2022-10-21T08:36:42.982" v="7355"/>
          <ac:spMkLst>
            <pc:docMk/>
            <pc:sldMk cId="4248315186" sldId="2146847739"/>
            <ac:spMk id="394" creationId="{9E8542F5-D62A-A16B-7A66-75DCEC9F295C}"/>
          </ac:spMkLst>
        </pc:spChg>
        <pc:spChg chg="mod">
          <ac:chgData name="d'Agostino, Ciro" userId="522b68d4-162f-4dc7-a4d9-e6a12496a8af" providerId="ADAL" clId="{9F79233D-721C-4FAC-956E-F3CE3DF915FA}" dt="2022-10-21T08:36:42.982" v="7355"/>
          <ac:spMkLst>
            <pc:docMk/>
            <pc:sldMk cId="4248315186" sldId="2146847739"/>
            <ac:spMk id="416" creationId="{168BDF1A-33BB-81D2-48CD-A58FF78978A3}"/>
          </ac:spMkLst>
        </pc:spChg>
        <pc:spChg chg="mod">
          <ac:chgData name="d'Agostino, Ciro" userId="522b68d4-162f-4dc7-a4d9-e6a12496a8af" providerId="ADAL" clId="{9F79233D-721C-4FAC-956E-F3CE3DF915FA}" dt="2022-10-21T08:36:42.982" v="7355"/>
          <ac:spMkLst>
            <pc:docMk/>
            <pc:sldMk cId="4248315186" sldId="2146847739"/>
            <ac:spMk id="417" creationId="{3F7117FE-E5D0-502D-2FF0-16A2DE58489E}"/>
          </ac:spMkLst>
        </pc:spChg>
        <pc:spChg chg="mod">
          <ac:chgData name="d'Agostino, Ciro" userId="522b68d4-162f-4dc7-a4d9-e6a12496a8af" providerId="ADAL" clId="{9F79233D-721C-4FAC-956E-F3CE3DF915FA}" dt="2022-10-21T08:36:42.982" v="7355"/>
          <ac:spMkLst>
            <pc:docMk/>
            <pc:sldMk cId="4248315186" sldId="2146847739"/>
            <ac:spMk id="418" creationId="{34E2E100-8EF0-2B7A-04A5-AF456160CB49}"/>
          </ac:spMkLst>
        </pc:spChg>
        <pc:spChg chg="mod">
          <ac:chgData name="d'Agostino, Ciro" userId="522b68d4-162f-4dc7-a4d9-e6a12496a8af" providerId="ADAL" clId="{9F79233D-721C-4FAC-956E-F3CE3DF915FA}" dt="2022-10-21T08:36:42.982" v="7355"/>
          <ac:spMkLst>
            <pc:docMk/>
            <pc:sldMk cId="4248315186" sldId="2146847739"/>
            <ac:spMk id="420" creationId="{9BB25A09-A222-A412-30AB-D8CBAA7D08E3}"/>
          </ac:spMkLst>
        </pc:spChg>
        <pc:spChg chg="mod">
          <ac:chgData name="d'Agostino, Ciro" userId="522b68d4-162f-4dc7-a4d9-e6a12496a8af" providerId="ADAL" clId="{9F79233D-721C-4FAC-956E-F3CE3DF915FA}" dt="2022-10-21T08:36:42.982" v="7355"/>
          <ac:spMkLst>
            <pc:docMk/>
            <pc:sldMk cId="4248315186" sldId="2146847739"/>
            <ac:spMk id="421" creationId="{2D75B559-5DE5-C979-C5ED-96EE67AC29E7}"/>
          </ac:spMkLst>
        </pc:spChg>
        <pc:spChg chg="mod">
          <ac:chgData name="d'Agostino, Ciro" userId="522b68d4-162f-4dc7-a4d9-e6a12496a8af" providerId="ADAL" clId="{9F79233D-721C-4FAC-956E-F3CE3DF915FA}" dt="2022-10-21T08:36:42.982" v="7355"/>
          <ac:spMkLst>
            <pc:docMk/>
            <pc:sldMk cId="4248315186" sldId="2146847739"/>
            <ac:spMk id="428" creationId="{642DA9A8-77E1-AFEE-349D-08F30F51E38D}"/>
          </ac:spMkLst>
        </pc:spChg>
        <pc:spChg chg="mod">
          <ac:chgData name="d'Agostino, Ciro" userId="522b68d4-162f-4dc7-a4d9-e6a12496a8af" providerId="ADAL" clId="{9F79233D-721C-4FAC-956E-F3CE3DF915FA}" dt="2022-10-21T08:36:42.982" v="7355"/>
          <ac:spMkLst>
            <pc:docMk/>
            <pc:sldMk cId="4248315186" sldId="2146847739"/>
            <ac:spMk id="429" creationId="{D09C765E-EDBF-7BC2-1E48-F7C7CAE67B9B}"/>
          </ac:spMkLst>
        </pc:spChg>
        <pc:spChg chg="mod">
          <ac:chgData name="d'Agostino, Ciro" userId="522b68d4-162f-4dc7-a4d9-e6a12496a8af" providerId="ADAL" clId="{9F79233D-721C-4FAC-956E-F3CE3DF915FA}" dt="2022-10-21T08:36:42.982" v="7355"/>
          <ac:spMkLst>
            <pc:docMk/>
            <pc:sldMk cId="4248315186" sldId="2146847739"/>
            <ac:spMk id="430" creationId="{DB347E51-F43B-638A-E582-69BF44A533B6}"/>
          </ac:spMkLst>
        </pc:spChg>
        <pc:spChg chg="mod">
          <ac:chgData name="d'Agostino, Ciro" userId="522b68d4-162f-4dc7-a4d9-e6a12496a8af" providerId="ADAL" clId="{9F79233D-721C-4FAC-956E-F3CE3DF915FA}" dt="2022-10-21T08:36:42.982" v="7355"/>
          <ac:spMkLst>
            <pc:docMk/>
            <pc:sldMk cId="4248315186" sldId="2146847739"/>
            <ac:spMk id="431" creationId="{153DBB36-5820-3681-D705-F80D42A3ACA8}"/>
          </ac:spMkLst>
        </pc:spChg>
        <pc:spChg chg="mod">
          <ac:chgData name="d'Agostino, Ciro" userId="522b68d4-162f-4dc7-a4d9-e6a12496a8af" providerId="ADAL" clId="{9F79233D-721C-4FAC-956E-F3CE3DF915FA}" dt="2022-10-21T08:36:42.982" v="7355"/>
          <ac:spMkLst>
            <pc:docMk/>
            <pc:sldMk cId="4248315186" sldId="2146847739"/>
            <ac:spMk id="451" creationId="{45E0EC3C-8B26-D96F-1F6F-25CD513A0C58}"/>
          </ac:spMkLst>
        </pc:spChg>
        <pc:spChg chg="mod">
          <ac:chgData name="d'Agostino, Ciro" userId="522b68d4-162f-4dc7-a4d9-e6a12496a8af" providerId="ADAL" clId="{9F79233D-721C-4FAC-956E-F3CE3DF915FA}" dt="2022-10-21T08:36:42.982" v="7355"/>
          <ac:spMkLst>
            <pc:docMk/>
            <pc:sldMk cId="4248315186" sldId="2146847739"/>
            <ac:spMk id="453" creationId="{6F399633-9DB8-8101-160D-5163ECE91D63}"/>
          </ac:spMkLst>
        </pc:spChg>
        <pc:spChg chg="mod">
          <ac:chgData name="d'Agostino, Ciro" userId="522b68d4-162f-4dc7-a4d9-e6a12496a8af" providerId="ADAL" clId="{9F79233D-721C-4FAC-956E-F3CE3DF915FA}" dt="2022-10-21T08:36:42.982" v="7355"/>
          <ac:spMkLst>
            <pc:docMk/>
            <pc:sldMk cId="4248315186" sldId="2146847739"/>
            <ac:spMk id="455" creationId="{011DA7B5-5377-D810-C4AD-E70940D88C8D}"/>
          </ac:spMkLst>
        </pc:spChg>
        <pc:spChg chg="mod">
          <ac:chgData name="d'Agostino, Ciro" userId="522b68d4-162f-4dc7-a4d9-e6a12496a8af" providerId="ADAL" clId="{9F79233D-721C-4FAC-956E-F3CE3DF915FA}" dt="2022-10-21T08:36:42.982" v="7355"/>
          <ac:spMkLst>
            <pc:docMk/>
            <pc:sldMk cId="4248315186" sldId="2146847739"/>
            <ac:spMk id="456" creationId="{7CC2B8DD-150E-254E-39BB-3E85AF77AB8F}"/>
          </ac:spMkLst>
        </pc:spChg>
        <pc:spChg chg="mod">
          <ac:chgData name="d'Agostino, Ciro" userId="522b68d4-162f-4dc7-a4d9-e6a12496a8af" providerId="ADAL" clId="{9F79233D-721C-4FAC-956E-F3CE3DF915FA}" dt="2022-10-21T08:36:42.982" v="7355"/>
          <ac:spMkLst>
            <pc:docMk/>
            <pc:sldMk cId="4248315186" sldId="2146847739"/>
            <ac:spMk id="459" creationId="{283C9D09-9700-EAC9-813E-5827AA27E4CA}"/>
          </ac:spMkLst>
        </pc:spChg>
        <pc:spChg chg="mod">
          <ac:chgData name="d'Agostino, Ciro" userId="522b68d4-162f-4dc7-a4d9-e6a12496a8af" providerId="ADAL" clId="{9F79233D-721C-4FAC-956E-F3CE3DF915FA}" dt="2022-10-21T08:36:42.982" v="7355"/>
          <ac:spMkLst>
            <pc:docMk/>
            <pc:sldMk cId="4248315186" sldId="2146847739"/>
            <ac:spMk id="461" creationId="{23A751A9-105D-B70D-7734-74CE3560B9AF}"/>
          </ac:spMkLst>
        </pc:spChg>
        <pc:spChg chg="mod">
          <ac:chgData name="d'Agostino, Ciro" userId="522b68d4-162f-4dc7-a4d9-e6a12496a8af" providerId="ADAL" clId="{9F79233D-721C-4FAC-956E-F3CE3DF915FA}" dt="2022-10-21T08:36:42.982" v="7355"/>
          <ac:spMkLst>
            <pc:docMk/>
            <pc:sldMk cId="4248315186" sldId="2146847739"/>
            <ac:spMk id="487" creationId="{F294D40F-23DF-AFFF-4844-A3F3E52A5C9B}"/>
          </ac:spMkLst>
        </pc:spChg>
        <pc:spChg chg="mod">
          <ac:chgData name="d'Agostino, Ciro" userId="522b68d4-162f-4dc7-a4d9-e6a12496a8af" providerId="ADAL" clId="{9F79233D-721C-4FAC-956E-F3CE3DF915FA}" dt="2022-10-21T08:36:42.982" v="7355"/>
          <ac:spMkLst>
            <pc:docMk/>
            <pc:sldMk cId="4248315186" sldId="2146847739"/>
            <ac:spMk id="488" creationId="{0BD1599C-153D-92FD-8DAB-388354267133}"/>
          </ac:spMkLst>
        </pc:spChg>
        <pc:spChg chg="mod">
          <ac:chgData name="d'Agostino, Ciro" userId="522b68d4-162f-4dc7-a4d9-e6a12496a8af" providerId="ADAL" clId="{9F79233D-721C-4FAC-956E-F3CE3DF915FA}" dt="2022-10-21T08:36:42.982" v="7355"/>
          <ac:spMkLst>
            <pc:docMk/>
            <pc:sldMk cId="4248315186" sldId="2146847739"/>
            <ac:spMk id="489" creationId="{144EC766-64D8-3BDE-F9A9-3E1DF47DE4C9}"/>
          </ac:spMkLst>
        </pc:spChg>
        <pc:spChg chg="mod">
          <ac:chgData name="d'Agostino, Ciro" userId="522b68d4-162f-4dc7-a4d9-e6a12496a8af" providerId="ADAL" clId="{9F79233D-721C-4FAC-956E-F3CE3DF915FA}" dt="2022-10-21T08:36:42.982" v="7355"/>
          <ac:spMkLst>
            <pc:docMk/>
            <pc:sldMk cId="4248315186" sldId="2146847739"/>
            <ac:spMk id="491" creationId="{A82D61F7-BE21-6747-C245-0F42291F34BA}"/>
          </ac:spMkLst>
        </pc:spChg>
        <pc:spChg chg="mod">
          <ac:chgData name="d'Agostino, Ciro" userId="522b68d4-162f-4dc7-a4d9-e6a12496a8af" providerId="ADAL" clId="{9F79233D-721C-4FAC-956E-F3CE3DF915FA}" dt="2022-10-21T08:36:42.982" v="7355"/>
          <ac:spMkLst>
            <pc:docMk/>
            <pc:sldMk cId="4248315186" sldId="2146847739"/>
            <ac:spMk id="492" creationId="{E6175768-0C04-FA07-3FBB-ACDEC8A2939E}"/>
          </ac:spMkLst>
        </pc:spChg>
        <pc:spChg chg="mod">
          <ac:chgData name="d'Agostino, Ciro" userId="522b68d4-162f-4dc7-a4d9-e6a12496a8af" providerId="ADAL" clId="{9F79233D-721C-4FAC-956E-F3CE3DF915FA}" dt="2022-10-21T08:36:42.982" v="7355"/>
          <ac:spMkLst>
            <pc:docMk/>
            <pc:sldMk cId="4248315186" sldId="2146847739"/>
            <ac:spMk id="499" creationId="{22D2D957-14D7-0D6C-6C2A-8B0F7705248F}"/>
          </ac:spMkLst>
        </pc:spChg>
        <pc:spChg chg="mod">
          <ac:chgData name="d'Agostino, Ciro" userId="522b68d4-162f-4dc7-a4d9-e6a12496a8af" providerId="ADAL" clId="{9F79233D-721C-4FAC-956E-F3CE3DF915FA}" dt="2022-10-21T08:36:42.982" v="7355"/>
          <ac:spMkLst>
            <pc:docMk/>
            <pc:sldMk cId="4248315186" sldId="2146847739"/>
            <ac:spMk id="500" creationId="{16DDD643-27A9-6C44-A8D7-FA6D1CC36595}"/>
          </ac:spMkLst>
        </pc:spChg>
        <pc:spChg chg="mod">
          <ac:chgData name="d'Agostino, Ciro" userId="522b68d4-162f-4dc7-a4d9-e6a12496a8af" providerId="ADAL" clId="{9F79233D-721C-4FAC-956E-F3CE3DF915FA}" dt="2022-10-21T08:36:42.982" v="7355"/>
          <ac:spMkLst>
            <pc:docMk/>
            <pc:sldMk cId="4248315186" sldId="2146847739"/>
            <ac:spMk id="501" creationId="{81F0142D-BC47-C00B-F2A7-14B9C7F88C3C}"/>
          </ac:spMkLst>
        </pc:spChg>
        <pc:spChg chg="mod">
          <ac:chgData name="d'Agostino, Ciro" userId="522b68d4-162f-4dc7-a4d9-e6a12496a8af" providerId="ADAL" clId="{9F79233D-721C-4FAC-956E-F3CE3DF915FA}" dt="2022-10-21T08:36:42.982" v="7355"/>
          <ac:spMkLst>
            <pc:docMk/>
            <pc:sldMk cId="4248315186" sldId="2146847739"/>
            <ac:spMk id="502" creationId="{1390BB93-2E25-CE50-3092-B41D6BBD3B66}"/>
          </ac:spMkLst>
        </pc:spChg>
        <pc:grpChg chg="del">
          <ac:chgData name="d'Agostino, Ciro" userId="522b68d4-162f-4dc7-a4d9-e6a12496a8af" providerId="ADAL" clId="{9F79233D-721C-4FAC-956E-F3CE3DF915FA}" dt="2022-10-21T08:36:30.662" v="7352" actId="478"/>
          <ac:grpSpMkLst>
            <pc:docMk/>
            <pc:sldMk cId="4248315186" sldId="2146847739"/>
            <ac:grpSpMk id="2" creationId="{C35C57E1-2118-8A29-8BBB-3DC83C181D51}"/>
          </ac:grpSpMkLst>
        </pc:grpChg>
        <pc:grpChg chg="add mod">
          <ac:chgData name="d'Agostino, Ciro" userId="522b68d4-162f-4dc7-a4d9-e6a12496a8af" providerId="ADAL" clId="{9F79233D-721C-4FAC-956E-F3CE3DF915FA}" dt="2022-10-21T08:37:05.252" v="7360" actId="164"/>
          <ac:grpSpMkLst>
            <pc:docMk/>
            <pc:sldMk cId="4248315186" sldId="2146847739"/>
            <ac:grpSpMk id="3" creationId="{9A9DC781-1DE8-B907-C105-A06D5BD85257}"/>
          </ac:grpSpMkLst>
        </pc:grpChg>
        <pc:grpChg chg="mod">
          <ac:chgData name="d'Agostino, Ciro" userId="522b68d4-162f-4dc7-a4d9-e6a12496a8af" providerId="ADAL" clId="{9F79233D-721C-4FAC-956E-F3CE3DF915FA}" dt="2022-10-21T08:36:36.188" v="7353"/>
          <ac:grpSpMkLst>
            <pc:docMk/>
            <pc:sldMk cId="4248315186" sldId="2146847739"/>
            <ac:grpSpMk id="21" creationId="{3FDF6F76-E916-8DF0-B211-78453B9F4297}"/>
          </ac:grpSpMkLst>
        </pc:grpChg>
        <pc:grpChg chg="add mod">
          <ac:chgData name="d'Agostino, Ciro" userId="522b68d4-162f-4dc7-a4d9-e6a12496a8af" providerId="ADAL" clId="{9F79233D-721C-4FAC-956E-F3CE3DF915FA}" dt="2022-10-21T08:37:05.252" v="7360" actId="164"/>
          <ac:grpSpMkLst>
            <pc:docMk/>
            <pc:sldMk cId="4248315186" sldId="2146847739"/>
            <ac:grpSpMk id="32" creationId="{1767439E-C37B-84F7-C493-34076E8CCD66}"/>
          </ac:grpSpMkLst>
        </pc:grpChg>
        <pc:grpChg chg="mod">
          <ac:chgData name="d'Agostino, Ciro" userId="522b68d4-162f-4dc7-a4d9-e6a12496a8af" providerId="ADAL" clId="{9F79233D-721C-4FAC-956E-F3CE3DF915FA}" dt="2022-10-21T08:36:42.982" v="7355"/>
          <ac:grpSpMkLst>
            <pc:docMk/>
            <pc:sldMk cId="4248315186" sldId="2146847739"/>
            <ac:grpSpMk id="96" creationId="{654FAE45-A4CD-5210-8A5E-47229AF1213A}"/>
          </ac:grpSpMkLst>
        </pc:grpChg>
        <pc:grpChg chg="mod">
          <ac:chgData name="d'Agostino, Ciro" userId="522b68d4-162f-4dc7-a4d9-e6a12496a8af" providerId="ADAL" clId="{9F79233D-721C-4FAC-956E-F3CE3DF915FA}" dt="2022-10-21T08:36:42.982" v="7355"/>
          <ac:grpSpMkLst>
            <pc:docMk/>
            <pc:sldMk cId="4248315186" sldId="2146847739"/>
            <ac:grpSpMk id="239" creationId="{463E0AC8-9871-C775-5DA3-95E90ECACFE7}"/>
          </ac:grpSpMkLst>
        </pc:grpChg>
        <pc:grpChg chg="mod">
          <ac:chgData name="d'Agostino, Ciro" userId="522b68d4-162f-4dc7-a4d9-e6a12496a8af" providerId="ADAL" clId="{9F79233D-721C-4FAC-956E-F3CE3DF915FA}" dt="2022-10-21T08:36:42.982" v="7355"/>
          <ac:grpSpMkLst>
            <pc:docMk/>
            <pc:sldMk cId="4248315186" sldId="2146847739"/>
            <ac:grpSpMk id="249" creationId="{E1BA7CA7-E7F0-6BDD-5CD0-DCBE530079D7}"/>
          </ac:grpSpMkLst>
        </pc:grpChg>
        <pc:grpChg chg="mod">
          <ac:chgData name="d'Agostino, Ciro" userId="522b68d4-162f-4dc7-a4d9-e6a12496a8af" providerId="ADAL" clId="{9F79233D-721C-4FAC-956E-F3CE3DF915FA}" dt="2022-10-21T08:36:42.982" v="7355"/>
          <ac:grpSpMkLst>
            <pc:docMk/>
            <pc:sldMk cId="4248315186" sldId="2146847739"/>
            <ac:grpSpMk id="448" creationId="{4643CC48-F4B6-D4C8-2DBC-8285836EE9F0}"/>
          </ac:grpSpMkLst>
        </pc:grpChg>
        <pc:grpChg chg="mod">
          <ac:chgData name="d'Agostino, Ciro" userId="522b68d4-162f-4dc7-a4d9-e6a12496a8af" providerId="ADAL" clId="{9F79233D-721C-4FAC-956E-F3CE3DF915FA}" dt="2022-10-21T08:36:42.982" v="7355"/>
          <ac:grpSpMkLst>
            <pc:docMk/>
            <pc:sldMk cId="4248315186" sldId="2146847739"/>
            <ac:grpSpMk id="454" creationId="{9234F509-A897-4A74-F760-3A22212257C1}"/>
          </ac:grpSpMkLst>
        </pc:grpChg>
        <pc:grpChg chg="mod">
          <ac:chgData name="d'Agostino, Ciro" userId="522b68d4-162f-4dc7-a4d9-e6a12496a8af" providerId="ADAL" clId="{9F79233D-721C-4FAC-956E-F3CE3DF915FA}" dt="2022-10-21T08:36:42.982" v="7355"/>
          <ac:grpSpMkLst>
            <pc:docMk/>
            <pc:sldMk cId="4248315186" sldId="2146847739"/>
            <ac:grpSpMk id="457" creationId="{1F58133C-1CE2-D648-85F0-B124E3B3528D}"/>
          </ac:grpSpMkLst>
        </pc:grpChg>
        <pc:grpChg chg="mod">
          <ac:chgData name="d'Agostino, Ciro" userId="522b68d4-162f-4dc7-a4d9-e6a12496a8af" providerId="ADAL" clId="{9F79233D-721C-4FAC-956E-F3CE3DF915FA}" dt="2022-10-21T08:36:42.982" v="7355"/>
          <ac:grpSpMkLst>
            <pc:docMk/>
            <pc:sldMk cId="4248315186" sldId="2146847739"/>
            <ac:grpSpMk id="462" creationId="{108707FD-5FDD-2F98-EC9F-F099F37B40A4}"/>
          </ac:grpSpMkLst>
        </pc:grpChg>
        <pc:grpChg chg="mod">
          <ac:chgData name="d'Agostino, Ciro" userId="522b68d4-162f-4dc7-a4d9-e6a12496a8af" providerId="ADAL" clId="{9F79233D-721C-4FAC-956E-F3CE3DF915FA}" dt="2022-10-21T08:36:42.982" v="7355"/>
          <ac:grpSpMkLst>
            <pc:docMk/>
            <pc:sldMk cId="4248315186" sldId="2146847739"/>
            <ac:grpSpMk id="471" creationId="{EFC91930-3090-06E6-2302-4A645A95A590}"/>
          </ac:grpSpMkLst>
        </pc:grpChg>
        <pc:grpChg chg="mod">
          <ac:chgData name="d'Agostino, Ciro" userId="522b68d4-162f-4dc7-a4d9-e6a12496a8af" providerId="ADAL" clId="{9F79233D-721C-4FAC-956E-F3CE3DF915FA}" dt="2022-10-21T08:36:42.982" v="7355"/>
          <ac:grpSpMkLst>
            <pc:docMk/>
            <pc:sldMk cId="4248315186" sldId="2146847739"/>
            <ac:grpSpMk id="472" creationId="{681ADD8D-A1BA-11F0-01B7-05DE84214052}"/>
          </ac:grpSpMkLst>
        </pc:grpChg>
        <pc:grpChg chg="mod">
          <ac:chgData name="d'Agostino, Ciro" userId="522b68d4-162f-4dc7-a4d9-e6a12496a8af" providerId="ADAL" clId="{9F79233D-721C-4FAC-956E-F3CE3DF915FA}" dt="2022-10-21T08:36:42.982" v="7355"/>
          <ac:grpSpMkLst>
            <pc:docMk/>
            <pc:sldMk cId="4248315186" sldId="2146847739"/>
            <ac:grpSpMk id="473" creationId="{A0044177-6E2D-A0A5-699F-B032ECA1AD78}"/>
          </ac:grpSpMkLst>
        </pc:grpChg>
        <pc:grpChg chg="mod">
          <ac:chgData name="d'Agostino, Ciro" userId="522b68d4-162f-4dc7-a4d9-e6a12496a8af" providerId="ADAL" clId="{9F79233D-721C-4FAC-956E-F3CE3DF915FA}" dt="2022-10-21T08:36:42.982" v="7355"/>
          <ac:grpSpMkLst>
            <pc:docMk/>
            <pc:sldMk cId="4248315186" sldId="2146847739"/>
            <ac:grpSpMk id="474" creationId="{4DE306CE-9648-D42F-EFF1-34504E03D538}"/>
          </ac:grpSpMkLst>
        </pc:grpChg>
        <pc:grpChg chg="mod">
          <ac:chgData name="d'Agostino, Ciro" userId="522b68d4-162f-4dc7-a4d9-e6a12496a8af" providerId="ADAL" clId="{9F79233D-721C-4FAC-956E-F3CE3DF915FA}" dt="2022-10-21T08:36:42.982" v="7355"/>
          <ac:grpSpMkLst>
            <pc:docMk/>
            <pc:sldMk cId="4248315186" sldId="2146847739"/>
            <ac:grpSpMk id="475" creationId="{07C48747-A44F-4AB0-1058-CAEA0F21F472}"/>
          </ac:grpSpMkLst>
        </pc:grpChg>
        <pc:grpChg chg="mod">
          <ac:chgData name="d'Agostino, Ciro" userId="522b68d4-162f-4dc7-a4d9-e6a12496a8af" providerId="ADAL" clId="{9F79233D-721C-4FAC-956E-F3CE3DF915FA}" dt="2022-10-21T08:36:42.982" v="7355"/>
          <ac:grpSpMkLst>
            <pc:docMk/>
            <pc:sldMk cId="4248315186" sldId="2146847739"/>
            <ac:grpSpMk id="507" creationId="{44C90B0C-65EB-B056-A7AB-83441F86C6C2}"/>
          </ac:grpSpMkLst>
        </pc:grpChg>
        <pc:grpChg chg="mod">
          <ac:chgData name="d'Agostino, Ciro" userId="522b68d4-162f-4dc7-a4d9-e6a12496a8af" providerId="ADAL" clId="{9F79233D-721C-4FAC-956E-F3CE3DF915FA}" dt="2022-10-21T08:36:42.982" v="7355"/>
          <ac:grpSpMkLst>
            <pc:docMk/>
            <pc:sldMk cId="4248315186" sldId="2146847739"/>
            <ac:grpSpMk id="518" creationId="{486F3568-04B8-1D63-FE17-A2EBD1C582CA}"/>
          </ac:grpSpMkLst>
        </pc:grpChg>
        <pc:grpChg chg="add mod">
          <ac:chgData name="d'Agostino, Ciro" userId="522b68d4-162f-4dc7-a4d9-e6a12496a8af" providerId="ADAL" clId="{9F79233D-721C-4FAC-956E-F3CE3DF915FA}" dt="2022-10-21T08:37:05.252" v="7360" actId="164"/>
          <ac:grpSpMkLst>
            <pc:docMk/>
            <pc:sldMk cId="4248315186" sldId="2146847739"/>
            <ac:grpSpMk id="534" creationId="{F9647F84-45C7-9AC8-3C31-56849B3BDE0F}"/>
          </ac:grpSpMkLst>
        </pc:grpChg>
        <pc:picChg chg="mod">
          <ac:chgData name="d'Agostino, Ciro" userId="522b68d4-162f-4dc7-a4d9-e6a12496a8af" providerId="ADAL" clId="{9F79233D-721C-4FAC-956E-F3CE3DF915FA}" dt="2022-10-21T08:36:36.188" v="7353"/>
          <ac:picMkLst>
            <pc:docMk/>
            <pc:sldMk cId="4248315186" sldId="2146847739"/>
            <ac:picMk id="27" creationId="{A3436950-3A10-0C45-2446-CA06CEF7F2C4}"/>
          </ac:picMkLst>
        </pc:picChg>
        <pc:picChg chg="mod">
          <ac:chgData name="d'Agostino, Ciro" userId="522b68d4-162f-4dc7-a4d9-e6a12496a8af" providerId="ADAL" clId="{9F79233D-721C-4FAC-956E-F3CE3DF915FA}" dt="2022-10-21T08:36:36.188" v="7353"/>
          <ac:picMkLst>
            <pc:docMk/>
            <pc:sldMk cId="4248315186" sldId="2146847739"/>
            <ac:picMk id="28" creationId="{B2EAEB44-FFAC-90B9-5053-49CC1B772292}"/>
          </ac:picMkLst>
        </pc:picChg>
        <pc:picChg chg="mod">
          <ac:chgData name="d'Agostino, Ciro" userId="522b68d4-162f-4dc7-a4d9-e6a12496a8af" providerId="ADAL" clId="{9F79233D-721C-4FAC-956E-F3CE3DF915FA}" dt="2022-10-21T08:36:36.188" v="7353"/>
          <ac:picMkLst>
            <pc:docMk/>
            <pc:sldMk cId="4248315186" sldId="2146847739"/>
            <ac:picMk id="29" creationId="{B6BDE5EF-F306-6D9D-A5EA-2E580A9C321B}"/>
          </ac:picMkLst>
        </pc:picChg>
        <pc:picChg chg="mod">
          <ac:chgData name="d'Agostino, Ciro" userId="522b68d4-162f-4dc7-a4d9-e6a12496a8af" providerId="ADAL" clId="{9F79233D-721C-4FAC-956E-F3CE3DF915FA}" dt="2022-10-21T08:36:36.188" v="7353"/>
          <ac:picMkLst>
            <pc:docMk/>
            <pc:sldMk cId="4248315186" sldId="2146847739"/>
            <ac:picMk id="31" creationId="{65CD7BEE-A2C4-7F63-9CA3-01E60AD63CAC}"/>
          </ac:picMkLst>
        </pc:picChg>
        <pc:picChg chg="mod">
          <ac:chgData name="d'Agostino, Ciro" userId="522b68d4-162f-4dc7-a4d9-e6a12496a8af" providerId="ADAL" clId="{9F79233D-721C-4FAC-956E-F3CE3DF915FA}" dt="2022-10-21T08:36:42.982" v="7355"/>
          <ac:picMkLst>
            <pc:docMk/>
            <pc:sldMk cId="4248315186" sldId="2146847739"/>
            <ac:picMk id="69" creationId="{CC4FE481-7A68-4F8F-150F-63F119E43C2B}"/>
          </ac:picMkLst>
        </pc:picChg>
        <pc:picChg chg="mod">
          <ac:chgData name="d'Agostino, Ciro" userId="522b68d4-162f-4dc7-a4d9-e6a12496a8af" providerId="ADAL" clId="{9F79233D-721C-4FAC-956E-F3CE3DF915FA}" dt="2022-10-21T08:36:42.982" v="7355"/>
          <ac:picMkLst>
            <pc:docMk/>
            <pc:sldMk cId="4248315186" sldId="2146847739"/>
            <ac:picMk id="75" creationId="{783F8880-A9E6-896C-C0E4-6C0B91B9C1F1}"/>
          </ac:picMkLst>
        </pc:picChg>
        <pc:picChg chg="mod">
          <ac:chgData name="d'Agostino, Ciro" userId="522b68d4-162f-4dc7-a4d9-e6a12496a8af" providerId="ADAL" clId="{9F79233D-721C-4FAC-956E-F3CE3DF915FA}" dt="2022-10-21T08:36:42.982" v="7355"/>
          <ac:picMkLst>
            <pc:docMk/>
            <pc:sldMk cId="4248315186" sldId="2146847739"/>
            <ac:picMk id="95" creationId="{EF6245C6-CC43-17C3-8AAC-07475C3D016B}"/>
          </ac:picMkLst>
        </pc:picChg>
        <pc:picChg chg="mod">
          <ac:chgData name="d'Agostino, Ciro" userId="522b68d4-162f-4dc7-a4d9-e6a12496a8af" providerId="ADAL" clId="{9F79233D-721C-4FAC-956E-F3CE3DF915FA}" dt="2022-10-21T08:36:42.982" v="7355"/>
          <ac:picMkLst>
            <pc:docMk/>
            <pc:sldMk cId="4248315186" sldId="2146847739"/>
            <ac:picMk id="97" creationId="{54CFAB44-059F-50A6-5A18-3CED26823E46}"/>
          </ac:picMkLst>
        </pc:picChg>
        <pc:picChg chg="mod">
          <ac:chgData name="d'Agostino, Ciro" userId="522b68d4-162f-4dc7-a4d9-e6a12496a8af" providerId="ADAL" clId="{9F79233D-721C-4FAC-956E-F3CE3DF915FA}" dt="2022-10-21T08:36:42.982" v="7355"/>
          <ac:picMkLst>
            <pc:docMk/>
            <pc:sldMk cId="4248315186" sldId="2146847739"/>
            <ac:picMk id="98" creationId="{9263DFE6-AB7D-6E38-FC11-1344845234F1}"/>
          </ac:picMkLst>
        </pc:picChg>
        <pc:picChg chg="mod">
          <ac:chgData name="d'Agostino, Ciro" userId="522b68d4-162f-4dc7-a4d9-e6a12496a8af" providerId="ADAL" clId="{9F79233D-721C-4FAC-956E-F3CE3DF915FA}" dt="2022-10-21T08:36:42.982" v="7355"/>
          <ac:picMkLst>
            <pc:docMk/>
            <pc:sldMk cId="4248315186" sldId="2146847739"/>
            <ac:picMk id="99" creationId="{EF27426F-35FE-8EAD-250B-6DB0FF95F927}"/>
          </ac:picMkLst>
        </pc:picChg>
        <pc:picChg chg="mod">
          <ac:chgData name="d'Agostino, Ciro" userId="522b68d4-162f-4dc7-a4d9-e6a12496a8af" providerId="ADAL" clId="{9F79233D-721C-4FAC-956E-F3CE3DF915FA}" dt="2022-10-21T08:36:42.982" v="7355"/>
          <ac:picMkLst>
            <pc:docMk/>
            <pc:sldMk cId="4248315186" sldId="2146847739"/>
            <ac:picMk id="100" creationId="{D2F42DA2-43E4-E39E-2FCF-4BCF06A0890F}"/>
          </ac:picMkLst>
        </pc:picChg>
        <pc:picChg chg="mod">
          <ac:chgData name="d'Agostino, Ciro" userId="522b68d4-162f-4dc7-a4d9-e6a12496a8af" providerId="ADAL" clId="{9F79233D-721C-4FAC-956E-F3CE3DF915FA}" dt="2022-10-21T08:36:42.982" v="7355"/>
          <ac:picMkLst>
            <pc:docMk/>
            <pc:sldMk cId="4248315186" sldId="2146847739"/>
            <ac:picMk id="102" creationId="{E717BE1D-9633-33EF-8550-142070CD15B7}"/>
          </ac:picMkLst>
        </pc:picChg>
        <pc:picChg chg="mod">
          <ac:chgData name="d'Agostino, Ciro" userId="522b68d4-162f-4dc7-a4d9-e6a12496a8af" providerId="ADAL" clId="{9F79233D-721C-4FAC-956E-F3CE3DF915FA}" dt="2022-10-21T08:36:42.982" v="7355"/>
          <ac:picMkLst>
            <pc:docMk/>
            <pc:sldMk cId="4248315186" sldId="2146847739"/>
            <ac:picMk id="103" creationId="{EED38FF0-50E0-B3D5-D330-A2912F9717A1}"/>
          </ac:picMkLst>
        </pc:picChg>
        <pc:picChg chg="mod">
          <ac:chgData name="d'Agostino, Ciro" userId="522b68d4-162f-4dc7-a4d9-e6a12496a8af" providerId="ADAL" clId="{9F79233D-721C-4FAC-956E-F3CE3DF915FA}" dt="2022-10-21T08:36:42.982" v="7355"/>
          <ac:picMkLst>
            <pc:docMk/>
            <pc:sldMk cId="4248315186" sldId="2146847739"/>
            <ac:picMk id="104" creationId="{2E01EA4D-DC58-20B2-0FC2-FC403D69F8CA}"/>
          </ac:picMkLst>
        </pc:picChg>
        <pc:picChg chg="mod">
          <ac:chgData name="d'Agostino, Ciro" userId="522b68d4-162f-4dc7-a4d9-e6a12496a8af" providerId="ADAL" clId="{9F79233D-721C-4FAC-956E-F3CE3DF915FA}" dt="2022-10-21T08:36:42.982" v="7355"/>
          <ac:picMkLst>
            <pc:docMk/>
            <pc:sldMk cId="4248315186" sldId="2146847739"/>
            <ac:picMk id="105" creationId="{044E5588-0A97-FE70-CBF7-AFBC43C3A831}"/>
          </ac:picMkLst>
        </pc:picChg>
        <pc:picChg chg="mod">
          <ac:chgData name="d'Agostino, Ciro" userId="522b68d4-162f-4dc7-a4d9-e6a12496a8af" providerId="ADAL" clId="{9F79233D-721C-4FAC-956E-F3CE3DF915FA}" dt="2022-10-21T08:36:42.982" v="7355"/>
          <ac:picMkLst>
            <pc:docMk/>
            <pc:sldMk cId="4248315186" sldId="2146847739"/>
            <ac:picMk id="124" creationId="{18E1F7DC-C5CC-7419-2A44-C1BCBF9142E3}"/>
          </ac:picMkLst>
        </pc:picChg>
        <pc:picChg chg="mod">
          <ac:chgData name="d'Agostino, Ciro" userId="522b68d4-162f-4dc7-a4d9-e6a12496a8af" providerId="ADAL" clId="{9F79233D-721C-4FAC-956E-F3CE3DF915FA}" dt="2022-10-21T08:36:42.982" v="7355"/>
          <ac:picMkLst>
            <pc:docMk/>
            <pc:sldMk cId="4248315186" sldId="2146847739"/>
            <ac:picMk id="142" creationId="{DF3D6F0F-BD4C-124E-C1A3-63DF9F9F4C4B}"/>
          </ac:picMkLst>
        </pc:picChg>
        <pc:picChg chg="mod">
          <ac:chgData name="d'Agostino, Ciro" userId="522b68d4-162f-4dc7-a4d9-e6a12496a8af" providerId="ADAL" clId="{9F79233D-721C-4FAC-956E-F3CE3DF915FA}" dt="2022-10-21T08:36:42.982" v="7355"/>
          <ac:picMkLst>
            <pc:docMk/>
            <pc:sldMk cId="4248315186" sldId="2146847739"/>
            <ac:picMk id="159" creationId="{2A2D71D8-00CB-6205-88E9-E065FC1EBB03}"/>
          </ac:picMkLst>
        </pc:picChg>
        <pc:picChg chg="mod">
          <ac:chgData name="d'Agostino, Ciro" userId="522b68d4-162f-4dc7-a4d9-e6a12496a8af" providerId="ADAL" clId="{9F79233D-721C-4FAC-956E-F3CE3DF915FA}" dt="2022-10-21T08:36:42.982" v="7355"/>
          <ac:picMkLst>
            <pc:docMk/>
            <pc:sldMk cId="4248315186" sldId="2146847739"/>
            <ac:picMk id="161" creationId="{7382B8C1-9736-5BDD-334F-9C3802D7A05E}"/>
          </ac:picMkLst>
        </pc:picChg>
        <pc:picChg chg="mod">
          <ac:chgData name="d'Agostino, Ciro" userId="522b68d4-162f-4dc7-a4d9-e6a12496a8af" providerId="ADAL" clId="{9F79233D-721C-4FAC-956E-F3CE3DF915FA}" dt="2022-10-21T08:36:42.982" v="7355"/>
          <ac:picMkLst>
            <pc:docMk/>
            <pc:sldMk cId="4248315186" sldId="2146847739"/>
            <ac:picMk id="162" creationId="{96DE9929-BEA2-C882-1B6D-950EFA88E672}"/>
          </ac:picMkLst>
        </pc:picChg>
        <pc:picChg chg="mod">
          <ac:chgData name="d'Agostino, Ciro" userId="522b68d4-162f-4dc7-a4d9-e6a12496a8af" providerId="ADAL" clId="{9F79233D-721C-4FAC-956E-F3CE3DF915FA}" dt="2022-10-21T08:36:42.982" v="7355"/>
          <ac:picMkLst>
            <pc:docMk/>
            <pc:sldMk cId="4248315186" sldId="2146847739"/>
            <ac:picMk id="165" creationId="{20E1B0DA-DF91-333F-2FE2-19C7017993D9}"/>
          </ac:picMkLst>
        </pc:picChg>
        <pc:picChg chg="mod">
          <ac:chgData name="d'Agostino, Ciro" userId="522b68d4-162f-4dc7-a4d9-e6a12496a8af" providerId="ADAL" clId="{9F79233D-721C-4FAC-956E-F3CE3DF915FA}" dt="2022-10-21T08:36:42.982" v="7355"/>
          <ac:picMkLst>
            <pc:docMk/>
            <pc:sldMk cId="4248315186" sldId="2146847739"/>
            <ac:picMk id="167" creationId="{F4C09C5D-E999-C334-E7EF-FE0740B433A5}"/>
          </ac:picMkLst>
        </pc:picChg>
        <pc:picChg chg="mod">
          <ac:chgData name="d'Agostino, Ciro" userId="522b68d4-162f-4dc7-a4d9-e6a12496a8af" providerId="ADAL" clId="{9F79233D-721C-4FAC-956E-F3CE3DF915FA}" dt="2022-10-21T08:36:42.982" v="7355"/>
          <ac:picMkLst>
            <pc:docMk/>
            <pc:sldMk cId="4248315186" sldId="2146847739"/>
            <ac:picMk id="169" creationId="{42E99F92-7ED0-375B-A266-3DC38C6D93E3}"/>
          </ac:picMkLst>
        </pc:picChg>
        <pc:picChg chg="mod">
          <ac:chgData name="d'Agostino, Ciro" userId="522b68d4-162f-4dc7-a4d9-e6a12496a8af" providerId="ADAL" clId="{9F79233D-721C-4FAC-956E-F3CE3DF915FA}" dt="2022-10-21T08:36:42.982" v="7355"/>
          <ac:picMkLst>
            <pc:docMk/>
            <pc:sldMk cId="4248315186" sldId="2146847739"/>
            <ac:picMk id="219" creationId="{C5FFF5F4-01C4-D2B9-AAFB-0C648BB2FF64}"/>
          </ac:picMkLst>
        </pc:picChg>
        <pc:picChg chg="mod">
          <ac:chgData name="d'Agostino, Ciro" userId="522b68d4-162f-4dc7-a4d9-e6a12496a8af" providerId="ADAL" clId="{9F79233D-721C-4FAC-956E-F3CE3DF915FA}" dt="2022-10-21T08:36:42.982" v="7355"/>
          <ac:picMkLst>
            <pc:docMk/>
            <pc:sldMk cId="4248315186" sldId="2146847739"/>
            <ac:picMk id="220" creationId="{45F38B34-E69E-ADBE-B367-070A4244C58B}"/>
          </ac:picMkLst>
        </pc:picChg>
        <pc:picChg chg="mod">
          <ac:chgData name="d'Agostino, Ciro" userId="522b68d4-162f-4dc7-a4d9-e6a12496a8af" providerId="ADAL" clId="{9F79233D-721C-4FAC-956E-F3CE3DF915FA}" dt="2022-10-21T08:36:42.982" v="7355"/>
          <ac:picMkLst>
            <pc:docMk/>
            <pc:sldMk cId="4248315186" sldId="2146847739"/>
            <ac:picMk id="242" creationId="{A4F0D7D8-E3F5-8A86-AD7C-3A72F5645024}"/>
          </ac:picMkLst>
        </pc:picChg>
        <pc:picChg chg="mod">
          <ac:chgData name="d'Agostino, Ciro" userId="522b68d4-162f-4dc7-a4d9-e6a12496a8af" providerId="ADAL" clId="{9F79233D-721C-4FAC-956E-F3CE3DF915FA}" dt="2022-10-21T08:36:42.982" v="7355"/>
          <ac:picMkLst>
            <pc:docMk/>
            <pc:sldMk cId="4248315186" sldId="2146847739"/>
            <ac:picMk id="243" creationId="{65FC8C38-E4DA-87D2-7D8C-A6E482064343}"/>
          </ac:picMkLst>
        </pc:picChg>
        <pc:picChg chg="mod">
          <ac:chgData name="d'Agostino, Ciro" userId="522b68d4-162f-4dc7-a4d9-e6a12496a8af" providerId="ADAL" clId="{9F79233D-721C-4FAC-956E-F3CE3DF915FA}" dt="2022-10-21T08:36:42.982" v="7355"/>
          <ac:picMkLst>
            <pc:docMk/>
            <pc:sldMk cId="4248315186" sldId="2146847739"/>
            <ac:picMk id="244" creationId="{422989B9-1243-5CA5-A968-6339FFFAFE89}"/>
          </ac:picMkLst>
        </pc:picChg>
        <pc:picChg chg="mod">
          <ac:chgData name="d'Agostino, Ciro" userId="522b68d4-162f-4dc7-a4d9-e6a12496a8af" providerId="ADAL" clId="{9F79233D-721C-4FAC-956E-F3CE3DF915FA}" dt="2022-10-21T08:36:42.982" v="7355"/>
          <ac:picMkLst>
            <pc:docMk/>
            <pc:sldMk cId="4248315186" sldId="2146847739"/>
            <ac:picMk id="245" creationId="{1C54BBFF-8C5F-3079-F70C-2341D3C646D4}"/>
          </ac:picMkLst>
        </pc:picChg>
        <pc:picChg chg="mod">
          <ac:chgData name="d'Agostino, Ciro" userId="522b68d4-162f-4dc7-a4d9-e6a12496a8af" providerId="ADAL" clId="{9F79233D-721C-4FAC-956E-F3CE3DF915FA}" dt="2022-10-21T08:36:42.982" v="7355"/>
          <ac:picMkLst>
            <pc:docMk/>
            <pc:sldMk cId="4248315186" sldId="2146847739"/>
            <ac:picMk id="246" creationId="{C3C3D61E-48A5-5407-D699-175A4F98B971}"/>
          </ac:picMkLst>
        </pc:picChg>
        <pc:picChg chg="mod">
          <ac:chgData name="d'Agostino, Ciro" userId="522b68d4-162f-4dc7-a4d9-e6a12496a8af" providerId="ADAL" clId="{9F79233D-721C-4FAC-956E-F3CE3DF915FA}" dt="2022-10-21T08:36:42.982" v="7355"/>
          <ac:picMkLst>
            <pc:docMk/>
            <pc:sldMk cId="4248315186" sldId="2146847739"/>
            <ac:picMk id="247" creationId="{BDAE8C44-7359-9AC5-6AA4-3FC53C910E4C}"/>
          </ac:picMkLst>
        </pc:picChg>
        <pc:picChg chg="mod">
          <ac:chgData name="d'Agostino, Ciro" userId="522b68d4-162f-4dc7-a4d9-e6a12496a8af" providerId="ADAL" clId="{9F79233D-721C-4FAC-956E-F3CE3DF915FA}" dt="2022-10-21T08:36:42.982" v="7355"/>
          <ac:picMkLst>
            <pc:docMk/>
            <pc:sldMk cId="4248315186" sldId="2146847739"/>
            <ac:picMk id="248" creationId="{CC715D4B-3C4F-707A-1B05-393C235A73E7}"/>
          </ac:picMkLst>
        </pc:picChg>
        <pc:picChg chg="mod">
          <ac:chgData name="d'Agostino, Ciro" userId="522b68d4-162f-4dc7-a4d9-e6a12496a8af" providerId="ADAL" clId="{9F79233D-721C-4FAC-956E-F3CE3DF915FA}" dt="2022-10-21T08:36:42.982" v="7355"/>
          <ac:picMkLst>
            <pc:docMk/>
            <pc:sldMk cId="4248315186" sldId="2146847739"/>
            <ac:picMk id="250" creationId="{7E784BF1-991F-A126-4D65-8535EEEFA8D6}"/>
          </ac:picMkLst>
        </pc:picChg>
        <pc:picChg chg="mod">
          <ac:chgData name="d'Agostino, Ciro" userId="522b68d4-162f-4dc7-a4d9-e6a12496a8af" providerId="ADAL" clId="{9F79233D-721C-4FAC-956E-F3CE3DF915FA}" dt="2022-10-21T08:36:42.982" v="7355"/>
          <ac:picMkLst>
            <pc:docMk/>
            <pc:sldMk cId="4248315186" sldId="2146847739"/>
            <ac:picMk id="251" creationId="{E7CF418F-7957-EF20-AAB6-FBE501F18131}"/>
          </ac:picMkLst>
        </pc:picChg>
        <pc:picChg chg="mod">
          <ac:chgData name="d'Agostino, Ciro" userId="522b68d4-162f-4dc7-a4d9-e6a12496a8af" providerId="ADAL" clId="{9F79233D-721C-4FAC-956E-F3CE3DF915FA}" dt="2022-10-21T08:36:42.982" v="7355"/>
          <ac:picMkLst>
            <pc:docMk/>
            <pc:sldMk cId="4248315186" sldId="2146847739"/>
            <ac:picMk id="252" creationId="{F463F560-2191-2108-A7E9-0EB767A345E9}"/>
          </ac:picMkLst>
        </pc:picChg>
        <pc:picChg chg="mod">
          <ac:chgData name="d'Agostino, Ciro" userId="522b68d4-162f-4dc7-a4d9-e6a12496a8af" providerId="ADAL" clId="{9F79233D-721C-4FAC-956E-F3CE3DF915FA}" dt="2022-10-21T08:36:42.982" v="7355"/>
          <ac:picMkLst>
            <pc:docMk/>
            <pc:sldMk cId="4248315186" sldId="2146847739"/>
            <ac:picMk id="253" creationId="{BBB8BEDF-ED55-2DB6-35C9-F6A908225825}"/>
          </ac:picMkLst>
        </pc:picChg>
        <pc:picChg chg="mod">
          <ac:chgData name="d'Agostino, Ciro" userId="522b68d4-162f-4dc7-a4d9-e6a12496a8af" providerId="ADAL" clId="{9F79233D-721C-4FAC-956E-F3CE3DF915FA}" dt="2022-10-21T08:36:42.982" v="7355"/>
          <ac:picMkLst>
            <pc:docMk/>
            <pc:sldMk cId="4248315186" sldId="2146847739"/>
            <ac:picMk id="255" creationId="{D820D074-5371-2612-A641-86863AB2FC5E}"/>
          </ac:picMkLst>
        </pc:picChg>
        <pc:picChg chg="mod">
          <ac:chgData name="d'Agostino, Ciro" userId="522b68d4-162f-4dc7-a4d9-e6a12496a8af" providerId="ADAL" clId="{9F79233D-721C-4FAC-956E-F3CE3DF915FA}" dt="2022-10-21T08:36:42.982" v="7355"/>
          <ac:picMkLst>
            <pc:docMk/>
            <pc:sldMk cId="4248315186" sldId="2146847739"/>
            <ac:picMk id="384" creationId="{431FB7E3-3F93-00D1-F419-148B4E76E472}"/>
          </ac:picMkLst>
        </pc:picChg>
        <pc:picChg chg="mod">
          <ac:chgData name="d'Agostino, Ciro" userId="522b68d4-162f-4dc7-a4d9-e6a12496a8af" providerId="ADAL" clId="{9F79233D-721C-4FAC-956E-F3CE3DF915FA}" dt="2022-10-21T08:36:42.982" v="7355"/>
          <ac:picMkLst>
            <pc:docMk/>
            <pc:sldMk cId="4248315186" sldId="2146847739"/>
            <ac:picMk id="385" creationId="{8454C3C2-80BF-D476-03DF-2CD6C6D647F5}"/>
          </ac:picMkLst>
        </pc:picChg>
        <pc:picChg chg="mod">
          <ac:chgData name="d'Agostino, Ciro" userId="522b68d4-162f-4dc7-a4d9-e6a12496a8af" providerId="ADAL" clId="{9F79233D-721C-4FAC-956E-F3CE3DF915FA}" dt="2022-10-21T08:36:42.982" v="7355"/>
          <ac:picMkLst>
            <pc:docMk/>
            <pc:sldMk cId="4248315186" sldId="2146847739"/>
            <ac:picMk id="386" creationId="{2A9ACBAD-BC44-725C-DE1E-DC504B1CA30C}"/>
          </ac:picMkLst>
        </pc:picChg>
        <pc:picChg chg="mod">
          <ac:chgData name="d'Agostino, Ciro" userId="522b68d4-162f-4dc7-a4d9-e6a12496a8af" providerId="ADAL" clId="{9F79233D-721C-4FAC-956E-F3CE3DF915FA}" dt="2022-10-21T08:36:42.982" v="7355"/>
          <ac:picMkLst>
            <pc:docMk/>
            <pc:sldMk cId="4248315186" sldId="2146847739"/>
            <ac:picMk id="387" creationId="{F4897F4B-8C50-771F-E3CB-5F38B6FC0C99}"/>
          </ac:picMkLst>
        </pc:picChg>
        <pc:picChg chg="mod">
          <ac:chgData name="d'Agostino, Ciro" userId="522b68d4-162f-4dc7-a4d9-e6a12496a8af" providerId="ADAL" clId="{9F79233D-721C-4FAC-956E-F3CE3DF915FA}" dt="2022-10-21T08:36:42.982" v="7355"/>
          <ac:picMkLst>
            <pc:docMk/>
            <pc:sldMk cId="4248315186" sldId="2146847739"/>
            <ac:picMk id="388" creationId="{C3EF6D9D-8C20-1671-E3F1-542B3F03BF86}"/>
          </ac:picMkLst>
        </pc:picChg>
        <pc:picChg chg="mod">
          <ac:chgData name="d'Agostino, Ciro" userId="522b68d4-162f-4dc7-a4d9-e6a12496a8af" providerId="ADAL" clId="{9F79233D-721C-4FAC-956E-F3CE3DF915FA}" dt="2022-10-21T08:36:42.982" v="7355"/>
          <ac:picMkLst>
            <pc:docMk/>
            <pc:sldMk cId="4248315186" sldId="2146847739"/>
            <ac:picMk id="395" creationId="{C9A36FBE-A2D4-984F-7AC0-9AE3A2E50D59}"/>
          </ac:picMkLst>
        </pc:picChg>
        <pc:picChg chg="mod">
          <ac:chgData name="d'Agostino, Ciro" userId="522b68d4-162f-4dc7-a4d9-e6a12496a8af" providerId="ADAL" clId="{9F79233D-721C-4FAC-956E-F3CE3DF915FA}" dt="2022-10-21T08:36:42.982" v="7355"/>
          <ac:picMkLst>
            <pc:docMk/>
            <pc:sldMk cId="4248315186" sldId="2146847739"/>
            <ac:picMk id="396" creationId="{404DD492-2F00-5AD8-53C7-A8F94D2F3EB8}"/>
          </ac:picMkLst>
        </pc:picChg>
        <pc:picChg chg="mod">
          <ac:chgData name="d'Agostino, Ciro" userId="522b68d4-162f-4dc7-a4d9-e6a12496a8af" providerId="ADAL" clId="{9F79233D-721C-4FAC-956E-F3CE3DF915FA}" dt="2022-10-21T08:36:42.982" v="7355"/>
          <ac:picMkLst>
            <pc:docMk/>
            <pc:sldMk cId="4248315186" sldId="2146847739"/>
            <ac:picMk id="397" creationId="{905A7368-6C8A-81B5-7F8A-0E8174897381}"/>
          </ac:picMkLst>
        </pc:picChg>
        <pc:picChg chg="mod">
          <ac:chgData name="d'Agostino, Ciro" userId="522b68d4-162f-4dc7-a4d9-e6a12496a8af" providerId="ADAL" clId="{9F79233D-721C-4FAC-956E-F3CE3DF915FA}" dt="2022-10-21T08:36:42.982" v="7355"/>
          <ac:picMkLst>
            <pc:docMk/>
            <pc:sldMk cId="4248315186" sldId="2146847739"/>
            <ac:picMk id="398" creationId="{A182F8FB-4B0F-2426-CCDC-A6EBA589EC9E}"/>
          </ac:picMkLst>
        </pc:picChg>
        <pc:picChg chg="mod">
          <ac:chgData name="d'Agostino, Ciro" userId="522b68d4-162f-4dc7-a4d9-e6a12496a8af" providerId="ADAL" clId="{9F79233D-721C-4FAC-956E-F3CE3DF915FA}" dt="2022-10-21T08:36:42.982" v="7355"/>
          <ac:picMkLst>
            <pc:docMk/>
            <pc:sldMk cId="4248315186" sldId="2146847739"/>
            <ac:picMk id="399" creationId="{FCD7E018-61C0-A355-B66B-332D103FBB84}"/>
          </ac:picMkLst>
        </pc:picChg>
        <pc:picChg chg="mod">
          <ac:chgData name="d'Agostino, Ciro" userId="522b68d4-162f-4dc7-a4d9-e6a12496a8af" providerId="ADAL" clId="{9F79233D-721C-4FAC-956E-F3CE3DF915FA}" dt="2022-10-21T08:36:42.982" v="7355"/>
          <ac:picMkLst>
            <pc:docMk/>
            <pc:sldMk cId="4248315186" sldId="2146847739"/>
            <ac:picMk id="401" creationId="{2A9027C7-BD9D-A150-210D-30824956E3B2}"/>
          </ac:picMkLst>
        </pc:picChg>
        <pc:picChg chg="mod">
          <ac:chgData name="d'Agostino, Ciro" userId="522b68d4-162f-4dc7-a4d9-e6a12496a8af" providerId="ADAL" clId="{9F79233D-721C-4FAC-956E-F3CE3DF915FA}" dt="2022-10-21T08:36:42.982" v="7355"/>
          <ac:picMkLst>
            <pc:docMk/>
            <pc:sldMk cId="4248315186" sldId="2146847739"/>
            <ac:picMk id="403" creationId="{701B0FDD-E485-526F-16A8-5832FE714926}"/>
          </ac:picMkLst>
        </pc:picChg>
        <pc:picChg chg="mod">
          <ac:chgData name="d'Agostino, Ciro" userId="522b68d4-162f-4dc7-a4d9-e6a12496a8af" providerId="ADAL" clId="{9F79233D-721C-4FAC-956E-F3CE3DF915FA}" dt="2022-10-21T08:36:42.982" v="7355"/>
          <ac:picMkLst>
            <pc:docMk/>
            <pc:sldMk cId="4248315186" sldId="2146847739"/>
            <ac:picMk id="404" creationId="{762E0FC7-F5A5-C9C3-685A-E60638042BAC}"/>
          </ac:picMkLst>
        </pc:picChg>
        <pc:picChg chg="mod">
          <ac:chgData name="d'Agostino, Ciro" userId="522b68d4-162f-4dc7-a4d9-e6a12496a8af" providerId="ADAL" clId="{9F79233D-721C-4FAC-956E-F3CE3DF915FA}" dt="2022-10-21T08:36:42.982" v="7355"/>
          <ac:picMkLst>
            <pc:docMk/>
            <pc:sldMk cId="4248315186" sldId="2146847739"/>
            <ac:picMk id="405" creationId="{A1399DAE-B266-2245-FACF-6D9EC8DC8C48}"/>
          </ac:picMkLst>
        </pc:picChg>
        <pc:picChg chg="mod">
          <ac:chgData name="d'Agostino, Ciro" userId="522b68d4-162f-4dc7-a4d9-e6a12496a8af" providerId="ADAL" clId="{9F79233D-721C-4FAC-956E-F3CE3DF915FA}" dt="2022-10-21T08:36:42.982" v="7355"/>
          <ac:picMkLst>
            <pc:docMk/>
            <pc:sldMk cId="4248315186" sldId="2146847739"/>
            <ac:picMk id="406" creationId="{BE9AF48A-A32D-032E-15B9-F5CD9ADD9334}"/>
          </ac:picMkLst>
        </pc:picChg>
        <pc:picChg chg="mod">
          <ac:chgData name="d'Agostino, Ciro" userId="522b68d4-162f-4dc7-a4d9-e6a12496a8af" providerId="ADAL" clId="{9F79233D-721C-4FAC-956E-F3CE3DF915FA}" dt="2022-10-21T08:36:42.982" v="7355"/>
          <ac:picMkLst>
            <pc:docMk/>
            <pc:sldMk cId="4248315186" sldId="2146847739"/>
            <ac:picMk id="407" creationId="{AD0DC831-2E05-1AE6-3C93-A0EBB903FA4E}"/>
          </ac:picMkLst>
        </pc:picChg>
        <pc:picChg chg="mod">
          <ac:chgData name="d'Agostino, Ciro" userId="522b68d4-162f-4dc7-a4d9-e6a12496a8af" providerId="ADAL" clId="{9F79233D-721C-4FAC-956E-F3CE3DF915FA}" dt="2022-10-21T08:36:42.982" v="7355"/>
          <ac:picMkLst>
            <pc:docMk/>
            <pc:sldMk cId="4248315186" sldId="2146847739"/>
            <ac:picMk id="411" creationId="{6B1D940E-67C7-65BF-DAE1-79D7E7B1BFC3}"/>
          </ac:picMkLst>
        </pc:picChg>
        <pc:picChg chg="mod">
          <ac:chgData name="d'Agostino, Ciro" userId="522b68d4-162f-4dc7-a4d9-e6a12496a8af" providerId="ADAL" clId="{9F79233D-721C-4FAC-956E-F3CE3DF915FA}" dt="2022-10-21T08:36:42.982" v="7355"/>
          <ac:picMkLst>
            <pc:docMk/>
            <pc:sldMk cId="4248315186" sldId="2146847739"/>
            <ac:picMk id="412" creationId="{457BD6F0-39D2-F9D0-CB9A-332918B7E616}"/>
          </ac:picMkLst>
        </pc:picChg>
        <pc:picChg chg="mod">
          <ac:chgData name="d'Agostino, Ciro" userId="522b68d4-162f-4dc7-a4d9-e6a12496a8af" providerId="ADAL" clId="{9F79233D-721C-4FAC-956E-F3CE3DF915FA}" dt="2022-10-21T08:36:42.982" v="7355"/>
          <ac:picMkLst>
            <pc:docMk/>
            <pc:sldMk cId="4248315186" sldId="2146847739"/>
            <ac:picMk id="413" creationId="{16F95670-FA99-2478-BF5E-39524ED4BE42}"/>
          </ac:picMkLst>
        </pc:picChg>
        <pc:picChg chg="mod">
          <ac:chgData name="d'Agostino, Ciro" userId="522b68d4-162f-4dc7-a4d9-e6a12496a8af" providerId="ADAL" clId="{9F79233D-721C-4FAC-956E-F3CE3DF915FA}" dt="2022-10-21T08:36:42.982" v="7355"/>
          <ac:picMkLst>
            <pc:docMk/>
            <pc:sldMk cId="4248315186" sldId="2146847739"/>
            <ac:picMk id="419" creationId="{DBDB3F4D-42B5-19F3-8689-067B06A384BF}"/>
          </ac:picMkLst>
        </pc:picChg>
        <pc:picChg chg="mod">
          <ac:chgData name="d'Agostino, Ciro" userId="522b68d4-162f-4dc7-a4d9-e6a12496a8af" providerId="ADAL" clId="{9F79233D-721C-4FAC-956E-F3CE3DF915FA}" dt="2022-10-21T08:36:42.982" v="7355"/>
          <ac:picMkLst>
            <pc:docMk/>
            <pc:sldMk cId="4248315186" sldId="2146847739"/>
            <ac:picMk id="422" creationId="{5DD8F79C-1678-C918-B9BB-A7EED58D2E5C}"/>
          </ac:picMkLst>
        </pc:picChg>
        <pc:picChg chg="mod">
          <ac:chgData name="d'Agostino, Ciro" userId="522b68d4-162f-4dc7-a4d9-e6a12496a8af" providerId="ADAL" clId="{9F79233D-721C-4FAC-956E-F3CE3DF915FA}" dt="2022-10-21T08:36:42.982" v="7355"/>
          <ac:picMkLst>
            <pc:docMk/>
            <pc:sldMk cId="4248315186" sldId="2146847739"/>
            <ac:picMk id="423" creationId="{25EEBC7F-3490-92DE-80DF-48CDB8FFF551}"/>
          </ac:picMkLst>
        </pc:picChg>
        <pc:picChg chg="mod">
          <ac:chgData name="d'Agostino, Ciro" userId="522b68d4-162f-4dc7-a4d9-e6a12496a8af" providerId="ADAL" clId="{9F79233D-721C-4FAC-956E-F3CE3DF915FA}" dt="2022-10-21T08:36:42.982" v="7355"/>
          <ac:picMkLst>
            <pc:docMk/>
            <pc:sldMk cId="4248315186" sldId="2146847739"/>
            <ac:picMk id="424" creationId="{BA416A95-195D-794B-1AF2-669304C778AF}"/>
          </ac:picMkLst>
        </pc:picChg>
        <pc:picChg chg="mod">
          <ac:chgData name="d'Agostino, Ciro" userId="522b68d4-162f-4dc7-a4d9-e6a12496a8af" providerId="ADAL" clId="{9F79233D-721C-4FAC-956E-F3CE3DF915FA}" dt="2022-10-21T08:36:42.982" v="7355"/>
          <ac:picMkLst>
            <pc:docMk/>
            <pc:sldMk cId="4248315186" sldId="2146847739"/>
            <ac:picMk id="425" creationId="{E6643367-FA24-67AB-B3E2-9D4BD5888E18}"/>
          </ac:picMkLst>
        </pc:picChg>
        <pc:picChg chg="mod">
          <ac:chgData name="d'Agostino, Ciro" userId="522b68d4-162f-4dc7-a4d9-e6a12496a8af" providerId="ADAL" clId="{9F79233D-721C-4FAC-956E-F3CE3DF915FA}" dt="2022-10-21T08:36:42.982" v="7355"/>
          <ac:picMkLst>
            <pc:docMk/>
            <pc:sldMk cId="4248315186" sldId="2146847739"/>
            <ac:picMk id="426" creationId="{FB036F83-CF22-14F9-6FAA-D85B89292697}"/>
          </ac:picMkLst>
        </pc:picChg>
        <pc:picChg chg="mod">
          <ac:chgData name="d'Agostino, Ciro" userId="522b68d4-162f-4dc7-a4d9-e6a12496a8af" providerId="ADAL" clId="{9F79233D-721C-4FAC-956E-F3CE3DF915FA}" dt="2022-10-21T08:36:42.982" v="7355"/>
          <ac:picMkLst>
            <pc:docMk/>
            <pc:sldMk cId="4248315186" sldId="2146847739"/>
            <ac:picMk id="427" creationId="{880B0071-9BEF-2C13-9428-D6D822095375}"/>
          </ac:picMkLst>
        </pc:picChg>
        <pc:picChg chg="mod">
          <ac:chgData name="d'Agostino, Ciro" userId="522b68d4-162f-4dc7-a4d9-e6a12496a8af" providerId="ADAL" clId="{9F79233D-721C-4FAC-956E-F3CE3DF915FA}" dt="2022-10-21T08:36:42.982" v="7355"/>
          <ac:picMkLst>
            <pc:docMk/>
            <pc:sldMk cId="4248315186" sldId="2146847739"/>
            <ac:picMk id="432" creationId="{113B6188-32DF-95B6-BA7B-4C167970FFFD}"/>
          </ac:picMkLst>
        </pc:picChg>
        <pc:picChg chg="mod">
          <ac:chgData name="d'Agostino, Ciro" userId="522b68d4-162f-4dc7-a4d9-e6a12496a8af" providerId="ADAL" clId="{9F79233D-721C-4FAC-956E-F3CE3DF915FA}" dt="2022-10-21T08:36:42.982" v="7355"/>
          <ac:picMkLst>
            <pc:docMk/>
            <pc:sldMk cId="4248315186" sldId="2146847739"/>
            <ac:picMk id="433" creationId="{3F0EF83E-C77E-6369-E72B-678F98805C40}"/>
          </ac:picMkLst>
        </pc:picChg>
        <pc:picChg chg="mod">
          <ac:chgData name="d'Agostino, Ciro" userId="522b68d4-162f-4dc7-a4d9-e6a12496a8af" providerId="ADAL" clId="{9F79233D-721C-4FAC-956E-F3CE3DF915FA}" dt="2022-10-21T08:36:42.982" v="7355"/>
          <ac:picMkLst>
            <pc:docMk/>
            <pc:sldMk cId="4248315186" sldId="2146847739"/>
            <ac:picMk id="434" creationId="{D7EE8694-1578-DC31-D24F-98622DEEACC8}"/>
          </ac:picMkLst>
        </pc:picChg>
        <pc:picChg chg="mod">
          <ac:chgData name="d'Agostino, Ciro" userId="522b68d4-162f-4dc7-a4d9-e6a12496a8af" providerId="ADAL" clId="{9F79233D-721C-4FAC-956E-F3CE3DF915FA}" dt="2022-10-21T08:36:42.982" v="7355"/>
          <ac:picMkLst>
            <pc:docMk/>
            <pc:sldMk cId="4248315186" sldId="2146847739"/>
            <ac:picMk id="435" creationId="{CCDAE09B-621A-3970-5621-B81CC31098F2}"/>
          </ac:picMkLst>
        </pc:picChg>
        <pc:picChg chg="mod">
          <ac:chgData name="d'Agostino, Ciro" userId="522b68d4-162f-4dc7-a4d9-e6a12496a8af" providerId="ADAL" clId="{9F79233D-721C-4FAC-956E-F3CE3DF915FA}" dt="2022-10-21T08:36:42.982" v="7355"/>
          <ac:picMkLst>
            <pc:docMk/>
            <pc:sldMk cId="4248315186" sldId="2146847739"/>
            <ac:picMk id="436" creationId="{49FEF209-E042-71DA-13B8-C5C063E9E7AB}"/>
          </ac:picMkLst>
        </pc:picChg>
        <pc:picChg chg="mod">
          <ac:chgData name="d'Agostino, Ciro" userId="522b68d4-162f-4dc7-a4d9-e6a12496a8af" providerId="ADAL" clId="{9F79233D-721C-4FAC-956E-F3CE3DF915FA}" dt="2022-10-21T08:36:42.982" v="7355"/>
          <ac:picMkLst>
            <pc:docMk/>
            <pc:sldMk cId="4248315186" sldId="2146847739"/>
            <ac:picMk id="437" creationId="{69599277-C46A-3E13-FAC3-F0ABD9B7AC90}"/>
          </ac:picMkLst>
        </pc:picChg>
        <pc:picChg chg="mod">
          <ac:chgData name="d'Agostino, Ciro" userId="522b68d4-162f-4dc7-a4d9-e6a12496a8af" providerId="ADAL" clId="{9F79233D-721C-4FAC-956E-F3CE3DF915FA}" dt="2022-10-21T08:36:42.982" v="7355"/>
          <ac:picMkLst>
            <pc:docMk/>
            <pc:sldMk cId="4248315186" sldId="2146847739"/>
            <ac:picMk id="452" creationId="{F1D3F1F4-3B36-1BFA-0F00-720FBE649DCC}"/>
          </ac:picMkLst>
        </pc:picChg>
        <pc:picChg chg="mod">
          <ac:chgData name="d'Agostino, Ciro" userId="522b68d4-162f-4dc7-a4d9-e6a12496a8af" providerId="ADAL" clId="{9F79233D-721C-4FAC-956E-F3CE3DF915FA}" dt="2022-10-21T08:36:42.982" v="7355"/>
          <ac:picMkLst>
            <pc:docMk/>
            <pc:sldMk cId="4248315186" sldId="2146847739"/>
            <ac:picMk id="460" creationId="{A10F606C-B3ED-993D-AE9F-64BF5C1DC72D}"/>
          </ac:picMkLst>
        </pc:picChg>
        <pc:picChg chg="mod">
          <ac:chgData name="d'Agostino, Ciro" userId="522b68d4-162f-4dc7-a4d9-e6a12496a8af" providerId="ADAL" clId="{9F79233D-721C-4FAC-956E-F3CE3DF915FA}" dt="2022-10-21T08:36:42.982" v="7355"/>
          <ac:picMkLst>
            <pc:docMk/>
            <pc:sldMk cId="4248315186" sldId="2146847739"/>
            <ac:picMk id="463" creationId="{C42B120F-461E-9665-8309-F91B44738C9B}"/>
          </ac:picMkLst>
        </pc:picChg>
        <pc:picChg chg="mod">
          <ac:chgData name="d'Agostino, Ciro" userId="522b68d4-162f-4dc7-a4d9-e6a12496a8af" providerId="ADAL" clId="{9F79233D-721C-4FAC-956E-F3CE3DF915FA}" dt="2022-10-21T08:36:42.982" v="7355"/>
          <ac:picMkLst>
            <pc:docMk/>
            <pc:sldMk cId="4248315186" sldId="2146847739"/>
            <ac:picMk id="464" creationId="{82846089-335D-A3DC-542F-1952B7D47CBD}"/>
          </ac:picMkLst>
        </pc:picChg>
        <pc:picChg chg="mod">
          <ac:chgData name="d'Agostino, Ciro" userId="522b68d4-162f-4dc7-a4d9-e6a12496a8af" providerId="ADAL" clId="{9F79233D-721C-4FAC-956E-F3CE3DF915FA}" dt="2022-10-21T08:36:42.982" v="7355"/>
          <ac:picMkLst>
            <pc:docMk/>
            <pc:sldMk cId="4248315186" sldId="2146847739"/>
            <ac:picMk id="465" creationId="{2C4ADB4A-3586-31BA-E4CB-ECFFD6FA8745}"/>
          </ac:picMkLst>
        </pc:picChg>
        <pc:picChg chg="mod">
          <ac:chgData name="d'Agostino, Ciro" userId="522b68d4-162f-4dc7-a4d9-e6a12496a8af" providerId="ADAL" clId="{9F79233D-721C-4FAC-956E-F3CE3DF915FA}" dt="2022-10-21T08:36:42.982" v="7355"/>
          <ac:picMkLst>
            <pc:docMk/>
            <pc:sldMk cId="4248315186" sldId="2146847739"/>
            <ac:picMk id="466" creationId="{B1743074-FC0D-BC34-2D49-C421D42B732C}"/>
          </ac:picMkLst>
        </pc:picChg>
        <pc:picChg chg="mod">
          <ac:chgData name="d'Agostino, Ciro" userId="522b68d4-162f-4dc7-a4d9-e6a12496a8af" providerId="ADAL" clId="{9F79233D-721C-4FAC-956E-F3CE3DF915FA}" dt="2022-10-21T08:36:42.982" v="7355"/>
          <ac:picMkLst>
            <pc:docMk/>
            <pc:sldMk cId="4248315186" sldId="2146847739"/>
            <ac:picMk id="467" creationId="{0948165F-FEF1-6334-3A7A-2595F7B1E845}"/>
          </ac:picMkLst>
        </pc:picChg>
        <pc:picChg chg="mod">
          <ac:chgData name="d'Agostino, Ciro" userId="522b68d4-162f-4dc7-a4d9-e6a12496a8af" providerId="ADAL" clId="{9F79233D-721C-4FAC-956E-F3CE3DF915FA}" dt="2022-10-21T08:36:42.982" v="7355"/>
          <ac:picMkLst>
            <pc:docMk/>
            <pc:sldMk cId="4248315186" sldId="2146847739"/>
            <ac:picMk id="468" creationId="{E045D670-4482-BA40-1158-C7BCDD9B8D85}"/>
          </ac:picMkLst>
        </pc:picChg>
        <pc:picChg chg="mod">
          <ac:chgData name="d'Agostino, Ciro" userId="522b68d4-162f-4dc7-a4d9-e6a12496a8af" providerId="ADAL" clId="{9F79233D-721C-4FAC-956E-F3CE3DF915FA}" dt="2022-10-21T08:36:42.982" v="7355"/>
          <ac:picMkLst>
            <pc:docMk/>
            <pc:sldMk cId="4248315186" sldId="2146847739"/>
            <ac:picMk id="469" creationId="{E1021AD7-7849-9F46-4902-5EE175D81370}"/>
          </ac:picMkLst>
        </pc:picChg>
        <pc:picChg chg="mod">
          <ac:chgData name="d'Agostino, Ciro" userId="522b68d4-162f-4dc7-a4d9-e6a12496a8af" providerId="ADAL" clId="{9F79233D-721C-4FAC-956E-F3CE3DF915FA}" dt="2022-10-21T08:36:42.982" v="7355"/>
          <ac:picMkLst>
            <pc:docMk/>
            <pc:sldMk cId="4248315186" sldId="2146847739"/>
            <ac:picMk id="470" creationId="{1371BD52-5282-6672-F3A7-3D3190155200}"/>
          </ac:picMkLst>
        </pc:picChg>
        <pc:picChg chg="mod">
          <ac:chgData name="d'Agostino, Ciro" userId="522b68d4-162f-4dc7-a4d9-e6a12496a8af" providerId="ADAL" clId="{9F79233D-721C-4FAC-956E-F3CE3DF915FA}" dt="2022-10-21T08:36:42.982" v="7355"/>
          <ac:picMkLst>
            <pc:docMk/>
            <pc:sldMk cId="4248315186" sldId="2146847739"/>
            <ac:picMk id="476" creationId="{A1A5DB45-8914-3CAA-0430-A0A304668627}"/>
          </ac:picMkLst>
        </pc:picChg>
        <pc:picChg chg="mod">
          <ac:chgData name="d'Agostino, Ciro" userId="522b68d4-162f-4dc7-a4d9-e6a12496a8af" providerId="ADAL" clId="{9F79233D-721C-4FAC-956E-F3CE3DF915FA}" dt="2022-10-21T08:36:42.982" v="7355"/>
          <ac:picMkLst>
            <pc:docMk/>
            <pc:sldMk cId="4248315186" sldId="2146847739"/>
            <ac:picMk id="477" creationId="{3F939131-F606-B51C-6F48-C3678EA68B1D}"/>
          </ac:picMkLst>
        </pc:picChg>
        <pc:picChg chg="mod">
          <ac:chgData name="d'Agostino, Ciro" userId="522b68d4-162f-4dc7-a4d9-e6a12496a8af" providerId="ADAL" clId="{9F79233D-721C-4FAC-956E-F3CE3DF915FA}" dt="2022-10-21T08:36:42.982" v="7355"/>
          <ac:picMkLst>
            <pc:docMk/>
            <pc:sldMk cId="4248315186" sldId="2146847739"/>
            <ac:picMk id="478" creationId="{1D7100DF-8089-6853-3005-549113B0D5D7}"/>
          </ac:picMkLst>
        </pc:picChg>
        <pc:picChg chg="mod">
          <ac:chgData name="d'Agostino, Ciro" userId="522b68d4-162f-4dc7-a4d9-e6a12496a8af" providerId="ADAL" clId="{9F79233D-721C-4FAC-956E-F3CE3DF915FA}" dt="2022-10-21T08:36:42.982" v="7355"/>
          <ac:picMkLst>
            <pc:docMk/>
            <pc:sldMk cId="4248315186" sldId="2146847739"/>
            <ac:picMk id="482" creationId="{4ECF3D21-C472-EE7A-FD2F-3FC3F2D902B8}"/>
          </ac:picMkLst>
        </pc:picChg>
        <pc:picChg chg="mod">
          <ac:chgData name="d'Agostino, Ciro" userId="522b68d4-162f-4dc7-a4d9-e6a12496a8af" providerId="ADAL" clId="{9F79233D-721C-4FAC-956E-F3CE3DF915FA}" dt="2022-10-21T08:36:42.982" v="7355"/>
          <ac:picMkLst>
            <pc:docMk/>
            <pc:sldMk cId="4248315186" sldId="2146847739"/>
            <ac:picMk id="483" creationId="{69C27B3F-4283-0F7C-869C-9711636EEFF5}"/>
          </ac:picMkLst>
        </pc:picChg>
        <pc:picChg chg="mod">
          <ac:chgData name="d'Agostino, Ciro" userId="522b68d4-162f-4dc7-a4d9-e6a12496a8af" providerId="ADAL" clId="{9F79233D-721C-4FAC-956E-F3CE3DF915FA}" dt="2022-10-21T08:36:42.982" v="7355"/>
          <ac:picMkLst>
            <pc:docMk/>
            <pc:sldMk cId="4248315186" sldId="2146847739"/>
            <ac:picMk id="484" creationId="{211413B4-4579-45A8-5F3D-4608BD7CE822}"/>
          </ac:picMkLst>
        </pc:picChg>
        <pc:picChg chg="mod">
          <ac:chgData name="d'Agostino, Ciro" userId="522b68d4-162f-4dc7-a4d9-e6a12496a8af" providerId="ADAL" clId="{9F79233D-721C-4FAC-956E-F3CE3DF915FA}" dt="2022-10-21T08:36:42.982" v="7355"/>
          <ac:picMkLst>
            <pc:docMk/>
            <pc:sldMk cId="4248315186" sldId="2146847739"/>
            <ac:picMk id="490" creationId="{BF708EC9-53F2-489F-C6D1-BE39C8A6F142}"/>
          </ac:picMkLst>
        </pc:picChg>
        <pc:picChg chg="mod">
          <ac:chgData name="d'Agostino, Ciro" userId="522b68d4-162f-4dc7-a4d9-e6a12496a8af" providerId="ADAL" clId="{9F79233D-721C-4FAC-956E-F3CE3DF915FA}" dt="2022-10-21T08:36:42.982" v="7355"/>
          <ac:picMkLst>
            <pc:docMk/>
            <pc:sldMk cId="4248315186" sldId="2146847739"/>
            <ac:picMk id="493" creationId="{B0AEC806-DAA8-1916-D95E-154A67D810C1}"/>
          </ac:picMkLst>
        </pc:picChg>
        <pc:picChg chg="mod">
          <ac:chgData name="d'Agostino, Ciro" userId="522b68d4-162f-4dc7-a4d9-e6a12496a8af" providerId="ADAL" clId="{9F79233D-721C-4FAC-956E-F3CE3DF915FA}" dt="2022-10-21T08:36:42.982" v="7355"/>
          <ac:picMkLst>
            <pc:docMk/>
            <pc:sldMk cId="4248315186" sldId="2146847739"/>
            <ac:picMk id="494" creationId="{9B5C0C93-E9FD-369A-9ABA-704F98CE0447}"/>
          </ac:picMkLst>
        </pc:picChg>
        <pc:picChg chg="mod">
          <ac:chgData name="d'Agostino, Ciro" userId="522b68d4-162f-4dc7-a4d9-e6a12496a8af" providerId="ADAL" clId="{9F79233D-721C-4FAC-956E-F3CE3DF915FA}" dt="2022-10-21T08:36:42.982" v="7355"/>
          <ac:picMkLst>
            <pc:docMk/>
            <pc:sldMk cId="4248315186" sldId="2146847739"/>
            <ac:picMk id="495" creationId="{78B53F34-B20D-36DF-8FE7-CFF8AA1AD026}"/>
          </ac:picMkLst>
        </pc:picChg>
        <pc:picChg chg="mod">
          <ac:chgData name="d'Agostino, Ciro" userId="522b68d4-162f-4dc7-a4d9-e6a12496a8af" providerId="ADAL" clId="{9F79233D-721C-4FAC-956E-F3CE3DF915FA}" dt="2022-10-21T08:36:42.982" v="7355"/>
          <ac:picMkLst>
            <pc:docMk/>
            <pc:sldMk cId="4248315186" sldId="2146847739"/>
            <ac:picMk id="496" creationId="{8B81B4A5-78BD-0DF8-8EDA-1802D4C01AF5}"/>
          </ac:picMkLst>
        </pc:picChg>
        <pc:picChg chg="mod">
          <ac:chgData name="d'Agostino, Ciro" userId="522b68d4-162f-4dc7-a4d9-e6a12496a8af" providerId="ADAL" clId="{9F79233D-721C-4FAC-956E-F3CE3DF915FA}" dt="2022-10-21T08:36:42.982" v="7355"/>
          <ac:picMkLst>
            <pc:docMk/>
            <pc:sldMk cId="4248315186" sldId="2146847739"/>
            <ac:picMk id="497" creationId="{E0666244-8C7D-290B-D68B-D2BB42F0608B}"/>
          </ac:picMkLst>
        </pc:picChg>
        <pc:picChg chg="mod">
          <ac:chgData name="d'Agostino, Ciro" userId="522b68d4-162f-4dc7-a4d9-e6a12496a8af" providerId="ADAL" clId="{9F79233D-721C-4FAC-956E-F3CE3DF915FA}" dt="2022-10-21T08:36:42.982" v="7355"/>
          <ac:picMkLst>
            <pc:docMk/>
            <pc:sldMk cId="4248315186" sldId="2146847739"/>
            <ac:picMk id="498" creationId="{2B5DD149-372D-7584-8B31-0B3B1894998B}"/>
          </ac:picMkLst>
        </pc:picChg>
        <pc:picChg chg="mod">
          <ac:chgData name="d'Agostino, Ciro" userId="522b68d4-162f-4dc7-a4d9-e6a12496a8af" providerId="ADAL" clId="{9F79233D-721C-4FAC-956E-F3CE3DF915FA}" dt="2022-10-21T08:36:42.982" v="7355"/>
          <ac:picMkLst>
            <pc:docMk/>
            <pc:sldMk cId="4248315186" sldId="2146847739"/>
            <ac:picMk id="503" creationId="{1092AC34-190C-657E-BA11-89CEBAB3FD95}"/>
          </ac:picMkLst>
        </pc:picChg>
        <pc:picChg chg="mod">
          <ac:chgData name="d'Agostino, Ciro" userId="522b68d4-162f-4dc7-a4d9-e6a12496a8af" providerId="ADAL" clId="{9F79233D-721C-4FAC-956E-F3CE3DF915FA}" dt="2022-10-21T08:36:42.982" v="7355"/>
          <ac:picMkLst>
            <pc:docMk/>
            <pc:sldMk cId="4248315186" sldId="2146847739"/>
            <ac:picMk id="504" creationId="{5119E316-1837-CC67-2784-C4757598B1BF}"/>
          </ac:picMkLst>
        </pc:picChg>
        <pc:picChg chg="mod">
          <ac:chgData name="d'Agostino, Ciro" userId="522b68d4-162f-4dc7-a4d9-e6a12496a8af" providerId="ADAL" clId="{9F79233D-721C-4FAC-956E-F3CE3DF915FA}" dt="2022-10-21T08:36:42.982" v="7355"/>
          <ac:picMkLst>
            <pc:docMk/>
            <pc:sldMk cId="4248315186" sldId="2146847739"/>
            <ac:picMk id="505" creationId="{50BA45C5-A3C8-2060-9045-D8161052390C}"/>
          </ac:picMkLst>
        </pc:picChg>
        <pc:picChg chg="mod">
          <ac:chgData name="d'Agostino, Ciro" userId="522b68d4-162f-4dc7-a4d9-e6a12496a8af" providerId="ADAL" clId="{9F79233D-721C-4FAC-956E-F3CE3DF915FA}" dt="2022-10-21T08:36:42.982" v="7355"/>
          <ac:picMkLst>
            <pc:docMk/>
            <pc:sldMk cId="4248315186" sldId="2146847739"/>
            <ac:picMk id="506" creationId="{C8C0C6AA-FF7F-7D7E-BD2F-13445E3AA55A}"/>
          </ac:picMkLst>
        </pc:picChg>
        <pc:picChg chg="mod">
          <ac:chgData name="d'Agostino, Ciro" userId="522b68d4-162f-4dc7-a4d9-e6a12496a8af" providerId="ADAL" clId="{9F79233D-721C-4FAC-956E-F3CE3DF915FA}" dt="2022-10-21T08:36:42.982" v="7355"/>
          <ac:picMkLst>
            <pc:docMk/>
            <pc:sldMk cId="4248315186" sldId="2146847739"/>
            <ac:picMk id="508" creationId="{DCE445EF-47D2-CF24-4289-CB33AEDF3C5B}"/>
          </ac:picMkLst>
        </pc:picChg>
        <pc:picChg chg="mod">
          <ac:chgData name="d'Agostino, Ciro" userId="522b68d4-162f-4dc7-a4d9-e6a12496a8af" providerId="ADAL" clId="{9F79233D-721C-4FAC-956E-F3CE3DF915FA}" dt="2022-10-21T08:36:42.982" v="7355"/>
          <ac:picMkLst>
            <pc:docMk/>
            <pc:sldMk cId="4248315186" sldId="2146847739"/>
            <ac:picMk id="509" creationId="{04B3FD6B-4D39-F0BF-838B-E736CEBED2CB}"/>
          </ac:picMkLst>
        </pc:picChg>
        <pc:picChg chg="mod">
          <ac:chgData name="d'Agostino, Ciro" userId="522b68d4-162f-4dc7-a4d9-e6a12496a8af" providerId="ADAL" clId="{9F79233D-721C-4FAC-956E-F3CE3DF915FA}" dt="2022-10-21T08:36:42.982" v="7355"/>
          <ac:picMkLst>
            <pc:docMk/>
            <pc:sldMk cId="4248315186" sldId="2146847739"/>
            <ac:picMk id="510" creationId="{B97C232D-C637-233E-F0AF-09B1BA0AABFA}"/>
          </ac:picMkLst>
        </pc:picChg>
        <pc:picChg chg="mod">
          <ac:chgData name="d'Agostino, Ciro" userId="522b68d4-162f-4dc7-a4d9-e6a12496a8af" providerId="ADAL" clId="{9F79233D-721C-4FAC-956E-F3CE3DF915FA}" dt="2022-10-21T08:36:42.982" v="7355"/>
          <ac:picMkLst>
            <pc:docMk/>
            <pc:sldMk cId="4248315186" sldId="2146847739"/>
            <ac:picMk id="511" creationId="{B0B90AB1-8BDE-D2DF-4FB4-4C8DD22866F8}"/>
          </ac:picMkLst>
        </pc:picChg>
        <pc:picChg chg="mod">
          <ac:chgData name="d'Agostino, Ciro" userId="522b68d4-162f-4dc7-a4d9-e6a12496a8af" providerId="ADAL" clId="{9F79233D-721C-4FAC-956E-F3CE3DF915FA}" dt="2022-10-21T08:36:42.982" v="7355"/>
          <ac:picMkLst>
            <pc:docMk/>
            <pc:sldMk cId="4248315186" sldId="2146847739"/>
            <ac:picMk id="519" creationId="{F17550AE-252D-5C90-B41D-2A6B82D53F6F}"/>
          </ac:picMkLst>
        </pc:picChg>
        <pc:picChg chg="mod">
          <ac:chgData name="d'Agostino, Ciro" userId="522b68d4-162f-4dc7-a4d9-e6a12496a8af" providerId="ADAL" clId="{9F79233D-721C-4FAC-956E-F3CE3DF915FA}" dt="2022-10-21T08:36:42.982" v="7355"/>
          <ac:picMkLst>
            <pc:docMk/>
            <pc:sldMk cId="4248315186" sldId="2146847739"/>
            <ac:picMk id="520" creationId="{EB61AC6F-F46C-3DC2-CE9B-E887469E053B}"/>
          </ac:picMkLst>
        </pc:picChg>
        <pc:picChg chg="mod">
          <ac:chgData name="d'Agostino, Ciro" userId="522b68d4-162f-4dc7-a4d9-e6a12496a8af" providerId="ADAL" clId="{9F79233D-721C-4FAC-956E-F3CE3DF915FA}" dt="2022-10-21T08:36:42.982" v="7355"/>
          <ac:picMkLst>
            <pc:docMk/>
            <pc:sldMk cId="4248315186" sldId="2146847739"/>
            <ac:picMk id="521" creationId="{BFA18C5D-0872-EC3C-468D-78C4B631658B}"/>
          </ac:picMkLst>
        </pc:picChg>
        <pc:picChg chg="mod">
          <ac:chgData name="d'Agostino, Ciro" userId="522b68d4-162f-4dc7-a4d9-e6a12496a8af" providerId="ADAL" clId="{9F79233D-721C-4FAC-956E-F3CE3DF915FA}" dt="2022-10-21T08:36:42.982" v="7355"/>
          <ac:picMkLst>
            <pc:docMk/>
            <pc:sldMk cId="4248315186" sldId="2146847739"/>
            <ac:picMk id="522" creationId="{BED1BA8E-C04F-D6AF-0E8B-BAC0AE712737}"/>
          </ac:picMkLst>
        </pc:picChg>
        <pc:picChg chg="mod">
          <ac:chgData name="d'Agostino, Ciro" userId="522b68d4-162f-4dc7-a4d9-e6a12496a8af" providerId="ADAL" clId="{9F79233D-721C-4FAC-956E-F3CE3DF915FA}" dt="2022-10-21T08:36:42.982" v="7355"/>
          <ac:picMkLst>
            <pc:docMk/>
            <pc:sldMk cId="4248315186" sldId="2146847739"/>
            <ac:picMk id="523" creationId="{6A53A522-DD97-B9B4-5671-61780B3DA2B1}"/>
          </ac:picMkLst>
        </pc:picChg>
        <pc:cxnChg chg="mod">
          <ac:chgData name="d'Agostino, Ciro" userId="522b68d4-162f-4dc7-a4d9-e6a12496a8af" providerId="ADAL" clId="{9F79233D-721C-4FAC-956E-F3CE3DF915FA}" dt="2022-10-21T08:36:42.982" v="7355"/>
          <ac:cxnSpMkLst>
            <pc:docMk/>
            <pc:sldMk cId="4248315186" sldId="2146847739"/>
            <ac:cxnSpMk id="101" creationId="{EEFC2F94-F0C0-8069-84D5-F27FC72A4D73}"/>
          </ac:cxnSpMkLst>
        </pc:cxnChg>
        <pc:cxnChg chg="mod">
          <ac:chgData name="d'Agostino, Ciro" userId="522b68d4-162f-4dc7-a4d9-e6a12496a8af" providerId="ADAL" clId="{9F79233D-721C-4FAC-956E-F3CE3DF915FA}" dt="2022-10-21T08:36:42.982" v="7355"/>
          <ac:cxnSpMkLst>
            <pc:docMk/>
            <pc:sldMk cId="4248315186" sldId="2146847739"/>
            <ac:cxnSpMk id="168" creationId="{70FB3B19-D1C0-5DF5-0948-77E1AB30A7BB}"/>
          </ac:cxnSpMkLst>
        </pc:cxnChg>
        <pc:cxnChg chg="mod">
          <ac:chgData name="d'Agostino, Ciro" userId="522b68d4-162f-4dc7-a4d9-e6a12496a8af" providerId="ADAL" clId="{9F79233D-721C-4FAC-956E-F3CE3DF915FA}" dt="2022-10-21T08:36:42.982" v="7355"/>
          <ac:cxnSpMkLst>
            <pc:docMk/>
            <pc:sldMk cId="4248315186" sldId="2146847739"/>
            <ac:cxnSpMk id="204" creationId="{C2C0964D-7317-3F38-1E28-9F981545A595}"/>
          </ac:cxnSpMkLst>
        </pc:cxnChg>
        <pc:cxnChg chg="mod">
          <ac:chgData name="d'Agostino, Ciro" userId="522b68d4-162f-4dc7-a4d9-e6a12496a8af" providerId="ADAL" clId="{9F79233D-721C-4FAC-956E-F3CE3DF915FA}" dt="2022-10-21T08:36:42.982" v="7355"/>
          <ac:cxnSpMkLst>
            <pc:docMk/>
            <pc:sldMk cId="4248315186" sldId="2146847739"/>
            <ac:cxnSpMk id="254" creationId="{5DE22427-6B76-9506-F7EB-B0DE2EC5E47E}"/>
          </ac:cxnSpMkLst>
        </pc:cxnChg>
        <pc:cxnChg chg="mod">
          <ac:chgData name="d'Agostino, Ciro" userId="522b68d4-162f-4dc7-a4d9-e6a12496a8af" providerId="ADAL" clId="{9F79233D-721C-4FAC-956E-F3CE3DF915FA}" dt="2022-10-21T08:36:42.982" v="7355"/>
          <ac:cxnSpMkLst>
            <pc:docMk/>
            <pc:sldMk cId="4248315186" sldId="2146847739"/>
            <ac:cxnSpMk id="400" creationId="{AC3E8459-DA28-DE4B-0F21-1B35C2FF419F}"/>
          </ac:cxnSpMkLst>
        </pc:cxnChg>
        <pc:cxnChg chg="mod">
          <ac:chgData name="d'Agostino, Ciro" userId="522b68d4-162f-4dc7-a4d9-e6a12496a8af" providerId="ADAL" clId="{9F79233D-721C-4FAC-956E-F3CE3DF915FA}" dt="2022-10-21T08:36:42.982" v="7355"/>
          <ac:cxnSpMkLst>
            <pc:docMk/>
            <pc:sldMk cId="4248315186" sldId="2146847739"/>
            <ac:cxnSpMk id="402" creationId="{65BE1472-FEC2-47C0-09B7-D0BCFDC130EF}"/>
          </ac:cxnSpMkLst>
        </pc:cxnChg>
        <pc:cxnChg chg="mod">
          <ac:chgData name="d'Agostino, Ciro" userId="522b68d4-162f-4dc7-a4d9-e6a12496a8af" providerId="ADAL" clId="{9F79233D-721C-4FAC-956E-F3CE3DF915FA}" dt="2022-10-21T08:36:42.982" v="7355"/>
          <ac:cxnSpMkLst>
            <pc:docMk/>
            <pc:sldMk cId="4248315186" sldId="2146847739"/>
            <ac:cxnSpMk id="408" creationId="{7C25AE39-870D-4464-A095-68A86F5F7868}"/>
          </ac:cxnSpMkLst>
        </pc:cxnChg>
        <pc:cxnChg chg="mod">
          <ac:chgData name="d'Agostino, Ciro" userId="522b68d4-162f-4dc7-a4d9-e6a12496a8af" providerId="ADAL" clId="{9F79233D-721C-4FAC-956E-F3CE3DF915FA}" dt="2022-10-21T08:36:42.982" v="7355"/>
          <ac:cxnSpMkLst>
            <pc:docMk/>
            <pc:sldMk cId="4248315186" sldId="2146847739"/>
            <ac:cxnSpMk id="409" creationId="{40589A47-3EDA-773F-5527-A82F8F295E04}"/>
          </ac:cxnSpMkLst>
        </pc:cxnChg>
        <pc:cxnChg chg="mod">
          <ac:chgData name="d'Agostino, Ciro" userId="522b68d4-162f-4dc7-a4d9-e6a12496a8af" providerId="ADAL" clId="{9F79233D-721C-4FAC-956E-F3CE3DF915FA}" dt="2022-10-21T08:36:42.982" v="7355"/>
          <ac:cxnSpMkLst>
            <pc:docMk/>
            <pc:sldMk cId="4248315186" sldId="2146847739"/>
            <ac:cxnSpMk id="410" creationId="{5B6125DA-9C00-D6F8-23B7-8C1BB1F37363}"/>
          </ac:cxnSpMkLst>
        </pc:cxnChg>
        <pc:cxnChg chg="mod">
          <ac:chgData name="d'Agostino, Ciro" userId="522b68d4-162f-4dc7-a4d9-e6a12496a8af" providerId="ADAL" clId="{9F79233D-721C-4FAC-956E-F3CE3DF915FA}" dt="2022-10-21T08:36:42.982" v="7355"/>
          <ac:cxnSpMkLst>
            <pc:docMk/>
            <pc:sldMk cId="4248315186" sldId="2146847739"/>
            <ac:cxnSpMk id="414" creationId="{EB17C5D9-18FE-52E6-39E9-15EED7048660}"/>
          </ac:cxnSpMkLst>
        </pc:cxnChg>
        <pc:cxnChg chg="mod">
          <ac:chgData name="d'Agostino, Ciro" userId="522b68d4-162f-4dc7-a4d9-e6a12496a8af" providerId="ADAL" clId="{9F79233D-721C-4FAC-956E-F3CE3DF915FA}" dt="2022-10-21T08:36:42.982" v="7355"/>
          <ac:cxnSpMkLst>
            <pc:docMk/>
            <pc:sldMk cId="4248315186" sldId="2146847739"/>
            <ac:cxnSpMk id="415" creationId="{25F931A6-BB5E-04D5-1924-E4DE9BE45A50}"/>
          </ac:cxnSpMkLst>
        </pc:cxnChg>
        <pc:cxnChg chg="mod">
          <ac:chgData name="d'Agostino, Ciro" userId="522b68d4-162f-4dc7-a4d9-e6a12496a8af" providerId="ADAL" clId="{9F79233D-721C-4FAC-956E-F3CE3DF915FA}" dt="2022-10-21T08:36:42.982" v="7355"/>
          <ac:cxnSpMkLst>
            <pc:docMk/>
            <pc:sldMk cId="4248315186" sldId="2146847739"/>
            <ac:cxnSpMk id="438" creationId="{5D37D5E2-4D10-4D1B-6719-7F2F595DA8E6}"/>
          </ac:cxnSpMkLst>
        </pc:cxnChg>
        <pc:cxnChg chg="mod">
          <ac:chgData name="d'Agostino, Ciro" userId="522b68d4-162f-4dc7-a4d9-e6a12496a8af" providerId="ADAL" clId="{9F79233D-721C-4FAC-956E-F3CE3DF915FA}" dt="2022-10-21T08:36:42.982" v="7355"/>
          <ac:cxnSpMkLst>
            <pc:docMk/>
            <pc:sldMk cId="4248315186" sldId="2146847739"/>
            <ac:cxnSpMk id="440" creationId="{BDD90029-4BC5-28B0-E04E-307948F02095}"/>
          </ac:cxnSpMkLst>
        </pc:cxnChg>
        <pc:cxnChg chg="mod">
          <ac:chgData name="d'Agostino, Ciro" userId="522b68d4-162f-4dc7-a4d9-e6a12496a8af" providerId="ADAL" clId="{9F79233D-721C-4FAC-956E-F3CE3DF915FA}" dt="2022-10-21T08:36:42.982" v="7355"/>
          <ac:cxnSpMkLst>
            <pc:docMk/>
            <pc:sldMk cId="4248315186" sldId="2146847739"/>
            <ac:cxnSpMk id="441" creationId="{C511CD0D-2D48-E5D0-46F7-CDDC052BAF9C}"/>
          </ac:cxnSpMkLst>
        </pc:cxnChg>
        <pc:cxnChg chg="mod">
          <ac:chgData name="d'Agostino, Ciro" userId="522b68d4-162f-4dc7-a4d9-e6a12496a8af" providerId="ADAL" clId="{9F79233D-721C-4FAC-956E-F3CE3DF915FA}" dt="2022-10-21T08:36:42.982" v="7355"/>
          <ac:cxnSpMkLst>
            <pc:docMk/>
            <pc:sldMk cId="4248315186" sldId="2146847739"/>
            <ac:cxnSpMk id="446" creationId="{2B069B24-EA2E-4A16-025E-1CB321EB1B56}"/>
          </ac:cxnSpMkLst>
        </pc:cxnChg>
        <pc:cxnChg chg="mod">
          <ac:chgData name="d'Agostino, Ciro" userId="522b68d4-162f-4dc7-a4d9-e6a12496a8af" providerId="ADAL" clId="{9F79233D-721C-4FAC-956E-F3CE3DF915FA}" dt="2022-10-21T08:36:42.982" v="7355"/>
          <ac:cxnSpMkLst>
            <pc:docMk/>
            <pc:sldMk cId="4248315186" sldId="2146847739"/>
            <ac:cxnSpMk id="450" creationId="{8A5EC5B8-23EC-B4D0-6389-123DEAC0DFD4}"/>
          </ac:cxnSpMkLst>
        </pc:cxnChg>
        <pc:cxnChg chg="mod">
          <ac:chgData name="d'Agostino, Ciro" userId="522b68d4-162f-4dc7-a4d9-e6a12496a8af" providerId="ADAL" clId="{9F79233D-721C-4FAC-956E-F3CE3DF915FA}" dt="2022-10-21T08:36:42.982" v="7355"/>
          <ac:cxnSpMkLst>
            <pc:docMk/>
            <pc:sldMk cId="4248315186" sldId="2146847739"/>
            <ac:cxnSpMk id="458" creationId="{73B4ECB8-DDAD-6810-7A7D-FB066F5E7EB1}"/>
          </ac:cxnSpMkLst>
        </pc:cxnChg>
        <pc:cxnChg chg="mod">
          <ac:chgData name="d'Agostino, Ciro" userId="522b68d4-162f-4dc7-a4d9-e6a12496a8af" providerId="ADAL" clId="{9F79233D-721C-4FAC-956E-F3CE3DF915FA}" dt="2022-10-21T08:36:42.982" v="7355"/>
          <ac:cxnSpMkLst>
            <pc:docMk/>
            <pc:sldMk cId="4248315186" sldId="2146847739"/>
            <ac:cxnSpMk id="479" creationId="{81174881-9042-A67C-2826-13C6911E45B1}"/>
          </ac:cxnSpMkLst>
        </pc:cxnChg>
        <pc:cxnChg chg="mod">
          <ac:chgData name="d'Agostino, Ciro" userId="522b68d4-162f-4dc7-a4d9-e6a12496a8af" providerId="ADAL" clId="{9F79233D-721C-4FAC-956E-F3CE3DF915FA}" dt="2022-10-21T08:36:42.982" v="7355"/>
          <ac:cxnSpMkLst>
            <pc:docMk/>
            <pc:sldMk cId="4248315186" sldId="2146847739"/>
            <ac:cxnSpMk id="480" creationId="{CEBCDA61-60D3-DDFD-7FB0-96351421F47D}"/>
          </ac:cxnSpMkLst>
        </pc:cxnChg>
        <pc:cxnChg chg="mod">
          <ac:chgData name="d'Agostino, Ciro" userId="522b68d4-162f-4dc7-a4d9-e6a12496a8af" providerId="ADAL" clId="{9F79233D-721C-4FAC-956E-F3CE3DF915FA}" dt="2022-10-21T08:36:42.982" v="7355"/>
          <ac:cxnSpMkLst>
            <pc:docMk/>
            <pc:sldMk cId="4248315186" sldId="2146847739"/>
            <ac:cxnSpMk id="481" creationId="{2F2E4B7A-5A19-23B9-46C6-5FC9389A5E42}"/>
          </ac:cxnSpMkLst>
        </pc:cxnChg>
        <pc:cxnChg chg="mod">
          <ac:chgData name="d'Agostino, Ciro" userId="522b68d4-162f-4dc7-a4d9-e6a12496a8af" providerId="ADAL" clId="{9F79233D-721C-4FAC-956E-F3CE3DF915FA}" dt="2022-10-21T08:36:42.982" v="7355"/>
          <ac:cxnSpMkLst>
            <pc:docMk/>
            <pc:sldMk cId="4248315186" sldId="2146847739"/>
            <ac:cxnSpMk id="485" creationId="{C7B1CF7F-C107-6C9A-F349-716CB2481BD2}"/>
          </ac:cxnSpMkLst>
        </pc:cxnChg>
        <pc:cxnChg chg="mod">
          <ac:chgData name="d'Agostino, Ciro" userId="522b68d4-162f-4dc7-a4d9-e6a12496a8af" providerId="ADAL" clId="{9F79233D-721C-4FAC-956E-F3CE3DF915FA}" dt="2022-10-21T08:36:42.982" v="7355"/>
          <ac:cxnSpMkLst>
            <pc:docMk/>
            <pc:sldMk cId="4248315186" sldId="2146847739"/>
            <ac:cxnSpMk id="486" creationId="{5876C194-691E-C492-ECF2-0F921256FC9F}"/>
          </ac:cxnSpMkLst>
        </pc:cxnChg>
        <pc:cxnChg chg="mod">
          <ac:chgData name="d'Agostino, Ciro" userId="522b68d4-162f-4dc7-a4d9-e6a12496a8af" providerId="ADAL" clId="{9F79233D-721C-4FAC-956E-F3CE3DF915FA}" dt="2022-10-21T08:36:42.982" v="7355"/>
          <ac:cxnSpMkLst>
            <pc:docMk/>
            <pc:sldMk cId="4248315186" sldId="2146847739"/>
            <ac:cxnSpMk id="512" creationId="{7C21C75D-2E2D-F0D3-54D1-2CD07C3317F5}"/>
          </ac:cxnSpMkLst>
        </pc:cxnChg>
        <pc:cxnChg chg="mod">
          <ac:chgData name="d'Agostino, Ciro" userId="522b68d4-162f-4dc7-a4d9-e6a12496a8af" providerId="ADAL" clId="{9F79233D-721C-4FAC-956E-F3CE3DF915FA}" dt="2022-10-21T08:36:42.982" v="7355"/>
          <ac:cxnSpMkLst>
            <pc:docMk/>
            <pc:sldMk cId="4248315186" sldId="2146847739"/>
            <ac:cxnSpMk id="513" creationId="{ED10163C-863C-1686-66AF-9782F97F27BA}"/>
          </ac:cxnSpMkLst>
        </pc:cxnChg>
        <pc:cxnChg chg="mod">
          <ac:chgData name="d'Agostino, Ciro" userId="522b68d4-162f-4dc7-a4d9-e6a12496a8af" providerId="ADAL" clId="{9F79233D-721C-4FAC-956E-F3CE3DF915FA}" dt="2022-10-21T08:36:42.982" v="7355"/>
          <ac:cxnSpMkLst>
            <pc:docMk/>
            <pc:sldMk cId="4248315186" sldId="2146847739"/>
            <ac:cxnSpMk id="514" creationId="{4616C681-C2F8-BC3C-40F7-D916ADFF1DFB}"/>
          </ac:cxnSpMkLst>
        </pc:cxnChg>
        <pc:cxnChg chg="mod">
          <ac:chgData name="d'Agostino, Ciro" userId="522b68d4-162f-4dc7-a4d9-e6a12496a8af" providerId="ADAL" clId="{9F79233D-721C-4FAC-956E-F3CE3DF915FA}" dt="2022-10-21T08:36:42.982" v="7355"/>
          <ac:cxnSpMkLst>
            <pc:docMk/>
            <pc:sldMk cId="4248315186" sldId="2146847739"/>
            <ac:cxnSpMk id="515" creationId="{3F4E2DA6-B5C6-6C0D-D9BA-2475F131F397}"/>
          </ac:cxnSpMkLst>
        </pc:cxnChg>
        <pc:cxnChg chg="mod">
          <ac:chgData name="d'Agostino, Ciro" userId="522b68d4-162f-4dc7-a4d9-e6a12496a8af" providerId="ADAL" clId="{9F79233D-721C-4FAC-956E-F3CE3DF915FA}" dt="2022-10-21T08:36:42.982" v="7355"/>
          <ac:cxnSpMkLst>
            <pc:docMk/>
            <pc:sldMk cId="4248315186" sldId="2146847739"/>
            <ac:cxnSpMk id="516" creationId="{4D505E5B-C9AE-64C6-87FA-480666DF6D98}"/>
          </ac:cxnSpMkLst>
        </pc:cxnChg>
        <pc:cxnChg chg="mod">
          <ac:chgData name="d'Agostino, Ciro" userId="522b68d4-162f-4dc7-a4d9-e6a12496a8af" providerId="ADAL" clId="{9F79233D-721C-4FAC-956E-F3CE3DF915FA}" dt="2022-10-21T08:36:42.982" v="7355"/>
          <ac:cxnSpMkLst>
            <pc:docMk/>
            <pc:sldMk cId="4248315186" sldId="2146847739"/>
            <ac:cxnSpMk id="517" creationId="{71003548-8AD8-DB1F-DD24-2945ADC1EE4D}"/>
          </ac:cxnSpMkLst>
        </pc:cxnChg>
        <pc:cxnChg chg="mod">
          <ac:chgData name="d'Agostino, Ciro" userId="522b68d4-162f-4dc7-a4d9-e6a12496a8af" providerId="ADAL" clId="{9F79233D-721C-4FAC-956E-F3CE3DF915FA}" dt="2022-10-21T08:36:42.982" v="7355"/>
          <ac:cxnSpMkLst>
            <pc:docMk/>
            <pc:sldMk cId="4248315186" sldId="2146847739"/>
            <ac:cxnSpMk id="524" creationId="{0282BE86-799A-BA6B-0F3F-85E5A6418C9D}"/>
          </ac:cxnSpMkLst>
        </pc:cxnChg>
        <pc:cxnChg chg="mod">
          <ac:chgData name="d'Agostino, Ciro" userId="522b68d4-162f-4dc7-a4d9-e6a12496a8af" providerId="ADAL" clId="{9F79233D-721C-4FAC-956E-F3CE3DF915FA}" dt="2022-10-21T08:36:42.982" v="7355"/>
          <ac:cxnSpMkLst>
            <pc:docMk/>
            <pc:sldMk cId="4248315186" sldId="2146847739"/>
            <ac:cxnSpMk id="525" creationId="{18E05713-C08F-3BBB-00F2-5F5965F6E5F0}"/>
          </ac:cxnSpMkLst>
        </pc:cxnChg>
        <pc:cxnChg chg="mod">
          <ac:chgData name="d'Agostino, Ciro" userId="522b68d4-162f-4dc7-a4d9-e6a12496a8af" providerId="ADAL" clId="{9F79233D-721C-4FAC-956E-F3CE3DF915FA}" dt="2022-10-21T08:36:42.982" v="7355"/>
          <ac:cxnSpMkLst>
            <pc:docMk/>
            <pc:sldMk cId="4248315186" sldId="2146847739"/>
            <ac:cxnSpMk id="526" creationId="{5E0156D1-B7E5-FC48-296A-F0115EEF5DDF}"/>
          </ac:cxnSpMkLst>
        </pc:cxnChg>
        <pc:cxnChg chg="mod">
          <ac:chgData name="d'Agostino, Ciro" userId="522b68d4-162f-4dc7-a4d9-e6a12496a8af" providerId="ADAL" clId="{9F79233D-721C-4FAC-956E-F3CE3DF915FA}" dt="2022-10-21T08:36:42.982" v="7355"/>
          <ac:cxnSpMkLst>
            <pc:docMk/>
            <pc:sldMk cId="4248315186" sldId="2146847739"/>
            <ac:cxnSpMk id="527" creationId="{1D3356E2-FC17-EFD8-9CE2-8D31892ECD59}"/>
          </ac:cxnSpMkLst>
        </pc:cxnChg>
        <pc:cxnChg chg="mod">
          <ac:chgData name="d'Agostino, Ciro" userId="522b68d4-162f-4dc7-a4d9-e6a12496a8af" providerId="ADAL" clId="{9F79233D-721C-4FAC-956E-F3CE3DF915FA}" dt="2022-10-21T08:36:42.982" v="7355"/>
          <ac:cxnSpMkLst>
            <pc:docMk/>
            <pc:sldMk cId="4248315186" sldId="2146847739"/>
            <ac:cxnSpMk id="528" creationId="{52C80EF2-3216-0AC8-7F22-3465B76D620D}"/>
          </ac:cxnSpMkLst>
        </pc:cxnChg>
        <pc:cxnChg chg="mod">
          <ac:chgData name="d'Agostino, Ciro" userId="522b68d4-162f-4dc7-a4d9-e6a12496a8af" providerId="ADAL" clId="{9F79233D-721C-4FAC-956E-F3CE3DF915FA}" dt="2022-10-21T08:36:42.982" v="7355"/>
          <ac:cxnSpMkLst>
            <pc:docMk/>
            <pc:sldMk cId="4248315186" sldId="2146847739"/>
            <ac:cxnSpMk id="529" creationId="{4BBA53AB-C873-DF44-185A-B25CA57247D7}"/>
          </ac:cxnSpMkLst>
        </pc:cxnChg>
        <pc:cxnChg chg="mod">
          <ac:chgData name="d'Agostino, Ciro" userId="522b68d4-162f-4dc7-a4d9-e6a12496a8af" providerId="ADAL" clId="{9F79233D-721C-4FAC-956E-F3CE3DF915FA}" dt="2022-10-21T08:36:42.982" v="7355"/>
          <ac:cxnSpMkLst>
            <pc:docMk/>
            <pc:sldMk cId="4248315186" sldId="2146847739"/>
            <ac:cxnSpMk id="530" creationId="{6A58DDCC-CE71-37C9-F904-2E11850BCBF1}"/>
          </ac:cxnSpMkLst>
        </pc:cxnChg>
        <pc:cxnChg chg="mod">
          <ac:chgData name="d'Agostino, Ciro" userId="522b68d4-162f-4dc7-a4d9-e6a12496a8af" providerId="ADAL" clId="{9F79233D-721C-4FAC-956E-F3CE3DF915FA}" dt="2022-10-21T08:36:42.982" v="7355"/>
          <ac:cxnSpMkLst>
            <pc:docMk/>
            <pc:sldMk cId="4248315186" sldId="2146847739"/>
            <ac:cxnSpMk id="531" creationId="{2232DE05-9759-CF69-EF0E-DA597B16E2EC}"/>
          </ac:cxnSpMkLst>
        </pc:cxnChg>
        <pc:cxnChg chg="mod">
          <ac:chgData name="d'Agostino, Ciro" userId="522b68d4-162f-4dc7-a4d9-e6a12496a8af" providerId="ADAL" clId="{9F79233D-721C-4FAC-956E-F3CE3DF915FA}" dt="2022-10-21T08:36:42.982" v="7355"/>
          <ac:cxnSpMkLst>
            <pc:docMk/>
            <pc:sldMk cId="4248315186" sldId="2146847739"/>
            <ac:cxnSpMk id="532" creationId="{E16C094D-FF2D-A670-EC4B-EA213A7C3096}"/>
          </ac:cxnSpMkLst>
        </pc:cxnChg>
        <pc:cxnChg chg="mod">
          <ac:chgData name="d'Agostino, Ciro" userId="522b68d4-162f-4dc7-a4d9-e6a12496a8af" providerId="ADAL" clId="{9F79233D-721C-4FAC-956E-F3CE3DF915FA}" dt="2022-10-21T08:36:42.982" v="7355"/>
          <ac:cxnSpMkLst>
            <pc:docMk/>
            <pc:sldMk cId="4248315186" sldId="2146847739"/>
            <ac:cxnSpMk id="533" creationId="{7A258E38-721E-1133-0CA3-7F172CCAC0AD}"/>
          </ac:cxnSpMkLst>
        </pc:cxnChg>
      </pc:sldChg>
      <pc:sldChg chg="addSp delSp modSp add del mod">
        <pc:chgData name="d'Agostino, Ciro" userId="522b68d4-162f-4dc7-a4d9-e6a12496a8af" providerId="ADAL" clId="{9F79233D-721C-4FAC-956E-F3CE3DF915FA}" dt="2022-10-21T10:01:34.867" v="7967" actId="47"/>
        <pc:sldMkLst>
          <pc:docMk/>
          <pc:sldMk cId="3509781071" sldId="2146847740"/>
        </pc:sldMkLst>
        <pc:spChg chg="del mod">
          <ac:chgData name="d'Agostino, Ciro" userId="522b68d4-162f-4dc7-a4d9-e6a12496a8af" providerId="ADAL" clId="{9F79233D-721C-4FAC-956E-F3CE3DF915FA}" dt="2022-10-21T09:58:11.866" v="7890" actId="478"/>
          <ac:spMkLst>
            <pc:docMk/>
            <pc:sldMk cId="3509781071" sldId="2146847740"/>
            <ac:spMk id="10" creationId="{8ED7F986-57F7-BA8E-FC32-8281F49021D2}"/>
          </ac:spMkLst>
        </pc:spChg>
        <pc:spChg chg="del mod">
          <ac:chgData name="d'Agostino, Ciro" userId="522b68d4-162f-4dc7-a4d9-e6a12496a8af" providerId="ADAL" clId="{9F79233D-721C-4FAC-956E-F3CE3DF915FA}" dt="2022-10-21T09:58:16.270" v="7893" actId="478"/>
          <ac:spMkLst>
            <pc:docMk/>
            <pc:sldMk cId="3509781071" sldId="2146847740"/>
            <ac:spMk id="17" creationId="{61F836B9-BD97-89B1-2338-C624E5AC09E0}"/>
          </ac:spMkLst>
        </pc:spChg>
        <pc:spChg chg="add mod topLvl">
          <ac:chgData name="d'Agostino, Ciro" userId="522b68d4-162f-4dc7-a4d9-e6a12496a8af" providerId="ADAL" clId="{9F79233D-721C-4FAC-956E-F3CE3DF915FA}" dt="2022-10-21T10:00:28.586" v="7932" actId="164"/>
          <ac:spMkLst>
            <pc:docMk/>
            <pc:sldMk cId="3509781071" sldId="2146847740"/>
            <ac:spMk id="30" creationId="{26A28672-5353-A110-663E-563DB707455C}"/>
          </ac:spMkLst>
        </pc:spChg>
        <pc:spChg chg="add mod">
          <ac:chgData name="d'Agostino, Ciro" userId="522b68d4-162f-4dc7-a4d9-e6a12496a8af" providerId="ADAL" clId="{9F79233D-721C-4FAC-956E-F3CE3DF915FA}" dt="2022-10-21T10:00:28.586" v="7932" actId="164"/>
          <ac:spMkLst>
            <pc:docMk/>
            <pc:sldMk cId="3509781071" sldId="2146847740"/>
            <ac:spMk id="58" creationId="{CAB8697E-9AA2-4AB5-6BD8-51F5FFB13EC8}"/>
          </ac:spMkLst>
        </pc:spChg>
        <pc:spChg chg="add mod">
          <ac:chgData name="d'Agostino, Ciro" userId="522b68d4-162f-4dc7-a4d9-e6a12496a8af" providerId="ADAL" clId="{9F79233D-721C-4FAC-956E-F3CE3DF915FA}" dt="2022-10-21T10:00:28.586" v="7932" actId="164"/>
          <ac:spMkLst>
            <pc:docMk/>
            <pc:sldMk cId="3509781071" sldId="2146847740"/>
            <ac:spMk id="59" creationId="{7CEC21B8-DF7A-D3CD-E160-7D47BD337771}"/>
          </ac:spMkLst>
        </pc:spChg>
        <pc:spChg chg="add mod">
          <ac:chgData name="d'Agostino, Ciro" userId="522b68d4-162f-4dc7-a4d9-e6a12496a8af" providerId="ADAL" clId="{9F79233D-721C-4FAC-956E-F3CE3DF915FA}" dt="2022-10-21T10:00:28.586" v="7932" actId="164"/>
          <ac:spMkLst>
            <pc:docMk/>
            <pc:sldMk cId="3509781071" sldId="2146847740"/>
            <ac:spMk id="60" creationId="{CCDA2785-8700-1657-8325-BB46CAD46244}"/>
          </ac:spMkLst>
        </pc:spChg>
        <pc:spChg chg="add mod">
          <ac:chgData name="d'Agostino, Ciro" userId="522b68d4-162f-4dc7-a4d9-e6a12496a8af" providerId="ADAL" clId="{9F79233D-721C-4FAC-956E-F3CE3DF915FA}" dt="2022-10-21T10:00:28.586" v="7932" actId="164"/>
          <ac:spMkLst>
            <pc:docMk/>
            <pc:sldMk cId="3509781071" sldId="2146847740"/>
            <ac:spMk id="61" creationId="{A9C8DEEE-0E99-BE65-8FF3-1D5DBBCFC252}"/>
          </ac:spMkLst>
        </pc:spChg>
        <pc:spChg chg="add mod">
          <ac:chgData name="d'Agostino, Ciro" userId="522b68d4-162f-4dc7-a4d9-e6a12496a8af" providerId="ADAL" clId="{9F79233D-721C-4FAC-956E-F3CE3DF915FA}" dt="2022-10-21T10:00:28.586" v="7932" actId="164"/>
          <ac:spMkLst>
            <pc:docMk/>
            <pc:sldMk cId="3509781071" sldId="2146847740"/>
            <ac:spMk id="62" creationId="{83F12000-7721-4DB2-8BFC-704958881983}"/>
          </ac:spMkLst>
        </pc:spChg>
        <pc:spChg chg="mod">
          <ac:chgData name="d'Agostino, Ciro" userId="522b68d4-162f-4dc7-a4d9-e6a12496a8af" providerId="ADAL" clId="{9F79233D-721C-4FAC-956E-F3CE3DF915FA}" dt="2022-10-21T10:00:28.586" v="7932" actId="164"/>
          <ac:spMkLst>
            <pc:docMk/>
            <pc:sldMk cId="3509781071" sldId="2146847740"/>
            <ac:spMk id="70" creationId="{A63C38F0-C8C9-6DC8-3895-763D4BC63D3B}"/>
          </ac:spMkLst>
        </pc:spChg>
        <pc:spChg chg="del mod">
          <ac:chgData name="d'Agostino, Ciro" userId="522b68d4-162f-4dc7-a4d9-e6a12496a8af" providerId="ADAL" clId="{9F79233D-721C-4FAC-956E-F3CE3DF915FA}" dt="2022-10-21T09:58:13.609" v="7891" actId="478"/>
          <ac:spMkLst>
            <pc:docMk/>
            <pc:sldMk cId="3509781071" sldId="2146847740"/>
            <ac:spMk id="73" creationId="{DB8D40DA-B015-4174-AA2A-6C15F61311F8}"/>
          </ac:spMkLst>
        </pc:spChg>
        <pc:spChg chg="del mod">
          <ac:chgData name="d'Agostino, Ciro" userId="522b68d4-162f-4dc7-a4d9-e6a12496a8af" providerId="ADAL" clId="{9F79233D-721C-4FAC-956E-F3CE3DF915FA}" dt="2022-10-21T09:58:16.270" v="7893" actId="478"/>
          <ac:spMkLst>
            <pc:docMk/>
            <pc:sldMk cId="3509781071" sldId="2146847740"/>
            <ac:spMk id="74" creationId="{BEF4C2D4-2D1A-414E-B6D9-C940DE98BCD2}"/>
          </ac:spMkLst>
        </pc:spChg>
        <pc:spChg chg="del mod">
          <ac:chgData name="d'Agostino, Ciro" userId="522b68d4-162f-4dc7-a4d9-e6a12496a8af" providerId="ADAL" clId="{9F79233D-721C-4FAC-956E-F3CE3DF915FA}" dt="2022-10-21T09:58:16.270" v="7893" actId="478"/>
          <ac:spMkLst>
            <pc:docMk/>
            <pc:sldMk cId="3509781071" sldId="2146847740"/>
            <ac:spMk id="75" creationId="{F0FB5F94-5E6C-4E07-9E67-9D58C12D0755}"/>
          </ac:spMkLst>
        </pc:spChg>
        <pc:spChg chg="mod topLvl">
          <ac:chgData name="d'Agostino, Ciro" userId="522b68d4-162f-4dc7-a4d9-e6a12496a8af" providerId="ADAL" clId="{9F79233D-721C-4FAC-956E-F3CE3DF915FA}" dt="2022-10-21T10:00:28.586" v="7932" actId="164"/>
          <ac:spMkLst>
            <pc:docMk/>
            <pc:sldMk cId="3509781071" sldId="2146847740"/>
            <ac:spMk id="243" creationId="{170C48F9-D4F1-D0F9-8E8A-E6649DF11701}"/>
          </ac:spMkLst>
        </pc:spChg>
        <pc:grpChg chg="add del mod">
          <ac:chgData name="d'Agostino, Ciro" userId="522b68d4-162f-4dc7-a4d9-e6a12496a8af" providerId="ADAL" clId="{9F79233D-721C-4FAC-956E-F3CE3DF915FA}" dt="2022-10-21T09:52:17.651" v="7828" actId="165"/>
          <ac:grpSpMkLst>
            <pc:docMk/>
            <pc:sldMk cId="3509781071" sldId="2146847740"/>
            <ac:grpSpMk id="51" creationId="{2A4A90B1-22F8-7683-0941-EDB08FAEF68D}"/>
          </ac:grpSpMkLst>
        </pc:grpChg>
        <pc:grpChg chg="add del mod">
          <ac:chgData name="d'Agostino, Ciro" userId="522b68d4-162f-4dc7-a4d9-e6a12496a8af" providerId="ADAL" clId="{9F79233D-721C-4FAC-956E-F3CE3DF915FA}" dt="2022-10-21T10:00:28.586" v="7932" actId="164"/>
          <ac:grpSpMkLst>
            <pc:docMk/>
            <pc:sldMk cId="3509781071" sldId="2146847740"/>
            <ac:grpSpMk id="52" creationId="{3ADA3E6B-8361-6F74-C678-E0E913A9795C}"/>
          </ac:grpSpMkLst>
        </pc:grpChg>
        <pc:grpChg chg="add del mod ord">
          <ac:chgData name="d'Agostino, Ciro" userId="522b68d4-162f-4dc7-a4d9-e6a12496a8af" providerId="ADAL" clId="{9F79233D-721C-4FAC-956E-F3CE3DF915FA}" dt="2022-10-21T10:01:03.062" v="7955" actId="164"/>
          <ac:grpSpMkLst>
            <pc:docMk/>
            <pc:sldMk cId="3509781071" sldId="2146847740"/>
            <ac:grpSpMk id="68" creationId="{A280484C-7425-F5EF-D8C6-24F45B66EE6F}"/>
          </ac:grpSpMkLst>
        </pc:grpChg>
        <pc:grpChg chg="add mod ord">
          <ac:chgData name="d'Agostino, Ciro" userId="522b68d4-162f-4dc7-a4d9-e6a12496a8af" providerId="ADAL" clId="{9F79233D-721C-4FAC-956E-F3CE3DF915FA}" dt="2022-10-21T10:01:03.062" v="7955" actId="164"/>
          <ac:grpSpMkLst>
            <pc:docMk/>
            <pc:sldMk cId="3509781071" sldId="2146847740"/>
            <ac:grpSpMk id="69" creationId="{3DBAA3FC-27AC-FCB5-2FE4-12BFAAB97028}"/>
          </ac:grpSpMkLst>
        </pc:grpChg>
        <pc:grpChg chg="add del mod">
          <ac:chgData name="d'Agostino, Ciro" userId="522b68d4-162f-4dc7-a4d9-e6a12496a8af" providerId="ADAL" clId="{9F79233D-721C-4FAC-956E-F3CE3DF915FA}" dt="2022-10-21T10:00:28.586" v="7932" actId="164"/>
          <ac:grpSpMkLst>
            <pc:docMk/>
            <pc:sldMk cId="3509781071" sldId="2146847740"/>
            <ac:grpSpMk id="78" creationId="{A671E53E-881B-E91F-744C-F6F0D42EC4B3}"/>
          </ac:grpSpMkLst>
        </pc:grpChg>
        <pc:grpChg chg="add mod">
          <ac:chgData name="d'Agostino, Ciro" userId="522b68d4-162f-4dc7-a4d9-e6a12496a8af" providerId="ADAL" clId="{9F79233D-721C-4FAC-956E-F3CE3DF915FA}" dt="2022-10-21T10:01:03.062" v="7955" actId="164"/>
          <ac:grpSpMkLst>
            <pc:docMk/>
            <pc:sldMk cId="3509781071" sldId="2146847740"/>
            <ac:grpSpMk id="82" creationId="{60A4FF1A-6558-851D-BE76-881FF297D885}"/>
          </ac:grpSpMkLst>
        </pc:grpChg>
        <pc:grpChg chg="del mod">
          <ac:chgData name="d'Agostino, Ciro" userId="522b68d4-162f-4dc7-a4d9-e6a12496a8af" providerId="ADAL" clId="{9F79233D-721C-4FAC-956E-F3CE3DF915FA}" dt="2022-10-21T09:52:12.859" v="7826" actId="165"/>
          <ac:grpSpMkLst>
            <pc:docMk/>
            <pc:sldMk cId="3509781071" sldId="2146847740"/>
            <ac:grpSpMk id="219" creationId="{B1BF7321-FB38-109D-6FEB-96DD60D47E21}"/>
          </ac:grpSpMkLst>
        </pc:grpChg>
        <pc:picChg chg="del">
          <ac:chgData name="d'Agostino, Ciro" userId="522b68d4-162f-4dc7-a4d9-e6a12496a8af" providerId="ADAL" clId="{9F79233D-721C-4FAC-956E-F3CE3DF915FA}" dt="2022-10-21T09:58:10.445" v="7889" actId="478"/>
          <ac:picMkLst>
            <pc:docMk/>
            <pc:sldMk cId="3509781071" sldId="2146847740"/>
            <ac:picMk id="2" creationId="{3280E8E4-C14C-A3F1-FCBE-427B3904E611}"/>
          </ac:picMkLst>
        </pc:picChg>
        <pc:picChg chg="del mod">
          <ac:chgData name="d'Agostino, Ciro" userId="522b68d4-162f-4dc7-a4d9-e6a12496a8af" providerId="ADAL" clId="{9F79233D-721C-4FAC-956E-F3CE3DF915FA}" dt="2022-10-21T09:46:51.781" v="7762" actId="21"/>
          <ac:picMkLst>
            <pc:docMk/>
            <pc:sldMk cId="3509781071" sldId="2146847740"/>
            <ac:picMk id="5" creationId="{5834108D-8DB6-3564-4977-58355B7E9B0F}"/>
          </ac:picMkLst>
        </pc:picChg>
        <pc:picChg chg="del mod modCrop">
          <ac:chgData name="d'Agostino, Ciro" userId="522b68d4-162f-4dc7-a4d9-e6a12496a8af" providerId="ADAL" clId="{9F79233D-721C-4FAC-956E-F3CE3DF915FA}" dt="2022-10-21T09:57:51.932" v="7884" actId="21"/>
          <ac:picMkLst>
            <pc:docMk/>
            <pc:sldMk cId="3509781071" sldId="2146847740"/>
            <ac:picMk id="7" creationId="{620D7FD0-51ED-7348-794D-E9E4CF6F4DA6}"/>
          </ac:picMkLst>
        </pc:picChg>
        <pc:picChg chg="del mod">
          <ac:chgData name="d'Agostino, Ciro" userId="522b68d4-162f-4dc7-a4d9-e6a12496a8af" providerId="ADAL" clId="{9F79233D-721C-4FAC-956E-F3CE3DF915FA}" dt="2022-10-21T09:48:21.490" v="7781" actId="478"/>
          <ac:picMkLst>
            <pc:docMk/>
            <pc:sldMk cId="3509781071" sldId="2146847740"/>
            <ac:picMk id="9" creationId="{EBFADFD3-EA97-7E4A-77AD-454525FFDBAB}"/>
          </ac:picMkLst>
        </pc:picChg>
        <pc:picChg chg="del mod">
          <ac:chgData name="d'Agostino, Ciro" userId="522b68d4-162f-4dc7-a4d9-e6a12496a8af" providerId="ADAL" clId="{9F79233D-721C-4FAC-956E-F3CE3DF915FA}" dt="2022-10-21T09:58:17.385" v="7894" actId="478"/>
          <ac:picMkLst>
            <pc:docMk/>
            <pc:sldMk cId="3509781071" sldId="2146847740"/>
            <ac:picMk id="11" creationId="{2E87D08A-1287-6168-C90E-52B2D7F35B52}"/>
          </ac:picMkLst>
        </pc:picChg>
        <pc:picChg chg="mod topLvl">
          <ac:chgData name="d'Agostino, Ciro" userId="522b68d4-162f-4dc7-a4d9-e6a12496a8af" providerId="ADAL" clId="{9F79233D-721C-4FAC-956E-F3CE3DF915FA}" dt="2022-10-21T10:00:28.586" v="7932" actId="164"/>
          <ac:picMkLst>
            <pc:docMk/>
            <pc:sldMk cId="3509781071" sldId="2146847740"/>
            <ac:picMk id="16" creationId="{DBFC75F1-0D3A-681F-7675-D69EF0E4B502}"/>
          </ac:picMkLst>
        </pc:picChg>
        <pc:picChg chg="del">
          <ac:chgData name="d'Agostino, Ciro" userId="522b68d4-162f-4dc7-a4d9-e6a12496a8af" providerId="ADAL" clId="{9F79233D-721C-4FAC-956E-F3CE3DF915FA}" dt="2022-10-21T09:52:14.989" v="7827" actId="478"/>
          <ac:picMkLst>
            <pc:docMk/>
            <pc:sldMk cId="3509781071" sldId="2146847740"/>
            <ac:picMk id="18" creationId="{D18F0CB0-8620-9503-95B1-035C1D998189}"/>
          </ac:picMkLst>
        </pc:picChg>
        <pc:picChg chg="add mod topLvl">
          <ac:chgData name="d'Agostino, Ciro" userId="522b68d4-162f-4dc7-a4d9-e6a12496a8af" providerId="ADAL" clId="{9F79233D-721C-4FAC-956E-F3CE3DF915FA}" dt="2022-10-21T10:00:28.586" v="7932" actId="164"/>
          <ac:picMkLst>
            <pc:docMk/>
            <pc:sldMk cId="3509781071" sldId="2146847740"/>
            <ac:picMk id="26" creationId="{150B2608-E430-FE62-502B-1DF65516B320}"/>
          </ac:picMkLst>
        </pc:picChg>
        <pc:picChg chg="del mod">
          <ac:chgData name="d'Agostino, Ciro" userId="522b68d4-162f-4dc7-a4d9-e6a12496a8af" providerId="ADAL" clId="{9F79233D-721C-4FAC-956E-F3CE3DF915FA}" dt="2022-10-21T09:58:14.685" v="7892" actId="478"/>
          <ac:picMkLst>
            <pc:docMk/>
            <pc:sldMk cId="3509781071" sldId="2146847740"/>
            <ac:picMk id="27" creationId="{03D129EA-4AD4-60FD-DABA-07169D7B1422}"/>
          </ac:picMkLst>
        </pc:picChg>
        <pc:picChg chg="mod topLvl">
          <ac:chgData name="d'Agostino, Ciro" userId="522b68d4-162f-4dc7-a4d9-e6a12496a8af" providerId="ADAL" clId="{9F79233D-721C-4FAC-956E-F3CE3DF915FA}" dt="2022-10-21T10:00:28.586" v="7932" actId="164"/>
          <ac:picMkLst>
            <pc:docMk/>
            <pc:sldMk cId="3509781071" sldId="2146847740"/>
            <ac:picMk id="28" creationId="{EB5A14F9-25BF-A162-D04B-CD41106E0380}"/>
          </ac:picMkLst>
        </pc:picChg>
        <pc:picChg chg="add mod topLvl">
          <ac:chgData name="d'Agostino, Ciro" userId="522b68d4-162f-4dc7-a4d9-e6a12496a8af" providerId="ADAL" clId="{9F79233D-721C-4FAC-956E-F3CE3DF915FA}" dt="2022-10-21T10:00:28.586" v="7932" actId="164"/>
          <ac:picMkLst>
            <pc:docMk/>
            <pc:sldMk cId="3509781071" sldId="2146847740"/>
            <ac:picMk id="29" creationId="{59881FA6-914D-9793-2915-FAE6AE46FBB7}"/>
          </ac:picMkLst>
        </pc:picChg>
        <pc:picChg chg="add mod topLvl modCrop">
          <ac:chgData name="d'Agostino, Ciro" userId="522b68d4-162f-4dc7-a4d9-e6a12496a8af" providerId="ADAL" clId="{9F79233D-721C-4FAC-956E-F3CE3DF915FA}" dt="2022-10-21T10:00:28.586" v="7932" actId="164"/>
          <ac:picMkLst>
            <pc:docMk/>
            <pc:sldMk cId="3509781071" sldId="2146847740"/>
            <ac:picMk id="33" creationId="{E65E37E3-69DC-8B1E-99A8-7755929AD15A}"/>
          </ac:picMkLst>
        </pc:picChg>
        <pc:picChg chg="add mod topLvl modCrop">
          <ac:chgData name="d'Agostino, Ciro" userId="522b68d4-162f-4dc7-a4d9-e6a12496a8af" providerId="ADAL" clId="{9F79233D-721C-4FAC-956E-F3CE3DF915FA}" dt="2022-10-21T10:00:28.586" v="7932" actId="164"/>
          <ac:picMkLst>
            <pc:docMk/>
            <pc:sldMk cId="3509781071" sldId="2146847740"/>
            <ac:picMk id="34" creationId="{BDD3E647-9D6C-3FA9-D0D0-6D7A6A7A9100}"/>
          </ac:picMkLst>
        </pc:picChg>
        <pc:picChg chg="add del mod">
          <ac:chgData name="d'Agostino, Ciro" userId="522b68d4-162f-4dc7-a4d9-e6a12496a8af" providerId="ADAL" clId="{9F79233D-721C-4FAC-956E-F3CE3DF915FA}" dt="2022-10-21T09:50:53.623" v="7815"/>
          <ac:picMkLst>
            <pc:docMk/>
            <pc:sldMk cId="3509781071" sldId="2146847740"/>
            <ac:picMk id="35" creationId="{213A8D76-AE01-4177-C4C1-E49312812B79}"/>
          </ac:picMkLst>
        </pc:picChg>
        <pc:picChg chg="add del mod">
          <ac:chgData name="d'Agostino, Ciro" userId="522b68d4-162f-4dc7-a4d9-e6a12496a8af" providerId="ADAL" clId="{9F79233D-721C-4FAC-956E-F3CE3DF915FA}" dt="2022-10-21T09:50:53.623" v="7815"/>
          <ac:picMkLst>
            <pc:docMk/>
            <pc:sldMk cId="3509781071" sldId="2146847740"/>
            <ac:picMk id="36" creationId="{92A0F284-8819-4E31-73E1-FE4C7E9B3B42}"/>
          </ac:picMkLst>
        </pc:picChg>
        <pc:picChg chg="add mod topLvl">
          <ac:chgData name="d'Agostino, Ciro" userId="522b68d4-162f-4dc7-a4d9-e6a12496a8af" providerId="ADAL" clId="{9F79233D-721C-4FAC-956E-F3CE3DF915FA}" dt="2022-10-21T10:00:28.586" v="7932" actId="164"/>
          <ac:picMkLst>
            <pc:docMk/>
            <pc:sldMk cId="3509781071" sldId="2146847740"/>
            <ac:picMk id="37" creationId="{EE1C739F-DCD9-6704-0F2B-04A1330E65C2}"/>
          </ac:picMkLst>
        </pc:picChg>
        <pc:picChg chg="add mod topLvl">
          <ac:chgData name="d'Agostino, Ciro" userId="522b68d4-162f-4dc7-a4d9-e6a12496a8af" providerId="ADAL" clId="{9F79233D-721C-4FAC-956E-F3CE3DF915FA}" dt="2022-10-21T10:00:28.586" v="7932" actId="164"/>
          <ac:picMkLst>
            <pc:docMk/>
            <pc:sldMk cId="3509781071" sldId="2146847740"/>
            <ac:picMk id="39" creationId="{F978DBC3-02EE-3321-6083-414C0B67F149}"/>
          </ac:picMkLst>
        </pc:picChg>
        <pc:picChg chg="add mod topLvl">
          <ac:chgData name="d'Agostino, Ciro" userId="522b68d4-162f-4dc7-a4d9-e6a12496a8af" providerId="ADAL" clId="{9F79233D-721C-4FAC-956E-F3CE3DF915FA}" dt="2022-10-21T10:00:28.586" v="7932" actId="164"/>
          <ac:picMkLst>
            <pc:docMk/>
            <pc:sldMk cId="3509781071" sldId="2146847740"/>
            <ac:picMk id="45" creationId="{886C452F-400C-3B96-30E1-60D44E234EB3}"/>
          </ac:picMkLst>
        </pc:picChg>
        <pc:picChg chg="add mod topLvl modCrop">
          <ac:chgData name="d'Agostino, Ciro" userId="522b68d4-162f-4dc7-a4d9-e6a12496a8af" providerId="ADAL" clId="{9F79233D-721C-4FAC-956E-F3CE3DF915FA}" dt="2022-10-21T10:00:28.586" v="7932" actId="164"/>
          <ac:picMkLst>
            <pc:docMk/>
            <pc:sldMk cId="3509781071" sldId="2146847740"/>
            <ac:picMk id="48" creationId="{334DD341-2677-9B4D-C579-8726176CE931}"/>
          </ac:picMkLst>
        </pc:picChg>
        <pc:picChg chg="add mod topLvl modCrop">
          <ac:chgData name="d'Agostino, Ciro" userId="522b68d4-162f-4dc7-a4d9-e6a12496a8af" providerId="ADAL" clId="{9F79233D-721C-4FAC-956E-F3CE3DF915FA}" dt="2022-10-21T10:00:28.586" v="7932" actId="164"/>
          <ac:picMkLst>
            <pc:docMk/>
            <pc:sldMk cId="3509781071" sldId="2146847740"/>
            <ac:picMk id="49" creationId="{9B8EE34E-21D0-0B8F-C075-7CADD4406378}"/>
          </ac:picMkLst>
        </pc:picChg>
        <pc:picChg chg="add mod topLvl modCrop">
          <ac:chgData name="d'Agostino, Ciro" userId="522b68d4-162f-4dc7-a4d9-e6a12496a8af" providerId="ADAL" clId="{9F79233D-721C-4FAC-956E-F3CE3DF915FA}" dt="2022-10-21T10:00:28.586" v="7932" actId="164"/>
          <ac:picMkLst>
            <pc:docMk/>
            <pc:sldMk cId="3509781071" sldId="2146847740"/>
            <ac:picMk id="50" creationId="{5A8961C7-03D8-98B7-9AC0-BD8C7944AC42}"/>
          </ac:picMkLst>
        </pc:picChg>
        <pc:picChg chg="add mod">
          <ac:chgData name="d'Agostino, Ciro" userId="522b68d4-162f-4dc7-a4d9-e6a12496a8af" providerId="ADAL" clId="{9F79233D-721C-4FAC-956E-F3CE3DF915FA}" dt="2022-10-21T10:00:28.586" v="7932" actId="164"/>
          <ac:picMkLst>
            <pc:docMk/>
            <pc:sldMk cId="3509781071" sldId="2146847740"/>
            <ac:picMk id="63" creationId="{671C73E0-044F-D85C-5700-08C9E4D20BBB}"/>
          </ac:picMkLst>
        </pc:picChg>
        <pc:picChg chg="add mod">
          <ac:chgData name="d'Agostino, Ciro" userId="522b68d4-162f-4dc7-a4d9-e6a12496a8af" providerId="ADAL" clId="{9F79233D-721C-4FAC-956E-F3CE3DF915FA}" dt="2022-10-21T10:00:28.586" v="7932" actId="164"/>
          <ac:picMkLst>
            <pc:docMk/>
            <pc:sldMk cId="3509781071" sldId="2146847740"/>
            <ac:picMk id="64" creationId="{F4E3E4C0-6AF5-E13E-7283-7777EC5C4152}"/>
          </ac:picMkLst>
        </pc:picChg>
        <pc:picChg chg="add del mod">
          <ac:chgData name="d'Agostino, Ciro" userId="522b68d4-162f-4dc7-a4d9-e6a12496a8af" providerId="ADAL" clId="{9F79233D-721C-4FAC-956E-F3CE3DF915FA}" dt="2022-10-21T09:56:33.278" v="7863" actId="478"/>
          <ac:picMkLst>
            <pc:docMk/>
            <pc:sldMk cId="3509781071" sldId="2146847740"/>
            <ac:picMk id="66" creationId="{F353AB1B-06BA-8C30-A1C9-54B20DB47EEE}"/>
          </ac:picMkLst>
        </pc:picChg>
        <pc:picChg chg="add mod">
          <ac:chgData name="d'Agostino, Ciro" userId="522b68d4-162f-4dc7-a4d9-e6a12496a8af" providerId="ADAL" clId="{9F79233D-721C-4FAC-956E-F3CE3DF915FA}" dt="2022-10-21T10:00:28.586" v="7932" actId="164"/>
          <ac:picMkLst>
            <pc:docMk/>
            <pc:sldMk cId="3509781071" sldId="2146847740"/>
            <ac:picMk id="67" creationId="{23328363-7D88-C152-0CC6-F95A54F386B9}"/>
          </ac:picMkLst>
        </pc:picChg>
        <pc:picChg chg="mod">
          <ac:chgData name="d'Agostino, Ciro" userId="522b68d4-162f-4dc7-a4d9-e6a12496a8af" providerId="ADAL" clId="{9F79233D-721C-4FAC-956E-F3CE3DF915FA}" dt="2022-10-21T10:00:28.586" v="7932" actId="164"/>
          <ac:picMkLst>
            <pc:docMk/>
            <pc:sldMk cId="3509781071" sldId="2146847740"/>
            <ac:picMk id="71" creationId="{971F9047-7403-782C-0D42-551310998921}"/>
          </ac:picMkLst>
        </pc:picChg>
        <pc:picChg chg="del mod">
          <ac:chgData name="d'Agostino, Ciro" userId="522b68d4-162f-4dc7-a4d9-e6a12496a8af" providerId="ADAL" clId="{9F79233D-721C-4FAC-956E-F3CE3DF915FA}" dt="2022-10-21T09:58:16.270" v="7893" actId="478"/>
          <ac:picMkLst>
            <pc:docMk/>
            <pc:sldMk cId="3509781071" sldId="2146847740"/>
            <ac:picMk id="77" creationId="{BAA906E6-6FA5-4855-BB14-1938A163FBD3}"/>
          </ac:picMkLst>
        </pc:picChg>
        <pc:picChg chg="del mod">
          <ac:chgData name="d'Agostino, Ciro" userId="522b68d4-162f-4dc7-a4d9-e6a12496a8af" providerId="ADAL" clId="{9F79233D-721C-4FAC-956E-F3CE3DF915FA}" dt="2022-10-21T09:52:24.549" v="7829" actId="478"/>
          <ac:picMkLst>
            <pc:docMk/>
            <pc:sldMk cId="3509781071" sldId="2146847740"/>
            <ac:picMk id="97" creationId="{833CFA4A-E93D-DAF6-B6BA-16A97F179E6F}"/>
          </ac:picMkLst>
        </pc:picChg>
        <pc:picChg chg="del mod">
          <ac:chgData name="d'Agostino, Ciro" userId="522b68d4-162f-4dc7-a4d9-e6a12496a8af" providerId="ADAL" clId="{9F79233D-721C-4FAC-956E-F3CE3DF915FA}" dt="2022-10-21T09:48:20.310" v="7780" actId="478"/>
          <ac:picMkLst>
            <pc:docMk/>
            <pc:sldMk cId="3509781071" sldId="2146847740"/>
            <ac:picMk id="201" creationId="{394D5A24-8339-6630-1DC8-873DBD5586EA}"/>
          </ac:picMkLst>
        </pc:picChg>
        <pc:picChg chg="mod topLvl modCrop">
          <ac:chgData name="d'Agostino, Ciro" userId="522b68d4-162f-4dc7-a4d9-e6a12496a8af" providerId="ADAL" clId="{9F79233D-721C-4FAC-956E-F3CE3DF915FA}" dt="2022-10-21T10:00:28.586" v="7932" actId="164"/>
          <ac:picMkLst>
            <pc:docMk/>
            <pc:sldMk cId="3509781071" sldId="2146847740"/>
            <ac:picMk id="215" creationId="{4F59490F-A905-D4EB-70D9-BA165F1FC60C}"/>
          </ac:picMkLst>
        </pc:picChg>
        <pc:picChg chg="mod topLvl modCrop">
          <ac:chgData name="d'Agostino, Ciro" userId="522b68d4-162f-4dc7-a4d9-e6a12496a8af" providerId="ADAL" clId="{9F79233D-721C-4FAC-956E-F3CE3DF915FA}" dt="2022-10-21T10:00:28.586" v="7932" actId="164"/>
          <ac:picMkLst>
            <pc:docMk/>
            <pc:sldMk cId="3509781071" sldId="2146847740"/>
            <ac:picMk id="216" creationId="{DFB7A2D8-5D3B-853C-593B-67A8E8D8675B}"/>
          </ac:picMkLst>
        </pc:picChg>
        <pc:picChg chg="mod topLvl">
          <ac:chgData name="d'Agostino, Ciro" userId="522b68d4-162f-4dc7-a4d9-e6a12496a8af" providerId="ADAL" clId="{9F79233D-721C-4FAC-956E-F3CE3DF915FA}" dt="2022-10-21T10:00:28.586" v="7932" actId="164"/>
          <ac:picMkLst>
            <pc:docMk/>
            <pc:sldMk cId="3509781071" sldId="2146847740"/>
            <ac:picMk id="220" creationId="{CCAE06A8-848C-DAFA-3FA2-11D05F98F9C2}"/>
          </ac:picMkLst>
        </pc:picChg>
        <pc:picChg chg="mod topLvl">
          <ac:chgData name="d'Agostino, Ciro" userId="522b68d4-162f-4dc7-a4d9-e6a12496a8af" providerId="ADAL" clId="{9F79233D-721C-4FAC-956E-F3CE3DF915FA}" dt="2022-10-21T10:00:28.586" v="7932" actId="164"/>
          <ac:picMkLst>
            <pc:docMk/>
            <pc:sldMk cId="3509781071" sldId="2146847740"/>
            <ac:picMk id="224" creationId="{0C9E2842-9B84-5786-C9AE-80A90D0B83B4}"/>
          </ac:picMkLst>
        </pc:picChg>
        <pc:picChg chg="mod topLvl">
          <ac:chgData name="d'Agostino, Ciro" userId="522b68d4-162f-4dc7-a4d9-e6a12496a8af" providerId="ADAL" clId="{9F79233D-721C-4FAC-956E-F3CE3DF915FA}" dt="2022-10-21T10:00:28.586" v="7932" actId="164"/>
          <ac:picMkLst>
            <pc:docMk/>
            <pc:sldMk cId="3509781071" sldId="2146847740"/>
            <ac:picMk id="225" creationId="{C4CF5BC4-53CD-BF76-3C7D-AA287F135811}"/>
          </ac:picMkLst>
        </pc:picChg>
        <pc:picChg chg="mod topLvl">
          <ac:chgData name="d'Agostino, Ciro" userId="522b68d4-162f-4dc7-a4d9-e6a12496a8af" providerId="ADAL" clId="{9F79233D-721C-4FAC-956E-F3CE3DF915FA}" dt="2022-10-21T10:00:28.586" v="7932" actId="164"/>
          <ac:picMkLst>
            <pc:docMk/>
            <pc:sldMk cId="3509781071" sldId="2146847740"/>
            <ac:picMk id="226" creationId="{246F3F3C-FA20-8B5F-FA39-A9D29AD17EDA}"/>
          </ac:picMkLst>
        </pc:picChg>
        <pc:picChg chg="mod">
          <ac:chgData name="d'Agostino, Ciro" userId="522b68d4-162f-4dc7-a4d9-e6a12496a8af" providerId="ADAL" clId="{9F79233D-721C-4FAC-956E-F3CE3DF915FA}" dt="2022-10-21T09:41:36.782" v="7654" actId="1076"/>
          <ac:picMkLst>
            <pc:docMk/>
            <pc:sldMk cId="3509781071" sldId="2146847740"/>
            <ac:picMk id="258" creationId="{C39C5ADA-A1DF-CFE5-D784-A9D5DDDF5C93}"/>
          </ac:picMkLst>
        </pc:picChg>
        <pc:cxnChg chg="add mod topLvl">
          <ac:chgData name="d'Agostino, Ciro" userId="522b68d4-162f-4dc7-a4d9-e6a12496a8af" providerId="ADAL" clId="{9F79233D-721C-4FAC-956E-F3CE3DF915FA}" dt="2022-10-21T10:00:28.586" v="7932" actId="164"/>
          <ac:cxnSpMkLst>
            <pc:docMk/>
            <pc:sldMk cId="3509781071" sldId="2146847740"/>
            <ac:cxnSpMk id="4" creationId="{7BC7D849-4818-3D10-10C5-20DA6C92B1C6}"/>
          </ac:cxnSpMkLst>
        </pc:cxnChg>
        <pc:cxnChg chg="mod topLvl">
          <ac:chgData name="d'Agostino, Ciro" userId="522b68d4-162f-4dc7-a4d9-e6a12496a8af" providerId="ADAL" clId="{9F79233D-721C-4FAC-956E-F3CE3DF915FA}" dt="2022-10-21T10:00:28.586" v="7932" actId="164"/>
          <ac:cxnSpMkLst>
            <pc:docMk/>
            <pc:sldMk cId="3509781071" sldId="2146847740"/>
            <ac:cxnSpMk id="31" creationId="{A8C854A6-4166-7483-91B2-159DCD630775}"/>
          </ac:cxnSpMkLst>
        </pc:cxnChg>
        <pc:cxnChg chg="mod topLvl">
          <ac:chgData name="d'Agostino, Ciro" userId="522b68d4-162f-4dc7-a4d9-e6a12496a8af" providerId="ADAL" clId="{9F79233D-721C-4FAC-956E-F3CE3DF915FA}" dt="2022-10-21T10:00:28.586" v="7932" actId="164"/>
          <ac:cxnSpMkLst>
            <pc:docMk/>
            <pc:sldMk cId="3509781071" sldId="2146847740"/>
            <ac:cxnSpMk id="32" creationId="{E26F1F56-8629-4C96-56B0-7AAF3657F257}"/>
          </ac:cxnSpMkLst>
        </pc:cxnChg>
        <pc:cxnChg chg="del mod">
          <ac:chgData name="d'Agostino, Ciro" userId="522b68d4-162f-4dc7-a4d9-e6a12496a8af" providerId="ADAL" clId="{9F79233D-721C-4FAC-956E-F3CE3DF915FA}" dt="2022-10-21T10:00:33.876" v="7934" actId="478"/>
          <ac:cxnSpMkLst>
            <pc:docMk/>
            <pc:sldMk cId="3509781071" sldId="2146847740"/>
            <ac:cxnSpMk id="72" creationId="{466180C1-A02E-8807-366C-250C2D8C0B30}"/>
          </ac:cxnSpMkLst>
        </pc:cxnChg>
        <pc:cxnChg chg="mod topLvl">
          <ac:chgData name="d'Agostino, Ciro" userId="522b68d4-162f-4dc7-a4d9-e6a12496a8af" providerId="ADAL" clId="{9F79233D-721C-4FAC-956E-F3CE3DF915FA}" dt="2022-10-21T10:00:28.586" v="7932" actId="164"/>
          <ac:cxnSpMkLst>
            <pc:docMk/>
            <pc:sldMk cId="3509781071" sldId="2146847740"/>
            <ac:cxnSpMk id="228" creationId="{6F8477F3-7EBF-9899-F449-8FBDF494BC4D}"/>
          </ac:cxnSpMkLst>
        </pc:cxnChg>
        <pc:cxnChg chg="mod topLvl">
          <ac:chgData name="d'Agostino, Ciro" userId="522b68d4-162f-4dc7-a4d9-e6a12496a8af" providerId="ADAL" clId="{9F79233D-721C-4FAC-956E-F3CE3DF915FA}" dt="2022-10-21T10:00:28.586" v="7932" actId="164"/>
          <ac:cxnSpMkLst>
            <pc:docMk/>
            <pc:sldMk cId="3509781071" sldId="2146847740"/>
            <ac:cxnSpMk id="230" creationId="{349C004D-D45C-6001-1CFB-82AEA979DCB1}"/>
          </ac:cxnSpMkLst>
        </pc:cxnChg>
        <pc:cxnChg chg="mod ord topLvl">
          <ac:chgData name="d'Agostino, Ciro" userId="522b68d4-162f-4dc7-a4d9-e6a12496a8af" providerId="ADAL" clId="{9F79233D-721C-4FAC-956E-F3CE3DF915FA}" dt="2022-10-21T10:00:28.586" v="7932" actId="164"/>
          <ac:cxnSpMkLst>
            <pc:docMk/>
            <pc:sldMk cId="3509781071" sldId="2146847740"/>
            <ac:cxnSpMk id="231" creationId="{7F936768-2D98-D33E-0EFA-21A7390CEA60}"/>
          </ac:cxnSpMkLst>
        </pc:cxnChg>
        <pc:cxnChg chg="mod ord topLvl">
          <ac:chgData name="d'Agostino, Ciro" userId="522b68d4-162f-4dc7-a4d9-e6a12496a8af" providerId="ADAL" clId="{9F79233D-721C-4FAC-956E-F3CE3DF915FA}" dt="2022-10-21T10:00:28.586" v="7932" actId="164"/>
          <ac:cxnSpMkLst>
            <pc:docMk/>
            <pc:sldMk cId="3509781071" sldId="2146847740"/>
            <ac:cxnSpMk id="232" creationId="{13C4ACF1-CEF2-7928-B993-FAC00C6002A6}"/>
          </ac:cxnSpMkLst>
        </pc:cxnChg>
        <pc:cxnChg chg="mod ord topLvl">
          <ac:chgData name="d'Agostino, Ciro" userId="522b68d4-162f-4dc7-a4d9-e6a12496a8af" providerId="ADAL" clId="{9F79233D-721C-4FAC-956E-F3CE3DF915FA}" dt="2022-10-21T10:00:28.586" v="7932" actId="164"/>
          <ac:cxnSpMkLst>
            <pc:docMk/>
            <pc:sldMk cId="3509781071" sldId="2146847740"/>
            <ac:cxnSpMk id="233" creationId="{152155F1-701C-0D97-A94B-7C365A13EF18}"/>
          </ac:cxnSpMkLst>
        </pc:cxnChg>
        <pc:cxnChg chg="mod topLvl">
          <ac:chgData name="d'Agostino, Ciro" userId="522b68d4-162f-4dc7-a4d9-e6a12496a8af" providerId="ADAL" clId="{9F79233D-721C-4FAC-956E-F3CE3DF915FA}" dt="2022-10-21T10:00:28.586" v="7932" actId="164"/>
          <ac:cxnSpMkLst>
            <pc:docMk/>
            <pc:sldMk cId="3509781071" sldId="2146847740"/>
            <ac:cxnSpMk id="235" creationId="{ACEB0E6F-5222-3176-5276-4F3D03966E33}"/>
          </ac:cxnSpMkLst>
        </pc:cxnChg>
        <pc:cxnChg chg="mod topLvl">
          <ac:chgData name="d'Agostino, Ciro" userId="522b68d4-162f-4dc7-a4d9-e6a12496a8af" providerId="ADAL" clId="{9F79233D-721C-4FAC-956E-F3CE3DF915FA}" dt="2022-10-21T10:00:28.586" v="7932" actId="164"/>
          <ac:cxnSpMkLst>
            <pc:docMk/>
            <pc:sldMk cId="3509781071" sldId="2146847740"/>
            <ac:cxnSpMk id="238" creationId="{F85B215F-7212-DDFD-27C1-27CC3F6D29D6}"/>
          </ac:cxnSpMkLst>
        </pc:cxnChg>
        <pc:cxnChg chg="mod topLvl">
          <ac:chgData name="d'Agostino, Ciro" userId="522b68d4-162f-4dc7-a4d9-e6a12496a8af" providerId="ADAL" clId="{9F79233D-721C-4FAC-956E-F3CE3DF915FA}" dt="2022-10-21T10:00:28.586" v="7932" actId="164"/>
          <ac:cxnSpMkLst>
            <pc:docMk/>
            <pc:sldMk cId="3509781071" sldId="2146847740"/>
            <ac:cxnSpMk id="240" creationId="{1BA02003-EE03-5578-56A5-730E2EA421B1}"/>
          </ac:cxnSpMkLst>
        </pc:cxnChg>
        <pc:cxnChg chg="mod topLvl">
          <ac:chgData name="d'Agostino, Ciro" userId="522b68d4-162f-4dc7-a4d9-e6a12496a8af" providerId="ADAL" clId="{9F79233D-721C-4FAC-956E-F3CE3DF915FA}" dt="2022-10-21T10:00:28.586" v="7932" actId="164"/>
          <ac:cxnSpMkLst>
            <pc:docMk/>
            <pc:sldMk cId="3509781071" sldId="2146847740"/>
            <ac:cxnSpMk id="244" creationId="{58219C49-B54D-99BA-13B6-6292C73EA7DA}"/>
          </ac:cxnSpMkLst>
        </pc:cxnChg>
        <pc:cxnChg chg="mod topLvl">
          <ac:chgData name="d'Agostino, Ciro" userId="522b68d4-162f-4dc7-a4d9-e6a12496a8af" providerId="ADAL" clId="{9F79233D-721C-4FAC-956E-F3CE3DF915FA}" dt="2022-10-21T10:00:28.586" v="7932" actId="164"/>
          <ac:cxnSpMkLst>
            <pc:docMk/>
            <pc:sldMk cId="3509781071" sldId="2146847740"/>
            <ac:cxnSpMk id="245" creationId="{F5C74F97-9B8D-838B-9698-C9773A5B1876}"/>
          </ac:cxnSpMkLst>
        </pc:cxnChg>
        <pc:cxnChg chg="mod ord topLvl">
          <ac:chgData name="d'Agostino, Ciro" userId="522b68d4-162f-4dc7-a4d9-e6a12496a8af" providerId="ADAL" clId="{9F79233D-721C-4FAC-956E-F3CE3DF915FA}" dt="2022-10-21T10:00:28.586" v="7932" actId="164"/>
          <ac:cxnSpMkLst>
            <pc:docMk/>
            <pc:sldMk cId="3509781071" sldId="2146847740"/>
            <ac:cxnSpMk id="248" creationId="{71CEB586-0EF4-1C15-EF77-A5CD29CD90F0}"/>
          </ac:cxnSpMkLst>
        </pc:cxnChg>
      </pc:sldChg>
      <pc:sldChg chg="addSp delSp modSp mod">
        <pc:chgData name="d'Agostino, Ciro" userId="522b68d4-162f-4dc7-a4d9-e6a12496a8af" providerId="ADAL" clId="{9F79233D-721C-4FAC-956E-F3CE3DF915FA}" dt="2022-10-24T13:11:52.816" v="8467" actId="1076"/>
        <pc:sldMkLst>
          <pc:docMk/>
          <pc:sldMk cId="2385433449" sldId="2146847741"/>
        </pc:sldMkLst>
        <pc:picChg chg="add del mod modCrop">
          <ac:chgData name="d'Agostino, Ciro" userId="522b68d4-162f-4dc7-a4d9-e6a12496a8af" providerId="ADAL" clId="{9F79233D-721C-4FAC-956E-F3CE3DF915FA}" dt="2022-10-24T13:10:47.380" v="8464" actId="478"/>
          <ac:picMkLst>
            <pc:docMk/>
            <pc:sldMk cId="2385433449" sldId="2146847741"/>
            <ac:picMk id="4" creationId="{E7580FE3-A7BC-D21E-6520-FA6D2F24644A}"/>
          </ac:picMkLst>
        </pc:picChg>
        <pc:picChg chg="add mod">
          <ac:chgData name="d'Agostino, Ciro" userId="522b68d4-162f-4dc7-a4d9-e6a12496a8af" providerId="ADAL" clId="{9F79233D-721C-4FAC-956E-F3CE3DF915FA}" dt="2022-10-24T13:11:52.816" v="8467" actId="1076"/>
          <ac:picMkLst>
            <pc:docMk/>
            <pc:sldMk cId="2385433449" sldId="2146847741"/>
            <ac:picMk id="15" creationId="{33568230-050D-8F51-BC24-86E72FA72317}"/>
          </ac:picMkLst>
        </pc:picChg>
      </pc:sldChg>
      <pc:sldChg chg="modSp mod">
        <pc:chgData name="d'Agostino, Ciro" userId="522b68d4-162f-4dc7-a4d9-e6a12496a8af" providerId="ADAL" clId="{9F79233D-721C-4FAC-956E-F3CE3DF915FA}" dt="2022-10-24T13:35:04.455" v="8469" actId="108"/>
        <pc:sldMkLst>
          <pc:docMk/>
          <pc:sldMk cId="2635085996" sldId="2146847744"/>
        </pc:sldMkLst>
        <pc:picChg chg="mod">
          <ac:chgData name="d'Agostino, Ciro" userId="522b68d4-162f-4dc7-a4d9-e6a12496a8af" providerId="ADAL" clId="{9F79233D-721C-4FAC-956E-F3CE3DF915FA}" dt="2022-10-24T13:35:04.455" v="8469" actId="108"/>
          <ac:picMkLst>
            <pc:docMk/>
            <pc:sldMk cId="2635085996" sldId="2146847744"/>
            <ac:picMk id="9" creationId="{4DACBFC5-43DE-D642-B5FB-EAE16570481D}"/>
          </ac:picMkLst>
        </pc:picChg>
        <pc:picChg chg="mod">
          <ac:chgData name="d'Agostino, Ciro" userId="522b68d4-162f-4dc7-a4d9-e6a12496a8af" providerId="ADAL" clId="{9F79233D-721C-4FAC-956E-F3CE3DF915FA}" dt="2022-10-24T13:35:01.140" v="8468" actId="108"/>
          <ac:picMkLst>
            <pc:docMk/>
            <pc:sldMk cId="2635085996" sldId="2146847744"/>
            <ac:picMk id="17" creationId="{9FB1C1E8-6AD0-E5A6-5C52-486E4658FF58}"/>
          </ac:picMkLst>
        </pc:picChg>
      </pc:sldChg>
      <pc:sldChg chg="addSp delSp modSp mod">
        <pc:chgData name="d'Agostino, Ciro" userId="522b68d4-162f-4dc7-a4d9-e6a12496a8af" providerId="ADAL" clId="{9F79233D-721C-4FAC-956E-F3CE3DF915FA}" dt="2022-10-24T13:37:51.936" v="8511" actId="14100"/>
        <pc:sldMkLst>
          <pc:docMk/>
          <pc:sldMk cId="678516847" sldId="2146847745"/>
        </pc:sldMkLst>
        <pc:picChg chg="add mod ord">
          <ac:chgData name="d'Agostino, Ciro" userId="522b68d4-162f-4dc7-a4d9-e6a12496a8af" providerId="ADAL" clId="{9F79233D-721C-4FAC-956E-F3CE3DF915FA}" dt="2022-10-24T13:37:51.936" v="8511" actId="14100"/>
          <ac:picMkLst>
            <pc:docMk/>
            <pc:sldMk cId="678516847" sldId="2146847745"/>
            <ac:picMk id="5" creationId="{58600E86-C400-F33D-25EB-5B17D7262557}"/>
          </ac:picMkLst>
        </pc:picChg>
        <pc:picChg chg="add mod ord">
          <ac:chgData name="d'Agostino, Ciro" userId="522b68d4-162f-4dc7-a4d9-e6a12496a8af" providerId="ADAL" clId="{9F79233D-721C-4FAC-956E-F3CE3DF915FA}" dt="2022-10-24T13:37:08.995" v="8501" actId="167"/>
          <ac:picMkLst>
            <pc:docMk/>
            <pc:sldMk cId="678516847" sldId="2146847745"/>
            <ac:picMk id="8" creationId="{52117839-6CEC-E2C3-73D8-32E848EAA12D}"/>
          </ac:picMkLst>
        </pc:picChg>
        <pc:picChg chg="del">
          <ac:chgData name="d'Agostino, Ciro" userId="522b68d4-162f-4dc7-a4d9-e6a12496a8af" providerId="ADAL" clId="{9F79233D-721C-4FAC-956E-F3CE3DF915FA}" dt="2022-10-24T13:35:58.124" v="8471" actId="478"/>
          <ac:picMkLst>
            <pc:docMk/>
            <pc:sldMk cId="678516847" sldId="2146847745"/>
            <ac:picMk id="61" creationId="{0836A898-3B65-1CDB-3920-9AF5C81AE8C1}"/>
          </ac:picMkLst>
        </pc:picChg>
        <pc:picChg chg="del">
          <ac:chgData name="d'Agostino, Ciro" userId="522b68d4-162f-4dc7-a4d9-e6a12496a8af" providerId="ADAL" clId="{9F79233D-721C-4FAC-956E-F3CE3DF915FA}" dt="2022-10-24T13:35:56.499" v="8470" actId="478"/>
          <ac:picMkLst>
            <pc:docMk/>
            <pc:sldMk cId="678516847" sldId="2146847745"/>
            <ac:picMk id="90" creationId="{D34C63F4-7A98-A106-416D-FA0E87DBBDB8}"/>
          </ac:picMkLst>
        </pc:picChg>
        <pc:picChg chg="del">
          <ac:chgData name="d'Agostino, Ciro" userId="522b68d4-162f-4dc7-a4d9-e6a12496a8af" providerId="ADAL" clId="{9F79233D-721C-4FAC-956E-F3CE3DF915FA}" dt="2022-10-24T13:36:50.953" v="8496" actId="478"/>
          <ac:picMkLst>
            <pc:docMk/>
            <pc:sldMk cId="678516847" sldId="2146847745"/>
            <ac:picMk id="103" creationId="{442A7F4F-18BD-3A69-1B54-DFB8E63D4762}"/>
          </ac:picMkLst>
        </pc:picChg>
        <pc:picChg chg="del">
          <ac:chgData name="d'Agostino, Ciro" userId="522b68d4-162f-4dc7-a4d9-e6a12496a8af" providerId="ADAL" clId="{9F79233D-721C-4FAC-956E-F3CE3DF915FA}" dt="2022-10-24T13:35:59.434" v="8472" actId="478"/>
          <ac:picMkLst>
            <pc:docMk/>
            <pc:sldMk cId="678516847" sldId="2146847745"/>
            <ac:picMk id="111" creationId="{54974F53-F045-C5D9-14B8-198C1F692377}"/>
          </ac:picMkLst>
        </pc:picChg>
        <pc:cxnChg chg="add mod">
          <ac:chgData name="d'Agostino, Ciro" userId="522b68d4-162f-4dc7-a4d9-e6a12496a8af" providerId="ADAL" clId="{9F79233D-721C-4FAC-956E-F3CE3DF915FA}" dt="2022-10-24T13:36:44.414" v="8495" actId="1076"/>
          <ac:cxnSpMkLst>
            <pc:docMk/>
            <pc:sldMk cId="678516847" sldId="2146847745"/>
            <ac:cxnSpMk id="7" creationId="{63A1611F-A348-1736-9B55-B8664678C0A2}"/>
          </ac:cxnSpMkLst>
        </pc:cxnChg>
        <pc:cxnChg chg="del">
          <ac:chgData name="d'Agostino, Ciro" userId="522b68d4-162f-4dc7-a4d9-e6a12496a8af" providerId="ADAL" clId="{9F79233D-721C-4FAC-956E-F3CE3DF915FA}" dt="2022-10-24T13:37:11.860" v="8502" actId="478"/>
          <ac:cxnSpMkLst>
            <pc:docMk/>
            <pc:sldMk cId="678516847" sldId="2146847745"/>
            <ac:cxnSpMk id="95" creationId="{24CAAFF0-BF02-687F-2D21-6A11253C6520}"/>
          </ac:cxnSpMkLst>
        </pc:cxnChg>
        <pc:cxnChg chg="del">
          <ac:chgData name="d'Agostino, Ciro" userId="522b68d4-162f-4dc7-a4d9-e6a12496a8af" providerId="ADAL" clId="{9F79233D-721C-4FAC-956E-F3CE3DF915FA}" dt="2022-10-24T13:37:18.022" v="8504" actId="478"/>
          <ac:cxnSpMkLst>
            <pc:docMk/>
            <pc:sldMk cId="678516847" sldId="2146847745"/>
            <ac:cxnSpMk id="97" creationId="{51CE6C45-3952-BB86-97F4-85ADDFBCA809}"/>
          </ac:cxnSpMkLst>
        </pc:cxnChg>
        <pc:cxnChg chg="del">
          <ac:chgData name="d'Agostino, Ciro" userId="522b68d4-162f-4dc7-a4d9-e6a12496a8af" providerId="ADAL" clId="{9F79233D-721C-4FAC-956E-F3CE3DF915FA}" dt="2022-10-24T13:37:24.905" v="8506" actId="478"/>
          <ac:cxnSpMkLst>
            <pc:docMk/>
            <pc:sldMk cId="678516847" sldId="2146847745"/>
            <ac:cxnSpMk id="100" creationId="{7956AA39-E9B9-EEED-5F92-E8BF911A296B}"/>
          </ac:cxnSpMkLst>
        </pc:cxnChg>
        <pc:cxnChg chg="del">
          <ac:chgData name="d'Agostino, Ciro" userId="522b68d4-162f-4dc7-a4d9-e6a12496a8af" providerId="ADAL" clId="{9F79233D-721C-4FAC-956E-F3CE3DF915FA}" dt="2022-10-24T13:37:33.650" v="8508" actId="478"/>
          <ac:cxnSpMkLst>
            <pc:docMk/>
            <pc:sldMk cId="678516847" sldId="2146847745"/>
            <ac:cxnSpMk id="101" creationId="{64789303-7FD9-847C-2424-4725229A55C9}"/>
          </ac:cxnSpMkLst>
        </pc:cxnChg>
        <pc:cxnChg chg="mod">
          <ac:chgData name="d'Agostino, Ciro" userId="522b68d4-162f-4dc7-a4d9-e6a12496a8af" providerId="ADAL" clId="{9F79233D-721C-4FAC-956E-F3CE3DF915FA}" dt="2022-10-24T13:36:31.043" v="8493" actId="1036"/>
          <ac:cxnSpMkLst>
            <pc:docMk/>
            <pc:sldMk cId="678516847" sldId="2146847745"/>
            <ac:cxnSpMk id="102" creationId="{4023472D-B6FB-DD1C-6C5C-703FABF5E650}"/>
          </ac:cxnSpMkLst>
        </pc:cxnChg>
        <pc:cxnChg chg="mod">
          <ac:chgData name="d'Agostino, Ciro" userId="522b68d4-162f-4dc7-a4d9-e6a12496a8af" providerId="ADAL" clId="{9F79233D-721C-4FAC-956E-F3CE3DF915FA}" dt="2022-10-24T13:37:16.222" v="8503" actId="14100"/>
          <ac:cxnSpMkLst>
            <pc:docMk/>
            <pc:sldMk cId="678516847" sldId="2146847745"/>
            <ac:cxnSpMk id="231" creationId="{7F936768-2D98-D33E-0EFA-21A7390CEA60}"/>
          </ac:cxnSpMkLst>
        </pc:cxnChg>
        <pc:cxnChg chg="mod">
          <ac:chgData name="d'Agostino, Ciro" userId="522b68d4-162f-4dc7-a4d9-e6a12496a8af" providerId="ADAL" clId="{9F79233D-721C-4FAC-956E-F3CE3DF915FA}" dt="2022-10-24T13:37:21.599" v="8505" actId="14100"/>
          <ac:cxnSpMkLst>
            <pc:docMk/>
            <pc:sldMk cId="678516847" sldId="2146847745"/>
            <ac:cxnSpMk id="232" creationId="{13C4ACF1-CEF2-7928-B993-FAC00C6002A6}"/>
          </ac:cxnSpMkLst>
        </pc:cxnChg>
        <pc:cxnChg chg="mod">
          <ac:chgData name="d'Agostino, Ciro" userId="522b68d4-162f-4dc7-a4d9-e6a12496a8af" providerId="ADAL" clId="{9F79233D-721C-4FAC-956E-F3CE3DF915FA}" dt="2022-10-24T13:37:30.538" v="8507" actId="14100"/>
          <ac:cxnSpMkLst>
            <pc:docMk/>
            <pc:sldMk cId="678516847" sldId="2146847745"/>
            <ac:cxnSpMk id="233" creationId="{152155F1-701C-0D97-A94B-7C365A13EF18}"/>
          </ac:cxnSpMkLst>
        </pc:cxnChg>
        <pc:cxnChg chg="mod">
          <ac:chgData name="d'Agostino, Ciro" userId="522b68d4-162f-4dc7-a4d9-e6a12496a8af" providerId="ADAL" clId="{9F79233D-721C-4FAC-956E-F3CE3DF915FA}" dt="2022-10-24T13:37:39.839" v="8509" actId="14100"/>
          <ac:cxnSpMkLst>
            <pc:docMk/>
            <pc:sldMk cId="678516847" sldId="2146847745"/>
            <ac:cxnSpMk id="248" creationId="{71CEB586-0EF4-1C15-EF77-A5CD29CD90F0}"/>
          </ac:cxnSpMkLst>
        </pc:cxnChg>
      </pc:sldChg>
      <pc:sldChg chg="modSp mod">
        <pc:chgData name="d'Agostino, Ciro" userId="522b68d4-162f-4dc7-a4d9-e6a12496a8af" providerId="ADAL" clId="{9F79233D-721C-4FAC-956E-F3CE3DF915FA}" dt="2022-10-24T13:38:23.884" v="8517" actId="108"/>
        <pc:sldMkLst>
          <pc:docMk/>
          <pc:sldMk cId="4092376154" sldId="2146847746"/>
        </pc:sldMkLst>
        <pc:picChg chg="mod">
          <ac:chgData name="d'Agostino, Ciro" userId="522b68d4-162f-4dc7-a4d9-e6a12496a8af" providerId="ADAL" clId="{9F79233D-721C-4FAC-956E-F3CE3DF915FA}" dt="2022-10-24T13:38:21.419" v="8516" actId="108"/>
          <ac:picMkLst>
            <pc:docMk/>
            <pc:sldMk cId="4092376154" sldId="2146847746"/>
            <ac:picMk id="5" creationId="{C56CB2D0-2BB6-B267-28D4-9E4109855EE7}"/>
          </ac:picMkLst>
        </pc:picChg>
        <pc:picChg chg="mod">
          <ac:chgData name="d'Agostino, Ciro" userId="522b68d4-162f-4dc7-a4d9-e6a12496a8af" providerId="ADAL" clId="{9F79233D-721C-4FAC-956E-F3CE3DF915FA}" dt="2022-10-24T13:38:23.884" v="8517" actId="108"/>
          <ac:picMkLst>
            <pc:docMk/>
            <pc:sldMk cId="4092376154" sldId="2146847746"/>
            <ac:picMk id="12" creationId="{0CC17597-345C-45B9-8C00-B4E6232965E4}"/>
          </ac:picMkLst>
        </pc:picChg>
      </pc:sldChg>
      <pc:sldChg chg="modSp mod">
        <pc:chgData name="d'Agostino, Ciro" userId="522b68d4-162f-4dc7-a4d9-e6a12496a8af" providerId="ADAL" clId="{9F79233D-721C-4FAC-956E-F3CE3DF915FA}" dt="2022-10-24T13:38:33.770" v="8518" actId="1076"/>
        <pc:sldMkLst>
          <pc:docMk/>
          <pc:sldMk cId="660178133" sldId="2146847749"/>
        </pc:sldMkLst>
        <pc:picChg chg="mod">
          <ac:chgData name="d'Agostino, Ciro" userId="522b68d4-162f-4dc7-a4d9-e6a12496a8af" providerId="ADAL" clId="{9F79233D-721C-4FAC-956E-F3CE3DF915FA}" dt="2022-10-24T13:38:33.770" v="8518" actId="1076"/>
          <ac:picMkLst>
            <pc:docMk/>
            <pc:sldMk cId="660178133" sldId="2146847749"/>
            <ac:picMk id="16" creationId="{C2E132E4-0BB7-B893-B8B5-FC0EF53EA77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6018781-FBF9-354C-A025-C49C596164BA}" type="datetimeFigureOut">
              <a:rPr lang="en-US" smtClean="0"/>
              <a:t>11/14/2022</a:t>
            </a:fld>
            <a:endParaRPr lang="en-US"/>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F8F4EF74-8826-BD43-B880-7A8566D08AFF}" type="slidenum">
              <a:rPr lang="en-US" smtClean="0"/>
              <a:t>‹#›</a:t>
            </a:fld>
            <a:endParaRPr lang="en-US"/>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08FFD40-13C9-7B48-A0BE-E251E1E33FE5}" type="datetimeFigureOut">
              <a:rPr lang="en-US" smtClean="0"/>
              <a:t>11/14/2022</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6F8E2375-F1B1-284C-A827-B0E603FDBDD8}" type="slidenum">
              <a:rPr lang="en-US" smtClean="0"/>
              <a:t>‹#›</a:t>
            </a:fld>
            <a:endParaRPr lang="en-US"/>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1828709" rtl="0" eaLnBrk="1" latinLnBrk="0" hangingPunct="1">
      <a:defRPr sz="2400" kern="1200">
        <a:solidFill>
          <a:schemeClr val="tx1"/>
        </a:solidFill>
        <a:latin typeface="+mn-lt"/>
        <a:ea typeface="+mn-ea"/>
        <a:cs typeface="+mn-cs"/>
      </a:defRPr>
    </a:lvl1pPr>
    <a:lvl2pPr marL="914354" algn="l" defTabSz="1828709" rtl="0" eaLnBrk="1" latinLnBrk="0" hangingPunct="1">
      <a:defRPr sz="2400" kern="1200">
        <a:solidFill>
          <a:schemeClr val="tx1"/>
        </a:solidFill>
        <a:latin typeface="+mn-lt"/>
        <a:ea typeface="+mn-ea"/>
        <a:cs typeface="+mn-cs"/>
      </a:defRPr>
    </a:lvl2pPr>
    <a:lvl3pPr marL="1828709" algn="l" defTabSz="1828709" rtl="0" eaLnBrk="1" latinLnBrk="0" hangingPunct="1">
      <a:defRPr sz="2400" kern="1200">
        <a:solidFill>
          <a:schemeClr val="tx1"/>
        </a:solidFill>
        <a:latin typeface="+mn-lt"/>
        <a:ea typeface="+mn-ea"/>
        <a:cs typeface="+mn-cs"/>
      </a:defRPr>
    </a:lvl3pPr>
    <a:lvl4pPr marL="2743063" algn="l" defTabSz="1828709" rtl="0" eaLnBrk="1" latinLnBrk="0" hangingPunct="1">
      <a:defRPr sz="2400" kern="1200">
        <a:solidFill>
          <a:schemeClr val="tx1"/>
        </a:solidFill>
        <a:latin typeface="+mn-lt"/>
        <a:ea typeface="+mn-ea"/>
        <a:cs typeface="+mn-cs"/>
      </a:defRPr>
    </a:lvl4pPr>
    <a:lvl5pPr marL="3657417" algn="l" defTabSz="1828709" rtl="0" eaLnBrk="1" latinLnBrk="0" hangingPunct="1">
      <a:defRPr sz="2400" kern="1200">
        <a:solidFill>
          <a:schemeClr val="tx1"/>
        </a:solidFill>
        <a:latin typeface="+mn-lt"/>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F8E2375-F1B1-284C-A827-B0E603FDBDD8}" type="slidenum">
              <a:rPr lang="en-US" smtClean="0"/>
              <a:t>1</a:t>
            </a:fld>
            <a:endParaRPr lang="en-US"/>
          </a:p>
        </p:txBody>
      </p:sp>
    </p:spTree>
    <p:extLst>
      <p:ext uri="{BB962C8B-B14F-4D97-AF65-F5344CB8AC3E}">
        <p14:creationId xmlns:p14="http://schemas.microsoft.com/office/powerpoint/2010/main" val="80473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18</a:t>
            </a:fld>
            <a:endParaRPr lang="en-US"/>
          </a:p>
        </p:txBody>
      </p:sp>
    </p:spTree>
    <p:extLst>
      <p:ext uri="{BB962C8B-B14F-4D97-AF65-F5344CB8AC3E}">
        <p14:creationId xmlns:p14="http://schemas.microsoft.com/office/powerpoint/2010/main" val="2528852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19</a:t>
            </a:fld>
            <a:endParaRPr lang="en-US"/>
          </a:p>
        </p:txBody>
      </p:sp>
    </p:spTree>
    <p:extLst>
      <p:ext uri="{BB962C8B-B14F-4D97-AF65-F5344CB8AC3E}">
        <p14:creationId xmlns:p14="http://schemas.microsoft.com/office/powerpoint/2010/main" val="64956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20</a:t>
            </a:fld>
            <a:endParaRPr lang="en-US"/>
          </a:p>
        </p:txBody>
      </p:sp>
    </p:spTree>
    <p:extLst>
      <p:ext uri="{BB962C8B-B14F-4D97-AF65-F5344CB8AC3E}">
        <p14:creationId xmlns:p14="http://schemas.microsoft.com/office/powerpoint/2010/main" val="1661612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21</a:t>
            </a:fld>
            <a:endParaRPr lang="en-US"/>
          </a:p>
        </p:txBody>
      </p:sp>
    </p:spTree>
    <p:extLst>
      <p:ext uri="{BB962C8B-B14F-4D97-AF65-F5344CB8AC3E}">
        <p14:creationId xmlns:p14="http://schemas.microsoft.com/office/powerpoint/2010/main" val="2282804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22</a:t>
            </a:fld>
            <a:endParaRPr lang="en-US"/>
          </a:p>
        </p:txBody>
      </p:sp>
    </p:spTree>
    <p:extLst>
      <p:ext uri="{BB962C8B-B14F-4D97-AF65-F5344CB8AC3E}">
        <p14:creationId xmlns:p14="http://schemas.microsoft.com/office/powerpoint/2010/main" val="686541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23</a:t>
            </a:fld>
            <a:endParaRPr lang="en-US"/>
          </a:p>
        </p:txBody>
      </p:sp>
    </p:spTree>
    <p:extLst>
      <p:ext uri="{BB962C8B-B14F-4D97-AF65-F5344CB8AC3E}">
        <p14:creationId xmlns:p14="http://schemas.microsoft.com/office/powerpoint/2010/main" val="2380609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24</a:t>
            </a:fld>
            <a:endParaRPr lang="en-US"/>
          </a:p>
        </p:txBody>
      </p:sp>
    </p:spTree>
    <p:extLst>
      <p:ext uri="{BB962C8B-B14F-4D97-AF65-F5344CB8AC3E}">
        <p14:creationId xmlns:p14="http://schemas.microsoft.com/office/powerpoint/2010/main" val="1269352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25</a:t>
            </a:fld>
            <a:endParaRPr lang="en-US"/>
          </a:p>
        </p:txBody>
      </p:sp>
    </p:spTree>
    <p:extLst>
      <p:ext uri="{BB962C8B-B14F-4D97-AF65-F5344CB8AC3E}">
        <p14:creationId xmlns:p14="http://schemas.microsoft.com/office/powerpoint/2010/main" val="1549898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26</a:t>
            </a:fld>
            <a:endParaRPr lang="en-US"/>
          </a:p>
        </p:txBody>
      </p:sp>
    </p:spTree>
    <p:extLst>
      <p:ext uri="{BB962C8B-B14F-4D97-AF65-F5344CB8AC3E}">
        <p14:creationId xmlns:p14="http://schemas.microsoft.com/office/powerpoint/2010/main" val="3893810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27</a:t>
            </a:fld>
            <a:endParaRPr lang="en-US"/>
          </a:p>
        </p:txBody>
      </p:sp>
    </p:spTree>
    <p:extLst>
      <p:ext uri="{BB962C8B-B14F-4D97-AF65-F5344CB8AC3E}">
        <p14:creationId xmlns:p14="http://schemas.microsoft.com/office/powerpoint/2010/main" val="40741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F8E2375-F1B1-284C-A827-B0E603FDBDD8}" type="slidenum">
              <a:rPr lang="en-US" smtClean="0"/>
              <a:t>4</a:t>
            </a:fld>
            <a:endParaRPr lang="en-US"/>
          </a:p>
        </p:txBody>
      </p:sp>
    </p:spTree>
    <p:extLst>
      <p:ext uri="{BB962C8B-B14F-4D97-AF65-F5344CB8AC3E}">
        <p14:creationId xmlns:p14="http://schemas.microsoft.com/office/powerpoint/2010/main" val="758472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28</a:t>
            </a:fld>
            <a:endParaRPr lang="en-US"/>
          </a:p>
        </p:txBody>
      </p:sp>
    </p:spTree>
    <p:extLst>
      <p:ext uri="{BB962C8B-B14F-4D97-AF65-F5344CB8AC3E}">
        <p14:creationId xmlns:p14="http://schemas.microsoft.com/office/powerpoint/2010/main" val="3254163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29</a:t>
            </a:fld>
            <a:endParaRPr lang="en-US"/>
          </a:p>
        </p:txBody>
      </p:sp>
    </p:spTree>
    <p:extLst>
      <p:ext uri="{BB962C8B-B14F-4D97-AF65-F5344CB8AC3E}">
        <p14:creationId xmlns:p14="http://schemas.microsoft.com/office/powerpoint/2010/main" val="3405801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30</a:t>
            </a:fld>
            <a:endParaRPr lang="en-US"/>
          </a:p>
        </p:txBody>
      </p:sp>
    </p:spTree>
    <p:extLst>
      <p:ext uri="{BB962C8B-B14F-4D97-AF65-F5344CB8AC3E}">
        <p14:creationId xmlns:p14="http://schemas.microsoft.com/office/powerpoint/2010/main" val="2855625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31</a:t>
            </a:fld>
            <a:endParaRPr lang="en-US"/>
          </a:p>
        </p:txBody>
      </p:sp>
    </p:spTree>
    <p:extLst>
      <p:ext uri="{BB962C8B-B14F-4D97-AF65-F5344CB8AC3E}">
        <p14:creationId xmlns:p14="http://schemas.microsoft.com/office/powerpoint/2010/main" val="2584896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32</a:t>
            </a:fld>
            <a:endParaRPr lang="en-US"/>
          </a:p>
        </p:txBody>
      </p:sp>
    </p:spTree>
    <p:extLst>
      <p:ext uri="{BB962C8B-B14F-4D97-AF65-F5344CB8AC3E}">
        <p14:creationId xmlns:p14="http://schemas.microsoft.com/office/powerpoint/2010/main" val="4145240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36</a:t>
            </a:fld>
            <a:endParaRPr lang="en-US"/>
          </a:p>
        </p:txBody>
      </p:sp>
    </p:spTree>
    <p:extLst>
      <p:ext uri="{BB962C8B-B14F-4D97-AF65-F5344CB8AC3E}">
        <p14:creationId xmlns:p14="http://schemas.microsoft.com/office/powerpoint/2010/main" val="4095751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37</a:t>
            </a:fld>
            <a:endParaRPr lang="en-US"/>
          </a:p>
        </p:txBody>
      </p:sp>
    </p:spTree>
    <p:extLst>
      <p:ext uri="{BB962C8B-B14F-4D97-AF65-F5344CB8AC3E}">
        <p14:creationId xmlns:p14="http://schemas.microsoft.com/office/powerpoint/2010/main" val="2773349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38</a:t>
            </a:fld>
            <a:endParaRPr lang="en-US"/>
          </a:p>
        </p:txBody>
      </p:sp>
    </p:spTree>
    <p:extLst>
      <p:ext uri="{BB962C8B-B14F-4D97-AF65-F5344CB8AC3E}">
        <p14:creationId xmlns:p14="http://schemas.microsoft.com/office/powerpoint/2010/main" val="2020407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39</a:t>
            </a:fld>
            <a:endParaRPr lang="en-US"/>
          </a:p>
        </p:txBody>
      </p:sp>
    </p:spTree>
    <p:extLst>
      <p:ext uri="{BB962C8B-B14F-4D97-AF65-F5344CB8AC3E}">
        <p14:creationId xmlns:p14="http://schemas.microsoft.com/office/powerpoint/2010/main" val="1456456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40</a:t>
            </a:fld>
            <a:endParaRPr lang="en-US"/>
          </a:p>
        </p:txBody>
      </p:sp>
    </p:spTree>
    <p:extLst>
      <p:ext uri="{BB962C8B-B14F-4D97-AF65-F5344CB8AC3E}">
        <p14:creationId xmlns:p14="http://schemas.microsoft.com/office/powerpoint/2010/main" val="208590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9</a:t>
            </a:fld>
            <a:endParaRPr lang="en-US"/>
          </a:p>
        </p:txBody>
      </p:sp>
    </p:spTree>
    <p:extLst>
      <p:ext uri="{BB962C8B-B14F-4D97-AF65-F5344CB8AC3E}">
        <p14:creationId xmlns:p14="http://schemas.microsoft.com/office/powerpoint/2010/main" val="587017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41</a:t>
            </a:fld>
            <a:endParaRPr lang="en-US"/>
          </a:p>
        </p:txBody>
      </p:sp>
    </p:spTree>
    <p:extLst>
      <p:ext uri="{BB962C8B-B14F-4D97-AF65-F5344CB8AC3E}">
        <p14:creationId xmlns:p14="http://schemas.microsoft.com/office/powerpoint/2010/main" val="2111869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42</a:t>
            </a:fld>
            <a:endParaRPr lang="en-US"/>
          </a:p>
        </p:txBody>
      </p:sp>
    </p:spTree>
    <p:extLst>
      <p:ext uri="{BB962C8B-B14F-4D97-AF65-F5344CB8AC3E}">
        <p14:creationId xmlns:p14="http://schemas.microsoft.com/office/powerpoint/2010/main" val="3655784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43</a:t>
            </a:fld>
            <a:endParaRPr lang="en-US"/>
          </a:p>
        </p:txBody>
      </p:sp>
    </p:spTree>
    <p:extLst>
      <p:ext uri="{BB962C8B-B14F-4D97-AF65-F5344CB8AC3E}">
        <p14:creationId xmlns:p14="http://schemas.microsoft.com/office/powerpoint/2010/main" val="2086529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44</a:t>
            </a:fld>
            <a:endParaRPr lang="en-US"/>
          </a:p>
        </p:txBody>
      </p:sp>
    </p:spTree>
    <p:extLst>
      <p:ext uri="{BB962C8B-B14F-4D97-AF65-F5344CB8AC3E}">
        <p14:creationId xmlns:p14="http://schemas.microsoft.com/office/powerpoint/2010/main" val="3367797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45</a:t>
            </a:fld>
            <a:endParaRPr lang="en-US"/>
          </a:p>
        </p:txBody>
      </p:sp>
    </p:spTree>
    <p:extLst>
      <p:ext uri="{BB962C8B-B14F-4D97-AF65-F5344CB8AC3E}">
        <p14:creationId xmlns:p14="http://schemas.microsoft.com/office/powerpoint/2010/main" val="2843589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46</a:t>
            </a:fld>
            <a:endParaRPr lang="en-US"/>
          </a:p>
        </p:txBody>
      </p:sp>
    </p:spTree>
    <p:extLst>
      <p:ext uri="{BB962C8B-B14F-4D97-AF65-F5344CB8AC3E}">
        <p14:creationId xmlns:p14="http://schemas.microsoft.com/office/powerpoint/2010/main" val="14679572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47</a:t>
            </a:fld>
            <a:endParaRPr lang="en-US"/>
          </a:p>
        </p:txBody>
      </p:sp>
    </p:spTree>
    <p:extLst>
      <p:ext uri="{BB962C8B-B14F-4D97-AF65-F5344CB8AC3E}">
        <p14:creationId xmlns:p14="http://schemas.microsoft.com/office/powerpoint/2010/main" val="2567799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48</a:t>
            </a:fld>
            <a:endParaRPr lang="en-US"/>
          </a:p>
        </p:txBody>
      </p:sp>
    </p:spTree>
    <p:extLst>
      <p:ext uri="{BB962C8B-B14F-4D97-AF65-F5344CB8AC3E}">
        <p14:creationId xmlns:p14="http://schemas.microsoft.com/office/powerpoint/2010/main" val="947215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49</a:t>
            </a:fld>
            <a:endParaRPr lang="en-US"/>
          </a:p>
        </p:txBody>
      </p:sp>
    </p:spTree>
    <p:extLst>
      <p:ext uri="{BB962C8B-B14F-4D97-AF65-F5344CB8AC3E}">
        <p14:creationId xmlns:p14="http://schemas.microsoft.com/office/powerpoint/2010/main" val="1227691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50</a:t>
            </a:fld>
            <a:endParaRPr lang="en-US"/>
          </a:p>
        </p:txBody>
      </p:sp>
    </p:spTree>
    <p:extLst>
      <p:ext uri="{BB962C8B-B14F-4D97-AF65-F5344CB8AC3E}">
        <p14:creationId xmlns:p14="http://schemas.microsoft.com/office/powerpoint/2010/main" val="1749354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10</a:t>
            </a:fld>
            <a:endParaRPr lang="en-US"/>
          </a:p>
        </p:txBody>
      </p:sp>
    </p:spTree>
    <p:extLst>
      <p:ext uri="{BB962C8B-B14F-4D97-AF65-F5344CB8AC3E}">
        <p14:creationId xmlns:p14="http://schemas.microsoft.com/office/powerpoint/2010/main" val="23029779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51</a:t>
            </a:fld>
            <a:endParaRPr lang="en-US"/>
          </a:p>
        </p:txBody>
      </p:sp>
    </p:spTree>
    <p:extLst>
      <p:ext uri="{BB962C8B-B14F-4D97-AF65-F5344CB8AC3E}">
        <p14:creationId xmlns:p14="http://schemas.microsoft.com/office/powerpoint/2010/main" val="3928761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52</a:t>
            </a:fld>
            <a:endParaRPr lang="en-US"/>
          </a:p>
        </p:txBody>
      </p:sp>
    </p:spTree>
    <p:extLst>
      <p:ext uri="{BB962C8B-B14F-4D97-AF65-F5344CB8AC3E}">
        <p14:creationId xmlns:p14="http://schemas.microsoft.com/office/powerpoint/2010/main" val="3006406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54</a:t>
            </a:fld>
            <a:endParaRPr lang="en-US"/>
          </a:p>
        </p:txBody>
      </p:sp>
    </p:spTree>
    <p:extLst>
      <p:ext uri="{BB962C8B-B14F-4D97-AF65-F5344CB8AC3E}">
        <p14:creationId xmlns:p14="http://schemas.microsoft.com/office/powerpoint/2010/main" val="2648230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57</a:t>
            </a:fld>
            <a:endParaRPr lang="en-US"/>
          </a:p>
        </p:txBody>
      </p:sp>
    </p:spTree>
    <p:extLst>
      <p:ext uri="{BB962C8B-B14F-4D97-AF65-F5344CB8AC3E}">
        <p14:creationId xmlns:p14="http://schemas.microsoft.com/office/powerpoint/2010/main" val="3690665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58</a:t>
            </a:fld>
            <a:endParaRPr lang="en-US"/>
          </a:p>
        </p:txBody>
      </p:sp>
    </p:spTree>
    <p:extLst>
      <p:ext uri="{BB962C8B-B14F-4D97-AF65-F5344CB8AC3E}">
        <p14:creationId xmlns:p14="http://schemas.microsoft.com/office/powerpoint/2010/main" val="847125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59</a:t>
            </a:fld>
            <a:endParaRPr lang="en-US"/>
          </a:p>
        </p:txBody>
      </p:sp>
    </p:spTree>
    <p:extLst>
      <p:ext uri="{BB962C8B-B14F-4D97-AF65-F5344CB8AC3E}">
        <p14:creationId xmlns:p14="http://schemas.microsoft.com/office/powerpoint/2010/main" val="1755046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60</a:t>
            </a:fld>
            <a:endParaRPr lang="en-US"/>
          </a:p>
        </p:txBody>
      </p:sp>
    </p:spTree>
    <p:extLst>
      <p:ext uri="{BB962C8B-B14F-4D97-AF65-F5344CB8AC3E}">
        <p14:creationId xmlns:p14="http://schemas.microsoft.com/office/powerpoint/2010/main" val="2986317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61</a:t>
            </a:fld>
            <a:endParaRPr lang="en-US"/>
          </a:p>
        </p:txBody>
      </p:sp>
    </p:spTree>
    <p:extLst>
      <p:ext uri="{BB962C8B-B14F-4D97-AF65-F5344CB8AC3E}">
        <p14:creationId xmlns:p14="http://schemas.microsoft.com/office/powerpoint/2010/main" val="1006466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62</a:t>
            </a:fld>
            <a:endParaRPr lang="en-US"/>
          </a:p>
        </p:txBody>
      </p:sp>
    </p:spTree>
    <p:extLst>
      <p:ext uri="{BB962C8B-B14F-4D97-AF65-F5344CB8AC3E}">
        <p14:creationId xmlns:p14="http://schemas.microsoft.com/office/powerpoint/2010/main" val="25473064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63</a:t>
            </a:fld>
            <a:endParaRPr lang="en-US"/>
          </a:p>
        </p:txBody>
      </p:sp>
    </p:spTree>
    <p:extLst>
      <p:ext uri="{BB962C8B-B14F-4D97-AF65-F5344CB8AC3E}">
        <p14:creationId xmlns:p14="http://schemas.microsoft.com/office/powerpoint/2010/main" val="37591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13</a:t>
            </a:fld>
            <a:endParaRPr lang="en-US"/>
          </a:p>
        </p:txBody>
      </p:sp>
    </p:spTree>
    <p:extLst>
      <p:ext uri="{BB962C8B-B14F-4D97-AF65-F5344CB8AC3E}">
        <p14:creationId xmlns:p14="http://schemas.microsoft.com/office/powerpoint/2010/main" val="39197522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65</a:t>
            </a:fld>
            <a:endParaRPr lang="en-US"/>
          </a:p>
        </p:txBody>
      </p:sp>
    </p:spTree>
    <p:extLst>
      <p:ext uri="{BB962C8B-B14F-4D97-AF65-F5344CB8AC3E}">
        <p14:creationId xmlns:p14="http://schemas.microsoft.com/office/powerpoint/2010/main" val="15801926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68</a:t>
            </a:fld>
            <a:endParaRPr lang="en-US"/>
          </a:p>
        </p:txBody>
      </p:sp>
    </p:spTree>
    <p:extLst>
      <p:ext uri="{BB962C8B-B14F-4D97-AF65-F5344CB8AC3E}">
        <p14:creationId xmlns:p14="http://schemas.microsoft.com/office/powerpoint/2010/main" val="53779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69</a:t>
            </a:fld>
            <a:endParaRPr lang="en-US"/>
          </a:p>
        </p:txBody>
      </p:sp>
    </p:spTree>
    <p:extLst>
      <p:ext uri="{BB962C8B-B14F-4D97-AF65-F5344CB8AC3E}">
        <p14:creationId xmlns:p14="http://schemas.microsoft.com/office/powerpoint/2010/main" val="4255528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70</a:t>
            </a:fld>
            <a:endParaRPr lang="en-US"/>
          </a:p>
        </p:txBody>
      </p:sp>
    </p:spTree>
    <p:extLst>
      <p:ext uri="{BB962C8B-B14F-4D97-AF65-F5344CB8AC3E}">
        <p14:creationId xmlns:p14="http://schemas.microsoft.com/office/powerpoint/2010/main" val="3478296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71</a:t>
            </a:fld>
            <a:endParaRPr lang="en-US"/>
          </a:p>
        </p:txBody>
      </p:sp>
    </p:spTree>
    <p:extLst>
      <p:ext uri="{BB962C8B-B14F-4D97-AF65-F5344CB8AC3E}">
        <p14:creationId xmlns:p14="http://schemas.microsoft.com/office/powerpoint/2010/main" val="2878290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72</a:t>
            </a:fld>
            <a:endParaRPr lang="en-US"/>
          </a:p>
        </p:txBody>
      </p:sp>
    </p:spTree>
    <p:extLst>
      <p:ext uri="{BB962C8B-B14F-4D97-AF65-F5344CB8AC3E}">
        <p14:creationId xmlns:p14="http://schemas.microsoft.com/office/powerpoint/2010/main" val="35153207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73</a:t>
            </a:fld>
            <a:endParaRPr lang="en-US"/>
          </a:p>
        </p:txBody>
      </p:sp>
    </p:spTree>
    <p:extLst>
      <p:ext uri="{BB962C8B-B14F-4D97-AF65-F5344CB8AC3E}">
        <p14:creationId xmlns:p14="http://schemas.microsoft.com/office/powerpoint/2010/main" val="1131886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75</a:t>
            </a:fld>
            <a:endParaRPr lang="en-US"/>
          </a:p>
        </p:txBody>
      </p:sp>
    </p:spTree>
    <p:extLst>
      <p:ext uri="{BB962C8B-B14F-4D97-AF65-F5344CB8AC3E}">
        <p14:creationId xmlns:p14="http://schemas.microsoft.com/office/powerpoint/2010/main" val="20760024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77</a:t>
            </a:fld>
            <a:endParaRPr lang="en-US"/>
          </a:p>
        </p:txBody>
      </p:sp>
    </p:spTree>
    <p:extLst>
      <p:ext uri="{BB962C8B-B14F-4D97-AF65-F5344CB8AC3E}">
        <p14:creationId xmlns:p14="http://schemas.microsoft.com/office/powerpoint/2010/main" val="587017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78</a:t>
            </a:fld>
            <a:endParaRPr lang="en-US"/>
          </a:p>
        </p:txBody>
      </p:sp>
    </p:spTree>
    <p:extLst>
      <p:ext uri="{BB962C8B-B14F-4D97-AF65-F5344CB8AC3E}">
        <p14:creationId xmlns:p14="http://schemas.microsoft.com/office/powerpoint/2010/main" val="2302977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14</a:t>
            </a:fld>
            <a:endParaRPr lang="en-US"/>
          </a:p>
        </p:txBody>
      </p:sp>
    </p:spTree>
    <p:extLst>
      <p:ext uri="{BB962C8B-B14F-4D97-AF65-F5344CB8AC3E}">
        <p14:creationId xmlns:p14="http://schemas.microsoft.com/office/powerpoint/2010/main" val="26862626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81</a:t>
            </a:fld>
            <a:endParaRPr lang="en-US"/>
          </a:p>
        </p:txBody>
      </p:sp>
    </p:spTree>
    <p:extLst>
      <p:ext uri="{BB962C8B-B14F-4D97-AF65-F5344CB8AC3E}">
        <p14:creationId xmlns:p14="http://schemas.microsoft.com/office/powerpoint/2010/main" val="41452403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85</a:t>
            </a:fld>
            <a:endParaRPr lang="en-US"/>
          </a:p>
        </p:txBody>
      </p:sp>
    </p:spTree>
    <p:extLst>
      <p:ext uri="{BB962C8B-B14F-4D97-AF65-F5344CB8AC3E}">
        <p14:creationId xmlns:p14="http://schemas.microsoft.com/office/powerpoint/2010/main" val="14564566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86</a:t>
            </a:fld>
            <a:endParaRPr lang="en-US"/>
          </a:p>
        </p:txBody>
      </p:sp>
    </p:spTree>
    <p:extLst>
      <p:ext uri="{BB962C8B-B14F-4D97-AF65-F5344CB8AC3E}">
        <p14:creationId xmlns:p14="http://schemas.microsoft.com/office/powerpoint/2010/main" val="15473973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87</a:t>
            </a:fld>
            <a:endParaRPr lang="en-US"/>
          </a:p>
        </p:txBody>
      </p:sp>
    </p:spTree>
    <p:extLst>
      <p:ext uri="{BB962C8B-B14F-4D97-AF65-F5344CB8AC3E}">
        <p14:creationId xmlns:p14="http://schemas.microsoft.com/office/powerpoint/2010/main" val="30830691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88</a:t>
            </a:fld>
            <a:endParaRPr lang="en-US"/>
          </a:p>
        </p:txBody>
      </p:sp>
    </p:spTree>
    <p:extLst>
      <p:ext uri="{BB962C8B-B14F-4D97-AF65-F5344CB8AC3E}">
        <p14:creationId xmlns:p14="http://schemas.microsoft.com/office/powerpoint/2010/main" val="31954807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89</a:t>
            </a:fld>
            <a:endParaRPr lang="en-US"/>
          </a:p>
        </p:txBody>
      </p:sp>
    </p:spTree>
    <p:extLst>
      <p:ext uri="{BB962C8B-B14F-4D97-AF65-F5344CB8AC3E}">
        <p14:creationId xmlns:p14="http://schemas.microsoft.com/office/powerpoint/2010/main" val="10546053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90</a:t>
            </a:fld>
            <a:endParaRPr lang="en-US"/>
          </a:p>
        </p:txBody>
      </p:sp>
    </p:spTree>
    <p:extLst>
      <p:ext uri="{BB962C8B-B14F-4D97-AF65-F5344CB8AC3E}">
        <p14:creationId xmlns:p14="http://schemas.microsoft.com/office/powerpoint/2010/main" val="17501637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91</a:t>
            </a:fld>
            <a:endParaRPr lang="en-US"/>
          </a:p>
        </p:txBody>
      </p:sp>
    </p:spTree>
    <p:extLst>
      <p:ext uri="{BB962C8B-B14F-4D97-AF65-F5344CB8AC3E}">
        <p14:creationId xmlns:p14="http://schemas.microsoft.com/office/powerpoint/2010/main" val="9975718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92</a:t>
            </a:fld>
            <a:endParaRPr lang="en-US"/>
          </a:p>
        </p:txBody>
      </p:sp>
    </p:spTree>
    <p:extLst>
      <p:ext uri="{BB962C8B-B14F-4D97-AF65-F5344CB8AC3E}">
        <p14:creationId xmlns:p14="http://schemas.microsoft.com/office/powerpoint/2010/main" val="33765857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93</a:t>
            </a:fld>
            <a:endParaRPr lang="en-US"/>
          </a:p>
        </p:txBody>
      </p:sp>
    </p:spTree>
    <p:extLst>
      <p:ext uri="{BB962C8B-B14F-4D97-AF65-F5344CB8AC3E}">
        <p14:creationId xmlns:p14="http://schemas.microsoft.com/office/powerpoint/2010/main" val="337102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15</a:t>
            </a:fld>
            <a:endParaRPr lang="en-US"/>
          </a:p>
        </p:txBody>
      </p:sp>
    </p:spTree>
    <p:extLst>
      <p:ext uri="{BB962C8B-B14F-4D97-AF65-F5344CB8AC3E}">
        <p14:creationId xmlns:p14="http://schemas.microsoft.com/office/powerpoint/2010/main" val="30589789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F8E2375-F1B1-284C-A827-B0E603FDBDD8}" type="slidenum">
              <a:rPr lang="en-US" smtClean="0"/>
              <a:t>94</a:t>
            </a:fld>
            <a:endParaRPr lang="en-US"/>
          </a:p>
        </p:txBody>
      </p:sp>
    </p:spTree>
    <p:extLst>
      <p:ext uri="{BB962C8B-B14F-4D97-AF65-F5344CB8AC3E}">
        <p14:creationId xmlns:p14="http://schemas.microsoft.com/office/powerpoint/2010/main" val="7251577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95</a:t>
            </a:fld>
            <a:endParaRPr lang="en-US"/>
          </a:p>
        </p:txBody>
      </p:sp>
    </p:spTree>
    <p:extLst>
      <p:ext uri="{BB962C8B-B14F-4D97-AF65-F5344CB8AC3E}">
        <p14:creationId xmlns:p14="http://schemas.microsoft.com/office/powerpoint/2010/main" val="25096101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97</a:t>
            </a:fld>
            <a:endParaRPr lang="en-US"/>
          </a:p>
        </p:txBody>
      </p:sp>
    </p:spTree>
    <p:extLst>
      <p:ext uri="{BB962C8B-B14F-4D97-AF65-F5344CB8AC3E}">
        <p14:creationId xmlns:p14="http://schemas.microsoft.com/office/powerpoint/2010/main" val="26482304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99</a:t>
            </a:fld>
            <a:endParaRPr lang="en-US"/>
          </a:p>
        </p:txBody>
      </p:sp>
    </p:spTree>
    <p:extLst>
      <p:ext uri="{BB962C8B-B14F-4D97-AF65-F5344CB8AC3E}">
        <p14:creationId xmlns:p14="http://schemas.microsoft.com/office/powerpoint/2010/main" val="23139413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104</a:t>
            </a:fld>
            <a:endParaRPr lang="en-US"/>
          </a:p>
        </p:txBody>
      </p:sp>
    </p:spTree>
    <p:extLst>
      <p:ext uri="{BB962C8B-B14F-4D97-AF65-F5344CB8AC3E}">
        <p14:creationId xmlns:p14="http://schemas.microsoft.com/office/powerpoint/2010/main" val="29226957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107</a:t>
            </a:fld>
            <a:endParaRPr lang="en-US"/>
          </a:p>
        </p:txBody>
      </p:sp>
    </p:spTree>
    <p:extLst>
      <p:ext uri="{BB962C8B-B14F-4D97-AF65-F5344CB8AC3E}">
        <p14:creationId xmlns:p14="http://schemas.microsoft.com/office/powerpoint/2010/main" val="11899471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108</a:t>
            </a:fld>
            <a:endParaRPr lang="en-US"/>
          </a:p>
        </p:txBody>
      </p:sp>
    </p:spTree>
    <p:extLst>
      <p:ext uri="{BB962C8B-B14F-4D97-AF65-F5344CB8AC3E}">
        <p14:creationId xmlns:p14="http://schemas.microsoft.com/office/powerpoint/2010/main" val="38974203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109</a:t>
            </a:fld>
            <a:endParaRPr lang="en-US"/>
          </a:p>
        </p:txBody>
      </p:sp>
    </p:spTree>
    <p:extLst>
      <p:ext uri="{BB962C8B-B14F-4D97-AF65-F5344CB8AC3E}">
        <p14:creationId xmlns:p14="http://schemas.microsoft.com/office/powerpoint/2010/main" val="37218003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114</a:t>
            </a:fld>
            <a:endParaRPr lang="en-US"/>
          </a:p>
        </p:txBody>
      </p:sp>
    </p:spTree>
    <p:extLst>
      <p:ext uri="{BB962C8B-B14F-4D97-AF65-F5344CB8AC3E}">
        <p14:creationId xmlns:p14="http://schemas.microsoft.com/office/powerpoint/2010/main" val="11203045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115</a:t>
            </a:fld>
            <a:endParaRPr lang="en-US"/>
          </a:p>
        </p:txBody>
      </p:sp>
    </p:spTree>
    <p:extLst>
      <p:ext uri="{BB962C8B-B14F-4D97-AF65-F5344CB8AC3E}">
        <p14:creationId xmlns:p14="http://schemas.microsoft.com/office/powerpoint/2010/main" val="1506502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16</a:t>
            </a:fld>
            <a:endParaRPr lang="en-US"/>
          </a:p>
        </p:txBody>
      </p:sp>
    </p:spTree>
    <p:extLst>
      <p:ext uri="{BB962C8B-B14F-4D97-AF65-F5344CB8AC3E}">
        <p14:creationId xmlns:p14="http://schemas.microsoft.com/office/powerpoint/2010/main" val="1018979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6F8E2375-F1B1-284C-A827-B0E603FDBDD8}" type="slidenum">
              <a:rPr lang="en-US" smtClean="0"/>
              <a:t>17</a:t>
            </a:fld>
            <a:endParaRPr lang="en-US"/>
          </a:p>
        </p:txBody>
      </p:sp>
    </p:spTree>
    <p:extLst>
      <p:ext uri="{BB962C8B-B14F-4D97-AF65-F5344CB8AC3E}">
        <p14:creationId xmlns:p14="http://schemas.microsoft.com/office/powerpoint/2010/main" val="594245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4" Type="http://schemas.openxmlformats.org/officeDocument/2006/relationships/image" Target="../media/image8.emf"/></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4.emf"/></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resenta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 y="893"/>
            <a:ext cx="24381620" cy="13715107"/>
          </a:xfrm>
          <a:prstGeom prst="rect">
            <a:avLst/>
          </a:prstGeom>
        </p:spPr>
      </p:pic>
      <p:sp>
        <p:nvSpPr>
          <p:cNvPr id="6" name="Rettangolo 5"/>
          <p:cNvSpPr/>
          <p:nvPr userDrawn="1"/>
        </p:nvSpPr>
        <p:spPr>
          <a:xfrm>
            <a:off x="0" y="0"/>
            <a:ext cx="24382413" cy="2251075"/>
          </a:xfrm>
          <a:prstGeom prst="rect">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2" name="LUOGO - GG/MM/AAAA"/>
          <p:cNvSpPr txBox="1">
            <a:spLocks noGrp="1"/>
          </p:cNvSpPr>
          <p:nvPr>
            <p:ph type="body" sz="quarter" idx="15" hasCustomPrompt="1"/>
          </p:nvPr>
        </p:nvSpPr>
        <p:spPr>
          <a:xfrm>
            <a:off x="19796760" y="12583738"/>
            <a:ext cx="4186816" cy="447676"/>
          </a:xfrm>
          <a:prstGeom prst="rect">
            <a:avLst/>
          </a:prstGeom>
        </p:spPr>
        <p:txBody>
          <a:bodyPr>
            <a:noAutofit/>
          </a:bodyPr>
          <a:lstStyle>
            <a:lvl1pPr marL="0" indent="0" algn="r">
              <a:spcBef>
                <a:spcPts val="0"/>
              </a:spcBef>
              <a:buSzTx/>
              <a:buNone/>
              <a:defRPr sz="2400" b="1" i="0">
                <a:solidFill>
                  <a:srgbClr val="FFFFFF"/>
                </a:solidFill>
                <a:latin typeface="Arial" charset="0"/>
                <a:ea typeface="Arial" charset="0"/>
                <a:cs typeface="Arial" charset="0"/>
                <a:sym typeface="Trade Gothic"/>
              </a:defRPr>
            </a:lvl1pPr>
          </a:lstStyle>
          <a:p>
            <a:r>
              <a:rPr lang="it-IT"/>
              <a:t> </a:t>
            </a:r>
            <a:r>
              <a:t>LUOGO - GG/MM/AAAA</a:t>
            </a:r>
          </a:p>
        </p:txBody>
      </p:sp>
      <p:sp>
        <p:nvSpPr>
          <p:cNvPr id="3" name="NOME COGNOME"/>
          <p:cNvSpPr txBox="1">
            <a:spLocks noGrp="1"/>
          </p:cNvSpPr>
          <p:nvPr>
            <p:ph type="body" sz="quarter" idx="16" hasCustomPrompt="1"/>
          </p:nvPr>
        </p:nvSpPr>
        <p:spPr>
          <a:xfrm>
            <a:off x="508000" y="12583738"/>
            <a:ext cx="3289681" cy="447676"/>
          </a:xfrm>
          <a:prstGeom prst="rect">
            <a:avLst/>
          </a:prstGeom>
        </p:spPr>
        <p:txBody>
          <a:bodyPr>
            <a:noAutofit/>
          </a:bodyPr>
          <a:lstStyle>
            <a:lvl1pPr marL="0" indent="0">
              <a:spcBef>
                <a:spcPts val="0"/>
              </a:spcBef>
              <a:buSzTx/>
              <a:buNone/>
              <a:defRPr sz="2400" b="1" i="0">
                <a:solidFill>
                  <a:srgbClr val="FFFFFF"/>
                </a:solidFill>
                <a:latin typeface="Arial" charset="0"/>
                <a:ea typeface="Arial" charset="0"/>
                <a:cs typeface="Arial" charset="0"/>
                <a:sym typeface="Trade Gothic"/>
              </a:defRPr>
            </a:lvl1pPr>
          </a:lstStyle>
          <a:p>
            <a:r>
              <a:t>NOME COGNOME</a:t>
            </a:r>
            <a:r>
              <a:rPr lang="it-IT"/>
              <a:t> </a:t>
            </a:r>
            <a:endParaRPr/>
          </a:p>
        </p:txBody>
      </p:sp>
      <p:sp>
        <p:nvSpPr>
          <p:cNvPr id="4" name="Title 5"/>
          <p:cNvSpPr>
            <a:spLocks noGrp="1"/>
          </p:cNvSpPr>
          <p:nvPr>
            <p:ph type="title" hasCustomPrompt="1"/>
          </p:nvPr>
        </p:nvSpPr>
        <p:spPr>
          <a:xfrm>
            <a:off x="2063638" y="5434465"/>
            <a:ext cx="20280425" cy="1423535"/>
          </a:xfrm>
        </p:spPr>
        <p:txBody>
          <a:bodyPr anchor="t"/>
          <a:lstStyle>
            <a:lvl1pPr>
              <a:defRPr sz="8800" b="1" spc="0" baseline="0">
                <a:solidFill>
                  <a:srgbClr val="FFFFFF"/>
                </a:solidFill>
              </a:defRPr>
            </a:lvl1pPr>
          </a:lstStyle>
          <a:p>
            <a:r>
              <a:rPr lang="en-US"/>
              <a:t>TITOLO PRESENTAZIONE</a:t>
            </a:r>
          </a:p>
        </p:txBody>
      </p:sp>
      <p:pic>
        <p:nvPicPr>
          <p:cNvPr id="5" name="Immagine 4"/>
          <p:cNvPicPr>
            <a:picLocks noChangeAspect="1"/>
          </p:cNvPicPr>
          <p:nvPr userDrawn="1"/>
        </p:nvPicPr>
        <p:blipFill>
          <a:blip r:embed="rId4"/>
          <a:stretch>
            <a:fillRect/>
          </a:stretch>
        </p:blipFill>
        <p:spPr>
          <a:xfrm>
            <a:off x="503213" y="492865"/>
            <a:ext cx="7345082" cy="815455"/>
          </a:xfrm>
          <a:prstGeom prst="rect">
            <a:avLst/>
          </a:prstGeom>
        </p:spPr>
      </p:pic>
      <p:pic>
        <p:nvPicPr>
          <p:cNvPr id="9" name="Immagine 8"/>
          <p:cNvPicPr>
            <a:picLocks noChangeAspect="1"/>
          </p:cNvPicPr>
          <p:nvPr userDrawn="1"/>
        </p:nvPicPr>
        <p:blipFill>
          <a:blip r:embed="rId5"/>
          <a:stretch>
            <a:fillRect/>
          </a:stretch>
        </p:blipFill>
        <p:spPr>
          <a:xfrm>
            <a:off x="507475" y="494938"/>
            <a:ext cx="1537054" cy="813382"/>
          </a:xfrm>
          <a:prstGeom prst="rect">
            <a:avLst/>
          </a:prstGeom>
        </p:spPr>
      </p:pic>
      <p:cxnSp>
        <p:nvCxnSpPr>
          <p:cNvPr id="13" name="Straight Connector 17"/>
          <p:cNvCxnSpPr/>
          <p:nvPr userDrawn="1"/>
        </p:nvCxnSpPr>
        <p:spPr>
          <a:xfrm>
            <a:off x="8049491" y="1015425"/>
            <a:ext cx="16332922"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5" name="SOTTOTITOLO DELLA PRESENTAZIONE"/>
          <p:cNvSpPr txBox="1">
            <a:spLocks noGrp="1"/>
          </p:cNvSpPr>
          <p:nvPr>
            <p:ph type="body" sz="quarter" idx="19" hasCustomPrompt="1"/>
          </p:nvPr>
        </p:nvSpPr>
        <p:spPr>
          <a:xfrm>
            <a:off x="2038349" y="6882792"/>
            <a:ext cx="20305713" cy="1094021"/>
          </a:xfrm>
          <a:prstGeom prst="rect">
            <a:avLst/>
          </a:prstGeom>
        </p:spPr>
        <p:txBody>
          <a:bodyPr>
            <a:noAutofit/>
          </a:bodyPr>
          <a:lstStyle>
            <a:lvl1pPr marL="0" indent="0">
              <a:spcBef>
                <a:spcPts val="0"/>
              </a:spcBef>
              <a:buSzTx/>
              <a:buNone/>
              <a:defRPr sz="4400">
                <a:solidFill>
                  <a:srgbClr val="FFFFFF"/>
                </a:solidFill>
                <a:latin typeface="+mj-lt"/>
                <a:ea typeface="Titillium Web Regular"/>
                <a:cs typeface="Titillium Web Regular"/>
                <a:sym typeface="Titillium Web Regular"/>
              </a:defRPr>
            </a:lvl1pPr>
          </a:lstStyle>
          <a:p>
            <a:r>
              <a:t>SOTTOTITOLO DELLA PRESENTAZIONE</a:t>
            </a:r>
          </a:p>
        </p:txBody>
      </p:sp>
    </p:spTree>
    <p:extLst>
      <p:ext uri="{BB962C8B-B14F-4D97-AF65-F5344CB8AC3E}">
        <p14:creationId xmlns:p14="http://schemas.microsoft.com/office/powerpoint/2010/main" val="67223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base SOLO tes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2"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2251075"/>
            <a:ext cx="20299534" cy="9839325"/>
          </a:xfrm>
          <a:prstGeom prst="rect">
            <a:avLst/>
          </a:prstGeom>
        </p:spPr>
        <p:txBody>
          <a:bodyPr lIns="127000" tIns="127000" rIns="127000" bIns="127000" anchor="ctr">
            <a:noAutofit/>
          </a:bodyPr>
          <a:lstStyle>
            <a:lvl1pPr marL="0" indent="0" defTabSz="825500">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44095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 foto box">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A2D4F83-68C8-465D-BCB1-63895E68719D}"/>
              </a:ext>
            </a:extLst>
          </p:cNvPr>
          <p:cNvSpPr>
            <a:spLocks noGrp="1"/>
          </p:cNvSpPr>
          <p:nvPr>
            <p:ph type="pic" sz="quarter" idx="12"/>
          </p:nvPr>
        </p:nvSpPr>
        <p:spPr>
          <a:xfrm>
            <a:off x="2044530" y="3681136"/>
            <a:ext cx="6592904" cy="5299352"/>
          </a:xfrm>
          <a:prstGeom prst="rect">
            <a:avLst/>
          </a:prstGeom>
          <a:noFill/>
          <a:ln>
            <a:noFill/>
          </a:ln>
        </p:spPr>
        <p:txBody>
          <a:bodyPr wrap="square" anchor="ctr">
            <a:noAutofit/>
          </a:bodyPr>
          <a:lstStyle>
            <a:lvl1pPr algn="ctr">
              <a:defRPr sz="2322">
                <a:solidFill>
                  <a:schemeClr val="tx1"/>
                </a:solidFill>
              </a:defRPr>
            </a:lvl1pPr>
          </a:lstStyle>
          <a:p>
            <a:endParaRPr lang="en-US"/>
          </a:p>
        </p:txBody>
      </p:sp>
      <p:pic>
        <p:nvPicPr>
          <p:cNvPr id="8" name="Immagine 7"/>
          <p:cNvPicPr>
            <a:picLocks noChangeAspect="1"/>
          </p:cNvPicPr>
          <p:nvPr userDrawn="1"/>
        </p:nvPicPr>
        <p:blipFill>
          <a:blip r:embed="rId2"/>
          <a:stretch>
            <a:fillRect/>
          </a:stretch>
        </p:blipFill>
        <p:spPr>
          <a:xfrm>
            <a:off x="507476"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7"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9855257"/>
            <a:ext cx="6578013" cy="2692345"/>
          </a:xfrm>
        </p:spPr>
        <p:txBody>
          <a:bodyPr>
            <a:normAutofit/>
          </a:bodyPr>
          <a:lstStyle>
            <a:lvl1pPr>
              <a:defRPr sz="2709"/>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1128" y="9226369"/>
            <a:ext cx="6576183" cy="692421"/>
          </a:xfrm>
        </p:spPr>
        <p:txBody>
          <a:bodyPr>
            <a:normAutofit/>
          </a:bodyPr>
          <a:lstStyle>
            <a:lvl1pPr>
              <a:defRPr sz="3483" b="1"/>
            </a:lvl1pPr>
          </a:lstStyle>
          <a:p>
            <a:r>
              <a:rPr lang="it-IT"/>
              <a:t>Titolo</a:t>
            </a:r>
          </a:p>
        </p:txBody>
      </p:sp>
      <p:sp>
        <p:nvSpPr>
          <p:cNvPr id="18"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
        <p:nvSpPr>
          <p:cNvPr id="20" name="Picture Placeholder 8">
            <a:extLst>
              <a:ext uri="{FF2B5EF4-FFF2-40B4-BE49-F238E27FC236}">
                <a16:creationId xmlns:a16="http://schemas.microsoft.com/office/drawing/2014/main" id="{9A2D4F83-68C8-465D-BCB1-63895E68719D}"/>
              </a:ext>
            </a:extLst>
          </p:cNvPr>
          <p:cNvSpPr>
            <a:spLocks noGrp="1"/>
          </p:cNvSpPr>
          <p:nvPr>
            <p:ph type="pic" sz="quarter" idx="31"/>
          </p:nvPr>
        </p:nvSpPr>
        <p:spPr>
          <a:xfrm>
            <a:off x="15751158" y="3681136"/>
            <a:ext cx="6592904" cy="5299352"/>
          </a:xfrm>
          <a:prstGeom prst="rect">
            <a:avLst/>
          </a:prstGeom>
          <a:noFill/>
          <a:ln>
            <a:noFill/>
          </a:ln>
        </p:spPr>
        <p:txBody>
          <a:bodyPr wrap="square" anchor="ctr">
            <a:noAutofit/>
          </a:bodyPr>
          <a:lstStyle>
            <a:lvl1pPr algn="ctr">
              <a:defRPr sz="2322">
                <a:solidFill>
                  <a:schemeClr val="tx1"/>
                </a:solidFill>
              </a:defRPr>
            </a:lvl1pPr>
          </a:lstStyle>
          <a:p>
            <a:endParaRPr lang="en-US"/>
          </a:p>
        </p:txBody>
      </p:sp>
      <p:sp>
        <p:nvSpPr>
          <p:cNvPr id="21" name="Picture Placeholder 8">
            <a:extLst>
              <a:ext uri="{FF2B5EF4-FFF2-40B4-BE49-F238E27FC236}">
                <a16:creationId xmlns:a16="http://schemas.microsoft.com/office/drawing/2014/main" id="{9A2D4F83-68C8-465D-BCB1-63895E68719D}"/>
              </a:ext>
            </a:extLst>
          </p:cNvPr>
          <p:cNvSpPr>
            <a:spLocks noGrp="1"/>
          </p:cNvSpPr>
          <p:nvPr>
            <p:ph type="pic" sz="quarter" idx="32"/>
          </p:nvPr>
        </p:nvSpPr>
        <p:spPr>
          <a:xfrm>
            <a:off x="8897559" y="3681136"/>
            <a:ext cx="6592904" cy="5299352"/>
          </a:xfrm>
          <a:prstGeom prst="rect">
            <a:avLst/>
          </a:prstGeom>
          <a:noFill/>
          <a:ln>
            <a:noFill/>
          </a:ln>
        </p:spPr>
        <p:txBody>
          <a:bodyPr wrap="square" anchor="ctr">
            <a:noAutofit/>
          </a:bodyPr>
          <a:lstStyle>
            <a:lvl1pPr algn="ctr">
              <a:defRPr sz="2322">
                <a:solidFill>
                  <a:schemeClr val="tx1"/>
                </a:solidFill>
              </a:defRPr>
            </a:lvl1pPr>
          </a:lstStyle>
          <a:p>
            <a:endParaRPr lang="en-US"/>
          </a:p>
        </p:txBody>
      </p:sp>
      <p:sp>
        <p:nvSpPr>
          <p:cNvPr id="22" name="Segnaposto testo 4"/>
          <p:cNvSpPr>
            <a:spLocks noGrp="1"/>
          </p:cNvSpPr>
          <p:nvPr>
            <p:ph type="body" idx="33" hasCustomPrompt="1"/>
          </p:nvPr>
        </p:nvSpPr>
        <p:spPr>
          <a:xfrm>
            <a:off x="8889590" y="9855257"/>
            <a:ext cx="6578013" cy="2692345"/>
          </a:xfrm>
        </p:spPr>
        <p:txBody>
          <a:bodyPr>
            <a:normAutofit/>
          </a:bodyPr>
          <a:lstStyle>
            <a:lvl1pPr>
              <a:defRPr sz="2709"/>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3" name="Segnaposto testo 4"/>
          <p:cNvSpPr>
            <a:spLocks noGrp="1"/>
          </p:cNvSpPr>
          <p:nvPr>
            <p:ph type="body" idx="34" hasCustomPrompt="1"/>
          </p:nvPr>
        </p:nvSpPr>
        <p:spPr>
          <a:xfrm>
            <a:off x="8891297" y="9226369"/>
            <a:ext cx="6576183" cy="692421"/>
          </a:xfrm>
        </p:spPr>
        <p:txBody>
          <a:bodyPr>
            <a:normAutofit/>
          </a:bodyPr>
          <a:lstStyle>
            <a:lvl1pPr>
              <a:defRPr sz="3483" b="1"/>
            </a:lvl1pPr>
          </a:lstStyle>
          <a:p>
            <a:r>
              <a:rPr lang="it-IT"/>
              <a:t>Titolo</a:t>
            </a:r>
          </a:p>
        </p:txBody>
      </p:sp>
      <p:sp>
        <p:nvSpPr>
          <p:cNvPr id="29" name="Segnaposto testo 4"/>
          <p:cNvSpPr>
            <a:spLocks noGrp="1"/>
          </p:cNvSpPr>
          <p:nvPr>
            <p:ph type="body" idx="35" hasCustomPrompt="1"/>
          </p:nvPr>
        </p:nvSpPr>
        <p:spPr>
          <a:xfrm>
            <a:off x="15764783" y="9855257"/>
            <a:ext cx="6578013" cy="2692345"/>
          </a:xfrm>
        </p:spPr>
        <p:txBody>
          <a:bodyPr>
            <a:normAutofit/>
          </a:bodyPr>
          <a:lstStyle>
            <a:lvl1pPr>
              <a:defRPr sz="2709"/>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0" name="Segnaposto testo 4"/>
          <p:cNvSpPr>
            <a:spLocks noGrp="1"/>
          </p:cNvSpPr>
          <p:nvPr>
            <p:ph type="body" idx="36" hasCustomPrompt="1"/>
          </p:nvPr>
        </p:nvSpPr>
        <p:spPr>
          <a:xfrm>
            <a:off x="15766489" y="9226369"/>
            <a:ext cx="6576183" cy="692421"/>
          </a:xfrm>
        </p:spPr>
        <p:txBody>
          <a:bodyPr>
            <a:normAutofit/>
          </a:bodyPr>
          <a:lstStyle>
            <a:lvl1pPr>
              <a:defRPr sz="3483" b="1"/>
            </a:lvl1pPr>
          </a:lstStyle>
          <a:p>
            <a:r>
              <a:rPr lang="it-IT"/>
              <a:t>Titolo</a:t>
            </a:r>
          </a:p>
        </p:txBody>
      </p:sp>
    </p:spTree>
    <p:extLst>
      <p:ext uri="{BB962C8B-B14F-4D97-AF65-F5344CB8AC3E}">
        <p14:creationId xmlns:p14="http://schemas.microsoft.com/office/powerpoint/2010/main" val="293075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3"/>
                                        </p:tgtEl>
                                      </p:cBhvr>
                                      <p:by x="105000" y="105000"/>
                                    </p:animScale>
                                  </p:childTnLst>
                                </p:cTn>
                              </p:par>
                              <p:par>
                                <p:cTn id="10" presetID="22" presetClass="entr" presetSubtype="8" fill="hold" grpId="0" nodeType="withEffect" nodePh="1">
                                  <p:stCondLst>
                                    <p:cond delay="0"/>
                                  </p:stCondLst>
                                  <p:endCondLst>
                                    <p:cond evt="begin" delay="0">
                                      <p:tn val="10"/>
                                    </p:cond>
                                  </p:end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par>
                                <p:cTn id="13" presetID="6" presetClass="emph" presetSubtype="0" accel="50000" decel="50000" autoRev="1" fill="hold" grpId="1" nodeType="withEffect" nodePh="1">
                                  <p:stCondLst>
                                    <p:cond delay="200"/>
                                  </p:stCondLst>
                                  <p:endCondLst>
                                    <p:cond evt="begin" delay="0">
                                      <p:tn val="13"/>
                                    </p:cond>
                                  </p:endCondLst>
                                  <p:childTnLst>
                                    <p:animScale>
                                      <p:cBhvr>
                                        <p:cTn id="14" dur="500" fill="hold"/>
                                        <p:tgtEl>
                                          <p:spTgt spid="20"/>
                                        </p:tgtEl>
                                      </p:cBhvr>
                                      <p:by x="105000" y="105000"/>
                                    </p:animScale>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6" presetClass="emph" presetSubtype="0" accel="50000" decel="50000" autoRev="1" fill="hold" grpId="1" nodeType="withEffect" nodePh="1">
                                  <p:stCondLst>
                                    <p:cond delay="200"/>
                                  </p:stCondLst>
                                  <p:endCondLst>
                                    <p:cond evt="begin" delay="0">
                                      <p:tn val="18"/>
                                    </p:cond>
                                  </p:endCondLst>
                                  <p:childTnLst>
                                    <p:animScale>
                                      <p:cBhvr>
                                        <p:cTn id="19" dur="500" fill="hold"/>
                                        <p:tgtEl>
                                          <p:spTgt spid="21"/>
                                        </p:tgtEl>
                                      </p:cBhvr>
                                      <p:by x="105000" y="105000"/>
                                    </p:animScale>
                                  </p:childTnLst>
                                </p:cTn>
                              </p:par>
                              <p:par>
                                <p:cTn id="20" presetID="2" presetClass="entr" presetSubtype="4" fill="hold" grpId="0" nodeType="with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4">
                                            <p:txEl>
                                              <p:pRg st="0" end="0"/>
                                            </p:txEl>
                                          </p:spTgt>
                                        </p:tgtEl>
                                        <p:attrNameLst>
                                          <p:attrName>style.visibility</p:attrName>
                                        </p:attrNameLst>
                                      </p:cBhvr>
                                      <p:to>
                                        <p:strVal val="visible"/>
                                      </p:to>
                                    </p:set>
                                    <p:anim calcmode="lin" valueType="num">
                                      <p:cBhvr additive="base">
                                        <p:cTn id="2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 calcmode="lin" valueType="num">
                                      <p:cBhvr additive="base">
                                        <p:cTn id="3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
                                            <p:txEl>
                                              <p:pRg st="0" end="0"/>
                                            </p:txEl>
                                          </p:spTgt>
                                        </p:tgtEl>
                                        <p:attrNameLst>
                                          <p:attrName>style.visibility</p:attrName>
                                        </p:attrNameLst>
                                      </p:cBhvr>
                                      <p:to>
                                        <p:strVal val="visible"/>
                                      </p:to>
                                    </p:set>
                                    <p:anim calcmode="lin" valueType="num">
                                      <p:cBhvr additive="base">
                                        <p:cTn id="3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9">
                                            <p:txEl>
                                              <p:pRg st="0" end="0"/>
                                            </p:txEl>
                                          </p:spTgt>
                                        </p:tgtEl>
                                        <p:attrNameLst>
                                          <p:attrName>style.visibility</p:attrName>
                                        </p:attrNameLst>
                                      </p:cBhvr>
                                      <p:to>
                                        <p:strVal val="visible"/>
                                      </p:to>
                                    </p:set>
                                    <p:anim calcmode="lin" valueType="num">
                                      <p:cBhvr additive="base">
                                        <p:cTn id="3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0">
                                            <p:txEl>
                                              <p:pRg st="0" end="0"/>
                                            </p:txEl>
                                          </p:spTgt>
                                        </p:tgtEl>
                                        <p:attrNameLst>
                                          <p:attrName>style.visibility</p:attrName>
                                        </p:attrNameLst>
                                      </p:cBhvr>
                                      <p:to>
                                        <p:strVal val="visible"/>
                                      </p:to>
                                    </p:set>
                                    <p:anim calcmode="lin" valueType="num">
                                      <p:cBhvr additive="base">
                                        <p:cTn id="4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0" grpId="0"/>
      <p:bldP spid="20" grpId="1"/>
      <p:bldP spid="21" grpId="0"/>
      <p:bldP spid="21" grpId="1"/>
      <p:bldP spid="22" grpId="0" build="p">
        <p:tmplLst>
          <p:tmpl lvl="1">
            <p:tnLst>
              <p:par>
                <p:cTn presetID="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icon box_grey">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7"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3655059"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2"/>
            <a:ext cx="4447250" cy="692421"/>
          </a:xfrm>
        </p:spPr>
        <p:txBody>
          <a:bodyPr>
            <a:normAutofit/>
          </a:bodyPr>
          <a:lstStyle>
            <a:lvl1pPr algn="ctr">
              <a:defRPr sz="3483" b="1"/>
            </a:lvl1pPr>
          </a:lstStyle>
          <a:p>
            <a:r>
              <a:rPr lang="it-IT"/>
              <a:t>Titolo</a:t>
            </a:r>
          </a:p>
        </p:txBody>
      </p:sp>
      <p:sp>
        <p:nvSpPr>
          <p:cNvPr id="18"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1"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2"/>
            <a:ext cx="4447250" cy="692421"/>
          </a:xfrm>
        </p:spPr>
        <p:txBody>
          <a:bodyPr>
            <a:normAutofit/>
          </a:bodyPr>
          <a:lstStyle>
            <a:lvl1pPr algn="ctr">
              <a:defRPr sz="3483" b="1"/>
            </a:lvl1pPr>
          </a:lstStyle>
          <a:p>
            <a:r>
              <a:rPr lang="it-IT"/>
              <a:t>Titolo</a:t>
            </a:r>
          </a:p>
        </p:txBody>
      </p:sp>
      <p:sp>
        <p:nvSpPr>
          <p:cNvPr id="31" name="Segnaposto testo 4"/>
          <p:cNvSpPr>
            <a:spLocks noGrp="1"/>
          </p:cNvSpPr>
          <p:nvPr>
            <p:ph type="body" idx="31" hasCustomPrompt="1"/>
          </p:nvPr>
        </p:nvSpPr>
        <p:spPr>
          <a:xfrm>
            <a:off x="16256166"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9" y="8208102"/>
            <a:ext cx="4447250" cy="692421"/>
          </a:xfrm>
        </p:spPr>
        <p:txBody>
          <a:bodyPr>
            <a:normAutofit/>
          </a:bodyPr>
          <a:lstStyle>
            <a:lvl1pPr algn="ctr">
              <a:defRPr sz="3483" b="1"/>
            </a:lvl1pPr>
          </a:lstStyle>
          <a:p>
            <a:r>
              <a:rPr lang="it-IT"/>
              <a:t>Titolo</a:t>
            </a:r>
          </a:p>
        </p:txBody>
      </p:sp>
      <p:sp>
        <p:nvSpPr>
          <p:cNvPr id="2" name="Ovale 1"/>
          <p:cNvSpPr/>
          <p:nvPr userDrawn="1"/>
        </p:nvSpPr>
        <p:spPr>
          <a:xfrm>
            <a:off x="4144121" y="4344643"/>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
        <p:nvSpPr>
          <p:cNvPr id="33" name="Ovale 32"/>
          <p:cNvSpPr/>
          <p:nvPr userDrawn="1"/>
        </p:nvSpPr>
        <p:spPr>
          <a:xfrm>
            <a:off x="10465473" y="4344643"/>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
        <p:nvSpPr>
          <p:cNvPr id="35" name="Ovale 34"/>
          <p:cNvSpPr/>
          <p:nvPr userDrawn="1"/>
        </p:nvSpPr>
        <p:spPr>
          <a:xfrm>
            <a:off x="16745228" y="4344643"/>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Tree>
    <p:extLst>
      <p:ext uri="{BB962C8B-B14F-4D97-AF65-F5344CB8AC3E}">
        <p14:creationId xmlns:p14="http://schemas.microsoft.com/office/powerpoint/2010/main" val="308848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icon box_blue">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7"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3655059"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2"/>
            <a:ext cx="4447250" cy="692421"/>
          </a:xfrm>
        </p:spPr>
        <p:txBody>
          <a:bodyPr>
            <a:normAutofit/>
          </a:bodyPr>
          <a:lstStyle>
            <a:lvl1pPr algn="ctr">
              <a:defRPr sz="3483" b="1"/>
            </a:lvl1pPr>
          </a:lstStyle>
          <a:p>
            <a:r>
              <a:rPr lang="it-IT"/>
              <a:t>Titolo</a:t>
            </a:r>
          </a:p>
        </p:txBody>
      </p:sp>
      <p:sp>
        <p:nvSpPr>
          <p:cNvPr id="18"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1"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2"/>
            <a:ext cx="4447250" cy="692421"/>
          </a:xfrm>
        </p:spPr>
        <p:txBody>
          <a:bodyPr>
            <a:normAutofit/>
          </a:bodyPr>
          <a:lstStyle>
            <a:lvl1pPr algn="ctr">
              <a:defRPr sz="3483" b="1"/>
            </a:lvl1pPr>
          </a:lstStyle>
          <a:p>
            <a:r>
              <a:rPr lang="it-IT"/>
              <a:t>Titolo</a:t>
            </a:r>
          </a:p>
        </p:txBody>
      </p:sp>
      <p:sp>
        <p:nvSpPr>
          <p:cNvPr id="31" name="Segnaposto testo 4"/>
          <p:cNvSpPr>
            <a:spLocks noGrp="1"/>
          </p:cNvSpPr>
          <p:nvPr>
            <p:ph type="body" idx="31" hasCustomPrompt="1"/>
          </p:nvPr>
        </p:nvSpPr>
        <p:spPr>
          <a:xfrm>
            <a:off x="16256166"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9" y="8208102"/>
            <a:ext cx="4447250" cy="692421"/>
          </a:xfrm>
        </p:spPr>
        <p:txBody>
          <a:bodyPr>
            <a:normAutofit/>
          </a:bodyPr>
          <a:lstStyle>
            <a:lvl1pPr algn="ctr">
              <a:defRPr sz="3483" b="1"/>
            </a:lvl1pPr>
          </a:lstStyle>
          <a:p>
            <a:r>
              <a:rPr lang="it-IT"/>
              <a:t>Titolo</a:t>
            </a:r>
          </a:p>
        </p:txBody>
      </p:sp>
      <p:sp>
        <p:nvSpPr>
          <p:cNvPr id="2" name="Ovale 1"/>
          <p:cNvSpPr/>
          <p:nvPr userDrawn="1"/>
        </p:nvSpPr>
        <p:spPr>
          <a:xfrm>
            <a:off x="4144121" y="4344643"/>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
        <p:nvSpPr>
          <p:cNvPr id="33" name="Ovale 32"/>
          <p:cNvSpPr/>
          <p:nvPr userDrawn="1"/>
        </p:nvSpPr>
        <p:spPr>
          <a:xfrm>
            <a:off x="10465473" y="4344643"/>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
        <p:nvSpPr>
          <p:cNvPr id="35" name="Ovale 34"/>
          <p:cNvSpPr/>
          <p:nvPr userDrawn="1"/>
        </p:nvSpPr>
        <p:spPr>
          <a:xfrm>
            <a:off x="16745228" y="4344643"/>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Tree>
    <p:extLst>
      <p:ext uri="{BB962C8B-B14F-4D97-AF65-F5344CB8AC3E}">
        <p14:creationId xmlns:p14="http://schemas.microsoft.com/office/powerpoint/2010/main" val="1183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 icon box_grey">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7"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2"/>
            <a:ext cx="4447250" cy="692421"/>
          </a:xfrm>
        </p:spPr>
        <p:txBody>
          <a:bodyPr>
            <a:normAutofit/>
          </a:bodyPr>
          <a:lstStyle>
            <a:lvl1pPr algn="ctr">
              <a:defRPr sz="3483" b="1"/>
            </a:lvl1pPr>
          </a:lstStyle>
          <a:p>
            <a:r>
              <a:rPr lang="it-IT"/>
              <a:t>Titolo</a:t>
            </a:r>
          </a:p>
        </p:txBody>
      </p:sp>
      <p:sp>
        <p:nvSpPr>
          <p:cNvPr id="18"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30"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2"/>
            <a:ext cx="4447250" cy="692421"/>
          </a:xfrm>
        </p:spPr>
        <p:txBody>
          <a:bodyPr>
            <a:normAutofit/>
          </a:bodyPr>
          <a:lstStyle>
            <a:lvl1pPr algn="ctr">
              <a:defRPr sz="3483" b="1"/>
            </a:lvl1pPr>
          </a:lstStyle>
          <a:p>
            <a:r>
              <a:rPr lang="it-IT"/>
              <a:t>Titolo</a:t>
            </a:r>
          </a:p>
        </p:txBody>
      </p:sp>
      <p:sp>
        <p:nvSpPr>
          <p:cNvPr id="27" name="Segnaposto testo 4"/>
          <p:cNvSpPr>
            <a:spLocks noGrp="1"/>
          </p:cNvSpPr>
          <p:nvPr>
            <p:ph type="body" idx="29" hasCustomPrompt="1"/>
          </p:nvPr>
        </p:nvSpPr>
        <p:spPr>
          <a:xfrm>
            <a:off x="12618251"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2"/>
            <a:ext cx="4447250" cy="692421"/>
          </a:xfrm>
        </p:spPr>
        <p:txBody>
          <a:bodyPr>
            <a:normAutofit/>
          </a:bodyPr>
          <a:lstStyle>
            <a:lvl1pPr algn="ctr">
              <a:defRPr sz="3483" b="1"/>
            </a:lvl1pPr>
          </a:lstStyle>
          <a:p>
            <a:r>
              <a:rPr lang="it-IT"/>
              <a:t>Titolo</a:t>
            </a:r>
          </a:p>
        </p:txBody>
      </p:sp>
      <p:sp>
        <p:nvSpPr>
          <p:cNvPr id="31" name="Segnaposto testo 4"/>
          <p:cNvSpPr>
            <a:spLocks noGrp="1"/>
          </p:cNvSpPr>
          <p:nvPr>
            <p:ph type="body" idx="31" hasCustomPrompt="1"/>
          </p:nvPr>
        </p:nvSpPr>
        <p:spPr>
          <a:xfrm>
            <a:off x="17895106"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2"/>
            <a:ext cx="4447250" cy="692421"/>
          </a:xfrm>
        </p:spPr>
        <p:txBody>
          <a:bodyPr>
            <a:normAutofit/>
          </a:bodyPr>
          <a:lstStyle>
            <a:lvl1pPr algn="ctr">
              <a:defRPr sz="3483" b="1"/>
            </a:lvl1pPr>
          </a:lstStyle>
          <a:p>
            <a:r>
              <a:rPr lang="it-IT"/>
              <a:t>Titolo</a:t>
            </a:r>
          </a:p>
        </p:txBody>
      </p:sp>
      <p:sp>
        <p:nvSpPr>
          <p:cNvPr id="2" name="Ovale 1"/>
          <p:cNvSpPr/>
          <p:nvPr userDrawn="1"/>
        </p:nvSpPr>
        <p:spPr>
          <a:xfrm>
            <a:off x="2548483" y="4308784"/>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
        <p:nvSpPr>
          <p:cNvPr id="33" name="Ovale 32"/>
          <p:cNvSpPr/>
          <p:nvPr userDrawn="1"/>
        </p:nvSpPr>
        <p:spPr>
          <a:xfrm>
            <a:off x="7826191" y="4308784"/>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
        <p:nvSpPr>
          <p:cNvPr id="34" name="Ovale 33"/>
          <p:cNvSpPr/>
          <p:nvPr userDrawn="1"/>
        </p:nvSpPr>
        <p:spPr>
          <a:xfrm>
            <a:off x="13107313" y="4308784"/>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
        <p:nvSpPr>
          <p:cNvPr id="35" name="Ovale 34"/>
          <p:cNvSpPr/>
          <p:nvPr userDrawn="1"/>
        </p:nvSpPr>
        <p:spPr>
          <a:xfrm>
            <a:off x="18384168" y="4308784"/>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Tree>
    <p:extLst>
      <p:ext uri="{BB962C8B-B14F-4D97-AF65-F5344CB8AC3E}">
        <p14:creationId xmlns:p14="http://schemas.microsoft.com/office/powerpoint/2010/main" val="314609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 icon box_blue">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7"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2"/>
            <a:ext cx="4447250" cy="692421"/>
          </a:xfrm>
        </p:spPr>
        <p:txBody>
          <a:bodyPr>
            <a:normAutofit/>
          </a:bodyPr>
          <a:lstStyle>
            <a:lvl1pPr algn="ctr">
              <a:defRPr sz="3483" b="1"/>
            </a:lvl1pPr>
          </a:lstStyle>
          <a:p>
            <a:r>
              <a:rPr lang="it-IT"/>
              <a:t>Titolo</a:t>
            </a:r>
          </a:p>
        </p:txBody>
      </p:sp>
      <p:sp>
        <p:nvSpPr>
          <p:cNvPr id="18"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30"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2"/>
            <a:ext cx="4447250" cy="692421"/>
          </a:xfrm>
        </p:spPr>
        <p:txBody>
          <a:bodyPr>
            <a:normAutofit/>
          </a:bodyPr>
          <a:lstStyle>
            <a:lvl1pPr algn="ctr">
              <a:defRPr sz="3483" b="1"/>
            </a:lvl1pPr>
          </a:lstStyle>
          <a:p>
            <a:r>
              <a:rPr lang="it-IT"/>
              <a:t>Titolo</a:t>
            </a:r>
          </a:p>
        </p:txBody>
      </p:sp>
      <p:sp>
        <p:nvSpPr>
          <p:cNvPr id="27" name="Segnaposto testo 4"/>
          <p:cNvSpPr>
            <a:spLocks noGrp="1"/>
          </p:cNvSpPr>
          <p:nvPr>
            <p:ph type="body" idx="29" hasCustomPrompt="1"/>
          </p:nvPr>
        </p:nvSpPr>
        <p:spPr>
          <a:xfrm>
            <a:off x="12618251"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2"/>
            <a:ext cx="4447250" cy="692421"/>
          </a:xfrm>
        </p:spPr>
        <p:txBody>
          <a:bodyPr>
            <a:normAutofit/>
          </a:bodyPr>
          <a:lstStyle>
            <a:lvl1pPr algn="ctr">
              <a:defRPr sz="3483" b="1"/>
            </a:lvl1pPr>
          </a:lstStyle>
          <a:p>
            <a:r>
              <a:rPr lang="it-IT"/>
              <a:t>Titolo</a:t>
            </a:r>
          </a:p>
        </p:txBody>
      </p:sp>
      <p:sp>
        <p:nvSpPr>
          <p:cNvPr id="31" name="Segnaposto testo 4"/>
          <p:cNvSpPr>
            <a:spLocks noGrp="1"/>
          </p:cNvSpPr>
          <p:nvPr>
            <p:ph type="body" idx="31" hasCustomPrompt="1"/>
          </p:nvPr>
        </p:nvSpPr>
        <p:spPr>
          <a:xfrm>
            <a:off x="17895106" y="8994645"/>
            <a:ext cx="4448956" cy="2692345"/>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2"/>
            <a:ext cx="4447250" cy="692421"/>
          </a:xfrm>
        </p:spPr>
        <p:txBody>
          <a:bodyPr>
            <a:normAutofit/>
          </a:bodyPr>
          <a:lstStyle>
            <a:lvl1pPr algn="ctr">
              <a:defRPr sz="3483" b="1"/>
            </a:lvl1pPr>
          </a:lstStyle>
          <a:p>
            <a:r>
              <a:rPr lang="it-IT"/>
              <a:t>Titolo</a:t>
            </a:r>
          </a:p>
        </p:txBody>
      </p:sp>
      <p:sp>
        <p:nvSpPr>
          <p:cNvPr id="2" name="Ovale 1"/>
          <p:cNvSpPr/>
          <p:nvPr userDrawn="1"/>
        </p:nvSpPr>
        <p:spPr>
          <a:xfrm>
            <a:off x="2548483" y="4344643"/>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
        <p:nvSpPr>
          <p:cNvPr id="33" name="Ovale 32"/>
          <p:cNvSpPr/>
          <p:nvPr userDrawn="1"/>
        </p:nvSpPr>
        <p:spPr>
          <a:xfrm>
            <a:off x="7826191" y="4344643"/>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
        <p:nvSpPr>
          <p:cNvPr id="34" name="Ovale 33"/>
          <p:cNvSpPr/>
          <p:nvPr userDrawn="1"/>
        </p:nvSpPr>
        <p:spPr>
          <a:xfrm>
            <a:off x="13107313" y="4344643"/>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
        <p:nvSpPr>
          <p:cNvPr id="35" name="Ovale 34"/>
          <p:cNvSpPr/>
          <p:nvPr userDrawn="1"/>
        </p:nvSpPr>
        <p:spPr>
          <a:xfrm>
            <a:off x="18384168" y="4344643"/>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Tree>
    <p:extLst>
      <p:ext uri="{BB962C8B-B14F-4D97-AF65-F5344CB8AC3E}">
        <p14:creationId xmlns:p14="http://schemas.microsoft.com/office/powerpoint/2010/main" val="272446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_blank">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7"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35540343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 foto box ">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7"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20" name="Picture Placeholder 8"/>
          <p:cNvSpPr>
            <a:spLocks noGrp="1"/>
          </p:cNvSpPr>
          <p:nvPr>
            <p:ph type="pic" sz="quarter" idx="36"/>
          </p:nvPr>
        </p:nvSpPr>
        <p:spPr>
          <a:xfrm>
            <a:off x="2067312" y="3749040"/>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27671" y="10611241"/>
            <a:ext cx="9516628" cy="1936361"/>
          </a:xfrm>
          <a:prstGeom prst="rect">
            <a:avLst/>
          </a:prstGeom>
        </p:spPr>
        <p:txBody>
          <a:bodyPr lIns="127000" tIns="127000" rIns="127000" bIns="127000" anchor="t">
            <a:noAutofit/>
          </a:bodyPr>
          <a:lstStyle>
            <a:lvl1pPr marL="0" indent="0" defTabSz="798754">
              <a:lnSpc>
                <a:spcPct val="120000"/>
              </a:lnSpc>
              <a:spcBef>
                <a:spcPts val="1742"/>
              </a:spcBef>
              <a:buSzTx/>
              <a:buNone/>
              <a:defRPr sz="2709">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8" name="Текст 2"/>
          <p:cNvSpPr>
            <a:spLocks noGrp="1"/>
          </p:cNvSpPr>
          <p:nvPr>
            <p:ph idx="1" hasCustomPrompt="1"/>
          </p:nvPr>
        </p:nvSpPr>
        <p:spPr>
          <a:xfrm>
            <a:off x="2064541" y="9910264"/>
            <a:ext cx="9479758" cy="70512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4"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
        <p:nvSpPr>
          <p:cNvPr id="15" name="Picture Placeholder 8"/>
          <p:cNvSpPr>
            <a:spLocks noGrp="1"/>
          </p:cNvSpPr>
          <p:nvPr>
            <p:ph type="pic" sz="quarter" idx="40"/>
          </p:nvPr>
        </p:nvSpPr>
        <p:spPr>
          <a:xfrm>
            <a:off x="12214861" y="3749040"/>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1" hasCustomPrompt="1"/>
          </p:nvPr>
        </p:nvSpPr>
        <p:spPr>
          <a:xfrm>
            <a:off x="12175219" y="10611241"/>
            <a:ext cx="9516628" cy="1936361"/>
          </a:xfrm>
          <a:prstGeom prst="rect">
            <a:avLst/>
          </a:prstGeom>
        </p:spPr>
        <p:txBody>
          <a:bodyPr lIns="127000" tIns="127000" rIns="127000" bIns="127000" anchor="t">
            <a:noAutofit/>
          </a:bodyPr>
          <a:lstStyle>
            <a:lvl1pPr marL="0" indent="0" defTabSz="798754">
              <a:lnSpc>
                <a:spcPct val="120000"/>
              </a:lnSpc>
              <a:spcBef>
                <a:spcPts val="1742"/>
              </a:spcBef>
              <a:buSzTx/>
              <a:buNone/>
              <a:defRPr sz="2709">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4" name="Текст 2"/>
          <p:cNvSpPr>
            <a:spLocks noGrp="1"/>
          </p:cNvSpPr>
          <p:nvPr>
            <p:ph idx="42" hasCustomPrompt="1"/>
          </p:nvPr>
        </p:nvSpPr>
        <p:spPr>
          <a:xfrm>
            <a:off x="12212089" y="9910264"/>
            <a:ext cx="9479758" cy="70512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Tree>
    <p:extLst>
      <p:ext uri="{BB962C8B-B14F-4D97-AF65-F5344CB8AC3E}">
        <p14:creationId xmlns:p14="http://schemas.microsoft.com/office/powerpoint/2010/main" val="327793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 calcmode="lin" valueType="num">
                                      <p:cBhvr additive="base">
                                        <p:cTn id="2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additive="base">
                                        <p:cTn id="2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build="p">
        <p:tmplLst>
          <p:tmpl lvl="1">
            <p:tnLst>
              <p:par>
                <p:cTn presetID="2" presetClass="entr" presetSubtype="4"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8" grpId="0" build="p">
        <p:tmplLst>
          <p:tmpl lvl="2">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5" grpId="0" animBg="1"/>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2">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box testo">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7"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52481" y="4595639"/>
            <a:ext cx="9174319" cy="3062463"/>
          </a:xfrm>
          <a:prstGeom prst="rect">
            <a:avLst/>
          </a:prstGeom>
        </p:spPr>
        <p:txBody>
          <a:bodyPr lIns="127000" tIns="127000" rIns="127000" bIns="127000" anchor="t">
            <a:noAutofit/>
          </a:bodyPr>
          <a:lstStyle>
            <a:lvl1pPr marL="0" indent="0" defTabSz="798754">
              <a:lnSpc>
                <a:spcPct val="120000"/>
              </a:lnSpc>
              <a:spcBef>
                <a:spcPts val="1742"/>
              </a:spcBef>
              <a:buSzTx/>
              <a:buNone/>
              <a:defRPr sz="2709">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9" name="Текст 2"/>
          <p:cNvSpPr>
            <a:spLocks noGrp="1"/>
          </p:cNvSpPr>
          <p:nvPr>
            <p:ph idx="1" hasCustomPrompt="1"/>
          </p:nvPr>
        </p:nvSpPr>
        <p:spPr>
          <a:xfrm>
            <a:off x="2052481" y="3695713"/>
            <a:ext cx="9161897"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8" hasCustomPrompt="1"/>
          </p:nvPr>
        </p:nvSpPr>
        <p:spPr>
          <a:xfrm>
            <a:off x="12179579" y="9484881"/>
            <a:ext cx="9174319" cy="3062463"/>
          </a:xfrm>
          <a:prstGeom prst="rect">
            <a:avLst/>
          </a:prstGeom>
        </p:spPr>
        <p:txBody>
          <a:bodyPr lIns="127000" tIns="127000" rIns="127000" bIns="127000" anchor="t">
            <a:noAutofit/>
          </a:bodyPr>
          <a:lstStyle>
            <a:lvl1pPr marL="0" indent="0" defTabSz="798754">
              <a:lnSpc>
                <a:spcPct val="120000"/>
              </a:lnSpc>
              <a:spcBef>
                <a:spcPts val="1742"/>
              </a:spcBef>
              <a:buSzTx/>
              <a:buNone/>
              <a:defRPr sz="2709">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6" name="Текст 2"/>
          <p:cNvSpPr>
            <a:spLocks noGrp="1"/>
          </p:cNvSpPr>
          <p:nvPr>
            <p:ph idx="39" hasCustomPrompt="1"/>
          </p:nvPr>
        </p:nvSpPr>
        <p:spPr>
          <a:xfrm>
            <a:off x="12192001" y="8584955"/>
            <a:ext cx="9161897"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0" hasCustomPrompt="1"/>
          </p:nvPr>
        </p:nvSpPr>
        <p:spPr>
          <a:xfrm>
            <a:off x="2089352" y="9484882"/>
            <a:ext cx="9174319" cy="3062463"/>
          </a:xfrm>
          <a:prstGeom prst="rect">
            <a:avLst/>
          </a:prstGeom>
        </p:spPr>
        <p:txBody>
          <a:bodyPr lIns="127000" tIns="127000" rIns="127000" bIns="127000" anchor="t">
            <a:noAutofit/>
          </a:bodyPr>
          <a:lstStyle>
            <a:lvl1pPr marL="0" indent="0" defTabSz="798754">
              <a:lnSpc>
                <a:spcPct val="120000"/>
              </a:lnSpc>
              <a:spcBef>
                <a:spcPts val="1742"/>
              </a:spcBef>
              <a:buSzTx/>
              <a:buNone/>
              <a:defRPr sz="2709">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8" name="Текст 2"/>
          <p:cNvSpPr>
            <a:spLocks noGrp="1"/>
          </p:cNvSpPr>
          <p:nvPr>
            <p:ph idx="41" hasCustomPrompt="1"/>
          </p:nvPr>
        </p:nvSpPr>
        <p:spPr>
          <a:xfrm>
            <a:off x="2089351" y="8584956"/>
            <a:ext cx="9161898"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2" hasCustomPrompt="1"/>
          </p:nvPr>
        </p:nvSpPr>
        <p:spPr>
          <a:xfrm>
            <a:off x="12205139" y="4595639"/>
            <a:ext cx="9174319" cy="3062463"/>
          </a:xfrm>
          <a:prstGeom prst="rect">
            <a:avLst/>
          </a:prstGeom>
        </p:spPr>
        <p:txBody>
          <a:bodyPr lIns="127000" tIns="127000" rIns="127000" bIns="127000" anchor="t">
            <a:noAutofit/>
          </a:bodyPr>
          <a:lstStyle>
            <a:lvl1pPr marL="0" indent="0" defTabSz="798754">
              <a:lnSpc>
                <a:spcPct val="120000"/>
              </a:lnSpc>
              <a:spcBef>
                <a:spcPts val="1742"/>
              </a:spcBef>
              <a:buSzTx/>
              <a:buNone/>
              <a:defRPr sz="2709">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30" name="Текст 2"/>
          <p:cNvSpPr>
            <a:spLocks noGrp="1"/>
          </p:cNvSpPr>
          <p:nvPr>
            <p:ph idx="43" hasCustomPrompt="1"/>
          </p:nvPr>
        </p:nvSpPr>
        <p:spPr>
          <a:xfrm>
            <a:off x="12205139" y="3695713"/>
            <a:ext cx="9161897"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5"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106364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 calcmode="lin" valueType="num">
                                      <p:cBhvr additive="base">
                                        <p:cTn id="3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additive="base">
                                        <p:cTn id="3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2">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2">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2">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2">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 icon box orizzontal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8" name="Rectangle 11"/>
          <p:cNvSpPr/>
          <p:nvPr/>
        </p:nvSpPr>
        <p:spPr>
          <a:xfrm>
            <a:off x="2039426" y="7427017"/>
            <a:ext cx="20322161" cy="228526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970596" tIns="0" rtlCol="0" anchor="ctr"/>
          <a:lstStyle/>
          <a:p>
            <a:pPr>
              <a:lnSpc>
                <a:spcPct val="130000"/>
              </a:lnSpc>
              <a:spcBef>
                <a:spcPts val="1935"/>
              </a:spcBef>
            </a:pPr>
            <a:endParaRPr lang="en-US" sz="1935">
              <a:solidFill>
                <a:schemeClr val="tx1">
                  <a:alpha val="70000"/>
                </a:schemeClr>
              </a:solidFill>
            </a:endParaRPr>
          </a:p>
        </p:txBody>
      </p:sp>
      <p:sp>
        <p:nvSpPr>
          <p:cNvPr id="9" name="Rectangle 12"/>
          <p:cNvSpPr/>
          <p:nvPr/>
        </p:nvSpPr>
        <p:spPr>
          <a:xfrm>
            <a:off x="2039429" y="7430029"/>
            <a:ext cx="136791" cy="228225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0" name="Oval 13"/>
          <p:cNvSpPr/>
          <p:nvPr/>
        </p:nvSpPr>
        <p:spPr>
          <a:xfrm>
            <a:off x="3215637" y="7727899"/>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3" name="Rectangle 15"/>
          <p:cNvSpPr/>
          <p:nvPr/>
        </p:nvSpPr>
        <p:spPr>
          <a:xfrm>
            <a:off x="2039426" y="10291951"/>
            <a:ext cx="20322161" cy="228526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970596" tIns="0" rtlCol="0" anchor="ctr"/>
          <a:lstStyle/>
          <a:p>
            <a:pPr>
              <a:lnSpc>
                <a:spcPct val="130000"/>
              </a:lnSpc>
              <a:spcBef>
                <a:spcPts val="1935"/>
              </a:spcBef>
            </a:pPr>
            <a:endParaRPr lang="en-US" sz="1935">
              <a:solidFill>
                <a:schemeClr val="tx1">
                  <a:alpha val="70000"/>
                </a:schemeClr>
              </a:solidFill>
            </a:endParaRPr>
          </a:p>
        </p:txBody>
      </p:sp>
      <p:sp>
        <p:nvSpPr>
          <p:cNvPr id="14" name="Rectangle 16"/>
          <p:cNvSpPr/>
          <p:nvPr/>
        </p:nvSpPr>
        <p:spPr>
          <a:xfrm>
            <a:off x="2039429" y="10294963"/>
            <a:ext cx="136791" cy="228225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5" name="Oval 17"/>
          <p:cNvSpPr/>
          <p:nvPr/>
        </p:nvSpPr>
        <p:spPr>
          <a:xfrm>
            <a:off x="3215637" y="10592833"/>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8" name="Rectangle 3"/>
          <p:cNvSpPr/>
          <p:nvPr userDrawn="1"/>
        </p:nvSpPr>
        <p:spPr>
          <a:xfrm>
            <a:off x="2039426" y="4562084"/>
            <a:ext cx="20322161" cy="228526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970596" tIns="0" rtlCol="0" anchor="ctr"/>
          <a:lstStyle/>
          <a:p>
            <a:pPr>
              <a:lnSpc>
                <a:spcPct val="130000"/>
              </a:lnSpc>
              <a:spcBef>
                <a:spcPts val="1935"/>
              </a:spcBef>
            </a:pPr>
            <a:endParaRPr lang="en-US" sz="1935">
              <a:solidFill>
                <a:schemeClr val="tx1">
                  <a:alpha val="70000"/>
                </a:schemeClr>
              </a:solidFill>
            </a:endParaRPr>
          </a:p>
        </p:txBody>
      </p:sp>
      <p:sp>
        <p:nvSpPr>
          <p:cNvPr id="19" name="Rectangle 4"/>
          <p:cNvSpPr/>
          <p:nvPr userDrawn="1"/>
        </p:nvSpPr>
        <p:spPr>
          <a:xfrm>
            <a:off x="2039429" y="4565096"/>
            <a:ext cx="136791" cy="228225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20" name="Oval 6"/>
          <p:cNvSpPr/>
          <p:nvPr userDrawn="1"/>
        </p:nvSpPr>
        <p:spPr>
          <a:xfrm>
            <a:off x="3215637" y="4862966"/>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22" name="Title 5"/>
          <p:cNvSpPr>
            <a:spLocks noGrp="1"/>
          </p:cNvSpPr>
          <p:nvPr userDrawn="1">
            <p:ph type="title" hasCustomPrompt="1"/>
          </p:nvPr>
        </p:nvSpPr>
        <p:spPr>
          <a:xfrm>
            <a:off x="2044530" y="2251075"/>
            <a:ext cx="20299533" cy="1038640"/>
          </a:xfrm>
        </p:spPr>
        <p:txBody>
          <a:bodyPr/>
          <a:lstStyle>
            <a:lvl1pPr>
              <a:defRPr baseline="0"/>
            </a:lvl1pPr>
          </a:lstStyle>
          <a:p>
            <a:r>
              <a:rPr lang="en-US"/>
              <a:t>Lorem Ipsum</a:t>
            </a:r>
          </a:p>
        </p:txBody>
      </p:sp>
      <p:sp>
        <p:nvSpPr>
          <p:cNvPr id="23" name="TITOLO DELLA SLIDE"/>
          <p:cNvSpPr txBox="1">
            <a:spLocks noGrp="1"/>
          </p:cNvSpPr>
          <p:nvPr userDrawn="1">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31" name="Segnaposto testo 4"/>
          <p:cNvSpPr>
            <a:spLocks noGrp="1"/>
          </p:cNvSpPr>
          <p:nvPr>
            <p:ph type="body" idx="23" hasCustomPrompt="1"/>
          </p:nvPr>
        </p:nvSpPr>
        <p:spPr>
          <a:xfrm>
            <a:off x="6068893" y="5488185"/>
            <a:ext cx="16277991" cy="1208673"/>
          </a:xfrm>
        </p:spPr>
        <p:txBody>
          <a:bodyPr>
            <a:normAutofit/>
          </a:bodyPr>
          <a:lstStyle>
            <a:lvl1pP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26" hasCustomPrompt="1"/>
          </p:nvPr>
        </p:nvSpPr>
        <p:spPr>
          <a:xfrm>
            <a:off x="6070600" y="4675515"/>
            <a:ext cx="16273462" cy="692421"/>
          </a:xfrm>
        </p:spPr>
        <p:txBody>
          <a:bodyPr>
            <a:normAutofit/>
          </a:bodyPr>
          <a:lstStyle>
            <a:lvl1pPr>
              <a:defRPr sz="3483" b="1"/>
            </a:lvl1pPr>
          </a:lstStyle>
          <a:p>
            <a:r>
              <a:rPr lang="it-IT"/>
              <a:t>Titolo</a:t>
            </a:r>
          </a:p>
        </p:txBody>
      </p:sp>
      <p:sp>
        <p:nvSpPr>
          <p:cNvPr id="33" name="Segnaposto testo 4"/>
          <p:cNvSpPr>
            <a:spLocks noGrp="1"/>
          </p:cNvSpPr>
          <p:nvPr>
            <p:ph type="body" idx="27" hasCustomPrompt="1"/>
          </p:nvPr>
        </p:nvSpPr>
        <p:spPr>
          <a:xfrm>
            <a:off x="6068893" y="8346851"/>
            <a:ext cx="16277991" cy="1208673"/>
          </a:xfrm>
        </p:spPr>
        <p:txBody>
          <a:bodyPr>
            <a:normAutofit/>
          </a:bodyPr>
          <a:lstStyle>
            <a:lvl1pP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4" name="Segnaposto testo 4"/>
          <p:cNvSpPr>
            <a:spLocks noGrp="1"/>
          </p:cNvSpPr>
          <p:nvPr>
            <p:ph type="body" idx="28" hasCustomPrompt="1"/>
          </p:nvPr>
        </p:nvSpPr>
        <p:spPr>
          <a:xfrm>
            <a:off x="6070600" y="7534181"/>
            <a:ext cx="16273462" cy="692421"/>
          </a:xfrm>
        </p:spPr>
        <p:txBody>
          <a:bodyPr>
            <a:normAutofit/>
          </a:bodyPr>
          <a:lstStyle>
            <a:lvl1pPr>
              <a:defRPr sz="3483" b="1"/>
            </a:lvl1pPr>
          </a:lstStyle>
          <a:p>
            <a:r>
              <a:rPr lang="it-IT"/>
              <a:t>Titolo</a:t>
            </a:r>
          </a:p>
        </p:txBody>
      </p:sp>
      <p:sp>
        <p:nvSpPr>
          <p:cNvPr id="35" name="Segnaposto testo 4"/>
          <p:cNvSpPr>
            <a:spLocks noGrp="1"/>
          </p:cNvSpPr>
          <p:nvPr>
            <p:ph type="body" idx="29" hasCustomPrompt="1"/>
          </p:nvPr>
        </p:nvSpPr>
        <p:spPr>
          <a:xfrm>
            <a:off x="6068893" y="11241738"/>
            <a:ext cx="16277991" cy="1208673"/>
          </a:xfrm>
        </p:spPr>
        <p:txBody>
          <a:bodyPr>
            <a:normAutofit/>
          </a:bodyPr>
          <a:lstStyle>
            <a:lvl1pP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6" name="Segnaposto testo 4"/>
          <p:cNvSpPr>
            <a:spLocks noGrp="1"/>
          </p:cNvSpPr>
          <p:nvPr>
            <p:ph type="body" idx="30" hasCustomPrompt="1"/>
          </p:nvPr>
        </p:nvSpPr>
        <p:spPr>
          <a:xfrm>
            <a:off x="6070600" y="10429068"/>
            <a:ext cx="16273462" cy="692421"/>
          </a:xfrm>
        </p:spPr>
        <p:txBody>
          <a:bodyPr>
            <a:normAutofit/>
          </a:bodyPr>
          <a:lstStyle>
            <a:lvl1pPr>
              <a:defRPr sz="3483" b="1"/>
            </a:lvl1pPr>
          </a:lstStyle>
          <a:p>
            <a:r>
              <a:rPr lang="it-IT"/>
              <a:t>Titolo</a:t>
            </a:r>
          </a:p>
        </p:txBody>
      </p:sp>
    </p:spTree>
    <p:extLst>
      <p:ext uri="{BB962C8B-B14F-4D97-AF65-F5344CB8AC3E}">
        <p14:creationId xmlns:p14="http://schemas.microsoft.com/office/powerpoint/2010/main" val="36927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 calcmode="lin" valueType="num">
                                      <p:cBhvr additive="base">
                                        <p:cTn id="4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xEl>
                                              <p:pRg st="0" end="0"/>
                                            </p:txEl>
                                          </p:spTgt>
                                        </p:tgtEl>
                                        <p:attrNameLst>
                                          <p:attrName>style.visibility</p:attrName>
                                        </p:attrNameLst>
                                      </p:cBhvr>
                                      <p:to>
                                        <p:strVal val="visible"/>
                                      </p:to>
                                    </p:set>
                                    <p:anim calcmode="lin" valueType="num">
                                      <p:cBhvr additive="base">
                                        <p:cTn id="4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xEl>
                                              <p:pRg st="0" end="0"/>
                                            </p:txEl>
                                          </p:spTgt>
                                        </p:tgtEl>
                                        <p:attrNameLst>
                                          <p:attrName>style.visibility</p:attrName>
                                        </p:attrNameLst>
                                      </p:cBhvr>
                                      <p:to>
                                        <p:strVal val="visible"/>
                                      </p:to>
                                    </p:set>
                                    <p:anim calcmode="lin" valueType="num">
                                      <p:cBhvr additive="base">
                                        <p:cTn id="51"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 calcmode="lin" valueType="num">
                                      <p:cBhvr additive="base">
                                        <p:cTn id="5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 calcmode="lin" valueType="num">
                                      <p:cBhvr additive="base">
                                        <p:cTn id="6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P spid="18" grpId="0" animBg="1"/>
      <p:bldP spid="19" grpId="0" animBg="1"/>
      <p:bldP spid="20" grpId="0" animBg="1"/>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unto elenco 3">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27"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28"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4089401" y="4143813"/>
            <a:ext cx="18254662" cy="2564309"/>
          </a:xfrm>
          <a:prstGeom prst="rect">
            <a:avLst/>
          </a:prstGeom>
        </p:spPr>
        <p:txBody>
          <a:bodyPr lIns="127000" tIns="127000" rIns="127000" bIns="127000" anchor="ctr">
            <a:noAutofit/>
          </a:bodyPr>
          <a:lstStyle>
            <a:lvl1pPr marL="0" indent="0" defTabSz="798754">
              <a:lnSpc>
                <a:spcPct val="120000"/>
              </a:lnSpc>
              <a:spcBef>
                <a:spcPts val="1742"/>
              </a:spcBef>
              <a:buSzTx/>
              <a:buNone/>
              <a:defRPr sz="3096">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8" hasCustomPrompt="1"/>
          </p:nvPr>
        </p:nvSpPr>
        <p:spPr>
          <a:xfrm>
            <a:off x="2038351" y="4143813"/>
            <a:ext cx="2016125" cy="2564309"/>
          </a:xfrm>
          <a:prstGeom prst="rect">
            <a:avLst/>
          </a:prstGeom>
        </p:spPr>
        <p:txBody>
          <a:bodyPr lIns="127000" tIns="127000" rIns="127000" bIns="127000" anchor="ctr">
            <a:noAutofit/>
          </a:bodyPr>
          <a:lstStyle>
            <a:lvl1pPr marL="0" indent="0" algn="ctr" defTabSz="798754">
              <a:lnSpc>
                <a:spcPct val="120000"/>
              </a:lnSpc>
              <a:spcBef>
                <a:spcPts val="1742"/>
              </a:spcBef>
              <a:buSzTx/>
              <a:buNone/>
              <a:defRPr sz="9289" b="1">
                <a:solidFill>
                  <a:schemeClr val="accent1"/>
                </a:solidFill>
                <a:latin typeface="+mj-lt"/>
                <a:ea typeface="Titillium Web Light"/>
                <a:cs typeface="Titillium Web Light"/>
                <a:sym typeface="Titillium Web Light"/>
              </a:defRPr>
            </a:lvl1pPr>
          </a:lstStyle>
          <a:p>
            <a:r>
              <a:rPr lang="it-IT"/>
              <a:t>1</a:t>
            </a: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9" hasCustomPrompt="1"/>
          </p:nvPr>
        </p:nvSpPr>
        <p:spPr>
          <a:xfrm>
            <a:off x="4089401" y="7039413"/>
            <a:ext cx="18254663" cy="2564309"/>
          </a:xfrm>
          <a:prstGeom prst="rect">
            <a:avLst/>
          </a:prstGeom>
        </p:spPr>
        <p:txBody>
          <a:bodyPr lIns="127000" tIns="127000" rIns="127000" bIns="127000" anchor="ctr">
            <a:noAutofit/>
          </a:bodyPr>
          <a:lstStyle>
            <a:lvl1pPr marL="0" indent="0" defTabSz="798754">
              <a:lnSpc>
                <a:spcPct val="120000"/>
              </a:lnSpc>
              <a:spcBef>
                <a:spcPts val="1742"/>
              </a:spcBef>
              <a:buSzTx/>
              <a:buNone/>
              <a:defRPr sz="3096">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0" hasCustomPrompt="1"/>
          </p:nvPr>
        </p:nvSpPr>
        <p:spPr>
          <a:xfrm>
            <a:off x="2038351" y="7039413"/>
            <a:ext cx="2016125" cy="2564309"/>
          </a:xfrm>
          <a:prstGeom prst="rect">
            <a:avLst/>
          </a:prstGeom>
        </p:spPr>
        <p:txBody>
          <a:bodyPr lIns="127000" tIns="127000" rIns="127000" bIns="127000" anchor="ctr">
            <a:noAutofit/>
          </a:bodyPr>
          <a:lstStyle>
            <a:lvl1pPr marL="0" indent="0" algn="ctr" defTabSz="798754">
              <a:lnSpc>
                <a:spcPct val="120000"/>
              </a:lnSpc>
              <a:spcBef>
                <a:spcPts val="1742"/>
              </a:spcBef>
              <a:buSzTx/>
              <a:buNone/>
              <a:defRPr sz="9289" b="1">
                <a:solidFill>
                  <a:schemeClr val="accent1"/>
                </a:solidFill>
                <a:latin typeface="+mj-lt"/>
                <a:ea typeface="Titillium Web Light"/>
                <a:cs typeface="Titillium Web Light"/>
                <a:sym typeface="Titillium Web Light"/>
              </a:defRPr>
            </a:lvl1pPr>
          </a:lstStyle>
          <a:p>
            <a:r>
              <a:rPr lang="it-IT"/>
              <a:t>2</a:t>
            </a: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1" hasCustomPrompt="1"/>
          </p:nvPr>
        </p:nvSpPr>
        <p:spPr>
          <a:xfrm>
            <a:off x="4089401" y="9985813"/>
            <a:ext cx="18254662" cy="2564309"/>
          </a:xfrm>
          <a:prstGeom prst="rect">
            <a:avLst/>
          </a:prstGeom>
        </p:spPr>
        <p:txBody>
          <a:bodyPr lIns="127000" tIns="127000" rIns="127000" bIns="127000" anchor="ctr">
            <a:noAutofit/>
          </a:bodyPr>
          <a:lstStyle>
            <a:lvl1pPr marL="0" indent="0" defTabSz="798754">
              <a:lnSpc>
                <a:spcPct val="120000"/>
              </a:lnSpc>
              <a:spcBef>
                <a:spcPts val="1742"/>
              </a:spcBef>
              <a:buSzTx/>
              <a:buNone/>
              <a:defRPr sz="3096">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2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2" hasCustomPrompt="1"/>
          </p:nvPr>
        </p:nvSpPr>
        <p:spPr>
          <a:xfrm>
            <a:off x="2038351" y="9985813"/>
            <a:ext cx="2016125" cy="2564309"/>
          </a:xfrm>
          <a:prstGeom prst="rect">
            <a:avLst/>
          </a:prstGeom>
        </p:spPr>
        <p:txBody>
          <a:bodyPr lIns="127000" tIns="127000" rIns="127000" bIns="127000" anchor="ctr">
            <a:noAutofit/>
          </a:bodyPr>
          <a:lstStyle>
            <a:lvl1pPr marL="0" indent="0" algn="ctr" defTabSz="798754">
              <a:lnSpc>
                <a:spcPct val="120000"/>
              </a:lnSpc>
              <a:spcBef>
                <a:spcPts val="1742"/>
              </a:spcBef>
              <a:buSzTx/>
              <a:buNone/>
              <a:defRPr sz="9289" b="1">
                <a:solidFill>
                  <a:schemeClr val="accent1"/>
                </a:solidFill>
                <a:latin typeface="+mj-lt"/>
                <a:ea typeface="Titillium Web Light"/>
                <a:cs typeface="Titillium Web Light"/>
                <a:sym typeface="Titillium Web Light"/>
              </a:defRPr>
            </a:lvl1pPr>
          </a:lstStyle>
          <a:p>
            <a:r>
              <a:rPr lang="it-IT"/>
              <a:t>3</a:t>
            </a:r>
          </a:p>
        </p:txBody>
      </p:sp>
      <p:sp>
        <p:nvSpPr>
          <p:cNvPr id="13"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142624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 presetClass="entr" presetSubtype="4"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build="p">
        <p:tmplLst>
          <p:tmpl lvl="1">
            <p:tnLst>
              <p:par>
                <p:cTn presetID="2" presetClass="entr" presetSubtype="4"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sto + immagin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1" name="Picture Placeholder 8">
            <a:extLst>
              <a:ext uri="{FF2B5EF4-FFF2-40B4-BE49-F238E27FC236}">
                <a16:creationId xmlns:a16="http://schemas.microsoft.com/office/drawing/2014/main" id="{5C20C475-CFD8-44C2-886A-7185769DC739}"/>
              </a:ext>
            </a:extLst>
          </p:cNvPr>
          <p:cNvSpPr>
            <a:spLocks noGrp="1"/>
          </p:cNvSpPr>
          <p:nvPr>
            <p:ph type="pic" sz="quarter" idx="12"/>
          </p:nvPr>
        </p:nvSpPr>
        <p:spPr>
          <a:xfrm>
            <a:off x="12199131" y="2251076"/>
            <a:ext cx="10145066" cy="11464924"/>
          </a:xfrm>
          <a:prstGeom prst="rect">
            <a:avLst/>
          </a:prstGeom>
          <a:noFill/>
          <a:ln>
            <a:noFill/>
          </a:ln>
        </p:spPr>
        <p:txBody>
          <a:bodyPr wrap="square" anchor="ctr">
            <a:noAutofit/>
          </a:bodyPr>
          <a:lstStyle>
            <a:lvl1pPr algn="ctr">
              <a:defRPr sz="2400">
                <a:solidFill>
                  <a:schemeClr val="tx1"/>
                </a:solidFill>
              </a:defRPr>
            </a:lvl1pPr>
          </a:lstStyle>
          <a:p>
            <a:endParaRPr lang="en-US"/>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0" y="2251075"/>
            <a:ext cx="10154601" cy="1790480"/>
          </a:xfrm>
        </p:spPr>
        <p:txBody>
          <a:bodyPr/>
          <a:lstStyle>
            <a:lvl1pPr>
              <a:defRPr baseline="0"/>
            </a:lvl1pPr>
          </a:lstStyle>
          <a:p>
            <a:r>
              <a:rPr lang="en-US"/>
              <a:t>Lorem Ipsum</a:t>
            </a:r>
          </a:p>
        </p:txBody>
      </p:sp>
    </p:spTree>
    <p:extLst>
      <p:ext uri="{BB962C8B-B14F-4D97-AF65-F5344CB8AC3E}">
        <p14:creationId xmlns:p14="http://schemas.microsoft.com/office/powerpoint/2010/main" val="51764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 box fo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1" name="Picture Placeholder 8"/>
          <p:cNvSpPr>
            <a:spLocks noGrp="1"/>
          </p:cNvSpPr>
          <p:nvPr>
            <p:ph type="pic" sz="quarter" idx="16"/>
          </p:nvPr>
        </p:nvSpPr>
        <p:spPr>
          <a:xfrm>
            <a:off x="2044530"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2" name="Picture Placeholder 8"/>
          <p:cNvSpPr>
            <a:spLocks noGrp="1"/>
          </p:cNvSpPr>
          <p:nvPr>
            <p:ph type="pic" sz="quarter" idx="17"/>
          </p:nvPr>
        </p:nvSpPr>
        <p:spPr>
          <a:xfrm>
            <a:off x="7346768"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3" name="Picture Placeholder 8"/>
          <p:cNvSpPr>
            <a:spLocks noGrp="1"/>
          </p:cNvSpPr>
          <p:nvPr>
            <p:ph type="pic" sz="quarter" idx="18"/>
          </p:nvPr>
        </p:nvSpPr>
        <p:spPr>
          <a:xfrm>
            <a:off x="12649005"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4" name="Picture Placeholder 8"/>
          <p:cNvSpPr>
            <a:spLocks noGrp="1"/>
          </p:cNvSpPr>
          <p:nvPr>
            <p:ph type="pic" sz="quarter" idx="19"/>
          </p:nvPr>
        </p:nvSpPr>
        <p:spPr>
          <a:xfrm>
            <a:off x="17951244"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5" name="Picture Placeholder 8"/>
          <p:cNvSpPr>
            <a:spLocks noGrp="1"/>
          </p:cNvSpPr>
          <p:nvPr>
            <p:ph type="pic" sz="quarter" idx="20"/>
          </p:nvPr>
        </p:nvSpPr>
        <p:spPr>
          <a:xfrm>
            <a:off x="2067389"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6" name="Picture Placeholder 8"/>
          <p:cNvSpPr>
            <a:spLocks noGrp="1"/>
          </p:cNvSpPr>
          <p:nvPr>
            <p:ph type="pic" sz="quarter" idx="21"/>
          </p:nvPr>
        </p:nvSpPr>
        <p:spPr>
          <a:xfrm>
            <a:off x="7369627"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7" name="Picture Placeholder 8"/>
          <p:cNvSpPr>
            <a:spLocks noGrp="1"/>
          </p:cNvSpPr>
          <p:nvPr>
            <p:ph type="pic" sz="quarter" idx="22"/>
          </p:nvPr>
        </p:nvSpPr>
        <p:spPr>
          <a:xfrm>
            <a:off x="12671866"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8" name="Picture Placeholder 8"/>
          <p:cNvSpPr>
            <a:spLocks noGrp="1"/>
          </p:cNvSpPr>
          <p:nvPr>
            <p:ph type="pic" sz="quarter" idx="23"/>
          </p:nvPr>
        </p:nvSpPr>
        <p:spPr>
          <a:xfrm>
            <a:off x="17974103"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0"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9" name="Title 5">
            <a:extLst>
              <a:ext uri="{FF2B5EF4-FFF2-40B4-BE49-F238E27FC236}">
                <a16:creationId xmlns:a16="http://schemas.microsoft.com/office/drawing/2014/main" id="{7E06C95C-E4EC-5D40-805D-BF2B8360CEFD}"/>
              </a:ext>
            </a:extLst>
          </p:cNvPr>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94843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6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grpId="0" nodeType="withEffect">
                                  <p:stCondLst>
                                    <p:cond delay="6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10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211433" y="2251075"/>
            <a:ext cx="8132631" cy="2499690"/>
          </a:xfrm>
        </p:spPr>
        <p:txBody>
          <a:bodyPr/>
          <a:lstStyle/>
          <a:p>
            <a:r>
              <a:rPr lang="en-US"/>
              <a:t>Lorem Ipsum</a:t>
            </a:r>
          </a:p>
        </p:txBody>
      </p:sp>
      <p:sp>
        <p:nvSpPr>
          <p:cNvPr id="5" name="Rectangle 13"/>
          <p:cNvSpPr/>
          <p:nvPr userDrawn="1"/>
        </p:nvSpPr>
        <p:spPr>
          <a:xfrm>
            <a:off x="22361589"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22361588"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548" b="1" i="0" smtClean="0">
                <a:solidFill>
                  <a:schemeClr val="tx1"/>
                </a:solidFill>
                <a:latin typeface="Open Sans SemiBold" charset="0"/>
                <a:ea typeface="Open Sans SemiBold" charset="0"/>
                <a:cs typeface="Open Sans SemiBold" charset="0"/>
              </a:rPr>
              <a:pPr algn="ctr"/>
              <a:t>‹#›</a:t>
            </a:fld>
            <a:endParaRPr lang="en-US" sz="1548" b="1" i="0">
              <a:solidFill>
                <a:schemeClr val="tx1"/>
              </a:solidFill>
              <a:latin typeface="Open Sans SemiBold" charset="0"/>
              <a:ea typeface="Open Sans SemiBold" charset="0"/>
              <a:cs typeface="Open Sans SemiBold" charset="0"/>
            </a:endParaRPr>
          </a:p>
        </p:txBody>
      </p:sp>
      <p:pic>
        <p:nvPicPr>
          <p:cNvPr id="7" name="Immagine 6"/>
          <p:cNvPicPr>
            <a:picLocks noChangeAspect="1"/>
          </p:cNvPicPr>
          <p:nvPr userDrawn="1"/>
        </p:nvPicPr>
        <p:blipFill>
          <a:blip r:embed="rId2"/>
          <a:stretch>
            <a:fillRect/>
          </a:stretch>
        </p:blipFill>
        <p:spPr>
          <a:xfrm>
            <a:off x="22361636" y="494938"/>
            <a:ext cx="1537054" cy="813382"/>
          </a:xfrm>
          <a:prstGeom prst="rect">
            <a:avLst/>
          </a:prstGeom>
        </p:spPr>
      </p:pic>
      <p:sp>
        <p:nvSpPr>
          <p:cNvPr id="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14211432" y="4041556"/>
            <a:ext cx="8150155" cy="6931244"/>
          </a:xfrm>
          <a:prstGeom prst="rect">
            <a:avLst/>
          </a:prstGeom>
        </p:spPr>
        <p:txBody>
          <a:bodyPr lIns="127000" tIns="127000" rIns="127000" bIns="127000">
            <a:noAutofit/>
          </a:bodyPr>
          <a:lstStyle>
            <a:lvl1pPr marL="0" indent="0" defTabSz="798754">
              <a:lnSpc>
                <a:spcPct val="120000"/>
              </a:lnSpc>
              <a:spcBef>
                <a:spcPts val="1742"/>
              </a:spcBef>
              <a:buSzTx/>
              <a:buNone/>
              <a:defRPr sz="2709">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9" name="Picture 11">
            <a:extLst>
              <a:ext uri="{FF2B5EF4-FFF2-40B4-BE49-F238E27FC236}">
                <a16:creationId xmlns:a16="http://schemas.microsoft.com/office/drawing/2014/main" id="{1343965D-2EED-4558-9C5F-2742A87CC3A1}"/>
              </a:ext>
            </a:extLst>
          </p:cNvPr>
          <p:cNvPicPr>
            <a:picLocks noChangeAspect="1"/>
          </p:cNvPicPr>
          <p:nvPr userDrawn="1"/>
        </p:nvPicPr>
        <p:blipFill>
          <a:blip r:embed="rId3">
            <a:extLst>
              <a:ext uri="{28A0092B-C50C-407E-A947-70E740481C1C}">
                <a14:useLocalDpi xmlns:a14="http://schemas.microsoft.com/office/drawing/2010/main" val="0"/>
              </a:ext>
            </a:extLst>
          </a:blip>
          <a:srcRect l="37272"/>
          <a:stretch/>
        </p:blipFill>
        <p:spPr>
          <a:xfrm>
            <a:off x="1" y="712918"/>
            <a:ext cx="12191207" cy="12060508"/>
          </a:xfrm>
          <a:custGeom>
            <a:avLst/>
            <a:gdLst>
              <a:gd name="connsiteX0" fmla="*/ 0 w 6096000"/>
              <a:gd name="connsiteY0" fmla="*/ 0 h 6030254"/>
              <a:gd name="connsiteX1" fmla="*/ 6096000 w 6096000"/>
              <a:gd name="connsiteY1" fmla="*/ 0 h 6030254"/>
              <a:gd name="connsiteX2" fmla="*/ 6096000 w 6096000"/>
              <a:gd name="connsiteY2" fmla="*/ 6030254 h 6030254"/>
              <a:gd name="connsiteX3" fmla="*/ 0 w 6096000"/>
              <a:gd name="connsiteY3" fmla="*/ 6030254 h 6030254"/>
            </a:gdLst>
            <a:ahLst/>
            <a:cxnLst>
              <a:cxn ang="0">
                <a:pos x="connsiteX0" y="connsiteY0"/>
              </a:cxn>
              <a:cxn ang="0">
                <a:pos x="connsiteX1" y="connsiteY1"/>
              </a:cxn>
              <a:cxn ang="0">
                <a:pos x="connsiteX2" y="connsiteY2"/>
              </a:cxn>
              <a:cxn ang="0">
                <a:pos x="connsiteX3" y="connsiteY3"/>
              </a:cxn>
            </a:cxnLst>
            <a:rect l="l" t="t" r="r" b="b"/>
            <a:pathLst>
              <a:path w="6096000" h="6030254">
                <a:moveTo>
                  <a:pt x="0" y="0"/>
                </a:moveTo>
                <a:lnTo>
                  <a:pt x="6096000" y="0"/>
                </a:lnTo>
                <a:lnTo>
                  <a:pt x="6096000" y="6030254"/>
                </a:lnTo>
                <a:lnTo>
                  <a:pt x="0" y="6030254"/>
                </a:lnTo>
                <a:close/>
              </a:path>
            </a:pathLst>
          </a:custGeom>
          <a:effectLst/>
        </p:spPr>
      </p:pic>
      <p:sp>
        <p:nvSpPr>
          <p:cNvPr id="10" name="Picture Placeholder 9">
            <a:extLst>
              <a:ext uri="{FF2B5EF4-FFF2-40B4-BE49-F238E27FC236}">
                <a16:creationId xmlns:a16="http://schemas.microsoft.com/office/drawing/2014/main" id="{E5B4DBEF-EA49-4373-9307-A6D10828EB07}"/>
              </a:ext>
            </a:extLst>
          </p:cNvPr>
          <p:cNvSpPr>
            <a:spLocks noGrp="1"/>
          </p:cNvSpPr>
          <p:nvPr>
            <p:ph type="pic" sz="quarter" idx="31"/>
          </p:nvPr>
        </p:nvSpPr>
        <p:spPr>
          <a:xfrm>
            <a:off x="1" y="990603"/>
            <a:ext cx="10712283" cy="10663238"/>
          </a:xfrm>
          <a:custGeom>
            <a:avLst/>
            <a:gdLst>
              <a:gd name="connsiteX0" fmla="*/ 0 w 5356490"/>
              <a:gd name="connsiteY0" fmla="*/ 0 h 5331619"/>
              <a:gd name="connsiteX1" fmla="*/ 5094827 w 5356490"/>
              <a:gd name="connsiteY1" fmla="*/ 0 h 5331619"/>
              <a:gd name="connsiteX2" fmla="*/ 5316008 w 5356490"/>
              <a:gd name="connsiteY2" fmla="*/ 230706 h 5331619"/>
              <a:gd name="connsiteX3" fmla="*/ 5356490 w 5356490"/>
              <a:gd name="connsiteY3" fmla="*/ 5298282 h 5331619"/>
              <a:gd name="connsiteX4" fmla="*/ 5356489 w 5356490"/>
              <a:gd name="connsiteY4" fmla="*/ 5331619 h 5331619"/>
              <a:gd name="connsiteX5" fmla="*/ 0 w 5356490"/>
              <a:gd name="connsiteY5" fmla="*/ 5327006 h 533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6490" h="5331619">
                <a:moveTo>
                  <a:pt x="0" y="0"/>
                </a:moveTo>
                <a:lnTo>
                  <a:pt x="5094827" y="0"/>
                </a:lnTo>
                <a:cubicBezTo>
                  <a:pt x="5231448" y="0"/>
                  <a:pt x="5316008" y="94085"/>
                  <a:pt x="5316008" y="230706"/>
                </a:cubicBezTo>
                <a:lnTo>
                  <a:pt x="5356490" y="5298282"/>
                </a:lnTo>
                <a:cubicBezTo>
                  <a:pt x="5356490" y="5309394"/>
                  <a:pt x="5356489" y="5320507"/>
                  <a:pt x="5356489" y="5331619"/>
                </a:cubicBezTo>
                <a:lnTo>
                  <a:pt x="0" y="5327006"/>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8971117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Mockup Laptop">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6" y="494938"/>
            <a:ext cx="1537054" cy="813382"/>
          </a:xfrm>
          <a:prstGeom prst="rect">
            <a:avLst/>
          </a:prstGeom>
        </p:spPr>
      </p:pic>
      <p:sp>
        <p:nvSpPr>
          <p:cNvPr id="11"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4"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798754">
              <a:lnSpc>
                <a:spcPct val="120000"/>
              </a:lnSpc>
              <a:spcBef>
                <a:spcPts val="1742"/>
              </a:spcBef>
              <a:buSzTx/>
              <a:buNone/>
              <a:defRPr sz="2709">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2">
            <a:extLst>
              <a:ext uri="{FF2B5EF4-FFF2-40B4-BE49-F238E27FC236}">
                <a16:creationId xmlns:a16="http://schemas.microsoft.com/office/drawing/2014/main" id="{3EF0E3C8-A5B8-49C6-80AA-B3A3DD088F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3483836" y="2251076"/>
            <a:ext cx="7904044" cy="10296524"/>
          </a:xfrm>
          <a:prstGeom prst="rect">
            <a:avLst/>
          </a:prstGeom>
        </p:spPr>
      </p:pic>
      <p:sp>
        <p:nvSpPr>
          <p:cNvPr id="18" name="Picture Placeholder 13">
            <a:extLst>
              <a:ext uri="{FF2B5EF4-FFF2-40B4-BE49-F238E27FC236}">
                <a16:creationId xmlns:a16="http://schemas.microsoft.com/office/drawing/2014/main" id="{7DFF32CA-9EDB-43BC-981D-E1E57F96B2F0}"/>
              </a:ext>
            </a:extLst>
          </p:cNvPr>
          <p:cNvSpPr>
            <a:spLocks noGrp="1"/>
          </p:cNvSpPr>
          <p:nvPr>
            <p:ph type="pic" sz="quarter" idx="46"/>
          </p:nvPr>
        </p:nvSpPr>
        <p:spPr>
          <a:xfrm>
            <a:off x="14965976" y="2603501"/>
            <a:ext cx="6053514" cy="8693150"/>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346941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25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par>
                                <p:cTn id="12" presetID="6" presetClass="emph" presetSubtype="0" accel="50000" decel="50000" autoRev="1" fill="hold" grpId="1" nodeType="withEffect">
                                  <p:stCondLst>
                                    <p:cond delay="1250"/>
                                  </p:stCondLst>
                                  <p:childTnLst>
                                    <p:animScale>
                                      <p:cBhvr>
                                        <p:cTn id="13" dur="500" fill="hold"/>
                                        <p:tgtEl>
                                          <p:spTgt spid="18"/>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6838362"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8964231" y="4216013"/>
            <a:ext cx="12853802" cy="802837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9"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6" y="494938"/>
            <a:ext cx="1537054" cy="813382"/>
          </a:xfrm>
          <a:prstGeom prst="rect">
            <a:avLst/>
          </a:prstGeom>
        </p:spPr>
      </p:pic>
      <p:sp>
        <p:nvSpPr>
          <p:cNvPr id="11"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4"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289667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Mockup Laptop">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9424811"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11550680" y="4216013"/>
            <a:ext cx="12853802" cy="802837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9"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6" y="494938"/>
            <a:ext cx="1537054" cy="813382"/>
          </a:xfrm>
          <a:prstGeom prst="rect">
            <a:avLst/>
          </a:prstGeom>
        </p:spPr>
      </p:pic>
      <p:sp>
        <p:nvSpPr>
          <p:cNvPr id="11"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4"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798754">
              <a:lnSpc>
                <a:spcPct val="120000"/>
              </a:lnSpc>
              <a:spcBef>
                <a:spcPts val="1742"/>
              </a:spcBef>
              <a:buSzTx/>
              <a:buNone/>
              <a:defRPr sz="2709">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252906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Mockup Desktop">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6" y="494938"/>
            <a:ext cx="1537054" cy="813382"/>
          </a:xfrm>
          <a:prstGeom prst="rect">
            <a:avLst/>
          </a:prstGeom>
        </p:spPr>
      </p:pic>
      <p:sp>
        <p:nvSpPr>
          <p:cNvPr id="11"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4"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798754">
              <a:lnSpc>
                <a:spcPct val="120000"/>
              </a:lnSpc>
              <a:spcBef>
                <a:spcPts val="1742"/>
              </a:spcBef>
              <a:buSzTx/>
              <a:buNone/>
              <a:defRPr sz="2709">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3">
            <a:extLst>
              <a:ext uri="{FF2B5EF4-FFF2-40B4-BE49-F238E27FC236}">
                <a16:creationId xmlns:a16="http://schemas.microsoft.com/office/drawing/2014/main" id="{1C287B88-F4B6-4FCB-81CE-DBE115FAA6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00077" y="2277203"/>
            <a:ext cx="14626274" cy="11460682"/>
          </a:xfrm>
          <a:prstGeom prst="rect">
            <a:avLst/>
          </a:prstGeom>
        </p:spPr>
      </p:pic>
      <p:sp>
        <p:nvSpPr>
          <p:cNvPr id="18" name="Picture Placeholder 13">
            <a:extLst>
              <a:ext uri="{FF2B5EF4-FFF2-40B4-BE49-F238E27FC236}">
                <a16:creationId xmlns:a16="http://schemas.microsoft.com/office/drawing/2014/main" id="{F341B52E-7002-48C3-A1D4-D6C97DA15F3E}"/>
              </a:ext>
            </a:extLst>
          </p:cNvPr>
          <p:cNvSpPr>
            <a:spLocks noGrp="1"/>
          </p:cNvSpPr>
          <p:nvPr>
            <p:ph type="pic" sz="quarter" idx="47"/>
          </p:nvPr>
        </p:nvSpPr>
        <p:spPr>
          <a:xfrm>
            <a:off x="12371712" y="2431191"/>
            <a:ext cx="14261612" cy="8081962"/>
          </a:xfrm>
          <a:prstGeom prst="roundRect">
            <a:avLst>
              <a:gd name="adj" fmla="val 0"/>
            </a:avLst>
          </a:prstGeom>
          <a:gradFill>
            <a:gsLst>
              <a:gs pos="0">
                <a:schemeClr val="tx1">
                  <a:alpha val="40000"/>
                </a:schemeClr>
              </a:gs>
              <a:gs pos="99000">
                <a:schemeClr val="tx1">
                  <a:alpha val="20000"/>
                </a:schemeClr>
              </a:gs>
            </a:gsLst>
            <a:lin ang="5400000" scaled="1"/>
          </a:gradFill>
          <a:ln>
            <a:noFill/>
          </a:ln>
          <a:effectLst>
            <a:outerShdw blurRad="12700" dist="12700" dir="5400000" algn="t" rotWithShape="0">
              <a:prstClr val="black">
                <a:alpha val="12000"/>
              </a:prstClr>
            </a:outerShdw>
          </a:effectLst>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191459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6" presetClass="emph" presetSubtype="0" accel="50000" decel="50000" autoRev="1" fill="hold" grpId="1" nodeType="withEffect">
                                  <p:stCondLst>
                                    <p:cond delay="900"/>
                                  </p:stCondLst>
                                  <p:childTnLst>
                                    <p:animScale>
                                      <p:cBhvr>
                                        <p:cTn id="13" dur="500" fill="hold"/>
                                        <p:tgtEl>
                                          <p:spTgt spid="18"/>
                                        </p:tgtEl>
                                      </p:cBhvr>
                                      <p:by x="101000" y="10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mockup smartphone 1">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798754">
              <a:lnSpc>
                <a:spcPct val="120000"/>
              </a:lnSpc>
              <a:spcBef>
                <a:spcPts val="1742"/>
              </a:spcBef>
              <a:buSzTx/>
              <a:buNone/>
              <a:defRPr sz="2709">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1" y="2251075"/>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2" name="Picture 2">
            <a:extLst>
              <a:ext uri="{FF2B5EF4-FFF2-40B4-BE49-F238E27FC236}">
                <a16:creationId xmlns:a16="http://schemas.microsoft.com/office/drawing/2014/main" id="{5BACB56B-C805-4049-9D09-053CF30A27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5186776" y="2474447"/>
            <a:ext cx="4641984" cy="9732844"/>
          </a:xfrm>
          <a:prstGeom prst="rect">
            <a:avLst/>
          </a:prstGeom>
        </p:spPr>
      </p:pic>
      <p:sp>
        <p:nvSpPr>
          <p:cNvPr id="13" name="Picture Placeholder 11">
            <a:extLst>
              <a:ext uri="{FF2B5EF4-FFF2-40B4-BE49-F238E27FC236}">
                <a16:creationId xmlns:a16="http://schemas.microsoft.com/office/drawing/2014/main" id="{E3D8EE8F-6BCD-4C50-BBBB-EB191443228F}"/>
              </a:ext>
            </a:extLst>
          </p:cNvPr>
          <p:cNvSpPr>
            <a:spLocks noGrp="1"/>
          </p:cNvSpPr>
          <p:nvPr>
            <p:ph type="pic" sz="quarter" idx="46"/>
          </p:nvPr>
        </p:nvSpPr>
        <p:spPr>
          <a:xfrm>
            <a:off x="15279800" y="2619655"/>
            <a:ext cx="4445110" cy="9394094"/>
          </a:xfrm>
          <a:custGeom>
            <a:avLst/>
            <a:gdLst>
              <a:gd name="connsiteX0" fmla="*/ 846133 w 1693862"/>
              <a:gd name="connsiteY0" fmla="*/ 28102 h 3579499"/>
              <a:gd name="connsiteX1" fmla="*/ 798508 w 1693862"/>
              <a:gd name="connsiteY1" fmla="*/ 75727 h 3579499"/>
              <a:gd name="connsiteX2" fmla="*/ 846133 w 1693862"/>
              <a:gd name="connsiteY2" fmla="*/ 123352 h 3579499"/>
              <a:gd name="connsiteX3" fmla="*/ 893758 w 1693862"/>
              <a:gd name="connsiteY3" fmla="*/ 75727 h 3579499"/>
              <a:gd name="connsiteX4" fmla="*/ 846133 w 1693862"/>
              <a:gd name="connsiteY4" fmla="*/ 28102 h 3579499"/>
              <a:gd name="connsiteX5" fmla="*/ 28423 w 1693862"/>
              <a:gd name="connsiteY5" fmla="*/ 0 h 3579499"/>
              <a:gd name="connsiteX6" fmla="*/ 1665439 w 1693862"/>
              <a:gd name="connsiteY6" fmla="*/ 0 h 3579499"/>
              <a:gd name="connsiteX7" fmla="*/ 1693862 w 1693862"/>
              <a:gd name="connsiteY7" fmla="*/ 28423 h 3579499"/>
              <a:gd name="connsiteX8" fmla="*/ 1693862 w 1693862"/>
              <a:gd name="connsiteY8" fmla="*/ 3551076 h 3579499"/>
              <a:gd name="connsiteX9" fmla="*/ 1665439 w 1693862"/>
              <a:gd name="connsiteY9" fmla="*/ 3579499 h 3579499"/>
              <a:gd name="connsiteX10" fmla="*/ 28423 w 1693862"/>
              <a:gd name="connsiteY10" fmla="*/ 3579499 h 3579499"/>
              <a:gd name="connsiteX11" fmla="*/ 0 w 1693862"/>
              <a:gd name="connsiteY11" fmla="*/ 3551076 h 3579499"/>
              <a:gd name="connsiteX12" fmla="*/ 0 w 1693862"/>
              <a:gd name="connsiteY12" fmla="*/ 28423 h 3579499"/>
              <a:gd name="connsiteX13" fmla="*/ 28423 w 1693862"/>
              <a:gd name="connsiteY13" fmla="*/ 0 h 357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862" h="3579499">
                <a:moveTo>
                  <a:pt x="846133" y="28102"/>
                </a:moveTo>
                <a:cubicBezTo>
                  <a:pt x="819830" y="28102"/>
                  <a:pt x="798508" y="49424"/>
                  <a:pt x="798508" y="75727"/>
                </a:cubicBezTo>
                <a:cubicBezTo>
                  <a:pt x="798508" y="102030"/>
                  <a:pt x="819830" y="123352"/>
                  <a:pt x="846133" y="123352"/>
                </a:cubicBezTo>
                <a:cubicBezTo>
                  <a:pt x="872436" y="123352"/>
                  <a:pt x="893758" y="102030"/>
                  <a:pt x="893758" y="75727"/>
                </a:cubicBezTo>
                <a:cubicBezTo>
                  <a:pt x="893758" y="49424"/>
                  <a:pt x="872436" y="28102"/>
                  <a:pt x="846133" y="28102"/>
                </a:cubicBezTo>
                <a:close/>
                <a:moveTo>
                  <a:pt x="28423" y="0"/>
                </a:moveTo>
                <a:lnTo>
                  <a:pt x="1665439" y="0"/>
                </a:lnTo>
                <a:cubicBezTo>
                  <a:pt x="1681137" y="0"/>
                  <a:pt x="1693862" y="12725"/>
                  <a:pt x="1693862" y="28423"/>
                </a:cubicBezTo>
                <a:lnTo>
                  <a:pt x="1693862" y="3551076"/>
                </a:lnTo>
                <a:cubicBezTo>
                  <a:pt x="1693862" y="3566774"/>
                  <a:pt x="1681137" y="3579499"/>
                  <a:pt x="1665439" y="3579499"/>
                </a:cubicBezTo>
                <a:lnTo>
                  <a:pt x="28423" y="3579499"/>
                </a:lnTo>
                <a:cubicBezTo>
                  <a:pt x="12725" y="3579499"/>
                  <a:pt x="0" y="3566774"/>
                  <a:pt x="0" y="3551076"/>
                </a:cubicBezTo>
                <a:lnTo>
                  <a:pt x="0" y="28423"/>
                </a:lnTo>
                <a:cubicBezTo>
                  <a:pt x="0" y="12725"/>
                  <a:pt x="12725" y="0"/>
                  <a:pt x="28423"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402349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mockup iphone 1">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798754">
              <a:lnSpc>
                <a:spcPct val="120000"/>
              </a:lnSpc>
              <a:spcBef>
                <a:spcPts val="1742"/>
              </a:spcBef>
              <a:buSzTx/>
              <a:buNone/>
              <a:defRPr sz="2709">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1" y="2251075"/>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0" name="Picture 3">
            <a:extLst>
              <a:ext uri="{FF2B5EF4-FFF2-40B4-BE49-F238E27FC236}">
                <a16:creationId xmlns:a16="http://schemas.microsoft.com/office/drawing/2014/main" id="{C8E37F73-C1C8-3741-B44F-6158D61D7A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39813" y="1713688"/>
            <a:ext cx="5605777" cy="11212284"/>
          </a:xfrm>
          <a:prstGeom prst="rect">
            <a:avLst/>
          </a:prstGeom>
        </p:spPr>
      </p:pic>
      <p:sp>
        <p:nvSpPr>
          <p:cNvPr id="11" name="Picture Placeholder 13">
            <a:extLst>
              <a:ext uri="{FF2B5EF4-FFF2-40B4-BE49-F238E27FC236}">
                <a16:creationId xmlns:a16="http://schemas.microsoft.com/office/drawing/2014/main" id="{A2A6B869-7413-F44F-B16D-8C9071A8722F}"/>
              </a:ext>
            </a:extLst>
          </p:cNvPr>
          <p:cNvSpPr>
            <a:spLocks noGrp="1"/>
          </p:cNvSpPr>
          <p:nvPr>
            <p:ph type="pic" sz="quarter" idx="46"/>
          </p:nvPr>
        </p:nvSpPr>
        <p:spPr>
          <a:xfrm>
            <a:off x="15191537" y="2023933"/>
            <a:ext cx="4895711" cy="10596562"/>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374520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mockup iphone 3 scen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pic>
        <p:nvPicPr>
          <p:cNvPr id="20" name="Picture 5">
            <a:extLst>
              <a:ext uri="{FF2B5EF4-FFF2-40B4-BE49-F238E27FC236}">
                <a16:creationId xmlns:a16="http://schemas.microsoft.com/office/drawing/2014/main" id="{56A4836E-CBBF-48EE-AC2F-BE1EC5A7837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71184" y="647700"/>
            <a:ext cx="12919067" cy="13068300"/>
          </a:xfrm>
          <a:prstGeom prst="rect">
            <a:avLst/>
          </a:prstGeom>
        </p:spPr>
      </p:pic>
      <p:sp>
        <p:nvSpPr>
          <p:cNvPr id="21" name="Picture Placeholder 27">
            <a:extLst>
              <a:ext uri="{FF2B5EF4-FFF2-40B4-BE49-F238E27FC236}">
                <a16:creationId xmlns:a16="http://schemas.microsoft.com/office/drawing/2014/main" id="{937F72F1-3B35-497C-BF8C-970A0081BE96}"/>
              </a:ext>
            </a:extLst>
          </p:cNvPr>
          <p:cNvSpPr>
            <a:spLocks noGrp="1"/>
          </p:cNvSpPr>
          <p:nvPr>
            <p:ph type="pic" sz="quarter" idx="47"/>
          </p:nvPr>
        </p:nvSpPr>
        <p:spPr>
          <a:xfrm>
            <a:off x="20517685" y="5624517"/>
            <a:ext cx="2743019" cy="8091486"/>
          </a:xfrm>
          <a:custGeom>
            <a:avLst/>
            <a:gdLst>
              <a:gd name="connsiteX0" fmla="*/ 850767 w 1371599"/>
              <a:gd name="connsiteY0" fmla="*/ 0 h 4045743"/>
              <a:gd name="connsiteX1" fmla="*/ 1121435 w 1371599"/>
              <a:gd name="connsiteY1" fmla="*/ 0 h 4045743"/>
              <a:gd name="connsiteX2" fmla="*/ 1371599 w 1371599"/>
              <a:gd name="connsiteY2" fmla="*/ 249408 h 4045743"/>
              <a:gd name="connsiteX3" fmla="*/ 1371599 w 1371599"/>
              <a:gd name="connsiteY3" fmla="*/ 3845289 h 4045743"/>
              <a:gd name="connsiteX4" fmla="*/ 1371599 w 1371599"/>
              <a:gd name="connsiteY4" fmla="*/ 4045743 h 4045743"/>
              <a:gd name="connsiteX5" fmla="*/ 0 w 1371599"/>
              <a:gd name="connsiteY5" fmla="*/ 4045743 h 4045743"/>
              <a:gd name="connsiteX6" fmla="*/ 0 w 1371599"/>
              <a:gd name="connsiteY6" fmla="*/ 197113 h 4045743"/>
              <a:gd name="connsiteX7" fmla="*/ 32766 w 1371599"/>
              <a:gd name="connsiteY7" fmla="*/ 197113 h 4045743"/>
              <a:gd name="connsiteX8" fmla="*/ 678523 w 1371599"/>
              <a:gd name="connsiteY8" fmla="*/ 197113 h 4045743"/>
              <a:gd name="connsiteX9" fmla="*/ 817959 w 1371599"/>
              <a:gd name="connsiteY9" fmla="*/ 60341 h 4045743"/>
              <a:gd name="connsiteX10" fmla="*/ 817959 w 1371599"/>
              <a:gd name="connsiteY10" fmla="*/ 36205 h 4045743"/>
              <a:gd name="connsiteX11" fmla="*/ 850767 w 1371599"/>
              <a:gd name="connsiteY11" fmla="*/ 0 h 40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45743">
                <a:moveTo>
                  <a:pt x="850767" y="0"/>
                </a:moveTo>
                <a:cubicBezTo>
                  <a:pt x="850767" y="0"/>
                  <a:pt x="850767" y="0"/>
                  <a:pt x="1121435" y="0"/>
                </a:cubicBezTo>
                <a:cubicBezTo>
                  <a:pt x="1256770" y="0"/>
                  <a:pt x="1371599" y="112636"/>
                  <a:pt x="1371599" y="249408"/>
                </a:cubicBezTo>
                <a:cubicBezTo>
                  <a:pt x="1371599" y="249408"/>
                  <a:pt x="1371599" y="249408"/>
                  <a:pt x="1371599" y="3845289"/>
                </a:cubicBezTo>
                <a:lnTo>
                  <a:pt x="1371599" y="4045743"/>
                </a:lnTo>
                <a:lnTo>
                  <a:pt x="0" y="4045743"/>
                </a:lnTo>
                <a:lnTo>
                  <a:pt x="0" y="197113"/>
                </a:lnTo>
                <a:lnTo>
                  <a:pt x="32766" y="197113"/>
                </a:lnTo>
                <a:cubicBezTo>
                  <a:pt x="313304" y="197113"/>
                  <a:pt x="624696" y="197113"/>
                  <a:pt x="678523" y="197113"/>
                </a:cubicBezTo>
                <a:cubicBezTo>
                  <a:pt x="776948" y="197113"/>
                  <a:pt x="817959" y="108613"/>
                  <a:pt x="817959" y="60341"/>
                </a:cubicBezTo>
                <a:cubicBezTo>
                  <a:pt x="817959" y="60341"/>
                  <a:pt x="817959" y="60341"/>
                  <a:pt x="817959" y="36205"/>
                </a:cubicBezTo>
                <a:cubicBezTo>
                  <a:pt x="817959" y="16091"/>
                  <a:pt x="834363" y="0"/>
                  <a:pt x="850767"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2" name="Picture Placeholder 13">
            <a:extLst>
              <a:ext uri="{FF2B5EF4-FFF2-40B4-BE49-F238E27FC236}">
                <a16:creationId xmlns:a16="http://schemas.microsoft.com/office/drawing/2014/main" id="{0B41E9F2-51F3-4737-8F8F-7D75C39D3E31}"/>
              </a:ext>
            </a:extLst>
          </p:cNvPr>
          <p:cNvSpPr>
            <a:spLocks noGrp="1"/>
          </p:cNvSpPr>
          <p:nvPr>
            <p:ph type="pic" sz="quarter" idx="46"/>
          </p:nvPr>
        </p:nvSpPr>
        <p:spPr>
          <a:xfrm>
            <a:off x="15216284" y="4043364"/>
            <a:ext cx="5019347" cy="10652124"/>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3" name="Picture Placeholder 24">
            <a:extLst>
              <a:ext uri="{FF2B5EF4-FFF2-40B4-BE49-F238E27FC236}">
                <a16:creationId xmlns:a16="http://schemas.microsoft.com/office/drawing/2014/main" id="{22A591A8-2DFA-4267-9A82-89E15E8DBFBA}"/>
              </a:ext>
            </a:extLst>
          </p:cNvPr>
          <p:cNvSpPr>
            <a:spLocks noGrp="1"/>
          </p:cNvSpPr>
          <p:nvPr>
            <p:ph type="pic" sz="quarter" idx="48"/>
          </p:nvPr>
        </p:nvSpPr>
        <p:spPr>
          <a:xfrm>
            <a:off x="12191211" y="5621380"/>
            <a:ext cx="2743019" cy="8077204"/>
          </a:xfrm>
          <a:custGeom>
            <a:avLst/>
            <a:gdLst>
              <a:gd name="connsiteX0" fmla="*/ 250164 w 1371599"/>
              <a:gd name="connsiteY0" fmla="*/ 0 h 4038602"/>
              <a:gd name="connsiteX1" fmla="*/ 524933 w 1371599"/>
              <a:gd name="connsiteY1" fmla="*/ 0 h 4038602"/>
              <a:gd name="connsiteX2" fmla="*/ 557742 w 1371599"/>
              <a:gd name="connsiteY2" fmla="*/ 36205 h 4038602"/>
              <a:gd name="connsiteX3" fmla="*/ 557742 w 1371599"/>
              <a:gd name="connsiteY3" fmla="*/ 64363 h 4038602"/>
              <a:gd name="connsiteX4" fmla="*/ 701278 w 1371599"/>
              <a:gd name="connsiteY4" fmla="*/ 197113 h 4038602"/>
              <a:gd name="connsiteX5" fmla="*/ 1243641 w 1371599"/>
              <a:gd name="connsiteY5" fmla="*/ 197113 h 4038602"/>
              <a:gd name="connsiteX6" fmla="*/ 1371599 w 1371599"/>
              <a:gd name="connsiteY6" fmla="*/ 197113 h 4038602"/>
              <a:gd name="connsiteX7" fmla="*/ 1371599 w 1371599"/>
              <a:gd name="connsiteY7" fmla="*/ 4038602 h 4038602"/>
              <a:gd name="connsiteX8" fmla="*/ 0 w 1371599"/>
              <a:gd name="connsiteY8" fmla="*/ 4038602 h 4038602"/>
              <a:gd name="connsiteX9" fmla="*/ 0 w 1371599"/>
              <a:gd name="connsiteY9" fmla="*/ 3901168 h 4038602"/>
              <a:gd name="connsiteX10" fmla="*/ 0 w 1371599"/>
              <a:gd name="connsiteY10" fmla="*/ 249408 h 4038602"/>
              <a:gd name="connsiteX11" fmla="*/ 250164 w 1371599"/>
              <a:gd name="connsiteY11" fmla="*/ 0 h 40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3860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29986" y="197113"/>
                  <a:pt x="984250" y="197113"/>
                  <a:pt x="1243641" y="197113"/>
                </a:cubicBezTo>
                <a:lnTo>
                  <a:pt x="1371599" y="197113"/>
                </a:lnTo>
                <a:lnTo>
                  <a:pt x="1371599" y="4038602"/>
                </a:lnTo>
                <a:lnTo>
                  <a:pt x="0" y="4038602"/>
                </a:lnTo>
                <a:lnTo>
                  <a:pt x="0" y="3901168"/>
                </a:lnTo>
                <a:cubicBezTo>
                  <a:pt x="0" y="3193463"/>
                  <a:pt x="0" y="2061134"/>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798754">
              <a:lnSpc>
                <a:spcPct val="120000"/>
              </a:lnSpc>
              <a:spcBef>
                <a:spcPts val="1742"/>
              </a:spcBef>
              <a:buSzTx/>
              <a:buNone/>
              <a:defRPr sz="2709">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1" y="2251075"/>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11269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6" presetClass="emph" presetSubtype="0" accel="50000" decel="50000" autoRev="1" fill="hold" grpId="1" nodeType="withEffect">
                                  <p:stCondLst>
                                    <p:cond delay="900"/>
                                  </p:stCondLst>
                                  <p:childTnLst>
                                    <p:animScale>
                                      <p:cBhvr>
                                        <p:cTn id="12" dur="500" fill="hold"/>
                                        <p:tgtEl>
                                          <p:spTgt spid="23"/>
                                        </p:tgtEl>
                                      </p:cBhvr>
                                      <p:by x="105000" y="105000"/>
                                    </p:animScale>
                                  </p:childTnLst>
                                </p:cTn>
                              </p:par>
                              <p:par>
                                <p:cTn id="13" presetID="22" presetClass="entr" presetSubtype="8"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par>
                                <p:cTn id="16" presetID="6" presetClass="emph" presetSubtype="0" accel="50000" decel="50000" autoRev="1" fill="hold" grpId="1" nodeType="withEffect">
                                  <p:stCondLst>
                                    <p:cond delay="1200"/>
                                  </p:stCondLst>
                                  <p:childTnLst>
                                    <p:animScale>
                                      <p:cBhvr>
                                        <p:cTn id="17" dur="500" fill="hold"/>
                                        <p:tgtEl>
                                          <p:spTgt spid="22"/>
                                        </p:tgtEl>
                                      </p:cBhvr>
                                      <p:by x="105000" y="105000"/>
                                    </p:animScale>
                                  </p:childTnLst>
                                </p:cTn>
                              </p:par>
                              <p:par>
                                <p:cTn id="18" presetID="22" presetClass="entr" presetSubtype="8" fill="hold" grpId="0" nodeType="withEffect">
                                  <p:stCondLst>
                                    <p:cond delay="160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6" presetClass="emph" presetSubtype="0" accel="50000" decel="50000" autoRev="1" fill="hold" grpId="1" nodeType="withEffect">
                                  <p:stCondLst>
                                    <p:cond delay="1600"/>
                                  </p:stCondLst>
                                  <p:childTnLst>
                                    <p:animScale>
                                      <p:cBhvr>
                                        <p:cTn id="22" dur="500"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ver photo">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12191207" y="0"/>
            <a:ext cx="12191207" cy="137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4" name="Title 1"/>
          <p:cNvSpPr>
            <a:spLocks noGrp="1"/>
          </p:cNvSpPr>
          <p:nvPr>
            <p:ph type="title" hasCustomPrompt="1"/>
          </p:nvPr>
        </p:nvSpPr>
        <p:spPr>
          <a:xfrm>
            <a:off x="2049810" y="2251077"/>
            <a:ext cx="10142191" cy="9100097"/>
          </a:xfrm>
          <a:effectLst/>
        </p:spPr>
        <p:txBody>
          <a:bodyPr anchor="ctr"/>
          <a:lstStyle>
            <a:lvl1pPr algn="l">
              <a:defRPr sz="11611" b="1" i="0">
                <a:latin typeface="+mj-lt"/>
                <a:ea typeface="Montserrat Black" charset="0"/>
                <a:cs typeface="Montserrat Black" charset="0"/>
              </a:defRPr>
            </a:lvl1pPr>
          </a:lstStyle>
          <a:p>
            <a:r>
              <a:rPr lang="en-US" err="1"/>
              <a:t>Titolo</a:t>
            </a:r>
            <a:endParaRPr lang="en-US"/>
          </a:p>
        </p:txBody>
      </p:sp>
      <p:pic>
        <p:nvPicPr>
          <p:cNvPr id="6" name="Immagine 5"/>
          <p:cNvPicPr>
            <a:picLocks noChangeAspect="1"/>
          </p:cNvPicPr>
          <p:nvPr userDrawn="1"/>
        </p:nvPicPr>
        <p:blipFill>
          <a:blip r:embed="rId2"/>
          <a:stretch>
            <a:fillRect/>
          </a:stretch>
        </p:blipFill>
        <p:spPr>
          <a:xfrm>
            <a:off x="507476" y="494938"/>
            <a:ext cx="1537054" cy="813382"/>
          </a:xfrm>
          <a:prstGeom prst="rect">
            <a:avLst/>
          </a:prstGeom>
        </p:spPr>
      </p:pic>
      <p:sp>
        <p:nvSpPr>
          <p:cNvPr id="7"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8"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325652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6" presetClass="emph" presetSubtype="0" decel="50000" fill="hold" grpId="0" nodeType="withEffect">
                                  <p:stCondLst>
                                    <p:cond delay="0"/>
                                  </p:stCondLst>
                                  <p:childTnLst>
                                    <p:animScale>
                                      <p:cBhvr>
                                        <p:cTn id="10" dur="5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sto + icona blu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9537871"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0" y="2251075"/>
            <a:ext cx="10154601" cy="1790480"/>
          </a:xfrm>
        </p:spPr>
        <p:txBody>
          <a:bodyPr/>
          <a:lstStyle>
            <a:lvl1pPr>
              <a:defRPr baseline="0"/>
            </a:lvl1pPr>
          </a:lstStyle>
          <a:p>
            <a:r>
              <a:rPr lang="en-US"/>
              <a:t>Lorem Ipsum</a:t>
            </a:r>
          </a:p>
        </p:txBody>
      </p:sp>
      <p:sp>
        <p:nvSpPr>
          <p:cNvPr id="2" name="Rettangolo 1"/>
          <p:cNvSpPr/>
          <p:nvPr userDrawn="1"/>
        </p:nvSpPr>
        <p:spPr>
          <a:xfrm>
            <a:off x="12199128" y="2251075"/>
            <a:ext cx="10144935" cy="10296525"/>
          </a:xfrm>
          <a:prstGeom prst="rect">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14055929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meline orizzontale">
    <p:spTree>
      <p:nvGrpSpPr>
        <p:cNvPr id="1" name=""/>
        <p:cNvGrpSpPr/>
        <p:nvPr/>
      </p:nvGrpSpPr>
      <p:grpSpPr>
        <a:xfrm>
          <a:off x="0" y="0"/>
          <a:ext cx="0" cy="0"/>
          <a:chOff x="0" y="0"/>
          <a:chExt cx="0" cy="0"/>
        </a:xfrm>
      </p:grpSpPr>
      <p:cxnSp>
        <p:nvCxnSpPr>
          <p:cNvPr id="3" name="Connettore 1 2"/>
          <p:cNvCxnSpPr/>
          <p:nvPr userDrawn="1"/>
        </p:nvCxnSpPr>
        <p:spPr>
          <a:xfrm>
            <a:off x="2044529" y="5212076"/>
            <a:ext cx="20299534"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11" name="Shape 427"/>
          <p:cNvSpPr>
            <a:spLocks noGrp="1"/>
          </p:cNvSpPr>
          <p:nvPr>
            <p:ph type="body" sz="quarter" idx="52" hasCustomPrompt="1"/>
          </p:nvPr>
        </p:nvSpPr>
        <p:spPr>
          <a:xfrm>
            <a:off x="2358073" y="6132739"/>
            <a:ext cx="4194717" cy="734702"/>
          </a:xfrm>
          <a:prstGeom prst="rect">
            <a:avLst/>
          </a:prstGeom>
        </p:spPr>
        <p:txBody>
          <a:bodyPr lIns="0" tIns="0" anchor="t" anchorCtr="0">
            <a:noAutofit/>
          </a:bodyPr>
          <a:lstStyle>
            <a:lvl1pPr algn="ctr">
              <a:lnSpc>
                <a:spcPct val="100000"/>
              </a:lnSpc>
              <a:defRPr sz="4644" b="0" spc="-87">
                <a:solidFill>
                  <a:schemeClr val="tx1"/>
                </a:solidFill>
                <a:latin typeface="+mj-lt"/>
              </a:defRPr>
            </a:lvl1pPr>
          </a:lstStyle>
          <a:p>
            <a:pPr lvl="0"/>
            <a:r>
              <a:rPr lang="en-US"/>
              <a:t>2010</a:t>
            </a:r>
          </a:p>
        </p:txBody>
      </p:sp>
      <p:sp>
        <p:nvSpPr>
          <p:cNvPr id="13" name="Shape 427"/>
          <p:cNvSpPr>
            <a:spLocks noGrp="1"/>
          </p:cNvSpPr>
          <p:nvPr>
            <p:ph type="body" sz="quarter" idx="59" hasCustomPrompt="1"/>
          </p:nvPr>
        </p:nvSpPr>
        <p:spPr>
          <a:xfrm>
            <a:off x="7461254" y="6105441"/>
            <a:ext cx="4266922" cy="762002"/>
          </a:xfrm>
          <a:prstGeom prst="rect">
            <a:avLst/>
          </a:prstGeom>
        </p:spPr>
        <p:txBody>
          <a:bodyPr lIns="0" tIns="0" anchor="t" anchorCtr="0">
            <a:noAutofit/>
          </a:bodyPr>
          <a:lstStyle>
            <a:lvl1pPr algn="ctr">
              <a:lnSpc>
                <a:spcPct val="100000"/>
              </a:lnSpc>
              <a:defRPr sz="4644" b="0" spc="-87">
                <a:solidFill>
                  <a:schemeClr val="tx1"/>
                </a:solidFill>
                <a:latin typeface="+mj-lt"/>
              </a:defRPr>
            </a:lvl1pPr>
          </a:lstStyle>
          <a:p>
            <a:pPr lvl="0"/>
            <a:r>
              <a:rPr lang="en-US"/>
              <a:t>2012</a:t>
            </a:r>
          </a:p>
        </p:txBody>
      </p:sp>
      <p:sp>
        <p:nvSpPr>
          <p:cNvPr id="14" name="Текст 7"/>
          <p:cNvSpPr>
            <a:spLocks noGrp="1"/>
          </p:cNvSpPr>
          <p:nvPr>
            <p:ph type="body" sz="quarter" idx="60" hasCustomPrompt="1"/>
          </p:nvPr>
        </p:nvSpPr>
        <p:spPr>
          <a:xfrm>
            <a:off x="7461254" y="7076449"/>
            <a:ext cx="4266922"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61" hasCustomPrompt="1"/>
          </p:nvPr>
        </p:nvSpPr>
        <p:spPr>
          <a:xfrm>
            <a:off x="12666627" y="6105445"/>
            <a:ext cx="4190725" cy="761998"/>
          </a:xfrm>
          <a:prstGeom prst="rect">
            <a:avLst/>
          </a:prstGeom>
        </p:spPr>
        <p:txBody>
          <a:bodyPr lIns="0" tIns="0" anchor="t" anchorCtr="0">
            <a:normAutofit/>
          </a:bodyPr>
          <a:lstStyle>
            <a:lvl1pPr algn="ctr">
              <a:lnSpc>
                <a:spcPct val="100000"/>
              </a:lnSpc>
              <a:defRPr sz="4644" b="0" spc="-87">
                <a:solidFill>
                  <a:schemeClr val="tx1"/>
                </a:solidFill>
                <a:latin typeface="+mj-lt"/>
              </a:defRPr>
            </a:lvl1pPr>
          </a:lstStyle>
          <a:p>
            <a:pPr lvl="0"/>
            <a:r>
              <a:rPr lang="en-US"/>
              <a:t>2018</a:t>
            </a:r>
          </a:p>
        </p:txBody>
      </p:sp>
      <p:sp>
        <p:nvSpPr>
          <p:cNvPr id="17" name="Shape 427"/>
          <p:cNvSpPr>
            <a:spLocks noGrp="1"/>
          </p:cNvSpPr>
          <p:nvPr>
            <p:ph type="body" sz="quarter" idx="65" hasCustomPrompt="1"/>
          </p:nvPr>
        </p:nvSpPr>
        <p:spPr>
          <a:xfrm>
            <a:off x="17829910" y="6105420"/>
            <a:ext cx="4190525" cy="762000"/>
          </a:xfrm>
          <a:prstGeom prst="rect">
            <a:avLst/>
          </a:prstGeom>
        </p:spPr>
        <p:txBody>
          <a:bodyPr lIns="0" tIns="0" anchor="t" anchorCtr="0">
            <a:noAutofit/>
          </a:bodyPr>
          <a:lstStyle>
            <a:lvl1pPr algn="ctr">
              <a:lnSpc>
                <a:spcPct val="100000"/>
              </a:lnSpc>
              <a:defRPr sz="4644" b="0" spc="-87">
                <a:solidFill>
                  <a:schemeClr val="tx1"/>
                </a:solidFill>
                <a:latin typeface="+mj-lt"/>
              </a:defRPr>
            </a:lvl1pPr>
          </a:lstStyle>
          <a:p>
            <a:pPr lvl="0"/>
            <a:r>
              <a:rPr lang="en-US"/>
              <a:t>2020</a:t>
            </a:r>
          </a:p>
        </p:txBody>
      </p:sp>
      <p:sp>
        <p:nvSpPr>
          <p:cNvPr id="19" name="Oval 8"/>
          <p:cNvSpPr/>
          <p:nvPr userDrawn="1"/>
        </p:nvSpPr>
        <p:spPr>
          <a:xfrm rot="10800000">
            <a:off x="19655431" y="4984999"/>
            <a:ext cx="462383" cy="462538"/>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p>
        </p:txBody>
      </p:sp>
      <p:sp>
        <p:nvSpPr>
          <p:cNvPr id="20" name="Oval 10"/>
          <p:cNvSpPr/>
          <p:nvPr userDrawn="1"/>
        </p:nvSpPr>
        <p:spPr>
          <a:xfrm rot="10800000">
            <a:off x="14489079" y="4984998"/>
            <a:ext cx="462383" cy="462538"/>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p>
        </p:txBody>
      </p:sp>
      <p:sp>
        <p:nvSpPr>
          <p:cNvPr id="21" name="Oval 12"/>
          <p:cNvSpPr/>
          <p:nvPr userDrawn="1"/>
        </p:nvSpPr>
        <p:spPr>
          <a:xfrm rot="10800000">
            <a:off x="9322727" y="4984998"/>
            <a:ext cx="462383" cy="462538"/>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p>
        </p:txBody>
      </p:sp>
      <p:sp>
        <p:nvSpPr>
          <p:cNvPr id="22" name="Oval 14"/>
          <p:cNvSpPr/>
          <p:nvPr userDrawn="1"/>
        </p:nvSpPr>
        <p:spPr>
          <a:xfrm rot="10800000">
            <a:off x="4156381" y="4984998"/>
            <a:ext cx="462383" cy="462538"/>
          </a:xfrm>
          <a:prstGeom prst="ellipse">
            <a:avLst/>
          </a:prstGeom>
          <a:solidFill>
            <a:schemeClr val="accent4"/>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p>
        </p:txBody>
      </p:sp>
      <p:sp>
        <p:nvSpPr>
          <p:cNvPr id="31" name="Title 5"/>
          <p:cNvSpPr>
            <a:spLocks noGrp="1"/>
          </p:cNvSpPr>
          <p:nvPr>
            <p:ph type="title" hasCustomPrompt="1"/>
          </p:nvPr>
        </p:nvSpPr>
        <p:spPr>
          <a:xfrm>
            <a:off x="2044531" y="2251075"/>
            <a:ext cx="20299533" cy="1302022"/>
          </a:xfrm>
        </p:spPr>
        <p:txBody>
          <a:bodyPr/>
          <a:lstStyle>
            <a:lvl1pPr>
              <a:defRPr baseline="0">
                <a:solidFill>
                  <a:schemeClr val="accent1"/>
                </a:solidFill>
              </a:defRPr>
            </a:lvl1pPr>
          </a:lstStyle>
          <a:p>
            <a:r>
              <a:rPr lang="en-US"/>
              <a:t>Timeline</a:t>
            </a:r>
          </a:p>
        </p:txBody>
      </p:sp>
      <p:sp>
        <p:nvSpPr>
          <p:cNvPr id="33" name="Текст 7"/>
          <p:cNvSpPr>
            <a:spLocks noGrp="1"/>
          </p:cNvSpPr>
          <p:nvPr>
            <p:ph type="body" sz="quarter" idx="67" hasCustomPrompt="1"/>
          </p:nvPr>
        </p:nvSpPr>
        <p:spPr>
          <a:xfrm>
            <a:off x="2358072" y="7076449"/>
            <a:ext cx="4194717"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4" name="Текст 7"/>
          <p:cNvSpPr>
            <a:spLocks noGrp="1"/>
          </p:cNvSpPr>
          <p:nvPr>
            <p:ph type="body" sz="quarter" idx="68" hasCustomPrompt="1"/>
          </p:nvPr>
        </p:nvSpPr>
        <p:spPr>
          <a:xfrm>
            <a:off x="12666627" y="7076449"/>
            <a:ext cx="4190725"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5" name="Текст 7"/>
          <p:cNvSpPr>
            <a:spLocks noGrp="1"/>
          </p:cNvSpPr>
          <p:nvPr>
            <p:ph type="body" sz="quarter" idx="69" hasCustomPrompt="1"/>
          </p:nvPr>
        </p:nvSpPr>
        <p:spPr>
          <a:xfrm>
            <a:off x="17829910" y="7076449"/>
            <a:ext cx="4190525"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400818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8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300"/>
                                        <p:tgtEl>
                                          <p:spTgt spid="11">
                                            <p:txEl>
                                              <p:pRg st="0" end="0"/>
                                            </p:txEl>
                                          </p:spTgt>
                                        </p:tgtEl>
                                      </p:cBhvr>
                                    </p:animEffect>
                                    <p:anim calcmode="lin" valueType="num">
                                      <p:cBhvr>
                                        <p:cTn id="11"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2" dur="300" fill="hold"/>
                                        <p:tgtEl>
                                          <p:spTgt spid="11">
                                            <p:txEl>
                                              <p:pRg st="0" end="0"/>
                                            </p:txEl>
                                          </p:spTgt>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entr" presetSubtype="0" fill="hold" grpId="0" nodeType="withEffect">
                                  <p:stCondLst>
                                    <p:cond delay="230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300"/>
                                        <p:tgtEl>
                                          <p:spTgt spid="13">
                                            <p:txEl>
                                              <p:pRg st="0" end="0"/>
                                            </p:txEl>
                                          </p:spTgt>
                                        </p:tgtEl>
                                      </p:cBhvr>
                                    </p:animEffect>
                                    <p:anim calcmode="lin" valueType="num">
                                      <p:cBhvr>
                                        <p:cTn id="19"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0" dur="300" fill="hold"/>
                                        <p:tgtEl>
                                          <p:spTgt spid="13">
                                            <p:txEl>
                                              <p:pRg st="0" end="0"/>
                                            </p:txEl>
                                          </p:spTgt>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30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42" presetClass="entr" presetSubtype="0" fill="hold" grpId="0" nodeType="withEffect">
                                  <p:stCondLst>
                                    <p:cond delay="380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300"/>
                                        <p:tgtEl>
                                          <p:spTgt spid="15">
                                            <p:txEl>
                                              <p:pRg st="0" end="0"/>
                                            </p:txEl>
                                          </p:spTgt>
                                        </p:tgtEl>
                                      </p:cBhvr>
                                    </p:animEffect>
                                    <p:anim calcmode="lin" valueType="num">
                                      <p:cBhvr>
                                        <p:cTn id="27"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8" dur="300" fill="hold"/>
                                        <p:tgtEl>
                                          <p:spTgt spid="15">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45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42" presetClass="entr" presetSubtype="0" fill="hold" grpId="0" nodeType="withEffect">
                                  <p:stCondLst>
                                    <p:cond delay="530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300"/>
                                        <p:tgtEl>
                                          <p:spTgt spid="17">
                                            <p:txEl>
                                              <p:pRg st="0" end="0"/>
                                            </p:txEl>
                                          </p:spTgt>
                                        </p:tgtEl>
                                      </p:cBhvr>
                                    </p:animEffect>
                                    <p:anim calcmode="lin" valueType="num">
                                      <p:cBhvr>
                                        <p:cTn id="35"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6" dur="3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 calcmode="lin" valueType="num">
                                      <p:cBhvr additive="base">
                                        <p:cTn id="4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additive="base">
                                        <p:cTn id="4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4">
                                            <p:txEl>
                                              <p:pRg st="0" end="0"/>
                                            </p:txEl>
                                          </p:spTgt>
                                        </p:tgtEl>
                                        <p:attrNameLst>
                                          <p:attrName>style.visibility</p:attrName>
                                        </p:attrNameLst>
                                      </p:cBhvr>
                                      <p:to>
                                        <p:strVal val="visible"/>
                                      </p:to>
                                    </p:set>
                                    <p:anim calcmode="lin" valueType="num">
                                      <p:cBhvr additive="base">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5">
                                            <p:txEl>
                                              <p:pRg st="0" end="0"/>
                                            </p:txEl>
                                          </p:spTgt>
                                        </p:tgtEl>
                                        <p:attrNameLst>
                                          <p:attrName>style.visibility</p:attrName>
                                        </p:attrNameLst>
                                      </p:cBhvr>
                                      <p:to>
                                        <p:strVal val="visible"/>
                                      </p:to>
                                    </p:set>
                                    <p:anim calcmode="lin" valueType="num">
                                      <p:cBhvr additive="base">
                                        <p:cTn id="5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42"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3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 presetClass="entr" presetSubtype="4"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42" presetClass="entr" presetSubtype="0" fill="hold" nodeType="withEffect">
                  <p:stCondLst>
                    <p:cond delay="38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5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9" grpId="0" animBg="1"/>
      <p:bldP spid="20" grpId="0" animBg="1"/>
      <p:bldP spid="21" grpId="0" animBg="1"/>
      <p:bldP spid="22" grpId="0" animBg="1"/>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Grafico piramid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7" name="Freeform 11"/>
          <p:cNvSpPr/>
          <p:nvPr userDrawn="1"/>
        </p:nvSpPr>
        <p:spPr>
          <a:xfrm>
            <a:off x="15827663" y="2743200"/>
            <a:ext cx="2600155" cy="2286000"/>
          </a:xfrm>
          <a:custGeom>
            <a:avLst/>
            <a:gdLst>
              <a:gd name="connsiteX0" fmla="*/ 0 w 1066799"/>
              <a:gd name="connsiteY0" fmla="*/ 711200 h 711200"/>
              <a:gd name="connsiteX1" fmla="*/ 533400 w 1066799"/>
              <a:gd name="connsiteY1" fmla="*/ 0 h 711200"/>
              <a:gd name="connsiteX2" fmla="*/ 533400 w 1066799"/>
              <a:gd name="connsiteY2" fmla="*/ 0 h 711200"/>
              <a:gd name="connsiteX3" fmla="*/ 1066799 w 1066799"/>
              <a:gd name="connsiteY3" fmla="*/ 711200 h 711200"/>
              <a:gd name="connsiteX4" fmla="*/ 0 w 10667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99" h="711200">
                <a:moveTo>
                  <a:pt x="0" y="711200"/>
                </a:moveTo>
                <a:lnTo>
                  <a:pt x="533400" y="0"/>
                </a:lnTo>
                <a:lnTo>
                  <a:pt x="533400" y="0"/>
                </a:lnTo>
                <a:lnTo>
                  <a:pt x="1066799" y="711200"/>
                </a:lnTo>
                <a:lnTo>
                  <a:pt x="0" y="711200"/>
                </a:lnTo>
                <a:close/>
              </a:path>
            </a:pathLst>
          </a:custGeom>
          <a:gradFill>
            <a:gsLst>
              <a:gs pos="0">
                <a:schemeClr val="accent1"/>
              </a:gs>
              <a:gs pos="99000">
                <a:schemeClr val="accent1"/>
              </a:gs>
            </a:gsLst>
            <a:lin ang="1800000" scaled="0"/>
          </a:gradFill>
          <a:ln>
            <a:noFill/>
          </a:ln>
        </p:spPr>
        <p:style>
          <a:lnRef idx="2">
            <a:schemeClr val="lt1">
              <a:hueOff val="0"/>
              <a:satOff val="0"/>
              <a:lumOff val="0"/>
              <a:alphaOff val="0"/>
            </a:schemeClr>
          </a:lnRef>
          <a:fillRef idx="1">
            <a:schemeClr val="accent5">
              <a:shade val="80000"/>
              <a:hueOff val="0"/>
              <a:satOff val="0"/>
              <a:lumOff val="0"/>
              <a:alphaOff val="0"/>
            </a:schemeClr>
          </a:fillRef>
          <a:effectRef idx="0">
            <a:schemeClr val="accent5">
              <a:shade val="80000"/>
              <a:hueOff val="0"/>
              <a:satOff val="0"/>
              <a:lumOff val="0"/>
              <a:alphaOff val="0"/>
            </a:schemeClr>
          </a:effectRef>
          <a:fontRef idx="minor">
            <a:schemeClr val="lt1"/>
          </a:fontRef>
        </p:style>
        <p:txBody>
          <a:bodyPr spcFirstLastPara="0" vert="horz" wrap="square" lIns="68808" tIns="68808" rIns="68808" bIns="68808" numCol="1" spcCol="1270" anchor="ctr" anchorCtr="0">
            <a:noAutofit/>
          </a:bodyPr>
          <a:lstStyle/>
          <a:p>
            <a:pPr algn="ctr" defTabSz="3210390">
              <a:lnSpc>
                <a:spcPct val="90000"/>
              </a:lnSpc>
              <a:spcBef>
                <a:spcPct val="0"/>
              </a:spcBef>
              <a:spcAft>
                <a:spcPct val="35000"/>
              </a:spcAft>
            </a:pPr>
            <a:endParaRPr lang="en-US" sz="7158">
              <a:solidFill>
                <a:schemeClr val="bg1"/>
              </a:solidFill>
              <a:latin typeface="U.S. 101" pitchFamily="2" charset="0"/>
            </a:endParaRPr>
          </a:p>
        </p:txBody>
      </p:sp>
      <p:sp>
        <p:nvSpPr>
          <p:cNvPr id="8" name="Freeform 7"/>
          <p:cNvSpPr/>
          <p:nvPr userDrawn="1"/>
        </p:nvSpPr>
        <p:spPr>
          <a:xfrm>
            <a:off x="14522836" y="5029200"/>
            <a:ext cx="5206661" cy="2286000"/>
          </a:xfrm>
          <a:custGeom>
            <a:avLst/>
            <a:gdLst>
              <a:gd name="connsiteX0" fmla="*/ 0 w 2133599"/>
              <a:gd name="connsiteY0" fmla="*/ 711200 h 711200"/>
              <a:gd name="connsiteX1" fmla="*/ 533400 w 2133599"/>
              <a:gd name="connsiteY1" fmla="*/ 0 h 711200"/>
              <a:gd name="connsiteX2" fmla="*/ 1600199 w 2133599"/>
              <a:gd name="connsiteY2" fmla="*/ 0 h 711200"/>
              <a:gd name="connsiteX3" fmla="*/ 2133599 w 2133599"/>
              <a:gd name="connsiteY3" fmla="*/ 711200 h 711200"/>
              <a:gd name="connsiteX4" fmla="*/ 0 w 21335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9" h="711200">
                <a:moveTo>
                  <a:pt x="0" y="711200"/>
                </a:moveTo>
                <a:lnTo>
                  <a:pt x="533400" y="0"/>
                </a:lnTo>
                <a:lnTo>
                  <a:pt x="1600199" y="0"/>
                </a:lnTo>
                <a:lnTo>
                  <a:pt x="2133599" y="711200"/>
                </a:lnTo>
                <a:lnTo>
                  <a:pt x="0" y="711200"/>
                </a:lnTo>
                <a:close/>
              </a:path>
            </a:pathLst>
          </a:custGeom>
          <a:solidFill>
            <a:schemeClr val="accent3"/>
          </a:solidFill>
          <a:ln>
            <a:noFill/>
          </a:ln>
        </p:spPr>
        <p:style>
          <a:lnRef idx="2">
            <a:schemeClr val="lt1">
              <a:hueOff val="0"/>
              <a:satOff val="0"/>
              <a:lumOff val="0"/>
              <a:alphaOff val="0"/>
            </a:schemeClr>
          </a:lnRef>
          <a:fillRef idx="1">
            <a:schemeClr val="accent5">
              <a:shade val="80000"/>
              <a:hueOff val="68408"/>
              <a:satOff val="-746"/>
              <a:lumOff val="8526"/>
              <a:alphaOff val="0"/>
            </a:schemeClr>
          </a:fillRef>
          <a:effectRef idx="0">
            <a:schemeClr val="accent5">
              <a:shade val="80000"/>
              <a:hueOff val="68408"/>
              <a:satOff val="-746"/>
              <a:lumOff val="8526"/>
              <a:alphaOff val="0"/>
            </a:schemeClr>
          </a:effectRef>
          <a:fontRef idx="minor">
            <a:schemeClr val="lt1"/>
          </a:fontRef>
        </p:style>
        <p:txBody>
          <a:bodyPr spcFirstLastPara="0" vert="horz" wrap="square" lIns="1054876" tIns="91728" rIns="1054872" bIns="91728" numCol="1" spcCol="1693" anchor="ctr" anchorCtr="0">
            <a:noAutofit/>
          </a:bodyPr>
          <a:lstStyle/>
          <a:p>
            <a:pPr algn="ctr" defTabSz="3210390">
              <a:lnSpc>
                <a:spcPct val="90000"/>
              </a:lnSpc>
              <a:spcBef>
                <a:spcPct val="0"/>
              </a:spcBef>
              <a:spcAft>
                <a:spcPct val="35000"/>
              </a:spcAft>
            </a:pPr>
            <a:endParaRPr lang="en-US" sz="6193">
              <a:solidFill>
                <a:schemeClr val="bg1"/>
              </a:solidFill>
              <a:latin typeface="U.S. 101" pitchFamily="2" charset="0"/>
            </a:endParaRPr>
          </a:p>
        </p:txBody>
      </p:sp>
      <p:sp>
        <p:nvSpPr>
          <p:cNvPr id="9" name="Freeform 8"/>
          <p:cNvSpPr/>
          <p:nvPr userDrawn="1"/>
        </p:nvSpPr>
        <p:spPr>
          <a:xfrm>
            <a:off x="13227509" y="7315200"/>
            <a:ext cx="7797294" cy="2286000"/>
          </a:xfrm>
          <a:custGeom>
            <a:avLst/>
            <a:gdLst>
              <a:gd name="connsiteX0" fmla="*/ 0 w 3200400"/>
              <a:gd name="connsiteY0" fmla="*/ 711200 h 711200"/>
              <a:gd name="connsiteX1" fmla="*/ 533400 w 3200400"/>
              <a:gd name="connsiteY1" fmla="*/ 0 h 711200"/>
              <a:gd name="connsiteX2" fmla="*/ 2667000 w 3200400"/>
              <a:gd name="connsiteY2" fmla="*/ 0 h 711200"/>
              <a:gd name="connsiteX3" fmla="*/ 3200400 w 3200400"/>
              <a:gd name="connsiteY3" fmla="*/ 711200 h 711200"/>
              <a:gd name="connsiteX4" fmla="*/ 0 w 3200400"/>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711200">
                <a:moveTo>
                  <a:pt x="0" y="711200"/>
                </a:moveTo>
                <a:lnTo>
                  <a:pt x="533400" y="0"/>
                </a:lnTo>
                <a:lnTo>
                  <a:pt x="2667000" y="0"/>
                </a:lnTo>
                <a:lnTo>
                  <a:pt x="3200400" y="711200"/>
                </a:lnTo>
                <a:lnTo>
                  <a:pt x="0" y="711200"/>
                </a:lnTo>
                <a:close/>
              </a:path>
            </a:pathLst>
          </a:custGeom>
          <a:solidFill>
            <a:schemeClr val="accent2"/>
          </a:solidFill>
          <a:ln>
            <a:noFill/>
          </a:ln>
        </p:spPr>
        <p:style>
          <a:lnRef idx="2">
            <a:schemeClr val="lt1">
              <a:hueOff val="0"/>
              <a:satOff val="0"/>
              <a:lumOff val="0"/>
              <a:alphaOff val="0"/>
            </a:schemeClr>
          </a:lnRef>
          <a:fillRef idx="1">
            <a:schemeClr val="accent5">
              <a:shade val="80000"/>
              <a:hueOff val="136816"/>
              <a:satOff val="-1492"/>
              <a:lumOff val="17053"/>
              <a:alphaOff val="0"/>
            </a:schemeClr>
          </a:fillRef>
          <a:effectRef idx="0">
            <a:schemeClr val="accent5">
              <a:shade val="80000"/>
              <a:hueOff val="136816"/>
              <a:satOff val="-1492"/>
              <a:lumOff val="17053"/>
              <a:alphaOff val="0"/>
            </a:schemeClr>
          </a:effectRef>
          <a:fontRef idx="minor">
            <a:schemeClr val="lt1"/>
          </a:fontRef>
        </p:style>
        <p:txBody>
          <a:bodyPr spcFirstLastPara="0" vert="horz" wrap="square" lIns="1536449" tIns="91728" rIns="1536449" bIns="91728" numCol="1" spcCol="1693" anchor="ctr" anchorCtr="0">
            <a:noAutofit/>
          </a:bodyPr>
          <a:lstStyle/>
          <a:p>
            <a:pPr algn="ctr" defTabSz="3210390">
              <a:lnSpc>
                <a:spcPct val="90000"/>
              </a:lnSpc>
              <a:spcBef>
                <a:spcPct val="0"/>
              </a:spcBef>
              <a:spcAft>
                <a:spcPct val="35000"/>
              </a:spcAft>
            </a:pPr>
            <a:endParaRPr lang="en-US" sz="6193">
              <a:solidFill>
                <a:schemeClr val="bg1"/>
              </a:solidFill>
              <a:latin typeface="U.S. 101" pitchFamily="2" charset="0"/>
            </a:endParaRPr>
          </a:p>
        </p:txBody>
      </p:sp>
      <p:sp>
        <p:nvSpPr>
          <p:cNvPr id="10" name="Freeform 9"/>
          <p:cNvSpPr/>
          <p:nvPr userDrawn="1"/>
        </p:nvSpPr>
        <p:spPr>
          <a:xfrm>
            <a:off x="11932193" y="9601200"/>
            <a:ext cx="10393006" cy="2286000"/>
          </a:xfrm>
          <a:custGeom>
            <a:avLst/>
            <a:gdLst>
              <a:gd name="connsiteX0" fmla="*/ 0 w 4267199"/>
              <a:gd name="connsiteY0" fmla="*/ 711200 h 711200"/>
              <a:gd name="connsiteX1" fmla="*/ 533400 w 4267199"/>
              <a:gd name="connsiteY1" fmla="*/ 0 h 711200"/>
              <a:gd name="connsiteX2" fmla="*/ 3733799 w 4267199"/>
              <a:gd name="connsiteY2" fmla="*/ 0 h 711200"/>
              <a:gd name="connsiteX3" fmla="*/ 4267199 w 4267199"/>
              <a:gd name="connsiteY3" fmla="*/ 711200 h 711200"/>
              <a:gd name="connsiteX4" fmla="*/ 0 w 42671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99" h="711200">
                <a:moveTo>
                  <a:pt x="0" y="711200"/>
                </a:moveTo>
                <a:lnTo>
                  <a:pt x="533400" y="0"/>
                </a:lnTo>
                <a:lnTo>
                  <a:pt x="3733799" y="0"/>
                </a:lnTo>
                <a:lnTo>
                  <a:pt x="4267199" y="711200"/>
                </a:lnTo>
                <a:lnTo>
                  <a:pt x="0" y="711200"/>
                </a:lnTo>
                <a:close/>
              </a:path>
            </a:pathLst>
          </a:custGeom>
          <a:solidFill>
            <a:schemeClr val="tx1">
              <a:alpha val="60000"/>
            </a:schemeClr>
          </a:solidFill>
          <a:ln>
            <a:noFill/>
          </a:ln>
        </p:spPr>
        <p:style>
          <a:lnRef idx="2">
            <a:schemeClr val="lt1">
              <a:hueOff val="0"/>
              <a:satOff val="0"/>
              <a:lumOff val="0"/>
              <a:alphaOff val="0"/>
            </a:schemeClr>
          </a:lnRef>
          <a:fillRef idx="1">
            <a:schemeClr val="accent5">
              <a:shade val="80000"/>
              <a:hueOff val="205224"/>
              <a:satOff val="-2238"/>
              <a:lumOff val="25579"/>
              <a:alphaOff val="0"/>
            </a:schemeClr>
          </a:fillRef>
          <a:effectRef idx="0">
            <a:schemeClr val="accent5">
              <a:shade val="80000"/>
              <a:hueOff val="205224"/>
              <a:satOff val="-2238"/>
              <a:lumOff val="25579"/>
              <a:alphaOff val="0"/>
            </a:schemeClr>
          </a:effectRef>
          <a:fontRef idx="minor">
            <a:schemeClr val="lt1"/>
          </a:fontRef>
        </p:style>
        <p:txBody>
          <a:bodyPr spcFirstLastPara="0" vert="horz" wrap="square" lIns="2018016" tIns="91728" rIns="2018020" bIns="91728" numCol="1" spcCol="1693" anchor="ctr" anchorCtr="0">
            <a:noAutofit/>
          </a:bodyPr>
          <a:lstStyle/>
          <a:p>
            <a:pPr algn="ctr" defTabSz="3210390">
              <a:lnSpc>
                <a:spcPct val="90000"/>
              </a:lnSpc>
              <a:spcBef>
                <a:spcPct val="0"/>
              </a:spcBef>
              <a:spcAft>
                <a:spcPct val="35000"/>
              </a:spcAft>
            </a:pPr>
            <a:endParaRPr lang="en-US" sz="6193">
              <a:solidFill>
                <a:schemeClr val="bg1"/>
              </a:solidFill>
              <a:latin typeface="U.S. 101" pitchFamily="2" charset="0"/>
            </a:endParaRPr>
          </a:p>
        </p:txBody>
      </p:sp>
      <p:sp>
        <p:nvSpPr>
          <p:cNvPr id="11" name="Shape 427"/>
          <p:cNvSpPr>
            <a:spLocks noGrp="1"/>
          </p:cNvSpPr>
          <p:nvPr>
            <p:ph type="body" sz="quarter" idx="52" hasCustomPrompt="1"/>
          </p:nvPr>
        </p:nvSpPr>
        <p:spPr>
          <a:xfrm>
            <a:off x="2061252" y="10058396"/>
            <a:ext cx="3614334" cy="1371604"/>
          </a:xfrm>
          <a:prstGeom prst="rect">
            <a:avLst/>
          </a:prstGeom>
        </p:spPr>
        <p:txBody>
          <a:bodyPr lIns="0" tIns="109728" rIns="0" anchor="t" anchorCtr="0">
            <a:normAutofit/>
          </a:bodyPr>
          <a:lstStyle>
            <a:lvl1pPr algn="l">
              <a:lnSpc>
                <a:spcPct val="100000"/>
              </a:lnSpc>
              <a:defRPr sz="3096" b="1" spc="-87">
                <a:solidFill>
                  <a:schemeClr val="tx1"/>
                </a:solidFill>
                <a:latin typeface="+mj-lt"/>
              </a:defRPr>
            </a:lvl1pPr>
          </a:lstStyle>
          <a:p>
            <a:pPr lvl="0"/>
            <a:r>
              <a:rPr lang="en-US"/>
              <a:t>Title</a:t>
            </a:r>
          </a:p>
        </p:txBody>
      </p:sp>
      <p:sp>
        <p:nvSpPr>
          <p:cNvPr id="12" name="Текст 7"/>
          <p:cNvSpPr>
            <a:spLocks noGrp="1"/>
          </p:cNvSpPr>
          <p:nvPr>
            <p:ph type="body" sz="quarter" idx="38" hasCustomPrompt="1"/>
          </p:nvPr>
        </p:nvSpPr>
        <p:spPr>
          <a:xfrm>
            <a:off x="6115860" y="10058421"/>
            <a:ext cx="5638435" cy="1371602"/>
          </a:xfrm>
        </p:spPr>
        <p:txBody>
          <a:bodyPr lIns="0" tIns="118872">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3" name="Shape 427"/>
          <p:cNvSpPr>
            <a:spLocks noGrp="1"/>
          </p:cNvSpPr>
          <p:nvPr>
            <p:ph type="body" sz="quarter" idx="53" hasCustomPrompt="1"/>
          </p:nvPr>
        </p:nvSpPr>
        <p:spPr>
          <a:xfrm>
            <a:off x="2061252" y="6400811"/>
            <a:ext cx="3614334" cy="1371598"/>
          </a:xfrm>
          <a:prstGeom prst="rect">
            <a:avLst/>
          </a:prstGeom>
        </p:spPr>
        <p:txBody>
          <a:bodyPr lIns="0" tIns="109728" rIns="0" anchor="t" anchorCtr="0">
            <a:normAutofit/>
          </a:bodyPr>
          <a:lstStyle>
            <a:lvl1pPr algn="l">
              <a:lnSpc>
                <a:spcPct val="100000"/>
              </a:lnSpc>
              <a:defRPr sz="3096" b="1" spc="-87">
                <a:solidFill>
                  <a:schemeClr val="tx1"/>
                </a:solidFill>
                <a:latin typeface="+mj-lt"/>
              </a:defRPr>
            </a:lvl1pPr>
          </a:lstStyle>
          <a:p>
            <a:pPr lvl="0"/>
            <a:r>
              <a:rPr lang="en-US"/>
              <a:t>Title</a:t>
            </a:r>
          </a:p>
        </p:txBody>
      </p:sp>
      <p:sp>
        <p:nvSpPr>
          <p:cNvPr id="14" name="Текст 7"/>
          <p:cNvSpPr>
            <a:spLocks noGrp="1"/>
          </p:cNvSpPr>
          <p:nvPr>
            <p:ph type="body" sz="quarter" idx="54" hasCustomPrompt="1"/>
          </p:nvPr>
        </p:nvSpPr>
        <p:spPr>
          <a:xfrm>
            <a:off x="6115860" y="6400811"/>
            <a:ext cx="5638435" cy="1371598"/>
          </a:xfrm>
        </p:spPr>
        <p:txBody>
          <a:bodyPr lIns="0" tIns="118872">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57" hasCustomPrompt="1"/>
          </p:nvPr>
        </p:nvSpPr>
        <p:spPr>
          <a:xfrm>
            <a:off x="2050109" y="8229600"/>
            <a:ext cx="3629073" cy="1371600"/>
          </a:xfrm>
          <a:prstGeom prst="rect">
            <a:avLst/>
          </a:prstGeom>
        </p:spPr>
        <p:txBody>
          <a:bodyPr lIns="0" tIns="109728" rIns="0" anchor="t" anchorCtr="0">
            <a:normAutofit/>
          </a:bodyPr>
          <a:lstStyle>
            <a:lvl1pPr algn="l">
              <a:lnSpc>
                <a:spcPct val="100000"/>
              </a:lnSpc>
              <a:defRPr sz="3096" b="1" spc="-87">
                <a:solidFill>
                  <a:schemeClr val="tx1"/>
                </a:solidFill>
                <a:latin typeface="+mj-lt"/>
              </a:defRPr>
            </a:lvl1pPr>
          </a:lstStyle>
          <a:p>
            <a:pPr lvl="0"/>
            <a:r>
              <a:rPr lang="en-US"/>
              <a:t>Title</a:t>
            </a:r>
          </a:p>
        </p:txBody>
      </p:sp>
      <p:sp>
        <p:nvSpPr>
          <p:cNvPr id="16" name="Текст 7"/>
          <p:cNvSpPr>
            <a:spLocks noGrp="1"/>
          </p:cNvSpPr>
          <p:nvPr>
            <p:ph type="body" sz="quarter" idx="58" hasCustomPrompt="1"/>
          </p:nvPr>
        </p:nvSpPr>
        <p:spPr>
          <a:xfrm>
            <a:off x="6115860" y="8229602"/>
            <a:ext cx="5638435" cy="1371600"/>
          </a:xfrm>
        </p:spPr>
        <p:txBody>
          <a:bodyPr lIns="0" tIns="118872">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7" name="Shape 427"/>
          <p:cNvSpPr>
            <a:spLocks noGrp="1"/>
          </p:cNvSpPr>
          <p:nvPr>
            <p:ph type="body" sz="quarter" idx="59" hasCustomPrompt="1"/>
          </p:nvPr>
        </p:nvSpPr>
        <p:spPr>
          <a:xfrm>
            <a:off x="2058043" y="4572000"/>
            <a:ext cx="3618560" cy="1371600"/>
          </a:xfrm>
          <a:prstGeom prst="rect">
            <a:avLst/>
          </a:prstGeom>
        </p:spPr>
        <p:txBody>
          <a:bodyPr lIns="0" tIns="109728" rIns="0" anchor="t" anchorCtr="0">
            <a:normAutofit/>
          </a:bodyPr>
          <a:lstStyle>
            <a:lvl1pPr algn="l">
              <a:lnSpc>
                <a:spcPct val="100000"/>
              </a:lnSpc>
              <a:defRPr sz="3096" b="1" spc="-87">
                <a:solidFill>
                  <a:schemeClr val="tx1"/>
                </a:solidFill>
                <a:latin typeface="+mj-lt"/>
              </a:defRPr>
            </a:lvl1pPr>
          </a:lstStyle>
          <a:p>
            <a:pPr lvl="0"/>
            <a:r>
              <a:rPr lang="en-US"/>
              <a:t>Title</a:t>
            </a:r>
          </a:p>
        </p:txBody>
      </p:sp>
      <p:sp>
        <p:nvSpPr>
          <p:cNvPr id="18" name="Текст 7"/>
          <p:cNvSpPr>
            <a:spLocks noGrp="1"/>
          </p:cNvSpPr>
          <p:nvPr>
            <p:ph type="body" sz="quarter" idx="60" hasCustomPrompt="1"/>
          </p:nvPr>
        </p:nvSpPr>
        <p:spPr>
          <a:xfrm>
            <a:off x="6115860" y="4572002"/>
            <a:ext cx="5638435" cy="1371600"/>
          </a:xfrm>
        </p:spPr>
        <p:txBody>
          <a:bodyPr lIns="0" tIns="118872" rIns="0">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9" name="Текст 7"/>
          <p:cNvSpPr>
            <a:spLocks noGrp="1"/>
          </p:cNvSpPr>
          <p:nvPr>
            <p:ph type="body" sz="quarter" idx="68" hasCustomPrompt="1"/>
          </p:nvPr>
        </p:nvSpPr>
        <p:spPr>
          <a:xfrm>
            <a:off x="16017876" y="9918908"/>
            <a:ext cx="2194467" cy="1541572"/>
          </a:xfrm>
        </p:spPr>
        <p:txBody>
          <a:bodyPr tIns="0" anchor="ctr" anchorCtr="0">
            <a:noAutofit/>
          </a:bodyPr>
          <a:lstStyle>
            <a:lvl1pPr marL="0" marR="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sz="5419"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20" name="Текст 7"/>
          <p:cNvSpPr>
            <a:spLocks noGrp="1"/>
          </p:cNvSpPr>
          <p:nvPr>
            <p:ph type="body" sz="quarter" idx="69" hasCustomPrompt="1"/>
          </p:nvPr>
        </p:nvSpPr>
        <p:spPr>
          <a:xfrm>
            <a:off x="16017876" y="7632908"/>
            <a:ext cx="2194467" cy="1578628"/>
          </a:xfrm>
        </p:spPr>
        <p:txBody>
          <a:bodyPr tIns="0" anchor="ctr" anchorCtr="0">
            <a:noAutofit/>
          </a:bodyPr>
          <a:lstStyle>
            <a:lvl1pPr marL="0" marR="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sz="5419"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1" name="Текст 7"/>
          <p:cNvSpPr>
            <a:spLocks noGrp="1"/>
          </p:cNvSpPr>
          <p:nvPr>
            <p:ph type="body" sz="quarter" idx="70" hasCustomPrompt="1"/>
          </p:nvPr>
        </p:nvSpPr>
        <p:spPr>
          <a:xfrm>
            <a:off x="16017876" y="5446494"/>
            <a:ext cx="2194467" cy="1358480"/>
          </a:xfrm>
        </p:spPr>
        <p:txBody>
          <a:bodyPr tIns="0" anchor="ctr" anchorCtr="0">
            <a:noAutofit/>
          </a:bodyPr>
          <a:lstStyle>
            <a:lvl1pPr marL="0" marR="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sz="5419"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2" name="Текст 7"/>
          <p:cNvSpPr>
            <a:spLocks noGrp="1"/>
          </p:cNvSpPr>
          <p:nvPr>
            <p:ph type="body" sz="quarter" idx="71" hasCustomPrompt="1"/>
          </p:nvPr>
        </p:nvSpPr>
        <p:spPr>
          <a:xfrm>
            <a:off x="16017876" y="3413760"/>
            <a:ext cx="2194467" cy="1473768"/>
          </a:xfrm>
        </p:spPr>
        <p:txBody>
          <a:bodyPr tIns="0" anchor="ctr" anchorCtr="0">
            <a:noAutofit/>
          </a:bodyPr>
          <a:lstStyle>
            <a:lvl1pPr marL="0" marR="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sz="5419"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3" name="Title 5"/>
          <p:cNvSpPr>
            <a:spLocks noGrp="1"/>
          </p:cNvSpPr>
          <p:nvPr>
            <p:ph type="title" hasCustomPrompt="1"/>
          </p:nvPr>
        </p:nvSpPr>
        <p:spPr>
          <a:xfrm>
            <a:off x="2044531" y="2251075"/>
            <a:ext cx="10154601" cy="1790480"/>
          </a:xfrm>
        </p:spPr>
        <p:txBody>
          <a:bodyPr/>
          <a:lstStyle>
            <a:lvl1pPr>
              <a:defRPr baseline="0"/>
            </a:lvl1pPr>
          </a:lstStyle>
          <a:p>
            <a:r>
              <a:rPr lang="en-US" err="1"/>
              <a:t>Titolo</a:t>
            </a:r>
            <a:r>
              <a:rPr lang="en-US"/>
              <a:t> </a:t>
            </a:r>
          </a:p>
        </p:txBody>
      </p:sp>
      <p:sp>
        <p:nvSpPr>
          <p:cNvPr id="24"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05441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49" presetClass="entr" presetSubtype="0" decel="100000" fill="hold" grpId="0" nodeType="withEffect">
                                  <p:stCondLst>
                                    <p:cond delay="10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 calcmode="lin" valueType="num">
                                      <p:cBhvr>
                                        <p:cTn id="13" dur="500" fill="hold"/>
                                        <p:tgtEl>
                                          <p:spTgt spid="19"/>
                                        </p:tgtEl>
                                        <p:attrNameLst>
                                          <p:attrName>style.rotation</p:attrName>
                                        </p:attrNameLst>
                                      </p:cBhvr>
                                      <p:tavLst>
                                        <p:tav tm="0">
                                          <p:val>
                                            <p:fltVal val="360"/>
                                          </p:val>
                                        </p:tav>
                                        <p:tav tm="100000">
                                          <p:val>
                                            <p:fltVal val="0"/>
                                          </p:val>
                                        </p:tav>
                                      </p:tavLst>
                                    </p:anim>
                                    <p:animEffect transition="in" filter="fade">
                                      <p:cBhvr>
                                        <p:cTn id="14" dur="500"/>
                                        <p:tgtEl>
                                          <p:spTgt spid="19"/>
                                        </p:tgtEl>
                                      </p:cBhvr>
                                    </p:animEffect>
                                  </p:childTnLst>
                                </p:cTn>
                              </p:par>
                              <p:par>
                                <p:cTn id="15" presetID="42" presetClass="entr" presetSubtype="0" fill="hold" grpId="0" nodeType="withEffect">
                                  <p:stCondLst>
                                    <p:cond delay="30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300"/>
                                        <p:tgtEl>
                                          <p:spTgt spid="11">
                                            <p:txEl>
                                              <p:pRg st="0" end="0"/>
                                            </p:txEl>
                                          </p:spTgt>
                                        </p:tgtEl>
                                      </p:cBhvr>
                                    </p:animEffect>
                                    <p:anim calcmode="lin" valueType="num">
                                      <p:cBhvr>
                                        <p:cTn id="18"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1">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40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300"/>
                                        <p:tgtEl>
                                          <p:spTgt spid="12">
                                            <p:txEl>
                                              <p:pRg st="0" end="0"/>
                                            </p:txEl>
                                          </p:spTgt>
                                        </p:tgtEl>
                                      </p:cBhvr>
                                    </p:animEffect>
                                    <p:anim calcmode="lin" valueType="num">
                                      <p:cBhvr>
                                        <p:cTn id="23"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4" dur="300" fill="hold"/>
                                        <p:tgtEl>
                                          <p:spTgt spid="12">
                                            <p:txEl>
                                              <p:pRg st="0" end="0"/>
                                            </p:txEl>
                                          </p:spTgt>
                                        </p:tgtEl>
                                        <p:attrNameLst>
                                          <p:attrName>ppt_y</p:attrName>
                                        </p:attrNameLst>
                                      </p:cBhvr>
                                      <p:tavLst>
                                        <p:tav tm="0">
                                          <p:val>
                                            <p:strVal val="#ppt_y+.1"/>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49" presetClass="entr" presetSubtype="0" decel="100000" fill="hold" grpId="0" nodeType="withEffect">
                                  <p:stCondLst>
                                    <p:cond delay="11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 calcmode="lin" valueType="num">
                                      <p:cBhvr>
                                        <p:cTn id="33" dur="500" fill="hold"/>
                                        <p:tgtEl>
                                          <p:spTgt spid="20"/>
                                        </p:tgtEl>
                                        <p:attrNameLst>
                                          <p:attrName>style.rotation</p:attrName>
                                        </p:attrNameLst>
                                      </p:cBhvr>
                                      <p:tavLst>
                                        <p:tav tm="0">
                                          <p:val>
                                            <p:fltVal val="360"/>
                                          </p:val>
                                        </p:tav>
                                        <p:tav tm="100000">
                                          <p:val>
                                            <p:fltVal val="0"/>
                                          </p:val>
                                        </p:tav>
                                      </p:tavLst>
                                    </p:anim>
                                    <p:animEffect transition="in" filter="fade">
                                      <p:cBhvr>
                                        <p:cTn id="34" dur="500"/>
                                        <p:tgtEl>
                                          <p:spTgt spid="20"/>
                                        </p:tgtEl>
                                      </p:cBhvr>
                                    </p:animEffect>
                                  </p:childTnLst>
                                </p:cTn>
                              </p:par>
                              <p:par>
                                <p:cTn id="35" presetID="42" presetClass="entr" presetSubtype="0" fill="hold" grpId="0" nodeType="withEffect">
                                  <p:stCondLst>
                                    <p:cond delay="13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300"/>
                                        <p:tgtEl>
                                          <p:spTgt spid="15">
                                            <p:txEl>
                                              <p:pRg st="0" end="0"/>
                                            </p:txEl>
                                          </p:spTgt>
                                        </p:tgtEl>
                                      </p:cBhvr>
                                    </p:animEffect>
                                    <p:anim calcmode="lin" valueType="num">
                                      <p:cBhvr>
                                        <p:cTn id="38"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300" fill="hold"/>
                                        <p:tgtEl>
                                          <p:spTgt spid="15">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4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300"/>
                                        <p:tgtEl>
                                          <p:spTgt spid="16">
                                            <p:txEl>
                                              <p:pRg st="0" end="0"/>
                                            </p:txEl>
                                          </p:spTgt>
                                        </p:tgtEl>
                                      </p:cBhvr>
                                    </p:animEffect>
                                    <p:anim calcmode="lin" valueType="num">
                                      <p:cBhvr>
                                        <p:cTn id="43"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4" dur="300" fill="hold"/>
                                        <p:tgtEl>
                                          <p:spTgt spid="16">
                                            <p:txEl>
                                              <p:pRg st="0" end="0"/>
                                            </p:txEl>
                                          </p:spTgt>
                                        </p:tgtEl>
                                        <p:attrNameLst>
                                          <p:attrName>ppt_y</p:attrName>
                                        </p:attrNameLst>
                                      </p:cBhvr>
                                      <p:tavLst>
                                        <p:tav tm="0">
                                          <p:val>
                                            <p:strVal val="#ppt_y+.1"/>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49" presetClass="entr" presetSubtype="0" decel="100000" fill="hold" grpId="0" nodeType="withEffect">
                                  <p:stCondLst>
                                    <p:cond delay="210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 calcmode="lin" valueType="num">
                                      <p:cBhvr>
                                        <p:cTn id="53" dur="500" fill="hold"/>
                                        <p:tgtEl>
                                          <p:spTgt spid="21"/>
                                        </p:tgtEl>
                                        <p:attrNameLst>
                                          <p:attrName>style.rotation</p:attrName>
                                        </p:attrNameLst>
                                      </p:cBhvr>
                                      <p:tavLst>
                                        <p:tav tm="0">
                                          <p:val>
                                            <p:fltVal val="360"/>
                                          </p:val>
                                        </p:tav>
                                        <p:tav tm="100000">
                                          <p:val>
                                            <p:fltVal val="0"/>
                                          </p:val>
                                        </p:tav>
                                      </p:tavLst>
                                    </p:anim>
                                    <p:animEffect transition="in" filter="fade">
                                      <p:cBhvr>
                                        <p:cTn id="54" dur="500"/>
                                        <p:tgtEl>
                                          <p:spTgt spid="21"/>
                                        </p:tgtEl>
                                      </p:cBhvr>
                                    </p:animEffect>
                                  </p:childTnLst>
                                </p:cTn>
                              </p:par>
                              <p:par>
                                <p:cTn id="55" presetID="42" presetClass="entr" presetSubtype="0" fill="hold" grpId="0" nodeType="withEffect">
                                  <p:stCondLst>
                                    <p:cond delay="240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300"/>
                                        <p:tgtEl>
                                          <p:spTgt spid="13">
                                            <p:txEl>
                                              <p:pRg st="0" end="0"/>
                                            </p:txEl>
                                          </p:spTgt>
                                        </p:tgtEl>
                                      </p:cBhvr>
                                    </p:animEffect>
                                    <p:anim calcmode="lin" valueType="num">
                                      <p:cBhvr>
                                        <p:cTn id="58"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9" dur="300" fill="hold"/>
                                        <p:tgtEl>
                                          <p:spTgt spid="13">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fade">
                                      <p:cBhvr>
                                        <p:cTn id="62" dur="300"/>
                                        <p:tgtEl>
                                          <p:spTgt spid="14">
                                            <p:txEl>
                                              <p:pRg st="0" end="0"/>
                                            </p:txEl>
                                          </p:spTgt>
                                        </p:tgtEl>
                                      </p:cBhvr>
                                    </p:animEffect>
                                    <p:anim calcmode="lin" valueType="num">
                                      <p:cBhvr>
                                        <p:cTn id="63"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4" dur="300" fill="hold"/>
                                        <p:tgtEl>
                                          <p:spTgt spid="14">
                                            <p:txEl>
                                              <p:pRg st="0" end="0"/>
                                            </p:txEl>
                                          </p:spTgt>
                                        </p:tgtEl>
                                        <p:attrNameLst>
                                          <p:attrName>ppt_y</p:attrName>
                                        </p:attrNameLst>
                                      </p:cBhvr>
                                      <p:tavLst>
                                        <p:tav tm="0">
                                          <p:val>
                                            <p:strVal val="#ppt_y+.1"/>
                                          </p:val>
                                        </p:tav>
                                        <p:tav tm="100000">
                                          <p:val>
                                            <p:strVal val="#ppt_y"/>
                                          </p:val>
                                        </p:tav>
                                      </p:tavLst>
                                    </p:anim>
                                  </p:childTnLst>
                                </p:cTn>
                              </p:par>
                              <p:par>
                                <p:cTn id="65" presetID="2" presetClass="entr" presetSubtype="4" decel="100000" fill="hold" grpId="0" nodeType="withEffect">
                                  <p:stCondLst>
                                    <p:cond delay="300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par>
                                <p:cTn id="69" presetID="49" presetClass="entr" presetSubtype="0" decel="100000" fill="hold" grpId="0" nodeType="withEffect">
                                  <p:stCondLst>
                                    <p:cond delay="310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 calcmode="lin" valueType="num">
                                      <p:cBhvr>
                                        <p:cTn id="73" dur="500" fill="hold"/>
                                        <p:tgtEl>
                                          <p:spTgt spid="22"/>
                                        </p:tgtEl>
                                        <p:attrNameLst>
                                          <p:attrName>style.rotation</p:attrName>
                                        </p:attrNameLst>
                                      </p:cBhvr>
                                      <p:tavLst>
                                        <p:tav tm="0">
                                          <p:val>
                                            <p:fltVal val="360"/>
                                          </p:val>
                                        </p:tav>
                                        <p:tav tm="100000">
                                          <p:val>
                                            <p:fltVal val="0"/>
                                          </p:val>
                                        </p:tav>
                                      </p:tavLst>
                                    </p:anim>
                                    <p:animEffect transition="in" filter="fade">
                                      <p:cBhvr>
                                        <p:cTn id="74" dur="500"/>
                                        <p:tgtEl>
                                          <p:spTgt spid="22"/>
                                        </p:tgtEl>
                                      </p:cBhvr>
                                    </p:animEffect>
                                  </p:childTnLst>
                                </p:cTn>
                              </p:par>
                              <p:par>
                                <p:cTn id="75" presetID="42" presetClass="entr" presetSubtype="0" fill="hold" grpId="0" nodeType="withEffect">
                                  <p:stCondLst>
                                    <p:cond delay="3400"/>
                                  </p:stCondLst>
                                  <p:childTnLst>
                                    <p:set>
                                      <p:cBhvr>
                                        <p:cTn id="76" dur="1" fill="hold">
                                          <p:stCondLst>
                                            <p:cond delay="0"/>
                                          </p:stCondLst>
                                        </p:cTn>
                                        <p:tgtEl>
                                          <p:spTgt spid="17">
                                            <p:txEl>
                                              <p:pRg st="0" end="0"/>
                                            </p:txEl>
                                          </p:spTgt>
                                        </p:tgtEl>
                                        <p:attrNameLst>
                                          <p:attrName>style.visibility</p:attrName>
                                        </p:attrNameLst>
                                      </p:cBhvr>
                                      <p:to>
                                        <p:strVal val="visible"/>
                                      </p:to>
                                    </p:set>
                                    <p:animEffect transition="in" filter="fade">
                                      <p:cBhvr>
                                        <p:cTn id="77" dur="300"/>
                                        <p:tgtEl>
                                          <p:spTgt spid="17">
                                            <p:txEl>
                                              <p:pRg st="0" end="0"/>
                                            </p:txEl>
                                          </p:spTgt>
                                        </p:tgtEl>
                                      </p:cBhvr>
                                    </p:animEffect>
                                    <p:anim calcmode="lin" valueType="num">
                                      <p:cBhvr>
                                        <p:cTn id="78"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79" dur="300" fill="hold"/>
                                        <p:tgtEl>
                                          <p:spTgt spid="17">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35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build="p">
        <p:tmplLst>
          <p:tmpl lvl="1">
            <p:tnLst>
              <p:par>
                <p:cTn presetID="42"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4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5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13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4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34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5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p:tmplLst>
          <p:tmpl>
            <p:tnLst>
              <p:par>
                <p:cTn presetID="49" presetClass="entr" presetSubtype="0"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 calcmode="lin" valueType="num">
                      <p:cBhvr>
                        <p:cTn dur="500" fill="hold"/>
                        <p:tgtEl>
                          <p:spTgt spid="19"/>
                        </p:tgtEl>
                        <p:attrNameLst>
                          <p:attrName>style.rotation</p:attrName>
                        </p:attrNameLst>
                      </p:cBhvr>
                      <p:tavLst>
                        <p:tav tm="0">
                          <p:val>
                            <p:fltVal val="360"/>
                          </p:val>
                        </p:tav>
                        <p:tav tm="100000">
                          <p:val>
                            <p:fltVal val="0"/>
                          </p:val>
                        </p:tav>
                      </p:tavLst>
                    </p:anim>
                    <p:animEffect transition="in" filter="fade">
                      <p:cBhvr>
                        <p:cTn dur="500"/>
                        <p:tgtEl>
                          <p:spTgt spid="19"/>
                        </p:tgtEl>
                      </p:cBhvr>
                    </p:animEffect>
                  </p:childTnLst>
                </p:cTn>
              </p:par>
            </p:tnLst>
          </p:tmpl>
        </p:tmplLst>
      </p:bldP>
      <p:bldP spid="20" grpId="0">
        <p:tmplLst>
          <p:tmpl>
            <p:tnLst>
              <p:par>
                <p:cTn presetID="49" presetClass="entr" presetSubtype="0" decel="100000" fill="hold" nodeType="withEffect">
                  <p:stCondLst>
                    <p:cond delay="11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 calcmode="lin" valueType="num">
                      <p:cBhvr>
                        <p:cTn dur="500" fill="hold"/>
                        <p:tgtEl>
                          <p:spTgt spid="20"/>
                        </p:tgtEl>
                        <p:attrNameLst>
                          <p:attrName>style.rotation</p:attrName>
                        </p:attrNameLst>
                      </p:cBhvr>
                      <p:tavLst>
                        <p:tav tm="0">
                          <p:val>
                            <p:fltVal val="360"/>
                          </p:val>
                        </p:tav>
                        <p:tav tm="100000">
                          <p:val>
                            <p:fltVal val="0"/>
                          </p:val>
                        </p:tav>
                      </p:tavLst>
                    </p:anim>
                    <p:animEffect transition="in" filter="fade">
                      <p:cBhvr>
                        <p:cTn dur="500"/>
                        <p:tgtEl>
                          <p:spTgt spid="20"/>
                        </p:tgtEl>
                      </p:cBhvr>
                    </p:animEffect>
                  </p:childTnLst>
                </p:cTn>
              </p:par>
            </p:tnLst>
          </p:tmpl>
        </p:tmplLst>
      </p:bldP>
      <p:bldP spid="21" grpId="0">
        <p:tmplLst>
          <p:tmpl>
            <p:tnLst>
              <p:par>
                <p:cTn presetID="49" presetClass="entr" presetSubtype="0" decel="100000" fill="hold" nodeType="withEffect">
                  <p:stCondLst>
                    <p:cond delay="2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2" grpId="0">
        <p:tmplLst>
          <p:tmpl>
            <p:tnLst>
              <p:par>
                <p:cTn presetID="49" presetClass="entr" presetSubtype="0" decel="100000" fill="hold" nodeType="withEffect">
                  <p:stCondLst>
                    <p:cond delay="31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8" name="Овал 1"/>
          <p:cNvSpPr/>
          <p:nvPr userDrawn="1"/>
        </p:nvSpPr>
        <p:spPr>
          <a:xfrm>
            <a:off x="7444101" y="3324216"/>
            <a:ext cx="5028875" cy="5029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solidFill>
                <a:schemeClr val="accent1"/>
              </a:solidFill>
            </a:endParaRPr>
          </a:p>
        </p:txBody>
      </p:sp>
      <p:sp>
        <p:nvSpPr>
          <p:cNvPr id="10" name="Овал 42"/>
          <p:cNvSpPr/>
          <p:nvPr userDrawn="1"/>
        </p:nvSpPr>
        <p:spPr>
          <a:xfrm>
            <a:off x="11922558" y="3324216"/>
            <a:ext cx="5028875" cy="5029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p>
        </p:txBody>
      </p:sp>
      <p:sp>
        <p:nvSpPr>
          <p:cNvPr id="12" name="Овал 44"/>
          <p:cNvSpPr/>
          <p:nvPr userDrawn="1"/>
        </p:nvSpPr>
        <p:spPr>
          <a:xfrm>
            <a:off x="7448455" y="7641488"/>
            <a:ext cx="5028875" cy="5029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p>
        </p:txBody>
      </p:sp>
      <p:sp>
        <p:nvSpPr>
          <p:cNvPr id="14" name="Овал 47"/>
          <p:cNvSpPr/>
          <p:nvPr userDrawn="1"/>
        </p:nvSpPr>
        <p:spPr>
          <a:xfrm>
            <a:off x="11926912" y="7641488"/>
            <a:ext cx="5028875" cy="502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p>
        </p:txBody>
      </p:sp>
      <p:sp>
        <p:nvSpPr>
          <p:cNvPr id="16" name="Текст 7"/>
          <p:cNvSpPr>
            <a:spLocks noGrp="1"/>
          </p:cNvSpPr>
          <p:nvPr>
            <p:ph type="body" sz="quarter" idx="52" hasCustomPrompt="1"/>
          </p:nvPr>
        </p:nvSpPr>
        <p:spPr>
          <a:xfrm>
            <a:off x="2362056" y="4669688"/>
            <a:ext cx="4742129" cy="535358"/>
          </a:xfrm>
        </p:spPr>
        <p:txBody>
          <a:bodyPr tIns="0" bIns="0" anchor="t" anchorCtr="0">
            <a:noAutofit/>
          </a:bodyPr>
          <a:lstStyle>
            <a:lvl1pPr algn="l">
              <a:lnSpc>
                <a:spcPct val="145000"/>
              </a:lnSpc>
              <a:spcBef>
                <a:spcPts val="0"/>
              </a:spcBef>
              <a:defRPr lang="en-US" sz="2709"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7" name="Текст 7"/>
          <p:cNvSpPr>
            <a:spLocks noGrp="1"/>
          </p:cNvSpPr>
          <p:nvPr>
            <p:ph type="body" sz="quarter" idx="60" hasCustomPrompt="1"/>
          </p:nvPr>
        </p:nvSpPr>
        <p:spPr>
          <a:xfrm>
            <a:off x="2362056" y="5274565"/>
            <a:ext cx="4742129" cy="1817914"/>
          </a:xfrm>
        </p:spPr>
        <p:txBody>
          <a:bodyPr tIns="73152">
            <a:noAutofit/>
          </a:bodyPr>
          <a:lstStyle>
            <a:lvl1pPr marL="0" indent="0" algn="l" defTabSz="1769300" rtl="0" eaLnBrk="1" latinLnBrk="0" hangingPunct="1">
              <a:lnSpc>
                <a:spcPct val="150000"/>
              </a:lnSpc>
              <a:spcBef>
                <a:spcPts val="1935"/>
              </a:spcBef>
              <a:buFont typeface="Arial" panose="020B0604020202020204" pitchFamily="34" charset="0"/>
              <a:buNone/>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18" name="Текст 7"/>
          <p:cNvSpPr>
            <a:spLocks noGrp="1"/>
          </p:cNvSpPr>
          <p:nvPr>
            <p:ph type="body" sz="quarter" idx="61" hasCustomPrompt="1"/>
          </p:nvPr>
        </p:nvSpPr>
        <p:spPr>
          <a:xfrm>
            <a:off x="17279816" y="4669688"/>
            <a:ext cx="4765963" cy="535358"/>
          </a:xfrm>
        </p:spPr>
        <p:txBody>
          <a:bodyPr tIns="0" bIns="0" anchor="t" anchorCtr="0">
            <a:noAutofit/>
          </a:bodyPr>
          <a:lstStyle>
            <a:lvl1pPr algn="l">
              <a:lnSpc>
                <a:spcPct val="145000"/>
              </a:lnSpc>
              <a:spcBef>
                <a:spcPts val="0"/>
              </a:spcBef>
              <a:defRPr lang="en-US" sz="2709"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9" name="Текст 7"/>
          <p:cNvSpPr>
            <a:spLocks noGrp="1"/>
          </p:cNvSpPr>
          <p:nvPr>
            <p:ph type="body" sz="quarter" idx="62" hasCustomPrompt="1"/>
          </p:nvPr>
        </p:nvSpPr>
        <p:spPr>
          <a:xfrm>
            <a:off x="17279816" y="5274565"/>
            <a:ext cx="4765963" cy="1817914"/>
          </a:xfrm>
        </p:spPr>
        <p:txBody>
          <a:bodyPr tIns="73152">
            <a:noAutofit/>
          </a:bodyPr>
          <a:lstStyle>
            <a:lvl1pPr algn="l">
              <a:lnSpc>
                <a:spcPct val="145000"/>
              </a:lnSpc>
              <a:spcBef>
                <a:spcPts val="0"/>
              </a:spcBef>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0" name="Текст 7"/>
          <p:cNvSpPr>
            <a:spLocks noGrp="1"/>
          </p:cNvSpPr>
          <p:nvPr>
            <p:ph type="body" sz="quarter" idx="63" hasCustomPrompt="1"/>
          </p:nvPr>
        </p:nvSpPr>
        <p:spPr>
          <a:xfrm>
            <a:off x="2362056" y="8886088"/>
            <a:ext cx="4742129" cy="586158"/>
          </a:xfrm>
        </p:spPr>
        <p:txBody>
          <a:bodyPr tIns="0" bIns="0" anchor="t" anchorCtr="0">
            <a:noAutofit/>
          </a:bodyPr>
          <a:lstStyle>
            <a:lvl1pPr algn="l">
              <a:lnSpc>
                <a:spcPct val="145000"/>
              </a:lnSpc>
              <a:spcBef>
                <a:spcPts val="0"/>
              </a:spcBef>
              <a:defRPr lang="en-US" sz="2709" b="1" kern="1200" spc="0" baseline="0" dirty="0" smtClean="0">
                <a:solidFill>
                  <a:schemeClr val="accent4"/>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1" name="Текст 7"/>
          <p:cNvSpPr>
            <a:spLocks noGrp="1"/>
          </p:cNvSpPr>
          <p:nvPr>
            <p:ph type="body" sz="quarter" idx="64" hasCustomPrompt="1"/>
          </p:nvPr>
        </p:nvSpPr>
        <p:spPr>
          <a:xfrm>
            <a:off x="2362056" y="9537860"/>
            <a:ext cx="4742129" cy="2114879"/>
          </a:xfrm>
        </p:spPr>
        <p:txBody>
          <a:bodyPr tIns="73152">
            <a:noAutofit/>
          </a:bodyPr>
          <a:lstStyle>
            <a:lvl1pPr algn="l">
              <a:lnSpc>
                <a:spcPct val="145000"/>
              </a:lnSpc>
              <a:spcBef>
                <a:spcPts val="0"/>
              </a:spcBef>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2" name="Текст 7"/>
          <p:cNvSpPr>
            <a:spLocks noGrp="1"/>
          </p:cNvSpPr>
          <p:nvPr>
            <p:ph type="body" sz="quarter" idx="65" hasCustomPrompt="1"/>
          </p:nvPr>
        </p:nvSpPr>
        <p:spPr>
          <a:xfrm>
            <a:off x="17279816" y="8886088"/>
            <a:ext cx="4765963" cy="586158"/>
          </a:xfrm>
        </p:spPr>
        <p:txBody>
          <a:bodyPr tIns="0" bIns="0" anchor="t" anchorCtr="0">
            <a:noAutofit/>
          </a:bodyPr>
          <a:lstStyle>
            <a:lvl1pPr algn="l">
              <a:lnSpc>
                <a:spcPct val="145000"/>
              </a:lnSpc>
              <a:spcBef>
                <a:spcPts val="0"/>
              </a:spcBef>
              <a:defRPr sz="2709" b="1" spc="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3" name="Текст 7"/>
          <p:cNvSpPr>
            <a:spLocks noGrp="1"/>
          </p:cNvSpPr>
          <p:nvPr>
            <p:ph type="body" sz="quarter" idx="66" hasCustomPrompt="1"/>
          </p:nvPr>
        </p:nvSpPr>
        <p:spPr>
          <a:xfrm>
            <a:off x="17279816" y="9537859"/>
            <a:ext cx="4765963" cy="2114878"/>
          </a:xfrm>
        </p:spPr>
        <p:txBody>
          <a:bodyPr tIns="73152">
            <a:noAutofit/>
          </a:bodyPr>
          <a:lstStyle>
            <a:lvl1pPr algn="l">
              <a:lnSpc>
                <a:spcPct val="145000"/>
              </a:lnSpc>
              <a:spcBef>
                <a:spcPts val="0"/>
              </a:spcBef>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4" name="Title 5"/>
          <p:cNvSpPr>
            <a:spLocks noGrp="1"/>
          </p:cNvSpPr>
          <p:nvPr>
            <p:ph type="title" hasCustomPrompt="1"/>
          </p:nvPr>
        </p:nvSpPr>
        <p:spPr>
          <a:xfrm>
            <a:off x="2044531" y="2251075"/>
            <a:ext cx="10154601" cy="1790480"/>
          </a:xfrm>
        </p:spPr>
        <p:txBody>
          <a:bodyPr/>
          <a:lstStyle>
            <a:lvl1pPr>
              <a:defRPr baseline="0"/>
            </a:lvl1pPr>
          </a:lstStyle>
          <a:p>
            <a:r>
              <a:rPr lang="en-US" err="1"/>
              <a:t>Titolo</a:t>
            </a:r>
            <a:r>
              <a:rPr lang="en-US"/>
              <a:t> </a:t>
            </a:r>
          </a:p>
        </p:txBody>
      </p:sp>
      <p:sp>
        <p:nvSpPr>
          <p:cNvPr id="25"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9262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600" fill="hold"/>
                                        <p:tgtEl>
                                          <p:spTgt spid="16"/>
                                        </p:tgtEl>
                                        <p:attrNameLst>
                                          <p:attrName>ppt_x</p:attrName>
                                        </p:attrNameLst>
                                      </p:cBhvr>
                                      <p:tavLst>
                                        <p:tav tm="0">
                                          <p:val>
                                            <p:strVal val="#ppt_x"/>
                                          </p:val>
                                        </p:tav>
                                        <p:tav tm="100000">
                                          <p:val>
                                            <p:strVal val="#ppt_x"/>
                                          </p:val>
                                        </p:tav>
                                      </p:tavLst>
                                    </p:anim>
                                    <p:anim calcmode="lin" valueType="num">
                                      <p:cBhvr additive="base">
                                        <p:cTn id="12" dur="6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800" fill="hold"/>
                                        <p:tgtEl>
                                          <p:spTgt spid="17"/>
                                        </p:tgtEl>
                                        <p:attrNameLst>
                                          <p:attrName>ppt_x</p:attrName>
                                        </p:attrNameLst>
                                      </p:cBhvr>
                                      <p:tavLst>
                                        <p:tav tm="0">
                                          <p:val>
                                            <p:strVal val="#ppt_x"/>
                                          </p:val>
                                        </p:tav>
                                        <p:tav tm="100000">
                                          <p:val>
                                            <p:strVal val="#ppt_x"/>
                                          </p:val>
                                        </p:tav>
                                      </p:tavLst>
                                    </p:anim>
                                    <p:anim calcmode="lin" valueType="num">
                                      <p:cBhvr additive="base">
                                        <p:cTn id="16" dur="800" fill="hold"/>
                                        <p:tgtEl>
                                          <p:spTgt spid="17"/>
                                        </p:tgtEl>
                                        <p:attrNameLst>
                                          <p:attrName>ppt_y</p:attrName>
                                        </p:attrNameLst>
                                      </p:cBhvr>
                                      <p:tavLst>
                                        <p:tav tm="0">
                                          <p:val>
                                            <p:strVal val="1+#ppt_h/2"/>
                                          </p:val>
                                        </p:tav>
                                        <p:tav tm="100000">
                                          <p:val>
                                            <p:strVal val="#ppt_y"/>
                                          </p:val>
                                        </p:tav>
                                      </p:tavLst>
                                    </p:anim>
                                  </p:childTnLst>
                                </p:cTn>
                              </p:par>
                              <p:par>
                                <p:cTn id="17" presetID="23" presetClass="entr" presetSubtype="16"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cTn>
                              </p:par>
                              <p:par>
                                <p:cTn id="21" presetID="2" presetClass="entr" presetSubtype="4" decel="100000" fill="hold" grpId="0" nodeType="withEffect">
                                  <p:stCondLst>
                                    <p:cond delay="18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600" fill="hold"/>
                                        <p:tgtEl>
                                          <p:spTgt spid="18"/>
                                        </p:tgtEl>
                                        <p:attrNameLst>
                                          <p:attrName>ppt_x</p:attrName>
                                        </p:attrNameLst>
                                      </p:cBhvr>
                                      <p:tavLst>
                                        <p:tav tm="0">
                                          <p:val>
                                            <p:strVal val="#ppt_x"/>
                                          </p:val>
                                        </p:tav>
                                        <p:tav tm="100000">
                                          <p:val>
                                            <p:strVal val="#ppt_x"/>
                                          </p:val>
                                        </p:tav>
                                      </p:tavLst>
                                    </p:anim>
                                    <p:anim calcmode="lin" valueType="num">
                                      <p:cBhvr additive="base">
                                        <p:cTn id="24" dur="6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800" fill="hold"/>
                                        <p:tgtEl>
                                          <p:spTgt spid="19"/>
                                        </p:tgtEl>
                                        <p:attrNameLst>
                                          <p:attrName>ppt_x</p:attrName>
                                        </p:attrNameLst>
                                      </p:cBhvr>
                                      <p:tavLst>
                                        <p:tav tm="0">
                                          <p:val>
                                            <p:strVal val="#ppt_x"/>
                                          </p:val>
                                        </p:tav>
                                        <p:tav tm="100000">
                                          <p:val>
                                            <p:strVal val="#ppt_x"/>
                                          </p:val>
                                        </p:tav>
                                      </p:tavLst>
                                    </p:anim>
                                    <p:anim calcmode="lin" valueType="num">
                                      <p:cBhvr additive="base">
                                        <p:cTn id="28" dur="800" fill="hold"/>
                                        <p:tgtEl>
                                          <p:spTgt spid="19"/>
                                        </p:tgtEl>
                                        <p:attrNameLst>
                                          <p:attrName>ppt_y</p:attrName>
                                        </p:attrNameLst>
                                      </p:cBhvr>
                                      <p:tavLst>
                                        <p:tav tm="0">
                                          <p:val>
                                            <p:strVal val="1+#ppt_h/2"/>
                                          </p:val>
                                        </p:tav>
                                        <p:tav tm="100000">
                                          <p:val>
                                            <p:strVal val="#ppt_y"/>
                                          </p:val>
                                        </p:tav>
                                      </p:tavLst>
                                    </p:anim>
                                  </p:childTnLst>
                                </p:cTn>
                              </p:par>
                              <p:par>
                                <p:cTn id="29" presetID="23" presetClass="entr" presetSubtype="16" fill="hold" grpId="0" nodeType="withEffect">
                                  <p:stCondLst>
                                    <p:cond delay="30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childTnLst>
                                </p:cTn>
                              </p:par>
                              <p:par>
                                <p:cTn id="33" presetID="2" presetClass="entr" presetSubtype="4" decel="100000" fill="hold" grpId="0" nodeType="withEffect">
                                  <p:stCondLst>
                                    <p:cond delay="33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600" fill="hold"/>
                                        <p:tgtEl>
                                          <p:spTgt spid="20"/>
                                        </p:tgtEl>
                                        <p:attrNameLst>
                                          <p:attrName>ppt_x</p:attrName>
                                        </p:attrNameLst>
                                      </p:cBhvr>
                                      <p:tavLst>
                                        <p:tav tm="0">
                                          <p:val>
                                            <p:strVal val="#ppt_x"/>
                                          </p:val>
                                        </p:tav>
                                        <p:tav tm="100000">
                                          <p:val>
                                            <p:strVal val="#ppt_x"/>
                                          </p:val>
                                        </p:tav>
                                      </p:tavLst>
                                    </p:anim>
                                    <p:anim calcmode="lin" valueType="num">
                                      <p:cBhvr additive="base">
                                        <p:cTn id="36" dur="6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5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800" fill="hold"/>
                                        <p:tgtEl>
                                          <p:spTgt spid="21"/>
                                        </p:tgtEl>
                                        <p:attrNameLst>
                                          <p:attrName>ppt_x</p:attrName>
                                        </p:attrNameLst>
                                      </p:cBhvr>
                                      <p:tavLst>
                                        <p:tav tm="0">
                                          <p:val>
                                            <p:strVal val="#ppt_x"/>
                                          </p:val>
                                        </p:tav>
                                        <p:tav tm="100000">
                                          <p:val>
                                            <p:strVal val="#ppt_x"/>
                                          </p:val>
                                        </p:tav>
                                      </p:tavLst>
                                    </p:anim>
                                    <p:anim calcmode="lin" valueType="num">
                                      <p:cBhvr additive="base">
                                        <p:cTn id="40" dur="800" fill="hold"/>
                                        <p:tgtEl>
                                          <p:spTgt spid="21"/>
                                        </p:tgtEl>
                                        <p:attrNameLst>
                                          <p:attrName>ppt_y</p:attrName>
                                        </p:attrNameLst>
                                      </p:cBhvr>
                                      <p:tavLst>
                                        <p:tav tm="0">
                                          <p:val>
                                            <p:strVal val="1+#ppt_h/2"/>
                                          </p:val>
                                        </p:tav>
                                        <p:tav tm="100000">
                                          <p:val>
                                            <p:strVal val="#ppt_y"/>
                                          </p:val>
                                        </p:tav>
                                      </p:tavLst>
                                    </p:anim>
                                  </p:childTnLst>
                                </p:cTn>
                              </p:par>
                              <p:par>
                                <p:cTn id="41" presetID="23" presetClass="entr" presetSubtype="16" fill="hold" grpId="0" nodeType="withEffect">
                                  <p:stCondLst>
                                    <p:cond delay="45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par>
                                <p:cTn id="45" presetID="2" presetClass="entr" presetSubtype="4" decel="100000" fill="hold" grpId="0" nodeType="withEffect">
                                  <p:stCondLst>
                                    <p:cond delay="480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600" fill="hold"/>
                                        <p:tgtEl>
                                          <p:spTgt spid="22"/>
                                        </p:tgtEl>
                                        <p:attrNameLst>
                                          <p:attrName>ppt_x</p:attrName>
                                        </p:attrNameLst>
                                      </p:cBhvr>
                                      <p:tavLst>
                                        <p:tav tm="0">
                                          <p:val>
                                            <p:strVal val="#ppt_x"/>
                                          </p:val>
                                        </p:tav>
                                        <p:tav tm="100000">
                                          <p:val>
                                            <p:strVal val="#ppt_x"/>
                                          </p:val>
                                        </p:tav>
                                      </p:tavLst>
                                    </p:anim>
                                    <p:anim calcmode="lin" valueType="num">
                                      <p:cBhvr additive="base">
                                        <p:cTn id="48" dur="6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50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800" fill="hold"/>
                                        <p:tgtEl>
                                          <p:spTgt spid="23"/>
                                        </p:tgtEl>
                                        <p:attrNameLst>
                                          <p:attrName>ppt_x</p:attrName>
                                        </p:attrNameLst>
                                      </p:cBhvr>
                                      <p:tavLst>
                                        <p:tav tm="0">
                                          <p:val>
                                            <p:strVal val="#ppt_x"/>
                                          </p:val>
                                        </p:tav>
                                        <p:tav tm="100000">
                                          <p:val>
                                            <p:strVal val="#ppt_x"/>
                                          </p:val>
                                        </p:tav>
                                      </p:tavLst>
                                    </p:anim>
                                    <p:anim calcmode="lin" valueType="num">
                                      <p:cBhvr additive="base">
                                        <p:cTn id="52" dur="8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p:tmplLst>
          <p:tmpl>
            <p:tnLst>
              <p:par>
                <p:cTn presetID="2" presetClass="entr" presetSubtype="4" decel="100000" fill="hold" nodeType="withEffect">
                  <p:stCondLst>
                    <p:cond delay="3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600" fill="hold"/>
                        <p:tgtEl>
                          <p:spTgt spid="16"/>
                        </p:tgtEl>
                        <p:attrNameLst>
                          <p:attrName>ppt_x</p:attrName>
                        </p:attrNameLst>
                      </p:cBhvr>
                      <p:tavLst>
                        <p:tav tm="0">
                          <p:val>
                            <p:strVal val="#ppt_x"/>
                          </p:val>
                        </p:tav>
                        <p:tav tm="100000">
                          <p:val>
                            <p:strVal val="#ppt_x"/>
                          </p:val>
                        </p:tav>
                      </p:tavLst>
                    </p:anim>
                    <p:anim calcmode="lin" valueType="num">
                      <p:cBhvr additive="base">
                        <p:cTn dur="6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18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600" fill="hold"/>
                        <p:tgtEl>
                          <p:spTgt spid="18"/>
                        </p:tgtEl>
                        <p:attrNameLst>
                          <p:attrName>ppt_x</p:attrName>
                        </p:attrNameLst>
                      </p:cBhvr>
                      <p:tavLst>
                        <p:tav tm="0">
                          <p:val>
                            <p:strVal val="#ppt_x"/>
                          </p:val>
                        </p:tav>
                        <p:tav tm="100000">
                          <p:val>
                            <p:strVal val="#ppt_x"/>
                          </p:val>
                        </p:tav>
                      </p:tavLst>
                    </p:anim>
                    <p:anim calcmode="lin" valueType="num">
                      <p:cBhvr additive="base">
                        <p:cTn dur="6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800" fill="hold"/>
                        <p:tgtEl>
                          <p:spTgt spid="19"/>
                        </p:tgtEl>
                        <p:attrNameLst>
                          <p:attrName>ppt_x</p:attrName>
                        </p:attrNameLst>
                      </p:cBhvr>
                      <p:tavLst>
                        <p:tav tm="0">
                          <p:val>
                            <p:strVal val="#ppt_x"/>
                          </p:val>
                        </p:tav>
                        <p:tav tm="100000">
                          <p:val>
                            <p:strVal val="#ppt_x"/>
                          </p:val>
                        </p:tav>
                      </p:tavLst>
                    </p:anim>
                    <p:anim calcmode="lin" valueType="num">
                      <p:cBhvr additive="base">
                        <p:cTn dur="8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33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600" fill="hold"/>
                        <p:tgtEl>
                          <p:spTgt spid="20"/>
                        </p:tgtEl>
                        <p:attrNameLst>
                          <p:attrName>ppt_x</p:attrName>
                        </p:attrNameLst>
                      </p:cBhvr>
                      <p:tavLst>
                        <p:tav tm="0">
                          <p:val>
                            <p:strVal val="#ppt_x"/>
                          </p:val>
                        </p:tav>
                        <p:tav tm="100000">
                          <p:val>
                            <p:strVal val="#ppt_x"/>
                          </p:val>
                        </p:tav>
                      </p:tavLst>
                    </p:anim>
                    <p:anim calcmode="lin" valueType="num">
                      <p:cBhvr additive="base">
                        <p:cTn dur="6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3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ppt_x"/>
                          </p:val>
                        </p:tav>
                        <p:tav tm="100000">
                          <p:val>
                            <p:strVal val="#ppt_x"/>
                          </p:val>
                        </p:tav>
                      </p:tavLst>
                    </p:anim>
                    <p:anim calcmode="lin" valueType="num">
                      <p:cBhvr additive="base">
                        <p:cTn dur="80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2" presetClass="entr" presetSubtype="4" decel="100000" fill="hold" nodeType="withEffect">
                  <p:stCondLst>
                    <p:cond delay="48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600" fill="hold"/>
                        <p:tgtEl>
                          <p:spTgt spid="22"/>
                        </p:tgtEl>
                        <p:attrNameLst>
                          <p:attrName>ppt_x</p:attrName>
                        </p:attrNameLst>
                      </p:cBhvr>
                      <p:tavLst>
                        <p:tav tm="0">
                          <p:val>
                            <p:strVal val="#ppt_x"/>
                          </p:val>
                        </p:tav>
                        <p:tav tm="100000">
                          <p:val>
                            <p:strVal val="#ppt_x"/>
                          </p:val>
                        </p:tav>
                      </p:tavLst>
                    </p:anim>
                    <p:anim calcmode="lin" valueType="num">
                      <p:cBhvr additive="base">
                        <p:cTn dur="600" fill="hold"/>
                        <p:tgtEl>
                          <p:spTgt spid="22"/>
                        </p:tgtEl>
                        <p:attrNameLst>
                          <p:attrName>ppt_y</p:attrName>
                        </p:attrNameLst>
                      </p:cBhvr>
                      <p:tavLst>
                        <p:tav tm="0">
                          <p:val>
                            <p:strVal val="1+#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50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800" fill="hold"/>
                        <p:tgtEl>
                          <p:spTgt spid="23"/>
                        </p:tgtEl>
                        <p:attrNameLst>
                          <p:attrName>ppt_x</p:attrName>
                        </p:attrNameLst>
                      </p:cBhvr>
                      <p:tavLst>
                        <p:tav tm="0">
                          <p:val>
                            <p:strVal val="#ppt_x"/>
                          </p:val>
                        </p:tav>
                        <p:tav tm="100000">
                          <p:val>
                            <p:strVal val="#ppt_x"/>
                          </p:val>
                        </p:tav>
                      </p:tavLst>
                    </p:anim>
                    <p:anim calcmode="lin" valueType="num">
                      <p:cBhvr additive="base">
                        <p:cTn dur="800" fill="hold"/>
                        <p:tgtEl>
                          <p:spTgt spid="2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 step box">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7" name="Shape 2065">
            <a:extLst>
              <a:ext uri="{FF2B5EF4-FFF2-40B4-BE49-F238E27FC236}">
                <a16:creationId xmlns:a16="http://schemas.microsoft.com/office/drawing/2014/main" id="{7A652680-1133-1B44-A4F5-77730693CC6E}"/>
              </a:ext>
            </a:extLst>
          </p:cNvPr>
          <p:cNvSpPr/>
          <p:nvPr userDrawn="1"/>
        </p:nvSpPr>
        <p:spPr>
          <a:xfrm>
            <a:off x="12776973" y="9086685"/>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850">
              <a:lnSpc>
                <a:spcPct val="90000"/>
              </a:lnSpc>
              <a:spcBef>
                <a:spcPts val="2065"/>
              </a:spcBef>
              <a:defRPr sz="3600">
                <a:solidFill>
                  <a:srgbClr val="FFFFFF"/>
                </a:solidFill>
              </a:defRPr>
            </a:pPr>
            <a:endParaRPr sz="6967"/>
          </a:p>
        </p:txBody>
      </p:sp>
      <p:sp>
        <p:nvSpPr>
          <p:cNvPr id="8" name="Shape 2065">
            <a:extLst>
              <a:ext uri="{FF2B5EF4-FFF2-40B4-BE49-F238E27FC236}">
                <a16:creationId xmlns:a16="http://schemas.microsoft.com/office/drawing/2014/main" id="{F7EB54DA-A99F-1247-B7EA-D3EF1368EF63}"/>
              </a:ext>
            </a:extLst>
          </p:cNvPr>
          <p:cNvSpPr/>
          <p:nvPr userDrawn="1"/>
        </p:nvSpPr>
        <p:spPr>
          <a:xfrm>
            <a:off x="8401111" y="7261041"/>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850">
              <a:lnSpc>
                <a:spcPct val="90000"/>
              </a:lnSpc>
              <a:spcBef>
                <a:spcPts val="2065"/>
              </a:spcBef>
              <a:defRPr sz="3600">
                <a:solidFill>
                  <a:srgbClr val="FFFFFF"/>
                </a:solidFill>
              </a:defRPr>
            </a:pPr>
            <a:endParaRPr sz="6967"/>
          </a:p>
        </p:txBody>
      </p:sp>
      <p:sp>
        <p:nvSpPr>
          <p:cNvPr id="9" name="Shape 2065">
            <a:extLst>
              <a:ext uri="{FF2B5EF4-FFF2-40B4-BE49-F238E27FC236}">
                <a16:creationId xmlns:a16="http://schemas.microsoft.com/office/drawing/2014/main" id="{B4008B57-1020-F64D-B341-EFC2C8A72900}"/>
              </a:ext>
            </a:extLst>
          </p:cNvPr>
          <p:cNvSpPr/>
          <p:nvPr userDrawn="1"/>
        </p:nvSpPr>
        <p:spPr>
          <a:xfrm>
            <a:off x="12842002" y="5365935"/>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850">
              <a:lnSpc>
                <a:spcPct val="90000"/>
              </a:lnSpc>
              <a:spcBef>
                <a:spcPts val="2065"/>
              </a:spcBef>
              <a:defRPr sz="3600">
                <a:solidFill>
                  <a:srgbClr val="FFFFFF"/>
                </a:solidFill>
              </a:defRPr>
            </a:pPr>
            <a:endParaRPr sz="6967"/>
          </a:p>
        </p:txBody>
      </p:sp>
      <p:cxnSp>
        <p:nvCxnSpPr>
          <p:cNvPr id="10" name="Straight Connector 35">
            <a:extLst>
              <a:ext uri="{FF2B5EF4-FFF2-40B4-BE49-F238E27FC236}">
                <a16:creationId xmlns:a16="http://schemas.microsoft.com/office/drawing/2014/main" id="{985FA84E-522E-534D-A588-53336F1B87FB}"/>
              </a:ext>
            </a:extLst>
          </p:cNvPr>
          <p:cNvCxnSpPr/>
          <p:nvPr userDrawn="1"/>
        </p:nvCxnSpPr>
        <p:spPr>
          <a:xfrm>
            <a:off x="9960393" y="8815075"/>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35">
            <a:extLst>
              <a:ext uri="{FF2B5EF4-FFF2-40B4-BE49-F238E27FC236}">
                <a16:creationId xmlns:a16="http://schemas.microsoft.com/office/drawing/2014/main" id="{313FBD18-56AF-2446-A78A-D5DCE60CD7E6}"/>
              </a:ext>
            </a:extLst>
          </p:cNvPr>
          <p:cNvCxnSpPr/>
          <p:nvPr userDrawn="1"/>
        </p:nvCxnSpPr>
        <p:spPr>
          <a:xfrm>
            <a:off x="10010208" y="5106423"/>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Shape 427">
            <a:extLst>
              <a:ext uri="{FF2B5EF4-FFF2-40B4-BE49-F238E27FC236}">
                <a16:creationId xmlns:a16="http://schemas.microsoft.com/office/drawing/2014/main" id="{97C89D0B-001E-124D-9717-C6F29D675231}"/>
              </a:ext>
            </a:extLst>
          </p:cNvPr>
          <p:cNvSpPr>
            <a:spLocks noGrp="1"/>
          </p:cNvSpPr>
          <p:nvPr>
            <p:ph type="body" sz="quarter" idx="52" hasCustomPrompt="1"/>
          </p:nvPr>
        </p:nvSpPr>
        <p:spPr>
          <a:xfrm>
            <a:off x="2374767" y="4114802"/>
            <a:ext cx="5514615" cy="914400"/>
          </a:xfrm>
          <a:prstGeom prst="rect">
            <a:avLst/>
          </a:prstGeom>
        </p:spPr>
        <p:txBody>
          <a:bodyPr lIns="0" tIns="210312" anchor="t" anchorCtr="0">
            <a:normAutofit/>
          </a:bodyPr>
          <a:lstStyle>
            <a:lvl1pPr algn="l">
              <a:lnSpc>
                <a:spcPct val="100000"/>
              </a:lnSpc>
              <a:defRPr sz="2709" b="1" spc="0">
                <a:solidFill>
                  <a:schemeClr val="tx1"/>
                </a:solidFill>
                <a:latin typeface="+mj-lt"/>
              </a:defRPr>
            </a:lvl1pPr>
          </a:lstStyle>
          <a:p>
            <a:pPr lvl="0"/>
            <a:r>
              <a:rPr lang="en-US"/>
              <a:t>Title</a:t>
            </a:r>
          </a:p>
        </p:txBody>
      </p:sp>
      <p:sp>
        <p:nvSpPr>
          <p:cNvPr id="13" name="Текст 7">
            <a:extLst>
              <a:ext uri="{FF2B5EF4-FFF2-40B4-BE49-F238E27FC236}">
                <a16:creationId xmlns:a16="http://schemas.microsoft.com/office/drawing/2014/main" id="{E2938EBA-D1EF-714A-B320-151D90606AAD}"/>
              </a:ext>
            </a:extLst>
          </p:cNvPr>
          <p:cNvSpPr>
            <a:spLocks noGrp="1"/>
          </p:cNvSpPr>
          <p:nvPr>
            <p:ph type="body" sz="quarter" idx="38" hasCustomPrompt="1"/>
          </p:nvPr>
        </p:nvSpPr>
        <p:spPr>
          <a:xfrm>
            <a:off x="2366764" y="5029200"/>
            <a:ext cx="5557522" cy="1828800"/>
          </a:xfrm>
        </p:spPr>
        <p:txBody>
          <a:bodyPr tIns="64008">
            <a:normAutofit/>
          </a:bodyPr>
          <a:lstStyle>
            <a:lvl1pPr algn="l">
              <a:lnSpc>
                <a:spcPct val="100000"/>
              </a:lnSpc>
              <a:defRPr sz="2322"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4" name="Shape 427">
            <a:extLst>
              <a:ext uri="{FF2B5EF4-FFF2-40B4-BE49-F238E27FC236}">
                <a16:creationId xmlns:a16="http://schemas.microsoft.com/office/drawing/2014/main" id="{61F765F4-8F3A-2548-9707-C484419CA224}"/>
              </a:ext>
            </a:extLst>
          </p:cNvPr>
          <p:cNvSpPr>
            <a:spLocks noGrp="1"/>
          </p:cNvSpPr>
          <p:nvPr>
            <p:ph type="body" sz="quarter" idx="53" hasCustomPrompt="1"/>
          </p:nvPr>
        </p:nvSpPr>
        <p:spPr>
          <a:xfrm>
            <a:off x="2370034" y="7773460"/>
            <a:ext cx="5554252" cy="914400"/>
          </a:xfrm>
          <a:prstGeom prst="rect">
            <a:avLst/>
          </a:prstGeom>
        </p:spPr>
        <p:txBody>
          <a:bodyPr lIns="0" tIns="210312" anchor="t" anchorCtr="0">
            <a:normAutofit/>
          </a:bodyPr>
          <a:lstStyle>
            <a:lvl1pPr algn="l">
              <a:lnSpc>
                <a:spcPct val="100000"/>
              </a:lnSpc>
              <a:defRPr lang="en-US" sz="2709" b="1" kern="1200" spc="0" dirty="0">
                <a:solidFill>
                  <a:schemeClr val="tx1"/>
                </a:solidFill>
                <a:latin typeface="+mj-lt"/>
                <a:ea typeface="+mn-ea"/>
                <a:cs typeface="+mn-cs"/>
              </a:defRPr>
            </a:lvl1pPr>
          </a:lstStyle>
          <a:p>
            <a:pPr lvl="0"/>
            <a:r>
              <a:rPr lang="en-US"/>
              <a:t>Title</a:t>
            </a:r>
          </a:p>
        </p:txBody>
      </p:sp>
      <p:sp>
        <p:nvSpPr>
          <p:cNvPr id="15" name="Текст 7">
            <a:extLst>
              <a:ext uri="{FF2B5EF4-FFF2-40B4-BE49-F238E27FC236}">
                <a16:creationId xmlns:a16="http://schemas.microsoft.com/office/drawing/2014/main" id="{B07733CE-6052-8F4C-898F-58CD37145D78}"/>
              </a:ext>
            </a:extLst>
          </p:cNvPr>
          <p:cNvSpPr>
            <a:spLocks noGrp="1"/>
          </p:cNvSpPr>
          <p:nvPr>
            <p:ph type="body" sz="quarter" idx="54" hasCustomPrompt="1"/>
          </p:nvPr>
        </p:nvSpPr>
        <p:spPr>
          <a:xfrm>
            <a:off x="2362062" y="8687858"/>
            <a:ext cx="5562238" cy="1828800"/>
          </a:xfrm>
        </p:spPr>
        <p:txBody>
          <a:bodyPr tIns="64008">
            <a:normAutofit/>
          </a:bodyPr>
          <a:lstStyle>
            <a:lvl1pPr algn="l">
              <a:lnSpc>
                <a:spcPct val="100000"/>
              </a:lnSpc>
              <a:defRPr lang="en-US" sz="2322"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6" name="Shape 427">
            <a:extLst>
              <a:ext uri="{FF2B5EF4-FFF2-40B4-BE49-F238E27FC236}">
                <a16:creationId xmlns:a16="http://schemas.microsoft.com/office/drawing/2014/main" id="{0A009DD4-4C85-1E4B-8CAD-32C431CFD58C}"/>
              </a:ext>
            </a:extLst>
          </p:cNvPr>
          <p:cNvSpPr>
            <a:spLocks noGrp="1"/>
          </p:cNvSpPr>
          <p:nvPr>
            <p:ph type="body" sz="quarter" idx="57" hasCustomPrompt="1"/>
          </p:nvPr>
        </p:nvSpPr>
        <p:spPr>
          <a:xfrm>
            <a:off x="16381954" y="5841332"/>
            <a:ext cx="5643455" cy="914400"/>
          </a:xfrm>
          <a:prstGeom prst="rect">
            <a:avLst/>
          </a:prstGeom>
        </p:spPr>
        <p:txBody>
          <a:bodyPr lIns="0" tIns="210312" anchor="t" anchorCtr="0">
            <a:normAutofit/>
          </a:bodyPr>
          <a:lstStyle>
            <a:lvl1pPr algn="l">
              <a:lnSpc>
                <a:spcPct val="100000"/>
              </a:lnSpc>
              <a:defRPr lang="en-US" sz="2709" b="1" kern="1200" spc="0" dirty="0">
                <a:solidFill>
                  <a:schemeClr val="tx1"/>
                </a:solidFill>
                <a:latin typeface="+mj-lt"/>
                <a:ea typeface="+mn-ea"/>
                <a:cs typeface="+mn-cs"/>
              </a:defRPr>
            </a:lvl1pPr>
          </a:lstStyle>
          <a:p>
            <a:pPr lvl="0"/>
            <a:r>
              <a:rPr lang="en-US"/>
              <a:t>Title</a:t>
            </a:r>
          </a:p>
        </p:txBody>
      </p:sp>
      <p:sp>
        <p:nvSpPr>
          <p:cNvPr id="17" name="Текст 7">
            <a:extLst>
              <a:ext uri="{FF2B5EF4-FFF2-40B4-BE49-F238E27FC236}">
                <a16:creationId xmlns:a16="http://schemas.microsoft.com/office/drawing/2014/main" id="{1DD77715-59D1-3C4D-8FD8-BEC5CBB93CFC}"/>
              </a:ext>
            </a:extLst>
          </p:cNvPr>
          <p:cNvSpPr>
            <a:spLocks noGrp="1"/>
          </p:cNvSpPr>
          <p:nvPr>
            <p:ph type="body" sz="quarter" idx="58" hasCustomPrompt="1"/>
          </p:nvPr>
        </p:nvSpPr>
        <p:spPr>
          <a:xfrm>
            <a:off x="16381949" y="6755728"/>
            <a:ext cx="5641481" cy="1828800"/>
          </a:xfrm>
        </p:spPr>
        <p:txBody>
          <a:bodyPr tIns="64008">
            <a:normAutofit/>
          </a:bodyPr>
          <a:lstStyle>
            <a:lvl1pPr algn="l">
              <a:lnSpc>
                <a:spcPct val="100000"/>
              </a:lnSpc>
              <a:defRPr lang="en-US" sz="2322"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8" name="Shape 427">
            <a:extLst>
              <a:ext uri="{FF2B5EF4-FFF2-40B4-BE49-F238E27FC236}">
                <a16:creationId xmlns:a16="http://schemas.microsoft.com/office/drawing/2014/main" id="{62A67716-46A9-AC48-9E23-AC6130CC920A}"/>
              </a:ext>
            </a:extLst>
          </p:cNvPr>
          <p:cNvSpPr>
            <a:spLocks noGrp="1"/>
          </p:cNvSpPr>
          <p:nvPr>
            <p:ph type="body" sz="quarter" idx="59" hasCustomPrompt="1"/>
          </p:nvPr>
        </p:nvSpPr>
        <p:spPr>
          <a:xfrm>
            <a:off x="16381958" y="9624656"/>
            <a:ext cx="5638735" cy="914400"/>
          </a:xfrm>
          <a:prstGeom prst="rect">
            <a:avLst/>
          </a:prstGeom>
        </p:spPr>
        <p:txBody>
          <a:bodyPr lIns="0" tIns="210312" anchor="t" anchorCtr="0">
            <a:normAutofit/>
          </a:bodyPr>
          <a:lstStyle>
            <a:lvl1pPr algn="l">
              <a:lnSpc>
                <a:spcPct val="100000"/>
              </a:lnSpc>
              <a:defRPr lang="en-US" sz="2709" b="1" kern="1200" spc="0" dirty="0">
                <a:solidFill>
                  <a:schemeClr val="tx1"/>
                </a:solidFill>
                <a:latin typeface="+mj-lt"/>
                <a:ea typeface="+mn-ea"/>
                <a:cs typeface="+mn-cs"/>
              </a:defRPr>
            </a:lvl1pPr>
          </a:lstStyle>
          <a:p>
            <a:pPr lvl="0"/>
            <a:r>
              <a:rPr lang="en-US"/>
              <a:t>Title</a:t>
            </a:r>
          </a:p>
        </p:txBody>
      </p:sp>
      <p:sp>
        <p:nvSpPr>
          <p:cNvPr id="19" name="Текст 7">
            <a:extLst>
              <a:ext uri="{FF2B5EF4-FFF2-40B4-BE49-F238E27FC236}">
                <a16:creationId xmlns:a16="http://schemas.microsoft.com/office/drawing/2014/main" id="{B4A7A941-40A3-654B-85CE-3AFD2A3AA731}"/>
              </a:ext>
            </a:extLst>
          </p:cNvPr>
          <p:cNvSpPr>
            <a:spLocks noGrp="1"/>
          </p:cNvSpPr>
          <p:nvPr>
            <p:ph type="body" sz="quarter" idx="60" hasCustomPrompt="1"/>
          </p:nvPr>
        </p:nvSpPr>
        <p:spPr>
          <a:xfrm>
            <a:off x="16381935" y="10539052"/>
            <a:ext cx="5636763" cy="1828800"/>
          </a:xfrm>
        </p:spPr>
        <p:txBody>
          <a:bodyPr tIns="64008">
            <a:normAutofit/>
          </a:bodyPr>
          <a:lstStyle>
            <a:lvl1pPr algn="l">
              <a:lnSpc>
                <a:spcPct val="100000"/>
              </a:lnSpc>
              <a:defRPr lang="en-US" sz="2322"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20" name="Flowchart: Connector 29">
            <a:extLst>
              <a:ext uri="{FF2B5EF4-FFF2-40B4-BE49-F238E27FC236}">
                <a16:creationId xmlns:a16="http://schemas.microsoft.com/office/drawing/2014/main" id="{DC568E88-E489-174C-B7C8-68EC638B3686}"/>
              </a:ext>
            </a:extLst>
          </p:cNvPr>
          <p:cNvSpPr/>
          <p:nvPr userDrawn="1"/>
        </p:nvSpPr>
        <p:spPr>
          <a:xfrm>
            <a:off x="8812212" y="3914276"/>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p>
        </p:txBody>
      </p:sp>
      <p:cxnSp>
        <p:nvCxnSpPr>
          <p:cNvPr id="21" name="Straight Connector 35">
            <a:extLst>
              <a:ext uri="{FF2B5EF4-FFF2-40B4-BE49-F238E27FC236}">
                <a16:creationId xmlns:a16="http://schemas.microsoft.com/office/drawing/2014/main" id="{A7CD2F96-6BAC-A944-AB20-220135622173}"/>
              </a:ext>
            </a:extLst>
          </p:cNvPr>
          <p:cNvCxnSpPr/>
          <p:nvPr userDrawn="1"/>
        </p:nvCxnSpPr>
        <p:spPr>
          <a:xfrm flipH="1">
            <a:off x="9945946" y="6939891"/>
            <a:ext cx="4495103" cy="1969306"/>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Flowchart: Connector 29">
            <a:extLst>
              <a:ext uri="{FF2B5EF4-FFF2-40B4-BE49-F238E27FC236}">
                <a16:creationId xmlns:a16="http://schemas.microsoft.com/office/drawing/2014/main" id="{DD3DCCD8-85BD-394E-9092-B436369042A4}"/>
              </a:ext>
            </a:extLst>
          </p:cNvPr>
          <p:cNvSpPr/>
          <p:nvPr userDrawn="1"/>
        </p:nvSpPr>
        <p:spPr>
          <a:xfrm>
            <a:off x="13242108" y="577385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p>
        </p:txBody>
      </p:sp>
      <p:sp>
        <p:nvSpPr>
          <p:cNvPr id="23" name="Flowchart: Connector 29">
            <a:extLst>
              <a:ext uri="{FF2B5EF4-FFF2-40B4-BE49-F238E27FC236}">
                <a16:creationId xmlns:a16="http://schemas.microsoft.com/office/drawing/2014/main" id="{2B7D923C-1D57-7647-BD93-2D793638676F}"/>
              </a:ext>
            </a:extLst>
          </p:cNvPr>
          <p:cNvSpPr/>
          <p:nvPr userDrawn="1"/>
        </p:nvSpPr>
        <p:spPr>
          <a:xfrm>
            <a:off x="8812212" y="76537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p>
        </p:txBody>
      </p:sp>
      <p:sp>
        <p:nvSpPr>
          <p:cNvPr id="24" name="Flowchart: Connector 29">
            <a:extLst>
              <a:ext uri="{FF2B5EF4-FFF2-40B4-BE49-F238E27FC236}">
                <a16:creationId xmlns:a16="http://schemas.microsoft.com/office/drawing/2014/main" id="{C201B258-413D-E645-B0D4-2EF7754051AE}"/>
              </a:ext>
            </a:extLst>
          </p:cNvPr>
          <p:cNvSpPr/>
          <p:nvPr userDrawn="1"/>
        </p:nvSpPr>
        <p:spPr>
          <a:xfrm>
            <a:off x="13192295" y="94825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p>
        </p:txBody>
      </p:sp>
      <p:sp>
        <p:nvSpPr>
          <p:cNvPr id="25" name="Shape 2065">
            <a:extLst>
              <a:ext uri="{FF2B5EF4-FFF2-40B4-BE49-F238E27FC236}">
                <a16:creationId xmlns:a16="http://schemas.microsoft.com/office/drawing/2014/main" id="{EFFA50C9-66D1-B247-B330-81A0E8060F0D}"/>
              </a:ext>
            </a:extLst>
          </p:cNvPr>
          <p:cNvSpPr/>
          <p:nvPr userDrawn="1"/>
        </p:nvSpPr>
        <p:spPr>
          <a:xfrm>
            <a:off x="8402737" y="3521179"/>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850">
              <a:lnSpc>
                <a:spcPct val="90000"/>
              </a:lnSpc>
              <a:spcBef>
                <a:spcPts val="2065"/>
              </a:spcBef>
              <a:defRPr sz="3600">
                <a:solidFill>
                  <a:srgbClr val="FFFFFF"/>
                </a:solidFill>
              </a:defRPr>
            </a:pPr>
            <a:endParaRPr sz="6967"/>
          </a:p>
        </p:txBody>
      </p:sp>
      <p:sp>
        <p:nvSpPr>
          <p:cNvPr id="26" name="Текст 7">
            <a:extLst>
              <a:ext uri="{FF2B5EF4-FFF2-40B4-BE49-F238E27FC236}">
                <a16:creationId xmlns:a16="http://schemas.microsoft.com/office/drawing/2014/main" id="{35DA72F1-3761-6345-8876-A8DB22A64431}"/>
              </a:ext>
            </a:extLst>
          </p:cNvPr>
          <p:cNvSpPr>
            <a:spLocks noGrp="1"/>
          </p:cNvSpPr>
          <p:nvPr>
            <p:ph type="body" sz="quarter" idx="68" hasCustomPrompt="1"/>
          </p:nvPr>
        </p:nvSpPr>
        <p:spPr>
          <a:xfrm>
            <a:off x="8907734" y="3987618"/>
            <a:ext cx="2194467" cy="2062124"/>
          </a:xfrm>
        </p:spPr>
        <p:txBody>
          <a:bodyPr tIns="0" anchor="ctr" anchorCtr="0">
            <a:noAutofit/>
          </a:bodyPr>
          <a:lstStyle>
            <a:lvl1pPr marL="0" marR="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sz="7741"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7" name="Текст 7">
            <a:extLst>
              <a:ext uri="{FF2B5EF4-FFF2-40B4-BE49-F238E27FC236}">
                <a16:creationId xmlns:a16="http://schemas.microsoft.com/office/drawing/2014/main" id="{CEA04B75-6DA8-A143-AA4F-BC969DBF3169}"/>
              </a:ext>
            </a:extLst>
          </p:cNvPr>
          <p:cNvSpPr>
            <a:spLocks noGrp="1"/>
          </p:cNvSpPr>
          <p:nvPr>
            <p:ph type="body" sz="quarter" idx="69" hasCustomPrompt="1"/>
          </p:nvPr>
        </p:nvSpPr>
        <p:spPr>
          <a:xfrm>
            <a:off x="13343826" y="5841330"/>
            <a:ext cx="2194467" cy="2062124"/>
          </a:xfrm>
        </p:spPr>
        <p:txBody>
          <a:bodyPr tIns="0" anchor="ctr" anchorCtr="0">
            <a:noAutofit/>
          </a:bodyPr>
          <a:lstStyle>
            <a:lvl1pPr marL="0" marR="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sz="7741"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8" name="Текст 7">
            <a:extLst>
              <a:ext uri="{FF2B5EF4-FFF2-40B4-BE49-F238E27FC236}">
                <a16:creationId xmlns:a16="http://schemas.microsoft.com/office/drawing/2014/main" id="{16660BDC-8983-FF44-A4BA-26FEC24048EB}"/>
              </a:ext>
            </a:extLst>
          </p:cNvPr>
          <p:cNvSpPr>
            <a:spLocks noGrp="1"/>
          </p:cNvSpPr>
          <p:nvPr>
            <p:ph type="body" sz="quarter" idx="70" hasCustomPrompt="1"/>
          </p:nvPr>
        </p:nvSpPr>
        <p:spPr>
          <a:xfrm>
            <a:off x="8900023" y="7738450"/>
            <a:ext cx="2194467" cy="2062124"/>
          </a:xfrm>
        </p:spPr>
        <p:txBody>
          <a:bodyPr tIns="0" anchor="ctr" anchorCtr="0">
            <a:noAutofit/>
          </a:bodyPr>
          <a:lstStyle>
            <a:lvl1pPr marL="0" marR="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sz="7741"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9" name="Текст 7">
            <a:extLst>
              <a:ext uri="{FF2B5EF4-FFF2-40B4-BE49-F238E27FC236}">
                <a16:creationId xmlns:a16="http://schemas.microsoft.com/office/drawing/2014/main" id="{F8CAF610-86D9-A44A-B217-00B4A432AEB6}"/>
              </a:ext>
            </a:extLst>
          </p:cNvPr>
          <p:cNvSpPr>
            <a:spLocks noGrp="1"/>
          </p:cNvSpPr>
          <p:nvPr>
            <p:ph type="body" sz="quarter" idx="71" hasCustomPrompt="1"/>
          </p:nvPr>
        </p:nvSpPr>
        <p:spPr>
          <a:xfrm>
            <a:off x="13294997" y="9544282"/>
            <a:ext cx="2194467" cy="2062124"/>
          </a:xfrm>
        </p:spPr>
        <p:txBody>
          <a:bodyPr tIns="0" anchor="ctr" anchorCtr="0">
            <a:noAutofit/>
          </a:bodyPr>
          <a:lstStyle>
            <a:lvl1pPr marL="0" marR="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sz="7741"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300"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30" name="Title 5">
            <a:extLst>
              <a:ext uri="{FF2B5EF4-FFF2-40B4-BE49-F238E27FC236}">
                <a16:creationId xmlns:a16="http://schemas.microsoft.com/office/drawing/2014/main" id="{05AE3A95-91FE-694F-A9BB-BF50C9FCB202}"/>
              </a:ext>
            </a:extLst>
          </p:cNvPr>
          <p:cNvSpPr>
            <a:spLocks noGrp="1"/>
          </p:cNvSpPr>
          <p:nvPr>
            <p:ph type="title" hasCustomPrompt="1"/>
          </p:nvPr>
        </p:nvSpPr>
        <p:spPr>
          <a:xfrm>
            <a:off x="2044531" y="2251075"/>
            <a:ext cx="10154601" cy="1790480"/>
          </a:xfrm>
        </p:spPr>
        <p:txBody>
          <a:bodyPr/>
          <a:lstStyle>
            <a:lvl1pPr>
              <a:defRPr baseline="0"/>
            </a:lvl1pPr>
          </a:lstStyle>
          <a:p>
            <a:r>
              <a:rPr lang="en-US" err="1"/>
              <a:t>Titolo</a:t>
            </a:r>
            <a:r>
              <a:rPr lang="en-US"/>
              <a:t> </a:t>
            </a:r>
          </a:p>
        </p:txBody>
      </p:sp>
      <p:sp>
        <p:nvSpPr>
          <p:cNvPr id="31" name="TITOLO DELLA SLIDE">
            <a:extLst>
              <a:ext uri="{FF2B5EF4-FFF2-40B4-BE49-F238E27FC236}">
                <a16:creationId xmlns:a16="http://schemas.microsoft.com/office/drawing/2014/main" id="{FA90D680-DEE2-6248-B0D9-DC0426F3B37E}"/>
              </a:ext>
            </a:extLst>
          </p:cNvPr>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207498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300"/>
                                        <p:tgtEl>
                                          <p:spTgt spid="12">
                                            <p:txEl>
                                              <p:pRg st="0" end="0"/>
                                            </p:txEl>
                                          </p:spTgt>
                                        </p:tgtEl>
                                      </p:cBhvr>
                                    </p:animEffect>
                                    <p:anim calcmode="lin" valueType="num">
                                      <p:cBhvr>
                                        <p:cTn id="8"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300"/>
                                        <p:tgtEl>
                                          <p:spTgt spid="13">
                                            <p:txEl>
                                              <p:pRg st="0" end="0"/>
                                            </p:txEl>
                                          </p:spTgt>
                                        </p:tgtEl>
                                      </p:cBhvr>
                                    </p:animEffect>
                                    <p:anim calcmode="lin" valueType="num">
                                      <p:cBhvr>
                                        <p:cTn id="13"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4" dur="300" fill="hold"/>
                                        <p:tgtEl>
                                          <p:spTgt spid="1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9" presetClass="entr" presetSubtype="0" decel="100000" fill="hold" grpId="0" nodeType="withEffect">
                                  <p:stCondLst>
                                    <p:cond delay="4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300" fill="hold"/>
                                        <p:tgtEl>
                                          <p:spTgt spid="26"/>
                                        </p:tgtEl>
                                        <p:attrNameLst>
                                          <p:attrName>ppt_w</p:attrName>
                                        </p:attrNameLst>
                                      </p:cBhvr>
                                      <p:tavLst>
                                        <p:tav tm="0">
                                          <p:val>
                                            <p:fltVal val="0"/>
                                          </p:val>
                                        </p:tav>
                                        <p:tav tm="100000">
                                          <p:val>
                                            <p:strVal val="#ppt_w"/>
                                          </p:val>
                                        </p:tav>
                                      </p:tavLst>
                                    </p:anim>
                                    <p:anim calcmode="lin" valueType="num">
                                      <p:cBhvr>
                                        <p:cTn id="23" dur="300" fill="hold"/>
                                        <p:tgtEl>
                                          <p:spTgt spid="26"/>
                                        </p:tgtEl>
                                        <p:attrNameLst>
                                          <p:attrName>ppt_h</p:attrName>
                                        </p:attrNameLst>
                                      </p:cBhvr>
                                      <p:tavLst>
                                        <p:tav tm="0">
                                          <p:val>
                                            <p:fltVal val="0"/>
                                          </p:val>
                                        </p:tav>
                                        <p:tav tm="100000">
                                          <p:val>
                                            <p:strVal val="#ppt_h"/>
                                          </p:val>
                                        </p:tav>
                                      </p:tavLst>
                                    </p:anim>
                                    <p:anim calcmode="lin" valueType="num">
                                      <p:cBhvr>
                                        <p:cTn id="24" dur="300" fill="hold"/>
                                        <p:tgtEl>
                                          <p:spTgt spid="26"/>
                                        </p:tgtEl>
                                        <p:attrNameLst>
                                          <p:attrName>style.rotation</p:attrName>
                                        </p:attrNameLst>
                                      </p:cBhvr>
                                      <p:tavLst>
                                        <p:tav tm="0">
                                          <p:val>
                                            <p:fltVal val="360"/>
                                          </p:val>
                                        </p:tav>
                                        <p:tav tm="100000">
                                          <p:val>
                                            <p:fltVal val="0"/>
                                          </p:val>
                                        </p:tav>
                                      </p:tavLst>
                                    </p:anim>
                                    <p:animEffect transition="in" filter="fade">
                                      <p:cBhvr>
                                        <p:cTn id="25" dur="300"/>
                                        <p:tgtEl>
                                          <p:spTgt spid="26"/>
                                        </p:tgtEl>
                                      </p:cBhvr>
                                    </p:animEffect>
                                  </p:childTnLst>
                                </p:cTn>
                              </p:par>
                              <p:par>
                                <p:cTn id="26" presetID="42" presetClass="entr" presetSubtype="0" fill="hold" grpId="0" nodeType="withEffect">
                                  <p:stCondLst>
                                    <p:cond delay="120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fade">
                                      <p:cBhvr>
                                        <p:cTn id="28" dur="300"/>
                                        <p:tgtEl>
                                          <p:spTgt spid="16">
                                            <p:txEl>
                                              <p:pRg st="0" end="0"/>
                                            </p:txEl>
                                          </p:spTgt>
                                        </p:tgtEl>
                                      </p:cBhvr>
                                    </p:animEffect>
                                    <p:anim calcmode="lin" valueType="num">
                                      <p:cBhvr>
                                        <p:cTn id="29"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1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30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300"/>
                                        <p:tgtEl>
                                          <p:spTgt spid="17">
                                            <p:txEl>
                                              <p:pRg st="0" end="0"/>
                                            </p:txEl>
                                          </p:spTgt>
                                        </p:tgtEl>
                                      </p:cBhvr>
                                    </p:animEffect>
                                    <p:anim calcmode="lin" valueType="num">
                                      <p:cBhvr>
                                        <p:cTn id="34"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17">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2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12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22" presetClass="entr" presetSubtype="8" fill="hold" nodeType="withEffect">
                                  <p:stCondLst>
                                    <p:cond delay="140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49" presetClass="entr" presetSubtype="0" decel="100000" fill="hold" grpId="0" nodeType="withEffect">
                                  <p:stCondLst>
                                    <p:cond delay="15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300" fill="hold"/>
                                        <p:tgtEl>
                                          <p:spTgt spid="27"/>
                                        </p:tgtEl>
                                        <p:attrNameLst>
                                          <p:attrName>ppt_w</p:attrName>
                                        </p:attrNameLst>
                                      </p:cBhvr>
                                      <p:tavLst>
                                        <p:tav tm="0">
                                          <p:val>
                                            <p:fltVal val="0"/>
                                          </p:val>
                                        </p:tav>
                                        <p:tav tm="100000">
                                          <p:val>
                                            <p:strVal val="#ppt_w"/>
                                          </p:val>
                                        </p:tav>
                                      </p:tavLst>
                                    </p:anim>
                                    <p:anim calcmode="lin" valueType="num">
                                      <p:cBhvr>
                                        <p:cTn id="50" dur="300" fill="hold"/>
                                        <p:tgtEl>
                                          <p:spTgt spid="27"/>
                                        </p:tgtEl>
                                        <p:attrNameLst>
                                          <p:attrName>ppt_h</p:attrName>
                                        </p:attrNameLst>
                                      </p:cBhvr>
                                      <p:tavLst>
                                        <p:tav tm="0">
                                          <p:val>
                                            <p:fltVal val="0"/>
                                          </p:val>
                                        </p:tav>
                                        <p:tav tm="100000">
                                          <p:val>
                                            <p:strVal val="#ppt_h"/>
                                          </p:val>
                                        </p:tav>
                                      </p:tavLst>
                                    </p:anim>
                                    <p:anim calcmode="lin" valueType="num">
                                      <p:cBhvr>
                                        <p:cTn id="51" dur="300" fill="hold"/>
                                        <p:tgtEl>
                                          <p:spTgt spid="27"/>
                                        </p:tgtEl>
                                        <p:attrNameLst>
                                          <p:attrName>style.rotation</p:attrName>
                                        </p:attrNameLst>
                                      </p:cBhvr>
                                      <p:tavLst>
                                        <p:tav tm="0">
                                          <p:val>
                                            <p:fltVal val="360"/>
                                          </p:val>
                                        </p:tav>
                                        <p:tav tm="100000">
                                          <p:val>
                                            <p:fltVal val="0"/>
                                          </p:val>
                                        </p:tav>
                                      </p:tavLst>
                                    </p:anim>
                                    <p:animEffect transition="in" filter="fade">
                                      <p:cBhvr>
                                        <p:cTn id="52" dur="300"/>
                                        <p:tgtEl>
                                          <p:spTgt spid="27"/>
                                        </p:tgtEl>
                                      </p:cBhvr>
                                    </p:animEffect>
                                  </p:childTnLst>
                                </p:cTn>
                              </p:par>
                              <p:par>
                                <p:cTn id="53" presetID="42" presetClass="entr" presetSubtype="0" fill="hold" grpId="0" nodeType="withEffect">
                                  <p:stCondLst>
                                    <p:cond delay="240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300"/>
                                        <p:tgtEl>
                                          <p:spTgt spid="14">
                                            <p:txEl>
                                              <p:pRg st="0" end="0"/>
                                            </p:txEl>
                                          </p:spTgt>
                                        </p:tgtEl>
                                      </p:cBhvr>
                                    </p:animEffect>
                                    <p:anim calcmode="lin" valueType="num">
                                      <p:cBhvr>
                                        <p:cTn id="56"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7" dur="300" fill="hold"/>
                                        <p:tgtEl>
                                          <p:spTgt spid="14">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fade">
                                      <p:cBhvr>
                                        <p:cTn id="60" dur="300"/>
                                        <p:tgtEl>
                                          <p:spTgt spid="15">
                                            <p:txEl>
                                              <p:pRg st="0" end="0"/>
                                            </p:txEl>
                                          </p:spTgt>
                                        </p:tgtEl>
                                      </p:cBhvr>
                                    </p:animEffect>
                                    <p:anim calcmode="lin" valueType="num">
                                      <p:cBhvr>
                                        <p:cTn id="61"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2" dur="300" fill="hold"/>
                                        <p:tgtEl>
                                          <p:spTgt spid="15">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2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strVal val="#ppt_x"/>
                                          </p:val>
                                        </p:tav>
                                        <p:tav tm="100000">
                                          <p:val>
                                            <p:strVal val="#ppt_x"/>
                                          </p:val>
                                        </p:tav>
                                      </p:tavLst>
                                    </p:anim>
                                    <p:anim calcmode="lin" valueType="num">
                                      <p:cBhvr>
                                        <p:cTn id="67" dur="500" fill="hold"/>
                                        <p:tgtEl>
                                          <p:spTgt spid="23"/>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240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22" presetClass="entr" presetSubtype="2" fill="hold" nodeType="withEffect">
                                  <p:stCondLst>
                                    <p:cond delay="260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par>
                                <p:cTn id="74" presetID="49" presetClass="entr" presetSubtype="0" decel="100000" fill="hold" grpId="0" nodeType="withEffect">
                                  <p:stCondLst>
                                    <p:cond delay="2700"/>
                                  </p:stCondLst>
                                  <p:childTnLst>
                                    <p:set>
                                      <p:cBhvr>
                                        <p:cTn id="75" dur="1" fill="hold">
                                          <p:stCondLst>
                                            <p:cond delay="0"/>
                                          </p:stCondLst>
                                        </p:cTn>
                                        <p:tgtEl>
                                          <p:spTgt spid="28"/>
                                        </p:tgtEl>
                                        <p:attrNameLst>
                                          <p:attrName>style.visibility</p:attrName>
                                        </p:attrNameLst>
                                      </p:cBhvr>
                                      <p:to>
                                        <p:strVal val="visible"/>
                                      </p:to>
                                    </p:set>
                                    <p:anim calcmode="lin" valueType="num">
                                      <p:cBhvr>
                                        <p:cTn id="76" dur="300" fill="hold"/>
                                        <p:tgtEl>
                                          <p:spTgt spid="28"/>
                                        </p:tgtEl>
                                        <p:attrNameLst>
                                          <p:attrName>ppt_w</p:attrName>
                                        </p:attrNameLst>
                                      </p:cBhvr>
                                      <p:tavLst>
                                        <p:tav tm="0">
                                          <p:val>
                                            <p:fltVal val="0"/>
                                          </p:val>
                                        </p:tav>
                                        <p:tav tm="100000">
                                          <p:val>
                                            <p:strVal val="#ppt_w"/>
                                          </p:val>
                                        </p:tav>
                                      </p:tavLst>
                                    </p:anim>
                                    <p:anim calcmode="lin" valueType="num">
                                      <p:cBhvr>
                                        <p:cTn id="77" dur="300" fill="hold"/>
                                        <p:tgtEl>
                                          <p:spTgt spid="28"/>
                                        </p:tgtEl>
                                        <p:attrNameLst>
                                          <p:attrName>ppt_h</p:attrName>
                                        </p:attrNameLst>
                                      </p:cBhvr>
                                      <p:tavLst>
                                        <p:tav tm="0">
                                          <p:val>
                                            <p:fltVal val="0"/>
                                          </p:val>
                                        </p:tav>
                                        <p:tav tm="100000">
                                          <p:val>
                                            <p:strVal val="#ppt_h"/>
                                          </p:val>
                                        </p:tav>
                                      </p:tavLst>
                                    </p:anim>
                                    <p:anim calcmode="lin" valueType="num">
                                      <p:cBhvr>
                                        <p:cTn id="78" dur="300" fill="hold"/>
                                        <p:tgtEl>
                                          <p:spTgt spid="28"/>
                                        </p:tgtEl>
                                        <p:attrNameLst>
                                          <p:attrName>style.rotation</p:attrName>
                                        </p:attrNameLst>
                                      </p:cBhvr>
                                      <p:tavLst>
                                        <p:tav tm="0">
                                          <p:val>
                                            <p:fltVal val="360"/>
                                          </p:val>
                                        </p:tav>
                                        <p:tav tm="100000">
                                          <p:val>
                                            <p:fltVal val="0"/>
                                          </p:val>
                                        </p:tav>
                                      </p:tavLst>
                                    </p:anim>
                                    <p:animEffect transition="in" filter="fade">
                                      <p:cBhvr>
                                        <p:cTn id="79" dur="300"/>
                                        <p:tgtEl>
                                          <p:spTgt spid="28"/>
                                        </p:tgtEl>
                                      </p:cBhvr>
                                    </p:animEffect>
                                  </p:childTnLst>
                                </p:cTn>
                              </p:par>
                              <p:par>
                                <p:cTn id="80" presetID="42" presetClass="entr" presetSubtype="0" fill="hold" grpId="0" nodeType="withEffect">
                                  <p:stCondLst>
                                    <p:cond delay="36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3700"/>
                                  </p:stCondLst>
                                  <p:childTnLst>
                                    <p:set>
                                      <p:cBhvr>
                                        <p:cTn id="86" dur="1" fill="hold">
                                          <p:stCondLst>
                                            <p:cond delay="0"/>
                                          </p:stCondLst>
                                        </p:cTn>
                                        <p:tgtEl>
                                          <p:spTgt spid="19">
                                            <p:txEl>
                                              <p:pRg st="0" end="0"/>
                                            </p:txEl>
                                          </p:spTgt>
                                        </p:tgtEl>
                                        <p:attrNameLst>
                                          <p:attrName>style.visibility</p:attrName>
                                        </p:attrNameLst>
                                      </p:cBhvr>
                                      <p:to>
                                        <p:strVal val="visible"/>
                                      </p:to>
                                    </p:set>
                                    <p:animEffect transition="in" filter="fade">
                                      <p:cBhvr>
                                        <p:cTn id="87" dur="300"/>
                                        <p:tgtEl>
                                          <p:spTgt spid="19">
                                            <p:txEl>
                                              <p:pRg st="0" end="0"/>
                                            </p:txEl>
                                          </p:spTgt>
                                        </p:tgtEl>
                                      </p:cBhvr>
                                    </p:animEffect>
                                    <p:anim calcmode="lin" valueType="num">
                                      <p:cBhvr>
                                        <p:cTn id="88" dur="3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9" dur="300" fill="hold"/>
                                        <p:tgtEl>
                                          <p:spTgt spid="19">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36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anim calcmode="lin" valueType="num">
                                      <p:cBhvr>
                                        <p:cTn id="93" dur="500" fill="hold"/>
                                        <p:tgtEl>
                                          <p:spTgt spid="24"/>
                                        </p:tgtEl>
                                        <p:attrNameLst>
                                          <p:attrName>ppt_x</p:attrName>
                                        </p:attrNameLst>
                                      </p:cBhvr>
                                      <p:tavLst>
                                        <p:tav tm="0">
                                          <p:val>
                                            <p:strVal val="#ppt_x"/>
                                          </p:val>
                                        </p:tav>
                                        <p:tav tm="100000">
                                          <p:val>
                                            <p:strVal val="#ppt_x"/>
                                          </p:val>
                                        </p:tav>
                                      </p:tavLst>
                                    </p:anim>
                                    <p:anim calcmode="lin" valueType="num">
                                      <p:cBhvr>
                                        <p:cTn id="94" dur="500" fill="hold"/>
                                        <p:tgtEl>
                                          <p:spTgt spid="24"/>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360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par>
                                <p:cTn id="98" presetID="22" presetClass="entr" presetSubtype="8" fill="hold" nodeType="withEffect">
                                  <p:stCondLst>
                                    <p:cond delay="3800"/>
                                  </p:stCondLst>
                                  <p:childTnLst>
                                    <p:set>
                                      <p:cBhvr>
                                        <p:cTn id="99" dur="1" fill="hold">
                                          <p:stCondLst>
                                            <p:cond delay="0"/>
                                          </p:stCondLst>
                                        </p:cTn>
                                        <p:tgtEl>
                                          <p:spTgt spid="10"/>
                                        </p:tgtEl>
                                        <p:attrNameLst>
                                          <p:attrName>style.visibility</p:attrName>
                                        </p:attrNameLst>
                                      </p:cBhvr>
                                      <p:to>
                                        <p:strVal val="visible"/>
                                      </p:to>
                                    </p:set>
                                    <p:animEffect transition="in" filter="wipe(left)">
                                      <p:cBhvr>
                                        <p:cTn id="100" dur="500"/>
                                        <p:tgtEl>
                                          <p:spTgt spid="10"/>
                                        </p:tgtEl>
                                      </p:cBhvr>
                                    </p:animEffect>
                                  </p:childTnLst>
                                </p:cTn>
                              </p:par>
                              <p:par>
                                <p:cTn id="101" presetID="49" presetClass="entr" presetSubtype="0" decel="100000" fill="hold" grpId="0" nodeType="withEffect">
                                  <p:stCondLst>
                                    <p:cond delay="3900"/>
                                  </p:stCondLst>
                                  <p:childTnLst>
                                    <p:set>
                                      <p:cBhvr>
                                        <p:cTn id="102" dur="1" fill="hold">
                                          <p:stCondLst>
                                            <p:cond delay="0"/>
                                          </p:stCondLst>
                                        </p:cTn>
                                        <p:tgtEl>
                                          <p:spTgt spid="29"/>
                                        </p:tgtEl>
                                        <p:attrNameLst>
                                          <p:attrName>style.visibility</p:attrName>
                                        </p:attrNameLst>
                                      </p:cBhvr>
                                      <p:to>
                                        <p:strVal val="visible"/>
                                      </p:to>
                                    </p:set>
                                    <p:anim calcmode="lin" valueType="num">
                                      <p:cBhvr>
                                        <p:cTn id="103" dur="300" fill="hold"/>
                                        <p:tgtEl>
                                          <p:spTgt spid="29"/>
                                        </p:tgtEl>
                                        <p:attrNameLst>
                                          <p:attrName>ppt_w</p:attrName>
                                        </p:attrNameLst>
                                      </p:cBhvr>
                                      <p:tavLst>
                                        <p:tav tm="0">
                                          <p:val>
                                            <p:fltVal val="0"/>
                                          </p:val>
                                        </p:tav>
                                        <p:tav tm="100000">
                                          <p:val>
                                            <p:strVal val="#ppt_w"/>
                                          </p:val>
                                        </p:tav>
                                      </p:tavLst>
                                    </p:anim>
                                    <p:anim calcmode="lin" valueType="num">
                                      <p:cBhvr>
                                        <p:cTn id="104" dur="300" fill="hold"/>
                                        <p:tgtEl>
                                          <p:spTgt spid="29"/>
                                        </p:tgtEl>
                                        <p:attrNameLst>
                                          <p:attrName>ppt_h</p:attrName>
                                        </p:attrNameLst>
                                      </p:cBhvr>
                                      <p:tavLst>
                                        <p:tav tm="0">
                                          <p:val>
                                            <p:fltVal val="0"/>
                                          </p:val>
                                        </p:tav>
                                        <p:tav tm="100000">
                                          <p:val>
                                            <p:strVal val="#ppt_h"/>
                                          </p:val>
                                        </p:tav>
                                      </p:tavLst>
                                    </p:anim>
                                    <p:anim calcmode="lin" valueType="num">
                                      <p:cBhvr>
                                        <p:cTn id="105" dur="300" fill="hold"/>
                                        <p:tgtEl>
                                          <p:spTgt spid="29"/>
                                        </p:tgtEl>
                                        <p:attrNameLst>
                                          <p:attrName>style.rotation</p:attrName>
                                        </p:attrNameLst>
                                      </p:cBhvr>
                                      <p:tavLst>
                                        <p:tav tm="0">
                                          <p:val>
                                            <p:fltVal val="360"/>
                                          </p:val>
                                        </p:tav>
                                        <p:tav tm="100000">
                                          <p:val>
                                            <p:fltVal val="0"/>
                                          </p:val>
                                        </p:tav>
                                      </p:tavLst>
                                    </p:anim>
                                    <p:animEffect transition="in" filter="fade">
                                      <p:cBhvr>
                                        <p:cTn id="106" dur="300"/>
                                        <p:tgtEl>
                                          <p:spTgt spid="29"/>
                                        </p:tgtEl>
                                      </p:cBhvr>
                                    </p:animEffect>
                                  </p:childTnLst>
                                </p:cTn>
                              </p:par>
                              <p:par>
                                <p:cTn id="107" presetID="10" presetClass="entr" presetSubtype="0" fill="hold" grpId="0" nodeType="withEffect">
                                  <p:stCondLst>
                                    <p:cond delay="4600"/>
                                  </p:stCondLst>
                                  <p:childTnLst>
                                    <p:set>
                                      <p:cBhvr>
                                        <p:cTn id="108" dur="1" fill="hold">
                                          <p:stCondLst>
                                            <p:cond delay="0"/>
                                          </p:stCondLst>
                                        </p:cTn>
                                        <p:tgtEl>
                                          <p:spTgt spid="7"/>
                                        </p:tgtEl>
                                        <p:attrNameLst>
                                          <p:attrName>style.visibility</p:attrName>
                                        </p:attrNameLst>
                                      </p:cBhvr>
                                      <p:to>
                                        <p:strVal val="visible"/>
                                      </p:to>
                                    </p:set>
                                    <p:animEffect transition="in" filter="fade">
                                      <p:cBhvr>
                                        <p:cTn id="10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build="p">
        <p:tmplLst>
          <p:tmpl lvl="1">
            <p:tnLst>
              <p:par>
                <p:cTn presetID="42"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4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5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2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1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6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withEffect">
                  <p:stCondLst>
                    <p:cond delay="3700"/>
                  </p:stCondLst>
                  <p:childTnLst>
                    <p:set>
                      <p:cBhvr>
                        <p:cTn dur="1" fill="hold">
                          <p:stCondLst>
                            <p:cond delay="0"/>
                          </p:stCondLst>
                        </p:cTn>
                        <p:tgtEl>
                          <p:spTgt spid="19"/>
                        </p:tgtEl>
                        <p:attrNameLst>
                          <p:attrName>style.visibility</p:attrName>
                        </p:attrNameLst>
                      </p:cBhvr>
                      <p:to>
                        <p:strVal val="visible"/>
                      </p:to>
                    </p:set>
                    <p:animEffect transition="in" filter="fade">
                      <p:cBhvr>
                        <p:cTn dur="300"/>
                        <p:tgtEl>
                          <p:spTgt spid="19"/>
                        </p:tgtEl>
                      </p:cBhvr>
                    </p:animEffect>
                    <p:anim calcmode="lin" valueType="num">
                      <p:cBhvr>
                        <p:cTn dur="300" fill="hold"/>
                        <p:tgtEl>
                          <p:spTgt spid="19"/>
                        </p:tgtEl>
                        <p:attrNameLst>
                          <p:attrName>ppt_x</p:attrName>
                        </p:attrNameLst>
                      </p:cBhvr>
                      <p:tavLst>
                        <p:tav tm="0">
                          <p:val>
                            <p:strVal val="#ppt_x"/>
                          </p:val>
                        </p:tav>
                        <p:tav tm="100000">
                          <p:val>
                            <p:strVal val="#ppt_x"/>
                          </p:val>
                        </p:tav>
                      </p:tavLst>
                    </p:anim>
                    <p:anim calcmode="lin" valueType="num">
                      <p:cBhvr>
                        <p:cTn dur="3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2" grpId="0" animBg="1"/>
      <p:bldP spid="23" grpId="0" animBg="1"/>
      <p:bldP spid="24" grpId="0" animBg="1"/>
      <p:bldP spid="25" grpId="0" animBg="1"/>
      <p:bldP spid="26" grpId="0">
        <p:tmplLst>
          <p:tmpl>
            <p:tnLst>
              <p:par>
                <p:cTn presetID="49" presetClass="entr" presetSubtype="0" decel="100000" fill="hold" nodeType="withEffect">
                  <p:stCondLst>
                    <p:cond delay="40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anim calcmode="lin" valueType="num">
                      <p:cBhvr>
                        <p:cTn dur="300" fill="hold"/>
                        <p:tgtEl>
                          <p:spTgt spid="26"/>
                        </p:tgtEl>
                        <p:attrNameLst>
                          <p:attrName>style.rotation</p:attrName>
                        </p:attrNameLst>
                      </p:cBhvr>
                      <p:tavLst>
                        <p:tav tm="0">
                          <p:val>
                            <p:fltVal val="360"/>
                          </p:val>
                        </p:tav>
                        <p:tav tm="100000">
                          <p:val>
                            <p:fltVal val="0"/>
                          </p:val>
                        </p:tav>
                      </p:tavLst>
                    </p:anim>
                    <p:animEffect transition="in" filter="fade">
                      <p:cBhvr>
                        <p:cTn dur="300"/>
                        <p:tgtEl>
                          <p:spTgt spid="26"/>
                        </p:tgtEl>
                      </p:cBhvr>
                    </p:animEffect>
                  </p:childTnLst>
                </p:cTn>
              </p:par>
            </p:tnLst>
          </p:tmpl>
        </p:tmplLst>
      </p:bldP>
      <p:bldP spid="27" grpId="0">
        <p:tmplLst>
          <p:tmpl>
            <p:tnLst>
              <p:par>
                <p:cTn presetID="49" presetClass="entr" presetSubtype="0" decel="100000" fill="hold" nodeType="withEffect">
                  <p:stCondLst>
                    <p:cond delay="150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 calcmode="lin" valueType="num">
                      <p:cBhvr>
                        <p:cTn dur="300" fill="hold"/>
                        <p:tgtEl>
                          <p:spTgt spid="27"/>
                        </p:tgtEl>
                        <p:attrNameLst>
                          <p:attrName>style.rotation</p:attrName>
                        </p:attrNameLst>
                      </p:cBhvr>
                      <p:tavLst>
                        <p:tav tm="0">
                          <p:val>
                            <p:fltVal val="360"/>
                          </p:val>
                        </p:tav>
                        <p:tav tm="100000">
                          <p:val>
                            <p:fltVal val="0"/>
                          </p:val>
                        </p:tav>
                      </p:tavLst>
                    </p:anim>
                    <p:animEffect transition="in" filter="fade">
                      <p:cBhvr>
                        <p:cTn dur="300"/>
                        <p:tgtEl>
                          <p:spTgt spid="27"/>
                        </p:tgtEl>
                      </p:cBhvr>
                    </p:animEffect>
                  </p:childTnLst>
                </p:cTn>
              </p:par>
            </p:tnLst>
          </p:tmpl>
        </p:tmplLst>
      </p:bldP>
      <p:bldP spid="28" grpId="0">
        <p:tmplLst>
          <p:tmpl>
            <p:tnLst>
              <p:par>
                <p:cTn presetID="49" presetClass="entr" presetSubtype="0" decel="100000" fill="hold" nodeType="withEffect">
                  <p:stCondLst>
                    <p:cond delay="270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 calcmode="lin" valueType="num">
                      <p:cBhvr>
                        <p:cTn dur="300" fill="hold"/>
                        <p:tgtEl>
                          <p:spTgt spid="28"/>
                        </p:tgtEl>
                        <p:attrNameLst>
                          <p:attrName>style.rotation</p:attrName>
                        </p:attrNameLst>
                      </p:cBhvr>
                      <p:tavLst>
                        <p:tav tm="0">
                          <p:val>
                            <p:fltVal val="360"/>
                          </p:val>
                        </p:tav>
                        <p:tav tm="100000">
                          <p:val>
                            <p:fltVal val="0"/>
                          </p:val>
                        </p:tav>
                      </p:tavLst>
                    </p:anim>
                    <p:animEffect transition="in" filter="fade">
                      <p:cBhvr>
                        <p:cTn dur="300"/>
                        <p:tgtEl>
                          <p:spTgt spid="28"/>
                        </p:tgtEl>
                      </p:cBhvr>
                    </p:animEffect>
                  </p:childTnLst>
                </p:cTn>
              </p:par>
            </p:tnLst>
          </p:tmpl>
        </p:tmplLst>
      </p:bldP>
      <p:bldP spid="29" grpId="0">
        <p:tmplLst>
          <p:tmpl>
            <p:tnLst>
              <p:par>
                <p:cTn presetID="49" presetClass="entr" presetSubtype="0" decel="100000" fill="hold" nodeType="withEffect">
                  <p:stCondLst>
                    <p:cond delay="390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 calcmode="lin" valueType="num">
                      <p:cBhvr>
                        <p:cTn dur="300" fill="hold"/>
                        <p:tgtEl>
                          <p:spTgt spid="29"/>
                        </p:tgtEl>
                        <p:attrNameLst>
                          <p:attrName>style.rotation</p:attrName>
                        </p:attrNameLst>
                      </p:cBhvr>
                      <p:tavLst>
                        <p:tav tm="0">
                          <p:val>
                            <p:fltVal val="360"/>
                          </p:val>
                        </p:tav>
                        <p:tav tm="100000">
                          <p:val>
                            <p:fltVal val="0"/>
                          </p:val>
                        </p:tav>
                      </p:tavLst>
                    </p:anim>
                    <p:animEffect transition="in" filter="fade">
                      <p:cBhvr>
                        <p:cTn dur="300"/>
                        <p:tgtEl>
                          <p:spTgt spid="29"/>
                        </p:tgtEl>
                      </p:cBhvr>
                    </p:animEffect>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meline step 2">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40" name="Текст 7">
            <a:extLst>
              <a:ext uri="{FF2B5EF4-FFF2-40B4-BE49-F238E27FC236}">
                <a16:creationId xmlns:a16="http://schemas.microsoft.com/office/drawing/2014/main" id="{02205561-1552-B449-9AB0-97072AB4BBE8}"/>
              </a:ext>
            </a:extLst>
          </p:cNvPr>
          <p:cNvSpPr>
            <a:spLocks noGrp="1"/>
          </p:cNvSpPr>
          <p:nvPr>
            <p:ph type="body" sz="quarter" idx="52" hasCustomPrompt="1"/>
          </p:nvPr>
        </p:nvSpPr>
        <p:spPr>
          <a:xfrm>
            <a:off x="2362052" y="8247744"/>
            <a:ext cx="2528721" cy="1026888"/>
          </a:xfrm>
        </p:spPr>
        <p:txBody>
          <a:bodyPr tIns="0" bIns="0" anchor="t" anchorCtr="0">
            <a:noAutofit/>
          </a:bodyPr>
          <a:lstStyle>
            <a:lvl1pPr algn="l">
              <a:lnSpc>
                <a:spcPct val="145000"/>
              </a:lnSpc>
              <a:spcBef>
                <a:spcPts val="0"/>
              </a:spcBef>
              <a:defRPr sz="2322" b="1" spc="29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2" name="Rectangle 36">
            <a:extLst>
              <a:ext uri="{FF2B5EF4-FFF2-40B4-BE49-F238E27FC236}">
                <a16:creationId xmlns:a16="http://schemas.microsoft.com/office/drawing/2014/main" id="{8883483C-0B25-634C-B824-8F55E12312C0}"/>
              </a:ext>
            </a:extLst>
          </p:cNvPr>
          <p:cNvSpPr/>
          <p:nvPr userDrawn="1"/>
        </p:nvSpPr>
        <p:spPr>
          <a:xfrm>
            <a:off x="2362051" y="6400819"/>
            <a:ext cx="2743021" cy="914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solidFill>
                <a:schemeClr val="accent1"/>
              </a:solidFill>
              <a:latin typeface="Sinkin Sans 300 Light" pitchFamily="50" charset="0"/>
            </a:endParaRPr>
          </a:p>
        </p:txBody>
      </p:sp>
      <p:sp>
        <p:nvSpPr>
          <p:cNvPr id="43" name="Текст 7">
            <a:extLst>
              <a:ext uri="{FF2B5EF4-FFF2-40B4-BE49-F238E27FC236}">
                <a16:creationId xmlns:a16="http://schemas.microsoft.com/office/drawing/2014/main" id="{4CC6DC82-3296-8745-8B93-769FF4FEE565}"/>
              </a:ext>
            </a:extLst>
          </p:cNvPr>
          <p:cNvSpPr>
            <a:spLocks noGrp="1"/>
          </p:cNvSpPr>
          <p:nvPr>
            <p:ph type="body" sz="quarter" idx="53" hasCustomPrompt="1"/>
          </p:nvPr>
        </p:nvSpPr>
        <p:spPr>
          <a:xfrm>
            <a:off x="5119377" y="8247744"/>
            <a:ext cx="2576342" cy="1026888"/>
          </a:xfrm>
        </p:spPr>
        <p:txBody>
          <a:bodyPr tIns="0" bIns="0" anchor="t" anchorCtr="0">
            <a:noAutofit/>
          </a:bodyPr>
          <a:lstStyle>
            <a:lvl1pPr algn="l">
              <a:lnSpc>
                <a:spcPct val="145000"/>
              </a:lnSpc>
              <a:spcBef>
                <a:spcPts val="0"/>
              </a:spcBef>
              <a:defRPr lang="en-US" sz="2322" b="1" kern="1200" spc="290" baseline="0" dirty="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5" name="Текст 7">
            <a:extLst>
              <a:ext uri="{FF2B5EF4-FFF2-40B4-BE49-F238E27FC236}">
                <a16:creationId xmlns:a16="http://schemas.microsoft.com/office/drawing/2014/main" id="{0A3F3DD0-F38E-1841-B849-9288ADB11886}"/>
              </a:ext>
            </a:extLst>
          </p:cNvPr>
          <p:cNvSpPr>
            <a:spLocks noGrp="1"/>
          </p:cNvSpPr>
          <p:nvPr>
            <p:ph type="body" sz="quarter" idx="54" hasCustomPrompt="1"/>
          </p:nvPr>
        </p:nvSpPr>
        <p:spPr>
          <a:xfrm>
            <a:off x="7924306" y="8247744"/>
            <a:ext cx="2590629"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7" name="Текст 7">
            <a:extLst>
              <a:ext uri="{FF2B5EF4-FFF2-40B4-BE49-F238E27FC236}">
                <a16:creationId xmlns:a16="http://schemas.microsoft.com/office/drawing/2014/main" id="{CC993F63-3BC4-8F47-9FED-E6E6AE75A744}"/>
              </a:ext>
            </a:extLst>
          </p:cNvPr>
          <p:cNvSpPr>
            <a:spLocks noGrp="1"/>
          </p:cNvSpPr>
          <p:nvPr>
            <p:ph type="body" sz="quarter" idx="55" hasCustomPrompt="1"/>
          </p:nvPr>
        </p:nvSpPr>
        <p:spPr>
          <a:xfrm>
            <a:off x="10743523" y="8247744"/>
            <a:ext cx="2590629"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9" name="Текст 7">
            <a:extLst>
              <a:ext uri="{FF2B5EF4-FFF2-40B4-BE49-F238E27FC236}">
                <a16:creationId xmlns:a16="http://schemas.microsoft.com/office/drawing/2014/main" id="{6C180442-A6E5-174C-807A-A0454C290289}"/>
              </a:ext>
            </a:extLst>
          </p:cNvPr>
          <p:cNvSpPr>
            <a:spLocks noGrp="1"/>
          </p:cNvSpPr>
          <p:nvPr>
            <p:ph type="body" sz="quarter" idx="56" hasCustomPrompt="1"/>
          </p:nvPr>
        </p:nvSpPr>
        <p:spPr>
          <a:xfrm>
            <a:off x="13562726" y="8247744"/>
            <a:ext cx="2588290"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1" name="Текст 7">
            <a:extLst>
              <a:ext uri="{FF2B5EF4-FFF2-40B4-BE49-F238E27FC236}">
                <a16:creationId xmlns:a16="http://schemas.microsoft.com/office/drawing/2014/main" id="{464A5D18-4383-2347-804E-45F92005852D}"/>
              </a:ext>
            </a:extLst>
          </p:cNvPr>
          <p:cNvSpPr>
            <a:spLocks noGrp="1"/>
          </p:cNvSpPr>
          <p:nvPr>
            <p:ph type="body" sz="quarter" idx="57" hasCustomPrompt="1"/>
          </p:nvPr>
        </p:nvSpPr>
        <p:spPr>
          <a:xfrm>
            <a:off x="16379596" y="8247744"/>
            <a:ext cx="2592973"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3" name="Текст 7">
            <a:extLst>
              <a:ext uri="{FF2B5EF4-FFF2-40B4-BE49-F238E27FC236}">
                <a16:creationId xmlns:a16="http://schemas.microsoft.com/office/drawing/2014/main" id="{0D7C86A4-EA4D-1A45-B31C-8A777DD9607A}"/>
              </a:ext>
            </a:extLst>
          </p:cNvPr>
          <p:cNvSpPr>
            <a:spLocks noGrp="1"/>
          </p:cNvSpPr>
          <p:nvPr>
            <p:ph type="body" sz="quarter" idx="58" hasCustomPrompt="1"/>
          </p:nvPr>
        </p:nvSpPr>
        <p:spPr>
          <a:xfrm>
            <a:off x="19201166" y="8247744"/>
            <a:ext cx="2616030"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5" name="Rectangle 36">
            <a:extLst>
              <a:ext uri="{FF2B5EF4-FFF2-40B4-BE49-F238E27FC236}">
                <a16:creationId xmlns:a16="http://schemas.microsoft.com/office/drawing/2014/main" id="{820B4490-2E63-334D-A763-4DB5CA3DD7B7}"/>
              </a:ext>
            </a:extLst>
          </p:cNvPr>
          <p:cNvSpPr/>
          <p:nvPr userDrawn="1"/>
        </p:nvSpPr>
        <p:spPr>
          <a:xfrm>
            <a:off x="5105072" y="5943600"/>
            <a:ext cx="2819213"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latin typeface="Sinkin Sans 300 Light" pitchFamily="50" charset="0"/>
            </a:endParaRPr>
          </a:p>
        </p:txBody>
      </p:sp>
      <p:sp>
        <p:nvSpPr>
          <p:cNvPr id="56" name="Rectangle 36">
            <a:extLst>
              <a:ext uri="{FF2B5EF4-FFF2-40B4-BE49-F238E27FC236}">
                <a16:creationId xmlns:a16="http://schemas.microsoft.com/office/drawing/2014/main" id="{E10B2620-7449-234A-9E79-28C51F75EE29}"/>
              </a:ext>
            </a:extLst>
          </p:cNvPr>
          <p:cNvSpPr/>
          <p:nvPr userDrawn="1"/>
        </p:nvSpPr>
        <p:spPr>
          <a:xfrm>
            <a:off x="7924287" y="54864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latin typeface="Sinkin Sans 300 Light" pitchFamily="50" charset="0"/>
            </a:endParaRPr>
          </a:p>
        </p:txBody>
      </p:sp>
      <p:sp>
        <p:nvSpPr>
          <p:cNvPr id="57" name="Rectangle 36">
            <a:extLst>
              <a:ext uri="{FF2B5EF4-FFF2-40B4-BE49-F238E27FC236}">
                <a16:creationId xmlns:a16="http://schemas.microsoft.com/office/drawing/2014/main" id="{CB76D0F2-575D-9044-B0ED-39054A996DF7}"/>
              </a:ext>
            </a:extLst>
          </p:cNvPr>
          <p:cNvSpPr/>
          <p:nvPr userDrawn="1"/>
        </p:nvSpPr>
        <p:spPr>
          <a:xfrm>
            <a:off x="10743505" y="5029223"/>
            <a:ext cx="2819213" cy="914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latin typeface="Sinkin Sans 300 Light" pitchFamily="50" charset="0"/>
            </a:endParaRPr>
          </a:p>
        </p:txBody>
      </p:sp>
      <p:sp>
        <p:nvSpPr>
          <p:cNvPr id="58" name="Rectangle 36">
            <a:extLst>
              <a:ext uri="{FF2B5EF4-FFF2-40B4-BE49-F238E27FC236}">
                <a16:creationId xmlns:a16="http://schemas.microsoft.com/office/drawing/2014/main" id="{26E00CB3-4001-FB40-BC1A-429E6646D342}"/>
              </a:ext>
            </a:extLst>
          </p:cNvPr>
          <p:cNvSpPr/>
          <p:nvPr userDrawn="1"/>
        </p:nvSpPr>
        <p:spPr>
          <a:xfrm>
            <a:off x="13562722" y="45720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latin typeface="Sinkin Sans 300 Light" pitchFamily="50" charset="0"/>
            </a:endParaRPr>
          </a:p>
        </p:txBody>
      </p:sp>
      <p:sp>
        <p:nvSpPr>
          <p:cNvPr id="59" name="Rectangle 36">
            <a:extLst>
              <a:ext uri="{FF2B5EF4-FFF2-40B4-BE49-F238E27FC236}">
                <a16:creationId xmlns:a16="http://schemas.microsoft.com/office/drawing/2014/main" id="{8A14D255-D6BA-6D4C-A825-D60938A8F2FB}"/>
              </a:ext>
            </a:extLst>
          </p:cNvPr>
          <p:cNvSpPr/>
          <p:nvPr userDrawn="1"/>
        </p:nvSpPr>
        <p:spPr>
          <a:xfrm>
            <a:off x="16379612" y="4114802"/>
            <a:ext cx="2821558"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latin typeface="Sinkin Sans 300 Light" pitchFamily="50" charset="0"/>
            </a:endParaRPr>
          </a:p>
        </p:txBody>
      </p:sp>
      <p:sp>
        <p:nvSpPr>
          <p:cNvPr id="60" name="Rectangle 36">
            <a:extLst>
              <a:ext uri="{FF2B5EF4-FFF2-40B4-BE49-F238E27FC236}">
                <a16:creationId xmlns:a16="http://schemas.microsoft.com/office/drawing/2014/main" id="{5A3E6DC0-9932-5E44-9352-E560AB3A1C8E}"/>
              </a:ext>
            </a:extLst>
          </p:cNvPr>
          <p:cNvSpPr/>
          <p:nvPr userDrawn="1"/>
        </p:nvSpPr>
        <p:spPr>
          <a:xfrm>
            <a:off x="19201167" y="3657602"/>
            <a:ext cx="2819217"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3">
              <a:latin typeface="Sinkin Sans 300 Light" pitchFamily="50" charset="0"/>
            </a:endParaRPr>
          </a:p>
        </p:txBody>
      </p:sp>
      <p:sp>
        <p:nvSpPr>
          <p:cNvPr id="61" name="Текст 7">
            <a:extLst>
              <a:ext uri="{FF2B5EF4-FFF2-40B4-BE49-F238E27FC236}">
                <a16:creationId xmlns:a16="http://schemas.microsoft.com/office/drawing/2014/main" id="{980DCA01-7191-AE4F-B05A-7615EFA1C076}"/>
              </a:ext>
            </a:extLst>
          </p:cNvPr>
          <p:cNvSpPr>
            <a:spLocks noGrp="1"/>
          </p:cNvSpPr>
          <p:nvPr>
            <p:ph type="body" sz="quarter" idx="59" hasCustomPrompt="1"/>
          </p:nvPr>
        </p:nvSpPr>
        <p:spPr>
          <a:xfrm>
            <a:off x="2362052" y="9274630"/>
            <a:ext cx="2528721" cy="3200400"/>
          </a:xfrm>
        </p:spPr>
        <p:txBody>
          <a:bodyPr tIns="73152">
            <a:noAutofit/>
          </a:bodyPr>
          <a:lstStyle>
            <a:lvl1pPr algn="l">
              <a:lnSpc>
                <a:spcPct val="145000"/>
              </a:lnSpc>
              <a:spcBef>
                <a:spcPts val="0"/>
              </a:spcBef>
              <a:defRPr sz="2322" b="0" baseline="0">
                <a:solidFill>
                  <a:schemeClr val="accent5"/>
                </a:solidFill>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2" name="Текст 7">
            <a:extLst>
              <a:ext uri="{FF2B5EF4-FFF2-40B4-BE49-F238E27FC236}">
                <a16:creationId xmlns:a16="http://schemas.microsoft.com/office/drawing/2014/main" id="{7F896C6E-CC0C-5E4F-AA1D-652657280BB6}"/>
              </a:ext>
            </a:extLst>
          </p:cNvPr>
          <p:cNvSpPr>
            <a:spLocks noGrp="1"/>
          </p:cNvSpPr>
          <p:nvPr>
            <p:ph type="body" sz="quarter" idx="60" hasCustomPrompt="1"/>
          </p:nvPr>
        </p:nvSpPr>
        <p:spPr>
          <a:xfrm>
            <a:off x="5114603"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3" name="Текст 7">
            <a:extLst>
              <a:ext uri="{FF2B5EF4-FFF2-40B4-BE49-F238E27FC236}">
                <a16:creationId xmlns:a16="http://schemas.microsoft.com/office/drawing/2014/main" id="{6106A7A6-49FF-D348-B57E-2B50F30479F7}"/>
              </a:ext>
            </a:extLst>
          </p:cNvPr>
          <p:cNvSpPr>
            <a:spLocks noGrp="1"/>
          </p:cNvSpPr>
          <p:nvPr>
            <p:ph type="body" sz="quarter" idx="61" hasCustomPrompt="1"/>
          </p:nvPr>
        </p:nvSpPr>
        <p:spPr>
          <a:xfrm>
            <a:off x="7942174"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4" name="Текст 7">
            <a:extLst>
              <a:ext uri="{FF2B5EF4-FFF2-40B4-BE49-F238E27FC236}">
                <a16:creationId xmlns:a16="http://schemas.microsoft.com/office/drawing/2014/main" id="{0CE94A0C-CC42-2D4E-B0AE-6228FF8CDD81}"/>
              </a:ext>
            </a:extLst>
          </p:cNvPr>
          <p:cNvSpPr>
            <a:spLocks noGrp="1"/>
          </p:cNvSpPr>
          <p:nvPr>
            <p:ph type="body" sz="quarter" idx="62" hasCustomPrompt="1"/>
          </p:nvPr>
        </p:nvSpPr>
        <p:spPr>
          <a:xfrm>
            <a:off x="10758213"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5" name="Текст 7">
            <a:extLst>
              <a:ext uri="{FF2B5EF4-FFF2-40B4-BE49-F238E27FC236}">
                <a16:creationId xmlns:a16="http://schemas.microsoft.com/office/drawing/2014/main" id="{98042EB9-D81D-BA4D-AB3A-BC173FAD0BAA}"/>
              </a:ext>
            </a:extLst>
          </p:cNvPr>
          <p:cNvSpPr>
            <a:spLocks noGrp="1"/>
          </p:cNvSpPr>
          <p:nvPr>
            <p:ph type="body" sz="quarter" idx="63" hasCustomPrompt="1"/>
          </p:nvPr>
        </p:nvSpPr>
        <p:spPr>
          <a:xfrm>
            <a:off x="13564730"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6" name="Текст 7">
            <a:extLst>
              <a:ext uri="{FF2B5EF4-FFF2-40B4-BE49-F238E27FC236}">
                <a16:creationId xmlns:a16="http://schemas.microsoft.com/office/drawing/2014/main" id="{D50DEFCC-B478-5D4E-A1A3-CAB9F5A481C2}"/>
              </a:ext>
            </a:extLst>
          </p:cNvPr>
          <p:cNvSpPr>
            <a:spLocks noGrp="1"/>
          </p:cNvSpPr>
          <p:nvPr>
            <p:ph type="body" sz="quarter" idx="64" hasCustomPrompt="1"/>
          </p:nvPr>
        </p:nvSpPr>
        <p:spPr>
          <a:xfrm>
            <a:off x="16385539"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7" name="Текст 7">
            <a:extLst>
              <a:ext uri="{FF2B5EF4-FFF2-40B4-BE49-F238E27FC236}">
                <a16:creationId xmlns:a16="http://schemas.microsoft.com/office/drawing/2014/main" id="{139AF92C-4838-E44E-BEEB-450124F54F73}"/>
              </a:ext>
            </a:extLst>
          </p:cNvPr>
          <p:cNvSpPr>
            <a:spLocks noGrp="1"/>
          </p:cNvSpPr>
          <p:nvPr>
            <p:ph type="body" sz="quarter" idx="65" hasCustomPrompt="1"/>
          </p:nvPr>
        </p:nvSpPr>
        <p:spPr>
          <a:xfrm>
            <a:off x="19218629" y="9274630"/>
            <a:ext cx="2598569"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8" name="Title 5">
            <a:extLst>
              <a:ext uri="{FF2B5EF4-FFF2-40B4-BE49-F238E27FC236}">
                <a16:creationId xmlns:a16="http://schemas.microsoft.com/office/drawing/2014/main" id="{49724951-BFF9-014D-B64F-46571F7184E9}"/>
              </a:ext>
            </a:extLst>
          </p:cNvPr>
          <p:cNvSpPr>
            <a:spLocks noGrp="1"/>
          </p:cNvSpPr>
          <p:nvPr>
            <p:ph type="title" hasCustomPrompt="1"/>
          </p:nvPr>
        </p:nvSpPr>
        <p:spPr>
          <a:xfrm>
            <a:off x="2044531" y="2251075"/>
            <a:ext cx="10154601" cy="1790480"/>
          </a:xfrm>
        </p:spPr>
        <p:txBody>
          <a:bodyPr/>
          <a:lstStyle>
            <a:lvl1pPr>
              <a:defRPr baseline="0"/>
            </a:lvl1pPr>
          </a:lstStyle>
          <a:p>
            <a:r>
              <a:rPr lang="en-US" err="1"/>
              <a:t>Titolo</a:t>
            </a:r>
            <a:r>
              <a:rPr lang="en-US"/>
              <a:t> </a:t>
            </a:r>
          </a:p>
        </p:txBody>
      </p:sp>
      <p:sp>
        <p:nvSpPr>
          <p:cNvPr id="69" name="TITOLO DELLA SLIDE">
            <a:extLst>
              <a:ext uri="{FF2B5EF4-FFF2-40B4-BE49-F238E27FC236}">
                <a16:creationId xmlns:a16="http://schemas.microsoft.com/office/drawing/2014/main" id="{3D60071A-5767-4C45-9BED-163209152504}"/>
              </a:ext>
            </a:extLst>
          </p:cNvPr>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0" name="Текст 7">
            <a:extLst>
              <a:ext uri="{FF2B5EF4-FFF2-40B4-BE49-F238E27FC236}">
                <a16:creationId xmlns:a16="http://schemas.microsoft.com/office/drawing/2014/main" id="{4E649B49-E128-AA48-A900-FFA4EB401376}"/>
              </a:ext>
            </a:extLst>
          </p:cNvPr>
          <p:cNvSpPr>
            <a:spLocks noGrp="1"/>
          </p:cNvSpPr>
          <p:nvPr>
            <p:ph type="body" sz="quarter" idx="66" hasCustomPrompt="1"/>
          </p:nvPr>
        </p:nvSpPr>
        <p:spPr>
          <a:xfrm>
            <a:off x="2396464" y="6514451"/>
            <a:ext cx="2528721" cy="1026888"/>
          </a:xfrm>
        </p:spPr>
        <p:txBody>
          <a:bodyPr tIns="0" bIns="0" anchor="t" anchorCtr="0">
            <a:noAutofit/>
          </a:bodyPr>
          <a:lstStyle>
            <a:lvl1pPr algn="ctr">
              <a:lnSpc>
                <a:spcPct val="145000"/>
              </a:lnSpc>
              <a:spcBef>
                <a:spcPts val="0"/>
              </a:spcBef>
              <a:defRPr sz="2322" b="1" spc="290" baseline="0">
                <a:solidFill>
                  <a:schemeClr val="bg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1" name="Текст 7">
            <a:extLst>
              <a:ext uri="{FF2B5EF4-FFF2-40B4-BE49-F238E27FC236}">
                <a16:creationId xmlns:a16="http://schemas.microsoft.com/office/drawing/2014/main" id="{919BB46F-4A5A-CE40-AACB-C3C50331BDA8}"/>
              </a:ext>
            </a:extLst>
          </p:cNvPr>
          <p:cNvSpPr>
            <a:spLocks noGrp="1"/>
          </p:cNvSpPr>
          <p:nvPr>
            <p:ph type="body" sz="quarter" idx="67" hasCustomPrompt="1"/>
          </p:nvPr>
        </p:nvSpPr>
        <p:spPr>
          <a:xfrm>
            <a:off x="5153789" y="6101495"/>
            <a:ext cx="2576342" cy="1026888"/>
          </a:xfrm>
        </p:spPr>
        <p:txBody>
          <a:bodyPr tIns="0" bIns="0" anchor="t" anchorCtr="0">
            <a:noAutofit/>
          </a:bodyPr>
          <a:lstStyle>
            <a:lvl1pPr algn="ctr">
              <a:lnSpc>
                <a:spcPct val="145000"/>
              </a:lnSpc>
              <a:spcBef>
                <a:spcPts val="0"/>
              </a:spcBef>
              <a:defRPr lang="en-US" sz="2322" b="1" kern="1200" spc="290" baseline="0" dirty="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2" name="Текст 7">
            <a:extLst>
              <a:ext uri="{FF2B5EF4-FFF2-40B4-BE49-F238E27FC236}">
                <a16:creationId xmlns:a16="http://schemas.microsoft.com/office/drawing/2014/main" id="{FD3E3A7A-D7F1-364D-97F5-685CAF0AECFA}"/>
              </a:ext>
            </a:extLst>
          </p:cNvPr>
          <p:cNvSpPr>
            <a:spLocks noGrp="1"/>
          </p:cNvSpPr>
          <p:nvPr>
            <p:ph type="body" sz="quarter" idx="68" hasCustomPrompt="1"/>
          </p:nvPr>
        </p:nvSpPr>
        <p:spPr>
          <a:xfrm>
            <a:off x="7958718" y="5629544"/>
            <a:ext cx="2590629"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3" name="Текст 7">
            <a:extLst>
              <a:ext uri="{FF2B5EF4-FFF2-40B4-BE49-F238E27FC236}">
                <a16:creationId xmlns:a16="http://schemas.microsoft.com/office/drawing/2014/main" id="{8E05A912-5C55-1E4D-B764-E7E707365C8C}"/>
              </a:ext>
            </a:extLst>
          </p:cNvPr>
          <p:cNvSpPr>
            <a:spLocks noGrp="1"/>
          </p:cNvSpPr>
          <p:nvPr>
            <p:ph type="body" sz="quarter" idx="69" hasCustomPrompt="1"/>
          </p:nvPr>
        </p:nvSpPr>
        <p:spPr>
          <a:xfrm>
            <a:off x="10777935" y="5187089"/>
            <a:ext cx="2590629"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4" name="Текст 7">
            <a:extLst>
              <a:ext uri="{FF2B5EF4-FFF2-40B4-BE49-F238E27FC236}">
                <a16:creationId xmlns:a16="http://schemas.microsoft.com/office/drawing/2014/main" id="{BF306D0F-3677-DB46-9C15-A610CFD51315}"/>
              </a:ext>
            </a:extLst>
          </p:cNvPr>
          <p:cNvSpPr>
            <a:spLocks noGrp="1"/>
          </p:cNvSpPr>
          <p:nvPr>
            <p:ph type="body" sz="quarter" idx="70" hasCustomPrompt="1"/>
          </p:nvPr>
        </p:nvSpPr>
        <p:spPr>
          <a:xfrm>
            <a:off x="13597138" y="4715143"/>
            <a:ext cx="2588290"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5" name="Текст 7">
            <a:extLst>
              <a:ext uri="{FF2B5EF4-FFF2-40B4-BE49-F238E27FC236}">
                <a16:creationId xmlns:a16="http://schemas.microsoft.com/office/drawing/2014/main" id="{7B2B8C9F-1BCD-AA46-89FD-61B1ED35DA41}"/>
              </a:ext>
            </a:extLst>
          </p:cNvPr>
          <p:cNvSpPr>
            <a:spLocks noGrp="1"/>
          </p:cNvSpPr>
          <p:nvPr>
            <p:ph type="body" sz="quarter" idx="71" hasCustomPrompt="1"/>
          </p:nvPr>
        </p:nvSpPr>
        <p:spPr>
          <a:xfrm>
            <a:off x="16414008" y="4331684"/>
            <a:ext cx="2592973"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6" name="Текст 7">
            <a:extLst>
              <a:ext uri="{FF2B5EF4-FFF2-40B4-BE49-F238E27FC236}">
                <a16:creationId xmlns:a16="http://schemas.microsoft.com/office/drawing/2014/main" id="{7ACA897B-487F-D245-8530-D375DCED8890}"/>
              </a:ext>
            </a:extLst>
          </p:cNvPr>
          <p:cNvSpPr>
            <a:spLocks noGrp="1"/>
          </p:cNvSpPr>
          <p:nvPr>
            <p:ph type="body" sz="quarter" idx="72" hasCustomPrompt="1"/>
          </p:nvPr>
        </p:nvSpPr>
        <p:spPr>
          <a:xfrm>
            <a:off x="19235578" y="3830240"/>
            <a:ext cx="2616030"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Tree>
    <p:extLst>
      <p:ext uri="{BB962C8B-B14F-4D97-AF65-F5344CB8AC3E}">
        <p14:creationId xmlns:p14="http://schemas.microsoft.com/office/powerpoint/2010/main" val="35795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8000" decel="52000" fill="hold" grpId="0" nodeType="withEffect">
                                  <p:stCondLst>
                                    <p:cond delay="20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600" fill="hold"/>
                                        <p:tgtEl>
                                          <p:spTgt spid="40"/>
                                        </p:tgtEl>
                                        <p:attrNameLst>
                                          <p:attrName>ppt_x</p:attrName>
                                        </p:attrNameLst>
                                      </p:cBhvr>
                                      <p:tavLst>
                                        <p:tav tm="0">
                                          <p:val>
                                            <p:strVal val="#ppt_x"/>
                                          </p:val>
                                        </p:tav>
                                        <p:tav tm="100000">
                                          <p:val>
                                            <p:strVal val="#ppt_x"/>
                                          </p:val>
                                        </p:tav>
                                      </p:tavLst>
                                    </p:anim>
                                    <p:anim calcmode="lin" valueType="num">
                                      <p:cBhvr additive="base">
                                        <p:cTn id="12" dur="6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800" fill="hold"/>
                                        <p:tgtEl>
                                          <p:spTgt spid="61"/>
                                        </p:tgtEl>
                                        <p:attrNameLst>
                                          <p:attrName>ppt_x</p:attrName>
                                        </p:attrNameLst>
                                      </p:cBhvr>
                                      <p:tavLst>
                                        <p:tav tm="0">
                                          <p:val>
                                            <p:strVal val="#ppt_x"/>
                                          </p:val>
                                        </p:tav>
                                        <p:tav tm="100000">
                                          <p:val>
                                            <p:strVal val="#ppt_x"/>
                                          </p:val>
                                        </p:tav>
                                      </p:tavLst>
                                    </p:anim>
                                    <p:anim calcmode="lin" valueType="num">
                                      <p:cBhvr additive="base">
                                        <p:cTn id="16" dur="8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8" accel="48000" decel="52000" fill="hold" grpId="0" nodeType="withEffect">
                                  <p:stCondLst>
                                    <p:cond delay="130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800" fill="hold"/>
                                        <p:tgtEl>
                                          <p:spTgt spid="55"/>
                                        </p:tgtEl>
                                        <p:attrNameLst>
                                          <p:attrName>ppt_x</p:attrName>
                                        </p:attrNameLst>
                                      </p:cBhvr>
                                      <p:tavLst>
                                        <p:tav tm="0">
                                          <p:val>
                                            <p:strVal val="0-#ppt_w/2"/>
                                          </p:val>
                                        </p:tav>
                                        <p:tav tm="100000">
                                          <p:val>
                                            <p:strVal val="#ppt_x"/>
                                          </p:val>
                                        </p:tav>
                                      </p:tavLst>
                                    </p:anim>
                                    <p:anim calcmode="lin" valueType="num">
                                      <p:cBhvr additive="base">
                                        <p:cTn id="20" dur="8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600" fill="hold"/>
                                        <p:tgtEl>
                                          <p:spTgt spid="43"/>
                                        </p:tgtEl>
                                        <p:attrNameLst>
                                          <p:attrName>ppt_x</p:attrName>
                                        </p:attrNameLst>
                                      </p:cBhvr>
                                      <p:tavLst>
                                        <p:tav tm="0">
                                          <p:val>
                                            <p:strVal val="#ppt_x"/>
                                          </p:val>
                                        </p:tav>
                                        <p:tav tm="100000">
                                          <p:val>
                                            <p:strVal val="#ppt_x"/>
                                          </p:val>
                                        </p:tav>
                                      </p:tavLst>
                                    </p:anim>
                                    <p:anim calcmode="lin" valueType="num">
                                      <p:cBhvr additive="base">
                                        <p:cTn id="24" dur="6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0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800" fill="hold"/>
                                        <p:tgtEl>
                                          <p:spTgt spid="62"/>
                                        </p:tgtEl>
                                        <p:attrNameLst>
                                          <p:attrName>ppt_x</p:attrName>
                                        </p:attrNameLst>
                                      </p:cBhvr>
                                      <p:tavLst>
                                        <p:tav tm="0">
                                          <p:val>
                                            <p:strVal val="#ppt_x"/>
                                          </p:val>
                                        </p:tav>
                                        <p:tav tm="100000">
                                          <p:val>
                                            <p:strVal val="#ppt_x"/>
                                          </p:val>
                                        </p:tav>
                                      </p:tavLst>
                                    </p:anim>
                                    <p:anim calcmode="lin" valueType="num">
                                      <p:cBhvr additive="base">
                                        <p:cTn id="28" dur="800" fill="hold"/>
                                        <p:tgtEl>
                                          <p:spTgt spid="62"/>
                                        </p:tgtEl>
                                        <p:attrNameLst>
                                          <p:attrName>ppt_y</p:attrName>
                                        </p:attrNameLst>
                                      </p:cBhvr>
                                      <p:tavLst>
                                        <p:tav tm="0">
                                          <p:val>
                                            <p:strVal val="1+#ppt_h/2"/>
                                          </p:val>
                                        </p:tav>
                                        <p:tav tm="100000">
                                          <p:val>
                                            <p:strVal val="#ppt_y"/>
                                          </p:val>
                                        </p:tav>
                                      </p:tavLst>
                                    </p:anim>
                                  </p:childTnLst>
                                </p:cTn>
                              </p:par>
                              <p:par>
                                <p:cTn id="29" presetID="2" presetClass="entr" presetSubtype="8" accel="48000" decel="52000" fill="hold" grpId="0" nodeType="withEffect">
                                  <p:stCondLst>
                                    <p:cond delay="220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800" fill="hold"/>
                                        <p:tgtEl>
                                          <p:spTgt spid="56"/>
                                        </p:tgtEl>
                                        <p:attrNameLst>
                                          <p:attrName>ppt_x</p:attrName>
                                        </p:attrNameLst>
                                      </p:cBhvr>
                                      <p:tavLst>
                                        <p:tav tm="0">
                                          <p:val>
                                            <p:strVal val="0-#ppt_w/2"/>
                                          </p:val>
                                        </p:tav>
                                        <p:tav tm="100000">
                                          <p:val>
                                            <p:strVal val="#ppt_x"/>
                                          </p:val>
                                        </p:tav>
                                      </p:tavLst>
                                    </p:anim>
                                    <p:anim calcmode="lin" valueType="num">
                                      <p:cBhvr additive="base">
                                        <p:cTn id="32" dur="800" fill="hold"/>
                                        <p:tgtEl>
                                          <p:spTgt spid="56"/>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600" fill="hold"/>
                                        <p:tgtEl>
                                          <p:spTgt spid="45"/>
                                        </p:tgtEl>
                                        <p:attrNameLst>
                                          <p:attrName>ppt_x</p:attrName>
                                        </p:attrNameLst>
                                      </p:cBhvr>
                                      <p:tavLst>
                                        <p:tav tm="0">
                                          <p:val>
                                            <p:strVal val="#ppt_x"/>
                                          </p:val>
                                        </p:tav>
                                        <p:tav tm="100000">
                                          <p:val>
                                            <p:strVal val="#ppt_x"/>
                                          </p:val>
                                        </p:tav>
                                      </p:tavLst>
                                    </p:anim>
                                    <p:anim calcmode="lin" valueType="num">
                                      <p:cBhvr additive="base">
                                        <p:cTn id="36" dur="6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2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800" fill="hold"/>
                                        <p:tgtEl>
                                          <p:spTgt spid="63"/>
                                        </p:tgtEl>
                                        <p:attrNameLst>
                                          <p:attrName>ppt_x</p:attrName>
                                        </p:attrNameLst>
                                      </p:cBhvr>
                                      <p:tavLst>
                                        <p:tav tm="0">
                                          <p:val>
                                            <p:strVal val="#ppt_x"/>
                                          </p:val>
                                        </p:tav>
                                        <p:tav tm="100000">
                                          <p:val>
                                            <p:strVal val="#ppt_x"/>
                                          </p:val>
                                        </p:tav>
                                      </p:tavLst>
                                    </p:anim>
                                    <p:anim calcmode="lin" valueType="num">
                                      <p:cBhvr additive="base">
                                        <p:cTn id="40" dur="8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8" accel="48000" decel="52000" fill="hold" grpId="0" nodeType="withEffect">
                                  <p:stCondLst>
                                    <p:cond delay="320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800" fill="hold"/>
                                        <p:tgtEl>
                                          <p:spTgt spid="57"/>
                                        </p:tgtEl>
                                        <p:attrNameLst>
                                          <p:attrName>ppt_x</p:attrName>
                                        </p:attrNameLst>
                                      </p:cBhvr>
                                      <p:tavLst>
                                        <p:tav tm="0">
                                          <p:val>
                                            <p:strVal val="0-#ppt_w/2"/>
                                          </p:val>
                                        </p:tav>
                                        <p:tav tm="100000">
                                          <p:val>
                                            <p:strVal val="#ppt_x"/>
                                          </p:val>
                                        </p:tav>
                                      </p:tavLst>
                                    </p:anim>
                                    <p:anim calcmode="lin" valueType="num">
                                      <p:cBhvr additive="base">
                                        <p:cTn id="44" dur="800" fill="hold"/>
                                        <p:tgtEl>
                                          <p:spTgt spid="57"/>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300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600" fill="hold"/>
                                        <p:tgtEl>
                                          <p:spTgt spid="47"/>
                                        </p:tgtEl>
                                        <p:attrNameLst>
                                          <p:attrName>ppt_x</p:attrName>
                                        </p:attrNameLst>
                                      </p:cBhvr>
                                      <p:tavLst>
                                        <p:tav tm="0">
                                          <p:val>
                                            <p:strVal val="#ppt_x"/>
                                          </p:val>
                                        </p:tav>
                                        <p:tav tm="100000">
                                          <p:val>
                                            <p:strVal val="#ppt_x"/>
                                          </p:val>
                                        </p:tav>
                                      </p:tavLst>
                                    </p:anim>
                                    <p:anim calcmode="lin" valueType="num">
                                      <p:cBhvr additive="base">
                                        <p:cTn id="48" dur="6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32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800" fill="hold"/>
                                        <p:tgtEl>
                                          <p:spTgt spid="64"/>
                                        </p:tgtEl>
                                        <p:attrNameLst>
                                          <p:attrName>ppt_x</p:attrName>
                                        </p:attrNameLst>
                                      </p:cBhvr>
                                      <p:tavLst>
                                        <p:tav tm="0">
                                          <p:val>
                                            <p:strVal val="#ppt_x"/>
                                          </p:val>
                                        </p:tav>
                                        <p:tav tm="100000">
                                          <p:val>
                                            <p:strVal val="#ppt_x"/>
                                          </p:val>
                                        </p:tav>
                                      </p:tavLst>
                                    </p:anim>
                                    <p:anim calcmode="lin" valueType="num">
                                      <p:cBhvr additive="base">
                                        <p:cTn id="52" dur="800" fill="hold"/>
                                        <p:tgtEl>
                                          <p:spTgt spid="64"/>
                                        </p:tgtEl>
                                        <p:attrNameLst>
                                          <p:attrName>ppt_y</p:attrName>
                                        </p:attrNameLst>
                                      </p:cBhvr>
                                      <p:tavLst>
                                        <p:tav tm="0">
                                          <p:val>
                                            <p:strVal val="1+#ppt_h/2"/>
                                          </p:val>
                                        </p:tav>
                                        <p:tav tm="100000">
                                          <p:val>
                                            <p:strVal val="#ppt_y"/>
                                          </p:val>
                                        </p:tav>
                                      </p:tavLst>
                                    </p:anim>
                                  </p:childTnLst>
                                </p:cTn>
                              </p:par>
                              <p:par>
                                <p:cTn id="53" presetID="2" presetClass="entr" presetSubtype="8" accel="48000" decel="52000" fill="hold" grpId="0" nodeType="withEffect">
                                  <p:stCondLst>
                                    <p:cond delay="4200"/>
                                  </p:stCondLst>
                                  <p:childTnLst>
                                    <p:set>
                                      <p:cBhvr>
                                        <p:cTn id="54" dur="1" fill="hold">
                                          <p:stCondLst>
                                            <p:cond delay="0"/>
                                          </p:stCondLst>
                                        </p:cTn>
                                        <p:tgtEl>
                                          <p:spTgt spid="58"/>
                                        </p:tgtEl>
                                        <p:attrNameLst>
                                          <p:attrName>style.visibility</p:attrName>
                                        </p:attrNameLst>
                                      </p:cBhvr>
                                      <p:to>
                                        <p:strVal val="visible"/>
                                      </p:to>
                                    </p:set>
                                    <p:anim calcmode="lin" valueType="num">
                                      <p:cBhvr additive="base">
                                        <p:cTn id="55" dur="800" fill="hold"/>
                                        <p:tgtEl>
                                          <p:spTgt spid="58"/>
                                        </p:tgtEl>
                                        <p:attrNameLst>
                                          <p:attrName>ppt_x</p:attrName>
                                        </p:attrNameLst>
                                      </p:cBhvr>
                                      <p:tavLst>
                                        <p:tav tm="0">
                                          <p:val>
                                            <p:strVal val="0-#ppt_w/2"/>
                                          </p:val>
                                        </p:tav>
                                        <p:tav tm="100000">
                                          <p:val>
                                            <p:strVal val="#ppt_x"/>
                                          </p:val>
                                        </p:tav>
                                      </p:tavLst>
                                    </p:anim>
                                    <p:anim calcmode="lin" valueType="num">
                                      <p:cBhvr additive="base">
                                        <p:cTn id="56" dur="800" fill="hold"/>
                                        <p:tgtEl>
                                          <p:spTgt spid="58"/>
                                        </p:tgtEl>
                                        <p:attrNameLst>
                                          <p:attrName>ppt_y</p:attrName>
                                        </p:attrNameLst>
                                      </p:cBhvr>
                                      <p:tavLst>
                                        <p:tav tm="0">
                                          <p:val>
                                            <p:strVal val="#ppt_y"/>
                                          </p:val>
                                        </p:tav>
                                        <p:tav tm="100000">
                                          <p:val>
                                            <p:strVal val="#ppt_y"/>
                                          </p:val>
                                        </p:tav>
                                      </p:tavLst>
                                    </p:anim>
                                  </p:childTnLst>
                                </p:cTn>
                              </p:par>
                              <p:par>
                                <p:cTn id="57" presetID="2" presetClass="entr" presetSubtype="4" decel="100000" fill="hold" grpId="0" nodeType="withEffect">
                                  <p:stCondLst>
                                    <p:cond delay="400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600" fill="hold"/>
                                        <p:tgtEl>
                                          <p:spTgt spid="49"/>
                                        </p:tgtEl>
                                        <p:attrNameLst>
                                          <p:attrName>ppt_x</p:attrName>
                                        </p:attrNameLst>
                                      </p:cBhvr>
                                      <p:tavLst>
                                        <p:tav tm="0">
                                          <p:val>
                                            <p:strVal val="#ppt_x"/>
                                          </p:val>
                                        </p:tav>
                                        <p:tav tm="100000">
                                          <p:val>
                                            <p:strVal val="#ppt_x"/>
                                          </p:val>
                                        </p:tav>
                                      </p:tavLst>
                                    </p:anim>
                                    <p:anim calcmode="lin" valueType="num">
                                      <p:cBhvr additive="base">
                                        <p:cTn id="60" dur="600" fill="hold"/>
                                        <p:tgtEl>
                                          <p:spTgt spid="4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420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800" fill="hold"/>
                                        <p:tgtEl>
                                          <p:spTgt spid="65"/>
                                        </p:tgtEl>
                                        <p:attrNameLst>
                                          <p:attrName>ppt_x</p:attrName>
                                        </p:attrNameLst>
                                      </p:cBhvr>
                                      <p:tavLst>
                                        <p:tav tm="0">
                                          <p:val>
                                            <p:strVal val="#ppt_x"/>
                                          </p:val>
                                        </p:tav>
                                        <p:tav tm="100000">
                                          <p:val>
                                            <p:strVal val="#ppt_x"/>
                                          </p:val>
                                        </p:tav>
                                      </p:tavLst>
                                    </p:anim>
                                    <p:anim calcmode="lin" valueType="num">
                                      <p:cBhvr additive="base">
                                        <p:cTn id="64" dur="8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8" accel="48000" decel="52000" fill="hold" grpId="0" nodeType="withEffect">
                                  <p:stCondLst>
                                    <p:cond delay="520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800" fill="hold"/>
                                        <p:tgtEl>
                                          <p:spTgt spid="59"/>
                                        </p:tgtEl>
                                        <p:attrNameLst>
                                          <p:attrName>ppt_x</p:attrName>
                                        </p:attrNameLst>
                                      </p:cBhvr>
                                      <p:tavLst>
                                        <p:tav tm="0">
                                          <p:val>
                                            <p:strVal val="0-#ppt_w/2"/>
                                          </p:val>
                                        </p:tav>
                                        <p:tav tm="100000">
                                          <p:val>
                                            <p:strVal val="#ppt_x"/>
                                          </p:val>
                                        </p:tav>
                                      </p:tavLst>
                                    </p:anim>
                                    <p:anim calcmode="lin" valueType="num">
                                      <p:cBhvr additive="base">
                                        <p:cTn id="68" dur="800" fill="hold"/>
                                        <p:tgtEl>
                                          <p:spTgt spid="59"/>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500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600" fill="hold"/>
                                        <p:tgtEl>
                                          <p:spTgt spid="51"/>
                                        </p:tgtEl>
                                        <p:attrNameLst>
                                          <p:attrName>ppt_x</p:attrName>
                                        </p:attrNameLst>
                                      </p:cBhvr>
                                      <p:tavLst>
                                        <p:tav tm="0">
                                          <p:val>
                                            <p:strVal val="#ppt_x"/>
                                          </p:val>
                                        </p:tav>
                                        <p:tav tm="100000">
                                          <p:val>
                                            <p:strVal val="#ppt_x"/>
                                          </p:val>
                                        </p:tav>
                                      </p:tavLst>
                                    </p:anim>
                                    <p:anim calcmode="lin" valueType="num">
                                      <p:cBhvr additive="base">
                                        <p:cTn id="72" dur="6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5200"/>
                                  </p:stCondLst>
                                  <p:childTnLst>
                                    <p:set>
                                      <p:cBhvr>
                                        <p:cTn id="74" dur="1" fill="hold">
                                          <p:stCondLst>
                                            <p:cond delay="0"/>
                                          </p:stCondLst>
                                        </p:cTn>
                                        <p:tgtEl>
                                          <p:spTgt spid="66"/>
                                        </p:tgtEl>
                                        <p:attrNameLst>
                                          <p:attrName>style.visibility</p:attrName>
                                        </p:attrNameLst>
                                      </p:cBhvr>
                                      <p:to>
                                        <p:strVal val="visible"/>
                                      </p:to>
                                    </p:set>
                                    <p:anim calcmode="lin" valueType="num">
                                      <p:cBhvr additive="base">
                                        <p:cTn id="75" dur="800" fill="hold"/>
                                        <p:tgtEl>
                                          <p:spTgt spid="66"/>
                                        </p:tgtEl>
                                        <p:attrNameLst>
                                          <p:attrName>ppt_x</p:attrName>
                                        </p:attrNameLst>
                                      </p:cBhvr>
                                      <p:tavLst>
                                        <p:tav tm="0">
                                          <p:val>
                                            <p:strVal val="#ppt_x"/>
                                          </p:val>
                                        </p:tav>
                                        <p:tav tm="100000">
                                          <p:val>
                                            <p:strVal val="#ppt_x"/>
                                          </p:val>
                                        </p:tav>
                                      </p:tavLst>
                                    </p:anim>
                                    <p:anim calcmode="lin" valueType="num">
                                      <p:cBhvr additive="base">
                                        <p:cTn id="76" dur="800" fill="hold"/>
                                        <p:tgtEl>
                                          <p:spTgt spid="66"/>
                                        </p:tgtEl>
                                        <p:attrNameLst>
                                          <p:attrName>ppt_y</p:attrName>
                                        </p:attrNameLst>
                                      </p:cBhvr>
                                      <p:tavLst>
                                        <p:tav tm="0">
                                          <p:val>
                                            <p:strVal val="1+#ppt_h/2"/>
                                          </p:val>
                                        </p:tav>
                                        <p:tav tm="100000">
                                          <p:val>
                                            <p:strVal val="#ppt_y"/>
                                          </p:val>
                                        </p:tav>
                                      </p:tavLst>
                                    </p:anim>
                                  </p:childTnLst>
                                </p:cTn>
                              </p:par>
                              <p:par>
                                <p:cTn id="77" presetID="2" presetClass="entr" presetSubtype="8" accel="48000" decel="52000" fill="hold" grpId="0" nodeType="withEffect">
                                  <p:stCondLst>
                                    <p:cond delay="620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800" fill="hold"/>
                                        <p:tgtEl>
                                          <p:spTgt spid="60"/>
                                        </p:tgtEl>
                                        <p:attrNameLst>
                                          <p:attrName>ppt_x</p:attrName>
                                        </p:attrNameLst>
                                      </p:cBhvr>
                                      <p:tavLst>
                                        <p:tav tm="0">
                                          <p:val>
                                            <p:strVal val="0-#ppt_w/2"/>
                                          </p:val>
                                        </p:tav>
                                        <p:tav tm="100000">
                                          <p:val>
                                            <p:strVal val="#ppt_x"/>
                                          </p:val>
                                        </p:tav>
                                      </p:tavLst>
                                    </p:anim>
                                    <p:anim calcmode="lin" valueType="num">
                                      <p:cBhvr additive="base">
                                        <p:cTn id="80" dur="800" fill="hold"/>
                                        <p:tgtEl>
                                          <p:spTgt spid="60"/>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600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600" fill="hold"/>
                                        <p:tgtEl>
                                          <p:spTgt spid="53"/>
                                        </p:tgtEl>
                                        <p:attrNameLst>
                                          <p:attrName>ppt_x</p:attrName>
                                        </p:attrNameLst>
                                      </p:cBhvr>
                                      <p:tavLst>
                                        <p:tav tm="0">
                                          <p:val>
                                            <p:strVal val="#ppt_x"/>
                                          </p:val>
                                        </p:tav>
                                        <p:tav tm="100000">
                                          <p:val>
                                            <p:strVal val="#ppt_x"/>
                                          </p:val>
                                        </p:tav>
                                      </p:tavLst>
                                    </p:anim>
                                    <p:anim calcmode="lin" valueType="num">
                                      <p:cBhvr additive="base">
                                        <p:cTn id="84" dur="600" fill="hold"/>
                                        <p:tgtEl>
                                          <p:spTgt spid="53"/>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620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800" fill="hold"/>
                                        <p:tgtEl>
                                          <p:spTgt spid="67"/>
                                        </p:tgtEl>
                                        <p:attrNameLst>
                                          <p:attrName>ppt_x</p:attrName>
                                        </p:attrNameLst>
                                      </p:cBhvr>
                                      <p:tavLst>
                                        <p:tav tm="0">
                                          <p:val>
                                            <p:strVal val="#ppt_x"/>
                                          </p:val>
                                        </p:tav>
                                        <p:tav tm="100000">
                                          <p:val>
                                            <p:strVal val="#ppt_x"/>
                                          </p:val>
                                        </p:tav>
                                      </p:tavLst>
                                    </p:anim>
                                    <p:anim calcmode="lin" valueType="num">
                                      <p:cBhvr additive="base">
                                        <p:cTn id="88" dur="800" fill="hold"/>
                                        <p:tgtEl>
                                          <p:spTgt spid="6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 calcmode="lin" valueType="num">
                                      <p:cBhvr additive="base">
                                        <p:cTn id="91" dur="600" fill="hold"/>
                                        <p:tgtEl>
                                          <p:spTgt spid="70"/>
                                        </p:tgtEl>
                                        <p:attrNameLst>
                                          <p:attrName>ppt_x</p:attrName>
                                        </p:attrNameLst>
                                      </p:cBhvr>
                                      <p:tavLst>
                                        <p:tav tm="0">
                                          <p:val>
                                            <p:strVal val="#ppt_x"/>
                                          </p:val>
                                        </p:tav>
                                        <p:tav tm="100000">
                                          <p:val>
                                            <p:strVal val="#ppt_x"/>
                                          </p:val>
                                        </p:tav>
                                      </p:tavLst>
                                    </p:anim>
                                    <p:anim calcmode="lin" valueType="num">
                                      <p:cBhvr additive="base">
                                        <p:cTn id="92" dur="600" fill="hold"/>
                                        <p:tgtEl>
                                          <p:spTgt spid="7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0"/>
                                  </p:stCondLst>
                                  <p:childTnLst>
                                    <p:set>
                                      <p:cBhvr>
                                        <p:cTn id="94" dur="1" fill="hold">
                                          <p:stCondLst>
                                            <p:cond delay="0"/>
                                          </p:stCondLst>
                                        </p:cTn>
                                        <p:tgtEl>
                                          <p:spTgt spid="71"/>
                                        </p:tgtEl>
                                        <p:attrNameLst>
                                          <p:attrName>style.visibility</p:attrName>
                                        </p:attrNameLst>
                                      </p:cBhvr>
                                      <p:to>
                                        <p:strVal val="visible"/>
                                      </p:to>
                                    </p:set>
                                    <p:anim calcmode="lin" valueType="num">
                                      <p:cBhvr additive="base">
                                        <p:cTn id="95" dur="600" fill="hold"/>
                                        <p:tgtEl>
                                          <p:spTgt spid="71"/>
                                        </p:tgtEl>
                                        <p:attrNameLst>
                                          <p:attrName>ppt_x</p:attrName>
                                        </p:attrNameLst>
                                      </p:cBhvr>
                                      <p:tavLst>
                                        <p:tav tm="0">
                                          <p:val>
                                            <p:strVal val="#ppt_x"/>
                                          </p:val>
                                        </p:tav>
                                        <p:tav tm="100000">
                                          <p:val>
                                            <p:strVal val="#ppt_x"/>
                                          </p:val>
                                        </p:tav>
                                      </p:tavLst>
                                    </p:anim>
                                    <p:anim calcmode="lin" valueType="num">
                                      <p:cBhvr additive="base">
                                        <p:cTn id="96" dur="600" fill="hold"/>
                                        <p:tgtEl>
                                          <p:spTgt spid="71"/>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0"/>
                                  </p:stCondLst>
                                  <p:childTnLst>
                                    <p:set>
                                      <p:cBhvr>
                                        <p:cTn id="98" dur="1" fill="hold">
                                          <p:stCondLst>
                                            <p:cond delay="0"/>
                                          </p:stCondLst>
                                        </p:cTn>
                                        <p:tgtEl>
                                          <p:spTgt spid="72"/>
                                        </p:tgtEl>
                                        <p:attrNameLst>
                                          <p:attrName>style.visibility</p:attrName>
                                        </p:attrNameLst>
                                      </p:cBhvr>
                                      <p:to>
                                        <p:strVal val="visible"/>
                                      </p:to>
                                    </p:set>
                                    <p:anim calcmode="lin" valueType="num">
                                      <p:cBhvr additive="base">
                                        <p:cTn id="99" dur="600" fill="hold"/>
                                        <p:tgtEl>
                                          <p:spTgt spid="72"/>
                                        </p:tgtEl>
                                        <p:attrNameLst>
                                          <p:attrName>ppt_x</p:attrName>
                                        </p:attrNameLst>
                                      </p:cBhvr>
                                      <p:tavLst>
                                        <p:tav tm="0">
                                          <p:val>
                                            <p:strVal val="#ppt_x"/>
                                          </p:val>
                                        </p:tav>
                                        <p:tav tm="100000">
                                          <p:val>
                                            <p:strVal val="#ppt_x"/>
                                          </p:val>
                                        </p:tav>
                                      </p:tavLst>
                                    </p:anim>
                                    <p:anim calcmode="lin" valueType="num">
                                      <p:cBhvr additive="base">
                                        <p:cTn id="100" dur="600" fill="hold"/>
                                        <p:tgtEl>
                                          <p:spTgt spid="7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3000"/>
                                  </p:stCondLst>
                                  <p:childTnLst>
                                    <p:set>
                                      <p:cBhvr>
                                        <p:cTn id="102" dur="1" fill="hold">
                                          <p:stCondLst>
                                            <p:cond delay="0"/>
                                          </p:stCondLst>
                                        </p:cTn>
                                        <p:tgtEl>
                                          <p:spTgt spid="73"/>
                                        </p:tgtEl>
                                        <p:attrNameLst>
                                          <p:attrName>style.visibility</p:attrName>
                                        </p:attrNameLst>
                                      </p:cBhvr>
                                      <p:to>
                                        <p:strVal val="visible"/>
                                      </p:to>
                                    </p:set>
                                    <p:anim calcmode="lin" valueType="num">
                                      <p:cBhvr additive="base">
                                        <p:cTn id="103" dur="600" fill="hold"/>
                                        <p:tgtEl>
                                          <p:spTgt spid="73"/>
                                        </p:tgtEl>
                                        <p:attrNameLst>
                                          <p:attrName>ppt_x</p:attrName>
                                        </p:attrNameLst>
                                      </p:cBhvr>
                                      <p:tavLst>
                                        <p:tav tm="0">
                                          <p:val>
                                            <p:strVal val="#ppt_x"/>
                                          </p:val>
                                        </p:tav>
                                        <p:tav tm="100000">
                                          <p:val>
                                            <p:strVal val="#ppt_x"/>
                                          </p:val>
                                        </p:tav>
                                      </p:tavLst>
                                    </p:anim>
                                    <p:anim calcmode="lin" valueType="num">
                                      <p:cBhvr additive="base">
                                        <p:cTn id="104" dur="600" fill="hold"/>
                                        <p:tgtEl>
                                          <p:spTgt spid="73"/>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400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600" fill="hold"/>
                                        <p:tgtEl>
                                          <p:spTgt spid="74"/>
                                        </p:tgtEl>
                                        <p:attrNameLst>
                                          <p:attrName>ppt_x</p:attrName>
                                        </p:attrNameLst>
                                      </p:cBhvr>
                                      <p:tavLst>
                                        <p:tav tm="0">
                                          <p:val>
                                            <p:strVal val="#ppt_x"/>
                                          </p:val>
                                        </p:tav>
                                        <p:tav tm="100000">
                                          <p:val>
                                            <p:strVal val="#ppt_x"/>
                                          </p:val>
                                        </p:tav>
                                      </p:tavLst>
                                    </p:anim>
                                    <p:anim calcmode="lin" valueType="num">
                                      <p:cBhvr additive="base">
                                        <p:cTn id="108" dur="600" fill="hold"/>
                                        <p:tgtEl>
                                          <p:spTgt spid="7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5000"/>
                                  </p:stCondLst>
                                  <p:childTnLst>
                                    <p:set>
                                      <p:cBhvr>
                                        <p:cTn id="110" dur="1" fill="hold">
                                          <p:stCondLst>
                                            <p:cond delay="0"/>
                                          </p:stCondLst>
                                        </p:cTn>
                                        <p:tgtEl>
                                          <p:spTgt spid="75"/>
                                        </p:tgtEl>
                                        <p:attrNameLst>
                                          <p:attrName>style.visibility</p:attrName>
                                        </p:attrNameLst>
                                      </p:cBhvr>
                                      <p:to>
                                        <p:strVal val="visible"/>
                                      </p:to>
                                    </p:set>
                                    <p:anim calcmode="lin" valueType="num">
                                      <p:cBhvr additive="base">
                                        <p:cTn id="111" dur="600" fill="hold"/>
                                        <p:tgtEl>
                                          <p:spTgt spid="75"/>
                                        </p:tgtEl>
                                        <p:attrNameLst>
                                          <p:attrName>ppt_x</p:attrName>
                                        </p:attrNameLst>
                                      </p:cBhvr>
                                      <p:tavLst>
                                        <p:tav tm="0">
                                          <p:val>
                                            <p:strVal val="#ppt_x"/>
                                          </p:val>
                                        </p:tav>
                                        <p:tav tm="100000">
                                          <p:val>
                                            <p:strVal val="#ppt_x"/>
                                          </p:val>
                                        </p:tav>
                                      </p:tavLst>
                                    </p:anim>
                                    <p:anim calcmode="lin" valueType="num">
                                      <p:cBhvr additive="base">
                                        <p:cTn id="112" dur="600" fill="hold"/>
                                        <p:tgtEl>
                                          <p:spTgt spid="75"/>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6000"/>
                                  </p:stCondLst>
                                  <p:childTnLst>
                                    <p:set>
                                      <p:cBhvr>
                                        <p:cTn id="114" dur="1" fill="hold">
                                          <p:stCondLst>
                                            <p:cond delay="0"/>
                                          </p:stCondLst>
                                        </p:cTn>
                                        <p:tgtEl>
                                          <p:spTgt spid="76"/>
                                        </p:tgtEl>
                                        <p:attrNameLst>
                                          <p:attrName>style.visibility</p:attrName>
                                        </p:attrNameLst>
                                      </p:cBhvr>
                                      <p:to>
                                        <p:strVal val="visible"/>
                                      </p:to>
                                    </p:set>
                                    <p:anim calcmode="lin" valueType="num">
                                      <p:cBhvr additive="base">
                                        <p:cTn id="115" dur="600" fill="hold"/>
                                        <p:tgtEl>
                                          <p:spTgt spid="76"/>
                                        </p:tgtEl>
                                        <p:attrNameLst>
                                          <p:attrName>ppt_x</p:attrName>
                                        </p:attrNameLst>
                                      </p:cBhvr>
                                      <p:tavLst>
                                        <p:tav tm="0">
                                          <p:val>
                                            <p:strVal val="#ppt_x"/>
                                          </p:val>
                                        </p:tav>
                                        <p:tav tm="100000">
                                          <p:val>
                                            <p:strVal val="#ppt_x"/>
                                          </p:val>
                                        </p:tav>
                                      </p:tavLst>
                                    </p:anim>
                                    <p:anim calcmode="lin" valueType="num">
                                      <p:cBhvr additive="base">
                                        <p:cTn id="116" dur="6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tmplLst>
          <p:tmpl>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600" fill="hold"/>
                        <p:tgtEl>
                          <p:spTgt spid="40"/>
                        </p:tgtEl>
                        <p:attrNameLst>
                          <p:attrName>ppt_x</p:attrName>
                        </p:attrNameLst>
                      </p:cBhvr>
                      <p:tavLst>
                        <p:tav tm="0">
                          <p:val>
                            <p:strVal val="#ppt_x"/>
                          </p:val>
                        </p:tav>
                        <p:tav tm="100000">
                          <p:val>
                            <p:strVal val="#ppt_x"/>
                          </p:val>
                        </p:tav>
                      </p:tavLst>
                    </p:anim>
                    <p:anim calcmode="lin" valueType="num">
                      <p:cBhvr additive="base">
                        <p:cTn dur="600" fill="hold"/>
                        <p:tgtEl>
                          <p:spTgt spid="40"/>
                        </p:tgtEl>
                        <p:attrNameLst>
                          <p:attrName>ppt_y</p:attrName>
                        </p:attrNameLst>
                      </p:cBhvr>
                      <p:tavLst>
                        <p:tav tm="0">
                          <p:val>
                            <p:strVal val="1+#ppt_h/2"/>
                          </p:val>
                        </p:tav>
                        <p:tav tm="100000">
                          <p:val>
                            <p:strVal val="#ppt_y"/>
                          </p:val>
                        </p:tav>
                      </p:tavLst>
                    </p:anim>
                  </p:childTnLst>
                </p:cTn>
              </p:par>
            </p:tnLst>
          </p:tmpl>
        </p:tmplLst>
      </p:bldP>
      <p:bldP spid="42" grpId="0" animBg="1"/>
      <p:bldP spid="43" grpId="0">
        <p:tmplLst>
          <p:tmpl>
            <p:tnLst>
              <p:par>
                <p:cTn presetID="2" presetClass="entr" presetSubtype="4" decel="10000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600" fill="hold"/>
                        <p:tgtEl>
                          <p:spTgt spid="43"/>
                        </p:tgtEl>
                        <p:attrNameLst>
                          <p:attrName>ppt_x</p:attrName>
                        </p:attrNameLst>
                      </p:cBhvr>
                      <p:tavLst>
                        <p:tav tm="0">
                          <p:val>
                            <p:strVal val="#ppt_x"/>
                          </p:val>
                        </p:tav>
                        <p:tav tm="100000">
                          <p:val>
                            <p:strVal val="#ppt_x"/>
                          </p:val>
                        </p:tav>
                      </p:tavLst>
                    </p:anim>
                    <p:anim calcmode="lin" valueType="num">
                      <p:cBhvr additive="base">
                        <p:cTn dur="600" fill="hold"/>
                        <p:tgtEl>
                          <p:spTgt spid="43"/>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20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600" fill="hold"/>
                        <p:tgtEl>
                          <p:spTgt spid="45"/>
                        </p:tgtEl>
                        <p:attrNameLst>
                          <p:attrName>ppt_x</p:attrName>
                        </p:attrNameLst>
                      </p:cBhvr>
                      <p:tavLst>
                        <p:tav tm="0">
                          <p:val>
                            <p:strVal val="#ppt_x"/>
                          </p:val>
                        </p:tav>
                        <p:tav tm="100000">
                          <p:val>
                            <p:strVal val="#ppt_x"/>
                          </p:val>
                        </p:tav>
                      </p:tavLst>
                    </p:anim>
                    <p:anim calcmode="lin" valueType="num">
                      <p:cBhvr additive="base">
                        <p:cTn dur="600" fill="hold"/>
                        <p:tgtEl>
                          <p:spTgt spid="45"/>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600" fill="hold"/>
                        <p:tgtEl>
                          <p:spTgt spid="47"/>
                        </p:tgtEl>
                        <p:attrNameLst>
                          <p:attrName>ppt_x</p:attrName>
                        </p:attrNameLst>
                      </p:cBhvr>
                      <p:tavLst>
                        <p:tav tm="0">
                          <p:val>
                            <p:strVal val="#ppt_x"/>
                          </p:val>
                        </p:tav>
                        <p:tav tm="100000">
                          <p:val>
                            <p:strVal val="#ppt_x"/>
                          </p:val>
                        </p:tav>
                      </p:tavLst>
                    </p:anim>
                    <p:anim calcmode="lin" valueType="num">
                      <p:cBhvr additive="base">
                        <p:cTn dur="600" fill="hold"/>
                        <p:tgtEl>
                          <p:spTgt spid="47"/>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40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600" fill="hold"/>
                        <p:tgtEl>
                          <p:spTgt spid="49"/>
                        </p:tgtEl>
                        <p:attrNameLst>
                          <p:attrName>ppt_x</p:attrName>
                        </p:attrNameLst>
                      </p:cBhvr>
                      <p:tavLst>
                        <p:tav tm="0">
                          <p:val>
                            <p:strVal val="#ppt_x"/>
                          </p:val>
                        </p:tav>
                        <p:tav tm="100000">
                          <p:val>
                            <p:strVal val="#ppt_x"/>
                          </p:val>
                        </p:tav>
                      </p:tavLst>
                    </p:anim>
                    <p:anim calcmode="lin" valueType="num">
                      <p:cBhvr additive="base">
                        <p:cTn dur="600" fill="hold"/>
                        <p:tgtEl>
                          <p:spTgt spid="49"/>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50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600" fill="hold"/>
                        <p:tgtEl>
                          <p:spTgt spid="51"/>
                        </p:tgtEl>
                        <p:attrNameLst>
                          <p:attrName>ppt_x</p:attrName>
                        </p:attrNameLst>
                      </p:cBhvr>
                      <p:tavLst>
                        <p:tav tm="0">
                          <p:val>
                            <p:strVal val="#ppt_x"/>
                          </p:val>
                        </p:tav>
                        <p:tav tm="100000">
                          <p:val>
                            <p:strVal val="#ppt_x"/>
                          </p:val>
                        </p:tav>
                      </p:tavLst>
                    </p:anim>
                    <p:anim calcmode="lin" valueType="num">
                      <p:cBhvr additive="base">
                        <p:cTn dur="600" fill="hold"/>
                        <p:tgtEl>
                          <p:spTgt spid="51"/>
                        </p:tgtEl>
                        <p:attrNameLst>
                          <p:attrName>ppt_y</p:attrName>
                        </p:attrNameLst>
                      </p:cBhvr>
                      <p:tavLst>
                        <p:tav tm="0">
                          <p:val>
                            <p:strVal val="1+#ppt_h/2"/>
                          </p:val>
                        </p:tav>
                        <p:tav tm="100000">
                          <p:val>
                            <p:strVal val="#ppt_y"/>
                          </p:val>
                        </p:tav>
                      </p:tavLst>
                    </p:anim>
                  </p:childTnLst>
                </p:cTn>
              </p:par>
            </p:tnLst>
          </p:tmpl>
        </p:tmplLst>
      </p:bldP>
      <p:bldP spid="53" grpId="0">
        <p:tmplLst>
          <p:tmpl>
            <p:tnLst>
              <p:par>
                <p:cTn presetID="2" presetClass="entr" presetSubtype="4" decel="100000" fill="hold" nodeType="withEffect">
                  <p:stCondLst>
                    <p:cond delay="60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600" fill="hold"/>
                        <p:tgtEl>
                          <p:spTgt spid="53"/>
                        </p:tgtEl>
                        <p:attrNameLst>
                          <p:attrName>ppt_x</p:attrName>
                        </p:attrNameLst>
                      </p:cBhvr>
                      <p:tavLst>
                        <p:tav tm="0">
                          <p:val>
                            <p:strVal val="#ppt_x"/>
                          </p:val>
                        </p:tav>
                        <p:tav tm="100000">
                          <p:val>
                            <p:strVal val="#ppt_x"/>
                          </p:val>
                        </p:tav>
                      </p:tavLst>
                    </p:anim>
                    <p:anim calcmode="lin" valueType="num">
                      <p:cBhvr additive="base">
                        <p:cTn dur="600" fill="hold"/>
                        <p:tgtEl>
                          <p:spTgt spid="53"/>
                        </p:tgtEl>
                        <p:attrNameLst>
                          <p:attrName>ppt_y</p:attrName>
                        </p:attrNameLst>
                      </p:cBhvr>
                      <p:tavLst>
                        <p:tav tm="0">
                          <p:val>
                            <p:strVal val="1+#ppt_h/2"/>
                          </p:val>
                        </p:tav>
                        <p:tav tm="100000">
                          <p:val>
                            <p:strVal val="#ppt_y"/>
                          </p:val>
                        </p:tav>
                      </p:tavLst>
                    </p:anim>
                  </p:childTnLst>
                </p:cTn>
              </p:par>
            </p:tnLst>
          </p:tmpl>
        </p:tmplLst>
      </p:bldP>
      <p:bldP spid="55" grpId="0" animBg="1"/>
      <p:bldP spid="56" grpId="0" animBg="1"/>
      <p:bldP spid="57" grpId="0" animBg="1"/>
      <p:bldP spid="58" grpId="0" animBg="1"/>
      <p:bldP spid="59" grpId="0" animBg="1"/>
      <p:bldP spid="60" grpId="0" animBg="1"/>
      <p:bldP spid="61" grpId="0">
        <p:tmplLst>
          <p:tmpl>
            <p:tnLst>
              <p:par>
                <p:cTn presetID="2" presetClass="entr" presetSubtype="4" decel="10000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800" fill="hold"/>
                        <p:tgtEl>
                          <p:spTgt spid="61"/>
                        </p:tgtEl>
                        <p:attrNameLst>
                          <p:attrName>ppt_x</p:attrName>
                        </p:attrNameLst>
                      </p:cBhvr>
                      <p:tavLst>
                        <p:tav tm="0">
                          <p:val>
                            <p:strVal val="#ppt_x"/>
                          </p:val>
                        </p:tav>
                        <p:tav tm="100000">
                          <p:val>
                            <p:strVal val="#ppt_x"/>
                          </p:val>
                        </p:tav>
                      </p:tavLst>
                    </p:anim>
                    <p:anim calcmode="lin" valueType="num">
                      <p:cBhvr additive="base">
                        <p:cTn dur="800" fill="hold"/>
                        <p:tgtEl>
                          <p:spTgt spid="61"/>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120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800" fill="hold"/>
                        <p:tgtEl>
                          <p:spTgt spid="62"/>
                        </p:tgtEl>
                        <p:attrNameLst>
                          <p:attrName>ppt_x</p:attrName>
                        </p:attrNameLst>
                      </p:cBhvr>
                      <p:tavLst>
                        <p:tav tm="0">
                          <p:val>
                            <p:strVal val="#ppt_x"/>
                          </p:val>
                        </p:tav>
                        <p:tav tm="100000">
                          <p:val>
                            <p:strVal val="#ppt_x"/>
                          </p:val>
                        </p:tav>
                      </p:tavLst>
                    </p:anim>
                    <p:anim calcmode="lin" valueType="num">
                      <p:cBhvr additive="base">
                        <p:cTn dur="800" fill="hold"/>
                        <p:tgtEl>
                          <p:spTgt spid="62"/>
                        </p:tgtEl>
                        <p:attrNameLst>
                          <p:attrName>ppt_y</p:attrName>
                        </p:attrNameLst>
                      </p:cBhvr>
                      <p:tavLst>
                        <p:tav tm="0">
                          <p:val>
                            <p:strVal val="1+#ppt_h/2"/>
                          </p:val>
                        </p:tav>
                        <p:tav tm="100000">
                          <p:val>
                            <p:strVal val="#ppt_y"/>
                          </p:val>
                        </p:tav>
                      </p:tavLst>
                    </p:anim>
                  </p:childTnLst>
                </p:cTn>
              </p:par>
            </p:tnLst>
          </p:tmpl>
        </p:tmplLst>
      </p:bldP>
      <p:bldP spid="63" grpId="0">
        <p:tmplLst>
          <p:tmpl>
            <p:tnLst>
              <p:par>
                <p:cTn presetID="2" presetClass="entr" presetSubtype="4" decel="100000" fill="hold" nodeType="withEffect">
                  <p:stCondLst>
                    <p:cond delay="22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800" fill="hold"/>
                        <p:tgtEl>
                          <p:spTgt spid="63"/>
                        </p:tgtEl>
                        <p:attrNameLst>
                          <p:attrName>ppt_x</p:attrName>
                        </p:attrNameLst>
                      </p:cBhvr>
                      <p:tavLst>
                        <p:tav tm="0">
                          <p:val>
                            <p:strVal val="#ppt_x"/>
                          </p:val>
                        </p:tav>
                        <p:tav tm="100000">
                          <p:val>
                            <p:strVal val="#ppt_x"/>
                          </p:val>
                        </p:tav>
                      </p:tavLst>
                    </p:anim>
                    <p:anim calcmode="lin" valueType="num">
                      <p:cBhvr additive="base">
                        <p:cTn dur="800" fill="hold"/>
                        <p:tgtEl>
                          <p:spTgt spid="63"/>
                        </p:tgtEl>
                        <p:attrNameLst>
                          <p:attrName>ppt_y</p:attrName>
                        </p:attrNameLst>
                      </p:cBhvr>
                      <p:tavLst>
                        <p:tav tm="0">
                          <p:val>
                            <p:strVal val="1+#ppt_h/2"/>
                          </p:val>
                        </p:tav>
                        <p:tav tm="100000">
                          <p:val>
                            <p:strVal val="#ppt_y"/>
                          </p:val>
                        </p:tav>
                      </p:tavLst>
                    </p:anim>
                  </p:childTnLst>
                </p:cTn>
              </p:par>
            </p:tnLst>
          </p:tmpl>
        </p:tmplLst>
      </p:bldP>
      <p:bldP spid="64" grpId="0">
        <p:tmplLst>
          <p:tmpl>
            <p:tnLst>
              <p:par>
                <p:cTn presetID="2" presetClass="entr" presetSubtype="4" decel="100000" fill="hold" nodeType="withEffect">
                  <p:stCondLst>
                    <p:cond delay="32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800" fill="hold"/>
                        <p:tgtEl>
                          <p:spTgt spid="64"/>
                        </p:tgtEl>
                        <p:attrNameLst>
                          <p:attrName>ppt_x</p:attrName>
                        </p:attrNameLst>
                      </p:cBhvr>
                      <p:tavLst>
                        <p:tav tm="0">
                          <p:val>
                            <p:strVal val="#ppt_x"/>
                          </p:val>
                        </p:tav>
                        <p:tav tm="100000">
                          <p:val>
                            <p:strVal val="#ppt_x"/>
                          </p:val>
                        </p:tav>
                      </p:tavLst>
                    </p:anim>
                    <p:anim calcmode="lin" valueType="num">
                      <p:cBhvr additive="base">
                        <p:cTn dur="800" fill="hold"/>
                        <p:tgtEl>
                          <p:spTgt spid="64"/>
                        </p:tgtEl>
                        <p:attrNameLst>
                          <p:attrName>ppt_y</p:attrName>
                        </p:attrNameLst>
                      </p:cBhvr>
                      <p:tavLst>
                        <p:tav tm="0">
                          <p:val>
                            <p:strVal val="1+#ppt_h/2"/>
                          </p:val>
                        </p:tav>
                        <p:tav tm="100000">
                          <p:val>
                            <p:strVal val="#ppt_y"/>
                          </p:val>
                        </p:tav>
                      </p:tavLst>
                    </p:anim>
                  </p:childTnLst>
                </p:cTn>
              </p:par>
            </p:tnLst>
          </p:tmpl>
        </p:tmplLst>
      </p:bldP>
      <p:bldP spid="65" grpId="0">
        <p:tmplLst>
          <p:tmpl>
            <p:tnLst>
              <p:par>
                <p:cTn presetID="2" presetClass="entr" presetSubtype="4" decel="100000" fill="hold" nodeType="withEffect">
                  <p:stCondLst>
                    <p:cond delay="420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800" fill="hold"/>
                        <p:tgtEl>
                          <p:spTgt spid="65"/>
                        </p:tgtEl>
                        <p:attrNameLst>
                          <p:attrName>ppt_x</p:attrName>
                        </p:attrNameLst>
                      </p:cBhvr>
                      <p:tavLst>
                        <p:tav tm="0">
                          <p:val>
                            <p:strVal val="#ppt_x"/>
                          </p:val>
                        </p:tav>
                        <p:tav tm="100000">
                          <p:val>
                            <p:strVal val="#ppt_x"/>
                          </p:val>
                        </p:tav>
                      </p:tavLst>
                    </p:anim>
                    <p:anim calcmode="lin" valueType="num">
                      <p:cBhvr additive="base">
                        <p:cTn dur="800" fill="hold"/>
                        <p:tgtEl>
                          <p:spTgt spid="65"/>
                        </p:tgtEl>
                        <p:attrNameLst>
                          <p:attrName>ppt_y</p:attrName>
                        </p:attrNameLst>
                      </p:cBhvr>
                      <p:tavLst>
                        <p:tav tm="0">
                          <p:val>
                            <p:strVal val="1+#ppt_h/2"/>
                          </p:val>
                        </p:tav>
                        <p:tav tm="100000">
                          <p:val>
                            <p:strVal val="#ppt_y"/>
                          </p:val>
                        </p:tav>
                      </p:tavLst>
                    </p:anim>
                  </p:childTnLst>
                </p:cTn>
              </p:par>
            </p:tnLst>
          </p:tmpl>
        </p:tmplLst>
      </p:bldP>
      <p:bldP spid="66" grpId="0">
        <p:tmplLst>
          <p:tmpl>
            <p:tnLst>
              <p:par>
                <p:cTn presetID="2" presetClass="entr" presetSubtype="4" decel="100000" fill="hold" nodeType="withEffect">
                  <p:stCondLst>
                    <p:cond delay="520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800" fill="hold"/>
                        <p:tgtEl>
                          <p:spTgt spid="66"/>
                        </p:tgtEl>
                        <p:attrNameLst>
                          <p:attrName>ppt_x</p:attrName>
                        </p:attrNameLst>
                      </p:cBhvr>
                      <p:tavLst>
                        <p:tav tm="0">
                          <p:val>
                            <p:strVal val="#ppt_x"/>
                          </p:val>
                        </p:tav>
                        <p:tav tm="100000">
                          <p:val>
                            <p:strVal val="#ppt_x"/>
                          </p:val>
                        </p:tav>
                      </p:tavLst>
                    </p:anim>
                    <p:anim calcmode="lin" valueType="num">
                      <p:cBhvr additive="base">
                        <p:cTn dur="800" fill="hold"/>
                        <p:tgtEl>
                          <p:spTgt spid="66"/>
                        </p:tgtEl>
                        <p:attrNameLst>
                          <p:attrName>ppt_y</p:attrName>
                        </p:attrNameLst>
                      </p:cBhvr>
                      <p:tavLst>
                        <p:tav tm="0">
                          <p:val>
                            <p:strVal val="1+#ppt_h/2"/>
                          </p:val>
                        </p:tav>
                        <p:tav tm="100000">
                          <p:val>
                            <p:strVal val="#ppt_y"/>
                          </p:val>
                        </p:tav>
                      </p:tavLst>
                    </p:anim>
                  </p:childTnLst>
                </p:cTn>
              </p:par>
            </p:tnLst>
          </p:tmpl>
        </p:tmplLst>
      </p:bldP>
      <p:bldP spid="67" grpId="0">
        <p:tmplLst>
          <p:tmpl>
            <p:tnLst>
              <p:par>
                <p:cTn presetID="2" presetClass="entr" presetSubtype="4" decel="100000" fill="hold" nodeType="withEffect">
                  <p:stCondLst>
                    <p:cond delay="620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800" fill="hold"/>
                        <p:tgtEl>
                          <p:spTgt spid="67"/>
                        </p:tgtEl>
                        <p:attrNameLst>
                          <p:attrName>ppt_x</p:attrName>
                        </p:attrNameLst>
                      </p:cBhvr>
                      <p:tavLst>
                        <p:tav tm="0">
                          <p:val>
                            <p:strVal val="#ppt_x"/>
                          </p:val>
                        </p:tav>
                        <p:tav tm="100000">
                          <p:val>
                            <p:strVal val="#ppt_x"/>
                          </p:val>
                        </p:tav>
                      </p:tavLst>
                    </p:anim>
                    <p:anim calcmode="lin" valueType="num">
                      <p:cBhvr additive="base">
                        <p:cTn dur="800" fill="hold"/>
                        <p:tgtEl>
                          <p:spTgt spid="67"/>
                        </p:tgtEl>
                        <p:attrNameLst>
                          <p:attrName>ppt_y</p:attrName>
                        </p:attrNameLst>
                      </p:cBhvr>
                      <p:tavLst>
                        <p:tav tm="0">
                          <p:val>
                            <p:strVal val="1+#ppt_h/2"/>
                          </p:val>
                        </p:tav>
                        <p:tav tm="100000">
                          <p:val>
                            <p:strVal val="#ppt_y"/>
                          </p:val>
                        </p:tav>
                      </p:tavLst>
                    </p:anim>
                  </p:childTnLst>
                </p:cTn>
              </p:par>
            </p:tnLst>
          </p:tmpl>
        </p:tmplLst>
      </p:bldP>
      <p:bldP spid="70" grpId="0">
        <p:tmplLst>
          <p:tmpl>
            <p:tnLst>
              <p:par>
                <p:cTn presetID="2" presetClass="entr" presetSubtype="4" decel="10000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600" fill="hold"/>
                        <p:tgtEl>
                          <p:spTgt spid="70"/>
                        </p:tgtEl>
                        <p:attrNameLst>
                          <p:attrName>ppt_x</p:attrName>
                        </p:attrNameLst>
                      </p:cBhvr>
                      <p:tavLst>
                        <p:tav tm="0">
                          <p:val>
                            <p:strVal val="#ppt_x"/>
                          </p:val>
                        </p:tav>
                        <p:tav tm="100000">
                          <p:val>
                            <p:strVal val="#ppt_x"/>
                          </p:val>
                        </p:tav>
                      </p:tavLst>
                    </p:anim>
                    <p:anim calcmode="lin" valueType="num">
                      <p:cBhvr additive="base">
                        <p:cTn dur="600" fill="hold"/>
                        <p:tgtEl>
                          <p:spTgt spid="70"/>
                        </p:tgtEl>
                        <p:attrNameLst>
                          <p:attrName>ppt_y</p:attrName>
                        </p:attrNameLst>
                      </p:cBhvr>
                      <p:tavLst>
                        <p:tav tm="0">
                          <p:val>
                            <p:strVal val="1+#ppt_h/2"/>
                          </p:val>
                        </p:tav>
                        <p:tav tm="100000">
                          <p:val>
                            <p:strVal val="#ppt_y"/>
                          </p:val>
                        </p:tav>
                      </p:tavLst>
                    </p:anim>
                  </p:childTnLst>
                </p:cTn>
              </p:par>
            </p:tnLst>
          </p:tmpl>
        </p:tmplLst>
      </p:bldP>
      <p:bldP spid="71" grpId="0">
        <p:tmplLst>
          <p:tmpl>
            <p:tnLst>
              <p:par>
                <p:cTn presetID="2" presetClass="entr" presetSubtype="4" decel="100000" fill="hold" nodeType="withEffect">
                  <p:stCondLst>
                    <p:cond delay="100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600" fill="hold"/>
                        <p:tgtEl>
                          <p:spTgt spid="71"/>
                        </p:tgtEl>
                        <p:attrNameLst>
                          <p:attrName>ppt_x</p:attrName>
                        </p:attrNameLst>
                      </p:cBhvr>
                      <p:tavLst>
                        <p:tav tm="0">
                          <p:val>
                            <p:strVal val="#ppt_x"/>
                          </p:val>
                        </p:tav>
                        <p:tav tm="100000">
                          <p:val>
                            <p:strVal val="#ppt_x"/>
                          </p:val>
                        </p:tav>
                      </p:tavLst>
                    </p:anim>
                    <p:anim calcmode="lin" valueType="num">
                      <p:cBhvr additive="base">
                        <p:cTn dur="600" fill="hold"/>
                        <p:tgtEl>
                          <p:spTgt spid="71"/>
                        </p:tgtEl>
                        <p:attrNameLst>
                          <p:attrName>ppt_y</p:attrName>
                        </p:attrNameLst>
                      </p:cBhvr>
                      <p:tavLst>
                        <p:tav tm="0">
                          <p:val>
                            <p:strVal val="1+#ppt_h/2"/>
                          </p:val>
                        </p:tav>
                        <p:tav tm="100000">
                          <p:val>
                            <p:strVal val="#ppt_y"/>
                          </p:val>
                        </p:tav>
                      </p:tavLst>
                    </p:anim>
                  </p:childTnLst>
                </p:cTn>
              </p:par>
            </p:tnLst>
          </p:tmpl>
        </p:tmplLst>
      </p:bldP>
      <p:bldP spid="72" grpId="0">
        <p:tmplLst>
          <p:tmpl>
            <p:tnLst>
              <p:par>
                <p:cTn presetID="2" presetClass="entr" presetSubtype="4" decel="100000" fill="hold" nodeType="withEffect">
                  <p:stCondLst>
                    <p:cond delay="200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600" fill="hold"/>
                        <p:tgtEl>
                          <p:spTgt spid="72"/>
                        </p:tgtEl>
                        <p:attrNameLst>
                          <p:attrName>ppt_x</p:attrName>
                        </p:attrNameLst>
                      </p:cBhvr>
                      <p:tavLst>
                        <p:tav tm="0">
                          <p:val>
                            <p:strVal val="#ppt_x"/>
                          </p:val>
                        </p:tav>
                        <p:tav tm="100000">
                          <p:val>
                            <p:strVal val="#ppt_x"/>
                          </p:val>
                        </p:tav>
                      </p:tavLst>
                    </p:anim>
                    <p:anim calcmode="lin" valueType="num">
                      <p:cBhvr additive="base">
                        <p:cTn dur="600" fill="hold"/>
                        <p:tgtEl>
                          <p:spTgt spid="72"/>
                        </p:tgtEl>
                        <p:attrNameLst>
                          <p:attrName>ppt_y</p:attrName>
                        </p:attrNameLst>
                      </p:cBhvr>
                      <p:tavLst>
                        <p:tav tm="0">
                          <p:val>
                            <p:strVal val="1+#ppt_h/2"/>
                          </p:val>
                        </p:tav>
                        <p:tav tm="100000">
                          <p:val>
                            <p:strVal val="#ppt_y"/>
                          </p:val>
                        </p:tav>
                      </p:tavLst>
                    </p:anim>
                  </p:childTnLst>
                </p:cTn>
              </p:par>
            </p:tnLst>
          </p:tmpl>
        </p:tmplLst>
      </p:bldP>
      <p:bldP spid="73" grpId="0">
        <p:tmplLst>
          <p:tmpl>
            <p:tnLst>
              <p:par>
                <p:cTn presetID="2" presetClass="entr" presetSubtype="4" decel="100000" fill="hold" nodeType="withEffect">
                  <p:stCondLst>
                    <p:cond delay="300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600" fill="hold"/>
                        <p:tgtEl>
                          <p:spTgt spid="73"/>
                        </p:tgtEl>
                        <p:attrNameLst>
                          <p:attrName>ppt_x</p:attrName>
                        </p:attrNameLst>
                      </p:cBhvr>
                      <p:tavLst>
                        <p:tav tm="0">
                          <p:val>
                            <p:strVal val="#ppt_x"/>
                          </p:val>
                        </p:tav>
                        <p:tav tm="100000">
                          <p:val>
                            <p:strVal val="#ppt_x"/>
                          </p:val>
                        </p:tav>
                      </p:tavLst>
                    </p:anim>
                    <p:anim calcmode="lin" valueType="num">
                      <p:cBhvr additive="base">
                        <p:cTn dur="600" fill="hold"/>
                        <p:tgtEl>
                          <p:spTgt spid="73"/>
                        </p:tgtEl>
                        <p:attrNameLst>
                          <p:attrName>ppt_y</p:attrName>
                        </p:attrNameLst>
                      </p:cBhvr>
                      <p:tavLst>
                        <p:tav tm="0">
                          <p:val>
                            <p:strVal val="1+#ppt_h/2"/>
                          </p:val>
                        </p:tav>
                        <p:tav tm="100000">
                          <p:val>
                            <p:strVal val="#ppt_y"/>
                          </p:val>
                        </p:tav>
                      </p:tavLst>
                    </p:anim>
                  </p:childTnLst>
                </p:cTn>
              </p:par>
            </p:tnLst>
          </p:tmpl>
        </p:tmplLst>
      </p:bldP>
      <p:bldP spid="74" grpId="0">
        <p:tmplLst>
          <p:tmpl>
            <p:tnLst>
              <p:par>
                <p:cTn presetID="2" presetClass="entr" presetSubtype="4" decel="100000" fill="hold" nodeType="withEffect">
                  <p:stCondLst>
                    <p:cond delay="40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600" fill="hold"/>
                        <p:tgtEl>
                          <p:spTgt spid="74"/>
                        </p:tgtEl>
                        <p:attrNameLst>
                          <p:attrName>ppt_x</p:attrName>
                        </p:attrNameLst>
                      </p:cBhvr>
                      <p:tavLst>
                        <p:tav tm="0">
                          <p:val>
                            <p:strVal val="#ppt_x"/>
                          </p:val>
                        </p:tav>
                        <p:tav tm="100000">
                          <p:val>
                            <p:strVal val="#ppt_x"/>
                          </p:val>
                        </p:tav>
                      </p:tavLst>
                    </p:anim>
                    <p:anim calcmode="lin" valueType="num">
                      <p:cBhvr additive="base">
                        <p:cTn dur="600" fill="hold"/>
                        <p:tgtEl>
                          <p:spTgt spid="74"/>
                        </p:tgtEl>
                        <p:attrNameLst>
                          <p:attrName>ppt_y</p:attrName>
                        </p:attrNameLst>
                      </p:cBhvr>
                      <p:tavLst>
                        <p:tav tm="0">
                          <p:val>
                            <p:strVal val="1+#ppt_h/2"/>
                          </p:val>
                        </p:tav>
                        <p:tav tm="100000">
                          <p:val>
                            <p:strVal val="#ppt_y"/>
                          </p:val>
                        </p:tav>
                      </p:tavLst>
                    </p:anim>
                  </p:childTnLst>
                </p:cTn>
              </p:par>
            </p:tnLst>
          </p:tmpl>
        </p:tmplLst>
      </p:bldP>
      <p:bldP spid="75" grpId="0">
        <p:tmplLst>
          <p:tmpl>
            <p:tnLst>
              <p:par>
                <p:cTn presetID="2" presetClass="entr" presetSubtype="4" decel="100000" fill="hold" nodeType="withEffect">
                  <p:stCondLst>
                    <p:cond delay="50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600" fill="hold"/>
                        <p:tgtEl>
                          <p:spTgt spid="75"/>
                        </p:tgtEl>
                        <p:attrNameLst>
                          <p:attrName>ppt_x</p:attrName>
                        </p:attrNameLst>
                      </p:cBhvr>
                      <p:tavLst>
                        <p:tav tm="0">
                          <p:val>
                            <p:strVal val="#ppt_x"/>
                          </p:val>
                        </p:tav>
                        <p:tav tm="100000">
                          <p:val>
                            <p:strVal val="#ppt_x"/>
                          </p:val>
                        </p:tav>
                      </p:tavLst>
                    </p:anim>
                    <p:anim calcmode="lin" valueType="num">
                      <p:cBhvr additive="base">
                        <p:cTn dur="600" fill="hold"/>
                        <p:tgtEl>
                          <p:spTgt spid="75"/>
                        </p:tgtEl>
                        <p:attrNameLst>
                          <p:attrName>ppt_y</p:attrName>
                        </p:attrNameLst>
                      </p:cBhvr>
                      <p:tavLst>
                        <p:tav tm="0">
                          <p:val>
                            <p:strVal val="1+#ppt_h/2"/>
                          </p:val>
                        </p:tav>
                        <p:tav tm="100000">
                          <p:val>
                            <p:strVal val="#ppt_y"/>
                          </p:val>
                        </p:tav>
                      </p:tavLst>
                    </p:anim>
                  </p:childTnLst>
                </p:cTn>
              </p:par>
            </p:tnLst>
          </p:tmpl>
        </p:tmplLst>
      </p:bldP>
      <p:bldP spid="76" grpId="0">
        <p:tmplLst>
          <p:tmpl>
            <p:tnLst>
              <p:par>
                <p:cTn presetID="2" presetClass="entr" presetSubtype="4" decel="100000" fill="hold" nodeType="withEffect">
                  <p:stCondLst>
                    <p:cond delay="60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600" fill="hold"/>
                        <p:tgtEl>
                          <p:spTgt spid="76"/>
                        </p:tgtEl>
                        <p:attrNameLst>
                          <p:attrName>ppt_x</p:attrName>
                        </p:attrNameLst>
                      </p:cBhvr>
                      <p:tavLst>
                        <p:tav tm="0">
                          <p:val>
                            <p:strVal val="#ppt_x"/>
                          </p:val>
                        </p:tav>
                        <p:tav tm="100000">
                          <p:val>
                            <p:strVal val="#ppt_x"/>
                          </p:val>
                        </p:tav>
                      </p:tavLst>
                    </p:anim>
                    <p:anim calcmode="lin" valueType="num">
                      <p:cBhvr additive="base">
                        <p:cTn dur="600" fill="hold"/>
                        <p:tgtEl>
                          <p:spTgt spid="7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40_Custom Layout">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28123757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hiusura blu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2F4598-5800-6049-8C85-4CACD67E8998}"/>
              </a:ext>
            </a:extLst>
          </p:cNvPr>
          <p:cNvSpPr>
            <a:spLocks noGrp="1"/>
          </p:cNvSpPr>
          <p:nvPr>
            <p:ph type="title" hasCustomPrompt="1"/>
          </p:nvPr>
        </p:nvSpPr>
        <p:spPr>
          <a:xfrm>
            <a:off x="2038218" y="4358311"/>
            <a:ext cx="20305978" cy="2499690"/>
          </a:xfrm>
        </p:spPr>
        <p:txBody>
          <a:bodyPr anchor="ctr"/>
          <a:lstStyle>
            <a:lvl1pPr algn="l">
              <a:defRPr sz="11611">
                <a:solidFill>
                  <a:srgbClr val="FFFFFF"/>
                </a:solidFill>
              </a:defRPr>
            </a:lvl1pPr>
          </a:lstStyle>
          <a:p>
            <a:r>
              <a:rPr lang="en-US" err="1"/>
              <a:t>Testo</a:t>
            </a:r>
            <a:endParaRPr lang="en-US"/>
          </a:p>
        </p:txBody>
      </p:sp>
      <p:pic>
        <p:nvPicPr>
          <p:cNvPr id="2" name="Immagine 1">
            <a:extLst>
              <a:ext uri="{FF2B5EF4-FFF2-40B4-BE49-F238E27FC236}">
                <a16:creationId xmlns:a16="http://schemas.microsoft.com/office/drawing/2014/main" id="{9934BF0F-E964-8E42-964D-5589BDEC440E}"/>
              </a:ext>
            </a:extLst>
          </p:cNvPr>
          <p:cNvPicPr>
            <a:picLocks noChangeAspect="1"/>
          </p:cNvPicPr>
          <p:nvPr userDrawn="1"/>
        </p:nvPicPr>
        <p:blipFill>
          <a:blip r:embed="rId2"/>
          <a:stretch>
            <a:fillRect/>
          </a:stretch>
        </p:blipFill>
        <p:spPr>
          <a:xfrm>
            <a:off x="9851928" y="10414799"/>
            <a:ext cx="4660491" cy="2094705"/>
          </a:xfrm>
          <a:prstGeom prst="rect">
            <a:avLst/>
          </a:prstGeom>
        </p:spPr>
      </p:pic>
    </p:spTree>
    <p:extLst>
      <p:ext uri="{BB962C8B-B14F-4D97-AF65-F5344CB8AC3E}">
        <p14:creationId xmlns:p14="http://schemas.microsoft.com/office/powerpoint/2010/main" val="271932401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pertina Presenta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5" y="894"/>
            <a:ext cx="24381619" cy="13715108"/>
          </a:xfrm>
          <a:prstGeom prst="rect">
            <a:avLst/>
          </a:prstGeom>
        </p:spPr>
      </p:pic>
      <p:sp>
        <p:nvSpPr>
          <p:cNvPr id="6" name="Rettangolo 5"/>
          <p:cNvSpPr/>
          <p:nvPr userDrawn="1"/>
        </p:nvSpPr>
        <p:spPr>
          <a:xfrm>
            <a:off x="0" y="0"/>
            <a:ext cx="24382413" cy="2251076"/>
          </a:xfrm>
          <a:prstGeom prst="rect">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2" name="LUOGO - GG/MM/AAAA"/>
          <p:cNvSpPr txBox="1">
            <a:spLocks noGrp="1"/>
          </p:cNvSpPr>
          <p:nvPr>
            <p:ph type="body" sz="quarter" idx="15" hasCustomPrompt="1"/>
          </p:nvPr>
        </p:nvSpPr>
        <p:spPr>
          <a:xfrm>
            <a:off x="19796760" y="12583738"/>
            <a:ext cx="4186815" cy="447676"/>
          </a:xfrm>
          <a:prstGeom prst="rect">
            <a:avLst/>
          </a:prstGeom>
        </p:spPr>
        <p:txBody>
          <a:bodyPr>
            <a:noAutofit/>
          </a:bodyPr>
          <a:lstStyle>
            <a:lvl1pPr marL="0" indent="0" algn="r">
              <a:spcBef>
                <a:spcPts val="0"/>
              </a:spcBef>
              <a:buSzTx/>
              <a:buNone/>
              <a:defRPr sz="2400" b="1" i="0">
                <a:solidFill>
                  <a:srgbClr val="FFFFFF"/>
                </a:solidFill>
                <a:latin typeface="Arial" charset="0"/>
                <a:ea typeface="Arial" charset="0"/>
                <a:cs typeface="Arial" charset="0"/>
                <a:sym typeface="Trade Gothic"/>
              </a:defRPr>
            </a:lvl1pPr>
          </a:lstStyle>
          <a:p>
            <a:r>
              <a:rPr lang="it-IT"/>
              <a:t> </a:t>
            </a:r>
            <a:r>
              <a:t>LUOGO - GG/MM/AAAA</a:t>
            </a:r>
          </a:p>
        </p:txBody>
      </p:sp>
      <p:sp>
        <p:nvSpPr>
          <p:cNvPr id="3" name="NOME COGNOME"/>
          <p:cNvSpPr txBox="1">
            <a:spLocks noGrp="1"/>
          </p:cNvSpPr>
          <p:nvPr>
            <p:ph type="body" sz="quarter" idx="16" hasCustomPrompt="1"/>
          </p:nvPr>
        </p:nvSpPr>
        <p:spPr>
          <a:xfrm>
            <a:off x="508001" y="12583738"/>
            <a:ext cx="3289682" cy="447676"/>
          </a:xfrm>
          <a:prstGeom prst="rect">
            <a:avLst/>
          </a:prstGeom>
        </p:spPr>
        <p:txBody>
          <a:bodyPr>
            <a:noAutofit/>
          </a:bodyPr>
          <a:lstStyle>
            <a:lvl1pPr marL="0" indent="0">
              <a:spcBef>
                <a:spcPts val="0"/>
              </a:spcBef>
              <a:buSzTx/>
              <a:buNone/>
              <a:defRPr sz="2400" b="1" i="0">
                <a:solidFill>
                  <a:srgbClr val="FFFFFF"/>
                </a:solidFill>
                <a:latin typeface="Arial" charset="0"/>
                <a:ea typeface="Arial" charset="0"/>
                <a:cs typeface="Arial" charset="0"/>
                <a:sym typeface="Trade Gothic"/>
              </a:defRPr>
            </a:lvl1pPr>
          </a:lstStyle>
          <a:p>
            <a:r>
              <a:t>NOME COGNOME</a:t>
            </a:r>
            <a:r>
              <a:rPr lang="it-IT"/>
              <a:t> </a:t>
            </a:r>
            <a:endParaRPr/>
          </a:p>
        </p:txBody>
      </p:sp>
      <p:sp>
        <p:nvSpPr>
          <p:cNvPr id="4" name="Title 5"/>
          <p:cNvSpPr>
            <a:spLocks noGrp="1"/>
          </p:cNvSpPr>
          <p:nvPr>
            <p:ph type="title" hasCustomPrompt="1"/>
          </p:nvPr>
        </p:nvSpPr>
        <p:spPr>
          <a:xfrm>
            <a:off x="2063639" y="5434466"/>
            <a:ext cx="20280426" cy="1423536"/>
          </a:xfrm>
        </p:spPr>
        <p:txBody>
          <a:bodyPr anchor="t"/>
          <a:lstStyle>
            <a:lvl1pPr>
              <a:defRPr sz="8800" b="1" spc="0" baseline="0">
                <a:solidFill>
                  <a:srgbClr val="FFFFFF"/>
                </a:solidFill>
              </a:defRPr>
            </a:lvl1pPr>
          </a:lstStyle>
          <a:p>
            <a:r>
              <a:rPr lang="en-US"/>
              <a:t>TITOLO PRESENTAZIONE</a:t>
            </a:r>
          </a:p>
        </p:txBody>
      </p:sp>
      <p:pic>
        <p:nvPicPr>
          <p:cNvPr id="5" name="Immagine 4"/>
          <p:cNvPicPr>
            <a:picLocks noChangeAspect="1"/>
          </p:cNvPicPr>
          <p:nvPr userDrawn="1"/>
        </p:nvPicPr>
        <p:blipFill>
          <a:blip r:embed="rId4"/>
          <a:stretch>
            <a:fillRect/>
          </a:stretch>
        </p:blipFill>
        <p:spPr>
          <a:xfrm>
            <a:off x="503213" y="492866"/>
            <a:ext cx="7345082" cy="815456"/>
          </a:xfrm>
          <a:prstGeom prst="rect">
            <a:avLst/>
          </a:prstGeom>
        </p:spPr>
      </p:pic>
      <p:pic>
        <p:nvPicPr>
          <p:cNvPr id="9" name="Immagine 8"/>
          <p:cNvPicPr>
            <a:picLocks noChangeAspect="1"/>
          </p:cNvPicPr>
          <p:nvPr userDrawn="1"/>
        </p:nvPicPr>
        <p:blipFill>
          <a:blip r:embed="rId5"/>
          <a:stretch>
            <a:fillRect/>
          </a:stretch>
        </p:blipFill>
        <p:spPr>
          <a:xfrm>
            <a:off x="507476" y="494939"/>
            <a:ext cx="1537054" cy="813382"/>
          </a:xfrm>
          <a:prstGeom prst="rect">
            <a:avLst/>
          </a:prstGeom>
        </p:spPr>
      </p:pic>
      <p:cxnSp>
        <p:nvCxnSpPr>
          <p:cNvPr id="13" name="Straight Connector 17"/>
          <p:cNvCxnSpPr/>
          <p:nvPr userDrawn="1"/>
        </p:nvCxnSpPr>
        <p:spPr>
          <a:xfrm>
            <a:off x="8049491" y="1015426"/>
            <a:ext cx="16332923"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5" name="SOTTOTITOLO DELLA PRESENTAZIONE"/>
          <p:cNvSpPr txBox="1">
            <a:spLocks noGrp="1"/>
          </p:cNvSpPr>
          <p:nvPr>
            <p:ph type="body" sz="quarter" idx="19" hasCustomPrompt="1"/>
          </p:nvPr>
        </p:nvSpPr>
        <p:spPr>
          <a:xfrm>
            <a:off x="2038351" y="6882793"/>
            <a:ext cx="20305712" cy="1094022"/>
          </a:xfrm>
          <a:prstGeom prst="rect">
            <a:avLst/>
          </a:prstGeom>
        </p:spPr>
        <p:txBody>
          <a:bodyPr>
            <a:noAutofit/>
          </a:bodyPr>
          <a:lstStyle>
            <a:lvl1pPr marL="0" indent="0">
              <a:spcBef>
                <a:spcPts val="0"/>
              </a:spcBef>
              <a:buSzTx/>
              <a:buNone/>
              <a:defRPr sz="4400">
                <a:solidFill>
                  <a:srgbClr val="FFFFFF"/>
                </a:solidFill>
                <a:latin typeface="+mj-lt"/>
                <a:ea typeface="Titillium Web Regular"/>
                <a:cs typeface="Titillium Web Regular"/>
                <a:sym typeface="Titillium Web Regular"/>
              </a:defRPr>
            </a:lvl1pPr>
          </a:lstStyle>
          <a:p>
            <a:r>
              <a:t>SOTTOTITOLO DELLA PRESENTAZIONE</a:t>
            </a:r>
          </a:p>
        </p:txBody>
      </p:sp>
    </p:spTree>
    <p:extLst>
      <p:ext uri="{BB962C8B-B14F-4D97-AF65-F5344CB8AC3E}">
        <p14:creationId xmlns:p14="http://schemas.microsoft.com/office/powerpoint/2010/main" val="66133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Copertina Presenta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24381619" cy="13715108"/>
          </a:xfrm>
          <a:prstGeom prst="rect">
            <a:avLst/>
          </a:prstGeom>
        </p:spPr>
      </p:pic>
      <p:sp>
        <p:nvSpPr>
          <p:cNvPr id="6" name="Rettangolo 5"/>
          <p:cNvSpPr/>
          <p:nvPr userDrawn="1"/>
        </p:nvSpPr>
        <p:spPr>
          <a:xfrm>
            <a:off x="0" y="0"/>
            <a:ext cx="24382413" cy="2251076"/>
          </a:xfrm>
          <a:prstGeom prst="rect">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2" name="LUOGO - GG/MM/AAAA"/>
          <p:cNvSpPr txBox="1">
            <a:spLocks noGrp="1"/>
          </p:cNvSpPr>
          <p:nvPr>
            <p:ph type="body" sz="quarter" idx="15" hasCustomPrompt="1"/>
          </p:nvPr>
        </p:nvSpPr>
        <p:spPr>
          <a:xfrm>
            <a:off x="19796760" y="12583738"/>
            <a:ext cx="4186815" cy="447676"/>
          </a:xfrm>
          <a:prstGeom prst="rect">
            <a:avLst/>
          </a:prstGeom>
        </p:spPr>
        <p:txBody>
          <a:bodyPr>
            <a:noAutofit/>
          </a:bodyPr>
          <a:lstStyle>
            <a:lvl1pPr marL="0" indent="0" algn="r">
              <a:spcBef>
                <a:spcPts val="0"/>
              </a:spcBef>
              <a:buSzTx/>
              <a:buNone/>
              <a:defRPr sz="2400" b="1" i="0">
                <a:solidFill>
                  <a:srgbClr val="FFFFFF"/>
                </a:solidFill>
                <a:latin typeface="Arial" charset="0"/>
                <a:ea typeface="Arial" charset="0"/>
                <a:cs typeface="Arial" charset="0"/>
                <a:sym typeface="Trade Gothic"/>
              </a:defRPr>
            </a:lvl1pPr>
          </a:lstStyle>
          <a:p>
            <a:r>
              <a:rPr lang="it-IT"/>
              <a:t> </a:t>
            </a:r>
            <a:r>
              <a:t>LUOGO - GG/MM/AAAA</a:t>
            </a:r>
          </a:p>
        </p:txBody>
      </p:sp>
      <p:sp>
        <p:nvSpPr>
          <p:cNvPr id="3" name="NOME COGNOME"/>
          <p:cNvSpPr txBox="1">
            <a:spLocks noGrp="1"/>
          </p:cNvSpPr>
          <p:nvPr>
            <p:ph type="body" sz="quarter" idx="16" hasCustomPrompt="1"/>
          </p:nvPr>
        </p:nvSpPr>
        <p:spPr>
          <a:xfrm>
            <a:off x="508001" y="12583738"/>
            <a:ext cx="3289682" cy="447676"/>
          </a:xfrm>
          <a:prstGeom prst="rect">
            <a:avLst/>
          </a:prstGeom>
        </p:spPr>
        <p:txBody>
          <a:bodyPr>
            <a:noAutofit/>
          </a:bodyPr>
          <a:lstStyle>
            <a:lvl1pPr marL="0" indent="0">
              <a:spcBef>
                <a:spcPts val="0"/>
              </a:spcBef>
              <a:buSzTx/>
              <a:buNone/>
              <a:defRPr sz="2400" b="1" i="0">
                <a:solidFill>
                  <a:srgbClr val="FFFFFF"/>
                </a:solidFill>
                <a:latin typeface="Arial" charset="0"/>
                <a:ea typeface="Arial" charset="0"/>
                <a:cs typeface="Arial" charset="0"/>
                <a:sym typeface="Trade Gothic"/>
              </a:defRPr>
            </a:lvl1pPr>
          </a:lstStyle>
          <a:p>
            <a:r>
              <a:t>NOME COGNOME</a:t>
            </a:r>
            <a:r>
              <a:rPr lang="it-IT"/>
              <a:t> </a:t>
            </a:r>
            <a:endParaRPr/>
          </a:p>
        </p:txBody>
      </p:sp>
      <p:sp>
        <p:nvSpPr>
          <p:cNvPr id="4" name="Title 5"/>
          <p:cNvSpPr>
            <a:spLocks noGrp="1"/>
          </p:cNvSpPr>
          <p:nvPr>
            <p:ph type="title" hasCustomPrompt="1"/>
          </p:nvPr>
        </p:nvSpPr>
        <p:spPr>
          <a:xfrm>
            <a:off x="2063639" y="5434466"/>
            <a:ext cx="20280426" cy="1423536"/>
          </a:xfrm>
        </p:spPr>
        <p:txBody>
          <a:bodyPr anchor="t"/>
          <a:lstStyle>
            <a:lvl1pPr>
              <a:defRPr sz="8800" b="1" spc="0" baseline="0">
                <a:solidFill>
                  <a:srgbClr val="FFFFFF"/>
                </a:solidFill>
              </a:defRPr>
            </a:lvl1pPr>
          </a:lstStyle>
          <a:p>
            <a:r>
              <a:rPr lang="en-US"/>
              <a:t>TITOLO PRESENTAZIONE</a:t>
            </a:r>
          </a:p>
        </p:txBody>
      </p:sp>
      <p:pic>
        <p:nvPicPr>
          <p:cNvPr id="5" name="Immagine 4"/>
          <p:cNvPicPr>
            <a:picLocks noChangeAspect="1"/>
          </p:cNvPicPr>
          <p:nvPr userDrawn="1"/>
        </p:nvPicPr>
        <p:blipFill>
          <a:blip r:embed="rId4"/>
          <a:stretch>
            <a:fillRect/>
          </a:stretch>
        </p:blipFill>
        <p:spPr>
          <a:xfrm>
            <a:off x="503213" y="492866"/>
            <a:ext cx="7345082" cy="815456"/>
          </a:xfrm>
          <a:prstGeom prst="rect">
            <a:avLst/>
          </a:prstGeom>
        </p:spPr>
      </p:pic>
      <p:pic>
        <p:nvPicPr>
          <p:cNvPr id="9" name="Immagine 8"/>
          <p:cNvPicPr>
            <a:picLocks noChangeAspect="1"/>
          </p:cNvPicPr>
          <p:nvPr userDrawn="1"/>
        </p:nvPicPr>
        <p:blipFill>
          <a:blip r:embed="rId5"/>
          <a:stretch>
            <a:fillRect/>
          </a:stretch>
        </p:blipFill>
        <p:spPr>
          <a:xfrm>
            <a:off x="507476" y="494939"/>
            <a:ext cx="1537054" cy="813382"/>
          </a:xfrm>
          <a:prstGeom prst="rect">
            <a:avLst/>
          </a:prstGeom>
        </p:spPr>
      </p:pic>
      <p:cxnSp>
        <p:nvCxnSpPr>
          <p:cNvPr id="13" name="Straight Connector 17"/>
          <p:cNvCxnSpPr/>
          <p:nvPr userDrawn="1"/>
        </p:nvCxnSpPr>
        <p:spPr>
          <a:xfrm>
            <a:off x="8049491" y="1015426"/>
            <a:ext cx="16332923"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5" name="SOTTOTITOLO DELLA PRESENTAZIONE"/>
          <p:cNvSpPr txBox="1">
            <a:spLocks noGrp="1"/>
          </p:cNvSpPr>
          <p:nvPr>
            <p:ph type="body" sz="quarter" idx="19" hasCustomPrompt="1"/>
          </p:nvPr>
        </p:nvSpPr>
        <p:spPr>
          <a:xfrm>
            <a:off x="2038351" y="6882793"/>
            <a:ext cx="20305712" cy="1094022"/>
          </a:xfrm>
          <a:prstGeom prst="rect">
            <a:avLst/>
          </a:prstGeom>
        </p:spPr>
        <p:txBody>
          <a:bodyPr>
            <a:noAutofit/>
          </a:bodyPr>
          <a:lstStyle>
            <a:lvl1pPr marL="0" indent="0">
              <a:spcBef>
                <a:spcPts val="0"/>
              </a:spcBef>
              <a:buSzTx/>
              <a:buNone/>
              <a:defRPr sz="4400">
                <a:solidFill>
                  <a:srgbClr val="FFFFFF"/>
                </a:solidFill>
                <a:latin typeface="+mj-lt"/>
                <a:ea typeface="Titillium Web Regular"/>
                <a:cs typeface="Titillium Web Regular"/>
                <a:sym typeface="Titillium Web Regular"/>
              </a:defRPr>
            </a:lvl1pPr>
          </a:lstStyle>
          <a:p>
            <a:r>
              <a:t>SOTTOTITOLO DELLA PRESENTAZIONE</a:t>
            </a:r>
          </a:p>
        </p:txBody>
      </p:sp>
    </p:spTree>
    <p:extLst>
      <p:ext uri="{BB962C8B-B14F-4D97-AF65-F5344CB8AC3E}">
        <p14:creationId xmlns:p14="http://schemas.microsoft.com/office/powerpoint/2010/main" val="407678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lide base">
    <p:bg>
      <p:bgPr>
        <a:solidFill>
          <a:srgbClr val="FFFFFF"/>
        </a:solidFill>
        <a:effectLst/>
      </p:bgPr>
    </p:bg>
    <p:spTree>
      <p:nvGrpSpPr>
        <p:cNvPr id="1" name=""/>
        <p:cNvGrpSpPr/>
        <p:nvPr/>
      </p:nvGrpSpPr>
      <p:grpSpPr>
        <a:xfrm>
          <a:off x="0" y="0"/>
          <a:ext cx="0" cy="0"/>
          <a:chOff x="0" y="0"/>
          <a:chExt cx="0" cy="0"/>
        </a:xfrm>
      </p:grpSpPr>
      <p:pic>
        <p:nvPicPr>
          <p:cNvPr id="5" name="Immagine 4"/>
          <p:cNvPicPr>
            <a:picLocks noChangeAspect="1"/>
          </p:cNvPicPr>
          <p:nvPr userDrawn="1"/>
        </p:nvPicPr>
        <p:blipFill>
          <a:blip r:embed="rId2"/>
          <a:stretch>
            <a:fillRect/>
          </a:stretch>
        </p:blipFill>
        <p:spPr>
          <a:xfrm>
            <a:off x="503213" y="492866"/>
            <a:ext cx="7345082" cy="815456"/>
          </a:xfrm>
          <a:prstGeom prst="rect">
            <a:avLst/>
          </a:prstGeom>
        </p:spPr>
      </p:pic>
      <p:pic>
        <p:nvPicPr>
          <p:cNvPr id="9" name="Immagine 8"/>
          <p:cNvPicPr>
            <a:picLocks noChangeAspect="1"/>
          </p:cNvPicPr>
          <p:nvPr userDrawn="1"/>
        </p:nvPicPr>
        <p:blipFill>
          <a:blip r:embed="rId3"/>
          <a:stretch>
            <a:fillRect/>
          </a:stretch>
        </p:blipFill>
        <p:spPr>
          <a:xfrm>
            <a:off x="507476" y="494939"/>
            <a:ext cx="1537054" cy="813382"/>
          </a:xfrm>
          <a:prstGeom prst="rect">
            <a:avLst/>
          </a:prstGeom>
        </p:spPr>
      </p:pic>
      <p:cxnSp>
        <p:nvCxnSpPr>
          <p:cNvPr id="13" name="Straight Connector 17"/>
          <p:cNvCxnSpPr/>
          <p:nvPr userDrawn="1"/>
        </p:nvCxnSpPr>
        <p:spPr>
          <a:xfrm>
            <a:off x="8049491" y="1015426"/>
            <a:ext cx="16332923"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01349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esto + icona grey">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9537871"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0" y="2251075"/>
            <a:ext cx="10154601" cy="1790480"/>
          </a:xfrm>
        </p:spPr>
        <p:txBody>
          <a:bodyPr/>
          <a:lstStyle>
            <a:lvl1pPr>
              <a:defRPr baseline="0"/>
            </a:lvl1pPr>
          </a:lstStyle>
          <a:p>
            <a:r>
              <a:rPr lang="en-US"/>
              <a:t>Lorem Ipsum</a:t>
            </a:r>
          </a:p>
        </p:txBody>
      </p:sp>
      <p:sp>
        <p:nvSpPr>
          <p:cNvPr id="2" name="Rettangolo 1"/>
          <p:cNvSpPr/>
          <p:nvPr userDrawn="1"/>
        </p:nvSpPr>
        <p:spPr>
          <a:xfrm>
            <a:off x="12199128" y="2251075"/>
            <a:ext cx="10144935" cy="10296525"/>
          </a:xfrm>
          <a:prstGeom prst="rect">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79713489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ndice">
    <p:bg>
      <p:bgPr>
        <a:solidFill>
          <a:srgbClr val="FFFFFF"/>
        </a:solidFill>
        <a:effectLst/>
      </p:bgPr>
    </p:bg>
    <p:spTree>
      <p:nvGrpSpPr>
        <p:cNvPr id="1" name=""/>
        <p:cNvGrpSpPr/>
        <p:nvPr/>
      </p:nvGrpSpPr>
      <p:grpSpPr>
        <a:xfrm>
          <a:off x="0" y="0"/>
          <a:ext cx="0" cy="0"/>
          <a:chOff x="0" y="0"/>
          <a:chExt cx="0" cy="0"/>
        </a:xfrm>
      </p:grpSpPr>
      <p:sp>
        <p:nvSpPr>
          <p:cNvPr id="2"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3"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8" name="Title 5"/>
          <p:cNvSpPr>
            <a:spLocks noGrp="1"/>
          </p:cNvSpPr>
          <p:nvPr>
            <p:ph type="title" hasCustomPrompt="1"/>
          </p:nvPr>
        </p:nvSpPr>
        <p:spPr>
          <a:xfrm>
            <a:off x="2044530" y="2251076"/>
            <a:ext cx="18272125" cy="1152940"/>
          </a:xfrm>
        </p:spPr>
        <p:txBody>
          <a:bodyPr/>
          <a:lstStyle/>
          <a:p>
            <a:r>
              <a:rPr lang="en-US" err="1"/>
              <a:t>Indice</a:t>
            </a:r>
            <a:endParaRPr lang="en-US"/>
          </a:p>
        </p:txBody>
      </p:sp>
      <p:sp>
        <p:nvSpPr>
          <p:cNvPr id="33" name="Текст 2"/>
          <p:cNvSpPr>
            <a:spLocks noGrp="1"/>
          </p:cNvSpPr>
          <p:nvPr>
            <p:ph idx="1" hasCustomPrompt="1"/>
          </p:nvPr>
        </p:nvSpPr>
        <p:spPr>
          <a:xfrm>
            <a:off x="4035255" y="4102163"/>
            <a:ext cx="14528800" cy="802994"/>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34" name="Текст 2"/>
          <p:cNvSpPr>
            <a:spLocks noGrp="1"/>
          </p:cNvSpPr>
          <p:nvPr>
            <p:ph idx="10" hasCustomPrompt="1"/>
          </p:nvPr>
        </p:nvSpPr>
        <p:spPr>
          <a:xfrm>
            <a:off x="2044530" y="4102163"/>
            <a:ext cx="1355726" cy="802994"/>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35" name="Текст 2"/>
          <p:cNvSpPr>
            <a:spLocks noGrp="1"/>
          </p:cNvSpPr>
          <p:nvPr>
            <p:ph idx="11" hasCustomPrompt="1"/>
          </p:nvPr>
        </p:nvSpPr>
        <p:spPr>
          <a:xfrm>
            <a:off x="18843454" y="4127563"/>
            <a:ext cx="1473200" cy="802994"/>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36" name="Текст 2"/>
          <p:cNvSpPr>
            <a:spLocks noGrp="1"/>
          </p:cNvSpPr>
          <p:nvPr>
            <p:ph idx="12" hasCustomPrompt="1"/>
          </p:nvPr>
        </p:nvSpPr>
        <p:spPr>
          <a:xfrm>
            <a:off x="4035255" y="5194363"/>
            <a:ext cx="14528800" cy="802994"/>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37" name="Текст 2"/>
          <p:cNvSpPr>
            <a:spLocks noGrp="1"/>
          </p:cNvSpPr>
          <p:nvPr>
            <p:ph idx="13" hasCustomPrompt="1"/>
          </p:nvPr>
        </p:nvSpPr>
        <p:spPr>
          <a:xfrm>
            <a:off x="2044530" y="5194363"/>
            <a:ext cx="1355726" cy="802994"/>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38" name="Текст 2"/>
          <p:cNvSpPr>
            <a:spLocks noGrp="1"/>
          </p:cNvSpPr>
          <p:nvPr>
            <p:ph idx="14" hasCustomPrompt="1"/>
          </p:nvPr>
        </p:nvSpPr>
        <p:spPr>
          <a:xfrm>
            <a:off x="18843454" y="5219763"/>
            <a:ext cx="1473200" cy="802994"/>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39" name="Текст 2"/>
          <p:cNvSpPr>
            <a:spLocks noGrp="1"/>
          </p:cNvSpPr>
          <p:nvPr>
            <p:ph idx="15" hasCustomPrompt="1"/>
          </p:nvPr>
        </p:nvSpPr>
        <p:spPr>
          <a:xfrm>
            <a:off x="4035255" y="6286563"/>
            <a:ext cx="14528800" cy="802994"/>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0" name="Текст 2"/>
          <p:cNvSpPr>
            <a:spLocks noGrp="1"/>
          </p:cNvSpPr>
          <p:nvPr>
            <p:ph idx="16" hasCustomPrompt="1"/>
          </p:nvPr>
        </p:nvSpPr>
        <p:spPr>
          <a:xfrm>
            <a:off x="2044530" y="6286563"/>
            <a:ext cx="1355726" cy="802994"/>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41" name="Текст 2"/>
          <p:cNvSpPr>
            <a:spLocks noGrp="1"/>
          </p:cNvSpPr>
          <p:nvPr>
            <p:ph idx="17" hasCustomPrompt="1"/>
          </p:nvPr>
        </p:nvSpPr>
        <p:spPr>
          <a:xfrm>
            <a:off x="18843454" y="6311963"/>
            <a:ext cx="1473200" cy="802994"/>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42" name="Текст 2"/>
          <p:cNvSpPr>
            <a:spLocks noGrp="1"/>
          </p:cNvSpPr>
          <p:nvPr>
            <p:ph idx="18" hasCustomPrompt="1"/>
          </p:nvPr>
        </p:nvSpPr>
        <p:spPr>
          <a:xfrm>
            <a:off x="4035255" y="7378763"/>
            <a:ext cx="14528800" cy="802994"/>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3" name="Текст 2"/>
          <p:cNvSpPr>
            <a:spLocks noGrp="1"/>
          </p:cNvSpPr>
          <p:nvPr>
            <p:ph idx="19" hasCustomPrompt="1"/>
          </p:nvPr>
        </p:nvSpPr>
        <p:spPr>
          <a:xfrm>
            <a:off x="2044530" y="7378763"/>
            <a:ext cx="1355726" cy="802994"/>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44" name="Текст 2"/>
          <p:cNvSpPr>
            <a:spLocks noGrp="1"/>
          </p:cNvSpPr>
          <p:nvPr>
            <p:ph idx="20" hasCustomPrompt="1"/>
          </p:nvPr>
        </p:nvSpPr>
        <p:spPr>
          <a:xfrm>
            <a:off x="18843454" y="7404163"/>
            <a:ext cx="1473200" cy="802994"/>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45" name="Текст 2"/>
          <p:cNvSpPr>
            <a:spLocks noGrp="1"/>
          </p:cNvSpPr>
          <p:nvPr>
            <p:ph idx="21" hasCustomPrompt="1"/>
          </p:nvPr>
        </p:nvSpPr>
        <p:spPr>
          <a:xfrm>
            <a:off x="4035255" y="8470963"/>
            <a:ext cx="14528800" cy="802994"/>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6" name="Текст 2"/>
          <p:cNvSpPr>
            <a:spLocks noGrp="1"/>
          </p:cNvSpPr>
          <p:nvPr>
            <p:ph idx="22" hasCustomPrompt="1"/>
          </p:nvPr>
        </p:nvSpPr>
        <p:spPr>
          <a:xfrm>
            <a:off x="2044530" y="8470963"/>
            <a:ext cx="1355726" cy="802994"/>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47" name="Текст 2"/>
          <p:cNvSpPr>
            <a:spLocks noGrp="1"/>
          </p:cNvSpPr>
          <p:nvPr>
            <p:ph idx="23" hasCustomPrompt="1"/>
          </p:nvPr>
        </p:nvSpPr>
        <p:spPr>
          <a:xfrm>
            <a:off x="18843454" y="8496363"/>
            <a:ext cx="1473200" cy="802994"/>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48" name="Текст 2"/>
          <p:cNvSpPr>
            <a:spLocks noGrp="1"/>
          </p:cNvSpPr>
          <p:nvPr>
            <p:ph idx="24" hasCustomPrompt="1"/>
          </p:nvPr>
        </p:nvSpPr>
        <p:spPr>
          <a:xfrm>
            <a:off x="4035255" y="9563163"/>
            <a:ext cx="14528800" cy="802994"/>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9" name="Текст 2"/>
          <p:cNvSpPr>
            <a:spLocks noGrp="1"/>
          </p:cNvSpPr>
          <p:nvPr>
            <p:ph idx="25" hasCustomPrompt="1"/>
          </p:nvPr>
        </p:nvSpPr>
        <p:spPr>
          <a:xfrm>
            <a:off x="2044530" y="9563163"/>
            <a:ext cx="1355726" cy="802994"/>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50" name="Текст 2"/>
          <p:cNvSpPr>
            <a:spLocks noGrp="1"/>
          </p:cNvSpPr>
          <p:nvPr>
            <p:ph idx="26" hasCustomPrompt="1"/>
          </p:nvPr>
        </p:nvSpPr>
        <p:spPr>
          <a:xfrm>
            <a:off x="18843454" y="9588563"/>
            <a:ext cx="1473200" cy="802994"/>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Tree>
    <p:extLst>
      <p:ext uri="{BB962C8B-B14F-4D97-AF65-F5344CB8AC3E}">
        <p14:creationId xmlns:p14="http://schemas.microsoft.com/office/powerpoint/2010/main" val="172576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1"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4" grpId="0" build="p">
        <p:tmplLst>
          <p:tmpl lvl="1">
            <p:tnLst>
              <p:par>
                <p:cTn presetID="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5" grpId="0" build="p">
        <p:tmplLst>
          <p:tmpl lvl="1">
            <p:tnLst>
              <p:par>
                <p:cTn presetID="1"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childTnLst>
                </p:cTn>
              </p:par>
            </p:tnLst>
          </p:tmpl>
        </p:tmplLst>
      </p:bldP>
      <p:bldP spid="36" grpId="0" build="p">
        <p:tmplLst>
          <p:tmpl lvl="1">
            <p:tnLst>
              <p:par>
                <p:cTn presetID="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childTnLst>
                </p:cTn>
              </p:par>
            </p:tnLst>
          </p:tmpl>
        </p:tmplLst>
      </p:bldP>
      <p:bldP spid="37" grpId="0" build="p">
        <p:tmplLst>
          <p:tmpl lvl="1">
            <p:tnLst>
              <p:par>
                <p:cTn presetID="1"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childTnLst>
                </p:cTn>
              </p:par>
            </p:tnLst>
          </p:tmpl>
        </p:tmplLst>
      </p:bldP>
      <p:bldP spid="38" grpId="0" build="p">
        <p:tmplLst>
          <p:tmpl lvl="1">
            <p:tnLst>
              <p:par>
                <p:cTn presetID="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childTnLst>
                </p:cTn>
              </p:par>
            </p:tnLst>
          </p:tmpl>
        </p:tmplLst>
      </p:bldP>
      <p:bldP spid="39" grpId="0" build="p">
        <p:tmplLst>
          <p:tmpl lvl="1">
            <p:tnLst>
              <p:par>
                <p:cTn presetID="1"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childTnLst>
                </p:cTn>
              </p:par>
            </p:tnLst>
          </p:tmpl>
        </p:tmplLst>
      </p:bldP>
      <p:bldP spid="40" grpId="0" build="p">
        <p:tmplLst>
          <p:tmpl lvl="1">
            <p:tnLst>
              <p:par>
                <p:cTn presetID="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childTnLst>
                </p:cTn>
              </p:par>
            </p:tnLst>
          </p:tmpl>
        </p:tmplLst>
      </p:bldP>
      <p:bldP spid="41" grpId="0" build="p">
        <p:tmplLst>
          <p:tmpl lvl="1">
            <p:tnLst>
              <p:par>
                <p:cTn presetID="1"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childTnLst>
                </p:cTn>
              </p:par>
            </p:tnLst>
          </p:tmpl>
        </p:tmplLst>
      </p:bldP>
      <p:bldP spid="42" grpId="0" build="p">
        <p:tmplLst>
          <p:tmpl lvl="1">
            <p:tnLst>
              <p:par>
                <p:cTn presetID="1"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childTnLst>
                </p:cTn>
              </p:par>
            </p:tnLst>
          </p:tmpl>
        </p:tmplLst>
      </p:bldP>
      <p:bldP spid="43" grpId="0" build="p">
        <p:tmplLst>
          <p:tmpl lvl="1">
            <p:tnLst>
              <p:par>
                <p:cTn presetID="1"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childTnLst>
                </p:cTn>
              </p:par>
            </p:tnLst>
          </p:tmpl>
        </p:tmplLst>
      </p:bldP>
      <p:bldP spid="44" grpId="0" build="p">
        <p:tmplLst>
          <p:tmpl lvl="1">
            <p:tnLst>
              <p:par>
                <p:cTn presetID="1"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childTnLst>
                </p:cTn>
              </p:par>
            </p:tnLst>
          </p:tmpl>
        </p:tmplLst>
      </p:bldP>
      <p:bldP spid="45" grpId="0" build="p">
        <p:tmplLst>
          <p:tmpl lvl="1">
            <p:tnLst>
              <p:par>
                <p:cTn presetID="1"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childTnLst>
                </p:cTn>
              </p:par>
            </p:tnLst>
          </p:tmpl>
        </p:tmplLst>
      </p:bldP>
      <p:bldP spid="46" grpId="0" build="p">
        <p:tmplLst>
          <p:tmpl lvl="1">
            <p:tnLst>
              <p:par>
                <p:cTn presetID="1"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childTnLst>
                </p:cTn>
              </p:par>
            </p:tnLst>
          </p:tmpl>
        </p:tmplLst>
      </p:bldP>
      <p:bldP spid="47" grpId="0" build="p">
        <p:tmplLst>
          <p:tmpl lvl="1">
            <p:tnLst>
              <p:par>
                <p:cTn presetID="1"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childTnLst>
                </p:cTn>
              </p:par>
            </p:tnLst>
          </p:tmpl>
        </p:tmplLst>
      </p:bldP>
      <p:bldP spid="48" grpId="0" build="p">
        <p:tmplLst>
          <p:tmpl lvl="1">
            <p:tnLst>
              <p:par>
                <p:cTn presetID="1"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childTnLst>
                </p:cTn>
              </p:par>
            </p:tnLst>
          </p:tmpl>
        </p:tmplLst>
      </p:bldP>
      <p:bldP spid="49" grpId="0" build="p">
        <p:tmplLst>
          <p:tmpl lvl="1">
            <p:tnLst>
              <p:par>
                <p:cTn presetID="1"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pertina Cap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magin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45" y="894"/>
            <a:ext cx="24382413" cy="13715108"/>
          </a:xfrm>
          <a:prstGeom prst="rect">
            <a:avLst/>
          </a:prstGeom>
        </p:spPr>
      </p:pic>
      <p:sp>
        <p:nvSpPr>
          <p:cNvPr id="4" name="Title 5"/>
          <p:cNvSpPr>
            <a:spLocks noGrp="1"/>
          </p:cNvSpPr>
          <p:nvPr>
            <p:ph type="title" hasCustomPrompt="1"/>
          </p:nvPr>
        </p:nvSpPr>
        <p:spPr>
          <a:xfrm>
            <a:off x="2063639" y="5434466"/>
            <a:ext cx="20280426" cy="1423536"/>
          </a:xfrm>
        </p:spPr>
        <p:txBody>
          <a:bodyPr anchor="t"/>
          <a:lstStyle>
            <a:lvl1pPr>
              <a:defRPr sz="8800" b="1" spc="0" baseline="0">
                <a:solidFill>
                  <a:srgbClr val="FFFFFF"/>
                </a:solidFill>
              </a:defRPr>
            </a:lvl1pPr>
          </a:lstStyle>
          <a:p>
            <a:r>
              <a:rPr lang="en-US"/>
              <a:t>TITOLO CAPITOLO</a:t>
            </a:r>
          </a:p>
        </p:txBody>
      </p:sp>
      <p:sp>
        <p:nvSpPr>
          <p:cNvPr id="13"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rgbClr val="FFFFFF"/>
                </a:solidFill>
                <a:latin typeface="+mj-lt"/>
                <a:ea typeface="Open Sans SemiBold" charset="0"/>
                <a:cs typeface="Open Sans SemiBold" charset="0"/>
              </a:rPr>
              <a:pPr algn="ctr"/>
              <a:t>‹#›</a:t>
            </a:fld>
            <a:endParaRPr lang="en-US" sz="2000" b="1" i="0">
              <a:solidFill>
                <a:srgbClr val="FFFFFF"/>
              </a:solidFill>
              <a:latin typeface="+mj-lt"/>
              <a:ea typeface="Open Sans SemiBold" charset="0"/>
              <a:cs typeface="Open Sans SemiBold" charset="0"/>
            </a:endParaRPr>
          </a:p>
        </p:txBody>
      </p:sp>
      <p:pic>
        <p:nvPicPr>
          <p:cNvPr id="15" name="Immagine 14"/>
          <p:cNvPicPr>
            <a:picLocks noChangeAspect="1"/>
          </p:cNvPicPr>
          <p:nvPr userDrawn="1"/>
        </p:nvPicPr>
        <p:blipFill>
          <a:blip r:embed="rId4"/>
          <a:stretch>
            <a:fillRect/>
          </a:stretch>
        </p:blipFill>
        <p:spPr>
          <a:xfrm>
            <a:off x="503212" y="493621"/>
            <a:ext cx="7345084" cy="815454"/>
          </a:xfrm>
          <a:prstGeom prst="rect">
            <a:avLst/>
          </a:prstGeom>
        </p:spPr>
      </p:pic>
      <p:cxnSp>
        <p:nvCxnSpPr>
          <p:cNvPr id="16" name="Straight Connector 17"/>
          <p:cNvCxnSpPr/>
          <p:nvPr userDrawn="1"/>
        </p:nvCxnSpPr>
        <p:spPr>
          <a:xfrm>
            <a:off x="8049491" y="1015426"/>
            <a:ext cx="16332923" cy="0"/>
          </a:xfrm>
          <a:prstGeom prst="line">
            <a:avLst/>
          </a:prstGeom>
          <a:ln w="50800"/>
        </p:spPr>
        <p:style>
          <a:lnRef idx="3">
            <a:schemeClr val="accent6"/>
          </a:lnRef>
          <a:fillRef idx="0">
            <a:schemeClr val="accent6"/>
          </a:fillRef>
          <a:effectRef idx="2">
            <a:schemeClr val="accent6"/>
          </a:effectRef>
          <a:fontRef idx="minor">
            <a:schemeClr val="tx1"/>
          </a:fontRef>
        </p:style>
      </p:cxnSp>
      <p:sp>
        <p:nvSpPr>
          <p:cNvPr id="10" name="SOTTOTITOLO DELLA PRESENTAZIONE"/>
          <p:cNvSpPr txBox="1">
            <a:spLocks noGrp="1"/>
          </p:cNvSpPr>
          <p:nvPr>
            <p:ph type="body" sz="quarter" idx="19" hasCustomPrompt="1"/>
          </p:nvPr>
        </p:nvSpPr>
        <p:spPr>
          <a:xfrm>
            <a:off x="2038351" y="6882793"/>
            <a:ext cx="20305712" cy="1094022"/>
          </a:xfrm>
          <a:prstGeom prst="rect">
            <a:avLst/>
          </a:prstGeom>
        </p:spPr>
        <p:txBody>
          <a:bodyPr>
            <a:noAutofit/>
          </a:bodyPr>
          <a:lstStyle>
            <a:lvl1pPr marL="0" indent="0">
              <a:spcBef>
                <a:spcPts val="0"/>
              </a:spcBef>
              <a:buSzTx/>
              <a:buNone/>
              <a:defRPr sz="4400">
                <a:solidFill>
                  <a:srgbClr val="FFFFFF"/>
                </a:solidFill>
                <a:latin typeface="+mj-lt"/>
                <a:ea typeface="Titillium Web Regular"/>
                <a:cs typeface="Titillium Web Regular"/>
                <a:sym typeface="Titillium Web Regular"/>
              </a:defRPr>
            </a:lvl1pPr>
          </a:lstStyle>
          <a:p>
            <a:r>
              <a:t>SOTTOTITOLO </a:t>
            </a:r>
            <a:r>
              <a:rPr lang="it-IT"/>
              <a:t>CAPITOLO</a:t>
            </a:r>
            <a:endParaRPr/>
          </a:p>
        </p:txBody>
      </p:sp>
    </p:spTree>
    <p:extLst>
      <p:ext uri="{BB962C8B-B14F-4D97-AF65-F5344CB8AC3E}">
        <p14:creationId xmlns:p14="http://schemas.microsoft.com/office/powerpoint/2010/main" val="352889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pertina Paragraf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5"/>
          <p:cNvSpPr>
            <a:spLocks noGrp="1"/>
          </p:cNvSpPr>
          <p:nvPr>
            <p:ph type="title" hasCustomPrompt="1"/>
          </p:nvPr>
        </p:nvSpPr>
        <p:spPr>
          <a:xfrm>
            <a:off x="2063639" y="5434466"/>
            <a:ext cx="20280426" cy="1423536"/>
          </a:xfrm>
        </p:spPr>
        <p:txBody>
          <a:bodyPr anchor="t"/>
          <a:lstStyle>
            <a:lvl1pPr>
              <a:defRPr sz="8800" b="0" spc="0" baseline="0">
                <a:solidFill>
                  <a:schemeClr val="accent3"/>
                </a:solidFill>
              </a:defRPr>
            </a:lvl1pPr>
          </a:lstStyle>
          <a:p>
            <a:r>
              <a:rPr lang="en-US"/>
              <a:t>TITOLO PARAGRAFO</a:t>
            </a:r>
          </a:p>
        </p:txBody>
      </p:sp>
      <p:sp>
        <p:nvSpPr>
          <p:cNvPr id="13"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rgbClr val="FFFFFF"/>
                </a:solidFill>
                <a:latin typeface="+mj-lt"/>
                <a:ea typeface="Open Sans SemiBold" charset="0"/>
                <a:cs typeface="Open Sans SemiBold" charset="0"/>
              </a:rPr>
              <a:pPr algn="ctr"/>
              <a:t>‹#›</a:t>
            </a:fld>
            <a:endParaRPr lang="en-US" sz="2000" b="1" i="0">
              <a:solidFill>
                <a:srgbClr val="FFFFFF"/>
              </a:solidFill>
              <a:latin typeface="+mj-lt"/>
              <a:ea typeface="Open Sans SemiBold" charset="0"/>
              <a:cs typeface="Open Sans SemiBold" charset="0"/>
            </a:endParaRPr>
          </a:p>
        </p:txBody>
      </p:sp>
      <p:sp>
        <p:nvSpPr>
          <p:cNvPr id="10" name="SOTTOTITOLO DELLA PRESENTAZIONE"/>
          <p:cNvSpPr txBox="1">
            <a:spLocks noGrp="1"/>
          </p:cNvSpPr>
          <p:nvPr>
            <p:ph type="body" sz="quarter" idx="19" hasCustomPrompt="1"/>
          </p:nvPr>
        </p:nvSpPr>
        <p:spPr>
          <a:xfrm>
            <a:off x="2038351" y="6882793"/>
            <a:ext cx="20305712" cy="1094022"/>
          </a:xfrm>
          <a:prstGeom prst="rect">
            <a:avLst/>
          </a:prstGeom>
        </p:spPr>
        <p:txBody>
          <a:bodyPr>
            <a:noAutofit/>
          </a:bodyPr>
          <a:lstStyle>
            <a:lvl1pPr marL="0" indent="0">
              <a:spcBef>
                <a:spcPts val="0"/>
              </a:spcBef>
              <a:buSzTx/>
              <a:buNone/>
              <a:defRPr sz="4400">
                <a:solidFill>
                  <a:schemeClr val="bg1"/>
                </a:solidFill>
                <a:latin typeface="+mj-lt"/>
                <a:ea typeface="Titillium Web Regular"/>
                <a:cs typeface="Titillium Web Regular"/>
                <a:sym typeface="Titillium Web Regular"/>
              </a:defRPr>
            </a:lvl1pPr>
          </a:lstStyle>
          <a:p>
            <a:r>
              <a:t>SOTTOTITOLO </a:t>
            </a:r>
            <a:r>
              <a:rPr lang="it-IT"/>
              <a:t>PARAGRAFO</a:t>
            </a:r>
            <a:endParaRPr/>
          </a:p>
        </p:txBody>
      </p:sp>
      <p:pic>
        <p:nvPicPr>
          <p:cNvPr id="18" name="Immagine 17"/>
          <p:cNvPicPr>
            <a:picLocks noChangeAspect="1"/>
          </p:cNvPicPr>
          <p:nvPr userDrawn="1"/>
        </p:nvPicPr>
        <p:blipFill>
          <a:blip r:embed="rId3"/>
          <a:stretch>
            <a:fillRect/>
          </a:stretch>
        </p:blipFill>
        <p:spPr>
          <a:xfrm>
            <a:off x="503212" y="493621"/>
            <a:ext cx="7345084" cy="815454"/>
          </a:xfrm>
          <a:prstGeom prst="rect">
            <a:avLst/>
          </a:prstGeom>
        </p:spPr>
      </p:pic>
      <p:cxnSp>
        <p:nvCxnSpPr>
          <p:cNvPr id="19" name="Straight Connector 17"/>
          <p:cNvCxnSpPr/>
          <p:nvPr userDrawn="1"/>
        </p:nvCxnSpPr>
        <p:spPr>
          <a:xfrm>
            <a:off x="8049491" y="1015426"/>
            <a:ext cx="16332923" cy="0"/>
          </a:xfrm>
          <a:prstGeom prst="line">
            <a:avLst/>
          </a:prstGeom>
          <a:ln w="508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1321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8" presetClass="entr" presetSubtype="12"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strips(downLeft)">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lide_black">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4538395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lide base titolo + sottotitolo + tes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413760"/>
            <a:ext cx="20299535" cy="927516"/>
          </a:xfrm>
          <a:prstGeom prst="rect">
            <a:avLst/>
          </a:prstGeom>
        </p:spPr>
        <p:txBody>
          <a:bodyPr lIns="127000" tIns="127000" rIns="127000" bIns="127000" anchor="t">
            <a:noAutofit/>
          </a:bodyPr>
          <a:lstStyle>
            <a:lvl1pPr marL="0" indent="0" defTabSz="825459">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SOTTOTITOLO</a:t>
            </a:r>
          </a:p>
        </p:txBody>
      </p:sp>
      <p:sp>
        <p:nvSpPr>
          <p:cNvPr id="11"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4341276"/>
            <a:ext cx="20299535" cy="8615680"/>
          </a:xfrm>
          <a:prstGeom prst="rect">
            <a:avLst/>
          </a:prstGeom>
        </p:spPr>
        <p:txBody>
          <a:bodyPr lIns="127000" tIns="127000" rIns="127000" bIns="127000" anchor="ctr">
            <a:noAutofit/>
          </a:bodyPr>
          <a:lstStyle>
            <a:lvl1pPr marL="0" indent="0" defTabSz="825459">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1971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1" grpId="0" build="p">
        <p:tmplLst>
          <p:tmpl lvl="1">
            <p:tnLst>
              <p:par>
                <p:cTn presetID="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lide base Titolo + Tes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2" y="2251077"/>
            <a:ext cx="20299533" cy="1374994"/>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692261"/>
            <a:ext cx="20299535" cy="8854794"/>
          </a:xfrm>
          <a:prstGeom prst="rect">
            <a:avLst/>
          </a:prstGeom>
        </p:spPr>
        <p:txBody>
          <a:bodyPr lIns="127000" tIns="127000" rIns="127000" bIns="127000" anchor="ctr">
            <a:noAutofit/>
          </a:bodyPr>
          <a:lstStyle>
            <a:lvl1pPr marL="0" indent="0" defTabSz="825459">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23819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slide base SOLO tes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2"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2251077"/>
            <a:ext cx="20299535" cy="9839326"/>
          </a:xfrm>
          <a:prstGeom prst="rect">
            <a:avLst/>
          </a:prstGeom>
        </p:spPr>
        <p:txBody>
          <a:bodyPr lIns="127000" tIns="127000" rIns="127000" bIns="127000" anchor="ctr">
            <a:noAutofit/>
          </a:bodyPr>
          <a:lstStyle>
            <a:lvl1pPr marL="0" indent="0" defTabSz="825459">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295393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sto + immagin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1" name="Picture Placeholder 8">
            <a:extLst>
              <a:ext uri="{FF2B5EF4-FFF2-40B4-BE49-F238E27FC236}">
                <a16:creationId xmlns:a16="http://schemas.microsoft.com/office/drawing/2014/main" id="{5C20C475-CFD8-44C2-886A-7185769DC739}"/>
              </a:ext>
            </a:extLst>
          </p:cNvPr>
          <p:cNvSpPr>
            <a:spLocks noGrp="1"/>
          </p:cNvSpPr>
          <p:nvPr>
            <p:ph type="pic" sz="quarter" idx="12"/>
          </p:nvPr>
        </p:nvSpPr>
        <p:spPr>
          <a:xfrm>
            <a:off x="12199133" y="2251076"/>
            <a:ext cx="10145066" cy="11464924"/>
          </a:xfrm>
          <a:prstGeom prst="rect">
            <a:avLst/>
          </a:prstGeom>
          <a:noFill/>
          <a:ln>
            <a:noFill/>
          </a:ln>
        </p:spPr>
        <p:txBody>
          <a:bodyPr wrap="square" anchor="ctr">
            <a:noAutofit/>
          </a:bodyPr>
          <a:lstStyle>
            <a:lvl1pPr algn="ctr">
              <a:defRPr sz="2400">
                <a:solidFill>
                  <a:schemeClr val="tx1"/>
                </a:solidFill>
              </a:defRPr>
            </a:lvl1pPr>
          </a:lstStyle>
          <a:p>
            <a:endParaRPr lang="en-US"/>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825459">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2" y="2251076"/>
            <a:ext cx="10154601" cy="1790480"/>
          </a:xfrm>
        </p:spPr>
        <p:txBody>
          <a:bodyPr/>
          <a:lstStyle>
            <a:lvl1pPr>
              <a:defRPr baseline="0"/>
            </a:lvl1pPr>
          </a:lstStyle>
          <a:p>
            <a:r>
              <a:rPr lang="en-US"/>
              <a:t>Lorem Ipsum</a:t>
            </a:r>
          </a:p>
        </p:txBody>
      </p:sp>
    </p:spTree>
    <p:extLst>
      <p:ext uri="{BB962C8B-B14F-4D97-AF65-F5344CB8AC3E}">
        <p14:creationId xmlns:p14="http://schemas.microsoft.com/office/powerpoint/2010/main" val="401354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esto + icona blu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9537871" cy="8506044"/>
          </a:xfrm>
          <a:prstGeom prst="rect">
            <a:avLst/>
          </a:prstGeom>
        </p:spPr>
        <p:txBody>
          <a:bodyPr lIns="127000" tIns="127000" rIns="127000" bIns="127000">
            <a:noAutofit/>
          </a:bodyPr>
          <a:lstStyle>
            <a:lvl1pPr marL="0" indent="0" defTabSz="825459">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2" y="2251076"/>
            <a:ext cx="10154601" cy="1790480"/>
          </a:xfrm>
        </p:spPr>
        <p:txBody>
          <a:bodyPr/>
          <a:lstStyle>
            <a:lvl1pPr>
              <a:defRPr baseline="0"/>
            </a:lvl1pPr>
          </a:lstStyle>
          <a:p>
            <a:r>
              <a:rPr lang="en-US"/>
              <a:t>Lorem Ipsum</a:t>
            </a:r>
          </a:p>
        </p:txBody>
      </p:sp>
      <p:sp>
        <p:nvSpPr>
          <p:cNvPr id="2" name="Rettangolo 1"/>
          <p:cNvSpPr/>
          <p:nvPr userDrawn="1"/>
        </p:nvSpPr>
        <p:spPr>
          <a:xfrm>
            <a:off x="12199128" y="2251077"/>
            <a:ext cx="10144936" cy="10296526"/>
          </a:xfrm>
          <a:prstGeom prst="rect">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286180251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esto + icona grey">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9537871" cy="8506044"/>
          </a:xfrm>
          <a:prstGeom prst="rect">
            <a:avLst/>
          </a:prstGeom>
        </p:spPr>
        <p:txBody>
          <a:bodyPr lIns="127000" tIns="127000" rIns="127000" bIns="127000">
            <a:noAutofit/>
          </a:bodyPr>
          <a:lstStyle>
            <a:lvl1pPr marL="0" indent="0" defTabSz="825459">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2" y="2251076"/>
            <a:ext cx="10154601" cy="1790480"/>
          </a:xfrm>
        </p:spPr>
        <p:txBody>
          <a:bodyPr/>
          <a:lstStyle>
            <a:lvl1pPr>
              <a:defRPr baseline="0"/>
            </a:lvl1pPr>
          </a:lstStyle>
          <a:p>
            <a:r>
              <a:rPr lang="en-US"/>
              <a:t>Lorem Ipsum</a:t>
            </a:r>
          </a:p>
        </p:txBody>
      </p:sp>
      <p:sp>
        <p:nvSpPr>
          <p:cNvPr id="2" name="Rettangolo 1"/>
          <p:cNvSpPr/>
          <p:nvPr userDrawn="1"/>
        </p:nvSpPr>
        <p:spPr>
          <a:xfrm>
            <a:off x="12199128" y="2251077"/>
            <a:ext cx="10144936" cy="10296526"/>
          </a:xfrm>
          <a:prstGeom prst="rect">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453139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lide base titolo + immagin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167747552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slide base titolo + immagin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236001231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 foto box">
    <p:bg>
      <p:bgPr>
        <a:solidFill>
          <a:srgbClr val="FFFFFF"/>
        </a:solidFill>
        <a:effectLst/>
      </p:bgPr>
    </p:bg>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A2D4F83-68C8-465D-BCB1-63895E68719D}"/>
              </a:ext>
            </a:extLst>
          </p:cNvPr>
          <p:cNvSpPr>
            <a:spLocks noGrp="1"/>
          </p:cNvSpPr>
          <p:nvPr>
            <p:ph type="pic" sz="quarter" idx="12"/>
          </p:nvPr>
        </p:nvSpPr>
        <p:spPr>
          <a:xfrm>
            <a:off x="2044530" y="3681136"/>
            <a:ext cx="6592905" cy="5299352"/>
          </a:xfrm>
          <a:prstGeom prst="rect">
            <a:avLst/>
          </a:prstGeom>
          <a:noFill/>
          <a:ln>
            <a:noFill/>
          </a:ln>
        </p:spPr>
        <p:txBody>
          <a:bodyPr wrap="square" anchor="ctr">
            <a:noAutofit/>
          </a:bodyPr>
          <a:lstStyle>
            <a:lvl1pPr algn="ctr">
              <a:defRPr sz="2400">
                <a:solidFill>
                  <a:schemeClr val="tx1"/>
                </a:solidFill>
              </a:defRPr>
            </a:lvl1pPr>
          </a:lstStyle>
          <a:p>
            <a:endParaRPr lang="en-US"/>
          </a:p>
        </p:txBody>
      </p:sp>
      <p:pic>
        <p:nvPicPr>
          <p:cNvPr id="8" name="Immagine 7"/>
          <p:cNvPicPr>
            <a:picLocks noChangeAspect="1"/>
          </p:cNvPicPr>
          <p:nvPr userDrawn="1"/>
        </p:nvPicPr>
        <p:blipFill>
          <a:blip r:embed="rId2"/>
          <a:stretch>
            <a:fillRect/>
          </a:stretch>
        </p:blipFill>
        <p:spPr>
          <a:xfrm>
            <a:off x="507476"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9855257"/>
            <a:ext cx="6578014" cy="2692346"/>
          </a:xfrm>
        </p:spPr>
        <p:txBody>
          <a:bodyPr>
            <a:normAutofit/>
          </a:bodyPr>
          <a:lstStyle>
            <a:lvl1pPr>
              <a:defRPr sz="28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1128" y="9226369"/>
            <a:ext cx="6576184" cy="692422"/>
          </a:xfrm>
        </p:spPr>
        <p:txBody>
          <a:bodyPr>
            <a:normAutofit/>
          </a:bodyPr>
          <a:lstStyle>
            <a:lvl1pPr>
              <a:defRPr sz="3600" b="1"/>
            </a:lvl1pPr>
          </a:lstStyle>
          <a:p>
            <a:r>
              <a:rPr lang="it-IT"/>
              <a:t>Titolo</a:t>
            </a:r>
          </a:p>
        </p:txBody>
      </p:sp>
      <p:sp>
        <p:nvSpPr>
          <p:cNvPr id="18"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
        <p:nvSpPr>
          <p:cNvPr id="20" name="Picture Placeholder 8">
            <a:extLst>
              <a:ext uri="{FF2B5EF4-FFF2-40B4-BE49-F238E27FC236}">
                <a16:creationId xmlns:a16="http://schemas.microsoft.com/office/drawing/2014/main" id="{9A2D4F83-68C8-465D-BCB1-63895E68719D}"/>
              </a:ext>
            </a:extLst>
          </p:cNvPr>
          <p:cNvSpPr>
            <a:spLocks noGrp="1"/>
          </p:cNvSpPr>
          <p:nvPr>
            <p:ph type="pic" sz="quarter" idx="31"/>
          </p:nvPr>
        </p:nvSpPr>
        <p:spPr>
          <a:xfrm>
            <a:off x="15751158" y="3681136"/>
            <a:ext cx="6592905" cy="5299352"/>
          </a:xfrm>
          <a:prstGeom prst="rect">
            <a:avLst/>
          </a:prstGeom>
          <a:noFill/>
          <a:ln>
            <a:noFill/>
          </a:ln>
        </p:spPr>
        <p:txBody>
          <a:bodyPr wrap="square" anchor="ctr">
            <a:noAutofit/>
          </a:bodyPr>
          <a:lstStyle>
            <a:lvl1pPr algn="ctr">
              <a:defRPr sz="2400">
                <a:solidFill>
                  <a:schemeClr val="tx1"/>
                </a:solidFill>
              </a:defRPr>
            </a:lvl1pPr>
          </a:lstStyle>
          <a:p>
            <a:endParaRPr lang="en-US"/>
          </a:p>
        </p:txBody>
      </p:sp>
      <p:sp>
        <p:nvSpPr>
          <p:cNvPr id="21" name="Picture Placeholder 8">
            <a:extLst>
              <a:ext uri="{FF2B5EF4-FFF2-40B4-BE49-F238E27FC236}">
                <a16:creationId xmlns:a16="http://schemas.microsoft.com/office/drawing/2014/main" id="{9A2D4F83-68C8-465D-BCB1-63895E68719D}"/>
              </a:ext>
            </a:extLst>
          </p:cNvPr>
          <p:cNvSpPr>
            <a:spLocks noGrp="1"/>
          </p:cNvSpPr>
          <p:nvPr>
            <p:ph type="pic" sz="quarter" idx="32"/>
          </p:nvPr>
        </p:nvSpPr>
        <p:spPr>
          <a:xfrm>
            <a:off x="8897558" y="3681136"/>
            <a:ext cx="6592905" cy="5299352"/>
          </a:xfrm>
          <a:prstGeom prst="rect">
            <a:avLst/>
          </a:prstGeom>
          <a:noFill/>
          <a:ln>
            <a:noFill/>
          </a:ln>
        </p:spPr>
        <p:txBody>
          <a:bodyPr wrap="square" anchor="ctr">
            <a:noAutofit/>
          </a:bodyPr>
          <a:lstStyle>
            <a:lvl1pPr algn="ctr">
              <a:defRPr sz="2400">
                <a:solidFill>
                  <a:schemeClr val="tx1"/>
                </a:solidFill>
              </a:defRPr>
            </a:lvl1pPr>
          </a:lstStyle>
          <a:p>
            <a:endParaRPr lang="en-US"/>
          </a:p>
        </p:txBody>
      </p:sp>
      <p:sp>
        <p:nvSpPr>
          <p:cNvPr id="22" name="Segnaposto testo 4"/>
          <p:cNvSpPr>
            <a:spLocks noGrp="1"/>
          </p:cNvSpPr>
          <p:nvPr>
            <p:ph type="body" idx="33" hasCustomPrompt="1"/>
          </p:nvPr>
        </p:nvSpPr>
        <p:spPr>
          <a:xfrm>
            <a:off x="8889590" y="9855257"/>
            <a:ext cx="6578014" cy="2692346"/>
          </a:xfrm>
        </p:spPr>
        <p:txBody>
          <a:bodyPr>
            <a:normAutofit/>
          </a:bodyPr>
          <a:lstStyle>
            <a:lvl1pPr>
              <a:defRPr sz="28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3" name="Segnaposto testo 4"/>
          <p:cNvSpPr>
            <a:spLocks noGrp="1"/>
          </p:cNvSpPr>
          <p:nvPr>
            <p:ph type="body" idx="34" hasCustomPrompt="1"/>
          </p:nvPr>
        </p:nvSpPr>
        <p:spPr>
          <a:xfrm>
            <a:off x="8891295" y="9226369"/>
            <a:ext cx="6576184" cy="692422"/>
          </a:xfrm>
        </p:spPr>
        <p:txBody>
          <a:bodyPr>
            <a:normAutofit/>
          </a:bodyPr>
          <a:lstStyle>
            <a:lvl1pPr>
              <a:defRPr sz="3600" b="1"/>
            </a:lvl1pPr>
          </a:lstStyle>
          <a:p>
            <a:r>
              <a:rPr lang="it-IT"/>
              <a:t>Titolo</a:t>
            </a:r>
          </a:p>
        </p:txBody>
      </p:sp>
      <p:sp>
        <p:nvSpPr>
          <p:cNvPr id="29" name="Segnaposto testo 4"/>
          <p:cNvSpPr>
            <a:spLocks noGrp="1"/>
          </p:cNvSpPr>
          <p:nvPr>
            <p:ph type="body" idx="35" hasCustomPrompt="1"/>
          </p:nvPr>
        </p:nvSpPr>
        <p:spPr>
          <a:xfrm>
            <a:off x="15764783" y="9855257"/>
            <a:ext cx="6578014" cy="2692346"/>
          </a:xfrm>
        </p:spPr>
        <p:txBody>
          <a:bodyPr>
            <a:normAutofit/>
          </a:bodyPr>
          <a:lstStyle>
            <a:lvl1pPr>
              <a:defRPr sz="28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0" name="Segnaposto testo 4"/>
          <p:cNvSpPr>
            <a:spLocks noGrp="1"/>
          </p:cNvSpPr>
          <p:nvPr>
            <p:ph type="body" idx="36" hasCustomPrompt="1"/>
          </p:nvPr>
        </p:nvSpPr>
        <p:spPr>
          <a:xfrm>
            <a:off x="15766490" y="9226369"/>
            <a:ext cx="6576184" cy="692422"/>
          </a:xfrm>
        </p:spPr>
        <p:txBody>
          <a:bodyPr>
            <a:normAutofit/>
          </a:bodyPr>
          <a:lstStyle>
            <a:lvl1pPr>
              <a:defRPr sz="3600" b="1"/>
            </a:lvl1pPr>
          </a:lstStyle>
          <a:p>
            <a:r>
              <a:rPr lang="it-IT"/>
              <a:t>Titolo</a:t>
            </a:r>
          </a:p>
        </p:txBody>
      </p:sp>
    </p:spTree>
    <p:extLst>
      <p:ext uri="{BB962C8B-B14F-4D97-AF65-F5344CB8AC3E}">
        <p14:creationId xmlns:p14="http://schemas.microsoft.com/office/powerpoint/2010/main" val="238134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3"/>
                                        </p:tgtEl>
                                      </p:cBhvr>
                                      <p:by x="105000" y="105000"/>
                                    </p:animScale>
                                  </p:childTnLst>
                                </p:cTn>
                              </p:par>
                              <p:par>
                                <p:cTn id="10" presetID="22" presetClass="entr" presetSubtype="8" fill="hold" grpId="0" nodeType="withEffect" nodePh="1">
                                  <p:stCondLst>
                                    <p:cond delay="0"/>
                                  </p:stCondLst>
                                  <p:endCondLst>
                                    <p:cond evt="begin" delay="0">
                                      <p:tn val="10"/>
                                    </p:cond>
                                  </p:end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par>
                                <p:cTn id="13" presetID="6" presetClass="emph" presetSubtype="0" accel="50000" decel="50000" autoRev="1" fill="hold" grpId="1" nodeType="withEffect" nodePh="1">
                                  <p:stCondLst>
                                    <p:cond delay="200"/>
                                  </p:stCondLst>
                                  <p:endCondLst>
                                    <p:cond evt="begin" delay="0">
                                      <p:tn val="13"/>
                                    </p:cond>
                                  </p:endCondLst>
                                  <p:childTnLst>
                                    <p:animScale>
                                      <p:cBhvr>
                                        <p:cTn id="14" dur="500" fill="hold"/>
                                        <p:tgtEl>
                                          <p:spTgt spid="20"/>
                                        </p:tgtEl>
                                      </p:cBhvr>
                                      <p:by x="105000" y="105000"/>
                                    </p:animScale>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6" presetClass="emph" presetSubtype="0" accel="50000" decel="50000" autoRev="1" fill="hold" grpId="1" nodeType="withEffect" nodePh="1">
                                  <p:stCondLst>
                                    <p:cond delay="200"/>
                                  </p:stCondLst>
                                  <p:endCondLst>
                                    <p:cond evt="begin" delay="0">
                                      <p:tn val="18"/>
                                    </p:cond>
                                  </p:endCondLst>
                                  <p:childTnLst>
                                    <p:animScale>
                                      <p:cBhvr>
                                        <p:cTn id="19" dur="500" fill="hold"/>
                                        <p:tgtEl>
                                          <p:spTgt spid="21"/>
                                        </p:tgtEl>
                                      </p:cBhvr>
                                      <p:by x="105000" y="105000"/>
                                    </p:animScale>
                                  </p:childTnLst>
                                </p:cTn>
                              </p:par>
                              <p:par>
                                <p:cTn id="20" presetID="2" presetClass="entr" presetSubtype="4" fill="hold" grpId="0" nodeType="with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4">
                                            <p:txEl>
                                              <p:pRg st="0" end="0"/>
                                            </p:txEl>
                                          </p:spTgt>
                                        </p:tgtEl>
                                        <p:attrNameLst>
                                          <p:attrName>style.visibility</p:attrName>
                                        </p:attrNameLst>
                                      </p:cBhvr>
                                      <p:to>
                                        <p:strVal val="visible"/>
                                      </p:to>
                                    </p:set>
                                    <p:anim calcmode="lin" valueType="num">
                                      <p:cBhvr additive="base">
                                        <p:cTn id="2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 calcmode="lin" valueType="num">
                                      <p:cBhvr additive="base">
                                        <p:cTn id="3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
                                            <p:txEl>
                                              <p:pRg st="0" end="0"/>
                                            </p:txEl>
                                          </p:spTgt>
                                        </p:tgtEl>
                                        <p:attrNameLst>
                                          <p:attrName>style.visibility</p:attrName>
                                        </p:attrNameLst>
                                      </p:cBhvr>
                                      <p:to>
                                        <p:strVal val="visible"/>
                                      </p:to>
                                    </p:set>
                                    <p:anim calcmode="lin" valueType="num">
                                      <p:cBhvr additive="base">
                                        <p:cTn id="3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9">
                                            <p:txEl>
                                              <p:pRg st="0" end="0"/>
                                            </p:txEl>
                                          </p:spTgt>
                                        </p:tgtEl>
                                        <p:attrNameLst>
                                          <p:attrName>style.visibility</p:attrName>
                                        </p:attrNameLst>
                                      </p:cBhvr>
                                      <p:to>
                                        <p:strVal val="visible"/>
                                      </p:to>
                                    </p:set>
                                    <p:anim calcmode="lin" valueType="num">
                                      <p:cBhvr additive="base">
                                        <p:cTn id="3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0">
                                            <p:txEl>
                                              <p:pRg st="0" end="0"/>
                                            </p:txEl>
                                          </p:spTgt>
                                        </p:tgtEl>
                                        <p:attrNameLst>
                                          <p:attrName>style.visibility</p:attrName>
                                        </p:attrNameLst>
                                      </p:cBhvr>
                                      <p:to>
                                        <p:strVal val="visible"/>
                                      </p:to>
                                    </p:set>
                                    <p:anim calcmode="lin" valueType="num">
                                      <p:cBhvr additive="base">
                                        <p:cTn id="4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0" grpId="0"/>
      <p:bldP spid="20" grpId="1"/>
      <p:bldP spid="21" grpId="0"/>
      <p:bldP spid="21" grpId="1"/>
      <p:bldP spid="22" grpId="0" build="p">
        <p:tmplLst>
          <p:tmpl lvl="1">
            <p:tnLst>
              <p:par>
                <p:cTn presetID="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 icon box_grey">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3655059"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1"/>
            <a:ext cx="4447251" cy="692422"/>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2"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1"/>
            <a:ext cx="4447251" cy="692422"/>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6256167"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8" y="8208101"/>
            <a:ext cx="4447251" cy="692422"/>
          </a:xfrm>
        </p:spPr>
        <p:txBody>
          <a:bodyPr>
            <a:normAutofit/>
          </a:bodyPr>
          <a:lstStyle>
            <a:lvl1pPr algn="ctr">
              <a:defRPr sz="3600" b="1"/>
            </a:lvl1pPr>
          </a:lstStyle>
          <a:p>
            <a:r>
              <a:rPr lang="it-IT"/>
              <a:t>Titolo</a:t>
            </a:r>
          </a:p>
        </p:txBody>
      </p:sp>
      <p:sp>
        <p:nvSpPr>
          <p:cNvPr id="2" name="Ovale 1"/>
          <p:cNvSpPr/>
          <p:nvPr userDrawn="1"/>
        </p:nvSpPr>
        <p:spPr>
          <a:xfrm>
            <a:off x="4144120" y="4344642"/>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3" name="Ovale 32"/>
          <p:cNvSpPr/>
          <p:nvPr userDrawn="1"/>
        </p:nvSpPr>
        <p:spPr>
          <a:xfrm>
            <a:off x="10465473" y="4344642"/>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5" name="Ovale 34"/>
          <p:cNvSpPr/>
          <p:nvPr userDrawn="1"/>
        </p:nvSpPr>
        <p:spPr>
          <a:xfrm>
            <a:off x="16745228" y="4344642"/>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71685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icon box_blue">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3655059"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1"/>
            <a:ext cx="4447251" cy="692422"/>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2"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1"/>
            <a:ext cx="4447251" cy="692422"/>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6256167"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8" y="8208101"/>
            <a:ext cx="4447251" cy="692422"/>
          </a:xfrm>
        </p:spPr>
        <p:txBody>
          <a:bodyPr>
            <a:normAutofit/>
          </a:bodyPr>
          <a:lstStyle>
            <a:lvl1pPr algn="ctr">
              <a:defRPr sz="3600" b="1"/>
            </a:lvl1pPr>
          </a:lstStyle>
          <a:p>
            <a:r>
              <a:rPr lang="it-IT"/>
              <a:t>Titolo</a:t>
            </a:r>
          </a:p>
        </p:txBody>
      </p:sp>
      <p:sp>
        <p:nvSpPr>
          <p:cNvPr id="2" name="Ovale 1"/>
          <p:cNvSpPr/>
          <p:nvPr userDrawn="1"/>
        </p:nvSpPr>
        <p:spPr>
          <a:xfrm>
            <a:off x="4144120" y="4344642"/>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3" name="Ovale 32"/>
          <p:cNvSpPr/>
          <p:nvPr userDrawn="1"/>
        </p:nvSpPr>
        <p:spPr>
          <a:xfrm>
            <a:off x="10465473" y="4344642"/>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5" name="Ovale 34"/>
          <p:cNvSpPr/>
          <p:nvPr userDrawn="1"/>
        </p:nvSpPr>
        <p:spPr>
          <a:xfrm>
            <a:off x="16745228" y="4344642"/>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344279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 icon box_grey">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1"/>
            <a:ext cx="4447251" cy="692422"/>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30"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1"/>
            <a:ext cx="4447251" cy="692422"/>
          </a:xfrm>
        </p:spPr>
        <p:txBody>
          <a:bodyPr>
            <a:normAutofit/>
          </a:bodyPr>
          <a:lstStyle>
            <a:lvl1pPr algn="ctr">
              <a:defRPr sz="3600" b="1"/>
            </a:lvl1pPr>
          </a:lstStyle>
          <a:p>
            <a:r>
              <a:rPr lang="it-IT"/>
              <a:t>Titolo</a:t>
            </a:r>
          </a:p>
        </p:txBody>
      </p:sp>
      <p:sp>
        <p:nvSpPr>
          <p:cNvPr id="27" name="Segnaposto testo 4"/>
          <p:cNvSpPr>
            <a:spLocks noGrp="1"/>
          </p:cNvSpPr>
          <p:nvPr>
            <p:ph type="body" idx="29" hasCustomPrompt="1"/>
          </p:nvPr>
        </p:nvSpPr>
        <p:spPr>
          <a:xfrm>
            <a:off x="12618252"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1"/>
            <a:ext cx="4447251" cy="692422"/>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7895106"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1"/>
            <a:ext cx="4447251" cy="692422"/>
          </a:xfrm>
        </p:spPr>
        <p:txBody>
          <a:bodyPr>
            <a:normAutofit/>
          </a:bodyPr>
          <a:lstStyle>
            <a:lvl1pPr algn="ctr">
              <a:defRPr sz="3600" b="1"/>
            </a:lvl1pPr>
          </a:lstStyle>
          <a:p>
            <a:r>
              <a:rPr lang="it-IT"/>
              <a:t>Titolo</a:t>
            </a:r>
          </a:p>
        </p:txBody>
      </p:sp>
      <p:sp>
        <p:nvSpPr>
          <p:cNvPr id="2" name="Ovale 1"/>
          <p:cNvSpPr/>
          <p:nvPr userDrawn="1"/>
        </p:nvSpPr>
        <p:spPr>
          <a:xfrm>
            <a:off x="2548482" y="4308782"/>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3" name="Ovale 32"/>
          <p:cNvSpPr/>
          <p:nvPr userDrawn="1"/>
        </p:nvSpPr>
        <p:spPr>
          <a:xfrm>
            <a:off x="7826191" y="4308782"/>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4" name="Ovale 33"/>
          <p:cNvSpPr/>
          <p:nvPr userDrawn="1"/>
        </p:nvSpPr>
        <p:spPr>
          <a:xfrm>
            <a:off x="13107313" y="4308782"/>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5" name="Ovale 34"/>
          <p:cNvSpPr/>
          <p:nvPr userDrawn="1"/>
        </p:nvSpPr>
        <p:spPr>
          <a:xfrm>
            <a:off x="18384167" y="4308782"/>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37950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icon box_blue">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1"/>
            <a:ext cx="4447251" cy="692422"/>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30"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1"/>
            <a:ext cx="4447251" cy="692422"/>
          </a:xfrm>
        </p:spPr>
        <p:txBody>
          <a:bodyPr>
            <a:normAutofit/>
          </a:bodyPr>
          <a:lstStyle>
            <a:lvl1pPr algn="ctr">
              <a:defRPr sz="3600" b="1"/>
            </a:lvl1pPr>
          </a:lstStyle>
          <a:p>
            <a:r>
              <a:rPr lang="it-IT"/>
              <a:t>Titolo</a:t>
            </a:r>
          </a:p>
        </p:txBody>
      </p:sp>
      <p:sp>
        <p:nvSpPr>
          <p:cNvPr id="27" name="Segnaposto testo 4"/>
          <p:cNvSpPr>
            <a:spLocks noGrp="1"/>
          </p:cNvSpPr>
          <p:nvPr>
            <p:ph type="body" idx="29" hasCustomPrompt="1"/>
          </p:nvPr>
        </p:nvSpPr>
        <p:spPr>
          <a:xfrm>
            <a:off x="12618252"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1"/>
            <a:ext cx="4447251" cy="692422"/>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7895106" y="8994645"/>
            <a:ext cx="4448956" cy="2692346"/>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1"/>
            <a:ext cx="4447251" cy="692422"/>
          </a:xfrm>
        </p:spPr>
        <p:txBody>
          <a:bodyPr>
            <a:normAutofit/>
          </a:bodyPr>
          <a:lstStyle>
            <a:lvl1pPr algn="ctr">
              <a:defRPr sz="3600" b="1"/>
            </a:lvl1pPr>
          </a:lstStyle>
          <a:p>
            <a:r>
              <a:rPr lang="it-IT"/>
              <a:t>Titolo</a:t>
            </a:r>
          </a:p>
        </p:txBody>
      </p:sp>
      <p:sp>
        <p:nvSpPr>
          <p:cNvPr id="2" name="Ovale 1"/>
          <p:cNvSpPr/>
          <p:nvPr userDrawn="1"/>
        </p:nvSpPr>
        <p:spPr>
          <a:xfrm>
            <a:off x="2548482" y="4344642"/>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3" name="Ovale 32"/>
          <p:cNvSpPr/>
          <p:nvPr userDrawn="1"/>
        </p:nvSpPr>
        <p:spPr>
          <a:xfrm>
            <a:off x="7826191" y="4344642"/>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4" name="Ovale 33"/>
          <p:cNvSpPr/>
          <p:nvPr userDrawn="1"/>
        </p:nvSpPr>
        <p:spPr>
          <a:xfrm>
            <a:off x="13107313" y="4344642"/>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5" name="Ovale 34"/>
          <p:cNvSpPr/>
          <p:nvPr userDrawn="1"/>
        </p:nvSpPr>
        <p:spPr>
          <a:xfrm>
            <a:off x="18384167" y="4344642"/>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23314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_blank">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13567473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 foto box ">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20" name="Picture Placeholder 8"/>
          <p:cNvSpPr>
            <a:spLocks noGrp="1"/>
          </p:cNvSpPr>
          <p:nvPr>
            <p:ph type="pic" sz="quarter" idx="36"/>
          </p:nvPr>
        </p:nvSpPr>
        <p:spPr>
          <a:xfrm>
            <a:off x="2067312" y="3749041"/>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27670" y="10611241"/>
            <a:ext cx="9516629" cy="1936362"/>
          </a:xfrm>
          <a:prstGeom prst="rect">
            <a:avLst/>
          </a:prstGeom>
        </p:spPr>
        <p:txBody>
          <a:bodyPr lIns="127000" tIns="127000" rIns="127000" bIns="127000" anchor="t">
            <a:noAutofit/>
          </a:bodyPr>
          <a:lstStyle>
            <a:lvl1pPr marL="0" indent="0" defTabSz="825459">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8" name="Текст 2"/>
          <p:cNvSpPr>
            <a:spLocks noGrp="1"/>
          </p:cNvSpPr>
          <p:nvPr>
            <p:ph idx="1" hasCustomPrompt="1"/>
          </p:nvPr>
        </p:nvSpPr>
        <p:spPr>
          <a:xfrm>
            <a:off x="2064540" y="9910262"/>
            <a:ext cx="9479759" cy="70512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4"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
        <p:nvSpPr>
          <p:cNvPr id="15" name="Picture Placeholder 8"/>
          <p:cNvSpPr>
            <a:spLocks noGrp="1"/>
          </p:cNvSpPr>
          <p:nvPr>
            <p:ph type="pic" sz="quarter" idx="40"/>
          </p:nvPr>
        </p:nvSpPr>
        <p:spPr>
          <a:xfrm>
            <a:off x="12214861" y="3749041"/>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1" hasCustomPrompt="1"/>
          </p:nvPr>
        </p:nvSpPr>
        <p:spPr>
          <a:xfrm>
            <a:off x="12175219" y="10611241"/>
            <a:ext cx="9516629" cy="1936362"/>
          </a:xfrm>
          <a:prstGeom prst="rect">
            <a:avLst/>
          </a:prstGeom>
        </p:spPr>
        <p:txBody>
          <a:bodyPr lIns="127000" tIns="127000" rIns="127000" bIns="127000" anchor="t">
            <a:noAutofit/>
          </a:bodyPr>
          <a:lstStyle>
            <a:lvl1pPr marL="0" indent="0" defTabSz="825459">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4" name="Текст 2"/>
          <p:cNvSpPr>
            <a:spLocks noGrp="1"/>
          </p:cNvSpPr>
          <p:nvPr>
            <p:ph idx="42" hasCustomPrompt="1"/>
          </p:nvPr>
        </p:nvSpPr>
        <p:spPr>
          <a:xfrm>
            <a:off x="12212089" y="9910262"/>
            <a:ext cx="9479759" cy="70512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Tree>
    <p:extLst>
      <p:ext uri="{BB962C8B-B14F-4D97-AF65-F5344CB8AC3E}">
        <p14:creationId xmlns:p14="http://schemas.microsoft.com/office/powerpoint/2010/main" val="183080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 calcmode="lin" valueType="num">
                                      <p:cBhvr additive="base">
                                        <p:cTn id="2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additive="base">
                                        <p:cTn id="2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build="p">
        <p:tmplLst>
          <p:tmpl lvl="1">
            <p:tnLst>
              <p:par>
                <p:cTn presetID="2" presetClass="entr" presetSubtype="4"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8" grpId="0" build="p">
        <p:tmplLst>
          <p:tmpl lvl="2">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5" grpId="0" animBg="1"/>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2">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 box testo">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52480" y="4595638"/>
            <a:ext cx="9174319" cy="3062464"/>
          </a:xfrm>
          <a:prstGeom prst="rect">
            <a:avLst/>
          </a:prstGeom>
        </p:spPr>
        <p:txBody>
          <a:bodyPr lIns="127000" tIns="127000" rIns="127000" bIns="127000" anchor="t">
            <a:noAutofit/>
          </a:bodyPr>
          <a:lstStyle>
            <a:lvl1pPr marL="0" indent="0" defTabSz="825459">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9" name="Текст 2"/>
          <p:cNvSpPr>
            <a:spLocks noGrp="1"/>
          </p:cNvSpPr>
          <p:nvPr>
            <p:ph idx="1" hasCustomPrompt="1"/>
          </p:nvPr>
        </p:nvSpPr>
        <p:spPr>
          <a:xfrm>
            <a:off x="2052481" y="3695713"/>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8" hasCustomPrompt="1"/>
          </p:nvPr>
        </p:nvSpPr>
        <p:spPr>
          <a:xfrm>
            <a:off x="12179579" y="9484880"/>
            <a:ext cx="9174319" cy="3062464"/>
          </a:xfrm>
          <a:prstGeom prst="rect">
            <a:avLst/>
          </a:prstGeom>
        </p:spPr>
        <p:txBody>
          <a:bodyPr lIns="127000" tIns="127000" rIns="127000" bIns="127000" anchor="t">
            <a:noAutofit/>
          </a:bodyPr>
          <a:lstStyle>
            <a:lvl1pPr marL="0" indent="0" defTabSz="825459">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6" name="Текст 2"/>
          <p:cNvSpPr>
            <a:spLocks noGrp="1"/>
          </p:cNvSpPr>
          <p:nvPr>
            <p:ph idx="39" hasCustomPrompt="1"/>
          </p:nvPr>
        </p:nvSpPr>
        <p:spPr>
          <a:xfrm>
            <a:off x="12192001" y="8584955"/>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0" hasCustomPrompt="1"/>
          </p:nvPr>
        </p:nvSpPr>
        <p:spPr>
          <a:xfrm>
            <a:off x="2089352" y="9484880"/>
            <a:ext cx="9174319" cy="3062464"/>
          </a:xfrm>
          <a:prstGeom prst="rect">
            <a:avLst/>
          </a:prstGeom>
        </p:spPr>
        <p:txBody>
          <a:bodyPr lIns="127000" tIns="127000" rIns="127000" bIns="127000" anchor="t">
            <a:noAutofit/>
          </a:bodyPr>
          <a:lstStyle>
            <a:lvl1pPr marL="0" indent="0" defTabSz="825459">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8" name="Текст 2"/>
          <p:cNvSpPr>
            <a:spLocks noGrp="1"/>
          </p:cNvSpPr>
          <p:nvPr>
            <p:ph idx="41" hasCustomPrompt="1"/>
          </p:nvPr>
        </p:nvSpPr>
        <p:spPr>
          <a:xfrm>
            <a:off x="2089353" y="8584955"/>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2" hasCustomPrompt="1"/>
          </p:nvPr>
        </p:nvSpPr>
        <p:spPr>
          <a:xfrm>
            <a:off x="12205138" y="4595638"/>
            <a:ext cx="9174319" cy="3062464"/>
          </a:xfrm>
          <a:prstGeom prst="rect">
            <a:avLst/>
          </a:prstGeom>
        </p:spPr>
        <p:txBody>
          <a:bodyPr lIns="127000" tIns="127000" rIns="127000" bIns="127000" anchor="t">
            <a:noAutofit/>
          </a:bodyPr>
          <a:lstStyle>
            <a:lvl1pPr marL="0" indent="0" defTabSz="825459">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30" name="Текст 2"/>
          <p:cNvSpPr>
            <a:spLocks noGrp="1"/>
          </p:cNvSpPr>
          <p:nvPr>
            <p:ph idx="43" hasCustomPrompt="1"/>
          </p:nvPr>
        </p:nvSpPr>
        <p:spPr>
          <a:xfrm>
            <a:off x="12205138" y="3695713"/>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5"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396147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 calcmode="lin" valueType="num">
                                      <p:cBhvr additive="base">
                                        <p:cTn id="3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additive="base">
                                        <p:cTn id="3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2">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2">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2">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2">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 icon box orizzontal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Rectangle 11"/>
          <p:cNvSpPr/>
          <p:nvPr/>
        </p:nvSpPr>
        <p:spPr>
          <a:xfrm>
            <a:off x="2039425" y="7427016"/>
            <a:ext cx="20322161" cy="228526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103467" tIns="0" rtlCol="0" anchor="ctr"/>
          <a:lstStyle/>
          <a:p>
            <a:pPr>
              <a:lnSpc>
                <a:spcPct val="130000"/>
              </a:lnSpc>
              <a:spcBef>
                <a:spcPts val="2000"/>
              </a:spcBef>
            </a:pPr>
            <a:endParaRPr lang="en-US" sz="2000">
              <a:solidFill>
                <a:schemeClr val="tx1">
                  <a:alpha val="70000"/>
                </a:schemeClr>
              </a:solidFill>
            </a:endParaRPr>
          </a:p>
        </p:txBody>
      </p:sp>
      <p:sp>
        <p:nvSpPr>
          <p:cNvPr id="9" name="Rectangle 12"/>
          <p:cNvSpPr/>
          <p:nvPr/>
        </p:nvSpPr>
        <p:spPr>
          <a:xfrm>
            <a:off x="2039429" y="7430028"/>
            <a:ext cx="136791" cy="228225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0" name="Oval 13"/>
          <p:cNvSpPr/>
          <p:nvPr/>
        </p:nvSpPr>
        <p:spPr>
          <a:xfrm>
            <a:off x="3215637" y="7727901"/>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3" name="Rectangle 15"/>
          <p:cNvSpPr/>
          <p:nvPr/>
        </p:nvSpPr>
        <p:spPr>
          <a:xfrm>
            <a:off x="2039425" y="10291950"/>
            <a:ext cx="20322161" cy="228526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103467" tIns="0" rtlCol="0" anchor="ctr"/>
          <a:lstStyle/>
          <a:p>
            <a:pPr>
              <a:lnSpc>
                <a:spcPct val="130000"/>
              </a:lnSpc>
              <a:spcBef>
                <a:spcPts val="2000"/>
              </a:spcBef>
            </a:pPr>
            <a:endParaRPr lang="en-US" sz="2000">
              <a:solidFill>
                <a:schemeClr val="tx1">
                  <a:alpha val="70000"/>
                </a:schemeClr>
              </a:solidFill>
            </a:endParaRPr>
          </a:p>
        </p:txBody>
      </p:sp>
      <p:sp>
        <p:nvSpPr>
          <p:cNvPr id="14" name="Rectangle 16"/>
          <p:cNvSpPr/>
          <p:nvPr/>
        </p:nvSpPr>
        <p:spPr>
          <a:xfrm>
            <a:off x="2039429" y="10294962"/>
            <a:ext cx="136791" cy="228225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5" name="Oval 17"/>
          <p:cNvSpPr/>
          <p:nvPr/>
        </p:nvSpPr>
        <p:spPr>
          <a:xfrm>
            <a:off x="3215637" y="10592835"/>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8" name="Rectangle 3"/>
          <p:cNvSpPr/>
          <p:nvPr userDrawn="1"/>
        </p:nvSpPr>
        <p:spPr>
          <a:xfrm>
            <a:off x="2039425" y="4562082"/>
            <a:ext cx="20322161" cy="228526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103467" tIns="0" rtlCol="0" anchor="ctr"/>
          <a:lstStyle/>
          <a:p>
            <a:pPr>
              <a:lnSpc>
                <a:spcPct val="130000"/>
              </a:lnSpc>
              <a:spcBef>
                <a:spcPts val="2000"/>
              </a:spcBef>
            </a:pPr>
            <a:endParaRPr lang="en-US" sz="2000">
              <a:solidFill>
                <a:schemeClr val="tx1">
                  <a:alpha val="70000"/>
                </a:schemeClr>
              </a:solidFill>
            </a:endParaRPr>
          </a:p>
        </p:txBody>
      </p:sp>
      <p:sp>
        <p:nvSpPr>
          <p:cNvPr id="19" name="Rectangle 4"/>
          <p:cNvSpPr/>
          <p:nvPr userDrawn="1"/>
        </p:nvSpPr>
        <p:spPr>
          <a:xfrm>
            <a:off x="2039429" y="4565094"/>
            <a:ext cx="136791" cy="228225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0" name="Oval 6"/>
          <p:cNvSpPr/>
          <p:nvPr userDrawn="1"/>
        </p:nvSpPr>
        <p:spPr>
          <a:xfrm>
            <a:off x="3215637" y="4862967"/>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itle 5"/>
          <p:cNvSpPr>
            <a:spLocks noGrp="1"/>
          </p:cNvSpPr>
          <p:nvPr userDrawn="1">
            <p:ph type="title" hasCustomPrompt="1"/>
          </p:nvPr>
        </p:nvSpPr>
        <p:spPr>
          <a:xfrm>
            <a:off x="2044530" y="2251076"/>
            <a:ext cx="20299533" cy="1038640"/>
          </a:xfrm>
        </p:spPr>
        <p:txBody>
          <a:bodyPr/>
          <a:lstStyle>
            <a:lvl1pPr>
              <a:defRPr baseline="0"/>
            </a:lvl1pPr>
          </a:lstStyle>
          <a:p>
            <a:r>
              <a:rPr lang="en-US"/>
              <a:t>Lorem Ipsum</a:t>
            </a:r>
          </a:p>
        </p:txBody>
      </p:sp>
      <p:sp>
        <p:nvSpPr>
          <p:cNvPr id="23" name="TITOLO DELLA SLIDE"/>
          <p:cNvSpPr txBox="1">
            <a:spLocks noGrp="1"/>
          </p:cNvSpPr>
          <p:nvPr userDrawn="1">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31" name="Segnaposto testo 4"/>
          <p:cNvSpPr>
            <a:spLocks noGrp="1"/>
          </p:cNvSpPr>
          <p:nvPr>
            <p:ph type="body" idx="23" hasCustomPrompt="1"/>
          </p:nvPr>
        </p:nvSpPr>
        <p:spPr>
          <a:xfrm>
            <a:off x="6068894" y="5488185"/>
            <a:ext cx="16277990" cy="1208674"/>
          </a:xfrm>
        </p:spPr>
        <p:txBody>
          <a:bodyPr>
            <a:normAutofit/>
          </a:bodyPr>
          <a:lstStyle>
            <a:lvl1pP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26" hasCustomPrompt="1"/>
          </p:nvPr>
        </p:nvSpPr>
        <p:spPr>
          <a:xfrm>
            <a:off x="6070600" y="4675515"/>
            <a:ext cx="16273463" cy="692422"/>
          </a:xfrm>
        </p:spPr>
        <p:txBody>
          <a:bodyPr>
            <a:normAutofit/>
          </a:bodyPr>
          <a:lstStyle>
            <a:lvl1pPr>
              <a:defRPr sz="3600" b="1"/>
            </a:lvl1pPr>
          </a:lstStyle>
          <a:p>
            <a:r>
              <a:rPr lang="it-IT"/>
              <a:t>Titolo</a:t>
            </a:r>
          </a:p>
        </p:txBody>
      </p:sp>
      <p:sp>
        <p:nvSpPr>
          <p:cNvPr id="33" name="Segnaposto testo 4"/>
          <p:cNvSpPr>
            <a:spLocks noGrp="1"/>
          </p:cNvSpPr>
          <p:nvPr>
            <p:ph type="body" idx="27" hasCustomPrompt="1"/>
          </p:nvPr>
        </p:nvSpPr>
        <p:spPr>
          <a:xfrm>
            <a:off x="6068894" y="8346851"/>
            <a:ext cx="16277990" cy="1208674"/>
          </a:xfrm>
        </p:spPr>
        <p:txBody>
          <a:bodyPr>
            <a:normAutofit/>
          </a:bodyPr>
          <a:lstStyle>
            <a:lvl1pP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4" name="Segnaposto testo 4"/>
          <p:cNvSpPr>
            <a:spLocks noGrp="1"/>
          </p:cNvSpPr>
          <p:nvPr>
            <p:ph type="body" idx="28" hasCustomPrompt="1"/>
          </p:nvPr>
        </p:nvSpPr>
        <p:spPr>
          <a:xfrm>
            <a:off x="6070600" y="7534181"/>
            <a:ext cx="16273463" cy="692422"/>
          </a:xfrm>
        </p:spPr>
        <p:txBody>
          <a:bodyPr>
            <a:normAutofit/>
          </a:bodyPr>
          <a:lstStyle>
            <a:lvl1pPr>
              <a:defRPr sz="3600" b="1"/>
            </a:lvl1pPr>
          </a:lstStyle>
          <a:p>
            <a:r>
              <a:rPr lang="it-IT"/>
              <a:t>Titolo</a:t>
            </a:r>
          </a:p>
        </p:txBody>
      </p:sp>
      <p:sp>
        <p:nvSpPr>
          <p:cNvPr id="35" name="Segnaposto testo 4"/>
          <p:cNvSpPr>
            <a:spLocks noGrp="1"/>
          </p:cNvSpPr>
          <p:nvPr>
            <p:ph type="body" idx="29" hasCustomPrompt="1"/>
          </p:nvPr>
        </p:nvSpPr>
        <p:spPr>
          <a:xfrm>
            <a:off x="6068894" y="11241737"/>
            <a:ext cx="16277990" cy="1208674"/>
          </a:xfrm>
        </p:spPr>
        <p:txBody>
          <a:bodyPr>
            <a:normAutofit/>
          </a:bodyPr>
          <a:lstStyle>
            <a:lvl1pP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6" name="Segnaposto testo 4"/>
          <p:cNvSpPr>
            <a:spLocks noGrp="1"/>
          </p:cNvSpPr>
          <p:nvPr>
            <p:ph type="body" idx="30" hasCustomPrompt="1"/>
          </p:nvPr>
        </p:nvSpPr>
        <p:spPr>
          <a:xfrm>
            <a:off x="6070600" y="10429067"/>
            <a:ext cx="16273463" cy="692422"/>
          </a:xfrm>
        </p:spPr>
        <p:txBody>
          <a:bodyPr>
            <a:normAutofit/>
          </a:bodyPr>
          <a:lstStyle>
            <a:lvl1pPr>
              <a:defRPr sz="3600" b="1"/>
            </a:lvl1pPr>
          </a:lstStyle>
          <a:p>
            <a:r>
              <a:rPr lang="it-IT"/>
              <a:t>Titolo</a:t>
            </a:r>
          </a:p>
        </p:txBody>
      </p:sp>
    </p:spTree>
    <p:extLst>
      <p:ext uri="{BB962C8B-B14F-4D97-AF65-F5344CB8AC3E}">
        <p14:creationId xmlns:p14="http://schemas.microsoft.com/office/powerpoint/2010/main" val="230765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 calcmode="lin" valueType="num">
                                      <p:cBhvr additive="base">
                                        <p:cTn id="4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xEl>
                                              <p:pRg st="0" end="0"/>
                                            </p:txEl>
                                          </p:spTgt>
                                        </p:tgtEl>
                                        <p:attrNameLst>
                                          <p:attrName>style.visibility</p:attrName>
                                        </p:attrNameLst>
                                      </p:cBhvr>
                                      <p:to>
                                        <p:strVal val="visible"/>
                                      </p:to>
                                    </p:set>
                                    <p:anim calcmode="lin" valueType="num">
                                      <p:cBhvr additive="base">
                                        <p:cTn id="4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xEl>
                                              <p:pRg st="0" end="0"/>
                                            </p:txEl>
                                          </p:spTgt>
                                        </p:tgtEl>
                                        <p:attrNameLst>
                                          <p:attrName>style.visibility</p:attrName>
                                        </p:attrNameLst>
                                      </p:cBhvr>
                                      <p:to>
                                        <p:strVal val="visible"/>
                                      </p:to>
                                    </p:set>
                                    <p:anim calcmode="lin" valueType="num">
                                      <p:cBhvr additive="base">
                                        <p:cTn id="51"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 calcmode="lin" valueType="num">
                                      <p:cBhvr additive="base">
                                        <p:cTn id="5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 calcmode="lin" valueType="num">
                                      <p:cBhvr additive="base">
                                        <p:cTn id="6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P spid="18" grpId="0" animBg="1"/>
      <p:bldP spid="19" grpId="0" animBg="1"/>
      <p:bldP spid="20" grpId="0" animBg="1"/>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foto box">
    <p:bg>
      <p:bgPr>
        <a:solidFill>
          <a:srgbClr val="FFFFFF"/>
        </a:solidFill>
        <a:effectLst/>
      </p:bgPr>
    </p:bg>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A2D4F83-68C8-465D-BCB1-63895E68719D}"/>
              </a:ext>
            </a:extLst>
          </p:cNvPr>
          <p:cNvSpPr>
            <a:spLocks noGrp="1"/>
          </p:cNvSpPr>
          <p:nvPr>
            <p:ph type="pic" sz="quarter" idx="12"/>
          </p:nvPr>
        </p:nvSpPr>
        <p:spPr>
          <a:xfrm>
            <a:off x="2044529" y="3681136"/>
            <a:ext cx="6592904" cy="5299352"/>
          </a:xfrm>
          <a:prstGeom prst="rect">
            <a:avLst/>
          </a:prstGeom>
          <a:noFill/>
          <a:ln>
            <a:noFill/>
          </a:ln>
        </p:spPr>
        <p:txBody>
          <a:bodyPr wrap="square" anchor="ctr">
            <a:noAutofit/>
          </a:bodyPr>
          <a:lstStyle>
            <a:lvl1pPr algn="ctr">
              <a:defRPr sz="2400">
                <a:solidFill>
                  <a:schemeClr val="tx1"/>
                </a:solidFill>
              </a:defRPr>
            </a:lvl1pPr>
          </a:lstStyle>
          <a:p>
            <a:endParaRPr lang="en-US"/>
          </a:p>
        </p:txBody>
      </p:sp>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0" y="9855255"/>
            <a:ext cx="6578013" cy="2692345"/>
          </a:xfrm>
        </p:spPr>
        <p:txBody>
          <a:bodyPr>
            <a:normAutofit/>
          </a:bodyPr>
          <a:lstStyle>
            <a:lvl1pPr>
              <a:defRPr sz="28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1127" y="9226367"/>
            <a:ext cx="6576183" cy="692421"/>
          </a:xfrm>
        </p:spPr>
        <p:txBody>
          <a:bodyPr>
            <a:normAutofit/>
          </a:bodyPr>
          <a:lstStyle>
            <a:lvl1pPr>
              <a:defRPr sz="3600" b="1"/>
            </a:lvl1pPr>
          </a:lstStyle>
          <a:p>
            <a:r>
              <a:rPr lang="it-IT"/>
              <a:t>Titolo</a:t>
            </a:r>
          </a:p>
        </p:txBody>
      </p:sp>
      <p:sp>
        <p:nvSpPr>
          <p:cNvPr id="18"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20" name="Picture Placeholder 8">
            <a:extLst>
              <a:ext uri="{FF2B5EF4-FFF2-40B4-BE49-F238E27FC236}">
                <a16:creationId xmlns:a16="http://schemas.microsoft.com/office/drawing/2014/main" id="{9A2D4F83-68C8-465D-BCB1-63895E68719D}"/>
              </a:ext>
            </a:extLst>
          </p:cNvPr>
          <p:cNvSpPr>
            <a:spLocks noGrp="1"/>
          </p:cNvSpPr>
          <p:nvPr>
            <p:ph type="pic" sz="quarter" idx="31"/>
          </p:nvPr>
        </p:nvSpPr>
        <p:spPr>
          <a:xfrm>
            <a:off x="15751158" y="3681136"/>
            <a:ext cx="6592904" cy="5299352"/>
          </a:xfrm>
          <a:prstGeom prst="rect">
            <a:avLst/>
          </a:prstGeom>
          <a:noFill/>
          <a:ln>
            <a:noFill/>
          </a:ln>
        </p:spPr>
        <p:txBody>
          <a:bodyPr wrap="square" anchor="ctr">
            <a:noAutofit/>
          </a:bodyPr>
          <a:lstStyle>
            <a:lvl1pPr algn="ctr">
              <a:defRPr sz="2400">
                <a:solidFill>
                  <a:schemeClr val="tx1"/>
                </a:solidFill>
              </a:defRPr>
            </a:lvl1pPr>
          </a:lstStyle>
          <a:p>
            <a:endParaRPr lang="en-US"/>
          </a:p>
        </p:txBody>
      </p:sp>
      <p:sp>
        <p:nvSpPr>
          <p:cNvPr id="21" name="Picture Placeholder 8">
            <a:extLst>
              <a:ext uri="{FF2B5EF4-FFF2-40B4-BE49-F238E27FC236}">
                <a16:creationId xmlns:a16="http://schemas.microsoft.com/office/drawing/2014/main" id="{9A2D4F83-68C8-465D-BCB1-63895E68719D}"/>
              </a:ext>
            </a:extLst>
          </p:cNvPr>
          <p:cNvSpPr>
            <a:spLocks noGrp="1"/>
          </p:cNvSpPr>
          <p:nvPr>
            <p:ph type="pic" sz="quarter" idx="32"/>
          </p:nvPr>
        </p:nvSpPr>
        <p:spPr>
          <a:xfrm>
            <a:off x="8897558" y="3681136"/>
            <a:ext cx="6592904" cy="5299352"/>
          </a:xfrm>
          <a:prstGeom prst="rect">
            <a:avLst/>
          </a:prstGeom>
          <a:noFill/>
          <a:ln>
            <a:noFill/>
          </a:ln>
        </p:spPr>
        <p:txBody>
          <a:bodyPr wrap="square" anchor="ctr">
            <a:noAutofit/>
          </a:bodyPr>
          <a:lstStyle>
            <a:lvl1pPr algn="ctr">
              <a:defRPr sz="2400">
                <a:solidFill>
                  <a:schemeClr val="tx1"/>
                </a:solidFill>
              </a:defRPr>
            </a:lvl1pPr>
          </a:lstStyle>
          <a:p>
            <a:endParaRPr lang="en-US"/>
          </a:p>
        </p:txBody>
      </p:sp>
      <p:sp>
        <p:nvSpPr>
          <p:cNvPr id="22" name="Segnaposto testo 4"/>
          <p:cNvSpPr>
            <a:spLocks noGrp="1"/>
          </p:cNvSpPr>
          <p:nvPr>
            <p:ph type="body" idx="33" hasCustomPrompt="1"/>
          </p:nvPr>
        </p:nvSpPr>
        <p:spPr>
          <a:xfrm>
            <a:off x="8889589" y="9855255"/>
            <a:ext cx="6578013" cy="2692345"/>
          </a:xfrm>
        </p:spPr>
        <p:txBody>
          <a:bodyPr>
            <a:normAutofit/>
          </a:bodyPr>
          <a:lstStyle>
            <a:lvl1pPr>
              <a:defRPr sz="28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3" name="Segnaposto testo 4"/>
          <p:cNvSpPr>
            <a:spLocks noGrp="1"/>
          </p:cNvSpPr>
          <p:nvPr>
            <p:ph type="body" idx="34" hasCustomPrompt="1"/>
          </p:nvPr>
        </p:nvSpPr>
        <p:spPr>
          <a:xfrm>
            <a:off x="8891296" y="9226367"/>
            <a:ext cx="6576183" cy="692421"/>
          </a:xfrm>
        </p:spPr>
        <p:txBody>
          <a:bodyPr>
            <a:normAutofit/>
          </a:bodyPr>
          <a:lstStyle>
            <a:lvl1pPr>
              <a:defRPr sz="3600" b="1"/>
            </a:lvl1pPr>
          </a:lstStyle>
          <a:p>
            <a:r>
              <a:rPr lang="it-IT"/>
              <a:t>Titolo</a:t>
            </a:r>
          </a:p>
        </p:txBody>
      </p:sp>
      <p:sp>
        <p:nvSpPr>
          <p:cNvPr id="29" name="Segnaposto testo 4"/>
          <p:cNvSpPr>
            <a:spLocks noGrp="1"/>
          </p:cNvSpPr>
          <p:nvPr>
            <p:ph type="body" idx="35" hasCustomPrompt="1"/>
          </p:nvPr>
        </p:nvSpPr>
        <p:spPr>
          <a:xfrm>
            <a:off x="15764782" y="9855255"/>
            <a:ext cx="6578013" cy="2692345"/>
          </a:xfrm>
        </p:spPr>
        <p:txBody>
          <a:bodyPr>
            <a:normAutofit/>
          </a:bodyPr>
          <a:lstStyle>
            <a:lvl1pPr>
              <a:defRPr sz="28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0" name="Segnaposto testo 4"/>
          <p:cNvSpPr>
            <a:spLocks noGrp="1"/>
          </p:cNvSpPr>
          <p:nvPr>
            <p:ph type="body" idx="36" hasCustomPrompt="1"/>
          </p:nvPr>
        </p:nvSpPr>
        <p:spPr>
          <a:xfrm>
            <a:off x="15766489" y="9226367"/>
            <a:ext cx="6576183" cy="692421"/>
          </a:xfrm>
        </p:spPr>
        <p:txBody>
          <a:bodyPr>
            <a:normAutofit/>
          </a:bodyPr>
          <a:lstStyle>
            <a:lvl1pPr>
              <a:defRPr sz="3600" b="1"/>
            </a:lvl1pPr>
          </a:lstStyle>
          <a:p>
            <a:r>
              <a:rPr lang="it-IT"/>
              <a:t>Titolo</a:t>
            </a:r>
          </a:p>
        </p:txBody>
      </p:sp>
    </p:spTree>
    <p:extLst>
      <p:ext uri="{BB962C8B-B14F-4D97-AF65-F5344CB8AC3E}">
        <p14:creationId xmlns:p14="http://schemas.microsoft.com/office/powerpoint/2010/main" val="355180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3"/>
                                        </p:tgtEl>
                                      </p:cBhvr>
                                      <p:by x="105000" y="105000"/>
                                    </p:animScale>
                                  </p:childTnLst>
                                </p:cTn>
                              </p:par>
                              <p:par>
                                <p:cTn id="10" presetID="22" presetClass="entr" presetSubtype="8" fill="hold" grpId="0" nodeType="withEffect" nodePh="1">
                                  <p:stCondLst>
                                    <p:cond delay="0"/>
                                  </p:stCondLst>
                                  <p:endCondLst>
                                    <p:cond evt="begin" delay="0">
                                      <p:tn val="10"/>
                                    </p:cond>
                                  </p:end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par>
                                <p:cTn id="13" presetID="6" presetClass="emph" presetSubtype="0" accel="50000" decel="50000" autoRev="1" fill="hold" grpId="1" nodeType="withEffect" nodePh="1">
                                  <p:stCondLst>
                                    <p:cond delay="200"/>
                                  </p:stCondLst>
                                  <p:endCondLst>
                                    <p:cond evt="begin" delay="0">
                                      <p:tn val="13"/>
                                    </p:cond>
                                  </p:endCondLst>
                                  <p:childTnLst>
                                    <p:animScale>
                                      <p:cBhvr>
                                        <p:cTn id="14" dur="500" fill="hold"/>
                                        <p:tgtEl>
                                          <p:spTgt spid="20"/>
                                        </p:tgtEl>
                                      </p:cBhvr>
                                      <p:by x="105000" y="105000"/>
                                    </p:animScale>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6" presetClass="emph" presetSubtype="0" accel="50000" decel="50000" autoRev="1" fill="hold" grpId="1" nodeType="withEffect" nodePh="1">
                                  <p:stCondLst>
                                    <p:cond delay="200"/>
                                  </p:stCondLst>
                                  <p:endCondLst>
                                    <p:cond evt="begin" delay="0">
                                      <p:tn val="18"/>
                                    </p:cond>
                                  </p:endCondLst>
                                  <p:childTnLst>
                                    <p:animScale>
                                      <p:cBhvr>
                                        <p:cTn id="19" dur="500" fill="hold"/>
                                        <p:tgtEl>
                                          <p:spTgt spid="21"/>
                                        </p:tgtEl>
                                      </p:cBhvr>
                                      <p:by x="105000" y="105000"/>
                                    </p:animScale>
                                  </p:childTnLst>
                                </p:cTn>
                              </p:par>
                              <p:par>
                                <p:cTn id="20" presetID="2" presetClass="entr" presetSubtype="4" fill="hold" grpId="0" nodeType="with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4">
                                            <p:txEl>
                                              <p:pRg st="0" end="0"/>
                                            </p:txEl>
                                          </p:spTgt>
                                        </p:tgtEl>
                                        <p:attrNameLst>
                                          <p:attrName>style.visibility</p:attrName>
                                        </p:attrNameLst>
                                      </p:cBhvr>
                                      <p:to>
                                        <p:strVal val="visible"/>
                                      </p:to>
                                    </p:set>
                                    <p:anim calcmode="lin" valueType="num">
                                      <p:cBhvr additive="base">
                                        <p:cTn id="2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 calcmode="lin" valueType="num">
                                      <p:cBhvr additive="base">
                                        <p:cTn id="3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
                                            <p:txEl>
                                              <p:pRg st="0" end="0"/>
                                            </p:txEl>
                                          </p:spTgt>
                                        </p:tgtEl>
                                        <p:attrNameLst>
                                          <p:attrName>style.visibility</p:attrName>
                                        </p:attrNameLst>
                                      </p:cBhvr>
                                      <p:to>
                                        <p:strVal val="visible"/>
                                      </p:to>
                                    </p:set>
                                    <p:anim calcmode="lin" valueType="num">
                                      <p:cBhvr additive="base">
                                        <p:cTn id="3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9">
                                            <p:txEl>
                                              <p:pRg st="0" end="0"/>
                                            </p:txEl>
                                          </p:spTgt>
                                        </p:tgtEl>
                                        <p:attrNameLst>
                                          <p:attrName>style.visibility</p:attrName>
                                        </p:attrNameLst>
                                      </p:cBhvr>
                                      <p:to>
                                        <p:strVal val="visible"/>
                                      </p:to>
                                    </p:set>
                                    <p:anim calcmode="lin" valueType="num">
                                      <p:cBhvr additive="base">
                                        <p:cTn id="3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0">
                                            <p:txEl>
                                              <p:pRg st="0" end="0"/>
                                            </p:txEl>
                                          </p:spTgt>
                                        </p:tgtEl>
                                        <p:attrNameLst>
                                          <p:attrName>style.visibility</p:attrName>
                                        </p:attrNameLst>
                                      </p:cBhvr>
                                      <p:to>
                                        <p:strVal val="visible"/>
                                      </p:to>
                                    </p:set>
                                    <p:anim calcmode="lin" valueType="num">
                                      <p:cBhvr additive="base">
                                        <p:cTn id="4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0" grpId="0"/>
      <p:bldP spid="20" grpId="1"/>
      <p:bldP spid="21" grpId="0"/>
      <p:bldP spid="21" grpId="1"/>
      <p:bldP spid="22" grpId="0" build="p">
        <p:tmplLst>
          <p:tmpl lvl="1">
            <p:tnLst>
              <p:par>
                <p:cTn presetID="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unto elenco 3">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6"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27"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8"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4089403" y="4143813"/>
            <a:ext cx="18254662" cy="2564310"/>
          </a:xfrm>
          <a:prstGeom prst="rect">
            <a:avLst/>
          </a:prstGeom>
        </p:spPr>
        <p:txBody>
          <a:bodyPr lIns="127000" tIns="127000" rIns="127000" bIns="127000" anchor="ctr">
            <a:noAutofit/>
          </a:bodyPr>
          <a:lstStyle>
            <a:lvl1pPr marL="0" indent="0" defTabSz="825459">
              <a:lnSpc>
                <a:spcPct val="120000"/>
              </a:lnSpc>
              <a:spcBef>
                <a:spcPts val="1800"/>
              </a:spcBef>
              <a:buSzTx/>
              <a:buNone/>
              <a:defRPr sz="32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8" hasCustomPrompt="1"/>
          </p:nvPr>
        </p:nvSpPr>
        <p:spPr>
          <a:xfrm>
            <a:off x="2038351" y="4143813"/>
            <a:ext cx="2016125" cy="2564310"/>
          </a:xfrm>
          <a:prstGeom prst="rect">
            <a:avLst/>
          </a:prstGeom>
        </p:spPr>
        <p:txBody>
          <a:bodyPr lIns="127000" tIns="127000" rIns="127000" bIns="127000" anchor="ctr">
            <a:noAutofit/>
          </a:bodyPr>
          <a:lstStyle>
            <a:lvl1pPr marL="0" indent="0" algn="ctr" defTabSz="825459">
              <a:lnSpc>
                <a:spcPct val="120000"/>
              </a:lnSpc>
              <a:spcBef>
                <a:spcPts val="1800"/>
              </a:spcBef>
              <a:buSzTx/>
              <a:buNone/>
              <a:defRPr sz="9600" b="1">
                <a:solidFill>
                  <a:schemeClr val="accent1"/>
                </a:solidFill>
                <a:latin typeface="+mj-lt"/>
                <a:ea typeface="Titillium Web Light"/>
                <a:cs typeface="Titillium Web Light"/>
                <a:sym typeface="Titillium Web Light"/>
              </a:defRPr>
            </a:lvl1pPr>
          </a:lstStyle>
          <a:p>
            <a:r>
              <a:rPr lang="it-IT"/>
              <a:t>1</a:t>
            </a: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9" hasCustomPrompt="1"/>
          </p:nvPr>
        </p:nvSpPr>
        <p:spPr>
          <a:xfrm>
            <a:off x="4089400" y="7039413"/>
            <a:ext cx="18254664" cy="2564310"/>
          </a:xfrm>
          <a:prstGeom prst="rect">
            <a:avLst/>
          </a:prstGeom>
        </p:spPr>
        <p:txBody>
          <a:bodyPr lIns="127000" tIns="127000" rIns="127000" bIns="127000" anchor="ctr">
            <a:noAutofit/>
          </a:bodyPr>
          <a:lstStyle>
            <a:lvl1pPr marL="0" indent="0" defTabSz="825459">
              <a:lnSpc>
                <a:spcPct val="120000"/>
              </a:lnSpc>
              <a:spcBef>
                <a:spcPts val="1800"/>
              </a:spcBef>
              <a:buSzTx/>
              <a:buNone/>
              <a:defRPr sz="32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0" hasCustomPrompt="1"/>
          </p:nvPr>
        </p:nvSpPr>
        <p:spPr>
          <a:xfrm>
            <a:off x="2038351" y="7039413"/>
            <a:ext cx="2016125" cy="2564310"/>
          </a:xfrm>
          <a:prstGeom prst="rect">
            <a:avLst/>
          </a:prstGeom>
        </p:spPr>
        <p:txBody>
          <a:bodyPr lIns="127000" tIns="127000" rIns="127000" bIns="127000" anchor="ctr">
            <a:noAutofit/>
          </a:bodyPr>
          <a:lstStyle>
            <a:lvl1pPr marL="0" indent="0" algn="ctr" defTabSz="825459">
              <a:lnSpc>
                <a:spcPct val="120000"/>
              </a:lnSpc>
              <a:spcBef>
                <a:spcPts val="1800"/>
              </a:spcBef>
              <a:buSzTx/>
              <a:buNone/>
              <a:defRPr sz="9600" b="1">
                <a:solidFill>
                  <a:schemeClr val="accent1"/>
                </a:solidFill>
                <a:latin typeface="+mj-lt"/>
                <a:ea typeface="Titillium Web Light"/>
                <a:cs typeface="Titillium Web Light"/>
                <a:sym typeface="Titillium Web Light"/>
              </a:defRPr>
            </a:lvl1pPr>
          </a:lstStyle>
          <a:p>
            <a:r>
              <a:rPr lang="it-IT"/>
              <a:t>2</a:t>
            </a: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1" hasCustomPrompt="1"/>
          </p:nvPr>
        </p:nvSpPr>
        <p:spPr>
          <a:xfrm>
            <a:off x="4089403" y="9985813"/>
            <a:ext cx="18254662" cy="2564310"/>
          </a:xfrm>
          <a:prstGeom prst="rect">
            <a:avLst/>
          </a:prstGeom>
        </p:spPr>
        <p:txBody>
          <a:bodyPr lIns="127000" tIns="127000" rIns="127000" bIns="127000" anchor="ctr">
            <a:noAutofit/>
          </a:bodyPr>
          <a:lstStyle>
            <a:lvl1pPr marL="0" indent="0" defTabSz="825459">
              <a:lnSpc>
                <a:spcPct val="120000"/>
              </a:lnSpc>
              <a:spcBef>
                <a:spcPts val="1800"/>
              </a:spcBef>
              <a:buSzTx/>
              <a:buNone/>
              <a:defRPr sz="32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2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2" hasCustomPrompt="1"/>
          </p:nvPr>
        </p:nvSpPr>
        <p:spPr>
          <a:xfrm>
            <a:off x="2038351" y="9985813"/>
            <a:ext cx="2016125" cy="2564310"/>
          </a:xfrm>
          <a:prstGeom prst="rect">
            <a:avLst/>
          </a:prstGeom>
        </p:spPr>
        <p:txBody>
          <a:bodyPr lIns="127000" tIns="127000" rIns="127000" bIns="127000" anchor="ctr">
            <a:noAutofit/>
          </a:bodyPr>
          <a:lstStyle>
            <a:lvl1pPr marL="0" indent="0" algn="ctr" defTabSz="825459">
              <a:lnSpc>
                <a:spcPct val="120000"/>
              </a:lnSpc>
              <a:spcBef>
                <a:spcPts val="1800"/>
              </a:spcBef>
              <a:buSzTx/>
              <a:buNone/>
              <a:defRPr sz="9600" b="1">
                <a:solidFill>
                  <a:schemeClr val="accent1"/>
                </a:solidFill>
                <a:latin typeface="+mj-lt"/>
                <a:ea typeface="Titillium Web Light"/>
                <a:cs typeface="Titillium Web Light"/>
                <a:sym typeface="Titillium Web Light"/>
              </a:defRPr>
            </a:lvl1pPr>
          </a:lstStyle>
          <a:p>
            <a:r>
              <a:rPr lang="it-IT"/>
              <a:t>3</a:t>
            </a:r>
          </a:p>
        </p:txBody>
      </p:sp>
      <p:sp>
        <p:nvSpPr>
          <p:cNvPr id="13"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128158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 presetClass="entr" presetSubtype="4"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build="p">
        <p:tmplLst>
          <p:tmpl lvl="1">
            <p:tnLst>
              <p:par>
                <p:cTn presetID="2" presetClass="entr" presetSubtype="4"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8 box fo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1" name="Picture Placeholder 8"/>
          <p:cNvSpPr>
            <a:spLocks noGrp="1"/>
          </p:cNvSpPr>
          <p:nvPr>
            <p:ph type="pic" sz="quarter" idx="16"/>
          </p:nvPr>
        </p:nvSpPr>
        <p:spPr>
          <a:xfrm>
            <a:off x="2044530"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2" name="Picture Placeholder 8"/>
          <p:cNvSpPr>
            <a:spLocks noGrp="1"/>
          </p:cNvSpPr>
          <p:nvPr>
            <p:ph type="pic" sz="quarter" idx="17"/>
          </p:nvPr>
        </p:nvSpPr>
        <p:spPr>
          <a:xfrm>
            <a:off x="7346769"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3" name="Picture Placeholder 8"/>
          <p:cNvSpPr>
            <a:spLocks noGrp="1"/>
          </p:cNvSpPr>
          <p:nvPr>
            <p:ph type="pic" sz="quarter" idx="18"/>
          </p:nvPr>
        </p:nvSpPr>
        <p:spPr>
          <a:xfrm>
            <a:off x="12649006"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4" name="Picture Placeholder 8"/>
          <p:cNvSpPr>
            <a:spLocks noGrp="1"/>
          </p:cNvSpPr>
          <p:nvPr>
            <p:ph type="pic" sz="quarter" idx="19"/>
          </p:nvPr>
        </p:nvSpPr>
        <p:spPr>
          <a:xfrm>
            <a:off x="17951245"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5" name="Picture Placeholder 8"/>
          <p:cNvSpPr>
            <a:spLocks noGrp="1"/>
          </p:cNvSpPr>
          <p:nvPr>
            <p:ph type="pic" sz="quarter" idx="20"/>
          </p:nvPr>
        </p:nvSpPr>
        <p:spPr>
          <a:xfrm>
            <a:off x="2067390"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6" name="Picture Placeholder 8"/>
          <p:cNvSpPr>
            <a:spLocks noGrp="1"/>
          </p:cNvSpPr>
          <p:nvPr>
            <p:ph type="pic" sz="quarter" idx="21"/>
          </p:nvPr>
        </p:nvSpPr>
        <p:spPr>
          <a:xfrm>
            <a:off x="7369627"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7" name="Picture Placeholder 8"/>
          <p:cNvSpPr>
            <a:spLocks noGrp="1"/>
          </p:cNvSpPr>
          <p:nvPr>
            <p:ph type="pic" sz="quarter" idx="22"/>
          </p:nvPr>
        </p:nvSpPr>
        <p:spPr>
          <a:xfrm>
            <a:off x="12671866"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8" name="Picture Placeholder 8"/>
          <p:cNvSpPr>
            <a:spLocks noGrp="1"/>
          </p:cNvSpPr>
          <p:nvPr>
            <p:ph type="pic" sz="quarter" idx="23"/>
          </p:nvPr>
        </p:nvSpPr>
        <p:spPr>
          <a:xfrm>
            <a:off x="17974103"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0"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9" name="Title 5">
            <a:extLst>
              <a:ext uri="{FF2B5EF4-FFF2-40B4-BE49-F238E27FC236}">
                <a16:creationId xmlns:a16="http://schemas.microsoft.com/office/drawing/2014/main" id="{7E06C95C-E4EC-5D40-805D-BF2B8360CEFD}"/>
              </a:ext>
            </a:extLst>
          </p:cNvPr>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94858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6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grpId="0" nodeType="withEffect">
                                  <p:stCondLst>
                                    <p:cond delay="6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10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211433" y="2251075"/>
            <a:ext cx="8132631" cy="2499690"/>
          </a:xfrm>
        </p:spPr>
        <p:txBody>
          <a:bodyPr/>
          <a:lstStyle/>
          <a:p>
            <a:r>
              <a:rPr lang="en-US"/>
              <a:t>Lorem Ipsum</a:t>
            </a:r>
          </a:p>
        </p:txBody>
      </p:sp>
      <p:sp>
        <p:nvSpPr>
          <p:cNvPr id="5" name="Rectangle 13"/>
          <p:cNvSpPr/>
          <p:nvPr userDrawn="1"/>
        </p:nvSpPr>
        <p:spPr>
          <a:xfrm>
            <a:off x="22361590"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22361587"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600" b="1" i="0" smtClean="0">
                <a:solidFill>
                  <a:schemeClr val="tx1"/>
                </a:solidFill>
                <a:latin typeface="Open Sans SemiBold" charset="0"/>
                <a:ea typeface="Open Sans SemiBold" charset="0"/>
                <a:cs typeface="Open Sans SemiBold" charset="0"/>
              </a:rPr>
              <a:pPr algn="ctr"/>
              <a:t>‹#›</a:t>
            </a:fld>
            <a:endParaRPr lang="en-US" sz="1600" b="1" i="0">
              <a:solidFill>
                <a:schemeClr val="tx1"/>
              </a:solidFill>
              <a:latin typeface="Open Sans SemiBold" charset="0"/>
              <a:ea typeface="Open Sans SemiBold" charset="0"/>
              <a:cs typeface="Open Sans SemiBold" charset="0"/>
            </a:endParaRPr>
          </a:p>
        </p:txBody>
      </p:sp>
      <p:pic>
        <p:nvPicPr>
          <p:cNvPr id="7" name="Immagine 6"/>
          <p:cNvPicPr>
            <a:picLocks noChangeAspect="1"/>
          </p:cNvPicPr>
          <p:nvPr userDrawn="1"/>
        </p:nvPicPr>
        <p:blipFill>
          <a:blip r:embed="rId2"/>
          <a:stretch>
            <a:fillRect/>
          </a:stretch>
        </p:blipFill>
        <p:spPr>
          <a:xfrm>
            <a:off x="22361636" y="494939"/>
            <a:ext cx="1537054" cy="813382"/>
          </a:xfrm>
          <a:prstGeom prst="rect">
            <a:avLst/>
          </a:prstGeom>
        </p:spPr>
      </p:pic>
      <p:sp>
        <p:nvSpPr>
          <p:cNvPr id="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14211434" y="4041556"/>
            <a:ext cx="8150156" cy="6931244"/>
          </a:xfrm>
          <a:prstGeom prst="rect">
            <a:avLst/>
          </a:prstGeom>
        </p:spPr>
        <p:txBody>
          <a:bodyPr lIns="127000" tIns="127000" rIns="127000" bIns="127000">
            <a:noAutofit/>
          </a:bodyPr>
          <a:lstStyle>
            <a:lvl1pPr marL="0" indent="0" defTabSz="825459">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9" name="Picture 11">
            <a:extLst>
              <a:ext uri="{FF2B5EF4-FFF2-40B4-BE49-F238E27FC236}">
                <a16:creationId xmlns:a16="http://schemas.microsoft.com/office/drawing/2014/main" id="{1343965D-2EED-4558-9C5F-2742A87CC3A1}"/>
              </a:ext>
            </a:extLst>
          </p:cNvPr>
          <p:cNvPicPr>
            <a:picLocks noChangeAspect="1"/>
          </p:cNvPicPr>
          <p:nvPr userDrawn="1"/>
        </p:nvPicPr>
        <p:blipFill>
          <a:blip r:embed="rId3">
            <a:extLst>
              <a:ext uri="{28A0092B-C50C-407E-A947-70E740481C1C}">
                <a14:useLocalDpi xmlns:a14="http://schemas.microsoft.com/office/drawing/2010/main" val="0"/>
              </a:ext>
            </a:extLst>
          </a:blip>
          <a:srcRect l="37272"/>
          <a:stretch/>
        </p:blipFill>
        <p:spPr>
          <a:xfrm>
            <a:off x="0" y="712918"/>
            <a:ext cx="12191207" cy="12060508"/>
          </a:xfrm>
          <a:custGeom>
            <a:avLst/>
            <a:gdLst>
              <a:gd name="connsiteX0" fmla="*/ 0 w 6096000"/>
              <a:gd name="connsiteY0" fmla="*/ 0 h 6030254"/>
              <a:gd name="connsiteX1" fmla="*/ 6096000 w 6096000"/>
              <a:gd name="connsiteY1" fmla="*/ 0 h 6030254"/>
              <a:gd name="connsiteX2" fmla="*/ 6096000 w 6096000"/>
              <a:gd name="connsiteY2" fmla="*/ 6030254 h 6030254"/>
              <a:gd name="connsiteX3" fmla="*/ 0 w 6096000"/>
              <a:gd name="connsiteY3" fmla="*/ 6030254 h 6030254"/>
            </a:gdLst>
            <a:ahLst/>
            <a:cxnLst>
              <a:cxn ang="0">
                <a:pos x="connsiteX0" y="connsiteY0"/>
              </a:cxn>
              <a:cxn ang="0">
                <a:pos x="connsiteX1" y="connsiteY1"/>
              </a:cxn>
              <a:cxn ang="0">
                <a:pos x="connsiteX2" y="connsiteY2"/>
              </a:cxn>
              <a:cxn ang="0">
                <a:pos x="connsiteX3" y="connsiteY3"/>
              </a:cxn>
            </a:cxnLst>
            <a:rect l="l" t="t" r="r" b="b"/>
            <a:pathLst>
              <a:path w="6096000" h="6030254">
                <a:moveTo>
                  <a:pt x="0" y="0"/>
                </a:moveTo>
                <a:lnTo>
                  <a:pt x="6096000" y="0"/>
                </a:lnTo>
                <a:lnTo>
                  <a:pt x="6096000" y="6030254"/>
                </a:lnTo>
                <a:lnTo>
                  <a:pt x="0" y="6030254"/>
                </a:lnTo>
                <a:close/>
              </a:path>
            </a:pathLst>
          </a:custGeom>
          <a:effectLst/>
        </p:spPr>
      </p:pic>
      <p:sp>
        <p:nvSpPr>
          <p:cNvPr id="10" name="Picture Placeholder 9">
            <a:extLst>
              <a:ext uri="{FF2B5EF4-FFF2-40B4-BE49-F238E27FC236}">
                <a16:creationId xmlns:a16="http://schemas.microsoft.com/office/drawing/2014/main" id="{E5B4DBEF-EA49-4373-9307-A6D10828EB07}"/>
              </a:ext>
            </a:extLst>
          </p:cNvPr>
          <p:cNvSpPr>
            <a:spLocks noGrp="1"/>
          </p:cNvSpPr>
          <p:nvPr>
            <p:ph type="pic" sz="quarter" idx="31"/>
          </p:nvPr>
        </p:nvSpPr>
        <p:spPr>
          <a:xfrm>
            <a:off x="0" y="990605"/>
            <a:ext cx="10712283" cy="10663238"/>
          </a:xfrm>
          <a:custGeom>
            <a:avLst/>
            <a:gdLst>
              <a:gd name="connsiteX0" fmla="*/ 0 w 5356490"/>
              <a:gd name="connsiteY0" fmla="*/ 0 h 5331619"/>
              <a:gd name="connsiteX1" fmla="*/ 5094827 w 5356490"/>
              <a:gd name="connsiteY1" fmla="*/ 0 h 5331619"/>
              <a:gd name="connsiteX2" fmla="*/ 5316008 w 5356490"/>
              <a:gd name="connsiteY2" fmla="*/ 230706 h 5331619"/>
              <a:gd name="connsiteX3" fmla="*/ 5356490 w 5356490"/>
              <a:gd name="connsiteY3" fmla="*/ 5298282 h 5331619"/>
              <a:gd name="connsiteX4" fmla="*/ 5356489 w 5356490"/>
              <a:gd name="connsiteY4" fmla="*/ 5331619 h 5331619"/>
              <a:gd name="connsiteX5" fmla="*/ 0 w 5356490"/>
              <a:gd name="connsiteY5" fmla="*/ 5327006 h 533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6490" h="5331619">
                <a:moveTo>
                  <a:pt x="0" y="0"/>
                </a:moveTo>
                <a:lnTo>
                  <a:pt x="5094827" y="0"/>
                </a:lnTo>
                <a:cubicBezTo>
                  <a:pt x="5231448" y="0"/>
                  <a:pt x="5316008" y="94085"/>
                  <a:pt x="5316008" y="230706"/>
                </a:cubicBezTo>
                <a:lnTo>
                  <a:pt x="5356490" y="5298282"/>
                </a:lnTo>
                <a:cubicBezTo>
                  <a:pt x="5356490" y="5309394"/>
                  <a:pt x="5356489" y="5320507"/>
                  <a:pt x="5356489" y="5331619"/>
                </a:cubicBezTo>
                <a:lnTo>
                  <a:pt x="0" y="5327006"/>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220678911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Mockup Laptop">
    <p:bg>
      <p:bgPr>
        <a:solidFill>
          <a:srgbClr val="FFFFFF"/>
        </a:solidFill>
        <a:effectLst/>
      </p:bgPr>
    </p:bg>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6"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825459">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2">
            <a:extLst>
              <a:ext uri="{FF2B5EF4-FFF2-40B4-BE49-F238E27FC236}">
                <a16:creationId xmlns:a16="http://schemas.microsoft.com/office/drawing/2014/main" id="{3EF0E3C8-A5B8-49C6-80AA-B3A3DD088F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3483835" y="2251076"/>
            <a:ext cx="7904044" cy="10296524"/>
          </a:xfrm>
          <a:prstGeom prst="rect">
            <a:avLst/>
          </a:prstGeom>
        </p:spPr>
      </p:pic>
      <p:sp>
        <p:nvSpPr>
          <p:cNvPr id="18" name="Picture Placeholder 13">
            <a:extLst>
              <a:ext uri="{FF2B5EF4-FFF2-40B4-BE49-F238E27FC236}">
                <a16:creationId xmlns:a16="http://schemas.microsoft.com/office/drawing/2014/main" id="{7DFF32CA-9EDB-43BC-981D-E1E57F96B2F0}"/>
              </a:ext>
            </a:extLst>
          </p:cNvPr>
          <p:cNvSpPr>
            <a:spLocks noGrp="1"/>
          </p:cNvSpPr>
          <p:nvPr>
            <p:ph type="pic" sz="quarter" idx="46"/>
          </p:nvPr>
        </p:nvSpPr>
        <p:spPr>
          <a:xfrm>
            <a:off x="14965976" y="2603503"/>
            <a:ext cx="6053514" cy="8693150"/>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6656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25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par>
                                <p:cTn id="12" presetID="6" presetClass="emph" presetSubtype="0" accel="50000" decel="50000" autoRev="1" fill="hold" grpId="1" nodeType="withEffect">
                                  <p:stCondLst>
                                    <p:cond delay="1250"/>
                                  </p:stCondLst>
                                  <p:childTnLst>
                                    <p:animScale>
                                      <p:cBhvr>
                                        <p:cTn id="13" dur="500" fill="hold"/>
                                        <p:tgtEl>
                                          <p:spTgt spid="18"/>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Mockup Laptop">
    <p:bg>
      <p:bgPr>
        <a:solidFill>
          <a:srgbClr val="FFFFFF"/>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6838363"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8964232" y="4216013"/>
            <a:ext cx="12853801" cy="802837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9"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6"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00414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Mockup Laptop">
    <p:bg>
      <p:bgPr>
        <a:solidFill>
          <a:srgbClr val="FFFFFF"/>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9424810"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11550681" y="4216013"/>
            <a:ext cx="12853801" cy="802837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9"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6"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825459">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163761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Mockup Desktop">
    <p:bg>
      <p:bgPr>
        <a:solidFill>
          <a:srgbClr val="FFFFFF"/>
        </a:solidFill>
        <a:effectLst/>
      </p:bgPr>
    </p:bg>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30"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6"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825459">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3">
            <a:extLst>
              <a:ext uri="{FF2B5EF4-FFF2-40B4-BE49-F238E27FC236}">
                <a16:creationId xmlns:a16="http://schemas.microsoft.com/office/drawing/2014/main" id="{1C287B88-F4B6-4FCB-81CE-DBE115FAA6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00079" y="2277205"/>
            <a:ext cx="14626274" cy="11460682"/>
          </a:xfrm>
          <a:prstGeom prst="rect">
            <a:avLst/>
          </a:prstGeom>
        </p:spPr>
      </p:pic>
      <p:sp>
        <p:nvSpPr>
          <p:cNvPr id="18" name="Picture Placeholder 13">
            <a:extLst>
              <a:ext uri="{FF2B5EF4-FFF2-40B4-BE49-F238E27FC236}">
                <a16:creationId xmlns:a16="http://schemas.microsoft.com/office/drawing/2014/main" id="{F341B52E-7002-48C3-A1D4-D6C97DA15F3E}"/>
              </a:ext>
            </a:extLst>
          </p:cNvPr>
          <p:cNvSpPr>
            <a:spLocks noGrp="1"/>
          </p:cNvSpPr>
          <p:nvPr>
            <p:ph type="pic" sz="quarter" idx="47"/>
          </p:nvPr>
        </p:nvSpPr>
        <p:spPr>
          <a:xfrm>
            <a:off x="12371711" y="2431193"/>
            <a:ext cx="14261612" cy="8081962"/>
          </a:xfrm>
          <a:prstGeom prst="roundRect">
            <a:avLst>
              <a:gd name="adj" fmla="val 0"/>
            </a:avLst>
          </a:prstGeom>
          <a:gradFill>
            <a:gsLst>
              <a:gs pos="0">
                <a:schemeClr val="tx1">
                  <a:alpha val="40000"/>
                </a:schemeClr>
              </a:gs>
              <a:gs pos="99000">
                <a:schemeClr val="tx1">
                  <a:alpha val="20000"/>
                </a:schemeClr>
              </a:gs>
            </a:gsLst>
            <a:lin ang="5400000" scaled="1"/>
          </a:gradFill>
          <a:ln>
            <a:noFill/>
          </a:ln>
          <a:effectLst>
            <a:outerShdw blurRad="12700" dist="12700" dir="5400000" algn="t" rotWithShape="0">
              <a:prstClr val="black">
                <a:alpha val="12000"/>
              </a:prstClr>
            </a:outerShdw>
          </a:effectLst>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220727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6" presetClass="emph" presetSubtype="0" accel="50000" decel="50000" autoRev="1" fill="hold" grpId="1" nodeType="withEffect">
                                  <p:stCondLst>
                                    <p:cond delay="900"/>
                                  </p:stCondLst>
                                  <p:childTnLst>
                                    <p:animScale>
                                      <p:cBhvr>
                                        <p:cTn id="13" dur="500" fill="hold"/>
                                        <p:tgtEl>
                                          <p:spTgt spid="18"/>
                                        </p:tgtEl>
                                      </p:cBhvr>
                                      <p:by x="101000" y="10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mockup smartphone 1">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825459">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2" name="Picture 2">
            <a:extLst>
              <a:ext uri="{FF2B5EF4-FFF2-40B4-BE49-F238E27FC236}">
                <a16:creationId xmlns:a16="http://schemas.microsoft.com/office/drawing/2014/main" id="{5BACB56B-C805-4049-9D09-053CF30A27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5186776" y="2474446"/>
            <a:ext cx="4641984" cy="9732844"/>
          </a:xfrm>
          <a:prstGeom prst="rect">
            <a:avLst/>
          </a:prstGeom>
        </p:spPr>
      </p:pic>
      <p:sp>
        <p:nvSpPr>
          <p:cNvPr id="13" name="Picture Placeholder 11">
            <a:extLst>
              <a:ext uri="{FF2B5EF4-FFF2-40B4-BE49-F238E27FC236}">
                <a16:creationId xmlns:a16="http://schemas.microsoft.com/office/drawing/2014/main" id="{E3D8EE8F-6BCD-4C50-BBBB-EB191443228F}"/>
              </a:ext>
            </a:extLst>
          </p:cNvPr>
          <p:cNvSpPr>
            <a:spLocks noGrp="1"/>
          </p:cNvSpPr>
          <p:nvPr>
            <p:ph type="pic" sz="quarter" idx="46"/>
          </p:nvPr>
        </p:nvSpPr>
        <p:spPr>
          <a:xfrm>
            <a:off x="15279799" y="2619655"/>
            <a:ext cx="4445111" cy="9394094"/>
          </a:xfrm>
          <a:custGeom>
            <a:avLst/>
            <a:gdLst>
              <a:gd name="connsiteX0" fmla="*/ 846133 w 1693862"/>
              <a:gd name="connsiteY0" fmla="*/ 28102 h 3579499"/>
              <a:gd name="connsiteX1" fmla="*/ 798508 w 1693862"/>
              <a:gd name="connsiteY1" fmla="*/ 75727 h 3579499"/>
              <a:gd name="connsiteX2" fmla="*/ 846133 w 1693862"/>
              <a:gd name="connsiteY2" fmla="*/ 123352 h 3579499"/>
              <a:gd name="connsiteX3" fmla="*/ 893758 w 1693862"/>
              <a:gd name="connsiteY3" fmla="*/ 75727 h 3579499"/>
              <a:gd name="connsiteX4" fmla="*/ 846133 w 1693862"/>
              <a:gd name="connsiteY4" fmla="*/ 28102 h 3579499"/>
              <a:gd name="connsiteX5" fmla="*/ 28423 w 1693862"/>
              <a:gd name="connsiteY5" fmla="*/ 0 h 3579499"/>
              <a:gd name="connsiteX6" fmla="*/ 1665439 w 1693862"/>
              <a:gd name="connsiteY6" fmla="*/ 0 h 3579499"/>
              <a:gd name="connsiteX7" fmla="*/ 1693862 w 1693862"/>
              <a:gd name="connsiteY7" fmla="*/ 28423 h 3579499"/>
              <a:gd name="connsiteX8" fmla="*/ 1693862 w 1693862"/>
              <a:gd name="connsiteY8" fmla="*/ 3551076 h 3579499"/>
              <a:gd name="connsiteX9" fmla="*/ 1665439 w 1693862"/>
              <a:gd name="connsiteY9" fmla="*/ 3579499 h 3579499"/>
              <a:gd name="connsiteX10" fmla="*/ 28423 w 1693862"/>
              <a:gd name="connsiteY10" fmla="*/ 3579499 h 3579499"/>
              <a:gd name="connsiteX11" fmla="*/ 0 w 1693862"/>
              <a:gd name="connsiteY11" fmla="*/ 3551076 h 3579499"/>
              <a:gd name="connsiteX12" fmla="*/ 0 w 1693862"/>
              <a:gd name="connsiteY12" fmla="*/ 28423 h 3579499"/>
              <a:gd name="connsiteX13" fmla="*/ 28423 w 1693862"/>
              <a:gd name="connsiteY13" fmla="*/ 0 h 357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862" h="3579499">
                <a:moveTo>
                  <a:pt x="846133" y="28102"/>
                </a:moveTo>
                <a:cubicBezTo>
                  <a:pt x="819830" y="28102"/>
                  <a:pt x="798508" y="49424"/>
                  <a:pt x="798508" y="75727"/>
                </a:cubicBezTo>
                <a:cubicBezTo>
                  <a:pt x="798508" y="102030"/>
                  <a:pt x="819830" y="123352"/>
                  <a:pt x="846133" y="123352"/>
                </a:cubicBezTo>
                <a:cubicBezTo>
                  <a:pt x="872436" y="123352"/>
                  <a:pt x="893758" y="102030"/>
                  <a:pt x="893758" y="75727"/>
                </a:cubicBezTo>
                <a:cubicBezTo>
                  <a:pt x="893758" y="49424"/>
                  <a:pt x="872436" y="28102"/>
                  <a:pt x="846133" y="28102"/>
                </a:cubicBezTo>
                <a:close/>
                <a:moveTo>
                  <a:pt x="28423" y="0"/>
                </a:moveTo>
                <a:lnTo>
                  <a:pt x="1665439" y="0"/>
                </a:lnTo>
                <a:cubicBezTo>
                  <a:pt x="1681137" y="0"/>
                  <a:pt x="1693862" y="12725"/>
                  <a:pt x="1693862" y="28423"/>
                </a:cubicBezTo>
                <a:lnTo>
                  <a:pt x="1693862" y="3551076"/>
                </a:lnTo>
                <a:cubicBezTo>
                  <a:pt x="1693862" y="3566774"/>
                  <a:pt x="1681137" y="3579499"/>
                  <a:pt x="1665439" y="3579499"/>
                </a:cubicBezTo>
                <a:lnTo>
                  <a:pt x="28423" y="3579499"/>
                </a:lnTo>
                <a:cubicBezTo>
                  <a:pt x="12725" y="3579499"/>
                  <a:pt x="0" y="3566774"/>
                  <a:pt x="0" y="3551076"/>
                </a:cubicBezTo>
                <a:lnTo>
                  <a:pt x="0" y="28423"/>
                </a:lnTo>
                <a:cubicBezTo>
                  <a:pt x="0" y="12725"/>
                  <a:pt x="12725" y="0"/>
                  <a:pt x="28423"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275411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mockup iphone 1">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825459">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0" name="Picture 3">
            <a:extLst>
              <a:ext uri="{FF2B5EF4-FFF2-40B4-BE49-F238E27FC236}">
                <a16:creationId xmlns:a16="http://schemas.microsoft.com/office/drawing/2014/main" id="{C8E37F73-C1C8-3741-B44F-6158D61D7A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39813" y="1713688"/>
            <a:ext cx="5605777" cy="11212284"/>
          </a:xfrm>
          <a:prstGeom prst="rect">
            <a:avLst/>
          </a:prstGeom>
        </p:spPr>
      </p:pic>
      <p:sp>
        <p:nvSpPr>
          <p:cNvPr id="11" name="Picture Placeholder 13">
            <a:extLst>
              <a:ext uri="{FF2B5EF4-FFF2-40B4-BE49-F238E27FC236}">
                <a16:creationId xmlns:a16="http://schemas.microsoft.com/office/drawing/2014/main" id="{A2A6B869-7413-F44F-B16D-8C9071A8722F}"/>
              </a:ext>
            </a:extLst>
          </p:cNvPr>
          <p:cNvSpPr>
            <a:spLocks noGrp="1"/>
          </p:cNvSpPr>
          <p:nvPr>
            <p:ph type="pic" sz="quarter" idx="46"/>
          </p:nvPr>
        </p:nvSpPr>
        <p:spPr>
          <a:xfrm>
            <a:off x="15191538" y="2023933"/>
            <a:ext cx="4895711" cy="10596562"/>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91492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mockup iphone 3 scen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pic>
        <p:nvPicPr>
          <p:cNvPr id="20" name="Picture 5">
            <a:extLst>
              <a:ext uri="{FF2B5EF4-FFF2-40B4-BE49-F238E27FC236}">
                <a16:creationId xmlns:a16="http://schemas.microsoft.com/office/drawing/2014/main" id="{56A4836E-CBBF-48EE-AC2F-BE1EC5A7837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71184" y="647700"/>
            <a:ext cx="12919067" cy="13068300"/>
          </a:xfrm>
          <a:prstGeom prst="rect">
            <a:avLst/>
          </a:prstGeom>
        </p:spPr>
      </p:pic>
      <p:sp>
        <p:nvSpPr>
          <p:cNvPr id="21" name="Picture Placeholder 27">
            <a:extLst>
              <a:ext uri="{FF2B5EF4-FFF2-40B4-BE49-F238E27FC236}">
                <a16:creationId xmlns:a16="http://schemas.microsoft.com/office/drawing/2014/main" id="{937F72F1-3B35-497C-BF8C-970A0081BE96}"/>
              </a:ext>
            </a:extLst>
          </p:cNvPr>
          <p:cNvSpPr>
            <a:spLocks noGrp="1"/>
          </p:cNvSpPr>
          <p:nvPr>
            <p:ph type="pic" sz="quarter" idx="47"/>
          </p:nvPr>
        </p:nvSpPr>
        <p:spPr>
          <a:xfrm>
            <a:off x="20517686" y="5624519"/>
            <a:ext cx="2743019" cy="8091486"/>
          </a:xfrm>
          <a:custGeom>
            <a:avLst/>
            <a:gdLst>
              <a:gd name="connsiteX0" fmla="*/ 850767 w 1371599"/>
              <a:gd name="connsiteY0" fmla="*/ 0 h 4045743"/>
              <a:gd name="connsiteX1" fmla="*/ 1121435 w 1371599"/>
              <a:gd name="connsiteY1" fmla="*/ 0 h 4045743"/>
              <a:gd name="connsiteX2" fmla="*/ 1371599 w 1371599"/>
              <a:gd name="connsiteY2" fmla="*/ 249408 h 4045743"/>
              <a:gd name="connsiteX3" fmla="*/ 1371599 w 1371599"/>
              <a:gd name="connsiteY3" fmla="*/ 3845289 h 4045743"/>
              <a:gd name="connsiteX4" fmla="*/ 1371599 w 1371599"/>
              <a:gd name="connsiteY4" fmla="*/ 4045743 h 4045743"/>
              <a:gd name="connsiteX5" fmla="*/ 0 w 1371599"/>
              <a:gd name="connsiteY5" fmla="*/ 4045743 h 4045743"/>
              <a:gd name="connsiteX6" fmla="*/ 0 w 1371599"/>
              <a:gd name="connsiteY6" fmla="*/ 197113 h 4045743"/>
              <a:gd name="connsiteX7" fmla="*/ 32766 w 1371599"/>
              <a:gd name="connsiteY7" fmla="*/ 197113 h 4045743"/>
              <a:gd name="connsiteX8" fmla="*/ 678523 w 1371599"/>
              <a:gd name="connsiteY8" fmla="*/ 197113 h 4045743"/>
              <a:gd name="connsiteX9" fmla="*/ 817959 w 1371599"/>
              <a:gd name="connsiteY9" fmla="*/ 60341 h 4045743"/>
              <a:gd name="connsiteX10" fmla="*/ 817959 w 1371599"/>
              <a:gd name="connsiteY10" fmla="*/ 36205 h 4045743"/>
              <a:gd name="connsiteX11" fmla="*/ 850767 w 1371599"/>
              <a:gd name="connsiteY11" fmla="*/ 0 h 40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45743">
                <a:moveTo>
                  <a:pt x="850767" y="0"/>
                </a:moveTo>
                <a:cubicBezTo>
                  <a:pt x="850767" y="0"/>
                  <a:pt x="850767" y="0"/>
                  <a:pt x="1121435" y="0"/>
                </a:cubicBezTo>
                <a:cubicBezTo>
                  <a:pt x="1256770" y="0"/>
                  <a:pt x="1371599" y="112636"/>
                  <a:pt x="1371599" y="249408"/>
                </a:cubicBezTo>
                <a:cubicBezTo>
                  <a:pt x="1371599" y="249408"/>
                  <a:pt x="1371599" y="249408"/>
                  <a:pt x="1371599" y="3845289"/>
                </a:cubicBezTo>
                <a:lnTo>
                  <a:pt x="1371599" y="4045743"/>
                </a:lnTo>
                <a:lnTo>
                  <a:pt x="0" y="4045743"/>
                </a:lnTo>
                <a:lnTo>
                  <a:pt x="0" y="197113"/>
                </a:lnTo>
                <a:lnTo>
                  <a:pt x="32766" y="197113"/>
                </a:lnTo>
                <a:cubicBezTo>
                  <a:pt x="313304" y="197113"/>
                  <a:pt x="624696" y="197113"/>
                  <a:pt x="678523" y="197113"/>
                </a:cubicBezTo>
                <a:cubicBezTo>
                  <a:pt x="776948" y="197113"/>
                  <a:pt x="817959" y="108613"/>
                  <a:pt x="817959" y="60341"/>
                </a:cubicBezTo>
                <a:cubicBezTo>
                  <a:pt x="817959" y="60341"/>
                  <a:pt x="817959" y="60341"/>
                  <a:pt x="817959" y="36205"/>
                </a:cubicBezTo>
                <a:cubicBezTo>
                  <a:pt x="817959" y="16091"/>
                  <a:pt x="834363" y="0"/>
                  <a:pt x="850767"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2" name="Picture Placeholder 13">
            <a:extLst>
              <a:ext uri="{FF2B5EF4-FFF2-40B4-BE49-F238E27FC236}">
                <a16:creationId xmlns:a16="http://schemas.microsoft.com/office/drawing/2014/main" id="{0B41E9F2-51F3-4737-8F8F-7D75C39D3E31}"/>
              </a:ext>
            </a:extLst>
          </p:cNvPr>
          <p:cNvSpPr>
            <a:spLocks noGrp="1"/>
          </p:cNvSpPr>
          <p:nvPr>
            <p:ph type="pic" sz="quarter" idx="46"/>
          </p:nvPr>
        </p:nvSpPr>
        <p:spPr>
          <a:xfrm>
            <a:off x="15216285" y="4043364"/>
            <a:ext cx="5019347" cy="10652124"/>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3" name="Picture Placeholder 24">
            <a:extLst>
              <a:ext uri="{FF2B5EF4-FFF2-40B4-BE49-F238E27FC236}">
                <a16:creationId xmlns:a16="http://schemas.microsoft.com/office/drawing/2014/main" id="{22A591A8-2DFA-4267-9A82-89E15E8DBFBA}"/>
              </a:ext>
            </a:extLst>
          </p:cNvPr>
          <p:cNvSpPr>
            <a:spLocks noGrp="1"/>
          </p:cNvSpPr>
          <p:nvPr>
            <p:ph type="pic" sz="quarter" idx="48"/>
          </p:nvPr>
        </p:nvSpPr>
        <p:spPr>
          <a:xfrm>
            <a:off x="12191212" y="5621380"/>
            <a:ext cx="2743019" cy="8077204"/>
          </a:xfrm>
          <a:custGeom>
            <a:avLst/>
            <a:gdLst>
              <a:gd name="connsiteX0" fmla="*/ 250164 w 1371599"/>
              <a:gd name="connsiteY0" fmla="*/ 0 h 4038602"/>
              <a:gd name="connsiteX1" fmla="*/ 524933 w 1371599"/>
              <a:gd name="connsiteY1" fmla="*/ 0 h 4038602"/>
              <a:gd name="connsiteX2" fmla="*/ 557742 w 1371599"/>
              <a:gd name="connsiteY2" fmla="*/ 36205 h 4038602"/>
              <a:gd name="connsiteX3" fmla="*/ 557742 w 1371599"/>
              <a:gd name="connsiteY3" fmla="*/ 64363 h 4038602"/>
              <a:gd name="connsiteX4" fmla="*/ 701278 w 1371599"/>
              <a:gd name="connsiteY4" fmla="*/ 197113 h 4038602"/>
              <a:gd name="connsiteX5" fmla="*/ 1243641 w 1371599"/>
              <a:gd name="connsiteY5" fmla="*/ 197113 h 4038602"/>
              <a:gd name="connsiteX6" fmla="*/ 1371599 w 1371599"/>
              <a:gd name="connsiteY6" fmla="*/ 197113 h 4038602"/>
              <a:gd name="connsiteX7" fmla="*/ 1371599 w 1371599"/>
              <a:gd name="connsiteY7" fmla="*/ 4038602 h 4038602"/>
              <a:gd name="connsiteX8" fmla="*/ 0 w 1371599"/>
              <a:gd name="connsiteY8" fmla="*/ 4038602 h 4038602"/>
              <a:gd name="connsiteX9" fmla="*/ 0 w 1371599"/>
              <a:gd name="connsiteY9" fmla="*/ 3901168 h 4038602"/>
              <a:gd name="connsiteX10" fmla="*/ 0 w 1371599"/>
              <a:gd name="connsiteY10" fmla="*/ 249408 h 4038602"/>
              <a:gd name="connsiteX11" fmla="*/ 250164 w 1371599"/>
              <a:gd name="connsiteY11" fmla="*/ 0 h 40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3860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29986" y="197113"/>
                  <a:pt x="984250" y="197113"/>
                  <a:pt x="1243641" y="197113"/>
                </a:cubicBezTo>
                <a:lnTo>
                  <a:pt x="1371599" y="197113"/>
                </a:lnTo>
                <a:lnTo>
                  <a:pt x="1371599" y="4038602"/>
                </a:lnTo>
                <a:lnTo>
                  <a:pt x="0" y="4038602"/>
                </a:lnTo>
                <a:lnTo>
                  <a:pt x="0" y="3901168"/>
                </a:lnTo>
                <a:cubicBezTo>
                  <a:pt x="0" y="3193463"/>
                  <a:pt x="0" y="2061134"/>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825459">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294828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6" presetClass="emph" presetSubtype="0" accel="50000" decel="50000" autoRev="1" fill="hold" grpId="1" nodeType="withEffect">
                                  <p:stCondLst>
                                    <p:cond delay="900"/>
                                  </p:stCondLst>
                                  <p:childTnLst>
                                    <p:animScale>
                                      <p:cBhvr>
                                        <p:cTn id="12" dur="500" fill="hold"/>
                                        <p:tgtEl>
                                          <p:spTgt spid="23"/>
                                        </p:tgtEl>
                                      </p:cBhvr>
                                      <p:by x="105000" y="105000"/>
                                    </p:animScale>
                                  </p:childTnLst>
                                </p:cTn>
                              </p:par>
                              <p:par>
                                <p:cTn id="13" presetID="22" presetClass="entr" presetSubtype="8"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par>
                                <p:cTn id="16" presetID="6" presetClass="emph" presetSubtype="0" accel="50000" decel="50000" autoRev="1" fill="hold" grpId="1" nodeType="withEffect">
                                  <p:stCondLst>
                                    <p:cond delay="1200"/>
                                  </p:stCondLst>
                                  <p:childTnLst>
                                    <p:animScale>
                                      <p:cBhvr>
                                        <p:cTn id="17" dur="500" fill="hold"/>
                                        <p:tgtEl>
                                          <p:spTgt spid="22"/>
                                        </p:tgtEl>
                                      </p:cBhvr>
                                      <p:by x="105000" y="105000"/>
                                    </p:animScale>
                                  </p:childTnLst>
                                </p:cTn>
                              </p:par>
                              <p:par>
                                <p:cTn id="18" presetID="22" presetClass="entr" presetSubtype="8" fill="hold" grpId="0" nodeType="withEffect">
                                  <p:stCondLst>
                                    <p:cond delay="160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6" presetClass="emph" presetSubtype="0" accel="50000" decel="50000" autoRev="1" fill="hold" grpId="1" nodeType="withEffect">
                                  <p:stCondLst>
                                    <p:cond delay="1600"/>
                                  </p:stCondLst>
                                  <p:childTnLst>
                                    <p:animScale>
                                      <p:cBhvr>
                                        <p:cTn id="22" dur="500"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con box_grey">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3655059"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0"/>
            <a:ext cx="4447250" cy="692421"/>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0"/>
            <a:ext cx="4447250" cy="692421"/>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6256166"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9" y="8208100"/>
            <a:ext cx="4447250" cy="692421"/>
          </a:xfrm>
        </p:spPr>
        <p:txBody>
          <a:bodyPr>
            <a:normAutofit/>
          </a:bodyPr>
          <a:lstStyle>
            <a:lvl1pPr algn="ctr">
              <a:defRPr sz="3600" b="1"/>
            </a:lvl1pPr>
          </a:lstStyle>
          <a:p>
            <a:r>
              <a:rPr lang="it-IT"/>
              <a:t>Titolo</a:t>
            </a:r>
          </a:p>
        </p:txBody>
      </p:sp>
      <p:sp>
        <p:nvSpPr>
          <p:cNvPr id="2" name="Ovale 1"/>
          <p:cNvSpPr/>
          <p:nvPr userDrawn="1"/>
        </p:nvSpPr>
        <p:spPr>
          <a:xfrm>
            <a:off x="4144120" y="4344641"/>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3" name="Ovale 32"/>
          <p:cNvSpPr/>
          <p:nvPr userDrawn="1"/>
        </p:nvSpPr>
        <p:spPr>
          <a:xfrm>
            <a:off x="10465472" y="4344641"/>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5" name="Ovale 34"/>
          <p:cNvSpPr/>
          <p:nvPr userDrawn="1"/>
        </p:nvSpPr>
        <p:spPr>
          <a:xfrm>
            <a:off x="16745227" y="4344641"/>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20551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ver photo">
    <p:bg>
      <p:bgPr>
        <a:solidFill>
          <a:srgbClr val="FFFFFF"/>
        </a:solidFill>
        <a:effectLst/>
      </p:bgPr>
    </p:bg>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12191206" y="0"/>
            <a:ext cx="12191207" cy="137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4" name="Title 1"/>
          <p:cNvSpPr>
            <a:spLocks noGrp="1"/>
          </p:cNvSpPr>
          <p:nvPr>
            <p:ph type="title" hasCustomPrompt="1"/>
          </p:nvPr>
        </p:nvSpPr>
        <p:spPr>
          <a:xfrm>
            <a:off x="2049809" y="2251077"/>
            <a:ext cx="10142192" cy="9100098"/>
          </a:xfrm>
          <a:effectLst/>
        </p:spPr>
        <p:txBody>
          <a:bodyPr anchor="ctr"/>
          <a:lstStyle>
            <a:lvl1pPr algn="l">
              <a:defRPr sz="11999" b="1" i="0">
                <a:latin typeface="+mj-lt"/>
                <a:ea typeface="Montserrat Black" charset="0"/>
                <a:cs typeface="Montserrat Black" charset="0"/>
              </a:defRPr>
            </a:lvl1pPr>
          </a:lstStyle>
          <a:p>
            <a:r>
              <a:rPr lang="en-US" err="1"/>
              <a:t>Titolo</a:t>
            </a:r>
            <a:endParaRPr lang="en-US"/>
          </a:p>
        </p:txBody>
      </p:sp>
      <p:pic>
        <p:nvPicPr>
          <p:cNvPr id="6" name="Immagine 5"/>
          <p:cNvPicPr>
            <a:picLocks noChangeAspect="1"/>
          </p:cNvPicPr>
          <p:nvPr userDrawn="1"/>
        </p:nvPicPr>
        <p:blipFill>
          <a:blip r:embed="rId2"/>
          <a:stretch>
            <a:fillRect/>
          </a:stretch>
        </p:blipFill>
        <p:spPr>
          <a:xfrm>
            <a:off x="507476" y="494939"/>
            <a:ext cx="1537054" cy="813382"/>
          </a:xfrm>
          <a:prstGeom prst="rect">
            <a:avLst/>
          </a:prstGeom>
        </p:spPr>
      </p:pic>
      <p:sp>
        <p:nvSpPr>
          <p:cNvPr id="7"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8"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43823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6" presetClass="emph" presetSubtype="0" decel="50000" fill="hold" grpId="0" nodeType="withEffect">
                                  <p:stCondLst>
                                    <p:cond delay="0"/>
                                  </p:stCondLst>
                                  <p:childTnLst>
                                    <p:animScale>
                                      <p:cBhvr>
                                        <p:cTn id="10" dur="5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meline orizzontale">
    <p:bg>
      <p:bgPr>
        <a:solidFill>
          <a:srgbClr val="FFFFFF"/>
        </a:solidFill>
        <a:effectLst/>
      </p:bgPr>
    </p:bg>
    <p:spTree>
      <p:nvGrpSpPr>
        <p:cNvPr id="1" name=""/>
        <p:cNvGrpSpPr/>
        <p:nvPr/>
      </p:nvGrpSpPr>
      <p:grpSpPr>
        <a:xfrm>
          <a:off x="0" y="0"/>
          <a:ext cx="0" cy="0"/>
          <a:chOff x="0" y="0"/>
          <a:chExt cx="0" cy="0"/>
        </a:xfrm>
      </p:grpSpPr>
      <p:cxnSp>
        <p:nvCxnSpPr>
          <p:cNvPr id="3" name="Connettore 1 2"/>
          <p:cNvCxnSpPr/>
          <p:nvPr userDrawn="1"/>
        </p:nvCxnSpPr>
        <p:spPr>
          <a:xfrm>
            <a:off x="2044529" y="5212076"/>
            <a:ext cx="20299535"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1" name="Shape 427"/>
          <p:cNvSpPr>
            <a:spLocks noGrp="1"/>
          </p:cNvSpPr>
          <p:nvPr>
            <p:ph type="body" sz="quarter" idx="52" hasCustomPrompt="1"/>
          </p:nvPr>
        </p:nvSpPr>
        <p:spPr>
          <a:xfrm>
            <a:off x="2358074" y="6132741"/>
            <a:ext cx="4194717" cy="734702"/>
          </a:xfrm>
          <a:prstGeom prst="rect">
            <a:avLst/>
          </a:prstGeom>
        </p:spPr>
        <p:txBody>
          <a:bodyPr lIns="0" tIns="0" anchor="t" anchorCtr="0">
            <a:noAutofit/>
          </a:bodyPr>
          <a:lstStyle>
            <a:lvl1pPr algn="ctr">
              <a:lnSpc>
                <a:spcPct val="100000"/>
              </a:lnSpc>
              <a:defRPr sz="4800" b="0" spc="-90">
                <a:solidFill>
                  <a:schemeClr val="tx1"/>
                </a:solidFill>
                <a:latin typeface="+mj-lt"/>
              </a:defRPr>
            </a:lvl1pPr>
          </a:lstStyle>
          <a:p>
            <a:pPr lvl="0"/>
            <a:r>
              <a:rPr lang="en-US"/>
              <a:t>2010</a:t>
            </a:r>
          </a:p>
        </p:txBody>
      </p:sp>
      <p:sp>
        <p:nvSpPr>
          <p:cNvPr id="13" name="Shape 427"/>
          <p:cNvSpPr>
            <a:spLocks noGrp="1"/>
          </p:cNvSpPr>
          <p:nvPr>
            <p:ph type="body" sz="quarter" idx="59" hasCustomPrompt="1"/>
          </p:nvPr>
        </p:nvSpPr>
        <p:spPr>
          <a:xfrm>
            <a:off x="7461255" y="6105443"/>
            <a:ext cx="4266922" cy="762002"/>
          </a:xfrm>
          <a:prstGeom prst="rect">
            <a:avLst/>
          </a:prstGeom>
        </p:spPr>
        <p:txBody>
          <a:bodyPr lIns="0" tIns="0" anchor="t" anchorCtr="0">
            <a:noAutofit/>
          </a:bodyPr>
          <a:lstStyle>
            <a:lvl1pPr algn="ctr">
              <a:lnSpc>
                <a:spcPct val="100000"/>
              </a:lnSpc>
              <a:defRPr sz="4800" b="0" spc="-90">
                <a:solidFill>
                  <a:schemeClr val="tx1"/>
                </a:solidFill>
                <a:latin typeface="+mj-lt"/>
              </a:defRPr>
            </a:lvl1pPr>
          </a:lstStyle>
          <a:p>
            <a:pPr lvl="0"/>
            <a:r>
              <a:rPr lang="en-US"/>
              <a:t>2012</a:t>
            </a:r>
          </a:p>
        </p:txBody>
      </p:sp>
      <p:sp>
        <p:nvSpPr>
          <p:cNvPr id="14" name="Текст 7"/>
          <p:cNvSpPr>
            <a:spLocks noGrp="1"/>
          </p:cNvSpPr>
          <p:nvPr>
            <p:ph type="body" sz="quarter" idx="60" hasCustomPrompt="1"/>
          </p:nvPr>
        </p:nvSpPr>
        <p:spPr>
          <a:xfrm>
            <a:off x="7461255" y="7076450"/>
            <a:ext cx="4266922"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61" hasCustomPrompt="1"/>
          </p:nvPr>
        </p:nvSpPr>
        <p:spPr>
          <a:xfrm>
            <a:off x="12666627" y="6105447"/>
            <a:ext cx="4190725" cy="761998"/>
          </a:xfrm>
          <a:prstGeom prst="rect">
            <a:avLst/>
          </a:prstGeom>
        </p:spPr>
        <p:txBody>
          <a:bodyPr lIns="0" tIns="0" anchor="t" anchorCtr="0">
            <a:normAutofit/>
          </a:bodyPr>
          <a:lstStyle>
            <a:lvl1pPr algn="ctr">
              <a:lnSpc>
                <a:spcPct val="100000"/>
              </a:lnSpc>
              <a:defRPr sz="4800" b="0" spc="-90">
                <a:solidFill>
                  <a:schemeClr val="tx1"/>
                </a:solidFill>
                <a:latin typeface="+mj-lt"/>
              </a:defRPr>
            </a:lvl1pPr>
          </a:lstStyle>
          <a:p>
            <a:pPr lvl="0"/>
            <a:r>
              <a:rPr lang="en-US"/>
              <a:t>2018</a:t>
            </a:r>
          </a:p>
        </p:txBody>
      </p:sp>
      <p:sp>
        <p:nvSpPr>
          <p:cNvPr id="17" name="Shape 427"/>
          <p:cNvSpPr>
            <a:spLocks noGrp="1"/>
          </p:cNvSpPr>
          <p:nvPr>
            <p:ph type="body" sz="quarter" idx="65" hasCustomPrompt="1"/>
          </p:nvPr>
        </p:nvSpPr>
        <p:spPr>
          <a:xfrm>
            <a:off x="17829911" y="6105420"/>
            <a:ext cx="4190525" cy="762000"/>
          </a:xfrm>
          <a:prstGeom prst="rect">
            <a:avLst/>
          </a:prstGeom>
        </p:spPr>
        <p:txBody>
          <a:bodyPr lIns="0" tIns="0" anchor="t" anchorCtr="0">
            <a:noAutofit/>
          </a:bodyPr>
          <a:lstStyle>
            <a:lvl1pPr algn="ctr">
              <a:lnSpc>
                <a:spcPct val="100000"/>
              </a:lnSpc>
              <a:defRPr sz="4800" b="0" spc="-90">
                <a:solidFill>
                  <a:schemeClr val="tx1"/>
                </a:solidFill>
                <a:latin typeface="+mj-lt"/>
              </a:defRPr>
            </a:lvl1pPr>
          </a:lstStyle>
          <a:p>
            <a:pPr lvl="0"/>
            <a:r>
              <a:rPr lang="en-US"/>
              <a:t>2020</a:t>
            </a:r>
          </a:p>
        </p:txBody>
      </p:sp>
      <p:sp>
        <p:nvSpPr>
          <p:cNvPr id="19" name="Oval 8"/>
          <p:cNvSpPr/>
          <p:nvPr userDrawn="1"/>
        </p:nvSpPr>
        <p:spPr>
          <a:xfrm rot="10800000">
            <a:off x="19655432" y="4985001"/>
            <a:ext cx="462384" cy="462538"/>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0" name="Oval 10"/>
          <p:cNvSpPr/>
          <p:nvPr userDrawn="1"/>
        </p:nvSpPr>
        <p:spPr>
          <a:xfrm rot="10800000">
            <a:off x="14489080" y="4984999"/>
            <a:ext cx="462384" cy="462538"/>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1" name="Oval 12"/>
          <p:cNvSpPr/>
          <p:nvPr userDrawn="1"/>
        </p:nvSpPr>
        <p:spPr>
          <a:xfrm rot="10800000">
            <a:off x="9322726" y="4984999"/>
            <a:ext cx="462384" cy="462538"/>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2" name="Oval 14"/>
          <p:cNvSpPr/>
          <p:nvPr userDrawn="1"/>
        </p:nvSpPr>
        <p:spPr>
          <a:xfrm rot="10800000">
            <a:off x="4156380" y="4984999"/>
            <a:ext cx="462384" cy="462538"/>
          </a:xfrm>
          <a:prstGeom prst="ellipse">
            <a:avLst/>
          </a:prstGeom>
          <a:solidFill>
            <a:schemeClr val="accent4"/>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1" name="Title 5"/>
          <p:cNvSpPr>
            <a:spLocks noGrp="1"/>
          </p:cNvSpPr>
          <p:nvPr>
            <p:ph type="title" hasCustomPrompt="1"/>
          </p:nvPr>
        </p:nvSpPr>
        <p:spPr>
          <a:xfrm>
            <a:off x="2044532" y="2251077"/>
            <a:ext cx="20299533" cy="1302022"/>
          </a:xfrm>
        </p:spPr>
        <p:txBody>
          <a:bodyPr/>
          <a:lstStyle>
            <a:lvl1pPr>
              <a:defRPr baseline="0">
                <a:solidFill>
                  <a:schemeClr val="accent1"/>
                </a:solidFill>
              </a:defRPr>
            </a:lvl1pPr>
          </a:lstStyle>
          <a:p>
            <a:r>
              <a:rPr lang="en-US"/>
              <a:t>Timeline</a:t>
            </a:r>
          </a:p>
        </p:txBody>
      </p:sp>
      <p:sp>
        <p:nvSpPr>
          <p:cNvPr id="33" name="Текст 7"/>
          <p:cNvSpPr>
            <a:spLocks noGrp="1"/>
          </p:cNvSpPr>
          <p:nvPr>
            <p:ph type="body" sz="quarter" idx="67" hasCustomPrompt="1"/>
          </p:nvPr>
        </p:nvSpPr>
        <p:spPr>
          <a:xfrm>
            <a:off x="2358072" y="7076450"/>
            <a:ext cx="4194717"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4" name="Текст 7"/>
          <p:cNvSpPr>
            <a:spLocks noGrp="1"/>
          </p:cNvSpPr>
          <p:nvPr>
            <p:ph type="body" sz="quarter" idx="68" hasCustomPrompt="1"/>
          </p:nvPr>
        </p:nvSpPr>
        <p:spPr>
          <a:xfrm>
            <a:off x="12666627" y="7076450"/>
            <a:ext cx="4190725"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5" name="Текст 7"/>
          <p:cNvSpPr>
            <a:spLocks noGrp="1"/>
          </p:cNvSpPr>
          <p:nvPr>
            <p:ph type="body" sz="quarter" idx="69" hasCustomPrompt="1"/>
          </p:nvPr>
        </p:nvSpPr>
        <p:spPr>
          <a:xfrm>
            <a:off x="17829911" y="7076450"/>
            <a:ext cx="4190525"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41948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8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300"/>
                                        <p:tgtEl>
                                          <p:spTgt spid="11">
                                            <p:txEl>
                                              <p:pRg st="0" end="0"/>
                                            </p:txEl>
                                          </p:spTgt>
                                        </p:tgtEl>
                                      </p:cBhvr>
                                    </p:animEffect>
                                    <p:anim calcmode="lin" valueType="num">
                                      <p:cBhvr>
                                        <p:cTn id="11"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2" dur="300" fill="hold"/>
                                        <p:tgtEl>
                                          <p:spTgt spid="11">
                                            <p:txEl>
                                              <p:pRg st="0" end="0"/>
                                            </p:txEl>
                                          </p:spTgt>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entr" presetSubtype="0" fill="hold" grpId="0" nodeType="withEffect">
                                  <p:stCondLst>
                                    <p:cond delay="230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300"/>
                                        <p:tgtEl>
                                          <p:spTgt spid="13">
                                            <p:txEl>
                                              <p:pRg st="0" end="0"/>
                                            </p:txEl>
                                          </p:spTgt>
                                        </p:tgtEl>
                                      </p:cBhvr>
                                    </p:animEffect>
                                    <p:anim calcmode="lin" valueType="num">
                                      <p:cBhvr>
                                        <p:cTn id="19"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0" dur="300" fill="hold"/>
                                        <p:tgtEl>
                                          <p:spTgt spid="13">
                                            <p:txEl>
                                              <p:pRg st="0" end="0"/>
                                            </p:txEl>
                                          </p:spTgt>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30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42" presetClass="entr" presetSubtype="0" fill="hold" grpId="0" nodeType="withEffect">
                                  <p:stCondLst>
                                    <p:cond delay="380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300"/>
                                        <p:tgtEl>
                                          <p:spTgt spid="15">
                                            <p:txEl>
                                              <p:pRg st="0" end="0"/>
                                            </p:txEl>
                                          </p:spTgt>
                                        </p:tgtEl>
                                      </p:cBhvr>
                                    </p:animEffect>
                                    <p:anim calcmode="lin" valueType="num">
                                      <p:cBhvr>
                                        <p:cTn id="27"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8" dur="300" fill="hold"/>
                                        <p:tgtEl>
                                          <p:spTgt spid="15">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45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42" presetClass="entr" presetSubtype="0" fill="hold" grpId="0" nodeType="withEffect">
                                  <p:stCondLst>
                                    <p:cond delay="530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300"/>
                                        <p:tgtEl>
                                          <p:spTgt spid="17">
                                            <p:txEl>
                                              <p:pRg st="0" end="0"/>
                                            </p:txEl>
                                          </p:spTgt>
                                        </p:tgtEl>
                                      </p:cBhvr>
                                    </p:animEffect>
                                    <p:anim calcmode="lin" valueType="num">
                                      <p:cBhvr>
                                        <p:cTn id="35"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6" dur="3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 calcmode="lin" valueType="num">
                                      <p:cBhvr additive="base">
                                        <p:cTn id="4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additive="base">
                                        <p:cTn id="4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4">
                                            <p:txEl>
                                              <p:pRg st="0" end="0"/>
                                            </p:txEl>
                                          </p:spTgt>
                                        </p:tgtEl>
                                        <p:attrNameLst>
                                          <p:attrName>style.visibility</p:attrName>
                                        </p:attrNameLst>
                                      </p:cBhvr>
                                      <p:to>
                                        <p:strVal val="visible"/>
                                      </p:to>
                                    </p:set>
                                    <p:anim calcmode="lin" valueType="num">
                                      <p:cBhvr additive="base">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5">
                                            <p:txEl>
                                              <p:pRg st="0" end="0"/>
                                            </p:txEl>
                                          </p:spTgt>
                                        </p:tgtEl>
                                        <p:attrNameLst>
                                          <p:attrName>style.visibility</p:attrName>
                                        </p:attrNameLst>
                                      </p:cBhvr>
                                      <p:to>
                                        <p:strVal val="visible"/>
                                      </p:to>
                                    </p:set>
                                    <p:anim calcmode="lin" valueType="num">
                                      <p:cBhvr additive="base">
                                        <p:cTn id="5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42"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3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 presetClass="entr" presetSubtype="4"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42" presetClass="entr" presetSubtype="0" fill="hold" nodeType="withEffect">
                  <p:stCondLst>
                    <p:cond delay="38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5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9" grpId="0" animBg="1"/>
      <p:bldP spid="20" grpId="0" animBg="1"/>
      <p:bldP spid="21" grpId="0" animBg="1"/>
      <p:bldP spid="22" grpId="0" animBg="1"/>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Grafico piramid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7" name="Freeform 11"/>
          <p:cNvSpPr/>
          <p:nvPr userDrawn="1"/>
        </p:nvSpPr>
        <p:spPr>
          <a:xfrm>
            <a:off x="15827662" y="2743200"/>
            <a:ext cx="2600155" cy="2286000"/>
          </a:xfrm>
          <a:custGeom>
            <a:avLst/>
            <a:gdLst>
              <a:gd name="connsiteX0" fmla="*/ 0 w 1066799"/>
              <a:gd name="connsiteY0" fmla="*/ 711200 h 711200"/>
              <a:gd name="connsiteX1" fmla="*/ 533400 w 1066799"/>
              <a:gd name="connsiteY1" fmla="*/ 0 h 711200"/>
              <a:gd name="connsiteX2" fmla="*/ 533400 w 1066799"/>
              <a:gd name="connsiteY2" fmla="*/ 0 h 711200"/>
              <a:gd name="connsiteX3" fmla="*/ 1066799 w 1066799"/>
              <a:gd name="connsiteY3" fmla="*/ 711200 h 711200"/>
              <a:gd name="connsiteX4" fmla="*/ 0 w 10667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99" h="711200">
                <a:moveTo>
                  <a:pt x="0" y="711200"/>
                </a:moveTo>
                <a:lnTo>
                  <a:pt x="533400" y="0"/>
                </a:lnTo>
                <a:lnTo>
                  <a:pt x="533400" y="0"/>
                </a:lnTo>
                <a:lnTo>
                  <a:pt x="1066799" y="711200"/>
                </a:lnTo>
                <a:lnTo>
                  <a:pt x="0" y="711200"/>
                </a:lnTo>
                <a:close/>
              </a:path>
            </a:pathLst>
          </a:custGeom>
          <a:gradFill>
            <a:gsLst>
              <a:gs pos="0">
                <a:schemeClr val="accent1"/>
              </a:gs>
              <a:gs pos="99000">
                <a:schemeClr val="accent1"/>
              </a:gs>
            </a:gsLst>
            <a:lin ang="1800000" scaled="0"/>
          </a:gradFill>
          <a:ln>
            <a:noFill/>
          </a:ln>
        </p:spPr>
        <p:style>
          <a:lnRef idx="2">
            <a:schemeClr val="lt1">
              <a:hueOff val="0"/>
              <a:satOff val="0"/>
              <a:lumOff val="0"/>
              <a:alphaOff val="0"/>
            </a:schemeClr>
          </a:lnRef>
          <a:fillRef idx="1">
            <a:schemeClr val="accent5">
              <a:shade val="80000"/>
              <a:hueOff val="0"/>
              <a:satOff val="0"/>
              <a:lumOff val="0"/>
              <a:alphaOff val="0"/>
            </a:schemeClr>
          </a:fillRef>
          <a:effectRef idx="0">
            <a:schemeClr val="accent5">
              <a:shade val="80000"/>
              <a:hueOff val="0"/>
              <a:satOff val="0"/>
              <a:lumOff val="0"/>
              <a:alphaOff val="0"/>
            </a:schemeClr>
          </a:effectRef>
          <a:fontRef idx="minor">
            <a:schemeClr val="lt1"/>
          </a:fontRef>
        </p:style>
        <p:txBody>
          <a:bodyPr spcFirstLastPara="0" vert="horz" wrap="square" lIns="71111" tIns="71111" rIns="71111" bIns="71111" numCol="1" spcCol="1270" anchor="ctr" anchorCtr="0">
            <a:noAutofit/>
          </a:bodyPr>
          <a:lstStyle/>
          <a:p>
            <a:pPr algn="ctr" defTabSz="3317724">
              <a:lnSpc>
                <a:spcPct val="90000"/>
              </a:lnSpc>
              <a:spcBef>
                <a:spcPct val="0"/>
              </a:spcBef>
              <a:spcAft>
                <a:spcPct val="35000"/>
              </a:spcAft>
            </a:pPr>
            <a:endParaRPr lang="en-US" sz="7398">
              <a:solidFill>
                <a:schemeClr val="bg1"/>
              </a:solidFill>
              <a:latin typeface="U.S. 101" pitchFamily="2" charset="0"/>
            </a:endParaRPr>
          </a:p>
        </p:txBody>
      </p:sp>
      <p:sp>
        <p:nvSpPr>
          <p:cNvPr id="8" name="Freeform 7"/>
          <p:cNvSpPr/>
          <p:nvPr userDrawn="1"/>
        </p:nvSpPr>
        <p:spPr>
          <a:xfrm>
            <a:off x="14522835" y="5029200"/>
            <a:ext cx="5206661" cy="2286000"/>
          </a:xfrm>
          <a:custGeom>
            <a:avLst/>
            <a:gdLst>
              <a:gd name="connsiteX0" fmla="*/ 0 w 2133599"/>
              <a:gd name="connsiteY0" fmla="*/ 711200 h 711200"/>
              <a:gd name="connsiteX1" fmla="*/ 533400 w 2133599"/>
              <a:gd name="connsiteY1" fmla="*/ 0 h 711200"/>
              <a:gd name="connsiteX2" fmla="*/ 1600199 w 2133599"/>
              <a:gd name="connsiteY2" fmla="*/ 0 h 711200"/>
              <a:gd name="connsiteX3" fmla="*/ 2133599 w 2133599"/>
              <a:gd name="connsiteY3" fmla="*/ 711200 h 711200"/>
              <a:gd name="connsiteX4" fmla="*/ 0 w 21335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9" h="711200">
                <a:moveTo>
                  <a:pt x="0" y="711200"/>
                </a:moveTo>
                <a:lnTo>
                  <a:pt x="533400" y="0"/>
                </a:lnTo>
                <a:lnTo>
                  <a:pt x="1600199" y="0"/>
                </a:lnTo>
                <a:lnTo>
                  <a:pt x="2133599" y="711200"/>
                </a:lnTo>
                <a:lnTo>
                  <a:pt x="0" y="711200"/>
                </a:lnTo>
                <a:close/>
              </a:path>
            </a:pathLst>
          </a:custGeom>
          <a:solidFill>
            <a:schemeClr val="accent3"/>
          </a:solidFill>
          <a:ln>
            <a:noFill/>
          </a:ln>
        </p:spPr>
        <p:style>
          <a:lnRef idx="2">
            <a:schemeClr val="lt1">
              <a:hueOff val="0"/>
              <a:satOff val="0"/>
              <a:lumOff val="0"/>
              <a:alphaOff val="0"/>
            </a:schemeClr>
          </a:lnRef>
          <a:fillRef idx="1">
            <a:schemeClr val="accent5">
              <a:shade val="80000"/>
              <a:hueOff val="68408"/>
              <a:satOff val="-746"/>
              <a:lumOff val="8526"/>
              <a:alphaOff val="0"/>
            </a:schemeClr>
          </a:fillRef>
          <a:effectRef idx="0">
            <a:schemeClr val="accent5">
              <a:shade val="80000"/>
              <a:hueOff val="68408"/>
              <a:satOff val="-746"/>
              <a:lumOff val="8526"/>
              <a:alphaOff val="0"/>
            </a:schemeClr>
          </a:effectRef>
          <a:fontRef idx="minor">
            <a:schemeClr val="lt1"/>
          </a:fontRef>
        </p:style>
        <p:txBody>
          <a:bodyPr spcFirstLastPara="0" vert="horz" wrap="square" lIns="1090177" tIns="94798" rIns="1090173" bIns="94798" numCol="1" spcCol="1693" anchor="ctr" anchorCtr="0">
            <a:noAutofit/>
          </a:bodyPr>
          <a:lstStyle/>
          <a:p>
            <a:pPr algn="ctr" defTabSz="3317724">
              <a:lnSpc>
                <a:spcPct val="90000"/>
              </a:lnSpc>
              <a:spcBef>
                <a:spcPct val="0"/>
              </a:spcBef>
              <a:spcAft>
                <a:spcPct val="35000"/>
              </a:spcAft>
            </a:pPr>
            <a:endParaRPr lang="en-US" sz="6400">
              <a:solidFill>
                <a:schemeClr val="bg1"/>
              </a:solidFill>
              <a:latin typeface="U.S. 101" pitchFamily="2" charset="0"/>
            </a:endParaRPr>
          </a:p>
        </p:txBody>
      </p:sp>
      <p:sp>
        <p:nvSpPr>
          <p:cNvPr id="9" name="Freeform 8"/>
          <p:cNvSpPr/>
          <p:nvPr userDrawn="1"/>
        </p:nvSpPr>
        <p:spPr>
          <a:xfrm>
            <a:off x="13227510" y="7315200"/>
            <a:ext cx="7797294" cy="2286000"/>
          </a:xfrm>
          <a:custGeom>
            <a:avLst/>
            <a:gdLst>
              <a:gd name="connsiteX0" fmla="*/ 0 w 3200400"/>
              <a:gd name="connsiteY0" fmla="*/ 711200 h 711200"/>
              <a:gd name="connsiteX1" fmla="*/ 533400 w 3200400"/>
              <a:gd name="connsiteY1" fmla="*/ 0 h 711200"/>
              <a:gd name="connsiteX2" fmla="*/ 2667000 w 3200400"/>
              <a:gd name="connsiteY2" fmla="*/ 0 h 711200"/>
              <a:gd name="connsiteX3" fmla="*/ 3200400 w 3200400"/>
              <a:gd name="connsiteY3" fmla="*/ 711200 h 711200"/>
              <a:gd name="connsiteX4" fmla="*/ 0 w 3200400"/>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711200">
                <a:moveTo>
                  <a:pt x="0" y="711200"/>
                </a:moveTo>
                <a:lnTo>
                  <a:pt x="533400" y="0"/>
                </a:lnTo>
                <a:lnTo>
                  <a:pt x="2667000" y="0"/>
                </a:lnTo>
                <a:lnTo>
                  <a:pt x="3200400" y="711200"/>
                </a:lnTo>
                <a:lnTo>
                  <a:pt x="0" y="711200"/>
                </a:lnTo>
                <a:close/>
              </a:path>
            </a:pathLst>
          </a:custGeom>
          <a:solidFill>
            <a:schemeClr val="accent2"/>
          </a:solidFill>
          <a:ln>
            <a:noFill/>
          </a:ln>
        </p:spPr>
        <p:style>
          <a:lnRef idx="2">
            <a:schemeClr val="lt1">
              <a:hueOff val="0"/>
              <a:satOff val="0"/>
              <a:lumOff val="0"/>
              <a:alphaOff val="0"/>
            </a:schemeClr>
          </a:lnRef>
          <a:fillRef idx="1">
            <a:schemeClr val="accent5">
              <a:shade val="80000"/>
              <a:hueOff val="136816"/>
              <a:satOff val="-1492"/>
              <a:lumOff val="17053"/>
              <a:alphaOff val="0"/>
            </a:schemeClr>
          </a:fillRef>
          <a:effectRef idx="0">
            <a:schemeClr val="accent5">
              <a:shade val="80000"/>
              <a:hueOff val="136816"/>
              <a:satOff val="-1492"/>
              <a:lumOff val="17053"/>
              <a:alphaOff val="0"/>
            </a:schemeClr>
          </a:effectRef>
          <a:fontRef idx="minor">
            <a:schemeClr val="lt1"/>
          </a:fontRef>
        </p:style>
        <p:txBody>
          <a:bodyPr spcFirstLastPara="0" vert="horz" wrap="square" lIns="1587865" tIns="94798" rIns="1587865" bIns="94798" numCol="1" spcCol="1693" anchor="ctr" anchorCtr="0">
            <a:noAutofit/>
          </a:bodyPr>
          <a:lstStyle/>
          <a:p>
            <a:pPr algn="ctr" defTabSz="3317724">
              <a:lnSpc>
                <a:spcPct val="90000"/>
              </a:lnSpc>
              <a:spcBef>
                <a:spcPct val="0"/>
              </a:spcBef>
              <a:spcAft>
                <a:spcPct val="35000"/>
              </a:spcAft>
            </a:pPr>
            <a:endParaRPr lang="en-US" sz="6400">
              <a:solidFill>
                <a:schemeClr val="bg1"/>
              </a:solidFill>
              <a:latin typeface="U.S. 101" pitchFamily="2" charset="0"/>
            </a:endParaRPr>
          </a:p>
        </p:txBody>
      </p:sp>
      <p:sp>
        <p:nvSpPr>
          <p:cNvPr id="10" name="Freeform 9"/>
          <p:cNvSpPr/>
          <p:nvPr userDrawn="1"/>
        </p:nvSpPr>
        <p:spPr>
          <a:xfrm>
            <a:off x="11932194" y="9601200"/>
            <a:ext cx="10393006" cy="2286000"/>
          </a:xfrm>
          <a:custGeom>
            <a:avLst/>
            <a:gdLst>
              <a:gd name="connsiteX0" fmla="*/ 0 w 4267199"/>
              <a:gd name="connsiteY0" fmla="*/ 711200 h 711200"/>
              <a:gd name="connsiteX1" fmla="*/ 533400 w 4267199"/>
              <a:gd name="connsiteY1" fmla="*/ 0 h 711200"/>
              <a:gd name="connsiteX2" fmla="*/ 3733799 w 4267199"/>
              <a:gd name="connsiteY2" fmla="*/ 0 h 711200"/>
              <a:gd name="connsiteX3" fmla="*/ 4267199 w 4267199"/>
              <a:gd name="connsiteY3" fmla="*/ 711200 h 711200"/>
              <a:gd name="connsiteX4" fmla="*/ 0 w 42671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99" h="711200">
                <a:moveTo>
                  <a:pt x="0" y="711200"/>
                </a:moveTo>
                <a:lnTo>
                  <a:pt x="533400" y="0"/>
                </a:lnTo>
                <a:lnTo>
                  <a:pt x="3733799" y="0"/>
                </a:lnTo>
                <a:lnTo>
                  <a:pt x="4267199" y="711200"/>
                </a:lnTo>
                <a:lnTo>
                  <a:pt x="0" y="711200"/>
                </a:lnTo>
                <a:close/>
              </a:path>
            </a:pathLst>
          </a:custGeom>
          <a:solidFill>
            <a:schemeClr val="tx1">
              <a:alpha val="60000"/>
            </a:schemeClr>
          </a:solidFill>
          <a:ln>
            <a:noFill/>
          </a:ln>
        </p:spPr>
        <p:style>
          <a:lnRef idx="2">
            <a:schemeClr val="lt1">
              <a:hueOff val="0"/>
              <a:satOff val="0"/>
              <a:lumOff val="0"/>
              <a:alphaOff val="0"/>
            </a:schemeClr>
          </a:lnRef>
          <a:fillRef idx="1">
            <a:schemeClr val="accent5">
              <a:shade val="80000"/>
              <a:hueOff val="205224"/>
              <a:satOff val="-2238"/>
              <a:lumOff val="25579"/>
              <a:alphaOff val="0"/>
            </a:schemeClr>
          </a:fillRef>
          <a:effectRef idx="0">
            <a:schemeClr val="accent5">
              <a:shade val="80000"/>
              <a:hueOff val="205224"/>
              <a:satOff val="-2238"/>
              <a:lumOff val="25579"/>
              <a:alphaOff val="0"/>
            </a:schemeClr>
          </a:effectRef>
          <a:fontRef idx="minor">
            <a:schemeClr val="lt1"/>
          </a:fontRef>
        </p:style>
        <p:txBody>
          <a:bodyPr spcFirstLastPara="0" vert="horz" wrap="square" lIns="2085546" tIns="94798" rIns="2085550" bIns="94798" numCol="1" spcCol="1693" anchor="ctr" anchorCtr="0">
            <a:noAutofit/>
          </a:bodyPr>
          <a:lstStyle/>
          <a:p>
            <a:pPr algn="ctr" defTabSz="3317724">
              <a:lnSpc>
                <a:spcPct val="90000"/>
              </a:lnSpc>
              <a:spcBef>
                <a:spcPct val="0"/>
              </a:spcBef>
              <a:spcAft>
                <a:spcPct val="35000"/>
              </a:spcAft>
            </a:pPr>
            <a:endParaRPr lang="en-US" sz="6400">
              <a:solidFill>
                <a:schemeClr val="bg1"/>
              </a:solidFill>
              <a:latin typeface="U.S. 101" pitchFamily="2" charset="0"/>
            </a:endParaRPr>
          </a:p>
        </p:txBody>
      </p:sp>
      <p:sp>
        <p:nvSpPr>
          <p:cNvPr id="11" name="Shape 427"/>
          <p:cNvSpPr>
            <a:spLocks noGrp="1"/>
          </p:cNvSpPr>
          <p:nvPr>
            <p:ph type="body" sz="quarter" idx="52" hasCustomPrompt="1"/>
          </p:nvPr>
        </p:nvSpPr>
        <p:spPr>
          <a:xfrm>
            <a:off x="2061253" y="10058396"/>
            <a:ext cx="3614335" cy="1371604"/>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2" name="Текст 7"/>
          <p:cNvSpPr>
            <a:spLocks noGrp="1"/>
          </p:cNvSpPr>
          <p:nvPr>
            <p:ph type="body" sz="quarter" idx="38" hasCustomPrompt="1"/>
          </p:nvPr>
        </p:nvSpPr>
        <p:spPr>
          <a:xfrm>
            <a:off x="6115861" y="10058423"/>
            <a:ext cx="5638435" cy="1371602"/>
          </a:xfrm>
        </p:spPr>
        <p:txBody>
          <a:bodyPr lIns="0" tIns="118872">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3" name="Shape 427"/>
          <p:cNvSpPr>
            <a:spLocks noGrp="1"/>
          </p:cNvSpPr>
          <p:nvPr>
            <p:ph type="body" sz="quarter" idx="53" hasCustomPrompt="1"/>
          </p:nvPr>
        </p:nvSpPr>
        <p:spPr>
          <a:xfrm>
            <a:off x="2061253" y="6400813"/>
            <a:ext cx="3614335" cy="1371598"/>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4" name="Текст 7"/>
          <p:cNvSpPr>
            <a:spLocks noGrp="1"/>
          </p:cNvSpPr>
          <p:nvPr>
            <p:ph type="body" sz="quarter" idx="54" hasCustomPrompt="1"/>
          </p:nvPr>
        </p:nvSpPr>
        <p:spPr>
          <a:xfrm>
            <a:off x="6115861" y="6400813"/>
            <a:ext cx="5638435" cy="1371598"/>
          </a:xfrm>
        </p:spPr>
        <p:txBody>
          <a:bodyPr lIns="0" tIns="118872">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57" hasCustomPrompt="1"/>
          </p:nvPr>
        </p:nvSpPr>
        <p:spPr>
          <a:xfrm>
            <a:off x="2050109" y="8229600"/>
            <a:ext cx="3629074" cy="1371600"/>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6" name="Текст 7"/>
          <p:cNvSpPr>
            <a:spLocks noGrp="1"/>
          </p:cNvSpPr>
          <p:nvPr>
            <p:ph type="body" sz="quarter" idx="58" hasCustomPrompt="1"/>
          </p:nvPr>
        </p:nvSpPr>
        <p:spPr>
          <a:xfrm>
            <a:off x="6115861" y="8229602"/>
            <a:ext cx="5638435" cy="1371600"/>
          </a:xfrm>
        </p:spPr>
        <p:txBody>
          <a:bodyPr lIns="0" tIns="118872">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7" name="Shape 427"/>
          <p:cNvSpPr>
            <a:spLocks noGrp="1"/>
          </p:cNvSpPr>
          <p:nvPr>
            <p:ph type="body" sz="quarter" idx="59" hasCustomPrompt="1"/>
          </p:nvPr>
        </p:nvSpPr>
        <p:spPr>
          <a:xfrm>
            <a:off x="2058042" y="4572000"/>
            <a:ext cx="3618560" cy="1371600"/>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8" name="Текст 7"/>
          <p:cNvSpPr>
            <a:spLocks noGrp="1"/>
          </p:cNvSpPr>
          <p:nvPr>
            <p:ph type="body" sz="quarter" idx="60" hasCustomPrompt="1"/>
          </p:nvPr>
        </p:nvSpPr>
        <p:spPr>
          <a:xfrm>
            <a:off x="6115861" y="4572002"/>
            <a:ext cx="5638435" cy="1371600"/>
          </a:xfrm>
        </p:spPr>
        <p:txBody>
          <a:bodyPr lIns="0" tIns="118872" rIns="0">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9" name="Текст 7"/>
          <p:cNvSpPr>
            <a:spLocks noGrp="1"/>
          </p:cNvSpPr>
          <p:nvPr>
            <p:ph type="body" sz="quarter" idx="68" hasCustomPrompt="1"/>
          </p:nvPr>
        </p:nvSpPr>
        <p:spPr>
          <a:xfrm>
            <a:off x="16017877" y="9918908"/>
            <a:ext cx="2194467" cy="1541572"/>
          </a:xfrm>
        </p:spPr>
        <p:txBody>
          <a:bodyPr tIns="0" anchor="ctr" anchorCtr="0">
            <a:noAutofit/>
          </a:bodyPr>
          <a:lstStyle>
            <a:lvl1pPr marL="0" marR="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20" name="Текст 7"/>
          <p:cNvSpPr>
            <a:spLocks noGrp="1"/>
          </p:cNvSpPr>
          <p:nvPr>
            <p:ph type="body" sz="quarter" idx="69" hasCustomPrompt="1"/>
          </p:nvPr>
        </p:nvSpPr>
        <p:spPr>
          <a:xfrm>
            <a:off x="16017877" y="7632908"/>
            <a:ext cx="2194467" cy="1578628"/>
          </a:xfrm>
        </p:spPr>
        <p:txBody>
          <a:bodyPr tIns="0" anchor="ctr" anchorCtr="0">
            <a:noAutofit/>
          </a:bodyPr>
          <a:lstStyle>
            <a:lvl1pPr marL="0" marR="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1" name="Текст 7"/>
          <p:cNvSpPr>
            <a:spLocks noGrp="1"/>
          </p:cNvSpPr>
          <p:nvPr>
            <p:ph type="body" sz="quarter" idx="70" hasCustomPrompt="1"/>
          </p:nvPr>
        </p:nvSpPr>
        <p:spPr>
          <a:xfrm>
            <a:off x="16017877" y="5446494"/>
            <a:ext cx="2194467" cy="1358480"/>
          </a:xfrm>
        </p:spPr>
        <p:txBody>
          <a:bodyPr tIns="0" anchor="ctr" anchorCtr="0">
            <a:noAutofit/>
          </a:bodyPr>
          <a:lstStyle>
            <a:lvl1pPr marL="0" marR="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2" name="Текст 7"/>
          <p:cNvSpPr>
            <a:spLocks noGrp="1"/>
          </p:cNvSpPr>
          <p:nvPr>
            <p:ph type="body" sz="quarter" idx="71" hasCustomPrompt="1"/>
          </p:nvPr>
        </p:nvSpPr>
        <p:spPr>
          <a:xfrm>
            <a:off x="16017877" y="3413760"/>
            <a:ext cx="2194467" cy="1473768"/>
          </a:xfrm>
        </p:spPr>
        <p:txBody>
          <a:bodyPr tIns="0" anchor="ctr" anchorCtr="0">
            <a:noAutofit/>
          </a:bodyPr>
          <a:lstStyle>
            <a:lvl1pPr marL="0" marR="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3"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4"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276277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49" presetClass="entr" presetSubtype="0" decel="100000" fill="hold" grpId="0" nodeType="withEffect">
                                  <p:stCondLst>
                                    <p:cond delay="10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 calcmode="lin" valueType="num">
                                      <p:cBhvr>
                                        <p:cTn id="13" dur="500" fill="hold"/>
                                        <p:tgtEl>
                                          <p:spTgt spid="19"/>
                                        </p:tgtEl>
                                        <p:attrNameLst>
                                          <p:attrName>style.rotation</p:attrName>
                                        </p:attrNameLst>
                                      </p:cBhvr>
                                      <p:tavLst>
                                        <p:tav tm="0">
                                          <p:val>
                                            <p:fltVal val="360"/>
                                          </p:val>
                                        </p:tav>
                                        <p:tav tm="100000">
                                          <p:val>
                                            <p:fltVal val="0"/>
                                          </p:val>
                                        </p:tav>
                                      </p:tavLst>
                                    </p:anim>
                                    <p:animEffect transition="in" filter="fade">
                                      <p:cBhvr>
                                        <p:cTn id="14" dur="500"/>
                                        <p:tgtEl>
                                          <p:spTgt spid="19"/>
                                        </p:tgtEl>
                                      </p:cBhvr>
                                    </p:animEffect>
                                  </p:childTnLst>
                                </p:cTn>
                              </p:par>
                              <p:par>
                                <p:cTn id="15" presetID="42" presetClass="entr" presetSubtype="0" fill="hold" grpId="0" nodeType="withEffect">
                                  <p:stCondLst>
                                    <p:cond delay="30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300"/>
                                        <p:tgtEl>
                                          <p:spTgt spid="11">
                                            <p:txEl>
                                              <p:pRg st="0" end="0"/>
                                            </p:txEl>
                                          </p:spTgt>
                                        </p:tgtEl>
                                      </p:cBhvr>
                                    </p:animEffect>
                                    <p:anim calcmode="lin" valueType="num">
                                      <p:cBhvr>
                                        <p:cTn id="18"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1">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40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300"/>
                                        <p:tgtEl>
                                          <p:spTgt spid="12">
                                            <p:txEl>
                                              <p:pRg st="0" end="0"/>
                                            </p:txEl>
                                          </p:spTgt>
                                        </p:tgtEl>
                                      </p:cBhvr>
                                    </p:animEffect>
                                    <p:anim calcmode="lin" valueType="num">
                                      <p:cBhvr>
                                        <p:cTn id="23"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4" dur="300" fill="hold"/>
                                        <p:tgtEl>
                                          <p:spTgt spid="12">
                                            <p:txEl>
                                              <p:pRg st="0" end="0"/>
                                            </p:txEl>
                                          </p:spTgt>
                                        </p:tgtEl>
                                        <p:attrNameLst>
                                          <p:attrName>ppt_y</p:attrName>
                                        </p:attrNameLst>
                                      </p:cBhvr>
                                      <p:tavLst>
                                        <p:tav tm="0">
                                          <p:val>
                                            <p:strVal val="#ppt_y+.1"/>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49" presetClass="entr" presetSubtype="0" decel="100000" fill="hold" grpId="0" nodeType="withEffect">
                                  <p:stCondLst>
                                    <p:cond delay="11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 calcmode="lin" valueType="num">
                                      <p:cBhvr>
                                        <p:cTn id="33" dur="500" fill="hold"/>
                                        <p:tgtEl>
                                          <p:spTgt spid="20"/>
                                        </p:tgtEl>
                                        <p:attrNameLst>
                                          <p:attrName>style.rotation</p:attrName>
                                        </p:attrNameLst>
                                      </p:cBhvr>
                                      <p:tavLst>
                                        <p:tav tm="0">
                                          <p:val>
                                            <p:fltVal val="360"/>
                                          </p:val>
                                        </p:tav>
                                        <p:tav tm="100000">
                                          <p:val>
                                            <p:fltVal val="0"/>
                                          </p:val>
                                        </p:tav>
                                      </p:tavLst>
                                    </p:anim>
                                    <p:animEffect transition="in" filter="fade">
                                      <p:cBhvr>
                                        <p:cTn id="34" dur="500"/>
                                        <p:tgtEl>
                                          <p:spTgt spid="20"/>
                                        </p:tgtEl>
                                      </p:cBhvr>
                                    </p:animEffect>
                                  </p:childTnLst>
                                </p:cTn>
                              </p:par>
                              <p:par>
                                <p:cTn id="35" presetID="42" presetClass="entr" presetSubtype="0" fill="hold" grpId="0" nodeType="withEffect">
                                  <p:stCondLst>
                                    <p:cond delay="13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300"/>
                                        <p:tgtEl>
                                          <p:spTgt spid="15">
                                            <p:txEl>
                                              <p:pRg st="0" end="0"/>
                                            </p:txEl>
                                          </p:spTgt>
                                        </p:tgtEl>
                                      </p:cBhvr>
                                    </p:animEffect>
                                    <p:anim calcmode="lin" valueType="num">
                                      <p:cBhvr>
                                        <p:cTn id="38"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300" fill="hold"/>
                                        <p:tgtEl>
                                          <p:spTgt spid="15">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4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300"/>
                                        <p:tgtEl>
                                          <p:spTgt spid="16">
                                            <p:txEl>
                                              <p:pRg st="0" end="0"/>
                                            </p:txEl>
                                          </p:spTgt>
                                        </p:tgtEl>
                                      </p:cBhvr>
                                    </p:animEffect>
                                    <p:anim calcmode="lin" valueType="num">
                                      <p:cBhvr>
                                        <p:cTn id="43"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4" dur="300" fill="hold"/>
                                        <p:tgtEl>
                                          <p:spTgt spid="16">
                                            <p:txEl>
                                              <p:pRg st="0" end="0"/>
                                            </p:txEl>
                                          </p:spTgt>
                                        </p:tgtEl>
                                        <p:attrNameLst>
                                          <p:attrName>ppt_y</p:attrName>
                                        </p:attrNameLst>
                                      </p:cBhvr>
                                      <p:tavLst>
                                        <p:tav tm="0">
                                          <p:val>
                                            <p:strVal val="#ppt_y+.1"/>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49" presetClass="entr" presetSubtype="0" decel="100000" fill="hold" grpId="0" nodeType="withEffect">
                                  <p:stCondLst>
                                    <p:cond delay="210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 calcmode="lin" valueType="num">
                                      <p:cBhvr>
                                        <p:cTn id="53" dur="500" fill="hold"/>
                                        <p:tgtEl>
                                          <p:spTgt spid="21"/>
                                        </p:tgtEl>
                                        <p:attrNameLst>
                                          <p:attrName>style.rotation</p:attrName>
                                        </p:attrNameLst>
                                      </p:cBhvr>
                                      <p:tavLst>
                                        <p:tav tm="0">
                                          <p:val>
                                            <p:fltVal val="360"/>
                                          </p:val>
                                        </p:tav>
                                        <p:tav tm="100000">
                                          <p:val>
                                            <p:fltVal val="0"/>
                                          </p:val>
                                        </p:tav>
                                      </p:tavLst>
                                    </p:anim>
                                    <p:animEffect transition="in" filter="fade">
                                      <p:cBhvr>
                                        <p:cTn id="54" dur="500"/>
                                        <p:tgtEl>
                                          <p:spTgt spid="21"/>
                                        </p:tgtEl>
                                      </p:cBhvr>
                                    </p:animEffect>
                                  </p:childTnLst>
                                </p:cTn>
                              </p:par>
                              <p:par>
                                <p:cTn id="55" presetID="42" presetClass="entr" presetSubtype="0" fill="hold" grpId="0" nodeType="withEffect">
                                  <p:stCondLst>
                                    <p:cond delay="240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300"/>
                                        <p:tgtEl>
                                          <p:spTgt spid="13">
                                            <p:txEl>
                                              <p:pRg st="0" end="0"/>
                                            </p:txEl>
                                          </p:spTgt>
                                        </p:tgtEl>
                                      </p:cBhvr>
                                    </p:animEffect>
                                    <p:anim calcmode="lin" valueType="num">
                                      <p:cBhvr>
                                        <p:cTn id="58"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9" dur="300" fill="hold"/>
                                        <p:tgtEl>
                                          <p:spTgt spid="13">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fade">
                                      <p:cBhvr>
                                        <p:cTn id="62" dur="300"/>
                                        <p:tgtEl>
                                          <p:spTgt spid="14">
                                            <p:txEl>
                                              <p:pRg st="0" end="0"/>
                                            </p:txEl>
                                          </p:spTgt>
                                        </p:tgtEl>
                                      </p:cBhvr>
                                    </p:animEffect>
                                    <p:anim calcmode="lin" valueType="num">
                                      <p:cBhvr>
                                        <p:cTn id="63"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4" dur="300" fill="hold"/>
                                        <p:tgtEl>
                                          <p:spTgt spid="14">
                                            <p:txEl>
                                              <p:pRg st="0" end="0"/>
                                            </p:txEl>
                                          </p:spTgt>
                                        </p:tgtEl>
                                        <p:attrNameLst>
                                          <p:attrName>ppt_y</p:attrName>
                                        </p:attrNameLst>
                                      </p:cBhvr>
                                      <p:tavLst>
                                        <p:tav tm="0">
                                          <p:val>
                                            <p:strVal val="#ppt_y+.1"/>
                                          </p:val>
                                        </p:tav>
                                        <p:tav tm="100000">
                                          <p:val>
                                            <p:strVal val="#ppt_y"/>
                                          </p:val>
                                        </p:tav>
                                      </p:tavLst>
                                    </p:anim>
                                  </p:childTnLst>
                                </p:cTn>
                              </p:par>
                              <p:par>
                                <p:cTn id="65" presetID="2" presetClass="entr" presetSubtype="4" decel="100000" fill="hold" grpId="0" nodeType="withEffect">
                                  <p:stCondLst>
                                    <p:cond delay="300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par>
                                <p:cTn id="69" presetID="49" presetClass="entr" presetSubtype="0" decel="100000" fill="hold" grpId="0" nodeType="withEffect">
                                  <p:stCondLst>
                                    <p:cond delay="310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 calcmode="lin" valueType="num">
                                      <p:cBhvr>
                                        <p:cTn id="73" dur="500" fill="hold"/>
                                        <p:tgtEl>
                                          <p:spTgt spid="22"/>
                                        </p:tgtEl>
                                        <p:attrNameLst>
                                          <p:attrName>style.rotation</p:attrName>
                                        </p:attrNameLst>
                                      </p:cBhvr>
                                      <p:tavLst>
                                        <p:tav tm="0">
                                          <p:val>
                                            <p:fltVal val="360"/>
                                          </p:val>
                                        </p:tav>
                                        <p:tav tm="100000">
                                          <p:val>
                                            <p:fltVal val="0"/>
                                          </p:val>
                                        </p:tav>
                                      </p:tavLst>
                                    </p:anim>
                                    <p:animEffect transition="in" filter="fade">
                                      <p:cBhvr>
                                        <p:cTn id="74" dur="500"/>
                                        <p:tgtEl>
                                          <p:spTgt spid="22"/>
                                        </p:tgtEl>
                                      </p:cBhvr>
                                    </p:animEffect>
                                  </p:childTnLst>
                                </p:cTn>
                              </p:par>
                              <p:par>
                                <p:cTn id="75" presetID="42" presetClass="entr" presetSubtype="0" fill="hold" grpId="0" nodeType="withEffect">
                                  <p:stCondLst>
                                    <p:cond delay="3400"/>
                                  </p:stCondLst>
                                  <p:childTnLst>
                                    <p:set>
                                      <p:cBhvr>
                                        <p:cTn id="76" dur="1" fill="hold">
                                          <p:stCondLst>
                                            <p:cond delay="0"/>
                                          </p:stCondLst>
                                        </p:cTn>
                                        <p:tgtEl>
                                          <p:spTgt spid="17">
                                            <p:txEl>
                                              <p:pRg st="0" end="0"/>
                                            </p:txEl>
                                          </p:spTgt>
                                        </p:tgtEl>
                                        <p:attrNameLst>
                                          <p:attrName>style.visibility</p:attrName>
                                        </p:attrNameLst>
                                      </p:cBhvr>
                                      <p:to>
                                        <p:strVal val="visible"/>
                                      </p:to>
                                    </p:set>
                                    <p:animEffect transition="in" filter="fade">
                                      <p:cBhvr>
                                        <p:cTn id="77" dur="300"/>
                                        <p:tgtEl>
                                          <p:spTgt spid="17">
                                            <p:txEl>
                                              <p:pRg st="0" end="0"/>
                                            </p:txEl>
                                          </p:spTgt>
                                        </p:tgtEl>
                                      </p:cBhvr>
                                    </p:animEffect>
                                    <p:anim calcmode="lin" valueType="num">
                                      <p:cBhvr>
                                        <p:cTn id="78"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79" dur="300" fill="hold"/>
                                        <p:tgtEl>
                                          <p:spTgt spid="17">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35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build="p">
        <p:tmplLst>
          <p:tmpl lvl="1">
            <p:tnLst>
              <p:par>
                <p:cTn presetID="42"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4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5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13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4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34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5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p:tmplLst>
          <p:tmpl>
            <p:tnLst>
              <p:par>
                <p:cTn presetID="49" presetClass="entr" presetSubtype="0"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 calcmode="lin" valueType="num">
                      <p:cBhvr>
                        <p:cTn dur="500" fill="hold"/>
                        <p:tgtEl>
                          <p:spTgt spid="19"/>
                        </p:tgtEl>
                        <p:attrNameLst>
                          <p:attrName>style.rotation</p:attrName>
                        </p:attrNameLst>
                      </p:cBhvr>
                      <p:tavLst>
                        <p:tav tm="0">
                          <p:val>
                            <p:fltVal val="360"/>
                          </p:val>
                        </p:tav>
                        <p:tav tm="100000">
                          <p:val>
                            <p:fltVal val="0"/>
                          </p:val>
                        </p:tav>
                      </p:tavLst>
                    </p:anim>
                    <p:animEffect transition="in" filter="fade">
                      <p:cBhvr>
                        <p:cTn dur="500"/>
                        <p:tgtEl>
                          <p:spTgt spid="19"/>
                        </p:tgtEl>
                      </p:cBhvr>
                    </p:animEffect>
                  </p:childTnLst>
                </p:cTn>
              </p:par>
            </p:tnLst>
          </p:tmpl>
        </p:tmplLst>
      </p:bldP>
      <p:bldP spid="20" grpId="0">
        <p:tmplLst>
          <p:tmpl>
            <p:tnLst>
              <p:par>
                <p:cTn presetID="49" presetClass="entr" presetSubtype="0" decel="100000" fill="hold" nodeType="withEffect">
                  <p:stCondLst>
                    <p:cond delay="11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 calcmode="lin" valueType="num">
                      <p:cBhvr>
                        <p:cTn dur="500" fill="hold"/>
                        <p:tgtEl>
                          <p:spTgt spid="20"/>
                        </p:tgtEl>
                        <p:attrNameLst>
                          <p:attrName>style.rotation</p:attrName>
                        </p:attrNameLst>
                      </p:cBhvr>
                      <p:tavLst>
                        <p:tav tm="0">
                          <p:val>
                            <p:fltVal val="360"/>
                          </p:val>
                        </p:tav>
                        <p:tav tm="100000">
                          <p:val>
                            <p:fltVal val="0"/>
                          </p:val>
                        </p:tav>
                      </p:tavLst>
                    </p:anim>
                    <p:animEffect transition="in" filter="fade">
                      <p:cBhvr>
                        <p:cTn dur="500"/>
                        <p:tgtEl>
                          <p:spTgt spid="20"/>
                        </p:tgtEl>
                      </p:cBhvr>
                    </p:animEffect>
                  </p:childTnLst>
                </p:cTn>
              </p:par>
            </p:tnLst>
          </p:tmpl>
        </p:tmplLst>
      </p:bldP>
      <p:bldP spid="21" grpId="0">
        <p:tmplLst>
          <p:tmpl>
            <p:tnLst>
              <p:par>
                <p:cTn presetID="49" presetClass="entr" presetSubtype="0" decel="100000" fill="hold" nodeType="withEffect">
                  <p:stCondLst>
                    <p:cond delay="2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2" grpId="0">
        <p:tmplLst>
          <p:tmpl>
            <p:tnLst>
              <p:par>
                <p:cTn presetID="49" presetClass="entr" presetSubtype="0" decel="100000" fill="hold" nodeType="withEffect">
                  <p:stCondLst>
                    <p:cond delay="31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WOT">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Овал 1"/>
          <p:cNvSpPr/>
          <p:nvPr userDrawn="1"/>
        </p:nvSpPr>
        <p:spPr>
          <a:xfrm>
            <a:off x="7444102" y="3324216"/>
            <a:ext cx="5028875" cy="5029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accent1"/>
              </a:solidFill>
            </a:endParaRPr>
          </a:p>
        </p:txBody>
      </p:sp>
      <p:sp>
        <p:nvSpPr>
          <p:cNvPr id="10" name="Овал 42"/>
          <p:cNvSpPr/>
          <p:nvPr userDrawn="1"/>
        </p:nvSpPr>
        <p:spPr>
          <a:xfrm>
            <a:off x="11922559" y="3324216"/>
            <a:ext cx="5028875" cy="5029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 name="Овал 44"/>
          <p:cNvSpPr/>
          <p:nvPr userDrawn="1"/>
        </p:nvSpPr>
        <p:spPr>
          <a:xfrm>
            <a:off x="7448456" y="7641488"/>
            <a:ext cx="5028875" cy="5029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Овал 47"/>
          <p:cNvSpPr/>
          <p:nvPr userDrawn="1"/>
        </p:nvSpPr>
        <p:spPr>
          <a:xfrm>
            <a:off x="11926913" y="7641488"/>
            <a:ext cx="5028875" cy="502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6" name="Текст 7"/>
          <p:cNvSpPr>
            <a:spLocks noGrp="1"/>
          </p:cNvSpPr>
          <p:nvPr>
            <p:ph type="body" sz="quarter" idx="52" hasCustomPrompt="1"/>
          </p:nvPr>
        </p:nvSpPr>
        <p:spPr>
          <a:xfrm>
            <a:off x="2362057" y="4669689"/>
            <a:ext cx="4742129" cy="535358"/>
          </a:xfrm>
        </p:spPr>
        <p:txBody>
          <a:bodyPr tIns="0" bIns="0" anchor="t" anchorCtr="0">
            <a:noAutofit/>
          </a:bodyPr>
          <a:lstStyle>
            <a:lvl1pPr algn="l">
              <a:lnSpc>
                <a:spcPct val="145000"/>
              </a:lnSpc>
              <a:spcBef>
                <a:spcPts val="0"/>
              </a:spcBef>
              <a:defRPr lang="en-US" sz="2800"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7" name="Текст 7"/>
          <p:cNvSpPr>
            <a:spLocks noGrp="1"/>
          </p:cNvSpPr>
          <p:nvPr>
            <p:ph type="body" sz="quarter" idx="60" hasCustomPrompt="1"/>
          </p:nvPr>
        </p:nvSpPr>
        <p:spPr>
          <a:xfrm>
            <a:off x="2362057" y="5274567"/>
            <a:ext cx="4742129" cy="1817914"/>
          </a:xfrm>
        </p:spPr>
        <p:txBody>
          <a:bodyPr tIns="73152">
            <a:noAutofit/>
          </a:bodyPr>
          <a:lstStyle>
            <a:lvl1pPr marL="0" indent="0" algn="l" defTabSz="1828455" rtl="0" eaLnBrk="1" latinLnBrk="0" hangingPunct="1">
              <a:lnSpc>
                <a:spcPct val="150000"/>
              </a:lnSpc>
              <a:spcBef>
                <a:spcPts val="2000"/>
              </a:spcBef>
              <a:buFont typeface="Arial" panose="020B0604020202020204" pitchFamily="34" charset="0"/>
              <a:buNone/>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18" name="Текст 7"/>
          <p:cNvSpPr>
            <a:spLocks noGrp="1"/>
          </p:cNvSpPr>
          <p:nvPr>
            <p:ph type="body" sz="quarter" idx="61" hasCustomPrompt="1"/>
          </p:nvPr>
        </p:nvSpPr>
        <p:spPr>
          <a:xfrm>
            <a:off x="17279816" y="4669689"/>
            <a:ext cx="4765964" cy="535358"/>
          </a:xfrm>
        </p:spPr>
        <p:txBody>
          <a:bodyPr tIns="0" bIns="0" anchor="t" anchorCtr="0">
            <a:noAutofit/>
          </a:bodyPr>
          <a:lstStyle>
            <a:lvl1pPr algn="l">
              <a:lnSpc>
                <a:spcPct val="145000"/>
              </a:lnSpc>
              <a:spcBef>
                <a:spcPts val="0"/>
              </a:spcBef>
              <a:defRPr lang="en-US" sz="2800"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9" name="Текст 7"/>
          <p:cNvSpPr>
            <a:spLocks noGrp="1"/>
          </p:cNvSpPr>
          <p:nvPr>
            <p:ph type="body" sz="quarter" idx="62" hasCustomPrompt="1"/>
          </p:nvPr>
        </p:nvSpPr>
        <p:spPr>
          <a:xfrm>
            <a:off x="17279816" y="5274567"/>
            <a:ext cx="4765964" cy="1817914"/>
          </a:xfrm>
        </p:spPr>
        <p:txBody>
          <a:bodyPr tIns="73152">
            <a:noAutofit/>
          </a:bodyPr>
          <a:lstStyle>
            <a:lvl1pPr algn="l">
              <a:lnSpc>
                <a:spcPct val="145000"/>
              </a:lnSpc>
              <a:spcBef>
                <a:spcPts val="0"/>
              </a:spcBef>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0" name="Текст 7"/>
          <p:cNvSpPr>
            <a:spLocks noGrp="1"/>
          </p:cNvSpPr>
          <p:nvPr>
            <p:ph type="body" sz="quarter" idx="63" hasCustomPrompt="1"/>
          </p:nvPr>
        </p:nvSpPr>
        <p:spPr>
          <a:xfrm>
            <a:off x="2362057" y="8886089"/>
            <a:ext cx="4742129" cy="586158"/>
          </a:xfrm>
        </p:spPr>
        <p:txBody>
          <a:bodyPr tIns="0" bIns="0" anchor="t" anchorCtr="0">
            <a:noAutofit/>
          </a:bodyPr>
          <a:lstStyle>
            <a:lvl1pPr algn="l">
              <a:lnSpc>
                <a:spcPct val="145000"/>
              </a:lnSpc>
              <a:spcBef>
                <a:spcPts val="0"/>
              </a:spcBef>
              <a:defRPr lang="en-US" sz="2800" b="1" kern="1200" spc="0" baseline="0" dirty="0" smtClean="0">
                <a:solidFill>
                  <a:schemeClr val="accent4"/>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1" name="Текст 7"/>
          <p:cNvSpPr>
            <a:spLocks noGrp="1"/>
          </p:cNvSpPr>
          <p:nvPr>
            <p:ph type="body" sz="quarter" idx="64" hasCustomPrompt="1"/>
          </p:nvPr>
        </p:nvSpPr>
        <p:spPr>
          <a:xfrm>
            <a:off x="2362057" y="9537858"/>
            <a:ext cx="4742129" cy="2114880"/>
          </a:xfrm>
        </p:spPr>
        <p:txBody>
          <a:bodyPr tIns="73152">
            <a:noAutofit/>
          </a:bodyPr>
          <a:lstStyle>
            <a:lvl1pPr algn="l">
              <a:lnSpc>
                <a:spcPct val="145000"/>
              </a:lnSpc>
              <a:spcBef>
                <a:spcPts val="0"/>
              </a:spcBef>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2" name="Текст 7"/>
          <p:cNvSpPr>
            <a:spLocks noGrp="1"/>
          </p:cNvSpPr>
          <p:nvPr>
            <p:ph type="body" sz="quarter" idx="65" hasCustomPrompt="1"/>
          </p:nvPr>
        </p:nvSpPr>
        <p:spPr>
          <a:xfrm>
            <a:off x="17279816" y="8886089"/>
            <a:ext cx="4765964" cy="586158"/>
          </a:xfrm>
        </p:spPr>
        <p:txBody>
          <a:bodyPr tIns="0" bIns="0" anchor="t" anchorCtr="0">
            <a:noAutofit/>
          </a:bodyPr>
          <a:lstStyle>
            <a:lvl1pPr algn="l">
              <a:lnSpc>
                <a:spcPct val="145000"/>
              </a:lnSpc>
              <a:spcBef>
                <a:spcPts val="0"/>
              </a:spcBef>
              <a:defRPr sz="2800" b="1" spc="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3" name="Текст 7"/>
          <p:cNvSpPr>
            <a:spLocks noGrp="1"/>
          </p:cNvSpPr>
          <p:nvPr>
            <p:ph type="body" sz="quarter" idx="66" hasCustomPrompt="1"/>
          </p:nvPr>
        </p:nvSpPr>
        <p:spPr>
          <a:xfrm>
            <a:off x="17279816" y="9537861"/>
            <a:ext cx="4765964" cy="2114878"/>
          </a:xfrm>
        </p:spPr>
        <p:txBody>
          <a:bodyPr tIns="73152">
            <a:noAutofit/>
          </a:bodyPr>
          <a:lstStyle>
            <a:lvl1pPr algn="l">
              <a:lnSpc>
                <a:spcPct val="145000"/>
              </a:lnSpc>
              <a:spcBef>
                <a:spcPts val="0"/>
              </a:spcBef>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4"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5"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112990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600" fill="hold"/>
                                        <p:tgtEl>
                                          <p:spTgt spid="16"/>
                                        </p:tgtEl>
                                        <p:attrNameLst>
                                          <p:attrName>ppt_x</p:attrName>
                                        </p:attrNameLst>
                                      </p:cBhvr>
                                      <p:tavLst>
                                        <p:tav tm="0">
                                          <p:val>
                                            <p:strVal val="#ppt_x"/>
                                          </p:val>
                                        </p:tav>
                                        <p:tav tm="100000">
                                          <p:val>
                                            <p:strVal val="#ppt_x"/>
                                          </p:val>
                                        </p:tav>
                                      </p:tavLst>
                                    </p:anim>
                                    <p:anim calcmode="lin" valueType="num">
                                      <p:cBhvr additive="base">
                                        <p:cTn id="12" dur="6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800" fill="hold"/>
                                        <p:tgtEl>
                                          <p:spTgt spid="17"/>
                                        </p:tgtEl>
                                        <p:attrNameLst>
                                          <p:attrName>ppt_x</p:attrName>
                                        </p:attrNameLst>
                                      </p:cBhvr>
                                      <p:tavLst>
                                        <p:tav tm="0">
                                          <p:val>
                                            <p:strVal val="#ppt_x"/>
                                          </p:val>
                                        </p:tav>
                                        <p:tav tm="100000">
                                          <p:val>
                                            <p:strVal val="#ppt_x"/>
                                          </p:val>
                                        </p:tav>
                                      </p:tavLst>
                                    </p:anim>
                                    <p:anim calcmode="lin" valueType="num">
                                      <p:cBhvr additive="base">
                                        <p:cTn id="16" dur="800" fill="hold"/>
                                        <p:tgtEl>
                                          <p:spTgt spid="17"/>
                                        </p:tgtEl>
                                        <p:attrNameLst>
                                          <p:attrName>ppt_y</p:attrName>
                                        </p:attrNameLst>
                                      </p:cBhvr>
                                      <p:tavLst>
                                        <p:tav tm="0">
                                          <p:val>
                                            <p:strVal val="1+#ppt_h/2"/>
                                          </p:val>
                                        </p:tav>
                                        <p:tav tm="100000">
                                          <p:val>
                                            <p:strVal val="#ppt_y"/>
                                          </p:val>
                                        </p:tav>
                                      </p:tavLst>
                                    </p:anim>
                                  </p:childTnLst>
                                </p:cTn>
                              </p:par>
                              <p:par>
                                <p:cTn id="17" presetID="23" presetClass="entr" presetSubtype="16"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cTn>
                              </p:par>
                              <p:par>
                                <p:cTn id="21" presetID="2" presetClass="entr" presetSubtype="4" decel="100000" fill="hold" grpId="0" nodeType="withEffect">
                                  <p:stCondLst>
                                    <p:cond delay="18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600" fill="hold"/>
                                        <p:tgtEl>
                                          <p:spTgt spid="18"/>
                                        </p:tgtEl>
                                        <p:attrNameLst>
                                          <p:attrName>ppt_x</p:attrName>
                                        </p:attrNameLst>
                                      </p:cBhvr>
                                      <p:tavLst>
                                        <p:tav tm="0">
                                          <p:val>
                                            <p:strVal val="#ppt_x"/>
                                          </p:val>
                                        </p:tav>
                                        <p:tav tm="100000">
                                          <p:val>
                                            <p:strVal val="#ppt_x"/>
                                          </p:val>
                                        </p:tav>
                                      </p:tavLst>
                                    </p:anim>
                                    <p:anim calcmode="lin" valueType="num">
                                      <p:cBhvr additive="base">
                                        <p:cTn id="24" dur="6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800" fill="hold"/>
                                        <p:tgtEl>
                                          <p:spTgt spid="19"/>
                                        </p:tgtEl>
                                        <p:attrNameLst>
                                          <p:attrName>ppt_x</p:attrName>
                                        </p:attrNameLst>
                                      </p:cBhvr>
                                      <p:tavLst>
                                        <p:tav tm="0">
                                          <p:val>
                                            <p:strVal val="#ppt_x"/>
                                          </p:val>
                                        </p:tav>
                                        <p:tav tm="100000">
                                          <p:val>
                                            <p:strVal val="#ppt_x"/>
                                          </p:val>
                                        </p:tav>
                                      </p:tavLst>
                                    </p:anim>
                                    <p:anim calcmode="lin" valueType="num">
                                      <p:cBhvr additive="base">
                                        <p:cTn id="28" dur="800" fill="hold"/>
                                        <p:tgtEl>
                                          <p:spTgt spid="19"/>
                                        </p:tgtEl>
                                        <p:attrNameLst>
                                          <p:attrName>ppt_y</p:attrName>
                                        </p:attrNameLst>
                                      </p:cBhvr>
                                      <p:tavLst>
                                        <p:tav tm="0">
                                          <p:val>
                                            <p:strVal val="1+#ppt_h/2"/>
                                          </p:val>
                                        </p:tav>
                                        <p:tav tm="100000">
                                          <p:val>
                                            <p:strVal val="#ppt_y"/>
                                          </p:val>
                                        </p:tav>
                                      </p:tavLst>
                                    </p:anim>
                                  </p:childTnLst>
                                </p:cTn>
                              </p:par>
                              <p:par>
                                <p:cTn id="29" presetID="23" presetClass="entr" presetSubtype="16" fill="hold" grpId="0" nodeType="withEffect">
                                  <p:stCondLst>
                                    <p:cond delay="30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childTnLst>
                                </p:cTn>
                              </p:par>
                              <p:par>
                                <p:cTn id="33" presetID="2" presetClass="entr" presetSubtype="4" decel="100000" fill="hold" grpId="0" nodeType="withEffect">
                                  <p:stCondLst>
                                    <p:cond delay="33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600" fill="hold"/>
                                        <p:tgtEl>
                                          <p:spTgt spid="20"/>
                                        </p:tgtEl>
                                        <p:attrNameLst>
                                          <p:attrName>ppt_x</p:attrName>
                                        </p:attrNameLst>
                                      </p:cBhvr>
                                      <p:tavLst>
                                        <p:tav tm="0">
                                          <p:val>
                                            <p:strVal val="#ppt_x"/>
                                          </p:val>
                                        </p:tav>
                                        <p:tav tm="100000">
                                          <p:val>
                                            <p:strVal val="#ppt_x"/>
                                          </p:val>
                                        </p:tav>
                                      </p:tavLst>
                                    </p:anim>
                                    <p:anim calcmode="lin" valueType="num">
                                      <p:cBhvr additive="base">
                                        <p:cTn id="36" dur="6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5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800" fill="hold"/>
                                        <p:tgtEl>
                                          <p:spTgt spid="21"/>
                                        </p:tgtEl>
                                        <p:attrNameLst>
                                          <p:attrName>ppt_x</p:attrName>
                                        </p:attrNameLst>
                                      </p:cBhvr>
                                      <p:tavLst>
                                        <p:tav tm="0">
                                          <p:val>
                                            <p:strVal val="#ppt_x"/>
                                          </p:val>
                                        </p:tav>
                                        <p:tav tm="100000">
                                          <p:val>
                                            <p:strVal val="#ppt_x"/>
                                          </p:val>
                                        </p:tav>
                                      </p:tavLst>
                                    </p:anim>
                                    <p:anim calcmode="lin" valueType="num">
                                      <p:cBhvr additive="base">
                                        <p:cTn id="40" dur="800" fill="hold"/>
                                        <p:tgtEl>
                                          <p:spTgt spid="21"/>
                                        </p:tgtEl>
                                        <p:attrNameLst>
                                          <p:attrName>ppt_y</p:attrName>
                                        </p:attrNameLst>
                                      </p:cBhvr>
                                      <p:tavLst>
                                        <p:tav tm="0">
                                          <p:val>
                                            <p:strVal val="1+#ppt_h/2"/>
                                          </p:val>
                                        </p:tav>
                                        <p:tav tm="100000">
                                          <p:val>
                                            <p:strVal val="#ppt_y"/>
                                          </p:val>
                                        </p:tav>
                                      </p:tavLst>
                                    </p:anim>
                                  </p:childTnLst>
                                </p:cTn>
                              </p:par>
                              <p:par>
                                <p:cTn id="41" presetID="23" presetClass="entr" presetSubtype="16" fill="hold" grpId="0" nodeType="withEffect">
                                  <p:stCondLst>
                                    <p:cond delay="45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par>
                                <p:cTn id="45" presetID="2" presetClass="entr" presetSubtype="4" decel="100000" fill="hold" grpId="0" nodeType="withEffect">
                                  <p:stCondLst>
                                    <p:cond delay="480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600" fill="hold"/>
                                        <p:tgtEl>
                                          <p:spTgt spid="22"/>
                                        </p:tgtEl>
                                        <p:attrNameLst>
                                          <p:attrName>ppt_x</p:attrName>
                                        </p:attrNameLst>
                                      </p:cBhvr>
                                      <p:tavLst>
                                        <p:tav tm="0">
                                          <p:val>
                                            <p:strVal val="#ppt_x"/>
                                          </p:val>
                                        </p:tav>
                                        <p:tav tm="100000">
                                          <p:val>
                                            <p:strVal val="#ppt_x"/>
                                          </p:val>
                                        </p:tav>
                                      </p:tavLst>
                                    </p:anim>
                                    <p:anim calcmode="lin" valueType="num">
                                      <p:cBhvr additive="base">
                                        <p:cTn id="48" dur="6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50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800" fill="hold"/>
                                        <p:tgtEl>
                                          <p:spTgt spid="23"/>
                                        </p:tgtEl>
                                        <p:attrNameLst>
                                          <p:attrName>ppt_x</p:attrName>
                                        </p:attrNameLst>
                                      </p:cBhvr>
                                      <p:tavLst>
                                        <p:tav tm="0">
                                          <p:val>
                                            <p:strVal val="#ppt_x"/>
                                          </p:val>
                                        </p:tav>
                                        <p:tav tm="100000">
                                          <p:val>
                                            <p:strVal val="#ppt_x"/>
                                          </p:val>
                                        </p:tav>
                                      </p:tavLst>
                                    </p:anim>
                                    <p:anim calcmode="lin" valueType="num">
                                      <p:cBhvr additive="base">
                                        <p:cTn id="52" dur="8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p:tmplLst>
          <p:tmpl>
            <p:tnLst>
              <p:par>
                <p:cTn presetID="2" presetClass="entr" presetSubtype="4" decel="100000" fill="hold" nodeType="withEffect">
                  <p:stCondLst>
                    <p:cond delay="3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600" fill="hold"/>
                        <p:tgtEl>
                          <p:spTgt spid="16"/>
                        </p:tgtEl>
                        <p:attrNameLst>
                          <p:attrName>ppt_x</p:attrName>
                        </p:attrNameLst>
                      </p:cBhvr>
                      <p:tavLst>
                        <p:tav tm="0">
                          <p:val>
                            <p:strVal val="#ppt_x"/>
                          </p:val>
                        </p:tav>
                        <p:tav tm="100000">
                          <p:val>
                            <p:strVal val="#ppt_x"/>
                          </p:val>
                        </p:tav>
                      </p:tavLst>
                    </p:anim>
                    <p:anim calcmode="lin" valueType="num">
                      <p:cBhvr additive="base">
                        <p:cTn dur="6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18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600" fill="hold"/>
                        <p:tgtEl>
                          <p:spTgt spid="18"/>
                        </p:tgtEl>
                        <p:attrNameLst>
                          <p:attrName>ppt_x</p:attrName>
                        </p:attrNameLst>
                      </p:cBhvr>
                      <p:tavLst>
                        <p:tav tm="0">
                          <p:val>
                            <p:strVal val="#ppt_x"/>
                          </p:val>
                        </p:tav>
                        <p:tav tm="100000">
                          <p:val>
                            <p:strVal val="#ppt_x"/>
                          </p:val>
                        </p:tav>
                      </p:tavLst>
                    </p:anim>
                    <p:anim calcmode="lin" valueType="num">
                      <p:cBhvr additive="base">
                        <p:cTn dur="6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800" fill="hold"/>
                        <p:tgtEl>
                          <p:spTgt spid="19"/>
                        </p:tgtEl>
                        <p:attrNameLst>
                          <p:attrName>ppt_x</p:attrName>
                        </p:attrNameLst>
                      </p:cBhvr>
                      <p:tavLst>
                        <p:tav tm="0">
                          <p:val>
                            <p:strVal val="#ppt_x"/>
                          </p:val>
                        </p:tav>
                        <p:tav tm="100000">
                          <p:val>
                            <p:strVal val="#ppt_x"/>
                          </p:val>
                        </p:tav>
                      </p:tavLst>
                    </p:anim>
                    <p:anim calcmode="lin" valueType="num">
                      <p:cBhvr additive="base">
                        <p:cTn dur="8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33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600" fill="hold"/>
                        <p:tgtEl>
                          <p:spTgt spid="20"/>
                        </p:tgtEl>
                        <p:attrNameLst>
                          <p:attrName>ppt_x</p:attrName>
                        </p:attrNameLst>
                      </p:cBhvr>
                      <p:tavLst>
                        <p:tav tm="0">
                          <p:val>
                            <p:strVal val="#ppt_x"/>
                          </p:val>
                        </p:tav>
                        <p:tav tm="100000">
                          <p:val>
                            <p:strVal val="#ppt_x"/>
                          </p:val>
                        </p:tav>
                      </p:tavLst>
                    </p:anim>
                    <p:anim calcmode="lin" valueType="num">
                      <p:cBhvr additive="base">
                        <p:cTn dur="6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3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ppt_x"/>
                          </p:val>
                        </p:tav>
                        <p:tav tm="100000">
                          <p:val>
                            <p:strVal val="#ppt_x"/>
                          </p:val>
                        </p:tav>
                      </p:tavLst>
                    </p:anim>
                    <p:anim calcmode="lin" valueType="num">
                      <p:cBhvr additive="base">
                        <p:cTn dur="80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2" presetClass="entr" presetSubtype="4" decel="100000" fill="hold" nodeType="withEffect">
                  <p:stCondLst>
                    <p:cond delay="48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600" fill="hold"/>
                        <p:tgtEl>
                          <p:spTgt spid="22"/>
                        </p:tgtEl>
                        <p:attrNameLst>
                          <p:attrName>ppt_x</p:attrName>
                        </p:attrNameLst>
                      </p:cBhvr>
                      <p:tavLst>
                        <p:tav tm="0">
                          <p:val>
                            <p:strVal val="#ppt_x"/>
                          </p:val>
                        </p:tav>
                        <p:tav tm="100000">
                          <p:val>
                            <p:strVal val="#ppt_x"/>
                          </p:val>
                        </p:tav>
                      </p:tavLst>
                    </p:anim>
                    <p:anim calcmode="lin" valueType="num">
                      <p:cBhvr additive="base">
                        <p:cTn dur="600" fill="hold"/>
                        <p:tgtEl>
                          <p:spTgt spid="22"/>
                        </p:tgtEl>
                        <p:attrNameLst>
                          <p:attrName>ppt_y</p:attrName>
                        </p:attrNameLst>
                      </p:cBhvr>
                      <p:tavLst>
                        <p:tav tm="0">
                          <p:val>
                            <p:strVal val="1+#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50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800" fill="hold"/>
                        <p:tgtEl>
                          <p:spTgt spid="23"/>
                        </p:tgtEl>
                        <p:attrNameLst>
                          <p:attrName>ppt_x</p:attrName>
                        </p:attrNameLst>
                      </p:cBhvr>
                      <p:tavLst>
                        <p:tav tm="0">
                          <p:val>
                            <p:strVal val="#ppt_x"/>
                          </p:val>
                        </p:tav>
                        <p:tav tm="100000">
                          <p:val>
                            <p:strVal val="#ppt_x"/>
                          </p:val>
                        </p:tav>
                      </p:tavLst>
                    </p:anim>
                    <p:anim calcmode="lin" valueType="num">
                      <p:cBhvr additive="base">
                        <p:cTn dur="800" fill="hold"/>
                        <p:tgtEl>
                          <p:spTgt spid="2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 step box">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7" name="Shape 2065">
            <a:extLst>
              <a:ext uri="{FF2B5EF4-FFF2-40B4-BE49-F238E27FC236}">
                <a16:creationId xmlns:a16="http://schemas.microsoft.com/office/drawing/2014/main" id="{7A652680-1133-1B44-A4F5-77730693CC6E}"/>
              </a:ext>
            </a:extLst>
          </p:cNvPr>
          <p:cNvSpPr/>
          <p:nvPr userDrawn="1"/>
        </p:nvSpPr>
        <p:spPr>
          <a:xfrm>
            <a:off x="12776974" y="9086687"/>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351">
              <a:lnSpc>
                <a:spcPct val="90000"/>
              </a:lnSpc>
              <a:spcBef>
                <a:spcPts val="2134"/>
              </a:spcBef>
              <a:defRPr sz="3600">
                <a:solidFill>
                  <a:srgbClr val="FFFFFF"/>
                </a:solidFill>
              </a:defRPr>
            </a:pPr>
            <a:endParaRPr sz="7200"/>
          </a:p>
        </p:txBody>
      </p:sp>
      <p:sp>
        <p:nvSpPr>
          <p:cNvPr id="8" name="Shape 2065">
            <a:extLst>
              <a:ext uri="{FF2B5EF4-FFF2-40B4-BE49-F238E27FC236}">
                <a16:creationId xmlns:a16="http://schemas.microsoft.com/office/drawing/2014/main" id="{F7EB54DA-A99F-1247-B7EA-D3EF1368EF63}"/>
              </a:ext>
            </a:extLst>
          </p:cNvPr>
          <p:cNvSpPr/>
          <p:nvPr userDrawn="1"/>
        </p:nvSpPr>
        <p:spPr>
          <a:xfrm>
            <a:off x="8401112" y="7261043"/>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351">
              <a:lnSpc>
                <a:spcPct val="90000"/>
              </a:lnSpc>
              <a:spcBef>
                <a:spcPts val="2134"/>
              </a:spcBef>
              <a:defRPr sz="3600">
                <a:solidFill>
                  <a:srgbClr val="FFFFFF"/>
                </a:solidFill>
              </a:defRPr>
            </a:pPr>
            <a:endParaRPr sz="7200"/>
          </a:p>
        </p:txBody>
      </p:sp>
      <p:sp>
        <p:nvSpPr>
          <p:cNvPr id="9" name="Shape 2065">
            <a:extLst>
              <a:ext uri="{FF2B5EF4-FFF2-40B4-BE49-F238E27FC236}">
                <a16:creationId xmlns:a16="http://schemas.microsoft.com/office/drawing/2014/main" id="{B4008B57-1020-F64D-B341-EFC2C8A72900}"/>
              </a:ext>
            </a:extLst>
          </p:cNvPr>
          <p:cNvSpPr/>
          <p:nvPr userDrawn="1"/>
        </p:nvSpPr>
        <p:spPr>
          <a:xfrm>
            <a:off x="12842003" y="5365935"/>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351">
              <a:lnSpc>
                <a:spcPct val="90000"/>
              </a:lnSpc>
              <a:spcBef>
                <a:spcPts val="2134"/>
              </a:spcBef>
              <a:defRPr sz="3600">
                <a:solidFill>
                  <a:srgbClr val="FFFFFF"/>
                </a:solidFill>
              </a:defRPr>
            </a:pPr>
            <a:endParaRPr sz="7200"/>
          </a:p>
        </p:txBody>
      </p:sp>
      <p:cxnSp>
        <p:nvCxnSpPr>
          <p:cNvPr id="10" name="Straight Connector 35">
            <a:extLst>
              <a:ext uri="{FF2B5EF4-FFF2-40B4-BE49-F238E27FC236}">
                <a16:creationId xmlns:a16="http://schemas.microsoft.com/office/drawing/2014/main" id="{985FA84E-522E-534D-A588-53336F1B87FB}"/>
              </a:ext>
            </a:extLst>
          </p:cNvPr>
          <p:cNvCxnSpPr/>
          <p:nvPr userDrawn="1"/>
        </p:nvCxnSpPr>
        <p:spPr>
          <a:xfrm>
            <a:off x="9960395" y="8815077"/>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35">
            <a:extLst>
              <a:ext uri="{FF2B5EF4-FFF2-40B4-BE49-F238E27FC236}">
                <a16:creationId xmlns:a16="http://schemas.microsoft.com/office/drawing/2014/main" id="{313FBD18-56AF-2446-A78A-D5DCE60CD7E6}"/>
              </a:ext>
            </a:extLst>
          </p:cNvPr>
          <p:cNvCxnSpPr/>
          <p:nvPr userDrawn="1"/>
        </p:nvCxnSpPr>
        <p:spPr>
          <a:xfrm>
            <a:off x="10010207" y="5106425"/>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Shape 427">
            <a:extLst>
              <a:ext uri="{FF2B5EF4-FFF2-40B4-BE49-F238E27FC236}">
                <a16:creationId xmlns:a16="http://schemas.microsoft.com/office/drawing/2014/main" id="{97C89D0B-001E-124D-9717-C6F29D675231}"/>
              </a:ext>
            </a:extLst>
          </p:cNvPr>
          <p:cNvSpPr>
            <a:spLocks noGrp="1"/>
          </p:cNvSpPr>
          <p:nvPr>
            <p:ph type="body" sz="quarter" idx="52" hasCustomPrompt="1"/>
          </p:nvPr>
        </p:nvSpPr>
        <p:spPr>
          <a:xfrm>
            <a:off x="2374768" y="4114802"/>
            <a:ext cx="5514615" cy="914400"/>
          </a:xfrm>
          <a:prstGeom prst="rect">
            <a:avLst/>
          </a:prstGeom>
        </p:spPr>
        <p:txBody>
          <a:bodyPr lIns="0" tIns="210312" anchor="t" anchorCtr="0">
            <a:normAutofit/>
          </a:bodyPr>
          <a:lstStyle>
            <a:lvl1pPr algn="l">
              <a:lnSpc>
                <a:spcPct val="100000"/>
              </a:lnSpc>
              <a:defRPr sz="2800" b="1" spc="0">
                <a:solidFill>
                  <a:schemeClr val="tx1"/>
                </a:solidFill>
                <a:latin typeface="+mj-lt"/>
              </a:defRPr>
            </a:lvl1pPr>
          </a:lstStyle>
          <a:p>
            <a:pPr lvl="0"/>
            <a:r>
              <a:rPr lang="en-US"/>
              <a:t>Title</a:t>
            </a:r>
          </a:p>
        </p:txBody>
      </p:sp>
      <p:sp>
        <p:nvSpPr>
          <p:cNvPr id="13" name="Текст 7">
            <a:extLst>
              <a:ext uri="{FF2B5EF4-FFF2-40B4-BE49-F238E27FC236}">
                <a16:creationId xmlns:a16="http://schemas.microsoft.com/office/drawing/2014/main" id="{E2938EBA-D1EF-714A-B320-151D90606AAD}"/>
              </a:ext>
            </a:extLst>
          </p:cNvPr>
          <p:cNvSpPr>
            <a:spLocks noGrp="1"/>
          </p:cNvSpPr>
          <p:nvPr>
            <p:ph type="body" sz="quarter" idx="38" hasCustomPrompt="1"/>
          </p:nvPr>
        </p:nvSpPr>
        <p:spPr>
          <a:xfrm>
            <a:off x="2366764" y="5029200"/>
            <a:ext cx="5557522" cy="1828800"/>
          </a:xfrm>
        </p:spPr>
        <p:txBody>
          <a:bodyPr tIns="64008">
            <a:normAutofit/>
          </a:bodyPr>
          <a:lstStyle>
            <a:lvl1pPr algn="l">
              <a:lnSpc>
                <a:spcPct val="100000"/>
              </a:lnSpc>
              <a:defRPr sz="24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4" name="Shape 427">
            <a:extLst>
              <a:ext uri="{FF2B5EF4-FFF2-40B4-BE49-F238E27FC236}">
                <a16:creationId xmlns:a16="http://schemas.microsoft.com/office/drawing/2014/main" id="{61F765F4-8F3A-2548-9707-C484419CA224}"/>
              </a:ext>
            </a:extLst>
          </p:cNvPr>
          <p:cNvSpPr>
            <a:spLocks noGrp="1"/>
          </p:cNvSpPr>
          <p:nvPr>
            <p:ph type="body" sz="quarter" idx="53" hasCustomPrompt="1"/>
          </p:nvPr>
        </p:nvSpPr>
        <p:spPr>
          <a:xfrm>
            <a:off x="2370035" y="7773460"/>
            <a:ext cx="5554252" cy="914400"/>
          </a:xfrm>
          <a:prstGeom prst="rect">
            <a:avLst/>
          </a:prstGeom>
        </p:spPr>
        <p:txBody>
          <a:bodyPr lIns="0" tIns="210312" anchor="t" anchorCtr="0">
            <a:normAutofit/>
          </a:bodyPr>
          <a:lstStyle>
            <a:lvl1pPr algn="l">
              <a:lnSpc>
                <a:spcPct val="100000"/>
              </a:lnSpc>
              <a:defRPr lang="en-US" sz="2800" b="1" kern="1200" spc="0" dirty="0">
                <a:solidFill>
                  <a:schemeClr val="tx1"/>
                </a:solidFill>
                <a:latin typeface="+mj-lt"/>
                <a:ea typeface="+mn-ea"/>
                <a:cs typeface="+mn-cs"/>
              </a:defRPr>
            </a:lvl1pPr>
          </a:lstStyle>
          <a:p>
            <a:pPr lvl="0"/>
            <a:r>
              <a:rPr lang="en-US"/>
              <a:t>Title</a:t>
            </a:r>
          </a:p>
        </p:txBody>
      </p:sp>
      <p:sp>
        <p:nvSpPr>
          <p:cNvPr id="15" name="Текст 7">
            <a:extLst>
              <a:ext uri="{FF2B5EF4-FFF2-40B4-BE49-F238E27FC236}">
                <a16:creationId xmlns:a16="http://schemas.microsoft.com/office/drawing/2014/main" id="{B07733CE-6052-8F4C-898F-58CD37145D78}"/>
              </a:ext>
            </a:extLst>
          </p:cNvPr>
          <p:cNvSpPr>
            <a:spLocks noGrp="1"/>
          </p:cNvSpPr>
          <p:nvPr>
            <p:ph type="body" sz="quarter" idx="54" hasCustomPrompt="1"/>
          </p:nvPr>
        </p:nvSpPr>
        <p:spPr>
          <a:xfrm>
            <a:off x="2362062" y="8687858"/>
            <a:ext cx="5562238" cy="1828800"/>
          </a:xfrm>
        </p:spPr>
        <p:txBody>
          <a:bodyPr tIns="64008">
            <a:normAutofit/>
          </a:bodyPr>
          <a:lstStyle>
            <a:lvl1pPr algn="l">
              <a:lnSpc>
                <a:spcPct val="100000"/>
              </a:lnSpc>
              <a:defRPr lang="en-US" sz="2400"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6" name="Shape 427">
            <a:extLst>
              <a:ext uri="{FF2B5EF4-FFF2-40B4-BE49-F238E27FC236}">
                <a16:creationId xmlns:a16="http://schemas.microsoft.com/office/drawing/2014/main" id="{0A009DD4-4C85-1E4B-8CAD-32C431CFD58C}"/>
              </a:ext>
            </a:extLst>
          </p:cNvPr>
          <p:cNvSpPr>
            <a:spLocks noGrp="1"/>
          </p:cNvSpPr>
          <p:nvPr>
            <p:ph type="body" sz="quarter" idx="57" hasCustomPrompt="1"/>
          </p:nvPr>
        </p:nvSpPr>
        <p:spPr>
          <a:xfrm>
            <a:off x="16381955" y="5841332"/>
            <a:ext cx="5643455" cy="914400"/>
          </a:xfrm>
          <a:prstGeom prst="rect">
            <a:avLst/>
          </a:prstGeom>
        </p:spPr>
        <p:txBody>
          <a:bodyPr lIns="0" tIns="210312" anchor="t" anchorCtr="0">
            <a:normAutofit/>
          </a:bodyPr>
          <a:lstStyle>
            <a:lvl1pPr algn="l">
              <a:lnSpc>
                <a:spcPct val="100000"/>
              </a:lnSpc>
              <a:defRPr lang="en-US" sz="2800" b="1" kern="1200" spc="0" dirty="0">
                <a:solidFill>
                  <a:schemeClr val="tx1"/>
                </a:solidFill>
                <a:latin typeface="+mj-lt"/>
                <a:ea typeface="+mn-ea"/>
                <a:cs typeface="+mn-cs"/>
              </a:defRPr>
            </a:lvl1pPr>
          </a:lstStyle>
          <a:p>
            <a:pPr lvl="0"/>
            <a:r>
              <a:rPr lang="en-US"/>
              <a:t>Title</a:t>
            </a:r>
          </a:p>
        </p:txBody>
      </p:sp>
      <p:sp>
        <p:nvSpPr>
          <p:cNvPr id="17" name="Текст 7">
            <a:extLst>
              <a:ext uri="{FF2B5EF4-FFF2-40B4-BE49-F238E27FC236}">
                <a16:creationId xmlns:a16="http://schemas.microsoft.com/office/drawing/2014/main" id="{1DD77715-59D1-3C4D-8FD8-BEC5CBB93CFC}"/>
              </a:ext>
            </a:extLst>
          </p:cNvPr>
          <p:cNvSpPr>
            <a:spLocks noGrp="1"/>
          </p:cNvSpPr>
          <p:nvPr>
            <p:ph type="body" sz="quarter" idx="58" hasCustomPrompt="1"/>
          </p:nvPr>
        </p:nvSpPr>
        <p:spPr>
          <a:xfrm>
            <a:off x="16381948" y="6755728"/>
            <a:ext cx="5641481" cy="1828800"/>
          </a:xfrm>
        </p:spPr>
        <p:txBody>
          <a:bodyPr tIns="64008">
            <a:normAutofit/>
          </a:bodyPr>
          <a:lstStyle>
            <a:lvl1pPr algn="l">
              <a:lnSpc>
                <a:spcPct val="100000"/>
              </a:lnSpc>
              <a:defRPr lang="en-US" sz="2400"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8" name="Shape 427">
            <a:extLst>
              <a:ext uri="{FF2B5EF4-FFF2-40B4-BE49-F238E27FC236}">
                <a16:creationId xmlns:a16="http://schemas.microsoft.com/office/drawing/2014/main" id="{62A67716-46A9-AC48-9E23-AC6130CC920A}"/>
              </a:ext>
            </a:extLst>
          </p:cNvPr>
          <p:cNvSpPr>
            <a:spLocks noGrp="1"/>
          </p:cNvSpPr>
          <p:nvPr>
            <p:ph type="body" sz="quarter" idx="59" hasCustomPrompt="1"/>
          </p:nvPr>
        </p:nvSpPr>
        <p:spPr>
          <a:xfrm>
            <a:off x="16381959" y="9624656"/>
            <a:ext cx="5638735" cy="914400"/>
          </a:xfrm>
          <a:prstGeom prst="rect">
            <a:avLst/>
          </a:prstGeom>
        </p:spPr>
        <p:txBody>
          <a:bodyPr lIns="0" tIns="210312" anchor="t" anchorCtr="0">
            <a:normAutofit/>
          </a:bodyPr>
          <a:lstStyle>
            <a:lvl1pPr algn="l">
              <a:lnSpc>
                <a:spcPct val="100000"/>
              </a:lnSpc>
              <a:defRPr lang="en-US" sz="2800" b="1" kern="1200" spc="0" dirty="0">
                <a:solidFill>
                  <a:schemeClr val="tx1"/>
                </a:solidFill>
                <a:latin typeface="+mj-lt"/>
                <a:ea typeface="+mn-ea"/>
                <a:cs typeface="+mn-cs"/>
              </a:defRPr>
            </a:lvl1pPr>
          </a:lstStyle>
          <a:p>
            <a:pPr lvl="0"/>
            <a:r>
              <a:rPr lang="en-US"/>
              <a:t>Title</a:t>
            </a:r>
          </a:p>
        </p:txBody>
      </p:sp>
      <p:sp>
        <p:nvSpPr>
          <p:cNvPr id="19" name="Текст 7">
            <a:extLst>
              <a:ext uri="{FF2B5EF4-FFF2-40B4-BE49-F238E27FC236}">
                <a16:creationId xmlns:a16="http://schemas.microsoft.com/office/drawing/2014/main" id="{B4A7A941-40A3-654B-85CE-3AFD2A3AA731}"/>
              </a:ext>
            </a:extLst>
          </p:cNvPr>
          <p:cNvSpPr>
            <a:spLocks noGrp="1"/>
          </p:cNvSpPr>
          <p:nvPr>
            <p:ph type="body" sz="quarter" idx="60" hasCustomPrompt="1"/>
          </p:nvPr>
        </p:nvSpPr>
        <p:spPr>
          <a:xfrm>
            <a:off x="16381937" y="10539052"/>
            <a:ext cx="5636763" cy="1828800"/>
          </a:xfrm>
        </p:spPr>
        <p:txBody>
          <a:bodyPr tIns="64008">
            <a:normAutofit/>
          </a:bodyPr>
          <a:lstStyle>
            <a:lvl1pPr algn="l">
              <a:lnSpc>
                <a:spcPct val="100000"/>
              </a:lnSpc>
              <a:defRPr lang="en-US" sz="2400"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20" name="Flowchart: Connector 29">
            <a:extLst>
              <a:ext uri="{FF2B5EF4-FFF2-40B4-BE49-F238E27FC236}">
                <a16:creationId xmlns:a16="http://schemas.microsoft.com/office/drawing/2014/main" id="{DC568E88-E489-174C-B7C8-68EC638B3686}"/>
              </a:ext>
            </a:extLst>
          </p:cNvPr>
          <p:cNvSpPr/>
          <p:nvPr userDrawn="1"/>
        </p:nvSpPr>
        <p:spPr>
          <a:xfrm>
            <a:off x="8812211" y="3914276"/>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21" name="Straight Connector 35">
            <a:extLst>
              <a:ext uri="{FF2B5EF4-FFF2-40B4-BE49-F238E27FC236}">
                <a16:creationId xmlns:a16="http://schemas.microsoft.com/office/drawing/2014/main" id="{A7CD2F96-6BAC-A944-AB20-220135622173}"/>
              </a:ext>
            </a:extLst>
          </p:cNvPr>
          <p:cNvCxnSpPr/>
          <p:nvPr userDrawn="1"/>
        </p:nvCxnSpPr>
        <p:spPr>
          <a:xfrm flipH="1">
            <a:off x="9945945" y="6939891"/>
            <a:ext cx="4495103" cy="1969306"/>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Flowchart: Connector 29">
            <a:extLst>
              <a:ext uri="{FF2B5EF4-FFF2-40B4-BE49-F238E27FC236}">
                <a16:creationId xmlns:a16="http://schemas.microsoft.com/office/drawing/2014/main" id="{DD3DCCD8-85BD-394E-9092-B436369042A4}"/>
              </a:ext>
            </a:extLst>
          </p:cNvPr>
          <p:cNvSpPr/>
          <p:nvPr userDrawn="1"/>
        </p:nvSpPr>
        <p:spPr>
          <a:xfrm>
            <a:off x="13242107" y="577385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3" name="Flowchart: Connector 29">
            <a:extLst>
              <a:ext uri="{FF2B5EF4-FFF2-40B4-BE49-F238E27FC236}">
                <a16:creationId xmlns:a16="http://schemas.microsoft.com/office/drawing/2014/main" id="{2B7D923C-1D57-7647-BD93-2D793638676F}"/>
              </a:ext>
            </a:extLst>
          </p:cNvPr>
          <p:cNvSpPr/>
          <p:nvPr userDrawn="1"/>
        </p:nvSpPr>
        <p:spPr>
          <a:xfrm>
            <a:off x="8812211" y="76537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4" name="Flowchart: Connector 29">
            <a:extLst>
              <a:ext uri="{FF2B5EF4-FFF2-40B4-BE49-F238E27FC236}">
                <a16:creationId xmlns:a16="http://schemas.microsoft.com/office/drawing/2014/main" id="{C201B258-413D-E645-B0D4-2EF7754051AE}"/>
              </a:ext>
            </a:extLst>
          </p:cNvPr>
          <p:cNvSpPr/>
          <p:nvPr userDrawn="1"/>
        </p:nvSpPr>
        <p:spPr>
          <a:xfrm>
            <a:off x="13192294" y="94825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5" name="Shape 2065">
            <a:extLst>
              <a:ext uri="{FF2B5EF4-FFF2-40B4-BE49-F238E27FC236}">
                <a16:creationId xmlns:a16="http://schemas.microsoft.com/office/drawing/2014/main" id="{EFFA50C9-66D1-B247-B330-81A0E8060F0D}"/>
              </a:ext>
            </a:extLst>
          </p:cNvPr>
          <p:cNvSpPr/>
          <p:nvPr userDrawn="1"/>
        </p:nvSpPr>
        <p:spPr>
          <a:xfrm>
            <a:off x="8402738" y="3521181"/>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351">
              <a:lnSpc>
                <a:spcPct val="90000"/>
              </a:lnSpc>
              <a:spcBef>
                <a:spcPts val="2134"/>
              </a:spcBef>
              <a:defRPr sz="3600">
                <a:solidFill>
                  <a:srgbClr val="FFFFFF"/>
                </a:solidFill>
              </a:defRPr>
            </a:pPr>
            <a:endParaRPr sz="7200"/>
          </a:p>
        </p:txBody>
      </p:sp>
      <p:sp>
        <p:nvSpPr>
          <p:cNvPr id="26" name="Текст 7">
            <a:extLst>
              <a:ext uri="{FF2B5EF4-FFF2-40B4-BE49-F238E27FC236}">
                <a16:creationId xmlns:a16="http://schemas.microsoft.com/office/drawing/2014/main" id="{35DA72F1-3761-6345-8876-A8DB22A64431}"/>
              </a:ext>
            </a:extLst>
          </p:cNvPr>
          <p:cNvSpPr>
            <a:spLocks noGrp="1"/>
          </p:cNvSpPr>
          <p:nvPr>
            <p:ph type="body" sz="quarter" idx="68" hasCustomPrompt="1"/>
          </p:nvPr>
        </p:nvSpPr>
        <p:spPr>
          <a:xfrm>
            <a:off x="8907735" y="3987618"/>
            <a:ext cx="2194467" cy="2062124"/>
          </a:xfrm>
        </p:spPr>
        <p:txBody>
          <a:bodyPr tIns="0" anchor="ctr" anchorCtr="0">
            <a:noAutofit/>
          </a:bodyPr>
          <a:lstStyle>
            <a:lvl1pPr marL="0" marR="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7" name="Текст 7">
            <a:extLst>
              <a:ext uri="{FF2B5EF4-FFF2-40B4-BE49-F238E27FC236}">
                <a16:creationId xmlns:a16="http://schemas.microsoft.com/office/drawing/2014/main" id="{CEA04B75-6DA8-A143-AA4F-BC969DBF3169}"/>
              </a:ext>
            </a:extLst>
          </p:cNvPr>
          <p:cNvSpPr>
            <a:spLocks noGrp="1"/>
          </p:cNvSpPr>
          <p:nvPr>
            <p:ph type="body" sz="quarter" idx="69" hasCustomPrompt="1"/>
          </p:nvPr>
        </p:nvSpPr>
        <p:spPr>
          <a:xfrm>
            <a:off x="13343827" y="5841330"/>
            <a:ext cx="2194467" cy="2062124"/>
          </a:xfrm>
        </p:spPr>
        <p:txBody>
          <a:bodyPr tIns="0" anchor="ctr" anchorCtr="0">
            <a:noAutofit/>
          </a:bodyPr>
          <a:lstStyle>
            <a:lvl1pPr marL="0" marR="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8" name="Текст 7">
            <a:extLst>
              <a:ext uri="{FF2B5EF4-FFF2-40B4-BE49-F238E27FC236}">
                <a16:creationId xmlns:a16="http://schemas.microsoft.com/office/drawing/2014/main" id="{16660BDC-8983-FF44-A4BA-26FEC24048EB}"/>
              </a:ext>
            </a:extLst>
          </p:cNvPr>
          <p:cNvSpPr>
            <a:spLocks noGrp="1"/>
          </p:cNvSpPr>
          <p:nvPr>
            <p:ph type="body" sz="quarter" idx="70" hasCustomPrompt="1"/>
          </p:nvPr>
        </p:nvSpPr>
        <p:spPr>
          <a:xfrm>
            <a:off x="8900024" y="7738450"/>
            <a:ext cx="2194467" cy="2062124"/>
          </a:xfrm>
        </p:spPr>
        <p:txBody>
          <a:bodyPr tIns="0" anchor="ctr" anchorCtr="0">
            <a:noAutofit/>
          </a:bodyPr>
          <a:lstStyle>
            <a:lvl1pPr marL="0" marR="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9" name="Текст 7">
            <a:extLst>
              <a:ext uri="{FF2B5EF4-FFF2-40B4-BE49-F238E27FC236}">
                <a16:creationId xmlns:a16="http://schemas.microsoft.com/office/drawing/2014/main" id="{F8CAF610-86D9-A44A-B217-00B4A432AEB6}"/>
              </a:ext>
            </a:extLst>
          </p:cNvPr>
          <p:cNvSpPr>
            <a:spLocks noGrp="1"/>
          </p:cNvSpPr>
          <p:nvPr>
            <p:ph type="body" sz="quarter" idx="71" hasCustomPrompt="1"/>
          </p:nvPr>
        </p:nvSpPr>
        <p:spPr>
          <a:xfrm>
            <a:off x="13294998" y="9544282"/>
            <a:ext cx="2194467" cy="2062124"/>
          </a:xfrm>
        </p:spPr>
        <p:txBody>
          <a:bodyPr tIns="0" anchor="ctr" anchorCtr="0">
            <a:noAutofit/>
          </a:bodyPr>
          <a:lstStyle>
            <a:lvl1pPr marL="0" marR="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45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30" name="Title 5">
            <a:extLst>
              <a:ext uri="{FF2B5EF4-FFF2-40B4-BE49-F238E27FC236}">
                <a16:creationId xmlns:a16="http://schemas.microsoft.com/office/drawing/2014/main" id="{05AE3A95-91FE-694F-A9BB-BF50C9FCB202}"/>
              </a:ext>
            </a:extLst>
          </p:cNvPr>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31" name="TITOLO DELLA SLIDE">
            <a:extLst>
              <a:ext uri="{FF2B5EF4-FFF2-40B4-BE49-F238E27FC236}">
                <a16:creationId xmlns:a16="http://schemas.microsoft.com/office/drawing/2014/main" id="{FA90D680-DEE2-6248-B0D9-DC0426F3B37E}"/>
              </a:ext>
            </a:extLst>
          </p:cNvPr>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62656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300"/>
                                        <p:tgtEl>
                                          <p:spTgt spid="12">
                                            <p:txEl>
                                              <p:pRg st="0" end="0"/>
                                            </p:txEl>
                                          </p:spTgt>
                                        </p:tgtEl>
                                      </p:cBhvr>
                                    </p:animEffect>
                                    <p:anim calcmode="lin" valueType="num">
                                      <p:cBhvr>
                                        <p:cTn id="8"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300"/>
                                        <p:tgtEl>
                                          <p:spTgt spid="13">
                                            <p:txEl>
                                              <p:pRg st="0" end="0"/>
                                            </p:txEl>
                                          </p:spTgt>
                                        </p:tgtEl>
                                      </p:cBhvr>
                                    </p:animEffect>
                                    <p:anim calcmode="lin" valueType="num">
                                      <p:cBhvr>
                                        <p:cTn id="13"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4" dur="300" fill="hold"/>
                                        <p:tgtEl>
                                          <p:spTgt spid="1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9" presetClass="entr" presetSubtype="0" decel="100000" fill="hold" grpId="0" nodeType="withEffect">
                                  <p:stCondLst>
                                    <p:cond delay="4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300" fill="hold"/>
                                        <p:tgtEl>
                                          <p:spTgt spid="26"/>
                                        </p:tgtEl>
                                        <p:attrNameLst>
                                          <p:attrName>ppt_w</p:attrName>
                                        </p:attrNameLst>
                                      </p:cBhvr>
                                      <p:tavLst>
                                        <p:tav tm="0">
                                          <p:val>
                                            <p:fltVal val="0"/>
                                          </p:val>
                                        </p:tav>
                                        <p:tav tm="100000">
                                          <p:val>
                                            <p:strVal val="#ppt_w"/>
                                          </p:val>
                                        </p:tav>
                                      </p:tavLst>
                                    </p:anim>
                                    <p:anim calcmode="lin" valueType="num">
                                      <p:cBhvr>
                                        <p:cTn id="23" dur="300" fill="hold"/>
                                        <p:tgtEl>
                                          <p:spTgt spid="26"/>
                                        </p:tgtEl>
                                        <p:attrNameLst>
                                          <p:attrName>ppt_h</p:attrName>
                                        </p:attrNameLst>
                                      </p:cBhvr>
                                      <p:tavLst>
                                        <p:tav tm="0">
                                          <p:val>
                                            <p:fltVal val="0"/>
                                          </p:val>
                                        </p:tav>
                                        <p:tav tm="100000">
                                          <p:val>
                                            <p:strVal val="#ppt_h"/>
                                          </p:val>
                                        </p:tav>
                                      </p:tavLst>
                                    </p:anim>
                                    <p:anim calcmode="lin" valueType="num">
                                      <p:cBhvr>
                                        <p:cTn id="24" dur="300" fill="hold"/>
                                        <p:tgtEl>
                                          <p:spTgt spid="26"/>
                                        </p:tgtEl>
                                        <p:attrNameLst>
                                          <p:attrName>style.rotation</p:attrName>
                                        </p:attrNameLst>
                                      </p:cBhvr>
                                      <p:tavLst>
                                        <p:tav tm="0">
                                          <p:val>
                                            <p:fltVal val="360"/>
                                          </p:val>
                                        </p:tav>
                                        <p:tav tm="100000">
                                          <p:val>
                                            <p:fltVal val="0"/>
                                          </p:val>
                                        </p:tav>
                                      </p:tavLst>
                                    </p:anim>
                                    <p:animEffect transition="in" filter="fade">
                                      <p:cBhvr>
                                        <p:cTn id="25" dur="300"/>
                                        <p:tgtEl>
                                          <p:spTgt spid="26"/>
                                        </p:tgtEl>
                                      </p:cBhvr>
                                    </p:animEffect>
                                  </p:childTnLst>
                                </p:cTn>
                              </p:par>
                              <p:par>
                                <p:cTn id="26" presetID="42" presetClass="entr" presetSubtype="0" fill="hold" grpId="0" nodeType="withEffect">
                                  <p:stCondLst>
                                    <p:cond delay="120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fade">
                                      <p:cBhvr>
                                        <p:cTn id="28" dur="300"/>
                                        <p:tgtEl>
                                          <p:spTgt spid="16">
                                            <p:txEl>
                                              <p:pRg st="0" end="0"/>
                                            </p:txEl>
                                          </p:spTgt>
                                        </p:tgtEl>
                                      </p:cBhvr>
                                    </p:animEffect>
                                    <p:anim calcmode="lin" valueType="num">
                                      <p:cBhvr>
                                        <p:cTn id="29"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1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30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300"/>
                                        <p:tgtEl>
                                          <p:spTgt spid="17">
                                            <p:txEl>
                                              <p:pRg st="0" end="0"/>
                                            </p:txEl>
                                          </p:spTgt>
                                        </p:tgtEl>
                                      </p:cBhvr>
                                    </p:animEffect>
                                    <p:anim calcmode="lin" valueType="num">
                                      <p:cBhvr>
                                        <p:cTn id="34"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17">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2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12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22" presetClass="entr" presetSubtype="8" fill="hold" nodeType="withEffect">
                                  <p:stCondLst>
                                    <p:cond delay="140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49" presetClass="entr" presetSubtype="0" decel="100000" fill="hold" grpId="0" nodeType="withEffect">
                                  <p:stCondLst>
                                    <p:cond delay="15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300" fill="hold"/>
                                        <p:tgtEl>
                                          <p:spTgt spid="27"/>
                                        </p:tgtEl>
                                        <p:attrNameLst>
                                          <p:attrName>ppt_w</p:attrName>
                                        </p:attrNameLst>
                                      </p:cBhvr>
                                      <p:tavLst>
                                        <p:tav tm="0">
                                          <p:val>
                                            <p:fltVal val="0"/>
                                          </p:val>
                                        </p:tav>
                                        <p:tav tm="100000">
                                          <p:val>
                                            <p:strVal val="#ppt_w"/>
                                          </p:val>
                                        </p:tav>
                                      </p:tavLst>
                                    </p:anim>
                                    <p:anim calcmode="lin" valueType="num">
                                      <p:cBhvr>
                                        <p:cTn id="50" dur="300" fill="hold"/>
                                        <p:tgtEl>
                                          <p:spTgt spid="27"/>
                                        </p:tgtEl>
                                        <p:attrNameLst>
                                          <p:attrName>ppt_h</p:attrName>
                                        </p:attrNameLst>
                                      </p:cBhvr>
                                      <p:tavLst>
                                        <p:tav tm="0">
                                          <p:val>
                                            <p:fltVal val="0"/>
                                          </p:val>
                                        </p:tav>
                                        <p:tav tm="100000">
                                          <p:val>
                                            <p:strVal val="#ppt_h"/>
                                          </p:val>
                                        </p:tav>
                                      </p:tavLst>
                                    </p:anim>
                                    <p:anim calcmode="lin" valueType="num">
                                      <p:cBhvr>
                                        <p:cTn id="51" dur="300" fill="hold"/>
                                        <p:tgtEl>
                                          <p:spTgt spid="27"/>
                                        </p:tgtEl>
                                        <p:attrNameLst>
                                          <p:attrName>style.rotation</p:attrName>
                                        </p:attrNameLst>
                                      </p:cBhvr>
                                      <p:tavLst>
                                        <p:tav tm="0">
                                          <p:val>
                                            <p:fltVal val="360"/>
                                          </p:val>
                                        </p:tav>
                                        <p:tav tm="100000">
                                          <p:val>
                                            <p:fltVal val="0"/>
                                          </p:val>
                                        </p:tav>
                                      </p:tavLst>
                                    </p:anim>
                                    <p:animEffect transition="in" filter="fade">
                                      <p:cBhvr>
                                        <p:cTn id="52" dur="300"/>
                                        <p:tgtEl>
                                          <p:spTgt spid="27"/>
                                        </p:tgtEl>
                                      </p:cBhvr>
                                    </p:animEffect>
                                  </p:childTnLst>
                                </p:cTn>
                              </p:par>
                              <p:par>
                                <p:cTn id="53" presetID="42" presetClass="entr" presetSubtype="0" fill="hold" grpId="0" nodeType="withEffect">
                                  <p:stCondLst>
                                    <p:cond delay="240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300"/>
                                        <p:tgtEl>
                                          <p:spTgt spid="14">
                                            <p:txEl>
                                              <p:pRg st="0" end="0"/>
                                            </p:txEl>
                                          </p:spTgt>
                                        </p:tgtEl>
                                      </p:cBhvr>
                                    </p:animEffect>
                                    <p:anim calcmode="lin" valueType="num">
                                      <p:cBhvr>
                                        <p:cTn id="56"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7" dur="300" fill="hold"/>
                                        <p:tgtEl>
                                          <p:spTgt spid="14">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fade">
                                      <p:cBhvr>
                                        <p:cTn id="60" dur="300"/>
                                        <p:tgtEl>
                                          <p:spTgt spid="15">
                                            <p:txEl>
                                              <p:pRg st="0" end="0"/>
                                            </p:txEl>
                                          </p:spTgt>
                                        </p:tgtEl>
                                      </p:cBhvr>
                                    </p:animEffect>
                                    <p:anim calcmode="lin" valueType="num">
                                      <p:cBhvr>
                                        <p:cTn id="61"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2" dur="300" fill="hold"/>
                                        <p:tgtEl>
                                          <p:spTgt spid="15">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2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strVal val="#ppt_x"/>
                                          </p:val>
                                        </p:tav>
                                        <p:tav tm="100000">
                                          <p:val>
                                            <p:strVal val="#ppt_x"/>
                                          </p:val>
                                        </p:tav>
                                      </p:tavLst>
                                    </p:anim>
                                    <p:anim calcmode="lin" valueType="num">
                                      <p:cBhvr>
                                        <p:cTn id="67" dur="500" fill="hold"/>
                                        <p:tgtEl>
                                          <p:spTgt spid="23"/>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240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22" presetClass="entr" presetSubtype="2" fill="hold" nodeType="withEffect">
                                  <p:stCondLst>
                                    <p:cond delay="260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par>
                                <p:cTn id="74" presetID="49" presetClass="entr" presetSubtype="0" decel="100000" fill="hold" grpId="0" nodeType="withEffect">
                                  <p:stCondLst>
                                    <p:cond delay="2700"/>
                                  </p:stCondLst>
                                  <p:childTnLst>
                                    <p:set>
                                      <p:cBhvr>
                                        <p:cTn id="75" dur="1" fill="hold">
                                          <p:stCondLst>
                                            <p:cond delay="0"/>
                                          </p:stCondLst>
                                        </p:cTn>
                                        <p:tgtEl>
                                          <p:spTgt spid="28"/>
                                        </p:tgtEl>
                                        <p:attrNameLst>
                                          <p:attrName>style.visibility</p:attrName>
                                        </p:attrNameLst>
                                      </p:cBhvr>
                                      <p:to>
                                        <p:strVal val="visible"/>
                                      </p:to>
                                    </p:set>
                                    <p:anim calcmode="lin" valueType="num">
                                      <p:cBhvr>
                                        <p:cTn id="76" dur="300" fill="hold"/>
                                        <p:tgtEl>
                                          <p:spTgt spid="28"/>
                                        </p:tgtEl>
                                        <p:attrNameLst>
                                          <p:attrName>ppt_w</p:attrName>
                                        </p:attrNameLst>
                                      </p:cBhvr>
                                      <p:tavLst>
                                        <p:tav tm="0">
                                          <p:val>
                                            <p:fltVal val="0"/>
                                          </p:val>
                                        </p:tav>
                                        <p:tav tm="100000">
                                          <p:val>
                                            <p:strVal val="#ppt_w"/>
                                          </p:val>
                                        </p:tav>
                                      </p:tavLst>
                                    </p:anim>
                                    <p:anim calcmode="lin" valueType="num">
                                      <p:cBhvr>
                                        <p:cTn id="77" dur="300" fill="hold"/>
                                        <p:tgtEl>
                                          <p:spTgt spid="28"/>
                                        </p:tgtEl>
                                        <p:attrNameLst>
                                          <p:attrName>ppt_h</p:attrName>
                                        </p:attrNameLst>
                                      </p:cBhvr>
                                      <p:tavLst>
                                        <p:tav tm="0">
                                          <p:val>
                                            <p:fltVal val="0"/>
                                          </p:val>
                                        </p:tav>
                                        <p:tav tm="100000">
                                          <p:val>
                                            <p:strVal val="#ppt_h"/>
                                          </p:val>
                                        </p:tav>
                                      </p:tavLst>
                                    </p:anim>
                                    <p:anim calcmode="lin" valueType="num">
                                      <p:cBhvr>
                                        <p:cTn id="78" dur="300" fill="hold"/>
                                        <p:tgtEl>
                                          <p:spTgt spid="28"/>
                                        </p:tgtEl>
                                        <p:attrNameLst>
                                          <p:attrName>style.rotation</p:attrName>
                                        </p:attrNameLst>
                                      </p:cBhvr>
                                      <p:tavLst>
                                        <p:tav tm="0">
                                          <p:val>
                                            <p:fltVal val="360"/>
                                          </p:val>
                                        </p:tav>
                                        <p:tav tm="100000">
                                          <p:val>
                                            <p:fltVal val="0"/>
                                          </p:val>
                                        </p:tav>
                                      </p:tavLst>
                                    </p:anim>
                                    <p:animEffect transition="in" filter="fade">
                                      <p:cBhvr>
                                        <p:cTn id="79" dur="300"/>
                                        <p:tgtEl>
                                          <p:spTgt spid="28"/>
                                        </p:tgtEl>
                                      </p:cBhvr>
                                    </p:animEffect>
                                  </p:childTnLst>
                                </p:cTn>
                              </p:par>
                              <p:par>
                                <p:cTn id="80" presetID="42" presetClass="entr" presetSubtype="0" fill="hold" grpId="0" nodeType="withEffect">
                                  <p:stCondLst>
                                    <p:cond delay="36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3700"/>
                                  </p:stCondLst>
                                  <p:childTnLst>
                                    <p:set>
                                      <p:cBhvr>
                                        <p:cTn id="86" dur="1" fill="hold">
                                          <p:stCondLst>
                                            <p:cond delay="0"/>
                                          </p:stCondLst>
                                        </p:cTn>
                                        <p:tgtEl>
                                          <p:spTgt spid="19">
                                            <p:txEl>
                                              <p:pRg st="0" end="0"/>
                                            </p:txEl>
                                          </p:spTgt>
                                        </p:tgtEl>
                                        <p:attrNameLst>
                                          <p:attrName>style.visibility</p:attrName>
                                        </p:attrNameLst>
                                      </p:cBhvr>
                                      <p:to>
                                        <p:strVal val="visible"/>
                                      </p:to>
                                    </p:set>
                                    <p:animEffect transition="in" filter="fade">
                                      <p:cBhvr>
                                        <p:cTn id="87" dur="300"/>
                                        <p:tgtEl>
                                          <p:spTgt spid="19">
                                            <p:txEl>
                                              <p:pRg st="0" end="0"/>
                                            </p:txEl>
                                          </p:spTgt>
                                        </p:tgtEl>
                                      </p:cBhvr>
                                    </p:animEffect>
                                    <p:anim calcmode="lin" valueType="num">
                                      <p:cBhvr>
                                        <p:cTn id="88" dur="3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9" dur="300" fill="hold"/>
                                        <p:tgtEl>
                                          <p:spTgt spid="19">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36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anim calcmode="lin" valueType="num">
                                      <p:cBhvr>
                                        <p:cTn id="93" dur="500" fill="hold"/>
                                        <p:tgtEl>
                                          <p:spTgt spid="24"/>
                                        </p:tgtEl>
                                        <p:attrNameLst>
                                          <p:attrName>ppt_x</p:attrName>
                                        </p:attrNameLst>
                                      </p:cBhvr>
                                      <p:tavLst>
                                        <p:tav tm="0">
                                          <p:val>
                                            <p:strVal val="#ppt_x"/>
                                          </p:val>
                                        </p:tav>
                                        <p:tav tm="100000">
                                          <p:val>
                                            <p:strVal val="#ppt_x"/>
                                          </p:val>
                                        </p:tav>
                                      </p:tavLst>
                                    </p:anim>
                                    <p:anim calcmode="lin" valueType="num">
                                      <p:cBhvr>
                                        <p:cTn id="94" dur="500" fill="hold"/>
                                        <p:tgtEl>
                                          <p:spTgt spid="24"/>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360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par>
                                <p:cTn id="98" presetID="22" presetClass="entr" presetSubtype="8" fill="hold" nodeType="withEffect">
                                  <p:stCondLst>
                                    <p:cond delay="3800"/>
                                  </p:stCondLst>
                                  <p:childTnLst>
                                    <p:set>
                                      <p:cBhvr>
                                        <p:cTn id="99" dur="1" fill="hold">
                                          <p:stCondLst>
                                            <p:cond delay="0"/>
                                          </p:stCondLst>
                                        </p:cTn>
                                        <p:tgtEl>
                                          <p:spTgt spid="10"/>
                                        </p:tgtEl>
                                        <p:attrNameLst>
                                          <p:attrName>style.visibility</p:attrName>
                                        </p:attrNameLst>
                                      </p:cBhvr>
                                      <p:to>
                                        <p:strVal val="visible"/>
                                      </p:to>
                                    </p:set>
                                    <p:animEffect transition="in" filter="wipe(left)">
                                      <p:cBhvr>
                                        <p:cTn id="100" dur="500"/>
                                        <p:tgtEl>
                                          <p:spTgt spid="10"/>
                                        </p:tgtEl>
                                      </p:cBhvr>
                                    </p:animEffect>
                                  </p:childTnLst>
                                </p:cTn>
                              </p:par>
                              <p:par>
                                <p:cTn id="101" presetID="49" presetClass="entr" presetSubtype="0" decel="100000" fill="hold" grpId="0" nodeType="withEffect">
                                  <p:stCondLst>
                                    <p:cond delay="3900"/>
                                  </p:stCondLst>
                                  <p:childTnLst>
                                    <p:set>
                                      <p:cBhvr>
                                        <p:cTn id="102" dur="1" fill="hold">
                                          <p:stCondLst>
                                            <p:cond delay="0"/>
                                          </p:stCondLst>
                                        </p:cTn>
                                        <p:tgtEl>
                                          <p:spTgt spid="29"/>
                                        </p:tgtEl>
                                        <p:attrNameLst>
                                          <p:attrName>style.visibility</p:attrName>
                                        </p:attrNameLst>
                                      </p:cBhvr>
                                      <p:to>
                                        <p:strVal val="visible"/>
                                      </p:to>
                                    </p:set>
                                    <p:anim calcmode="lin" valueType="num">
                                      <p:cBhvr>
                                        <p:cTn id="103" dur="300" fill="hold"/>
                                        <p:tgtEl>
                                          <p:spTgt spid="29"/>
                                        </p:tgtEl>
                                        <p:attrNameLst>
                                          <p:attrName>ppt_w</p:attrName>
                                        </p:attrNameLst>
                                      </p:cBhvr>
                                      <p:tavLst>
                                        <p:tav tm="0">
                                          <p:val>
                                            <p:fltVal val="0"/>
                                          </p:val>
                                        </p:tav>
                                        <p:tav tm="100000">
                                          <p:val>
                                            <p:strVal val="#ppt_w"/>
                                          </p:val>
                                        </p:tav>
                                      </p:tavLst>
                                    </p:anim>
                                    <p:anim calcmode="lin" valueType="num">
                                      <p:cBhvr>
                                        <p:cTn id="104" dur="300" fill="hold"/>
                                        <p:tgtEl>
                                          <p:spTgt spid="29"/>
                                        </p:tgtEl>
                                        <p:attrNameLst>
                                          <p:attrName>ppt_h</p:attrName>
                                        </p:attrNameLst>
                                      </p:cBhvr>
                                      <p:tavLst>
                                        <p:tav tm="0">
                                          <p:val>
                                            <p:fltVal val="0"/>
                                          </p:val>
                                        </p:tav>
                                        <p:tav tm="100000">
                                          <p:val>
                                            <p:strVal val="#ppt_h"/>
                                          </p:val>
                                        </p:tav>
                                      </p:tavLst>
                                    </p:anim>
                                    <p:anim calcmode="lin" valueType="num">
                                      <p:cBhvr>
                                        <p:cTn id="105" dur="300" fill="hold"/>
                                        <p:tgtEl>
                                          <p:spTgt spid="29"/>
                                        </p:tgtEl>
                                        <p:attrNameLst>
                                          <p:attrName>style.rotation</p:attrName>
                                        </p:attrNameLst>
                                      </p:cBhvr>
                                      <p:tavLst>
                                        <p:tav tm="0">
                                          <p:val>
                                            <p:fltVal val="360"/>
                                          </p:val>
                                        </p:tav>
                                        <p:tav tm="100000">
                                          <p:val>
                                            <p:fltVal val="0"/>
                                          </p:val>
                                        </p:tav>
                                      </p:tavLst>
                                    </p:anim>
                                    <p:animEffect transition="in" filter="fade">
                                      <p:cBhvr>
                                        <p:cTn id="106" dur="300"/>
                                        <p:tgtEl>
                                          <p:spTgt spid="29"/>
                                        </p:tgtEl>
                                      </p:cBhvr>
                                    </p:animEffect>
                                  </p:childTnLst>
                                </p:cTn>
                              </p:par>
                              <p:par>
                                <p:cTn id="107" presetID="10" presetClass="entr" presetSubtype="0" fill="hold" grpId="0" nodeType="withEffect">
                                  <p:stCondLst>
                                    <p:cond delay="4600"/>
                                  </p:stCondLst>
                                  <p:childTnLst>
                                    <p:set>
                                      <p:cBhvr>
                                        <p:cTn id="108" dur="1" fill="hold">
                                          <p:stCondLst>
                                            <p:cond delay="0"/>
                                          </p:stCondLst>
                                        </p:cTn>
                                        <p:tgtEl>
                                          <p:spTgt spid="7"/>
                                        </p:tgtEl>
                                        <p:attrNameLst>
                                          <p:attrName>style.visibility</p:attrName>
                                        </p:attrNameLst>
                                      </p:cBhvr>
                                      <p:to>
                                        <p:strVal val="visible"/>
                                      </p:to>
                                    </p:set>
                                    <p:animEffect transition="in" filter="fade">
                                      <p:cBhvr>
                                        <p:cTn id="10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build="p">
        <p:tmplLst>
          <p:tmpl lvl="1">
            <p:tnLst>
              <p:par>
                <p:cTn presetID="42"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4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5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2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1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6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withEffect">
                  <p:stCondLst>
                    <p:cond delay="3700"/>
                  </p:stCondLst>
                  <p:childTnLst>
                    <p:set>
                      <p:cBhvr>
                        <p:cTn dur="1" fill="hold">
                          <p:stCondLst>
                            <p:cond delay="0"/>
                          </p:stCondLst>
                        </p:cTn>
                        <p:tgtEl>
                          <p:spTgt spid="19"/>
                        </p:tgtEl>
                        <p:attrNameLst>
                          <p:attrName>style.visibility</p:attrName>
                        </p:attrNameLst>
                      </p:cBhvr>
                      <p:to>
                        <p:strVal val="visible"/>
                      </p:to>
                    </p:set>
                    <p:animEffect transition="in" filter="fade">
                      <p:cBhvr>
                        <p:cTn dur="300"/>
                        <p:tgtEl>
                          <p:spTgt spid="19"/>
                        </p:tgtEl>
                      </p:cBhvr>
                    </p:animEffect>
                    <p:anim calcmode="lin" valueType="num">
                      <p:cBhvr>
                        <p:cTn dur="300" fill="hold"/>
                        <p:tgtEl>
                          <p:spTgt spid="19"/>
                        </p:tgtEl>
                        <p:attrNameLst>
                          <p:attrName>ppt_x</p:attrName>
                        </p:attrNameLst>
                      </p:cBhvr>
                      <p:tavLst>
                        <p:tav tm="0">
                          <p:val>
                            <p:strVal val="#ppt_x"/>
                          </p:val>
                        </p:tav>
                        <p:tav tm="100000">
                          <p:val>
                            <p:strVal val="#ppt_x"/>
                          </p:val>
                        </p:tav>
                      </p:tavLst>
                    </p:anim>
                    <p:anim calcmode="lin" valueType="num">
                      <p:cBhvr>
                        <p:cTn dur="3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2" grpId="0" animBg="1"/>
      <p:bldP spid="23" grpId="0" animBg="1"/>
      <p:bldP spid="24" grpId="0" animBg="1"/>
      <p:bldP spid="25" grpId="0" animBg="1"/>
      <p:bldP spid="26" grpId="0">
        <p:tmplLst>
          <p:tmpl>
            <p:tnLst>
              <p:par>
                <p:cTn presetID="49" presetClass="entr" presetSubtype="0" decel="100000" fill="hold" nodeType="withEffect">
                  <p:stCondLst>
                    <p:cond delay="40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anim calcmode="lin" valueType="num">
                      <p:cBhvr>
                        <p:cTn dur="300" fill="hold"/>
                        <p:tgtEl>
                          <p:spTgt spid="26"/>
                        </p:tgtEl>
                        <p:attrNameLst>
                          <p:attrName>style.rotation</p:attrName>
                        </p:attrNameLst>
                      </p:cBhvr>
                      <p:tavLst>
                        <p:tav tm="0">
                          <p:val>
                            <p:fltVal val="360"/>
                          </p:val>
                        </p:tav>
                        <p:tav tm="100000">
                          <p:val>
                            <p:fltVal val="0"/>
                          </p:val>
                        </p:tav>
                      </p:tavLst>
                    </p:anim>
                    <p:animEffect transition="in" filter="fade">
                      <p:cBhvr>
                        <p:cTn dur="300"/>
                        <p:tgtEl>
                          <p:spTgt spid="26"/>
                        </p:tgtEl>
                      </p:cBhvr>
                    </p:animEffect>
                  </p:childTnLst>
                </p:cTn>
              </p:par>
            </p:tnLst>
          </p:tmpl>
        </p:tmplLst>
      </p:bldP>
      <p:bldP spid="27" grpId="0">
        <p:tmplLst>
          <p:tmpl>
            <p:tnLst>
              <p:par>
                <p:cTn presetID="49" presetClass="entr" presetSubtype="0" decel="100000" fill="hold" nodeType="withEffect">
                  <p:stCondLst>
                    <p:cond delay="150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 calcmode="lin" valueType="num">
                      <p:cBhvr>
                        <p:cTn dur="300" fill="hold"/>
                        <p:tgtEl>
                          <p:spTgt spid="27"/>
                        </p:tgtEl>
                        <p:attrNameLst>
                          <p:attrName>style.rotation</p:attrName>
                        </p:attrNameLst>
                      </p:cBhvr>
                      <p:tavLst>
                        <p:tav tm="0">
                          <p:val>
                            <p:fltVal val="360"/>
                          </p:val>
                        </p:tav>
                        <p:tav tm="100000">
                          <p:val>
                            <p:fltVal val="0"/>
                          </p:val>
                        </p:tav>
                      </p:tavLst>
                    </p:anim>
                    <p:animEffect transition="in" filter="fade">
                      <p:cBhvr>
                        <p:cTn dur="300"/>
                        <p:tgtEl>
                          <p:spTgt spid="27"/>
                        </p:tgtEl>
                      </p:cBhvr>
                    </p:animEffect>
                  </p:childTnLst>
                </p:cTn>
              </p:par>
            </p:tnLst>
          </p:tmpl>
        </p:tmplLst>
      </p:bldP>
      <p:bldP spid="28" grpId="0">
        <p:tmplLst>
          <p:tmpl>
            <p:tnLst>
              <p:par>
                <p:cTn presetID="49" presetClass="entr" presetSubtype="0" decel="100000" fill="hold" nodeType="withEffect">
                  <p:stCondLst>
                    <p:cond delay="270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 calcmode="lin" valueType="num">
                      <p:cBhvr>
                        <p:cTn dur="300" fill="hold"/>
                        <p:tgtEl>
                          <p:spTgt spid="28"/>
                        </p:tgtEl>
                        <p:attrNameLst>
                          <p:attrName>style.rotation</p:attrName>
                        </p:attrNameLst>
                      </p:cBhvr>
                      <p:tavLst>
                        <p:tav tm="0">
                          <p:val>
                            <p:fltVal val="360"/>
                          </p:val>
                        </p:tav>
                        <p:tav tm="100000">
                          <p:val>
                            <p:fltVal val="0"/>
                          </p:val>
                        </p:tav>
                      </p:tavLst>
                    </p:anim>
                    <p:animEffect transition="in" filter="fade">
                      <p:cBhvr>
                        <p:cTn dur="300"/>
                        <p:tgtEl>
                          <p:spTgt spid="28"/>
                        </p:tgtEl>
                      </p:cBhvr>
                    </p:animEffect>
                  </p:childTnLst>
                </p:cTn>
              </p:par>
            </p:tnLst>
          </p:tmpl>
        </p:tmplLst>
      </p:bldP>
      <p:bldP spid="29" grpId="0">
        <p:tmplLst>
          <p:tmpl>
            <p:tnLst>
              <p:par>
                <p:cTn presetID="49" presetClass="entr" presetSubtype="0" decel="100000" fill="hold" nodeType="withEffect">
                  <p:stCondLst>
                    <p:cond delay="390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 calcmode="lin" valueType="num">
                      <p:cBhvr>
                        <p:cTn dur="300" fill="hold"/>
                        <p:tgtEl>
                          <p:spTgt spid="29"/>
                        </p:tgtEl>
                        <p:attrNameLst>
                          <p:attrName>style.rotation</p:attrName>
                        </p:attrNameLst>
                      </p:cBhvr>
                      <p:tavLst>
                        <p:tav tm="0">
                          <p:val>
                            <p:fltVal val="360"/>
                          </p:val>
                        </p:tav>
                        <p:tav tm="100000">
                          <p:val>
                            <p:fltVal val="0"/>
                          </p:val>
                        </p:tav>
                      </p:tavLst>
                    </p:anim>
                    <p:animEffect transition="in" filter="fade">
                      <p:cBhvr>
                        <p:cTn dur="300"/>
                        <p:tgtEl>
                          <p:spTgt spid="29"/>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meline step 2">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40" name="Текст 7">
            <a:extLst>
              <a:ext uri="{FF2B5EF4-FFF2-40B4-BE49-F238E27FC236}">
                <a16:creationId xmlns:a16="http://schemas.microsoft.com/office/drawing/2014/main" id="{02205561-1552-B449-9AB0-97072AB4BBE8}"/>
              </a:ext>
            </a:extLst>
          </p:cNvPr>
          <p:cNvSpPr>
            <a:spLocks noGrp="1"/>
          </p:cNvSpPr>
          <p:nvPr>
            <p:ph type="body" sz="quarter" idx="52" hasCustomPrompt="1"/>
          </p:nvPr>
        </p:nvSpPr>
        <p:spPr>
          <a:xfrm>
            <a:off x="2362053" y="8247744"/>
            <a:ext cx="2528721" cy="1026888"/>
          </a:xfrm>
        </p:spPr>
        <p:txBody>
          <a:bodyPr tIns="0" bIns="0" anchor="t" anchorCtr="0">
            <a:noAutofit/>
          </a:bodyPr>
          <a:lstStyle>
            <a:lvl1pPr algn="l">
              <a:lnSpc>
                <a:spcPct val="145000"/>
              </a:lnSpc>
              <a:spcBef>
                <a:spcPts val="0"/>
              </a:spcBef>
              <a:defRPr sz="2400" b="1" spc="30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2" name="Rectangle 36">
            <a:extLst>
              <a:ext uri="{FF2B5EF4-FFF2-40B4-BE49-F238E27FC236}">
                <a16:creationId xmlns:a16="http://schemas.microsoft.com/office/drawing/2014/main" id="{8883483C-0B25-634C-B824-8F55E12312C0}"/>
              </a:ext>
            </a:extLst>
          </p:cNvPr>
          <p:cNvSpPr/>
          <p:nvPr userDrawn="1"/>
        </p:nvSpPr>
        <p:spPr>
          <a:xfrm>
            <a:off x="2362050" y="6400821"/>
            <a:ext cx="2743021" cy="914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accent1"/>
              </a:solidFill>
              <a:latin typeface="Sinkin Sans 300 Light" pitchFamily="50" charset="0"/>
            </a:endParaRPr>
          </a:p>
        </p:txBody>
      </p:sp>
      <p:sp>
        <p:nvSpPr>
          <p:cNvPr id="43" name="Текст 7">
            <a:extLst>
              <a:ext uri="{FF2B5EF4-FFF2-40B4-BE49-F238E27FC236}">
                <a16:creationId xmlns:a16="http://schemas.microsoft.com/office/drawing/2014/main" id="{4CC6DC82-3296-8745-8B93-769FF4FEE565}"/>
              </a:ext>
            </a:extLst>
          </p:cNvPr>
          <p:cNvSpPr>
            <a:spLocks noGrp="1"/>
          </p:cNvSpPr>
          <p:nvPr>
            <p:ph type="body" sz="quarter" idx="53" hasCustomPrompt="1"/>
          </p:nvPr>
        </p:nvSpPr>
        <p:spPr>
          <a:xfrm>
            <a:off x="5119378" y="8247744"/>
            <a:ext cx="2576342" cy="1026888"/>
          </a:xfrm>
        </p:spPr>
        <p:txBody>
          <a:bodyPr tIns="0" bIns="0" anchor="t" anchorCtr="0">
            <a:noAutofit/>
          </a:bodyPr>
          <a:lstStyle>
            <a:lvl1pPr algn="l">
              <a:lnSpc>
                <a:spcPct val="145000"/>
              </a:lnSpc>
              <a:spcBef>
                <a:spcPts val="0"/>
              </a:spcBef>
              <a:defRPr lang="en-US" sz="2400" b="1" kern="1200" spc="300" baseline="0" dirty="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5" name="Текст 7">
            <a:extLst>
              <a:ext uri="{FF2B5EF4-FFF2-40B4-BE49-F238E27FC236}">
                <a16:creationId xmlns:a16="http://schemas.microsoft.com/office/drawing/2014/main" id="{0A3F3DD0-F38E-1841-B849-9288ADB11886}"/>
              </a:ext>
            </a:extLst>
          </p:cNvPr>
          <p:cNvSpPr>
            <a:spLocks noGrp="1"/>
          </p:cNvSpPr>
          <p:nvPr>
            <p:ph type="body" sz="quarter" idx="54" hasCustomPrompt="1"/>
          </p:nvPr>
        </p:nvSpPr>
        <p:spPr>
          <a:xfrm>
            <a:off x="7924307" y="8247744"/>
            <a:ext cx="2590629"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7" name="Текст 7">
            <a:extLst>
              <a:ext uri="{FF2B5EF4-FFF2-40B4-BE49-F238E27FC236}">
                <a16:creationId xmlns:a16="http://schemas.microsoft.com/office/drawing/2014/main" id="{CC993F63-3BC4-8F47-9FED-E6E6AE75A744}"/>
              </a:ext>
            </a:extLst>
          </p:cNvPr>
          <p:cNvSpPr>
            <a:spLocks noGrp="1"/>
          </p:cNvSpPr>
          <p:nvPr>
            <p:ph type="body" sz="quarter" idx="55" hasCustomPrompt="1"/>
          </p:nvPr>
        </p:nvSpPr>
        <p:spPr>
          <a:xfrm>
            <a:off x="10743524" y="8247744"/>
            <a:ext cx="2590629"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9" name="Текст 7">
            <a:extLst>
              <a:ext uri="{FF2B5EF4-FFF2-40B4-BE49-F238E27FC236}">
                <a16:creationId xmlns:a16="http://schemas.microsoft.com/office/drawing/2014/main" id="{6C180442-A6E5-174C-807A-A0454C290289}"/>
              </a:ext>
            </a:extLst>
          </p:cNvPr>
          <p:cNvSpPr>
            <a:spLocks noGrp="1"/>
          </p:cNvSpPr>
          <p:nvPr>
            <p:ph type="body" sz="quarter" idx="56" hasCustomPrompt="1"/>
          </p:nvPr>
        </p:nvSpPr>
        <p:spPr>
          <a:xfrm>
            <a:off x="13562728" y="8247744"/>
            <a:ext cx="2588290"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1" name="Текст 7">
            <a:extLst>
              <a:ext uri="{FF2B5EF4-FFF2-40B4-BE49-F238E27FC236}">
                <a16:creationId xmlns:a16="http://schemas.microsoft.com/office/drawing/2014/main" id="{464A5D18-4383-2347-804E-45F92005852D}"/>
              </a:ext>
            </a:extLst>
          </p:cNvPr>
          <p:cNvSpPr>
            <a:spLocks noGrp="1"/>
          </p:cNvSpPr>
          <p:nvPr>
            <p:ph type="body" sz="quarter" idx="57" hasCustomPrompt="1"/>
          </p:nvPr>
        </p:nvSpPr>
        <p:spPr>
          <a:xfrm>
            <a:off x="16379597" y="8247744"/>
            <a:ext cx="2592973"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3" name="Текст 7">
            <a:extLst>
              <a:ext uri="{FF2B5EF4-FFF2-40B4-BE49-F238E27FC236}">
                <a16:creationId xmlns:a16="http://schemas.microsoft.com/office/drawing/2014/main" id="{0D7C86A4-EA4D-1A45-B31C-8A777DD9607A}"/>
              </a:ext>
            </a:extLst>
          </p:cNvPr>
          <p:cNvSpPr>
            <a:spLocks noGrp="1"/>
          </p:cNvSpPr>
          <p:nvPr>
            <p:ph type="body" sz="quarter" idx="58" hasCustomPrompt="1"/>
          </p:nvPr>
        </p:nvSpPr>
        <p:spPr>
          <a:xfrm>
            <a:off x="19201166" y="8247744"/>
            <a:ext cx="2616030"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5" name="Rectangle 36">
            <a:extLst>
              <a:ext uri="{FF2B5EF4-FFF2-40B4-BE49-F238E27FC236}">
                <a16:creationId xmlns:a16="http://schemas.microsoft.com/office/drawing/2014/main" id="{820B4490-2E63-334D-A763-4DB5CA3DD7B7}"/>
              </a:ext>
            </a:extLst>
          </p:cNvPr>
          <p:cNvSpPr/>
          <p:nvPr userDrawn="1"/>
        </p:nvSpPr>
        <p:spPr>
          <a:xfrm>
            <a:off x="5105071" y="5943600"/>
            <a:ext cx="2819213"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56" name="Rectangle 36">
            <a:extLst>
              <a:ext uri="{FF2B5EF4-FFF2-40B4-BE49-F238E27FC236}">
                <a16:creationId xmlns:a16="http://schemas.microsoft.com/office/drawing/2014/main" id="{E10B2620-7449-234A-9E79-28C51F75EE29}"/>
              </a:ext>
            </a:extLst>
          </p:cNvPr>
          <p:cNvSpPr/>
          <p:nvPr userDrawn="1"/>
        </p:nvSpPr>
        <p:spPr>
          <a:xfrm>
            <a:off x="7924286" y="54864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57" name="Rectangle 36">
            <a:extLst>
              <a:ext uri="{FF2B5EF4-FFF2-40B4-BE49-F238E27FC236}">
                <a16:creationId xmlns:a16="http://schemas.microsoft.com/office/drawing/2014/main" id="{CB76D0F2-575D-9044-B0ED-39054A996DF7}"/>
              </a:ext>
            </a:extLst>
          </p:cNvPr>
          <p:cNvSpPr/>
          <p:nvPr userDrawn="1"/>
        </p:nvSpPr>
        <p:spPr>
          <a:xfrm>
            <a:off x="10743504" y="5029225"/>
            <a:ext cx="2819213" cy="914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58" name="Rectangle 36">
            <a:extLst>
              <a:ext uri="{FF2B5EF4-FFF2-40B4-BE49-F238E27FC236}">
                <a16:creationId xmlns:a16="http://schemas.microsoft.com/office/drawing/2014/main" id="{26E00CB3-4001-FB40-BC1A-429E6646D342}"/>
              </a:ext>
            </a:extLst>
          </p:cNvPr>
          <p:cNvSpPr/>
          <p:nvPr userDrawn="1"/>
        </p:nvSpPr>
        <p:spPr>
          <a:xfrm>
            <a:off x="13562721" y="45720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59" name="Rectangle 36">
            <a:extLst>
              <a:ext uri="{FF2B5EF4-FFF2-40B4-BE49-F238E27FC236}">
                <a16:creationId xmlns:a16="http://schemas.microsoft.com/office/drawing/2014/main" id="{8A14D255-D6BA-6D4C-A825-D60938A8F2FB}"/>
              </a:ext>
            </a:extLst>
          </p:cNvPr>
          <p:cNvSpPr/>
          <p:nvPr userDrawn="1"/>
        </p:nvSpPr>
        <p:spPr>
          <a:xfrm>
            <a:off x="16379611" y="4114802"/>
            <a:ext cx="2821558"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60" name="Rectangle 36">
            <a:extLst>
              <a:ext uri="{FF2B5EF4-FFF2-40B4-BE49-F238E27FC236}">
                <a16:creationId xmlns:a16="http://schemas.microsoft.com/office/drawing/2014/main" id="{5A3E6DC0-9932-5E44-9352-E560AB3A1C8E}"/>
              </a:ext>
            </a:extLst>
          </p:cNvPr>
          <p:cNvSpPr/>
          <p:nvPr userDrawn="1"/>
        </p:nvSpPr>
        <p:spPr>
          <a:xfrm>
            <a:off x="19201166" y="3657602"/>
            <a:ext cx="2819217"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61" name="Текст 7">
            <a:extLst>
              <a:ext uri="{FF2B5EF4-FFF2-40B4-BE49-F238E27FC236}">
                <a16:creationId xmlns:a16="http://schemas.microsoft.com/office/drawing/2014/main" id="{980DCA01-7191-AE4F-B05A-7615EFA1C076}"/>
              </a:ext>
            </a:extLst>
          </p:cNvPr>
          <p:cNvSpPr>
            <a:spLocks noGrp="1"/>
          </p:cNvSpPr>
          <p:nvPr>
            <p:ph type="body" sz="quarter" idx="59" hasCustomPrompt="1"/>
          </p:nvPr>
        </p:nvSpPr>
        <p:spPr>
          <a:xfrm>
            <a:off x="2362053" y="9274630"/>
            <a:ext cx="2528721" cy="3200400"/>
          </a:xfrm>
        </p:spPr>
        <p:txBody>
          <a:bodyPr tIns="73152">
            <a:noAutofit/>
          </a:bodyPr>
          <a:lstStyle>
            <a:lvl1pPr algn="l">
              <a:lnSpc>
                <a:spcPct val="145000"/>
              </a:lnSpc>
              <a:spcBef>
                <a:spcPts val="0"/>
              </a:spcBef>
              <a:defRPr sz="2400" b="0" baseline="0">
                <a:solidFill>
                  <a:schemeClr val="accent5"/>
                </a:solidFill>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2" name="Текст 7">
            <a:extLst>
              <a:ext uri="{FF2B5EF4-FFF2-40B4-BE49-F238E27FC236}">
                <a16:creationId xmlns:a16="http://schemas.microsoft.com/office/drawing/2014/main" id="{7F896C6E-CC0C-5E4F-AA1D-652657280BB6}"/>
              </a:ext>
            </a:extLst>
          </p:cNvPr>
          <p:cNvSpPr>
            <a:spLocks noGrp="1"/>
          </p:cNvSpPr>
          <p:nvPr>
            <p:ph type="body" sz="quarter" idx="60" hasCustomPrompt="1"/>
          </p:nvPr>
        </p:nvSpPr>
        <p:spPr>
          <a:xfrm>
            <a:off x="5114602"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3" name="Текст 7">
            <a:extLst>
              <a:ext uri="{FF2B5EF4-FFF2-40B4-BE49-F238E27FC236}">
                <a16:creationId xmlns:a16="http://schemas.microsoft.com/office/drawing/2014/main" id="{6106A7A6-49FF-D348-B57E-2B50F30479F7}"/>
              </a:ext>
            </a:extLst>
          </p:cNvPr>
          <p:cNvSpPr>
            <a:spLocks noGrp="1"/>
          </p:cNvSpPr>
          <p:nvPr>
            <p:ph type="body" sz="quarter" idx="61" hasCustomPrompt="1"/>
          </p:nvPr>
        </p:nvSpPr>
        <p:spPr>
          <a:xfrm>
            <a:off x="7942174"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4" name="Текст 7">
            <a:extLst>
              <a:ext uri="{FF2B5EF4-FFF2-40B4-BE49-F238E27FC236}">
                <a16:creationId xmlns:a16="http://schemas.microsoft.com/office/drawing/2014/main" id="{0CE94A0C-CC42-2D4E-B0AE-6228FF8CDD81}"/>
              </a:ext>
            </a:extLst>
          </p:cNvPr>
          <p:cNvSpPr>
            <a:spLocks noGrp="1"/>
          </p:cNvSpPr>
          <p:nvPr>
            <p:ph type="body" sz="quarter" idx="62" hasCustomPrompt="1"/>
          </p:nvPr>
        </p:nvSpPr>
        <p:spPr>
          <a:xfrm>
            <a:off x="10758215"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5" name="Текст 7">
            <a:extLst>
              <a:ext uri="{FF2B5EF4-FFF2-40B4-BE49-F238E27FC236}">
                <a16:creationId xmlns:a16="http://schemas.microsoft.com/office/drawing/2014/main" id="{98042EB9-D81D-BA4D-AB3A-BC173FAD0BAA}"/>
              </a:ext>
            </a:extLst>
          </p:cNvPr>
          <p:cNvSpPr>
            <a:spLocks noGrp="1"/>
          </p:cNvSpPr>
          <p:nvPr>
            <p:ph type="body" sz="quarter" idx="63" hasCustomPrompt="1"/>
          </p:nvPr>
        </p:nvSpPr>
        <p:spPr>
          <a:xfrm>
            <a:off x="13564730"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6" name="Текст 7">
            <a:extLst>
              <a:ext uri="{FF2B5EF4-FFF2-40B4-BE49-F238E27FC236}">
                <a16:creationId xmlns:a16="http://schemas.microsoft.com/office/drawing/2014/main" id="{D50DEFCC-B478-5D4E-A1A3-CAB9F5A481C2}"/>
              </a:ext>
            </a:extLst>
          </p:cNvPr>
          <p:cNvSpPr>
            <a:spLocks noGrp="1"/>
          </p:cNvSpPr>
          <p:nvPr>
            <p:ph type="body" sz="quarter" idx="64" hasCustomPrompt="1"/>
          </p:nvPr>
        </p:nvSpPr>
        <p:spPr>
          <a:xfrm>
            <a:off x="16385541"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7" name="Текст 7">
            <a:extLst>
              <a:ext uri="{FF2B5EF4-FFF2-40B4-BE49-F238E27FC236}">
                <a16:creationId xmlns:a16="http://schemas.microsoft.com/office/drawing/2014/main" id="{139AF92C-4838-E44E-BEEB-450124F54F73}"/>
              </a:ext>
            </a:extLst>
          </p:cNvPr>
          <p:cNvSpPr>
            <a:spLocks noGrp="1"/>
          </p:cNvSpPr>
          <p:nvPr>
            <p:ph type="body" sz="quarter" idx="65" hasCustomPrompt="1"/>
          </p:nvPr>
        </p:nvSpPr>
        <p:spPr>
          <a:xfrm>
            <a:off x="19218630" y="9274630"/>
            <a:ext cx="2598569"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8" name="Title 5">
            <a:extLst>
              <a:ext uri="{FF2B5EF4-FFF2-40B4-BE49-F238E27FC236}">
                <a16:creationId xmlns:a16="http://schemas.microsoft.com/office/drawing/2014/main" id="{49724951-BFF9-014D-B64F-46571F7184E9}"/>
              </a:ext>
            </a:extLst>
          </p:cNvPr>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69" name="TITOLO DELLA SLIDE">
            <a:extLst>
              <a:ext uri="{FF2B5EF4-FFF2-40B4-BE49-F238E27FC236}">
                <a16:creationId xmlns:a16="http://schemas.microsoft.com/office/drawing/2014/main" id="{3D60071A-5767-4C45-9BED-163209152504}"/>
              </a:ext>
            </a:extLst>
          </p:cNvPr>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0" name="Текст 7">
            <a:extLst>
              <a:ext uri="{FF2B5EF4-FFF2-40B4-BE49-F238E27FC236}">
                <a16:creationId xmlns:a16="http://schemas.microsoft.com/office/drawing/2014/main" id="{4E649B49-E128-AA48-A900-FFA4EB401376}"/>
              </a:ext>
            </a:extLst>
          </p:cNvPr>
          <p:cNvSpPr>
            <a:spLocks noGrp="1"/>
          </p:cNvSpPr>
          <p:nvPr>
            <p:ph type="body" sz="quarter" idx="66" hasCustomPrompt="1"/>
          </p:nvPr>
        </p:nvSpPr>
        <p:spPr>
          <a:xfrm>
            <a:off x="2396465" y="6514450"/>
            <a:ext cx="2528721" cy="1026888"/>
          </a:xfrm>
        </p:spPr>
        <p:txBody>
          <a:bodyPr tIns="0" bIns="0" anchor="t" anchorCtr="0">
            <a:noAutofit/>
          </a:bodyPr>
          <a:lstStyle>
            <a:lvl1pPr algn="ctr">
              <a:lnSpc>
                <a:spcPct val="145000"/>
              </a:lnSpc>
              <a:spcBef>
                <a:spcPts val="0"/>
              </a:spcBef>
              <a:defRPr sz="2400" b="1" spc="300" baseline="0">
                <a:solidFill>
                  <a:schemeClr val="bg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1" name="Текст 7">
            <a:extLst>
              <a:ext uri="{FF2B5EF4-FFF2-40B4-BE49-F238E27FC236}">
                <a16:creationId xmlns:a16="http://schemas.microsoft.com/office/drawing/2014/main" id="{919BB46F-4A5A-CE40-AACB-C3C50331BDA8}"/>
              </a:ext>
            </a:extLst>
          </p:cNvPr>
          <p:cNvSpPr>
            <a:spLocks noGrp="1"/>
          </p:cNvSpPr>
          <p:nvPr>
            <p:ph type="body" sz="quarter" idx="67" hasCustomPrompt="1"/>
          </p:nvPr>
        </p:nvSpPr>
        <p:spPr>
          <a:xfrm>
            <a:off x="5153790" y="6101496"/>
            <a:ext cx="2576342" cy="1026888"/>
          </a:xfrm>
        </p:spPr>
        <p:txBody>
          <a:bodyPr tIns="0" bIns="0" anchor="t" anchorCtr="0">
            <a:noAutofit/>
          </a:bodyPr>
          <a:lstStyle>
            <a:lvl1pPr algn="ctr">
              <a:lnSpc>
                <a:spcPct val="145000"/>
              </a:lnSpc>
              <a:spcBef>
                <a:spcPts val="0"/>
              </a:spcBef>
              <a:defRPr lang="en-US" sz="2400" b="1" kern="1200" spc="300" baseline="0" dirty="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2" name="Текст 7">
            <a:extLst>
              <a:ext uri="{FF2B5EF4-FFF2-40B4-BE49-F238E27FC236}">
                <a16:creationId xmlns:a16="http://schemas.microsoft.com/office/drawing/2014/main" id="{FD3E3A7A-D7F1-364D-97F5-685CAF0AECFA}"/>
              </a:ext>
            </a:extLst>
          </p:cNvPr>
          <p:cNvSpPr>
            <a:spLocks noGrp="1"/>
          </p:cNvSpPr>
          <p:nvPr>
            <p:ph type="body" sz="quarter" idx="68" hasCustomPrompt="1"/>
          </p:nvPr>
        </p:nvSpPr>
        <p:spPr>
          <a:xfrm>
            <a:off x="7958719" y="5629544"/>
            <a:ext cx="2590629"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3" name="Текст 7">
            <a:extLst>
              <a:ext uri="{FF2B5EF4-FFF2-40B4-BE49-F238E27FC236}">
                <a16:creationId xmlns:a16="http://schemas.microsoft.com/office/drawing/2014/main" id="{8E05A912-5C55-1E4D-B764-E7E707365C8C}"/>
              </a:ext>
            </a:extLst>
          </p:cNvPr>
          <p:cNvSpPr>
            <a:spLocks noGrp="1"/>
          </p:cNvSpPr>
          <p:nvPr>
            <p:ph type="body" sz="quarter" idx="69" hasCustomPrompt="1"/>
          </p:nvPr>
        </p:nvSpPr>
        <p:spPr>
          <a:xfrm>
            <a:off x="10777936" y="5187090"/>
            <a:ext cx="2590629"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4" name="Текст 7">
            <a:extLst>
              <a:ext uri="{FF2B5EF4-FFF2-40B4-BE49-F238E27FC236}">
                <a16:creationId xmlns:a16="http://schemas.microsoft.com/office/drawing/2014/main" id="{BF306D0F-3677-DB46-9C15-A610CFD51315}"/>
              </a:ext>
            </a:extLst>
          </p:cNvPr>
          <p:cNvSpPr>
            <a:spLocks noGrp="1"/>
          </p:cNvSpPr>
          <p:nvPr>
            <p:ph type="body" sz="quarter" idx="70" hasCustomPrompt="1"/>
          </p:nvPr>
        </p:nvSpPr>
        <p:spPr>
          <a:xfrm>
            <a:off x="13597140" y="4715144"/>
            <a:ext cx="2588290"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5" name="Текст 7">
            <a:extLst>
              <a:ext uri="{FF2B5EF4-FFF2-40B4-BE49-F238E27FC236}">
                <a16:creationId xmlns:a16="http://schemas.microsoft.com/office/drawing/2014/main" id="{7B2B8C9F-1BCD-AA46-89FD-61B1ED35DA41}"/>
              </a:ext>
            </a:extLst>
          </p:cNvPr>
          <p:cNvSpPr>
            <a:spLocks noGrp="1"/>
          </p:cNvSpPr>
          <p:nvPr>
            <p:ph type="body" sz="quarter" idx="71" hasCustomPrompt="1"/>
          </p:nvPr>
        </p:nvSpPr>
        <p:spPr>
          <a:xfrm>
            <a:off x="16414009" y="4331684"/>
            <a:ext cx="2592973"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6" name="Текст 7">
            <a:extLst>
              <a:ext uri="{FF2B5EF4-FFF2-40B4-BE49-F238E27FC236}">
                <a16:creationId xmlns:a16="http://schemas.microsoft.com/office/drawing/2014/main" id="{7ACA897B-487F-D245-8530-D375DCED8890}"/>
              </a:ext>
            </a:extLst>
          </p:cNvPr>
          <p:cNvSpPr>
            <a:spLocks noGrp="1"/>
          </p:cNvSpPr>
          <p:nvPr>
            <p:ph type="body" sz="quarter" idx="72" hasCustomPrompt="1"/>
          </p:nvPr>
        </p:nvSpPr>
        <p:spPr>
          <a:xfrm>
            <a:off x="19235578" y="3830240"/>
            <a:ext cx="2616030"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Tree>
    <p:extLst>
      <p:ext uri="{BB962C8B-B14F-4D97-AF65-F5344CB8AC3E}">
        <p14:creationId xmlns:p14="http://schemas.microsoft.com/office/powerpoint/2010/main" val="34715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8000" decel="52000" fill="hold" grpId="0" nodeType="withEffect">
                                  <p:stCondLst>
                                    <p:cond delay="20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600" fill="hold"/>
                                        <p:tgtEl>
                                          <p:spTgt spid="40"/>
                                        </p:tgtEl>
                                        <p:attrNameLst>
                                          <p:attrName>ppt_x</p:attrName>
                                        </p:attrNameLst>
                                      </p:cBhvr>
                                      <p:tavLst>
                                        <p:tav tm="0">
                                          <p:val>
                                            <p:strVal val="#ppt_x"/>
                                          </p:val>
                                        </p:tav>
                                        <p:tav tm="100000">
                                          <p:val>
                                            <p:strVal val="#ppt_x"/>
                                          </p:val>
                                        </p:tav>
                                      </p:tavLst>
                                    </p:anim>
                                    <p:anim calcmode="lin" valueType="num">
                                      <p:cBhvr additive="base">
                                        <p:cTn id="12" dur="6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800" fill="hold"/>
                                        <p:tgtEl>
                                          <p:spTgt spid="61"/>
                                        </p:tgtEl>
                                        <p:attrNameLst>
                                          <p:attrName>ppt_x</p:attrName>
                                        </p:attrNameLst>
                                      </p:cBhvr>
                                      <p:tavLst>
                                        <p:tav tm="0">
                                          <p:val>
                                            <p:strVal val="#ppt_x"/>
                                          </p:val>
                                        </p:tav>
                                        <p:tav tm="100000">
                                          <p:val>
                                            <p:strVal val="#ppt_x"/>
                                          </p:val>
                                        </p:tav>
                                      </p:tavLst>
                                    </p:anim>
                                    <p:anim calcmode="lin" valueType="num">
                                      <p:cBhvr additive="base">
                                        <p:cTn id="16" dur="8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8" accel="48000" decel="52000" fill="hold" grpId="0" nodeType="withEffect">
                                  <p:stCondLst>
                                    <p:cond delay="130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800" fill="hold"/>
                                        <p:tgtEl>
                                          <p:spTgt spid="55"/>
                                        </p:tgtEl>
                                        <p:attrNameLst>
                                          <p:attrName>ppt_x</p:attrName>
                                        </p:attrNameLst>
                                      </p:cBhvr>
                                      <p:tavLst>
                                        <p:tav tm="0">
                                          <p:val>
                                            <p:strVal val="0-#ppt_w/2"/>
                                          </p:val>
                                        </p:tav>
                                        <p:tav tm="100000">
                                          <p:val>
                                            <p:strVal val="#ppt_x"/>
                                          </p:val>
                                        </p:tav>
                                      </p:tavLst>
                                    </p:anim>
                                    <p:anim calcmode="lin" valueType="num">
                                      <p:cBhvr additive="base">
                                        <p:cTn id="20" dur="8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600" fill="hold"/>
                                        <p:tgtEl>
                                          <p:spTgt spid="43"/>
                                        </p:tgtEl>
                                        <p:attrNameLst>
                                          <p:attrName>ppt_x</p:attrName>
                                        </p:attrNameLst>
                                      </p:cBhvr>
                                      <p:tavLst>
                                        <p:tav tm="0">
                                          <p:val>
                                            <p:strVal val="#ppt_x"/>
                                          </p:val>
                                        </p:tav>
                                        <p:tav tm="100000">
                                          <p:val>
                                            <p:strVal val="#ppt_x"/>
                                          </p:val>
                                        </p:tav>
                                      </p:tavLst>
                                    </p:anim>
                                    <p:anim calcmode="lin" valueType="num">
                                      <p:cBhvr additive="base">
                                        <p:cTn id="24" dur="6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0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800" fill="hold"/>
                                        <p:tgtEl>
                                          <p:spTgt spid="62"/>
                                        </p:tgtEl>
                                        <p:attrNameLst>
                                          <p:attrName>ppt_x</p:attrName>
                                        </p:attrNameLst>
                                      </p:cBhvr>
                                      <p:tavLst>
                                        <p:tav tm="0">
                                          <p:val>
                                            <p:strVal val="#ppt_x"/>
                                          </p:val>
                                        </p:tav>
                                        <p:tav tm="100000">
                                          <p:val>
                                            <p:strVal val="#ppt_x"/>
                                          </p:val>
                                        </p:tav>
                                      </p:tavLst>
                                    </p:anim>
                                    <p:anim calcmode="lin" valueType="num">
                                      <p:cBhvr additive="base">
                                        <p:cTn id="28" dur="800" fill="hold"/>
                                        <p:tgtEl>
                                          <p:spTgt spid="62"/>
                                        </p:tgtEl>
                                        <p:attrNameLst>
                                          <p:attrName>ppt_y</p:attrName>
                                        </p:attrNameLst>
                                      </p:cBhvr>
                                      <p:tavLst>
                                        <p:tav tm="0">
                                          <p:val>
                                            <p:strVal val="1+#ppt_h/2"/>
                                          </p:val>
                                        </p:tav>
                                        <p:tav tm="100000">
                                          <p:val>
                                            <p:strVal val="#ppt_y"/>
                                          </p:val>
                                        </p:tav>
                                      </p:tavLst>
                                    </p:anim>
                                  </p:childTnLst>
                                </p:cTn>
                              </p:par>
                              <p:par>
                                <p:cTn id="29" presetID="2" presetClass="entr" presetSubtype="8" accel="48000" decel="52000" fill="hold" grpId="0" nodeType="withEffect">
                                  <p:stCondLst>
                                    <p:cond delay="220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800" fill="hold"/>
                                        <p:tgtEl>
                                          <p:spTgt spid="56"/>
                                        </p:tgtEl>
                                        <p:attrNameLst>
                                          <p:attrName>ppt_x</p:attrName>
                                        </p:attrNameLst>
                                      </p:cBhvr>
                                      <p:tavLst>
                                        <p:tav tm="0">
                                          <p:val>
                                            <p:strVal val="0-#ppt_w/2"/>
                                          </p:val>
                                        </p:tav>
                                        <p:tav tm="100000">
                                          <p:val>
                                            <p:strVal val="#ppt_x"/>
                                          </p:val>
                                        </p:tav>
                                      </p:tavLst>
                                    </p:anim>
                                    <p:anim calcmode="lin" valueType="num">
                                      <p:cBhvr additive="base">
                                        <p:cTn id="32" dur="800" fill="hold"/>
                                        <p:tgtEl>
                                          <p:spTgt spid="56"/>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600" fill="hold"/>
                                        <p:tgtEl>
                                          <p:spTgt spid="45"/>
                                        </p:tgtEl>
                                        <p:attrNameLst>
                                          <p:attrName>ppt_x</p:attrName>
                                        </p:attrNameLst>
                                      </p:cBhvr>
                                      <p:tavLst>
                                        <p:tav tm="0">
                                          <p:val>
                                            <p:strVal val="#ppt_x"/>
                                          </p:val>
                                        </p:tav>
                                        <p:tav tm="100000">
                                          <p:val>
                                            <p:strVal val="#ppt_x"/>
                                          </p:val>
                                        </p:tav>
                                      </p:tavLst>
                                    </p:anim>
                                    <p:anim calcmode="lin" valueType="num">
                                      <p:cBhvr additive="base">
                                        <p:cTn id="36" dur="6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2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800" fill="hold"/>
                                        <p:tgtEl>
                                          <p:spTgt spid="63"/>
                                        </p:tgtEl>
                                        <p:attrNameLst>
                                          <p:attrName>ppt_x</p:attrName>
                                        </p:attrNameLst>
                                      </p:cBhvr>
                                      <p:tavLst>
                                        <p:tav tm="0">
                                          <p:val>
                                            <p:strVal val="#ppt_x"/>
                                          </p:val>
                                        </p:tav>
                                        <p:tav tm="100000">
                                          <p:val>
                                            <p:strVal val="#ppt_x"/>
                                          </p:val>
                                        </p:tav>
                                      </p:tavLst>
                                    </p:anim>
                                    <p:anim calcmode="lin" valueType="num">
                                      <p:cBhvr additive="base">
                                        <p:cTn id="40" dur="8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8" accel="48000" decel="52000" fill="hold" grpId="0" nodeType="withEffect">
                                  <p:stCondLst>
                                    <p:cond delay="320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800" fill="hold"/>
                                        <p:tgtEl>
                                          <p:spTgt spid="57"/>
                                        </p:tgtEl>
                                        <p:attrNameLst>
                                          <p:attrName>ppt_x</p:attrName>
                                        </p:attrNameLst>
                                      </p:cBhvr>
                                      <p:tavLst>
                                        <p:tav tm="0">
                                          <p:val>
                                            <p:strVal val="0-#ppt_w/2"/>
                                          </p:val>
                                        </p:tav>
                                        <p:tav tm="100000">
                                          <p:val>
                                            <p:strVal val="#ppt_x"/>
                                          </p:val>
                                        </p:tav>
                                      </p:tavLst>
                                    </p:anim>
                                    <p:anim calcmode="lin" valueType="num">
                                      <p:cBhvr additive="base">
                                        <p:cTn id="44" dur="800" fill="hold"/>
                                        <p:tgtEl>
                                          <p:spTgt spid="57"/>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300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600" fill="hold"/>
                                        <p:tgtEl>
                                          <p:spTgt spid="47"/>
                                        </p:tgtEl>
                                        <p:attrNameLst>
                                          <p:attrName>ppt_x</p:attrName>
                                        </p:attrNameLst>
                                      </p:cBhvr>
                                      <p:tavLst>
                                        <p:tav tm="0">
                                          <p:val>
                                            <p:strVal val="#ppt_x"/>
                                          </p:val>
                                        </p:tav>
                                        <p:tav tm="100000">
                                          <p:val>
                                            <p:strVal val="#ppt_x"/>
                                          </p:val>
                                        </p:tav>
                                      </p:tavLst>
                                    </p:anim>
                                    <p:anim calcmode="lin" valueType="num">
                                      <p:cBhvr additive="base">
                                        <p:cTn id="48" dur="6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32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800" fill="hold"/>
                                        <p:tgtEl>
                                          <p:spTgt spid="64"/>
                                        </p:tgtEl>
                                        <p:attrNameLst>
                                          <p:attrName>ppt_x</p:attrName>
                                        </p:attrNameLst>
                                      </p:cBhvr>
                                      <p:tavLst>
                                        <p:tav tm="0">
                                          <p:val>
                                            <p:strVal val="#ppt_x"/>
                                          </p:val>
                                        </p:tav>
                                        <p:tav tm="100000">
                                          <p:val>
                                            <p:strVal val="#ppt_x"/>
                                          </p:val>
                                        </p:tav>
                                      </p:tavLst>
                                    </p:anim>
                                    <p:anim calcmode="lin" valueType="num">
                                      <p:cBhvr additive="base">
                                        <p:cTn id="52" dur="800" fill="hold"/>
                                        <p:tgtEl>
                                          <p:spTgt spid="64"/>
                                        </p:tgtEl>
                                        <p:attrNameLst>
                                          <p:attrName>ppt_y</p:attrName>
                                        </p:attrNameLst>
                                      </p:cBhvr>
                                      <p:tavLst>
                                        <p:tav tm="0">
                                          <p:val>
                                            <p:strVal val="1+#ppt_h/2"/>
                                          </p:val>
                                        </p:tav>
                                        <p:tav tm="100000">
                                          <p:val>
                                            <p:strVal val="#ppt_y"/>
                                          </p:val>
                                        </p:tav>
                                      </p:tavLst>
                                    </p:anim>
                                  </p:childTnLst>
                                </p:cTn>
                              </p:par>
                              <p:par>
                                <p:cTn id="53" presetID="2" presetClass="entr" presetSubtype="8" accel="48000" decel="52000" fill="hold" grpId="0" nodeType="withEffect">
                                  <p:stCondLst>
                                    <p:cond delay="4200"/>
                                  </p:stCondLst>
                                  <p:childTnLst>
                                    <p:set>
                                      <p:cBhvr>
                                        <p:cTn id="54" dur="1" fill="hold">
                                          <p:stCondLst>
                                            <p:cond delay="0"/>
                                          </p:stCondLst>
                                        </p:cTn>
                                        <p:tgtEl>
                                          <p:spTgt spid="58"/>
                                        </p:tgtEl>
                                        <p:attrNameLst>
                                          <p:attrName>style.visibility</p:attrName>
                                        </p:attrNameLst>
                                      </p:cBhvr>
                                      <p:to>
                                        <p:strVal val="visible"/>
                                      </p:to>
                                    </p:set>
                                    <p:anim calcmode="lin" valueType="num">
                                      <p:cBhvr additive="base">
                                        <p:cTn id="55" dur="800" fill="hold"/>
                                        <p:tgtEl>
                                          <p:spTgt spid="58"/>
                                        </p:tgtEl>
                                        <p:attrNameLst>
                                          <p:attrName>ppt_x</p:attrName>
                                        </p:attrNameLst>
                                      </p:cBhvr>
                                      <p:tavLst>
                                        <p:tav tm="0">
                                          <p:val>
                                            <p:strVal val="0-#ppt_w/2"/>
                                          </p:val>
                                        </p:tav>
                                        <p:tav tm="100000">
                                          <p:val>
                                            <p:strVal val="#ppt_x"/>
                                          </p:val>
                                        </p:tav>
                                      </p:tavLst>
                                    </p:anim>
                                    <p:anim calcmode="lin" valueType="num">
                                      <p:cBhvr additive="base">
                                        <p:cTn id="56" dur="800" fill="hold"/>
                                        <p:tgtEl>
                                          <p:spTgt spid="58"/>
                                        </p:tgtEl>
                                        <p:attrNameLst>
                                          <p:attrName>ppt_y</p:attrName>
                                        </p:attrNameLst>
                                      </p:cBhvr>
                                      <p:tavLst>
                                        <p:tav tm="0">
                                          <p:val>
                                            <p:strVal val="#ppt_y"/>
                                          </p:val>
                                        </p:tav>
                                        <p:tav tm="100000">
                                          <p:val>
                                            <p:strVal val="#ppt_y"/>
                                          </p:val>
                                        </p:tav>
                                      </p:tavLst>
                                    </p:anim>
                                  </p:childTnLst>
                                </p:cTn>
                              </p:par>
                              <p:par>
                                <p:cTn id="57" presetID="2" presetClass="entr" presetSubtype="4" decel="100000" fill="hold" grpId="0" nodeType="withEffect">
                                  <p:stCondLst>
                                    <p:cond delay="400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600" fill="hold"/>
                                        <p:tgtEl>
                                          <p:spTgt spid="49"/>
                                        </p:tgtEl>
                                        <p:attrNameLst>
                                          <p:attrName>ppt_x</p:attrName>
                                        </p:attrNameLst>
                                      </p:cBhvr>
                                      <p:tavLst>
                                        <p:tav tm="0">
                                          <p:val>
                                            <p:strVal val="#ppt_x"/>
                                          </p:val>
                                        </p:tav>
                                        <p:tav tm="100000">
                                          <p:val>
                                            <p:strVal val="#ppt_x"/>
                                          </p:val>
                                        </p:tav>
                                      </p:tavLst>
                                    </p:anim>
                                    <p:anim calcmode="lin" valueType="num">
                                      <p:cBhvr additive="base">
                                        <p:cTn id="60" dur="600" fill="hold"/>
                                        <p:tgtEl>
                                          <p:spTgt spid="4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420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800" fill="hold"/>
                                        <p:tgtEl>
                                          <p:spTgt spid="65"/>
                                        </p:tgtEl>
                                        <p:attrNameLst>
                                          <p:attrName>ppt_x</p:attrName>
                                        </p:attrNameLst>
                                      </p:cBhvr>
                                      <p:tavLst>
                                        <p:tav tm="0">
                                          <p:val>
                                            <p:strVal val="#ppt_x"/>
                                          </p:val>
                                        </p:tav>
                                        <p:tav tm="100000">
                                          <p:val>
                                            <p:strVal val="#ppt_x"/>
                                          </p:val>
                                        </p:tav>
                                      </p:tavLst>
                                    </p:anim>
                                    <p:anim calcmode="lin" valueType="num">
                                      <p:cBhvr additive="base">
                                        <p:cTn id="64" dur="8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8" accel="48000" decel="52000" fill="hold" grpId="0" nodeType="withEffect">
                                  <p:stCondLst>
                                    <p:cond delay="520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800" fill="hold"/>
                                        <p:tgtEl>
                                          <p:spTgt spid="59"/>
                                        </p:tgtEl>
                                        <p:attrNameLst>
                                          <p:attrName>ppt_x</p:attrName>
                                        </p:attrNameLst>
                                      </p:cBhvr>
                                      <p:tavLst>
                                        <p:tav tm="0">
                                          <p:val>
                                            <p:strVal val="0-#ppt_w/2"/>
                                          </p:val>
                                        </p:tav>
                                        <p:tav tm="100000">
                                          <p:val>
                                            <p:strVal val="#ppt_x"/>
                                          </p:val>
                                        </p:tav>
                                      </p:tavLst>
                                    </p:anim>
                                    <p:anim calcmode="lin" valueType="num">
                                      <p:cBhvr additive="base">
                                        <p:cTn id="68" dur="800" fill="hold"/>
                                        <p:tgtEl>
                                          <p:spTgt spid="59"/>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500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600" fill="hold"/>
                                        <p:tgtEl>
                                          <p:spTgt spid="51"/>
                                        </p:tgtEl>
                                        <p:attrNameLst>
                                          <p:attrName>ppt_x</p:attrName>
                                        </p:attrNameLst>
                                      </p:cBhvr>
                                      <p:tavLst>
                                        <p:tav tm="0">
                                          <p:val>
                                            <p:strVal val="#ppt_x"/>
                                          </p:val>
                                        </p:tav>
                                        <p:tav tm="100000">
                                          <p:val>
                                            <p:strVal val="#ppt_x"/>
                                          </p:val>
                                        </p:tav>
                                      </p:tavLst>
                                    </p:anim>
                                    <p:anim calcmode="lin" valueType="num">
                                      <p:cBhvr additive="base">
                                        <p:cTn id="72" dur="6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5200"/>
                                  </p:stCondLst>
                                  <p:childTnLst>
                                    <p:set>
                                      <p:cBhvr>
                                        <p:cTn id="74" dur="1" fill="hold">
                                          <p:stCondLst>
                                            <p:cond delay="0"/>
                                          </p:stCondLst>
                                        </p:cTn>
                                        <p:tgtEl>
                                          <p:spTgt spid="66"/>
                                        </p:tgtEl>
                                        <p:attrNameLst>
                                          <p:attrName>style.visibility</p:attrName>
                                        </p:attrNameLst>
                                      </p:cBhvr>
                                      <p:to>
                                        <p:strVal val="visible"/>
                                      </p:to>
                                    </p:set>
                                    <p:anim calcmode="lin" valueType="num">
                                      <p:cBhvr additive="base">
                                        <p:cTn id="75" dur="800" fill="hold"/>
                                        <p:tgtEl>
                                          <p:spTgt spid="66"/>
                                        </p:tgtEl>
                                        <p:attrNameLst>
                                          <p:attrName>ppt_x</p:attrName>
                                        </p:attrNameLst>
                                      </p:cBhvr>
                                      <p:tavLst>
                                        <p:tav tm="0">
                                          <p:val>
                                            <p:strVal val="#ppt_x"/>
                                          </p:val>
                                        </p:tav>
                                        <p:tav tm="100000">
                                          <p:val>
                                            <p:strVal val="#ppt_x"/>
                                          </p:val>
                                        </p:tav>
                                      </p:tavLst>
                                    </p:anim>
                                    <p:anim calcmode="lin" valueType="num">
                                      <p:cBhvr additive="base">
                                        <p:cTn id="76" dur="800" fill="hold"/>
                                        <p:tgtEl>
                                          <p:spTgt spid="66"/>
                                        </p:tgtEl>
                                        <p:attrNameLst>
                                          <p:attrName>ppt_y</p:attrName>
                                        </p:attrNameLst>
                                      </p:cBhvr>
                                      <p:tavLst>
                                        <p:tav tm="0">
                                          <p:val>
                                            <p:strVal val="1+#ppt_h/2"/>
                                          </p:val>
                                        </p:tav>
                                        <p:tav tm="100000">
                                          <p:val>
                                            <p:strVal val="#ppt_y"/>
                                          </p:val>
                                        </p:tav>
                                      </p:tavLst>
                                    </p:anim>
                                  </p:childTnLst>
                                </p:cTn>
                              </p:par>
                              <p:par>
                                <p:cTn id="77" presetID="2" presetClass="entr" presetSubtype="8" accel="48000" decel="52000" fill="hold" grpId="0" nodeType="withEffect">
                                  <p:stCondLst>
                                    <p:cond delay="620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800" fill="hold"/>
                                        <p:tgtEl>
                                          <p:spTgt spid="60"/>
                                        </p:tgtEl>
                                        <p:attrNameLst>
                                          <p:attrName>ppt_x</p:attrName>
                                        </p:attrNameLst>
                                      </p:cBhvr>
                                      <p:tavLst>
                                        <p:tav tm="0">
                                          <p:val>
                                            <p:strVal val="0-#ppt_w/2"/>
                                          </p:val>
                                        </p:tav>
                                        <p:tav tm="100000">
                                          <p:val>
                                            <p:strVal val="#ppt_x"/>
                                          </p:val>
                                        </p:tav>
                                      </p:tavLst>
                                    </p:anim>
                                    <p:anim calcmode="lin" valueType="num">
                                      <p:cBhvr additive="base">
                                        <p:cTn id="80" dur="800" fill="hold"/>
                                        <p:tgtEl>
                                          <p:spTgt spid="60"/>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600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600" fill="hold"/>
                                        <p:tgtEl>
                                          <p:spTgt spid="53"/>
                                        </p:tgtEl>
                                        <p:attrNameLst>
                                          <p:attrName>ppt_x</p:attrName>
                                        </p:attrNameLst>
                                      </p:cBhvr>
                                      <p:tavLst>
                                        <p:tav tm="0">
                                          <p:val>
                                            <p:strVal val="#ppt_x"/>
                                          </p:val>
                                        </p:tav>
                                        <p:tav tm="100000">
                                          <p:val>
                                            <p:strVal val="#ppt_x"/>
                                          </p:val>
                                        </p:tav>
                                      </p:tavLst>
                                    </p:anim>
                                    <p:anim calcmode="lin" valueType="num">
                                      <p:cBhvr additive="base">
                                        <p:cTn id="84" dur="600" fill="hold"/>
                                        <p:tgtEl>
                                          <p:spTgt spid="53"/>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620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800" fill="hold"/>
                                        <p:tgtEl>
                                          <p:spTgt spid="67"/>
                                        </p:tgtEl>
                                        <p:attrNameLst>
                                          <p:attrName>ppt_x</p:attrName>
                                        </p:attrNameLst>
                                      </p:cBhvr>
                                      <p:tavLst>
                                        <p:tav tm="0">
                                          <p:val>
                                            <p:strVal val="#ppt_x"/>
                                          </p:val>
                                        </p:tav>
                                        <p:tav tm="100000">
                                          <p:val>
                                            <p:strVal val="#ppt_x"/>
                                          </p:val>
                                        </p:tav>
                                      </p:tavLst>
                                    </p:anim>
                                    <p:anim calcmode="lin" valueType="num">
                                      <p:cBhvr additive="base">
                                        <p:cTn id="88" dur="800" fill="hold"/>
                                        <p:tgtEl>
                                          <p:spTgt spid="6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 calcmode="lin" valueType="num">
                                      <p:cBhvr additive="base">
                                        <p:cTn id="91" dur="600" fill="hold"/>
                                        <p:tgtEl>
                                          <p:spTgt spid="70"/>
                                        </p:tgtEl>
                                        <p:attrNameLst>
                                          <p:attrName>ppt_x</p:attrName>
                                        </p:attrNameLst>
                                      </p:cBhvr>
                                      <p:tavLst>
                                        <p:tav tm="0">
                                          <p:val>
                                            <p:strVal val="#ppt_x"/>
                                          </p:val>
                                        </p:tav>
                                        <p:tav tm="100000">
                                          <p:val>
                                            <p:strVal val="#ppt_x"/>
                                          </p:val>
                                        </p:tav>
                                      </p:tavLst>
                                    </p:anim>
                                    <p:anim calcmode="lin" valueType="num">
                                      <p:cBhvr additive="base">
                                        <p:cTn id="92" dur="600" fill="hold"/>
                                        <p:tgtEl>
                                          <p:spTgt spid="7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0"/>
                                  </p:stCondLst>
                                  <p:childTnLst>
                                    <p:set>
                                      <p:cBhvr>
                                        <p:cTn id="94" dur="1" fill="hold">
                                          <p:stCondLst>
                                            <p:cond delay="0"/>
                                          </p:stCondLst>
                                        </p:cTn>
                                        <p:tgtEl>
                                          <p:spTgt spid="71"/>
                                        </p:tgtEl>
                                        <p:attrNameLst>
                                          <p:attrName>style.visibility</p:attrName>
                                        </p:attrNameLst>
                                      </p:cBhvr>
                                      <p:to>
                                        <p:strVal val="visible"/>
                                      </p:to>
                                    </p:set>
                                    <p:anim calcmode="lin" valueType="num">
                                      <p:cBhvr additive="base">
                                        <p:cTn id="95" dur="600" fill="hold"/>
                                        <p:tgtEl>
                                          <p:spTgt spid="71"/>
                                        </p:tgtEl>
                                        <p:attrNameLst>
                                          <p:attrName>ppt_x</p:attrName>
                                        </p:attrNameLst>
                                      </p:cBhvr>
                                      <p:tavLst>
                                        <p:tav tm="0">
                                          <p:val>
                                            <p:strVal val="#ppt_x"/>
                                          </p:val>
                                        </p:tav>
                                        <p:tav tm="100000">
                                          <p:val>
                                            <p:strVal val="#ppt_x"/>
                                          </p:val>
                                        </p:tav>
                                      </p:tavLst>
                                    </p:anim>
                                    <p:anim calcmode="lin" valueType="num">
                                      <p:cBhvr additive="base">
                                        <p:cTn id="96" dur="600" fill="hold"/>
                                        <p:tgtEl>
                                          <p:spTgt spid="71"/>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0"/>
                                  </p:stCondLst>
                                  <p:childTnLst>
                                    <p:set>
                                      <p:cBhvr>
                                        <p:cTn id="98" dur="1" fill="hold">
                                          <p:stCondLst>
                                            <p:cond delay="0"/>
                                          </p:stCondLst>
                                        </p:cTn>
                                        <p:tgtEl>
                                          <p:spTgt spid="72"/>
                                        </p:tgtEl>
                                        <p:attrNameLst>
                                          <p:attrName>style.visibility</p:attrName>
                                        </p:attrNameLst>
                                      </p:cBhvr>
                                      <p:to>
                                        <p:strVal val="visible"/>
                                      </p:to>
                                    </p:set>
                                    <p:anim calcmode="lin" valueType="num">
                                      <p:cBhvr additive="base">
                                        <p:cTn id="99" dur="600" fill="hold"/>
                                        <p:tgtEl>
                                          <p:spTgt spid="72"/>
                                        </p:tgtEl>
                                        <p:attrNameLst>
                                          <p:attrName>ppt_x</p:attrName>
                                        </p:attrNameLst>
                                      </p:cBhvr>
                                      <p:tavLst>
                                        <p:tav tm="0">
                                          <p:val>
                                            <p:strVal val="#ppt_x"/>
                                          </p:val>
                                        </p:tav>
                                        <p:tav tm="100000">
                                          <p:val>
                                            <p:strVal val="#ppt_x"/>
                                          </p:val>
                                        </p:tav>
                                      </p:tavLst>
                                    </p:anim>
                                    <p:anim calcmode="lin" valueType="num">
                                      <p:cBhvr additive="base">
                                        <p:cTn id="100" dur="600" fill="hold"/>
                                        <p:tgtEl>
                                          <p:spTgt spid="7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3000"/>
                                  </p:stCondLst>
                                  <p:childTnLst>
                                    <p:set>
                                      <p:cBhvr>
                                        <p:cTn id="102" dur="1" fill="hold">
                                          <p:stCondLst>
                                            <p:cond delay="0"/>
                                          </p:stCondLst>
                                        </p:cTn>
                                        <p:tgtEl>
                                          <p:spTgt spid="73"/>
                                        </p:tgtEl>
                                        <p:attrNameLst>
                                          <p:attrName>style.visibility</p:attrName>
                                        </p:attrNameLst>
                                      </p:cBhvr>
                                      <p:to>
                                        <p:strVal val="visible"/>
                                      </p:to>
                                    </p:set>
                                    <p:anim calcmode="lin" valueType="num">
                                      <p:cBhvr additive="base">
                                        <p:cTn id="103" dur="600" fill="hold"/>
                                        <p:tgtEl>
                                          <p:spTgt spid="73"/>
                                        </p:tgtEl>
                                        <p:attrNameLst>
                                          <p:attrName>ppt_x</p:attrName>
                                        </p:attrNameLst>
                                      </p:cBhvr>
                                      <p:tavLst>
                                        <p:tav tm="0">
                                          <p:val>
                                            <p:strVal val="#ppt_x"/>
                                          </p:val>
                                        </p:tav>
                                        <p:tav tm="100000">
                                          <p:val>
                                            <p:strVal val="#ppt_x"/>
                                          </p:val>
                                        </p:tav>
                                      </p:tavLst>
                                    </p:anim>
                                    <p:anim calcmode="lin" valueType="num">
                                      <p:cBhvr additive="base">
                                        <p:cTn id="104" dur="600" fill="hold"/>
                                        <p:tgtEl>
                                          <p:spTgt spid="73"/>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400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600" fill="hold"/>
                                        <p:tgtEl>
                                          <p:spTgt spid="74"/>
                                        </p:tgtEl>
                                        <p:attrNameLst>
                                          <p:attrName>ppt_x</p:attrName>
                                        </p:attrNameLst>
                                      </p:cBhvr>
                                      <p:tavLst>
                                        <p:tav tm="0">
                                          <p:val>
                                            <p:strVal val="#ppt_x"/>
                                          </p:val>
                                        </p:tav>
                                        <p:tav tm="100000">
                                          <p:val>
                                            <p:strVal val="#ppt_x"/>
                                          </p:val>
                                        </p:tav>
                                      </p:tavLst>
                                    </p:anim>
                                    <p:anim calcmode="lin" valueType="num">
                                      <p:cBhvr additive="base">
                                        <p:cTn id="108" dur="600" fill="hold"/>
                                        <p:tgtEl>
                                          <p:spTgt spid="7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5000"/>
                                  </p:stCondLst>
                                  <p:childTnLst>
                                    <p:set>
                                      <p:cBhvr>
                                        <p:cTn id="110" dur="1" fill="hold">
                                          <p:stCondLst>
                                            <p:cond delay="0"/>
                                          </p:stCondLst>
                                        </p:cTn>
                                        <p:tgtEl>
                                          <p:spTgt spid="75"/>
                                        </p:tgtEl>
                                        <p:attrNameLst>
                                          <p:attrName>style.visibility</p:attrName>
                                        </p:attrNameLst>
                                      </p:cBhvr>
                                      <p:to>
                                        <p:strVal val="visible"/>
                                      </p:to>
                                    </p:set>
                                    <p:anim calcmode="lin" valueType="num">
                                      <p:cBhvr additive="base">
                                        <p:cTn id="111" dur="600" fill="hold"/>
                                        <p:tgtEl>
                                          <p:spTgt spid="75"/>
                                        </p:tgtEl>
                                        <p:attrNameLst>
                                          <p:attrName>ppt_x</p:attrName>
                                        </p:attrNameLst>
                                      </p:cBhvr>
                                      <p:tavLst>
                                        <p:tav tm="0">
                                          <p:val>
                                            <p:strVal val="#ppt_x"/>
                                          </p:val>
                                        </p:tav>
                                        <p:tav tm="100000">
                                          <p:val>
                                            <p:strVal val="#ppt_x"/>
                                          </p:val>
                                        </p:tav>
                                      </p:tavLst>
                                    </p:anim>
                                    <p:anim calcmode="lin" valueType="num">
                                      <p:cBhvr additive="base">
                                        <p:cTn id="112" dur="600" fill="hold"/>
                                        <p:tgtEl>
                                          <p:spTgt spid="75"/>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6000"/>
                                  </p:stCondLst>
                                  <p:childTnLst>
                                    <p:set>
                                      <p:cBhvr>
                                        <p:cTn id="114" dur="1" fill="hold">
                                          <p:stCondLst>
                                            <p:cond delay="0"/>
                                          </p:stCondLst>
                                        </p:cTn>
                                        <p:tgtEl>
                                          <p:spTgt spid="76"/>
                                        </p:tgtEl>
                                        <p:attrNameLst>
                                          <p:attrName>style.visibility</p:attrName>
                                        </p:attrNameLst>
                                      </p:cBhvr>
                                      <p:to>
                                        <p:strVal val="visible"/>
                                      </p:to>
                                    </p:set>
                                    <p:anim calcmode="lin" valueType="num">
                                      <p:cBhvr additive="base">
                                        <p:cTn id="115" dur="600" fill="hold"/>
                                        <p:tgtEl>
                                          <p:spTgt spid="76"/>
                                        </p:tgtEl>
                                        <p:attrNameLst>
                                          <p:attrName>ppt_x</p:attrName>
                                        </p:attrNameLst>
                                      </p:cBhvr>
                                      <p:tavLst>
                                        <p:tav tm="0">
                                          <p:val>
                                            <p:strVal val="#ppt_x"/>
                                          </p:val>
                                        </p:tav>
                                        <p:tav tm="100000">
                                          <p:val>
                                            <p:strVal val="#ppt_x"/>
                                          </p:val>
                                        </p:tav>
                                      </p:tavLst>
                                    </p:anim>
                                    <p:anim calcmode="lin" valueType="num">
                                      <p:cBhvr additive="base">
                                        <p:cTn id="116" dur="6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tmplLst>
          <p:tmpl>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600" fill="hold"/>
                        <p:tgtEl>
                          <p:spTgt spid="40"/>
                        </p:tgtEl>
                        <p:attrNameLst>
                          <p:attrName>ppt_x</p:attrName>
                        </p:attrNameLst>
                      </p:cBhvr>
                      <p:tavLst>
                        <p:tav tm="0">
                          <p:val>
                            <p:strVal val="#ppt_x"/>
                          </p:val>
                        </p:tav>
                        <p:tav tm="100000">
                          <p:val>
                            <p:strVal val="#ppt_x"/>
                          </p:val>
                        </p:tav>
                      </p:tavLst>
                    </p:anim>
                    <p:anim calcmode="lin" valueType="num">
                      <p:cBhvr additive="base">
                        <p:cTn dur="600" fill="hold"/>
                        <p:tgtEl>
                          <p:spTgt spid="40"/>
                        </p:tgtEl>
                        <p:attrNameLst>
                          <p:attrName>ppt_y</p:attrName>
                        </p:attrNameLst>
                      </p:cBhvr>
                      <p:tavLst>
                        <p:tav tm="0">
                          <p:val>
                            <p:strVal val="1+#ppt_h/2"/>
                          </p:val>
                        </p:tav>
                        <p:tav tm="100000">
                          <p:val>
                            <p:strVal val="#ppt_y"/>
                          </p:val>
                        </p:tav>
                      </p:tavLst>
                    </p:anim>
                  </p:childTnLst>
                </p:cTn>
              </p:par>
            </p:tnLst>
          </p:tmpl>
        </p:tmplLst>
      </p:bldP>
      <p:bldP spid="42" grpId="0" animBg="1"/>
      <p:bldP spid="43" grpId="0">
        <p:tmplLst>
          <p:tmpl>
            <p:tnLst>
              <p:par>
                <p:cTn presetID="2" presetClass="entr" presetSubtype="4" decel="10000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600" fill="hold"/>
                        <p:tgtEl>
                          <p:spTgt spid="43"/>
                        </p:tgtEl>
                        <p:attrNameLst>
                          <p:attrName>ppt_x</p:attrName>
                        </p:attrNameLst>
                      </p:cBhvr>
                      <p:tavLst>
                        <p:tav tm="0">
                          <p:val>
                            <p:strVal val="#ppt_x"/>
                          </p:val>
                        </p:tav>
                        <p:tav tm="100000">
                          <p:val>
                            <p:strVal val="#ppt_x"/>
                          </p:val>
                        </p:tav>
                      </p:tavLst>
                    </p:anim>
                    <p:anim calcmode="lin" valueType="num">
                      <p:cBhvr additive="base">
                        <p:cTn dur="600" fill="hold"/>
                        <p:tgtEl>
                          <p:spTgt spid="43"/>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20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600" fill="hold"/>
                        <p:tgtEl>
                          <p:spTgt spid="45"/>
                        </p:tgtEl>
                        <p:attrNameLst>
                          <p:attrName>ppt_x</p:attrName>
                        </p:attrNameLst>
                      </p:cBhvr>
                      <p:tavLst>
                        <p:tav tm="0">
                          <p:val>
                            <p:strVal val="#ppt_x"/>
                          </p:val>
                        </p:tav>
                        <p:tav tm="100000">
                          <p:val>
                            <p:strVal val="#ppt_x"/>
                          </p:val>
                        </p:tav>
                      </p:tavLst>
                    </p:anim>
                    <p:anim calcmode="lin" valueType="num">
                      <p:cBhvr additive="base">
                        <p:cTn dur="600" fill="hold"/>
                        <p:tgtEl>
                          <p:spTgt spid="45"/>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600" fill="hold"/>
                        <p:tgtEl>
                          <p:spTgt spid="47"/>
                        </p:tgtEl>
                        <p:attrNameLst>
                          <p:attrName>ppt_x</p:attrName>
                        </p:attrNameLst>
                      </p:cBhvr>
                      <p:tavLst>
                        <p:tav tm="0">
                          <p:val>
                            <p:strVal val="#ppt_x"/>
                          </p:val>
                        </p:tav>
                        <p:tav tm="100000">
                          <p:val>
                            <p:strVal val="#ppt_x"/>
                          </p:val>
                        </p:tav>
                      </p:tavLst>
                    </p:anim>
                    <p:anim calcmode="lin" valueType="num">
                      <p:cBhvr additive="base">
                        <p:cTn dur="600" fill="hold"/>
                        <p:tgtEl>
                          <p:spTgt spid="47"/>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40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600" fill="hold"/>
                        <p:tgtEl>
                          <p:spTgt spid="49"/>
                        </p:tgtEl>
                        <p:attrNameLst>
                          <p:attrName>ppt_x</p:attrName>
                        </p:attrNameLst>
                      </p:cBhvr>
                      <p:tavLst>
                        <p:tav tm="0">
                          <p:val>
                            <p:strVal val="#ppt_x"/>
                          </p:val>
                        </p:tav>
                        <p:tav tm="100000">
                          <p:val>
                            <p:strVal val="#ppt_x"/>
                          </p:val>
                        </p:tav>
                      </p:tavLst>
                    </p:anim>
                    <p:anim calcmode="lin" valueType="num">
                      <p:cBhvr additive="base">
                        <p:cTn dur="600" fill="hold"/>
                        <p:tgtEl>
                          <p:spTgt spid="49"/>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50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600" fill="hold"/>
                        <p:tgtEl>
                          <p:spTgt spid="51"/>
                        </p:tgtEl>
                        <p:attrNameLst>
                          <p:attrName>ppt_x</p:attrName>
                        </p:attrNameLst>
                      </p:cBhvr>
                      <p:tavLst>
                        <p:tav tm="0">
                          <p:val>
                            <p:strVal val="#ppt_x"/>
                          </p:val>
                        </p:tav>
                        <p:tav tm="100000">
                          <p:val>
                            <p:strVal val="#ppt_x"/>
                          </p:val>
                        </p:tav>
                      </p:tavLst>
                    </p:anim>
                    <p:anim calcmode="lin" valueType="num">
                      <p:cBhvr additive="base">
                        <p:cTn dur="600" fill="hold"/>
                        <p:tgtEl>
                          <p:spTgt spid="51"/>
                        </p:tgtEl>
                        <p:attrNameLst>
                          <p:attrName>ppt_y</p:attrName>
                        </p:attrNameLst>
                      </p:cBhvr>
                      <p:tavLst>
                        <p:tav tm="0">
                          <p:val>
                            <p:strVal val="1+#ppt_h/2"/>
                          </p:val>
                        </p:tav>
                        <p:tav tm="100000">
                          <p:val>
                            <p:strVal val="#ppt_y"/>
                          </p:val>
                        </p:tav>
                      </p:tavLst>
                    </p:anim>
                  </p:childTnLst>
                </p:cTn>
              </p:par>
            </p:tnLst>
          </p:tmpl>
        </p:tmplLst>
      </p:bldP>
      <p:bldP spid="53" grpId="0">
        <p:tmplLst>
          <p:tmpl>
            <p:tnLst>
              <p:par>
                <p:cTn presetID="2" presetClass="entr" presetSubtype="4" decel="100000" fill="hold" nodeType="withEffect">
                  <p:stCondLst>
                    <p:cond delay="60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600" fill="hold"/>
                        <p:tgtEl>
                          <p:spTgt spid="53"/>
                        </p:tgtEl>
                        <p:attrNameLst>
                          <p:attrName>ppt_x</p:attrName>
                        </p:attrNameLst>
                      </p:cBhvr>
                      <p:tavLst>
                        <p:tav tm="0">
                          <p:val>
                            <p:strVal val="#ppt_x"/>
                          </p:val>
                        </p:tav>
                        <p:tav tm="100000">
                          <p:val>
                            <p:strVal val="#ppt_x"/>
                          </p:val>
                        </p:tav>
                      </p:tavLst>
                    </p:anim>
                    <p:anim calcmode="lin" valueType="num">
                      <p:cBhvr additive="base">
                        <p:cTn dur="600" fill="hold"/>
                        <p:tgtEl>
                          <p:spTgt spid="53"/>
                        </p:tgtEl>
                        <p:attrNameLst>
                          <p:attrName>ppt_y</p:attrName>
                        </p:attrNameLst>
                      </p:cBhvr>
                      <p:tavLst>
                        <p:tav tm="0">
                          <p:val>
                            <p:strVal val="1+#ppt_h/2"/>
                          </p:val>
                        </p:tav>
                        <p:tav tm="100000">
                          <p:val>
                            <p:strVal val="#ppt_y"/>
                          </p:val>
                        </p:tav>
                      </p:tavLst>
                    </p:anim>
                  </p:childTnLst>
                </p:cTn>
              </p:par>
            </p:tnLst>
          </p:tmpl>
        </p:tmplLst>
      </p:bldP>
      <p:bldP spid="55" grpId="0" animBg="1"/>
      <p:bldP spid="56" grpId="0" animBg="1"/>
      <p:bldP spid="57" grpId="0" animBg="1"/>
      <p:bldP spid="58" grpId="0" animBg="1"/>
      <p:bldP spid="59" grpId="0" animBg="1"/>
      <p:bldP spid="60" grpId="0" animBg="1"/>
      <p:bldP spid="61" grpId="0">
        <p:tmplLst>
          <p:tmpl>
            <p:tnLst>
              <p:par>
                <p:cTn presetID="2" presetClass="entr" presetSubtype="4" decel="10000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800" fill="hold"/>
                        <p:tgtEl>
                          <p:spTgt spid="61"/>
                        </p:tgtEl>
                        <p:attrNameLst>
                          <p:attrName>ppt_x</p:attrName>
                        </p:attrNameLst>
                      </p:cBhvr>
                      <p:tavLst>
                        <p:tav tm="0">
                          <p:val>
                            <p:strVal val="#ppt_x"/>
                          </p:val>
                        </p:tav>
                        <p:tav tm="100000">
                          <p:val>
                            <p:strVal val="#ppt_x"/>
                          </p:val>
                        </p:tav>
                      </p:tavLst>
                    </p:anim>
                    <p:anim calcmode="lin" valueType="num">
                      <p:cBhvr additive="base">
                        <p:cTn dur="800" fill="hold"/>
                        <p:tgtEl>
                          <p:spTgt spid="61"/>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120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800" fill="hold"/>
                        <p:tgtEl>
                          <p:spTgt spid="62"/>
                        </p:tgtEl>
                        <p:attrNameLst>
                          <p:attrName>ppt_x</p:attrName>
                        </p:attrNameLst>
                      </p:cBhvr>
                      <p:tavLst>
                        <p:tav tm="0">
                          <p:val>
                            <p:strVal val="#ppt_x"/>
                          </p:val>
                        </p:tav>
                        <p:tav tm="100000">
                          <p:val>
                            <p:strVal val="#ppt_x"/>
                          </p:val>
                        </p:tav>
                      </p:tavLst>
                    </p:anim>
                    <p:anim calcmode="lin" valueType="num">
                      <p:cBhvr additive="base">
                        <p:cTn dur="800" fill="hold"/>
                        <p:tgtEl>
                          <p:spTgt spid="62"/>
                        </p:tgtEl>
                        <p:attrNameLst>
                          <p:attrName>ppt_y</p:attrName>
                        </p:attrNameLst>
                      </p:cBhvr>
                      <p:tavLst>
                        <p:tav tm="0">
                          <p:val>
                            <p:strVal val="1+#ppt_h/2"/>
                          </p:val>
                        </p:tav>
                        <p:tav tm="100000">
                          <p:val>
                            <p:strVal val="#ppt_y"/>
                          </p:val>
                        </p:tav>
                      </p:tavLst>
                    </p:anim>
                  </p:childTnLst>
                </p:cTn>
              </p:par>
            </p:tnLst>
          </p:tmpl>
        </p:tmplLst>
      </p:bldP>
      <p:bldP spid="63" grpId="0">
        <p:tmplLst>
          <p:tmpl>
            <p:tnLst>
              <p:par>
                <p:cTn presetID="2" presetClass="entr" presetSubtype="4" decel="100000" fill="hold" nodeType="withEffect">
                  <p:stCondLst>
                    <p:cond delay="22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800" fill="hold"/>
                        <p:tgtEl>
                          <p:spTgt spid="63"/>
                        </p:tgtEl>
                        <p:attrNameLst>
                          <p:attrName>ppt_x</p:attrName>
                        </p:attrNameLst>
                      </p:cBhvr>
                      <p:tavLst>
                        <p:tav tm="0">
                          <p:val>
                            <p:strVal val="#ppt_x"/>
                          </p:val>
                        </p:tav>
                        <p:tav tm="100000">
                          <p:val>
                            <p:strVal val="#ppt_x"/>
                          </p:val>
                        </p:tav>
                      </p:tavLst>
                    </p:anim>
                    <p:anim calcmode="lin" valueType="num">
                      <p:cBhvr additive="base">
                        <p:cTn dur="800" fill="hold"/>
                        <p:tgtEl>
                          <p:spTgt spid="63"/>
                        </p:tgtEl>
                        <p:attrNameLst>
                          <p:attrName>ppt_y</p:attrName>
                        </p:attrNameLst>
                      </p:cBhvr>
                      <p:tavLst>
                        <p:tav tm="0">
                          <p:val>
                            <p:strVal val="1+#ppt_h/2"/>
                          </p:val>
                        </p:tav>
                        <p:tav tm="100000">
                          <p:val>
                            <p:strVal val="#ppt_y"/>
                          </p:val>
                        </p:tav>
                      </p:tavLst>
                    </p:anim>
                  </p:childTnLst>
                </p:cTn>
              </p:par>
            </p:tnLst>
          </p:tmpl>
        </p:tmplLst>
      </p:bldP>
      <p:bldP spid="64" grpId="0">
        <p:tmplLst>
          <p:tmpl>
            <p:tnLst>
              <p:par>
                <p:cTn presetID="2" presetClass="entr" presetSubtype="4" decel="100000" fill="hold" nodeType="withEffect">
                  <p:stCondLst>
                    <p:cond delay="32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800" fill="hold"/>
                        <p:tgtEl>
                          <p:spTgt spid="64"/>
                        </p:tgtEl>
                        <p:attrNameLst>
                          <p:attrName>ppt_x</p:attrName>
                        </p:attrNameLst>
                      </p:cBhvr>
                      <p:tavLst>
                        <p:tav tm="0">
                          <p:val>
                            <p:strVal val="#ppt_x"/>
                          </p:val>
                        </p:tav>
                        <p:tav tm="100000">
                          <p:val>
                            <p:strVal val="#ppt_x"/>
                          </p:val>
                        </p:tav>
                      </p:tavLst>
                    </p:anim>
                    <p:anim calcmode="lin" valueType="num">
                      <p:cBhvr additive="base">
                        <p:cTn dur="800" fill="hold"/>
                        <p:tgtEl>
                          <p:spTgt spid="64"/>
                        </p:tgtEl>
                        <p:attrNameLst>
                          <p:attrName>ppt_y</p:attrName>
                        </p:attrNameLst>
                      </p:cBhvr>
                      <p:tavLst>
                        <p:tav tm="0">
                          <p:val>
                            <p:strVal val="1+#ppt_h/2"/>
                          </p:val>
                        </p:tav>
                        <p:tav tm="100000">
                          <p:val>
                            <p:strVal val="#ppt_y"/>
                          </p:val>
                        </p:tav>
                      </p:tavLst>
                    </p:anim>
                  </p:childTnLst>
                </p:cTn>
              </p:par>
            </p:tnLst>
          </p:tmpl>
        </p:tmplLst>
      </p:bldP>
      <p:bldP spid="65" grpId="0">
        <p:tmplLst>
          <p:tmpl>
            <p:tnLst>
              <p:par>
                <p:cTn presetID="2" presetClass="entr" presetSubtype="4" decel="100000" fill="hold" nodeType="withEffect">
                  <p:stCondLst>
                    <p:cond delay="420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800" fill="hold"/>
                        <p:tgtEl>
                          <p:spTgt spid="65"/>
                        </p:tgtEl>
                        <p:attrNameLst>
                          <p:attrName>ppt_x</p:attrName>
                        </p:attrNameLst>
                      </p:cBhvr>
                      <p:tavLst>
                        <p:tav tm="0">
                          <p:val>
                            <p:strVal val="#ppt_x"/>
                          </p:val>
                        </p:tav>
                        <p:tav tm="100000">
                          <p:val>
                            <p:strVal val="#ppt_x"/>
                          </p:val>
                        </p:tav>
                      </p:tavLst>
                    </p:anim>
                    <p:anim calcmode="lin" valueType="num">
                      <p:cBhvr additive="base">
                        <p:cTn dur="800" fill="hold"/>
                        <p:tgtEl>
                          <p:spTgt spid="65"/>
                        </p:tgtEl>
                        <p:attrNameLst>
                          <p:attrName>ppt_y</p:attrName>
                        </p:attrNameLst>
                      </p:cBhvr>
                      <p:tavLst>
                        <p:tav tm="0">
                          <p:val>
                            <p:strVal val="1+#ppt_h/2"/>
                          </p:val>
                        </p:tav>
                        <p:tav tm="100000">
                          <p:val>
                            <p:strVal val="#ppt_y"/>
                          </p:val>
                        </p:tav>
                      </p:tavLst>
                    </p:anim>
                  </p:childTnLst>
                </p:cTn>
              </p:par>
            </p:tnLst>
          </p:tmpl>
        </p:tmplLst>
      </p:bldP>
      <p:bldP spid="66" grpId="0">
        <p:tmplLst>
          <p:tmpl>
            <p:tnLst>
              <p:par>
                <p:cTn presetID="2" presetClass="entr" presetSubtype="4" decel="100000" fill="hold" nodeType="withEffect">
                  <p:stCondLst>
                    <p:cond delay="520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800" fill="hold"/>
                        <p:tgtEl>
                          <p:spTgt spid="66"/>
                        </p:tgtEl>
                        <p:attrNameLst>
                          <p:attrName>ppt_x</p:attrName>
                        </p:attrNameLst>
                      </p:cBhvr>
                      <p:tavLst>
                        <p:tav tm="0">
                          <p:val>
                            <p:strVal val="#ppt_x"/>
                          </p:val>
                        </p:tav>
                        <p:tav tm="100000">
                          <p:val>
                            <p:strVal val="#ppt_x"/>
                          </p:val>
                        </p:tav>
                      </p:tavLst>
                    </p:anim>
                    <p:anim calcmode="lin" valueType="num">
                      <p:cBhvr additive="base">
                        <p:cTn dur="800" fill="hold"/>
                        <p:tgtEl>
                          <p:spTgt spid="66"/>
                        </p:tgtEl>
                        <p:attrNameLst>
                          <p:attrName>ppt_y</p:attrName>
                        </p:attrNameLst>
                      </p:cBhvr>
                      <p:tavLst>
                        <p:tav tm="0">
                          <p:val>
                            <p:strVal val="1+#ppt_h/2"/>
                          </p:val>
                        </p:tav>
                        <p:tav tm="100000">
                          <p:val>
                            <p:strVal val="#ppt_y"/>
                          </p:val>
                        </p:tav>
                      </p:tavLst>
                    </p:anim>
                  </p:childTnLst>
                </p:cTn>
              </p:par>
            </p:tnLst>
          </p:tmpl>
        </p:tmplLst>
      </p:bldP>
      <p:bldP spid="67" grpId="0">
        <p:tmplLst>
          <p:tmpl>
            <p:tnLst>
              <p:par>
                <p:cTn presetID="2" presetClass="entr" presetSubtype="4" decel="100000" fill="hold" nodeType="withEffect">
                  <p:stCondLst>
                    <p:cond delay="620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800" fill="hold"/>
                        <p:tgtEl>
                          <p:spTgt spid="67"/>
                        </p:tgtEl>
                        <p:attrNameLst>
                          <p:attrName>ppt_x</p:attrName>
                        </p:attrNameLst>
                      </p:cBhvr>
                      <p:tavLst>
                        <p:tav tm="0">
                          <p:val>
                            <p:strVal val="#ppt_x"/>
                          </p:val>
                        </p:tav>
                        <p:tav tm="100000">
                          <p:val>
                            <p:strVal val="#ppt_x"/>
                          </p:val>
                        </p:tav>
                      </p:tavLst>
                    </p:anim>
                    <p:anim calcmode="lin" valueType="num">
                      <p:cBhvr additive="base">
                        <p:cTn dur="800" fill="hold"/>
                        <p:tgtEl>
                          <p:spTgt spid="67"/>
                        </p:tgtEl>
                        <p:attrNameLst>
                          <p:attrName>ppt_y</p:attrName>
                        </p:attrNameLst>
                      </p:cBhvr>
                      <p:tavLst>
                        <p:tav tm="0">
                          <p:val>
                            <p:strVal val="1+#ppt_h/2"/>
                          </p:val>
                        </p:tav>
                        <p:tav tm="100000">
                          <p:val>
                            <p:strVal val="#ppt_y"/>
                          </p:val>
                        </p:tav>
                      </p:tavLst>
                    </p:anim>
                  </p:childTnLst>
                </p:cTn>
              </p:par>
            </p:tnLst>
          </p:tmpl>
        </p:tmplLst>
      </p:bldP>
      <p:bldP spid="70" grpId="0">
        <p:tmplLst>
          <p:tmpl>
            <p:tnLst>
              <p:par>
                <p:cTn presetID="2" presetClass="entr" presetSubtype="4" decel="10000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600" fill="hold"/>
                        <p:tgtEl>
                          <p:spTgt spid="70"/>
                        </p:tgtEl>
                        <p:attrNameLst>
                          <p:attrName>ppt_x</p:attrName>
                        </p:attrNameLst>
                      </p:cBhvr>
                      <p:tavLst>
                        <p:tav tm="0">
                          <p:val>
                            <p:strVal val="#ppt_x"/>
                          </p:val>
                        </p:tav>
                        <p:tav tm="100000">
                          <p:val>
                            <p:strVal val="#ppt_x"/>
                          </p:val>
                        </p:tav>
                      </p:tavLst>
                    </p:anim>
                    <p:anim calcmode="lin" valueType="num">
                      <p:cBhvr additive="base">
                        <p:cTn dur="600" fill="hold"/>
                        <p:tgtEl>
                          <p:spTgt spid="70"/>
                        </p:tgtEl>
                        <p:attrNameLst>
                          <p:attrName>ppt_y</p:attrName>
                        </p:attrNameLst>
                      </p:cBhvr>
                      <p:tavLst>
                        <p:tav tm="0">
                          <p:val>
                            <p:strVal val="1+#ppt_h/2"/>
                          </p:val>
                        </p:tav>
                        <p:tav tm="100000">
                          <p:val>
                            <p:strVal val="#ppt_y"/>
                          </p:val>
                        </p:tav>
                      </p:tavLst>
                    </p:anim>
                  </p:childTnLst>
                </p:cTn>
              </p:par>
            </p:tnLst>
          </p:tmpl>
        </p:tmplLst>
      </p:bldP>
      <p:bldP spid="71" grpId="0">
        <p:tmplLst>
          <p:tmpl>
            <p:tnLst>
              <p:par>
                <p:cTn presetID="2" presetClass="entr" presetSubtype="4" decel="100000" fill="hold" nodeType="withEffect">
                  <p:stCondLst>
                    <p:cond delay="100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600" fill="hold"/>
                        <p:tgtEl>
                          <p:spTgt spid="71"/>
                        </p:tgtEl>
                        <p:attrNameLst>
                          <p:attrName>ppt_x</p:attrName>
                        </p:attrNameLst>
                      </p:cBhvr>
                      <p:tavLst>
                        <p:tav tm="0">
                          <p:val>
                            <p:strVal val="#ppt_x"/>
                          </p:val>
                        </p:tav>
                        <p:tav tm="100000">
                          <p:val>
                            <p:strVal val="#ppt_x"/>
                          </p:val>
                        </p:tav>
                      </p:tavLst>
                    </p:anim>
                    <p:anim calcmode="lin" valueType="num">
                      <p:cBhvr additive="base">
                        <p:cTn dur="600" fill="hold"/>
                        <p:tgtEl>
                          <p:spTgt spid="71"/>
                        </p:tgtEl>
                        <p:attrNameLst>
                          <p:attrName>ppt_y</p:attrName>
                        </p:attrNameLst>
                      </p:cBhvr>
                      <p:tavLst>
                        <p:tav tm="0">
                          <p:val>
                            <p:strVal val="1+#ppt_h/2"/>
                          </p:val>
                        </p:tav>
                        <p:tav tm="100000">
                          <p:val>
                            <p:strVal val="#ppt_y"/>
                          </p:val>
                        </p:tav>
                      </p:tavLst>
                    </p:anim>
                  </p:childTnLst>
                </p:cTn>
              </p:par>
            </p:tnLst>
          </p:tmpl>
        </p:tmplLst>
      </p:bldP>
      <p:bldP spid="72" grpId="0">
        <p:tmplLst>
          <p:tmpl>
            <p:tnLst>
              <p:par>
                <p:cTn presetID="2" presetClass="entr" presetSubtype="4" decel="100000" fill="hold" nodeType="withEffect">
                  <p:stCondLst>
                    <p:cond delay="200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600" fill="hold"/>
                        <p:tgtEl>
                          <p:spTgt spid="72"/>
                        </p:tgtEl>
                        <p:attrNameLst>
                          <p:attrName>ppt_x</p:attrName>
                        </p:attrNameLst>
                      </p:cBhvr>
                      <p:tavLst>
                        <p:tav tm="0">
                          <p:val>
                            <p:strVal val="#ppt_x"/>
                          </p:val>
                        </p:tav>
                        <p:tav tm="100000">
                          <p:val>
                            <p:strVal val="#ppt_x"/>
                          </p:val>
                        </p:tav>
                      </p:tavLst>
                    </p:anim>
                    <p:anim calcmode="lin" valueType="num">
                      <p:cBhvr additive="base">
                        <p:cTn dur="600" fill="hold"/>
                        <p:tgtEl>
                          <p:spTgt spid="72"/>
                        </p:tgtEl>
                        <p:attrNameLst>
                          <p:attrName>ppt_y</p:attrName>
                        </p:attrNameLst>
                      </p:cBhvr>
                      <p:tavLst>
                        <p:tav tm="0">
                          <p:val>
                            <p:strVal val="1+#ppt_h/2"/>
                          </p:val>
                        </p:tav>
                        <p:tav tm="100000">
                          <p:val>
                            <p:strVal val="#ppt_y"/>
                          </p:val>
                        </p:tav>
                      </p:tavLst>
                    </p:anim>
                  </p:childTnLst>
                </p:cTn>
              </p:par>
            </p:tnLst>
          </p:tmpl>
        </p:tmplLst>
      </p:bldP>
      <p:bldP spid="73" grpId="0">
        <p:tmplLst>
          <p:tmpl>
            <p:tnLst>
              <p:par>
                <p:cTn presetID="2" presetClass="entr" presetSubtype="4" decel="100000" fill="hold" nodeType="withEffect">
                  <p:stCondLst>
                    <p:cond delay="300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600" fill="hold"/>
                        <p:tgtEl>
                          <p:spTgt spid="73"/>
                        </p:tgtEl>
                        <p:attrNameLst>
                          <p:attrName>ppt_x</p:attrName>
                        </p:attrNameLst>
                      </p:cBhvr>
                      <p:tavLst>
                        <p:tav tm="0">
                          <p:val>
                            <p:strVal val="#ppt_x"/>
                          </p:val>
                        </p:tav>
                        <p:tav tm="100000">
                          <p:val>
                            <p:strVal val="#ppt_x"/>
                          </p:val>
                        </p:tav>
                      </p:tavLst>
                    </p:anim>
                    <p:anim calcmode="lin" valueType="num">
                      <p:cBhvr additive="base">
                        <p:cTn dur="600" fill="hold"/>
                        <p:tgtEl>
                          <p:spTgt spid="73"/>
                        </p:tgtEl>
                        <p:attrNameLst>
                          <p:attrName>ppt_y</p:attrName>
                        </p:attrNameLst>
                      </p:cBhvr>
                      <p:tavLst>
                        <p:tav tm="0">
                          <p:val>
                            <p:strVal val="1+#ppt_h/2"/>
                          </p:val>
                        </p:tav>
                        <p:tav tm="100000">
                          <p:val>
                            <p:strVal val="#ppt_y"/>
                          </p:val>
                        </p:tav>
                      </p:tavLst>
                    </p:anim>
                  </p:childTnLst>
                </p:cTn>
              </p:par>
            </p:tnLst>
          </p:tmpl>
        </p:tmplLst>
      </p:bldP>
      <p:bldP spid="74" grpId="0">
        <p:tmplLst>
          <p:tmpl>
            <p:tnLst>
              <p:par>
                <p:cTn presetID="2" presetClass="entr" presetSubtype="4" decel="100000" fill="hold" nodeType="withEffect">
                  <p:stCondLst>
                    <p:cond delay="40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600" fill="hold"/>
                        <p:tgtEl>
                          <p:spTgt spid="74"/>
                        </p:tgtEl>
                        <p:attrNameLst>
                          <p:attrName>ppt_x</p:attrName>
                        </p:attrNameLst>
                      </p:cBhvr>
                      <p:tavLst>
                        <p:tav tm="0">
                          <p:val>
                            <p:strVal val="#ppt_x"/>
                          </p:val>
                        </p:tav>
                        <p:tav tm="100000">
                          <p:val>
                            <p:strVal val="#ppt_x"/>
                          </p:val>
                        </p:tav>
                      </p:tavLst>
                    </p:anim>
                    <p:anim calcmode="lin" valueType="num">
                      <p:cBhvr additive="base">
                        <p:cTn dur="600" fill="hold"/>
                        <p:tgtEl>
                          <p:spTgt spid="74"/>
                        </p:tgtEl>
                        <p:attrNameLst>
                          <p:attrName>ppt_y</p:attrName>
                        </p:attrNameLst>
                      </p:cBhvr>
                      <p:tavLst>
                        <p:tav tm="0">
                          <p:val>
                            <p:strVal val="1+#ppt_h/2"/>
                          </p:val>
                        </p:tav>
                        <p:tav tm="100000">
                          <p:val>
                            <p:strVal val="#ppt_y"/>
                          </p:val>
                        </p:tav>
                      </p:tavLst>
                    </p:anim>
                  </p:childTnLst>
                </p:cTn>
              </p:par>
            </p:tnLst>
          </p:tmpl>
        </p:tmplLst>
      </p:bldP>
      <p:bldP spid="75" grpId="0">
        <p:tmplLst>
          <p:tmpl>
            <p:tnLst>
              <p:par>
                <p:cTn presetID="2" presetClass="entr" presetSubtype="4" decel="100000" fill="hold" nodeType="withEffect">
                  <p:stCondLst>
                    <p:cond delay="50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600" fill="hold"/>
                        <p:tgtEl>
                          <p:spTgt spid="75"/>
                        </p:tgtEl>
                        <p:attrNameLst>
                          <p:attrName>ppt_x</p:attrName>
                        </p:attrNameLst>
                      </p:cBhvr>
                      <p:tavLst>
                        <p:tav tm="0">
                          <p:val>
                            <p:strVal val="#ppt_x"/>
                          </p:val>
                        </p:tav>
                        <p:tav tm="100000">
                          <p:val>
                            <p:strVal val="#ppt_x"/>
                          </p:val>
                        </p:tav>
                      </p:tavLst>
                    </p:anim>
                    <p:anim calcmode="lin" valueType="num">
                      <p:cBhvr additive="base">
                        <p:cTn dur="600" fill="hold"/>
                        <p:tgtEl>
                          <p:spTgt spid="75"/>
                        </p:tgtEl>
                        <p:attrNameLst>
                          <p:attrName>ppt_y</p:attrName>
                        </p:attrNameLst>
                      </p:cBhvr>
                      <p:tavLst>
                        <p:tav tm="0">
                          <p:val>
                            <p:strVal val="1+#ppt_h/2"/>
                          </p:val>
                        </p:tav>
                        <p:tav tm="100000">
                          <p:val>
                            <p:strVal val="#ppt_y"/>
                          </p:val>
                        </p:tav>
                      </p:tavLst>
                    </p:anim>
                  </p:childTnLst>
                </p:cTn>
              </p:par>
            </p:tnLst>
          </p:tmpl>
        </p:tmplLst>
      </p:bldP>
      <p:bldP spid="76" grpId="0">
        <p:tmplLst>
          <p:tmpl>
            <p:tnLst>
              <p:par>
                <p:cTn presetID="2" presetClass="entr" presetSubtype="4" decel="100000" fill="hold" nodeType="withEffect">
                  <p:stCondLst>
                    <p:cond delay="60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600" fill="hold"/>
                        <p:tgtEl>
                          <p:spTgt spid="76"/>
                        </p:tgtEl>
                        <p:attrNameLst>
                          <p:attrName>ppt_x</p:attrName>
                        </p:attrNameLst>
                      </p:cBhvr>
                      <p:tavLst>
                        <p:tav tm="0">
                          <p:val>
                            <p:strVal val="#ppt_x"/>
                          </p:val>
                        </p:tav>
                        <p:tav tm="100000">
                          <p:val>
                            <p:strVal val="#ppt_x"/>
                          </p:val>
                        </p:tav>
                      </p:tavLst>
                    </p:anim>
                    <p:anim calcmode="lin" valueType="num">
                      <p:cBhvr additive="base">
                        <p:cTn dur="600" fill="hold"/>
                        <p:tgtEl>
                          <p:spTgt spid="7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40_Custom Layout">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9"/>
            <a:ext cx="2007573" cy="730250"/>
          </a:xfrm>
          <a:prstGeom prst="rect">
            <a:avLst/>
          </a:prstGeom>
        </p:spPr>
        <p:txBody>
          <a:bodyPr vert="horz" lIns="182856" tIns="91428" rIns="182856" bIns="9142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09058487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iusura blu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2F4598-5800-6049-8C85-4CACD67E8998}"/>
              </a:ext>
            </a:extLst>
          </p:cNvPr>
          <p:cNvSpPr>
            <a:spLocks noGrp="1"/>
          </p:cNvSpPr>
          <p:nvPr>
            <p:ph type="title" hasCustomPrompt="1"/>
          </p:nvPr>
        </p:nvSpPr>
        <p:spPr>
          <a:xfrm>
            <a:off x="2038218" y="4358313"/>
            <a:ext cx="20305978" cy="2499690"/>
          </a:xfrm>
        </p:spPr>
        <p:txBody>
          <a:bodyPr anchor="ctr"/>
          <a:lstStyle>
            <a:lvl1pPr algn="l">
              <a:defRPr sz="11999">
                <a:solidFill>
                  <a:srgbClr val="FFFFFF"/>
                </a:solidFill>
              </a:defRPr>
            </a:lvl1pPr>
          </a:lstStyle>
          <a:p>
            <a:r>
              <a:rPr lang="en-US" err="1"/>
              <a:t>Testo</a:t>
            </a:r>
            <a:endParaRPr lang="en-US"/>
          </a:p>
        </p:txBody>
      </p:sp>
      <p:pic>
        <p:nvPicPr>
          <p:cNvPr id="2" name="Immagine 1">
            <a:extLst>
              <a:ext uri="{FF2B5EF4-FFF2-40B4-BE49-F238E27FC236}">
                <a16:creationId xmlns:a16="http://schemas.microsoft.com/office/drawing/2014/main" id="{9934BF0F-E964-8E42-964D-5589BDEC440E}"/>
              </a:ext>
            </a:extLst>
          </p:cNvPr>
          <p:cNvPicPr>
            <a:picLocks noChangeAspect="1"/>
          </p:cNvPicPr>
          <p:nvPr userDrawn="1"/>
        </p:nvPicPr>
        <p:blipFill>
          <a:blip r:embed="rId2"/>
          <a:stretch>
            <a:fillRect/>
          </a:stretch>
        </p:blipFill>
        <p:spPr>
          <a:xfrm>
            <a:off x="9851928" y="10414799"/>
            <a:ext cx="4660491" cy="2094706"/>
          </a:xfrm>
          <a:prstGeom prst="rect">
            <a:avLst/>
          </a:prstGeom>
        </p:spPr>
      </p:pic>
    </p:spTree>
    <p:extLst>
      <p:ext uri="{BB962C8B-B14F-4D97-AF65-F5344CB8AC3E}">
        <p14:creationId xmlns:p14="http://schemas.microsoft.com/office/powerpoint/2010/main" val="368726167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pertina Presentazione">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 y="896"/>
            <a:ext cx="24381619" cy="13715108"/>
          </a:xfrm>
          <a:prstGeom prst="rect">
            <a:avLst/>
          </a:prstGeom>
        </p:spPr>
      </p:pic>
      <p:sp>
        <p:nvSpPr>
          <p:cNvPr id="6" name="Rettangolo 5"/>
          <p:cNvSpPr/>
          <p:nvPr userDrawn="1"/>
        </p:nvSpPr>
        <p:spPr>
          <a:xfrm>
            <a:off x="2" y="2"/>
            <a:ext cx="24382413" cy="2251076"/>
          </a:xfrm>
          <a:prstGeom prst="rect">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2" name="LUOGO - GG/MM/AAAA"/>
          <p:cNvSpPr txBox="1">
            <a:spLocks noGrp="1"/>
          </p:cNvSpPr>
          <p:nvPr>
            <p:ph type="body" sz="quarter" idx="15" hasCustomPrompt="1"/>
          </p:nvPr>
        </p:nvSpPr>
        <p:spPr>
          <a:xfrm>
            <a:off x="19796762" y="12583738"/>
            <a:ext cx="4186815" cy="447676"/>
          </a:xfrm>
          <a:prstGeom prst="rect">
            <a:avLst/>
          </a:prstGeom>
        </p:spPr>
        <p:txBody>
          <a:bodyPr>
            <a:noAutofit/>
          </a:bodyPr>
          <a:lstStyle>
            <a:lvl1pPr marL="0" indent="0" algn="r">
              <a:spcBef>
                <a:spcPts val="0"/>
              </a:spcBef>
              <a:buSzTx/>
              <a:buNone/>
              <a:defRPr sz="2322" b="1" i="0">
                <a:solidFill>
                  <a:srgbClr val="FFFFFF"/>
                </a:solidFill>
                <a:latin typeface="Arial" charset="0"/>
                <a:ea typeface="Arial" charset="0"/>
                <a:cs typeface="Arial" charset="0"/>
                <a:sym typeface="Trade Gothic"/>
              </a:defRPr>
            </a:lvl1pPr>
          </a:lstStyle>
          <a:p>
            <a:r>
              <a:rPr lang="it-IT"/>
              <a:t> </a:t>
            </a:r>
            <a:r>
              <a:t>LUOGO - GG/MM/AAAA</a:t>
            </a:r>
          </a:p>
        </p:txBody>
      </p:sp>
      <p:sp>
        <p:nvSpPr>
          <p:cNvPr id="3" name="NOME COGNOME"/>
          <p:cNvSpPr txBox="1">
            <a:spLocks noGrp="1"/>
          </p:cNvSpPr>
          <p:nvPr>
            <p:ph type="body" sz="quarter" idx="16" hasCustomPrompt="1"/>
          </p:nvPr>
        </p:nvSpPr>
        <p:spPr>
          <a:xfrm>
            <a:off x="508001" y="12583738"/>
            <a:ext cx="3289682" cy="447676"/>
          </a:xfrm>
          <a:prstGeom prst="rect">
            <a:avLst/>
          </a:prstGeom>
        </p:spPr>
        <p:txBody>
          <a:bodyPr>
            <a:noAutofit/>
          </a:bodyPr>
          <a:lstStyle>
            <a:lvl1pPr marL="0" indent="0">
              <a:spcBef>
                <a:spcPts val="0"/>
              </a:spcBef>
              <a:buSzTx/>
              <a:buNone/>
              <a:defRPr sz="2322" b="1" i="0">
                <a:solidFill>
                  <a:srgbClr val="FFFFFF"/>
                </a:solidFill>
                <a:latin typeface="Arial" charset="0"/>
                <a:ea typeface="Arial" charset="0"/>
                <a:cs typeface="Arial" charset="0"/>
                <a:sym typeface="Trade Gothic"/>
              </a:defRPr>
            </a:lvl1pPr>
          </a:lstStyle>
          <a:p>
            <a:r>
              <a:t>NOME COGNOME</a:t>
            </a:r>
            <a:r>
              <a:rPr lang="it-IT"/>
              <a:t> </a:t>
            </a:r>
            <a:endParaRPr/>
          </a:p>
        </p:txBody>
      </p:sp>
      <p:sp>
        <p:nvSpPr>
          <p:cNvPr id="4" name="Title 5"/>
          <p:cNvSpPr>
            <a:spLocks noGrp="1"/>
          </p:cNvSpPr>
          <p:nvPr>
            <p:ph type="title" hasCustomPrompt="1"/>
          </p:nvPr>
        </p:nvSpPr>
        <p:spPr>
          <a:xfrm>
            <a:off x="2063641" y="5434468"/>
            <a:ext cx="20280426" cy="1423536"/>
          </a:xfrm>
        </p:spPr>
        <p:txBody>
          <a:bodyPr anchor="t"/>
          <a:lstStyle>
            <a:lvl1pPr>
              <a:defRPr sz="8516" b="1" spc="0" baseline="0">
                <a:solidFill>
                  <a:srgbClr val="FFFFFF"/>
                </a:solidFill>
              </a:defRPr>
            </a:lvl1pPr>
          </a:lstStyle>
          <a:p>
            <a:r>
              <a:rPr lang="en-US"/>
              <a:t>TITOLO PRESENTAZIONE</a:t>
            </a:r>
          </a:p>
        </p:txBody>
      </p:sp>
      <p:pic>
        <p:nvPicPr>
          <p:cNvPr id="5" name="Immagine 4"/>
          <p:cNvPicPr>
            <a:picLocks noChangeAspect="1"/>
          </p:cNvPicPr>
          <p:nvPr userDrawn="1"/>
        </p:nvPicPr>
        <p:blipFill>
          <a:blip r:embed="rId3"/>
          <a:stretch>
            <a:fillRect/>
          </a:stretch>
        </p:blipFill>
        <p:spPr>
          <a:xfrm>
            <a:off x="503213" y="492868"/>
            <a:ext cx="7345082" cy="815456"/>
          </a:xfrm>
          <a:prstGeom prst="rect">
            <a:avLst/>
          </a:prstGeom>
        </p:spPr>
      </p:pic>
      <p:pic>
        <p:nvPicPr>
          <p:cNvPr id="9" name="Immagine 8"/>
          <p:cNvPicPr>
            <a:picLocks noChangeAspect="1"/>
          </p:cNvPicPr>
          <p:nvPr userDrawn="1"/>
        </p:nvPicPr>
        <p:blipFill>
          <a:blip r:embed="rId4"/>
          <a:stretch>
            <a:fillRect/>
          </a:stretch>
        </p:blipFill>
        <p:spPr>
          <a:xfrm>
            <a:off x="507478" y="494939"/>
            <a:ext cx="1537054" cy="813382"/>
          </a:xfrm>
          <a:prstGeom prst="rect">
            <a:avLst/>
          </a:prstGeom>
        </p:spPr>
      </p:pic>
      <p:cxnSp>
        <p:nvCxnSpPr>
          <p:cNvPr id="13" name="Straight Connector 17"/>
          <p:cNvCxnSpPr/>
          <p:nvPr userDrawn="1"/>
        </p:nvCxnSpPr>
        <p:spPr>
          <a:xfrm>
            <a:off x="8049491" y="1015426"/>
            <a:ext cx="16332923"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5" name="SOTTOTITOLO DELLA PRESENTAZIONE"/>
          <p:cNvSpPr txBox="1">
            <a:spLocks noGrp="1"/>
          </p:cNvSpPr>
          <p:nvPr>
            <p:ph type="body" sz="quarter" idx="19" hasCustomPrompt="1"/>
          </p:nvPr>
        </p:nvSpPr>
        <p:spPr>
          <a:xfrm>
            <a:off x="2038352" y="6882795"/>
            <a:ext cx="20305712" cy="1094022"/>
          </a:xfrm>
          <a:prstGeom prst="rect">
            <a:avLst/>
          </a:prstGeom>
        </p:spPr>
        <p:txBody>
          <a:bodyPr>
            <a:noAutofit/>
          </a:bodyPr>
          <a:lstStyle>
            <a:lvl1pPr marL="0" indent="0">
              <a:spcBef>
                <a:spcPts val="0"/>
              </a:spcBef>
              <a:buSzTx/>
              <a:buNone/>
              <a:defRPr sz="4258">
                <a:solidFill>
                  <a:srgbClr val="FFFFFF"/>
                </a:solidFill>
                <a:latin typeface="+mj-lt"/>
                <a:ea typeface="Titillium Web Regular"/>
                <a:cs typeface="Titillium Web Regular"/>
                <a:sym typeface="Titillium Web Regular"/>
              </a:defRPr>
            </a:lvl1pPr>
          </a:lstStyle>
          <a:p>
            <a:r>
              <a:t>SOTTOTITOLO DELLA PRESENTAZIONE</a:t>
            </a:r>
          </a:p>
        </p:txBody>
      </p:sp>
    </p:spTree>
    <p:extLst>
      <p:ext uri="{BB962C8B-B14F-4D97-AF65-F5344CB8AC3E}">
        <p14:creationId xmlns:p14="http://schemas.microsoft.com/office/powerpoint/2010/main" val="188102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lide base">
    <p:spTree>
      <p:nvGrpSpPr>
        <p:cNvPr id="1" name=""/>
        <p:cNvGrpSpPr/>
        <p:nvPr/>
      </p:nvGrpSpPr>
      <p:grpSpPr>
        <a:xfrm>
          <a:off x="0" y="0"/>
          <a:ext cx="0" cy="0"/>
          <a:chOff x="0" y="0"/>
          <a:chExt cx="0" cy="0"/>
        </a:xfrm>
      </p:grpSpPr>
      <p:pic>
        <p:nvPicPr>
          <p:cNvPr id="5" name="Immagine 4"/>
          <p:cNvPicPr>
            <a:picLocks noChangeAspect="1"/>
          </p:cNvPicPr>
          <p:nvPr userDrawn="1"/>
        </p:nvPicPr>
        <p:blipFill>
          <a:blip r:embed="rId2"/>
          <a:stretch>
            <a:fillRect/>
          </a:stretch>
        </p:blipFill>
        <p:spPr>
          <a:xfrm>
            <a:off x="503213" y="492868"/>
            <a:ext cx="7345082" cy="815456"/>
          </a:xfrm>
          <a:prstGeom prst="rect">
            <a:avLst/>
          </a:prstGeom>
        </p:spPr>
      </p:pic>
      <p:pic>
        <p:nvPicPr>
          <p:cNvPr id="9" name="Immagine 8"/>
          <p:cNvPicPr>
            <a:picLocks noChangeAspect="1"/>
          </p:cNvPicPr>
          <p:nvPr userDrawn="1"/>
        </p:nvPicPr>
        <p:blipFill>
          <a:blip r:embed="rId3"/>
          <a:stretch>
            <a:fillRect/>
          </a:stretch>
        </p:blipFill>
        <p:spPr>
          <a:xfrm>
            <a:off x="507478" y="494939"/>
            <a:ext cx="1537054" cy="813382"/>
          </a:xfrm>
          <a:prstGeom prst="rect">
            <a:avLst/>
          </a:prstGeom>
        </p:spPr>
      </p:pic>
      <p:cxnSp>
        <p:nvCxnSpPr>
          <p:cNvPr id="13" name="Straight Connector 17"/>
          <p:cNvCxnSpPr/>
          <p:nvPr userDrawn="1"/>
        </p:nvCxnSpPr>
        <p:spPr>
          <a:xfrm>
            <a:off x="8049491" y="1015426"/>
            <a:ext cx="16332923"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4"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79322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con box_blue">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3655059"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0"/>
            <a:ext cx="4447250" cy="692421"/>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0"/>
            <a:ext cx="4447250" cy="692421"/>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6256166"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9" y="8208100"/>
            <a:ext cx="4447250" cy="692421"/>
          </a:xfrm>
        </p:spPr>
        <p:txBody>
          <a:bodyPr>
            <a:normAutofit/>
          </a:bodyPr>
          <a:lstStyle>
            <a:lvl1pPr algn="ctr">
              <a:defRPr sz="3600" b="1"/>
            </a:lvl1pPr>
          </a:lstStyle>
          <a:p>
            <a:r>
              <a:rPr lang="it-IT"/>
              <a:t>Titolo</a:t>
            </a:r>
          </a:p>
        </p:txBody>
      </p:sp>
      <p:sp>
        <p:nvSpPr>
          <p:cNvPr id="2" name="Ovale 1"/>
          <p:cNvSpPr/>
          <p:nvPr userDrawn="1"/>
        </p:nvSpPr>
        <p:spPr>
          <a:xfrm>
            <a:off x="4144120"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3" name="Ovale 32"/>
          <p:cNvSpPr/>
          <p:nvPr userDrawn="1"/>
        </p:nvSpPr>
        <p:spPr>
          <a:xfrm>
            <a:off x="10465472"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5" name="Ovale 34"/>
          <p:cNvSpPr/>
          <p:nvPr userDrawn="1"/>
        </p:nvSpPr>
        <p:spPr>
          <a:xfrm>
            <a:off x="16745227"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179437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2"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3"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8" name="Title 5"/>
          <p:cNvSpPr>
            <a:spLocks noGrp="1"/>
          </p:cNvSpPr>
          <p:nvPr>
            <p:ph type="title" hasCustomPrompt="1"/>
          </p:nvPr>
        </p:nvSpPr>
        <p:spPr>
          <a:xfrm>
            <a:off x="2044530" y="2251076"/>
            <a:ext cx="18272125" cy="1152940"/>
          </a:xfrm>
        </p:spPr>
        <p:txBody>
          <a:bodyPr/>
          <a:lstStyle/>
          <a:p>
            <a:r>
              <a:rPr lang="en-US" err="1"/>
              <a:t>Indice</a:t>
            </a:r>
            <a:endParaRPr lang="en-US"/>
          </a:p>
        </p:txBody>
      </p:sp>
      <p:sp>
        <p:nvSpPr>
          <p:cNvPr id="33" name="Текст 2"/>
          <p:cNvSpPr>
            <a:spLocks noGrp="1"/>
          </p:cNvSpPr>
          <p:nvPr>
            <p:ph idx="1" hasCustomPrompt="1"/>
          </p:nvPr>
        </p:nvSpPr>
        <p:spPr>
          <a:xfrm>
            <a:off x="4035257" y="4102165"/>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34" name="Текст 2"/>
          <p:cNvSpPr>
            <a:spLocks noGrp="1"/>
          </p:cNvSpPr>
          <p:nvPr>
            <p:ph idx="10" hasCustomPrompt="1"/>
          </p:nvPr>
        </p:nvSpPr>
        <p:spPr>
          <a:xfrm>
            <a:off x="2044530" y="4102165"/>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35" name="Текст 2"/>
          <p:cNvSpPr>
            <a:spLocks noGrp="1"/>
          </p:cNvSpPr>
          <p:nvPr>
            <p:ph idx="11" hasCustomPrompt="1"/>
          </p:nvPr>
        </p:nvSpPr>
        <p:spPr>
          <a:xfrm>
            <a:off x="18843454" y="41275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36" name="Текст 2"/>
          <p:cNvSpPr>
            <a:spLocks noGrp="1"/>
          </p:cNvSpPr>
          <p:nvPr>
            <p:ph idx="12" hasCustomPrompt="1"/>
          </p:nvPr>
        </p:nvSpPr>
        <p:spPr>
          <a:xfrm>
            <a:off x="4035257" y="5194365"/>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37" name="Текст 2"/>
          <p:cNvSpPr>
            <a:spLocks noGrp="1"/>
          </p:cNvSpPr>
          <p:nvPr>
            <p:ph idx="13" hasCustomPrompt="1"/>
          </p:nvPr>
        </p:nvSpPr>
        <p:spPr>
          <a:xfrm>
            <a:off x="2044530" y="5194365"/>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38" name="Текст 2"/>
          <p:cNvSpPr>
            <a:spLocks noGrp="1"/>
          </p:cNvSpPr>
          <p:nvPr>
            <p:ph idx="14" hasCustomPrompt="1"/>
          </p:nvPr>
        </p:nvSpPr>
        <p:spPr>
          <a:xfrm>
            <a:off x="18843454" y="52197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39" name="Текст 2"/>
          <p:cNvSpPr>
            <a:spLocks noGrp="1"/>
          </p:cNvSpPr>
          <p:nvPr>
            <p:ph idx="15" hasCustomPrompt="1"/>
          </p:nvPr>
        </p:nvSpPr>
        <p:spPr>
          <a:xfrm>
            <a:off x="4035257" y="6286565"/>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0" name="Текст 2"/>
          <p:cNvSpPr>
            <a:spLocks noGrp="1"/>
          </p:cNvSpPr>
          <p:nvPr>
            <p:ph idx="16" hasCustomPrompt="1"/>
          </p:nvPr>
        </p:nvSpPr>
        <p:spPr>
          <a:xfrm>
            <a:off x="2044530" y="6286565"/>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41" name="Текст 2"/>
          <p:cNvSpPr>
            <a:spLocks noGrp="1"/>
          </p:cNvSpPr>
          <p:nvPr>
            <p:ph idx="17" hasCustomPrompt="1"/>
          </p:nvPr>
        </p:nvSpPr>
        <p:spPr>
          <a:xfrm>
            <a:off x="18843454" y="63119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42" name="Текст 2"/>
          <p:cNvSpPr>
            <a:spLocks noGrp="1"/>
          </p:cNvSpPr>
          <p:nvPr>
            <p:ph idx="18" hasCustomPrompt="1"/>
          </p:nvPr>
        </p:nvSpPr>
        <p:spPr>
          <a:xfrm>
            <a:off x="4035257" y="7378763"/>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3" name="Текст 2"/>
          <p:cNvSpPr>
            <a:spLocks noGrp="1"/>
          </p:cNvSpPr>
          <p:nvPr>
            <p:ph idx="19" hasCustomPrompt="1"/>
          </p:nvPr>
        </p:nvSpPr>
        <p:spPr>
          <a:xfrm>
            <a:off x="2044530" y="7378763"/>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44" name="Текст 2"/>
          <p:cNvSpPr>
            <a:spLocks noGrp="1"/>
          </p:cNvSpPr>
          <p:nvPr>
            <p:ph idx="20" hasCustomPrompt="1"/>
          </p:nvPr>
        </p:nvSpPr>
        <p:spPr>
          <a:xfrm>
            <a:off x="18843454" y="74041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45" name="Текст 2"/>
          <p:cNvSpPr>
            <a:spLocks noGrp="1"/>
          </p:cNvSpPr>
          <p:nvPr>
            <p:ph idx="21" hasCustomPrompt="1"/>
          </p:nvPr>
        </p:nvSpPr>
        <p:spPr>
          <a:xfrm>
            <a:off x="4035257" y="8470965"/>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6" name="Текст 2"/>
          <p:cNvSpPr>
            <a:spLocks noGrp="1"/>
          </p:cNvSpPr>
          <p:nvPr>
            <p:ph idx="22" hasCustomPrompt="1"/>
          </p:nvPr>
        </p:nvSpPr>
        <p:spPr>
          <a:xfrm>
            <a:off x="2044530" y="8470965"/>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47" name="Текст 2"/>
          <p:cNvSpPr>
            <a:spLocks noGrp="1"/>
          </p:cNvSpPr>
          <p:nvPr>
            <p:ph idx="23" hasCustomPrompt="1"/>
          </p:nvPr>
        </p:nvSpPr>
        <p:spPr>
          <a:xfrm>
            <a:off x="18843454" y="84963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48" name="Текст 2"/>
          <p:cNvSpPr>
            <a:spLocks noGrp="1"/>
          </p:cNvSpPr>
          <p:nvPr>
            <p:ph idx="24" hasCustomPrompt="1"/>
          </p:nvPr>
        </p:nvSpPr>
        <p:spPr>
          <a:xfrm>
            <a:off x="4035257" y="9563165"/>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9" name="Текст 2"/>
          <p:cNvSpPr>
            <a:spLocks noGrp="1"/>
          </p:cNvSpPr>
          <p:nvPr>
            <p:ph idx="25" hasCustomPrompt="1"/>
          </p:nvPr>
        </p:nvSpPr>
        <p:spPr>
          <a:xfrm>
            <a:off x="2044530" y="9563165"/>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50" name="Текст 2"/>
          <p:cNvSpPr>
            <a:spLocks noGrp="1"/>
          </p:cNvSpPr>
          <p:nvPr>
            <p:ph idx="26" hasCustomPrompt="1"/>
          </p:nvPr>
        </p:nvSpPr>
        <p:spPr>
          <a:xfrm>
            <a:off x="18843454" y="95885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Tree>
    <p:extLst>
      <p:ext uri="{BB962C8B-B14F-4D97-AF65-F5344CB8AC3E}">
        <p14:creationId xmlns:p14="http://schemas.microsoft.com/office/powerpoint/2010/main" val="300321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1"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4" grpId="0" build="p">
        <p:tmplLst>
          <p:tmpl lvl="1">
            <p:tnLst>
              <p:par>
                <p:cTn presetID="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5" grpId="0" build="p">
        <p:tmplLst>
          <p:tmpl lvl="1">
            <p:tnLst>
              <p:par>
                <p:cTn presetID="1"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childTnLst>
                </p:cTn>
              </p:par>
            </p:tnLst>
          </p:tmpl>
        </p:tmplLst>
      </p:bldP>
      <p:bldP spid="36" grpId="0" build="p">
        <p:tmplLst>
          <p:tmpl lvl="1">
            <p:tnLst>
              <p:par>
                <p:cTn presetID="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childTnLst>
                </p:cTn>
              </p:par>
            </p:tnLst>
          </p:tmpl>
        </p:tmplLst>
      </p:bldP>
      <p:bldP spid="37" grpId="0" build="p">
        <p:tmplLst>
          <p:tmpl lvl="1">
            <p:tnLst>
              <p:par>
                <p:cTn presetID="1"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childTnLst>
                </p:cTn>
              </p:par>
            </p:tnLst>
          </p:tmpl>
        </p:tmplLst>
      </p:bldP>
      <p:bldP spid="38" grpId="0" build="p">
        <p:tmplLst>
          <p:tmpl lvl="1">
            <p:tnLst>
              <p:par>
                <p:cTn presetID="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childTnLst>
                </p:cTn>
              </p:par>
            </p:tnLst>
          </p:tmpl>
        </p:tmplLst>
      </p:bldP>
      <p:bldP spid="39" grpId="0" build="p">
        <p:tmplLst>
          <p:tmpl lvl="1">
            <p:tnLst>
              <p:par>
                <p:cTn presetID="1"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childTnLst>
                </p:cTn>
              </p:par>
            </p:tnLst>
          </p:tmpl>
        </p:tmplLst>
      </p:bldP>
      <p:bldP spid="40" grpId="0" build="p">
        <p:tmplLst>
          <p:tmpl lvl="1">
            <p:tnLst>
              <p:par>
                <p:cTn presetID="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childTnLst>
                </p:cTn>
              </p:par>
            </p:tnLst>
          </p:tmpl>
        </p:tmplLst>
      </p:bldP>
      <p:bldP spid="41" grpId="0" build="p">
        <p:tmplLst>
          <p:tmpl lvl="1">
            <p:tnLst>
              <p:par>
                <p:cTn presetID="1"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childTnLst>
                </p:cTn>
              </p:par>
            </p:tnLst>
          </p:tmpl>
        </p:tmplLst>
      </p:bldP>
      <p:bldP spid="42" grpId="0" build="p">
        <p:tmplLst>
          <p:tmpl lvl="1">
            <p:tnLst>
              <p:par>
                <p:cTn presetID="1"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childTnLst>
                </p:cTn>
              </p:par>
            </p:tnLst>
          </p:tmpl>
        </p:tmplLst>
      </p:bldP>
      <p:bldP spid="43" grpId="0" build="p">
        <p:tmplLst>
          <p:tmpl lvl="1">
            <p:tnLst>
              <p:par>
                <p:cTn presetID="1"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childTnLst>
                </p:cTn>
              </p:par>
            </p:tnLst>
          </p:tmpl>
        </p:tmplLst>
      </p:bldP>
      <p:bldP spid="44" grpId="0" build="p">
        <p:tmplLst>
          <p:tmpl lvl="1">
            <p:tnLst>
              <p:par>
                <p:cTn presetID="1"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childTnLst>
                </p:cTn>
              </p:par>
            </p:tnLst>
          </p:tmpl>
        </p:tmplLst>
      </p:bldP>
      <p:bldP spid="45" grpId="0" build="p">
        <p:tmplLst>
          <p:tmpl lvl="1">
            <p:tnLst>
              <p:par>
                <p:cTn presetID="1"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childTnLst>
                </p:cTn>
              </p:par>
            </p:tnLst>
          </p:tmpl>
        </p:tmplLst>
      </p:bldP>
      <p:bldP spid="46" grpId="0" build="p">
        <p:tmplLst>
          <p:tmpl lvl="1">
            <p:tnLst>
              <p:par>
                <p:cTn presetID="1"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childTnLst>
                </p:cTn>
              </p:par>
            </p:tnLst>
          </p:tmpl>
        </p:tmplLst>
      </p:bldP>
      <p:bldP spid="47" grpId="0" build="p">
        <p:tmplLst>
          <p:tmpl lvl="1">
            <p:tnLst>
              <p:par>
                <p:cTn presetID="1"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childTnLst>
                </p:cTn>
              </p:par>
            </p:tnLst>
          </p:tmpl>
        </p:tmplLst>
      </p:bldP>
      <p:bldP spid="48" grpId="0" build="p">
        <p:tmplLst>
          <p:tmpl lvl="1">
            <p:tnLst>
              <p:par>
                <p:cTn presetID="1"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childTnLst>
                </p:cTn>
              </p:par>
            </p:tnLst>
          </p:tmpl>
        </p:tmplLst>
      </p:bldP>
      <p:bldP spid="49" grpId="0" build="p">
        <p:tmplLst>
          <p:tmpl lvl="1">
            <p:tnLst>
              <p:par>
                <p:cTn presetID="1"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pertina Capitolo">
    <p:spTree>
      <p:nvGrpSpPr>
        <p:cNvPr id="1" name=""/>
        <p:cNvGrpSpPr/>
        <p:nvPr/>
      </p:nvGrpSpPr>
      <p:grpSpPr>
        <a:xfrm>
          <a:off x="0" y="0"/>
          <a:ext cx="0" cy="0"/>
          <a:chOff x="0" y="0"/>
          <a:chExt cx="0" cy="0"/>
        </a:xfrm>
      </p:grpSpPr>
      <p:pic>
        <p:nvPicPr>
          <p:cNvPr id="11" name="Immagin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43" y="896"/>
            <a:ext cx="24382413" cy="13715108"/>
          </a:xfrm>
          <a:prstGeom prst="rect">
            <a:avLst/>
          </a:prstGeom>
        </p:spPr>
      </p:pic>
      <p:sp>
        <p:nvSpPr>
          <p:cNvPr id="4" name="Title 5"/>
          <p:cNvSpPr>
            <a:spLocks noGrp="1"/>
          </p:cNvSpPr>
          <p:nvPr>
            <p:ph type="title" hasCustomPrompt="1"/>
          </p:nvPr>
        </p:nvSpPr>
        <p:spPr>
          <a:xfrm>
            <a:off x="2063641" y="5434468"/>
            <a:ext cx="20280426" cy="1423536"/>
          </a:xfrm>
        </p:spPr>
        <p:txBody>
          <a:bodyPr anchor="t"/>
          <a:lstStyle>
            <a:lvl1pPr>
              <a:defRPr sz="8516" b="1" spc="0" baseline="0">
                <a:solidFill>
                  <a:srgbClr val="FFFFFF"/>
                </a:solidFill>
              </a:defRPr>
            </a:lvl1pPr>
          </a:lstStyle>
          <a:p>
            <a:r>
              <a:rPr lang="en-US"/>
              <a:t>TITOLO CAPITOLO</a:t>
            </a:r>
          </a:p>
        </p:txBody>
      </p:sp>
      <p:sp>
        <p:nvSpPr>
          <p:cNvPr id="13"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rgbClr val="FFFFFF"/>
                </a:solidFill>
                <a:latin typeface="+mj-lt"/>
                <a:ea typeface="Open Sans SemiBold" charset="0"/>
                <a:cs typeface="Open Sans SemiBold" charset="0"/>
              </a:rPr>
              <a:pPr algn="ctr"/>
              <a:t>‹#›</a:t>
            </a:fld>
            <a:endParaRPr lang="en-US" sz="1936" b="1" i="0">
              <a:solidFill>
                <a:srgbClr val="FFFFFF"/>
              </a:solidFill>
              <a:latin typeface="+mj-lt"/>
              <a:ea typeface="Open Sans SemiBold" charset="0"/>
              <a:cs typeface="Open Sans SemiBold" charset="0"/>
            </a:endParaRPr>
          </a:p>
        </p:txBody>
      </p:sp>
      <p:pic>
        <p:nvPicPr>
          <p:cNvPr id="15" name="Immagine 14"/>
          <p:cNvPicPr>
            <a:picLocks noChangeAspect="1"/>
          </p:cNvPicPr>
          <p:nvPr userDrawn="1"/>
        </p:nvPicPr>
        <p:blipFill>
          <a:blip r:embed="rId3"/>
          <a:stretch>
            <a:fillRect/>
          </a:stretch>
        </p:blipFill>
        <p:spPr>
          <a:xfrm>
            <a:off x="503212" y="493621"/>
            <a:ext cx="7345084" cy="815454"/>
          </a:xfrm>
          <a:prstGeom prst="rect">
            <a:avLst/>
          </a:prstGeom>
        </p:spPr>
      </p:pic>
      <p:cxnSp>
        <p:nvCxnSpPr>
          <p:cNvPr id="16" name="Straight Connector 17"/>
          <p:cNvCxnSpPr/>
          <p:nvPr userDrawn="1"/>
        </p:nvCxnSpPr>
        <p:spPr>
          <a:xfrm>
            <a:off x="8049491" y="1015426"/>
            <a:ext cx="16332923" cy="0"/>
          </a:xfrm>
          <a:prstGeom prst="line">
            <a:avLst/>
          </a:prstGeom>
          <a:ln w="50800"/>
        </p:spPr>
        <p:style>
          <a:lnRef idx="3">
            <a:schemeClr val="accent6"/>
          </a:lnRef>
          <a:fillRef idx="0">
            <a:schemeClr val="accent6"/>
          </a:fillRef>
          <a:effectRef idx="2">
            <a:schemeClr val="accent6"/>
          </a:effectRef>
          <a:fontRef idx="minor">
            <a:schemeClr val="tx1"/>
          </a:fontRef>
        </p:style>
      </p:cxnSp>
      <p:sp>
        <p:nvSpPr>
          <p:cNvPr id="10" name="SOTTOTITOLO DELLA PRESENTAZIONE"/>
          <p:cNvSpPr txBox="1">
            <a:spLocks noGrp="1"/>
          </p:cNvSpPr>
          <p:nvPr>
            <p:ph type="body" sz="quarter" idx="19" hasCustomPrompt="1"/>
          </p:nvPr>
        </p:nvSpPr>
        <p:spPr>
          <a:xfrm>
            <a:off x="2038352" y="6882795"/>
            <a:ext cx="20305712" cy="1094022"/>
          </a:xfrm>
          <a:prstGeom prst="rect">
            <a:avLst/>
          </a:prstGeom>
        </p:spPr>
        <p:txBody>
          <a:bodyPr>
            <a:noAutofit/>
          </a:bodyPr>
          <a:lstStyle>
            <a:lvl1pPr marL="0" indent="0">
              <a:spcBef>
                <a:spcPts val="0"/>
              </a:spcBef>
              <a:buSzTx/>
              <a:buNone/>
              <a:defRPr sz="4258">
                <a:solidFill>
                  <a:srgbClr val="FFFFFF"/>
                </a:solidFill>
                <a:latin typeface="+mj-lt"/>
                <a:ea typeface="Titillium Web Regular"/>
                <a:cs typeface="Titillium Web Regular"/>
                <a:sym typeface="Titillium Web Regular"/>
              </a:defRPr>
            </a:lvl1pPr>
          </a:lstStyle>
          <a:p>
            <a:r>
              <a:t>SOTTOTITOLO </a:t>
            </a:r>
            <a:r>
              <a:rPr lang="it-IT"/>
              <a:t>CAPITOLO</a:t>
            </a:r>
            <a:endParaRPr/>
          </a:p>
        </p:txBody>
      </p:sp>
    </p:spTree>
    <p:extLst>
      <p:ext uri="{BB962C8B-B14F-4D97-AF65-F5344CB8AC3E}">
        <p14:creationId xmlns:p14="http://schemas.microsoft.com/office/powerpoint/2010/main" val="10588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Copertina Paragrafo">
    <p:spTree>
      <p:nvGrpSpPr>
        <p:cNvPr id="1" name=""/>
        <p:cNvGrpSpPr/>
        <p:nvPr/>
      </p:nvGrpSpPr>
      <p:grpSpPr>
        <a:xfrm>
          <a:off x="0" y="0"/>
          <a:ext cx="0" cy="0"/>
          <a:chOff x="0" y="0"/>
          <a:chExt cx="0" cy="0"/>
        </a:xfrm>
      </p:grpSpPr>
      <p:sp>
        <p:nvSpPr>
          <p:cNvPr id="4" name="Title 5"/>
          <p:cNvSpPr>
            <a:spLocks noGrp="1"/>
          </p:cNvSpPr>
          <p:nvPr>
            <p:ph type="title" hasCustomPrompt="1"/>
          </p:nvPr>
        </p:nvSpPr>
        <p:spPr>
          <a:xfrm>
            <a:off x="2063641" y="5434468"/>
            <a:ext cx="20280426" cy="1423536"/>
          </a:xfrm>
        </p:spPr>
        <p:txBody>
          <a:bodyPr anchor="t"/>
          <a:lstStyle>
            <a:lvl1pPr>
              <a:defRPr sz="8516" b="0" spc="0" baseline="0">
                <a:solidFill>
                  <a:schemeClr val="accent3"/>
                </a:solidFill>
              </a:defRPr>
            </a:lvl1pPr>
          </a:lstStyle>
          <a:p>
            <a:r>
              <a:rPr lang="en-US"/>
              <a:t>TITOLO PARAGRAFO</a:t>
            </a:r>
          </a:p>
        </p:txBody>
      </p:sp>
      <p:sp>
        <p:nvSpPr>
          <p:cNvPr id="13"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rgbClr val="FFFFFF"/>
                </a:solidFill>
                <a:latin typeface="+mj-lt"/>
                <a:ea typeface="Open Sans SemiBold" charset="0"/>
                <a:cs typeface="Open Sans SemiBold" charset="0"/>
              </a:rPr>
              <a:pPr algn="ctr"/>
              <a:t>‹#›</a:t>
            </a:fld>
            <a:endParaRPr lang="en-US" sz="1936" b="1" i="0">
              <a:solidFill>
                <a:srgbClr val="FFFFFF"/>
              </a:solidFill>
              <a:latin typeface="+mj-lt"/>
              <a:ea typeface="Open Sans SemiBold" charset="0"/>
              <a:cs typeface="Open Sans SemiBold" charset="0"/>
            </a:endParaRPr>
          </a:p>
        </p:txBody>
      </p:sp>
      <p:sp>
        <p:nvSpPr>
          <p:cNvPr id="10" name="SOTTOTITOLO DELLA PRESENTAZIONE"/>
          <p:cNvSpPr txBox="1">
            <a:spLocks noGrp="1"/>
          </p:cNvSpPr>
          <p:nvPr>
            <p:ph type="body" sz="quarter" idx="19" hasCustomPrompt="1"/>
          </p:nvPr>
        </p:nvSpPr>
        <p:spPr>
          <a:xfrm>
            <a:off x="2038352" y="6882795"/>
            <a:ext cx="20305712" cy="1094022"/>
          </a:xfrm>
          <a:prstGeom prst="rect">
            <a:avLst/>
          </a:prstGeom>
        </p:spPr>
        <p:txBody>
          <a:bodyPr>
            <a:noAutofit/>
          </a:bodyPr>
          <a:lstStyle>
            <a:lvl1pPr marL="0" indent="0">
              <a:spcBef>
                <a:spcPts val="0"/>
              </a:spcBef>
              <a:buSzTx/>
              <a:buNone/>
              <a:defRPr sz="4258">
                <a:solidFill>
                  <a:schemeClr val="bg1"/>
                </a:solidFill>
                <a:latin typeface="+mj-lt"/>
                <a:ea typeface="Titillium Web Regular"/>
                <a:cs typeface="Titillium Web Regular"/>
                <a:sym typeface="Titillium Web Regular"/>
              </a:defRPr>
            </a:lvl1pPr>
          </a:lstStyle>
          <a:p>
            <a:r>
              <a:t>SOTTOTITOLO </a:t>
            </a:r>
            <a:r>
              <a:rPr lang="it-IT"/>
              <a:t>PARAGRAFO</a:t>
            </a:r>
            <a:endParaRPr/>
          </a:p>
        </p:txBody>
      </p:sp>
      <p:pic>
        <p:nvPicPr>
          <p:cNvPr id="18" name="Immagine 17"/>
          <p:cNvPicPr>
            <a:picLocks noChangeAspect="1"/>
          </p:cNvPicPr>
          <p:nvPr userDrawn="1"/>
        </p:nvPicPr>
        <p:blipFill>
          <a:blip r:embed="rId2"/>
          <a:stretch>
            <a:fillRect/>
          </a:stretch>
        </p:blipFill>
        <p:spPr>
          <a:xfrm>
            <a:off x="503212" y="493621"/>
            <a:ext cx="7345084" cy="815454"/>
          </a:xfrm>
          <a:prstGeom prst="rect">
            <a:avLst/>
          </a:prstGeom>
        </p:spPr>
      </p:pic>
      <p:cxnSp>
        <p:nvCxnSpPr>
          <p:cNvPr id="19" name="Straight Connector 17"/>
          <p:cNvCxnSpPr/>
          <p:nvPr userDrawn="1"/>
        </p:nvCxnSpPr>
        <p:spPr>
          <a:xfrm>
            <a:off x="8049491" y="1015426"/>
            <a:ext cx="16332923" cy="0"/>
          </a:xfrm>
          <a:prstGeom prst="line">
            <a:avLst/>
          </a:prstGeom>
          <a:ln w="508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5420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8" presetClass="entr" presetSubtype="12"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strips(downLeft)">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lide_black">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386098917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slide base titolo + sottotitolo + tes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413762"/>
            <a:ext cx="20299535" cy="927516"/>
          </a:xfrm>
          <a:prstGeom prst="rect">
            <a:avLst/>
          </a:prstGeom>
        </p:spPr>
        <p:txBody>
          <a:bodyPr lIns="127000" tIns="127000" rIns="127000" bIns="127000" anchor="t">
            <a:noAutofit/>
          </a:bodyPr>
          <a:lstStyle>
            <a:lvl1pPr marL="0" indent="0" defTabSz="79871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SOTTOTITOLO</a:t>
            </a:r>
          </a:p>
        </p:txBody>
      </p:sp>
      <p:sp>
        <p:nvSpPr>
          <p:cNvPr id="11"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4341276"/>
            <a:ext cx="20299535" cy="8615680"/>
          </a:xfrm>
          <a:prstGeom prst="rect">
            <a:avLst/>
          </a:prstGeom>
        </p:spPr>
        <p:txBody>
          <a:bodyPr lIns="127000" tIns="127000" rIns="127000" bIns="127000" anchor="ctr">
            <a:noAutofit/>
          </a:bodyPr>
          <a:lstStyle>
            <a:lvl1pPr marL="0" indent="0" defTabSz="79871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87415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1" grpId="0" build="p">
        <p:tmplLst>
          <p:tmpl lvl="1">
            <p:tnLst>
              <p:par>
                <p:cTn presetID="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lide base Titolo + Tes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2" y="2251077"/>
            <a:ext cx="20299533" cy="1374994"/>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692261"/>
            <a:ext cx="20299535" cy="8854794"/>
          </a:xfrm>
          <a:prstGeom prst="rect">
            <a:avLst/>
          </a:prstGeom>
        </p:spPr>
        <p:txBody>
          <a:bodyPr lIns="127000" tIns="127000" rIns="127000" bIns="127000" anchor="ctr">
            <a:noAutofit/>
          </a:bodyPr>
          <a:lstStyle>
            <a:lvl1pPr marL="0" indent="0" defTabSz="79871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253454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slide base SOLO tes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2"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2251079"/>
            <a:ext cx="20299535" cy="9839326"/>
          </a:xfrm>
          <a:prstGeom prst="rect">
            <a:avLst/>
          </a:prstGeom>
        </p:spPr>
        <p:txBody>
          <a:bodyPr lIns="127000" tIns="127000" rIns="127000" bIns="127000" anchor="ctr">
            <a:noAutofit/>
          </a:bodyPr>
          <a:lstStyle>
            <a:lvl1pPr marL="0" indent="0" defTabSz="79871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78295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sto + immagin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1" name="Picture Placeholder 8">
            <a:extLst>
              <a:ext uri="{FF2B5EF4-FFF2-40B4-BE49-F238E27FC236}">
                <a16:creationId xmlns:a16="http://schemas.microsoft.com/office/drawing/2014/main" id="{5C20C475-CFD8-44C2-886A-7185769DC739}"/>
              </a:ext>
            </a:extLst>
          </p:cNvPr>
          <p:cNvSpPr>
            <a:spLocks noGrp="1"/>
          </p:cNvSpPr>
          <p:nvPr>
            <p:ph type="pic" sz="quarter" idx="12"/>
          </p:nvPr>
        </p:nvSpPr>
        <p:spPr>
          <a:xfrm>
            <a:off x="12199133" y="2251076"/>
            <a:ext cx="10145066" cy="11464924"/>
          </a:xfrm>
          <a:prstGeom prst="rect">
            <a:avLst/>
          </a:prstGeom>
          <a:noFill/>
          <a:ln>
            <a:noFill/>
          </a:ln>
        </p:spPr>
        <p:txBody>
          <a:bodyPr wrap="square" anchor="ctr">
            <a:noAutofit/>
          </a:bodyPr>
          <a:lstStyle>
            <a:lvl1pPr algn="ctr">
              <a:defRPr sz="2322">
                <a:solidFill>
                  <a:schemeClr val="tx1"/>
                </a:solidFill>
              </a:defRPr>
            </a:lvl1pPr>
          </a:lstStyle>
          <a:p>
            <a:endParaRPr lang="en-US"/>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2" y="2251076"/>
            <a:ext cx="10154601" cy="1790480"/>
          </a:xfrm>
        </p:spPr>
        <p:txBody>
          <a:bodyPr/>
          <a:lstStyle>
            <a:lvl1pPr>
              <a:defRPr baseline="0"/>
            </a:lvl1pPr>
          </a:lstStyle>
          <a:p>
            <a:r>
              <a:rPr lang="en-US"/>
              <a:t>Lorem Ipsum</a:t>
            </a:r>
          </a:p>
        </p:txBody>
      </p:sp>
    </p:spTree>
    <p:extLst>
      <p:ext uri="{BB962C8B-B14F-4D97-AF65-F5344CB8AC3E}">
        <p14:creationId xmlns:p14="http://schemas.microsoft.com/office/powerpoint/2010/main" val="293418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esto + icona blu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1" y="4041556"/>
            <a:ext cx="9537871"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2" y="2251076"/>
            <a:ext cx="10154601" cy="1790480"/>
          </a:xfrm>
        </p:spPr>
        <p:txBody>
          <a:bodyPr/>
          <a:lstStyle>
            <a:lvl1pPr>
              <a:defRPr baseline="0"/>
            </a:lvl1pPr>
          </a:lstStyle>
          <a:p>
            <a:r>
              <a:rPr lang="en-US"/>
              <a:t>Lorem Ipsum</a:t>
            </a:r>
          </a:p>
        </p:txBody>
      </p:sp>
      <p:sp>
        <p:nvSpPr>
          <p:cNvPr id="2" name="Rettangolo 1"/>
          <p:cNvSpPr/>
          <p:nvPr userDrawn="1"/>
        </p:nvSpPr>
        <p:spPr>
          <a:xfrm>
            <a:off x="12199130" y="2251079"/>
            <a:ext cx="10144936" cy="10296526"/>
          </a:xfrm>
          <a:prstGeom prst="rect">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267598113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testo + icona grey">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1" y="4041556"/>
            <a:ext cx="9537871"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2" y="2251076"/>
            <a:ext cx="10154601" cy="1790480"/>
          </a:xfrm>
        </p:spPr>
        <p:txBody>
          <a:bodyPr/>
          <a:lstStyle>
            <a:lvl1pPr>
              <a:defRPr baseline="0"/>
            </a:lvl1pPr>
          </a:lstStyle>
          <a:p>
            <a:r>
              <a:rPr lang="en-US"/>
              <a:t>Lorem Ipsum</a:t>
            </a:r>
          </a:p>
        </p:txBody>
      </p:sp>
      <p:sp>
        <p:nvSpPr>
          <p:cNvPr id="2" name="Rettangolo 1"/>
          <p:cNvSpPr/>
          <p:nvPr userDrawn="1"/>
        </p:nvSpPr>
        <p:spPr>
          <a:xfrm>
            <a:off x="12199130" y="2251079"/>
            <a:ext cx="10144936" cy="10296526"/>
          </a:xfrm>
          <a:prstGeom prst="rect">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3319066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con box_grey">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0"/>
            <a:ext cx="4447250" cy="692421"/>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29"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0"/>
            <a:ext cx="4447250" cy="692421"/>
          </a:xfrm>
        </p:spPr>
        <p:txBody>
          <a:bodyPr>
            <a:normAutofit/>
          </a:bodyPr>
          <a:lstStyle>
            <a:lvl1pPr algn="ctr">
              <a:defRPr sz="3600" b="1"/>
            </a:lvl1pPr>
          </a:lstStyle>
          <a:p>
            <a:r>
              <a:rPr lang="it-IT"/>
              <a:t>Titolo</a:t>
            </a:r>
          </a:p>
        </p:txBody>
      </p:sp>
      <p:sp>
        <p:nvSpPr>
          <p:cNvPr id="27" name="Segnaposto testo 4"/>
          <p:cNvSpPr>
            <a:spLocks noGrp="1"/>
          </p:cNvSpPr>
          <p:nvPr>
            <p:ph type="body" idx="29" hasCustomPrompt="1"/>
          </p:nvPr>
        </p:nvSpPr>
        <p:spPr>
          <a:xfrm>
            <a:off x="1261825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0"/>
            <a:ext cx="4447250" cy="692421"/>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7895106"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0"/>
            <a:ext cx="4447250" cy="692421"/>
          </a:xfrm>
        </p:spPr>
        <p:txBody>
          <a:bodyPr>
            <a:normAutofit/>
          </a:bodyPr>
          <a:lstStyle>
            <a:lvl1pPr algn="ctr">
              <a:defRPr sz="3600" b="1"/>
            </a:lvl1pPr>
          </a:lstStyle>
          <a:p>
            <a:r>
              <a:rPr lang="it-IT"/>
              <a:t>Titolo</a:t>
            </a:r>
          </a:p>
        </p:txBody>
      </p:sp>
      <p:sp>
        <p:nvSpPr>
          <p:cNvPr id="2" name="Ovale 1"/>
          <p:cNvSpPr/>
          <p:nvPr userDrawn="1"/>
        </p:nvSpPr>
        <p:spPr>
          <a:xfrm>
            <a:off x="2548482" y="4308782"/>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3" name="Ovale 32"/>
          <p:cNvSpPr/>
          <p:nvPr userDrawn="1"/>
        </p:nvSpPr>
        <p:spPr>
          <a:xfrm>
            <a:off x="7826190" y="4308782"/>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4" name="Ovale 33"/>
          <p:cNvSpPr/>
          <p:nvPr userDrawn="1"/>
        </p:nvSpPr>
        <p:spPr>
          <a:xfrm>
            <a:off x="13107312" y="4308782"/>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5" name="Ovale 34"/>
          <p:cNvSpPr/>
          <p:nvPr userDrawn="1"/>
        </p:nvSpPr>
        <p:spPr>
          <a:xfrm>
            <a:off x="18384167" y="4308782"/>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117886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slide base titolo + immagin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267674708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 foto box">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A2D4F83-68C8-465D-BCB1-63895E68719D}"/>
              </a:ext>
            </a:extLst>
          </p:cNvPr>
          <p:cNvSpPr>
            <a:spLocks noGrp="1"/>
          </p:cNvSpPr>
          <p:nvPr>
            <p:ph type="pic" sz="quarter" idx="12"/>
          </p:nvPr>
        </p:nvSpPr>
        <p:spPr>
          <a:xfrm>
            <a:off x="2044530" y="3681136"/>
            <a:ext cx="6592905" cy="5299352"/>
          </a:xfrm>
          <a:prstGeom prst="rect">
            <a:avLst/>
          </a:prstGeom>
          <a:noFill/>
          <a:ln>
            <a:noFill/>
          </a:ln>
        </p:spPr>
        <p:txBody>
          <a:bodyPr wrap="square" anchor="ctr">
            <a:noAutofit/>
          </a:bodyPr>
          <a:lstStyle>
            <a:lvl1pPr algn="ctr">
              <a:defRPr sz="2322">
                <a:solidFill>
                  <a:schemeClr val="tx1"/>
                </a:solidFill>
              </a:defRPr>
            </a:lvl1pPr>
          </a:lstStyle>
          <a:p>
            <a:endParaRPr lang="en-US"/>
          </a:p>
        </p:txBody>
      </p:sp>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3" y="9855259"/>
            <a:ext cx="6578014" cy="2692346"/>
          </a:xfrm>
        </p:spPr>
        <p:txBody>
          <a:bodyPr>
            <a:normAutofit/>
          </a:bodyPr>
          <a:lstStyle>
            <a:lvl1pPr>
              <a:defRPr sz="271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1128" y="9226371"/>
            <a:ext cx="6576184" cy="692422"/>
          </a:xfrm>
        </p:spPr>
        <p:txBody>
          <a:bodyPr>
            <a:normAutofit/>
          </a:bodyPr>
          <a:lstStyle>
            <a:lvl1pPr>
              <a:defRPr sz="3484" b="1"/>
            </a:lvl1pPr>
          </a:lstStyle>
          <a:p>
            <a:r>
              <a:rPr lang="it-IT"/>
              <a:t>Titolo</a:t>
            </a:r>
          </a:p>
        </p:txBody>
      </p:sp>
      <p:sp>
        <p:nvSpPr>
          <p:cNvPr id="18"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20" name="Picture Placeholder 8">
            <a:extLst>
              <a:ext uri="{FF2B5EF4-FFF2-40B4-BE49-F238E27FC236}">
                <a16:creationId xmlns:a16="http://schemas.microsoft.com/office/drawing/2014/main" id="{9A2D4F83-68C8-465D-BCB1-63895E68719D}"/>
              </a:ext>
            </a:extLst>
          </p:cNvPr>
          <p:cNvSpPr>
            <a:spLocks noGrp="1"/>
          </p:cNvSpPr>
          <p:nvPr>
            <p:ph type="pic" sz="quarter" idx="31"/>
          </p:nvPr>
        </p:nvSpPr>
        <p:spPr>
          <a:xfrm>
            <a:off x="15751158" y="3681136"/>
            <a:ext cx="6592905" cy="5299352"/>
          </a:xfrm>
          <a:prstGeom prst="rect">
            <a:avLst/>
          </a:prstGeom>
          <a:noFill/>
          <a:ln>
            <a:noFill/>
          </a:ln>
        </p:spPr>
        <p:txBody>
          <a:bodyPr wrap="square" anchor="ctr">
            <a:noAutofit/>
          </a:bodyPr>
          <a:lstStyle>
            <a:lvl1pPr algn="ctr">
              <a:defRPr sz="2322">
                <a:solidFill>
                  <a:schemeClr val="tx1"/>
                </a:solidFill>
              </a:defRPr>
            </a:lvl1pPr>
          </a:lstStyle>
          <a:p>
            <a:endParaRPr lang="en-US"/>
          </a:p>
        </p:txBody>
      </p:sp>
      <p:sp>
        <p:nvSpPr>
          <p:cNvPr id="21" name="Picture Placeholder 8">
            <a:extLst>
              <a:ext uri="{FF2B5EF4-FFF2-40B4-BE49-F238E27FC236}">
                <a16:creationId xmlns:a16="http://schemas.microsoft.com/office/drawing/2014/main" id="{9A2D4F83-68C8-465D-BCB1-63895E68719D}"/>
              </a:ext>
            </a:extLst>
          </p:cNvPr>
          <p:cNvSpPr>
            <a:spLocks noGrp="1"/>
          </p:cNvSpPr>
          <p:nvPr>
            <p:ph type="pic" sz="quarter" idx="32"/>
          </p:nvPr>
        </p:nvSpPr>
        <p:spPr>
          <a:xfrm>
            <a:off x="8897560" y="3681136"/>
            <a:ext cx="6592905" cy="5299352"/>
          </a:xfrm>
          <a:prstGeom prst="rect">
            <a:avLst/>
          </a:prstGeom>
          <a:noFill/>
          <a:ln>
            <a:noFill/>
          </a:ln>
        </p:spPr>
        <p:txBody>
          <a:bodyPr wrap="square" anchor="ctr">
            <a:noAutofit/>
          </a:bodyPr>
          <a:lstStyle>
            <a:lvl1pPr algn="ctr">
              <a:defRPr sz="2322">
                <a:solidFill>
                  <a:schemeClr val="tx1"/>
                </a:solidFill>
              </a:defRPr>
            </a:lvl1pPr>
          </a:lstStyle>
          <a:p>
            <a:endParaRPr lang="en-US"/>
          </a:p>
        </p:txBody>
      </p:sp>
      <p:sp>
        <p:nvSpPr>
          <p:cNvPr id="22" name="Segnaposto testo 4"/>
          <p:cNvSpPr>
            <a:spLocks noGrp="1"/>
          </p:cNvSpPr>
          <p:nvPr>
            <p:ph type="body" idx="33" hasCustomPrompt="1"/>
          </p:nvPr>
        </p:nvSpPr>
        <p:spPr>
          <a:xfrm>
            <a:off x="8889590" y="9855259"/>
            <a:ext cx="6578014" cy="2692346"/>
          </a:xfrm>
        </p:spPr>
        <p:txBody>
          <a:bodyPr>
            <a:normAutofit/>
          </a:bodyPr>
          <a:lstStyle>
            <a:lvl1pPr>
              <a:defRPr sz="271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3" name="Segnaposto testo 4"/>
          <p:cNvSpPr>
            <a:spLocks noGrp="1"/>
          </p:cNvSpPr>
          <p:nvPr>
            <p:ph type="body" idx="34" hasCustomPrompt="1"/>
          </p:nvPr>
        </p:nvSpPr>
        <p:spPr>
          <a:xfrm>
            <a:off x="8891297" y="9226371"/>
            <a:ext cx="6576184" cy="692422"/>
          </a:xfrm>
        </p:spPr>
        <p:txBody>
          <a:bodyPr>
            <a:normAutofit/>
          </a:bodyPr>
          <a:lstStyle>
            <a:lvl1pPr>
              <a:defRPr sz="3484" b="1"/>
            </a:lvl1pPr>
          </a:lstStyle>
          <a:p>
            <a:r>
              <a:rPr lang="it-IT"/>
              <a:t>Titolo</a:t>
            </a:r>
          </a:p>
        </p:txBody>
      </p:sp>
      <p:sp>
        <p:nvSpPr>
          <p:cNvPr id="29" name="Segnaposto testo 4"/>
          <p:cNvSpPr>
            <a:spLocks noGrp="1"/>
          </p:cNvSpPr>
          <p:nvPr>
            <p:ph type="body" idx="35" hasCustomPrompt="1"/>
          </p:nvPr>
        </p:nvSpPr>
        <p:spPr>
          <a:xfrm>
            <a:off x="15764785" y="9855259"/>
            <a:ext cx="6578014" cy="2692346"/>
          </a:xfrm>
        </p:spPr>
        <p:txBody>
          <a:bodyPr>
            <a:normAutofit/>
          </a:bodyPr>
          <a:lstStyle>
            <a:lvl1pPr>
              <a:defRPr sz="271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0" name="Segnaposto testo 4"/>
          <p:cNvSpPr>
            <a:spLocks noGrp="1"/>
          </p:cNvSpPr>
          <p:nvPr>
            <p:ph type="body" idx="36" hasCustomPrompt="1"/>
          </p:nvPr>
        </p:nvSpPr>
        <p:spPr>
          <a:xfrm>
            <a:off x="15766490" y="9226371"/>
            <a:ext cx="6576184" cy="692422"/>
          </a:xfrm>
        </p:spPr>
        <p:txBody>
          <a:bodyPr>
            <a:normAutofit/>
          </a:bodyPr>
          <a:lstStyle>
            <a:lvl1pPr>
              <a:defRPr sz="3484" b="1"/>
            </a:lvl1pPr>
          </a:lstStyle>
          <a:p>
            <a:r>
              <a:rPr lang="it-IT"/>
              <a:t>Titolo</a:t>
            </a:r>
          </a:p>
        </p:txBody>
      </p:sp>
    </p:spTree>
    <p:extLst>
      <p:ext uri="{BB962C8B-B14F-4D97-AF65-F5344CB8AC3E}">
        <p14:creationId xmlns:p14="http://schemas.microsoft.com/office/powerpoint/2010/main" val="237256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3"/>
                                        </p:tgtEl>
                                      </p:cBhvr>
                                      <p:by x="105000" y="105000"/>
                                    </p:animScale>
                                  </p:childTnLst>
                                </p:cTn>
                              </p:par>
                              <p:par>
                                <p:cTn id="10" presetID="22" presetClass="entr" presetSubtype="8" fill="hold" grpId="0" nodeType="withEffect" nodePh="1">
                                  <p:stCondLst>
                                    <p:cond delay="0"/>
                                  </p:stCondLst>
                                  <p:endCondLst>
                                    <p:cond evt="begin" delay="0">
                                      <p:tn val="10"/>
                                    </p:cond>
                                  </p:end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par>
                                <p:cTn id="13" presetID="6" presetClass="emph" presetSubtype="0" accel="50000" decel="50000" autoRev="1" fill="hold" grpId="1" nodeType="withEffect" nodePh="1">
                                  <p:stCondLst>
                                    <p:cond delay="200"/>
                                  </p:stCondLst>
                                  <p:endCondLst>
                                    <p:cond evt="begin" delay="0">
                                      <p:tn val="13"/>
                                    </p:cond>
                                  </p:endCondLst>
                                  <p:childTnLst>
                                    <p:animScale>
                                      <p:cBhvr>
                                        <p:cTn id="14" dur="500" fill="hold"/>
                                        <p:tgtEl>
                                          <p:spTgt spid="20"/>
                                        </p:tgtEl>
                                      </p:cBhvr>
                                      <p:by x="105000" y="105000"/>
                                    </p:animScale>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6" presetClass="emph" presetSubtype="0" accel="50000" decel="50000" autoRev="1" fill="hold" grpId="1" nodeType="withEffect" nodePh="1">
                                  <p:stCondLst>
                                    <p:cond delay="200"/>
                                  </p:stCondLst>
                                  <p:endCondLst>
                                    <p:cond evt="begin" delay="0">
                                      <p:tn val="18"/>
                                    </p:cond>
                                  </p:endCondLst>
                                  <p:childTnLst>
                                    <p:animScale>
                                      <p:cBhvr>
                                        <p:cTn id="19" dur="500" fill="hold"/>
                                        <p:tgtEl>
                                          <p:spTgt spid="21"/>
                                        </p:tgtEl>
                                      </p:cBhvr>
                                      <p:by x="105000" y="105000"/>
                                    </p:animScale>
                                  </p:childTnLst>
                                </p:cTn>
                              </p:par>
                              <p:par>
                                <p:cTn id="20" presetID="2" presetClass="entr" presetSubtype="4" fill="hold" grpId="0" nodeType="with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4">
                                            <p:txEl>
                                              <p:pRg st="0" end="0"/>
                                            </p:txEl>
                                          </p:spTgt>
                                        </p:tgtEl>
                                        <p:attrNameLst>
                                          <p:attrName>style.visibility</p:attrName>
                                        </p:attrNameLst>
                                      </p:cBhvr>
                                      <p:to>
                                        <p:strVal val="visible"/>
                                      </p:to>
                                    </p:set>
                                    <p:anim calcmode="lin" valueType="num">
                                      <p:cBhvr additive="base">
                                        <p:cTn id="2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 calcmode="lin" valueType="num">
                                      <p:cBhvr additive="base">
                                        <p:cTn id="3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
                                            <p:txEl>
                                              <p:pRg st="0" end="0"/>
                                            </p:txEl>
                                          </p:spTgt>
                                        </p:tgtEl>
                                        <p:attrNameLst>
                                          <p:attrName>style.visibility</p:attrName>
                                        </p:attrNameLst>
                                      </p:cBhvr>
                                      <p:to>
                                        <p:strVal val="visible"/>
                                      </p:to>
                                    </p:set>
                                    <p:anim calcmode="lin" valueType="num">
                                      <p:cBhvr additive="base">
                                        <p:cTn id="3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9">
                                            <p:txEl>
                                              <p:pRg st="0" end="0"/>
                                            </p:txEl>
                                          </p:spTgt>
                                        </p:tgtEl>
                                        <p:attrNameLst>
                                          <p:attrName>style.visibility</p:attrName>
                                        </p:attrNameLst>
                                      </p:cBhvr>
                                      <p:to>
                                        <p:strVal val="visible"/>
                                      </p:to>
                                    </p:set>
                                    <p:anim calcmode="lin" valueType="num">
                                      <p:cBhvr additive="base">
                                        <p:cTn id="3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0">
                                            <p:txEl>
                                              <p:pRg st="0" end="0"/>
                                            </p:txEl>
                                          </p:spTgt>
                                        </p:tgtEl>
                                        <p:attrNameLst>
                                          <p:attrName>style.visibility</p:attrName>
                                        </p:attrNameLst>
                                      </p:cBhvr>
                                      <p:to>
                                        <p:strVal val="visible"/>
                                      </p:to>
                                    </p:set>
                                    <p:anim calcmode="lin" valueType="num">
                                      <p:cBhvr additive="base">
                                        <p:cTn id="4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0" grpId="0"/>
      <p:bldP spid="20" grpId="1"/>
      <p:bldP spid="21" grpId="0"/>
      <p:bldP spid="21" grpId="1"/>
      <p:bldP spid="22" grpId="0" build="p">
        <p:tmplLst>
          <p:tmpl lvl="1">
            <p:tnLst>
              <p:par>
                <p:cTn presetID="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 icon box_grey">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3655059"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3"/>
            <a:ext cx="4447251" cy="692422"/>
          </a:xfrm>
        </p:spPr>
        <p:txBody>
          <a:bodyPr>
            <a:normAutofit/>
          </a:bodyPr>
          <a:lstStyle>
            <a:lvl1pPr algn="ctr">
              <a:defRPr sz="3484" b="1"/>
            </a:lvl1pPr>
          </a:lstStyle>
          <a:p>
            <a:r>
              <a:rPr lang="it-IT"/>
              <a:t>Titolo</a:t>
            </a:r>
          </a:p>
        </p:txBody>
      </p:sp>
      <p:sp>
        <p:nvSpPr>
          <p:cNvPr id="18"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3"/>
            <a:ext cx="4447251" cy="692422"/>
          </a:xfrm>
        </p:spPr>
        <p:txBody>
          <a:bodyPr>
            <a:normAutofit/>
          </a:bodyPr>
          <a:lstStyle>
            <a:lvl1pPr algn="ctr">
              <a:defRPr sz="3484" b="1"/>
            </a:lvl1pPr>
          </a:lstStyle>
          <a:p>
            <a:r>
              <a:rPr lang="it-IT"/>
              <a:t>Titolo</a:t>
            </a:r>
          </a:p>
        </p:txBody>
      </p:sp>
      <p:sp>
        <p:nvSpPr>
          <p:cNvPr id="31" name="Segnaposto testo 4"/>
          <p:cNvSpPr>
            <a:spLocks noGrp="1"/>
          </p:cNvSpPr>
          <p:nvPr>
            <p:ph type="body" idx="31" hasCustomPrompt="1"/>
          </p:nvPr>
        </p:nvSpPr>
        <p:spPr>
          <a:xfrm>
            <a:off x="16256167"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8" y="8208103"/>
            <a:ext cx="4447251" cy="692422"/>
          </a:xfrm>
        </p:spPr>
        <p:txBody>
          <a:bodyPr>
            <a:normAutofit/>
          </a:bodyPr>
          <a:lstStyle>
            <a:lvl1pPr algn="ctr">
              <a:defRPr sz="3484" b="1"/>
            </a:lvl1pPr>
          </a:lstStyle>
          <a:p>
            <a:r>
              <a:rPr lang="it-IT"/>
              <a:t>Titolo</a:t>
            </a:r>
          </a:p>
        </p:txBody>
      </p:sp>
      <p:sp>
        <p:nvSpPr>
          <p:cNvPr id="2" name="Ovale 1"/>
          <p:cNvSpPr/>
          <p:nvPr userDrawn="1"/>
        </p:nvSpPr>
        <p:spPr>
          <a:xfrm>
            <a:off x="4144122" y="434464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3" name="Ovale 32"/>
          <p:cNvSpPr/>
          <p:nvPr userDrawn="1"/>
        </p:nvSpPr>
        <p:spPr>
          <a:xfrm>
            <a:off x="10465475" y="434464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5" name="Ovale 34"/>
          <p:cNvSpPr/>
          <p:nvPr userDrawn="1"/>
        </p:nvSpPr>
        <p:spPr>
          <a:xfrm>
            <a:off x="16745228" y="434464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185750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 icon box_blue">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3655059"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3"/>
            <a:ext cx="4447251" cy="692422"/>
          </a:xfrm>
        </p:spPr>
        <p:txBody>
          <a:bodyPr>
            <a:normAutofit/>
          </a:bodyPr>
          <a:lstStyle>
            <a:lvl1pPr algn="ctr">
              <a:defRPr sz="3484" b="1"/>
            </a:lvl1pPr>
          </a:lstStyle>
          <a:p>
            <a:r>
              <a:rPr lang="it-IT"/>
              <a:t>Titolo</a:t>
            </a:r>
          </a:p>
        </p:txBody>
      </p:sp>
      <p:sp>
        <p:nvSpPr>
          <p:cNvPr id="18"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3"/>
            <a:ext cx="4447251" cy="692422"/>
          </a:xfrm>
        </p:spPr>
        <p:txBody>
          <a:bodyPr>
            <a:normAutofit/>
          </a:bodyPr>
          <a:lstStyle>
            <a:lvl1pPr algn="ctr">
              <a:defRPr sz="3484" b="1"/>
            </a:lvl1pPr>
          </a:lstStyle>
          <a:p>
            <a:r>
              <a:rPr lang="it-IT"/>
              <a:t>Titolo</a:t>
            </a:r>
          </a:p>
        </p:txBody>
      </p:sp>
      <p:sp>
        <p:nvSpPr>
          <p:cNvPr id="31" name="Segnaposto testo 4"/>
          <p:cNvSpPr>
            <a:spLocks noGrp="1"/>
          </p:cNvSpPr>
          <p:nvPr>
            <p:ph type="body" idx="31" hasCustomPrompt="1"/>
          </p:nvPr>
        </p:nvSpPr>
        <p:spPr>
          <a:xfrm>
            <a:off x="16256167"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8" y="8208103"/>
            <a:ext cx="4447251" cy="692422"/>
          </a:xfrm>
        </p:spPr>
        <p:txBody>
          <a:bodyPr>
            <a:normAutofit/>
          </a:bodyPr>
          <a:lstStyle>
            <a:lvl1pPr algn="ctr">
              <a:defRPr sz="3484" b="1"/>
            </a:lvl1pPr>
          </a:lstStyle>
          <a:p>
            <a:r>
              <a:rPr lang="it-IT"/>
              <a:t>Titolo</a:t>
            </a:r>
          </a:p>
        </p:txBody>
      </p:sp>
      <p:sp>
        <p:nvSpPr>
          <p:cNvPr id="2" name="Ovale 1"/>
          <p:cNvSpPr/>
          <p:nvPr userDrawn="1"/>
        </p:nvSpPr>
        <p:spPr>
          <a:xfrm>
            <a:off x="4144122"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3" name="Ovale 32"/>
          <p:cNvSpPr/>
          <p:nvPr userDrawn="1"/>
        </p:nvSpPr>
        <p:spPr>
          <a:xfrm>
            <a:off x="10465475"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5" name="Ovale 34"/>
          <p:cNvSpPr/>
          <p:nvPr userDrawn="1"/>
        </p:nvSpPr>
        <p:spPr>
          <a:xfrm>
            <a:off x="16745228"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116831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 icon box_grey">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3"/>
            <a:ext cx="4447251" cy="692422"/>
          </a:xfrm>
        </p:spPr>
        <p:txBody>
          <a:bodyPr>
            <a:normAutofit/>
          </a:bodyPr>
          <a:lstStyle>
            <a:lvl1pPr algn="ctr">
              <a:defRPr sz="3484" b="1"/>
            </a:lvl1pPr>
          </a:lstStyle>
          <a:p>
            <a:r>
              <a:rPr lang="it-IT"/>
              <a:t>Titolo</a:t>
            </a:r>
          </a:p>
        </p:txBody>
      </p:sp>
      <p:sp>
        <p:nvSpPr>
          <p:cNvPr id="18"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3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3"/>
            <a:ext cx="4447251" cy="692422"/>
          </a:xfrm>
        </p:spPr>
        <p:txBody>
          <a:bodyPr>
            <a:normAutofit/>
          </a:bodyPr>
          <a:lstStyle>
            <a:lvl1pPr algn="ctr">
              <a:defRPr sz="3484" b="1"/>
            </a:lvl1pPr>
          </a:lstStyle>
          <a:p>
            <a:r>
              <a:rPr lang="it-IT"/>
              <a:t>Titolo</a:t>
            </a:r>
          </a:p>
        </p:txBody>
      </p:sp>
      <p:sp>
        <p:nvSpPr>
          <p:cNvPr id="27" name="Segnaposto testo 4"/>
          <p:cNvSpPr>
            <a:spLocks noGrp="1"/>
          </p:cNvSpPr>
          <p:nvPr>
            <p:ph type="body" idx="29" hasCustomPrompt="1"/>
          </p:nvPr>
        </p:nvSpPr>
        <p:spPr>
          <a:xfrm>
            <a:off x="1261825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3"/>
            <a:ext cx="4447251" cy="692422"/>
          </a:xfrm>
        </p:spPr>
        <p:txBody>
          <a:bodyPr>
            <a:normAutofit/>
          </a:bodyPr>
          <a:lstStyle>
            <a:lvl1pPr algn="ctr">
              <a:defRPr sz="3484" b="1"/>
            </a:lvl1pPr>
          </a:lstStyle>
          <a:p>
            <a:r>
              <a:rPr lang="it-IT"/>
              <a:t>Titolo</a:t>
            </a:r>
          </a:p>
        </p:txBody>
      </p:sp>
      <p:sp>
        <p:nvSpPr>
          <p:cNvPr id="31" name="Segnaposto testo 4"/>
          <p:cNvSpPr>
            <a:spLocks noGrp="1"/>
          </p:cNvSpPr>
          <p:nvPr>
            <p:ph type="body" idx="31" hasCustomPrompt="1"/>
          </p:nvPr>
        </p:nvSpPr>
        <p:spPr>
          <a:xfrm>
            <a:off x="17895106"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3"/>
            <a:ext cx="4447251" cy="692422"/>
          </a:xfrm>
        </p:spPr>
        <p:txBody>
          <a:bodyPr>
            <a:normAutofit/>
          </a:bodyPr>
          <a:lstStyle>
            <a:lvl1pPr algn="ctr">
              <a:defRPr sz="3484" b="1"/>
            </a:lvl1pPr>
          </a:lstStyle>
          <a:p>
            <a:r>
              <a:rPr lang="it-IT"/>
              <a:t>Titolo</a:t>
            </a:r>
          </a:p>
        </p:txBody>
      </p:sp>
      <p:sp>
        <p:nvSpPr>
          <p:cNvPr id="2" name="Ovale 1"/>
          <p:cNvSpPr/>
          <p:nvPr userDrawn="1"/>
        </p:nvSpPr>
        <p:spPr>
          <a:xfrm>
            <a:off x="2548484" y="430878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3" name="Ovale 32"/>
          <p:cNvSpPr/>
          <p:nvPr userDrawn="1"/>
        </p:nvSpPr>
        <p:spPr>
          <a:xfrm>
            <a:off x="7826193" y="430878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4" name="Ovale 33"/>
          <p:cNvSpPr/>
          <p:nvPr userDrawn="1"/>
        </p:nvSpPr>
        <p:spPr>
          <a:xfrm>
            <a:off x="13107315" y="430878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5" name="Ovale 34"/>
          <p:cNvSpPr/>
          <p:nvPr userDrawn="1"/>
        </p:nvSpPr>
        <p:spPr>
          <a:xfrm>
            <a:off x="18384169" y="430878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62858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 icon box_blue">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3"/>
            <a:ext cx="4447251" cy="692422"/>
          </a:xfrm>
        </p:spPr>
        <p:txBody>
          <a:bodyPr>
            <a:normAutofit/>
          </a:bodyPr>
          <a:lstStyle>
            <a:lvl1pPr algn="ctr">
              <a:defRPr sz="3484" b="1"/>
            </a:lvl1pPr>
          </a:lstStyle>
          <a:p>
            <a:r>
              <a:rPr lang="it-IT"/>
              <a:t>Titolo</a:t>
            </a:r>
          </a:p>
        </p:txBody>
      </p:sp>
      <p:sp>
        <p:nvSpPr>
          <p:cNvPr id="18"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3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3"/>
            <a:ext cx="4447251" cy="692422"/>
          </a:xfrm>
        </p:spPr>
        <p:txBody>
          <a:bodyPr>
            <a:normAutofit/>
          </a:bodyPr>
          <a:lstStyle>
            <a:lvl1pPr algn="ctr">
              <a:defRPr sz="3484" b="1"/>
            </a:lvl1pPr>
          </a:lstStyle>
          <a:p>
            <a:r>
              <a:rPr lang="it-IT"/>
              <a:t>Titolo</a:t>
            </a:r>
          </a:p>
        </p:txBody>
      </p:sp>
      <p:sp>
        <p:nvSpPr>
          <p:cNvPr id="27" name="Segnaposto testo 4"/>
          <p:cNvSpPr>
            <a:spLocks noGrp="1"/>
          </p:cNvSpPr>
          <p:nvPr>
            <p:ph type="body" idx="29" hasCustomPrompt="1"/>
          </p:nvPr>
        </p:nvSpPr>
        <p:spPr>
          <a:xfrm>
            <a:off x="1261825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3"/>
            <a:ext cx="4447251" cy="692422"/>
          </a:xfrm>
        </p:spPr>
        <p:txBody>
          <a:bodyPr>
            <a:normAutofit/>
          </a:bodyPr>
          <a:lstStyle>
            <a:lvl1pPr algn="ctr">
              <a:defRPr sz="3484" b="1"/>
            </a:lvl1pPr>
          </a:lstStyle>
          <a:p>
            <a:r>
              <a:rPr lang="it-IT"/>
              <a:t>Titolo</a:t>
            </a:r>
          </a:p>
        </p:txBody>
      </p:sp>
      <p:sp>
        <p:nvSpPr>
          <p:cNvPr id="31" name="Segnaposto testo 4"/>
          <p:cNvSpPr>
            <a:spLocks noGrp="1"/>
          </p:cNvSpPr>
          <p:nvPr>
            <p:ph type="body" idx="31" hasCustomPrompt="1"/>
          </p:nvPr>
        </p:nvSpPr>
        <p:spPr>
          <a:xfrm>
            <a:off x="17895106"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3"/>
            <a:ext cx="4447251" cy="692422"/>
          </a:xfrm>
        </p:spPr>
        <p:txBody>
          <a:bodyPr>
            <a:normAutofit/>
          </a:bodyPr>
          <a:lstStyle>
            <a:lvl1pPr algn="ctr">
              <a:defRPr sz="3484" b="1"/>
            </a:lvl1pPr>
          </a:lstStyle>
          <a:p>
            <a:r>
              <a:rPr lang="it-IT"/>
              <a:t>Titolo</a:t>
            </a:r>
          </a:p>
        </p:txBody>
      </p:sp>
      <p:sp>
        <p:nvSpPr>
          <p:cNvPr id="2" name="Ovale 1"/>
          <p:cNvSpPr/>
          <p:nvPr userDrawn="1"/>
        </p:nvSpPr>
        <p:spPr>
          <a:xfrm>
            <a:off x="2548484"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3" name="Ovale 32"/>
          <p:cNvSpPr/>
          <p:nvPr userDrawn="1"/>
        </p:nvSpPr>
        <p:spPr>
          <a:xfrm>
            <a:off x="7826193"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4" name="Ovale 33"/>
          <p:cNvSpPr/>
          <p:nvPr userDrawn="1"/>
        </p:nvSpPr>
        <p:spPr>
          <a:xfrm>
            <a:off x="13107315"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5" name="Ovale 34"/>
          <p:cNvSpPr/>
          <p:nvPr userDrawn="1"/>
        </p:nvSpPr>
        <p:spPr>
          <a:xfrm>
            <a:off x="18384169"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232662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_blank">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258847436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 foto box ">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20" name="Picture Placeholder 8"/>
          <p:cNvSpPr>
            <a:spLocks noGrp="1"/>
          </p:cNvSpPr>
          <p:nvPr>
            <p:ph type="pic" sz="quarter" idx="36"/>
          </p:nvPr>
        </p:nvSpPr>
        <p:spPr>
          <a:xfrm>
            <a:off x="2067312" y="3749041"/>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27670" y="10611243"/>
            <a:ext cx="9516629" cy="1936362"/>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8" name="Текст 2"/>
          <p:cNvSpPr>
            <a:spLocks noGrp="1"/>
          </p:cNvSpPr>
          <p:nvPr>
            <p:ph idx="1" hasCustomPrompt="1"/>
          </p:nvPr>
        </p:nvSpPr>
        <p:spPr>
          <a:xfrm>
            <a:off x="2064540" y="9910264"/>
            <a:ext cx="9479759" cy="70512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4"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15" name="Picture Placeholder 8"/>
          <p:cNvSpPr>
            <a:spLocks noGrp="1"/>
          </p:cNvSpPr>
          <p:nvPr>
            <p:ph type="pic" sz="quarter" idx="40"/>
          </p:nvPr>
        </p:nvSpPr>
        <p:spPr>
          <a:xfrm>
            <a:off x="12214861" y="3749041"/>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1" hasCustomPrompt="1"/>
          </p:nvPr>
        </p:nvSpPr>
        <p:spPr>
          <a:xfrm>
            <a:off x="12175219" y="10611243"/>
            <a:ext cx="9516629" cy="1936362"/>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4" name="Текст 2"/>
          <p:cNvSpPr>
            <a:spLocks noGrp="1"/>
          </p:cNvSpPr>
          <p:nvPr>
            <p:ph idx="42" hasCustomPrompt="1"/>
          </p:nvPr>
        </p:nvSpPr>
        <p:spPr>
          <a:xfrm>
            <a:off x="12212089" y="9910264"/>
            <a:ext cx="9479759" cy="70512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Tree>
    <p:extLst>
      <p:ext uri="{BB962C8B-B14F-4D97-AF65-F5344CB8AC3E}">
        <p14:creationId xmlns:p14="http://schemas.microsoft.com/office/powerpoint/2010/main" val="288717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 calcmode="lin" valueType="num">
                                      <p:cBhvr additive="base">
                                        <p:cTn id="2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additive="base">
                                        <p:cTn id="2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build="p">
        <p:tmplLst>
          <p:tmpl lvl="1">
            <p:tnLst>
              <p:par>
                <p:cTn presetID="2" presetClass="entr" presetSubtype="4"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8" grpId="0" build="p">
        <p:tmplLst>
          <p:tmpl lvl="2">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5" grpId="0" animBg="1"/>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2">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 box testo">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52482" y="4595640"/>
            <a:ext cx="9174319" cy="3062464"/>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9" name="Текст 2"/>
          <p:cNvSpPr>
            <a:spLocks noGrp="1"/>
          </p:cNvSpPr>
          <p:nvPr>
            <p:ph idx="1" hasCustomPrompt="1"/>
          </p:nvPr>
        </p:nvSpPr>
        <p:spPr>
          <a:xfrm>
            <a:off x="2052481" y="3695715"/>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8" hasCustomPrompt="1"/>
          </p:nvPr>
        </p:nvSpPr>
        <p:spPr>
          <a:xfrm>
            <a:off x="12179579" y="9484882"/>
            <a:ext cx="9174319" cy="3062464"/>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6" name="Текст 2"/>
          <p:cNvSpPr>
            <a:spLocks noGrp="1"/>
          </p:cNvSpPr>
          <p:nvPr>
            <p:ph idx="39" hasCustomPrompt="1"/>
          </p:nvPr>
        </p:nvSpPr>
        <p:spPr>
          <a:xfrm>
            <a:off x="12192001" y="8584957"/>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0" hasCustomPrompt="1"/>
          </p:nvPr>
        </p:nvSpPr>
        <p:spPr>
          <a:xfrm>
            <a:off x="2089352" y="9484882"/>
            <a:ext cx="9174319" cy="3062464"/>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8" name="Текст 2"/>
          <p:cNvSpPr>
            <a:spLocks noGrp="1"/>
          </p:cNvSpPr>
          <p:nvPr>
            <p:ph idx="41" hasCustomPrompt="1"/>
          </p:nvPr>
        </p:nvSpPr>
        <p:spPr>
          <a:xfrm>
            <a:off x="2089353" y="8584957"/>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2" hasCustomPrompt="1"/>
          </p:nvPr>
        </p:nvSpPr>
        <p:spPr>
          <a:xfrm>
            <a:off x="12205140" y="4595640"/>
            <a:ext cx="9174319" cy="3062464"/>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30" name="Текст 2"/>
          <p:cNvSpPr>
            <a:spLocks noGrp="1"/>
          </p:cNvSpPr>
          <p:nvPr>
            <p:ph idx="43" hasCustomPrompt="1"/>
          </p:nvPr>
        </p:nvSpPr>
        <p:spPr>
          <a:xfrm>
            <a:off x="12205140" y="3695715"/>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5"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349195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 calcmode="lin" valueType="num">
                                      <p:cBhvr additive="base">
                                        <p:cTn id="3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additive="base">
                                        <p:cTn id="3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2">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2">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2">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2">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 icon box orizzontal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Rectangle 11"/>
          <p:cNvSpPr/>
          <p:nvPr/>
        </p:nvSpPr>
        <p:spPr>
          <a:xfrm>
            <a:off x="2039427" y="7427018"/>
            <a:ext cx="20322161" cy="228526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970337" tIns="0" rtlCol="0" anchor="ctr"/>
          <a:lstStyle/>
          <a:p>
            <a:pPr>
              <a:lnSpc>
                <a:spcPct val="130000"/>
              </a:lnSpc>
              <a:spcBef>
                <a:spcPts val="1936"/>
              </a:spcBef>
            </a:pPr>
            <a:endParaRPr lang="en-US" sz="1936">
              <a:solidFill>
                <a:schemeClr val="tx1">
                  <a:alpha val="70000"/>
                </a:schemeClr>
              </a:solidFill>
            </a:endParaRPr>
          </a:p>
        </p:txBody>
      </p:sp>
      <p:sp>
        <p:nvSpPr>
          <p:cNvPr id="9" name="Rectangle 12"/>
          <p:cNvSpPr/>
          <p:nvPr/>
        </p:nvSpPr>
        <p:spPr>
          <a:xfrm>
            <a:off x="2039429" y="7430030"/>
            <a:ext cx="136791" cy="228225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0" name="Oval 13"/>
          <p:cNvSpPr/>
          <p:nvPr/>
        </p:nvSpPr>
        <p:spPr>
          <a:xfrm>
            <a:off x="3215637" y="7727901"/>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3" name="Rectangle 15"/>
          <p:cNvSpPr/>
          <p:nvPr/>
        </p:nvSpPr>
        <p:spPr>
          <a:xfrm>
            <a:off x="2039427" y="10291952"/>
            <a:ext cx="20322161" cy="228526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970337" tIns="0" rtlCol="0" anchor="ctr"/>
          <a:lstStyle/>
          <a:p>
            <a:pPr>
              <a:lnSpc>
                <a:spcPct val="130000"/>
              </a:lnSpc>
              <a:spcBef>
                <a:spcPts val="1936"/>
              </a:spcBef>
            </a:pPr>
            <a:endParaRPr lang="en-US" sz="1936">
              <a:solidFill>
                <a:schemeClr val="tx1">
                  <a:alpha val="70000"/>
                </a:schemeClr>
              </a:solidFill>
            </a:endParaRPr>
          </a:p>
        </p:txBody>
      </p:sp>
      <p:sp>
        <p:nvSpPr>
          <p:cNvPr id="14" name="Rectangle 16"/>
          <p:cNvSpPr/>
          <p:nvPr/>
        </p:nvSpPr>
        <p:spPr>
          <a:xfrm>
            <a:off x="2039429" y="10294964"/>
            <a:ext cx="136791" cy="228225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5" name="Oval 17"/>
          <p:cNvSpPr/>
          <p:nvPr/>
        </p:nvSpPr>
        <p:spPr>
          <a:xfrm>
            <a:off x="3215637" y="10592835"/>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8" name="Rectangle 3"/>
          <p:cNvSpPr/>
          <p:nvPr userDrawn="1"/>
        </p:nvSpPr>
        <p:spPr>
          <a:xfrm>
            <a:off x="2039427" y="4562084"/>
            <a:ext cx="20322161" cy="228526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970337" tIns="0" rtlCol="0" anchor="ctr"/>
          <a:lstStyle/>
          <a:p>
            <a:pPr>
              <a:lnSpc>
                <a:spcPct val="130000"/>
              </a:lnSpc>
              <a:spcBef>
                <a:spcPts val="1936"/>
              </a:spcBef>
            </a:pPr>
            <a:endParaRPr lang="en-US" sz="1936">
              <a:solidFill>
                <a:schemeClr val="tx1">
                  <a:alpha val="70000"/>
                </a:schemeClr>
              </a:solidFill>
            </a:endParaRPr>
          </a:p>
        </p:txBody>
      </p:sp>
      <p:sp>
        <p:nvSpPr>
          <p:cNvPr id="19" name="Rectangle 4"/>
          <p:cNvSpPr/>
          <p:nvPr userDrawn="1"/>
        </p:nvSpPr>
        <p:spPr>
          <a:xfrm>
            <a:off x="2039429" y="4565096"/>
            <a:ext cx="136791" cy="228225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20" name="Oval 6"/>
          <p:cNvSpPr/>
          <p:nvPr userDrawn="1"/>
        </p:nvSpPr>
        <p:spPr>
          <a:xfrm>
            <a:off x="3215637" y="4862967"/>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22" name="Title 5"/>
          <p:cNvSpPr>
            <a:spLocks noGrp="1"/>
          </p:cNvSpPr>
          <p:nvPr userDrawn="1">
            <p:ph type="title" hasCustomPrompt="1"/>
          </p:nvPr>
        </p:nvSpPr>
        <p:spPr>
          <a:xfrm>
            <a:off x="2044532" y="2251076"/>
            <a:ext cx="20299533" cy="1038640"/>
          </a:xfrm>
        </p:spPr>
        <p:txBody>
          <a:bodyPr/>
          <a:lstStyle>
            <a:lvl1pPr>
              <a:defRPr baseline="0"/>
            </a:lvl1pPr>
          </a:lstStyle>
          <a:p>
            <a:r>
              <a:rPr lang="en-US"/>
              <a:t>Lorem Ipsum</a:t>
            </a:r>
          </a:p>
        </p:txBody>
      </p:sp>
      <p:sp>
        <p:nvSpPr>
          <p:cNvPr id="23" name="TITOLO DELLA SLIDE"/>
          <p:cNvSpPr txBox="1">
            <a:spLocks noGrp="1"/>
          </p:cNvSpPr>
          <p:nvPr userDrawn="1">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31" name="Segnaposto testo 4"/>
          <p:cNvSpPr>
            <a:spLocks noGrp="1"/>
          </p:cNvSpPr>
          <p:nvPr>
            <p:ph type="body" idx="23" hasCustomPrompt="1"/>
          </p:nvPr>
        </p:nvSpPr>
        <p:spPr>
          <a:xfrm>
            <a:off x="6068894" y="5488187"/>
            <a:ext cx="16277990" cy="1208674"/>
          </a:xfrm>
        </p:spPr>
        <p:txBody>
          <a:bodyPr>
            <a:normAutofit/>
          </a:bodyPr>
          <a:lstStyle>
            <a:lvl1pP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26" hasCustomPrompt="1"/>
          </p:nvPr>
        </p:nvSpPr>
        <p:spPr>
          <a:xfrm>
            <a:off x="6070600" y="4675517"/>
            <a:ext cx="16273463" cy="692422"/>
          </a:xfrm>
        </p:spPr>
        <p:txBody>
          <a:bodyPr>
            <a:normAutofit/>
          </a:bodyPr>
          <a:lstStyle>
            <a:lvl1pPr>
              <a:defRPr sz="3484" b="1"/>
            </a:lvl1pPr>
          </a:lstStyle>
          <a:p>
            <a:r>
              <a:rPr lang="it-IT"/>
              <a:t>Titolo</a:t>
            </a:r>
          </a:p>
        </p:txBody>
      </p:sp>
      <p:sp>
        <p:nvSpPr>
          <p:cNvPr id="33" name="Segnaposto testo 4"/>
          <p:cNvSpPr>
            <a:spLocks noGrp="1"/>
          </p:cNvSpPr>
          <p:nvPr>
            <p:ph type="body" idx="27" hasCustomPrompt="1"/>
          </p:nvPr>
        </p:nvSpPr>
        <p:spPr>
          <a:xfrm>
            <a:off x="6068894" y="8346853"/>
            <a:ext cx="16277990" cy="1208674"/>
          </a:xfrm>
        </p:spPr>
        <p:txBody>
          <a:bodyPr>
            <a:normAutofit/>
          </a:bodyPr>
          <a:lstStyle>
            <a:lvl1pP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4" name="Segnaposto testo 4"/>
          <p:cNvSpPr>
            <a:spLocks noGrp="1"/>
          </p:cNvSpPr>
          <p:nvPr>
            <p:ph type="body" idx="28" hasCustomPrompt="1"/>
          </p:nvPr>
        </p:nvSpPr>
        <p:spPr>
          <a:xfrm>
            <a:off x="6070600" y="7534183"/>
            <a:ext cx="16273463" cy="692422"/>
          </a:xfrm>
        </p:spPr>
        <p:txBody>
          <a:bodyPr>
            <a:normAutofit/>
          </a:bodyPr>
          <a:lstStyle>
            <a:lvl1pPr>
              <a:defRPr sz="3484" b="1"/>
            </a:lvl1pPr>
          </a:lstStyle>
          <a:p>
            <a:r>
              <a:rPr lang="it-IT"/>
              <a:t>Titolo</a:t>
            </a:r>
          </a:p>
        </p:txBody>
      </p:sp>
      <p:sp>
        <p:nvSpPr>
          <p:cNvPr id="35" name="Segnaposto testo 4"/>
          <p:cNvSpPr>
            <a:spLocks noGrp="1"/>
          </p:cNvSpPr>
          <p:nvPr>
            <p:ph type="body" idx="29" hasCustomPrompt="1"/>
          </p:nvPr>
        </p:nvSpPr>
        <p:spPr>
          <a:xfrm>
            <a:off x="6068894" y="11241739"/>
            <a:ext cx="16277990" cy="1208674"/>
          </a:xfrm>
        </p:spPr>
        <p:txBody>
          <a:bodyPr>
            <a:normAutofit/>
          </a:bodyPr>
          <a:lstStyle>
            <a:lvl1pP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6" name="Segnaposto testo 4"/>
          <p:cNvSpPr>
            <a:spLocks noGrp="1"/>
          </p:cNvSpPr>
          <p:nvPr>
            <p:ph type="body" idx="30" hasCustomPrompt="1"/>
          </p:nvPr>
        </p:nvSpPr>
        <p:spPr>
          <a:xfrm>
            <a:off x="6070600" y="10429069"/>
            <a:ext cx="16273463" cy="692422"/>
          </a:xfrm>
        </p:spPr>
        <p:txBody>
          <a:bodyPr>
            <a:normAutofit/>
          </a:bodyPr>
          <a:lstStyle>
            <a:lvl1pPr>
              <a:defRPr sz="3484" b="1"/>
            </a:lvl1pPr>
          </a:lstStyle>
          <a:p>
            <a:r>
              <a:rPr lang="it-IT"/>
              <a:t>Titolo</a:t>
            </a:r>
          </a:p>
        </p:txBody>
      </p:sp>
    </p:spTree>
    <p:extLst>
      <p:ext uri="{BB962C8B-B14F-4D97-AF65-F5344CB8AC3E}">
        <p14:creationId xmlns:p14="http://schemas.microsoft.com/office/powerpoint/2010/main" val="30444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 calcmode="lin" valueType="num">
                                      <p:cBhvr additive="base">
                                        <p:cTn id="4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xEl>
                                              <p:pRg st="0" end="0"/>
                                            </p:txEl>
                                          </p:spTgt>
                                        </p:tgtEl>
                                        <p:attrNameLst>
                                          <p:attrName>style.visibility</p:attrName>
                                        </p:attrNameLst>
                                      </p:cBhvr>
                                      <p:to>
                                        <p:strVal val="visible"/>
                                      </p:to>
                                    </p:set>
                                    <p:anim calcmode="lin" valueType="num">
                                      <p:cBhvr additive="base">
                                        <p:cTn id="4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xEl>
                                              <p:pRg st="0" end="0"/>
                                            </p:txEl>
                                          </p:spTgt>
                                        </p:tgtEl>
                                        <p:attrNameLst>
                                          <p:attrName>style.visibility</p:attrName>
                                        </p:attrNameLst>
                                      </p:cBhvr>
                                      <p:to>
                                        <p:strVal val="visible"/>
                                      </p:to>
                                    </p:set>
                                    <p:anim calcmode="lin" valueType="num">
                                      <p:cBhvr additive="base">
                                        <p:cTn id="51"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 calcmode="lin" valueType="num">
                                      <p:cBhvr additive="base">
                                        <p:cTn id="5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 calcmode="lin" valueType="num">
                                      <p:cBhvr additive="base">
                                        <p:cTn id="6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P spid="18" grpId="0" animBg="1"/>
      <p:bldP spid="19" grpId="0" animBg="1"/>
      <p:bldP spid="20" grpId="0" animBg="1"/>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con box_blue">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0"/>
            <a:ext cx="4447250" cy="692421"/>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29"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0"/>
            <a:ext cx="4447250" cy="692421"/>
          </a:xfrm>
        </p:spPr>
        <p:txBody>
          <a:bodyPr>
            <a:normAutofit/>
          </a:bodyPr>
          <a:lstStyle>
            <a:lvl1pPr algn="ctr">
              <a:defRPr sz="3600" b="1"/>
            </a:lvl1pPr>
          </a:lstStyle>
          <a:p>
            <a:r>
              <a:rPr lang="it-IT"/>
              <a:t>Titolo</a:t>
            </a:r>
          </a:p>
        </p:txBody>
      </p:sp>
      <p:sp>
        <p:nvSpPr>
          <p:cNvPr id="27" name="Segnaposto testo 4"/>
          <p:cNvSpPr>
            <a:spLocks noGrp="1"/>
          </p:cNvSpPr>
          <p:nvPr>
            <p:ph type="body" idx="29" hasCustomPrompt="1"/>
          </p:nvPr>
        </p:nvSpPr>
        <p:spPr>
          <a:xfrm>
            <a:off x="1261825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0"/>
            <a:ext cx="4447250" cy="692421"/>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7895106"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0"/>
            <a:ext cx="4447250" cy="692421"/>
          </a:xfrm>
        </p:spPr>
        <p:txBody>
          <a:bodyPr>
            <a:normAutofit/>
          </a:bodyPr>
          <a:lstStyle>
            <a:lvl1pPr algn="ctr">
              <a:defRPr sz="3600" b="1"/>
            </a:lvl1pPr>
          </a:lstStyle>
          <a:p>
            <a:r>
              <a:rPr lang="it-IT"/>
              <a:t>Titolo</a:t>
            </a:r>
          </a:p>
        </p:txBody>
      </p:sp>
      <p:sp>
        <p:nvSpPr>
          <p:cNvPr id="2" name="Ovale 1"/>
          <p:cNvSpPr/>
          <p:nvPr userDrawn="1"/>
        </p:nvSpPr>
        <p:spPr>
          <a:xfrm>
            <a:off x="2548482"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3" name="Ovale 32"/>
          <p:cNvSpPr/>
          <p:nvPr userDrawn="1"/>
        </p:nvSpPr>
        <p:spPr>
          <a:xfrm>
            <a:off x="7826190"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4" name="Ovale 33"/>
          <p:cNvSpPr/>
          <p:nvPr userDrawn="1"/>
        </p:nvSpPr>
        <p:spPr>
          <a:xfrm>
            <a:off x="13107312"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35" name="Ovale 34"/>
          <p:cNvSpPr/>
          <p:nvPr userDrawn="1"/>
        </p:nvSpPr>
        <p:spPr>
          <a:xfrm>
            <a:off x="18384167"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Tree>
    <p:extLst>
      <p:ext uri="{BB962C8B-B14F-4D97-AF65-F5344CB8AC3E}">
        <p14:creationId xmlns:p14="http://schemas.microsoft.com/office/powerpoint/2010/main" val="151515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unto elenco 3">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27"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28"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4089403" y="4143815"/>
            <a:ext cx="18254662" cy="2564310"/>
          </a:xfrm>
          <a:prstGeom prst="rect">
            <a:avLst/>
          </a:prstGeom>
        </p:spPr>
        <p:txBody>
          <a:bodyPr lIns="127000" tIns="127000" rIns="127000" bIns="127000" anchor="ctr">
            <a:noAutofit/>
          </a:bodyPr>
          <a:lstStyle>
            <a:lvl1pPr marL="0" indent="0" defTabSz="798714">
              <a:lnSpc>
                <a:spcPct val="120000"/>
              </a:lnSpc>
              <a:spcBef>
                <a:spcPts val="1742"/>
              </a:spcBef>
              <a:buSzTx/>
              <a:buNone/>
              <a:defRPr sz="3096">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8" hasCustomPrompt="1"/>
          </p:nvPr>
        </p:nvSpPr>
        <p:spPr>
          <a:xfrm>
            <a:off x="2038351" y="4143815"/>
            <a:ext cx="2016125" cy="2564310"/>
          </a:xfrm>
          <a:prstGeom prst="rect">
            <a:avLst/>
          </a:prstGeom>
        </p:spPr>
        <p:txBody>
          <a:bodyPr lIns="127000" tIns="127000" rIns="127000" bIns="127000" anchor="ctr">
            <a:noAutofit/>
          </a:bodyPr>
          <a:lstStyle>
            <a:lvl1pPr marL="0" indent="0" algn="ctr" defTabSz="798714">
              <a:lnSpc>
                <a:spcPct val="120000"/>
              </a:lnSpc>
              <a:spcBef>
                <a:spcPts val="1742"/>
              </a:spcBef>
              <a:buSzTx/>
              <a:buNone/>
              <a:defRPr sz="9290" b="1">
                <a:solidFill>
                  <a:schemeClr val="accent1"/>
                </a:solidFill>
                <a:latin typeface="+mj-lt"/>
                <a:ea typeface="Titillium Web Light"/>
                <a:cs typeface="Titillium Web Light"/>
                <a:sym typeface="Titillium Web Light"/>
              </a:defRPr>
            </a:lvl1pPr>
          </a:lstStyle>
          <a:p>
            <a:r>
              <a:rPr lang="it-IT"/>
              <a:t>1</a:t>
            </a: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9" hasCustomPrompt="1"/>
          </p:nvPr>
        </p:nvSpPr>
        <p:spPr>
          <a:xfrm>
            <a:off x="4089402" y="7039415"/>
            <a:ext cx="18254664" cy="2564310"/>
          </a:xfrm>
          <a:prstGeom prst="rect">
            <a:avLst/>
          </a:prstGeom>
        </p:spPr>
        <p:txBody>
          <a:bodyPr lIns="127000" tIns="127000" rIns="127000" bIns="127000" anchor="ctr">
            <a:noAutofit/>
          </a:bodyPr>
          <a:lstStyle>
            <a:lvl1pPr marL="0" indent="0" defTabSz="798714">
              <a:lnSpc>
                <a:spcPct val="120000"/>
              </a:lnSpc>
              <a:spcBef>
                <a:spcPts val="1742"/>
              </a:spcBef>
              <a:buSzTx/>
              <a:buNone/>
              <a:defRPr sz="3096">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0" hasCustomPrompt="1"/>
          </p:nvPr>
        </p:nvSpPr>
        <p:spPr>
          <a:xfrm>
            <a:off x="2038351" y="7039415"/>
            <a:ext cx="2016125" cy="2564310"/>
          </a:xfrm>
          <a:prstGeom prst="rect">
            <a:avLst/>
          </a:prstGeom>
        </p:spPr>
        <p:txBody>
          <a:bodyPr lIns="127000" tIns="127000" rIns="127000" bIns="127000" anchor="ctr">
            <a:noAutofit/>
          </a:bodyPr>
          <a:lstStyle>
            <a:lvl1pPr marL="0" indent="0" algn="ctr" defTabSz="798714">
              <a:lnSpc>
                <a:spcPct val="120000"/>
              </a:lnSpc>
              <a:spcBef>
                <a:spcPts val="1742"/>
              </a:spcBef>
              <a:buSzTx/>
              <a:buNone/>
              <a:defRPr sz="9290" b="1">
                <a:solidFill>
                  <a:schemeClr val="accent1"/>
                </a:solidFill>
                <a:latin typeface="+mj-lt"/>
                <a:ea typeface="Titillium Web Light"/>
                <a:cs typeface="Titillium Web Light"/>
                <a:sym typeface="Titillium Web Light"/>
              </a:defRPr>
            </a:lvl1pPr>
          </a:lstStyle>
          <a:p>
            <a:r>
              <a:rPr lang="it-IT"/>
              <a:t>2</a:t>
            </a: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1" hasCustomPrompt="1"/>
          </p:nvPr>
        </p:nvSpPr>
        <p:spPr>
          <a:xfrm>
            <a:off x="4089403" y="9985815"/>
            <a:ext cx="18254662" cy="2564310"/>
          </a:xfrm>
          <a:prstGeom prst="rect">
            <a:avLst/>
          </a:prstGeom>
        </p:spPr>
        <p:txBody>
          <a:bodyPr lIns="127000" tIns="127000" rIns="127000" bIns="127000" anchor="ctr">
            <a:noAutofit/>
          </a:bodyPr>
          <a:lstStyle>
            <a:lvl1pPr marL="0" indent="0" defTabSz="798714">
              <a:lnSpc>
                <a:spcPct val="120000"/>
              </a:lnSpc>
              <a:spcBef>
                <a:spcPts val="1742"/>
              </a:spcBef>
              <a:buSzTx/>
              <a:buNone/>
              <a:defRPr sz="3096">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2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2" hasCustomPrompt="1"/>
          </p:nvPr>
        </p:nvSpPr>
        <p:spPr>
          <a:xfrm>
            <a:off x="2038351" y="9985815"/>
            <a:ext cx="2016125" cy="2564310"/>
          </a:xfrm>
          <a:prstGeom prst="rect">
            <a:avLst/>
          </a:prstGeom>
        </p:spPr>
        <p:txBody>
          <a:bodyPr lIns="127000" tIns="127000" rIns="127000" bIns="127000" anchor="ctr">
            <a:noAutofit/>
          </a:bodyPr>
          <a:lstStyle>
            <a:lvl1pPr marL="0" indent="0" algn="ctr" defTabSz="798714">
              <a:lnSpc>
                <a:spcPct val="120000"/>
              </a:lnSpc>
              <a:spcBef>
                <a:spcPts val="1742"/>
              </a:spcBef>
              <a:buSzTx/>
              <a:buNone/>
              <a:defRPr sz="9290" b="1">
                <a:solidFill>
                  <a:schemeClr val="accent1"/>
                </a:solidFill>
                <a:latin typeface="+mj-lt"/>
                <a:ea typeface="Titillium Web Light"/>
                <a:cs typeface="Titillium Web Light"/>
                <a:sym typeface="Titillium Web Light"/>
              </a:defRPr>
            </a:lvl1pPr>
          </a:lstStyle>
          <a:p>
            <a:r>
              <a:rPr lang="it-IT"/>
              <a:t>3</a:t>
            </a:r>
          </a:p>
        </p:txBody>
      </p:sp>
      <p:sp>
        <p:nvSpPr>
          <p:cNvPr id="13"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289531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 presetClass="entr" presetSubtype="4"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build="p">
        <p:tmplLst>
          <p:tmpl lvl="1">
            <p:tnLst>
              <p:par>
                <p:cTn presetID="2" presetClass="entr" presetSubtype="4"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8 box fo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1" name="Picture Placeholder 8"/>
          <p:cNvSpPr>
            <a:spLocks noGrp="1"/>
          </p:cNvSpPr>
          <p:nvPr>
            <p:ph type="pic" sz="quarter" idx="16"/>
          </p:nvPr>
        </p:nvSpPr>
        <p:spPr>
          <a:xfrm>
            <a:off x="2044532"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2" name="Picture Placeholder 8"/>
          <p:cNvSpPr>
            <a:spLocks noGrp="1"/>
          </p:cNvSpPr>
          <p:nvPr>
            <p:ph type="pic" sz="quarter" idx="17"/>
          </p:nvPr>
        </p:nvSpPr>
        <p:spPr>
          <a:xfrm>
            <a:off x="7346769"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3" name="Picture Placeholder 8"/>
          <p:cNvSpPr>
            <a:spLocks noGrp="1"/>
          </p:cNvSpPr>
          <p:nvPr>
            <p:ph type="pic" sz="quarter" idx="18"/>
          </p:nvPr>
        </p:nvSpPr>
        <p:spPr>
          <a:xfrm>
            <a:off x="12649006"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4" name="Picture Placeholder 8"/>
          <p:cNvSpPr>
            <a:spLocks noGrp="1"/>
          </p:cNvSpPr>
          <p:nvPr>
            <p:ph type="pic" sz="quarter" idx="19"/>
          </p:nvPr>
        </p:nvSpPr>
        <p:spPr>
          <a:xfrm>
            <a:off x="17951245"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5" name="Picture Placeholder 8"/>
          <p:cNvSpPr>
            <a:spLocks noGrp="1"/>
          </p:cNvSpPr>
          <p:nvPr>
            <p:ph type="pic" sz="quarter" idx="20"/>
          </p:nvPr>
        </p:nvSpPr>
        <p:spPr>
          <a:xfrm>
            <a:off x="2067390"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6" name="Picture Placeholder 8"/>
          <p:cNvSpPr>
            <a:spLocks noGrp="1"/>
          </p:cNvSpPr>
          <p:nvPr>
            <p:ph type="pic" sz="quarter" idx="21"/>
          </p:nvPr>
        </p:nvSpPr>
        <p:spPr>
          <a:xfrm>
            <a:off x="7369627"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7" name="Picture Placeholder 8"/>
          <p:cNvSpPr>
            <a:spLocks noGrp="1"/>
          </p:cNvSpPr>
          <p:nvPr>
            <p:ph type="pic" sz="quarter" idx="22"/>
          </p:nvPr>
        </p:nvSpPr>
        <p:spPr>
          <a:xfrm>
            <a:off x="12671866"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8" name="Picture Placeholder 8"/>
          <p:cNvSpPr>
            <a:spLocks noGrp="1"/>
          </p:cNvSpPr>
          <p:nvPr>
            <p:ph type="pic" sz="quarter" idx="23"/>
          </p:nvPr>
        </p:nvSpPr>
        <p:spPr>
          <a:xfrm>
            <a:off x="17974103"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0"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9" name="Title 5">
            <a:extLst>
              <a:ext uri="{FF2B5EF4-FFF2-40B4-BE49-F238E27FC236}">
                <a16:creationId xmlns:a16="http://schemas.microsoft.com/office/drawing/2014/main" id="{7E06C95C-E4EC-5D40-805D-BF2B8360CEFD}"/>
              </a:ext>
            </a:extLst>
          </p:cNvPr>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259934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6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grpId="0" nodeType="withEffect">
                                  <p:stCondLst>
                                    <p:cond delay="6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10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211433" y="2251075"/>
            <a:ext cx="8132631" cy="2499690"/>
          </a:xfrm>
        </p:spPr>
        <p:txBody>
          <a:bodyPr/>
          <a:lstStyle/>
          <a:p>
            <a:r>
              <a:rPr lang="en-US"/>
              <a:t>Lorem Ipsum</a:t>
            </a:r>
          </a:p>
        </p:txBody>
      </p:sp>
      <p:sp>
        <p:nvSpPr>
          <p:cNvPr id="5" name="Rectangle 13"/>
          <p:cNvSpPr/>
          <p:nvPr userDrawn="1"/>
        </p:nvSpPr>
        <p:spPr>
          <a:xfrm>
            <a:off x="22361590"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2361589"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548" b="1" i="0" smtClean="0">
                <a:solidFill>
                  <a:schemeClr val="tx1"/>
                </a:solidFill>
                <a:latin typeface="Open Sans SemiBold" charset="0"/>
                <a:ea typeface="Open Sans SemiBold" charset="0"/>
                <a:cs typeface="Open Sans SemiBold" charset="0"/>
              </a:rPr>
              <a:pPr algn="ctr"/>
              <a:t>‹#›</a:t>
            </a:fld>
            <a:endParaRPr lang="en-US" sz="1548" b="1" i="0">
              <a:solidFill>
                <a:schemeClr val="tx1"/>
              </a:solidFill>
              <a:latin typeface="Open Sans SemiBold" charset="0"/>
              <a:ea typeface="Open Sans SemiBold" charset="0"/>
              <a:cs typeface="Open Sans SemiBold" charset="0"/>
            </a:endParaRPr>
          </a:p>
        </p:txBody>
      </p:sp>
      <p:pic>
        <p:nvPicPr>
          <p:cNvPr id="7" name="Immagine 6"/>
          <p:cNvPicPr>
            <a:picLocks noChangeAspect="1"/>
          </p:cNvPicPr>
          <p:nvPr userDrawn="1"/>
        </p:nvPicPr>
        <p:blipFill>
          <a:blip r:embed="rId2"/>
          <a:stretch>
            <a:fillRect/>
          </a:stretch>
        </p:blipFill>
        <p:spPr>
          <a:xfrm>
            <a:off x="22361638" y="494939"/>
            <a:ext cx="1537054" cy="813382"/>
          </a:xfrm>
          <a:prstGeom prst="rect">
            <a:avLst/>
          </a:prstGeom>
        </p:spPr>
      </p:pic>
      <p:sp>
        <p:nvSpPr>
          <p:cNvPr id="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14211434" y="4041556"/>
            <a:ext cx="8150156" cy="69312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9" name="Picture 11">
            <a:extLst>
              <a:ext uri="{FF2B5EF4-FFF2-40B4-BE49-F238E27FC236}">
                <a16:creationId xmlns:a16="http://schemas.microsoft.com/office/drawing/2014/main" id="{1343965D-2EED-4558-9C5F-2742A87CC3A1}"/>
              </a:ext>
            </a:extLst>
          </p:cNvPr>
          <p:cNvPicPr>
            <a:picLocks noChangeAspect="1"/>
          </p:cNvPicPr>
          <p:nvPr userDrawn="1"/>
        </p:nvPicPr>
        <p:blipFill>
          <a:blip r:embed="rId3">
            <a:extLst>
              <a:ext uri="{28A0092B-C50C-407E-A947-70E740481C1C}">
                <a14:useLocalDpi xmlns:a14="http://schemas.microsoft.com/office/drawing/2010/main" val="0"/>
              </a:ext>
            </a:extLst>
          </a:blip>
          <a:srcRect l="37272"/>
          <a:stretch/>
        </p:blipFill>
        <p:spPr>
          <a:xfrm>
            <a:off x="2" y="712918"/>
            <a:ext cx="12191207" cy="12060508"/>
          </a:xfrm>
          <a:custGeom>
            <a:avLst/>
            <a:gdLst>
              <a:gd name="connsiteX0" fmla="*/ 0 w 6096000"/>
              <a:gd name="connsiteY0" fmla="*/ 0 h 6030254"/>
              <a:gd name="connsiteX1" fmla="*/ 6096000 w 6096000"/>
              <a:gd name="connsiteY1" fmla="*/ 0 h 6030254"/>
              <a:gd name="connsiteX2" fmla="*/ 6096000 w 6096000"/>
              <a:gd name="connsiteY2" fmla="*/ 6030254 h 6030254"/>
              <a:gd name="connsiteX3" fmla="*/ 0 w 6096000"/>
              <a:gd name="connsiteY3" fmla="*/ 6030254 h 6030254"/>
            </a:gdLst>
            <a:ahLst/>
            <a:cxnLst>
              <a:cxn ang="0">
                <a:pos x="connsiteX0" y="connsiteY0"/>
              </a:cxn>
              <a:cxn ang="0">
                <a:pos x="connsiteX1" y="connsiteY1"/>
              </a:cxn>
              <a:cxn ang="0">
                <a:pos x="connsiteX2" y="connsiteY2"/>
              </a:cxn>
              <a:cxn ang="0">
                <a:pos x="connsiteX3" y="connsiteY3"/>
              </a:cxn>
            </a:cxnLst>
            <a:rect l="l" t="t" r="r" b="b"/>
            <a:pathLst>
              <a:path w="6096000" h="6030254">
                <a:moveTo>
                  <a:pt x="0" y="0"/>
                </a:moveTo>
                <a:lnTo>
                  <a:pt x="6096000" y="0"/>
                </a:lnTo>
                <a:lnTo>
                  <a:pt x="6096000" y="6030254"/>
                </a:lnTo>
                <a:lnTo>
                  <a:pt x="0" y="6030254"/>
                </a:lnTo>
                <a:close/>
              </a:path>
            </a:pathLst>
          </a:custGeom>
          <a:effectLst/>
        </p:spPr>
      </p:pic>
      <p:sp>
        <p:nvSpPr>
          <p:cNvPr id="10" name="Picture Placeholder 9">
            <a:extLst>
              <a:ext uri="{FF2B5EF4-FFF2-40B4-BE49-F238E27FC236}">
                <a16:creationId xmlns:a16="http://schemas.microsoft.com/office/drawing/2014/main" id="{E5B4DBEF-EA49-4373-9307-A6D10828EB07}"/>
              </a:ext>
            </a:extLst>
          </p:cNvPr>
          <p:cNvSpPr>
            <a:spLocks noGrp="1"/>
          </p:cNvSpPr>
          <p:nvPr>
            <p:ph type="pic" sz="quarter" idx="31"/>
          </p:nvPr>
        </p:nvSpPr>
        <p:spPr>
          <a:xfrm>
            <a:off x="2" y="990605"/>
            <a:ext cx="10712283" cy="10663238"/>
          </a:xfrm>
          <a:custGeom>
            <a:avLst/>
            <a:gdLst>
              <a:gd name="connsiteX0" fmla="*/ 0 w 5356490"/>
              <a:gd name="connsiteY0" fmla="*/ 0 h 5331619"/>
              <a:gd name="connsiteX1" fmla="*/ 5094827 w 5356490"/>
              <a:gd name="connsiteY1" fmla="*/ 0 h 5331619"/>
              <a:gd name="connsiteX2" fmla="*/ 5316008 w 5356490"/>
              <a:gd name="connsiteY2" fmla="*/ 230706 h 5331619"/>
              <a:gd name="connsiteX3" fmla="*/ 5356490 w 5356490"/>
              <a:gd name="connsiteY3" fmla="*/ 5298282 h 5331619"/>
              <a:gd name="connsiteX4" fmla="*/ 5356489 w 5356490"/>
              <a:gd name="connsiteY4" fmla="*/ 5331619 h 5331619"/>
              <a:gd name="connsiteX5" fmla="*/ 0 w 5356490"/>
              <a:gd name="connsiteY5" fmla="*/ 5327006 h 533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6490" h="5331619">
                <a:moveTo>
                  <a:pt x="0" y="0"/>
                </a:moveTo>
                <a:lnTo>
                  <a:pt x="5094827" y="0"/>
                </a:lnTo>
                <a:cubicBezTo>
                  <a:pt x="5231448" y="0"/>
                  <a:pt x="5316008" y="94085"/>
                  <a:pt x="5316008" y="230706"/>
                </a:cubicBezTo>
                <a:lnTo>
                  <a:pt x="5356490" y="5298282"/>
                </a:lnTo>
                <a:cubicBezTo>
                  <a:pt x="5356490" y="5309394"/>
                  <a:pt x="5356489" y="5320507"/>
                  <a:pt x="5356489" y="5331619"/>
                </a:cubicBezTo>
                <a:lnTo>
                  <a:pt x="0" y="5327006"/>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158371861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Mockup Laptop">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8"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4"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2">
            <a:extLst>
              <a:ext uri="{FF2B5EF4-FFF2-40B4-BE49-F238E27FC236}">
                <a16:creationId xmlns:a16="http://schemas.microsoft.com/office/drawing/2014/main" id="{3EF0E3C8-A5B8-49C6-80AA-B3A3DD088F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3483837" y="2251076"/>
            <a:ext cx="7904044" cy="10296524"/>
          </a:xfrm>
          <a:prstGeom prst="rect">
            <a:avLst/>
          </a:prstGeom>
        </p:spPr>
      </p:pic>
      <p:sp>
        <p:nvSpPr>
          <p:cNvPr id="18" name="Picture Placeholder 13">
            <a:extLst>
              <a:ext uri="{FF2B5EF4-FFF2-40B4-BE49-F238E27FC236}">
                <a16:creationId xmlns:a16="http://schemas.microsoft.com/office/drawing/2014/main" id="{7DFF32CA-9EDB-43BC-981D-E1E57F96B2F0}"/>
              </a:ext>
            </a:extLst>
          </p:cNvPr>
          <p:cNvSpPr>
            <a:spLocks noGrp="1"/>
          </p:cNvSpPr>
          <p:nvPr>
            <p:ph type="pic" sz="quarter" idx="46"/>
          </p:nvPr>
        </p:nvSpPr>
        <p:spPr>
          <a:xfrm>
            <a:off x="14965976" y="2603503"/>
            <a:ext cx="6053514" cy="8693150"/>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242090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25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par>
                                <p:cTn id="12" presetID="6" presetClass="emph" presetSubtype="0" accel="50000" decel="50000" autoRev="1" fill="hold" grpId="1" nodeType="withEffect">
                                  <p:stCondLst>
                                    <p:cond delay="1250"/>
                                  </p:stCondLst>
                                  <p:childTnLst>
                                    <p:animScale>
                                      <p:cBhvr>
                                        <p:cTn id="13" dur="500" fill="hold"/>
                                        <p:tgtEl>
                                          <p:spTgt spid="18"/>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6838363"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8964232" y="4216015"/>
            <a:ext cx="12853801" cy="802837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9"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8"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4"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36723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Mockup Laptop">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9424810"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11550681" y="4216015"/>
            <a:ext cx="12853801" cy="802837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9"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8"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4"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62019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Mockup Desktop">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8"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4"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3">
            <a:extLst>
              <a:ext uri="{FF2B5EF4-FFF2-40B4-BE49-F238E27FC236}">
                <a16:creationId xmlns:a16="http://schemas.microsoft.com/office/drawing/2014/main" id="{1C287B88-F4B6-4FCB-81CE-DBE115FAA6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00079" y="2277205"/>
            <a:ext cx="14626274" cy="11460682"/>
          </a:xfrm>
          <a:prstGeom prst="rect">
            <a:avLst/>
          </a:prstGeom>
        </p:spPr>
      </p:pic>
      <p:sp>
        <p:nvSpPr>
          <p:cNvPr id="18" name="Picture Placeholder 13">
            <a:extLst>
              <a:ext uri="{FF2B5EF4-FFF2-40B4-BE49-F238E27FC236}">
                <a16:creationId xmlns:a16="http://schemas.microsoft.com/office/drawing/2014/main" id="{F341B52E-7002-48C3-A1D4-D6C97DA15F3E}"/>
              </a:ext>
            </a:extLst>
          </p:cNvPr>
          <p:cNvSpPr>
            <a:spLocks noGrp="1"/>
          </p:cNvSpPr>
          <p:nvPr>
            <p:ph type="pic" sz="quarter" idx="47"/>
          </p:nvPr>
        </p:nvSpPr>
        <p:spPr>
          <a:xfrm>
            <a:off x="12371713" y="2431193"/>
            <a:ext cx="14261612" cy="8081962"/>
          </a:xfrm>
          <a:prstGeom prst="roundRect">
            <a:avLst>
              <a:gd name="adj" fmla="val 0"/>
            </a:avLst>
          </a:prstGeom>
          <a:gradFill>
            <a:gsLst>
              <a:gs pos="0">
                <a:schemeClr val="tx1">
                  <a:alpha val="40000"/>
                </a:schemeClr>
              </a:gs>
              <a:gs pos="99000">
                <a:schemeClr val="tx1">
                  <a:alpha val="20000"/>
                </a:schemeClr>
              </a:gs>
            </a:gsLst>
            <a:lin ang="5400000" scaled="1"/>
          </a:gradFill>
          <a:ln>
            <a:noFill/>
          </a:ln>
          <a:effectLst>
            <a:outerShdw blurRad="12700" dist="12700" dir="5400000" algn="t" rotWithShape="0">
              <a:prstClr val="black">
                <a:alpha val="12000"/>
              </a:prstClr>
            </a:outerShdw>
          </a:effectLst>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38582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6" presetClass="emph" presetSubtype="0" accel="50000" decel="50000" autoRev="1" fill="hold" grpId="1" nodeType="withEffect">
                                  <p:stCondLst>
                                    <p:cond delay="900"/>
                                  </p:stCondLst>
                                  <p:childTnLst>
                                    <p:animScale>
                                      <p:cBhvr>
                                        <p:cTn id="13" dur="500" fill="hold"/>
                                        <p:tgtEl>
                                          <p:spTgt spid="18"/>
                                        </p:tgtEl>
                                      </p:cBhvr>
                                      <p:by x="101000" y="10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mockup smartphone 1">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2" name="Picture 2">
            <a:extLst>
              <a:ext uri="{FF2B5EF4-FFF2-40B4-BE49-F238E27FC236}">
                <a16:creationId xmlns:a16="http://schemas.microsoft.com/office/drawing/2014/main" id="{5BACB56B-C805-4049-9D09-053CF30A27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5186776" y="2474446"/>
            <a:ext cx="4641984" cy="9732844"/>
          </a:xfrm>
          <a:prstGeom prst="rect">
            <a:avLst/>
          </a:prstGeom>
        </p:spPr>
      </p:pic>
      <p:sp>
        <p:nvSpPr>
          <p:cNvPr id="13" name="Picture Placeholder 11">
            <a:extLst>
              <a:ext uri="{FF2B5EF4-FFF2-40B4-BE49-F238E27FC236}">
                <a16:creationId xmlns:a16="http://schemas.microsoft.com/office/drawing/2014/main" id="{E3D8EE8F-6BCD-4C50-BBBB-EB191443228F}"/>
              </a:ext>
            </a:extLst>
          </p:cNvPr>
          <p:cNvSpPr>
            <a:spLocks noGrp="1"/>
          </p:cNvSpPr>
          <p:nvPr>
            <p:ph type="pic" sz="quarter" idx="46"/>
          </p:nvPr>
        </p:nvSpPr>
        <p:spPr>
          <a:xfrm>
            <a:off x="15279799" y="2619655"/>
            <a:ext cx="4445111" cy="9394094"/>
          </a:xfrm>
          <a:custGeom>
            <a:avLst/>
            <a:gdLst>
              <a:gd name="connsiteX0" fmla="*/ 846133 w 1693862"/>
              <a:gd name="connsiteY0" fmla="*/ 28102 h 3579499"/>
              <a:gd name="connsiteX1" fmla="*/ 798508 w 1693862"/>
              <a:gd name="connsiteY1" fmla="*/ 75727 h 3579499"/>
              <a:gd name="connsiteX2" fmla="*/ 846133 w 1693862"/>
              <a:gd name="connsiteY2" fmla="*/ 123352 h 3579499"/>
              <a:gd name="connsiteX3" fmla="*/ 893758 w 1693862"/>
              <a:gd name="connsiteY3" fmla="*/ 75727 h 3579499"/>
              <a:gd name="connsiteX4" fmla="*/ 846133 w 1693862"/>
              <a:gd name="connsiteY4" fmla="*/ 28102 h 3579499"/>
              <a:gd name="connsiteX5" fmla="*/ 28423 w 1693862"/>
              <a:gd name="connsiteY5" fmla="*/ 0 h 3579499"/>
              <a:gd name="connsiteX6" fmla="*/ 1665439 w 1693862"/>
              <a:gd name="connsiteY6" fmla="*/ 0 h 3579499"/>
              <a:gd name="connsiteX7" fmla="*/ 1693862 w 1693862"/>
              <a:gd name="connsiteY7" fmla="*/ 28423 h 3579499"/>
              <a:gd name="connsiteX8" fmla="*/ 1693862 w 1693862"/>
              <a:gd name="connsiteY8" fmla="*/ 3551076 h 3579499"/>
              <a:gd name="connsiteX9" fmla="*/ 1665439 w 1693862"/>
              <a:gd name="connsiteY9" fmla="*/ 3579499 h 3579499"/>
              <a:gd name="connsiteX10" fmla="*/ 28423 w 1693862"/>
              <a:gd name="connsiteY10" fmla="*/ 3579499 h 3579499"/>
              <a:gd name="connsiteX11" fmla="*/ 0 w 1693862"/>
              <a:gd name="connsiteY11" fmla="*/ 3551076 h 3579499"/>
              <a:gd name="connsiteX12" fmla="*/ 0 w 1693862"/>
              <a:gd name="connsiteY12" fmla="*/ 28423 h 3579499"/>
              <a:gd name="connsiteX13" fmla="*/ 28423 w 1693862"/>
              <a:gd name="connsiteY13" fmla="*/ 0 h 357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862" h="3579499">
                <a:moveTo>
                  <a:pt x="846133" y="28102"/>
                </a:moveTo>
                <a:cubicBezTo>
                  <a:pt x="819830" y="28102"/>
                  <a:pt x="798508" y="49424"/>
                  <a:pt x="798508" y="75727"/>
                </a:cubicBezTo>
                <a:cubicBezTo>
                  <a:pt x="798508" y="102030"/>
                  <a:pt x="819830" y="123352"/>
                  <a:pt x="846133" y="123352"/>
                </a:cubicBezTo>
                <a:cubicBezTo>
                  <a:pt x="872436" y="123352"/>
                  <a:pt x="893758" y="102030"/>
                  <a:pt x="893758" y="75727"/>
                </a:cubicBezTo>
                <a:cubicBezTo>
                  <a:pt x="893758" y="49424"/>
                  <a:pt x="872436" y="28102"/>
                  <a:pt x="846133" y="28102"/>
                </a:cubicBezTo>
                <a:close/>
                <a:moveTo>
                  <a:pt x="28423" y="0"/>
                </a:moveTo>
                <a:lnTo>
                  <a:pt x="1665439" y="0"/>
                </a:lnTo>
                <a:cubicBezTo>
                  <a:pt x="1681137" y="0"/>
                  <a:pt x="1693862" y="12725"/>
                  <a:pt x="1693862" y="28423"/>
                </a:cubicBezTo>
                <a:lnTo>
                  <a:pt x="1693862" y="3551076"/>
                </a:lnTo>
                <a:cubicBezTo>
                  <a:pt x="1693862" y="3566774"/>
                  <a:pt x="1681137" y="3579499"/>
                  <a:pt x="1665439" y="3579499"/>
                </a:cubicBezTo>
                <a:lnTo>
                  <a:pt x="28423" y="3579499"/>
                </a:lnTo>
                <a:cubicBezTo>
                  <a:pt x="12725" y="3579499"/>
                  <a:pt x="0" y="3566774"/>
                  <a:pt x="0" y="3551076"/>
                </a:cubicBezTo>
                <a:lnTo>
                  <a:pt x="0" y="28423"/>
                </a:lnTo>
                <a:cubicBezTo>
                  <a:pt x="0" y="12725"/>
                  <a:pt x="12725" y="0"/>
                  <a:pt x="28423"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58381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mockup iphone 1">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0" name="Picture 3">
            <a:extLst>
              <a:ext uri="{FF2B5EF4-FFF2-40B4-BE49-F238E27FC236}">
                <a16:creationId xmlns:a16="http://schemas.microsoft.com/office/drawing/2014/main" id="{C8E37F73-C1C8-3741-B44F-6158D61D7A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39815" y="1713688"/>
            <a:ext cx="5605777" cy="11212284"/>
          </a:xfrm>
          <a:prstGeom prst="rect">
            <a:avLst/>
          </a:prstGeom>
        </p:spPr>
      </p:pic>
      <p:sp>
        <p:nvSpPr>
          <p:cNvPr id="11" name="Picture Placeholder 13">
            <a:extLst>
              <a:ext uri="{FF2B5EF4-FFF2-40B4-BE49-F238E27FC236}">
                <a16:creationId xmlns:a16="http://schemas.microsoft.com/office/drawing/2014/main" id="{A2A6B869-7413-F44F-B16D-8C9071A8722F}"/>
              </a:ext>
            </a:extLst>
          </p:cNvPr>
          <p:cNvSpPr>
            <a:spLocks noGrp="1"/>
          </p:cNvSpPr>
          <p:nvPr>
            <p:ph type="pic" sz="quarter" idx="46"/>
          </p:nvPr>
        </p:nvSpPr>
        <p:spPr>
          <a:xfrm>
            <a:off x="15191538" y="2023933"/>
            <a:ext cx="4895711" cy="10596562"/>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348696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mockup iphone 3 scen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pic>
        <p:nvPicPr>
          <p:cNvPr id="20" name="Picture 5">
            <a:extLst>
              <a:ext uri="{FF2B5EF4-FFF2-40B4-BE49-F238E27FC236}">
                <a16:creationId xmlns:a16="http://schemas.microsoft.com/office/drawing/2014/main" id="{56A4836E-CBBF-48EE-AC2F-BE1EC5A7837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71184" y="647700"/>
            <a:ext cx="12919067" cy="13068300"/>
          </a:xfrm>
          <a:prstGeom prst="rect">
            <a:avLst/>
          </a:prstGeom>
        </p:spPr>
      </p:pic>
      <p:sp>
        <p:nvSpPr>
          <p:cNvPr id="21" name="Picture Placeholder 27">
            <a:extLst>
              <a:ext uri="{FF2B5EF4-FFF2-40B4-BE49-F238E27FC236}">
                <a16:creationId xmlns:a16="http://schemas.microsoft.com/office/drawing/2014/main" id="{937F72F1-3B35-497C-BF8C-970A0081BE96}"/>
              </a:ext>
            </a:extLst>
          </p:cNvPr>
          <p:cNvSpPr>
            <a:spLocks noGrp="1"/>
          </p:cNvSpPr>
          <p:nvPr>
            <p:ph type="pic" sz="quarter" idx="47"/>
          </p:nvPr>
        </p:nvSpPr>
        <p:spPr>
          <a:xfrm>
            <a:off x="20517686" y="5624519"/>
            <a:ext cx="2743019" cy="8091486"/>
          </a:xfrm>
          <a:custGeom>
            <a:avLst/>
            <a:gdLst>
              <a:gd name="connsiteX0" fmla="*/ 850767 w 1371599"/>
              <a:gd name="connsiteY0" fmla="*/ 0 h 4045743"/>
              <a:gd name="connsiteX1" fmla="*/ 1121435 w 1371599"/>
              <a:gd name="connsiteY1" fmla="*/ 0 h 4045743"/>
              <a:gd name="connsiteX2" fmla="*/ 1371599 w 1371599"/>
              <a:gd name="connsiteY2" fmla="*/ 249408 h 4045743"/>
              <a:gd name="connsiteX3" fmla="*/ 1371599 w 1371599"/>
              <a:gd name="connsiteY3" fmla="*/ 3845289 h 4045743"/>
              <a:gd name="connsiteX4" fmla="*/ 1371599 w 1371599"/>
              <a:gd name="connsiteY4" fmla="*/ 4045743 h 4045743"/>
              <a:gd name="connsiteX5" fmla="*/ 0 w 1371599"/>
              <a:gd name="connsiteY5" fmla="*/ 4045743 h 4045743"/>
              <a:gd name="connsiteX6" fmla="*/ 0 w 1371599"/>
              <a:gd name="connsiteY6" fmla="*/ 197113 h 4045743"/>
              <a:gd name="connsiteX7" fmla="*/ 32766 w 1371599"/>
              <a:gd name="connsiteY7" fmla="*/ 197113 h 4045743"/>
              <a:gd name="connsiteX8" fmla="*/ 678523 w 1371599"/>
              <a:gd name="connsiteY8" fmla="*/ 197113 h 4045743"/>
              <a:gd name="connsiteX9" fmla="*/ 817959 w 1371599"/>
              <a:gd name="connsiteY9" fmla="*/ 60341 h 4045743"/>
              <a:gd name="connsiteX10" fmla="*/ 817959 w 1371599"/>
              <a:gd name="connsiteY10" fmla="*/ 36205 h 4045743"/>
              <a:gd name="connsiteX11" fmla="*/ 850767 w 1371599"/>
              <a:gd name="connsiteY11" fmla="*/ 0 h 40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45743">
                <a:moveTo>
                  <a:pt x="850767" y="0"/>
                </a:moveTo>
                <a:cubicBezTo>
                  <a:pt x="850767" y="0"/>
                  <a:pt x="850767" y="0"/>
                  <a:pt x="1121435" y="0"/>
                </a:cubicBezTo>
                <a:cubicBezTo>
                  <a:pt x="1256770" y="0"/>
                  <a:pt x="1371599" y="112636"/>
                  <a:pt x="1371599" y="249408"/>
                </a:cubicBezTo>
                <a:cubicBezTo>
                  <a:pt x="1371599" y="249408"/>
                  <a:pt x="1371599" y="249408"/>
                  <a:pt x="1371599" y="3845289"/>
                </a:cubicBezTo>
                <a:lnTo>
                  <a:pt x="1371599" y="4045743"/>
                </a:lnTo>
                <a:lnTo>
                  <a:pt x="0" y="4045743"/>
                </a:lnTo>
                <a:lnTo>
                  <a:pt x="0" y="197113"/>
                </a:lnTo>
                <a:lnTo>
                  <a:pt x="32766" y="197113"/>
                </a:lnTo>
                <a:cubicBezTo>
                  <a:pt x="313304" y="197113"/>
                  <a:pt x="624696" y="197113"/>
                  <a:pt x="678523" y="197113"/>
                </a:cubicBezTo>
                <a:cubicBezTo>
                  <a:pt x="776948" y="197113"/>
                  <a:pt x="817959" y="108613"/>
                  <a:pt x="817959" y="60341"/>
                </a:cubicBezTo>
                <a:cubicBezTo>
                  <a:pt x="817959" y="60341"/>
                  <a:pt x="817959" y="60341"/>
                  <a:pt x="817959" y="36205"/>
                </a:cubicBezTo>
                <a:cubicBezTo>
                  <a:pt x="817959" y="16091"/>
                  <a:pt x="834363" y="0"/>
                  <a:pt x="850767"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2" name="Picture Placeholder 13">
            <a:extLst>
              <a:ext uri="{FF2B5EF4-FFF2-40B4-BE49-F238E27FC236}">
                <a16:creationId xmlns:a16="http://schemas.microsoft.com/office/drawing/2014/main" id="{0B41E9F2-51F3-4737-8F8F-7D75C39D3E31}"/>
              </a:ext>
            </a:extLst>
          </p:cNvPr>
          <p:cNvSpPr>
            <a:spLocks noGrp="1"/>
          </p:cNvSpPr>
          <p:nvPr>
            <p:ph type="pic" sz="quarter" idx="46"/>
          </p:nvPr>
        </p:nvSpPr>
        <p:spPr>
          <a:xfrm>
            <a:off x="15216285" y="4043364"/>
            <a:ext cx="5019347" cy="10652124"/>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3" name="Picture Placeholder 24">
            <a:extLst>
              <a:ext uri="{FF2B5EF4-FFF2-40B4-BE49-F238E27FC236}">
                <a16:creationId xmlns:a16="http://schemas.microsoft.com/office/drawing/2014/main" id="{22A591A8-2DFA-4267-9A82-89E15E8DBFBA}"/>
              </a:ext>
            </a:extLst>
          </p:cNvPr>
          <p:cNvSpPr>
            <a:spLocks noGrp="1"/>
          </p:cNvSpPr>
          <p:nvPr>
            <p:ph type="pic" sz="quarter" idx="48"/>
          </p:nvPr>
        </p:nvSpPr>
        <p:spPr>
          <a:xfrm>
            <a:off x="12191212" y="5621380"/>
            <a:ext cx="2743019" cy="8077204"/>
          </a:xfrm>
          <a:custGeom>
            <a:avLst/>
            <a:gdLst>
              <a:gd name="connsiteX0" fmla="*/ 250164 w 1371599"/>
              <a:gd name="connsiteY0" fmla="*/ 0 h 4038602"/>
              <a:gd name="connsiteX1" fmla="*/ 524933 w 1371599"/>
              <a:gd name="connsiteY1" fmla="*/ 0 h 4038602"/>
              <a:gd name="connsiteX2" fmla="*/ 557742 w 1371599"/>
              <a:gd name="connsiteY2" fmla="*/ 36205 h 4038602"/>
              <a:gd name="connsiteX3" fmla="*/ 557742 w 1371599"/>
              <a:gd name="connsiteY3" fmla="*/ 64363 h 4038602"/>
              <a:gd name="connsiteX4" fmla="*/ 701278 w 1371599"/>
              <a:gd name="connsiteY4" fmla="*/ 197113 h 4038602"/>
              <a:gd name="connsiteX5" fmla="*/ 1243641 w 1371599"/>
              <a:gd name="connsiteY5" fmla="*/ 197113 h 4038602"/>
              <a:gd name="connsiteX6" fmla="*/ 1371599 w 1371599"/>
              <a:gd name="connsiteY6" fmla="*/ 197113 h 4038602"/>
              <a:gd name="connsiteX7" fmla="*/ 1371599 w 1371599"/>
              <a:gd name="connsiteY7" fmla="*/ 4038602 h 4038602"/>
              <a:gd name="connsiteX8" fmla="*/ 0 w 1371599"/>
              <a:gd name="connsiteY8" fmla="*/ 4038602 h 4038602"/>
              <a:gd name="connsiteX9" fmla="*/ 0 w 1371599"/>
              <a:gd name="connsiteY9" fmla="*/ 3901168 h 4038602"/>
              <a:gd name="connsiteX10" fmla="*/ 0 w 1371599"/>
              <a:gd name="connsiteY10" fmla="*/ 249408 h 4038602"/>
              <a:gd name="connsiteX11" fmla="*/ 250164 w 1371599"/>
              <a:gd name="connsiteY11" fmla="*/ 0 h 40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3860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29986" y="197113"/>
                  <a:pt x="984250" y="197113"/>
                  <a:pt x="1243641" y="197113"/>
                </a:cubicBezTo>
                <a:lnTo>
                  <a:pt x="1371599" y="197113"/>
                </a:lnTo>
                <a:lnTo>
                  <a:pt x="1371599" y="4038602"/>
                </a:lnTo>
                <a:lnTo>
                  <a:pt x="0" y="4038602"/>
                </a:lnTo>
                <a:lnTo>
                  <a:pt x="0" y="3901168"/>
                </a:lnTo>
                <a:cubicBezTo>
                  <a:pt x="0" y="3193463"/>
                  <a:pt x="0" y="2061134"/>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214101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6" presetClass="emph" presetSubtype="0" accel="50000" decel="50000" autoRev="1" fill="hold" grpId="1" nodeType="withEffect">
                                  <p:stCondLst>
                                    <p:cond delay="900"/>
                                  </p:stCondLst>
                                  <p:childTnLst>
                                    <p:animScale>
                                      <p:cBhvr>
                                        <p:cTn id="12" dur="500" fill="hold"/>
                                        <p:tgtEl>
                                          <p:spTgt spid="23"/>
                                        </p:tgtEl>
                                      </p:cBhvr>
                                      <p:by x="105000" y="105000"/>
                                    </p:animScale>
                                  </p:childTnLst>
                                </p:cTn>
                              </p:par>
                              <p:par>
                                <p:cTn id="13" presetID="22" presetClass="entr" presetSubtype="8"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par>
                                <p:cTn id="16" presetID="6" presetClass="emph" presetSubtype="0" accel="50000" decel="50000" autoRev="1" fill="hold" grpId="1" nodeType="withEffect">
                                  <p:stCondLst>
                                    <p:cond delay="1200"/>
                                  </p:stCondLst>
                                  <p:childTnLst>
                                    <p:animScale>
                                      <p:cBhvr>
                                        <p:cTn id="17" dur="500" fill="hold"/>
                                        <p:tgtEl>
                                          <p:spTgt spid="22"/>
                                        </p:tgtEl>
                                      </p:cBhvr>
                                      <p:by x="105000" y="105000"/>
                                    </p:animScale>
                                  </p:childTnLst>
                                </p:cTn>
                              </p:par>
                              <p:par>
                                <p:cTn id="18" presetID="22" presetClass="entr" presetSubtype="8" fill="hold" grpId="0" nodeType="withEffect">
                                  <p:stCondLst>
                                    <p:cond delay="160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6" presetClass="emph" presetSubtype="0" accel="50000" decel="50000" autoRev="1" fill="hold" grpId="1" nodeType="withEffect">
                                  <p:stCondLst>
                                    <p:cond delay="1600"/>
                                  </p:stCondLst>
                                  <p:childTnLst>
                                    <p:animScale>
                                      <p:cBhvr>
                                        <p:cTn id="22" dur="500"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pertina Presenta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4381620" cy="13715107"/>
          </a:xfrm>
          <a:prstGeom prst="rect">
            <a:avLst/>
          </a:prstGeom>
        </p:spPr>
      </p:pic>
      <p:sp>
        <p:nvSpPr>
          <p:cNvPr id="6" name="Rettangolo 5"/>
          <p:cNvSpPr/>
          <p:nvPr userDrawn="1"/>
        </p:nvSpPr>
        <p:spPr>
          <a:xfrm>
            <a:off x="0" y="0"/>
            <a:ext cx="24382413" cy="2251075"/>
          </a:xfrm>
          <a:prstGeom prst="rect">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2" name="LUOGO - GG/MM/AAAA"/>
          <p:cNvSpPr txBox="1">
            <a:spLocks noGrp="1"/>
          </p:cNvSpPr>
          <p:nvPr>
            <p:ph type="body" sz="quarter" idx="15" hasCustomPrompt="1"/>
          </p:nvPr>
        </p:nvSpPr>
        <p:spPr>
          <a:xfrm>
            <a:off x="19796760" y="12583738"/>
            <a:ext cx="4186816" cy="447676"/>
          </a:xfrm>
          <a:prstGeom prst="rect">
            <a:avLst/>
          </a:prstGeom>
        </p:spPr>
        <p:txBody>
          <a:bodyPr>
            <a:noAutofit/>
          </a:bodyPr>
          <a:lstStyle>
            <a:lvl1pPr marL="0" indent="0" algn="r">
              <a:spcBef>
                <a:spcPts val="0"/>
              </a:spcBef>
              <a:buSzTx/>
              <a:buNone/>
              <a:defRPr sz="2400" b="1" i="0">
                <a:solidFill>
                  <a:srgbClr val="FFFFFF"/>
                </a:solidFill>
                <a:latin typeface="Arial" charset="0"/>
                <a:ea typeface="Arial" charset="0"/>
                <a:cs typeface="Arial" charset="0"/>
                <a:sym typeface="Trade Gothic"/>
              </a:defRPr>
            </a:lvl1pPr>
          </a:lstStyle>
          <a:p>
            <a:r>
              <a:rPr lang="it-IT"/>
              <a:t> </a:t>
            </a:r>
            <a:r>
              <a:t>LUOGO - GG/MM/AAAA</a:t>
            </a:r>
          </a:p>
        </p:txBody>
      </p:sp>
      <p:sp>
        <p:nvSpPr>
          <p:cNvPr id="3" name="NOME COGNOME"/>
          <p:cNvSpPr txBox="1">
            <a:spLocks noGrp="1"/>
          </p:cNvSpPr>
          <p:nvPr>
            <p:ph type="body" sz="quarter" idx="16" hasCustomPrompt="1"/>
          </p:nvPr>
        </p:nvSpPr>
        <p:spPr>
          <a:xfrm>
            <a:off x="508000" y="12583738"/>
            <a:ext cx="3289681" cy="447676"/>
          </a:xfrm>
          <a:prstGeom prst="rect">
            <a:avLst/>
          </a:prstGeom>
        </p:spPr>
        <p:txBody>
          <a:bodyPr>
            <a:noAutofit/>
          </a:bodyPr>
          <a:lstStyle>
            <a:lvl1pPr marL="0" indent="0">
              <a:spcBef>
                <a:spcPts val="0"/>
              </a:spcBef>
              <a:buSzTx/>
              <a:buNone/>
              <a:defRPr sz="2400" b="1" i="0">
                <a:solidFill>
                  <a:srgbClr val="FFFFFF"/>
                </a:solidFill>
                <a:latin typeface="Arial" charset="0"/>
                <a:ea typeface="Arial" charset="0"/>
                <a:cs typeface="Arial" charset="0"/>
                <a:sym typeface="Trade Gothic"/>
              </a:defRPr>
            </a:lvl1pPr>
          </a:lstStyle>
          <a:p>
            <a:r>
              <a:t>NOME COGNOME</a:t>
            </a:r>
            <a:r>
              <a:rPr lang="it-IT"/>
              <a:t> </a:t>
            </a:r>
            <a:endParaRPr/>
          </a:p>
        </p:txBody>
      </p:sp>
      <p:sp>
        <p:nvSpPr>
          <p:cNvPr id="4" name="Title 5"/>
          <p:cNvSpPr>
            <a:spLocks noGrp="1"/>
          </p:cNvSpPr>
          <p:nvPr>
            <p:ph type="title" hasCustomPrompt="1"/>
          </p:nvPr>
        </p:nvSpPr>
        <p:spPr>
          <a:xfrm>
            <a:off x="2063638" y="5434465"/>
            <a:ext cx="20280425" cy="1423535"/>
          </a:xfrm>
        </p:spPr>
        <p:txBody>
          <a:bodyPr anchor="t"/>
          <a:lstStyle>
            <a:lvl1pPr>
              <a:defRPr sz="8800" b="1" spc="0" baseline="0">
                <a:solidFill>
                  <a:srgbClr val="FFFFFF"/>
                </a:solidFill>
              </a:defRPr>
            </a:lvl1pPr>
          </a:lstStyle>
          <a:p>
            <a:r>
              <a:rPr lang="en-US"/>
              <a:t>TITOLO PRESENTAZIONE</a:t>
            </a:r>
          </a:p>
        </p:txBody>
      </p:sp>
      <p:pic>
        <p:nvPicPr>
          <p:cNvPr id="5" name="Immagine 4"/>
          <p:cNvPicPr>
            <a:picLocks noChangeAspect="1"/>
          </p:cNvPicPr>
          <p:nvPr userDrawn="1"/>
        </p:nvPicPr>
        <p:blipFill>
          <a:blip r:embed="rId4"/>
          <a:stretch>
            <a:fillRect/>
          </a:stretch>
        </p:blipFill>
        <p:spPr>
          <a:xfrm>
            <a:off x="503213" y="492865"/>
            <a:ext cx="7345082" cy="815455"/>
          </a:xfrm>
          <a:prstGeom prst="rect">
            <a:avLst/>
          </a:prstGeom>
        </p:spPr>
      </p:pic>
      <p:pic>
        <p:nvPicPr>
          <p:cNvPr id="9" name="Immagine 8"/>
          <p:cNvPicPr>
            <a:picLocks noChangeAspect="1"/>
          </p:cNvPicPr>
          <p:nvPr userDrawn="1"/>
        </p:nvPicPr>
        <p:blipFill>
          <a:blip r:embed="rId5"/>
          <a:stretch>
            <a:fillRect/>
          </a:stretch>
        </p:blipFill>
        <p:spPr>
          <a:xfrm>
            <a:off x="507475" y="494938"/>
            <a:ext cx="1537054" cy="813382"/>
          </a:xfrm>
          <a:prstGeom prst="rect">
            <a:avLst/>
          </a:prstGeom>
        </p:spPr>
      </p:pic>
      <p:cxnSp>
        <p:nvCxnSpPr>
          <p:cNvPr id="13" name="Straight Connector 17"/>
          <p:cNvCxnSpPr/>
          <p:nvPr userDrawn="1"/>
        </p:nvCxnSpPr>
        <p:spPr>
          <a:xfrm>
            <a:off x="8049491" y="1015425"/>
            <a:ext cx="16332922"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5" name="SOTTOTITOLO DELLA PRESENTAZIONE"/>
          <p:cNvSpPr txBox="1">
            <a:spLocks noGrp="1"/>
          </p:cNvSpPr>
          <p:nvPr>
            <p:ph type="body" sz="quarter" idx="19" hasCustomPrompt="1"/>
          </p:nvPr>
        </p:nvSpPr>
        <p:spPr>
          <a:xfrm>
            <a:off x="2038349" y="6882792"/>
            <a:ext cx="20305713" cy="1094021"/>
          </a:xfrm>
          <a:prstGeom prst="rect">
            <a:avLst/>
          </a:prstGeom>
        </p:spPr>
        <p:txBody>
          <a:bodyPr>
            <a:noAutofit/>
          </a:bodyPr>
          <a:lstStyle>
            <a:lvl1pPr marL="0" indent="0">
              <a:spcBef>
                <a:spcPts val="0"/>
              </a:spcBef>
              <a:buSzTx/>
              <a:buNone/>
              <a:defRPr sz="4400">
                <a:solidFill>
                  <a:srgbClr val="FFFFFF"/>
                </a:solidFill>
                <a:latin typeface="+mj-lt"/>
                <a:ea typeface="Titillium Web Regular"/>
                <a:cs typeface="Titillium Web Regular"/>
                <a:sym typeface="Titillium Web Regular"/>
              </a:defRPr>
            </a:lvl1pPr>
          </a:lstStyle>
          <a:p>
            <a:r>
              <a:t>SOTTOTITOLO DELLA PRESENTAZIONE</a:t>
            </a:r>
          </a:p>
        </p:txBody>
      </p:sp>
    </p:spTree>
    <p:extLst>
      <p:ext uri="{BB962C8B-B14F-4D97-AF65-F5344CB8AC3E}">
        <p14:creationId xmlns:p14="http://schemas.microsoft.com/office/powerpoint/2010/main" val="202169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blank">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188247620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ver photo">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12191208" y="0"/>
            <a:ext cx="12191207" cy="137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4" name="Title 1"/>
          <p:cNvSpPr>
            <a:spLocks noGrp="1"/>
          </p:cNvSpPr>
          <p:nvPr>
            <p:ph type="title" hasCustomPrompt="1"/>
          </p:nvPr>
        </p:nvSpPr>
        <p:spPr>
          <a:xfrm>
            <a:off x="2049811" y="2251079"/>
            <a:ext cx="10142192" cy="9100098"/>
          </a:xfrm>
          <a:effectLst/>
        </p:spPr>
        <p:txBody>
          <a:bodyPr anchor="ctr"/>
          <a:lstStyle>
            <a:lvl1pPr algn="l">
              <a:defRPr sz="11611" b="1" i="0">
                <a:latin typeface="+mj-lt"/>
                <a:ea typeface="Montserrat Black" charset="0"/>
                <a:cs typeface="Montserrat Black" charset="0"/>
              </a:defRPr>
            </a:lvl1pPr>
          </a:lstStyle>
          <a:p>
            <a:r>
              <a:rPr lang="en-US" err="1"/>
              <a:t>Titolo</a:t>
            </a:r>
            <a:endParaRPr lang="en-US"/>
          </a:p>
        </p:txBody>
      </p:sp>
      <p:pic>
        <p:nvPicPr>
          <p:cNvPr id="6" name="Immagine 5"/>
          <p:cNvPicPr>
            <a:picLocks noChangeAspect="1"/>
          </p:cNvPicPr>
          <p:nvPr userDrawn="1"/>
        </p:nvPicPr>
        <p:blipFill>
          <a:blip r:embed="rId2"/>
          <a:stretch>
            <a:fillRect/>
          </a:stretch>
        </p:blipFill>
        <p:spPr>
          <a:xfrm>
            <a:off x="507478" y="494939"/>
            <a:ext cx="1537054" cy="813382"/>
          </a:xfrm>
          <a:prstGeom prst="rect">
            <a:avLst/>
          </a:prstGeom>
        </p:spPr>
      </p:pic>
      <p:sp>
        <p:nvSpPr>
          <p:cNvPr id="7"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8"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225026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6" presetClass="emph" presetSubtype="0" decel="50000" fill="hold" grpId="0" nodeType="withEffect">
                                  <p:stCondLst>
                                    <p:cond delay="0"/>
                                  </p:stCondLst>
                                  <p:childTnLst>
                                    <p:animScale>
                                      <p:cBhvr>
                                        <p:cTn id="10" dur="5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meline orizzontale">
    <p:spTree>
      <p:nvGrpSpPr>
        <p:cNvPr id="1" name=""/>
        <p:cNvGrpSpPr/>
        <p:nvPr/>
      </p:nvGrpSpPr>
      <p:grpSpPr>
        <a:xfrm>
          <a:off x="0" y="0"/>
          <a:ext cx="0" cy="0"/>
          <a:chOff x="0" y="0"/>
          <a:chExt cx="0" cy="0"/>
        </a:xfrm>
      </p:grpSpPr>
      <p:cxnSp>
        <p:nvCxnSpPr>
          <p:cNvPr id="3" name="Connettore 1 2"/>
          <p:cNvCxnSpPr/>
          <p:nvPr userDrawn="1"/>
        </p:nvCxnSpPr>
        <p:spPr>
          <a:xfrm>
            <a:off x="2044529" y="5212076"/>
            <a:ext cx="20299535"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1" name="Shape 427"/>
          <p:cNvSpPr>
            <a:spLocks noGrp="1"/>
          </p:cNvSpPr>
          <p:nvPr>
            <p:ph type="body" sz="quarter" idx="52" hasCustomPrompt="1"/>
          </p:nvPr>
        </p:nvSpPr>
        <p:spPr>
          <a:xfrm>
            <a:off x="2358074" y="6132741"/>
            <a:ext cx="4194717" cy="734702"/>
          </a:xfrm>
          <a:prstGeom prst="rect">
            <a:avLst/>
          </a:prstGeom>
        </p:spPr>
        <p:txBody>
          <a:bodyPr lIns="0" tIns="0" anchor="t" anchorCtr="0">
            <a:noAutofit/>
          </a:bodyPr>
          <a:lstStyle>
            <a:lvl1pPr algn="ctr">
              <a:lnSpc>
                <a:spcPct val="100000"/>
              </a:lnSpc>
              <a:defRPr sz="4644" b="0" spc="-88">
                <a:solidFill>
                  <a:schemeClr val="tx1"/>
                </a:solidFill>
                <a:latin typeface="+mj-lt"/>
              </a:defRPr>
            </a:lvl1pPr>
          </a:lstStyle>
          <a:p>
            <a:pPr lvl="0"/>
            <a:r>
              <a:rPr lang="en-US"/>
              <a:t>2010</a:t>
            </a:r>
          </a:p>
        </p:txBody>
      </p:sp>
      <p:sp>
        <p:nvSpPr>
          <p:cNvPr id="13" name="Shape 427"/>
          <p:cNvSpPr>
            <a:spLocks noGrp="1"/>
          </p:cNvSpPr>
          <p:nvPr>
            <p:ph type="body" sz="quarter" idx="59" hasCustomPrompt="1"/>
          </p:nvPr>
        </p:nvSpPr>
        <p:spPr>
          <a:xfrm>
            <a:off x="7461255" y="6105443"/>
            <a:ext cx="4266922" cy="762002"/>
          </a:xfrm>
          <a:prstGeom prst="rect">
            <a:avLst/>
          </a:prstGeom>
        </p:spPr>
        <p:txBody>
          <a:bodyPr lIns="0" tIns="0" anchor="t" anchorCtr="0">
            <a:noAutofit/>
          </a:bodyPr>
          <a:lstStyle>
            <a:lvl1pPr algn="ctr">
              <a:lnSpc>
                <a:spcPct val="100000"/>
              </a:lnSpc>
              <a:defRPr sz="4644" b="0" spc="-88">
                <a:solidFill>
                  <a:schemeClr val="tx1"/>
                </a:solidFill>
                <a:latin typeface="+mj-lt"/>
              </a:defRPr>
            </a:lvl1pPr>
          </a:lstStyle>
          <a:p>
            <a:pPr lvl="0"/>
            <a:r>
              <a:rPr lang="en-US"/>
              <a:t>2012</a:t>
            </a:r>
          </a:p>
        </p:txBody>
      </p:sp>
      <p:sp>
        <p:nvSpPr>
          <p:cNvPr id="14" name="Текст 7"/>
          <p:cNvSpPr>
            <a:spLocks noGrp="1"/>
          </p:cNvSpPr>
          <p:nvPr>
            <p:ph type="body" sz="quarter" idx="60" hasCustomPrompt="1"/>
          </p:nvPr>
        </p:nvSpPr>
        <p:spPr>
          <a:xfrm>
            <a:off x="7461255" y="7076450"/>
            <a:ext cx="4266922"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61" hasCustomPrompt="1"/>
          </p:nvPr>
        </p:nvSpPr>
        <p:spPr>
          <a:xfrm>
            <a:off x="12666629" y="6105447"/>
            <a:ext cx="4190725" cy="761998"/>
          </a:xfrm>
          <a:prstGeom prst="rect">
            <a:avLst/>
          </a:prstGeom>
        </p:spPr>
        <p:txBody>
          <a:bodyPr lIns="0" tIns="0" anchor="t" anchorCtr="0">
            <a:normAutofit/>
          </a:bodyPr>
          <a:lstStyle>
            <a:lvl1pPr algn="ctr">
              <a:lnSpc>
                <a:spcPct val="100000"/>
              </a:lnSpc>
              <a:defRPr sz="4644" b="0" spc="-88">
                <a:solidFill>
                  <a:schemeClr val="tx1"/>
                </a:solidFill>
                <a:latin typeface="+mj-lt"/>
              </a:defRPr>
            </a:lvl1pPr>
          </a:lstStyle>
          <a:p>
            <a:pPr lvl="0"/>
            <a:r>
              <a:rPr lang="en-US"/>
              <a:t>2018</a:t>
            </a:r>
          </a:p>
        </p:txBody>
      </p:sp>
      <p:sp>
        <p:nvSpPr>
          <p:cNvPr id="17" name="Shape 427"/>
          <p:cNvSpPr>
            <a:spLocks noGrp="1"/>
          </p:cNvSpPr>
          <p:nvPr>
            <p:ph type="body" sz="quarter" idx="65" hasCustomPrompt="1"/>
          </p:nvPr>
        </p:nvSpPr>
        <p:spPr>
          <a:xfrm>
            <a:off x="17829911" y="6105420"/>
            <a:ext cx="4190525" cy="762000"/>
          </a:xfrm>
          <a:prstGeom prst="rect">
            <a:avLst/>
          </a:prstGeom>
        </p:spPr>
        <p:txBody>
          <a:bodyPr lIns="0" tIns="0" anchor="t" anchorCtr="0">
            <a:noAutofit/>
          </a:bodyPr>
          <a:lstStyle>
            <a:lvl1pPr algn="ctr">
              <a:lnSpc>
                <a:spcPct val="100000"/>
              </a:lnSpc>
              <a:defRPr sz="4644" b="0" spc="-88">
                <a:solidFill>
                  <a:schemeClr val="tx1"/>
                </a:solidFill>
                <a:latin typeface="+mj-lt"/>
              </a:defRPr>
            </a:lvl1pPr>
          </a:lstStyle>
          <a:p>
            <a:pPr lvl="0"/>
            <a:r>
              <a:rPr lang="en-US"/>
              <a:t>2020</a:t>
            </a:r>
          </a:p>
        </p:txBody>
      </p:sp>
      <p:sp>
        <p:nvSpPr>
          <p:cNvPr id="19" name="Oval 8"/>
          <p:cNvSpPr/>
          <p:nvPr userDrawn="1"/>
        </p:nvSpPr>
        <p:spPr>
          <a:xfrm rot="10800000">
            <a:off x="19655432" y="4985001"/>
            <a:ext cx="462384" cy="462538"/>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0" name="Oval 10"/>
          <p:cNvSpPr/>
          <p:nvPr userDrawn="1"/>
        </p:nvSpPr>
        <p:spPr>
          <a:xfrm rot="10800000">
            <a:off x="14489080" y="4984999"/>
            <a:ext cx="462384" cy="462538"/>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1" name="Oval 12"/>
          <p:cNvSpPr/>
          <p:nvPr userDrawn="1"/>
        </p:nvSpPr>
        <p:spPr>
          <a:xfrm rot="10800000">
            <a:off x="9322728" y="4984999"/>
            <a:ext cx="462384" cy="462538"/>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2" name="Oval 14"/>
          <p:cNvSpPr/>
          <p:nvPr userDrawn="1"/>
        </p:nvSpPr>
        <p:spPr>
          <a:xfrm rot="10800000">
            <a:off x="4156382" y="4984999"/>
            <a:ext cx="462384" cy="462538"/>
          </a:xfrm>
          <a:prstGeom prst="ellipse">
            <a:avLst/>
          </a:prstGeom>
          <a:solidFill>
            <a:schemeClr val="accent4"/>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31" name="Title 5"/>
          <p:cNvSpPr>
            <a:spLocks noGrp="1"/>
          </p:cNvSpPr>
          <p:nvPr>
            <p:ph type="title" hasCustomPrompt="1"/>
          </p:nvPr>
        </p:nvSpPr>
        <p:spPr>
          <a:xfrm>
            <a:off x="2044532" y="2251077"/>
            <a:ext cx="20299533" cy="1302022"/>
          </a:xfrm>
        </p:spPr>
        <p:txBody>
          <a:bodyPr/>
          <a:lstStyle>
            <a:lvl1pPr>
              <a:defRPr baseline="0">
                <a:solidFill>
                  <a:schemeClr val="accent1"/>
                </a:solidFill>
              </a:defRPr>
            </a:lvl1pPr>
          </a:lstStyle>
          <a:p>
            <a:r>
              <a:rPr lang="en-US"/>
              <a:t>Timeline</a:t>
            </a:r>
          </a:p>
        </p:txBody>
      </p:sp>
      <p:sp>
        <p:nvSpPr>
          <p:cNvPr id="33" name="Текст 7"/>
          <p:cNvSpPr>
            <a:spLocks noGrp="1"/>
          </p:cNvSpPr>
          <p:nvPr>
            <p:ph type="body" sz="quarter" idx="67" hasCustomPrompt="1"/>
          </p:nvPr>
        </p:nvSpPr>
        <p:spPr>
          <a:xfrm>
            <a:off x="2358074" y="7076450"/>
            <a:ext cx="4194717"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4" name="Текст 7"/>
          <p:cNvSpPr>
            <a:spLocks noGrp="1"/>
          </p:cNvSpPr>
          <p:nvPr>
            <p:ph type="body" sz="quarter" idx="68" hasCustomPrompt="1"/>
          </p:nvPr>
        </p:nvSpPr>
        <p:spPr>
          <a:xfrm>
            <a:off x="12666629" y="7076450"/>
            <a:ext cx="4190725"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5" name="Текст 7"/>
          <p:cNvSpPr>
            <a:spLocks noGrp="1"/>
          </p:cNvSpPr>
          <p:nvPr>
            <p:ph type="body" sz="quarter" idx="69" hasCustomPrompt="1"/>
          </p:nvPr>
        </p:nvSpPr>
        <p:spPr>
          <a:xfrm>
            <a:off x="17829911" y="7076450"/>
            <a:ext cx="4190525"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125889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8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300"/>
                                        <p:tgtEl>
                                          <p:spTgt spid="11">
                                            <p:txEl>
                                              <p:pRg st="0" end="0"/>
                                            </p:txEl>
                                          </p:spTgt>
                                        </p:tgtEl>
                                      </p:cBhvr>
                                    </p:animEffect>
                                    <p:anim calcmode="lin" valueType="num">
                                      <p:cBhvr>
                                        <p:cTn id="11"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2" dur="300" fill="hold"/>
                                        <p:tgtEl>
                                          <p:spTgt spid="11">
                                            <p:txEl>
                                              <p:pRg st="0" end="0"/>
                                            </p:txEl>
                                          </p:spTgt>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entr" presetSubtype="0" fill="hold" grpId="0" nodeType="withEffect">
                                  <p:stCondLst>
                                    <p:cond delay="230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300"/>
                                        <p:tgtEl>
                                          <p:spTgt spid="13">
                                            <p:txEl>
                                              <p:pRg st="0" end="0"/>
                                            </p:txEl>
                                          </p:spTgt>
                                        </p:tgtEl>
                                      </p:cBhvr>
                                    </p:animEffect>
                                    <p:anim calcmode="lin" valueType="num">
                                      <p:cBhvr>
                                        <p:cTn id="19"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0" dur="300" fill="hold"/>
                                        <p:tgtEl>
                                          <p:spTgt spid="13">
                                            <p:txEl>
                                              <p:pRg st="0" end="0"/>
                                            </p:txEl>
                                          </p:spTgt>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30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42" presetClass="entr" presetSubtype="0" fill="hold" grpId="0" nodeType="withEffect">
                                  <p:stCondLst>
                                    <p:cond delay="380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300"/>
                                        <p:tgtEl>
                                          <p:spTgt spid="15">
                                            <p:txEl>
                                              <p:pRg st="0" end="0"/>
                                            </p:txEl>
                                          </p:spTgt>
                                        </p:tgtEl>
                                      </p:cBhvr>
                                    </p:animEffect>
                                    <p:anim calcmode="lin" valueType="num">
                                      <p:cBhvr>
                                        <p:cTn id="27"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8" dur="300" fill="hold"/>
                                        <p:tgtEl>
                                          <p:spTgt spid="15">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45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42" presetClass="entr" presetSubtype="0" fill="hold" grpId="0" nodeType="withEffect">
                                  <p:stCondLst>
                                    <p:cond delay="530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300"/>
                                        <p:tgtEl>
                                          <p:spTgt spid="17">
                                            <p:txEl>
                                              <p:pRg st="0" end="0"/>
                                            </p:txEl>
                                          </p:spTgt>
                                        </p:tgtEl>
                                      </p:cBhvr>
                                    </p:animEffect>
                                    <p:anim calcmode="lin" valueType="num">
                                      <p:cBhvr>
                                        <p:cTn id="35"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6" dur="3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 calcmode="lin" valueType="num">
                                      <p:cBhvr additive="base">
                                        <p:cTn id="4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additive="base">
                                        <p:cTn id="4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4">
                                            <p:txEl>
                                              <p:pRg st="0" end="0"/>
                                            </p:txEl>
                                          </p:spTgt>
                                        </p:tgtEl>
                                        <p:attrNameLst>
                                          <p:attrName>style.visibility</p:attrName>
                                        </p:attrNameLst>
                                      </p:cBhvr>
                                      <p:to>
                                        <p:strVal val="visible"/>
                                      </p:to>
                                    </p:set>
                                    <p:anim calcmode="lin" valueType="num">
                                      <p:cBhvr additive="base">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5">
                                            <p:txEl>
                                              <p:pRg st="0" end="0"/>
                                            </p:txEl>
                                          </p:spTgt>
                                        </p:tgtEl>
                                        <p:attrNameLst>
                                          <p:attrName>style.visibility</p:attrName>
                                        </p:attrNameLst>
                                      </p:cBhvr>
                                      <p:to>
                                        <p:strVal val="visible"/>
                                      </p:to>
                                    </p:set>
                                    <p:anim calcmode="lin" valueType="num">
                                      <p:cBhvr additive="base">
                                        <p:cTn id="5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42"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3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 presetClass="entr" presetSubtype="4"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42" presetClass="entr" presetSubtype="0" fill="hold" nodeType="withEffect">
                  <p:stCondLst>
                    <p:cond delay="38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5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9" grpId="0" animBg="1"/>
      <p:bldP spid="20" grpId="0" animBg="1"/>
      <p:bldP spid="21" grpId="0" animBg="1"/>
      <p:bldP spid="22" grpId="0" animBg="1"/>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Grafico piramid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7" name="Freeform 11"/>
          <p:cNvSpPr/>
          <p:nvPr userDrawn="1"/>
        </p:nvSpPr>
        <p:spPr>
          <a:xfrm>
            <a:off x="15827664" y="2743200"/>
            <a:ext cx="2600155" cy="2286000"/>
          </a:xfrm>
          <a:custGeom>
            <a:avLst/>
            <a:gdLst>
              <a:gd name="connsiteX0" fmla="*/ 0 w 1066799"/>
              <a:gd name="connsiteY0" fmla="*/ 711200 h 711200"/>
              <a:gd name="connsiteX1" fmla="*/ 533400 w 1066799"/>
              <a:gd name="connsiteY1" fmla="*/ 0 h 711200"/>
              <a:gd name="connsiteX2" fmla="*/ 533400 w 1066799"/>
              <a:gd name="connsiteY2" fmla="*/ 0 h 711200"/>
              <a:gd name="connsiteX3" fmla="*/ 1066799 w 1066799"/>
              <a:gd name="connsiteY3" fmla="*/ 711200 h 711200"/>
              <a:gd name="connsiteX4" fmla="*/ 0 w 10667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99" h="711200">
                <a:moveTo>
                  <a:pt x="0" y="711200"/>
                </a:moveTo>
                <a:lnTo>
                  <a:pt x="533400" y="0"/>
                </a:lnTo>
                <a:lnTo>
                  <a:pt x="533400" y="0"/>
                </a:lnTo>
                <a:lnTo>
                  <a:pt x="1066799" y="711200"/>
                </a:lnTo>
                <a:lnTo>
                  <a:pt x="0" y="711200"/>
                </a:lnTo>
                <a:close/>
              </a:path>
            </a:pathLst>
          </a:custGeom>
          <a:gradFill>
            <a:gsLst>
              <a:gs pos="0">
                <a:schemeClr val="accent1"/>
              </a:gs>
              <a:gs pos="99000">
                <a:schemeClr val="accent1"/>
              </a:gs>
            </a:gsLst>
            <a:lin ang="1800000" scaled="0"/>
          </a:gradFill>
          <a:ln>
            <a:noFill/>
          </a:ln>
        </p:spPr>
        <p:style>
          <a:lnRef idx="2">
            <a:schemeClr val="lt1">
              <a:hueOff val="0"/>
              <a:satOff val="0"/>
              <a:lumOff val="0"/>
              <a:alphaOff val="0"/>
            </a:schemeClr>
          </a:lnRef>
          <a:fillRef idx="1">
            <a:schemeClr val="accent5">
              <a:shade val="80000"/>
              <a:hueOff val="0"/>
              <a:satOff val="0"/>
              <a:lumOff val="0"/>
              <a:alphaOff val="0"/>
            </a:schemeClr>
          </a:fillRef>
          <a:effectRef idx="0">
            <a:schemeClr val="accent5">
              <a:shade val="80000"/>
              <a:hueOff val="0"/>
              <a:satOff val="0"/>
              <a:lumOff val="0"/>
              <a:alphaOff val="0"/>
            </a:schemeClr>
          </a:effectRef>
          <a:fontRef idx="minor">
            <a:schemeClr val="lt1"/>
          </a:fontRef>
        </p:style>
        <p:txBody>
          <a:bodyPr spcFirstLastPara="0" vert="horz" wrap="square" lIns="68804" tIns="68804" rIns="68804" bIns="68804" numCol="1" spcCol="1270" anchor="ctr" anchorCtr="0">
            <a:noAutofit/>
          </a:bodyPr>
          <a:lstStyle/>
          <a:p>
            <a:pPr algn="ctr" defTabSz="3210229">
              <a:lnSpc>
                <a:spcPct val="90000"/>
              </a:lnSpc>
              <a:spcBef>
                <a:spcPct val="0"/>
              </a:spcBef>
              <a:spcAft>
                <a:spcPct val="35000"/>
              </a:spcAft>
            </a:pPr>
            <a:endParaRPr lang="en-US" sz="7158">
              <a:solidFill>
                <a:schemeClr val="bg1"/>
              </a:solidFill>
              <a:latin typeface="U.S. 101" pitchFamily="2" charset="0"/>
            </a:endParaRPr>
          </a:p>
        </p:txBody>
      </p:sp>
      <p:sp>
        <p:nvSpPr>
          <p:cNvPr id="8" name="Freeform 7"/>
          <p:cNvSpPr/>
          <p:nvPr userDrawn="1"/>
        </p:nvSpPr>
        <p:spPr>
          <a:xfrm>
            <a:off x="14522837" y="5029200"/>
            <a:ext cx="5206661" cy="2286000"/>
          </a:xfrm>
          <a:custGeom>
            <a:avLst/>
            <a:gdLst>
              <a:gd name="connsiteX0" fmla="*/ 0 w 2133599"/>
              <a:gd name="connsiteY0" fmla="*/ 711200 h 711200"/>
              <a:gd name="connsiteX1" fmla="*/ 533400 w 2133599"/>
              <a:gd name="connsiteY1" fmla="*/ 0 h 711200"/>
              <a:gd name="connsiteX2" fmla="*/ 1600199 w 2133599"/>
              <a:gd name="connsiteY2" fmla="*/ 0 h 711200"/>
              <a:gd name="connsiteX3" fmla="*/ 2133599 w 2133599"/>
              <a:gd name="connsiteY3" fmla="*/ 711200 h 711200"/>
              <a:gd name="connsiteX4" fmla="*/ 0 w 21335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9" h="711200">
                <a:moveTo>
                  <a:pt x="0" y="711200"/>
                </a:moveTo>
                <a:lnTo>
                  <a:pt x="533400" y="0"/>
                </a:lnTo>
                <a:lnTo>
                  <a:pt x="1600199" y="0"/>
                </a:lnTo>
                <a:lnTo>
                  <a:pt x="2133599" y="711200"/>
                </a:lnTo>
                <a:lnTo>
                  <a:pt x="0" y="711200"/>
                </a:lnTo>
                <a:close/>
              </a:path>
            </a:pathLst>
          </a:custGeom>
          <a:solidFill>
            <a:schemeClr val="accent3"/>
          </a:solidFill>
          <a:ln>
            <a:noFill/>
          </a:ln>
        </p:spPr>
        <p:style>
          <a:lnRef idx="2">
            <a:schemeClr val="lt1">
              <a:hueOff val="0"/>
              <a:satOff val="0"/>
              <a:lumOff val="0"/>
              <a:alphaOff val="0"/>
            </a:schemeClr>
          </a:lnRef>
          <a:fillRef idx="1">
            <a:schemeClr val="accent5">
              <a:shade val="80000"/>
              <a:hueOff val="68408"/>
              <a:satOff val="-746"/>
              <a:lumOff val="8526"/>
              <a:alphaOff val="0"/>
            </a:schemeClr>
          </a:fillRef>
          <a:effectRef idx="0">
            <a:schemeClr val="accent5">
              <a:shade val="80000"/>
              <a:hueOff val="68408"/>
              <a:satOff val="-746"/>
              <a:lumOff val="8526"/>
              <a:alphaOff val="0"/>
            </a:schemeClr>
          </a:effectRef>
          <a:fontRef idx="minor">
            <a:schemeClr val="lt1"/>
          </a:fontRef>
        </p:style>
        <p:txBody>
          <a:bodyPr spcFirstLastPara="0" vert="horz" wrap="square" lIns="1054807" tIns="91722" rIns="1054803" bIns="91722" numCol="1" spcCol="1693" anchor="ctr" anchorCtr="0">
            <a:noAutofit/>
          </a:bodyPr>
          <a:lstStyle/>
          <a:p>
            <a:pPr algn="ctr" defTabSz="3210229">
              <a:lnSpc>
                <a:spcPct val="90000"/>
              </a:lnSpc>
              <a:spcBef>
                <a:spcPct val="0"/>
              </a:spcBef>
              <a:spcAft>
                <a:spcPct val="35000"/>
              </a:spcAft>
            </a:pPr>
            <a:endParaRPr lang="en-US" sz="6194">
              <a:solidFill>
                <a:schemeClr val="bg1"/>
              </a:solidFill>
              <a:latin typeface="U.S. 101" pitchFamily="2" charset="0"/>
            </a:endParaRPr>
          </a:p>
        </p:txBody>
      </p:sp>
      <p:sp>
        <p:nvSpPr>
          <p:cNvPr id="9" name="Freeform 8"/>
          <p:cNvSpPr/>
          <p:nvPr userDrawn="1"/>
        </p:nvSpPr>
        <p:spPr>
          <a:xfrm>
            <a:off x="13227510" y="7315200"/>
            <a:ext cx="7797294" cy="2286000"/>
          </a:xfrm>
          <a:custGeom>
            <a:avLst/>
            <a:gdLst>
              <a:gd name="connsiteX0" fmla="*/ 0 w 3200400"/>
              <a:gd name="connsiteY0" fmla="*/ 711200 h 711200"/>
              <a:gd name="connsiteX1" fmla="*/ 533400 w 3200400"/>
              <a:gd name="connsiteY1" fmla="*/ 0 h 711200"/>
              <a:gd name="connsiteX2" fmla="*/ 2667000 w 3200400"/>
              <a:gd name="connsiteY2" fmla="*/ 0 h 711200"/>
              <a:gd name="connsiteX3" fmla="*/ 3200400 w 3200400"/>
              <a:gd name="connsiteY3" fmla="*/ 711200 h 711200"/>
              <a:gd name="connsiteX4" fmla="*/ 0 w 3200400"/>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711200">
                <a:moveTo>
                  <a:pt x="0" y="711200"/>
                </a:moveTo>
                <a:lnTo>
                  <a:pt x="533400" y="0"/>
                </a:lnTo>
                <a:lnTo>
                  <a:pt x="2667000" y="0"/>
                </a:lnTo>
                <a:lnTo>
                  <a:pt x="3200400" y="711200"/>
                </a:lnTo>
                <a:lnTo>
                  <a:pt x="0" y="711200"/>
                </a:lnTo>
                <a:close/>
              </a:path>
            </a:pathLst>
          </a:custGeom>
          <a:solidFill>
            <a:schemeClr val="accent2"/>
          </a:solidFill>
          <a:ln>
            <a:noFill/>
          </a:ln>
        </p:spPr>
        <p:style>
          <a:lnRef idx="2">
            <a:schemeClr val="lt1">
              <a:hueOff val="0"/>
              <a:satOff val="0"/>
              <a:lumOff val="0"/>
              <a:alphaOff val="0"/>
            </a:schemeClr>
          </a:lnRef>
          <a:fillRef idx="1">
            <a:schemeClr val="accent5">
              <a:shade val="80000"/>
              <a:hueOff val="136816"/>
              <a:satOff val="-1492"/>
              <a:lumOff val="17053"/>
              <a:alphaOff val="0"/>
            </a:schemeClr>
          </a:fillRef>
          <a:effectRef idx="0">
            <a:schemeClr val="accent5">
              <a:shade val="80000"/>
              <a:hueOff val="136816"/>
              <a:satOff val="-1492"/>
              <a:lumOff val="17053"/>
              <a:alphaOff val="0"/>
            </a:schemeClr>
          </a:effectRef>
          <a:fontRef idx="minor">
            <a:schemeClr val="lt1"/>
          </a:fontRef>
        </p:style>
        <p:txBody>
          <a:bodyPr spcFirstLastPara="0" vert="horz" wrap="square" lIns="1536350" tIns="91722" rIns="1536350" bIns="91722" numCol="1" spcCol="1693" anchor="ctr" anchorCtr="0">
            <a:noAutofit/>
          </a:bodyPr>
          <a:lstStyle/>
          <a:p>
            <a:pPr algn="ctr" defTabSz="3210229">
              <a:lnSpc>
                <a:spcPct val="90000"/>
              </a:lnSpc>
              <a:spcBef>
                <a:spcPct val="0"/>
              </a:spcBef>
              <a:spcAft>
                <a:spcPct val="35000"/>
              </a:spcAft>
            </a:pPr>
            <a:endParaRPr lang="en-US" sz="6194">
              <a:solidFill>
                <a:schemeClr val="bg1"/>
              </a:solidFill>
              <a:latin typeface="U.S. 101" pitchFamily="2" charset="0"/>
            </a:endParaRPr>
          </a:p>
        </p:txBody>
      </p:sp>
      <p:sp>
        <p:nvSpPr>
          <p:cNvPr id="10" name="Freeform 9"/>
          <p:cNvSpPr/>
          <p:nvPr userDrawn="1"/>
        </p:nvSpPr>
        <p:spPr>
          <a:xfrm>
            <a:off x="11932194" y="9601200"/>
            <a:ext cx="10393006" cy="2286000"/>
          </a:xfrm>
          <a:custGeom>
            <a:avLst/>
            <a:gdLst>
              <a:gd name="connsiteX0" fmla="*/ 0 w 4267199"/>
              <a:gd name="connsiteY0" fmla="*/ 711200 h 711200"/>
              <a:gd name="connsiteX1" fmla="*/ 533400 w 4267199"/>
              <a:gd name="connsiteY1" fmla="*/ 0 h 711200"/>
              <a:gd name="connsiteX2" fmla="*/ 3733799 w 4267199"/>
              <a:gd name="connsiteY2" fmla="*/ 0 h 711200"/>
              <a:gd name="connsiteX3" fmla="*/ 4267199 w 4267199"/>
              <a:gd name="connsiteY3" fmla="*/ 711200 h 711200"/>
              <a:gd name="connsiteX4" fmla="*/ 0 w 42671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99" h="711200">
                <a:moveTo>
                  <a:pt x="0" y="711200"/>
                </a:moveTo>
                <a:lnTo>
                  <a:pt x="533400" y="0"/>
                </a:lnTo>
                <a:lnTo>
                  <a:pt x="3733799" y="0"/>
                </a:lnTo>
                <a:lnTo>
                  <a:pt x="4267199" y="711200"/>
                </a:lnTo>
                <a:lnTo>
                  <a:pt x="0" y="711200"/>
                </a:lnTo>
                <a:close/>
              </a:path>
            </a:pathLst>
          </a:custGeom>
          <a:solidFill>
            <a:schemeClr val="tx1">
              <a:alpha val="60000"/>
            </a:schemeClr>
          </a:solidFill>
          <a:ln>
            <a:noFill/>
          </a:ln>
        </p:spPr>
        <p:style>
          <a:lnRef idx="2">
            <a:schemeClr val="lt1">
              <a:hueOff val="0"/>
              <a:satOff val="0"/>
              <a:lumOff val="0"/>
              <a:alphaOff val="0"/>
            </a:schemeClr>
          </a:lnRef>
          <a:fillRef idx="1">
            <a:schemeClr val="accent5">
              <a:shade val="80000"/>
              <a:hueOff val="205224"/>
              <a:satOff val="-2238"/>
              <a:lumOff val="25579"/>
              <a:alphaOff val="0"/>
            </a:schemeClr>
          </a:fillRef>
          <a:effectRef idx="0">
            <a:schemeClr val="accent5">
              <a:shade val="80000"/>
              <a:hueOff val="205224"/>
              <a:satOff val="-2238"/>
              <a:lumOff val="25579"/>
              <a:alphaOff val="0"/>
            </a:schemeClr>
          </a:effectRef>
          <a:fontRef idx="minor">
            <a:schemeClr val="lt1"/>
          </a:fontRef>
        </p:style>
        <p:txBody>
          <a:bodyPr spcFirstLastPara="0" vert="horz" wrap="square" lIns="2017885" tIns="91722" rIns="2017889" bIns="91722" numCol="1" spcCol="1693" anchor="ctr" anchorCtr="0">
            <a:noAutofit/>
          </a:bodyPr>
          <a:lstStyle/>
          <a:p>
            <a:pPr algn="ctr" defTabSz="3210229">
              <a:lnSpc>
                <a:spcPct val="90000"/>
              </a:lnSpc>
              <a:spcBef>
                <a:spcPct val="0"/>
              </a:spcBef>
              <a:spcAft>
                <a:spcPct val="35000"/>
              </a:spcAft>
            </a:pPr>
            <a:endParaRPr lang="en-US" sz="6194">
              <a:solidFill>
                <a:schemeClr val="bg1"/>
              </a:solidFill>
              <a:latin typeface="U.S. 101" pitchFamily="2" charset="0"/>
            </a:endParaRPr>
          </a:p>
        </p:txBody>
      </p:sp>
      <p:sp>
        <p:nvSpPr>
          <p:cNvPr id="11" name="Shape 427"/>
          <p:cNvSpPr>
            <a:spLocks noGrp="1"/>
          </p:cNvSpPr>
          <p:nvPr>
            <p:ph type="body" sz="quarter" idx="52" hasCustomPrompt="1"/>
          </p:nvPr>
        </p:nvSpPr>
        <p:spPr>
          <a:xfrm>
            <a:off x="2061253" y="10058396"/>
            <a:ext cx="3614335" cy="1371604"/>
          </a:xfrm>
          <a:prstGeom prst="rect">
            <a:avLst/>
          </a:prstGeom>
        </p:spPr>
        <p:txBody>
          <a:bodyPr lIns="0" tIns="109728" rIns="0" anchor="t" anchorCtr="0">
            <a:normAutofit/>
          </a:bodyPr>
          <a:lstStyle>
            <a:lvl1pPr algn="l">
              <a:lnSpc>
                <a:spcPct val="100000"/>
              </a:lnSpc>
              <a:defRPr sz="3096" b="1" spc="-88">
                <a:solidFill>
                  <a:schemeClr val="tx1"/>
                </a:solidFill>
                <a:latin typeface="+mj-lt"/>
              </a:defRPr>
            </a:lvl1pPr>
          </a:lstStyle>
          <a:p>
            <a:pPr lvl="0"/>
            <a:r>
              <a:rPr lang="en-US"/>
              <a:t>Title</a:t>
            </a:r>
          </a:p>
        </p:txBody>
      </p:sp>
      <p:sp>
        <p:nvSpPr>
          <p:cNvPr id="12" name="Текст 7"/>
          <p:cNvSpPr>
            <a:spLocks noGrp="1"/>
          </p:cNvSpPr>
          <p:nvPr>
            <p:ph type="body" sz="quarter" idx="38" hasCustomPrompt="1"/>
          </p:nvPr>
        </p:nvSpPr>
        <p:spPr>
          <a:xfrm>
            <a:off x="6115861" y="10058423"/>
            <a:ext cx="5638435" cy="1371602"/>
          </a:xfrm>
        </p:spPr>
        <p:txBody>
          <a:bodyPr lIns="0" tIns="118872">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3" name="Shape 427"/>
          <p:cNvSpPr>
            <a:spLocks noGrp="1"/>
          </p:cNvSpPr>
          <p:nvPr>
            <p:ph type="body" sz="quarter" idx="53" hasCustomPrompt="1"/>
          </p:nvPr>
        </p:nvSpPr>
        <p:spPr>
          <a:xfrm>
            <a:off x="2061253" y="6400813"/>
            <a:ext cx="3614335" cy="1371598"/>
          </a:xfrm>
          <a:prstGeom prst="rect">
            <a:avLst/>
          </a:prstGeom>
        </p:spPr>
        <p:txBody>
          <a:bodyPr lIns="0" tIns="109728" rIns="0" anchor="t" anchorCtr="0">
            <a:normAutofit/>
          </a:bodyPr>
          <a:lstStyle>
            <a:lvl1pPr algn="l">
              <a:lnSpc>
                <a:spcPct val="100000"/>
              </a:lnSpc>
              <a:defRPr sz="3096" b="1" spc="-88">
                <a:solidFill>
                  <a:schemeClr val="tx1"/>
                </a:solidFill>
                <a:latin typeface="+mj-lt"/>
              </a:defRPr>
            </a:lvl1pPr>
          </a:lstStyle>
          <a:p>
            <a:pPr lvl="0"/>
            <a:r>
              <a:rPr lang="en-US"/>
              <a:t>Title</a:t>
            </a:r>
          </a:p>
        </p:txBody>
      </p:sp>
      <p:sp>
        <p:nvSpPr>
          <p:cNvPr id="14" name="Текст 7"/>
          <p:cNvSpPr>
            <a:spLocks noGrp="1"/>
          </p:cNvSpPr>
          <p:nvPr>
            <p:ph type="body" sz="quarter" idx="54" hasCustomPrompt="1"/>
          </p:nvPr>
        </p:nvSpPr>
        <p:spPr>
          <a:xfrm>
            <a:off x="6115861" y="6400813"/>
            <a:ext cx="5638435" cy="1371598"/>
          </a:xfrm>
        </p:spPr>
        <p:txBody>
          <a:bodyPr lIns="0" tIns="118872">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57" hasCustomPrompt="1"/>
          </p:nvPr>
        </p:nvSpPr>
        <p:spPr>
          <a:xfrm>
            <a:off x="2050109" y="8229600"/>
            <a:ext cx="3629074" cy="1371600"/>
          </a:xfrm>
          <a:prstGeom prst="rect">
            <a:avLst/>
          </a:prstGeom>
        </p:spPr>
        <p:txBody>
          <a:bodyPr lIns="0" tIns="109728" rIns="0" anchor="t" anchorCtr="0">
            <a:normAutofit/>
          </a:bodyPr>
          <a:lstStyle>
            <a:lvl1pPr algn="l">
              <a:lnSpc>
                <a:spcPct val="100000"/>
              </a:lnSpc>
              <a:defRPr sz="3096" b="1" spc="-88">
                <a:solidFill>
                  <a:schemeClr val="tx1"/>
                </a:solidFill>
                <a:latin typeface="+mj-lt"/>
              </a:defRPr>
            </a:lvl1pPr>
          </a:lstStyle>
          <a:p>
            <a:pPr lvl="0"/>
            <a:r>
              <a:rPr lang="en-US"/>
              <a:t>Title</a:t>
            </a:r>
          </a:p>
        </p:txBody>
      </p:sp>
      <p:sp>
        <p:nvSpPr>
          <p:cNvPr id="16" name="Текст 7"/>
          <p:cNvSpPr>
            <a:spLocks noGrp="1"/>
          </p:cNvSpPr>
          <p:nvPr>
            <p:ph type="body" sz="quarter" idx="58" hasCustomPrompt="1"/>
          </p:nvPr>
        </p:nvSpPr>
        <p:spPr>
          <a:xfrm>
            <a:off x="6115861" y="8229602"/>
            <a:ext cx="5638435" cy="1371600"/>
          </a:xfrm>
        </p:spPr>
        <p:txBody>
          <a:bodyPr lIns="0" tIns="118872">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7" name="Shape 427"/>
          <p:cNvSpPr>
            <a:spLocks noGrp="1"/>
          </p:cNvSpPr>
          <p:nvPr>
            <p:ph type="body" sz="quarter" idx="59" hasCustomPrompt="1"/>
          </p:nvPr>
        </p:nvSpPr>
        <p:spPr>
          <a:xfrm>
            <a:off x="2058042" y="4572000"/>
            <a:ext cx="3618560" cy="1371600"/>
          </a:xfrm>
          <a:prstGeom prst="rect">
            <a:avLst/>
          </a:prstGeom>
        </p:spPr>
        <p:txBody>
          <a:bodyPr lIns="0" tIns="109728" rIns="0" anchor="t" anchorCtr="0">
            <a:normAutofit/>
          </a:bodyPr>
          <a:lstStyle>
            <a:lvl1pPr algn="l">
              <a:lnSpc>
                <a:spcPct val="100000"/>
              </a:lnSpc>
              <a:defRPr sz="3096" b="1" spc="-88">
                <a:solidFill>
                  <a:schemeClr val="tx1"/>
                </a:solidFill>
                <a:latin typeface="+mj-lt"/>
              </a:defRPr>
            </a:lvl1pPr>
          </a:lstStyle>
          <a:p>
            <a:pPr lvl="0"/>
            <a:r>
              <a:rPr lang="en-US"/>
              <a:t>Title</a:t>
            </a:r>
          </a:p>
        </p:txBody>
      </p:sp>
      <p:sp>
        <p:nvSpPr>
          <p:cNvPr id="18" name="Текст 7"/>
          <p:cNvSpPr>
            <a:spLocks noGrp="1"/>
          </p:cNvSpPr>
          <p:nvPr>
            <p:ph type="body" sz="quarter" idx="60" hasCustomPrompt="1"/>
          </p:nvPr>
        </p:nvSpPr>
        <p:spPr>
          <a:xfrm>
            <a:off x="6115861" y="4572002"/>
            <a:ext cx="5638435" cy="1371600"/>
          </a:xfrm>
        </p:spPr>
        <p:txBody>
          <a:bodyPr lIns="0" tIns="118872" rIns="0">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9" name="Текст 7"/>
          <p:cNvSpPr>
            <a:spLocks noGrp="1"/>
          </p:cNvSpPr>
          <p:nvPr>
            <p:ph type="body" sz="quarter" idx="68" hasCustomPrompt="1"/>
          </p:nvPr>
        </p:nvSpPr>
        <p:spPr>
          <a:xfrm>
            <a:off x="16017877" y="9918908"/>
            <a:ext cx="2194467" cy="1541572"/>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542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20" name="Текст 7"/>
          <p:cNvSpPr>
            <a:spLocks noGrp="1"/>
          </p:cNvSpPr>
          <p:nvPr>
            <p:ph type="body" sz="quarter" idx="69" hasCustomPrompt="1"/>
          </p:nvPr>
        </p:nvSpPr>
        <p:spPr>
          <a:xfrm>
            <a:off x="16017877" y="7632908"/>
            <a:ext cx="2194467" cy="1578628"/>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542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1" name="Текст 7"/>
          <p:cNvSpPr>
            <a:spLocks noGrp="1"/>
          </p:cNvSpPr>
          <p:nvPr>
            <p:ph type="body" sz="quarter" idx="70" hasCustomPrompt="1"/>
          </p:nvPr>
        </p:nvSpPr>
        <p:spPr>
          <a:xfrm>
            <a:off x="16017877" y="5446494"/>
            <a:ext cx="2194467" cy="1358480"/>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542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2" name="Текст 7"/>
          <p:cNvSpPr>
            <a:spLocks noGrp="1"/>
          </p:cNvSpPr>
          <p:nvPr>
            <p:ph type="body" sz="quarter" idx="71" hasCustomPrompt="1"/>
          </p:nvPr>
        </p:nvSpPr>
        <p:spPr>
          <a:xfrm>
            <a:off x="16017877" y="3413760"/>
            <a:ext cx="2194467" cy="1473768"/>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542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3"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4"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8336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49" presetClass="entr" presetSubtype="0" decel="100000" fill="hold" grpId="0" nodeType="withEffect">
                                  <p:stCondLst>
                                    <p:cond delay="10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 calcmode="lin" valueType="num">
                                      <p:cBhvr>
                                        <p:cTn id="13" dur="500" fill="hold"/>
                                        <p:tgtEl>
                                          <p:spTgt spid="19"/>
                                        </p:tgtEl>
                                        <p:attrNameLst>
                                          <p:attrName>style.rotation</p:attrName>
                                        </p:attrNameLst>
                                      </p:cBhvr>
                                      <p:tavLst>
                                        <p:tav tm="0">
                                          <p:val>
                                            <p:fltVal val="360"/>
                                          </p:val>
                                        </p:tav>
                                        <p:tav tm="100000">
                                          <p:val>
                                            <p:fltVal val="0"/>
                                          </p:val>
                                        </p:tav>
                                      </p:tavLst>
                                    </p:anim>
                                    <p:animEffect transition="in" filter="fade">
                                      <p:cBhvr>
                                        <p:cTn id="14" dur="500"/>
                                        <p:tgtEl>
                                          <p:spTgt spid="19"/>
                                        </p:tgtEl>
                                      </p:cBhvr>
                                    </p:animEffect>
                                  </p:childTnLst>
                                </p:cTn>
                              </p:par>
                              <p:par>
                                <p:cTn id="15" presetID="42" presetClass="entr" presetSubtype="0" fill="hold" grpId="0" nodeType="withEffect">
                                  <p:stCondLst>
                                    <p:cond delay="30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300"/>
                                        <p:tgtEl>
                                          <p:spTgt spid="11">
                                            <p:txEl>
                                              <p:pRg st="0" end="0"/>
                                            </p:txEl>
                                          </p:spTgt>
                                        </p:tgtEl>
                                      </p:cBhvr>
                                    </p:animEffect>
                                    <p:anim calcmode="lin" valueType="num">
                                      <p:cBhvr>
                                        <p:cTn id="18"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1">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40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300"/>
                                        <p:tgtEl>
                                          <p:spTgt spid="12">
                                            <p:txEl>
                                              <p:pRg st="0" end="0"/>
                                            </p:txEl>
                                          </p:spTgt>
                                        </p:tgtEl>
                                      </p:cBhvr>
                                    </p:animEffect>
                                    <p:anim calcmode="lin" valueType="num">
                                      <p:cBhvr>
                                        <p:cTn id="23"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4" dur="300" fill="hold"/>
                                        <p:tgtEl>
                                          <p:spTgt spid="12">
                                            <p:txEl>
                                              <p:pRg st="0" end="0"/>
                                            </p:txEl>
                                          </p:spTgt>
                                        </p:tgtEl>
                                        <p:attrNameLst>
                                          <p:attrName>ppt_y</p:attrName>
                                        </p:attrNameLst>
                                      </p:cBhvr>
                                      <p:tavLst>
                                        <p:tav tm="0">
                                          <p:val>
                                            <p:strVal val="#ppt_y+.1"/>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49" presetClass="entr" presetSubtype="0" decel="100000" fill="hold" grpId="0" nodeType="withEffect">
                                  <p:stCondLst>
                                    <p:cond delay="11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 calcmode="lin" valueType="num">
                                      <p:cBhvr>
                                        <p:cTn id="33" dur="500" fill="hold"/>
                                        <p:tgtEl>
                                          <p:spTgt spid="20"/>
                                        </p:tgtEl>
                                        <p:attrNameLst>
                                          <p:attrName>style.rotation</p:attrName>
                                        </p:attrNameLst>
                                      </p:cBhvr>
                                      <p:tavLst>
                                        <p:tav tm="0">
                                          <p:val>
                                            <p:fltVal val="360"/>
                                          </p:val>
                                        </p:tav>
                                        <p:tav tm="100000">
                                          <p:val>
                                            <p:fltVal val="0"/>
                                          </p:val>
                                        </p:tav>
                                      </p:tavLst>
                                    </p:anim>
                                    <p:animEffect transition="in" filter="fade">
                                      <p:cBhvr>
                                        <p:cTn id="34" dur="500"/>
                                        <p:tgtEl>
                                          <p:spTgt spid="20"/>
                                        </p:tgtEl>
                                      </p:cBhvr>
                                    </p:animEffect>
                                  </p:childTnLst>
                                </p:cTn>
                              </p:par>
                              <p:par>
                                <p:cTn id="35" presetID="42" presetClass="entr" presetSubtype="0" fill="hold" grpId="0" nodeType="withEffect">
                                  <p:stCondLst>
                                    <p:cond delay="13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300"/>
                                        <p:tgtEl>
                                          <p:spTgt spid="15">
                                            <p:txEl>
                                              <p:pRg st="0" end="0"/>
                                            </p:txEl>
                                          </p:spTgt>
                                        </p:tgtEl>
                                      </p:cBhvr>
                                    </p:animEffect>
                                    <p:anim calcmode="lin" valueType="num">
                                      <p:cBhvr>
                                        <p:cTn id="38"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300" fill="hold"/>
                                        <p:tgtEl>
                                          <p:spTgt spid="15">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4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300"/>
                                        <p:tgtEl>
                                          <p:spTgt spid="16">
                                            <p:txEl>
                                              <p:pRg st="0" end="0"/>
                                            </p:txEl>
                                          </p:spTgt>
                                        </p:tgtEl>
                                      </p:cBhvr>
                                    </p:animEffect>
                                    <p:anim calcmode="lin" valueType="num">
                                      <p:cBhvr>
                                        <p:cTn id="43"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4" dur="300" fill="hold"/>
                                        <p:tgtEl>
                                          <p:spTgt spid="16">
                                            <p:txEl>
                                              <p:pRg st="0" end="0"/>
                                            </p:txEl>
                                          </p:spTgt>
                                        </p:tgtEl>
                                        <p:attrNameLst>
                                          <p:attrName>ppt_y</p:attrName>
                                        </p:attrNameLst>
                                      </p:cBhvr>
                                      <p:tavLst>
                                        <p:tav tm="0">
                                          <p:val>
                                            <p:strVal val="#ppt_y+.1"/>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49" presetClass="entr" presetSubtype="0" decel="100000" fill="hold" grpId="0" nodeType="withEffect">
                                  <p:stCondLst>
                                    <p:cond delay="210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 calcmode="lin" valueType="num">
                                      <p:cBhvr>
                                        <p:cTn id="53" dur="500" fill="hold"/>
                                        <p:tgtEl>
                                          <p:spTgt spid="21"/>
                                        </p:tgtEl>
                                        <p:attrNameLst>
                                          <p:attrName>style.rotation</p:attrName>
                                        </p:attrNameLst>
                                      </p:cBhvr>
                                      <p:tavLst>
                                        <p:tav tm="0">
                                          <p:val>
                                            <p:fltVal val="360"/>
                                          </p:val>
                                        </p:tav>
                                        <p:tav tm="100000">
                                          <p:val>
                                            <p:fltVal val="0"/>
                                          </p:val>
                                        </p:tav>
                                      </p:tavLst>
                                    </p:anim>
                                    <p:animEffect transition="in" filter="fade">
                                      <p:cBhvr>
                                        <p:cTn id="54" dur="500"/>
                                        <p:tgtEl>
                                          <p:spTgt spid="21"/>
                                        </p:tgtEl>
                                      </p:cBhvr>
                                    </p:animEffect>
                                  </p:childTnLst>
                                </p:cTn>
                              </p:par>
                              <p:par>
                                <p:cTn id="55" presetID="42" presetClass="entr" presetSubtype="0" fill="hold" grpId="0" nodeType="withEffect">
                                  <p:stCondLst>
                                    <p:cond delay="240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300"/>
                                        <p:tgtEl>
                                          <p:spTgt spid="13">
                                            <p:txEl>
                                              <p:pRg st="0" end="0"/>
                                            </p:txEl>
                                          </p:spTgt>
                                        </p:tgtEl>
                                      </p:cBhvr>
                                    </p:animEffect>
                                    <p:anim calcmode="lin" valueType="num">
                                      <p:cBhvr>
                                        <p:cTn id="58"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9" dur="300" fill="hold"/>
                                        <p:tgtEl>
                                          <p:spTgt spid="13">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fade">
                                      <p:cBhvr>
                                        <p:cTn id="62" dur="300"/>
                                        <p:tgtEl>
                                          <p:spTgt spid="14">
                                            <p:txEl>
                                              <p:pRg st="0" end="0"/>
                                            </p:txEl>
                                          </p:spTgt>
                                        </p:tgtEl>
                                      </p:cBhvr>
                                    </p:animEffect>
                                    <p:anim calcmode="lin" valueType="num">
                                      <p:cBhvr>
                                        <p:cTn id="63"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4" dur="300" fill="hold"/>
                                        <p:tgtEl>
                                          <p:spTgt spid="14">
                                            <p:txEl>
                                              <p:pRg st="0" end="0"/>
                                            </p:txEl>
                                          </p:spTgt>
                                        </p:tgtEl>
                                        <p:attrNameLst>
                                          <p:attrName>ppt_y</p:attrName>
                                        </p:attrNameLst>
                                      </p:cBhvr>
                                      <p:tavLst>
                                        <p:tav tm="0">
                                          <p:val>
                                            <p:strVal val="#ppt_y+.1"/>
                                          </p:val>
                                        </p:tav>
                                        <p:tav tm="100000">
                                          <p:val>
                                            <p:strVal val="#ppt_y"/>
                                          </p:val>
                                        </p:tav>
                                      </p:tavLst>
                                    </p:anim>
                                  </p:childTnLst>
                                </p:cTn>
                              </p:par>
                              <p:par>
                                <p:cTn id="65" presetID="2" presetClass="entr" presetSubtype="4" decel="100000" fill="hold" grpId="0" nodeType="withEffect">
                                  <p:stCondLst>
                                    <p:cond delay="300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par>
                                <p:cTn id="69" presetID="49" presetClass="entr" presetSubtype="0" decel="100000" fill="hold" grpId="0" nodeType="withEffect">
                                  <p:stCondLst>
                                    <p:cond delay="310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 calcmode="lin" valueType="num">
                                      <p:cBhvr>
                                        <p:cTn id="73" dur="500" fill="hold"/>
                                        <p:tgtEl>
                                          <p:spTgt spid="22"/>
                                        </p:tgtEl>
                                        <p:attrNameLst>
                                          <p:attrName>style.rotation</p:attrName>
                                        </p:attrNameLst>
                                      </p:cBhvr>
                                      <p:tavLst>
                                        <p:tav tm="0">
                                          <p:val>
                                            <p:fltVal val="360"/>
                                          </p:val>
                                        </p:tav>
                                        <p:tav tm="100000">
                                          <p:val>
                                            <p:fltVal val="0"/>
                                          </p:val>
                                        </p:tav>
                                      </p:tavLst>
                                    </p:anim>
                                    <p:animEffect transition="in" filter="fade">
                                      <p:cBhvr>
                                        <p:cTn id="74" dur="500"/>
                                        <p:tgtEl>
                                          <p:spTgt spid="22"/>
                                        </p:tgtEl>
                                      </p:cBhvr>
                                    </p:animEffect>
                                  </p:childTnLst>
                                </p:cTn>
                              </p:par>
                              <p:par>
                                <p:cTn id="75" presetID="42" presetClass="entr" presetSubtype="0" fill="hold" grpId="0" nodeType="withEffect">
                                  <p:stCondLst>
                                    <p:cond delay="3400"/>
                                  </p:stCondLst>
                                  <p:childTnLst>
                                    <p:set>
                                      <p:cBhvr>
                                        <p:cTn id="76" dur="1" fill="hold">
                                          <p:stCondLst>
                                            <p:cond delay="0"/>
                                          </p:stCondLst>
                                        </p:cTn>
                                        <p:tgtEl>
                                          <p:spTgt spid="17">
                                            <p:txEl>
                                              <p:pRg st="0" end="0"/>
                                            </p:txEl>
                                          </p:spTgt>
                                        </p:tgtEl>
                                        <p:attrNameLst>
                                          <p:attrName>style.visibility</p:attrName>
                                        </p:attrNameLst>
                                      </p:cBhvr>
                                      <p:to>
                                        <p:strVal val="visible"/>
                                      </p:to>
                                    </p:set>
                                    <p:animEffect transition="in" filter="fade">
                                      <p:cBhvr>
                                        <p:cTn id="77" dur="300"/>
                                        <p:tgtEl>
                                          <p:spTgt spid="17">
                                            <p:txEl>
                                              <p:pRg st="0" end="0"/>
                                            </p:txEl>
                                          </p:spTgt>
                                        </p:tgtEl>
                                      </p:cBhvr>
                                    </p:animEffect>
                                    <p:anim calcmode="lin" valueType="num">
                                      <p:cBhvr>
                                        <p:cTn id="78"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79" dur="300" fill="hold"/>
                                        <p:tgtEl>
                                          <p:spTgt spid="17">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35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build="p">
        <p:tmplLst>
          <p:tmpl lvl="1">
            <p:tnLst>
              <p:par>
                <p:cTn presetID="42"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4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5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13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4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34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5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p:tmplLst>
          <p:tmpl>
            <p:tnLst>
              <p:par>
                <p:cTn presetID="49" presetClass="entr" presetSubtype="0"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 calcmode="lin" valueType="num">
                      <p:cBhvr>
                        <p:cTn dur="500" fill="hold"/>
                        <p:tgtEl>
                          <p:spTgt spid="19"/>
                        </p:tgtEl>
                        <p:attrNameLst>
                          <p:attrName>style.rotation</p:attrName>
                        </p:attrNameLst>
                      </p:cBhvr>
                      <p:tavLst>
                        <p:tav tm="0">
                          <p:val>
                            <p:fltVal val="360"/>
                          </p:val>
                        </p:tav>
                        <p:tav tm="100000">
                          <p:val>
                            <p:fltVal val="0"/>
                          </p:val>
                        </p:tav>
                      </p:tavLst>
                    </p:anim>
                    <p:animEffect transition="in" filter="fade">
                      <p:cBhvr>
                        <p:cTn dur="500"/>
                        <p:tgtEl>
                          <p:spTgt spid="19"/>
                        </p:tgtEl>
                      </p:cBhvr>
                    </p:animEffect>
                  </p:childTnLst>
                </p:cTn>
              </p:par>
            </p:tnLst>
          </p:tmpl>
        </p:tmplLst>
      </p:bldP>
      <p:bldP spid="20" grpId="0">
        <p:tmplLst>
          <p:tmpl>
            <p:tnLst>
              <p:par>
                <p:cTn presetID="49" presetClass="entr" presetSubtype="0" decel="100000" fill="hold" nodeType="withEffect">
                  <p:stCondLst>
                    <p:cond delay="11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 calcmode="lin" valueType="num">
                      <p:cBhvr>
                        <p:cTn dur="500" fill="hold"/>
                        <p:tgtEl>
                          <p:spTgt spid="20"/>
                        </p:tgtEl>
                        <p:attrNameLst>
                          <p:attrName>style.rotation</p:attrName>
                        </p:attrNameLst>
                      </p:cBhvr>
                      <p:tavLst>
                        <p:tav tm="0">
                          <p:val>
                            <p:fltVal val="360"/>
                          </p:val>
                        </p:tav>
                        <p:tav tm="100000">
                          <p:val>
                            <p:fltVal val="0"/>
                          </p:val>
                        </p:tav>
                      </p:tavLst>
                    </p:anim>
                    <p:animEffect transition="in" filter="fade">
                      <p:cBhvr>
                        <p:cTn dur="500"/>
                        <p:tgtEl>
                          <p:spTgt spid="20"/>
                        </p:tgtEl>
                      </p:cBhvr>
                    </p:animEffect>
                  </p:childTnLst>
                </p:cTn>
              </p:par>
            </p:tnLst>
          </p:tmpl>
        </p:tmplLst>
      </p:bldP>
      <p:bldP spid="21" grpId="0">
        <p:tmplLst>
          <p:tmpl>
            <p:tnLst>
              <p:par>
                <p:cTn presetID="49" presetClass="entr" presetSubtype="0" decel="100000" fill="hold" nodeType="withEffect">
                  <p:stCondLst>
                    <p:cond delay="2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2" grpId="0">
        <p:tmplLst>
          <p:tmpl>
            <p:tnLst>
              <p:par>
                <p:cTn presetID="49" presetClass="entr" presetSubtype="0" decel="100000" fill="hold" nodeType="withEffect">
                  <p:stCondLst>
                    <p:cond delay="31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Овал 1"/>
          <p:cNvSpPr/>
          <p:nvPr userDrawn="1"/>
        </p:nvSpPr>
        <p:spPr>
          <a:xfrm>
            <a:off x="7444102" y="3324216"/>
            <a:ext cx="5028875" cy="5029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solidFill>
                <a:schemeClr val="accent1"/>
              </a:solidFill>
            </a:endParaRPr>
          </a:p>
        </p:txBody>
      </p:sp>
      <p:sp>
        <p:nvSpPr>
          <p:cNvPr id="10" name="Овал 42"/>
          <p:cNvSpPr/>
          <p:nvPr userDrawn="1"/>
        </p:nvSpPr>
        <p:spPr>
          <a:xfrm>
            <a:off x="11922559" y="3324216"/>
            <a:ext cx="5028875" cy="5029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12" name="Овал 44"/>
          <p:cNvSpPr/>
          <p:nvPr userDrawn="1"/>
        </p:nvSpPr>
        <p:spPr>
          <a:xfrm>
            <a:off x="7448456" y="7641488"/>
            <a:ext cx="5028875" cy="5029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14" name="Овал 47"/>
          <p:cNvSpPr/>
          <p:nvPr userDrawn="1"/>
        </p:nvSpPr>
        <p:spPr>
          <a:xfrm>
            <a:off x="11926913" y="7641488"/>
            <a:ext cx="5028875" cy="502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16" name="Текст 7"/>
          <p:cNvSpPr>
            <a:spLocks noGrp="1"/>
          </p:cNvSpPr>
          <p:nvPr>
            <p:ph type="body" sz="quarter" idx="52" hasCustomPrompt="1"/>
          </p:nvPr>
        </p:nvSpPr>
        <p:spPr>
          <a:xfrm>
            <a:off x="2362057" y="4669689"/>
            <a:ext cx="4742129" cy="535358"/>
          </a:xfrm>
        </p:spPr>
        <p:txBody>
          <a:bodyPr tIns="0" bIns="0" anchor="t" anchorCtr="0">
            <a:noAutofit/>
          </a:bodyPr>
          <a:lstStyle>
            <a:lvl1pPr algn="l">
              <a:lnSpc>
                <a:spcPct val="145000"/>
              </a:lnSpc>
              <a:spcBef>
                <a:spcPts val="0"/>
              </a:spcBef>
              <a:defRPr lang="en-US" sz="2710"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7" name="Текст 7"/>
          <p:cNvSpPr>
            <a:spLocks noGrp="1"/>
          </p:cNvSpPr>
          <p:nvPr>
            <p:ph type="body" sz="quarter" idx="60" hasCustomPrompt="1"/>
          </p:nvPr>
        </p:nvSpPr>
        <p:spPr>
          <a:xfrm>
            <a:off x="2362057" y="5274567"/>
            <a:ext cx="4742129" cy="1817914"/>
          </a:xfrm>
        </p:spPr>
        <p:txBody>
          <a:bodyPr tIns="73152">
            <a:noAutofit/>
          </a:bodyPr>
          <a:lstStyle>
            <a:lvl1pPr marL="0" indent="0" algn="l" defTabSz="1769212" rtl="0" eaLnBrk="1" latinLnBrk="0" hangingPunct="1">
              <a:lnSpc>
                <a:spcPct val="150000"/>
              </a:lnSpc>
              <a:spcBef>
                <a:spcPts val="1936"/>
              </a:spcBef>
              <a:buFont typeface="Arial" panose="020B0604020202020204" pitchFamily="34" charset="0"/>
              <a:buNone/>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18" name="Текст 7"/>
          <p:cNvSpPr>
            <a:spLocks noGrp="1"/>
          </p:cNvSpPr>
          <p:nvPr>
            <p:ph type="body" sz="quarter" idx="61" hasCustomPrompt="1"/>
          </p:nvPr>
        </p:nvSpPr>
        <p:spPr>
          <a:xfrm>
            <a:off x="17279816" y="4669689"/>
            <a:ext cx="4765964" cy="535358"/>
          </a:xfrm>
        </p:spPr>
        <p:txBody>
          <a:bodyPr tIns="0" bIns="0" anchor="t" anchorCtr="0">
            <a:noAutofit/>
          </a:bodyPr>
          <a:lstStyle>
            <a:lvl1pPr algn="l">
              <a:lnSpc>
                <a:spcPct val="145000"/>
              </a:lnSpc>
              <a:spcBef>
                <a:spcPts val="0"/>
              </a:spcBef>
              <a:defRPr lang="en-US" sz="2710"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9" name="Текст 7"/>
          <p:cNvSpPr>
            <a:spLocks noGrp="1"/>
          </p:cNvSpPr>
          <p:nvPr>
            <p:ph type="body" sz="quarter" idx="62" hasCustomPrompt="1"/>
          </p:nvPr>
        </p:nvSpPr>
        <p:spPr>
          <a:xfrm>
            <a:off x="17279816" y="5274567"/>
            <a:ext cx="4765964" cy="1817914"/>
          </a:xfrm>
        </p:spPr>
        <p:txBody>
          <a:bodyPr tIns="73152">
            <a:noAutofit/>
          </a:bodyPr>
          <a:lstStyle>
            <a:lvl1pPr algn="l">
              <a:lnSpc>
                <a:spcPct val="145000"/>
              </a:lnSpc>
              <a:spcBef>
                <a:spcPts val="0"/>
              </a:spcBef>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0" name="Текст 7"/>
          <p:cNvSpPr>
            <a:spLocks noGrp="1"/>
          </p:cNvSpPr>
          <p:nvPr>
            <p:ph type="body" sz="quarter" idx="63" hasCustomPrompt="1"/>
          </p:nvPr>
        </p:nvSpPr>
        <p:spPr>
          <a:xfrm>
            <a:off x="2362057" y="8886089"/>
            <a:ext cx="4742129" cy="586158"/>
          </a:xfrm>
        </p:spPr>
        <p:txBody>
          <a:bodyPr tIns="0" bIns="0" anchor="t" anchorCtr="0">
            <a:noAutofit/>
          </a:bodyPr>
          <a:lstStyle>
            <a:lvl1pPr algn="l">
              <a:lnSpc>
                <a:spcPct val="145000"/>
              </a:lnSpc>
              <a:spcBef>
                <a:spcPts val="0"/>
              </a:spcBef>
              <a:defRPr lang="en-US" sz="2710" b="1" kern="1200" spc="0" baseline="0" dirty="0" smtClean="0">
                <a:solidFill>
                  <a:schemeClr val="accent4"/>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1" name="Текст 7"/>
          <p:cNvSpPr>
            <a:spLocks noGrp="1"/>
          </p:cNvSpPr>
          <p:nvPr>
            <p:ph type="body" sz="quarter" idx="64" hasCustomPrompt="1"/>
          </p:nvPr>
        </p:nvSpPr>
        <p:spPr>
          <a:xfrm>
            <a:off x="2362057" y="9537860"/>
            <a:ext cx="4742129" cy="2114880"/>
          </a:xfrm>
        </p:spPr>
        <p:txBody>
          <a:bodyPr tIns="73152">
            <a:noAutofit/>
          </a:bodyPr>
          <a:lstStyle>
            <a:lvl1pPr algn="l">
              <a:lnSpc>
                <a:spcPct val="145000"/>
              </a:lnSpc>
              <a:spcBef>
                <a:spcPts val="0"/>
              </a:spcBef>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2" name="Текст 7"/>
          <p:cNvSpPr>
            <a:spLocks noGrp="1"/>
          </p:cNvSpPr>
          <p:nvPr>
            <p:ph type="body" sz="quarter" idx="65" hasCustomPrompt="1"/>
          </p:nvPr>
        </p:nvSpPr>
        <p:spPr>
          <a:xfrm>
            <a:off x="17279816" y="8886089"/>
            <a:ext cx="4765964" cy="586158"/>
          </a:xfrm>
        </p:spPr>
        <p:txBody>
          <a:bodyPr tIns="0" bIns="0" anchor="t" anchorCtr="0">
            <a:noAutofit/>
          </a:bodyPr>
          <a:lstStyle>
            <a:lvl1pPr algn="l">
              <a:lnSpc>
                <a:spcPct val="145000"/>
              </a:lnSpc>
              <a:spcBef>
                <a:spcPts val="0"/>
              </a:spcBef>
              <a:defRPr sz="2710" b="1" spc="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3" name="Текст 7"/>
          <p:cNvSpPr>
            <a:spLocks noGrp="1"/>
          </p:cNvSpPr>
          <p:nvPr>
            <p:ph type="body" sz="quarter" idx="66" hasCustomPrompt="1"/>
          </p:nvPr>
        </p:nvSpPr>
        <p:spPr>
          <a:xfrm>
            <a:off x="17279816" y="9537861"/>
            <a:ext cx="4765964" cy="2114878"/>
          </a:xfrm>
        </p:spPr>
        <p:txBody>
          <a:bodyPr tIns="73152">
            <a:noAutofit/>
          </a:bodyPr>
          <a:lstStyle>
            <a:lvl1pPr algn="l">
              <a:lnSpc>
                <a:spcPct val="145000"/>
              </a:lnSpc>
              <a:spcBef>
                <a:spcPts val="0"/>
              </a:spcBef>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4"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5"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41944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600" fill="hold"/>
                                        <p:tgtEl>
                                          <p:spTgt spid="16"/>
                                        </p:tgtEl>
                                        <p:attrNameLst>
                                          <p:attrName>ppt_x</p:attrName>
                                        </p:attrNameLst>
                                      </p:cBhvr>
                                      <p:tavLst>
                                        <p:tav tm="0">
                                          <p:val>
                                            <p:strVal val="#ppt_x"/>
                                          </p:val>
                                        </p:tav>
                                        <p:tav tm="100000">
                                          <p:val>
                                            <p:strVal val="#ppt_x"/>
                                          </p:val>
                                        </p:tav>
                                      </p:tavLst>
                                    </p:anim>
                                    <p:anim calcmode="lin" valueType="num">
                                      <p:cBhvr additive="base">
                                        <p:cTn id="12" dur="6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800" fill="hold"/>
                                        <p:tgtEl>
                                          <p:spTgt spid="17"/>
                                        </p:tgtEl>
                                        <p:attrNameLst>
                                          <p:attrName>ppt_x</p:attrName>
                                        </p:attrNameLst>
                                      </p:cBhvr>
                                      <p:tavLst>
                                        <p:tav tm="0">
                                          <p:val>
                                            <p:strVal val="#ppt_x"/>
                                          </p:val>
                                        </p:tav>
                                        <p:tav tm="100000">
                                          <p:val>
                                            <p:strVal val="#ppt_x"/>
                                          </p:val>
                                        </p:tav>
                                      </p:tavLst>
                                    </p:anim>
                                    <p:anim calcmode="lin" valueType="num">
                                      <p:cBhvr additive="base">
                                        <p:cTn id="16" dur="800" fill="hold"/>
                                        <p:tgtEl>
                                          <p:spTgt spid="17"/>
                                        </p:tgtEl>
                                        <p:attrNameLst>
                                          <p:attrName>ppt_y</p:attrName>
                                        </p:attrNameLst>
                                      </p:cBhvr>
                                      <p:tavLst>
                                        <p:tav tm="0">
                                          <p:val>
                                            <p:strVal val="1+#ppt_h/2"/>
                                          </p:val>
                                        </p:tav>
                                        <p:tav tm="100000">
                                          <p:val>
                                            <p:strVal val="#ppt_y"/>
                                          </p:val>
                                        </p:tav>
                                      </p:tavLst>
                                    </p:anim>
                                  </p:childTnLst>
                                </p:cTn>
                              </p:par>
                              <p:par>
                                <p:cTn id="17" presetID="23" presetClass="entr" presetSubtype="16"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cTn>
                              </p:par>
                              <p:par>
                                <p:cTn id="21" presetID="2" presetClass="entr" presetSubtype="4" decel="100000" fill="hold" grpId="0" nodeType="withEffect">
                                  <p:stCondLst>
                                    <p:cond delay="18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600" fill="hold"/>
                                        <p:tgtEl>
                                          <p:spTgt spid="18"/>
                                        </p:tgtEl>
                                        <p:attrNameLst>
                                          <p:attrName>ppt_x</p:attrName>
                                        </p:attrNameLst>
                                      </p:cBhvr>
                                      <p:tavLst>
                                        <p:tav tm="0">
                                          <p:val>
                                            <p:strVal val="#ppt_x"/>
                                          </p:val>
                                        </p:tav>
                                        <p:tav tm="100000">
                                          <p:val>
                                            <p:strVal val="#ppt_x"/>
                                          </p:val>
                                        </p:tav>
                                      </p:tavLst>
                                    </p:anim>
                                    <p:anim calcmode="lin" valueType="num">
                                      <p:cBhvr additive="base">
                                        <p:cTn id="24" dur="6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800" fill="hold"/>
                                        <p:tgtEl>
                                          <p:spTgt spid="19"/>
                                        </p:tgtEl>
                                        <p:attrNameLst>
                                          <p:attrName>ppt_x</p:attrName>
                                        </p:attrNameLst>
                                      </p:cBhvr>
                                      <p:tavLst>
                                        <p:tav tm="0">
                                          <p:val>
                                            <p:strVal val="#ppt_x"/>
                                          </p:val>
                                        </p:tav>
                                        <p:tav tm="100000">
                                          <p:val>
                                            <p:strVal val="#ppt_x"/>
                                          </p:val>
                                        </p:tav>
                                      </p:tavLst>
                                    </p:anim>
                                    <p:anim calcmode="lin" valueType="num">
                                      <p:cBhvr additive="base">
                                        <p:cTn id="28" dur="800" fill="hold"/>
                                        <p:tgtEl>
                                          <p:spTgt spid="19"/>
                                        </p:tgtEl>
                                        <p:attrNameLst>
                                          <p:attrName>ppt_y</p:attrName>
                                        </p:attrNameLst>
                                      </p:cBhvr>
                                      <p:tavLst>
                                        <p:tav tm="0">
                                          <p:val>
                                            <p:strVal val="1+#ppt_h/2"/>
                                          </p:val>
                                        </p:tav>
                                        <p:tav tm="100000">
                                          <p:val>
                                            <p:strVal val="#ppt_y"/>
                                          </p:val>
                                        </p:tav>
                                      </p:tavLst>
                                    </p:anim>
                                  </p:childTnLst>
                                </p:cTn>
                              </p:par>
                              <p:par>
                                <p:cTn id="29" presetID="23" presetClass="entr" presetSubtype="16" fill="hold" grpId="0" nodeType="withEffect">
                                  <p:stCondLst>
                                    <p:cond delay="30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childTnLst>
                                </p:cTn>
                              </p:par>
                              <p:par>
                                <p:cTn id="33" presetID="2" presetClass="entr" presetSubtype="4" decel="100000" fill="hold" grpId="0" nodeType="withEffect">
                                  <p:stCondLst>
                                    <p:cond delay="33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600" fill="hold"/>
                                        <p:tgtEl>
                                          <p:spTgt spid="20"/>
                                        </p:tgtEl>
                                        <p:attrNameLst>
                                          <p:attrName>ppt_x</p:attrName>
                                        </p:attrNameLst>
                                      </p:cBhvr>
                                      <p:tavLst>
                                        <p:tav tm="0">
                                          <p:val>
                                            <p:strVal val="#ppt_x"/>
                                          </p:val>
                                        </p:tav>
                                        <p:tav tm="100000">
                                          <p:val>
                                            <p:strVal val="#ppt_x"/>
                                          </p:val>
                                        </p:tav>
                                      </p:tavLst>
                                    </p:anim>
                                    <p:anim calcmode="lin" valueType="num">
                                      <p:cBhvr additive="base">
                                        <p:cTn id="36" dur="6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5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800" fill="hold"/>
                                        <p:tgtEl>
                                          <p:spTgt spid="21"/>
                                        </p:tgtEl>
                                        <p:attrNameLst>
                                          <p:attrName>ppt_x</p:attrName>
                                        </p:attrNameLst>
                                      </p:cBhvr>
                                      <p:tavLst>
                                        <p:tav tm="0">
                                          <p:val>
                                            <p:strVal val="#ppt_x"/>
                                          </p:val>
                                        </p:tav>
                                        <p:tav tm="100000">
                                          <p:val>
                                            <p:strVal val="#ppt_x"/>
                                          </p:val>
                                        </p:tav>
                                      </p:tavLst>
                                    </p:anim>
                                    <p:anim calcmode="lin" valueType="num">
                                      <p:cBhvr additive="base">
                                        <p:cTn id="40" dur="800" fill="hold"/>
                                        <p:tgtEl>
                                          <p:spTgt spid="21"/>
                                        </p:tgtEl>
                                        <p:attrNameLst>
                                          <p:attrName>ppt_y</p:attrName>
                                        </p:attrNameLst>
                                      </p:cBhvr>
                                      <p:tavLst>
                                        <p:tav tm="0">
                                          <p:val>
                                            <p:strVal val="1+#ppt_h/2"/>
                                          </p:val>
                                        </p:tav>
                                        <p:tav tm="100000">
                                          <p:val>
                                            <p:strVal val="#ppt_y"/>
                                          </p:val>
                                        </p:tav>
                                      </p:tavLst>
                                    </p:anim>
                                  </p:childTnLst>
                                </p:cTn>
                              </p:par>
                              <p:par>
                                <p:cTn id="41" presetID="23" presetClass="entr" presetSubtype="16" fill="hold" grpId="0" nodeType="withEffect">
                                  <p:stCondLst>
                                    <p:cond delay="45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par>
                                <p:cTn id="45" presetID="2" presetClass="entr" presetSubtype="4" decel="100000" fill="hold" grpId="0" nodeType="withEffect">
                                  <p:stCondLst>
                                    <p:cond delay="480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600" fill="hold"/>
                                        <p:tgtEl>
                                          <p:spTgt spid="22"/>
                                        </p:tgtEl>
                                        <p:attrNameLst>
                                          <p:attrName>ppt_x</p:attrName>
                                        </p:attrNameLst>
                                      </p:cBhvr>
                                      <p:tavLst>
                                        <p:tav tm="0">
                                          <p:val>
                                            <p:strVal val="#ppt_x"/>
                                          </p:val>
                                        </p:tav>
                                        <p:tav tm="100000">
                                          <p:val>
                                            <p:strVal val="#ppt_x"/>
                                          </p:val>
                                        </p:tav>
                                      </p:tavLst>
                                    </p:anim>
                                    <p:anim calcmode="lin" valueType="num">
                                      <p:cBhvr additive="base">
                                        <p:cTn id="48" dur="6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50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800" fill="hold"/>
                                        <p:tgtEl>
                                          <p:spTgt spid="23"/>
                                        </p:tgtEl>
                                        <p:attrNameLst>
                                          <p:attrName>ppt_x</p:attrName>
                                        </p:attrNameLst>
                                      </p:cBhvr>
                                      <p:tavLst>
                                        <p:tav tm="0">
                                          <p:val>
                                            <p:strVal val="#ppt_x"/>
                                          </p:val>
                                        </p:tav>
                                        <p:tav tm="100000">
                                          <p:val>
                                            <p:strVal val="#ppt_x"/>
                                          </p:val>
                                        </p:tav>
                                      </p:tavLst>
                                    </p:anim>
                                    <p:anim calcmode="lin" valueType="num">
                                      <p:cBhvr additive="base">
                                        <p:cTn id="52" dur="8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p:tmplLst>
          <p:tmpl>
            <p:tnLst>
              <p:par>
                <p:cTn presetID="2" presetClass="entr" presetSubtype="4" decel="100000" fill="hold" nodeType="withEffect">
                  <p:stCondLst>
                    <p:cond delay="3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600" fill="hold"/>
                        <p:tgtEl>
                          <p:spTgt spid="16"/>
                        </p:tgtEl>
                        <p:attrNameLst>
                          <p:attrName>ppt_x</p:attrName>
                        </p:attrNameLst>
                      </p:cBhvr>
                      <p:tavLst>
                        <p:tav tm="0">
                          <p:val>
                            <p:strVal val="#ppt_x"/>
                          </p:val>
                        </p:tav>
                        <p:tav tm="100000">
                          <p:val>
                            <p:strVal val="#ppt_x"/>
                          </p:val>
                        </p:tav>
                      </p:tavLst>
                    </p:anim>
                    <p:anim calcmode="lin" valueType="num">
                      <p:cBhvr additive="base">
                        <p:cTn dur="6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18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600" fill="hold"/>
                        <p:tgtEl>
                          <p:spTgt spid="18"/>
                        </p:tgtEl>
                        <p:attrNameLst>
                          <p:attrName>ppt_x</p:attrName>
                        </p:attrNameLst>
                      </p:cBhvr>
                      <p:tavLst>
                        <p:tav tm="0">
                          <p:val>
                            <p:strVal val="#ppt_x"/>
                          </p:val>
                        </p:tav>
                        <p:tav tm="100000">
                          <p:val>
                            <p:strVal val="#ppt_x"/>
                          </p:val>
                        </p:tav>
                      </p:tavLst>
                    </p:anim>
                    <p:anim calcmode="lin" valueType="num">
                      <p:cBhvr additive="base">
                        <p:cTn dur="6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800" fill="hold"/>
                        <p:tgtEl>
                          <p:spTgt spid="19"/>
                        </p:tgtEl>
                        <p:attrNameLst>
                          <p:attrName>ppt_x</p:attrName>
                        </p:attrNameLst>
                      </p:cBhvr>
                      <p:tavLst>
                        <p:tav tm="0">
                          <p:val>
                            <p:strVal val="#ppt_x"/>
                          </p:val>
                        </p:tav>
                        <p:tav tm="100000">
                          <p:val>
                            <p:strVal val="#ppt_x"/>
                          </p:val>
                        </p:tav>
                      </p:tavLst>
                    </p:anim>
                    <p:anim calcmode="lin" valueType="num">
                      <p:cBhvr additive="base">
                        <p:cTn dur="8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33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600" fill="hold"/>
                        <p:tgtEl>
                          <p:spTgt spid="20"/>
                        </p:tgtEl>
                        <p:attrNameLst>
                          <p:attrName>ppt_x</p:attrName>
                        </p:attrNameLst>
                      </p:cBhvr>
                      <p:tavLst>
                        <p:tav tm="0">
                          <p:val>
                            <p:strVal val="#ppt_x"/>
                          </p:val>
                        </p:tav>
                        <p:tav tm="100000">
                          <p:val>
                            <p:strVal val="#ppt_x"/>
                          </p:val>
                        </p:tav>
                      </p:tavLst>
                    </p:anim>
                    <p:anim calcmode="lin" valueType="num">
                      <p:cBhvr additive="base">
                        <p:cTn dur="6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3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ppt_x"/>
                          </p:val>
                        </p:tav>
                        <p:tav tm="100000">
                          <p:val>
                            <p:strVal val="#ppt_x"/>
                          </p:val>
                        </p:tav>
                      </p:tavLst>
                    </p:anim>
                    <p:anim calcmode="lin" valueType="num">
                      <p:cBhvr additive="base">
                        <p:cTn dur="80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2" presetClass="entr" presetSubtype="4" decel="100000" fill="hold" nodeType="withEffect">
                  <p:stCondLst>
                    <p:cond delay="48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600" fill="hold"/>
                        <p:tgtEl>
                          <p:spTgt spid="22"/>
                        </p:tgtEl>
                        <p:attrNameLst>
                          <p:attrName>ppt_x</p:attrName>
                        </p:attrNameLst>
                      </p:cBhvr>
                      <p:tavLst>
                        <p:tav tm="0">
                          <p:val>
                            <p:strVal val="#ppt_x"/>
                          </p:val>
                        </p:tav>
                        <p:tav tm="100000">
                          <p:val>
                            <p:strVal val="#ppt_x"/>
                          </p:val>
                        </p:tav>
                      </p:tavLst>
                    </p:anim>
                    <p:anim calcmode="lin" valueType="num">
                      <p:cBhvr additive="base">
                        <p:cTn dur="600" fill="hold"/>
                        <p:tgtEl>
                          <p:spTgt spid="22"/>
                        </p:tgtEl>
                        <p:attrNameLst>
                          <p:attrName>ppt_y</p:attrName>
                        </p:attrNameLst>
                      </p:cBhvr>
                      <p:tavLst>
                        <p:tav tm="0">
                          <p:val>
                            <p:strVal val="1+#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50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800" fill="hold"/>
                        <p:tgtEl>
                          <p:spTgt spid="23"/>
                        </p:tgtEl>
                        <p:attrNameLst>
                          <p:attrName>ppt_x</p:attrName>
                        </p:attrNameLst>
                      </p:cBhvr>
                      <p:tavLst>
                        <p:tav tm="0">
                          <p:val>
                            <p:strVal val="#ppt_x"/>
                          </p:val>
                        </p:tav>
                        <p:tav tm="100000">
                          <p:val>
                            <p:strVal val="#ppt_x"/>
                          </p:val>
                        </p:tav>
                      </p:tavLst>
                    </p:anim>
                    <p:anim calcmode="lin" valueType="num">
                      <p:cBhvr additive="base">
                        <p:cTn dur="800" fill="hold"/>
                        <p:tgtEl>
                          <p:spTgt spid="2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 step box">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7" name="Shape 2065">
            <a:extLst>
              <a:ext uri="{FF2B5EF4-FFF2-40B4-BE49-F238E27FC236}">
                <a16:creationId xmlns:a16="http://schemas.microsoft.com/office/drawing/2014/main" id="{7A652680-1133-1B44-A4F5-77730693CC6E}"/>
              </a:ext>
            </a:extLst>
          </p:cNvPr>
          <p:cNvSpPr/>
          <p:nvPr userDrawn="1"/>
        </p:nvSpPr>
        <p:spPr>
          <a:xfrm>
            <a:off x="12776974" y="9086687"/>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764">
              <a:lnSpc>
                <a:spcPct val="90000"/>
              </a:lnSpc>
              <a:spcBef>
                <a:spcPts val="2066"/>
              </a:spcBef>
              <a:defRPr sz="3600">
                <a:solidFill>
                  <a:srgbClr val="FFFFFF"/>
                </a:solidFill>
              </a:defRPr>
            </a:pPr>
            <a:endParaRPr sz="6968"/>
          </a:p>
        </p:txBody>
      </p:sp>
      <p:sp>
        <p:nvSpPr>
          <p:cNvPr id="8" name="Shape 2065">
            <a:extLst>
              <a:ext uri="{FF2B5EF4-FFF2-40B4-BE49-F238E27FC236}">
                <a16:creationId xmlns:a16="http://schemas.microsoft.com/office/drawing/2014/main" id="{F7EB54DA-A99F-1247-B7EA-D3EF1368EF63}"/>
              </a:ext>
            </a:extLst>
          </p:cNvPr>
          <p:cNvSpPr/>
          <p:nvPr userDrawn="1"/>
        </p:nvSpPr>
        <p:spPr>
          <a:xfrm>
            <a:off x="8401112" y="7261043"/>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764">
              <a:lnSpc>
                <a:spcPct val="90000"/>
              </a:lnSpc>
              <a:spcBef>
                <a:spcPts val="2066"/>
              </a:spcBef>
              <a:defRPr sz="3600">
                <a:solidFill>
                  <a:srgbClr val="FFFFFF"/>
                </a:solidFill>
              </a:defRPr>
            </a:pPr>
            <a:endParaRPr sz="6968"/>
          </a:p>
        </p:txBody>
      </p:sp>
      <p:sp>
        <p:nvSpPr>
          <p:cNvPr id="9" name="Shape 2065">
            <a:extLst>
              <a:ext uri="{FF2B5EF4-FFF2-40B4-BE49-F238E27FC236}">
                <a16:creationId xmlns:a16="http://schemas.microsoft.com/office/drawing/2014/main" id="{B4008B57-1020-F64D-B341-EFC2C8A72900}"/>
              </a:ext>
            </a:extLst>
          </p:cNvPr>
          <p:cNvSpPr/>
          <p:nvPr userDrawn="1"/>
        </p:nvSpPr>
        <p:spPr>
          <a:xfrm>
            <a:off x="12842003" y="5365935"/>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764">
              <a:lnSpc>
                <a:spcPct val="90000"/>
              </a:lnSpc>
              <a:spcBef>
                <a:spcPts val="2066"/>
              </a:spcBef>
              <a:defRPr sz="3600">
                <a:solidFill>
                  <a:srgbClr val="FFFFFF"/>
                </a:solidFill>
              </a:defRPr>
            </a:pPr>
            <a:endParaRPr sz="6968"/>
          </a:p>
        </p:txBody>
      </p:sp>
      <p:cxnSp>
        <p:nvCxnSpPr>
          <p:cNvPr id="10" name="Straight Connector 35">
            <a:extLst>
              <a:ext uri="{FF2B5EF4-FFF2-40B4-BE49-F238E27FC236}">
                <a16:creationId xmlns:a16="http://schemas.microsoft.com/office/drawing/2014/main" id="{985FA84E-522E-534D-A588-53336F1B87FB}"/>
              </a:ext>
            </a:extLst>
          </p:cNvPr>
          <p:cNvCxnSpPr/>
          <p:nvPr userDrawn="1"/>
        </p:nvCxnSpPr>
        <p:spPr>
          <a:xfrm>
            <a:off x="9960395" y="8815077"/>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35">
            <a:extLst>
              <a:ext uri="{FF2B5EF4-FFF2-40B4-BE49-F238E27FC236}">
                <a16:creationId xmlns:a16="http://schemas.microsoft.com/office/drawing/2014/main" id="{313FBD18-56AF-2446-A78A-D5DCE60CD7E6}"/>
              </a:ext>
            </a:extLst>
          </p:cNvPr>
          <p:cNvCxnSpPr/>
          <p:nvPr userDrawn="1"/>
        </p:nvCxnSpPr>
        <p:spPr>
          <a:xfrm>
            <a:off x="10010209" y="5106425"/>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Shape 427">
            <a:extLst>
              <a:ext uri="{FF2B5EF4-FFF2-40B4-BE49-F238E27FC236}">
                <a16:creationId xmlns:a16="http://schemas.microsoft.com/office/drawing/2014/main" id="{97C89D0B-001E-124D-9717-C6F29D675231}"/>
              </a:ext>
            </a:extLst>
          </p:cNvPr>
          <p:cNvSpPr>
            <a:spLocks noGrp="1"/>
          </p:cNvSpPr>
          <p:nvPr>
            <p:ph type="body" sz="quarter" idx="52" hasCustomPrompt="1"/>
          </p:nvPr>
        </p:nvSpPr>
        <p:spPr>
          <a:xfrm>
            <a:off x="2374768" y="4114802"/>
            <a:ext cx="5514615" cy="914400"/>
          </a:xfrm>
          <a:prstGeom prst="rect">
            <a:avLst/>
          </a:prstGeom>
        </p:spPr>
        <p:txBody>
          <a:bodyPr lIns="0" tIns="210312" anchor="t" anchorCtr="0">
            <a:normAutofit/>
          </a:bodyPr>
          <a:lstStyle>
            <a:lvl1pPr algn="l">
              <a:lnSpc>
                <a:spcPct val="100000"/>
              </a:lnSpc>
              <a:defRPr sz="2710" b="1" spc="0">
                <a:solidFill>
                  <a:schemeClr val="tx1"/>
                </a:solidFill>
                <a:latin typeface="+mj-lt"/>
              </a:defRPr>
            </a:lvl1pPr>
          </a:lstStyle>
          <a:p>
            <a:pPr lvl="0"/>
            <a:r>
              <a:rPr lang="en-US"/>
              <a:t>Title</a:t>
            </a:r>
          </a:p>
        </p:txBody>
      </p:sp>
      <p:sp>
        <p:nvSpPr>
          <p:cNvPr id="13" name="Текст 7">
            <a:extLst>
              <a:ext uri="{FF2B5EF4-FFF2-40B4-BE49-F238E27FC236}">
                <a16:creationId xmlns:a16="http://schemas.microsoft.com/office/drawing/2014/main" id="{E2938EBA-D1EF-714A-B320-151D90606AAD}"/>
              </a:ext>
            </a:extLst>
          </p:cNvPr>
          <p:cNvSpPr>
            <a:spLocks noGrp="1"/>
          </p:cNvSpPr>
          <p:nvPr>
            <p:ph type="body" sz="quarter" idx="38" hasCustomPrompt="1"/>
          </p:nvPr>
        </p:nvSpPr>
        <p:spPr>
          <a:xfrm>
            <a:off x="2366764" y="5029200"/>
            <a:ext cx="5557522" cy="1828800"/>
          </a:xfrm>
        </p:spPr>
        <p:txBody>
          <a:bodyPr tIns="64008">
            <a:normAutofit/>
          </a:bodyPr>
          <a:lstStyle>
            <a:lvl1pPr algn="l">
              <a:lnSpc>
                <a:spcPct val="100000"/>
              </a:lnSpc>
              <a:defRPr sz="2322"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4" name="Shape 427">
            <a:extLst>
              <a:ext uri="{FF2B5EF4-FFF2-40B4-BE49-F238E27FC236}">
                <a16:creationId xmlns:a16="http://schemas.microsoft.com/office/drawing/2014/main" id="{61F765F4-8F3A-2548-9707-C484419CA224}"/>
              </a:ext>
            </a:extLst>
          </p:cNvPr>
          <p:cNvSpPr>
            <a:spLocks noGrp="1"/>
          </p:cNvSpPr>
          <p:nvPr>
            <p:ph type="body" sz="quarter" idx="53" hasCustomPrompt="1"/>
          </p:nvPr>
        </p:nvSpPr>
        <p:spPr>
          <a:xfrm>
            <a:off x="2370035" y="7773460"/>
            <a:ext cx="5554252" cy="914400"/>
          </a:xfrm>
          <a:prstGeom prst="rect">
            <a:avLst/>
          </a:prstGeom>
        </p:spPr>
        <p:txBody>
          <a:bodyPr lIns="0" tIns="210312" anchor="t" anchorCtr="0">
            <a:normAutofit/>
          </a:bodyPr>
          <a:lstStyle>
            <a:lvl1pPr algn="l">
              <a:lnSpc>
                <a:spcPct val="100000"/>
              </a:lnSpc>
              <a:defRPr lang="en-US" sz="2710" b="1" kern="1200" spc="0" dirty="0">
                <a:solidFill>
                  <a:schemeClr val="tx1"/>
                </a:solidFill>
                <a:latin typeface="+mj-lt"/>
                <a:ea typeface="+mn-ea"/>
                <a:cs typeface="+mn-cs"/>
              </a:defRPr>
            </a:lvl1pPr>
          </a:lstStyle>
          <a:p>
            <a:pPr lvl="0"/>
            <a:r>
              <a:rPr lang="en-US"/>
              <a:t>Title</a:t>
            </a:r>
          </a:p>
        </p:txBody>
      </p:sp>
      <p:sp>
        <p:nvSpPr>
          <p:cNvPr id="15" name="Текст 7">
            <a:extLst>
              <a:ext uri="{FF2B5EF4-FFF2-40B4-BE49-F238E27FC236}">
                <a16:creationId xmlns:a16="http://schemas.microsoft.com/office/drawing/2014/main" id="{B07733CE-6052-8F4C-898F-58CD37145D78}"/>
              </a:ext>
            </a:extLst>
          </p:cNvPr>
          <p:cNvSpPr>
            <a:spLocks noGrp="1"/>
          </p:cNvSpPr>
          <p:nvPr>
            <p:ph type="body" sz="quarter" idx="54" hasCustomPrompt="1"/>
          </p:nvPr>
        </p:nvSpPr>
        <p:spPr>
          <a:xfrm>
            <a:off x="2362062" y="8687858"/>
            <a:ext cx="5562238" cy="1828800"/>
          </a:xfrm>
        </p:spPr>
        <p:txBody>
          <a:bodyPr tIns="64008">
            <a:normAutofit/>
          </a:bodyPr>
          <a:lstStyle>
            <a:lvl1pPr algn="l">
              <a:lnSpc>
                <a:spcPct val="100000"/>
              </a:lnSpc>
              <a:defRPr lang="en-US" sz="2322"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6" name="Shape 427">
            <a:extLst>
              <a:ext uri="{FF2B5EF4-FFF2-40B4-BE49-F238E27FC236}">
                <a16:creationId xmlns:a16="http://schemas.microsoft.com/office/drawing/2014/main" id="{0A009DD4-4C85-1E4B-8CAD-32C431CFD58C}"/>
              </a:ext>
            </a:extLst>
          </p:cNvPr>
          <p:cNvSpPr>
            <a:spLocks noGrp="1"/>
          </p:cNvSpPr>
          <p:nvPr>
            <p:ph type="body" sz="quarter" idx="57" hasCustomPrompt="1"/>
          </p:nvPr>
        </p:nvSpPr>
        <p:spPr>
          <a:xfrm>
            <a:off x="16381955" y="5841332"/>
            <a:ext cx="5643455" cy="914400"/>
          </a:xfrm>
          <a:prstGeom prst="rect">
            <a:avLst/>
          </a:prstGeom>
        </p:spPr>
        <p:txBody>
          <a:bodyPr lIns="0" tIns="210312" anchor="t" anchorCtr="0">
            <a:normAutofit/>
          </a:bodyPr>
          <a:lstStyle>
            <a:lvl1pPr algn="l">
              <a:lnSpc>
                <a:spcPct val="100000"/>
              </a:lnSpc>
              <a:defRPr lang="en-US" sz="2710" b="1" kern="1200" spc="0" dirty="0">
                <a:solidFill>
                  <a:schemeClr val="tx1"/>
                </a:solidFill>
                <a:latin typeface="+mj-lt"/>
                <a:ea typeface="+mn-ea"/>
                <a:cs typeface="+mn-cs"/>
              </a:defRPr>
            </a:lvl1pPr>
          </a:lstStyle>
          <a:p>
            <a:pPr lvl="0"/>
            <a:r>
              <a:rPr lang="en-US"/>
              <a:t>Title</a:t>
            </a:r>
          </a:p>
        </p:txBody>
      </p:sp>
      <p:sp>
        <p:nvSpPr>
          <p:cNvPr id="17" name="Текст 7">
            <a:extLst>
              <a:ext uri="{FF2B5EF4-FFF2-40B4-BE49-F238E27FC236}">
                <a16:creationId xmlns:a16="http://schemas.microsoft.com/office/drawing/2014/main" id="{1DD77715-59D1-3C4D-8FD8-BEC5CBB93CFC}"/>
              </a:ext>
            </a:extLst>
          </p:cNvPr>
          <p:cNvSpPr>
            <a:spLocks noGrp="1"/>
          </p:cNvSpPr>
          <p:nvPr>
            <p:ph type="body" sz="quarter" idx="58" hasCustomPrompt="1"/>
          </p:nvPr>
        </p:nvSpPr>
        <p:spPr>
          <a:xfrm>
            <a:off x="16381950" y="6755728"/>
            <a:ext cx="5641481" cy="1828800"/>
          </a:xfrm>
        </p:spPr>
        <p:txBody>
          <a:bodyPr tIns="64008">
            <a:normAutofit/>
          </a:bodyPr>
          <a:lstStyle>
            <a:lvl1pPr algn="l">
              <a:lnSpc>
                <a:spcPct val="100000"/>
              </a:lnSpc>
              <a:defRPr lang="en-US" sz="2322"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8" name="Shape 427">
            <a:extLst>
              <a:ext uri="{FF2B5EF4-FFF2-40B4-BE49-F238E27FC236}">
                <a16:creationId xmlns:a16="http://schemas.microsoft.com/office/drawing/2014/main" id="{62A67716-46A9-AC48-9E23-AC6130CC920A}"/>
              </a:ext>
            </a:extLst>
          </p:cNvPr>
          <p:cNvSpPr>
            <a:spLocks noGrp="1"/>
          </p:cNvSpPr>
          <p:nvPr>
            <p:ph type="body" sz="quarter" idx="59" hasCustomPrompt="1"/>
          </p:nvPr>
        </p:nvSpPr>
        <p:spPr>
          <a:xfrm>
            <a:off x="16381959" y="9624656"/>
            <a:ext cx="5638735" cy="914400"/>
          </a:xfrm>
          <a:prstGeom prst="rect">
            <a:avLst/>
          </a:prstGeom>
        </p:spPr>
        <p:txBody>
          <a:bodyPr lIns="0" tIns="210312" anchor="t" anchorCtr="0">
            <a:normAutofit/>
          </a:bodyPr>
          <a:lstStyle>
            <a:lvl1pPr algn="l">
              <a:lnSpc>
                <a:spcPct val="100000"/>
              </a:lnSpc>
              <a:defRPr lang="en-US" sz="2710" b="1" kern="1200" spc="0" dirty="0">
                <a:solidFill>
                  <a:schemeClr val="tx1"/>
                </a:solidFill>
                <a:latin typeface="+mj-lt"/>
                <a:ea typeface="+mn-ea"/>
                <a:cs typeface="+mn-cs"/>
              </a:defRPr>
            </a:lvl1pPr>
          </a:lstStyle>
          <a:p>
            <a:pPr lvl="0"/>
            <a:r>
              <a:rPr lang="en-US"/>
              <a:t>Title</a:t>
            </a:r>
          </a:p>
        </p:txBody>
      </p:sp>
      <p:sp>
        <p:nvSpPr>
          <p:cNvPr id="19" name="Текст 7">
            <a:extLst>
              <a:ext uri="{FF2B5EF4-FFF2-40B4-BE49-F238E27FC236}">
                <a16:creationId xmlns:a16="http://schemas.microsoft.com/office/drawing/2014/main" id="{B4A7A941-40A3-654B-85CE-3AFD2A3AA731}"/>
              </a:ext>
            </a:extLst>
          </p:cNvPr>
          <p:cNvSpPr>
            <a:spLocks noGrp="1"/>
          </p:cNvSpPr>
          <p:nvPr>
            <p:ph type="body" sz="quarter" idx="60" hasCustomPrompt="1"/>
          </p:nvPr>
        </p:nvSpPr>
        <p:spPr>
          <a:xfrm>
            <a:off x="16381937" y="10539052"/>
            <a:ext cx="5636763" cy="1828800"/>
          </a:xfrm>
        </p:spPr>
        <p:txBody>
          <a:bodyPr tIns="64008">
            <a:normAutofit/>
          </a:bodyPr>
          <a:lstStyle>
            <a:lvl1pPr algn="l">
              <a:lnSpc>
                <a:spcPct val="100000"/>
              </a:lnSpc>
              <a:defRPr lang="en-US" sz="2322"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20" name="Flowchart: Connector 29">
            <a:extLst>
              <a:ext uri="{FF2B5EF4-FFF2-40B4-BE49-F238E27FC236}">
                <a16:creationId xmlns:a16="http://schemas.microsoft.com/office/drawing/2014/main" id="{DC568E88-E489-174C-B7C8-68EC638B3686}"/>
              </a:ext>
            </a:extLst>
          </p:cNvPr>
          <p:cNvSpPr/>
          <p:nvPr userDrawn="1"/>
        </p:nvSpPr>
        <p:spPr>
          <a:xfrm>
            <a:off x="8812213" y="3914276"/>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cxnSp>
        <p:nvCxnSpPr>
          <p:cNvPr id="21" name="Straight Connector 35">
            <a:extLst>
              <a:ext uri="{FF2B5EF4-FFF2-40B4-BE49-F238E27FC236}">
                <a16:creationId xmlns:a16="http://schemas.microsoft.com/office/drawing/2014/main" id="{A7CD2F96-6BAC-A944-AB20-220135622173}"/>
              </a:ext>
            </a:extLst>
          </p:cNvPr>
          <p:cNvCxnSpPr/>
          <p:nvPr userDrawn="1"/>
        </p:nvCxnSpPr>
        <p:spPr>
          <a:xfrm flipH="1">
            <a:off x="9945947" y="6939891"/>
            <a:ext cx="4495103" cy="1969306"/>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Flowchart: Connector 29">
            <a:extLst>
              <a:ext uri="{FF2B5EF4-FFF2-40B4-BE49-F238E27FC236}">
                <a16:creationId xmlns:a16="http://schemas.microsoft.com/office/drawing/2014/main" id="{DD3DCCD8-85BD-394E-9092-B436369042A4}"/>
              </a:ext>
            </a:extLst>
          </p:cNvPr>
          <p:cNvSpPr/>
          <p:nvPr userDrawn="1"/>
        </p:nvSpPr>
        <p:spPr>
          <a:xfrm>
            <a:off x="13242109" y="577385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3" name="Flowchart: Connector 29">
            <a:extLst>
              <a:ext uri="{FF2B5EF4-FFF2-40B4-BE49-F238E27FC236}">
                <a16:creationId xmlns:a16="http://schemas.microsoft.com/office/drawing/2014/main" id="{2B7D923C-1D57-7647-BD93-2D793638676F}"/>
              </a:ext>
            </a:extLst>
          </p:cNvPr>
          <p:cNvSpPr/>
          <p:nvPr userDrawn="1"/>
        </p:nvSpPr>
        <p:spPr>
          <a:xfrm>
            <a:off x="8812213" y="76537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4" name="Flowchart: Connector 29">
            <a:extLst>
              <a:ext uri="{FF2B5EF4-FFF2-40B4-BE49-F238E27FC236}">
                <a16:creationId xmlns:a16="http://schemas.microsoft.com/office/drawing/2014/main" id="{C201B258-413D-E645-B0D4-2EF7754051AE}"/>
              </a:ext>
            </a:extLst>
          </p:cNvPr>
          <p:cNvSpPr/>
          <p:nvPr userDrawn="1"/>
        </p:nvSpPr>
        <p:spPr>
          <a:xfrm>
            <a:off x="13192296" y="94825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5" name="Shape 2065">
            <a:extLst>
              <a:ext uri="{FF2B5EF4-FFF2-40B4-BE49-F238E27FC236}">
                <a16:creationId xmlns:a16="http://schemas.microsoft.com/office/drawing/2014/main" id="{EFFA50C9-66D1-B247-B330-81A0E8060F0D}"/>
              </a:ext>
            </a:extLst>
          </p:cNvPr>
          <p:cNvSpPr/>
          <p:nvPr userDrawn="1"/>
        </p:nvSpPr>
        <p:spPr>
          <a:xfrm>
            <a:off x="8402738" y="3521181"/>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764">
              <a:lnSpc>
                <a:spcPct val="90000"/>
              </a:lnSpc>
              <a:spcBef>
                <a:spcPts val="2066"/>
              </a:spcBef>
              <a:defRPr sz="3600">
                <a:solidFill>
                  <a:srgbClr val="FFFFFF"/>
                </a:solidFill>
              </a:defRPr>
            </a:pPr>
            <a:endParaRPr sz="6968"/>
          </a:p>
        </p:txBody>
      </p:sp>
      <p:sp>
        <p:nvSpPr>
          <p:cNvPr id="26" name="Текст 7">
            <a:extLst>
              <a:ext uri="{FF2B5EF4-FFF2-40B4-BE49-F238E27FC236}">
                <a16:creationId xmlns:a16="http://schemas.microsoft.com/office/drawing/2014/main" id="{35DA72F1-3761-6345-8876-A8DB22A64431}"/>
              </a:ext>
            </a:extLst>
          </p:cNvPr>
          <p:cNvSpPr>
            <a:spLocks noGrp="1"/>
          </p:cNvSpPr>
          <p:nvPr>
            <p:ph type="body" sz="quarter" idx="68" hasCustomPrompt="1"/>
          </p:nvPr>
        </p:nvSpPr>
        <p:spPr>
          <a:xfrm>
            <a:off x="8907735" y="3987618"/>
            <a:ext cx="2194467" cy="2062124"/>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7742"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7" name="Текст 7">
            <a:extLst>
              <a:ext uri="{FF2B5EF4-FFF2-40B4-BE49-F238E27FC236}">
                <a16:creationId xmlns:a16="http://schemas.microsoft.com/office/drawing/2014/main" id="{CEA04B75-6DA8-A143-AA4F-BC969DBF3169}"/>
              </a:ext>
            </a:extLst>
          </p:cNvPr>
          <p:cNvSpPr>
            <a:spLocks noGrp="1"/>
          </p:cNvSpPr>
          <p:nvPr>
            <p:ph type="body" sz="quarter" idx="69" hasCustomPrompt="1"/>
          </p:nvPr>
        </p:nvSpPr>
        <p:spPr>
          <a:xfrm>
            <a:off x="13343827" y="5841330"/>
            <a:ext cx="2194467" cy="2062124"/>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7742"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8" name="Текст 7">
            <a:extLst>
              <a:ext uri="{FF2B5EF4-FFF2-40B4-BE49-F238E27FC236}">
                <a16:creationId xmlns:a16="http://schemas.microsoft.com/office/drawing/2014/main" id="{16660BDC-8983-FF44-A4BA-26FEC24048EB}"/>
              </a:ext>
            </a:extLst>
          </p:cNvPr>
          <p:cNvSpPr>
            <a:spLocks noGrp="1"/>
          </p:cNvSpPr>
          <p:nvPr>
            <p:ph type="body" sz="quarter" idx="70" hasCustomPrompt="1"/>
          </p:nvPr>
        </p:nvSpPr>
        <p:spPr>
          <a:xfrm>
            <a:off x="8900024" y="7738450"/>
            <a:ext cx="2194467" cy="2062124"/>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7742"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9" name="Текст 7">
            <a:extLst>
              <a:ext uri="{FF2B5EF4-FFF2-40B4-BE49-F238E27FC236}">
                <a16:creationId xmlns:a16="http://schemas.microsoft.com/office/drawing/2014/main" id="{F8CAF610-86D9-A44A-B217-00B4A432AEB6}"/>
              </a:ext>
            </a:extLst>
          </p:cNvPr>
          <p:cNvSpPr>
            <a:spLocks noGrp="1"/>
          </p:cNvSpPr>
          <p:nvPr>
            <p:ph type="body" sz="quarter" idx="71" hasCustomPrompt="1"/>
          </p:nvPr>
        </p:nvSpPr>
        <p:spPr>
          <a:xfrm>
            <a:off x="13294998" y="9544282"/>
            <a:ext cx="2194467" cy="2062124"/>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7742"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30" name="Title 5">
            <a:extLst>
              <a:ext uri="{FF2B5EF4-FFF2-40B4-BE49-F238E27FC236}">
                <a16:creationId xmlns:a16="http://schemas.microsoft.com/office/drawing/2014/main" id="{05AE3A95-91FE-694F-A9BB-BF50C9FCB202}"/>
              </a:ext>
            </a:extLst>
          </p:cNvPr>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31" name="TITOLO DELLA SLIDE">
            <a:extLst>
              <a:ext uri="{FF2B5EF4-FFF2-40B4-BE49-F238E27FC236}">
                <a16:creationId xmlns:a16="http://schemas.microsoft.com/office/drawing/2014/main" id="{FA90D680-DEE2-6248-B0D9-DC0426F3B37E}"/>
              </a:ext>
            </a:extLst>
          </p:cNvPr>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99003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300"/>
                                        <p:tgtEl>
                                          <p:spTgt spid="12">
                                            <p:txEl>
                                              <p:pRg st="0" end="0"/>
                                            </p:txEl>
                                          </p:spTgt>
                                        </p:tgtEl>
                                      </p:cBhvr>
                                    </p:animEffect>
                                    <p:anim calcmode="lin" valueType="num">
                                      <p:cBhvr>
                                        <p:cTn id="8"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300"/>
                                        <p:tgtEl>
                                          <p:spTgt spid="13">
                                            <p:txEl>
                                              <p:pRg st="0" end="0"/>
                                            </p:txEl>
                                          </p:spTgt>
                                        </p:tgtEl>
                                      </p:cBhvr>
                                    </p:animEffect>
                                    <p:anim calcmode="lin" valueType="num">
                                      <p:cBhvr>
                                        <p:cTn id="13"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4" dur="300" fill="hold"/>
                                        <p:tgtEl>
                                          <p:spTgt spid="1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9" presetClass="entr" presetSubtype="0" decel="100000" fill="hold" grpId="0" nodeType="withEffect">
                                  <p:stCondLst>
                                    <p:cond delay="4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300" fill="hold"/>
                                        <p:tgtEl>
                                          <p:spTgt spid="26"/>
                                        </p:tgtEl>
                                        <p:attrNameLst>
                                          <p:attrName>ppt_w</p:attrName>
                                        </p:attrNameLst>
                                      </p:cBhvr>
                                      <p:tavLst>
                                        <p:tav tm="0">
                                          <p:val>
                                            <p:fltVal val="0"/>
                                          </p:val>
                                        </p:tav>
                                        <p:tav tm="100000">
                                          <p:val>
                                            <p:strVal val="#ppt_w"/>
                                          </p:val>
                                        </p:tav>
                                      </p:tavLst>
                                    </p:anim>
                                    <p:anim calcmode="lin" valueType="num">
                                      <p:cBhvr>
                                        <p:cTn id="23" dur="300" fill="hold"/>
                                        <p:tgtEl>
                                          <p:spTgt spid="26"/>
                                        </p:tgtEl>
                                        <p:attrNameLst>
                                          <p:attrName>ppt_h</p:attrName>
                                        </p:attrNameLst>
                                      </p:cBhvr>
                                      <p:tavLst>
                                        <p:tav tm="0">
                                          <p:val>
                                            <p:fltVal val="0"/>
                                          </p:val>
                                        </p:tav>
                                        <p:tav tm="100000">
                                          <p:val>
                                            <p:strVal val="#ppt_h"/>
                                          </p:val>
                                        </p:tav>
                                      </p:tavLst>
                                    </p:anim>
                                    <p:anim calcmode="lin" valueType="num">
                                      <p:cBhvr>
                                        <p:cTn id="24" dur="300" fill="hold"/>
                                        <p:tgtEl>
                                          <p:spTgt spid="26"/>
                                        </p:tgtEl>
                                        <p:attrNameLst>
                                          <p:attrName>style.rotation</p:attrName>
                                        </p:attrNameLst>
                                      </p:cBhvr>
                                      <p:tavLst>
                                        <p:tav tm="0">
                                          <p:val>
                                            <p:fltVal val="360"/>
                                          </p:val>
                                        </p:tav>
                                        <p:tav tm="100000">
                                          <p:val>
                                            <p:fltVal val="0"/>
                                          </p:val>
                                        </p:tav>
                                      </p:tavLst>
                                    </p:anim>
                                    <p:animEffect transition="in" filter="fade">
                                      <p:cBhvr>
                                        <p:cTn id="25" dur="300"/>
                                        <p:tgtEl>
                                          <p:spTgt spid="26"/>
                                        </p:tgtEl>
                                      </p:cBhvr>
                                    </p:animEffect>
                                  </p:childTnLst>
                                </p:cTn>
                              </p:par>
                              <p:par>
                                <p:cTn id="26" presetID="42" presetClass="entr" presetSubtype="0" fill="hold" grpId="0" nodeType="withEffect">
                                  <p:stCondLst>
                                    <p:cond delay="120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fade">
                                      <p:cBhvr>
                                        <p:cTn id="28" dur="300"/>
                                        <p:tgtEl>
                                          <p:spTgt spid="16">
                                            <p:txEl>
                                              <p:pRg st="0" end="0"/>
                                            </p:txEl>
                                          </p:spTgt>
                                        </p:tgtEl>
                                      </p:cBhvr>
                                    </p:animEffect>
                                    <p:anim calcmode="lin" valueType="num">
                                      <p:cBhvr>
                                        <p:cTn id="29"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1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30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300"/>
                                        <p:tgtEl>
                                          <p:spTgt spid="17">
                                            <p:txEl>
                                              <p:pRg st="0" end="0"/>
                                            </p:txEl>
                                          </p:spTgt>
                                        </p:tgtEl>
                                      </p:cBhvr>
                                    </p:animEffect>
                                    <p:anim calcmode="lin" valueType="num">
                                      <p:cBhvr>
                                        <p:cTn id="34"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17">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2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12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22" presetClass="entr" presetSubtype="8" fill="hold" nodeType="withEffect">
                                  <p:stCondLst>
                                    <p:cond delay="140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49" presetClass="entr" presetSubtype="0" decel="100000" fill="hold" grpId="0" nodeType="withEffect">
                                  <p:stCondLst>
                                    <p:cond delay="15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300" fill="hold"/>
                                        <p:tgtEl>
                                          <p:spTgt spid="27"/>
                                        </p:tgtEl>
                                        <p:attrNameLst>
                                          <p:attrName>ppt_w</p:attrName>
                                        </p:attrNameLst>
                                      </p:cBhvr>
                                      <p:tavLst>
                                        <p:tav tm="0">
                                          <p:val>
                                            <p:fltVal val="0"/>
                                          </p:val>
                                        </p:tav>
                                        <p:tav tm="100000">
                                          <p:val>
                                            <p:strVal val="#ppt_w"/>
                                          </p:val>
                                        </p:tav>
                                      </p:tavLst>
                                    </p:anim>
                                    <p:anim calcmode="lin" valueType="num">
                                      <p:cBhvr>
                                        <p:cTn id="50" dur="300" fill="hold"/>
                                        <p:tgtEl>
                                          <p:spTgt spid="27"/>
                                        </p:tgtEl>
                                        <p:attrNameLst>
                                          <p:attrName>ppt_h</p:attrName>
                                        </p:attrNameLst>
                                      </p:cBhvr>
                                      <p:tavLst>
                                        <p:tav tm="0">
                                          <p:val>
                                            <p:fltVal val="0"/>
                                          </p:val>
                                        </p:tav>
                                        <p:tav tm="100000">
                                          <p:val>
                                            <p:strVal val="#ppt_h"/>
                                          </p:val>
                                        </p:tav>
                                      </p:tavLst>
                                    </p:anim>
                                    <p:anim calcmode="lin" valueType="num">
                                      <p:cBhvr>
                                        <p:cTn id="51" dur="300" fill="hold"/>
                                        <p:tgtEl>
                                          <p:spTgt spid="27"/>
                                        </p:tgtEl>
                                        <p:attrNameLst>
                                          <p:attrName>style.rotation</p:attrName>
                                        </p:attrNameLst>
                                      </p:cBhvr>
                                      <p:tavLst>
                                        <p:tav tm="0">
                                          <p:val>
                                            <p:fltVal val="360"/>
                                          </p:val>
                                        </p:tav>
                                        <p:tav tm="100000">
                                          <p:val>
                                            <p:fltVal val="0"/>
                                          </p:val>
                                        </p:tav>
                                      </p:tavLst>
                                    </p:anim>
                                    <p:animEffect transition="in" filter="fade">
                                      <p:cBhvr>
                                        <p:cTn id="52" dur="300"/>
                                        <p:tgtEl>
                                          <p:spTgt spid="27"/>
                                        </p:tgtEl>
                                      </p:cBhvr>
                                    </p:animEffect>
                                  </p:childTnLst>
                                </p:cTn>
                              </p:par>
                              <p:par>
                                <p:cTn id="53" presetID="42" presetClass="entr" presetSubtype="0" fill="hold" grpId="0" nodeType="withEffect">
                                  <p:stCondLst>
                                    <p:cond delay="240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300"/>
                                        <p:tgtEl>
                                          <p:spTgt spid="14">
                                            <p:txEl>
                                              <p:pRg st="0" end="0"/>
                                            </p:txEl>
                                          </p:spTgt>
                                        </p:tgtEl>
                                      </p:cBhvr>
                                    </p:animEffect>
                                    <p:anim calcmode="lin" valueType="num">
                                      <p:cBhvr>
                                        <p:cTn id="56"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7" dur="300" fill="hold"/>
                                        <p:tgtEl>
                                          <p:spTgt spid="14">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fade">
                                      <p:cBhvr>
                                        <p:cTn id="60" dur="300"/>
                                        <p:tgtEl>
                                          <p:spTgt spid="15">
                                            <p:txEl>
                                              <p:pRg st="0" end="0"/>
                                            </p:txEl>
                                          </p:spTgt>
                                        </p:tgtEl>
                                      </p:cBhvr>
                                    </p:animEffect>
                                    <p:anim calcmode="lin" valueType="num">
                                      <p:cBhvr>
                                        <p:cTn id="61"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2" dur="300" fill="hold"/>
                                        <p:tgtEl>
                                          <p:spTgt spid="15">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2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strVal val="#ppt_x"/>
                                          </p:val>
                                        </p:tav>
                                        <p:tav tm="100000">
                                          <p:val>
                                            <p:strVal val="#ppt_x"/>
                                          </p:val>
                                        </p:tav>
                                      </p:tavLst>
                                    </p:anim>
                                    <p:anim calcmode="lin" valueType="num">
                                      <p:cBhvr>
                                        <p:cTn id="67" dur="500" fill="hold"/>
                                        <p:tgtEl>
                                          <p:spTgt spid="23"/>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240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22" presetClass="entr" presetSubtype="2" fill="hold" nodeType="withEffect">
                                  <p:stCondLst>
                                    <p:cond delay="260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par>
                                <p:cTn id="74" presetID="49" presetClass="entr" presetSubtype="0" decel="100000" fill="hold" grpId="0" nodeType="withEffect">
                                  <p:stCondLst>
                                    <p:cond delay="2700"/>
                                  </p:stCondLst>
                                  <p:childTnLst>
                                    <p:set>
                                      <p:cBhvr>
                                        <p:cTn id="75" dur="1" fill="hold">
                                          <p:stCondLst>
                                            <p:cond delay="0"/>
                                          </p:stCondLst>
                                        </p:cTn>
                                        <p:tgtEl>
                                          <p:spTgt spid="28"/>
                                        </p:tgtEl>
                                        <p:attrNameLst>
                                          <p:attrName>style.visibility</p:attrName>
                                        </p:attrNameLst>
                                      </p:cBhvr>
                                      <p:to>
                                        <p:strVal val="visible"/>
                                      </p:to>
                                    </p:set>
                                    <p:anim calcmode="lin" valueType="num">
                                      <p:cBhvr>
                                        <p:cTn id="76" dur="300" fill="hold"/>
                                        <p:tgtEl>
                                          <p:spTgt spid="28"/>
                                        </p:tgtEl>
                                        <p:attrNameLst>
                                          <p:attrName>ppt_w</p:attrName>
                                        </p:attrNameLst>
                                      </p:cBhvr>
                                      <p:tavLst>
                                        <p:tav tm="0">
                                          <p:val>
                                            <p:fltVal val="0"/>
                                          </p:val>
                                        </p:tav>
                                        <p:tav tm="100000">
                                          <p:val>
                                            <p:strVal val="#ppt_w"/>
                                          </p:val>
                                        </p:tav>
                                      </p:tavLst>
                                    </p:anim>
                                    <p:anim calcmode="lin" valueType="num">
                                      <p:cBhvr>
                                        <p:cTn id="77" dur="300" fill="hold"/>
                                        <p:tgtEl>
                                          <p:spTgt spid="28"/>
                                        </p:tgtEl>
                                        <p:attrNameLst>
                                          <p:attrName>ppt_h</p:attrName>
                                        </p:attrNameLst>
                                      </p:cBhvr>
                                      <p:tavLst>
                                        <p:tav tm="0">
                                          <p:val>
                                            <p:fltVal val="0"/>
                                          </p:val>
                                        </p:tav>
                                        <p:tav tm="100000">
                                          <p:val>
                                            <p:strVal val="#ppt_h"/>
                                          </p:val>
                                        </p:tav>
                                      </p:tavLst>
                                    </p:anim>
                                    <p:anim calcmode="lin" valueType="num">
                                      <p:cBhvr>
                                        <p:cTn id="78" dur="300" fill="hold"/>
                                        <p:tgtEl>
                                          <p:spTgt spid="28"/>
                                        </p:tgtEl>
                                        <p:attrNameLst>
                                          <p:attrName>style.rotation</p:attrName>
                                        </p:attrNameLst>
                                      </p:cBhvr>
                                      <p:tavLst>
                                        <p:tav tm="0">
                                          <p:val>
                                            <p:fltVal val="360"/>
                                          </p:val>
                                        </p:tav>
                                        <p:tav tm="100000">
                                          <p:val>
                                            <p:fltVal val="0"/>
                                          </p:val>
                                        </p:tav>
                                      </p:tavLst>
                                    </p:anim>
                                    <p:animEffect transition="in" filter="fade">
                                      <p:cBhvr>
                                        <p:cTn id="79" dur="300"/>
                                        <p:tgtEl>
                                          <p:spTgt spid="28"/>
                                        </p:tgtEl>
                                      </p:cBhvr>
                                    </p:animEffect>
                                  </p:childTnLst>
                                </p:cTn>
                              </p:par>
                              <p:par>
                                <p:cTn id="80" presetID="42" presetClass="entr" presetSubtype="0" fill="hold" grpId="0" nodeType="withEffect">
                                  <p:stCondLst>
                                    <p:cond delay="36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3700"/>
                                  </p:stCondLst>
                                  <p:childTnLst>
                                    <p:set>
                                      <p:cBhvr>
                                        <p:cTn id="86" dur="1" fill="hold">
                                          <p:stCondLst>
                                            <p:cond delay="0"/>
                                          </p:stCondLst>
                                        </p:cTn>
                                        <p:tgtEl>
                                          <p:spTgt spid="19">
                                            <p:txEl>
                                              <p:pRg st="0" end="0"/>
                                            </p:txEl>
                                          </p:spTgt>
                                        </p:tgtEl>
                                        <p:attrNameLst>
                                          <p:attrName>style.visibility</p:attrName>
                                        </p:attrNameLst>
                                      </p:cBhvr>
                                      <p:to>
                                        <p:strVal val="visible"/>
                                      </p:to>
                                    </p:set>
                                    <p:animEffect transition="in" filter="fade">
                                      <p:cBhvr>
                                        <p:cTn id="87" dur="300"/>
                                        <p:tgtEl>
                                          <p:spTgt spid="19">
                                            <p:txEl>
                                              <p:pRg st="0" end="0"/>
                                            </p:txEl>
                                          </p:spTgt>
                                        </p:tgtEl>
                                      </p:cBhvr>
                                    </p:animEffect>
                                    <p:anim calcmode="lin" valueType="num">
                                      <p:cBhvr>
                                        <p:cTn id="88" dur="3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9" dur="300" fill="hold"/>
                                        <p:tgtEl>
                                          <p:spTgt spid="19">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36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anim calcmode="lin" valueType="num">
                                      <p:cBhvr>
                                        <p:cTn id="93" dur="500" fill="hold"/>
                                        <p:tgtEl>
                                          <p:spTgt spid="24"/>
                                        </p:tgtEl>
                                        <p:attrNameLst>
                                          <p:attrName>ppt_x</p:attrName>
                                        </p:attrNameLst>
                                      </p:cBhvr>
                                      <p:tavLst>
                                        <p:tav tm="0">
                                          <p:val>
                                            <p:strVal val="#ppt_x"/>
                                          </p:val>
                                        </p:tav>
                                        <p:tav tm="100000">
                                          <p:val>
                                            <p:strVal val="#ppt_x"/>
                                          </p:val>
                                        </p:tav>
                                      </p:tavLst>
                                    </p:anim>
                                    <p:anim calcmode="lin" valueType="num">
                                      <p:cBhvr>
                                        <p:cTn id="94" dur="500" fill="hold"/>
                                        <p:tgtEl>
                                          <p:spTgt spid="24"/>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360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par>
                                <p:cTn id="98" presetID="22" presetClass="entr" presetSubtype="8" fill="hold" nodeType="withEffect">
                                  <p:stCondLst>
                                    <p:cond delay="3800"/>
                                  </p:stCondLst>
                                  <p:childTnLst>
                                    <p:set>
                                      <p:cBhvr>
                                        <p:cTn id="99" dur="1" fill="hold">
                                          <p:stCondLst>
                                            <p:cond delay="0"/>
                                          </p:stCondLst>
                                        </p:cTn>
                                        <p:tgtEl>
                                          <p:spTgt spid="10"/>
                                        </p:tgtEl>
                                        <p:attrNameLst>
                                          <p:attrName>style.visibility</p:attrName>
                                        </p:attrNameLst>
                                      </p:cBhvr>
                                      <p:to>
                                        <p:strVal val="visible"/>
                                      </p:to>
                                    </p:set>
                                    <p:animEffect transition="in" filter="wipe(left)">
                                      <p:cBhvr>
                                        <p:cTn id="100" dur="500"/>
                                        <p:tgtEl>
                                          <p:spTgt spid="10"/>
                                        </p:tgtEl>
                                      </p:cBhvr>
                                    </p:animEffect>
                                  </p:childTnLst>
                                </p:cTn>
                              </p:par>
                              <p:par>
                                <p:cTn id="101" presetID="49" presetClass="entr" presetSubtype="0" decel="100000" fill="hold" grpId="0" nodeType="withEffect">
                                  <p:stCondLst>
                                    <p:cond delay="3900"/>
                                  </p:stCondLst>
                                  <p:childTnLst>
                                    <p:set>
                                      <p:cBhvr>
                                        <p:cTn id="102" dur="1" fill="hold">
                                          <p:stCondLst>
                                            <p:cond delay="0"/>
                                          </p:stCondLst>
                                        </p:cTn>
                                        <p:tgtEl>
                                          <p:spTgt spid="29"/>
                                        </p:tgtEl>
                                        <p:attrNameLst>
                                          <p:attrName>style.visibility</p:attrName>
                                        </p:attrNameLst>
                                      </p:cBhvr>
                                      <p:to>
                                        <p:strVal val="visible"/>
                                      </p:to>
                                    </p:set>
                                    <p:anim calcmode="lin" valueType="num">
                                      <p:cBhvr>
                                        <p:cTn id="103" dur="300" fill="hold"/>
                                        <p:tgtEl>
                                          <p:spTgt spid="29"/>
                                        </p:tgtEl>
                                        <p:attrNameLst>
                                          <p:attrName>ppt_w</p:attrName>
                                        </p:attrNameLst>
                                      </p:cBhvr>
                                      <p:tavLst>
                                        <p:tav tm="0">
                                          <p:val>
                                            <p:fltVal val="0"/>
                                          </p:val>
                                        </p:tav>
                                        <p:tav tm="100000">
                                          <p:val>
                                            <p:strVal val="#ppt_w"/>
                                          </p:val>
                                        </p:tav>
                                      </p:tavLst>
                                    </p:anim>
                                    <p:anim calcmode="lin" valueType="num">
                                      <p:cBhvr>
                                        <p:cTn id="104" dur="300" fill="hold"/>
                                        <p:tgtEl>
                                          <p:spTgt spid="29"/>
                                        </p:tgtEl>
                                        <p:attrNameLst>
                                          <p:attrName>ppt_h</p:attrName>
                                        </p:attrNameLst>
                                      </p:cBhvr>
                                      <p:tavLst>
                                        <p:tav tm="0">
                                          <p:val>
                                            <p:fltVal val="0"/>
                                          </p:val>
                                        </p:tav>
                                        <p:tav tm="100000">
                                          <p:val>
                                            <p:strVal val="#ppt_h"/>
                                          </p:val>
                                        </p:tav>
                                      </p:tavLst>
                                    </p:anim>
                                    <p:anim calcmode="lin" valueType="num">
                                      <p:cBhvr>
                                        <p:cTn id="105" dur="300" fill="hold"/>
                                        <p:tgtEl>
                                          <p:spTgt spid="29"/>
                                        </p:tgtEl>
                                        <p:attrNameLst>
                                          <p:attrName>style.rotation</p:attrName>
                                        </p:attrNameLst>
                                      </p:cBhvr>
                                      <p:tavLst>
                                        <p:tav tm="0">
                                          <p:val>
                                            <p:fltVal val="360"/>
                                          </p:val>
                                        </p:tav>
                                        <p:tav tm="100000">
                                          <p:val>
                                            <p:fltVal val="0"/>
                                          </p:val>
                                        </p:tav>
                                      </p:tavLst>
                                    </p:anim>
                                    <p:animEffect transition="in" filter="fade">
                                      <p:cBhvr>
                                        <p:cTn id="106" dur="300"/>
                                        <p:tgtEl>
                                          <p:spTgt spid="29"/>
                                        </p:tgtEl>
                                      </p:cBhvr>
                                    </p:animEffect>
                                  </p:childTnLst>
                                </p:cTn>
                              </p:par>
                              <p:par>
                                <p:cTn id="107" presetID="10" presetClass="entr" presetSubtype="0" fill="hold" grpId="0" nodeType="withEffect">
                                  <p:stCondLst>
                                    <p:cond delay="4600"/>
                                  </p:stCondLst>
                                  <p:childTnLst>
                                    <p:set>
                                      <p:cBhvr>
                                        <p:cTn id="108" dur="1" fill="hold">
                                          <p:stCondLst>
                                            <p:cond delay="0"/>
                                          </p:stCondLst>
                                        </p:cTn>
                                        <p:tgtEl>
                                          <p:spTgt spid="7"/>
                                        </p:tgtEl>
                                        <p:attrNameLst>
                                          <p:attrName>style.visibility</p:attrName>
                                        </p:attrNameLst>
                                      </p:cBhvr>
                                      <p:to>
                                        <p:strVal val="visible"/>
                                      </p:to>
                                    </p:set>
                                    <p:animEffect transition="in" filter="fade">
                                      <p:cBhvr>
                                        <p:cTn id="10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build="p">
        <p:tmplLst>
          <p:tmpl lvl="1">
            <p:tnLst>
              <p:par>
                <p:cTn presetID="42"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4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5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2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1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6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withEffect">
                  <p:stCondLst>
                    <p:cond delay="3700"/>
                  </p:stCondLst>
                  <p:childTnLst>
                    <p:set>
                      <p:cBhvr>
                        <p:cTn dur="1" fill="hold">
                          <p:stCondLst>
                            <p:cond delay="0"/>
                          </p:stCondLst>
                        </p:cTn>
                        <p:tgtEl>
                          <p:spTgt spid="19"/>
                        </p:tgtEl>
                        <p:attrNameLst>
                          <p:attrName>style.visibility</p:attrName>
                        </p:attrNameLst>
                      </p:cBhvr>
                      <p:to>
                        <p:strVal val="visible"/>
                      </p:to>
                    </p:set>
                    <p:animEffect transition="in" filter="fade">
                      <p:cBhvr>
                        <p:cTn dur="300"/>
                        <p:tgtEl>
                          <p:spTgt spid="19"/>
                        </p:tgtEl>
                      </p:cBhvr>
                    </p:animEffect>
                    <p:anim calcmode="lin" valueType="num">
                      <p:cBhvr>
                        <p:cTn dur="300" fill="hold"/>
                        <p:tgtEl>
                          <p:spTgt spid="19"/>
                        </p:tgtEl>
                        <p:attrNameLst>
                          <p:attrName>ppt_x</p:attrName>
                        </p:attrNameLst>
                      </p:cBhvr>
                      <p:tavLst>
                        <p:tav tm="0">
                          <p:val>
                            <p:strVal val="#ppt_x"/>
                          </p:val>
                        </p:tav>
                        <p:tav tm="100000">
                          <p:val>
                            <p:strVal val="#ppt_x"/>
                          </p:val>
                        </p:tav>
                      </p:tavLst>
                    </p:anim>
                    <p:anim calcmode="lin" valueType="num">
                      <p:cBhvr>
                        <p:cTn dur="3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2" grpId="0" animBg="1"/>
      <p:bldP spid="23" grpId="0" animBg="1"/>
      <p:bldP spid="24" grpId="0" animBg="1"/>
      <p:bldP spid="25" grpId="0" animBg="1"/>
      <p:bldP spid="26" grpId="0">
        <p:tmplLst>
          <p:tmpl>
            <p:tnLst>
              <p:par>
                <p:cTn presetID="49" presetClass="entr" presetSubtype="0" decel="100000" fill="hold" nodeType="withEffect">
                  <p:stCondLst>
                    <p:cond delay="40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anim calcmode="lin" valueType="num">
                      <p:cBhvr>
                        <p:cTn dur="300" fill="hold"/>
                        <p:tgtEl>
                          <p:spTgt spid="26"/>
                        </p:tgtEl>
                        <p:attrNameLst>
                          <p:attrName>style.rotation</p:attrName>
                        </p:attrNameLst>
                      </p:cBhvr>
                      <p:tavLst>
                        <p:tav tm="0">
                          <p:val>
                            <p:fltVal val="360"/>
                          </p:val>
                        </p:tav>
                        <p:tav tm="100000">
                          <p:val>
                            <p:fltVal val="0"/>
                          </p:val>
                        </p:tav>
                      </p:tavLst>
                    </p:anim>
                    <p:animEffect transition="in" filter="fade">
                      <p:cBhvr>
                        <p:cTn dur="300"/>
                        <p:tgtEl>
                          <p:spTgt spid="26"/>
                        </p:tgtEl>
                      </p:cBhvr>
                    </p:animEffect>
                  </p:childTnLst>
                </p:cTn>
              </p:par>
            </p:tnLst>
          </p:tmpl>
        </p:tmplLst>
      </p:bldP>
      <p:bldP spid="27" grpId="0">
        <p:tmplLst>
          <p:tmpl>
            <p:tnLst>
              <p:par>
                <p:cTn presetID="49" presetClass="entr" presetSubtype="0" decel="100000" fill="hold" nodeType="withEffect">
                  <p:stCondLst>
                    <p:cond delay="150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 calcmode="lin" valueType="num">
                      <p:cBhvr>
                        <p:cTn dur="300" fill="hold"/>
                        <p:tgtEl>
                          <p:spTgt spid="27"/>
                        </p:tgtEl>
                        <p:attrNameLst>
                          <p:attrName>style.rotation</p:attrName>
                        </p:attrNameLst>
                      </p:cBhvr>
                      <p:tavLst>
                        <p:tav tm="0">
                          <p:val>
                            <p:fltVal val="360"/>
                          </p:val>
                        </p:tav>
                        <p:tav tm="100000">
                          <p:val>
                            <p:fltVal val="0"/>
                          </p:val>
                        </p:tav>
                      </p:tavLst>
                    </p:anim>
                    <p:animEffect transition="in" filter="fade">
                      <p:cBhvr>
                        <p:cTn dur="300"/>
                        <p:tgtEl>
                          <p:spTgt spid="27"/>
                        </p:tgtEl>
                      </p:cBhvr>
                    </p:animEffect>
                  </p:childTnLst>
                </p:cTn>
              </p:par>
            </p:tnLst>
          </p:tmpl>
        </p:tmplLst>
      </p:bldP>
      <p:bldP spid="28" grpId="0">
        <p:tmplLst>
          <p:tmpl>
            <p:tnLst>
              <p:par>
                <p:cTn presetID="49" presetClass="entr" presetSubtype="0" decel="100000" fill="hold" nodeType="withEffect">
                  <p:stCondLst>
                    <p:cond delay="270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 calcmode="lin" valueType="num">
                      <p:cBhvr>
                        <p:cTn dur="300" fill="hold"/>
                        <p:tgtEl>
                          <p:spTgt spid="28"/>
                        </p:tgtEl>
                        <p:attrNameLst>
                          <p:attrName>style.rotation</p:attrName>
                        </p:attrNameLst>
                      </p:cBhvr>
                      <p:tavLst>
                        <p:tav tm="0">
                          <p:val>
                            <p:fltVal val="360"/>
                          </p:val>
                        </p:tav>
                        <p:tav tm="100000">
                          <p:val>
                            <p:fltVal val="0"/>
                          </p:val>
                        </p:tav>
                      </p:tavLst>
                    </p:anim>
                    <p:animEffect transition="in" filter="fade">
                      <p:cBhvr>
                        <p:cTn dur="300"/>
                        <p:tgtEl>
                          <p:spTgt spid="28"/>
                        </p:tgtEl>
                      </p:cBhvr>
                    </p:animEffect>
                  </p:childTnLst>
                </p:cTn>
              </p:par>
            </p:tnLst>
          </p:tmpl>
        </p:tmplLst>
      </p:bldP>
      <p:bldP spid="29" grpId="0">
        <p:tmplLst>
          <p:tmpl>
            <p:tnLst>
              <p:par>
                <p:cTn presetID="49" presetClass="entr" presetSubtype="0" decel="100000" fill="hold" nodeType="withEffect">
                  <p:stCondLst>
                    <p:cond delay="390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 calcmode="lin" valueType="num">
                      <p:cBhvr>
                        <p:cTn dur="300" fill="hold"/>
                        <p:tgtEl>
                          <p:spTgt spid="29"/>
                        </p:tgtEl>
                        <p:attrNameLst>
                          <p:attrName>style.rotation</p:attrName>
                        </p:attrNameLst>
                      </p:cBhvr>
                      <p:tavLst>
                        <p:tav tm="0">
                          <p:val>
                            <p:fltVal val="360"/>
                          </p:val>
                        </p:tav>
                        <p:tav tm="100000">
                          <p:val>
                            <p:fltVal val="0"/>
                          </p:val>
                        </p:tav>
                      </p:tavLst>
                    </p:anim>
                    <p:animEffect transition="in" filter="fade">
                      <p:cBhvr>
                        <p:cTn dur="300"/>
                        <p:tgtEl>
                          <p:spTgt spid="29"/>
                        </p:tgtEl>
                      </p:cBhvr>
                    </p:animEffect>
                  </p:childTnLst>
                </p:cTn>
              </p:par>
            </p:tnLst>
          </p:tmpl>
        </p:tmplLst>
      </p:bldP>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meline step 2">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40" name="Текст 7">
            <a:extLst>
              <a:ext uri="{FF2B5EF4-FFF2-40B4-BE49-F238E27FC236}">
                <a16:creationId xmlns:a16="http://schemas.microsoft.com/office/drawing/2014/main" id="{02205561-1552-B449-9AB0-97072AB4BBE8}"/>
              </a:ext>
            </a:extLst>
          </p:cNvPr>
          <p:cNvSpPr>
            <a:spLocks noGrp="1"/>
          </p:cNvSpPr>
          <p:nvPr>
            <p:ph type="body" sz="quarter" idx="52" hasCustomPrompt="1"/>
          </p:nvPr>
        </p:nvSpPr>
        <p:spPr>
          <a:xfrm>
            <a:off x="2362053" y="8247744"/>
            <a:ext cx="2528721" cy="1026888"/>
          </a:xfrm>
        </p:spPr>
        <p:txBody>
          <a:bodyPr tIns="0" bIns="0" anchor="t" anchorCtr="0">
            <a:noAutofit/>
          </a:bodyPr>
          <a:lstStyle>
            <a:lvl1pPr algn="l">
              <a:lnSpc>
                <a:spcPct val="145000"/>
              </a:lnSpc>
              <a:spcBef>
                <a:spcPts val="0"/>
              </a:spcBef>
              <a:defRPr sz="2322" b="1" spc="29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2" name="Rectangle 36">
            <a:extLst>
              <a:ext uri="{FF2B5EF4-FFF2-40B4-BE49-F238E27FC236}">
                <a16:creationId xmlns:a16="http://schemas.microsoft.com/office/drawing/2014/main" id="{8883483C-0B25-634C-B824-8F55E12312C0}"/>
              </a:ext>
            </a:extLst>
          </p:cNvPr>
          <p:cNvSpPr/>
          <p:nvPr userDrawn="1"/>
        </p:nvSpPr>
        <p:spPr>
          <a:xfrm>
            <a:off x="2362052" y="6400821"/>
            <a:ext cx="2743021" cy="914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solidFill>
                <a:schemeClr val="accent1"/>
              </a:solidFill>
              <a:latin typeface="Sinkin Sans 300 Light" pitchFamily="50" charset="0"/>
            </a:endParaRPr>
          </a:p>
        </p:txBody>
      </p:sp>
      <p:sp>
        <p:nvSpPr>
          <p:cNvPr id="43" name="Текст 7">
            <a:extLst>
              <a:ext uri="{FF2B5EF4-FFF2-40B4-BE49-F238E27FC236}">
                <a16:creationId xmlns:a16="http://schemas.microsoft.com/office/drawing/2014/main" id="{4CC6DC82-3296-8745-8B93-769FF4FEE565}"/>
              </a:ext>
            </a:extLst>
          </p:cNvPr>
          <p:cNvSpPr>
            <a:spLocks noGrp="1"/>
          </p:cNvSpPr>
          <p:nvPr>
            <p:ph type="body" sz="quarter" idx="53" hasCustomPrompt="1"/>
          </p:nvPr>
        </p:nvSpPr>
        <p:spPr>
          <a:xfrm>
            <a:off x="5119378" y="8247744"/>
            <a:ext cx="2576342" cy="1026888"/>
          </a:xfrm>
        </p:spPr>
        <p:txBody>
          <a:bodyPr tIns="0" bIns="0" anchor="t" anchorCtr="0">
            <a:noAutofit/>
          </a:bodyPr>
          <a:lstStyle>
            <a:lvl1pPr algn="l">
              <a:lnSpc>
                <a:spcPct val="145000"/>
              </a:lnSpc>
              <a:spcBef>
                <a:spcPts val="0"/>
              </a:spcBef>
              <a:defRPr lang="en-US" sz="2322" b="1" kern="1200" spc="290" baseline="0" dirty="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5" name="Текст 7">
            <a:extLst>
              <a:ext uri="{FF2B5EF4-FFF2-40B4-BE49-F238E27FC236}">
                <a16:creationId xmlns:a16="http://schemas.microsoft.com/office/drawing/2014/main" id="{0A3F3DD0-F38E-1841-B849-9288ADB11886}"/>
              </a:ext>
            </a:extLst>
          </p:cNvPr>
          <p:cNvSpPr>
            <a:spLocks noGrp="1"/>
          </p:cNvSpPr>
          <p:nvPr>
            <p:ph type="body" sz="quarter" idx="54" hasCustomPrompt="1"/>
          </p:nvPr>
        </p:nvSpPr>
        <p:spPr>
          <a:xfrm>
            <a:off x="7924307" y="8247744"/>
            <a:ext cx="2590629"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7" name="Текст 7">
            <a:extLst>
              <a:ext uri="{FF2B5EF4-FFF2-40B4-BE49-F238E27FC236}">
                <a16:creationId xmlns:a16="http://schemas.microsoft.com/office/drawing/2014/main" id="{CC993F63-3BC4-8F47-9FED-E6E6AE75A744}"/>
              </a:ext>
            </a:extLst>
          </p:cNvPr>
          <p:cNvSpPr>
            <a:spLocks noGrp="1"/>
          </p:cNvSpPr>
          <p:nvPr>
            <p:ph type="body" sz="quarter" idx="55" hasCustomPrompt="1"/>
          </p:nvPr>
        </p:nvSpPr>
        <p:spPr>
          <a:xfrm>
            <a:off x="10743524" y="8247744"/>
            <a:ext cx="2590629"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9" name="Текст 7">
            <a:extLst>
              <a:ext uri="{FF2B5EF4-FFF2-40B4-BE49-F238E27FC236}">
                <a16:creationId xmlns:a16="http://schemas.microsoft.com/office/drawing/2014/main" id="{6C180442-A6E5-174C-807A-A0454C290289}"/>
              </a:ext>
            </a:extLst>
          </p:cNvPr>
          <p:cNvSpPr>
            <a:spLocks noGrp="1"/>
          </p:cNvSpPr>
          <p:nvPr>
            <p:ph type="body" sz="quarter" idx="56" hasCustomPrompt="1"/>
          </p:nvPr>
        </p:nvSpPr>
        <p:spPr>
          <a:xfrm>
            <a:off x="13562728" y="8247744"/>
            <a:ext cx="2588290"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1" name="Текст 7">
            <a:extLst>
              <a:ext uri="{FF2B5EF4-FFF2-40B4-BE49-F238E27FC236}">
                <a16:creationId xmlns:a16="http://schemas.microsoft.com/office/drawing/2014/main" id="{464A5D18-4383-2347-804E-45F92005852D}"/>
              </a:ext>
            </a:extLst>
          </p:cNvPr>
          <p:cNvSpPr>
            <a:spLocks noGrp="1"/>
          </p:cNvSpPr>
          <p:nvPr>
            <p:ph type="body" sz="quarter" idx="57" hasCustomPrompt="1"/>
          </p:nvPr>
        </p:nvSpPr>
        <p:spPr>
          <a:xfrm>
            <a:off x="16379597" y="8247744"/>
            <a:ext cx="2592973"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3" name="Текст 7">
            <a:extLst>
              <a:ext uri="{FF2B5EF4-FFF2-40B4-BE49-F238E27FC236}">
                <a16:creationId xmlns:a16="http://schemas.microsoft.com/office/drawing/2014/main" id="{0D7C86A4-EA4D-1A45-B31C-8A777DD9607A}"/>
              </a:ext>
            </a:extLst>
          </p:cNvPr>
          <p:cNvSpPr>
            <a:spLocks noGrp="1"/>
          </p:cNvSpPr>
          <p:nvPr>
            <p:ph type="body" sz="quarter" idx="58" hasCustomPrompt="1"/>
          </p:nvPr>
        </p:nvSpPr>
        <p:spPr>
          <a:xfrm>
            <a:off x="19201166" y="8247744"/>
            <a:ext cx="2616030"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5" name="Rectangle 36">
            <a:extLst>
              <a:ext uri="{FF2B5EF4-FFF2-40B4-BE49-F238E27FC236}">
                <a16:creationId xmlns:a16="http://schemas.microsoft.com/office/drawing/2014/main" id="{820B4490-2E63-334D-A763-4DB5CA3DD7B7}"/>
              </a:ext>
            </a:extLst>
          </p:cNvPr>
          <p:cNvSpPr/>
          <p:nvPr userDrawn="1"/>
        </p:nvSpPr>
        <p:spPr>
          <a:xfrm>
            <a:off x="5105073" y="5943600"/>
            <a:ext cx="2819213"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56" name="Rectangle 36">
            <a:extLst>
              <a:ext uri="{FF2B5EF4-FFF2-40B4-BE49-F238E27FC236}">
                <a16:creationId xmlns:a16="http://schemas.microsoft.com/office/drawing/2014/main" id="{E10B2620-7449-234A-9E79-28C51F75EE29}"/>
              </a:ext>
            </a:extLst>
          </p:cNvPr>
          <p:cNvSpPr/>
          <p:nvPr userDrawn="1"/>
        </p:nvSpPr>
        <p:spPr>
          <a:xfrm>
            <a:off x="7924288" y="54864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57" name="Rectangle 36">
            <a:extLst>
              <a:ext uri="{FF2B5EF4-FFF2-40B4-BE49-F238E27FC236}">
                <a16:creationId xmlns:a16="http://schemas.microsoft.com/office/drawing/2014/main" id="{CB76D0F2-575D-9044-B0ED-39054A996DF7}"/>
              </a:ext>
            </a:extLst>
          </p:cNvPr>
          <p:cNvSpPr/>
          <p:nvPr userDrawn="1"/>
        </p:nvSpPr>
        <p:spPr>
          <a:xfrm>
            <a:off x="10743506" y="5029225"/>
            <a:ext cx="2819213" cy="914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58" name="Rectangle 36">
            <a:extLst>
              <a:ext uri="{FF2B5EF4-FFF2-40B4-BE49-F238E27FC236}">
                <a16:creationId xmlns:a16="http://schemas.microsoft.com/office/drawing/2014/main" id="{26E00CB3-4001-FB40-BC1A-429E6646D342}"/>
              </a:ext>
            </a:extLst>
          </p:cNvPr>
          <p:cNvSpPr/>
          <p:nvPr userDrawn="1"/>
        </p:nvSpPr>
        <p:spPr>
          <a:xfrm>
            <a:off x="13562723" y="45720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59" name="Rectangle 36">
            <a:extLst>
              <a:ext uri="{FF2B5EF4-FFF2-40B4-BE49-F238E27FC236}">
                <a16:creationId xmlns:a16="http://schemas.microsoft.com/office/drawing/2014/main" id="{8A14D255-D6BA-6D4C-A825-D60938A8F2FB}"/>
              </a:ext>
            </a:extLst>
          </p:cNvPr>
          <p:cNvSpPr/>
          <p:nvPr userDrawn="1"/>
        </p:nvSpPr>
        <p:spPr>
          <a:xfrm>
            <a:off x="16379613" y="4114802"/>
            <a:ext cx="2821558"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60" name="Rectangle 36">
            <a:extLst>
              <a:ext uri="{FF2B5EF4-FFF2-40B4-BE49-F238E27FC236}">
                <a16:creationId xmlns:a16="http://schemas.microsoft.com/office/drawing/2014/main" id="{5A3E6DC0-9932-5E44-9352-E560AB3A1C8E}"/>
              </a:ext>
            </a:extLst>
          </p:cNvPr>
          <p:cNvSpPr/>
          <p:nvPr userDrawn="1"/>
        </p:nvSpPr>
        <p:spPr>
          <a:xfrm>
            <a:off x="19201168" y="3657602"/>
            <a:ext cx="2819217"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61" name="Текст 7">
            <a:extLst>
              <a:ext uri="{FF2B5EF4-FFF2-40B4-BE49-F238E27FC236}">
                <a16:creationId xmlns:a16="http://schemas.microsoft.com/office/drawing/2014/main" id="{980DCA01-7191-AE4F-B05A-7615EFA1C076}"/>
              </a:ext>
            </a:extLst>
          </p:cNvPr>
          <p:cNvSpPr>
            <a:spLocks noGrp="1"/>
          </p:cNvSpPr>
          <p:nvPr>
            <p:ph type="body" sz="quarter" idx="59" hasCustomPrompt="1"/>
          </p:nvPr>
        </p:nvSpPr>
        <p:spPr>
          <a:xfrm>
            <a:off x="2362053" y="9274630"/>
            <a:ext cx="2528721" cy="3200400"/>
          </a:xfrm>
        </p:spPr>
        <p:txBody>
          <a:bodyPr tIns="73152">
            <a:noAutofit/>
          </a:bodyPr>
          <a:lstStyle>
            <a:lvl1pPr algn="l">
              <a:lnSpc>
                <a:spcPct val="145000"/>
              </a:lnSpc>
              <a:spcBef>
                <a:spcPts val="0"/>
              </a:spcBef>
              <a:defRPr sz="2322" b="0" baseline="0">
                <a:solidFill>
                  <a:schemeClr val="accent5"/>
                </a:solidFill>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2" name="Текст 7">
            <a:extLst>
              <a:ext uri="{FF2B5EF4-FFF2-40B4-BE49-F238E27FC236}">
                <a16:creationId xmlns:a16="http://schemas.microsoft.com/office/drawing/2014/main" id="{7F896C6E-CC0C-5E4F-AA1D-652657280BB6}"/>
              </a:ext>
            </a:extLst>
          </p:cNvPr>
          <p:cNvSpPr>
            <a:spLocks noGrp="1"/>
          </p:cNvSpPr>
          <p:nvPr>
            <p:ph type="body" sz="quarter" idx="60" hasCustomPrompt="1"/>
          </p:nvPr>
        </p:nvSpPr>
        <p:spPr>
          <a:xfrm>
            <a:off x="5114604"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3" name="Текст 7">
            <a:extLst>
              <a:ext uri="{FF2B5EF4-FFF2-40B4-BE49-F238E27FC236}">
                <a16:creationId xmlns:a16="http://schemas.microsoft.com/office/drawing/2014/main" id="{6106A7A6-49FF-D348-B57E-2B50F30479F7}"/>
              </a:ext>
            </a:extLst>
          </p:cNvPr>
          <p:cNvSpPr>
            <a:spLocks noGrp="1"/>
          </p:cNvSpPr>
          <p:nvPr>
            <p:ph type="body" sz="quarter" idx="61" hasCustomPrompt="1"/>
          </p:nvPr>
        </p:nvSpPr>
        <p:spPr>
          <a:xfrm>
            <a:off x="7942174"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4" name="Текст 7">
            <a:extLst>
              <a:ext uri="{FF2B5EF4-FFF2-40B4-BE49-F238E27FC236}">
                <a16:creationId xmlns:a16="http://schemas.microsoft.com/office/drawing/2014/main" id="{0CE94A0C-CC42-2D4E-B0AE-6228FF8CDD81}"/>
              </a:ext>
            </a:extLst>
          </p:cNvPr>
          <p:cNvSpPr>
            <a:spLocks noGrp="1"/>
          </p:cNvSpPr>
          <p:nvPr>
            <p:ph type="body" sz="quarter" idx="62" hasCustomPrompt="1"/>
          </p:nvPr>
        </p:nvSpPr>
        <p:spPr>
          <a:xfrm>
            <a:off x="10758215"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5" name="Текст 7">
            <a:extLst>
              <a:ext uri="{FF2B5EF4-FFF2-40B4-BE49-F238E27FC236}">
                <a16:creationId xmlns:a16="http://schemas.microsoft.com/office/drawing/2014/main" id="{98042EB9-D81D-BA4D-AB3A-BC173FAD0BAA}"/>
              </a:ext>
            </a:extLst>
          </p:cNvPr>
          <p:cNvSpPr>
            <a:spLocks noGrp="1"/>
          </p:cNvSpPr>
          <p:nvPr>
            <p:ph type="body" sz="quarter" idx="63" hasCustomPrompt="1"/>
          </p:nvPr>
        </p:nvSpPr>
        <p:spPr>
          <a:xfrm>
            <a:off x="13564730"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6" name="Текст 7">
            <a:extLst>
              <a:ext uri="{FF2B5EF4-FFF2-40B4-BE49-F238E27FC236}">
                <a16:creationId xmlns:a16="http://schemas.microsoft.com/office/drawing/2014/main" id="{D50DEFCC-B478-5D4E-A1A3-CAB9F5A481C2}"/>
              </a:ext>
            </a:extLst>
          </p:cNvPr>
          <p:cNvSpPr>
            <a:spLocks noGrp="1"/>
          </p:cNvSpPr>
          <p:nvPr>
            <p:ph type="body" sz="quarter" idx="64" hasCustomPrompt="1"/>
          </p:nvPr>
        </p:nvSpPr>
        <p:spPr>
          <a:xfrm>
            <a:off x="16385541"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7" name="Текст 7">
            <a:extLst>
              <a:ext uri="{FF2B5EF4-FFF2-40B4-BE49-F238E27FC236}">
                <a16:creationId xmlns:a16="http://schemas.microsoft.com/office/drawing/2014/main" id="{139AF92C-4838-E44E-BEEB-450124F54F73}"/>
              </a:ext>
            </a:extLst>
          </p:cNvPr>
          <p:cNvSpPr>
            <a:spLocks noGrp="1"/>
          </p:cNvSpPr>
          <p:nvPr>
            <p:ph type="body" sz="quarter" idx="65" hasCustomPrompt="1"/>
          </p:nvPr>
        </p:nvSpPr>
        <p:spPr>
          <a:xfrm>
            <a:off x="19218630" y="9274630"/>
            <a:ext cx="2598569"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8" name="Title 5">
            <a:extLst>
              <a:ext uri="{FF2B5EF4-FFF2-40B4-BE49-F238E27FC236}">
                <a16:creationId xmlns:a16="http://schemas.microsoft.com/office/drawing/2014/main" id="{49724951-BFF9-014D-B64F-46571F7184E9}"/>
              </a:ext>
            </a:extLst>
          </p:cNvPr>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69" name="TITOLO DELLA SLIDE">
            <a:extLst>
              <a:ext uri="{FF2B5EF4-FFF2-40B4-BE49-F238E27FC236}">
                <a16:creationId xmlns:a16="http://schemas.microsoft.com/office/drawing/2014/main" id="{3D60071A-5767-4C45-9BED-163209152504}"/>
              </a:ext>
            </a:extLst>
          </p:cNvPr>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0" name="Текст 7">
            <a:extLst>
              <a:ext uri="{FF2B5EF4-FFF2-40B4-BE49-F238E27FC236}">
                <a16:creationId xmlns:a16="http://schemas.microsoft.com/office/drawing/2014/main" id="{4E649B49-E128-AA48-A900-FFA4EB401376}"/>
              </a:ext>
            </a:extLst>
          </p:cNvPr>
          <p:cNvSpPr>
            <a:spLocks noGrp="1"/>
          </p:cNvSpPr>
          <p:nvPr>
            <p:ph type="body" sz="quarter" idx="66" hasCustomPrompt="1"/>
          </p:nvPr>
        </p:nvSpPr>
        <p:spPr>
          <a:xfrm>
            <a:off x="2396465" y="6514450"/>
            <a:ext cx="2528721" cy="1026888"/>
          </a:xfrm>
        </p:spPr>
        <p:txBody>
          <a:bodyPr tIns="0" bIns="0" anchor="t" anchorCtr="0">
            <a:noAutofit/>
          </a:bodyPr>
          <a:lstStyle>
            <a:lvl1pPr algn="ctr">
              <a:lnSpc>
                <a:spcPct val="145000"/>
              </a:lnSpc>
              <a:spcBef>
                <a:spcPts val="0"/>
              </a:spcBef>
              <a:defRPr sz="2322" b="1" spc="290" baseline="0">
                <a:solidFill>
                  <a:schemeClr val="bg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1" name="Текст 7">
            <a:extLst>
              <a:ext uri="{FF2B5EF4-FFF2-40B4-BE49-F238E27FC236}">
                <a16:creationId xmlns:a16="http://schemas.microsoft.com/office/drawing/2014/main" id="{919BB46F-4A5A-CE40-AACB-C3C50331BDA8}"/>
              </a:ext>
            </a:extLst>
          </p:cNvPr>
          <p:cNvSpPr>
            <a:spLocks noGrp="1"/>
          </p:cNvSpPr>
          <p:nvPr>
            <p:ph type="body" sz="quarter" idx="67" hasCustomPrompt="1"/>
          </p:nvPr>
        </p:nvSpPr>
        <p:spPr>
          <a:xfrm>
            <a:off x="5153790" y="6101496"/>
            <a:ext cx="2576342" cy="1026888"/>
          </a:xfrm>
        </p:spPr>
        <p:txBody>
          <a:bodyPr tIns="0" bIns="0" anchor="t" anchorCtr="0">
            <a:noAutofit/>
          </a:bodyPr>
          <a:lstStyle>
            <a:lvl1pPr algn="ctr">
              <a:lnSpc>
                <a:spcPct val="145000"/>
              </a:lnSpc>
              <a:spcBef>
                <a:spcPts val="0"/>
              </a:spcBef>
              <a:defRPr lang="en-US" sz="2322" b="1" kern="1200" spc="290" baseline="0" dirty="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2" name="Текст 7">
            <a:extLst>
              <a:ext uri="{FF2B5EF4-FFF2-40B4-BE49-F238E27FC236}">
                <a16:creationId xmlns:a16="http://schemas.microsoft.com/office/drawing/2014/main" id="{FD3E3A7A-D7F1-364D-97F5-685CAF0AECFA}"/>
              </a:ext>
            </a:extLst>
          </p:cNvPr>
          <p:cNvSpPr>
            <a:spLocks noGrp="1"/>
          </p:cNvSpPr>
          <p:nvPr>
            <p:ph type="body" sz="quarter" idx="68" hasCustomPrompt="1"/>
          </p:nvPr>
        </p:nvSpPr>
        <p:spPr>
          <a:xfrm>
            <a:off x="7958719" y="5629544"/>
            <a:ext cx="2590629"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3" name="Текст 7">
            <a:extLst>
              <a:ext uri="{FF2B5EF4-FFF2-40B4-BE49-F238E27FC236}">
                <a16:creationId xmlns:a16="http://schemas.microsoft.com/office/drawing/2014/main" id="{8E05A912-5C55-1E4D-B764-E7E707365C8C}"/>
              </a:ext>
            </a:extLst>
          </p:cNvPr>
          <p:cNvSpPr>
            <a:spLocks noGrp="1"/>
          </p:cNvSpPr>
          <p:nvPr>
            <p:ph type="body" sz="quarter" idx="69" hasCustomPrompt="1"/>
          </p:nvPr>
        </p:nvSpPr>
        <p:spPr>
          <a:xfrm>
            <a:off x="10777936" y="5187090"/>
            <a:ext cx="2590629"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4" name="Текст 7">
            <a:extLst>
              <a:ext uri="{FF2B5EF4-FFF2-40B4-BE49-F238E27FC236}">
                <a16:creationId xmlns:a16="http://schemas.microsoft.com/office/drawing/2014/main" id="{BF306D0F-3677-DB46-9C15-A610CFD51315}"/>
              </a:ext>
            </a:extLst>
          </p:cNvPr>
          <p:cNvSpPr>
            <a:spLocks noGrp="1"/>
          </p:cNvSpPr>
          <p:nvPr>
            <p:ph type="body" sz="quarter" idx="70" hasCustomPrompt="1"/>
          </p:nvPr>
        </p:nvSpPr>
        <p:spPr>
          <a:xfrm>
            <a:off x="13597140" y="4715144"/>
            <a:ext cx="2588290"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5" name="Текст 7">
            <a:extLst>
              <a:ext uri="{FF2B5EF4-FFF2-40B4-BE49-F238E27FC236}">
                <a16:creationId xmlns:a16="http://schemas.microsoft.com/office/drawing/2014/main" id="{7B2B8C9F-1BCD-AA46-89FD-61B1ED35DA41}"/>
              </a:ext>
            </a:extLst>
          </p:cNvPr>
          <p:cNvSpPr>
            <a:spLocks noGrp="1"/>
          </p:cNvSpPr>
          <p:nvPr>
            <p:ph type="body" sz="quarter" idx="71" hasCustomPrompt="1"/>
          </p:nvPr>
        </p:nvSpPr>
        <p:spPr>
          <a:xfrm>
            <a:off x="16414009" y="4331684"/>
            <a:ext cx="2592973"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6" name="Текст 7">
            <a:extLst>
              <a:ext uri="{FF2B5EF4-FFF2-40B4-BE49-F238E27FC236}">
                <a16:creationId xmlns:a16="http://schemas.microsoft.com/office/drawing/2014/main" id="{7ACA897B-487F-D245-8530-D375DCED8890}"/>
              </a:ext>
            </a:extLst>
          </p:cNvPr>
          <p:cNvSpPr>
            <a:spLocks noGrp="1"/>
          </p:cNvSpPr>
          <p:nvPr>
            <p:ph type="body" sz="quarter" idx="72" hasCustomPrompt="1"/>
          </p:nvPr>
        </p:nvSpPr>
        <p:spPr>
          <a:xfrm>
            <a:off x="19235578" y="3830240"/>
            <a:ext cx="2616030"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Tree>
    <p:extLst>
      <p:ext uri="{BB962C8B-B14F-4D97-AF65-F5344CB8AC3E}">
        <p14:creationId xmlns:p14="http://schemas.microsoft.com/office/powerpoint/2010/main" val="309695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8000" decel="52000" fill="hold" grpId="0" nodeType="withEffect">
                                  <p:stCondLst>
                                    <p:cond delay="20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600" fill="hold"/>
                                        <p:tgtEl>
                                          <p:spTgt spid="40"/>
                                        </p:tgtEl>
                                        <p:attrNameLst>
                                          <p:attrName>ppt_x</p:attrName>
                                        </p:attrNameLst>
                                      </p:cBhvr>
                                      <p:tavLst>
                                        <p:tav tm="0">
                                          <p:val>
                                            <p:strVal val="#ppt_x"/>
                                          </p:val>
                                        </p:tav>
                                        <p:tav tm="100000">
                                          <p:val>
                                            <p:strVal val="#ppt_x"/>
                                          </p:val>
                                        </p:tav>
                                      </p:tavLst>
                                    </p:anim>
                                    <p:anim calcmode="lin" valueType="num">
                                      <p:cBhvr additive="base">
                                        <p:cTn id="12" dur="6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800" fill="hold"/>
                                        <p:tgtEl>
                                          <p:spTgt spid="61"/>
                                        </p:tgtEl>
                                        <p:attrNameLst>
                                          <p:attrName>ppt_x</p:attrName>
                                        </p:attrNameLst>
                                      </p:cBhvr>
                                      <p:tavLst>
                                        <p:tav tm="0">
                                          <p:val>
                                            <p:strVal val="#ppt_x"/>
                                          </p:val>
                                        </p:tav>
                                        <p:tav tm="100000">
                                          <p:val>
                                            <p:strVal val="#ppt_x"/>
                                          </p:val>
                                        </p:tav>
                                      </p:tavLst>
                                    </p:anim>
                                    <p:anim calcmode="lin" valueType="num">
                                      <p:cBhvr additive="base">
                                        <p:cTn id="16" dur="8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8" accel="48000" decel="52000" fill="hold" grpId="0" nodeType="withEffect">
                                  <p:stCondLst>
                                    <p:cond delay="130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800" fill="hold"/>
                                        <p:tgtEl>
                                          <p:spTgt spid="55"/>
                                        </p:tgtEl>
                                        <p:attrNameLst>
                                          <p:attrName>ppt_x</p:attrName>
                                        </p:attrNameLst>
                                      </p:cBhvr>
                                      <p:tavLst>
                                        <p:tav tm="0">
                                          <p:val>
                                            <p:strVal val="0-#ppt_w/2"/>
                                          </p:val>
                                        </p:tav>
                                        <p:tav tm="100000">
                                          <p:val>
                                            <p:strVal val="#ppt_x"/>
                                          </p:val>
                                        </p:tav>
                                      </p:tavLst>
                                    </p:anim>
                                    <p:anim calcmode="lin" valueType="num">
                                      <p:cBhvr additive="base">
                                        <p:cTn id="20" dur="8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600" fill="hold"/>
                                        <p:tgtEl>
                                          <p:spTgt spid="43"/>
                                        </p:tgtEl>
                                        <p:attrNameLst>
                                          <p:attrName>ppt_x</p:attrName>
                                        </p:attrNameLst>
                                      </p:cBhvr>
                                      <p:tavLst>
                                        <p:tav tm="0">
                                          <p:val>
                                            <p:strVal val="#ppt_x"/>
                                          </p:val>
                                        </p:tav>
                                        <p:tav tm="100000">
                                          <p:val>
                                            <p:strVal val="#ppt_x"/>
                                          </p:val>
                                        </p:tav>
                                      </p:tavLst>
                                    </p:anim>
                                    <p:anim calcmode="lin" valueType="num">
                                      <p:cBhvr additive="base">
                                        <p:cTn id="24" dur="6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0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800" fill="hold"/>
                                        <p:tgtEl>
                                          <p:spTgt spid="62"/>
                                        </p:tgtEl>
                                        <p:attrNameLst>
                                          <p:attrName>ppt_x</p:attrName>
                                        </p:attrNameLst>
                                      </p:cBhvr>
                                      <p:tavLst>
                                        <p:tav tm="0">
                                          <p:val>
                                            <p:strVal val="#ppt_x"/>
                                          </p:val>
                                        </p:tav>
                                        <p:tav tm="100000">
                                          <p:val>
                                            <p:strVal val="#ppt_x"/>
                                          </p:val>
                                        </p:tav>
                                      </p:tavLst>
                                    </p:anim>
                                    <p:anim calcmode="lin" valueType="num">
                                      <p:cBhvr additive="base">
                                        <p:cTn id="28" dur="800" fill="hold"/>
                                        <p:tgtEl>
                                          <p:spTgt spid="62"/>
                                        </p:tgtEl>
                                        <p:attrNameLst>
                                          <p:attrName>ppt_y</p:attrName>
                                        </p:attrNameLst>
                                      </p:cBhvr>
                                      <p:tavLst>
                                        <p:tav tm="0">
                                          <p:val>
                                            <p:strVal val="1+#ppt_h/2"/>
                                          </p:val>
                                        </p:tav>
                                        <p:tav tm="100000">
                                          <p:val>
                                            <p:strVal val="#ppt_y"/>
                                          </p:val>
                                        </p:tav>
                                      </p:tavLst>
                                    </p:anim>
                                  </p:childTnLst>
                                </p:cTn>
                              </p:par>
                              <p:par>
                                <p:cTn id="29" presetID="2" presetClass="entr" presetSubtype="8" accel="48000" decel="52000" fill="hold" grpId="0" nodeType="withEffect">
                                  <p:stCondLst>
                                    <p:cond delay="220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800" fill="hold"/>
                                        <p:tgtEl>
                                          <p:spTgt spid="56"/>
                                        </p:tgtEl>
                                        <p:attrNameLst>
                                          <p:attrName>ppt_x</p:attrName>
                                        </p:attrNameLst>
                                      </p:cBhvr>
                                      <p:tavLst>
                                        <p:tav tm="0">
                                          <p:val>
                                            <p:strVal val="0-#ppt_w/2"/>
                                          </p:val>
                                        </p:tav>
                                        <p:tav tm="100000">
                                          <p:val>
                                            <p:strVal val="#ppt_x"/>
                                          </p:val>
                                        </p:tav>
                                      </p:tavLst>
                                    </p:anim>
                                    <p:anim calcmode="lin" valueType="num">
                                      <p:cBhvr additive="base">
                                        <p:cTn id="32" dur="800" fill="hold"/>
                                        <p:tgtEl>
                                          <p:spTgt spid="56"/>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600" fill="hold"/>
                                        <p:tgtEl>
                                          <p:spTgt spid="45"/>
                                        </p:tgtEl>
                                        <p:attrNameLst>
                                          <p:attrName>ppt_x</p:attrName>
                                        </p:attrNameLst>
                                      </p:cBhvr>
                                      <p:tavLst>
                                        <p:tav tm="0">
                                          <p:val>
                                            <p:strVal val="#ppt_x"/>
                                          </p:val>
                                        </p:tav>
                                        <p:tav tm="100000">
                                          <p:val>
                                            <p:strVal val="#ppt_x"/>
                                          </p:val>
                                        </p:tav>
                                      </p:tavLst>
                                    </p:anim>
                                    <p:anim calcmode="lin" valueType="num">
                                      <p:cBhvr additive="base">
                                        <p:cTn id="36" dur="6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2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800" fill="hold"/>
                                        <p:tgtEl>
                                          <p:spTgt spid="63"/>
                                        </p:tgtEl>
                                        <p:attrNameLst>
                                          <p:attrName>ppt_x</p:attrName>
                                        </p:attrNameLst>
                                      </p:cBhvr>
                                      <p:tavLst>
                                        <p:tav tm="0">
                                          <p:val>
                                            <p:strVal val="#ppt_x"/>
                                          </p:val>
                                        </p:tav>
                                        <p:tav tm="100000">
                                          <p:val>
                                            <p:strVal val="#ppt_x"/>
                                          </p:val>
                                        </p:tav>
                                      </p:tavLst>
                                    </p:anim>
                                    <p:anim calcmode="lin" valueType="num">
                                      <p:cBhvr additive="base">
                                        <p:cTn id="40" dur="8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8" accel="48000" decel="52000" fill="hold" grpId="0" nodeType="withEffect">
                                  <p:stCondLst>
                                    <p:cond delay="320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800" fill="hold"/>
                                        <p:tgtEl>
                                          <p:spTgt spid="57"/>
                                        </p:tgtEl>
                                        <p:attrNameLst>
                                          <p:attrName>ppt_x</p:attrName>
                                        </p:attrNameLst>
                                      </p:cBhvr>
                                      <p:tavLst>
                                        <p:tav tm="0">
                                          <p:val>
                                            <p:strVal val="0-#ppt_w/2"/>
                                          </p:val>
                                        </p:tav>
                                        <p:tav tm="100000">
                                          <p:val>
                                            <p:strVal val="#ppt_x"/>
                                          </p:val>
                                        </p:tav>
                                      </p:tavLst>
                                    </p:anim>
                                    <p:anim calcmode="lin" valueType="num">
                                      <p:cBhvr additive="base">
                                        <p:cTn id="44" dur="800" fill="hold"/>
                                        <p:tgtEl>
                                          <p:spTgt spid="57"/>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300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600" fill="hold"/>
                                        <p:tgtEl>
                                          <p:spTgt spid="47"/>
                                        </p:tgtEl>
                                        <p:attrNameLst>
                                          <p:attrName>ppt_x</p:attrName>
                                        </p:attrNameLst>
                                      </p:cBhvr>
                                      <p:tavLst>
                                        <p:tav tm="0">
                                          <p:val>
                                            <p:strVal val="#ppt_x"/>
                                          </p:val>
                                        </p:tav>
                                        <p:tav tm="100000">
                                          <p:val>
                                            <p:strVal val="#ppt_x"/>
                                          </p:val>
                                        </p:tav>
                                      </p:tavLst>
                                    </p:anim>
                                    <p:anim calcmode="lin" valueType="num">
                                      <p:cBhvr additive="base">
                                        <p:cTn id="48" dur="6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32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800" fill="hold"/>
                                        <p:tgtEl>
                                          <p:spTgt spid="64"/>
                                        </p:tgtEl>
                                        <p:attrNameLst>
                                          <p:attrName>ppt_x</p:attrName>
                                        </p:attrNameLst>
                                      </p:cBhvr>
                                      <p:tavLst>
                                        <p:tav tm="0">
                                          <p:val>
                                            <p:strVal val="#ppt_x"/>
                                          </p:val>
                                        </p:tav>
                                        <p:tav tm="100000">
                                          <p:val>
                                            <p:strVal val="#ppt_x"/>
                                          </p:val>
                                        </p:tav>
                                      </p:tavLst>
                                    </p:anim>
                                    <p:anim calcmode="lin" valueType="num">
                                      <p:cBhvr additive="base">
                                        <p:cTn id="52" dur="800" fill="hold"/>
                                        <p:tgtEl>
                                          <p:spTgt spid="64"/>
                                        </p:tgtEl>
                                        <p:attrNameLst>
                                          <p:attrName>ppt_y</p:attrName>
                                        </p:attrNameLst>
                                      </p:cBhvr>
                                      <p:tavLst>
                                        <p:tav tm="0">
                                          <p:val>
                                            <p:strVal val="1+#ppt_h/2"/>
                                          </p:val>
                                        </p:tav>
                                        <p:tav tm="100000">
                                          <p:val>
                                            <p:strVal val="#ppt_y"/>
                                          </p:val>
                                        </p:tav>
                                      </p:tavLst>
                                    </p:anim>
                                  </p:childTnLst>
                                </p:cTn>
                              </p:par>
                              <p:par>
                                <p:cTn id="53" presetID="2" presetClass="entr" presetSubtype="8" accel="48000" decel="52000" fill="hold" grpId="0" nodeType="withEffect">
                                  <p:stCondLst>
                                    <p:cond delay="4200"/>
                                  </p:stCondLst>
                                  <p:childTnLst>
                                    <p:set>
                                      <p:cBhvr>
                                        <p:cTn id="54" dur="1" fill="hold">
                                          <p:stCondLst>
                                            <p:cond delay="0"/>
                                          </p:stCondLst>
                                        </p:cTn>
                                        <p:tgtEl>
                                          <p:spTgt spid="58"/>
                                        </p:tgtEl>
                                        <p:attrNameLst>
                                          <p:attrName>style.visibility</p:attrName>
                                        </p:attrNameLst>
                                      </p:cBhvr>
                                      <p:to>
                                        <p:strVal val="visible"/>
                                      </p:to>
                                    </p:set>
                                    <p:anim calcmode="lin" valueType="num">
                                      <p:cBhvr additive="base">
                                        <p:cTn id="55" dur="800" fill="hold"/>
                                        <p:tgtEl>
                                          <p:spTgt spid="58"/>
                                        </p:tgtEl>
                                        <p:attrNameLst>
                                          <p:attrName>ppt_x</p:attrName>
                                        </p:attrNameLst>
                                      </p:cBhvr>
                                      <p:tavLst>
                                        <p:tav tm="0">
                                          <p:val>
                                            <p:strVal val="0-#ppt_w/2"/>
                                          </p:val>
                                        </p:tav>
                                        <p:tav tm="100000">
                                          <p:val>
                                            <p:strVal val="#ppt_x"/>
                                          </p:val>
                                        </p:tav>
                                      </p:tavLst>
                                    </p:anim>
                                    <p:anim calcmode="lin" valueType="num">
                                      <p:cBhvr additive="base">
                                        <p:cTn id="56" dur="800" fill="hold"/>
                                        <p:tgtEl>
                                          <p:spTgt spid="58"/>
                                        </p:tgtEl>
                                        <p:attrNameLst>
                                          <p:attrName>ppt_y</p:attrName>
                                        </p:attrNameLst>
                                      </p:cBhvr>
                                      <p:tavLst>
                                        <p:tav tm="0">
                                          <p:val>
                                            <p:strVal val="#ppt_y"/>
                                          </p:val>
                                        </p:tav>
                                        <p:tav tm="100000">
                                          <p:val>
                                            <p:strVal val="#ppt_y"/>
                                          </p:val>
                                        </p:tav>
                                      </p:tavLst>
                                    </p:anim>
                                  </p:childTnLst>
                                </p:cTn>
                              </p:par>
                              <p:par>
                                <p:cTn id="57" presetID="2" presetClass="entr" presetSubtype="4" decel="100000" fill="hold" grpId="0" nodeType="withEffect">
                                  <p:stCondLst>
                                    <p:cond delay="400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600" fill="hold"/>
                                        <p:tgtEl>
                                          <p:spTgt spid="49"/>
                                        </p:tgtEl>
                                        <p:attrNameLst>
                                          <p:attrName>ppt_x</p:attrName>
                                        </p:attrNameLst>
                                      </p:cBhvr>
                                      <p:tavLst>
                                        <p:tav tm="0">
                                          <p:val>
                                            <p:strVal val="#ppt_x"/>
                                          </p:val>
                                        </p:tav>
                                        <p:tav tm="100000">
                                          <p:val>
                                            <p:strVal val="#ppt_x"/>
                                          </p:val>
                                        </p:tav>
                                      </p:tavLst>
                                    </p:anim>
                                    <p:anim calcmode="lin" valueType="num">
                                      <p:cBhvr additive="base">
                                        <p:cTn id="60" dur="600" fill="hold"/>
                                        <p:tgtEl>
                                          <p:spTgt spid="4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420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800" fill="hold"/>
                                        <p:tgtEl>
                                          <p:spTgt spid="65"/>
                                        </p:tgtEl>
                                        <p:attrNameLst>
                                          <p:attrName>ppt_x</p:attrName>
                                        </p:attrNameLst>
                                      </p:cBhvr>
                                      <p:tavLst>
                                        <p:tav tm="0">
                                          <p:val>
                                            <p:strVal val="#ppt_x"/>
                                          </p:val>
                                        </p:tav>
                                        <p:tav tm="100000">
                                          <p:val>
                                            <p:strVal val="#ppt_x"/>
                                          </p:val>
                                        </p:tav>
                                      </p:tavLst>
                                    </p:anim>
                                    <p:anim calcmode="lin" valueType="num">
                                      <p:cBhvr additive="base">
                                        <p:cTn id="64" dur="8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8" accel="48000" decel="52000" fill="hold" grpId="0" nodeType="withEffect">
                                  <p:stCondLst>
                                    <p:cond delay="520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800" fill="hold"/>
                                        <p:tgtEl>
                                          <p:spTgt spid="59"/>
                                        </p:tgtEl>
                                        <p:attrNameLst>
                                          <p:attrName>ppt_x</p:attrName>
                                        </p:attrNameLst>
                                      </p:cBhvr>
                                      <p:tavLst>
                                        <p:tav tm="0">
                                          <p:val>
                                            <p:strVal val="0-#ppt_w/2"/>
                                          </p:val>
                                        </p:tav>
                                        <p:tav tm="100000">
                                          <p:val>
                                            <p:strVal val="#ppt_x"/>
                                          </p:val>
                                        </p:tav>
                                      </p:tavLst>
                                    </p:anim>
                                    <p:anim calcmode="lin" valueType="num">
                                      <p:cBhvr additive="base">
                                        <p:cTn id="68" dur="800" fill="hold"/>
                                        <p:tgtEl>
                                          <p:spTgt spid="59"/>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500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600" fill="hold"/>
                                        <p:tgtEl>
                                          <p:spTgt spid="51"/>
                                        </p:tgtEl>
                                        <p:attrNameLst>
                                          <p:attrName>ppt_x</p:attrName>
                                        </p:attrNameLst>
                                      </p:cBhvr>
                                      <p:tavLst>
                                        <p:tav tm="0">
                                          <p:val>
                                            <p:strVal val="#ppt_x"/>
                                          </p:val>
                                        </p:tav>
                                        <p:tav tm="100000">
                                          <p:val>
                                            <p:strVal val="#ppt_x"/>
                                          </p:val>
                                        </p:tav>
                                      </p:tavLst>
                                    </p:anim>
                                    <p:anim calcmode="lin" valueType="num">
                                      <p:cBhvr additive="base">
                                        <p:cTn id="72" dur="6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5200"/>
                                  </p:stCondLst>
                                  <p:childTnLst>
                                    <p:set>
                                      <p:cBhvr>
                                        <p:cTn id="74" dur="1" fill="hold">
                                          <p:stCondLst>
                                            <p:cond delay="0"/>
                                          </p:stCondLst>
                                        </p:cTn>
                                        <p:tgtEl>
                                          <p:spTgt spid="66"/>
                                        </p:tgtEl>
                                        <p:attrNameLst>
                                          <p:attrName>style.visibility</p:attrName>
                                        </p:attrNameLst>
                                      </p:cBhvr>
                                      <p:to>
                                        <p:strVal val="visible"/>
                                      </p:to>
                                    </p:set>
                                    <p:anim calcmode="lin" valueType="num">
                                      <p:cBhvr additive="base">
                                        <p:cTn id="75" dur="800" fill="hold"/>
                                        <p:tgtEl>
                                          <p:spTgt spid="66"/>
                                        </p:tgtEl>
                                        <p:attrNameLst>
                                          <p:attrName>ppt_x</p:attrName>
                                        </p:attrNameLst>
                                      </p:cBhvr>
                                      <p:tavLst>
                                        <p:tav tm="0">
                                          <p:val>
                                            <p:strVal val="#ppt_x"/>
                                          </p:val>
                                        </p:tav>
                                        <p:tav tm="100000">
                                          <p:val>
                                            <p:strVal val="#ppt_x"/>
                                          </p:val>
                                        </p:tav>
                                      </p:tavLst>
                                    </p:anim>
                                    <p:anim calcmode="lin" valueType="num">
                                      <p:cBhvr additive="base">
                                        <p:cTn id="76" dur="800" fill="hold"/>
                                        <p:tgtEl>
                                          <p:spTgt spid="66"/>
                                        </p:tgtEl>
                                        <p:attrNameLst>
                                          <p:attrName>ppt_y</p:attrName>
                                        </p:attrNameLst>
                                      </p:cBhvr>
                                      <p:tavLst>
                                        <p:tav tm="0">
                                          <p:val>
                                            <p:strVal val="1+#ppt_h/2"/>
                                          </p:val>
                                        </p:tav>
                                        <p:tav tm="100000">
                                          <p:val>
                                            <p:strVal val="#ppt_y"/>
                                          </p:val>
                                        </p:tav>
                                      </p:tavLst>
                                    </p:anim>
                                  </p:childTnLst>
                                </p:cTn>
                              </p:par>
                              <p:par>
                                <p:cTn id="77" presetID="2" presetClass="entr" presetSubtype="8" accel="48000" decel="52000" fill="hold" grpId="0" nodeType="withEffect">
                                  <p:stCondLst>
                                    <p:cond delay="620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800" fill="hold"/>
                                        <p:tgtEl>
                                          <p:spTgt spid="60"/>
                                        </p:tgtEl>
                                        <p:attrNameLst>
                                          <p:attrName>ppt_x</p:attrName>
                                        </p:attrNameLst>
                                      </p:cBhvr>
                                      <p:tavLst>
                                        <p:tav tm="0">
                                          <p:val>
                                            <p:strVal val="0-#ppt_w/2"/>
                                          </p:val>
                                        </p:tav>
                                        <p:tav tm="100000">
                                          <p:val>
                                            <p:strVal val="#ppt_x"/>
                                          </p:val>
                                        </p:tav>
                                      </p:tavLst>
                                    </p:anim>
                                    <p:anim calcmode="lin" valueType="num">
                                      <p:cBhvr additive="base">
                                        <p:cTn id="80" dur="800" fill="hold"/>
                                        <p:tgtEl>
                                          <p:spTgt spid="60"/>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600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600" fill="hold"/>
                                        <p:tgtEl>
                                          <p:spTgt spid="53"/>
                                        </p:tgtEl>
                                        <p:attrNameLst>
                                          <p:attrName>ppt_x</p:attrName>
                                        </p:attrNameLst>
                                      </p:cBhvr>
                                      <p:tavLst>
                                        <p:tav tm="0">
                                          <p:val>
                                            <p:strVal val="#ppt_x"/>
                                          </p:val>
                                        </p:tav>
                                        <p:tav tm="100000">
                                          <p:val>
                                            <p:strVal val="#ppt_x"/>
                                          </p:val>
                                        </p:tav>
                                      </p:tavLst>
                                    </p:anim>
                                    <p:anim calcmode="lin" valueType="num">
                                      <p:cBhvr additive="base">
                                        <p:cTn id="84" dur="600" fill="hold"/>
                                        <p:tgtEl>
                                          <p:spTgt spid="53"/>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620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800" fill="hold"/>
                                        <p:tgtEl>
                                          <p:spTgt spid="67"/>
                                        </p:tgtEl>
                                        <p:attrNameLst>
                                          <p:attrName>ppt_x</p:attrName>
                                        </p:attrNameLst>
                                      </p:cBhvr>
                                      <p:tavLst>
                                        <p:tav tm="0">
                                          <p:val>
                                            <p:strVal val="#ppt_x"/>
                                          </p:val>
                                        </p:tav>
                                        <p:tav tm="100000">
                                          <p:val>
                                            <p:strVal val="#ppt_x"/>
                                          </p:val>
                                        </p:tav>
                                      </p:tavLst>
                                    </p:anim>
                                    <p:anim calcmode="lin" valueType="num">
                                      <p:cBhvr additive="base">
                                        <p:cTn id="88" dur="800" fill="hold"/>
                                        <p:tgtEl>
                                          <p:spTgt spid="6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 calcmode="lin" valueType="num">
                                      <p:cBhvr additive="base">
                                        <p:cTn id="91" dur="600" fill="hold"/>
                                        <p:tgtEl>
                                          <p:spTgt spid="70"/>
                                        </p:tgtEl>
                                        <p:attrNameLst>
                                          <p:attrName>ppt_x</p:attrName>
                                        </p:attrNameLst>
                                      </p:cBhvr>
                                      <p:tavLst>
                                        <p:tav tm="0">
                                          <p:val>
                                            <p:strVal val="#ppt_x"/>
                                          </p:val>
                                        </p:tav>
                                        <p:tav tm="100000">
                                          <p:val>
                                            <p:strVal val="#ppt_x"/>
                                          </p:val>
                                        </p:tav>
                                      </p:tavLst>
                                    </p:anim>
                                    <p:anim calcmode="lin" valueType="num">
                                      <p:cBhvr additive="base">
                                        <p:cTn id="92" dur="600" fill="hold"/>
                                        <p:tgtEl>
                                          <p:spTgt spid="7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0"/>
                                  </p:stCondLst>
                                  <p:childTnLst>
                                    <p:set>
                                      <p:cBhvr>
                                        <p:cTn id="94" dur="1" fill="hold">
                                          <p:stCondLst>
                                            <p:cond delay="0"/>
                                          </p:stCondLst>
                                        </p:cTn>
                                        <p:tgtEl>
                                          <p:spTgt spid="71"/>
                                        </p:tgtEl>
                                        <p:attrNameLst>
                                          <p:attrName>style.visibility</p:attrName>
                                        </p:attrNameLst>
                                      </p:cBhvr>
                                      <p:to>
                                        <p:strVal val="visible"/>
                                      </p:to>
                                    </p:set>
                                    <p:anim calcmode="lin" valueType="num">
                                      <p:cBhvr additive="base">
                                        <p:cTn id="95" dur="600" fill="hold"/>
                                        <p:tgtEl>
                                          <p:spTgt spid="71"/>
                                        </p:tgtEl>
                                        <p:attrNameLst>
                                          <p:attrName>ppt_x</p:attrName>
                                        </p:attrNameLst>
                                      </p:cBhvr>
                                      <p:tavLst>
                                        <p:tav tm="0">
                                          <p:val>
                                            <p:strVal val="#ppt_x"/>
                                          </p:val>
                                        </p:tav>
                                        <p:tav tm="100000">
                                          <p:val>
                                            <p:strVal val="#ppt_x"/>
                                          </p:val>
                                        </p:tav>
                                      </p:tavLst>
                                    </p:anim>
                                    <p:anim calcmode="lin" valueType="num">
                                      <p:cBhvr additive="base">
                                        <p:cTn id="96" dur="600" fill="hold"/>
                                        <p:tgtEl>
                                          <p:spTgt spid="71"/>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0"/>
                                  </p:stCondLst>
                                  <p:childTnLst>
                                    <p:set>
                                      <p:cBhvr>
                                        <p:cTn id="98" dur="1" fill="hold">
                                          <p:stCondLst>
                                            <p:cond delay="0"/>
                                          </p:stCondLst>
                                        </p:cTn>
                                        <p:tgtEl>
                                          <p:spTgt spid="72"/>
                                        </p:tgtEl>
                                        <p:attrNameLst>
                                          <p:attrName>style.visibility</p:attrName>
                                        </p:attrNameLst>
                                      </p:cBhvr>
                                      <p:to>
                                        <p:strVal val="visible"/>
                                      </p:to>
                                    </p:set>
                                    <p:anim calcmode="lin" valueType="num">
                                      <p:cBhvr additive="base">
                                        <p:cTn id="99" dur="600" fill="hold"/>
                                        <p:tgtEl>
                                          <p:spTgt spid="72"/>
                                        </p:tgtEl>
                                        <p:attrNameLst>
                                          <p:attrName>ppt_x</p:attrName>
                                        </p:attrNameLst>
                                      </p:cBhvr>
                                      <p:tavLst>
                                        <p:tav tm="0">
                                          <p:val>
                                            <p:strVal val="#ppt_x"/>
                                          </p:val>
                                        </p:tav>
                                        <p:tav tm="100000">
                                          <p:val>
                                            <p:strVal val="#ppt_x"/>
                                          </p:val>
                                        </p:tav>
                                      </p:tavLst>
                                    </p:anim>
                                    <p:anim calcmode="lin" valueType="num">
                                      <p:cBhvr additive="base">
                                        <p:cTn id="100" dur="600" fill="hold"/>
                                        <p:tgtEl>
                                          <p:spTgt spid="7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3000"/>
                                  </p:stCondLst>
                                  <p:childTnLst>
                                    <p:set>
                                      <p:cBhvr>
                                        <p:cTn id="102" dur="1" fill="hold">
                                          <p:stCondLst>
                                            <p:cond delay="0"/>
                                          </p:stCondLst>
                                        </p:cTn>
                                        <p:tgtEl>
                                          <p:spTgt spid="73"/>
                                        </p:tgtEl>
                                        <p:attrNameLst>
                                          <p:attrName>style.visibility</p:attrName>
                                        </p:attrNameLst>
                                      </p:cBhvr>
                                      <p:to>
                                        <p:strVal val="visible"/>
                                      </p:to>
                                    </p:set>
                                    <p:anim calcmode="lin" valueType="num">
                                      <p:cBhvr additive="base">
                                        <p:cTn id="103" dur="600" fill="hold"/>
                                        <p:tgtEl>
                                          <p:spTgt spid="73"/>
                                        </p:tgtEl>
                                        <p:attrNameLst>
                                          <p:attrName>ppt_x</p:attrName>
                                        </p:attrNameLst>
                                      </p:cBhvr>
                                      <p:tavLst>
                                        <p:tav tm="0">
                                          <p:val>
                                            <p:strVal val="#ppt_x"/>
                                          </p:val>
                                        </p:tav>
                                        <p:tav tm="100000">
                                          <p:val>
                                            <p:strVal val="#ppt_x"/>
                                          </p:val>
                                        </p:tav>
                                      </p:tavLst>
                                    </p:anim>
                                    <p:anim calcmode="lin" valueType="num">
                                      <p:cBhvr additive="base">
                                        <p:cTn id="104" dur="600" fill="hold"/>
                                        <p:tgtEl>
                                          <p:spTgt spid="73"/>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400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600" fill="hold"/>
                                        <p:tgtEl>
                                          <p:spTgt spid="74"/>
                                        </p:tgtEl>
                                        <p:attrNameLst>
                                          <p:attrName>ppt_x</p:attrName>
                                        </p:attrNameLst>
                                      </p:cBhvr>
                                      <p:tavLst>
                                        <p:tav tm="0">
                                          <p:val>
                                            <p:strVal val="#ppt_x"/>
                                          </p:val>
                                        </p:tav>
                                        <p:tav tm="100000">
                                          <p:val>
                                            <p:strVal val="#ppt_x"/>
                                          </p:val>
                                        </p:tav>
                                      </p:tavLst>
                                    </p:anim>
                                    <p:anim calcmode="lin" valueType="num">
                                      <p:cBhvr additive="base">
                                        <p:cTn id="108" dur="600" fill="hold"/>
                                        <p:tgtEl>
                                          <p:spTgt spid="7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5000"/>
                                  </p:stCondLst>
                                  <p:childTnLst>
                                    <p:set>
                                      <p:cBhvr>
                                        <p:cTn id="110" dur="1" fill="hold">
                                          <p:stCondLst>
                                            <p:cond delay="0"/>
                                          </p:stCondLst>
                                        </p:cTn>
                                        <p:tgtEl>
                                          <p:spTgt spid="75"/>
                                        </p:tgtEl>
                                        <p:attrNameLst>
                                          <p:attrName>style.visibility</p:attrName>
                                        </p:attrNameLst>
                                      </p:cBhvr>
                                      <p:to>
                                        <p:strVal val="visible"/>
                                      </p:to>
                                    </p:set>
                                    <p:anim calcmode="lin" valueType="num">
                                      <p:cBhvr additive="base">
                                        <p:cTn id="111" dur="600" fill="hold"/>
                                        <p:tgtEl>
                                          <p:spTgt spid="75"/>
                                        </p:tgtEl>
                                        <p:attrNameLst>
                                          <p:attrName>ppt_x</p:attrName>
                                        </p:attrNameLst>
                                      </p:cBhvr>
                                      <p:tavLst>
                                        <p:tav tm="0">
                                          <p:val>
                                            <p:strVal val="#ppt_x"/>
                                          </p:val>
                                        </p:tav>
                                        <p:tav tm="100000">
                                          <p:val>
                                            <p:strVal val="#ppt_x"/>
                                          </p:val>
                                        </p:tav>
                                      </p:tavLst>
                                    </p:anim>
                                    <p:anim calcmode="lin" valueType="num">
                                      <p:cBhvr additive="base">
                                        <p:cTn id="112" dur="600" fill="hold"/>
                                        <p:tgtEl>
                                          <p:spTgt spid="75"/>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6000"/>
                                  </p:stCondLst>
                                  <p:childTnLst>
                                    <p:set>
                                      <p:cBhvr>
                                        <p:cTn id="114" dur="1" fill="hold">
                                          <p:stCondLst>
                                            <p:cond delay="0"/>
                                          </p:stCondLst>
                                        </p:cTn>
                                        <p:tgtEl>
                                          <p:spTgt spid="76"/>
                                        </p:tgtEl>
                                        <p:attrNameLst>
                                          <p:attrName>style.visibility</p:attrName>
                                        </p:attrNameLst>
                                      </p:cBhvr>
                                      <p:to>
                                        <p:strVal val="visible"/>
                                      </p:to>
                                    </p:set>
                                    <p:anim calcmode="lin" valueType="num">
                                      <p:cBhvr additive="base">
                                        <p:cTn id="115" dur="600" fill="hold"/>
                                        <p:tgtEl>
                                          <p:spTgt spid="76"/>
                                        </p:tgtEl>
                                        <p:attrNameLst>
                                          <p:attrName>ppt_x</p:attrName>
                                        </p:attrNameLst>
                                      </p:cBhvr>
                                      <p:tavLst>
                                        <p:tav tm="0">
                                          <p:val>
                                            <p:strVal val="#ppt_x"/>
                                          </p:val>
                                        </p:tav>
                                        <p:tav tm="100000">
                                          <p:val>
                                            <p:strVal val="#ppt_x"/>
                                          </p:val>
                                        </p:tav>
                                      </p:tavLst>
                                    </p:anim>
                                    <p:anim calcmode="lin" valueType="num">
                                      <p:cBhvr additive="base">
                                        <p:cTn id="116" dur="6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tmplLst>
          <p:tmpl>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600" fill="hold"/>
                        <p:tgtEl>
                          <p:spTgt spid="40"/>
                        </p:tgtEl>
                        <p:attrNameLst>
                          <p:attrName>ppt_x</p:attrName>
                        </p:attrNameLst>
                      </p:cBhvr>
                      <p:tavLst>
                        <p:tav tm="0">
                          <p:val>
                            <p:strVal val="#ppt_x"/>
                          </p:val>
                        </p:tav>
                        <p:tav tm="100000">
                          <p:val>
                            <p:strVal val="#ppt_x"/>
                          </p:val>
                        </p:tav>
                      </p:tavLst>
                    </p:anim>
                    <p:anim calcmode="lin" valueType="num">
                      <p:cBhvr additive="base">
                        <p:cTn dur="600" fill="hold"/>
                        <p:tgtEl>
                          <p:spTgt spid="40"/>
                        </p:tgtEl>
                        <p:attrNameLst>
                          <p:attrName>ppt_y</p:attrName>
                        </p:attrNameLst>
                      </p:cBhvr>
                      <p:tavLst>
                        <p:tav tm="0">
                          <p:val>
                            <p:strVal val="1+#ppt_h/2"/>
                          </p:val>
                        </p:tav>
                        <p:tav tm="100000">
                          <p:val>
                            <p:strVal val="#ppt_y"/>
                          </p:val>
                        </p:tav>
                      </p:tavLst>
                    </p:anim>
                  </p:childTnLst>
                </p:cTn>
              </p:par>
            </p:tnLst>
          </p:tmpl>
        </p:tmplLst>
      </p:bldP>
      <p:bldP spid="42" grpId="0" animBg="1"/>
      <p:bldP spid="43" grpId="0">
        <p:tmplLst>
          <p:tmpl>
            <p:tnLst>
              <p:par>
                <p:cTn presetID="2" presetClass="entr" presetSubtype="4" decel="10000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600" fill="hold"/>
                        <p:tgtEl>
                          <p:spTgt spid="43"/>
                        </p:tgtEl>
                        <p:attrNameLst>
                          <p:attrName>ppt_x</p:attrName>
                        </p:attrNameLst>
                      </p:cBhvr>
                      <p:tavLst>
                        <p:tav tm="0">
                          <p:val>
                            <p:strVal val="#ppt_x"/>
                          </p:val>
                        </p:tav>
                        <p:tav tm="100000">
                          <p:val>
                            <p:strVal val="#ppt_x"/>
                          </p:val>
                        </p:tav>
                      </p:tavLst>
                    </p:anim>
                    <p:anim calcmode="lin" valueType="num">
                      <p:cBhvr additive="base">
                        <p:cTn dur="600" fill="hold"/>
                        <p:tgtEl>
                          <p:spTgt spid="43"/>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20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600" fill="hold"/>
                        <p:tgtEl>
                          <p:spTgt spid="45"/>
                        </p:tgtEl>
                        <p:attrNameLst>
                          <p:attrName>ppt_x</p:attrName>
                        </p:attrNameLst>
                      </p:cBhvr>
                      <p:tavLst>
                        <p:tav tm="0">
                          <p:val>
                            <p:strVal val="#ppt_x"/>
                          </p:val>
                        </p:tav>
                        <p:tav tm="100000">
                          <p:val>
                            <p:strVal val="#ppt_x"/>
                          </p:val>
                        </p:tav>
                      </p:tavLst>
                    </p:anim>
                    <p:anim calcmode="lin" valueType="num">
                      <p:cBhvr additive="base">
                        <p:cTn dur="600" fill="hold"/>
                        <p:tgtEl>
                          <p:spTgt spid="45"/>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600" fill="hold"/>
                        <p:tgtEl>
                          <p:spTgt spid="47"/>
                        </p:tgtEl>
                        <p:attrNameLst>
                          <p:attrName>ppt_x</p:attrName>
                        </p:attrNameLst>
                      </p:cBhvr>
                      <p:tavLst>
                        <p:tav tm="0">
                          <p:val>
                            <p:strVal val="#ppt_x"/>
                          </p:val>
                        </p:tav>
                        <p:tav tm="100000">
                          <p:val>
                            <p:strVal val="#ppt_x"/>
                          </p:val>
                        </p:tav>
                      </p:tavLst>
                    </p:anim>
                    <p:anim calcmode="lin" valueType="num">
                      <p:cBhvr additive="base">
                        <p:cTn dur="600" fill="hold"/>
                        <p:tgtEl>
                          <p:spTgt spid="47"/>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40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600" fill="hold"/>
                        <p:tgtEl>
                          <p:spTgt spid="49"/>
                        </p:tgtEl>
                        <p:attrNameLst>
                          <p:attrName>ppt_x</p:attrName>
                        </p:attrNameLst>
                      </p:cBhvr>
                      <p:tavLst>
                        <p:tav tm="0">
                          <p:val>
                            <p:strVal val="#ppt_x"/>
                          </p:val>
                        </p:tav>
                        <p:tav tm="100000">
                          <p:val>
                            <p:strVal val="#ppt_x"/>
                          </p:val>
                        </p:tav>
                      </p:tavLst>
                    </p:anim>
                    <p:anim calcmode="lin" valueType="num">
                      <p:cBhvr additive="base">
                        <p:cTn dur="600" fill="hold"/>
                        <p:tgtEl>
                          <p:spTgt spid="49"/>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50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600" fill="hold"/>
                        <p:tgtEl>
                          <p:spTgt spid="51"/>
                        </p:tgtEl>
                        <p:attrNameLst>
                          <p:attrName>ppt_x</p:attrName>
                        </p:attrNameLst>
                      </p:cBhvr>
                      <p:tavLst>
                        <p:tav tm="0">
                          <p:val>
                            <p:strVal val="#ppt_x"/>
                          </p:val>
                        </p:tav>
                        <p:tav tm="100000">
                          <p:val>
                            <p:strVal val="#ppt_x"/>
                          </p:val>
                        </p:tav>
                      </p:tavLst>
                    </p:anim>
                    <p:anim calcmode="lin" valueType="num">
                      <p:cBhvr additive="base">
                        <p:cTn dur="600" fill="hold"/>
                        <p:tgtEl>
                          <p:spTgt spid="51"/>
                        </p:tgtEl>
                        <p:attrNameLst>
                          <p:attrName>ppt_y</p:attrName>
                        </p:attrNameLst>
                      </p:cBhvr>
                      <p:tavLst>
                        <p:tav tm="0">
                          <p:val>
                            <p:strVal val="1+#ppt_h/2"/>
                          </p:val>
                        </p:tav>
                        <p:tav tm="100000">
                          <p:val>
                            <p:strVal val="#ppt_y"/>
                          </p:val>
                        </p:tav>
                      </p:tavLst>
                    </p:anim>
                  </p:childTnLst>
                </p:cTn>
              </p:par>
            </p:tnLst>
          </p:tmpl>
        </p:tmplLst>
      </p:bldP>
      <p:bldP spid="53" grpId="0">
        <p:tmplLst>
          <p:tmpl>
            <p:tnLst>
              <p:par>
                <p:cTn presetID="2" presetClass="entr" presetSubtype="4" decel="100000" fill="hold" nodeType="withEffect">
                  <p:stCondLst>
                    <p:cond delay="60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600" fill="hold"/>
                        <p:tgtEl>
                          <p:spTgt spid="53"/>
                        </p:tgtEl>
                        <p:attrNameLst>
                          <p:attrName>ppt_x</p:attrName>
                        </p:attrNameLst>
                      </p:cBhvr>
                      <p:tavLst>
                        <p:tav tm="0">
                          <p:val>
                            <p:strVal val="#ppt_x"/>
                          </p:val>
                        </p:tav>
                        <p:tav tm="100000">
                          <p:val>
                            <p:strVal val="#ppt_x"/>
                          </p:val>
                        </p:tav>
                      </p:tavLst>
                    </p:anim>
                    <p:anim calcmode="lin" valueType="num">
                      <p:cBhvr additive="base">
                        <p:cTn dur="600" fill="hold"/>
                        <p:tgtEl>
                          <p:spTgt spid="53"/>
                        </p:tgtEl>
                        <p:attrNameLst>
                          <p:attrName>ppt_y</p:attrName>
                        </p:attrNameLst>
                      </p:cBhvr>
                      <p:tavLst>
                        <p:tav tm="0">
                          <p:val>
                            <p:strVal val="1+#ppt_h/2"/>
                          </p:val>
                        </p:tav>
                        <p:tav tm="100000">
                          <p:val>
                            <p:strVal val="#ppt_y"/>
                          </p:val>
                        </p:tav>
                      </p:tavLst>
                    </p:anim>
                  </p:childTnLst>
                </p:cTn>
              </p:par>
            </p:tnLst>
          </p:tmpl>
        </p:tmplLst>
      </p:bldP>
      <p:bldP spid="55" grpId="0" animBg="1"/>
      <p:bldP spid="56" grpId="0" animBg="1"/>
      <p:bldP spid="57" grpId="0" animBg="1"/>
      <p:bldP spid="58" grpId="0" animBg="1"/>
      <p:bldP spid="59" grpId="0" animBg="1"/>
      <p:bldP spid="60" grpId="0" animBg="1"/>
      <p:bldP spid="61" grpId="0">
        <p:tmplLst>
          <p:tmpl>
            <p:tnLst>
              <p:par>
                <p:cTn presetID="2" presetClass="entr" presetSubtype="4" decel="10000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800" fill="hold"/>
                        <p:tgtEl>
                          <p:spTgt spid="61"/>
                        </p:tgtEl>
                        <p:attrNameLst>
                          <p:attrName>ppt_x</p:attrName>
                        </p:attrNameLst>
                      </p:cBhvr>
                      <p:tavLst>
                        <p:tav tm="0">
                          <p:val>
                            <p:strVal val="#ppt_x"/>
                          </p:val>
                        </p:tav>
                        <p:tav tm="100000">
                          <p:val>
                            <p:strVal val="#ppt_x"/>
                          </p:val>
                        </p:tav>
                      </p:tavLst>
                    </p:anim>
                    <p:anim calcmode="lin" valueType="num">
                      <p:cBhvr additive="base">
                        <p:cTn dur="800" fill="hold"/>
                        <p:tgtEl>
                          <p:spTgt spid="61"/>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120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800" fill="hold"/>
                        <p:tgtEl>
                          <p:spTgt spid="62"/>
                        </p:tgtEl>
                        <p:attrNameLst>
                          <p:attrName>ppt_x</p:attrName>
                        </p:attrNameLst>
                      </p:cBhvr>
                      <p:tavLst>
                        <p:tav tm="0">
                          <p:val>
                            <p:strVal val="#ppt_x"/>
                          </p:val>
                        </p:tav>
                        <p:tav tm="100000">
                          <p:val>
                            <p:strVal val="#ppt_x"/>
                          </p:val>
                        </p:tav>
                      </p:tavLst>
                    </p:anim>
                    <p:anim calcmode="lin" valueType="num">
                      <p:cBhvr additive="base">
                        <p:cTn dur="800" fill="hold"/>
                        <p:tgtEl>
                          <p:spTgt spid="62"/>
                        </p:tgtEl>
                        <p:attrNameLst>
                          <p:attrName>ppt_y</p:attrName>
                        </p:attrNameLst>
                      </p:cBhvr>
                      <p:tavLst>
                        <p:tav tm="0">
                          <p:val>
                            <p:strVal val="1+#ppt_h/2"/>
                          </p:val>
                        </p:tav>
                        <p:tav tm="100000">
                          <p:val>
                            <p:strVal val="#ppt_y"/>
                          </p:val>
                        </p:tav>
                      </p:tavLst>
                    </p:anim>
                  </p:childTnLst>
                </p:cTn>
              </p:par>
            </p:tnLst>
          </p:tmpl>
        </p:tmplLst>
      </p:bldP>
      <p:bldP spid="63" grpId="0">
        <p:tmplLst>
          <p:tmpl>
            <p:tnLst>
              <p:par>
                <p:cTn presetID="2" presetClass="entr" presetSubtype="4" decel="100000" fill="hold" nodeType="withEffect">
                  <p:stCondLst>
                    <p:cond delay="22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800" fill="hold"/>
                        <p:tgtEl>
                          <p:spTgt spid="63"/>
                        </p:tgtEl>
                        <p:attrNameLst>
                          <p:attrName>ppt_x</p:attrName>
                        </p:attrNameLst>
                      </p:cBhvr>
                      <p:tavLst>
                        <p:tav tm="0">
                          <p:val>
                            <p:strVal val="#ppt_x"/>
                          </p:val>
                        </p:tav>
                        <p:tav tm="100000">
                          <p:val>
                            <p:strVal val="#ppt_x"/>
                          </p:val>
                        </p:tav>
                      </p:tavLst>
                    </p:anim>
                    <p:anim calcmode="lin" valueType="num">
                      <p:cBhvr additive="base">
                        <p:cTn dur="800" fill="hold"/>
                        <p:tgtEl>
                          <p:spTgt spid="63"/>
                        </p:tgtEl>
                        <p:attrNameLst>
                          <p:attrName>ppt_y</p:attrName>
                        </p:attrNameLst>
                      </p:cBhvr>
                      <p:tavLst>
                        <p:tav tm="0">
                          <p:val>
                            <p:strVal val="1+#ppt_h/2"/>
                          </p:val>
                        </p:tav>
                        <p:tav tm="100000">
                          <p:val>
                            <p:strVal val="#ppt_y"/>
                          </p:val>
                        </p:tav>
                      </p:tavLst>
                    </p:anim>
                  </p:childTnLst>
                </p:cTn>
              </p:par>
            </p:tnLst>
          </p:tmpl>
        </p:tmplLst>
      </p:bldP>
      <p:bldP spid="64" grpId="0">
        <p:tmplLst>
          <p:tmpl>
            <p:tnLst>
              <p:par>
                <p:cTn presetID="2" presetClass="entr" presetSubtype="4" decel="100000" fill="hold" nodeType="withEffect">
                  <p:stCondLst>
                    <p:cond delay="32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800" fill="hold"/>
                        <p:tgtEl>
                          <p:spTgt spid="64"/>
                        </p:tgtEl>
                        <p:attrNameLst>
                          <p:attrName>ppt_x</p:attrName>
                        </p:attrNameLst>
                      </p:cBhvr>
                      <p:tavLst>
                        <p:tav tm="0">
                          <p:val>
                            <p:strVal val="#ppt_x"/>
                          </p:val>
                        </p:tav>
                        <p:tav tm="100000">
                          <p:val>
                            <p:strVal val="#ppt_x"/>
                          </p:val>
                        </p:tav>
                      </p:tavLst>
                    </p:anim>
                    <p:anim calcmode="lin" valueType="num">
                      <p:cBhvr additive="base">
                        <p:cTn dur="800" fill="hold"/>
                        <p:tgtEl>
                          <p:spTgt spid="64"/>
                        </p:tgtEl>
                        <p:attrNameLst>
                          <p:attrName>ppt_y</p:attrName>
                        </p:attrNameLst>
                      </p:cBhvr>
                      <p:tavLst>
                        <p:tav tm="0">
                          <p:val>
                            <p:strVal val="1+#ppt_h/2"/>
                          </p:val>
                        </p:tav>
                        <p:tav tm="100000">
                          <p:val>
                            <p:strVal val="#ppt_y"/>
                          </p:val>
                        </p:tav>
                      </p:tavLst>
                    </p:anim>
                  </p:childTnLst>
                </p:cTn>
              </p:par>
            </p:tnLst>
          </p:tmpl>
        </p:tmplLst>
      </p:bldP>
      <p:bldP spid="65" grpId="0">
        <p:tmplLst>
          <p:tmpl>
            <p:tnLst>
              <p:par>
                <p:cTn presetID="2" presetClass="entr" presetSubtype="4" decel="100000" fill="hold" nodeType="withEffect">
                  <p:stCondLst>
                    <p:cond delay="420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800" fill="hold"/>
                        <p:tgtEl>
                          <p:spTgt spid="65"/>
                        </p:tgtEl>
                        <p:attrNameLst>
                          <p:attrName>ppt_x</p:attrName>
                        </p:attrNameLst>
                      </p:cBhvr>
                      <p:tavLst>
                        <p:tav tm="0">
                          <p:val>
                            <p:strVal val="#ppt_x"/>
                          </p:val>
                        </p:tav>
                        <p:tav tm="100000">
                          <p:val>
                            <p:strVal val="#ppt_x"/>
                          </p:val>
                        </p:tav>
                      </p:tavLst>
                    </p:anim>
                    <p:anim calcmode="lin" valueType="num">
                      <p:cBhvr additive="base">
                        <p:cTn dur="800" fill="hold"/>
                        <p:tgtEl>
                          <p:spTgt spid="65"/>
                        </p:tgtEl>
                        <p:attrNameLst>
                          <p:attrName>ppt_y</p:attrName>
                        </p:attrNameLst>
                      </p:cBhvr>
                      <p:tavLst>
                        <p:tav tm="0">
                          <p:val>
                            <p:strVal val="1+#ppt_h/2"/>
                          </p:val>
                        </p:tav>
                        <p:tav tm="100000">
                          <p:val>
                            <p:strVal val="#ppt_y"/>
                          </p:val>
                        </p:tav>
                      </p:tavLst>
                    </p:anim>
                  </p:childTnLst>
                </p:cTn>
              </p:par>
            </p:tnLst>
          </p:tmpl>
        </p:tmplLst>
      </p:bldP>
      <p:bldP spid="66" grpId="0">
        <p:tmplLst>
          <p:tmpl>
            <p:tnLst>
              <p:par>
                <p:cTn presetID="2" presetClass="entr" presetSubtype="4" decel="100000" fill="hold" nodeType="withEffect">
                  <p:stCondLst>
                    <p:cond delay="520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800" fill="hold"/>
                        <p:tgtEl>
                          <p:spTgt spid="66"/>
                        </p:tgtEl>
                        <p:attrNameLst>
                          <p:attrName>ppt_x</p:attrName>
                        </p:attrNameLst>
                      </p:cBhvr>
                      <p:tavLst>
                        <p:tav tm="0">
                          <p:val>
                            <p:strVal val="#ppt_x"/>
                          </p:val>
                        </p:tav>
                        <p:tav tm="100000">
                          <p:val>
                            <p:strVal val="#ppt_x"/>
                          </p:val>
                        </p:tav>
                      </p:tavLst>
                    </p:anim>
                    <p:anim calcmode="lin" valueType="num">
                      <p:cBhvr additive="base">
                        <p:cTn dur="800" fill="hold"/>
                        <p:tgtEl>
                          <p:spTgt spid="66"/>
                        </p:tgtEl>
                        <p:attrNameLst>
                          <p:attrName>ppt_y</p:attrName>
                        </p:attrNameLst>
                      </p:cBhvr>
                      <p:tavLst>
                        <p:tav tm="0">
                          <p:val>
                            <p:strVal val="1+#ppt_h/2"/>
                          </p:val>
                        </p:tav>
                        <p:tav tm="100000">
                          <p:val>
                            <p:strVal val="#ppt_y"/>
                          </p:val>
                        </p:tav>
                      </p:tavLst>
                    </p:anim>
                  </p:childTnLst>
                </p:cTn>
              </p:par>
            </p:tnLst>
          </p:tmpl>
        </p:tmplLst>
      </p:bldP>
      <p:bldP spid="67" grpId="0">
        <p:tmplLst>
          <p:tmpl>
            <p:tnLst>
              <p:par>
                <p:cTn presetID="2" presetClass="entr" presetSubtype="4" decel="100000" fill="hold" nodeType="withEffect">
                  <p:stCondLst>
                    <p:cond delay="620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800" fill="hold"/>
                        <p:tgtEl>
                          <p:spTgt spid="67"/>
                        </p:tgtEl>
                        <p:attrNameLst>
                          <p:attrName>ppt_x</p:attrName>
                        </p:attrNameLst>
                      </p:cBhvr>
                      <p:tavLst>
                        <p:tav tm="0">
                          <p:val>
                            <p:strVal val="#ppt_x"/>
                          </p:val>
                        </p:tav>
                        <p:tav tm="100000">
                          <p:val>
                            <p:strVal val="#ppt_x"/>
                          </p:val>
                        </p:tav>
                      </p:tavLst>
                    </p:anim>
                    <p:anim calcmode="lin" valueType="num">
                      <p:cBhvr additive="base">
                        <p:cTn dur="800" fill="hold"/>
                        <p:tgtEl>
                          <p:spTgt spid="67"/>
                        </p:tgtEl>
                        <p:attrNameLst>
                          <p:attrName>ppt_y</p:attrName>
                        </p:attrNameLst>
                      </p:cBhvr>
                      <p:tavLst>
                        <p:tav tm="0">
                          <p:val>
                            <p:strVal val="1+#ppt_h/2"/>
                          </p:val>
                        </p:tav>
                        <p:tav tm="100000">
                          <p:val>
                            <p:strVal val="#ppt_y"/>
                          </p:val>
                        </p:tav>
                      </p:tavLst>
                    </p:anim>
                  </p:childTnLst>
                </p:cTn>
              </p:par>
            </p:tnLst>
          </p:tmpl>
        </p:tmplLst>
      </p:bldP>
      <p:bldP spid="70" grpId="0">
        <p:tmplLst>
          <p:tmpl>
            <p:tnLst>
              <p:par>
                <p:cTn presetID="2" presetClass="entr" presetSubtype="4" decel="10000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600" fill="hold"/>
                        <p:tgtEl>
                          <p:spTgt spid="70"/>
                        </p:tgtEl>
                        <p:attrNameLst>
                          <p:attrName>ppt_x</p:attrName>
                        </p:attrNameLst>
                      </p:cBhvr>
                      <p:tavLst>
                        <p:tav tm="0">
                          <p:val>
                            <p:strVal val="#ppt_x"/>
                          </p:val>
                        </p:tav>
                        <p:tav tm="100000">
                          <p:val>
                            <p:strVal val="#ppt_x"/>
                          </p:val>
                        </p:tav>
                      </p:tavLst>
                    </p:anim>
                    <p:anim calcmode="lin" valueType="num">
                      <p:cBhvr additive="base">
                        <p:cTn dur="600" fill="hold"/>
                        <p:tgtEl>
                          <p:spTgt spid="70"/>
                        </p:tgtEl>
                        <p:attrNameLst>
                          <p:attrName>ppt_y</p:attrName>
                        </p:attrNameLst>
                      </p:cBhvr>
                      <p:tavLst>
                        <p:tav tm="0">
                          <p:val>
                            <p:strVal val="1+#ppt_h/2"/>
                          </p:val>
                        </p:tav>
                        <p:tav tm="100000">
                          <p:val>
                            <p:strVal val="#ppt_y"/>
                          </p:val>
                        </p:tav>
                      </p:tavLst>
                    </p:anim>
                  </p:childTnLst>
                </p:cTn>
              </p:par>
            </p:tnLst>
          </p:tmpl>
        </p:tmplLst>
      </p:bldP>
      <p:bldP spid="71" grpId="0">
        <p:tmplLst>
          <p:tmpl>
            <p:tnLst>
              <p:par>
                <p:cTn presetID="2" presetClass="entr" presetSubtype="4" decel="100000" fill="hold" nodeType="withEffect">
                  <p:stCondLst>
                    <p:cond delay="100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600" fill="hold"/>
                        <p:tgtEl>
                          <p:spTgt spid="71"/>
                        </p:tgtEl>
                        <p:attrNameLst>
                          <p:attrName>ppt_x</p:attrName>
                        </p:attrNameLst>
                      </p:cBhvr>
                      <p:tavLst>
                        <p:tav tm="0">
                          <p:val>
                            <p:strVal val="#ppt_x"/>
                          </p:val>
                        </p:tav>
                        <p:tav tm="100000">
                          <p:val>
                            <p:strVal val="#ppt_x"/>
                          </p:val>
                        </p:tav>
                      </p:tavLst>
                    </p:anim>
                    <p:anim calcmode="lin" valueType="num">
                      <p:cBhvr additive="base">
                        <p:cTn dur="600" fill="hold"/>
                        <p:tgtEl>
                          <p:spTgt spid="71"/>
                        </p:tgtEl>
                        <p:attrNameLst>
                          <p:attrName>ppt_y</p:attrName>
                        </p:attrNameLst>
                      </p:cBhvr>
                      <p:tavLst>
                        <p:tav tm="0">
                          <p:val>
                            <p:strVal val="1+#ppt_h/2"/>
                          </p:val>
                        </p:tav>
                        <p:tav tm="100000">
                          <p:val>
                            <p:strVal val="#ppt_y"/>
                          </p:val>
                        </p:tav>
                      </p:tavLst>
                    </p:anim>
                  </p:childTnLst>
                </p:cTn>
              </p:par>
            </p:tnLst>
          </p:tmpl>
        </p:tmplLst>
      </p:bldP>
      <p:bldP spid="72" grpId="0">
        <p:tmplLst>
          <p:tmpl>
            <p:tnLst>
              <p:par>
                <p:cTn presetID="2" presetClass="entr" presetSubtype="4" decel="100000" fill="hold" nodeType="withEffect">
                  <p:stCondLst>
                    <p:cond delay="200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600" fill="hold"/>
                        <p:tgtEl>
                          <p:spTgt spid="72"/>
                        </p:tgtEl>
                        <p:attrNameLst>
                          <p:attrName>ppt_x</p:attrName>
                        </p:attrNameLst>
                      </p:cBhvr>
                      <p:tavLst>
                        <p:tav tm="0">
                          <p:val>
                            <p:strVal val="#ppt_x"/>
                          </p:val>
                        </p:tav>
                        <p:tav tm="100000">
                          <p:val>
                            <p:strVal val="#ppt_x"/>
                          </p:val>
                        </p:tav>
                      </p:tavLst>
                    </p:anim>
                    <p:anim calcmode="lin" valueType="num">
                      <p:cBhvr additive="base">
                        <p:cTn dur="600" fill="hold"/>
                        <p:tgtEl>
                          <p:spTgt spid="72"/>
                        </p:tgtEl>
                        <p:attrNameLst>
                          <p:attrName>ppt_y</p:attrName>
                        </p:attrNameLst>
                      </p:cBhvr>
                      <p:tavLst>
                        <p:tav tm="0">
                          <p:val>
                            <p:strVal val="1+#ppt_h/2"/>
                          </p:val>
                        </p:tav>
                        <p:tav tm="100000">
                          <p:val>
                            <p:strVal val="#ppt_y"/>
                          </p:val>
                        </p:tav>
                      </p:tavLst>
                    </p:anim>
                  </p:childTnLst>
                </p:cTn>
              </p:par>
            </p:tnLst>
          </p:tmpl>
        </p:tmplLst>
      </p:bldP>
      <p:bldP spid="73" grpId="0">
        <p:tmplLst>
          <p:tmpl>
            <p:tnLst>
              <p:par>
                <p:cTn presetID="2" presetClass="entr" presetSubtype="4" decel="100000" fill="hold" nodeType="withEffect">
                  <p:stCondLst>
                    <p:cond delay="300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600" fill="hold"/>
                        <p:tgtEl>
                          <p:spTgt spid="73"/>
                        </p:tgtEl>
                        <p:attrNameLst>
                          <p:attrName>ppt_x</p:attrName>
                        </p:attrNameLst>
                      </p:cBhvr>
                      <p:tavLst>
                        <p:tav tm="0">
                          <p:val>
                            <p:strVal val="#ppt_x"/>
                          </p:val>
                        </p:tav>
                        <p:tav tm="100000">
                          <p:val>
                            <p:strVal val="#ppt_x"/>
                          </p:val>
                        </p:tav>
                      </p:tavLst>
                    </p:anim>
                    <p:anim calcmode="lin" valueType="num">
                      <p:cBhvr additive="base">
                        <p:cTn dur="600" fill="hold"/>
                        <p:tgtEl>
                          <p:spTgt spid="73"/>
                        </p:tgtEl>
                        <p:attrNameLst>
                          <p:attrName>ppt_y</p:attrName>
                        </p:attrNameLst>
                      </p:cBhvr>
                      <p:tavLst>
                        <p:tav tm="0">
                          <p:val>
                            <p:strVal val="1+#ppt_h/2"/>
                          </p:val>
                        </p:tav>
                        <p:tav tm="100000">
                          <p:val>
                            <p:strVal val="#ppt_y"/>
                          </p:val>
                        </p:tav>
                      </p:tavLst>
                    </p:anim>
                  </p:childTnLst>
                </p:cTn>
              </p:par>
            </p:tnLst>
          </p:tmpl>
        </p:tmplLst>
      </p:bldP>
      <p:bldP spid="74" grpId="0">
        <p:tmplLst>
          <p:tmpl>
            <p:tnLst>
              <p:par>
                <p:cTn presetID="2" presetClass="entr" presetSubtype="4" decel="100000" fill="hold" nodeType="withEffect">
                  <p:stCondLst>
                    <p:cond delay="40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600" fill="hold"/>
                        <p:tgtEl>
                          <p:spTgt spid="74"/>
                        </p:tgtEl>
                        <p:attrNameLst>
                          <p:attrName>ppt_x</p:attrName>
                        </p:attrNameLst>
                      </p:cBhvr>
                      <p:tavLst>
                        <p:tav tm="0">
                          <p:val>
                            <p:strVal val="#ppt_x"/>
                          </p:val>
                        </p:tav>
                        <p:tav tm="100000">
                          <p:val>
                            <p:strVal val="#ppt_x"/>
                          </p:val>
                        </p:tav>
                      </p:tavLst>
                    </p:anim>
                    <p:anim calcmode="lin" valueType="num">
                      <p:cBhvr additive="base">
                        <p:cTn dur="600" fill="hold"/>
                        <p:tgtEl>
                          <p:spTgt spid="74"/>
                        </p:tgtEl>
                        <p:attrNameLst>
                          <p:attrName>ppt_y</p:attrName>
                        </p:attrNameLst>
                      </p:cBhvr>
                      <p:tavLst>
                        <p:tav tm="0">
                          <p:val>
                            <p:strVal val="1+#ppt_h/2"/>
                          </p:val>
                        </p:tav>
                        <p:tav tm="100000">
                          <p:val>
                            <p:strVal val="#ppt_y"/>
                          </p:val>
                        </p:tav>
                      </p:tavLst>
                    </p:anim>
                  </p:childTnLst>
                </p:cTn>
              </p:par>
            </p:tnLst>
          </p:tmpl>
        </p:tmplLst>
      </p:bldP>
      <p:bldP spid="75" grpId="0">
        <p:tmplLst>
          <p:tmpl>
            <p:tnLst>
              <p:par>
                <p:cTn presetID="2" presetClass="entr" presetSubtype="4" decel="100000" fill="hold" nodeType="withEffect">
                  <p:stCondLst>
                    <p:cond delay="50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600" fill="hold"/>
                        <p:tgtEl>
                          <p:spTgt spid="75"/>
                        </p:tgtEl>
                        <p:attrNameLst>
                          <p:attrName>ppt_x</p:attrName>
                        </p:attrNameLst>
                      </p:cBhvr>
                      <p:tavLst>
                        <p:tav tm="0">
                          <p:val>
                            <p:strVal val="#ppt_x"/>
                          </p:val>
                        </p:tav>
                        <p:tav tm="100000">
                          <p:val>
                            <p:strVal val="#ppt_x"/>
                          </p:val>
                        </p:tav>
                      </p:tavLst>
                    </p:anim>
                    <p:anim calcmode="lin" valueType="num">
                      <p:cBhvr additive="base">
                        <p:cTn dur="600" fill="hold"/>
                        <p:tgtEl>
                          <p:spTgt spid="75"/>
                        </p:tgtEl>
                        <p:attrNameLst>
                          <p:attrName>ppt_y</p:attrName>
                        </p:attrNameLst>
                      </p:cBhvr>
                      <p:tavLst>
                        <p:tav tm="0">
                          <p:val>
                            <p:strVal val="1+#ppt_h/2"/>
                          </p:val>
                        </p:tav>
                        <p:tav tm="100000">
                          <p:val>
                            <p:strVal val="#ppt_y"/>
                          </p:val>
                        </p:tav>
                      </p:tavLst>
                    </p:anim>
                  </p:childTnLst>
                </p:cTn>
              </p:par>
            </p:tnLst>
          </p:tmpl>
        </p:tmplLst>
      </p:bldP>
      <p:bldP spid="76" grpId="0">
        <p:tmplLst>
          <p:tmpl>
            <p:tnLst>
              <p:par>
                <p:cTn presetID="2" presetClass="entr" presetSubtype="4" decel="100000" fill="hold" nodeType="withEffect">
                  <p:stCondLst>
                    <p:cond delay="60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600" fill="hold"/>
                        <p:tgtEl>
                          <p:spTgt spid="76"/>
                        </p:tgtEl>
                        <p:attrNameLst>
                          <p:attrName>ppt_x</p:attrName>
                        </p:attrNameLst>
                      </p:cBhvr>
                      <p:tavLst>
                        <p:tav tm="0">
                          <p:val>
                            <p:strVal val="#ppt_x"/>
                          </p:val>
                        </p:tav>
                        <p:tav tm="100000">
                          <p:val>
                            <p:strVal val="#ppt_x"/>
                          </p:val>
                        </p:tav>
                      </p:tavLst>
                    </p:anim>
                    <p:anim calcmode="lin" valueType="num">
                      <p:cBhvr additive="base">
                        <p:cTn dur="600" fill="hold"/>
                        <p:tgtEl>
                          <p:spTgt spid="7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40_Custom Layout">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286735120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hiusura blu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2F4598-5800-6049-8C85-4CACD67E8998}"/>
              </a:ext>
            </a:extLst>
          </p:cNvPr>
          <p:cNvSpPr>
            <a:spLocks noGrp="1"/>
          </p:cNvSpPr>
          <p:nvPr>
            <p:ph type="title" hasCustomPrompt="1"/>
          </p:nvPr>
        </p:nvSpPr>
        <p:spPr>
          <a:xfrm>
            <a:off x="2038218" y="4358313"/>
            <a:ext cx="20305978" cy="2499690"/>
          </a:xfrm>
        </p:spPr>
        <p:txBody>
          <a:bodyPr anchor="ctr"/>
          <a:lstStyle>
            <a:lvl1pPr algn="l">
              <a:defRPr sz="11611">
                <a:solidFill>
                  <a:srgbClr val="FFFFFF"/>
                </a:solidFill>
              </a:defRPr>
            </a:lvl1pPr>
          </a:lstStyle>
          <a:p>
            <a:r>
              <a:rPr lang="en-US" err="1"/>
              <a:t>Testo</a:t>
            </a:r>
            <a:endParaRPr lang="en-US"/>
          </a:p>
        </p:txBody>
      </p:sp>
      <p:pic>
        <p:nvPicPr>
          <p:cNvPr id="2" name="Immagine 1">
            <a:extLst>
              <a:ext uri="{FF2B5EF4-FFF2-40B4-BE49-F238E27FC236}">
                <a16:creationId xmlns:a16="http://schemas.microsoft.com/office/drawing/2014/main" id="{9934BF0F-E964-8E42-964D-5589BDEC440E}"/>
              </a:ext>
            </a:extLst>
          </p:cNvPr>
          <p:cNvPicPr>
            <a:picLocks noChangeAspect="1"/>
          </p:cNvPicPr>
          <p:nvPr userDrawn="1"/>
        </p:nvPicPr>
        <p:blipFill>
          <a:blip r:embed="rId2"/>
          <a:stretch>
            <a:fillRect/>
          </a:stretch>
        </p:blipFill>
        <p:spPr>
          <a:xfrm>
            <a:off x="9851930" y="10414801"/>
            <a:ext cx="4660491" cy="2094706"/>
          </a:xfrm>
          <a:prstGeom prst="rect">
            <a:avLst/>
          </a:prstGeom>
        </p:spPr>
      </p:pic>
    </p:spTree>
    <p:extLst>
      <p:ext uri="{BB962C8B-B14F-4D97-AF65-F5344CB8AC3E}">
        <p14:creationId xmlns:p14="http://schemas.microsoft.com/office/powerpoint/2010/main" val="279542295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pertina Presentazione">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 y="896"/>
            <a:ext cx="24381619" cy="13715108"/>
          </a:xfrm>
          <a:prstGeom prst="rect">
            <a:avLst/>
          </a:prstGeom>
        </p:spPr>
      </p:pic>
      <p:sp>
        <p:nvSpPr>
          <p:cNvPr id="6" name="Rettangolo 5"/>
          <p:cNvSpPr/>
          <p:nvPr userDrawn="1"/>
        </p:nvSpPr>
        <p:spPr>
          <a:xfrm>
            <a:off x="2" y="2"/>
            <a:ext cx="24382413" cy="2251076"/>
          </a:xfrm>
          <a:prstGeom prst="rect">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2" name="LUOGO - GG/MM/AAAA"/>
          <p:cNvSpPr txBox="1">
            <a:spLocks noGrp="1"/>
          </p:cNvSpPr>
          <p:nvPr>
            <p:ph type="body" sz="quarter" idx="15" hasCustomPrompt="1"/>
          </p:nvPr>
        </p:nvSpPr>
        <p:spPr>
          <a:xfrm>
            <a:off x="19796762" y="12583738"/>
            <a:ext cx="4186815" cy="447676"/>
          </a:xfrm>
          <a:prstGeom prst="rect">
            <a:avLst/>
          </a:prstGeom>
        </p:spPr>
        <p:txBody>
          <a:bodyPr>
            <a:noAutofit/>
          </a:bodyPr>
          <a:lstStyle>
            <a:lvl1pPr marL="0" indent="0" algn="r">
              <a:spcBef>
                <a:spcPts val="0"/>
              </a:spcBef>
              <a:buSzTx/>
              <a:buNone/>
              <a:defRPr sz="2322" b="1" i="0">
                <a:solidFill>
                  <a:srgbClr val="FFFFFF"/>
                </a:solidFill>
                <a:latin typeface="Arial" charset="0"/>
                <a:ea typeface="Arial" charset="0"/>
                <a:cs typeface="Arial" charset="0"/>
                <a:sym typeface="Trade Gothic"/>
              </a:defRPr>
            </a:lvl1pPr>
          </a:lstStyle>
          <a:p>
            <a:r>
              <a:rPr lang="it-IT"/>
              <a:t> </a:t>
            </a:r>
            <a:r>
              <a:t>LUOGO - GG/MM/AAAA</a:t>
            </a:r>
          </a:p>
        </p:txBody>
      </p:sp>
      <p:sp>
        <p:nvSpPr>
          <p:cNvPr id="3" name="NOME COGNOME"/>
          <p:cNvSpPr txBox="1">
            <a:spLocks noGrp="1"/>
          </p:cNvSpPr>
          <p:nvPr>
            <p:ph type="body" sz="quarter" idx="16" hasCustomPrompt="1"/>
          </p:nvPr>
        </p:nvSpPr>
        <p:spPr>
          <a:xfrm>
            <a:off x="508001" y="12583738"/>
            <a:ext cx="3289682" cy="447676"/>
          </a:xfrm>
          <a:prstGeom prst="rect">
            <a:avLst/>
          </a:prstGeom>
        </p:spPr>
        <p:txBody>
          <a:bodyPr>
            <a:noAutofit/>
          </a:bodyPr>
          <a:lstStyle>
            <a:lvl1pPr marL="0" indent="0">
              <a:spcBef>
                <a:spcPts val="0"/>
              </a:spcBef>
              <a:buSzTx/>
              <a:buNone/>
              <a:defRPr sz="2322" b="1" i="0">
                <a:solidFill>
                  <a:srgbClr val="FFFFFF"/>
                </a:solidFill>
                <a:latin typeface="Arial" charset="0"/>
                <a:ea typeface="Arial" charset="0"/>
                <a:cs typeface="Arial" charset="0"/>
                <a:sym typeface="Trade Gothic"/>
              </a:defRPr>
            </a:lvl1pPr>
          </a:lstStyle>
          <a:p>
            <a:r>
              <a:t>NOME COGNOME</a:t>
            </a:r>
            <a:r>
              <a:rPr lang="it-IT"/>
              <a:t> </a:t>
            </a:r>
            <a:endParaRPr/>
          </a:p>
        </p:txBody>
      </p:sp>
      <p:sp>
        <p:nvSpPr>
          <p:cNvPr id="4" name="Title 5"/>
          <p:cNvSpPr>
            <a:spLocks noGrp="1"/>
          </p:cNvSpPr>
          <p:nvPr>
            <p:ph type="title" hasCustomPrompt="1"/>
          </p:nvPr>
        </p:nvSpPr>
        <p:spPr>
          <a:xfrm>
            <a:off x="2063641" y="5434468"/>
            <a:ext cx="20280426" cy="1423536"/>
          </a:xfrm>
        </p:spPr>
        <p:txBody>
          <a:bodyPr anchor="t"/>
          <a:lstStyle>
            <a:lvl1pPr>
              <a:defRPr sz="8516" b="1" spc="0" baseline="0">
                <a:solidFill>
                  <a:srgbClr val="FFFFFF"/>
                </a:solidFill>
              </a:defRPr>
            </a:lvl1pPr>
          </a:lstStyle>
          <a:p>
            <a:r>
              <a:rPr lang="en-US"/>
              <a:t>TITOLO PRESENTAZIONE</a:t>
            </a:r>
          </a:p>
        </p:txBody>
      </p:sp>
      <p:pic>
        <p:nvPicPr>
          <p:cNvPr id="5" name="Immagine 4"/>
          <p:cNvPicPr>
            <a:picLocks noChangeAspect="1"/>
          </p:cNvPicPr>
          <p:nvPr userDrawn="1"/>
        </p:nvPicPr>
        <p:blipFill>
          <a:blip r:embed="rId3"/>
          <a:stretch>
            <a:fillRect/>
          </a:stretch>
        </p:blipFill>
        <p:spPr>
          <a:xfrm>
            <a:off x="503213" y="492868"/>
            <a:ext cx="7345082" cy="815456"/>
          </a:xfrm>
          <a:prstGeom prst="rect">
            <a:avLst/>
          </a:prstGeom>
        </p:spPr>
      </p:pic>
      <p:pic>
        <p:nvPicPr>
          <p:cNvPr id="9" name="Immagine 8"/>
          <p:cNvPicPr>
            <a:picLocks noChangeAspect="1"/>
          </p:cNvPicPr>
          <p:nvPr userDrawn="1"/>
        </p:nvPicPr>
        <p:blipFill>
          <a:blip r:embed="rId4"/>
          <a:stretch>
            <a:fillRect/>
          </a:stretch>
        </p:blipFill>
        <p:spPr>
          <a:xfrm>
            <a:off x="507478" y="494939"/>
            <a:ext cx="1537054" cy="813382"/>
          </a:xfrm>
          <a:prstGeom prst="rect">
            <a:avLst/>
          </a:prstGeom>
        </p:spPr>
      </p:pic>
      <p:cxnSp>
        <p:nvCxnSpPr>
          <p:cNvPr id="13" name="Straight Connector 17"/>
          <p:cNvCxnSpPr/>
          <p:nvPr userDrawn="1"/>
        </p:nvCxnSpPr>
        <p:spPr>
          <a:xfrm>
            <a:off x="8049491" y="1015426"/>
            <a:ext cx="16332923"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5" name="SOTTOTITOLO DELLA PRESENTAZIONE"/>
          <p:cNvSpPr txBox="1">
            <a:spLocks noGrp="1"/>
          </p:cNvSpPr>
          <p:nvPr>
            <p:ph type="body" sz="quarter" idx="19" hasCustomPrompt="1"/>
          </p:nvPr>
        </p:nvSpPr>
        <p:spPr>
          <a:xfrm>
            <a:off x="2038352" y="6882795"/>
            <a:ext cx="20305712" cy="1094022"/>
          </a:xfrm>
          <a:prstGeom prst="rect">
            <a:avLst/>
          </a:prstGeom>
        </p:spPr>
        <p:txBody>
          <a:bodyPr>
            <a:noAutofit/>
          </a:bodyPr>
          <a:lstStyle>
            <a:lvl1pPr marL="0" indent="0">
              <a:spcBef>
                <a:spcPts val="0"/>
              </a:spcBef>
              <a:buSzTx/>
              <a:buNone/>
              <a:defRPr sz="4258">
                <a:solidFill>
                  <a:srgbClr val="FFFFFF"/>
                </a:solidFill>
                <a:latin typeface="+mj-lt"/>
                <a:ea typeface="Titillium Web Regular"/>
                <a:cs typeface="Titillium Web Regular"/>
                <a:sym typeface="Titillium Web Regular"/>
              </a:defRPr>
            </a:lvl1pPr>
          </a:lstStyle>
          <a:p>
            <a:r>
              <a:t>SOTTOTITOLO DELLA PRESENTAZIONE</a:t>
            </a:r>
          </a:p>
        </p:txBody>
      </p:sp>
    </p:spTree>
    <p:extLst>
      <p:ext uri="{BB962C8B-B14F-4D97-AF65-F5344CB8AC3E}">
        <p14:creationId xmlns:p14="http://schemas.microsoft.com/office/powerpoint/2010/main" val="149615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lide base">
    <p:spTree>
      <p:nvGrpSpPr>
        <p:cNvPr id="1" name=""/>
        <p:cNvGrpSpPr/>
        <p:nvPr/>
      </p:nvGrpSpPr>
      <p:grpSpPr>
        <a:xfrm>
          <a:off x="0" y="0"/>
          <a:ext cx="0" cy="0"/>
          <a:chOff x="0" y="0"/>
          <a:chExt cx="0" cy="0"/>
        </a:xfrm>
      </p:grpSpPr>
      <p:pic>
        <p:nvPicPr>
          <p:cNvPr id="5" name="Immagine 4"/>
          <p:cNvPicPr>
            <a:picLocks noChangeAspect="1"/>
          </p:cNvPicPr>
          <p:nvPr userDrawn="1"/>
        </p:nvPicPr>
        <p:blipFill>
          <a:blip r:embed="rId2"/>
          <a:stretch>
            <a:fillRect/>
          </a:stretch>
        </p:blipFill>
        <p:spPr>
          <a:xfrm>
            <a:off x="503213" y="492868"/>
            <a:ext cx="7345082" cy="815456"/>
          </a:xfrm>
          <a:prstGeom prst="rect">
            <a:avLst/>
          </a:prstGeom>
        </p:spPr>
      </p:pic>
      <p:pic>
        <p:nvPicPr>
          <p:cNvPr id="9" name="Immagine 8"/>
          <p:cNvPicPr>
            <a:picLocks noChangeAspect="1"/>
          </p:cNvPicPr>
          <p:nvPr userDrawn="1"/>
        </p:nvPicPr>
        <p:blipFill>
          <a:blip r:embed="rId3"/>
          <a:stretch>
            <a:fillRect/>
          </a:stretch>
        </p:blipFill>
        <p:spPr>
          <a:xfrm>
            <a:off x="507478" y="494939"/>
            <a:ext cx="1537054" cy="813382"/>
          </a:xfrm>
          <a:prstGeom prst="rect">
            <a:avLst/>
          </a:prstGeom>
        </p:spPr>
      </p:pic>
      <p:cxnSp>
        <p:nvCxnSpPr>
          <p:cNvPr id="13" name="Straight Connector 17"/>
          <p:cNvCxnSpPr/>
          <p:nvPr userDrawn="1"/>
        </p:nvCxnSpPr>
        <p:spPr>
          <a:xfrm>
            <a:off x="8049491" y="1015426"/>
            <a:ext cx="16332923"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4"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4620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foto box ">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20" name="Picture Placeholder 8"/>
          <p:cNvSpPr>
            <a:spLocks noGrp="1"/>
          </p:cNvSpPr>
          <p:nvPr>
            <p:ph type="pic" sz="quarter" idx="36"/>
          </p:nvPr>
        </p:nvSpPr>
        <p:spPr>
          <a:xfrm>
            <a:off x="2067312" y="3749040"/>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27671" y="10611239"/>
            <a:ext cx="9516628" cy="1936361"/>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8" name="Текст 2"/>
          <p:cNvSpPr>
            <a:spLocks noGrp="1"/>
          </p:cNvSpPr>
          <p:nvPr>
            <p:ph idx="1" hasCustomPrompt="1"/>
          </p:nvPr>
        </p:nvSpPr>
        <p:spPr>
          <a:xfrm>
            <a:off x="2064541" y="9910262"/>
            <a:ext cx="9479758" cy="70512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4"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15" name="Picture Placeholder 8"/>
          <p:cNvSpPr>
            <a:spLocks noGrp="1"/>
          </p:cNvSpPr>
          <p:nvPr>
            <p:ph type="pic" sz="quarter" idx="40"/>
          </p:nvPr>
        </p:nvSpPr>
        <p:spPr>
          <a:xfrm>
            <a:off x="12214860" y="3749040"/>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1" hasCustomPrompt="1"/>
          </p:nvPr>
        </p:nvSpPr>
        <p:spPr>
          <a:xfrm>
            <a:off x="12175219" y="10611239"/>
            <a:ext cx="9516628" cy="1936361"/>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4" name="Текст 2"/>
          <p:cNvSpPr>
            <a:spLocks noGrp="1"/>
          </p:cNvSpPr>
          <p:nvPr>
            <p:ph idx="42" hasCustomPrompt="1"/>
          </p:nvPr>
        </p:nvSpPr>
        <p:spPr>
          <a:xfrm>
            <a:off x="12212089" y="9910262"/>
            <a:ext cx="9479758" cy="70512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Tree>
    <p:extLst>
      <p:ext uri="{BB962C8B-B14F-4D97-AF65-F5344CB8AC3E}">
        <p14:creationId xmlns:p14="http://schemas.microsoft.com/office/powerpoint/2010/main" val="176226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 calcmode="lin" valueType="num">
                                      <p:cBhvr additive="base">
                                        <p:cTn id="2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additive="base">
                                        <p:cTn id="2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build="p">
        <p:tmplLst>
          <p:tmpl lvl="1">
            <p:tnLst>
              <p:par>
                <p:cTn presetID="2" presetClass="entr" presetSubtype="4"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8" grpId="0" build="p">
        <p:tmplLst>
          <p:tmpl lvl="2">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5" grpId="0" animBg="1"/>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2">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2"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3"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8" name="Title 5"/>
          <p:cNvSpPr>
            <a:spLocks noGrp="1"/>
          </p:cNvSpPr>
          <p:nvPr>
            <p:ph type="title" hasCustomPrompt="1"/>
          </p:nvPr>
        </p:nvSpPr>
        <p:spPr>
          <a:xfrm>
            <a:off x="2044530" y="2251076"/>
            <a:ext cx="18272125" cy="1152940"/>
          </a:xfrm>
        </p:spPr>
        <p:txBody>
          <a:bodyPr/>
          <a:lstStyle/>
          <a:p>
            <a:r>
              <a:rPr lang="en-US" err="1"/>
              <a:t>Indice</a:t>
            </a:r>
            <a:endParaRPr lang="en-US"/>
          </a:p>
        </p:txBody>
      </p:sp>
      <p:sp>
        <p:nvSpPr>
          <p:cNvPr id="33" name="Текст 2"/>
          <p:cNvSpPr>
            <a:spLocks noGrp="1"/>
          </p:cNvSpPr>
          <p:nvPr>
            <p:ph idx="1" hasCustomPrompt="1"/>
          </p:nvPr>
        </p:nvSpPr>
        <p:spPr>
          <a:xfrm>
            <a:off x="4035257" y="4102165"/>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34" name="Текст 2"/>
          <p:cNvSpPr>
            <a:spLocks noGrp="1"/>
          </p:cNvSpPr>
          <p:nvPr>
            <p:ph idx="10" hasCustomPrompt="1"/>
          </p:nvPr>
        </p:nvSpPr>
        <p:spPr>
          <a:xfrm>
            <a:off x="2044530" y="4102165"/>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35" name="Текст 2"/>
          <p:cNvSpPr>
            <a:spLocks noGrp="1"/>
          </p:cNvSpPr>
          <p:nvPr>
            <p:ph idx="11" hasCustomPrompt="1"/>
          </p:nvPr>
        </p:nvSpPr>
        <p:spPr>
          <a:xfrm>
            <a:off x="18843454" y="41275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36" name="Текст 2"/>
          <p:cNvSpPr>
            <a:spLocks noGrp="1"/>
          </p:cNvSpPr>
          <p:nvPr>
            <p:ph idx="12" hasCustomPrompt="1"/>
          </p:nvPr>
        </p:nvSpPr>
        <p:spPr>
          <a:xfrm>
            <a:off x="4035257" y="5194365"/>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37" name="Текст 2"/>
          <p:cNvSpPr>
            <a:spLocks noGrp="1"/>
          </p:cNvSpPr>
          <p:nvPr>
            <p:ph idx="13" hasCustomPrompt="1"/>
          </p:nvPr>
        </p:nvSpPr>
        <p:spPr>
          <a:xfrm>
            <a:off x="2044530" y="5194365"/>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38" name="Текст 2"/>
          <p:cNvSpPr>
            <a:spLocks noGrp="1"/>
          </p:cNvSpPr>
          <p:nvPr>
            <p:ph idx="14" hasCustomPrompt="1"/>
          </p:nvPr>
        </p:nvSpPr>
        <p:spPr>
          <a:xfrm>
            <a:off x="18843454" y="52197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39" name="Текст 2"/>
          <p:cNvSpPr>
            <a:spLocks noGrp="1"/>
          </p:cNvSpPr>
          <p:nvPr>
            <p:ph idx="15" hasCustomPrompt="1"/>
          </p:nvPr>
        </p:nvSpPr>
        <p:spPr>
          <a:xfrm>
            <a:off x="4035257" y="6286565"/>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0" name="Текст 2"/>
          <p:cNvSpPr>
            <a:spLocks noGrp="1"/>
          </p:cNvSpPr>
          <p:nvPr>
            <p:ph idx="16" hasCustomPrompt="1"/>
          </p:nvPr>
        </p:nvSpPr>
        <p:spPr>
          <a:xfrm>
            <a:off x="2044530" y="6286565"/>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41" name="Текст 2"/>
          <p:cNvSpPr>
            <a:spLocks noGrp="1"/>
          </p:cNvSpPr>
          <p:nvPr>
            <p:ph idx="17" hasCustomPrompt="1"/>
          </p:nvPr>
        </p:nvSpPr>
        <p:spPr>
          <a:xfrm>
            <a:off x="18843454" y="63119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42" name="Текст 2"/>
          <p:cNvSpPr>
            <a:spLocks noGrp="1"/>
          </p:cNvSpPr>
          <p:nvPr>
            <p:ph idx="18" hasCustomPrompt="1"/>
          </p:nvPr>
        </p:nvSpPr>
        <p:spPr>
          <a:xfrm>
            <a:off x="4035257" y="7378763"/>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3" name="Текст 2"/>
          <p:cNvSpPr>
            <a:spLocks noGrp="1"/>
          </p:cNvSpPr>
          <p:nvPr>
            <p:ph idx="19" hasCustomPrompt="1"/>
          </p:nvPr>
        </p:nvSpPr>
        <p:spPr>
          <a:xfrm>
            <a:off x="2044530" y="7378763"/>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44" name="Текст 2"/>
          <p:cNvSpPr>
            <a:spLocks noGrp="1"/>
          </p:cNvSpPr>
          <p:nvPr>
            <p:ph idx="20" hasCustomPrompt="1"/>
          </p:nvPr>
        </p:nvSpPr>
        <p:spPr>
          <a:xfrm>
            <a:off x="18843454" y="74041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45" name="Текст 2"/>
          <p:cNvSpPr>
            <a:spLocks noGrp="1"/>
          </p:cNvSpPr>
          <p:nvPr>
            <p:ph idx="21" hasCustomPrompt="1"/>
          </p:nvPr>
        </p:nvSpPr>
        <p:spPr>
          <a:xfrm>
            <a:off x="4035257" y="8470965"/>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6" name="Текст 2"/>
          <p:cNvSpPr>
            <a:spLocks noGrp="1"/>
          </p:cNvSpPr>
          <p:nvPr>
            <p:ph idx="22" hasCustomPrompt="1"/>
          </p:nvPr>
        </p:nvSpPr>
        <p:spPr>
          <a:xfrm>
            <a:off x="2044530" y="8470965"/>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47" name="Текст 2"/>
          <p:cNvSpPr>
            <a:spLocks noGrp="1"/>
          </p:cNvSpPr>
          <p:nvPr>
            <p:ph idx="23" hasCustomPrompt="1"/>
          </p:nvPr>
        </p:nvSpPr>
        <p:spPr>
          <a:xfrm>
            <a:off x="18843454" y="84963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48" name="Текст 2"/>
          <p:cNvSpPr>
            <a:spLocks noGrp="1"/>
          </p:cNvSpPr>
          <p:nvPr>
            <p:ph idx="24" hasCustomPrompt="1"/>
          </p:nvPr>
        </p:nvSpPr>
        <p:spPr>
          <a:xfrm>
            <a:off x="4035257" y="9563165"/>
            <a:ext cx="14528800" cy="802994"/>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9" name="Текст 2"/>
          <p:cNvSpPr>
            <a:spLocks noGrp="1"/>
          </p:cNvSpPr>
          <p:nvPr>
            <p:ph idx="25" hasCustomPrompt="1"/>
          </p:nvPr>
        </p:nvSpPr>
        <p:spPr>
          <a:xfrm>
            <a:off x="2044530" y="9563165"/>
            <a:ext cx="1355726" cy="802994"/>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50" name="Текст 2"/>
          <p:cNvSpPr>
            <a:spLocks noGrp="1"/>
          </p:cNvSpPr>
          <p:nvPr>
            <p:ph idx="26" hasCustomPrompt="1"/>
          </p:nvPr>
        </p:nvSpPr>
        <p:spPr>
          <a:xfrm>
            <a:off x="18843454" y="9588565"/>
            <a:ext cx="1473200" cy="802994"/>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Tree>
    <p:extLst>
      <p:ext uri="{BB962C8B-B14F-4D97-AF65-F5344CB8AC3E}">
        <p14:creationId xmlns:p14="http://schemas.microsoft.com/office/powerpoint/2010/main" val="178362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1"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4" grpId="0" build="p">
        <p:tmplLst>
          <p:tmpl lvl="1">
            <p:tnLst>
              <p:par>
                <p:cTn presetID="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5" grpId="0" build="p">
        <p:tmplLst>
          <p:tmpl lvl="1">
            <p:tnLst>
              <p:par>
                <p:cTn presetID="1"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childTnLst>
                </p:cTn>
              </p:par>
            </p:tnLst>
          </p:tmpl>
        </p:tmplLst>
      </p:bldP>
      <p:bldP spid="36" grpId="0" build="p">
        <p:tmplLst>
          <p:tmpl lvl="1">
            <p:tnLst>
              <p:par>
                <p:cTn presetID="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childTnLst>
                </p:cTn>
              </p:par>
            </p:tnLst>
          </p:tmpl>
        </p:tmplLst>
      </p:bldP>
      <p:bldP spid="37" grpId="0" build="p">
        <p:tmplLst>
          <p:tmpl lvl="1">
            <p:tnLst>
              <p:par>
                <p:cTn presetID="1"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childTnLst>
                </p:cTn>
              </p:par>
            </p:tnLst>
          </p:tmpl>
        </p:tmplLst>
      </p:bldP>
      <p:bldP spid="38" grpId="0" build="p">
        <p:tmplLst>
          <p:tmpl lvl="1">
            <p:tnLst>
              <p:par>
                <p:cTn presetID="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childTnLst>
                </p:cTn>
              </p:par>
            </p:tnLst>
          </p:tmpl>
        </p:tmplLst>
      </p:bldP>
      <p:bldP spid="39" grpId="0" build="p">
        <p:tmplLst>
          <p:tmpl lvl="1">
            <p:tnLst>
              <p:par>
                <p:cTn presetID="1"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childTnLst>
                </p:cTn>
              </p:par>
            </p:tnLst>
          </p:tmpl>
        </p:tmplLst>
      </p:bldP>
      <p:bldP spid="40" grpId="0" build="p">
        <p:tmplLst>
          <p:tmpl lvl="1">
            <p:tnLst>
              <p:par>
                <p:cTn presetID="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childTnLst>
                </p:cTn>
              </p:par>
            </p:tnLst>
          </p:tmpl>
        </p:tmplLst>
      </p:bldP>
      <p:bldP spid="41" grpId="0" build="p">
        <p:tmplLst>
          <p:tmpl lvl="1">
            <p:tnLst>
              <p:par>
                <p:cTn presetID="1"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childTnLst>
                </p:cTn>
              </p:par>
            </p:tnLst>
          </p:tmpl>
        </p:tmplLst>
      </p:bldP>
      <p:bldP spid="42" grpId="0" build="p">
        <p:tmplLst>
          <p:tmpl lvl="1">
            <p:tnLst>
              <p:par>
                <p:cTn presetID="1"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childTnLst>
                </p:cTn>
              </p:par>
            </p:tnLst>
          </p:tmpl>
        </p:tmplLst>
      </p:bldP>
      <p:bldP spid="43" grpId="0" build="p">
        <p:tmplLst>
          <p:tmpl lvl="1">
            <p:tnLst>
              <p:par>
                <p:cTn presetID="1"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childTnLst>
                </p:cTn>
              </p:par>
            </p:tnLst>
          </p:tmpl>
        </p:tmplLst>
      </p:bldP>
      <p:bldP spid="44" grpId="0" build="p">
        <p:tmplLst>
          <p:tmpl lvl="1">
            <p:tnLst>
              <p:par>
                <p:cTn presetID="1"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childTnLst>
                </p:cTn>
              </p:par>
            </p:tnLst>
          </p:tmpl>
        </p:tmplLst>
      </p:bldP>
      <p:bldP spid="45" grpId="0" build="p">
        <p:tmplLst>
          <p:tmpl lvl="1">
            <p:tnLst>
              <p:par>
                <p:cTn presetID="1"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childTnLst>
                </p:cTn>
              </p:par>
            </p:tnLst>
          </p:tmpl>
        </p:tmplLst>
      </p:bldP>
      <p:bldP spid="46" grpId="0" build="p">
        <p:tmplLst>
          <p:tmpl lvl="1">
            <p:tnLst>
              <p:par>
                <p:cTn presetID="1"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childTnLst>
                </p:cTn>
              </p:par>
            </p:tnLst>
          </p:tmpl>
        </p:tmplLst>
      </p:bldP>
      <p:bldP spid="47" grpId="0" build="p">
        <p:tmplLst>
          <p:tmpl lvl="1">
            <p:tnLst>
              <p:par>
                <p:cTn presetID="1"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childTnLst>
                </p:cTn>
              </p:par>
            </p:tnLst>
          </p:tmpl>
        </p:tmplLst>
      </p:bldP>
      <p:bldP spid="48" grpId="0" build="p">
        <p:tmplLst>
          <p:tmpl lvl="1">
            <p:tnLst>
              <p:par>
                <p:cTn presetID="1"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childTnLst>
                </p:cTn>
              </p:par>
            </p:tnLst>
          </p:tmpl>
        </p:tmplLst>
      </p:bldP>
      <p:bldP spid="49" grpId="0" build="p">
        <p:tmplLst>
          <p:tmpl lvl="1">
            <p:tnLst>
              <p:par>
                <p:cTn presetID="1"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pertina Capitolo">
    <p:spTree>
      <p:nvGrpSpPr>
        <p:cNvPr id="1" name=""/>
        <p:cNvGrpSpPr/>
        <p:nvPr/>
      </p:nvGrpSpPr>
      <p:grpSpPr>
        <a:xfrm>
          <a:off x="0" y="0"/>
          <a:ext cx="0" cy="0"/>
          <a:chOff x="0" y="0"/>
          <a:chExt cx="0" cy="0"/>
        </a:xfrm>
      </p:grpSpPr>
      <p:pic>
        <p:nvPicPr>
          <p:cNvPr id="11" name="Immagin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43" y="896"/>
            <a:ext cx="24382413" cy="13715108"/>
          </a:xfrm>
          <a:prstGeom prst="rect">
            <a:avLst/>
          </a:prstGeom>
        </p:spPr>
      </p:pic>
      <p:sp>
        <p:nvSpPr>
          <p:cNvPr id="4" name="Title 5"/>
          <p:cNvSpPr>
            <a:spLocks noGrp="1"/>
          </p:cNvSpPr>
          <p:nvPr>
            <p:ph type="title" hasCustomPrompt="1"/>
          </p:nvPr>
        </p:nvSpPr>
        <p:spPr>
          <a:xfrm>
            <a:off x="2063641" y="5434468"/>
            <a:ext cx="20280426" cy="1423536"/>
          </a:xfrm>
        </p:spPr>
        <p:txBody>
          <a:bodyPr anchor="t"/>
          <a:lstStyle>
            <a:lvl1pPr>
              <a:defRPr sz="8516" b="1" spc="0" baseline="0">
                <a:solidFill>
                  <a:srgbClr val="FFFFFF"/>
                </a:solidFill>
              </a:defRPr>
            </a:lvl1pPr>
          </a:lstStyle>
          <a:p>
            <a:r>
              <a:rPr lang="en-US"/>
              <a:t>TITOLO CAPITOLO</a:t>
            </a:r>
          </a:p>
        </p:txBody>
      </p:sp>
      <p:sp>
        <p:nvSpPr>
          <p:cNvPr id="13"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rgbClr val="FFFFFF"/>
                </a:solidFill>
                <a:latin typeface="+mj-lt"/>
                <a:ea typeface="Open Sans SemiBold" charset="0"/>
                <a:cs typeface="Open Sans SemiBold" charset="0"/>
              </a:rPr>
              <a:pPr algn="ctr"/>
              <a:t>‹#›</a:t>
            </a:fld>
            <a:endParaRPr lang="en-US" sz="1936" b="1" i="0">
              <a:solidFill>
                <a:srgbClr val="FFFFFF"/>
              </a:solidFill>
              <a:latin typeface="+mj-lt"/>
              <a:ea typeface="Open Sans SemiBold" charset="0"/>
              <a:cs typeface="Open Sans SemiBold" charset="0"/>
            </a:endParaRPr>
          </a:p>
        </p:txBody>
      </p:sp>
      <p:pic>
        <p:nvPicPr>
          <p:cNvPr id="15" name="Immagine 14"/>
          <p:cNvPicPr>
            <a:picLocks noChangeAspect="1"/>
          </p:cNvPicPr>
          <p:nvPr userDrawn="1"/>
        </p:nvPicPr>
        <p:blipFill>
          <a:blip r:embed="rId3"/>
          <a:stretch>
            <a:fillRect/>
          </a:stretch>
        </p:blipFill>
        <p:spPr>
          <a:xfrm>
            <a:off x="503212" y="493621"/>
            <a:ext cx="7345084" cy="815454"/>
          </a:xfrm>
          <a:prstGeom prst="rect">
            <a:avLst/>
          </a:prstGeom>
        </p:spPr>
      </p:pic>
      <p:cxnSp>
        <p:nvCxnSpPr>
          <p:cNvPr id="16" name="Straight Connector 17"/>
          <p:cNvCxnSpPr/>
          <p:nvPr userDrawn="1"/>
        </p:nvCxnSpPr>
        <p:spPr>
          <a:xfrm>
            <a:off x="8049491" y="1015426"/>
            <a:ext cx="16332923" cy="0"/>
          </a:xfrm>
          <a:prstGeom prst="line">
            <a:avLst/>
          </a:prstGeom>
          <a:ln w="50800"/>
        </p:spPr>
        <p:style>
          <a:lnRef idx="3">
            <a:schemeClr val="accent6"/>
          </a:lnRef>
          <a:fillRef idx="0">
            <a:schemeClr val="accent6"/>
          </a:fillRef>
          <a:effectRef idx="2">
            <a:schemeClr val="accent6"/>
          </a:effectRef>
          <a:fontRef idx="minor">
            <a:schemeClr val="tx1"/>
          </a:fontRef>
        </p:style>
      </p:cxnSp>
      <p:sp>
        <p:nvSpPr>
          <p:cNvPr id="10" name="SOTTOTITOLO DELLA PRESENTAZIONE"/>
          <p:cNvSpPr txBox="1">
            <a:spLocks noGrp="1"/>
          </p:cNvSpPr>
          <p:nvPr>
            <p:ph type="body" sz="quarter" idx="19" hasCustomPrompt="1"/>
          </p:nvPr>
        </p:nvSpPr>
        <p:spPr>
          <a:xfrm>
            <a:off x="2038352" y="6882795"/>
            <a:ext cx="20305712" cy="1094022"/>
          </a:xfrm>
          <a:prstGeom prst="rect">
            <a:avLst/>
          </a:prstGeom>
        </p:spPr>
        <p:txBody>
          <a:bodyPr>
            <a:noAutofit/>
          </a:bodyPr>
          <a:lstStyle>
            <a:lvl1pPr marL="0" indent="0">
              <a:spcBef>
                <a:spcPts val="0"/>
              </a:spcBef>
              <a:buSzTx/>
              <a:buNone/>
              <a:defRPr sz="4258">
                <a:solidFill>
                  <a:srgbClr val="FFFFFF"/>
                </a:solidFill>
                <a:latin typeface="+mj-lt"/>
                <a:ea typeface="Titillium Web Regular"/>
                <a:cs typeface="Titillium Web Regular"/>
                <a:sym typeface="Titillium Web Regular"/>
              </a:defRPr>
            </a:lvl1pPr>
          </a:lstStyle>
          <a:p>
            <a:r>
              <a:t>SOTTOTITOLO </a:t>
            </a:r>
            <a:r>
              <a:rPr lang="it-IT"/>
              <a:t>CAPITOLO</a:t>
            </a:r>
            <a:endParaRPr/>
          </a:p>
        </p:txBody>
      </p:sp>
    </p:spTree>
    <p:extLst>
      <p:ext uri="{BB962C8B-B14F-4D97-AF65-F5344CB8AC3E}">
        <p14:creationId xmlns:p14="http://schemas.microsoft.com/office/powerpoint/2010/main" val="427204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Copertina Paragrafo">
    <p:spTree>
      <p:nvGrpSpPr>
        <p:cNvPr id="1" name=""/>
        <p:cNvGrpSpPr/>
        <p:nvPr/>
      </p:nvGrpSpPr>
      <p:grpSpPr>
        <a:xfrm>
          <a:off x="0" y="0"/>
          <a:ext cx="0" cy="0"/>
          <a:chOff x="0" y="0"/>
          <a:chExt cx="0" cy="0"/>
        </a:xfrm>
      </p:grpSpPr>
      <p:sp>
        <p:nvSpPr>
          <p:cNvPr id="4" name="Title 5"/>
          <p:cNvSpPr>
            <a:spLocks noGrp="1"/>
          </p:cNvSpPr>
          <p:nvPr>
            <p:ph type="title" hasCustomPrompt="1"/>
          </p:nvPr>
        </p:nvSpPr>
        <p:spPr>
          <a:xfrm>
            <a:off x="2063641" y="5434468"/>
            <a:ext cx="20280426" cy="1423536"/>
          </a:xfrm>
        </p:spPr>
        <p:txBody>
          <a:bodyPr anchor="t"/>
          <a:lstStyle>
            <a:lvl1pPr>
              <a:defRPr sz="8516" b="0" spc="0" baseline="0">
                <a:solidFill>
                  <a:schemeClr val="accent3"/>
                </a:solidFill>
              </a:defRPr>
            </a:lvl1pPr>
          </a:lstStyle>
          <a:p>
            <a:r>
              <a:rPr lang="en-US"/>
              <a:t>TITOLO PARAGRAFO</a:t>
            </a:r>
          </a:p>
        </p:txBody>
      </p:sp>
      <p:sp>
        <p:nvSpPr>
          <p:cNvPr id="13"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rgbClr val="FFFFFF"/>
                </a:solidFill>
                <a:latin typeface="+mj-lt"/>
                <a:ea typeface="Open Sans SemiBold" charset="0"/>
                <a:cs typeface="Open Sans SemiBold" charset="0"/>
              </a:rPr>
              <a:pPr algn="ctr"/>
              <a:t>‹#›</a:t>
            </a:fld>
            <a:endParaRPr lang="en-US" sz="1936" b="1" i="0">
              <a:solidFill>
                <a:srgbClr val="FFFFFF"/>
              </a:solidFill>
              <a:latin typeface="+mj-lt"/>
              <a:ea typeface="Open Sans SemiBold" charset="0"/>
              <a:cs typeface="Open Sans SemiBold" charset="0"/>
            </a:endParaRPr>
          </a:p>
        </p:txBody>
      </p:sp>
      <p:sp>
        <p:nvSpPr>
          <p:cNvPr id="10" name="SOTTOTITOLO DELLA PRESENTAZIONE"/>
          <p:cNvSpPr txBox="1">
            <a:spLocks noGrp="1"/>
          </p:cNvSpPr>
          <p:nvPr>
            <p:ph type="body" sz="quarter" idx="19" hasCustomPrompt="1"/>
          </p:nvPr>
        </p:nvSpPr>
        <p:spPr>
          <a:xfrm>
            <a:off x="2038352" y="6882795"/>
            <a:ext cx="20305712" cy="1094022"/>
          </a:xfrm>
          <a:prstGeom prst="rect">
            <a:avLst/>
          </a:prstGeom>
        </p:spPr>
        <p:txBody>
          <a:bodyPr>
            <a:noAutofit/>
          </a:bodyPr>
          <a:lstStyle>
            <a:lvl1pPr marL="0" indent="0">
              <a:spcBef>
                <a:spcPts val="0"/>
              </a:spcBef>
              <a:buSzTx/>
              <a:buNone/>
              <a:defRPr sz="4258">
                <a:solidFill>
                  <a:schemeClr val="bg1"/>
                </a:solidFill>
                <a:latin typeface="+mj-lt"/>
                <a:ea typeface="Titillium Web Regular"/>
                <a:cs typeface="Titillium Web Regular"/>
                <a:sym typeface="Titillium Web Regular"/>
              </a:defRPr>
            </a:lvl1pPr>
          </a:lstStyle>
          <a:p>
            <a:r>
              <a:t>SOTTOTITOLO </a:t>
            </a:r>
            <a:r>
              <a:rPr lang="it-IT"/>
              <a:t>PARAGRAFO</a:t>
            </a:r>
            <a:endParaRPr/>
          </a:p>
        </p:txBody>
      </p:sp>
      <p:pic>
        <p:nvPicPr>
          <p:cNvPr id="18" name="Immagine 17"/>
          <p:cNvPicPr>
            <a:picLocks noChangeAspect="1"/>
          </p:cNvPicPr>
          <p:nvPr userDrawn="1"/>
        </p:nvPicPr>
        <p:blipFill>
          <a:blip r:embed="rId2"/>
          <a:stretch>
            <a:fillRect/>
          </a:stretch>
        </p:blipFill>
        <p:spPr>
          <a:xfrm>
            <a:off x="503212" y="493621"/>
            <a:ext cx="7345084" cy="815454"/>
          </a:xfrm>
          <a:prstGeom prst="rect">
            <a:avLst/>
          </a:prstGeom>
        </p:spPr>
      </p:pic>
      <p:cxnSp>
        <p:nvCxnSpPr>
          <p:cNvPr id="19" name="Straight Connector 17"/>
          <p:cNvCxnSpPr/>
          <p:nvPr userDrawn="1"/>
        </p:nvCxnSpPr>
        <p:spPr>
          <a:xfrm>
            <a:off x="8049491" y="1015426"/>
            <a:ext cx="16332923" cy="0"/>
          </a:xfrm>
          <a:prstGeom prst="line">
            <a:avLst/>
          </a:prstGeom>
          <a:ln w="508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9171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8" presetClass="entr" presetSubtype="12"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strips(downLeft)">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lide_black">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213837782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slide base titolo + sottotitolo + tes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413762"/>
            <a:ext cx="20299535" cy="927516"/>
          </a:xfrm>
          <a:prstGeom prst="rect">
            <a:avLst/>
          </a:prstGeom>
        </p:spPr>
        <p:txBody>
          <a:bodyPr lIns="127000" tIns="127000" rIns="127000" bIns="127000" anchor="t">
            <a:noAutofit/>
          </a:bodyPr>
          <a:lstStyle>
            <a:lvl1pPr marL="0" indent="0" defTabSz="79871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SOTTOTITOLO</a:t>
            </a:r>
          </a:p>
        </p:txBody>
      </p:sp>
      <p:sp>
        <p:nvSpPr>
          <p:cNvPr id="11"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4341276"/>
            <a:ext cx="20299535" cy="8615680"/>
          </a:xfrm>
          <a:prstGeom prst="rect">
            <a:avLst/>
          </a:prstGeom>
        </p:spPr>
        <p:txBody>
          <a:bodyPr lIns="127000" tIns="127000" rIns="127000" bIns="127000" anchor="ctr">
            <a:noAutofit/>
          </a:bodyPr>
          <a:lstStyle>
            <a:lvl1pPr marL="0" indent="0" defTabSz="79871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83319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1" grpId="0" build="p">
        <p:tmplLst>
          <p:tmpl lvl="1">
            <p:tnLst>
              <p:par>
                <p:cTn presetID="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lide base Titolo + Tes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2" y="2251077"/>
            <a:ext cx="20299533" cy="1374994"/>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692261"/>
            <a:ext cx="20299535" cy="8854794"/>
          </a:xfrm>
          <a:prstGeom prst="rect">
            <a:avLst/>
          </a:prstGeom>
        </p:spPr>
        <p:txBody>
          <a:bodyPr lIns="127000" tIns="127000" rIns="127000" bIns="127000" anchor="ctr">
            <a:noAutofit/>
          </a:bodyPr>
          <a:lstStyle>
            <a:lvl1pPr marL="0" indent="0" defTabSz="79871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400191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slide base SOLO tes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2"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2251079"/>
            <a:ext cx="20299535" cy="9839326"/>
          </a:xfrm>
          <a:prstGeom prst="rect">
            <a:avLst/>
          </a:prstGeom>
        </p:spPr>
        <p:txBody>
          <a:bodyPr lIns="127000" tIns="127000" rIns="127000" bIns="127000" anchor="ctr">
            <a:noAutofit/>
          </a:bodyPr>
          <a:lstStyle>
            <a:lvl1pPr marL="0" indent="0" defTabSz="79871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48805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sto + immagin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1" name="Picture Placeholder 8">
            <a:extLst>
              <a:ext uri="{FF2B5EF4-FFF2-40B4-BE49-F238E27FC236}">
                <a16:creationId xmlns:a16="http://schemas.microsoft.com/office/drawing/2014/main" id="{5C20C475-CFD8-44C2-886A-7185769DC739}"/>
              </a:ext>
            </a:extLst>
          </p:cNvPr>
          <p:cNvSpPr>
            <a:spLocks noGrp="1"/>
          </p:cNvSpPr>
          <p:nvPr>
            <p:ph type="pic" sz="quarter" idx="12"/>
          </p:nvPr>
        </p:nvSpPr>
        <p:spPr>
          <a:xfrm>
            <a:off x="12199133" y="2251076"/>
            <a:ext cx="10145066" cy="11464924"/>
          </a:xfrm>
          <a:prstGeom prst="rect">
            <a:avLst/>
          </a:prstGeom>
          <a:noFill/>
          <a:ln>
            <a:noFill/>
          </a:ln>
        </p:spPr>
        <p:txBody>
          <a:bodyPr wrap="square" anchor="ctr">
            <a:noAutofit/>
          </a:bodyPr>
          <a:lstStyle>
            <a:lvl1pPr algn="ctr">
              <a:defRPr sz="2322">
                <a:solidFill>
                  <a:schemeClr val="tx1"/>
                </a:solidFill>
              </a:defRPr>
            </a:lvl1pPr>
          </a:lstStyle>
          <a:p>
            <a:endParaRPr lang="en-US"/>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2" y="2251076"/>
            <a:ext cx="10154601" cy="1790480"/>
          </a:xfrm>
        </p:spPr>
        <p:txBody>
          <a:bodyPr/>
          <a:lstStyle>
            <a:lvl1pPr>
              <a:defRPr baseline="0"/>
            </a:lvl1pPr>
          </a:lstStyle>
          <a:p>
            <a:r>
              <a:rPr lang="en-US"/>
              <a:t>Lorem Ipsum</a:t>
            </a:r>
          </a:p>
        </p:txBody>
      </p:sp>
    </p:spTree>
    <p:extLst>
      <p:ext uri="{BB962C8B-B14F-4D97-AF65-F5344CB8AC3E}">
        <p14:creationId xmlns:p14="http://schemas.microsoft.com/office/powerpoint/2010/main" val="330027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esto + icona blu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1" y="4041556"/>
            <a:ext cx="9537871"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2" y="2251076"/>
            <a:ext cx="10154601" cy="1790480"/>
          </a:xfrm>
        </p:spPr>
        <p:txBody>
          <a:bodyPr/>
          <a:lstStyle>
            <a:lvl1pPr>
              <a:defRPr baseline="0"/>
            </a:lvl1pPr>
          </a:lstStyle>
          <a:p>
            <a:r>
              <a:rPr lang="en-US"/>
              <a:t>Lorem Ipsum</a:t>
            </a:r>
          </a:p>
        </p:txBody>
      </p:sp>
      <p:sp>
        <p:nvSpPr>
          <p:cNvPr id="2" name="Rettangolo 1"/>
          <p:cNvSpPr/>
          <p:nvPr userDrawn="1"/>
        </p:nvSpPr>
        <p:spPr>
          <a:xfrm>
            <a:off x="12199130" y="2251079"/>
            <a:ext cx="10144936" cy="10296526"/>
          </a:xfrm>
          <a:prstGeom prst="rect">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427432753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testo + icona grey">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1" y="4041556"/>
            <a:ext cx="9537871"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2" y="2251076"/>
            <a:ext cx="10154601" cy="1790480"/>
          </a:xfrm>
        </p:spPr>
        <p:txBody>
          <a:bodyPr/>
          <a:lstStyle>
            <a:lvl1pPr>
              <a:defRPr baseline="0"/>
            </a:lvl1pPr>
          </a:lstStyle>
          <a:p>
            <a:r>
              <a:rPr lang="en-US"/>
              <a:t>Lorem Ipsum</a:t>
            </a:r>
          </a:p>
        </p:txBody>
      </p:sp>
      <p:sp>
        <p:nvSpPr>
          <p:cNvPr id="2" name="Rettangolo 1"/>
          <p:cNvSpPr/>
          <p:nvPr userDrawn="1"/>
        </p:nvSpPr>
        <p:spPr>
          <a:xfrm>
            <a:off x="12199130" y="2251079"/>
            <a:ext cx="10144936" cy="10296526"/>
          </a:xfrm>
          <a:prstGeom prst="rect">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3701291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box testo">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52480" y="4595637"/>
            <a:ext cx="9174319" cy="3062463"/>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9" name="Текст 2"/>
          <p:cNvSpPr>
            <a:spLocks noGrp="1"/>
          </p:cNvSpPr>
          <p:nvPr>
            <p:ph idx="1" hasCustomPrompt="1"/>
          </p:nvPr>
        </p:nvSpPr>
        <p:spPr>
          <a:xfrm>
            <a:off x="2052480" y="3695711"/>
            <a:ext cx="9161897"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8" hasCustomPrompt="1"/>
          </p:nvPr>
        </p:nvSpPr>
        <p:spPr>
          <a:xfrm>
            <a:off x="12179578" y="9484879"/>
            <a:ext cx="9174319" cy="3062463"/>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6" name="Текст 2"/>
          <p:cNvSpPr>
            <a:spLocks noGrp="1"/>
          </p:cNvSpPr>
          <p:nvPr>
            <p:ph idx="39" hasCustomPrompt="1"/>
          </p:nvPr>
        </p:nvSpPr>
        <p:spPr>
          <a:xfrm>
            <a:off x="12192000" y="8584953"/>
            <a:ext cx="9161897"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0" hasCustomPrompt="1"/>
          </p:nvPr>
        </p:nvSpPr>
        <p:spPr>
          <a:xfrm>
            <a:off x="2089351" y="9484880"/>
            <a:ext cx="9174319" cy="3062463"/>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8" name="Текст 2"/>
          <p:cNvSpPr>
            <a:spLocks noGrp="1"/>
          </p:cNvSpPr>
          <p:nvPr>
            <p:ph idx="41" hasCustomPrompt="1"/>
          </p:nvPr>
        </p:nvSpPr>
        <p:spPr>
          <a:xfrm>
            <a:off x="2089351" y="8584954"/>
            <a:ext cx="9161898"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2" hasCustomPrompt="1"/>
          </p:nvPr>
        </p:nvSpPr>
        <p:spPr>
          <a:xfrm>
            <a:off x="12205138" y="4595637"/>
            <a:ext cx="9174319" cy="3062463"/>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30" name="Текст 2"/>
          <p:cNvSpPr>
            <a:spLocks noGrp="1"/>
          </p:cNvSpPr>
          <p:nvPr>
            <p:ph idx="43" hasCustomPrompt="1"/>
          </p:nvPr>
        </p:nvSpPr>
        <p:spPr>
          <a:xfrm>
            <a:off x="12205138" y="3695711"/>
            <a:ext cx="9161897"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5"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51678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 calcmode="lin" valueType="num">
                                      <p:cBhvr additive="base">
                                        <p:cTn id="3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additive="base">
                                        <p:cTn id="3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2">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2">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2">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2">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slide base titolo + immagin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145289348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 foto box">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A2D4F83-68C8-465D-BCB1-63895E68719D}"/>
              </a:ext>
            </a:extLst>
          </p:cNvPr>
          <p:cNvSpPr>
            <a:spLocks noGrp="1"/>
          </p:cNvSpPr>
          <p:nvPr>
            <p:ph type="pic" sz="quarter" idx="12"/>
          </p:nvPr>
        </p:nvSpPr>
        <p:spPr>
          <a:xfrm>
            <a:off x="2044530" y="3681136"/>
            <a:ext cx="6592905" cy="5299352"/>
          </a:xfrm>
          <a:prstGeom prst="rect">
            <a:avLst/>
          </a:prstGeom>
          <a:noFill/>
          <a:ln>
            <a:noFill/>
          </a:ln>
        </p:spPr>
        <p:txBody>
          <a:bodyPr wrap="square" anchor="ctr">
            <a:noAutofit/>
          </a:bodyPr>
          <a:lstStyle>
            <a:lvl1pPr algn="ctr">
              <a:defRPr sz="2322">
                <a:solidFill>
                  <a:schemeClr val="tx1"/>
                </a:solidFill>
              </a:defRPr>
            </a:lvl1pPr>
          </a:lstStyle>
          <a:p>
            <a:endParaRPr lang="en-US"/>
          </a:p>
        </p:txBody>
      </p:sp>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3" y="9855259"/>
            <a:ext cx="6578014" cy="2692346"/>
          </a:xfrm>
        </p:spPr>
        <p:txBody>
          <a:bodyPr>
            <a:normAutofit/>
          </a:bodyPr>
          <a:lstStyle>
            <a:lvl1pPr>
              <a:defRPr sz="271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1128" y="9226371"/>
            <a:ext cx="6576184" cy="692422"/>
          </a:xfrm>
        </p:spPr>
        <p:txBody>
          <a:bodyPr>
            <a:normAutofit/>
          </a:bodyPr>
          <a:lstStyle>
            <a:lvl1pPr>
              <a:defRPr sz="3484" b="1"/>
            </a:lvl1pPr>
          </a:lstStyle>
          <a:p>
            <a:r>
              <a:rPr lang="it-IT"/>
              <a:t>Titolo</a:t>
            </a:r>
          </a:p>
        </p:txBody>
      </p:sp>
      <p:sp>
        <p:nvSpPr>
          <p:cNvPr id="18"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20" name="Picture Placeholder 8">
            <a:extLst>
              <a:ext uri="{FF2B5EF4-FFF2-40B4-BE49-F238E27FC236}">
                <a16:creationId xmlns:a16="http://schemas.microsoft.com/office/drawing/2014/main" id="{9A2D4F83-68C8-465D-BCB1-63895E68719D}"/>
              </a:ext>
            </a:extLst>
          </p:cNvPr>
          <p:cNvSpPr>
            <a:spLocks noGrp="1"/>
          </p:cNvSpPr>
          <p:nvPr>
            <p:ph type="pic" sz="quarter" idx="31"/>
          </p:nvPr>
        </p:nvSpPr>
        <p:spPr>
          <a:xfrm>
            <a:off x="15751158" y="3681136"/>
            <a:ext cx="6592905" cy="5299352"/>
          </a:xfrm>
          <a:prstGeom prst="rect">
            <a:avLst/>
          </a:prstGeom>
          <a:noFill/>
          <a:ln>
            <a:noFill/>
          </a:ln>
        </p:spPr>
        <p:txBody>
          <a:bodyPr wrap="square" anchor="ctr">
            <a:noAutofit/>
          </a:bodyPr>
          <a:lstStyle>
            <a:lvl1pPr algn="ctr">
              <a:defRPr sz="2322">
                <a:solidFill>
                  <a:schemeClr val="tx1"/>
                </a:solidFill>
              </a:defRPr>
            </a:lvl1pPr>
          </a:lstStyle>
          <a:p>
            <a:endParaRPr lang="en-US"/>
          </a:p>
        </p:txBody>
      </p:sp>
      <p:sp>
        <p:nvSpPr>
          <p:cNvPr id="21" name="Picture Placeholder 8">
            <a:extLst>
              <a:ext uri="{FF2B5EF4-FFF2-40B4-BE49-F238E27FC236}">
                <a16:creationId xmlns:a16="http://schemas.microsoft.com/office/drawing/2014/main" id="{9A2D4F83-68C8-465D-BCB1-63895E68719D}"/>
              </a:ext>
            </a:extLst>
          </p:cNvPr>
          <p:cNvSpPr>
            <a:spLocks noGrp="1"/>
          </p:cNvSpPr>
          <p:nvPr>
            <p:ph type="pic" sz="quarter" idx="32"/>
          </p:nvPr>
        </p:nvSpPr>
        <p:spPr>
          <a:xfrm>
            <a:off x="8897560" y="3681136"/>
            <a:ext cx="6592905" cy="5299352"/>
          </a:xfrm>
          <a:prstGeom prst="rect">
            <a:avLst/>
          </a:prstGeom>
          <a:noFill/>
          <a:ln>
            <a:noFill/>
          </a:ln>
        </p:spPr>
        <p:txBody>
          <a:bodyPr wrap="square" anchor="ctr">
            <a:noAutofit/>
          </a:bodyPr>
          <a:lstStyle>
            <a:lvl1pPr algn="ctr">
              <a:defRPr sz="2322">
                <a:solidFill>
                  <a:schemeClr val="tx1"/>
                </a:solidFill>
              </a:defRPr>
            </a:lvl1pPr>
          </a:lstStyle>
          <a:p>
            <a:endParaRPr lang="en-US"/>
          </a:p>
        </p:txBody>
      </p:sp>
      <p:sp>
        <p:nvSpPr>
          <p:cNvPr id="22" name="Segnaposto testo 4"/>
          <p:cNvSpPr>
            <a:spLocks noGrp="1"/>
          </p:cNvSpPr>
          <p:nvPr>
            <p:ph type="body" idx="33" hasCustomPrompt="1"/>
          </p:nvPr>
        </p:nvSpPr>
        <p:spPr>
          <a:xfrm>
            <a:off x="8889590" y="9855259"/>
            <a:ext cx="6578014" cy="2692346"/>
          </a:xfrm>
        </p:spPr>
        <p:txBody>
          <a:bodyPr>
            <a:normAutofit/>
          </a:bodyPr>
          <a:lstStyle>
            <a:lvl1pPr>
              <a:defRPr sz="271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3" name="Segnaposto testo 4"/>
          <p:cNvSpPr>
            <a:spLocks noGrp="1"/>
          </p:cNvSpPr>
          <p:nvPr>
            <p:ph type="body" idx="34" hasCustomPrompt="1"/>
          </p:nvPr>
        </p:nvSpPr>
        <p:spPr>
          <a:xfrm>
            <a:off x="8891297" y="9226371"/>
            <a:ext cx="6576184" cy="692422"/>
          </a:xfrm>
        </p:spPr>
        <p:txBody>
          <a:bodyPr>
            <a:normAutofit/>
          </a:bodyPr>
          <a:lstStyle>
            <a:lvl1pPr>
              <a:defRPr sz="3484" b="1"/>
            </a:lvl1pPr>
          </a:lstStyle>
          <a:p>
            <a:r>
              <a:rPr lang="it-IT"/>
              <a:t>Titolo</a:t>
            </a:r>
          </a:p>
        </p:txBody>
      </p:sp>
      <p:sp>
        <p:nvSpPr>
          <p:cNvPr id="29" name="Segnaposto testo 4"/>
          <p:cNvSpPr>
            <a:spLocks noGrp="1"/>
          </p:cNvSpPr>
          <p:nvPr>
            <p:ph type="body" idx="35" hasCustomPrompt="1"/>
          </p:nvPr>
        </p:nvSpPr>
        <p:spPr>
          <a:xfrm>
            <a:off x="15764785" y="9855259"/>
            <a:ext cx="6578014" cy="2692346"/>
          </a:xfrm>
        </p:spPr>
        <p:txBody>
          <a:bodyPr>
            <a:normAutofit/>
          </a:bodyPr>
          <a:lstStyle>
            <a:lvl1pPr>
              <a:defRPr sz="271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0" name="Segnaposto testo 4"/>
          <p:cNvSpPr>
            <a:spLocks noGrp="1"/>
          </p:cNvSpPr>
          <p:nvPr>
            <p:ph type="body" idx="36" hasCustomPrompt="1"/>
          </p:nvPr>
        </p:nvSpPr>
        <p:spPr>
          <a:xfrm>
            <a:off x="15766490" y="9226371"/>
            <a:ext cx="6576184" cy="692422"/>
          </a:xfrm>
        </p:spPr>
        <p:txBody>
          <a:bodyPr>
            <a:normAutofit/>
          </a:bodyPr>
          <a:lstStyle>
            <a:lvl1pPr>
              <a:defRPr sz="3484" b="1"/>
            </a:lvl1pPr>
          </a:lstStyle>
          <a:p>
            <a:r>
              <a:rPr lang="it-IT"/>
              <a:t>Titolo</a:t>
            </a:r>
          </a:p>
        </p:txBody>
      </p:sp>
    </p:spTree>
    <p:extLst>
      <p:ext uri="{BB962C8B-B14F-4D97-AF65-F5344CB8AC3E}">
        <p14:creationId xmlns:p14="http://schemas.microsoft.com/office/powerpoint/2010/main" val="38174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3"/>
                                        </p:tgtEl>
                                      </p:cBhvr>
                                      <p:by x="105000" y="105000"/>
                                    </p:animScale>
                                  </p:childTnLst>
                                </p:cTn>
                              </p:par>
                              <p:par>
                                <p:cTn id="10" presetID="22" presetClass="entr" presetSubtype="8" fill="hold" grpId="0" nodeType="withEffect" nodePh="1">
                                  <p:stCondLst>
                                    <p:cond delay="0"/>
                                  </p:stCondLst>
                                  <p:endCondLst>
                                    <p:cond evt="begin" delay="0">
                                      <p:tn val="10"/>
                                    </p:cond>
                                  </p:end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par>
                                <p:cTn id="13" presetID="6" presetClass="emph" presetSubtype="0" accel="50000" decel="50000" autoRev="1" fill="hold" grpId="1" nodeType="withEffect" nodePh="1">
                                  <p:stCondLst>
                                    <p:cond delay="200"/>
                                  </p:stCondLst>
                                  <p:endCondLst>
                                    <p:cond evt="begin" delay="0">
                                      <p:tn val="13"/>
                                    </p:cond>
                                  </p:endCondLst>
                                  <p:childTnLst>
                                    <p:animScale>
                                      <p:cBhvr>
                                        <p:cTn id="14" dur="500" fill="hold"/>
                                        <p:tgtEl>
                                          <p:spTgt spid="20"/>
                                        </p:tgtEl>
                                      </p:cBhvr>
                                      <p:by x="105000" y="105000"/>
                                    </p:animScale>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6" presetClass="emph" presetSubtype="0" accel="50000" decel="50000" autoRev="1" fill="hold" grpId="1" nodeType="withEffect" nodePh="1">
                                  <p:stCondLst>
                                    <p:cond delay="200"/>
                                  </p:stCondLst>
                                  <p:endCondLst>
                                    <p:cond evt="begin" delay="0">
                                      <p:tn val="18"/>
                                    </p:cond>
                                  </p:endCondLst>
                                  <p:childTnLst>
                                    <p:animScale>
                                      <p:cBhvr>
                                        <p:cTn id="19" dur="500" fill="hold"/>
                                        <p:tgtEl>
                                          <p:spTgt spid="21"/>
                                        </p:tgtEl>
                                      </p:cBhvr>
                                      <p:by x="105000" y="105000"/>
                                    </p:animScale>
                                  </p:childTnLst>
                                </p:cTn>
                              </p:par>
                              <p:par>
                                <p:cTn id="20" presetID="2" presetClass="entr" presetSubtype="4" fill="hold" grpId="0" nodeType="with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4">
                                            <p:txEl>
                                              <p:pRg st="0" end="0"/>
                                            </p:txEl>
                                          </p:spTgt>
                                        </p:tgtEl>
                                        <p:attrNameLst>
                                          <p:attrName>style.visibility</p:attrName>
                                        </p:attrNameLst>
                                      </p:cBhvr>
                                      <p:to>
                                        <p:strVal val="visible"/>
                                      </p:to>
                                    </p:set>
                                    <p:anim calcmode="lin" valueType="num">
                                      <p:cBhvr additive="base">
                                        <p:cTn id="2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 calcmode="lin" valueType="num">
                                      <p:cBhvr additive="base">
                                        <p:cTn id="3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
                                            <p:txEl>
                                              <p:pRg st="0" end="0"/>
                                            </p:txEl>
                                          </p:spTgt>
                                        </p:tgtEl>
                                        <p:attrNameLst>
                                          <p:attrName>style.visibility</p:attrName>
                                        </p:attrNameLst>
                                      </p:cBhvr>
                                      <p:to>
                                        <p:strVal val="visible"/>
                                      </p:to>
                                    </p:set>
                                    <p:anim calcmode="lin" valueType="num">
                                      <p:cBhvr additive="base">
                                        <p:cTn id="3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9">
                                            <p:txEl>
                                              <p:pRg st="0" end="0"/>
                                            </p:txEl>
                                          </p:spTgt>
                                        </p:tgtEl>
                                        <p:attrNameLst>
                                          <p:attrName>style.visibility</p:attrName>
                                        </p:attrNameLst>
                                      </p:cBhvr>
                                      <p:to>
                                        <p:strVal val="visible"/>
                                      </p:to>
                                    </p:set>
                                    <p:anim calcmode="lin" valueType="num">
                                      <p:cBhvr additive="base">
                                        <p:cTn id="3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0">
                                            <p:txEl>
                                              <p:pRg st="0" end="0"/>
                                            </p:txEl>
                                          </p:spTgt>
                                        </p:tgtEl>
                                        <p:attrNameLst>
                                          <p:attrName>style.visibility</p:attrName>
                                        </p:attrNameLst>
                                      </p:cBhvr>
                                      <p:to>
                                        <p:strVal val="visible"/>
                                      </p:to>
                                    </p:set>
                                    <p:anim calcmode="lin" valueType="num">
                                      <p:cBhvr additive="base">
                                        <p:cTn id="4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0" grpId="0"/>
      <p:bldP spid="20" grpId="1"/>
      <p:bldP spid="21" grpId="0"/>
      <p:bldP spid="21" grpId="1"/>
      <p:bldP spid="22" grpId="0" build="p">
        <p:tmplLst>
          <p:tmpl lvl="1">
            <p:tnLst>
              <p:par>
                <p:cTn presetID="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 icon box_grey">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3655059"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3"/>
            <a:ext cx="4447251" cy="692422"/>
          </a:xfrm>
        </p:spPr>
        <p:txBody>
          <a:bodyPr>
            <a:normAutofit/>
          </a:bodyPr>
          <a:lstStyle>
            <a:lvl1pPr algn="ctr">
              <a:defRPr sz="3484" b="1"/>
            </a:lvl1pPr>
          </a:lstStyle>
          <a:p>
            <a:r>
              <a:rPr lang="it-IT"/>
              <a:t>Titolo</a:t>
            </a:r>
          </a:p>
        </p:txBody>
      </p:sp>
      <p:sp>
        <p:nvSpPr>
          <p:cNvPr id="18"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3"/>
            <a:ext cx="4447251" cy="692422"/>
          </a:xfrm>
        </p:spPr>
        <p:txBody>
          <a:bodyPr>
            <a:normAutofit/>
          </a:bodyPr>
          <a:lstStyle>
            <a:lvl1pPr algn="ctr">
              <a:defRPr sz="3484" b="1"/>
            </a:lvl1pPr>
          </a:lstStyle>
          <a:p>
            <a:r>
              <a:rPr lang="it-IT"/>
              <a:t>Titolo</a:t>
            </a:r>
          </a:p>
        </p:txBody>
      </p:sp>
      <p:sp>
        <p:nvSpPr>
          <p:cNvPr id="31" name="Segnaposto testo 4"/>
          <p:cNvSpPr>
            <a:spLocks noGrp="1"/>
          </p:cNvSpPr>
          <p:nvPr>
            <p:ph type="body" idx="31" hasCustomPrompt="1"/>
          </p:nvPr>
        </p:nvSpPr>
        <p:spPr>
          <a:xfrm>
            <a:off x="16256167"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8" y="8208103"/>
            <a:ext cx="4447251" cy="692422"/>
          </a:xfrm>
        </p:spPr>
        <p:txBody>
          <a:bodyPr>
            <a:normAutofit/>
          </a:bodyPr>
          <a:lstStyle>
            <a:lvl1pPr algn="ctr">
              <a:defRPr sz="3484" b="1"/>
            </a:lvl1pPr>
          </a:lstStyle>
          <a:p>
            <a:r>
              <a:rPr lang="it-IT"/>
              <a:t>Titolo</a:t>
            </a:r>
          </a:p>
        </p:txBody>
      </p:sp>
      <p:sp>
        <p:nvSpPr>
          <p:cNvPr id="2" name="Ovale 1"/>
          <p:cNvSpPr/>
          <p:nvPr userDrawn="1"/>
        </p:nvSpPr>
        <p:spPr>
          <a:xfrm>
            <a:off x="4144122" y="434464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3" name="Ovale 32"/>
          <p:cNvSpPr/>
          <p:nvPr userDrawn="1"/>
        </p:nvSpPr>
        <p:spPr>
          <a:xfrm>
            <a:off x="10465475" y="434464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5" name="Ovale 34"/>
          <p:cNvSpPr/>
          <p:nvPr userDrawn="1"/>
        </p:nvSpPr>
        <p:spPr>
          <a:xfrm>
            <a:off x="16745228" y="434464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255382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 icon box_blue">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3655059"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3"/>
            <a:ext cx="4447251" cy="692422"/>
          </a:xfrm>
        </p:spPr>
        <p:txBody>
          <a:bodyPr>
            <a:normAutofit/>
          </a:bodyPr>
          <a:lstStyle>
            <a:lvl1pPr algn="ctr">
              <a:defRPr sz="3484" b="1"/>
            </a:lvl1pPr>
          </a:lstStyle>
          <a:p>
            <a:r>
              <a:rPr lang="it-IT"/>
              <a:t>Titolo</a:t>
            </a:r>
          </a:p>
        </p:txBody>
      </p:sp>
      <p:sp>
        <p:nvSpPr>
          <p:cNvPr id="18"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3"/>
            <a:ext cx="4447251" cy="692422"/>
          </a:xfrm>
        </p:spPr>
        <p:txBody>
          <a:bodyPr>
            <a:normAutofit/>
          </a:bodyPr>
          <a:lstStyle>
            <a:lvl1pPr algn="ctr">
              <a:defRPr sz="3484" b="1"/>
            </a:lvl1pPr>
          </a:lstStyle>
          <a:p>
            <a:r>
              <a:rPr lang="it-IT"/>
              <a:t>Titolo</a:t>
            </a:r>
          </a:p>
        </p:txBody>
      </p:sp>
      <p:sp>
        <p:nvSpPr>
          <p:cNvPr id="31" name="Segnaposto testo 4"/>
          <p:cNvSpPr>
            <a:spLocks noGrp="1"/>
          </p:cNvSpPr>
          <p:nvPr>
            <p:ph type="body" idx="31" hasCustomPrompt="1"/>
          </p:nvPr>
        </p:nvSpPr>
        <p:spPr>
          <a:xfrm>
            <a:off x="16256167"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8" y="8208103"/>
            <a:ext cx="4447251" cy="692422"/>
          </a:xfrm>
        </p:spPr>
        <p:txBody>
          <a:bodyPr>
            <a:normAutofit/>
          </a:bodyPr>
          <a:lstStyle>
            <a:lvl1pPr algn="ctr">
              <a:defRPr sz="3484" b="1"/>
            </a:lvl1pPr>
          </a:lstStyle>
          <a:p>
            <a:r>
              <a:rPr lang="it-IT"/>
              <a:t>Titolo</a:t>
            </a:r>
          </a:p>
        </p:txBody>
      </p:sp>
      <p:sp>
        <p:nvSpPr>
          <p:cNvPr id="2" name="Ovale 1"/>
          <p:cNvSpPr/>
          <p:nvPr userDrawn="1"/>
        </p:nvSpPr>
        <p:spPr>
          <a:xfrm>
            <a:off x="4144122"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3" name="Ovale 32"/>
          <p:cNvSpPr/>
          <p:nvPr userDrawn="1"/>
        </p:nvSpPr>
        <p:spPr>
          <a:xfrm>
            <a:off x="10465475"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5" name="Ovale 34"/>
          <p:cNvSpPr/>
          <p:nvPr userDrawn="1"/>
        </p:nvSpPr>
        <p:spPr>
          <a:xfrm>
            <a:off x="16745228"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82618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4 icon box_grey">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3"/>
            <a:ext cx="4447251" cy="692422"/>
          </a:xfrm>
        </p:spPr>
        <p:txBody>
          <a:bodyPr>
            <a:normAutofit/>
          </a:bodyPr>
          <a:lstStyle>
            <a:lvl1pPr algn="ctr">
              <a:defRPr sz="3484" b="1"/>
            </a:lvl1pPr>
          </a:lstStyle>
          <a:p>
            <a:r>
              <a:rPr lang="it-IT"/>
              <a:t>Titolo</a:t>
            </a:r>
          </a:p>
        </p:txBody>
      </p:sp>
      <p:sp>
        <p:nvSpPr>
          <p:cNvPr id="18"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3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3"/>
            <a:ext cx="4447251" cy="692422"/>
          </a:xfrm>
        </p:spPr>
        <p:txBody>
          <a:bodyPr>
            <a:normAutofit/>
          </a:bodyPr>
          <a:lstStyle>
            <a:lvl1pPr algn="ctr">
              <a:defRPr sz="3484" b="1"/>
            </a:lvl1pPr>
          </a:lstStyle>
          <a:p>
            <a:r>
              <a:rPr lang="it-IT"/>
              <a:t>Titolo</a:t>
            </a:r>
          </a:p>
        </p:txBody>
      </p:sp>
      <p:sp>
        <p:nvSpPr>
          <p:cNvPr id="27" name="Segnaposto testo 4"/>
          <p:cNvSpPr>
            <a:spLocks noGrp="1"/>
          </p:cNvSpPr>
          <p:nvPr>
            <p:ph type="body" idx="29" hasCustomPrompt="1"/>
          </p:nvPr>
        </p:nvSpPr>
        <p:spPr>
          <a:xfrm>
            <a:off x="1261825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3"/>
            <a:ext cx="4447251" cy="692422"/>
          </a:xfrm>
        </p:spPr>
        <p:txBody>
          <a:bodyPr>
            <a:normAutofit/>
          </a:bodyPr>
          <a:lstStyle>
            <a:lvl1pPr algn="ctr">
              <a:defRPr sz="3484" b="1"/>
            </a:lvl1pPr>
          </a:lstStyle>
          <a:p>
            <a:r>
              <a:rPr lang="it-IT"/>
              <a:t>Titolo</a:t>
            </a:r>
          </a:p>
        </p:txBody>
      </p:sp>
      <p:sp>
        <p:nvSpPr>
          <p:cNvPr id="31" name="Segnaposto testo 4"/>
          <p:cNvSpPr>
            <a:spLocks noGrp="1"/>
          </p:cNvSpPr>
          <p:nvPr>
            <p:ph type="body" idx="31" hasCustomPrompt="1"/>
          </p:nvPr>
        </p:nvSpPr>
        <p:spPr>
          <a:xfrm>
            <a:off x="17895106"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3"/>
            <a:ext cx="4447251" cy="692422"/>
          </a:xfrm>
        </p:spPr>
        <p:txBody>
          <a:bodyPr>
            <a:normAutofit/>
          </a:bodyPr>
          <a:lstStyle>
            <a:lvl1pPr algn="ctr">
              <a:defRPr sz="3484" b="1"/>
            </a:lvl1pPr>
          </a:lstStyle>
          <a:p>
            <a:r>
              <a:rPr lang="it-IT"/>
              <a:t>Titolo</a:t>
            </a:r>
          </a:p>
        </p:txBody>
      </p:sp>
      <p:sp>
        <p:nvSpPr>
          <p:cNvPr id="2" name="Ovale 1"/>
          <p:cNvSpPr/>
          <p:nvPr userDrawn="1"/>
        </p:nvSpPr>
        <p:spPr>
          <a:xfrm>
            <a:off x="2548484" y="430878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3" name="Ovale 32"/>
          <p:cNvSpPr/>
          <p:nvPr userDrawn="1"/>
        </p:nvSpPr>
        <p:spPr>
          <a:xfrm>
            <a:off x="7826193" y="430878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4" name="Ovale 33"/>
          <p:cNvSpPr/>
          <p:nvPr userDrawn="1"/>
        </p:nvSpPr>
        <p:spPr>
          <a:xfrm>
            <a:off x="13107315" y="430878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5" name="Ovale 34"/>
          <p:cNvSpPr/>
          <p:nvPr userDrawn="1"/>
        </p:nvSpPr>
        <p:spPr>
          <a:xfrm>
            <a:off x="18384169" y="4308784"/>
            <a:ext cx="3470834" cy="3470836"/>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269911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 icon box_blue">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9" name="Segnaposto testo 4"/>
          <p:cNvSpPr>
            <a:spLocks noGrp="1"/>
          </p:cNvSpPr>
          <p:nvPr>
            <p:ph type="body" idx="23" hasCustomPrompt="1"/>
          </p:nvPr>
        </p:nvSpPr>
        <p:spPr>
          <a:xfrm>
            <a:off x="2059421"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3"/>
            <a:ext cx="4447251" cy="692422"/>
          </a:xfrm>
        </p:spPr>
        <p:txBody>
          <a:bodyPr>
            <a:normAutofit/>
          </a:bodyPr>
          <a:lstStyle>
            <a:lvl1pPr algn="ctr">
              <a:defRPr sz="3484" b="1"/>
            </a:lvl1pPr>
          </a:lstStyle>
          <a:p>
            <a:r>
              <a:rPr lang="it-IT"/>
              <a:t>Titolo</a:t>
            </a:r>
          </a:p>
        </p:txBody>
      </p:sp>
      <p:sp>
        <p:nvSpPr>
          <p:cNvPr id="18"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3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3"/>
            <a:ext cx="4447251" cy="692422"/>
          </a:xfrm>
        </p:spPr>
        <p:txBody>
          <a:bodyPr>
            <a:normAutofit/>
          </a:bodyPr>
          <a:lstStyle>
            <a:lvl1pPr algn="ctr">
              <a:defRPr sz="3484" b="1"/>
            </a:lvl1pPr>
          </a:lstStyle>
          <a:p>
            <a:r>
              <a:rPr lang="it-IT"/>
              <a:t>Titolo</a:t>
            </a:r>
          </a:p>
        </p:txBody>
      </p:sp>
      <p:sp>
        <p:nvSpPr>
          <p:cNvPr id="27" name="Segnaposto testo 4"/>
          <p:cNvSpPr>
            <a:spLocks noGrp="1"/>
          </p:cNvSpPr>
          <p:nvPr>
            <p:ph type="body" idx="29" hasCustomPrompt="1"/>
          </p:nvPr>
        </p:nvSpPr>
        <p:spPr>
          <a:xfrm>
            <a:off x="12618252"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3"/>
            <a:ext cx="4447251" cy="692422"/>
          </a:xfrm>
        </p:spPr>
        <p:txBody>
          <a:bodyPr>
            <a:normAutofit/>
          </a:bodyPr>
          <a:lstStyle>
            <a:lvl1pPr algn="ctr">
              <a:defRPr sz="3484" b="1"/>
            </a:lvl1pPr>
          </a:lstStyle>
          <a:p>
            <a:r>
              <a:rPr lang="it-IT"/>
              <a:t>Titolo</a:t>
            </a:r>
          </a:p>
        </p:txBody>
      </p:sp>
      <p:sp>
        <p:nvSpPr>
          <p:cNvPr id="31" name="Segnaposto testo 4"/>
          <p:cNvSpPr>
            <a:spLocks noGrp="1"/>
          </p:cNvSpPr>
          <p:nvPr>
            <p:ph type="body" idx="31" hasCustomPrompt="1"/>
          </p:nvPr>
        </p:nvSpPr>
        <p:spPr>
          <a:xfrm>
            <a:off x="17895106" y="8994647"/>
            <a:ext cx="4448956" cy="2692346"/>
          </a:xfrm>
        </p:spPr>
        <p:txBody>
          <a:bodyPr>
            <a:normAutofit/>
          </a:bodyPr>
          <a:lstStyle>
            <a:lvl1pPr algn="ct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3"/>
            <a:ext cx="4447251" cy="692422"/>
          </a:xfrm>
        </p:spPr>
        <p:txBody>
          <a:bodyPr>
            <a:normAutofit/>
          </a:bodyPr>
          <a:lstStyle>
            <a:lvl1pPr algn="ctr">
              <a:defRPr sz="3484" b="1"/>
            </a:lvl1pPr>
          </a:lstStyle>
          <a:p>
            <a:r>
              <a:rPr lang="it-IT"/>
              <a:t>Titolo</a:t>
            </a:r>
          </a:p>
        </p:txBody>
      </p:sp>
      <p:sp>
        <p:nvSpPr>
          <p:cNvPr id="2" name="Ovale 1"/>
          <p:cNvSpPr/>
          <p:nvPr userDrawn="1"/>
        </p:nvSpPr>
        <p:spPr>
          <a:xfrm>
            <a:off x="2548484"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3" name="Ovale 32"/>
          <p:cNvSpPr/>
          <p:nvPr userDrawn="1"/>
        </p:nvSpPr>
        <p:spPr>
          <a:xfrm>
            <a:off x="7826193"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4" name="Ovale 33"/>
          <p:cNvSpPr/>
          <p:nvPr userDrawn="1"/>
        </p:nvSpPr>
        <p:spPr>
          <a:xfrm>
            <a:off x="13107315"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
        <p:nvSpPr>
          <p:cNvPr id="35" name="Ovale 34"/>
          <p:cNvSpPr/>
          <p:nvPr userDrawn="1"/>
        </p:nvSpPr>
        <p:spPr>
          <a:xfrm>
            <a:off x="18384169" y="4344644"/>
            <a:ext cx="3470834" cy="347083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6" b="1">
              <a:solidFill>
                <a:schemeClr val="tx1"/>
              </a:solidFill>
            </a:endParaRPr>
          </a:p>
        </p:txBody>
      </p:sp>
    </p:spTree>
    <p:extLst>
      <p:ext uri="{BB962C8B-B14F-4D97-AF65-F5344CB8AC3E}">
        <p14:creationId xmlns:p14="http://schemas.microsoft.com/office/powerpoint/2010/main" val="31016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_blank">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281375264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foto box ">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20" name="Picture Placeholder 8"/>
          <p:cNvSpPr>
            <a:spLocks noGrp="1"/>
          </p:cNvSpPr>
          <p:nvPr>
            <p:ph type="pic" sz="quarter" idx="36"/>
          </p:nvPr>
        </p:nvSpPr>
        <p:spPr>
          <a:xfrm>
            <a:off x="2067312" y="3749041"/>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27670" y="10611243"/>
            <a:ext cx="9516629" cy="1936362"/>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8" name="Текст 2"/>
          <p:cNvSpPr>
            <a:spLocks noGrp="1"/>
          </p:cNvSpPr>
          <p:nvPr>
            <p:ph idx="1" hasCustomPrompt="1"/>
          </p:nvPr>
        </p:nvSpPr>
        <p:spPr>
          <a:xfrm>
            <a:off x="2064540" y="9910264"/>
            <a:ext cx="9479759" cy="70512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4"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
        <p:nvSpPr>
          <p:cNvPr id="15" name="Picture Placeholder 8"/>
          <p:cNvSpPr>
            <a:spLocks noGrp="1"/>
          </p:cNvSpPr>
          <p:nvPr>
            <p:ph type="pic" sz="quarter" idx="40"/>
          </p:nvPr>
        </p:nvSpPr>
        <p:spPr>
          <a:xfrm>
            <a:off x="12214861" y="3749041"/>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1" hasCustomPrompt="1"/>
          </p:nvPr>
        </p:nvSpPr>
        <p:spPr>
          <a:xfrm>
            <a:off x="12175219" y="10611243"/>
            <a:ext cx="9516629" cy="1936362"/>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4" name="Текст 2"/>
          <p:cNvSpPr>
            <a:spLocks noGrp="1"/>
          </p:cNvSpPr>
          <p:nvPr>
            <p:ph idx="42" hasCustomPrompt="1"/>
          </p:nvPr>
        </p:nvSpPr>
        <p:spPr>
          <a:xfrm>
            <a:off x="12212089" y="9910264"/>
            <a:ext cx="9479759" cy="70512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Tree>
    <p:extLst>
      <p:ext uri="{BB962C8B-B14F-4D97-AF65-F5344CB8AC3E}">
        <p14:creationId xmlns:p14="http://schemas.microsoft.com/office/powerpoint/2010/main" val="254828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 calcmode="lin" valueType="num">
                                      <p:cBhvr additive="base">
                                        <p:cTn id="2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additive="base">
                                        <p:cTn id="2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build="p">
        <p:tmplLst>
          <p:tmpl lvl="1">
            <p:tnLst>
              <p:par>
                <p:cTn presetID="2" presetClass="entr" presetSubtype="4"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8" grpId="0" build="p">
        <p:tmplLst>
          <p:tmpl lvl="2">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5" grpId="0" animBg="1"/>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2">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box testo">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7"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52482" y="4595640"/>
            <a:ext cx="9174319" cy="3062464"/>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9" name="Текст 2"/>
          <p:cNvSpPr>
            <a:spLocks noGrp="1"/>
          </p:cNvSpPr>
          <p:nvPr>
            <p:ph idx="1" hasCustomPrompt="1"/>
          </p:nvPr>
        </p:nvSpPr>
        <p:spPr>
          <a:xfrm>
            <a:off x="2052481" y="3695715"/>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8" hasCustomPrompt="1"/>
          </p:nvPr>
        </p:nvSpPr>
        <p:spPr>
          <a:xfrm>
            <a:off x="12179579" y="9484882"/>
            <a:ext cx="9174319" cy="3062464"/>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6" name="Текст 2"/>
          <p:cNvSpPr>
            <a:spLocks noGrp="1"/>
          </p:cNvSpPr>
          <p:nvPr>
            <p:ph idx="39" hasCustomPrompt="1"/>
          </p:nvPr>
        </p:nvSpPr>
        <p:spPr>
          <a:xfrm>
            <a:off x="12192001" y="8584957"/>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0" hasCustomPrompt="1"/>
          </p:nvPr>
        </p:nvSpPr>
        <p:spPr>
          <a:xfrm>
            <a:off x="2089352" y="9484882"/>
            <a:ext cx="9174319" cy="3062464"/>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8" name="Текст 2"/>
          <p:cNvSpPr>
            <a:spLocks noGrp="1"/>
          </p:cNvSpPr>
          <p:nvPr>
            <p:ph idx="41" hasCustomPrompt="1"/>
          </p:nvPr>
        </p:nvSpPr>
        <p:spPr>
          <a:xfrm>
            <a:off x="2089353" y="8584957"/>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2" hasCustomPrompt="1"/>
          </p:nvPr>
        </p:nvSpPr>
        <p:spPr>
          <a:xfrm>
            <a:off x="12205140" y="4595640"/>
            <a:ext cx="9174319" cy="3062464"/>
          </a:xfrm>
          <a:prstGeom prst="rect">
            <a:avLst/>
          </a:prstGeom>
        </p:spPr>
        <p:txBody>
          <a:bodyPr lIns="127000" tIns="127000" rIns="127000" bIns="127000" anchor="t">
            <a:noAutofit/>
          </a:bodyPr>
          <a:lstStyle>
            <a:lvl1pPr marL="0" indent="0" defTabSz="798714">
              <a:lnSpc>
                <a:spcPct val="120000"/>
              </a:lnSpc>
              <a:spcBef>
                <a:spcPts val="1742"/>
              </a:spcBef>
              <a:buSzTx/>
              <a:buNone/>
              <a:defRPr sz="271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30" name="Текст 2"/>
          <p:cNvSpPr>
            <a:spLocks noGrp="1"/>
          </p:cNvSpPr>
          <p:nvPr>
            <p:ph idx="43" hasCustomPrompt="1"/>
          </p:nvPr>
        </p:nvSpPr>
        <p:spPr>
          <a:xfrm>
            <a:off x="12205140" y="3695715"/>
            <a:ext cx="9161898" cy="726378"/>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5"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297636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 calcmode="lin" valueType="num">
                                      <p:cBhvr additive="base">
                                        <p:cTn id="3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additive="base">
                                        <p:cTn id="3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2">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2">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2">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2">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 icon box orizzontal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Rectangle 11"/>
          <p:cNvSpPr/>
          <p:nvPr/>
        </p:nvSpPr>
        <p:spPr>
          <a:xfrm>
            <a:off x="2039427" y="7427018"/>
            <a:ext cx="20322161" cy="228526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970337" tIns="0" rtlCol="0" anchor="ctr"/>
          <a:lstStyle/>
          <a:p>
            <a:pPr>
              <a:lnSpc>
                <a:spcPct val="130000"/>
              </a:lnSpc>
              <a:spcBef>
                <a:spcPts val="1936"/>
              </a:spcBef>
            </a:pPr>
            <a:endParaRPr lang="en-US" sz="1936">
              <a:solidFill>
                <a:schemeClr val="tx1">
                  <a:alpha val="70000"/>
                </a:schemeClr>
              </a:solidFill>
            </a:endParaRPr>
          </a:p>
        </p:txBody>
      </p:sp>
      <p:sp>
        <p:nvSpPr>
          <p:cNvPr id="9" name="Rectangle 12"/>
          <p:cNvSpPr/>
          <p:nvPr/>
        </p:nvSpPr>
        <p:spPr>
          <a:xfrm>
            <a:off x="2039429" y="7430030"/>
            <a:ext cx="136791" cy="228225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0" name="Oval 13"/>
          <p:cNvSpPr/>
          <p:nvPr/>
        </p:nvSpPr>
        <p:spPr>
          <a:xfrm>
            <a:off x="3215637" y="7727901"/>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3" name="Rectangle 15"/>
          <p:cNvSpPr/>
          <p:nvPr/>
        </p:nvSpPr>
        <p:spPr>
          <a:xfrm>
            <a:off x="2039427" y="10291952"/>
            <a:ext cx="20322161" cy="228526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970337" tIns="0" rtlCol="0" anchor="ctr"/>
          <a:lstStyle/>
          <a:p>
            <a:pPr>
              <a:lnSpc>
                <a:spcPct val="130000"/>
              </a:lnSpc>
              <a:spcBef>
                <a:spcPts val="1936"/>
              </a:spcBef>
            </a:pPr>
            <a:endParaRPr lang="en-US" sz="1936">
              <a:solidFill>
                <a:schemeClr val="tx1">
                  <a:alpha val="70000"/>
                </a:schemeClr>
              </a:solidFill>
            </a:endParaRPr>
          </a:p>
        </p:txBody>
      </p:sp>
      <p:sp>
        <p:nvSpPr>
          <p:cNvPr id="14" name="Rectangle 16"/>
          <p:cNvSpPr/>
          <p:nvPr/>
        </p:nvSpPr>
        <p:spPr>
          <a:xfrm>
            <a:off x="2039429" y="10294964"/>
            <a:ext cx="136791" cy="228225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5" name="Oval 17"/>
          <p:cNvSpPr/>
          <p:nvPr/>
        </p:nvSpPr>
        <p:spPr>
          <a:xfrm>
            <a:off x="3215637" y="10592835"/>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8" name="Rectangle 3"/>
          <p:cNvSpPr/>
          <p:nvPr userDrawn="1"/>
        </p:nvSpPr>
        <p:spPr>
          <a:xfrm>
            <a:off x="2039427" y="4562084"/>
            <a:ext cx="20322161" cy="228526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970337" tIns="0" rtlCol="0" anchor="ctr"/>
          <a:lstStyle/>
          <a:p>
            <a:pPr>
              <a:lnSpc>
                <a:spcPct val="130000"/>
              </a:lnSpc>
              <a:spcBef>
                <a:spcPts val="1936"/>
              </a:spcBef>
            </a:pPr>
            <a:endParaRPr lang="en-US" sz="1936">
              <a:solidFill>
                <a:schemeClr val="tx1">
                  <a:alpha val="70000"/>
                </a:schemeClr>
              </a:solidFill>
            </a:endParaRPr>
          </a:p>
        </p:txBody>
      </p:sp>
      <p:sp>
        <p:nvSpPr>
          <p:cNvPr id="19" name="Rectangle 4"/>
          <p:cNvSpPr/>
          <p:nvPr userDrawn="1"/>
        </p:nvSpPr>
        <p:spPr>
          <a:xfrm>
            <a:off x="2039429" y="4565096"/>
            <a:ext cx="136791" cy="228225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20" name="Oval 6"/>
          <p:cNvSpPr/>
          <p:nvPr userDrawn="1"/>
        </p:nvSpPr>
        <p:spPr>
          <a:xfrm>
            <a:off x="3215637" y="4862967"/>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22" name="Title 5"/>
          <p:cNvSpPr>
            <a:spLocks noGrp="1"/>
          </p:cNvSpPr>
          <p:nvPr userDrawn="1">
            <p:ph type="title" hasCustomPrompt="1"/>
          </p:nvPr>
        </p:nvSpPr>
        <p:spPr>
          <a:xfrm>
            <a:off x="2044532" y="2251076"/>
            <a:ext cx="20299533" cy="1038640"/>
          </a:xfrm>
        </p:spPr>
        <p:txBody>
          <a:bodyPr/>
          <a:lstStyle>
            <a:lvl1pPr>
              <a:defRPr baseline="0"/>
            </a:lvl1pPr>
          </a:lstStyle>
          <a:p>
            <a:r>
              <a:rPr lang="en-US"/>
              <a:t>Lorem Ipsum</a:t>
            </a:r>
          </a:p>
        </p:txBody>
      </p:sp>
      <p:sp>
        <p:nvSpPr>
          <p:cNvPr id="23" name="TITOLO DELLA SLIDE"/>
          <p:cNvSpPr txBox="1">
            <a:spLocks noGrp="1"/>
          </p:cNvSpPr>
          <p:nvPr userDrawn="1">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31" name="Segnaposto testo 4"/>
          <p:cNvSpPr>
            <a:spLocks noGrp="1"/>
          </p:cNvSpPr>
          <p:nvPr>
            <p:ph type="body" idx="23" hasCustomPrompt="1"/>
          </p:nvPr>
        </p:nvSpPr>
        <p:spPr>
          <a:xfrm>
            <a:off x="6068894" y="5488187"/>
            <a:ext cx="16277990" cy="1208674"/>
          </a:xfrm>
        </p:spPr>
        <p:txBody>
          <a:bodyPr>
            <a:normAutofit/>
          </a:bodyPr>
          <a:lstStyle>
            <a:lvl1pP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26" hasCustomPrompt="1"/>
          </p:nvPr>
        </p:nvSpPr>
        <p:spPr>
          <a:xfrm>
            <a:off x="6070600" y="4675517"/>
            <a:ext cx="16273463" cy="692422"/>
          </a:xfrm>
        </p:spPr>
        <p:txBody>
          <a:bodyPr>
            <a:normAutofit/>
          </a:bodyPr>
          <a:lstStyle>
            <a:lvl1pPr>
              <a:defRPr sz="3484" b="1"/>
            </a:lvl1pPr>
          </a:lstStyle>
          <a:p>
            <a:r>
              <a:rPr lang="it-IT"/>
              <a:t>Titolo</a:t>
            </a:r>
          </a:p>
        </p:txBody>
      </p:sp>
      <p:sp>
        <p:nvSpPr>
          <p:cNvPr id="33" name="Segnaposto testo 4"/>
          <p:cNvSpPr>
            <a:spLocks noGrp="1"/>
          </p:cNvSpPr>
          <p:nvPr>
            <p:ph type="body" idx="27" hasCustomPrompt="1"/>
          </p:nvPr>
        </p:nvSpPr>
        <p:spPr>
          <a:xfrm>
            <a:off x="6068894" y="8346853"/>
            <a:ext cx="16277990" cy="1208674"/>
          </a:xfrm>
        </p:spPr>
        <p:txBody>
          <a:bodyPr>
            <a:normAutofit/>
          </a:bodyPr>
          <a:lstStyle>
            <a:lvl1pP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4" name="Segnaposto testo 4"/>
          <p:cNvSpPr>
            <a:spLocks noGrp="1"/>
          </p:cNvSpPr>
          <p:nvPr>
            <p:ph type="body" idx="28" hasCustomPrompt="1"/>
          </p:nvPr>
        </p:nvSpPr>
        <p:spPr>
          <a:xfrm>
            <a:off x="6070600" y="7534183"/>
            <a:ext cx="16273463" cy="692422"/>
          </a:xfrm>
        </p:spPr>
        <p:txBody>
          <a:bodyPr>
            <a:normAutofit/>
          </a:bodyPr>
          <a:lstStyle>
            <a:lvl1pPr>
              <a:defRPr sz="3484" b="1"/>
            </a:lvl1pPr>
          </a:lstStyle>
          <a:p>
            <a:r>
              <a:rPr lang="it-IT"/>
              <a:t>Titolo</a:t>
            </a:r>
          </a:p>
        </p:txBody>
      </p:sp>
      <p:sp>
        <p:nvSpPr>
          <p:cNvPr id="35" name="Segnaposto testo 4"/>
          <p:cNvSpPr>
            <a:spLocks noGrp="1"/>
          </p:cNvSpPr>
          <p:nvPr>
            <p:ph type="body" idx="29" hasCustomPrompt="1"/>
          </p:nvPr>
        </p:nvSpPr>
        <p:spPr>
          <a:xfrm>
            <a:off x="6068894" y="11241739"/>
            <a:ext cx="16277990" cy="1208674"/>
          </a:xfrm>
        </p:spPr>
        <p:txBody>
          <a:bodyPr>
            <a:normAutofit/>
          </a:bodyPr>
          <a:lstStyle>
            <a:lvl1pPr>
              <a:defRPr sz="2322"/>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6" name="Segnaposto testo 4"/>
          <p:cNvSpPr>
            <a:spLocks noGrp="1"/>
          </p:cNvSpPr>
          <p:nvPr>
            <p:ph type="body" idx="30" hasCustomPrompt="1"/>
          </p:nvPr>
        </p:nvSpPr>
        <p:spPr>
          <a:xfrm>
            <a:off x="6070600" y="10429069"/>
            <a:ext cx="16273463" cy="692422"/>
          </a:xfrm>
        </p:spPr>
        <p:txBody>
          <a:bodyPr>
            <a:normAutofit/>
          </a:bodyPr>
          <a:lstStyle>
            <a:lvl1pPr>
              <a:defRPr sz="3484" b="1"/>
            </a:lvl1pPr>
          </a:lstStyle>
          <a:p>
            <a:r>
              <a:rPr lang="it-IT"/>
              <a:t>Titolo</a:t>
            </a:r>
          </a:p>
        </p:txBody>
      </p:sp>
    </p:spTree>
    <p:extLst>
      <p:ext uri="{BB962C8B-B14F-4D97-AF65-F5344CB8AC3E}">
        <p14:creationId xmlns:p14="http://schemas.microsoft.com/office/powerpoint/2010/main" val="15253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 calcmode="lin" valueType="num">
                                      <p:cBhvr additive="base">
                                        <p:cTn id="4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xEl>
                                              <p:pRg st="0" end="0"/>
                                            </p:txEl>
                                          </p:spTgt>
                                        </p:tgtEl>
                                        <p:attrNameLst>
                                          <p:attrName>style.visibility</p:attrName>
                                        </p:attrNameLst>
                                      </p:cBhvr>
                                      <p:to>
                                        <p:strVal val="visible"/>
                                      </p:to>
                                    </p:set>
                                    <p:anim calcmode="lin" valueType="num">
                                      <p:cBhvr additive="base">
                                        <p:cTn id="4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xEl>
                                              <p:pRg st="0" end="0"/>
                                            </p:txEl>
                                          </p:spTgt>
                                        </p:tgtEl>
                                        <p:attrNameLst>
                                          <p:attrName>style.visibility</p:attrName>
                                        </p:attrNameLst>
                                      </p:cBhvr>
                                      <p:to>
                                        <p:strVal val="visible"/>
                                      </p:to>
                                    </p:set>
                                    <p:anim calcmode="lin" valueType="num">
                                      <p:cBhvr additive="base">
                                        <p:cTn id="51"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 calcmode="lin" valueType="num">
                                      <p:cBhvr additive="base">
                                        <p:cTn id="5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 calcmode="lin" valueType="num">
                                      <p:cBhvr additive="base">
                                        <p:cTn id="6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P spid="18" grpId="0" animBg="1"/>
      <p:bldP spid="19" grpId="0" animBg="1"/>
      <p:bldP spid="20" grpId="0" animBg="1"/>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con box orizzontal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Rectangle 11"/>
          <p:cNvSpPr/>
          <p:nvPr/>
        </p:nvSpPr>
        <p:spPr>
          <a:xfrm>
            <a:off x="2039425" y="7427015"/>
            <a:ext cx="20322161" cy="228526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103733" tIns="0" rtlCol="0" anchor="ctr"/>
          <a:lstStyle/>
          <a:p>
            <a:pPr>
              <a:lnSpc>
                <a:spcPct val="130000"/>
              </a:lnSpc>
              <a:spcBef>
                <a:spcPts val="2000"/>
              </a:spcBef>
            </a:pPr>
            <a:endParaRPr lang="en-US" sz="2000">
              <a:solidFill>
                <a:schemeClr val="tx1">
                  <a:alpha val="70000"/>
                </a:schemeClr>
              </a:solidFill>
            </a:endParaRPr>
          </a:p>
        </p:txBody>
      </p:sp>
      <p:sp>
        <p:nvSpPr>
          <p:cNvPr id="9" name="Rectangle 12"/>
          <p:cNvSpPr/>
          <p:nvPr/>
        </p:nvSpPr>
        <p:spPr>
          <a:xfrm>
            <a:off x="2039429" y="7430027"/>
            <a:ext cx="136791" cy="228225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0" name="Oval 13"/>
          <p:cNvSpPr/>
          <p:nvPr/>
        </p:nvSpPr>
        <p:spPr>
          <a:xfrm>
            <a:off x="3215636" y="7727899"/>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3" name="Rectangle 15"/>
          <p:cNvSpPr/>
          <p:nvPr/>
        </p:nvSpPr>
        <p:spPr>
          <a:xfrm>
            <a:off x="2039425" y="10291949"/>
            <a:ext cx="20322161" cy="228526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103733" tIns="0" rtlCol="0" anchor="ctr"/>
          <a:lstStyle/>
          <a:p>
            <a:pPr>
              <a:lnSpc>
                <a:spcPct val="130000"/>
              </a:lnSpc>
              <a:spcBef>
                <a:spcPts val="2000"/>
              </a:spcBef>
            </a:pPr>
            <a:endParaRPr lang="en-US" sz="2000">
              <a:solidFill>
                <a:schemeClr val="tx1">
                  <a:alpha val="70000"/>
                </a:schemeClr>
              </a:solidFill>
            </a:endParaRPr>
          </a:p>
        </p:txBody>
      </p:sp>
      <p:sp>
        <p:nvSpPr>
          <p:cNvPr id="14" name="Rectangle 16"/>
          <p:cNvSpPr/>
          <p:nvPr/>
        </p:nvSpPr>
        <p:spPr>
          <a:xfrm>
            <a:off x="2039429" y="10294961"/>
            <a:ext cx="136791" cy="228225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5" name="Oval 17"/>
          <p:cNvSpPr/>
          <p:nvPr/>
        </p:nvSpPr>
        <p:spPr>
          <a:xfrm>
            <a:off x="3215636" y="10592833"/>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8" name="Rectangle 3"/>
          <p:cNvSpPr/>
          <p:nvPr userDrawn="1"/>
        </p:nvSpPr>
        <p:spPr>
          <a:xfrm>
            <a:off x="2039425" y="4562082"/>
            <a:ext cx="20322161" cy="228526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103733" tIns="0" rtlCol="0" anchor="ctr"/>
          <a:lstStyle/>
          <a:p>
            <a:pPr>
              <a:lnSpc>
                <a:spcPct val="130000"/>
              </a:lnSpc>
              <a:spcBef>
                <a:spcPts val="2000"/>
              </a:spcBef>
            </a:pPr>
            <a:endParaRPr lang="en-US" sz="2000">
              <a:solidFill>
                <a:schemeClr val="tx1">
                  <a:alpha val="70000"/>
                </a:schemeClr>
              </a:solidFill>
            </a:endParaRPr>
          </a:p>
        </p:txBody>
      </p:sp>
      <p:sp>
        <p:nvSpPr>
          <p:cNvPr id="19" name="Rectangle 4"/>
          <p:cNvSpPr/>
          <p:nvPr userDrawn="1"/>
        </p:nvSpPr>
        <p:spPr>
          <a:xfrm>
            <a:off x="2039429" y="4565094"/>
            <a:ext cx="136791" cy="228225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0" name="Oval 6"/>
          <p:cNvSpPr/>
          <p:nvPr userDrawn="1"/>
        </p:nvSpPr>
        <p:spPr>
          <a:xfrm>
            <a:off x="3215636" y="4862966"/>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itle 5"/>
          <p:cNvSpPr>
            <a:spLocks noGrp="1"/>
          </p:cNvSpPr>
          <p:nvPr userDrawn="1">
            <p:ph type="title" hasCustomPrompt="1"/>
          </p:nvPr>
        </p:nvSpPr>
        <p:spPr>
          <a:xfrm>
            <a:off x="2044529" y="2251075"/>
            <a:ext cx="20299533" cy="1038640"/>
          </a:xfrm>
        </p:spPr>
        <p:txBody>
          <a:bodyPr/>
          <a:lstStyle>
            <a:lvl1pPr>
              <a:defRPr baseline="0"/>
            </a:lvl1pPr>
          </a:lstStyle>
          <a:p>
            <a:r>
              <a:rPr lang="en-US"/>
              <a:t>Lorem Ipsum</a:t>
            </a:r>
          </a:p>
        </p:txBody>
      </p:sp>
      <p:sp>
        <p:nvSpPr>
          <p:cNvPr id="23" name="TITOLO DELLA SLIDE"/>
          <p:cNvSpPr txBox="1">
            <a:spLocks noGrp="1"/>
          </p:cNvSpPr>
          <p:nvPr userDrawn="1">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31" name="Segnaposto testo 4"/>
          <p:cNvSpPr>
            <a:spLocks noGrp="1"/>
          </p:cNvSpPr>
          <p:nvPr>
            <p:ph type="body" idx="23" hasCustomPrompt="1"/>
          </p:nvPr>
        </p:nvSpPr>
        <p:spPr>
          <a:xfrm>
            <a:off x="6068892" y="5488183"/>
            <a:ext cx="16277991" cy="1208673"/>
          </a:xfrm>
        </p:spPr>
        <p:txBody>
          <a:bodyPr>
            <a:normAutofit/>
          </a:bodyPr>
          <a:lstStyle>
            <a:lvl1pP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26" hasCustomPrompt="1"/>
          </p:nvPr>
        </p:nvSpPr>
        <p:spPr>
          <a:xfrm>
            <a:off x="6070600" y="4675513"/>
            <a:ext cx="16273462" cy="692421"/>
          </a:xfrm>
        </p:spPr>
        <p:txBody>
          <a:bodyPr>
            <a:normAutofit/>
          </a:bodyPr>
          <a:lstStyle>
            <a:lvl1pPr>
              <a:defRPr sz="3600" b="1"/>
            </a:lvl1pPr>
          </a:lstStyle>
          <a:p>
            <a:r>
              <a:rPr lang="it-IT"/>
              <a:t>Titolo</a:t>
            </a:r>
          </a:p>
        </p:txBody>
      </p:sp>
      <p:sp>
        <p:nvSpPr>
          <p:cNvPr id="33" name="Segnaposto testo 4"/>
          <p:cNvSpPr>
            <a:spLocks noGrp="1"/>
          </p:cNvSpPr>
          <p:nvPr>
            <p:ph type="body" idx="27" hasCustomPrompt="1"/>
          </p:nvPr>
        </p:nvSpPr>
        <p:spPr>
          <a:xfrm>
            <a:off x="6068892" y="8346849"/>
            <a:ext cx="16277991" cy="1208673"/>
          </a:xfrm>
        </p:spPr>
        <p:txBody>
          <a:bodyPr>
            <a:normAutofit/>
          </a:bodyPr>
          <a:lstStyle>
            <a:lvl1pP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4" name="Segnaposto testo 4"/>
          <p:cNvSpPr>
            <a:spLocks noGrp="1"/>
          </p:cNvSpPr>
          <p:nvPr>
            <p:ph type="body" idx="28" hasCustomPrompt="1"/>
          </p:nvPr>
        </p:nvSpPr>
        <p:spPr>
          <a:xfrm>
            <a:off x="6070600" y="7534179"/>
            <a:ext cx="16273462" cy="692421"/>
          </a:xfrm>
        </p:spPr>
        <p:txBody>
          <a:bodyPr>
            <a:normAutofit/>
          </a:bodyPr>
          <a:lstStyle>
            <a:lvl1pPr>
              <a:defRPr sz="3600" b="1"/>
            </a:lvl1pPr>
          </a:lstStyle>
          <a:p>
            <a:r>
              <a:rPr lang="it-IT"/>
              <a:t>Titolo</a:t>
            </a:r>
          </a:p>
        </p:txBody>
      </p:sp>
      <p:sp>
        <p:nvSpPr>
          <p:cNvPr id="35" name="Segnaposto testo 4"/>
          <p:cNvSpPr>
            <a:spLocks noGrp="1"/>
          </p:cNvSpPr>
          <p:nvPr>
            <p:ph type="body" idx="29" hasCustomPrompt="1"/>
          </p:nvPr>
        </p:nvSpPr>
        <p:spPr>
          <a:xfrm>
            <a:off x="6068892" y="11241736"/>
            <a:ext cx="16277991" cy="1208673"/>
          </a:xfrm>
        </p:spPr>
        <p:txBody>
          <a:bodyPr>
            <a:normAutofit/>
          </a:bodyPr>
          <a:lstStyle>
            <a:lvl1pP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6" name="Segnaposto testo 4"/>
          <p:cNvSpPr>
            <a:spLocks noGrp="1"/>
          </p:cNvSpPr>
          <p:nvPr>
            <p:ph type="body" idx="30" hasCustomPrompt="1"/>
          </p:nvPr>
        </p:nvSpPr>
        <p:spPr>
          <a:xfrm>
            <a:off x="6070600" y="10429066"/>
            <a:ext cx="16273462" cy="692421"/>
          </a:xfrm>
        </p:spPr>
        <p:txBody>
          <a:bodyPr>
            <a:normAutofit/>
          </a:bodyPr>
          <a:lstStyle>
            <a:lvl1pPr>
              <a:defRPr sz="3600" b="1"/>
            </a:lvl1pPr>
          </a:lstStyle>
          <a:p>
            <a:r>
              <a:rPr lang="it-IT"/>
              <a:t>Titolo</a:t>
            </a:r>
          </a:p>
        </p:txBody>
      </p:sp>
    </p:spTree>
    <p:extLst>
      <p:ext uri="{BB962C8B-B14F-4D97-AF65-F5344CB8AC3E}">
        <p14:creationId xmlns:p14="http://schemas.microsoft.com/office/powerpoint/2010/main" val="16721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 calcmode="lin" valueType="num">
                                      <p:cBhvr additive="base">
                                        <p:cTn id="4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xEl>
                                              <p:pRg st="0" end="0"/>
                                            </p:txEl>
                                          </p:spTgt>
                                        </p:tgtEl>
                                        <p:attrNameLst>
                                          <p:attrName>style.visibility</p:attrName>
                                        </p:attrNameLst>
                                      </p:cBhvr>
                                      <p:to>
                                        <p:strVal val="visible"/>
                                      </p:to>
                                    </p:set>
                                    <p:anim calcmode="lin" valueType="num">
                                      <p:cBhvr additive="base">
                                        <p:cTn id="4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xEl>
                                              <p:pRg st="0" end="0"/>
                                            </p:txEl>
                                          </p:spTgt>
                                        </p:tgtEl>
                                        <p:attrNameLst>
                                          <p:attrName>style.visibility</p:attrName>
                                        </p:attrNameLst>
                                      </p:cBhvr>
                                      <p:to>
                                        <p:strVal val="visible"/>
                                      </p:to>
                                    </p:set>
                                    <p:anim calcmode="lin" valueType="num">
                                      <p:cBhvr additive="base">
                                        <p:cTn id="51"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 calcmode="lin" valueType="num">
                                      <p:cBhvr additive="base">
                                        <p:cTn id="5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 calcmode="lin" valueType="num">
                                      <p:cBhvr additive="base">
                                        <p:cTn id="6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P spid="18" grpId="0" animBg="1"/>
      <p:bldP spid="19" grpId="0" animBg="1"/>
      <p:bldP spid="20" grpId="0" animBg="1"/>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unto elenco 3">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8" y="494939"/>
            <a:ext cx="1537054" cy="813382"/>
          </a:xfrm>
          <a:prstGeom prst="rect">
            <a:avLst/>
          </a:prstGeom>
        </p:spPr>
      </p:pic>
      <p:sp>
        <p:nvSpPr>
          <p:cNvPr id="11"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27"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28"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4089403" y="4143815"/>
            <a:ext cx="18254662" cy="2564310"/>
          </a:xfrm>
          <a:prstGeom prst="rect">
            <a:avLst/>
          </a:prstGeom>
        </p:spPr>
        <p:txBody>
          <a:bodyPr lIns="127000" tIns="127000" rIns="127000" bIns="127000" anchor="ctr">
            <a:noAutofit/>
          </a:bodyPr>
          <a:lstStyle>
            <a:lvl1pPr marL="0" indent="0" defTabSz="798714">
              <a:lnSpc>
                <a:spcPct val="120000"/>
              </a:lnSpc>
              <a:spcBef>
                <a:spcPts val="1742"/>
              </a:spcBef>
              <a:buSzTx/>
              <a:buNone/>
              <a:defRPr sz="3096">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8" hasCustomPrompt="1"/>
          </p:nvPr>
        </p:nvSpPr>
        <p:spPr>
          <a:xfrm>
            <a:off x="2038351" y="4143815"/>
            <a:ext cx="2016125" cy="2564310"/>
          </a:xfrm>
          <a:prstGeom prst="rect">
            <a:avLst/>
          </a:prstGeom>
        </p:spPr>
        <p:txBody>
          <a:bodyPr lIns="127000" tIns="127000" rIns="127000" bIns="127000" anchor="ctr">
            <a:noAutofit/>
          </a:bodyPr>
          <a:lstStyle>
            <a:lvl1pPr marL="0" indent="0" algn="ctr" defTabSz="798714">
              <a:lnSpc>
                <a:spcPct val="120000"/>
              </a:lnSpc>
              <a:spcBef>
                <a:spcPts val="1742"/>
              </a:spcBef>
              <a:buSzTx/>
              <a:buNone/>
              <a:defRPr sz="9290" b="1">
                <a:solidFill>
                  <a:schemeClr val="accent1"/>
                </a:solidFill>
                <a:latin typeface="+mj-lt"/>
                <a:ea typeface="Titillium Web Light"/>
                <a:cs typeface="Titillium Web Light"/>
                <a:sym typeface="Titillium Web Light"/>
              </a:defRPr>
            </a:lvl1pPr>
          </a:lstStyle>
          <a:p>
            <a:r>
              <a:rPr lang="it-IT"/>
              <a:t>1</a:t>
            </a: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9" hasCustomPrompt="1"/>
          </p:nvPr>
        </p:nvSpPr>
        <p:spPr>
          <a:xfrm>
            <a:off x="4089402" y="7039415"/>
            <a:ext cx="18254664" cy="2564310"/>
          </a:xfrm>
          <a:prstGeom prst="rect">
            <a:avLst/>
          </a:prstGeom>
        </p:spPr>
        <p:txBody>
          <a:bodyPr lIns="127000" tIns="127000" rIns="127000" bIns="127000" anchor="ctr">
            <a:noAutofit/>
          </a:bodyPr>
          <a:lstStyle>
            <a:lvl1pPr marL="0" indent="0" defTabSz="798714">
              <a:lnSpc>
                <a:spcPct val="120000"/>
              </a:lnSpc>
              <a:spcBef>
                <a:spcPts val="1742"/>
              </a:spcBef>
              <a:buSzTx/>
              <a:buNone/>
              <a:defRPr sz="3096">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0" hasCustomPrompt="1"/>
          </p:nvPr>
        </p:nvSpPr>
        <p:spPr>
          <a:xfrm>
            <a:off x="2038351" y="7039415"/>
            <a:ext cx="2016125" cy="2564310"/>
          </a:xfrm>
          <a:prstGeom prst="rect">
            <a:avLst/>
          </a:prstGeom>
        </p:spPr>
        <p:txBody>
          <a:bodyPr lIns="127000" tIns="127000" rIns="127000" bIns="127000" anchor="ctr">
            <a:noAutofit/>
          </a:bodyPr>
          <a:lstStyle>
            <a:lvl1pPr marL="0" indent="0" algn="ctr" defTabSz="798714">
              <a:lnSpc>
                <a:spcPct val="120000"/>
              </a:lnSpc>
              <a:spcBef>
                <a:spcPts val="1742"/>
              </a:spcBef>
              <a:buSzTx/>
              <a:buNone/>
              <a:defRPr sz="9290" b="1">
                <a:solidFill>
                  <a:schemeClr val="accent1"/>
                </a:solidFill>
                <a:latin typeface="+mj-lt"/>
                <a:ea typeface="Titillium Web Light"/>
                <a:cs typeface="Titillium Web Light"/>
                <a:sym typeface="Titillium Web Light"/>
              </a:defRPr>
            </a:lvl1pPr>
          </a:lstStyle>
          <a:p>
            <a:r>
              <a:rPr lang="it-IT"/>
              <a:t>2</a:t>
            </a: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1" hasCustomPrompt="1"/>
          </p:nvPr>
        </p:nvSpPr>
        <p:spPr>
          <a:xfrm>
            <a:off x="4089403" y="9985815"/>
            <a:ext cx="18254662" cy="2564310"/>
          </a:xfrm>
          <a:prstGeom prst="rect">
            <a:avLst/>
          </a:prstGeom>
        </p:spPr>
        <p:txBody>
          <a:bodyPr lIns="127000" tIns="127000" rIns="127000" bIns="127000" anchor="ctr">
            <a:noAutofit/>
          </a:bodyPr>
          <a:lstStyle>
            <a:lvl1pPr marL="0" indent="0" defTabSz="798714">
              <a:lnSpc>
                <a:spcPct val="120000"/>
              </a:lnSpc>
              <a:spcBef>
                <a:spcPts val="1742"/>
              </a:spcBef>
              <a:buSzTx/>
              <a:buNone/>
              <a:defRPr sz="3096">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2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2" hasCustomPrompt="1"/>
          </p:nvPr>
        </p:nvSpPr>
        <p:spPr>
          <a:xfrm>
            <a:off x="2038351" y="9985815"/>
            <a:ext cx="2016125" cy="2564310"/>
          </a:xfrm>
          <a:prstGeom prst="rect">
            <a:avLst/>
          </a:prstGeom>
        </p:spPr>
        <p:txBody>
          <a:bodyPr lIns="127000" tIns="127000" rIns="127000" bIns="127000" anchor="ctr">
            <a:noAutofit/>
          </a:bodyPr>
          <a:lstStyle>
            <a:lvl1pPr marL="0" indent="0" algn="ctr" defTabSz="798714">
              <a:lnSpc>
                <a:spcPct val="120000"/>
              </a:lnSpc>
              <a:spcBef>
                <a:spcPts val="1742"/>
              </a:spcBef>
              <a:buSzTx/>
              <a:buNone/>
              <a:defRPr sz="9290" b="1">
                <a:solidFill>
                  <a:schemeClr val="accent1"/>
                </a:solidFill>
                <a:latin typeface="+mj-lt"/>
                <a:ea typeface="Titillium Web Light"/>
                <a:cs typeface="Titillium Web Light"/>
                <a:sym typeface="Titillium Web Light"/>
              </a:defRPr>
            </a:lvl1pPr>
          </a:lstStyle>
          <a:p>
            <a:r>
              <a:rPr lang="it-IT"/>
              <a:t>3</a:t>
            </a:r>
          </a:p>
        </p:txBody>
      </p:sp>
      <p:sp>
        <p:nvSpPr>
          <p:cNvPr id="13"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228731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 presetClass="entr" presetSubtype="4"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build="p">
        <p:tmplLst>
          <p:tmpl lvl="1">
            <p:tnLst>
              <p:par>
                <p:cTn presetID="2" presetClass="entr" presetSubtype="4"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8 box fo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1" name="Picture Placeholder 8"/>
          <p:cNvSpPr>
            <a:spLocks noGrp="1"/>
          </p:cNvSpPr>
          <p:nvPr>
            <p:ph type="pic" sz="quarter" idx="16"/>
          </p:nvPr>
        </p:nvSpPr>
        <p:spPr>
          <a:xfrm>
            <a:off x="2044532"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2" name="Picture Placeholder 8"/>
          <p:cNvSpPr>
            <a:spLocks noGrp="1"/>
          </p:cNvSpPr>
          <p:nvPr>
            <p:ph type="pic" sz="quarter" idx="17"/>
          </p:nvPr>
        </p:nvSpPr>
        <p:spPr>
          <a:xfrm>
            <a:off x="7346769"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3" name="Picture Placeholder 8"/>
          <p:cNvSpPr>
            <a:spLocks noGrp="1"/>
          </p:cNvSpPr>
          <p:nvPr>
            <p:ph type="pic" sz="quarter" idx="18"/>
          </p:nvPr>
        </p:nvSpPr>
        <p:spPr>
          <a:xfrm>
            <a:off x="12649006"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4" name="Picture Placeholder 8"/>
          <p:cNvSpPr>
            <a:spLocks noGrp="1"/>
          </p:cNvSpPr>
          <p:nvPr>
            <p:ph type="pic" sz="quarter" idx="19"/>
          </p:nvPr>
        </p:nvSpPr>
        <p:spPr>
          <a:xfrm>
            <a:off x="17951245" y="83656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5" name="Picture Placeholder 8"/>
          <p:cNvSpPr>
            <a:spLocks noGrp="1"/>
          </p:cNvSpPr>
          <p:nvPr>
            <p:ph type="pic" sz="quarter" idx="20"/>
          </p:nvPr>
        </p:nvSpPr>
        <p:spPr>
          <a:xfrm>
            <a:off x="2067390"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6" name="Picture Placeholder 8"/>
          <p:cNvSpPr>
            <a:spLocks noGrp="1"/>
          </p:cNvSpPr>
          <p:nvPr>
            <p:ph type="pic" sz="quarter" idx="21"/>
          </p:nvPr>
        </p:nvSpPr>
        <p:spPr>
          <a:xfrm>
            <a:off x="7369627"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7" name="Picture Placeholder 8"/>
          <p:cNvSpPr>
            <a:spLocks noGrp="1"/>
          </p:cNvSpPr>
          <p:nvPr>
            <p:ph type="pic" sz="quarter" idx="22"/>
          </p:nvPr>
        </p:nvSpPr>
        <p:spPr>
          <a:xfrm>
            <a:off x="12671866"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18" name="Picture Placeholder 8"/>
          <p:cNvSpPr>
            <a:spLocks noGrp="1"/>
          </p:cNvSpPr>
          <p:nvPr>
            <p:ph type="pic" sz="quarter" idx="23"/>
          </p:nvPr>
        </p:nvSpPr>
        <p:spPr>
          <a:xfrm>
            <a:off x="17974103" y="3834943"/>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0"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9" name="Title 5">
            <a:extLst>
              <a:ext uri="{FF2B5EF4-FFF2-40B4-BE49-F238E27FC236}">
                <a16:creationId xmlns:a16="http://schemas.microsoft.com/office/drawing/2014/main" id="{7E06C95C-E4EC-5D40-805D-BF2B8360CEFD}"/>
              </a:ext>
            </a:extLst>
          </p:cNvPr>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300620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6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grpId="0" nodeType="withEffect">
                                  <p:stCondLst>
                                    <p:cond delay="6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10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211433" y="2251075"/>
            <a:ext cx="8132631" cy="2499690"/>
          </a:xfrm>
        </p:spPr>
        <p:txBody>
          <a:bodyPr/>
          <a:lstStyle/>
          <a:p>
            <a:r>
              <a:rPr lang="en-US"/>
              <a:t>Lorem Ipsum</a:t>
            </a:r>
          </a:p>
        </p:txBody>
      </p:sp>
      <p:sp>
        <p:nvSpPr>
          <p:cNvPr id="5" name="Rectangle 13"/>
          <p:cNvSpPr/>
          <p:nvPr userDrawn="1"/>
        </p:nvSpPr>
        <p:spPr>
          <a:xfrm>
            <a:off x="22361590"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2361589"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548" b="1" i="0" smtClean="0">
                <a:solidFill>
                  <a:schemeClr val="tx1"/>
                </a:solidFill>
                <a:latin typeface="Open Sans SemiBold" charset="0"/>
                <a:ea typeface="Open Sans SemiBold" charset="0"/>
                <a:cs typeface="Open Sans SemiBold" charset="0"/>
              </a:rPr>
              <a:pPr algn="ctr"/>
              <a:t>‹#›</a:t>
            </a:fld>
            <a:endParaRPr lang="en-US" sz="1548" b="1" i="0">
              <a:solidFill>
                <a:schemeClr val="tx1"/>
              </a:solidFill>
              <a:latin typeface="Open Sans SemiBold" charset="0"/>
              <a:ea typeface="Open Sans SemiBold" charset="0"/>
              <a:cs typeface="Open Sans SemiBold" charset="0"/>
            </a:endParaRPr>
          </a:p>
        </p:txBody>
      </p:sp>
      <p:pic>
        <p:nvPicPr>
          <p:cNvPr id="7" name="Immagine 6"/>
          <p:cNvPicPr>
            <a:picLocks noChangeAspect="1"/>
          </p:cNvPicPr>
          <p:nvPr userDrawn="1"/>
        </p:nvPicPr>
        <p:blipFill>
          <a:blip r:embed="rId2"/>
          <a:stretch>
            <a:fillRect/>
          </a:stretch>
        </p:blipFill>
        <p:spPr>
          <a:xfrm>
            <a:off x="22361638" y="494939"/>
            <a:ext cx="1537054" cy="813382"/>
          </a:xfrm>
          <a:prstGeom prst="rect">
            <a:avLst/>
          </a:prstGeom>
        </p:spPr>
      </p:pic>
      <p:sp>
        <p:nvSpPr>
          <p:cNvPr id="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14211434" y="4041556"/>
            <a:ext cx="8150156" cy="69312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9" name="Picture 11">
            <a:extLst>
              <a:ext uri="{FF2B5EF4-FFF2-40B4-BE49-F238E27FC236}">
                <a16:creationId xmlns:a16="http://schemas.microsoft.com/office/drawing/2014/main" id="{1343965D-2EED-4558-9C5F-2742A87CC3A1}"/>
              </a:ext>
            </a:extLst>
          </p:cNvPr>
          <p:cNvPicPr>
            <a:picLocks noChangeAspect="1"/>
          </p:cNvPicPr>
          <p:nvPr userDrawn="1"/>
        </p:nvPicPr>
        <p:blipFill>
          <a:blip r:embed="rId3">
            <a:extLst>
              <a:ext uri="{28A0092B-C50C-407E-A947-70E740481C1C}">
                <a14:useLocalDpi xmlns:a14="http://schemas.microsoft.com/office/drawing/2010/main" val="0"/>
              </a:ext>
            </a:extLst>
          </a:blip>
          <a:srcRect l="37272"/>
          <a:stretch/>
        </p:blipFill>
        <p:spPr>
          <a:xfrm>
            <a:off x="2" y="712918"/>
            <a:ext cx="12191207" cy="12060508"/>
          </a:xfrm>
          <a:custGeom>
            <a:avLst/>
            <a:gdLst>
              <a:gd name="connsiteX0" fmla="*/ 0 w 6096000"/>
              <a:gd name="connsiteY0" fmla="*/ 0 h 6030254"/>
              <a:gd name="connsiteX1" fmla="*/ 6096000 w 6096000"/>
              <a:gd name="connsiteY1" fmla="*/ 0 h 6030254"/>
              <a:gd name="connsiteX2" fmla="*/ 6096000 w 6096000"/>
              <a:gd name="connsiteY2" fmla="*/ 6030254 h 6030254"/>
              <a:gd name="connsiteX3" fmla="*/ 0 w 6096000"/>
              <a:gd name="connsiteY3" fmla="*/ 6030254 h 6030254"/>
            </a:gdLst>
            <a:ahLst/>
            <a:cxnLst>
              <a:cxn ang="0">
                <a:pos x="connsiteX0" y="connsiteY0"/>
              </a:cxn>
              <a:cxn ang="0">
                <a:pos x="connsiteX1" y="connsiteY1"/>
              </a:cxn>
              <a:cxn ang="0">
                <a:pos x="connsiteX2" y="connsiteY2"/>
              </a:cxn>
              <a:cxn ang="0">
                <a:pos x="connsiteX3" y="connsiteY3"/>
              </a:cxn>
            </a:cxnLst>
            <a:rect l="l" t="t" r="r" b="b"/>
            <a:pathLst>
              <a:path w="6096000" h="6030254">
                <a:moveTo>
                  <a:pt x="0" y="0"/>
                </a:moveTo>
                <a:lnTo>
                  <a:pt x="6096000" y="0"/>
                </a:lnTo>
                <a:lnTo>
                  <a:pt x="6096000" y="6030254"/>
                </a:lnTo>
                <a:lnTo>
                  <a:pt x="0" y="6030254"/>
                </a:lnTo>
                <a:close/>
              </a:path>
            </a:pathLst>
          </a:custGeom>
          <a:effectLst/>
        </p:spPr>
      </p:pic>
      <p:sp>
        <p:nvSpPr>
          <p:cNvPr id="10" name="Picture Placeholder 9">
            <a:extLst>
              <a:ext uri="{FF2B5EF4-FFF2-40B4-BE49-F238E27FC236}">
                <a16:creationId xmlns:a16="http://schemas.microsoft.com/office/drawing/2014/main" id="{E5B4DBEF-EA49-4373-9307-A6D10828EB07}"/>
              </a:ext>
            </a:extLst>
          </p:cNvPr>
          <p:cNvSpPr>
            <a:spLocks noGrp="1"/>
          </p:cNvSpPr>
          <p:nvPr>
            <p:ph type="pic" sz="quarter" idx="31"/>
          </p:nvPr>
        </p:nvSpPr>
        <p:spPr>
          <a:xfrm>
            <a:off x="2" y="990605"/>
            <a:ext cx="10712283" cy="10663238"/>
          </a:xfrm>
          <a:custGeom>
            <a:avLst/>
            <a:gdLst>
              <a:gd name="connsiteX0" fmla="*/ 0 w 5356490"/>
              <a:gd name="connsiteY0" fmla="*/ 0 h 5331619"/>
              <a:gd name="connsiteX1" fmla="*/ 5094827 w 5356490"/>
              <a:gd name="connsiteY1" fmla="*/ 0 h 5331619"/>
              <a:gd name="connsiteX2" fmla="*/ 5316008 w 5356490"/>
              <a:gd name="connsiteY2" fmla="*/ 230706 h 5331619"/>
              <a:gd name="connsiteX3" fmla="*/ 5356490 w 5356490"/>
              <a:gd name="connsiteY3" fmla="*/ 5298282 h 5331619"/>
              <a:gd name="connsiteX4" fmla="*/ 5356489 w 5356490"/>
              <a:gd name="connsiteY4" fmla="*/ 5331619 h 5331619"/>
              <a:gd name="connsiteX5" fmla="*/ 0 w 5356490"/>
              <a:gd name="connsiteY5" fmla="*/ 5327006 h 533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6490" h="5331619">
                <a:moveTo>
                  <a:pt x="0" y="0"/>
                </a:moveTo>
                <a:lnTo>
                  <a:pt x="5094827" y="0"/>
                </a:lnTo>
                <a:cubicBezTo>
                  <a:pt x="5231448" y="0"/>
                  <a:pt x="5316008" y="94085"/>
                  <a:pt x="5316008" y="230706"/>
                </a:cubicBezTo>
                <a:lnTo>
                  <a:pt x="5356490" y="5298282"/>
                </a:lnTo>
                <a:cubicBezTo>
                  <a:pt x="5356490" y="5309394"/>
                  <a:pt x="5356489" y="5320507"/>
                  <a:pt x="5356489" y="5331619"/>
                </a:cubicBezTo>
                <a:lnTo>
                  <a:pt x="0" y="5327006"/>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199546361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Mockup Laptop">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8"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4"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2">
            <a:extLst>
              <a:ext uri="{FF2B5EF4-FFF2-40B4-BE49-F238E27FC236}">
                <a16:creationId xmlns:a16="http://schemas.microsoft.com/office/drawing/2014/main" id="{3EF0E3C8-A5B8-49C6-80AA-B3A3DD088F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3483837" y="2251076"/>
            <a:ext cx="7904044" cy="10296524"/>
          </a:xfrm>
          <a:prstGeom prst="rect">
            <a:avLst/>
          </a:prstGeom>
        </p:spPr>
      </p:pic>
      <p:sp>
        <p:nvSpPr>
          <p:cNvPr id="18" name="Picture Placeholder 13">
            <a:extLst>
              <a:ext uri="{FF2B5EF4-FFF2-40B4-BE49-F238E27FC236}">
                <a16:creationId xmlns:a16="http://schemas.microsoft.com/office/drawing/2014/main" id="{7DFF32CA-9EDB-43BC-981D-E1E57F96B2F0}"/>
              </a:ext>
            </a:extLst>
          </p:cNvPr>
          <p:cNvSpPr>
            <a:spLocks noGrp="1"/>
          </p:cNvSpPr>
          <p:nvPr>
            <p:ph type="pic" sz="quarter" idx="46"/>
          </p:nvPr>
        </p:nvSpPr>
        <p:spPr>
          <a:xfrm>
            <a:off x="14965976" y="2603503"/>
            <a:ext cx="6053514" cy="8693150"/>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92762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25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par>
                                <p:cTn id="12" presetID="6" presetClass="emph" presetSubtype="0" accel="50000" decel="50000" autoRev="1" fill="hold" grpId="1" nodeType="withEffect">
                                  <p:stCondLst>
                                    <p:cond delay="1250"/>
                                  </p:stCondLst>
                                  <p:childTnLst>
                                    <p:animScale>
                                      <p:cBhvr>
                                        <p:cTn id="13" dur="500" fill="hold"/>
                                        <p:tgtEl>
                                          <p:spTgt spid="18"/>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6838363"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8964232" y="4216015"/>
            <a:ext cx="12853801" cy="802837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9"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8"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4"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236919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Mockup Laptop">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9424810"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11550681" y="4216015"/>
            <a:ext cx="12853801" cy="802837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9"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8"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4"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263942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_Mockup Desktop">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32" y="2251076"/>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8" y="494939"/>
            <a:ext cx="1537054" cy="813382"/>
          </a:xfrm>
          <a:prstGeom prst="rect">
            <a:avLst/>
          </a:prstGeom>
        </p:spPr>
      </p:pic>
      <p:sp>
        <p:nvSpPr>
          <p:cNvPr id="11"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14"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3">
            <a:extLst>
              <a:ext uri="{FF2B5EF4-FFF2-40B4-BE49-F238E27FC236}">
                <a16:creationId xmlns:a16="http://schemas.microsoft.com/office/drawing/2014/main" id="{1C287B88-F4B6-4FCB-81CE-DBE115FAA6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00079" y="2277205"/>
            <a:ext cx="14626274" cy="11460682"/>
          </a:xfrm>
          <a:prstGeom prst="rect">
            <a:avLst/>
          </a:prstGeom>
        </p:spPr>
      </p:pic>
      <p:sp>
        <p:nvSpPr>
          <p:cNvPr id="18" name="Picture Placeholder 13">
            <a:extLst>
              <a:ext uri="{FF2B5EF4-FFF2-40B4-BE49-F238E27FC236}">
                <a16:creationId xmlns:a16="http://schemas.microsoft.com/office/drawing/2014/main" id="{F341B52E-7002-48C3-A1D4-D6C97DA15F3E}"/>
              </a:ext>
            </a:extLst>
          </p:cNvPr>
          <p:cNvSpPr>
            <a:spLocks noGrp="1"/>
          </p:cNvSpPr>
          <p:nvPr>
            <p:ph type="pic" sz="quarter" idx="47"/>
          </p:nvPr>
        </p:nvSpPr>
        <p:spPr>
          <a:xfrm>
            <a:off x="12371713" y="2431193"/>
            <a:ext cx="14261612" cy="8081962"/>
          </a:xfrm>
          <a:prstGeom prst="roundRect">
            <a:avLst>
              <a:gd name="adj" fmla="val 0"/>
            </a:avLst>
          </a:prstGeom>
          <a:gradFill>
            <a:gsLst>
              <a:gs pos="0">
                <a:schemeClr val="tx1">
                  <a:alpha val="40000"/>
                </a:schemeClr>
              </a:gs>
              <a:gs pos="99000">
                <a:schemeClr val="tx1">
                  <a:alpha val="20000"/>
                </a:schemeClr>
              </a:gs>
            </a:gsLst>
            <a:lin ang="5400000" scaled="1"/>
          </a:gradFill>
          <a:ln>
            <a:noFill/>
          </a:ln>
          <a:effectLst>
            <a:outerShdw blurRad="12700" dist="12700" dir="5400000" algn="t" rotWithShape="0">
              <a:prstClr val="black">
                <a:alpha val="12000"/>
              </a:prstClr>
            </a:outerShdw>
          </a:effectLst>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490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6" presetClass="emph" presetSubtype="0" accel="50000" decel="50000" autoRev="1" fill="hold" grpId="1" nodeType="withEffect">
                                  <p:stCondLst>
                                    <p:cond delay="900"/>
                                  </p:stCondLst>
                                  <p:childTnLst>
                                    <p:animScale>
                                      <p:cBhvr>
                                        <p:cTn id="13" dur="500" fill="hold"/>
                                        <p:tgtEl>
                                          <p:spTgt spid="18"/>
                                        </p:tgtEl>
                                      </p:cBhvr>
                                      <p:by x="101000" y="10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mockup smartphone 1">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2" name="Picture 2">
            <a:extLst>
              <a:ext uri="{FF2B5EF4-FFF2-40B4-BE49-F238E27FC236}">
                <a16:creationId xmlns:a16="http://schemas.microsoft.com/office/drawing/2014/main" id="{5BACB56B-C805-4049-9D09-053CF30A27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5186776" y="2474446"/>
            <a:ext cx="4641984" cy="9732844"/>
          </a:xfrm>
          <a:prstGeom prst="rect">
            <a:avLst/>
          </a:prstGeom>
        </p:spPr>
      </p:pic>
      <p:sp>
        <p:nvSpPr>
          <p:cNvPr id="13" name="Picture Placeholder 11">
            <a:extLst>
              <a:ext uri="{FF2B5EF4-FFF2-40B4-BE49-F238E27FC236}">
                <a16:creationId xmlns:a16="http://schemas.microsoft.com/office/drawing/2014/main" id="{E3D8EE8F-6BCD-4C50-BBBB-EB191443228F}"/>
              </a:ext>
            </a:extLst>
          </p:cNvPr>
          <p:cNvSpPr>
            <a:spLocks noGrp="1"/>
          </p:cNvSpPr>
          <p:nvPr>
            <p:ph type="pic" sz="quarter" idx="46"/>
          </p:nvPr>
        </p:nvSpPr>
        <p:spPr>
          <a:xfrm>
            <a:off x="15279799" y="2619655"/>
            <a:ext cx="4445111" cy="9394094"/>
          </a:xfrm>
          <a:custGeom>
            <a:avLst/>
            <a:gdLst>
              <a:gd name="connsiteX0" fmla="*/ 846133 w 1693862"/>
              <a:gd name="connsiteY0" fmla="*/ 28102 h 3579499"/>
              <a:gd name="connsiteX1" fmla="*/ 798508 w 1693862"/>
              <a:gd name="connsiteY1" fmla="*/ 75727 h 3579499"/>
              <a:gd name="connsiteX2" fmla="*/ 846133 w 1693862"/>
              <a:gd name="connsiteY2" fmla="*/ 123352 h 3579499"/>
              <a:gd name="connsiteX3" fmla="*/ 893758 w 1693862"/>
              <a:gd name="connsiteY3" fmla="*/ 75727 h 3579499"/>
              <a:gd name="connsiteX4" fmla="*/ 846133 w 1693862"/>
              <a:gd name="connsiteY4" fmla="*/ 28102 h 3579499"/>
              <a:gd name="connsiteX5" fmla="*/ 28423 w 1693862"/>
              <a:gd name="connsiteY5" fmla="*/ 0 h 3579499"/>
              <a:gd name="connsiteX6" fmla="*/ 1665439 w 1693862"/>
              <a:gd name="connsiteY6" fmla="*/ 0 h 3579499"/>
              <a:gd name="connsiteX7" fmla="*/ 1693862 w 1693862"/>
              <a:gd name="connsiteY7" fmla="*/ 28423 h 3579499"/>
              <a:gd name="connsiteX8" fmla="*/ 1693862 w 1693862"/>
              <a:gd name="connsiteY8" fmla="*/ 3551076 h 3579499"/>
              <a:gd name="connsiteX9" fmla="*/ 1665439 w 1693862"/>
              <a:gd name="connsiteY9" fmla="*/ 3579499 h 3579499"/>
              <a:gd name="connsiteX10" fmla="*/ 28423 w 1693862"/>
              <a:gd name="connsiteY10" fmla="*/ 3579499 h 3579499"/>
              <a:gd name="connsiteX11" fmla="*/ 0 w 1693862"/>
              <a:gd name="connsiteY11" fmla="*/ 3551076 h 3579499"/>
              <a:gd name="connsiteX12" fmla="*/ 0 w 1693862"/>
              <a:gd name="connsiteY12" fmla="*/ 28423 h 3579499"/>
              <a:gd name="connsiteX13" fmla="*/ 28423 w 1693862"/>
              <a:gd name="connsiteY13" fmla="*/ 0 h 357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862" h="3579499">
                <a:moveTo>
                  <a:pt x="846133" y="28102"/>
                </a:moveTo>
                <a:cubicBezTo>
                  <a:pt x="819830" y="28102"/>
                  <a:pt x="798508" y="49424"/>
                  <a:pt x="798508" y="75727"/>
                </a:cubicBezTo>
                <a:cubicBezTo>
                  <a:pt x="798508" y="102030"/>
                  <a:pt x="819830" y="123352"/>
                  <a:pt x="846133" y="123352"/>
                </a:cubicBezTo>
                <a:cubicBezTo>
                  <a:pt x="872436" y="123352"/>
                  <a:pt x="893758" y="102030"/>
                  <a:pt x="893758" y="75727"/>
                </a:cubicBezTo>
                <a:cubicBezTo>
                  <a:pt x="893758" y="49424"/>
                  <a:pt x="872436" y="28102"/>
                  <a:pt x="846133" y="28102"/>
                </a:cubicBezTo>
                <a:close/>
                <a:moveTo>
                  <a:pt x="28423" y="0"/>
                </a:moveTo>
                <a:lnTo>
                  <a:pt x="1665439" y="0"/>
                </a:lnTo>
                <a:cubicBezTo>
                  <a:pt x="1681137" y="0"/>
                  <a:pt x="1693862" y="12725"/>
                  <a:pt x="1693862" y="28423"/>
                </a:cubicBezTo>
                <a:lnTo>
                  <a:pt x="1693862" y="3551076"/>
                </a:lnTo>
                <a:cubicBezTo>
                  <a:pt x="1693862" y="3566774"/>
                  <a:pt x="1681137" y="3579499"/>
                  <a:pt x="1665439" y="3579499"/>
                </a:cubicBezTo>
                <a:lnTo>
                  <a:pt x="28423" y="3579499"/>
                </a:lnTo>
                <a:cubicBezTo>
                  <a:pt x="12725" y="3579499"/>
                  <a:pt x="0" y="3566774"/>
                  <a:pt x="0" y="3551076"/>
                </a:cubicBezTo>
                <a:lnTo>
                  <a:pt x="0" y="28423"/>
                </a:lnTo>
                <a:cubicBezTo>
                  <a:pt x="0" y="12725"/>
                  <a:pt x="12725" y="0"/>
                  <a:pt x="28423"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325140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mockup iphone 1">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0" name="Picture 3">
            <a:extLst>
              <a:ext uri="{FF2B5EF4-FFF2-40B4-BE49-F238E27FC236}">
                <a16:creationId xmlns:a16="http://schemas.microsoft.com/office/drawing/2014/main" id="{C8E37F73-C1C8-3741-B44F-6158D61D7A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39815" y="1713688"/>
            <a:ext cx="5605777" cy="11212284"/>
          </a:xfrm>
          <a:prstGeom prst="rect">
            <a:avLst/>
          </a:prstGeom>
        </p:spPr>
      </p:pic>
      <p:sp>
        <p:nvSpPr>
          <p:cNvPr id="11" name="Picture Placeholder 13">
            <a:extLst>
              <a:ext uri="{FF2B5EF4-FFF2-40B4-BE49-F238E27FC236}">
                <a16:creationId xmlns:a16="http://schemas.microsoft.com/office/drawing/2014/main" id="{A2A6B869-7413-F44F-B16D-8C9071A8722F}"/>
              </a:ext>
            </a:extLst>
          </p:cNvPr>
          <p:cNvSpPr>
            <a:spLocks noGrp="1"/>
          </p:cNvSpPr>
          <p:nvPr>
            <p:ph type="pic" sz="quarter" idx="46"/>
          </p:nvPr>
        </p:nvSpPr>
        <p:spPr>
          <a:xfrm>
            <a:off x="15191538" y="2023933"/>
            <a:ext cx="4895711" cy="10596562"/>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Tree>
    <p:extLst>
      <p:ext uri="{BB962C8B-B14F-4D97-AF65-F5344CB8AC3E}">
        <p14:creationId xmlns:p14="http://schemas.microsoft.com/office/powerpoint/2010/main" val="354019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mockup iphone 3 scen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pic>
        <p:nvPicPr>
          <p:cNvPr id="20" name="Picture 5">
            <a:extLst>
              <a:ext uri="{FF2B5EF4-FFF2-40B4-BE49-F238E27FC236}">
                <a16:creationId xmlns:a16="http://schemas.microsoft.com/office/drawing/2014/main" id="{56A4836E-CBBF-48EE-AC2F-BE1EC5A7837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71184" y="647700"/>
            <a:ext cx="12919067" cy="13068300"/>
          </a:xfrm>
          <a:prstGeom prst="rect">
            <a:avLst/>
          </a:prstGeom>
        </p:spPr>
      </p:pic>
      <p:sp>
        <p:nvSpPr>
          <p:cNvPr id="21" name="Picture Placeholder 27">
            <a:extLst>
              <a:ext uri="{FF2B5EF4-FFF2-40B4-BE49-F238E27FC236}">
                <a16:creationId xmlns:a16="http://schemas.microsoft.com/office/drawing/2014/main" id="{937F72F1-3B35-497C-BF8C-970A0081BE96}"/>
              </a:ext>
            </a:extLst>
          </p:cNvPr>
          <p:cNvSpPr>
            <a:spLocks noGrp="1"/>
          </p:cNvSpPr>
          <p:nvPr>
            <p:ph type="pic" sz="quarter" idx="47"/>
          </p:nvPr>
        </p:nvSpPr>
        <p:spPr>
          <a:xfrm>
            <a:off x="20517686" y="5624519"/>
            <a:ext cx="2743019" cy="8091486"/>
          </a:xfrm>
          <a:custGeom>
            <a:avLst/>
            <a:gdLst>
              <a:gd name="connsiteX0" fmla="*/ 850767 w 1371599"/>
              <a:gd name="connsiteY0" fmla="*/ 0 h 4045743"/>
              <a:gd name="connsiteX1" fmla="*/ 1121435 w 1371599"/>
              <a:gd name="connsiteY1" fmla="*/ 0 h 4045743"/>
              <a:gd name="connsiteX2" fmla="*/ 1371599 w 1371599"/>
              <a:gd name="connsiteY2" fmla="*/ 249408 h 4045743"/>
              <a:gd name="connsiteX3" fmla="*/ 1371599 w 1371599"/>
              <a:gd name="connsiteY3" fmla="*/ 3845289 h 4045743"/>
              <a:gd name="connsiteX4" fmla="*/ 1371599 w 1371599"/>
              <a:gd name="connsiteY4" fmla="*/ 4045743 h 4045743"/>
              <a:gd name="connsiteX5" fmla="*/ 0 w 1371599"/>
              <a:gd name="connsiteY5" fmla="*/ 4045743 h 4045743"/>
              <a:gd name="connsiteX6" fmla="*/ 0 w 1371599"/>
              <a:gd name="connsiteY6" fmla="*/ 197113 h 4045743"/>
              <a:gd name="connsiteX7" fmla="*/ 32766 w 1371599"/>
              <a:gd name="connsiteY7" fmla="*/ 197113 h 4045743"/>
              <a:gd name="connsiteX8" fmla="*/ 678523 w 1371599"/>
              <a:gd name="connsiteY8" fmla="*/ 197113 h 4045743"/>
              <a:gd name="connsiteX9" fmla="*/ 817959 w 1371599"/>
              <a:gd name="connsiteY9" fmla="*/ 60341 h 4045743"/>
              <a:gd name="connsiteX10" fmla="*/ 817959 w 1371599"/>
              <a:gd name="connsiteY10" fmla="*/ 36205 h 4045743"/>
              <a:gd name="connsiteX11" fmla="*/ 850767 w 1371599"/>
              <a:gd name="connsiteY11" fmla="*/ 0 h 40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45743">
                <a:moveTo>
                  <a:pt x="850767" y="0"/>
                </a:moveTo>
                <a:cubicBezTo>
                  <a:pt x="850767" y="0"/>
                  <a:pt x="850767" y="0"/>
                  <a:pt x="1121435" y="0"/>
                </a:cubicBezTo>
                <a:cubicBezTo>
                  <a:pt x="1256770" y="0"/>
                  <a:pt x="1371599" y="112636"/>
                  <a:pt x="1371599" y="249408"/>
                </a:cubicBezTo>
                <a:cubicBezTo>
                  <a:pt x="1371599" y="249408"/>
                  <a:pt x="1371599" y="249408"/>
                  <a:pt x="1371599" y="3845289"/>
                </a:cubicBezTo>
                <a:lnTo>
                  <a:pt x="1371599" y="4045743"/>
                </a:lnTo>
                <a:lnTo>
                  <a:pt x="0" y="4045743"/>
                </a:lnTo>
                <a:lnTo>
                  <a:pt x="0" y="197113"/>
                </a:lnTo>
                <a:lnTo>
                  <a:pt x="32766" y="197113"/>
                </a:lnTo>
                <a:cubicBezTo>
                  <a:pt x="313304" y="197113"/>
                  <a:pt x="624696" y="197113"/>
                  <a:pt x="678523" y="197113"/>
                </a:cubicBezTo>
                <a:cubicBezTo>
                  <a:pt x="776948" y="197113"/>
                  <a:pt x="817959" y="108613"/>
                  <a:pt x="817959" y="60341"/>
                </a:cubicBezTo>
                <a:cubicBezTo>
                  <a:pt x="817959" y="60341"/>
                  <a:pt x="817959" y="60341"/>
                  <a:pt x="817959" y="36205"/>
                </a:cubicBezTo>
                <a:cubicBezTo>
                  <a:pt x="817959" y="16091"/>
                  <a:pt x="834363" y="0"/>
                  <a:pt x="850767"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2" name="Picture Placeholder 13">
            <a:extLst>
              <a:ext uri="{FF2B5EF4-FFF2-40B4-BE49-F238E27FC236}">
                <a16:creationId xmlns:a16="http://schemas.microsoft.com/office/drawing/2014/main" id="{0B41E9F2-51F3-4737-8F8F-7D75C39D3E31}"/>
              </a:ext>
            </a:extLst>
          </p:cNvPr>
          <p:cNvSpPr>
            <a:spLocks noGrp="1"/>
          </p:cNvSpPr>
          <p:nvPr>
            <p:ph type="pic" sz="quarter" idx="46"/>
          </p:nvPr>
        </p:nvSpPr>
        <p:spPr>
          <a:xfrm>
            <a:off x="15216285" y="4043364"/>
            <a:ext cx="5019347" cy="10652124"/>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3" name="Picture Placeholder 24">
            <a:extLst>
              <a:ext uri="{FF2B5EF4-FFF2-40B4-BE49-F238E27FC236}">
                <a16:creationId xmlns:a16="http://schemas.microsoft.com/office/drawing/2014/main" id="{22A591A8-2DFA-4267-9A82-89E15E8DBFBA}"/>
              </a:ext>
            </a:extLst>
          </p:cNvPr>
          <p:cNvSpPr>
            <a:spLocks noGrp="1"/>
          </p:cNvSpPr>
          <p:nvPr>
            <p:ph type="pic" sz="quarter" idx="48"/>
          </p:nvPr>
        </p:nvSpPr>
        <p:spPr>
          <a:xfrm>
            <a:off x="12191212" y="5621380"/>
            <a:ext cx="2743019" cy="8077204"/>
          </a:xfrm>
          <a:custGeom>
            <a:avLst/>
            <a:gdLst>
              <a:gd name="connsiteX0" fmla="*/ 250164 w 1371599"/>
              <a:gd name="connsiteY0" fmla="*/ 0 h 4038602"/>
              <a:gd name="connsiteX1" fmla="*/ 524933 w 1371599"/>
              <a:gd name="connsiteY1" fmla="*/ 0 h 4038602"/>
              <a:gd name="connsiteX2" fmla="*/ 557742 w 1371599"/>
              <a:gd name="connsiteY2" fmla="*/ 36205 h 4038602"/>
              <a:gd name="connsiteX3" fmla="*/ 557742 w 1371599"/>
              <a:gd name="connsiteY3" fmla="*/ 64363 h 4038602"/>
              <a:gd name="connsiteX4" fmla="*/ 701278 w 1371599"/>
              <a:gd name="connsiteY4" fmla="*/ 197113 h 4038602"/>
              <a:gd name="connsiteX5" fmla="*/ 1243641 w 1371599"/>
              <a:gd name="connsiteY5" fmla="*/ 197113 h 4038602"/>
              <a:gd name="connsiteX6" fmla="*/ 1371599 w 1371599"/>
              <a:gd name="connsiteY6" fmla="*/ 197113 h 4038602"/>
              <a:gd name="connsiteX7" fmla="*/ 1371599 w 1371599"/>
              <a:gd name="connsiteY7" fmla="*/ 4038602 h 4038602"/>
              <a:gd name="connsiteX8" fmla="*/ 0 w 1371599"/>
              <a:gd name="connsiteY8" fmla="*/ 4038602 h 4038602"/>
              <a:gd name="connsiteX9" fmla="*/ 0 w 1371599"/>
              <a:gd name="connsiteY9" fmla="*/ 3901168 h 4038602"/>
              <a:gd name="connsiteX10" fmla="*/ 0 w 1371599"/>
              <a:gd name="connsiteY10" fmla="*/ 249408 h 4038602"/>
              <a:gd name="connsiteX11" fmla="*/ 250164 w 1371599"/>
              <a:gd name="connsiteY11" fmla="*/ 0 h 40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3860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29986" y="197113"/>
                  <a:pt x="984250" y="197113"/>
                  <a:pt x="1243641" y="197113"/>
                </a:cubicBezTo>
                <a:lnTo>
                  <a:pt x="1371599" y="197113"/>
                </a:lnTo>
                <a:lnTo>
                  <a:pt x="1371599" y="4038602"/>
                </a:lnTo>
                <a:lnTo>
                  <a:pt x="0" y="4038602"/>
                </a:lnTo>
                <a:lnTo>
                  <a:pt x="0" y="3901168"/>
                </a:lnTo>
                <a:cubicBezTo>
                  <a:pt x="0" y="3193463"/>
                  <a:pt x="0" y="2061134"/>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2" y="4041556"/>
            <a:ext cx="7451725" cy="8506044"/>
          </a:xfrm>
          <a:prstGeom prst="rect">
            <a:avLst/>
          </a:prstGeom>
        </p:spPr>
        <p:txBody>
          <a:bodyPr lIns="127000" tIns="127000" rIns="127000" bIns="127000">
            <a:noAutofit/>
          </a:bodyPr>
          <a:lstStyle>
            <a:lvl1pPr marL="0" indent="0" defTabSz="798714">
              <a:lnSpc>
                <a:spcPct val="120000"/>
              </a:lnSpc>
              <a:spcBef>
                <a:spcPts val="1742"/>
              </a:spcBef>
              <a:buSzTx/>
              <a:buNone/>
              <a:defRPr sz="271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85626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6" presetClass="emph" presetSubtype="0" accel="50000" decel="50000" autoRev="1" fill="hold" grpId="1" nodeType="withEffect">
                                  <p:stCondLst>
                                    <p:cond delay="900"/>
                                  </p:stCondLst>
                                  <p:childTnLst>
                                    <p:animScale>
                                      <p:cBhvr>
                                        <p:cTn id="12" dur="500" fill="hold"/>
                                        <p:tgtEl>
                                          <p:spTgt spid="23"/>
                                        </p:tgtEl>
                                      </p:cBhvr>
                                      <p:by x="105000" y="105000"/>
                                    </p:animScale>
                                  </p:childTnLst>
                                </p:cTn>
                              </p:par>
                              <p:par>
                                <p:cTn id="13" presetID="22" presetClass="entr" presetSubtype="8"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par>
                                <p:cTn id="16" presetID="6" presetClass="emph" presetSubtype="0" accel="50000" decel="50000" autoRev="1" fill="hold" grpId="1" nodeType="withEffect">
                                  <p:stCondLst>
                                    <p:cond delay="1200"/>
                                  </p:stCondLst>
                                  <p:childTnLst>
                                    <p:animScale>
                                      <p:cBhvr>
                                        <p:cTn id="17" dur="500" fill="hold"/>
                                        <p:tgtEl>
                                          <p:spTgt spid="22"/>
                                        </p:tgtEl>
                                      </p:cBhvr>
                                      <p:by x="105000" y="105000"/>
                                    </p:animScale>
                                  </p:childTnLst>
                                </p:cTn>
                              </p:par>
                              <p:par>
                                <p:cTn id="18" presetID="22" presetClass="entr" presetSubtype="8" fill="hold" grpId="0" nodeType="withEffect">
                                  <p:stCondLst>
                                    <p:cond delay="160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6" presetClass="emph" presetSubtype="0" accel="50000" decel="50000" autoRev="1" fill="hold" grpId="1" nodeType="withEffect">
                                  <p:stCondLst>
                                    <p:cond delay="1600"/>
                                  </p:stCondLst>
                                  <p:childTnLst>
                                    <p:animScale>
                                      <p:cBhvr>
                                        <p:cTn id="22" dur="500"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unto elenco 3">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27"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8"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4089401" y="4143811"/>
            <a:ext cx="18254662" cy="2564309"/>
          </a:xfrm>
          <a:prstGeom prst="rect">
            <a:avLst/>
          </a:prstGeom>
        </p:spPr>
        <p:txBody>
          <a:bodyPr lIns="127000" tIns="127000" rIns="127000" bIns="127000" anchor="ctr">
            <a:noAutofit/>
          </a:bodyPr>
          <a:lstStyle>
            <a:lvl1pPr marL="0" indent="0" defTabSz="825500">
              <a:lnSpc>
                <a:spcPct val="120000"/>
              </a:lnSpc>
              <a:spcBef>
                <a:spcPts val="1800"/>
              </a:spcBef>
              <a:buSzTx/>
              <a:buNone/>
              <a:defRPr sz="32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8" hasCustomPrompt="1"/>
          </p:nvPr>
        </p:nvSpPr>
        <p:spPr>
          <a:xfrm>
            <a:off x="2038350" y="4143811"/>
            <a:ext cx="2016125" cy="2564309"/>
          </a:xfrm>
          <a:prstGeom prst="rect">
            <a:avLst/>
          </a:prstGeom>
        </p:spPr>
        <p:txBody>
          <a:bodyPr lIns="127000" tIns="127000" rIns="127000" bIns="127000" anchor="ctr">
            <a:noAutofit/>
          </a:bodyPr>
          <a:lstStyle>
            <a:lvl1pPr marL="0" indent="0" algn="ctr" defTabSz="825500">
              <a:lnSpc>
                <a:spcPct val="120000"/>
              </a:lnSpc>
              <a:spcBef>
                <a:spcPts val="1800"/>
              </a:spcBef>
              <a:buSzTx/>
              <a:buNone/>
              <a:defRPr sz="9600" b="1">
                <a:solidFill>
                  <a:schemeClr val="accent1"/>
                </a:solidFill>
                <a:latin typeface="+mj-lt"/>
                <a:ea typeface="Titillium Web Light"/>
                <a:cs typeface="Titillium Web Light"/>
                <a:sym typeface="Titillium Web Light"/>
              </a:defRPr>
            </a:lvl1pPr>
          </a:lstStyle>
          <a:p>
            <a:r>
              <a:rPr lang="it-IT"/>
              <a:t>1</a:t>
            </a: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9" hasCustomPrompt="1"/>
          </p:nvPr>
        </p:nvSpPr>
        <p:spPr>
          <a:xfrm>
            <a:off x="4089400" y="7039411"/>
            <a:ext cx="18254663" cy="2564309"/>
          </a:xfrm>
          <a:prstGeom prst="rect">
            <a:avLst/>
          </a:prstGeom>
        </p:spPr>
        <p:txBody>
          <a:bodyPr lIns="127000" tIns="127000" rIns="127000" bIns="127000" anchor="ctr">
            <a:noAutofit/>
          </a:bodyPr>
          <a:lstStyle>
            <a:lvl1pPr marL="0" indent="0" defTabSz="825500">
              <a:lnSpc>
                <a:spcPct val="120000"/>
              </a:lnSpc>
              <a:spcBef>
                <a:spcPts val="1800"/>
              </a:spcBef>
              <a:buSzTx/>
              <a:buNone/>
              <a:defRPr sz="32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0" hasCustomPrompt="1"/>
          </p:nvPr>
        </p:nvSpPr>
        <p:spPr>
          <a:xfrm>
            <a:off x="2038350" y="7039411"/>
            <a:ext cx="2016125" cy="2564309"/>
          </a:xfrm>
          <a:prstGeom prst="rect">
            <a:avLst/>
          </a:prstGeom>
        </p:spPr>
        <p:txBody>
          <a:bodyPr lIns="127000" tIns="127000" rIns="127000" bIns="127000" anchor="ctr">
            <a:noAutofit/>
          </a:bodyPr>
          <a:lstStyle>
            <a:lvl1pPr marL="0" indent="0" algn="ctr" defTabSz="825500">
              <a:lnSpc>
                <a:spcPct val="120000"/>
              </a:lnSpc>
              <a:spcBef>
                <a:spcPts val="1800"/>
              </a:spcBef>
              <a:buSzTx/>
              <a:buNone/>
              <a:defRPr sz="9600" b="1">
                <a:solidFill>
                  <a:schemeClr val="accent1"/>
                </a:solidFill>
                <a:latin typeface="+mj-lt"/>
                <a:ea typeface="Titillium Web Light"/>
                <a:cs typeface="Titillium Web Light"/>
                <a:sym typeface="Titillium Web Light"/>
              </a:defRPr>
            </a:lvl1pPr>
          </a:lstStyle>
          <a:p>
            <a:r>
              <a:rPr lang="it-IT"/>
              <a:t>2</a:t>
            </a: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1" hasCustomPrompt="1"/>
          </p:nvPr>
        </p:nvSpPr>
        <p:spPr>
          <a:xfrm>
            <a:off x="4089401" y="9985811"/>
            <a:ext cx="18254662" cy="2564309"/>
          </a:xfrm>
          <a:prstGeom prst="rect">
            <a:avLst/>
          </a:prstGeom>
        </p:spPr>
        <p:txBody>
          <a:bodyPr lIns="127000" tIns="127000" rIns="127000" bIns="127000" anchor="ctr">
            <a:noAutofit/>
          </a:bodyPr>
          <a:lstStyle>
            <a:lvl1pPr marL="0" indent="0" defTabSz="825500">
              <a:lnSpc>
                <a:spcPct val="120000"/>
              </a:lnSpc>
              <a:spcBef>
                <a:spcPts val="1800"/>
              </a:spcBef>
              <a:buSzTx/>
              <a:buNone/>
              <a:defRPr sz="32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2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2" hasCustomPrompt="1"/>
          </p:nvPr>
        </p:nvSpPr>
        <p:spPr>
          <a:xfrm>
            <a:off x="2038350" y="9985811"/>
            <a:ext cx="2016125" cy="2564309"/>
          </a:xfrm>
          <a:prstGeom prst="rect">
            <a:avLst/>
          </a:prstGeom>
        </p:spPr>
        <p:txBody>
          <a:bodyPr lIns="127000" tIns="127000" rIns="127000" bIns="127000" anchor="ctr">
            <a:noAutofit/>
          </a:bodyPr>
          <a:lstStyle>
            <a:lvl1pPr marL="0" indent="0" algn="ctr" defTabSz="825500">
              <a:lnSpc>
                <a:spcPct val="120000"/>
              </a:lnSpc>
              <a:spcBef>
                <a:spcPts val="1800"/>
              </a:spcBef>
              <a:buSzTx/>
              <a:buNone/>
              <a:defRPr sz="9600" b="1">
                <a:solidFill>
                  <a:schemeClr val="accent1"/>
                </a:solidFill>
                <a:latin typeface="+mj-lt"/>
                <a:ea typeface="Titillium Web Light"/>
                <a:cs typeface="Titillium Web Light"/>
                <a:sym typeface="Titillium Web Light"/>
              </a:defRPr>
            </a:lvl1pPr>
          </a:lstStyle>
          <a:p>
            <a:r>
              <a:rPr lang="it-IT"/>
              <a:t>3</a:t>
            </a:r>
          </a:p>
        </p:txBody>
      </p:sp>
      <p:sp>
        <p:nvSpPr>
          <p:cNvPr id="13"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212168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 presetClass="entr" presetSubtype="4"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build="p">
        <p:tmplLst>
          <p:tmpl lvl="1">
            <p:tnLst>
              <p:par>
                <p:cTn presetID="2" presetClass="entr" presetSubtype="4"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ver photo">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12191208" y="0"/>
            <a:ext cx="12191207" cy="137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322">
                <a:solidFill>
                  <a:schemeClr val="tx1"/>
                </a:solidFill>
              </a:defRPr>
            </a:lvl1pPr>
          </a:lstStyle>
          <a:p>
            <a:endParaRPr lang="en-US"/>
          </a:p>
        </p:txBody>
      </p:sp>
      <p:sp>
        <p:nvSpPr>
          <p:cNvPr id="4" name="Title 1"/>
          <p:cNvSpPr>
            <a:spLocks noGrp="1"/>
          </p:cNvSpPr>
          <p:nvPr>
            <p:ph type="title" hasCustomPrompt="1"/>
          </p:nvPr>
        </p:nvSpPr>
        <p:spPr>
          <a:xfrm>
            <a:off x="2049811" y="2251079"/>
            <a:ext cx="10142192" cy="9100098"/>
          </a:xfrm>
          <a:effectLst/>
        </p:spPr>
        <p:txBody>
          <a:bodyPr anchor="ctr"/>
          <a:lstStyle>
            <a:lvl1pPr algn="l">
              <a:defRPr sz="11611" b="1" i="0">
                <a:latin typeface="+mj-lt"/>
                <a:ea typeface="Montserrat Black" charset="0"/>
                <a:cs typeface="Montserrat Black" charset="0"/>
              </a:defRPr>
            </a:lvl1pPr>
          </a:lstStyle>
          <a:p>
            <a:r>
              <a:rPr lang="en-US" err="1"/>
              <a:t>Titolo</a:t>
            </a:r>
            <a:endParaRPr lang="en-US"/>
          </a:p>
        </p:txBody>
      </p:sp>
      <p:pic>
        <p:nvPicPr>
          <p:cNvPr id="6" name="Immagine 5"/>
          <p:cNvPicPr>
            <a:picLocks noChangeAspect="1"/>
          </p:cNvPicPr>
          <p:nvPr userDrawn="1"/>
        </p:nvPicPr>
        <p:blipFill>
          <a:blip r:embed="rId2"/>
          <a:stretch>
            <a:fillRect/>
          </a:stretch>
        </p:blipFill>
        <p:spPr>
          <a:xfrm>
            <a:off x="507478" y="494939"/>
            <a:ext cx="1537054" cy="813382"/>
          </a:xfrm>
          <a:prstGeom prst="rect">
            <a:avLst/>
          </a:prstGeom>
        </p:spPr>
      </p:pic>
      <p:sp>
        <p:nvSpPr>
          <p:cNvPr id="7"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8"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96166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6" presetClass="emph" presetSubtype="0" decel="50000" fill="hold" grpId="0" nodeType="withEffect">
                                  <p:stCondLst>
                                    <p:cond delay="0"/>
                                  </p:stCondLst>
                                  <p:childTnLst>
                                    <p:animScale>
                                      <p:cBhvr>
                                        <p:cTn id="10" dur="5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meline orizzontale">
    <p:spTree>
      <p:nvGrpSpPr>
        <p:cNvPr id="1" name=""/>
        <p:cNvGrpSpPr/>
        <p:nvPr/>
      </p:nvGrpSpPr>
      <p:grpSpPr>
        <a:xfrm>
          <a:off x="0" y="0"/>
          <a:ext cx="0" cy="0"/>
          <a:chOff x="0" y="0"/>
          <a:chExt cx="0" cy="0"/>
        </a:xfrm>
      </p:grpSpPr>
      <p:cxnSp>
        <p:nvCxnSpPr>
          <p:cNvPr id="3" name="Connettore 1 2"/>
          <p:cNvCxnSpPr/>
          <p:nvPr userDrawn="1"/>
        </p:nvCxnSpPr>
        <p:spPr>
          <a:xfrm>
            <a:off x="2044529" y="5212076"/>
            <a:ext cx="20299535"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11" name="Shape 427"/>
          <p:cNvSpPr>
            <a:spLocks noGrp="1"/>
          </p:cNvSpPr>
          <p:nvPr>
            <p:ph type="body" sz="quarter" idx="52" hasCustomPrompt="1"/>
          </p:nvPr>
        </p:nvSpPr>
        <p:spPr>
          <a:xfrm>
            <a:off x="2358074" y="6132741"/>
            <a:ext cx="4194717" cy="734702"/>
          </a:xfrm>
          <a:prstGeom prst="rect">
            <a:avLst/>
          </a:prstGeom>
        </p:spPr>
        <p:txBody>
          <a:bodyPr lIns="0" tIns="0" anchor="t" anchorCtr="0">
            <a:noAutofit/>
          </a:bodyPr>
          <a:lstStyle>
            <a:lvl1pPr algn="ctr">
              <a:lnSpc>
                <a:spcPct val="100000"/>
              </a:lnSpc>
              <a:defRPr sz="4644" b="0" spc="-88">
                <a:solidFill>
                  <a:schemeClr val="tx1"/>
                </a:solidFill>
                <a:latin typeface="+mj-lt"/>
              </a:defRPr>
            </a:lvl1pPr>
          </a:lstStyle>
          <a:p>
            <a:pPr lvl="0"/>
            <a:r>
              <a:rPr lang="en-US"/>
              <a:t>2010</a:t>
            </a:r>
          </a:p>
        </p:txBody>
      </p:sp>
      <p:sp>
        <p:nvSpPr>
          <p:cNvPr id="13" name="Shape 427"/>
          <p:cNvSpPr>
            <a:spLocks noGrp="1"/>
          </p:cNvSpPr>
          <p:nvPr>
            <p:ph type="body" sz="quarter" idx="59" hasCustomPrompt="1"/>
          </p:nvPr>
        </p:nvSpPr>
        <p:spPr>
          <a:xfrm>
            <a:off x="7461255" y="6105443"/>
            <a:ext cx="4266922" cy="762002"/>
          </a:xfrm>
          <a:prstGeom prst="rect">
            <a:avLst/>
          </a:prstGeom>
        </p:spPr>
        <p:txBody>
          <a:bodyPr lIns="0" tIns="0" anchor="t" anchorCtr="0">
            <a:noAutofit/>
          </a:bodyPr>
          <a:lstStyle>
            <a:lvl1pPr algn="ctr">
              <a:lnSpc>
                <a:spcPct val="100000"/>
              </a:lnSpc>
              <a:defRPr sz="4644" b="0" spc="-88">
                <a:solidFill>
                  <a:schemeClr val="tx1"/>
                </a:solidFill>
                <a:latin typeface="+mj-lt"/>
              </a:defRPr>
            </a:lvl1pPr>
          </a:lstStyle>
          <a:p>
            <a:pPr lvl="0"/>
            <a:r>
              <a:rPr lang="en-US"/>
              <a:t>2012</a:t>
            </a:r>
          </a:p>
        </p:txBody>
      </p:sp>
      <p:sp>
        <p:nvSpPr>
          <p:cNvPr id="14" name="Текст 7"/>
          <p:cNvSpPr>
            <a:spLocks noGrp="1"/>
          </p:cNvSpPr>
          <p:nvPr>
            <p:ph type="body" sz="quarter" idx="60" hasCustomPrompt="1"/>
          </p:nvPr>
        </p:nvSpPr>
        <p:spPr>
          <a:xfrm>
            <a:off x="7461255" y="7076450"/>
            <a:ext cx="4266922"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61" hasCustomPrompt="1"/>
          </p:nvPr>
        </p:nvSpPr>
        <p:spPr>
          <a:xfrm>
            <a:off x="12666629" y="6105447"/>
            <a:ext cx="4190725" cy="761998"/>
          </a:xfrm>
          <a:prstGeom prst="rect">
            <a:avLst/>
          </a:prstGeom>
        </p:spPr>
        <p:txBody>
          <a:bodyPr lIns="0" tIns="0" anchor="t" anchorCtr="0">
            <a:normAutofit/>
          </a:bodyPr>
          <a:lstStyle>
            <a:lvl1pPr algn="ctr">
              <a:lnSpc>
                <a:spcPct val="100000"/>
              </a:lnSpc>
              <a:defRPr sz="4644" b="0" spc="-88">
                <a:solidFill>
                  <a:schemeClr val="tx1"/>
                </a:solidFill>
                <a:latin typeface="+mj-lt"/>
              </a:defRPr>
            </a:lvl1pPr>
          </a:lstStyle>
          <a:p>
            <a:pPr lvl="0"/>
            <a:r>
              <a:rPr lang="en-US"/>
              <a:t>2018</a:t>
            </a:r>
          </a:p>
        </p:txBody>
      </p:sp>
      <p:sp>
        <p:nvSpPr>
          <p:cNvPr id="17" name="Shape 427"/>
          <p:cNvSpPr>
            <a:spLocks noGrp="1"/>
          </p:cNvSpPr>
          <p:nvPr>
            <p:ph type="body" sz="quarter" idx="65" hasCustomPrompt="1"/>
          </p:nvPr>
        </p:nvSpPr>
        <p:spPr>
          <a:xfrm>
            <a:off x="17829911" y="6105420"/>
            <a:ext cx="4190525" cy="762000"/>
          </a:xfrm>
          <a:prstGeom prst="rect">
            <a:avLst/>
          </a:prstGeom>
        </p:spPr>
        <p:txBody>
          <a:bodyPr lIns="0" tIns="0" anchor="t" anchorCtr="0">
            <a:noAutofit/>
          </a:bodyPr>
          <a:lstStyle>
            <a:lvl1pPr algn="ctr">
              <a:lnSpc>
                <a:spcPct val="100000"/>
              </a:lnSpc>
              <a:defRPr sz="4644" b="0" spc="-88">
                <a:solidFill>
                  <a:schemeClr val="tx1"/>
                </a:solidFill>
                <a:latin typeface="+mj-lt"/>
              </a:defRPr>
            </a:lvl1pPr>
          </a:lstStyle>
          <a:p>
            <a:pPr lvl="0"/>
            <a:r>
              <a:rPr lang="en-US"/>
              <a:t>2020</a:t>
            </a:r>
          </a:p>
        </p:txBody>
      </p:sp>
      <p:sp>
        <p:nvSpPr>
          <p:cNvPr id="19" name="Oval 8"/>
          <p:cNvSpPr/>
          <p:nvPr userDrawn="1"/>
        </p:nvSpPr>
        <p:spPr>
          <a:xfrm rot="10800000">
            <a:off x="19655432" y="4985001"/>
            <a:ext cx="462384" cy="462538"/>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0" name="Oval 10"/>
          <p:cNvSpPr/>
          <p:nvPr userDrawn="1"/>
        </p:nvSpPr>
        <p:spPr>
          <a:xfrm rot="10800000">
            <a:off x="14489080" y="4984999"/>
            <a:ext cx="462384" cy="462538"/>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1" name="Oval 12"/>
          <p:cNvSpPr/>
          <p:nvPr userDrawn="1"/>
        </p:nvSpPr>
        <p:spPr>
          <a:xfrm rot="10800000">
            <a:off x="9322728" y="4984999"/>
            <a:ext cx="462384" cy="462538"/>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2" name="Oval 14"/>
          <p:cNvSpPr/>
          <p:nvPr userDrawn="1"/>
        </p:nvSpPr>
        <p:spPr>
          <a:xfrm rot="10800000">
            <a:off x="4156382" y="4984999"/>
            <a:ext cx="462384" cy="462538"/>
          </a:xfrm>
          <a:prstGeom prst="ellipse">
            <a:avLst/>
          </a:prstGeom>
          <a:solidFill>
            <a:schemeClr val="accent4"/>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31" name="Title 5"/>
          <p:cNvSpPr>
            <a:spLocks noGrp="1"/>
          </p:cNvSpPr>
          <p:nvPr>
            <p:ph type="title" hasCustomPrompt="1"/>
          </p:nvPr>
        </p:nvSpPr>
        <p:spPr>
          <a:xfrm>
            <a:off x="2044532" y="2251077"/>
            <a:ext cx="20299533" cy="1302022"/>
          </a:xfrm>
        </p:spPr>
        <p:txBody>
          <a:bodyPr/>
          <a:lstStyle>
            <a:lvl1pPr>
              <a:defRPr baseline="0">
                <a:solidFill>
                  <a:schemeClr val="accent1"/>
                </a:solidFill>
              </a:defRPr>
            </a:lvl1pPr>
          </a:lstStyle>
          <a:p>
            <a:r>
              <a:rPr lang="en-US"/>
              <a:t>Timeline</a:t>
            </a:r>
          </a:p>
        </p:txBody>
      </p:sp>
      <p:sp>
        <p:nvSpPr>
          <p:cNvPr id="33" name="Текст 7"/>
          <p:cNvSpPr>
            <a:spLocks noGrp="1"/>
          </p:cNvSpPr>
          <p:nvPr>
            <p:ph type="body" sz="quarter" idx="67" hasCustomPrompt="1"/>
          </p:nvPr>
        </p:nvSpPr>
        <p:spPr>
          <a:xfrm>
            <a:off x="2358074" y="7076450"/>
            <a:ext cx="4194717"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4" name="Текст 7"/>
          <p:cNvSpPr>
            <a:spLocks noGrp="1"/>
          </p:cNvSpPr>
          <p:nvPr>
            <p:ph type="body" sz="quarter" idx="68" hasCustomPrompt="1"/>
          </p:nvPr>
        </p:nvSpPr>
        <p:spPr>
          <a:xfrm>
            <a:off x="12666629" y="7076450"/>
            <a:ext cx="4190725"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5" name="Текст 7"/>
          <p:cNvSpPr>
            <a:spLocks noGrp="1"/>
          </p:cNvSpPr>
          <p:nvPr>
            <p:ph type="body" sz="quarter" idx="69" hasCustomPrompt="1"/>
          </p:nvPr>
        </p:nvSpPr>
        <p:spPr>
          <a:xfrm>
            <a:off x="17829911" y="7076450"/>
            <a:ext cx="4190525" cy="4321616"/>
          </a:xfrm>
        </p:spPr>
        <p:txBody>
          <a:bodyPr tIns="64008">
            <a:normAutofit/>
          </a:bodyPr>
          <a:lstStyle>
            <a:lvl1pPr algn="ctr">
              <a:lnSpc>
                <a:spcPct val="100000"/>
              </a:lnSpc>
              <a:defRPr sz="3096"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6"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172827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8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300"/>
                                        <p:tgtEl>
                                          <p:spTgt spid="11">
                                            <p:txEl>
                                              <p:pRg st="0" end="0"/>
                                            </p:txEl>
                                          </p:spTgt>
                                        </p:tgtEl>
                                      </p:cBhvr>
                                    </p:animEffect>
                                    <p:anim calcmode="lin" valueType="num">
                                      <p:cBhvr>
                                        <p:cTn id="11"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2" dur="300" fill="hold"/>
                                        <p:tgtEl>
                                          <p:spTgt spid="11">
                                            <p:txEl>
                                              <p:pRg st="0" end="0"/>
                                            </p:txEl>
                                          </p:spTgt>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entr" presetSubtype="0" fill="hold" grpId="0" nodeType="withEffect">
                                  <p:stCondLst>
                                    <p:cond delay="230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300"/>
                                        <p:tgtEl>
                                          <p:spTgt spid="13">
                                            <p:txEl>
                                              <p:pRg st="0" end="0"/>
                                            </p:txEl>
                                          </p:spTgt>
                                        </p:tgtEl>
                                      </p:cBhvr>
                                    </p:animEffect>
                                    <p:anim calcmode="lin" valueType="num">
                                      <p:cBhvr>
                                        <p:cTn id="19"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0" dur="300" fill="hold"/>
                                        <p:tgtEl>
                                          <p:spTgt spid="13">
                                            <p:txEl>
                                              <p:pRg st="0" end="0"/>
                                            </p:txEl>
                                          </p:spTgt>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30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42" presetClass="entr" presetSubtype="0" fill="hold" grpId="0" nodeType="withEffect">
                                  <p:stCondLst>
                                    <p:cond delay="380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300"/>
                                        <p:tgtEl>
                                          <p:spTgt spid="15">
                                            <p:txEl>
                                              <p:pRg st="0" end="0"/>
                                            </p:txEl>
                                          </p:spTgt>
                                        </p:tgtEl>
                                      </p:cBhvr>
                                    </p:animEffect>
                                    <p:anim calcmode="lin" valueType="num">
                                      <p:cBhvr>
                                        <p:cTn id="27"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8" dur="300" fill="hold"/>
                                        <p:tgtEl>
                                          <p:spTgt spid="15">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45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42" presetClass="entr" presetSubtype="0" fill="hold" grpId="0" nodeType="withEffect">
                                  <p:stCondLst>
                                    <p:cond delay="530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300"/>
                                        <p:tgtEl>
                                          <p:spTgt spid="17">
                                            <p:txEl>
                                              <p:pRg st="0" end="0"/>
                                            </p:txEl>
                                          </p:spTgt>
                                        </p:tgtEl>
                                      </p:cBhvr>
                                    </p:animEffect>
                                    <p:anim calcmode="lin" valueType="num">
                                      <p:cBhvr>
                                        <p:cTn id="35"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6" dur="3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 calcmode="lin" valueType="num">
                                      <p:cBhvr additive="base">
                                        <p:cTn id="4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additive="base">
                                        <p:cTn id="4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4">
                                            <p:txEl>
                                              <p:pRg st="0" end="0"/>
                                            </p:txEl>
                                          </p:spTgt>
                                        </p:tgtEl>
                                        <p:attrNameLst>
                                          <p:attrName>style.visibility</p:attrName>
                                        </p:attrNameLst>
                                      </p:cBhvr>
                                      <p:to>
                                        <p:strVal val="visible"/>
                                      </p:to>
                                    </p:set>
                                    <p:anim calcmode="lin" valueType="num">
                                      <p:cBhvr additive="base">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5">
                                            <p:txEl>
                                              <p:pRg st="0" end="0"/>
                                            </p:txEl>
                                          </p:spTgt>
                                        </p:tgtEl>
                                        <p:attrNameLst>
                                          <p:attrName>style.visibility</p:attrName>
                                        </p:attrNameLst>
                                      </p:cBhvr>
                                      <p:to>
                                        <p:strVal val="visible"/>
                                      </p:to>
                                    </p:set>
                                    <p:anim calcmode="lin" valueType="num">
                                      <p:cBhvr additive="base">
                                        <p:cTn id="5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42"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3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 presetClass="entr" presetSubtype="4"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42" presetClass="entr" presetSubtype="0" fill="hold" nodeType="withEffect">
                  <p:stCondLst>
                    <p:cond delay="38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5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9" grpId="0" animBg="1"/>
      <p:bldP spid="20" grpId="0" animBg="1"/>
      <p:bldP spid="21" grpId="0" animBg="1"/>
      <p:bldP spid="22" grpId="0" animBg="1"/>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Grafico piramid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7" name="Freeform 11"/>
          <p:cNvSpPr/>
          <p:nvPr userDrawn="1"/>
        </p:nvSpPr>
        <p:spPr>
          <a:xfrm>
            <a:off x="15827664" y="2743200"/>
            <a:ext cx="2600155" cy="2286000"/>
          </a:xfrm>
          <a:custGeom>
            <a:avLst/>
            <a:gdLst>
              <a:gd name="connsiteX0" fmla="*/ 0 w 1066799"/>
              <a:gd name="connsiteY0" fmla="*/ 711200 h 711200"/>
              <a:gd name="connsiteX1" fmla="*/ 533400 w 1066799"/>
              <a:gd name="connsiteY1" fmla="*/ 0 h 711200"/>
              <a:gd name="connsiteX2" fmla="*/ 533400 w 1066799"/>
              <a:gd name="connsiteY2" fmla="*/ 0 h 711200"/>
              <a:gd name="connsiteX3" fmla="*/ 1066799 w 1066799"/>
              <a:gd name="connsiteY3" fmla="*/ 711200 h 711200"/>
              <a:gd name="connsiteX4" fmla="*/ 0 w 10667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99" h="711200">
                <a:moveTo>
                  <a:pt x="0" y="711200"/>
                </a:moveTo>
                <a:lnTo>
                  <a:pt x="533400" y="0"/>
                </a:lnTo>
                <a:lnTo>
                  <a:pt x="533400" y="0"/>
                </a:lnTo>
                <a:lnTo>
                  <a:pt x="1066799" y="711200"/>
                </a:lnTo>
                <a:lnTo>
                  <a:pt x="0" y="711200"/>
                </a:lnTo>
                <a:close/>
              </a:path>
            </a:pathLst>
          </a:custGeom>
          <a:gradFill>
            <a:gsLst>
              <a:gs pos="0">
                <a:schemeClr val="accent1"/>
              </a:gs>
              <a:gs pos="99000">
                <a:schemeClr val="accent1"/>
              </a:gs>
            </a:gsLst>
            <a:lin ang="1800000" scaled="0"/>
          </a:gradFill>
          <a:ln>
            <a:noFill/>
          </a:ln>
        </p:spPr>
        <p:style>
          <a:lnRef idx="2">
            <a:schemeClr val="lt1">
              <a:hueOff val="0"/>
              <a:satOff val="0"/>
              <a:lumOff val="0"/>
              <a:alphaOff val="0"/>
            </a:schemeClr>
          </a:lnRef>
          <a:fillRef idx="1">
            <a:schemeClr val="accent5">
              <a:shade val="80000"/>
              <a:hueOff val="0"/>
              <a:satOff val="0"/>
              <a:lumOff val="0"/>
              <a:alphaOff val="0"/>
            </a:schemeClr>
          </a:fillRef>
          <a:effectRef idx="0">
            <a:schemeClr val="accent5">
              <a:shade val="80000"/>
              <a:hueOff val="0"/>
              <a:satOff val="0"/>
              <a:lumOff val="0"/>
              <a:alphaOff val="0"/>
            </a:schemeClr>
          </a:effectRef>
          <a:fontRef idx="minor">
            <a:schemeClr val="lt1"/>
          </a:fontRef>
        </p:style>
        <p:txBody>
          <a:bodyPr spcFirstLastPara="0" vert="horz" wrap="square" lIns="68804" tIns="68804" rIns="68804" bIns="68804" numCol="1" spcCol="1270" anchor="ctr" anchorCtr="0">
            <a:noAutofit/>
          </a:bodyPr>
          <a:lstStyle/>
          <a:p>
            <a:pPr algn="ctr" defTabSz="3210229">
              <a:lnSpc>
                <a:spcPct val="90000"/>
              </a:lnSpc>
              <a:spcBef>
                <a:spcPct val="0"/>
              </a:spcBef>
              <a:spcAft>
                <a:spcPct val="35000"/>
              </a:spcAft>
            </a:pPr>
            <a:endParaRPr lang="en-US" sz="7158">
              <a:solidFill>
                <a:schemeClr val="bg1"/>
              </a:solidFill>
              <a:latin typeface="U.S. 101" pitchFamily="2" charset="0"/>
            </a:endParaRPr>
          </a:p>
        </p:txBody>
      </p:sp>
      <p:sp>
        <p:nvSpPr>
          <p:cNvPr id="8" name="Freeform 7"/>
          <p:cNvSpPr/>
          <p:nvPr userDrawn="1"/>
        </p:nvSpPr>
        <p:spPr>
          <a:xfrm>
            <a:off x="14522837" y="5029200"/>
            <a:ext cx="5206661" cy="2286000"/>
          </a:xfrm>
          <a:custGeom>
            <a:avLst/>
            <a:gdLst>
              <a:gd name="connsiteX0" fmla="*/ 0 w 2133599"/>
              <a:gd name="connsiteY0" fmla="*/ 711200 h 711200"/>
              <a:gd name="connsiteX1" fmla="*/ 533400 w 2133599"/>
              <a:gd name="connsiteY1" fmla="*/ 0 h 711200"/>
              <a:gd name="connsiteX2" fmla="*/ 1600199 w 2133599"/>
              <a:gd name="connsiteY2" fmla="*/ 0 h 711200"/>
              <a:gd name="connsiteX3" fmla="*/ 2133599 w 2133599"/>
              <a:gd name="connsiteY3" fmla="*/ 711200 h 711200"/>
              <a:gd name="connsiteX4" fmla="*/ 0 w 21335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9" h="711200">
                <a:moveTo>
                  <a:pt x="0" y="711200"/>
                </a:moveTo>
                <a:lnTo>
                  <a:pt x="533400" y="0"/>
                </a:lnTo>
                <a:lnTo>
                  <a:pt x="1600199" y="0"/>
                </a:lnTo>
                <a:lnTo>
                  <a:pt x="2133599" y="711200"/>
                </a:lnTo>
                <a:lnTo>
                  <a:pt x="0" y="711200"/>
                </a:lnTo>
                <a:close/>
              </a:path>
            </a:pathLst>
          </a:custGeom>
          <a:solidFill>
            <a:schemeClr val="accent3"/>
          </a:solidFill>
          <a:ln>
            <a:noFill/>
          </a:ln>
        </p:spPr>
        <p:style>
          <a:lnRef idx="2">
            <a:schemeClr val="lt1">
              <a:hueOff val="0"/>
              <a:satOff val="0"/>
              <a:lumOff val="0"/>
              <a:alphaOff val="0"/>
            </a:schemeClr>
          </a:lnRef>
          <a:fillRef idx="1">
            <a:schemeClr val="accent5">
              <a:shade val="80000"/>
              <a:hueOff val="68408"/>
              <a:satOff val="-746"/>
              <a:lumOff val="8526"/>
              <a:alphaOff val="0"/>
            </a:schemeClr>
          </a:fillRef>
          <a:effectRef idx="0">
            <a:schemeClr val="accent5">
              <a:shade val="80000"/>
              <a:hueOff val="68408"/>
              <a:satOff val="-746"/>
              <a:lumOff val="8526"/>
              <a:alphaOff val="0"/>
            </a:schemeClr>
          </a:effectRef>
          <a:fontRef idx="minor">
            <a:schemeClr val="lt1"/>
          </a:fontRef>
        </p:style>
        <p:txBody>
          <a:bodyPr spcFirstLastPara="0" vert="horz" wrap="square" lIns="1054807" tIns="91722" rIns="1054803" bIns="91722" numCol="1" spcCol="1693" anchor="ctr" anchorCtr="0">
            <a:noAutofit/>
          </a:bodyPr>
          <a:lstStyle/>
          <a:p>
            <a:pPr algn="ctr" defTabSz="3210229">
              <a:lnSpc>
                <a:spcPct val="90000"/>
              </a:lnSpc>
              <a:spcBef>
                <a:spcPct val="0"/>
              </a:spcBef>
              <a:spcAft>
                <a:spcPct val="35000"/>
              </a:spcAft>
            </a:pPr>
            <a:endParaRPr lang="en-US" sz="6194">
              <a:solidFill>
                <a:schemeClr val="bg1"/>
              </a:solidFill>
              <a:latin typeface="U.S. 101" pitchFamily="2" charset="0"/>
            </a:endParaRPr>
          </a:p>
        </p:txBody>
      </p:sp>
      <p:sp>
        <p:nvSpPr>
          <p:cNvPr id="9" name="Freeform 8"/>
          <p:cNvSpPr/>
          <p:nvPr userDrawn="1"/>
        </p:nvSpPr>
        <p:spPr>
          <a:xfrm>
            <a:off x="13227510" y="7315200"/>
            <a:ext cx="7797294" cy="2286000"/>
          </a:xfrm>
          <a:custGeom>
            <a:avLst/>
            <a:gdLst>
              <a:gd name="connsiteX0" fmla="*/ 0 w 3200400"/>
              <a:gd name="connsiteY0" fmla="*/ 711200 h 711200"/>
              <a:gd name="connsiteX1" fmla="*/ 533400 w 3200400"/>
              <a:gd name="connsiteY1" fmla="*/ 0 h 711200"/>
              <a:gd name="connsiteX2" fmla="*/ 2667000 w 3200400"/>
              <a:gd name="connsiteY2" fmla="*/ 0 h 711200"/>
              <a:gd name="connsiteX3" fmla="*/ 3200400 w 3200400"/>
              <a:gd name="connsiteY3" fmla="*/ 711200 h 711200"/>
              <a:gd name="connsiteX4" fmla="*/ 0 w 3200400"/>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711200">
                <a:moveTo>
                  <a:pt x="0" y="711200"/>
                </a:moveTo>
                <a:lnTo>
                  <a:pt x="533400" y="0"/>
                </a:lnTo>
                <a:lnTo>
                  <a:pt x="2667000" y="0"/>
                </a:lnTo>
                <a:lnTo>
                  <a:pt x="3200400" y="711200"/>
                </a:lnTo>
                <a:lnTo>
                  <a:pt x="0" y="711200"/>
                </a:lnTo>
                <a:close/>
              </a:path>
            </a:pathLst>
          </a:custGeom>
          <a:solidFill>
            <a:schemeClr val="accent2"/>
          </a:solidFill>
          <a:ln>
            <a:noFill/>
          </a:ln>
        </p:spPr>
        <p:style>
          <a:lnRef idx="2">
            <a:schemeClr val="lt1">
              <a:hueOff val="0"/>
              <a:satOff val="0"/>
              <a:lumOff val="0"/>
              <a:alphaOff val="0"/>
            </a:schemeClr>
          </a:lnRef>
          <a:fillRef idx="1">
            <a:schemeClr val="accent5">
              <a:shade val="80000"/>
              <a:hueOff val="136816"/>
              <a:satOff val="-1492"/>
              <a:lumOff val="17053"/>
              <a:alphaOff val="0"/>
            </a:schemeClr>
          </a:fillRef>
          <a:effectRef idx="0">
            <a:schemeClr val="accent5">
              <a:shade val="80000"/>
              <a:hueOff val="136816"/>
              <a:satOff val="-1492"/>
              <a:lumOff val="17053"/>
              <a:alphaOff val="0"/>
            </a:schemeClr>
          </a:effectRef>
          <a:fontRef idx="minor">
            <a:schemeClr val="lt1"/>
          </a:fontRef>
        </p:style>
        <p:txBody>
          <a:bodyPr spcFirstLastPara="0" vert="horz" wrap="square" lIns="1536350" tIns="91722" rIns="1536350" bIns="91722" numCol="1" spcCol="1693" anchor="ctr" anchorCtr="0">
            <a:noAutofit/>
          </a:bodyPr>
          <a:lstStyle/>
          <a:p>
            <a:pPr algn="ctr" defTabSz="3210229">
              <a:lnSpc>
                <a:spcPct val="90000"/>
              </a:lnSpc>
              <a:spcBef>
                <a:spcPct val="0"/>
              </a:spcBef>
              <a:spcAft>
                <a:spcPct val="35000"/>
              </a:spcAft>
            </a:pPr>
            <a:endParaRPr lang="en-US" sz="6194">
              <a:solidFill>
                <a:schemeClr val="bg1"/>
              </a:solidFill>
              <a:latin typeface="U.S. 101" pitchFamily="2" charset="0"/>
            </a:endParaRPr>
          </a:p>
        </p:txBody>
      </p:sp>
      <p:sp>
        <p:nvSpPr>
          <p:cNvPr id="10" name="Freeform 9"/>
          <p:cNvSpPr/>
          <p:nvPr userDrawn="1"/>
        </p:nvSpPr>
        <p:spPr>
          <a:xfrm>
            <a:off x="11932194" y="9601200"/>
            <a:ext cx="10393006" cy="2286000"/>
          </a:xfrm>
          <a:custGeom>
            <a:avLst/>
            <a:gdLst>
              <a:gd name="connsiteX0" fmla="*/ 0 w 4267199"/>
              <a:gd name="connsiteY0" fmla="*/ 711200 h 711200"/>
              <a:gd name="connsiteX1" fmla="*/ 533400 w 4267199"/>
              <a:gd name="connsiteY1" fmla="*/ 0 h 711200"/>
              <a:gd name="connsiteX2" fmla="*/ 3733799 w 4267199"/>
              <a:gd name="connsiteY2" fmla="*/ 0 h 711200"/>
              <a:gd name="connsiteX3" fmla="*/ 4267199 w 4267199"/>
              <a:gd name="connsiteY3" fmla="*/ 711200 h 711200"/>
              <a:gd name="connsiteX4" fmla="*/ 0 w 42671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99" h="711200">
                <a:moveTo>
                  <a:pt x="0" y="711200"/>
                </a:moveTo>
                <a:lnTo>
                  <a:pt x="533400" y="0"/>
                </a:lnTo>
                <a:lnTo>
                  <a:pt x="3733799" y="0"/>
                </a:lnTo>
                <a:lnTo>
                  <a:pt x="4267199" y="711200"/>
                </a:lnTo>
                <a:lnTo>
                  <a:pt x="0" y="711200"/>
                </a:lnTo>
                <a:close/>
              </a:path>
            </a:pathLst>
          </a:custGeom>
          <a:solidFill>
            <a:schemeClr val="tx1">
              <a:alpha val="60000"/>
            </a:schemeClr>
          </a:solidFill>
          <a:ln>
            <a:noFill/>
          </a:ln>
        </p:spPr>
        <p:style>
          <a:lnRef idx="2">
            <a:schemeClr val="lt1">
              <a:hueOff val="0"/>
              <a:satOff val="0"/>
              <a:lumOff val="0"/>
              <a:alphaOff val="0"/>
            </a:schemeClr>
          </a:lnRef>
          <a:fillRef idx="1">
            <a:schemeClr val="accent5">
              <a:shade val="80000"/>
              <a:hueOff val="205224"/>
              <a:satOff val="-2238"/>
              <a:lumOff val="25579"/>
              <a:alphaOff val="0"/>
            </a:schemeClr>
          </a:fillRef>
          <a:effectRef idx="0">
            <a:schemeClr val="accent5">
              <a:shade val="80000"/>
              <a:hueOff val="205224"/>
              <a:satOff val="-2238"/>
              <a:lumOff val="25579"/>
              <a:alphaOff val="0"/>
            </a:schemeClr>
          </a:effectRef>
          <a:fontRef idx="minor">
            <a:schemeClr val="lt1"/>
          </a:fontRef>
        </p:style>
        <p:txBody>
          <a:bodyPr spcFirstLastPara="0" vert="horz" wrap="square" lIns="2017885" tIns="91722" rIns="2017889" bIns="91722" numCol="1" spcCol="1693" anchor="ctr" anchorCtr="0">
            <a:noAutofit/>
          </a:bodyPr>
          <a:lstStyle/>
          <a:p>
            <a:pPr algn="ctr" defTabSz="3210229">
              <a:lnSpc>
                <a:spcPct val="90000"/>
              </a:lnSpc>
              <a:spcBef>
                <a:spcPct val="0"/>
              </a:spcBef>
              <a:spcAft>
                <a:spcPct val="35000"/>
              </a:spcAft>
            </a:pPr>
            <a:endParaRPr lang="en-US" sz="6194">
              <a:solidFill>
                <a:schemeClr val="bg1"/>
              </a:solidFill>
              <a:latin typeface="U.S. 101" pitchFamily="2" charset="0"/>
            </a:endParaRPr>
          </a:p>
        </p:txBody>
      </p:sp>
      <p:sp>
        <p:nvSpPr>
          <p:cNvPr id="11" name="Shape 427"/>
          <p:cNvSpPr>
            <a:spLocks noGrp="1"/>
          </p:cNvSpPr>
          <p:nvPr>
            <p:ph type="body" sz="quarter" idx="52" hasCustomPrompt="1"/>
          </p:nvPr>
        </p:nvSpPr>
        <p:spPr>
          <a:xfrm>
            <a:off x="2061253" y="10058396"/>
            <a:ext cx="3614335" cy="1371604"/>
          </a:xfrm>
          <a:prstGeom prst="rect">
            <a:avLst/>
          </a:prstGeom>
        </p:spPr>
        <p:txBody>
          <a:bodyPr lIns="0" tIns="109728" rIns="0" anchor="t" anchorCtr="0">
            <a:normAutofit/>
          </a:bodyPr>
          <a:lstStyle>
            <a:lvl1pPr algn="l">
              <a:lnSpc>
                <a:spcPct val="100000"/>
              </a:lnSpc>
              <a:defRPr sz="3096" b="1" spc="-88">
                <a:solidFill>
                  <a:schemeClr val="tx1"/>
                </a:solidFill>
                <a:latin typeface="+mj-lt"/>
              </a:defRPr>
            </a:lvl1pPr>
          </a:lstStyle>
          <a:p>
            <a:pPr lvl="0"/>
            <a:r>
              <a:rPr lang="en-US"/>
              <a:t>Title</a:t>
            </a:r>
          </a:p>
        </p:txBody>
      </p:sp>
      <p:sp>
        <p:nvSpPr>
          <p:cNvPr id="12" name="Текст 7"/>
          <p:cNvSpPr>
            <a:spLocks noGrp="1"/>
          </p:cNvSpPr>
          <p:nvPr>
            <p:ph type="body" sz="quarter" idx="38" hasCustomPrompt="1"/>
          </p:nvPr>
        </p:nvSpPr>
        <p:spPr>
          <a:xfrm>
            <a:off x="6115861" y="10058423"/>
            <a:ext cx="5638435" cy="1371602"/>
          </a:xfrm>
        </p:spPr>
        <p:txBody>
          <a:bodyPr lIns="0" tIns="118872">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3" name="Shape 427"/>
          <p:cNvSpPr>
            <a:spLocks noGrp="1"/>
          </p:cNvSpPr>
          <p:nvPr>
            <p:ph type="body" sz="quarter" idx="53" hasCustomPrompt="1"/>
          </p:nvPr>
        </p:nvSpPr>
        <p:spPr>
          <a:xfrm>
            <a:off x="2061253" y="6400813"/>
            <a:ext cx="3614335" cy="1371598"/>
          </a:xfrm>
          <a:prstGeom prst="rect">
            <a:avLst/>
          </a:prstGeom>
        </p:spPr>
        <p:txBody>
          <a:bodyPr lIns="0" tIns="109728" rIns="0" anchor="t" anchorCtr="0">
            <a:normAutofit/>
          </a:bodyPr>
          <a:lstStyle>
            <a:lvl1pPr algn="l">
              <a:lnSpc>
                <a:spcPct val="100000"/>
              </a:lnSpc>
              <a:defRPr sz="3096" b="1" spc="-88">
                <a:solidFill>
                  <a:schemeClr val="tx1"/>
                </a:solidFill>
                <a:latin typeface="+mj-lt"/>
              </a:defRPr>
            </a:lvl1pPr>
          </a:lstStyle>
          <a:p>
            <a:pPr lvl="0"/>
            <a:r>
              <a:rPr lang="en-US"/>
              <a:t>Title</a:t>
            </a:r>
          </a:p>
        </p:txBody>
      </p:sp>
      <p:sp>
        <p:nvSpPr>
          <p:cNvPr id="14" name="Текст 7"/>
          <p:cNvSpPr>
            <a:spLocks noGrp="1"/>
          </p:cNvSpPr>
          <p:nvPr>
            <p:ph type="body" sz="quarter" idx="54" hasCustomPrompt="1"/>
          </p:nvPr>
        </p:nvSpPr>
        <p:spPr>
          <a:xfrm>
            <a:off x="6115861" y="6400813"/>
            <a:ext cx="5638435" cy="1371598"/>
          </a:xfrm>
        </p:spPr>
        <p:txBody>
          <a:bodyPr lIns="0" tIns="118872">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57" hasCustomPrompt="1"/>
          </p:nvPr>
        </p:nvSpPr>
        <p:spPr>
          <a:xfrm>
            <a:off x="2050109" y="8229600"/>
            <a:ext cx="3629074" cy="1371600"/>
          </a:xfrm>
          <a:prstGeom prst="rect">
            <a:avLst/>
          </a:prstGeom>
        </p:spPr>
        <p:txBody>
          <a:bodyPr lIns="0" tIns="109728" rIns="0" anchor="t" anchorCtr="0">
            <a:normAutofit/>
          </a:bodyPr>
          <a:lstStyle>
            <a:lvl1pPr algn="l">
              <a:lnSpc>
                <a:spcPct val="100000"/>
              </a:lnSpc>
              <a:defRPr sz="3096" b="1" spc="-88">
                <a:solidFill>
                  <a:schemeClr val="tx1"/>
                </a:solidFill>
                <a:latin typeface="+mj-lt"/>
              </a:defRPr>
            </a:lvl1pPr>
          </a:lstStyle>
          <a:p>
            <a:pPr lvl="0"/>
            <a:r>
              <a:rPr lang="en-US"/>
              <a:t>Title</a:t>
            </a:r>
          </a:p>
        </p:txBody>
      </p:sp>
      <p:sp>
        <p:nvSpPr>
          <p:cNvPr id="16" name="Текст 7"/>
          <p:cNvSpPr>
            <a:spLocks noGrp="1"/>
          </p:cNvSpPr>
          <p:nvPr>
            <p:ph type="body" sz="quarter" idx="58" hasCustomPrompt="1"/>
          </p:nvPr>
        </p:nvSpPr>
        <p:spPr>
          <a:xfrm>
            <a:off x="6115861" y="8229602"/>
            <a:ext cx="5638435" cy="1371600"/>
          </a:xfrm>
        </p:spPr>
        <p:txBody>
          <a:bodyPr lIns="0" tIns="118872">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7" name="Shape 427"/>
          <p:cNvSpPr>
            <a:spLocks noGrp="1"/>
          </p:cNvSpPr>
          <p:nvPr>
            <p:ph type="body" sz="quarter" idx="59" hasCustomPrompt="1"/>
          </p:nvPr>
        </p:nvSpPr>
        <p:spPr>
          <a:xfrm>
            <a:off x="2058042" y="4572000"/>
            <a:ext cx="3618560" cy="1371600"/>
          </a:xfrm>
          <a:prstGeom prst="rect">
            <a:avLst/>
          </a:prstGeom>
        </p:spPr>
        <p:txBody>
          <a:bodyPr lIns="0" tIns="109728" rIns="0" anchor="t" anchorCtr="0">
            <a:normAutofit/>
          </a:bodyPr>
          <a:lstStyle>
            <a:lvl1pPr algn="l">
              <a:lnSpc>
                <a:spcPct val="100000"/>
              </a:lnSpc>
              <a:defRPr sz="3096" b="1" spc="-88">
                <a:solidFill>
                  <a:schemeClr val="tx1"/>
                </a:solidFill>
                <a:latin typeface="+mj-lt"/>
              </a:defRPr>
            </a:lvl1pPr>
          </a:lstStyle>
          <a:p>
            <a:pPr lvl="0"/>
            <a:r>
              <a:rPr lang="en-US"/>
              <a:t>Title</a:t>
            </a:r>
          </a:p>
        </p:txBody>
      </p:sp>
      <p:sp>
        <p:nvSpPr>
          <p:cNvPr id="18" name="Текст 7"/>
          <p:cNvSpPr>
            <a:spLocks noGrp="1"/>
          </p:cNvSpPr>
          <p:nvPr>
            <p:ph type="body" sz="quarter" idx="60" hasCustomPrompt="1"/>
          </p:nvPr>
        </p:nvSpPr>
        <p:spPr>
          <a:xfrm>
            <a:off x="6115861" y="4572002"/>
            <a:ext cx="5638435" cy="1371600"/>
          </a:xfrm>
        </p:spPr>
        <p:txBody>
          <a:bodyPr lIns="0" tIns="118872" rIns="0">
            <a:normAutofit/>
          </a:bodyPr>
          <a:lstStyle>
            <a:lvl1pPr algn="l">
              <a:lnSpc>
                <a:spcPct val="100000"/>
              </a:lnSpc>
              <a:defRPr sz="2322"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9" name="Текст 7"/>
          <p:cNvSpPr>
            <a:spLocks noGrp="1"/>
          </p:cNvSpPr>
          <p:nvPr>
            <p:ph type="body" sz="quarter" idx="68" hasCustomPrompt="1"/>
          </p:nvPr>
        </p:nvSpPr>
        <p:spPr>
          <a:xfrm>
            <a:off x="16017877" y="9918908"/>
            <a:ext cx="2194467" cy="1541572"/>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542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20" name="Текст 7"/>
          <p:cNvSpPr>
            <a:spLocks noGrp="1"/>
          </p:cNvSpPr>
          <p:nvPr>
            <p:ph type="body" sz="quarter" idx="69" hasCustomPrompt="1"/>
          </p:nvPr>
        </p:nvSpPr>
        <p:spPr>
          <a:xfrm>
            <a:off x="16017877" y="7632908"/>
            <a:ext cx="2194467" cy="1578628"/>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542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1" name="Текст 7"/>
          <p:cNvSpPr>
            <a:spLocks noGrp="1"/>
          </p:cNvSpPr>
          <p:nvPr>
            <p:ph type="body" sz="quarter" idx="70" hasCustomPrompt="1"/>
          </p:nvPr>
        </p:nvSpPr>
        <p:spPr>
          <a:xfrm>
            <a:off x="16017877" y="5446494"/>
            <a:ext cx="2194467" cy="1358480"/>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542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2" name="Текст 7"/>
          <p:cNvSpPr>
            <a:spLocks noGrp="1"/>
          </p:cNvSpPr>
          <p:nvPr>
            <p:ph type="body" sz="quarter" idx="71" hasCustomPrompt="1"/>
          </p:nvPr>
        </p:nvSpPr>
        <p:spPr>
          <a:xfrm>
            <a:off x="16017877" y="3413760"/>
            <a:ext cx="2194467" cy="1473768"/>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542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3"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4"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162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49" presetClass="entr" presetSubtype="0" decel="100000" fill="hold" grpId="0" nodeType="withEffect">
                                  <p:stCondLst>
                                    <p:cond delay="10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 calcmode="lin" valueType="num">
                                      <p:cBhvr>
                                        <p:cTn id="13" dur="500" fill="hold"/>
                                        <p:tgtEl>
                                          <p:spTgt spid="19"/>
                                        </p:tgtEl>
                                        <p:attrNameLst>
                                          <p:attrName>style.rotation</p:attrName>
                                        </p:attrNameLst>
                                      </p:cBhvr>
                                      <p:tavLst>
                                        <p:tav tm="0">
                                          <p:val>
                                            <p:fltVal val="360"/>
                                          </p:val>
                                        </p:tav>
                                        <p:tav tm="100000">
                                          <p:val>
                                            <p:fltVal val="0"/>
                                          </p:val>
                                        </p:tav>
                                      </p:tavLst>
                                    </p:anim>
                                    <p:animEffect transition="in" filter="fade">
                                      <p:cBhvr>
                                        <p:cTn id="14" dur="500"/>
                                        <p:tgtEl>
                                          <p:spTgt spid="19"/>
                                        </p:tgtEl>
                                      </p:cBhvr>
                                    </p:animEffect>
                                  </p:childTnLst>
                                </p:cTn>
                              </p:par>
                              <p:par>
                                <p:cTn id="15" presetID="42" presetClass="entr" presetSubtype="0" fill="hold" grpId="0" nodeType="withEffect">
                                  <p:stCondLst>
                                    <p:cond delay="30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300"/>
                                        <p:tgtEl>
                                          <p:spTgt spid="11">
                                            <p:txEl>
                                              <p:pRg st="0" end="0"/>
                                            </p:txEl>
                                          </p:spTgt>
                                        </p:tgtEl>
                                      </p:cBhvr>
                                    </p:animEffect>
                                    <p:anim calcmode="lin" valueType="num">
                                      <p:cBhvr>
                                        <p:cTn id="18"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1">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40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300"/>
                                        <p:tgtEl>
                                          <p:spTgt spid="12">
                                            <p:txEl>
                                              <p:pRg st="0" end="0"/>
                                            </p:txEl>
                                          </p:spTgt>
                                        </p:tgtEl>
                                      </p:cBhvr>
                                    </p:animEffect>
                                    <p:anim calcmode="lin" valueType="num">
                                      <p:cBhvr>
                                        <p:cTn id="23"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4" dur="300" fill="hold"/>
                                        <p:tgtEl>
                                          <p:spTgt spid="12">
                                            <p:txEl>
                                              <p:pRg st="0" end="0"/>
                                            </p:txEl>
                                          </p:spTgt>
                                        </p:tgtEl>
                                        <p:attrNameLst>
                                          <p:attrName>ppt_y</p:attrName>
                                        </p:attrNameLst>
                                      </p:cBhvr>
                                      <p:tavLst>
                                        <p:tav tm="0">
                                          <p:val>
                                            <p:strVal val="#ppt_y+.1"/>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49" presetClass="entr" presetSubtype="0" decel="100000" fill="hold" grpId="0" nodeType="withEffect">
                                  <p:stCondLst>
                                    <p:cond delay="11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 calcmode="lin" valueType="num">
                                      <p:cBhvr>
                                        <p:cTn id="33" dur="500" fill="hold"/>
                                        <p:tgtEl>
                                          <p:spTgt spid="20"/>
                                        </p:tgtEl>
                                        <p:attrNameLst>
                                          <p:attrName>style.rotation</p:attrName>
                                        </p:attrNameLst>
                                      </p:cBhvr>
                                      <p:tavLst>
                                        <p:tav tm="0">
                                          <p:val>
                                            <p:fltVal val="360"/>
                                          </p:val>
                                        </p:tav>
                                        <p:tav tm="100000">
                                          <p:val>
                                            <p:fltVal val="0"/>
                                          </p:val>
                                        </p:tav>
                                      </p:tavLst>
                                    </p:anim>
                                    <p:animEffect transition="in" filter="fade">
                                      <p:cBhvr>
                                        <p:cTn id="34" dur="500"/>
                                        <p:tgtEl>
                                          <p:spTgt spid="20"/>
                                        </p:tgtEl>
                                      </p:cBhvr>
                                    </p:animEffect>
                                  </p:childTnLst>
                                </p:cTn>
                              </p:par>
                              <p:par>
                                <p:cTn id="35" presetID="42" presetClass="entr" presetSubtype="0" fill="hold" grpId="0" nodeType="withEffect">
                                  <p:stCondLst>
                                    <p:cond delay="13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300"/>
                                        <p:tgtEl>
                                          <p:spTgt spid="15">
                                            <p:txEl>
                                              <p:pRg st="0" end="0"/>
                                            </p:txEl>
                                          </p:spTgt>
                                        </p:tgtEl>
                                      </p:cBhvr>
                                    </p:animEffect>
                                    <p:anim calcmode="lin" valueType="num">
                                      <p:cBhvr>
                                        <p:cTn id="38"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300" fill="hold"/>
                                        <p:tgtEl>
                                          <p:spTgt spid="15">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4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300"/>
                                        <p:tgtEl>
                                          <p:spTgt spid="16">
                                            <p:txEl>
                                              <p:pRg st="0" end="0"/>
                                            </p:txEl>
                                          </p:spTgt>
                                        </p:tgtEl>
                                      </p:cBhvr>
                                    </p:animEffect>
                                    <p:anim calcmode="lin" valueType="num">
                                      <p:cBhvr>
                                        <p:cTn id="43"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4" dur="300" fill="hold"/>
                                        <p:tgtEl>
                                          <p:spTgt spid="16">
                                            <p:txEl>
                                              <p:pRg st="0" end="0"/>
                                            </p:txEl>
                                          </p:spTgt>
                                        </p:tgtEl>
                                        <p:attrNameLst>
                                          <p:attrName>ppt_y</p:attrName>
                                        </p:attrNameLst>
                                      </p:cBhvr>
                                      <p:tavLst>
                                        <p:tav tm="0">
                                          <p:val>
                                            <p:strVal val="#ppt_y+.1"/>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49" presetClass="entr" presetSubtype="0" decel="100000" fill="hold" grpId="0" nodeType="withEffect">
                                  <p:stCondLst>
                                    <p:cond delay="210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 calcmode="lin" valueType="num">
                                      <p:cBhvr>
                                        <p:cTn id="53" dur="500" fill="hold"/>
                                        <p:tgtEl>
                                          <p:spTgt spid="21"/>
                                        </p:tgtEl>
                                        <p:attrNameLst>
                                          <p:attrName>style.rotation</p:attrName>
                                        </p:attrNameLst>
                                      </p:cBhvr>
                                      <p:tavLst>
                                        <p:tav tm="0">
                                          <p:val>
                                            <p:fltVal val="360"/>
                                          </p:val>
                                        </p:tav>
                                        <p:tav tm="100000">
                                          <p:val>
                                            <p:fltVal val="0"/>
                                          </p:val>
                                        </p:tav>
                                      </p:tavLst>
                                    </p:anim>
                                    <p:animEffect transition="in" filter="fade">
                                      <p:cBhvr>
                                        <p:cTn id="54" dur="500"/>
                                        <p:tgtEl>
                                          <p:spTgt spid="21"/>
                                        </p:tgtEl>
                                      </p:cBhvr>
                                    </p:animEffect>
                                  </p:childTnLst>
                                </p:cTn>
                              </p:par>
                              <p:par>
                                <p:cTn id="55" presetID="42" presetClass="entr" presetSubtype="0" fill="hold" grpId="0" nodeType="withEffect">
                                  <p:stCondLst>
                                    <p:cond delay="240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300"/>
                                        <p:tgtEl>
                                          <p:spTgt spid="13">
                                            <p:txEl>
                                              <p:pRg st="0" end="0"/>
                                            </p:txEl>
                                          </p:spTgt>
                                        </p:tgtEl>
                                      </p:cBhvr>
                                    </p:animEffect>
                                    <p:anim calcmode="lin" valueType="num">
                                      <p:cBhvr>
                                        <p:cTn id="58"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9" dur="300" fill="hold"/>
                                        <p:tgtEl>
                                          <p:spTgt spid="13">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fade">
                                      <p:cBhvr>
                                        <p:cTn id="62" dur="300"/>
                                        <p:tgtEl>
                                          <p:spTgt spid="14">
                                            <p:txEl>
                                              <p:pRg st="0" end="0"/>
                                            </p:txEl>
                                          </p:spTgt>
                                        </p:tgtEl>
                                      </p:cBhvr>
                                    </p:animEffect>
                                    <p:anim calcmode="lin" valueType="num">
                                      <p:cBhvr>
                                        <p:cTn id="63"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4" dur="300" fill="hold"/>
                                        <p:tgtEl>
                                          <p:spTgt spid="14">
                                            <p:txEl>
                                              <p:pRg st="0" end="0"/>
                                            </p:txEl>
                                          </p:spTgt>
                                        </p:tgtEl>
                                        <p:attrNameLst>
                                          <p:attrName>ppt_y</p:attrName>
                                        </p:attrNameLst>
                                      </p:cBhvr>
                                      <p:tavLst>
                                        <p:tav tm="0">
                                          <p:val>
                                            <p:strVal val="#ppt_y+.1"/>
                                          </p:val>
                                        </p:tav>
                                        <p:tav tm="100000">
                                          <p:val>
                                            <p:strVal val="#ppt_y"/>
                                          </p:val>
                                        </p:tav>
                                      </p:tavLst>
                                    </p:anim>
                                  </p:childTnLst>
                                </p:cTn>
                              </p:par>
                              <p:par>
                                <p:cTn id="65" presetID="2" presetClass="entr" presetSubtype="4" decel="100000" fill="hold" grpId="0" nodeType="withEffect">
                                  <p:stCondLst>
                                    <p:cond delay="300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par>
                                <p:cTn id="69" presetID="49" presetClass="entr" presetSubtype="0" decel="100000" fill="hold" grpId="0" nodeType="withEffect">
                                  <p:stCondLst>
                                    <p:cond delay="310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 calcmode="lin" valueType="num">
                                      <p:cBhvr>
                                        <p:cTn id="73" dur="500" fill="hold"/>
                                        <p:tgtEl>
                                          <p:spTgt spid="22"/>
                                        </p:tgtEl>
                                        <p:attrNameLst>
                                          <p:attrName>style.rotation</p:attrName>
                                        </p:attrNameLst>
                                      </p:cBhvr>
                                      <p:tavLst>
                                        <p:tav tm="0">
                                          <p:val>
                                            <p:fltVal val="360"/>
                                          </p:val>
                                        </p:tav>
                                        <p:tav tm="100000">
                                          <p:val>
                                            <p:fltVal val="0"/>
                                          </p:val>
                                        </p:tav>
                                      </p:tavLst>
                                    </p:anim>
                                    <p:animEffect transition="in" filter="fade">
                                      <p:cBhvr>
                                        <p:cTn id="74" dur="500"/>
                                        <p:tgtEl>
                                          <p:spTgt spid="22"/>
                                        </p:tgtEl>
                                      </p:cBhvr>
                                    </p:animEffect>
                                  </p:childTnLst>
                                </p:cTn>
                              </p:par>
                              <p:par>
                                <p:cTn id="75" presetID="42" presetClass="entr" presetSubtype="0" fill="hold" grpId="0" nodeType="withEffect">
                                  <p:stCondLst>
                                    <p:cond delay="3400"/>
                                  </p:stCondLst>
                                  <p:childTnLst>
                                    <p:set>
                                      <p:cBhvr>
                                        <p:cTn id="76" dur="1" fill="hold">
                                          <p:stCondLst>
                                            <p:cond delay="0"/>
                                          </p:stCondLst>
                                        </p:cTn>
                                        <p:tgtEl>
                                          <p:spTgt spid="17">
                                            <p:txEl>
                                              <p:pRg st="0" end="0"/>
                                            </p:txEl>
                                          </p:spTgt>
                                        </p:tgtEl>
                                        <p:attrNameLst>
                                          <p:attrName>style.visibility</p:attrName>
                                        </p:attrNameLst>
                                      </p:cBhvr>
                                      <p:to>
                                        <p:strVal val="visible"/>
                                      </p:to>
                                    </p:set>
                                    <p:animEffect transition="in" filter="fade">
                                      <p:cBhvr>
                                        <p:cTn id="77" dur="300"/>
                                        <p:tgtEl>
                                          <p:spTgt spid="17">
                                            <p:txEl>
                                              <p:pRg st="0" end="0"/>
                                            </p:txEl>
                                          </p:spTgt>
                                        </p:tgtEl>
                                      </p:cBhvr>
                                    </p:animEffect>
                                    <p:anim calcmode="lin" valueType="num">
                                      <p:cBhvr>
                                        <p:cTn id="78"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79" dur="300" fill="hold"/>
                                        <p:tgtEl>
                                          <p:spTgt spid="17">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35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build="p">
        <p:tmplLst>
          <p:tmpl lvl="1">
            <p:tnLst>
              <p:par>
                <p:cTn presetID="42"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4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5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13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4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34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5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p:tmplLst>
          <p:tmpl>
            <p:tnLst>
              <p:par>
                <p:cTn presetID="49" presetClass="entr" presetSubtype="0"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 calcmode="lin" valueType="num">
                      <p:cBhvr>
                        <p:cTn dur="500" fill="hold"/>
                        <p:tgtEl>
                          <p:spTgt spid="19"/>
                        </p:tgtEl>
                        <p:attrNameLst>
                          <p:attrName>style.rotation</p:attrName>
                        </p:attrNameLst>
                      </p:cBhvr>
                      <p:tavLst>
                        <p:tav tm="0">
                          <p:val>
                            <p:fltVal val="360"/>
                          </p:val>
                        </p:tav>
                        <p:tav tm="100000">
                          <p:val>
                            <p:fltVal val="0"/>
                          </p:val>
                        </p:tav>
                      </p:tavLst>
                    </p:anim>
                    <p:animEffect transition="in" filter="fade">
                      <p:cBhvr>
                        <p:cTn dur="500"/>
                        <p:tgtEl>
                          <p:spTgt spid="19"/>
                        </p:tgtEl>
                      </p:cBhvr>
                    </p:animEffect>
                  </p:childTnLst>
                </p:cTn>
              </p:par>
            </p:tnLst>
          </p:tmpl>
        </p:tmplLst>
      </p:bldP>
      <p:bldP spid="20" grpId="0">
        <p:tmplLst>
          <p:tmpl>
            <p:tnLst>
              <p:par>
                <p:cTn presetID="49" presetClass="entr" presetSubtype="0" decel="100000" fill="hold" nodeType="withEffect">
                  <p:stCondLst>
                    <p:cond delay="11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 calcmode="lin" valueType="num">
                      <p:cBhvr>
                        <p:cTn dur="500" fill="hold"/>
                        <p:tgtEl>
                          <p:spTgt spid="20"/>
                        </p:tgtEl>
                        <p:attrNameLst>
                          <p:attrName>style.rotation</p:attrName>
                        </p:attrNameLst>
                      </p:cBhvr>
                      <p:tavLst>
                        <p:tav tm="0">
                          <p:val>
                            <p:fltVal val="360"/>
                          </p:val>
                        </p:tav>
                        <p:tav tm="100000">
                          <p:val>
                            <p:fltVal val="0"/>
                          </p:val>
                        </p:tav>
                      </p:tavLst>
                    </p:anim>
                    <p:animEffect transition="in" filter="fade">
                      <p:cBhvr>
                        <p:cTn dur="500"/>
                        <p:tgtEl>
                          <p:spTgt spid="20"/>
                        </p:tgtEl>
                      </p:cBhvr>
                    </p:animEffect>
                  </p:childTnLst>
                </p:cTn>
              </p:par>
            </p:tnLst>
          </p:tmpl>
        </p:tmplLst>
      </p:bldP>
      <p:bldP spid="21" grpId="0">
        <p:tmplLst>
          <p:tmpl>
            <p:tnLst>
              <p:par>
                <p:cTn presetID="49" presetClass="entr" presetSubtype="0" decel="100000" fill="hold" nodeType="withEffect">
                  <p:stCondLst>
                    <p:cond delay="2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2" grpId="0">
        <p:tmplLst>
          <p:tmpl>
            <p:tnLst>
              <p:par>
                <p:cTn presetID="49" presetClass="entr" presetSubtype="0" decel="100000" fill="hold" nodeType="withEffect">
                  <p:stCondLst>
                    <p:cond delay="31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8" name="Овал 1"/>
          <p:cNvSpPr/>
          <p:nvPr userDrawn="1"/>
        </p:nvSpPr>
        <p:spPr>
          <a:xfrm>
            <a:off x="7444102" y="3324216"/>
            <a:ext cx="5028875" cy="5029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solidFill>
                <a:schemeClr val="accent1"/>
              </a:solidFill>
            </a:endParaRPr>
          </a:p>
        </p:txBody>
      </p:sp>
      <p:sp>
        <p:nvSpPr>
          <p:cNvPr id="10" name="Овал 42"/>
          <p:cNvSpPr/>
          <p:nvPr userDrawn="1"/>
        </p:nvSpPr>
        <p:spPr>
          <a:xfrm>
            <a:off x="11922559" y="3324216"/>
            <a:ext cx="5028875" cy="5029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12" name="Овал 44"/>
          <p:cNvSpPr/>
          <p:nvPr userDrawn="1"/>
        </p:nvSpPr>
        <p:spPr>
          <a:xfrm>
            <a:off x="7448456" y="7641488"/>
            <a:ext cx="5028875" cy="5029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14" name="Овал 47"/>
          <p:cNvSpPr/>
          <p:nvPr userDrawn="1"/>
        </p:nvSpPr>
        <p:spPr>
          <a:xfrm>
            <a:off x="11926913" y="7641488"/>
            <a:ext cx="5028875" cy="502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16" name="Текст 7"/>
          <p:cNvSpPr>
            <a:spLocks noGrp="1"/>
          </p:cNvSpPr>
          <p:nvPr>
            <p:ph type="body" sz="quarter" idx="52" hasCustomPrompt="1"/>
          </p:nvPr>
        </p:nvSpPr>
        <p:spPr>
          <a:xfrm>
            <a:off x="2362057" y="4669689"/>
            <a:ext cx="4742129" cy="535358"/>
          </a:xfrm>
        </p:spPr>
        <p:txBody>
          <a:bodyPr tIns="0" bIns="0" anchor="t" anchorCtr="0">
            <a:noAutofit/>
          </a:bodyPr>
          <a:lstStyle>
            <a:lvl1pPr algn="l">
              <a:lnSpc>
                <a:spcPct val="145000"/>
              </a:lnSpc>
              <a:spcBef>
                <a:spcPts val="0"/>
              </a:spcBef>
              <a:defRPr lang="en-US" sz="2710"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7" name="Текст 7"/>
          <p:cNvSpPr>
            <a:spLocks noGrp="1"/>
          </p:cNvSpPr>
          <p:nvPr>
            <p:ph type="body" sz="quarter" idx="60" hasCustomPrompt="1"/>
          </p:nvPr>
        </p:nvSpPr>
        <p:spPr>
          <a:xfrm>
            <a:off x="2362057" y="5274567"/>
            <a:ext cx="4742129" cy="1817914"/>
          </a:xfrm>
        </p:spPr>
        <p:txBody>
          <a:bodyPr tIns="73152">
            <a:noAutofit/>
          </a:bodyPr>
          <a:lstStyle>
            <a:lvl1pPr marL="0" indent="0" algn="l" defTabSz="1769212" rtl="0" eaLnBrk="1" latinLnBrk="0" hangingPunct="1">
              <a:lnSpc>
                <a:spcPct val="150000"/>
              </a:lnSpc>
              <a:spcBef>
                <a:spcPts val="1936"/>
              </a:spcBef>
              <a:buFont typeface="Arial" panose="020B0604020202020204" pitchFamily="34" charset="0"/>
              <a:buNone/>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18" name="Текст 7"/>
          <p:cNvSpPr>
            <a:spLocks noGrp="1"/>
          </p:cNvSpPr>
          <p:nvPr>
            <p:ph type="body" sz="quarter" idx="61" hasCustomPrompt="1"/>
          </p:nvPr>
        </p:nvSpPr>
        <p:spPr>
          <a:xfrm>
            <a:off x="17279816" y="4669689"/>
            <a:ext cx="4765964" cy="535358"/>
          </a:xfrm>
        </p:spPr>
        <p:txBody>
          <a:bodyPr tIns="0" bIns="0" anchor="t" anchorCtr="0">
            <a:noAutofit/>
          </a:bodyPr>
          <a:lstStyle>
            <a:lvl1pPr algn="l">
              <a:lnSpc>
                <a:spcPct val="145000"/>
              </a:lnSpc>
              <a:spcBef>
                <a:spcPts val="0"/>
              </a:spcBef>
              <a:defRPr lang="en-US" sz="2710"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9" name="Текст 7"/>
          <p:cNvSpPr>
            <a:spLocks noGrp="1"/>
          </p:cNvSpPr>
          <p:nvPr>
            <p:ph type="body" sz="quarter" idx="62" hasCustomPrompt="1"/>
          </p:nvPr>
        </p:nvSpPr>
        <p:spPr>
          <a:xfrm>
            <a:off x="17279816" y="5274567"/>
            <a:ext cx="4765964" cy="1817914"/>
          </a:xfrm>
        </p:spPr>
        <p:txBody>
          <a:bodyPr tIns="73152">
            <a:noAutofit/>
          </a:bodyPr>
          <a:lstStyle>
            <a:lvl1pPr algn="l">
              <a:lnSpc>
                <a:spcPct val="145000"/>
              </a:lnSpc>
              <a:spcBef>
                <a:spcPts val="0"/>
              </a:spcBef>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0" name="Текст 7"/>
          <p:cNvSpPr>
            <a:spLocks noGrp="1"/>
          </p:cNvSpPr>
          <p:nvPr>
            <p:ph type="body" sz="quarter" idx="63" hasCustomPrompt="1"/>
          </p:nvPr>
        </p:nvSpPr>
        <p:spPr>
          <a:xfrm>
            <a:off x="2362057" y="8886089"/>
            <a:ext cx="4742129" cy="586158"/>
          </a:xfrm>
        </p:spPr>
        <p:txBody>
          <a:bodyPr tIns="0" bIns="0" anchor="t" anchorCtr="0">
            <a:noAutofit/>
          </a:bodyPr>
          <a:lstStyle>
            <a:lvl1pPr algn="l">
              <a:lnSpc>
                <a:spcPct val="145000"/>
              </a:lnSpc>
              <a:spcBef>
                <a:spcPts val="0"/>
              </a:spcBef>
              <a:defRPr lang="en-US" sz="2710" b="1" kern="1200" spc="0" baseline="0" dirty="0" smtClean="0">
                <a:solidFill>
                  <a:schemeClr val="accent4"/>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1" name="Текст 7"/>
          <p:cNvSpPr>
            <a:spLocks noGrp="1"/>
          </p:cNvSpPr>
          <p:nvPr>
            <p:ph type="body" sz="quarter" idx="64" hasCustomPrompt="1"/>
          </p:nvPr>
        </p:nvSpPr>
        <p:spPr>
          <a:xfrm>
            <a:off x="2362057" y="9537860"/>
            <a:ext cx="4742129" cy="2114880"/>
          </a:xfrm>
        </p:spPr>
        <p:txBody>
          <a:bodyPr tIns="73152">
            <a:noAutofit/>
          </a:bodyPr>
          <a:lstStyle>
            <a:lvl1pPr algn="l">
              <a:lnSpc>
                <a:spcPct val="145000"/>
              </a:lnSpc>
              <a:spcBef>
                <a:spcPts val="0"/>
              </a:spcBef>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2" name="Текст 7"/>
          <p:cNvSpPr>
            <a:spLocks noGrp="1"/>
          </p:cNvSpPr>
          <p:nvPr>
            <p:ph type="body" sz="quarter" idx="65" hasCustomPrompt="1"/>
          </p:nvPr>
        </p:nvSpPr>
        <p:spPr>
          <a:xfrm>
            <a:off x="17279816" y="8886089"/>
            <a:ext cx="4765964" cy="586158"/>
          </a:xfrm>
        </p:spPr>
        <p:txBody>
          <a:bodyPr tIns="0" bIns="0" anchor="t" anchorCtr="0">
            <a:noAutofit/>
          </a:bodyPr>
          <a:lstStyle>
            <a:lvl1pPr algn="l">
              <a:lnSpc>
                <a:spcPct val="145000"/>
              </a:lnSpc>
              <a:spcBef>
                <a:spcPts val="0"/>
              </a:spcBef>
              <a:defRPr sz="2710" b="1" spc="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3" name="Текст 7"/>
          <p:cNvSpPr>
            <a:spLocks noGrp="1"/>
          </p:cNvSpPr>
          <p:nvPr>
            <p:ph type="body" sz="quarter" idx="66" hasCustomPrompt="1"/>
          </p:nvPr>
        </p:nvSpPr>
        <p:spPr>
          <a:xfrm>
            <a:off x="17279816" y="9537861"/>
            <a:ext cx="4765964" cy="2114878"/>
          </a:xfrm>
        </p:spPr>
        <p:txBody>
          <a:bodyPr tIns="73152">
            <a:noAutofit/>
          </a:bodyPr>
          <a:lstStyle>
            <a:lvl1pPr algn="l">
              <a:lnSpc>
                <a:spcPct val="145000"/>
              </a:lnSpc>
              <a:spcBef>
                <a:spcPts val="0"/>
              </a:spcBef>
              <a:defRPr lang="en-US" sz="2322"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4" name="Title 5"/>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25" name="TITOLO DELLA SLIDE"/>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4771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600" fill="hold"/>
                                        <p:tgtEl>
                                          <p:spTgt spid="16"/>
                                        </p:tgtEl>
                                        <p:attrNameLst>
                                          <p:attrName>ppt_x</p:attrName>
                                        </p:attrNameLst>
                                      </p:cBhvr>
                                      <p:tavLst>
                                        <p:tav tm="0">
                                          <p:val>
                                            <p:strVal val="#ppt_x"/>
                                          </p:val>
                                        </p:tav>
                                        <p:tav tm="100000">
                                          <p:val>
                                            <p:strVal val="#ppt_x"/>
                                          </p:val>
                                        </p:tav>
                                      </p:tavLst>
                                    </p:anim>
                                    <p:anim calcmode="lin" valueType="num">
                                      <p:cBhvr additive="base">
                                        <p:cTn id="12" dur="6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800" fill="hold"/>
                                        <p:tgtEl>
                                          <p:spTgt spid="17"/>
                                        </p:tgtEl>
                                        <p:attrNameLst>
                                          <p:attrName>ppt_x</p:attrName>
                                        </p:attrNameLst>
                                      </p:cBhvr>
                                      <p:tavLst>
                                        <p:tav tm="0">
                                          <p:val>
                                            <p:strVal val="#ppt_x"/>
                                          </p:val>
                                        </p:tav>
                                        <p:tav tm="100000">
                                          <p:val>
                                            <p:strVal val="#ppt_x"/>
                                          </p:val>
                                        </p:tav>
                                      </p:tavLst>
                                    </p:anim>
                                    <p:anim calcmode="lin" valueType="num">
                                      <p:cBhvr additive="base">
                                        <p:cTn id="16" dur="800" fill="hold"/>
                                        <p:tgtEl>
                                          <p:spTgt spid="17"/>
                                        </p:tgtEl>
                                        <p:attrNameLst>
                                          <p:attrName>ppt_y</p:attrName>
                                        </p:attrNameLst>
                                      </p:cBhvr>
                                      <p:tavLst>
                                        <p:tav tm="0">
                                          <p:val>
                                            <p:strVal val="1+#ppt_h/2"/>
                                          </p:val>
                                        </p:tav>
                                        <p:tav tm="100000">
                                          <p:val>
                                            <p:strVal val="#ppt_y"/>
                                          </p:val>
                                        </p:tav>
                                      </p:tavLst>
                                    </p:anim>
                                  </p:childTnLst>
                                </p:cTn>
                              </p:par>
                              <p:par>
                                <p:cTn id="17" presetID="23" presetClass="entr" presetSubtype="16"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cTn>
                              </p:par>
                              <p:par>
                                <p:cTn id="21" presetID="2" presetClass="entr" presetSubtype="4" decel="100000" fill="hold" grpId="0" nodeType="withEffect">
                                  <p:stCondLst>
                                    <p:cond delay="18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600" fill="hold"/>
                                        <p:tgtEl>
                                          <p:spTgt spid="18"/>
                                        </p:tgtEl>
                                        <p:attrNameLst>
                                          <p:attrName>ppt_x</p:attrName>
                                        </p:attrNameLst>
                                      </p:cBhvr>
                                      <p:tavLst>
                                        <p:tav tm="0">
                                          <p:val>
                                            <p:strVal val="#ppt_x"/>
                                          </p:val>
                                        </p:tav>
                                        <p:tav tm="100000">
                                          <p:val>
                                            <p:strVal val="#ppt_x"/>
                                          </p:val>
                                        </p:tav>
                                      </p:tavLst>
                                    </p:anim>
                                    <p:anim calcmode="lin" valueType="num">
                                      <p:cBhvr additive="base">
                                        <p:cTn id="24" dur="6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800" fill="hold"/>
                                        <p:tgtEl>
                                          <p:spTgt spid="19"/>
                                        </p:tgtEl>
                                        <p:attrNameLst>
                                          <p:attrName>ppt_x</p:attrName>
                                        </p:attrNameLst>
                                      </p:cBhvr>
                                      <p:tavLst>
                                        <p:tav tm="0">
                                          <p:val>
                                            <p:strVal val="#ppt_x"/>
                                          </p:val>
                                        </p:tav>
                                        <p:tav tm="100000">
                                          <p:val>
                                            <p:strVal val="#ppt_x"/>
                                          </p:val>
                                        </p:tav>
                                      </p:tavLst>
                                    </p:anim>
                                    <p:anim calcmode="lin" valueType="num">
                                      <p:cBhvr additive="base">
                                        <p:cTn id="28" dur="800" fill="hold"/>
                                        <p:tgtEl>
                                          <p:spTgt spid="19"/>
                                        </p:tgtEl>
                                        <p:attrNameLst>
                                          <p:attrName>ppt_y</p:attrName>
                                        </p:attrNameLst>
                                      </p:cBhvr>
                                      <p:tavLst>
                                        <p:tav tm="0">
                                          <p:val>
                                            <p:strVal val="1+#ppt_h/2"/>
                                          </p:val>
                                        </p:tav>
                                        <p:tav tm="100000">
                                          <p:val>
                                            <p:strVal val="#ppt_y"/>
                                          </p:val>
                                        </p:tav>
                                      </p:tavLst>
                                    </p:anim>
                                  </p:childTnLst>
                                </p:cTn>
                              </p:par>
                              <p:par>
                                <p:cTn id="29" presetID="23" presetClass="entr" presetSubtype="16" fill="hold" grpId="0" nodeType="withEffect">
                                  <p:stCondLst>
                                    <p:cond delay="30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childTnLst>
                                </p:cTn>
                              </p:par>
                              <p:par>
                                <p:cTn id="33" presetID="2" presetClass="entr" presetSubtype="4" decel="100000" fill="hold" grpId="0" nodeType="withEffect">
                                  <p:stCondLst>
                                    <p:cond delay="33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600" fill="hold"/>
                                        <p:tgtEl>
                                          <p:spTgt spid="20"/>
                                        </p:tgtEl>
                                        <p:attrNameLst>
                                          <p:attrName>ppt_x</p:attrName>
                                        </p:attrNameLst>
                                      </p:cBhvr>
                                      <p:tavLst>
                                        <p:tav tm="0">
                                          <p:val>
                                            <p:strVal val="#ppt_x"/>
                                          </p:val>
                                        </p:tav>
                                        <p:tav tm="100000">
                                          <p:val>
                                            <p:strVal val="#ppt_x"/>
                                          </p:val>
                                        </p:tav>
                                      </p:tavLst>
                                    </p:anim>
                                    <p:anim calcmode="lin" valueType="num">
                                      <p:cBhvr additive="base">
                                        <p:cTn id="36" dur="6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5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800" fill="hold"/>
                                        <p:tgtEl>
                                          <p:spTgt spid="21"/>
                                        </p:tgtEl>
                                        <p:attrNameLst>
                                          <p:attrName>ppt_x</p:attrName>
                                        </p:attrNameLst>
                                      </p:cBhvr>
                                      <p:tavLst>
                                        <p:tav tm="0">
                                          <p:val>
                                            <p:strVal val="#ppt_x"/>
                                          </p:val>
                                        </p:tav>
                                        <p:tav tm="100000">
                                          <p:val>
                                            <p:strVal val="#ppt_x"/>
                                          </p:val>
                                        </p:tav>
                                      </p:tavLst>
                                    </p:anim>
                                    <p:anim calcmode="lin" valueType="num">
                                      <p:cBhvr additive="base">
                                        <p:cTn id="40" dur="800" fill="hold"/>
                                        <p:tgtEl>
                                          <p:spTgt spid="21"/>
                                        </p:tgtEl>
                                        <p:attrNameLst>
                                          <p:attrName>ppt_y</p:attrName>
                                        </p:attrNameLst>
                                      </p:cBhvr>
                                      <p:tavLst>
                                        <p:tav tm="0">
                                          <p:val>
                                            <p:strVal val="1+#ppt_h/2"/>
                                          </p:val>
                                        </p:tav>
                                        <p:tav tm="100000">
                                          <p:val>
                                            <p:strVal val="#ppt_y"/>
                                          </p:val>
                                        </p:tav>
                                      </p:tavLst>
                                    </p:anim>
                                  </p:childTnLst>
                                </p:cTn>
                              </p:par>
                              <p:par>
                                <p:cTn id="41" presetID="23" presetClass="entr" presetSubtype="16" fill="hold" grpId="0" nodeType="withEffect">
                                  <p:stCondLst>
                                    <p:cond delay="45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par>
                                <p:cTn id="45" presetID="2" presetClass="entr" presetSubtype="4" decel="100000" fill="hold" grpId="0" nodeType="withEffect">
                                  <p:stCondLst>
                                    <p:cond delay="480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600" fill="hold"/>
                                        <p:tgtEl>
                                          <p:spTgt spid="22"/>
                                        </p:tgtEl>
                                        <p:attrNameLst>
                                          <p:attrName>ppt_x</p:attrName>
                                        </p:attrNameLst>
                                      </p:cBhvr>
                                      <p:tavLst>
                                        <p:tav tm="0">
                                          <p:val>
                                            <p:strVal val="#ppt_x"/>
                                          </p:val>
                                        </p:tav>
                                        <p:tav tm="100000">
                                          <p:val>
                                            <p:strVal val="#ppt_x"/>
                                          </p:val>
                                        </p:tav>
                                      </p:tavLst>
                                    </p:anim>
                                    <p:anim calcmode="lin" valueType="num">
                                      <p:cBhvr additive="base">
                                        <p:cTn id="48" dur="6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50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800" fill="hold"/>
                                        <p:tgtEl>
                                          <p:spTgt spid="23"/>
                                        </p:tgtEl>
                                        <p:attrNameLst>
                                          <p:attrName>ppt_x</p:attrName>
                                        </p:attrNameLst>
                                      </p:cBhvr>
                                      <p:tavLst>
                                        <p:tav tm="0">
                                          <p:val>
                                            <p:strVal val="#ppt_x"/>
                                          </p:val>
                                        </p:tav>
                                        <p:tav tm="100000">
                                          <p:val>
                                            <p:strVal val="#ppt_x"/>
                                          </p:val>
                                        </p:tav>
                                      </p:tavLst>
                                    </p:anim>
                                    <p:anim calcmode="lin" valueType="num">
                                      <p:cBhvr additive="base">
                                        <p:cTn id="52" dur="8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p:tmplLst>
          <p:tmpl>
            <p:tnLst>
              <p:par>
                <p:cTn presetID="2" presetClass="entr" presetSubtype="4" decel="100000" fill="hold" nodeType="withEffect">
                  <p:stCondLst>
                    <p:cond delay="3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600" fill="hold"/>
                        <p:tgtEl>
                          <p:spTgt spid="16"/>
                        </p:tgtEl>
                        <p:attrNameLst>
                          <p:attrName>ppt_x</p:attrName>
                        </p:attrNameLst>
                      </p:cBhvr>
                      <p:tavLst>
                        <p:tav tm="0">
                          <p:val>
                            <p:strVal val="#ppt_x"/>
                          </p:val>
                        </p:tav>
                        <p:tav tm="100000">
                          <p:val>
                            <p:strVal val="#ppt_x"/>
                          </p:val>
                        </p:tav>
                      </p:tavLst>
                    </p:anim>
                    <p:anim calcmode="lin" valueType="num">
                      <p:cBhvr additive="base">
                        <p:cTn dur="6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18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600" fill="hold"/>
                        <p:tgtEl>
                          <p:spTgt spid="18"/>
                        </p:tgtEl>
                        <p:attrNameLst>
                          <p:attrName>ppt_x</p:attrName>
                        </p:attrNameLst>
                      </p:cBhvr>
                      <p:tavLst>
                        <p:tav tm="0">
                          <p:val>
                            <p:strVal val="#ppt_x"/>
                          </p:val>
                        </p:tav>
                        <p:tav tm="100000">
                          <p:val>
                            <p:strVal val="#ppt_x"/>
                          </p:val>
                        </p:tav>
                      </p:tavLst>
                    </p:anim>
                    <p:anim calcmode="lin" valueType="num">
                      <p:cBhvr additive="base">
                        <p:cTn dur="6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800" fill="hold"/>
                        <p:tgtEl>
                          <p:spTgt spid="19"/>
                        </p:tgtEl>
                        <p:attrNameLst>
                          <p:attrName>ppt_x</p:attrName>
                        </p:attrNameLst>
                      </p:cBhvr>
                      <p:tavLst>
                        <p:tav tm="0">
                          <p:val>
                            <p:strVal val="#ppt_x"/>
                          </p:val>
                        </p:tav>
                        <p:tav tm="100000">
                          <p:val>
                            <p:strVal val="#ppt_x"/>
                          </p:val>
                        </p:tav>
                      </p:tavLst>
                    </p:anim>
                    <p:anim calcmode="lin" valueType="num">
                      <p:cBhvr additive="base">
                        <p:cTn dur="8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33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600" fill="hold"/>
                        <p:tgtEl>
                          <p:spTgt spid="20"/>
                        </p:tgtEl>
                        <p:attrNameLst>
                          <p:attrName>ppt_x</p:attrName>
                        </p:attrNameLst>
                      </p:cBhvr>
                      <p:tavLst>
                        <p:tav tm="0">
                          <p:val>
                            <p:strVal val="#ppt_x"/>
                          </p:val>
                        </p:tav>
                        <p:tav tm="100000">
                          <p:val>
                            <p:strVal val="#ppt_x"/>
                          </p:val>
                        </p:tav>
                      </p:tavLst>
                    </p:anim>
                    <p:anim calcmode="lin" valueType="num">
                      <p:cBhvr additive="base">
                        <p:cTn dur="6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3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ppt_x"/>
                          </p:val>
                        </p:tav>
                        <p:tav tm="100000">
                          <p:val>
                            <p:strVal val="#ppt_x"/>
                          </p:val>
                        </p:tav>
                      </p:tavLst>
                    </p:anim>
                    <p:anim calcmode="lin" valueType="num">
                      <p:cBhvr additive="base">
                        <p:cTn dur="80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2" presetClass="entr" presetSubtype="4" decel="100000" fill="hold" nodeType="withEffect">
                  <p:stCondLst>
                    <p:cond delay="48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600" fill="hold"/>
                        <p:tgtEl>
                          <p:spTgt spid="22"/>
                        </p:tgtEl>
                        <p:attrNameLst>
                          <p:attrName>ppt_x</p:attrName>
                        </p:attrNameLst>
                      </p:cBhvr>
                      <p:tavLst>
                        <p:tav tm="0">
                          <p:val>
                            <p:strVal val="#ppt_x"/>
                          </p:val>
                        </p:tav>
                        <p:tav tm="100000">
                          <p:val>
                            <p:strVal val="#ppt_x"/>
                          </p:val>
                        </p:tav>
                      </p:tavLst>
                    </p:anim>
                    <p:anim calcmode="lin" valueType="num">
                      <p:cBhvr additive="base">
                        <p:cTn dur="600" fill="hold"/>
                        <p:tgtEl>
                          <p:spTgt spid="22"/>
                        </p:tgtEl>
                        <p:attrNameLst>
                          <p:attrName>ppt_y</p:attrName>
                        </p:attrNameLst>
                      </p:cBhvr>
                      <p:tavLst>
                        <p:tav tm="0">
                          <p:val>
                            <p:strVal val="1+#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50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800" fill="hold"/>
                        <p:tgtEl>
                          <p:spTgt spid="23"/>
                        </p:tgtEl>
                        <p:attrNameLst>
                          <p:attrName>ppt_x</p:attrName>
                        </p:attrNameLst>
                      </p:cBhvr>
                      <p:tavLst>
                        <p:tav tm="0">
                          <p:val>
                            <p:strVal val="#ppt_x"/>
                          </p:val>
                        </p:tav>
                        <p:tav tm="100000">
                          <p:val>
                            <p:strVal val="#ppt_x"/>
                          </p:val>
                        </p:tav>
                      </p:tavLst>
                    </p:anim>
                    <p:anim calcmode="lin" valueType="num">
                      <p:cBhvr additive="base">
                        <p:cTn dur="800" fill="hold"/>
                        <p:tgtEl>
                          <p:spTgt spid="2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 step box">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7" name="Shape 2065">
            <a:extLst>
              <a:ext uri="{FF2B5EF4-FFF2-40B4-BE49-F238E27FC236}">
                <a16:creationId xmlns:a16="http://schemas.microsoft.com/office/drawing/2014/main" id="{7A652680-1133-1B44-A4F5-77730693CC6E}"/>
              </a:ext>
            </a:extLst>
          </p:cNvPr>
          <p:cNvSpPr/>
          <p:nvPr userDrawn="1"/>
        </p:nvSpPr>
        <p:spPr>
          <a:xfrm>
            <a:off x="12776974" y="9086687"/>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764">
              <a:lnSpc>
                <a:spcPct val="90000"/>
              </a:lnSpc>
              <a:spcBef>
                <a:spcPts val="2066"/>
              </a:spcBef>
              <a:defRPr sz="3600">
                <a:solidFill>
                  <a:srgbClr val="FFFFFF"/>
                </a:solidFill>
              </a:defRPr>
            </a:pPr>
            <a:endParaRPr sz="6968"/>
          </a:p>
        </p:txBody>
      </p:sp>
      <p:sp>
        <p:nvSpPr>
          <p:cNvPr id="8" name="Shape 2065">
            <a:extLst>
              <a:ext uri="{FF2B5EF4-FFF2-40B4-BE49-F238E27FC236}">
                <a16:creationId xmlns:a16="http://schemas.microsoft.com/office/drawing/2014/main" id="{F7EB54DA-A99F-1247-B7EA-D3EF1368EF63}"/>
              </a:ext>
            </a:extLst>
          </p:cNvPr>
          <p:cNvSpPr/>
          <p:nvPr userDrawn="1"/>
        </p:nvSpPr>
        <p:spPr>
          <a:xfrm>
            <a:off x="8401112" y="7261043"/>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764">
              <a:lnSpc>
                <a:spcPct val="90000"/>
              </a:lnSpc>
              <a:spcBef>
                <a:spcPts val="2066"/>
              </a:spcBef>
              <a:defRPr sz="3600">
                <a:solidFill>
                  <a:srgbClr val="FFFFFF"/>
                </a:solidFill>
              </a:defRPr>
            </a:pPr>
            <a:endParaRPr sz="6968"/>
          </a:p>
        </p:txBody>
      </p:sp>
      <p:sp>
        <p:nvSpPr>
          <p:cNvPr id="9" name="Shape 2065">
            <a:extLst>
              <a:ext uri="{FF2B5EF4-FFF2-40B4-BE49-F238E27FC236}">
                <a16:creationId xmlns:a16="http://schemas.microsoft.com/office/drawing/2014/main" id="{B4008B57-1020-F64D-B341-EFC2C8A72900}"/>
              </a:ext>
            </a:extLst>
          </p:cNvPr>
          <p:cNvSpPr/>
          <p:nvPr userDrawn="1"/>
        </p:nvSpPr>
        <p:spPr>
          <a:xfrm>
            <a:off x="12842003" y="5365935"/>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764">
              <a:lnSpc>
                <a:spcPct val="90000"/>
              </a:lnSpc>
              <a:spcBef>
                <a:spcPts val="2066"/>
              </a:spcBef>
              <a:defRPr sz="3600">
                <a:solidFill>
                  <a:srgbClr val="FFFFFF"/>
                </a:solidFill>
              </a:defRPr>
            </a:pPr>
            <a:endParaRPr sz="6968"/>
          </a:p>
        </p:txBody>
      </p:sp>
      <p:cxnSp>
        <p:nvCxnSpPr>
          <p:cNvPr id="10" name="Straight Connector 35">
            <a:extLst>
              <a:ext uri="{FF2B5EF4-FFF2-40B4-BE49-F238E27FC236}">
                <a16:creationId xmlns:a16="http://schemas.microsoft.com/office/drawing/2014/main" id="{985FA84E-522E-534D-A588-53336F1B87FB}"/>
              </a:ext>
            </a:extLst>
          </p:cNvPr>
          <p:cNvCxnSpPr/>
          <p:nvPr userDrawn="1"/>
        </p:nvCxnSpPr>
        <p:spPr>
          <a:xfrm>
            <a:off x="9960395" y="8815077"/>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35">
            <a:extLst>
              <a:ext uri="{FF2B5EF4-FFF2-40B4-BE49-F238E27FC236}">
                <a16:creationId xmlns:a16="http://schemas.microsoft.com/office/drawing/2014/main" id="{313FBD18-56AF-2446-A78A-D5DCE60CD7E6}"/>
              </a:ext>
            </a:extLst>
          </p:cNvPr>
          <p:cNvCxnSpPr/>
          <p:nvPr userDrawn="1"/>
        </p:nvCxnSpPr>
        <p:spPr>
          <a:xfrm>
            <a:off x="10010209" y="5106425"/>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Shape 427">
            <a:extLst>
              <a:ext uri="{FF2B5EF4-FFF2-40B4-BE49-F238E27FC236}">
                <a16:creationId xmlns:a16="http://schemas.microsoft.com/office/drawing/2014/main" id="{97C89D0B-001E-124D-9717-C6F29D675231}"/>
              </a:ext>
            </a:extLst>
          </p:cNvPr>
          <p:cNvSpPr>
            <a:spLocks noGrp="1"/>
          </p:cNvSpPr>
          <p:nvPr>
            <p:ph type="body" sz="quarter" idx="52" hasCustomPrompt="1"/>
          </p:nvPr>
        </p:nvSpPr>
        <p:spPr>
          <a:xfrm>
            <a:off x="2374768" y="4114802"/>
            <a:ext cx="5514615" cy="914400"/>
          </a:xfrm>
          <a:prstGeom prst="rect">
            <a:avLst/>
          </a:prstGeom>
        </p:spPr>
        <p:txBody>
          <a:bodyPr lIns="0" tIns="210312" anchor="t" anchorCtr="0">
            <a:normAutofit/>
          </a:bodyPr>
          <a:lstStyle>
            <a:lvl1pPr algn="l">
              <a:lnSpc>
                <a:spcPct val="100000"/>
              </a:lnSpc>
              <a:defRPr sz="2710" b="1" spc="0">
                <a:solidFill>
                  <a:schemeClr val="tx1"/>
                </a:solidFill>
                <a:latin typeface="+mj-lt"/>
              </a:defRPr>
            </a:lvl1pPr>
          </a:lstStyle>
          <a:p>
            <a:pPr lvl="0"/>
            <a:r>
              <a:rPr lang="en-US"/>
              <a:t>Title</a:t>
            </a:r>
          </a:p>
        </p:txBody>
      </p:sp>
      <p:sp>
        <p:nvSpPr>
          <p:cNvPr id="13" name="Текст 7">
            <a:extLst>
              <a:ext uri="{FF2B5EF4-FFF2-40B4-BE49-F238E27FC236}">
                <a16:creationId xmlns:a16="http://schemas.microsoft.com/office/drawing/2014/main" id="{E2938EBA-D1EF-714A-B320-151D90606AAD}"/>
              </a:ext>
            </a:extLst>
          </p:cNvPr>
          <p:cNvSpPr>
            <a:spLocks noGrp="1"/>
          </p:cNvSpPr>
          <p:nvPr>
            <p:ph type="body" sz="quarter" idx="38" hasCustomPrompt="1"/>
          </p:nvPr>
        </p:nvSpPr>
        <p:spPr>
          <a:xfrm>
            <a:off x="2366764" y="5029200"/>
            <a:ext cx="5557522" cy="1828800"/>
          </a:xfrm>
        </p:spPr>
        <p:txBody>
          <a:bodyPr tIns="64008">
            <a:normAutofit/>
          </a:bodyPr>
          <a:lstStyle>
            <a:lvl1pPr algn="l">
              <a:lnSpc>
                <a:spcPct val="100000"/>
              </a:lnSpc>
              <a:defRPr sz="2322"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4" name="Shape 427">
            <a:extLst>
              <a:ext uri="{FF2B5EF4-FFF2-40B4-BE49-F238E27FC236}">
                <a16:creationId xmlns:a16="http://schemas.microsoft.com/office/drawing/2014/main" id="{61F765F4-8F3A-2548-9707-C484419CA224}"/>
              </a:ext>
            </a:extLst>
          </p:cNvPr>
          <p:cNvSpPr>
            <a:spLocks noGrp="1"/>
          </p:cNvSpPr>
          <p:nvPr>
            <p:ph type="body" sz="quarter" idx="53" hasCustomPrompt="1"/>
          </p:nvPr>
        </p:nvSpPr>
        <p:spPr>
          <a:xfrm>
            <a:off x="2370035" y="7773460"/>
            <a:ext cx="5554252" cy="914400"/>
          </a:xfrm>
          <a:prstGeom prst="rect">
            <a:avLst/>
          </a:prstGeom>
        </p:spPr>
        <p:txBody>
          <a:bodyPr lIns="0" tIns="210312" anchor="t" anchorCtr="0">
            <a:normAutofit/>
          </a:bodyPr>
          <a:lstStyle>
            <a:lvl1pPr algn="l">
              <a:lnSpc>
                <a:spcPct val="100000"/>
              </a:lnSpc>
              <a:defRPr lang="en-US" sz="2710" b="1" kern="1200" spc="0" dirty="0">
                <a:solidFill>
                  <a:schemeClr val="tx1"/>
                </a:solidFill>
                <a:latin typeface="+mj-lt"/>
                <a:ea typeface="+mn-ea"/>
                <a:cs typeface="+mn-cs"/>
              </a:defRPr>
            </a:lvl1pPr>
          </a:lstStyle>
          <a:p>
            <a:pPr lvl="0"/>
            <a:r>
              <a:rPr lang="en-US"/>
              <a:t>Title</a:t>
            </a:r>
          </a:p>
        </p:txBody>
      </p:sp>
      <p:sp>
        <p:nvSpPr>
          <p:cNvPr id="15" name="Текст 7">
            <a:extLst>
              <a:ext uri="{FF2B5EF4-FFF2-40B4-BE49-F238E27FC236}">
                <a16:creationId xmlns:a16="http://schemas.microsoft.com/office/drawing/2014/main" id="{B07733CE-6052-8F4C-898F-58CD37145D78}"/>
              </a:ext>
            </a:extLst>
          </p:cNvPr>
          <p:cNvSpPr>
            <a:spLocks noGrp="1"/>
          </p:cNvSpPr>
          <p:nvPr>
            <p:ph type="body" sz="quarter" idx="54" hasCustomPrompt="1"/>
          </p:nvPr>
        </p:nvSpPr>
        <p:spPr>
          <a:xfrm>
            <a:off x="2362062" y="8687858"/>
            <a:ext cx="5562238" cy="1828800"/>
          </a:xfrm>
        </p:spPr>
        <p:txBody>
          <a:bodyPr tIns="64008">
            <a:normAutofit/>
          </a:bodyPr>
          <a:lstStyle>
            <a:lvl1pPr algn="l">
              <a:lnSpc>
                <a:spcPct val="100000"/>
              </a:lnSpc>
              <a:defRPr lang="en-US" sz="2322"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6" name="Shape 427">
            <a:extLst>
              <a:ext uri="{FF2B5EF4-FFF2-40B4-BE49-F238E27FC236}">
                <a16:creationId xmlns:a16="http://schemas.microsoft.com/office/drawing/2014/main" id="{0A009DD4-4C85-1E4B-8CAD-32C431CFD58C}"/>
              </a:ext>
            </a:extLst>
          </p:cNvPr>
          <p:cNvSpPr>
            <a:spLocks noGrp="1"/>
          </p:cNvSpPr>
          <p:nvPr>
            <p:ph type="body" sz="quarter" idx="57" hasCustomPrompt="1"/>
          </p:nvPr>
        </p:nvSpPr>
        <p:spPr>
          <a:xfrm>
            <a:off x="16381955" y="5841332"/>
            <a:ext cx="5643455" cy="914400"/>
          </a:xfrm>
          <a:prstGeom prst="rect">
            <a:avLst/>
          </a:prstGeom>
        </p:spPr>
        <p:txBody>
          <a:bodyPr lIns="0" tIns="210312" anchor="t" anchorCtr="0">
            <a:normAutofit/>
          </a:bodyPr>
          <a:lstStyle>
            <a:lvl1pPr algn="l">
              <a:lnSpc>
                <a:spcPct val="100000"/>
              </a:lnSpc>
              <a:defRPr lang="en-US" sz="2710" b="1" kern="1200" spc="0" dirty="0">
                <a:solidFill>
                  <a:schemeClr val="tx1"/>
                </a:solidFill>
                <a:latin typeface="+mj-lt"/>
                <a:ea typeface="+mn-ea"/>
                <a:cs typeface="+mn-cs"/>
              </a:defRPr>
            </a:lvl1pPr>
          </a:lstStyle>
          <a:p>
            <a:pPr lvl="0"/>
            <a:r>
              <a:rPr lang="en-US"/>
              <a:t>Title</a:t>
            </a:r>
          </a:p>
        </p:txBody>
      </p:sp>
      <p:sp>
        <p:nvSpPr>
          <p:cNvPr id="17" name="Текст 7">
            <a:extLst>
              <a:ext uri="{FF2B5EF4-FFF2-40B4-BE49-F238E27FC236}">
                <a16:creationId xmlns:a16="http://schemas.microsoft.com/office/drawing/2014/main" id="{1DD77715-59D1-3C4D-8FD8-BEC5CBB93CFC}"/>
              </a:ext>
            </a:extLst>
          </p:cNvPr>
          <p:cNvSpPr>
            <a:spLocks noGrp="1"/>
          </p:cNvSpPr>
          <p:nvPr>
            <p:ph type="body" sz="quarter" idx="58" hasCustomPrompt="1"/>
          </p:nvPr>
        </p:nvSpPr>
        <p:spPr>
          <a:xfrm>
            <a:off x="16381950" y="6755728"/>
            <a:ext cx="5641481" cy="1828800"/>
          </a:xfrm>
        </p:spPr>
        <p:txBody>
          <a:bodyPr tIns="64008">
            <a:normAutofit/>
          </a:bodyPr>
          <a:lstStyle>
            <a:lvl1pPr algn="l">
              <a:lnSpc>
                <a:spcPct val="100000"/>
              </a:lnSpc>
              <a:defRPr lang="en-US" sz="2322"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8" name="Shape 427">
            <a:extLst>
              <a:ext uri="{FF2B5EF4-FFF2-40B4-BE49-F238E27FC236}">
                <a16:creationId xmlns:a16="http://schemas.microsoft.com/office/drawing/2014/main" id="{62A67716-46A9-AC48-9E23-AC6130CC920A}"/>
              </a:ext>
            </a:extLst>
          </p:cNvPr>
          <p:cNvSpPr>
            <a:spLocks noGrp="1"/>
          </p:cNvSpPr>
          <p:nvPr>
            <p:ph type="body" sz="quarter" idx="59" hasCustomPrompt="1"/>
          </p:nvPr>
        </p:nvSpPr>
        <p:spPr>
          <a:xfrm>
            <a:off x="16381959" y="9624656"/>
            <a:ext cx="5638735" cy="914400"/>
          </a:xfrm>
          <a:prstGeom prst="rect">
            <a:avLst/>
          </a:prstGeom>
        </p:spPr>
        <p:txBody>
          <a:bodyPr lIns="0" tIns="210312" anchor="t" anchorCtr="0">
            <a:normAutofit/>
          </a:bodyPr>
          <a:lstStyle>
            <a:lvl1pPr algn="l">
              <a:lnSpc>
                <a:spcPct val="100000"/>
              </a:lnSpc>
              <a:defRPr lang="en-US" sz="2710" b="1" kern="1200" spc="0" dirty="0">
                <a:solidFill>
                  <a:schemeClr val="tx1"/>
                </a:solidFill>
                <a:latin typeface="+mj-lt"/>
                <a:ea typeface="+mn-ea"/>
                <a:cs typeface="+mn-cs"/>
              </a:defRPr>
            </a:lvl1pPr>
          </a:lstStyle>
          <a:p>
            <a:pPr lvl="0"/>
            <a:r>
              <a:rPr lang="en-US"/>
              <a:t>Title</a:t>
            </a:r>
          </a:p>
        </p:txBody>
      </p:sp>
      <p:sp>
        <p:nvSpPr>
          <p:cNvPr id="19" name="Текст 7">
            <a:extLst>
              <a:ext uri="{FF2B5EF4-FFF2-40B4-BE49-F238E27FC236}">
                <a16:creationId xmlns:a16="http://schemas.microsoft.com/office/drawing/2014/main" id="{B4A7A941-40A3-654B-85CE-3AFD2A3AA731}"/>
              </a:ext>
            </a:extLst>
          </p:cNvPr>
          <p:cNvSpPr>
            <a:spLocks noGrp="1"/>
          </p:cNvSpPr>
          <p:nvPr>
            <p:ph type="body" sz="quarter" idx="60" hasCustomPrompt="1"/>
          </p:nvPr>
        </p:nvSpPr>
        <p:spPr>
          <a:xfrm>
            <a:off x="16381937" y="10539052"/>
            <a:ext cx="5636763" cy="1828800"/>
          </a:xfrm>
        </p:spPr>
        <p:txBody>
          <a:bodyPr tIns="64008">
            <a:normAutofit/>
          </a:bodyPr>
          <a:lstStyle>
            <a:lvl1pPr algn="l">
              <a:lnSpc>
                <a:spcPct val="100000"/>
              </a:lnSpc>
              <a:defRPr lang="en-US" sz="2322"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20" name="Flowchart: Connector 29">
            <a:extLst>
              <a:ext uri="{FF2B5EF4-FFF2-40B4-BE49-F238E27FC236}">
                <a16:creationId xmlns:a16="http://schemas.microsoft.com/office/drawing/2014/main" id="{DC568E88-E489-174C-B7C8-68EC638B3686}"/>
              </a:ext>
            </a:extLst>
          </p:cNvPr>
          <p:cNvSpPr/>
          <p:nvPr userDrawn="1"/>
        </p:nvSpPr>
        <p:spPr>
          <a:xfrm>
            <a:off x="8812213" y="3914276"/>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cxnSp>
        <p:nvCxnSpPr>
          <p:cNvPr id="21" name="Straight Connector 35">
            <a:extLst>
              <a:ext uri="{FF2B5EF4-FFF2-40B4-BE49-F238E27FC236}">
                <a16:creationId xmlns:a16="http://schemas.microsoft.com/office/drawing/2014/main" id="{A7CD2F96-6BAC-A944-AB20-220135622173}"/>
              </a:ext>
            </a:extLst>
          </p:cNvPr>
          <p:cNvCxnSpPr/>
          <p:nvPr userDrawn="1"/>
        </p:nvCxnSpPr>
        <p:spPr>
          <a:xfrm flipH="1">
            <a:off x="9945947" y="6939891"/>
            <a:ext cx="4495103" cy="1969306"/>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Flowchart: Connector 29">
            <a:extLst>
              <a:ext uri="{FF2B5EF4-FFF2-40B4-BE49-F238E27FC236}">
                <a16:creationId xmlns:a16="http://schemas.microsoft.com/office/drawing/2014/main" id="{DD3DCCD8-85BD-394E-9092-B436369042A4}"/>
              </a:ext>
            </a:extLst>
          </p:cNvPr>
          <p:cNvSpPr/>
          <p:nvPr userDrawn="1"/>
        </p:nvSpPr>
        <p:spPr>
          <a:xfrm>
            <a:off x="13242109" y="577385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3" name="Flowchart: Connector 29">
            <a:extLst>
              <a:ext uri="{FF2B5EF4-FFF2-40B4-BE49-F238E27FC236}">
                <a16:creationId xmlns:a16="http://schemas.microsoft.com/office/drawing/2014/main" id="{2B7D923C-1D57-7647-BD93-2D793638676F}"/>
              </a:ext>
            </a:extLst>
          </p:cNvPr>
          <p:cNvSpPr/>
          <p:nvPr userDrawn="1"/>
        </p:nvSpPr>
        <p:spPr>
          <a:xfrm>
            <a:off x="8812213" y="76537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4" name="Flowchart: Connector 29">
            <a:extLst>
              <a:ext uri="{FF2B5EF4-FFF2-40B4-BE49-F238E27FC236}">
                <a16:creationId xmlns:a16="http://schemas.microsoft.com/office/drawing/2014/main" id="{C201B258-413D-E645-B0D4-2EF7754051AE}"/>
              </a:ext>
            </a:extLst>
          </p:cNvPr>
          <p:cNvSpPr/>
          <p:nvPr userDrawn="1"/>
        </p:nvSpPr>
        <p:spPr>
          <a:xfrm>
            <a:off x="13192296" y="94825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p>
        </p:txBody>
      </p:sp>
      <p:sp>
        <p:nvSpPr>
          <p:cNvPr id="25" name="Shape 2065">
            <a:extLst>
              <a:ext uri="{FF2B5EF4-FFF2-40B4-BE49-F238E27FC236}">
                <a16:creationId xmlns:a16="http://schemas.microsoft.com/office/drawing/2014/main" id="{EFFA50C9-66D1-B247-B330-81A0E8060F0D}"/>
              </a:ext>
            </a:extLst>
          </p:cNvPr>
          <p:cNvSpPr/>
          <p:nvPr userDrawn="1"/>
        </p:nvSpPr>
        <p:spPr>
          <a:xfrm>
            <a:off x="8402738" y="3521181"/>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19764">
              <a:lnSpc>
                <a:spcPct val="90000"/>
              </a:lnSpc>
              <a:spcBef>
                <a:spcPts val="2066"/>
              </a:spcBef>
              <a:defRPr sz="3600">
                <a:solidFill>
                  <a:srgbClr val="FFFFFF"/>
                </a:solidFill>
              </a:defRPr>
            </a:pPr>
            <a:endParaRPr sz="6968"/>
          </a:p>
        </p:txBody>
      </p:sp>
      <p:sp>
        <p:nvSpPr>
          <p:cNvPr id="26" name="Текст 7">
            <a:extLst>
              <a:ext uri="{FF2B5EF4-FFF2-40B4-BE49-F238E27FC236}">
                <a16:creationId xmlns:a16="http://schemas.microsoft.com/office/drawing/2014/main" id="{35DA72F1-3761-6345-8876-A8DB22A64431}"/>
              </a:ext>
            </a:extLst>
          </p:cNvPr>
          <p:cNvSpPr>
            <a:spLocks noGrp="1"/>
          </p:cNvSpPr>
          <p:nvPr>
            <p:ph type="body" sz="quarter" idx="68" hasCustomPrompt="1"/>
          </p:nvPr>
        </p:nvSpPr>
        <p:spPr>
          <a:xfrm>
            <a:off x="8907735" y="3987618"/>
            <a:ext cx="2194467" cy="2062124"/>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7742"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7" name="Текст 7">
            <a:extLst>
              <a:ext uri="{FF2B5EF4-FFF2-40B4-BE49-F238E27FC236}">
                <a16:creationId xmlns:a16="http://schemas.microsoft.com/office/drawing/2014/main" id="{CEA04B75-6DA8-A143-AA4F-BC969DBF3169}"/>
              </a:ext>
            </a:extLst>
          </p:cNvPr>
          <p:cNvSpPr>
            <a:spLocks noGrp="1"/>
          </p:cNvSpPr>
          <p:nvPr>
            <p:ph type="body" sz="quarter" idx="69" hasCustomPrompt="1"/>
          </p:nvPr>
        </p:nvSpPr>
        <p:spPr>
          <a:xfrm>
            <a:off x="13343827" y="5841330"/>
            <a:ext cx="2194467" cy="2062124"/>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7742"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8" name="Текст 7">
            <a:extLst>
              <a:ext uri="{FF2B5EF4-FFF2-40B4-BE49-F238E27FC236}">
                <a16:creationId xmlns:a16="http://schemas.microsoft.com/office/drawing/2014/main" id="{16660BDC-8983-FF44-A4BA-26FEC24048EB}"/>
              </a:ext>
            </a:extLst>
          </p:cNvPr>
          <p:cNvSpPr>
            <a:spLocks noGrp="1"/>
          </p:cNvSpPr>
          <p:nvPr>
            <p:ph type="body" sz="quarter" idx="70" hasCustomPrompt="1"/>
          </p:nvPr>
        </p:nvSpPr>
        <p:spPr>
          <a:xfrm>
            <a:off x="8900024" y="7738450"/>
            <a:ext cx="2194467" cy="2062124"/>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7742"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9" name="Текст 7">
            <a:extLst>
              <a:ext uri="{FF2B5EF4-FFF2-40B4-BE49-F238E27FC236}">
                <a16:creationId xmlns:a16="http://schemas.microsoft.com/office/drawing/2014/main" id="{F8CAF610-86D9-A44A-B217-00B4A432AEB6}"/>
              </a:ext>
            </a:extLst>
          </p:cNvPr>
          <p:cNvSpPr>
            <a:spLocks noGrp="1"/>
          </p:cNvSpPr>
          <p:nvPr>
            <p:ph type="body" sz="quarter" idx="71" hasCustomPrompt="1"/>
          </p:nvPr>
        </p:nvSpPr>
        <p:spPr>
          <a:xfrm>
            <a:off x="13294998" y="9544282"/>
            <a:ext cx="2194467" cy="2062124"/>
          </a:xfrm>
        </p:spPr>
        <p:txBody>
          <a:bodyPr tIns="0" anchor="ctr" anchorCtr="0">
            <a:noAutofit/>
          </a:bodyPr>
          <a:lstStyle>
            <a:lvl1pPr marL="0" marR="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sz="7742"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769212"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30" name="Title 5">
            <a:extLst>
              <a:ext uri="{FF2B5EF4-FFF2-40B4-BE49-F238E27FC236}">
                <a16:creationId xmlns:a16="http://schemas.microsoft.com/office/drawing/2014/main" id="{05AE3A95-91FE-694F-A9BB-BF50C9FCB202}"/>
              </a:ext>
            </a:extLst>
          </p:cNvPr>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31" name="TITOLO DELLA SLIDE">
            <a:extLst>
              <a:ext uri="{FF2B5EF4-FFF2-40B4-BE49-F238E27FC236}">
                <a16:creationId xmlns:a16="http://schemas.microsoft.com/office/drawing/2014/main" id="{FA90D680-DEE2-6248-B0D9-DC0426F3B37E}"/>
              </a:ext>
            </a:extLst>
          </p:cNvPr>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44365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300"/>
                                        <p:tgtEl>
                                          <p:spTgt spid="12">
                                            <p:txEl>
                                              <p:pRg st="0" end="0"/>
                                            </p:txEl>
                                          </p:spTgt>
                                        </p:tgtEl>
                                      </p:cBhvr>
                                    </p:animEffect>
                                    <p:anim calcmode="lin" valueType="num">
                                      <p:cBhvr>
                                        <p:cTn id="8"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300"/>
                                        <p:tgtEl>
                                          <p:spTgt spid="13">
                                            <p:txEl>
                                              <p:pRg st="0" end="0"/>
                                            </p:txEl>
                                          </p:spTgt>
                                        </p:tgtEl>
                                      </p:cBhvr>
                                    </p:animEffect>
                                    <p:anim calcmode="lin" valueType="num">
                                      <p:cBhvr>
                                        <p:cTn id="13"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4" dur="300" fill="hold"/>
                                        <p:tgtEl>
                                          <p:spTgt spid="1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9" presetClass="entr" presetSubtype="0" decel="100000" fill="hold" grpId="0" nodeType="withEffect">
                                  <p:stCondLst>
                                    <p:cond delay="4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300" fill="hold"/>
                                        <p:tgtEl>
                                          <p:spTgt spid="26"/>
                                        </p:tgtEl>
                                        <p:attrNameLst>
                                          <p:attrName>ppt_w</p:attrName>
                                        </p:attrNameLst>
                                      </p:cBhvr>
                                      <p:tavLst>
                                        <p:tav tm="0">
                                          <p:val>
                                            <p:fltVal val="0"/>
                                          </p:val>
                                        </p:tav>
                                        <p:tav tm="100000">
                                          <p:val>
                                            <p:strVal val="#ppt_w"/>
                                          </p:val>
                                        </p:tav>
                                      </p:tavLst>
                                    </p:anim>
                                    <p:anim calcmode="lin" valueType="num">
                                      <p:cBhvr>
                                        <p:cTn id="23" dur="300" fill="hold"/>
                                        <p:tgtEl>
                                          <p:spTgt spid="26"/>
                                        </p:tgtEl>
                                        <p:attrNameLst>
                                          <p:attrName>ppt_h</p:attrName>
                                        </p:attrNameLst>
                                      </p:cBhvr>
                                      <p:tavLst>
                                        <p:tav tm="0">
                                          <p:val>
                                            <p:fltVal val="0"/>
                                          </p:val>
                                        </p:tav>
                                        <p:tav tm="100000">
                                          <p:val>
                                            <p:strVal val="#ppt_h"/>
                                          </p:val>
                                        </p:tav>
                                      </p:tavLst>
                                    </p:anim>
                                    <p:anim calcmode="lin" valueType="num">
                                      <p:cBhvr>
                                        <p:cTn id="24" dur="300" fill="hold"/>
                                        <p:tgtEl>
                                          <p:spTgt spid="26"/>
                                        </p:tgtEl>
                                        <p:attrNameLst>
                                          <p:attrName>style.rotation</p:attrName>
                                        </p:attrNameLst>
                                      </p:cBhvr>
                                      <p:tavLst>
                                        <p:tav tm="0">
                                          <p:val>
                                            <p:fltVal val="360"/>
                                          </p:val>
                                        </p:tav>
                                        <p:tav tm="100000">
                                          <p:val>
                                            <p:fltVal val="0"/>
                                          </p:val>
                                        </p:tav>
                                      </p:tavLst>
                                    </p:anim>
                                    <p:animEffect transition="in" filter="fade">
                                      <p:cBhvr>
                                        <p:cTn id="25" dur="300"/>
                                        <p:tgtEl>
                                          <p:spTgt spid="26"/>
                                        </p:tgtEl>
                                      </p:cBhvr>
                                    </p:animEffect>
                                  </p:childTnLst>
                                </p:cTn>
                              </p:par>
                              <p:par>
                                <p:cTn id="26" presetID="42" presetClass="entr" presetSubtype="0" fill="hold" grpId="0" nodeType="withEffect">
                                  <p:stCondLst>
                                    <p:cond delay="120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fade">
                                      <p:cBhvr>
                                        <p:cTn id="28" dur="300"/>
                                        <p:tgtEl>
                                          <p:spTgt spid="16">
                                            <p:txEl>
                                              <p:pRg st="0" end="0"/>
                                            </p:txEl>
                                          </p:spTgt>
                                        </p:tgtEl>
                                      </p:cBhvr>
                                    </p:animEffect>
                                    <p:anim calcmode="lin" valueType="num">
                                      <p:cBhvr>
                                        <p:cTn id="29"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1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30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300"/>
                                        <p:tgtEl>
                                          <p:spTgt spid="17">
                                            <p:txEl>
                                              <p:pRg st="0" end="0"/>
                                            </p:txEl>
                                          </p:spTgt>
                                        </p:tgtEl>
                                      </p:cBhvr>
                                    </p:animEffect>
                                    <p:anim calcmode="lin" valueType="num">
                                      <p:cBhvr>
                                        <p:cTn id="34"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17">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2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12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22" presetClass="entr" presetSubtype="8" fill="hold" nodeType="withEffect">
                                  <p:stCondLst>
                                    <p:cond delay="140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49" presetClass="entr" presetSubtype="0" decel="100000" fill="hold" grpId="0" nodeType="withEffect">
                                  <p:stCondLst>
                                    <p:cond delay="15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300" fill="hold"/>
                                        <p:tgtEl>
                                          <p:spTgt spid="27"/>
                                        </p:tgtEl>
                                        <p:attrNameLst>
                                          <p:attrName>ppt_w</p:attrName>
                                        </p:attrNameLst>
                                      </p:cBhvr>
                                      <p:tavLst>
                                        <p:tav tm="0">
                                          <p:val>
                                            <p:fltVal val="0"/>
                                          </p:val>
                                        </p:tav>
                                        <p:tav tm="100000">
                                          <p:val>
                                            <p:strVal val="#ppt_w"/>
                                          </p:val>
                                        </p:tav>
                                      </p:tavLst>
                                    </p:anim>
                                    <p:anim calcmode="lin" valueType="num">
                                      <p:cBhvr>
                                        <p:cTn id="50" dur="300" fill="hold"/>
                                        <p:tgtEl>
                                          <p:spTgt spid="27"/>
                                        </p:tgtEl>
                                        <p:attrNameLst>
                                          <p:attrName>ppt_h</p:attrName>
                                        </p:attrNameLst>
                                      </p:cBhvr>
                                      <p:tavLst>
                                        <p:tav tm="0">
                                          <p:val>
                                            <p:fltVal val="0"/>
                                          </p:val>
                                        </p:tav>
                                        <p:tav tm="100000">
                                          <p:val>
                                            <p:strVal val="#ppt_h"/>
                                          </p:val>
                                        </p:tav>
                                      </p:tavLst>
                                    </p:anim>
                                    <p:anim calcmode="lin" valueType="num">
                                      <p:cBhvr>
                                        <p:cTn id="51" dur="300" fill="hold"/>
                                        <p:tgtEl>
                                          <p:spTgt spid="27"/>
                                        </p:tgtEl>
                                        <p:attrNameLst>
                                          <p:attrName>style.rotation</p:attrName>
                                        </p:attrNameLst>
                                      </p:cBhvr>
                                      <p:tavLst>
                                        <p:tav tm="0">
                                          <p:val>
                                            <p:fltVal val="360"/>
                                          </p:val>
                                        </p:tav>
                                        <p:tav tm="100000">
                                          <p:val>
                                            <p:fltVal val="0"/>
                                          </p:val>
                                        </p:tav>
                                      </p:tavLst>
                                    </p:anim>
                                    <p:animEffect transition="in" filter="fade">
                                      <p:cBhvr>
                                        <p:cTn id="52" dur="300"/>
                                        <p:tgtEl>
                                          <p:spTgt spid="27"/>
                                        </p:tgtEl>
                                      </p:cBhvr>
                                    </p:animEffect>
                                  </p:childTnLst>
                                </p:cTn>
                              </p:par>
                              <p:par>
                                <p:cTn id="53" presetID="42" presetClass="entr" presetSubtype="0" fill="hold" grpId="0" nodeType="withEffect">
                                  <p:stCondLst>
                                    <p:cond delay="240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300"/>
                                        <p:tgtEl>
                                          <p:spTgt spid="14">
                                            <p:txEl>
                                              <p:pRg st="0" end="0"/>
                                            </p:txEl>
                                          </p:spTgt>
                                        </p:tgtEl>
                                      </p:cBhvr>
                                    </p:animEffect>
                                    <p:anim calcmode="lin" valueType="num">
                                      <p:cBhvr>
                                        <p:cTn id="56"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7" dur="300" fill="hold"/>
                                        <p:tgtEl>
                                          <p:spTgt spid="14">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fade">
                                      <p:cBhvr>
                                        <p:cTn id="60" dur="300"/>
                                        <p:tgtEl>
                                          <p:spTgt spid="15">
                                            <p:txEl>
                                              <p:pRg st="0" end="0"/>
                                            </p:txEl>
                                          </p:spTgt>
                                        </p:tgtEl>
                                      </p:cBhvr>
                                    </p:animEffect>
                                    <p:anim calcmode="lin" valueType="num">
                                      <p:cBhvr>
                                        <p:cTn id="61"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2" dur="300" fill="hold"/>
                                        <p:tgtEl>
                                          <p:spTgt spid="15">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2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strVal val="#ppt_x"/>
                                          </p:val>
                                        </p:tav>
                                        <p:tav tm="100000">
                                          <p:val>
                                            <p:strVal val="#ppt_x"/>
                                          </p:val>
                                        </p:tav>
                                      </p:tavLst>
                                    </p:anim>
                                    <p:anim calcmode="lin" valueType="num">
                                      <p:cBhvr>
                                        <p:cTn id="67" dur="500" fill="hold"/>
                                        <p:tgtEl>
                                          <p:spTgt spid="23"/>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240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22" presetClass="entr" presetSubtype="2" fill="hold" nodeType="withEffect">
                                  <p:stCondLst>
                                    <p:cond delay="260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par>
                                <p:cTn id="74" presetID="49" presetClass="entr" presetSubtype="0" decel="100000" fill="hold" grpId="0" nodeType="withEffect">
                                  <p:stCondLst>
                                    <p:cond delay="2700"/>
                                  </p:stCondLst>
                                  <p:childTnLst>
                                    <p:set>
                                      <p:cBhvr>
                                        <p:cTn id="75" dur="1" fill="hold">
                                          <p:stCondLst>
                                            <p:cond delay="0"/>
                                          </p:stCondLst>
                                        </p:cTn>
                                        <p:tgtEl>
                                          <p:spTgt spid="28"/>
                                        </p:tgtEl>
                                        <p:attrNameLst>
                                          <p:attrName>style.visibility</p:attrName>
                                        </p:attrNameLst>
                                      </p:cBhvr>
                                      <p:to>
                                        <p:strVal val="visible"/>
                                      </p:to>
                                    </p:set>
                                    <p:anim calcmode="lin" valueType="num">
                                      <p:cBhvr>
                                        <p:cTn id="76" dur="300" fill="hold"/>
                                        <p:tgtEl>
                                          <p:spTgt spid="28"/>
                                        </p:tgtEl>
                                        <p:attrNameLst>
                                          <p:attrName>ppt_w</p:attrName>
                                        </p:attrNameLst>
                                      </p:cBhvr>
                                      <p:tavLst>
                                        <p:tav tm="0">
                                          <p:val>
                                            <p:fltVal val="0"/>
                                          </p:val>
                                        </p:tav>
                                        <p:tav tm="100000">
                                          <p:val>
                                            <p:strVal val="#ppt_w"/>
                                          </p:val>
                                        </p:tav>
                                      </p:tavLst>
                                    </p:anim>
                                    <p:anim calcmode="lin" valueType="num">
                                      <p:cBhvr>
                                        <p:cTn id="77" dur="300" fill="hold"/>
                                        <p:tgtEl>
                                          <p:spTgt spid="28"/>
                                        </p:tgtEl>
                                        <p:attrNameLst>
                                          <p:attrName>ppt_h</p:attrName>
                                        </p:attrNameLst>
                                      </p:cBhvr>
                                      <p:tavLst>
                                        <p:tav tm="0">
                                          <p:val>
                                            <p:fltVal val="0"/>
                                          </p:val>
                                        </p:tav>
                                        <p:tav tm="100000">
                                          <p:val>
                                            <p:strVal val="#ppt_h"/>
                                          </p:val>
                                        </p:tav>
                                      </p:tavLst>
                                    </p:anim>
                                    <p:anim calcmode="lin" valueType="num">
                                      <p:cBhvr>
                                        <p:cTn id="78" dur="300" fill="hold"/>
                                        <p:tgtEl>
                                          <p:spTgt spid="28"/>
                                        </p:tgtEl>
                                        <p:attrNameLst>
                                          <p:attrName>style.rotation</p:attrName>
                                        </p:attrNameLst>
                                      </p:cBhvr>
                                      <p:tavLst>
                                        <p:tav tm="0">
                                          <p:val>
                                            <p:fltVal val="360"/>
                                          </p:val>
                                        </p:tav>
                                        <p:tav tm="100000">
                                          <p:val>
                                            <p:fltVal val="0"/>
                                          </p:val>
                                        </p:tav>
                                      </p:tavLst>
                                    </p:anim>
                                    <p:animEffect transition="in" filter="fade">
                                      <p:cBhvr>
                                        <p:cTn id="79" dur="300"/>
                                        <p:tgtEl>
                                          <p:spTgt spid="28"/>
                                        </p:tgtEl>
                                      </p:cBhvr>
                                    </p:animEffect>
                                  </p:childTnLst>
                                </p:cTn>
                              </p:par>
                              <p:par>
                                <p:cTn id="80" presetID="42" presetClass="entr" presetSubtype="0" fill="hold" grpId="0" nodeType="withEffect">
                                  <p:stCondLst>
                                    <p:cond delay="36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3700"/>
                                  </p:stCondLst>
                                  <p:childTnLst>
                                    <p:set>
                                      <p:cBhvr>
                                        <p:cTn id="86" dur="1" fill="hold">
                                          <p:stCondLst>
                                            <p:cond delay="0"/>
                                          </p:stCondLst>
                                        </p:cTn>
                                        <p:tgtEl>
                                          <p:spTgt spid="19">
                                            <p:txEl>
                                              <p:pRg st="0" end="0"/>
                                            </p:txEl>
                                          </p:spTgt>
                                        </p:tgtEl>
                                        <p:attrNameLst>
                                          <p:attrName>style.visibility</p:attrName>
                                        </p:attrNameLst>
                                      </p:cBhvr>
                                      <p:to>
                                        <p:strVal val="visible"/>
                                      </p:to>
                                    </p:set>
                                    <p:animEffect transition="in" filter="fade">
                                      <p:cBhvr>
                                        <p:cTn id="87" dur="300"/>
                                        <p:tgtEl>
                                          <p:spTgt spid="19">
                                            <p:txEl>
                                              <p:pRg st="0" end="0"/>
                                            </p:txEl>
                                          </p:spTgt>
                                        </p:tgtEl>
                                      </p:cBhvr>
                                    </p:animEffect>
                                    <p:anim calcmode="lin" valueType="num">
                                      <p:cBhvr>
                                        <p:cTn id="88" dur="3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9" dur="300" fill="hold"/>
                                        <p:tgtEl>
                                          <p:spTgt spid="19">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36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anim calcmode="lin" valueType="num">
                                      <p:cBhvr>
                                        <p:cTn id="93" dur="500" fill="hold"/>
                                        <p:tgtEl>
                                          <p:spTgt spid="24"/>
                                        </p:tgtEl>
                                        <p:attrNameLst>
                                          <p:attrName>ppt_x</p:attrName>
                                        </p:attrNameLst>
                                      </p:cBhvr>
                                      <p:tavLst>
                                        <p:tav tm="0">
                                          <p:val>
                                            <p:strVal val="#ppt_x"/>
                                          </p:val>
                                        </p:tav>
                                        <p:tav tm="100000">
                                          <p:val>
                                            <p:strVal val="#ppt_x"/>
                                          </p:val>
                                        </p:tav>
                                      </p:tavLst>
                                    </p:anim>
                                    <p:anim calcmode="lin" valueType="num">
                                      <p:cBhvr>
                                        <p:cTn id="94" dur="500" fill="hold"/>
                                        <p:tgtEl>
                                          <p:spTgt spid="24"/>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360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par>
                                <p:cTn id="98" presetID="22" presetClass="entr" presetSubtype="8" fill="hold" nodeType="withEffect">
                                  <p:stCondLst>
                                    <p:cond delay="3800"/>
                                  </p:stCondLst>
                                  <p:childTnLst>
                                    <p:set>
                                      <p:cBhvr>
                                        <p:cTn id="99" dur="1" fill="hold">
                                          <p:stCondLst>
                                            <p:cond delay="0"/>
                                          </p:stCondLst>
                                        </p:cTn>
                                        <p:tgtEl>
                                          <p:spTgt spid="10"/>
                                        </p:tgtEl>
                                        <p:attrNameLst>
                                          <p:attrName>style.visibility</p:attrName>
                                        </p:attrNameLst>
                                      </p:cBhvr>
                                      <p:to>
                                        <p:strVal val="visible"/>
                                      </p:to>
                                    </p:set>
                                    <p:animEffect transition="in" filter="wipe(left)">
                                      <p:cBhvr>
                                        <p:cTn id="100" dur="500"/>
                                        <p:tgtEl>
                                          <p:spTgt spid="10"/>
                                        </p:tgtEl>
                                      </p:cBhvr>
                                    </p:animEffect>
                                  </p:childTnLst>
                                </p:cTn>
                              </p:par>
                              <p:par>
                                <p:cTn id="101" presetID="49" presetClass="entr" presetSubtype="0" decel="100000" fill="hold" grpId="0" nodeType="withEffect">
                                  <p:stCondLst>
                                    <p:cond delay="3900"/>
                                  </p:stCondLst>
                                  <p:childTnLst>
                                    <p:set>
                                      <p:cBhvr>
                                        <p:cTn id="102" dur="1" fill="hold">
                                          <p:stCondLst>
                                            <p:cond delay="0"/>
                                          </p:stCondLst>
                                        </p:cTn>
                                        <p:tgtEl>
                                          <p:spTgt spid="29"/>
                                        </p:tgtEl>
                                        <p:attrNameLst>
                                          <p:attrName>style.visibility</p:attrName>
                                        </p:attrNameLst>
                                      </p:cBhvr>
                                      <p:to>
                                        <p:strVal val="visible"/>
                                      </p:to>
                                    </p:set>
                                    <p:anim calcmode="lin" valueType="num">
                                      <p:cBhvr>
                                        <p:cTn id="103" dur="300" fill="hold"/>
                                        <p:tgtEl>
                                          <p:spTgt spid="29"/>
                                        </p:tgtEl>
                                        <p:attrNameLst>
                                          <p:attrName>ppt_w</p:attrName>
                                        </p:attrNameLst>
                                      </p:cBhvr>
                                      <p:tavLst>
                                        <p:tav tm="0">
                                          <p:val>
                                            <p:fltVal val="0"/>
                                          </p:val>
                                        </p:tav>
                                        <p:tav tm="100000">
                                          <p:val>
                                            <p:strVal val="#ppt_w"/>
                                          </p:val>
                                        </p:tav>
                                      </p:tavLst>
                                    </p:anim>
                                    <p:anim calcmode="lin" valueType="num">
                                      <p:cBhvr>
                                        <p:cTn id="104" dur="300" fill="hold"/>
                                        <p:tgtEl>
                                          <p:spTgt spid="29"/>
                                        </p:tgtEl>
                                        <p:attrNameLst>
                                          <p:attrName>ppt_h</p:attrName>
                                        </p:attrNameLst>
                                      </p:cBhvr>
                                      <p:tavLst>
                                        <p:tav tm="0">
                                          <p:val>
                                            <p:fltVal val="0"/>
                                          </p:val>
                                        </p:tav>
                                        <p:tav tm="100000">
                                          <p:val>
                                            <p:strVal val="#ppt_h"/>
                                          </p:val>
                                        </p:tav>
                                      </p:tavLst>
                                    </p:anim>
                                    <p:anim calcmode="lin" valueType="num">
                                      <p:cBhvr>
                                        <p:cTn id="105" dur="300" fill="hold"/>
                                        <p:tgtEl>
                                          <p:spTgt spid="29"/>
                                        </p:tgtEl>
                                        <p:attrNameLst>
                                          <p:attrName>style.rotation</p:attrName>
                                        </p:attrNameLst>
                                      </p:cBhvr>
                                      <p:tavLst>
                                        <p:tav tm="0">
                                          <p:val>
                                            <p:fltVal val="360"/>
                                          </p:val>
                                        </p:tav>
                                        <p:tav tm="100000">
                                          <p:val>
                                            <p:fltVal val="0"/>
                                          </p:val>
                                        </p:tav>
                                      </p:tavLst>
                                    </p:anim>
                                    <p:animEffect transition="in" filter="fade">
                                      <p:cBhvr>
                                        <p:cTn id="106" dur="300"/>
                                        <p:tgtEl>
                                          <p:spTgt spid="29"/>
                                        </p:tgtEl>
                                      </p:cBhvr>
                                    </p:animEffect>
                                  </p:childTnLst>
                                </p:cTn>
                              </p:par>
                              <p:par>
                                <p:cTn id="107" presetID="10" presetClass="entr" presetSubtype="0" fill="hold" grpId="0" nodeType="withEffect">
                                  <p:stCondLst>
                                    <p:cond delay="4600"/>
                                  </p:stCondLst>
                                  <p:childTnLst>
                                    <p:set>
                                      <p:cBhvr>
                                        <p:cTn id="108" dur="1" fill="hold">
                                          <p:stCondLst>
                                            <p:cond delay="0"/>
                                          </p:stCondLst>
                                        </p:cTn>
                                        <p:tgtEl>
                                          <p:spTgt spid="7"/>
                                        </p:tgtEl>
                                        <p:attrNameLst>
                                          <p:attrName>style.visibility</p:attrName>
                                        </p:attrNameLst>
                                      </p:cBhvr>
                                      <p:to>
                                        <p:strVal val="visible"/>
                                      </p:to>
                                    </p:set>
                                    <p:animEffect transition="in" filter="fade">
                                      <p:cBhvr>
                                        <p:cTn id="10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build="p">
        <p:tmplLst>
          <p:tmpl lvl="1">
            <p:tnLst>
              <p:par>
                <p:cTn presetID="42"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4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5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2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1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6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withEffect">
                  <p:stCondLst>
                    <p:cond delay="3700"/>
                  </p:stCondLst>
                  <p:childTnLst>
                    <p:set>
                      <p:cBhvr>
                        <p:cTn dur="1" fill="hold">
                          <p:stCondLst>
                            <p:cond delay="0"/>
                          </p:stCondLst>
                        </p:cTn>
                        <p:tgtEl>
                          <p:spTgt spid="19"/>
                        </p:tgtEl>
                        <p:attrNameLst>
                          <p:attrName>style.visibility</p:attrName>
                        </p:attrNameLst>
                      </p:cBhvr>
                      <p:to>
                        <p:strVal val="visible"/>
                      </p:to>
                    </p:set>
                    <p:animEffect transition="in" filter="fade">
                      <p:cBhvr>
                        <p:cTn dur="300"/>
                        <p:tgtEl>
                          <p:spTgt spid="19"/>
                        </p:tgtEl>
                      </p:cBhvr>
                    </p:animEffect>
                    <p:anim calcmode="lin" valueType="num">
                      <p:cBhvr>
                        <p:cTn dur="300" fill="hold"/>
                        <p:tgtEl>
                          <p:spTgt spid="19"/>
                        </p:tgtEl>
                        <p:attrNameLst>
                          <p:attrName>ppt_x</p:attrName>
                        </p:attrNameLst>
                      </p:cBhvr>
                      <p:tavLst>
                        <p:tav tm="0">
                          <p:val>
                            <p:strVal val="#ppt_x"/>
                          </p:val>
                        </p:tav>
                        <p:tav tm="100000">
                          <p:val>
                            <p:strVal val="#ppt_x"/>
                          </p:val>
                        </p:tav>
                      </p:tavLst>
                    </p:anim>
                    <p:anim calcmode="lin" valueType="num">
                      <p:cBhvr>
                        <p:cTn dur="3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2" grpId="0" animBg="1"/>
      <p:bldP spid="23" grpId="0" animBg="1"/>
      <p:bldP spid="24" grpId="0" animBg="1"/>
      <p:bldP spid="25" grpId="0" animBg="1"/>
      <p:bldP spid="26" grpId="0">
        <p:tmplLst>
          <p:tmpl>
            <p:tnLst>
              <p:par>
                <p:cTn presetID="49" presetClass="entr" presetSubtype="0" decel="100000" fill="hold" nodeType="withEffect">
                  <p:stCondLst>
                    <p:cond delay="40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anim calcmode="lin" valueType="num">
                      <p:cBhvr>
                        <p:cTn dur="300" fill="hold"/>
                        <p:tgtEl>
                          <p:spTgt spid="26"/>
                        </p:tgtEl>
                        <p:attrNameLst>
                          <p:attrName>style.rotation</p:attrName>
                        </p:attrNameLst>
                      </p:cBhvr>
                      <p:tavLst>
                        <p:tav tm="0">
                          <p:val>
                            <p:fltVal val="360"/>
                          </p:val>
                        </p:tav>
                        <p:tav tm="100000">
                          <p:val>
                            <p:fltVal val="0"/>
                          </p:val>
                        </p:tav>
                      </p:tavLst>
                    </p:anim>
                    <p:animEffect transition="in" filter="fade">
                      <p:cBhvr>
                        <p:cTn dur="300"/>
                        <p:tgtEl>
                          <p:spTgt spid="26"/>
                        </p:tgtEl>
                      </p:cBhvr>
                    </p:animEffect>
                  </p:childTnLst>
                </p:cTn>
              </p:par>
            </p:tnLst>
          </p:tmpl>
        </p:tmplLst>
      </p:bldP>
      <p:bldP spid="27" grpId="0">
        <p:tmplLst>
          <p:tmpl>
            <p:tnLst>
              <p:par>
                <p:cTn presetID="49" presetClass="entr" presetSubtype="0" decel="100000" fill="hold" nodeType="withEffect">
                  <p:stCondLst>
                    <p:cond delay="150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 calcmode="lin" valueType="num">
                      <p:cBhvr>
                        <p:cTn dur="300" fill="hold"/>
                        <p:tgtEl>
                          <p:spTgt spid="27"/>
                        </p:tgtEl>
                        <p:attrNameLst>
                          <p:attrName>style.rotation</p:attrName>
                        </p:attrNameLst>
                      </p:cBhvr>
                      <p:tavLst>
                        <p:tav tm="0">
                          <p:val>
                            <p:fltVal val="360"/>
                          </p:val>
                        </p:tav>
                        <p:tav tm="100000">
                          <p:val>
                            <p:fltVal val="0"/>
                          </p:val>
                        </p:tav>
                      </p:tavLst>
                    </p:anim>
                    <p:animEffect transition="in" filter="fade">
                      <p:cBhvr>
                        <p:cTn dur="300"/>
                        <p:tgtEl>
                          <p:spTgt spid="27"/>
                        </p:tgtEl>
                      </p:cBhvr>
                    </p:animEffect>
                  </p:childTnLst>
                </p:cTn>
              </p:par>
            </p:tnLst>
          </p:tmpl>
        </p:tmplLst>
      </p:bldP>
      <p:bldP spid="28" grpId="0">
        <p:tmplLst>
          <p:tmpl>
            <p:tnLst>
              <p:par>
                <p:cTn presetID="49" presetClass="entr" presetSubtype="0" decel="100000" fill="hold" nodeType="withEffect">
                  <p:stCondLst>
                    <p:cond delay="270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 calcmode="lin" valueType="num">
                      <p:cBhvr>
                        <p:cTn dur="300" fill="hold"/>
                        <p:tgtEl>
                          <p:spTgt spid="28"/>
                        </p:tgtEl>
                        <p:attrNameLst>
                          <p:attrName>style.rotation</p:attrName>
                        </p:attrNameLst>
                      </p:cBhvr>
                      <p:tavLst>
                        <p:tav tm="0">
                          <p:val>
                            <p:fltVal val="360"/>
                          </p:val>
                        </p:tav>
                        <p:tav tm="100000">
                          <p:val>
                            <p:fltVal val="0"/>
                          </p:val>
                        </p:tav>
                      </p:tavLst>
                    </p:anim>
                    <p:animEffect transition="in" filter="fade">
                      <p:cBhvr>
                        <p:cTn dur="300"/>
                        <p:tgtEl>
                          <p:spTgt spid="28"/>
                        </p:tgtEl>
                      </p:cBhvr>
                    </p:animEffect>
                  </p:childTnLst>
                </p:cTn>
              </p:par>
            </p:tnLst>
          </p:tmpl>
        </p:tmplLst>
      </p:bldP>
      <p:bldP spid="29" grpId="0">
        <p:tmplLst>
          <p:tmpl>
            <p:tnLst>
              <p:par>
                <p:cTn presetID="49" presetClass="entr" presetSubtype="0" decel="100000" fill="hold" nodeType="withEffect">
                  <p:stCondLst>
                    <p:cond delay="390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 calcmode="lin" valueType="num">
                      <p:cBhvr>
                        <p:cTn dur="300" fill="hold"/>
                        <p:tgtEl>
                          <p:spTgt spid="29"/>
                        </p:tgtEl>
                        <p:attrNameLst>
                          <p:attrName>style.rotation</p:attrName>
                        </p:attrNameLst>
                      </p:cBhvr>
                      <p:tavLst>
                        <p:tav tm="0">
                          <p:val>
                            <p:fltVal val="360"/>
                          </p:val>
                        </p:tav>
                        <p:tav tm="100000">
                          <p:val>
                            <p:fltVal val="0"/>
                          </p:val>
                        </p:tav>
                      </p:tavLst>
                    </p:anim>
                    <p:animEffect transition="in" filter="fade">
                      <p:cBhvr>
                        <p:cTn dur="300"/>
                        <p:tgtEl>
                          <p:spTgt spid="29"/>
                        </p:tgtEl>
                      </p:cBhvr>
                    </p:animEffect>
                  </p:childTnLst>
                </p:cTn>
              </p:par>
            </p:tnLst>
          </p:tmpl>
        </p:tmplLst>
      </p:bldP>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meline step 2">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
        <p:nvSpPr>
          <p:cNvPr id="40" name="Текст 7">
            <a:extLst>
              <a:ext uri="{FF2B5EF4-FFF2-40B4-BE49-F238E27FC236}">
                <a16:creationId xmlns:a16="http://schemas.microsoft.com/office/drawing/2014/main" id="{02205561-1552-B449-9AB0-97072AB4BBE8}"/>
              </a:ext>
            </a:extLst>
          </p:cNvPr>
          <p:cNvSpPr>
            <a:spLocks noGrp="1"/>
          </p:cNvSpPr>
          <p:nvPr>
            <p:ph type="body" sz="quarter" idx="52" hasCustomPrompt="1"/>
          </p:nvPr>
        </p:nvSpPr>
        <p:spPr>
          <a:xfrm>
            <a:off x="2362053" y="8247744"/>
            <a:ext cx="2528721" cy="1026888"/>
          </a:xfrm>
        </p:spPr>
        <p:txBody>
          <a:bodyPr tIns="0" bIns="0" anchor="t" anchorCtr="0">
            <a:noAutofit/>
          </a:bodyPr>
          <a:lstStyle>
            <a:lvl1pPr algn="l">
              <a:lnSpc>
                <a:spcPct val="145000"/>
              </a:lnSpc>
              <a:spcBef>
                <a:spcPts val="0"/>
              </a:spcBef>
              <a:defRPr sz="2322" b="1" spc="29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2" name="Rectangle 36">
            <a:extLst>
              <a:ext uri="{FF2B5EF4-FFF2-40B4-BE49-F238E27FC236}">
                <a16:creationId xmlns:a16="http://schemas.microsoft.com/office/drawing/2014/main" id="{8883483C-0B25-634C-B824-8F55E12312C0}"/>
              </a:ext>
            </a:extLst>
          </p:cNvPr>
          <p:cNvSpPr/>
          <p:nvPr userDrawn="1"/>
        </p:nvSpPr>
        <p:spPr>
          <a:xfrm>
            <a:off x="2362052" y="6400821"/>
            <a:ext cx="2743021" cy="914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solidFill>
                <a:schemeClr val="accent1"/>
              </a:solidFill>
              <a:latin typeface="Sinkin Sans 300 Light" pitchFamily="50" charset="0"/>
            </a:endParaRPr>
          </a:p>
        </p:txBody>
      </p:sp>
      <p:sp>
        <p:nvSpPr>
          <p:cNvPr id="43" name="Текст 7">
            <a:extLst>
              <a:ext uri="{FF2B5EF4-FFF2-40B4-BE49-F238E27FC236}">
                <a16:creationId xmlns:a16="http://schemas.microsoft.com/office/drawing/2014/main" id="{4CC6DC82-3296-8745-8B93-769FF4FEE565}"/>
              </a:ext>
            </a:extLst>
          </p:cNvPr>
          <p:cNvSpPr>
            <a:spLocks noGrp="1"/>
          </p:cNvSpPr>
          <p:nvPr>
            <p:ph type="body" sz="quarter" idx="53" hasCustomPrompt="1"/>
          </p:nvPr>
        </p:nvSpPr>
        <p:spPr>
          <a:xfrm>
            <a:off x="5119378" y="8247744"/>
            <a:ext cx="2576342" cy="1026888"/>
          </a:xfrm>
        </p:spPr>
        <p:txBody>
          <a:bodyPr tIns="0" bIns="0" anchor="t" anchorCtr="0">
            <a:noAutofit/>
          </a:bodyPr>
          <a:lstStyle>
            <a:lvl1pPr algn="l">
              <a:lnSpc>
                <a:spcPct val="145000"/>
              </a:lnSpc>
              <a:spcBef>
                <a:spcPts val="0"/>
              </a:spcBef>
              <a:defRPr lang="en-US" sz="2322" b="1" kern="1200" spc="290" baseline="0" dirty="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5" name="Текст 7">
            <a:extLst>
              <a:ext uri="{FF2B5EF4-FFF2-40B4-BE49-F238E27FC236}">
                <a16:creationId xmlns:a16="http://schemas.microsoft.com/office/drawing/2014/main" id="{0A3F3DD0-F38E-1841-B849-9288ADB11886}"/>
              </a:ext>
            </a:extLst>
          </p:cNvPr>
          <p:cNvSpPr>
            <a:spLocks noGrp="1"/>
          </p:cNvSpPr>
          <p:nvPr>
            <p:ph type="body" sz="quarter" idx="54" hasCustomPrompt="1"/>
          </p:nvPr>
        </p:nvSpPr>
        <p:spPr>
          <a:xfrm>
            <a:off x="7924307" y="8247744"/>
            <a:ext cx="2590629"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7" name="Текст 7">
            <a:extLst>
              <a:ext uri="{FF2B5EF4-FFF2-40B4-BE49-F238E27FC236}">
                <a16:creationId xmlns:a16="http://schemas.microsoft.com/office/drawing/2014/main" id="{CC993F63-3BC4-8F47-9FED-E6E6AE75A744}"/>
              </a:ext>
            </a:extLst>
          </p:cNvPr>
          <p:cNvSpPr>
            <a:spLocks noGrp="1"/>
          </p:cNvSpPr>
          <p:nvPr>
            <p:ph type="body" sz="quarter" idx="55" hasCustomPrompt="1"/>
          </p:nvPr>
        </p:nvSpPr>
        <p:spPr>
          <a:xfrm>
            <a:off x="10743524" y="8247744"/>
            <a:ext cx="2590629"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9" name="Текст 7">
            <a:extLst>
              <a:ext uri="{FF2B5EF4-FFF2-40B4-BE49-F238E27FC236}">
                <a16:creationId xmlns:a16="http://schemas.microsoft.com/office/drawing/2014/main" id="{6C180442-A6E5-174C-807A-A0454C290289}"/>
              </a:ext>
            </a:extLst>
          </p:cNvPr>
          <p:cNvSpPr>
            <a:spLocks noGrp="1"/>
          </p:cNvSpPr>
          <p:nvPr>
            <p:ph type="body" sz="quarter" idx="56" hasCustomPrompt="1"/>
          </p:nvPr>
        </p:nvSpPr>
        <p:spPr>
          <a:xfrm>
            <a:off x="13562728" y="8247744"/>
            <a:ext cx="2588290"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1" name="Текст 7">
            <a:extLst>
              <a:ext uri="{FF2B5EF4-FFF2-40B4-BE49-F238E27FC236}">
                <a16:creationId xmlns:a16="http://schemas.microsoft.com/office/drawing/2014/main" id="{464A5D18-4383-2347-804E-45F92005852D}"/>
              </a:ext>
            </a:extLst>
          </p:cNvPr>
          <p:cNvSpPr>
            <a:spLocks noGrp="1"/>
          </p:cNvSpPr>
          <p:nvPr>
            <p:ph type="body" sz="quarter" idx="57" hasCustomPrompt="1"/>
          </p:nvPr>
        </p:nvSpPr>
        <p:spPr>
          <a:xfrm>
            <a:off x="16379597" y="8247744"/>
            <a:ext cx="2592973"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3" name="Текст 7">
            <a:extLst>
              <a:ext uri="{FF2B5EF4-FFF2-40B4-BE49-F238E27FC236}">
                <a16:creationId xmlns:a16="http://schemas.microsoft.com/office/drawing/2014/main" id="{0D7C86A4-EA4D-1A45-B31C-8A777DD9607A}"/>
              </a:ext>
            </a:extLst>
          </p:cNvPr>
          <p:cNvSpPr>
            <a:spLocks noGrp="1"/>
          </p:cNvSpPr>
          <p:nvPr>
            <p:ph type="body" sz="quarter" idx="58" hasCustomPrompt="1"/>
          </p:nvPr>
        </p:nvSpPr>
        <p:spPr>
          <a:xfrm>
            <a:off x="19201166" y="8247744"/>
            <a:ext cx="2616030" cy="1026888"/>
          </a:xfrm>
        </p:spPr>
        <p:txBody>
          <a:bodyPr tIns="0" bIns="0" anchor="t" anchorCtr="0">
            <a:noAutofit/>
          </a:bodyPr>
          <a:lstStyle>
            <a:lvl1pPr algn="l">
              <a:lnSpc>
                <a:spcPct val="145000"/>
              </a:lnSpc>
              <a:spcBef>
                <a:spcPts val="0"/>
              </a:spcBef>
              <a:defRPr lang="en-US" sz="2322" b="1" kern="1200" spc="29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5" name="Rectangle 36">
            <a:extLst>
              <a:ext uri="{FF2B5EF4-FFF2-40B4-BE49-F238E27FC236}">
                <a16:creationId xmlns:a16="http://schemas.microsoft.com/office/drawing/2014/main" id="{820B4490-2E63-334D-A763-4DB5CA3DD7B7}"/>
              </a:ext>
            </a:extLst>
          </p:cNvPr>
          <p:cNvSpPr/>
          <p:nvPr userDrawn="1"/>
        </p:nvSpPr>
        <p:spPr>
          <a:xfrm>
            <a:off x="5105073" y="5943600"/>
            <a:ext cx="2819213"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56" name="Rectangle 36">
            <a:extLst>
              <a:ext uri="{FF2B5EF4-FFF2-40B4-BE49-F238E27FC236}">
                <a16:creationId xmlns:a16="http://schemas.microsoft.com/office/drawing/2014/main" id="{E10B2620-7449-234A-9E79-28C51F75EE29}"/>
              </a:ext>
            </a:extLst>
          </p:cNvPr>
          <p:cNvSpPr/>
          <p:nvPr userDrawn="1"/>
        </p:nvSpPr>
        <p:spPr>
          <a:xfrm>
            <a:off x="7924288" y="54864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57" name="Rectangle 36">
            <a:extLst>
              <a:ext uri="{FF2B5EF4-FFF2-40B4-BE49-F238E27FC236}">
                <a16:creationId xmlns:a16="http://schemas.microsoft.com/office/drawing/2014/main" id="{CB76D0F2-575D-9044-B0ED-39054A996DF7}"/>
              </a:ext>
            </a:extLst>
          </p:cNvPr>
          <p:cNvSpPr/>
          <p:nvPr userDrawn="1"/>
        </p:nvSpPr>
        <p:spPr>
          <a:xfrm>
            <a:off x="10743506" y="5029225"/>
            <a:ext cx="2819213" cy="914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58" name="Rectangle 36">
            <a:extLst>
              <a:ext uri="{FF2B5EF4-FFF2-40B4-BE49-F238E27FC236}">
                <a16:creationId xmlns:a16="http://schemas.microsoft.com/office/drawing/2014/main" id="{26E00CB3-4001-FB40-BC1A-429E6646D342}"/>
              </a:ext>
            </a:extLst>
          </p:cNvPr>
          <p:cNvSpPr/>
          <p:nvPr userDrawn="1"/>
        </p:nvSpPr>
        <p:spPr>
          <a:xfrm>
            <a:off x="13562723" y="45720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59" name="Rectangle 36">
            <a:extLst>
              <a:ext uri="{FF2B5EF4-FFF2-40B4-BE49-F238E27FC236}">
                <a16:creationId xmlns:a16="http://schemas.microsoft.com/office/drawing/2014/main" id="{8A14D255-D6BA-6D4C-A825-D60938A8F2FB}"/>
              </a:ext>
            </a:extLst>
          </p:cNvPr>
          <p:cNvSpPr/>
          <p:nvPr userDrawn="1"/>
        </p:nvSpPr>
        <p:spPr>
          <a:xfrm>
            <a:off x="16379613" y="4114802"/>
            <a:ext cx="2821558"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60" name="Rectangle 36">
            <a:extLst>
              <a:ext uri="{FF2B5EF4-FFF2-40B4-BE49-F238E27FC236}">
                <a16:creationId xmlns:a16="http://schemas.microsoft.com/office/drawing/2014/main" id="{5A3E6DC0-9932-5E44-9352-E560AB3A1C8E}"/>
              </a:ext>
            </a:extLst>
          </p:cNvPr>
          <p:cNvSpPr/>
          <p:nvPr userDrawn="1"/>
        </p:nvSpPr>
        <p:spPr>
          <a:xfrm>
            <a:off x="19201168" y="3657602"/>
            <a:ext cx="2819217"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4">
              <a:latin typeface="Sinkin Sans 300 Light" pitchFamily="50" charset="0"/>
            </a:endParaRPr>
          </a:p>
        </p:txBody>
      </p:sp>
      <p:sp>
        <p:nvSpPr>
          <p:cNvPr id="61" name="Текст 7">
            <a:extLst>
              <a:ext uri="{FF2B5EF4-FFF2-40B4-BE49-F238E27FC236}">
                <a16:creationId xmlns:a16="http://schemas.microsoft.com/office/drawing/2014/main" id="{980DCA01-7191-AE4F-B05A-7615EFA1C076}"/>
              </a:ext>
            </a:extLst>
          </p:cNvPr>
          <p:cNvSpPr>
            <a:spLocks noGrp="1"/>
          </p:cNvSpPr>
          <p:nvPr>
            <p:ph type="body" sz="quarter" idx="59" hasCustomPrompt="1"/>
          </p:nvPr>
        </p:nvSpPr>
        <p:spPr>
          <a:xfrm>
            <a:off x="2362053" y="9274630"/>
            <a:ext cx="2528721" cy="3200400"/>
          </a:xfrm>
        </p:spPr>
        <p:txBody>
          <a:bodyPr tIns="73152">
            <a:noAutofit/>
          </a:bodyPr>
          <a:lstStyle>
            <a:lvl1pPr algn="l">
              <a:lnSpc>
                <a:spcPct val="145000"/>
              </a:lnSpc>
              <a:spcBef>
                <a:spcPts val="0"/>
              </a:spcBef>
              <a:defRPr sz="2322" b="0" baseline="0">
                <a:solidFill>
                  <a:schemeClr val="accent5"/>
                </a:solidFill>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2" name="Текст 7">
            <a:extLst>
              <a:ext uri="{FF2B5EF4-FFF2-40B4-BE49-F238E27FC236}">
                <a16:creationId xmlns:a16="http://schemas.microsoft.com/office/drawing/2014/main" id="{7F896C6E-CC0C-5E4F-AA1D-652657280BB6}"/>
              </a:ext>
            </a:extLst>
          </p:cNvPr>
          <p:cNvSpPr>
            <a:spLocks noGrp="1"/>
          </p:cNvSpPr>
          <p:nvPr>
            <p:ph type="body" sz="quarter" idx="60" hasCustomPrompt="1"/>
          </p:nvPr>
        </p:nvSpPr>
        <p:spPr>
          <a:xfrm>
            <a:off x="5114604"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3" name="Текст 7">
            <a:extLst>
              <a:ext uri="{FF2B5EF4-FFF2-40B4-BE49-F238E27FC236}">
                <a16:creationId xmlns:a16="http://schemas.microsoft.com/office/drawing/2014/main" id="{6106A7A6-49FF-D348-B57E-2B50F30479F7}"/>
              </a:ext>
            </a:extLst>
          </p:cNvPr>
          <p:cNvSpPr>
            <a:spLocks noGrp="1"/>
          </p:cNvSpPr>
          <p:nvPr>
            <p:ph type="body" sz="quarter" idx="61" hasCustomPrompt="1"/>
          </p:nvPr>
        </p:nvSpPr>
        <p:spPr>
          <a:xfrm>
            <a:off x="7942174"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4" name="Текст 7">
            <a:extLst>
              <a:ext uri="{FF2B5EF4-FFF2-40B4-BE49-F238E27FC236}">
                <a16:creationId xmlns:a16="http://schemas.microsoft.com/office/drawing/2014/main" id="{0CE94A0C-CC42-2D4E-B0AE-6228FF8CDD81}"/>
              </a:ext>
            </a:extLst>
          </p:cNvPr>
          <p:cNvSpPr>
            <a:spLocks noGrp="1"/>
          </p:cNvSpPr>
          <p:nvPr>
            <p:ph type="body" sz="quarter" idx="62" hasCustomPrompt="1"/>
          </p:nvPr>
        </p:nvSpPr>
        <p:spPr>
          <a:xfrm>
            <a:off x="10758215"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5" name="Текст 7">
            <a:extLst>
              <a:ext uri="{FF2B5EF4-FFF2-40B4-BE49-F238E27FC236}">
                <a16:creationId xmlns:a16="http://schemas.microsoft.com/office/drawing/2014/main" id="{98042EB9-D81D-BA4D-AB3A-BC173FAD0BAA}"/>
              </a:ext>
            </a:extLst>
          </p:cNvPr>
          <p:cNvSpPr>
            <a:spLocks noGrp="1"/>
          </p:cNvSpPr>
          <p:nvPr>
            <p:ph type="body" sz="quarter" idx="63" hasCustomPrompt="1"/>
          </p:nvPr>
        </p:nvSpPr>
        <p:spPr>
          <a:xfrm>
            <a:off x="13564730"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6" name="Текст 7">
            <a:extLst>
              <a:ext uri="{FF2B5EF4-FFF2-40B4-BE49-F238E27FC236}">
                <a16:creationId xmlns:a16="http://schemas.microsoft.com/office/drawing/2014/main" id="{D50DEFCC-B478-5D4E-A1A3-CAB9F5A481C2}"/>
              </a:ext>
            </a:extLst>
          </p:cNvPr>
          <p:cNvSpPr>
            <a:spLocks noGrp="1"/>
          </p:cNvSpPr>
          <p:nvPr>
            <p:ph type="body" sz="quarter" idx="64" hasCustomPrompt="1"/>
          </p:nvPr>
        </p:nvSpPr>
        <p:spPr>
          <a:xfrm>
            <a:off x="16385541" y="9274630"/>
            <a:ext cx="2581110"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7" name="Текст 7">
            <a:extLst>
              <a:ext uri="{FF2B5EF4-FFF2-40B4-BE49-F238E27FC236}">
                <a16:creationId xmlns:a16="http://schemas.microsoft.com/office/drawing/2014/main" id="{139AF92C-4838-E44E-BEEB-450124F54F73}"/>
              </a:ext>
            </a:extLst>
          </p:cNvPr>
          <p:cNvSpPr>
            <a:spLocks noGrp="1"/>
          </p:cNvSpPr>
          <p:nvPr>
            <p:ph type="body" sz="quarter" idx="65" hasCustomPrompt="1"/>
          </p:nvPr>
        </p:nvSpPr>
        <p:spPr>
          <a:xfrm>
            <a:off x="19218630" y="9274630"/>
            <a:ext cx="2598569" cy="3200400"/>
          </a:xfrm>
        </p:spPr>
        <p:txBody>
          <a:bodyPr tIns="73152">
            <a:noAutofit/>
          </a:bodyPr>
          <a:lstStyle>
            <a:lvl1pPr algn="l">
              <a:lnSpc>
                <a:spcPct val="145000"/>
              </a:lnSpc>
              <a:spcBef>
                <a:spcPts val="0"/>
              </a:spcBef>
              <a:defRPr lang="en-US" sz="2322"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8" name="Title 5">
            <a:extLst>
              <a:ext uri="{FF2B5EF4-FFF2-40B4-BE49-F238E27FC236}">
                <a16:creationId xmlns:a16="http://schemas.microsoft.com/office/drawing/2014/main" id="{49724951-BFF9-014D-B64F-46571F7184E9}"/>
              </a:ext>
            </a:extLst>
          </p:cNvPr>
          <p:cNvSpPr>
            <a:spLocks noGrp="1"/>
          </p:cNvSpPr>
          <p:nvPr>
            <p:ph type="title" hasCustomPrompt="1"/>
          </p:nvPr>
        </p:nvSpPr>
        <p:spPr>
          <a:xfrm>
            <a:off x="2044532" y="2251076"/>
            <a:ext cx="10154601" cy="1790480"/>
          </a:xfrm>
        </p:spPr>
        <p:txBody>
          <a:bodyPr/>
          <a:lstStyle>
            <a:lvl1pPr>
              <a:defRPr baseline="0"/>
            </a:lvl1pPr>
          </a:lstStyle>
          <a:p>
            <a:r>
              <a:rPr lang="en-US" err="1"/>
              <a:t>Titolo</a:t>
            </a:r>
            <a:r>
              <a:rPr lang="en-US"/>
              <a:t> </a:t>
            </a:r>
          </a:p>
        </p:txBody>
      </p:sp>
      <p:sp>
        <p:nvSpPr>
          <p:cNvPr id="69" name="TITOLO DELLA SLIDE">
            <a:extLst>
              <a:ext uri="{FF2B5EF4-FFF2-40B4-BE49-F238E27FC236}">
                <a16:creationId xmlns:a16="http://schemas.microsoft.com/office/drawing/2014/main" id="{3D60071A-5767-4C45-9BED-163209152504}"/>
              </a:ext>
            </a:extLst>
          </p:cNvPr>
          <p:cNvSpPr txBox="1">
            <a:spLocks noGrp="1"/>
          </p:cNvSpPr>
          <p:nvPr>
            <p:ph type="body" sz="quarter" idx="14" hasCustomPrompt="1"/>
          </p:nvPr>
        </p:nvSpPr>
        <p:spPr>
          <a:xfrm>
            <a:off x="6240350" y="508000"/>
            <a:ext cx="16129114" cy="752476"/>
          </a:xfrm>
          <a:prstGeom prst="rect">
            <a:avLst/>
          </a:prstGeom>
        </p:spPr>
        <p:txBody>
          <a:bodyPr anchor="t">
            <a:noAutofit/>
          </a:bodyPr>
          <a:lstStyle>
            <a:lvl1pPr marL="0" indent="0" algn="r">
              <a:spcBef>
                <a:spcPts val="0"/>
              </a:spcBef>
              <a:buSzTx/>
              <a:buNone/>
              <a:defRPr sz="3484"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0" name="Текст 7">
            <a:extLst>
              <a:ext uri="{FF2B5EF4-FFF2-40B4-BE49-F238E27FC236}">
                <a16:creationId xmlns:a16="http://schemas.microsoft.com/office/drawing/2014/main" id="{4E649B49-E128-AA48-A900-FFA4EB401376}"/>
              </a:ext>
            </a:extLst>
          </p:cNvPr>
          <p:cNvSpPr>
            <a:spLocks noGrp="1"/>
          </p:cNvSpPr>
          <p:nvPr>
            <p:ph type="body" sz="quarter" idx="66" hasCustomPrompt="1"/>
          </p:nvPr>
        </p:nvSpPr>
        <p:spPr>
          <a:xfrm>
            <a:off x="2396465" y="6514450"/>
            <a:ext cx="2528721" cy="1026888"/>
          </a:xfrm>
        </p:spPr>
        <p:txBody>
          <a:bodyPr tIns="0" bIns="0" anchor="t" anchorCtr="0">
            <a:noAutofit/>
          </a:bodyPr>
          <a:lstStyle>
            <a:lvl1pPr algn="ctr">
              <a:lnSpc>
                <a:spcPct val="145000"/>
              </a:lnSpc>
              <a:spcBef>
                <a:spcPts val="0"/>
              </a:spcBef>
              <a:defRPr sz="2322" b="1" spc="290" baseline="0">
                <a:solidFill>
                  <a:schemeClr val="bg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1" name="Текст 7">
            <a:extLst>
              <a:ext uri="{FF2B5EF4-FFF2-40B4-BE49-F238E27FC236}">
                <a16:creationId xmlns:a16="http://schemas.microsoft.com/office/drawing/2014/main" id="{919BB46F-4A5A-CE40-AACB-C3C50331BDA8}"/>
              </a:ext>
            </a:extLst>
          </p:cNvPr>
          <p:cNvSpPr>
            <a:spLocks noGrp="1"/>
          </p:cNvSpPr>
          <p:nvPr>
            <p:ph type="body" sz="quarter" idx="67" hasCustomPrompt="1"/>
          </p:nvPr>
        </p:nvSpPr>
        <p:spPr>
          <a:xfrm>
            <a:off x="5153790" y="6101496"/>
            <a:ext cx="2576342" cy="1026888"/>
          </a:xfrm>
        </p:spPr>
        <p:txBody>
          <a:bodyPr tIns="0" bIns="0" anchor="t" anchorCtr="0">
            <a:noAutofit/>
          </a:bodyPr>
          <a:lstStyle>
            <a:lvl1pPr algn="ctr">
              <a:lnSpc>
                <a:spcPct val="145000"/>
              </a:lnSpc>
              <a:spcBef>
                <a:spcPts val="0"/>
              </a:spcBef>
              <a:defRPr lang="en-US" sz="2322" b="1" kern="1200" spc="290" baseline="0" dirty="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2" name="Текст 7">
            <a:extLst>
              <a:ext uri="{FF2B5EF4-FFF2-40B4-BE49-F238E27FC236}">
                <a16:creationId xmlns:a16="http://schemas.microsoft.com/office/drawing/2014/main" id="{FD3E3A7A-D7F1-364D-97F5-685CAF0AECFA}"/>
              </a:ext>
            </a:extLst>
          </p:cNvPr>
          <p:cNvSpPr>
            <a:spLocks noGrp="1"/>
          </p:cNvSpPr>
          <p:nvPr>
            <p:ph type="body" sz="quarter" idx="68" hasCustomPrompt="1"/>
          </p:nvPr>
        </p:nvSpPr>
        <p:spPr>
          <a:xfrm>
            <a:off x="7958719" y="5629544"/>
            <a:ext cx="2590629"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3" name="Текст 7">
            <a:extLst>
              <a:ext uri="{FF2B5EF4-FFF2-40B4-BE49-F238E27FC236}">
                <a16:creationId xmlns:a16="http://schemas.microsoft.com/office/drawing/2014/main" id="{8E05A912-5C55-1E4D-B764-E7E707365C8C}"/>
              </a:ext>
            </a:extLst>
          </p:cNvPr>
          <p:cNvSpPr>
            <a:spLocks noGrp="1"/>
          </p:cNvSpPr>
          <p:nvPr>
            <p:ph type="body" sz="quarter" idx="69" hasCustomPrompt="1"/>
          </p:nvPr>
        </p:nvSpPr>
        <p:spPr>
          <a:xfrm>
            <a:off x="10777936" y="5187090"/>
            <a:ext cx="2590629"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4" name="Текст 7">
            <a:extLst>
              <a:ext uri="{FF2B5EF4-FFF2-40B4-BE49-F238E27FC236}">
                <a16:creationId xmlns:a16="http://schemas.microsoft.com/office/drawing/2014/main" id="{BF306D0F-3677-DB46-9C15-A610CFD51315}"/>
              </a:ext>
            </a:extLst>
          </p:cNvPr>
          <p:cNvSpPr>
            <a:spLocks noGrp="1"/>
          </p:cNvSpPr>
          <p:nvPr>
            <p:ph type="body" sz="quarter" idx="70" hasCustomPrompt="1"/>
          </p:nvPr>
        </p:nvSpPr>
        <p:spPr>
          <a:xfrm>
            <a:off x="13597140" y="4715144"/>
            <a:ext cx="2588290"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5" name="Текст 7">
            <a:extLst>
              <a:ext uri="{FF2B5EF4-FFF2-40B4-BE49-F238E27FC236}">
                <a16:creationId xmlns:a16="http://schemas.microsoft.com/office/drawing/2014/main" id="{7B2B8C9F-1BCD-AA46-89FD-61B1ED35DA41}"/>
              </a:ext>
            </a:extLst>
          </p:cNvPr>
          <p:cNvSpPr>
            <a:spLocks noGrp="1"/>
          </p:cNvSpPr>
          <p:nvPr>
            <p:ph type="body" sz="quarter" idx="71" hasCustomPrompt="1"/>
          </p:nvPr>
        </p:nvSpPr>
        <p:spPr>
          <a:xfrm>
            <a:off x="16414009" y="4331684"/>
            <a:ext cx="2592973"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6" name="Текст 7">
            <a:extLst>
              <a:ext uri="{FF2B5EF4-FFF2-40B4-BE49-F238E27FC236}">
                <a16:creationId xmlns:a16="http://schemas.microsoft.com/office/drawing/2014/main" id="{7ACA897B-487F-D245-8530-D375DCED8890}"/>
              </a:ext>
            </a:extLst>
          </p:cNvPr>
          <p:cNvSpPr>
            <a:spLocks noGrp="1"/>
          </p:cNvSpPr>
          <p:nvPr>
            <p:ph type="body" sz="quarter" idx="72" hasCustomPrompt="1"/>
          </p:nvPr>
        </p:nvSpPr>
        <p:spPr>
          <a:xfrm>
            <a:off x="19235578" y="3830240"/>
            <a:ext cx="2616030" cy="1026888"/>
          </a:xfrm>
        </p:spPr>
        <p:txBody>
          <a:bodyPr tIns="0" bIns="0" anchor="t" anchorCtr="0">
            <a:noAutofit/>
          </a:bodyPr>
          <a:lstStyle>
            <a:lvl1pPr algn="ctr">
              <a:lnSpc>
                <a:spcPct val="145000"/>
              </a:lnSpc>
              <a:spcBef>
                <a:spcPts val="0"/>
              </a:spcBef>
              <a:defRPr lang="en-US" sz="2322" b="1" kern="1200" spc="29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Tree>
    <p:extLst>
      <p:ext uri="{BB962C8B-B14F-4D97-AF65-F5344CB8AC3E}">
        <p14:creationId xmlns:p14="http://schemas.microsoft.com/office/powerpoint/2010/main" val="208975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8000" decel="52000" fill="hold" grpId="0" nodeType="withEffect">
                                  <p:stCondLst>
                                    <p:cond delay="20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600" fill="hold"/>
                                        <p:tgtEl>
                                          <p:spTgt spid="40"/>
                                        </p:tgtEl>
                                        <p:attrNameLst>
                                          <p:attrName>ppt_x</p:attrName>
                                        </p:attrNameLst>
                                      </p:cBhvr>
                                      <p:tavLst>
                                        <p:tav tm="0">
                                          <p:val>
                                            <p:strVal val="#ppt_x"/>
                                          </p:val>
                                        </p:tav>
                                        <p:tav tm="100000">
                                          <p:val>
                                            <p:strVal val="#ppt_x"/>
                                          </p:val>
                                        </p:tav>
                                      </p:tavLst>
                                    </p:anim>
                                    <p:anim calcmode="lin" valueType="num">
                                      <p:cBhvr additive="base">
                                        <p:cTn id="12" dur="6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800" fill="hold"/>
                                        <p:tgtEl>
                                          <p:spTgt spid="61"/>
                                        </p:tgtEl>
                                        <p:attrNameLst>
                                          <p:attrName>ppt_x</p:attrName>
                                        </p:attrNameLst>
                                      </p:cBhvr>
                                      <p:tavLst>
                                        <p:tav tm="0">
                                          <p:val>
                                            <p:strVal val="#ppt_x"/>
                                          </p:val>
                                        </p:tav>
                                        <p:tav tm="100000">
                                          <p:val>
                                            <p:strVal val="#ppt_x"/>
                                          </p:val>
                                        </p:tav>
                                      </p:tavLst>
                                    </p:anim>
                                    <p:anim calcmode="lin" valueType="num">
                                      <p:cBhvr additive="base">
                                        <p:cTn id="16" dur="8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8" accel="48000" decel="52000" fill="hold" grpId="0" nodeType="withEffect">
                                  <p:stCondLst>
                                    <p:cond delay="130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800" fill="hold"/>
                                        <p:tgtEl>
                                          <p:spTgt spid="55"/>
                                        </p:tgtEl>
                                        <p:attrNameLst>
                                          <p:attrName>ppt_x</p:attrName>
                                        </p:attrNameLst>
                                      </p:cBhvr>
                                      <p:tavLst>
                                        <p:tav tm="0">
                                          <p:val>
                                            <p:strVal val="0-#ppt_w/2"/>
                                          </p:val>
                                        </p:tav>
                                        <p:tav tm="100000">
                                          <p:val>
                                            <p:strVal val="#ppt_x"/>
                                          </p:val>
                                        </p:tav>
                                      </p:tavLst>
                                    </p:anim>
                                    <p:anim calcmode="lin" valueType="num">
                                      <p:cBhvr additive="base">
                                        <p:cTn id="20" dur="8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600" fill="hold"/>
                                        <p:tgtEl>
                                          <p:spTgt spid="43"/>
                                        </p:tgtEl>
                                        <p:attrNameLst>
                                          <p:attrName>ppt_x</p:attrName>
                                        </p:attrNameLst>
                                      </p:cBhvr>
                                      <p:tavLst>
                                        <p:tav tm="0">
                                          <p:val>
                                            <p:strVal val="#ppt_x"/>
                                          </p:val>
                                        </p:tav>
                                        <p:tav tm="100000">
                                          <p:val>
                                            <p:strVal val="#ppt_x"/>
                                          </p:val>
                                        </p:tav>
                                      </p:tavLst>
                                    </p:anim>
                                    <p:anim calcmode="lin" valueType="num">
                                      <p:cBhvr additive="base">
                                        <p:cTn id="24" dur="6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0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800" fill="hold"/>
                                        <p:tgtEl>
                                          <p:spTgt spid="62"/>
                                        </p:tgtEl>
                                        <p:attrNameLst>
                                          <p:attrName>ppt_x</p:attrName>
                                        </p:attrNameLst>
                                      </p:cBhvr>
                                      <p:tavLst>
                                        <p:tav tm="0">
                                          <p:val>
                                            <p:strVal val="#ppt_x"/>
                                          </p:val>
                                        </p:tav>
                                        <p:tav tm="100000">
                                          <p:val>
                                            <p:strVal val="#ppt_x"/>
                                          </p:val>
                                        </p:tav>
                                      </p:tavLst>
                                    </p:anim>
                                    <p:anim calcmode="lin" valueType="num">
                                      <p:cBhvr additive="base">
                                        <p:cTn id="28" dur="800" fill="hold"/>
                                        <p:tgtEl>
                                          <p:spTgt spid="62"/>
                                        </p:tgtEl>
                                        <p:attrNameLst>
                                          <p:attrName>ppt_y</p:attrName>
                                        </p:attrNameLst>
                                      </p:cBhvr>
                                      <p:tavLst>
                                        <p:tav tm="0">
                                          <p:val>
                                            <p:strVal val="1+#ppt_h/2"/>
                                          </p:val>
                                        </p:tav>
                                        <p:tav tm="100000">
                                          <p:val>
                                            <p:strVal val="#ppt_y"/>
                                          </p:val>
                                        </p:tav>
                                      </p:tavLst>
                                    </p:anim>
                                  </p:childTnLst>
                                </p:cTn>
                              </p:par>
                              <p:par>
                                <p:cTn id="29" presetID="2" presetClass="entr" presetSubtype="8" accel="48000" decel="52000" fill="hold" grpId="0" nodeType="withEffect">
                                  <p:stCondLst>
                                    <p:cond delay="220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800" fill="hold"/>
                                        <p:tgtEl>
                                          <p:spTgt spid="56"/>
                                        </p:tgtEl>
                                        <p:attrNameLst>
                                          <p:attrName>ppt_x</p:attrName>
                                        </p:attrNameLst>
                                      </p:cBhvr>
                                      <p:tavLst>
                                        <p:tav tm="0">
                                          <p:val>
                                            <p:strVal val="0-#ppt_w/2"/>
                                          </p:val>
                                        </p:tav>
                                        <p:tav tm="100000">
                                          <p:val>
                                            <p:strVal val="#ppt_x"/>
                                          </p:val>
                                        </p:tav>
                                      </p:tavLst>
                                    </p:anim>
                                    <p:anim calcmode="lin" valueType="num">
                                      <p:cBhvr additive="base">
                                        <p:cTn id="32" dur="800" fill="hold"/>
                                        <p:tgtEl>
                                          <p:spTgt spid="56"/>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600" fill="hold"/>
                                        <p:tgtEl>
                                          <p:spTgt spid="45"/>
                                        </p:tgtEl>
                                        <p:attrNameLst>
                                          <p:attrName>ppt_x</p:attrName>
                                        </p:attrNameLst>
                                      </p:cBhvr>
                                      <p:tavLst>
                                        <p:tav tm="0">
                                          <p:val>
                                            <p:strVal val="#ppt_x"/>
                                          </p:val>
                                        </p:tav>
                                        <p:tav tm="100000">
                                          <p:val>
                                            <p:strVal val="#ppt_x"/>
                                          </p:val>
                                        </p:tav>
                                      </p:tavLst>
                                    </p:anim>
                                    <p:anim calcmode="lin" valueType="num">
                                      <p:cBhvr additive="base">
                                        <p:cTn id="36" dur="6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2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800" fill="hold"/>
                                        <p:tgtEl>
                                          <p:spTgt spid="63"/>
                                        </p:tgtEl>
                                        <p:attrNameLst>
                                          <p:attrName>ppt_x</p:attrName>
                                        </p:attrNameLst>
                                      </p:cBhvr>
                                      <p:tavLst>
                                        <p:tav tm="0">
                                          <p:val>
                                            <p:strVal val="#ppt_x"/>
                                          </p:val>
                                        </p:tav>
                                        <p:tav tm="100000">
                                          <p:val>
                                            <p:strVal val="#ppt_x"/>
                                          </p:val>
                                        </p:tav>
                                      </p:tavLst>
                                    </p:anim>
                                    <p:anim calcmode="lin" valueType="num">
                                      <p:cBhvr additive="base">
                                        <p:cTn id="40" dur="8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8" accel="48000" decel="52000" fill="hold" grpId="0" nodeType="withEffect">
                                  <p:stCondLst>
                                    <p:cond delay="320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800" fill="hold"/>
                                        <p:tgtEl>
                                          <p:spTgt spid="57"/>
                                        </p:tgtEl>
                                        <p:attrNameLst>
                                          <p:attrName>ppt_x</p:attrName>
                                        </p:attrNameLst>
                                      </p:cBhvr>
                                      <p:tavLst>
                                        <p:tav tm="0">
                                          <p:val>
                                            <p:strVal val="0-#ppt_w/2"/>
                                          </p:val>
                                        </p:tav>
                                        <p:tav tm="100000">
                                          <p:val>
                                            <p:strVal val="#ppt_x"/>
                                          </p:val>
                                        </p:tav>
                                      </p:tavLst>
                                    </p:anim>
                                    <p:anim calcmode="lin" valueType="num">
                                      <p:cBhvr additive="base">
                                        <p:cTn id="44" dur="800" fill="hold"/>
                                        <p:tgtEl>
                                          <p:spTgt spid="57"/>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300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600" fill="hold"/>
                                        <p:tgtEl>
                                          <p:spTgt spid="47"/>
                                        </p:tgtEl>
                                        <p:attrNameLst>
                                          <p:attrName>ppt_x</p:attrName>
                                        </p:attrNameLst>
                                      </p:cBhvr>
                                      <p:tavLst>
                                        <p:tav tm="0">
                                          <p:val>
                                            <p:strVal val="#ppt_x"/>
                                          </p:val>
                                        </p:tav>
                                        <p:tav tm="100000">
                                          <p:val>
                                            <p:strVal val="#ppt_x"/>
                                          </p:val>
                                        </p:tav>
                                      </p:tavLst>
                                    </p:anim>
                                    <p:anim calcmode="lin" valueType="num">
                                      <p:cBhvr additive="base">
                                        <p:cTn id="48" dur="6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32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800" fill="hold"/>
                                        <p:tgtEl>
                                          <p:spTgt spid="64"/>
                                        </p:tgtEl>
                                        <p:attrNameLst>
                                          <p:attrName>ppt_x</p:attrName>
                                        </p:attrNameLst>
                                      </p:cBhvr>
                                      <p:tavLst>
                                        <p:tav tm="0">
                                          <p:val>
                                            <p:strVal val="#ppt_x"/>
                                          </p:val>
                                        </p:tav>
                                        <p:tav tm="100000">
                                          <p:val>
                                            <p:strVal val="#ppt_x"/>
                                          </p:val>
                                        </p:tav>
                                      </p:tavLst>
                                    </p:anim>
                                    <p:anim calcmode="lin" valueType="num">
                                      <p:cBhvr additive="base">
                                        <p:cTn id="52" dur="800" fill="hold"/>
                                        <p:tgtEl>
                                          <p:spTgt spid="64"/>
                                        </p:tgtEl>
                                        <p:attrNameLst>
                                          <p:attrName>ppt_y</p:attrName>
                                        </p:attrNameLst>
                                      </p:cBhvr>
                                      <p:tavLst>
                                        <p:tav tm="0">
                                          <p:val>
                                            <p:strVal val="1+#ppt_h/2"/>
                                          </p:val>
                                        </p:tav>
                                        <p:tav tm="100000">
                                          <p:val>
                                            <p:strVal val="#ppt_y"/>
                                          </p:val>
                                        </p:tav>
                                      </p:tavLst>
                                    </p:anim>
                                  </p:childTnLst>
                                </p:cTn>
                              </p:par>
                              <p:par>
                                <p:cTn id="53" presetID="2" presetClass="entr" presetSubtype="8" accel="48000" decel="52000" fill="hold" grpId="0" nodeType="withEffect">
                                  <p:stCondLst>
                                    <p:cond delay="4200"/>
                                  </p:stCondLst>
                                  <p:childTnLst>
                                    <p:set>
                                      <p:cBhvr>
                                        <p:cTn id="54" dur="1" fill="hold">
                                          <p:stCondLst>
                                            <p:cond delay="0"/>
                                          </p:stCondLst>
                                        </p:cTn>
                                        <p:tgtEl>
                                          <p:spTgt spid="58"/>
                                        </p:tgtEl>
                                        <p:attrNameLst>
                                          <p:attrName>style.visibility</p:attrName>
                                        </p:attrNameLst>
                                      </p:cBhvr>
                                      <p:to>
                                        <p:strVal val="visible"/>
                                      </p:to>
                                    </p:set>
                                    <p:anim calcmode="lin" valueType="num">
                                      <p:cBhvr additive="base">
                                        <p:cTn id="55" dur="800" fill="hold"/>
                                        <p:tgtEl>
                                          <p:spTgt spid="58"/>
                                        </p:tgtEl>
                                        <p:attrNameLst>
                                          <p:attrName>ppt_x</p:attrName>
                                        </p:attrNameLst>
                                      </p:cBhvr>
                                      <p:tavLst>
                                        <p:tav tm="0">
                                          <p:val>
                                            <p:strVal val="0-#ppt_w/2"/>
                                          </p:val>
                                        </p:tav>
                                        <p:tav tm="100000">
                                          <p:val>
                                            <p:strVal val="#ppt_x"/>
                                          </p:val>
                                        </p:tav>
                                      </p:tavLst>
                                    </p:anim>
                                    <p:anim calcmode="lin" valueType="num">
                                      <p:cBhvr additive="base">
                                        <p:cTn id="56" dur="800" fill="hold"/>
                                        <p:tgtEl>
                                          <p:spTgt spid="58"/>
                                        </p:tgtEl>
                                        <p:attrNameLst>
                                          <p:attrName>ppt_y</p:attrName>
                                        </p:attrNameLst>
                                      </p:cBhvr>
                                      <p:tavLst>
                                        <p:tav tm="0">
                                          <p:val>
                                            <p:strVal val="#ppt_y"/>
                                          </p:val>
                                        </p:tav>
                                        <p:tav tm="100000">
                                          <p:val>
                                            <p:strVal val="#ppt_y"/>
                                          </p:val>
                                        </p:tav>
                                      </p:tavLst>
                                    </p:anim>
                                  </p:childTnLst>
                                </p:cTn>
                              </p:par>
                              <p:par>
                                <p:cTn id="57" presetID="2" presetClass="entr" presetSubtype="4" decel="100000" fill="hold" grpId="0" nodeType="withEffect">
                                  <p:stCondLst>
                                    <p:cond delay="400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600" fill="hold"/>
                                        <p:tgtEl>
                                          <p:spTgt spid="49"/>
                                        </p:tgtEl>
                                        <p:attrNameLst>
                                          <p:attrName>ppt_x</p:attrName>
                                        </p:attrNameLst>
                                      </p:cBhvr>
                                      <p:tavLst>
                                        <p:tav tm="0">
                                          <p:val>
                                            <p:strVal val="#ppt_x"/>
                                          </p:val>
                                        </p:tav>
                                        <p:tav tm="100000">
                                          <p:val>
                                            <p:strVal val="#ppt_x"/>
                                          </p:val>
                                        </p:tav>
                                      </p:tavLst>
                                    </p:anim>
                                    <p:anim calcmode="lin" valueType="num">
                                      <p:cBhvr additive="base">
                                        <p:cTn id="60" dur="600" fill="hold"/>
                                        <p:tgtEl>
                                          <p:spTgt spid="4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420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800" fill="hold"/>
                                        <p:tgtEl>
                                          <p:spTgt spid="65"/>
                                        </p:tgtEl>
                                        <p:attrNameLst>
                                          <p:attrName>ppt_x</p:attrName>
                                        </p:attrNameLst>
                                      </p:cBhvr>
                                      <p:tavLst>
                                        <p:tav tm="0">
                                          <p:val>
                                            <p:strVal val="#ppt_x"/>
                                          </p:val>
                                        </p:tav>
                                        <p:tav tm="100000">
                                          <p:val>
                                            <p:strVal val="#ppt_x"/>
                                          </p:val>
                                        </p:tav>
                                      </p:tavLst>
                                    </p:anim>
                                    <p:anim calcmode="lin" valueType="num">
                                      <p:cBhvr additive="base">
                                        <p:cTn id="64" dur="8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8" accel="48000" decel="52000" fill="hold" grpId="0" nodeType="withEffect">
                                  <p:stCondLst>
                                    <p:cond delay="520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800" fill="hold"/>
                                        <p:tgtEl>
                                          <p:spTgt spid="59"/>
                                        </p:tgtEl>
                                        <p:attrNameLst>
                                          <p:attrName>ppt_x</p:attrName>
                                        </p:attrNameLst>
                                      </p:cBhvr>
                                      <p:tavLst>
                                        <p:tav tm="0">
                                          <p:val>
                                            <p:strVal val="0-#ppt_w/2"/>
                                          </p:val>
                                        </p:tav>
                                        <p:tav tm="100000">
                                          <p:val>
                                            <p:strVal val="#ppt_x"/>
                                          </p:val>
                                        </p:tav>
                                      </p:tavLst>
                                    </p:anim>
                                    <p:anim calcmode="lin" valueType="num">
                                      <p:cBhvr additive="base">
                                        <p:cTn id="68" dur="800" fill="hold"/>
                                        <p:tgtEl>
                                          <p:spTgt spid="59"/>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500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600" fill="hold"/>
                                        <p:tgtEl>
                                          <p:spTgt spid="51"/>
                                        </p:tgtEl>
                                        <p:attrNameLst>
                                          <p:attrName>ppt_x</p:attrName>
                                        </p:attrNameLst>
                                      </p:cBhvr>
                                      <p:tavLst>
                                        <p:tav tm="0">
                                          <p:val>
                                            <p:strVal val="#ppt_x"/>
                                          </p:val>
                                        </p:tav>
                                        <p:tav tm="100000">
                                          <p:val>
                                            <p:strVal val="#ppt_x"/>
                                          </p:val>
                                        </p:tav>
                                      </p:tavLst>
                                    </p:anim>
                                    <p:anim calcmode="lin" valueType="num">
                                      <p:cBhvr additive="base">
                                        <p:cTn id="72" dur="6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5200"/>
                                  </p:stCondLst>
                                  <p:childTnLst>
                                    <p:set>
                                      <p:cBhvr>
                                        <p:cTn id="74" dur="1" fill="hold">
                                          <p:stCondLst>
                                            <p:cond delay="0"/>
                                          </p:stCondLst>
                                        </p:cTn>
                                        <p:tgtEl>
                                          <p:spTgt spid="66"/>
                                        </p:tgtEl>
                                        <p:attrNameLst>
                                          <p:attrName>style.visibility</p:attrName>
                                        </p:attrNameLst>
                                      </p:cBhvr>
                                      <p:to>
                                        <p:strVal val="visible"/>
                                      </p:to>
                                    </p:set>
                                    <p:anim calcmode="lin" valueType="num">
                                      <p:cBhvr additive="base">
                                        <p:cTn id="75" dur="800" fill="hold"/>
                                        <p:tgtEl>
                                          <p:spTgt spid="66"/>
                                        </p:tgtEl>
                                        <p:attrNameLst>
                                          <p:attrName>ppt_x</p:attrName>
                                        </p:attrNameLst>
                                      </p:cBhvr>
                                      <p:tavLst>
                                        <p:tav tm="0">
                                          <p:val>
                                            <p:strVal val="#ppt_x"/>
                                          </p:val>
                                        </p:tav>
                                        <p:tav tm="100000">
                                          <p:val>
                                            <p:strVal val="#ppt_x"/>
                                          </p:val>
                                        </p:tav>
                                      </p:tavLst>
                                    </p:anim>
                                    <p:anim calcmode="lin" valueType="num">
                                      <p:cBhvr additive="base">
                                        <p:cTn id="76" dur="800" fill="hold"/>
                                        <p:tgtEl>
                                          <p:spTgt spid="66"/>
                                        </p:tgtEl>
                                        <p:attrNameLst>
                                          <p:attrName>ppt_y</p:attrName>
                                        </p:attrNameLst>
                                      </p:cBhvr>
                                      <p:tavLst>
                                        <p:tav tm="0">
                                          <p:val>
                                            <p:strVal val="1+#ppt_h/2"/>
                                          </p:val>
                                        </p:tav>
                                        <p:tav tm="100000">
                                          <p:val>
                                            <p:strVal val="#ppt_y"/>
                                          </p:val>
                                        </p:tav>
                                      </p:tavLst>
                                    </p:anim>
                                  </p:childTnLst>
                                </p:cTn>
                              </p:par>
                              <p:par>
                                <p:cTn id="77" presetID="2" presetClass="entr" presetSubtype="8" accel="48000" decel="52000" fill="hold" grpId="0" nodeType="withEffect">
                                  <p:stCondLst>
                                    <p:cond delay="620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800" fill="hold"/>
                                        <p:tgtEl>
                                          <p:spTgt spid="60"/>
                                        </p:tgtEl>
                                        <p:attrNameLst>
                                          <p:attrName>ppt_x</p:attrName>
                                        </p:attrNameLst>
                                      </p:cBhvr>
                                      <p:tavLst>
                                        <p:tav tm="0">
                                          <p:val>
                                            <p:strVal val="0-#ppt_w/2"/>
                                          </p:val>
                                        </p:tav>
                                        <p:tav tm="100000">
                                          <p:val>
                                            <p:strVal val="#ppt_x"/>
                                          </p:val>
                                        </p:tav>
                                      </p:tavLst>
                                    </p:anim>
                                    <p:anim calcmode="lin" valueType="num">
                                      <p:cBhvr additive="base">
                                        <p:cTn id="80" dur="800" fill="hold"/>
                                        <p:tgtEl>
                                          <p:spTgt spid="60"/>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600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600" fill="hold"/>
                                        <p:tgtEl>
                                          <p:spTgt spid="53"/>
                                        </p:tgtEl>
                                        <p:attrNameLst>
                                          <p:attrName>ppt_x</p:attrName>
                                        </p:attrNameLst>
                                      </p:cBhvr>
                                      <p:tavLst>
                                        <p:tav tm="0">
                                          <p:val>
                                            <p:strVal val="#ppt_x"/>
                                          </p:val>
                                        </p:tav>
                                        <p:tav tm="100000">
                                          <p:val>
                                            <p:strVal val="#ppt_x"/>
                                          </p:val>
                                        </p:tav>
                                      </p:tavLst>
                                    </p:anim>
                                    <p:anim calcmode="lin" valueType="num">
                                      <p:cBhvr additive="base">
                                        <p:cTn id="84" dur="600" fill="hold"/>
                                        <p:tgtEl>
                                          <p:spTgt spid="53"/>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620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800" fill="hold"/>
                                        <p:tgtEl>
                                          <p:spTgt spid="67"/>
                                        </p:tgtEl>
                                        <p:attrNameLst>
                                          <p:attrName>ppt_x</p:attrName>
                                        </p:attrNameLst>
                                      </p:cBhvr>
                                      <p:tavLst>
                                        <p:tav tm="0">
                                          <p:val>
                                            <p:strVal val="#ppt_x"/>
                                          </p:val>
                                        </p:tav>
                                        <p:tav tm="100000">
                                          <p:val>
                                            <p:strVal val="#ppt_x"/>
                                          </p:val>
                                        </p:tav>
                                      </p:tavLst>
                                    </p:anim>
                                    <p:anim calcmode="lin" valueType="num">
                                      <p:cBhvr additive="base">
                                        <p:cTn id="88" dur="800" fill="hold"/>
                                        <p:tgtEl>
                                          <p:spTgt spid="6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 calcmode="lin" valueType="num">
                                      <p:cBhvr additive="base">
                                        <p:cTn id="91" dur="600" fill="hold"/>
                                        <p:tgtEl>
                                          <p:spTgt spid="70"/>
                                        </p:tgtEl>
                                        <p:attrNameLst>
                                          <p:attrName>ppt_x</p:attrName>
                                        </p:attrNameLst>
                                      </p:cBhvr>
                                      <p:tavLst>
                                        <p:tav tm="0">
                                          <p:val>
                                            <p:strVal val="#ppt_x"/>
                                          </p:val>
                                        </p:tav>
                                        <p:tav tm="100000">
                                          <p:val>
                                            <p:strVal val="#ppt_x"/>
                                          </p:val>
                                        </p:tav>
                                      </p:tavLst>
                                    </p:anim>
                                    <p:anim calcmode="lin" valueType="num">
                                      <p:cBhvr additive="base">
                                        <p:cTn id="92" dur="600" fill="hold"/>
                                        <p:tgtEl>
                                          <p:spTgt spid="7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0"/>
                                  </p:stCondLst>
                                  <p:childTnLst>
                                    <p:set>
                                      <p:cBhvr>
                                        <p:cTn id="94" dur="1" fill="hold">
                                          <p:stCondLst>
                                            <p:cond delay="0"/>
                                          </p:stCondLst>
                                        </p:cTn>
                                        <p:tgtEl>
                                          <p:spTgt spid="71"/>
                                        </p:tgtEl>
                                        <p:attrNameLst>
                                          <p:attrName>style.visibility</p:attrName>
                                        </p:attrNameLst>
                                      </p:cBhvr>
                                      <p:to>
                                        <p:strVal val="visible"/>
                                      </p:to>
                                    </p:set>
                                    <p:anim calcmode="lin" valueType="num">
                                      <p:cBhvr additive="base">
                                        <p:cTn id="95" dur="600" fill="hold"/>
                                        <p:tgtEl>
                                          <p:spTgt spid="71"/>
                                        </p:tgtEl>
                                        <p:attrNameLst>
                                          <p:attrName>ppt_x</p:attrName>
                                        </p:attrNameLst>
                                      </p:cBhvr>
                                      <p:tavLst>
                                        <p:tav tm="0">
                                          <p:val>
                                            <p:strVal val="#ppt_x"/>
                                          </p:val>
                                        </p:tav>
                                        <p:tav tm="100000">
                                          <p:val>
                                            <p:strVal val="#ppt_x"/>
                                          </p:val>
                                        </p:tav>
                                      </p:tavLst>
                                    </p:anim>
                                    <p:anim calcmode="lin" valueType="num">
                                      <p:cBhvr additive="base">
                                        <p:cTn id="96" dur="600" fill="hold"/>
                                        <p:tgtEl>
                                          <p:spTgt spid="71"/>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0"/>
                                  </p:stCondLst>
                                  <p:childTnLst>
                                    <p:set>
                                      <p:cBhvr>
                                        <p:cTn id="98" dur="1" fill="hold">
                                          <p:stCondLst>
                                            <p:cond delay="0"/>
                                          </p:stCondLst>
                                        </p:cTn>
                                        <p:tgtEl>
                                          <p:spTgt spid="72"/>
                                        </p:tgtEl>
                                        <p:attrNameLst>
                                          <p:attrName>style.visibility</p:attrName>
                                        </p:attrNameLst>
                                      </p:cBhvr>
                                      <p:to>
                                        <p:strVal val="visible"/>
                                      </p:to>
                                    </p:set>
                                    <p:anim calcmode="lin" valueType="num">
                                      <p:cBhvr additive="base">
                                        <p:cTn id="99" dur="600" fill="hold"/>
                                        <p:tgtEl>
                                          <p:spTgt spid="72"/>
                                        </p:tgtEl>
                                        <p:attrNameLst>
                                          <p:attrName>ppt_x</p:attrName>
                                        </p:attrNameLst>
                                      </p:cBhvr>
                                      <p:tavLst>
                                        <p:tav tm="0">
                                          <p:val>
                                            <p:strVal val="#ppt_x"/>
                                          </p:val>
                                        </p:tav>
                                        <p:tav tm="100000">
                                          <p:val>
                                            <p:strVal val="#ppt_x"/>
                                          </p:val>
                                        </p:tav>
                                      </p:tavLst>
                                    </p:anim>
                                    <p:anim calcmode="lin" valueType="num">
                                      <p:cBhvr additive="base">
                                        <p:cTn id="100" dur="600" fill="hold"/>
                                        <p:tgtEl>
                                          <p:spTgt spid="7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3000"/>
                                  </p:stCondLst>
                                  <p:childTnLst>
                                    <p:set>
                                      <p:cBhvr>
                                        <p:cTn id="102" dur="1" fill="hold">
                                          <p:stCondLst>
                                            <p:cond delay="0"/>
                                          </p:stCondLst>
                                        </p:cTn>
                                        <p:tgtEl>
                                          <p:spTgt spid="73"/>
                                        </p:tgtEl>
                                        <p:attrNameLst>
                                          <p:attrName>style.visibility</p:attrName>
                                        </p:attrNameLst>
                                      </p:cBhvr>
                                      <p:to>
                                        <p:strVal val="visible"/>
                                      </p:to>
                                    </p:set>
                                    <p:anim calcmode="lin" valueType="num">
                                      <p:cBhvr additive="base">
                                        <p:cTn id="103" dur="600" fill="hold"/>
                                        <p:tgtEl>
                                          <p:spTgt spid="73"/>
                                        </p:tgtEl>
                                        <p:attrNameLst>
                                          <p:attrName>ppt_x</p:attrName>
                                        </p:attrNameLst>
                                      </p:cBhvr>
                                      <p:tavLst>
                                        <p:tav tm="0">
                                          <p:val>
                                            <p:strVal val="#ppt_x"/>
                                          </p:val>
                                        </p:tav>
                                        <p:tav tm="100000">
                                          <p:val>
                                            <p:strVal val="#ppt_x"/>
                                          </p:val>
                                        </p:tav>
                                      </p:tavLst>
                                    </p:anim>
                                    <p:anim calcmode="lin" valueType="num">
                                      <p:cBhvr additive="base">
                                        <p:cTn id="104" dur="600" fill="hold"/>
                                        <p:tgtEl>
                                          <p:spTgt spid="73"/>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400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600" fill="hold"/>
                                        <p:tgtEl>
                                          <p:spTgt spid="74"/>
                                        </p:tgtEl>
                                        <p:attrNameLst>
                                          <p:attrName>ppt_x</p:attrName>
                                        </p:attrNameLst>
                                      </p:cBhvr>
                                      <p:tavLst>
                                        <p:tav tm="0">
                                          <p:val>
                                            <p:strVal val="#ppt_x"/>
                                          </p:val>
                                        </p:tav>
                                        <p:tav tm="100000">
                                          <p:val>
                                            <p:strVal val="#ppt_x"/>
                                          </p:val>
                                        </p:tav>
                                      </p:tavLst>
                                    </p:anim>
                                    <p:anim calcmode="lin" valueType="num">
                                      <p:cBhvr additive="base">
                                        <p:cTn id="108" dur="600" fill="hold"/>
                                        <p:tgtEl>
                                          <p:spTgt spid="7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5000"/>
                                  </p:stCondLst>
                                  <p:childTnLst>
                                    <p:set>
                                      <p:cBhvr>
                                        <p:cTn id="110" dur="1" fill="hold">
                                          <p:stCondLst>
                                            <p:cond delay="0"/>
                                          </p:stCondLst>
                                        </p:cTn>
                                        <p:tgtEl>
                                          <p:spTgt spid="75"/>
                                        </p:tgtEl>
                                        <p:attrNameLst>
                                          <p:attrName>style.visibility</p:attrName>
                                        </p:attrNameLst>
                                      </p:cBhvr>
                                      <p:to>
                                        <p:strVal val="visible"/>
                                      </p:to>
                                    </p:set>
                                    <p:anim calcmode="lin" valueType="num">
                                      <p:cBhvr additive="base">
                                        <p:cTn id="111" dur="600" fill="hold"/>
                                        <p:tgtEl>
                                          <p:spTgt spid="75"/>
                                        </p:tgtEl>
                                        <p:attrNameLst>
                                          <p:attrName>ppt_x</p:attrName>
                                        </p:attrNameLst>
                                      </p:cBhvr>
                                      <p:tavLst>
                                        <p:tav tm="0">
                                          <p:val>
                                            <p:strVal val="#ppt_x"/>
                                          </p:val>
                                        </p:tav>
                                        <p:tav tm="100000">
                                          <p:val>
                                            <p:strVal val="#ppt_x"/>
                                          </p:val>
                                        </p:tav>
                                      </p:tavLst>
                                    </p:anim>
                                    <p:anim calcmode="lin" valueType="num">
                                      <p:cBhvr additive="base">
                                        <p:cTn id="112" dur="600" fill="hold"/>
                                        <p:tgtEl>
                                          <p:spTgt spid="75"/>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6000"/>
                                  </p:stCondLst>
                                  <p:childTnLst>
                                    <p:set>
                                      <p:cBhvr>
                                        <p:cTn id="114" dur="1" fill="hold">
                                          <p:stCondLst>
                                            <p:cond delay="0"/>
                                          </p:stCondLst>
                                        </p:cTn>
                                        <p:tgtEl>
                                          <p:spTgt spid="76"/>
                                        </p:tgtEl>
                                        <p:attrNameLst>
                                          <p:attrName>style.visibility</p:attrName>
                                        </p:attrNameLst>
                                      </p:cBhvr>
                                      <p:to>
                                        <p:strVal val="visible"/>
                                      </p:to>
                                    </p:set>
                                    <p:anim calcmode="lin" valueType="num">
                                      <p:cBhvr additive="base">
                                        <p:cTn id="115" dur="600" fill="hold"/>
                                        <p:tgtEl>
                                          <p:spTgt spid="76"/>
                                        </p:tgtEl>
                                        <p:attrNameLst>
                                          <p:attrName>ppt_x</p:attrName>
                                        </p:attrNameLst>
                                      </p:cBhvr>
                                      <p:tavLst>
                                        <p:tav tm="0">
                                          <p:val>
                                            <p:strVal val="#ppt_x"/>
                                          </p:val>
                                        </p:tav>
                                        <p:tav tm="100000">
                                          <p:val>
                                            <p:strVal val="#ppt_x"/>
                                          </p:val>
                                        </p:tav>
                                      </p:tavLst>
                                    </p:anim>
                                    <p:anim calcmode="lin" valueType="num">
                                      <p:cBhvr additive="base">
                                        <p:cTn id="116" dur="6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tmplLst>
          <p:tmpl>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600" fill="hold"/>
                        <p:tgtEl>
                          <p:spTgt spid="40"/>
                        </p:tgtEl>
                        <p:attrNameLst>
                          <p:attrName>ppt_x</p:attrName>
                        </p:attrNameLst>
                      </p:cBhvr>
                      <p:tavLst>
                        <p:tav tm="0">
                          <p:val>
                            <p:strVal val="#ppt_x"/>
                          </p:val>
                        </p:tav>
                        <p:tav tm="100000">
                          <p:val>
                            <p:strVal val="#ppt_x"/>
                          </p:val>
                        </p:tav>
                      </p:tavLst>
                    </p:anim>
                    <p:anim calcmode="lin" valueType="num">
                      <p:cBhvr additive="base">
                        <p:cTn dur="600" fill="hold"/>
                        <p:tgtEl>
                          <p:spTgt spid="40"/>
                        </p:tgtEl>
                        <p:attrNameLst>
                          <p:attrName>ppt_y</p:attrName>
                        </p:attrNameLst>
                      </p:cBhvr>
                      <p:tavLst>
                        <p:tav tm="0">
                          <p:val>
                            <p:strVal val="1+#ppt_h/2"/>
                          </p:val>
                        </p:tav>
                        <p:tav tm="100000">
                          <p:val>
                            <p:strVal val="#ppt_y"/>
                          </p:val>
                        </p:tav>
                      </p:tavLst>
                    </p:anim>
                  </p:childTnLst>
                </p:cTn>
              </p:par>
            </p:tnLst>
          </p:tmpl>
        </p:tmplLst>
      </p:bldP>
      <p:bldP spid="42" grpId="0" animBg="1"/>
      <p:bldP spid="43" grpId="0">
        <p:tmplLst>
          <p:tmpl>
            <p:tnLst>
              <p:par>
                <p:cTn presetID="2" presetClass="entr" presetSubtype="4" decel="10000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600" fill="hold"/>
                        <p:tgtEl>
                          <p:spTgt spid="43"/>
                        </p:tgtEl>
                        <p:attrNameLst>
                          <p:attrName>ppt_x</p:attrName>
                        </p:attrNameLst>
                      </p:cBhvr>
                      <p:tavLst>
                        <p:tav tm="0">
                          <p:val>
                            <p:strVal val="#ppt_x"/>
                          </p:val>
                        </p:tav>
                        <p:tav tm="100000">
                          <p:val>
                            <p:strVal val="#ppt_x"/>
                          </p:val>
                        </p:tav>
                      </p:tavLst>
                    </p:anim>
                    <p:anim calcmode="lin" valueType="num">
                      <p:cBhvr additive="base">
                        <p:cTn dur="600" fill="hold"/>
                        <p:tgtEl>
                          <p:spTgt spid="43"/>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20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600" fill="hold"/>
                        <p:tgtEl>
                          <p:spTgt spid="45"/>
                        </p:tgtEl>
                        <p:attrNameLst>
                          <p:attrName>ppt_x</p:attrName>
                        </p:attrNameLst>
                      </p:cBhvr>
                      <p:tavLst>
                        <p:tav tm="0">
                          <p:val>
                            <p:strVal val="#ppt_x"/>
                          </p:val>
                        </p:tav>
                        <p:tav tm="100000">
                          <p:val>
                            <p:strVal val="#ppt_x"/>
                          </p:val>
                        </p:tav>
                      </p:tavLst>
                    </p:anim>
                    <p:anim calcmode="lin" valueType="num">
                      <p:cBhvr additive="base">
                        <p:cTn dur="600" fill="hold"/>
                        <p:tgtEl>
                          <p:spTgt spid="45"/>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600" fill="hold"/>
                        <p:tgtEl>
                          <p:spTgt spid="47"/>
                        </p:tgtEl>
                        <p:attrNameLst>
                          <p:attrName>ppt_x</p:attrName>
                        </p:attrNameLst>
                      </p:cBhvr>
                      <p:tavLst>
                        <p:tav tm="0">
                          <p:val>
                            <p:strVal val="#ppt_x"/>
                          </p:val>
                        </p:tav>
                        <p:tav tm="100000">
                          <p:val>
                            <p:strVal val="#ppt_x"/>
                          </p:val>
                        </p:tav>
                      </p:tavLst>
                    </p:anim>
                    <p:anim calcmode="lin" valueType="num">
                      <p:cBhvr additive="base">
                        <p:cTn dur="600" fill="hold"/>
                        <p:tgtEl>
                          <p:spTgt spid="47"/>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40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600" fill="hold"/>
                        <p:tgtEl>
                          <p:spTgt spid="49"/>
                        </p:tgtEl>
                        <p:attrNameLst>
                          <p:attrName>ppt_x</p:attrName>
                        </p:attrNameLst>
                      </p:cBhvr>
                      <p:tavLst>
                        <p:tav tm="0">
                          <p:val>
                            <p:strVal val="#ppt_x"/>
                          </p:val>
                        </p:tav>
                        <p:tav tm="100000">
                          <p:val>
                            <p:strVal val="#ppt_x"/>
                          </p:val>
                        </p:tav>
                      </p:tavLst>
                    </p:anim>
                    <p:anim calcmode="lin" valueType="num">
                      <p:cBhvr additive="base">
                        <p:cTn dur="600" fill="hold"/>
                        <p:tgtEl>
                          <p:spTgt spid="49"/>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50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600" fill="hold"/>
                        <p:tgtEl>
                          <p:spTgt spid="51"/>
                        </p:tgtEl>
                        <p:attrNameLst>
                          <p:attrName>ppt_x</p:attrName>
                        </p:attrNameLst>
                      </p:cBhvr>
                      <p:tavLst>
                        <p:tav tm="0">
                          <p:val>
                            <p:strVal val="#ppt_x"/>
                          </p:val>
                        </p:tav>
                        <p:tav tm="100000">
                          <p:val>
                            <p:strVal val="#ppt_x"/>
                          </p:val>
                        </p:tav>
                      </p:tavLst>
                    </p:anim>
                    <p:anim calcmode="lin" valueType="num">
                      <p:cBhvr additive="base">
                        <p:cTn dur="600" fill="hold"/>
                        <p:tgtEl>
                          <p:spTgt spid="51"/>
                        </p:tgtEl>
                        <p:attrNameLst>
                          <p:attrName>ppt_y</p:attrName>
                        </p:attrNameLst>
                      </p:cBhvr>
                      <p:tavLst>
                        <p:tav tm="0">
                          <p:val>
                            <p:strVal val="1+#ppt_h/2"/>
                          </p:val>
                        </p:tav>
                        <p:tav tm="100000">
                          <p:val>
                            <p:strVal val="#ppt_y"/>
                          </p:val>
                        </p:tav>
                      </p:tavLst>
                    </p:anim>
                  </p:childTnLst>
                </p:cTn>
              </p:par>
            </p:tnLst>
          </p:tmpl>
        </p:tmplLst>
      </p:bldP>
      <p:bldP spid="53" grpId="0">
        <p:tmplLst>
          <p:tmpl>
            <p:tnLst>
              <p:par>
                <p:cTn presetID="2" presetClass="entr" presetSubtype="4" decel="100000" fill="hold" nodeType="withEffect">
                  <p:stCondLst>
                    <p:cond delay="60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600" fill="hold"/>
                        <p:tgtEl>
                          <p:spTgt spid="53"/>
                        </p:tgtEl>
                        <p:attrNameLst>
                          <p:attrName>ppt_x</p:attrName>
                        </p:attrNameLst>
                      </p:cBhvr>
                      <p:tavLst>
                        <p:tav tm="0">
                          <p:val>
                            <p:strVal val="#ppt_x"/>
                          </p:val>
                        </p:tav>
                        <p:tav tm="100000">
                          <p:val>
                            <p:strVal val="#ppt_x"/>
                          </p:val>
                        </p:tav>
                      </p:tavLst>
                    </p:anim>
                    <p:anim calcmode="lin" valueType="num">
                      <p:cBhvr additive="base">
                        <p:cTn dur="600" fill="hold"/>
                        <p:tgtEl>
                          <p:spTgt spid="53"/>
                        </p:tgtEl>
                        <p:attrNameLst>
                          <p:attrName>ppt_y</p:attrName>
                        </p:attrNameLst>
                      </p:cBhvr>
                      <p:tavLst>
                        <p:tav tm="0">
                          <p:val>
                            <p:strVal val="1+#ppt_h/2"/>
                          </p:val>
                        </p:tav>
                        <p:tav tm="100000">
                          <p:val>
                            <p:strVal val="#ppt_y"/>
                          </p:val>
                        </p:tav>
                      </p:tavLst>
                    </p:anim>
                  </p:childTnLst>
                </p:cTn>
              </p:par>
            </p:tnLst>
          </p:tmpl>
        </p:tmplLst>
      </p:bldP>
      <p:bldP spid="55" grpId="0" animBg="1"/>
      <p:bldP spid="56" grpId="0" animBg="1"/>
      <p:bldP spid="57" grpId="0" animBg="1"/>
      <p:bldP spid="58" grpId="0" animBg="1"/>
      <p:bldP spid="59" grpId="0" animBg="1"/>
      <p:bldP spid="60" grpId="0" animBg="1"/>
      <p:bldP spid="61" grpId="0">
        <p:tmplLst>
          <p:tmpl>
            <p:tnLst>
              <p:par>
                <p:cTn presetID="2" presetClass="entr" presetSubtype="4" decel="10000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800" fill="hold"/>
                        <p:tgtEl>
                          <p:spTgt spid="61"/>
                        </p:tgtEl>
                        <p:attrNameLst>
                          <p:attrName>ppt_x</p:attrName>
                        </p:attrNameLst>
                      </p:cBhvr>
                      <p:tavLst>
                        <p:tav tm="0">
                          <p:val>
                            <p:strVal val="#ppt_x"/>
                          </p:val>
                        </p:tav>
                        <p:tav tm="100000">
                          <p:val>
                            <p:strVal val="#ppt_x"/>
                          </p:val>
                        </p:tav>
                      </p:tavLst>
                    </p:anim>
                    <p:anim calcmode="lin" valueType="num">
                      <p:cBhvr additive="base">
                        <p:cTn dur="800" fill="hold"/>
                        <p:tgtEl>
                          <p:spTgt spid="61"/>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120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800" fill="hold"/>
                        <p:tgtEl>
                          <p:spTgt spid="62"/>
                        </p:tgtEl>
                        <p:attrNameLst>
                          <p:attrName>ppt_x</p:attrName>
                        </p:attrNameLst>
                      </p:cBhvr>
                      <p:tavLst>
                        <p:tav tm="0">
                          <p:val>
                            <p:strVal val="#ppt_x"/>
                          </p:val>
                        </p:tav>
                        <p:tav tm="100000">
                          <p:val>
                            <p:strVal val="#ppt_x"/>
                          </p:val>
                        </p:tav>
                      </p:tavLst>
                    </p:anim>
                    <p:anim calcmode="lin" valueType="num">
                      <p:cBhvr additive="base">
                        <p:cTn dur="800" fill="hold"/>
                        <p:tgtEl>
                          <p:spTgt spid="62"/>
                        </p:tgtEl>
                        <p:attrNameLst>
                          <p:attrName>ppt_y</p:attrName>
                        </p:attrNameLst>
                      </p:cBhvr>
                      <p:tavLst>
                        <p:tav tm="0">
                          <p:val>
                            <p:strVal val="1+#ppt_h/2"/>
                          </p:val>
                        </p:tav>
                        <p:tav tm="100000">
                          <p:val>
                            <p:strVal val="#ppt_y"/>
                          </p:val>
                        </p:tav>
                      </p:tavLst>
                    </p:anim>
                  </p:childTnLst>
                </p:cTn>
              </p:par>
            </p:tnLst>
          </p:tmpl>
        </p:tmplLst>
      </p:bldP>
      <p:bldP spid="63" grpId="0">
        <p:tmplLst>
          <p:tmpl>
            <p:tnLst>
              <p:par>
                <p:cTn presetID="2" presetClass="entr" presetSubtype="4" decel="100000" fill="hold" nodeType="withEffect">
                  <p:stCondLst>
                    <p:cond delay="22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800" fill="hold"/>
                        <p:tgtEl>
                          <p:spTgt spid="63"/>
                        </p:tgtEl>
                        <p:attrNameLst>
                          <p:attrName>ppt_x</p:attrName>
                        </p:attrNameLst>
                      </p:cBhvr>
                      <p:tavLst>
                        <p:tav tm="0">
                          <p:val>
                            <p:strVal val="#ppt_x"/>
                          </p:val>
                        </p:tav>
                        <p:tav tm="100000">
                          <p:val>
                            <p:strVal val="#ppt_x"/>
                          </p:val>
                        </p:tav>
                      </p:tavLst>
                    </p:anim>
                    <p:anim calcmode="lin" valueType="num">
                      <p:cBhvr additive="base">
                        <p:cTn dur="800" fill="hold"/>
                        <p:tgtEl>
                          <p:spTgt spid="63"/>
                        </p:tgtEl>
                        <p:attrNameLst>
                          <p:attrName>ppt_y</p:attrName>
                        </p:attrNameLst>
                      </p:cBhvr>
                      <p:tavLst>
                        <p:tav tm="0">
                          <p:val>
                            <p:strVal val="1+#ppt_h/2"/>
                          </p:val>
                        </p:tav>
                        <p:tav tm="100000">
                          <p:val>
                            <p:strVal val="#ppt_y"/>
                          </p:val>
                        </p:tav>
                      </p:tavLst>
                    </p:anim>
                  </p:childTnLst>
                </p:cTn>
              </p:par>
            </p:tnLst>
          </p:tmpl>
        </p:tmplLst>
      </p:bldP>
      <p:bldP spid="64" grpId="0">
        <p:tmplLst>
          <p:tmpl>
            <p:tnLst>
              <p:par>
                <p:cTn presetID="2" presetClass="entr" presetSubtype="4" decel="100000" fill="hold" nodeType="withEffect">
                  <p:stCondLst>
                    <p:cond delay="32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800" fill="hold"/>
                        <p:tgtEl>
                          <p:spTgt spid="64"/>
                        </p:tgtEl>
                        <p:attrNameLst>
                          <p:attrName>ppt_x</p:attrName>
                        </p:attrNameLst>
                      </p:cBhvr>
                      <p:tavLst>
                        <p:tav tm="0">
                          <p:val>
                            <p:strVal val="#ppt_x"/>
                          </p:val>
                        </p:tav>
                        <p:tav tm="100000">
                          <p:val>
                            <p:strVal val="#ppt_x"/>
                          </p:val>
                        </p:tav>
                      </p:tavLst>
                    </p:anim>
                    <p:anim calcmode="lin" valueType="num">
                      <p:cBhvr additive="base">
                        <p:cTn dur="800" fill="hold"/>
                        <p:tgtEl>
                          <p:spTgt spid="64"/>
                        </p:tgtEl>
                        <p:attrNameLst>
                          <p:attrName>ppt_y</p:attrName>
                        </p:attrNameLst>
                      </p:cBhvr>
                      <p:tavLst>
                        <p:tav tm="0">
                          <p:val>
                            <p:strVal val="1+#ppt_h/2"/>
                          </p:val>
                        </p:tav>
                        <p:tav tm="100000">
                          <p:val>
                            <p:strVal val="#ppt_y"/>
                          </p:val>
                        </p:tav>
                      </p:tavLst>
                    </p:anim>
                  </p:childTnLst>
                </p:cTn>
              </p:par>
            </p:tnLst>
          </p:tmpl>
        </p:tmplLst>
      </p:bldP>
      <p:bldP spid="65" grpId="0">
        <p:tmplLst>
          <p:tmpl>
            <p:tnLst>
              <p:par>
                <p:cTn presetID="2" presetClass="entr" presetSubtype="4" decel="100000" fill="hold" nodeType="withEffect">
                  <p:stCondLst>
                    <p:cond delay="420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800" fill="hold"/>
                        <p:tgtEl>
                          <p:spTgt spid="65"/>
                        </p:tgtEl>
                        <p:attrNameLst>
                          <p:attrName>ppt_x</p:attrName>
                        </p:attrNameLst>
                      </p:cBhvr>
                      <p:tavLst>
                        <p:tav tm="0">
                          <p:val>
                            <p:strVal val="#ppt_x"/>
                          </p:val>
                        </p:tav>
                        <p:tav tm="100000">
                          <p:val>
                            <p:strVal val="#ppt_x"/>
                          </p:val>
                        </p:tav>
                      </p:tavLst>
                    </p:anim>
                    <p:anim calcmode="lin" valueType="num">
                      <p:cBhvr additive="base">
                        <p:cTn dur="800" fill="hold"/>
                        <p:tgtEl>
                          <p:spTgt spid="65"/>
                        </p:tgtEl>
                        <p:attrNameLst>
                          <p:attrName>ppt_y</p:attrName>
                        </p:attrNameLst>
                      </p:cBhvr>
                      <p:tavLst>
                        <p:tav tm="0">
                          <p:val>
                            <p:strVal val="1+#ppt_h/2"/>
                          </p:val>
                        </p:tav>
                        <p:tav tm="100000">
                          <p:val>
                            <p:strVal val="#ppt_y"/>
                          </p:val>
                        </p:tav>
                      </p:tavLst>
                    </p:anim>
                  </p:childTnLst>
                </p:cTn>
              </p:par>
            </p:tnLst>
          </p:tmpl>
        </p:tmplLst>
      </p:bldP>
      <p:bldP spid="66" grpId="0">
        <p:tmplLst>
          <p:tmpl>
            <p:tnLst>
              <p:par>
                <p:cTn presetID="2" presetClass="entr" presetSubtype="4" decel="100000" fill="hold" nodeType="withEffect">
                  <p:stCondLst>
                    <p:cond delay="520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800" fill="hold"/>
                        <p:tgtEl>
                          <p:spTgt spid="66"/>
                        </p:tgtEl>
                        <p:attrNameLst>
                          <p:attrName>ppt_x</p:attrName>
                        </p:attrNameLst>
                      </p:cBhvr>
                      <p:tavLst>
                        <p:tav tm="0">
                          <p:val>
                            <p:strVal val="#ppt_x"/>
                          </p:val>
                        </p:tav>
                        <p:tav tm="100000">
                          <p:val>
                            <p:strVal val="#ppt_x"/>
                          </p:val>
                        </p:tav>
                      </p:tavLst>
                    </p:anim>
                    <p:anim calcmode="lin" valueType="num">
                      <p:cBhvr additive="base">
                        <p:cTn dur="800" fill="hold"/>
                        <p:tgtEl>
                          <p:spTgt spid="66"/>
                        </p:tgtEl>
                        <p:attrNameLst>
                          <p:attrName>ppt_y</p:attrName>
                        </p:attrNameLst>
                      </p:cBhvr>
                      <p:tavLst>
                        <p:tav tm="0">
                          <p:val>
                            <p:strVal val="1+#ppt_h/2"/>
                          </p:val>
                        </p:tav>
                        <p:tav tm="100000">
                          <p:val>
                            <p:strVal val="#ppt_y"/>
                          </p:val>
                        </p:tav>
                      </p:tavLst>
                    </p:anim>
                  </p:childTnLst>
                </p:cTn>
              </p:par>
            </p:tnLst>
          </p:tmpl>
        </p:tmplLst>
      </p:bldP>
      <p:bldP spid="67" grpId="0">
        <p:tmplLst>
          <p:tmpl>
            <p:tnLst>
              <p:par>
                <p:cTn presetID="2" presetClass="entr" presetSubtype="4" decel="100000" fill="hold" nodeType="withEffect">
                  <p:stCondLst>
                    <p:cond delay="620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800" fill="hold"/>
                        <p:tgtEl>
                          <p:spTgt spid="67"/>
                        </p:tgtEl>
                        <p:attrNameLst>
                          <p:attrName>ppt_x</p:attrName>
                        </p:attrNameLst>
                      </p:cBhvr>
                      <p:tavLst>
                        <p:tav tm="0">
                          <p:val>
                            <p:strVal val="#ppt_x"/>
                          </p:val>
                        </p:tav>
                        <p:tav tm="100000">
                          <p:val>
                            <p:strVal val="#ppt_x"/>
                          </p:val>
                        </p:tav>
                      </p:tavLst>
                    </p:anim>
                    <p:anim calcmode="lin" valueType="num">
                      <p:cBhvr additive="base">
                        <p:cTn dur="800" fill="hold"/>
                        <p:tgtEl>
                          <p:spTgt spid="67"/>
                        </p:tgtEl>
                        <p:attrNameLst>
                          <p:attrName>ppt_y</p:attrName>
                        </p:attrNameLst>
                      </p:cBhvr>
                      <p:tavLst>
                        <p:tav tm="0">
                          <p:val>
                            <p:strVal val="1+#ppt_h/2"/>
                          </p:val>
                        </p:tav>
                        <p:tav tm="100000">
                          <p:val>
                            <p:strVal val="#ppt_y"/>
                          </p:val>
                        </p:tav>
                      </p:tavLst>
                    </p:anim>
                  </p:childTnLst>
                </p:cTn>
              </p:par>
            </p:tnLst>
          </p:tmpl>
        </p:tmplLst>
      </p:bldP>
      <p:bldP spid="70" grpId="0">
        <p:tmplLst>
          <p:tmpl>
            <p:tnLst>
              <p:par>
                <p:cTn presetID="2" presetClass="entr" presetSubtype="4" decel="10000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600" fill="hold"/>
                        <p:tgtEl>
                          <p:spTgt spid="70"/>
                        </p:tgtEl>
                        <p:attrNameLst>
                          <p:attrName>ppt_x</p:attrName>
                        </p:attrNameLst>
                      </p:cBhvr>
                      <p:tavLst>
                        <p:tav tm="0">
                          <p:val>
                            <p:strVal val="#ppt_x"/>
                          </p:val>
                        </p:tav>
                        <p:tav tm="100000">
                          <p:val>
                            <p:strVal val="#ppt_x"/>
                          </p:val>
                        </p:tav>
                      </p:tavLst>
                    </p:anim>
                    <p:anim calcmode="lin" valueType="num">
                      <p:cBhvr additive="base">
                        <p:cTn dur="600" fill="hold"/>
                        <p:tgtEl>
                          <p:spTgt spid="70"/>
                        </p:tgtEl>
                        <p:attrNameLst>
                          <p:attrName>ppt_y</p:attrName>
                        </p:attrNameLst>
                      </p:cBhvr>
                      <p:tavLst>
                        <p:tav tm="0">
                          <p:val>
                            <p:strVal val="1+#ppt_h/2"/>
                          </p:val>
                        </p:tav>
                        <p:tav tm="100000">
                          <p:val>
                            <p:strVal val="#ppt_y"/>
                          </p:val>
                        </p:tav>
                      </p:tavLst>
                    </p:anim>
                  </p:childTnLst>
                </p:cTn>
              </p:par>
            </p:tnLst>
          </p:tmpl>
        </p:tmplLst>
      </p:bldP>
      <p:bldP spid="71" grpId="0">
        <p:tmplLst>
          <p:tmpl>
            <p:tnLst>
              <p:par>
                <p:cTn presetID="2" presetClass="entr" presetSubtype="4" decel="100000" fill="hold" nodeType="withEffect">
                  <p:stCondLst>
                    <p:cond delay="100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600" fill="hold"/>
                        <p:tgtEl>
                          <p:spTgt spid="71"/>
                        </p:tgtEl>
                        <p:attrNameLst>
                          <p:attrName>ppt_x</p:attrName>
                        </p:attrNameLst>
                      </p:cBhvr>
                      <p:tavLst>
                        <p:tav tm="0">
                          <p:val>
                            <p:strVal val="#ppt_x"/>
                          </p:val>
                        </p:tav>
                        <p:tav tm="100000">
                          <p:val>
                            <p:strVal val="#ppt_x"/>
                          </p:val>
                        </p:tav>
                      </p:tavLst>
                    </p:anim>
                    <p:anim calcmode="lin" valueType="num">
                      <p:cBhvr additive="base">
                        <p:cTn dur="600" fill="hold"/>
                        <p:tgtEl>
                          <p:spTgt spid="71"/>
                        </p:tgtEl>
                        <p:attrNameLst>
                          <p:attrName>ppt_y</p:attrName>
                        </p:attrNameLst>
                      </p:cBhvr>
                      <p:tavLst>
                        <p:tav tm="0">
                          <p:val>
                            <p:strVal val="1+#ppt_h/2"/>
                          </p:val>
                        </p:tav>
                        <p:tav tm="100000">
                          <p:val>
                            <p:strVal val="#ppt_y"/>
                          </p:val>
                        </p:tav>
                      </p:tavLst>
                    </p:anim>
                  </p:childTnLst>
                </p:cTn>
              </p:par>
            </p:tnLst>
          </p:tmpl>
        </p:tmplLst>
      </p:bldP>
      <p:bldP spid="72" grpId="0">
        <p:tmplLst>
          <p:tmpl>
            <p:tnLst>
              <p:par>
                <p:cTn presetID="2" presetClass="entr" presetSubtype="4" decel="100000" fill="hold" nodeType="withEffect">
                  <p:stCondLst>
                    <p:cond delay="200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600" fill="hold"/>
                        <p:tgtEl>
                          <p:spTgt spid="72"/>
                        </p:tgtEl>
                        <p:attrNameLst>
                          <p:attrName>ppt_x</p:attrName>
                        </p:attrNameLst>
                      </p:cBhvr>
                      <p:tavLst>
                        <p:tav tm="0">
                          <p:val>
                            <p:strVal val="#ppt_x"/>
                          </p:val>
                        </p:tav>
                        <p:tav tm="100000">
                          <p:val>
                            <p:strVal val="#ppt_x"/>
                          </p:val>
                        </p:tav>
                      </p:tavLst>
                    </p:anim>
                    <p:anim calcmode="lin" valueType="num">
                      <p:cBhvr additive="base">
                        <p:cTn dur="600" fill="hold"/>
                        <p:tgtEl>
                          <p:spTgt spid="72"/>
                        </p:tgtEl>
                        <p:attrNameLst>
                          <p:attrName>ppt_y</p:attrName>
                        </p:attrNameLst>
                      </p:cBhvr>
                      <p:tavLst>
                        <p:tav tm="0">
                          <p:val>
                            <p:strVal val="1+#ppt_h/2"/>
                          </p:val>
                        </p:tav>
                        <p:tav tm="100000">
                          <p:val>
                            <p:strVal val="#ppt_y"/>
                          </p:val>
                        </p:tav>
                      </p:tavLst>
                    </p:anim>
                  </p:childTnLst>
                </p:cTn>
              </p:par>
            </p:tnLst>
          </p:tmpl>
        </p:tmplLst>
      </p:bldP>
      <p:bldP spid="73" grpId="0">
        <p:tmplLst>
          <p:tmpl>
            <p:tnLst>
              <p:par>
                <p:cTn presetID="2" presetClass="entr" presetSubtype="4" decel="100000" fill="hold" nodeType="withEffect">
                  <p:stCondLst>
                    <p:cond delay="300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600" fill="hold"/>
                        <p:tgtEl>
                          <p:spTgt spid="73"/>
                        </p:tgtEl>
                        <p:attrNameLst>
                          <p:attrName>ppt_x</p:attrName>
                        </p:attrNameLst>
                      </p:cBhvr>
                      <p:tavLst>
                        <p:tav tm="0">
                          <p:val>
                            <p:strVal val="#ppt_x"/>
                          </p:val>
                        </p:tav>
                        <p:tav tm="100000">
                          <p:val>
                            <p:strVal val="#ppt_x"/>
                          </p:val>
                        </p:tav>
                      </p:tavLst>
                    </p:anim>
                    <p:anim calcmode="lin" valueType="num">
                      <p:cBhvr additive="base">
                        <p:cTn dur="600" fill="hold"/>
                        <p:tgtEl>
                          <p:spTgt spid="73"/>
                        </p:tgtEl>
                        <p:attrNameLst>
                          <p:attrName>ppt_y</p:attrName>
                        </p:attrNameLst>
                      </p:cBhvr>
                      <p:tavLst>
                        <p:tav tm="0">
                          <p:val>
                            <p:strVal val="1+#ppt_h/2"/>
                          </p:val>
                        </p:tav>
                        <p:tav tm="100000">
                          <p:val>
                            <p:strVal val="#ppt_y"/>
                          </p:val>
                        </p:tav>
                      </p:tavLst>
                    </p:anim>
                  </p:childTnLst>
                </p:cTn>
              </p:par>
            </p:tnLst>
          </p:tmpl>
        </p:tmplLst>
      </p:bldP>
      <p:bldP spid="74" grpId="0">
        <p:tmplLst>
          <p:tmpl>
            <p:tnLst>
              <p:par>
                <p:cTn presetID="2" presetClass="entr" presetSubtype="4" decel="100000" fill="hold" nodeType="withEffect">
                  <p:stCondLst>
                    <p:cond delay="40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600" fill="hold"/>
                        <p:tgtEl>
                          <p:spTgt spid="74"/>
                        </p:tgtEl>
                        <p:attrNameLst>
                          <p:attrName>ppt_x</p:attrName>
                        </p:attrNameLst>
                      </p:cBhvr>
                      <p:tavLst>
                        <p:tav tm="0">
                          <p:val>
                            <p:strVal val="#ppt_x"/>
                          </p:val>
                        </p:tav>
                        <p:tav tm="100000">
                          <p:val>
                            <p:strVal val="#ppt_x"/>
                          </p:val>
                        </p:tav>
                      </p:tavLst>
                    </p:anim>
                    <p:anim calcmode="lin" valueType="num">
                      <p:cBhvr additive="base">
                        <p:cTn dur="600" fill="hold"/>
                        <p:tgtEl>
                          <p:spTgt spid="74"/>
                        </p:tgtEl>
                        <p:attrNameLst>
                          <p:attrName>ppt_y</p:attrName>
                        </p:attrNameLst>
                      </p:cBhvr>
                      <p:tavLst>
                        <p:tav tm="0">
                          <p:val>
                            <p:strVal val="1+#ppt_h/2"/>
                          </p:val>
                        </p:tav>
                        <p:tav tm="100000">
                          <p:val>
                            <p:strVal val="#ppt_y"/>
                          </p:val>
                        </p:tav>
                      </p:tavLst>
                    </p:anim>
                  </p:childTnLst>
                </p:cTn>
              </p:par>
            </p:tnLst>
          </p:tmpl>
        </p:tmplLst>
      </p:bldP>
      <p:bldP spid="75" grpId="0">
        <p:tmplLst>
          <p:tmpl>
            <p:tnLst>
              <p:par>
                <p:cTn presetID="2" presetClass="entr" presetSubtype="4" decel="100000" fill="hold" nodeType="withEffect">
                  <p:stCondLst>
                    <p:cond delay="50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600" fill="hold"/>
                        <p:tgtEl>
                          <p:spTgt spid="75"/>
                        </p:tgtEl>
                        <p:attrNameLst>
                          <p:attrName>ppt_x</p:attrName>
                        </p:attrNameLst>
                      </p:cBhvr>
                      <p:tavLst>
                        <p:tav tm="0">
                          <p:val>
                            <p:strVal val="#ppt_x"/>
                          </p:val>
                        </p:tav>
                        <p:tav tm="100000">
                          <p:val>
                            <p:strVal val="#ppt_x"/>
                          </p:val>
                        </p:tav>
                      </p:tavLst>
                    </p:anim>
                    <p:anim calcmode="lin" valueType="num">
                      <p:cBhvr additive="base">
                        <p:cTn dur="600" fill="hold"/>
                        <p:tgtEl>
                          <p:spTgt spid="75"/>
                        </p:tgtEl>
                        <p:attrNameLst>
                          <p:attrName>ppt_y</p:attrName>
                        </p:attrNameLst>
                      </p:cBhvr>
                      <p:tavLst>
                        <p:tav tm="0">
                          <p:val>
                            <p:strVal val="1+#ppt_h/2"/>
                          </p:val>
                        </p:tav>
                        <p:tav tm="100000">
                          <p:val>
                            <p:strVal val="#ppt_y"/>
                          </p:val>
                        </p:tav>
                      </p:tavLst>
                    </p:anim>
                  </p:childTnLst>
                </p:cTn>
              </p:par>
            </p:tnLst>
          </p:tmpl>
        </p:tmplLst>
      </p:bldP>
      <p:bldP spid="76" grpId="0">
        <p:tmplLst>
          <p:tmpl>
            <p:tnLst>
              <p:par>
                <p:cTn presetID="2" presetClass="entr" presetSubtype="4" decel="100000" fill="hold" nodeType="withEffect">
                  <p:stCondLst>
                    <p:cond delay="60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600" fill="hold"/>
                        <p:tgtEl>
                          <p:spTgt spid="76"/>
                        </p:tgtEl>
                        <p:attrNameLst>
                          <p:attrName>ppt_x</p:attrName>
                        </p:attrNameLst>
                      </p:cBhvr>
                      <p:tavLst>
                        <p:tav tm="0">
                          <p:val>
                            <p:strVal val="#ppt_x"/>
                          </p:val>
                        </p:tav>
                        <p:tav tm="100000">
                          <p:val>
                            <p:strVal val="#ppt_x"/>
                          </p:val>
                        </p:tav>
                      </p:tavLst>
                    </p:anim>
                    <p:anim calcmode="lin" valueType="num">
                      <p:cBhvr additive="base">
                        <p:cTn dur="600" fill="hold"/>
                        <p:tgtEl>
                          <p:spTgt spid="7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40_Custom Layout">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8" y="494939"/>
            <a:ext cx="1537054" cy="813382"/>
          </a:xfrm>
          <a:prstGeom prst="rect">
            <a:avLst/>
          </a:prstGeom>
        </p:spPr>
      </p:pic>
      <p:sp>
        <p:nvSpPr>
          <p:cNvPr id="5" name="Rectangle 13"/>
          <p:cNvSpPr/>
          <p:nvPr userDrawn="1"/>
        </p:nvSpPr>
        <p:spPr>
          <a:xfrm>
            <a:off x="3" y="12582943"/>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8"/>
          </a:p>
        </p:txBody>
      </p:sp>
      <p:sp>
        <p:nvSpPr>
          <p:cNvPr id="6" name="Slide Number Placeholder 24"/>
          <p:cNvSpPr txBox="1">
            <a:spLocks/>
          </p:cNvSpPr>
          <p:nvPr userDrawn="1"/>
        </p:nvSpPr>
        <p:spPr>
          <a:xfrm>
            <a:off x="2" y="12752459"/>
            <a:ext cx="2007573" cy="730250"/>
          </a:xfrm>
          <a:prstGeom prst="rect">
            <a:avLst/>
          </a:prstGeom>
        </p:spPr>
        <p:txBody>
          <a:bodyPr vert="horz" lIns="176924" tIns="88462" rIns="176924" bIns="88462"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6" b="1" i="0" smtClean="0">
                <a:solidFill>
                  <a:schemeClr val="tx1"/>
                </a:solidFill>
                <a:latin typeface="Arial" charset="0"/>
                <a:ea typeface="Arial" charset="0"/>
                <a:cs typeface="Arial" charset="0"/>
              </a:rPr>
              <a:pPr algn="ctr"/>
              <a:t>‹#›</a:t>
            </a:fld>
            <a:endParaRPr lang="en-US" sz="1936"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387521215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hiusura blu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2F4598-5800-6049-8C85-4CACD67E8998}"/>
              </a:ext>
            </a:extLst>
          </p:cNvPr>
          <p:cNvSpPr>
            <a:spLocks noGrp="1"/>
          </p:cNvSpPr>
          <p:nvPr>
            <p:ph type="title" hasCustomPrompt="1"/>
          </p:nvPr>
        </p:nvSpPr>
        <p:spPr>
          <a:xfrm>
            <a:off x="2038218" y="4358313"/>
            <a:ext cx="20305978" cy="2499690"/>
          </a:xfrm>
        </p:spPr>
        <p:txBody>
          <a:bodyPr anchor="ctr"/>
          <a:lstStyle>
            <a:lvl1pPr algn="l">
              <a:defRPr sz="11611">
                <a:solidFill>
                  <a:srgbClr val="FFFFFF"/>
                </a:solidFill>
              </a:defRPr>
            </a:lvl1pPr>
          </a:lstStyle>
          <a:p>
            <a:r>
              <a:rPr lang="en-US" err="1"/>
              <a:t>Testo</a:t>
            </a:r>
            <a:endParaRPr lang="en-US"/>
          </a:p>
        </p:txBody>
      </p:sp>
      <p:pic>
        <p:nvPicPr>
          <p:cNvPr id="2" name="Immagine 1">
            <a:extLst>
              <a:ext uri="{FF2B5EF4-FFF2-40B4-BE49-F238E27FC236}">
                <a16:creationId xmlns:a16="http://schemas.microsoft.com/office/drawing/2014/main" id="{9934BF0F-E964-8E42-964D-5589BDEC440E}"/>
              </a:ext>
            </a:extLst>
          </p:cNvPr>
          <p:cNvPicPr>
            <a:picLocks noChangeAspect="1"/>
          </p:cNvPicPr>
          <p:nvPr userDrawn="1"/>
        </p:nvPicPr>
        <p:blipFill>
          <a:blip r:embed="rId2"/>
          <a:stretch>
            <a:fillRect/>
          </a:stretch>
        </p:blipFill>
        <p:spPr>
          <a:xfrm>
            <a:off x="9851930" y="10414801"/>
            <a:ext cx="4660491" cy="2094706"/>
          </a:xfrm>
          <a:prstGeom prst="rect">
            <a:avLst/>
          </a:prstGeom>
        </p:spPr>
      </p:pic>
    </p:spTree>
    <p:extLst>
      <p:ext uri="{BB962C8B-B14F-4D97-AF65-F5344CB8AC3E}">
        <p14:creationId xmlns:p14="http://schemas.microsoft.com/office/powerpoint/2010/main" val="2349247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box fo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1" name="Picture Placeholder 8"/>
          <p:cNvSpPr>
            <a:spLocks noGrp="1"/>
          </p:cNvSpPr>
          <p:nvPr>
            <p:ph type="pic" sz="quarter" idx="16"/>
          </p:nvPr>
        </p:nvSpPr>
        <p:spPr>
          <a:xfrm>
            <a:off x="2044529"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2" name="Picture Placeholder 8"/>
          <p:cNvSpPr>
            <a:spLocks noGrp="1"/>
          </p:cNvSpPr>
          <p:nvPr>
            <p:ph type="pic" sz="quarter" idx="17"/>
          </p:nvPr>
        </p:nvSpPr>
        <p:spPr>
          <a:xfrm>
            <a:off x="7346767"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3" name="Picture Placeholder 8"/>
          <p:cNvSpPr>
            <a:spLocks noGrp="1"/>
          </p:cNvSpPr>
          <p:nvPr>
            <p:ph type="pic" sz="quarter" idx="18"/>
          </p:nvPr>
        </p:nvSpPr>
        <p:spPr>
          <a:xfrm>
            <a:off x="12649005"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4" name="Picture Placeholder 8"/>
          <p:cNvSpPr>
            <a:spLocks noGrp="1"/>
          </p:cNvSpPr>
          <p:nvPr>
            <p:ph type="pic" sz="quarter" idx="19"/>
          </p:nvPr>
        </p:nvSpPr>
        <p:spPr>
          <a:xfrm>
            <a:off x="17951243"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5" name="Picture Placeholder 8"/>
          <p:cNvSpPr>
            <a:spLocks noGrp="1"/>
          </p:cNvSpPr>
          <p:nvPr>
            <p:ph type="pic" sz="quarter" idx="20"/>
          </p:nvPr>
        </p:nvSpPr>
        <p:spPr>
          <a:xfrm>
            <a:off x="2067389"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6" name="Picture Placeholder 8"/>
          <p:cNvSpPr>
            <a:spLocks noGrp="1"/>
          </p:cNvSpPr>
          <p:nvPr>
            <p:ph type="pic" sz="quarter" idx="21"/>
          </p:nvPr>
        </p:nvSpPr>
        <p:spPr>
          <a:xfrm>
            <a:off x="7369627"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7" name="Picture Placeholder 8"/>
          <p:cNvSpPr>
            <a:spLocks noGrp="1"/>
          </p:cNvSpPr>
          <p:nvPr>
            <p:ph type="pic" sz="quarter" idx="22"/>
          </p:nvPr>
        </p:nvSpPr>
        <p:spPr>
          <a:xfrm>
            <a:off x="12671865"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8" name="Picture Placeholder 8"/>
          <p:cNvSpPr>
            <a:spLocks noGrp="1"/>
          </p:cNvSpPr>
          <p:nvPr>
            <p:ph type="pic" sz="quarter" idx="23"/>
          </p:nvPr>
        </p:nvSpPr>
        <p:spPr>
          <a:xfrm>
            <a:off x="17974103"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0"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9" name="Title 5">
            <a:extLst>
              <a:ext uri="{FF2B5EF4-FFF2-40B4-BE49-F238E27FC236}">
                <a16:creationId xmlns:a16="http://schemas.microsoft.com/office/drawing/2014/main" id="{7E06C95C-E4EC-5D40-805D-BF2B8360CEFD}"/>
              </a:ext>
            </a:extLst>
          </p:cNvPr>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69564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6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grpId="0" nodeType="withEffect">
                                  <p:stCondLst>
                                    <p:cond delay="6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10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211432" y="2251075"/>
            <a:ext cx="8132631" cy="2499690"/>
          </a:xfrm>
        </p:spPr>
        <p:txBody>
          <a:bodyPr/>
          <a:lstStyle/>
          <a:p>
            <a:r>
              <a:rPr lang="en-US"/>
              <a:t>Lorem Ipsum</a:t>
            </a:r>
          </a:p>
        </p:txBody>
      </p:sp>
      <p:sp>
        <p:nvSpPr>
          <p:cNvPr id="5" name="Rectangle 13"/>
          <p:cNvSpPr/>
          <p:nvPr userDrawn="1"/>
        </p:nvSpPr>
        <p:spPr>
          <a:xfrm>
            <a:off x="22361588"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22361587"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600" b="1" i="0" smtClean="0">
                <a:solidFill>
                  <a:schemeClr val="tx1"/>
                </a:solidFill>
                <a:latin typeface="Open Sans SemiBold" charset="0"/>
                <a:ea typeface="Open Sans SemiBold" charset="0"/>
                <a:cs typeface="Open Sans SemiBold" charset="0"/>
              </a:rPr>
              <a:pPr algn="ctr"/>
              <a:t>‹#›</a:t>
            </a:fld>
            <a:endParaRPr lang="en-US" sz="1600" b="1" i="0">
              <a:solidFill>
                <a:schemeClr val="tx1"/>
              </a:solidFill>
              <a:latin typeface="Open Sans SemiBold" charset="0"/>
              <a:ea typeface="Open Sans SemiBold" charset="0"/>
              <a:cs typeface="Open Sans SemiBold" charset="0"/>
            </a:endParaRPr>
          </a:p>
        </p:txBody>
      </p:sp>
      <p:pic>
        <p:nvPicPr>
          <p:cNvPr id="7" name="Immagine 6"/>
          <p:cNvPicPr>
            <a:picLocks noChangeAspect="1"/>
          </p:cNvPicPr>
          <p:nvPr userDrawn="1"/>
        </p:nvPicPr>
        <p:blipFill>
          <a:blip r:embed="rId2"/>
          <a:stretch>
            <a:fillRect/>
          </a:stretch>
        </p:blipFill>
        <p:spPr>
          <a:xfrm>
            <a:off x="22361635" y="494938"/>
            <a:ext cx="1537054" cy="813382"/>
          </a:xfrm>
          <a:prstGeom prst="rect">
            <a:avLst/>
          </a:prstGeom>
        </p:spPr>
      </p:pic>
      <p:sp>
        <p:nvSpPr>
          <p:cNvPr id="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14211432" y="4041556"/>
            <a:ext cx="8150155" cy="69312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9" name="Picture 11">
            <a:extLst>
              <a:ext uri="{FF2B5EF4-FFF2-40B4-BE49-F238E27FC236}">
                <a16:creationId xmlns:a16="http://schemas.microsoft.com/office/drawing/2014/main" id="{1343965D-2EED-4558-9C5F-2742A87CC3A1}"/>
              </a:ext>
            </a:extLst>
          </p:cNvPr>
          <p:cNvPicPr>
            <a:picLocks noChangeAspect="1"/>
          </p:cNvPicPr>
          <p:nvPr userDrawn="1"/>
        </p:nvPicPr>
        <p:blipFill>
          <a:blip r:embed="rId3">
            <a:extLst>
              <a:ext uri="{28A0092B-C50C-407E-A947-70E740481C1C}">
                <a14:useLocalDpi xmlns:a14="http://schemas.microsoft.com/office/drawing/2010/main" val="0"/>
              </a:ext>
            </a:extLst>
          </a:blip>
          <a:srcRect l="37272"/>
          <a:stretch/>
        </p:blipFill>
        <p:spPr>
          <a:xfrm>
            <a:off x="0" y="712918"/>
            <a:ext cx="12191207" cy="12060508"/>
          </a:xfrm>
          <a:custGeom>
            <a:avLst/>
            <a:gdLst>
              <a:gd name="connsiteX0" fmla="*/ 0 w 6096000"/>
              <a:gd name="connsiteY0" fmla="*/ 0 h 6030254"/>
              <a:gd name="connsiteX1" fmla="*/ 6096000 w 6096000"/>
              <a:gd name="connsiteY1" fmla="*/ 0 h 6030254"/>
              <a:gd name="connsiteX2" fmla="*/ 6096000 w 6096000"/>
              <a:gd name="connsiteY2" fmla="*/ 6030254 h 6030254"/>
              <a:gd name="connsiteX3" fmla="*/ 0 w 6096000"/>
              <a:gd name="connsiteY3" fmla="*/ 6030254 h 6030254"/>
            </a:gdLst>
            <a:ahLst/>
            <a:cxnLst>
              <a:cxn ang="0">
                <a:pos x="connsiteX0" y="connsiteY0"/>
              </a:cxn>
              <a:cxn ang="0">
                <a:pos x="connsiteX1" y="connsiteY1"/>
              </a:cxn>
              <a:cxn ang="0">
                <a:pos x="connsiteX2" y="connsiteY2"/>
              </a:cxn>
              <a:cxn ang="0">
                <a:pos x="connsiteX3" y="connsiteY3"/>
              </a:cxn>
            </a:cxnLst>
            <a:rect l="l" t="t" r="r" b="b"/>
            <a:pathLst>
              <a:path w="6096000" h="6030254">
                <a:moveTo>
                  <a:pt x="0" y="0"/>
                </a:moveTo>
                <a:lnTo>
                  <a:pt x="6096000" y="0"/>
                </a:lnTo>
                <a:lnTo>
                  <a:pt x="6096000" y="6030254"/>
                </a:lnTo>
                <a:lnTo>
                  <a:pt x="0" y="6030254"/>
                </a:lnTo>
                <a:close/>
              </a:path>
            </a:pathLst>
          </a:custGeom>
          <a:effectLst/>
        </p:spPr>
      </p:pic>
      <p:sp>
        <p:nvSpPr>
          <p:cNvPr id="10" name="Picture Placeholder 9">
            <a:extLst>
              <a:ext uri="{FF2B5EF4-FFF2-40B4-BE49-F238E27FC236}">
                <a16:creationId xmlns:a16="http://schemas.microsoft.com/office/drawing/2014/main" id="{E5B4DBEF-EA49-4373-9307-A6D10828EB07}"/>
              </a:ext>
            </a:extLst>
          </p:cNvPr>
          <p:cNvSpPr>
            <a:spLocks noGrp="1"/>
          </p:cNvSpPr>
          <p:nvPr>
            <p:ph type="pic" sz="quarter" idx="31"/>
          </p:nvPr>
        </p:nvSpPr>
        <p:spPr>
          <a:xfrm>
            <a:off x="0" y="990603"/>
            <a:ext cx="10712283" cy="10663238"/>
          </a:xfrm>
          <a:custGeom>
            <a:avLst/>
            <a:gdLst>
              <a:gd name="connsiteX0" fmla="*/ 0 w 5356490"/>
              <a:gd name="connsiteY0" fmla="*/ 0 h 5331619"/>
              <a:gd name="connsiteX1" fmla="*/ 5094827 w 5356490"/>
              <a:gd name="connsiteY1" fmla="*/ 0 h 5331619"/>
              <a:gd name="connsiteX2" fmla="*/ 5316008 w 5356490"/>
              <a:gd name="connsiteY2" fmla="*/ 230706 h 5331619"/>
              <a:gd name="connsiteX3" fmla="*/ 5356490 w 5356490"/>
              <a:gd name="connsiteY3" fmla="*/ 5298282 h 5331619"/>
              <a:gd name="connsiteX4" fmla="*/ 5356489 w 5356490"/>
              <a:gd name="connsiteY4" fmla="*/ 5331619 h 5331619"/>
              <a:gd name="connsiteX5" fmla="*/ 0 w 5356490"/>
              <a:gd name="connsiteY5" fmla="*/ 5327006 h 533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6490" h="5331619">
                <a:moveTo>
                  <a:pt x="0" y="0"/>
                </a:moveTo>
                <a:lnTo>
                  <a:pt x="5094827" y="0"/>
                </a:lnTo>
                <a:cubicBezTo>
                  <a:pt x="5231448" y="0"/>
                  <a:pt x="5316008" y="94085"/>
                  <a:pt x="5316008" y="230706"/>
                </a:cubicBezTo>
                <a:lnTo>
                  <a:pt x="5356490" y="5298282"/>
                </a:lnTo>
                <a:cubicBezTo>
                  <a:pt x="5356490" y="5309394"/>
                  <a:pt x="5356489" y="5320507"/>
                  <a:pt x="5356489" y="5331619"/>
                </a:cubicBezTo>
                <a:lnTo>
                  <a:pt x="0" y="5327006"/>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1807600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Mockup Laptop">
    <p:bg>
      <p:bgPr>
        <a:solidFill>
          <a:srgbClr val="FFFFFF"/>
        </a:solidFill>
        <a:effectLst/>
      </p:bgPr>
    </p:bg>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5" y="494938"/>
            <a:ext cx="1537054" cy="813382"/>
          </a:xfrm>
          <a:prstGeom prst="rect">
            <a:avLst/>
          </a:prstGeom>
        </p:spPr>
      </p:pic>
      <p:sp>
        <p:nvSpPr>
          <p:cNvPr id="11"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2">
            <a:extLst>
              <a:ext uri="{FF2B5EF4-FFF2-40B4-BE49-F238E27FC236}">
                <a16:creationId xmlns:a16="http://schemas.microsoft.com/office/drawing/2014/main" id="{3EF0E3C8-A5B8-49C6-80AA-B3A3DD088F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3483835" y="2251076"/>
            <a:ext cx="7904044" cy="10296524"/>
          </a:xfrm>
          <a:prstGeom prst="rect">
            <a:avLst/>
          </a:prstGeom>
        </p:spPr>
      </p:pic>
      <p:sp>
        <p:nvSpPr>
          <p:cNvPr id="18" name="Picture Placeholder 13">
            <a:extLst>
              <a:ext uri="{FF2B5EF4-FFF2-40B4-BE49-F238E27FC236}">
                <a16:creationId xmlns:a16="http://schemas.microsoft.com/office/drawing/2014/main" id="{7DFF32CA-9EDB-43BC-981D-E1E57F96B2F0}"/>
              </a:ext>
            </a:extLst>
          </p:cNvPr>
          <p:cNvSpPr>
            <a:spLocks noGrp="1"/>
          </p:cNvSpPr>
          <p:nvPr>
            <p:ph type="pic" sz="quarter" idx="46"/>
          </p:nvPr>
        </p:nvSpPr>
        <p:spPr>
          <a:xfrm>
            <a:off x="14965976" y="2603501"/>
            <a:ext cx="6053514" cy="8693150"/>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132743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25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par>
                                <p:cTn id="12" presetID="6" presetClass="emph" presetSubtype="0" accel="50000" decel="50000" autoRev="1" fill="hold" grpId="1" nodeType="withEffect">
                                  <p:stCondLst>
                                    <p:cond delay="1250"/>
                                  </p:stCondLst>
                                  <p:childTnLst>
                                    <p:animScale>
                                      <p:cBhvr>
                                        <p:cTn id="13" dur="500" fill="hold"/>
                                        <p:tgtEl>
                                          <p:spTgt spid="18"/>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ockup Laptop">
    <p:bg>
      <p:bgPr>
        <a:solidFill>
          <a:srgbClr val="FFFFFF"/>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6838362"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8964231" y="4216011"/>
            <a:ext cx="12853802" cy="802837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9"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5" y="494938"/>
            <a:ext cx="1537054" cy="813382"/>
          </a:xfrm>
          <a:prstGeom prst="rect">
            <a:avLst/>
          </a:prstGeom>
        </p:spPr>
      </p:pic>
      <p:sp>
        <p:nvSpPr>
          <p:cNvPr id="11"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97725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Mockup Laptop">
    <p:bg>
      <p:bgPr>
        <a:solidFill>
          <a:srgbClr val="FFFFFF"/>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9424811"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11550680" y="4216011"/>
            <a:ext cx="12853802" cy="802837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9"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5" y="494938"/>
            <a:ext cx="1537054" cy="813382"/>
          </a:xfrm>
          <a:prstGeom prst="rect">
            <a:avLst/>
          </a:prstGeom>
        </p:spPr>
      </p:pic>
      <p:sp>
        <p:nvSpPr>
          <p:cNvPr id="11"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193474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base">
    <p:bg>
      <p:bgPr>
        <a:solidFill>
          <a:srgbClr val="FFFFFF"/>
        </a:solidFill>
        <a:effectLst/>
      </p:bgPr>
    </p:bg>
    <p:spTree>
      <p:nvGrpSpPr>
        <p:cNvPr id="1" name=""/>
        <p:cNvGrpSpPr/>
        <p:nvPr/>
      </p:nvGrpSpPr>
      <p:grpSpPr>
        <a:xfrm>
          <a:off x="0" y="0"/>
          <a:ext cx="0" cy="0"/>
          <a:chOff x="0" y="0"/>
          <a:chExt cx="0" cy="0"/>
        </a:xfrm>
      </p:grpSpPr>
      <p:pic>
        <p:nvPicPr>
          <p:cNvPr id="5" name="Immagine 4"/>
          <p:cNvPicPr>
            <a:picLocks noChangeAspect="1"/>
          </p:cNvPicPr>
          <p:nvPr userDrawn="1"/>
        </p:nvPicPr>
        <p:blipFill>
          <a:blip r:embed="rId2"/>
          <a:stretch>
            <a:fillRect/>
          </a:stretch>
        </p:blipFill>
        <p:spPr>
          <a:xfrm>
            <a:off x="503213" y="492865"/>
            <a:ext cx="7345082" cy="815455"/>
          </a:xfrm>
          <a:prstGeom prst="rect">
            <a:avLst/>
          </a:prstGeom>
        </p:spPr>
      </p:pic>
      <p:pic>
        <p:nvPicPr>
          <p:cNvPr id="9" name="Immagine 8"/>
          <p:cNvPicPr>
            <a:picLocks noChangeAspect="1"/>
          </p:cNvPicPr>
          <p:nvPr userDrawn="1"/>
        </p:nvPicPr>
        <p:blipFill>
          <a:blip r:embed="rId3"/>
          <a:stretch>
            <a:fillRect/>
          </a:stretch>
        </p:blipFill>
        <p:spPr>
          <a:xfrm>
            <a:off x="507475" y="494938"/>
            <a:ext cx="1537054" cy="813382"/>
          </a:xfrm>
          <a:prstGeom prst="rect">
            <a:avLst/>
          </a:prstGeom>
        </p:spPr>
      </p:pic>
      <p:cxnSp>
        <p:nvCxnSpPr>
          <p:cNvPr id="13" name="Straight Connector 17"/>
          <p:cNvCxnSpPr/>
          <p:nvPr userDrawn="1"/>
        </p:nvCxnSpPr>
        <p:spPr>
          <a:xfrm>
            <a:off x="8049491" y="1015425"/>
            <a:ext cx="16332922"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1"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55754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Mockup Desktop">
    <p:bg>
      <p:bgPr>
        <a:solidFill>
          <a:srgbClr val="FFFFFF"/>
        </a:solidFill>
        <a:effectLst/>
      </p:bgPr>
    </p:bg>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5" y="494938"/>
            <a:ext cx="1537054" cy="813382"/>
          </a:xfrm>
          <a:prstGeom prst="rect">
            <a:avLst/>
          </a:prstGeom>
        </p:spPr>
      </p:pic>
      <p:sp>
        <p:nvSpPr>
          <p:cNvPr id="11"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3">
            <a:extLst>
              <a:ext uri="{FF2B5EF4-FFF2-40B4-BE49-F238E27FC236}">
                <a16:creationId xmlns:a16="http://schemas.microsoft.com/office/drawing/2014/main" id="{1C287B88-F4B6-4FCB-81CE-DBE115FAA6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00077" y="2277203"/>
            <a:ext cx="14626274" cy="11460682"/>
          </a:xfrm>
          <a:prstGeom prst="rect">
            <a:avLst/>
          </a:prstGeom>
        </p:spPr>
      </p:pic>
      <p:sp>
        <p:nvSpPr>
          <p:cNvPr id="18" name="Picture Placeholder 13">
            <a:extLst>
              <a:ext uri="{FF2B5EF4-FFF2-40B4-BE49-F238E27FC236}">
                <a16:creationId xmlns:a16="http://schemas.microsoft.com/office/drawing/2014/main" id="{F341B52E-7002-48C3-A1D4-D6C97DA15F3E}"/>
              </a:ext>
            </a:extLst>
          </p:cNvPr>
          <p:cNvSpPr>
            <a:spLocks noGrp="1"/>
          </p:cNvSpPr>
          <p:nvPr>
            <p:ph type="pic" sz="quarter" idx="47"/>
          </p:nvPr>
        </p:nvSpPr>
        <p:spPr>
          <a:xfrm>
            <a:off x="12371711" y="2431191"/>
            <a:ext cx="14261612" cy="8081962"/>
          </a:xfrm>
          <a:prstGeom prst="roundRect">
            <a:avLst>
              <a:gd name="adj" fmla="val 0"/>
            </a:avLst>
          </a:prstGeom>
          <a:gradFill>
            <a:gsLst>
              <a:gs pos="0">
                <a:schemeClr val="tx1">
                  <a:alpha val="40000"/>
                </a:schemeClr>
              </a:gs>
              <a:gs pos="99000">
                <a:schemeClr val="tx1">
                  <a:alpha val="20000"/>
                </a:schemeClr>
              </a:gs>
            </a:gsLst>
            <a:lin ang="5400000" scaled="1"/>
          </a:gradFill>
          <a:ln>
            <a:noFill/>
          </a:ln>
          <a:effectLst>
            <a:outerShdw blurRad="12700" dist="12700" dir="5400000" algn="t" rotWithShape="0">
              <a:prstClr val="black">
                <a:alpha val="12000"/>
              </a:prstClr>
            </a:outerShdw>
          </a:effectLst>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12326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6" presetClass="emph" presetSubtype="0" accel="50000" decel="50000" autoRev="1" fill="hold" grpId="1" nodeType="withEffect">
                                  <p:stCondLst>
                                    <p:cond delay="900"/>
                                  </p:stCondLst>
                                  <p:childTnLst>
                                    <p:animScale>
                                      <p:cBhvr>
                                        <p:cTn id="13" dur="500" fill="hold"/>
                                        <p:tgtEl>
                                          <p:spTgt spid="18"/>
                                        </p:tgtEl>
                                      </p:cBhvr>
                                      <p:by x="101000" y="10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smartphone 1">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2" name="Picture 2">
            <a:extLst>
              <a:ext uri="{FF2B5EF4-FFF2-40B4-BE49-F238E27FC236}">
                <a16:creationId xmlns:a16="http://schemas.microsoft.com/office/drawing/2014/main" id="{5BACB56B-C805-4049-9D09-053CF30A27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5186776" y="2474447"/>
            <a:ext cx="4641984" cy="9732844"/>
          </a:xfrm>
          <a:prstGeom prst="rect">
            <a:avLst/>
          </a:prstGeom>
        </p:spPr>
      </p:pic>
      <p:sp>
        <p:nvSpPr>
          <p:cNvPr id="13" name="Picture Placeholder 11">
            <a:extLst>
              <a:ext uri="{FF2B5EF4-FFF2-40B4-BE49-F238E27FC236}">
                <a16:creationId xmlns:a16="http://schemas.microsoft.com/office/drawing/2014/main" id="{E3D8EE8F-6BCD-4C50-BBBB-EB191443228F}"/>
              </a:ext>
            </a:extLst>
          </p:cNvPr>
          <p:cNvSpPr>
            <a:spLocks noGrp="1"/>
          </p:cNvSpPr>
          <p:nvPr>
            <p:ph type="pic" sz="quarter" idx="46"/>
          </p:nvPr>
        </p:nvSpPr>
        <p:spPr>
          <a:xfrm>
            <a:off x="15279800" y="2619655"/>
            <a:ext cx="4445110" cy="9394094"/>
          </a:xfrm>
          <a:custGeom>
            <a:avLst/>
            <a:gdLst>
              <a:gd name="connsiteX0" fmla="*/ 846133 w 1693862"/>
              <a:gd name="connsiteY0" fmla="*/ 28102 h 3579499"/>
              <a:gd name="connsiteX1" fmla="*/ 798508 w 1693862"/>
              <a:gd name="connsiteY1" fmla="*/ 75727 h 3579499"/>
              <a:gd name="connsiteX2" fmla="*/ 846133 w 1693862"/>
              <a:gd name="connsiteY2" fmla="*/ 123352 h 3579499"/>
              <a:gd name="connsiteX3" fmla="*/ 893758 w 1693862"/>
              <a:gd name="connsiteY3" fmla="*/ 75727 h 3579499"/>
              <a:gd name="connsiteX4" fmla="*/ 846133 w 1693862"/>
              <a:gd name="connsiteY4" fmla="*/ 28102 h 3579499"/>
              <a:gd name="connsiteX5" fmla="*/ 28423 w 1693862"/>
              <a:gd name="connsiteY5" fmla="*/ 0 h 3579499"/>
              <a:gd name="connsiteX6" fmla="*/ 1665439 w 1693862"/>
              <a:gd name="connsiteY6" fmla="*/ 0 h 3579499"/>
              <a:gd name="connsiteX7" fmla="*/ 1693862 w 1693862"/>
              <a:gd name="connsiteY7" fmla="*/ 28423 h 3579499"/>
              <a:gd name="connsiteX8" fmla="*/ 1693862 w 1693862"/>
              <a:gd name="connsiteY8" fmla="*/ 3551076 h 3579499"/>
              <a:gd name="connsiteX9" fmla="*/ 1665439 w 1693862"/>
              <a:gd name="connsiteY9" fmla="*/ 3579499 h 3579499"/>
              <a:gd name="connsiteX10" fmla="*/ 28423 w 1693862"/>
              <a:gd name="connsiteY10" fmla="*/ 3579499 h 3579499"/>
              <a:gd name="connsiteX11" fmla="*/ 0 w 1693862"/>
              <a:gd name="connsiteY11" fmla="*/ 3551076 h 3579499"/>
              <a:gd name="connsiteX12" fmla="*/ 0 w 1693862"/>
              <a:gd name="connsiteY12" fmla="*/ 28423 h 3579499"/>
              <a:gd name="connsiteX13" fmla="*/ 28423 w 1693862"/>
              <a:gd name="connsiteY13" fmla="*/ 0 h 357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862" h="3579499">
                <a:moveTo>
                  <a:pt x="846133" y="28102"/>
                </a:moveTo>
                <a:cubicBezTo>
                  <a:pt x="819830" y="28102"/>
                  <a:pt x="798508" y="49424"/>
                  <a:pt x="798508" y="75727"/>
                </a:cubicBezTo>
                <a:cubicBezTo>
                  <a:pt x="798508" y="102030"/>
                  <a:pt x="819830" y="123352"/>
                  <a:pt x="846133" y="123352"/>
                </a:cubicBezTo>
                <a:cubicBezTo>
                  <a:pt x="872436" y="123352"/>
                  <a:pt x="893758" y="102030"/>
                  <a:pt x="893758" y="75727"/>
                </a:cubicBezTo>
                <a:cubicBezTo>
                  <a:pt x="893758" y="49424"/>
                  <a:pt x="872436" y="28102"/>
                  <a:pt x="846133" y="28102"/>
                </a:cubicBezTo>
                <a:close/>
                <a:moveTo>
                  <a:pt x="28423" y="0"/>
                </a:moveTo>
                <a:lnTo>
                  <a:pt x="1665439" y="0"/>
                </a:lnTo>
                <a:cubicBezTo>
                  <a:pt x="1681137" y="0"/>
                  <a:pt x="1693862" y="12725"/>
                  <a:pt x="1693862" y="28423"/>
                </a:cubicBezTo>
                <a:lnTo>
                  <a:pt x="1693862" y="3551076"/>
                </a:lnTo>
                <a:cubicBezTo>
                  <a:pt x="1693862" y="3566774"/>
                  <a:pt x="1681137" y="3579499"/>
                  <a:pt x="1665439" y="3579499"/>
                </a:cubicBezTo>
                <a:lnTo>
                  <a:pt x="28423" y="3579499"/>
                </a:lnTo>
                <a:cubicBezTo>
                  <a:pt x="12725" y="3579499"/>
                  <a:pt x="0" y="3566774"/>
                  <a:pt x="0" y="3551076"/>
                </a:cubicBezTo>
                <a:lnTo>
                  <a:pt x="0" y="28423"/>
                </a:lnTo>
                <a:cubicBezTo>
                  <a:pt x="0" y="12725"/>
                  <a:pt x="12725" y="0"/>
                  <a:pt x="28423"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145375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ockup iphone 1">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0" name="Picture 3">
            <a:extLst>
              <a:ext uri="{FF2B5EF4-FFF2-40B4-BE49-F238E27FC236}">
                <a16:creationId xmlns:a16="http://schemas.microsoft.com/office/drawing/2014/main" id="{C8E37F73-C1C8-3741-B44F-6158D61D7A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39812" y="1713688"/>
            <a:ext cx="5605777" cy="11212284"/>
          </a:xfrm>
          <a:prstGeom prst="rect">
            <a:avLst/>
          </a:prstGeom>
        </p:spPr>
      </p:pic>
      <p:sp>
        <p:nvSpPr>
          <p:cNvPr id="11" name="Picture Placeholder 13">
            <a:extLst>
              <a:ext uri="{FF2B5EF4-FFF2-40B4-BE49-F238E27FC236}">
                <a16:creationId xmlns:a16="http://schemas.microsoft.com/office/drawing/2014/main" id="{A2A6B869-7413-F44F-B16D-8C9071A8722F}"/>
              </a:ext>
            </a:extLst>
          </p:cNvPr>
          <p:cNvSpPr>
            <a:spLocks noGrp="1"/>
          </p:cNvSpPr>
          <p:nvPr>
            <p:ph type="pic" sz="quarter" idx="46"/>
          </p:nvPr>
        </p:nvSpPr>
        <p:spPr>
          <a:xfrm>
            <a:off x="15191537" y="2023933"/>
            <a:ext cx="4895711" cy="10596562"/>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10205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ockup iphone 3 scen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pic>
        <p:nvPicPr>
          <p:cNvPr id="20" name="Picture 5">
            <a:extLst>
              <a:ext uri="{FF2B5EF4-FFF2-40B4-BE49-F238E27FC236}">
                <a16:creationId xmlns:a16="http://schemas.microsoft.com/office/drawing/2014/main" id="{56A4836E-CBBF-48EE-AC2F-BE1EC5A7837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71184" y="647700"/>
            <a:ext cx="12919067" cy="13068300"/>
          </a:xfrm>
          <a:prstGeom prst="rect">
            <a:avLst/>
          </a:prstGeom>
        </p:spPr>
      </p:pic>
      <p:sp>
        <p:nvSpPr>
          <p:cNvPr id="21" name="Picture Placeholder 27">
            <a:extLst>
              <a:ext uri="{FF2B5EF4-FFF2-40B4-BE49-F238E27FC236}">
                <a16:creationId xmlns:a16="http://schemas.microsoft.com/office/drawing/2014/main" id="{937F72F1-3B35-497C-BF8C-970A0081BE96}"/>
              </a:ext>
            </a:extLst>
          </p:cNvPr>
          <p:cNvSpPr>
            <a:spLocks noGrp="1"/>
          </p:cNvSpPr>
          <p:nvPr>
            <p:ph type="pic" sz="quarter" idx="47"/>
          </p:nvPr>
        </p:nvSpPr>
        <p:spPr>
          <a:xfrm>
            <a:off x="20517684" y="5624517"/>
            <a:ext cx="2743019" cy="8091486"/>
          </a:xfrm>
          <a:custGeom>
            <a:avLst/>
            <a:gdLst>
              <a:gd name="connsiteX0" fmla="*/ 850767 w 1371599"/>
              <a:gd name="connsiteY0" fmla="*/ 0 h 4045743"/>
              <a:gd name="connsiteX1" fmla="*/ 1121435 w 1371599"/>
              <a:gd name="connsiteY1" fmla="*/ 0 h 4045743"/>
              <a:gd name="connsiteX2" fmla="*/ 1371599 w 1371599"/>
              <a:gd name="connsiteY2" fmla="*/ 249408 h 4045743"/>
              <a:gd name="connsiteX3" fmla="*/ 1371599 w 1371599"/>
              <a:gd name="connsiteY3" fmla="*/ 3845289 h 4045743"/>
              <a:gd name="connsiteX4" fmla="*/ 1371599 w 1371599"/>
              <a:gd name="connsiteY4" fmla="*/ 4045743 h 4045743"/>
              <a:gd name="connsiteX5" fmla="*/ 0 w 1371599"/>
              <a:gd name="connsiteY5" fmla="*/ 4045743 h 4045743"/>
              <a:gd name="connsiteX6" fmla="*/ 0 w 1371599"/>
              <a:gd name="connsiteY6" fmla="*/ 197113 h 4045743"/>
              <a:gd name="connsiteX7" fmla="*/ 32766 w 1371599"/>
              <a:gd name="connsiteY7" fmla="*/ 197113 h 4045743"/>
              <a:gd name="connsiteX8" fmla="*/ 678523 w 1371599"/>
              <a:gd name="connsiteY8" fmla="*/ 197113 h 4045743"/>
              <a:gd name="connsiteX9" fmla="*/ 817959 w 1371599"/>
              <a:gd name="connsiteY9" fmla="*/ 60341 h 4045743"/>
              <a:gd name="connsiteX10" fmla="*/ 817959 w 1371599"/>
              <a:gd name="connsiteY10" fmla="*/ 36205 h 4045743"/>
              <a:gd name="connsiteX11" fmla="*/ 850767 w 1371599"/>
              <a:gd name="connsiteY11" fmla="*/ 0 h 40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45743">
                <a:moveTo>
                  <a:pt x="850767" y="0"/>
                </a:moveTo>
                <a:cubicBezTo>
                  <a:pt x="850767" y="0"/>
                  <a:pt x="850767" y="0"/>
                  <a:pt x="1121435" y="0"/>
                </a:cubicBezTo>
                <a:cubicBezTo>
                  <a:pt x="1256770" y="0"/>
                  <a:pt x="1371599" y="112636"/>
                  <a:pt x="1371599" y="249408"/>
                </a:cubicBezTo>
                <a:cubicBezTo>
                  <a:pt x="1371599" y="249408"/>
                  <a:pt x="1371599" y="249408"/>
                  <a:pt x="1371599" y="3845289"/>
                </a:cubicBezTo>
                <a:lnTo>
                  <a:pt x="1371599" y="4045743"/>
                </a:lnTo>
                <a:lnTo>
                  <a:pt x="0" y="4045743"/>
                </a:lnTo>
                <a:lnTo>
                  <a:pt x="0" y="197113"/>
                </a:lnTo>
                <a:lnTo>
                  <a:pt x="32766" y="197113"/>
                </a:lnTo>
                <a:cubicBezTo>
                  <a:pt x="313304" y="197113"/>
                  <a:pt x="624696" y="197113"/>
                  <a:pt x="678523" y="197113"/>
                </a:cubicBezTo>
                <a:cubicBezTo>
                  <a:pt x="776948" y="197113"/>
                  <a:pt x="817959" y="108613"/>
                  <a:pt x="817959" y="60341"/>
                </a:cubicBezTo>
                <a:cubicBezTo>
                  <a:pt x="817959" y="60341"/>
                  <a:pt x="817959" y="60341"/>
                  <a:pt x="817959" y="36205"/>
                </a:cubicBezTo>
                <a:cubicBezTo>
                  <a:pt x="817959" y="16091"/>
                  <a:pt x="834363" y="0"/>
                  <a:pt x="850767"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2" name="Picture Placeholder 13">
            <a:extLst>
              <a:ext uri="{FF2B5EF4-FFF2-40B4-BE49-F238E27FC236}">
                <a16:creationId xmlns:a16="http://schemas.microsoft.com/office/drawing/2014/main" id="{0B41E9F2-51F3-4737-8F8F-7D75C39D3E31}"/>
              </a:ext>
            </a:extLst>
          </p:cNvPr>
          <p:cNvSpPr>
            <a:spLocks noGrp="1"/>
          </p:cNvSpPr>
          <p:nvPr>
            <p:ph type="pic" sz="quarter" idx="46"/>
          </p:nvPr>
        </p:nvSpPr>
        <p:spPr>
          <a:xfrm>
            <a:off x="15216283" y="4043364"/>
            <a:ext cx="5019347" cy="10652124"/>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3" name="Picture Placeholder 24">
            <a:extLst>
              <a:ext uri="{FF2B5EF4-FFF2-40B4-BE49-F238E27FC236}">
                <a16:creationId xmlns:a16="http://schemas.microsoft.com/office/drawing/2014/main" id="{22A591A8-2DFA-4267-9A82-89E15E8DBFBA}"/>
              </a:ext>
            </a:extLst>
          </p:cNvPr>
          <p:cNvSpPr>
            <a:spLocks noGrp="1"/>
          </p:cNvSpPr>
          <p:nvPr>
            <p:ph type="pic" sz="quarter" idx="48"/>
          </p:nvPr>
        </p:nvSpPr>
        <p:spPr>
          <a:xfrm>
            <a:off x="12191210" y="5621380"/>
            <a:ext cx="2743019" cy="8077204"/>
          </a:xfrm>
          <a:custGeom>
            <a:avLst/>
            <a:gdLst>
              <a:gd name="connsiteX0" fmla="*/ 250164 w 1371599"/>
              <a:gd name="connsiteY0" fmla="*/ 0 h 4038602"/>
              <a:gd name="connsiteX1" fmla="*/ 524933 w 1371599"/>
              <a:gd name="connsiteY1" fmla="*/ 0 h 4038602"/>
              <a:gd name="connsiteX2" fmla="*/ 557742 w 1371599"/>
              <a:gd name="connsiteY2" fmla="*/ 36205 h 4038602"/>
              <a:gd name="connsiteX3" fmla="*/ 557742 w 1371599"/>
              <a:gd name="connsiteY3" fmla="*/ 64363 h 4038602"/>
              <a:gd name="connsiteX4" fmla="*/ 701278 w 1371599"/>
              <a:gd name="connsiteY4" fmla="*/ 197113 h 4038602"/>
              <a:gd name="connsiteX5" fmla="*/ 1243641 w 1371599"/>
              <a:gd name="connsiteY5" fmla="*/ 197113 h 4038602"/>
              <a:gd name="connsiteX6" fmla="*/ 1371599 w 1371599"/>
              <a:gd name="connsiteY6" fmla="*/ 197113 h 4038602"/>
              <a:gd name="connsiteX7" fmla="*/ 1371599 w 1371599"/>
              <a:gd name="connsiteY7" fmla="*/ 4038602 h 4038602"/>
              <a:gd name="connsiteX8" fmla="*/ 0 w 1371599"/>
              <a:gd name="connsiteY8" fmla="*/ 4038602 h 4038602"/>
              <a:gd name="connsiteX9" fmla="*/ 0 w 1371599"/>
              <a:gd name="connsiteY9" fmla="*/ 3901168 h 4038602"/>
              <a:gd name="connsiteX10" fmla="*/ 0 w 1371599"/>
              <a:gd name="connsiteY10" fmla="*/ 249408 h 4038602"/>
              <a:gd name="connsiteX11" fmla="*/ 250164 w 1371599"/>
              <a:gd name="connsiteY11" fmla="*/ 0 h 40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3860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29986" y="197113"/>
                  <a:pt x="984250" y="197113"/>
                  <a:pt x="1243641" y="197113"/>
                </a:cubicBezTo>
                <a:lnTo>
                  <a:pt x="1371599" y="197113"/>
                </a:lnTo>
                <a:lnTo>
                  <a:pt x="1371599" y="4038602"/>
                </a:lnTo>
                <a:lnTo>
                  <a:pt x="0" y="4038602"/>
                </a:lnTo>
                <a:lnTo>
                  <a:pt x="0" y="3901168"/>
                </a:lnTo>
                <a:cubicBezTo>
                  <a:pt x="0" y="3193463"/>
                  <a:pt x="0" y="2061134"/>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87969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6" presetClass="emph" presetSubtype="0" accel="50000" decel="50000" autoRev="1" fill="hold" grpId="1" nodeType="withEffect">
                                  <p:stCondLst>
                                    <p:cond delay="900"/>
                                  </p:stCondLst>
                                  <p:childTnLst>
                                    <p:animScale>
                                      <p:cBhvr>
                                        <p:cTn id="12" dur="500" fill="hold"/>
                                        <p:tgtEl>
                                          <p:spTgt spid="23"/>
                                        </p:tgtEl>
                                      </p:cBhvr>
                                      <p:by x="105000" y="105000"/>
                                    </p:animScale>
                                  </p:childTnLst>
                                </p:cTn>
                              </p:par>
                              <p:par>
                                <p:cTn id="13" presetID="22" presetClass="entr" presetSubtype="8"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par>
                                <p:cTn id="16" presetID="6" presetClass="emph" presetSubtype="0" accel="50000" decel="50000" autoRev="1" fill="hold" grpId="1" nodeType="withEffect">
                                  <p:stCondLst>
                                    <p:cond delay="1200"/>
                                  </p:stCondLst>
                                  <p:childTnLst>
                                    <p:animScale>
                                      <p:cBhvr>
                                        <p:cTn id="17" dur="500" fill="hold"/>
                                        <p:tgtEl>
                                          <p:spTgt spid="22"/>
                                        </p:tgtEl>
                                      </p:cBhvr>
                                      <p:by x="105000" y="105000"/>
                                    </p:animScale>
                                  </p:childTnLst>
                                </p:cTn>
                              </p:par>
                              <p:par>
                                <p:cTn id="18" presetID="22" presetClass="entr" presetSubtype="8" fill="hold" grpId="0" nodeType="withEffect">
                                  <p:stCondLst>
                                    <p:cond delay="160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6" presetClass="emph" presetSubtype="0" accel="50000" decel="50000" autoRev="1" fill="hold" grpId="1" nodeType="withEffect">
                                  <p:stCondLst>
                                    <p:cond delay="1600"/>
                                  </p:stCondLst>
                                  <p:childTnLst>
                                    <p:animScale>
                                      <p:cBhvr>
                                        <p:cTn id="22" dur="500"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hoto">
    <p:bg>
      <p:bgPr>
        <a:solidFill>
          <a:srgbClr val="FFFFFF"/>
        </a:solidFill>
        <a:effectLst/>
      </p:bgPr>
    </p:bg>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12191206" y="0"/>
            <a:ext cx="12191207" cy="137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4" name="Title 1"/>
          <p:cNvSpPr>
            <a:spLocks noGrp="1"/>
          </p:cNvSpPr>
          <p:nvPr>
            <p:ph type="title" hasCustomPrompt="1"/>
          </p:nvPr>
        </p:nvSpPr>
        <p:spPr>
          <a:xfrm>
            <a:off x="2049809" y="2251075"/>
            <a:ext cx="10142191" cy="9100097"/>
          </a:xfrm>
          <a:effectLst/>
        </p:spPr>
        <p:txBody>
          <a:bodyPr anchor="ctr"/>
          <a:lstStyle>
            <a:lvl1pPr algn="l">
              <a:defRPr sz="12000" b="1" i="0">
                <a:latin typeface="+mj-lt"/>
                <a:ea typeface="Montserrat Black" charset="0"/>
                <a:cs typeface="Montserrat Black" charset="0"/>
              </a:defRPr>
            </a:lvl1pPr>
          </a:lstStyle>
          <a:p>
            <a:r>
              <a:rPr lang="en-US" err="1"/>
              <a:t>Titolo</a:t>
            </a:r>
            <a:endParaRPr lang="en-US"/>
          </a:p>
        </p:txBody>
      </p:sp>
      <p:pic>
        <p:nvPicPr>
          <p:cNvPr id="6" name="Immagine 5"/>
          <p:cNvPicPr>
            <a:picLocks noChangeAspect="1"/>
          </p:cNvPicPr>
          <p:nvPr userDrawn="1"/>
        </p:nvPicPr>
        <p:blipFill>
          <a:blip r:embed="rId2"/>
          <a:stretch>
            <a:fillRect/>
          </a:stretch>
        </p:blipFill>
        <p:spPr>
          <a:xfrm>
            <a:off x="507475" y="494938"/>
            <a:ext cx="1537054" cy="813382"/>
          </a:xfrm>
          <a:prstGeom prst="rect">
            <a:avLst/>
          </a:prstGeom>
        </p:spPr>
      </p:pic>
      <p:sp>
        <p:nvSpPr>
          <p:cNvPr id="7"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8"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99505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6" presetClass="emph" presetSubtype="0" decel="50000" fill="hold" grpId="0" nodeType="withEffect">
                                  <p:stCondLst>
                                    <p:cond delay="0"/>
                                  </p:stCondLst>
                                  <p:childTnLst>
                                    <p:animScale>
                                      <p:cBhvr>
                                        <p:cTn id="10" dur="5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meline orizzontale">
    <p:bg>
      <p:bgPr>
        <a:solidFill>
          <a:srgbClr val="FFFFFF"/>
        </a:solidFill>
        <a:effectLst/>
      </p:bgPr>
    </p:bg>
    <p:spTree>
      <p:nvGrpSpPr>
        <p:cNvPr id="1" name=""/>
        <p:cNvGrpSpPr/>
        <p:nvPr/>
      </p:nvGrpSpPr>
      <p:grpSpPr>
        <a:xfrm>
          <a:off x="0" y="0"/>
          <a:ext cx="0" cy="0"/>
          <a:chOff x="0" y="0"/>
          <a:chExt cx="0" cy="0"/>
        </a:xfrm>
      </p:grpSpPr>
      <p:cxnSp>
        <p:nvCxnSpPr>
          <p:cNvPr id="3" name="Connettore 1 2"/>
          <p:cNvCxnSpPr/>
          <p:nvPr userDrawn="1"/>
        </p:nvCxnSpPr>
        <p:spPr>
          <a:xfrm>
            <a:off x="2044529" y="5212076"/>
            <a:ext cx="20299534"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11" name="Shape 427"/>
          <p:cNvSpPr>
            <a:spLocks noGrp="1"/>
          </p:cNvSpPr>
          <p:nvPr>
            <p:ph type="body" sz="quarter" idx="52" hasCustomPrompt="1"/>
          </p:nvPr>
        </p:nvSpPr>
        <p:spPr>
          <a:xfrm>
            <a:off x="2358072" y="6132739"/>
            <a:ext cx="4194717" cy="734702"/>
          </a:xfrm>
          <a:prstGeom prst="rect">
            <a:avLst/>
          </a:prstGeom>
        </p:spPr>
        <p:txBody>
          <a:bodyPr lIns="0" tIns="0" anchor="t" anchorCtr="0">
            <a:noAutofit/>
          </a:bodyPr>
          <a:lstStyle>
            <a:lvl1pPr algn="ctr">
              <a:lnSpc>
                <a:spcPct val="100000"/>
              </a:lnSpc>
              <a:defRPr sz="4800" b="0" spc="-90">
                <a:solidFill>
                  <a:schemeClr val="tx1"/>
                </a:solidFill>
                <a:latin typeface="+mj-lt"/>
              </a:defRPr>
            </a:lvl1pPr>
          </a:lstStyle>
          <a:p>
            <a:pPr lvl="0"/>
            <a:r>
              <a:rPr lang="en-US"/>
              <a:t>2010</a:t>
            </a:r>
          </a:p>
        </p:txBody>
      </p:sp>
      <p:sp>
        <p:nvSpPr>
          <p:cNvPr id="13" name="Shape 427"/>
          <p:cNvSpPr>
            <a:spLocks noGrp="1"/>
          </p:cNvSpPr>
          <p:nvPr>
            <p:ph type="body" sz="quarter" idx="59" hasCustomPrompt="1"/>
          </p:nvPr>
        </p:nvSpPr>
        <p:spPr>
          <a:xfrm>
            <a:off x="7461254" y="6105441"/>
            <a:ext cx="4266922" cy="762002"/>
          </a:xfrm>
          <a:prstGeom prst="rect">
            <a:avLst/>
          </a:prstGeom>
        </p:spPr>
        <p:txBody>
          <a:bodyPr lIns="0" tIns="0" anchor="t" anchorCtr="0">
            <a:noAutofit/>
          </a:bodyPr>
          <a:lstStyle>
            <a:lvl1pPr algn="ctr">
              <a:lnSpc>
                <a:spcPct val="100000"/>
              </a:lnSpc>
              <a:defRPr sz="4800" b="0" spc="-90">
                <a:solidFill>
                  <a:schemeClr val="tx1"/>
                </a:solidFill>
                <a:latin typeface="+mj-lt"/>
              </a:defRPr>
            </a:lvl1pPr>
          </a:lstStyle>
          <a:p>
            <a:pPr lvl="0"/>
            <a:r>
              <a:rPr lang="en-US"/>
              <a:t>2012</a:t>
            </a:r>
          </a:p>
        </p:txBody>
      </p:sp>
      <p:sp>
        <p:nvSpPr>
          <p:cNvPr id="14" name="Текст 7"/>
          <p:cNvSpPr>
            <a:spLocks noGrp="1"/>
          </p:cNvSpPr>
          <p:nvPr>
            <p:ph type="body" sz="quarter" idx="60" hasCustomPrompt="1"/>
          </p:nvPr>
        </p:nvSpPr>
        <p:spPr>
          <a:xfrm>
            <a:off x="7461254" y="7076449"/>
            <a:ext cx="4266922"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61" hasCustomPrompt="1"/>
          </p:nvPr>
        </p:nvSpPr>
        <p:spPr>
          <a:xfrm>
            <a:off x="12666626" y="6105445"/>
            <a:ext cx="4190725" cy="761998"/>
          </a:xfrm>
          <a:prstGeom prst="rect">
            <a:avLst/>
          </a:prstGeom>
        </p:spPr>
        <p:txBody>
          <a:bodyPr lIns="0" tIns="0" anchor="t" anchorCtr="0">
            <a:normAutofit/>
          </a:bodyPr>
          <a:lstStyle>
            <a:lvl1pPr algn="ctr">
              <a:lnSpc>
                <a:spcPct val="100000"/>
              </a:lnSpc>
              <a:defRPr sz="4800" b="0" spc="-90">
                <a:solidFill>
                  <a:schemeClr val="tx1"/>
                </a:solidFill>
                <a:latin typeface="+mj-lt"/>
              </a:defRPr>
            </a:lvl1pPr>
          </a:lstStyle>
          <a:p>
            <a:pPr lvl="0"/>
            <a:r>
              <a:rPr lang="en-US"/>
              <a:t>2018</a:t>
            </a:r>
          </a:p>
        </p:txBody>
      </p:sp>
      <p:sp>
        <p:nvSpPr>
          <p:cNvPr id="17" name="Shape 427"/>
          <p:cNvSpPr>
            <a:spLocks noGrp="1"/>
          </p:cNvSpPr>
          <p:nvPr>
            <p:ph type="body" sz="quarter" idx="65" hasCustomPrompt="1"/>
          </p:nvPr>
        </p:nvSpPr>
        <p:spPr>
          <a:xfrm>
            <a:off x="17829909" y="6105420"/>
            <a:ext cx="4190525" cy="762000"/>
          </a:xfrm>
          <a:prstGeom prst="rect">
            <a:avLst/>
          </a:prstGeom>
        </p:spPr>
        <p:txBody>
          <a:bodyPr lIns="0" tIns="0" anchor="t" anchorCtr="0">
            <a:noAutofit/>
          </a:bodyPr>
          <a:lstStyle>
            <a:lvl1pPr algn="ctr">
              <a:lnSpc>
                <a:spcPct val="100000"/>
              </a:lnSpc>
              <a:defRPr sz="4800" b="0" spc="-90">
                <a:solidFill>
                  <a:schemeClr val="tx1"/>
                </a:solidFill>
                <a:latin typeface="+mj-lt"/>
              </a:defRPr>
            </a:lvl1pPr>
          </a:lstStyle>
          <a:p>
            <a:pPr lvl="0"/>
            <a:r>
              <a:rPr lang="en-US"/>
              <a:t>2020</a:t>
            </a:r>
          </a:p>
        </p:txBody>
      </p:sp>
      <p:sp>
        <p:nvSpPr>
          <p:cNvPr id="19" name="Oval 8"/>
          <p:cNvSpPr/>
          <p:nvPr userDrawn="1"/>
        </p:nvSpPr>
        <p:spPr>
          <a:xfrm rot="10800000">
            <a:off x="19655430" y="4984999"/>
            <a:ext cx="462383" cy="462538"/>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0" name="Oval 10"/>
          <p:cNvSpPr/>
          <p:nvPr userDrawn="1"/>
        </p:nvSpPr>
        <p:spPr>
          <a:xfrm rot="10800000">
            <a:off x="14489078" y="4984998"/>
            <a:ext cx="462383" cy="462538"/>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1" name="Oval 12"/>
          <p:cNvSpPr/>
          <p:nvPr userDrawn="1"/>
        </p:nvSpPr>
        <p:spPr>
          <a:xfrm rot="10800000">
            <a:off x="9322726" y="4984998"/>
            <a:ext cx="462383" cy="462538"/>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2" name="Oval 14"/>
          <p:cNvSpPr/>
          <p:nvPr userDrawn="1"/>
        </p:nvSpPr>
        <p:spPr>
          <a:xfrm rot="10800000">
            <a:off x="4156380" y="4984998"/>
            <a:ext cx="462383" cy="462538"/>
          </a:xfrm>
          <a:prstGeom prst="ellipse">
            <a:avLst/>
          </a:prstGeom>
          <a:solidFill>
            <a:schemeClr val="accent4"/>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1" name="Title 5"/>
          <p:cNvSpPr>
            <a:spLocks noGrp="1"/>
          </p:cNvSpPr>
          <p:nvPr>
            <p:ph type="title" hasCustomPrompt="1"/>
          </p:nvPr>
        </p:nvSpPr>
        <p:spPr>
          <a:xfrm>
            <a:off x="2044530" y="2251075"/>
            <a:ext cx="20299533" cy="1302022"/>
          </a:xfrm>
        </p:spPr>
        <p:txBody>
          <a:bodyPr/>
          <a:lstStyle>
            <a:lvl1pPr>
              <a:defRPr baseline="0">
                <a:solidFill>
                  <a:schemeClr val="accent1"/>
                </a:solidFill>
              </a:defRPr>
            </a:lvl1pPr>
          </a:lstStyle>
          <a:p>
            <a:r>
              <a:rPr lang="en-US"/>
              <a:t>Timeline</a:t>
            </a:r>
          </a:p>
        </p:txBody>
      </p:sp>
      <p:sp>
        <p:nvSpPr>
          <p:cNvPr id="33" name="Текст 7"/>
          <p:cNvSpPr>
            <a:spLocks noGrp="1"/>
          </p:cNvSpPr>
          <p:nvPr>
            <p:ph type="body" sz="quarter" idx="67" hasCustomPrompt="1"/>
          </p:nvPr>
        </p:nvSpPr>
        <p:spPr>
          <a:xfrm>
            <a:off x="2358071" y="7076449"/>
            <a:ext cx="4194717"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4" name="Текст 7"/>
          <p:cNvSpPr>
            <a:spLocks noGrp="1"/>
          </p:cNvSpPr>
          <p:nvPr>
            <p:ph type="body" sz="quarter" idx="68" hasCustomPrompt="1"/>
          </p:nvPr>
        </p:nvSpPr>
        <p:spPr>
          <a:xfrm>
            <a:off x="12666626" y="7076449"/>
            <a:ext cx="4190725"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5" name="Текст 7"/>
          <p:cNvSpPr>
            <a:spLocks noGrp="1"/>
          </p:cNvSpPr>
          <p:nvPr>
            <p:ph type="body" sz="quarter" idx="69" hasCustomPrompt="1"/>
          </p:nvPr>
        </p:nvSpPr>
        <p:spPr>
          <a:xfrm>
            <a:off x="17829909" y="7076449"/>
            <a:ext cx="4190525"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7030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8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300"/>
                                        <p:tgtEl>
                                          <p:spTgt spid="11">
                                            <p:txEl>
                                              <p:pRg st="0" end="0"/>
                                            </p:txEl>
                                          </p:spTgt>
                                        </p:tgtEl>
                                      </p:cBhvr>
                                    </p:animEffect>
                                    <p:anim calcmode="lin" valueType="num">
                                      <p:cBhvr>
                                        <p:cTn id="11"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2" dur="300" fill="hold"/>
                                        <p:tgtEl>
                                          <p:spTgt spid="11">
                                            <p:txEl>
                                              <p:pRg st="0" end="0"/>
                                            </p:txEl>
                                          </p:spTgt>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entr" presetSubtype="0" fill="hold" grpId="0" nodeType="withEffect">
                                  <p:stCondLst>
                                    <p:cond delay="230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300"/>
                                        <p:tgtEl>
                                          <p:spTgt spid="13">
                                            <p:txEl>
                                              <p:pRg st="0" end="0"/>
                                            </p:txEl>
                                          </p:spTgt>
                                        </p:tgtEl>
                                      </p:cBhvr>
                                    </p:animEffect>
                                    <p:anim calcmode="lin" valueType="num">
                                      <p:cBhvr>
                                        <p:cTn id="19"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0" dur="300" fill="hold"/>
                                        <p:tgtEl>
                                          <p:spTgt spid="13">
                                            <p:txEl>
                                              <p:pRg st="0" end="0"/>
                                            </p:txEl>
                                          </p:spTgt>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30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42" presetClass="entr" presetSubtype="0" fill="hold" grpId="0" nodeType="withEffect">
                                  <p:stCondLst>
                                    <p:cond delay="380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300"/>
                                        <p:tgtEl>
                                          <p:spTgt spid="15">
                                            <p:txEl>
                                              <p:pRg st="0" end="0"/>
                                            </p:txEl>
                                          </p:spTgt>
                                        </p:tgtEl>
                                      </p:cBhvr>
                                    </p:animEffect>
                                    <p:anim calcmode="lin" valueType="num">
                                      <p:cBhvr>
                                        <p:cTn id="27"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8" dur="300" fill="hold"/>
                                        <p:tgtEl>
                                          <p:spTgt spid="15">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45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42" presetClass="entr" presetSubtype="0" fill="hold" grpId="0" nodeType="withEffect">
                                  <p:stCondLst>
                                    <p:cond delay="530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300"/>
                                        <p:tgtEl>
                                          <p:spTgt spid="17">
                                            <p:txEl>
                                              <p:pRg st="0" end="0"/>
                                            </p:txEl>
                                          </p:spTgt>
                                        </p:tgtEl>
                                      </p:cBhvr>
                                    </p:animEffect>
                                    <p:anim calcmode="lin" valueType="num">
                                      <p:cBhvr>
                                        <p:cTn id="35"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6" dur="3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 calcmode="lin" valueType="num">
                                      <p:cBhvr additive="base">
                                        <p:cTn id="4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additive="base">
                                        <p:cTn id="4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4">
                                            <p:txEl>
                                              <p:pRg st="0" end="0"/>
                                            </p:txEl>
                                          </p:spTgt>
                                        </p:tgtEl>
                                        <p:attrNameLst>
                                          <p:attrName>style.visibility</p:attrName>
                                        </p:attrNameLst>
                                      </p:cBhvr>
                                      <p:to>
                                        <p:strVal val="visible"/>
                                      </p:to>
                                    </p:set>
                                    <p:anim calcmode="lin" valueType="num">
                                      <p:cBhvr additive="base">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5">
                                            <p:txEl>
                                              <p:pRg st="0" end="0"/>
                                            </p:txEl>
                                          </p:spTgt>
                                        </p:tgtEl>
                                        <p:attrNameLst>
                                          <p:attrName>style.visibility</p:attrName>
                                        </p:attrNameLst>
                                      </p:cBhvr>
                                      <p:to>
                                        <p:strVal val="visible"/>
                                      </p:to>
                                    </p:set>
                                    <p:anim calcmode="lin" valueType="num">
                                      <p:cBhvr additive="base">
                                        <p:cTn id="5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42"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3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 presetClass="entr" presetSubtype="4"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42" presetClass="entr" presetSubtype="0" fill="hold" nodeType="withEffect">
                  <p:stCondLst>
                    <p:cond delay="38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5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9" grpId="0" animBg="1"/>
      <p:bldP spid="20" grpId="0" animBg="1"/>
      <p:bldP spid="21" grpId="0" animBg="1"/>
      <p:bldP spid="22" grpId="0" animBg="1"/>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fico piramid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7" name="Freeform 11"/>
          <p:cNvSpPr/>
          <p:nvPr userDrawn="1"/>
        </p:nvSpPr>
        <p:spPr>
          <a:xfrm>
            <a:off x="15827662" y="2743200"/>
            <a:ext cx="2600155" cy="2286000"/>
          </a:xfrm>
          <a:custGeom>
            <a:avLst/>
            <a:gdLst>
              <a:gd name="connsiteX0" fmla="*/ 0 w 1066799"/>
              <a:gd name="connsiteY0" fmla="*/ 711200 h 711200"/>
              <a:gd name="connsiteX1" fmla="*/ 533400 w 1066799"/>
              <a:gd name="connsiteY1" fmla="*/ 0 h 711200"/>
              <a:gd name="connsiteX2" fmla="*/ 533400 w 1066799"/>
              <a:gd name="connsiteY2" fmla="*/ 0 h 711200"/>
              <a:gd name="connsiteX3" fmla="*/ 1066799 w 1066799"/>
              <a:gd name="connsiteY3" fmla="*/ 711200 h 711200"/>
              <a:gd name="connsiteX4" fmla="*/ 0 w 10667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99" h="711200">
                <a:moveTo>
                  <a:pt x="0" y="711200"/>
                </a:moveTo>
                <a:lnTo>
                  <a:pt x="533400" y="0"/>
                </a:lnTo>
                <a:lnTo>
                  <a:pt x="533400" y="0"/>
                </a:lnTo>
                <a:lnTo>
                  <a:pt x="1066799" y="711200"/>
                </a:lnTo>
                <a:lnTo>
                  <a:pt x="0" y="711200"/>
                </a:lnTo>
                <a:close/>
              </a:path>
            </a:pathLst>
          </a:custGeom>
          <a:gradFill>
            <a:gsLst>
              <a:gs pos="0">
                <a:schemeClr val="accent1"/>
              </a:gs>
              <a:gs pos="99000">
                <a:schemeClr val="accent1"/>
              </a:gs>
            </a:gsLst>
            <a:lin ang="1800000" scaled="0"/>
          </a:gradFill>
          <a:ln>
            <a:noFill/>
          </a:ln>
        </p:spPr>
        <p:style>
          <a:lnRef idx="2">
            <a:schemeClr val="lt1">
              <a:hueOff val="0"/>
              <a:satOff val="0"/>
              <a:lumOff val="0"/>
              <a:alphaOff val="0"/>
            </a:schemeClr>
          </a:lnRef>
          <a:fillRef idx="1">
            <a:schemeClr val="accent5">
              <a:shade val="80000"/>
              <a:hueOff val="0"/>
              <a:satOff val="0"/>
              <a:lumOff val="0"/>
              <a:alphaOff val="0"/>
            </a:schemeClr>
          </a:fillRef>
          <a:effectRef idx="0">
            <a:schemeClr val="accent5">
              <a:shade val="80000"/>
              <a:hueOff val="0"/>
              <a:satOff val="0"/>
              <a:lumOff val="0"/>
              <a:alphaOff val="0"/>
            </a:schemeClr>
          </a:effectRef>
          <a:fontRef idx="minor">
            <a:schemeClr val="lt1"/>
          </a:fontRef>
        </p:style>
        <p:txBody>
          <a:bodyPr spcFirstLastPara="0" vert="horz" wrap="square" lIns="71115" tIns="71115" rIns="71115" bIns="71115" numCol="1" spcCol="1270" anchor="ctr" anchorCtr="0">
            <a:noAutofit/>
          </a:bodyPr>
          <a:lstStyle/>
          <a:p>
            <a:pPr algn="ctr" defTabSz="3317890">
              <a:lnSpc>
                <a:spcPct val="90000"/>
              </a:lnSpc>
              <a:spcBef>
                <a:spcPct val="0"/>
              </a:spcBef>
              <a:spcAft>
                <a:spcPct val="35000"/>
              </a:spcAft>
            </a:pPr>
            <a:endParaRPr lang="en-US" sz="7398">
              <a:solidFill>
                <a:schemeClr val="bg1"/>
              </a:solidFill>
              <a:latin typeface="U.S. 101" pitchFamily="2" charset="0"/>
            </a:endParaRPr>
          </a:p>
        </p:txBody>
      </p:sp>
      <p:sp>
        <p:nvSpPr>
          <p:cNvPr id="8" name="Freeform 7"/>
          <p:cNvSpPr/>
          <p:nvPr userDrawn="1"/>
        </p:nvSpPr>
        <p:spPr>
          <a:xfrm>
            <a:off x="14522835" y="5029200"/>
            <a:ext cx="5206661" cy="2286000"/>
          </a:xfrm>
          <a:custGeom>
            <a:avLst/>
            <a:gdLst>
              <a:gd name="connsiteX0" fmla="*/ 0 w 2133599"/>
              <a:gd name="connsiteY0" fmla="*/ 711200 h 711200"/>
              <a:gd name="connsiteX1" fmla="*/ 533400 w 2133599"/>
              <a:gd name="connsiteY1" fmla="*/ 0 h 711200"/>
              <a:gd name="connsiteX2" fmla="*/ 1600199 w 2133599"/>
              <a:gd name="connsiteY2" fmla="*/ 0 h 711200"/>
              <a:gd name="connsiteX3" fmla="*/ 2133599 w 2133599"/>
              <a:gd name="connsiteY3" fmla="*/ 711200 h 711200"/>
              <a:gd name="connsiteX4" fmla="*/ 0 w 21335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9" h="711200">
                <a:moveTo>
                  <a:pt x="0" y="711200"/>
                </a:moveTo>
                <a:lnTo>
                  <a:pt x="533400" y="0"/>
                </a:lnTo>
                <a:lnTo>
                  <a:pt x="1600199" y="0"/>
                </a:lnTo>
                <a:lnTo>
                  <a:pt x="2133599" y="711200"/>
                </a:lnTo>
                <a:lnTo>
                  <a:pt x="0" y="711200"/>
                </a:lnTo>
                <a:close/>
              </a:path>
            </a:pathLst>
          </a:custGeom>
          <a:solidFill>
            <a:schemeClr val="accent3"/>
          </a:solidFill>
          <a:ln>
            <a:noFill/>
          </a:ln>
        </p:spPr>
        <p:style>
          <a:lnRef idx="2">
            <a:schemeClr val="lt1">
              <a:hueOff val="0"/>
              <a:satOff val="0"/>
              <a:lumOff val="0"/>
              <a:alphaOff val="0"/>
            </a:schemeClr>
          </a:lnRef>
          <a:fillRef idx="1">
            <a:schemeClr val="accent5">
              <a:shade val="80000"/>
              <a:hueOff val="68408"/>
              <a:satOff val="-746"/>
              <a:lumOff val="8526"/>
              <a:alphaOff val="0"/>
            </a:schemeClr>
          </a:fillRef>
          <a:effectRef idx="0">
            <a:schemeClr val="accent5">
              <a:shade val="80000"/>
              <a:hueOff val="68408"/>
              <a:satOff val="-746"/>
              <a:lumOff val="8526"/>
              <a:alphaOff val="0"/>
            </a:schemeClr>
          </a:effectRef>
          <a:fontRef idx="minor">
            <a:schemeClr val="lt1"/>
          </a:fontRef>
        </p:style>
        <p:txBody>
          <a:bodyPr spcFirstLastPara="0" vert="horz" wrap="square" lIns="1090247" tIns="94804" rIns="1090243" bIns="94804" numCol="1" spcCol="1693" anchor="ctr" anchorCtr="0">
            <a:noAutofit/>
          </a:bodyPr>
          <a:lstStyle/>
          <a:p>
            <a:pPr algn="ctr" defTabSz="3317890">
              <a:lnSpc>
                <a:spcPct val="90000"/>
              </a:lnSpc>
              <a:spcBef>
                <a:spcPct val="0"/>
              </a:spcBef>
              <a:spcAft>
                <a:spcPct val="35000"/>
              </a:spcAft>
            </a:pPr>
            <a:endParaRPr lang="en-US" sz="6400">
              <a:solidFill>
                <a:schemeClr val="bg1"/>
              </a:solidFill>
              <a:latin typeface="U.S. 101" pitchFamily="2" charset="0"/>
            </a:endParaRPr>
          </a:p>
        </p:txBody>
      </p:sp>
      <p:sp>
        <p:nvSpPr>
          <p:cNvPr id="9" name="Freeform 8"/>
          <p:cNvSpPr/>
          <p:nvPr userDrawn="1"/>
        </p:nvSpPr>
        <p:spPr>
          <a:xfrm>
            <a:off x="13227509" y="7315200"/>
            <a:ext cx="7797294" cy="2286000"/>
          </a:xfrm>
          <a:custGeom>
            <a:avLst/>
            <a:gdLst>
              <a:gd name="connsiteX0" fmla="*/ 0 w 3200400"/>
              <a:gd name="connsiteY0" fmla="*/ 711200 h 711200"/>
              <a:gd name="connsiteX1" fmla="*/ 533400 w 3200400"/>
              <a:gd name="connsiteY1" fmla="*/ 0 h 711200"/>
              <a:gd name="connsiteX2" fmla="*/ 2667000 w 3200400"/>
              <a:gd name="connsiteY2" fmla="*/ 0 h 711200"/>
              <a:gd name="connsiteX3" fmla="*/ 3200400 w 3200400"/>
              <a:gd name="connsiteY3" fmla="*/ 711200 h 711200"/>
              <a:gd name="connsiteX4" fmla="*/ 0 w 3200400"/>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711200">
                <a:moveTo>
                  <a:pt x="0" y="711200"/>
                </a:moveTo>
                <a:lnTo>
                  <a:pt x="533400" y="0"/>
                </a:lnTo>
                <a:lnTo>
                  <a:pt x="2667000" y="0"/>
                </a:lnTo>
                <a:lnTo>
                  <a:pt x="3200400" y="711200"/>
                </a:lnTo>
                <a:lnTo>
                  <a:pt x="0" y="711200"/>
                </a:lnTo>
                <a:close/>
              </a:path>
            </a:pathLst>
          </a:custGeom>
          <a:solidFill>
            <a:schemeClr val="accent2"/>
          </a:solidFill>
          <a:ln>
            <a:noFill/>
          </a:ln>
        </p:spPr>
        <p:style>
          <a:lnRef idx="2">
            <a:schemeClr val="lt1">
              <a:hueOff val="0"/>
              <a:satOff val="0"/>
              <a:lumOff val="0"/>
              <a:alphaOff val="0"/>
            </a:schemeClr>
          </a:lnRef>
          <a:fillRef idx="1">
            <a:schemeClr val="accent5">
              <a:shade val="80000"/>
              <a:hueOff val="136816"/>
              <a:satOff val="-1492"/>
              <a:lumOff val="17053"/>
              <a:alphaOff val="0"/>
            </a:schemeClr>
          </a:fillRef>
          <a:effectRef idx="0">
            <a:schemeClr val="accent5">
              <a:shade val="80000"/>
              <a:hueOff val="136816"/>
              <a:satOff val="-1492"/>
              <a:lumOff val="17053"/>
              <a:alphaOff val="0"/>
            </a:schemeClr>
          </a:effectRef>
          <a:fontRef idx="minor">
            <a:schemeClr val="lt1"/>
          </a:fontRef>
        </p:style>
        <p:txBody>
          <a:bodyPr spcFirstLastPara="0" vert="horz" wrap="square" lIns="1587967" tIns="94804" rIns="1587967" bIns="94804" numCol="1" spcCol="1693" anchor="ctr" anchorCtr="0">
            <a:noAutofit/>
          </a:bodyPr>
          <a:lstStyle/>
          <a:p>
            <a:pPr algn="ctr" defTabSz="3317890">
              <a:lnSpc>
                <a:spcPct val="90000"/>
              </a:lnSpc>
              <a:spcBef>
                <a:spcPct val="0"/>
              </a:spcBef>
              <a:spcAft>
                <a:spcPct val="35000"/>
              </a:spcAft>
            </a:pPr>
            <a:endParaRPr lang="en-US" sz="6400">
              <a:solidFill>
                <a:schemeClr val="bg1"/>
              </a:solidFill>
              <a:latin typeface="U.S. 101" pitchFamily="2" charset="0"/>
            </a:endParaRPr>
          </a:p>
        </p:txBody>
      </p:sp>
      <p:sp>
        <p:nvSpPr>
          <p:cNvPr id="10" name="Freeform 9"/>
          <p:cNvSpPr/>
          <p:nvPr userDrawn="1"/>
        </p:nvSpPr>
        <p:spPr>
          <a:xfrm>
            <a:off x="11932193" y="9601200"/>
            <a:ext cx="10393006" cy="2286000"/>
          </a:xfrm>
          <a:custGeom>
            <a:avLst/>
            <a:gdLst>
              <a:gd name="connsiteX0" fmla="*/ 0 w 4267199"/>
              <a:gd name="connsiteY0" fmla="*/ 711200 h 711200"/>
              <a:gd name="connsiteX1" fmla="*/ 533400 w 4267199"/>
              <a:gd name="connsiteY1" fmla="*/ 0 h 711200"/>
              <a:gd name="connsiteX2" fmla="*/ 3733799 w 4267199"/>
              <a:gd name="connsiteY2" fmla="*/ 0 h 711200"/>
              <a:gd name="connsiteX3" fmla="*/ 4267199 w 4267199"/>
              <a:gd name="connsiteY3" fmla="*/ 711200 h 711200"/>
              <a:gd name="connsiteX4" fmla="*/ 0 w 42671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99" h="711200">
                <a:moveTo>
                  <a:pt x="0" y="711200"/>
                </a:moveTo>
                <a:lnTo>
                  <a:pt x="533400" y="0"/>
                </a:lnTo>
                <a:lnTo>
                  <a:pt x="3733799" y="0"/>
                </a:lnTo>
                <a:lnTo>
                  <a:pt x="4267199" y="711200"/>
                </a:lnTo>
                <a:lnTo>
                  <a:pt x="0" y="711200"/>
                </a:lnTo>
                <a:close/>
              </a:path>
            </a:pathLst>
          </a:custGeom>
          <a:solidFill>
            <a:schemeClr val="tx1">
              <a:alpha val="60000"/>
            </a:schemeClr>
          </a:solidFill>
          <a:ln>
            <a:noFill/>
          </a:ln>
        </p:spPr>
        <p:style>
          <a:lnRef idx="2">
            <a:schemeClr val="lt1">
              <a:hueOff val="0"/>
              <a:satOff val="0"/>
              <a:lumOff val="0"/>
              <a:alphaOff val="0"/>
            </a:schemeClr>
          </a:lnRef>
          <a:fillRef idx="1">
            <a:schemeClr val="accent5">
              <a:shade val="80000"/>
              <a:hueOff val="205224"/>
              <a:satOff val="-2238"/>
              <a:lumOff val="25579"/>
              <a:alphaOff val="0"/>
            </a:schemeClr>
          </a:fillRef>
          <a:effectRef idx="0">
            <a:schemeClr val="accent5">
              <a:shade val="80000"/>
              <a:hueOff val="205224"/>
              <a:satOff val="-2238"/>
              <a:lumOff val="25579"/>
              <a:alphaOff val="0"/>
            </a:schemeClr>
          </a:effectRef>
          <a:fontRef idx="minor">
            <a:schemeClr val="lt1"/>
          </a:fontRef>
        </p:style>
        <p:txBody>
          <a:bodyPr spcFirstLastPara="0" vert="horz" wrap="square" lIns="2085682" tIns="94804" rIns="2085686" bIns="94804" numCol="1" spcCol="1693" anchor="ctr" anchorCtr="0">
            <a:noAutofit/>
          </a:bodyPr>
          <a:lstStyle/>
          <a:p>
            <a:pPr algn="ctr" defTabSz="3317890">
              <a:lnSpc>
                <a:spcPct val="90000"/>
              </a:lnSpc>
              <a:spcBef>
                <a:spcPct val="0"/>
              </a:spcBef>
              <a:spcAft>
                <a:spcPct val="35000"/>
              </a:spcAft>
            </a:pPr>
            <a:endParaRPr lang="en-US" sz="6400">
              <a:solidFill>
                <a:schemeClr val="bg1"/>
              </a:solidFill>
              <a:latin typeface="U.S. 101" pitchFamily="2" charset="0"/>
            </a:endParaRPr>
          </a:p>
        </p:txBody>
      </p:sp>
      <p:sp>
        <p:nvSpPr>
          <p:cNvPr id="11" name="Shape 427"/>
          <p:cNvSpPr>
            <a:spLocks noGrp="1"/>
          </p:cNvSpPr>
          <p:nvPr>
            <p:ph type="body" sz="quarter" idx="52" hasCustomPrompt="1"/>
          </p:nvPr>
        </p:nvSpPr>
        <p:spPr>
          <a:xfrm>
            <a:off x="2061252" y="10058396"/>
            <a:ext cx="3614334" cy="1371604"/>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2" name="Текст 7"/>
          <p:cNvSpPr>
            <a:spLocks noGrp="1"/>
          </p:cNvSpPr>
          <p:nvPr>
            <p:ph type="body" sz="quarter" idx="38" hasCustomPrompt="1"/>
          </p:nvPr>
        </p:nvSpPr>
        <p:spPr>
          <a:xfrm>
            <a:off x="6115860" y="10058421"/>
            <a:ext cx="5638435" cy="1371602"/>
          </a:xfrm>
        </p:spPr>
        <p:txBody>
          <a:bodyPr lIns="0" tIns="118872">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3" name="Shape 427"/>
          <p:cNvSpPr>
            <a:spLocks noGrp="1"/>
          </p:cNvSpPr>
          <p:nvPr>
            <p:ph type="body" sz="quarter" idx="53" hasCustomPrompt="1"/>
          </p:nvPr>
        </p:nvSpPr>
        <p:spPr>
          <a:xfrm>
            <a:off x="2061252" y="6400811"/>
            <a:ext cx="3614334" cy="1371598"/>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4" name="Текст 7"/>
          <p:cNvSpPr>
            <a:spLocks noGrp="1"/>
          </p:cNvSpPr>
          <p:nvPr>
            <p:ph type="body" sz="quarter" idx="54" hasCustomPrompt="1"/>
          </p:nvPr>
        </p:nvSpPr>
        <p:spPr>
          <a:xfrm>
            <a:off x="6115860" y="6400811"/>
            <a:ext cx="5638435" cy="1371598"/>
          </a:xfrm>
        </p:spPr>
        <p:txBody>
          <a:bodyPr lIns="0" tIns="118872">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57" hasCustomPrompt="1"/>
          </p:nvPr>
        </p:nvSpPr>
        <p:spPr>
          <a:xfrm>
            <a:off x="2050108" y="8229600"/>
            <a:ext cx="3629073" cy="1371600"/>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6" name="Текст 7"/>
          <p:cNvSpPr>
            <a:spLocks noGrp="1"/>
          </p:cNvSpPr>
          <p:nvPr>
            <p:ph type="body" sz="quarter" idx="58" hasCustomPrompt="1"/>
          </p:nvPr>
        </p:nvSpPr>
        <p:spPr>
          <a:xfrm>
            <a:off x="6115860" y="8229602"/>
            <a:ext cx="5638435" cy="1371600"/>
          </a:xfrm>
        </p:spPr>
        <p:txBody>
          <a:bodyPr lIns="0" tIns="118872">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7" name="Shape 427"/>
          <p:cNvSpPr>
            <a:spLocks noGrp="1"/>
          </p:cNvSpPr>
          <p:nvPr>
            <p:ph type="body" sz="quarter" idx="59" hasCustomPrompt="1"/>
          </p:nvPr>
        </p:nvSpPr>
        <p:spPr>
          <a:xfrm>
            <a:off x="2058042" y="4572000"/>
            <a:ext cx="3618560" cy="1371600"/>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8" name="Текст 7"/>
          <p:cNvSpPr>
            <a:spLocks noGrp="1"/>
          </p:cNvSpPr>
          <p:nvPr>
            <p:ph type="body" sz="quarter" idx="60" hasCustomPrompt="1"/>
          </p:nvPr>
        </p:nvSpPr>
        <p:spPr>
          <a:xfrm>
            <a:off x="6115860" y="4572002"/>
            <a:ext cx="5638435" cy="1371600"/>
          </a:xfrm>
        </p:spPr>
        <p:txBody>
          <a:bodyPr lIns="0" tIns="118872" rIns="0">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9" name="Текст 7"/>
          <p:cNvSpPr>
            <a:spLocks noGrp="1"/>
          </p:cNvSpPr>
          <p:nvPr>
            <p:ph type="body" sz="quarter" idx="68" hasCustomPrompt="1"/>
          </p:nvPr>
        </p:nvSpPr>
        <p:spPr>
          <a:xfrm>
            <a:off x="16017875" y="9918908"/>
            <a:ext cx="2194467" cy="1541572"/>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20" name="Текст 7"/>
          <p:cNvSpPr>
            <a:spLocks noGrp="1"/>
          </p:cNvSpPr>
          <p:nvPr>
            <p:ph type="body" sz="quarter" idx="69" hasCustomPrompt="1"/>
          </p:nvPr>
        </p:nvSpPr>
        <p:spPr>
          <a:xfrm>
            <a:off x="16017875" y="7632908"/>
            <a:ext cx="2194467" cy="1578628"/>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1" name="Текст 7"/>
          <p:cNvSpPr>
            <a:spLocks noGrp="1"/>
          </p:cNvSpPr>
          <p:nvPr>
            <p:ph type="body" sz="quarter" idx="70" hasCustomPrompt="1"/>
          </p:nvPr>
        </p:nvSpPr>
        <p:spPr>
          <a:xfrm>
            <a:off x="16017875" y="5446494"/>
            <a:ext cx="2194467" cy="1358480"/>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2" name="Текст 7"/>
          <p:cNvSpPr>
            <a:spLocks noGrp="1"/>
          </p:cNvSpPr>
          <p:nvPr>
            <p:ph type="body" sz="quarter" idx="71" hasCustomPrompt="1"/>
          </p:nvPr>
        </p:nvSpPr>
        <p:spPr>
          <a:xfrm>
            <a:off x="16017875" y="3413760"/>
            <a:ext cx="2194467" cy="1473768"/>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3" name="Title 5"/>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24"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199608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49" presetClass="entr" presetSubtype="0" decel="100000" fill="hold" grpId="0" nodeType="withEffect">
                                  <p:stCondLst>
                                    <p:cond delay="10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 calcmode="lin" valueType="num">
                                      <p:cBhvr>
                                        <p:cTn id="13" dur="500" fill="hold"/>
                                        <p:tgtEl>
                                          <p:spTgt spid="19"/>
                                        </p:tgtEl>
                                        <p:attrNameLst>
                                          <p:attrName>style.rotation</p:attrName>
                                        </p:attrNameLst>
                                      </p:cBhvr>
                                      <p:tavLst>
                                        <p:tav tm="0">
                                          <p:val>
                                            <p:fltVal val="360"/>
                                          </p:val>
                                        </p:tav>
                                        <p:tav tm="100000">
                                          <p:val>
                                            <p:fltVal val="0"/>
                                          </p:val>
                                        </p:tav>
                                      </p:tavLst>
                                    </p:anim>
                                    <p:animEffect transition="in" filter="fade">
                                      <p:cBhvr>
                                        <p:cTn id="14" dur="500"/>
                                        <p:tgtEl>
                                          <p:spTgt spid="19"/>
                                        </p:tgtEl>
                                      </p:cBhvr>
                                    </p:animEffect>
                                  </p:childTnLst>
                                </p:cTn>
                              </p:par>
                              <p:par>
                                <p:cTn id="15" presetID="42" presetClass="entr" presetSubtype="0" fill="hold" grpId="0" nodeType="withEffect">
                                  <p:stCondLst>
                                    <p:cond delay="30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300"/>
                                        <p:tgtEl>
                                          <p:spTgt spid="11">
                                            <p:txEl>
                                              <p:pRg st="0" end="0"/>
                                            </p:txEl>
                                          </p:spTgt>
                                        </p:tgtEl>
                                      </p:cBhvr>
                                    </p:animEffect>
                                    <p:anim calcmode="lin" valueType="num">
                                      <p:cBhvr>
                                        <p:cTn id="18"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1">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40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300"/>
                                        <p:tgtEl>
                                          <p:spTgt spid="12">
                                            <p:txEl>
                                              <p:pRg st="0" end="0"/>
                                            </p:txEl>
                                          </p:spTgt>
                                        </p:tgtEl>
                                      </p:cBhvr>
                                    </p:animEffect>
                                    <p:anim calcmode="lin" valueType="num">
                                      <p:cBhvr>
                                        <p:cTn id="23"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4" dur="300" fill="hold"/>
                                        <p:tgtEl>
                                          <p:spTgt spid="12">
                                            <p:txEl>
                                              <p:pRg st="0" end="0"/>
                                            </p:txEl>
                                          </p:spTgt>
                                        </p:tgtEl>
                                        <p:attrNameLst>
                                          <p:attrName>ppt_y</p:attrName>
                                        </p:attrNameLst>
                                      </p:cBhvr>
                                      <p:tavLst>
                                        <p:tav tm="0">
                                          <p:val>
                                            <p:strVal val="#ppt_y+.1"/>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49" presetClass="entr" presetSubtype="0" decel="100000" fill="hold" grpId="0" nodeType="withEffect">
                                  <p:stCondLst>
                                    <p:cond delay="11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 calcmode="lin" valueType="num">
                                      <p:cBhvr>
                                        <p:cTn id="33" dur="500" fill="hold"/>
                                        <p:tgtEl>
                                          <p:spTgt spid="20"/>
                                        </p:tgtEl>
                                        <p:attrNameLst>
                                          <p:attrName>style.rotation</p:attrName>
                                        </p:attrNameLst>
                                      </p:cBhvr>
                                      <p:tavLst>
                                        <p:tav tm="0">
                                          <p:val>
                                            <p:fltVal val="360"/>
                                          </p:val>
                                        </p:tav>
                                        <p:tav tm="100000">
                                          <p:val>
                                            <p:fltVal val="0"/>
                                          </p:val>
                                        </p:tav>
                                      </p:tavLst>
                                    </p:anim>
                                    <p:animEffect transition="in" filter="fade">
                                      <p:cBhvr>
                                        <p:cTn id="34" dur="500"/>
                                        <p:tgtEl>
                                          <p:spTgt spid="20"/>
                                        </p:tgtEl>
                                      </p:cBhvr>
                                    </p:animEffect>
                                  </p:childTnLst>
                                </p:cTn>
                              </p:par>
                              <p:par>
                                <p:cTn id="35" presetID="42" presetClass="entr" presetSubtype="0" fill="hold" grpId="0" nodeType="withEffect">
                                  <p:stCondLst>
                                    <p:cond delay="13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300"/>
                                        <p:tgtEl>
                                          <p:spTgt spid="15">
                                            <p:txEl>
                                              <p:pRg st="0" end="0"/>
                                            </p:txEl>
                                          </p:spTgt>
                                        </p:tgtEl>
                                      </p:cBhvr>
                                    </p:animEffect>
                                    <p:anim calcmode="lin" valueType="num">
                                      <p:cBhvr>
                                        <p:cTn id="38"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300" fill="hold"/>
                                        <p:tgtEl>
                                          <p:spTgt spid="15">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4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300"/>
                                        <p:tgtEl>
                                          <p:spTgt spid="16">
                                            <p:txEl>
                                              <p:pRg st="0" end="0"/>
                                            </p:txEl>
                                          </p:spTgt>
                                        </p:tgtEl>
                                      </p:cBhvr>
                                    </p:animEffect>
                                    <p:anim calcmode="lin" valueType="num">
                                      <p:cBhvr>
                                        <p:cTn id="43"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4" dur="300" fill="hold"/>
                                        <p:tgtEl>
                                          <p:spTgt spid="16">
                                            <p:txEl>
                                              <p:pRg st="0" end="0"/>
                                            </p:txEl>
                                          </p:spTgt>
                                        </p:tgtEl>
                                        <p:attrNameLst>
                                          <p:attrName>ppt_y</p:attrName>
                                        </p:attrNameLst>
                                      </p:cBhvr>
                                      <p:tavLst>
                                        <p:tav tm="0">
                                          <p:val>
                                            <p:strVal val="#ppt_y+.1"/>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49" presetClass="entr" presetSubtype="0" decel="100000" fill="hold" grpId="0" nodeType="withEffect">
                                  <p:stCondLst>
                                    <p:cond delay="210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 calcmode="lin" valueType="num">
                                      <p:cBhvr>
                                        <p:cTn id="53" dur="500" fill="hold"/>
                                        <p:tgtEl>
                                          <p:spTgt spid="21"/>
                                        </p:tgtEl>
                                        <p:attrNameLst>
                                          <p:attrName>style.rotation</p:attrName>
                                        </p:attrNameLst>
                                      </p:cBhvr>
                                      <p:tavLst>
                                        <p:tav tm="0">
                                          <p:val>
                                            <p:fltVal val="360"/>
                                          </p:val>
                                        </p:tav>
                                        <p:tav tm="100000">
                                          <p:val>
                                            <p:fltVal val="0"/>
                                          </p:val>
                                        </p:tav>
                                      </p:tavLst>
                                    </p:anim>
                                    <p:animEffect transition="in" filter="fade">
                                      <p:cBhvr>
                                        <p:cTn id="54" dur="500"/>
                                        <p:tgtEl>
                                          <p:spTgt spid="21"/>
                                        </p:tgtEl>
                                      </p:cBhvr>
                                    </p:animEffect>
                                  </p:childTnLst>
                                </p:cTn>
                              </p:par>
                              <p:par>
                                <p:cTn id="55" presetID="42" presetClass="entr" presetSubtype="0" fill="hold" grpId="0" nodeType="withEffect">
                                  <p:stCondLst>
                                    <p:cond delay="240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300"/>
                                        <p:tgtEl>
                                          <p:spTgt spid="13">
                                            <p:txEl>
                                              <p:pRg st="0" end="0"/>
                                            </p:txEl>
                                          </p:spTgt>
                                        </p:tgtEl>
                                      </p:cBhvr>
                                    </p:animEffect>
                                    <p:anim calcmode="lin" valueType="num">
                                      <p:cBhvr>
                                        <p:cTn id="58"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9" dur="300" fill="hold"/>
                                        <p:tgtEl>
                                          <p:spTgt spid="13">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fade">
                                      <p:cBhvr>
                                        <p:cTn id="62" dur="300"/>
                                        <p:tgtEl>
                                          <p:spTgt spid="14">
                                            <p:txEl>
                                              <p:pRg st="0" end="0"/>
                                            </p:txEl>
                                          </p:spTgt>
                                        </p:tgtEl>
                                      </p:cBhvr>
                                    </p:animEffect>
                                    <p:anim calcmode="lin" valueType="num">
                                      <p:cBhvr>
                                        <p:cTn id="63"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4" dur="300" fill="hold"/>
                                        <p:tgtEl>
                                          <p:spTgt spid="14">
                                            <p:txEl>
                                              <p:pRg st="0" end="0"/>
                                            </p:txEl>
                                          </p:spTgt>
                                        </p:tgtEl>
                                        <p:attrNameLst>
                                          <p:attrName>ppt_y</p:attrName>
                                        </p:attrNameLst>
                                      </p:cBhvr>
                                      <p:tavLst>
                                        <p:tav tm="0">
                                          <p:val>
                                            <p:strVal val="#ppt_y+.1"/>
                                          </p:val>
                                        </p:tav>
                                        <p:tav tm="100000">
                                          <p:val>
                                            <p:strVal val="#ppt_y"/>
                                          </p:val>
                                        </p:tav>
                                      </p:tavLst>
                                    </p:anim>
                                  </p:childTnLst>
                                </p:cTn>
                              </p:par>
                              <p:par>
                                <p:cTn id="65" presetID="2" presetClass="entr" presetSubtype="4" decel="100000" fill="hold" grpId="0" nodeType="withEffect">
                                  <p:stCondLst>
                                    <p:cond delay="300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par>
                                <p:cTn id="69" presetID="49" presetClass="entr" presetSubtype="0" decel="100000" fill="hold" grpId="0" nodeType="withEffect">
                                  <p:stCondLst>
                                    <p:cond delay="310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 calcmode="lin" valueType="num">
                                      <p:cBhvr>
                                        <p:cTn id="73" dur="500" fill="hold"/>
                                        <p:tgtEl>
                                          <p:spTgt spid="22"/>
                                        </p:tgtEl>
                                        <p:attrNameLst>
                                          <p:attrName>style.rotation</p:attrName>
                                        </p:attrNameLst>
                                      </p:cBhvr>
                                      <p:tavLst>
                                        <p:tav tm="0">
                                          <p:val>
                                            <p:fltVal val="360"/>
                                          </p:val>
                                        </p:tav>
                                        <p:tav tm="100000">
                                          <p:val>
                                            <p:fltVal val="0"/>
                                          </p:val>
                                        </p:tav>
                                      </p:tavLst>
                                    </p:anim>
                                    <p:animEffect transition="in" filter="fade">
                                      <p:cBhvr>
                                        <p:cTn id="74" dur="500"/>
                                        <p:tgtEl>
                                          <p:spTgt spid="22"/>
                                        </p:tgtEl>
                                      </p:cBhvr>
                                    </p:animEffect>
                                  </p:childTnLst>
                                </p:cTn>
                              </p:par>
                              <p:par>
                                <p:cTn id="75" presetID="42" presetClass="entr" presetSubtype="0" fill="hold" grpId="0" nodeType="withEffect">
                                  <p:stCondLst>
                                    <p:cond delay="3400"/>
                                  </p:stCondLst>
                                  <p:childTnLst>
                                    <p:set>
                                      <p:cBhvr>
                                        <p:cTn id="76" dur="1" fill="hold">
                                          <p:stCondLst>
                                            <p:cond delay="0"/>
                                          </p:stCondLst>
                                        </p:cTn>
                                        <p:tgtEl>
                                          <p:spTgt spid="17">
                                            <p:txEl>
                                              <p:pRg st="0" end="0"/>
                                            </p:txEl>
                                          </p:spTgt>
                                        </p:tgtEl>
                                        <p:attrNameLst>
                                          <p:attrName>style.visibility</p:attrName>
                                        </p:attrNameLst>
                                      </p:cBhvr>
                                      <p:to>
                                        <p:strVal val="visible"/>
                                      </p:to>
                                    </p:set>
                                    <p:animEffect transition="in" filter="fade">
                                      <p:cBhvr>
                                        <p:cTn id="77" dur="300"/>
                                        <p:tgtEl>
                                          <p:spTgt spid="17">
                                            <p:txEl>
                                              <p:pRg st="0" end="0"/>
                                            </p:txEl>
                                          </p:spTgt>
                                        </p:tgtEl>
                                      </p:cBhvr>
                                    </p:animEffect>
                                    <p:anim calcmode="lin" valueType="num">
                                      <p:cBhvr>
                                        <p:cTn id="78"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79" dur="300" fill="hold"/>
                                        <p:tgtEl>
                                          <p:spTgt spid="17">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35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build="p">
        <p:tmplLst>
          <p:tmpl lvl="1">
            <p:tnLst>
              <p:par>
                <p:cTn presetID="42"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4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5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13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4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34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5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p:tmplLst>
          <p:tmpl>
            <p:tnLst>
              <p:par>
                <p:cTn presetID="49" presetClass="entr" presetSubtype="0"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 calcmode="lin" valueType="num">
                      <p:cBhvr>
                        <p:cTn dur="500" fill="hold"/>
                        <p:tgtEl>
                          <p:spTgt spid="19"/>
                        </p:tgtEl>
                        <p:attrNameLst>
                          <p:attrName>style.rotation</p:attrName>
                        </p:attrNameLst>
                      </p:cBhvr>
                      <p:tavLst>
                        <p:tav tm="0">
                          <p:val>
                            <p:fltVal val="360"/>
                          </p:val>
                        </p:tav>
                        <p:tav tm="100000">
                          <p:val>
                            <p:fltVal val="0"/>
                          </p:val>
                        </p:tav>
                      </p:tavLst>
                    </p:anim>
                    <p:animEffect transition="in" filter="fade">
                      <p:cBhvr>
                        <p:cTn dur="500"/>
                        <p:tgtEl>
                          <p:spTgt spid="19"/>
                        </p:tgtEl>
                      </p:cBhvr>
                    </p:animEffect>
                  </p:childTnLst>
                </p:cTn>
              </p:par>
            </p:tnLst>
          </p:tmpl>
        </p:tmplLst>
      </p:bldP>
      <p:bldP spid="20" grpId="0">
        <p:tmplLst>
          <p:tmpl>
            <p:tnLst>
              <p:par>
                <p:cTn presetID="49" presetClass="entr" presetSubtype="0" decel="100000" fill="hold" nodeType="withEffect">
                  <p:stCondLst>
                    <p:cond delay="11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 calcmode="lin" valueType="num">
                      <p:cBhvr>
                        <p:cTn dur="500" fill="hold"/>
                        <p:tgtEl>
                          <p:spTgt spid="20"/>
                        </p:tgtEl>
                        <p:attrNameLst>
                          <p:attrName>style.rotation</p:attrName>
                        </p:attrNameLst>
                      </p:cBhvr>
                      <p:tavLst>
                        <p:tav tm="0">
                          <p:val>
                            <p:fltVal val="360"/>
                          </p:val>
                        </p:tav>
                        <p:tav tm="100000">
                          <p:val>
                            <p:fltVal val="0"/>
                          </p:val>
                        </p:tav>
                      </p:tavLst>
                    </p:anim>
                    <p:animEffect transition="in" filter="fade">
                      <p:cBhvr>
                        <p:cTn dur="500"/>
                        <p:tgtEl>
                          <p:spTgt spid="20"/>
                        </p:tgtEl>
                      </p:cBhvr>
                    </p:animEffect>
                  </p:childTnLst>
                </p:cTn>
              </p:par>
            </p:tnLst>
          </p:tmpl>
        </p:tmplLst>
      </p:bldP>
      <p:bldP spid="21" grpId="0">
        <p:tmplLst>
          <p:tmpl>
            <p:tnLst>
              <p:par>
                <p:cTn presetID="49" presetClass="entr" presetSubtype="0" decel="100000" fill="hold" nodeType="withEffect">
                  <p:stCondLst>
                    <p:cond delay="2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2" grpId="0">
        <p:tmplLst>
          <p:tmpl>
            <p:tnLst>
              <p:par>
                <p:cTn presetID="49" presetClass="entr" presetSubtype="0" decel="100000" fill="hold" nodeType="withEffect">
                  <p:stCondLst>
                    <p:cond delay="31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WOT">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8" name="Овал 1"/>
          <p:cNvSpPr/>
          <p:nvPr userDrawn="1"/>
        </p:nvSpPr>
        <p:spPr>
          <a:xfrm>
            <a:off x="7444100" y="3324216"/>
            <a:ext cx="5028875" cy="5029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accent1"/>
              </a:solidFill>
            </a:endParaRPr>
          </a:p>
        </p:txBody>
      </p:sp>
      <p:sp>
        <p:nvSpPr>
          <p:cNvPr id="10" name="Овал 42"/>
          <p:cNvSpPr/>
          <p:nvPr userDrawn="1"/>
        </p:nvSpPr>
        <p:spPr>
          <a:xfrm>
            <a:off x="11922557" y="3324216"/>
            <a:ext cx="5028875" cy="5029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 name="Овал 44"/>
          <p:cNvSpPr/>
          <p:nvPr userDrawn="1"/>
        </p:nvSpPr>
        <p:spPr>
          <a:xfrm>
            <a:off x="7448454" y="7641488"/>
            <a:ext cx="5028875" cy="5029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Овал 47"/>
          <p:cNvSpPr/>
          <p:nvPr userDrawn="1"/>
        </p:nvSpPr>
        <p:spPr>
          <a:xfrm>
            <a:off x="11926911" y="7641488"/>
            <a:ext cx="5028875" cy="502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6" name="Текст 7"/>
          <p:cNvSpPr>
            <a:spLocks noGrp="1"/>
          </p:cNvSpPr>
          <p:nvPr>
            <p:ph type="body" sz="quarter" idx="52" hasCustomPrompt="1"/>
          </p:nvPr>
        </p:nvSpPr>
        <p:spPr>
          <a:xfrm>
            <a:off x="2362056" y="4669688"/>
            <a:ext cx="4742129" cy="535358"/>
          </a:xfrm>
        </p:spPr>
        <p:txBody>
          <a:bodyPr tIns="0" bIns="0" anchor="t" anchorCtr="0">
            <a:noAutofit/>
          </a:bodyPr>
          <a:lstStyle>
            <a:lvl1pPr algn="l">
              <a:lnSpc>
                <a:spcPct val="145000"/>
              </a:lnSpc>
              <a:spcBef>
                <a:spcPts val="0"/>
              </a:spcBef>
              <a:defRPr lang="en-US" sz="2800"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7" name="Текст 7"/>
          <p:cNvSpPr>
            <a:spLocks noGrp="1"/>
          </p:cNvSpPr>
          <p:nvPr>
            <p:ph type="body" sz="quarter" idx="60" hasCustomPrompt="1"/>
          </p:nvPr>
        </p:nvSpPr>
        <p:spPr>
          <a:xfrm>
            <a:off x="2362056" y="5274565"/>
            <a:ext cx="4742129" cy="1817914"/>
          </a:xfrm>
        </p:spPr>
        <p:txBody>
          <a:bodyPr tIns="73152">
            <a:noAutofit/>
          </a:bodyPr>
          <a:lstStyle>
            <a:lvl1pPr marL="0" indent="0" algn="l" defTabSz="1828545" rtl="0" eaLnBrk="1" latinLnBrk="0" hangingPunct="1">
              <a:lnSpc>
                <a:spcPct val="150000"/>
              </a:lnSpc>
              <a:spcBef>
                <a:spcPts val="2000"/>
              </a:spcBef>
              <a:buFont typeface="Arial" panose="020B0604020202020204" pitchFamily="34" charset="0"/>
              <a:buNone/>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18" name="Текст 7"/>
          <p:cNvSpPr>
            <a:spLocks noGrp="1"/>
          </p:cNvSpPr>
          <p:nvPr>
            <p:ph type="body" sz="quarter" idx="61" hasCustomPrompt="1"/>
          </p:nvPr>
        </p:nvSpPr>
        <p:spPr>
          <a:xfrm>
            <a:off x="17279816" y="4669688"/>
            <a:ext cx="4765963" cy="535358"/>
          </a:xfrm>
        </p:spPr>
        <p:txBody>
          <a:bodyPr tIns="0" bIns="0" anchor="t" anchorCtr="0">
            <a:noAutofit/>
          </a:bodyPr>
          <a:lstStyle>
            <a:lvl1pPr algn="l">
              <a:lnSpc>
                <a:spcPct val="145000"/>
              </a:lnSpc>
              <a:spcBef>
                <a:spcPts val="0"/>
              </a:spcBef>
              <a:defRPr lang="en-US" sz="2800"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9" name="Текст 7"/>
          <p:cNvSpPr>
            <a:spLocks noGrp="1"/>
          </p:cNvSpPr>
          <p:nvPr>
            <p:ph type="body" sz="quarter" idx="62" hasCustomPrompt="1"/>
          </p:nvPr>
        </p:nvSpPr>
        <p:spPr>
          <a:xfrm>
            <a:off x="17279816" y="5274565"/>
            <a:ext cx="4765963" cy="1817914"/>
          </a:xfrm>
        </p:spPr>
        <p:txBody>
          <a:bodyPr tIns="73152">
            <a:noAutofit/>
          </a:bodyPr>
          <a:lstStyle>
            <a:lvl1pPr algn="l">
              <a:lnSpc>
                <a:spcPct val="145000"/>
              </a:lnSpc>
              <a:spcBef>
                <a:spcPts val="0"/>
              </a:spcBef>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0" name="Текст 7"/>
          <p:cNvSpPr>
            <a:spLocks noGrp="1"/>
          </p:cNvSpPr>
          <p:nvPr>
            <p:ph type="body" sz="quarter" idx="63" hasCustomPrompt="1"/>
          </p:nvPr>
        </p:nvSpPr>
        <p:spPr>
          <a:xfrm>
            <a:off x="2362056" y="8886088"/>
            <a:ext cx="4742129" cy="586158"/>
          </a:xfrm>
        </p:spPr>
        <p:txBody>
          <a:bodyPr tIns="0" bIns="0" anchor="t" anchorCtr="0">
            <a:noAutofit/>
          </a:bodyPr>
          <a:lstStyle>
            <a:lvl1pPr algn="l">
              <a:lnSpc>
                <a:spcPct val="145000"/>
              </a:lnSpc>
              <a:spcBef>
                <a:spcPts val="0"/>
              </a:spcBef>
              <a:defRPr lang="en-US" sz="2800" b="1" kern="1200" spc="0" baseline="0" dirty="0" smtClean="0">
                <a:solidFill>
                  <a:schemeClr val="accent4"/>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1" name="Текст 7"/>
          <p:cNvSpPr>
            <a:spLocks noGrp="1"/>
          </p:cNvSpPr>
          <p:nvPr>
            <p:ph type="body" sz="quarter" idx="64" hasCustomPrompt="1"/>
          </p:nvPr>
        </p:nvSpPr>
        <p:spPr>
          <a:xfrm>
            <a:off x="2362056" y="9537858"/>
            <a:ext cx="4742129" cy="2114879"/>
          </a:xfrm>
        </p:spPr>
        <p:txBody>
          <a:bodyPr tIns="73152">
            <a:noAutofit/>
          </a:bodyPr>
          <a:lstStyle>
            <a:lvl1pPr algn="l">
              <a:lnSpc>
                <a:spcPct val="145000"/>
              </a:lnSpc>
              <a:spcBef>
                <a:spcPts val="0"/>
              </a:spcBef>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2" name="Текст 7"/>
          <p:cNvSpPr>
            <a:spLocks noGrp="1"/>
          </p:cNvSpPr>
          <p:nvPr>
            <p:ph type="body" sz="quarter" idx="65" hasCustomPrompt="1"/>
          </p:nvPr>
        </p:nvSpPr>
        <p:spPr>
          <a:xfrm>
            <a:off x="17279816" y="8886088"/>
            <a:ext cx="4765963" cy="586158"/>
          </a:xfrm>
        </p:spPr>
        <p:txBody>
          <a:bodyPr tIns="0" bIns="0" anchor="t" anchorCtr="0">
            <a:noAutofit/>
          </a:bodyPr>
          <a:lstStyle>
            <a:lvl1pPr algn="l">
              <a:lnSpc>
                <a:spcPct val="145000"/>
              </a:lnSpc>
              <a:spcBef>
                <a:spcPts val="0"/>
              </a:spcBef>
              <a:defRPr sz="2800" b="1" spc="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3" name="Текст 7"/>
          <p:cNvSpPr>
            <a:spLocks noGrp="1"/>
          </p:cNvSpPr>
          <p:nvPr>
            <p:ph type="body" sz="quarter" idx="66" hasCustomPrompt="1"/>
          </p:nvPr>
        </p:nvSpPr>
        <p:spPr>
          <a:xfrm>
            <a:off x="17279816" y="9537859"/>
            <a:ext cx="4765963" cy="2114878"/>
          </a:xfrm>
        </p:spPr>
        <p:txBody>
          <a:bodyPr tIns="73152">
            <a:noAutofit/>
          </a:bodyPr>
          <a:lstStyle>
            <a:lvl1pPr algn="l">
              <a:lnSpc>
                <a:spcPct val="145000"/>
              </a:lnSpc>
              <a:spcBef>
                <a:spcPts val="0"/>
              </a:spcBef>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4" name="Title 5"/>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25"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80965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600" fill="hold"/>
                                        <p:tgtEl>
                                          <p:spTgt spid="16"/>
                                        </p:tgtEl>
                                        <p:attrNameLst>
                                          <p:attrName>ppt_x</p:attrName>
                                        </p:attrNameLst>
                                      </p:cBhvr>
                                      <p:tavLst>
                                        <p:tav tm="0">
                                          <p:val>
                                            <p:strVal val="#ppt_x"/>
                                          </p:val>
                                        </p:tav>
                                        <p:tav tm="100000">
                                          <p:val>
                                            <p:strVal val="#ppt_x"/>
                                          </p:val>
                                        </p:tav>
                                      </p:tavLst>
                                    </p:anim>
                                    <p:anim calcmode="lin" valueType="num">
                                      <p:cBhvr additive="base">
                                        <p:cTn id="12" dur="6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800" fill="hold"/>
                                        <p:tgtEl>
                                          <p:spTgt spid="17"/>
                                        </p:tgtEl>
                                        <p:attrNameLst>
                                          <p:attrName>ppt_x</p:attrName>
                                        </p:attrNameLst>
                                      </p:cBhvr>
                                      <p:tavLst>
                                        <p:tav tm="0">
                                          <p:val>
                                            <p:strVal val="#ppt_x"/>
                                          </p:val>
                                        </p:tav>
                                        <p:tav tm="100000">
                                          <p:val>
                                            <p:strVal val="#ppt_x"/>
                                          </p:val>
                                        </p:tav>
                                      </p:tavLst>
                                    </p:anim>
                                    <p:anim calcmode="lin" valueType="num">
                                      <p:cBhvr additive="base">
                                        <p:cTn id="16" dur="800" fill="hold"/>
                                        <p:tgtEl>
                                          <p:spTgt spid="17"/>
                                        </p:tgtEl>
                                        <p:attrNameLst>
                                          <p:attrName>ppt_y</p:attrName>
                                        </p:attrNameLst>
                                      </p:cBhvr>
                                      <p:tavLst>
                                        <p:tav tm="0">
                                          <p:val>
                                            <p:strVal val="1+#ppt_h/2"/>
                                          </p:val>
                                        </p:tav>
                                        <p:tav tm="100000">
                                          <p:val>
                                            <p:strVal val="#ppt_y"/>
                                          </p:val>
                                        </p:tav>
                                      </p:tavLst>
                                    </p:anim>
                                  </p:childTnLst>
                                </p:cTn>
                              </p:par>
                              <p:par>
                                <p:cTn id="17" presetID="23" presetClass="entr" presetSubtype="16"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cTn>
                              </p:par>
                              <p:par>
                                <p:cTn id="21" presetID="2" presetClass="entr" presetSubtype="4" decel="100000" fill="hold" grpId="0" nodeType="withEffect">
                                  <p:stCondLst>
                                    <p:cond delay="18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600" fill="hold"/>
                                        <p:tgtEl>
                                          <p:spTgt spid="18"/>
                                        </p:tgtEl>
                                        <p:attrNameLst>
                                          <p:attrName>ppt_x</p:attrName>
                                        </p:attrNameLst>
                                      </p:cBhvr>
                                      <p:tavLst>
                                        <p:tav tm="0">
                                          <p:val>
                                            <p:strVal val="#ppt_x"/>
                                          </p:val>
                                        </p:tav>
                                        <p:tav tm="100000">
                                          <p:val>
                                            <p:strVal val="#ppt_x"/>
                                          </p:val>
                                        </p:tav>
                                      </p:tavLst>
                                    </p:anim>
                                    <p:anim calcmode="lin" valueType="num">
                                      <p:cBhvr additive="base">
                                        <p:cTn id="24" dur="6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800" fill="hold"/>
                                        <p:tgtEl>
                                          <p:spTgt spid="19"/>
                                        </p:tgtEl>
                                        <p:attrNameLst>
                                          <p:attrName>ppt_x</p:attrName>
                                        </p:attrNameLst>
                                      </p:cBhvr>
                                      <p:tavLst>
                                        <p:tav tm="0">
                                          <p:val>
                                            <p:strVal val="#ppt_x"/>
                                          </p:val>
                                        </p:tav>
                                        <p:tav tm="100000">
                                          <p:val>
                                            <p:strVal val="#ppt_x"/>
                                          </p:val>
                                        </p:tav>
                                      </p:tavLst>
                                    </p:anim>
                                    <p:anim calcmode="lin" valueType="num">
                                      <p:cBhvr additive="base">
                                        <p:cTn id="28" dur="800" fill="hold"/>
                                        <p:tgtEl>
                                          <p:spTgt spid="19"/>
                                        </p:tgtEl>
                                        <p:attrNameLst>
                                          <p:attrName>ppt_y</p:attrName>
                                        </p:attrNameLst>
                                      </p:cBhvr>
                                      <p:tavLst>
                                        <p:tav tm="0">
                                          <p:val>
                                            <p:strVal val="1+#ppt_h/2"/>
                                          </p:val>
                                        </p:tav>
                                        <p:tav tm="100000">
                                          <p:val>
                                            <p:strVal val="#ppt_y"/>
                                          </p:val>
                                        </p:tav>
                                      </p:tavLst>
                                    </p:anim>
                                  </p:childTnLst>
                                </p:cTn>
                              </p:par>
                              <p:par>
                                <p:cTn id="29" presetID="23" presetClass="entr" presetSubtype="16" fill="hold" grpId="0" nodeType="withEffect">
                                  <p:stCondLst>
                                    <p:cond delay="30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childTnLst>
                                </p:cTn>
                              </p:par>
                              <p:par>
                                <p:cTn id="33" presetID="2" presetClass="entr" presetSubtype="4" decel="100000" fill="hold" grpId="0" nodeType="withEffect">
                                  <p:stCondLst>
                                    <p:cond delay="33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600" fill="hold"/>
                                        <p:tgtEl>
                                          <p:spTgt spid="20"/>
                                        </p:tgtEl>
                                        <p:attrNameLst>
                                          <p:attrName>ppt_x</p:attrName>
                                        </p:attrNameLst>
                                      </p:cBhvr>
                                      <p:tavLst>
                                        <p:tav tm="0">
                                          <p:val>
                                            <p:strVal val="#ppt_x"/>
                                          </p:val>
                                        </p:tav>
                                        <p:tav tm="100000">
                                          <p:val>
                                            <p:strVal val="#ppt_x"/>
                                          </p:val>
                                        </p:tav>
                                      </p:tavLst>
                                    </p:anim>
                                    <p:anim calcmode="lin" valueType="num">
                                      <p:cBhvr additive="base">
                                        <p:cTn id="36" dur="6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5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800" fill="hold"/>
                                        <p:tgtEl>
                                          <p:spTgt spid="21"/>
                                        </p:tgtEl>
                                        <p:attrNameLst>
                                          <p:attrName>ppt_x</p:attrName>
                                        </p:attrNameLst>
                                      </p:cBhvr>
                                      <p:tavLst>
                                        <p:tav tm="0">
                                          <p:val>
                                            <p:strVal val="#ppt_x"/>
                                          </p:val>
                                        </p:tav>
                                        <p:tav tm="100000">
                                          <p:val>
                                            <p:strVal val="#ppt_x"/>
                                          </p:val>
                                        </p:tav>
                                      </p:tavLst>
                                    </p:anim>
                                    <p:anim calcmode="lin" valueType="num">
                                      <p:cBhvr additive="base">
                                        <p:cTn id="40" dur="800" fill="hold"/>
                                        <p:tgtEl>
                                          <p:spTgt spid="21"/>
                                        </p:tgtEl>
                                        <p:attrNameLst>
                                          <p:attrName>ppt_y</p:attrName>
                                        </p:attrNameLst>
                                      </p:cBhvr>
                                      <p:tavLst>
                                        <p:tav tm="0">
                                          <p:val>
                                            <p:strVal val="1+#ppt_h/2"/>
                                          </p:val>
                                        </p:tav>
                                        <p:tav tm="100000">
                                          <p:val>
                                            <p:strVal val="#ppt_y"/>
                                          </p:val>
                                        </p:tav>
                                      </p:tavLst>
                                    </p:anim>
                                  </p:childTnLst>
                                </p:cTn>
                              </p:par>
                              <p:par>
                                <p:cTn id="41" presetID="23" presetClass="entr" presetSubtype="16" fill="hold" grpId="0" nodeType="withEffect">
                                  <p:stCondLst>
                                    <p:cond delay="45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par>
                                <p:cTn id="45" presetID="2" presetClass="entr" presetSubtype="4" decel="100000" fill="hold" grpId="0" nodeType="withEffect">
                                  <p:stCondLst>
                                    <p:cond delay="480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600" fill="hold"/>
                                        <p:tgtEl>
                                          <p:spTgt spid="22"/>
                                        </p:tgtEl>
                                        <p:attrNameLst>
                                          <p:attrName>ppt_x</p:attrName>
                                        </p:attrNameLst>
                                      </p:cBhvr>
                                      <p:tavLst>
                                        <p:tav tm="0">
                                          <p:val>
                                            <p:strVal val="#ppt_x"/>
                                          </p:val>
                                        </p:tav>
                                        <p:tav tm="100000">
                                          <p:val>
                                            <p:strVal val="#ppt_x"/>
                                          </p:val>
                                        </p:tav>
                                      </p:tavLst>
                                    </p:anim>
                                    <p:anim calcmode="lin" valueType="num">
                                      <p:cBhvr additive="base">
                                        <p:cTn id="48" dur="6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50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800" fill="hold"/>
                                        <p:tgtEl>
                                          <p:spTgt spid="23"/>
                                        </p:tgtEl>
                                        <p:attrNameLst>
                                          <p:attrName>ppt_x</p:attrName>
                                        </p:attrNameLst>
                                      </p:cBhvr>
                                      <p:tavLst>
                                        <p:tav tm="0">
                                          <p:val>
                                            <p:strVal val="#ppt_x"/>
                                          </p:val>
                                        </p:tav>
                                        <p:tav tm="100000">
                                          <p:val>
                                            <p:strVal val="#ppt_x"/>
                                          </p:val>
                                        </p:tav>
                                      </p:tavLst>
                                    </p:anim>
                                    <p:anim calcmode="lin" valueType="num">
                                      <p:cBhvr additive="base">
                                        <p:cTn id="52" dur="8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p:tmplLst>
          <p:tmpl>
            <p:tnLst>
              <p:par>
                <p:cTn presetID="2" presetClass="entr" presetSubtype="4" decel="100000" fill="hold" nodeType="withEffect">
                  <p:stCondLst>
                    <p:cond delay="3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600" fill="hold"/>
                        <p:tgtEl>
                          <p:spTgt spid="16"/>
                        </p:tgtEl>
                        <p:attrNameLst>
                          <p:attrName>ppt_x</p:attrName>
                        </p:attrNameLst>
                      </p:cBhvr>
                      <p:tavLst>
                        <p:tav tm="0">
                          <p:val>
                            <p:strVal val="#ppt_x"/>
                          </p:val>
                        </p:tav>
                        <p:tav tm="100000">
                          <p:val>
                            <p:strVal val="#ppt_x"/>
                          </p:val>
                        </p:tav>
                      </p:tavLst>
                    </p:anim>
                    <p:anim calcmode="lin" valueType="num">
                      <p:cBhvr additive="base">
                        <p:cTn dur="6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18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600" fill="hold"/>
                        <p:tgtEl>
                          <p:spTgt spid="18"/>
                        </p:tgtEl>
                        <p:attrNameLst>
                          <p:attrName>ppt_x</p:attrName>
                        </p:attrNameLst>
                      </p:cBhvr>
                      <p:tavLst>
                        <p:tav tm="0">
                          <p:val>
                            <p:strVal val="#ppt_x"/>
                          </p:val>
                        </p:tav>
                        <p:tav tm="100000">
                          <p:val>
                            <p:strVal val="#ppt_x"/>
                          </p:val>
                        </p:tav>
                      </p:tavLst>
                    </p:anim>
                    <p:anim calcmode="lin" valueType="num">
                      <p:cBhvr additive="base">
                        <p:cTn dur="6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800" fill="hold"/>
                        <p:tgtEl>
                          <p:spTgt spid="19"/>
                        </p:tgtEl>
                        <p:attrNameLst>
                          <p:attrName>ppt_x</p:attrName>
                        </p:attrNameLst>
                      </p:cBhvr>
                      <p:tavLst>
                        <p:tav tm="0">
                          <p:val>
                            <p:strVal val="#ppt_x"/>
                          </p:val>
                        </p:tav>
                        <p:tav tm="100000">
                          <p:val>
                            <p:strVal val="#ppt_x"/>
                          </p:val>
                        </p:tav>
                      </p:tavLst>
                    </p:anim>
                    <p:anim calcmode="lin" valueType="num">
                      <p:cBhvr additive="base">
                        <p:cTn dur="8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33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600" fill="hold"/>
                        <p:tgtEl>
                          <p:spTgt spid="20"/>
                        </p:tgtEl>
                        <p:attrNameLst>
                          <p:attrName>ppt_x</p:attrName>
                        </p:attrNameLst>
                      </p:cBhvr>
                      <p:tavLst>
                        <p:tav tm="0">
                          <p:val>
                            <p:strVal val="#ppt_x"/>
                          </p:val>
                        </p:tav>
                        <p:tav tm="100000">
                          <p:val>
                            <p:strVal val="#ppt_x"/>
                          </p:val>
                        </p:tav>
                      </p:tavLst>
                    </p:anim>
                    <p:anim calcmode="lin" valueType="num">
                      <p:cBhvr additive="base">
                        <p:cTn dur="6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3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ppt_x"/>
                          </p:val>
                        </p:tav>
                        <p:tav tm="100000">
                          <p:val>
                            <p:strVal val="#ppt_x"/>
                          </p:val>
                        </p:tav>
                      </p:tavLst>
                    </p:anim>
                    <p:anim calcmode="lin" valueType="num">
                      <p:cBhvr additive="base">
                        <p:cTn dur="80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2" presetClass="entr" presetSubtype="4" decel="100000" fill="hold" nodeType="withEffect">
                  <p:stCondLst>
                    <p:cond delay="48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600" fill="hold"/>
                        <p:tgtEl>
                          <p:spTgt spid="22"/>
                        </p:tgtEl>
                        <p:attrNameLst>
                          <p:attrName>ppt_x</p:attrName>
                        </p:attrNameLst>
                      </p:cBhvr>
                      <p:tavLst>
                        <p:tav tm="0">
                          <p:val>
                            <p:strVal val="#ppt_x"/>
                          </p:val>
                        </p:tav>
                        <p:tav tm="100000">
                          <p:val>
                            <p:strVal val="#ppt_x"/>
                          </p:val>
                        </p:tav>
                      </p:tavLst>
                    </p:anim>
                    <p:anim calcmode="lin" valueType="num">
                      <p:cBhvr additive="base">
                        <p:cTn dur="600" fill="hold"/>
                        <p:tgtEl>
                          <p:spTgt spid="22"/>
                        </p:tgtEl>
                        <p:attrNameLst>
                          <p:attrName>ppt_y</p:attrName>
                        </p:attrNameLst>
                      </p:cBhvr>
                      <p:tavLst>
                        <p:tav tm="0">
                          <p:val>
                            <p:strVal val="1+#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50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800" fill="hold"/>
                        <p:tgtEl>
                          <p:spTgt spid="23"/>
                        </p:tgtEl>
                        <p:attrNameLst>
                          <p:attrName>ppt_x</p:attrName>
                        </p:attrNameLst>
                      </p:cBhvr>
                      <p:tavLst>
                        <p:tav tm="0">
                          <p:val>
                            <p:strVal val="#ppt_x"/>
                          </p:val>
                        </p:tav>
                        <p:tav tm="100000">
                          <p:val>
                            <p:strVal val="#ppt_x"/>
                          </p:val>
                        </p:tav>
                      </p:tavLst>
                    </p:anim>
                    <p:anim calcmode="lin" valueType="num">
                      <p:cBhvr additive="base">
                        <p:cTn dur="800" fill="hold"/>
                        <p:tgtEl>
                          <p:spTgt spid="2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step box">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7" name="Shape 2065">
            <a:extLst>
              <a:ext uri="{FF2B5EF4-FFF2-40B4-BE49-F238E27FC236}">
                <a16:creationId xmlns:a16="http://schemas.microsoft.com/office/drawing/2014/main" id="{7A652680-1133-1B44-A4F5-77730693CC6E}"/>
              </a:ext>
            </a:extLst>
          </p:cNvPr>
          <p:cNvSpPr/>
          <p:nvPr userDrawn="1"/>
        </p:nvSpPr>
        <p:spPr>
          <a:xfrm>
            <a:off x="12776972" y="9086685"/>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439">
              <a:lnSpc>
                <a:spcPct val="90000"/>
              </a:lnSpc>
              <a:spcBef>
                <a:spcPts val="2134"/>
              </a:spcBef>
              <a:defRPr sz="3600">
                <a:solidFill>
                  <a:srgbClr val="FFFFFF"/>
                </a:solidFill>
              </a:defRPr>
            </a:pPr>
            <a:endParaRPr sz="7200"/>
          </a:p>
        </p:txBody>
      </p:sp>
      <p:sp>
        <p:nvSpPr>
          <p:cNvPr id="8" name="Shape 2065">
            <a:extLst>
              <a:ext uri="{FF2B5EF4-FFF2-40B4-BE49-F238E27FC236}">
                <a16:creationId xmlns:a16="http://schemas.microsoft.com/office/drawing/2014/main" id="{F7EB54DA-A99F-1247-B7EA-D3EF1368EF63}"/>
              </a:ext>
            </a:extLst>
          </p:cNvPr>
          <p:cNvSpPr/>
          <p:nvPr userDrawn="1"/>
        </p:nvSpPr>
        <p:spPr>
          <a:xfrm>
            <a:off x="8401110" y="7261041"/>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439">
              <a:lnSpc>
                <a:spcPct val="90000"/>
              </a:lnSpc>
              <a:spcBef>
                <a:spcPts val="2134"/>
              </a:spcBef>
              <a:defRPr sz="3600">
                <a:solidFill>
                  <a:srgbClr val="FFFFFF"/>
                </a:solidFill>
              </a:defRPr>
            </a:pPr>
            <a:endParaRPr sz="7200"/>
          </a:p>
        </p:txBody>
      </p:sp>
      <p:sp>
        <p:nvSpPr>
          <p:cNvPr id="9" name="Shape 2065">
            <a:extLst>
              <a:ext uri="{FF2B5EF4-FFF2-40B4-BE49-F238E27FC236}">
                <a16:creationId xmlns:a16="http://schemas.microsoft.com/office/drawing/2014/main" id="{B4008B57-1020-F64D-B341-EFC2C8A72900}"/>
              </a:ext>
            </a:extLst>
          </p:cNvPr>
          <p:cNvSpPr/>
          <p:nvPr userDrawn="1"/>
        </p:nvSpPr>
        <p:spPr>
          <a:xfrm>
            <a:off x="12842001" y="5365935"/>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439">
              <a:lnSpc>
                <a:spcPct val="90000"/>
              </a:lnSpc>
              <a:spcBef>
                <a:spcPts val="2134"/>
              </a:spcBef>
              <a:defRPr sz="3600">
                <a:solidFill>
                  <a:srgbClr val="FFFFFF"/>
                </a:solidFill>
              </a:defRPr>
            </a:pPr>
            <a:endParaRPr sz="7200"/>
          </a:p>
        </p:txBody>
      </p:sp>
      <p:cxnSp>
        <p:nvCxnSpPr>
          <p:cNvPr id="10" name="Straight Connector 35">
            <a:extLst>
              <a:ext uri="{FF2B5EF4-FFF2-40B4-BE49-F238E27FC236}">
                <a16:creationId xmlns:a16="http://schemas.microsoft.com/office/drawing/2014/main" id="{985FA84E-522E-534D-A588-53336F1B87FB}"/>
              </a:ext>
            </a:extLst>
          </p:cNvPr>
          <p:cNvCxnSpPr/>
          <p:nvPr userDrawn="1"/>
        </p:nvCxnSpPr>
        <p:spPr>
          <a:xfrm>
            <a:off x="9960393" y="8815075"/>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35">
            <a:extLst>
              <a:ext uri="{FF2B5EF4-FFF2-40B4-BE49-F238E27FC236}">
                <a16:creationId xmlns:a16="http://schemas.microsoft.com/office/drawing/2014/main" id="{313FBD18-56AF-2446-A78A-D5DCE60CD7E6}"/>
              </a:ext>
            </a:extLst>
          </p:cNvPr>
          <p:cNvCxnSpPr/>
          <p:nvPr userDrawn="1"/>
        </p:nvCxnSpPr>
        <p:spPr>
          <a:xfrm>
            <a:off x="10010207" y="5106423"/>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Shape 427">
            <a:extLst>
              <a:ext uri="{FF2B5EF4-FFF2-40B4-BE49-F238E27FC236}">
                <a16:creationId xmlns:a16="http://schemas.microsoft.com/office/drawing/2014/main" id="{97C89D0B-001E-124D-9717-C6F29D675231}"/>
              </a:ext>
            </a:extLst>
          </p:cNvPr>
          <p:cNvSpPr>
            <a:spLocks noGrp="1"/>
          </p:cNvSpPr>
          <p:nvPr>
            <p:ph type="body" sz="quarter" idx="52" hasCustomPrompt="1"/>
          </p:nvPr>
        </p:nvSpPr>
        <p:spPr>
          <a:xfrm>
            <a:off x="2374766" y="4114802"/>
            <a:ext cx="5514615" cy="914400"/>
          </a:xfrm>
          <a:prstGeom prst="rect">
            <a:avLst/>
          </a:prstGeom>
        </p:spPr>
        <p:txBody>
          <a:bodyPr lIns="0" tIns="210312" anchor="t" anchorCtr="0">
            <a:normAutofit/>
          </a:bodyPr>
          <a:lstStyle>
            <a:lvl1pPr algn="l">
              <a:lnSpc>
                <a:spcPct val="100000"/>
              </a:lnSpc>
              <a:defRPr sz="2800" b="1" spc="0">
                <a:solidFill>
                  <a:schemeClr val="tx1"/>
                </a:solidFill>
                <a:latin typeface="+mj-lt"/>
              </a:defRPr>
            </a:lvl1pPr>
          </a:lstStyle>
          <a:p>
            <a:pPr lvl="0"/>
            <a:r>
              <a:rPr lang="en-US"/>
              <a:t>Title</a:t>
            </a:r>
          </a:p>
        </p:txBody>
      </p:sp>
      <p:sp>
        <p:nvSpPr>
          <p:cNvPr id="13" name="Текст 7">
            <a:extLst>
              <a:ext uri="{FF2B5EF4-FFF2-40B4-BE49-F238E27FC236}">
                <a16:creationId xmlns:a16="http://schemas.microsoft.com/office/drawing/2014/main" id="{E2938EBA-D1EF-714A-B320-151D90606AAD}"/>
              </a:ext>
            </a:extLst>
          </p:cNvPr>
          <p:cNvSpPr>
            <a:spLocks noGrp="1"/>
          </p:cNvSpPr>
          <p:nvPr>
            <p:ph type="body" sz="quarter" idx="38" hasCustomPrompt="1"/>
          </p:nvPr>
        </p:nvSpPr>
        <p:spPr>
          <a:xfrm>
            <a:off x="2366764" y="5029200"/>
            <a:ext cx="5557522" cy="1828800"/>
          </a:xfrm>
        </p:spPr>
        <p:txBody>
          <a:bodyPr tIns="64008">
            <a:normAutofit/>
          </a:bodyPr>
          <a:lstStyle>
            <a:lvl1pPr algn="l">
              <a:lnSpc>
                <a:spcPct val="100000"/>
              </a:lnSpc>
              <a:defRPr sz="24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4" name="Shape 427">
            <a:extLst>
              <a:ext uri="{FF2B5EF4-FFF2-40B4-BE49-F238E27FC236}">
                <a16:creationId xmlns:a16="http://schemas.microsoft.com/office/drawing/2014/main" id="{61F765F4-8F3A-2548-9707-C484419CA224}"/>
              </a:ext>
            </a:extLst>
          </p:cNvPr>
          <p:cNvSpPr>
            <a:spLocks noGrp="1"/>
          </p:cNvSpPr>
          <p:nvPr>
            <p:ph type="body" sz="quarter" idx="53" hasCustomPrompt="1"/>
          </p:nvPr>
        </p:nvSpPr>
        <p:spPr>
          <a:xfrm>
            <a:off x="2370033" y="7773460"/>
            <a:ext cx="5554252" cy="914400"/>
          </a:xfrm>
          <a:prstGeom prst="rect">
            <a:avLst/>
          </a:prstGeom>
        </p:spPr>
        <p:txBody>
          <a:bodyPr lIns="0" tIns="210312" anchor="t" anchorCtr="0">
            <a:normAutofit/>
          </a:bodyPr>
          <a:lstStyle>
            <a:lvl1pPr algn="l">
              <a:lnSpc>
                <a:spcPct val="100000"/>
              </a:lnSpc>
              <a:defRPr lang="en-US" sz="2800" b="1" kern="1200" spc="0" dirty="0">
                <a:solidFill>
                  <a:schemeClr val="tx1"/>
                </a:solidFill>
                <a:latin typeface="+mj-lt"/>
                <a:ea typeface="+mn-ea"/>
                <a:cs typeface="+mn-cs"/>
              </a:defRPr>
            </a:lvl1pPr>
          </a:lstStyle>
          <a:p>
            <a:pPr lvl="0"/>
            <a:r>
              <a:rPr lang="en-US"/>
              <a:t>Title</a:t>
            </a:r>
          </a:p>
        </p:txBody>
      </p:sp>
      <p:sp>
        <p:nvSpPr>
          <p:cNvPr id="15" name="Текст 7">
            <a:extLst>
              <a:ext uri="{FF2B5EF4-FFF2-40B4-BE49-F238E27FC236}">
                <a16:creationId xmlns:a16="http://schemas.microsoft.com/office/drawing/2014/main" id="{B07733CE-6052-8F4C-898F-58CD37145D78}"/>
              </a:ext>
            </a:extLst>
          </p:cNvPr>
          <p:cNvSpPr>
            <a:spLocks noGrp="1"/>
          </p:cNvSpPr>
          <p:nvPr>
            <p:ph type="body" sz="quarter" idx="54" hasCustomPrompt="1"/>
          </p:nvPr>
        </p:nvSpPr>
        <p:spPr>
          <a:xfrm>
            <a:off x="2362062" y="8687858"/>
            <a:ext cx="5562238" cy="1828800"/>
          </a:xfrm>
        </p:spPr>
        <p:txBody>
          <a:bodyPr tIns="64008">
            <a:normAutofit/>
          </a:bodyPr>
          <a:lstStyle>
            <a:lvl1pPr algn="l">
              <a:lnSpc>
                <a:spcPct val="100000"/>
              </a:lnSpc>
              <a:defRPr lang="en-US" sz="2400"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6" name="Shape 427">
            <a:extLst>
              <a:ext uri="{FF2B5EF4-FFF2-40B4-BE49-F238E27FC236}">
                <a16:creationId xmlns:a16="http://schemas.microsoft.com/office/drawing/2014/main" id="{0A009DD4-4C85-1E4B-8CAD-32C431CFD58C}"/>
              </a:ext>
            </a:extLst>
          </p:cNvPr>
          <p:cNvSpPr>
            <a:spLocks noGrp="1"/>
          </p:cNvSpPr>
          <p:nvPr>
            <p:ph type="body" sz="quarter" idx="57" hasCustomPrompt="1"/>
          </p:nvPr>
        </p:nvSpPr>
        <p:spPr>
          <a:xfrm>
            <a:off x="16381953" y="5841332"/>
            <a:ext cx="5643455" cy="914400"/>
          </a:xfrm>
          <a:prstGeom prst="rect">
            <a:avLst/>
          </a:prstGeom>
        </p:spPr>
        <p:txBody>
          <a:bodyPr lIns="0" tIns="210312" anchor="t" anchorCtr="0">
            <a:normAutofit/>
          </a:bodyPr>
          <a:lstStyle>
            <a:lvl1pPr algn="l">
              <a:lnSpc>
                <a:spcPct val="100000"/>
              </a:lnSpc>
              <a:defRPr lang="en-US" sz="2800" b="1" kern="1200" spc="0" dirty="0">
                <a:solidFill>
                  <a:schemeClr val="tx1"/>
                </a:solidFill>
                <a:latin typeface="+mj-lt"/>
                <a:ea typeface="+mn-ea"/>
                <a:cs typeface="+mn-cs"/>
              </a:defRPr>
            </a:lvl1pPr>
          </a:lstStyle>
          <a:p>
            <a:pPr lvl="0"/>
            <a:r>
              <a:rPr lang="en-US"/>
              <a:t>Title</a:t>
            </a:r>
          </a:p>
        </p:txBody>
      </p:sp>
      <p:sp>
        <p:nvSpPr>
          <p:cNvPr id="17" name="Текст 7">
            <a:extLst>
              <a:ext uri="{FF2B5EF4-FFF2-40B4-BE49-F238E27FC236}">
                <a16:creationId xmlns:a16="http://schemas.microsoft.com/office/drawing/2014/main" id="{1DD77715-59D1-3C4D-8FD8-BEC5CBB93CFC}"/>
              </a:ext>
            </a:extLst>
          </p:cNvPr>
          <p:cNvSpPr>
            <a:spLocks noGrp="1"/>
          </p:cNvSpPr>
          <p:nvPr>
            <p:ph type="body" sz="quarter" idx="58" hasCustomPrompt="1"/>
          </p:nvPr>
        </p:nvSpPr>
        <p:spPr>
          <a:xfrm>
            <a:off x="16381948" y="6755728"/>
            <a:ext cx="5641481" cy="1828800"/>
          </a:xfrm>
        </p:spPr>
        <p:txBody>
          <a:bodyPr tIns="64008">
            <a:normAutofit/>
          </a:bodyPr>
          <a:lstStyle>
            <a:lvl1pPr algn="l">
              <a:lnSpc>
                <a:spcPct val="100000"/>
              </a:lnSpc>
              <a:defRPr lang="en-US" sz="2400"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8" name="Shape 427">
            <a:extLst>
              <a:ext uri="{FF2B5EF4-FFF2-40B4-BE49-F238E27FC236}">
                <a16:creationId xmlns:a16="http://schemas.microsoft.com/office/drawing/2014/main" id="{62A67716-46A9-AC48-9E23-AC6130CC920A}"/>
              </a:ext>
            </a:extLst>
          </p:cNvPr>
          <p:cNvSpPr>
            <a:spLocks noGrp="1"/>
          </p:cNvSpPr>
          <p:nvPr>
            <p:ph type="body" sz="quarter" idx="59" hasCustomPrompt="1"/>
          </p:nvPr>
        </p:nvSpPr>
        <p:spPr>
          <a:xfrm>
            <a:off x="16381957" y="9624656"/>
            <a:ext cx="5638735" cy="914400"/>
          </a:xfrm>
          <a:prstGeom prst="rect">
            <a:avLst/>
          </a:prstGeom>
        </p:spPr>
        <p:txBody>
          <a:bodyPr lIns="0" tIns="210312" anchor="t" anchorCtr="0">
            <a:normAutofit/>
          </a:bodyPr>
          <a:lstStyle>
            <a:lvl1pPr algn="l">
              <a:lnSpc>
                <a:spcPct val="100000"/>
              </a:lnSpc>
              <a:defRPr lang="en-US" sz="2800" b="1" kern="1200" spc="0" dirty="0">
                <a:solidFill>
                  <a:schemeClr val="tx1"/>
                </a:solidFill>
                <a:latin typeface="+mj-lt"/>
                <a:ea typeface="+mn-ea"/>
                <a:cs typeface="+mn-cs"/>
              </a:defRPr>
            </a:lvl1pPr>
          </a:lstStyle>
          <a:p>
            <a:pPr lvl="0"/>
            <a:r>
              <a:rPr lang="en-US"/>
              <a:t>Title</a:t>
            </a:r>
          </a:p>
        </p:txBody>
      </p:sp>
      <p:sp>
        <p:nvSpPr>
          <p:cNvPr id="19" name="Текст 7">
            <a:extLst>
              <a:ext uri="{FF2B5EF4-FFF2-40B4-BE49-F238E27FC236}">
                <a16:creationId xmlns:a16="http://schemas.microsoft.com/office/drawing/2014/main" id="{B4A7A941-40A3-654B-85CE-3AFD2A3AA731}"/>
              </a:ext>
            </a:extLst>
          </p:cNvPr>
          <p:cNvSpPr>
            <a:spLocks noGrp="1"/>
          </p:cNvSpPr>
          <p:nvPr>
            <p:ph type="body" sz="quarter" idx="60" hasCustomPrompt="1"/>
          </p:nvPr>
        </p:nvSpPr>
        <p:spPr>
          <a:xfrm>
            <a:off x="16381935" y="10539052"/>
            <a:ext cx="5636763" cy="1828800"/>
          </a:xfrm>
        </p:spPr>
        <p:txBody>
          <a:bodyPr tIns="64008">
            <a:normAutofit/>
          </a:bodyPr>
          <a:lstStyle>
            <a:lvl1pPr algn="l">
              <a:lnSpc>
                <a:spcPct val="100000"/>
              </a:lnSpc>
              <a:defRPr lang="en-US" sz="2400"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20" name="Flowchart: Connector 29">
            <a:extLst>
              <a:ext uri="{FF2B5EF4-FFF2-40B4-BE49-F238E27FC236}">
                <a16:creationId xmlns:a16="http://schemas.microsoft.com/office/drawing/2014/main" id="{DC568E88-E489-174C-B7C8-68EC638B3686}"/>
              </a:ext>
            </a:extLst>
          </p:cNvPr>
          <p:cNvSpPr/>
          <p:nvPr userDrawn="1"/>
        </p:nvSpPr>
        <p:spPr>
          <a:xfrm>
            <a:off x="8812211" y="3914276"/>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21" name="Straight Connector 35">
            <a:extLst>
              <a:ext uri="{FF2B5EF4-FFF2-40B4-BE49-F238E27FC236}">
                <a16:creationId xmlns:a16="http://schemas.microsoft.com/office/drawing/2014/main" id="{A7CD2F96-6BAC-A944-AB20-220135622173}"/>
              </a:ext>
            </a:extLst>
          </p:cNvPr>
          <p:cNvCxnSpPr/>
          <p:nvPr userDrawn="1"/>
        </p:nvCxnSpPr>
        <p:spPr>
          <a:xfrm flipH="1">
            <a:off x="9945945" y="6939891"/>
            <a:ext cx="4495103" cy="1969306"/>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Flowchart: Connector 29">
            <a:extLst>
              <a:ext uri="{FF2B5EF4-FFF2-40B4-BE49-F238E27FC236}">
                <a16:creationId xmlns:a16="http://schemas.microsoft.com/office/drawing/2014/main" id="{DD3DCCD8-85BD-394E-9092-B436369042A4}"/>
              </a:ext>
            </a:extLst>
          </p:cNvPr>
          <p:cNvSpPr/>
          <p:nvPr userDrawn="1"/>
        </p:nvSpPr>
        <p:spPr>
          <a:xfrm>
            <a:off x="13242107" y="577385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3" name="Flowchart: Connector 29">
            <a:extLst>
              <a:ext uri="{FF2B5EF4-FFF2-40B4-BE49-F238E27FC236}">
                <a16:creationId xmlns:a16="http://schemas.microsoft.com/office/drawing/2014/main" id="{2B7D923C-1D57-7647-BD93-2D793638676F}"/>
              </a:ext>
            </a:extLst>
          </p:cNvPr>
          <p:cNvSpPr/>
          <p:nvPr userDrawn="1"/>
        </p:nvSpPr>
        <p:spPr>
          <a:xfrm>
            <a:off x="8812211" y="76537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4" name="Flowchart: Connector 29">
            <a:extLst>
              <a:ext uri="{FF2B5EF4-FFF2-40B4-BE49-F238E27FC236}">
                <a16:creationId xmlns:a16="http://schemas.microsoft.com/office/drawing/2014/main" id="{C201B258-413D-E645-B0D4-2EF7754051AE}"/>
              </a:ext>
            </a:extLst>
          </p:cNvPr>
          <p:cNvSpPr/>
          <p:nvPr userDrawn="1"/>
        </p:nvSpPr>
        <p:spPr>
          <a:xfrm>
            <a:off x="13192294" y="94825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5" name="Shape 2065">
            <a:extLst>
              <a:ext uri="{FF2B5EF4-FFF2-40B4-BE49-F238E27FC236}">
                <a16:creationId xmlns:a16="http://schemas.microsoft.com/office/drawing/2014/main" id="{EFFA50C9-66D1-B247-B330-81A0E8060F0D}"/>
              </a:ext>
            </a:extLst>
          </p:cNvPr>
          <p:cNvSpPr/>
          <p:nvPr userDrawn="1"/>
        </p:nvSpPr>
        <p:spPr>
          <a:xfrm>
            <a:off x="8402736" y="3521179"/>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439">
              <a:lnSpc>
                <a:spcPct val="90000"/>
              </a:lnSpc>
              <a:spcBef>
                <a:spcPts val="2134"/>
              </a:spcBef>
              <a:defRPr sz="3600">
                <a:solidFill>
                  <a:srgbClr val="FFFFFF"/>
                </a:solidFill>
              </a:defRPr>
            </a:pPr>
            <a:endParaRPr sz="7200"/>
          </a:p>
        </p:txBody>
      </p:sp>
      <p:sp>
        <p:nvSpPr>
          <p:cNvPr id="26" name="Текст 7">
            <a:extLst>
              <a:ext uri="{FF2B5EF4-FFF2-40B4-BE49-F238E27FC236}">
                <a16:creationId xmlns:a16="http://schemas.microsoft.com/office/drawing/2014/main" id="{35DA72F1-3761-6345-8876-A8DB22A64431}"/>
              </a:ext>
            </a:extLst>
          </p:cNvPr>
          <p:cNvSpPr>
            <a:spLocks noGrp="1"/>
          </p:cNvSpPr>
          <p:nvPr>
            <p:ph type="body" sz="quarter" idx="68" hasCustomPrompt="1"/>
          </p:nvPr>
        </p:nvSpPr>
        <p:spPr>
          <a:xfrm>
            <a:off x="8907733" y="3987618"/>
            <a:ext cx="2194467" cy="2062124"/>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7" name="Текст 7">
            <a:extLst>
              <a:ext uri="{FF2B5EF4-FFF2-40B4-BE49-F238E27FC236}">
                <a16:creationId xmlns:a16="http://schemas.microsoft.com/office/drawing/2014/main" id="{CEA04B75-6DA8-A143-AA4F-BC969DBF3169}"/>
              </a:ext>
            </a:extLst>
          </p:cNvPr>
          <p:cNvSpPr>
            <a:spLocks noGrp="1"/>
          </p:cNvSpPr>
          <p:nvPr>
            <p:ph type="body" sz="quarter" idx="69" hasCustomPrompt="1"/>
          </p:nvPr>
        </p:nvSpPr>
        <p:spPr>
          <a:xfrm>
            <a:off x="13343825" y="5841330"/>
            <a:ext cx="2194467" cy="2062124"/>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8" name="Текст 7">
            <a:extLst>
              <a:ext uri="{FF2B5EF4-FFF2-40B4-BE49-F238E27FC236}">
                <a16:creationId xmlns:a16="http://schemas.microsoft.com/office/drawing/2014/main" id="{16660BDC-8983-FF44-A4BA-26FEC24048EB}"/>
              </a:ext>
            </a:extLst>
          </p:cNvPr>
          <p:cNvSpPr>
            <a:spLocks noGrp="1"/>
          </p:cNvSpPr>
          <p:nvPr>
            <p:ph type="body" sz="quarter" idx="70" hasCustomPrompt="1"/>
          </p:nvPr>
        </p:nvSpPr>
        <p:spPr>
          <a:xfrm>
            <a:off x="8900022" y="7738450"/>
            <a:ext cx="2194467" cy="2062124"/>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9" name="Текст 7">
            <a:extLst>
              <a:ext uri="{FF2B5EF4-FFF2-40B4-BE49-F238E27FC236}">
                <a16:creationId xmlns:a16="http://schemas.microsoft.com/office/drawing/2014/main" id="{F8CAF610-86D9-A44A-B217-00B4A432AEB6}"/>
              </a:ext>
            </a:extLst>
          </p:cNvPr>
          <p:cNvSpPr>
            <a:spLocks noGrp="1"/>
          </p:cNvSpPr>
          <p:nvPr>
            <p:ph type="body" sz="quarter" idx="71" hasCustomPrompt="1"/>
          </p:nvPr>
        </p:nvSpPr>
        <p:spPr>
          <a:xfrm>
            <a:off x="13294996" y="9544282"/>
            <a:ext cx="2194467" cy="2062124"/>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30" name="Title 5">
            <a:extLst>
              <a:ext uri="{FF2B5EF4-FFF2-40B4-BE49-F238E27FC236}">
                <a16:creationId xmlns:a16="http://schemas.microsoft.com/office/drawing/2014/main" id="{05AE3A95-91FE-694F-A9BB-BF50C9FCB202}"/>
              </a:ext>
            </a:extLst>
          </p:cNvPr>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31" name="TITOLO DELLA SLIDE">
            <a:extLst>
              <a:ext uri="{FF2B5EF4-FFF2-40B4-BE49-F238E27FC236}">
                <a16:creationId xmlns:a16="http://schemas.microsoft.com/office/drawing/2014/main" id="{FA90D680-DEE2-6248-B0D9-DC0426F3B37E}"/>
              </a:ext>
            </a:extLst>
          </p:cNvPr>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126435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300"/>
                                        <p:tgtEl>
                                          <p:spTgt spid="12">
                                            <p:txEl>
                                              <p:pRg st="0" end="0"/>
                                            </p:txEl>
                                          </p:spTgt>
                                        </p:tgtEl>
                                      </p:cBhvr>
                                    </p:animEffect>
                                    <p:anim calcmode="lin" valueType="num">
                                      <p:cBhvr>
                                        <p:cTn id="8"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300"/>
                                        <p:tgtEl>
                                          <p:spTgt spid="13">
                                            <p:txEl>
                                              <p:pRg st="0" end="0"/>
                                            </p:txEl>
                                          </p:spTgt>
                                        </p:tgtEl>
                                      </p:cBhvr>
                                    </p:animEffect>
                                    <p:anim calcmode="lin" valueType="num">
                                      <p:cBhvr>
                                        <p:cTn id="13"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4" dur="300" fill="hold"/>
                                        <p:tgtEl>
                                          <p:spTgt spid="1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9" presetClass="entr" presetSubtype="0" decel="100000" fill="hold" grpId="0" nodeType="withEffect">
                                  <p:stCondLst>
                                    <p:cond delay="4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300" fill="hold"/>
                                        <p:tgtEl>
                                          <p:spTgt spid="26"/>
                                        </p:tgtEl>
                                        <p:attrNameLst>
                                          <p:attrName>ppt_w</p:attrName>
                                        </p:attrNameLst>
                                      </p:cBhvr>
                                      <p:tavLst>
                                        <p:tav tm="0">
                                          <p:val>
                                            <p:fltVal val="0"/>
                                          </p:val>
                                        </p:tav>
                                        <p:tav tm="100000">
                                          <p:val>
                                            <p:strVal val="#ppt_w"/>
                                          </p:val>
                                        </p:tav>
                                      </p:tavLst>
                                    </p:anim>
                                    <p:anim calcmode="lin" valueType="num">
                                      <p:cBhvr>
                                        <p:cTn id="23" dur="300" fill="hold"/>
                                        <p:tgtEl>
                                          <p:spTgt spid="26"/>
                                        </p:tgtEl>
                                        <p:attrNameLst>
                                          <p:attrName>ppt_h</p:attrName>
                                        </p:attrNameLst>
                                      </p:cBhvr>
                                      <p:tavLst>
                                        <p:tav tm="0">
                                          <p:val>
                                            <p:fltVal val="0"/>
                                          </p:val>
                                        </p:tav>
                                        <p:tav tm="100000">
                                          <p:val>
                                            <p:strVal val="#ppt_h"/>
                                          </p:val>
                                        </p:tav>
                                      </p:tavLst>
                                    </p:anim>
                                    <p:anim calcmode="lin" valueType="num">
                                      <p:cBhvr>
                                        <p:cTn id="24" dur="300" fill="hold"/>
                                        <p:tgtEl>
                                          <p:spTgt spid="26"/>
                                        </p:tgtEl>
                                        <p:attrNameLst>
                                          <p:attrName>style.rotation</p:attrName>
                                        </p:attrNameLst>
                                      </p:cBhvr>
                                      <p:tavLst>
                                        <p:tav tm="0">
                                          <p:val>
                                            <p:fltVal val="360"/>
                                          </p:val>
                                        </p:tav>
                                        <p:tav tm="100000">
                                          <p:val>
                                            <p:fltVal val="0"/>
                                          </p:val>
                                        </p:tav>
                                      </p:tavLst>
                                    </p:anim>
                                    <p:animEffect transition="in" filter="fade">
                                      <p:cBhvr>
                                        <p:cTn id="25" dur="300"/>
                                        <p:tgtEl>
                                          <p:spTgt spid="26"/>
                                        </p:tgtEl>
                                      </p:cBhvr>
                                    </p:animEffect>
                                  </p:childTnLst>
                                </p:cTn>
                              </p:par>
                              <p:par>
                                <p:cTn id="26" presetID="42" presetClass="entr" presetSubtype="0" fill="hold" grpId="0" nodeType="withEffect">
                                  <p:stCondLst>
                                    <p:cond delay="120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fade">
                                      <p:cBhvr>
                                        <p:cTn id="28" dur="300"/>
                                        <p:tgtEl>
                                          <p:spTgt spid="16">
                                            <p:txEl>
                                              <p:pRg st="0" end="0"/>
                                            </p:txEl>
                                          </p:spTgt>
                                        </p:tgtEl>
                                      </p:cBhvr>
                                    </p:animEffect>
                                    <p:anim calcmode="lin" valueType="num">
                                      <p:cBhvr>
                                        <p:cTn id="29"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1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30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300"/>
                                        <p:tgtEl>
                                          <p:spTgt spid="17">
                                            <p:txEl>
                                              <p:pRg st="0" end="0"/>
                                            </p:txEl>
                                          </p:spTgt>
                                        </p:tgtEl>
                                      </p:cBhvr>
                                    </p:animEffect>
                                    <p:anim calcmode="lin" valueType="num">
                                      <p:cBhvr>
                                        <p:cTn id="34"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17">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2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12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22" presetClass="entr" presetSubtype="8" fill="hold" nodeType="withEffect">
                                  <p:stCondLst>
                                    <p:cond delay="140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49" presetClass="entr" presetSubtype="0" decel="100000" fill="hold" grpId="0" nodeType="withEffect">
                                  <p:stCondLst>
                                    <p:cond delay="15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300" fill="hold"/>
                                        <p:tgtEl>
                                          <p:spTgt spid="27"/>
                                        </p:tgtEl>
                                        <p:attrNameLst>
                                          <p:attrName>ppt_w</p:attrName>
                                        </p:attrNameLst>
                                      </p:cBhvr>
                                      <p:tavLst>
                                        <p:tav tm="0">
                                          <p:val>
                                            <p:fltVal val="0"/>
                                          </p:val>
                                        </p:tav>
                                        <p:tav tm="100000">
                                          <p:val>
                                            <p:strVal val="#ppt_w"/>
                                          </p:val>
                                        </p:tav>
                                      </p:tavLst>
                                    </p:anim>
                                    <p:anim calcmode="lin" valueType="num">
                                      <p:cBhvr>
                                        <p:cTn id="50" dur="300" fill="hold"/>
                                        <p:tgtEl>
                                          <p:spTgt spid="27"/>
                                        </p:tgtEl>
                                        <p:attrNameLst>
                                          <p:attrName>ppt_h</p:attrName>
                                        </p:attrNameLst>
                                      </p:cBhvr>
                                      <p:tavLst>
                                        <p:tav tm="0">
                                          <p:val>
                                            <p:fltVal val="0"/>
                                          </p:val>
                                        </p:tav>
                                        <p:tav tm="100000">
                                          <p:val>
                                            <p:strVal val="#ppt_h"/>
                                          </p:val>
                                        </p:tav>
                                      </p:tavLst>
                                    </p:anim>
                                    <p:anim calcmode="lin" valueType="num">
                                      <p:cBhvr>
                                        <p:cTn id="51" dur="300" fill="hold"/>
                                        <p:tgtEl>
                                          <p:spTgt spid="27"/>
                                        </p:tgtEl>
                                        <p:attrNameLst>
                                          <p:attrName>style.rotation</p:attrName>
                                        </p:attrNameLst>
                                      </p:cBhvr>
                                      <p:tavLst>
                                        <p:tav tm="0">
                                          <p:val>
                                            <p:fltVal val="360"/>
                                          </p:val>
                                        </p:tav>
                                        <p:tav tm="100000">
                                          <p:val>
                                            <p:fltVal val="0"/>
                                          </p:val>
                                        </p:tav>
                                      </p:tavLst>
                                    </p:anim>
                                    <p:animEffect transition="in" filter="fade">
                                      <p:cBhvr>
                                        <p:cTn id="52" dur="300"/>
                                        <p:tgtEl>
                                          <p:spTgt spid="27"/>
                                        </p:tgtEl>
                                      </p:cBhvr>
                                    </p:animEffect>
                                  </p:childTnLst>
                                </p:cTn>
                              </p:par>
                              <p:par>
                                <p:cTn id="53" presetID="42" presetClass="entr" presetSubtype="0" fill="hold" grpId="0" nodeType="withEffect">
                                  <p:stCondLst>
                                    <p:cond delay="240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300"/>
                                        <p:tgtEl>
                                          <p:spTgt spid="14">
                                            <p:txEl>
                                              <p:pRg st="0" end="0"/>
                                            </p:txEl>
                                          </p:spTgt>
                                        </p:tgtEl>
                                      </p:cBhvr>
                                    </p:animEffect>
                                    <p:anim calcmode="lin" valueType="num">
                                      <p:cBhvr>
                                        <p:cTn id="56"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7" dur="300" fill="hold"/>
                                        <p:tgtEl>
                                          <p:spTgt spid="14">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fade">
                                      <p:cBhvr>
                                        <p:cTn id="60" dur="300"/>
                                        <p:tgtEl>
                                          <p:spTgt spid="15">
                                            <p:txEl>
                                              <p:pRg st="0" end="0"/>
                                            </p:txEl>
                                          </p:spTgt>
                                        </p:tgtEl>
                                      </p:cBhvr>
                                    </p:animEffect>
                                    <p:anim calcmode="lin" valueType="num">
                                      <p:cBhvr>
                                        <p:cTn id="61"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2" dur="300" fill="hold"/>
                                        <p:tgtEl>
                                          <p:spTgt spid="15">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2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strVal val="#ppt_x"/>
                                          </p:val>
                                        </p:tav>
                                        <p:tav tm="100000">
                                          <p:val>
                                            <p:strVal val="#ppt_x"/>
                                          </p:val>
                                        </p:tav>
                                      </p:tavLst>
                                    </p:anim>
                                    <p:anim calcmode="lin" valueType="num">
                                      <p:cBhvr>
                                        <p:cTn id="67" dur="500" fill="hold"/>
                                        <p:tgtEl>
                                          <p:spTgt spid="23"/>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240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22" presetClass="entr" presetSubtype="2" fill="hold" nodeType="withEffect">
                                  <p:stCondLst>
                                    <p:cond delay="260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par>
                                <p:cTn id="74" presetID="49" presetClass="entr" presetSubtype="0" decel="100000" fill="hold" grpId="0" nodeType="withEffect">
                                  <p:stCondLst>
                                    <p:cond delay="2700"/>
                                  </p:stCondLst>
                                  <p:childTnLst>
                                    <p:set>
                                      <p:cBhvr>
                                        <p:cTn id="75" dur="1" fill="hold">
                                          <p:stCondLst>
                                            <p:cond delay="0"/>
                                          </p:stCondLst>
                                        </p:cTn>
                                        <p:tgtEl>
                                          <p:spTgt spid="28"/>
                                        </p:tgtEl>
                                        <p:attrNameLst>
                                          <p:attrName>style.visibility</p:attrName>
                                        </p:attrNameLst>
                                      </p:cBhvr>
                                      <p:to>
                                        <p:strVal val="visible"/>
                                      </p:to>
                                    </p:set>
                                    <p:anim calcmode="lin" valueType="num">
                                      <p:cBhvr>
                                        <p:cTn id="76" dur="300" fill="hold"/>
                                        <p:tgtEl>
                                          <p:spTgt spid="28"/>
                                        </p:tgtEl>
                                        <p:attrNameLst>
                                          <p:attrName>ppt_w</p:attrName>
                                        </p:attrNameLst>
                                      </p:cBhvr>
                                      <p:tavLst>
                                        <p:tav tm="0">
                                          <p:val>
                                            <p:fltVal val="0"/>
                                          </p:val>
                                        </p:tav>
                                        <p:tav tm="100000">
                                          <p:val>
                                            <p:strVal val="#ppt_w"/>
                                          </p:val>
                                        </p:tav>
                                      </p:tavLst>
                                    </p:anim>
                                    <p:anim calcmode="lin" valueType="num">
                                      <p:cBhvr>
                                        <p:cTn id="77" dur="300" fill="hold"/>
                                        <p:tgtEl>
                                          <p:spTgt spid="28"/>
                                        </p:tgtEl>
                                        <p:attrNameLst>
                                          <p:attrName>ppt_h</p:attrName>
                                        </p:attrNameLst>
                                      </p:cBhvr>
                                      <p:tavLst>
                                        <p:tav tm="0">
                                          <p:val>
                                            <p:fltVal val="0"/>
                                          </p:val>
                                        </p:tav>
                                        <p:tav tm="100000">
                                          <p:val>
                                            <p:strVal val="#ppt_h"/>
                                          </p:val>
                                        </p:tav>
                                      </p:tavLst>
                                    </p:anim>
                                    <p:anim calcmode="lin" valueType="num">
                                      <p:cBhvr>
                                        <p:cTn id="78" dur="300" fill="hold"/>
                                        <p:tgtEl>
                                          <p:spTgt spid="28"/>
                                        </p:tgtEl>
                                        <p:attrNameLst>
                                          <p:attrName>style.rotation</p:attrName>
                                        </p:attrNameLst>
                                      </p:cBhvr>
                                      <p:tavLst>
                                        <p:tav tm="0">
                                          <p:val>
                                            <p:fltVal val="360"/>
                                          </p:val>
                                        </p:tav>
                                        <p:tav tm="100000">
                                          <p:val>
                                            <p:fltVal val="0"/>
                                          </p:val>
                                        </p:tav>
                                      </p:tavLst>
                                    </p:anim>
                                    <p:animEffect transition="in" filter="fade">
                                      <p:cBhvr>
                                        <p:cTn id="79" dur="300"/>
                                        <p:tgtEl>
                                          <p:spTgt spid="28"/>
                                        </p:tgtEl>
                                      </p:cBhvr>
                                    </p:animEffect>
                                  </p:childTnLst>
                                </p:cTn>
                              </p:par>
                              <p:par>
                                <p:cTn id="80" presetID="42" presetClass="entr" presetSubtype="0" fill="hold" grpId="0" nodeType="withEffect">
                                  <p:stCondLst>
                                    <p:cond delay="36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3700"/>
                                  </p:stCondLst>
                                  <p:childTnLst>
                                    <p:set>
                                      <p:cBhvr>
                                        <p:cTn id="86" dur="1" fill="hold">
                                          <p:stCondLst>
                                            <p:cond delay="0"/>
                                          </p:stCondLst>
                                        </p:cTn>
                                        <p:tgtEl>
                                          <p:spTgt spid="19">
                                            <p:txEl>
                                              <p:pRg st="0" end="0"/>
                                            </p:txEl>
                                          </p:spTgt>
                                        </p:tgtEl>
                                        <p:attrNameLst>
                                          <p:attrName>style.visibility</p:attrName>
                                        </p:attrNameLst>
                                      </p:cBhvr>
                                      <p:to>
                                        <p:strVal val="visible"/>
                                      </p:to>
                                    </p:set>
                                    <p:animEffect transition="in" filter="fade">
                                      <p:cBhvr>
                                        <p:cTn id="87" dur="300"/>
                                        <p:tgtEl>
                                          <p:spTgt spid="19">
                                            <p:txEl>
                                              <p:pRg st="0" end="0"/>
                                            </p:txEl>
                                          </p:spTgt>
                                        </p:tgtEl>
                                      </p:cBhvr>
                                    </p:animEffect>
                                    <p:anim calcmode="lin" valueType="num">
                                      <p:cBhvr>
                                        <p:cTn id="88" dur="3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9" dur="300" fill="hold"/>
                                        <p:tgtEl>
                                          <p:spTgt spid="19">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36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anim calcmode="lin" valueType="num">
                                      <p:cBhvr>
                                        <p:cTn id="93" dur="500" fill="hold"/>
                                        <p:tgtEl>
                                          <p:spTgt spid="24"/>
                                        </p:tgtEl>
                                        <p:attrNameLst>
                                          <p:attrName>ppt_x</p:attrName>
                                        </p:attrNameLst>
                                      </p:cBhvr>
                                      <p:tavLst>
                                        <p:tav tm="0">
                                          <p:val>
                                            <p:strVal val="#ppt_x"/>
                                          </p:val>
                                        </p:tav>
                                        <p:tav tm="100000">
                                          <p:val>
                                            <p:strVal val="#ppt_x"/>
                                          </p:val>
                                        </p:tav>
                                      </p:tavLst>
                                    </p:anim>
                                    <p:anim calcmode="lin" valueType="num">
                                      <p:cBhvr>
                                        <p:cTn id="94" dur="500" fill="hold"/>
                                        <p:tgtEl>
                                          <p:spTgt spid="24"/>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360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par>
                                <p:cTn id="98" presetID="22" presetClass="entr" presetSubtype="8" fill="hold" nodeType="withEffect">
                                  <p:stCondLst>
                                    <p:cond delay="3800"/>
                                  </p:stCondLst>
                                  <p:childTnLst>
                                    <p:set>
                                      <p:cBhvr>
                                        <p:cTn id="99" dur="1" fill="hold">
                                          <p:stCondLst>
                                            <p:cond delay="0"/>
                                          </p:stCondLst>
                                        </p:cTn>
                                        <p:tgtEl>
                                          <p:spTgt spid="10"/>
                                        </p:tgtEl>
                                        <p:attrNameLst>
                                          <p:attrName>style.visibility</p:attrName>
                                        </p:attrNameLst>
                                      </p:cBhvr>
                                      <p:to>
                                        <p:strVal val="visible"/>
                                      </p:to>
                                    </p:set>
                                    <p:animEffect transition="in" filter="wipe(left)">
                                      <p:cBhvr>
                                        <p:cTn id="100" dur="500"/>
                                        <p:tgtEl>
                                          <p:spTgt spid="10"/>
                                        </p:tgtEl>
                                      </p:cBhvr>
                                    </p:animEffect>
                                  </p:childTnLst>
                                </p:cTn>
                              </p:par>
                              <p:par>
                                <p:cTn id="101" presetID="49" presetClass="entr" presetSubtype="0" decel="100000" fill="hold" grpId="0" nodeType="withEffect">
                                  <p:stCondLst>
                                    <p:cond delay="3900"/>
                                  </p:stCondLst>
                                  <p:childTnLst>
                                    <p:set>
                                      <p:cBhvr>
                                        <p:cTn id="102" dur="1" fill="hold">
                                          <p:stCondLst>
                                            <p:cond delay="0"/>
                                          </p:stCondLst>
                                        </p:cTn>
                                        <p:tgtEl>
                                          <p:spTgt spid="29"/>
                                        </p:tgtEl>
                                        <p:attrNameLst>
                                          <p:attrName>style.visibility</p:attrName>
                                        </p:attrNameLst>
                                      </p:cBhvr>
                                      <p:to>
                                        <p:strVal val="visible"/>
                                      </p:to>
                                    </p:set>
                                    <p:anim calcmode="lin" valueType="num">
                                      <p:cBhvr>
                                        <p:cTn id="103" dur="300" fill="hold"/>
                                        <p:tgtEl>
                                          <p:spTgt spid="29"/>
                                        </p:tgtEl>
                                        <p:attrNameLst>
                                          <p:attrName>ppt_w</p:attrName>
                                        </p:attrNameLst>
                                      </p:cBhvr>
                                      <p:tavLst>
                                        <p:tav tm="0">
                                          <p:val>
                                            <p:fltVal val="0"/>
                                          </p:val>
                                        </p:tav>
                                        <p:tav tm="100000">
                                          <p:val>
                                            <p:strVal val="#ppt_w"/>
                                          </p:val>
                                        </p:tav>
                                      </p:tavLst>
                                    </p:anim>
                                    <p:anim calcmode="lin" valueType="num">
                                      <p:cBhvr>
                                        <p:cTn id="104" dur="300" fill="hold"/>
                                        <p:tgtEl>
                                          <p:spTgt spid="29"/>
                                        </p:tgtEl>
                                        <p:attrNameLst>
                                          <p:attrName>ppt_h</p:attrName>
                                        </p:attrNameLst>
                                      </p:cBhvr>
                                      <p:tavLst>
                                        <p:tav tm="0">
                                          <p:val>
                                            <p:fltVal val="0"/>
                                          </p:val>
                                        </p:tav>
                                        <p:tav tm="100000">
                                          <p:val>
                                            <p:strVal val="#ppt_h"/>
                                          </p:val>
                                        </p:tav>
                                      </p:tavLst>
                                    </p:anim>
                                    <p:anim calcmode="lin" valueType="num">
                                      <p:cBhvr>
                                        <p:cTn id="105" dur="300" fill="hold"/>
                                        <p:tgtEl>
                                          <p:spTgt spid="29"/>
                                        </p:tgtEl>
                                        <p:attrNameLst>
                                          <p:attrName>style.rotation</p:attrName>
                                        </p:attrNameLst>
                                      </p:cBhvr>
                                      <p:tavLst>
                                        <p:tav tm="0">
                                          <p:val>
                                            <p:fltVal val="360"/>
                                          </p:val>
                                        </p:tav>
                                        <p:tav tm="100000">
                                          <p:val>
                                            <p:fltVal val="0"/>
                                          </p:val>
                                        </p:tav>
                                      </p:tavLst>
                                    </p:anim>
                                    <p:animEffect transition="in" filter="fade">
                                      <p:cBhvr>
                                        <p:cTn id="106" dur="300"/>
                                        <p:tgtEl>
                                          <p:spTgt spid="29"/>
                                        </p:tgtEl>
                                      </p:cBhvr>
                                    </p:animEffect>
                                  </p:childTnLst>
                                </p:cTn>
                              </p:par>
                              <p:par>
                                <p:cTn id="107" presetID="10" presetClass="entr" presetSubtype="0" fill="hold" grpId="0" nodeType="withEffect">
                                  <p:stCondLst>
                                    <p:cond delay="4600"/>
                                  </p:stCondLst>
                                  <p:childTnLst>
                                    <p:set>
                                      <p:cBhvr>
                                        <p:cTn id="108" dur="1" fill="hold">
                                          <p:stCondLst>
                                            <p:cond delay="0"/>
                                          </p:stCondLst>
                                        </p:cTn>
                                        <p:tgtEl>
                                          <p:spTgt spid="7"/>
                                        </p:tgtEl>
                                        <p:attrNameLst>
                                          <p:attrName>style.visibility</p:attrName>
                                        </p:attrNameLst>
                                      </p:cBhvr>
                                      <p:to>
                                        <p:strVal val="visible"/>
                                      </p:to>
                                    </p:set>
                                    <p:animEffect transition="in" filter="fade">
                                      <p:cBhvr>
                                        <p:cTn id="10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build="p">
        <p:tmplLst>
          <p:tmpl lvl="1">
            <p:tnLst>
              <p:par>
                <p:cTn presetID="42"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4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5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2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1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6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withEffect">
                  <p:stCondLst>
                    <p:cond delay="3700"/>
                  </p:stCondLst>
                  <p:childTnLst>
                    <p:set>
                      <p:cBhvr>
                        <p:cTn dur="1" fill="hold">
                          <p:stCondLst>
                            <p:cond delay="0"/>
                          </p:stCondLst>
                        </p:cTn>
                        <p:tgtEl>
                          <p:spTgt spid="19"/>
                        </p:tgtEl>
                        <p:attrNameLst>
                          <p:attrName>style.visibility</p:attrName>
                        </p:attrNameLst>
                      </p:cBhvr>
                      <p:to>
                        <p:strVal val="visible"/>
                      </p:to>
                    </p:set>
                    <p:animEffect transition="in" filter="fade">
                      <p:cBhvr>
                        <p:cTn dur="300"/>
                        <p:tgtEl>
                          <p:spTgt spid="19"/>
                        </p:tgtEl>
                      </p:cBhvr>
                    </p:animEffect>
                    <p:anim calcmode="lin" valueType="num">
                      <p:cBhvr>
                        <p:cTn dur="300" fill="hold"/>
                        <p:tgtEl>
                          <p:spTgt spid="19"/>
                        </p:tgtEl>
                        <p:attrNameLst>
                          <p:attrName>ppt_x</p:attrName>
                        </p:attrNameLst>
                      </p:cBhvr>
                      <p:tavLst>
                        <p:tav tm="0">
                          <p:val>
                            <p:strVal val="#ppt_x"/>
                          </p:val>
                        </p:tav>
                        <p:tav tm="100000">
                          <p:val>
                            <p:strVal val="#ppt_x"/>
                          </p:val>
                        </p:tav>
                      </p:tavLst>
                    </p:anim>
                    <p:anim calcmode="lin" valueType="num">
                      <p:cBhvr>
                        <p:cTn dur="3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2" grpId="0" animBg="1"/>
      <p:bldP spid="23" grpId="0" animBg="1"/>
      <p:bldP spid="24" grpId="0" animBg="1"/>
      <p:bldP spid="25" grpId="0" animBg="1"/>
      <p:bldP spid="26" grpId="0">
        <p:tmplLst>
          <p:tmpl>
            <p:tnLst>
              <p:par>
                <p:cTn presetID="49" presetClass="entr" presetSubtype="0" decel="100000" fill="hold" nodeType="withEffect">
                  <p:stCondLst>
                    <p:cond delay="40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anim calcmode="lin" valueType="num">
                      <p:cBhvr>
                        <p:cTn dur="300" fill="hold"/>
                        <p:tgtEl>
                          <p:spTgt spid="26"/>
                        </p:tgtEl>
                        <p:attrNameLst>
                          <p:attrName>style.rotation</p:attrName>
                        </p:attrNameLst>
                      </p:cBhvr>
                      <p:tavLst>
                        <p:tav tm="0">
                          <p:val>
                            <p:fltVal val="360"/>
                          </p:val>
                        </p:tav>
                        <p:tav tm="100000">
                          <p:val>
                            <p:fltVal val="0"/>
                          </p:val>
                        </p:tav>
                      </p:tavLst>
                    </p:anim>
                    <p:animEffect transition="in" filter="fade">
                      <p:cBhvr>
                        <p:cTn dur="300"/>
                        <p:tgtEl>
                          <p:spTgt spid="26"/>
                        </p:tgtEl>
                      </p:cBhvr>
                    </p:animEffect>
                  </p:childTnLst>
                </p:cTn>
              </p:par>
            </p:tnLst>
          </p:tmpl>
        </p:tmplLst>
      </p:bldP>
      <p:bldP spid="27" grpId="0">
        <p:tmplLst>
          <p:tmpl>
            <p:tnLst>
              <p:par>
                <p:cTn presetID="49" presetClass="entr" presetSubtype="0" decel="100000" fill="hold" nodeType="withEffect">
                  <p:stCondLst>
                    <p:cond delay="150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 calcmode="lin" valueType="num">
                      <p:cBhvr>
                        <p:cTn dur="300" fill="hold"/>
                        <p:tgtEl>
                          <p:spTgt spid="27"/>
                        </p:tgtEl>
                        <p:attrNameLst>
                          <p:attrName>style.rotation</p:attrName>
                        </p:attrNameLst>
                      </p:cBhvr>
                      <p:tavLst>
                        <p:tav tm="0">
                          <p:val>
                            <p:fltVal val="360"/>
                          </p:val>
                        </p:tav>
                        <p:tav tm="100000">
                          <p:val>
                            <p:fltVal val="0"/>
                          </p:val>
                        </p:tav>
                      </p:tavLst>
                    </p:anim>
                    <p:animEffect transition="in" filter="fade">
                      <p:cBhvr>
                        <p:cTn dur="300"/>
                        <p:tgtEl>
                          <p:spTgt spid="27"/>
                        </p:tgtEl>
                      </p:cBhvr>
                    </p:animEffect>
                  </p:childTnLst>
                </p:cTn>
              </p:par>
            </p:tnLst>
          </p:tmpl>
        </p:tmplLst>
      </p:bldP>
      <p:bldP spid="28" grpId="0">
        <p:tmplLst>
          <p:tmpl>
            <p:tnLst>
              <p:par>
                <p:cTn presetID="49" presetClass="entr" presetSubtype="0" decel="100000" fill="hold" nodeType="withEffect">
                  <p:stCondLst>
                    <p:cond delay="270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 calcmode="lin" valueType="num">
                      <p:cBhvr>
                        <p:cTn dur="300" fill="hold"/>
                        <p:tgtEl>
                          <p:spTgt spid="28"/>
                        </p:tgtEl>
                        <p:attrNameLst>
                          <p:attrName>style.rotation</p:attrName>
                        </p:attrNameLst>
                      </p:cBhvr>
                      <p:tavLst>
                        <p:tav tm="0">
                          <p:val>
                            <p:fltVal val="360"/>
                          </p:val>
                        </p:tav>
                        <p:tav tm="100000">
                          <p:val>
                            <p:fltVal val="0"/>
                          </p:val>
                        </p:tav>
                      </p:tavLst>
                    </p:anim>
                    <p:animEffect transition="in" filter="fade">
                      <p:cBhvr>
                        <p:cTn dur="300"/>
                        <p:tgtEl>
                          <p:spTgt spid="28"/>
                        </p:tgtEl>
                      </p:cBhvr>
                    </p:animEffect>
                  </p:childTnLst>
                </p:cTn>
              </p:par>
            </p:tnLst>
          </p:tmpl>
        </p:tmplLst>
      </p:bldP>
      <p:bldP spid="29" grpId="0">
        <p:tmplLst>
          <p:tmpl>
            <p:tnLst>
              <p:par>
                <p:cTn presetID="49" presetClass="entr" presetSubtype="0" decel="100000" fill="hold" nodeType="withEffect">
                  <p:stCondLst>
                    <p:cond delay="390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 calcmode="lin" valueType="num">
                      <p:cBhvr>
                        <p:cTn dur="300" fill="hold"/>
                        <p:tgtEl>
                          <p:spTgt spid="29"/>
                        </p:tgtEl>
                        <p:attrNameLst>
                          <p:attrName>style.rotation</p:attrName>
                        </p:attrNameLst>
                      </p:cBhvr>
                      <p:tavLst>
                        <p:tav tm="0">
                          <p:val>
                            <p:fltVal val="360"/>
                          </p:val>
                        </p:tav>
                        <p:tav tm="100000">
                          <p:val>
                            <p:fltVal val="0"/>
                          </p:val>
                        </p:tav>
                      </p:tavLst>
                    </p:anim>
                    <p:animEffect transition="in" filter="fade">
                      <p:cBhvr>
                        <p:cTn dur="300"/>
                        <p:tgtEl>
                          <p:spTgt spid="29"/>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step 2">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40" name="Текст 7">
            <a:extLst>
              <a:ext uri="{FF2B5EF4-FFF2-40B4-BE49-F238E27FC236}">
                <a16:creationId xmlns:a16="http://schemas.microsoft.com/office/drawing/2014/main" id="{02205561-1552-B449-9AB0-97072AB4BBE8}"/>
              </a:ext>
            </a:extLst>
          </p:cNvPr>
          <p:cNvSpPr>
            <a:spLocks noGrp="1"/>
          </p:cNvSpPr>
          <p:nvPr>
            <p:ph type="body" sz="quarter" idx="52" hasCustomPrompt="1"/>
          </p:nvPr>
        </p:nvSpPr>
        <p:spPr>
          <a:xfrm>
            <a:off x="2362051" y="8247744"/>
            <a:ext cx="2528721" cy="1026888"/>
          </a:xfrm>
        </p:spPr>
        <p:txBody>
          <a:bodyPr tIns="0" bIns="0" anchor="t" anchorCtr="0">
            <a:noAutofit/>
          </a:bodyPr>
          <a:lstStyle>
            <a:lvl1pPr algn="l">
              <a:lnSpc>
                <a:spcPct val="145000"/>
              </a:lnSpc>
              <a:spcBef>
                <a:spcPts val="0"/>
              </a:spcBef>
              <a:defRPr sz="2400" b="1" spc="30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2" name="Rectangle 36">
            <a:extLst>
              <a:ext uri="{FF2B5EF4-FFF2-40B4-BE49-F238E27FC236}">
                <a16:creationId xmlns:a16="http://schemas.microsoft.com/office/drawing/2014/main" id="{8883483C-0B25-634C-B824-8F55E12312C0}"/>
              </a:ext>
            </a:extLst>
          </p:cNvPr>
          <p:cNvSpPr/>
          <p:nvPr userDrawn="1"/>
        </p:nvSpPr>
        <p:spPr>
          <a:xfrm>
            <a:off x="2362050" y="6400819"/>
            <a:ext cx="2743021" cy="914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accent1"/>
              </a:solidFill>
              <a:latin typeface="Sinkin Sans 300 Light" pitchFamily="50" charset="0"/>
            </a:endParaRPr>
          </a:p>
        </p:txBody>
      </p:sp>
      <p:sp>
        <p:nvSpPr>
          <p:cNvPr id="43" name="Текст 7">
            <a:extLst>
              <a:ext uri="{FF2B5EF4-FFF2-40B4-BE49-F238E27FC236}">
                <a16:creationId xmlns:a16="http://schemas.microsoft.com/office/drawing/2014/main" id="{4CC6DC82-3296-8745-8B93-769FF4FEE565}"/>
              </a:ext>
            </a:extLst>
          </p:cNvPr>
          <p:cNvSpPr>
            <a:spLocks noGrp="1"/>
          </p:cNvSpPr>
          <p:nvPr>
            <p:ph type="body" sz="quarter" idx="53" hasCustomPrompt="1"/>
          </p:nvPr>
        </p:nvSpPr>
        <p:spPr>
          <a:xfrm>
            <a:off x="5119376" y="8247744"/>
            <a:ext cx="2576342" cy="1026888"/>
          </a:xfrm>
        </p:spPr>
        <p:txBody>
          <a:bodyPr tIns="0" bIns="0" anchor="t" anchorCtr="0">
            <a:noAutofit/>
          </a:bodyPr>
          <a:lstStyle>
            <a:lvl1pPr algn="l">
              <a:lnSpc>
                <a:spcPct val="145000"/>
              </a:lnSpc>
              <a:spcBef>
                <a:spcPts val="0"/>
              </a:spcBef>
              <a:defRPr lang="en-US" sz="2400" b="1" kern="1200" spc="300" baseline="0" dirty="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5" name="Текст 7">
            <a:extLst>
              <a:ext uri="{FF2B5EF4-FFF2-40B4-BE49-F238E27FC236}">
                <a16:creationId xmlns:a16="http://schemas.microsoft.com/office/drawing/2014/main" id="{0A3F3DD0-F38E-1841-B849-9288ADB11886}"/>
              </a:ext>
            </a:extLst>
          </p:cNvPr>
          <p:cNvSpPr>
            <a:spLocks noGrp="1"/>
          </p:cNvSpPr>
          <p:nvPr>
            <p:ph type="body" sz="quarter" idx="54" hasCustomPrompt="1"/>
          </p:nvPr>
        </p:nvSpPr>
        <p:spPr>
          <a:xfrm>
            <a:off x="7924305" y="8247744"/>
            <a:ext cx="2590629"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7" name="Текст 7">
            <a:extLst>
              <a:ext uri="{FF2B5EF4-FFF2-40B4-BE49-F238E27FC236}">
                <a16:creationId xmlns:a16="http://schemas.microsoft.com/office/drawing/2014/main" id="{CC993F63-3BC4-8F47-9FED-E6E6AE75A744}"/>
              </a:ext>
            </a:extLst>
          </p:cNvPr>
          <p:cNvSpPr>
            <a:spLocks noGrp="1"/>
          </p:cNvSpPr>
          <p:nvPr>
            <p:ph type="body" sz="quarter" idx="55" hasCustomPrompt="1"/>
          </p:nvPr>
        </p:nvSpPr>
        <p:spPr>
          <a:xfrm>
            <a:off x="10743522" y="8247744"/>
            <a:ext cx="2590629"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9" name="Текст 7">
            <a:extLst>
              <a:ext uri="{FF2B5EF4-FFF2-40B4-BE49-F238E27FC236}">
                <a16:creationId xmlns:a16="http://schemas.microsoft.com/office/drawing/2014/main" id="{6C180442-A6E5-174C-807A-A0454C290289}"/>
              </a:ext>
            </a:extLst>
          </p:cNvPr>
          <p:cNvSpPr>
            <a:spLocks noGrp="1"/>
          </p:cNvSpPr>
          <p:nvPr>
            <p:ph type="body" sz="quarter" idx="56" hasCustomPrompt="1"/>
          </p:nvPr>
        </p:nvSpPr>
        <p:spPr>
          <a:xfrm>
            <a:off x="13562726" y="8247744"/>
            <a:ext cx="2588290"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1" name="Текст 7">
            <a:extLst>
              <a:ext uri="{FF2B5EF4-FFF2-40B4-BE49-F238E27FC236}">
                <a16:creationId xmlns:a16="http://schemas.microsoft.com/office/drawing/2014/main" id="{464A5D18-4383-2347-804E-45F92005852D}"/>
              </a:ext>
            </a:extLst>
          </p:cNvPr>
          <p:cNvSpPr>
            <a:spLocks noGrp="1"/>
          </p:cNvSpPr>
          <p:nvPr>
            <p:ph type="body" sz="quarter" idx="57" hasCustomPrompt="1"/>
          </p:nvPr>
        </p:nvSpPr>
        <p:spPr>
          <a:xfrm>
            <a:off x="16379595" y="8247744"/>
            <a:ext cx="2592973"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3" name="Текст 7">
            <a:extLst>
              <a:ext uri="{FF2B5EF4-FFF2-40B4-BE49-F238E27FC236}">
                <a16:creationId xmlns:a16="http://schemas.microsoft.com/office/drawing/2014/main" id="{0D7C86A4-EA4D-1A45-B31C-8A777DD9607A}"/>
              </a:ext>
            </a:extLst>
          </p:cNvPr>
          <p:cNvSpPr>
            <a:spLocks noGrp="1"/>
          </p:cNvSpPr>
          <p:nvPr>
            <p:ph type="body" sz="quarter" idx="58" hasCustomPrompt="1"/>
          </p:nvPr>
        </p:nvSpPr>
        <p:spPr>
          <a:xfrm>
            <a:off x="19201166" y="8247744"/>
            <a:ext cx="2616030"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5" name="Rectangle 36">
            <a:extLst>
              <a:ext uri="{FF2B5EF4-FFF2-40B4-BE49-F238E27FC236}">
                <a16:creationId xmlns:a16="http://schemas.microsoft.com/office/drawing/2014/main" id="{820B4490-2E63-334D-A763-4DB5CA3DD7B7}"/>
              </a:ext>
            </a:extLst>
          </p:cNvPr>
          <p:cNvSpPr/>
          <p:nvPr userDrawn="1"/>
        </p:nvSpPr>
        <p:spPr>
          <a:xfrm>
            <a:off x="5105071" y="5943600"/>
            <a:ext cx="2819213"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56" name="Rectangle 36">
            <a:extLst>
              <a:ext uri="{FF2B5EF4-FFF2-40B4-BE49-F238E27FC236}">
                <a16:creationId xmlns:a16="http://schemas.microsoft.com/office/drawing/2014/main" id="{E10B2620-7449-234A-9E79-28C51F75EE29}"/>
              </a:ext>
            </a:extLst>
          </p:cNvPr>
          <p:cNvSpPr/>
          <p:nvPr userDrawn="1"/>
        </p:nvSpPr>
        <p:spPr>
          <a:xfrm>
            <a:off x="7924286" y="54864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57" name="Rectangle 36">
            <a:extLst>
              <a:ext uri="{FF2B5EF4-FFF2-40B4-BE49-F238E27FC236}">
                <a16:creationId xmlns:a16="http://schemas.microsoft.com/office/drawing/2014/main" id="{CB76D0F2-575D-9044-B0ED-39054A996DF7}"/>
              </a:ext>
            </a:extLst>
          </p:cNvPr>
          <p:cNvSpPr/>
          <p:nvPr userDrawn="1"/>
        </p:nvSpPr>
        <p:spPr>
          <a:xfrm>
            <a:off x="10743504" y="5029223"/>
            <a:ext cx="2819213" cy="914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58" name="Rectangle 36">
            <a:extLst>
              <a:ext uri="{FF2B5EF4-FFF2-40B4-BE49-F238E27FC236}">
                <a16:creationId xmlns:a16="http://schemas.microsoft.com/office/drawing/2014/main" id="{26E00CB3-4001-FB40-BC1A-429E6646D342}"/>
              </a:ext>
            </a:extLst>
          </p:cNvPr>
          <p:cNvSpPr/>
          <p:nvPr userDrawn="1"/>
        </p:nvSpPr>
        <p:spPr>
          <a:xfrm>
            <a:off x="13562721" y="45720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59" name="Rectangle 36">
            <a:extLst>
              <a:ext uri="{FF2B5EF4-FFF2-40B4-BE49-F238E27FC236}">
                <a16:creationId xmlns:a16="http://schemas.microsoft.com/office/drawing/2014/main" id="{8A14D255-D6BA-6D4C-A825-D60938A8F2FB}"/>
              </a:ext>
            </a:extLst>
          </p:cNvPr>
          <p:cNvSpPr/>
          <p:nvPr userDrawn="1"/>
        </p:nvSpPr>
        <p:spPr>
          <a:xfrm>
            <a:off x="16379611" y="4114802"/>
            <a:ext cx="2821558"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60" name="Rectangle 36">
            <a:extLst>
              <a:ext uri="{FF2B5EF4-FFF2-40B4-BE49-F238E27FC236}">
                <a16:creationId xmlns:a16="http://schemas.microsoft.com/office/drawing/2014/main" id="{5A3E6DC0-9932-5E44-9352-E560AB3A1C8E}"/>
              </a:ext>
            </a:extLst>
          </p:cNvPr>
          <p:cNvSpPr/>
          <p:nvPr userDrawn="1"/>
        </p:nvSpPr>
        <p:spPr>
          <a:xfrm>
            <a:off x="19201166" y="3657602"/>
            <a:ext cx="2819217"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Sinkin Sans 300 Light" pitchFamily="50" charset="0"/>
            </a:endParaRPr>
          </a:p>
        </p:txBody>
      </p:sp>
      <p:sp>
        <p:nvSpPr>
          <p:cNvPr id="61" name="Текст 7">
            <a:extLst>
              <a:ext uri="{FF2B5EF4-FFF2-40B4-BE49-F238E27FC236}">
                <a16:creationId xmlns:a16="http://schemas.microsoft.com/office/drawing/2014/main" id="{980DCA01-7191-AE4F-B05A-7615EFA1C076}"/>
              </a:ext>
            </a:extLst>
          </p:cNvPr>
          <p:cNvSpPr>
            <a:spLocks noGrp="1"/>
          </p:cNvSpPr>
          <p:nvPr>
            <p:ph type="body" sz="quarter" idx="59" hasCustomPrompt="1"/>
          </p:nvPr>
        </p:nvSpPr>
        <p:spPr>
          <a:xfrm>
            <a:off x="2362051" y="9274630"/>
            <a:ext cx="2528721" cy="3200400"/>
          </a:xfrm>
        </p:spPr>
        <p:txBody>
          <a:bodyPr tIns="73152">
            <a:noAutofit/>
          </a:bodyPr>
          <a:lstStyle>
            <a:lvl1pPr algn="l">
              <a:lnSpc>
                <a:spcPct val="145000"/>
              </a:lnSpc>
              <a:spcBef>
                <a:spcPts val="0"/>
              </a:spcBef>
              <a:defRPr sz="2400" b="0" baseline="0">
                <a:solidFill>
                  <a:schemeClr val="accent5"/>
                </a:solidFill>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2" name="Текст 7">
            <a:extLst>
              <a:ext uri="{FF2B5EF4-FFF2-40B4-BE49-F238E27FC236}">
                <a16:creationId xmlns:a16="http://schemas.microsoft.com/office/drawing/2014/main" id="{7F896C6E-CC0C-5E4F-AA1D-652657280BB6}"/>
              </a:ext>
            </a:extLst>
          </p:cNvPr>
          <p:cNvSpPr>
            <a:spLocks noGrp="1"/>
          </p:cNvSpPr>
          <p:nvPr>
            <p:ph type="body" sz="quarter" idx="60" hasCustomPrompt="1"/>
          </p:nvPr>
        </p:nvSpPr>
        <p:spPr>
          <a:xfrm>
            <a:off x="5114602"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3" name="Текст 7">
            <a:extLst>
              <a:ext uri="{FF2B5EF4-FFF2-40B4-BE49-F238E27FC236}">
                <a16:creationId xmlns:a16="http://schemas.microsoft.com/office/drawing/2014/main" id="{6106A7A6-49FF-D348-B57E-2B50F30479F7}"/>
              </a:ext>
            </a:extLst>
          </p:cNvPr>
          <p:cNvSpPr>
            <a:spLocks noGrp="1"/>
          </p:cNvSpPr>
          <p:nvPr>
            <p:ph type="body" sz="quarter" idx="61" hasCustomPrompt="1"/>
          </p:nvPr>
        </p:nvSpPr>
        <p:spPr>
          <a:xfrm>
            <a:off x="7942174"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4" name="Текст 7">
            <a:extLst>
              <a:ext uri="{FF2B5EF4-FFF2-40B4-BE49-F238E27FC236}">
                <a16:creationId xmlns:a16="http://schemas.microsoft.com/office/drawing/2014/main" id="{0CE94A0C-CC42-2D4E-B0AE-6228FF8CDD81}"/>
              </a:ext>
            </a:extLst>
          </p:cNvPr>
          <p:cNvSpPr>
            <a:spLocks noGrp="1"/>
          </p:cNvSpPr>
          <p:nvPr>
            <p:ph type="body" sz="quarter" idx="62" hasCustomPrompt="1"/>
          </p:nvPr>
        </p:nvSpPr>
        <p:spPr>
          <a:xfrm>
            <a:off x="10758213"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5" name="Текст 7">
            <a:extLst>
              <a:ext uri="{FF2B5EF4-FFF2-40B4-BE49-F238E27FC236}">
                <a16:creationId xmlns:a16="http://schemas.microsoft.com/office/drawing/2014/main" id="{98042EB9-D81D-BA4D-AB3A-BC173FAD0BAA}"/>
              </a:ext>
            </a:extLst>
          </p:cNvPr>
          <p:cNvSpPr>
            <a:spLocks noGrp="1"/>
          </p:cNvSpPr>
          <p:nvPr>
            <p:ph type="body" sz="quarter" idx="63" hasCustomPrompt="1"/>
          </p:nvPr>
        </p:nvSpPr>
        <p:spPr>
          <a:xfrm>
            <a:off x="13564730"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6" name="Текст 7">
            <a:extLst>
              <a:ext uri="{FF2B5EF4-FFF2-40B4-BE49-F238E27FC236}">
                <a16:creationId xmlns:a16="http://schemas.microsoft.com/office/drawing/2014/main" id="{D50DEFCC-B478-5D4E-A1A3-CAB9F5A481C2}"/>
              </a:ext>
            </a:extLst>
          </p:cNvPr>
          <p:cNvSpPr>
            <a:spLocks noGrp="1"/>
          </p:cNvSpPr>
          <p:nvPr>
            <p:ph type="body" sz="quarter" idx="64" hasCustomPrompt="1"/>
          </p:nvPr>
        </p:nvSpPr>
        <p:spPr>
          <a:xfrm>
            <a:off x="16385539"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7" name="Текст 7">
            <a:extLst>
              <a:ext uri="{FF2B5EF4-FFF2-40B4-BE49-F238E27FC236}">
                <a16:creationId xmlns:a16="http://schemas.microsoft.com/office/drawing/2014/main" id="{139AF92C-4838-E44E-BEEB-450124F54F73}"/>
              </a:ext>
            </a:extLst>
          </p:cNvPr>
          <p:cNvSpPr>
            <a:spLocks noGrp="1"/>
          </p:cNvSpPr>
          <p:nvPr>
            <p:ph type="body" sz="quarter" idx="65" hasCustomPrompt="1"/>
          </p:nvPr>
        </p:nvSpPr>
        <p:spPr>
          <a:xfrm>
            <a:off x="19218628" y="9274630"/>
            <a:ext cx="2598569"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8" name="Title 5">
            <a:extLst>
              <a:ext uri="{FF2B5EF4-FFF2-40B4-BE49-F238E27FC236}">
                <a16:creationId xmlns:a16="http://schemas.microsoft.com/office/drawing/2014/main" id="{49724951-BFF9-014D-B64F-46571F7184E9}"/>
              </a:ext>
            </a:extLst>
          </p:cNvPr>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69" name="TITOLO DELLA SLIDE">
            <a:extLst>
              <a:ext uri="{FF2B5EF4-FFF2-40B4-BE49-F238E27FC236}">
                <a16:creationId xmlns:a16="http://schemas.microsoft.com/office/drawing/2014/main" id="{3D60071A-5767-4C45-9BED-163209152504}"/>
              </a:ext>
            </a:extLst>
          </p:cNvPr>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0" name="Текст 7">
            <a:extLst>
              <a:ext uri="{FF2B5EF4-FFF2-40B4-BE49-F238E27FC236}">
                <a16:creationId xmlns:a16="http://schemas.microsoft.com/office/drawing/2014/main" id="{4E649B49-E128-AA48-A900-FFA4EB401376}"/>
              </a:ext>
            </a:extLst>
          </p:cNvPr>
          <p:cNvSpPr>
            <a:spLocks noGrp="1"/>
          </p:cNvSpPr>
          <p:nvPr>
            <p:ph type="body" sz="quarter" idx="66" hasCustomPrompt="1"/>
          </p:nvPr>
        </p:nvSpPr>
        <p:spPr>
          <a:xfrm>
            <a:off x="2396463" y="6514451"/>
            <a:ext cx="2528721" cy="1026888"/>
          </a:xfrm>
        </p:spPr>
        <p:txBody>
          <a:bodyPr tIns="0" bIns="0" anchor="t" anchorCtr="0">
            <a:noAutofit/>
          </a:bodyPr>
          <a:lstStyle>
            <a:lvl1pPr algn="ctr">
              <a:lnSpc>
                <a:spcPct val="145000"/>
              </a:lnSpc>
              <a:spcBef>
                <a:spcPts val="0"/>
              </a:spcBef>
              <a:defRPr sz="2400" b="1" spc="300" baseline="0">
                <a:solidFill>
                  <a:schemeClr val="bg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1" name="Текст 7">
            <a:extLst>
              <a:ext uri="{FF2B5EF4-FFF2-40B4-BE49-F238E27FC236}">
                <a16:creationId xmlns:a16="http://schemas.microsoft.com/office/drawing/2014/main" id="{919BB46F-4A5A-CE40-AACB-C3C50331BDA8}"/>
              </a:ext>
            </a:extLst>
          </p:cNvPr>
          <p:cNvSpPr>
            <a:spLocks noGrp="1"/>
          </p:cNvSpPr>
          <p:nvPr>
            <p:ph type="body" sz="quarter" idx="67" hasCustomPrompt="1"/>
          </p:nvPr>
        </p:nvSpPr>
        <p:spPr>
          <a:xfrm>
            <a:off x="5153788" y="6101495"/>
            <a:ext cx="2576342" cy="1026888"/>
          </a:xfrm>
        </p:spPr>
        <p:txBody>
          <a:bodyPr tIns="0" bIns="0" anchor="t" anchorCtr="0">
            <a:noAutofit/>
          </a:bodyPr>
          <a:lstStyle>
            <a:lvl1pPr algn="ctr">
              <a:lnSpc>
                <a:spcPct val="145000"/>
              </a:lnSpc>
              <a:spcBef>
                <a:spcPts val="0"/>
              </a:spcBef>
              <a:defRPr lang="en-US" sz="2400" b="1" kern="1200" spc="300" baseline="0" dirty="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2" name="Текст 7">
            <a:extLst>
              <a:ext uri="{FF2B5EF4-FFF2-40B4-BE49-F238E27FC236}">
                <a16:creationId xmlns:a16="http://schemas.microsoft.com/office/drawing/2014/main" id="{FD3E3A7A-D7F1-364D-97F5-685CAF0AECFA}"/>
              </a:ext>
            </a:extLst>
          </p:cNvPr>
          <p:cNvSpPr>
            <a:spLocks noGrp="1"/>
          </p:cNvSpPr>
          <p:nvPr>
            <p:ph type="body" sz="quarter" idx="68" hasCustomPrompt="1"/>
          </p:nvPr>
        </p:nvSpPr>
        <p:spPr>
          <a:xfrm>
            <a:off x="7958717" y="5629544"/>
            <a:ext cx="2590629"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3" name="Текст 7">
            <a:extLst>
              <a:ext uri="{FF2B5EF4-FFF2-40B4-BE49-F238E27FC236}">
                <a16:creationId xmlns:a16="http://schemas.microsoft.com/office/drawing/2014/main" id="{8E05A912-5C55-1E4D-B764-E7E707365C8C}"/>
              </a:ext>
            </a:extLst>
          </p:cNvPr>
          <p:cNvSpPr>
            <a:spLocks noGrp="1"/>
          </p:cNvSpPr>
          <p:nvPr>
            <p:ph type="body" sz="quarter" idx="69" hasCustomPrompt="1"/>
          </p:nvPr>
        </p:nvSpPr>
        <p:spPr>
          <a:xfrm>
            <a:off x="10777934" y="5187089"/>
            <a:ext cx="2590629"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4" name="Текст 7">
            <a:extLst>
              <a:ext uri="{FF2B5EF4-FFF2-40B4-BE49-F238E27FC236}">
                <a16:creationId xmlns:a16="http://schemas.microsoft.com/office/drawing/2014/main" id="{BF306D0F-3677-DB46-9C15-A610CFD51315}"/>
              </a:ext>
            </a:extLst>
          </p:cNvPr>
          <p:cNvSpPr>
            <a:spLocks noGrp="1"/>
          </p:cNvSpPr>
          <p:nvPr>
            <p:ph type="body" sz="quarter" idx="70" hasCustomPrompt="1"/>
          </p:nvPr>
        </p:nvSpPr>
        <p:spPr>
          <a:xfrm>
            <a:off x="13597138" y="4715143"/>
            <a:ext cx="2588290"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5" name="Текст 7">
            <a:extLst>
              <a:ext uri="{FF2B5EF4-FFF2-40B4-BE49-F238E27FC236}">
                <a16:creationId xmlns:a16="http://schemas.microsoft.com/office/drawing/2014/main" id="{7B2B8C9F-1BCD-AA46-89FD-61B1ED35DA41}"/>
              </a:ext>
            </a:extLst>
          </p:cNvPr>
          <p:cNvSpPr>
            <a:spLocks noGrp="1"/>
          </p:cNvSpPr>
          <p:nvPr>
            <p:ph type="body" sz="quarter" idx="71" hasCustomPrompt="1"/>
          </p:nvPr>
        </p:nvSpPr>
        <p:spPr>
          <a:xfrm>
            <a:off x="16414007" y="4331684"/>
            <a:ext cx="2592973"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6" name="Текст 7">
            <a:extLst>
              <a:ext uri="{FF2B5EF4-FFF2-40B4-BE49-F238E27FC236}">
                <a16:creationId xmlns:a16="http://schemas.microsoft.com/office/drawing/2014/main" id="{7ACA897B-487F-D245-8530-D375DCED8890}"/>
              </a:ext>
            </a:extLst>
          </p:cNvPr>
          <p:cNvSpPr>
            <a:spLocks noGrp="1"/>
          </p:cNvSpPr>
          <p:nvPr>
            <p:ph type="body" sz="quarter" idx="72" hasCustomPrompt="1"/>
          </p:nvPr>
        </p:nvSpPr>
        <p:spPr>
          <a:xfrm>
            <a:off x="19235578" y="3830240"/>
            <a:ext cx="2616030"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Tree>
    <p:extLst>
      <p:ext uri="{BB962C8B-B14F-4D97-AF65-F5344CB8AC3E}">
        <p14:creationId xmlns:p14="http://schemas.microsoft.com/office/powerpoint/2010/main" val="190133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8000" decel="52000" fill="hold" grpId="0" nodeType="withEffect">
                                  <p:stCondLst>
                                    <p:cond delay="20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600" fill="hold"/>
                                        <p:tgtEl>
                                          <p:spTgt spid="40"/>
                                        </p:tgtEl>
                                        <p:attrNameLst>
                                          <p:attrName>ppt_x</p:attrName>
                                        </p:attrNameLst>
                                      </p:cBhvr>
                                      <p:tavLst>
                                        <p:tav tm="0">
                                          <p:val>
                                            <p:strVal val="#ppt_x"/>
                                          </p:val>
                                        </p:tav>
                                        <p:tav tm="100000">
                                          <p:val>
                                            <p:strVal val="#ppt_x"/>
                                          </p:val>
                                        </p:tav>
                                      </p:tavLst>
                                    </p:anim>
                                    <p:anim calcmode="lin" valueType="num">
                                      <p:cBhvr additive="base">
                                        <p:cTn id="12" dur="6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800" fill="hold"/>
                                        <p:tgtEl>
                                          <p:spTgt spid="61"/>
                                        </p:tgtEl>
                                        <p:attrNameLst>
                                          <p:attrName>ppt_x</p:attrName>
                                        </p:attrNameLst>
                                      </p:cBhvr>
                                      <p:tavLst>
                                        <p:tav tm="0">
                                          <p:val>
                                            <p:strVal val="#ppt_x"/>
                                          </p:val>
                                        </p:tav>
                                        <p:tav tm="100000">
                                          <p:val>
                                            <p:strVal val="#ppt_x"/>
                                          </p:val>
                                        </p:tav>
                                      </p:tavLst>
                                    </p:anim>
                                    <p:anim calcmode="lin" valueType="num">
                                      <p:cBhvr additive="base">
                                        <p:cTn id="16" dur="8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8" accel="48000" decel="52000" fill="hold" grpId="0" nodeType="withEffect">
                                  <p:stCondLst>
                                    <p:cond delay="130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800" fill="hold"/>
                                        <p:tgtEl>
                                          <p:spTgt spid="55"/>
                                        </p:tgtEl>
                                        <p:attrNameLst>
                                          <p:attrName>ppt_x</p:attrName>
                                        </p:attrNameLst>
                                      </p:cBhvr>
                                      <p:tavLst>
                                        <p:tav tm="0">
                                          <p:val>
                                            <p:strVal val="0-#ppt_w/2"/>
                                          </p:val>
                                        </p:tav>
                                        <p:tav tm="100000">
                                          <p:val>
                                            <p:strVal val="#ppt_x"/>
                                          </p:val>
                                        </p:tav>
                                      </p:tavLst>
                                    </p:anim>
                                    <p:anim calcmode="lin" valueType="num">
                                      <p:cBhvr additive="base">
                                        <p:cTn id="20" dur="8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600" fill="hold"/>
                                        <p:tgtEl>
                                          <p:spTgt spid="43"/>
                                        </p:tgtEl>
                                        <p:attrNameLst>
                                          <p:attrName>ppt_x</p:attrName>
                                        </p:attrNameLst>
                                      </p:cBhvr>
                                      <p:tavLst>
                                        <p:tav tm="0">
                                          <p:val>
                                            <p:strVal val="#ppt_x"/>
                                          </p:val>
                                        </p:tav>
                                        <p:tav tm="100000">
                                          <p:val>
                                            <p:strVal val="#ppt_x"/>
                                          </p:val>
                                        </p:tav>
                                      </p:tavLst>
                                    </p:anim>
                                    <p:anim calcmode="lin" valueType="num">
                                      <p:cBhvr additive="base">
                                        <p:cTn id="24" dur="6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0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800" fill="hold"/>
                                        <p:tgtEl>
                                          <p:spTgt spid="62"/>
                                        </p:tgtEl>
                                        <p:attrNameLst>
                                          <p:attrName>ppt_x</p:attrName>
                                        </p:attrNameLst>
                                      </p:cBhvr>
                                      <p:tavLst>
                                        <p:tav tm="0">
                                          <p:val>
                                            <p:strVal val="#ppt_x"/>
                                          </p:val>
                                        </p:tav>
                                        <p:tav tm="100000">
                                          <p:val>
                                            <p:strVal val="#ppt_x"/>
                                          </p:val>
                                        </p:tav>
                                      </p:tavLst>
                                    </p:anim>
                                    <p:anim calcmode="lin" valueType="num">
                                      <p:cBhvr additive="base">
                                        <p:cTn id="28" dur="800" fill="hold"/>
                                        <p:tgtEl>
                                          <p:spTgt spid="62"/>
                                        </p:tgtEl>
                                        <p:attrNameLst>
                                          <p:attrName>ppt_y</p:attrName>
                                        </p:attrNameLst>
                                      </p:cBhvr>
                                      <p:tavLst>
                                        <p:tav tm="0">
                                          <p:val>
                                            <p:strVal val="1+#ppt_h/2"/>
                                          </p:val>
                                        </p:tav>
                                        <p:tav tm="100000">
                                          <p:val>
                                            <p:strVal val="#ppt_y"/>
                                          </p:val>
                                        </p:tav>
                                      </p:tavLst>
                                    </p:anim>
                                  </p:childTnLst>
                                </p:cTn>
                              </p:par>
                              <p:par>
                                <p:cTn id="29" presetID="2" presetClass="entr" presetSubtype="8" accel="48000" decel="52000" fill="hold" grpId="0" nodeType="withEffect">
                                  <p:stCondLst>
                                    <p:cond delay="220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800" fill="hold"/>
                                        <p:tgtEl>
                                          <p:spTgt spid="56"/>
                                        </p:tgtEl>
                                        <p:attrNameLst>
                                          <p:attrName>ppt_x</p:attrName>
                                        </p:attrNameLst>
                                      </p:cBhvr>
                                      <p:tavLst>
                                        <p:tav tm="0">
                                          <p:val>
                                            <p:strVal val="0-#ppt_w/2"/>
                                          </p:val>
                                        </p:tav>
                                        <p:tav tm="100000">
                                          <p:val>
                                            <p:strVal val="#ppt_x"/>
                                          </p:val>
                                        </p:tav>
                                      </p:tavLst>
                                    </p:anim>
                                    <p:anim calcmode="lin" valueType="num">
                                      <p:cBhvr additive="base">
                                        <p:cTn id="32" dur="800" fill="hold"/>
                                        <p:tgtEl>
                                          <p:spTgt spid="56"/>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600" fill="hold"/>
                                        <p:tgtEl>
                                          <p:spTgt spid="45"/>
                                        </p:tgtEl>
                                        <p:attrNameLst>
                                          <p:attrName>ppt_x</p:attrName>
                                        </p:attrNameLst>
                                      </p:cBhvr>
                                      <p:tavLst>
                                        <p:tav tm="0">
                                          <p:val>
                                            <p:strVal val="#ppt_x"/>
                                          </p:val>
                                        </p:tav>
                                        <p:tav tm="100000">
                                          <p:val>
                                            <p:strVal val="#ppt_x"/>
                                          </p:val>
                                        </p:tav>
                                      </p:tavLst>
                                    </p:anim>
                                    <p:anim calcmode="lin" valueType="num">
                                      <p:cBhvr additive="base">
                                        <p:cTn id="36" dur="6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2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800" fill="hold"/>
                                        <p:tgtEl>
                                          <p:spTgt spid="63"/>
                                        </p:tgtEl>
                                        <p:attrNameLst>
                                          <p:attrName>ppt_x</p:attrName>
                                        </p:attrNameLst>
                                      </p:cBhvr>
                                      <p:tavLst>
                                        <p:tav tm="0">
                                          <p:val>
                                            <p:strVal val="#ppt_x"/>
                                          </p:val>
                                        </p:tav>
                                        <p:tav tm="100000">
                                          <p:val>
                                            <p:strVal val="#ppt_x"/>
                                          </p:val>
                                        </p:tav>
                                      </p:tavLst>
                                    </p:anim>
                                    <p:anim calcmode="lin" valueType="num">
                                      <p:cBhvr additive="base">
                                        <p:cTn id="40" dur="8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8" accel="48000" decel="52000" fill="hold" grpId="0" nodeType="withEffect">
                                  <p:stCondLst>
                                    <p:cond delay="320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800" fill="hold"/>
                                        <p:tgtEl>
                                          <p:spTgt spid="57"/>
                                        </p:tgtEl>
                                        <p:attrNameLst>
                                          <p:attrName>ppt_x</p:attrName>
                                        </p:attrNameLst>
                                      </p:cBhvr>
                                      <p:tavLst>
                                        <p:tav tm="0">
                                          <p:val>
                                            <p:strVal val="0-#ppt_w/2"/>
                                          </p:val>
                                        </p:tav>
                                        <p:tav tm="100000">
                                          <p:val>
                                            <p:strVal val="#ppt_x"/>
                                          </p:val>
                                        </p:tav>
                                      </p:tavLst>
                                    </p:anim>
                                    <p:anim calcmode="lin" valueType="num">
                                      <p:cBhvr additive="base">
                                        <p:cTn id="44" dur="800" fill="hold"/>
                                        <p:tgtEl>
                                          <p:spTgt spid="57"/>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300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600" fill="hold"/>
                                        <p:tgtEl>
                                          <p:spTgt spid="47"/>
                                        </p:tgtEl>
                                        <p:attrNameLst>
                                          <p:attrName>ppt_x</p:attrName>
                                        </p:attrNameLst>
                                      </p:cBhvr>
                                      <p:tavLst>
                                        <p:tav tm="0">
                                          <p:val>
                                            <p:strVal val="#ppt_x"/>
                                          </p:val>
                                        </p:tav>
                                        <p:tav tm="100000">
                                          <p:val>
                                            <p:strVal val="#ppt_x"/>
                                          </p:val>
                                        </p:tav>
                                      </p:tavLst>
                                    </p:anim>
                                    <p:anim calcmode="lin" valueType="num">
                                      <p:cBhvr additive="base">
                                        <p:cTn id="48" dur="6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32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800" fill="hold"/>
                                        <p:tgtEl>
                                          <p:spTgt spid="64"/>
                                        </p:tgtEl>
                                        <p:attrNameLst>
                                          <p:attrName>ppt_x</p:attrName>
                                        </p:attrNameLst>
                                      </p:cBhvr>
                                      <p:tavLst>
                                        <p:tav tm="0">
                                          <p:val>
                                            <p:strVal val="#ppt_x"/>
                                          </p:val>
                                        </p:tav>
                                        <p:tav tm="100000">
                                          <p:val>
                                            <p:strVal val="#ppt_x"/>
                                          </p:val>
                                        </p:tav>
                                      </p:tavLst>
                                    </p:anim>
                                    <p:anim calcmode="lin" valueType="num">
                                      <p:cBhvr additive="base">
                                        <p:cTn id="52" dur="800" fill="hold"/>
                                        <p:tgtEl>
                                          <p:spTgt spid="64"/>
                                        </p:tgtEl>
                                        <p:attrNameLst>
                                          <p:attrName>ppt_y</p:attrName>
                                        </p:attrNameLst>
                                      </p:cBhvr>
                                      <p:tavLst>
                                        <p:tav tm="0">
                                          <p:val>
                                            <p:strVal val="1+#ppt_h/2"/>
                                          </p:val>
                                        </p:tav>
                                        <p:tav tm="100000">
                                          <p:val>
                                            <p:strVal val="#ppt_y"/>
                                          </p:val>
                                        </p:tav>
                                      </p:tavLst>
                                    </p:anim>
                                  </p:childTnLst>
                                </p:cTn>
                              </p:par>
                              <p:par>
                                <p:cTn id="53" presetID="2" presetClass="entr" presetSubtype="8" accel="48000" decel="52000" fill="hold" grpId="0" nodeType="withEffect">
                                  <p:stCondLst>
                                    <p:cond delay="4200"/>
                                  </p:stCondLst>
                                  <p:childTnLst>
                                    <p:set>
                                      <p:cBhvr>
                                        <p:cTn id="54" dur="1" fill="hold">
                                          <p:stCondLst>
                                            <p:cond delay="0"/>
                                          </p:stCondLst>
                                        </p:cTn>
                                        <p:tgtEl>
                                          <p:spTgt spid="58"/>
                                        </p:tgtEl>
                                        <p:attrNameLst>
                                          <p:attrName>style.visibility</p:attrName>
                                        </p:attrNameLst>
                                      </p:cBhvr>
                                      <p:to>
                                        <p:strVal val="visible"/>
                                      </p:to>
                                    </p:set>
                                    <p:anim calcmode="lin" valueType="num">
                                      <p:cBhvr additive="base">
                                        <p:cTn id="55" dur="800" fill="hold"/>
                                        <p:tgtEl>
                                          <p:spTgt spid="58"/>
                                        </p:tgtEl>
                                        <p:attrNameLst>
                                          <p:attrName>ppt_x</p:attrName>
                                        </p:attrNameLst>
                                      </p:cBhvr>
                                      <p:tavLst>
                                        <p:tav tm="0">
                                          <p:val>
                                            <p:strVal val="0-#ppt_w/2"/>
                                          </p:val>
                                        </p:tav>
                                        <p:tav tm="100000">
                                          <p:val>
                                            <p:strVal val="#ppt_x"/>
                                          </p:val>
                                        </p:tav>
                                      </p:tavLst>
                                    </p:anim>
                                    <p:anim calcmode="lin" valueType="num">
                                      <p:cBhvr additive="base">
                                        <p:cTn id="56" dur="800" fill="hold"/>
                                        <p:tgtEl>
                                          <p:spTgt spid="58"/>
                                        </p:tgtEl>
                                        <p:attrNameLst>
                                          <p:attrName>ppt_y</p:attrName>
                                        </p:attrNameLst>
                                      </p:cBhvr>
                                      <p:tavLst>
                                        <p:tav tm="0">
                                          <p:val>
                                            <p:strVal val="#ppt_y"/>
                                          </p:val>
                                        </p:tav>
                                        <p:tav tm="100000">
                                          <p:val>
                                            <p:strVal val="#ppt_y"/>
                                          </p:val>
                                        </p:tav>
                                      </p:tavLst>
                                    </p:anim>
                                  </p:childTnLst>
                                </p:cTn>
                              </p:par>
                              <p:par>
                                <p:cTn id="57" presetID="2" presetClass="entr" presetSubtype="4" decel="100000" fill="hold" grpId="0" nodeType="withEffect">
                                  <p:stCondLst>
                                    <p:cond delay="400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600" fill="hold"/>
                                        <p:tgtEl>
                                          <p:spTgt spid="49"/>
                                        </p:tgtEl>
                                        <p:attrNameLst>
                                          <p:attrName>ppt_x</p:attrName>
                                        </p:attrNameLst>
                                      </p:cBhvr>
                                      <p:tavLst>
                                        <p:tav tm="0">
                                          <p:val>
                                            <p:strVal val="#ppt_x"/>
                                          </p:val>
                                        </p:tav>
                                        <p:tav tm="100000">
                                          <p:val>
                                            <p:strVal val="#ppt_x"/>
                                          </p:val>
                                        </p:tav>
                                      </p:tavLst>
                                    </p:anim>
                                    <p:anim calcmode="lin" valueType="num">
                                      <p:cBhvr additive="base">
                                        <p:cTn id="60" dur="600" fill="hold"/>
                                        <p:tgtEl>
                                          <p:spTgt spid="4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420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800" fill="hold"/>
                                        <p:tgtEl>
                                          <p:spTgt spid="65"/>
                                        </p:tgtEl>
                                        <p:attrNameLst>
                                          <p:attrName>ppt_x</p:attrName>
                                        </p:attrNameLst>
                                      </p:cBhvr>
                                      <p:tavLst>
                                        <p:tav tm="0">
                                          <p:val>
                                            <p:strVal val="#ppt_x"/>
                                          </p:val>
                                        </p:tav>
                                        <p:tav tm="100000">
                                          <p:val>
                                            <p:strVal val="#ppt_x"/>
                                          </p:val>
                                        </p:tav>
                                      </p:tavLst>
                                    </p:anim>
                                    <p:anim calcmode="lin" valueType="num">
                                      <p:cBhvr additive="base">
                                        <p:cTn id="64" dur="8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8" accel="48000" decel="52000" fill="hold" grpId="0" nodeType="withEffect">
                                  <p:stCondLst>
                                    <p:cond delay="520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800" fill="hold"/>
                                        <p:tgtEl>
                                          <p:spTgt spid="59"/>
                                        </p:tgtEl>
                                        <p:attrNameLst>
                                          <p:attrName>ppt_x</p:attrName>
                                        </p:attrNameLst>
                                      </p:cBhvr>
                                      <p:tavLst>
                                        <p:tav tm="0">
                                          <p:val>
                                            <p:strVal val="0-#ppt_w/2"/>
                                          </p:val>
                                        </p:tav>
                                        <p:tav tm="100000">
                                          <p:val>
                                            <p:strVal val="#ppt_x"/>
                                          </p:val>
                                        </p:tav>
                                      </p:tavLst>
                                    </p:anim>
                                    <p:anim calcmode="lin" valueType="num">
                                      <p:cBhvr additive="base">
                                        <p:cTn id="68" dur="800" fill="hold"/>
                                        <p:tgtEl>
                                          <p:spTgt spid="59"/>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500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600" fill="hold"/>
                                        <p:tgtEl>
                                          <p:spTgt spid="51"/>
                                        </p:tgtEl>
                                        <p:attrNameLst>
                                          <p:attrName>ppt_x</p:attrName>
                                        </p:attrNameLst>
                                      </p:cBhvr>
                                      <p:tavLst>
                                        <p:tav tm="0">
                                          <p:val>
                                            <p:strVal val="#ppt_x"/>
                                          </p:val>
                                        </p:tav>
                                        <p:tav tm="100000">
                                          <p:val>
                                            <p:strVal val="#ppt_x"/>
                                          </p:val>
                                        </p:tav>
                                      </p:tavLst>
                                    </p:anim>
                                    <p:anim calcmode="lin" valueType="num">
                                      <p:cBhvr additive="base">
                                        <p:cTn id="72" dur="6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5200"/>
                                  </p:stCondLst>
                                  <p:childTnLst>
                                    <p:set>
                                      <p:cBhvr>
                                        <p:cTn id="74" dur="1" fill="hold">
                                          <p:stCondLst>
                                            <p:cond delay="0"/>
                                          </p:stCondLst>
                                        </p:cTn>
                                        <p:tgtEl>
                                          <p:spTgt spid="66"/>
                                        </p:tgtEl>
                                        <p:attrNameLst>
                                          <p:attrName>style.visibility</p:attrName>
                                        </p:attrNameLst>
                                      </p:cBhvr>
                                      <p:to>
                                        <p:strVal val="visible"/>
                                      </p:to>
                                    </p:set>
                                    <p:anim calcmode="lin" valueType="num">
                                      <p:cBhvr additive="base">
                                        <p:cTn id="75" dur="800" fill="hold"/>
                                        <p:tgtEl>
                                          <p:spTgt spid="66"/>
                                        </p:tgtEl>
                                        <p:attrNameLst>
                                          <p:attrName>ppt_x</p:attrName>
                                        </p:attrNameLst>
                                      </p:cBhvr>
                                      <p:tavLst>
                                        <p:tav tm="0">
                                          <p:val>
                                            <p:strVal val="#ppt_x"/>
                                          </p:val>
                                        </p:tav>
                                        <p:tav tm="100000">
                                          <p:val>
                                            <p:strVal val="#ppt_x"/>
                                          </p:val>
                                        </p:tav>
                                      </p:tavLst>
                                    </p:anim>
                                    <p:anim calcmode="lin" valueType="num">
                                      <p:cBhvr additive="base">
                                        <p:cTn id="76" dur="800" fill="hold"/>
                                        <p:tgtEl>
                                          <p:spTgt spid="66"/>
                                        </p:tgtEl>
                                        <p:attrNameLst>
                                          <p:attrName>ppt_y</p:attrName>
                                        </p:attrNameLst>
                                      </p:cBhvr>
                                      <p:tavLst>
                                        <p:tav tm="0">
                                          <p:val>
                                            <p:strVal val="1+#ppt_h/2"/>
                                          </p:val>
                                        </p:tav>
                                        <p:tav tm="100000">
                                          <p:val>
                                            <p:strVal val="#ppt_y"/>
                                          </p:val>
                                        </p:tav>
                                      </p:tavLst>
                                    </p:anim>
                                  </p:childTnLst>
                                </p:cTn>
                              </p:par>
                              <p:par>
                                <p:cTn id="77" presetID="2" presetClass="entr" presetSubtype="8" accel="48000" decel="52000" fill="hold" grpId="0" nodeType="withEffect">
                                  <p:stCondLst>
                                    <p:cond delay="620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800" fill="hold"/>
                                        <p:tgtEl>
                                          <p:spTgt spid="60"/>
                                        </p:tgtEl>
                                        <p:attrNameLst>
                                          <p:attrName>ppt_x</p:attrName>
                                        </p:attrNameLst>
                                      </p:cBhvr>
                                      <p:tavLst>
                                        <p:tav tm="0">
                                          <p:val>
                                            <p:strVal val="0-#ppt_w/2"/>
                                          </p:val>
                                        </p:tav>
                                        <p:tav tm="100000">
                                          <p:val>
                                            <p:strVal val="#ppt_x"/>
                                          </p:val>
                                        </p:tav>
                                      </p:tavLst>
                                    </p:anim>
                                    <p:anim calcmode="lin" valueType="num">
                                      <p:cBhvr additive="base">
                                        <p:cTn id="80" dur="800" fill="hold"/>
                                        <p:tgtEl>
                                          <p:spTgt spid="60"/>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600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600" fill="hold"/>
                                        <p:tgtEl>
                                          <p:spTgt spid="53"/>
                                        </p:tgtEl>
                                        <p:attrNameLst>
                                          <p:attrName>ppt_x</p:attrName>
                                        </p:attrNameLst>
                                      </p:cBhvr>
                                      <p:tavLst>
                                        <p:tav tm="0">
                                          <p:val>
                                            <p:strVal val="#ppt_x"/>
                                          </p:val>
                                        </p:tav>
                                        <p:tav tm="100000">
                                          <p:val>
                                            <p:strVal val="#ppt_x"/>
                                          </p:val>
                                        </p:tav>
                                      </p:tavLst>
                                    </p:anim>
                                    <p:anim calcmode="lin" valueType="num">
                                      <p:cBhvr additive="base">
                                        <p:cTn id="84" dur="600" fill="hold"/>
                                        <p:tgtEl>
                                          <p:spTgt spid="53"/>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620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800" fill="hold"/>
                                        <p:tgtEl>
                                          <p:spTgt spid="67"/>
                                        </p:tgtEl>
                                        <p:attrNameLst>
                                          <p:attrName>ppt_x</p:attrName>
                                        </p:attrNameLst>
                                      </p:cBhvr>
                                      <p:tavLst>
                                        <p:tav tm="0">
                                          <p:val>
                                            <p:strVal val="#ppt_x"/>
                                          </p:val>
                                        </p:tav>
                                        <p:tav tm="100000">
                                          <p:val>
                                            <p:strVal val="#ppt_x"/>
                                          </p:val>
                                        </p:tav>
                                      </p:tavLst>
                                    </p:anim>
                                    <p:anim calcmode="lin" valueType="num">
                                      <p:cBhvr additive="base">
                                        <p:cTn id="88" dur="800" fill="hold"/>
                                        <p:tgtEl>
                                          <p:spTgt spid="6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 calcmode="lin" valueType="num">
                                      <p:cBhvr additive="base">
                                        <p:cTn id="91" dur="600" fill="hold"/>
                                        <p:tgtEl>
                                          <p:spTgt spid="70"/>
                                        </p:tgtEl>
                                        <p:attrNameLst>
                                          <p:attrName>ppt_x</p:attrName>
                                        </p:attrNameLst>
                                      </p:cBhvr>
                                      <p:tavLst>
                                        <p:tav tm="0">
                                          <p:val>
                                            <p:strVal val="#ppt_x"/>
                                          </p:val>
                                        </p:tav>
                                        <p:tav tm="100000">
                                          <p:val>
                                            <p:strVal val="#ppt_x"/>
                                          </p:val>
                                        </p:tav>
                                      </p:tavLst>
                                    </p:anim>
                                    <p:anim calcmode="lin" valueType="num">
                                      <p:cBhvr additive="base">
                                        <p:cTn id="92" dur="600" fill="hold"/>
                                        <p:tgtEl>
                                          <p:spTgt spid="7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0"/>
                                  </p:stCondLst>
                                  <p:childTnLst>
                                    <p:set>
                                      <p:cBhvr>
                                        <p:cTn id="94" dur="1" fill="hold">
                                          <p:stCondLst>
                                            <p:cond delay="0"/>
                                          </p:stCondLst>
                                        </p:cTn>
                                        <p:tgtEl>
                                          <p:spTgt spid="71"/>
                                        </p:tgtEl>
                                        <p:attrNameLst>
                                          <p:attrName>style.visibility</p:attrName>
                                        </p:attrNameLst>
                                      </p:cBhvr>
                                      <p:to>
                                        <p:strVal val="visible"/>
                                      </p:to>
                                    </p:set>
                                    <p:anim calcmode="lin" valueType="num">
                                      <p:cBhvr additive="base">
                                        <p:cTn id="95" dur="600" fill="hold"/>
                                        <p:tgtEl>
                                          <p:spTgt spid="71"/>
                                        </p:tgtEl>
                                        <p:attrNameLst>
                                          <p:attrName>ppt_x</p:attrName>
                                        </p:attrNameLst>
                                      </p:cBhvr>
                                      <p:tavLst>
                                        <p:tav tm="0">
                                          <p:val>
                                            <p:strVal val="#ppt_x"/>
                                          </p:val>
                                        </p:tav>
                                        <p:tav tm="100000">
                                          <p:val>
                                            <p:strVal val="#ppt_x"/>
                                          </p:val>
                                        </p:tav>
                                      </p:tavLst>
                                    </p:anim>
                                    <p:anim calcmode="lin" valueType="num">
                                      <p:cBhvr additive="base">
                                        <p:cTn id="96" dur="600" fill="hold"/>
                                        <p:tgtEl>
                                          <p:spTgt spid="71"/>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0"/>
                                  </p:stCondLst>
                                  <p:childTnLst>
                                    <p:set>
                                      <p:cBhvr>
                                        <p:cTn id="98" dur="1" fill="hold">
                                          <p:stCondLst>
                                            <p:cond delay="0"/>
                                          </p:stCondLst>
                                        </p:cTn>
                                        <p:tgtEl>
                                          <p:spTgt spid="72"/>
                                        </p:tgtEl>
                                        <p:attrNameLst>
                                          <p:attrName>style.visibility</p:attrName>
                                        </p:attrNameLst>
                                      </p:cBhvr>
                                      <p:to>
                                        <p:strVal val="visible"/>
                                      </p:to>
                                    </p:set>
                                    <p:anim calcmode="lin" valueType="num">
                                      <p:cBhvr additive="base">
                                        <p:cTn id="99" dur="600" fill="hold"/>
                                        <p:tgtEl>
                                          <p:spTgt spid="72"/>
                                        </p:tgtEl>
                                        <p:attrNameLst>
                                          <p:attrName>ppt_x</p:attrName>
                                        </p:attrNameLst>
                                      </p:cBhvr>
                                      <p:tavLst>
                                        <p:tav tm="0">
                                          <p:val>
                                            <p:strVal val="#ppt_x"/>
                                          </p:val>
                                        </p:tav>
                                        <p:tav tm="100000">
                                          <p:val>
                                            <p:strVal val="#ppt_x"/>
                                          </p:val>
                                        </p:tav>
                                      </p:tavLst>
                                    </p:anim>
                                    <p:anim calcmode="lin" valueType="num">
                                      <p:cBhvr additive="base">
                                        <p:cTn id="100" dur="600" fill="hold"/>
                                        <p:tgtEl>
                                          <p:spTgt spid="7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3000"/>
                                  </p:stCondLst>
                                  <p:childTnLst>
                                    <p:set>
                                      <p:cBhvr>
                                        <p:cTn id="102" dur="1" fill="hold">
                                          <p:stCondLst>
                                            <p:cond delay="0"/>
                                          </p:stCondLst>
                                        </p:cTn>
                                        <p:tgtEl>
                                          <p:spTgt spid="73"/>
                                        </p:tgtEl>
                                        <p:attrNameLst>
                                          <p:attrName>style.visibility</p:attrName>
                                        </p:attrNameLst>
                                      </p:cBhvr>
                                      <p:to>
                                        <p:strVal val="visible"/>
                                      </p:to>
                                    </p:set>
                                    <p:anim calcmode="lin" valueType="num">
                                      <p:cBhvr additive="base">
                                        <p:cTn id="103" dur="600" fill="hold"/>
                                        <p:tgtEl>
                                          <p:spTgt spid="73"/>
                                        </p:tgtEl>
                                        <p:attrNameLst>
                                          <p:attrName>ppt_x</p:attrName>
                                        </p:attrNameLst>
                                      </p:cBhvr>
                                      <p:tavLst>
                                        <p:tav tm="0">
                                          <p:val>
                                            <p:strVal val="#ppt_x"/>
                                          </p:val>
                                        </p:tav>
                                        <p:tav tm="100000">
                                          <p:val>
                                            <p:strVal val="#ppt_x"/>
                                          </p:val>
                                        </p:tav>
                                      </p:tavLst>
                                    </p:anim>
                                    <p:anim calcmode="lin" valueType="num">
                                      <p:cBhvr additive="base">
                                        <p:cTn id="104" dur="600" fill="hold"/>
                                        <p:tgtEl>
                                          <p:spTgt spid="73"/>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400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600" fill="hold"/>
                                        <p:tgtEl>
                                          <p:spTgt spid="74"/>
                                        </p:tgtEl>
                                        <p:attrNameLst>
                                          <p:attrName>ppt_x</p:attrName>
                                        </p:attrNameLst>
                                      </p:cBhvr>
                                      <p:tavLst>
                                        <p:tav tm="0">
                                          <p:val>
                                            <p:strVal val="#ppt_x"/>
                                          </p:val>
                                        </p:tav>
                                        <p:tav tm="100000">
                                          <p:val>
                                            <p:strVal val="#ppt_x"/>
                                          </p:val>
                                        </p:tav>
                                      </p:tavLst>
                                    </p:anim>
                                    <p:anim calcmode="lin" valueType="num">
                                      <p:cBhvr additive="base">
                                        <p:cTn id="108" dur="600" fill="hold"/>
                                        <p:tgtEl>
                                          <p:spTgt spid="7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5000"/>
                                  </p:stCondLst>
                                  <p:childTnLst>
                                    <p:set>
                                      <p:cBhvr>
                                        <p:cTn id="110" dur="1" fill="hold">
                                          <p:stCondLst>
                                            <p:cond delay="0"/>
                                          </p:stCondLst>
                                        </p:cTn>
                                        <p:tgtEl>
                                          <p:spTgt spid="75"/>
                                        </p:tgtEl>
                                        <p:attrNameLst>
                                          <p:attrName>style.visibility</p:attrName>
                                        </p:attrNameLst>
                                      </p:cBhvr>
                                      <p:to>
                                        <p:strVal val="visible"/>
                                      </p:to>
                                    </p:set>
                                    <p:anim calcmode="lin" valueType="num">
                                      <p:cBhvr additive="base">
                                        <p:cTn id="111" dur="600" fill="hold"/>
                                        <p:tgtEl>
                                          <p:spTgt spid="75"/>
                                        </p:tgtEl>
                                        <p:attrNameLst>
                                          <p:attrName>ppt_x</p:attrName>
                                        </p:attrNameLst>
                                      </p:cBhvr>
                                      <p:tavLst>
                                        <p:tav tm="0">
                                          <p:val>
                                            <p:strVal val="#ppt_x"/>
                                          </p:val>
                                        </p:tav>
                                        <p:tav tm="100000">
                                          <p:val>
                                            <p:strVal val="#ppt_x"/>
                                          </p:val>
                                        </p:tav>
                                      </p:tavLst>
                                    </p:anim>
                                    <p:anim calcmode="lin" valueType="num">
                                      <p:cBhvr additive="base">
                                        <p:cTn id="112" dur="600" fill="hold"/>
                                        <p:tgtEl>
                                          <p:spTgt spid="75"/>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6000"/>
                                  </p:stCondLst>
                                  <p:childTnLst>
                                    <p:set>
                                      <p:cBhvr>
                                        <p:cTn id="114" dur="1" fill="hold">
                                          <p:stCondLst>
                                            <p:cond delay="0"/>
                                          </p:stCondLst>
                                        </p:cTn>
                                        <p:tgtEl>
                                          <p:spTgt spid="76"/>
                                        </p:tgtEl>
                                        <p:attrNameLst>
                                          <p:attrName>style.visibility</p:attrName>
                                        </p:attrNameLst>
                                      </p:cBhvr>
                                      <p:to>
                                        <p:strVal val="visible"/>
                                      </p:to>
                                    </p:set>
                                    <p:anim calcmode="lin" valueType="num">
                                      <p:cBhvr additive="base">
                                        <p:cTn id="115" dur="600" fill="hold"/>
                                        <p:tgtEl>
                                          <p:spTgt spid="76"/>
                                        </p:tgtEl>
                                        <p:attrNameLst>
                                          <p:attrName>ppt_x</p:attrName>
                                        </p:attrNameLst>
                                      </p:cBhvr>
                                      <p:tavLst>
                                        <p:tav tm="0">
                                          <p:val>
                                            <p:strVal val="#ppt_x"/>
                                          </p:val>
                                        </p:tav>
                                        <p:tav tm="100000">
                                          <p:val>
                                            <p:strVal val="#ppt_x"/>
                                          </p:val>
                                        </p:tav>
                                      </p:tavLst>
                                    </p:anim>
                                    <p:anim calcmode="lin" valueType="num">
                                      <p:cBhvr additive="base">
                                        <p:cTn id="116" dur="6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tmplLst>
          <p:tmpl>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600" fill="hold"/>
                        <p:tgtEl>
                          <p:spTgt spid="40"/>
                        </p:tgtEl>
                        <p:attrNameLst>
                          <p:attrName>ppt_x</p:attrName>
                        </p:attrNameLst>
                      </p:cBhvr>
                      <p:tavLst>
                        <p:tav tm="0">
                          <p:val>
                            <p:strVal val="#ppt_x"/>
                          </p:val>
                        </p:tav>
                        <p:tav tm="100000">
                          <p:val>
                            <p:strVal val="#ppt_x"/>
                          </p:val>
                        </p:tav>
                      </p:tavLst>
                    </p:anim>
                    <p:anim calcmode="lin" valueType="num">
                      <p:cBhvr additive="base">
                        <p:cTn dur="600" fill="hold"/>
                        <p:tgtEl>
                          <p:spTgt spid="40"/>
                        </p:tgtEl>
                        <p:attrNameLst>
                          <p:attrName>ppt_y</p:attrName>
                        </p:attrNameLst>
                      </p:cBhvr>
                      <p:tavLst>
                        <p:tav tm="0">
                          <p:val>
                            <p:strVal val="1+#ppt_h/2"/>
                          </p:val>
                        </p:tav>
                        <p:tav tm="100000">
                          <p:val>
                            <p:strVal val="#ppt_y"/>
                          </p:val>
                        </p:tav>
                      </p:tavLst>
                    </p:anim>
                  </p:childTnLst>
                </p:cTn>
              </p:par>
            </p:tnLst>
          </p:tmpl>
        </p:tmplLst>
      </p:bldP>
      <p:bldP spid="42" grpId="0" animBg="1"/>
      <p:bldP spid="43" grpId="0">
        <p:tmplLst>
          <p:tmpl>
            <p:tnLst>
              <p:par>
                <p:cTn presetID="2" presetClass="entr" presetSubtype="4" decel="10000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600" fill="hold"/>
                        <p:tgtEl>
                          <p:spTgt spid="43"/>
                        </p:tgtEl>
                        <p:attrNameLst>
                          <p:attrName>ppt_x</p:attrName>
                        </p:attrNameLst>
                      </p:cBhvr>
                      <p:tavLst>
                        <p:tav tm="0">
                          <p:val>
                            <p:strVal val="#ppt_x"/>
                          </p:val>
                        </p:tav>
                        <p:tav tm="100000">
                          <p:val>
                            <p:strVal val="#ppt_x"/>
                          </p:val>
                        </p:tav>
                      </p:tavLst>
                    </p:anim>
                    <p:anim calcmode="lin" valueType="num">
                      <p:cBhvr additive="base">
                        <p:cTn dur="600" fill="hold"/>
                        <p:tgtEl>
                          <p:spTgt spid="43"/>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20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600" fill="hold"/>
                        <p:tgtEl>
                          <p:spTgt spid="45"/>
                        </p:tgtEl>
                        <p:attrNameLst>
                          <p:attrName>ppt_x</p:attrName>
                        </p:attrNameLst>
                      </p:cBhvr>
                      <p:tavLst>
                        <p:tav tm="0">
                          <p:val>
                            <p:strVal val="#ppt_x"/>
                          </p:val>
                        </p:tav>
                        <p:tav tm="100000">
                          <p:val>
                            <p:strVal val="#ppt_x"/>
                          </p:val>
                        </p:tav>
                      </p:tavLst>
                    </p:anim>
                    <p:anim calcmode="lin" valueType="num">
                      <p:cBhvr additive="base">
                        <p:cTn dur="600" fill="hold"/>
                        <p:tgtEl>
                          <p:spTgt spid="45"/>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600" fill="hold"/>
                        <p:tgtEl>
                          <p:spTgt spid="47"/>
                        </p:tgtEl>
                        <p:attrNameLst>
                          <p:attrName>ppt_x</p:attrName>
                        </p:attrNameLst>
                      </p:cBhvr>
                      <p:tavLst>
                        <p:tav tm="0">
                          <p:val>
                            <p:strVal val="#ppt_x"/>
                          </p:val>
                        </p:tav>
                        <p:tav tm="100000">
                          <p:val>
                            <p:strVal val="#ppt_x"/>
                          </p:val>
                        </p:tav>
                      </p:tavLst>
                    </p:anim>
                    <p:anim calcmode="lin" valueType="num">
                      <p:cBhvr additive="base">
                        <p:cTn dur="600" fill="hold"/>
                        <p:tgtEl>
                          <p:spTgt spid="47"/>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40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600" fill="hold"/>
                        <p:tgtEl>
                          <p:spTgt spid="49"/>
                        </p:tgtEl>
                        <p:attrNameLst>
                          <p:attrName>ppt_x</p:attrName>
                        </p:attrNameLst>
                      </p:cBhvr>
                      <p:tavLst>
                        <p:tav tm="0">
                          <p:val>
                            <p:strVal val="#ppt_x"/>
                          </p:val>
                        </p:tav>
                        <p:tav tm="100000">
                          <p:val>
                            <p:strVal val="#ppt_x"/>
                          </p:val>
                        </p:tav>
                      </p:tavLst>
                    </p:anim>
                    <p:anim calcmode="lin" valueType="num">
                      <p:cBhvr additive="base">
                        <p:cTn dur="600" fill="hold"/>
                        <p:tgtEl>
                          <p:spTgt spid="49"/>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50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600" fill="hold"/>
                        <p:tgtEl>
                          <p:spTgt spid="51"/>
                        </p:tgtEl>
                        <p:attrNameLst>
                          <p:attrName>ppt_x</p:attrName>
                        </p:attrNameLst>
                      </p:cBhvr>
                      <p:tavLst>
                        <p:tav tm="0">
                          <p:val>
                            <p:strVal val="#ppt_x"/>
                          </p:val>
                        </p:tav>
                        <p:tav tm="100000">
                          <p:val>
                            <p:strVal val="#ppt_x"/>
                          </p:val>
                        </p:tav>
                      </p:tavLst>
                    </p:anim>
                    <p:anim calcmode="lin" valueType="num">
                      <p:cBhvr additive="base">
                        <p:cTn dur="600" fill="hold"/>
                        <p:tgtEl>
                          <p:spTgt spid="51"/>
                        </p:tgtEl>
                        <p:attrNameLst>
                          <p:attrName>ppt_y</p:attrName>
                        </p:attrNameLst>
                      </p:cBhvr>
                      <p:tavLst>
                        <p:tav tm="0">
                          <p:val>
                            <p:strVal val="1+#ppt_h/2"/>
                          </p:val>
                        </p:tav>
                        <p:tav tm="100000">
                          <p:val>
                            <p:strVal val="#ppt_y"/>
                          </p:val>
                        </p:tav>
                      </p:tavLst>
                    </p:anim>
                  </p:childTnLst>
                </p:cTn>
              </p:par>
            </p:tnLst>
          </p:tmpl>
        </p:tmplLst>
      </p:bldP>
      <p:bldP spid="53" grpId="0">
        <p:tmplLst>
          <p:tmpl>
            <p:tnLst>
              <p:par>
                <p:cTn presetID="2" presetClass="entr" presetSubtype="4" decel="100000" fill="hold" nodeType="withEffect">
                  <p:stCondLst>
                    <p:cond delay="60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600" fill="hold"/>
                        <p:tgtEl>
                          <p:spTgt spid="53"/>
                        </p:tgtEl>
                        <p:attrNameLst>
                          <p:attrName>ppt_x</p:attrName>
                        </p:attrNameLst>
                      </p:cBhvr>
                      <p:tavLst>
                        <p:tav tm="0">
                          <p:val>
                            <p:strVal val="#ppt_x"/>
                          </p:val>
                        </p:tav>
                        <p:tav tm="100000">
                          <p:val>
                            <p:strVal val="#ppt_x"/>
                          </p:val>
                        </p:tav>
                      </p:tavLst>
                    </p:anim>
                    <p:anim calcmode="lin" valueType="num">
                      <p:cBhvr additive="base">
                        <p:cTn dur="600" fill="hold"/>
                        <p:tgtEl>
                          <p:spTgt spid="53"/>
                        </p:tgtEl>
                        <p:attrNameLst>
                          <p:attrName>ppt_y</p:attrName>
                        </p:attrNameLst>
                      </p:cBhvr>
                      <p:tavLst>
                        <p:tav tm="0">
                          <p:val>
                            <p:strVal val="1+#ppt_h/2"/>
                          </p:val>
                        </p:tav>
                        <p:tav tm="100000">
                          <p:val>
                            <p:strVal val="#ppt_y"/>
                          </p:val>
                        </p:tav>
                      </p:tavLst>
                    </p:anim>
                  </p:childTnLst>
                </p:cTn>
              </p:par>
            </p:tnLst>
          </p:tmpl>
        </p:tmplLst>
      </p:bldP>
      <p:bldP spid="55" grpId="0" animBg="1"/>
      <p:bldP spid="56" grpId="0" animBg="1"/>
      <p:bldP spid="57" grpId="0" animBg="1"/>
      <p:bldP spid="58" grpId="0" animBg="1"/>
      <p:bldP spid="59" grpId="0" animBg="1"/>
      <p:bldP spid="60" grpId="0" animBg="1"/>
      <p:bldP spid="61" grpId="0">
        <p:tmplLst>
          <p:tmpl>
            <p:tnLst>
              <p:par>
                <p:cTn presetID="2" presetClass="entr" presetSubtype="4" decel="10000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800" fill="hold"/>
                        <p:tgtEl>
                          <p:spTgt spid="61"/>
                        </p:tgtEl>
                        <p:attrNameLst>
                          <p:attrName>ppt_x</p:attrName>
                        </p:attrNameLst>
                      </p:cBhvr>
                      <p:tavLst>
                        <p:tav tm="0">
                          <p:val>
                            <p:strVal val="#ppt_x"/>
                          </p:val>
                        </p:tav>
                        <p:tav tm="100000">
                          <p:val>
                            <p:strVal val="#ppt_x"/>
                          </p:val>
                        </p:tav>
                      </p:tavLst>
                    </p:anim>
                    <p:anim calcmode="lin" valueType="num">
                      <p:cBhvr additive="base">
                        <p:cTn dur="800" fill="hold"/>
                        <p:tgtEl>
                          <p:spTgt spid="61"/>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120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800" fill="hold"/>
                        <p:tgtEl>
                          <p:spTgt spid="62"/>
                        </p:tgtEl>
                        <p:attrNameLst>
                          <p:attrName>ppt_x</p:attrName>
                        </p:attrNameLst>
                      </p:cBhvr>
                      <p:tavLst>
                        <p:tav tm="0">
                          <p:val>
                            <p:strVal val="#ppt_x"/>
                          </p:val>
                        </p:tav>
                        <p:tav tm="100000">
                          <p:val>
                            <p:strVal val="#ppt_x"/>
                          </p:val>
                        </p:tav>
                      </p:tavLst>
                    </p:anim>
                    <p:anim calcmode="lin" valueType="num">
                      <p:cBhvr additive="base">
                        <p:cTn dur="800" fill="hold"/>
                        <p:tgtEl>
                          <p:spTgt spid="62"/>
                        </p:tgtEl>
                        <p:attrNameLst>
                          <p:attrName>ppt_y</p:attrName>
                        </p:attrNameLst>
                      </p:cBhvr>
                      <p:tavLst>
                        <p:tav tm="0">
                          <p:val>
                            <p:strVal val="1+#ppt_h/2"/>
                          </p:val>
                        </p:tav>
                        <p:tav tm="100000">
                          <p:val>
                            <p:strVal val="#ppt_y"/>
                          </p:val>
                        </p:tav>
                      </p:tavLst>
                    </p:anim>
                  </p:childTnLst>
                </p:cTn>
              </p:par>
            </p:tnLst>
          </p:tmpl>
        </p:tmplLst>
      </p:bldP>
      <p:bldP spid="63" grpId="0">
        <p:tmplLst>
          <p:tmpl>
            <p:tnLst>
              <p:par>
                <p:cTn presetID="2" presetClass="entr" presetSubtype="4" decel="100000" fill="hold" nodeType="withEffect">
                  <p:stCondLst>
                    <p:cond delay="22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800" fill="hold"/>
                        <p:tgtEl>
                          <p:spTgt spid="63"/>
                        </p:tgtEl>
                        <p:attrNameLst>
                          <p:attrName>ppt_x</p:attrName>
                        </p:attrNameLst>
                      </p:cBhvr>
                      <p:tavLst>
                        <p:tav tm="0">
                          <p:val>
                            <p:strVal val="#ppt_x"/>
                          </p:val>
                        </p:tav>
                        <p:tav tm="100000">
                          <p:val>
                            <p:strVal val="#ppt_x"/>
                          </p:val>
                        </p:tav>
                      </p:tavLst>
                    </p:anim>
                    <p:anim calcmode="lin" valueType="num">
                      <p:cBhvr additive="base">
                        <p:cTn dur="800" fill="hold"/>
                        <p:tgtEl>
                          <p:spTgt spid="63"/>
                        </p:tgtEl>
                        <p:attrNameLst>
                          <p:attrName>ppt_y</p:attrName>
                        </p:attrNameLst>
                      </p:cBhvr>
                      <p:tavLst>
                        <p:tav tm="0">
                          <p:val>
                            <p:strVal val="1+#ppt_h/2"/>
                          </p:val>
                        </p:tav>
                        <p:tav tm="100000">
                          <p:val>
                            <p:strVal val="#ppt_y"/>
                          </p:val>
                        </p:tav>
                      </p:tavLst>
                    </p:anim>
                  </p:childTnLst>
                </p:cTn>
              </p:par>
            </p:tnLst>
          </p:tmpl>
        </p:tmplLst>
      </p:bldP>
      <p:bldP spid="64" grpId="0">
        <p:tmplLst>
          <p:tmpl>
            <p:tnLst>
              <p:par>
                <p:cTn presetID="2" presetClass="entr" presetSubtype="4" decel="100000" fill="hold" nodeType="withEffect">
                  <p:stCondLst>
                    <p:cond delay="32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800" fill="hold"/>
                        <p:tgtEl>
                          <p:spTgt spid="64"/>
                        </p:tgtEl>
                        <p:attrNameLst>
                          <p:attrName>ppt_x</p:attrName>
                        </p:attrNameLst>
                      </p:cBhvr>
                      <p:tavLst>
                        <p:tav tm="0">
                          <p:val>
                            <p:strVal val="#ppt_x"/>
                          </p:val>
                        </p:tav>
                        <p:tav tm="100000">
                          <p:val>
                            <p:strVal val="#ppt_x"/>
                          </p:val>
                        </p:tav>
                      </p:tavLst>
                    </p:anim>
                    <p:anim calcmode="lin" valueType="num">
                      <p:cBhvr additive="base">
                        <p:cTn dur="800" fill="hold"/>
                        <p:tgtEl>
                          <p:spTgt spid="64"/>
                        </p:tgtEl>
                        <p:attrNameLst>
                          <p:attrName>ppt_y</p:attrName>
                        </p:attrNameLst>
                      </p:cBhvr>
                      <p:tavLst>
                        <p:tav tm="0">
                          <p:val>
                            <p:strVal val="1+#ppt_h/2"/>
                          </p:val>
                        </p:tav>
                        <p:tav tm="100000">
                          <p:val>
                            <p:strVal val="#ppt_y"/>
                          </p:val>
                        </p:tav>
                      </p:tavLst>
                    </p:anim>
                  </p:childTnLst>
                </p:cTn>
              </p:par>
            </p:tnLst>
          </p:tmpl>
        </p:tmplLst>
      </p:bldP>
      <p:bldP spid="65" grpId="0">
        <p:tmplLst>
          <p:tmpl>
            <p:tnLst>
              <p:par>
                <p:cTn presetID="2" presetClass="entr" presetSubtype="4" decel="100000" fill="hold" nodeType="withEffect">
                  <p:stCondLst>
                    <p:cond delay="420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800" fill="hold"/>
                        <p:tgtEl>
                          <p:spTgt spid="65"/>
                        </p:tgtEl>
                        <p:attrNameLst>
                          <p:attrName>ppt_x</p:attrName>
                        </p:attrNameLst>
                      </p:cBhvr>
                      <p:tavLst>
                        <p:tav tm="0">
                          <p:val>
                            <p:strVal val="#ppt_x"/>
                          </p:val>
                        </p:tav>
                        <p:tav tm="100000">
                          <p:val>
                            <p:strVal val="#ppt_x"/>
                          </p:val>
                        </p:tav>
                      </p:tavLst>
                    </p:anim>
                    <p:anim calcmode="lin" valueType="num">
                      <p:cBhvr additive="base">
                        <p:cTn dur="800" fill="hold"/>
                        <p:tgtEl>
                          <p:spTgt spid="65"/>
                        </p:tgtEl>
                        <p:attrNameLst>
                          <p:attrName>ppt_y</p:attrName>
                        </p:attrNameLst>
                      </p:cBhvr>
                      <p:tavLst>
                        <p:tav tm="0">
                          <p:val>
                            <p:strVal val="1+#ppt_h/2"/>
                          </p:val>
                        </p:tav>
                        <p:tav tm="100000">
                          <p:val>
                            <p:strVal val="#ppt_y"/>
                          </p:val>
                        </p:tav>
                      </p:tavLst>
                    </p:anim>
                  </p:childTnLst>
                </p:cTn>
              </p:par>
            </p:tnLst>
          </p:tmpl>
        </p:tmplLst>
      </p:bldP>
      <p:bldP spid="66" grpId="0">
        <p:tmplLst>
          <p:tmpl>
            <p:tnLst>
              <p:par>
                <p:cTn presetID="2" presetClass="entr" presetSubtype="4" decel="100000" fill="hold" nodeType="withEffect">
                  <p:stCondLst>
                    <p:cond delay="520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800" fill="hold"/>
                        <p:tgtEl>
                          <p:spTgt spid="66"/>
                        </p:tgtEl>
                        <p:attrNameLst>
                          <p:attrName>ppt_x</p:attrName>
                        </p:attrNameLst>
                      </p:cBhvr>
                      <p:tavLst>
                        <p:tav tm="0">
                          <p:val>
                            <p:strVal val="#ppt_x"/>
                          </p:val>
                        </p:tav>
                        <p:tav tm="100000">
                          <p:val>
                            <p:strVal val="#ppt_x"/>
                          </p:val>
                        </p:tav>
                      </p:tavLst>
                    </p:anim>
                    <p:anim calcmode="lin" valueType="num">
                      <p:cBhvr additive="base">
                        <p:cTn dur="800" fill="hold"/>
                        <p:tgtEl>
                          <p:spTgt spid="66"/>
                        </p:tgtEl>
                        <p:attrNameLst>
                          <p:attrName>ppt_y</p:attrName>
                        </p:attrNameLst>
                      </p:cBhvr>
                      <p:tavLst>
                        <p:tav tm="0">
                          <p:val>
                            <p:strVal val="1+#ppt_h/2"/>
                          </p:val>
                        </p:tav>
                        <p:tav tm="100000">
                          <p:val>
                            <p:strVal val="#ppt_y"/>
                          </p:val>
                        </p:tav>
                      </p:tavLst>
                    </p:anim>
                  </p:childTnLst>
                </p:cTn>
              </p:par>
            </p:tnLst>
          </p:tmpl>
        </p:tmplLst>
      </p:bldP>
      <p:bldP spid="67" grpId="0">
        <p:tmplLst>
          <p:tmpl>
            <p:tnLst>
              <p:par>
                <p:cTn presetID="2" presetClass="entr" presetSubtype="4" decel="100000" fill="hold" nodeType="withEffect">
                  <p:stCondLst>
                    <p:cond delay="620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800" fill="hold"/>
                        <p:tgtEl>
                          <p:spTgt spid="67"/>
                        </p:tgtEl>
                        <p:attrNameLst>
                          <p:attrName>ppt_x</p:attrName>
                        </p:attrNameLst>
                      </p:cBhvr>
                      <p:tavLst>
                        <p:tav tm="0">
                          <p:val>
                            <p:strVal val="#ppt_x"/>
                          </p:val>
                        </p:tav>
                        <p:tav tm="100000">
                          <p:val>
                            <p:strVal val="#ppt_x"/>
                          </p:val>
                        </p:tav>
                      </p:tavLst>
                    </p:anim>
                    <p:anim calcmode="lin" valueType="num">
                      <p:cBhvr additive="base">
                        <p:cTn dur="800" fill="hold"/>
                        <p:tgtEl>
                          <p:spTgt spid="67"/>
                        </p:tgtEl>
                        <p:attrNameLst>
                          <p:attrName>ppt_y</p:attrName>
                        </p:attrNameLst>
                      </p:cBhvr>
                      <p:tavLst>
                        <p:tav tm="0">
                          <p:val>
                            <p:strVal val="1+#ppt_h/2"/>
                          </p:val>
                        </p:tav>
                        <p:tav tm="100000">
                          <p:val>
                            <p:strVal val="#ppt_y"/>
                          </p:val>
                        </p:tav>
                      </p:tavLst>
                    </p:anim>
                  </p:childTnLst>
                </p:cTn>
              </p:par>
            </p:tnLst>
          </p:tmpl>
        </p:tmplLst>
      </p:bldP>
      <p:bldP spid="70" grpId="0">
        <p:tmplLst>
          <p:tmpl>
            <p:tnLst>
              <p:par>
                <p:cTn presetID="2" presetClass="entr" presetSubtype="4" decel="10000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600" fill="hold"/>
                        <p:tgtEl>
                          <p:spTgt spid="70"/>
                        </p:tgtEl>
                        <p:attrNameLst>
                          <p:attrName>ppt_x</p:attrName>
                        </p:attrNameLst>
                      </p:cBhvr>
                      <p:tavLst>
                        <p:tav tm="0">
                          <p:val>
                            <p:strVal val="#ppt_x"/>
                          </p:val>
                        </p:tav>
                        <p:tav tm="100000">
                          <p:val>
                            <p:strVal val="#ppt_x"/>
                          </p:val>
                        </p:tav>
                      </p:tavLst>
                    </p:anim>
                    <p:anim calcmode="lin" valueType="num">
                      <p:cBhvr additive="base">
                        <p:cTn dur="600" fill="hold"/>
                        <p:tgtEl>
                          <p:spTgt spid="70"/>
                        </p:tgtEl>
                        <p:attrNameLst>
                          <p:attrName>ppt_y</p:attrName>
                        </p:attrNameLst>
                      </p:cBhvr>
                      <p:tavLst>
                        <p:tav tm="0">
                          <p:val>
                            <p:strVal val="1+#ppt_h/2"/>
                          </p:val>
                        </p:tav>
                        <p:tav tm="100000">
                          <p:val>
                            <p:strVal val="#ppt_y"/>
                          </p:val>
                        </p:tav>
                      </p:tavLst>
                    </p:anim>
                  </p:childTnLst>
                </p:cTn>
              </p:par>
            </p:tnLst>
          </p:tmpl>
        </p:tmplLst>
      </p:bldP>
      <p:bldP spid="71" grpId="0">
        <p:tmplLst>
          <p:tmpl>
            <p:tnLst>
              <p:par>
                <p:cTn presetID="2" presetClass="entr" presetSubtype="4" decel="100000" fill="hold" nodeType="withEffect">
                  <p:stCondLst>
                    <p:cond delay="100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600" fill="hold"/>
                        <p:tgtEl>
                          <p:spTgt spid="71"/>
                        </p:tgtEl>
                        <p:attrNameLst>
                          <p:attrName>ppt_x</p:attrName>
                        </p:attrNameLst>
                      </p:cBhvr>
                      <p:tavLst>
                        <p:tav tm="0">
                          <p:val>
                            <p:strVal val="#ppt_x"/>
                          </p:val>
                        </p:tav>
                        <p:tav tm="100000">
                          <p:val>
                            <p:strVal val="#ppt_x"/>
                          </p:val>
                        </p:tav>
                      </p:tavLst>
                    </p:anim>
                    <p:anim calcmode="lin" valueType="num">
                      <p:cBhvr additive="base">
                        <p:cTn dur="600" fill="hold"/>
                        <p:tgtEl>
                          <p:spTgt spid="71"/>
                        </p:tgtEl>
                        <p:attrNameLst>
                          <p:attrName>ppt_y</p:attrName>
                        </p:attrNameLst>
                      </p:cBhvr>
                      <p:tavLst>
                        <p:tav tm="0">
                          <p:val>
                            <p:strVal val="1+#ppt_h/2"/>
                          </p:val>
                        </p:tav>
                        <p:tav tm="100000">
                          <p:val>
                            <p:strVal val="#ppt_y"/>
                          </p:val>
                        </p:tav>
                      </p:tavLst>
                    </p:anim>
                  </p:childTnLst>
                </p:cTn>
              </p:par>
            </p:tnLst>
          </p:tmpl>
        </p:tmplLst>
      </p:bldP>
      <p:bldP spid="72" grpId="0">
        <p:tmplLst>
          <p:tmpl>
            <p:tnLst>
              <p:par>
                <p:cTn presetID="2" presetClass="entr" presetSubtype="4" decel="100000" fill="hold" nodeType="withEffect">
                  <p:stCondLst>
                    <p:cond delay="200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600" fill="hold"/>
                        <p:tgtEl>
                          <p:spTgt spid="72"/>
                        </p:tgtEl>
                        <p:attrNameLst>
                          <p:attrName>ppt_x</p:attrName>
                        </p:attrNameLst>
                      </p:cBhvr>
                      <p:tavLst>
                        <p:tav tm="0">
                          <p:val>
                            <p:strVal val="#ppt_x"/>
                          </p:val>
                        </p:tav>
                        <p:tav tm="100000">
                          <p:val>
                            <p:strVal val="#ppt_x"/>
                          </p:val>
                        </p:tav>
                      </p:tavLst>
                    </p:anim>
                    <p:anim calcmode="lin" valueType="num">
                      <p:cBhvr additive="base">
                        <p:cTn dur="600" fill="hold"/>
                        <p:tgtEl>
                          <p:spTgt spid="72"/>
                        </p:tgtEl>
                        <p:attrNameLst>
                          <p:attrName>ppt_y</p:attrName>
                        </p:attrNameLst>
                      </p:cBhvr>
                      <p:tavLst>
                        <p:tav tm="0">
                          <p:val>
                            <p:strVal val="1+#ppt_h/2"/>
                          </p:val>
                        </p:tav>
                        <p:tav tm="100000">
                          <p:val>
                            <p:strVal val="#ppt_y"/>
                          </p:val>
                        </p:tav>
                      </p:tavLst>
                    </p:anim>
                  </p:childTnLst>
                </p:cTn>
              </p:par>
            </p:tnLst>
          </p:tmpl>
        </p:tmplLst>
      </p:bldP>
      <p:bldP spid="73" grpId="0">
        <p:tmplLst>
          <p:tmpl>
            <p:tnLst>
              <p:par>
                <p:cTn presetID="2" presetClass="entr" presetSubtype="4" decel="100000" fill="hold" nodeType="withEffect">
                  <p:stCondLst>
                    <p:cond delay="300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600" fill="hold"/>
                        <p:tgtEl>
                          <p:spTgt spid="73"/>
                        </p:tgtEl>
                        <p:attrNameLst>
                          <p:attrName>ppt_x</p:attrName>
                        </p:attrNameLst>
                      </p:cBhvr>
                      <p:tavLst>
                        <p:tav tm="0">
                          <p:val>
                            <p:strVal val="#ppt_x"/>
                          </p:val>
                        </p:tav>
                        <p:tav tm="100000">
                          <p:val>
                            <p:strVal val="#ppt_x"/>
                          </p:val>
                        </p:tav>
                      </p:tavLst>
                    </p:anim>
                    <p:anim calcmode="lin" valueType="num">
                      <p:cBhvr additive="base">
                        <p:cTn dur="600" fill="hold"/>
                        <p:tgtEl>
                          <p:spTgt spid="73"/>
                        </p:tgtEl>
                        <p:attrNameLst>
                          <p:attrName>ppt_y</p:attrName>
                        </p:attrNameLst>
                      </p:cBhvr>
                      <p:tavLst>
                        <p:tav tm="0">
                          <p:val>
                            <p:strVal val="1+#ppt_h/2"/>
                          </p:val>
                        </p:tav>
                        <p:tav tm="100000">
                          <p:val>
                            <p:strVal val="#ppt_y"/>
                          </p:val>
                        </p:tav>
                      </p:tavLst>
                    </p:anim>
                  </p:childTnLst>
                </p:cTn>
              </p:par>
            </p:tnLst>
          </p:tmpl>
        </p:tmplLst>
      </p:bldP>
      <p:bldP spid="74" grpId="0">
        <p:tmplLst>
          <p:tmpl>
            <p:tnLst>
              <p:par>
                <p:cTn presetID="2" presetClass="entr" presetSubtype="4" decel="100000" fill="hold" nodeType="withEffect">
                  <p:stCondLst>
                    <p:cond delay="40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600" fill="hold"/>
                        <p:tgtEl>
                          <p:spTgt spid="74"/>
                        </p:tgtEl>
                        <p:attrNameLst>
                          <p:attrName>ppt_x</p:attrName>
                        </p:attrNameLst>
                      </p:cBhvr>
                      <p:tavLst>
                        <p:tav tm="0">
                          <p:val>
                            <p:strVal val="#ppt_x"/>
                          </p:val>
                        </p:tav>
                        <p:tav tm="100000">
                          <p:val>
                            <p:strVal val="#ppt_x"/>
                          </p:val>
                        </p:tav>
                      </p:tavLst>
                    </p:anim>
                    <p:anim calcmode="lin" valueType="num">
                      <p:cBhvr additive="base">
                        <p:cTn dur="600" fill="hold"/>
                        <p:tgtEl>
                          <p:spTgt spid="74"/>
                        </p:tgtEl>
                        <p:attrNameLst>
                          <p:attrName>ppt_y</p:attrName>
                        </p:attrNameLst>
                      </p:cBhvr>
                      <p:tavLst>
                        <p:tav tm="0">
                          <p:val>
                            <p:strVal val="1+#ppt_h/2"/>
                          </p:val>
                        </p:tav>
                        <p:tav tm="100000">
                          <p:val>
                            <p:strVal val="#ppt_y"/>
                          </p:val>
                        </p:tav>
                      </p:tavLst>
                    </p:anim>
                  </p:childTnLst>
                </p:cTn>
              </p:par>
            </p:tnLst>
          </p:tmpl>
        </p:tmplLst>
      </p:bldP>
      <p:bldP spid="75" grpId="0">
        <p:tmplLst>
          <p:tmpl>
            <p:tnLst>
              <p:par>
                <p:cTn presetID="2" presetClass="entr" presetSubtype="4" decel="100000" fill="hold" nodeType="withEffect">
                  <p:stCondLst>
                    <p:cond delay="50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600" fill="hold"/>
                        <p:tgtEl>
                          <p:spTgt spid="75"/>
                        </p:tgtEl>
                        <p:attrNameLst>
                          <p:attrName>ppt_x</p:attrName>
                        </p:attrNameLst>
                      </p:cBhvr>
                      <p:tavLst>
                        <p:tav tm="0">
                          <p:val>
                            <p:strVal val="#ppt_x"/>
                          </p:val>
                        </p:tav>
                        <p:tav tm="100000">
                          <p:val>
                            <p:strVal val="#ppt_x"/>
                          </p:val>
                        </p:tav>
                      </p:tavLst>
                    </p:anim>
                    <p:anim calcmode="lin" valueType="num">
                      <p:cBhvr additive="base">
                        <p:cTn dur="600" fill="hold"/>
                        <p:tgtEl>
                          <p:spTgt spid="75"/>
                        </p:tgtEl>
                        <p:attrNameLst>
                          <p:attrName>ppt_y</p:attrName>
                        </p:attrNameLst>
                      </p:cBhvr>
                      <p:tavLst>
                        <p:tav tm="0">
                          <p:val>
                            <p:strVal val="1+#ppt_h/2"/>
                          </p:val>
                        </p:tav>
                        <p:tav tm="100000">
                          <p:val>
                            <p:strVal val="#ppt_y"/>
                          </p:val>
                        </p:tav>
                      </p:tavLst>
                    </p:anim>
                  </p:childTnLst>
                </p:cTn>
              </p:par>
            </p:tnLst>
          </p:tmpl>
        </p:tmplLst>
      </p:bldP>
      <p:bldP spid="76" grpId="0">
        <p:tmplLst>
          <p:tmpl>
            <p:tnLst>
              <p:par>
                <p:cTn presetID="2" presetClass="entr" presetSubtype="4" decel="100000" fill="hold" nodeType="withEffect">
                  <p:stCondLst>
                    <p:cond delay="60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600" fill="hold"/>
                        <p:tgtEl>
                          <p:spTgt spid="76"/>
                        </p:tgtEl>
                        <p:attrNameLst>
                          <p:attrName>ppt_x</p:attrName>
                        </p:attrNameLst>
                      </p:cBhvr>
                      <p:tavLst>
                        <p:tav tm="0">
                          <p:val>
                            <p:strVal val="#ppt_x"/>
                          </p:val>
                        </p:tav>
                        <p:tav tm="100000">
                          <p:val>
                            <p:strVal val="#ppt_x"/>
                          </p:val>
                        </p:tav>
                      </p:tavLst>
                    </p:anim>
                    <p:anim calcmode="lin" valueType="num">
                      <p:cBhvr additive="base">
                        <p:cTn dur="600" fill="hold"/>
                        <p:tgtEl>
                          <p:spTgt spid="7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ce">
    <p:bg>
      <p:bgPr>
        <a:solidFill>
          <a:srgbClr val="FFFFFF"/>
        </a:solidFill>
        <a:effectLst/>
      </p:bgPr>
    </p:bg>
    <p:spTree>
      <p:nvGrpSpPr>
        <p:cNvPr id="1" name=""/>
        <p:cNvGrpSpPr/>
        <p:nvPr/>
      </p:nvGrpSpPr>
      <p:grpSpPr>
        <a:xfrm>
          <a:off x="0" y="0"/>
          <a:ext cx="0" cy="0"/>
          <a:chOff x="0" y="0"/>
          <a:chExt cx="0" cy="0"/>
        </a:xfrm>
      </p:grpSpPr>
      <p:sp>
        <p:nvSpPr>
          <p:cNvPr id="2"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3"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8" name="Title 5"/>
          <p:cNvSpPr>
            <a:spLocks noGrp="1"/>
          </p:cNvSpPr>
          <p:nvPr>
            <p:ph type="title" hasCustomPrompt="1"/>
          </p:nvPr>
        </p:nvSpPr>
        <p:spPr>
          <a:xfrm>
            <a:off x="2044529" y="2251075"/>
            <a:ext cx="18272125" cy="1152940"/>
          </a:xfrm>
        </p:spPr>
        <p:txBody>
          <a:bodyPr/>
          <a:lstStyle/>
          <a:p>
            <a:r>
              <a:rPr lang="en-US" err="1"/>
              <a:t>Indice</a:t>
            </a:r>
            <a:endParaRPr lang="en-US"/>
          </a:p>
        </p:txBody>
      </p:sp>
      <p:sp>
        <p:nvSpPr>
          <p:cNvPr id="33" name="Текст 2"/>
          <p:cNvSpPr>
            <a:spLocks noGrp="1"/>
          </p:cNvSpPr>
          <p:nvPr>
            <p:ph idx="1" hasCustomPrompt="1"/>
          </p:nvPr>
        </p:nvSpPr>
        <p:spPr>
          <a:xfrm>
            <a:off x="4035253" y="41021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34" name="Текст 2"/>
          <p:cNvSpPr>
            <a:spLocks noGrp="1"/>
          </p:cNvSpPr>
          <p:nvPr>
            <p:ph idx="10" hasCustomPrompt="1"/>
          </p:nvPr>
        </p:nvSpPr>
        <p:spPr>
          <a:xfrm>
            <a:off x="2044529" y="41021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35" name="Текст 2"/>
          <p:cNvSpPr>
            <a:spLocks noGrp="1"/>
          </p:cNvSpPr>
          <p:nvPr>
            <p:ph idx="11" hasCustomPrompt="1"/>
          </p:nvPr>
        </p:nvSpPr>
        <p:spPr>
          <a:xfrm>
            <a:off x="18843454" y="41275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36" name="Текст 2"/>
          <p:cNvSpPr>
            <a:spLocks noGrp="1"/>
          </p:cNvSpPr>
          <p:nvPr>
            <p:ph idx="12" hasCustomPrompt="1"/>
          </p:nvPr>
        </p:nvSpPr>
        <p:spPr>
          <a:xfrm>
            <a:off x="4035253" y="51943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37" name="Текст 2"/>
          <p:cNvSpPr>
            <a:spLocks noGrp="1"/>
          </p:cNvSpPr>
          <p:nvPr>
            <p:ph idx="13" hasCustomPrompt="1"/>
          </p:nvPr>
        </p:nvSpPr>
        <p:spPr>
          <a:xfrm>
            <a:off x="2044529" y="51943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38" name="Текст 2"/>
          <p:cNvSpPr>
            <a:spLocks noGrp="1"/>
          </p:cNvSpPr>
          <p:nvPr>
            <p:ph idx="14" hasCustomPrompt="1"/>
          </p:nvPr>
        </p:nvSpPr>
        <p:spPr>
          <a:xfrm>
            <a:off x="18843454" y="52197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39" name="Текст 2"/>
          <p:cNvSpPr>
            <a:spLocks noGrp="1"/>
          </p:cNvSpPr>
          <p:nvPr>
            <p:ph idx="15" hasCustomPrompt="1"/>
          </p:nvPr>
        </p:nvSpPr>
        <p:spPr>
          <a:xfrm>
            <a:off x="4035253" y="62865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0" name="Текст 2"/>
          <p:cNvSpPr>
            <a:spLocks noGrp="1"/>
          </p:cNvSpPr>
          <p:nvPr>
            <p:ph idx="16" hasCustomPrompt="1"/>
          </p:nvPr>
        </p:nvSpPr>
        <p:spPr>
          <a:xfrm>
            <a:off x="2044529" y="62865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41" name="Текст 2"/>
          <p:cNvSpPr>
            <a:spLocks noGrp="1"/>
          </p:cNvSpPr>
          <p:nvPr>
            <p:ph idx="17" hasCustomPrompt="1"/>
          </p:nvPr>
        </p:nvSpPr>
        <p:spPr>
          <a:xfrm>
            <a:off x="18843454" y="63119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42" name="Текст 2"/>
          <p:cNvSpPr>
            <a:spLocks noGrp="1"/>
          </p:cNvSpPr>
          <p:nvPr>
            <p:ph idx="18" hasCustomPrompt="1"/>
          </p:nvPr>
        </p:nvSpPr>
        <p:spPr>
          <a:xfrm>
            <a:off x="4035253" y="73787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3" name="Текст 2"/>
          <p:cNvSpPr>
            <a:spLocks noGrp="1"/>
          </p:cNvSpPr>
          <p:nvPr>
            <p:ph idx="19" hasCustomPrompt="1"/>
          </p:nvPr>
        </p:nvSpPr>
        <p:spPr>
          <a:xfrm>
            <a:off x="2044529" y="73787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44" name="Текст 2"/>
          <p:cNvSpPr>
            <a:spLocks noGrp="1"/>
          </p:cNvSpPr>
          <p:nvPr>
            <p:ph idx="20" hasCustomPrompt="1"/>
          </p:nvPr>
        </p:nvSpPr>
        <p:spPr>
          <a:xfrm>
            <a:off x="18843454" y="74041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45" name="Текст 2"/>
          <p:cNvSpPr>
            <a:spLocks noGrp="1"/>
          </p:cNvSpPr>
          <p:nvPr>
            <p:ph idx="21" hasCustomPrompt="1"/>
          </p:nvPr>
        </p:nvSpPr>
        <p:spPr>
          <a:xfrm>
            <a:off x="4035253" y="84709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6" name="Текст 2"/>
          <p:cNvSpPr>
            <a:spLocks noGrp="1"/>
          </p:cNvSpPr>
          <p:nvPr>
            <p:ph idx="22" hasCustomPrompt="1"/>
          </p:nvPr>
        </p:nvSpPr>
        <p:spPr>
          <a:xfrm>
            <a:off x="2044529" y="84709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47" name="Текст 2"/>
          <p:cNvSpPr>
            <a:spLocks noGrp="1"/>
          </p:cNvSpPr>
          <p:nvPr>
            <p:ph idx="23" hasCustomPrompt="1"/>
          </p:nvPr>
        </p:nvSpPr>
        <p:spPr>
          <a:xfrm>
            <a:off x="18843454" y="84963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48" name="Текст 2"/>
          <p:cNvSpPr>
            <a:spLocks noGrp="1"/>
          </p:cNvSpPr>
          <p:nvPr>
            <p:ph idx="24" hasCustomPrompt="1"/>
          </p:nvPr>
        </p:nvSpPr>
        <p:spPr>
          <a:xfrm>
            <a:off x="4035253" y="95631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9" name="Текст 2"/>
          <p:cNvSpPr>
            <a:spLocks noGrp="1"/>
          </p:cNvSpPr>
          <p:nvPr>
            <p:ph idx="25" hasCustomPrompt="1"/>
          </p:nvPr>
        </p:nvSpPr>
        <p:spPr>
          <a:xfrm>
            <a:off x="2044529" y="95631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50" name="Текст 2"/>
          <p:cNvSpPr>
            <a:spLocks noGrp="1"/>
          </p:cNvSpPr>
          <p:nvPr>
            <p:ph idx="26" hasCustomPrompt="1"/>
          </p:nvPr>
        </p:nvSpPr>
        <p:spPr>
          <a:xfrm>
            <a:off x="18843454" y="95885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Tree>
    <p:extLst>
      <p:ext uri="{BB962C8B-B14F-4D97-AF65-F5344CB8AC3E}">
        <p14:creationId xmlns:p14="http://schemas.microsoft.com/office/powerpoint/2010/main" val="185935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1"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4" grpId="0" build="p">
        <p:tmplLst>
          <p:tmpl lvl="1">
            <p:tnLst>
              <p:par>
                <p:cTn presetID="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5" grpId="0" build="p">
        <p:tmplLst>
          <p:tmpl lvl="1">
            <p:tnLst>
              <p:par>
                <p:cTn presetID="1"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childTnLst>
                </p:cTn>
              </p:par>
            </p:tnLst>
          </p:tmpl>
        </p:tmplLst>
      </p:bldP>
      <p:bldP spid="36" grpId="0" build="p">
        <p:tmplLst>
          <p:tmpl lvl="1">
            <p:tnLst>
              <p:par>
                <p:cTn presetID="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childTnLst>
                </p:cTn>
              </p:par>
            </p:tnLst>
          </p:tmpl>
        </p:tmplLst>
      </p:bldP>
      <p:bldP spid="37" grpId="0" build="p">
        <p:tmplLst>
          <p:tmpl lvl="1">
            <p:tnLst>
              <p:par>
                <p:cTn presetID="1"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childTnLst>
                </p:cTn>
              </p:par>
            </p:tnLst>
          </p:tmpl>
        </p:tmplLst>
      </p:bldP>
      <p:bldP spid="38" grpId="0" build="p">
        <p:tmplLst>
          <p:tmpl lvl="1">
            <p:tnLst>
              <p:par>
                <p:cTn presetID="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childTnLst>
                </p:cTn>
              </p:par>
            </p:tnLst>
          </p:tmpl>
        </p:tmplLst>
      </p:bldP>
      <p:bldP spid="39" grpId="0" build="p">
        <p:tmplLst>
          <p:tmpl lvl="1">
            <p:tnLst>
              <p:par>
                <p:cTn presetID="1"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childTnLst>
                </p:cTn>
              </p:par>
            </p:tnLst>
          </p:tmpl>
        </p:tmplLst>
      </p:bldP>
      <p:bldP spid="40" grpId="0" build="p">
        <p:tmplLst>
          <p:tmpl lvl="1">
            <p:tnLst>
              <p:par>
                <p:cTn presetID="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childTnLst>
                </p:cTn>
              </p:par>
            </p:tnLst>
          </p:tmpl>
        </p:tmplLst>
      </p:bldP>
      <p:bldP spid="41" grpId="0" build="p">
        <p:tmplLst>
          <p:tmpl lvl="1">
            <p:tnLst>
              <p:par>
                <p:cTn presetID="1"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childTnLst>
                </p:cTn>
              </p:par>
            </p:tnLst>
          </p:tmpl>
        </p:tmplLst>
      </p:bldP>
      <p:bldP spid="42" grpId="0" build="p">
        <p:tmplLst>
          <p:tmpl lvl="1">
            <p:tnLst>
              <p:par>
                <p:cTn presetID="1"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childTnLst>
                </p:cTn>
              </p:par>
            </p:tnLst>
          </p:tmpl>
        </p:tmplLst>
      </p:bldP>
      <p:bldP spid="43" grpId="0" build="p">
        <p:tmplLst>
          <p:tmpl lvl="1">
            <p:tnLst>
              <p:par>
                <p:cTn presetID="1"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childTnLst>
                </p:cTn>
              </p:par>
            </p:tnLst>
          </p:tmpl>
        </p:tmplLst>
      </p:bldP>
      <p:bldP spid="44" grpId="0" build="p">
        <p:tmplLst>
          <p:tmpl lvl="1">
            <p:tnLst>
              <p:par>
                <p:cTn presetID="1"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childTnLst>
                </p:cTn>
              </p:par>
            </p:tnLst>
          </p:tmpl>
        </p:tmplLst>
      </p:bldP>
      <p:bldP spid="45" grpId="0" build="p">
        <p:tmplLst>
          <p:tmpl lvl="1">
            <p:tnLst>
              <p:par>
                <p:cTn presetID="1"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childTnLst>
                </p:cTn>
              </p:par>
            </p:tnLst>
          </p:tmpl>
        </p:tmplLst>
      </p:bldP>
      <p:bldP spid="46" grpId="0" build="p">
        <p:tmplLst>
          <p:tmpl lvl="1">
            <p:tnLst>
              <p:par>
                <p:cTn presetID="1"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childTnLst>
                </p:cTn>
              </p:par>
            </p:tnLst>
          </p:tmpl>
        </p:tmplLst>
      </p:bldP>
      <p:bldP spid="47" grpId="0" build="p">
        <p:tmplLst>
          <p:tmpl lvl="1">
            <p:tnLst>
              <p:par>
                <p:cTn presetID="1"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childTnLst>
                </p:cTn>
              </p:par>
            </p:tnLst>
          </p:tmpl>
        </p:tmplLst>
      </p:bldP>
      <p:bldP spid="48" grpId="0" build="p">
        <p:tmplLst>
          <p:tmpl lvl="1">
            <p:tnLst>
              <p:par>
                <p:cTn presetID="1"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childTnLst>
                </p:cTn>
              </p:par>
            </p:tnLst>
          </p:tmpl>
        </p:tmplLst>
      </p:bldP>
      <p:bldP spid="49" grpId="0" build="p">
        <p:tmplLst>
          <p:tmpl lvl="1">
            <p:tnLst>
              <p:par>
                <p:cTn presetID="1"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0_Custom Layout">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28131691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iusura blu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2F4598-5800-6049-8C85-4CACD67E8998}"/>
              </a:ext>
            </a:extLst>
          </p:cNvPr>
          <p:cNvSpPr>
            <a:spLocks noGrp="1"/>
          </p:cNvSpPr>
          <p:nvPr>
            <p:ph type="title" hasCustomPrompt="1"/>
          </p:nvPr>
        </p:nvSpPr>
        <p:spPr>
          <a:xfrm>
            <a:off x="2038218" y="4358311"/>
            <a:ext cx="20305978" cy="2499690"/>
          </a:xfrm>
        </p:spPr>
        <p:txBody>
          <a:bodyPr anchor="ctr"/>
          <a:lstStyle>
            <a:lvl1pPr algn="l">
              <a:defRPr sz="12000">
                <a:solidFill>
                  <a:srgbClr val="FFFFFF"/>
                </a:solidFill>
              </a:defRPr>
            </a:lvl1pPr>
          </a:lstStyle>
          <a:p>
            <a:r>
              <a:rPr lang="en-US" err="1"/>
              <a:t>Testo</a:t>
            </a:r>
            <a:endParaRPr lang="en-US"/>
          </a:p>
        </p:txBody>
      </p:sp>
      <p:pic>
        <p:nvPicPr>
          <p:cNvPr id="2" name="Immagine 1">
            <a:extLst>
              <a:ext uri="{FF2B5EF4-FFF2-40B4-BE49-F238E27FC236}">
                <a16:creationId xmlns:a16="http://schemas.microsoft.com/office/drawing/2014/main" id="{9934BF0F-E964-8E42-964D-5589BDEC440E}"/>
              </a:ext>
            </a:extLst>
          </p:cNvPr>
          <p:cNvPicPr>
            <a:picLocks noChangeAspect="1"/>
          </p:cNvPicPr>
          <p:nvPr userDrawn="1"/>
        </p:nvPicPr>
        <p:blipFill>
          <a:blip r:embed="rId2"/>
          <a:stretch>
            <a:fillRect/>
          </a:stretch>
        </p:blipFill>
        <p:spPr>
          <a:xfrm>
            <a:off x="9851927" y="10414797"/>
            <a:ext cx="4660491" cy="2094705"/>
          </a:xfrm>
          <a:prstGeom prst="rect">
            <a:avLst/>
          </a:prstGeom>
        </p:spPr>
      </p:pic>
    </p:spTree>
    <p:extLst>
      <p:ext uri="{BB962C8B-B14F-4D97-AF65-F5344CB8AC3E}">
        <p14:creationId xmlns:p14="http://schemas.microsoft.com/office/powerpoint/2010/main" val="24800863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58D53A-FAF6-F51F-461A-61202155BD5F}"/>
              </a:ext>
            </a:extLst>
          </p:cNvPr>
          <p:cNvSpPr>
            <a:spLocks noGrp="1"/>
          </p:cNvSpPr>
          <p:nvPr>
            <p:ph type="ctrTitle"/>
          </p:nvPr>
        </p:nvSpPr>
        <p:spPr>
          <a:xfrm>
            <a:off x="3048000" y="2244725"/>
            <a:ext cx="18286413" cy="47752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4D72D3F-EA56-D8ED-F907-033532924551}"/>
              </a:ext>
            </a:extLst>
          </p:cNvPr>
          <p:cNvSpPr>
            <a:spLocks noGrp="1"/>
          </p:cNvSpPr>
          <p:nvPr>
            <p:ph type="subTitle" idx="1"/>
          </p:nvPr>
        </p:nvSpPr>
        <p:spPr>
          <a:xfrm>
            <a:off x="3048000" y="7204075"/>
            <a:ext cx="18286413"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Tree>
    <p:extLst>
      <p:ext uri="{BB962C8B-B14F-4D97-AF65-F5344CB8AC3E}">
        <p14:creationId xmlns:p14="http://schemas.microsoft.com/office/powerpoint/2010/main" val="8731079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pertina Presenta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 y="893"/>
            <a:ext cx="24381620" cy="13715107"/>
          </a:xfrm>
          <a:prstGeom prst="rect">
            <a:avLst/>
          </a:prstGeom>
        </p:spPr>
      </p:pic>
      <p:sp>
        <p:nvSpPr>
          <p:cNvPr id="6" name="Rettangolo 5"/>
          <p:cNvSpPr/>
          <p:nvPr userDrawn="1"/>
        </p:nvSpPr>
        <p:spPr>
          <a:xfrm>
            <a:off x="0" y="0"/>
            <a:ext cx="24382413" cy="2251075"/>
          </a:xfrm>
          <a:prstGeom prst="rect">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2" name="LUOGO - GG/MM/AAAA"/>
          <p:cNvSpPr txBox="1">
            <a:spLocks noGrp="1"/>
          </p:cNvSpPr>
          <p:nvPr>
            <p:ph type="body" sz="quarter" idx="15" hasCustomPrompt="1"/>
          </p:nvPr>
        </p:nvSpPr>
        <p:spPr>
          <a:xfrm>
            <a:off x="19796760" y="12583738"/>
            <a:ext cx="4186816" cy="447676"/>
          </a:xfrm>
          <a:prstGeom prst="rect">
            <a:avLst/>
          </a:prstGeom>
        </p:spPr>
        <p:txBody>
          <a:bodyPr>
            <a:noAutofit/>
          </a:bodyPr>
          <a:lstStyle>
            <a:lvl1pPr marL="0" indent="0" algn="r">
              <a:spcBef>
                <a:spcPts val="0"/>
              </a:spcBef>
              <a:buSzTx/>
              <a:buNone/>
              <a:defRPr sz="2400" b="1" i="0">
                <a:solidFill>
                  <a:srgbClr val="FFFFFF"/>
                </a:solidFill>
                <a:latin typeface="Arial" charset="0"/>
                <a:ea typeface="Arial" charset="0"/>
                <a:cs typeface="Arial" charset="0"/>
                <a:sym typeface="Trade Gothic"/>
              </a:defRPr>
            </a:lvl1pPr>
          </a:lstStyle>
          <a:p>
            <a:r>
              <a:rPr lang="it-IT"/>
              <a:t> </a:t>
            </a:r>
            <a:r>
              <a:t>LUOGO - GG/MM/AAAA</a:t>
            </a:r>
          </a:p>
        </p:txBody>
      </p:sp>
      <p:sp>
        <p:nvSpPr>
          <p:cNvPr id="3" name="NOME COGNOME"/>
          <p:cNvSpPr txBox="1">
            <a:spLocks noGrp="1"/>
          </p:cNvSpPr>
          <p:nvPr>
            <p:ph type="body" sz="quarter" idx="16" hasCustomPrompt="1"/>
          </p:nvPr>
        </p:nvSpPr>
        <p:spPr>
          <a:xfrm>
            <a:off x="508000" y="12583738"/>
            <a:ext cx="3289681" cy="447676"/>
          </a:xfrm>
          <a:prstGeom prst="rect">
            <a:avLst/>
          </a:prstGeom>
        </p:spPr>
        <p:txBody>
          <a:bodyPr>
            <a:noAutofit/>
          </a:bodyPr>
          <a:lstStyle>
            <a:lvl1pPr marL="0" indent="0">
              <a:spcBef>
                <a:spcPts val="0"/>
              </a:spcBef>
              <a:buSzTx/>
              <a:buNone/>
              <a:defRPr sz="2400" b="1" i="0">
                <a:solidFill>
                  <a:srgbClr val="FFFFFF"/>
                </a:solidFill>
                <a:latin typeface="Arial" charset="0"/>
                <a:ea typeface="Arial" charset="0"/>
                <a:cs typeface="Arial" charset="0"/>
                <a:sym typeface="Trade Gothic"/>
              </a:defRPr>
            </a:lvl1pPr>
          </a:lstStyle>
          <a:p>
            <a:r>
              <a:t>NOME COGNOME</a:t>
            </a:r>
            <a:r>
              <a:rPr lang="it-IT"/>
              <a:t> </a:t>
            </a:r>
            <a:endParaRPr/>
          </a:p>
        </p:txBody>
      </p:sp>
      <p:sp>
        <p:nvSpPr>
          <p:cNvPr id="4" name="Title 5"/>
          <p:cNvSpPr>
            <a:spLocks noGrp="1"/>
          </p:cNvSpPr>
          <p:nvPr>
            <p:ph type="title" hasCustomPrompt="1"/>
          </p:nvPr>
        </p:nvSpPr>
        <p:spPr>
          <a:xfrm>
            <a:off x="2063638" y="5434465"/>
            <a:ext cx="20280425" cy="1423535"/>
          </a:xfrm>
        </p:spPr>
        <p:txBody>
          <a:bodyPr anchor="t"/>
          <a:lstStyle>
            <a:lvl1pPr>
              <a:defRPr sz="8800" b="1" spc="0" baseline="0">
                <a:solidFill>
                  <a:srgbClr val="FFFFFF"/>
                </a:solidFill>
              </a:defRPr>
            </a:lvl1pPr>
          </a:lstStyle>
          <a:p>
            <a:r>
              <a:rPr lang="en-US"/>
              <a:t>TITOLO PRESENTAZIONE</a:t>
            </a:r>
          </a:p>
        </p:txBody>
      </p:sp>
      <p:pic>
        <p:nvPicPr>
          <p:cNvPr id="5" name="Immagine 4"/>
          <p:cNvPicPr>
            <a:picLocks noChangeAspect="1"/>
          </p:cNvPicPr>
          <p:nvPr userDrawn="1"/>
        </p:nvPicPr>
        <p:blipFill>
          <a:blip r:embed="rId4"/>
          <a:stretch>
            <a:fillRect/>
          </a:stretch>
        </p:blipFill>
        <p:spPr>
          <a:xfrm>
            <a:off x="503213" y="492865"/>
            <a:ext cx="7345082" cy="815455"/>
          </a:xfrm>
          <a:prstGeom prst="rect">
            <a:avLst/>
          </a:prstGeom>
        </p:spPr>
      </p:pic>
      <p:pic>
        <p:nvPicPr>
          <p:cNvPr id="9" name="Immagine 8"/>
          <p:cNvPicPr>
            <a:picLocks noChangeAspect="1"/>
          </p:cNvPicPr>
          <p:nvPr userDrawn="1"/>
        </p:nvPicPr>
        <p:blipFill>
          <a:blip r:embed="rId5"/>
          <a:stretch>
            <a:fillRect/>
          </a:stretch>
        </p:blipFill>
        <p:spPr>
          <a:xfrm>
            <a:off x="507475" y="494938"/>
            <a:ext cx="1537054" cy="813382"/>
          </a:xfrm>
          <a:prstGeom prst="rect">
            <a:avLst/>
          </a:prstGeom>
        </p:spPr>
      </p:pic>
      <p:cxnSp>
        <p:nvCxnSpPr>
          <p:cNvPr id="13" name="Straight Connector 17"/>
          <p:cNvCxnSpPr/>
          <p:nvPr userDrawn="1"/>
        </p:nvCxnSpPr>
        <p:spPr>
          <a:xfrm>
            <a:off x="8049491" y="1015425"/>
            <a:ext cx="16332922"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5" name="SOTTOTITOLO DELLA PRESENTAZIONE"/>
          <p:cNvSpPr txBox="1">
            <a:spLocks noGrp="1"/>
          </p:cNvSpPr>
          <p:nvPr>
            <p:ph type="body" sz="quarter" idx="19" hasCustomPrompt="1"/>
          </p:nvPr>
        </p:nvSpPr>
        <p:spPr>
          <a:xfrm>
            <a:off x="2038349" y="6882792"/>
            <a:ext cx="20305713" cy="1094021"/>
          </a:xfrm>
          <a:prstGeom prst="rect">
            <a:avLst/>
          </a:prstGeom>
        </p:spPr>
        <p:txBody>
          <a:bodyPr>
            <a:noAutofit/>
          </a:bodyPr>
          <a:lstStyle>
            <a:lvl1pPr marL="0" indent="0">
              <a:spcBef>
                <a:spcPts val="0"/>
              </a:spcBef>
              <a:buSzTx/>
              <a:buNone/>
              <a:defRPr sz="4400">
                <a:solidFill>
                  <a:srgbClr val="FFFFFF"/>
                </a:solidFill>
                <a:latin typeface="+mj-lt"/>
                <a:ea typeface="Titillium Web Regular"/>
                <a:cs typeface="Titillium Web Regular"/>
                <a:sym typeface="Titillium Web Regular"/>
              </a:defRPr>
            </a:lvl1pPr>
          </a:lstStyle>
          <a:p>
            <a:r>
              <a:t>SOTTOTITOLO DELLA PRESENTAZIONE</a:t>
            </a:r>
          </a:p>
        </p:txBody>
      </p:sp>
    </p:spTree>
    <p:extLst>
      <p:ext uri="{BB962C8B-B14F-4D97-AF65-F5344CB8AC3E}">
        <p14:creationId xmlns:p14="http://schemas.microsoft.com/office/powerpoint/2010/main" val="321073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pertina Presenta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4381620" cy="13715107"/>
          </a:xfrm>
          <a:prstGeom prst="rect">
            <a:avLst/>
          </a:prstGeom>
        </p:spPr>
      </p:pic>
      <p:sp>
        <p:nvSpPr>
          <p:cNvPr id="6" name="Rettangolo 5"/>
          <p:cNvSpPr/>
          <p:nvPr userDrawn="1"/>
        </p:nvSpPr>
        <p:spPr>
          <a:xfrm>
            <a:off x="0" y="0"/>
            <a:ext cx="24382413" cy="2251075"/>
          </a:xfrm>
          <a:prstGeom prst="rect">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2" name="LUOGO - GG/MM/AAAA"/>
          <p:cNvSpPr txBox="1">
            <a:spLocks noGrp="1"/>
          </p:cNvSpPr>
          <p:nvPr>
            <p:ph type="body" sz="quarter" idx="15" hasCustomPrompt="1"/>
          </p:nvPr>
        </p:nvSpPr>
        <p:spPr>
          <a:xfrm>
            <a:off x="19796760" y="12583738"/>
            <a:ext cx="4186816" cy="447676"/>
          </a:xfrm>
          <a:prstGeom prst="rect">
            <a:avLst/>
          </a:prstGeom>
        </p:spPr>
        <p:txBody>
          <a:bodyPr>
            <a:noAutofit/>
          </a:bodyPr>
          <a:lstStyle>
            <a:lvl1pPr marL="0" indent="0" algn="r">
              <a:spcBef>
                <a:spcPts val="0"/>
              </a:spcBef>
              <a:buSzTx/>
              <a:buNone/>
              <a:defRPr sz="2400" b="1" i="0">
                <a:solidFill>
                  <a:srgbClr val="FFFFFF"/>
                </a:solidFill>
                <a:latin typeface="Arial" charset="0"/>
                <a:ea typeface="Arial" charset="0"/>
                <a:cs typeface="Arial" charset="0"/>
                <a:sym typeface="Trade Gothic"/>
              </a:defRPr>
            </a:lvl1pPr>
          </a:lstStyle>
          <a:p>
            <a:r>
              <a:rPr lang="it-IT"/>
              <a:t> </a:t>
            </a:r>
            <a:r>
              <a:t>LUOGO - GG/MM/AAAA</a:t>
            </a:r>
          </a:p>
        </p:txBody>
      </p:sp>
      <p:sp>
        <p:nvSpPr>
          <p:cNvPr id="3" name="NOME COGNOME"/>
          <p:cNvSpPr txBox="1">
            <a:spLocks noGrp="1"/>
          </p:cNvSpPr>
          <p:nvPr>
            <p:ph type="body" sz="quarter" idx="16" hasCustomPrompt="1"/>
          </p:nvPr>
        </p:nvSpPr>
        <p:spPr>
          <a:xfrm>
            <a:off x="508000" y="12583738"/>
            <a:ext cx="3289681" cy="447676"/>
          </a:xfrm>
          <a:prstGeom prst="rect">
            <a:avLst/>
          </a:prstGeom>
        </p:spPr>
        <p:txBody>
          <a:bodyPr>
            <a:noAutofit/>
          </a:bodyPr>
          <a:lstStyle>
            <a:lvl1pPr marL="0" indent="0">
              <a:spcBef>
                <a:spcPts val="0"/>
              </a:spcBef>
              <a:buSzTx/>
              <a:buNone/>
              <a:defRPr sz="2400" b="1" i="0">
                <a:solidFill>
                  <a:srgbClr val="FFFFFF"/>
                </a:solidFill>
                <a:latin typeface="Arial" charset="0"/>
                <a:ea typeface="Arial" charset="0"/>
                <a:cs typeface="Arial" charset="0"/>
                <a:sym typeface="Trade Gothic"/>
              </a:defRPr>
            </a:lvl1pPr>
          </a:lstStyle>
          <a:p>
            <a:r>
              <a:t>NOME COGNOME</a:t>
            </a:r>
            <a:r>
              <a:rPr lang="it-IT"/>
              <a:t> </a:t>
            </a:r>
            <a:endParaRPr/>
          </a:p>
        </p:txBody>
      </p:sp>
      <p:sp>
        <p:nvSpPr>
          <p:cNvPr id="4" name="Title 5"/>
          <p:cNvSpPr>
            <a:spLocks noGrp="1"/>
          </p:cNvSpPr>
          <p:nvPr>
            <p:ph type="title" hasCustomPrompt="1"/>
          </p:nvPr>
        </p:nvSpPr>
        <p:spPr>
          <a:xfrm>
            <a:off x="2063638" y="5434465"/>
            <a:ext cx="20280425" cy="1423535"/>
          </a:xfrm>
        </p:spPr>
        <p:txBody>
          <a:bodyPr anchor="t"/>
          <a:lstStyle>
            <a:lvl1pPr>
              <a:defRPr sz="8800" b="1" spc="0" baseline="0">
                <a:solidFill>
                  <a:srgbClr val="FFFFFF"/>
                </a:solidFill>
              </a:defRPr>
            </a:lvl1pPr>
          </a:lstStyle>
          <a:p>
            <a:r>
              <a:rPr lang="en-US"/>
              <a:t>TITOLO PRESENTAZIONE</a:t>
            </a:r>
          </a:p>
        </p:txBody>
      </p:sp>
      <p:pic>
        <p:nvPicPr>
          <p:cNvPr id="5" name="Immagine 4"/>
          <p:cNvPicPr>
            <a:picLocks noChangeAspect="1"/>
          </p:cNvPicPr>
          <p:nvPr userDrawn="1"/>
        </p:nvPicPr>
        <p:blipFill>
          <a:blip r:embed="rId4"/>
          <a:stretch>
            <a:fillRect/>
          </a:stretch>
        </p:blipFill>
        <p:spPr>
          <a:xfrm>
            <a:off x="503213" y="492865"/>
            <a:ext cx="7345082" cy="815455"/>
          </a:xfrm>
          <a:prstGeom prst="rect">
            <a:avLst/>
          </a:prstGeom>
        </p:spPr>
      </p:pic>
      <p:pic>
        <p:nvPicPr>
          <p:cNvPr id="9" name="Immagine 8"/>
          <p:cNvPicPr>
            <a:picLocks noChangeAspect="1"/>
          </p:cNvPicPr>
          <p:nvPr userDrawn="1"/>
        </p:nvPicPr>
        <p:blipFill>
          <a:blip r:embed="rId5"/>
          <a:stretch>
            <a:fillRect/>
          </a:stretch>
        </p:blipFill>
        <p:spPr>
          <a:xfrm>
            <a:off x="507475" y="494938"/>
            <a:ext cx="1537054" cy="813382"/>
          </a:xfrm>
          <a:prstGeom prst="rect">
            <a:avLst/>
          </a:prstGeom>
        </p:spPr>
      </p:pic>
      <p:cxnSp>
        <p:nvCxnSpPr>
          <p:cNvPr id="13" name="Straight Connector 17"/>
          <p:cNvCxnSpPr/>
          <p:nvPr userDrawn="1"/>
        </p:nvCxnSpPr>
        <p:spPr>
          <a:xfrm>
            <a:off x="8049491" y="1015425"/>
            <a:ext cx="16332922"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5" name="SOTTOTITOLO DELLA PRESENTAZIONE"/>
          <p:cNvSpPr txBox="1">
            <a:spLocks noGrp="1"/>
          </p:cNvSpPr>
          <p:nvPr>
            <p:ph type="body" sz="quarter" idx="19" hasCustomPrompt="1"/>
          </p:nvPr>
        </p:nvSpPr>
        <p:spPr>
          <a:xfrm>
            <a:off x="2038349" y="6882792"/>
            <a:ext cx="20305713" cy="1094021"/>
          </a:xfrm>
          <a:prstGeom prst="rect">
            <a:avLst/>
          </a:prstGeom>
        </p:spPr>
        <p:txBody>
          <a:bodyPr>
            <a:noAutofit/>
          </a:bodyPr>
          <a:lstStyle>
            <a:lvl1pPr marL="0" indent="0">
              <a:spcBef>
                <a:spcPts val="0"/>
              </a:spcBef>
              <a:buSzTx/>
              <a:buNone/>
              <a:defRPr sz="4400">
                <a:solidFill>
                  <a:srgbClr val="FFFFFF"/>
                </a:solidFill>
                <a:latin typeface="+mj-lt"/>
                <a:ea typeface="Titillium Web Regular"/>
                <a:cs typeface="Titillium Web Regular"/>
                <a:sym typeface="Titillium Web Regular"/>
              </a:defRPr>
            </a:lvl1pPr>
          </a:lstStyle>
          <a:p>
            <a:r>
              <a:t>SOTTOTITOLO DELLA PRESENTAZIONE</a:t>
            </a:r>
          </a:p>
        </p:txBody>
      </p:sp>
    </p:spTree>
    <p:extLst>
      <p:ext uri="{BB962C8B-B14F-4D97-AF65-F5344CB8AC3E}">
        <p14:creationId xmlns:p14="http://schemas.microsoft.com/office/powerpoint/2010/main" val="190206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base">
    <p:bg>
      <p:bgPr>
        <a:solidFill>
          <a:srgbClr val="FFFFFF"/>
        </a:solidFill>
        <a:effectLst/>
      </p:bgPr>
    </p:bg>
    <p:spTree>
      <p:nvGrpSpPr>
        <p:cNvPr id="1" name=""/>
        <p:cNvGrpSpPr/>
        <p:nvPr/>
      </p:nvGrpSpPr>
      <p:grpSpPr>
        <a:xfrm>
          <a:off x="0" y="0"/>
          <a:ext cx="0" cy="0"/>
          <a:chOff x="0" y="0"/>
          <a:chExt cx="0" cy="0"/>
        </a:xfrm>
      </p:grpSpPr>
      <p:pic>
        <p:nvPicPr>
          <p:cNvPr id="5" name="Immagine 4"/>
          <p:cNvPicPr>
            <a:picLocks noChangeAspect="1"/>
          </p:cNvPicPr>
          <p:nvPr userDrawn="1"/>
        </p:nvPicPr>
        <p:blipFill>
          <a:blip r:embed="rId2"/>
          <a:stretch>
            <a:fillRect/>
          </a:stretch>
        </p:blipFill>
        <p:spPr>
          <a:xfrm>
            <a:off x="503213" y="492865"/>
            <a:ext cx="7345082" cy="815455"/>
          </a:xfrm>
          <a:prstGeom prst="rect">
            <a:avLst/>
          </a:prstGeom>
        </p:spPr>
      </p:pic>
      <p:pic>
        <p:nvPicPr>
          <p:cNvPr id="9" name="Immagine 8"/>
          <p:cNvPicPr>
            <a:picLocks noChangeAspect="1"/>
          </p:cNvPicPr>
          <p:nvPr userDrawn="1"/>
        </p:nvPicPr>
        <p:blipFill>
          <a:blip r:embed="rId3"/>
          <a:stretch>
            <a:fillRect/>
          </a:stretch>
        </p:blipFill>
        <p:spPr>
          <a:xfrm>
            <a:off x="507475" y="494938"/>
            <a:ext cx="1537054" cy="813382"/>
          </a:xfrm>
          <a:prstGeom prst="rect">
            <a:avLst/>
          </a:prstGeom>
        </p:spPr>
      </p:pic>
      <p:cxnSp>
        <p:nvCxnSpPr>
          <p:cNvPr id="13" name="Straight Connector 17"/>
          <p:cNvCxnSpPr/>
          <p:nvPr userDrawn="1"/>
        </p:nvCxnSpPr>
        <p:spPr>
          <a:xfrm>
            <a:off x="8049491" y="1015425"/>
            <a:ext cx="16332922"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1"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4"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Tree>
    <p:extLst>
      <p:ext uri="{BB962C8B-B14F-4D97-AF65-F5344CB8AC3E}">
        <p14:creationId xmlns:p14="http://schemas.microsoft.com/office/powerpoint/2010/main" val="2816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dice">
    <p:bg>
      <p:bgPr>
        <a:solidFill>
          <a:srgbClr val="FFFFFF"/>
        </a:solidFill>
        <a:effectLst/>
      </p:bgPr>
    </p:bg>
    <p:spTree>
      <p:nvGrpSpPr>
        <p:cNvPr id="1" name=""/>
        <p:cNvGrpSpPr/>
        <p:nvPr/>
      </p:nvGrpSpPr>
      <p:grpSpPr>
        <a:xfrm>
          <a:off x="0" y="0"/>
          <a:ext cx="0" cy="0"/>
          <a:chOff x="0" y="0"/>
          <a:chExt cx="0" cy="0"/>
        </a:xfrm>
      </p:grpSpPr>
      <p:sp>
        <p:nvSpPr>
          <p:cNvPr id="2"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3"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8" name="Title 5"/>
          <p:cNvSpPr>
            <a:spLocks noGrp="1"/>
          </p:cNvSpPr>
          <p:nvPr>
            <p:ph type="title" hasCustomPrompt="1"/>
          </p:nvPr>
        </p:nvSpPr>
        <p:spPr>
          <a:xfrm>
            <a:off x="2044529" y="2251075"/>
            <a:ext cx="18272125" cy="1152940"/>
          </a:xfrm>
        </p:spPr>
        <p:txBody>
          <a:bodyPr/>
          <a:lstStyle/>
          <a:p>
            <a:r>
              <a:rPr lang="en-US" err="1"/>
              <a:t>Indice</a:t>
            </a:r>
            <a:endParaRPr lang="en-US"/>
          </a:p>
        </p:txBody>
      </p:sp>
      <p:sp>
        <p:nvSpPr>
          <p:cNvPr id="33" name="Текст 2"/>
          <p:cNvSpPr>
            <a:spLocks noGrp="1"/>
          </p:cNvSpPr>
          <p:nvPr>
            <p:ph idx="1" hasCustomPrompt="1"/>
          </p:nvPr>
        </p:nvSpPr>
        <p:spPr>
          <a:xfrm>
            <a:off x="4035253" y="41021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34" name="Текст 2"/>
          <p:cNvSpPr>
            <a:spLocks noGrp="1"/>
          </p:cNvSpPr>
          <p:nvPr>
            <p:ph idx="10" hasCustomPrompt="1"/>
          </p:nvPr>
        </p:nvSpPr>
        <p:spPr>
          <a:xfrm>
            <a:off x="2044529" y="41021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35" name="Текст 2"/>
          <p:cNvSpPr>
            <a:spLocks noGrp="1"/>
          </p:cNvSpPr>
          <p:nvPr>
            <p:ph idx="11" hasCustomPrompt="1"/>
          </p:nvPr>
        </p:nvSpPr>
        <p:spPr>
          <a:xfrm>
            <a:off x="18843454" y="41275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36" name="Текст 2"/>
          <p:cNvSpPr>
            <a:spLocks noGrp="1"/>
          </p:cNvSpPr>
          <p:nvPr>
            <p:ph idx="12" hasCustomPrompt="1"/>
          </p:nvPr>
        </p:nvSpPr>
        <p:spPr>
          <a:xfrm>
            <a:off x="4035253" y="51943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37" name="Текст 2"/>
          <p:cNvSpPr>
            <a:spLocks noGrp="1"/>
          </p:cNvSpPr>
          <p:nvPr>
            <p:ph idx="13" hasCustomPrompt="1"/>
          </p:nvPr>
        </p:nvSpPr>
        <p:spPr>
          <a:xfrm>
            <a:off x="2044529" y="51943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38" name="Текст 2"/>
          <p:cNvSpPr>
            <a:spLocks noGrp="1"/>
          </p:cNvSpPr>
          <p:nvPr>
            <p:ph idx="14" hasCustomPrompt="1"/>
          </p:nvPr>
        </p:nvSpPr>
        <p:spPr>
          <a:xfrm>
            <a:off x="18843454" y="52197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39" name="Текст 2"/>
          <p:cNvSpPr>
            <a:spLocks noGrp="1"/>
          </p:cNvSpPr>
          <p:nvPr>
            <p:ph idx="15" hasCustomPrompt="1"/>
          </p:nvPr>
        </p:nvSpPr>
        <p:spPr>
          <a:xfrm>
            <a:off x="4035253" y="62865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0" name="Текст 2"/>
          <p:cNvSpPr>
            <a:spLocks noGrp="1"/>
          </p:cNvSpPr>
          <p:nvPr>
            <p:ph idx="16" hasCustomPrompt="1"/>
          </p:nvPr>
        </p:nvSpPr>
        <p:spPr>
          <a:xfrm>
            <a:off x="2044529" y="62865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41" name="Текст 2"/>
          <p:cNvSpPr>
            <a:spLocks noGrp="1"/>
          </p:cNvSpPr>
          <p:nvPr>
            <p:ph idx="17" hasCustomPrompt="1"/>
          </p:nvPr>
        </p:nvSpPr>
        <p:spPr>
          <a:xfrm>
            <a:off x="18843454" y="63119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42" name="Текст 2"/>
          <p:cNvSpPr>
            <a:spLocks noGrp="1"/>
          </p:cNvSpPr>
          <p:nvPr>
            <p:ph idx="18" hasCustomPrompt="1"/>
          </p:nvPr>
        </p:nvSpPr>
        <p:spPr>
          <a:xfrm>
            <a:off x="4035253" y="73787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3" name="Текст 2"/>
          <p:cNvSpPr>
            <a:spLocks noGrp="1"/>
          </p:cNvSpPr>
          <p:nvPr>
            <p:ph idx="19" hasCustomPrompt="1"/>
          </p:nvPr>
        </p:nvSpPr>
        <p:spPr>
          <a:xfrm>
            <a:off x="2044529" y="73787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44" name="Текст 2"/>
          <p:cNvSpPr>
            <a:spLocks noGrp="1"/>
          </p:cNvSpPr>
          <p:nvPr>
            <p:ph idx="20" hasCustomPrompt="1"/>
          </p:nvPr>
        </p:nvSpPr>
        <p:spPr>
          <a:xfrm>
            <a:off x="18843454" y="74041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45" name="Текст 2"/>
          <p:cNvSpPr>
            <a:spLocks noGrp="1"/>
          </p:cNvSpPr>
          <p:nvPr>
            <p:ph idx="21" hasCustomPrompt="1"/>
          </p:nvPr>
        </p:nvSpPr>
        <p:spPr>
          <a:xfrm>
            <a:off x="4035253" y="84709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6" name="Текст 2"/>
          <p:cNvSpPr>
            <a:spLocks noGrp="1"/>
          </p:cNvSpPr>
          <p:nvPr>
            <p:ph idx="22" hasCustomPrompt="1"/>
          </p:nvPr>
        </p:nvSpPr>
        <p:spPr>
          <a:xfrm>
            <a:off x="2044529" y="84709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47" name="Текст 2"/>
          <p:cNvSpPr>
            <a:spLocks noGrp="1"/>
          </p:cNvSpPr>
          <p:nvPr>
            <p:ph idx="23" hasCustomPrompt="1"/>
          </p:nvPr>
        </p:nvSpPr>
        <p:spPr>
          <a:xfrm>
            <a:off x="18843454" y="84963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
        <p:nvSpPr>
          <p:cNvPr id="48" name="Текст 2"/>
          <p:cNvSpPr>
            <a:spLocks noGrp="1"/>
          </p:cNvSpPr>
          <p:nvPr>
            <p:ph idx="24" hasCustomPrompt="1"/>
          </p:nvPr>
        </p:nvSpPr>
        <p:spPr>
          <a:xfrm>
            <a:off x="4035253" y="9563162"/>
            <a:ext cx="14528801" cy="802993"/>
          </a:xfrm>
          <a:prstGeom prst="rect">
            <a:avLst/>
          </a:prstGeom>
        </p:spPr>
        <p:txBody>
          <a:bodyPr vert="horz" lIns="0" tIns="0" rIns="0" bIns="0" rtlCol="0">
            <a:normAutofit/>
          </a:bodyPr>
          <a:lstStyle>
            <a:lvl1pPr>
              <a:defRPr sz="4000" b="0">
                <a:solidFill>
                  <a:schemeClr val="tx1"/>
                </a:solidFill>
              </a:defRPr>
            </a:lvl1pPr>
          </a:lstStyle>
          <a:p>
            <a:pPr lvl="0"/>
            <a:r>
              <a:rPr lang="en-US" err="1"/>
              <a:t>Capitolo</a:t>
            </a:r>
            <a:endParaRPr lang="en-US"/>
          </a:p>
        </p:txBody>
      </p:sp>
      <p:sp>
        <p:nvSpPr>
          <p:cNvPr id="49" name="Текст 2"/>
          <p:cNvSpPr>
            <a:spLocks noGrp="1"/>
          </p:cNvSpPr>
          <p:nvPr>
            <p:ph idx="25" hasCustomPrompt="1"/>
          </p:nvPr>
        </p:nvSpPr>
        <p:spPr>
          <a:xfrm>
            <a:off x="2044529" y="9563162"/>
            <a:ext cx="1355725" cy="802993"/>
          </a:xfrm>
          <a:prstGeom prst="rect">
            <a:avLst/>
          </a:prstGeom>
        </p:spPr>
        <p:txBody>
          <a:bodyPr vert="horz" lIns="0" tIns="0" rIns="0" bIns="0" rtlCol="0">
            <a:normAutofit/>
          </a:bodyPr>
          <a:lstStyle>
            <a:lvl1pPr>
              <a:defRPr sz="4000" b="1">
                <a:solidFill>
                  <a:schemeClr val="accent1"/>
                </a:solidFill>
              </a:defRPr>
            </a:lvl1pPr>
          </a:lstStyle>
          <a:p>
            <a:pPr lvl="0"/>
            <a:r>
              <a:rPr lang="en-US"/>
              <a:t>01</a:t>
            </a:r>
          </a:p>
        </p:txBody>
      </p:sp>
      <p:sp>
        <p:nvSpPr>
          <p:cNvPr id="50" name="Текст 2"/>
          <p:cNvSpPr>
            <a:spLocks noGrp="1"/>
          </p:cNvSpPr>
          <p:nvPr>
            <p:ph idx="26" hasCustomPrompt="1"/>
          </p:nvPr>
        </p:nvSpPr>
        <p:spPr>
          <a:xfrm>
            <a:off x="18843454" y="9588562"/>
            <a:ext cx="1473200" cy="802993"/>
          </a:xfrm>
          <a:prstGeom prst="rect">
            <a:avLst/>
          </a:prstGeom>
        </p:spPr>
        <p:txBody>
          <a:bodyPr vert="horz" lIns="0" tIns="0" rIns="0" bIns="0" rtlCol="0">
            <a:normAutofit/>
          </a:bodyPr>
          <a:lstStyle>
            <a:lvl1pPr algn="r">
              <a:defRPr sz="4000" b="1">
                <a:solidFill>
                  <a:schemeClr val="accent1"/>
                </a:solidFill>
              </a:defRPr>
            </a:lvl1pPr>
          </a:lstStyle>
          <a:p>
            <a:pPr lvl="0"/>
            <a:r>
              <a:rPr lang="en-US"/>
              <a:t>01</a:t>
            </a:r>
          </a:p>
        </p:txBody>
      </p:sp>
    </p:spTree>
    <p:extLst>
      <p:ext uri="{BB962C8B-B14F-4D97-AF65-F5344CB8AC3E}">
        <p14:creationId xmlns:p14="http://schemas.microsoft.com/office/powerpoint/2010/main" val="78705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1"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4" grpId="0" build="p">
        <p:tmplLst>
          <p:tmpl lvl="1">
            <p:tnLst>
              <p:par>
                <p:cTn presetID="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5" grpId="0" build="p">
        <p:tmplLst>
          <p:tmpl lvl="1">
            <p:tnLst>
              <p:par>
                <p:cTn presetID="1"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childTnLst>
                </p:cTn>
              </p:par>
            </p:tnLst>
          </p:tmpl>
        </p:tmplLst>
      </p:bldP>
      <p:bldP spid="36" grpId="0" build="p">
        <p:tmplLst>
          <p:tmpl lvl="1">
            <p:tnLst>
              <p:par>
                <p:cTn presetID="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childTnLst>
                </p:cTn>
              </p:par>
            </p:tnLst>
          </p:tmpl>
        </p:tmplLst>
      </p:bldP>
      <p:bldP spid="37" grpId="0" build="p">
        <p:tmplLst>
          <p:tmpl lvl="1">
            <p:tnLst>
              <p:par>
                <p:cTn presetID="1"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childTnLst>
                </p:cTn>
              </p:par>
            </p:tnLst>
          </p:tmpl>
        </p:tmplLst>
      </p:bldP>
      <p:bldP spid="38" grpId="0" build="p">
        <p:tmplLst>
          <p:tmpl lvl="1">
            <p:tnLst>
              <p:par>
                <p:cTn presetID="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childTnLst>
                </p:cTn>
              </p:par>
            </p:tnLst>
          </p:tmpl>
        </p:tmplLst>
      </p:bldP>
      <p:bldP spid="39" grpId="0" build="p">
        <p:tmplLst>
          <p:tmpl lvl="1">
            <p:tnLst>
              <p:par>
                <p:cTn presetID="1"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childTnLst>
                </p:cTn>
              </p:par>
            </p:tnLst>
          </p:tmpl>
        </p:tmplLst>
      </p:bldP>
      <p:bldP spid="40" grpId="0" build="p">
        <p:tmplLst>
          <p:tmpl lvl="1">
            <p:tnLst>
              <p:par>
                <p:cTn presetID="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childTnLst>
                </p:cTn>
              </p:par>
            </p:tnLst>
          </p:tmpl>
        </p:tmplLst>
      </p:bldP>
      <p:bldP spid="41" grpId="0" build="p">
        <p:tmplLst>
          <p:tmpl lvl="1">
            <p:tnLst>
              <p:par>
                <p:cTn presetID="1"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childTnLst>
                </p:cTn>
              </p:par>
            </p:tnLst>
          </p:tmpl>
        </p:tmplLst>
      </p:bldP>
      <p:bldP spid="42" grpId="0" build="p">
        <p:tmplLst>
          <p:tmpl lvl="1">
            <p:tnLst>
              <p:par>
                <p:cTn presetID="1"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childTnLst>
                </p:cTn>
              </p:par>
            </p:tnLst>
          </p:tmpl>
        </p:tmplLst>
      </p:bldP>
      <p:bldP spid="43" grpId="0" build="p">
        <p:tmplLst>
          <p:tmpl lvl="1">
            <p:tnLst>
              <p:par>
                <p:cTn presetID="1"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childTnLst>
                </p:cTn>
              </p:par>
            </p:tnLst>
          </p:tmpl>
        </p:tmplLst>
      </p:bldP>
      <p:bldP spid="44" grpId="0" build="p">
        <p:tmplLst>
          <p:tmpl lvl="1">
            <p:tnLst>
              <p:par>
                <p:cTn presetID="1"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childTnLst>
                </p:cTn>
              </p:par>
            </p:tnLst>
          </p:tmpl>
        </p:tmplLst>
      </p:bldP>
      <p:bldP spid="45" grpId="0" build="p">
        <p:tmplLst>
          <p:tmpl lvl="1">
            <p:tnLst>
              <p:par>
                <p:cTn presetID="1"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childTnLst>
                </p:cTn>
              </p:par>
            </p:tnLst>
          </p:tmpl>
        </p:tmplLst>
      </p:bldP>
      <p:bldP spid="46" grpId="0" build="p">
        <p:tmplLst>
          <p:tmpl lvl="1">
            <p:tnLst>
              <p:par>
                <p:cTn presetID="1"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childTnLst>
                </p:cTn>
              </p:par>
            </p:tnLst>
          </p:tmpl>
        </p:tmplLst>
      </p:bldP>
      <p:bldP spid="47" grpId="0" build="p">
        <p:tmplLst>
          <p:tmpl lvl="1">
            <p:tnLst>
              <p:par>
                <p:cTn presetID="1"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childTnLst>
                </p:cTn>
              </p:par>
            </p:tnLst>
          </p:tmpl>
        </p:tmplLst>
      </p:bldP>
      <p:bldP spid="48" grpId="0" build="p">
        <p:tmplLst>
          <p:tmpl lvl="1">
            <p:tnLst>
              <p:par>
                <p:cTn presetID="1"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childTnLst>
                </p:cTn>
              </p:par>
            </p:tnLst>
          </p:tmpl>
        </p:tmplLst>
      </p:bldP>
      <p:bldP spid="49" grpId="0" build="p">
        <p:tmplLst>
          <p:tmpl lvl="1">
            <p:tnLst>
              <p:par>
                <p:cTn presetID="1"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pertina Cap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magin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45" y="893"/>
            <a:ext cx="24382413" cy="13715107"/>
          </a:xfrm>
          <a:prstGeom prst="rect">
            <a:avLst/>
          </a:prstGeom>
        </p:spPr>
      </p:pic>
      <p:sp>
        <p:nvSpPr>
          <p:cNvPr id="4" name="Title 5"/>
          <p:cNvSpPr>
            <a:spLocks noGrp="1"/>
          </p:cNvSpPr>
          <p:nvPr>
            <p:ph type="title" hasCustomPrompt="1"/>
          </p:nvPr>
        </p:nvSpPr>
        <p:spPr>
          <a:xfrm>
            <a:off x="2063638" y="5434465"/>
            <a:ext cx="20280425" cy="1423535"/>
          </a:xfrm>
        </p:spPr>
        <p:txBody>
          <a:bodyPr anchor="t"/>
          <a:lstStyle>
            <a:lvl1pPr>
              <a:defRPr sz="8800" b="1" spc="0" baseline="0">
                <a:solidFill>
                  <a:srgbClr val="FFFFFF"/>
                </a:solidFill>
              </a:defRPr>
            </a:lvl1pPr>
          </a:lstStyle>
          <a:p>
            <a:r>
              <a:rPr lang="en-US"/>
              <a:t>TITOLO CAPITOLO</a:t>
            </a:r>
          </a:p>
        </p:txBody>
      </p:sp>
      <p:sp>
        <p:nvSpPr>
          <p:cNvPr id="13"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FFFFFF"/>
                </a:solidFill>
                <a:ea typeface="Open Sans SemiBold" charset="0"/>
                <a:cs typeface="Open Sans SemiBold" charset="0"/>
              </a:rPr>
              <a:pPr algn="ctr"/>
              <a:t>‹#›</a:t>
            </a:fld>
            <a:endParaRPr lang="en-US" sz="2000" b="1">
              <a:solidFill>
                <a:srgbClr val="FFFFFF"/>
              </a:solidFill>
              <a:ea typeface="Open Sans SemiBold" charset="0"/>
              <a:cs typeface="Open Sans SemiBold" charset="0"/>
            </a:endParaRPr>
          </a:p>
        </p:txBody>
      </p:sp>
      <p:pic>
        <p:nvPicPr>
          <p:cNvPr id="15" name="Immagine 14"/>
          <p:cNvPicPr>
            <a:picLocks noChangeAspect="1"/>
          </p:cNvPicPr>
          <p:nvPr userDrawn="1"/>
        </p:nvPicPr>
        <p:blipFill>
          <a:blip r:embed="rId4"/>
          <a:stretch>
            <a:fillRect/>
          </a:stretch>
        </p:blipFill>
        <p:spPr>
          <a:xfrm>
            <a:off x="503212" y="493619"/>
            <a:ext cx="7345083" cy="815454"/>
          </a:xfrm>
          <a:prstGeom prst="rect">
            <a:avLst/>
          </a:prstGeom>
        </p:spPr>
      </p:pic>
      <p:cxnSp>
        <p:nvCxnSpPr>
          <p:cNvPr id="16" name="Straight Connector 17"/>
          <p:cNvCxnSpPr/>
          <p:nvPr userDrawn="1"/>
        </p:nvCxnSpPr>
        <p:spPr>
          <a:xfrm>
            <a:off x="8049491" y="1015425"/>
            <a:ext cx="16332922" cy="0"/>
          </a:xfrm>
          <a:prstGeom prst="line">
            <a:avLst/>
          </a:prstGeom>
          <a:ln w="50800"/>
        </p:spPr>
        <p:style>
          <a:lnRef idx="3">
            <a:schemeClr val="accent6"/>
          </a:lnRef>
          <a:fillRef idx="0">
            <a:schemeClr val="accent6"/>
          </a:fillRef>
          <a:effectRef idx="2">
            <a:schemeClr val="accent6"/>
          </a:effectRef>
          <a:fontRef idx="minor">
            <a:schemeClr val="tx1"/>
          </a:fontRef>
        </p:style>
      </p:cxnSp>
      <p:sp>
        <p:nvSpPr>
          <p:cNvPr id="10" name="SOTTOTITOLO DELLA PRESENTAZIONE"/>
          <p:cNvSpPr txBox="1">
            <a:spLocks noGrp="1"/>
          </p:cNvSpPr>
          <p:nvPr>
            <p:ph type="body" sz="quarter" idx="19" hasCustomPrompt="1"/>
          </p:nvPr>
        </p:nvSpPr>
        <p:spPr>
          <a:xfrm>
            <a:off x="2038349" y="6882792"/>
            <a:ext cx="20305713" cy="1094021"/>
          </a:xfrm>
          <a:prstGeom prst="rect">
            <a:avLst/>
          </a:prstGeom>
        </p:spPr>
        <p:txBody>
          <a:bodyPr>
            <a:noAutofit/>
          </a:bodyPr>
          <a:lstStyle>
            <a:lvl1pPr marL="0" indent="0">
              <a:spcBef>
                <a:spcPts val="0"/>
              </a:spcBef>
              <a:buSzTx/>
              <a:buNone/>
              <a:defRPr sz="4400">
                <a:solidFill>
                  <a:srgbClr val="FFFFFF"/>
                </a:solidFill>
                <a:latin typeface="+mj-lt"/>
                <a:ea typeface="Titillium Web Regular"/>
                <a:cs typeface="Titillium Web Regular"/>
                <a:sym typeface="Titillium Web Regular"/>
              </a:defRPr>
            </a:lvl1pPr>
          </a:lstStyle>
          <a:p>
            <a:r>
              <a:t>SOTTOTITOLO </a:t>
            </a:r>
            <a:r>
              <a:rPr lang="it-IT"/>
              <a:t>CAPITOLO</a:t>
            </a:r>
            <a:endParaRPr/>
          </a:p>
        </p:txBody>
      </p:sp>
    </p:spTree>
    <p:extLst>
      <p:ext uri="{BB962C8B-B14F-4D97-AF65-F5344CB8AC3E}">
        <p14:creationId xmlns:p14="http://schemas.microsoft.com/office/powerpoint/2010/main" val="150423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pertina Paragraf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5"/>
          <p:cNvSpPr>
            <a:spLocks noGrp="1"/>
          </p:cNvSpPr>
          <p:nvPr>
            <p:ph type="title" hasCustomPrompt="1"/>
          </p:nvPr>
        </p:nvSpPr>
        <p:spPr>
          <a:xfrm>
            <a:off x="2063638" y="5434465"/>
            <a:ext cx="20280425" cy="1423535"/>
          </a:xfrm>
        </p:spPr>
        <p:txBody>
          <a:bodyPr anchor="t"/>
          <a:lstStyle>
            <a:lvl1pPr>
              <a:defRPr sz="8800" b="0" spc="0" baseline="0">
                <a:solidFill>
                  <a:schemeClr val="accent3"/>
                </a:solidFill>
              </a:defRPr>
            </a:lvl1pPr>
          </a:lstStyle>
          <a:p>
            <a:r>
              <a:rPr lang="en-US"/>
              <a:t>TITOLO PARAGRAFO</a:t>
            </a:r>
          </a:p>
        </p:txBody>
      </p:sp>
      <p:sp>
        <p:nvSpPr>
          <p:cNvPr id="13"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FFFFFF"/>
                </a:solidFill>
                <a:ea typeface="Open Sans SemiBold" charset="0"/>
                <a:cs typeface="Open Sans SemiBold" charset="0"/>
              </a:rPr>
              <a:pPr algn="ctr"/>
              <a:t>‹#›</a:t>
            </a:fld>
            <a:endParaRPr lang="en-US" sz="2000" b="1">
              <a:solidFill>
                <a:srgbClr val="FFFFFF"/>
              </a:solidFill>
              <a:ea typeface="Open Sans SemiBold" charset="0"/>
              <a:cs typeface="Open Sans SemiBold" charset="0"/>
            </a:endParaRPr>
          </a:p>
        </p:txBody>
      </p:sp>
      <p:sp>
        <p:nvSpPr>
          <p:cNvPr id="10" name="SOTTOTITOLO DELLA PRESENTAZIONE"/>
          <p:cNvSpPr txBox="1">
            <a:spLocks noGrp="1"/>
          </p:cNvSpPr>
          <p:nvPr>
            <p:ph type="body" sz="quarter" idx="19" hasCustomPrompt="1"/>
          </p:nvPr>
        </p:nvSpPr>
        <p:spPr>
          <a:xfrm>
            <a:off x="2038349" y="6882792"/>
            <a:ext cx="20305713" cy="1094021"/>
          </a:xfrm>
          <a:prstGeom prst="rect">
            <a:avLst/>
          </a:prstGeom>
        </p:spPr>
        <p:txBody>
          <a:bodyPr>
            <a:noAutofit/>
          </a:bodyPr>
          <a:lstStyle>
            <a:lvl1pPr marL="0" indent="0">
              <a:spcBef>
                <a:spcPts val="0"/>
              </a:spcBef>
              <a:buSzTx/>
              <a:buNone/>
              <a:defRPr sz="4400">
                <a:solidFill>
                  <a:schemeClr val="bg1"/>
                </a:solidFill>
                <a:latin typeface="+mj-lt"/>
                <a:ea typeface="Titillium Web Regular"/>
                <a:cs typeface="Titillium Web Regular"/>
                <a:sym typeface="Titillium Web Regular"/>
              </a:defRPr>
            </a:lvl1pPr>
          </a:lstStyle>
          <a:p>
            <a:r>
              <a:t>SOTTOTITOLO </a:t>
            </a:r>
            <a:r>
              <a:rPr lang="it-IT"/>
              <a:t>PARAGRAFO</a:t>
            </a:r>
            <a:endParaRPr/>
          </a:p>
        </p:txBody>
      </p:sp>
      <p:pic>
        <p:nvPicPr>
          <p:cNvPr id="18" name="Immagine 17"/>
          <p:cNvPicPr>
            <a:picLocks noChangeAspect="1"/>
          </p:cNvPicPr>
          <p:nvPr userDrawn="1"/>
        </p:nvPicPr>
        <p:blipFill>
          <a:blip r:embed="rId3"/>
          <a:stretch>
            <a:fillRect/>
          </a:stretch>
        </p:blipFill>
        <p:spPr>
          <a:xfrm>
            <a:off x="503212" y="493619"/>
            <a:ext cx="7345083" cy="815454"/>
          </a:xfrm>
          <a:prstGeom prst="rect">
            <a:avLst/>
          </a:prstGeom>
        </p:spPr>
      </p:pic>
      <p:cxnSp>
        <p:nvCxnSpPr>
          <p:cNvPr id="19" name="Straight Connector 17"/>
          <p:cNvCxnSpPr/>
          <p:nvPr userDrawn="1"/>
        </p:nvCxnSpPr>
        <p:spPr>
          <a:xfrm>
            <a:off x="8049491" y="1015425"/>
            <a:ext cx="16332922" cy="0"/>
          </a:xfrm>
          <a:prstGeom prst="line">
            <a:avLst/>
          </a:prstGeom>
          <a:ln w="508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493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8" presetClass="entr" presetSubtype="12"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strips(downLeft)">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_black">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Tree>
    <p:extLst>
      <p:ext uri="{BB962C8B-B14F-4D97-AF65-F5344CB8AC3E}">
        <p14:creationId xmlns:p14="http://schemas.microsoft.com/office/powerpoint/2010/main" val="231593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pertina Cap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magin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45" y="893"/>
            <a:ext cx="24382413" cy="13715107"/>
          </a:xfrm>
          <a:prstGeom prst="rect">
            <a:avLst/>
          </a:prstGeom>
        </p:spPr>
      </p:pic>
      <p:sp>
        <p:nvSpPr>
          <p:cNvPr id="4" name="Title 5"/>
          <p:cNvSpPr>
            <a:spLocks noGrp="1"/>
          </p:cNvSpPr>
          <p:nvPr>
            <p:ph type="title" hasCustomPrompt="1"/>
          </p:nvPr>
        </p:nvSpPr>
        <p:spPr>
          <a:xfrm>
            <a:off x="2063638" y="5434465"/>
            <a:ext cx="20280425" cy="1423535"/>
          </a:xfrm>
        </p:spPr>
        <p:txBody>
          <a:bodyPr anchor="t"/>
          <a:lstStyle>
            <a:lvl1pPr>
              <a:defRPr sz="8800" b="1" spc="0" baseline="0">
                <a:solidFill>
                  <a:srgbClr val="FFFFFF"/>
                </a:solidFill>
              </a:defRPr>
            </a:lvl1pPr>
          </a:lstStyle>
          <a:p>
            <a:r>
              <a:rPr lang="en-US"/>
              <a:t>TITOLO CAPITOLO</a:t>
            </a:r>
          </a:p>
        </p:txBody>
      </p:sp>
      <p:sp>
        <p:nvSpPr>
          <p:cNvPr id="13"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rgbClr val="FFFFFF"/>
                </a:solidFill>
                <a:latin typeface="+mj-lt"/>
                <a:ea typeface="Open Sans SemiBold" charset="0"/>
                <a:cs typeface="Open Sans SemiBold" charset="0"/>
              </a:rPr>
              <a:pPr algn="ctr"/>
              <a:t>‹#›</a:t>
            </a:fld>
            <a:endParaRPr lang="en-US" sz="2000" b="1" i="0">
              <a:solidFill>
                <a:srgbClr val="FFFFFF"/>
              </a:solidFill>
              <a:latin typeface="+mj-lt"/>
              <a:ea typeface="Open Sans SemiBold" charset="0"/>
              <a:cs typeface="Open Sans SemiBold" charset="0"/>
            </a:endParaRPr>
          </a:p>
        </p:txBody>
      </p:sp>
      <p:pic>
        <p:nvPicPr>
          <p:cNvPr id="15" name="Immagine 14"/>
          <p:cNvPicPr>
            <a:picLocks noChangeAspect="1"/>
          </p:cNvPicPr>
          <p:nvPr userDrawn="1"/>
        </p:nvPicPr>
        <p:blipFill>
          <a:blip r:embed="rId4"/>
          <a:stretch>
            <a:fillRect/>
          </a:stretch>
        </p:blipFill>
        <p:spPr>
          <a:xfrm>
            <a:off x="503212" y="493619"/>
            <a:ext cx="7345083" cy="815454"/>
          </a:xfrm>
          <a:prstGeom prst="rect">
            <a:avLst/>
          </a:prstGeom>
        </p:spPr>
      </p:pic>
      <p:cxnSp>
        <p:nvCxnSpPr>
          <p:cNvPr id="16" name="Straight Connector 17"/>
          <p:cNvCxnSpPr/>
          <p:nvPr userDrawn="1"/>
        </p:nvCxnSpPr>
        <p:spPr>
          <a:xfrm>
            <a:off x="8049491" y="1015425"/>
            <a:ext cx="16332922" cy="0"/>
          </a:xfrm>
          <a:prstGeom prst="line">
            <a:avLst/>
          </a:prstGeom>
          <a:ln w="50800"/>
        </p:spPr>
        <p:style>
          <a:lnRef idx="3">
            <a:schemeClr val="accent6"/>
          </a:lnRef>
          <a:fillRef idx="0">
            <a:schemeClr val="accent6"/>
          </a:fillRef>
          <a:effectRef idx="2">
            <a:schemeClr val="accent6"/>
          </a:effectRef>
          <a:fontRef idx="minor">
            <a:schemeClr val="tx1"/>
          </a:fontRef>
        </p:style>
      </p:cxnSp>
      <p:sp>
        <p:nvSpPr>
          <p:cNvPr id="10" name="SOTTOTITOLO DELLA PRESENTAZIONE"/>
          <p:cNvSpPr txBox="1">
            <a:spLocks noGrp="1"/>
          </p:cNvSpPr>
          <p:nvPr>
            <p:ph type="body" sz="quarter" idx="19" hasCustomPrompt="1"/>
          </p:nvPr>
        </p:nvSpPr>
        <p:spPr>
          <a:xfrm>
            <a:off x="2038349" y="6882792"/>
            <a:ext cx="20305713" cy="1094021"/>
          </a:xfrm>
          <a:prstGeom prst="rect">
            <a:avLst/>
          </a:prstGeom>
        </p:spPr>
        <p:txBody>
          <a:bodyPr>
            <a:noAutofit/>
          </a:bodyPr>
          <a:lstStyle>
            <a:lvl1pPr marL="0" indent="0">
              <a:spcBef>
                <a:spcPts val="0"/>
              </a:spcBef>
              <a:buSzTx/>
              <a:buNone/>
              <a:defRPr sz="4400">
                <a:solidFill>
                  <a:srgbClr val="FFFFFF"/>
                </a:solidFill>
                <a:latin typeface="+mj-lt"/>
                <a:ea typeface="Titillium Web Regular"/>
                <a:cs typeface="Titillium Web Regular"/>
                <a:sym typeface="Titillium Web Regular"/>
              </a:defRPr>
            </a:lvl1pPr>
          </a:lstStyle>
          <a:p>
            <a:r>
              <a:t>SOTTOTITOLO </a:t>
            </a:r>
            <a:r>
              <a:rPr lang="it-IT"/>
              <a:t>CAPITOLO</a:t>
            </a:r>
            <a:endParaRPr/>
          </a:p>
        </p:txBody>
      </p:sp>
    </p:spTree>
    <p:extLst>
      <p:ext uri="{BB962C8B-B14F-4D97-AF65-F5344CB8AC3E}">
        <p14:creationId xmlns:p14="http://schemas.microsoft.com/office/powerpoint/2010/main" val="122921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slide base titolo + sottotitolo + tes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7"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413760"/>
            <a:ext cx="20299534" cy="927515"/>
          </a:xfrm>
          <a:prstGeom prst="rect">
            <a:avLst/>
          </a:prstGeom>
        </p:spPr>
        <p:txBody>
          <a:bodyPr lIns="127000" tIns="127000" rIns="127000" bIns="127000" anchor="t">
            <a:noAutofit/>
          </a:bodyPr>
          <a:lstStyle>
            <a:lvl1pPr marL="0" indent="0" defTabSz="825500">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SOTTOTITOLO</a:t>
            </a:r>
          </a:p>
        </p:txBody>
      </p:sp>
      <p:sp>
        <p:nvSpPr>
          <p:cNvPr id="11"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4341275"/>
            <a:ext cx="20299534" cy="8615680"/>
          </a:xfrm>
          <a:prstGeom prst="rect">
            <a:avLst/>
          </a:prstGeom>
        </p:spPr>
        <p:txBody>
          <a:bodyPr lIns="127000" tIns="127000" rIns="127000" bIns="127000" anchor="ctr">
            <a:noAutofit/>
          </a:bodyPr>
          <a:lstStyle>
            <a:lvl1pPr marL="0" indent="0" defTabSz="825500">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250363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1" grpId="0" build="p">
        <p:tmplLst>
          <p:tmpl lvl="1">
            <p:tnLst>
              <p:par>
                <p:cTn presetID="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lide base Titolo + Tes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7" name="Title 5"/>
          <p:cNvSpPr>
            <a:spLocks noGrp="1"/>
          </p:cNvSpPr>
          <p:nvPr>
            <p:ph type="title" hasCustomPrompt="1"/>
          </p:nvPr>
        </p:nvSpPr>
        <p:spPr>
          <a:xfrm>
            <a:off x="2044530" y="2251075"/>
            <a:ext cx="20299533" cy="1374994"/>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692259"/>
            <a:ext cx="20299534" cy="8854793"/>
          </a:xfrm>
          <a:prstGeom prst="rect">
            <a:avLst/>
          </a:prstGeom>
        </p:spPr>
        <p:txBody>
          <a:bodyPr lIns="127000" tIns="127000" rIns="127000" bIns="127000" anchor="ctr">
            <a:noAutofit/>
          </a:bodyPr>
          <a:lstStyle>
            <a:lvl1pPr marL="0" indent="0" defTabSz="825500">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254197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lide base SOLO tes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2"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2251075"/>
            <a:ext cx="20299534" cy="9839325"/>
          </a:xfrm>
          <a:prstGeom prst="rect">
            <a:avLst/>
          </a:prstGeom>
        </p:spPr>
        <p:txBody>
          <a:bodyPr lIns="127000" tIns="127000" rIns="127000" bIns="127000" anchor="ctr">
            <a:noAutofit/>
          </a:bodyPr>
          <a:lstStyle>
            <a:lvl1pPr marL="0" indent="0" defTabSz="825500">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1852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sto + immagin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1" name="Picture Placeholder 8">
            <a:extLst>
              <a:ext uri="{FF2B5EF4-FFF2-40B4-BE49-F238E27FC236}">
                <a16:creationId xmlns:a16="http://schemas.microsoft.com/office/drawing/2014/main" id="{5C20C475-CFD8-44C2-886A-7185769DC739}"/>
              </a:ext>
            </a:extLst>
          </p:cNvPr>
          <p:cNvSpPr>
            <a:spLocks noGrp="1"/>
          </p:cNvSpPr>
          <p:nvPr>
            <p:ph type="pic" sz="quarter" idx="12"/>
          </p:nvPr>
        </p:nvSpPr>
        <p:spPr>
          <a:xfrm>
            <a:off x="12199131" y="2251076"/>
            <a:ext cx="10145066" cy="11464924"/>
          </a:xfrm>
          <a:prstGeom prst="rect">
            <a:avLst/>
          </a:prstGeom>
          <a:noFill/>
          <a:ln>
            <a:noFill/>
          </a:ln>
        </p:spPr>
        <p:txBody>
          <a:bodyPr wrap="square" anchor="ctr">
            <a:noAutofit/>
          </a:bodyPr>
          <a:lstStyle>
            <a:lvl1pPr algn="ctr">
              <a:defRPr sz="2400">
                <a:solidFill>
                  <a:schemeClr val="tx1"/>
                </a:solidFill>
              </a:defRPr>
            </a:lvl1pPr>
          </a:lstStyle>
          <a:p>
            <a:endParaRPr lang="en-US"/>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0" y="2251075"/>
            <a:ext cx="10154601" cy="1790480"/>
          </a:xfrm>
        </p:spPr>
        <p:txBody>
          <a:bodyPr/>
          <a:lstStyle>
            <a:lvl1pPr>
              <a:defRPr baseline="0"/>
            </a:lvl1pPr>
          </a:lstStyle>
          <a:p>
            <a:r>
              <a:rPr lang="en-US"/>
              <a:t>Lorem Ipsum</a:t>
            </a:r>
          </a:p>
        </p:txBody>
      </p:sp>
    </p:spTree>
    <p:extLst>
      <p:ext uri="{BB962C8B-B14F-4D97-AF65-F5344CB8AC3E}">
        <p14:creationId xmlns:p14="http://schemas.microsoft.com/office/powerpoint/2010/main" val="26173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esto + icona blu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9537871"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0" y="2251075"/>
            <a:ext cx="10154601" cy="1790480"/>
          </a:xfrm>
        </p:spPr>
        <p:txBody>
          <a:bodyPr/>
          <a:lstStyle>
            <a:lvl1pPr>
              <a:defRPr baseline="0"/>
            </a:lvl1pPr>
          </a:lstStyle>
          <a:p>
            <a:r>
              <a:rPr lang="en-US"/>
              <a:t>Lorem Ipsum</a:t>
            </a:r>
          </a:p>
        </p:txBody>
      </p:sp>
      <p:sp>
        <p:nvSpPr>
          <p:cNvPr id="2" name="Rettangolo 1"/>
          <p:cNvSpPr/>
          <p:nvPr userDrawn="1"/>
        </p:nvSpPr>
        <p:spPr>
          <a:xfrm>
            <a:off x="12199128" y="2251075"/>
            <a:ext cx="10144935" cy="10296525"/>
          </a:xfrm>
          <a:prstGeom prst="rect">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Tree>
    <p:extLst>
      <p:ext uri="{BB962C8B-B14F-4D97-AF65-F5344CB8AC3E}">
        <p14:creationId xmlns:p14="http://schemas.microsoft.com/office/powerpoint/2010/main" val="7224357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esto + icona grey">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9537871"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0" y="2251075"/>
            <a:ext cx="10154601" cy="1790480"/>
          </a:xfrm>
        </p:spPr>
        <p:txBody>
          <a:bodyPr/>
          <a:lstStyle>
            <a:lvl1pPr>
              <a:defRPr baseline="0"/>
            </a:lvl1pPr>
          </a:lstStyle>
          <a:p>
            <a:r>
              <a:rPr lang="en-US"/>
              <a:t>Lorem Ipsum</a:t>
            </a:r>
          </a:p>
        </p:txBody>
      </p:sp>
      <p:sp>
        <p:nvSpPr>
          <p:cNvPr id="2" name="Rettangolo 1"/>
          <p:cNvSpPr/>
          <p:nvPr userDrawn="1"/>
        </p:nvSpPr>
        <p:spPr>
          <a:xfrm>
            <a:off x="12199128" y="2251075"/>
            <a:ext cx="10144935" cy="10296525"/>
          </a:xfrm>
          <a:prstGeom prst="rect">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Tree>
    <p:extLst>
      <p:ext uri="{BB962C8B-B14F-4D97-AF65-F5344CB8AC3E}">
        <p14:creationId xmlns:p14="http://schemas.microsoft.com/office/powerpoint/2010/main" val="39122149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lide base titolo + immagin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31526855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foto box">
    <p:bg>
      <p:bgPr>
        <a:solidFill>
          <a:srgbClr val="FFFFFF"/>
        </a:solidFill>
        <a:effectLst/>
      </p:bgPr>
    </p:bg>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A2D4F83-68C8-465D-BCB1-63895E68719D}"/>
              </a:ext>
            </a:extLst>
          </p:cNvPr>
          <p:cNvSpPr>
            <a:spLocks noGrp="1"/>
          </p:cNvSpPr>
          <p:nvPr>
            <p:ph type="pic" sz="quarter" idx="12"/>
          </p:nvPr>
        </p:nvSpPr>
        <p:spPr>
          <a:xfrm>
            <a:off x="2044529" y="3681136"/>
            <a:ext cx="6592904" cy="5299352"/>
          </a:xfrm>
          <a:prstGeom prst="rect">
            <a:avLst/>
          </a:prstGeom>
          <a:noFill/>
          <a:ln>
            <a:noFill/>
          </a:ln>
        </p:spPr>
        <p:txBody>
          <a:bodyPr wrap="square" anchor="ctr">
            <a:noAutofit/>
          </a:bodyPr>
          <a:lstStyle>
            <a:lvl1pPr algn="ctr">
              <a:defRPr sz="2400">
                <a:solidFill>
                  <a:schemeClr val="tx1"/>
                </a:solidFill>
              </a:defRPr>
            </a:lvl1pPr>
          </a:lstStyle>
          <a:p>
            <a:endParaRPr lang="en-US"/>
          </a:p>
        </p:txBody>
      </p:sp>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9" name="Segnaposto testo 4"/>
          <p:cNvSpPr>
            <a:spLocks noGrp="1"/>
          </p:cNvSpPr>
          <p:nvPr>
            <p:ph type="body" idx="23" hasCustomPrompt="1"/>
          </p:nvPr>
        </p:nvSpPr>
        <p:spPr>
          <a:xfrm>
            <a:off x="2059420" y="9855255"/>
            <a:ext cx="6578013" cy="2692345"/>
          </a:xfrm>
        </p:spPr>
        <p:txBody>
          <a:bodyPr>
            <a:normAutofit/>
          </a:bodyPr>
          <a:lstStyle>
            <a:lvl1pPr>
              <a:defRPr sz="28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1127" y="9226367"/>
            <a:ext cx="6576183" cy="692421"/>
          </a:xfrm>
        </p:spPr>
        <p:txBody>
          <a:bodyPr>
            <a:normAutofit/>
          </a:bodyPr>
          <a:lstStyle>
            <a:lvl1pPr>
              <a:defRPr sz="3600" b="1"/>
            </a:lvl1pPr>
          </a:lstStyle>
          <a:p>
            <a:r>
              <a:rPr lang="it-IT"/>
              <a:t>Titolo</a:t>
            </a:r>
          </a:p>
        </p:txBody>
      </p:sp>
      <p:sp>
        <p:nvSpPr>
          <p:cNvPr id="18"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20" name="Picture Placeholder 8">
            <a:extLst>
              <a:ext uri="{FF2B5EF4-FFF2-40B4-BE49-F238E27FC236}">
                <a16:creationId xmlns:a16="http://schemas.microsoft.com/office/drawing/2014/main" id="{9A2D4F83-68C8-465D-BCB1-63895E68719D}"/>
              </a:ext>
            </a:extLst>
          </p:cNvPr>
          <p:cNvSpPr>
            <a:spLocks noGrp="1"/>
          </p:cNvSpPr>
          <p:nvPr>
            <p:ph type="pic" sz="quarter" idx="31"/>
          </p:nvPr>
        </p:nvSpPr>
        <p:spPr>
          <a:xfrm>
            <a:off x="15751158" y="3681136"/>
            <a:ext cx="6592904" cy="5299352"/>
          </a:xfrm>
          <a:prstGeom prst="rect">
            <a:avLst/>
          </a:prstGeom>
          <a:noFill/>
          <a:ln>
            <a:noFill/>
          </a:ln>
        </p:spPr>
        <p:txBody>
          <a:bodyPr wrap="square" anchor="ctr">
            <a:noAutofit/>
          </a:bodyPr>
          <a:lstStyle>
            <a:lvl1pPr algn="ctr">
              <a:defRPr sz="2400">
                <a:solidFill>
                  <a:schemeClr val="tx1"/>
                </a:solidFill>
              </a:defRPr>
            </a:lvl1pPr>
          </a:lstStyle>
          <a:p>
            <a:endParaRPr lang="en-US"/>
          </a:p>
        </p:txBody>
      </p:sp>
      <p:sp>
        <p:nvSpPr>
          <p:cNvPr id="21" name="Picture Placeholder 8">
            <a:extLst>
              <a:ext uri="{FF2B5EF4-FFF2-40B4-BE49-F238E27FC236}">
                <a16:creationId xmlns:a16="http://schemas.microsoft.com/office/drawing/2014/main" id="{9A2D4F83-68C8-465D-BCB1-63895E68719D}"/>
              </a:ext>
            </a:extLst>
          </p:cNvPr>
          <p:cNvSpPr>
            <a:spLocks noGrp="1"/>
          </p:cNvSpPr>
          <p:nvPr>
            <p:ph type="pic" sz="quarter" idx="32"/>
          </p:nvPr>
        </p:nvSpPr>
        <p:spPr>
          <a:xfrm>
            <a:off x="8897558" y="3681136"/>
            <a:ext cx="6592904" cy="5299352"/>
          </a:xfrm>
          <a:prstGeom prst="rect">
            <a:avLst/>
          </a:prstGeom>
          <a:noFill/>
          <a:ln>
            <a:noFill/>
          </a:ln>
        </p:spPr>
        <p:txBody>
          <a:bodyPr wrap="square" anchor="ctr">
            <a:noAutofit/>
          </a:bodyPr>
          <a:lstStyle>
            <a:lvl1pPr algn="ctr">
              <a:defRPr sz="2400">
                <a:solidFill>
                  <a:schemeClr val="tx1"/>
                </a:solidFill>
              </a:defRPr>
            </a:lvl1pPr>
          </a:lstStyle>
          <a:p>
            <a:endParaRPr lang="en-US"/>
          </a:p>
        </p:txBody>
      </p:sp>
      <p:sp>
        <p:nvSpPr>
          <p:cNvPr id="22" name="Segnaposto testo 4"/>
          <p:cNvSpPr>
            <a:spLocks noGrp="1"/>
          </p:cNvSpPr>
          <p:nvPr>
            <p:ph type="body" idx="33" hasCustomPrompt="1"/>
          </p:nvPr>
        </p:nvSpPr>
        <p:spPr>
          <a:xfrm>
            <a:off x="8889589" y="9855255"/>
            <a:ext cx="6578013" cy="2692345"/>
          </a:xfrm>
        </p:spPr>
        <p:txBody>
          <a:bodyPr>
            <a:normAutofit/>
          </a:bodyPr>
          <a:lstStyle>
            <a:lvl1pPr>
              <a:defRPr sz="28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3" name="Segnaposto testo 4"/>
          <p:cNvSpPr>
            <a:spLocks noGrp="1"/>
          </p:cNvSpPr>
          <p:nvPr>
            <p:ph type="body" idx="34" hasCustomPrompt="1"/>
          </p:nvPr>
        </p:nvSpPr>
        <p:spPr>
          <a:xfrm>
            <a:off x="8891296" y="9226367"/>
            <a:ext cx="6576183" cy="692421"/>
          </a:xfrm>
        </p:spPr>
        <p:txBody>
          <a:bodyPr>
            <a:normAutofit/>
          </a:bodyPr>
          <a:lstStyle>
            <a:lvl1pPr>
              <a:defRPr sz="3600" b="1"/>
            </a:lvl1pPr>
          </a:lstStyle>
          <a:p>
            <a:r>
              <a:rPr lang="it-IT"/>
              <a:t>Titolo</a:t>
            </a:r>
          </a:p>
        </p:txBody>
      </p:sp>
      <p:sp>
        <p:nvSpPr>
          <p:cNvPr id="29" name="Segnaposto testo 4"/>
          <p:cNvSpPr>
            <a:spLocks noGrp="1"/>
          </p:cNvSpPr>
          <p:nvPr>
            <p:ph type="body" idx="35" hasCustomPrompt="1"/>
          </p:nvPr>
        </p:nvSpPr>
        <p:spPr>
          <a:xfrm>
            <a:off x="15764782" y="9855255"/>
            <a:ext cx="6578013" cy="2692345"/>
          </a:xfrm>
        </p:spPr>
        <p:txBody>
          <a:bodyPr>
            <a:normAutofit/>
          </a:bodyPr>
          <a:lstStyle>
            <a:lvl1pPr>
              <a:defRPr sz="28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0" name="Segnaposto testo 4"/>
          <p:cNvSpPr>
            <a:spLocks noGrp="1"/>
          </p:cNvSpPr>
          <p:nvPr>
            <p:ph type="body" idx="36" hasCustomPrompt="1"/>
          </p:nvPr>
        </p:nvSpPr>
        <p:spPr>
          <a:xfrm>
            <a:off x="15766489" y="9226367"/>
            <a:ext cx="6576183" cy="692421"/>
          </a:xfrm>
        </p:spPr>
        <p:txBody>
          <a:bodyPr>
            <a:normAutofit/>
          </a:bodyPr>
          <a:lstStyle>
            <a:lvl1pPr>
              <a:defRPr sz="3600" b="1"/>
            </a:lvl1pPr>
          </a:lstStyle>
          <a:p>
            <a:r>
              <a:rPr lang="it-IT"/>
              <a:t>Titolo</a:t>
            </a:r>
          </a:p>
        </p:txBody>
      </p:sp>
    </p:spTree>
    <p:extLst>
      <p:ext uri="{BB962C8B-B14F-4D97-AF65-F5344CB8AC3E}">
        <p14:creationId xmlns:p14="http://schemas.microsoft.com/office/powerpoint/2010/main" val="39809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3"/>
                                        </p:tgtEl>
                                      </p:cBhvr>
                                      <p:by x="105000" y="105000"/>
                                    </p:animScale>
                                  </p:childTnLst>
                                </p:cTn>
                              </p:par>
                              <p:par>
                                <p:cTn id="10" presetID="22" presetClass="entr" presetSubtype="8" fill="hold" grpId="0" nodeType="withEffect" nodePh="1">
                                  <p:stCondLst>
                                    <p:cond delay="0"/>
                                  </p:stCondLst>
                                  <p:endCondLst>
                                    <p:cond evt="begin" delay="0">
                                      <p:tn val="10"/>
                                    </p:cond>
                                  </p:end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par>
                                <p:cTn id="13" presetID="6" presetClass="emph" presetSubtype="0" accel="50000" decel="50000" autoRev="1" fill="hold" grpId="1" nodeType="withEffect" nodePh="1">
                                  <p:stCondLst>
                                    <p:cond delay="200"/>
                                  </p:stCondLst>
                                  <p:endCondLst>
                                    <p:cond evt="begin" delay="0">
                                      <p:tn val="13"/>
                                    </p:cond>
                                  </p:endCondLst>
                                  <p:childTnLst>
                                    <p:animScale>
                                      <p:cBhvr>
                                        <p:cTn id="14" dur="500" fill="hold"/>
                                        <p:tgtEl>
                                          <p:spTgt spid="20"/>
                                        </p:tgtEl>
                                      </p:cBhvr>
                                      <p:by x="105000" y="105000"/>
                                    </p:animScale>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6" presetClass="emph" presetSubtype="0" accel="50000" decel="50000" autoRev="1" fill="hold" grpId="1" nodeType="withEffect" nodePh="1">
                                  <p:stCondLst>
                                    <p:cond delay="200"/>
                                  </p:stCondLst>
                                  <p:endCondLst>
                                    <p:cond evt="begin" delay="0">
                                      <p:tn val="18"/>
                                    </p:cond>
                                  </p:endCondLst>
                                  <p:childTnLst>
                                    <p:animScale>
                                      <p:cBhvr>
                                        <p:cTn id="19" dur="500" fill="hold"/>
                                        <p:tgtEl>
                                          <p:spTgt spid="21"/>
                                        </p:tgtEl>
                                      </p:cBhvr>
                                      <p:by x="105000" y="105000"/>
                                    </p:animScale>
                                  </p:childTnLst>
                                </p:cTn>
                              </p:par>
                              <p:par>
                                <p:cTn id="20" presetID="2" presetClass="entr" presetSubtype="4" fill="hold" grpId="0" nodeType="with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4">
                                            <p:txEl>
                                              <p:pRg st="0" end="0"/>
                                            </p:txEl>
                                          </p:spTgt>
                                        </p:tgtEl>
                                        <p:attrNameLst>
                                          <p:attrName>style.visibility</p:attrName>
                                        </p:attrNameLst>
                                      </p:cBhvr>
                                      <p:to>
                                        <p:strVal val="visible"/>
                                      </p:to>
                                    </p:set>
                                    <p:anim calcmode="lin" valueType="num">
                                      <p:cBhvr additive="base">
                                        <p:cTn id="2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 calcmode="lin" valueType="num">
                                      <p:cBhvr additive="base">
                                        <p:cTn id="3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
                                            <p:txEl>
                                              <p:pRg st="0" end="0"/>
                                            </p:txEl>
                                          </p:spTgt>
                                        </p:tgtEl>
                                        <p:attrNameLst>
                                          <p:attrName>style.visibility</p:attrName>
                                        </p:attrNameLst>
                                      </p:cBhvr>
                                      <p:to>
                                        <p:strVal val="visible"/>
                                      </p:to>
                                    </p:set>
                                    <p:anim calcmode="lin" valueType="num">
                                      <p:cBhvr additive="base">
                                        <p:cTn id="3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9">
                                            <p:txEl>
                                              <p:pRg st="0" end="0"/>
                                            </p:txEl>
                                          </p:spTgt>
                                        </p:tgtEl>
                                        <p:attrNameLst>
                                          <p:attrName>style.visibility</p:attrName>
                                        </p:attrNameLst>
                                      </p:cBhvr>
                                      <p:to>
                                        <p:strVal val="visible"/>
                                      </p:to>
                                    </p:set>
                                    <p:anim calcmode="lin" valueType="num">
                                      <p:cBhvr additive="base">
                                        <p:cTn id="3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0">
                                            <p:txEl>
                                              <p:pRg st="0" end="0"/>
                                            </p:txEl>
                                          </p:spTgt>
                                        </p:tgtEl>
                                        <p:attrNameLst>
                                          <p:attrName>style.visibility</p:attrName>
                                        </p:attrNameLst>
                                      </p:cBhvr>
                                      <p:to>
                                        <p:strVal val="visible"/>
                                      </p:to>
                                    </p:set>
                                    <p:anim calcmode="lin" valueType="num">
                                      <p:cBhvr additive="base">
                                        <p:cTn id="4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0" grpId="0"/>
      <p:bldP spid="20" grpId="1"/>
      <p:bldP spid="21" grpId="0"/>
      <p:bldP spid="21" grpId="1"/>
      <p:bldP spid="22" grpId="0" build="p">
        <p:tmplLst>
          <p:tmpl lvl="1">
            <p:tnLst>
              <p:par>
                <p:cTn presetID="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icon box_grey">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9" name="Segnaposto testo 4"/>
          <p:cNvSpPr>
            <a:spLocks noGrp="1"/>
          </p:cNvSpPr>
          <p:nvPr>
            <p:ph type="body" idx="23" hasCustomPrompt="1"/>
          </p:nvPr>
        </p:nvSpPr>
        <p:spPr>
          <a:xfrm>
            <a:off x="3655059"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0"/>
            <a:ext cx="4447250" cy="692421"/>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0"/>
            <a:ext cx="4447250" cy="692421"/>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6256166"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9" y="8208100"/>
            <a:ext cx="4447250" cy="692421"/>
          </a:xfrm>
        </p:spPr>
        <p:txBody>
          <a:bodyPr>
            <a:normAutofit/>
          </a:bodyPr>
          <a:lstStyle>
            <a:lvl1pPr algn="ctr">
              <a:defRPr sz="3600" b="1"/>
            </a:lvl1pPr>
          </a:lstStyle>
          <a:p>
            <a:r>
              <a:rPr lang="it-IT"/>
              <a:t>Titolo</a:t>
            </a:r>
          </a:p>
        </p:txBody>
      </p:sp>
      <p:sp>
        <p:nvSpPr>
          <p:cNvPr id="2" name="Ovale 1"/>
          <p:cNvSpPr/>
          <p:nvPr userDrawn="1"/>
        </p:nvSpPr>
        <p:spPr>
          <a:xfrm>
            <a:off x="4144120" y="4344641"/>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33" name="Ovale 32"/>
          <p:cNvSpPr/>
          <p:nvPr userDrawn="1"/>
        </p:nvSpPr>
        <p:spPr>
          <a:xfrm>
            <a:off x="10465472" y="4344641"/>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35" name="Ovale 34"/>
          <p:cNvSpPr/>
          <p:nvPr userDrawn="1"/>
        </p:nvSpPr>
        <p:spPr>
          <a:xfrm>
            <a:off x="16745227" y="4344641"/>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Tree>
    <p:extLst>
      <p:ext uri="{BB962C8B-B14F-4D97-AF65-F5344CB8AC3E}">
        <p14:creationId xmlns:p14="http://schemas.microsoft.com/office/powerpoint/2010/main" val="189350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icon box_blue">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9" name="Segnaposto testo 4"/>
          <p:cNvSpPr>
            <a:spLocks noGrp="1"/>
          </p:cNvSpPr>
          <p:nvPr>
            <p:ph type="body" idx="23" hasCustomPrompt="1"/>
          </p:nvPr>
        </p:nvSpPr>
        <p:spPr>
          <a:xfrm>
            <a:off x="3655059"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3673841" y="8208100"/>
            <a:ext cx="4447250" cy="692421"/>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997641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9970125" y="8208100"/>
            <a:ext cx="4447250" cy="692421"/>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6256166"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6257019" y="8208100"/>
            <a:ext cx="4447250" cy="692421"/>
          </a:xfrm>
        </p:spPr>
        <p:txBody>
          <a:bodyPr>
            <a:normAutofit/>
          </a:bodyPr>
          <a:lstStyle>
            <a:lvl1pPr algn="ctr">
              <a:defRPr sz="3600" b="1"/>
            </a:lvl1pPr>
          </a:lstStyle>
          <a:p>
            <a:r>
              <a:rPr lang="it-IT"/>
              <a:t>Titolo</a:t>
            </a:r>
          </a:p>
        </p:txBody>
      </p:sp>
      <p:sp>
        <p:nvSpPr>
          <p:cNvPr id="2" name="Ovale 1"/>
          <p:cNvSpPr/>
          <p:nvPr userDrawn="1"/>
        </p:nvSpPr>
        <p:spPr>
          <a:xfrm>
            <a:off x="4144120"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33" name="Ovale 32"/>
          <p:cNvSpPr/>
          <p:nvPr userDrawn="1"/>
        </p:nvSpPr>
        <p:spPr>
          <a:xfrm>
            <a:off x="10465472"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35" name="Ovale 34"/>
          <p:cNvSpPr/>
          <p:nvPr userDrawn="1"/>
        </p:nvSpPr>
        <p:spPr>
          <a:xfrm>
            <a:off x="16745227"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Tree>
    <p:extLst>
      <p:ext uri="{BB962C8B-B14F-4D97-AF65-F5344CB8AC3E}">
        <p14:creationId xmlns:p14="http://schemas.microsoft.com/office/powerpoint/2010/main" val="188851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5"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ertina Paragraf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5"/>
          <p:cNvSpPr>
            <a:spLocks noGrp="1"/>
          </p:cNvSpPr>
          <p:nvPr>
            <p:ph type="title" hasCustomPrompt="1"/>
          </p:nvPr>
        </p:nvSpPr>
        <p:spPr>
          <a:xfrm>
            <a:off x="2063638" y="5434465"/>
            <a:ext cx="20280425" cy="1423535"/>
          </a:xfrm>
        </p:spPr>
        <p:txBody>
          <a:bodyPr anchor="t"/>
          <a:lstStyle>
            <a:lvl1pPr>
              <a:defRPr sz="8800" b="0" spc="0" baseline="0">
                <a:solidFill>
                  <a:schemeClr val="accent3"/>
                </a:solidFill>
              </a:defRPr>
            </a:lvl1pPr>
          </a:lstStyle>
          <a:p>
            <a:r>
              <a:rPr lang="en-US"/>
              <a:t>TITOLO PARAGRAFO</a:t>
            </a:r>
          </a:p>
        </p:txBody>
      </p:sp>
      <p:sp>
        <p:nvSpPr>
          <p:cNvPr id="13"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rgbClr val="FFFFFF"/>
                </a:solidFill>
                <a:latin typeface="+mj-lt"/>
                <a:ea typeface="Open Sans SemiBold" charset="0"/>
                <a:cs typeface="Open Sans SemiBold" charset="0"/>
              </a:rPr>
              <a:pPr algn="ctr"/>
              <a:t>‹#›</a:t>
            </a:fld>
            <a:endParaRPr lang="en-US" sz="2000" b="1" i="0">
              <a:solidFill>
                <a:srgbClr val="FFFFFF"/>
              </a:solidFill>
              <a:latin typeface="+mj-lt"/>
              <a:ea typeface="Open Sans SemiBold" charset="0"/>
              <a:cs typeface="Open Sans SemiBold" charset="0"/>
            </a:endParaRPr>
          </a:p>
        </p:txBody>
      </p:sp>
      <p:sp>
        <p:nvSpPr>
          <p:cNvPr id="10" name="SOTTOTITOLO DELLA PRESENTAZIONE"/>
          <p:cNvSpPr txBox="1">
            <a:spLocks noGrp="1"/>
          </p:cNvSpPr>
          <p:nvPr>
            <p:ph type="body" sz="quarter" idx="19" hasCustomPrompt="1"/>
          </p:nvPr>
        </p:nvSpPr>
        <p:spPr>
          <a:xfrm>
            <a:off x="2038349" y="6882792"/>
            <a:ext cx="20305713" cy="1094021"/>
          </a:xfrm>
          <a:prstGeom prst="rect">
            <a:avLst/>
          </a:prstGeom>
        </p:spPr>
        <p:txBody>
          <a:bodyPr>
            <a:noAutofit/>
          </a:bodyPr>
          <a:lstStyle>
            <a:lvl1pPr marL="0" indent="0">
              <a:spcBef>
                <a:spcPts val="0"/>
              </a:spcBef>
              <a:buSzTx/>
              <a:buNone/>
              <a:defRPr sz="4400">
                <a:solidFill>
                  <a:schemeClr val="bg1"/>
                </a:solidFill>
                <a:latin typeface="+mj-lt"/>
                <a:ea typeface="Titillium Web Regular"/>
                <a:cs typeface="Titillium Web Regular"/>
                <a:sym typeface="Titillium Web Regular"/>
              </a:defRPr>
            </a:lvl1pPr>
          </a:lstStyle>
          <a:p>
            <a:r>
              <a:t>SOTTOTITOLO </a:t>
            </a:r>
            <a:r>
              <a:rPr lang="it-IT"/>
              <a:t>PARAGRAFO</a:t>
            </a:r>
            <a:endParaRPr/>
          </a:p>
        </p:txBody>
      </p:sp>
      <p:pic>
        <p:nvPicPr>
          <p:cNvPr id="18" name="Immagine 17"/>
          <p:cNvPicPr>
            <a:picLocks noChangeAspect="1"/>
          </p:cNvPicPr>
          <p:nvPr userDrawn="1"/>
        </p:nvPicPr>
        <p:blipFill>
          <a:blip r:embed="rId3"/>
          <a:stretch>
            <a:fillRect/>
          </a:stretch>
        </p:blipFill>
        <p:spPr>
          <a:xfrm>
            <a:off x="503212" y="493619"/>
            <a:ext cx="7345083" cy="815454"/>
          </a:xfrm>
          <a:prstGeom prst="rect">
            <a:avLst/>
          </a:prstGeom>
        </p:spPr>
      </p:pic>
      <p:cxnSp>
        <p:nvCxnSpPr>
          <p:cNvPr id="19" name="Straight Connector 17"/>
          <p:cNvCxnSpPr/>
          <p:nvPr userDrawn="1"/>
        </p:nvCxnSpPr>
        <p:spPr>
          <a:xfrm>
            <a:off x="8049491" y="1015425"/>
            <a:ext cx="16332922" cy="0"/>
          </a:xfrm>
          <a:prstGeom prst="line">
            <a:avLst/>
          </a:prstGeom>
          <a:ln w="508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1647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8" presetClass="entr" presetSubtype="12"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strips(downLeft)">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icon box_grey">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9" name="Segnaposto testo 4"/>
          <p:cNvSpPr>
            <a:spLocks noGrp="1"/>
          </p:cNvSpPr>
          <p:nvPr>
            <p:ph type="body" idx="23" hasCustomPrompt="1"/>
          </p:nvPr>
        </p:nvSpPr>
        <p:spPr>
          <a:xfrm>
            <a:off x="205942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0"/>
            <a:ext cx="4447250" cy="692421"/>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29"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0"/>
            <a:ext cx="4447250" cy="692421"/>
          </a:xfrm>
        </p:spPr>
        <p:txBody>
          <a:bodyPr>
            <a:normAutofit/>
          </a:bodyPr>
          <a:lstStyle>
            <a:lvl1pPr algn="ctr">
              <a:defRPr sz="3600" b="1"/>
            </a:lvl1pPr>
          </a:lstStyle>
          <a:p>
            <a:r>
              <a:rPr lang="it-IT"/>
              <a:t>Titolo</a:t>
            </a:r>
          </a:p>
        </p:txBody>
      </p:sp>
      <p:sp>
        <p:nvSpPr>
          <p:cNvPr id="27" name="Segnaposto testo 4"/>
          <p:cNvSpPr>
            <a:spLocks noGrp="1"/>
          </p:cNvSpPr>
          <p:nvPr>
            <p:ph type="body" idx="29" hasCustomPrompt="1"/>
          </p:nvPr>
        </p:nvSpPr>
        <p:spPr>
          <a:xfrm>
            <a:off x="1261825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0"/>
            <a:ext cx="4447250" cy="692421"/>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7895106"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0"/>
            <a:ext cx="4447250" cy="692421"/>
          </a:xfrm>
        </p:spPr>
        <p:txBody>
          <a:bodyPr>
            <a:normAutofit/>
          </a:bodyPr>
          <a:lstStyle>
            <a:lvl1pPr algn="ctr">
              <a:defRPr sz="3600" b="1"/>
            </a:lvl1pPr>
          </a:lstStyle>
          <a:p>
            <a:r>
              <a:rPr lang="it-IT"/>
              <a:t>Titolo</a:t>
            </a:r>
          </a:p>
        </p:txBody>
      </p:sp>
      <p:sp>
        <p:nvSpPr>
          <p:cNvPr id="2" name="Ovale 1"/>
          <p:cNvSpPr/>
          <p:nvPr userDrawn="1"/>
        </p:nvSpPr>
        <p:spPr>
          <a:xfrm>
            <a:off x="2548482" y="4308782"/>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33" name="Ovale 32"/>
          <p:cNvSpPr/>
          <p:nvPr userDrawn="1"/>
        </p:nvSpPr>
        <p:spPr>
          <a:xfrm>
            <a:off x="7826190" y="4308782"/>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34" name="Ovale 33"/>
          <p:cNvSpPr/>
          <p:nvPr userDrawn="1"/>
        </p:nvSpPr>
        <p:spPr>
          <a:xfrm>
            <a:off x="13107312" y="4308782"/>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35" name="Ovale 34"/>
          <p:cNvSpPr/>
          <p:nvPr userDrawn="1"/>
        </p:nvSpPr>
        <p:spPr>
          <a:xfrm>
            <a:off x="18384167" y="4308782"/>
            <a:ext cx="3470835" cy="3470835"/>
          </a:xfrm>
          <a:prstGeom prst="ellipse">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Tree>
    <p:extLst>
      <p:ext uri="{BB962C8B-B14F-4D97-AF65-F5344CB8AC3E}">
        <p14:creationId xmlns:p14="http://schemas.microsoft.com/office/powerpoint/2010/main" val="105942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icon box_blue">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9" name="Segnaposto testo 4"/>
          <p:cNvSpPr>
            <a:spLocks noGrp="1"/>
          </p:cNvSpPr>
          <p:nvPr>
            <p:ph type="body" idx="23" hasCustomPrompt="1"/>
          </p:nvPr>
        </p:nvSpPr>
        <p:spPr>
          <a:xfrm>
            <a:off x="205942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4" name="Segnaposto testo 4"/>
          <p:cNvSpPr>
            <a:spLocks noGrp="1"/>
          </p:cNvSpPr>
          <p:nvPr>
            <p:ph type="body" idx="26" hasCustomPrompt="1"/>
          </p:nvPr>
        </p:nvSpPr>
        <p:spPr>
          <a:xfrm>
            <a:off x="2060274" y="8208100"/>
            <a:ext cx="4447250" cy="692421"/>
          </a:xfrm>
        </p:spPr>
        <p:txBody>
          <a:bodyPr>
            <a:normAutofit/>
          </a:bodyPr>
          <a:lstStyle>
            <a:lvl1pPr algn="ctr">
              <a:defRPr sz="3600" b="1"/>
            </a:lvl1pPr>
          </a:lstStyle>
          <a:p>
            <a:r>
              <a:rPr lang="it-IT"/>
              <a:t>Titolo</a:t>
            </a:r>
          </a:p>
        </p:txBody>
      </p:sp>
      <p:sp>
        <p:nvSpPr>
          <p:cNvPr id="18"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25" name="Segnaposto testo 4"/>
          <p:cNvSpPr>
            <a:spLocks noGrp="1"/>
          </p:cNvSpPr>
          <p:nvPr>
            <p:ph type="body" idx="27" hasCustomPrompt="1"/>
          </p:nvPr>
        </p:nvSpPr>
        <p:spPr>
          <a:xfrm>
            <a:off x="7337129"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6" name="Segnaposto testo 4"/>
          <p:cNvSpPr>
            <a:spLocks noGrp="1"/>
          </p:cNvSpPr>
          <p:nvPr>
            <p:ph type="body" idx="28" hasCustomPrompt="1"/>
          </p:nvPr>
        </p:nvSpPr>
        <p:spPr>
          <a:xfrm>
            <a:off x="7337982" y="8208100"/>
            <a:ext cx="4447250" cy="692421"/>
          </a:xfrm>
        </p:spPr>
        <p:txBody>
          <a:bodyPr>
            <a:normAutofit/>
          </a:bodyPr>
          <a:lstStyle>
            <a:lvl1pPr algn="ctr">
              <a:defRPr sz="3600" b="1"/>
            </a:lvl1pPr>
          </a:lstStyle>
          <a:p>
            <a:r>
              <a:rPr lang="it-IT"/>
              <a:t>Titolo</a:t>
            </a:r>
          </a:p>
        </p:txBody>
      </p:sp>
      <p:sp>
        <p:nvSpPr>
          <p:cNvPr id="27" name="Segnaposto testo 4"/>
          <p:cNvSpPr>
            <a:spLocks noGrp="1"/>
          </p:cNvSpPr>
          <p:nvPr>
            <p:ph type="body" idx="29" hasCustomPrompt="1"/>
          </p:nvPr>
        </p:nvSpPr>
        <p:spPr>
          <a:xfrm>
            <a:off x="12618251"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28" name="Segnaposto testo 4"/>
          <p:cNvSpPr>
            <a:spLocks noGrp="1"/>
          </p:cNvSpPr>
          <p:nvPr>
            <p:ph type="body" idx="30" hasCustomPrompt="1"/>
          </p:nvPr>
        </p:nvSpPr>
        <p:spPr>
          <a:xfrm>
            <a:off x="12619104" y="8208100"/>
            <a:ext cx="4447250" cy="692421"/>
          </a:xfrm>
        </p:spPr>
        <p:txBody>
          <a:bodyPr>
            <a:normAutofit/>
          </a:bodyPr>
          <a:lstStyle>
            <a:lvl1pPr algn="ctr">
              <a:defRPr sz="3600" b="1"/>
            </a:lvl1pPr>
          </a:lstStyle>
          <a:p>
            <a:r>
              <a:rPr lang="it-IT"/>
              <a:t>Titolo</a:t>
            </a:r>
          </a:p>
        </p:txBody>
      </p:sp>
      <p:sp>
        <p:nvSpPr>
          <p:cNvPr id="31" name="Segnaposto testo 4"/>
          <p:cNvSpPr>
            <a:spLocks noGrp="1"/>
          </p:cNvSpPr>
          <p:nvPr>
            <p:ph type="body" idx="31" hasCustomPrompt="1"/>
          </p:nvPr>
        </p:nvSpPr>
        <p:spPr>
          <a:xfrm>
            <a:off x="17895106" y="8994643"/>
            <a:ext cx="4448956" cy="2692345"/>
          </a:xfrm>
        </p:spPr>
        <p:txBody>
          <a:bodyPr>
            <a:normAutofit/>
          </a:bodyPr>
          <a:lstStyle>
            <a:lvl1pPr algn="ct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32" hasCustomPrompt="1"/>
          </p:nvPr>
        </p:nvSpPr>
        <p:spPr>
          <a:xfrm>
            <a:off x="17895959" y="8208100"/>
            <a:ext cx="4447250" cy="692421"/>
          </a:xfrm>
        </p:spPr>
        <p:txBody>
          <a:bodyPr>
            <a:normAutofit/>
          </a:bodyPr>
          <a:lstStyle>
            <a:lvl1pPr algn="ctr">
              <a:defRPr sz="3600" b="1"/>
            </a:lvl1pPr>
          </a:lstStyle>
          <a:p>
            <a:r>
              <a:rPr lang="it-IT"/>
              <a:t>Titolo</a:t>
            </a:r>
          </a:p>
        </p:txBody>
      </p:sp>
      <p:sp>
        <p:nvSpPr>
          <p:cNvPr id="2" name="Ovale 1"/>
          <p:cNvSpPr/>
          <p:nvPr userDrawn="1"/>
        </p:nvSpPr>
        <p:spPr>
          <a:xfrm>
            <a:off x="2548482"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33" name="Ovale 32"/>
          <p:cNvSpPr/>
          <p:nvPr userDrawn="1"/>
        </p:nvSpPr>
        <p:spPr>
          <a:xfrm>
            <a:off x="7826190"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34" name="Ovale 33"/>
          <p:cNvSpPr/>
          <p:nvPr userDrawn="1"/>
        </p:nvSpPr>
        <p:spPr>
          <a:xfrm>
            <a:off x="13107312"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
        <p:nvSpPr>
          <p:cNvPr id="35" name="Ovale 34"/>
          <p:cNvSpPr/>
          <p:nvPr userDrawn="1"/>
        </p:nvSpPr>
        <p:spPr>
          <a:xfrm>
            <a:off x="18384167" y="4344641"/>
            <a:ext cx="3470835" cy="3470835"/>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rgbClr val="222222"/>
              </a:solidFill>
            </a:endParaRPr>
          </a:p>
        </p:txBody>
      </p:sp>
    </p:spTree>
    <p:extLst>
      <p:ext uri="{BB962C8B-B14F-4D97-AF65-F5344CB8AC3E}">
        <p14:creationId xmlns:p14="http://schemas.microsoft.com/office/powerpoint/2010/main" val="164761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2" grpId="0" animBg="1"/>
      <p:bldP spid="33" grpId="0" animBg="1"/>
      <p:bldP spid="34" grpId="0" animBg="1"/>
      <p:bldP spid="35"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_blank">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7"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3876797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foto box ">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20" name="Picture Placeholder 8"/>
          <p:cNvSpPr>
            <a:spLocks noGrp="1"/>
          </p:cNvSpPr>
          <p:nvPr>
            <p:ph type="pic" sz="quarter" idx="36"/>
          </p:nvPr>
        </p:nvSpPr>
        <p:spPr>
          <a:xfrm>
            <a:off x="2067312" y="3749040"/>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27671" y="10611239"/>
            <a:ext cx="9516628" cy="1936361"/>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8" name="Текст 2"/>
          <p:cNvSpPr>
            <a:spLocks noGrp="1"/>
          </p:cNvSpPr>
          <p:nvPr>
            <p:ph idx="1" hasCustomPrompt="1"/>
          </p:nvPr>
        </p:nvSpPr>
        <p:spPr>
          <a:xfrm>
            <a:off x="2064541" y="9910262"/>
            <a:ext cx="9479758" cy="70512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4"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15" name="Picture Placeholder 8"/>
          <p:cNvSpPr>
            <a:spLocks noGrp="1"/>
          </p:cNvSpPr>
          <p:nvPr>
            <p:ph type="pic" sz="quarter" idx="40"/>
          </p:nvPr>
        </p:nvSpPr>
        <p:spPr>
          <a:xfrm>
            <a:off x="12214860" y="3749040"/>
            <a:ext cx="9476987" cy="61612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3"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1" hasCustomPrompt="1"/>
          </p:nvPr>
        </p:nvSpPr>
        <p:spPr>
          <a:xfrm>
            <a:off x="12175219" y="10611239"/>
            <a:ext cx="9516628" cy="1936361"/>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4" name="Текст 2"/>
          <p:cNvSpPr>
            <a:spLocks noGrp="1"/>
          </p:cNvSpPr>
          <p:nvPr>
            <p:ph idx="42" hasCustomPrompt="1"/>
          </p:nvPr>
        </p:nvSpPr>
        <p:spPr>
          <a:xfrm>
            <a:off x="12212089" y="9910262"/>
            <a:ext cx="9479758" cy="70512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Tree>
    <p:extLst>
      <p:ext uri="{BB962C8B-B14F-4D97-AF65-F5344CB8AC3E}">
        <p14:creationId xmlns:p14="http://schemas.microsoft.com/office/powerpoint/2010/main" val="115826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 calcmode="lin" valueType="num">
                                      <p:cBhvr additive="base">
                                        <p:cTn id="2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additive="base">
                                        <p:cTn id="2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build="p">
        <p:tmplLst>
          <p:tmpl lvl="1">
            <p:tnLst>
              <p:par>
                <p:cTn presetID="2" presetClass="entr" presetSubtype="4"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8" grpId="0" build="p">
        <p:tmplLst>
          <p:tmpl lvl="2">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5" grpId="0" animBg="1"/>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2">
            <p:tnLst>
              <p:par>
                <p:cTn presetID="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box testo">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7"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52480" y="4595637"/>
            <a:ext cx="9174319" cy="3062463"/>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19" name="Текст 2"/>
          <p:cNvSpPr>
            <a:spLocks noGrp="1"/>
          </p:cNvSpPr>
          <p:nvPr>
            <p:ph idx="1" hasCustomPrompt="1"/>
          </p:nvPr>
        </p:nvSpPr>
        <p:spPr>
          <a:xfrm>
            <a:off x="2052480" y="3695711"/>
            <a:ext cx="9161897"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8" hasCustomPrompt="1"/>
          </p:nvPr>
        </p:nvSpPr>
        <p:spPr>
          <a:xfrm>
            <a:off x="12179578" y="9484879"/>
            <a:ext cx="9174319" cy="3062463"/>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6" name="Текст 2"/>
          <p:cNvSpPr>
            <a:spLocks noGrp="1"/>
          </p:cNvSpPr>
          <p:nvPr>
            <p:ph idx="39" hasCustomPrompt="1"/>
          </p:nvPr>
        </p:nvSpPr>
        <p:spPr>
          <a:xfrm>
            <a:off x="12192000" y="8584953"/>
            <a:ext cx="9161897"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0" hasCustomPrompt="1"/>
          </p:nvPr>
        </p:nvSpPr>
        <p:spPr>
          <a:xfrm>
            <a:off x="2089351" y="9484880"/>
            <a:ext cx="9174319" cy="3062463"/>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28" name="Текст 2"/>
          <p:cNvSpPr>
            <a:spLocks noGrp="1"/>
          </p:cNvSpPr>
          <p:nvPr>
            <p:ph idx="41" hasCustomPrompt="1"/>
          </p:nvPr>
        </p:nvSpPr>
        <p:spPr>
          <a:xfrm>
            <a:off x="2089351" y="8584954"/>
            <a:ext cx="9161898"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2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42" hasCustomPrompt="1"/>
          </p:nvPr>
        </p:nvSpPr>
        <p:spPr>
          <a:xfrm>
            <a:off x="12205138" y="4595637"/>
            <a:ext cx="9174319" cy="3062463"/>
          </a:xfrm>
          <a:prstGeom prst="rect">
            <a:avLst/>
          </a:prstGeom>
        </p:spPr>
        <p:txBody>
          <a:bodyPr lIns="127000" tIns="127000" rIns="127000" bIns="127000" anchor="t">
            <a:noAutofit/>
          </a:bodyPr>
          <a:lstStyle>
            <a:lvl1pPr marL="0" indent="0" defTabSz="825500">
              <a:lnSpc>
                <a:spcPct val="120000"/>
              </a:lnSpc>
              <a:spcBef>
                <a:spcPts val="1800"/>
              </a:spcBef>
              <a:buSzTx/>
              <a:buNone/>
              <a:defRPr sz="28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p>
        </p:txBody>
      </p:sp>
      <p:sp>
        <p:nvSpPr>
          <p:cNvPr id="30" name="Текст 2"/>
          <p:cNvSpPr>
            <a:spLocks noGrp="1"/>
          </p:cNvSpPr>
          <p:nvPr>
            <p:ph idx="43" hasCustomPrompt="1"/>
          </p:nvPr>
        </p:nvSpPr>
        <p:spPr>
          <a:xfrm>
            <a:off x="12205138" y="3695711"/>
            <a:ext cx="9161897" cy="726377"/>
          </a:xfrm>
          <a:prstGeom prst="rect">
            <a:avLst/>
          </a:prstGeom>
        </p:spPr>
        <p:txBody>
          <a:bodyPr vert="horz" lIns="0" tIns="0" rIns="0" bIns="0" rtlCol="0">
            <a:normAutofit/>
          </a:bodyPr>
          <a:lstStyle>
            <a:lvl2pPr>
              <a:defRPr b="1">
                <a:solidFill>
                  <a:schemeClr val="tx1"/>
                </a:solidFill>
              </a:defRPr>
            </a:lvl2pPr>
          </a:lstStyle>
          <a:p>
            <a:pPr lvl="1"/>
            <a:r>
              <a:rPr lang="en-US"/>
              <a:t>Text</a:t>
            </a:r>
          </a:p>
        </p:txBody>
      </p:sp>
      <p:sp>
        <p:nvSpPr>
          <p:cNvPr id="15"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37271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additive="base">
                                        <p:cTn id="1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 calcmode="lin" valueType="num">
                                      <p:cBhvr additive="base">
                                        <p:cTn id="3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additive="base">
                                        <p:cTn id="3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2">
            <p:tnLst>
              <p:par>
                <p:cTn presetID="2" presetClass="entr" presetSubtype="4"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2">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2">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2">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icon box orizzontal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8" name="Rectangle 11"/>
          <p:cNvSpPr/>
          <p:nvPr/>
        </p:nvSpPr>
        <p:spPr>
          <a:xfrm>
            <a:off x="2039425" y="7427015"/>
            <a:ext cx="20322161" cy="228526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103733" tIns="0" rtlCol="0" anchor="ctr"/>
          <a:lstStyle/>
          <a:p>
            <a:pPr>
              <a:lnSpc>
                <a:spcPct val="130000"/>
              </a:lnSpc>
              <a:spcBef>
                <a:spcPts val="2000"/>
              </a:spcBef>
            </a:pPr>
            <a:endParaRPr lang="en-US" sz="2000">
              <a:solidFill>
                <a:srgbClr val="222222">
                  <a:alpha val="70000"/>
                </a:srgbClr>
              </a:solidFill>
            </a:endParaRPr>
          </a:p>
        </p:txBody>
      </p:sp>
      <p:sp>
        <p:nvSpPr>
          <p:cNvPr id="9" name="Rectangle 12"/>
          <p:cNvSpPr/>
          <p:nvPr/>
        </p:nvSpPr>
        <p:spPr>
          <a:xfrm>
            <a:off x="2039429" y="7430027"/>
            <a:ext cx="136791" cy="228225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0" name="Oval 13"/>
          <p:cNvSpPr/>
          <p:nvPr/>
        </p:nvSpPr>
        <p:spPr>
          <a:xfrm>
            <a:off x="3215636" y="7727899"/>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3" name="Rectangle 15"/>
          <p:cNvSpPr/>
          <p:nvPr/>
        </p:nvSpPr>
        <p:spPr>
          <a:xfrm>
            <a:off x="2039425" y="10291949"/>
            <a:ext cx="20322161" cy="228526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103733" tIns="0" rtlCol="0" anchor="ctr"/>
          <a:lstStyle/>
          <a:p>
            <a:pPr>
              <a:lnSpc>
                <a:spcPct val="130000"/>
              </a:lnSpc>
              <a:spcBef>
                <a:spcPts val="2000"/>
              </a:spcBef>
            </a:pPr>
            <a:endParaRPr lang="en-US" sz="2000">
              <a:solidFill>
                <a:srgbClr val="222222">
                  <a:alpha val="70000"/>
                </a:srgbClr>
              </a:solidFill>
            </a:endParaRPr>
          </a:p>
        </p:txBody>
      </p:sp>
      <p:sp>
        <p:nvSpPr>
          <p:cNvPr id="14" name="Rectangle 16"/>
          <p:cNvSpPr/>
          <p:nvPr/>
        </p:nvSpPr>
        <p:spPr>
          <a:xfrm>
            <a:off x="2039429" y="10294961"/>
            <a:ext cx="136791" cy="228225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5" name="Oval 17"/>
          <p:cNvSpPr/>
          <p:nvPr/>
        </p:nvSpPr>
        <p:spPr>
          <a:xfrm>
            <a:off x="3215636" y="10592833"/>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8" name="Rectangle 3"/>
          <p:cNvSpPr/>
          <p:nvPr userDrawn="1"/>
        </p:nvSpPr>
        <p:spPr>
          <a:xfrm>
            <a:off x="2039425" y="4562082"/>
            <a:ext cx="20322161" cy="228526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103733" tIns="0" rtlCol="0" anchor="ctr"/>
          <a:lstStyle/>
          <a:p>
            <a:pPr>
              <a:lnSpc>
                <a:spcPct val="130000"/>
              </a:lnSpc>
              <a:spcBef>
                <a:spcPts val="2000"/>
              </a:spcBef>
            </a:pPr>
            <a:endParaRPr lang="en-US" sz="2000">
              <a:solidFill>
                <a:srgbClr val="222222">
                  <a:alpha val="70000"/>
                </a:srgbClr>
              </a:solidFill>
            </a:endParaRPr>
          </a:p>
        </p:txBody>
      </p:sp>
      <p:sp>
        <p:nvSpPr>
          <p:cNvPr id="19" name="Rectangle 4"/>
          <p:cNvSpPr/>
          <p:nvPr userDrawn="1"/>
        </p:nvSpPr>
        <p:spPr>
          <a:xfrm>
            <a:off x="2039429" y="4565094"/>
            <a:ext cx="136791" cy="228225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20" name="Oval 6"/>
          <p:cNvSpPr/>
          <p:nvPr userDrawn="1"/>
        </p:nvSpPr>
        <p:spPr>
          <a:xfrm>
            <a:off x="3215636" y="4862966"/>
            <a:ext cx="1683494" cy="1683494"/>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22" name="Title 5"/>
          <p:cNvSpPr>
            <a:spLocks noGrp="1"/>
          </p:cNvSpPr>
          <p:nvPr userDrawn="1">
            <p:ph type="title" hasCustomPrompt="1"/>
          </p:nvPr>
        </p:nvSpPr>
        <p:spPr>
          <a:xfrm>
            <a:off x="2044529" y="2251075"/>
            <a:ext cx="20299533" cy="1038640"/>
          </a:xfrm>
        </p:spPr>
        <p:txBody>
          <a:bodyPr/>
          <a:lstStyle>
            <a:lvl1pPr>
              <a:defRPr baseline="0"/>
            </a:lvl1pPr>
          </a:lstStyle>
          <a:p>
            <a:r>
              <a:rPr lang="en-US"/>
              <a:t>Lorem Ipsum</a:t>
            </a:r>
          </a:p>
        </p:txBody>
      </p:sp>
      <p:sp>
        <p:nvSpPr>
          <p:cNvPr id="23" name="TITOLO DELLA SLIDE"/>
          <p:cNvSpPr txBox="1">
            <a:spLocks noGrp="1"/>
          </p:cNvSpPr>
          <p:nvPr userDrawn="1">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31" name="Segnaposto testo 4"/>
          <p:cNvSpPr>
            <a:spLocks noGrp="1"/>
          </p:cNvSpPr>
          <p:nvPr>
            <p:ph type="body" idx="23" hasCustomPrompt="1"/>
          </p:nvPr>
        </p:nvSpPr>
        <p:spPr>
          <a:xfrm>
            <a:off x="6068892" y="5488183"/>
            <a:ext cx="16277991" cy="1208673"/>
          </a:xfrm>
        </p:spPr>
        <p:txBody>
          <a:bodyPr>
            <a:normAutofit/>
          </a:bodyPr>
          <a:lstStyle>
            <a:lvl1pP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2" name="Segnaposto testo 4"/>
          <p:cNvSpPr>
            <a:spLocks noGrp="1"/>
          </p:cNvSpPr>
          <p:nvPr>
            <p:ph type="body" idx="26" hasCustomPrompt="1"/>
          </p:nvPr>
        </p:nvSpPr>
        <p:spPr>
          <a:xfrm>
            <a:off x="6070600" y="4675513"/>
            <a:ext cx="16273462" cy="692421"/>
          </a:xfrm>
        </p:spPr>
        <p:txBody>
          <a:bodyPr>
            <a:normAutofit/>
          </a:bodyPr>
          <a:lstStyle>
            <a:lvl1pPr>
              <a:defRPr sz="3600" b="1"/>
            </a:lvl1pPr>
          </a:lstStyle>
          <a:p>
            <a:r>
              <a:rPr lang="it-IT"/>
              <a:t>Titolo</a:t>
            </a:r>
          </a:p>
        </p:txBody>
      </p:sp>
      <p:sp>
        <p:nvSpPr>
          <p:cNvPr id="33" name="Segnaposto testo 4"/>
          <p:cNvSpPr>
            <a:spLocks noGrp="1"/>
          </p:cNvSpPr>
          <p:nvPr>
            <p:ph type="body" idx="27" hasCustomPrompt="1"/>
          </p:nvPr>
        </p:nvSpPr>
        <p:spPr>
          <a:xfrm>
            <a:off x="6068892" y="8346849"/>
            <a:ext cx="16277991" cy="1208673"/>
          </a:xfrm>
        </p:spPr>
        <p:txBody>
          <a:bodyPr>
            <a:normAutofit/>
          </a:bodyPr>
          <a:lstStyle>
            <a:lvl1pP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4" name="Segnaposto testo 4"/>
          <p:cNvSpPr>
            <a:spLocks noGrp="1"/>
          </p:cNvSpPr>
          <p:nvPr>
            <p:ph type="body" idx="28" hasCustomPrompt="1"/>
          </p:nvPr>
        </p:nvSpPr>
        <p:spPr>
          <a:xfrm>
            <a:off x="6070600" y="7534179"/>
            <a:ext cx="16273462" cy="692421"/>
          </a:xfrm>
        </p:spPr>
        <p:txBody>
          <a:bodyPr>
            <a:normAutofit/>
          </a:bodyPr>
          <a:lstStyle>
            <a:lvl1pPr>
              <a:defRPr sz="3600" b="1"/>
            </a:lvl1pPr>
          </a:lstStyle>
          <a:p>
            <a:r>
              <a:rPr lang="it-IT"/>
              <a:t>Titolo</a:t>
            </a:r>
          </a:p>
        </p:txBody>
      </p:sp>
      <p:sp>
        <p:nvSpPr>
          <p:cNvPr id="35" name="Segnaposto testo 4"/>
          <p:cNvSpPr>
            <a:spLocks noGrp="1"/>
          </p:cNvSpPr>
          <p:nvPr>
            <p:ph type="body" idx="29" hasCustomPrompt="1"/>
          </p:nvPr>
        </p:nvSpPr>
        <p:spPr>
          <a:xfrm>
            <a:off x="6068892" y="11241736"/>
            <a:ext cx="16277991" cy="1208673"/>
          </a:xfrm>
        </p:spPr>
        <p:txBody>
          <a:bodyPr>
            <a:normAutofit/>
          </a:bodyPr>
          <a:lstStyle>
            <a:lvl1pPr>
              <a:defRPr sz="2400"/>
            </a:lvl1pPr>
          </a:lstStyle>
          <a:p>
            <a:r>
              <a:rPr lang="it-IT" err="1"/>
              <a:t>Lorem</a:t>
            </a:r>
            <a:r>
              <a:rPr lang="it-IT"/>
              <a:t> </a:t>
            </a:r>
            <a:r>
              <a:rPr lang="it-IT" err="1"/>
              <a:t>ipsum</a:t>
            </a:r>
            <a:r>
              <a:rPr lang="it-IT"/>
              <a:t> </a:t>
            </a:r>
            <a:r>
              <a:rPr lang="it-IT" err="1"/>
              <a:t>dolor</a:t>
            </a:r>
            <a:r>
              <a:rPr lang="it-IT"/>
              <a:t>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a:t>
            </a:r>
            <a:r>
              <a:rPr lang="it-IT" err="1"/>
              <a:t>sed</a:t>
            </a:r>
            <a:r>
              <a:rPr lang="it-IT"/>
              <a:t> do </a:t>
            </a:r>
            <a:r>
              <a:rPr lang="it-IT" err="1"/>
              <a:t>eiusmod</a:t>
            </a:r>
            <a:r>
              <a:rPr lang="it-IT"/>
              <a:t> </a:t>
            </a:r>
            <a:r>
              <a:rPr lang="it-IT" err="1"/>
              <a:t>tempor</a:t>
            </a:r>
            <a:r>
              <a:rPr lang="it-IT"/>
              <a:t> </a:t>
            </a:r>
            <a:r>
              <a:rPr lang="it-IT" err="1"/>
              <a:t>incididunt</a:t>
            </a:r>
            <a:r>
              <a:rPr lang="it-IT"/>
              <a:t> ut </a:t>
            </a:r>
            <a:r>
              <a:rPr lang="it-IT" err="1"/>
              <a:t>labore</a:t>
            </a:r>
            <a:r>
              <a:rPr lang="it-IT"/>
              <a:t> et dolore magna </a:t>
            </a:r>
            <a:r>
              <a:rPr lang="it-IT" err="1"/>
              <a:t>aliqua</a:t>
            </a:r>
            <a:r>
              <a:rPr lang="it-IT"/>
              <a:t>. Ut </a:t>
            </a:r>
            <a:r>
              <a:rPr lang="it-IT" err="1"/>
              <a:t>enim</a:t>
            </a:r>
            <a:r>
              <a:rPr lang="it-IT"/>
              <a:t> ad </a:t>
            </a:r>
            <a:r>
              <a:rPr lang="it-IT" err="1"/>
              <a:t>minim</a:t>
            </a:r>
            <a:r>
              <a:rPr lang="it-IT"/>
              <a:t> </a:t>
            </a:r>
            <a:r>
              <a:rPr lang="it-IT" err="1"/>
              <a:t>veniam</a:t>
            </a:r>
            <a:r>
              <a:rPr lang="it-IT"/>
              <a:t>.</a:t>
            </a:r>
          </a:p>
        </p:txBody>
      </p:sp>
      <p:sp>
        <p:nvSpPr>
          <p:cNvPr id="36" name="Segnaposto testo 4"/>
          <p:cNvSpPr>
            <a:spLocks noGrp="1"/>
          </p:cNvSpPr>
          <p:nvPr>
            <p:ph type="body" idx="30" hasCustomPrompt="1"/>
          </p:nvPr>
        </p:nvSpPr>
        <p:spPr>
          <a:xfrm>
            <a:off x="6070600" y="10429066"/>
            <a:ext cx="16273462" cy="692421"/>
          </a:xfrm>
        </p:spPr>
        <p:txBody>
          <a:bodyPr>
            <a:normAutofit/>
          </a:bodyPr>
          <a:lstStyle>
            <a:lvl1pPr>
              <a:defRPr sz="3600" b="1"/>
            </a:lvl1pPr>
          </a:lstStyle>
          <a:p>
            <a:r>
              <a:rPr lang="it-IT"/>
              <a:t>Titolo</a:t>
            </a:r>
          </a:p>
        </p:txBody>
      </p:sp>
    </p:spTree>
    <p:extLst>
      <p:ext uri="{BB962C8B-B14F-4D97-AF65-F5344CB8AC3E}">
        <p14:creationId xmlns:p14="http://schemas.microsoft.com/office/powerpoint/2010/main" val="141351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 calcmode="lin" valueType="num">
                                      <p:cBhvr additive="base">
                                        <p:cTn id="4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xEl>
                                              <p:pRg st="0" end="0"/>
                                            </p:txEl>
                                          </p:spTgt>
                                        </p:tgtEl>
                                        <p:attrNameLst>
                                          <p:attrName>style.visibility</p:attrName>
                                        </p:attrNameLst>
                                      </p:cBhvr>
                                      <p:to>
                                        <p:strVal val="visible"/>
                                      </p:to>
                                    </p:set>
                                    <p:anim calcmode="lin" valueType="num">
                                      <p:cBhvr additive="base">
                                        <p:cTn id="4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xEl>
                                              <p:pRg st="0" end="0"/>
                                            </p:txEl>
                                          </p:spTgt>
                                        </p:tgtEl>
                                        <p:attrNameLst>
                                          <p:attrName>style.visibility</p:attrName>
                                        </p:attrNameLst>
                                      </p:cBhvr>
                                      <p:to>
                                        <p:strVal val="visible"/>
                                      </p:to>
                                    </p:set>
                                    <p:anim calcmode="lin" valueType="num">
                                      <p:cBhvr additive="base">
                                        <p:cTn id="51"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 calcmode="lin" valueType="num">
                                      <p:cBhvr additive="base">
                                        <p:cTn id="5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 calcmode="lin" valueType="num">
                                      <p:cBhvr additive="base">
                                        <p:cTn id="6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P spid="18" grpId="0" animBg="1"/>
      <p:bldP spid="19" grpId="0" animBg="1"/>
      <p:bldP spid="20" grpId="0" animBg="1"/>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nto elenco 3">
    <p:bg>
      <p:bgPr>
        <a:solidFill>
          <a:srgbClr val="FFFFFF"/>
        </a:solidFill>
        <a:effectLst/>
      </p:bgPr>
    </p:bg>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stretch>
            <a:fillRect/>
          </a:stretch>
        </p:blipFill>
        <p:spPr>
          <a:xfrm>
            <a:off x="507475" y="494938"/>
            <a:ext cx="1537054" cy="813382"/>
          </a:xfrm>
          <a:prstGeom prst="rect">
            <a:avLst/>
          </a:prstGeom>
        </p:spPr>
      </p:pic>
      <p:sp>
        <p:nvSpPr>
          <p:cNvPr id="11"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27"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28"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4089401" y="4143811"/>
            <a:ext cx="18254662" cy="2564309"/>
          </a:xfrm>
          <a:prstGeom prst="rect">
            <a:avLst/>
          </a:prstGeom>
        </p:spPr>
        <p:txBody>
          <a:bodyPr lIns="127000" tIns="127000" rIns="127000" bIns="127000" anchor="ctr">
            <a:noAutofit/>
          </a:bodyPr>
          <a:lstStyle>
            <a:lvl1pPr marL="0" indent="0" defTabSz="825500">
              <a:lnSpc>
                <a:spcPct val="120000"/>
              </a:lnSpc>
              <a:spcBef>
                <a:spcPts val="1800"/>
              </a:spcBef>
              <a:buSzTx/>
              <a:buNone/>
              <a:defRPr sz="32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5"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8" hasCustomPrompt="1"/>
          </p:nvPr>
        </p:nvSpPr>
        <p:spPr>
          <a:xfrm>
            <a:off x="2038350" y="4143811"/>
            <a:ext cx="2016125" cy="2564309"/>
          </a:xfrm>
          <a:prstGeom prst="rect">
            <a:avLst/>
          </a:prstGeom>
        </p:spPr>
        <p:txBody>
          <a:bodyPr lIns="127000" tIns="127000" rIns="127000" bIns="127000" anchor="ctr">
            <a:noAutofit/>
          </a:bodyPr>
          <a:lstStyle>
            <a:lvl1pPr marL="0" indent="0" algn="ctr" defTabSz="825500">
              <a:lnSpc>
                <a:spcPct val="120000"/>
              </a:lnSpc>
              <a:spcBef>
                <a:spcPts val="1800"/>
              </a:spcBef>
              <a:buSzTx/>
              <a:buNone/>
              <a:defRPr sz="9600" b="1">
                <a:solidFill>
                  <a:schemeClr val="accent1"/>
                </a:solidFill>
                <a:latin typeface="+mj-lt"/>
                <a:ea typeface="Titillium Web Light"/>
                <a:cs typeface="Titillium Web Light"/>
                <a:sym typeface="Titillium Web Light"/>
              </a:defRPr>
            </a:lvl1pPr>
          </a:lstStyle>
          <a:p>
            <a:r>
              <a:rPr lang="it-IT"/>
              <a:t>1</a:t>
            </a: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29" hasCustomPrompt="1"/>
          </p:nvPr>
        </p:nvSpPr>
        <p:spPr>
          <a:xfrm>
            <a:off x="4089400" y="7039411"/>
            <a:ext cx="18254663" cy="2564309"/>
          </a:xfrm>
          <a:prstGeom prst="rect">
            <a:avLst/>
          </a:prstGeom>
        </p:spPr>
        <p:txBody>
          <a:bodyPr lIns="127000" tIns="127000" rIns="127000" bIns="127000" anchor="ctr">
            <a:noAutofit/>
          </a:bodyPr>
          <a:lstStyle>
            <a:lvl1pPr marL="0" indent="0" defTabSz="825500">
              <a:lnSpc>
                <a:spcPct val="120000"/>
              </a:lnSpc>
              <a:spcBef>
                <a:spcPts val="1800"/>
              </a:spcBef>
              <a:buSzTx/>
              <a:buNone/>
              <a:defRPr sz="32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17"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0" hasCustomPrompt="1"/>
          </p:nvPr>
        </p:nvSpPr>
        <p:spPr>
          <a:xfrm>
            <a:off x="2038350" y="7039411"/>
            <a:ext cx="2016125" cy="2564309"/>
          </a:xfrm>
          <a:prstGeom prst="rect">
            <a:avLst/>
          </a:prstGeom>
        </p:spPr>
        <p:txBody>
          <a:bodyPr lIns="127000" tIns="127000" rIns="127000" bIns="127000" anchor="ctr">
            <a:noAutofit/>
          </a:bodyPr>
          <a:lstStyle>
            <a:lvl1pPr marL="0" indent="0" algn="ctr" defTabSz="825500">
              <a:lnSpc>
                <a:spcPct val="120000"/>
              </a:lnSpc>
              <a:spcBef>
                <a:spcPts val="1800"/>
              </a:spcBef>
              <a:buSzTx/>
              <a:buNone/>
              <a:defRPr sz="9600" b="1">
                <a:solidFill>
                  <a:schemeClr val="accent1"/>
                </a:solidFill>
                <a:latin typeface="+mj-lt"/>
                <a:ea typeface="Titillium Web Light"/>
                <a:cs typeface="Titillium Web Light"/>
                <a:sym typeface="Titillium Web Light"/>
              </a:defRPr>
            </a:lvl1pPr>
          </a:lstStyle>
          <a:p>
            <a:r>
              <a:rPr lang="it-IT"/>
              <a:t>2</a:t>
            </a:r>
          </a:p>
        </p:txBody>
      </p:sp>
      <p:sp>
        <p:nvSpPr>
          <p:cNvPr id="1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1" hasCustomPrompt="1"/>
          </p:nvPr>
        </p:nvSpPr>
        <p:spPr>
          <a:xfrm>
            <a:off x="4089401" y="9985811"/>
            <a:ext cx="18254662" cy="2564309"/>
          </a:xfrm>
          <a:prstGeom prst="rect">
            <a:avLst/>
          </a:prstGeom>
        </p:spPr>
        <p:txBody>
          <a:bodyPr lIns="127000" tIns="127000" rIns="127000" bIns="127000" anchor="ctr">
            <a:noAutofit/>
          </a:bodyPr>
          <a:lstStyle>
            <a:lvl1pPr marL="0" indent="0" defTabSz="825500">
              <a:lnSpc>
                <a:spcPct val="120000"/>
              </a:lnSpc>
              <a:spcBef>
                <a:spcPts val="1800"/>
              </a:spcBef>
              <a:buSzTx/>
              <a:buNone/>
              <a:defRPr sz="32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a:t>
            </a:r>
            <a:r>
              <a:rPr lang="it-IT" err="1"/>
              <a:t>tempus</a:t>
            </a:r>
            <a:r>
              <a:rPr lang="it-IT"/>
              <a:t> </a:t>
            </a:r>
            <a:r>
              <a:rPr lang="it-IT" err="1"/>
              <a:t>elit</a:t>
            </a:r>
            <a:r>
              <a:rPr lang="it-IT"/>
              <a:t>.</a:t>
            </a:r>
          </a:p>
        </p:txBody>
      </p:sp>
      <p:sp>
        <p:nvSpPr>
          <p:cNvPr id="2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32" hasCustomPrompt="1"/>
          </p:nvPr>
        </p:nvSpPr>
        <p:spPr>
          <a:xfrm>
            <a:off x="2038350" y="9985811"/>
            <a:ext cx="2016125" cy="2564309"/>
          </a:xfrm>
          <a:prstGeom prst="rect">
            <a:avLst/>
          </a:prstGeom>
        </p:spPr>
        <p:txBody>
          <a:bodyPr lIns="127000" tIns="127000" rIns="127000" bIns="127000" anchor="ctr">
            <a:noAutofit/>
          </a:bodyPr>
          <a:lstStyle>
            <a:lvl1pPr marL="0" indent="0" algn="ctr" defTabSz="825500">
              <a:lnSpc>
                <a:spcPct val="120000"/>
              </a:lnSpc>
              <a:spcBef>
                <a:spcPts val="1800"/>
              </a:spcBef>
              <a:buSzTx/>
              <a:buNone/>
              <a:defRPr sz="9600" b="1">
                <a:solidFill>
                  <a:schemeClr val="accent1"/>
                </a:solidFill>
                <a:latin typeface="+mj-lt"/>
                <a:ea typeface="Titillium Web Light"/>
                <a:cs typeface="Titillium Web Light"/>
                <a:sym typeface="Titillium Web Light"/>
              </a:defRPr>
            </a:lvl1pPr>
          </a:lstStyle>
          <a:p>
            <a:r>
              <a:rPr lang="it-IT"/>
              <a:t>3</a:t>
            </a:r>
          </a:p>
        </p:txBody>
      </p:sp>
      <p:sp>
        <p:nvSpPr>
          <p:cNvPr id="13"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74831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 presetClass="entr" presetSubtype="4"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build="p">
        <p:tmplLst>
          <p:tmpl lvl="1">
            <p:tnLst>
              <p:par>
                <p:cTn presetID="2" presetClass="entr" presetSubtype="4"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 box fo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1" name="Picture Placeholder 8"/>
          <p:cNvSpPr>
            <a:spLocks noGrp="1"/>
          </p:cNvSpPr>
          <p:nvPr>
            <p:ph type="pic" sz="quarter" idx="16"/>
          </p:nvPr>
        </p:nvSpPr>
        <p:spPr>
          <a:xfrm>
            <a:off x="2044529"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2" name="Picture Placeholder 8"/>
          <p:cNvSpPr>
            <a:spLocks noGrp="1"/>
          </p:cNvSpPr>
          <p:nvPr>
            <p:ph type="pic" sz="quarter" idx="17"/>
          </p:nvPr>
        </p:nvSpPr>
        <p:spPr>
          <a:xfrm>
            <a:off x="7346767"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3" name="Picture Placeholder 8"/>
          <p:cNvSpPr>
            <a:spLocks noGrp="1"/>
          </p:cNvSpPr>
          <p:nvPr>
            <p:ph type="pic" sz="quarter" idx="18"/>
          </p:nvPr>
        </p:nvSpPr>
        <p:spPr>
          <a:xfrm>
            <a:off x="12649005"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4" name="Picture Placeholder 8"/>
          <p:cNvSpPr>
            <a:spLocks noGrp="1"/>
          </p:cNvSpPr>
          <p:nvPr>
            <p:ph type="pic" sz="quarter" idx="19"/>
          </p:nvPr>
        </p:nvSpPr>
        <p:spPr>
          <a:xfrm>
            <a:off x="17951243" y="8365642"/>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5" name="Picture Placeholder 8"/>
          <p:cNvSpPr>
            <a:spLocks noGrp="1"/>
          </p:cNvSpPr>
          <p:nvPr>
            <p:ph type="pic" sz="quarter" idx="20"/>
          </p:nvPr>
        </p:nvSpPr>
        <p:spPr>
          <a:xfrm>
            <a:off x="2067389"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6" name="Picture Placeholder 8"/>
          <p:cNvSpPr>
            <a:spLocks noGrp="1"/>
          </p:cNvSpPr>
          <p:nvPr>
            <p:ph type="pic" sz="quarter" idx="21"/>
          </p:nvPr>
        </p:nvSpPr>
        <p:spPr>
          <a:xfrm>
            <a:off x="7369627"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7" name="Picture Placeholder 8"/>
          <p:cNvSpPr>
            <a:spLocks noGrp="1"/>
          </p:cNvSpPr>
          <p:nvPr>
            <p:ph type="pic" sz="quarter" idx="22"/>
          </p:nvPr>
        </p:nvSpPr>
        <p:spPr>
          <a:xfrm>
            <a:off x="12671865"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18" name="Picture Placeholder 8"/>
          <p:cNvSpPr>
            <a:spLocks noGrp="1"/>
          </p:cNvSpPr>
          <p:nvPr>
            <p:ph type="pic" sz="quarter" idx="23"/>
          </p:nvPr>
        </p:nvSpPr>
        <p:spPr>
          <a:xfrm>
            <a:off x="17974103" y="3834941"/>
            <a:ext cx="4392820" cy="4173438"/>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0"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9" name="Title 5">
            <a:extLst>
              <a:ext uri="{FF2B5EF4-FFF2-40B4-BE49-F238E27FC236}">
                <a16:creationId xmlns:a16="http://schemas.microsoft.com/office/drawing/2014/main" id="{7E06C95C-E4EC-5D40-805D-BF2B8360CEFD}"/>
              </a:ext>
            </a:extLst>
          </p:cNvPr>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9984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6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grpId="0" nodeType="withEffect">
                                  <p:stCondLst>
                                    <p:cond delay="6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10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211432" y="2251075"/>
            <a:ext cx="8132631" cy="2499690"/>
          </a:xfrm>
        </p:spPr>
        <p:txBody>
          <a:bodyPr/>
          <a:lstStyle/>
          <a:p>
            <a:r>
              <a:rPr lang="en-US"/>
              <a:t>Lorem Ipsum</a:t>
            </a:r>
          </a:p>
        </p:txBody>
      </p:sp>
      <p:sp>
        <p:nvSpPr>
          <p:cNvPr id="5" name="Rectangle 13"/>
          <p:cNvSpPr/>
          <p:nvPr userDrawn="1"/>
        </p:nvSpPr>
        <p:spPr>
          <a:xfrm>
            <a:off x="22361588"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22361587"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600" b="1" smtClean="0">
                <a:solidFill>
                  <a:srgbClr val="222222"/>
                </a:solidFill>
                <a:latin typeface="Open Sans SemiBold" charset="0"/>
                <a:ea typeface="Open Sans SemiBold" charset="0"/>
                <a:cs typeface="Open Sans SemiBold" charset="0"/>
              </a:rPr>
              <a:pPr algn="ctr"/>
              <a:t>‹#›</a:t>
            </a:fld>
            <a:endParaRPr lang="en-US" sz="1600" b="1">
              <a:solidFill>
                <a:srgbClr val="222222"/>
              </a:solidFill>
              <a:latin typeface="Open Sans SemiBold" charset="0"/>
              <a:ea typeface="Open Sans SemiBold" charset="0"/>
              <a:cs typeface="Open Sans SemiBold" charset="0"/>
            </a:endParaRPr>
          </a:p>
        </p:txBody>
      </p:sp>
      <p:pic>
        <p:nvPicPr>
          <p:cNvPr id="7" name="Immagine 6"/>
          <p:cNvPicPr>
            <a:picLocks noChangeAspect="1"/>
          </p:cNvPicPr>
          <p:nvPr userDrawn="1"/>
        </p:nvPicPr>
        <p:blipFill>
          <a:blip r:embed="rId2"/>
          <a:stretch>
            <a:fillRect/>
          </a:stretch>
        </p:blipFill>
        <p:spPr>
          <a:xfrm>
            <a:off x="22361635" y="494938"/>
            <a:ext cx="1537054" cy="813382"/>
          </a:xfrm>
          <a:prstGeom prst="rect">
            <a:avLst/>
          </a:prstGeom>
        </p:spPr>
      </p:pic>
      <p:sp>
        <p:nvSpPr>
          <p:cNvPr id="8"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14211432" y="4041556"/>
            <a:ext cx="8150155" cy="69312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9" name="Picture 11">
            <a:extLst>
              <a:ext uri="{FF2B5EF4-FFF2-40B4-BE49-F238E27FC236}">
                <a16:creationId xmlns:a16="http://schemas.microsoft.com/office/drawing/2014/main" id="{1343965D-2EED-4558-9C5F-2742A87CC3A1}"/>
              </a:ext>
            </a:extLst>
          </p:cNvPr>
          <p:cNvPicPr>
            <a:picLocks noChangeAspect="1"/>
          </p:cNvPicPr>
          <p:nvPr userDrawn="1"/>
        </p:nvPicPr>
        <p:blipFill>
          <a:blip r:embed="rId3">
            <a:extLst>
              <a:ext uri="{28A0092B-C50C-407E-A947-70E740481C1C}">
                <a14:useLocalDpi xmlns:a14="http://schemas.microsoft.com/office/drawing/2010/main" val="0"/>
              </a:ext>
            </a:extLst>
          </a:blip>
          <a:srcRect l="37272"/>
          <a:stretch/>
        </p:blipFill>
        <p:spPr>
          <a:xfrm>
            <a:off x="0" y="712918"/>
            <a:ext cx="12191207" cy="12060508"/>
          </a:xfrm>
          <a:custGeom>
            <a:avLst/>
            <a:gdLst>
              <a:gd name="connsiteX0" fmla="*/ 0 w 6096000"/>
              <a:gd name="connsiteY0" fmla="*/ 0 h 6030254"/>
              <a:gd name="connsiteX1" fmla="*/ 6096000 w 6096000"/>
              <a:gd name="connsiteY1" fmla="*/ 0 h 6030254"/>
              <a:gd name="connsiteX2" fmla="*/ 6096000 w 6096000"/>
              <a:gd name="connsiteY2" fmla="*/ 6030254 h 6030254"/>
              <a:gd name="connsiteX3" fmla="*/ 0 w 6096000"/>
              <a:gd name="connsiteY3" fmla="*/ 6030254 h 6030254"/>
            </a:gdLst>
            <a:ahLst/>
            <a:cxnLst>
              <a:cxn ang="0">
                <a:pos x="connsiteX0" y="connsiteY0"/>
              </a:cxn>
              <a:cxn ang="0">
                <a:pos x="connsiteX1" y="connsiteY1"/>
              </a:cxn>
              <a:cxn ang="0">
                <a:pos x="connsiteX2" y="connsiteY2"/>
              </a:cxn>
              <a:cxn ang="0">
                <a:pos x="connsiteX3" y="connsiteY3"/>
              </a:cxn>
            </a:cxnLst>
            <a:rect l="l" t="t" r="r" b="b"/>
            <a:pathLst>
              <a:path w="6096000" h="6030254">
                <a:moveTo>
                  <a:pt x="0" y="0"/>
                </a:moveTo>
                <a:lnTo>
                  <a:pt x="6096000" y="0"/>
                </a:lnTo>
                <a:lnTo>
                  <a:pt x="6096000" y="6030254"/>
                </a:lnTo>
                <a:lnTo>
                  <a:pt x="0" y="6030254"/>
                </a:lnTo>
                <a:close/>
              </a:path>
            </a:pathLst>
          </a:custGeom>
          <a:effectLst/>
        </p:spPr>
      </p:pic>
      <p:sp>
        <p:nvSpPr>
          <p:cNvPr id="10" name="Picture Placeholder 9">
            <a:extLst>
              <a:ext uri="{FF2B5EF4-FFF2-40B4-BE49-F238E27FC236}">
                <a16:creationId xmlns:a16="http://schemas.microsoft.com/office/drawing/2014/main" id="{E5B4DBEF-EA49-4373-9307-A6D10828EB07}"/>
              </a:ext>
            </a:extLst>
          </p:cNvPr>
          <p:cNvSpPr>
            <a:spLocks noGrp="1"/>
          </p:cNvSpPr>
          <p:nvPr>
            <p:ph type="pic" sz="quarter" idx="31"/>
          </p:nvPr>
        </p:nvSpPr>
        <p:spPr>
          <a:xfrm>
            <a:off x="0" y="990603"/>
            <a:ext cx="10712283" cy="10663238"/>
          </a:xfrm>
          <a:custGeom>
            <a:avLst/>
            <a:gdLst>
              <a:gd name="connsiteX0" fmla="*/ 0 w 5356490"/>
              <a:gd name="connsiteY0" fmla="*/ 0 h 5331619"/>
              <a:gd name="connsiteX1" fmla="*/ 5094827 w 5356490"/>
              <a:gd name="connsiteY1" fmla="*/ 0 h 5331619"/>
              <a:gd name="connsiteX2" fmla="*/ 5316008 w 5356490"/>
              <a:gd name="connsiteY2" fmla="*/ 230706 h 5331619"/>
              <a:gd name="connsiteX3" fmla="*/ 5356490 w 5356490"/>
              <a:gd name="connsiteY3" fmla="*/ 5298282 h 5331619"/>
              <a:gd name="connsiteX4" fmla="*/ 5356489 w 5356490"/>
              <a:gd name="connsiteY4" fmla="*/ 5331619 h 5331619"/>
              <a:gd name="connsiteX5" fmla="*/ 0 w 5356490"/>
              <a:gd name="connsiteY5" fmla="*/ 5327006 h 533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6490" h="5331619">
                <a:moveTo>
                  <a:pt x="0" y="0"/>
                </a:moveTo>
                <a:lnTo>
                  <a:pt x="5094827" y="0"/>
                </a:lnTo>
                <a:cubicBezTo>
                  <a:pt x="5231448" y="0"/>
                  <a:pt x="5316008" y="94085"/>
                  <a:pt x="5316008" y="230706"/>
                </a:cubicBezTo>
                <a:lnTo>
                  <a:pt x="5356490" y="5298282"/>
                </a:lnTo>
                <a:cubicBezTo>
                  <a:pt x="5356490" y="5309394"/>
                  <a:pt x="5356489" y="5320507"/>
                  <a:pt x="5356489" y="5331619"/>
                </a:cubicBezTo>
                <a:lnTo>
                  <a:pt x="0" y="5327006"/>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8791225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Mockup Laptop">
    <p:bg>
      <p:bgPr>
        <a:solidFill>
          <a:srgbClr val="FFFFFF"/>
        </a:solidFill>
        <a:effectLst/>
      </p:bgPr>
    </p:bg>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5" y="494938"/>
            <a:ext cx="1537054" cy="813382"/>
          </a:xfrm>
          <a:prstGeom prst="rect">
            <a:avLst/>
          </a:prstGeom>
        </p:spPr>
      </p:pic>
      <p:sp>
        <p:nvSpPr>
          <p:cNvPr id="11"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4"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2">
            <a:extLst>
              <a:ext uri="{FF2B5EF4-FFF2-40B4-BE49-F238E27FC236}">
                <a16:creationId xmlns:a16="http://schemas.microsoft.com/office/drawing/2014/main" id="{3EF0E3C8-A5B8-49C6-80AA-B3A3DD088F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3483835" y="2251076"/>
            <a:ext cx="7904044" cy="10296524"/>
          </a:xfrm>
          <a:prstGeom prst="rect">
            <a:avLst/>
          </a:prstGeom>
        </p:spPr>
      </p:pic>
      <p:sp>
        <p:nvSpPr>
          <p:cNvPr id="18" name="Picture Placeholder 13">
            <a:extLst>
              <a:ext uri="{FF2B5EF4-FFF2-40B4-BE49-F238E27FC236}">
                <a16:creationId xmlns:a16="http://schemas.microsoft.com/office/drawing/2014/main" id="{7DFF32CA-9EDB-43BC-981D-E1E57F96B2F0}"/>
              </a:ext>
            </a:extLst>
          </p:cNvPr>
          <p:cNvSpPr>
            <a:spLocks noGrp="1"/>
          </p:cNvSpPr>
          <p:nvPr>
            <p:ph type="pic" sz="quarter" idx="46"/>
          </p:nvPr>
        </p:nvSpPr>
        <p:spPr>
          <a:xfrm>
            <a:off x="14965976" y="2603501"/>
            <a:ext cx="6053514" cy="8693150"/>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421167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25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par>
                                <p:cTn id="12" presetID="6" presetClass="emph" presetSubtype="0" accel="50000" decel="50000" autoRev="1" fill="hold" grpId="1" nodeType="withEffect">
                                  <p:stCondLst>
                                    <p:cond delay="1250"/>
                                  </p:stCondLst>
                                  <p:childTnLst>
                                    <p:animScale>
                                      <p:cBhvr>
                                        <p:cTn id="13" dur="500" fill="hold"/>
                                        <p:tgtEl>
                                          <p:spTgt spid="18"/>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black">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3476161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ckup Laptop">
    <p:bg>
      <p:bgPr>
        <a:solidFill>
          <a:srgbClr val="FFFFFF"/>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6838362"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8964231" y="4216011"/>
            <a:ext cx="12853802" cy="802837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9"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5" y="494938"/>
            <a:ext cx="1537054" cy="813382"/>
          </a:xfrm>
          <a:prstGeom prst="rect">
            <a:avLst/>
          </a:prstGeom>
        </p:spPr>
      </p:pic>
      <p:sp>
        <p:nvSpPr>
          <p:cNvPr id="11"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4"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116692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Mockup Laptop">
    <p:bg>
      <p:bgPr>
        <a:solidFill>
          <a:srgbClr val="FFFFFF"/>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7C9152-07F3-474A-8266-E552A716B6AE}"/>
              </a:ext>
            </a:extLst>
          </p:cNvPr>
          <p:cNvGrpSpPr/>
          <p:nvPr userDrawn="1"/>
        </p:nvGrpSpPr>
        <p:grpSpPr>
          <a:xfrm>
            <a:off x="9424811" y="3500080"/>
            <a:ext cx="17086852" cy="10033040"/>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11550680" y="4216011"/>
            <a:ext cx="12853802" cy="802837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9"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3"/>
          <a:stretch>
            <a:fillRect/>
          </a:stretch>
        </p:blipFill>
        <p:spPr>
          <a:xfrm>
            <a:off x="507475" y="494938"/>
            <a:ext cx="1537054" cy="813382"/>
          </a:xfrm>
          <a:prstGeom prst="rect">
            <a:avLst/>
          </a:prstGeom>
        </p:spPr>
      </p:pic>
      <p:sp>
        <p:nvSpPr>
          <p:cNvPr id="11"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4"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301191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Mockup Desktop">
    <p:bg>
      <p:bgPr>
        <a:solidFill>
          <a:srgbClr val="FFFFFF"/>
        </a:solidFill>
        <a:effectLst/>
      </p:bgPr>
    </p:bg>
    <p:spTree>
      <p:nvGrpSpPr>
        <p:cNvPr id="1" name=""/>
        <p:cNvGrpSpPr/>
        <p:nvPr/>
      </p:nvGrpSpPr>
      <p:grpSpPr>
        <a:xfrm>
          <a:off x="0" y="0"/>
          <a:ext cx="0" cy="0"/>
          <a:chOff x="0" y="0"/>
          <a:chExt cx="0" cy="0"/>
        </a:xfrm>
      </p:grpSpPr>
      <p:sp>
        <p:nvSpPr>
          <p:cNvPr id="9"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pic>
        <p:nvPicPr>
          <p:cNvPr id="10" name="Immagine 9"/>
          <p:cNvPicPr>
            <a:picLocks noChangeAspect="1"/>
          </p:cNvPicPr>
          <p:nvPr userDrawn="1"/>
        </p:nvPicPr>
        <p:blipFill>
          <a:blip r:embed="rId2"/>
          <a:stretch>
            <a:fillRect/>
          </a:stretch>
        </p:blipFill>
        <p:spPr>
          <a:xfrm>
            <a:off x="507475" y="494938"/>
            <a:ext cx="1537054" cy="813382"/>
          </a:xfrm>
          <a:prstGeom prst="rect">
            <a:avLst/>
          </a:prstGeom>
        </p:spPr>
      </p:pic>
      <p:sp>
        <p:nvSpPr>
          <p:cNvPr id="11"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14"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5" name="TITOLO DELLA SLIDE"/>
          <p:cNvSpPr txBox="1">
            <a:spLocks noGrp="1"/>
          </p:cNvSpPr>
          <p:nvPr>
            <p:ph type="body" sz="quarter" idx="15"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6"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pic>
        <p:nvPicPr>
          <p:cNvPr id="17" name="Picture 3">
            <a:extLst>
              <a:ext uri="{FF2B5EF4-FFF2-40B4-BE49-F238E27FC236}">
                <a16:creationId xmlns:a16="http://schemas.microsoft.com/office/drawing/2014/main" id="{1C287B88-F4B6-4FCB-81CE-DBE115FAA6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00077" y="2277203"/>
            <a:ext cx="14626274" cy="11460682"/>
          </a:xfrm>
          <a:prstGeom prst="rect">
            <a:avLst/>
          </a:prstGeom>
        </p:spPr>
      </p:pic>
      <p:sp>
        <p:nvSpPr>
          <p:cNvPr id="18" name="Picture Placeholder 13">
            <a:extLst>
              <a:ext uri="{FF2B5EF4-FFF2-40B4-BE49-F238E27FC236}">
                <a16:creationId xmlns:a16="http://schemas.microsoft.com/office/drawing/2014/main" id="{F341B52E-7002-48C3-A1D4-D6C97DA15F3E}"/>
              </a:ext>
            </a:extLst>
          </p:cNvPr>
          <p:cNvSpPr>
            <a:spLocks noGrp="1"/>
          </p:cNvSpPr>
          <p:nvPr>
            <p:ph type="pic" sz="quarter" idx="47"/>
          </p:nvPr>
        </p:nvSpPr>
        <p:spPr>
          <a:xfrm>
            <a:off x="12371711" y="2431191"/>
            <a:ext cx="14261612" cy="8081962"/>
          </a:xfrm>
          <a:prstGeom prst="roundRect">
            <a:avLst>
              <a:gd name="adj" fmla="val 0"/>
            </a:avLst>
          </a:prstGeom>
          <a:gradFill>
            <a:gsLst>
              <a:gs pos="0">
                <a:schemeClr val="tx1">
                  <a:alpha val="40000"/>
                </a:schemeClr>
              </a:gs>
              <a:gs pos="99000">
                <a:schemeClr val="tx1">
                  <a:alpha val="20000"/>
                </a:schemeClr>
              </a:gs>
            </a:gsLst>
            <a:lin ang="5400000" scaled="1"/>
          </a:gradFill>
          <a:ln>
            <a:noFill/>
          </a:ln>
          <a:effectLst>
            <a:outerShdw blurRad="12700" dist="12700" dir="5400000" algn="t" rotWithShape="0">
              <a:prstClr val="black">
                <a:alpha val="12000"/>
              </a:prstClr>
            </a:outerShdw>
          </a:effectLst>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219096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6" presetClass="emph" presetSubtype="0" accel="50000" decel="50000" autoRev="1" fill="hold" grpId="1" nodeType="withEffect">
                                  <p:stCondLst>
                                    <p:cond delay="900"/>
                                  </p:stCondLst>
                                  <p:childTnLst>
                                    <p:animScale>
                                      <p:cBhvr>
                                        <p:cTn id="13" dur="500" fill="hold"/>
                                        <p:tgtEl>
                                          <p:spTgt spid="18"/>
                                        </p:tgtEl>
                                      </p:cBhvr>
                                      <p:by x="101000" y="10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ockup smartphone 1">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2" name="Picture 2">
            <a:extLst>
              <a:ext uri="{FF2B5EF4-FFF2-40B4-BE49-F238E27FC236}">
                <a16:creationId xmlns:a16="http://schemas.microsoft.com/office/drawing/2014/main" id="{5BACB56B-C805-4049-9D09-053CF30A27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5186776" y="2474447"/>
            <a:ext cx="4641984" cy="9732844"/>
          </a:xfrm>
          <a:prstGeom prst="rect">
            <a:avLst/>
          </a:prstGeom>
        </p:spPr>
      </p:pic>
      <p:sp>
        <p:nvSpPr>
          <p:cNvPr id="13" name="Picture Placeholder 11">
            <a:extLst>
              <a:ext uri="{FF2B5EF4-FFF2-40B4-BE49-F238E27FC236}">
                <a16:creationId xmlns:a16="http://schemas.microsoft.com/office/drawing/2014/main" id="{E3D8EE8F-6BCD-4C50-BBBB-EB191443228F}"/>
              </a:ext>
            </a:extLst>
          </p:cNvPr>
          <p:cNvSpPr>
            <a:spLocks noGrp="1"/>
          </p:cNvSpPr>
          <p:nvPr>
            <p:ph type="pic" sz="quarter" idx="46"/>
          </p:nvPr>
        </p:nvSpPr>
        <p:spPr>
          <a:xfrm>
            <a:off x="15279800" y="2619655"/>
            <a:ext cx="4445110" cy="9394094"/>
          </a:xfrm>
          <a:custGeom>
            <a:avLst/>
            <a:gdLst>
              <a:gd name="connsiteX0" fmla="*/ 846133 w 1693862"/>
              <a:gd name="connsiteY0" fmla="*/ 28102 h 3579499"/>
              <a:gd name="connsiteX1" fmla="*/ 798508 w 1693862"/>
              <a:gd name="connsiteY1" fmla="*/ 75727 h 3579499"/>
              <a:gd name="connsiteX2" fmla="*/ 846133 w 1693862"/>
              <a:gd name="connsiteY2" fmla="*/ 123352 h 3579499"/>
              <a:gd name="connsiteX3" fmla="*/ 893758 w 1693862"/>
              <a:gd name="connsiteY3" fmla="*/ 75727 h 3579499"/>
              <a:gd name="connsiteX4" fmla="*/ 846133 w 1693862"/>
              <a:gd name="connsiteY4" fmla="*/ 28102 h 3579499"/>
              <a:gd name="connsiteX5" fmla="*/ 28423 w 1693862"/>
              <a:gd name="connsiteY5" fmla="*/ 0 h 3579499"/>
              <a:gd name="connsiteX6" fmla="*/ 1665439 w 1693862"/>
              <a:gd name="connsiteY6" fmla="*/ 0 h 3579499"/>
              <a:gd name="connsiteX7" fmla="*/ 1693862 w 1693862"/>
              <a:gd name="connsiteY7" fmla="*/ 28423 h 3579499"/>
              <a:gd name="connsiteX8" fmla="*/ 1693862 w 1693862"/>
              <a:gd name="connsiteY8" fmla="*/ 3551076 h 3579499"/>
              <a:gd name="connsiteX9" fmla="*/ 1665439 w 1693862"/>
              <a:gd name="connsiteY9" fmla="*/ 3579499 h 3579499"/>
              <a:gd name="connsiteX10" fmla="*/ 28423 w 1693862"/>
              <a:gd name="connsiteY10" fmla="*/ 3579499 h 3579499"/>
              <a:gd name="connsiteX11" fmla="*/ 0 w 1693862"/>
              <a:gd name="connsiteY11" fmla="*/ 3551076 h 3579499"/>
              <a:gd name="connsiteX12" fmla="*/ 0 w 1693862"/>
              <a:gd name="connsiteY12" fmla="*/ 28423 h 3579499"/>
              <a:gd name="connsiteX13" fmla="*/ 28423 w 1693862"/>
              <a:gd name="connsiteY13" fmla="*/ 0 h 357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3862" h="3579499">
                <a:moveTo>
                  <a:pt x="846133" y="28102"/>
                </a:moveTo>
                <a:cubicBezTo>
                  <a:pt x="819830" y="28102"/>
                  <a:pt x="798508" y="49424"/>
                  <a:pt x="798508" y="75727"/>
                </a:cubicBezTo>
                <a:cubicBezTo>
                  <a:pt x="798508" y="102030"/>
                  <a:pt x="819830" y="123352"/>
                  <a:pt x="846133" y="123352"/>
                </a:cubicBezTo>
                <a:cubicBezTo>
                  <a:pt x="872436" y="123352"/>
                  <a:pt x="893758" y="102030"/>
                  <a:pt x="893758" y="75727"/>
                </a:cubicBezTo>
                <a:cubicBezTo>
                  <a:pt x="893758" y="49424"/>
                  <a:pt x="872436" y="28102"/>
                  <a:pt x="846133" y="28102"/>
                </a:cubicBezTo>
                <a:close/>
                <a:moveTo>
                  <a:pt x="28423" y="0"/>
                </a:moveTo>
                <a:lnTo>
                  <a:pt x="1665439" y="0"/>
                </a:lnTo>
                <a:cubicBezTo>
                  <a:pt x="1681137" y="0"/>
                  <a:pt x="1693862" y="12725"/>
                  <a:pt x="1693862" y="28423"/>
                </a:cubicBezTo>
                <a:lnTo>
                  <a:pt x="1693862" y="3551076"/>
                </a:lnTo>
                <a:cubicBezTo>
                  <a:pt x="1693862" y="3566774"/>
                  <a:pt x="1681137" y="3579499"/>
                  <a:pt x="1665439" y="3579499"/>
                </a:cubicBezTo>
                <a:lnTo>
                  <a:pt x="28423" y="3579499"/>
                </a:lnTo>
                <a:cubicBezTo>
                  <a:pt x="12725" y="3579499"/>
                  <a:pt x="0" y="3566774"/>
                  <a:pt x="0" y="3551076"/>
                </a:cubicBezTo>
                <a:lnTo>
                  <a:pt x="0" y="28423"/>
                </a:lnTo>
                <a:cubicBezTo>
                  <a:pt x="0" y="12725"/>
                  <a:pt x="12725" y="0"/>
                  <a:pt x="28423"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3040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mockup iphone 1">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pic>
        <p:nvPicPr>
          <p:cNvPr id="10" name="Picture 3">
            <a:extLst>
              <a:ext uri="{FF2B5EF4-FFF2-40B4-BE49-F238E27FC236}">
                <a16:creationId xmlns:a16="http://schemas.microsoft.com/office/drawing/2014/main" id="{C8E37F73-C1C8-3741-B44F-6158D61D7A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39812" y="1713688"/>
            <a:ext cx="5605777" cy="11212284"/>
          </a:xfrm>
          <a:prstGeom prst="rect">
            <a:avLst/>
          </a:prstGeom>
        </p:spPr>
      </p:pic>
      <p:sp>
        <p:nvSpPr>
          <p:cNvPr id="11" name="Picture Placeholder 13">
            <a:extLst>
              <a:ext uri="{FF2B5EF4-FFF2-40B4-BE49-F238E27FC236}">
                <a16:creationId xmlns:a16="http://schemas.microsoft.com/office/drawing/2014/main" id="{A2A6B869-7413-F44F-B16D-8C9071A8722F}"/>
              </a:ext>
            </a:extLst>
          </p:cNvPr>
          <p:cNvSpPr>
            <a:spLocks noGrp="1"/>
          </p:cNvSpPr>
          <p:nvPr>
            <p:ph type="pic" sz="quarter" idx="46"/>
          </p:nvPr>
        </p:nvSpPr>
        <p:spPr>
          <a:xfrm>
            <a:off x="15191537" y="2023933"/>
            <a:ext cx="4895711" cy="10596562"/>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Tree>
    <p:extLst>
      <p:ext uri="{BB962C8B-B14F-4D97-AF65-F5344CB8AC3E}">
        <p14:creationId xmlns:p14="http://schemas.microsoft.com/office/powerpoint/2010/main" val="326352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mockup iphone 3 scen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pic>
        <p:nvPicPr>
          <p:cNvPr id="20" name="Picture 5">
            <a:extLst>
              <a:ext uri="{FF2B5EF4-FFF2-40B4-BE49-F238E27FC236}">
                <a16:creationId xmlns:a16="http://schemas.microsoft.com/office/drawing/2014/main" id="{56A4836E-CBBF-48EE-AC2F-BE1EC5A7837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71184" y="647700"/>
            <a:ext cx="12919067" cy="13068300"/>
          </a:xfrm>
          <a:prstGeom prst="rect">
            <a:avLst/>
          </a:prstGeom>
        </p:spPr>
      </p:pic>
      <p:sp>
        <p:nvSpPr>
          <p:cNvPr id="21" name="Picture Placeholder 27">
            <a:extLst>
              <a:ext uri="{FF2B5EF4-FFF2-40B4-BE49-F238E27FC236}">
                <a16:creationId xmlns:a16="http://schemas.microsoft.com/office/drawing/2014/main" id="{937F72F1-3B35-497C-BF8C-970A0081BE96}"/>
              </a:ext>
            </a:extLst>
          </p:cNvPr>
          <p:cNvSpPr>
            <a:spLocks noGrp="1"/>
          </p:cNvSpPr>
          <p:nvPr>
            <p:ph type="pic" sz="quarter" idx="47"/>
          </p:nvPr>
        </p:nvSpPr>
        <p:spPr>
          <a:xfrm>
            <a:off x="20517684" y="5624517"/>
            <a:ext cx="2743019" cy="8091486"/>
          </a:xfrm>
          <a:custGeom>
            <a:avLst/>
            <a:gdLst>
              <a:gd name="connsiteX0" fmla="*/ 850767 w 1371599"/>
              <a:gd name="connsiteY0" fmla="*/ 0 h 4045743"/>
              <a:gd name="connsiteX1" fmla="*/ 1121435 w 1371599"/>
              <a:gd name="connsiteY1" fmla="*/ 0 h 4045743"/>
              <a:gd name="connsiteX2" fmla="*/ 1371599 w 1371599"/>
              <a:gd name="connsiteY2" fmla="*/ 249408 h 4045743"/>
              <a:gd name="connsiteX3" fmla="*/ 1371599 w 1371599"/>
              <a:gd name="connsiteY3" fmla="*/ 3845289 h 4045743"/>
              <a:gd name="connsiteX4" fmla="*/ 1371599 w 1371599"/>
              <a:gd name="connsiteY4" fmla="*/ 4045743 h 4045743"/>
              <a:gd name="connsiteX5" fmla="*/ 0 w 1371599"/>
              <a:gd name="connsiteY5" fmla="*/ 4045743 h 4045743"/>
              <a:gd name="connsiteX6" fmla="*/ 0 w 1371599"/>
              <a:gd name="connsiteY6" fmla="*/ 197113 h 4045743"/>
              <a:gd name="connsiteX7" fmla="*/ 32766 w 1371599"/>
              <a:gd name="connsiteY7" fmla="*/ 197113 h 4045743"/>
              <a:gd name="connsiteX8" fmla="*/ 678523 w 1371599"/>
              <a:gd name="connsiteY8" fmla="*/ 197113 h 4045743"/>
              <a:gd name="connsiteX9" fmla="*/ 817959 w 1371599"/>
              <a:gd name="connsiteY9" fmla="*/ 60341 h 4045743"/>
              <a:gd name="connsiteX10" fmla="*/ 817959 w 1371599"/>
              <a:gd name="connsiteY10" fmla="*/ 36205 h 4045743"/>
              <a:gd name="connsiteX11" fmla="*/ 850767 w 1371599"/>
              <a:gd name="connsiteY11" fmla="*/ 0 h 40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45743">
                <a:moveTo>
                  <a:pt x="850767" y="0"/>
                </a:moveTo>
                <a:cubicBezTo>
                  <a:pt x="850767" y="0"/>
                  <a:pt x="850767" y="0"/>
                  <a:pt x="1121435" y="0"/>
                </a:cubicBezTo>
                <a:cubicBezTo>
                  <a:pt x="1256770" y="0"/>
                  <a:pt x="1371599" y="112636"/>
                  <a:pt x="1371599" y="249408"/>
                </a:cubicBezTo>
                <a:cubicBezTo>
                  <a:pt x="1371599" y="249408"/>
                  <a:pt x="1371599" y="249408"/>
                  <a:pt x="1371599" y="3845289"/>
                </a:cubicBezTo>
                <a:lnTo>
                  <a:pt x="1371599" y="4045743"/>
                </a:lnTo>
                <a:lnTo>
                  <a:pt x="0" y="4045743"/>
                </a:lnTo>
                <a:lnTo>
                  <a:pt x="0" y="197113"/>
                </a:lnTo>
                <a:lnTo>
                  <a:pt x="32766" y="197113"/>
                </a:lnTo>
                <a:cubicBezTo>
                  <a:pt x="313304" y="197113"/>
                  <a:pt x="624696" y="197113"/>
                  <a:pt x="678523" y="197113"/>
                </a:cubicBezTo>
                <a:cubicBezTo>
                  <a:pt x="776948" y="197113"/>
                  <a:pt x="817959" y="108613"/>
                  <a:pt x="817959" y="60341"/>
                </a:cubicBezTo>
                <a:cubicBezTo>
                  <a:pt x="817959" y="60341"/>
                  <a:pt x="817959" y="60341"/>
                  <a:pt x="817959" y="36205"/>
                </a:cubicBezTo>
                <a:cubicBezTo>
                  <a:pt x="817959" y="16091"/>
                  <a:pt x="834363" y="0"/>
                  <a:pt x="850767"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2" name="Picture Placeholder 13">
            <a:extLst>
              <a:ext uri="{FF2B5EF4-FFF2-40B4-BE49-F238E27FC236}">
                <a16:creationId xmlns:a16="http://schemas.microsoft.com/office/drawing/2014/main" id="{0B41E9F2-51F3-4737-8F8F-7D75C39D3E31}"/>
              </a:ext>
            </a:extLst>
          </p:cNvPr>
          <p:cNvSpPr>
            <a:spLocks noGrp="1"/>
          </p:cNvSpPr>
          <p:nvPr>
            <p:ph type="pic" sz="quarter" idx="46"/>
          </p:nvPr>
        </p:nvSpPr>
        <p:spPr>
          <a:xfrm>
            <a:off x="15216283" y="4043364"/>
            <a:ext cx="5019347" cy="10652124"/>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3" name="Picture Placeholder 24">
            <a:extLst>
              <a:ext uri="{FF2B5EF4-FFF2-40B4-BE49-F238E27FC236}">
                <a16:creationId xmlns:a16="http://schemas.microsoft.com/office/drawing/2014/main" id="{22A591A8-2DFA-4267-9A82-89E15E8DBFBA}"/>
              </a:ext>
            </a:extLst>
          </p:cNvPr>
          <p:cNvSpPr>
            <a:spLocks noGrp="1"/>
          </p:cNvSpPr>
          <p:nvPr>
            <p:ph type="pic" sz="quarter" idx="48"/>
          </p:nvPr>
        </p:nvSpPr>
        <p:spPr>
          <a:xfrm>
            <a:off x="12191210" y="5621380"/>
            <a:ext cx="2743019" cy="8077204"/>
          </a:xfrm>
          <a:custGeom>
            <a:avLst/>
            <a:gdLst>
              <a:gd name="connsiteX0" fmla="*/ 250164 w 1371599"/>
              <a:gd name="connsiteY0" fmla="*/ 0 h 4038602"/>
              <a:gd name="connsiteX1" fmla="*/ 524933 w 1371599"/>
              <a:gd name="connsiteY1" fmla="*/ 0 h 4038602"/>
              <a:gd name="connsiteX2" fmla="*/ 557742 w 1371599"/>
              <a:gd name="connsiteY2" fmla="*/ 36205 h 4038602"/>
              <a:gd name="connsiteX3" fmla="*/ 557742 w 1371599"/>
              <a:gd name="connsiteY3" fmla="*/ 64363 h 4038602"/>
              <a:gd name="connsiteX4" fmla="*/ 701278 w 1371599"/>
              <a:gd name="connsiteY4" fmla="*/ 197113 h 4038602"/>
              <a:gd name="connsiteX5" fmla="*/ 1243641 w 1371599"/>
              <a:gd name="connsiteY5" fmla="*/ 197113 h 4038602"/>
              <a:gd name="connsiteX6" fmla="*/ 1371599 w 1371599"/>
              <a:gd name="connsiteY6" fmla="*/ 197113 h 4038602"/>
              <a:gd name="connsiteX7" fmla="*/ 1371599 w 1371599"/>
              <a:gd name="connsiteY7" fmla="*/ 4038602 h 4038602"/>
              <a:gd name="connsiteX8" fmla="*/ 0 w 1371599"/>
              <a:gd name="connsiteY8" fmla="*/ 4038602 h 4038602"/>
              <a:gd name="connsiteX9" fmla="*/ 0 w 1371599"/>
              <a:gd name="connsiteY9" fmla="*/ 3901168 h 4038602"/>
              <a:gd name="connsiteX10" fmla="*/ 0 w 1371599"/>
              <a:gd name="connsiteY10" fmla="*/ 249408 h 4038602"/>
              <a:gd name="connsiteX11" fmla="*/ 250164 w 1371599"/>
              <a:gd name="connsiteY11" fmla="*/ 0 h 40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3860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29986" y="197113"/>
                  <a:pt x="984250" y="197113"/>
                  <a:pt x="1243641" y="197113"/>
                </a:cubicBezTo>
                <a:lnTo>
                  <a:pt x="1371599" y="197113"/>
                </a:lnTo>
                <a:lnTo>
                  <a:pt x="1371599" y="4038602"/>
                </a:lnTo>
                <a:lnTo>
                  <a:pt x="0" y="4038602"/>
                </a:lnTo>
                <a:lnTo>
                  <a:pt x="0" y="3901168"/>
                </a:lnTo>
                <a:cubicBezTo>
                  <a:pt x="0" y="3193463"/>
                  <a:pt x="0" y="2061134"/>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24"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4041556"/>
            <a:ext cx="7451725" cy="8506044"/>
          </a:xfrm>
          <a:prstGeom prst="rect">
            <a:avLst/>
          </a:prstGeom>
        </p:spPr>
        <p:txBody>
          <a:bodyPr lIns="127000" tIns="127000" rIns="127000" bIns="127000">
            <a:noAutofit/>
          </a:bodyPr>
          <a:lstStyle>
            <a:lvl1pPr marL="0" indent="0" defTabSz="825500">
              <a:lnSpc>
                <a:spcPct val="120000"/>
              </a:lnSpc>
              <a:spcBef>
                <a:spcPts val="1800"/>
              </a:spcBef>
              <a:buSzTx/>
              <a:buNone/>
              <a:defRPr sz="2800">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25" name="Title 5"/>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2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28053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6" presetClass="emph" presetSubtype="0" accel="50000" decel="50000" autoRev="1" fill="hold" grpId="1" nodeType="withEffect">
                                  <p:stCondLst>
                                    <p:cond delay="900"/>
                                  </p:stCondLst>
                                  <p:childTnLst>
                                    <p:animScale>
                                      <p:cBhvr>
                                        <p:cTn id="12" dur="500" fill="hold"/>
                                        <p:tgtEl>
                                          <p:spTgt spid="23"/>
                                        </p:tgtEl>
                                      </p:cBhvr>
                                      <p:by x="105000" y="105000"/>
                                    </p:animScale>
                                  </p:childTnLst>
                                </p:cTn>
                              </p:par>
                              <p:par>
                                <p:cTn id="13" presetID="22" presetClass="entr" presetSubtype="8"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par>
                                <p:cTn id="16" presetID="6" presetClass="emph" presetSubtype="0" accel="50000" decel="50000" autoRev="1" fill="hold" grpId="1" nodeType="withEffect">
                                  <p:stCondLst>
                                    <p:cond delay="1200"/>
                                  </p:stCondLst>
                                  <p:childTnLst>
                                    <p:animScale>
                                      <p:cBhvr>
                                        <p:cTn id="17" dur="500" fill="hold"/>
                                        <p:tgtEl>
                                          <p:spTgt spid="22"/>
                                        </p:tgtEl>
                                      </p:cBhvr>
                                      <p:by x="105000" y="105000"/>
                                    </p:animScale>
                                  </p:childTnLst>
                                </p:cTn>
                              </p:par>
                              <p:par>
                                <p:cTn id="18" presetID="22" presetClass="entr" presetSubtype="8" fill="hold" grpId="0" nodeType="withEffect">
                                  <p:stCondLst>
                                    <p:cond delay="160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6" presetClass="emph" presetSubtype="0" accel="50000" decel="50000" autoRev="1" fill="hold" grpId="1" nodeType="withEffect">
                                  <p:stCondLst>
                                    <p:cond delay="1600"/>
                                  </p:stCondLst>
                                  <p:childTnLst>
                                    <p:animScale>
                                      <p:cBhvr>
                                        <p:cTn id="22" dur="500"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ver photo">
    <p:bg>
      <p:bgPr>
        <a:solidFill>
          <a:srgbClr val="FFFFFF"/>
        </a:solidFill>
        <a:effectLst/>
      </p:bgPr>
    </p:bg>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12191206" y="0"/>
            <a:ext cx="12191207" cy="137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2400">
                <a:solidFill>
                  <a:schemeClr val="tx1"/>
                </a:solidFill>
              </a:defRPr>
            </a:lvl1pPr>
          </a:lstStyle>
          <a:p>
            <a:endParaRPr lang="en-US"/>
          </a:p>
        </p:txBody>
      </p:sp>
      <p:sp>
        <p:nvSpPr>
          <p:cNvPr id="4" name="Title 1"/>
          <p:cNvSpPr>
            <a:spLocks noGrp="1"/>
          </p:cNvSpPr>
          <p:nvPr>
            <p:ph type="title" hasCustomPrompt="1"/>
          </p:nvPr>
        </p:nvSpPr>
        <p:spPr>
          <a:xfrm>
            <a:off x="2049809" y="2251075"/>
            <a:ext cx="10142191" cy="9100097"/>
          </a:xfrm>
          <a:effectLst/>
        </p:spPr>
        <p:txBody>
          <a:bodyPr anchor="ctr"/>
          <a:lstStyle>
            <a:lvl1pPr algn="l">
              <a:defRPr sz="12000" b="1" i="0">
                <a:latin typeface="+mj-lt"/>
                <a:ea typeface="Montserrat Black" charset="0"/>
                <a:cs typeface="Montserrat Black" charset="0"/>
              </a:defRPr>
            </a:lvl1pPr>
          </a:lstStyle>
          <a:p>
            <a:r>
              <a:rPr lang="en-US" err="1"/>
              <a:t>Titolo</a:t>
            </a:r>
            <a:endParaRPr lang="en-US"/>
          </a:p>
        </p:txBody>
      </p:sp>
      <p:pic>
        <p:nvPicPr>
          <p:cNvPr id="6" name="Immagine 5"/>
          <p:cNvPicPr>
            <a:picLocks noChangeAspect="1"/>
          </p:cNvPicPr>
          <p:nvPr userDrawn="1"/>
        </p:nvPicPr>
        <p:blipFill>
          <a:blip r:embed="rId2"/>
          <a:stretch>
            <a:fillRect/>
          </a:stretch>
        </p:blipFill>
        <p:spPr>
          <a:xfrm>
            <a:off x="507475" y="494938"/>
            <a:ext cx="1537054" cy="813382"/>
          </a:xfrm>
          <a:prstGeom prst="rect">
            <a:avLst/>
          </a:prstGeom>
        </p:spPr>
      </p:pic>
      <p:sp>
        <p:nvSpPr>
          <p:cNvPr id="7"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8"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Tree>
    <p:extLst>
      <p:ext uri="{BB962C8B-B14F-4D97-AF65-F5344CB8AC3E}">
        <p14:creationId xmlns:p14="http://schemas.microsoft.com/office/powerpoint/2010/main" val="17264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6" presetClass="emph" presetSubtype="0" decel="50000" fill="hold" grpId="0" nodeType="withEffect">
                                  <p:stCondLst>
                                    <p:cond delay="0"/>
                                  </p:stCondLst>
                                  <p:childTnLst>
                                    <p:animScale>
                                      <p:cBhvr>
                                        <p:cTn id="10" dur="5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meline orizzontale">
    <p:bg>
      <p:bgPr>
        <a:solidFill>
          <a:srgbClr val="FFFFFF"/>
        </a:solidFill>
        <a:effectLst/>
      </p:bgPr>
    </p:bg>
    <p:spTree>
      <p:nvGrpSpPr>
        <p:cNvPr id="1" name=""/>
        <p:cNvGrpSpPr/>
        <p:nvPr/>
      </p:nvGrpSpPr>
      <p:grpSpPr>
        <a:xfrm>
          <a:off x="0" y="0"/>
          <a:ext cx="0" cy="0"/>
          <a:chOff x="0" y="0"/>
          <a:chExt cx="0" cy="0"/>
        </a:xfrm>
      </p:grpSpPr>
      <p:cxnSp>
        <p:nvCxnSpPr>
          <p:cNvPr id="3" name="Connettore 1 2"/>
          <p:cNvCxnSpPr/>
          <p:nvPr userDrawn="1"/>
        </p:nvCxnSpPr>
        <p:spPr>
          <a:xfrm>
            <a:off x="2044529" y="5212076"/>
            <a:ext cx="20299534"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11" name="Shape 427"/>
          <p:cNvSpPr>
            <a:spLocks noGrp="1"/>
          </p:cNvSpPr>
          <p:nvPr>
            <p:ph type="body" sz="quarter" idx="52" hasCustomPrompt="1"/>
          </p:nvPr>
        </p:nvSpPr>
        <p:spPr>
          <a:xfrm>
            <a:off x="2358072" y="6132739"/>
            <a:ext cx="4194717" cy="734702"/>
          </a:xfrm>
          <a:prstGeom prst="rect">
            <a:avLst/>
          </a:prstGeom>
        </p:spPr>
        <p:txBody>
          <a:bodyPr lIns="0" tIns="0" anchor="t" anchorCtr="0">
            <a:noAutofit/>
          </a:bodyPr>
          <a:lstStyle>
            <a:lvl1pPr algn="ctr">
              <a:lnSpc>
                <a:spcPct val="100000"/>
              </a:lnSpc>
              <a:defRPr sz="4800" b="0" spc="-90">
                <a:solidFill>
                  <a:schemeClr val="tx1"/>
                </a:solidFill>
                <a:latin typeface="+mj-lt"/>
              </a:defRPr>
            </a:lvl1pPr>
          </a:lstStyle>
          <a:p>
            <a:pPr lvl="0"/>
            <a:r>
              <a:rPr lang="en-US"/>
              <a:t>2010</a:t>
            </a:r>
          </a:p>
        </p:txBody>
      </p:sp>
      <p:sp>
        <p:nvSpPr>
          <p:cNvPr id="13" name="Shape 427"/>
          <p:cNvSpPr>
            <a:spLocks noGrp="1"/>
          </p:cNvSpPr>
          <p:nvPr>
            <p:ph type="body" sz="quarter" idx="59" hasCustomPrompt="1"/>
          </p:nvPr>
        </p:nvSpPr>
        <p:spPr>
          <a:xfrm>
            <a:off x="7461254" y="6105441"/>
            <a:ext cx="4266922" cy="762002"/>
          </a:xfrm>
          <a:prstGeom prst="rect">
            <a:avLst/>
          </a:prstGeom>
        </p:spPr>
        <p:txBody>
          <a:bodyPr lIns="0" tIns="0" anchor="t" anchorCtr="0">
            <a:noAutofit/>
          </a:bodyPr>
          <a:lstStyle>
            <a:lvl1pPr algn="ctr">
              <a:lnSpc>
                <a:spcPct val="100000"/>
              </a:lnSpc>
              <a:defRPr sz="4800" b="0" spc="-90">
                <a:solidFill>
                  <a:schemeClr val="tx1"/>
                </a:solidFill>
                <a:latin typeface="+mj-lt"/>
              </a:defRPr>
            </a:lvl1pPr>
          </a:lstStyle>
          <a:p>
            <a:pPr lvl="0"/>
            <a:r>
              <a:rPr lang="en-US"/>
              <a:t>2012</a:t>
            </a:r>
          </a:p>
        </p:txBody>
      </p:sp>
      <p:sp>
        <p:nvSpPr>
          <p:cNvPr id="14" name="Текст 7"/>
          <p:cNvSpPr>
            <a:spLocks noGrp="1"/>
          </p:cNvSpPr>
          <p:nvPr>
            <p:ph type="body" sz="quarter" idx="60" hasCustomPrompt="1"/>
          </p:nvPr>
        </p:nvSpPr>
        <p:spPr>
          <a:xfrm>
            <a:off x="7461254" y="7076449"/>
            <a:ext cx="4266922"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61" hasCustomPrompt="1"/>
          </p:nvPr>
        </p:nvSpPr>
        <p:spPr>
          <a:xfrm>
            <a:off x="12666626" y="6105445"/>
            <a:ext cx="4190725" cy="761998"/>
          </a:xfrm>
          <a:prstGeom prst="rect">
            <a:avLst/>
          </a:prstGeom>
        </p:spPr>
        <p:txBody>
          <a:bodyPr lIns="0" tIns="0" anchor="t" anchorCtr="0">
            <a:normAutofit/>
          </a:bodyPr>
          <a:lstStyle>
            <a:lvl1pPr algn="ctr">
              <a:lnSpc>
                <a:spcPct val="100000"/>
              </a:lnSpc>
              <a:defRPr sz="4800" b="0" spc="-90">
                <a:solidFill>
                  <a:schemeClr val="tx1"/>
                </a:solidFill>
                <a:latin typeface="+mj-lt"/>
              </a:defRPr>
            </a:lvl1pPr>
          </a:lstStyle>
          <a:p>
            <a:pPr lvl="0"/>
            <a:r>
              <a:rPr lang="en-US"/>
              <a:t>2018</a:t>
            </a:r>
          </a:p>
        </p:txBody>
      </p:sp>
      <p:sp>
        <p:nvSpPr>
          <p:cNvPr id="17" name="Shape 427"/>
          <p:cNvSpPr>
            <a:spLocks noGrp="1"/>
          </p:cNvSpPr>
          <p:nvPr>
            <p:ph type="body" sz="quarter" idx="65" hasCustomPrompt="1"/>
          </p:nvPr>
        </p:nvSpPr>
        <p:spPr>
          <a:xfrm>
            <a:off x="17829909" y="6105420"/>
            <a:ext cx="4190525" cy="762000"/>
          </a:xfrm>
          <a:prstGeom prst="rect">
            <a:avLst/>
          </a:prstGeom>
        </p:spPr>
        <p:txBody>
          <a:bodyPr lIns="0" tIns="0" anchor="t" anchorCtr="0">
            <a:noAutofit/>
          </a:bodyPr>
          <a:lstStyle>
            <a:lvl1pPr algn="ctr">
              <a:lnSpc>
                <a:spcPct val="100000"/>
              </a:lnSpc>
              <a:defRPr sz="4800" b="0" spc="-90">
                <a:solidFill>
                  <a:schemeClr val="tx1"/>
                </a:solidFill>
                <a:latin typeface="+mj-lt"/>
              </a:defRPr>
            </a:lvl1pPr>
          </a:lstStyle>
          <a:p>
            <a:pPr lvl="0"/>
            <a:r>
              <a:rPr lang="en-US"/>
              <a:t>2020</a:t>
            </a:r>
          </a:p>
        </p:txBody>
      </p:sp>
      <p:sp>
        <p:nvSpPr>
          <p:cNvPr id="19" name="Oval 8"/>
          <p:cNvSpPr/>
          <p:nvPr userDrawn="1"/>
        </p:nvSpPr>
        <p:spPr>
          <a:xfrm rot="10800000">
            <a:off x="19655430" y="4984999"/>
            <a:ext cx="462383" cy="462538"/>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sp>
        <p:nvSpPr>
          <p:cNvPr id="20" name="Oval 10"/>
          <p:cNvSpPr/>
          <p:nvPr userDrawn="1"/>
        </p:nvSpPr>
        <p:spPr>
          <a:xfrm rot="10800000">
            <a:off x="14489078" y="4984998"/>
            <a:ext cx="462383" cy="462538"/>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sp>
        <p:nvSpPr>
          <p:cNvPr id="21" name="Oval 12"/>
          <p:cNvSpPr/>
          <p:nvPr userDrawn="1"/>
        </p:nvSpPr>
        <p:spPr>
          <a:xfrm rot="10800000">
            <a:off x="9322726" y="4984998"/>
            <a:ext cx="462383" cy="462538"/>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sp>
        <p:nvSpPr>
          <p:cNvPr id="22" name="Oval 14"/>
          <p:cNvSpPr/>
          <p:nvPr userDrawn="1"/>
        </p:nvSpPr>
        <p:spPr>
          <a:xfrm rot="10800000">
            <a:off x="4156380" y="4984998"/>
            <a:ext cx="462383" cy="462538"/>
          </a:xfrm>
          <a:prstGeom prst="ellipse">
            <a:avLst/>
          </a:prstGeom>
          <a:solidFill>
            <a:schemeClr val="accent4"/>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sp>
        <p:nvSpPr>
          <p:cNvPr id="31" name="Title 5"/>
          <p:cNvSpPr>
            <a:spLocks noGrp="1"/>
          </p:cNvSpPr>
          <p:nvPr>
            <p:ph type="title" hasCustomPrompt="1"/>
          </p:nvPr>
        </p:nvSpPr>
        <p:spPr>
          <a:xfrm>
            <a:off x="2044530" y="2251075"/>
            <a:ext cx="20299533" cy="1302022"/>
          </a:xfrm>
        </p:spPr>
        <p:txBody>
          <a:bodyPr/>
          <a:lstStyle>
            <a:lvl1pPr>
              <a:defRPr baseline="0">
                <a:solidFill>
                  <a:schemeClr val="accent1"/>
                </a:solidFill>
              </a:defRPr>
            </a:lvl1pPr>
          </a:lstStyle>
          <a:p>
            <a:r>
              <a:rPr lang="en-US"/>
              <a:t>Timeline</a:t>
            </a:r>
          </a:p>
        </p:txBody>
      </p:sp>
      <p:sp>
        <p:nvSpPr>
          <p:cNvPr id="33" name="Текст 7"/>
          <p:cNvSpPr>
            <a:spLocks noGrp="1"/>
          </p:cNvSpPr>
          <p:nvPr>
            <p:ph type="body" sz="quarter" idx="67" hasCustomPrompt="1"/>
          </p:nvPr>
        </p:nvSpPr>
        <p:spPr>
          <a:xfrm>
            <a:off x="2358071" y="7076449"/>
            <a:ext cx="4194717"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4" name="Текст 7"/>
          <p:cNvSpPr>
            <a:spLocks noGrp="1"/>
          </p:cNvSpPr>
          <p:nvPr>
            <p:ph type="body" sz="quarter" idx="68" hasCustomPrompt="1"/>
          </p:nvPr>
        </p:nvSpPr>
        <p:spPr>
          <a:xfrm>
            <a:off x="12666626" y="7076449"/>
            <a:ext cx="4190725"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5" name="Текст 7"/>
          <p:cNvSpPr>
            <a:spLocks noGrp="1"/>
          </p:cNvSpPr>
          <p:nvPr>
            <p:ph type="body" sz="quarter" idx="69" hasCustomPrompt="1"/>
          </p:nvPr>
        </p:nvSpPr>
        <p:spPr>
          <a:xfrm>
            <a:off x="17829909" y="7076449"/>
            <a:ext cx="4190525" cy="4321616"/>
          </a:xfrm>
        </p:spPr>
        <p:txBody>
          <a:bodyPr tIns="64008">
            <a:normAutofit/>
          </a:bodyPr>
          <a:lstStyle>
            <a:lvl1pPr algn="ctr">
              <a:lnSpc>
                <a:spcPct val="100000"/>
              </a:lnSpc>
              <a:defRPr sz="32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36"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798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8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300"/>
                                        <p:tgtEl>
                                          <p:spTgt spid="11">
                                            <p:txEl>
                                              <p:pRg st="0" end="0"/>
                                            </p:txEl>
                                          </p:spTgt>
                                        </p:tgtEl>
                                      </p:cBhvr>
                                    </p:animEffect>
                                    <p:anim calcmode="lin" valueType="num">
                                      <p:cBhvr>
                                        <p:cTn id="11"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2" dur="300" fill="hold"/>
                                        <p:tgtEl>
                                          <p:spTgt spid="11">
                                            <p:txEl>
                                              <p:pRg st="0" end="0"/>
                                            </p:txEl>
                                          </p:spTgt>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entr" presetSubtype="0" fill="hold" grpId="0" nodeType="withEffect">
                                  <p:stCondLst>
                                    <p:cond delay="230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300"/>
                                        <p:tgtEl>
                                          <p:spTgt spid="13">
                                            <p:txEl>
                                              <p:pRg st="0" end="0"/>
                                            </p:txEl>
                                          </p:spTgt>
                                        </p:tgtEl>
                                      </p:cBhvr>
                                    </p:animEffect>
                                    <p:anim calcmode="lin" valueType="num">
                                      <p:cBhvr>
                                        <p:cTn id="19"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0" dur="300" fill="hold"/>
                                        <p:tgtEl>
                                          <p:spTgt spid="13">
                                            <p:txEl>
                                              <p:pRg st="0" end="0"/>
                                            </p:txEl>
                                          </p:spTgt>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30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42" presetClass="entr" presetSubtype="0" fill="hold" grpId="0" nodeType="withEffect">
                                  <p:stCondLst>
                                    <p:cond delay="380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300"/>
                                        <p:tgtEl>
                                          <p:spTgt spid="15">
                                            <p:txEl>
                                              <p:pRg st="0" end="0"/>
                                            </p:txEl>
                                          </p:spTgt>
                                        </p:tgtEl>
                                      </p:cBhvr>
                                    </p:animEffect>
                                    <p:anim calcmode="lin" valueType="num">
                                      <p:cBhvr>
                                        <p:cTn id="27"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8" dur="300" fill="hold"/>
                                        <p:tgtEl>
                                          <p:spTgt spid="15">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45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42" presetClass="entr" presetSubtype="0" fill="hold" grpId="0" nodeType="withEffect">
                                  <p:stCondLst>
                                    <p:cond delay="530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300"/>
                                        <p:tgtEl>
                                          <p:spTgt spid="17">
                                            <p:txEl>
                                              <p:pRg st="0" end="0"/>
                                            </p:txEl>
                                          </p:spTgt>
                                        </p:tgtEl>
                                      </p:cBhvr>
                                    </p:animEffect>
                                    <p:anim calcmode="lin" valueType="num">
                                      <p:cBhvr>
                                        <p:cTn id="35"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6" dur="3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 calcmode="lin" valueType="num">
                                      <p:cBhvr additive="base">
                                        <p:cTn id="4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additive="base">
                                        <p:cTn id="4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4">
                                            <p:txEl>
                                              <p:pRg st="0" end="0"/>
                                            </p:txEl>
                                          </p:spTgt>
                                        </p:tgtEl>
                                        <p:attrNameLst>
                                          <p:attrName>style.visibility</p:attrName>
                                        </p:attrNameLst>
                                      </p:cBhvr>
                                      <p:to>
                                        <p:strVal val="visible"/>
                                      </p:to>
                                    </p:set>
                                    <p:anim calcmode="lin" valueType="num">
                                      <p:cBhvr additive="base">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5">
                                            <p:txEl>
                                              <p:pRg st="0" end="0"/>
                                            </p:txEl>
                                          </p:spTgt>
                                        </p:tgtEl>
                                        <p:attrNameLst>
                                          <p:attrName>style.visibility</p:attrName>
                                        </p:attrNameLst>
                                      </p:cBhvr>
                                      <p:to>
                                        <p:strVal val="visible"/>
                                      </p:to>
                                    </p:set>
                                    <p:anim calcmode="lin" valueType="num">
                                      <p:cBhvr additive="base">
                                        <p:cTn id="5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42"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3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 presetClass="entr" presetSubtype="4"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42" presetClass="entr" presetSubtype="0" fill="hold" nodeType="withEffect">
                  <p:stCondLst>
                    <p:cond delay="38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5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9" grpId="0" animBg="1"/>
      <p:bldP spid="20" grpId="0" animBg="1"/>
      <p:bldP spid="21" grpId="0" animBg="1"/>
      <p:bldP spid="22" grpId="0" animBg="1"/>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fico piramide">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7" name="Freeform 11"/>
          <p:cNvSpPr/>
          <p:nvPr userDrawn="1"/>
        </p:nvSpPr>
        <p:spPr>
          <a:xfrm>
            <a:off x="15827662" y="2743200"/>
            <a:ext cx="2600155" cy="2286000"/>
          </a:xfrm>
          <a:custGeom>
            <a:avLst/>
            <a:gdLst>
              <a:gd name="connsiteX0" fmla="*/ 0 w 1066799"/>
              <a:gd name="connsiteY0" fmla="*/ 711200 h 711200"/>
              <a:gd name="connsiteX1" fmla="*/ 533400 w 1066799"/>
              <a:gd name="connsiteY1" fmla="*/ 0 h 711200"/>
              <a:gd name="connsiteX2" fmla="*/ 533400 w 1066799"/>
              <a:gd name="connsiteY2" fmla="*/ 0 h 711200"/>
              <a:gd name="connsiteX3" fmla="*/ 1066799 w 1066799"/>
              <a:gd name="connsiteY3" fmla="*/ 711200 h 711200"/>
              <a:gd name="connsiteX4" fmla="*/ 0 w 10667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99" h="711200">
                <a:moveTo>
                  <a:pt x="0" y="711200"/>
                </a:moveTo>
                <a:lnTo>
                  <a:pt x="533400" y="0"/>
                </a:lnTo>
                <a:lnTo>
                  <a:pt x="533400" y="0"/>
                </a:lnTo>
                <a:lnTo>
                  <a:pt x="1066799" y="711200"/>
                </a:lnTo>
                <a:lnTo>
                  <a:pt x="0" y="711200"/>
                </a:lnTo>
                <a:close/>
              </a:path>
            </a:pathLst>
          </a:custGeom>
          <a:gradFill>
            <a:gsLst>
              <a:gs pos="0">
                <a:schemeClr val="accent1"/>
              </a:gs>
              <a:gs pos="99000">
                <a:schemeClr val="accent1"/>
              </a:gs>
            </a:gsLst>
            <a:lin ang="1800000" scaled="0"/>
          </a:gradFill>
          <a:ln>
            <a:noFill/>
          </a:ln>
        </p:spPr>
        <p:style>
          <a:lnRef idx="2">
            <a:schemeClr val="lt1">
              <a:hueOff val="0"/>
              <a:satOff val="0"/>
              <a:lumOff val="0"/>
              <a:alphaOff val="0"/>
            </a:schemeClr>
          </a:lnRef>
          <a:fillRef idx="1">
            <a:schemeClr val="accent5">
              <a:shade val="80000"/>
              <a:hueOff val="0"/>
              <a:satOff val="0"/>
              <a:lumOff val="0"/>
              <a:alphaOff val="0"/>
            </a:schemeClr>
          </a:fillRef>
          <a:effectRef idx="0">
            <a:schemeClr val="accent5">
              <a:shade val="80000"/>
              <a:hueOff val="0"/>
              <a:satOff val="0"/>
              <a:lumOff val="0"/>
              <a:alphaOff val="0"/>
            </a:schemeClr>
          </a:effectRef>
          <a:fontRef idx="minor">
            <a:schemeClr val="lt1"/>
          </a:fontRef>
        </p:style>
        <p:txBody>
          <a:bodyPr spcFirstLastPara="0" vert="horz" wrap="square" lIns="71115" tIns="71115" rIns="71115" bIns="71115" numCol="1" spcCol="1270" anchor="ctr" anchorCtr="0">
            <a:noAutofit/>
          </a:bodyPr>
          <a:lstStyle/>
          <a:p>
            <a:pPr algn="ctr" defTabSz="3317890">
              <a:lnSpc>
                <a:spcPct val="90000"/>
              </a:lnSpc>
              <a:spcBef>
                <a:spcPct val="0"/>
              </a:spcBef>
              <a:spcAft>
                <a:spcPct val="35000"/>
              </a:spcAft>
            </a:pPr>
            <a:endParaRPr lang="en-US" sz="7398">
              <a:solidFill>
                <a:srgbClr val="F0F0F0"/>
              </a:solidFill>
              <a:latin typeface="U.S. 101" pitchFamily="2" charset="0"/>
            </a:endParaRPr>
          </a:p>
        </p:txBody>
      </p:sp>
      <p:sp>
        <p:nvSpPr>
          <p:cNvPr id="8" name="Freeform 7"/>
          <p:cNvSpPr/>
          <p:nvPr userDrawn="1"/>
        </p:nvSpPr>
        <p:spPr>
          <a:xfrm>
            <a:off x="14522835" y="5029200"/>
            <a:ext cx="5206661" cy="2286000"/>
          </a:xfrm>
          <a:custGeom>
            <a:avLst/>
            <a:gdLst>
              <a:gd name="connsiteX0" fmla="*/ 0 w 2133599"/>
              <a:gd name="connsiteY0" fmla="*/ 711200 h 711200"/>
              <a:gd name="connsiteX1" fmla="*/ 533400 w 2133599"/>
              <a:gd name="connsiteY1" fmla="*/ 0 h 711200"/>
              <a:gd name="connsiteX2" fmla="*/ 1600199 w 2133599"/>
              <a:gd name="connsiteY2" fmla="*/ 0 h 711200"/>
              <a:gd name="connsiteX3" fmla="*/ 2133599 w 2133599"/>
              <a:gd name="connsiteY3" fmla="*/ 711200 h 711200"/>
              <a:gd name="connsiteX4" fmla="*/ 0 w 21335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9" h="711200">
                <a:moveTo>
                  <a:pt x="0" y="711200"/>
                </a:moveTo>
                <a:lnTo>
                  <a:pt x="533400" y="0"/>
                </a:lnTo>
                <a:lnTo>
                  <a:pt x="1600199" y="0"/>
                </a:lnTo>
                <a:lnTo>
                  <a:pt x="2133599" y="711200"/>
                </a:lnTo>
                <a:lnTo>
                  <a:pt x="0" y="711200"/>
                </a:lnTo>
                <a:close/>
              </a:path>
            </a:pathLst>
          </a:custGeom>
          <a:solidFill>
            <a:schemeClr val="accent3"/>
          </a:solidFill>
          <a:ln>
            <a:noFill/>
          </a:ln>
        </p:spPr>
        <p:style>
          <a:lnRef idx="2">
            <a:schemeClr val="lt1">
              <a:hueOff val="0"/>
              <a:satOff val="0"/>
              <a:lumOff val="0"/>
              <a:alphaOff val="0"/>
            </a:schemeClr>
          </a:lnRef>
          <a:fillRef idx="1">
            <a:schemeClr val="accent5">
              <a:shade val="80000"/>
              <a:hueOff val="68408"/>
              <a:satOff val="-746"/>
              <a:lumOff val="8526"/>
              <a:alphaOff val="0"/>
            </a:schemeClr>
          </a:fillRef>
          <a:effectRef idx="0">
            <a:schemeClr val="accent5">
              <a:shade val="80000"/>
              <a:hueOff val="68408"/>
              <a:satOff val="-746"/>
              <a:lumOff val="8526"/>
              <a:alphaOff val="0"/>
            </a:schemeClr>
          </a:effectRef>
          <a:fontRef idx="minor">
            <a:schemeClr val="lt1"/>
          </a:fontRef>
        </p:style>
        <p:txBody>
          <a:bodyPr spcFirstLastPara="0" vert="horz" wrap="square" lIns="1090247" tIns="94804" rIns="1090243" bIns="94804" numCol="1" spcCol="1693" anchor="ctr" anchorCtr="0">
            <a:noAutofit/>
          </a:bodyPr>
          <a:lstStyle/>
          <a:p>
            <a:pPr algn="ctr" defTabSz="3317890">
              <a:lnSpc>
                <a:spcPct val="90000"/>
              </a:lnSpc>
              <a:spcBef>
                <a:spcPct val="0"/>
              </a:spcBef>
              <a:spcAft>
                <a:spcPct val="35000"/>
              </a:spcAft>
            </a:pPr>
            <a:endParaRPr lang="en-US" sz="6400">
              <a:solidFill>
                <a:srgbClr val="F0F0F0"/>
              </a:solidFill>
              <a:latin typeface="U.S. 101" pitchFamily="2" charset="0"/>
            </a:endParaRPr>
          </a:p>
        </p:txBody>
      </p:sp>
      <p:sp>
        <p:nvSpPr>
          <p:cNvPr id="9" name="Freeform 8"/>
          <p:cNvSpPr/>
          <p:nvPr userDrawn="1"/>
        </p:nvSpPr>
        <p:spPr>
          <a:xfrm>
            <a:off x="13227509" y="7315200"/>
            <a:ext cx="7797294" cy="2286000"/>
          </a:xfrm>
          <a:custGeom>
            <a:avLst/>
            <a:gdLst>
              <a:gd name="connsiteX0" fmla="*/ 0 w 3200400"/>
              <a:gd name="connsiteY0" fmla="*/ 711200 h 711200"/>
              <a:gd name="connsiteX1" fmla="*/ 533400 w 3200400"/>
              <a:gd name="connsiteY1" fmla="*/ 0 h 711200"/>
              <a:gd name="connsiteX2" fmla="*/ 2667000 w 3200400"/>
              <a:gd name="connsiteY2" fmla="*/ 0 h 711200"/>
              <a:gd name="connsiteX3" fmla="*/ 3200400 w 3200400"/>
              <a:gd name="connsiteY3" fmla="*/ 711200 h 711200"/>
              <a:gd name="connsiteX4" fmla="*/ 0 w 3200400"/>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711200">
                <a:moveTo>
                  <a:pt x="0" y="711200"/>
                </a:moveTo>
                <a:lnTo>
                  <a:pt x="533400" y="0"/>
                </a:lnTo>
                <a:lnTo>
                  <a:pt x="2667000" y="0"/>
                </a:lnTo>
                <a:lnTo>
                  <a:pt x="3200400" y="711200"/>
                </a:lnTo>
                <a:lnTo>
                  <a:pt x="0" y="711200"/>
                </a:lnTo>
                <a:close/>
              </a:path>
            </a:pathLst>
          </a:custGeom>
          <a:solidFill>
            <a:schemeClr val="accent2"/>
          </a:solidFill>
          <a:ln>
            <a:noFill/>
          </a:ln>
        </p:spPr>
        <p:style>
          <a:lnRef idx="2">
            <a:schemeClr val="lt1">
              <a:hueOff val="0"/>
              <a:satOff val="0"/>
              <a:lumOff val="0"/>
              <a:alphaOff val="0"/>
            </a:schemeClr>
          </a:lnRef>
          <a:fillRef idx="1">
            <a:schemeClr val="accent5">
              <a:shade val="80000"/>
              <a:hueOff val="136816"/>
              <a:satOff val="-1492"/>
              <a:lumOff val="17053"/>
              <a:alphaOff val="0"/>
            </a:schemeClr>
          </a:fillRef>
          <a:effectRef idx="0">
            <a:schemeClr val="accent5">
              <a:shade val="80000"/>
              <a:hueOff val="136816"/>
              <a:satOff val="-1492"/>
              <a:lumOff val="17053"/>
              <a:alphaOff val="0"/>
            </a:schemeClr>
          </a:effectRef>
          <a:fontRef idx="minor">
            <a:schemeClr val="lt1"/>
          </a:fontRef>
        </p:style>
        <p:txBody>
          <a:bodyPr spcFirstLastPara="0" vert="horz" wrap="square" lIns="1587967" tIns="94804" rIns="1587967" bIns="94804" numCol="1" spcCol="1693" anchor="ctr" anchorCtr="0">
            <a:noAutofit/>
          </a:bodyPr>
          <a:lstStyle/>
          <a:p>
            <a:pPr algn="ctr" defTabSz="3317890">
              <a:lnSpc>
                <a:spcPct val="90000"/>
              </a:lnSpc>
              <a:spcBef>
                <a:spcPct val="0"/>
              </a:spcBef>
              <a:spcAft>
                <a:spcPct val="35000"/>
              </a:spcAft>
            </a:pPr>
            <a:endParaRPr lang="en-US" sz="6400">
              <a:solidFill>
                <a:srgbClr val="F0F0F0"/>
              </a:solidFill>
              <a:latin typeface="U.S. 101" pitchFamily="2" charset="0"/>
            </a:endParaRPr>
          </a:p>
        </p:txBody>
      </p:sp>
      <p:sp>
        <p:nvSpPr>
          <p:cNvPr id="10" name="Freeform 9"/>
          <p:cNvSpPr/>
          <p:nvPr userDrawn="1"/>
        </p:nvSpPr>
        <p:spPr>
          <a:xfrm>
            <a:off x="11932193" y="9601200"/>
            <a:ext cx="10393006" cy="2286000"/>
          </a:xfrm>
          <a:custGeom>
            <a:avLst/>
            <a:gdLst>
              <a:gd name="connsiteX0" fmla="*/ 0 w 4267199"/>
              <a:gd name="connsiteY0" fmla="*/ 711200 h 711200"/>
              <a:gd name="connsiteX1" fmla="*/ 533400 w 4267199"/>
              <a:gd name="connsiteY1" fmla="*/ 0 h 711200"/>
              <a:gd name="connsiteX2" fmla="*/ 3733799 w 4267199"/>
              <a:gd name="connsiteY2" fmla="*/ 0 h 711200"/>
              <a:gd name="connsiteX3" fmla="*/ 4267199 w 4267199"/>
              <a:gd name="connsiteY3" fmla="*/ 711200 h 711200"/>
              <a:gd name="connsiteX4" fmla="*/ 0 w 42671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99" h="711200">
                <a:moveTo>
                  <a:pt x="0" y="711200"/>
                </a:moveTo>
                <a:lnTo>
                  <a:pt x="533400" y="0"/>
                </a:lnTo>
                <a:lnTo>
                  <a:pt x="3733799" y="0"/>
                </a:lnTo>
                <a:lnTo>
                  <a:pt x="4267199" y="711200"/>
                </a:lnTo>
                <a:lnTo>
                  <a:pt x="0" y="711200"/>
                </a:lnTo>
                <a:close/>
              </a:path>
            </a:pathLst>
          </a:custGeom>
          <a:solidFill>
            <a:schemeClr val="tx1">
              <a:alpha val="60000"/>
            </a:schemeClr>
          </a:solidFill>
          <a:ln>
            <a:noFill/>
          </a:ln>
        </p:spPr>
        <p:style>
          <a:lnRef idx="2">
            <a:schemeClr val="lt1">
              <a:hueOff val="0"/>
              <a:satOff val="0"/>
              <a:lumOff val="0"/>
              <a:alphaOff val="0"/>
            </a:schemeClr>
          </a:lnRef>
          <a:fillRef idx="1">
            <a:schemeClr val="accent5">
              <a:shade val="80000"/>
              <a:hueOff val="205224"/>
              <a:satOff val="-2238"/>
              <a:lumOff val="25579"/>
              <a:alphaOff val="0"/>
            </a:schemeClr>
          </a:fillRef>
          <a:effectRef idx="0">
            <a:schemeClr val="accent5">
              <a:shade val="80000"/>
              <a:hueOff val="205224"/>
              <a:satOff val="-2238"/>
              <a:lumOff val="25579"/>
              <a:alphaOff val="0"/>
            </a:schemeClr>
          </a:effectRef>
          <a:fontRef idx="minor">
            <a:schemeClr val="lt1"/>
          </a:fontRef>
        </p:style>
        <p:txBody>
          <a:bodyPr spcFirstLastPara="0" vert="horz" wrap="square" lIns="2085682" tIns="94804" rIns="2085686" bIns="94804" numCol="1" spcCol="1693" anchor="ctr" anchorCtr="0">
            <a:noAutofit/>
          </a:bodyPr>
          <a:lstStyle/>
          <a:p>
            <a:pPr algn="ctr" defTabSz="3317890">
              <a:lnSpc>
                <a:spcPct val="90000"/>
              </a:lnSpc>
              <a:spcBef>
                <a:spcPct val="0"/>
              </a:spcBef>
              <a:spcAft>
                <a:spcPct val="35000"/>
              </a:spcAft>
            </a:pPr>
            <a:endParaRPr lang="en-US" sz="6400">
              <a:solidFill>
                <a:srgbClr val="F0F0F0"/>
              </a:solidFill>
              <a:latin typeface="U.S. 101" pitchFamily="2" charset="0"/>
            </a:endParaRPr>
          </a:p>
        </p:txBody>
      </p:sp>
      <p:sp>
        <p:nvSpPr>
          <p:cNvPr id="11" name="Shape 427"/>
          <p:cNvSpPr>
            <a:spLocks noGrp="1"/>
          </p:cNvSpPr>
          <p:nvPr>
            <p:ph type="body" sz="quarter" idx="52" hasCustomPrompt="1"/>
          </p:nvPr>
        </p:nvSpPr>
        <p:spPr>
          <a:xfrm>
            <a:off x="2061252" y="10058396"/>
            <a:ext cx="3614334" cy="1371604"/>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2" name="Текст 7"/>
          <p:cNvSpPr>
            <a:spLocks noGrp="1"/>
          </p:cNvSpPr>
          <p:nvPr>
            <p:ph type="body" sz="quarter" idx="38" hasCustomPrompt="1"/>
          </p:nvPr>
        </p:nvSpPr>
        <p:spPr>
          <a:xfrm>
            <a:off x="6115860" y="10058421"/>
            <a:ext cx="5638435" cy="1371602"/>
          </a:xfrm>
        </p:spPr>
        <p:txBody>
          <a:bodyPr lIns="0" tIns="118872">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3" name="Shape 427"/>
          <p:cNvSpPr>
            <a:spLocks noGrp="1"/>
          </p:cNvSpPr>
          <p:nvPr>
            <p:ph type="body" sz="quarter" idx="53" hasCustomPrompt="1"/>
          </p:nvPr>
        </p:nvSpPr>
        <p:spPr>
          <a:xfrm>
            <a:off x="2061252" y="6400811"/>
            <a:ext cx="3614334" cy="1371598"/>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4" name="Текст 7"/>
          <p:cNvSpPr>
            <a:spLocks noGrp="1"/>
          </p:cNvSpPr>
          <p:nvPr>
            <p:ph type="body" sz="quarter" idx="54" hasCustomPrompt="1"/>
          </p:nvPr>
        </p:nvSpPr>
        <p:spPr>
          <a:xfrm>
            <a:off x="6115860" y="6400811"/>
            <a:ext cx="5638435" cy="1371598"/>
          </a:xfrm>
        </p:spPr>
        <p:txBody>
          <a:bodyPr lIns="0" tIns="118872">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5" name="Shape 427"/>
          <p:cNvSpPr>
            <a:spLocks noGrp="1"/>
          </p:cNvSpPr>
          <p:nvPr>
            <p:ph type="body" sz="quarter" idx="57" hasCustomPrompt="1"/>
          </p:nvPr>
        </p:nvSpPr>
        <p:spPr>
          <a:xfrm>
            <a:off x="2050108" y="8229600"/>
            <a:ext cx="3629073" cy="1371600"/>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6" name="Текст 7"/>
          <p:cNvSpPr>
            <a:spLocks noGrp="1"/>
          </p:cNvSpPr>
          <p:nvPr>
            <p:ph type="body" sz="quarter" idx="58" hasCustomPrompt="1"/>
          </p:nvPr>
        </p:nvSpPr>
        <p:spPr>
          <a:xfrm>
            <a:off x="6115860" y="8229602"/>
            <a:ext cx="5638435" cy="1371600"/>
          </a:xfrm>
        </p:spPr>
        <p:txBody>
          <a:bodyPr lIns="0" tIns="118872">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7" name="Shape 427"/>
          <p:cNvSpPr>
            <a:spLocks noGrp="1"/>
          </p:cNvSpPr>
          <p:nvPr>
            <p:ph type="body" sz="quarter" idx="59" hasCustomPrompt="1"/>
          </p:nvPr>
        </p:nvSpPr>
        <p:spPr>
          <a:xfrm>
            <a:off x="2058042" y="4572000"/>
            <a:ext cx="3618560" cy="1371600"/>
          </a:xfrm>
          <a:prstGeom prst="rect">
            <a:avLst/>
          </a:prstGeom>
        </p:spPr>
        <p:txBody>
          <a:bodyPr lIns="0" tIns="109728" rIns="0" anchor="t" anchorCtr="0">
            <a:normAutofit/>
          </a:bodyPr>
          <a:lstStyle>
            <a:lvl1pPr algn="l">
              <a:lnSpc>
                <a:spcPct val="100000"/>
              </a:lnSpc>
              <a:defRPr sz="3200" b="1" spc="-90">
                <a:solidFill>
                  <a:schemeClr val="tx1"/>
                </a:solidFill>
                <a:latin typeface="+mj-lt"/>
              </a:defRPr>
            </a:lvl1pPr>
          </a:lstStyle>
          <a:p>
            <a:pPr lvl="0"/>
            <a:r>
              <a:rPr lang="en-US"/>
              <a:t>Title</a:t>
            </a:r>
          </a:p>
        </p:txBody>
      </p:sp>
      <p:sp>
        <p:nvSpPr>
          <p:cNvPr id="18" name="Текст 7"/>
          <p:cNvSpPr>
            <a:spLocks noGrp="1"/>
          </p:cNvSpPr>
          <p:nvPr>
            <p:ph type="body" sz="quarter" idx="60" hasCustomPrompt="1"/>
          </p:nvPr>
        </p:nvSpPr>
        <p:spPr>
          <a:xfrm>
            <a:off x="6115860" y="4572002"/>
            <a:ext cx="5638435" cy="1371600"/>
          </a:xfrm>
        </p:spPr>
        <p:txBody>
          <a:bodyPr lIns="0" tIns="118872" rIns="0">
            <a:normAutofit/>
          </a:bodyPr>
          <a:lstStyle>
            <a:lvl1pPr algn="l">
              <a:lnSpc>
                <a:spcPct val="100000"/>
              </a:lnSpc>
              <a:defRPr sz="2400" baseline="0">
                <a:solidFill>
                  <a:schemeClr val="tx1"/>
                </a:solidFill>
              </a:defRPr>
            </a:lvl1pPr>
            <a:lvl2pPr algn="ctr">
              <a:defRPr/>
            </a:lvl2pPr>
            <a:lvl3pPr algn="ctr">
              <a:defRPr/>
            </a:lvl3pPr>
            <a:lvl4pPr algn="ctr">
              <a:defRPr/>
            </a:lvl4pPr>
            <a:lvl5pPr algn="ctr">
              <a:defRPr/>
            </a:lvl5pPr>
          </a:lstStyle>
          <a:p>
            <a:pPr lvl="0"/>
            <a:r>
              <a:rPr lang="en-US"/>
              <a:t>Text</a:t>
            </a:r>
          </a:p>
        </p:txBody>
      </p:sp>
      <p:sp>
        <p:nvSpPr>
          <p:cNvPr id="19" name="Текст 7"/>
          <p:cNvSpPr>
            <a:spLocks noGrp="1"/>
          </p:cNvSpPr>
          <p:nvPr>
            <p:ph type="body" sz="quarter" idx="68" hasCustomPrompt="1"/>
          </p:nvPr>
        </p:nvSpPr>
        <p:spPr>
          <a:xfrm>
            <a:off x="16017875" y="9918908"/>
            <a:ext cx="2194467" cy="1541572"/>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20" name="Текст 7"/>
          <p:cNvSpPr>
            <a:spLocks noGrp="1"/>
          </p:cNvSpPr>
          <p:nvPr>
            <p:ph type="body" sz="quarter" idx="69" hasCustomPrompt="1"/>
          </p:nvPr>
        </p:nvSpPr>
        <p:spPr>
          <a:xfrm>
            <a:off x="16017875" y="7632908"/>
            <a:ext cx="2194467" cy="1578628"/>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1" name="Текст 7"/>
          <p:cNvSpPr>
            <a:spLocks noGrp="1"/>
          </p:cNvSpPr>
          <p:nvPr>
            <p:ph type="body" sz="quarter" idx="70" hasCustomPrompt="1"/>
          </p:nvPr>
        </p:nvSpPr>
        <p:spPr>
          <a:xfrm>
            <a:off x="16017875" y="5446494"/>
            <a:ext cx="2194467" cy="1358480"/>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2" name="Текст 7"/>
          <p:cNvSpPr>
            <a:spLocks noGrp="1"/>
          </p:cNvSpPr>
          <p:nvPr>
            <p:ph type="body" sz="quarter" idx="71" hasCustomPrompt="1"/>
          </p:nvPr>
        </p:nvSpPr>
        <p:spPr>
          <a:xfrm>
            <a:off x="16017875" y="3413760"/>
            <a:ext cx="2194467" cy="1473768"/>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5600" b="0" baseline="0">
                <a:solidFill>
                  <a:srgbClr val="FFFFFF"/>
                </a:solidFill>
                <a:latin typeface="+mj-lt"/>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3" name="Title 5"/>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24"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83129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49" presetClass="entr" presetSubtype="0" decel="100000" fill="hold" grpId="0" nodeType="withEffect">
                                  <p:stCondLst>
                                    <p:cond delay="10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 calcmode="lin" valueType="num">
                                      <p:cBhvr>
                                        <p:cTn id="13" dur="500" fill="hold"/>
                                        <p:tgtEl>
                                          <p:spTgt spid="19"/>
                                        </p:tgtEl>
                                        <p:attrNameLst>
                                          <p:attrName>style.rotation</p:attrName>
                                        </p:attrNameLst>
                                      </p:cBhvr>
                                      <p:tavLst>
                                        <p:tav tm="0">
                                          <p:val>
                                            <p:fltVal val="360"/>
                                          </p:val>
                                        </p:tav>
                                        <p:tav tm="100000">
                                          <p:val>
                                            <p:fltVal val="0"/>
                                          </p:val>
                                        </p:tav>
                                      </p:tavLst>
                                    </p:anim>
                                    <p:animEffect transition="in" filter="fade">
                                      <p:cBhvr>
                                        <p:cTn id="14" dur="500"/>
                                        <p:tgtEl>
                                          <p:spTgt spid="19"/>
                                        </p:tgtEl>
                                      </p:cBhvr>
                                    </p:animEffect>
                                  </p:childTnLst>
                                </p:cTn>
                              </p:par>
                              <p:par>
                                <p:cTn id="15" presetID="42" presetClass="entr" presetSubtype="0" fill="hold" grpId="0" nodeType="withEffect">
                                  <p:stCondLst>
                                    <p:cond delay="30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300"/>
                                        <p:tgtEl>
                                          <p:spTgt spid="11">
                                            <p:txEl>
                                              <p:pRg st="0" end="0"/>
                                            </p:txEl>
                                          </p:spTgt>
                                        </p:tgtEl>
                                      </p:cBhvr>
                                    </p:animEffect>
                                    <p:anim calcmode="lin" valueType="num">
                                      <p:cBhvr>
                                        <p:cTn id="18"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1">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40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300"/>
                                        <p:tgtEl>
                                          <p:spTgt spid="12">
                                            <p:txEl>
                                              <p:pRg st="0" end="0"/>
                                            </p:txEl>
                                          </p:spTgt>
                                        </p:tgtEl>
                                      </p:cBhvr>
                                    </p:animEffect>
                                    <p:anim calcmode="lin" valueType="num">
                                      <p:cBhvr>
                                        <p:cTn id="23"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4" dur="300" fill="hold"/>
                                        <p:tgtEl>
                                          <p:spTgt spid="12">
                                            <p:txEl>
                                              <p:pRg st="0" end="0"/>
                                            </p:txEl>
                                          </p:spTgt>
                                        </p:tgtEl>
                                        <p:attrNameLst>
                                          <p:attrName>ppt_y</p:attrName>
                                        </p:attrNameLst>
                                      </p:cBhvr>
                                      <p:tavLst>
                                        <p:tav tm="0">
                                          <p:val>
                                            <p:strVal val="#ppt_y+.1"/>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49" presetClass="entr" presetSubtype="0" decel="100000" fill="hold" grpId="0" nodeType="withEffect">
                                  <p:stCondLst>
                                    <p:cond delay="11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 calcmode="lin" valueType="num">
                                      <p:cBhvr>
                                        <p:cTn id="33" dur="500" fill="hold"/>
                                        <p:tgtEl>
                                          <p:spTgt spid="20"/>
                                        </p:tgtEl>
                                        <p:attrNameLst>
                                          <p:attrName>style.rotation</p:attrName>
                                        </p:attrNameLst>
                                      </p:cBhvr>
                                      <p:tavLst>
                                        <p:tav tm="0">
                                          <p:val>
                                            <p:fltVal val="360"/>
                                          </p:val>
                                        </p:tav>
                                        <p:tav tm="100000">
                                          <p:val>
                                            <p:fltVal val="0"/>
                                          </p:val>
                                        </p:tav>
                                      </p:tavLst>
                                    </p:anim>
                                    <p:animEffect transition="in" filter="fade">
                                      <p:cBhvr>
                                        <p:cTn id="34" dur="500"/>
                                        <p:tgtEl>
                                          <p:spTgt spid="20"/>
                                        </p:tgtEl>
                                      </p:cBhvr>
                                    </p:animEffect>
                                  </p:childTnLst>
                                </p:cTn>
                              </p:par>
                              <p:par>
                                <p:cTn id="35" presetID="42" presetClass="entr" presetSubtype="0" fill="hold" grpId="0" nodeType="withEffect">
                                  <p:stCondLst>
                                    <p:cond delay="13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300"/>
                                        <p:tgtEl>
                                          <p:spTgt spid="15">
                                            <p:txEl>
                                              <p:pRg st="0" end="0"/>
                                            </p:txEl>
                                          </p:spTgt>
                                        </p:tgtEl>
                                      </p:cBhvr>
                                    </p:animEffect>
                                    <p:anim calcmode="lin" valueType="num">
                                      <p:cBhvr>
                                        <p:cTn id="38"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300" fill="hold"/>
                                        <p:tgtEl>
                                          <p:spTgt spid="15">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4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300"/>
                                        <p:tgtEl>
                                          <p:spTgt spid="16">
                                            <p:txEl>
                                              <p:pRg st="0" end="0"/>
                                            </p:txEl>
                                          </p:spTgt>
                                        </p:tgtEl>
                                      </p:cBhvr>
                                    </p:animEffect>
                                    <p:anim calcmode="lin" valueType="num">
                                      <p:cBhvr>
                                        <p:cTn id="43"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4" dur="300" fill="hold"/>
                                        <p:tgtEl>
                                          <p:spTgt spid="16">
                                            <p:txEl>
                                              <p:pRg st="0" end="0"/>
                                            </p:txEl>
                                          </p:spTgt>
                                        </p:tgtEl>
                                        <p:attrNameLst>
                                          <p:attrName>ppt_y</p:attrName>
                                        </p:attrNameLst>
                                      </p:cBhvr>
                                      <p:tavLst>
                                        <p:tav tm="0">
                                          <p:val>
                                            <p:strVal val="#ppt_y+.1"/>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49" presetClass="entr" presetSubtype="0" decel="100000" fill="hold" grpId="0" nodeType="withEffect">
                                  <p:stCondLst>
                                    <p:cond delay="210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 calcmode="lin" valueType="num">
                                      <p:cBhvr>
                                        <p:cTn id="53" dur="500" fill="hold"/>
                                        <p:tgtEl>
                                          <p:spTgt spid="21"/>
                                        </p:tgtEl>
                                        <p:attrNameLst>
                                          <p:attrName>style.rotation</p:attrName>
                                        </p:attrNameLst>
                                      </p:cBhvr>
                                      <p:tavLst>
                                        <p:tav tm="0">
                                          <p:val>
                                            <p:fltVal val="360"/>
                                          </p:val>
                                        </p:tav>
                                        <p:tav tm="100000">
                                          <p:val>
                                            <p:fltVal val="0"/>
                                          </p:val>
                                        </p:tav>
                                      </p:tavLst>
                                    </p:anim>
                                    <p:animEffect transition="in" filter="fade">
                                      <p:cBhvr>
                                        <p:cTn id="54" dur="500"/>
                                        <p:tgtEl>
                                          <p:spTgt spid="21"/>
                                        </p:tgtEl>
                                      </p:cBhvr>
                                    </p:animEffect>
                                  </p:childTnLst>
                                </p:cTn>
                              </p:par>
                              <p:par>
                                <p:cTn id="55" presetID="42" presetClass="entr" presetSubtype="0" fill="hold" grpId="0" nodeType="withEffect">
                                  <p:stCondLst>
                                    <p:cond delay="240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300"/>
                                        <p:tgtEl>
                                          <p:spTgt spid="13">
                                            <p:txEl>
                                              <p:pRg st="0" end="0"/>
                                            </p:txEl>
                                          </p:spTgt>
                                        </p:tgtEl>
                                      </p:cBhvr>
                                    </p:animEffect>
                                    <p:anim calcmode="lin" valueType="num">
                                      <p:cBhvr>
                                        <p:cTn id="58"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9" dur="300" fill="hold"/>
                                        <p:tgtEl>
                                          <p:spTgt spid="13">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fade">
                                      <p:cBhvr>
                                        <p:cTn id="62" dur="300"/>
                                        <p:tgtEl>
                                          <p:spTgt spid="14">
                                            <p:txEl>
                                              <p:pRg st="0" end="0"/>
                                            </p:txEl>
                                          </p:spTgt>
                                        </p:tgtEl>
                                      </p:cBhvr>
                                    </p:animEffect>
                                    <p:anim calcmode="lin" valueType="num">
                                      <p:cBhvr>
                                        <p:cTn id="63"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4" dur="300" fill="hold"/>
                                        <p:tgtEl>
                                          <p:spTgt spid="14">
                                            <p:txEl>
                                              <p:pRg st="0" end="0"/>
                                            </p:txEl>
                                          </p:spTgt>
                                        </p:tgtEl>
                                        <p:attrNameLst>
                                          <p:attrName>ppt_y</p:attrName>
                                        </p:attrNameLst>
                                      </p:cBhvr>
                                      <p:tavLst>
                                        <p:tav tm="0">
                                          <p:val>
                                            <p:strVal val="#ppt_y+.1"/>
                                          </p:val>
                                        </p:tav>
                                        <p:tav tm="100000">
                                          <p:val>
                                            <p:strVal val="#ppt_y"/>
                                          </p:val>
                                        </p:tav>
                                      </p:tavLst>
                                    </p:anim>
                                  </p:childTnLst>
                                </p:cTn>
                              </p:par>
                              <p:par>
                                <p:cTn id="65" presetID="2" presetClass="entr" presetSubtype="4" decel="100000" fill="hold" grpId="0" nodeType="withEffect">
                                  <p:stCondLst>
                                    <p:cond delay="300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par>
                                <p:cTn id="69" presetID="49" presetClass="entr" presetSubtype="0" decel="100000" fill="hold" grpId="0" nodeType="withEffect">
                                  <p:stCondLst>
                                    <p:cond delay="310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 calcmode="lin" valueType="num">
                                      <p:cBhvr>
                                        <p:cTn id="73" dur="500" fill="hold"/>
                                        <p:tgtEl>
                                          <p:spTgt spid="22"/>
                                        </p:tgtEl>
                                        <p:attrNameLst>
                                          <p:attrName>style.rotation</p:attrName>
                                        </p:attrNameLst>
                                      </p:cBhvr>
                                      <p:tavLst>
                                        <p:tav tm="0">
                                          <p:val>
                                            <p:fltVal val="360"/>
                                          </p:val>
                                        </p:tav>
                                        <p:tav tm="100000">
                                          <p:val>
                                            <p:fltVal val="0"/>
                                          </p:val>
                                        </p:tav>
                                      </p:tavLst>
                                    </p:anim>
                                    <p:animEffect transition="in" filter="fade">
                                      <p:cBhvr>
                                        <p:cTn id="74" dur="500"/>
                                        <p:tgtEl>
                                          <p:spTgt spid="22"/>
                                        </p:tgtEl>
                                      </p:cBhvr>
                                    </p:animEffect>
                                  </p:childTnLst>
                                </p:cTn>
                              </p:par>
                              <p:par>
                                <p:cTn id="75" presetID="42" presetClass="entr" presetSubtype="0" fill="hold" grpId="0" nodeType="withEffect">
                                  <p:stCondLst>
                                    <p:cond delay="3400"/>
                                  </p:stCondLst>
                                  <p:childTnLst>
                                    <p:set>
                                      <p:cBhvr>
                                        <p:cTn id="76" dur="1" fill="hold">
                                          <p:stCondLst>
                                            <p:cond delay="0"/>
                                          </p:stCondLst>
                                        </p:cTn>
                                        <p:tgtEl>
                                          <p:spTgt spid="17">
                                            <p:txEl>
                                              <p:pRg st="0" end="0"/>
                                            </p:txEl>
                                          </p:spTgt>
                                        </p:tgtEl>
                                        <p:attrNameLst>
                                          <p:attrName>style.visibility</p:attrName>
                                        </p:attrNameLst>
                                      </p:cBhvr>
                                      <p:to>
                                        <p:strVal val="visible"/>
                                      </p:to>
                                    </p:set>
                                    <p:animEffect transition="in" filter="fade">
                                      <p:cBhvr>
                                        <p:cTn id="77" dur="300"/>
                                        <p:tgtEl>
                                          <p:spTgt spid="17">
                                            <p:txEl>
                                              <p:pRg st="0" end="0"/>
                                            </p:txEl>
                                          </p:spTgt>
                                        </p:tgtEl>
                                      </p:cBhvr>
                                    </p:animEffect>
                                    <p:anim calcmode="lin" valueType="num">
                                      <p:cBhvr>
                                        <p:cTn id="78"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79" dur="300" fill="hold"/>
                                        <p:tgtEl>
                                          <p:spTgt spid="17">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35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build="p">
        <p:tmplLst>
          <p:tmpl lvl="1">
            <p:tnLst>
              <p:par>
                <p:cTn presetID="42"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4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5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13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4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34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5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p:tmplLst>
          <p:tmpl>
            <p:tnLst>
              <p:par>
                <p:cTn presetID="49" presetClass="entr" presetSubtype="0"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 calcmode="lin" valueType="num">
                      <p:cBhvr>
                        <p:cTn dur="500" fill="hold"/>
                        <p:tgtEl>
                          <p:spTgt spid="19"/>
                        </p:tgtEl>
                        <p:attrNameLst>
                          <p:attrName>style.rotation</p:attrName>
                        </p:attrNameLst>
                      </p:cBhvr>
                      <p:tavLst>
                        <p:tav tm="0">
                          <p:val>
                            <p:fltVal val="360"/>
                          </p:val>
                        </p:tav>
                        <p:tav tm="100000">
                          <p:val>
                            <p:fltVal val="0"/>
                          </p:val>
                        </p:tav>
                      </p:tavLst>
                    </p:anim>
                    <p:animEffect transition="in" filter="fade">
                      <p:cBhvr>
                        <p:cTn dur="500"/>
                        <p:tgtEl>
                          <p:spTgt spid="19"/>
                        </p:tgtEl>
                      </p:cBhvr>
                    </p:animEffect>
                  </p:childTnLst>
                </p:cTn>
              </p:par>
            </p:tnLst>
          </p:tmpl>
        </p:tmplLst>
      </p:bldP>
      <p:bldP spid="20" grpId="0">
        <p:tmplLst>
          <p:tmpl>
            <p:tnLst>
              <p:par>
                <p:cTn presetID="49" presetClass="entr" presetSubtype="0" decel="100000" fill="hold" nodeType="withEffect">
                  <p:stCondLst>
                    <p:cond delay="11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 calcmode="lin" valueType="num">
                      <p:cBhvr>
                        <p:cTn dur="500" fill="hold"/>
                        <p:tgtEl>
                          <p:spTgt spid="20"/>
                        </p:tgtEl>
                        <p:attrNameLst>
                          <p:attrName>style.rotation</p:attrName>
                        </p:attrNameLst>
                      </p:cBhvr>
                      <p:tavLst>
                        <p:tav tm="0">
                          <p:val>
                            <p:fltVal val="360"/>
                          </p:val>
                        </p:tav>
                        <p:tav tm="100000">
                          <p:val>
                            <p:fltVal val="0"/>
                          </p:val>
                        </p:tav>
                      </p:tavLst>
                    </p:anim>
                    <p:animEffect transition="in" filter="fade">
                      <p:cBhvr>
                        <p:cTn dur="500"/>
                        <p:tgtEl>
                          <p:spTgt spid="20"/>
                        </p:tgtEl>
                      </p:cBhvr>
                    </p:animEffect>
                  </p:childTnLst>
                </p:cTn>
              </p:par>
            </p:tnLst>
          </p:tmpl>
        </p:tmplLst>
      </p:bldP>
      <p:bldP spid="21" grpId="0">
        <p:tmplLst>
          <p:tmpl>
            <p:tnLst>
              <p:par>
                <p:cTn presetID="49" presetClass="entr" presetSubtype="0" decel="100000" fill="hold" nodeType="withEffect">
                  <p:stCondLst>
                    <p:cond delay="2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2" grpId="0">
        <p:tmplLst>
          <p:tmpl>
            <p:tnLst>
              <p:par>
                <p:cTn presetID="49" presetClass="entr" presetSubtype="0" decel="100000" fill="hold" nodeType="withEffect">
                  <p:stCondLst>
                    <p:cond delay="31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WOT">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8" name="Овал 1"/>
          <p:cNvSpPr/>
          <p:nvPr userDrawn="1"/>
        </p:nvSpPr>
        <p:spPr>
          <a:xfrm>
            <a:off x="7444100" y="3324216"/>
            <a:ext cx="5028875" cy="5029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2B1E7"/>
              </a:solidFill>
            </a:endParaRPr>
          </a:p>
        </p:txBody>
      </p:sp>
      <p:sp>
        <p:nvSpPr>
          <p:cNvPr id="10" name="Овал 42"/>
          <p:cNvSpPr/>
          <p:nvPr userDrawn="1"/>
        </p:nvSpPr>
        <p:spPr>
          <a:xfrm>
            <a:off x="11922557" y="3324216"/>
            <a:ext cx="5028875" cy="5029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sp>
        <p:nvSpPr>
          <p:cNvPr id="12" name="Овал 44"/>
          <p:cNvSpPr/>
          <p:nvPr userDrawn="1"/>
        </p:nvSpPr>
        <p:spPr>
          <a:xfrm>
            <a:off x="7448454" y="7641488"/>
            <a:ext cx="5028875" cy="5029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sp>
        <p:nvSpPr>
          <p:cNvPr id="14" name="Овал 47"/>
          <p:cNvSpPr/>
          <p:nvPr userDrawn="1"/>
        </p:nvSpPr>
        <p:spPr>
          <a:xfrm>
            <a:off x="11926911" y="7641488"/>
            <a:ext cx="5028875" cy="502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sp>
        <p:nvSpPr>
          <p:cNvPr id="16" name="Текст 7"/>
          <p:cNvSpPr>
            <a:spLocks noGrp="1"/>
          </p:cNvSpPr>
          <p:nvPr>
            <p:ph type="body" sz="quarter" idx="52" hasCustomPrompt="1"/>
          </p:nvPr>
        </p:nvSpPr>
        <p:spPr>
          <a:xfrm>
            <a:off x="2362056" y="4669688"/>
            <a:ext cx="4742129" cy="535358"/>
          </a:xfrm>
        </p:spPr>
        <p:txBody>
          <a:bodyPr tIns="0" bIns="0" anchor="t" anchorCtr="0">
            <a:noAutofit/>
          </a:bodyPr>
          <a:lstStyle>
            <a:lvl1pPr algn="l">
              <a:lnSpc>
                <a:spcPct val="145000"/>
              </a:lnSpc>
              <a:spcBef>
                <a:spcPts val="0"/>
              </a:spcBef>
              <a:defRPr lang="en-US" sz="2800"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7" name="Текст 7"/>
          <p:cNvSpPr>
            <a:spLocks noGrp="1"/>
          </p:cNvSpPr>
          <p:nvPr>
            <p:ph type="body" sz="quarter" idx="60" hasCustomPrompt="1"/>
          </p:nvPr>
        </p:nvSpPr>
        <p:spPr>
          <a:xfrm>
            <a:off x="2362056" y="5274565"/>
            <a:ext cx="4742129" cy="1817914"/>
          </a:xfrm>
        </p:spPr>
        <p:txBody>
          <a:bodyPr tIns="73152">
            <a:noAutofit/>
          </a:bodyPr>
          <a:lstStyle>
            <a:lvl1pPr marL="0" indent="0" algn="l" defTabSz="1828545" rtl="0" eaLnBrk="1" latinLnBrk="0" hangingPunct="1">
              <a:lnSpc>
                <a:spcPct val="150000"/>
              </a:lnSpc>
              <a:spcBef>
                <a:spcPts val="2000"/>
              </a:spcBef>
              <a:buFont typeface="Arial" panose="020B0604020202020204" pitchFamily="34" charset="0"/>
              <a:buNone/>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18" name="Текст 7"/>
          <p:cNvSpPr>
            <a:spLocks noGrp="1"/>
          </p:cNvSpPr>
          <p:nvPr>
            <p:ph type="body" sz="quarter" idx="61" hasCustomPrompt="1"/>
          </p:nvPr>
        </p:nvSpPr>
        <p:spPr>
          <a:xfrm>
            <a:off x="17279816" y="4669688"/>
            <a:ext cx="4765963" cy="535358"/>
          </a:xfrm>
        </p:spPr>
        <p:txBody>
          <a:bodyPr tIns="0" bIns="0" anchor="t" anchorCtr="0">
            <a:noAutofit/>
          </a:bodyPr>
          <a:lstStyle>
            <a:lvl1pPr algn="l">
              <a:lnSpc>
                <a:spcPct val="145000"/>
              </a:lnSpc>
              <a:spcBef>
                <a:spcPts val="0"/>
              </a:spcBef>
              <a:defRPr lang="en-US" sz="2800" b="1" kern="1200" spc="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19" name="Текст 7"/>
          <p:cNvSpPr>
            <a:spLocks noGrp="1"/>
          </p:cNvSpPr>
          <p:nvPr>
            <p:ph type="body" sz="quarter" idx="62" hasCustomPrompt="1"/>
          </p:nvPr>
        </p:nvSpPr>
        <p:spPr>
          <a:xfrm>
            <a:off x="17279816" y="5274565"/>
            <a:ext cx="4765963" cy="1817914"/>
          </a:xfrm>
        </p:spPr>
        <p:txBody>
          <a:bodyPr tIns="73152">
            <a:noAutofit/>
          </a:bodyPr>
          <a:lstStyle>
            <a:lvl1pPr algn="l">
              <a:lnSpc>
                <a:spcPct val="145000"/>
              </a:lnSpc>
              <a:spcBef>
                <a:spcPts val="0"/>
              </a:spcBef>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0" name="Текст 7"/>
          <p:cNvSpPr>
            <a:spLocks noGrp="1"/>
          </p:cNvSpPr>
          <p:nvPr>
            <p:ph type="body" sz="quarter" idx="63" hasCustomPrompt="1"/>
          </p:nvPr>
        </p:nvSpPr>
        <p:spPr>
          <a:xfrm>
            <a:off x="2362056" y="8886088"/>
            <a:ext cx="4742129" cy="586158"/>
          </a:xfrm>
        </p:spPr>
        <p:txBody>
          <a:bodyPr tIns="0" bIns="0" anchor="t" anchorCtr="0">
            <a:noAutofit/>
          </a:bodyPr>
          <a:lstStyle>
            <a:lvl1pPr algn="l">
              <a:lnSpc>
                <a:spcPct val="145000"/>
              </a:lnSpc>
              <a:spcBef>
                <a:spcPts val="0"/>
              </a:spcBef>
              <a:defRPr lang="en-US" sz="2800" b="1" kern="1200" spc="0" baseline="0" dirty="0" smtClean="0">
                <a:solidFill>
                  <a:schemeClr val="accent4"/>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1" name="Текст 7"/>
          <p:cNvSpPr>
            <a:spLocks noGrp="1"/>
          </p:cNvSpPr>
          <p:nvPr>
            <p:ph type="body" sz="quarter" idx="64" hasCustomPrompt="1"/>
          </p:nvPr>
        </p:nvSpPr>
        <p:spPr>
          <a:xfrm>
            <a:off x="2362056" y="9537858"/>
            <a:ext cx="4742129" cy="2114879"/>
          </a:xfrm>
        </p:spPr>
        <p:txBody>
          <a:bodyPr tIns="73152">
            <a:noAutofit/>
          </a:bodyPr>
          <a:lstStyle>
            <a:lvl1pPr algn="l">
              <a:lnSpc>
                <a:spcPct val="145000"/>
              </a:lnSpc>
              <a:spcBef>
                <a:spcPts val="0"/>
              </a:spcBef>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2" name="Текст 7"/>
          <p:cNvSpPr>
            <a:spLocks noGrp="1"/>
          </p:cNvSpPr>
          <p:nvPr>
            <p:ph type="body" sz="quarter" idx="65" hasCustomPrompt="1"/>
          </p:nvPr>
        </p:nvSpPr>
        <p:spPr>
          <a:xfrm>
            <a:off x="17279816" y="8886088"/>
            <a:ext cx="4765963" cy="586158"/>
          </a:xfrm>
        </p:spPr>
        <p:txBody>
          <a:bodyPr tIns="0" bIns="0" anchor="t" anchorCtr="0">
            <a:noAutofit/>
          </a:bodyPr>
          <a:lstStyle>
            <a:lvl1pPr algn="l">
              <a:lnSpc>
                <a:spcPct val="145000"/>
              </a:lnSpc>
              <a:spcBef>
                <a:spcPts val="0"/>
              </a:spcBef>
              <a:defRPr sz="2800" b="1" spc="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23" name="Текст 7"/>
          <p:cNvSpPr>
            <a:spLocks noGrp="1"/>
          </p:cNvSpPr>
          <p:nvPr>
            <p:ph type="body" sz="quarter" idx="66" hasCustomPrompt="1"/>
          </p:nvPr>
        </p:nvSpPr>
        <p:spPr>
          <a:xfrm>
            <a:off x="17279816" y="9537859"/>
            <a:ext cx="4765963" cy="2114878"/>
          </a:xfrm>
        </p:spPr>
        <p:txBody>
          <a:bodyPr tIns="73152">
            <a:noAutofit/>
          </a:bodyPr>
          <a:lstStyle>
            <a:lvl1pPr algn="l">
              <a:lnSpc>
                <a:spcPct val="145000"/>
              </a:lnSpc>
              <a:spcBef>
                <a:spcPts val="0"/>
              </a:spcBef>
              <a:defRPr lang="en-US" sz="2400" kern="1200" dirty="0" smtClean="0">
                <a:solidFill>
                  <a:schemeClr val="tx1"/>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24" name="Title 5"/>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25"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08014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600" fill="hold"/>
                                        <p:tgtEl>
                                          <p:spTgt spid="16"/>
                                        </p:tgtEl>
                                        <p:attrNameLst>
                                          <p:attrName>ppt_x</p:attrName>
                                        </p:attrNameLst>
                                      </p:cBhvr>
                                      <p:tavLst>
                                        <p:tav tm="0">
                                          <p:val>
                                            <p:strVal val="#ppt_x"/>
                                          </p:val>
                                        </p:tav>
                                        <p:tav tm="100000">
                                          <p:val>
                                            <p:strVal val="#ppt_x"/>
                                          </p:val>
                                        </p:tav>
                                      </p:tavLst>
                                    </p:anim>
                                    <p:anim calcmode="lin" valueType="num">
                                      <p:cBhvr additive="base">
                                        <p:cTn id="12" dur="6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800" fill="hold"/>
                                        <p:tgtEl>
                                          <p:spTgt spid="17"/>
                                        </p:tgtEl>
                                        <p:attrNameLst>
                                          <p:attrName>ppt_x</p:attrName>
                                        </p:attrNameLst>
                                      </p:cBhvr>
                                      <p:tavLst>
                                        <p:tav tm="0">
                                          <p:val>
                                            <p:strVal val="#ppt_x"/>
                                          </p:val>
                                        </p:tav>
                                        <p:tav tm="100000">
                                          <p:val>
                                            <p:strVal val="#ppt_x"/>
                                          </p:val>
                                        </p:tav>
                                      </p:tavLst>
                                    </p:anim>
                                    <p:anim calcmode="lin" valueType="num">
                                      <p:cBhvr additive="base">
                                        <p:cTn id="16" dur="800" fill="hold"/>
                                        <p:tgtEl>
                                          <p:spTgt spid="17"/>
                                        </p:tgtEl>
                                        <p:attrNameLst>
                                          <p:attrName>ppt_y</p:attrName>
                                        </p:attrNameLst>
                                      </p:cBhvr>
                                      <p:tavLst>
                                        <p:tav tm="0">
                                          <p:val>
                                            <p:strVal val="1+#ppt_h/2"/>
                                          </p:val>
                                        </p:tav>
                                        <p:tav tm="100000">
                                          <p:val>
                                            <p:strVal val="#ppt_y"/>
                                          </p:val>
                                        </p:tav>
                                      </p:tavLst>
                                    </p:anim>
                                  </p:childTnLst>
                                </p:cTn>
                              </p:par>
                              <p:par>
                                <p:cTn id="17" presetID="23" presetClass="entr" presetSubtype="16"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cTn>
                              </p:par>
                              <p:par>
                                <p:cTn id="21" presetID="2" presetClass="entr" presetSubtype="4" decel="100000" fill="hold" grpId="0" nodeType="withEffect">
                                  <p:stCondLst>
                                    <p:cond delay="18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600" fill="hold"/>
                                        <p:tgtEl>
                                          <p:spTgt spid="18"/>
                                        </p:tgtEl>
                                        <p:attrNameLst>
                                          <p:attrName>ppt_x</p:attrName>
                                        </p:attrNameLst>
                                      </p:cBhvr>
                                      <p:tavLst>
                                        <p:tav tm="0">
                                          <p:val>
                                            <p:strVal val="#ppt_x"/>
                                          </p:val>
                                        </p:tav>
                                        <p:tav tm="100000">
                                          <p:val>
                                            <p:strVal val="#ppt_x"/>
                                          </p:val>
                                        </p:tav>
                                      </p:tavLst>
                                    </p:anim>
                                    <p:anim calcmode="lin" valueType="num">
                                      <p:cBhvr additive="base">
                                        <p:cTn id="24" dur="6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800" fill="hold"/>
                                        <p:tgtEl>
                                          <p:spTgt spid="19"/>
                                        </p:tgtEl>
                                        <p:attrNameLst>
                                          <p:attrName>ppt_x</p:attrName>
                                        </p:attrNameLst>
                                      </p:cBhvr>
                                      <p:tavLst>
                                        <p:tav tm="0">
                                          <p:val>
                                            <p:strVal val="#ppt_x"/>
                                          </p:val>
                                        </p:tav>
                                        <p:tav tm="100000">
                                          <p:val>
                                            <p:strVal val="#ppt_x"/>
                                          </p:val>
                                        </p:tav>
                                      </p:tavLst>
                                    </p:anim>
                                    <p:anim calcmode="lin" valueType="num">
                                      <p:cBhvr additive="base">
                                        <p:cTn id="28" dur="800" fill="hold"/>
                                        <p:tgtEl>
                                          <p:spTgt spid="19"/>
                                        </p:tgtEl>
                                        <p:attrNameLst>
                                          <p:attrName>ppt_y</p:attrName>
                                        </p:attrNameLst>
                                      </p:cBhvr>
                                      <p:tavLst>
                                        <p:tav tm="0">
                                          <p:val>
                                            <p:strVal val="1+#ppt_h/2"/>
                                          </p:val>
                                        </p:tav>
                                        <p:tav tm="100000">
                                          <p:val>
                                            <p:strVal val="#ppt_y"/>
                                          </p:val>
                                        </p:tav>
                                      </p:tavLst>
                                    </p:anim>
                                  </p:childTnLst>
                                </p:cTn>
                              </p:par>
                              <p:par>
                                <p:cTn id="29" presetID="23" presetClass="entr" presetSubtype="16" fill="hold" grpId="0" nodeType="withEffect">
                                  <p:stCondLst>
                                    <p:cond delay="30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childTnLst>
                                </p:cTn>
                              </p:par>
                              <p:par>
                                <p:cTn id="33" presetID="2" presetClass="entr" presetSubtype="4" decel="100000" fill="hold" grpId="0" nodeType="withEffect">
                                  <p:stCondLst>
                                    <p:cond delay="33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600" fill="hold"/>
                                        <p:tgtEl>
                                          <p:spTgt spid="20"/>
                                        </p:tgtEl>
                                        <p:attrNameLst>
                                          <p:attrName>ppt_x</p:attrName>
                                        </p:attrNameLst>
                                      </p:cBhvr>
                                      <p:tavLst>
                                        <p:tav tm="0">
                                          <p:val>
                                            <p:strVal val="#ppt_x"/>
                                          </p:val>
                                        </p:tav>
                                        <p:tav tm="100000">
                                          <p:val>
                                            <p:strVal val="#ppt_x"/>
                                          </p:val>
                                        </p:tav>
                                      </p:tavLst>
                                    </p:anim>
                                    <p:anim calcmode="lin" valueType="num">
                                      <p:cBhvr additive="base">
                                        <p:cTn id="36" dur="6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5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800" fill="hold"/>
                                        <p:tgtEl>
                                          <p:spTgt spid="21"/>
                                        </p:tgtEl>
                                        <p:attrNameLst>
                                          <p:attrName>ppt_x</p:attrName>
                                        </p:attrNameLst>
                                      </p:cBhvr>
                                      <p:tavLst>
                                        <p:tav tm="0">
                                          <p:val>
                                            <p:strVal val="#ppt_x"/>
                                          </p:val>
                                        </p:tav>
                                        <p:tav tm="100000">
                                          <p:val>
                                            <p:strVal val="#ppt_x"/>
                                          </p:val>
                                        </p:tav>
                                      </p:tavLst>
                                    </p:anim>
                                    <p:anim calcmode="lin" valueType="num">
                                      <p:cBhvr additive="base">
                                        <p:cTn id="40" dur="800" fill="hold"/>
                                        <p:tgtEl>
                                          <p:spTgt spid="21"/>
                                        </p:tgtEl>
                                        <p:attrNameLst>
                                          <p:attrName>ppt_y</p:attrName>
                                        </p:attrNameLst>
                                      </p:cBhvr>
                                      <p:tavLst>
                                        <p:tav tm="0">
                                          <p:val>
                                            <p:strVal val="1+#ppt_h/2"/>
                                          </p:val>
                                        </p:tav>
                                        <p:tav tm="100000">
                                          <p:val>
                                            <p:strVal val="#ppt_y"/>
                                          </p:val>
                                        </p:tav>
                                      </p:tavLst>
                                    </p:anim>
                                  </p:childTnLst>
                                </p:cTn>
                              </p:par>
                              <p:par>
                                <p:cTn id="41" presetID="23" presetClass="entr" presetSubtype="16" fill="hold" grpId="0" nodeType="withEffect">
                                  <p:stCondLst>
                                    <p:cond delay="45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par>
                                <p:cTn id="45" presetID="2" presetClass="entr" presetSubtype="4" decel="100000" fill="hold" grpId="0" nodeType="withEffect">
                                  <p:stCondLst>
                                    <p:cond delay="480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600" fill="hold"/>
                                        <p:tgtEl>
                                          <p:spTgt spid="22"/>
                                        </p:tgtEl>
                                        <p:attrNameLst>
                                          <p:attrName>ppt_x</p:attrName>
                                        </p:attrNameLst>
                                      </p:cBhvr>
                                      <p:tavLst>
                                        <p:tav tm="0">
                                          <p:val>
                                            <p:strVal val="#ppt_x"/>
                                          </p:val>
                                        </p:tav>
                                        <p:tav tm="100000">
                                          <p:val>
                                            <p:strVal val="#ppt_x"/>
                                          </p:val>
                                        </p:tav>
                                      </p:tavLst>
                                    </p:anim>
                                    <p:anim calcmode="lin" valueType="num">
                                      <p:cBhvr additive="base">
                                        <p:cTn id="48" dur="6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50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800" fill="hold"/>
                                        <p:tgtEl>
                                          <p:spTgt spid="23"/>
                                        </p:tgtEl>
                                        <p:attrNameLst>
                                          <p:attrName>ppt_x</p:attrName>
                                        </p:attrNameLst>
                                      </p:cBhvr>
                                      <p:tavLst>
                                        <p:tav tm="0">
                                          <p:val>
                                            <p:strVal val="#ppt_x"/>
                                          </p:val>
                                        </p:tav>
                                        <p:tav tm="100000">
                                          <p:val>
                                            <p:strVal val="#ppt_x"/>
                                          </p:val>
                                        </p:tav>
                                      </p:tavLst>
                                    </p:anim>
                                    <p:anim calcmode="lin" valueType="num">
                                      <p:cBhvr additive="base">
                                        <p:cTn id="52" dur="8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p:tmplLst>
          <p:tmpl>
            <p:tnLst>
              <p:par>
                <p:cTn presetID="2" presetClass="entr" presetSubtype="4" decel="100000" fill="hold" nodeType="withEffect">
                  <p:stCondLst>
                    <p:cond delay="3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600" fill="hold"/>
                        <p:tgtEl>
                          <p:spTgt spid="16"/>
                        </p:tgtEl>
                        <p:attrNameLst>
                          <p:attrName>ppt_x</p:attrName>
                        </p:attrNameLst>
                      </p:cBhvr>
                      <p:tavLst>
                        <p:tav tm="0">
                          <p:val>
                            <p:strVal val="#ppt_x"/>
                          </p:val>
                        </p:tav>
                        <p:tav tm="100000">
                          <p:val>
                            <p:strVal val="#ppt_x"/>
                          </p:val>
                        </p:tav>
                      </p:tavLst>
                    </p:anim>
                    <p:anim calcmode="lin" valueType="num">
                      <p:cBhvr additive="base">
                        <p:cTn dur="6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18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600" fill="hold"/>
                        <p:tgtEl>
                          <p:spTgt spid="18"/>
                        </p:tgtEl>
                        <p:attrNameLst>
                          <p:attrName>ppt_x</p:attrName>
                        </p:attrNameLst>
                      </p:cBhvr>
                      <p:tavLst>
                        <p:tav tm="0">
                          <p:val>
                            <p:strVal val="#ppt_x"/>
                          </p:val>
                        </p:tav>
                        <p:tav tm="100000">
                          <p:val>
                            <p:strVal val="#ppt_x"/>
                          </p:val>
                        </p:tav>
                      </p:tavLst>
                    </p:anim>
                    <p:anim calcmode="lin" valueType="num">
                      <p:cBhvr additive="base">
                        <p:cTn dur="6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800" fill="hold"/>
                        <p:tgtEl>
                          <p:spTgt spid="19"/>
                        </p:tgtEl>
                        <p:attrNameLst>
                          <p:attrName>ppt_x</p:attrName>
                        </p:attrNameLst>
                      </p:cBhvr>
                      <p:tavLst>
                        <p:tav tm="0">
                          <p:val>
                            <p:strVal val="#ppt_x"/>
                          </p:val>
                        </p:tav>
                        <p:tav tm="100000">
                          <p:val>
                            <p:strVal val="#ppt_x"/>
                          </p:val>
                        </p:tav>
                      </p:tavLst>
                    </p:anim>
                    <p:anim calcmode="lin" valueType="num">
                      <p:cBhvr additive="base">
                        <p:cTn dur="8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33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600" fill="hold"/>
                        <p:tgtEl>
                          <p:spTgt spid="20"/>
                        </p:tgtEl>
                        <p:attrNameLst>
                          <p:attrName>ppt_x</p:attrName>
                        </p:attrNameLst>
                      </p:cBhvr>
                      <p:tavLst>
                        <p:tav tm="0">
                          <p:val>
                            <p:strVal val="#ppt_x"/>
                          </p:val>
                        </p:tav>
                        <p:tav tm="100000">
                          <p:val>
                            <p:strVal val="#ppt_x"/>
                          </p:val>
                        </p:tav>
                      </p:tavLst>
                    </p:anim>
                    <p:anim calcmode="lin" valueType="num">
                      <p:cBhvr additive="base">
                        <p:cTn dur="6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3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ppt_x"/>
                          </p:val>
                        </p:tav>
                        <p:tav tm="100000">
                          <p:val>
                            <p:strVal val="#ppt_x"/>
                          </p:val>
                        </p:tav>
                      </p:tavLst>
                    </p:anim>
                    <p:anim calcmode="lin" valueType="num">
                      <p:cBhvr additive="base">
                        <p:cTn dur="80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2" presetClass="entr" presetSubtype="4" decel="100000" fill="hold" nodeType="withEffect">
                  <p:stCondLst>
                    <p:cond delay="48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600" fill="hold"/>
                        <p:tgtEl>
                          <p:spTgt spid="22"/>
                        </p:tgtEl>
                        <p:attrNameLst>
                          <p:attrName>ppt_x</p:attrName>
                        </p:attrNameLst>
                      </p:cBhvr>
                      <p:tavLst>
                        <p:tav tm="0">
                          <p:val>
                            <p:strVal val="#ppt_x"/>
                          </p:val>
                        </p:tav>
                        <p:tav tm="100000">
                          <p:val>
                            <p:strVal val="#ppt_x"/>
                          </p:val>
                        </p:tav>
                      </p:tavLst>
                    </p:anim>
                    <p:anim calcmode="lin" valueType="num">
                      <p:cBhvr additive="base">
                        <p:cTn dur="600" fill="hold"/>
                        <p:tgtEl>
                          <p:spTgt spid="22"/>
                        </p:tgtEl>
                        <p:attrNameLst>
                          <p:attrName>ppt_y</p:attrName>
                        </p:attrNameLst>
                      </p:cBhvr>
                      <p:tavLst>
                        <p:tav tm="0">
                          <p:val>
                            <p:strVal val="1+#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50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800" fill="hold"/>
                        <p:tgtEl>
                          <p:spTgt spid="23"/>
                        </p:tgtEl>
                        <p:attrNameLst>
                          <p:attrName>ppt_x</p:attrName>
                        </p:attrNameLst>
                      </p:cBhvr>
                      <p:tavLst>
                        <p:tav tm="0">
                          <p:val>
                            <p:strVal val="#ppt_x"/>
                          </p:val>
                        </p:tav>
                        <p:tav tm="100000">
                          <p:val>
                            <p:strVal val="#ppt_x"/>
                          </p:val>
                        </p:tav>
                      </p:tavLst>
                    </p:anim>
                    <p:anim calcmode="lin" valueType="num">
                      <p:cBhvr additive="base">
                        <p:cTn dur="800" fill="hold"/>
                        <p:tgtEl>
                          <p:spTgt spid="2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lide base titolo + sottotitolo + tes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29" y="2251075"/>
            <a:ext cx="20299533" cy="1038640"/>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413760"/>
            <a:ext cx="20299534" cy="927515"/>
          </a:xfrm>
          <a:prstGeom prst="rect">
            <a:avLst/>
          </a:prstGeom>
        </p:spPr>
        <p:txBody>
          <a:bodyPr lIns="127000" tIns="127000" rIns="127000" bIns="127000" anchor="t">
            <a:noAutofit/>
          </a:bodyPr>
          <a:lstStyle>
            <a:lvl1pPr marL="0" indent="0" defTabSz="825500">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SOTTOTITOLO</a:t>
            </a:r>
          </a:p>
        </p:txBody>
      </p:sp>
      <p:sp>
        <p:nvSpPr>
          <p:cNvPr id="11"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4341275"/>
            <a:ext cx="20299534" cy="8615680"/>
          </a:xfrm>
          <a:prstGeom prst="rect">
            <a:avLst/>
          </a:prstGeom>
        </p:spPr>
        <p:txBody>
          <a:bodyPr lIns="127000" tIns="127000" rIns="127000" bIns="127000" anchor="ctr">
            <a:noAutofit/>
          </a:bodyPr>
          <a:lstStyle>
            <a:lvl1pPr marL="0" indent="0" defTabSz="825500">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212478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1" grpId="0" build="p">
        <p:tmplLst>
          <p:tmpl lvl="1">
            <p:tnLst>
              <p:par>
                <p:cTn presetID="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step box">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7" name="Shape 2065">
            <a:extLst>
              <a:ext uri="{FF2B5EF4-FFF2-40B4-BE49-F238E27FC236}">
                <a16:creationId xmlns:a16="http://schemas.microsoft.com/office/drawing/2014/main" id="{7A652680-1133-1B44-A4F5-77730693CC6E}"/>
              </a:ext>
            </a:extLst>
          </p:cNvPr>
          <p:cNvSpPr/>
          <p:nvPr userDrawn="1"/>
        </p:nvSpPr>
        <p:spPr>
          <a:xfrm>
            <a:off x="12776972" y="9086685"/>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439">
              <a:lnSpc>
                <a:spcPct val="90000"/>
              </a:lnSpc>
              <a:spcBef>
                <a:spcPts val="2134"/>
              </a:spcBef>
              <a:defRPr sz="3600">
                <a:solidFill>
                  <a:srgbClr val="FFFFFF"/>
                </a:solidFill>
              </a:defRPr>
            </a:pPr>
            <a:endParaRPr sz="7200">
              <a:solidFill>
                <a:srgbClr val="FFFFFF"/>
              </a:solidFill>
            </a:endParaRPr>
          </a:p>
        </p:txBody>
      </p:sp>
      <p:sp>
        <p:nvSpPr>
          <p:cNvPr id="8" name="Shape 2065">
            <a:extLst>
              <a:ext uri="{FF2B5EF4-FFF2-40B4-BE49-F238E27FC236}">
                <a16:creationId xmlns:a16="http://schemas.microsoft.com/office/drawing/2014/main" id="{F7EB54DA-A99F-1247-B7EA-D3EF1368EF63}"/>
              </a:ext>
            </a:extLst>
          </p:cNvPr>
          <p:cNvSpPr/>
          <p:nvPr userDrawn="1"/>
        </p:nvSpPr>
        <p:spPr>
          <a:xfrm>
            <a:off x="8401110" y="7261041"/>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439">
              <a:lnSpc>
                <a:spcPct val="90000"/>
              </a:lnSpc>
              <a:spcBef>
                <a:spcPts val="2134"/>
              </a:spcBef>
              <a:defRPr sz="3600">
                <a:solidFill>
                  <a:srgbClr val="FFFFFF"/>
                </a:solidFill>
              </a:defRPr>
            </a:pPr>
            <a:endParaRPr sz="7200">
              <a:solidFill>
                <a:srgbClr val="FFFFFF"/>
              </a:solidFill>
            </a:endParaRPr>
          </a:p>
        </p:txBody>
      </p:sp>
      <p:sp>
        <p:nvSpPr>
          <p:cNvPr id="9" name="Shape 2065">
            <a:extLst>
              <a:ext uri="{FF2B5EF4-FFF2-40B4-BE49-F238E27FC236}">
                <a16:creationId xmlns:a16="http://schemas.microsoft.com/office/drawing/2014/main" id="{B4008B57-1020-F64D-B341-EFC2C8A72900}"/>
              </a:ext>
            </a:extLst>
          </p:cNvPr>
          <p:cNvSpPr/>
          <p:nvPr userDrawn="1"/>
        </p:nvSpPr>
        <p:spPr>
          <a:xfrm>
            <a:off x="12842001" y="5365935"/>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439">
              <a:lnSpc>
                <a:spcPct val="90000"/>
              </a:lnSpc>
              <a:spcBef>
                <a:spcPts val="2134"/>
              </a:spcBef>
              <a:defRPr sz="3600">
                <a:solidFill>
                  <a:srgbClr val="FFFFFF"/>
                </a:solidFill>
              </a:defRPr>
            </a:pPr>
            <a:endParaRPr sz="7200">
              <a:solidFill>
                <a:srgbClr val="FFFFFF"/>
              </a:solidFill>
            </a:endParaRPr>
          </a:p>
        </p:txBody>
      </p:sp>
      <p:cxnSp>
        <p:nvCxnSpPr>
          <p:cNvPr id="10" name="Straight Connector 35">
            <a:extLst>
              <a:ext uri="{FF2B5EF4-FFF2-40B4-BE49-F238E27FC236}">
                <a16:creationId xmlns:a16="http://schemas.microsoft.com/office/drawing/2014/main" id="{985FA84E-522E-534D-A588-53336F1B87FB}"/>
              </a:ext>
            </a:extLst>
          </p:cNvPr>
          <p:cNvCxnSpPr/>
          <p:nvPr userDrawn="1"/>
        </p:nvCxnSpPr>
        <p:spPr>
          <a:xfrm>
            <a:off x="9960393" y="8815075"/>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35">
            <a:extLst>
              <a:ext uri="{FF2B5EF4-FFF2-40B4-BE49-F238E27FC236}">
                <a16:creationId xmlns:a16="http://schemas.microsoft.com/office/drawing/2014/main" id="{313FBD18-56AF-2446-A78A-D5DCE60CD7E6}"/>
              </a:ext>
            </a:extLst>
          </p:cNvPr>
          <p:cNvCxnSpPr/>
          <p:nvPr userDrawn="1"/>
        </p:nvCxnSpPr>
        <p:spPr>
          <a:xfrm>
            <a:off x="10010207" y="5106423"/>
            <a:ext cx="4430834" cy="1811090"/>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Shape 427">
            <a:extLst>
              <a:ext uri="{FF2B5EF4-FFF2-40B4-BE49-F238E27FC236}">
                <a16:creationId xmlns:a16="http://schemas.microsoft.com/office/drawing/2014/main" id="{97C89D0B-001E-124D-9717-C6F29D675231}"/>
              </a:ext>
            </a:extLst>
          </p:cNvPr>
          <p:cNvSpPr>
            <a:spLocks noGrp="1"/>
          </p:cNvSpPr>
          <p:nvPr>
            <p:ph type="body" sz="quarter" idx="52" hasCustomPrompt="1"/>
          </p:nvPr>
        </p:nvSpPr>
        <p:spPr>
          <a:xfrm>
            <a:off x="2374766" y="4114802"/>
            <a:ext cx="5514615" cy="914400"/>
          </a:xfrm>
          <a:prstGeom prst="rect">
            <a:avLst/>
          </a:prstGeom>
        </p:spPr>
        <p:txBody>
          <a:bodyPr lIns="0" tIns="210312" anchor="t" anchorCtr="0">
            <a:normAutofit/>
          </a:bodyPr>
          <a:lstStyle>
            <a:lvl1pPr algn="l">
              <a:lnSpc>
                <a:spcPct val="100000"/>
              </a:lnSpc>
              <a:defRPr sz="2800" b="1" spc="0">
                <a:solidFill>
                  <a:schemeClr val="tx1"/>
                </a:solidFill>
                <a:latin typeface="+mj-lt"/>
              </a:defRPr>
            </a:lvl1pPr>
          </a:lstStyle>
          <a:p>
            <a:pPr lvl="0"/>
            <a:r>
              <a:rPr lang="en-US"/>
              <a:t>Title</a:t>
            </a:r>
          </a:p>
        </p:txBody>
      </p:sp>
      <p:sp>
        <p:nvSpPr>
          <p:cNvPr id="13" name="Текст 7">
            <a:extLst>
              <a:ext uri="{FF2B5EF4-FFF2-40B4-BE49-F238E27FC236}">
                <a16:creationId xmlns:a16="http://schemas.microsoft.com/office/drawing/2014/main" id="{E2938EBA-D1EF-714A-B320-151D90606AAD}"/>
              </a:ext>
            </a:extLst>
          </p:cNvPr>
          <p:cNvSpPr>
            <a:spLocks noGrp="1"/>
          </p:cNvSpPr>
          <p:nvPr>
            <p:ph type="body" sz="quarter" idx="38" hasCustomPrompt="1"/>
          </p:nvPr>
        </p:nvSpPr>
        <p:spPr>
          <a:xfrm>
            <a:off x="2366764" y="5029200"/>
            <a:ext cx="5557522" cy="1828800"/>
          </a:xfrm>
        </p:spPr>
        <p:txBody>
          <a:bodyPr tIns="64008">
            <a:normAutofit/>
          </a:bodyPr>
          <a:lstStyle>
            <a:lvl1pPr algn="l">
              <a:lnSpc>
                <a:spcPct val="100000"/>
              </a:lnSpc>
              <a:defRPr sz="2400" baseline="0">
                <a:solidFill>
                  <a:schemeClr val="accent5"/>
                </a:solidFill>
              </a:defRPr>
            </a:lvl1pPr>
            <a:lvl2pPr algn="ctr">
              <a:defRPr/>
            </a:lvl2pPr>
            <a:lvl3pPr algn="ctr">
              <a:defRPr/>
            </a:lvl3pPr>
            <a:lvl4pPr algn="ctr">
              <a:defRPr/>
            </a:lvl4pPr>
            <a:lvl5pPr algn="ctr">
              <a:defRPr/>
            </a:lvl5pPr>
          </a:lstStyle>
          <a:p>
            <a:pPr lvl="0"/>
            <a:r>
              <a:rPr lang="en-US"/>
              <a:t>Text</a:t>
            </a:r>
          </a:p>
        </p:txBody>
      </p:sp>
      <p:sp>
        <p:nvSpPr>
          <p:cNvPr id="14" name="Shape 427">
            <a:extLst>
              <a:ext uri="{FF2B5EF4-FFF2-40B4-BE49-F238E27FC236}">
                <a16:creationId xmlns:a16="http://schemas.microsoft.com/office/drawing/2014/main" id="{61F765F4-8F3A-2548-9707-C484419CA224}"/>
              </a:ext>
            </a:extLst>
          </p:cNvPr>
          <p:cNvSpPr>
            <a:spLocks noGrp="1"/>
          </p:cNvSpPr>
          <p:nvPr>
            <p:ph type="body" sz="quarter" idx="53" hasCustomPrompt="1"/>
          </p:nvPr>
        </p:nvSpPr>
        <p:spPr>
          <a:xfrm>
            <a:off x="2370033" y="7773460"/>
            <a:ext cx="5554252" cy="914400"/>
          </a:xfrm>
          <a:prstGeom prst="rect">
            <a:avLst/>
          </a:prstGeom>
        </p:spPr>
        <p:txBody>
          <a:bodyPr lIns="0" tIns="210312" anchor="t" anchorCtr="0">
            <a:normAutofit/>
          </a:bodyPr>
          <a:lstStyle>
            <a:lvl1pPr algn="l">
              <a:lnSpc>
                <a:spcPct val="100000"/>
              </a:lnSpc>
              <a:defRPr lang="en-US" sz="2800" b="1" kern="1200" spc="0" dirty="0">
                <a:solidFill>
                  <a:schemeClr val="tx1"/>
                </a:solidFill>
                <a:latin typeface="+mj-lt"/>
                <a:ea typeface="+mn-ea"/>
                <a:cs typeface="+mn-cs"/>
              </a:defRPr>
            </a:lvl1pPr>
          </a:lstStyle>
          <a:p>
            <a:pPr lvl="0"/>
            <a:r>
              <a:rPr lang="en-US"/>
              <a:t>Title</a:t>
            </a:r>
          </a:p>
        </p:txBody>
      </p:sp>
      <p:sp>
        <p:nvSpPr>
          <p:cNvPr id="15" name="Текст 7">
            <a:extLst>
              <a:ext uri="{FF2B5EF4-FFF2-40B4-BE49-F238E27FC236}">
                <a16:creationId xmlns:a16="http://schemas.microsoft.com/office/drawing/2014/main" id="{B07733CE-6052-8F4C-898F-58CD37145D78}"/>
              </a:ext>
            </a:extLst>
          </p:cNvPr>
          <p:cNvSpPr>
            <a:spLocks noGrp="1"/>
          </p:cNvSpPr>
          <p:nvPr>
            <p:ph type="body" sz="quarter" idx="54" hasCustomPrompt="1"/>
          </p:nvPr>
        </p:nvSpPr>
        <p:spPr>
          <a:xfrm>
            <a:off x="2362062" y="8687858"/>
            <a:ext cx="5562238" cy="1828800"/>
          </a:xfrm>
        </p:spPr>
        <p:txBody>
          <a:bodyPr tIns="64008">
            <a:normAutofit/>
          </a:bodyPr>
          <a:lstStyle>
            <a:lvl1pPr algn="l">
              <a:lnSpc>
                <a:spcPct val="100000"/>
              </a:lnSpc>
              <a:defRPr lang="en-US" sz="2400"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6" name="Shape 427">
            <a:extLst>
              <a:ext uri="{FF2B5EF4-FFF2-40B4-BE49-F238E27FC236}">
                <a16:creationId xmlns:a16="http://schemas.microsoft.com/office/drawing/2014/main" id="{0A009DD4-4C85-1E4B-8CAD-32C431CFD58C}"/>
              </a:ext>
            </a:extLst>
          </p:cNvPr>
          <p:cNvSpPr>
            <a:spLocks noGrp="1"/>
          </p:cNvSpPr>
          <p:nvPr>
            <p:ph type="body" sz="quarter" idx="57" hasCustomPrompt="1"/>
          </p:nvPr>
        </p:nvSpPr>
        <p:spPr>
          <a:xfrm>
            <a:off x="16381953" y="5841332"/>
            <a:ext cx="5643455" cy="914400"/>
          </a:xfrm>
          <a:prstGeom prst="rect">
            <a:avLst/>
          </a:prstGeom>
        </p:spPr>
        <p:txBody>
          <a:bodyPr lIns="0" tIns="210312" anchor="t" anchorCtr="0">
            <a:normAutofit/>
          </a:bodyPr>
          <a:lstStyle>
            <a:lvl1pPr algn="l">
              <a:lnSpc>
                <a:spcPct val="100000"/>
              </a:lnSpc>
              <a:defRPr lang="en-US" sz="2800" b="1" kern="1200" spc="0" dirty="0">
                <a:solidFill>
                  <a:schemeClr val="tx1"/>
                </a:solidFill>
                <a:latin typeface="+mj-lt"/>
                <a:ea typeface="+mn-ea"/>
                <a:cs typeface="+mn-cs"/>
              </a:defRPr>
            </a:lvl1pPr>
          </a:lstStyle>
          <a:p>
            <a:pPr lvl="0"/>
            <a:r>
              <a:rPr lang="en-US"/>
              <a:t>Title</a:t>
            </a:r>
          </a:p>
        </p:txBody>
      </p:sp>
      <p:sp>
        <p:nvSpPr>
          <p:cNvPr id="17" name="Текст 7">
            <a:extLst>
              <a:ext uri="{FF2B5EF4-FFF2-40B4-BE49-F238E27FC236}">
                <a16:creationId xmlns:a16="http://schemas.microsoft.com/office/drawing/2014/main" id="{1DD77715-59D1-3C4D-8FD8-BEC5CBB93CFC}"/>
              </a:ext>
            </a:extLst>
          </p:cNvPr>
          <p:cNvSpPr>
            <a:spLocks noGrp="1"/>
          </p:cNvSpPr>
          <p:nvPr>
            <p:ph type="body" sz="quarter" idx="58" hasCustomPrompt="1"/>
          </p:nvPr>
        </p:nvSpPr>
        <p:spPr>
          <a:xfrm>
            <a:off x="16381948" y="6755728"/>
            <a:ext cx="5641481" cy="1828800"/>
          </a:xfrm>
        </p:spPr>
        <p:txBody>
          <a:bodyPr tIns="64008">
            <a:normAutofit/>
          </a:bodyPr>
          <a:lstStyle>
            <a:lvl1pPr algn="l">
              <a:lnSpc>
                <a:spcPct val="100000"/>
              </a:lnSpc>
              <a:defRPr lang="en-US" sz="2400"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18" name="Shape 427">
            <a:extLst>
              <a:ext uri="{FF2B5EF4-FFF2-40B4-BE49-F238E27FC236}">
                <a16:creationId xmlns:a16="http://schemas.microsoft.com/office/drawing/2014/main" id="{62A67716-46A9-AC48-9E23-AC6130CC920A}"/>
              </a:ext>
            </a:extLst>
          </p:cNvPr>
          <p:cNvSpPr>
            <a:spLocks noGrp="1"/>
          </p:cNvSpPr>
          <p:nvPr>
            <p:ph type="body" sz="quarter" idx="59" hasCustomPrompt="1"/>
          </p:nvPr>
        </p:nvSpPr>
        <p:spPr>
          <a:xfrm>
            <a:off x="16381957" y="9624656"/>
            <a:ext cx="5638735" cy="914400"/>
          </a:xfrm>
          <a:prstGeom prst="rect">
            <a:avLst/>
          </a:prstGeom>
        </p:spPr>
        <p:txBody>
          <a:bodyPr lIns="0" tIns="210312" anchor="t" anchorCtr="0">
            <a:normAutofit/>
          </a:bodyPr>
          <a:lstStyle>
            <a:lvl1pPr algn="l">
              <a:lnSpc>
                <a:spcPct val="100000"/>
              </a:lnSpc>
              <a:defRPr lang="en-US" sz="2800" b="1" kern="1200" spc="0" dirty="0">
                <a:solidFill>
                  <a:schemeClr val="tx1"/>
                </a:solidFill>
                <a:latin typeface="+mj-lt"/>
                <a:ea typeface="+mn-ea"/>
                <a:cs typeface="+mn-cs"/>
              </a:defRPr>
            </a:lvl1pPr>
          </a:lstStyle>
          <a:p>
            <a:pPr lvl="0"/>
            <a:r>
              <a:rPr lang="en-US"/>
              <a:t>Title</a:t>
            </a:r>
          </a:p>
        </p:txBody>
      </p:sp>
      <p:sp>
        <p:nvSpPr>
          <p:cNvPr id="19" name="Текст 7">
            <a:extLst>
              <a:ext uri="{FF2B5EF4-FFF2-40B4-BE49-F238E27FC236}">
                <a16:creationId xmlns:a16="http://schemas.microsoft.com/office/drawing/2014/main" id="{B4A7A941-40A3-654B-85CE-3AFD2A3AA731}"/>
              </a:ext>
            </a:extLst>
          </p:cNvPr>
          <p:cNvSpPr>
            <a:spLocks noGrp="1"/>
          </p:cNvSpPr>
          <p:nvPr>
            <p:ph type="body" sz="quarter" idx="60" hasCustomPrompt="1"/>
          </p:nvPr>
        </p:nvSpPr>
        <p:spPr>
          <a:xfrm>
            <a:off x="16381935" y="10539052"/>
            <a:ext cx="5636763" cy="1828800"/>
          </a:xfrm>
        </p:spPr>
        <p:txBody>
          <a:bodyPr tIns="64008">
            <a:normAutofit/>
          </a:bodyPr>
          <a:lstStyle>
            <a:lvl1pPr algn="l">
              <a:lnSpc>
                <a:spcPct val="100000"/>
              </a:lnSpc>
              <a:defRPr lang="en-US" sz="2400" kern="1200" baseline="0" dirty="0">
                <a:solidFill>
                  <a:schemeClr val="accent5"/>
                </a:solidFill>
                <a:latin typeface="+mn-lt"/>
                <a:ea typeface="+mn-ea"/>
                <a:cs typeface="+mn-cs"/>
              </a:defRPr>
            </a:lvl1pPr>
            <a:lvl2pPr algn="ctr">
              <a:defRPr/>
            </a:lvl2pPr>
            <a:lvl3pPr algn="ctr">
              <a:defRPr/>
            </a:lvl3pPr>
            <a:lvl4pPr algn="ctr">
              <a:defRPr/>
            </a:lvl4pPr>
            <a:lvl5pPr algn="ctr">
              <a:defRPr/>
            </a:lvl5pPr>
          </a:lstStyle>
          <a:p>
            <a:pPr lvl="0"/>
            <a:r>
              <a:rPr lang="en-US"/>
              <a:t>Text</a:t>
            </a:r>
          </a:p>
        </p:txBody>
      </p:sp>
      <p:sp>
        <p:nvSpPr>
          <p:cNvPr id="20" name="Flowchart: Connector 29">
            <a:extLst>
              <a:ext uri="{FF2B5EF4-FFF2-40B4-BE49-F238E27FC236}">
                <a16:creationId xmlns:a16="http://schemas.microsoft.com/office/drawing/2014/main" id="{DC568E88-E489-174C-B7C8-68EC638B3686}"/>
              </a:ext>
            </a:extLst>
          </p:cNvPr>
          <p:cNvSpPr/>
          <p:nvPr userDrawn="1"/>
        </p:nvSpPr>
        <p:spPr>
          <a:xfrm>
            <a:off x="8812211" y="3914276"/>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cxnSp>
        <p:nvCxnSpPr>
          <p:cNvPr id="21" name="Straight Connector 35">
            <a:extLst>
              <a:ext uri="{FF2B5EF4-FFF2-40B4-BE49-F238E27FC236}">
                <a16:creationId xmlns:a16="http://schemas.microsoft.com/office/drawing/2014/main" id="{A7CD2F96-6BAC-A944-AB20-220135622173}"/>
              </a:ext>
            </a:extLst>
          </p:cNvPr>
          <p:cNvCxnSpPr/>
          <p:nvPr userDrawn="1"/>
        </p:nvCxnSpPr>
        <p:spPr>
          <a:xfrm flipH="1">
            <a:off x="9945945" y="6939891"/>
            <a:ext cx="4495103" cy="1969306"/>
          </a:xfrm>
          <a:prstGeom prst="line">
            <a:avLst/>
          </a:prstGeom>
          <a:ln w="101600">
            <a:solidFill>
              <a:schemeClr val="accent1">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Flowchart: Connector 29">
            <a:extLst>
              <a:ext uri="{FF2B5EF4-FFF2-40B4-BE49-F238E27FC236}">
                <a16:creationId xmlns:a16="http://schemas.microsoft.com/office/drawing/2014/main" id="{DD3DCCD8-85BD-394E-9092-B436369042A4}"/>
              </a:ext>
            </a:extLst>
          </p:cNvPr>
          <p:cNvSpPr/>
          <p:nvPr userDrawn="1"/>
        </p:nvSpPr>
        <p:spPr>
          <a:xfrm>
            <a:off x="13242107" y="577385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sp>
        <p:nvSpPr>
          <p:cNvPr id="23" name="Flowchart: Connector 29">
            <a:extLst>
              <a:ext uri="{FF2B5EF4-FFF2-40B4-BE49-F238E27FC236}">
                <a16:creationId xmlns:a16="http://schemas.microsoft.com/office/drawing/2014/main" id="{2B7D923C-1D57-7647-BD93-2D793638676F}"/>
              </a:ext>
            </a:extLst>
          </p:cNvPr>
          <p:cNvSpPr/>
          <p:nvPr userDrawn="1"/>
        </p:nvSpPr>
        <p:spPr>
          <a:xfrm>
            <a:off x="8812211" y="76537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sp>
        <p:nvSpPr>
          <p:cNvPr id="24" name="Flowchart: Connector 29">
            <a:extLst>
              <a:ext uri="{FF2B5EF4-FFF2-40B4-BE49-F238E27FC236}">
                <a16:creationId xmlns:a16="http://schemas.microsoft.com/office/drawing/2014/main" id="{C201B258-413D-E645-B0D4-2EF7754051AE}"/>
              </a:ext>
            </a:extLst>
          </p:cNvPr>
          <p:cNvSpPr/>
          <p:nvPr userDrawn="1"/>
        </p:nvSpPr>
        <p:spPr>
          <a:xfrm>
            <a:off x="13192294" y="9482508"/>
            <a:ext cx="2395990" cy="238425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endParaRPr>
          </a:p>
        </p:txBody>
      </p:sp>
      <p:sp>
        <p:nvSpPr>
          <p:cNvPr id="25" name="Shape 2065">
            <a:extLst>
              <a:ext uri="{FF2B5EF4-FFF2-40B4-BE49-F238E27FC236}">
                <a16:creationId xmlns:a16="http://schemas.microsoft.com/office/drawing/2014/main" id="{EFFA50C9-66D1-B247-B330-81A0E8060F0D}"/>
              </a:ext>
            </a:extLst>
          </p:cNvPr>
          <p:cNvSpPr/>
          <p:nvPr userDrawn="1"/>
        </p:nvSpPr>
        <p:spPr>
          <a:xfrm>
            <a:off x="8402736" y="3521179"/>
            <a:ext cx="3206545" cy="32001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chemeClr val="accent1">
              <a:alpha val="10000"/>
            </a:schemeClr>
          </a:solidFill>
          <a:ln w="25400" cap="flat">
            <a:noFill/>
            <a:prstDash val="solid"/>
            <a:bevel/>
          </a:ln>
          <a:effectLst/>
        </p:spPr>
        <p:txBody>
          <a:bodyPr wrap="square" lIns="0" tIns="0" rIns="0" bIns="0" numCol="1" anchor="ctr">
            <a:noAutofit/>
          </a:bodyPr>
          <a:lstStyle/>
          <a:p>
            <a:pPr algn="ctr" defTabSz="1777439">
              <a:lnSpc>
                <a:spcPct val="90000"/>
              </a:lnSpc>
              <a:spcBef>
                <a:spcPts val="2134"/>
              </a:spcBef>
              <a:defRPr sz="3600">
                <a:solidFill>
                  <a:srgbClr val="FFFFFF"/>
                </a:solidFill>
              </a:defRPr>
            </a:pPr>
            <a:endParaRPr sz="7200">
              <a:solidFill>
                <a:srgbClr val="FFFFFF"/>
              </a:solidFill>
            </a:endParaRPr>
          </a:p>
        </p:txBody>
      </p:sp>
      <p:sp>
        <p:nvSpPr>
          <p:cNvPr id="26" name="Текст 7">
            <a:extLst>
              <a:ext uri="{FF2B5EF4-FFF2-40B4-BE49-F238E27FC236}">
                <a16:creationId xmlns:a16="http://schemas.microsoft.com/office/drawing/2014/main" id="{35DA72F1-3761-6345-8876-A8DB22A64431}"/>
              </a:ext>
            </a:extLst>
          </p:cNvPr>
          <p:cNvSpPr>
            <a:spLocks noGrp="1"/>
          </p:cNvSpPr>
          <p:nvPr>
            <p:ph type="body" sz="quarter" idx="68" hasCustomPrompt="1"/>
          </p:nvPr>
        </p:nvSpPr>
        <p:spPr>
          <a:xfrm>
            <a:off x="8907733" y="3987618"/>
            <a:ext cx="2194467" cy="2062124"/>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1</a:t>
            </a:r>
          </a:p>
        </p:txBody>
      </p:sp>
      <p:sp>
        <p:nvSpPr>
          <p:cNvPr id="27" name="Текст 7">
            <a:extLst>
              <a:ext uri="{FF2B5EF4-FFF2-40B4-BE49-F238E27FC236}">
                <a16:creationId xmlns:a16="http://schemas.microsoft.com/office/drawing/2014/main" id="{CEA04B75-6DA8-A143-AA4F-BC969DBF3169}"/>
              </a:ext>
            </a:extLst>
          </p:cNvPr>
          <p:cNvSpPr>
            <a:spLocks noGrp="1"/>
          </p:cNvSpPr>
          <p:nvPr>
            <p:ph type="body" sz="quarter" idx="69" hasCustomPrompt="1"/>
          </p:nvPr>
        </p:nvSpPr>
        <p:spPr>
          <a:xfrm>
            <a:off x="13343825" y="5841330"/>
            <a:ext cx="2194467" cy="2062124"/>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2</a:t>
            </a:r>
          </a:p>
        </p:txBody>
      </p:sp>
      <p:sp>
        <p:nvSpPr>
          <p:cNvPr id="28" name="Текст 7">
            <a:extLst>
              <a:ext uri="{FF2B5EF4-FFF2-40B4-BE49-F238E27FC236}">
                <a16:creationId xmlns:a16="http://schemas.microsoft.com/office/drawing/2014/main" id="{16660BDC-8983-FF44-A4BA-26FEC24048EB}"/>
              </a:ext>
            </a:extLst>
          </p:cNvPr>
          <p:cNvSpPr>
            <a:spLocks noGrp="1"/>
          </p:cNvSpPr>
          <p:nvPr>
            <p:ph type="body" sz="quarter" idx="70" hasCustomPrompt="1"/>
          </p:nvPr>
        </p:nvSpPr>
        <p:spPr>
          <a:xfrm>
            <a:off x="8900022" y="7738450"/>
            <a:ext cx="2194467" cy="2062124"/>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3</a:t>
            </a:r>
          </a:p>
        </p:txBody>
      </p:sp>
      <p:sp>
        <p:nvSpPr>
          <p:cNvPr id="29" name="Текст 7">
            <a:extLst>
              <a:ext uri="{FF2B5EF4-FFF2-40B4-BE49-F238E27FC236}">
                <a16:creationId xmlns:a16="http://schemas.microsoft.com/office/drawing/2014/main" id="{F8CAF610-86D9-A44A-B217-00B4A432AEB6}"/>
              </a:ext>
            </a:extLst>
          </p:cNvPr>
          <p:cNvSpPr>
            <a:spLocks noGrp="1"/>
          </p:cNvSpPr>
          <p:nvPr>
            <p:ph type="body" sz="quarter" idx="71" hasCustomPrompt="1"/>
          </p:nvPr>
        </p:nvSpPr>
        <p:spPr>
          <a:xfrm>
            <a:off x="13294996" y="9544282"/>
            <a:ext cx="2194467" cy="2062124"/>
          </a:xfrm>
        </p:spPr>
        <p:txBody>
          <a:bodyPr tIns="0" anchor="ctr" anchorCtr="0">
            <a:noAutofit/>
          </a:bodyPr>
          <a:lstStyle>
            <a:lvl1pPr marL="0" marR="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sz="8000" b="0" baseline="0">
                <a:solidFill>
                  <a:schemeClr val="bg1"/>
                </a:solidFill>
                <a:latin typeface="fontello" panose="02000503000000000000" pitchFamily="2" charset="0"/>
              </a:defRPr>
            </a:lvl1pPr>
            <a:lvl2pPr algn="ctr">
              <a:defRPr/>
            </a:lvl2pPr>
            <a:lvl3pPr algn="ctr">
              <a:defRPr/>
            </a:lvl3pPr>
            <a:lvl4pPr algn="ctr">
              <a:lnSpc>
                <a:spcPct val="150000"/>
              </a:lnSpc>
              <a:defRPr/>
            </a:lvl4pPr>
            <a:lvl5pPr algn="ctr">
              <a:defRPr/>
            </a:lvl5pPr>
          </a:lstStyle>
          <a:p>
            <a:pPr marL="0" marR="0" lvl="0" indent="0" algn="ctr" defTabSz="1828545" rtl="0" eaLnBrk="1" fontAlgn="auto" latinLnBrk="0" hangingPunct="1">
              <a:lnSpc>
                <a:spcPct val="145000"/>
              </a:lnSpc>
              <a:spcBef>
                <a:spcPts val="0"/>
              </a:spcBef>
              <a:spcAft>
                <a:spcPts val="0"/>
              </a:spcAft>
              <a:buClrTx/>
              <a:buSzTx/>
              <a:buFont typeface="Arial" panose="020B0604020202020204" pitchFamily="34" charset="0"/>
              <a:buNone/>
              <a:tabLst/>
              <a:defRPr/>
            </a:pPr>
            <a:r>
              <a:rPr lang="en-US"/>
              <a:t>4</a:t>
            </a:r>
          </a:p>
        </p:txBody>
      </p:sp>
      <p:sp>
        <p:nvSpPr>
          <p:cNvPr id="30" name="Title 5">
            <a:extLst>
              <a:ext uri="{FF2B5EF4-FFF2-40B4-BE49-F238E27FC236}">
                <a16:creationId xmlns:a16="http://schemas.microsoft.com/office/drawing/2014/main" id="{05AE3A95-91FE-694F-A9BB-BF50C9FCB202}"/>
              </a:ext>
            </a:extLst>
          </p:cNvPr>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31" name="TITOLO DELLA SLIDE">
            <a:extLst>
              <a:ext uri="{FF2B5EF4-FFF2-40B4-BE49-F238E27FC236}">
                <a16:creationId xmlns:a16="http://schemas.microsoft.com/office/drawing/2014/main" id="{FA90D680-DEE2-6248-B0D9-DC0426F3B37E}"/>
              </a:ext>
            </a:extLst>
          </p:cNvPr>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Tree>
    <p:extLst>
      <p:ext uri="{BB962C8B-B14F-4D97-AF65-F5344CB8AC3E}">
        <p14:creationId xmlns:p14="http://schemas.microsoft.com/office/powerpoint/2010/main" val="352970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300"/>
                                        <p:tgtEl>
                                          <p:spTgt spid="12">
                                            <p:txEl>
                                              <p:pRg st="0" end="0"/>
                                            </p:txEl>
                                          </p:spTgt>
                                        </p:tgtEl>
                                      </p:cBhvr>
                                    </p:animEffect>
                                    <p:anim calcmode="lin" valueType="num">
                                      <p:cBhvr>
                                        <p:cTn id="8"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300"/>
                                        <p:tgtEl>
                                          <p:spTgt spid="13">
                                            <p:txEl>
                                              <p:pRg st="0" end="0"/>
                                            </p:txEl>
                                          </p:spTgt>
                                        </p:tgtEl>
                                      </p:cBhvr>
                                    </p:animEffect>
                                    <p:anim calcmode="lin" valueType="num">
                                      <p:cBhvr>
                                        <p:cTn id="13"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4" dur="300" fill="hold"/>
                                        <p:tgtEl>
                                          <p:spTgt spid="1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9" presetClass="entr" presetSubtype="0" decel="100000" fill="hold" grpId="0" nodeType="withEffect">
                                  <p:stCondLst>
                                    <p:cond delay="4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300" fill="hold"/>
                                        <p:tgtEl>
                                          <p:spTgt spid="26"/>
                                        </p:tgtEl>
                                        <p:attrNameLst>
                                          <p:attrName>ppt_w</p:attrName>
                                        </p:attrNameLst>
                                      </p:cBhvr>
                                      <p:tavLst>
                                        <p:tav tm="0">
                                          <p:val>
                                            <p:fltVal val="0"/>
                                          </p:val>
                                        </p:tav>
                                        <p:tav tm="100000">
                                          <p:val>
                                            <p:strVal val="#ppt_w"/>
                                          </p:val>
                                        </p:tav>
                                      </p:tavLst>
                                    </p:anim>
                                    <p:anim calcmode="lin" valueType="num">
                                      <p:cBhvr>
                                        <p:cTn id="23" dur="300" fill="hold"/>
                                        <p:tgtEl>
                                          <p:spTgt spid="26"/>
                                        </p:tgtEl>
                                        <p:attrNameLst>
                                          <p:attrName>ppt_h</p:attrName>
                                        </p:attrNameLst>
                                      </p:cBhvr>
                                      <p:tavLst>
                                        <p:tav tm="0">
                                          <p:val>
                                            <p:fltVal val="0"/>
                                          </p:val>
                                        </p:tav>
                                        <p:tav tm="100000">
                                          <p:val>
                                            <p:strVal val="#ppt_h"/>
                                          </p:val>
                                        </p:tav>
                                      </p:tavLst>
                                    </p:anim>
                                    <p:anim calcmode="lin" valueType="num">
                                      <p:cBhvr>
                                        <p:cTn id="24" dur="300" fill="hold"/>
                                        <p:tgtEl>
                                          <p:spTgt spid="26"/>
                                        </p:tgtEl>
                                        <p:attrNameLst>
                                          <p:attrName>style.rotation</p:attrName>
                                        </p:attrNameLst>
                                      </p:cBhvr>
                                      <p:tavLst>
                                        <p:tav tm="0">
                                          <p:val>
                                            <p:fltVal val="360"/>
                                          </p:val>
                                        </p:tav>
                                        <p:tav tm="100000">
                                          <p:val>
                                            <p:fltVal val="0"/>
                                          </p:val>
                                        </p:tav>
                                      </p:tavLst>
                                    </p:anim>
                                    <p:animEffect transition="in" filter="fade">
                                      <p:cBhvr>
                                        <p:cTn id="25" dur="300"/>
                                        <p:tgtEl>
                                          <p:spTgt spid="26"/>
                                        </p:tgtEl>
                                      </p:cBhvr>
                                    </p:animEffect>
                                  </p:childTnLst>
                                </p:cTn>
                              </p:par>
                              <p:par>
                                <p:cTn id="26" presetID="42" presetClass="entr" presetSubtype="0" fill="hold" grpId="0" nodeType="withEffect">
                                  <p:stCondLst>
                                    <p:cond delay="120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fade">
                                      <p:cBhvr>
                                        <p:cTn id="28" dur="300"/>
                                        <p:tgtEl>
                                          <p:spTgt spid="16">
                                            <p:txEl>
                                              <p:pRg st="0" end="0"/>
                                            </p:txEl>
                                          </p:spTgt>
                                        </p:tgtEl>
                                      </p:cBhvr>
                                    </p:animEffect>
                                    <p:anim calcmode="lin" valueType="num">
                                      <p:cBhvr>
                                        <p:cTn id="29"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1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30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300"/>
                                        <p:tgtEl>
                                          <p:spTgt spid="17">
                                            <p:txEl>
                                              <p:pRg st="0" end="0"/>
                                            </p:txEl>
                                          </p:spTgt>
                                        </p:tgtEl>
                                      </p:cBhvr>
                                    </p:animEffect>
                                    <p:anim calcmode="lin" valueType="num">
                                      <p:cBhvr>
                                        <p:cTn id="34"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17">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2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12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22" presetClass="entr" presetSubtype="8" fill="hold" nodeType="withEffect">
                                  <p:stCondLst>
                                    <p:cond delay="140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49" presetClass="entr" presetSubtype="0" decel="100000" fill="hold" grpId="0" nodeType="withEffect">
                                  <p:stCondLst>
                                    <p:cond delay="15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300" fill="hold"/>
                                        <p:tgtEl>
                                          <p:spTgt spid="27"/>
                                        </p:tgtEl>
                                        <p:attrNameLst>
                                          <p:attrName>ppt_w</p:attrName>
                                        </p:attrNameLst>
                                      </p:cBhvr>
                                      <p:tavLst>
                                        <p:tav tm="0">
                                          <p:val>
                                            <p:fltVal val="0"/>
                                          </p:val>
                                        </p:tav>
                                        <p:tav tm="100000">
                                          <p:val>
                                            <p:strVal val="#ppt_w"/>
                                          </p:val>
                                        </p:tav>
                                      </p:tavLst>
                                    </p:anim>
                                    <p:anim calcmode="lin" valueType="num">
                                      <p:cBhvr>
                                        <p:cTn id="50" dur="300" fill="hold"/>
                                        <p:tgtEl>
                                          <p:spTgt spid="27"/>
                                        </p:tgtEl>
                                        <p:attrNameLst>
                                          <p:attrName>ppt_h</p:attrName>
                                        </p:attrNameLst>
                                      </p:cBhvr>
                                      <p:tavLst>
                                        <p:tav tm="0">
                                          <p:val>
                                            <p:fltVal val="0"/>
                                          </p:val>
                                        </p:tav>
                                        <p:tav tm="100000">
                                          <p:val>
                                            <p:strVal val="#ppt_h"/>
                                          </p:val>
                                        </p:tav>
                                      </p:tavLst>
                                    </p:anim>
                                    <p:anim calcmode="lin" valueType="num">
                                      <p:cBhvr>
                                        <p:cTn id="51" dur="300" fill="hold"/>
                                        <p:tgtEl>
                                          <p:spTgt spid="27"/>
                                        </p:tgtEl>
                                        <p:attrNameLst>
                                          <p:attrName>style.rotation</p:attrName>
                                        </p:attrNameLst>
                                      </p:cBhvr>
                                      <p:tavLst>
                                        <p:tav tm="0">
                                          <p:val>
                                            <p:fltVal val="360"/>
                                          </p:val>
                                        </p:tav>
                                        <p:tav tm="100000">
                                          <p:val>
                                            <p:fltVal val="0"/>
                                          </p:val>
                                        </p:tav>
                                      </p:tavLst>
                                    </p:anim>
                                    <p:animEffect transition="in" filter="fade">
                                      <p:cBhvr>
                                        <p:cTn id="52" dur="300"/>
                                        <p:tgtEl>
                                          <p:spTgt spid="27"/>
                                        </p:tgtEl>
                                      </p:cBhvr>
                                    </p:animEffect>
                                  </p:childTnLst>
                                </p:cTn>
                              </p:par>
                              <p:par>
                                <p:cTn id="53" presetID="42" presetClass="entr" presetSubtype="0" fill="hold" grpId="0" nodeType="withEffect">
                                  <p:stCondLst>
                                    <p:cond delay="240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300"/>
                                        <p:tgtEl>
                                          <p:spTgt spid="14">
                                            <p:txEl>
                                              <p:pRg st="0" end="0"/>
                                            </p:txEl>
                                          </p:spTgt>
                                        </p:tgtEl>
                                      </p:cBhvr>
                                    </p:animEffect>
                                    <p:anim calcmode="lin" valueType="num">
                                      <p:cBhvr>
                                        <p:cTn id="56" dur="3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7" dur="300" fill="hold"/>
                                        <p:tgtEl>
                                          <p:spTgt spid="14">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fade">
                                      <p:cBhvr>
                                        <p:cTn id="60" dur="300"/>
                                        <p:tgtEl>
                                          <p:spTgt spid="15">
                                            <p:txEl>
                                              <p:pRg st="0" end="0"/>
                                            </p:txEl>
                                          </p:spTgt>
                                        </p:tgtEl>
                                      </p:cBhvr>
                                    </p:animEffect>
                                    <p:anim calcmode="lin" valueType="num">
                                      <p:cBhvr>
                                        <p:cTn id="61" dur="3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2" dur="300" fill="hold"/>
                                        <p:tgtEl>
                                          <p:spTgt spid="15">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2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strVal val="#ppt_x"/>
                                          </p:val>
                                        </p:tav>
                                        <p:tav tm="100000">
                                          <p:val>
                                            <p:strVal val="#ppt_x"/>
                                          </p:val>
                                        </p:tav>
                                      </p:tavLst>
                                    </p:anim>
                                    <p:anim calcmode="lin" valueType="num">
                                      <p:cBhvr>
                                        <p:cTn id="67" dur="500" fill="hold"/>
                                        <p:tgtEl>
                                          <p:spTgt spid="23"/>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240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22" presetClass="entr" presetSubtype="2" fill="hold" nodeType="withEffect">
                                  <p:stCondLst>
                                    <p:cond delay="2600"/>
                                  </p:stCondLst>
                                  <p:childTnLst>
                                    <p:set>
                                      <p:cBhvr>
                                        <p:cTn id="72" dur="1" fill="hold">
                                          <p:stCondLst>
                                            <p:cond delay="0"/>
                                          </p:stCondLst>
                                        </p:cTn>
                                        <p:tgtEl>
                                          <p:spTgt spid="21"/>
                                        </p:tgtEl>
                                        <p:attrNameLst>
                                          <p:attrName>style.visibility</p:attrName>
                                        </p:attrNameLst>
                                      </p:cBhvr>
                                      <p:to>
                                        <p:strVal val="visible"/>
                                      </p:to>
                                    </p:set>
                                    <p:animEffect transition="in" filter="wipe(right)">
                                      <p:cBhvr>
                                        <p:cTn id="73" dur="500"/>
                                        <p:tgtEl>
                                          <p:spTgt spid="21"/>
                                        </p:tgtEl>
                                      </p:cBhvr>
                                    </p:animEffect>
                                  </p:childTnLst>
                                </p:cTn>
                              </p:par>
                              <p:par>
                                <p:cTn id="74" presetID="49" presetClass="entr" presetSubtype="0" decel="100000" fill="hold" grpId="0" nodeType="withEffect">
                                  <p:stCondLst>
                                    <p:cond delay="2700"/>
                                  </p:stCondLst>
                                  <p:childTnLst>
                                    <p:set>
                                      <p:cBhvr>
                                        <p:cTn id="75" dur="1" fill="hold">
                                          <p:stCondLst>
                                            <p:cond delay="0"/>
                                          </p:stCondLst>
                                        </p:cTn>
                                        <p:tgtEl>
                                          <p:spTgt spid="28"/>
                                        </p:tgtEl>
                                        <p:attrNameLst>
                                          <p:attrName>style.visibility</p:attrName>
                                        </p:attrNameLst>
                                      </p:cBhvr>
                                      <p:to>
                                        <p:strVal val="visible"/>
                                      </p:to>
                                    </p:set>
                                    <p:anim calcmode="lin" valueType="num">
                                      <p:cBhvr>
                                        <p:cTn id="76" dur="300" fill="hold"/>
                                        <p:tgtEl>
                                          <p:spTgt spid="28"/>
                                        </p:tgtEl>
                                        <p:attrNameLst>
                                          <p:attrName>ppt_w</p:attrName>
                                        </p:attrNameLst>
                                      </p:cBhvr>
                                      <p:tavLst>
                                        <p:tav tm="0">
                                          <p:val>
                                            <p:fltVal val="0"/>
                                          </p:val>
                                        </p:tav>
                                        <p:tav tm="100000">
                                          <p:val>
                                            <p:strVal val="#ppt_w"/>
                                          </p:val>
                                        </p:tav>
                                      </p:tavLst>
                                    </p:anim>
                                    <p:anim calcmode="lin" valueType="num">
                                      <p:cBhvr>
                                        <p:cTn id="77" dur="300" fill="hold"/>
                                        <p:tgtEl>
                                          <p:spTgt spid="28"/>
                                        </p:tgtEl>
                                        <p:attrNameLst>
                                          <p:attrName>ppt_h</p:attrName>
                                        </p:attrNameLst>
                                      </p:cBhvr>
                                      <p:tavLst>
                                        <p:tav tm="0">
                                          <p:val>
                                            <p:fltVal val="0"/>
                                          </p:val>
                                        </p:tav>
                                        <p:tav tm="100000">
                                          <p:val>
                                            <p:strVal val="#ppt_h"/>
                                          </p:val>
                                        </p:tav>
                                      </p:tavLst>
                                    </p:anim>
                                    <p:anim calcmode="lin" valueType="num">
                                      <p:cBhvr>
                                        <p:cTn id="78" dur="300" fill="hold"/>
                                        <p:tgtEl>
                                          <p:spTgt spid="28"/>
                                        </p:tgtEl>
                                        <p:attrNameLst>
                                          <p:attrName>style.rotation</p:attrName>
                                        </p:attrNameLst>
                                      </p:cBhvr>
                                      <p:tavLst>
                                        <p:tav tm="0">
                                          <p:val>
                                            <p:fltVal val="360"/>
                                          </p:val>
                                        </p:tav>
                                        <p:tav tm="100000">
                                          <p:val>
                                            <p:fltVal val="0"/>
                                          </p:val>
                                        </p:tav>
                                      </p:tavLst>
                                    </p:anim>
                                    <p:animEffect transition="in" filter="fade">
                                      <p:cBhvr>
                                        <p:cTn id="79" dur="300"/>
                                        <p:tgtEl>
                                          <p:spTgt spid="28"/>
                                        </p:tgtEl>
                                      </p:cBhvr>
                                    </p:animEffect>
                                  </p:childTnLst>
                                </p:cTn>
                              </p:par>
                              <p:par>
                                <p:cTn id="80" presetID="42" presetClass="entr" presetSubtype="0" fill="hold" grpId="0" nodeType="withEffect">
                                  <p:stCondLst>
                                    <p:cond delay="360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fade">
                                      <p:cBhvr>
                                        <p:cTn id="82" dur="300"/>
                                        <p:tgtEl>
                                          <p:spTgt spid="18">
                                            <p:txEl>
                                              <p:pRg st="0" end="0"/>
                                            </p:txEl>
                                          </p:spTgt>
                                        </p:tgtEl>
                                      </p:cBhvr>
                                    </p:animEffect>
                                    <p:anim calcmode="lin" valueType="num">
                                      <p:cBhvr>
                                        <p:cTn id="83" dur="3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84" dur="300" fill="hold"/>
                                        <p:tgtEl>
                                          <p:spTgt spid="18">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3700"/>
                                  </p:stCondLst>
                                  <p:childTnLst>
                                    <p:set>
                                      <p:cBhvr>
                                        <p:cTn id="86" dur="1" fill="hold">
                                          <p:stCondLst>
                                            <p:cond delay="0"/>
                                          </p:stCondLst>
                                        </p:cTn>
                                        <p:tgtEl>
                                          <p:spTgt spid="19">
                                            <p:txEl>
                                              <p:pRg st="0" end="0"/>
                                            </p:txEl>
                                          </p:spTgt>
                                        </p:tgtEl>
                                        <p:attrNameLst>
                                          <p:attrName>style.visibility</p:attrName>
                                        </p:attrNameLst>
                                      </p:cBhvr>
                                      <p:to>
                                        <p:strVal val="visible"/>
                                      </p:to>
                                    </p:set>
                                    <p:animEffect transition="in" filter="fade">
                                      <p:cBhvr>
                                        <p:cTn id="87" dur="300"/>
                                        <p:tgtEl>
                                          <p:spTgt spid="19">
                                            <p:txEl>
                                              <p:pRg st="0" end="0"/>
                                            </p:txEl>
                                          </p:spTgt>
                                        </p:tgtEl>
                                      </p:cBhvr>
                                    </p:animEffect>
                                    <p:anim calcmode="lin" valueType="num">
                                      <p:cBhvr>
                                        <p:cTn id="88" dur="3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9" dur="300" fill="hold"/>
                                        <p:tgtEl>
                                          <p:spTgt spid="19">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36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anim calcmode="lin" valueType="num">
                                      <p:cBhvr>
                                        <p:cTn id="93" dur="500" fill="hold"/>
                                        <p:tgtEl>
                                          <p:spTgt spid="24"/>
                                        </p:tgtEl>
                                        <p:attrNameLst>
                                          <p:attrName>ppt_x</p:attrName>
                                        </p:attrNameLst>
                                      </p:cBhvr>
                                      <p:tavLst>
                                        <p:tav tm="0">
                                          <p:val>
                                            <p:strVal val="#ppt_x"/>
                                          </p:val>
                                        </p:tav>
                                        <p:tav tm="100000">
                                          <p:val>
                                            <p:strVal val="#ppt_x"/>
                                          </p:val>
                                        </p:tav>
                                      </p:tavLst>
                                    </p:anim>
                                    <p:anim calcmode="lin" valueType="num">
                                      <p:cBhvr>
                                        <p:cTn id="94" dur="500" fill="hold"/>
                                        <p:tgtEl>
                                          <p:spTgt spid="24"/>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360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par>
                                <p:cTn id="98" presetID="22" presetClass="entr" presetSubtype="8" fill="hold" nodeType="withEffect">
                                  <p:stCondLst>
                                    <p:cond delay="3800"/>
                                  </p:stCondLst>
                                  <p:childTnLst>
                                    <p:set>
                                      <p:cBhvr>
                                        <p:cTn id="99" dur="1" fill="hold">
                                          <p:stCondLst>
                                            <p:cond delay="0"/>
                                          </p:stCondLst>
                                        </p:cTn>
                                        <p:tgtEl>
                                          <p:spTgt spid="10"/>
                                        </p:tgtEl>
                                        <p:attrNameLst>
                                          <p:attrName>style.visibility</p:attrName>
                                        </p:attrNameLst>
                                      </p:cBhvr>
                                      <p:to>
                                        <p:strVal val="visible"/>
                                      </p:to>
                                    </p:set>
                                    <p:animEffect transition="in" filter="wipe(left)">
                                      <p:cBhvr>
                                        <p:cTn id="100" dur="500"/>
                                        <p:tgtEl>
                                          <p:spTgt spid="10"/>
                                        </p:tgtEl>
                                      </p:cBhvr>
                                    </p:animEffect>
                                  </p:childTnLst>
                                </p:cTn>
                              </p:par>
                              <p:par>
                                <p:cTn id="101" presetID="49" presetClass="entr" presetSubtype="0" decel="100000" fill="hold" grpId="0" nodeType="withEffect">
                                  <p:stCondLst>
                                    <p:cond delay="3900"/>
                                  </p:stCondLst>
                                  <p:childTnLst>
                                    <p:set>
                                      <p:cBhvr>
                                        <p:cTn id="102" dur="1" fill="hold">
                                          <p:stCondLst>
                                            <p:cond delay="0"/>
                                          </p:stCondLst>
                                        </p:cTn>
                                        <p:tgtEl>
                                          <p:spTgt spid="29"/>
                                        </p:tgtEl>
                                        <p:attrNameLst>
                                          <p:attrName>style.visibility</p:attrName>
                                        </p:attrNameLst>
                                      </p:cBhvr>
                                      <p:to>
                                        <p:strVal val="visible"/>
                                      </p:to>
                                    </p:set>
                                    <p:anim calcmode="lin" valueType="num">
                                      <p:cBhvr>
                                        <p:cTn id="103" dur="300" fill="hold"/>
                                        <p:tgtEl>
                                          <p:spTgt spid="29"/>
                                        </p:tgtEl>
                                        <p:attrNameLst>
                                          <p:attrName>ppt_w</p:attrName>
                                        </p:attrNameLst>
                                      </p:cBhvr>
                                      <p:tavLst>
                                        <p:tav tm="0">
                                          <p:val>
                                            <p:fltVal val="0"/>
                                          </p:val>
                                        </p:tav>
                                        <p:tav tm="100000">
                                          <p:val>
                                            <p:strVal val="#ppt_w"/>
                                          </p:val>
                                        </p:tav>
                                      </p:tavLst>
                                    </p:anim>
                                    <p:anim calcmode="lin" valueType="num">
                                      <p:cBhvr>
                                        <p:cTn id="104" dur="300" fill="hold"/>
                                        <p:tgtEl>
                                          <p:spTgt spid="29"/>
                                        </p:tgtEl>
                                        <p:attrNameLst>
                                          <p:attrName>ppt_h</p:attrName>
                                        </p:attrNameLst>
                                      </p:cBhvr>
                                      <p:tavLst>
                                        <p:tav tm="0">
                                          <p:val>
                                            <p:fltVal val="0"/>
                                          </p:val>
                                        </p:tav>
                                        <p:tav tm="100000">
                                          <p:val>
                                            <p:strVal val="#ppt_h"/>
                                          </p:val>
                                        </p:tav>
                                      </p:tavLst>
                                    </p:anim>
                                    <p:anim calcmode="lin" valueType="num">
                                      <p:cBhvr>
                                        <p:cTn id="105" dur="300" fill="hold"/>
                                        <p:tgtEl>
                                          <p:spTgt spid="29"/>
                                        </p:tgtEl>
                                        <p:attrNameLst>
                                          <p:attrName>style.rotation</p:attrName>
                                        </p:attrNameLst>
                                      </p:cBhvr>
                                      <p:tavLst>
                                        <p:tav tm="0">
                                          <p:val>
                                            <p:fltVal val="360"/>
                                          </p:val>
                                        </p:tav>
                                        <p:tav tm="100000">
                                          <p:val>
                                            <p:fltVal val="0"/>
                                          </p:val>
                                        </p:tav>
                                      </p:tavLst>
                                    </p:anim>
                                    <p:animEffect transition="in" filter="fade">
                                      <p:cBhvr>
                                        <p:cTn id="106" dur="300"/>
                                        <p:tgtEl>
                                          <p:spTgt spid="29"/>
                                        </p:tgtEl>
                                      </p:cBhvr>
                                    </p:animEffect>
                                  </p:childTnLst>
                                </p:cTn>
                              </p:par>
                              <p:par>
                                <p:cTn id="107" presetID="10" presetClass="entr" presetSubtype="0" fill="hold" grpId="0" nodeType="withEffect">
                                  <p:stCondLst>
                                    <p:cond delay="4600"/>
                                  </p:stCondLst>
                                  <p:childTnLst>
                                    <p:set>
                                      <p:cBhvr>
                                        <p:cTn id="108" dur="1" fill="hold">
                                          <p:stCondLst>
                                            <p:cond delay="0"/>
                                          </p:stCondLst>
                                        </p:cTn>
                                        <p:tgtEl>
                                          <p:spTgt spid="7"/>
                                        </p:tgtEl>
                                        <p:attrNameLst>
                                          <p:attrName>style.visibility</p:attrName>
                                        </p:attrNameLst>
                                      </p:cBhvr>
                                      <p:to>
                                        <p:strVal val="visible"/>
                                      </p:to>
                                    </p:set>
                                    <p:animEffect transition="in" filter="fade">
                                      <p:cBhvr>
                                        <p:cTn id="10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build="p">
        <p:tmplLst>
          <p:tmpl lvl="1">
            <p:tnLst>
              <p:par>
                <p:cTn presetID="42"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anim calcmode="lin" valueType="num">
                      <p:cBhvr>
                        <p:cTn dur="300" fill="hold"/>
                        <p:tgtEl>
                          <p:spTgt spid="12"/>
                        </p:tgtEl>
                        <p:attrNameLst>
                          <p:attrName>ppt_x</p:attrName>
                        </p:attrNameLst>
                      </p:cBhvr>
                      <p:tavLst>
                        <p:tav tm="0">
                          <p:val>
                            <p:strVal val="#ppt_x"/>
                          </p:val>
                        </p:tav>
                        <p:tav tm="100000">
                          <p:val>
                            <p:strVal val="#ppt_x"/>
                          </p:val>
                        </p:tav>
                      </p:tavLst>
                    </p:anim>
                    <p:anim calcmode="lin" valueType="num">
                      <p:cBhvr>
                        <p:cTn dur="3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400"/>
                  </p:stCondLst>
                  <p:childTnLst>
                    <p:set>
                      <p:cBhvr>
                        <p:cTn dur="1" fill="hold">
                          <p:stCondLst>
                            <p:cond delay="0"/>
                          </p:stCondLst>
                        </p:cTn>
                        <p:tgtEl>
                          <p:spTgt spid="14"/>
                        </p:tgtEl>
                        <p:attrNameLst>
                          <p:attrName>style.visibility</p:attrName>
                        </p:attrNameLst>
                      </p:cBhvr>
                      <p:to>
                        <p:strVal val="visible"/>
                      </p:to>
                    </p:set>
                    <p:animEffect transition="in" filter="fade">
                      <p:cBhvr>
                        <p:cTn dur="300"/>
                        <p:tgtEl>
                          <p:spTgt spid="14"/>
                        </p:tgtEl>
                      </p:cBhvr>
                    </p:animEffect>
                    <p:anim calcmode="lin" valueType="num">
                      <p:cBhvr>
                        <p:cTn dur="300" fill="hold"/>
                        <p:tgtEl>
                          <p:spTgt spid="14"/>
                        </p:tgtEl>
                        <p:attrNameLst>
                          <p:attrName>ppt_x</p:attrName>
                        </p:attrNameLst>
                      </p:cBhvr>
                      <p:tavLst>
                        <p:tav tm="0">
                          <p:val>
                            <p:strVal val="#ppt_x"/>
                          </p:val>
                        </p:tav>
                        <p:tav tm="100000">
                          <p:val>
                            <p:strVal val="#ppt_x"/>
                          </p:val>
                        </p:tav>
                      </p:tavLst>
                    </p:anim>
                    <p:anim calcmode="lin" valueType="num">
                      <p:cBhvr>
                        <p:cTn dur="3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500"/>
                  </p:stCondLst>
                  <p:childTnLst>
                    <p:set>
                      <p:cBhvr>
                        <p:cTn dur="1" fill="hold">
                          <p:stCondLst>
                            <p:cond delay="0"/>
                          </p:stCondLst>
                        </p:cTn>
                        <p:tgtEl>
                          <p:spTgt spid="15"/>
                        </p:tgtEl>
                        <p:attrNameLst>
                          <p:attrName>style.visibility</p:attrName>
                        </p:attrNameLst>
                      </p:cBhvr>
                      <p:to>
                        <p:strVal val="visible"/>
                      </p:to>
                    </p:set>
                    <p:animEffect transition="in" filter="fade">
                      <p:cBhvr>
                        <p:cTn dur="300"/>
                        <p:tgtEl>
                          <p:spTgt spid="15"/>
                        </p:tgtEl>
                      </p:cBhvr>
                    </p:animEffect>
                    <p:anim calcmode="lin" valueType="num">
                      <p:cBhvr>
                        <p:cTn dur="300" fill="hold"/>
                        <p:tgtEl>
                          <p:spTgt spid="15"/>
                        </p:tgtEl>
                        <p:attrNameLst>
                          <p:attrName>ppt_x</p:attrName>
                        </p:attrNameLst>
                      </p:cBhvr>
                      <p:tavLst>
                        <p:tav tm="0">
                          <p:val>
                            <p:strVal val="#ppt_x"/>
                          </p:val>
                        </p:tav>
                        <p:tav tm="100000">
                          <p:val>
                            <p:strVal val="#ppt_x"/>
                          </p:val>
                        </p:tav>
                      </p:tavLst>
                    </p:anim>
                    <p:anim calcmode="lin" valueType="num">
                      <p:cBhvr>
                        <p:cTn dur="3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withEffect">
                  <p:stCondLst>
                    <p:cond delay="1200"/>
                  </p:stCondLst>
                  <p:childTnLst>
                    <p:set>
                      <p:cBhvr>
                        <p:cTn dur="1" fill="hold">
                          <p:stCondLst>
                            <p:cond delay="0"/>
                          </p:stCondLst>
                        </p:cTn>
                        <p:tgtEl>
                          <p:spTgt spid="16"/>
                        </p:tgtEl>
                        <p:attrNameLst>
                          <p:attrName>style.visibility</p:attrName>
                        </p:attrNameLst>
                      </p:cBhvr>
                      <p:to>
                        <p:strVal val="visible"/>
                      </p:to>
                    </p:set>
                    <p:animEffect transition="in" filter="fade">
                      <p:cBhvr>
                        <p:cTn dur="300"/>
                        <p:tgtEl>
                          <p:spTgt spid="16"/>
                        </p:tgtEl>
                      </p:cBhvr>
                    </p:animEffect>
                    <p:anim calcmode="lin" valueType="num">
                      <p:cBhvr>
                        <p:cTn dur="300" fill="hold"/>
                        <p:tgtEl>
                          <p:spTgt spid="16"/>
                        </p:tgtEl>
                        <p:attrNameLst>
                          <p:attrName>ppt_x</p:attrName>
                        </p:attrNameLst>
                      </p:cBhvr>
                      <p:tavLst>
                        <p:tav tm="0">
                          <p:val>
                            <p:strVal val="#ppt_x"/>
                          </p:val>
                        </p:tav>
                        <p:tav tm="100000">
                          <p:val>
                            <p:strVal val="#ppt_x"/>
                          </p:val>
                        </p:tav>
                      </p:tavLst>
                    </p:anim>
                    <p:anim calcmode="lin" valueType="num">
                      <p:cBhvr>
                        <p:cTn dur="3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1300"/>
                  </p:stCondLst>
                  <p:childTnLst>
                    <p:set>
                      <p:cBhvr>
                        <p:cTn dur="1" fill="hold">
                          <p:stCondLst>
                            <p:cond delay="0"/>
                          </p:stCondLst>
                        </p:cTn>
                        <p:tgtEl>
                          <p:spTgt spid="17"/>
                        </p:tgtEl>
                        <p:attrNameLst>
                          <p:attrName>style.visibility</p:attrName>
                        </p:attrNameLst>
                      </p:cBhvr>
                      <p:to>
                        <p:strVal val="visible"/>
                      </p:to>
                    </p:set>
                    <p:animEffect transition="in" filter="fade">
                      <p:cBhvr>
                        <p:cTn dur="300"/>
                        <p:tgtEl>
                          <p:spTgt spid="17"/>
                        </p:tgtEl>
                      </p:cBhvr>
                    </p:animEffect>
                    <p:anim calcmode="lin" valueType="num">
                      <p:cBhvr>
                        <p:cTn dur="300" fill="hold"/>
                        <p:tgtEl>
                          <p:spTgt spid="17"/>
                        </p:tgtEl>
                        <p:attrNameLst>
                          <p:attrName>ppt_x</p:attrName>
                        </p:attrNameLst>
                      </p:cBhvr>
                      <p:tavLst>
                        <p:tav tm="0">
                          <p:val>
                            <p:strVal val="#ppt_x"/>
                          </p:val>
                        </p:tav>
                        <p:tav tm="100000">
                          <p:val>
                            <p:strVal val="#ppt_x"/>
                          </p:val>
                        </p:tav>
                      </p:tavLst>
                    </p:anim>
                    <p:anim calcmode="lin" valueType="num">
                      <p:cBhvr>
                        <p:cTn dur="3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3600"/>
                  </p:stCondLst>
                  <p:childTnLst>
                    <p:set>
                      <p:cBhvr>
                        <p:cTn dur="1" fill="hold">
                          <p:stCondLst>
                            <p:cond delay="0"/>
                          </p:stCondLst>
                        </p:cTn>
                        <p:tgtEl>
                          <p:spTgt spid="18"/>
                        </p:tgtEl>
                        <p:attrNameLst>
                          <p:attrName>style.visibility</p:attrName>
                        </p:attrNameLst>
                      </p:cBhvr>
                      <p:to>
                        <p:strVal val="visible"/>
                      </p:to>
                    </p:set>
                    <p:animEffect transition="in" filter="fade">
                      <p:cBhvr>
                        <p:cTn dur="300"/>
                        <p:tgtEl>
                          <p:spTgt spid="18"/>
                        </p:tgtEl>
                      </p:cBhvr>
                    </p:animEffect>
                    <p:anim calcmode="lin" valueType="num">
                      <p:cBhvr>
                        <p:cTn dur="300" fill="hold"/>
                        <p:tgtEl>
                          <p:spTgt spid="18"/>
                        </p:tgtEl>
                        <p:attrNameLst>
                          <p:attrName>ppt_x</p:attrName>
                        </p:attrNameLst>
                      </p:cBhvr>
                      <p:tavLst>
                        <p:tav tm="0">
                          <p:val>
                            <p:strVal val="#ppt_x"/>
                          </p:val>
                        </p:tav>
                        <p:tav tm="100000">
                          <p:val>
                            <p:strVal val="#ppt_x"/>
                          </p:val>
                        </p:tav>
                      </p:tavLst>
                    </p:anim>
                    <p:anim calcmode="lin" valueType="num">
                      <p:cBhvr>
                        <p:cTn dur="3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withEffect">
                  <p:stCondLst>
                    <p:cond delay="3700"/>
                  </p:stCondLst>
                  <p:childTnLst>
                    <p:set>
                      <p:cBhvr>
                        <p:cTn dur="1" fill="hold">
                          <p:stCondLst>
                            <p:cond delay="0"/>
                          </p:stCondLst>
                        </p:cTn>
                        <p:tgtEl>
                          <p:spTgt spid="19"/>
                        </p:tgtEl>
                        <p:attrNameLst>
                          <p:attrName>style.visibility</p:attrName>
                        </p:attrNameLst>
                      </p:cBhvr>
                      <p:to>
                        <p:strVal val="visible"/>
                      </p:to>
                    </p:set>
                    <p:animEffect transition="in" filter="fade">
                      <p:cBhvr>
                        <p:cTn dur="300"/>
                        <p:tgtEl>
                          <p:spTgt spid="19"/>
                        </p:tgtEl>
                      </p:cBhvr>
                    </p:animEffect>
                    <p:anim calcmode="lin" valueType="num">
                      <p:cBhvr>
                        <p:cTn dur="300" fill="hold"/>
                        <p:tgtEl>
                          <p:spTgt spid="19"/>
                        </p:tgtEl>
                        <p:attrNameLst>
                          <p:attrName>ppt_x</p:attrName>
                        </p:attrNameLst>
                      </p:cBhvr>
                      <p:tavLst>
                        <p:tav tm="0">
                          <p:val>
                            <p:strVal val="#ppt_x"/>
                          </p:val>
                        </p:tav>
                        <p:tav tm="100000">
                          <p:val>
                            <p:strVal val="#ppt_x"/>
                          </p:val>
                        </p:tav>
                      </p:tavLst>
                    </p:anim>
                    <p:anim calcmode="lin" valueType="num">
                      <p:cBhvr>
                        <p:cTn dur="3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2" grpId="0" animBg="1"/>
      <p:bldP spid="23" grpId="0" animBg="1"/>
      <p:bldP spid="24" grpId="0" animBg="1"/>
      <p:bldP spid="25" grpId="0" animBg="1"/>
      <p:bldP spid="26" grpId="0">
        <p:tmplLst>
          <p:tmpl>
            <p:tnLst>
              <p:par>
                <p:cTn presetID="49" presetClass="entr" presetSubtype="0" decel="100000" fill="hold" nodeType="withEffect">
                  <p:stCondLst>
                    <p:cond delay="40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anim calcmode="lin" valueType="num">
                      <p:cBhvr>
                        <p:cTn dur="300" fill="hold"/>
                        <p:tgtEl>
                          <p:spTgt spid="26"/>
                        </p:tgtEl>
                        <p:attrNameLst>
                          <p:attrName>style.rotation</p:attrName>
                        </p:attrNameLst>
                      </p:cBhvr>
                      <p:tavLst>
                        <p:tav tm="0">
                          <p:val>
                            <p:fltVal val="360"/>
                          </p:val>
                        </p:tav>
                        <p:tav tm="100000">
                          <p:val>
                            <p:fltVal val="0"/>
                          </p:val>
                        </p:tav>
                      </p:tavLst>
                    </p:anim>
                    <p:animEffect transition="in" filter="fade">
                      <p:cBhvr>
                        <p:cTn dur="300"/>
                        <p:tgtEl>
                          <p:spTgt spid="26"/>
                        </p:tgtEl>
                      </p:cBhvr>
                    </p:animEffect>
                  </p:childTnLst>
                </p:cTn>
              </p:par>
            </p:tnLst>
          </p:tmpl>
        </p:tmplLst>
      </p:bldP>
      <p:bldP spid="27" grpId="0">
        <p:tmplLst>
          <p:tmpl>
            <p:tnLst>
              <p:par>
                <p:cTn presetID="49" presetClass="entr" presetSubtype="0" decel="100000" fill="hold" nodeType="withEffect">
                  <p:stCondLst>
                    <p:cond delay="150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 calcmode="lin" valueType="num">
                      <p:cBhvr>
                        <p:cTn dur="300" fill="hold"/>
                        <p:tgtEl>
                          <p:spTgt spid="27"/>
                        </p:tgtEl>
                        <p:attrNameLst>
                          <p:attrName>style.rotation</p:attrName>
                        </p:attrNameLst>
                      </p:cBhvr>
                      <p:tavLst>
                        <p:tav tm="0">
                          <p:val>
                            <p:fltVal val="360"/>
                          </p:val>
                        </p:tav>
                        <p:tav tm="100000">
                          <p:val>
                            <p:fltVal val="0"/>
                          </p:val>
                        </p:tav>
                      </p:tavLst>
                    </p:anim>
                    <p:animEffect transition="in" filter="fade">
                      <p:cBhvr>
                        <p:cTn dur="300"/>
                        <p:tgtEl>
                          <p:spTgt spid="27"/>
                        </p:tgtEl>
                      </p:cBhvr>
                    </p:animEffect>
                  </p:childTnLst>
                </p:cTn>
              </p:par>
            </p:tnLst>
          </p:tmpl>
        </p:tmplLst>
      </p:bldP>
      <p:bldP spid="28" grpId="0">
        <p:tmplLst>
          <p:tmpl>
            <p:tnLst>
              <p:par>
                <p:cTn presetID="49" presetClass="entr" presetSubtype="0" decel="100000" fill="hold" nodeType="withEffect">
                  <p:stCondLst>
                    <p:cond delay="270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 calcmode="lin" valueType="num">
                      <p:cBhvr>
                        <p:cTn dur="300" fill="hold"/>
                        <p:tgtEl>
                          <p:spTgt spid="28"/>
                        </p:tgtEl>
                        <p:attrNameLst>
                          <p:attrName>style.rotation</p:attrName>
                        </p:attrNameLst>
                      </p:cBhvr>
                      <p:tavLst>
                        <p:tav tm="0">
                          <p:val>
                            <p:fltVal val="360"/>
                          </p:val>
                        </p:tav>
                        <p:tav tm="100000">
                          <p:val>
                            <p:fltVal val="0"/>
                          </p:val>
                        </p:tav>
                      </p:tavLst>
                    </p:anim>
                    <p:animEffect transition="in" filter="fade">
                      <p:cBhvr>
                        <p:cTn dur="300"/>
                        <p:tgtEl>
                          <p:spTgt spid="28"/>
                        </p:tgtEl>
                      </p:cBhvr>
                    </p:animEffect>
                  </p:childTnLst>
                </p:cTn>
              </p:par>
            </p:tnLst>
          </p:tmpl>
        </p:tmplLst>
      </p:bldP>
      <p:bldP spid="29" grpId="0">
        <p:tmplLst>
          <p:tmpl>
            <p:tnLst>
              <p:par>
                <p:cTn presetID="49" presetClass="entr" presetSubtype="0" decel="100000" fill="hold" nodeType="withEffect">
                  <p:stCondLst>
                    <p:cond delay="390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 calcmode="lin" valueType="num">
                      <p:cBhvr>
                        <p:cTn dur="300" fill="hold"/>
                        <p:tgtEl>
                          <p:spTgt spid="29"/>
                        </p:tgtEl>
                        <p:attrNameLst>
                          <p:attrName>style.rotation</p:attrName>
                        </p:attrNameLst>
                      </p:cBhvr>
                      <p:tavLst>
                        <p:tav tm="0">
                          <p:val>
                            <p:fltVal val="360"/>
                          </p:val>
                        </p:tav>
                        <p:tav tm="100000">
                          <p:val>
                            <p:fltVal val="0"/>
                          </p:val>
                        </p:tav>
                      </p:tavLst>
                    </p:anim>
                    <p:animEffect transition="in" filter="fade">
                      <p:cBhvr>
                        <p:cTn dur="300"/>
                        <p:tgtEl>
                          <p:spTgt spid="29"/>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meline step 2">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
        <p:nvSpPr>
          <p:cNvPr id="40" name="Текст 7">
            <a:extLst>
              <a:ext uri="{FF2B5EF4-FFF2-40B4-BE49-F238E27FC236}">
                <a16:creationId xmlns:a16="http://schemas.microsoft.com/office/drawing/2014/main" id="{02205561-1552-B449-9AB0-97072AB4BBE8}"/>
              </a:ext>
            </a:extLst>
          </p:cNvPr>
          <p:cNvSpPr>
            <a:spLocks noGrp="1"/>
          </p:cNvSpPr>
          <p:nvPr>
            <p:ph type="body" sz="quarter" idx="52" hasCustomPrompt="1"/>
          </p:nvPr>
        </p:nvSpPr>
        <p:spPr>
          <a:xfrm>
            <a:off x="2362051" y="8247744"/>
            <a:ext cx="2528721" cy="1026888"/>
          </a:xfrm>
        </p:spPr>
        <p:txBody>
          <a:bodyPr tIns="0" bIns="0" anchor="t" anchorCtr="0">
            <a:noAutofit/>
          </a:bodyPr>
          <a:lstStyle>
            <a:lvl1pPr algn="l">
              <a:lnSpc>
                <a:spcPct val="145000"/>
              </a:lnSpc>
              <a:spcBef>
                <a:spcPts val="0"/>
              </a:spcBef>
              <a:defRPr sz="2400" b="1" spc="300" baseline="0">
                <a:solidFill>
                  <a:schemeClr val="tx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2" name="Rectangle 36">
            <a:extLst>
              <a:ext uri="{FF2B5EF4-FFF2-40B4-BE49-F238E27FC236}">
                <a16:creationId xmlns:a16="http://schemas.microsoft.com/office/drawing/2014/main" id="{8883483C-0B25-634C-B824-8F55E12312C0}"/>
              </a:ext>
            </a:extLst>
          </p:cNvPr>
          <p:cNvSpPr/>
          <p:nvPr userDrawn="1"/>
        </p:nvSpPr>
        <p:spPr>
          <a:xfrm>
            <a:off x="2362050" y="6400819"/>
            <a:ext cx="2743021" cy="914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2B1E7"/>
              </a:solidFill>
              <a:latin typeface="Sinkin Sans 300 Light" pitchFamily="50" charset="0"/>
            </a:endParaRPr>
          </a:p>
        </p:txBody>
      </p:sp>
      <p:sp>
        <p:nvSpPr>
          <p:cNvPr id="43" name="Текст 7">
            <a:extLst>
              <a:ext uri="{FF2B5EF4-FFF2-40B4-BE49-F238E27FC236}">
                <a16:creationId xmlns:a16="http://schemas.microsoft.com/office/drawing/2014/main" id="{4CC6DC82-3296-8745-8B93-769FF4FEE565}"/>
              </a:ext>
            </a:extLst>
          </p:cNvPr>
          <p:cNvSpPr>
            <a:spLocks noGrp="1"/>
          </p:cNvSpPr>
          <p:nvPr>
            <p:ph type="body" sz="quarter" idx="53" hasCustomPrompt="1"/>
          </p:nvPr>
        </p:nvSpPr>
        <p:spPr>
          <a:xfrm>
            <a:off x="5119376" y="8247744"/>
            <a:ext cx="2576342" cy="1026888"/>
          </a:xfrm>
        </p:spPr>
        <p:txBody>
          <a:bodyPr tIns="0" bIns="0" anchor="t" anchorCtr="0">
            <a:noAutofit/>
          </a:bodyPr>
          <a:lstStyle>
            <a:lvl1pPr algn="l">
              <a:lnSpc>
                <a:spcPct val="145000"/>
              </a:lnSpc>
              <a:spcBef>
                <a:spcPts val="0"/>
              </a:spcBef>
              <a:defRPr lang="en-US" sz="2400" b="1" kern="1200" spc="300" baseline="0" dirty="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5" name="Текст 7">
            <a:extLst>
              <a:ext uri="{FF2B5EF4-FFF2-40B4-BE49-F238E27FC236}">
                <a16:creationId xmlns:a16="http://schemas.microsoft.com/office/drawing/2014/main" id="{0A3F3DD0-F38E-1841-B849-9288ADB11886}"/>
              </a:ext>
            </a:extLst>
          </p:cNvPr>
          <p:cNvSpPr>
            <a:spLocks noGrp="1"/>
          </p:cNvSpPr>
          <p:nvPr>
            <p:ph type="body" sz="quarter" idx="54" hasCustomPrompt="1"/>
          </p:nvPr>
        </p:nvSpPr>
        <p:spPr>
          <a:xfrm>
            <a:off x="7924305" y="8247744"/>
            <a:ext cx="2590629"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7" name="Текст 7">
            <a:extLst>
              <a:ext uri="{FF2B5EF4-FFF2-40B4-BE49-F238E27FC236}">
                <a16:creationId xmlns:a16="http://schemas.microsoft.com/office/drawing/2014/main" id="{CC993F63-3BC4-8F47-9FED-E6E6AE75A744}"/>
              </a:ext>
            </a:extLst>
          </p:cNvPr>
          <p:cNvSpPr>
            <a:spLocks noGrp="1"/>
          </p:cNvSpPr>
          <p:nvPr>
            <p:ph type="body" sz="quarter" idx="55" hasCustomPrompt="1"/>
          </p:nvPr>
        </p:nvSpPr>
        <p:spPr>
          <a:xfrm>
            <a:off x="10743522" y="8247744"/>
            <a:ext cx="2590629"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49" name="Текст 7">
            <a:extLst>
              <a:ext uri="{FF2B5EF4-FFF2-40B4-BE49-F238E27FC236}">
                <a16:creationId xmlns:a16="http://schemas.microsoft.com/office/drawing/2014/main" id="{6C180442-A6E5-174C-807A-A0454C290289}"/>
              </a:ext>
            </a:extLst>
          </p:cNvPr>
          <p:cNvSpPr>
            <a:spLocks noGrp="1"/>
          </p:cNvSpPr>
          <p:nvPr>
            <p:ph type="body" sz="quarter" idx="56" hasCustomPrompt="1"/>
          </p:nvPr>
        </p:nvSpPr>
        <p:spPr>
          <a:xfrm>
            <a:off x="13562726" y="8247744"/>
            <a:ext cx="2588290"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1" name="Текст 7">
            <a:extLst>
              <a:ext uri="{FF2B5EF4-FFF2-40B4-BE49-F238E27FC236}">
                <a16:creationId xmlns:a16="http://schemas.microsoft.com/office/drawing/2014/main" id="{464A5D18-4383-2347-804E-45F92005852D}"/>
              </a:ext>
            </a:extLst>
          </p:cNvPr>
          <p:cNvSpPr>
            <a:spLocks noGrp="1"/>
          </p:cNvSpPr>
          <p:nvPr>
            <p:ph type="body" sz="quarter" idx="57" hasCustomPrompt="1"/>
          </p:nvPr>
        </p:nvSpPr>
        <p:spPr>
          <a:xfrm>
            <a:off x="16379595" y="8247744"/>
            <a:ext cx="2592973"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3" name="Текст 7">
            <a:extLst>
              <a:ext uri="{FF2B5EF4-FFF2-40B4-BE49-F238E27FC236}">
                <a16:creationId xmlns:a16="http://schemas.microsoft.com/office/drawing/2014/main" id="{0D7C86A4-EA4D-1A45-B31C-8A777DD9607A}"/>
              </a:ext>
            </a:extLst>
          </p:cNvPr>
          <p:cNvSpPr>
            <a:spLocks noGrp="1"/>
          </p:cNvSpPr>
          <p:nvPr>
            <p:ph type="body" sz="quarter" idx="58" hasCustomPrompt="1"/>
          </p:nvPr>
        </p:nvSpPr>
        <p:spPr>
          <a:xfrm>
            <a:off x="19201166" y="8247744"/>
            <a:ext cx="2616030" cy="1026888"/>
          </a:xfrm>
        </p:spPr>
        <p:txBody>
          <a:bodyPr tIns="0" bIns="0" anchor="t" anchorCtr="0">
            <a:noAutofit/>
          </a:bodyPr>
          <a:lstStyle>
            <a:lvl1pPr algn="l">
              <a:lnSpc>
                <a:spcPct val="145000"/>
              </a:lnSpc>
              <a:spcBef>
                <a:spcPts val="0"/>
              </a:spcBef>
              <a:defRPr lang="en-US" sz="2400" b="1" kern="1200" spc="300" baseline="0" dirty="0" smtClean="0">
                <a:solidFill>
                  <a:schemeClr val="tx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55" name="Rectangle 36">
            <a:extLst>
              <a:ext uri="{FF2B5EF4-FFF2-40B4-BE49-F238E27FC236}">
                <a16:creationId xmlns:a16="http://schemas.microsoft.com/office/drawing/2014/main" id="{820B4490-2E63-334D-A763-4DB5CA3DD7B7}"/>
              </a:ext>
            </a:extLst>
          </p:cNvPr>
          <p:cNvSpPr/>
          <p:nvPr userDrawn="1"/>
        </p:nvSpPr>
        <p:spPr>
          <a:xfrm>
            <a:off x="5105071" y="5943600"/>
            <a:ext cx="2819213"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latin typeface="Sinkin Sans 300 Light" pitchFamily="50" charset="0"/>
            </a:endParaRPr>
          </a:p>
        </p:txBody>
      </p:sp>
      <p:sp>
        <p:nvSpPr>
          <p:cNvPr id="56" name="Rectangle 36">
            <a:extLst>
              <a:ext uri="{FF2B5EF4-FFF2-40B4-BE49-F238E27FC236}">
                <a16:creationId xmlns:a16="http://schemas.microsoft.com/office/drawing/2014/main" id="{E10B2620-7449-234A-9E79-28C51F75EE29}"/>
              </a:ext>
            </a:extLst>
          </p:cNvPr>
          <p:cNvSpPr/>
          <p:nvPr userDrawn="1"/>
        </p:nvSpPr>
        <p:spPr>
          <a:xfrm>
            <a:off x="7924286" y="54864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latin typeface="Sinkin Sans 300 Light" pitchFamily="50" charset="0"/>
            </a:endParaRPr>
          </a:p>
        </p:txBody>
      </p:sp>
      <p:sp>
        <p:nvSpPr>
          <p:cNvPr id="57" name="Rectangle 36">
            <a:extLst>
              <a:ext uri="{FF2B5EF4-FFF2-40B4-BE49-F238E27FC236}">
                <a16:creationId xmlns:a16="http://schemas.microsoft.com/office/drawing/2014/main" id="{CB76D0F2-575D-9044-B0ED-39054A996DF7}"/>
              </a:ext>
            </a:extLst>
          </p:cNvPr>
          <p:cNvSpPr/>
          <p:nvPr userDrawn="1"/>
        </p:nvSpPr>
        <p:spPr>
          <a:xfrm>
            <a:off x="10743504" y="5029223"/>
            <a:ext cx="2819213" cy="914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latin typeface="Sinkin Sans 300 Light" pitchFamily="50" charset="0"/>
            </a:endParaRPr>
          </a:p>
        </p:txBody>
      </p:sp>
      <p:sp>
        <p:nvSpPr>
          <p:cNvPr id="58" name="Rectangle 36">
            <a:extLst>
              <a:ext uri="{FF2B5EF4-FFF2-40B4-BE49-F238E27FC236}">
                <a16:creationId xmlns:a16="http://schemas.microsoft.com/office/drawing/2014/main" id="{26E00CB3-4001-FB40-BC1A-429E6646D342}"/>
              </a:ext>
            </a:extLst>
          </p:cNvPr>
          <p:cNvSpPr/>
          <p:nvPr userDrawn="1"/>
        </p:nvSpPr>
        <p:spPr>
          <a:xfrm>
            <a:off x="13562721" y="4572000"/>
            <a:ext cx="281921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latin typeface="Sinkin Sans 300 Light" pitchFamily="50" charset="0"/>
            </a:endParaRPr>
          </a:p>
        </p:txBody>
      </p:sp>
      <p:sp>
        <p:nvSpPr>
          <p:cNvPr id="59" name="Rectangle 36">
            <a:extLst>
              <a:ext uri="{FF2B5EF4-FFF2-40B4-BE49-F238E27FC236}">
                <a16:creationId xmlns:a16="http://schemas.microsoft.com/office/drawing/2014/main" id="{8A14D255-D6BA-6D4C-A825-D60938A8F2FB}"/>
              </a:ext>
            </a:extLst>
          </p:cNvPr>
          <p:cNvSpPr/>
          <p:nvPr userDrawn="1"/>
        </p:nvSpPr>
        <p:spPr>
          <a:xfrm>
            <a:off x="16379611" y="4114802"/>
            <a:ext cx="2821558"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latin typeface="Sinkin Sans 300 Light" pitchFamily="50" charset="0"/>
            </a:endParaRPr>
          </a:p>
        </p:txBody>
      </p:sp>
      <p:sp>
        <p:nvSpPr>
          <p:cNvPr id="60" name="Rectangle 36">
            <a:extLst>
              <a:ext uri="{FF2B5EF4-FFF2-40B4-BE49-F238E27FC236}">
                <a16:creationId xmlns:a16="http://schemas.microsoft.com/office/drawing/2014/main" id="{5A3E6DC0-9932-5E44-9352-E560AB3A1C8E}"/>
              </a:ext>
            </a:extLst>
          </p:cNvPr>
          <p:cNvSpPr/>
          <p:nvPr userDrawn="1"/>
        </p:nvSpPr>
        <p:spPr>
          <a:xfrm>
            <a:off x="19201166" y="3657602"/>
            <a:ext cx="2819217"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0F0"/>
              </a:solidFill>
              <a:latin typeface="Sinkin Sans 300 Light" pitchFamily="50" charset="0"/>
            </a:endParaRPr>
          </a:p>
        </p:txBody>
      </p:sp>
      <p:sp>
        <p:nvSpPr>
          <p:cNvPr id="61" name="Текст 7">
            <a:extLst>
              <a:ext uri="{FF2B5EF4-FFF2-40B4-BE49-F238E27FC236}">
                <a16:creationId xmlns:a16="http://schemas.microsoft.com/office/drawing/2014/main" id="{980DCA01-7191-AE4F-B05A-7615EFA1C076}"/>
              </a:ext>
            </a:extLst>
          </p:cNvPr>
          <p:cNvSpPr>
            <a:spLocks noGrp="1"/>
          </p:cNvSpPr>
          <p:nvPr>
            <p:ph type="body" sz="quarter" idx="59" hasCustomPrompt="1"/>
          </p:nvPr>
        </p:nvSpPr>
        <p:spPr>
          <a:xfrm>
            <a:off x="2362051" y="9274630"/>
            <a:ext cx="2528721" cy="3200400"/>
          </a:xfrm>
        </p:spPr>
        <p:txBody>
          <a:bodyPr tIns="73152">
            <a:noAutofit/>
          </a:bodyPr>
          <a:lstStyle>
            <a:lvl1pPr algn="l">
              <a:lnSpc>
                <a:spcPct val="145000"/>
              </a:lnSpc>
              <a:spcBef>
                <a:spcPts val="0"/>
              </a:spcBef>
              <a:defRPr sz="2400" b="0" baseline="0">
                <a:solidFill>
                  <a:schemeClr val="accent5"/>
                </a:solidFill>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2" name="Текст 7">
            <a:extLst>
              <a:ext uri="{FF2B5EF4-FFF2-40B4-BE49-F238E27FC236}">
                <a16:creationId xmlns:a16="http://schemas.microsoft.com/office/drawing/2014/main" id="{7F896C6E-CC0C-5E4F-AA1D-652657280BB6}"/>
              </a:ext>
            </a:extLst>
          </p:cNvPr>
          <p:cNvSpPr>
            <a:spLocks noGrp="1"/>
          </p:cNvSpPr>
          <p:nvPr>
            <p:ph type="body" sz="quarter" idx="60" hasCustomPrompt="1"/>
          </p:nvPr>
        </p:nvSpPr>
        <p:spPr>
          <a:xfrm>
            <a:off x="5114602"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3" name="Текст 7">
            <a:extLst>
              <a:ext uri="{FF2B5EF4-FFF2-40B4-BE49-F238E27FC236}">
                <a16:creationId xmlns:a16="http://schemas.microsoft.com/office/drawing/2014/main" id="{6106A7A6-49FF-D348-B57E-2B50F30479F7}"/>
              </a:ext>
            </a:extLst>
          </p:cNvPr>
          <p:cNvSpPr>
            <a:spLocks noGrp="1"/>
          </p:cNvSpPr>
          <p:nvPr>
            <p:ph type="body" sz="quarter" idx="61" hasCustomPrompt="1"/>
          </p:nvPr>
        </p:nvSpPr>
        <p:spPr>
          <a:xfrm>
            <a:off x="7942174"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4" name="Текст 7">
            <a:extLst>
              <a:ext uri="{FF2B5EF4-FFF2-40B4-BE49-F238E27FC236}">
                <a16:creationId xmlns:a16="http://schemas.microsoft.com/office/drawing/2014/main" id="{0CE94A0C-CC42-2D4E-B0AE-6228FF8CDD81}"/>
              </a:ext>
            </a:extLst>
          </p:cNvPr>
          <p:cNvSpPr>
            <a:spLocks noGrp="1"/>
          </p:cNvSpPr>
          <p:nvPr>
            <p:ph type="body" sz="quarter" idx="62" hasCustomPrompt="1"/>
          </p:nvPr>
        </p:nvSpPr>
        <p:spPr>
          <a:xfrm>
            <a:off x="10758213"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5" name="Текст 7">
            <a:extLst>
              <a:ext uri="{FF2B5EF4-FFF2-40B4-BE49-F238E27FC236}">
                <a16:creationId xmlns:a16="http://schemas.microsoft.com/office/drawing/2014/main" id="{98042EB9-D81D-BA4D-AB3A-BC173FAD0BAA}"/>
              </a:ext>
            </a:extLst>
          </p:cNvPr>
          <p:cNvSpPr>
            <a:spLocks noGrp="1"/>
          </p:cNvSpPr>
          <p:nvPr>
            <p:ph type="body" sz="quarter" idx="63" hasCustomPrompt="1"/>
          </p:nvPr>
        </p:nvSpPr>
        <p:spPr>
          <a:xfrm>
            <a:off x="13564730"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6" name="Текст 7">
            <a:extLst>
              <a:ext uri="{FF2B5EF4-FFF2-40B4-BE49-F238E27FC236}">
                <a16:creationId xmlns:a16="http://schemas.microsoft.com/office/drawing/2014/main" id="{D50DEFCC-B478-5D4E-A1A3-CAB9F5A481C2}"/>
              </a:ext>
            </a:extLst>
          </p:cNvPr>
          <p:cNvSpPr>
            <a:spLocks noGrp="1"/>
          </p:cNvSpPr>
          <p:nvPr>
            <p:ph type="body" sz="quarter" idx="64" hasCustomPrompt="1"/>
          </p:nvPr>
        </p:nvSpPr>
        <p:spPr>
          <a:xfrm>
            <a:off x="16385539" y="9274630"/>
            <a:ext cx="2581110"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7" name="Текст 7">
            <a:extLst>
              <a:ext uri="{FF2B5EF4-FFF2-40B4-BE49-F238E27FC236}">
                <a16:creationId xmlns:a16="http://schemas.microsoft.com/office/drawing/2014/main" id="{139AF92C-4838-E44E-BEEB-450124F54F73}"/>
              </a:ext>
            </a:extLst>
          </p:cNvPr>
          <p:cNvSpPr>
            <a:spLocks noGrp="1"/>
          </p:cNvSpPr>
          <p:nvPr>
            <p:ph type="body" sz="quarter" idx="65" hasCustomPrompt="1"/>
          </p:nvPr>
        </p:nvSpPr>
        <p:spPr>
          <a:xfrm>
            <a:off x="19218628" y="9274630"/>
            <a:ext cx="2598569" cy="3200400"/>
          </a:xfrm>
        </p:spPr>
        <p:txBody>
          <a:bodyPr tIns="73152">
            <a:noAutofit/>
          </a:bodyPr>
          <a:lstStyle>
            <a:lvl1pPr algn="l">
              <a:lnSpc>
                <a:spcPct val="145000"/>
              </a:lnSpc>
              <a:spcBef>
                <a:spcPts val="0"/>
              </a:spcBef>
              <a:defRPr lang="en-US" sz="2400" b="0" kern="1200" baseline="0" dirty="0" smtClean="0">
                <a:solidFill>
                  <a:schemeClr val="accent5"/>
                </a:solidFill>
                <a:latin typeface="+mn-lt"/>
                <a:ea typeface="+mn-ea"/>
                <a:cs typeface="+mn-cs"/>
              </a:defRPr>
            </a:lvl1pPr>
            <a:lvl2pPr algn="ctr">
              <a:defRPr/>
            </a:lvl2pPr>
            <a:lvl3pPr algn="ctr">
              <a:defRPr/>
            </a:lvl3pPr>
            <a:lvl4pPr algn="ctr">
              <a:lnSpc>
                <a:spcPct val="150000"/>
              </a:lnSpc>
              <a:defRPr/>
            </a:lvl4pPr>
            <a:lvl5pPr algn="ctr">
              <a:defRPr/>
            </a:lvl5pPr>
          </a:lstStyle>
          <a:p>
            <a:pPr lvl="0"/>
            <a:r>
              <a:rPr lang="en-US"/>
              <a:t>Lorem ipsum</a:t>
            </a:r>
          </a:p>
        </p:txBody>
      </p:sp>
      <p:sp>
        <p:nvSpPr>
          <p:cNvPr id="68" name="Title 5">
            <a:extLst>
              <a:ext uri="{FF2B5EF4-FFF2-40B4-BE49-F238E27FC236}">
                <a16:creationId xmlns:a16="http://schemas.microsoft.com/office/drawing/2014/main" id="{49724951-BFF9-014D-B64F-46571F7184E9}"/>
              </a:ext>
            </a:extLst>
          </p:cNvPr>
          <p:cNvSpPr>
            <a:spLocks noGrp="1"/>
          </p:cNvSpPr>
          <p:nvPr>
            <p:ph type="title" hasCustomPrompt="1"/>
          </p:nvPr>
        </p:nvSpPr>
        <p:spPr>
          <a:xfrm>
            <a:off x="2044530" y="2251075"/>
            <a:ext cx="10154601" cy="1790480"/>
          </a:xfrm>
        </p:spPr>
        <p:txBody>
          <a:bodyPr/>
          <a:lstStyle>
            <a:lvl1pPr>
              <a:defRPr baseline="0"/>
            </a:lvl1pPr>
          </a:lstStyle>
          <a:p>
            <a:r>
              <a:rPr lang="en-US" err="1"/>
              <a:t>Titolo</a:t>
            </a:r>
            <a:r>
              <a:rPr lang="en-US"/>
              <a:t> </a:t>
            </a:r>
          </a:p>
        </p:txBody>
      </p:sp>
      <p:sp>
        <p:nvSpPr>
          <p:cNvPr id="69" name="TITOLO DELLA SLIDE">
            <a:extLst>
              <a:ext uri="{FF2B5EF4-FFF2-40B4-BE49-F238E27FC236}">
                <a16:creationId xmlns:a16="http://schemas.microsoft.com/office/drawing/2014/main" id="{3D60071A-5767-4C45-9BED-163209152504}"/>
              </a:ext>
            </a:extLst>
          </p:cNvPr>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0" name="Текст 7">
            <a:extLst>
              <a:ext uri="{FF2B5EF4-FFF2-40B4-BE49-F238E27FC236}">
                <a16:creationId xmlns:a16="http://schemas.microsoft.com/office/drawing/2014/main" id="{4E649B49-E128-AA48-A900-FFA4EB401376}"/>
              </a:ext>
            </a:extLst>
          </p:cNvPr>
          <p:cNvSpPr>
            <a:spLocks noGrp="1"/>
          </p:cNvSpPr>
          <p:nvPr>
            <p:ph type="body" sz="quarter" idx="66" hasCustomPrompt="1"/>
          </p:nvPr>
        </p:nvSpPr>
        <p:spPr>
          <a:xfrm>
            <a:off x="2396463" y="6514451"/>
            <a:ext cx="2528721" cy="1026888"/>
          </a:xfrm>
        </p:spPr>
        <p:txBody>
          <a:bodyPr tIns="0" bIns="0" anchor="t" anchorCtr="0">
            <a:noAutofit/>
          </a:bodyPr>
          <a:lstStyle>
            <a:lvl1pPr algn="ctr">
              <a:lnSpc>
                <a:spcPct val="145000"/>
              </a:lnSpc>
              <a:spcBef>
                <a:spcPts val="0"/>
              </a:spcBef>
              <a:defRPr sz="2400" b="1" spc="300" baseline="0">
                <a:solidFill>
                  <a:schemeClr val="bg1"/>
                </a:solidFill>
                <a:latin typeface="+mj-lt"/>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1" name="Текст 7">
            <a:extLst>
              <a:ext uri="{FF2B5EF4-FFF2-40B4-BE49-F238E27FC236}">
                <a16:creationId xmlns:a16="http://schemas.microsoft.com/office/drawing/2014/main" id="{919BB46F-4A5A-CE40-AACB-C3C50331BDA8}"/>
              </a:ext>
            </a:extLst>
          </p:cNvPr>
          <p:cNvSpPr>
            <a:spLocks noGrp="1"/>
          </p:cNvSpPr>
          <p:nvPr>
            <p:ph type="body" sz="quarter" idx="67" hasCustomPrompt="1"/>
          </p:nvPr>
        </p:nvSpPr>
        <p:spPr>
          <a:xfrm>
            <a:off x="5153788" y="6101495"/>
            <a:ext cx="2576342" cy="1026888"/>
          </a:xfrm>
        </p:spPr>
        <p:txBody>
          <a:bodyPr tIns="0" bIns="0" anchor="t" anchorCtr="0">
            <a:noAutofit/>
          </a:bodyPr>
          <a:lstStyle>
            <a:lvl1pPr algn="ctr">
              <a:lnSpc>
                <a:spcPct val="145000"/>
              </a:lnSpc>
              <a:spcBef>
                <a:spcPts val="0"/>
              </a:spcBef>
              <a:defRPr lang="en-US" sz="2400" b="1" kern="1200" spc="300" baseline="0" dirty="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2" name="Текст 7">
            <a:extLst>
              <a:ext uri="{FF2B5EF4-FFF2-40B4-BE49-F238E27FC236}">
                <a16:creationId xmlns:a16="http://schemas.microsoft.com/office/drawing/2014/main" id="{FD3E3A7A-D7F1-364D-97F5-685CAF0AECFA}"/>
              </a:ext>
            </a:extLst>
          </p:cNvPr>
          <p:cNvSpPr>
            <a:spLocks noGrp="1"/>
          </p:cNvSpPr>
          <p:nvPr>
            <p:ph type="body" sz="quarter" idx="68" hasCustomPrompt="1"/>
          </p:nvPr>
        </p:nvSpPr>
        <p:spPr>
          <a:xfrm>
            <a:off x="7958717" y="5629544"/>
            <a:ext cx="2590629"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3" name="Текст 7">
            <a:extLst>
              <a:ext uri="{FF2B5EF4-FFF2-40B4-BE49-F238E27FC236}">
                <a16:creationId xmlns:a16="http://schemas.microsoft.com/office/drawing/2014/main" id="{8E05A912-5C55-1E4D-B764-E7E707365C8C}"/>
              </a:ext>
            </a:extLst>
          </p:cNvPr>
          <p:cNvSpPr>
            <a:spLocks noGrp="1"/>
          </p:cNvSpPr>
          <p:nvPr>
            <p:ph type="body" sz="quarter" idx="69" hasCustomPrompt="1"/>
          </p:nvPr>
        </p:nvSpPr>
        <p:spPr>
          <a:xfrm>
            <a:off x="10777934" y="5187089"/>
            <a:ext cx="2590629"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4" name="Текст 7">
            <a:extLst>
              <a:ext uri="{FF2B5EF4-FFF2-40B4-BE49-F238E27FC236}">
                <a16:creationId xmlns:a16="http://schemas.microsoft.com/office/drawing/2014/main" id="{BF306D0F-3677-DB46-9C15-A610CFD51315}"/>
              </a:ext>
            </a:extLst>
          </p:cNvPr>
          <p:cNvSpPr>
            <a:spLocks noGrp="1"/>
          </p:cNvSpPr>
          <p:nvPr>
            <p:ph type="body" sz="quarter" idx="70" hasCustomPrompt="1"/>
          </p:nvPr>
        </p:nvSpPr>
        <p:spPr>
          <a:xfrm>
            <a:off x="13597138" y="4715143"/>
            <a:ext cx="2588290"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5" name="Текст 7">
            <a:extLst>
              <a:ext uri="{FF2B5EF4-FFF2-40B4-BE49-F238E27FC236}">
                <a16:creationId xmlns:a16="http://schemas.microsoft.com/office/drawing/2014/main" id="{7B2B8C9F-1BCD-AA46-89FD-61B1ED35DA41}"/>
              </a:ext>
            </a:extLst>
          </p:cNvPr>
          <p:cNvSpPr>
            <a:spLocks noGrp="1"/>
          </p:cNvSpPr>
          <p:nvPr>
            <p:ph type="body" sz="quarter" idx="71" hasCustomPrompt="1"/>
          </p:nvPr>
        </p:nvSpPr>
        <p:spPr>
          <a:xfrm>
            <a:off x="16414007" y="4331684"/>
            <a:ext cx="2592973"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
        <p:nvSpPr>
          <p:cNvPr id="76" name="Текст 7">
            <a:extLst>
              <a:ext uri="{FF2B5EF4-FFF2-40B4-BE49-F238E27FC236}">
                <a16:creationId xmlns:a16="http://schemas.microsoft.com/office/drawing/2014/main" id="{7ACA897B-487F-D245-8530-D375DCED8890}"/>
              </a:ext>
            </a:extLst>
          </p:cNvPr>
          <p:cNvSpPr>
            <a:spLocks noGrp="1"/>
          </p:cNvSpPr>
          <p:nvPr>
            <p:ph type="body" sz="quarter" idx="72" hasCustomPrompt="1"/>
          </p:nvPr>
        </p:nvSpPr>
        <p:spPr>
          <a:xfrm>
            <a:off x="19235578" y="3830240"/>
            <a:ext cx="2616030" cy="1026888"/>
          </a:xfrm>
        </p:spPr>
        <p:txBody>
          <a:bodyPr tIns="0" bIns="0" anchor="t" anchorCtr="0">
            <a:noAutofit/>
          </a:bodyPr>
          <a:lstStyle>
            <a:lvl1pPr algn="ctr">
              <a:lnSpc>
                <a:spcPct val="145000"/>
              </a:lnSpc>
              <a:spcBef>
                <a:spcPts val="0"/>
              </a:spcBef>
              <a:defRPr lang="en-US" sz="2400" b="1" kern="1200" spc="300" baseline="0" dirty="0" smtClean="0">
                <a:solidFill>
                  <a:schemeClr val="bg1"/>
                </a:solidFill>
                <a:latin typeface="+mj-lt"/>
                <a:ea typeface="+mn-ea"/>
                <a:cs typeface="+mn-cs"/>
              </a:defRPr>
            </a:lvl1pPr>
            <a:lvl2pPr algn="l">
              <a:defRPr/>
            </a:lvl2pPr>
            <a:lvl3pPr algn="ctr">
              <a:defRPr/>
            </a:lvl3pPr>
            <a:lvl4pPr algn="ctr">
              <a:lnSpc>
                <a:spcPct val="150000"/>
              </a:lnSpc>
              <a:defRPr/>
            </a:lvl4pPr>
            <a:lvl5pPr algn="ctr">
              <a:defRPr/>
            </a:lvl5pPr>
          </a:lstStyle>
          <a:p>
            <a:pPr lvl="0"/>
            <a:r>
              <a:rPr lang="en-US" err="1"/>
              <a:t>Titolo</a:t>
            </a:r>
            <a:endParaRPr lang="en-US"/>
          </a:p>
        </p:txBody>
      </p:sp>
    </p:spTree>
    <p:extLst>
      <p:ext uri="{BB962C8B-B14F-4D97-AF65-F5344CB8AC3E}">
        <p14:creationId xmlns:p14="http://schemas.microsoft.com/office/powerpoint/2010/main" val="63641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8000" decel="52000" fill="hold" grpId="0" nodeType="withEffect">
                                  <p:stCondLst>
                                    <p:cond delay="20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600" fill="hold"/>
                                        <p:tgtEl>
                                          <p:spTgt spid="40"/>
                                        </p:tgtEl>
                                        <p:attrNameLst>
                                          <p:attrName>ppt_x</p:attrName>
                                        </p:attrNameLst>
                                      </p:cBhvr>
                                      <p:tavLst>
                                        <p:tav tm="0">
                                          <p:val>
                                            <p:strVal val="#ppt_x"/>
                                          </p:val>
                                        </p:tav>
                                        <p:tav tm="100000">
                                          <p:val>
                                            <p:strVal val="#ppt_x"/>
                                          </p:val>
                                        </p:tav>
                                      </p:tavLst>
                                    </p:anim>
                                    <p:anim calcmode="lin" valueType="num">
                                      <p:cBhvr additive="base">
                                        <p:cTn id="12" dur="6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800" fill="hold"/>
                                        <p:tgtEl>
                                          <p:spTgt spid="61"/>
                                        </p:tgtEl>
                                        <p:attrNameLst>
                                          <p:attrName>ppt_x</p:attrName>
                                        </p:attrNameLst>
                                      </p:cBhvr>
                                      <p:tavLst>
                                        <p:tav tm="0">
                                          <p:val>
                                            <p:strVal val="#ppt_x"/>
                                          </p:val>
                                        </p:tav>
                                        <p:tav tm="100000">
                                          <p:val>
                                            <p:strVal val="#ppt_x"/>
                                          </p:val>
                                        </p:tav>
                                      </p:tavLst>
                                    </p:anim>
                                    <p:anim calcmode="lin" valueType="num">
                                      <p:cBhvr additive="base">
                                        <p:cTn id="16" dur="8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8" accel="48000" decel="52000" fill="hold" grpId="0" nodeType="withEffect">
                                  <p:stCondLst>
                                    <p:cond delay="130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800" fill="hold"/>
                                        <p:tgtEl>
                                          <p:spTgt spid="55"/>
                                        </p:tgtEl>
                                        <p:attrNameLst>
                                          <p:attrName>ppt_x</p:attrName>
                                        </p:attrNameLst>
                                      </p:cBhvr>
                                      <p:tavLst>
                                        <p:tav tm="0">
                                          <p:val>
                                            <p:strVal val="0-#ppt_w/2"/>
                                          </p:val>
                                        </p:tav>
                                        <p:tav tm="100000">
                                          <p:val>
                                            <p:strVal val="#ppt_x"/>
                                          </p:val>
                                        </p:tav>
                                      </p:tavLst>
                                    </p:anim>
                                    <p:anim calcmode="lin" valueType="num">
                                      <p:cBhvr additive="base">
                                        <p:cTn id="20" dur="8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600" fill="hold"/>
                                        <p:tgtEl>
                                          <p:spTgt spid="43"/>
                                        </p:tgtEl>
                                        <p:attrNameLst>
                                          <p:attrName>ppt_x</p:attrName>
                                        </p:attrNameLst>
                                      </p:cBhvr>
                                      <p:tavLst>
                                        <p:tav tm="0">
                                          <p:val>
                                            <p:strVal val="#ppt_x"/>
                                          </p:val>
                                        </p:tav>
                                        <p:tav tm="100000">
                                          <p:val>
                                            <p:strVal val="#ppt_x"/>
                                          </p:val>
                                        </p:tav>
                                      </p:tavLst>
                                    </p:anim>
                                    <p:anim calcmode="lin" valueType="num">
                                      <p:cBhvr additive="base">
                                        <p:cTn id="24" dur="6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0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800" fill="hold"/>
                                        <p:tgtEl>
                                          <p:spTgt spid="62"/>
                                        </p:tgtEl>
                                        <p:attrNameLst>
                                          <p:attrName>ppt_x</p:attrName>
                                        </p:attrNameLst>
                                      </p:cBhvr>
                                      <p:tavLst>
                                        <p:tav tm="0">
                                          <p:val>
                                            <p:strVal val="#ppt_x"/>
                                          </p:val>
                                        </p:tav>
                                        <p:tav tm="100000">
                                          <p:val>
                                            <p:strVal val="#ppt_x"/>
                                          </p:val>
                                        </p:tav>
                                      </p:tavLst>
                                    </p:anim>
                                    <p:anim calcmode="lin" valueType="num">
                                      <p:cBhvr additive="base">
                                        <p:cTn id="28" dur="800" fill="hold"/>
                                        <p:tgtEl>
                                          <p:spTgt spid="62"/>
                                        </p:tgtEl>
                                        <p:attrNameLst>
                                          <p:attrName>ppt_y</p:attrName>
                                        </p:attrNameLst>
                                      </p:cBhvr>
                                      <p:tavLst>
                                        <p:tav tm="0">
                                          <p:val>
                                            <p:strVal val="1+#ppt_h/2"/>
                                          </p:val>
                                        </p:tav>
                                        <p:tav tm="100000">
                                          <p:val>
                                            <p:strVal val="#ppt_y"/>
                                          </p:val>
                                        </p:tav>
                                      </p:tavLst>
                                    </p:anim>
                                  </p:childTnLst>
                                </p:cTn>
                              </p:par>
                              <p:par>
                                <p:cTn id="29" presetID="2" presetClass="entr" presetSubtype="8" accel="48000" decel="52000" fill="hold" grpId="0" nodeType="withEffect">
                                  <p:stCondLst>
                                    <p:cond delay="220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800" fill="hold"/>
                                        <p:tgtEl>
                                          <p:spTgt spid="56"/>
                                        </p:tgtEl>
                                        <p:attrNameLst>
                                          <p:attrName>ppt_x</p:attrName>
                                        </p:attrNameLst>
                                      </p:cBhvr>
                                      <p:tavLst>
                                        <p:tav tm="0">
                                          <p:val>
                                            <p:strVal val="0-#ppt_w/2"/>
                                          </p:val>
                                        </p:tav>
                                        <p:tav tm="100000">
                                          <p:val>
                                            <p:strVal val="#ppt_x"/>
                                          </p:val>
                                        </p:tav>
                                      </p:tavLst>
                                    </p:anim>
                                    <p:anim calcmode="lin" valueType="num">
                                      <p:cBhvr additive="base">
                                        <p:cTn id="32" dur="800" fill="hold"/>
                                        <p:tgtEl>
                                          <p:spTgt spid="56"/>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600" fill="hold"/>
                                        <p:tgtEl>
                                          <p:spTgt spid="45"/>
                                        </p:tgtEl>
                                        <p:attrNameLst>
                                          <p:attrName>ppt_x</p:attrName>
                                        </p:attrNameLst>
                                      </p:cBhvr>
                                      <p:tavLst>
                                        <p:tav tm="0">
                                          <p:val>
                                            <p:strVal val="#ppt_x"/>
                                          </p:val>
                                        </p:tav>
                                        <p:tav tm="100000">
                                          <p:val>
                                            <p:strVal val="#ppt_x"/>
                                          </p:val>
                                        </p:tav>
                                      </p:tavLst>
                                    </p:anim>
                                    <p:anim calcmode="lin" valueType="num">
                                      <p:cBhvr additive="base">
                                        <p:cTn id="36" dur="6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2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800" fill="hold"/>
                                        <p:tgtEl>
                                          <p:spTgt spid="63"/>
                                        </p:tgtEl>
                                        <p:attrNameLst>
                                          <p:attrName>ppt_x</p:attrName>
                                        </p:attrNameLst>
                                      </p:cBhvr>
                                      <p:tavLst>
                                        <p:tav tm="0">
                                          <p:val>
                                            <p:strVal val="#ppt_x"/>
                                          </p:val>
                                        </p:tav>
                                        <p:tav tm="100000">
                                          <p:val>
                                            <p:strVal val="#ppt_x"/>
                                          </p:val>
                                        </p:tav>
                                      </p:tavLst>
                                    </p:anim>
                                    <p:anim calcmode="lin" valueType="num">
                                      <p:cBhvr additive="base">
                                        <p:cTn id="40" dur="8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8" accel="48000" decel="52000" fill="hold" grpId="0" nodeType="withEffect">
                                  <p:stCondLst>
                                    <p:cond delay="320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800" fill="hold"/>
                                        <p:tgtEl>
                                          <p:spTgt spid="57"/>
                                        </p:tgtEl>
                                        <p:attrNameLst>
                                          <p:attrName>ppt_x</p:attrName>
                                        </p:attrNameLst>
                                      </p:cBhvr>
                                      <p:tavLst>
                                        <p:tav tm="0">
                                          <p:val>
                                            <p:strVal val="0-#ppt_w/2"/>
                                          </p:val>
                                        </p:tav>
                                        <p:tav tm="100000">
                                          <p:val>
                                            <p:strVal val="#ppt_x"/>
                                          </p:val>
                                        </p:tav>
                                      </p:tavLst>
                                    </p:anim>
                                    <p:anim calcmode="lin" valueType="num">
                                      <p:cBhvr additive="base">
                                        <p:cTn id="44" dur="800" fill="hold"/>
                                        <p:tgtEl>
                                          <p:spTgt spid="57"/>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300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600" fill="hold"/>
                                        <p:tgtEl>
                                          <p:spTgt spid="47"/>
                                        </p:tgtEl>
                                        <p:attrNameLst>
                                          <p:attrName>ppt_x</p:attrName>
                                        </p:attrNameLst>
                                      </p:cBhvr>
                                      <p:tavLst>
                                        <p:tav tm="0">
                                          <p:val>
                                            <p:strVal val="#ppt_x"/>
                                          </p:val>
                                        </p:tav>
                                        <p:tav tm="100000">
                                          <p:val>
                                            <p:strVal val="#ppt_x"/>
                                          </p:val>
                                        </p:tav>
                                      </p:tavLst>
                                    </p:anim>
                                    <p:anim calcmode="lin" valueType="num">
                                      <p:cBhvr additive="base">
                                        <p:cTn id="48" dur="6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32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800" fill="hold"/>
                                        <p:tgtEl>
                                          <p:spTgt spid="64"/>
                                        </p:tgtEl>
                                        <p:attrNameLst>
                                          <p:attrName>ppt_x</p:attrName>
                                        </p:attrNameLst>
                                      </p:cBhvr>
                                      <p:tavLst>
                                        <p:tav tm="0">
                                          <p:val>
                                            <p:strVal val="#ppt_x"/>
                                          </p:val>
                                        </p:tav>
                                        <p:tav tm="100000">
                                          <p:val>
                                            <p:strVal val="#ppt_x"/>
                                          </p:val>
                                        </p:tav>
                                      </p:tavLst>
                                    </p:anim>
                                    <p:anim calcmode="lin" valueType="num">
                                      <p:cBhvr additive="base">
                                        <p:cTn id="52" dur="800" fill="hold"/>
                                        <p:tgtEl>
                                          <p:spTgt spid="64"/>
                                        </p:tgtEl>
                                        <p:attrNameLst>
                                          <p:attrName>ppt_y</p:attrName>
                                        </p:attrNameLst>
                                      </p:cBhvr>
                                      <p:tavLst>
                                        <p:tav tm="0">
                                          <p:val>
                                            <p:strVal val="1+#ppt_h/2"/>
                                          </p:val>
                                        </p:tav>
                                        <p:tav tm="100000">
                                          <p:val>
                                            <p:strVal val="#ppt_y"/>
                                          </p:val>
                                        </p:tav>
                                      </p:tavLst>
                                    </p:anim>
                                  </p:childTnLst>
                                </p:cTn>
                              </p:par>
                              <p:par>
                                <p:cTn id="53" presetID="2" presetClass="entr" presetSubtype="8" accel="48000" decel="52000" fill="hold" grpId="0" nodeType="withEffect">
                                  <p:stCondLst>
                                    <p:cond delay="4200"/>
                                  </p:stCondLst>
                                  <p:childTnLst>
                                    <p:set>
                                      <p:cBhvr>
                                        <p:cTn id="54" dur="1" fill="hold">
                                          <p:stCondLst>
                                            <p:cond delay="0"/>
                                          </p:stCondLst>
                                        </p:cTn>
                                        <p:tgtEl>
                                          <p:spTgt spid="58"/>
                                        </p:tgtEl>
                                        <p:attrNameLst>
                                          <p:attrName>style.visibility</p:attrName>
                                        </p:attrNameLst>
                                      </p:cBhvr>
                                      <p:to>
                                        <p:strVal val="visible"/>
                                      </p:to>
                                    </p:set>
                                    <p:anim calcmode="lin" valueType="num">
                                      <p:cBhvr additive="base">
                                        <p:cTn id="55" dur="800" fill="hold"/>
                                        <p:tgtEl>
                                          <p:spTgt spid="58"/>
                                        </p:tgtEl>
                                        <p:attrNameLst>
                                          <p:attrName>ppt_x</p:attrName>
                                        </p:attrNameLst>
                                      </p:cBhvr>
                                      <p:tavLst>
                                        <p:tav tm="0">
                                          <p:val>
                                            <p:strVal val="0-#ppt_w/2"/>
                                          </p:val>
                                        </p:tav>
                                        <p:tav tm="100000">
                                          <p:val>
                                            <p:strVal val="#ppt_x"/>
                                          </p:val>
                                        </p:tav>
                                      </p:tavLst>
                                    </p:anim>
                                    <p:anim calcmode="lin" valueType="num">
                                      <p:cBhvr additive="base">
                                        <p:cTn id="56" dur="800" fill="hold"/>
                                        <p:tgtEl>
                                          <p:spTgt spid="58"/>
                                        </p:tgtEl>
                                        <p:attrNameLst>
                                          <p:attrName>ppt_y</p:attrName>
                                        </p:attrNameLst>
                                      </p:cBhvr>
                                      <p:tavLst>
                                        <p:tav tm="0">
                                          <p:val>
                                            <p:strVal val="#ppt_y"/>
                                          </p:val>
                                        </p:tav>
                                        <p:tav tm="100000">
                                          <p:val>
                                            <p:strVal val="#ppt_y"/>
                                          </p:val>
                                        </p:tav>
                                      </p:tavLst>
                                    </p:anim>
                                  </p:childTnLst>
                                </p:cTn>
                              </p:par>
                              <p:par>
                                <p:cTn id="57" presetID="2" presetClass="entr" presetSubtype="4" decel="100000" fill="hold" grpId="0" nodeType="withEffect">
                                  <p:stCondLst>
                                    <p:cond delay="400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600" fill="hold"/>
                                        <p:tgtEl>
                                          <p:spTgt spid="49"/>
                                        </p:tgtEl>
                                        <p:attrNameLst>
                                          <p:attrName>ppt_x</p:attrName>
                                        </p:attrNameLst>
                                      </p:cBhvr>
                                      <p:tavLst>
                                        <p:tav tm="0">
                                          <p:val>
                                            <p:strVal val="#ppt_x"/>
                                          </p:val>
                                        </p:tav>
                                        <p:tav tm="100000">
                                          <p:val>
                                            <p:strVal val="#ppt_x"/>
                                          </p:val>
                                        </p:tav>
                                      </p:tavLst>
                                    </p:anim>
                                    <p:anim calcmode="lin" valueType="num">
                                      <p:cBhvr additive="base">
                                        <p:cTn id="60" dur="600" fill="hold"/>
                                        <p:tgtEl>
                                          <p:spTgt spid="4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420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800" fill="hold"/>
                                        <p:tgtEl>
                                          <p:spTgt spid="65"/>
                                        </p:tgtEl>
                                        <p:attrNameLst>
                                          <p:attrName>ppt_x</p:attrName>
                                        </p:attrNameLst>
                                      </p:cBhvr>
                                      <p:tavLst>
                                        <p:tav tm="0">
                                          <p:val>
                                            <p:strVal val="#ppt_x"/>
                                          </p:val>
                                        </p:tav>
                                        <p:tav tm="100000">
                                          <p:val>
                                            <p:strVal val="#ppt_x"/>
                                          </p:val>
                                        </p:tav>
                                      </p:tavLst>
                                    </p:anim>
                                    <p:anim calcmode="lin" valueType="num">
                                      <p:cBhvr additive="base">
                                        <p:cTn id="64" dur="8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8" accel="48000" decel="52000" fill="hold" grpId="0" nodeType="withEffect">
                                  <p:stCondLst>
                                    <p:cond delay="520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800" fill="hold"/>
                                        <p:tgtEl>
                                          <p:spTgt spid="59"/>
                                        </p:tgtEl>
                                        <p:attrNameLst>
                                          <p:attrName>ppt_x</p:attrName>
                                        </p:attrNameLst>
                                      </p:cBhvr>
                                      <p:tavLst>
                                        <p:tav tm="0">
                                          <p:val>
                                            <p:strVal val="0-#ppt_w/2"/>
                                          </p:val>
                                        </p:tav>
                                        <p:tav tm="100000">
                                          <p:val>
                                            <p:strVal val="#ppt_x"/>
                                          </p:val>
                                        </p:tav>
                                      </p:tavLst>
                                    </p:anim>
                                    <p:anim calcmode="lin" valueType="num">
                                      <p:cBhvr additive="base">
                                        <p:cTn id="68" dur="800" fill="hold"/>
                                        <p:tgtEl>
                                          <p:spTgt spid="59"/>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500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600" fill="hold"/>
                                        <p:tgtEl>
                                          <p:spTgt spid="51"/>
                                        </p:tgtEl>
                                        <p:attrNameLst>
                                          <p:attrName>ppt_x</p:attrName>
                                        </p:attrNameLst>
                                      </p:cBhvr>
                                      <p:tavLst>
                                        <p:tav tm="0">
                                          <p:val>
                                            <p:strVal val="#ppt_x"/>
                                          </p:val>
                                        </p:tav>
                                        <p:tav tm="100000">
                                          <p:val>
                                            <p:strVal val="#ppt_x"/>
                                          </p:val>
                                        </p:tav>
                                      </p:tavLst>
                                    </p:anim>
                                    <p:anim calcmode="lin" valueType="num">
                                      <p:cBhvr additive="base">
                                        <p:cTn id="72" dur="6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5200"/>
                                  </p:stCondLst>
                                  <p:childTnLst>
                                    <p:set>
                                      <p:cBhvr>
                                        <p:cTn id="74" dur="1" fill="hold">
                                          <p:stCondLst>
                                            <p:cond delay="0"/>
                                          </p:stCondLst>
                                        </p:cTn>
                                        <p:tgtEl>
                                          <p:spTgt spid="66"/>
                                        </p:tgtEl>
                                        <p:attrNameLst>
                                          <p:attrName>style.visibility</p:attrName>
                                        </p:attrNameLst>
                                      </p:cBhvr>
                                      <p:to>
                                        <p:strVal val="visible"/>
                                      </p:to>
                                    </p:set>
                                    <p:anim calcmode="lin" valueType="num">
                                      <p:cBhvr additive="base">
                                        <p:cTn id="75" dur="800" fill="hold"/>
                                        <p:tgtEl>
                                          <p:spTgt spid="66"/>
                                        </p:tgtEl>
                                        <p:attrNameLst>
                                          <p:attrName>ppt_x</p:attrName>
                                        </p:attrNameLst>
                                      </p:cBhvr>
                                      <p:tavLst>
                                        <p:tav tm="0">
                                          <p:val>
                                            <p:strVal val="#ppt_x"/>
                                          </p:val>
                                        </p:tav>
                                        <p:tav tm="100000">
                                          <p:val>
                                            <p:strVal val="#ppt_x"/>
                                          </p:val>
                                        </p:tav>
                                      </p:tavLst>
                                    </p:anim>
                                    <p:anim calcmode="lin" valueType="num">
                                      <p:cBhvr additive="base">
                                        <p:cTn id="76" dur="800" fill="hold"/>
                                        <p:tgtEl>
                                          <p:spTgt spid="66"/>
                                        </p:tgtEl>
                                        <p:attrNameLst>
                                          <p:attrName>ppt_y</p:attrName>
                                        </p:attrNameLst>
                                      </p:cBhvr>
                                      <p:tavLst>
                                        <p:tav tm="0">
                                          <p:val>
                                            <p:strVal val="1+#ppt_h/2"/>
                                          </p:val>
                                        </p:tav>
                                        <p:tav tm="100000">
                                          <p:val>
                                            <p:strVal val="#ppt_y"/>
                                          </p:val>
                                        </p:tav>
                                      </p:tavLst>
                                    </p:anim>
                                  </p:childTnLst>
                                </p:cTn>
                              </p:par>
                              <p:par>
                                <p:cTn id="77" presetID="2" presetClass="entr" presetSubtype="8" accel="48000" decel="52000" fill="hold" grpId="0" nodeType="withEffect">
                                  <p:stCondLst>
                                    <p:cond delay="620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800" fill="hold"/>
                                        <p:tgtEl>
                                          <p:spTgt spid="60"/>
                                        </p:tgtEl>
                                        <p:attrNameLst>
                                          <p:attrName>ppt_x</p:attrName>
                                        </p:attrNameLst>
                                      </p:cBhvr>
                                      <p:tavLst>
                                        <p:tav tm="0">
                                          <p:val>
                                            <p:strVal val="0-#ppt_w/2"/>
                                          </p:val>
                                        </p:tav>
                                        <p:tav tm="100000">
                                          <p:val>
                                            <p:strVal val="#ppt_x"/>
                                          </p:val>
                                        </p:tav>
                                      </p:tavLst>
                                    </p:anim>
                                    <p:anim calcmode="lin" valueType="num">
                                      <p:cBhvr additive="base">
                                        <p:cTn id="80" dur="800" fill="hold"/>
                                        <p:tgtEl>
                                          <p:spTgt spid="60"/>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600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600" fill="hold"/>
                                        <p:tgtEl>
                                          <p:spTgt spid="53"/>
                                        </p:tgtEl>
                                        <p:attrNameLst>
                                          <p:attrName>ppt_x</p:attrName>
                                        </p:attrNameLst>
                                      </p:cBhvr>
                                      <p:tavLst>
                                        <p:tav tm="0">
                                          <p:val>
                                            <p:strVal val="#ppt_x"/>
                                          </p:val>
                                        </p:tav>
                                        <p:tav tm="100000">
                                          <p:val>
                                            <p:strVal val="#ppt_x"/>
                                          </p:val>
                                        </p:tav>
                                      </p:tavLst>
                                    </p:anim>
                                    <p:anim calcmode="lin" valueType="num">
                                      <p:cBhvr additive="base">
                                        <p:cTn id="84" dur="600" fill="hold"/>
                                        <p:tgtEl>
                                          <p:spTgt spid="53"/>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620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800" fill="hold"/>
                                        <p:tgtEl>
                                          <p:spTgt spid="67"/>
                                        </p:tgtEl>
                                        <p:attrNameLst>
                                          <p:attrName>ppt_x</p:attrName>
                                        </p:attrNameLst>
                                      </p:cBhvr>
                                      <p:tavLst>
                                        <p:tav tm="0">
                                          <p:val>
                                            <p:strVal val="#ppt_x"/>
                                          </p:val>
                                        </p:tav>
                                        <p:tav tm="100000">
                                          <p:val>
                                            <p:strVal val="#ppt_x"/>
                                          </p:val>
                                        </p:tav>
                                      </p:tavLst>
                                    </p:anim>
                                    <p:anim calcmode="lin" valueType="num">
                                      <p:cBhvr additive="base">
                                        <p:cTn id="88" dur="800" fill="hold"/>
                                        <p:tgtEl>
                                          <p:spTgt spid="6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 calcmode="lin" valueType="num">
                                      <p:cBhvr additive="base">
                                        <p:cTn id="91" dur="600" fill="hold"/>
                                        <p:tgtEl>
                                          <p:spTgt spid="70"/>
                                        </p:tgtEl>
                                        <p:attrNameLst>
                                          <p:attrName>ppt_x</p:attrName>
                                        </p:attrNameLst>
                                      </p:cBhvr>
                                      <p:tavLst>
                                        <p:tav tm="0">
                                          <p:val>
                                            <p:strVal val="#ppt_x"/>
                                          </p:val>
                                        </p:tav>
                                        <p:tav tm="100000">
                                          <p:val>
                                            <p:strVal val="#ppt_x"/>
                                          </p:val>
                                        </p:tav>
                                      </p:tavLst>
                                    </p:anim>
                                    <p:anim calcmode="lin" valueType="num">
                                      <p:cBhvr additive="base">
                                        <p:cTn id="92" dur="600" fill="hold"/>
                                        <p:tgtEl>
                                          <p:spTgt spid="7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0"/>
                                  </p:stCondLst>
                                  <p:childTnLst>
                                    <p:set>
                                      <p:cBhvr>
                                        <p:cTn id="94" dur="1" fill="hold">
                                          <p:stCondLst>
                                            <p:cond delay="0"/>
                                          </p:stCondLst>
                                        </p:cTn>
                                        <p:tgtEl>
                                          <p:spTgt spid="71"/>
                                        </p:tgtEl>
                                        <p:attrNameLst>
                                          <p:attrName>style.visibility</p:attrName>
                                        </p:attrNameLst>
                                      </p:cBhvr>
                                      <p:to>
                                        <p:strVal val="visible"/>
                                      </p:to>
                                    </p:set>
                                    <p:anim calcmode="lin" valueType="num">
                                      <p:cBhvr additive="base">
                                        <p:cTn id="95" dur="600" fill="hold"/>
                                        <p:tgtEl>
                                          <p:spTgt spid="71"/>
                                        </p:tgtEl>
                                        <p:attrNameLst>
                                          <p:attrName>ppt_x</p:attrName>
                                        </p:attrNameLst>
                                      </p:cBhvr>
                                      <p:tavLst>
                                        <p:tav tm="0">
                                          <p:val>
                                            <p:strVal val="#ppt_x"/>
                                          </p:val>
                                        </p:tav>
                                        <p:tav tm="100000">
                                          <p:val>
                                            <p:strVal val="#ppt_x"/>
                                          </p:val>
                                        </p:tav>
                                      </p:tavLst>
                                    </p:anim>
                                    <p:anim calcmode="lin" valueType="num">
                                      <p:cBhvr additive="base">
                                        <p:cTn id="96" dur="600" fill="hold"/>
                                        <p:tgtEl>
                                          <p:spTgt spid="71"/>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0"/>
                                  </p:stCondLst>
                                  <p:childTnLst>
                                    <p:set>
                                      <p:cBhvr>
                                        <p:cTn id="98" dur="1" fill="hold">
                                          <p:stCondLst>
                                            <p:cond delay="0"/>
                                          </p:stCondLst>
                                        </p:cTn>
                                        <p:tgtEl>
                                          <p:spTgt spid="72"/>
                                        </p:tgtEl>
                                        <p:attrNameLst>
                                          <p:attrName>style.visibility</p:attrName>
                                        </p:attrNameLst>
                                      </p:cBhvr>
                                      <p:to>
                                        <p:strVal val="visible"/>
                                      </p:to>
                                    </p:set>
                                    <p:anim calcmode="lin" valueType="num">
                                      <p:cBhvr additive="base">
                                        <p:cTn id="99" dur="600" fill="hold"/>
                                        <p:tgtEl>
                                          <p:spTgt spid="72"/>
                                        </p:tgtEl>
                                        <p:attrNameLst>
                                          <p:attrName>ppt_x</p:attrName>
                                        </p:attrNameLst>
                                      </p:cBhvr>
                                      <p:tavLst>
                                        <p:tav tm="0">
                                          <p:val>
                                            <p:strVal val="#ppt_x"/>
                                          </p:val>
                                        </p:tav>
                                        <p:tav tm="100000">
                                          <p:val>
                                            <p:strVal val="#ppt_x"/>
                                          </p:val>
                                        </p:tav>
                                      </p:tavLst>
                                    </p:anim>
                                    <p:anim calcmode="lin" valueType="num">
                                      <p:cBhvr additive="base">
                                        <p:cTn id="100" dur="600" fill="hold"/>
                                        <p:tgtEl>
                                          <p:spTgt spid="7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3000"/>
                                  </p:stCondLst>
                                  <p:childTnLst>
                                    <p:set>
                                      <p:cBhvr>
                                        <p:cTn id="102" dur="1" fill="hold">
                                          <p:stCondLst>
                                            <p:cond delay="0"/>
                                          </p:stCondLst>
                                        </p:cTn>
                                        <p:tgtEl>
                                          <p:spTgt spid="73"/>
                                        </p:tgtEl>
                                        <p:attrNameLst>
                                          <p:attrName>style.visibility</p:attrName>
                                        </p:attrNameLst>
                                      </p:cBhvr>
                                      <p:to>
                                        <p:strVal val="visible"/>
                                      </p:to>
                                    </p:set>
                                    <p:anim calcmode="lin" valueType="num">
                                      <p:cBhvr additive="base">
                                        <p:cTn id="103" dur="600" fill="hold"/>
                                        <p:tgtEl>
                                          <p:spTgt spid="73"/>
                                        </p:tgtEl>
                                        <p:attrNameLst>
                                          <p:attrName>ppt_x</p:attrName>
                                        </p:attrNameLst>
                                      </p:cBhvr>
                                      <p:tavLst>
                                        <p:tav tm="0">
                                          <p:val>
                                            <p:strVal val="#ppt_x"/>
                                          </p:val>
                                        </p:tav>
                                        <p:tav tm="100000">
                                          <p:val>
                                            <p:strVal val="#ppt_x"/>
                                          </p:val>
                                        </p:tav>
                                      </p:tavLst>
                                    </p:anim>
                                    <p:anim calcmode="lin" valueType="num">
                                      <p:cBhvr additive="base">
                                        <p:cTn id="104" dur="600" fill="hold"/>
                                        <p:tgtEl>
                                          <p:spTgt spid="73"/>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400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600" fill="hold"/>
                                        <p:tgtEl>
                                          <p:spTgt spid="74"/>
                                        </p:tgtEl>
                                        <p:attrNameLst>
                                          <p:attrName>ppt_x</p:attrName>
                                        </p:attrNameLst>
                                      </p:cBhvr>
                                      <p:tavLst>
                                        <p:tav tm="0">
                                          <p:val>
                                            <p:strVal val="#ppt_x"/>
                                          </p:val>
                                        </p:tav>
                                        <p:tav tm="100000">
                                          <p:val>
                                            <p:strVal val="#ppt_x"/>
                                          </p:val>
                                        </p:tav>
                                      </p:tavLst>
                                    </p:anim>
                                    <p:anim calcmode="lin" valueType="num">
                                      <p:cBhvr additive="base">
                                        <p:cTn id="108" dur="600" fill="hold"/>
                                        <p:tgtEl>
                                          <p:spTgt spid="7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5000"/>
                                  </p:stCondLst>
                                  <p:childTnLst>
                                    <p:set>
                                      <p:cBhvr>
                                        <p:cTn id="110" dur="1" fill="hold">
                                          <p:stCondLst>
                                            <p:cond delay="0"/>
                                          </p:stCondLst>
                                        </p:cTn>
                                        <p:tgtEl>
                                          <p:spTgt spid="75"/>
                                        </p:tgtEl>
                                        <p:attrNameLst>
                                          <p:attrName>style.visibility</p:attrName>
                                        </p:attrNameLst>
                                      </p:cBhvr>
                                      <p:to>
                                        <p:strVal val="visible"/>
                                      </p:to>
                                    </p:set>
                                    <p:anim calcmode="lin" valueType="num">
                                      <p:cBhvr additive="base">
                                        <p:cTn id="111" dur="600" fill="hold"/>
                                        <p:tgtEl>
                                          <p:spTgt spid="75"/>
                                        </p:tgtEl>
                                        <p:attrNameLst>
                                          <p:attrName>ppt_x</p:attrName>
                                        </p:attrNameLst>
                                      </p:cBhvr>
                                      <p:tavLst>
                                        <p:tav tm="0">
                                          <p:val>
                                            <p:strVal val="#ppt_x"/>
                                          </p:val>
                                        </p:tav>
                                        <p:tav tm="100000">
                                          <p:val>
                                            <p:strVal val="#ppt_x"/>
                                          </p:val>
                                        </p:tav>
                                      </p:tavLst>
                                    </p:anim>
                                    <p:anim calcmode="lin" valueType="num">
                                      <p:cBhvr additive="base">
                                        <p:cTn id="112" dur="600" fill="hold"/>
                                        <p:tgtEl>
                                          <p:spTgt spid="75"/>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6000"/>
                                  </p:stCondLst>
                                  <p:childTnLst>
                                    <p:set>
                                      <p:cBhvr>
                                        <p:cTn id="114" dur="1" fill="hold">
                                          <p:stCondLst>
                                            <p:cond delay="0"/>
                                          </p:stCondLst>
                                        </p:cTn>
                                        <p:tgtEl>
                                          <p:spTgt spid="76"/>
                                        </p:tgtEl>
                                        <p:attrNameLst>
                                          <p:attrName>style.visibility</p:attrName>
                                        </p:attrNameLst>
                                      </p:cBhvr>
                                      <p:to>
                                        <p:strVal val="visible"/>
                                      </p:to>
                                    </p:set>
                                    <p:anim calcmode="lin" valueType="num">
                                      <p:cBhvr additive="base">
                                        <p:cTn id="115" dur="600" fill="hold"/>
                                        <p:tgtEl>
                                          <p:spTgt spid="76"/>
                                        </p:tgtEl>
                                        <p:attrNameLst>
                                          <p:attrName>ppt_x</p:attrName>
                                        </p:attrNameLst>
                                      </p:cBhvr>
                                      <p:tavLst>
                                        <p:tav tm="0">
                                          <p:val>
                                            <p:strVal val="#ppt_x"/>
                                          </p:val>
                                        </p:tav>
                                        <p:tav tm="100000">
                                          <p:val>
                                            <p:strVal val="#ppt_x"/>
                                          </p:val>
                                        </p:tav>
                                      </p:tavLst>
                                    </p:anim>
                                    <p:anim calcmode="lin" valueType="num">
                                      <p:cBhvr additive="base">
                                        <p:cTn id="116" dur="6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tmplLst>
          <p:tmpl>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600" fill="hold"/>
                        <p:tgtEl>
                          <p:spTgt spid="40"/>
                        </p:tgtEl>
                        <p:attrNameLst>
                          <p:attrName>ppt_x</p:attrName>
                        </p:attrNameLst>
                      </p:cBhvr>
                      <p:tavLst>
                        <p:tav tm="0">
                          <p:val>
                            <p:strVal val="#ppt_x"/>
                          </p:val>
                        </p:tav>
                        <p:tav tm="100000">
                          <p:val>
                            <p:strVal val="#ppt_x"/>
                          </p:val>
                        </p:tav>
                      </p:tavLst>
                    </p:anim>
                    <p:anim calcmode="lin" valueType="num">
                      <p:cBhvr additive="base">
                        <p:cTn dur="600" fill="hold"/>
                        <p:tgtEl>
                          <p:spTgt spid="40"/>
                        </p:tgtEl>
                        <p:attrNameLst>
                          <p:attrName>ppt_y</p:attrName>
                        </p:attrNameLst>
                      </p:cBhvr>
                      <p:tavLst>
                        <p:tav tm="0">
                          <p:val>
                            <p:strVal val="1+#ppt_h/2"/>
                          </p:val>
                        </p:tav>
                        <p:tav tm="100000">
                          <p:val>
                            <p:strVal val="#ppt_y"/>
                          </p:val>
                        </p:tav>
                      </p:tavLst>
                    </p:anim>
                  </p:childTnLst>
                </p:cTn>
              </p:par>
            </p:tnLst>
          </p:tmpl>
        </p:tmplLst>
      </p:bldP>
      <p:bldP spid="42" grpId="0" animBg="1"/>
      <p:bldP spid="43" grpId="0">
        <p:tmplLst>
          <p:tmpl>
            <p:tnLst>
              <p:par>
                <p:cTn presetID="2" presetClass="entr" presetSubtype="4" decel="100000" fill="hold" nodeType="withEffect">
                  <p:stCondLst>
                    <p:cond delay="10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600" fill="hold"/>
                        <p:tgtEl>
                          <p:spTgt spid="43"/>
                        </p:tgtEl>
                        <p:attrNameLst>
                          <p:attrName>ppt_x</p:attrName>
                        </p:attrNameLst>
                      </p:cBhvr>
                      <p:tavLst>
                        <p:tav tm="0">
                          <p:val>
                            <p:strVal val="#ppt_x"/>
                          </p:val>
                        </p:tav>
                        <p:tav tm="100000">
                          <p:val>
                            <p:strVal val="#ppt_x"/>
                          </p:val>
                        </p:tav>
                      </p:tavLst>
                    </p:anim>
                    <p:anim calcmode="lin" valueType="num">
                      <p:cBhvr additive="base">
                        <p:cTn dur="600" fill="hold"/>
                        <p:tgtEl>
                          <p:spTgt spid="43"/>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20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600" fill="hold"/>
                        <p:tgtEl>
                          <p:spTgt spid="45"/>
                        </p:tgtEl>
                        <p:attrNameLst>
                          <p:attrName>ppt_x</p:attrName>
                        </p:attrNameLst>
                      </p:cBhvr>
                      <p:tavLst>
                        <p:tav tm="0">
                          <p:val>
                            <p:strVal val="#ppt_x"/>
                          </p:val>
                        </p:tav>
                        <p:tav tm="100000">
                          <p:val>
                            <p:strVal val="#ppt_x"/>
                          </p:val>
                        </p:tav>
                      </p:tavLst>
                    </p:anim>
                    <p:anim calcmode="lin" valueType="num">
                      <p:cBhvr additive="base">
                        <p:cTn dur="600" fill="hold"/>
                        <p:tgtEl>
                          <p:spTgt spid="45"/>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600" fill="hold"/>
                        <p:tgtEl>
                          <p:spTgt spid="47"/>
                        </p:tgtEl>
                        <p:attrNameLst>
                          <p:attrName>ppt_x</p:attrName>
                        </p:attrNameLst>
                      </p:cBhvr>
                      <p:tavLst>
                        <p:tav tm="0">
                          <p:val>
                            <p:strVal val="#ppt_x"/>
                          </p:val>
                        </p:tav>
                        <p:tav tm="100000">
                          <p:val>
                            <p:strVal val="#ppt_x"/>
                          </p:val>
                        </p:tav>
                      </p:tavLst>
                    </p:anim>
                    <p:anim calcmode="lin" valueType="num">
                      <p:cBhvr additive="base">
                        <p:cTn dur="600" fill="hold"/>
                        <p:tgtEl>
                          <p:spTgt spid="47"/>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40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600" fill="hold"/>
                        <p:tgtEl>
                          <p:spTgt spid="49"/>
                        </p:tgtEl>
                        <p:attrNameLst>
                          <p:attrName>ppt_x</p:attrName>
                        </p:attrNameLst>
                      </p:cBhvr>
                      <p:tavLst>
                        <p:tav tm="0">
                          <p:val>
                            <p:strVal val="#ppt_x"/>
                          </p:val>
                        </p:tav>
                        <p:tav tm="100000">
                          <p:val>
                            <p:strVal val="#ppt_x"/>
                          </p:val>
                        </p:tav>
                      </p:tavLst>
                    </p:anim>
                    <p:anim calcmode="lin" valueType="num">
                      <p:cBhvr additive="base">
                        <p:cTn dur="600" fill="hold"/>
                        <p:tgtEl>
                          <p:spTgt spid="49"/>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50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600" fill="hold"/>
                        <p:tgtEl>
                          <p:spTgt spid="51"/>
                        </p:tgtEl>
                        <p:attrNameLst>
                          <p:attrName>ppt_x</p:attrName>
                        </p:attrNameLst>
                      </p:cBhvr>
                      <p:tavLst>
                        <p:tav tm="0">
                          <p:val>
                            <p:strVal val="#ppt_x"/>
                          </p:val>
                        </p:tav>
                        <p:tav tm="100000">
                          <p:val>
                            <p:strVal val="#ppt_x"/>
                          </p:val>
                        </p:tav>
                      </p:tavLst>
                    </p:anim>
                    <p:anim calcmode="lin" valueType="num">
                      <p:cBhvr additive="base">
                        <p:cTn dur="600" fill="hold"/>
                        <p:tgtEl>
                          <p:spTgt spid="51"/>
                        </p:tgtEl>
                        <p:attrNameLst>
                          <p:attrName>ppt_y</p:attrName>
                        </p:attrNameLst>
                      </p:cBhvr>
                      <p:tavLst>
                        <p:tav tm="0">
                          <p:val>
                            <p:strVal val="1+#ppt_h/2"/>
                          </p:val>
                        </p:tav>
                        <p:tav tm="100000">
                          <p:val>
                            <p:strVal val="#ppt_y"/>
                          </p:val>
                        </p:tav>
                      </p:tavLst>
                    </p:anim>
                  </p:childTnLst>
                </p:cTn>
              </p:par>
            </p:tnLst>
          </p:tmpl>
        </p:tmplLst>
      </p:bldP>
      <p:bldP spid="53" grpId="0">
        <p:tmplLst>
          <p:tmpl>
            <p:tnLst>
              <p:par>
                <p:cTn presetID="2" presetClass="entr" presetSubtype="4" decel="100000" fill="hold" nodeType="withEffect">
                  <p:stCondLst>
                    <p:cond delay="60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600" fill="hold"/>
                        <p:tgtEl>
                          <p:spTgt spid="53"/>
                        </p:tgtEl>
                        <p:attrNameLst>
                          <p:attrName>ppt_x</p:attrName>
                        </p:attrNameLst>
                      </p:cBhvr>
                      <p:tavLst>
                        <p:tav tm="0">
                          <p:val>
                            <p:strVal val="#ppt_x"/>
                          </p:val>
                        </p:tav>
                        <p:tav tm="100000">
                          <p:val>
                            <p:strVal val="#ppt_x"/>
                          </p:val>
                        </p:tav>
                      </p:tavLst>
                    </p:anim>
                    <p:anim calcmode="lin" valueType="num">
                      <p:cBhvr additive="base">
                        <p:cTn dur="600" fill="hold"/>
                        <p:tgtEl>
                          <p:spTgt spid="53"/>
                        </p:tgtEl>
                        <p:attrNameLst>
                          <p:attrName>ppt_y</p:attrName>
                        </p:attrNameLst>
                      </p:cBhvr>
                      <p:tavLst>
                        <p:tav tm="0">
                          <p:val>
                            <p:strVal val="1+#ppt_h/2"/>
                          </p:val>
                        </p:tav>
                        <p:tav tm="100000">
                          <p:val>
                            <p:strVal val="#ppt_y"/>
                          </p:val>
                        </p:tav>
                      </p:tavLst>
                    </p:anim>
                  </p:childTnLst>
                </p:cTn>
              </p:par>
            </p:tnLst>
          </p:tmpl>
        </p:tmplLst>
      </p:bldP>
      <p:bldP spid="55" grpId="0" animBg="1"/>
      <p:bldP spid="56" grpId="0" animBg="1"/>
      <p:bldP spid="57" grpId="0" animBg="1"/>
      <p:bldP spid="58" grpId="0" animBg="1"/>
      <p:bldP spid="59" grpId="0" animBg="1"/>
      <p:bldP spid="60" grpId="0" animBg="1"/>
      <p:bldP spid="61" grpId="0">
        <p:tmplLst>
          <p:tmpl>
            <p:tnLst>
              <p:par>
                <p:cTn presetID="2" presetClass="entr" presetSubtype="4" decel="10000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800" fill="hold"/>
                        <p:tgtEl>
                          <p:spTgt spid="61"/>
                        </p:tgtEl>
                        <p:attrNameLst>
                          <p:attrName>ppt_x</p:attrName>
                        </p:attrNameLst>
                      </p:cBhvr>
                      <p:tavLst>
                        <p:tav tm="0">
                          <p:val>
                            <p:strVal val="#ppt_x"/>
                          </p:val>
                        </p:tav>
                        <p:tav tm="100000">
                          <p:val>
                            <p:strVal val="#ppt_x"/>
                          </p:val>
                        </p:tav>
                      </p:tavLst>
                    </p:anim>
                    <p:anim calcmode="lin" valueType="num">
                      <p:cBhvr additive="base">
                        <p:cTn dur="800" fill="hold"/>
                        <p:tgtEl>
                          <p:spTgt spid="61"/>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120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800" fill="hold"/>
                        <p:tgtEl>
                          <p:spTgt spid="62"/>
                        </p:tgtEl>
                        <p:attrNameLst>
                          <p:attrName>ppt_x</p:attrName>
                        </p:attrNameLst>
                      </p:cBhvr>
                      <p:tavLst>
                        <p:tav tm="0">
                          <p:val>
                            <p:strVal val="#ppt_x"/>
                          </p:val>
                        </p:tav>
                        <p:tav tm="100000">
                          <p:val>
                            <p:strVal val="#ppt_x"/>
                          </p:val>
                        </p:tav>
                      </p:tavLst>
                    </p:anim>
                    <p:anim calcmode="lin" valueType="num">
                      <p:cBhvr additive="base">
                        <p:cTn dur="800" fill="hold"/>
                        <p:tgtEl>
                          <p:spTgt spid="62"/>
                        </p:tgtEl>
                        <p:attrNameLst>
                          <p:attrName>ppt_y</p:attrName>
                        </p:attrNameLst>
                      </p:cBhvr>
                      <p:tavLst>
                        <p:tav tm="0">
                          <p:val>
                            <p:strVal val="1+#ppt_h/2"/>
                          </p:val>
                        </p:tav>
                        <p:tav tm="100000">
                          <p:val>
                            <p:strVal val="#ppt_y"/>
                          </p:val>
                        </p:tav>
                      </p:tavLst>
                    </p:anim>
                  </p:childTnLst>
                </p:cTn>
              </p:par>
            </p:tnLst>
          </p:tmpl>
        </p:tmplLst>
      </p:bldP>
      <p:bldP spid="63" grpId="0">
        <p:tmplLst>
          <p:tmpl>
            <p:tnLst>
              <p:par>
                <p:cTn presetID="2" presetClass="entr" presetSubtype="4" decel="100000" fill="hold" nodeType="withEffect">
                  <p:stCondLst>
                    <p:cond delay="22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800" fill="hold"/>
                        <p:tgtEl>
                          <p:spTgt spid="63"/>
                        </p:tgtEl>
                        <p:attrNameLst>
                          <p:attrName>ppt_x</p:attrName>
                        </p:attrNameLst>
                      </p:cBhvr>
                      <p:tavLst>
                        <p:tav tm="0">
                          <p:val>
                            <p:strVal val="#ppt_x"/>
                          </p:val>
                        </p:tav>
                        <p:tav tm="100000">
                          <p:val>
                            <p:strVal val="#ppt_x"/>
                          </p:val>
                        </p:tav>
                      </p:tavLst>
                    </p:anim>
                    <p:anim calcmode="lin" valueType="num">
                      <p:cBhvr additive="base">
                        <p:cTn dur="800" fill="hold"/>
                        <p:tgtEl>
                          <p:spTgt spid="63"/>
                        </p:tgtEl>
                        <p:attrNameLst>
                          <p:attrName>ppt_y</p:attrName>
                        </p:attrNameLst>
                      </p:cBhvr>
                      <p:tavLst>
                        <p:tav tm="0">
                          <p:val>
                            <p:strVal val="1+#ppt_h/2"/>
                          </p:val>
                        </p:tav>
                        <p:tav tm="100000">
                          <p:val>
                            <p:strVal val="#ppt_y"/>
                          </p:val>
                        </p:tav>
                      </p:tavLst>
                    </p:anim>
                  </p:childTnLst>
                </p:cTn>
              </p:par>
            </p:tnLst>
          </p:tmpl>
        </p:tmplLst>
      </p:bldP>
      <p:bldP spid="64" grpId="0">
        <p:tmplLst>
          <p:tmpl>
            <p:tnLst>
              <p:par>
                <p:cTn presetID="2" presetClass="entr" presetSubtype="4" decel="100000" fill="hold" nodeType="withEffect">
                  <p:stCondLst>
                    <p:cond delay="32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800" fill="hold"/>
                        <p:tgtEl>
                          <p:spTgt spid="64"/>
                        </p:tgtEl>
                        <p:attrNameLst>
                          <p:attrName>ppt_x</p:attrName>
                        </p:attrNameLst>
                      </p:cBhvr>
                      <p:tavLst>
                        <p:tav tm="0">
                          <p:val>
                            <p:strVal val="#ppt_x"/>
                          </p:val>
                        </p:tav>
                        <p:tav tm="100000">
                          <p:val>
                            <p:strVal val="#ppt_x"/>
                          </p:val>
                        </p:tav>
                      </p:tavLst>
                    </p:anim>
                    <p:anim calcmode="lin" valueType="num">
                      <p:cBhvr additive="base">
                        <p:cTn dur="800" fill="hold"/>
                        <p:tgtEl>
                          <p:spTgt spid="64"/>
                        </p:tgtEl>
                        <p:attrNameLst>
                          <p:attrName>ppt_y</p:attrName>
                        </p:attrNameLst>
                      </p:cBhvr>
                      <p:tavLst>
                        <p:tav tm="0">
                          <p:val>
                            <p:strVal val="1+#ppt_h/2"/>
                          </p:val>
                        </p:tav>
                        <p:tav tm="100000">
                          <p:val>
                            <p:strVal val="#ppt_y"/>
                          </p:val>
                        </p:tav>
                      </p:tavLst>
                    </p:anim>
                  </p:childTnLst>
                </p:cTn>
              </p:par>
            </p:tnLst>
          </p:tmpl>
        </p:tmplLst>
      </p:bldP>
      <p:bldP spid="65" grpId="0">
        <p:tmplLst>
          <p:tmpl>
            <p:tnLst>
              <p:par>
                <p:cTn presetID="2" presetClass="entr" presetSubtype="4" decel="100000" fill="hold" nodeType="withEffect">
                  <p:stCondLst>
                    <p:cond delay="420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800" fill="hold"/>
                        <p:tgtEl>
                          <p:spTgt spid="65"/>
                        </p:tgtEl>
                        <p:attrNameLst>
                          <p:attrName>ppt_x</p:attrName>
                        </p:attrNameLst>
                      </p:cBhvr>
                      <p:tavLst>
                        <p:tav tm="0">
                          <p:val>
                            <p:strVal val="#ppt_x"/>
                          </p:val>
                        </p:tav>
                        <p:tav tm="100000">
                          <p:val>
                            <p:strVal val="#ppt_x"/>
                          </p:val>
                        </p:tav>
                      </p:tavLst>
                    </p:anim>
                    <p:anim calcmode="lin" valueType="num">
                      <p:cBhvr additive="base">
                        <p:cTn dur="800" fill="hold"/>
                        <p:tgtEl>
                          <p:spTgt spid="65"/>
                        </p:tgtEl>
                        <p:attrNameLst>
                          <p:attrName>ppt_y</p:attrName>
                        </p:attrNameLst>
                      </p:cBhvr>
                      <p:tavLst>
                        <p:tav tm="0">
                          <p:val>
                            <p:strVal val="1+#ppt_h/2"/>
                          </p:val>
                        </p:tav>
                        <p:tav tm="100000">
                          <p:val>
                            <p:strVal val="#ppt_y"/>
                          </p:val>
                        </p:tav>
                      </p:tavLst>
                    </p:anim>
                  </p:childTnLst>
                </p:cTn>
              </p:par>
            </p:tnLst>
          </p:tmpl>
        </p:tmplLst>
      </p:bldP>
      <p:bldP spid="66" grpId="0">
        <p:tmplLst>
          <p:tmpl>
            <p:tnLst>
              <p:par>
                <p:cTn presetID="2" presetClass="entr" presetSubtype="4" decel="100000" fill="hold" nodeType="withEffect">
                  <p:stCondLst>
                    <p:cond delay="520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800" fill="hold"/>
                        <p:tgtEl>
                          <p:spTgt spid="66"/>
                        </p:tgtEl>
                        <p:attrNameLst>
                          <p:attrName>ppt_x</p:attrName>
                        </p:attrNameLst>
                      </p:cBhvr>
                      <p:tavLst>
                        <p:tav tm="0">
                          <p:val>
                            <p:strVal val="#ppt_x"/>
                          </p:val>
                        </p:tav>
                        <p:tav tm="100000">
                          <p:val>
                            <p:strVal val="#ppt_x"/>
                          </p:val>
                        </p:tav>
                      </p:tavLst>
                    </p:anim>
                    <p:anim calcmode="lin" valueType="num">
                      <p:cBhvr additive="base">
                        <p:cTn dur="800" fill="hold"/>
                        <p:tgtEl>
                          <p:spTgt spid="66"/>
                        </p:tgtEl>
                        <p:attrNameLst>
                          <p:attrName>ppt_y</p:attrName>
                        </p:attrNameLst>
                      </p:cBhvr>
                      <p:tavLst>
                        <p:tav tm="0">
                          <p:val>
                            <p:strVal val="1+#ppt_h/2"/>
                          </p:val>
                        </p:tav>
                        <p:tav tm="100000">
                          <p:val>
                            <p:strVal val="#ppt_y"/>
                          </p:val>
                        </p:tav>
                      </p:tavLst>
                    </p:anim>
                  </p:childTnLst>
                </p:cTn>
              </p:par>
            </p:tnLst>
          </p:tmpl>
        </p:tmplLst>
      </p:bldP>
      <p:bldP spid="67" grpId="0">
        <p:tmplLst>
          <p:tmpl>
            <p:tnLst>
              <p:par>
                <p:cTn presetID="2" presetClass="entr" presetSubtype="4" decel="100000" fill="hold" nodeType="withEffect">
                  <p:stCondLst>
                    <p:cond delay="620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800" fill="hold"/>
                        <p:tgtEl>
                          <p:spTgt spid="67"/>
                        </p:tgtEl>
                        <p:attrNameLst>
                          <p:attrName>ppt_x</p:attrName>
                        </p:attrNameLst>
                      </p:cBhvr>
                      <p:tavLst>
                        <p:tav tm="0">
                          <p:val>
                            <p:strVal val="#ppt_x"/>
                          </p:val>
                        </p:tav>
                        <p:tav tm="100000">
                          <p:val>
                            <p:strVal val="#ppt_x"/>
                          </p:val>
                        </p:tav>
                      </p:tavLst>
                    </p:anim>
                    <p:anim calcmode="lin" valueType="num">
                      <p:cBhvr additive="base">
                        <p:cTn dur="800" fill="hold"/>
                        <p:tgtEl>
                          <p:spTgt spid="67"/>
                        </p:tgtEl>
                        <p:attrNameLst>
                          <p:attrName>ppt_y</p:attrName>
                        </p:attrNameLst>
                      </p:cBhvr>
                      <p:tavLst>
                        <p:tav tm="0">
                          <p:val>
                            <p:strVal val="1+#ppt_h/2"/>
                          </p:val>
                        </p:tav>
                        <p:tav tm="100000">
                          <p:val>
                            <p:strVal val="#ppt_y"/>
                          </p:val>
                        </p:tav>
                      </p:tavLst>
                    </p:anim>
                  </p:childTnLst>
                </p:cTn>
              </p:par>
            </p:tnLst>
          </p:tmpl>
        </p:tmplLst>
      </p:bldP>
      <p:bldP spid="70" grpId="0">
        <p:tmplLst>
          <p:tmpl>
            <p:tnLst>
              <p:par>
                <p:cTn presetID="2" presetClass="entr" presetSubtype="4" decel="10000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600" fill="hold"/>
                        <p:tgtEl>
                          <p:spTgt spid="70"/>
                        </p:tgtEl>
                        <p:attrNameLst>
                          <p:attrName>ppt_x</p:attrName>
                        </p:attrNameLst>
                      </p:cBhvr>
                      <p:tavLst>
                        <p:tav tm="0">
                          <p:val>
                            <p:strVal val="#ppt_x"/>
                          </p:val>
                        </p:tav>
                        <p:tav tm="100000">
                          <p:val>
                            <p:strVal val="#ppt_x"/>
                          </p:val>
                        </p:tav>
                      </p:tavLst>
                    </p:anim>
                    <p:anim calcmode="lin" valueType="num">
                      <p:cBhvr additive="base">
                        <p:cTn dur="600" fill="hold"/>
                        <p:tgtEl>
                          <p:spTgt spid="70"/>
                        </p:tgtEl>
                        <p:attrNameLst>
                          <p:attrName>ppt_y</p:attrName>
                        </p:attrNameLst>
                      </p:cBhvr>
                      <p:tavLst>
                        <p:tav tm="0">
                          <p:val>
                            <p:strVal val="1+#ppt_h/2"/>
                          </p:val>
                        </p:tav>
                        <p:tav tm="100000">
                          <p:val>
                            <p:strVal val="#ppt_y"/>
                          </p:val>
                        </p:tav>
                      </p:tavLst>
                    </p:anim>
                  </p:childTnLst>
                </p:cTn>
              </p:par>
            </p:tnLst>
          </p:tmpl>
        </p:tmplLst>
      </p:bldP>
      <p:bldP spid="71" grpId="0">
        <p:tmplLst>
          <p:tmpl>
            <p:tnLst>
              <p:par>
                <p:cTn presetID="2" presetClass="entr" presetSubtype="4" decel="100000" fill="hold" nodeType="withEffect">
                  <p:stCondLst>
                    <p:cond delay="100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600" fill="hold"/>
                        <p:tgtEl>
                          <p:spTgt spid="71"/>
                        </p:tgtEl>
                        <p:attrNameLst>
                          <p:attrName>ppt_x</p:attrName>
                        </p:attrNameLst>
                      </p:cBhvr>
                      <p:tavLst>
                        <p:tav tm="0">
                          <p:val>
                            <p:strVal val="#ppt_x"/>
                          </p:val>
                        </p:tav>
                        <p:tav tm="100000">
                          <p:val>
                            <p:strVal val="#ppt_x"/>
                          </p:val>
                        </p:tav>
                      </p:tavLst>
                    </p:anim>
                    <p:anim calcmode="lin" valueType="num">
                      <p:cBhvr additive="base">
                        <p:cTn dur="600" fill="hold"/>
                        <p:tgtEl>
                          <p:spTgt spid="71"/>
                        </p:tgtEl>
                        <p:attrNameLst>
                          <p:attrName>ppt_y</p:attrName>
                        </p:attrNameLst>
                      </p:cBhvr>
                      <p:tavLst>
                        <p:tav tm="0">
                          <p:val>
                            <p:strVal val="1+#ppt_h/2"/>
                          </p:val>
                        </p:tav>
                        <p:tav tm="100000">
                          <p:val>
                            <p:strVal val="#ppt_y"/>
                          </p:val>
                        </p:tav>
                      </p:tavLst>
                    </p:anim>
                  </p:childTnLst>
                </p:cTn>
              </p:par>
            </p:tnLst>
          </p:tmpl>
        </p:tmplLst>
      </p:bldP>
      <p:bldP spid="72" grpId="0">
        <p:tmplLst>
          <p:tmpl>
            <p:tnLst>
              <p:par>
                <p:cTn presetID="2" presetClass="entr" presetSubtype="4" decel="100000" fill="hold" nodeType="withEffect">
                  <p:stCondLst>
                    <p:cond delay="200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600" fill="hold"/>
                        <p:tgtEl>
                          <p:spTgt spid="72"/>
                        </p:tgtEl>
                        <p:attrNameLst>
                          <p:attrName>ppt_x</p:attrName>
                        </p:attrNameLst>
                      </p:cBhvr>
                      <p:tavLst>
                        <p:tav tm="0">
                          <p:val>
                            <p:strVal val="#ppt_x"/>
                          </p:val>
                        </p:tav>
                        <p:tav tm="100000">
                          <p:val>
                            <p:strVal val="#ppt_x"/>
                          </p:val>
                        </p:tav>
                      </p:tavLst>
                    </p:anim>
                    <p:anim calcmode="lin" valueType="num">
                      <p:cBhvr additive="base">
                        <p:cTn dur="600" fill="hold"/>
                        <p:tgtEl>
                          <p:spTgt spid="72"/>
                        </p:tgtEl>
                        <p:attrNameLst>
                          <p:attrName>ppt_y</p:attrName>
                        </p:attrNameLst>
                      </p:cBhvr>
                      <p:tavLst>
                        <p:tav tm="0">
                          <p:val>
                            <p:strVal val="1+#ppt_h/2"/>
                          </p:val>
                        </p:tav>
                        <p:tav tm="100000">
                          <p:val>
                            <p:strVal val="#ppt_y"/>
                          </p:val>
                        </p:tav>
                      </p:tavLst>
                    </p:anim>
                  </p:childTnLst>
                </p:cTn>
              </p:par>
            </p:tnLst>
          </p:tmpl>
        </p:tmplLst>
      </p:bldP>
      <p:bldP spid="73" grpId="0">
        <p:tmplLst>
          <p:tmpl>
            <p:tnLst>
              <p:par>
                <p:cTn presetID="2" presetClass="entr" presetSubtype="4" decel="100000" fill="hold" nodeType="withEffect">
                  <p:stCondLst>
                    <p:cond delay="300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600" fill="hold"/>
                        <p:tgtEl>
                          <p:spTgt spid="73"/>
                        </p:tgtEl>
                        <p:attrNameLst>
                          <p:attrName>ppt_x</p:attrName>
                        </p:attrNameLst>
                      </p:cBhvr>
                      <p:tavLst>
                        <p:tav tm="0">
                          <p:val>
                            <p:strVal val="#ppt_x"/>
                          </p:val>
                        </p:tav>
                        <p:tav tm="100000">
                          <p:val>
                            <p:strVal val="#ppt_x"/>
                          </p:val>
                        </p:tav>
                      </p:tavLst>
                    </p:anim>
                    <p:anim calcmode="lin" valueType="num">
                      <p:cBhvr additive="base">
                        <p:cTn dur="600" fill="hold"/>
                        <p:tgtEl>
                          <p:spTgt spid="73"/>
                        </p:tgtEl>
                        <p:attrNameLst>
                          <p:attrName>ppt_y</p:attrName>
                        </p:attrNameLst>
                      </p:cBhvr>
                      <p:tavLst>
                        <p:tav tm="0">
                          <p:val>
                            <p:strVal val="1+#ppt_h/2"/>
                          </p:val>
                        </p:tav>
                        <p:tav tm="100000">
                          <p:val>
                            <p:strVal val="#ppt_y"/>
                          </p:val>
                        </p:tav>
                      </p:tavLst>
                    </p:anim>
                  </p:childTnLst>
                </p:cTn>
              </p:par>
            </p:tnLst>
          </p:tmpl>
        </p:tmplLst>
      </p:bldP>
      <p:bldP spid="74" grpId="0">
        <p:tmplLst>
          <p:tmpl>
            <p:tnLst>
              <p:par>
                <p:cTn presetID="2" presetClass="entr" presetSubtype="4" decel="100000" fill="hold" nodeType="withEffect">
                  <p:stCondLst>
                    <p:cond delay="40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600" fill="hold"/>
                        <p:tgtEl>
                          <p:spTgt spid="74"/>
                        </p:tgtEl>
                        <p:attrNameLst>
                          <p:attrName>ppt_x</p:attrName>
                        </p:attrNameLst>
                      </p:cBhvr>
                      <p:tavLst>
                        <p:tav tm="0">
                          <p:val>
                            <p:strVal val="#ppt_x"/>
                          </p:val>
                        </p:tav>
                        <p:tav tm="100000">
                          <p:val>
                            <p:strVal val="#ppt_x"/>
                          </p:val>
                        </p:tav>
                      </p:tavLst>
                    </p:anim>
                    <p:anim calcmode="lin" valueType="num">
                      <p:cBhvr additive="base">
                        <p:cTn dur="600" fill="hold"/>
                        <p:tgtEl>
                          <p:spTgt spid="74"/>
                        </p:tgtEl>
                        <p:attrNameLst>
                          <p:attrName>ppt_y</p:attrName>
                        </p:attrNameLst>
                      </p:cBhvr>
                      <p:tavLst>
                        <p:tav tm="0">
                          <p:val>
                            <p:strVal val="1+#ppt_h/2"/>
                          </p:val>
                        </p:tav>
                        <p:tav tm="100000">
                          <p:val>
                            <p:strVal val="#ppt_y"/>
                          </p:val>
                        </p:tav>
                      </p:tavLst>
                    </p:anim>
                  </p:childTnLst>
                </p:cTn>
              </p:par>
            </p:tnLst>
          </p:tmpl>
        </p:tmplLst>
      </p:bldP>
      <p:bldP spid="75" grpId="0">
        <p:tmplLst>
          <p:tmpl>
            <p:tnLst>
              <p:par>
                <p:cTn presetID="2" presetClass="entr" presetSubtype="4" decel="100000" fill="hold" nodeType="withEffect">
                  <p:stCondLst>
                    <p:cond delay="50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600" fill="hold"/>
                        <p:tgtEl>
                          <p:spTgt spid="75"/>
                        </p:tgtEl>
                        <p:attrNameLst>
                          <p:attrName>ppt_x</p:attrName>
                        </p:attrNameLst>
                      </p:cBhvr>
                      <p:tavLst>
                        <p:tav tm="0">
                          <p:val>
                            <p:strVal val="#ppt_x"/>
                          </p:val>
                        </p:tav>
                        <p:tav tm="100000">
                          <p:val>
                            <p:strVal val="#ppt_x"/>
                          </p:val>
                        </p:tav>
                      </p:tavLst>
                    </p:anim>
                    <p:anim calcmode="lin" valueType="num">
                      <p:cBhvr additive="base">
                        <p:cTn dur="600" fill="hold"/>
                        <p:tgtEl>
                          <p:spTgt spid="75"/>
                        </p:tgtEl>
                        <p:attrNameLst>
                          <p:attrName>ppt_y</p:attrName>
                        </p:attrNameLst>
                      </p:cBhvr>
                      <p:tavLst>
                        <p:tav tm="0">
                          <p:val>
                            <p:strVal val="1+#ppt_h/2"/>
                          </p:val>
                        </p:tav>
                        <p:tav tm="100000">
                          <p:val>
                            <p:strVal val="#ppt_y"/>
                          </p:val>
                        </p:tav>
                      </p:tavLst>
                    </p:anim>
                  </p:childTnLst>
                </p:cTn>
              </p:par>
            </p:tnLst>
          </p:tmpl>
        </p:tmplLst>
      </p:bldP>
      <p:bldP spid="76" grpId="0">
        <p:tmplLst>
          <p:tmpl>
            <p:tnLst>
              <p:par>
                <p:cTn presetID="2" presetClass="entr" presetSubtype="4" decel="100000" fill="hold" nodeType="withEffect">
                  <p:stCondLst>
                    <p:cond delay="60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600" fill="hold"/>
                        <p:tgtEl>
                          <p:spTgt spid="76"/>
                        </p:tgtEl>
                        <p:attrNameLst>
                          <p:attrName>ppt_x</p:attrName>
                        </p:attrNameLst>
                      </p:cBhvr>
                      <p:tavLst>
                        <p:tav tm="0">
                          <p:val>
                            <p:strVal val="#ppt_x"/>
                          </p:val>
                        </p:tav>
                        <p:tav tm="100000">
                          <p:val>
                            <p:strVal val="#ppt_x"/>
                          </p:val>
                        </p:tav>
                      </p:tavLst>
                    </p:anim>
                    <p:anim calcmode="lin" valueType="num">
                      <p:cBhvr additive="base">
                        <p:cTn dur="600" fill="hold"/>
                        <p:tgtEl>
                          <p:spTgt spid="7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40_Custom Layout">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solidFill>
                <a:srgbClr val="F0F0F0"/>
              </a:solidFill>
            </a:endParaRPr>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smtClean="0">
                <a:solidFill>
                  <a:srgbClr val="222222"/>
                </a:solidFill>
                <a:ea typeface="Arial" charset="0"/>
                <a:cs typeface="Arial" charset="0"/>
              </a:rPr>
              <a:pPr algn="ctr"/>
              <a:t>‹#›</a:t>
            </a:fld>
            <a:endParaRPr lang="en-US" sz="2000" b="1">
              <a:solidFill>
                <a:srgbClr val="222222"/>
              </a:solidFill>
              <a:ea typeface="Arial" charset="0"/>
              <a:cs typeface="Arial" charset="0"/>
            </a:endParaRPr>
          </a:p>
        </p:txBody>
      </p:sp>
    </p:spTree>
    <p:extLst>
      <p:ext uri="{BB962C8B-B14F-4D97-AF65-F5344CB8AC3E}">
        <p14:creationId xmlns:p14="http://schemas.microsoft.com/office/powerpoint/2010/main" val="34961473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hiusura blu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2F4598-5800-6049-8C85-4CACD67E8998}"/>
              </a:ext>
            </a:extLst>
          </p:cNvPr>
          <p:cNvSpPr>
            <a:spLocks noGrp="1"/>
          </p:cNvSpPr>
          <p:nvPr>
            <p:ph type="title" hasCustomPrompt="1"/>
          </p:nvPr>
        </p:nvSpPr>
        <p:spPr>
          <a:xfrm>
            <a:off x="2038218" y="4358311"/>
            <a:ext cx="20305978" cy="2499690"/>
          </a:xfrm>
        </p:spPr>
        <p:txBody>
          <a:bodyPr anchor="ctr"/>
          <a:lstStyle>
            <a:lvl1pPr algn="l">
              <a:defRPr sz="12000">
                <a:solidFill>
                  <a:srgbClr val="FFFFFF"/>
                </a:solidFill>
              </a:defRPr>
            </a:lvl1pPr>
          </a:lstStyle>
          <a:p>
            <a:r>
              <a:rPr lang="en-US" err="1"/>
              <a:t>Testo</a:t>
            </a:r>
            <a:endParaRPr lang="en-US"/>
          </a:p>
        </p:txBody>
      </p:sp>
      <p:pic>
        <p:nvPicPr>
          <p:cNvPr id="2" name="Immagine 1">
            <a:extLst>
              <a:ext uri="{FF2B5EF4-FFF2-40B4-BE49-F238E27FC236}">
                <a16:creationId xmlns:a16="http://schemas.microsoft.com/office/drawing/2014/main" id="{9934BF0F-E964-8E42-964D-5589BDEC440E}"/>
              </a:ext>
            </a:extLst>
          </p:cNvPr>
          <p:cNvPicPr>
            <a:picLocks noChangeAspect="1"/>
          </p:cNvPicPr>
          <p:nvPr userDrawn="1"/>
        </p:nvPicPr>
        <p:blipFill>
          <a:blip r:embed="rId2"/>
          <a:stretch>
            <a:fillRect/>
          </a:stretch>
        </p:blipFill>
        <p:spPr>
          <a:xfrm>
            <a:off x="9851927" y="10414797"/>
            <a:ext cx="4660491" cy="2094705"/>
          </a:xfrm>
          <a:prstGeom prst="rect">
            <a:avLst/>
          </a:prstGeom>
        </p:spPr>
      </p:pic>
    </p:spTree>
    <p:extLst>
      <p:ext uri="{BB962C8B-B14F-4D97-AF65-F5344CB8AC3E}">
        <p14:creationId xmlns:p14="http://schemas.microsoft.com/office/powerpoint/2010/main" val="2894971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7802" y="2244726"/>
            <a:ext cx="18286810" cy="4775200"/>
          </a:xfrm>
        </p:spPr>
        <p:txBody>
          <a:bodyPr anchor="b"/>
          <a:lstStyle>
            <a:lvl1pPr algn="ctr">
              <a:defRPr sz="11999"/>
            </a:lvl1pPr>
          </a:lstStyle>
          <a:p>
            <a:r>
              <a:rPr lang="en-US"/>
              <a:t>Click to edit Master title style</a:t>
            </a:r>
          </a:p>
        </p:txBody>
      </p:sp>
      <p:sp>
        <p:nvSpPr>
          <p:cNvPr id="3" name="Subtitle 2"/>
          <p:cNvSpPr>
            <a:spLocks noGrp="1"/>
          </p:cNvSpPr>
          <p:nvPr>
            <p:ph type="subTitle" idx="1"/>
          </p:nvPr>
        </p:nvSpPr>
        <p:spPr>
          <a:xfrm>
            <a:off x="3047802" y="7204076"/>
            <a:ext cx="18286810" cy="3311524"/>
          </a:xfrm>
        </p:spPr>
        <p:txBody>
          <a:bodyPr/>
          <a:lstStyle>
            <a:lvl1pPr marL="0" indent="0" algn="ctr">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US"/>
              <a:t>Click to edit Master subtitle style</a:t>
            </a:r>
          </a:p>
        </p:txBody>
      </p:sp>
      <p:sp>
        <p:nvSpPr>
          <p:cNvPr id="4" name="Date Placeholder 3"/>
          <p:cNvSpPr>
            <a:spLocks noGrp="1"/>
          </p:cNvSpPr>
          <p:nvPr>
            <p:ph type="dt" sz="half" idx="10"/>
          </p:nvPr>
        </p:nvSpPr>
        <p:spPr>
          <a:xfrm>
            <a:off x="1676291" y="12712701"/>
            <a:ext cx="5486043" cy="730250"/>
          </a:xfrm>
          <a:prstGeom prst="rect">
            <a:avLst/>
          </a:prstGeom>
        </p:spPr>
        <p:txBody>
          <a:bodyPr/>
          <a:lstStyle/>
          <a:p>
            <a:fld id="{6D6374A0-61B2-452D-BB40-210B9CC78994}" type="datetimeFigureOut">
              <a:rPr lang="en-US" smtClean="0">
                <a:solidFill>
                  <a:srgbClr val="222222"/>
                </a:solidFill>
              </a:rPr>
              <a:pPr/>
              <a:t>11/14/2022</a:t>
            </a:fld>
            <a:endParaRPr lang="en-US">
              <a:solidFill>
                <a:srgbClr val="222222"/>
              </a:solidFill>
            </a:endParaRPr>
          </a:p>
        </p:txBody>
      </p:sp>
      <p:sp>
        <p:nvSpPr>
          <p:cNvPr id="5" name="Footer Placeholder 4"/>
          <p:cNvSpPr>
            <a:spLocks noGrp="1"/>
          </p:cNvSpPr>
          <p:nvPr>
            <p:ph type="ftr" sz="quarter" idx="11"/>
          </p:nvPr>
        </p:nvSpPr>
        <p:spPr>
          <a:xfrm>
            <a:off x="8076675" y="12712701"/>
            <a:ext cx="8229064" cy="730250"/>
          </a:xfrm>
          <a:prstGeom prst="rect">
            <a:avLst/>
          </a:prstGeom>
        </p:spPr>
        <p:txBody>
          <a:bodyPr/>
          <a:lstStyle/>
          <a:p>
            <a:endParaRPr lang="en-US">
              <a:solidFill>
                <a:srgbClr val="222222"/>
              </a:solidFill>
            </a:endParaRPr>
          </a:p>
        </p:txBody>
      </p:sp>
      <p:sp>
        <p:nvSpPr>
          <p:cNvPr id="6" name="Slide Number Placeholder 5"/>
          <p:cNvSpPr>
            <a:spLocks noGrp="1"/>
          </p:cNvSpPr>
          <p:nvPr>
            <p:ph type="sldNum" sz="quarter" idx="12"/>
          </p:nvPr>
        </p:nvSpPr>
        <p:spPr>
          <a:xfrm>
            <a:off x="17220079" y="12712701"/>
            <a:ext cx="5486043" cy="730250"/>
          </a:xfrm>
          <a:prstGeom prst="rect">
            <a:avLst/>
          </a:prstGeom>
        </p:spPr>
        <p:txBody>
          <a:bodyPr/>
          <a:lstStyle/>
          <a:p>
            <a:fld id="{E5A8E1AE-7E2D-4B76-93F0-EF488AD850C4}" type="slidenum">
              <a:rPr lang="en-US" smtClean="0">
                <a:solidFill>
                  <a:srgbClr val="222222"/>
                </a:solidFill>
              </a:rPr>
              <a:pPr/>
              <a:t>‹#›</a:t>
            </a:fld>
            <a:endParaRPr lang="en-US">
              <a:solidFill>
                <a:srgbClr val="222222"/>
              </a:solidFill>
            </a:endParaRPr>
          </a:p>
        </p:txBody>
      </p:sp>
    </p:spTree>
    <p:extLst>
      <p:ext uri="{BB962C8B-B14F-4D97-AF65-F5344CB8AC3E}">
        <p14:creationId xmlns:p14="http://schemas.microsoft.com/office/powerpoint/2010/main" val="1200147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676291" y="12712701"/>
            <a:ext cx="5486043" cy="730250"/>
          </a:xfrm>
          <a:prstGeom prst="rect">
            <a:avLst/>
          </a:prstGeom>
        </p:spPr>
        <p:txBody>
          <a:bodyPr/>
          <a:lstStyle/>
          <a:p>
            <a:fld id="{6D6374A0-61B2-452D-BB40-210B9CC78994}" type="datetimeFigureOut">
              <a:rPr lang="en-US" smtClean="0">
                <a:solidFill>
                  <a:srgbClr val="222222"/>
                </a:solidFill>
              </a:rPr>
              <a:pPr/>
              <a:t>11/14/2022</a:t>
            </a:fld>
            <a:endParaRPr lang="en-US">
              <a:solidFill>
                <a:srgbClr val="222222"/>
              </a:solidFill>
            </a:endParaRPr>
          </a:p>
        </p:txBody>
      </p:sp>
      <p:sp>
        <p:nvSpPr>
          <p:cNvPr id="5" name="Footer Placeholder 4"/>
          <p:cNvSpPr>
            <a:spLocks noGrp="1"/>
          </p:cNvSpPr>
          <p:nvPr>
            <p:ph type="ftr" sz="quarter" idx="11"/>
          </p:nvPr>
        </p:nvSpPr>
        <p:spPr>
          <a:xfrm>
            <a:off x="8076675" y="12712701"/>
            <a:ext cx="8229064" cy="730250"/>
          </a:xfrm>
          <a:prstGeom prst="rect">
            <a:avLst/>
          </a:prstGeom>
        </p:spPr>
        <p:txBody>
          <a:bodyPr/>
          <a:lstStyle/>
          <a:p>
            <a:endParaRPr lang="en-US">
              <a:solidFill>
                <a:srgbClr val="222222"/>
              </a:solidFill>
            </a:endParaRPr>
          </a:p>
        </p:txBody>
      </p:sp>
      <p:sp>
        <p:nvSpPr>
          <p:cNvPr id="6" name="Slide Number Placeholder 5"/>
          <p:cNvSpPr>
            <a:spLocks noGrp="1"/>
          </p:cNvSpPr>
          <p:nvPr>
            <p:ph type="sldNum" sz="quarter" idx="12"/>
          </p:nvPr>
        </p:nvSpPr>
        <p:spPr>
          <a:xfrm>
            <a:off x="17220079" y="12712701"/>
            <a:ext cx="5486043" cy="730250"/>
          </a:xfrm>
          <a:prstGeom prst="rect">
            <a:avLst/>
          </a:prstGeom>
        </p:spPr>
        <p:txBody>
          <a:bodyPr/>
          <a:lstStyle/>
          <a:p>
            <a:fld id="{E5A8E1AE-7E2D-4B76-93F0-EF488AD850C4}" type="slidenum">
              <a:rPr lang="en-US" smtClean="0">
                <a:solidFill>
                  <a:srgbClr val="222222"/>
                </a:solidFill>
              </a:rPr>
              <a:pPr/>
              <a:t>‹#›</a:t>
            </a:fld>
            <a:endParaRPr lang="en-US">
              <a:solidFill>
                <a:srgbClr val="222222"/>
              </a:solidFill>
            </a:endParaRPr>
          </a:p>
        </p:txBody>
      </p:sp>
    </p:spTree>
    <p:extLst>
      <p:ext uri="{BB962C8B-B14F-4D97-AF65-F5344CB8AC3E}">
        <p14:creationId xmlns:p14="http://schemas.microsoft.com/office/powerpoint/2010/main" val="3546815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76291" y="12712701"/>
            <a:ext cx="5486043" cy="730250"/>
          </a:xfrm>
          <a:prstGeom prst="rect">
            <a:avLst/>
          </a:prstGeom>
        </p:spPr>
        <p:txBody>
          <a:bodyPr/>
          <a:lstStyle/>
          <a:p>
            <a:fld id="{6D6374A0-61B2-452D-BB40-210B9CC78994}" type="datetimeFigureOut">
              <a:rPr lang="en-US" smtClean="0">
                <a:solidFill>
                  <a:srgbClr val="222222"/>
                </a:solidFill>
              </a:rPr>
              <a:pPr/>
              <a:t>11/14/2022</a:t>
            </a:fld>
            <a:endParaRPr lang="en-US">
              <a:solidFill>
                <a:srgbClr val="222222"/>
              </a:solidFill>
            </a:endParaRPr>
          </a:p>
        </p:txBody>
      </p:sp>
      <p:sp>
        <p:nvSpPr>
          <p:cNvPr id="3" name="Footer Placeholder 2"/>
          <p:cNvSpPr>
            <a:spLocks noGrp="1"/>
          </p:cNvSpPr>
          <p:nvPr>
            <p:ph type="ftr" sz="quarter" idx="11"/>
          </p:nvPr>
        </p:nvSpPr>
        <p:spPr>
          <a:xfrm>
            <a:off x="8076675" y="12712701"/>
            <a:ext cx="8229064" cy="730250"/>
          </a:xfrm>
          <a:prstGeom prst="rect">
            <a:avLst/>
          </a:prstGeom>
        </p:spPr>
        <p:txBody>
          <a:bodyPr/>
          <a:lstStyle/>
          <a:p>
            <a:endParaRPr lang="en-US">
              <a:solidFill>
                <a:srgbClr val="222222"/>
              </a:solidFill>
            </a:endParaRPr>
          </a:p>
        </p:txBody>
      </p:sp>
      <p:sp>
        <p:nvSpPr>
          <p:cNvPr id="4" name="Slide Number Placeholder 3"/>
          <p:cNvSpPr>
            <a:spLocks noGrp="1"/>
          </p:cNvSpPr>
          <p:nvPr>
            <p:ph type="sldNum" sz="quarter" idx="12"/>
          </p:nvPr>
        </p:nvSpPr>
        <p:spPr>
          <a:xfrm>
            <a:off x="17220079" y="12712701"/>
            <a:ext cx="5486043" cy="730250"/>
          </a:xfrm>
          <a:prstGeom prst="rect">
            <a:avLst/>
          </a:prstGeom>
        </p:spPr>
        <p:txBody>
          <a:bodyPr/>
          <a:lstStyle/>
          <a:p>
            <a:fld id="{E5A8E1AE-7E2D-4B76-93F0-EF488AD850C4}" type="slidenum">
              <a:rPr lang="en-US" smtClean="0">
                <a:solidFill>
                  <a:srgbClr val="222222"/>
                </a:solidFill>
              </a:rPr>
              <a:pPr/>
              <a:t>‹#›</a:t>
            </a:fld>
            <a:endParaRPr lang="en-US">
              <a:solidFill>
                <a:srgbClr val="222222"/>
              </a:solidFill>
            </a:endParaRPr>
          </a:p>
        </p:txBody>
      </p:sp>
    </p:spTree>
    <p:extLst>
      <p:ext uri="{BB962C8B-B14F-4D97-AF65-F5344CB8AC3E}">
        <p14:creationId xmlns:p14="http://schemas.microsoft.com/office/powerpoint/2010/main" val="5513565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pertina Presentazione">
    <p:spTree>
      <p:nvGrpSpPr>
        <p:cNvPr id="1" name=""/>
        <p:cNvGrpSpPr/>
        <p:nvPr/>
      </p:nvGrpSpPr>
      <p:grpSpPr>
        <a:xfrm>
          <a:off x="0" y="0"/>
          <a:ext cx="0" cy="0"/>
          <a:chOff x="0" y="0"/>
          <a:chExt cx="0" cy="0"/>
        </a:xfrm>
      </p:grpSpPr>
      <p:pic>
        <p:nvPicPr>
          <p:cNvPr id="8" name="Immagin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4" y="895"/>
            <a:ext cx="24381620" cy="13715107"/>
          </a:xfrm>
          <a:prstGeom prst="rect">
            <a:avLst/>
          </a:prstGeom>
        </p:spPr>
      </p:pic>
      <p:sp>
        <p:nvSpPr>
          <p:cNvPr id="6" name="Rettangolo 5"/>
          <p:cNvSpPr/>
          <p:nvPr userDrawn="1"/>
        </p:nvSpPr>
        <p:spPr>
          <a:xfrm>
            <a:off x="1" y="2"/>
            <a:ext cx="24382413" cy="2251075"/>
          </a:xfrm>
          <a:prstGeom prst="rect">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
        <p:nvSpPr>
          <p:cNvPr id="2" name="LUOGO - GG/MM/AAAA"/>
          <p:cNvSpPr txBox="1">
            <a:spLocks noGrp="1"/>
          </p:cNvSpPr>
          <p:nvPr>
            <p:ph type="body" sz="quarter" idx="15" hasCustomPrompt="1"/>
          </p:nvPr>
        </p:nvSpPr>
        <p:spPr>
          <a:xfrm>
            <a:off x="19796761" y="12583738"/>
            <a:ext cx="4186816" cy="447676"/>
          </a:xfrm>
          <a:prstGeom prst="rect">
            <a:avLst/>
          </a:prstGeom>
        </p:spPr>
        <p:txBody>
          <a:bodyPr>
            <a:noAutofit/>
          </a:bodyPr>
          <a:lstStyle>
            <a:lvl1pPr marL="0" indent="0" algn="r">
              <a:spcBef>
                <a:spcPts val="0"/>
              </a:spcBef>
              <a:buSzTx/>
              <a:buNone/>
              <a:defRPr sz="2322" b="1" i="0">
                <a:solidFill>
                  <a:srgbClr val="FFFFFF"/>
                </a:solidFill>
                <a:latin typeface="Arial" charset="0"/>
                <a:ea typeface="Arial" charset="0"/>
                <a:cs typeface="Arial" charset="0"/>
                <a:sym typeface="Trade Gothic"/>
              </a:defRPr>
            </a:lvl1pPr>
          </a:lstStyle>
          <a:p>
            <a:r>
              <a:rPr lang="it-IT"/>
              <a:t> </a:t>
            </a:r>
            <a:r>
              <a:t>LUOGO - GG/MM/AAAA</a:t>
            </a:r>
          </a:p>
        </p:txBody>
      </p:sp>
      <p:sp>
        <p:nvSpPr>
          <p:cNvPr id="3" name="NOME COGNOME"/>
          <p:cNvSpPr txBox="1">
            <a:spLocks noGrp="1"/>
          </p:cNvSpPr>
          <p:nvPr>
            <p:ph type="body" sz="quarter" idx="16" hasCustomPrompt="1"/>
          </p:nvPr>
        </p:nvSpPr>
        <p:spPr>
          <a:xfrm>
            <a:off x="508001" y="12583738"/>
            <a:ext cx="3289681" cy="447676"/>
          </a:xfrm>
          <a:prstGeom prst="rect">
            <a:avLst/>
          </a:prstGeom>
        </p:spPr>
        <p:txBody>
          <a:bodyPr>
            <a:noAutofit/>
          </a:bodyPr>
          <a:lstStyle>
            <a:lvl1pPr marL="0" indent="0">
              <a:spcBef>
                <a:spcPts val="0"/>
              </a:spcBef>
              <a:buSzTx/>
              <a:buNone/>
              <a:defRPr sz="2322" b="1" i="0">
                <a:solidFill>
                  <a:srgbClr val="FFFFFF"/>
                </a:solidFill>
                <a:latin typeface="Arial" charset="0"/>
                <a:ea typeface="Arial" charset="0"/>
                <a:cs typeface="Arial" charset="0"/>
                <a:sym typeface="Trade Gothic"/>
              </a:defRPr>
            </a:lvl1pPr>
          </a:lstStyle>
          <a:p>
            <a:r>
              <a:t>NOME COGNOME</a:t>
            </a:r>
            <a:r>
              <a:rPr lang="it-IT"/>
              <a:t> </a:t>
            </a:r>
            <a:endParaRPr/>
          </a:p>
        </p:txBody>
      </p:sp>
      <p:sp>
        <p:nvSpPr>
          <p:cNvPr id="4" name="Title 5"/>
          <p:cNvSpPr>
            <a:spLocks noGrp="1"/>
          </p:cNvSpPr>
          <p:nvPr>
            <p:ph type="title" hasCustomPrompt="1"/>
          </p:nvPr>
        </p:nvSpPr>
        <p:spPr>
          <a:xfrm>
            <a:off x="2063639" y="5434467"/>
            <a:ext cx="20280425" cy="1423535"/>
          </a:xfrm>
        </p:spPr>
        <p:txBody>
          <a:bodyPr anchor="t"/>
          <a:lstStyle>
            <a:lvl1pPr>
              <a:defRPr sz="8515" b="1" spc="0" baseline="0">
                <a:solidFill>
                  <a:srgbClr val="FFFFFF"/>
                </a:solidFill>
              </a:defRPr>
            </a:lvl1pPr>
          </a:lstStyle>
          <a:p>
            <a:r>
              <a:rPr lang="en-US"/>
              <a:t>TITOLO PRESENTAZIONE</a:t>
            </a:r>
          </a:p>
        </p:txBody>
      </p:sp>
      <p:pic>
        <p:nvPicPr>
          <p:cNvPr id="5" name="Immagine 4"/>
          <p:cNvPicPr>
            <a:picLocks noChangeAspect="1"/>
          </p:cNvPicPr>
          <p:nvPr userDrawn="1"/>
        </p:nvPicPr>
        <p:blipFill>
          <a:blip r:embed="rId3"/>
          <a:stretch>
            <a:fillRect/>
          </a:stretch>
        </p:blipFill>
        <p:spPr>
          <a:xfrm>
            <a:off x="503214" y="492867"/>
            <a:ext cx="7345082" cy="815455"/>
          </a:xfrm>
          <a:prstGeom prst="rect">
            <a:avLst/>
          </a:prstGeom>
        </p:spPr>
      </p:pic>
      <p:pic>
        <p:nvPicPr>
          <p:cNvPr id="9" name="Immagine 8"/>
          <p:cNvPicPr>
            <a:picLocks noChangeAspect="1"/>
          </p:cNvPicPr>
          <p:nvPr userDrawn="1"/>
        </p:nvPicPr>
        <p:blipFill>
          <a:blip r:embed="rId4"/>
          <a:stretch>
            <a:fillRect/>
          </a:stretch>
        </p:blipFill>
        <p:spPr>
          <a:xfrm>
            <a:off x="507476" y="494938"/>
            <a:ext cx="1537054" cy="813382"/>
          </a:xfrm>
          <a:prstGeom prst="rect">
            <a:avLst/>
          </a:prstGeom>
        </p:spPr>
      </p:pic>
      <p:cxnSp>
        <p:nvCxnSpPr>
          <p:cNvPr id="13" name="Straight Connector 17"/>
          <p:cNvCxnSpPr/>
          <p:nvPr userDrawn="1"/>
        </p:nvCxnSpPr>
        <p:spPr>
          <a:xfrm>
            <a:off x="8049491" y="1015425"/>
            <a:ext cx="16332922"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5" name="SOTTOTITOLO DELLA PRESENTAZIONE"/>
          <p:cNvSpPr txBox="1">
            <a:spLocks noGrp="1"/>
          </p:cNvSpPr>
          <p:nvPr>
            <p:ph type="body" sz="quarter" idx="19" hasCustomPrompt="1"/>
          </p:nvPr>
        </p:nvSpPr>
        <p:spPr>
          <a:xfrm>
            <a:off x="2038350" y="6882794"/>
            <a:ext cx="20305713" cy="1094021"/>
          </a:xfrm>
          <a:prstGeom prst="rect">
            <a:avLst/>
          </a:prstGeom>
        </p:spPr>
        <p:txBody>
          <a:bodyPr>
            <a:noAutofit/>
          </a:bodyPr>
          <a:lstStyle>
            <a:lvl1pPr marL="0" indent="0">
              <a:spcBef>
                <a:spcPts val="0"/>
              </a:spcBef>
              <a:buSzTx/>
              <a:buNone/>
              <a:defRPr sz="4257">
                <a:solidFill>
                  <a:srgbClr val="FFFFFF"/>
                </a:solidFill>
                <a:latin typeface="+mj-lt"/>
                <a:ea typeface="Titillium Web Regular"/>
                <a:cs typeface="Titillium Web Regular"/>
                <a:sym typeface="Titillium Web Regular"/>
              </a:defRPr>
            </a:lvl1pPr>
          </a:lstStyle>
          <a:p>
            <a:r>
              <a:t>SOTTOTITOLO DELLA PRESENTAZIONE</a:t>
            </a:r>
          </a:p>
        </p:txBody>
      </p:sp>
    </p:spTree>
    <p:extLst>
      <p:ext uri="{BB962C8B-B14F-4D97-AF65-F5344CB8AC3E}">
        <p14:creationId xmlns:p14="http://schemas.microsoft.com/office/powerpoint/2010/main" val="61931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lide base">
    <p:spTree>
      <p:nvGrpSpPr>
        <p:cNvPr id="1" name=""/>
        <p:cNvGrpSpPr/>
        <p:nvPr/>
      </p:nvGrpSpPr>
      <p:grpSpPr>
        <a:xfrm>
          <a:off x="0" y="0"/>
          <a:ext cx="0" cy="0"/>
          <a:chOff x="0" y="0"/>
          <a:chExt cx="0" cy="0"/>
        </a:xfrm>
      </p:grpSpPr>
      <p:pic>
        <p:nvPicPr>
          <p:cNvPr id="5" name="Immagine 4"/>
          <p:cNvPicPr>
            <a:picLocks noChangeAspect="1"/>
          </p:cNvPicPr>
          <p:nvPr userDrawn="1"/>
        </p:nvPicPr>
        <p:blipFill>
          <a:blip r:embed="rId2"/>
          <a:stretch>
            <a:fillRect/>
          </a:stretch>
        </p:blipFill>
        <p:spPr>
          <a:xfrm>
            <a:off x="503214" y="492867"/>
            <a:ext cx="7345082" cy="815455"/>
          </a:xfrm>
          <a:prstGeom prst="rect">
            <a:avLst/>
          </a:prstGeom>
        </p:spPr>
      </p:pic>
      <p:pic>
        <p:nvPicPr>
          <p:cNvPr id="9" name="Immagine 8"/>
          <p:cNvPicPr>
            <a:picLocks noChangeAspect="1"/>
          </p:cNvPicPr>
          <p:nvPr userDrawn="1"/>
        </p:nvPicPr>
        <p:blipFill>
          <a:blip r:embed="rId3"/>
          <a:stretch>
            <a:fillRect/>
          </a:stretch>
        </p:blipFill>
        <p:spPr>
          <a:xfrm>
            <a:off x="507476" y="494938"/>
            <a:ext cx="1537054" cy="813382"/>
          </a:xfrm>
          <a:prstGeom prst="rect">
            <a:avLst/>
          </a:prstGeom>
        </p:spPr>
      </p:pic>
      <p:cxnSp>
        <p:nvCxnSpPr>
          <p:cNvPr id="13" name="Straight Connector 17"/>
          <p:cNvCxnSpPr/>
          <p:nvPr userDrawn="1"/>
        </p:nvCxnSpPr>
        <p:spPr>
          <a:xfrm>
            <a:off x="8049491" y="1015425"/>
            <a:ext cx="16332922" cy="0"/>
          </a:xfrm>
          <a:prstGeom prst="line">
            <a:avLst/>
          </a:prstGeom>
          <a:ln w="50800">
            <a:solidFill>
              <a:schemeClr val="accent1"/>
            </a:solidFill>
          </a:ln>
        </p:spPr>
        <p:style>
          <a:lnRef idx="3">
            <a:schemeClr val="accent6"/>
          </a:lnRef>
          <a:fillRef idx="0">
            <a:schemeClr val="accent6"/>
          </a:fillRef>
          <a:effectRef idx="2">
            <a:schemeClr val="accent6"/>
          </a:effectRef>
          <a:fontRef idx="minor">
            <a:schemeClr val="tx1"/>
          </a:fontRef>
        </p:style>
      </p:cxnSp>
      <p:sp>
        <p:nvSpPr>
          <p:cNvPr id="11"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14"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52006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2"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3"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8" name="Title 5"/>
          <p:cNvSpPr>
            <a:spLocks noGrp="1"/>
          </p:cNvSpPr>
          <p:nvPr>
            <p:ph type="title" hasCustomPrompt="1"/>
          </p:nvPr>
        </p:nvSpPr>
        <p:spPr>
          <a:xfrm>
            <a:off x="2044529" y="2251075"/>
            <a:ext cx="18272125" cy="1152940"/>
          </a:xfrm>
        </p:spPr>
        <p:txBody>
          <a:bodyPr/>
          <a:lstStyle/>
          <a:p>
            <a:r>
              <a:rPr lang="en-US" err="1"/>
              <a:t>Indice</a:t>
            </a:r>
            <a:endParaRPr lang="en-US"/>
          </a:p>
        </p:txBody>
      </p:sp>
      <p:sp>
        <p:nvSpPr>
          <p:cNvPr id="33" name="Текст 2"/>
          <p:cNvSpPr>
            <a:spLocks noGrp="1"/>
          </p:cNvSpPr>
          <p:nvPr>
            <p:ph idx="1" hasCustomPrompt="1"/>
          </p:nvPr>
        </p:nvSpPr>
        <p:spPr>
          <a:xfrm>
            <a:off x="4035254" y="4102164"/>
            <a:ext cx="14528801" cy="802993"/>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34" name="Текст 2"/>
          <p:cNvSpPr>
            <a:spLocks noGrp="1"/>
          </p:cNvSpPr>
          <p:nvPr>
            <p:ph idx="10" hasCustomPrompt="1"/>
          </p:nvPr>
        </p:nvSpPr>
        <p:spPr>
          <a:xfrm>
            <a:off x="2044529" y="4102164"/>
            <a:ext cx="1355725" cy="802993"/>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35" name="Текст 2"/>
          <p:cNvSpPr>
            <a:spLocks noGrp="1"/>
          </p:cNvSpPr>
          <p:nvPr>
            <p:ph idx="11" hasCustomPrompt="1"/>
          </p:nvPr>
        </p:nvSpPr>
        <p:spPr>
          <a:xfrm>
            <a:off x="18843454" y="4127564"/>
            <a:ext cx="1473200" cy="802993"/>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36" name="Текст 2"/>
          <p:cNvSpPr>
            <a:spLocks noGrp="1"/>
          </p:cNvSpPr>
          <p:nvPr>
            <p:ph idx="12" hasCustomPrompt="1"/>
          </p:nvPr>
        </p:nvSpPr>
        <p:spPr>
          <a:xfrm>
            <a:off x="4035254" y="5194364"/>
            <a:ext cx="14528801" cy="802993"/>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37" name="Текст 2"/>
          <p:cNvSpPr>
            <a:spLocks noGrp="1"/>
          </p:cNvSpPr>
          <p:nvPr>
            <p:ph idx="13" hasCustomPrompt="1"/>
          </p:nvPr>
        </p:nvSpPr>
        <p:spPr>
          <a:xfrm>
            <a:off x="2044529" y="5194364"/>
            <a:ext cx="1355725" cy="802993"/>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38" name="Текст 2"/>
          <p:cNvSpPr>
            <a:spLocks noGrp="1"/>
          </p:cNvSpPr>
          <p:nvPr>
            <p:ph idx="14" hasCustomPrompt="1"/>
          </p:nvPr>
        </p:nvSpPr>
        <p:spPr>
          <a:xfrm>
            <a:off x="18843454" y="5219764"/>
            <a:ext cx="1473200" cy="802993"/>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39" name="Текст 2"/>
          <p:cNvSpPr>
            <a:spLocks noGrp="1"/>
          </p:cNvSpPr>
          <p:nvPr>
            <p:ph idx="15" hasCustomPrompt="1"/>
          </p:nvPr>
        </p:nvSpPr>
        <p:spPr>
          <a:xfrm>
            <a:off x="4035254" y="6286564"/>
            <a:ext cx="14528801" cy="802993"/>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0" name="Текст 2"/>
          <p:cNvSpPr>
            <a:spLocks noGrp="1"/>
          </p:cNvSpPr>
          <p:nvPr>
            <p:ph idx="16" hasCustomPrompt="1"/>
          </p:nvPr>
        </p:nvSpPr>
        <p:spPr>
          <a:xfrm>
            <a:off x="2044529" y="6286564"/>
            <a:ext cx="1355725" cy="802993"/>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41" name="Текст 2"/>
          <p:cNvSpPr>
            <a:spLocks noGrp="1"/>
          </p:cNvSpPr>
          <p:nvPr>
            <p:ph idx="17" hasCustomPrompt="1"/>
          </p:nvPr>
        </p:nvSpPr>
        <p:spPr>
          <a:xfrm>
            <a:off x="18843454" y="6311964"/>
            <a:ext cx="1473200" cy="802993"/>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42" name="Текст 2"/>
          <p:cNvSpPr>
            <a:spLocks noGrp="1"/>
          </p:cNvSpPr>
          <p:nvPr>
            <p:ph idx="18" hasCustomPrompt="1"/>
          </p:nvPr>
        </p:nvSpPr>
        <p:spPr>
          <a:xfrm>
            <a:off x="4035254" y="7378762"/>
            <a:ext cx="14528801" cy="802993"/>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3" name="Текст 2"/>
          <p:cNvSpPr>
            <a:spLocks noGrp="1"/>
          </p:cNvSpPr>
          <p:nvPr>
            <p:ph idx="19" hasCustomPrompt="1"/>
          </p:nvPr>
        </p:nvSpPr>
        <p:spPr>
          <a:xfrm>
            <a:off x="2044529" y="7378762"/>
            <a:ext cx="1355725" cy="802993"/>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44" name="Текст 2"/>
          <p:cNvSpPr>
            <a:spLocks noGrp="1"/>
          </p:cNvSpPr>
          <p:nvPr>
            <p:ph idx="20" hasCustomPrompt="1"/>
          </p:nvPr>
        </p:nvSpPr>
        <p:spPr>
          <a:xfrm>
            <a:off x="18843454" y="7404164"/>
            <a:ext cx="1473200" cy="802993"/>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45" name="Текст 2"/>
          <p:cNvSpPr>
            <a:spLocks noGrp="1"/>
          </p:cNvSpPr>
          <p:nvPr>
            <p:ph idx="21" hasCustomPrompt="1"/>
          </p:nvPr>
        </p:nvSpPr>
        <p:spPr>
          <a:xfrm>
            <a:off x="4035254" y="8470964"/>
            <a:ext cx="14528801" cy="802993"/>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6" name="Текст 2"/>
          <p:cNvSpPr>
            <a:spLocks noGrp="1"/>
          </p:cNvSpPr>
          <p:nvPr>
            <p:ph idx="22" hasCustomPrompt="1"/>
          </p:nvPr>
        </p:nvSpPr>
        <p:spPr>
          <a:xfrm>
            <a:off x="2044529" y="8470964"/>
            <a:ext cx="1355725" cy="802993"/>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47" name="Текст 2"/>
          <p:cNvSpPr>
            <a:spLocks noGrp="1"/>
          </p:cNvSpPr>
          <p:nvPr>
            <p:ph idx="23" hasCustomPrompt="1"/>
          </p:nvPr>
        </p:nvSpPr>
        <p:spPr>
          <a:xfrm>
            <a:off x="18843454" y="8496364"/>
            <a:ext cx="1473200" cy="802993"/>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
        <p:nvSpPr>
          <p:cNvPr id="48" name="Текст 2"/>
          <p:cNvSpPr>
            <a:spLocks noGrp="1"/>
          </p:cNvSpPr>
          <p:nvPr>
            <p:ph idx="24" hasCustomPrompt="1"/>
          </p:nvPr>
        </p:nvSpPr>
        <p:spPr>
          <a:xfrm>
            <a:off x="4035254" y="9563164"/>
            <a:ext cx="14528801" cy="802993"/>
          </a:xfrm>
          <a:prstGeom prst="rect">
            <a:avLst/>
          </a:prstGeom>
        </p:spPr>
        <p:txBody>
          <a:bodyPr vert="horz" lIns="0" tIns="0" rIns="0" bIns="0" rtlCol="0">
            <a:normAutofit/>
          </a:bodyPr>
          <a:lstStyle>
            <a:lvl1pPr>
              <a:defRPr sz="3870" b="0">
                <a:solidFill>
                  <a:schemeClr val="tx1"/>
                </a:solidFill>
              </a:defRPr>
            </a:lvl1pPr>
          </a:lstStyle>
          <a:p>
            <a:pPr lvl="0"/>
            <a:r>
              <a:rPr lang="en-US" err="1"/>
              <a:t>Capitolo</a:t>
            </a:r>
            <a:endParaRPr lang="en-US"/>
          </a:p>
        </p:txBody>
      </p:sp>
      <p:sp>
        <p:nvSpPr>
          <p:cNvPr id="49" name="Текст 2"/>
          <p:cNvSpPr>
            <a:spLocks noGrp="1"/>
          </p:cNvSpPr>
          <p:nvPr>
            <p:ph idx="25" hasCustomPrompt="1"/>
          </p:nvPr>
        </p:nvSpPr>
        <p:spPr>
          <a:xfrm>
            <a:off x="2044529" y="9563164"/>
            <a:ext cx="1355725" cy="802993"/>
          </a:xfrm>
          <a:prstGeom prst="rect">
            <a:avLst/>
          </a:prstGeom>
        </p:spPr>
        <p:txBody>
          <a:bodyPr vert="horz" lIns="0" tIns="0" rIns="0" bIns="0" rtlCol="0">
            <a:normAutofit/>
          </a:bodyPr>
          <a:lstStyle>
            <a:lvl1pPr>
              <a:defRPr sz="3870" b="1">
                <a:solidFill>
                  <a:schemeClr val="accent1"/>
                </a:solidFill>
              </a:defRPr>
            </a:lvl1pPr>
          </a:lstStyle>
          <a:p>
            <a:pPr lvl="0"/>
            <a:r>
              <a:rPr lang="en-US"/>
              <a:t>01</a:t>
            </a:r>
          </a:p>
        </p:txBody>
      </p:sp>
      <p:sp>
        <p:nvSpPr>
          <p:cNvPr id="50" name="Текст 2"/>
          <p:cNvSpPr>
            <a:spLocks noGrp="1"/>
          </p:cNvSpPr>
          <p:nvPr>
            <p:ph idx="26" hasCustomPrompt="1"/>
          </p:nvPr>
        </p:nvSpPr>
        <p:spPr>
          <a:xfrm>
            <a:off x="18843454" y="9588564"/>
            <a:ext cx="1473200" cy="802993"/>
          </a:xfrm>
          <a:prstGeom prst="rect">
            <a:avLst/>
          </a:prstGeom>
        </p:spPr>
        <p:txBody>
          <a:bodyPr vert="horz" lIns="0" tIns="0" rIns="0" bIns="0" rtlCol="0">
            <a:normAutofit/>
          </a:bodyPr>
          <a:lstStyle>
            <a:lvl1pPr algn="r">
              <a:defRPr sz="3870" b="1">
                <a:solidFill>
                  <a:schemeClr val="accent1"/>
                </a:solidFill>
              </a:defRPr>
            </a:lvl1pPr>
          </a:lstStyle>
          <a:p>
            <a:pPr lvl="0"/>
            <a:r>
              <a:rPr lang="en-US"/>
              <a:t>01</a:t>
            </a:r>
          </a:p>
        </p:txBody>
      </p:sp>
    </p:spTree>
    <p:extLst>
      <p:ext uri="{BB962C8B-B14F-4D97-AF65-F5344CB8AC3E}">
        <p14:creationId xmlns:p14="http://schemas.microsoft.com/office/powerpoint/2010/main" val="149785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1"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4" grpId="0" build="p">
        <p:tmplLst>
          <p:tmpl lvl="1">
            <p:tnLst>
              <p:par>
                <p:cTn presetID="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5" grpId="0" build="p">
        <p:tmplLst>
          <p:tmpl lvl="1">
            <p:tnLst>
              <p:par>
                <p:cTn presetID="1"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childTnLst>
                </p:cTn>
              </p:par>
            </p:tnLst>
          </p:tmpl>
        </p:tmplLst>
      </p:bldP>
      <p:bldP spid="36" grpId="0" build="p">
        <p:tmplLst>
          <p:tmpl lvl="1">
            <p:tnLst>
              <p:par>
                <p:cTn presetID="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childTnLst>
                </p:cTn>
              </p:par>
            </p:tnLst>
          </p:tmpl>
        </p:tmplLst>
      </p:bldP>
      <p:bldP spid="37" grpId="0" build="p">
        <p:tmplLst>
          <p:tmpl lvl="1">
            <p:tnLst>
              <p:par>
                <p:cTn presetID="1"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childTnLst>
                </p:cTn>
              </p:par>
            </p:tnLst>
          </p:tmpl>
        </p:tmplLst>
      </p:bldP>
      <p:bldP spid="38" grpId="0" build="p">
        <p:tmplLst>
          <p:tmpl lvl="1">
            <p:tnLst>
              <p:par>
                <p:cTn presetID="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childTnLst>
                </p:cTn>
              </p:par>
            </p:tnLst>
          </p:tmpl>
        </p:tmplLst>
      </p:bldP>
      <p:bldP spid="39" grpId="0" build="p">
        <p:tmplLst>
          <p:tmpl lvl="1">
            <p:tnLst>
              <p:par>
                <p:cTn presetID="1"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childTnLst>
                </p:cTn>
              </p:par>
            </p:tnLst>
          </p:tmpl>
        </p:tmplLst>
      </p:bldP>
      <p:bldP spid="40" grpId="0" build="p">
        <p:tmplLst>
          <p:tmpl lvl="1">
            <p:tnLst>
              <p:par>
                <p:cTn presetID="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childTnLst>
                </p:cTn>
              </p:par>
            </p:tnLst>
          </p:tmpl>
        </p:tmplLst>
      </p:bldP>
      <p:bldP spid="41" grpId="0" build="p">
        <p:tmplLst>
          <p:tmpl lvl="1">
            <p:tnLst>
              <p:par>
                <p:cTn presetID="1"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childTnLst>
                </p:cTn>
              </p:par>
            </p:tnLst>
          </p:tmpl>
        </p:tmplLst>
      </p:bldP>
      <p:bldP spid="42" grpId="0" build="p">
        <p:tmplLst>
          <p:tmpl lvl="1">
            <p:tnLst>
              <p:par>
                <p:cTn presetID="1"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childTnLst>
                </p:cTn>
              </p:par>
            </p:tnLst>
          </p:tmpl>
        </p:tmplLst>
      </p:bldP>
      <p:bldP spid="43" grpId="0" build="p">
        <p:tmplLst>
          <p:tmpl lvl="1">
            <p:tnLst>
              <p:par>
                <p:cTn presetID="1"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childTnLst>
                </p:cTn>
              </p:par>
            </p:tnLst>
          </p:tmpl>
        </p:tmplLst>
      </p:bldP>
      <p:bldP spid="44" grpId="0" build="p">
        <p:tmplLst>
          <p:tmpl lvl="1">
            <p:tnLst>
              <p:par>
                <p:cTn presetID="1"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childTnLst>
                </p:cTn>
              </p:par>
            </p:tnLst>
          </p:tmpl>
        </p:tmplLst>
      </p:bldP>
      <p:bldP spid="45" grpId="0" build="p">
        <p:tmplLst>
          <p:tmpl lvl="1">
            <p:tnLst>
              <p:par>
                <p:cTn presetID="1"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childTnLst>
                </p:cTn>
              </p:par>
            </p:tnLst>
          </p:tmpl>
        </p:tmplLst>
      </p:bldP>
      <p:bldP spid="46" grpId="0" build="p">
        <p:tmplLst>
          <p:tmpl lvl="1">
            <p:tnLst>
              <p:par>
                <p:cTn presetID="1"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childTnLst>
                </p:cTn>
              </p:par>
            </p:tnLst>
          </p:tmpl>
        </p:tmplLst>
      </p:bldP>
      <p:bldP spid="47" grpId="0" build="p">
        <p:tmplLst>
          <p:tmpl lvl="1">
            <p:tnLst>
              <p:par>
                <p:cTn presetID="1"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childTnLst>
                </p:cTn>
              </p:par>
            </p:tnLst>
          </p:tmpl>
        </p:tmplLst>
      </p:bldP>
      <p:bldP spid="48" grpId="0" build="p">
        <p:tmplLst>
          <p:tmpl lvl="1">
            <p:tnLst>
              <p:par>
                <p:cTn presetID="1"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childTnLst>
                </p:cTn>
              </p:par>
            </p:tnLst>
          </p:tmpl>
        </p:tmplLst>
      </p:bldP>
      <p:bldP spid="49" grpId="0" build="p">
        <p:tmplLst>
          <p:tmpl lvl="1">
            <p:tnLst>
              <p:par>
                <p:cTn presetID="1"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childTnLst>
                </p:cTn>
              </p:par>
            </p:tnLst>
          </p:tmpl>
        </p:tmplLst>
      </p:bldP>
      <p:bldP spid="50" grpId="0" build="p">
        <p:tmplLst>
          <p:tmpl lvl="1">
            <p:tnLst>
              <p:par>
                <p:cTn presetID="1"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base Titolo + Testo">
    <p:bg>
      <p:bgPr>
        <a:solidFill>
          <a:srgbClr val="FFFFFF"/>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5" y="494938"/>
            <a:ext cx="1537054" cy="813382"/>
          </a:xfrm>
          <a:prstGeom prst="rect">
            <a:avLst/>
          </a:prstGeom>
        </p:spPr>
      </p:pic>
      <p:sp>
        <p:nvSpPr>
          <p:cNvPr id="5" name="Rectangle 13"/>
          <p:cNvSpPr/>
          <p:nvPr userDrawn="1"/>
        </p:nvSpPr>
        <p:spPr>
          <a:xfrm>
            <a:off x="1"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24"/>
          <p:cNvSpPr txBox="1">
            <a:spLocks/>
          </p:cNvSpPr>
          <p:nvPr userDrawn="1"/>
        </p:nvSpPr>
        <p:spPr>
          <a:xfrm>
            <a:off x="0"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2000" b="1" i="0" smtClean="0">
                <a:solidFill>
                  <a:schemeClr val="tx1"/>
                </a:solidFill>
                <a:latin typeface="Arial" charset="0"/>
                <a:ea typeface="Arial" charset="0"/>
                <a:cs typeface="Arial" charset="0"/>
              </a:rPr>
              <a:pPr algn="ctr"/>
              <a:t>‹#›</a:t>
            </a:fld>
            <a:endParaRPr lang="en-US" sz="2000"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0" y="2251075"/>
            <a:ext cx="20299533" cy="1374994"/>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600"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692259"/>
            <a:ext cx="20299534" cy="8854793"/>
          </a:xfrm>
          <a:prstGeom prst="rect">
            <a:avLst/>
          </a:prstGeom>
        </p:spPr>
        <p:txBody>
          <a:bodyPr lIns="127000" tIns="127000" rIns="127000" bIns="127000" anchor="ctr">
            <a:noAutofit/>
          </a:bodyPr>
          <a:lstStyle>
            <a:lvl1pPr marL="0" indent="0" defTabSz="825500">
              <a:lnSpc>
                <a:spcPct val="120000"/>
              </a:lnSpc>
              <a:spcBef>
                <a:spcPts val="1800"/>
              </a:spcBef>
              <a:buSzTx/>
              <a:buNone/>
              <a:defRPr sz="400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192289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pertina Capitolo">
    <p:spTree>
      <p:nvGrpSpPr>
        <p:cNvPr id="1" name=""/>
        <p:cNvGrpSpPr/>
        <p:nvPr/>
      </p:nvGrpSpPr>
      <p:grpSpPr>
        <a:xfrm>
          <a:off x="0" y="0"/>
          <a:ext cx="0" cy="0"/>
          <a:chOff x="0" y="0"/>
          <a:chExt cx="0" cy="0"/>
        </a:xfrm>
      </p:grpSpPr>
      <p:pic>
        <p:nvPicPr>
          <p:cNvPr id="11" name="Immagin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44" y="895"/>
            <a:ext cx="24382413" cy="13715107"/>
          </a:xfrm>
          <a:prstGeom prst="rect">
            <a:avLst/>
          </a:prstGeom>
        </p:spPr>
      </p:pic>
      <p:sp>
        <p:nvSpPr>
          <p:cNvPr id="4" name="Title 5"/>
          <p:cNvSpPr>
            <a:spLocks noGrp="1"/>
          </p:cNvSpPr>
          <p:nvPr>
            <p:ph type="title" hasCustomPrompt="1"/>
          </p:nvPr>
        </p:nvSpPr>
        <p:spPr>
          <a:xfrm>
            <a:off x="2063639" y="5434467"/>
            <a:ext cx="20280425" cy="1423535"/>
          </a:xfrm>
        </p:spPr>
        <p:txBody>
          <a:bodyPr anchor="t"/>
          <a:lstStyle>
            <a:lvl1pPr>
              <a:defRPr sz="8515" b="1" spc="0" baseline="0">
                <a:solidFill>
                  <a:srgbClr val="FFFFFF"/>
                </a:solidFill>
              </a:defRPr>
            </a:lvl1pPr>
          </a:lstStyle>
          <a:p>
            <a:r>
              <a:rPr lang="en-US"/>
              <a:t>TITOLO CAPITOLO</a:t>
            </a:r>
          </a:p>
        </p:txBody>
      </p:sp>
      <p:sp>
        <p:nvSpPr>
          <p:cNvPr id="13"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rgbClr val="FFFFFF"/>
                </a:solidFill>
                <a:latin typeface="+mj-lt"/>
                <a:ea typeface="Open Sans SemiBold" charset="0"/>
                <a:cs typeface="Open Sans SemiBold" charset="0"/>
              </a:rPr>
              <a:pPr algn="ctr"/>
              <a:t>‹#›</a:t>
            </a:fld>
            <a:endParaRPr lang="en-US" sz="1935" b="1" i="0">
              <a:solidFill>
                <a:srgbClr val="FFFFFF"/>
              </a:solidFill>
              <a:latin typeface="+mj-lt"/>
              <a:ea typeface="Open Sans SemiBold" charset="0"/>
              <a:cs typeface="Open Sans SemiBold" charset="0"/>
            </a:endParaRPr>
          </a:p>
        </p:txBody>
      </p:sp>
      <p:pic>
        <p:nvPicPr>
          <p:cNvPr id="15" name="Immagine 14"/>
          <p:cNvPicPr>
            <a:picLocks noChangeAspect="1"/>
          </p:cNvPicPr>
          <p:nvPr userDrawn="1"/>
        </p:nvPicPr>
        <p:blipFill>
          <a:blip r:embed="rId3"/>
          <a:stretch>
            <a:fillRect/>
          </a:stretch>
        </p:blipFill>
        <p:spPr>
          <a:xfrm>
            <a:off x="503212" y="493619"/>
            <a:ext cx="7345083" cy="815454"/>
          </a:xfrm>
          <a:prstGeom prst="rect">
            <a:avLst/>
          </a:prstGeom>
        </p:spPr>
      </p:pic>
      <p:cxnSp>
        <p:nvCxnSpPr>
          <p:cNvPr id="16" name="Straight Connector 17"/>
          <p:cNvCxnSpPr/>
          <p:nvPr userDrawn="1"/>
        </p:nvCxnSpPr>
        <p:spPr>
          <a:xfrm>
            <a:off x="8049491" y="1015425"/>
            <a:ext cx="16332922" cy="0"/>
          </a:xfrm>
          <a:prstGeom prst="line">
            <a:avLst/>
          </a:prstGeom>
          <a:ln w="50800"/>
        </p:spPr>
        <p:style>
          <a:lnRef idx="3">
            <a:schemeClr val="accent6"/>
          </a:lnRef>
          <a:fillRef idx="0">
            <a:schemeClr val="accent6"/>
          </a:fillRef>
          <a:effectRef idx="2">
            <a:schemeClr val="accent6"/>
          </a:effectRef>
          <a:fontRef idx="minor">
            <a:schemeClr val="tx1"/>
          </a:fontRef>
        </p:style>
      </p:cxnSp>
      <p:sp>
        <p:nvSpPr>
          <p:cNvPr id="10" name="SOTTOTITOLO DELLA PRESENTAZIONE"/>
          <p:cNvSpPr txBox="1">
            <a:spLocks noGrp="1"/>
          </p:cNvSpPr>
          <p:nvPr>
            <p:ph type="body" sz="quarter" idx="19" hasCustomPrompt="1"/>
          </p:nvPr>
        </p:nvSpPr>
        <p:spPr>
          <a:xfrm>
            <a:off x="2038350" y="6882794"/>
            <a:ext cx="20305713" cy="1094021"/>
          </a:xfrm>
          <a:prstGeom prst="rect">
            <a:avLst/>
          </a:prstGeom>
        </p:spPr>
        <p:txBody>
          <a:bodyPr>
            <a:noAutofit/>
          </a:bodyPr>
          <a:lstStyle>
            <a:lvl1pPr marL="0" indent="0">
              <a:spcBef>
                <a:spcPts val="0"/>
              </a:spcBef>
              <a:buSzTx/>
              <a:buNone/>
              <a:defRPr sz="4257">
                <a:solidFill>
                  <a:srgbClr val="FFFFFF"/>
                </a:solidFill>
                <a:latin typeface="+mj-lt"/>
                <a:ea typeface="Titillium Web Regular"/>
                <a:cs typeface="Titillium Web Regular"/>
                <a:sym typeface="Titillium Web Regular"/>
              </a:defRPr>
            </a:lvl1pPr>
          </a:lstStyle>
          <a:p>
            <a:r>
              <a:t>SOTTOTITOLO </a:t>
            </a:r>
            <a:r>
              <a:rPr lang="it-IT"/>
              <a:t>CAPITOLO</a:t>
            </a:r>
            <a:endParaRPr/>
          </a:p>
        </p:txBody>
      </p:sp>
    </p:spTree>
    <p:extLst>
      <p:ext uri="{BB962C8B-B14F-4D97-AF65-F5344CB8AC3E}">
        <p14:creationId xmlns:p14="http://schemas.microsoft.com/office/powerpoint/2010/main" val="59837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opertina Paragrafo">
    <p:spTree>
      <p:nvGrpSpPr>
        <p:cNvPr id="1" name=""/>
        <p:cNvGrpSpPr/>
        <p:nvPr/>
      </p:nvGrpSpPr>
      <p:grpSpPr>
        <a:xfrm>
          <a:off x="0" y="0"/>
          <a:ext cx="0" cy="0"/>
          <a:chOff x="0" y="0"/>
          <a:chExt cx="0" cy="0"/>
        </a:xfrm>
      </p:grpSpPr>
      <p:sp>
        <p:nvSpPr>
          <p:cNvPr id="4" name="Title 5"/>
          <p:cNvSpPr>
            <a:spLocks noGrp="1"/>
          </p:cNvSpPr>
          <p:nvPr>
            <p:ph type="title" hasCustomPrompt="1"/>
          </p:nvPr>
        </p:nvSpPr>
        <p:spPr>
          <a:xfrm>
            <a:off x="2063639" y="5434467"/>
            <a:ext cx="20280425" cy="1423535"/>
          </a:xfrm>
        </p:spPr>
        <p:txBody>
          <a:bodyPr anchor="t"/>
          <a:lstStyle>
            <a:lvl1pPr>
              <a:defRPr sz="8515" b="0" spc="0" baseline="0">
                <a:solidFill>
                  <a:schemeClr val="accent3"/>
                </a:solidFill>
              </a:defRPr>
            </a:lvl1pPr>
          </a:lstStyle>
          <a:p>
            <a:r>
              <a:rPr lang="en-US"/>
              <a:t>TITOLO PARAGRAFO</a:t>
            </a:r>
          </a:p>
        </p:txBody>
      </p:sp>
      <p:sp>
        <p:nvSpPr>
          <p:cNvPr id="13"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rgbClr val="FFFFFF"/>
                </a:solidFill>
                <a:latin typeface="+mj-lt"/>
                <a:ea typeface="Open Sans SemiBold" charset="0"/>
                <a:cs typeface="Open Sans SemiBold" charset="0"/>
              </a:rPr>
              <a:pPr algn="ctr"/>
              <a:t>‹#›</a:t>
            </a:fld>
            <a:endParaRPr lang="en-US" sz="1935" b="1" i="0">
              <a:solidFill>
                <a:srgbClr val="FFFFFF"/>
              </a:solidFill>
              <a:latin typeface="+mj-lt"/>
              <a:ea typeface="Open Sans SemiBold" charset="0"/>
              <a:cs typeface="Open Sans SemiBold" charset="0"/>
            </a:endParaRPr>
          </a:p>
        </p:txBody>
      </p:sp>
      <p:sp>
        <p:nvSpPr>
          <p:cNvPr id="10" name="SOTTOTITOLO DELLA PRESENTAZIONE"/>
          <p:cNvSpPr txBox="1">
            <a:spLocks noGrp="1"/>
          </p:cNvSpPr>
          <p:nvPr>
            <p:ph type="body" sz="quarter" idx="19" hasCustomPrompt="1"/>
          </p:nvPr>
        </p:nvSpPr>
        <p:spPr>
          <a:xfrm>
            <a:off x="2038350" y="6882794"/>
            <a:ext cx="20305713" cy="1094021"/>
          </a:xfrm>
          <a:prstGeom prst="rect">
            <a:avLst/>
          </a:prstGeom>
        </p:spPr>
        <p:txBody>
          <a:bodyPr>
            <a:noAutofit/>
          </a:bodyPr>
          <a:lstStyle>
            <a:lvl1pPr marL="0" indent="0">
              <a:spcBef>
                <a:spcPts val="0"/>
              </a:spcBef>
              <a:buSzTx/>
              <a:buNone/>
              <a:defRPr sz="4257">
                <a:solidFill>
                  <a:schemeClr val="bg1"/>
                </a:solidFill>
                <a:latin typeface="+mj-lt"/>
                <a:ea typeface="Titillium Web Regular"/>
                <a:cs typeface="Titillium Web Regular"/>
                <a:sym typeface="Titillium Web Regular"/>
              </a:defRPr>
            </a:lvl1pPr>
          </a:lstStyle>
          <a:p>
            <a:r>
              <a:t>SOTTOTITOLO </a:t>
            </a:r>
            <a:r>
              <a:rPr lang="it-IT"/>
              <a:t>PARAGRAFO</a:t>
            </a:r>
            <a:endParaRPr/>
          </a:p>
        </p:txBody>
      </p:sp>
      <p:pic>
        <p:nvPicPr>
          <p:cNvPr id="18" name="Immagine 17"/>
          <p:cNvPicPr>
            <a:picLocks noChangeAspect="1"/>
          </p:cNvPicPr>
          <p:nvPr userDrawn="1"/>
        </p:nvPicPr>
        <p:blipFill>
          <a:blip r:embed="rId2"/>
          <a:stretch>
            <a:fillRect/>
          </a:stretch>
        </p:blipFill>
        <p:spPr>
          <a:xfrm>
            <a:off x="503212" y="493619"/>
            <a:ext cx="7345083" cy="815454"/>
          </a:xfrm>
          <a:prstGeom prst="rect">
            <a:avLst/>
          </a:prstGeom>
        </p:spPr>
      </p:pic>
      <p:cxnSp>
        <p:nvCxnSpPr>
          <p:cNvPr id="19" name="Straight Connector 17"/>
          <p:cNvCxnSpPr/>
          <p:nvPr userDrawn="1"/>
        </p:nvCxnSpPr>
        <p:spPr>
          <a:xfrm>
            <a:off x="8049491" y="1015425"/>
            <a:ext cx="16332922" cy="0"/>
          </a:xfrm>
          <a:prstGeom prst="line">
            <a:avLst/>
          </a:prstGeom>
          <a:ln w="508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08279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8" presetClass="entr" presetSubtype="12"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strips(downLeft)">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lide_black">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83859280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lide base titolo + sottotitolo + tes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413762"/>
            <a:ext cx="20299534" cy="927515"/>
          </a:xfrm>
          <a:prstGeom prst="rect">
            <a:avLst/>
          </a:prstGeom>
        </p:spPr>
        <p:txBody>
          <a:bodyPr lIns="127000" tIns="127000" rIns="127000" bIns="127000" anchor="t">
            <a:noAutofit/>
          </a:bodyPr>
          <a:lstStyle>
            <a:lvl1pPr marL="0" indent="0" defTabSz="79875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SOTTOTITOLO</a:t>
            </a:r>
          </a:p>
        </p:txBody>
      </p:sp>
      <p:sp>
        <p:nvSpPr>
          <p:cNvPr id="11"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4341275"/>
            <a:ext cx="20299534" cy="8615680"/>
          </a:xfrm>
          <a:prstGeom prst="rect">
            <a:avLst/>
          </a:prstGeom>
        </p:spPr>
        <p:txBody>
          <a:bodyPr lIns="127000" tIns="127000" rIns="127000" bIns="127000" anchor="ctr">
            <a:noAutofit/>
          </a:bodyPr>
          <a:lstStyle>
            <a:lvl1pPr marL="0" indent="0" defTabSz="79875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153891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1" grpId="0" build="p">
        <p:tmplLst>
          <p:tmpl lvl="1">
            <p:tnLst>
              <p:par>
                <p:cTn presetID="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lide base Titolo + Tes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7" name="Title 5"/>
          <p:cNvSpPr>
            <a:spLocks noGrp="1"/>
          </p:cNvSpPr>
          <p:nvPr>
            <p:ph type="title" hasCustomPrompt="1"/>
          </p:nvPr>
        </p:nvSpPr>
        <p:spPr>
          <a:xfrm>
            <a:off x="2044531" y="2251075"/>
            <a:ext cx="20299533" cy="1374994"/>
          </a:xfrm>
        </p:spPr>
        <p:txBody>
          <a:bodyPr/>
          <a:lstStyle>
            <a:lvl1pPr>
              <a:defRPr baseline="0"/>
            </a:lvl1pPr>
          </a:lstStyle>
          <a:p>
            <a:r>
              <a:rPr lang="en-US"/>
              <a:t>Lorem Ipsum</a:t>
            </a: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0"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29" y="3692260"/>
            <a:ext cx="20299534" cy="8854793"/>
          </a:xfrm>
          <a:prstGeom prst="rect">
            <a:avLst/>
          </a:prstGeom>
        </p:spPr>
        <p:txBody>
          <a:bodyPr lIns="127000" tIns="127000" rIns="127000" bIns="127000" anchor="ctr">
            <a:noAutofit/>
          </a:bodyPr>
          <a:lstStyle>
            <a:lvl1pPr marL="0" indent="0" defTabSz="79875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1544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lide base SOLO test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2"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7" hasCustomPrompt="1"/>
          </p:nvPr>
        </p:nvSpPr>
        <p:spPr>
          <a:xfrm>
            <a:off x="2044529" y="2251077"/>
            <a:ext cx="20299534" cy="9839325"/>
          </a:xfrm>
          <a:prstGeom prst="rect">
            <a:avLst/>
          </a:prstGeom>
        </p:spPr>
        <p:txBody>
          <a:bodyPr lIns="127000" tIns="127000" rIns="127000" bIns="127000" anchor="ctr">
            <a:noAutofit/>
          </a:bodyPr>
          <a:lstStyle>
            <a:lvl1pPr marL="0" indent="0" defTabSz="798754">
              <a:lnSpc>
                <a:spcPct val="120000"/>
              </a:lnSpc>
              <a:spcBef>
                <a:spcPts val="1742"/>
              </a:spcBef>
              <a:buSzTx/>
              <a:buNone/>
              <a:defRPr sz="3870">
                <a:solidFill>
                  <a:schemeClr val="accent4"/>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Tree>
    <p:extLst>
      <p:ext uri="{BB962C8B-B14F-4D97-AF65-F5344CB8AC3E}">
        <p14:creationId xmlns:p14="http://schemas.microsoft.com/office/powerpoint/2010/main" val="382415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sto + immagin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11" name="Picture Placeholder 8">
            <a:extLst>
              <a:ext uri="{FF2B5EF4-FFF2-40B4-BE49-F238E27FC236}">
                <a16:creationId xmlns:a16="http://schemas.microsoft.com/office/drawing/2014/main" id="{5C20C475-CFD8-44C2-886A-7185769DC739}"/>
              </a:ext>
            </a:extLst>
          </p:cNvPr>
          <p:cNvSpPr>
            <a:spLocks noGrp="1"/>
          </p:cNvSpPr>
          <p:nvPr>
            <p:ph type="pic" sz="quarter" idx="12"/>
          </p:nvPr>
        </p:nvSpPr>
        <p:spPr>
          <a:xfrm>
            <a:off x="12199131" y="2251076"/>
            <a:ext cx="10145066" cy="11464924"/>
          </a:xfrm>
          <a:prstGeom prst="rect">
            <a:avLst/>
          </a:prstGeom>
          <a:noFill/>
          <a:ln>
            <a:noFill/>
          </a:ln>
        </p:spPr>
        <p:txBody>
          <a:bodyPr wrap="square" anchor="ctr">
            <a:noAutofit/>
          </a:bodyPr>
          <a:lstStyle>
            <a:lvl1pPr algn="ctr">
              <a:defRPr sz="2322">
                <a:solidFill>
                  <a:schemeClr val="tx1"/>
                </a:solidFill>
              </a:defRPr>
            </a:lvl1pPr>
          </a:lstStyle>
          <a:p>
            <a:endParaRPr lang="en-US"/>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7451725" cy="8506044"/>
          </a:xfrm>
          <a:prstGeom prst="rect">
            <a:avLst/>
          </a:prstGeom>
        </p:spPr>
        <p:txBody>
          <a:bodyPr lIns="127000" tIns="127000" rIns="127000" bIns="127000">
            <a:noAutofit/>
          </a:bodyPr>
          <a:lstStyle>
            <a:lvl1pPr marL="0" indent="0" defTabSz="798754">
              <a:lnSpc>
                <a:spcPct val="120000"/>
              </a:lnSpc>
              <a:spcBef>
                <a:spcPts val="1742"/>
              </a:spcBef>
              <a:buSzTx/>
              <a:buNone/>
              <a:defRPr sz="2709">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1" y="2251075"/>
            <a:ext cx="10154601" cy="1790480"/>
          </a:xfrm>
        </p:spPr>
        <p:txBody>
          <a:bodyPr/>
          <a:lstStyle>
            <a:lvl1pPr>
              <a:defRPr baseline="0"/>
            </a:lvl1pPr>
          </a:lstStyle>
          <a:p>
            <a:r>
              <a:rPr lang="en-US"/>
              <a:t>Lorem Ipsum</a:t>
            </a:r>
          </a:p>
        </p:txBody>
      </p:sp>
    </p:spTree>
    <p:extLst>
      <p:ext uri="{BB962C8B-B14F-4D97-AF65-F5344CB8AC3E}">
        <p14:creationId xmlns:p14="http://schemas.microsoft.com/office/powerpoint/2010/main" val="211479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esto + icona blu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9537871" cy="8506044"/>
          </a:xfrm>
          <a:prstGeom prst="rect">
            <a:avLst/>
          </a:prstGeom>
        </p:spPr>
        <p:txBody>
          <a:bodyPr lIns="127000" tIns="127000" rIns="127000" bIns="127000">
            <a:noAutofit/>
          </a:bodyPr>
          <a:lstStyle>
            <a:lvl1pPr marL="0" indent="0" defTabSz="798754">
              <a:lnSpc>
                <a:spcPct val="120000"/>
              </a:lnSpc>
              <a:spcBef>
                <a:spcPts val="1742"/>
              </a:spcBef>
              <a:buSzTx/>
              <a:buNone/>
              <a:defRPr sz="2709">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1" y="2251075"/>
            <a:ext cx="10154601" cy="1790480"/>
          </a:xfrm>
        </p:spPr>
        <p:txBody>
          <a:bodyPr/>
          <a:lstStyle>
            <a:lvl1pPr>
              <a:defRPr baseline="0"/>
            </a:lvl1pPr>
          </a:lstStyle>
          <a:p>
            <a:r>
              <a:rPr lang="en-US"/>
              <a:t>Lorem Ipsum</a:t>
            </a:r>
          </a:p>
        </p:txBody>
      </p:sp>
      <p:sp>
        <p:nvSpPr>
          <p:cNvPr id="2" name="Rettangolo 1"/>
          <p:cNvSpPr/>
          <p:nvPr userDrawn="1"/>
        </p:nvSpPr>
        <p:spPr>
          <a:xfrm>
            <a:off x="12199129" y="2251077"/>
            <a:ext cx="10144935" cy="10296525"/>
          </a:xfrm>
          <a:prstGeom prst="rect">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Tree>
    <p:extLst>
      <p:ext uri="{BB962C8B-B14F-4D97-AF65-F5344CB8AC3E}">
        <p14:creationId xmlns:p14="http://schemas.microsoft.com/office/powerpoint/2010/main" val="662049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esto + icona grey">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9" name="Lorem ipsum dolor sit amet, consectetur adipiscing elit. Vestibulum convallis lacus nec sapien tempor facilisis. Mauris congue sapien vitae ultrices porta. Sed hendrerit neque et consequat molestie. Praesent pulvinar velit eget sapien ornare volutpat. Nunc euismod tempus elit, vitae consectetur quam varius et. Nullam vel vehicula sem. Donec feugiat nibh et justo maximus, id pharetra urna tristique. Etiam et sagittis odio. Mauris ultrices purus vitae diam laoreet interdum. Vivamus a neque sed purus feugiat tristique. Duis ex sem, ullamcorper sed congue et, eleifend sed nunc.">
            <a:extLst>
              <a:ext uri="{FF2B5EF4-FFF2-40B4-BE49-F238E27FC236}">
                <a16:creationId xmlns:a16="http://schemas.microsoft.com/office/drawing/2014/main" id="{69C61A76-3D8E-4D7C-861D-F5995C037227}"/>
              </a:ext>
            </a:extLst>
          </p:cNvPr>
          <p:cNvSpPr txBox="1">
            <a:spLocks noGrp="1"/>
          </p:cNvSpPr>
          <p:nvPr>
            <p:ph type="body" idx="16" hasCustomPrompt="1"/>
          </p:nvPr>
        </p:nvSpPr>
        <p:spPr>
          <a:xfrm>
            <a:off x="2044530" y="4041556"/>
            <a:ext cx="9537871" cy="8506044"/>
          </a:xfrm>
          <a:prstGeom prst="rect">
            <a:avLst/>
          </a:prstGeom>
        </p:spPr>
        <p:txBody>
          <a:bodyPr lIns="127000" tIns="127000" rIns="127000" bIns="127000">
            <a:noAutofit/>
          </a:bodyPr>
          <a:lstStyle>
            <a:lvl1pPr marL="0" indent="0" defTabSz="798754">
              <a:lnSpc>
                <a:spcPct val="120000"/>
              </a:lnSpc>
              <a:spcBef>
                <a:spcPts val="1742"/>
              </a:spcBef>
              <a:buSzTx/>
              <a:buNone/>
              <a:defRPr sz="2709">
                <a:solidFill>
                  <a:schemeClr val="tx1"/>
                </a:solidFill>
                <a:latin typeface="+mn-lt"/>
                <a:ea typeface="Titillium Web Light"/>
                <a:cs typeface="Titillium Web Light"/>
                <a:sym typeface="Titillium Web Light"/>
              </a:defRPr>
            </a:lvl1pPr>
          </a:lstStyle>
          <a:p>
            <a:r>
              <a:rPr lang="it-IT"/>
              <a:t>Lorem ipsum dolor sit amet, consectetur adipiscing elit. </a:t>
            </a:r>
            <a:r>
              <a:rPr lang="it-IT" err="1"/>
              <a:t>Vestibulum</a:t>
            </a:r>
            <a:r>
              <a:rPr lang="it-IT"/>
              <a:t> </a:t>
            </a:r>
            <a:r>
              <a:rPr lang="it-IT" err="1"/>
              <a:t>convallis</a:t>
            </a:r>
            <a:r>
              <a:rPr lang="it-IT"/>
              <a:t> </a:t>
            </a:r>
            <a:r>
              <a:rPr lang="it-IT" err="1"/>
              <a:t>lacus</a:t>
            </a:r>
            <a:r>
              <a:rPr lang="it-IT"/>
              <a:t> </a:t>
            </a:r>
            <a:r>
              <a:rPr lang="it-IT" err="1"/>
              <a:t>nec</a:t>
            </a:r>
            <a:r>
              <a:rPr lang="it-IT"/>
              <a:t> </a:t>
            </a:r>
            <a:r>
              <a:rPr lang="it-IT" err="1"/>
              <a:t>sapien</a:t>
            </a:r>
            <a:r>
              <a:rPr lang="it-IT"/>
              <a:t> </a:t>
            </a:r>
            <a:r>
              <a:rPr lang="it-IT" err="1"/>
              <a:t>tempor</a:t>
            </a:r>
            <a:r>
              <a:rPr lang="it-IT"/>
              <a:t> </a:t>
            </a:r>
            <a:r>
              <a:rPr lang="it-IT" err="1"/>
              <a:t>facilisis</a:t>
            </a:r>
            <a:r>
              <a:rPr lang="it-IT"/>
              <a:t>. </a:t>
            </a:r>
            <a:r>
              <a:rPr lang="it-IT" err="1"/>
              <a:t>Mauris</a:t>
            </a:r>
            <a:r>
              <a:rPr lang="it-IT"/>
              <a:t> </a:t>
            </a:r>
            <a:r>
              <a:rPr lang="it-IT" err="1"/>
              <a:t>congue</a:t>
            </a:r>
            <a:r>
              <a:rPr lang="it-IT"/>
              <a:t> </a:t>
            </a:r>
            <a:r>
              <a:rPr lang="it-IT" err="1"/>
              <a:t>sapien</a:t>
            </a:r>
            <a:r>
              <a:rPr lang="it-IT"/>
              <a:t> vitae </a:t>
            </a:r>
            <a:r>
              <a:rPr lang="it-IT" err="1"/>
              <a:t>ultrices</a:t>
            </a:r>
            <a:r>
              <a:rPr lang="it-IT"/>
              <a:t> porta. </a:t>
            </a:r>
            <a:r>
              <a:rPr lang="it-IT" err="1"/>
              <a:t>Sed</a:t>
            </a:r>
            <a:r>
              <a:rPr lang="it-IT"/>
              <a:t> </a:t>
            </a:r>
            <a:r>
              <a:rPr lang="it-IT" err="1"/>
              <a:t>hendrerit</a:t>
            </a:r>
            <a:r>
              <a:rPr lang="it-IT"/>
              <a:t> </a:t>
            </a:r>
            <a:r>
              <a:rPr lang="it-IT" err="1"/>
              <a:t>neque</a:t>
            </a:r>
            <a:r>
              <a:rPr lang="it-IT"/>
              <a:t> et </a:t>
            </a:r>
            <a:r>
              <a:rPr lang="it-IT" err="1"/>
              <a:t>consequat</a:t>
            </a:r>
            <a:r>
              <a:rPr lang="it-IT"/>
              <a:t> molestie. </a:t>
            </a:r>
            <a:r>
              <a:rPr lang="it-IT" err="1"/>
              <a:t>Praesent</a:t>
            </a:r>
            <a:r>
              <a:rPr lang="it-IT"/>
              <a:t> pulvinar </a:t>
            </a:r>
            <a:r>
              <a:rPr lang="it-IT" err="1"/>
              <a:t>velit</a:t>
            </a:r>
            <a:r>
              <a:rPr lang="it-IT"/>
              <a:t> </a:t>
            </a:r>
            <a:r>
              <a:rPr lang="it-IT" err="1"/>
              <a:t>eget</a:t>
            </a:r>
            <a:r>
              <a:rPr lang="it-IT"/>
              <a:t> </a:t>
            </a:r>
            <a:r>
              <a:rPr lang="it-IT" err="1"/>
              <a:t>sapien</a:t>
            </a:r>
            <a:r>
              <a:rPr lang="it-IT"/>
              <a:t> ornare </a:t>
            </a:r>
            <a:r>
              <a:rPr lang="it-IT" err="1"/>
              <a:t>volutpat</a:t>
            </a:r>
            <a:r>
              <a:rPr lang="it-IT"/>
              <a:t>. Nunc </a:t>
            </a:r>
            <a:r>
              <a:rPr lang="it-IT" err="1"/>
              <a:t>euismod</a:t>
            </a:r>
            <a:r>
              <a:rPr lang="it-IT"/>
              <a:t> tempus elit, vitae consectetur </a:t>
            </a:r>
            <a:r>
              <a:rPr lang="it-IT" err="1"/>
              <a:t>quam</a:t>
            </a:r>
            <a:r>
              <a:rPr lang="it-IT"/>
              <a:t> </a:t>
            </a:r>
            <a:r>
              <a:rPr lang="it-IT" err="1"/>
              <a:t>varius</a:t>
            </a:r>
            <a:r>
              <a:rPr lang="it-IT"/>
              <a:t> et. </a:t>
            </a:r>
            <a:r>
              <a:rPr lang="it-IT" err="1"/>
              <a:t>Nullam</a:t>
            </a:r>
            <a:r>
              <a:rPr lang="it-IT"/>
              <a:t> </a:t>
            </a:r>
            <a:r>
              <a:rPr lang="it-IT" err="1"/>
              <a:t>vel</a:t>
            </a:r>
            <a:r>
              <a:rPr lang="it-IT"/>
              <a:t> </a:t>
            </a:r>
            <a:r>
              <a:rPr lang="it-IT" err="1"/>
              <a:t>vehicula</a:t>
            </a:r>
            <a:r>
              <a:rPr lang="it-IT"/>
              <a:t> </a:t>
            </a:r>
            <a:r>
              <a:rPr lang="it-IT" err="1"/>
              <a:t>sem</a:t>
            </a:r>
            <a:r>
              <a:rPr lang="it-IT"/>
              <a:t>. </a:t>
            </a:r>
            <a:r>
              <a:rPr lang="it-IT" err="1"/>
              <a:t>Donec</a:t>
            </a:r>
            <a:r>
              <a:rPr lang="it-IT"/>
              <a:t> </a:t>
            </a:r>
            <a:r>
              <a:rPr lang="it-IT" err="1"/>
              <a:t>feugiat</a:t>
            </a:r>
            <a:r>
              <a:rPr lang="it-IT"/>
              <a:t> </a:t>
            </a:r>
            <a:r>
              <a:rPr lang="it-IT" err="1"/>
              <a:t>nibh</a:t>
            </a:r>
            <a:r>
              <a:rPr lang="it-IT"/>
              <a:t> et </a:t>
            </a:r>
            <a:r>
              <a:rPr lang="it-IT" err="1"/>
              <a:t>justo</a:t>
            </a:r>
            <a:r>
              <a:rPr lang="it-IT"/>
              <a:t> </a:t>
            </a:r>
            <a:r>
              <a:rPr lang="it-IT" err="1"/>
              <a:t>maximus</a:t>
            </a:r>
            <a:r>
              <a:rPr lang="it-IT"/>
              <a:t>, id </a:t>
            </a:r>
            <a:r>
              <a:rPr lang="it-IT" err="1"/>
              <a:t>pharetra</a:t>
            </a:r>
            <a:r>
              <a:rPr lang="it-IT"/>
              <a:t> urna </a:t>
            </a:r>
            <a:r>
              <a:rPr lang="it-IT" err="1"/>
              <a:t>tristique</a:t>
            </a:r>
            <a:r>
              <a:rPr lang="it-IT"/>
              <a:t>. </a:t>
            </a:r>
            <a:r>
              <a:rPr lang="it-IT" err="1"/>
              <a:t>Etiam</a:t>
            </a:r>
            <a:r>
              <a:rPr lang="it-IT"/>
              <a:t> et </a:t>
            </a:r>
            <a:r>
              <a:rPr lang="it-IT" err="1"/>
              <a:t>sagittis</a:t>
            </a:r>
            <a:r>
              <a:rPr lang="it-IT"/>
              <a:t> odio. </a:t>
            </a:r>
            <a:r>
              <a:rPr lang="it-IT" err="1"/>
              <a:t>Mauris</a:t>
            </a:r>
            <a:r>
              <a:rPr lang="it-IT"/>
              <a:t> </a:t>
            </a:r>
            <a:r>
              <a:rPr lang="it-IT" err="1"/>
              <a:t>ultrices</a:t>
            </a:r>
            <a:r>
              <a:rPr lang="it-IT"/>
              <a:t> </a:t>
            </a:r>
            <a:r>
              <a:rPr lang="it-IT" err="1"/>
              <a:t>purus</a:t>
            </a:r>
            <a:r>
              <a:rPr lang="it-IT"/>
              <a:t> vitae </a:t>
            </a:r>
            <a:r>
              <a:rPr lang="it-IT" err="1"/>
              <a:t>diam</a:t>
            </a:r>
            <a:r>
              <a:rPr lang="it-IT"/>
              <a:t> </a:t>
            </a:r>
            <a:r>
              <a:rPr lang="it-IT" err="1"/>
              <a:t>laoreet</a:t>
            </a:r>
            <a:r>
              <a:rPr lang="it-IT"/>
              <a:t> </a:t>
            </a:r>
            <a:r>
              <a:rPr lang="it-IT" err="1"/>
              <a:t>interdum</a:t>
            </a:r>
            <a:r>
              <a:rPr lang="it-IT"/>
              <a:t>. </a:t>
            </a:r>
            <a:r>
              <a:rPr lang="it-IT" err="1"/>
              <a:t>Vivamus</a:t>
            </a:r>
            <a:r>
              <a:rPr lang="it-IT"/>
              <a:t> a </a:t>
            </a:r>
            <a:r>
              <a:rPr lang="it-IT" err="1"/>
              <a:t>neque</a:t>
            </a:r>
            <a:r>
              <a:rPr lang="it-IT"/>
              <a:t> </a:t>
            </a:r>
            <a:r>
              <a:rPr lang="it-IT" err="1"/>
              <a:t>sed</a:t>
            </a:r>
            <a:r>
              <a:rPr lang="it-IT"/>
              <a:t> </a:t>
            </a:r>
            <a:r>
              <a:rPr lang="it-IT" err="1"/>
              <a:t>purus</a:t>
            </a:r>
            <a:r>
              <a:rPr lang="it-IT"/>
              <a:t> </a:t>
            </a:r>
            <a:r>
              <a:rPr lang="it-IT" err="1"/>
              <a:t>feugiat</a:t>
            </a:r>
            <a:r>
              <a:rPr lang="it-IT"/>
              <a:t> </a:t>
            </a:r>
            <a:r>
              <a:rPr lang="it-IT" err="1"/>
              <a:t>tristique</a:t>
            </a:r>
            <a:r>
              <a:rPr lang="it-IT"/>
              <a:t>. </a:t>
            </a:r>
            <a:r>
              <a:rPr lang="it-IT" err="1"/>
              <a:t>Duis</a:t>
            </a:r>
            <a:r>
              <a:rPr lang="it-IT"/>
              <a:t> ex </a:t>
            </a:r>
            <a:r>
              <a:rPr lang="it-IT" err="1"/>
              <a:t>sem</a:t>
            </a:r>
            <a:r>
              <a:rPr lang="it-IT"/>
              <a:t>, </a:t>
            </a:r>
            <a:r>
              <a:rPr lang="it-IT" err="1"/>
              <a:t>ullamcorper</a:t>
            </a:r>
            <a:r>
              <a:rPr lang="it-IT"/>
              <a:t> </a:t>
            </a:r>
            <a:r>
              <a:rPr lang="it-IT" err="1"/>
              <a:t>sed</a:t>
            </a:r>
            <a:r>
              <a:rPr lang="it-IT"/>
              <a:t> </a:t>
            </a:r>
            <a:r>
              <a:rPr lang="it-IT" err="1"/>
              <a:t>congue</a:t>
            </a:r>
            <a:r>
              <a:rPr lang="it-IT"/>
              <a:t> et, </a:t>
            </a:r>
            <a:r>
              <a:rPr lang="it-IT" err="1"/>
              <a:t>eleifend</a:t>
            </a:r>
            <a:r>
              <a:rPr lang="it-IT"/>
              <a:t> </a:t>
            </a:r>
            <a:r>
              <a:rPr lang="it-IT" err="1"/>
              <a:t>sed</a:t>
            </a:r>
            <a:r>
              <a:rPr lang="it-IT"/>
              <a:t> nunc.</a:t>
            </a:r>
          </a:p>
        </p:txBody>
      </p:sp>
      <p:sp>
        <p:nvSpPr>
          <p:cNvPr id="10" name="Title 5"/>
          <p:cNvSpPr>
            <a:spLocks noGrp="1"/>
          </p:cNvSpPr>
          <p:nvPr>
            <p:ph type="title" hasCustomPrompt="1"/>
          </p:nvPr>
        </p:nvSpPr>
        <p:spPr>
          <a:xfrm>
            <a:off x="2044531" y="2251075"/>
            <a:ext cx="10154601" cy="1790480"/>
          </a:xfrm>
        </p:spPr>
        <p:txBody>
          <a:bodyPr/>
          <a:lstStyle>
            <a:lvl1pPr>
              <a:defRPr baseline="0"/>
            </a:lvl1pPr>
          </a:lstStyle>
          <a:p>
            <a:r>
              <a:rPr lang="en-US"/>
              <a:t>Lorem Ipsum</a:t>
            </a:r>
          </a:p>
        </p:txBody>
      </p:sp>
      <p:sp>
        <p:nvSpPr>
          <p:cNvPr id="2" name="Rettangolo 1"/>
          <p:cNvSpPr/>
          <p:nvPr userDrawn="1"/>
        </p:nvSpPr>
        <p:spPr>
          <a:xfrm>
            <a:off x="12199129" y="2251077"/>
            <a:ext cx="10144935" cy="10296525"/>
          </a:xfrm>
          <a:prstGeom prst="rect">
            <a:avLst/>
          </a:prstGeom>
          <a:solidFill>
            <a:schemeClr val="bg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968"/>
              </a:spcBef>
            </a:pPr>
            <a:endParaRPr lang="it-IT" sz="1355" b="1">
              <a:solidFill>
                <a:schemeClr val="tx1"/>
              </a:solidFill>
            </a:endParaRPr>
          </a:p>
        </p:txBody>
      </p:sp>
    </p:spTree>
    <p:extLst>
      <p:ext uri="{BB962C8B-B14F-4D97-AF65-F5344CB8AC3E}">
        <p14:creationId xmlns:p14="http://schemas.microsoft.com/office/powerpoint/2010/main" val="18937457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slide base titolo + immagine">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stretch>
            <a:fillRect/>
          </a:stretch>
        </p:blipFill>
        <p:spPr>
          <a:xfrm>
            <a:off x="507476" y="494938"/>
            <a:ext cx="1537054" cy="813382"/>
          </a:xfrm>
          <a:prstGeom prst="rect">
            <a:avLst/>
          </a:prstGeom>
        </p:spPr>
      </p:pic>
      <p:sp>
        <p:nvSpPr>
          <p:cNvPr id="5" name="Rectangle 13"/>
          <p:cNvSpPr/>
          <p:nvPr userDrawn="1"/>
        </p:nvSpPr>
        <p:spPr>
          <a:xfrm>
            <a:off x="2"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67"/>
          </a:p>
        </p:txBody>
      </p:sp>
      <p:sp>
        <p:nvSpPr>
          <p:cNvPr id="6" name="Slide Number Placeholder 24"/>
          <p:cNvSpPr txBox="1">
            <a:spLocks/>
          </p:cNvSpPr>
          <p:nvPr userDrawn="1"/>
        </p:nvSpPr>
        <p:spPr>
          <a:xfrm>
            <a:off x="1" y="12752457"/>
            <a:ext cx="2007573" cy="730250"/>
          </a:xfrm>
          <a:prstGeom prst="rect">
            <a:avLst/>
          </a:prstGeom>
        </p:spPr>
        <p:txBody>
          <a:bodyPr vert="horz" lIns="176935" tIns="88468" rIns="176935" bIns="88468"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935" b="1" i="0" smtClean="0">
                <a:solidFill>
                  <a:schemeClr val="tx1"/>
                </a:solidFill>
                <a:latin typeface="Arial" charset="0"/>
                <a:ea typeface="Arial" charset="0"/>
                <a:cs typeface="Arial" charset="0"/>
              </a:rPr>
              <a:pPr algn="ctr"/>
              <a:t>‹#›</a:t>
            </a:fld>
            <a:endParaRPr lang="en-US" sz="1935" b="1" i="0">
              <a:solidFill>
                <a:schemeClr val="tx1"/>
              </a:solidFill>
              <a:latin typeface="Arial" charset="0"/>
              <a:ea typeface="Arial" charset="0"/>
              <a:cs typeface="Arial" charset="0"/>
            </a:endParaRPr>
          </a:p>
        </p:txBody>
      </p:sp>
      <p:sp>
        <p:nvSpPr>
          <p:cNvPr id="8" name="TITOLO DELLA SLIDE"/>
          <p:cNvSpPr txBox="1">
            <a:spLocks noGrp="1"/>
          </p:cNvSpPr>
          <p:nvPr>
            <p:ph type="body" sz="quarter" idx="14" hasCustomPrompt="1"/>
          </p:nvPr>
        </p:nvSpPr>
        <p:spPr>
          <a:xfrm>
            <a:off x="6240349" y="508000"/>
            <a:ext cx="16129114" cy="752475"/>
          </a:xfrm>
          <a:prstGeom prst="rect">
            <a:avLst/>
          </a:prstGeom>
        </p:spPr>
        <p:txBody>
          <a:bodyPr anchor="t">
            <a:noAutofit/>
          </a:bodyPr>
          <a:lstStyle>
            <a:lvl1pPr marL="0" indent="0" algn="r">
              <a:spcBef>
                <a:spcPts val="0"/>
              </a:spcBef>
              <a:buSzTx/>
              <a:buNone/>
              <a:defRPr sz="3483" b="1">
                <a:solidFill>
                  <a:schemeClr val="accent1"/>
                </a:solidFill>
                <a:latin typeface="+mj-lt"/>
                <a:ea typeface="Titillium Web Bold"/>
                <a:cs typeface="Titillium Web Bold"/>
                <a:sym typeface="Titillium Web Bold"/>
              </a:defRPr>
            </a:lvl1pPr>
          </a:lstStyle>
          <a:p>
            <a:r>
              <a:t>TITOLO DELLA SLIDE</a:t>
            </a:r>
            <a:r>
              <a:rPr lang="it-IT"/>
              <a:t> </a:t>
            </a:r>
            <a:endParaRPr/>
          </a:p>
        </p:txBody>
      </p:sp>
      <p:sp>
        <p:nvSpPr>
          <p:cNvPr id="7" name="Title 5"/>
          <p:cNvSpPr>
            <a:spLocks noGrp="1"/>
          </p:cNvSpPr>
          <p:nvPr>
            <p:ph type="title" hasCustomPrompt="1"/>
          </p:nvPr>
        </p:nvSpPr>
        <p:spPr>
          <a:xfrm>
            <a:off x="2044530" y="2251075"/>
            <a:ext cx="20299533" cy="1038640"/>
          </a:xfrm>
        </p:spPr>
        <p:txBody>
          <a:bodyPr/>
          <a:lstStyle>
            <a:lvl1pPr>
              <a:defRPr baseline="0"/>
            </a:lvl1pPr>
          </a:lstStyle>
          <a:p>
            <a:r>
              <a:rPr lang="en-US"/>
              <a:t>Lorem Ipsum</a:t>
            </a:r>
          </a:p>
        </p:txBody>
      </p:sp>
    </p:spTree>
    <p:extLst>
      <p:ext uri="{BB962C8B-B14F-4D97-AF65-F5344CB8AC3E}">
        <p14:creationId xmlns:p14="http://schemas.microsoft.com/office/powerpoint/2010/main" val="5287227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2.xml"/><Relationship Id="rId1"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0" Type="http://schemas.openxmlformats.org/officeDocument/2006/relationships/slideLayout" Target="../slideLayouts/slideLayout62.xml"/><Relationship Id="rId41"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41" Type="http://schemas.openxmlformats.org/officeDocument/2006/relationships/theme" Target="../theme/theme4.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8" Type="http://schemas.openxmlformats.org/officeDocument/2006/relationships/slideLayout" Target="../slideLayouts/slideLayout94.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theme" Target="../theme/theme5.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41" Type="http://schemas.openxmlformats.org/officeDocument/2006/relationships/slideLayout" Target="../slideLayouts/slideLayout167.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9" Type="http://schemas.openxmlformats.org/officeDocument/2006/relationships/slideLayout" Target="../slideLayouts/slideLayout206.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41" Type="http://schemas.openxmlformats.org/officeDocument/2006/relationships/theme" Target="../theme/theme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37" Type="http://schemas.openxmlformats.org/officeDocument/2006/relationships/slideLayout" Target="../slideLayouts/slideLayout204.xml"/><Relationship Id="rId40" Type="http://schemas.openxmlformats.org/officeDocument/2006/relationships/slideLayout" Target="../slideLayouts/slideLayout207.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slideLayout" Target="../slideLayouts/slideLayout203.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 Id="rId8" Type="http://schemas.openxmlformats.org/officeDocument/2006/relationships/slideLayout" Target="../slideLayouts/slideLayout175.xml"/><Relationship Id="rId3" Type="http://schemas.openxmlformats.org/officeDocument/2006/relationships/slideLayout" Target="../slideLayouts/slideLayout170.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38" Type="http://schemas.openxmlformats.org/officeDocument/2006/relationships/slideLayout" Target="../slideLayouts/slideLayout20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9" Type="http://schemas.openxmlformats.org/officeDocument/2006/relationships/slideLayout" Target="../slideLayouts/slideLayout246.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7" Type="http://schemas.openxmlformats.org/officeDocument/2006/relationships/slideLayout" Target="../slideLayouts/slideLayout21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41" Type="http://schemas.openxmlformats.org/officeDocument/2006/relationships/theme" Target="../theme/theme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8" Type="http://schemas.openxmlformats.org/officeDocument/2006/relationships/slideLayout" Target="../slideLayouts/slideLayout215.xml"/><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57385" y="1893405"/>
            <a:ext cx="18304203" cy="2499690"/>
          </a:xfrm>
          <a:prstGeom prst="rect">
            <a:avLst/>
          </a:prstGeom>
          <a:effectLst/>
        </p:spPr>
        <p:txBody>
          <a:bodyPr vert="horz" lIns="0" tIns="192024" rIns="0" bIns="0" rtlCol="0" anchor="t" anchorCtr="0">
            <a:noAutofit/>
          </a:bodyPr>
          <a:lstStyle/>
          <a:p>
            <a:r>
              <a:rPr lang="en-US"/>
              <a:t>Your title here</a:t>
            </a:r>
          </a:p>
        </p:txBody>
      </p:sp>
      <p:sp>
        <p:nvSpPr>
          <p:cNvPr id="3" name="Текст 2"/>
          <p:cNvSpPr>
            <a:spLocks noGrp="1"/>
          </p:cNvSpPr>
          <p:nvPr>
            <p:ph type="body" idx="1"/>
          </p:nvPr>
        </p:nvSpPr>
        <p:spPr>
          <a:xfrm>
            <a:off x="4057384" y="5029200"/>
            <a:ext cx="18304205" cy="6858000"/>
          </a:xfrm>
          <a:prstGeom prst="rect">
            <a:avLst/>
          </a:prstGeom>
        </p:spPr>
        <p:txBody>
          <a:bodyPr vert="horz" lIns="0" tIns="0" rIns="0" bIns="0" rtlCol="0">
            <a:normAutofit/>
          </a:bodyPr>
          <a:lstStyle/>
          <a:p>
            <a:pPr lvl="0"/>
            <a:r>
              <a:rPr lang="en-US"/>
              <a:t>Write here subtitle</a:t>
            </a:r>
          </a:p>
          <a:p>
            <a:pPr lvl="1"/>
            <a:r>
              <a:rPr lang="en-US"/>
              <a:t>Write here subtitle</a:t>
            </a:r>
          </a:p>
          <a:p>
            <a:pPr lvl="1"/>
            <a:r>
              <a:rPr lang="en-US"/>
              <a:t>Write here subtitle</a:t>
            </a:r>
          </a:p>
          <a:p>
            <a:pPr lvl="2"/>
            <a:r>
              <a:rPr lang="en-US"/>
              <a:t>Write here text</a:t>
            </a:r>
          </a:p>
          <a:p>
            <a:pPr lvl="3"/>
            <a:r>
              <a:rPr lang="en-US"/>
              <a:t>Write here text</a:t>
            </a:r>
          </a:p>
          <a:p>
            <a:pPr lvl="4"/>
            <a:r>
              <a:rPr lang="en-US"/>
              <a:t>Write here text </a:t>
            </a:r>
          </a:p>
        </p:txBody>
      </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210" r:id="rId1"/>
    <p:sldLayoutId id="2147484268" r:id="rId2"/>
    <p:sldLayoutId id="2147484221" r:id="rId3"/>
    <p:sldLayoutId id="2147484219" r:id="rId4"/>
    <p:sldLayoutId id="2147484218" r:id="rId5"/>
    <p:sldLayoutId id="2147484256" r:id="rId6"/>
    <p:sldLayoutId id="2147484212" r:id="rId7"/>
    <p:sldLayoutId id="2147484228" r:id="rId8"/>
    <p:sldLayoutId id="2147484211" r:id="rId9"/>
    <p:sldLayoutId id="2147484223" r:id="rId10"/>
    <p:sldLayoutId id="2147484220" r:id="rId11"/>
    <p:sldLayoutId id="2147484241" r:id="rId12"/>
    <p:sldLayoutId id="2147484242" r:id="rId13"/>
    <p:sldLayoutId id="2147484222" r:id="rId14"/>
    <p:sldLayoutId id="2147484153" r:id="rId15"/>
    <p:sldLayoutId id="2147484247" r:id="rId16"/>
    <p:sldLayoutId id="2147484246" r:id="rId17"/>
    <p:sldLayoutId id="2147484244" r:id="rId18"/>
    <p:sldLayoutId id="2147484245" r:id="rId19"/>
    <p:sldLayoutId id="2147484224" r:id="rId20"/>
    <p:sldLayoutId id="2147484226" r:id="rId21"/>
    <p:sldLayoutId id="2147484227" r:id="rId22"/>
    <p:sldLayoutId id="2147484213" r:id="rId23"/>
    <p:sldLayoutId id="2147484225" r:id="rId24"/>
    <p:sldLayoutId id="2147484230" r:id="rId25"/>
    <p:sldLayoutId id="2147484243" r:id="rId26"/>
    <p:sldLayoutId id="2147484249" r:id="rId27"/>
    <p:sldLayoutId id="2147484229" r:id="rId28"/>
    <p:sldLayoutId id="2147484248" r:id="rId29"/>
    <p:sldLayoutId id="2147484251" r:id="rId30"/>
    <p:sldLayoutId id="2147484240" r:id="rId31"/>
    <p:sldLayoutId id="2147484259" r:id="rId32"/>
    <p:sldLayoutId id="2147484250" r:id="rId33"/>
    <p:sldLayoutId id="2147484037" r:id="rId34"/>
    <p:sldLayoutId id="2147484234" r:id="rId35"/>
    <p:sldLayoutId id="2147484235" r:id="rId36"/>
    <p:sldLayoutId id="2147484252" r:id="rId37"/>
    <p:sldLayoutId id="2147484253" r:id="rId38"/>
    <p:sldLayoutId id="2147484254" r:id="rId39"/>
    <p:sldLayoutId id="2147484264" r:id="rId40"/>
    <p:sldLayoutId id="2147484263" r:id="rId41"/>
  </p:sldLayoutIdLst>
  <p:hf hdr="0" ftr="0" dt="0"/>
  <p:txStyles>
    <p:titleStyle>
      <a:lvl1pPr algn="l" defTabSz="1828545" rtl="0" eaLnBrk="1" latinLnBrk="0" hangingPunct="1">
        <a:lnSpc>
          <a:spcPct val="80000"/>
        </a:lnSpc>
        <a:spcBef>
          <a:spcPct val="0"/>
        </a:spcBef>
        <a:buNone/>
        <a:defRPr sz="7200" b="1" i="0" kern="1200" spc="-200" baseline="0">
          <a:solidFill>
            <a:schemeClr val="tx1"/>
          </a:solidFill>
          <a:latin typeface="+mj-lt"/>
          <a:ea typeface="Montserrat" charset="0"/>
          <a:cs typeface="Montserrat" charset="0"/>
        </a:defRPr>
      </a:lvl1pPr>
    </p:titleStyle>
    <p:bodyStyle>
      <a:lvl1pPr marL="0" indent="0" algn="l" defTabSz="1828545" rtl="0" eaLnBrk="1" latinLnBrk="0" hangingPunct="1">
        <a:lnSpc>
          <a:spcPct val="150000"/>
        </a:lnSpc>
        <a:spcBef>
          <a:spcPts val="2000"/>
        </a:spcBef>
        <a:buFont typeface="Arial" panose="020B0604020202020204" pitchFamily="34" charset="0"/>
        <a:buNone/>
        <a:defRPr sz="5600" kern="1200">
          <a:solidFill>
            <a:schemeClr val="tx1"/>
          </a:solidFill>
          <a:latin typeface="+mn-lt"/>
          <a:ea typeface="+mn-ea"/>
          <a:cs typeface="+mn-cs"/>
        </a:defRPr>
      </a:lvl1pPr>
      <a:lvl2pPr marL="0" indent="0" algn="l" defTabSz="1828545" rtl="0" eaLnBrk="1" latinLnBrk="0" hangingPunct="1">
        <a:lnSpc>
          <a:spcPct val="150000"/>
        </a:lnSpc>
        <a:spcBef>
          <a:spcPts val="998"/>
        </a:spcBef>
        <a:buFont typeface="Arial" panose="020B0604020202020204" pitchFamily="34" charset="0"/>
        <a:buNone/>
        <a:defRPr sz="3600" kern="1200">
          <a:solidFill>
            <a:schemeClr val="tx1"/>
          </a:solidFill>
          <a:latin typeface="+mn-lt"/>
          <a:ea typeface="+mn-ea"/>
          <a:cs typeface="+mn-cs"/>
        </a:defRPr>
      </a:lvl2pPr>
      <a:lvl3pPr marL="0" indent="0" algn="l" defTabSz="1828545" rtl="0" eaLnBrk="1" latinLnBrk="0" hangingPunct="1">
        <a:lnSpc>
          <a:spcPct val="150000"/>
        </a:lnSpc>
        <a:spcBef>
          <a:spcPts val="998"/>
        </a:spcBef>
        <a:buFont typeface="Arial" panose="020B0604020202020204" pitchFamily="34" charset="0"/>
        <a:buNone/>
        <a:defRPr sz="2400" kern="1200">
          <a:solidFill>
            <a:schemeClr val="tx1"/>
          </a:solidFill>
          <a:latin typeface="+mn-lt"/>
          <a:ea typeface="+mn-ea"/>
          <a:cs typeface="+mn-cs"/>
        </a:defRPr>
      </a:lvl3pPr>
      <a:lvl4pPr marL="0" indent="0" algn="l" defTabSz="1828545" rtl="0" eaLnBrk="1" latinLnBrk="0" hangingPunct="1">
        <a:lnSpc>
          <a:spcPct val="150000"/>
        </a:lnSpc>
        <a:spcBef>
          <a:spcPts val="998"/>
        </a:spcBef>
        <a:buFont typeface="Arial" panose="020B0604020202020204" pitchFamily="34" charset="0"/>
        <a:buNone/>
        <a:defRPr sz="2000" kern="1200">
          <a:solidFill>
            <a:schemeClr val="tx1">
              <a:alpha val="70000"/>
            </a:schemeClr>
          </a:solidFill>
          <a:latin typeface="+mn-lt"/>
          <a:ea typeface="+mn-ea"/>
          <a:cs typeface="+mn-cs"/>
        </a:defRPr>
      </a:lvl4pPr>
      <a:lvl5pPr marL="0" indent="0" algn="l" defTabSz="1828545" rtl="0" eaLnBrk="1" latinLnBrk="0" hangingPunct="1">
        <a:lnSpc>
          <a:spcPct val="150000"/>
        </a:lnSpc>
        <a:spcBef>
          <a:spcPts val="998"/>
        </a:spcBef>
        <a:buFont typeface="Arial" panose="020B0604020202020204" pitchFamily="34" charset="0"/>
        <a:buNone/>
        <a:defRPr sz="2000" kern="1200" baseline="0">
          <a:solidFill>
            <a:schemeClr val="tx1">
              <a:alpha val="50000"/>
            </a:schemeClr>
          </a:solidFill>
          <a:latin typeface="+mn-lt"/>
          <a:ea typeface="+mn-ea"/>
          <a:cs typeface="+mn-cs"/>
        </a:defRPr>
      </a:lvl5pPr>
      <a:lvl6pPr marL="5028497"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6pPr>
      <a:lvl7pPr marL="5942771"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7pPr>
      <a:lvl8pPr marL="6857041"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8pPr>
      <a:lvl9pPr marL="7771311"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545" rtl="0" eaLnBrk="1" latinLnBrk="0" hangingPunct="1">
        <a:defRPr sz="3600" kern="1200">
          <a:solidFill>
            <a:schemeClr val="tx1"/>
          </a:solidFill>
          <a:latin typeface="+mn-lt"/>
          <a:ea typeface="+mn-ea"/>
          <a:cs typeface="+mn-cs"/>
        </a:defRPr>
      </a:lvl1pPr>
      <a:lvl2pPr marL="914272" algn="l" defTabSz="1828545" rtl="0" eaLnBrk="1" latinLnBrk="0" hangingPunct="1">
        <a:defRPr sz="3600" kern="1200">
          <a:solidFill>
            <a:schemeClr val="tx1"/>
          </a:solidFill>
          <a:latin typeface="+mn-lt"/>
          <a:ea typeface="+mn-ea"/>
          <a:cs typeface="+mn-cs"/>
        </a:defRPr>
      </a:lvl2pPr>
      <a:lvl3pPr marL="1828545" algn="l" defTabSz="1828545" rtl="0" eaLnBrk="1" latinLnBrk="0" hangingPunct="1">
        <a:defRPr sz="3600" kern="1200">
          <a:solidFill>
            <a:schemeClr val="tx1"/>
          </a:solidFill>
          <a:latin typeface="+mn-lt"/>
          <a:ea typeface="+mn-ea"/>
          <a:cs typeface="+mn-cs"/>
        </a:defRPr>
      </a:lvl3pPr>
      <a:lvl4pPr marL="2742819" algn="l" defTabSz="1828545" rtl="0" eaLnBrk="1" latinLnBrk="0" hangingPunct="1">
        <a:defRPr sz="3600" kern="1200">
          <a:solidFill>
            <a:schemeClr val="tx1"/>
          </a:solidFill>
          <a:latin typeface="+mn-lt"/>
          <a:ea typeface="+mn-ea"/>
          <a:cs typeface="+mn-cs"/>
        </a:defRPr>
      </a:lvl4pPr>
      <a:lvl5pPr marL="3657089" algn="l" defTabSz="1828545" rtl="0" eaLnBrk="1" latinLnBrk="0" hangingPunct="1">
        <a:defRPr sz="3600" kern="1200">
          <a:solidFill>
            <a:schemeClr val="tx1"/>
          </a:solidFill>
          <a:latin typeface="+mn-lt"/>
          <a:ea typeface="+mn-ea"/>
          <a:cs typeface="+mn-cs"/>
        </a:defRPr>
      </a:lvl5pPr>
      <a:lvl6pPr marL="4571359" algn="l" defTabSz="1828545" rtl="0" eaLnBrk="1" latinLnBrk="0" hangingPunct="1">
        <a:defRPr sz="3600" kern="1200">
          <a:solidFill>
            <a:schemeClr val="tx1"/>
          </a:solidFill>
          <a:latin typeface="+mn-lt"/>
          <a:ea typeface="+mn-ea"/>
          <a:cs typeface="+mn-cs"/>
        </a:defRPr>
      </a:lvl6pPr>
      <a:lvl7pPr marL="5485632" algn="l" defTabSz="1828545" rtl="0" eaLnBrk="1" latinLnBrk="0" hangingPunct="1">
        <a:defRPr sz="3600" kern="1200">
          <a:solidFill>
            <a:schemeClr val="tx1"/>
          </a:solidFill>
          <a:latin typeface="+mn-lt"/>
          <a:ea typeface="+mn-ea"/>
          <a:cs typeface="+mn-cs"/>
        </a:defRPr>
      </a:lvl7pPr>
      <a:lvl8pPr marL="6399904" algn="l" defTabSz="1828545" rtl="0" eaLnBrk="1" latinLnBrk="0" hangingPunct="1">
        <a:defRPr sz="3600" kern="1200">
          <a:solidFill>
            <a:schemeClr val="tx1"/>
          </a:solidFill>
          <a:latin typeface="+mn-lt"/>
          <a:ea typeface="+mn-ea"/>
          <a:cs typeface="+mn-cs"/>
        </a:defRPr>
      </a:lvl8pPr>
      <a:lvl9pPr marL="7314176" algn="l" defTabSz="1828545"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7680" userDrawn="1">
          <p15:clr>
            <a:srgbClr val="F26B43"/>
          </p15:clr>
        </p15:guide>
        <p15:guide id="1" orient="horz" pos="4320" userDrawn="1">
          <p15:clr>
            <a:srgbClr val="F26B43"/>
          </p15:clr>
        </p15:guide>
        <p15:guide id="14" orient="horz" pos="692" userDrawn="1">
          <p15:clr>
            <a:srgbClr val="F26B43"/>
          </p15:clr>
        </p15:guide>
        <p15:guide id="27" orient="horz" pos="7904" userDrawn="1">
          <p15:clr>
            <a:srgbClr val="F26B43"/>
          </p15:clr>
        </p15:guide>
        <p15:guide id="28" pos="1284" userDrawn="1">
          <p15:clr>
            <a:srgbClr val="F26B43"/>
          </p15:clr>
        </p15:guide>
        <p15:guide id="29" pos="14075" userDrawn="1">
          <p15:clr>
            <a:srgbClr val="F26B43"/>
          </p15:clr>
        </p15:guide>
        <p15:guide id="44" userDrawn="1">
          <p15:clr>
            <a:srgbClr val="F26B43"/>
          </p15:clr>
        </p15:guide>
        <p15:guide id="45" pos="15359" userDrawn="1">
          <p15:clr>
            <a:srgbClr val="F26B43"/>
          </p15:clr>
        </p15:guide>
        <p15:guide id="46" orient="horz" userDrawn="1">
          <p15:clr>
            <a:srgbClr val="F26B43"/>
          </p15:clr>
        </p15:guide>
        <p15:guide id="47" orient="horz" pos="8640" userDrawn="1">
          <p15:clr>
            <a:srgbClr val="F26B43"/>
          </p15:clr>
        </p15:guide>
        <p15:guide id="48" pos="2554" userDrawn="1">
          <p15:clr>
            <a:srgbClr val="F26B43"/>
          </p15:clr>
        </p15:guide>
        <p15:guide id="51" orient="horz" pos="1418" userDrawn="1">
          <p15:clr>
            <a:srgbClr val="F26B43"/>
          </p15:clr>
        </p15:guide>
        <p15:guide id="52" pos="38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57385" y="1893405"/>
            <a:ext cx="18304203" cy="2499690"/>
          </a:xfrm>
          <a:prstGeom prst="rect">
            <a:avLst/>
          </a:prstGeom>
          <a:effectLst/>
        </p:spPr>
        <p:txBody>
          <a:bodyPr vert="horz" lIns="0" tIns="192024" rIns="0" bIns="0" rtlCol="0" anchor="t" anchorCtr="0">
            <a:noAutofit/>
          </a:bodyPr>
          <a:lstStyle/>
          <a:p>
            <a:r>
              <a:rPr lang="en-US"/>
              <a:t>Your title here</a:t>
            </a:r>
          </a:p>
        </p:txBody>
      </p:sp>
      <p:sp>
        <p:nvSpPr>
          <p:cNvPr id="3" name="Текст 2"/>
          <p:cNvSpPr>
            <a:spLocks noGrp="1"/>
          </p:cNvSpPr>
          <p:nvPr>
            <p:ph type="body" idx="1"/>
          </p:nvPr>
        </p:nvSpPr>
        <p:spPr>
          <a:xfrm>
            <a:off x="4057384" y="5029200"/>
            <a:ext cx="18304205" cy="6858000"/>
          </a:xfrm>
          <a:prstGeom prst="rect">
            <a:avLst/>
          </a:prstGeom>
        </p:spPr>
        <p:txBody>
          <a:bodyPr vert="horz" lIns="0" tIns="0" rIns="0" bIns="0" rtlCol="0">
            <a:normAutofit/>
          </a:bodyPr>
          <a:lstStyle/>
          <a:p>
            <a:pPr lvl="0"/>
            <a:r>
              <a:rPr lang="en-US"/>
              <a:t>Write here subtitle</a:t>
            </a:r>
          </a:p>
          <a:p>
            <a:pPr lvl="1"/>
            <a:r>
              <a:rPr lang="en-US"/>
              <a:t>Write here subtitle</a:t>
            </a:r>
          </a:p>
          <a:p>
            <a:pPr lvl="1"/>
            <a:r>
              <a:rPr lang="en-US"/>
              <a:t>Write here subtitle</a:t>
            </a:r>
          </a:p>
          <a:p>
            <a:pPr lvl="2"/>
            <a:r>
              <a:rPr lang="en-US"/>
              <a:t>Write here text</a:t>
            </a:r>
          </a:p>
          <a:p>
            <a:pPr lvl="3"/>
            <a:r>
              <a:rPr lang="en-US"/>
              <a:t>Write here text</a:t>
            </a:r>
          </a:p>
          <a:p>
            <a:pPr lvl="4"/>
            <a:r>
              <a:rPr lang="en-US"/>
              <a:t>Write here text </a:t>
            </a:r>
          </a:p>
        </p:txBody>
      </p:sp>
      <p:sp>
        <p:nvSpPr>
          <p:cNvPr id="14" name="Rectangle 13"/>
          <p:cNvSpPr/>
          <p:nvPr userDrawn="1"/>
        </p:nvSpPr>
        <p:spPr>
          <a:xfrm>
            <a:off x="22361588" y="12582941"/>
            <a:ext cx="2007575" cy="11330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6" name="Slide Number Placeholder 24"/>
          <p:cNvSpPr txBox="1">
            <a:spLocks/>
          </p:cNvSpPr>
          <p:nvPr userDrawn="1"/>
        </p:nvSpPr>
        <p:spPr>
          <a:xfrm>
            <a:off x="22361587" y="12752457"/>
            <a:ext cx="2007573" cy="730250"/>
          </a:xfrm>
          <a:prstGeom prst="rect">
            <a:avLst/>
          </a:prstGeom>
        </p:spPr>
        <p:txBody>
          <a:bodyPr vert="horz" lIns="182868" tIns="91434" rIns="182868" bIns="91434"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1600" b="1" i="0" smtClean="0">
                <a:solidFill>
                  <a:schemeClr val="tx1"/>
                </a:solidFill>
                <a:latin typeface="Open Sans SemiBold" charset="0"/>
                <a:ea typeface="Open Sans SemiBold" charset="0"/>
                <a:cs typeface="Open Sans SemiBold" charset="0"/>
              </a:rPr>
              <a:pPr algn="ctr"/>
              <a:t>‹#›</a:t>
            </a:fld>
            <a:endParaRPr lang="en-US" sz="1600" b="1" i="0">
              <a:solidFill>
                <a:schemeClr val="tx1"/>
              </a:solidFill>
              <a:latin typeface="Open Sans SemiBold" charset="0"/>
              <a:ea typeface="Open Sans SemiBold" charset="0"/>
              <a:cs typeface="Open Sans SemiBold" charset="0"/>
            </a:endParaRPr>
          </a:p>
        </p:txBody>
      </p:sp>
      <p:pic>
        <p:nvPicPr>
          <p:cNvPr id="9" name="Immagine 8"/>
          <p:cNvPicPr>
            <a:picLocks noChangeAspect="1"/>
          </p:cNvPicPr>
          <p:nvPr userDrawn="1"/>
        </p:nvPicPr>
        <p:blipFill>
          <a:blip r:embed="rId3"/>
          <a:stretch>
            <a:fillRect/>
          </a:stretch>
        </p:blipFill>
        <p:spPr>
          <a:xfrm>
            <a:off x="22361635" y="494938"/>
            <a:ext cx="1537054" cy="813382"/>
          </a:xfrm>
          <a:prstGeom prst="rect">
            <a:avLst/>
          </a:prstGeom>
        </p:spPr>
      </p:pic>
    </p:spTree>
    <p:extLst>
      <p:ext uri="{BB962C8B-B14F-4D97-AF65-F5344CB8AC3E}">
        <p14:creationId xmlns:p14="http://schemas.microsoft.com/office/powerpoint/2010/main" val="1130058543"/>
      </p:ext>
    </p:extLst>
  </p:cSld>
  <p:clrMap bg1="lt1" tx1="dk1" bg2="lt2" tx2="dk2" accent1="accent1" accent2="accent2" accent3="accent3" accent4="accent4" accent5="accent5" accent6="accent6" hlink="hlink" folHlink="folHlink"/>
  <p:sldLayoutIdLst>
    <p:sldLayoutId id="2147484439" r:id="rId1"/>
  </p:sldLayoutIdLst>
  <p:hf hdr="0" ftr="0" dt="0"/>
  <p:txStyles>
    <p:titleStyle>
      <a:lvl1pPr algn="l" defTabSz="1828545" rtl="0" eaLnBrk="1" latinLnBrk="0" hangingPunct="1">
        <a:lnSpc>
          <a:spcPct val="80000"/>
        </a:lnSpc>
        <a:spcBef>
          <a:spcPct val="0"/>
        </a:spcBef>
        <a:buNone/>
        <a:defRPr sz="7200" b="1" i="0" kern="1200" spc="-302" baseline="0">
          <a:solidFill>
            <a:schemeClr val="tx1"/>
          </a:solidFill>
          <a:latin typeface="+mj-lt"/>
          <a:ea typeface="Montserrat SemiBold" charset="0"/>
          <a:cs typeface="Montserrat SemiBold" charset="0"/>
        </a:defRPr>
      </a:lvl1pPr>
    </p:titleStyle>
    <p:bodyStyle>
      <a:lvl1pPr marL="0" indent="0" algn="l" defTabSz="1828545" rtl="0" eaLnBrk="1" latinLnBrk="0" hangingPunct="1">
        <a:lnSpc>
          <a:spcPct val="150000"/>
        </a:lnSpc>
        <a:spcBef>
          <a:spcPts val="2000"/>
        </a:spcBef>
        <a:buFont typeface="Arial" panose="020B0604020202020204" pitchFamily="34" charset="0"/>
        <a:buNone/>
        <a:defRPr sz="5600" kern="1200">
          <a:solidFill>
            <a:schemeClr val="tx1"/>
          </a:solidFill>
          <a:latin typeface="+mn-lt"/>
          <a:ea typeface="+mn-ea"/>
          <a:cs typeface="+mn-cs"/>
        </a:defRPr>
      </a:lvl1pPr>
      <a:lvl2pPr marL="0" indent="0" algn="l" defTabSz="1828545" rtl="0" eaLnBrk="1" latinLnBrk="0" hangingPunct="1">
        <a:lnSpc>
          <a:spcPct val="150000"/>
        </a:lnSpc>
        <a:spcBef>
          <a:spcPts val="998"/>
        </a:spcBef>
        <a:buFont typeface="Arial" panose="020B0604020202020204" pitchFamily="34" charset="0"/>
        <a:buNone/>
        <a:defRPr sz="3600" kern="1200">
          <a:solidFill>
            <a:schemeClr val="tx1"/>
          </a:solidFill>
          <a:latin typeface="+mn-lt"/>
          <a:ea typeface="+mn-ea"/>
          <a:cs typeface="+mn-cs"/>
        </a:defRPr>
      </a:lvl2pPr>
      <a:lvl3pPr marL="0" indent="0" algn="l" defTabSz="1828545" rtl="0" eaLnBrk="1" latinLnBrk="0" hangingPunct="1">
        <a:lnSpc>
          <a:spcPct val="150000"/>
        </a:lnSpc>
        <a:spcBef>
          <a:spcPts val="998"/>
        </a:spcBef>
        <a:buFont typeface="Arial" panose="020B0604020202020204" pitchFamily="34" charset="0"/>
        <a:buNone/>
        <a:defRPr sz="2400" kern="1200">
          <a:solidFill>
            <a:schemeClr val="tx1"/>
          </a:solidFill>
          <a:latin typeface="+mn-lt"/>
          <a:ea typeface="+mn-ea"/>
          <a:cs typeface="+mn-cs"/>
        </a:defRPr>
      </a:lvl3pPr>
      <a:lvl4pPr marL="0" indent="0" algn="l" defTabSz="1828545" rtl="0" eaLnBrk="1" latinLnBrk="0" hangingPunct="1">
        <a:lnSpc>
          <a:spcPct val="150000"/>
        </a:lnSpc>
        <a:spcBef>
          <a:spcPts val="998"/>
        </a:spcBef>
        <a:buFont typeface="Arial" panose="020B0604020202020204" pitchFamily="34" charset="0"/>
        <a:buNone/>
        <a:defRPr sz="2000" kern="1200">
          <a:solidFill>
            <a:schemeClr val="tx1">
              <a:alpha val="70000"/>
            </a:schemeClr>
          </a:solidFill>
          <a:latin typeface="+mn-lt"/>
          <a:ea typeface="+mn-ea"/>
          <a:cs typeface="+mn-cs"/>
        </a:defRPr>
      </a:lvl4pPr>
      <a:lvl5pPr marL="0" indent="0" algn="l" defTabSz="1828545" rtl="0" eaLnBrk="1" latinLnBrk="0" hangingPunct="1">
        <a:lnSpc>
          <a:spcPct val="150000"/>
        </a:lnSpc>
        <a:spcBef>
          <a:spcPts val="998"/>
        </a:spcBef>
        <a:buFont typeface="Arial" panose="020B0604020202020204" pitchFamily="34" charset="0"/>
        <a:buNone/>
        <a:defRPr sz="2000" kern="1200" baseline="0">
          <a:solidFill>
            <a:schemeClr val="tx1">
              <a:alpha val="50000"/>
            </a:schemeClr>
          </a:solidFill>
          <a:latin typeface="+mn-lt"/>
          <a:ea typeface="+mn-ea"/>
          <a:cs typeface="+mn-cs"/>
        </a:defRPr>
      </a:lvl5pPr>
      <a:lvl6pPr marL="5028497"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6pPr>
      <a:lvl7pPr marL="5942771"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7pPr>
      <a:lvl8pPr marL="6857041"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8pPr>
      <a:lvl9pPr marL="7771311"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545" rtl="0" eaLnBrk="1" latinLnBrk="0" hangingPunct="1">
        <a:defRPr sz="3600" kern="1200">
          <a:solidFill>
            <a:schemeClr val="tx1"/>
          </a:solidFill>
          <a:latin typeface="+mn-lt"/>
          <a:ea typeface="+mn-ea"/>
          <a:cs typeface="+mn-cs"/>
        </a:defRPr>
      </a:lvl1pPr>
      <a:lvl2pPr marL="914272" algn="l" defTabSz="1828545" rtl="0" eaLnBrk="1" latinLnBrk="0" hangingPunct="1">
        <a:defRPr sz="3600" kern="1200">
          <a:solidFill>
            <a:schemeClr val="tx1"/>
          </a:solidFill>
          <a:latin typeface="+mn-lt"/>
          <a:ea typeface="+mn-ea"/>
          <a:cs typeface="+mn-cs"/>
        </a:defRPr>
      </a:lvl2pPr>
      <a:lvl3pPr marL="1828545" algn="l" defTabSz="1828545" rtl="0" eaLnBrk="1" latinLnBrk="0" hangingPunct="1">
        <a:defRPr sz="3600" kern="1200">
          <a:solidFill>
            <a:schemeClr val="tx1"/>
          </a:solidFill>
          <a:latin typeface="+mn-lt"/>
          <a:ea typeface="+mn-ea"/>
          <a:cs typeface="+mn-cs"/>
        </a:defRPr>
      </a:lvl3pPr>
      <a:lvl4pPr marL="2742819" algn="l" defTabSz="1828545" rtl="0" eaLnBrk="1" latinLnBrk="0" hangingPunct="1">
        <a:defRPr sz="3600" kern="1200">
          <a:solidFill>
            <a:schemeClr val="tx1"/>
          </a:solidFill>
          <a:latin typeface="+mn-lt"/>
          <a:ea typeface="+mn-ea"/>
          <a:cs typeface="+mn-cs"/>
        </a:defRPr>
      </a:lvl4pPr>
      <a:lvl5pPr marL="3657089" algn="l" defTabSz="1828545" rtl="0" eaLnBrk="1" latinLnBrk="0" hangingPunct="1">
        <a:defRPr sz="3600" kern="1200">
          <a:solidFill>
            <a:schemeClr val="tx1"/>
          </a:solidFill>
          <a:latin typeface="+mn-lt"/>
          <a:ea typeface="+mn-ea"/>
          <a:cs typeface="+mn-cs"/>
        </a:defRPr>
      </a:lvl5pPr>
      <a:lvl6pPr marL="4571359" algn="l" defTabSz="1828545" rtl="0" eaLnBrk="1" latinLnBrk="0" hangingPunct="1">
        <a:defRPr sz="3600" kern="1200">
          <a:solidFill>
            <a:schemeClr val="tx1"/>
          </a:solidFill>
          <a:latin typeface="+mn-lt"/>
          <a:ea typeface="+mn-ea"/>
          <a:cs typeface="+mn-cs"/>
        </a:defRPr>
      </a:lvl6pPr>
      <a:lvl7pPr marL="5485632" algn="l" defTabSz="1828545" rtl="0" eaLnBrk="1" latinLnBrk="0" hangingPunct="1">
        <a:defRPr sz="3600" kern="1200">
          <a:solidFill>
            <a:schemeClr val="tx1"/>
          </a:solidFill>
          <a:latin typeface="+mn-lt"/>
          <a:ea typeface="+mn-ea"/>
          <a:cs typeface="+mn-cs"/>
        </a:defRPr>
      </a:lvl7pPr>
      <a:lvl8pPr marL="6399904" algn="l" defTabSz="1828545" rtl="0" eaLnBrk="1" latinLnBrk="0" hangingPunct="1">
        <a:defRPr sz="3600" kern="1200">
          <a:solidFill>
            <a:schemeClr val="tx1"/>
          </a:solidFill>
          <a:latin typeface="+mn-lt"/>
          <a:ea typeface="+mn-ea"/>
          <a:cs typeface="+mn-cs"/>
        </a:defRPr>
      </a:lvl8pPr>
      <a:lvl9pPr marL="7314176" algn="l" defTabSz="1828545"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7680" userDrawn="1">
          <p15:clr>
            <a:srgbClr val="F26B43"/>
          </p15:clr>
        </p15:guide>
        <p15:guide id="1" orient="horz" pos="4320" userDrawn="1">
          <p15:clr>
            <a:srgbClr val="F26B43"/>
          </p15:clr>
        </p15:guide>
        <p15:guide id="14" orient="horz" pos="692" userDrawn="1">
          <p15:clr>
            <a:srgbClr val="F26B43"/>
          </p15:clr>
        </p15:guide>
        <p15:guide id="27" orient="horz" pos="7904" userDrawn="1">
          <p15:clr>
            <a:srgbClr val="F26B43"/>
          </p15:clr>
        </p15:guide>
        <p15:guide id="28" pos="1284" userDrawn="1">
          <p15:clr>
            <a:srgbClr val="F26B43"/>
          </p15:clr>
        </p15:guide>
        <p15:guide id="29" pos="14075" userDrawn="1">
          <p15:clr>
            <a:srgbClr val="F26B43"/>
          </p15:clr>
        </p15:guide>
        <p15:guide id="44" userDrawn="1">
          <p15:clr>
            <a:srgbClr val="F26B43"/>
          </p15:clr>
        </p15:guide>
        <p15:guide id="45" pos="15359" userDrawn="1">
          <p15:clr>
            <a:srgbClr val="F26B43"/>
          </p15:clr>
        </p15:guide>
        <p15:guide id="46" orient="horz" userDrawn="1">
          <p15:clr>
            <a:srgbClr val="F26B43"/>
          </p15:clr>
        </p15:guide>
        <p15:guide id="47" orient="horz" pos="8640" userDrawn="1">
          <p15:clr>
            <a:srgbClr val="F26B43"/>
          </p15:clr>
        </p15:guide>
        <p15:guide id="48" pos="2554" userDrawn="1">
          <p15:clr>
            <a:srgbClr val="F26B43"/>
          </p15:clr>
        </p15:guide>
        <p15:guide id="51" orient="horz" pos="1418" userDrawn="1">
          <p15:clr>
            <a:srgbClr val="F26B43"/>
          </p15:clr>
        </p15:guide>
        <p15:guide id="52" pos="38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57385" y="1893405"/>
            <a:ext cx="18304203" cy="2499690"/>
          </a:xfrm>
          <a:prstGeom prst="rect">
            <a:avLst/>
          </a:prstGeom>
          <a:effectLst/>
        </p:spPr>
        <p:txBody>
          <a:bodyPr vert="horz" lIns="0" tIns="192024" rIns="0" bIns="0" rtlCol="0" anchor="t" anchorCtr="0">
            <a:noAutofit/>
          </a:bodyPr>
          <a:lstStyle/>
          <a:p>
            <a:r>
              <a:rPr lang="en-US"/>
              <a:t>Your title here</a:t>
            </a:r>
          </a:p>
        </p:txBody>
      </p:sp>
      <p:sp>
        <p:nvSpPr>
          <p:cNvPr id="3" name="Текст 2"/>
          <p:cNvSpPr>
            <a:spLocks noGrp="1"/>
          </p:cNvSpPr>
          <p:nvPr>
            <p:ph type="body" idx="1"/>
          </p:nvPr>
        </p:nvSpPr>
        <p:spPr>
          <a:xfrm>
            <a:off x="4057384" y="5029200"/>
            <a:ext cx="18304205" cy="6858000"/>
          </a:xfrm>
          <a:prstGeom prst="rect">
            <a:avLst/>
          </a:prstGeom>
        </p:spPr>
        <p:txBody>
          <a:bodyPr vert="horz" lIns="0" tIns="0" rIns="0" bIns="0" rtlCol="0">
            <a:normAutofit/>
          </a:bodyPr>
          <a:lstStyle/>
          <a:p>
            <a:pPr lvl="0"/>
            <a:r>
              <a:rPr lang="en-US"/>
              <a:t>Write here subtitle</a:t>
            </a:r>
          </a:p>
          <a:p>
            <a:pPr lvl="1"/>
            <a:r>
              <a:rPr lang="en-US"/>
              <a:t>Write here subtitle</a:t>
            </a:r>
          </a:p>
          <a:p>
            <a:pPr lvl="1"/>
            <a:r>
              <a:rPr lang="en-US"/>
              <a:t>Write here subtitle</a:t>
            </a:r>
          </a:p>
          <a:p>
            <a:pPr lvl="2"/>
            <a:r>
              <a:rPr lang="en-US"/>
              <a:t>Write here text</a:t>
            </a:r>
          </a:p>
          <a:p>
            <a:pPr lvl="3"/>
            <a:r>
              <a:rPr lang="en-US"/>
              <a:t>Write here text</a:t>
            </a:r>
          </a:p>
          <a:p>
            <a:pPr lvl="4"/>
            <a:r>
              <a:rPr lang="en-US"/>
              <a:t>Write here text </a:t>
            </a:r>
          </a:p>
        </p:txBody>
      </p:sp>
    </p:spTree>
    <p:extLst>
      <p:ext uri="{BB962C8B-B14F-4D97-AF65-F5344CB8AC3E}">
        <p14:creationId xmlns:p14="http://schemas.microsoft.com/office/powerpoint/2010/main" val="3355527384"/>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 id="2147484291" r:id="rId22"/>
    <p:sldLayoutId id="2147484292" r:id="rId23"/>
    <p:sldLayoutId id="2147484293" r:id="rId24"/>
    <p:sldLayoutId id="2147484294" r:id="rId25"/>
    <p:sldLayoutId id="2147484295" r:id="rId26"/>
    <p:sldLayoutId id="2147484296" r:id="rId27"/>
    <p:sldLayoutId id="2147484297" r:id="rId28"/>
    <p:sldLayoutId id="2147484298" r:id="rId29"/>
    <p:sldLayoutId id="2147484299" r:id="rId30"/>
    <p:sldLayoutId id="2147484300" r:id="rId31"/>
    <p:sldLayoutId id="2147484301" r:id="rId32"/>
    <p:sldLayoutId id="2147484302" r:id="rId33"/>
    <p:sldLayoutId id="2147484303" r:id="rId34"/>
    <p:sldLayoutId id="2147484304" r:id="rId35"/>
    <p:sldLayoutId id="2147484305" r:id="rId36"/>
    <p:sldLayoutId id="2147484306" r:id="rId37"/>
    <p:sldLayoutId id="2147484307" r:id="rId38"/>
    <p:sldLayoutId id="2147484308" r:id="rId39"/>
    <p:sldLayoutId id="2147484309" r:id="rId40"/>
    <p:sldLayoutId id="2147484310" r:id="rId41"/>
    <p:sldLayoutId id="2147484311" r:id="rId42"/>
    <p:sldLayoutId id="2147484312" r:id="rId43"/>
    <p:sldLayoutId id="2147484313" r:id="rId44"/>
  </p:sldLayoutIdLst>
  <p:hf hdr="0" ftr="0" dt="0"/>
  <p:txStyles>
    <p:titleStyle>
      <a:lvl1pPr algn="l" defTabSz="1828545" rtl="0" eaLnBrk="1" latinLnBrk="0" hangingPunct="1">
        <a:lnSpc>
          <a:spcPct val="80000"/>
        </a:lnSpc>
        <a:spcBef>
          <a:spcPct val="0"/>
        </a:spcBef>
        <a:buNone/>
        <a:defRPr sz="7200" b="1" i="0" kern="1200" spc="-200" baseline="0">
          <a:solidFill>
            <a:schemeClr val="tx1"/>
          </a:solidFill>
          <a:latin typeface="+mj-lt"/>
          <a:ea typeface="Montserrat" charset="0"/>
          <a:cs typeface="Montserrat" charset="0"/>
        </a:defRPr>
      </a:lvl1pPr>
    </p:titleStyle>
    <p:bodyStyle>
      <a:lvl1pPr marL="0" indent="0" algn="l" defTabSz="1828545" rtl="0" eaLnBrk="1" latinLnBrk="0" hangingPunct="1">
        <a:lnSpc>
          <a:spcPct val="150000"/>
        </a:lnSpc>
        <a:spcBef>
          <a:spcPts val="2000"/>
        </a:spcBef>
        <a:buFont typeface="Arial" panose="020B0604020202020204" pitchFamily="34" charset="0"/>
        <a:buNone/>
        <a:defRPr sz="5600" kern="1200">
          <a:solidFill>
            <a:schemeClr val="tx1"/>
          </a:solidFill>
          <a:latin typeface="+mn-lt"/>
          <a:ea typeface="+mn-ea"/>
          <a:cs typeface="+mn-cs"/>
        </a:defRPr>
      </a:lvl1pPr>
      <a:lvl2pPr marL="0" indent="0" algn="l" defTabSz="1828545" rtl="0" eaLnBrk="1" latinLnBrk="0" hangingPunct="1">
        <a:lnSpc>
          <a:spcPct val="150000"/>
        </a:lnSpc>
        <a:spcBef>
          <a:spcPts val="998"/>
        </a:spcBef>
        <a:buFont typeface="Arial" panose="020B0604020202020204" pitchFamily="34" charset="0"/>
        <a:buNone/>
        <a:defRPr sz="3600" kern="1200">
          <a:solidFill>
            <a:schemeClr val="tx1"/>
          </a:solidFill>
          <a:latin typeface="+mn-lt"/>
          <a:ea typeface="+mn-ea"/>
          <a:cs typeface="+mn-cs"/>
        </a:defRPr>
      </a:lvl2pPr>
      <a:lvl3pPr marL="0" indent="0" algn="l" defTabSz="1828545" rtl="0" eaLnBrk="1" latinLnBrk="0" hangingPunct="1">
        <a:lnSpc>
          <a:spcPct val="150000"/>
        </a:lnSpc>
        <a:spcBef>
          <a:spcPts val="998"/>
        </a:spcBef>
        <a:buFont typeface="Arial" panose="020B0604020202020204" pitchFamily="34" charset="0"/>
        <a:buNone/>
        <a:defRPr sz="2400" kern="1200">
          <a:solidFill>
            <a:schemeClr val="tx1"/>
          </a:solidFill>
          <a:latin typeface="+mn-lt"/>
          <a:ea typeface="+mn-ea"/>
          <a:cs typeface="+mn-cs"/>
        </a:defRPr>
      </a:lvl3pPr>
      <a:lvl4pPr marL="0" indent="0" algn="l" defTabSz="1828545" rtl="0" eaLnBrk="1" latinLnBrk="0" hangingPunct="1">
        <a:lnSpc>
          <a:spcPct val="150000"/>
        </a:lnSpc>
        <a:spcBef>
          <a:spcPts val="998"/>
        </a:spcBef>
        <a:buFont typeface="Arial" panose="020B0604020202020204" pitchFamily="34" charset="0"/>
        <a:buNone/>
        <a:defRPr sz="2000" kern="1200">
          <a:solidFill>
            <a:schemeClr val="tx1">
              <a:alpha val="70000"/>
            </a:schemeClr>
          </a:solidFill>
          <a:latin typeface="+mn-lt"/>
          <a:ea typeface="+mn-ea"/>
          <a:cs typeface="+mn-cs"/>
        </a:defRPr>
      </a:lvl4pPr>
      <a:lvl5pPr marL="0" indent="0" algn="l" defTabSz="1828545" rtl="0" eaLnBrk="1" latinLnBrk="0" hangingPunct="1">
        <a:lnSpc>
          <a:spcPct val="150000"/>
        </a:lnSpc>
        <a:spcBef>
          <a:spcPts val="998"/>
        </a:spcBef>
        <a:buFont typeface="Arial" panose="020B0604020202020204" pitchFamily="34" charset="0"/>
        <a:buNone/>
        <a:defRPr sz="2000" kern="1200" baseline="0">
          <a:solidFill>
            <a:schemeClr val="tx1">
              <a:alpha val="50000"/>
            </a:schemeClr>
          </a:solidFill>
          <a:latin typeface="+mn-lt"/>
          <a:ea typeface="+mn-ea"/>
          <a:cs typeface="+mn-cs"/>
        </a:defRPr>
      </a:lvl5pPr>
      <a:lvl6pPr marL="5028497"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6pPr>
      <a:lvl7pPr marL="5942771"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7pPr>
      <a:lvl8pPr marL="6857041"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8pPr>
      <a:lvl9pPr marL="7771311" indent="-457137" algn="l" defTabSz="182854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545" rtl="0" eaLnBrk="1" latinLnBrk="0" hangingPunct="1">
        <a:defRPr sz="3600" kern="1200">
          <a:solidFill>
            <a:schemeClr val="tx1"/>
          </a:solidFill>
          <a:latin typeface="+mn-lt"/>
          <a:ea typeface="+mn-ea"/>
          <a:cs typeface="+mn-cs"/>
        </a:defRPr>
      </a:lvl1pPr>
      <a:lvl2pPr marL="914272" algn="l" defTabSz="1828545" rtl="0" eaLnBrk="1" latinLnBrk="0" hangingPunct="1">
        <a:defRPr sz="3600" kern="1200">
          <a:solidFill>
            <a:schemeClr val="tx1"/>
          </a:solidFill>
          <a:latin typeface="+mn-lt"/>
          <a:ea typeface="+mn-ea"/>
          <a:cs typeface="+mn-cs"/>
        </a:defRPr>
      </a:lvl2pPr>
      <a:lvl3pPr marL="1828545" algn="l" defTabSz="1828545" rtl="0" eaLnBrk="1" latinLnBrk="0" hangingPunct="1">
        <a:defRPr sz="3600" kern="1200">
          <a:solidFill>
            <a:schemeClr val="tx1"/>
          </a:solidFill>
          <a:latin typeface="+mn-lt"/>
          <a:ea typeface="+mn-ea"/>
          <a:cs typeface="+mn-cs"/>
        </a:defRPr>
      </a:lvl3pPr>
      <a:lvl4pPr marL="2742819" algn="l" defTabSz="1828545" rtl="0" eaLnBrk="1" latinLnBrk="0" hangingPunct="1">
        <a:defRPr sz="3600" kern="1200">
          <a:solidFill>
            <a:schemeClr val="tx1"/>
          </a:solidFill>
          <a:latin typeface="+mn-lt"/>
          <a:ea typeface="+mn-ea"/>
          <a:cs typeface="+mn-cs"/>
        </a:defRPr>
      </a:lvl4pPr>
      <a:lvl5pPr marL="3657089" algn="l" defTabSz="1828545" rtl="0" eaLnBrk="1" latinLnBrk="0" hangingPunct="1">
        <a:defRPr sz="3600" kern="1200">
          <a:solidFill>
            <a:schemeClr val="tx1"/>
          </a:solidFill>
          <a:latin typeface="+mn-lt"/>
          <a:ea typeface="+mn-ea"/>
          <a:cs typeface="+mn-cs"/>
        </a:defRPr>
      </a:lvl5pPr>
      <a:lvl6pPr marL="4571359" algn="l" defTabSz="1828545" rtl="0" eaLnBrk="1" latinLnBrk="0" hangingPunct="1">
        <a:defRPr sz="3600" kern="1200">
          <a:solidFill>
            <a:schemeClr val="tx1"/>
          </a:solidFill>
          <a:latin typeface="+mn-lt"/>
          <a:ea typeface="+mn-ea"/>
          <a:cs typeface="+mn-cs"/>
        </a:defRPr>
      </a:lvl6pPr>
      <a:lvl7pPr marL="5485632" algn="l" defTabSz="1828545" rtl="0" eaLnBrk="1" latinLnBrk="0" hangingPunct="1">
        <a:defRPr sz="3600" kern="1200">
          <a:solidFill>
            <a:schemeClr val="tx1"/>
          </a:solidFill>
          <a:latin typeface="+mn-lt"/>
          <a:ea typeface="+mn-ea"/>
          <a:cs typeface="+mn-cs"/>
        </a:defRPr>
      </a:lvl7pPr>
      <a:lvl8pPr marL="6399904" algn="l" defTabSz="1828545" rtl="0" eaLnBrk="1" latinLnBrk="0" hangingPunct="1">
        <a:defRPr sz="3600" kern="1200">
          <a:solidFill>
            <a:schemeClr val="tx1"/>
          </a:solidFill>
          <a:latin typeface="+mn-lt"/>
          <a:ea typeface="+mn-ea"/>
          <a:cs typeface="+mn-cs"/>
        </a:defRPr>
      </a:lvl8pPr>
      <a:lvl9pPr marL="7314176" algn="l" defTabSz="1828545"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7680" userDrawn="1">
          <p15:clr>
            <a:srgbClr val="F26B43"/>
          </p15:clr>
        </p15:guide>
        <p15:guide id="1" orient="horz" pos="4320" userDrawn="1">
          <p15:clr>
            <a:srgbClr val="F26B43"/>
          </p15:clr>
        </p15:guide>
        <p15:guide id="14" orient="horz" pos="692" userDrawn="1">
          <p15:clr>
            <a:srgbClr val="F26B43"/>
          </p15:clr>
        </p15:guide>
        <p15:guide id="27" orient="horz" pos="7904" userDrawn="1">
          <p15:clr>
            <a:srgbClr val="F26B43"/>
          </p15:clr>
        </p15:guide>
        <p15:guide id="28" pos="1284" userDrawn="1">
          <p15:clr>
            <a:srgbClr val="F26B43"/>
          </p15:clr>
        </p15:guide>
        <p15:guide id="29" pos="14075" userDrawn="1">
          <p15:clr>
            <a:srgbClr val="F26B43"/>
          </p15:clr>
        </p15:guide>
        <p15:guide id="44" userDrawn="1">
          <p15:clr>
            <a:srgbClr val="F26B43"/>
          </p15:clr>
        </p15:guide>
        <p15:guide id="45" pos="15359" userDrawn="1">
          <p15:clr>
            <a:srgbClr val="F26B43"/>
          </p15:clr>
        </p15:guide>
        <p15:guide id="46" orient="horz" userDrawn="1">
          <p15:clr>
            <a:srgbClr val="F26B43"/>
          </p15:clr>
        </p15:guide>
        <p15:guide id="47" orient="horz" pos="8640" userDrawn="1">
          <p15:clr>
            <a:srgbClr val="F26B43"/>
          </p15:clr>
        </p15:guide>
        <p15:guide id="48" pos="2554" userDrawn="1">
          <p15:clr>
            <a:srgbClr val="F26B43"/>
          </p15:clr>
        </p15:guide>
        <p15:guide id="51" orient="horz" pos="1418" userDrawn="1">
          <p15:clr>
            <a:srgbClr val="F26B43"/>
          </p15:clr>
        </p15:guide>
        <p15:guide id="52" pos="382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57386" y="1893405"/>
            <a:ext cx="18304203" cy="2499690"/>
          </a:xfrm>
          <a:prstGeom prst="rect">
            <a:avLst/>
          </a:prstGeom>
          <a:effectLst/>
        </p:spPr>
        <p:txBody>
          <a:bodyPr vert="horz" lIns="0" tIns="192024" rIns="0" bIns="0" rtlCol="0" anchor="t" anchorCtr="0">
            <a:noAutofit/>
          </a:bodyPr>
          <a:lstStyle/>
          <a:p>
            <a:r>
              <a:rPr lang="en-US"/>
              <a:t>Your title here</a:t>
            </a:r>
          </a:p>
        </p:txBody>
      </p:sp>
      <p:sp>
        <p:nvSpPr>
          <p:cNvPr id="3" name="Текст 2"/>
          <p:cNvSpPr>
            <a:spLocks noGrp="1"/>
          </p:cNvSpPr>
          <p:nvPr>
            <p:ph type="body" idx="1"/>
          </p:nvPr>
        </p:nvSpPr>
        <p:spPr>
          <a:xfrm>
            <a:off x="4057385" y="5029200"/>
            <a:ext cx="18304205" cy="6858000"/>
          </a:xfrm>
          <a:prstGeom prst="rect">
            <a:avLst/>
          </a:prstGeom>
        </p:spPr>
        <p:txBody>
          <a:bodyPr vert="horz" lIns="0" tIns="0" rIns="0" bIns="0" rtlCol="0">
            <a:normAutofit/>
          </a:bodyPr>
          <a:lstStyle/>
          <a:p>
            <a:pPr lvl="0"/>
            <a:r>
              <a:rPr lang="en-US"/>
              <a:t>Write here subtitle</a:t>
            </a:r>
          </a:p>
          <a:p>
            <a:pPr lvl="1"/>
            <a:r>
              <a:rPr lang="en-US"/>
              <a:t>Write here subtitle</a:t>
            </a:r>
          </a:p>
          <a:p>
            <a:pPr lvl="1"/>
            <a:r>
              <a:rPr lang="en-US"/>
              <a:t>Write here subtitle</a:t>
            </a:r>
          </a:p>
          <a:p>
            <a:pPr lvl="2"/>
            <a:r>
              <a:rPr lang="en-US"/>
              <a:t>Write here text</a:t>
            </a:r>
          </a:p>
          <a:p>
            <a:pPr lvl="3"/>
            <a:r>
              <a:rPr lang="en-US"/>
              <a:t>Write here text</a:t>
            </a:r>
          </a:p>
          <a:p>
            <a:pPr lvl="4"/>
            <a:r>
              <a:rPr lang="en-US"/>
              <a:t>Write here text </a:t>
            </a:r>
          </a:p>
        </p:txBody>
      </p:sp>
    </p:spTree>
    <p:extLst>
      <p:ext uri="{BB962C8B-B14F-4D97-AF65-F5344CB8AC3E}">
        <p14:creationId xmlns:p14="http://schemas.microsoft.com/office/powerpoint/2010/main" val="1690409961"/>
      </p:ext>
    </p:extLst>
  </p:cSld>
  <p:clrMap bg1="lt1" tx1="dk1" bg2="lt2" tx2="dk2" accent1="accent1" accent2="accent2" accent3="accent3" accent4="accent4" accent5="accent5" accent6="accent6" hlink="hlink" folHlink="folHlink"/>
  <p:sldLayoutIdLst>
    <p:sldLayoutId id="2147484315"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 id="2147484328" r:id="rId13"/>
    <p:sldLayoutId id="2147484329" r:id="rId14"/>
    <p:sldLayoutId id="2147484330" r:id="rId15"/>
    <p:sldLayoutId id="2147484331" r:id="rId16"/>
    <p:sldLayoutId id="2147484332" r:id="rId17"/>
    <p:sldLayoutId id="2147484333" r:id="rId18"/>
    <p:sldLayoutId id="2147484334" r:id="rId19"/>
    <p:sldLayoutId id="2147484335" r:id="rId20"/>
    <p:sldLayoutId id="2147484336" r:id="rId21"/>
    <p:sldLayoutId id="2147484337" r:id="rId22"/>
    <p:sldLayoutId id="2147484338" r:id="rId23"/>
    <p:sldLayoutId id="2147484339" r:id="rId24"/>
    <p:sldLayoutId id="2147484340" r:id="rId25"/>
    <p:sldLayoutId id="2147484341" r:id="rId26"/>
    <p:sldLayoutId id="2147484342" r:id="rId27"/>
    <p:sldLayoutId id="2147484343" r:id="rId28"/>
    <p:sldLayoutId id="2147484344" r:id="rId29"/>
    <p:sldLayoutId id="2147484345" r:id="rId30"/>
    <p:sldLayoutId id="2147484346" r:id="rId31"/>
    <p:sldLayoutId id="2147484347" r:id="rId32"/>
    <p:sldLayoutId id="2147484348" r:id="rId33"/>
    <p:sldLayoutId id="2147484349" r:id="rId34"/>
    <p:sldLayoutId id="2147484350" r:id="rId35"/>
    <p:sldLayoutId id="2147484351" r:id="rId36"/>
    <p:sldLayoutId id="2147484352" r:id="rId37"/>
    <p:sldLayoutId id="2147484353" r:id="rId38"/>
    <p:sldLayoutId id="2147484354" r:id="rId39"/>
    <p:sldLayoutId id="2147484355" r:id="rId40"/>
  </p:sldLayoutIdLst>
  <p:hf hdr="0" ftr="0" dt="0"/>
  <p:txStyles>
    <p:titleStyle>
      <a:lvl1pPr algn="l" defTabSz="1769300" rtl="0" eaLnBrk="1" latinLnBrk="0" hangingPunct="1">
        <a:lnSpc>
          <a:spcPct val="80000"/>
        </a:lnSpc>
        <a:spcBef>
          <a:spcPct val="0"/>
        </a:spcBef>
        <a:buNone/>
        <a:defRPr sz="6967" b="1" i="0" kern="1200" spc="-194" baseline="0">
          <a:solidFill>
            <a:schemeClr val="tx1"/>
          </a:solidFill>
          <a:latin typeface="+mj-lt"/>
          <a:ea typeface="Montserrat" charset="0"/>
          <a:cs typeface="Montserrat" charset="0"/>
        </a:defRPr>
      </a:lvl1pPr>
    </p:titleStyle>
    <p:bodyStyle>
      <a:lvl1pPr marL="0" indent="0" algn="l" defTabSz="1769300" rtl="0" eaLnBrk="1" latinLnBrk="0" hangingPunct="1">
        <a:lnSpc>
          <a:spcPct val="150000"/>
        </a:lnSpc>
        <a:spcBef>
          <a:spcPts val="1935"/>
        </a:spcBef>
        <a:buFont typeface="Arial" panose="020B0604020202020204" pitchFamily="34" charset="0"/>
        <a:buNone/>
        <a:defRPr sz="5419" kern="1200">
          <a:solidFill>
            <a:schemeClr val="tx1"/>
          </a:solidFill>
          <a:latin typeface="+mn-lt"/>
          <a:ea typeface="+mn-ea"/>
          <a:cs typeface="+mn-cs"/>
        </a:defRPr>
      </a:lvl1pPr>
      <a:lvl2pPr marL="0" indent="0" algn="l" defTabSz="1769300" rtl="0" eaLnBrk="1" latinLnBrk="0" hangingPunct="1">
        <a:lnSpc>
          <a:spcPct val="150000"/>
        </a:lnSpc>
        <a:spcBef>
          <a:spcPts val="966"/>
        </a:spcBef>
        <a:buFont typeface="Arial" panose="020B0604020202020204" pitchFamily="34" charset="0"/>
        <a:buNone/>
        <a:defRPr sz="3483" kern="1200">
          <a:solidFill>
            <a:schemeClr val="tx1"/>
          </a:solidFill>
          <a:latin typeface="+mn-lt"/>
          <a:ea typeface="+mn-ea"/>
          <a:cs typeface="+mn-cs"/>
        </a:defRPr>
      </a:lvl2pPr>
      <a:lvl3pPr marL="0" indent="0" algn="l" defTabSz="1769300" rtl="0" eaLnBrk="1" latinLnBrk="0" hangingPunct="1">
        <a:lnSpc>
          <a:spcPct val="150000"/>
        </a:lnSpc>
        <a:spcBef>
          <a:spcPts val="966"/>
        </a:spcBef>
        <a:buFont typeface="Arial" panose="020B0604020202020204" pitchFamily="34" charset="0"/>
        <a:buNone/>
        <a:defRPr sz="2322" kern="1200">
          <a:solidFill>
            <a:schemeClr val="tx1"/>
          </a:solidFill>
          <a:latin typeface="+mn-lt"/>
          <a:ea typeface="+mn-ea"/>
          <a:cs typeface="+mn-cs"/>
        </a:defRPr>
      </a:lvl3pPr>
      <a:lvl4pPr marL="0" indent="0" algn="l" defTabSz="1769300" rtl="0" eaLnBrk="1" latinLnBrk="0" hangingPunct="1">
        <a:lnSpc>
          <a:spcPct val="150000"/>
        </a:lnSpc>
        <a:spcBef>
          <a:spcPts val="966"/>
        </a:spcBef>
        <a:buFont typeface="Arial" panose="020B0604020202020204" pitchFamily="34" charset="0"/>
        <a:buNone/>
        <a:defRPr sz="1935" kern="1200">
          <a:solidFill>
            <a:schemeClr val="tx1">
              <a:alpha val="70000"/>
            </a:schemeClr>
          </a:solidFill>
          <a:latin typeface="+mn-lt"/>
          <a:ea typeface="+mn-ea"/>
          <a:cs typeface="+mn-cs"/>
        </a:defRPr>
      </a:lvl4pPr>
      <a:lvl5pPr marL="0" indent="0" algn="l" defTabSz="1769300" rtl="0" eaLnBrk="1" latinLnBrk="0" hangingPunct="1">
        <a:lnSpc>
          <a:spcPct val="150000"/>
        </a:lnSpc>
        <a:spcBef>
          <a:spcPts val="966"/>
        </a:spcBef>
        <a:buFont typeface="Arial" panose="020B0604020202020204" pitchFamily="34" charset="0"/>
        <a:buNone/>
        <a:defRPr sz="1935" kern="1200" baseline="0">
          <a:solidFill>
            <a:schemeClr val="tx1">
              <a:alpha val="50000"/>
            </a:schemeClr>
          </a:solidFill>
          <a:latin typeface="+mn-lt"/>
          <a:ea typeface="+mn-ea"/>
          <a:cs typeface="+mn-cs"/>
        </a:defRPr>
      </a:lvl5pPr>
      <a:lvl6pPr marL="4865574" indent="-442326" algn="l" defTabSz="1769300" rtl="0" eaLnBrk="1" latinLnBrk="0" hangingPunct="1">
        <a:lnSpc>
          <a:spcPct val="90000"/>
        </a:lnSpc>
        <a:spcBef>
          <a:spcPts val="966"/>
        </a:spcBef>
        <a:buFont typeface="Arial" panose="020B0604020202020204" pitchFamily="34" charset="0"/>
        <a:buChar char="•"/>
        <a:defRPr sz="3483" kern="1200">
          <a:solidFill>
            <a:schemeClr val="tx1"/>
          </a:solidFill>
          <a:latin typeface="+mn-lt"/>
          <a:ea typeface="+mn-ea"/>
          <a:cs typeface="+mn-cs"/>
        </a:defRPr>
      </a:lvl6pPr>
      <a:lvl7pPr marL="5750225" indent="-442326" algn="l" defTabSz="1769300" rtl="0" eaLnBrk="1" latinLnBrk="0" hangingPunct="1">
        <a:lnSpc>
          <a:spcPct val="90000"/>
        </a:lnSpc>
        <a:spcBef>
          <a:spcPts val="966"/>
        </a:spcBef>
        <a:buFont typeface="Arial" panose="020B0604020202020204" pitchFamily="34" charset="0"/>
        <a:buChar char="•"/>
        <a:defRPr sz="3483" kern="1200">
          <a:solidFill>
            <a:schemeClr val="tx1"/>
          </a:solidFill>
          <a:latin typeface="+mn-lt"/>
          <a:ea typeface="+mn-ea"/>
          <a:cs typeface="+mn-cs"/>
        </a:defRPr>
      </a:lvl7pPr>
      <a:lvl8pPr marL="6634873" indent="-442326" algn="l" defTabSz="1769300" rtl="0" eaLnBrk="1" latinLnBrk="0" hangingPunct="1">
        <a:lnSpc>
          <a:spcPct val="90000"/>
        </a:lnSpc>
        <a:spcBef>
          <a:spcPts val="966"/>
        </a:spcBef>
        <a:buFont typeface="Arial" panose="020B0604020202020204" pitchFamily="34" charset="0"/>
        <a:buChar char="•"/>
        <a:defRPr sz="3483" kern="1200">
          <a:solidFill>
            <a:schemeClr val="tx1"/>
          </a:solidFill>
          <a:latin typeface="+mn-lt"/>
          <a:ea typeface="+mn-ea"/>
          <a:cs typeface="+mn-cs"/>
        </a:defRPr>
      </a:lvl8pPr>
      <a:lvl9pPr marL="7519521" indent="-442326" algn="l" defTabSz="1769300" rtl="0" eaLnBrk="1" latinLnBrk="0" hangingPunct="1">
        <a:lnSpc>
          <a:spcPct val="90000"/>
        </a:lnSpc>
        <a:spcBef>
          <a:spcPts val="966"/>
        </a:spcBef>
        <a:buFont typeface="Arial" panose="020B0604020202020204" pitchFamily="34" charset="0"/>
        <a:buChar char="•"/>
        <a:defRPr sz="3483" kern="1200">
          <a:solidFill>
            <a:schemeClr val="tx1"/>
          </a:solidFill>
          <a:latin typeface="+mn-lt"/>
          <a:ea typeface="+mn-ea"/>
          <a:cs typeface="+mn-cs"/>
        </a:defRPr>
      </a:lvl9pPr>
    </p:bodyStyle>
    <p:otherStyle>
      <a:defPPr>
        <a:defRPr lang="en-US"/>
      </a:defPPr>
      <a:lvl1pPr marL="0" algn="l" defTabSz="1769300" rtl="0" eaLnBrk="1" latinLnBrk="0" hangingPunct="1">
        <a:defRPr sz="3483" kern="1200">
          <a:solidFill>
            <a:schemeClr val="tx1"/>
          </a:solidFill>
          <a:latin typeface="+mn-lt"/>
          <a:ea typeface="+mn-ea"/>
          <a:cs typeface="+mn-cs"/>
        </a:defRPr>
      </a:lvl1pPr>
      <a:lvl2pPr marL="884650" algn="l" defTabSz="1769300" rtl="0" eaLnBrk="1" latinLnBrk="0" hangingPunct="1">
        <a:defRPr sz="3483" kern="1200">
          <a:solidFill>
            <a:schemeClr val="tx1"/>
          </a:solidFill>
          <a:latin typeface="+mn-lt"/>
          <a:ea typeface="+mn-ea"/>
          <a:cs typeface="+mn-cs"/>
        </a:defRPr>
      </a:lvl2pPr>
      <a:lvl3pPr marL="1769300" algn="l" defTabSz="1769300" rtl="0" eaLnBrk="1" latinLnBrk="0" hangingPunct="1">
        <a:defRPr sz="3483" kern="1200">
          <a:solidFill>
            <a:schemeClr val="tx1"/>
          </a:solidFill>
          <a:latin typeface="+mn-lt"/>
          <a:ea typeface="+mn-ea"/>
          <a:cs typeface="+mn-cs"/>
        </a:defRPr>
      </a:lvl3pPr>
      <a:lvl4pPr marL="2653952" algn="l" defTabSz="1769300" rtl="0" eaLnBrk="1" latinLnBrk="0" hangingPunct="1">
        <a:defRPr sz="3483" kern="1200">
          <a:solidFill>
            <a:schemeClr val="tx1"/>
          </a:solidFill>
          <a:latin typeface="+mn-lt"/>
          <a:ea typeface="+mn-ea"/>
          <a:cs typeface="+mn-cs"/>
        </a:defRPr>
      </a:lvl4pPr>
      <a:lvl5pPr marL="3538599" algn="l" defTabSz="1769300" rtl="0" eaLnBrk="1" latinLnBrk="0" hangingPunct="1">
        <a:defRPr sz="3483" kern="1200">
          <a:solidFill>
            <a:schemeClr val="tx1"/>
          </a:solidFill>
          <a:latin typeface="+mn-lt"/>
          <a:ea typeface="+mn-ea"/>
          <a:cs typeface="+mn-cs"/>
        </a:defRPr>
      </a:lvl5pPr>
      <a:lvl6pPr marL="4423247" algn="l" defTabSz="1769300" rtl="0" eaLnBrk="1" latinLnBrk="0" hangingPunct="1">
        <a:defRPr sz="3483" kern="1200">
          <a:solidFill>
            <a:schemeClr val="tx1"/>
          </a:solidFill>
          <a:latin typeface="+mn-lt"/>
          <a:ea typeface="+mn-ea"/>
          <a:cs typeface="+mn-cs"/>
        </a:defRPr>
      </a:lvl6pPr>
      <a:lvl7pPr marL="5307898" algn="l" defTabSz="1769300" rtl="0" eaLnBrk="1" latinLnBrk="0" hangingPunct="1">
        <a:defRPr sz="3483" kern="1200">
          <a:solidFill>
            <a:schemeClr val="tx1"/>
          </a:solidFill>
          <a:latin typeface="+mn-lt"/>
          <a:ea typeface="+mn-ea"/>
          <a:cs typeface="+mn-cs"/>
        </a:defRPr>
      </a:lvl7pPr>
      <a:lvl8pPr marL="6192547" algn="l" defTabSz="1769300" rtl="0" eaLnBrk="1" latinLnBrk="0" hangingPunct="1">
        <a:defRPr sz="3483" kern="1200">
          <a:solidFill>
            <a:schemeClr val="tx1"/>
          </a:solidFill>
          <a:latin typeface="+mn-lt"/>
          <a:ea typeface="+mn-ea"/>
          <a:cs typeface="+mn-cs"/>
        </a:defRPr>
      </a:lvl8pPr>
      <a:lvl9pPr marL="7077197" algn="l" defTabSz="1769300" rtl="0" eaLnBrk="1" latinLnBrk="0" hangingPunct="1">
        <a:defRPr sz="3483" kern="1200">
          <a:solidFill>
            <a:schemeClr val="tx1"/>
          </a:solidFill>
          <a:latin typeface="+mn-lt"/>
          <a:ea typeface="+mn-ea"/>
          <a:cs typeface="+mn-cs"/>
        </a:defRPr>
      </a:lvl9pPr>
    </p:otherStyle>
  </p:txStyles>
  <p:extLst>
    <p:ext uri="{27BBF7A9-308A-43DC-89C8-2F10F3537804}">
      <p15:sldGuideLst xmlns:p15="http://schemas.microsoft.com/office/powerpoint/2012/main">
        <p15:guide id="0" pos="8204">
          <p15:clr>
            <a:srgbClr val="F26B43"/>
          </p15:clr>
        </p15:guide>
        <p15:guide id="1" orient="horz" pos="4320">
          <p15:clr>
            <a:srgbClr val="F26B43"/>
          </p15:clr>
        </p15:guide>
        <p15:guide id="14" orient="horz" pos="692">
          <p15:clr>
            <a:srgbClr val="F26B43"/>
          </p15:clr>
        </p15:guide>
        <p15:guide id="27" orient="horz" pos="7904">
          <p15:clr>
            <a:srgbClr val="F26B43"/>
          </p15:clr>
        </p15:guide>
        <p15:guide id="28" pos="1371">
          <p15:clr>
            <a:srgbClr val="F26B43"/>
          </p15:clr>
        </p15:guide>
        <p15:guide id="29" pos="15035">
          <p15:clr>
            <a:srgbClr val="F26B43"/>
          </p15:clr>
        </p15:guide>
        <p15:guide id="44">
          <p15:clr>
            <a:srgbClr val="F26B43"/>
          </p15:clr>
        </p15:guide>
        <p15:guide id="45" pos="16406">
          <p15:clr>
            <a:srgbClr val="F26B43"/>
          </p15:clr>
        </p15:guide>
        <p15:guide id="46" orient="horz">
          <p15:clr>
            <a:srgbClr val="F26B43"/>
          </p15:clr>
        </p15:guide>
        <p15:guide id="47" orient="horz" pos="8640">
          <p15:clr>
            <a:srgbClr val="F26B43"/>
          </p15:clr>
        </p15:guide>
        <p15:guide id="48" pos="2729">
          <p15:clr>
            <a:srgbClr val="F26B43"/>
          </p15:clr>
        </p15:guide>
        <p15:guide id="51" orient="horz" pos="1418">
          <p15:clr>
            <a:srgbClr val="F26B43"/>
          </p15:clr>
        </p15:guide>
        <p15:guide id="52" pos="40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57387" y="1893407"/>
            <a:ext cx="18304203" cy="2499690"/>
          </a:xfrm>
          <a:prstGeom prst="rect">
            <a:avLst/>
          </a:prstGeom>
          <a:effectLst/>
        </p:spPr>
        <p:txBody>
          <a:bodyPr vert="horz" lIns="0" tIns="192024" rIns="0" bIns="0" rtlCol="0" anchor="t" anchorCtr="0">
            <a:noAutofit/>
          </a:bodyPr>
          <a:lstStyle/>
          <a:p>
            <a:r>
              <a:rPr lang="en-US"/>
              <a:t>Your title here</a:t>
            </a:r>
          </a:p>
        </p:txBody>
      </p:sp>
      <p:sp>
        <p:nvSpPr>
          <p:cNvPr id="3" name="Текст 2"/>
          <p:cNvSpPr>
            <a:spLocks noGrp="1"/>
          </p:cNvSpPr>
          <p:nvPr>
            <p:ph type="body" idx="1"/>
          </p:nvPr>
        </p:nvSpPr>
        <p:spPr>
          <a:xfrm>
            <a:off x="4057384" y="5029200"/>
            <a:ext cx="18304205" cy="6858000"/>
          </a:xfrm>
          <a:prstGeom prst="rect">
            <a:avLst/>
          </a:prstGeom>
        </p:spPr>
        <p:txBody>
          <a:bodyPr vert="horz" lIns="0" tIns="0" rIns="0" bIns="0" rtlCol="0">
            <a:normAutofit/>
          </a:bodyPr>
          <a:lstStyle/>
          <a:p>
            <a:pPr lvl="0"/>
            <a:r>
              <a:rPr lang="en-US"/>
              <a:t>Write here subtitle</a:t>
            </a:r>
          </a:p>
          <a:p>
            <a:pPr lvl="1"/>
            <a:r>
              <a:rPr lang="en-US"/>
              <a:t>Write here subtitle</a:t>
            </a:r>
          </a:p>
          <a:p>
            <a:pPr lvl="1"/>
            <a:r>
              <a:rPr lang="en-US"/>
              <a:t>Write here subtitle</a:t>
            </a:r>
          </a:p>
          <a:p>
            <a:pPr lvl="2"/>
            <a:r>
              <a:rPr lang="en-US"/>
              <a:t>Write here text</a:t>
            </a:r>
          </a:p>
          <a:p>
            <a:pPr lvl="3"/>
            <a:r>
              <a:rPr lang="en-US"/>
              <a:t>Write here text</a:t>
            </a:r>
          </a:p>
          <a:p>
            <a:pPr lvl="4"/>
            <a:r>
              <a:rPr lang="en-US"/>
              <a:t>Write here text </a:t>
            </a:r>
          </a:p>
        </p:txBody>
      </p:sp>
    </p:spTree>
    <p:extLst>
      <p:ext uri="{BB962C8B-B14F-4D97-AF65-F5344CB8AC3E}">
        <p14:creationId xmlns:p14="http://schemas.microsoft.com/office/powerpoint/2010/main" val="1702010855"/>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 id="2147484370" r:id="rId14"/>
    <p:sldLayoutId id="2147484371" r:id="rId15"/>
    <p:sldLayoutId id="2147484372" r:id="rId16"/>
    <p:sldLayoutId id="2147484373" r:id="rId17"/>
    <p:sldLayoutId id="2147484374" r:id="rId18"/>
    <p:sldLayoutId id="2147484375" r:id="rId19"/>
    <p:sldLayoutId id="2147484376" r:id="rId20"/>
    <p:sldLayoutId id="2147484377" r:id="rId21"/>
    <p:sldLayoutId id="2147484378" r:id="rId22"/>
    <p:sldLayoutId id="2147484379" r:id="rId23"/>
    <p:sldLayoutId id="2147484380" r:id="rId24"/>
    <p:sldLayoutId id="2147484381" r:id="rId25"/>
    <p:sldLayoutId id="2147484382" r:id="rId26"/>
    <p:sldLayoutId id="2147484383" r:id="rId27"/>
    <p:sldLayoutId id="2147484384" r:id="rId28"/>
    <p:sldLayoutId id="2147484385" r:id="rId29"/>
    <p:sldLayoutId id="2147484386" r:id="rId30"/>
    <p:sldLayoutId id="2147484387" r:id="rId31"/>
    <p:sldLayoutId id="2147484388" r:id="rId32"/>
    <p:sldLayoutId id="2147484389" r:id="rId33"/>
    <p:sldLayoutId id="2147484390" r:id="rId34"/>
    <p:sldLayoutId id="2147484391" r:id="rId35"/>
    <p:sldLayoutId id="2147484392" r:id="rId36"/>
    <p:sldLayoutId id="2147484393" r:id="rId37"/>
    <p:sldLayoutId id="2147484394" r:id="rId38"/>
    <p:sldLayoutId id="2147484395" r:id="rId39"/>
    <p:sldLayoutId id="2147484396" r:id="rId40"/>
    <p:sldLayoutId id="2147484397" r:id="rId41"/>
  </p:sldLayoutIdLst>
  <p:hf hdr="0" ftr="0" dt="0"/>
  <p:txStyles>
    <p:titleStyle>
      <a:lvl1pPr algn="l" defTabSz="1828455" rtl="0" eaLnBrk="1" latinLnBrk="0" hangingPunct="1">
        <a:lnSpc>
          <a:spcPct val="80000"/>
        </a:lnSpc>
        <a:spcBef>
          <a:spcPct val="0"/>
        </a:spcBef>
        <a:buNone/>
        <a:defRPr sz="7200" b="1" i="0" kern="1200" spc="-200" baseline="0">
          <a:solidFill>
            <a:schemeClr val="tx1"/>
          </a:solidFill>
          <a:latin typeface="+mj-lt"/>
          <a:ea typeface="Montserrat" charset="0"/>
          <a:cs typeface="Montserrat" charset="0"/>
        </a:defRPr>
      </a:lvl1pPr>
    </p:titleStyle>
    <p:bodyStyle>
      <a:lvl1pPr marL="0" indent="0" algn="l" defTabSz="1828455" rtl="0" eaLnBrk="1" latinLnBrk="0" hangingPunct="1">
        <a:lnSpc>
          <a:spcPct val="150000"/>
        </a:lnSpc>
        <a:spcBef>
          <a:spcPts val="2000"/>
        </a:spcBef>
        <a:buFont typeface="Arial" panose="020B0604020202020204" pitchFamily="34" charset="0"/>
        <a:buNone/>
        <a:defRPr sz="5600" kern="1200">
          <a:solidFill>
            <a:schemeClr val="tx1"/>
          </a:solidFill>
          <a:latin typeface="+mn-lt"/>
          <a:ea typeface="+mn-ea"/>
          <a:cs typeface="+mn-cs"/>
        </a:defRPr>
      </a:lvl1pPr>
      <a:lvl2pPr marL="0" indent="0" algn="l" defTabSz="1828455" rtl="0" eaLnBrk="1" latinLnBrk="0" hangingPunct="1">
        <a:lnSpc>
          <a:spcPct val="150000"/>
        </a:lnSpc>
        <a:spcBef>
          <a:spcPts val="998"/>
        </a:spcBef>
        <a:buFont typeface="Arial" panose="020B0604020202020204" pitchFamily="34" charset="0"/>
        <a:buNone/>
        <a:defRPr sz="3600" kern="1200">
          <a:solidFill>
            <a:schemeClr val="tx1"/>
          </a:solidFill>
          <a:latin typeface="+mn-lt"/>
          <a:ea typeface="+mn-ea"/>
          <a:cs typeface="+mn-cs"/>
        </a:defRPr>
      </a:lvl2pPr>
      <a:lvl3pPr marL="0" indent="0" algn="l" defTabSz="1828455" rtl="0" eaLnBrk="1" latinLnBrk="0" hangingPunct="1">
        <a:lnSpc>
          <a:spcPct val="150000"/>
        </a:lnSpc>
        <a:spcBef>
          <a:spcPts val="998"/>
        </a:spcBef>
        <a:buFont typeface="Arial" panose="020B0604020202020204" pitchFamily="34" charset="0"/>
        <a:buNone/>
        <a:defRPr sz="2400" kern="1200">
          <a:solidFill>
            <a:schemeClr val="tx1"/>
          </a:solidFill>
          <a:latin typeface="+mn-lt"/>
          <a:ea typeface="+mn-ea"/>
          <a:cs typeface="+mn-cs"/>
        </a:defRPr>
      </a:lvl3pPr>
      <a:lvl4pPr marL="0" indent="0" algn="l" defTabSz="1828455" rtl="0" eaLnBrk="1" latinLnBrk="0" hangingPunct="1">
        <a:lnSpc>
          <a:spcPct val="150000"/>
        </a:lnSpc>
        <a:spcBef>
          <a:spcPts val="998"/>
        </a:spcBef>
        <a:buFont typeface="Arial" panose="020B0604020202020204" pitchFamily="34" charset="0"/>
        <a:buNone/>
        <a:defRPr sz="2000" kern="1200">
          <a:solidFill>
            <a:schemeClr val="tx1">
              <a:alpha val="70000"/>
            </a:schemeClr>
          </a:solidFill>
          <a:latin typeface="+mn-lt"/>
          <a:ea typeface="+mn-ea"/>
          <a:cs typeface="+mn-cs"/>
        </a:defRPr>
      </a:lvl4pPr>
      <a:lvl5pPr marL="0" indent="0" algn="l" defTabSz="1828455" rtl="0" eaLnBrk="1" latinLnBrk="0" hangingPunct="1">
        <a:lnSpc>
          <a:spcPct val="150000"/>
        </a:lnSpc>
        <a:spcBef>
          <a:spcPts val="998"/>
        </a:spcBef>
        <a:buFont typeface="Arial" panose="020B0604020202020204" pitchFamily="34" charset="0"/>
        <a:buNone/>
        <a:defRPr sz="2000" kern="1200" baseline="0">
          <a:solidFill>
            <a:schemeClr val="tx1">
              <a:alpha val="50000"/>
            </a:schemeClr>
          </a:solidFill>
          <a:latin typeface="+mn-lt"/>
          <a:ea typeface="+mn-ea"/>
          <a:cs typeface="+mn-cs"/>
        </a:defRPr>
      </a:lvl5pPr>
      <a:lvl6pPr marL="5028247" indent="-457115" algn="l" defTabSz="182845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6pPr>
      <a:lvl7pPr marL="5942475" indent="-457115" algn="l" defTabSz="182845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7pPr>
      <a:lvl8pPr marL="6856699" indent="-457115" algn="l" defTabSz="182845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8pPr>
      <a:lvl9pPr marL="7770923" indent="-457115" algn="l" defTabSz="182845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55" rtl="0" eaLnBrk="1" latinLnBrk="0" hangingPunct="1">
        <a:defRPr sz="3600" kern="1200">
          <a:solidFill>
            <a:schemeClr val="tx1"/>
          </a:solidFill>
          <a:latin typeface="+mn-lt"/>
          <a:ea typeface="+mn-ea"/>
          <a:cs typeface="+mn-cs"/>
        </a:defRPr>
      </a:lvl1pPr>
      <a:lvl2pPr marL="914226" algn="l" defTabSz="1828455" rtl="0" eaLnBrk="1" latinLnBrk="0" hangingPunct="1">
        <a:defRPr sz="3600" kern="1200">
          <a:solidFill>
            <a:schemeClr val="tx1"/>
          </a:solidFill>
          <a:latin typeface="+mn-lt"/>
          <a:ea typeface="+mn-ea"/>
          <a:cs typeface="+mn-cs"/>
        </a:defRPr>
      </a:lvl2pPr>
      <a:lvl3pPr marL="1828455" algn="l" defTabSz="1828455" rtl="0" eaLnBrk="1" latinLnBrk="0" hangingPunct="1">
        <a:defRPr sz="3600" kern="1200">
          <a:solidFill>
            <a:schemeClr val="tx1"/>
          </a:solidFill>
          <a:latin typeface="+mn-lt"/>
          <a:ea typeface="+mn-ea"/>
          <a:cs typeface="+mn-cs"/>
        </a:defRPr>
      </a:lvl3pPr>
      <a:lvl4pPr marL="2742683" algn="l" defTabSz="1828455" rtl="0" eaLnBrk="1" latinLnBrk="0" hangingPunct="1">
        <a:defRPr sz="3600" kern="1200">
          <a:solidFill>
            <a:schemeClr val="tx1"/>
          </a:solidFill>
          <a:latin typeface="+mn-lt"/>
          <a:ea typeface="+mn-ea"/>
          <a:cs typeface="+mn-cs"/>
        </a:defRPr>
      </a:lvl4pPr>
      <a:lvl5pPr marL="3656907" algn="l" defTabSz="1828455" rtl="0" eaLnBrk="1" latinLnBrk="0" hangingPunct="1">
        <a:defRPr sz="3600" kern="1200">
          <a:solidFill>
            <a:schemeClr val="tx1"/>
          </a:solidFill>
          <a:latin typeface="+mn-lt"/>
          <a:ea typeface="+mn-ea"/>
          <a:cs typeface="+mn-cs"/>
        </a:defRPr>
      </a:lvl5pPr>
      <a:lvl6pPr marL="4571131" algn="l" defTabSz="1828455" rtl="0" eaLnBrk="1" latinLnBrk="0" hangingPunct="1">
        <a:defRPr sz="3600" kern="1200">
          <a:solidFill>
            <a:schemeClr val="tx1"/>
          </a:solidFill>
          <a:latin typeface="+mn-lt"/>
          <a:ea typeface="+mn-ea"/>
          <a:cs typeface="+mn-cs"/>
        </a:defRPr>
      </a:lvl6pPr>
      <a:lvl7pPr marL="5485358" algn="l" defTabSz="1828455" rtl="0" eaLnBrk="1" latinLnBrk="0" hangingPunct="1">
        <a:defRPr sz="3600" kern="1200">
          <a:solidFill>
            <a:schemeClr val="tx1"/>
          </a:solidFill>
          <a:latin typeface="+mn-lt"/>
          <a:ea typeface="+mn-ea"/>
          <a:cs typeface="+mn-cs"/>
        </a:defRPr>
      </a:lvl7pPr>
      <a:lvl8pPr marL="6399584" algn="l" defTabSz="1828455" rtl="0" eaLnBrk="1" latinLnBrk="0" hangingPunct="1">
        <a:defRPr sz="3600" kern="1200">
          <a:solidFill>
            <a:schemeClr val="tx1"/>
          </a:solidFill>
          <a:latin typeface="+mn-lt"/>
          <a:ea typeface="+mn-ea"/>
          <a:cs typeface="+mn-cs"/>
        </a:defRPr>
      </a:lvl8pPr>
      <a:lvl9pPr marL="7313810" algn="l" defTabSz="1828455"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7680">
          <p15:clr>
            <a:srgbClr val="F26B43"/>
          </p15:clr>
        </p15:guide>
        <p15:guide id="1" orient="horz" pos="4320">
          <p15:clr>
            <a:srgbClr val="F26B43"/>
          </p15:clr>
        </p15:guide>
        <p15:guide id="14" orient="horz" pos="692">
          <p15:clr>
            <a:srgbClr val="F26B43"/>
          </p15:clr>
        </p15:guide>
        <p15:guide id="27" orient="horz" pos="7904">
          <p15:clr>
            <a:srgbClr val="F26B43"/>
          </p15:clr>
        </p15:guide>
        <p15:guide id="28" pos="1284">
          <p15:clr>
            <a:srgbClr val="F26B43"/>
          </p15:clr>
        </p15:guide>
        <p15:guide id="29" pos="14075">
          <p15:clr>
            <a:srgbClr val="F26B43"/>
          </p15:clr>
        </p15:guide>
        <p15:guide id="44">
          <p15:clr>
            <a:srgbClr val="F26B43"/>
          </p15:clr>
        </p15:guide>
        <p15:guide id="45" pos="15359">
          <p15:clr>
            <a:srgbClr val="F26B43"/>
          </p15:clr>
        </p15:guide>
        <p15:guide id="46" orient="horz">
          <p15:clr>
            <a:srgbClr val="F26B43"/>
          </p15:clr>
        </p15:guide>
        <p15:guide id="47" orient="horz" pos="8640">
          <p15:clr>
            <a:srgbClr val="F26B43"/>
          </p15:clr>
        </p15:guide>
        <p15:guide id="48" pos="2554">
          <p15:clr>
            <a:srgbClr val="F26B43"/>
          </p15:clr>
        </p15:guide>
        <p15:guide id="51" orient="horz" pos="1418">
          <p15:clr>
            <a:srgbClr val="F26B43"/>
          </p15:clr>
        </p15:guide>
        <p15:guide id="52" pos="38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57387" y="1893407"/>
            <a:ext cx="18304203" cy="2499690"/>
          </a:xfrm>
          <a:prstGeom prst="rect">
            <a:avLst/>
          </a:prstGeom>
          <a:effectLst/>
        </p:spPr>
        <p:txBody>
          <a:bodyPr vert="horz" lIns="0" tIns="192024" rIns="0" bIns="0" rtlCol="0" anchor="t" anchorCtr="0">
            <a:noAutofit/>
          </a:bodyPr>
          <a:lstStyle/>
          <a:p>
            <a:r>
              <a:rPr lang="en-US"/>
              <a:t>Your title here</a:t>
            </a:r>
          </a:p>
        </p:txBody>
      </p:sp>
      <p:sp>
        <p:nvSpPr>
          <p:cNvPr id="3" name="Текст 2"/>
          <p:cNvSpPr>
            <a:spLocks noGrp="1"/>
          </p:cNvSpPr>
          <p:nvPr>
            <p:ph type="body" idx="1"/>
          </p:nvPr>
        </p:nvSpPr>
        <p:spPr>
          <a:xfrm>
            <a:off x="4057386" y="5029200"/>
            <a:ext cx="18304205" cy="6858000"/>
          </a:xfrm>
          <a:prstGeom prst="rect">
            <a:avLst/>
          </a:prstGeom>
        </p:spPr>
        <p:txBody>
          <a:bodyPr vert="horz" lIns="0" tIns="0" rIns="0" bIns="0" rtlCol="0">
            <a:normAutofit/>
          </a:bodyPr>
          <a:lstStyle/>
          <a:p>
            <a:pPr lvl="0"/>
            <a:r>
              <a:rPr lang="en-US"/>
              <a:t>Write here subtitle</a:t>
            </a:r>
          </a:p>
          <a:p>
            <a:pPr lvl="1"/>
            <a:r>
              <a:rPr lang="en-US"/>
              <a:t>Write here subtitle</a:t>
            </a:r>
          </a:p>
          <a:p>
            <a:pPr lvl="1"/>
            <a:r>
              <a:rPr lang="en-US"/>
              <a:t>Write here subtitle</a:t>
            </a:r>
          </a:p>
          <a:p>
            <a:pPr lvl="2"/>
            <a:r>
              <a:rPr lang="en-US"/>
              <a:t>Write here text</a:t>
            </a:r>
          </a:p>
          <a:p>
            <a:pPr lvl="3"/>
            <a:r>
              <a:rPr lang="en-US"/>
              <a:t>Write here text</a:t>
            </a:r>
          </a:p>
          <a:p>
            <a:pPr lvl="4"/>
            <a:r>
              <a:rPr lang="en-US"/>
              <a:t>Write here text </a:t>
            </a:r>
          </a:p>
        </p:txBody>
      </p:sp>
    </p:spTree>
    <p:extLst>
      <p:ext uri="{BB962C8B-B14F-4D97-AF65-F5344CB8AC3E}">
        <p14:creationId xmlns:p14="http://schemas.microsoft.com/office/powerpoint/2010/main" val="1897953302"/>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2" r:id="rId14"/>
    <p:sldLayoutId id="2147484413" r:id="rId15"/>
    <p:sldLayoutId id="2147484414" r:id="rId16"/>
    <p:sldLayoutId id="2147484415" r:id="rId17"/>
    <p:sldLayoutId id="2147484416" r:id="rId18"/>
    <p:sldLayoutId id="2147484417" r:id="rId19"/>
    <p:sldLayoutId id="2147484418" r:id="rId20"/>
    <p:sldLayoutId id="2147484419" r:id="rId21"/>
    <p:sldLayoutId id="2147484420" r:id="rId22"/>
    <p:sldLayoutId id="2147484421" r:id="rId23"/>
    <p:sldLayoutId id="2147484422" r:id="rId24"/>
    <p:sldLayoutId id="2147484423" r:id="rId25"/>
    <p:sldLayoutId id="2147484424" r:id="rId26"/>
    <p:sldLayoutId id="2147484425" r:id="rId27"/>
    <p:sldLayoutId id="2147484426" r:id="rId28"/>
    <p:sldLayoutId id="2147484427" r:id="rId29"/>
    <p:sldLayoutId id="2147484428" r:id="rId30"/>
    <p:sldLayoutId id="2147484429" r:id="rId31"/>
    <p:sldLayoutId id="2147484430" r:id="rId32"/>
    <p:sldLayoutId id="2147484431" r:id="rId33"/>
    <p:sldLayoutId id="2147484432" r:id="rId34"/>
    <p:sldLayoutId id="2147484433" r:id="rId35"/>
    <p:sldLayoutId id="2147484434" r:id="rId36"/>
    <p:sldLayoutId id="2147484435" r:id="rId37"/>
    <p:sldLayoutId id="2147484436" r:id="rId38"/>
    <p:sldLayoutId id="2147484437" r:id="rId39"/>
    <p:sldLayoutId id="2147484438" r:id="rId40"/>
  </p:sldLayoutIdLst>
  <p:hf hdr="0" ftr="0" dt="0"/>
  <p:txStyles>
    <p:titleStyle>
      <a:lvl1pPr algn="l" defTabSz="1769212" rtl="0" eaLnBrk="1" latinLnBrk="0" hangingPunct="1">
        <a:lnSpc>
          <a:spcPct val="80000"/>
        </a:lnSpc>
        <a:spcBef>
          <a:spcPct val="0"/>
        </a:spcBef>
        <a:buNone/>
        <a:defRPr sz="6968" b="1" i="0" kern="1200" spc="-194" baseline="0">
          <a:solidFill>
            <a:schemeClr val="tx1"/>
          </a:solidFill>
          <a:latin typeface="+mj-lt"/>
          <a:ea typeface="Montserrat" charset="0"/>
          <a:cs typeface="Montserrat" charset="0"/>
        </a:defRPr>
      </a:lvl1pPr>
    </p:titleStyle>
    <p:bodyStyle>
      <a:lvl1pPr marL="0" indent="0" algn="l" defTabSz="1769212" rtl="0" eaLnBrk="1" latinLnBrk="0" hangingPunct="1">
        <a:lnSpc>
          <a:spcPct val="150000"/>
        </a:lnSpc>
        <a:spcBef>
          <a:spcPts val="1936"/>
        </a:spcBef>
        <a:buFont typeface="Arial" panose="020B0604020202020204" pitchFamily="34" charset="0"/>
        <a:buNone/>
        <a:defRPr sz="5420" kern="1200">
          <a:solidFill>
            <a:schemeClr val="tx1"/>
          </a:solidFill>
          <a:latin typeface="+mn-lt"/>
          <a:ea typeface="+mn-ea"/>
          <a:cs typeface="+mn-cs"/>
        </a:defRPr>
      </a:lvl1pPr>
      <a:lvl2pPr marL="0" indent="0" algn="l" defTabSz="1769212" rtl="0" eaLnBrk="1" latinLnBrk="0" hangingPunct="1">
        <a:lnSpc>
          <a:spcPct val="150000"/>
        </a:lnSpc>
        <a:spcBef>
          <a:spcPts val="966"/>
        </a:spcBef>
        <a:buFont typeface="Arial" panose="020B0604020202020204" pitchFamily="34" charset="0"/>
        <a:buNone/>
        <a:defRPr sz="3484" kern="1200">
          <a:solidFill>
            <a:schemeClr val="tx1"/>
          </a:solidFill>
          <a:latin typeface="+mn-lt"/>
          <a:ea typeface="+mn-ea"/>
          <a:cs typeface="+mn-cs"/>
        </a:defRPr>
      </a:lvl2pPr>
      <a:lvl3pPr marL="0" indent="0" algn="l" defTabSz="1769212" rtl="0" eaLnBrk="1" latinLnBrk="0" hangingPunct="1">
        <a:lnSpc>
          <a:spcPct val="150000"/>
        </a:lnSpc>
        <a:spcBef>
          <a:spcPts val="966"/>
        </a:spcBef>
        <a:buFont typeface="Arial" panose="020B0604020202020204" pitchFamily="34" charset="0"/>
        <a:buNone/>
        <a:defRPr sz="2322" kern="1200">
          <a:solidFill>
            <a:schemeClr val="tx1"/>
          </a:solidFill>
          <a:latin typeface="+mn-lt"/>
          <a:ea typeface="+mn-ea"/>
          <a:cs typeface="+mn-cs"/>
        </a:defRPr>
      </a:lvl3pPr>
      <a:lvl4pPr marL="0" indent="0" algn="l" defTabSz="1769212" rtl="0" eaLnBrk="1" latinLnBrk="0" hangingPunct="1">
        <a:lnSpc>
          <a:spcPct val="150000"/>
        </a:lnSpc>
        <a:spcBef>
          <a:spcPts val="966"/>
        </a:spcBef>
        <a:buFont typeface="Arial" panose="020B0604020202020204" pitchFamily="34" charset="0"/>
        <a:buNone/>
        <a:defRPr sz="1936" kern="1200">
          <a:solidFill>
            <a:schemeClr val="tx1">
              <a:alpha val="70000"/>
            </a:schemeClr>
          </a:solidFill>
          <a:latin typeface="+mn-lt"/>
          <a:ea typeface="+mn-ea"/>
          <a:cs typeface="+mn-cs"/>
        </a:defRPr>
      </a:lvl4pPr>
      <a:lvl5pPr marL="0" indent="0" algn="l" defTabSz="1769212" rtl="0" eaLnBrk="1" latinLnBrk="0" hangingPunct="1">
        <a:lnSpc>
          <a:spcPct val="150000"/>
        </a:lnSpc>
        <a:spcBef>
          <a:spcPts val="966"/>
        </a:spcBef>
        <a:buFont typeface="Arial" panose="020B0604020202020204" pitchFamily="34" charset="0"/>
        <a:buNone/>
        <a:defRPr sz="1936" kern="1200" baseline="0">
          <a:solidFill>
            <a:schemeClr val="tx1">
              <a:alpha val="50000"/>
            </a:schemeClr>
          </a:solidFill>
          <a:latin typeface="+mn-lt"/>
          <a:ea typeface="+mn-ea"/>
          <a:cs typeface="+mn-cs"/>
        </a:defRPr>
      </a:lvl5pPr>
      <a:lvl6pPr marL="4865331" indent="-442304" algn="l" defTabSz="1769212" rtl="0" eaLnBrk="1" latinLnBrk="0" hangingPunct="1">
        <a:lnSpc>
          <a:spcPct val="90000"/>
        </a:lnSpc>
        <a:spcBef>
          <a:spcPts val="966"/>
        </a:spcBef>
        <a:buFont typeface="Arial" panose="020B0604020202020204" pitchFamily="34" charset="0"/>
        <a:buChar char="•"/>
        <a:defRPr sz="3484" kern="1200">
          <a:solidFill>
            <a:schemeClr val="tx1"/>
          </a:solidFill>
          <a:latin typeface="+mn-lt"/>
          <a:ea typeface="+mn-ea"/>
          <a:cs typeface="+mn-cs"/>
        </a:defRPr>
      </a:lvl6pPr>
      <a:lvl7pPr marL="5749938" indent="-442304" algn="l" defTabSz="1769212" rtl="0" eaLnBrk="1" latinLnBrk="0" hangingPunct="1">
        <a:lnSpc>
          <a:spcPct val="90000"/>
        </a:lnSpc>
        <a:spcBef>
          <a:spcPts val="966"/>
        </a:spcBef>
        <a:buFont typeface="Arial" panose="020B0604020202020204" pitchFamily="34" charset="0"/>
        <a:buChar char="•"/>
        <a:defRPr sz="3484" kern="1200">
          <a:solidFill>
            <a:schemeClr val="tx1"/>
          </a:solidFill>
          <a:latin typeface="+mn-lt"/>
          <a:ea typeface="+mn-ea"/>
          <a:cs typeface="+mn-cs"/>
        </a:defRPr>
      </a:lvl7pPr>
      <a:lvl8pPr marL="6634542" indent="-442304" algn="l" defTabSz="1769212" rtl="0" eaLnBrk="1" latinLnBrk="0" hangingPunct="1">
        <a:lnSpc>
          <a:spcPct val="90000"/>
        </a:lnSpc>
        <a:spcBef>
          <a:spcPts val="966"/>
        </a:spcBef>
        <a:buFont typeface="Arial" panose="020B0604020202020204" pitchFamily="34" charset="0"/>
        <a:buChar char="•"/>
        <a:defRPr sz="3484" kern="1200">
          <a:solidFill>
            <a:schemeClr val="tx1"/>
          </a:solidFill>
          <a:latin typeface="+mn-lt"/>
          <a:ea typeface="+mn-ea"/>
          <a:cs typeface="+mn-cs"/>
        </a:defRPr>
      </a:lvl8pPr>
      <a:lvl9pPr marL="7519146" indent="-442304" algn="l" defTabSz="1769212" rtl="0" eaLnBrk="1" latinLnBrk="0" hangingPunct="1">
        <a:lnSpc>
          <a:spcPct val="90000"/>
        </a:lnSpc>
        <a:spcBef>
          <a:spcPts val="966"/>
        </a:spcBef>
        <a:buFont typeface="Arial" panose="020B0604020202020204" pitchFamily="34" charset="0"/>
        <a:buChar char="•"/>
        <a:defRPr sz="3484" kern="1200">
          <a:solidFill>
            <a:schemeClr val="tx1"/>
          </a:solidFill>
          <a:latin typeface="+mn-lt"/>
          <a:ea typeface="+mn-ea"/>
          <a:cs typeface="+mn-cs"/>
        </a:defRPr>
      </a:lvl9pPr>
    </p:bodyStyle>
    <p:otherStyle>
      <a:defPPr>
        <a:defRPr lang="en-US"/>
      </a:defPPr>
      <a:lvl1pPr marL="0" algn="l" defTabSz="1769212" rtl="0" eaLnBrk="1" latinLnBrk="0" hangingPunct="1">
        <a:defRPr sz="3484" kern="1200">
          <a:solidFill>
            <a:schemeClr val="tx1"/>
          </a:solidFill>
          <a:latin typeface="+mn-lt"/>
          <a:ea typeface="+mn-ea"/>
          <a:cs typeface="+mn-cs"/>
        </a:defRPr>
      </a:lvl1pPr>
      <a:lvl2pPr marL="884606" algn="l" defTabSz="1769212" rtl="0" eaLnBrk="1" latinLnBrk="0" hangingPunct="1">
        <a:defRPr sz="3484" kern="1200">
          <a:solidFill>
            <a:schemeClr val="tx1"/>
          </a:solidFill>
          <a:latin typeface="+mn-lt"/>
          <a:ea typeface="+mn-ea"/>
          <a:cs typeface="+mn-cs"/>
        </a:defRPr>
      </a:lvl2pPr>
      <a:lvl3pPr marL="1769212" algn="l" defTabSz="1769212" rtl="0" eaLnBrk="1" latinLnBrk="0" hangingPunct="1">
        <a:defRPr sz="3484" kern="1200">
          <a:solidFill>
            <a:schemeClr val="tx1"/>
          </a:solidFill>
          <a:latin typeface="+mn-lt"/>
          <a:ea typeface="+mn-ea"/>
          <a:cs typeface="+mn-cs"/>
        </a:defRPr>
      </a:lvl3pPr>
      <a:lvl4pPr marL="2653819" algn="l" defTabSz="1769212" rtl="0" eaLnBrk="1" latinLnBrk="0" hangingPunct="1">
        <a:defRPr sz="3484" kern="1200">
          <a:solidFill>
            <a:schemeClr val="tx1"/>
          </a:solidFill>
          <a:latin typeface="+mn-lt"/>
          <a:ea typeface="+mn-ea"/>
          <a:cs typeface="+mn-cs"/>
        </a:defRPr>
      </a:lvl4pPr>
      <a:lvl5pPr marL="3538423" algn="l" defTabSz="1769212" rtl="0" eaLnBrk="1" latinLnBrk="0" hangingPunct="1">
        <a:defRPr sz="3484" kern="1200">
          <a:solidFill>
            <a:schemeClr val="tx1"/>
          </a:solidFill>
          <a:latin typeface="+mn-lt"/>
          <a:ea typeface="+mn-ea"/>
          <a:cs typeface="+mn-cs"/>
        </a:defRPr>
      </a:lvl5pPr>
      <a:lvl6pPr marL="4423027" algn="l" defTabSz="1769212" rtl="0" eaLnBrk="1" latinLnBrk="0" hangingPunct="1">
        <a:defRPr sz="3484" kern="1200">
          <a:solidFill>
            <a:schemeClr val="tx1"/>
          </a:solidFill>
          <a:latin typeface="+mn-lt"/>
          <a:ea typeface="+mn-ea"/>
          <a:cs typeface="+mn-cs"/>
        </a:defRPr>
      </a:lvl6pPr>
      <a:lvl7pPr marL="5307633" algn="l" defTabSz="1769212" rtl="0" eaLnBrk="1" latinLnBrk="0" hangingPunct="1">
        <a:defRPr sz="3484" kern="1200">
          <a:solidFill>
            <a:schemeClr val="tx1"/>
          </a:solidFill>
          <a:latin typeface="+mn-lt"/>
          <a:ea typeface="+mn-ea"/>
          <a:cs typeface="+mn-cs"/>
        </a:defRPr>
      </a:lvl7pPr>
      <a:lvl8pPr marL="6192238" algn="l" defTabSz="1769212" rtl="0" eaLnBrk="1" latinLnBrk="0" hangingPunct="1">
        <a:defRPr sz="3484" kern="1200">
          <a:solidFill>
            <a:schemeClr val="tx1"/>
          </a:solidFill>
          <a:latin typeface="+mn-lt"/>
          <a:ea typeface="+mn-ea"/>
          <a:cs typeface="+mn-cs"/>
        </a:defRPr>
      </a:lvl8pPr>
      <a:lvl9pPr marL="7076844" algn="l" defTabSz="1769212" rtl="0" eaLnBrk="1" latinLnBrk="0" hangingPunct="1">
        <a:defRPr sz="3484" kern="1200">
          <a:solidFill>
            <a:schemeClr val="tx1"/>
          </a:solidFill>
          <a:latin typeface="+mn-lt"/>
          <a:ea typeface="+mn-ea"/>
          <a:cs typeface="+mn-cs"/>
        </a:defRPr>
      </a:lvl9pPr>
    </p:otherStyle>
  </p:txStyles>
  <p:extLst>
    <p:ext uri="{27BBF7A9-308A-43DC-89C8-2F10F3537804}">
      <p15:sldGuideLst xmlns:p15="http://schemas.microsoft.com/office/powerpoint/2012/main">
        <p15:guide id="0" pos="8204">
          <p15:clr>
            <a:srgbClr val="F26B43"/>
          </p15:clr>
        </p15:guide>
        <p15:guide id="1" orient="horz" pos="4320">
          <p15:clr>
            <a:srgbClr val="F26B43"/>
          </p15:clr>
        </p15:guide>
        <p15:guide id="14" orient="horz" pos="692">
          <p15:clr>
            <a:srgbClr val="F26B43"/>
          </p15:clr>
        </p15:guide>
        <p15:guide id="27" orient="horz" pos="7904">
          <p15:clr>
            <a:srgbClr val="F26B43"/>
          </p15:clr>
        </p15:guide>
        <p15:guide id="28" pos="1371">
          <p15:clr>
            <a:srgbClr val="F26B43"/>
          </p15:clr>
        </p15:guide>
        <p15:guide id="29" pos="15035">
          <p15:clr>
            <a:srgbClr val="F26B43"/>
          </p15:clr>
        </p15:guide>
        <p15:guide id="44">
          <p15:clr>
            <a:srgbClr val="F26B43"/>
          </p15:clr>
        </p15:guide>
        <p15:guide id="45" pos="16406">
          <p15:clr>
            <a:srgbClr val="F26B43"/>
          </p15:clr>
        </p15:guide>
        <p15:guide id="46" orient="horz">
          <p15:clr>
            <a:srgbClr val="F26B43"/>
          </p15:clr>
        </p15:guide>
        <p15:guide id="47" orient="horz" pos="8640">
          <p15:clr>
            <a:srgbClr val="F26B43"/>
          </p15:clr>
        </p15:guide>
        <p15:guide id="48" pos="2729">
          <p15:clr>
            <a:srgbClr val="F26B43"/>
          </p15:clr>
        </p15:guide>
        <p15:guide id="51" orient="horz" pos="1418">
          <p15:clr>
            <a:srgbClr val="F26B43"/>
          </p15:clr>
        </p15:guide>
        <p15:guide id="52" pos="408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57387" y="1893407"/>
            <a:ext cx="18304203" cy="2499690"/>
          </a:xfrm>
          <a:prstGeom prst="rect">
            <a:avLst/>
          </a:prstGeom>
          <a:effectLst/>
        </p:spPr>
        <p:txBody>
          <a:bodyPr vert="horz" lIns="0" tIns="192024" rIns="0" bIns="0" rtlCol="0" anchor="t" anchorCtr="0">
            <a:noAutofit/>
          </a:bodyPr>
          <a:lstStyle/>
          <a:p>
            <a:r>
              <a:rPr lang="en-US"/>
              <a:t>Your title here</a:t>
            </a:r>
          </a:p>
        </p:txBody>
      </p:sp>
      <p:sp>
        <p:nvSpPr>
          <p:cNvPr id="3" name="Текст 2"/>
          <p:cNvSpPr>
            <a:spLocks noGrp="1"/>
          </p:cNvSpPr>
          <p:nvPr>
            <p:ph type="body" idx="1"/>
          </p:nvPr>
        </p:nvSpPr>
        <p:spPr>
          <a:xfrm>
            <a:off x="4057386" y="5029200"/>
            <a:ext cx="18304205" cy="6858000"/>
          </a:xfrm>
          <a:prstGeom prst="rect">
            <a:avLst/>
          </a:prstGeom>
        </p:spPr>
        <p:txBody>
          <a:bodyPr vert="horz" lIns="0" tIns="0" rIns="0" bIns="0" rtlCol="0">
            <a:normAutofit/>
          </a:bodyPr>
          <a:lstStyle/>
          <a:p>
            <a:pPr lvl="0"/>
            <a:r>
              <a:rPr lang="en-US"/>
              <a:t>Write here subtitle</a:t>
            </a:r>
          </a:p>
          <a:p>
            <a:pPr lvl="1"/>
            <a:r>
              <a:rPr lang="en-US"/>
              <a:t>Write here subtitle</a:t>
            </a:r>
          </a:p>
          <a:p>
            <a:pPr lvl="1"/>
            <a:r>
              <a:rPr lang="en-US"/>
              <a:t>Write here subtitle</a:t>
            </a:r>
          </a:p>
          <a:p>
            <a:pPr lvl="2"/>
            <a:r>
              <a:rPr lang="en-US"/>
              <a:t>Write here text</a:t>
            </a:r>
          </a:p>
          <a:p>
            <a:pPr lvl="3"/>
            <a:r>
              <a:rPr lang="en-US"/>
              <a:t>Write here text</a:t>
            </a:r>
          </a:p>
          <a:p>
            <a:pPr lvl="4"/>
            <a:r>
              <a:rPr lang="en-US"/>
              <a:t>Write here text </a:t>
            </a:r>
          </a:p>
        </p:txBody>
      </p:sp>
    </p:spTree>
    <p:extLst>
      <p:ext uri="{BB962C8B-B14F-4D97-AF65-F5344CB8AC3E}">
        <p14:creationId xmlns:p14="http://schemas.microsoft.com/office/powerpoint/2010/main" val="719957817"/>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 id="2147484452" r:id="rId12"/>
    <p:sldLayoutId id="2147484453" r:id="rId13"/>
    <p:sldLayoutId id="2147484454" r:id="rId14"/>
    <p:sldLayoutId id="2147484455" r:id="rId15"/>
    <p:sldLayoutId id="2147484456" r:id="rId16"/>
    <p:sldLayoutId id="2147484457" r:id="rId17"/>
    <p:sldLayoutId id="2147484458" r:id="rId18"/>
    <p:sldLayoutId id="2147484459" r:id="rId19"/>
    <p:sldLayoutId id="2147484460" r:id="rId20"/>
    <p:sldLayoutId id="2147484461" r:id="rId21"/>
    <p:sldLayoutId id="2147484462" r:id="rId22"/>
    <p:sldLayoutId id="2147484463" r:id="rId23"/>
    <p:sldLayoutId id="2147484464" r:id="rId24"/>
    <p:sldLayoutId id="2147484465" r:id="rId25"/>
    <p:sldLayoutId id="2147484466" r:id="rId26"/>
    <p:sldLayoutId id="2147484467" r:id="rId27"/>
    <p:sldLayoutId id="2147484468" r:id="rId28"/>
    <p:sldLayoutId id="2147484469" r:id="rId29"/>
    <p:sldLayoutId id="2147484470" r:id="rId30"/>
    <p:sldLayoutId id="2147484471" r:id="rId31"/>
    <p:sldLayoutId id="2147484472" r:id="rId32"/>
    <p:sldLayoutId id="2147484473" r:id="rId33"/>
    <p:sldLayoutId id="2147484474" r:id="rId34"/>
    <p:sldLayoutId id="2147484475" r:id="rId35"/>
    <p:sldLayoutId id="2147484476" r:id="rId36"/>
    <p:sldLayoutId id="2147484477" r:id="rId37"/>
    <p:sldLayoutId id="2147484478" r:id="rId38"/>
    <p:sldLayoutId id="2147484479" r:id="rId39"/>
    <p:sldLayoutId id="2147484480" r:id="rId40"/>
  </p:sldLayoutIdLst>
  <p:hf hdr="0" ftr="0" dt="0"/>
  <p:txStyles>
    <p:titleStyle>
      <a:lvl1pPr algn="l" defTabSz="1769212" rtl="0" eaLnBrk="1" latinLnBrk="0" hangingPunct="1">
        <a:lnSpc>
          <a:spcPct val="80000"/>
        </a:lnSpc>
        <a:spcBef>
          <a:spcPct val="0"/>
        </a:spcBef>
        <a:buNone/>
        <a:defRPr sz="6968" b="1" i="0" kern="1200" spc="-194" baseline="0">
          <a:solidFill>
            <a:schemeClr val="tx1"/>
          </a:solidFill>
          <a:latin typeface="+mj-lt"/>
          <a:ea typeface="Montserrat" charset="0"/>
          <a:cs typeface="Montserrat" charset="0"/>
        </a:defRPr>
      </a:lvl1pPr>
    </p:titleStyle>
    <p:bodyStyle>
      <a:lvl1pPr marL="0" indent="0" algn="l" defTabSz="1769212" rtl="0" eaLnBrk="1" latinLnBrk="0" hangingPunct="1">
        <a:lnSpc>
          <a:spcPct val="150000"/>
        </a:lnSpc>
        <a:spcBef>
          <a:spcPts val="1936"/>
        </a:spcBef>
        <a:buFont typeface="Arial" panose="020B0604020202020204" pitchFamily="34" charset="0"/>
        <a:buNone/>
        <a:defRPr sz="5420" kern="1200">
          <a:solidFill>
            <a:schemeClr val="tx1"/>
          </a:solidFill>
          <a:latin typeface="+mn-lt"/>
          <a:ea typeface="+mn-ea"/>
          <a:cs typeface="+mn-cs"/>
        </a:defRPr>
      </a:lvl1pPr>
      <a:lvl2pPr marL="0" indent="0" algn="l" defTabSz="1769212" rtl="0" eaLnBrk="1" latinLnBrk="0" hangingPunct="1">
        <a:lnSpc>
          <a:spcPct val="150000"/>
        </a:lnSpc>
        <a:spcBef>
          <a:spcPts val="966"/>
        </a:spcBef>
        <a:buFont typeface="Arial" panose="020B0604020202020204" pitchFamily="34" charset="0"/>
        <a:buNone/>
        <a:defRPr sz="3484" kern="1200">
          <a:solidFill>
            <a:schemeClr val="tx1"/>
          </a:solidFill>
          <a:latin typeface="+mn-lt"/>
          <a:ea typeface="+mn-ea"/>
          <a:cs typeface="+mn-cs"/>
        </a:defRPr>
      </a:lvl2pPr>
      <a:lvl3pPr marL="0" indent="0" algn="l" defTabSz="1769212" rtl="0" eaLnBrk="1" latinLnBrk="0" hangingPunct="1">
        <a:lnSpc>
          <a:spcPct val="150000"/>
        </a:lnSpc>
        <a:spcBef>
          <a:spcPts val="966"/>
        </a:spcBef>
        <a:buFont typeface="Arial" panose="020B0604020202020204" pitchFamily="34" charset="0"/>
        <a:buNone/>
        <a:defRPr sz="2322" kern="1200">
          <a:solidFill>
            <a:schemeClr val="tx1"/>
          </a:solidFill>
          <a:latin typeface="+mn-lt"/>
          <a:ea typeface="+mn-ea"/>
          <a:cs typeface="+mn-cs"/>
        </a:defRPr>
      </a:lvl3pPr>
      <a:lvl4pPr marL="0" indent="0" algn="l" defTabSz="1769212" rtl="0" eaLnBrk="1" latinLnBrk="0" hangingPunct="1">
        <a:lnSpc>
          <a:spcPct val="150000"/>
        </a:lnSpc>
        <a:spcBef>
          <a:spcPts val="966"/>
        </a:spcBef>
        <a:buFont typeface="Arial" panose="020B0604020202020204" pitchFamily="34" charset="0"/>
        <a:buNone/>
        <a:defRPr sz="1936" kern="1200">
          <a:solidFill>
            <a:schemeClr val="tx1">
              <a:alpha val="70000"/>
            </a:schemeClr>
          </a:solidFill>
          <a:latin typeface="+mn-lt"/>
          <a:ea typeface="+mn-ea"/>
          <a:cs typeface="+mn-cs"/>
        </a:defRPr>
      </a:lvl4pPr>
      <a:lvl5pPr marL="0" indent="0" algn="l" defTabSz="1769212" rtl="0" eaLnBrk="1" latinLnBrk="0" hangingPunct="1">
        <a:lnSpc>
          <a:spcPct val="150000"/>
        </a:lnSpc>
        <a:spcBef>
          <a:spcPts val="966"/>
        </a:spcBef>
        <a:buFont typeface="Arial" panose="020B0604020202020204" pitchFamily="34" charset="0"/>
        <a:buNone/>
        <a:defRPr sz="1936" kern="1200" baseline="0">
          <a:solidFill>
            <a:schemeClr val="tx1">
              <a:alpha val="50000"/>
            </a:schemeClr>
          </a:solidFill>
          <a:latin typeface="+mn-lt"/>
          <a:ea typeface="+mn-ea"/>
          <a:cs typeface="+mn-cs"/>
        </a:defRPr>
      </a:lvl5pPr>
      <a:lvl6pPr marL="4865331" indent="-442304" algn="l" defTabSz="1769212" rtl="0" eaLnBrk="1" latinLnBrk="0" hangingPunct="1">
        <a:lnSpc>
          <a:spcPct val="90000"/>
        </a:lnSpc>
        <a:spcBef>
          <a:spcPts val="966"/>
        </a:spcBef>
        <a:buFont typeface="Arial" panose="020B0604020202020204" pitchFamily="34" charset="0"/>
        <a:buChar char="•"/>
        <a:defRPr sz="3484" kern="1200">
          <a:solidFill>
            <a:schemeClr val="tx1"/>
          </a:solidFill>
          <a:latin typeface="+mn-lt"/>
          <a:ea typeface="+mn-ea"/>
          <a:cs typeface="+mn-cs"/>
        </a:defRPr>
      </a:lvl6pPr>
      <a:lvl7pPr marL="5749938" indent="-442304" algn="l" defTabSz="1769212" rtl="0" eaLnBrk="1" latinLnBrk="0" hangingPunct="1">
        <a:lnSpc>
          <a:spcPct val="90000"/>
        </a:lnSpc>
        <a:spcBef>
          <a:spcPts val="966"/>
        </a:spcBef>
        <a:buFont typeface="Arial" panose="020B0604020202020204" pitchFamily="34" charset="0"/>
        <a:buChar char="•"/>
        <a:defRPr sz="3484" kern="1200">
          <a:solidFill>
            <a:schemeClr val="tx1"/>
          </a:solidFill>
          <a:latin typeface="+mn-lt"/>
          <a:ea typeface="+mn-ea"/>
          <a:cs typeface="+mn-cs"/>
        </a:defRPr>
      </a:lvl7pPr>
      <a:lvl8pPr marL="6634542" indent="-442304" algn="l" defTabSz="1769212" rtl="0" eaLnBrk="1" latinLnBrk="0" hangingPunct="1">
        <a:lnSpc>
          <a:spcPct val="90000"/>
        </a:lnSpc>
        <a:spcBef>
          <a:spcPts val="966"/>
        </a:spcBef>
        <a:buFont typeface="Arial" panose="020B0604020202020204" pitchFamily="34" charset="0"/>
        <a:buChar char="•"/>
        <a:defRPr sz="3484" kern="1200">
          <a:solidFill>
            <a:schemeClr val="tx1"/>
          </a:solidFill>
          <a:latin typeface="+mn-lt"/>
          <a:ea typeface="+mn-ea"/>
          <a:cs typeface="+mn-cs"/>
        </a:defRPr>
      </a:lvl8pPr>
      <a:lvl9pPr marL="7519146" indent="-442304" algn="l" defTabSz="1769212" rtl="0" eaLnBrk="1" latinLnBrk="0" hangingPunct="1">
        <a:lnSpc>
          <a:spcPct val="90000"/>
        </a:lnSpc>
        <a:spcBef>
          <a:spcPts val="966"/>
        </a:spcBef>
        <a:buFont typeface="Arial" panose="020B0604020202020204" pitchFamily="34" charset="0"/>
        <a:buChar char="•"/>
        <a:defRPr sz="3484" kern="1200">
          <a:solidFill>
            <a:schemeClr val="tx1"/>
          </a:solidFill>
          <a:latin typeface="+mn-lt"/>
          <a:ea typeface="+mn-ea"/>
          <a:cs typeface="+mn-cs"/>
        </a:defRPr>
      </a:lvl9pPr>
    </p:bodyStyle>
    <p:otherStyle>
      <a:defPPr>
        <a:defRPr lang="en-US"/>
      </a:defPPr>
      <a:lvl1pPr marL="0" algn="l" defTabSz="1769212" rtl="0" eaLnBrk="1" latinLnBrk="0" hangingPunct="1">
        <a:defRPr sz="3484" kern="1200">
          <a:solidFill>
            <a:schemeClr val="tx1"/>
          </a:solidFill>
          <a:latin typeface="+mn-lt"/>
          <a:ea typeface="+mn-ea"/>
          <a:cs typeface="+mn-cs"/>
        </a:defRPr>
      </a:lvl1pPr>
      <a:lvl2pPr marL="884606" algn="l" defTabSz="1769212" rtl="0" eaLnBrk="1" latinLnBrk="0" hangingPunct="1">
        <a:defRPr sz="3484" kern="1200">
          <a:solidFill>
            <a:schemeClr val="tx1"/>
          </a:solidFill>
          <a:latin typeface="+mn-lt"/>
          <a:ea typeface="+mn-ea"/>
          <a:cs typeface="+mn-cs"/>
        </a:defRPr>
      </a:lvl2pPr>
      <a:lvl3pPr marL="1769212" algn="l" defTabSz="1769212" rtl="0" eaLnBrk="1" latinLnBrk="0" hangingPunct="1">
        <a:defRPr sz="3484" kern="1200">
          <a:solidFill>
            <a:schemeClr val="tx1"/>
          </a:solidFill>
          <a:latin typeface="+mn-lt"/>
          <a:ea typeface="+mn-ea"/>
          <a:cs typeface="+mn-cs"/>
        </a:defRPr>
      </a:lvl3pPr>
      <a:lvl4pPr marL="2653819" algn="l" defTabSz="1769212" rtl="0" eaLnBrk="1" latinLnBrk="0" hangingPunct="1">
        <a:defRPr sz="3484" kern="1200">
          <a:solidFill>
            <a:schemeClr val="tx1"/>
          </a:solidFill>
          <a:latin typeface="+mn-lt"/>
          <a:ea typeface="+mn-ea"/>
          <a:cs typeface="+mn-cs"/>
        </a:defRPr>
      </a:lvl4pPr>
      <a:lvl5pPr marL="3538423" algn="l" defTabSz="1769212" rtl="0" eaLnBrk="1" latinLnBrk="0" hangingPunct="1">
        <a:defRPr sz="3484" kern="1200">
          <a:solidFill>
            <a:schemeClr val="tx1"/>
          </a:solidFill>
          <a:latin typeface="+mn-lt"/>
          <a:ea typeface="+mn-ea"/>
          <a:cs typeface="+mn-cs"/>
        </a:defRPr>
      </a:lvl5pPr>
      <a:lvl6pPr marL="4423027" algn="l" defTabSz="1769212" rtl="0" eaLnBrk="1" latinLnBrk="0" hangingPunct="1">
        <a:defRPr sz="3484" kern="1200">
          <a:solidFill>
            <a:schemeClr val="tx1"/>
          </a:solidFill>
          <a:latin typeface="+mn-lt"/>
          <a:ea typeface="+mn-ea"/>
          <a:cs typeface="+mn-cs"/>
        </a:defRPr>
      </a:lvl6pPr>
      <a:lvl7pPr marL="5307633" algn="l" defTabSz="1769212" rtl="0" eaLnBrk="1" latinLnBrk="0" hangingPunct="1">
        <a:defRPr sz="3484" kern="1200">
          <a:solidFill>
            <a:schemeClr val="tx1"/>
          </a:solidFill>
          <a:latin typeface="+mn-lt"/>
          <a:ea typeface="+mn-ea"/>
          <a:cs typeface="+mn-cs"/>
        </a:defRPr>
      </a:lvl7pPr>
      <a:lvl8pPr marL="6192238" algn="l" defTabSz="1769212" rtl="0" eaLnBrk="1" latinLnBrk="0" hangingPunct="1">
        <a:defRPr sz="3484" kern="1200">
          <a:solidFill>
            <a:schemeClr val="tx1"/>
          </a:solidFill>
          <a:latin typeface="+mn-lt"/>
          <a:ea typeface="+mn-ea"/>
          <a:cs typeface="+mn-cs"/>
        </a:defRPr>
      </a:lvl8pPr>
      <a:lvl9pPr marL="7076844" algn="l" defTabSz="1769212" rtl="0" eaLnBrk="1" latinLnBrk="0" hangingPunct="1">
        <a:defRPr sz="3484" kern="1200">
          <a:solidFill>
            <a:schemeClr val="tx1"/>
          </a:solidFill>
          <a:latin typeface="+mn-lt"/>
          <a:ea typeface="+mn-ea"/>
          <a:cs typeface="+mn-cs"/>
        </a:defRPr>
      </a:lvl9pPr>
    </p:otherStyle>
  </p:txStyles>
  <p:extLst>
    <p:ext uri="{27BBF7A9-308A-43DC-89C8-2F10F3537804}">
      <p15:sldGuideLst xmlns:p15="http://schemas.microsoft.com/office/powerpoint/2012/main">
        <p15:guide id="0" pos="8204">
          <p15:clr>
            <a:srgbClr val="F26B43"/>
          </p15:clr>
        </p15:guide>
        <p15:guide id="1" orient="horz" pos="4320">
          <p15:clr>
            <a:srgbClr val="F26B43"/>
          </p15:clr>
        </p15:guide>
        <p15:guide id="14" orient="horz" pos="692">
          <p15:clr>
            <a:srgbClr val="F26B43"/>
          </p15:clr>
        </p15:guide>
        <p15:guide id="27" orient="horz" pos="7904">
          <p15:clr>
            <a:srgbClr val="F26B43"/>
          </p15:clr>
        </p15:guide>
        <p15:guide id="28" pos="1371">
          <p15:clr>
            <a:srgbClr val="F26B43"/>
          </p15:clr>
        </p15:guide>
        <p15:guide id="29" pos="15035">
          <p15:clr>
            <a:srgbClr val="F26B43"/>
          </p15:clr>
        </p15:guide>
        <p15:guide id="44">
          <p15:clr>
            <a:srgbClr val="F26B43"/>
          </p15:clr>
        </p15:guide>
        <p15:guide id="45" pos="16406">
          <p15:clr>
            <a:srgbClr val="F26B43"/>
          </p15:clr>
        </p15:guide>
        <p15:guide id="46" orient="horz">
          <p15:clr>
            <a:srgbClr val="F26B43"/>
          </p15:clr>
        </p15:guide>
        <p15:guide id="47" orient="horz" pos="8640">
          <p15:clr>
            <a:srgbClr val="F26B43"/>
          </p15:clr>
        </p15:guide>
        <p15:guide id="48" pos="2729">
          <p15:clr>
            <a:srgbClr val="F26B43"/>
          </p15:clr>
        </p15:guide>
        <p15:guide id="51" orient="horz" pos="1418">
          <p15:clr>
            <a:srgbClr val="F26B43"/>
          </p15:clr>
        </p15:guide>
        <p15:guide id="52" pos="408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48.png"/><Relationship Id="rId26" Type="http://schemas.openxmlformats.org/officeDocument/2006/relationships/image" Target="../media/image58.png"/><Relationship Id="rId21" Type="http://schemas.openxmlformats.org/officeDocument/2006/relationships/image" Target="../media/image51.png"/><Relationship Id="rId34" Type="http://schemas.openxmlformats.org/officeDocument/2006/relationships/image" Target="../media/image66.png"/><Relationship Id="rId7" Type="http://schemas.openxmlformats.org/officeDocument/2006/relationships/image" Target="../media/image40.png"/><Relationship Id="rId12" Type="http://schemas.openxmlformats.org/officeDocument/2006/relationships/image" Target="../media/image75.png"/><Relationship Id="rId17" Type="http://schemas.openxmlformats.org/officeDocument/2006/relationships/image" Target="../media/image44.png"/><Relationship Id="rId25" Type="http://schemas.openxmlformats.org/officeDocument/2006/relationships/image" Target="../media/image57.png"/><Relationship Id="rId33" Type="http://schemas.openxmlformats.org/officeDocument/2006/relationships/image" Target="../media/image65.png"/><Relationship Id="rId2" Type="http://schemas.openxmlformats.org/officeDocument/2006/relationships/notesSlide" Target="../notesSlides/notesSlide4.xml"/><Relationship Id="rId16" Type="http://schemas.openxmlformats.org/officeDocument/2006/relationships/image" Target="../media/image79.png"/><Relationship Id="rId20" Type="http://schemas.openxmlformats.org/officeDocument/2006/relationships/image" Target="../media/image50.png"/><Relationship Id="rId29" Type="http://schemas.openxmlformats.org/officeDocument/2006/relationships/image" Target="../media/image61.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74.png"/><Relationship Id="rId24" Type="http://schemas.openxmlformats.org/officeDocument/2006/relationships/image" Target="../media/image54.png"/><Relationship Id="rId32" Type="http://schemas.openxmlformats.org/officeDocument/2006/relationships/image" Target="../media/image64.png"/><Relationship Id="rId37" Type="http://schemas.openxmlformats.org/officeDocument/2006/relationships/image" Target="../media/image80.png"/><Relationship Id="rId5" Type="http://schemas.openxmlformats.org/officeDocument/2006/relationships/image" Target="../media/image38.png"/><Relationship Id="rId15" Type="http://schemas.openxmlformats.org/officeDocument/2006/relationships/image" Target="../media/image78.png"/><Relationship Id="rId23" Type="http://schemas.openxmlformats.org/officeDocument/2006/relationships/image" Target="../media/image53.png"/><Relationship Id="rId28" Type="http://schemas.openxmlformats.org/officeDocument/2006/relationships/image" Target="../media/image60.png"/><Relationship Id="rId36" Type="http://schemas.openxmlformats.org/officeDocument/2006/relationships/image" Target="../media/image68.png"/><Relationship Id="rId10" Type="http://schemas.openxmlformats.org/officeDocument/2006/relationships/image" Target="../media/image73.png"/><Relationship Id="rId19" Type="http://schemas.openxmlformats.org/officeDocument/2006/relationships/image" Target="../media/image49.png"/><Relationship Id="rId31" Type="http://schemas.openxmlformats.org/officeDocument/2006/relationships/image" Target="../media/image63.png"/><Relationship Id="rId4" Type="http://schemas.openxmlformats.org/officeDocument/2006/relationships/image" Target="../media/image3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52.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8" Type="http://schemas.openxmlformats.org/officeDocument/2006/relationships/image" Target="../media/image41.png"/><Relationship Id="rId3" Type="http://schemas.openxmlformats.org/officeDocument/2006/relationships/image" Target="../media/image71.png"/></Relationships>
</file>

<file path=ppt/slides/_rels/slide100.xml.rels><?xml version="1.0" encoding="UTF-8" standalone="yes"?>
<Relationships xmlns="http://schemas.openxmlformats.org/package/2006/relationships"><Relationship Id="rId13" Type="http://schemas.openxmlformats.org/officeDocument/2006/relationships/image" Target="../media/image459.png"/><Relationship Id="rId18" Type="http://schemas.openxmlformats.org/officeDocument/2006/relationships/image" Target="../media/image99.png"/><Relationship Id="rId26" Type="http://schemas.openxmlformats.org/officeDocument/2006/relationships/image" Target="../media/image73.png"/><Relationship Id="rId39" Type="http://schemas.openxmlformats.org/officeDocument/2006/relationships/image" Target="../media/image477.png"/><Relationship Id="rId21" Type="http://schemas.openxmlformats.org/officeDocument/2006/relationships/image" Target="../media/image464.png"/><Relationship Id="rId34" Type="http://schemas.microsoft.com/office/2007/relationships/hdphoto" Target="../media/hdphoto13.wdp"/><Relationship Id="rId42" Type="http://schemas.openxmlformats.org/officeDocument/2006/relationships/image" Target="../media/image479.png"/><Relationship Id="rId7" Type="http://schemas.openxmlformats.org/officeDocument/2006/relationships/image" Target="../media/image38.png"/><Relationship Id="rId2" Type="http://schemas.openxmlformats.org/officeDocument/2006/relationships/image" Target="../media/image21.png"/><Relationship Id="rId16" Type="http://schemas.openxmlformats.org/officeDocument/2006/relationships/image" Target="../media/image97.png"/><Relationship Id="rId20" Type="http://schemas.openxmlformats.org/officeDocument/2006/relationships/image" Target="../media/image463.png"/><Relationship Id="rId29" Type="http://schemas.openxmlformats.org/officeDocument/2006/relationships/image" Target="../media/image80.png"/><Relationship Id="rId41" Type="http://schemas.microsoft.com/office/2007/relationships/hdphoto" Target="../media/hdphoto14.wdp"/><Relationship Id="rId1" Type="http://schemas.openxmlformats.org/officeDocument/2006/relationships/slideLayout" Target="../slideLayouts/slideLayout50.xml"/><Relationship Id="rId6" Type="http://schemas.openxmlformats.org/officeDocument/2006/relationships/image" Target="../media/image37.png"/><Relationship Id="rId11" Type="http://schemas.openxmlformats.org/officeDocument/2006/relationships/image" Target="../media/image104.png"/><Relationship Id="rId24" Type="http://schemas.openxmlformats.org/officeDocument/2006/relationships/image" Target="../media/image294.png"/><Relationship Id="rId32" Type="http://schemas.openxmlformats.org/officeDocument/2006/relationships/image" Target="../media/image471.png"/><Relationship Id="rId37" Type="http://schemas.openxmlformats.org/officeDocument/2006/relationships/image" Target="../media/image475.png"/><Relationship Id="rId40" Type="http://schemas.openxmlformats.org/officeDocument/2006/relationships/image" Target="../media/image478.png"/><Relationship Id="rId5" Type="http://schemas.openxmlformats.org/officeDocument/2006/relationships/image" Target="../media/image457.png"/><Relationship Id="rId15" Type="http://schemas.openxmlformats.org/officeDocument/2006/relationships/image" Target="../media/image461.png"/><Relationship Id="rId23" Type="http://schemas.openxmlformats.org/officeDocument/2006/relationships/image" Target="../media/image466.png"/><Relationship Id="rId28" Type="http://schemas.openxmlformats.org/officeDocument/2006/relationships/image" Target="../media/image469.png"/><Relationship Id="rId36" Type="http://schemas.openxmlformats.org/officeDocument/2006/relationships/image" Target="../media/image474.png"/><Relationship Id="rId10" Type="http://schemas.openxmlformats.org/officeDocument/2006/relationships/image" Target="../media/image41.png"/><Relationship Id="rId19" Type="http://schemas.openxmlformats.org/officeDocument/2006/relationships/image" Target="../media/image462.png"/><Relationship Id="rId31" Type="http://schemas.openxmlformats.org/officeDocument/2006/relationships/image" Target="../media/image470.png"/><Relationship Id="rId4" Type="http://schemas.openxmlformats.org/officeDocument/2006/relationships/image" Target="../media/image456.png"/><Relationship Id="rId9" Type="http://schemas.openxmlformats.org/officeDocument/2006/relationships/image" Target="../media/image40.png"/><Relationship Id="rId14" Type="http://schemas.openxmlformats.org/officeDocument/2006/relationships/image" Target="../media/image460.png"/><Relationship Id="rId22" Type="http://schemas.openxmlformats.org/officeDocument/2006/relationships/image" Target="../media/image465.png"/><Relationship Id="rId27" Type="http://schemas.openxmlformats.org/officeDocument/2006/relationships/image" Target="../media/image468.png"/><Relationship Id="rId30" Type="http://schemas.openxmlformats.org/officeDocument/2006/relationships/image" Target="../media/image300.png"/><Relationship Id="rId35" Type="http://schemas.openxmlformats.org/officeDocument/2006/relationships/image" Target="../media/image473.png"/><Relationship Id="rId43" Type="http://schemas.openxmlformats.org/officeDocument/2006/relationships/image" Target="../media/image324.png"/><Relationship Id="rId8" Type="http://schemas.openxmlformats.org/officeDocument/2006/relationships/image" Target="../media/image39.png"/><Relationship Id="rId3" Type="http://schemas.openxmlformats.org/officeDocument/2006/relationships/image" Target="../media/image22.png"/><Relationship Id="rId12" Type="http://schemas.openxmlformats.org/officeDocument/2006/relationships/image" Target="../media/image458.png"/><Relationship Id="rId17" Type="http://schemas.openxmlformats.org/officeDocument/2006/relationships/image" Target="../media/image98.png"/><Relationship Id="rId25" Type="http://schemas.openxmlformats.org/officeDocument/2006/relationships/image" Target="../media/image467.png"/><Relationship Id="rId33" Type="http://schemas.openxmlformats.org/officeDocument/2006/relationships/image" Target="../media/image472.png"/><Relationship Id="rId38" Type="http://schemas.openxmlformats.org/officeDocument/2006/relationships/image" Target="../media/image476.png"/></Relationships>
</file>

<file path=ppt/slides/_rels/slide101.xml.rels><?xml version="1.0" encoding="UTF-8" standalone="yes"?>
<Relationships xmlns="http://schemas.openxmlformats.org/package/2006/relationships"><Relationship Id="rId8" Type="http://schemas.openxmlformats.org/officeDocument/2006/relationships/image" Target="../media/image485.png"/><Relationship Id="rId13" Type="http://schemas.openxmlformats.org/officeDocument/2006/relationships/image" Target="../media/image171.png"/><Relationship Id="rId18" Type="http://schemas.openxmlformats.org/officeDocument/2006/relationships/image" Target="../media/image62.png"/><Relationship Id="rId26" Type="http://schemas.openxmlformats.org/officeDocument/2006/relationships/image" Target="../media/image99.png"/><Relationship Id="rId3" Type="http://schemas.openxmlformats.org/officeDocument/2006/relationships/image" Target="../media/image481.png"/><Relationship Id="rId21" Type="http://schemas.openxmlformats.org/officeDocument/2006/relationships/image" Target="../media/image38.png"/><Relationship Id="rId7" Type="http://schemas.openxmlformats.org/officeDocument/2006/relationships/image" Target="../media/image104.png"/><Relationship Id="rId12" Type="http://schemas.openxmlformats.org/officeDocument/2006/relationships/image" Target="../media/image189.png"/><Relationship Id="rId17" Type="http://schemas.openxmlformats.org/officeDocument/2006/relationships/image" Target="../media/image488.png"/><Relationship Id="rId25" Type="http://schemas.openxmlformats.org/officeDocument/2006/relationships/image" Target="../media/image97.png"/><Relationship Id="rId2" Type="http://schemas.openxmlformats.org/officeDocument/2006/relationships/image" Target="../media/image480.png"/><Relationship Id="rId16" Type="http://schemas.openxmlformats.org/officeDocument/2006/relationships/image" Target="../media/image88.png"/><Relationship Id="rId20" Type="http://schemas.openxmlformats.org/officeDocument/2006/relationships/image" Target="../media/image37.png"/><Relationship Id="rId29" Type="http://schemas.openxmlformats.org/officeDocument/2006/relationships/image" Target="../media/image294.png"/><Relationship Id="rId1" Type="http://schemas.openxmlformats.org/officeDocument/2006/relationships/slideLayout" Target="../slideLayouts/slideLayout50.xml"/><Relationship Id="rId6" Type="http://schemas.openxmlformats.org/officeDocument/2006/relationships/image" Target="../media/image484.png"/><Relationship Id="rId11" Type="http://schemas.openxmlformats.org/officeDocument/2006/relationships/image" Target="../media/image70.png"/><Relationship Id="rId24" Type="http://schemas.openxmlformats.org/officeDocument/2006/relationships/image" Target="../media/image41.png"/><Relationship Id="rId5" Type="http://schemas.openxmlformats.org/officeDocument/2006/relationships/image" Target="../media/image483.png"/><Relationship Id="rId15" Type="http://schemas.openxmlformats.org/officeDocument/2006/relationships/image" Target="../media/image487.png"/><Relationship Id="rId23" Type="http://schemas.openxmlformats.org/officeDocument/2006/relationships/image" Target="../media/image40.png"/><Relationship Id="rId28" Type="http://schemas.openxmlformats.org/officeDocument/2006/relationships/image" Target="../media/image466.png"/><Relationship Id="rId10" Type="http://schemas.openxmlformats.org/officeDocument/2006/relationships/image" Target="../media/image486.png"/><Relationship Id="rId19" Type="http://schemas.openxmlformats.org/officeDocument/2006/relationships/image" Target="../media/image463.png"/><Relationship Id="rId4" Type="http://schemas.openxmlformats.org/officeDocument/2006/relationships/image" Target="../media/image482.png"/><Relationship Id="rId9" Type="http://schemas.openxmlformats.org/officeDocument/2006/relationships/image" Target="../media/image103.png"/><Relationship Id="rId14" Type="http://schemas.openxmlformats.org/officeDocument/2006/relationships/image" Target="../media/image67.png"/><Relationship Id="rId22" Type="http://schemas.openxmlformats.org/officeDocument/2006/relationships/image" Target="../media/image39.png"/><Relationship Id="rId27" Type="http://schemas.openxmlformats.org/officeDocument/2006/relationships/image" Target="../media/image465.png"/><Relationship Id="rId30" Type="http://schemas.openxmlformats.org/officeDocument/2006/relationships/image" Target="../media/image98.png"/></Relationships>
</file>

<file path=ppt/slides/_rels/slide102.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image" Target="../media/image461.png"/><Relationship Id="rId26" Type="http://schemas.openxmlformats.org/officeDocument/2006/relationships/image" Target="../media/image469.png"/><Relationship Id="rId39" Type="http://schemas.microsoft.com/office/2007/relationships/hdphoto" Target="../media/hdphoto14.wdp"/><Relationship Id="rId21" Type="http://schemas.openxmlformats.org/officeDocument/2006/relationships/image" Target="../media/image294.png"/><Relationship Id="rId34" Type="http://schemas.openxmlformats.org/officeDocument/2006/relationships/image" Target="../media/image474.png"/><Relationship Id="rId7" Type="http://schemas.openxmlformats.org/officeDocument/2006/relationships/image" Target="../media/image38.png"/><Relationship Id="rId2" Type="http://schemas.openxmlformats.org/officeDocument/2006/relationships/image" Target="../media/image21.png"/><Relationship Id="rId16" Type="http://schemas.openxmlformats.org/officeDocument/2006/relationships/image" Target="../media/image459.png"/><Relationship Id="rId20" Type="http://schemas.openxmlformats.org/officeDocument/2006/relationships/image" Target="../media/image466.png"/><Relationship Id="rId29" Type="http://schemas.openxmlformats.org/officeDocument/2006/relationships/image" Target="../media/image470.png"/><Relationship Id="rId41" Type="http://schemas.openxmlformats.org/officeDocument/2006/relationships/image" Target="../media/image324.png"/><Relationship Id="rId1" Type="http://schemas.openxmlformats.org/officeDocument/2006/relationships/slideLayout" Target="../slideLayouts/slideLayout50.xml"/><Relationship Id="rId6" Type="http://schemas.openxmlformats.org/officeDocument/2006/relationships/image" Target="../media/image37.png"/><Relationship Id="rId11" Type="http://schemas.openxmlformats.org/officeDocument/2006/relationships/image" Target="../media/image104.png"/><Relationship Id="rId24" Type="http://schemas.openxmlformats.org/officeDocument/2006/relationships/image" Target="../media/image73.png"/><Relationship Id="rId32" Type="http://schemas.microsoft.com/office/2007/relationships/hdphoto" Target="../media/hdphoto13.wdp"/><Relationship Id="rId37" Type="http://schemas.openxmlformats.org/officeDocument/2006/relationships/image" Target="../media/image477.png"/><Relationship Id="rId40" Type="http://schemas.openxmlformats.org/officeDocument/2006/relationships/image" Target="../media/image479.png"/><Relationship Id="rId5" Type="http://schemas.openxmlformats.org/officeDocument/2006/relationships/image" Target="../media/image457.png"/><Relationship Id="rId15" Type="http://schemas.openxmlformats.org/officeDocument/2006/relationships/image" Target="../media/image458.png"/><Relationship Id="rId23" Type="http://schemas.openxmlformats.org/officeDocument/2006/relationships/image" Target="../media/image467.png"/><Relationship Id="rId28" Type="http://schemas.openxmlformats.org/officeDocument/2006/relationships/image" Target="../media/image300.png"/><Relationship Id="rId36" Type="http://schemas.openxmlformats.org/officeDocument/2006/relationships/image" Target="../media/image476.png"/><Relationship Id="rId10" Type="http://schemas.openxmlformats.org/officeDocument/2006/relationships/image" Target="../media/image41.png"/><Relationship Id="rId19" Type="http://schemas.openxmlformats.org/officeDocument/2006/relationships/image" Target="../media/image465.png"/><Relationship Id="rId31" Type="http://schemas.openxmlformats.org/officeDocument/2006/relationships/image" Target="../media/image472.png"/><Relationship Id="rId4" Type="http://schemas.openxmlformats.org/officeDocument/2006/relationships/image" Target="../media/image456.png"/><Relationship Id="rId9" Type="http://schemas.openxmlformats.org/officeDocument/2006/relationships/image" Target="../media/image40.png"/><Relationship Id="rId14" Type="http://schemas.openxmlformats.org/officeDocument/2006/relationships/image" Target="../media/image462.png"/><Relationship Id="rId22" Type="http://schemas.openxmlformats.org/officeDocument/2006/relationships/image" Target="../media/image98.png"/><Relationship Id="rId27" Type="http://schemas.openxmlformats.org/officeDocument/2006/relationships/image" Target="../media/image80.png"/><Relationship Id="rId30" Type="http://schemas.openxmlformats.org/officeDocument/2006/relationships/image" Target="../media/image471.png"/><Relationship Id="rId35" Type="http://schemas.openxmlformats.org/officeDocument/2006/relationships/image" Target="../media/image475.png"/><Relationship Id="rId8" Type="http://schemas.openxmlformats.org/officeDocument/2006/relationships/image" Target="../media/image39.png"/><Relationship Id="rId3" Type="http://schemas.openxmlformats.org/officeDocument/2006/relationships/image" Target="../media/image22.png"/><Relationship Id="rId12" Type="http://schemas.openxmlformats.org/officeDocument/2006/relationships/image" Target="../media/image97.png"/><Relationship Id="rId17" Type="http://schemas.openxmlformats.org/officeDocument/2006/relationships/image" Target="../media/image460.png"/><Relationship Id="rId25" Type="http://schemas.openxmlformats.org/officeDocument/2006/relationships/image" Target="../media/image468.png"/><Relationship Id="rId33" Type="http://schemas.openxmlformats.org/officeDocument/2006/relationships/image" Target="../media/image473.png"/><Relationship Id="rId38" Type="http://schemas.openxmlformats.org/officeDocument/2006/relationships/image" Target="../media/image47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329.png"/><Relationship Id="rId26" Type="http://schemas.openxmlformats.org/officeDocument/2006/relationships/image" Target="../media/image53.png"/><Relationship Id="rId39" Type="http://schemas.openxmlformats.org/officeDocument/2006/relationships/image" Target="../media/image68.png"/><Relationship Id="rId21" Type="http://schemas.openxmlformats.org/officeDocument/2006/relationships/image" Target="../media/image48.png"/><Relationship Id="rId34" Type="http://schemas.openxmlformats.org/officeDocument/2006/relationships/image" Target="../media/image63.png"/><Relationship Id="rId42" Type="http://schemas.openxmlformats.org/officeDocument/2006/relationships/image" Target="../media/image320.png"/><Relationship Id="rId7" Type="http://schemas.openxmlformats.org/officeDocument/2006/relationships/image" Target="../media/image41.png"/><Relationship Id="rId2" Type="http://schemas.openxmlformats.org/officeDocument/2006/relationships/notesSlide" Target="../notesSlides/notesSlide74.xml"/><Relationship Id="rId16" Type="http://schemas.openxmlformats.org/officeDocument/2006/relationships/image" Target="../media/image489.png"/><Relationship Id="rId20" Type="http://schemas.openxmlformats.org/officeDocument/2006/relationships/image" Target="../media/image44.png"/><Relationship Id="rId29" Type="http://schemas.openxmlformats.org/officeDocument/2006/relationships/image" Target="../media/image58.png"/><Relationship Id="rId41" Type="http://schemas.openxmlformats.org/officeDocument/2006/relationships/image" Target="../media/image455.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75.png"/><Relationship Id="rId24" Type="http://schemas.openxmlformats.org/officeDocument/2006/relationships/image" Target="../media/image51.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80.png"/><Relationship Id="rId5" Type="http://schemas.openxmlformats.org/officeDocument/2006/relationships/image" Target="../media/image39.png"/><Relationship Id="rId15" Type="http://schemas.openxmlformats.org/officeDocument/2006/relationships/image" Target="../media/image79.png"/><Relationship Id="rId23" Type="http://schemas.openxmlformats.org/officeDocument/2006/relationships/image" Target="../media/image50.png"/><Relationship Id="rId28" Type="http://schemas.openxmlformats.org/officeDocument/2006/relationships/image" Target="../media/image57.png"/><Relationship Id="rId36" Type="http://schemas.openxmlformats.org/officeDocument/2006/relationships/image" Target="../media/image65.png"/><Relationship Id="rId10" Type="http://schemas.openxmlformats.org/officeDocument/2006/relationships/image" Target="../media/image74.png"/><Relationship Id="rId19" Type="http://schemas.microsoft.com/office/2007/relationships/hdphoto" Target="../media/hdphoto8.wdp"/><Relationship Id="rId31" Type="http://schemas.openxmlformats.org/officeDocument/2006/relationships/image" Target="../media/image60.png"/><Relationship Id="rId4" Type="http://schemas.openxmlformats.org/officeDocument/2006/relationships/image" Target="../media/image3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9.png"/><Relationship Id="rId35" Type="http://schemas.openxmlformats.org/officeDocument/2006/relationships/image" Target="../media/image64.png"/><Relationship Id="rId8" Type="http://schemas.openxmlformats.org/officeDocument/2006/relationships/image" Target="../media/image72.png"/><Relationship Id="rId3" Type="http://schemas.openxmlformats.org/officeDocument/2006/relationships/image" Target="../media/image37.png"/><Relationship Id="rId12" Type="http://schemas.openxmlformats.org/officeDocument/2006/relationships/image" Target="../media/image76.png"/><Relationship Id="rId17" Type="http://schemas.openxmlformats.org/officeDocument/2006/relationships/image" Target="../media/image71.png"/><Relationship Id="rId25" Type="http://schemas.openxmlformats.org/officeDocument/2006/relationships/image" Target="../media/image52.png"/><Relationship Id="rId33" Type="http://schemas.openxmlformats.org/officeDocument/2006/relationships/image" Target="../media/image62.png"/><Relationship Id="rId38" Type="http://schemas.openxmlformats.org/officeDocument/2006/relationships/image" Target="../media/image67.png"/></Relationships>
</file>

<file path=ppt/slides/_rels/slide105.xml.rels><?xml version="1.0" encoding="UTF-8" standalone="yes"?>
<Relationships xmlns="http://schemas.openxmlformats.org/package/2006/relationships"><Relationship Id="rId13" Type="http://schemas.openxmlformats.org/officeDocument/2006/relationships/image" Target="../media/image461.png"/><Relationship Id="rId18" Type="http://schemas.openxmlformats.org/officeDocument/2006/relationships/image" Target="../media/image294.png"/><Relationship Id="rId26" Type="http://schemas.openxmlformats.org/officeDocument/2006/relationships/image" Target="../media/image470.png"/><Relationship Id="rId21" Type="http://schemas.openxmlformats.org/officeDocument/2006/relationships/image" Target="../media/image73.png"/><Relationship Id="rId34" Type="http://schemas.openxmlformats.org/officeDocument/2006/relationships/image" Target="../media/image477.png"/><Relationship Id="rId7" Type="http://schemas.openxmlformats.org/officeDocument/2006/relationships/image" Target="../media/image104.png"/><Relationship Id="rId12" Type="http://schemas.openxmlformats.org/officeDocument/2006/relationships/image" Target="../media/image460.png"/><Relationship Id="rId17" Type="http://schemas.openxmlformats.org/officeDocument/2006/relationships/image" Target="../media/image466.png"/><Relationship Id="rId25" Type="http://schemas.openxmlformats.org/officeDocument/2006/relationships/image" Target="../media/image300.png"/><Relationship Id="rId33" Type="http://schemas.openxmlformats.org/officeDocument/2006/relationships/image" Target="../media/image476.png"/><Relationship Id="rId38" Type="http://schemas.openxmlformats.org/officeDocument/2006/relationships/image" Target="../media/image324.png"/><Relationship Id="rId2" Type="http://schemas.openxmlformats.org/officeDocument/2006/relationships/image" Target="../media/image37.png"/><Relationship Id="rId16" Type="http://schemas.openxmlformats.org/officeDocument/2006/relationships/image" Target="../media/image465.png"/><Relationship Id="rId20" Type="http://schemas.openxmlformats.org/officeDocument/2006/relationships/image" Target="../media/image467.png"/><Relationship Id="rId29" Type="http://schemas.microsoft.com/office/2007/relationships/hdphoto" Target="../media/hdphoto13.wdp"/><Relationship Id="rId1" Type="http://schemas.openxmlformats.org/officeDocument/2006/relationships/slideLayout" Target="../slideLayouts/slideLayout50.xml"/><Relationship Id="rId6" Type="http://schemas.openxmlformats.org/officeDocument/2006/relationships/image" Target="../media/image41.png"/><Relationship Id="rId11" Type="http://schemas.openxmlformats.org/officeDocument/2006/relationships/image" Target="../media/image459.png"/><Relationship Id="rId24" Type="http://schemas.openxmlformats.org/officeDocument/2006/relationships/image" Target="../media/image80.png"/><Relationship Id="rId32" Type="http://schemas.openxmlformats.org/officeDocument/2006/relationships/image" Target="../media/image475.png"/><Relationship Id="rId37" Type="http://schemas.openxmlformats.org/officeDocument/2006/relationships/image" Target="../media/image479.png"/><Relationship Id="rId5" Type="http://schemas.openxmlformats.org/officeDocument/2006/relationships/image" Target="../media/image40.png"/><Relationship Id="rId15" Type="http://schemas.microsoft.com/office/2007/relationships/hdphoto" Target="../media/hdphoto15.wdp"/><Relationship Id="rId23" Type="http://schemas.openxmlformats.org/officeDocument/2006/relationships/image" Target="../media/image469.png"/><Relationship Id="rId28" Type="http://schemas.openxmlformats.org/officeDocument/2006/relationships/image" Target="../media/image472.png"/><Relationship Id="rId36" Type="http://schemas.microsoft.com/office/2007/relationships/hdphoto" Target="../media/hdphoto14.wdp"/><Relationship Id="rId10" Type="http://schemas.openxmlformats.org/officeDocument/2006/relationships/image" Target="../media/image458.png"/><Relationship Id="rId19" Type="http://schemas.openxmlformats.org/officeDocument/2006/relationships/image" Target="../media/image98.png"/><Relationship Id="rId31" Type="http://schemas.openxmlformats.org/officeDocument/2006/relationships/image" Target="../media/image474.png"/><Relationship Id="rId4" Type="http://schemas.openxmlformats.org/officeDocument/2006/relationships/image" Target="../media/image39.png"/><Relationship Id="rId9" Type="http://schemas.openxmlformats.org/officeDocument/2006/relationships/image" Target="../media/image99.png"/><Relationship Id="rId14" Type="http://schemas.openxmlformats.org/officeDocument/2006/relationships/image" Target="../media/image490.png"/><Relationship Id="rId22" Type="http://schemas.openxmlformats.org/officeDocument/2006/relationships/image" Target="../media/image468.png"/><Relationship Id="rId27" Type="http://schemas.openxmlformats.org/officeDocument/2006/relationships/image" Target="../media/image471.png"/><Relationship Id="rId30" Type="http://schemas.openxmlformats.org/officeDocument/2006/relationships/image" Target="../media/image473.png"/><Relationship Id="rId35" Type="http://schemas.openxmlformats.org/officeDocument/2006/relationships/image" Target="../media/image478.png"/><Relationship Id="rId8" Type="http://schemas.openxmlformats.org/officeDocument/2006/relationships/image" Target="../media/image97.png"/><Relationship Id="rId3"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48.png"/><Relationship Id="rId26" Type="http://schemas.openxmlformats.org/officeDocument/2006/relationships/image" Target="../media/image58.png"/><Relationship Id="rId21" Type="http://schemas.openxmlformats.org/officeDocument/2006/relationships/image" Target="../media/image51.png"/><Relationship Id="rId34" Type="http://schemas.openxmlformats.org/officeDocument/2006/relationships/image" Target="../media/image66.png"/><Relationship Id="rId7" Type="http://schemas.openxmlformats.org/officeDocument/2006/relationships/image" Target="../media/image41.png"/><Relationship Id="rId12" Type="http://schemas.openxmlformats.org/officeDocument/2006/relationships/image" Target="../media/image76.png"/><Relationship Id="rId17" Type="http://schemas.openxmlformats.org/officeDocument/2006/relationships/image" Target="../media/image44.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80.png"/><Relationship Id="rId2" Type="http://schemas.openxmlformats.org/officeDocument/2006/relationships/notesSlide" Target="../notesSlides/notesSlide75.xml"/><Relationship Id="rId16" Type="http://schemas.openxmlformats.org/officeDocument/2006/relationships/image" Target="../media/image491.png"/><Relationship Id="rId20" Type="http://schemas.openxmlformats.org/officeDocument/2006/relationships/image" Target="../media/image50.png"/><Relationship Id="rId29" Type="http://schemas.openxmlformats.org/officeDocument/2006/relationships/image" Target="../media/image61.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75.png"/><Relationship Id="rId24" Type="http://schemas.openxmlformats.org/officeDocument/2006/relationships/image" Target="../media/image54.png"/><Relationship Id="rId32" Type="http://schemas.openxmlformats.org/officeDocument/2006/relationships/image" Target="../media/image64.png"/><Relationship Id="rId37" Type="http://schemas.openxmlformats.org/officeDocument/2006/relationships/image" Target="../media/image492.png"/><Relationship Id="rId5" Type="http://schemas.openxmlformats.org/officeDocument/2006/relationships/image" Target="../media/image39.png"/><Relationship Id="rId15" Type="http://schemas.openxmlformats.org/officeDocument/2006/relationships/image" Target="../media/image79.png"/><Relationship Id="rId23" Type="http://schemas.openxmlformats.org/officeDocument/2006/relationships/image" Target="../media/image53.png"/><Relationship Id="rId28" Type="http://schemas.openxmlformats.org/officeDocument/2006/relationships/image" Target="../media/image60.png"/><Relationship Id="rId36" Type="http://schemas.openxmlformats.org/officeDocument/2006/relationships/image" Target="../media/image68.png"/><Relationship Id="rId10" Type="http://schemas.openxmlformats.org/officeDocument/2006/relationships/image" Target="../media/image74.png"/><Relationship Id="rId19" Type="http://schemas.openxmlformats.org/officeDocument/2006/relationships/image" Target="../media/image49.png"/><Relationship Id="rId31" Type="http://schemas.openxmlformats.org/officeDocument/2006/relationships/image" Target="../media/image63.png"/><Relationship Id="rId4" Type="http://schemas.openxmlformats.org/officeDocument/2006/relationships/image" Target="../media/image3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52.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8" Type="http://schemas.openxmlformats.org/officeDocument/2006/relationships/image" Target="../media/image72.png"/><Relationship Id="rId3" Type="http://schemas.openxmlformats.org/officeDocument/2006/relationships/image" Target="../media/image37.png"/></Relationships>
</file>

<file path=ppt/slides/_rels/slide108.xml.rels><?xml version="1.0" encoding="UTF-8" standalone="yes"?>
<Relationships xmlns="http://schemas.openxmlformats.org/package/2006/relationships"><Relationship Id="rId13" Type="http://schemas.openxmlformats.org/officeDocument/2006/relationships/image" Target="../media/image73.png"/><Relationship Id="rId18" Type="http://schemas.openxmlformats.org/officeDocument/2006/relationships/image" Target="../media/image79.png"/><Relationship Id="rId26" Type="http://schemas.openxmlformats.org/officeDocument/2006/relationships/image" Target="../media/image65.png"/><Relationship Id="rId21" Type="http://schemas.openxmlformats.org/officeDocument/2006/relationships/image" Target="../media/image48.png"/><Relationship Id="rId34" Type="http://schemas.microsoft.com/office/2007/relationships/hdphoto" Target="../media/hdphoto16.wdp"/><Relationship Id="rId7" Type="http://schemas.openxmlformats.org/officeDocument/2006/relationships/image" Target="../media/image140.png"/><Relationship Id="rId12" Type="http://schemas.openxmlformats.org/officeDocument/2006/relationships/image" Target="../media/image41.png"/><Relationship Id="rId17" Type="http://schemas.openxmlformats.org/officeDocument/2006/relationships/image" Target="../media/image78.png"/><Relationship Id="rId25" Type="http://schemas.openxmlformats.org/officeDocument/2006/relationships/image" Target="../media/image64.png"/><Relationship Id="rId33" Type="http://schemas.openxmlformats.org/officeDocument/2006/relationships/image" Target="../media/image497.png"/><Relationship Id="rId38" Type="http://schemas.openxmlformats.org/officeDocument/2006/relationships/image" Target="../media/image320.png"/><Relationship Id="rId2" Type="http://schemas.openxmlformats.org/officeDocument/2006/relationships/notesSlide" Target="../notesSlides/notesSlide76.xml"/><Relationship Id="rId16" Type="http://schemas.openxmlformats.org/officeDocument/2006/relationships/image" Target="../media/image76.png"/><Relationship Id="rId20" Type="http://schemas.openxmlformats.org/officeDocument/2006/relationships/image" Target="../media/image44.png"/><Relationship Id="rId29" Type="http://schemas.openxmlformats.org/officeDocument/2006/relationships/image" Target="../media/image68.png"/><Relationship Id="rId1" Type="http://schemas.openxmlformats.org/officeDocument/2006/relationships/slideLayout" Target="../slideLayouts/slideLayout50.xml"/><Relationship Id="rId6" Type="http://schemas.microsoft.com/office/2007/relationships/hdphoto" Target="../media/hdphoto8.wdp"/><Relationship Id="rId11" Type="http://schemas.openxmlformats.org/officeDocument/2006/relationships/image" Target="../media/image40.png"/><Relationship Id="rId24" Type="http://schemas.openxmlformats.org/officeDocument/2006/relationships/image" Target="../media/image63.png"/><Relationship Id="rId32" Type="http://schemas.openxmlformats.org/officeDocument/2006/relationships/image" Target="../media/image80.png"/><Relationship Id="rId37" Type="http://schemas.openxmlformats.org/officeDocument/2006/relationships/image" Target="../media/image455.png"/><Relationship Id="rId5" Type="http://schemas.openxmlformats.org/officeDocument/2006/relationships/image" Target="../media/image329.png"/><Relationship Id="rId15" Type="http://schemas.openxmlformats.org/officeDocument/2006/relationships/image" Target="../media/image75.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499.png"/><Relationship Id="rId10" Type="http://schemas.openxmlformats.org/officeDocument/2006/relationships/image" Target="../media/image39.png"/><Relationship Id="rId19" Type="http://schemas.openxmlformats.org/officeDocument/2006/relationships/image" Target="../media/image71.png"/><Relationship Id="rId31" Type="http://schemas.openxmlformats.org/officeDocument/2006/relationships/image" Target="../media/image496.png"/><Relationship Id="rId4" Type="http://schemas.openxmlformats.org/officeDocument/2006/relationships/image" Target="../media/image494.png"/><Relationship Id="rId9" Type="http://schemas.openxmlformats.org/officeDocument/2006/relationships/image" Target="../media/image38.png"/><Relationship Id="rId14" Type="http://schemas.openxmlformats.org/officeDocument/2006/relationships/image" Target="../media/image74.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495.png"/><Relationship Id="rId35" Type="http://schemas.openxmlformats.org/officeDocument/2006/relationships/image" Target="../media/image498.png"/><Relationship Id="rId8" Type="http://schemas.openxmlformats.org/officeDocument/2006/relationships/image" Target="../media/image37.png"/><Relationship Id="rId3" Type="http://schemas.openxmlformats.org/officeDocument/2006/relationships/image" Target="../media/image493.png"/></Relationships>
</file>

<file path=ppt/slides/_rels/slide109.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78.png"/><Relationship Id="rId26" Type="http://schemas.openxmlformats.org/officeDocument/2006/relationships/image" Target="../media/image64.png"/><Relationship Id="rId3" Type="http://schemas.openxmlformats.org/officeDocument/2006/relationships/image" Target="../media/image493.png"/><Relationship Id="rId21" Type="http://schemas.openxmlformats.org/officeDocument/2006/relationships/image" Target="../media/image44.png"/><Relationship Id="rId34" Type="http://schemas.openxmlformats.org/officeDocument/2006/relationships/image" Target="../media/image455.png"/><Relationship Id="rId7" Type="http://schemas.microsoft.com/office/2007/relationships/hdphoto" Target="../media/hdphoto8.wdp"/><Relationship Id="rId12" Type="http://schemas.openxmlformats.org/officeDocument/2006/relationships/image" Target="../media/image40.png"/><Relationship Id="rId17" Type="http://schemas.openxmlformats.org/officeDocument/2006/relationships/image" Target="../media/image76.png"/><Relationship Id="rId25" Type="http://schemas.openxmlformats.org/officeDocument/2006/relationships/image" Target="../media/image63.png"/><Relationship Id="rId33" Type="http://schemas.openxmlformats.org/officeDocument/2006/relationships/image" Target="../media/image80.png"/><Relationship Id="rId2" Type="http://schemas.openxmlformats.org/officeDocument/2006/relationships/notesSlide" Target="../notesSlides/notesSlide77.xml"/><Relationship Id="rId16" Type="http://schemas.openxmlformats.org/officeDocument/2006/relationships/image" Target="../media/image75.png"/><Relationship Id="rId20" Type="http://schemas.openxmlformats.org/officeDocument/2006/relationships/image" Target="../media/image71.png"/><Relationship Id="rId29" Type="http://schemas.openxmlformats.org/officeDocument/2006/relationships/image" Target="../media/image67.png"/><Relationship Id="rId1" Type="http://schemas.openxmlformats.org/officeDocument/2006/relationships/slideLayout" Target="../slideLayouts/slideLayout50.xml"/><Relationship Id="rId6" Type="http://schemas.openxmlformats.org/officeDocument/2006/relationships/image" Target="../media/image329.png"/><Relationship Id="rId11" Type="http://schemas.openxmlformats.org/officeDocument/2006/relationships/image" Target="../media/image39.png"/><Relationship Id="rId24" Type="http://schemas.openxmlformats.org/officeDocument/2006/relationships/image" Target="../media/image62.png"/><Relationship Id="rId32" Type="http://schemas.openxmlformats.org/officeDocument/2006/relationships/image" Target="../media/image496.png"/><Relationship Id="rId5" Type="http://schemas.openxmlformats.org/officeDocument/2006/relationships/image" Target="../media/image494.png"/><Relationship Id="rId15" Type="http://schemas.openxmlformats.org/officeDocument/2006/relationships/image" Target="../media/image74.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38.png"/><Relationship Id="rId19" Type="http://schemas.openxmlformats.org/officeDocument/2006/relationships/image" Target="../media/image79.png"/><Relationship Id="rId31" Type="http://schemas.openxmlformats.org/officeDocument/2006/relationships/image" Target="../media/image495.png"/><Relationship Id="rId4" Type="http://schemas.openxmlformats.org/officeDocument/2006/relationships/image" Target="../media/image480.png"/><Relationship Id="rId9" Type="http://schemas.openxmlformats.org/officeDocument/2006/relationships/image" Target="../media/image37.png"/><Relationship Id="rId14" Type="http://schemas.openxmlformats.org/officeDocument/2006/relationships/image" Target="../media/image73.png"/><Relationship Id="rId22" Type="http://schemas.openxmlformats.org/officeDocument/2006/relationships/image" Target="../media/image48.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320.png"/><Relationship Id="rId8" Type="http://schemas.openxmlformats.org/officeDocument/2006/relationships/image" Target="../media/image140.png"/></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67.png"/><Relationship Id="rId18" Type="http://schemas.openxmlformats.org/officeDocument/2006/relationships/image" Target="../media/image87.png"/><Relationship Id="rId3" Type="http://schemas.openxmlformats.org/officeDocument/2006/relationships/image" Target="../media/image38.png"/><Relationship Id="rId21" Type="http://schemas.openxmlformats.org/officeDocument/2006/relationships/image" Target="../media/image68.png"/><Relationship Id="rId7" Type="http://schemas.openxmlformats.org/officeDocument/2006/relationships/image" Target="../media/image81.png"/><Relationship Id="rId12" Type="http://schemas.openxmlformats.org/officeDocument/2006/relationships/image" Target="../media/image62.png"/><Relationship Id="rId17" Type="http://schemas.openxmlformats.org/officeDocument/2006/relationships/image" Target="../media/image64.png"/><Relationship Id="rId2" Type="http://schemas.openxmlformats.org/officeDocument/2006/relationships/image" Target="../media/image37.png"/><Relationship Id="rId16" Type="http://schemas.openxmlformats.org/officeDocument/2006/relationships/image" Target="../media/image63.png"/><Relationship Id="rId20" Type="http://schemas.openxmlformats.org/officeDocument/2006/relationships/image" Target="../media/image70.png"/><Relationship Id="rId1" Type="http://schemas.openxmlformats.org/officeDocument/2006/relationships/slideLayout" Target="../slideLayouts/slideLayout50.xml"/><Relationship Id="rId6" Type="http://schemas.openxmlformats.org/officeDocument/2006/relationships/image" Target="../media/image41.png"/><Relationship Id="rId11" Type="http://schemas.openxmlformats.org/officeDocument/2006/relationships/image" Target="../media/image85.png"/><Relationship Id="rId5" Type="http://schemas.openxmlformats.org/officeDocument/2006/relationships/image" Target="../media/image40.png"/><Relationship Id="rId15" Type="http://schemas.openxmlformats.org/officeDocument/2006/relationships/image" Target="../media/image66.png"/><Relationship Id="rId23" Type="http://schemas.openxmlformats.org/officeDocument/2006/relationships/image" Target="../media/image90.png"/><Relationship Id="rId10" Type="http://schemas.openxmlformats.org/officeDocument/2006/relationships/image" Target="../media/image84.png"/><Relationship Id="rId19" Type="http://schemas.openxmlformats.org/officeDocument/2006/relationships/image" Target="../media/image88.png"/><Relationship Id="rId4" Type="http://schemas.openxmlformats.org/officeDocument/2006/relationships/image" Target="../media/image39.png"/><Relationship Id="rId9" Type="http://schemas.openxmlformats.org/officeDocument/2006/relationships/image" Target="../media/image83.png"/><Relationship Id="rId14" Type="http://schemas.openxmlformats.org/officeDocument/2006/relationships/image" Target="../media/image86.png"/><Relationship Id="rId22" Type="http://schemas.openxmlformats.org/officeDocument/2006/relationships/image" Target="../media/image89.png"/></Relationships>
</file>

<file path=ppt/slides/_rels/slide1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03.png"/><Relationship Id="rId18" Type="http://schemas.openxmlformats.org/officeDocument/2006/relationships/image" Target="../media/image508.png"/><Relationship Id="rId3" Type="http://schemas.openxmlformats.org/officeDocument/2006/relationships/image" Target="../media/image83.png"/><Relationship Id="rId7" Type="http://schemas.openxmlformats.org/officeDocument/2006/relationships/image" Target="../media/image500.png"/><Relationship Id="rId12" Type="http://schemas.microsoft.com/office/2007/relationships/hdphoto" Target="../media/hdphoto17.wdp"/><Relationship Id="rId17" Type="http://schemas.openxmlformats.org/officeDocument/2006/relationships/image" Target="../media/image507.png"/><Relationship Id="rId2" Type="http://schemas.openxmlformats.org/officeDocument/2006/relationships/image" Target="../media/image481.png"/><Relationship Id="rId16" Type="http://schemas.openxmlformats.org/officeDocument/2006/relationships/image" Target="../media/image506.png"/><Relationship Id="rId20" Type="http://schemas.openxmlformats.org/officeDocument/2006/relationships/image" Target="../media/image510.png"/><Relationship Id="rId1" Type="http://schemas.openxmlformats.org/officeDocument/2006/relationships/slideLayout" Target="../slideLayouts/slideLayout50.xml"/><Relationship Id="rId6" Type="http://schemas.openxmlformats.org/officeDocument/2006/relationships/image" Target="../media/image460.png"/><Relationship Id="rId11" Type="http://schemas.openxmlformats.org/officeDocument/2006/relationships/image" Target="../media/image502.png"/><Relationship Id="rId5" Type="http://schemas.openxmlformats.org/officeDocument/2006/relationships/image" Target="../media/image459.png"/><Relationship Id="rId15" Type="http://schemas.openxmlformats.org/officeDocument/2006/relationships/image" Target="../media/image505.png"/><Relationship Id="rId10" Type="http://schemas.openxmlformats.org/officeDocument/2006/relationships/image" Target="../media/image62.png"/><Relationship Id="rId19" Type="http://schemas.openxmlformats.org/officeDocument/2006/relationships/image" Target="../media/image509.png"/><Relationship Id="rId4" Type="http://schemas.openxmlformats.org/officeDocument/2006/relationships/image" Target="../media/image458.png"/><Relationship Id="rId9" Type="http://schemas.openxmlformats.org/officeDocument/2006/relationships/image" Target="../media/image501.png"/><Relationship Id="rId14" Type="http://schemas.openxmlformats.org/officeDocument/2006/relationships/image" Target="../media/image504.png"/></Relationships>
</file>

<file path=ppt/slides/_rels/slide11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92.png"/><Relationship Id="rId18" Type="http://schemas.openxmlformats.org/officeDocument/2006/relationships/image" Target="../media/image364.png"/><Relationship Id="rId3" Type="http://schemas.openxmlformats.org/officeDocument/2006/relationships/image" Target="../media/image38.png"/><Relationship Id="rId21" Type="http://schemas.openxmlformats.org/officeDocument/2006/relationships/image" Target="../media/image466.png"/><Relationship Id="rId7" Type="http://schemas.openxmlformats.org/officeDocument/2006/relationships/image" Target="../media/image97.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image" Target="../media/image37.png"/><Relationship Id="rId16" Type="http://schemas.openxmlformats.org/officeDocument/2006/relationships/image" Target="../media/image95.png"/><Relationship Id="rId20" Type="http://schemas.openxmlformats.org/officeDocument/2006/relationships/image" Target="../media/image294.png"/><Relationship Id="rId1" Type="http://schemas.openxmlformats.org/officeDocument/2006/relationships/slideLayout" Target="../slideLayouts/slideLayout50.xml"/><Relationship Id="rId6" Type="http://schemas.openxmlformats.org/officeDocument/2006/relationships/image" Target="../media/image41.png"/><Relationship Id="rId11" Type="http://schemas.openxmlformats.org/officeDocument/2006/relationships/image" Target="../media/image83.png"/><Relationship Id="rId5" Type="http://schemas.openxmlformats.org/officeDocument/2006/relationships/image" Target="../media/image40.png"/><Relationship Id="rId15" Type="http://schemas.openxmlformats.org/officeDocument/2006/relationships/image" Target="../media/image94.png"/><Relationship Id="rId10" Type="http://schemas.openxmlformats.org/officeDocument/2006/relationships/image" Target="../media/image100.png"/><Relationship Id="rId19" Type="http://schemas.openxmlformats.org/officeDocument/2006/relationships/image" Target="../media/image465.png"/><Relationship Id="rId4" Type="http://schemas.openxmlformats.org/officeDocument/2006/relationships/image" Target="../media/image39.png"/><Relationship Id="rId9" Type="http://schemas.openxmlformats.org/officeDocument/2006/relationships/image" Target="../media/image99.png"/><Relationship Id="rId14" Type="http://schemas.openxmlformats.org/officeDocument/2006/relationships/image" Target="../media/image9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13" Type="http://schemas.openxmlformats.org/officeDocument/2006/relationships/image" Target="../media/image512.png"/><Relationship Id="rId18" Type="http://schemas.openxmlformats.org/officeDocument/2006/relationships/image" Target="../media/image461.png"/><Relationship Id="rId26" Type="http://schemas.openxmlformats.org/officeDocument/2006/relationships/image" Target="../media/image517.png"/><Relationship Id="rId39" Type="http://schemas.openxmlformats.org/officeDocument/2006/relationships/image" Target="../media/image467.png"/><Relationship Id="rId21" Type="http://schemas.openxmlformats.org/officeDocument/2006/relationships/image" Target="../media/image514.png"/><Relationship Id="rId34" Type="http://schemas.openxmlformats.org/officeDocument/2006/relationships/image" Target="../media/image466.png"/><Relationship Id="rId42" Type="http://schemas.openxmlformats.org/officeDocument/2006/relationships/image" Target="../media/image469.png"/><Relationship Id="rId47" Type="http://schemas.openxmlformats.org/officeDocument/2006/relationships/image" Target="../media/image470.png"/><Relationship Id="rId50" Type="http://schemas.microsoft.com/office/2007/relationships/hdphoto" Target="../media/hdphoto13.wdp"/><Relationship Id="rId55" Type="http://schemas.openxmlformats.org/officeDocument/2006/relationships/image" Target="../media/image477.png"/><Relationship Id="rId7" Type="http://schemas.openxmlformats.org/officeDocument/2006/relationships/image" Target="../media/image37.png"/><Relationship Id="rId2" Type="http://schemas.openxmlformats.org/officeDocument/2006/relationships/image" Target="../media/image21.png"/><Relationship Id="rId16" Type="http://schemas.openxmlformats.org/officeDocument/2006/relationships/image" Target="../media/image459.png"/><Relationship Id="rId29" Type="http://schemas.openxmlformats.org/officeDocument/2006/relationships/image" Target="../media/image519.png"/><Relationship Id="rId11" Type="http://schemas.openxmlformats.org/officeDocument/2006/relationships/image" Target="../media/image41.png"/><Relationship Id="rId24" Type="http://schemas.openxmlformats.org/officeDocument/2006/relationships/image" Target="../media/image103.png"/><Relationship Id="rId32" Type="http://schemas.openxmlformats.org/officeDocument/2006/relationships/image" Target="../media/image465.png"/><Relationship Id="rId37" Type="http://schemas.openxmlformats.org/officeDocument/2006/relationships/image" Target="../media/image479.png"/><Relationship Id="rId40" Type="http://schemas.openxmlformats.org/officeDocument/2006/relationships/image" Target="../media/image73.png"/><Relationship Id="rId45" Type="http://schemas.microsoft.com/office/2007/relationships/hdphoto" Target="../media/hdphoto8.wdp"/><Relationship Id="rId53" Type="http://schemas.openxmlformats.org/officeDocument/2006/relationships/image" Target="../media/image475.png"/><Relationship Id="rId58" Type="http://schemas.openxmlformats.org/officeDocument/2006/relationships/image" Target="../media/image522.png"/><Relationship Id="rId5" Type="http://schemas.openxmlformats.org/officeDocument/2006/relationships/image" Target="../media/image456.png"/><Relationship Id="rId19" Type="http://schemas.openxmlformats.org/officeDocument/2006/relationships/image" Target="../media/image104.png"/><Relationship Id="rId4" Type="http://schemas.openxmlformats.org/officeDocument/2006/relationships/image" Target="../media/image511.png"/><Relationship Id="rId9" Type="http://schemas.openxmlformats.org/officeDocument/2006/relationships/image" Target="../media/image39.png"/><Relationship Id="rId14" Type="http://schemas.openxmlformats.org/officeDocument/2006/relationships/image" Target="../media/image513.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520.png"/><Relationship Id="rId35" Type="http://schemas.openxmlformats.org/officeDocument/2006/relationships/image" Target="../media/image98.png"/><Relationship Id="rId43" Type="http://schemas.openxmlformats.org/officeDocument/2006/relationships/image" Target="../media/image80.png"/><Relationship Id="rId48" Type="http://schemas.openxmlformats.org/officeDocument/2006/relationships/image" Target="../media/image471.png"/><Relationship Id="rId56" Type="http://schemas.openxmlformats.org/officeDocument/2006/relationships/image" Target="../media/image478.png"/><Relationship Id="rId8" Type="http://schemas.openxmlformats.org/officeDocument/2006/relationships/image" Target="../media/image38.png"/><Relationship Id="rId51" Type="http://schemas.openxmlformats.org/officeDocument/2006/relationships/image" Target="../media/image473.png"/><Relationship Id="rId3" Type="http://schemas.openxmlformats.org/officeDocument/2006/relationships/image" Target="../media/image22.png"/><Relationship Id="rId12" Type="http://schemas.openxmlformats.org/officeDocument/2006/relationships/image" Target="../media/image97.png"/><Relationship Id="rId17" Type="http://schemas.openxmlformats.org/officeDocument/2006/relationships/image" Target="../media/image460.png"/><Relationship Id="rId25" Type="http://schemas.openxmlformats.org/officeDocument/2006/relationships/image" Target="../media/image516.png"/><Relationship Id="rId33" Type="http://schemas.openxmlformats.org/officeDocument/2006/relationships/image" Target="../media/image294.png"/><Relationship Id="rId38" Type="http://schemas.openxmlformats.org/officeDocument/2006/relationships/image" Target="../media/image324.png"/><Relationship Id="rId46" Type="http://schemas.openxmlformats.org/officeDocument/2006/relationships/image" Target="../media/image300.png"/><Relationship Id="rId59" Type="http://schemas.microsoft.com/office/2007/relationships/hdphoto" Target="../media/hdphoto7.wdp"/><Relationship Id="rId20" Type="http://schemas.openxmlformats.org/officeDocument/2006/relationships/image" Target="../media/image484.png"/><Relationship Id="rId41" Type="http://schemas.openxmlformats.org/officeDocument/2006/relationships/image" Target="../media/image468.png"/><Relationship Id="rId54" Type="http://schemas.openxmlformats.org/officeDocument/2006/relationships/image" Target="../media/image476.png"/><Relationship Id="rId1" Type="http://schemas.openxmlformats.org/officeDocument/2006/relationships/slideLayout" Target="../slideLayouts/slideLayout50.xml"/><Relationship Id="rId6" Type="http://schemas.openxmlformats.org/officeDocument/2006/relationships/image" Target="../media/image457.png"/><Relationship Id="rId15" Type="http://schemas.openxmlformats.org/officeDocument/2006/relationships/image" Target="../media/image458.png"/><Relationship Id="rId23" Type="http://schemas.openxmlformats.org/officeDocument/2006/relationships/image" Target="../media/image515.png"/><Relationship Id="rId28" Type="http://schemas.openxmlformats.org/officeDocument/2006/relationships/image" Target="../media/image518.png"/><Relationship Id="rId36" Type="http://schemas.openxmlformats.org/officeDocument/2006/relationships/image" Target="../media/image521.png"/><Relationship Id="rId49" Type="http://schemas.openxmlformats.org/officeDocument/2006/relationships/image" Target="../media/image472.png"/><Relationship Id="rId57" Type="http://schemas.microsoft.com/office/2007/relationships/hdphoto" Target="../media/hdphoto14.wdp"/><Relationship Id="rId10" Type="http://schemas.openxmlformats.org/officeDocument/2006/relationships/image" Target="../media/image40.png"/><Relationship Id="rId31" Type="http://schemas.openxmlformats.org/officeDocument/2006/relationships/image" Target="../media/image82.png"/><Relationship Id="rId44" Type="http://schemas.openxmlformats.org/officeDocument/2006/relationships/image" Target="../media/image329.png"/><Relationship Id="rId52" Type="http://schemas.openxmlformats.org/officeDocument/2006/relationships/image" Target="../media/image474.png"/></Relationships>
</file>

<file path=ppt/slides/_rels/slide114.xml.rels><?xml version="1.0" encoding="UTF-8" standalone="yes"?>
<Relationships xmlns="http://schemas.openxmlformats.org/package/2006/relationships"><Relationship Id="rId13" Type="http://schemas.openxmlformats.org/officeDocument/2006/relationships/image" Target="../media/image250.png"/><Relationship Id="rId18" Type="http://schemas.openxmlformats.org/officeDocument/2006/relationships/image" Target="../media/image240.png"/><Relationship Id="rId26" Type="http://schemas.openxmlformats.org/officeDocument/2006/relationships/image" Target="../media/image232.png"/><Relationship Id="rId39" Type="http://schemas.openxmlformats.org/officeDocument/2006/relationships/image" Target="../media/image238.png"/><Relationship Id="rId21" Type="http://schemas.openxmlformats.org/officeDocument/2006/relationships/image" Target="../media/image227.png"/><Relationship Id="rId34" Type="http://schemas.openxmlformats.org/officeDocument/2006/relationships/image" Target="../media/image256.png"/><Relationship Id="rId42" Type="http://schemas.openxmlformats.org/officeDocument/2006/relationships/image" Target="../media/image264.png"/><Relationship Id="rId7" Type="http://schemas.openxmlformats.org/officeDocument/2006/relationships/image" Target="../media/image40.png"/><Relationship Id="rId2" Type="http://schemas.openxmlformats.org/officeDocument/2006/relationships/notesSlide" Target="../notesSlides/notesSlide78.xml"/><Relationship Id="rId16" Type="http://schemas.openxmlformats.org/officeDocument/2006/relationships/image" Target="../media/image224.png"/><Relationship Id="rId29" Type="http://schemas.openxmlformats.org/officeDocument/2006/relationships/image" Target="../media/image235.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221.png"/><Relationship Id="rId24" Type="http://schemas.openxmlformats.org/officeDocument/2006/relationships/image" Target="../media/image230.png"/><Relationship Id="rId32" Type="http://schemas.openxmlformats.org/officeDocument/2006/relationships/image" Target="../media/image254.png"/><Relationship Id="rId37" Type="http://schemas.openxmlformats.org/officeDocument/2006/relationships/image" Target="../media/image237.png"/><Relationship Id="rId40" Type="http://schemas.openxmlformats.org/officeDocument/2006/relationships/image" Target="../media/image260.png"/><Relationship Id="rId45" Type="http://schemas.openxmlformats.org/officeDocument/2006/relationships/image" Target="../media/image523.png"/><Relationship Id="rId5" Type="http://schemas.openxmlformats.org/officeDocument/2006/relationships/image" Target="../media/image38.png"/><Relationship Id="rId15" Type="http://schemas.microsoft.com/office/2007/relationships/hdphoto" Target="../media/hdphoto6.wdp"/><Relationship Id="rId23" Type="http://schemas.openxmlformats.org/officeDocument/2006/relationships/image" Target="../media/image229.png"/><Relationship Id="rId28" Type="http://schemas.openxmlformats.org/officeDocument/2006/relationships/image" Target="../media/image234.png"/><Relationship Id="rId36" Type="http://schemas.openxmlformats.org/officeDocument/2006/relationships/image" Target="../media/image258.png"/><Relationship Id="rId10" Type="http://schemas.openxmlformats.org/officeDocument/2006/relationships/image" Target="../media/image220.png"/><Relationship Id="rId19" Type="http://schemas.openxmlformats.org/officeDocument/2006/relationships/image" Target="../media/image225.png"/><Relationship Id="rId31" Type="http://schemas.openxmlformats.org/officeDocument/2006/relationships/image" Target="../media/image253.png"/><Relationship Id="rId44" Type="http://schemas.openxmlformats.org/officeDocument/2006/relationships/image" Target="../media/image241.png"/><Relationship Id="rId4" Type="http://schemas.openxmlformats.org/officeDocument/2006/relationships/image" Target="../media/image37.png"/><Relationship Id="rId9" Type="http://schemas.openxmlformats.org/officeDocument/2006/relationships/image" Target="../media/image116.png"/><Relationship Id="rId14" Type="http://schemas.openxmlformats.org/officeDocument/2006/relationships/image" Target="../media/image222.png"/><Relationship Id="rId22" Type="http://schemas.openxmlformats.org/officeDocument/2006/relationships/image" Target="../media/image228.png"/><Relationship Id="rId27" Type="http://schemas.openxmlformats.org/officeDocument/2006/relationships/image" Target="../media/image233.png"/><Relationship Id="rId30" Type="http://schemas.openxmlformats.org/officeDocument/2006/relationships/image" Target="../media/image252.png"/><Relationship Id="rId35" Type="http://schemas.openxmlformats.org/officeDocument/2006/relationships/image" Target="../media/image257.png"/><Relationship Id="rId43" Type="http://schemas.microsoft.com/office/2007/relationships/hdphoto" Target="../media/hdphoto7.wdp"/><Relationship Id="rId8" Type="http://schemas.openxmlformats.org/officeDocument/2006/relationships/image" Target="../media/image41.png"/><Relationship Id="rId3" Type="http://schemas.openxmlformats.org/officeDocument/2006/relationships/image" Target="../media/image83.png"/><Relationship Id="rId12" Type="http://schemas.microsoft.com/office/2007/relationships/hdphoto" Target="../media/hdphoto5.wdp"/><Relationship Id="rId17" Type="http://schemas.openxmlformats.org/officeDocument/2006/relationships/image" Target="../media/image223.png"/><Relationship Id="rId25" Type="http://schemas.openxmlformats.org/officeDocument/2006/relationships/image" Target="../media/image231.png"/><Relationship Id="rId33" Type="http://schemas.openxmlformats.org/officeDocument/2006/relationships/image" Target="../media/image255.png"/><Relationship Id="rId38" Type="http://schemas.openxmlformats.org/officeDocument/2006/relationships/image" Target="../media/image239.png"/><Relationship Id="rId20" Type="http://schemas.openxmlformats.org/officeDocument/2006/relationships/image" Target="../media/image226.png"/><Relationship Id="rId41" Type="http://schemas.openxmlformats.org/officeDocument/2006/relationships/image" Target="../media/image261.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3.png"/><Relationship Id="rId16" Type="http://schemas.openxmlformats.org/officeDocument/2006/relationships/image" Target="../media/image99.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94.png"/><Relationship Id="rId5" Type="http://schemas.openxmlformats.org/officeDocument/2006/relationships/image" Target="../media/image39.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38.png"/><Relationship Id="rId9" Type="http://schemas.openxmlformats.org/officeDocument/2006/relationships/image" Target="../media/image92.png"/><Relationship Id="rId14" Type="http://schemas.openxmlformats.org/officeDocument/2006/relationships/image" Target="../media/image97.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09.png"/><Relationship Id="rId18" Type="http://schemas.openxmlformats.org/officeDocument/2006/relationships/image" Target="../media/image113.png"/><Relationship Id="rId26" Type="http://schemas.openxmlformats.org/officeDocument/2006/relationships/image" Target="../media/image118.png"/><Relationship Id="rId3" Type="http://schemas.openxmlformats.org/officeDocument/2006/relationships/image" Target="../media/image103.png"/><Relationship Id="rId21" Type="http://schemas.openxmlformats.org/officeDocument/2006/relationships/image" Target="../media/image115.png"/><Relationship Id="rId7" Type="http://schemas.openxmlformats.org/officeDocument/2006/relationships/image" Target="../media/image39.png"/><Relationship Id="rId12" Type="http://schemas.openxmlformats.org/officeDocument/2006/relationships/image" Target="../media/image108.png"/><Relationship Id="rId17" Type="http://schemas.openxmlformats.org/officeDocument/2006/relationships/image" Target="../media/image41.png"/><Relationship Id="rId25" Type="http://schemas.openxmlformats.org/officeDocument/2006/relationships/image" Target="../media/image62.png"/><Relationship Id="rId2" Type="http://schemas.openxmlformats.org/officeDocument/2006/relationships/notesSlide" Target="../notesSlides/notesSlide5.xml"/><Relationship Id="rId16" Type="http://schemas.openxmlformats.org/officeDocument/2006/relationships/image" Target="../media/image112.png"/><Relationship Id="rId20" Type="http://schemas.openxmlformats.org/officeDocument/2006/relationships/image" Target="../media/image114.png"/><Relationship Id="rId29" Type="http://schemas.openxmlformats.org/officeDocument/2006/relationships/image" Target="../media/image64.png"/><Relationship Id="rId1" Type="http://schemas.openxmlformats.org/officeDocument/2006/relationships/slideLayout" Target="../slideLayouts/slideLayout50.xml"/><Relationship Id="rId6" Type="http://schemas.openxmlformats.org/officeDocument/2006/relationships/image" Target="../media/image38.png"/><Relationship Id="rId11" Type="http://schemas.openxmlformats.org/officeDocument/2006/relationships/image" Target="../media/image107.png"/><Relationship Id="rId24" Type="http://schemas.openxmlformats.org/officeDocument/2006/relationships/image" Target="../media/image117.png"/><Relationship Id="rId5" Type="http://schemas.openxmlformats.org/officeDocument/2006/relationships/image" Target="../media/image37.png"/><Relationship Id="rId15" Type="http://schemas.openxmlformats.org/officeDocument/2006/relationships/image" Target="../media/image111.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6.png"/><Relationship Id="rId19" Type="http://schemas.openxmlformats.org/officeDocument/2006/relationships/image" Target="../media/image70.png"/><Relationship Id="rId31" Type="http://schemas.openxmlformats.org/officeDocument/2006/relationships/image" Target="../media/image122.png"/><Relationship Id="rId4" Type="http://schemas.openxmlformats.org/officeDocument/2006/relationships/image" Target="../media/image104.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81.png"/><Relationship Id="rId27" Type="http://schemas.openxmlformats.org/officeDocument/2006/relationships/image" Target="../media/image119.png"/><Relationship Id="rId30" Type="http://schemas.openxmlformats.org/officeDocument/2006/relationships/image" Target="../media/image121.png"/></Relationships>
</file>

<file path=ppt/slides/_rels/slide1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17.pn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37.png"/><Relationship Id="rId21" Type="http://schemas.openxmlformats.org/officeDocument/2006/relationships/image" Target="../media/image131.png"/><Relationship Id="rId7" Type="http://schemas.openxmlformats.org/officeDocument/2006/relationships/image" Target="../media/image41.png"/><Relationship Id="rId12" Type="http://schemas.openxmlformats.org/officeDocument/2006/relationships/image" Target="../media/image116.png"/><Relationship Id="rId17" Type="http://schemas.openxmlformats.org/officeDocument/2006/relationships/image" Target="../media/image127.png"/><Relationship Id="rId25" Type="http://schemas.openxmlformats.org/officeDocument/2006/relationships/image" Target="../media/image135.png"/><Relationship Id="rId2" Type="http://schemas.openxmlformats.org/officeDocument/2006/relationships/notesSlide" Target="../notesSlides/notesSlide6.xml"/><Relationship Id="rId16" Type="http://schemas.openxmlformats.org/officeDocument/2006/relationships/image" Target="../media/image126.png"/><Relationship Id="rId20" Type="http://schemas.openxmlformats.org/officeDocument/2006/relationships/image" Target="../media/image130.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81.png"/><Relationship Id="rId24" Type="http://schemas.openxmlformats.org/officeDocument/2006/relationships/image" Target="../media/image134.png"/><Relationship Id="rId5" Type="http://schemas.openxmlformats.org/officeDocument/2006/relationships/image" Target="../media/image39.png"/><Relationship Id="rId15" Type="http://schemas.openxmlformats.org/officeDocument/2006/relationships/image" Target="../media/image125.png"/><Relationship Id="rId23" Type="http://schemas.openxmlformats.org/officeDocument/2006/relationships/image" Target="../media/image133.png"/><Relationship Id="rId28" Type="http://schemas.openxmlformats.org/officeDocument/2006/relationships/image" Target="../media/image121.png"/><Relationship Id="rId10" Type="http://schemas.openxmlformats.org/officeDocument/2006/relationships/image" Target="../media/image123.png"/><Relationship Id="rId19" Type="http://schemas.openxmlformats.org/officeDocument/2006/relationships/image" Target="../media/image129.png"/><Relationship Id="rId4" Type="http://schemas.openxmlformats.org/officeDocument/2006/relationships/image" Target="../media/image38.png"/><Relationship Id="rId9" Type="http://schemas.openxmlformats.org/officeDocument/2006/relationships/image" Target="../media/image83.pn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137.png"/></Relationships>
</file>

<file path=ppt/slides/_rels/slide1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82.png"/><Relationship Id="rId3" Type="http://schemas.openxmlformats.org/officeDocument/2006/relationships/image" Target="../media/image37.png"/><Relationship Id="rId21" Type="http://schemas.openxmlformats.org/officeDocument/2006/relationships/image" Target="../media/image124.png"/><Relationship Id="rId7" Type="http://schemas.openxmlformats.org/officeDocument/2006/relationships/image" Target="../media/image109.png"/><Relationship Id="rId12" Type="http://schemas.openxmlformats.org/officeDocument/2006/relationships/image" Target="../media/image41.png"/><Relationship Id="rId17" Type="http://schemas.openxmlformats.org/officeDocument/2006/relationships/image" Target="../media/image118.png"/><Relationship Id="rId25" Type="http://schemas.openxmlformats.org/officeDocument/2006/relationships/image" Target="../media/image138.png"/><Relationship Id="rId2" Type="http://schemas.openxmlformats.org/officeDocument/2006/relationships/notesSlide" Target="../notesSlides/notesSlide7.xml"/><Relationship Id="rId16" Type="http://schemas.openxmlformats.org/officeDocument/2006/relationships/image" Target="../media/image117.png"/><Relationship Id="rId20" Type="http://schemas.openxmlformats.org/officeDocument/2006/relationships/image" Target="../media/image115.png"/><Relationship Id="rId29" Type="http://schemas.openxmlformats.org/officeDocument/2006/relationships/image" Target="../media/image103.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104.png"/><Relationship Id="rId24" Type="http://schemas.openxmlformats.org/officeDocument/2006/relationships/image" Target="../media/image108.png"/><Relationship Id="rId5" Type="http://schemas.openxmlformats.org/officeDocument/2006/relationships/image" Target="../media/image39.png"/><Relationship Id="rId15" Type="http://schemas.openxmlformats.org/officeDocument/2006/relationships/image" Target="../media/image116.png"/><Relationship Id="rId23" Type="http://schemas.openxmlformats.org/officeDocument/2006/relationships/image" Target="../media/image107.png"/><Relationship Id="rId28" Type="http://schemas.openxmlformats.org/officeDocument/2006/relationships/image" Target="../media/image123.png"/><Relationship Id="rId10" Type="http://schemas.openxmlformats.org/officeDocument/2006/relationships/image" Target="../media/image112.png"/><Relationship Id="rId19" Type="http://schemas.openxmlformats.org/officeDocument/2006/relationships/image" Target="../media/image120.png"/><Relationship Id="rId4" Type="http://schemas.openxmlformats.org/officeDocument/2006/relationships/image" Target="../media/image38.png"/><Relationship Id="rId9" Type="http://schemas.openxmlformats.org/officeDocument/2006/relationships/image" Target="../media/image111.png"/><Relationship Id="rId14" Type="http://schemas.openxmlformats.org/officeDocument/2006/relationships/image" Target="../media/image81.png"/><Relationship Id="rId22" Type="http://schemas.openxmlformats.org/officeDocument/2006/relationships/image" Target="../media/image106.png"/><Relationship Id="rId27" Type="http://schemas.openxmlformats.org/officeDocument/2006/relationships/image" Target="../media/image83.png"/><Relationship Id="rId30" Type="http://schemas.openxmlformats.org/officeDocument/2006/relationships/image" Target="../media/image121.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104.png"/><Relationship Id="rId26" Type="http://schemas.openxmlformats.org/officeDocument/2006/relationships/image" Target="../media/image148.png"/><Relationship Id="rId3" Type="http://schemas.openxmlformats.org/officeDocument/2006/relationships/image" Target="../media/image139.png"/><Relationship Id="rId21" Type="http://schemas.openxmlformats.org/officeDocument/2006/relationships/image" Target="../media/image124.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103.png"/><Relationship Id="rId25" Type="http://schemas.openxmlformats.org/officeDocument/2006/relationships/image" Target="../media/image147.png"/><Relationship Id="rId2" Type="http://schemas.openxmlformats.org/officeDocument/2006/relationships/notesSlide" Target="../notesSlides/notesSlide8.xml"/><Relationship Id="rId16" Type="http://schemas.openxmlformats.org/officeDocument/2006/relationships/image" Target="../media/image143.png"/><Relationship Id="rId20" Type="http://schemas.openxmlformats.org/officeDocument/2006/relationships/image" Target="../media/image116.png"/><Relationship Id="rId1" Type="http://schemas.openxmlformats.org/officeDocument/2006/relationships/slideLayout" Target="../slideLayouts/slideLayout50.xml"/><Relationship Id="rId6" Type="http://schemas.openxmlformats.org/officeDocument/2006/relationships/image" Target="../media/image105.png"/><Relationship Id="rId11" Type="http://schemas.openxmlformats.org/officeDocument/2006/relationships/image" Target="../media/image41.png"/><Relationship Id="rId24" Type="http://schemas.openxmlformats.org/officeDocument/2006/relationships/image" Target="../media/image146.png"/><Relationship Id="rId5" Type="http://schemas.openxmlformats.org/officeDocument/2006/relationships/image" Target="../media/image141.png"/><Relationship Id="rId15" Type="http://schemas.openxmlformats.org/officeDocument/2006/relationships/image" Target="../media/image142.png"/><Relationship Id="rId23" Type="http://schemas.openxmlformats.org/officeDocument/2006/relationships/image" Target="../media/image145.png"/><Relationship Id="rId10" Type="http://schemas.openxmlformats.org/officeDocument/2006/relationships/image" Target="../media/image40.png"/><Relationship Id="rId19" Type="http://schemas.openxmlformats.org/officeDocument/2006/relationships/image" Target="../media/image117.png"/><Relationship Id="rId4" Type="http://schemas.openxmlformats.org/officeDocument/2006/relationships/image" Target="../media/image140.png"/><Relationship Id="rId9" Type="http://schemas.openxmlformats.org/officeDocument/2006/relationships/image" Target="../media/image39.png"/><Relationship Id="rId14" Type="http://schemas.openxmlformats.org/officeDocument/2006/relationships/image" Target="../media/image70.png"/><Relationship Id="rId22" Type="http://schemas.openxmlformats.org/officeDocument/2006/relationships/image" Target="../media/image144.png"/><Relationship Id="rId27" Type="http://schemas.openxmlformats.org/officeDocument/2006/relationships/image" Target="../media/image149.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23.png"/><Relationship Id="rId18" Type="http://schemas.openxmlformats.org/officeDocument/2006/relationships/image" Target="../media/image70.png"/><Relationship Id="rId3" Type="http://schemas.openxmlformats.org/officeDocument/2006/relationships/image" Target="../media/image37.png"/><Relationship Id="rId21" Type="http://schemas.openxmlformats.org/officeDocument/2006/relationships/image" Target="../media/image104.png"/><Relationship Id="rId7" Type="http://schemas.openxmlformats.org/officeDocument/2006/relationships/image" Target="../media/image41.png"/><Relationship Id="rId12" Type="http://schemas.openxmlformats.org/officeDocument/2006/relationships/image" Target="../media/image83.png"/><Relationship Id="rId17" Type="http://schemas.openxmlformats.org/officeDocument/2006/relationships/image" Target="../media/image151.png"/><Relationship Id="rId2" Type="http://schemas.openxmlformats.org/officeDocument/2006/relationships/notesSlide" Target="../notesSlides/notesSlide9.xml"/><Relationship Id="rId16" Type="http://schemas.openxmlformats.org/officeDocument/2006/relationships/image" Target="../media/image150.png"/><Relationship Id="rId20" Type="http://schemas.openxmlformats.org/officeDocument/2006/relationships/image" Target="../media/image103.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22.png"/><Relationship Id="rId5" Type="http://schemas.openxmlformats.org/officeDocument/2006/relationships/image" Target="../media/image39.png"/><Relationship Id="rId15" Type="http://schemas.openxmlformats.org/officeDocument/2006/relationships/image" Target="../media/image124.png"/><Relationship Id="rId23" Type="http://schemas.openxmlformats.org/officeDocument/2006/relationships/image" Target="../media/image148.png"/><Relationship Id="rId10" Type="http://schemas.openxmlformats.org/officeDocument/2006/relationships/image" Target="../media/image21.png"/><Relationship Id="rId19" Type="http://schemas.openxmlformats.org/officeDocument/2006/relationships/image" Target="../media/image152.png"/><Relationship Id="rId4" Type="http://schemas.openxmlformats.org/officeDocument/2006/relationships/image" Target="../media/image38.png"/><Relationship Id="rId9" Type="http://schemas.openxmlformats.org/officeDocument/2006/relationships/image" Target="../media/image117.png"/><Relationship Id="rId14" Type="http://schemas.openxmlformats.org/officeDocument/2006/relationships/image" Target="../media/image116.png"/><Relationship Id="rId22" Type="http://schemas.openxmlformats.org/officeDocument/2006/relationships/image" Target="../media/image153.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104.png"/><Relationship Id="rId26" Type="http://schemas.openxmlformats.org/officeDocument/2006/relationships/image" Target="../media/image155.png"/><Relationship Id="rId3" Type="http://schemas.openxmlformats.org/officeDocument/2006/relationships/image" Target="../media/image139.png"/><Relationship Id="rId21" Type="http://schemas.openxmlformats.org/officeDocument/2006/relationships/image" Target="../media/image117.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103.png"/><Relationship Id="rId25" Type="http://schemas.openxmlformats.org/officeDocument/2006/relationships/image" Target="../media/image146.png"/><Relationship Id="rId2" Type="http://schemas.openxmlformats.org/officeDocument/2006/relationships/notesSlide" Target="../notesSlides/notesSlide10.xml"/><Relationship Id="rId16" Type="http://schemas.openxmlformats.org/officeDocument/2006/relationships/image" Target="../media/image143.png"/><Relationship Id="rId20" Type="http://schemas.openxmlformats.org/officeDocument/2006/relationships/image" Target="../media/image116.png"/><Relationship Id="rId29" Type="http://schemas.microsoft.com/office/2007/relationships/hdphoto" Target="../media/hdphoto2.wdp"/><Relationship Id="rId1" Type="http://schemas.openxmlformats.org/officeDocument/2006/relationships/slideLayout" Target="../slideLayouts/slideLayout50.xml"/><Relationship Id="rId6" Type="http://schemas.openxmlformats.org/officeDocument/2006/relationships/image" Target="../media/image105.png"/><Relationship Id="rId11" Type="http://schemas.openxmlformats.org/officeDocument/2006/relationships/image" Target="../media/image41.png"/><Relationship Id="rId24" Type="http://schemas.openxmlformats.org/officeDocument/2006/relationships/image" Target="../media/image145.png"/><Relationship Id="rId32" Type="http://schemas.openxmlformats.org/officeDocument/2006/relationships/image" Target="../media/image149.png"/><Relationship Id="rId5" Type="http://schemas.openxmlformats.org/officeDocument/2006/relationships/image" Target="../media/image141.png"/><Relationship Id="rId15" Type="http://schemas.openxmlformats.org/officeDocument/2006/relationships/image" Target="../media/image142.png"/><Relationship Id="rId23" Type="http://schemas.openxmlformats.org/officeDocument/2006/relationships/image" Target="../media/image144.png"/><Relationship Id="rId28" Type="http://schemas.openxmlformats.org/officeDocument/2006/relationships/image" Target="../media/image156.png"/><Relationship Id="rId10" Type="http://schemas.openxmlformats.org/officeDocument/2006/relationships/image" Target="../media/image40.png"/><Relationship Id="rId19" Type="http://schemas.openxmlformats.org/officeDocument/2006/relationships/image" Target="../media/image154.png"/><Relationship Id="rId31" Type="http://schemas.openxmlformats.org/officeDocument/2006/relationships/image" Target="../media/image148.png"/><Relationship Id="rId4" Type="http://schemas.openxmlformats.org/officeDocument/2006/relationships/image" Target="../media/image140.png"/><Relationship Id="rId9" Type="http://schemas.openxmlformats.org/officeDocument/2006/relationships/image" Target="../media/image39.png"/><Relationship Id="rId14" Type="http://schemas.openxmlformats.org/officeDocument/2006/relationships/image" Target="../media/image70.png"/><Relationship Id="rId22" Type="http://schemas.openxmlformats.org/officeDocument/2006/relationships/image" Target="../media/image124.png"/><Relationship Id="rId27" Type="http://schemas.microsoft.com/office/2007/relationships/hdphoto" Target="../media/hdphoto1.wdp"/><Relationship Id="rId30" Type="http://schemas.openxmlformats.org/officeDocument/2006/relationships/image" Target="../media/image157.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17.png"/><Relationship Id="rId18" Type="http://schemas.openxmlformats.org/officeDocument/2006/relationships/image" Target="../media/image103.png"/><Relationship Id="rId3" Type="http://schemas.openxmlformats.org/officeDocument/2006/relationships/image" Target="../media/image83.png"/><Relationship Id="rId21" Type="http://schemas.openxmlformats.org/officeDocument/2006/relationships/image" Target="../media/image70.png"/><Relationship Id="rId7" Type="http://schemas.openxmlformats.org/officeDocument/2006/relationships/image" Target="../media/image22.png"/><Relationship Id="rId12" Type="http://schemas.openxmlformats.org/officeDocument/2006/relationships/image" Target="../media/image41.png"/><Relationship Id="rId17" Type="http://schemas.openxmlformats.org/officeDocument/2006/relationships/image" Target="../media/image151.png"/><Relationship Id="rId2" Type="http://schemas.openxmlformats.org/officeDocument/2006/relationships/notesSlide" Target="../notesSlides/notesSlide11.xml"/><Relationship Id="rId16" Type="http://schemas.openxmlformats.org/officeDocument/2006/relationships/image" Target="../media/image150.png"/><Relationship Id="rId20" Type="http://schemas.openxmlformats.org/officeDocument/2006/relationships/image" Target="../media/image62.png"/><Relationship Id="rId1" Type="http://schemas.openxmlformats.org/officeDocument/2006/relationships/slideLayout" Target="../slideLayouts/slideLayout50.xml"/><Relationship Id="rId6" Type="http://schemas.openxmlformats.org/officeDocument/2006/relationships/image" Target="../media/image21.png"/><Relationship Id="rId11" Type="http://schemas.openxmlformats.org/officeDocument/2006/relationships/image" Target="../media/image40.png"/><Relationship Id="rId24" Type="http://schemas.openxmlformats.org/officeDocument/2006/relationships/image" Target="../media/image148.png"/><Relationship Id="rId5" Type="http://schemas.openxmlformats.org/officeDocument/2006/relationships/image" Target="../media/image82.png"/><Relationship Id="rId15" Type="http://schemas.openxmlformats.org/officeDocument/2006/relationships/image" Target="../media/image124.png"/><Relationship Id="rId23" Type="http://schemas.openxmlformats.org/officeDocument/2006/relationships/image" Target="../media/image153.png"/><Relationship Id="rId10" Type="http://schemas.openxmlformats.org/officeDocument/2006/relationships/image" Target="../media/image39.png"/><Relationship Id="rId19" Type="http://schemas.openxmlformats.org/officeDocument/2006/relationships/image" Target="../media/image104.png"/><Relationship Id="rId4" Type="http://schemas.openxmlformats.org/officeDocument/2006/relationships/image" Target="../media/image123.png"/><Relationship Id="rId9" Type="http://schemas.openxmlformats.org/officeDocument/2006/relationships/image" Target="../media/image38.png"/><Relationship Id="rId14" Type="http://schemas.openxmlformats.org/officeDocument/2006/relationships/image" Target="../media/image116.png"/><Relationship Id="rId22" Type="http://schemas.openxmlformats.org/officeDocument/2006/relationships/image" Target="../media/image1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104.png"/><Relationship Id="rId26" Type="http://schemas.openxmlformats.org/officeDocument/2006/relationships/image" Target="../media/image148.png"/><Relationship Id="rId3" Type="http://schemas.openxmlformats.org/officeDocument/2006/relationships/image" Target="../media/image139.png"/><Relationship Id="rId21" Type="http://schemas.openxmlformats.org/officeDocument/2006/relationships/image" Target="../media/image124.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103.png"/><Relationship Id="rId25" Type="http://schemas.openxmlformats.org/officeDocument/2006/relationships/image" Target="../media/image147.png"/><Relationship Id="rId2" Type="http://schemas.openxmlformats.org/officeDocument/2006/relationships/notesSlide" Target="../notesSlides/notesSlide12.xml"/><Relationship Id="rId16" Type="http://schemas.openxmlformats.org/officeDocument/2006/relationships/image" Target="../media/image143.png"/><Relationship Id="rId20" Type="http://schemas.openxmlformats.org/officeDocument/2006/relationships/image" Target="../media/image116.png"/><Relationship Id="rId1" Type="http://schemas.openxmlformats.org/officeDocument/2006/relationships/slideLayout" Target="../slideLayouts/slideLayout50.xml"/><Relationship Id="rId6" Type="http://schemas.openxmlformats.org/officeDocument/2006/relationships/image" Target="../media/image105.png"/><Relationship Id="rId11" Type="http://schemas.openxmlformats.org/officeDocument/2006/relationships/image" Target="../media/image41.png"/><Relationship Id="rId24" Type="http://schemas.openxmlformats.org/officeDocument/2006/relationships/image" Target="../media/image146.png"/><Relationship Id="rId5" Type="http://schemas.openxmlformats.org/officeDocument/2006/relationships/image" Target="../media/image141.png"/><Relationship Id="rId15" Type="http://schemas.openxmlformats.org/officeDocument/2006/relationships/image" Target="../media/image142.png"/><Relationship Id="rId23" Type="http://schemas.openxmlformats.org/officeDocument/2006/relationships/image" Target="../media/image145.png"/><Relationship Id="rId10" Type="http://schemas.openxmlformats.org/officeDocument/2006/relationships/image" Target="../media/image40.png"/><Relationship Id="rId19" Type="http://schemas.openxmlformats.org/officeDocument/2006/relationships/image" Target="../media/image117.png"/><Relationship Id="rId4" Type="http://schemas.openxmlformats.org/officeDocument/2006/relationships/image" Target="../media/image140.png"/><Relationship Id="rId9" Type="http://schemas.openxmlformats.org/officeDocument/2006/relationships/image" Target="../media/image39.png"/><Relationship Id="rId14" Type="http://schemas.openxmlformats.org/officeDocument/2006/relationships/image" Target="../media/image70.png"/><Relationship Id="rId22" Type="http://schemas.openxmlformats.org/officeDocument/2006/relationships/image" Target="../media/image144.png"/><Relationship Id="rId27" Type="http://schemas.openxmlformats.org/officeDocument/2006/relationships/image" Target="../media/image149.png"/></Relationships>
</file>

<file path=ppt/slides/_rels/slide2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6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160.png"/><Relationship Id="rId2" Type="http://schemas.openxmlformats.org/officeDocument/2006/relationships/notesSlide" Target="../notesSlides/notesSlide13.xml"/><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159.png"/><Relationship Id="rId5" Type="http://schemas.openxmlformats.org/officeDocument/2006/relationships/image" Target="../media/image39.png"/><Relationship Id="rId15" Type="http://schemas.openxmlformats.org/officeDocument/2006/relationships/image" Target="../media/image70.png"/><Relationship Id="rId10" Type="http://schemas.openxmlformats.org/officeDocument/2006/relationships/image" Target="../media/image158.png"/><Relationship Id="rId4" Type="http://schemas.openxmlformats.org/officeDocument/2006/relationships/image" Target="../media/image38.png"/><Relationship Id="rId9" Type="http://schemas.openxmlformats.org/officeDocument/2006/relationships/image" Target="../media/image116.png"/><Relationship Id="rId14" Type="http://schemas.openxmlformats.org/officeDocument/2006/relationships/image" Target="../media/image148.png"/></Relationships>
</file>

<file path=ppt/slides/_rels/slide22.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48.png"/><Relationship Id="rId18" Type="http://schemas.openxmlformats.org/officeDocument/2006/relationships/image" Target="../media/image164.png"/><Relationship Id="rId3" Type="http://schemas.openxmlformats.org/officeDocument/2006/relationships/image" Target="../media/image37.png"/><Relationship Id="rId21" Type="http://schemas.openxmlformats.org/officeDocument/2006/relationships/image" Target="../media/image167.png"/><Relationship Id="rId7" Type="http://schemas.openxmlformats.org/officeDocument/2006/relationships/image" Target="../media/image41.png"/><Relationship Id="rId12" Type="http://schemas.openxmlformats.org/officeDocument/2006/relationships/image" Target="../media/image161.png"/><Relationship Id="rId17" Type="http://schemas.openxmlformats.org/officeDocument/2006/relationships/image" Target="../media/image163.png"/><Relationship Id="rId2" Type="http://schemas.openxmlformats.org/officeDocument/2006/relationships/notesSlide" Target="../notesSlides/notesSlide14.xml"/><Relationship Id="rId16" Type="http://schemas.openxmlformats.org/officeDocument/2006/relationships/image" Target="../media/image160.png"/><Relationship Id="rId20" Type="http://schemas.openxmlformats.org/officeDocument/2006/relationships/image" Target="../media/image166.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159.png"/><Relationship Id="rId5" Type="http://schemas.openxmlformats.org/officeDocument/2006/relationships/image" Target="../media/image39.png"/><Relationship Id="rId15" Type="http://schemas.openxmlformats.org/officeDocument/2006/relationships/image" Target="../media/image162.png"/><Relationship Id="rId23" Type="http://schemas.openxmlformats.org/officeDocument/2006/relationships/image" Target="../media/image168.png"/><Relationship Id="rId10" Type="http://schemas.openxmlformats.org/officeDocument/2006/relationships/image" Target="../media/image158.png"/><Relationship Id="rId19" Type="http://schemas.openxmlformats.org/officeDocument/2006/relationships/image" Target="../media/image165.png"/><Relationship Id="rId4" Type="http://schemas.openxmlformats.org/officeDocument/2006/relationships/image" Target="../media/image38.png"/><Relationship Id="rId9" Type="http://schemas.openxmlformats.org/officeDocument/2006/relationships/image" Target="../media/image116.png"/><Relationship Id="rId14" Type="http://schemas.openxmlformats.org/officeDocument/2006/relationships/image" Target="../media/image104.png"/><Relationship Id="rId22"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48.png"/><Relationship Id="rId18" Type="http://schemas.openxmlformats.org/officeDocument/2006/relationships/image" Target="../media/image165.png"/><Relationship Id="rId3" Type="http://schemas.openxmlformats.org/officeDocument/2006/relationships/image" Target="../media/image37.png"/><Relationship Id="rId21" Type="http://schemas.openxmlformats.org/officeDocument/2006/relationships/image" Target="../media/image149.png"/><Relationship Id="rId7" Type="http://schemas.openxmlformats.org/officeDocument/2006/relationships/image" Target="../media/image41.png"/><Relationship Id="rId12" Type="http://schemas.openxmlformats.org/officeDocument/2006/relationships/image" Target="../media/image161.png"/><Relationship Id="rId17" Type="http://schemas.openxmlformats.org/officeDocument/2006/relationships/image" Target="../media/image164.png"/><Relationship Id="rId25" Type="http://schemas.openxmlformats.org/officeDocument/2006/relationships/image" Target="../media/image70.png"/><Relationship Id="rId2" Type="http://schemas.openxmlformats.org/officeDocument/2006/relationships/notesSlide" Target="../notesSlides/notesSlide15.xml"/><Relationship Id="rId16" Type="http://schemas.openxmlformats.org/officeDocument/2006/relationships/image" Target="../media/image160.png"/><Relationship Id="rId20" Type="http://schemas.openxmlformats.org/officeDocument/2006/relationships/image" Target="../media/image167.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159.png"/><Relationship Id="rId24" Type="http://schemas.openxmlformats.org/officeDocument/2006/relationships/image" Target="../media/image170.png"/><Relationship Id="rId5" Type="http://schemas.openxmlformats.org/officeDocument/2006/relationships/image" Target="../media/image39.png"/><Relationship Id="rId15" Type="http://schemas.openxmlformats.org/officeDocument/2006/relationships/image" Target="../media/image162.png"/><Relationship Id="rId23" Type="http://schemas.openxmlformats.org/officeDocument/2006/relationships/hyperlink" Target="https://www.freesion.com/article/4332985326/" TargetMode="External"/><Relationship Id="rId10" Type="http://schemas.openxmlformats.org/officeDocument/2006/relationships/image" Target="../media/image158.png"/><Relationship Id="rId19" Type="http://schemas.openxmlformats.org/officeDocument/2006/relationships/image" Target="../media/image166.png"/><Relationship Id="rId4" Type="http://schemas.openxmlformats.org/officeDocument/2006/relationships/image" Target="../media/image38.png"/><Relationship Id="rId9" Type="http://schemas.openxmlformats.org/officeDocument/2006/relationships/image" Target="../media/image116.png"/><Relationship Id="rId14" Type="http://schemas.openxmlformats.org/officeDocument/2006/relationships/image" Target="../media/image104.png"/><Relationship Id="rId22" Type="http://schemas.openxmlformats.org/officeDocument/2006/relationships/image" Target="../media/image169.gif"/></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104.png"/><Relationship Id="rId26" Type="http://schemas.openxmlformats.org/officeDocument/2006/relationships/image" Target="../media/image148.png"/><Relationship Id="rId3" Type="http://schemas.openxmlformats.org/officeDocument/2006/relationships/image" Target="../media/image139.png"/><Relationship Id="rId21" Type="http://schemas.openxmlformats.org/officeDocument/2006/relationships/image" Target="../media/image124.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103.png"/><Relationship Id="rId25" Type="http://schemas.openxmlformats.org/officeDocument/2006/relationships/image" Target="../media/image147.png"/><Relationship Id="rId2" Type="http://schemas.openxmlformats.org/officeDocument/2006/relationships/notesSlide" Target="../notesSlides/notesSlide16.xml"/><Relationship Id="rId16" Type="http://schemas.openxmlformats.org/officeDocument/2006/relationships/image" Target="../media/image143.png"/><Relationship Id="rId20" Type="http://schemas.openxmlformats.org/officeDocument/2006/relationships/image" Target="../media/image116.png"/><Relationship Id="rId29" Type="http://schemas.openxmlformats.org/officeDocument/2006/relationships/image" Target="../media/image172.png"/><Relationship Id="rId1" Type="http://schemas.openxmlformats.org/officeDocument/2006/relationships/slideLayout" Target="../slideLayouts/slideLayout50.xml"/><Relationship Id="rId6" Type="http://schemas.openxmlformats.org/officeDocument/2006/relationships/image" Target="../media/image105.png"/><Relationship Id="rId11" Type="http://schemas.openxmlformats.org/officeDocument/2006/relationships/image" Target="../media/image41.png"/><Relationship Id="rId24" Type="http://schemas.openxmlformats.org/officeDocument/2006/relationships/image" Target="../media/image146.png"/><Relationship Id="rId5" Type="http://schemas.openxmlformats.org/officeDocument/2006/relationships/image" Target="../media/image141.png"/><Relationship Id="rId15" Type="http://schemas.openxmlformats.org/officeDocument/2006/relationships/image" Target="../media/image142.png"/><Relationship Id="rId23" Type="http://schemas.openxmlformats.org/officeDocument/2006/relationships/image" Target="../media/image145.png"/><Relationship Id="rId28" Type="http://schemas.openxmlformats.org/officeDocument/2006/relationships/image" Target="../media/image171.png"/><Relationship Id="rId10" Type="http://schemas.openxmlformats.org/officeDocument/2006/relationships/image" Target="../media/image40.png"/><Relationship Id="rId19" Type="http://schemas.openxmlformats.org/officeDocument/2006/relationships/image" Target="../media/image117.png"/><Relationship Id="rId4" Type="http://schemas.openxmlformats.org/officeDocument/2006/relationships/image" Target="../media/image140.png"/><Relationship Id="rId9" Type="http://schemas.openxmlformats.org/officeDocument/2006/relationships/image" Target="../media/image39.png"/><Relationship Id="rId14" Type="http://schemas.openxmlformats.org/officeDocument/2006/relationships/image" Target="../media/image70.png"/><Relationship Id="rId22" Type="http://schemas.openxmlformats.org/officeDocument/2006/relationships/image" Target="../media/image144.png"/><Relationship Id="rId27" Type="http://schemas.openxmlformats.org/officeDocument/2006/relationships/image" Target="../media/image149.png"/></Relationships>
</file>

<file path=ppt/slides/_rels/slide25.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104.png"/><Relationship Id="rId26" Type="http://schemas.openxmlformats.org/officeDocument/2006/relationships/image" Target="../media/image148.png"/><Relationship Id="rId3" Type="http://schemas.openxmlformats.org/officeDocument/2006/relationships/image" Target="../media/image139.png"/><Relationship Id="rId21" Type="http://schemas.openxmlformats.org/officeDocument/2006/relationships/image" Target="../media/image124.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103.png"/><Relationship Id="rId25" Type="http://schemas.openxmlformats.org/officeDocument/2006/relationships/image" Target="../media/image147.png"/><Relationship Id="rId33" Type="http://schemas.openxmlformats.org/officeDocument/2006/relationships/image" Target="../media/image176.png"/><Relationship Id="rId2" Type="http://schemas.openxmlformats.org/officeDocument/2006/relationships/notesSlide" Target="../notesSlides/notesSlide17.xml"/><Relationship Id="rId16" Type="http://schemas.openxmlformats.org/officeDocument/2006/relationships/image" Target="../media/image143.png"/><Relationship Id="rId20" Type="http://schemas.openxmlformats.org/officeDocument/2006/relationships/image" Target="../media/image116.png"/><Relationship Id="rId29" Type="http://schemas.openxmlformats.org/officeDocument/2006/relationships/image" Target="../media/image174.png"/><Relationship Id="rId1" Type="http://schemas.openxmlformats.org/officeDocument/2006/relationships/slideLayout" Target="../slideLayouts/slideLayout50.xml"/><Relationship Id="rId6" Type="http://schemas.openxmlformats.org/officeDocument/2006/relationships/image" Target="../media/image105.png"/><Relationship Id="rId11" Type="http://schemas.openxmlformats.org/officeDocument/2006/relationships/image" Target="../media/image41.png"/><Relationship Id="rId24" Type="http://schemas.openxmlformats.org/officeDocument/2006/relationships/image" Target="../media/image146.png"/><Relationship Id="rId32" Type="http://schemas.microsoft.com/office/2007/relationships/hdphoto" Target="../media/hdphoto4.wdp"/><Relationship Id="rId5" Type="http://schemas.openxmlformats.org/officeDocument/2006/relationships/image" Target="../media/image141.png"/><Relationship Id="rId15" Type="http://schemas.openxmlformats.org/officeDocument/2006/relationships/image" Target="../media/image142.png"/><Relationship Id="rId23" Type="http://schemas.openxmlformats.org/officeDocument/2006/relationships/image" Target="../media/image145.png"/><Relationship Id="rId28" Type="http://schemas.openxmlformats.org/officeDocument/2006/relationships/image" Target="../media/image173.png"/><Relationship Id="rId10" Type="http://schemas.openxmlformats.org/officeDocument/2006/relationships/image" Target="../media/image40.png"/><Relationship Id="rId19" Type="http://schemas.openxmlformats.org/officeDocument/2006/relationships/image" Target="../media/image117.png"/><Relationship Id="rId31" Type="http://schemas.openxmlformats.org/officeDocument/2006/relationships/image" Target="../media/image175.png"/><Relationship Id="rId4" Type="http://schemas.openxmlformats.org/officeDocument/2006/relationships/image" Target="../media/image140.png"/><Relationship Id="rId9" Type="http://schemas.openxmlformats.org/officeDocument/2006/relationships/image" Target="../media/image39.png"/><Relationship Id="rId14" Type="http://schemas.openxmlformats.org/officeDocument/2006/relationships/image" Target="../media/image70.png"/><Relationship Id="rId22" Type="http://schemas.openxmlformats.org/officeDocument/2006/relationships/image" Target="../media/image144.png"/><Relationship Id="rId27" Type="http://schemas.openxmlformats.org/officeDocument/2006/relationships/image" Target="../media/image149.png"/><Relationship Id="rId30" Type="http://schemas.microsoft.com/office/2007/relationships/hdphoto" Target="../media/hdphoto3.wdp"/><Relationship Id="rId8"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104.png"/><Relationship Id="rId26" Type="http://schemas.openxmlformats.org/officeDocument/2006/relationships/image" Target="../media/image148.png"/><Relationship Id="rId3" Type="http://schemas.openxmlformats.org/officeDocument/2006/relationships/image" Target="../media/image139.png"/><Relationship Id="rId21" Type="http://schemas.openxmlformats.org/officeDocument/2006/relationships/image" Target="../media/image124.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103.png"/><Relationship Id="rId25" Type="http://schemas.openxmlformats.org/officeDocument/2006/relationships/image" Target="../media/image147.png"/><Relationship Id="rId2" Type="http://schemas.openxmlformats.org/officeDocument/2006/relationships/notesSlide" Target="../notesSlides/notesSlide18.xml"/><Relationship Id="rId16" Type="http://schemas.openxmlformats.org/officeDocument/2006/relationships/image" Target="../media/image143.png"/><Relationship Id="rId20" Type="http://schemas.openxmlformats.org/officeDocument/2006/relationships/image" Target="../media/image116.png"/><Relationship Id="rId29" Type="http://schemas.openxmlformats.org/officeDocument/2006/relationships/image" Target="../media/image178.png"/><Relationship Id="rId1" Type="http://schemas.openxmlformats.org/officeDocument/2006/relationships/slideLayout" Target="../slideLayouts/slideLayout50.xml"/><Relationship Id="rId6" Type="http://schemas.openxmlformats.org/officeDocument/2006/relationships/image" Target="../media/image105.png"/><Relationship Id="rId11" Type="http://schemas.openxmlformats.org/officeDocument/2006/relationships/image" Target="../media/image41.png"/><Relationship Id="rId24" Type="http://schemas.openxmlformats.org/officeDocument/2006/relationships/image" Target="../media/image146.png"/><Relationship Id="rId5" Type="http://schemas.openxmlformats.org/officeDocument/2006/relationships/image" Target="../media/image141.png"/><Relationship Id="rId15" Type="http://schemas.openxmlformats.org/officeDocument/2006/relationships/image" Target="../media/image142.png"/><Relationship Id="rId23" Type="http://schemas.openxmlformats.org/officeDocument/2006/relationships/image" Target="../media/image145.png"/><Relationship Id="rId28" Type="http://schemas.openxmlformats.org/officeDocument/2006/relationships/image" Target="../media/image177.png"/><Relationship Id="rId10" Type="http://schemas.openxmlformats.org/officeDocument/2006/relationships/image" Target="../media/image40.png"/><Relationship Id="rId19" Type="http://schemas.openxmlformats.org/officeDocument/2006/relationships/image" Target="../media/image117.png"/><Relationship Id="rId4" Type="http://schemas.openxmlformats.org/officeDocument/2006/relationships/image" Target="../media/image140.png"/><Relationship Id="rId9" Type="http://schemas.openxmlformats.org/officeDocument/2006/relationships/image" Target="../media/image39.png"/><Relationship Id="rId14" Type="http://schemas.openxmlformats.org/officeDocument/2006/relationships/image" Target="../media/image70.png"/><Relationship Id="rId22" Type="http://schemas.openxmlformats.org/officeDocument/2006/relationships/image" Target="../media/image144.png"/><Relationship Id="rId27" Type="http://schemas.openxmlformats.org/officeDocument/2006/relationships/image" Target="../media/image149.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104.png"/><Relationship Id="rId26" Type="http://schemas.openxmlformats.org/officeDocument/2006/relationships/image" Target="../media/image148.png"/><Relationship Id="rId3" Type="http://schemas.openxmlformats.org/officeDocument/2006/relationships/image" Target="../media/image139.png"/><Relationship Id="rId21" Type="http://schemas.openxmlformats.org/officeDocument/2006/relationships/image" Target="../media/image124.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103.png"/><Relationship Id="rId25" Type="http://schemas.openxmlformats.org/officeDocument/2006/relationships/image" Target="../media/image147.png"/><Relationship Id="rId2" Type="http://schemas.openxmlformats.org/officeDocument/2006/relationships/notesSlide" Target="../notesSlides/notesSlide19.xml"/><Relationship Id="rId16" Type="http://schemas.openxmlformats.org/officeDocument/2006/relationships/image" Target="../media/image143.png"/><Relationship Id="rId20" Type="http://schemas.openxmlformats.org/officeDocument/2006/relationships/image" Target="../media/image116.png"/><Relationship Id="rId29" Type="http://schemas.openxmlformats.org/officeDocument/2006/relationships/image" Target="../media/image172.png"/><Relationship Id="rId1" Type="http://schemas.openxmlformats.org/officeDocument/2006/relationships/slideLayout" Target="../slideLayouts/slideLayout50.xml"/><Relationship Id="rId6" Type="http://schemas.openxmlformats.org/officeDocument/2006/relationships/image" Target="../media/image105.png"/><Relationship Id="rId11" Type="http://schemas.openxmlformats.org/officeDocument/2006/relationships/image" Target="../media/image41.png"/><Relationship Id="rId24" Type="http://schemas.openxmlformats.org/officeDocument/2006/relationships/image" Target="../media/image146.png"/><Relationship Id="rId5" Type="http://schemas.openxmlformats.org/officeDocument/2006/relationships/image" Target="../media/image141.png"/><Relationship Id="rId15" Type="http://schemas.openxmlformats.org/officeDocument/2006/relationships/image" Target="../media/image142.png"/><Relationship Id="rId23" Type="http://schemas.openxmlformats.org/officeDocument/2006/relationships/image" Target="../media/image145.png"/><Relationship Id="rId28" Type="http://schemas.openxmlformats.org/officeDocument/2006/relationships/image" Target="../media/image171.png"/><Relationship Id="rId10" Type="http://schemas.openxmlformats.org/officeDocument/2006/relationships/image" Target="../media/image40.png"/><Relationship Id="rId19" Type="http://schemas.openxmlformats.org/officeDocument/2006/relationships/image" Target="../media/image117.png"/><Relationship Id="rId4" Type="http://schemas.openxmlformats.org/officeDocument/2006/relationships/image" Target="../media/image140.png"/><Relationship Id="rId9" Type="http://schemas.openxmlformats.org/officeDocument/2006/relationships/image" Target="../media/image39.png"/><Relationship Id="rId14" Type="http://schemas.openxmlformats.org/officeDocument/2006/relationships/image" Target="../media/image70.png"/><Relationship Id="rId22" Type="http://schemas.openxmlformats.org/officeDocument/2006/relationships/image" Target="../media/image144.png"/><Relationship Id="rId27" Type="http://schemas.openxmlformats.org/officeDocument/2006/relationships/image" Target="../media/image149.png"/></Relationships>
</file>

<file path=ppt/slides/_rels/slide28.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104.png"/><Relationship Id="rId26" Type="http://schemas.openxmlformats.org/officeDocument/2006/relationships/image" Target="../media/image148.png"/><Relationship Id="rId3" Type="http://schemas.openxmlformats.org/officeDocument/2006/relationships/image" Target="../media/image139.png"/><Relationship Id="rId21" Type="http://schemas.openxmlformats.org/officeDocument/2006/relationships/image" Target="../media/image124.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103.png"/><Relationship Id="rId25" Type="http://schemas.openxmlformats.org/officeDocument/2006/relationships/image" Target="../media/image147.png"/><Relationship Id="rId33" Type="http://schemas.openxmlformats.org/officeDocument/2006/relationships/image" Target="../media/image176.png"/><Relationship Id="rId2" Type="http://schemas.openxmlformats.org/officeDocument/2006/relationships/notesSlide" Target="../notesSlides/notesSlide20.xml"/><Relationship Id="rId16" Type="http://schemas.openxmlformats.org/officeDocument/2006/relationships/image" Target="../media/image143.png"/><Relationship Id="rId20" Type="http://schemas.openxmlformats.org/officeDocument/2006/relationships/image" Target="../media/image116.png"/><Relationship Id="rId29" Type="http://schemas.openxmlformats.org/officeDocument/2006/relationships/image" Target="../media/image174.png"/><Relationship Id="rId1" Type="http://schemas.openxmlformats.org/officeDocument/2006/relationships/slideLayout" Target="../slideLayouts/slideLayout50.xml"/><Relationship Id="rId6" Type="http://schemas.openxmlformats.org/officeDocument/2006/relationships/image" Target="../media/image105.png"/><Relationship Id="rId11" Type="http://schemas.openxmlformats.org/officeDocument/2006/relationships/image" Target="../media/image41.png"/><Relationship Id="rId24" Type="http://schemas.openxmlformats.org/officeDocument/2006/relationships/image" Target="../media/image146.png"/><Relationship Id="rId32" Type="http://schemas.microsoft.com/office/2007/relationships/hdphoto" Target="../media/hdphoto4.wdp"/><Relationship Id="rId5" Type="http://schemas.openxmlformats.org/officeDocument/2006/relationships/image" Target="../media/image141.png"/><Relationship Id="rId15" Type="http://schemas.openxmlformats.org/officeDocument/2006/relationships/image" Target="../media/image142.png"/><Relationship Id="rId23" Type="http://schemas.openxmlformats.org/officeDocument/2006/relationships/image" Target="../media/image145.png"/><Relationship Id="rId28" Type="http://schemas.openxmlformats.org/officeDocument/2006/relationships/image" Target="../media/image173.png"/><Relationship Id="rId10" Type="http://schemas.openxmlformats.org/officeDocument/2006/relationships/image" Target="../media/image40.png"/><Relationship Id="rId19" Type="http://schemas.openxmlformats.org/officeDocument/2006/relationships/image" Target="../media/image117.png"/><Relationship Id="rId31" Type="http://schemas.openxmlformats.org/officeDocument/2006/relationships/image" Target="../media/image175.png"/><Relationship Id="rId4" Type="http://schemas.openxmlformats.org/officeDocument/2006/relationships/image" Target="../media/image140.png"/><Relationship Id="rId9" Type="http://schemas.openxmlformats.org/officeDocument/2006/relationships/image" Target="../media/image39.png"/><Relationship Id="rId14" Type="http://schemas.openxmlformats.org/officeDocument/2006/relationships/image" Target="../media/image70.png"/><Relationship Id="rId22" Type="http://schemas.openxmlformats.org/officeDocument/2006/relationships/image" Target="../media/image144.png"/><Relationship Id="rId27" Type="http://schemas.openxmlformats.org/officeDocument/2006/relationships/image" Target="../media/image149.png"/><Relationship Id="rId30" Type="http://schemas.microsoft.com/office/2007/relationships/hdphoto" Target="../media/hdphoto3.wdp"/><Relationship Id="rId8"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104.png"/><Relationship Id="rId26" Type="http://schemas.openxmlformats.org/officeDocument/2006/relationships/image" Target="../media/image148.png"/><Relationship Id="rId3" Type="http://schemas.openxmlformats.org/officeDocument/2006/relationships/image" Target="../media/image139.png"/><Relationship Id="rId21" Type="http://schemas.openxmlformats.org/officeDocument/2006/relationships/image" Target="../media/image124.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103.png"/><Relationship Id="rId25" Type="http://schemas.openxmlformats.org/officeDocument/2006/relationships/image" Target="../media/image147.png"/><Relationship Id="rId2" Type="http://schemas.openxmlformats.org/officeDocument/2006/relationships/notesSlide" Target="../notesSlides/notesSlide21.xml"/><Relationship Id="rId16" Type="http://schemas.openxmlformats.org/officeDocument/2006/relationships/image" Target="../media/image143.png"/><Relationship Id="rId20" Type="http://schemas.openxmlformats.org/officeDocument/2006/relationships/image" Target="../media/image116.png"/><Relationship Id="rId29" Type="http://schemas.openxmlformats.org/officeDocument/2006/relationships/image" Target="../media/image178.png"/><Relationship Id="rId1" Type="http://schemas.openxmlformats.org/officeDocument/2006/relationships/slideLayout" Target="../slideLayouts/slideLayout50.xml"/><Relationship Id="rId6" Type="http://schemas.openxmlformats.org/officeDocument/2006/relationships/image" Target="../media/image105.png"/><Relationship Id="rId11" Type="http://schemas.openxmlformats.org/officeDocument/2006/relationships/image" Target="../media/image41.png"/><Relationship Id="rId24" Type="http://schemas.openxmlformats.org/officeDocument/2006/relationships/image" Target="../media/image146.png"/><Relationship Id="rId5" Type="http://schemas.openxmlformats.org/officeDocument/2006/relationships/image" Target="../media/image141.png"/><Relationship Id="rId15" Type="http://schemas.openxmlformats.org/officeDocument/2006/relationships/image" Target="../media/image142.png"/><Relationship Id="rId23" Type="http://schemas.openxmlformats.org/officeDocument/2006/relationships/image" Target="../media/image145.png"/><Relationship Id="rId28" Type="http://schemas.openxmlformats.org/officeDocument/2006/relationships/image" Target="../media/image177.png"/><Relationship Id="rId10" Type="http://schemas.openxmlformats.org/officeDocument/2006/relationships/image" Target="../media/image40.png"/><Relationship Id="rId19" Type="http://schemas.openxmlformats.org/officeDocument/2006/relationships/image" Target="../media/image117.png"/><Relationship Id="rId4" Type="http://schemas.openxmlformats.org/officeDocument/2006/relationships/image" Target="../media/image140.png"/><Relationship Id="rId9" Type="http://schemas.openxmlformats.org/officeDocument/2006/relationships/image" Target="../media/image39.png"/><Relationship Id="rId14" Type="http://schemas.openxmlformats.org/officeDocument/2006/relationships/image" Target="../media/image70.png"/><Relationship Id="rId22" Type="http://schemas.openxmlformats.org/officeDocument/2006/relationships/image" Target="../media/image144.png"/><Relationship Id="rId27" Type="http://schemas.openxmlformats.org/officeDocument/2006/relationships/image" Target="../media/image1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104.png"/><Relationship Id="rId26" Type="http://schemas.openxmlformats.org/officeDocument/2006/relationships/image" Target="../media/image148.png"/><Relationship Id="rId3" Type="http://schemas.openxmlformats.org/officeDocument/2006/relationships/image" Target="../media/image139.png"/><Relationship Id="rId21" Type="http://schemas.openxmlformats.org/officeDocument/2006/relationships/image" Target="../media/image124.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103.png"/><Relationship Id="rId25" Type="http://schemas.openxmlformats.org/officeDocument/2006/relationships/image" Target="../media/image147.png"/><Relationship Id="rId2" Type="http://schemas.openxmlformats.org/officeDocument/2006/relationships/notesSlide" Target="../notesSlides/notesSlide22.xml"/><Relationship Id="rId16" Type="http://schemas.openxmlformats.org/officeDocument/2006/relationships/image" Target="../media/image143.png"/><Relationship Id="rId20" Type="http://schemas.openxmlformats.org/officeDocument/2006/relationships/image" Target="../media/image116.png"/><Relationship Id="rId29" Type="http://schemas.openxmlformats.org/officeDocument/2006/relationships/image" Target="../media/image178.png"/><Relationship Id="rId1" Type="http://schemas.openxmlformats.org/officeDocument/2006/relationships/slideLayout" Target="../slideLayouts/slideLayout50.xml"/><Relationship Id="rId6" Type="http://schemas.openxmlformats.org/officeDocument/2006/relationships/image" Target="../media/image105.png"/><Relationship Id="rId11" Type="http://schemas.openxmlformats.org/officeDocument/2006/relationships/image" Target="../media/image41.png"/><Relationship Id="rId24" Type="http://schemas.openxmlformats.org/officeDocument/2006/relationships/image" Target="../media/image146.png"/><Relationship Id="rId5" Type="http://schemas.openxmlformats.org/officeDocument/2006/relationships/image" Target="../media/image141.png"/><Relationship Id="rId15" Type="http://schemas.openxmlformats.org/officeDocument/2006/relationships/image" Target="../media/image142.png"/><Relationship Id="rId23" Type="http://schemas.openxmlformats.org/officeDocument/2006/relationships/image" Target="../media/image145.png"/><Relationship Id="rId28" Type="http://schemas.openxmlformats.org/officeDocument/2006/relationships/image" Target="../media/image171.png"/><Relationship Id="rId10" Type="http://schemas.openxmlformats.org/officeDocument/2006/relationships/image" Target="../media/image40.png"/><Relationship Id="rId19" Type="http://schemas.openxmlformats.org/officeDocument/2006/relationships/image" Target="../media/image117.png"/><Relationship Id="rId4" Type="http://schemas.openxmlformats.org/officeDocument/2006/relationships/image" Target="../media/image140.png"/><Relationship Id="rId9" Type="http://schemas.openxmlformats.org/officeDocument/2006/relationships/image" Target="../media/image39.png"/><Relationship Id="rId14" Type="http://schemas.openxmlformats.org/officeDocument/2006/relationships/image" Target="../media/image70.png"/><Relationship Id="rId22" Type="http://schemas.openxmlformats.org/officeDocument/2006/relationships/image" Target="../media/image144.png"/><Relationship Id="rId27" Type="http://schemas.openxmlformats.org/officeDocument/2006/relationships/image" Target="../media/image149.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2.png"/><Relationship Id="rId18" Type="http://schemas.openxmlformats.org/officeDocument/2006/relationships/image" Target="../media/image104.png"/><Relationship Id="rId26" Type="http://schemas.openxmlformats.org/officeDocument/2006/relationships/image" Target="../media/image148.png"/><Relationship Id="rId3" Type="http://schemas.openxmlformats.org/officeDocument/2006/relationships/image" Target="../media/image139.png"/><Relationship Id="rId21" Type="http://schemas.openxmlformats.org/officeDocument/2006/relationships/image" Target="../media/image124.png"/><Relationship Id="rId7" Type="http://schemas.openxmlformats.org/officeDocument/2006/relationships/image" Target="../media/image37.png"/><Relationship Id="rId12" Type="http://schemas.openxmlformats.org/officeDocument/2006/relationships/image" Target="../media/image21.png"/><Relationship Id="rId17" Type="http://schemas.openxmlformats.org/officeDocument/2006/relationships/image" Target="../media/image103.png"/><Relationship Id="rId25" Type="http://schemas.openxmlformats.org/officeDocument/2006/relationships/image" Target="../media/image147.png"/><Relationship Id="rId2" Type="http://schemas.openxmlformats.org/officeDocument/2006/relationships/notesSlide" Target="../notesSlides/notesSlide23.xml"/><Relationship Id="rId16" Type="http://schemas.openxmlformats.org/officeDocument/2006/relationships/image" Target="../media/image143.png"/><Relationship Id="rId20" Type="http://schemas.openxmlformats.org/officeDocument/2006/relationships/image" Target="../media/image116.png"/><Relationship Id="rId1" Type="http://schemas.openxmlformats.org/officeDocument/2006/relationships/slideLayout" Target="../slideLayouts/slideLayout50.xml"/><Relationship Id="rId6" Type="http://schemas.openxmlformats.org/officeDocument/2006/relationships/image" Target="../media/image105.png"/><Relationship Id="rId11" Type="http://schemas.openxmlformats.org/officeDocument/2006/relationships/image" Target="../media/image41.png"/><Relationship Id="rId24" Type="http://schemas.openxmlformats.org/officeDocument/2006/relationships/image" Target="../media/image146.png"/><Relationship Id="rId5" Type="http://schemas.openxmlformats.org/officeDocument/2006/relationships/image" Target="../media/image141.png"/><Relationship Id="rId15" Type="http://schemas.openxmlformats.org/officeDocument/2006/relationships/image" Target="../media/image142.png"/><Relationship Id="rId23" Type="http://schemas.openxmlformats.org/officeDocument/2006/relationships/image" Target="../media/image145.png"/><Relationship Id="rId10" Type="http://schemas.openxmlformats.org/officeDocument/2006/relationships/image" Target="../media/image40.png"/><Relationship Id="rId19" Type="http://schemas.openxmlformats.org/officeDocument/2006/relationships/image" Target="../media/image117.png"/><Relationship Id="rId4" Type="http://schemas.openxmlformats.org/officeDocument/2006/relationships/image" Target="../media/image140.png"/><Relationship Id="rId9" Type="http://schemas.openxmlformats.org/officeDocument/2006/relationships/image" Target="../media/image39.png"/><Relationship Id="rId14" Type="http://schemas.openxmlformats.org/officeDocument/2006/relationships/image" Target="../media/image70.png"/><Relationship Id="rId22" Type="http://schemas.openxmlformats.org/officeDocument/2006/relationships/image" Target="../media/image144.png"/><Relationship Id="rId27" Type="http://schemas.openxmlformats.org/officeDocument/2006/relationships/image" Target="../media/image149.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1.png"/><Relationship Id="rId18" Type="http://schemas.openxmlformats.org/officeDocument/2006/relationships/image" Target="../media/image104.png"/><Relationship Id="rId26" Type="http://schemas.openxmlformats.org/officeDocument/2006/relationships/image" Target="../media/image138.png"/><Relationship Id="rId3" Type="http://schemas.openxmlformats.org/officeDocument/2006/relationships/image" Target="../media/image179.png"/><Relationship Id="rId21" Type="http://schemas.openxmlformats.org/officeDocument/2006/relationships/image" Target="../media/image182.png"/><Relationship Id="rId7" Type="http://schemas.openxmlformats.org/officeDocument/2006/relationships/image" Target="../media/image40.png"/><Relationship Id="rId12" Type="http://schemas.openxmlformats.org/officeDocument/2006/relationships/image" Target="../media/image117.png"/><Relationship Id="rId17" Type="http://schemas.openxmlformats.org/officeDocument/2006/relationships/image" Target="../media/image124.png"/><Relationship Id="rId25" Type="http://schemas.openxmlformats.org/officeDocument/2006/relationships/image" Target="../media/image184.png"/><Relationship Id="rId2" Type="http://schemas.openxmlformats.org/officeDocument/2006/relationships/notesSlide" Target="../notesSlides/notesSlide24.xml"/><Relationship Id="rId16" Type="http://schemas.openxmlformats.org/officeDocument/2006/relationships/image" Target="../media/image116.png"/><Relationship Id="rId20" Type="http://schemas.openxmlformats.org/officeDocument/2006/relationships/image" Target="../media/image70.png"/><Relationship Id="rId29" Type="http://schemas.openxmlformats.org/officeDocument/2006/relationships/image" Target="../media/image186.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82.png"/><Relationship Id="rId24" Type="http://schemas.openxmlformats.org/officeDocument/2006/relationships/image" Target="../media/image183.png"/><Relationship Id="rId5" Type="http://schemas.openxmlformats.org/officeDocument/2006/relationships/image" Target="../media/image38.png"/><Relationship Id="rId15" Type="http://schemas.openxmlformats.org/officeDocument/2006/relationships/image" Target="../media/image180.png"/><Relationship Id="rId23" Type="http://schemas.openxmlformats.org/officeDocument/2006/relationships/image" Target="../media/image105.png"/><Relationship Id="rId28" Type="http://schemas.openxmlformats.org/officeDocument/2006/relationships/image" Target="../media/image113.png"/><Relationship Id="rId10" Type="http://schemas.openxmlformats.org/officeDocument/2006/relationships/image" Target="../media/image123.png"/><Relationship Id="rId19" Type="http://schemas.openxmlformats.org/officeDocument/2006/relationships/image" Target="../media/image181.png"/><Relationship Id="rId4" Type="http://schemas.openxmlformats.org/officeDocument/2006/relationships/image" Target="../media/image37.png"/><Relationship Id="rId9" Type="http://schemas.openxmlformats.org/officeDocument/2006/relationships/image" Target="../media/image83.png"/><Relationship Id="rId14" Type="http://schemas.openxmlformats.org/officeDocument/2006/relationships/image" Target="../media/image22.png"/><Relationship Id="rId22" Type="http://schemas.openxmlformats.org/officeDocument/2006/relationships/image" Target="../media/image103.png"/><Relationship Id="rId27" Type="http://schemas.openxmlformats.org/officeDocument/2006/relationships/image" Target="../media/image185.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90.png"/><Relationship Id="rId3" Type="http://schemas.openxmlformats.org/officeDocument/2006/relationships/image" Target="../media/image22.png"/><Relationship Id="rId7" Type="http://schemas.openxmlformats.org/officeDocument/2006/relationships/image" Target="../media/image40.png"/><Relationship Id="rId12" Type="http://schemas.openxmlformats.org/officeDocument/2006/relationships/image" Target="../media/image171.png"/><Relationship Id="rId2" Type="http://schemas.openxmlformats.org/officeDocument/2006/relationships/image" Target="../media/image21.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189.png"/><Relationship Id="rId5" Type="http://schemas.openxmlformats.org/officeDocument/2006/relationships/image" Target="../media/image38.png"/><Relationship Id="rId10" Type="http://schemas.openxmlformats.org/officeDocument/2006/relationships/image" Target="../media/image188.png"/><Relationship Id="rId4" Type="http://schemas.openxmlformats.org/officeDocument/2006/relationships/image" Target="../media/image37.png"/><Relationship Id="rId9" Type="http://schemas.openxmlformats.org/officeDocument/2006/relationships/image" Target="../media/image187.png"/></Relationships>
</file>

<file path=ppt/slides/_rels/slide34.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38.png"/><Relationship Id="rId7" Type="http://schemas.openxmlformats.org/officeDocument/2006/relationships/image" Target="../media/image191.png"/><Relationship Id="rId2" Type="http://schemas.openxmlformats.org/officeDocument/2006/relationships/image" Target="../media/image37.png"/><Relationship Id="rId1" Type="http://schemas.openxmlformats.org/officeDocument/2006/relationships/slideLayout" Target="../slideLayouts/slideLayout50.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171.png"/><Relationship Id="rId4" Type="http://schemas.openxmlformats.org/officeDocument/2006/relationships/image" Target="../media/image39.png"/><Relationship Id="rId9" Type="http://schemas.openxmlformats.org/officeDocument/2006/relationships/image" Target="../media/image189.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83.png"/><Relationship Id="rId18" Type="http://schemas.openxmlformats.org/officeDocument/2006/relationships/image" Target="../media/image105.png"/><Relationship Id="rId26" Type="http://schemas.openxmlformats.org/officeDocument/2006/relationships/image" Target="../media/image195.png"/><Relationship Id="rId3" Type="http://schemas.openxmlformats.org/officeDocument/2006/relationships/image" Target="../media/image82.png"/><Relationship Id="rId21" Type="http://schemas.openxmlformats.org/officeDocument/2006/relationships/image" Target="../media/image182.png"/><Relationship Id="rId7" Type="http://schemas.openxmlformats.org/officeDocument/2006/relationships/image" Target="../media/image40.png"/><Relationship Id="rId12" Type="http://schemas.openxmlformats.org/officeDocument/2006/relationships/image" Target="../media/image117.png"/><Relationship Id="rId17" Type="http://schemas.openxmlformats.org/officeDocument/2006/relationships/image" Target="../media/image104.png"/><Relationship Id="rId25" Type="http://schemas.openxmlformats.org/officeDocument/2006/relationships/image" Target="../media/image194.png"/><Relationship Id="rId2" Type="http://schemas.openxmlformats.org/officeDocument/2006/relationships/image" Target="../media/image113.png"/><Relationship Id="rId16" Type="http://schemas.openxmlformats.org/officeDocument/2006/relationships/image" Target="../media/image103.png"/><Relationship Id="rId20" Type="http://schemas.openxmlformats.org/officeDocument/2006/relationships/image" Target="../media/image70.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116.png"/><Relationship Id="rId24" Type="http://schemas.openxmlformats.org/officeDocument/2006/relationships/image" Target="../media/image185.png"/><Relationship Id="rId5" Type="http://schemas.openxmlformats.org/officeDocument/2006/relationships/image" Target="../media/image38.png"/><Relationship Id="rId15" Type="http://schemas.openxmlformats.org/officeDocument/2006/relationships/image" Target="../media/image180.png"/><Relationship Id="rId23" Type="http://schemas.openxmlformats.org/officeDocument/2006/relationships/image" Target="../media/image138.png"/><Relationship Id="rId28" Type="http://schemas.openxmlformats.org/officeDocument/2006/relationships/image" Target="../media/image179.png"/><Relationship Id="rId10" Type="http://schemas.openxmlformats.org/officeDocument/2006/relationships/image" Target="../media/image123.png"/><Relationship Id="rId19" Type="http://schemas.openxmlformats.org/officeDocument/2006/relationships/image" Target="../media/image181.png"/><Relationship Id="rId4" Type="http://schemas.openxmlformats.org/officeDocument/2006/relationships/image" Target="../media/image37.png"/><Relationship Id="rId9" Type="http://schemas.openxmlformats.org/officeDocument/2006/relationships/image" Target="../media/image83.png"/><Relationship Id="rId14" Type="http://schemas.openxmlformats.org/officeDocument/2006/relationships/image" Target="../media/image193.png"/><Relationship Id="rId22" Type="http://schemas.openxmlformats.org/officeDocument/2006/relationships/image" Target="../media/image184.png"/><Relationship Id="rId27" Type="http://schemas.openxmlformats.org/officeDocument/2006/relationships/image" Target="../media/image186.png"/></Relationships>
</file>

<file path=ppt/slides/_rels/slide36.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38.png"/><Relationship Id="rId18" Type="http://schemas.openxmlformats.org/officeDocument/2006/relationships/image" Target="../media/image82.png"/><Relationship Id="rId26" Type="http://schemas.openxmlformats.org/officeDocument/2006/relationships/image" Target="../media/image105.png"/><Relationship Id="rId3" Type="http://schemas.openxmlformats.org/officeDocument/2006/relationships/image" Target="../media/image83.png"/><Relationship Id="rId21" Type="http://schemas.openxmlformats.org/officeDocument/2006/relationships/image" Target="../media/image116.png"/><Relationship Id="rId7" Type="http://schemas.openxmlformats.org/officeDocument/2006/relationships/image" Target="../media/image22.png"/><Relationship Id="rId12" Type="http://schemas.openxmlformats.org/officeDocument/2006/relationships/image" Target="../media/image37.png"/><Relationship Id="rId17" Type="http://schemas.openxmlformats.org/officeDocument/2006/relationships/image" Target="../media/image201.png"/><Relationship Id="rId25" Type="http://schemas.openxmlformats.org/officeDocument/2006/relationships/image" Target="../media/image205.png"/><Relationship Id="rId2" Type="http://schemas.openxmlformats.org/officeDocument/2006/relationships/notesSlide" Target="../notesSlides/notesSlide25.xml"/><Relationship Id="rId16" Type="http://schemas.openxmlformats.org/officeDocument/2006/relationships/image" Target="../media/image41.png"/><Relationship Id="rId20" Type="http://schemas.openxmlformats.org/officeDocument/2006/relationships/image" Target="../media/image203.png"/><Relationship Id="rId1" Type="http://schemas.openxmlformats.org/officeDocument/2006/relationships/slideLayout" Target="../slideLayouts/slideLayout50.xml"/><Relationship Id="rId6" Type="http://schemas.openxmlformats.org/officeDocument/2006/relationships/image" Target="../media/image21.png"/><Relationship Id="rId11" Type="http://schemas.openxmlformats.org/officeDocument/2006/relationships/image" Target="../media/image200.png"/><Relationship Id="rId24" Type="http://schemas.openxmlformats.org/officeDocument/2006/relationships/image" Target="../media/image67.png"/><Relationship Id="rId5" Type="http://schemas.openxmlformats.org/officeDocument/2006/relationships/image" Target="../media/image196.png"/><Relationship Id="rId15" Type="http://schemas.openxmlformats.org/officeDocument/2006/relationships/image" Target="../media/image40.png"/><Relationship Id="rId23" Type="http://schemas.openxmlformats.org/officeDocument/2006/relationships/image" Target="../media/image204.png"/><Relationship Id="rId10" Type="http://schemas.openxmlformats.org/officeDocument/2006/relationships/image" Target="../media/image199.png"/><Relationship Id="rId19" Type="http://schemas.openxmlformats.org/officeDocument/2006/relationships/image" Target="../media/image202.png"/><Relationship Id="rId4" Type="http://schemas.openxmlformats.org/officeDocument/2006/relationships/image" Target="../media/image123.png"/><Relationship Id="rId9" Type="http://schemas.openxmlformats.org/officeDocument/2006/relationships/image" Target="../media/image198.png"/><Relationship Id="rId14" Type="http://schemas.openxmlformats.org/officeDocument/2006/relationships/image" Target="../media/image39.png"/><Relationship Id="rId22" Type="http://schemas.openxmlformats.org/officeDocument/2006/relationships/image" Target="../media/image117.png"/><Relationship Id="rId27" Type="http://schemas.openxmlformats.org/officeDocument/2006/relationships/image" Target="../media/image206.pn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17.png"/><Relationship Id="rId18" Type="http://schemas.openxmlformats.org/officeDocument/2006/relationships/image" Target="../media/image197.png"/><Relationship Id="rId26" Type="http://schemas.openxmlformats.org/officeDocument/2006/relationships/image" Target="../media/image207.png"/><Relationship Id="rId3" Type="http://schemas.openxmlformats.org/officeDocument/2006/relationships/image" Target="../media/image83.png"/><Relationship Id="rId21" Type="http://schemas.openxmlformats.org/officeDocument/2006/relationships/image" Target="../media/image202.png"/><Relationship Id="rId7" Type="http://schemas.openxmlformats.org/officeDocument/2006/relationships/image" Target="../media/image38.png"/><Relationship Id="rId12" Type="http://schemas.openxmlformats.org/officeDocument/2006/relationships/image" Target="../media/image116.png"/><Relationship Id="rId17" Type="http://schemas.openxmlformats.org/officeDocument/2006/relationships/image" Target="../media/image22.png"/><Relationship Id="rId25" Type="http://schemas.openxmlformats.org/officeDocument/2006/relationships/image" Target="../media/image105.png"/><Relationship Id="rId2" Type="http://schemas.openxmlformats.org/officeDocument/2006/relationships/notesSlide" Target="../notesSlides/notesSlide26.xml"/><Relationship Id="rId16" Type="http://schemas.openxmlformats.org/officeDocument/2006/relationships/image" Target="../media/image21.png"/><Relationship Id="rId20" Type="http://schemas.openxmlformats.org/officeDocument/2006/relationships/image" Target="../media/image200.png"/><Relationship Id="rId29" Type="http://schemas.openxmlformats.org/officeDocument/2006/relationships/image" Target="../media/image208.png"/><Relationship Id="rId1" Type="http://schemas.openxmlformats.org/officeDocument/2006/relationships/slideLayout" Target="../slideLayouts/slideLayout50.xml"/><Relationship Id="rId6" Type="http://schemas.openxmlformats.org/officeDocument/2006/relationships/image" Target="../media/image37.png"/><Relationship Id="rId11" Type="http://schemas.openxmlformats.org/officeDocument/2006/relationships/image" Target="../media/image82.png"/><Relationship Id="rId24" Type="http://schemas.openxmlformats.org/officeDocument/2006/relationships/image" Target="../media/image205.png"/><Relationship Id="rId32" Type="http://schemas.openxmlformats.org/officeDocument/2006/relationships/image" Target="../media/image211.png"/><Relationship Id="rId5" Type="http://schemas.openxmlformats.org/officeDocument/2006/relationships/image" Target="../media/image199.png"/><Relationship Id="rId15" Type="http://schemas.openxmlformats.org/officeDocument/2006/relationships/image" Target="../media/image196.png"/><Relationship Id="rId23" Type="http://schemas.openxmlformats.org/officeDocument/2006/relationships/image" Target="../media/image67.png"/><Relationship Id="rId28" Type="http://schemas.openxmlformats.org/officeDocument/2006/relationships/image" Target="../media/image62.png"/><Relationship Id="rId10" Type="http://schemas.openxmlformats.org/officeDocument/2006/relationships/image" Target="../media/image41.png"/><Relationship Id="rId19" Type="http://schemas.openxmlformats.org/officeDocument/2006/relationships/image" Target="../media/image198.png"/><Relationship Id="rId31" Type="http://schemas.openxmlformats.org/officeDocument/2006/relationships/image" Target="../media/image210.png"/><Relationship Id="rId4" Type="http://schemas.openxmlformats.org/officeDocument/2006/relationships/image" Target="../media/image123.png"/><Relationship Id="rId9" Type="http://schemas.openxmlformats.org/officeDocument/2006/relationships/image" Target="../media/image40.png"/><Relationship Id="rId14" Type="http://schemas.openxmlformats.org/officeDocument/2006/relationships/image" Target="../media/image206.png"/><Relationship Id="rId22" Type="http://schemas.openxmlformats.org/officeDocument/2006/relationships/image" Target="../media/image204.png"/><Relationship Id="rId27" Type="http://schemas.openxmlformats.org/officeDocument/2006/relationships/image" Target="../media/image103.png"/><Relationship Id="rId30" Type="http://schemas.openxmlformats.org/officeDocument/2006/relationships/image" Target="../media/image209.png"/></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16.png"/><Relationship Id="rId18" Type="http://schemas.openxmlformats.org/officeDocument/2006/relationships/image" Target="../media/image216.png"/><Relationship Id="rId3" Type="http://schemas.openxmlformats.org/officeDocument/2006/relationships/image" Target="../media/image212.png"/><Relationship Id="rId7" Type="http://schemas.openxmlformats.org/officeDocument/2006/relationships/image" Target="../media/image82.png"/><Relationship Id="rId12" Type="http://schemas.openxmlformats.org/officeDocument/2006/relationships/image" Target="../media/image41.png"/><Relationship Id="rId17" Type="http://schemas.openxmlformats.org/officeDocument/2006/relationships/image" Target="../media/image89.png"/><Relationship Id="rId2" Type="http://schemas.openxmlformats.org/officeDocument/2006/relationships/notesSlide" Target="../notesSlides/notesSlide27.xml"/><Relationship Id="rId16" Type="http://schemas.openxmlformats.org/officeDocument/2006/relationships/image" Target="../media/image215.png"/><Relationship Id="rId1" Type="http://schemas.openxmlformats.org/officeDocument/2006/relationships/slideLayout" Target="../slideLayouts/slideLayout50.xml"/><Relationship Id="rId6" Type="http://schemas.openxmlformats.org/officeDocument/2006/relationships/image" Target="../media/image213.png"/><Relationship Id="rId11" Type="http://schemas.openxmlformats.org/officeDocument/2006/relationships/image" Target="../media/image40.png"/><Relationship Id="rId5" Type="http://schemas.openxmlformats.org/officeDocument/2006/relationships/image" Target="../media/image123.png"/><Relationship Id="rId15" Type="http://schemas.openxmlformats.org/officeDocument/2006/relationships/image" Target="../media/image214.png"/><Relationship Id="rId10" Type="http://schemas.openxmlformats.org/officeDocument/2006/relationships/image" Target="../media/image39.png"/><Relationship Id="rId19" Type="http://schemas.openxmlformats.org/officeDocument/2006/relationships/image" Target="../media/image217.png"/><Relationship Id="rId4" Type="http://schemas.openxmlformats.org/officeDocument/2006/relationships/image" Target="../media/image83.png"/><Relationship Id="rId9" Type="http://schemas.openxmlformats.org/officeDocument/2006/relationships/image" Target="../media/image38.png"/><Relationship Id="rId14" Type="http://schemas.openxmlformats.org/officeDocument/2006/relationships/image" Target="../media/image117.png"/></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16.png"/><Relationship Id="rId18" Type="http://schemas.openxmlformats.org/officeDocument/2006/relationships/image" Target="../media/image219.png"/><Relationship Id="rId3" Type="http://schemas.openxmlformats.org/officeDocument/2006/relationships/image" Target="../media/image212.png"/><Relationship Id="rId7" Type="http://schemas.openxmlformats.org/officeDocument/2006/relationships/image" Target="../media/image82.png"/><Relationship Id="rId12" Type="http://schemas.openxmlformats.org/officeDocument/2006/relationships/image" Target="../media/image41.png"/><Relationship Id="rId17" Type="http://schemas.openxmlformats.org/officeDocument/2006/relationships/image" Target="../media/image218.png"/><Relationship Id="rId2" Type="http://schemas.openxmlformats.org/officeDocument/2006/relationships/notesSlide" Target="../notesSlides/notesSlide28.xml"/><Relationship Id="rId16" Type="http://schemas.openxmlformats.org/officeDocument/2006/relationships/image" Target="../media/image215.png"/><Relationship Id="rId20" Type="http://schemas.openxmlformats.org/officeDocument/2006/relationships/image" Target="../media/image217.png"/><Relationship Id="rId1" Type="http://schemas.openxmlformats.org/officeDocument/2006/relationships/slideLayout" Target="../slideLayouts/slideLayout50.xml"/><Relationship Id="rId6" Type="http://schemas.openxmlformats.org/officeDocument/2006/relationships/image" Target="../media/image213.png"/><Relationship Id="rId11" Type="http://schemas.openxmlformats.org/officeDocument/2006/relationships/image" Target="../media/image40.png"/><Relationship Id="rId5" Type="http://schemas.openxmlformats.org/officeDocument/2006/relationships/image" Target="../media/image123.png"/><Relationship Id="rId15" Type="http://schemas.openxmlformats.org/officeDocument/2006/relationships/image" Target="../media/image214.png"/><Relationship Id="rId10" Type="http://schemas.openxmlformats.org/officeDocument/2006/relationships/image" Target="../media/image39.png"/><Relationship Id="rId19" Type="http://schemas.openxmlformats.org/officeDocument/2006/relationships/image" Target="../media/image216.png"/><Relationship Id="rId4" Type="http://schemas.openxmlformats.org/officeDocument/2006/relationships/image" Target="../media/image83.png"/><Relationship Id="rId9" Type="http://schemas.openxmlformats.org/officeDocument/2006/relationships/image" Target="../media/image38.png"/><Relationship Id="rId14" Type="http://schemas.openxmlformats.org/officeDocument/2006/relationships/image" Target="../media/image1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13" Type="http://schemas.openxmlformats.org/officeDocument/2006/relationships/image" Target="../media/image222.png"/><Relationship Id="rId18" Type="http://schemas.openxmlformats.org/officeDocument/2006/relationships/image" Target="../media/image226.png"/><Relationship Id="rId26" Type="http://schemas.openxmlformats.org/officeDocument/2006/relationships/image" Target="../media/image234.png"/><Relationship Id="rId3" Type="http://schemas.openxmlformats.org/officeDocument/2006/relationships/image" Target="../media/image83.png"/><Relationship Id="rId21" Type="http://schemas.openxmlformats.org/officeDocument/2006/relationships/image" Target="../media/image229.png"/><Relationship Id="rId7" Type="http://schemas.openxmlformats.org/officeDocument/2006/relationships/image" Target="../media/image40.png"/><Relationship Id="rId12" Type="http://schemas.microsoft.com/office/2007/relationships/hdphoto" Target="../media/hdphoto5.wdp"/><Relationship Id="rId17" Type="http://schemas.openxmlformats.org/officeDocument/2006/relationships/image" Target="../media/image225.png"/><Relationship Id="rId25" Type="http://schemas.openxmlformats.org/officeDocument/2006/relationships/image" Target="../media/image233.png"/><Relationship Id="rId33" Type="http://schemas.openxmlformats.org/officeDocument/2006/relationships/image" Target="../media/image241.png"/><Relationship Id="rId2" Type="http://schemas.openxmlformats.org/officeDocument/2006/relationships/notesSlide" Target="../notesSlides/notesSlide29.xml"/><Relationship Id="rId16" Type="http://schemas.openxmlformats.org/officeDocument/2006/relationships/image" Target="../media/image224.png"/><Relationship Id="rId20" Type="http://schemas.openxmlformats.org/officeDocument/2006/relationships/image" Target="../media/image228.png"/><Relationship Id="rId29" Type="http://schemas.openxmlformats.org/officeDocument/2006/relationships/image" Target="../media/image237.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221.png"/><Relationship Id="rId24" Type="http://schemas.openxmlformats.org/officeDocument/2006/relationships/image" Target="../media/image232.png"/><Relationship Id="rId32" Type="http://schemas.openxmlformats.org/officeDocument/2006/relationships/image" Target="../media/image240.png"/><Relationship Id="rId5" Type="http://schemas.openxmlformats.org/officeDocument/2006/relationships/image" Target="../media/image38.png"/><Relationship Id="rId15" Type="http://schemas.openxmlformats.org/officeDocument/2006/relationships/image" Target="../media/image223.png"/><Relationship Id="rId23" Type="http://schemas.openxmlformats.org/officeDocument/2006/relationships/image" Target="../media/image231.png"/><Relationship Id="rId28" Type="http://schemas.openxmlformats.org/officeDocument/2006/relationships/image" Target="../media/image236.png"/><Relationship Id="rId10" Type="http://schemas.openxmlformats.org/officeDocument/2006/relationships/image" Target="../media/image220.png"/><Relationship Id="rId19" Type="http://schemas.openxmlformats.org/officeDocument/2006/relationships/image" Target="../media/image227.png"/><Relationship Id="rId31" Type="http://schemas.openxmlformats.org/officeDocument/2006/relationships/image" Target="../media/image239.png"/><Relationship Id="rId4" Type="http://schemas.openxmlformats.org/officeDocument/2006/relationships/image" Target="../media/image37.png"/><Relationship Id="rId9" Type="http://schemas.openxmlformats.org/officeDocument/2006/relationships/image" Target="../media/image116.png"/><Relationship Id="rId14" Type="http://schemas.microsoft.com/office/2007/relationships/hdphoto" Target="../media/hdphoto6.wdp"/><Relationship Id="rId22" Type="http://schemas.openxmlformats.org/officeDocument/2006/relationships/image" Target="../media/image230.png"/><Relationship Id="rId27" Type="http://schemas.openxmlformats.org/officeDocument/2006/relationships/image" Target="../media/image235.png"/><Relationship Id="rId30" Type="http://schemas.openxmlformats.org/officeDocument/2006/relationships/image" Target="../media/image238.png"/><Relationship Id="rId8"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244.png"/><Relationship Id="rId18" Type="http://schemas.openxmlformats.org/officeDocument/2006/relationships/image" Target="../media/image2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240.png"/><Relationship Id="rId17" Type="http://schemas.microsoft.com/office/2007/relationships/hdphoto" Target="../media/hdphoto5.wdp"/><Relationship Id="rId2" Type="http://schemas.openxmlformats.org/officeDocument/2006/relationships/notesSlide" Target="../notesSlides/notesSlide30.xml"/><Relationship Id="rId16" Type="http://schemas.openxmlformats.org/officeDocument/2006/relationships/image" Target="../media/image221.png"/><Relationship Id="rId20" Type="http://schemas.openxmlformats.org/officeDocument/2006/relationships/image" Target="../media/image249.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243.png"/><Relationship Id="rId5" Type="http://schemas.openxmlformats.org/officeDocument/2006/relationships/image" Target="../media/image39.png"/><Relationship Id="rId15" Type="http://schemas.openxmlformats.org/officeDocument/2006/relationships/image" Target="../media/image246.png"/><Relationship Id="rId10" Type="http://schemas.openxmlformats.org/officeDocument/2006/relationships/image" Target="../media/image242.png"/><Relationship Id="rId19" Type="http://schemas.openxmlformats.org/officeDocument/2006/relationships/image" Target="../media/image248.png"/><Relationship Id="rId4" Type="http://schemas.openxmlformats.org/officeDocument/2006/relationships/image" Target="../media/image38.png"/><Relationship Id="rId9" Type="http://schemas.openxmlformats.org/officeDocument/2006/relationships/image" Target="../media/image220.png"/><Relationship Id="rId14" Type="http://schemas.openxmlformats.org/officeDocument/2006/relationships/image" Target="../media/image245.png"/></Relationships>
</file>

<file path=ppt/slides/_rels/slide42.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226.png"/><Relationship Id="rId26" Type="http://schemas.openxmlformats.org/officeDocument/2006/relationships/image" Target="../media/image234.png"/><Relationship Id="rId39" Type="http://schemas.openxmlformats.org/officeDocument/2006/relationships/image" Target="../media/image259.png"/><Relationship Id="rId21" Type="http://schemas.openxmlformats.org/officeDocument/2006/relationships/image" Target="../media/image229.png"/><Relationship Id="rId34" Type="http://schemas.openxmlformats.org/officeDocument/2006/relationships/image" Target="../media/image257.png"/><Relationship Id="rId42" Type="http://schemas.openxmlformats.org/officeDocument/2006/relationships/image" Target="../media/image262.png"/><Relationship Id="rId7" Type="http://schemas.openxmlformats.org/officeDocument/2006/relationships/image" Target="../media/image41.png"/><Relationship Id="rId2" Type="http://schemas.openxmlformats.org/officeDocument/2006/relationships/notesSlide" Target="../notesSlides/notesSlide31.xml"/><Relationship Id="rId16" Type="http://schemas.openxmlformats.org/officeDocument/2006/relationships/image" Target="../media/image240.png"/><Relationship Id="rId29" Type="http://schemas.openxmlformats.org/officeDocument/2006/relationships/image" Target="../media/image252.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250.png"/><Relationship Id="rId24" Type="http://schemas.openxmlformats.org/officeDocument/2006/relationships/image" Target="../media/image232.png"/><Relationship Id="rId32" Type="http://schemas.openxmlformats.org/officeDocument/2006/relationships/image" Target="../media/image255.png"/><Relationship Id="rId37" Type="http://schemas.openxmlformats.org/officeDocument/2006/relationships/image" Target="../media/image239.png"/><Relationship Id="rId40" Type="http://schemas.openxmlformats.org/officeDocument/2006/relationships/image" Target="../media/image260.png"/><Relationship Id="rId45" Type="http://schemas.openxmlformats.org/officeDocument/2006/relationships/image" Target="../media/image220.png"/><Relationship Id="rId5" Type="http://schemas.openxmlformats.org/officeDocument/2006/relationships/image" Target="../media/image39.png"/><Relationship Id="rId15" Type="http://schemas.openxmlformats.org/officeDocument/2006/relationships/image" Target="../media/image223.png"/><Relationship Id="rId23" Type="http://schemas.openxmlformats.org/officeDocument/2006/relationships/image" Target="../media/image231.png"/><Relationship Id="rId28" Type="http://schemas.openxmlformats.org/officeDocument/2006/relationships/image" Target="../media/image251.png"/><Relationship Id="rId36" Type="http://schemas.openxmlformats.org/officeDocument/2006/relationships/image" Target="../media/image237.png"/><Relationship Id="rId10" Type="http://schemas.microsoft.com/office/2007/relationships/hdphoto" Target="../media/hdphoto5.wdp"/><Relationship Id="rId19" Type="http://schemas.openxmlformats.org/officeDocument/2006/relationships/image" Target="../media/image227.png"/><Relationship Id="rId31" Type="http://schemas.openxmlformats.org/officeDocument/2006/relationships/image" Target="../media/image254.png"/><Relationship Id="rId44" Type="http://schemas.openxmlformats.org/officeDocument/2006/relationships/image" Target="../media/image83.png"/><Relationship Id="rId4" Type="http://schemas.openxmlformats.org/officeDocument/2006/relationships/image" Target="../media/image38.png"/><Relationship Id="rId9" Type="http://schemas.openxmlformats.org/officeDocument/2006/relationships/image" Target="../media/image221.png"/><Relationship Id="rId14" Type="http://schemas.openxmlformats.org/officeDocument/2006/relationships/image" Target="../media/image224.png"/><Relationship Id="rId22" Type="http://schemas.openxmlformats.org/officeDocument/2006/relationships/image" Target="../media/image230.png"/><Relationship Id="rId27" Type="http://schemas.openxmlformats.org/officeDocument/2006/relationships/image" Target="../media/image235.png"/><Relationship Id="rId30" Type="http://schemas.openxmlformats.org/officeDocument/2006/relationships/image" Target="../media/image253.png"/><Relationship Id="rId35" Type="http://schemas.openxmlformats.org/officeDocument/2006/relationships/image" Target="../media/image258.png"/><Relationship Id="rId43" Type="http://schemas.openxmlformats.org/officeDocument/2006/relationships/image" Target="../media/image241.png"/><Relationship Id="rId8" Type="http://schemas.openxmlformats.org/officeDocument/2006/relationships/image" Target="../media/image116.png"/><Relationship Id="rId3" Type="http://schemas.openxmlformats.org/officeDocument/2006/relationships/image" Target="../media/image37.png"/><Relationship Id="rId12" Type="http://schemas.openxmlformats.org/officeDocument/2006/relationships/image" Target="../media/image222.png"/><Relationship Id="rId17" Type="http://schemas.openxmlformats.org/officeDocument/2006/relationships/image" Target="../media/image225.png"/><Relationship Id="rId25" Type="http://schemas.openxmlformats.org/officeDocument/2006/relationships/image" Target="../media/image233.png"/><Relationship Id="rId33" Type="http://schemas.openxmlformats.org/officeDocument/2006/relationships/image" Target="../media/image256.png"/><Relationship Id="rId38" Type="http://schemas.openxmlformats.org/officeDocument/2006/relationships/image" Target="../media/image238.png"/><Relationship Id="rId46" Type="http://schemas.openxmlformats.org/officeDocument/2006/relationships/image" Target="../media/image263.png"/><Relationship Id="rId20" Type="http://schemas.openxmlformats.org/officeDocument/2006/relationships/image" Target="../media/image228.png"/><Relationship Id="rId41" Type="http://schemas.openxmlformats.org/officeDocument/2006/relationships/image" Target="../media/image261.png"/></Relationships>
</file>

<file path=ppt/slides/_rels/slide43.xml.rels><?xml version="1.0" encoding="UTF-8" standalone="yes"?>
<Relationships xmlns="http://schemas.openxmlformats.org/package/2006/relationships"><Relationship Id="rId13" Type="http://schemas.openxmlformats.org/officeDocument/2006/relationships/image" Target="../media/image250.png"/><Relationship Id="rId18" Type="http://schemas.openxmlformats.org/officeDocument/2006/relationships/image" Target="../media/image240.png"/><Relationship Id="rId26" Type="http://schemas.openxmlformats.org/officeDocument/2006/relationships/image" Target="../media/image232.png"/><Relationship Id="rId39" Type="http://schemas.openxmlformats.org/officeDocument/2006/relationships/image" Target="../media/image238.png"/><Relationship Id="rId21" Type="http://schemas.openxmlformats.org/officeDocument/2006/relationships/image" Target="../media/image227.png"/><Relationship Id="rId34" Type="http://schemas.openxmlformats.org/officeDocument/2006/relationships/image" Target="../media/image256.png"/><Relationship Id="rId42" Type="http://schemas.openxmlformats.org/officeDocument/2006/relationships/image" Target="../media/image264.png"/><Relationship Id="rId7" Type="http://schemas.openxmlformats.org/officeDocument/2006/relationships/image" Target="../media/image40.png"/><Relationship Id="rId2" Type="http://schemas.openxmlformats.org/officeDocument/2006/relationships/notesSlide" Target="../notesSlides/notesSlide32.xml"/><Relationship Id="rId16" Type="http://schemas.openxmlformats.org/officeDocument/2006/relationships/image" Target="../media/image224.png"/><Relationship Id="rId29" Type="http://schemas.openxmlformats.org/officeDocument/2006/relationships/image" Target="../media/image235.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116.png"/><Relationship Id="rId24" Type="http://schemas.openxmlformats.org/officeDocument/2006/relationships/image" Target="../media/image230.png"/><Relationship Id="rId32" Type="http://schemas.openxmlformats.org/officeDocument/2006/relationships/image" Target="../media/image254.png"/><Relationship Id="rId37" Type="http://schemas.openxmlformats.org/officeDocument/2006/relationships/image" Target="../media/image237.png"/><Relationship Id="rId40" Type="http://schemas.openxmlformats.org/officeDocument/2006/relationships/image" Target="../media/image260.png"/><Relationship Id="rId45" Type="http://schemas.openxmlformats.org/officeDocument/2006/relationships/image" Target="../media/image263.png"/><Relationship Id="rId5" Type="http://schemas.openxmlformats.org/officeDocument/2006/relationships/image" Target="../media/image38.png"/><Relationship Id="rId15" Type="http://schemas.microsoft.com/office/2007/relationships/hdphoto" Target="../media/hdphoto6.wdp"/><Relationship Id="rId23" Type="http://schemas.openxmlformats.org/officeDocument/2006/relationships/image" Target="../media/image229.png"/><Relationship Id="rId28" Type="http://schemas.openxmlformats.org/officeDocument/2006/relationships/image" Target="../media/image234.png"/><Relationship Id="rId36" Type="http://schemas.openxmlformats.org/officeDocument/2006/relationships/image" Target="../media/image258.png"/><Relationship Id="rId10" Type="http://schemas.microsoft.com/office/2007/relationships/hdphoto" Target="../media/hdphoto5.wdp"/><Relationship Id="rId19" Type="http://schemas.openxmlformats.org/officeDocument/2006/relationships/image" Target="../media/image225.png"/><Relationship Id="rId31" Type="http://schemas.openxmlformats.org/officeDocument/2006/relationships/image" Target="../media/image253.png"/><Relationship Id="rId44" Type="http://schemas.openxmlformats.org/officeDocument/2006/relationships/image" Target="../media/image241.png"/><Relationship Id="rId4" Type="http://schemas.openxmlformats.org/officeDocument/2006/relationships/image" Target="../media/image37.png"/><Relationship Id="rId9" Type="http://schemas.openxmlformats.org/officeDocument/2006/relationships/image" Target="../media/image221.png"/><Relationship Id="rId14" Type="http://schemas.openxmlformats.org/officeDocument/2006/relationships/image" Target="../media/image222.png"/><Relationship Id="rId22" Type="http://schemas.openxmlformats.org/officeDocument/2006/relationships/image" Target="../media/image228.png"/><Relationship Id="rId27" Type="http://schemas.openxmlformats.org/officeDocument/2006/relationships/image" Target="../media/image233.png"/><Relationship Id="rId30" Type="http://schemas.openxmlformats.org/officeDocument/2006/relationships/image" Target="../media/image252.png"/><Relationship Id="rId35" Type="http://schemas.openxmlformats.org/officeDocument/2006/relationships/image" Target="../media/image257.png"/><Relationship Id="rId43" Type="http://schemas.microsoft.com/office/2007/relationships/hdphoto" Target="../media/hdphoto7.wdp"/><Relationship Id="rId8" Type="http://schemas.openxmlformats.org/officeDocument/2006/relationships/image" Target="../media/image41.png"/><Relationship Id="rId3" Type="http://schemas.openxmlformats.org/officeDocument/2006/relationships/image" Target="../media/image83.png"/><Relationship Id="rId12" Type="http://schemas.openxmlformats.org/officeDocument/2006/relationships/image" Target="../media/image220.png"/><Relationship Id="rId17" Type="http://schemas.openxmlformats.org/officeDocument/2006/relationships/image" Target="../media/image223.png"/><Relationship Id="rId25" Type="http://schemas.openxmlformats.org/officeDocument/2006/relationships/image" Target="../media/image231.png"/><Relationship Id="rId33" Type="http://schemas.openxmlformats.org/officeDocument/2006/relationships/image" Target="../media/image255.png"/><Relationship Id="rId38" Type="http://schemas.openxmlformats.org/officeDocument/2006/relationships/image" Target="../media/image239.png"/><Relationship Id="rId20" Type="http://schemas.openxmlformats.org/officeDocument/2006/relationships/image" Target="../media/image226.png"/><Relationship Id="rId41" Type="http://schemas.openxmlformats.org/officeDocument/2006/relationships/image" Target="../media/image261.png"/></Relationships>
</file>

<file path=ppt/slides/_rels/slide44.xml.rels><?xml version="1.0" encoding="UTF-8" standalone="yes"?>
<Relationships xmlns="http://schemas.openxmlformats.org/package/2006/relationships"><Relationship Id="rId13" Type="http://schemas.openxmlformats.org/officeDocument/2006/relationships/image" Target="../media/image221.png"/><Relationship Id="rId18" Type="http://schemas.openxmlformats.org/officeDocument/2006/relationships/image" Target="../media/image225.png"/><Relationship Id="rId26" Type="http://schemas.openxmlformats.org/officeDocument/2006/relationships/image" Target="../media/image234.png"/><Relationship Id="rId3" Type="http://schemas.openxmlformats.org/officeDocument/2006/relationships/image" Target="../media/image83.png"/><Relationship Id="rId21" Type="http://schemas.openxmlformats.org/officeDocument/2006/relationships/image" Target="../media/image229.png"/><Relationship Id="rId34" Type="http://schemas.openxmlformats.org/officeDocument/2006/relationships/image" Target="../media/image238.png"/><Relationship Id="rId7" Type="http://schemas.openxmlformats.org/officeDocument/2006/relationships/image" Target="../media/image40.png"/><Relationship Id="rId12" Type="http://schemas.microsoft.com/office/2007/relationships/hdphoto" Target="../media/hdphoto6.wdp"/><Relationship Id="rId17" Type="http://schemas.openxmlformats.org/officeDocument/2006/relationships/image" Target="../media/image240.png"/><Relationship Id="rId25" Type="http://schemas.openxmlformats.org/officeDocument/2006/relationships/image" Target="../media/image233.png"/><Relationship Id="rId33" Type="http://schemas.openxmlformats.org/officeDocument/2006/relationships/image" Target="../media/image237.png"/><Relationship Id="rId2" Type="http://schemas.openxmlformats.org/officeDocument/2006/relationships/notesSlide" Target="../notesSlides/notesSlide33.xml"/><Relationship Id="rId16" Type="http://schemas.openxmlformats.org/officeDocument/2006/relationships/image" Target="../media/image223.png"/><Relationship Id="rId20" Type="http://schemas.openxmlformats.org/officeDocument/2006/relationships/image" Target="../media/image228.png"/><Relationship Id="rId29" Type="http://schemas.openxmlformats.org/officeDocument/2006/relationships/image" Target="../media/image265.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222.png"/><Relationship Id="rId24" Type="http://schemas.openxmlformats.org/officeDocument/2006/relationships/image" Target="../media/image232.png"/><Relationship Id="rId32" Type="http://schemas.openxmlformats.org/officeDocument/2006/relationships/image" Target="../media/image267.png"/><Relationship Id="rId5" Type="http://schemas.openxmlformats.org/officeDocument/2006/relationships/image" Target="../media/image38.png"/><Relationship Id="rId15" Type="http://schemas.openxmlformats.org/officeDocument/2006/relationships/image" Target="../media/image239.png"/><Relationship Id="rId23" Type="http://schemas.openxmlformats.org/officeDocument/2006/relationships/image" Target="../media/image231.png"/><Relationship Id="rId28" Type="http://schemas.openxmlformats.org/officeDocument/2006/relationships/image" Target="../media/image236.png"/><Relationship Id="rId10" Type="http://schemas.openxmlformats.org/officeDocument/2006/relationships/image" Target="../media/image220.png"/><Relationship Id="rId19" Type="http://schemas.openxmlformats.org/officeDocument/2006/relationships/image" Target="../media/image227.png"/><Relationship Id="rId31" Type="http://schemas.openxmlformats.org/officeDocument/2006/relationships/image" Target="../media/image226.png"/><Relationship Id="rId4" Type="http://schemas.openxmlformats.org/officeDocument/2006/relationships/image" Target="../media/image37.png"/><Relationship Id="rId9" Type="http://schemas.openxmlformats.org/officeDocument/2006/relationships/image" Target="../media/image116.png"/><Relationship Id="rId14" Type="http://schemas.microsoft.com/office/2007/relationships/hdphoto" Target="../media/hdphoto5.wdp"/><Relationship Id="rId22" Type="http://schemas.openxmlformats.org/officeDocument/2006/relationships/image" Target="../media/image230.png"/><Relationship Id="rId27" Type="http://schemas.openxmlformats.org/officeDocument/2006/relationships/image" Target="../media/image235.png"/><Relationship Id="rId30" Type="http://schemas.openxmlformats.org/officeDocument/2006/relationships/image" Target="../media/image266.png"/><Relationship Id="rId35" Type="http://schemas.openxmlformats.org/officeDocument/2006/relationships/image" Target="../media/image241.png"/><Relationship Id="rId8"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8.png"/><Relationship Id="rId18" Type="http://schemas.openxmlformats.org/officeDocument/2006/relationships/image" Target="../media/image40.png"/><Relationship Id="rId3" Type="http://schemas.openxmlformats.org/officeDocument/2006/relationships/image" Target="../media/image220.png"/><Relationship Id="rId21" Type="http://schemas.microsoft.com/office/2007/relationships/hdphoto" Target="../media/hdphoto5.wdp"/><Relationship Id="rId7" Type="http://schemas.openxmlformats.org/officeDocument/2006/relationships/image" Target="../media/image240.png"/><Relationship Id="rId12" Type="http://schemas.openxmlformats.org/officeDocument/2006/relationships/image" Target="../media/image246.png"/><Relationship Id="rId17" Type="http://schemas.openxmlformats.org/officeDocument/2006/relationships/image" Target="../media/image39.png"/><Relationship Id="rId2" Type="http://schemas.openxmlformats.org/officeDocument/2006/relationships/notesSlide" Target="../notesSlides/notesSlide34.xml"/><Relationship Id="rId16" Type="http://schemas.openxmlformats.org/officeDocument/2006/relationships/image" Target="../media/image38.png"/><Relationship Id="rId20" Type="http://schemas.openxmlformats.org/officeDocument/2006/relationships/image" Target="../media/image221.png"/><Relationship Id="rId1" Type="http://schemas.openxmlformats.org/officeDocument/2006/relationships/slideLayout" Target="../slideLayouts/slideLayout50.xml"/><Relationship Id="rId6" Type="http://schemas.openxmlformats.org/officeDocument/2006/relationships/image" Target="../media/image243.png"/><Relationship Id="rId11" Type="http://schemas.openxmlformats.org/officeDocument/2006/relationships/image" Target="../media/image247.png"/><Relationship Id="rId5" Type="http://schemas.openxmlformats.org/officeDocument/2006/relationships/image" Target="../media/image242.png"/><Relationship Id="rId15" Type="http://schemas.openxmlformats.org/officeDocument/2006/relationships/image" Target="../media/image37.png"/><Relationship Id="rId10" Type="http://schemas.openxmlformats.org/officeDocument/2006/relationships/image" Target="../media/image268.png"/><Relationship Id="rId19" Type="http://schemas.openxmlformats.org/officeDocument/2006/relationships/image" Target="../media/image41.png"/><Relationship Id="rId4" Type="http://schemas.openxmlformats.org/officeDocument/2006/relationships/image" Target="../media/image116.png"/><Relationship Id="rId9" Type="http://schemas.openxmlformats.org/officeDocument/2006/relationships/image" Target="../media/image245.png"/><Relationship Id="rId14" Type="http://schemas.openxmlformats.org/officeDocument/2006/relationships/image" Target="../media/image249.png"/></Relationships>
</file>

<file path=ppt/slides/_rels/slide46.xml.rels><?xml version="1.0" encoding="UTF-8" standalone="yes"?>
<Relationships xmlns="http://schemas.openxmlformats.org/package/2006/relationships"><Relationship Id="rId13" Type="http://schemas.openxmlformats.org/officeDocument/2006/relationships/image" Target="../media/image221.png"/><Relationship Id="rId18" Type="http://schemas.openxmlformats.org/officeDocument/2006/relationships/image" Target="../media/image230.png"/><Relationship Id="rId26" Type="http://schemas.openxmlformats.org/officeDocument/2006/relationships/image" Target="../media/image258.png"/><Relationship Id="rId21" Type="http://schemas.openxmlformats.org/officeDocument/2006/relationships/image" Target="../media/image269.png"/><Relationship Id="rId34" Type="http://schemas.openxmlformats.org/officeDocument/2006/relationships/image" Target="../media/image260.png"/><Relationship Id="rId7" Type="http://schemas.openxmlformats.org/officeDocument/2006/relationships/image" Target="../media/image40.png"/><Relationship Id="rId12" Type="http://schemas.microsoft.com/office/2007/relationships/hdphoto" Target="../media/hdphoto6.wdp"/><Relationship Id="rId17" Type="http://schemas.openxmlformats.org/officeDocument/2006/relationships/image" Target="../media/image229.png"/><Relationship Id="rId25" Type="http://schemas.openxmlformats.org/officeDocument/2006/relationships/image" Target="../media/image252.png"/><Relationship Id="rId33" Type="http://schemas.openxmlformats.org/officeDocument/2006/relationships/image" Target="../media/image267.png"/><Relationship Id="rId2" Type="http://schemas.openxmlformats.org/officeDocument/2006/relationships/notesSlide" Target="../notesSlides/notesSlide35.xml"/><Relationship Id="rId16" Type="http://schemas.openxmlformats.org/officeDocument/2006/relationships/image" Target="../media/image223.png"/><Relationship Id="rId20" Type="http://schemas.openxmlformats.org/officeDocument/2006/relationships/image" Target="../media/image232.png"/><Relationship Id="rId29" Type="http://schemas.openxmlformats.org/officeDocument/2006/relationships/image" Target="../media/image226.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222.png"/><Relationship Id="rId24" Type="http://schemas.openxmlformats.org/officeDocument/2006/relationships/image" Target="../media/image253.png"/><Relationship Id="rId32" Type="http://schemas.openxmlformats.org/officeDocument/2006/relationships/image" Target="../media/image265.png"/><Relationship Id="rId37" Type="http://schemas.openxmlformats.org/officeDocument/2006/relationships/image" Target="../media/image272.png"/><Relationship Id="rId5" Type="http://schemas.openxmlformats.org/officeDocument/2006/relationships/image" Target="../media/image38.png"/><Relationship Id="rId15" Type="http://schemas.openxmlformats.org/officeDocument/2006/relationships/image" Target="../media/image228.png"/><Relationship Id="rId23" Type="http://schemas.openxmlformats.org/officeDocument/2006/relationships/image" Target="../media/image255.png"/><Relationship Id="rId28" Type="http://schemas.openxmlformats.org/officeDocument/2006/relationships/image" Target="../media/image225.png"/><Relationship Id="rId36" Type="http://schemas.openxmlformats.org/officeDocument/2006/relationships/image" Target="../media/image241.png"/><Relationship Id="rId10" Type="http://schemas.openxmlformats.org/officeDocument/2006/relationships/image" Target="../media/image220.png"/><Relationship Id="rId19" Type="http://schemas.openxmlformats.org/officeDocument/2006/relationships/image" Target="../media/image231.png"/><Relationship Id="rId31" Type="http://schemas.openxmlformats.org/officeDocument/2006/relationships/image" Target="../media/image240.png"/><Relationship Id="rId4" Type="http://schemas.openxmlformats.org/officeDocument/2006/relationships/image" Target="../media/image37.png"/><Relationship Id="rId9" Type="http://schemas.openxmlformats.org/officeDocument/2006/relationships/image" Target="../media/image116.png"/><Relationship Id="rId14" Type="http://schemas.microsoft.com/office/2007/relationships/hdphoto" Target="../media/hdphoto5.wdp"/><Relationship Id="rId22" Type="http://schemas.openxmlformats.org/officeDocument/2006/relationships/image" Target="../media/image254.png"/><Relationship Id="rId27" Type="http://schemas.openxmlformats.org/officeDocument/2006/relationships/image" Target="../media/image270.png"/><Relationship Id="rId30" Type="http://schemas.openxmlformats.org/officeDocument/2006/relationships/image" Target="../media/image227.png"/><Relationship Id="rId35" Type="http://schemas.openxmlformats.org/officeDocument/2006/relationships/image" Target="../media/image271.png"/><Relationship Id="rId8" Type="http://schemas.openxmlformats.org/officeDocument/2006/relationships/image" Target="../media/image41.png"/><Relationship Id="rId3" Type="http://schemas.openxmlformats.org/officeDocument/2006/relationships/image" Target="../media/image83.png"/></Relationships>
</file>

<file path=ppt/slides/_rels/slide47.xml.rels><?xml version="1.0" encoding="UTF-8" standalone="yes"?>
<Relationships xmlns="http://schemas.openxmlformats.org/package/2006/relationships"><Relationship Id="rId13" Type="http://schemas.openxmlformats.org/officeDocument/2006/relationships/image" Target="../media/image221.png"/><Relationship Id="rId18" Type="http://schemas.openxmlformats.org/officeDocument/2006/relationships/image" Target="../media/image226.png"/><Relationship Id="rId26" Type="http://schemas.openxmlformats.org/officeDocument/2006/relationships/image" Target="../media/image235.png"/><Relationship Id="rId3" Type="http://schemas.openxmlformats.org/officeDocument/2006/relationships/image" Target="../media/image83.png"/><Relationship Id="rId21" Type="http://schemas.openxmlformats.org/officeDocument/2006/relationships/image" Target="../media/image230.png"/><Relationship Id="rId34" Type="http://schemas.openxmlformats.org/officeDocument/2006/relationships/image" Target="../media/image241.png"/><Relationship Id="rId7" Type="http://schemas.openxmlformats.org/officeDocument/2006/relationships/image" Target="../media/image40.png"/><Relationship Id="rId12" Type="http://schemas.microsoft.com/office/2007/relationships/hdphoto" Target="../media/hdphoto6.wdp"/><Relationship Id="rId17" Type="http://schemas.openxmlformats.org/officeDocument/2006/relationships/image" Target="../media/image225.png"/><Relationship Id="rId25" Type="http://schemas.openxmlformats.org/officeDocument/2006/relationships/image" Target="../media/image234.png"/><Relationship Id="rId33" Type="http://schemas.openxmlformats.org/officeDocument/2006/relationships/image" Target="../media/image273.png"/><Relationship Id="rId2" Type="http://schemas.openxmlformats.org/officeDocument/2006/relationships/notesSlide" Target="../notesSlides/notesSlide36.xml"/><Relationship Id="rId16" Type="http://schemas.openxmlformats.org/officeDocument/2006/relationships/image" Target="../media/image224.png"/><Relationship Id="rId20" Type="http://schemas.openxmlformats.org/officeDocument/2006/relationships/image" Target="../media/image229.png"/><Relationship Id="rId29" Type="http://schemas.openxmlformats.org/officeDocument/2006/relationships/image" Target="../media/image238.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222.png"/><Relationship Id="rId24" Type="http://schemas.openxmlformats.org/officeDocument/2006/relationships/image" Target="../media/image233.png"/><Relationship Id="rId32" Type="http://schemas.openxmlformats.org/officeDocument/2006/relationships/image" Target="../media/image227.png"/><Relationship Id="rId5" Type="http://schemas.openxmlformats.org/officeDocument/2006/relationships/image" Target="../media/image38.png"/><Relationship Id="rId15" Type="http://schemas.openxmlformats.org/officeDocument/2006/relationships/image" Target="../media/image223.png"/><Relationship Id="rId23" Type="http://schemas.openxmlformats.org/officeDocument/2006/relationships/image" Target="../media/image232.png"/><Relationship Id="rId28" Type="http://schemas.openxmlformats.org/officeDocument/2006/relationships/image" Target="../media/image237.png"/><Relationship Id="rId10" Type="http://schemas.openxmlformats.org/officeDocument/2006/relationships/image" Target="../media/image220.png"/><Relationship Id="rId19" Type="http://schemas.openxmlformats.org/officeDocument/2006/relationships/image" Target="../media/image228.png"/><Relationship Id="rId31" Type="http://schemas.openxmlformats.org/officeDocument/2006/relationships/image" Target="../media/image240.png"/><Relationship Id="rId4" Type="http://schemas.openxmlformats.org/officeDocument/2006/relationships/image" Target="../media/image37.png"/><Relationship Id="rId9" Type="http://schemas.openxmlformats.org/officeDocument/2006/relationships/image" Target="../media/image116.png"/><Relationship Id="rId14" Type="http://schemas.microsoft.com/office/2007/relationships/hdphoto" Target="../media/hdphoto5.wdp"/><Relationship Id="rId22" Type="http://schemas.openxmlformats.org/officeDocument/2006/relationships/image" Target="../media/image231.png"/><Relationship Id="rId27" Type="http://schemas.openxmlformats.org/officeDocument/2006/relationships/image" Target="../media/image236.png"/><Relationship Id="rId30" Type="http://schemas.openxmlformats.org/officeDocument/2006/relationships/image" Target="../media/image239.png"/><Relationship Id="rId8" Type="http://schemas.openxmlformats.org/officeDocument/2006/relationships/image" Target="../media/image41.png"/></Relationships>
</file>

<file path=ppt/slides/_rels/slide48.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244.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240.png"/><Relationship Id="rId2" Type="http://schemas.openxmlformats.org/officeDocument/2006/relationships/notesSlide" Target="../notesSlides/notesSlide37.xml"/><Relationship Id="rId16" Type="http://schemas.microsoft.com/office/2007/relationships/hdphoto" Target="../media/hdphoto5.wdp"/><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243.png"/><Relationship Id="rId5" Type="http://schemas.openxmlformats.org/officeDocument/2006/relationships/image" Target="../media/image39.png"/><Relationship Id="rId15" Type="http://schemas.openxmlformats.org/officeDocument/2006/relationships/image" Target="../media/image221.png"/><Relationship Id="rId10" Type="http://schemas.openxmlformats.org/officeDocument/2006/relationships/image" Target="../media/image242.png"/><Relationship Id="rId4" Type="http://schemas.openxmlformats.org/officeDocument/2006/relationships/image" Target="../media/image38.png"/><Relationship Id="rId9" Type="http://schemas.openxmlformats.org/officeDocument/2006/relationships/image" Target="../media/image220.png"/><Relationship Id="rId14" Type="http://schemas.openxmlformats.org/officeDocument/2006/relationships/image" Target="../media/image245.png"/></Relationships>
</file>

<file path=ppt/slides/_rels/slide49.xml.rels><?xml version="1.0" encoding="UTF-8" standalone="yes"?>
<Relationships xmlns="http://schemas.openxmlformats.org/package/2006/relationships"><Relationship Id="rId13" Type="http://schemas.openxmlformats.org/officeDocument/2006/relationships/image" Target="../media/image250.png"/><Relationship Id="rId18" Type="http://schemas.openxmlformats.org/officeDocument/2006/relationships/image" Target="../media/image240.png"/><Relationship Id="rId26" Type="http://schemas.openxmlformats.org/officeDocument/2006/relationships/image" Target="../media/image234.png"/><Relationship Id="rId39" Type="http://schemas.openxmlformats.org/officeDocument/2006/relationships/image" Target="../media/image261.png"/><Relationship Id="rId21" Type="http://schemas.openxmlformats.org/officeDocument/2006/relationships/image" Target="../media/image229.png"/><Relationship Id="rId34" Type="http://schemas.openxmlformats.org/officeDocument/2006/relationships/image" Target="../media/image237.png"/><Relationship Id="rId42" Type="http://schemas.openxmlformats.org/officeDocument/2006/relationships/image" Target="../media/image227.png"/><Relationship Id="rId7" Type="http://schemas.openxmlformats.org/officeDocument/2006/relationships/image" Target="../media/image40.png"/><Relationship Id="rId2" Type="http://schemas.openxmlformats.org/officeDocument/2006/relationships/notesSlide" Target="../notesSlides/notesSlide38.xml"/><Relationship Id="rId16" Type="http://schemas.openxmlformats.org/officeDocument/2006/relationships/image" Target="../media/image224.png"/><Relationship Id="rId20" Type="http://schemas.openxmlformats.org/officeDocument/2006/relationships/image" Target="../media/image228.png"/><Relationship Id="rId29" Type="http://schemas.openxmlformats.org/officeDocument/2006/relationships/image" Target="../media/image252.png"/><Relationship Id="rId41" Type="http://schemas.openxmlformats.org/officeDocument/2006/relationships/image" Target="../media/image273.png"/><Relationship Id="rId1" Type="http://schemas.openxmlformats.org/officeDocument/2006/relationships/slideLayout" Target="../slideLayouts/slideLayout50.xml"/><Relationship Id="rId6" Type="http://schemas.openxmlformats.org/officeDocument/2006/relationships/image" Target="../media/image39.png"/><Relationship Id="rId11" Type="http://schemas.microsoft.com/office/2007/relationships/hdphoto" Target="../media/hdphoto5.wdp"/><Relationship Id="rId24" Type="http://schemas.openxmlformats.org/officeDocument/2006/relationships/image" Target="../media/image232.png"/><Relationship Id="rId32" Type="http://schemas.openxmlformats.org/officeDocument/2006/relationships/image" Target="../media/image257.png"/><Relationship Id="rId37" Type="http://schemas.openxmlformats.org/officeDocument/2006/relationships/image" Target="../media/image259.png"/><Relationship Id="rId40" Type="http://schemas.openxmlformats.org/officeDocument/2006/relationships/image" Target="../media/image226.png"/><Relationship Id="rId5" Type="http://schemas.openxmlformats.org/officeDocument/2006/relationships/image" Target="../media/image38.png"/><Relationship Id="rId15" Type="http://schemas.microsoft.com/office/2007/relationships/hdphoto" Target="../media/hdphoto6.wdp"/><Relationship Id="rId23" Type="http://schemas.openxmlformats.org/officeDocument/2006/relationships/image" Target="../media/image231.png"/><Relationship Id="rId28" Type="http://schemas.openxmlformats.org/officeDocument/2006/relationships/image" Target="../media/image251.png"/><Relationship Id="rId36" Type="http://schemas.openxmlformats.org/officeDocument/2006/relationships/image" Target="../media/image238.png"/><Relationship Id="rId10" Type="http://schemas.openxmlformats.org/officeDocument/2006/relationships/image" Target="../media/image221.png"/><Relationship Id="rId19" Type="http://schemas.openxmlformats.org/officeDocument/2006/relationships/image" Target="../media/image225.png"/><Relationship Id="rId31" Type="http://schemas.openxmlformats.org/officeDocument/2006/relationships/image" Target="../media/image256.png"/><Relationship Id="rId44" Type="http://schemas.openxmlformats.org/officeDocument/2006/relationships/image" Target="../media/image263.png"/><Relationship Id="rId4" Type="http://schemas.openxmlformats.org/officeDocument/2006/relationships/image" Target="../media/image37.png"/><Relationship Id="rId9" Type="http://schemas.openxmlformats.org/officeDocument/2006/relationships/image" Target="../media/image116.png"/><Relationship Id="rId14" Type="http://schemas.openxmlformats.org/officeDocument/2006/relationships/image" Target="../media/image222.png"/><Relationship Id="rId22" Type="http://schemas.openxmlformats.org/officeDocument/2006/relationships/image" Target="../media/image230.png"/><Relationship Id="rId27" Type="http://schemas.openxmlformats.org/officeDocument/2006/relationships/image" Target="../media/image235.png"/><Relationship Id="rId30" Type="http://schemas.openxmlformats.org/officeDocument/2006/relationships/image" Target="../media/image253.png"/><Relationship Id="rId35" Type="http://schemas.openxmlformats.org/officeDocument/2006/relationships/image" Target="../media/image239.png"/><Relationship Id="rId43" Type="http://schemas.openxmlformats.org/officeDocument/2006/relationships/image" Target="../media/image241.png"/><Relationship Id="rId8" Type="http://schemas.openxmlformats.org/officeDocument/2006/relationships/image" Target="../media/image41.png"/><Relationship Id="rId3" Type="http://schemas.openxmlformats.org/officeDocument/2006/relationships/image" Target="../media/image83.png"/><Relationship Id="rId12" Type="http://schemas.openxmlformats.org/officeDocument/2006/relationships/image" Target="../media/image220.png"/><Relationship Id="rId17" Type="http://schemas.openxmlformats.org/officeDocument/2006/relationships/image" Target="../media/image223.png"/><Relationship Id="rId25" Type="http://schemas.openxmlformats.org/officeDocument/2006/relationships/image" Target="../media/image233.png"/><Relationship Id="rId33" Type="http://schemas.openxmlformats.org/officeDocument/2006/relationships/image" Target="../media/image258.png"/><Relationship Id="rId38" Type="http://schemas.openxmlformats.org/officeDocument/2006/relationships/image" Target="../media/image2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3" Type="http://schemas.openxmlformats.org/officeDocument/2006/relationships/image" Target="../media/image250.png"/><Relationship Id="rId18" Type="http://schemas.openxmlformats.org/officeDocument/2006/relationships/image" Target="../media/image240.png"/><Relationship Id="rId26" Type="http://schemas.openxmlformats.org/officeDocument/2006/relationships/image" Target="../media/image234.png"/><Relationship Id="rId39" Type="http://schemas.openxmlformats.org/officeDocument/2006/relationships/image" Target="../media/image258.png"/><Relationship Id="rId21" Type="http://schemas.openxmlformats.org/officeDocument/2006/relationships/image" Target="../media/image229.png"/><Relationship Id="rId34" Type="http://schemas.openxmlformats.org/officeDocument/2006/relationships/image" Target="../media/image261.png"/><Relationship Id="rId42" Type="http://schemas.microsoft.com/office/2007/relationships/hdphoto" Target="../media/hdphoto7.wdp"/><Relationship Id="rId7" Type="http://schemas.openxmlformats.org/officeDocument/2006/relationships/image" Target="../media/image40.png"/><Relationship Id="rId2" Type="http://schemas.openxmlformats.org/officeDocument/2006/relationships/notesSlide" Target="../notesSlides/notesSlide39.xml"/><Relationship Id="rId16" Type="http://schemas.openxmlformats.org/officeDocument/2006/relationships/image" Target="../media/image224.png"/><Relationship Id="rId20" Type="http://schemas.openxmlformats.org/officeDocument/2006/relationships/image" Target="../media/image228.png"/><Relationship Id="rId29" Type="http://schemas.openxmlformats.org/officeDocument/2006/relationships/image" Target="../media/image256.png"/><Relationship Id="rId41" Type="http://schemas.openxmlformats.org/officeDocument/2006/relationships/image" Target="../media/image264.png"/><Relationship Id="rId1" Type="http://schemas.openxmlformats.org/officeDocument/2006/relationships/slideLayout" Target="../slideLayouts/slideLayout50.xml"/><Relationship Id="rId6" Type="http://schemas.openxmlformats.org/officeDocument/2006/relationships/image" Target="../media/image39.png"/><Relationship Id="rId11" Type="http://schemas.microsoft.com/office/2007/relationships/hdphoto" Target="../media/hdphoto5.wdp"/><Relationship Id="rId24" Type="http://schemas.openxmlformats.org/officeDocument/2006/relationships/image" Target="../media/image232.png"/><Relationship Id="rId32" Type="http://schemas.openxmlformats.org/officeDocument/2006/relationships/image" Target="../media/image239.png"/><Relationship Id="rId37" Type="http://schemas.openxmlformats.org/officeDocument/2006/relationships/image" Target="../media/image227.png"/><Relationship Id="rId40" Type="http://schemas.openxmlformats.org/officeDocument/2006/relationships/image" Target="../media/image260.png"/><Relationship Id="rId5" Type="http://schemas.openxmlformats.org/officeDocument/2006/relationships/image" Target="../media/image38.png"/><Relationship Id="rId15" Type="http://schemas.microsoft.com/office/2007/relationships/hdphoto" Target="../media/hdphoto6.wdp"/><Relationship Id="rId23" Type="http://schemas.openxmlformats.org/officeDocument/2006/relationships/image" Target="../media/image231.png"/><Relationship Id="rId28" Type="http://schemas.openxmlformats.org/officeDocument/2006/relationships/image" Target="../media/image252.png"/><Relationship Id="rId36" Type="http://schemas.openxmlformats.org/officeDocument/2006/relationships/image" Target="../media/image273.png"/><Relationship Id="rId10" Type="http://schemas.openxmlformats.org/officeDocument/2006/relationships/image" Target="../media/image221.png"/><Relationship Id="rId19" Type="http://schemas.openxmlformats.org/officeDocument/2006/relationships/image" Target="../media/image225.png"/><Relationship Id="rId31" Type="http://schemas.openxmlformats.org/officeDocument/2006/relationships/image" Target="../media/image237.png"/><Relationship Id="rId44" Type="http://schemas.openxmlformats.org/officeDocument/2006/relationships/image" Target="../media/image263.png"/><Relationship Id="rId4" Type="http://schemas.openxmlformats.org/officeDocument/2006/relationships/image" Target="../media/image37.png"/><Relationship Id="rId9" Type="http://schemas.openxmlformats.org/officeDocument/2006/relationships/image" Target="../media/image116.png"/><Relationship Id="rId14" Type="http://schemas.openxmlformats.org/officeDocument/2006/relationships/image" Target="../media/image222.png"/><Relationship Id="rId22" Type="http://schemas.openxmlformats.org/officeDocument/2006/relationships/image" Target="../media/image230.png"/><Relationship Id="rId27" Type="http://schemas.openxmlformats.org/officeDocument/2006/relationships/image" Target="../media/image235.png"/><Relationship Id="rId30" Type="http://schemas.openxmlformats.org/officeDocument/2006/relationships/image" Target="../media/image257.png"/><Relationship Id="rId35" Type="http://schemas.openxmlformats.org/officeDocument/2006/relationships/image" Target="../media/image226.png"/><Relationship Id="rId43" Type="http://schemas.openxmlformats.org/officeDocument/2006/relationships/image" Target="../media/image241.png"/><Relationship Id="rId8" Type="http://schemas.openxmlformats.org/officeDocument/2006/relationships/image" Target="../media/image41.png"/><Relationship Id="rId3" Type="http://schemas.openxmlformats.org/officeDocument/2006/relationships/image" Target="../media/image83.png"/><Relationship Id="rId12" Type="http://schemas.openxmlformats.org/officeDocument/2006/relationships/image" Target="../media/image220.png"/><Relationship Id="rId17" Type="http://schemas.openxmlformats.org/officeDocument/2006/relationships/image" Target="../media/image223.png"/><Relationship Id="rId25" Type="http://schemas.openxmlformats.org/officeDocument/2006/relationships/image" Target="../media/image233.png"/><Relationship Id="rId33" Type="http://schemas.openxmlformats.org/officeDocument/2006/relationships/image" Target="../media/image238.png"/><Relationship Id="rId38" Type="http://schemas.openxmlformats.org/officeDocument/2006/relationships/image" Target="../media/image253.png"/></Relationships>
</file>

<file path=ppt/slides/_rels/slide51.xml.rels><?xml version="1.0" encoding="UTF-8" standalone="yes"?>
<Relationships xmlns="http://schemas.openxmlformats.org/package/2006/relationships"><Relationship Id="rId13" Type="http://schemas.openxmlformats.org/officeDocument/2006/relationships/image" Target="../media/image250.png"/><Relationship Id="rId18" Type="http://schemas.openxmlformats.org/officeDocument/2006/relationships/image" Target="../media/image240.png"/><Relationship Id="rId26" Type="http://schemas.openxmlformats.org/officeDocument/2006/relationships/image" Target="../media/image234.png"/><Relationship Id="rId39" Type="http://schemas.openxmlformats.org/officeDocument/2006/relationships/image" Target="../media/image261.png"/><Relationship Id="rId21" Type="http://schemas.openxmlformats.org/officeDocument/2006/relationships/image" Target="../media/image229.png"/><Relationship Id="rId34" Type="http://schemas.openxmlformats.org/officeDocument/2006/relationships/image" Target="../media/image237.png"/><Relationship Id="rId42" Type="http://schemas.openxmlformats.org/officeDocument/2006/relationships/image" Target="../media/image227.png"/><Relationship Id="rId7" Type="http://schemas.openxmlformats.org/officeDocument/2006/relationships/image" Target="../media/image40.png"/><Relationship Id="rId2" Type="http://schemas.openxmlformats.org/officeDocument/2006/relationships/notesSlide" Target="../notesSlides/notesSlide40.xml"/><Relationship Id="rId16" Type="http://schemas.openxmlformats.org/officeDocument/2006/relationships/image" Target="../media/image224.png"/><Relationship Id="rId29" Type="http://schemas.openxmlformats.org/officeDocument/2006/relationships/image" Target="../media/image252.png"/><Relationship Id="rId1" Type="http://schemas.openxmlformats.org/officeDocument/2006/relationships/slideLayout" Target="../slideLayouts/slideLayout50.xml"/><Relationship Id="rId6" Type="http://schemas.openxmlformats.org/officeDocument/2006/relationships/image" Target="../media/image39.png"/><Relationship Id="rId11" Type="http://schemas.microsoft.com/office/2007/relationships/hdphoto" Target="../media/hdphoto5.wdp"/><Relationship Id="rId24" Type="http://schemas.openxmlformats.org/officeDocument/2006/relationships/image" Target="../media/image232.png"/><Relationship Id="rId32" Type="http://schemas.openxmlformats.org/officeDocument/2006/relationships/image" Target="../media/image257.png"/><Relationship Id="rId37" Type="http://schemas.openxmlformats.org/officeDocument/2006/relationships/image" Target="../media/image259.png"/><Relationship Id="rId40" Type="http://schemas.openxmlformats.org/officeDocument/2006/relationships/image" Target="../media/image226.png"/><Relationship Id="rId45" Type="http://schemas.openxmlformats.org/officeDocument/2006/relationships/image" Target="../media/image241.png"/><Relationship Id="rId5" Type="http://schemas.openxmlformats.org/officeDocument/2006/relationships/image" Target="../media/image38.png"/><Relationship Id="rId15" Type="http://schemas.microsoft.com/office/2007/relationships/hdphoto" Target="../media/hdphoto6.wdp"/><Relationship Id="rId23" Type="http://schemas.openxmlformats.org/officeDocument/2006/relationships/image" Target="../media/image231.png"/><Relationship Id="rId28" Type="http://schemas.openxmlformats.org/officeDocument/2006/relationships/image" Target="../media/image251.png"/><Relationship Id="rId36" Type="http://schemas.openxmlformats.org/officeDocument/2006/relationships/image" Target="../media/image238.png"/><Relationship Id="rId10" Type="http://schemas.openxmlformats.org/officeDocument/2006/relationships/image" Target="../media/image221.png"/><Relationship Id="rId19" Type="http://schemas.openxmlformats.org/officeDocument/2006/relationships/image" Target="../media/image225.png"/><Relationship Id="rId31" Type="http://schemas.openxmlformats.org/officeDocument/2006/relationships/image" Target="../media/image256.png"/><Relationship Id="rId44" Type="http://schemas.openxmlformats.org/officeDocument/2006/relationships/image" Target="../media/image262.png"/><Relationship Id="rId4" Type="http://schemas.openxmlformats.org/officeDocument/2006/relationships/image" Target="../media/image37.png"/><Relationship Id="rId9" Type="http://schemas.openxmlformats.org/officeDocument/2006/relationships/image" Target="../media/image116.png"/><Relationship Id="rId14" Type="http://schemas.openxmlformats.org/officeDocument/2006/relationships/image" Target="../media/image222.png"/><Relationship Id="rId22" Type="http://schemas.openxmlformats.org/officeDocument/2006/relationships/image" Target="../media/image230.png"/><Relationship Id="rId27" Type="http://schemas.openxmlformats.org/officeDocument/2006/relationships/image" Target="../media/image235.png"/><Relationship Id="rId30" Type="http://schemas.openxmlformats.org/officeDocument/2006/relationships/image" Target="../media/image253.png"/><Relationship Id="rId35" Type="http://schemas.openxmlformats.org/officeDocument/2006/relationships/image" Target="../media/image239.png"/><Relationship Id="rId43" Type="http://schemas.openxmlformats.org/officeDocument/2006/relationships/image" Target="../media/image274.png"/><Relationship Id="rId8" Type="http://schemas.openxmlformats.org/officeDocument/2006/relationships/image" Target="../media/image41.png"/><Relationship Id="rId3" Type="http://schemas.openxmlformats.org/officeDocument/2006/relationships/image" Target="../media/image83.png"/><Relationship Id="rId12" Type="http://schemas.openxmlformats.org/officeDocument/2006/relationships/image" Target="../media/image220.png"/><Relationship Id="rId17" Type="http://schemas.openxmlformats.org/officeDocument/2006/relationships/image" Target="../media/image223.png"/><Relationship Id="rId25" Type="http://schemas.openxmlformats.org/officeDocument/2006/relationships/image" Target="../media/image233.png"/><Relationship Id="rId33" Type="http://schemas.openxmlformats.org/officeDocument/2006/relationships/image" Target="../media/image258.png"/><Relationship Id="rId38" Type="http://schemas.openxmlformats.org/officeDocument/2006/relationships/image" Target="../media/image260.png"/><Relationship Id="rId46" Type="http://schemas.openxmlformats.org/officeDocument/2006/relationships/image" Target="../media/image263.png"/><Relationship Id="rId20" Type="http://schemas.openxmlformats.org/officeDocument/2006/relationships/image" Target="../media/image228.png"/><Relationship Id="rId41" Type="http://schemas.openxmlformats.org/officeDocument/2006/relationships/image" Target="../media/image273.png"/></Relationships>
</file>

<file path=ppt/slides/_rels/slide52.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278.png"/><Relationship Id="rId18" Type="http://schemas.openxmlformats.org/officeDocument/2006/relationships/image" Target="../media/image283.png"/><Relationship Id="rId26" Type="http://schemas.openxmlformats.org/officeDocument/2006/relationships/image" Target="../media/image291.png"/><Relationship Id="rId3" Type="http://schemas.openxmlformats.org/officeDocument/2006/relationships/image" Target="../media/image37.png"/><Relationship Id="rId21" Type="http://schemas.openxmlformats.org/officeDocument/2006/relationships/image" Target="../media/image286.png"/><Relationship Id="rId7" Type="http://schemas.openxmlformats.org/officeDocument/2006/relationships/image" Target="../media/image41.png"/><Relationship Id="rId12" Type="http://schemas.openxmlformats.org/officeDocument/2006/relationships/image" Target="../media/image277.png"/><Relationship Id="rId17" Type="http://schemas.openxmlformats.org/officeDocument/2006/relationships/image" Target="../media/image282.png"/><Relationship Id="rId25" Type="http://schemas.openxmlformats.org/officeDocument/2006/relationships/image" Target="../media/image290.png"/><Relationship Id="rId2" Type="http://schemas.openxmlformats.org/officeDocument/2006/relationships/notesSlide" Target="../notesSlides/notesSlide41.xml"/><Relationship Id="rId16" Type="http://schemas.openxmlformats.org/officeDocument/2006/relationships/image" Target="../media/image281.png"/><Relationship Id="rId20" Type="http://schemas.openxmlformats.org/officeDocument/2006/relationships/image" Target="../media/image285.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276.png"/><Relationship Id="rId24" Type="http://schemas.openxmlformats.org/officeDocument/2006/relationships/image" Target="../media/image289.png"/><Relationship Id="rId5" Type="http://schemas.openxmlformats.org/officeDocument/2006/relationships/image" Target="../media/image39.png"/><Relationship Id="rId15" Type="http://schemas.openxmlformats.org/officeDocument/2006/relationships/image" Target="../media/image280.png"/><Relationship Id="rId23" Type="http://schemas.openxmlformats.org/officeDocument/2006/relationships/image" Target="../media/image288.png"/><Relationship Id="rId28" Type="http://schemas.openxmlformats.org/officeDocument/2006/relationships/image" Target="../media/image293.png"/><Relationship Id="rId10" Type="http://schemas.openxmlformats.org/officeDocument/2006/relationships/image" Target="../media/image275.png"/><Relationship Id="rId19" Type="http://schemas.openxmlformats.org/officeDocument/2006/relationships/image" Target="../media/image284.png"/><Relationship Id="rId4" Type="http://schemas.openxmlformats.org/officeDocument/2006/relationships/image" Target="../media/image38.png"/><Relationship Id="rId9" Type="http://schemas.openxmlformats.org/officeDocument/2006/relationships/image" Target="../media/image220.png"/><Relationship Id="rId14" Type="http://schemas.openxmlformats.org/officeDocument/2006/relationships/image" Target="../media/image279.png"/><Relationship Id="rId22" Type="http://schemas.openxmlformats.org/officeDocument/2006/relationships/image" Target="../media/image287.png"/><Relationship Id="rId27" Type="http://schemas.openxmlformats.org/officeDocument/2006/relationships/image" Target="../media/image292.png"/></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3.png"/><Relationship Id="rId16" Type="http://schemas.openxmlformats.org/officeDocument/2006/relationships/image" Target="../media/image99.png"/><Relationship Id="rId20" Type="http://schemas.openxmlformats.org/officeDocument/2006/relationships/image" Target="../media/image295.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94.png"/><Relationship Id="rId5" Type="http://schemas.openxmlformats.org/officeDocument/2006/relationships/image" Target="../media/image39.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294.png"/><Relationship Id="rId4" Type="http://schemas.openxmlformats.org/officeDocument/2006/relationships/image" Target="../media/image38.png"/><Relationship Id="rId9" Type="http://schemas.openxmlformats.org/officeDocument/2006/relationships/image" Target="../media/image92.png"/><Relationship Id="rId14" Type="http://schemas.openxmlformats.org/officeDocument/2006/relationships/image" Target="../media/image97.png"/></Relationships>
</file>

<file path=ppt/slides/_rels/slide54.xml.rels><?xml version="1.0" encoding="UTF-8" standalone="yes"?>
<Relationships xmlns="http://schemas.openxmlformats.org/package/2006/relationships"><Relationship Id="rId13" Type="http://schemas.openxmlformats.org/officeDocument/2006/relationships/image" Target="../media/image300.png"/><Relationship Id="rId18" Type="http://schemas.openxmlformats.org/officeDocument/2006/relationships/image" Target="../media/image305.png"/><Relationship Id="rId26" Type="http://schemas.openxmlformats.org/officeDocument/2006/relationships/image" Target="../media/image313.png"/><Relationship Id="rId21" Type="http://schemas.openxmlformats.org/officeDocument/2006/relationships/image" Target="../media/image308.png"/><Relationship Id="rId34" Type="http://schemas.openxmlformats.org/officeDocument/2006/relationships/image" Target="../media/image101.png"/><Relationship Id="rId7" Type="http://schemas.openxmlformats.org/officeDocument/2006/relationships/image" Target="../media/image41.png"/><Relationship Id="rId12" Type="http://schemas.openxmlformats.org/officeDocument/2006/relationships/image" Target="../media/image299.png"/><Relationship Id="rId17" Type="http://schemas.openxmlformats.org/officeDocument/2006/relationships/image" Target="../media/image304.png"/><Relationship Id="rId25" Type="http://schemas.openxmlformats.org/officeDocument/2006/relationships/image" Target="../media/image312.png"/><Relationship Id="rId33" Type="http://schemas.openxmlformats.org/officeDocument/2006/relationships/image" Target="../media/image100.png"/><Relationship Id="rId2" Type="http://schemas.openxmlformats.org/officeDocument/2006/relationships/notesSlide" Target="../notesSlides/notesSlide42.xml"/><Relationship Id="rId16" Type="http://schemas.openxmlformats.org/officeDocument/2006/relationships/image" Target="../media/image303.png"/><Relationship Id="rId20" Type="http://schemas.openxmlformats.org/officeDocument/2006/relationships/image" Target="../media/image307.png"/><Relationship Id="rId29" Type="http://schemas.openxmlformats.org/officeDocument/2006/relationships/image" Target="../media/image316.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298.png"/><Relationship Id="rId24" Type="http://schemas.openxmlformats.org/officeDocument/2006/relationships/image" Target="../media/image311.png"/><Relationship Id="rId32" Type="http://schemas.openxmlformats.org/officeDocument/2006/relationships/image" Target="../media/image99.png"/><Relationship Id="rId37" Type="http://schemas.openxmlformats.org/officeDocument/2006/relationships/image" Target="../media/image317.png"/><Relationship Id="rId5" Type="http://schemas.openxmlformats.org/officeDocument/2006/relationships/image" Target="../media/image39.png"/><Relationship Id="rId15" Type="http://schemas.openxmlformats.org/officeDocument/2006/relationships/image" Target="../media/image302.png"/><Relationship Id="rId23" Type="http://schemas.openxmlformats.org/officeDocument/2006/relationships/image" Target="../media/image310.png"/><Relationship Id="rId28" Type="http://schemas.openxmlformats.org/officeDocument/2006/relationships/image" Target="../media/image315.png"/><Relationship Id="rId36" Type="http://schemas.openxmlformats.org/officeDocument/2006/relationships/image" Target="../media/image295.png"/><Relationship Id="rId10" Type="http://schemas.openxmlformats.org/officeDocument/2006/relationships/image" Target="../media/image297.png"/><Relationship Id="rId19" Type="http://schemas.openxmlformats.org/officeDocument/2006/relationships/image" Target="../media/image306.png"/><Relationship Id="rId31" Type="http://schemas.openxmlformats.org/officeDocument/2006/relationships/image" Target="../media/image98.png"/><Relationship Id="rId4" Type="http://schemas.openxmlformats.org/officeDocument/2006/relationships/image" Target="../media/image38.png"/><Relationship Id="rId9" Type="http://schemas.openxmlformats.org/officeDocument/2006/relationships/image" Target="../media/image296.png"/><Relationship Id="rId14" Type="http://schemas.openxmlformats.org/officeDocument/2006/relationships/image" Target="../media/image301.png"/><Relationship Id="rId22" Type="http://schemas.openxmlformats.org/officeDocument/2006/relationships/image" Target="../media/image309.png"/><Relationship Id="rId27" Type="http://schemas.openxmlformats.org/officeDocument/2006/relationships/image" Target="../media/image314.png"/><Relationship Id="rId30" Type="http://schemas.openxmlformats.org/officeDocument/2006/relationships/image" Target="../media/image97.png"/><Relationship Id="rId35" Type="http://schemas.openxmlformats.org/officeDocument/2006/relationships/image" Target="../media/image294.png"/><Relationship Id="rId8" Type="http://schemas.openxmlformats.org/officeDocument/2006/relationships/image" Target="../media/image83.png"/><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3.png"/><Relationship Id="rId16" Type="http://schemas.openxmlformats.org/officeDocument/2006/relationships/image" Target="../media/image99.png"/><Relationship Id="rId20" Type="http://schemas.openxmlformats.org/officeDocument/2006/relationships/image" Target="../media/image295.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94.png"/><Relationship Id="rId5" Type="http://schemas.openxmlformats.org/officeDocument/2006/relationships/image" Target="../media/image39.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294.png"/><Relationship Id="rId4" Type="http://schemas.openxmlformats.org/officeDocument/2006/relationships/image" Target="../media/image38.png"/><Relationship Id="rId9" Type="http://schemas.openxmlformats.org/officeDocument/2006/relationships/image" Target="../media/image92.png"/><Relationship Id="rId14" Type="http://schemas.openxmlformats.org/officeDocument/2006/relationships/image" Target="../media/image97.png"/></Relationships>
</file>

<file path=ppt/slides/_rels/slide57.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320.png"/><Relationship Id="rId21" Type="http://schemas.openxmlformats.org/officeDocument/2006/relationships/image" Target="../media/image55.png"/><Relationship Id="rId34" Type="http://schemas.openxmlformats.org/officeDocument/2006/relationships/image" Target="../media/image68.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image" Target="../media/image319.png"/><Relationship Id="rId2" Type="http://schemas.openxmlformats.org/officeDocument/2006/relationships/notesSlide" Target="../notesSlides/notesSlide43.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31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36" Type="http://schemas.openxmlformats.org/officeDocument/2006/relationships/image" Target="../media/image70.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35" Type="http://schemas.openxmlformats.org/officeDocument/2006/relationships/image" Target="../media/image69.png"/><Relationship Id="rId8" Type="http://schemas.openxmlformats.org/officeDocument/2006/relationships/image" Target="../media/image42.png"/><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62.png"/><Relationship Id="rId26" Type="http://schemas.openxmlformats.org/officeDocument/2006/relationships/image" Target="../media/image324.png"/><Relationship Id="rId39" Type="http://schemas.openxmlformats.org/officeDocument/2006/relationships/image" Target="../media/image315.png"/><Relationship Id="rId21" Type="http://schemas.openxmlformats.org/officeDocument/2006/relationships/image" Target="../media/image65.png"/><Relationship Id="rId34" Type="http://schemas.openxmlformats.org/officeDocument/2006/relationships/image" Target="../media/image296.png"/><Relationship Id="rId42" Type="http://schemas.openxmlformats.org/officeDocument/2006/relationships/image" Target="../media/image335.png"/><Relationship Id="rId7" Type="http://schemas.openxmlformats.org/officeDocument/2006/relationships/image" Target="../media/image40.png"/><Relationship Id="rId2" Type="http://schemas.openxmlformats.org/officeDocument/2006/relationships/notesSlide" Target="../notesSlides/notesSlide44.xml"/><Relationship Id="rId16" Type="http://schemas.openxmlformats.org/officeDocument/2006/relationships/image" Target="../media/image48.png"/><Relationship Id="rId20" Type="http://schemas.openxmlformats.org/officeDocument/2006/relationships/image" Target="../media/image64.png"/><Relationship Id="rId29" Type="http://schemas.openxmlformats.org/officeDocument/2006/relationships/image" Target="../media/image326.png"/><Relationship Id="rId41" Type="http://schemas.openxmlformats.org/officeDocument/2006/relationships/image" Target="../media/image320.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74.png"/><Relationship Id="rId24" Type="http://schemas.openxmlformats.org/officeDocument/2006/relationships/image" Target="../media/image68.png"/><Relationship Id="rId32" Type="http://schemas.openxmlformats.org/officeDocument/2006/relationships/image" Target="../media/image329.png"/><Relationship Id="rId37" Type="http://schemas.openxmlformats.org/officeDocument/2006/relationships/image" Target="../media/image332.png"/><Relationship Id="rId40" Type="http://schemas.openxmlformats.org/officeDocument/2006/relationships/image" Target="../media/image334.png"/><Relationship Id="rId5" Type="http://schemas.openxmlformats.org/officeDocument/2006/relationships/image" Target="../media/image38.png"/><Relationship Id="rId15" Type="http://schemas.openxmlformats.org/officeDocument/2006/relationships/image" Target="../media/image44.png"/><Relationship Id="rId23" Type="http://schemas.openxmlformats.org/officeDocument/2006/relationships/image" Target="../media/image67.png"/><Relationship Id="rId28" Type="http://schemas.openxmlformats.org/officeDocument/2006/relationships/image" Target="../media/image325.png"/><Relationship Id="rId36" Type="http://schemas.openxmlformats.org/officeDocument/2006/relationships/image" Target="../media/image331.png"/><Relationship Id="rId10" Type="http://schemas.openxmlformats.org/officeDocument/2006/relationships/image" Target="../media/image73.png"/><Relationship Id="rId19" Type="http://schemas.openxmlformats.org/officeDocument/2006/relationships/image" Target="../media/image63.png"/><Relationship Id="rId31" Type="http://schemas.openxmlformats.org/officeDocument/2006/relationships/image" Target="../media/image328.png"/><Relationship Id="rId4" Type="http://schemas.openxmlformats.org/officeDocument/2006/relationships/image" Target="../media/image37.png"/><Relationship Id="rId9" Type="http://schemas.openxmlformats.org/officeDocument/2006/relationships/image" Target="../media/image71.png"/><Relationship Id="rId14" Type="http://schemas.openxmlformats.org/officeDocument/2006/relationships/image" Target="../media/image322.png"/><Relationship Id="rId22" Type="http://schemas.openxmlformats.org/officeDocument/2006/relationships/image" Target="../media/image66.png"/><Relationship Id="rId27" Type="http://schemas.openxmlformats.org/officeDocument/2006/relationships/image" Target="../media/image80.png"/><Relationship Id="rId30" Type="http://schemas.openxmlformats.org/officeDocument/2006/relationships/image" Target="../media/image327.png"/><Relationship Id="rId35" Type="http://schemas.openxmlformats.org/officeDocument/2006/relationships/image" Target="../media/image330.png"/><Relationship Id="rId43" Type="http://schemas.microsoft.com/office/2007/relationships/hdphoto" Target="../media/hdphoto9.wdp"/><Relationship Id="rId8" Type="http://schemas.openxmlformats.org/officeDocument/2006/relationships/image" Target="../media/image41.png"/><Relationship Id="rId3" Type="http://schemas.openxmlformats.org/officeDocument/2006/relationships/image" Target="../media/image321.png"/><Relationship Id="rId12" Type="http://schemas.openxmlformats.org/officeDocument/2006/relationships/image" Target="../media/image75.png"/><Relationship Id="rId17" Type="http://schemas.openxmlformats.org/officeDocument/2006/relationships/image" Target="../media/image61.png"/><Relationship Id="rId25" Type="http://schemas.openxmlformats.org/officeDocument/2006/relationships/image" Target="../media/image323.png"/><Relationship Id="rId33" Type="http://schemas.microsoft.com/office/2007/relationships/hdphoto" Target="../media/hdphoto8.wdp"/><Relationship Id="rId38" Type="http://schemas.openxmlformats.org/officeDocument/2006/relationships/image" Target="../media/image333.png"/></Relationships>
</file>

<file path=ppt/slides/_rels/slide59.xml.rels><?xml version="1.0" encoding="UTF-8" standalone="yes"?>
<Relationships xmlns="http://schemas.openxmlformats.org/package/2006/relationships"><Relationship Id="rId13" Type="http://schemas.openxmlformats.org/officeDocument/2006/relationships/image" Target="../media/image250.png"/><Relationship Id="rId18" Type="http://schemas.openxmlformats.org/officeDocument/2006/relationships/image" Target="../media/image240.png"/><Relationship Id="rId26" Type="http://schemas.openxmlformats.org/officeDocument/2006/relationships/image" Target="../media/image235.png"/><Relationship Id="rId39" Type="http://schemas.openxmlformats.org/officeDocument/2006/relationships/image" Target="../media/image258.png"/><Relationship Id="rId21" Type="http://schemas.openxmlformats.org/officeDocument/2006/relationships/image" Target="../media/image230.png"/><Relationship Id="rId34" Type="http://schemas.openxmlformats.org/officeDocument/2006/relationships/image" Target="../media/image226.png"/><Relationship Id="rId42" Type="http://schemas.openxmlformats.org/officeDocument/2006/relationships/image" Target="../media/image338.png"/><Relationship Id="rId47" Type="http://schemas.openxmlformats.org/officeDocument/2006/relationships/image" Target="../media/image220.png"/><Relationship Id="rId7" Type="http://schemas.openxmlformats.org/officeDocument/2006/relationships/image" Target="../media/image41.png"/><Relationship Id="rId2" Type="http://schemas.openxmlformats.org/officeDocument/2006/relationships/notesSlide" Target="../notesSlides/notesSlide45.xml"/><Relationship Id="rId16" Type="http://schemas.openxmlformats.org/officeDocument/2006/relationships/image" Target="../media/image224.png"/><Relationship Id="rId29" Type="http://schemas.openxmlformats.org/officeDocument/2006/relationships/image" Target="../media/image257.png"/><Relationship Id="rId11" Type="http://schemas.openxmlformats.org/officeDocument/2006/relationships/image" Target="../media/image228.png"/><Relationship Id="rId24" Type="http://schemas.openxmlformats.org/officeDocument/2006/relationships/image" Target="../media/image233.png"/><Relationship Id="rId32" Type="http://schemas.openxmlformats.org/officeDocument/2006/relationships/image" Target="../media/image238.png"/><Relationship Id="rId37" Type="http://schemas.openxmlformats.org/officeDocument/2006/relationships/image" Target="../media/image253.png"/><Relationship Id="rId40" Type="http://schemas.openxmlformats.org/officeDocument/2006/relationships/image" Target="../media/image336.png"/><Relationship Id="rId45" Type="http://schemas.openxmlformats.org/officeDocument/2006/relationships/image" Target="../media/image241.png"/><Relationship Id="rId5" Type="http://schemas.openxmlformats.org/officeDocument/2006/relationships/image" Target="../media/image39.png"/><Relationship Id="rId15" Type="http://schemas.microsoft.com/office/2007/relationships/hdphoto" Target="../media/hdphoto6.wdp"/><Relationship Id="rId23" Type="http://schemas.openxmlformats.org/officeDocument/2006/relationships/image" Target="../media/image232.png"/><Relationship Id="rId28" Type="http://schemas.openxmlformats.org/officeDocument/2006/relationships/image" Target="../media/image256.png"/><Relationship Id="rId36" Type="http://schemas.openxmlformats.org/officeDocument/2006/relationships/image" Target="../media/image227.png"/><Relationship Id="rId49" Type="http://schemas.openxmlformats.org/officeDocument/2006/relationships/image" Target="../media/image342.png"/><Relationship Id="rId10" Type="http://schemas.openxmlformats.org/officeDocument/2006/relationships/image" Target="../media/image321.png"/><Relationship Id="rId19" Type="http://schemas.openxmlformats.org/officeDocument/2006/relationships/image" Target="../media/image225.png"/><Relationship Id="rId31" Type="http://schemas.openxmlformats.org/officeDocument/2006/relationships/image" Target="../media/image239.png"/><Relationship Id="rId44" Type="http://schemas.openxmlformats.org/officeDocument/2006/relationships/image" Target="../media/image340.png"/><Relationship Id="rId4" Type="http://schemas.openxmlformats.org/officeDocument/2006/relationships/image" Target="../media/image38.png"/><Relationship Id="rId9" Type="http://schemas.microsoft.com/office/2007/relationships/hdphoto" Target="../media/hdphoto5.wdp"/><Relationship Id="rId14" Type="http://schemas.openxmlformats.org/officeDocument/2006/relationships/image" Target="../media/image222.png"/><Relationship Id="rId22" Type="http://schemas.openxmlformats.org/officeDocument/2006/relationships/image" Target="../media/image231.png"/><Relationship Id="rId27" Type="http://schemas.openxmlformats.org/officeDocument/2006/relationships/image" Target="../media/image252.png"/><Relationship Id="rId30" Type="http://schemas.openxmlformats.org/officeDocument/2006/relationships/image" Target="../media/image237.png"/><Relationship Id="rId35" Type="http://schemas.openxmlformats.org/officeDocument/2006/relationships/image" Target="../media/image273.png"/><Relationship Id="rId43" Type="http://schemas.openxmlformats.org/officeDocument/2006/relationships/image" Target="../media/image339.png"/><Relationship Id="rId48" Type="http://schemas.openxmlformats.org/officeDocument/2006/relationships/image" Target="../media/image263.png"/><Relationship Id="rId8" Type="http://schemas.openxmlformats.org/officeDocument/2006/relationships/image" Target="../media/image221.png"/><Relationship Id="rId3" Type="http://schemas.openxmlformats.org/officeDocument/2006/relationships/image" Target="../media/image37.png"/><Relationship Id="rId12" Type="http://schemas.openxmlformats.org/officeDocument/2006/relationships/image" Target="../media/image83.png"/><Relationship Id="rId17" Type="http://schemas.openxmlformats.org/officeDocument/2006/relationships/image" Target="../media/image223.png"/><Relationship Id="rId25" Type="http://schemas.openxmlformats.org/officeDocument/2006/relationships/image" Target="../media/image234.png"/><Relationship Id="rId33" Type="http://schemas.openxmlformats.org/officeDocument/2006/relationships/image" Target="../media/image261.png"/><Relationship Id="rId38" Type="http://schemas.openxmlformats.org/officeDocument/2006/relationships/image" Target="../media/image260.png"/><Relationship Id="rId46" Type="http://schemas.openxmlformats.org/officeDocument/2006/relationships/image" Target="../media/image341.png"/><Relationship Id="rId20" Type="http://schemas.openxmlformats.org/officeDocument/2006/relationships/image" Target="../media/image229.png"/><Relationship Id="rId41" Type="http://schemas.openxmlformats.org/officeDocument/2006/relationships/image" Target="../media/image337.png"/><Relationship Id="rId1" Type="http://schemas.openxmlformats.org/officeDocument/2006/relationships/slideLayout" Target="../slideLayouts/slideLayout50.xml"/><Relationship Id="rId6"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0.xml.rels><?xml version="1.0" encoding="UTF-8" standalone="yes"?>
<Relationships xmlns="http://schemas.openxmlformats.org/package/2006/relationships"><Relationship Id="rId13" Type="http://schemas.openxmlformats.org/officeDocument/2006/relationships/image" Target="../media/image280.png"/><Relationship Id="rId18" Type="http://schemas.openxmlformats.org/officeDocument/2006/relationships/image" Target="../media/image285.png"/><Relationship Id="rId26" Type="http://schemas.openxmlformats.org/officeDocument/2006/relationships/image" Target="../media/image349.png"/><Relationship Id="rId3" Type="http://schemas.openxmlformats.org/officeDocument/2006/relationships/image" Target="../media/image37.png"/><Relationship Id="rId21" Type="http://schemas.openxmlformats.org/officeDocument/2006/relationships/image" Target="../media/image344.png"/><Relationship Id="rId7" Type="http://schemas.openxmlformats.org/officeDocument/2006/relationships/image" Target="../media/image41.png"/><Relationship Id="rId12" Type="http://schemas.openxmlformats.org/officeDocument/2006/relationships/image" Target="../media/image279.png"/><Relationship Id="rId17" Type="http://schemas.openxmlformats.org/officeDocument/2006/relationships/image" Target="../media/image284.png"/><Relationship Id="rId25" Type="http://schemas.openxmlformats.org/officeDocument/2006/relationships/image" Target="../media/image348.png"/><Relationship Id="rId33" Type="http://schemas.openxmlformats.org/officeDocument/2006/relationships/image" Target="../media/image275.png"/><Relationship Id="rId2" Type="http://schemas.openxmlformats.org/officeDocument/2006/relationships/notesSlide" Target="../notesSlides/notesSlide46.xml"/><Relationship Id="rId16" Type="http://schemas.openxmlformats.org/officeDocument/2006/relationships/image" Target="../media/image283.png"/><Relationship Id="rId20" Type="http://schemas.openxmlformats.org/officeDocument/2006/relationships/image" Target="../media/image343.png"/><Relationship Id="rId29" Type="http://schemas.openxmlformats.org/officeDocument/2006/relationships/image" Target="../media/image352.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277.png"/><Relationship Id="rId24" Type="http://schemas.openxmlformats.org/officeDocument/2006/relationships/image" Target="../media/image347.png"/><Relationship Id="rId32" Type="http://schemas.openxmlformats.org/officeDocument/2006/relationships/image" Target="../media/image288.png"/><Relationship Id="rId5" Type="http://schemas.openxmlformats.org/officeDocument/2006/relationships/image" Target="../media/image39.png"/><Relationship Id="rId15" Type="http://schemas.openxmlformats.org/officeDocument/2006/relationships/image" Target="../media/image282.png"/><Relationship Id="rId23" Type="http://schemas.openxmlformats.org/officeDocument/2006/relationships/image" Target="../media/image346.png"/><Relationship Id="rId28" Type="http://schemas.openxmlformats.org/officeDocument/2006/relationships/image" Target="../media/image351.png"/><Relationship Id="rId10" Type="http://schemas.openxmlformats.org/officeDocument/2006/relationships/image" Target="../media/image276.png"/><Relationship Id="rId19" Type="http://schemas.openxmlformats.org/officeDocument/2006/relationships/image" Target="../media/image286.png"/><Relationship Id="rId31" Type="http://schemas.openxmlformats.org/officeDocument/2006/relationships/image" Target="../media/image354.png"/><Relationship Id="rId4" Type="http://schemas.openxmlformats.org/officeDocument/2006/relationships/image" Target="../media/image38.png"/><Relationship Id="rId9" Type="http://schemas.openxmlformats.org/officeDocument/2006/relationships/image" Target="../media/image321.png"/><Relationship Id="rId14" Type="http://schemas.openxmlformats.org/officeDocument/2006/relationships/image" Target="../media/image281.png"/><Relationship Id="rId22" Type="http://schemas.openxmlformats.org/officeDocument/2006/relationships/image" Target="../media/image345.png"/><Relationship Id="rId27" Type="http://schemas.openxmlformats.org/officeDocument/2006/relationships/image" Target="../media/image350.png"/><Relationship Id="rId30" Type="http://schemas.openxmlformats.org/officeDocument/2006/relationships/image" Target="../media/image353.png"/><Relationship Id="rId8" Type="http://schemas.openxmlformats.org/officeDocument/2006/relationships/image" Target="../media/image220.png"/></Relationships>
</file>

<file path=ppt/slides/_rels/slide61.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23.png"/><Relationship Id="rId26" Type="http://schemas.openxmlformats.org/officeDocument/2006/relationships/image" Target="../media/image234.png"/><Relationship Id="rId39" Type="http://schemas.openxmlformats.org/officeDocument/2006/relationships/image" Target="../media/image260.png"/><Relationship Id="rId21" Type="http://schemas.openxmlformats.org/officeDocument/2006/relationships/image" Target="../media/image229.png"/><Relationship Id="rId34" Type="http://schemas.openxmlformats.org/officeDocument/2006/relationships/image" Target="../media/image261.png"/><Relationship Id="rId42" Type="http://schemas.openxmlformats.org/officeDocument/2006/relationships/image" Target="../media/image337.png"/><Relationship Id="rId47" Type="http://schemas.openxmlformats.org/officeDocument/2006/relationships/image" Target="../media/image341.png"/><Relationship Id="rId7" Type="http://schemas.openxmlformats.org/officeDocument/2006/relationships/image" Target="../media/image41.png"/><Relationship Id="rId2" Type="http://schemas.openxmlformats.org/officeDocument/2006/relationships/notesSlide" Target="../notesSlides/notesSlide47.xml"/><Relationship Id="rId16" Type="http://schemas.microsoft.com/office/2007/relationships/hdphoto" Target="../media/hdphoto6.wdp"/><Relationship Id="rId29" Type="http://schemas.openxmlformats.org/officeDocument/2006/relationships/image" Target="../media/image256.png"/><Relationship Id="rId11" Type="http://schemas.openxmlformats.org/officeDocument/2006/relationships/image" Target="../media/image321.png"/><Relationship Id="rId24" Type="http://schemas.openxmlformats.org/officeDocument/2006/relationships/image" Target="../media/image232.png"/><Relationship Id="rId32" Type="http://schemas.openxmlformats.org/officeDocument/2006/relationships/image" Target="../media/image239.png"/><Relationship Id="rId37" Type="http://schemas.openxmlformats.org/officeDocument/2006/relationships/image" Target="../media/image227.png"/><Relationship Id="rId40" Type="http://schemas.openxmlformats.org/officeDocument/2006/relationships/image" Target="../media/image258.png"/><Relationship Id="rId45" Type="http://schemas.openxmlformats.org/officeDocument/2006/relationships/image" Target="../media/image340.png"/><Relationship Id="rId5" Type="http://schemas.openxmlformats.org/officeDocument/2006/relationships/image" Target="../media/image39.png"/><Relationship Id="rId15" Type="http://schemas.openxmlformats.org/officeDocument/2006/relationships/image" Target="../media/image222.png"/><Relationship Id="rId23" Type="http://schemas.openxmlformats.org/officeDocument/2006/relationships/image" Target="../media/image231.png"/><Relationship Id="rId28" Type="http://schemas.openxmlformats.org/officeDocument/2006/relationships/image" Target="../media/image252.png"/><Relationship Id="rId36" Type="http://schemas.openxmlformats.org/officeDocument/2006/relationships/image" Target="../media/image273.png"/><Relationship Id="rId49" Type="http://schemas.openxmlformats.org/officeDocument/2006/relationships/image" Target="../media/image263.png"/><Relationship Id="rId10" Type="http://schemas.microsoft.com/office/2007/relationships/hdphoto" Target="../media/hdphoto5.wdp"/><Relationship Id="rId19" Type="http://schemas.openxmlformats.org/officeDocument/2006/relationships/image" Target="../media/image240.png"/><Relationship Id="rId31" Type="http://schemas.openxmlformats.org/officeDocument/2006/relationships/image" Target="../media/image237.png"/><Relationship Id="rId44" Type="http://schemas.openxmlformats.org/officeDocument/2006/relationships/image" Target="../media/image339.png"/><Relationship Id="rId4" Type="http://schemas.openxmlformats.org/officeDocument/2006/relationships/image" Target="../media/image38.png"/><Relationship Id="rId9" Type="http://schemas.openxmlformats.org/officeDocument/2006/relationships/image" Target="../media/image221.png"/><Relationship Id="rId14" Type="http://schemas.openxmlformats.org/officeDocument/2006/relationships/image" Target="../media/image250.png"/><Relationship Id="rId22" Type="http://schemas.openxmlformats.org/officeDocument/2006/relationships/image" Target="../media/image230.png"/><Relationship Id="rId27" Type="http://schemas.openxmlformats.org/officeDocument/2006/relationships/image" Target="../media/image235.png"/><Relationship Id="rId30" Type="http://schemas.openxmlformats.org/officeDocument/2006/relationships/image" Target="../media/image257.png"/><Relationship Id="rId35" Type="http://schemas.openxmlformats.org/officeDocument/2006/relationships/image" Target="../media/image226.png"/><Relationship Id="rId43" Type="http://schemas.openxmlformats.org/officeDocument/2006/relationships/image" Target="../media/image338.png"/><Relationship Id="rId48" Type="http://schemas.openxmlformats.org/officeDocument/2006/relationships/image" Target="../media/image342.png"/><Relationship Id="rId8" Type="http://schemas.openxmlformats.org/officeDocument/2006/relationships/image" Target="../media/image220.png"/><Relationship Id="rId3" Type="http://schemas.openxmlformats.org/officeDocument/2006/relationships/image" Target="../media/image37.png"/><Relationship Id="rId12" Type="http://schemas.openxmlformats.org/officeDocument/2006/relationships/image" Target="../media/image228.png"/><Relationship Id="rId17" Type="http://schemas.openxmlformats.org/officeDocument/2006/relationships/image" Target="../media/image224.png"/><Relationship Id="rId25" Type="http://schemas.openxmlformats.org/officeDocument/2006/relationships/image" Target="../media/image233.png"/><Relationship Id="rId33" Type="http://schemas.openxmlformats.org/officeDocument/2006/relationships/image" Target="../media/image238.png"/><Relationship Id="rId38" Type="http://schemas.openxmlformats.org/officeDocument/2006/relationships/image" Target="../media/image253.png"/><Relationship Id="rId46" Type="http://schemas.openxmlformats.org/officeDocument/2006/relationships/image" Target="../media/image241.png"/><Relationship Id="rId20" Type="http://schemas.openxmlformats.org/officeDocument/2006/relationships/image" Target="../media/image225.png"/><Relationship Id="rId41" Type="http://schemas.openxmlformats.org/officeDocument/2006/relationships/image" Target="../media/image336.png"/><Relationship Id="rId1" Type="http://schemas.openxmlformats.org/officeDocument/2006/relationships/slideLayout" Target="../slideLayouts/slideLayout50.xml"/><Relationship Id="rId6" Type="http://schemas.openxmlformats.org/officeDocument/2006/relationships/image" Target="../media/image40.png"/></Relationships>
</file>

<file path=ppt/slides/_rels/slide62.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24.png"/><Relationship Id="rId26" Type="http://schemas.openxmlformats.org/officeDocument/2006/relationships/image" Target="../media/image233.png"/><Relationship Id="rId39" Type="http://schemas.openxmlformats.org/officeDocument/2006/relationships/image" Target="../media/image253.png"/><Relationship Id="rId21" Type="http://schemas.openxmlformats.org/officeDocument/2006/relationships/image" Target="../media/image225.png"/><Relationship Id="rId34" Type="http://schemas.openxmlformats.org/officeDocument/2006/relationships/image" Target="../media/image238.png"/><Relationship Id="rId42" Type="http://schemas.openxmlformats.org/officeDocument/2006/relationships/image" Target="../media/image336.png"/><Relationship Id="rId47" Type="http://schemas.openxmlformats.org/officeDocument/2006/relationships/image" Target="../media/image355.png"/><Relationship Id="rId50" Type="http://schemas.openxmlformats.org/officeDocument/2006/relationships/image" Target="../media/image177.png"/><Relationship Id="rId55" Type="http://schemas.openxmlformats.org/officeDocument/2006/relationships/image" Target="../media/image105.png"/><Relationship Id="rId63" Type="http://schemas.openxmlformats.org/officeDocument/2006/relationships/image" Target="../media/image341.png"/><Relationship Id="rId7" Type="http://schemas.openxmlformats.org/officeDocument/2006/relationships/image" Target="../media/image40.png"/><Relationship Id="rId2" Type="http://schemas.openxmlformats.org/officeDocument/2006/relationships/notesSlide" Target="../notesSlides/notesSlide48.xml"/><Relationship Id="rId16" Type="http://schemas.openxmlformats.org/officeDocument/2006/relationships/image" Target="../media/image222.png"/><Relationship Id="rId29" Type="http://schemas.openxmlformats.org/officeDocument/2006/relationships/image" Target="../media/image252.png"/><Relationship Id="rId11" Type="http://schemas.openxmlformats.org/officeDocument/2006/relationships/image" Target="../media/image321.png"/><Relationship Id="rId24" Type="http://schemas.openxmlformats.org/officeDocument/2006/relationships/image" Target="../media/image231.png"/><Relationship Id="rId32" Type="http://schemas.openxmlformats.org/officeDocument/2006/relationships/image" Target="../media/image237.png"/><Relationship Id="rId37" Type="http://schemas.openxmlformats.org/officeDocument/2006/relationships/image" Target="../media/image273.png"/><Relationship Id="rId40" Type="http://schemas.openxmlformats.org/officeDocument/2006/relationships/image" Target="../media/image260.png"/><Relationship Id="rId45" Type="http://schemas.openxmlformats.org/officeDocument/2006/relationships/image" Target="../media/image339.png"/><Relationship Id="rId53" Type="http://schemas.openxmlformats.org/officeDocument/2006/relationships/image" Target="../media/image358.png"/><Relationship Id="rId58" Type="http://schemas.openxmlformats.org/officeDocument/2006/relationships/image" Target="../media/image361.png"/><Relationship Id="rId5" Type="http://schemas.openxmlformats.org/officeDocument/2006/relationships/image" Target="../media/image38.png"/><Relationship Id="rId61" Type="http://schemas.openxmlformats.org/officeDocument/2006/relationships/image" Target="../media/image362.png"/><Relationship Id="rId19" Type="http://schemas.openxmlformats.org/officeDocument/2006/relationships/image" Target="../media/image223.png"/><Relationship Id="rId14" Type="http://schemas.openxmlformats.org/officeDocument/2006/relationships/image" Target="../media/image220.png"/><Relationship Id="rId22" Type="http://schemas.openxmlformats.org/officeDocument/2006/relationships/image" Target="../media/image229.png"/><Relationship Id="rId27" Type="http://schemas.openxmlformats.org/officeDocument/2006/relationships/image" Target="../media/image234.png"/><Relationship Id="rId30" Type="http://schemas.openxmlformats.org/officeDocument/2006/relationships/image" Target="../media/image256.png"/><Relationship Id="rId35" Type="http://schemas.openxmlformats.org/officeDocument/2006/relationships/image" Target="../media/image261.png"/><Relationship Id="rId43" Type="http://schemas.openxmlformats.org/officeDocument/2006/relationships/image" Target="../media/image337.png"/><Relationship Id="rId48" Type="http://schemas.openxmlformats.org/officeDocument/2006/relationships/image" Target="../media/image356.png"/><Relationship Id="rId56" Type="http://schemas.openxmlformats.org/officeDocument/2006/relationships/image" Target="../media/image359.png"/><Relationship Id="rId8" Type="http://schemas.openxmlformats.org/officeDocument/2006/relationships/image" Target="../media/image41.png"/><Relationship Id="rId51" Type="http://schemas.openxmlformats.org/officeDocument/2006/relationships/image" Target="../media/image170.png"/><Relationship Id="rId3" Type="http://schemas.openxmlformats.org/officeDocument/2006/relationships/image" Target="../media/image263.png"/><Relationship Id="rId12" Type="http://schemas.openxmlformats.org/officeDocument/2006/relationships/image" Target="../media/image228.png"/><Relationship Id="rId17" Type="http://schemas.microsoft.com/office/2007/relationships/hdphoto" Target="../media/hdphoto6.wdp"/><Relationship Id="rId25" Type="http://schemas.openxmlformats.org/officeDocument/2006/relationships/image" Target="../media/image232.png"/><Relationship Id="rId33" Type="http://schemas.openxmlformats.org/officeDocument/2006/relationships/image" Target="../media/image239.png"/><Relationship Id="rId38" Type="http://schemas.openxmlformats.org/officeDocument/2006/relationships/image" Target="../media/image227.png"/><Relationship Id="rId46" Type="http://schemas.openxmlformats.org/officeDocument/2006/relationships/image" Target="../media/image340.png"/><Relationship Id="rId59" Type="http://schemas.openxmlformats.org/officeDocument/2006/relationships/image" Target="../media/image329.png"/><Relationship Id="rId20" Type="http://schemas.openxmlformats.org/officeDocument/2006/relationships/image" Target="../media/image240.png"/><Relationship Id="rId41" Type="http://schemas.openxmlformats.org/officeDocument/2006/relationships/image" Target="../media/image258.png"/><Relationship Id="rId54" Type="http://schemas.openxmlformats.org/officeDocument/2006/relationships/image" Target="../media/image185.png"/><Relationship Id="rId62" Type="http://schemas.openxmlformats.org/officeDocument/2006/relationships/image" Target="../media/image241.png"/><Relationship Id="rId1" Type="http://schemas.openxmlformats.org/officeDocument/2006/relationships/slideLayout" Target="../slideLayouts/slideLayout50.xml"/><Relationship Id="rId6" Type="http://schemas.openxmlformats.org/officeDocument/2006/relationships/image" Target="../media/image39.png"/><Relationship Id="rId15" Type="http://schemas.openxmlformats.org/officeDocument/2006/relationships/image" Target="../media/image250.png"/><Relationship Id="rId23" Type="http://schemas.openxmlformats.org/officeDocument/2006/relationships/image" Target="../media/image230.png"/><Relationship Id="rId28" Type="http://schemas.openxmlformats.org/officeDocument/2006/relationships/image" Target="../media/image235.png"/><Relationship Id="rId36" Type="http://schemas.openxmlformats.org/officeDocument/2006/relationships/image" Target="../media/image226.png"/><Relationship Id="rId49" Type="http://schemas.openxmlformats.org/officeDocument/2006/relationships/image" Target="../media/image357.png"/><Relationship Id="rId57" Type="http://schemas.openxmlformats.org/officeDocument/2006/relationships/image" Target="../media/image360.png"/><Relationship Id="rId10" Type="http://schemas.microsoft.com/office/2007/relationships/hdphoto" Target="../media/hdphoto5.wdp"/><Relationship Id="rId31" Type="http://schemas.openxmlformats.org/officeDocument/2006/relationships/image" Target="../media/image257.png"/><Relationship Id="rId44" Type="http://schemas.openxmlformats.org/officeDocument/2006/relationships/image" Target="../media/image338.png"/><Relationship Id="rId52" Type="http://schemas.openxmlformats.org/officeDocument/2006/relationships/image" Target="../media/image215.png"/><Relationship Id="rId60" Type="http://schemas.microsoft.com/office/2007/relationships/hdphoto" Target="../media/hdphoto8.wdp"/><Relationship Id="rId4" Type="http://schemas.openxmlformats.org/officeDocument/2006/relationships/image" Target="../media/image37.png"/><Relationship Id="rId9" Type="http://schemas.openxmlformats.org/officeDocument/2006/relationships/image" Target="../media/image221.png"/></Relationships>
</file>

<file path=ppt/slides/_rels/slide63.xml.rels><?xml version="1.0" encoding="UTF-8" standalone="yes"?>
<Relationships xmlns="http://schemas.openxmlformats.org/package/2006/relationships"><Relationship Id="rId13" Type="http://schemas.openxmlformats.org/officeDocument/2006/relationships/image" Target="../media/image228.png"/><Relationship Id="rId18" Type="http://schemas.microsoft.com/office/2007/relationships/hdphoto" Target="../media/hdphoto6.wdp"/><Relationship Id="rId26" Type="http://schemas.openxmlformats.org/officeDocument/2006/relationships/image" Target="../media/image232.png"/><Relationship Id="rId39" Type="http://schemas.openxmlformats.org/officeDocument/2006/relationships/image" Target="../media/image227.png"/><Relationship Id="rId21" Type="http://schemas.openxmlformats.org/officeDocument/2006/relationships/image" Target="../media/image240.png"/><Relationship Id="rId34" Type="http://schemas.openxmlformats.org/officeDocument/2006/relationships/image" Target="../media/image239.png"/><Relationship Id="rId42" Type="http://schemas.openxmlformats.org/officeDocument/2006/relationships/image" Target="../media/image258.png"/><Relationship Id="rId47" Type="http://schemas.openxmlformats.org/officeDocument/2006/relationships/image" Target="../media/image340.png"/><Relationship Id="rId50" Type="http://schemas.openxmlformats.org/officeDocument/2006/relationships/image" Target="../media/image263.png"/><Relationship Id="rId7" Type="http://schemas.openxmlformats.org/officeDocument/2006/relationships/image" Target="../media/image41.png"/><Relationship Id="rId2" Type="http://schemas.openxmlformats.org/officeDocument/2006/relationships/notesSlide" Target="../notesSlides/notesSlide49.xml"/><Relationship Id="rId16" Type="http://schemas.openxmlformats.org/officeDocument/2006/relationships/image" Target="../media/image250.png"/><Relationship Id="rId29" Type="http://schemas.openxmlformats.org/officeDocument/2006/relationships/image" Target="../media/image235.png"/><Relationship Id="rId11" Type="http://schemas.openxmlformats.org/officeDocument/2006/relationships/image" Target="../media/image363.png"/><Relationship Id="rId24" Type="http://schemas.openxmlformats.org/officeDocument/2006/relationships/image" Target="../media/image230.png"/><Relationship Id="rId32" Type="http://schemas.openxmlformats.org/officeDocument/2006/relationships/image" Target="../media/image257.png"/><Relationship Id="rId37" Type="http://schemas.openxmlformats.org/officeDocument/2006/relationships/image" Target="../media/image226.png"/><Relationship Id="rId40" Type="http://schemas.openxmlformats.org/officeDocument/2006/relationships/image" Target="../media/image253.png"/><Relationship Id="rId45" Type="http://schemas.openxmlformats.org/officeDocument/2006/relationships/image" Target="../media/image338.png"/><Relationship Id="rId5" Type="http://schemas.openxmlformats.org/officeDocument/2006/relationships/image" Target="../media/image39.png"/><Relationship Id="rId15" Type="http://schemas.openxmlformats.org/officeDocument/2006/relationships/image" Target="../media/image220.png"/><Relationship Id="rId23" Type="http://schemas.openxmlformats.org/officeDocument/2006/relationships/image" Target="../media/image229.png"/><Relationship Id="rId28" Type="http://schemas.openxmlformats.org/officeDocument/2006/relationships/image" Target="../media/image234.png"/><Relationship Id="rId36" Type="http://schemas.openxmlformats.org/officeDocument/2006/relationships/image" Target="../media/image261.png"/><Relationship Id="rId49" Type="http://schemas.openxmlformats.org/officeDocument/2006/relationships/image" Target="../media/image341.png"/><Relationship Id="rId10" Type="http://schemas.openxmlformats.org/officeDocument/2006/relationships/image" Target="../media/image321.png"/><Relationship Id="rId19" Type="http://schemas.openxmlformats.org/officeDocument/2006/relationships/image" Target="../media/image224.png"/><Relationship Id="rId31" Type="http://schemas.openxmlformats.org/officeDocument/2006/relationships/image" Target="../media/image256.png"/><Relationship Id="rId44" Type="http://schemas.openxmlformats.org/officeDocument/2006/relationships/image" Target="../media/image337.png"/><Relationship Id="rId4" Type="http://schemas.openxmlformats.org/officeDocument/2006/relationships/image" Target="../media/image38.png"/><Relationship Id="rId9" Type="http://schemas.microsoft.com/office/2007/relationships/hdphoto" Target="../media/hdphoto5.wdp"/><Relationship Id="rId14" Type="http://schemas.openxmlformats.org/officeDocument/2006/relationships/image" Target="../media/image83.png"/><Relationship Id="rId22" Type="http://schemas.openxmlformats.org/officeDocument/2006/relationships/image" Target="../media/image225.png"/><Relationship Id="rId27" Type="http://schemas.openxmlformats.org/officeDocument/2006/relationships/image" Target="../media/image233.png"/><Relationship Id="rId30" Type="http://schemas.openxmlformats.org/officeDocument/2006/relationships/image" Target="../media/image252.png"/><Relationship Id="rId35" Type="http://schemas.openxmlformats.org/officeDocument/2006/relationships/image" Target="../media/image238.png"/><Relationship Id="rId43" Type="http://schemas.openxmlformats.org/officeDocument/2006/relationships/image" Target="../media/image336.png"/><Relationship Id="rId48" Type="http://schemas.openxmlformats.org/officeDocument/2006/relationships/image" Target="../media/image241.png"/><Relationship Id="rId8" Type="http://schemas.openxmlformats.org/officeDocument/2006/relationships/image" Target="../media/image221.png"/><Relationship Id="rId3" Type="http://schemas.openxmlformats.org/officeDocument/2006/relationships/image" Target="../media/image37.png"/><Relationship Id="rId12" Type="http://schemas.microsoft.com/office/2007/relationships/hdphoto" Target="../media/hdphoto10.wdp"/><Relationship Id="rId17" Type="http://schemas.openxmlformats.org/officeDocument/2006/relationships/image" Target="../media/image222.png"/><Relationship Id="rId25" Type="http://schemas.openxmlformats.org/officeDocument/2006/relationships/image" Target="../media/image231.png"/><Relationship Id="rId33" Type="http://schemas.openxmlformats.org/officeDocument/2006/relationships/image" Target="../media/image237.png"/><Relationship Id="rId38" Type="http://schemas.openxmlformats.org/officeDocument/2006/relationships/image" Target="../media/image273.png"/><Relationship Id="rId46" Type="http://schemas.openxmlformats.org/officeDocument/2006/relationships/image" Target="../media/image339.png"/><Relationship Id="rId20" Type="http://schemas.openxmlformats.org/officeDocument/2006/relationships/image" Target="../media/image223.png"/><Relationship Id="rId41" Type="http://schemas.openxmlformats.org/officeDocument/2006/relationships/image" Target="../media/image260.png"/><Relationship Id="rId1" Type="http://schemas.openxmlformats.org/officeDocument/2006/relationships/slideLayout" Target="../slideLayouts/slideLayout50.xml"/><Relationship Id="rId6" Type="http://schemas.openxmlformats.org/officeDocument/2006/relationships/image" Target="../media/image40.png"/></Relationships>
</file>

<file path=ppt/slides/_rels/slide64.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37.png"/><Relationship Id="rId21" Type="http://schemas.openxmlformats.org/officeDocument/2006/relationships/image" Target="../media/image295.png"/><Relationship Id="rId7" Type="http://schemas.openxmlformats.org/officeDocument/2006/relationships/image" Target="../media/image41.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83.png"/><Relationship Id="rId16" Type="http://schemas.openxmlformats.org/officeDocument/2006/relationships/image" Target="../media/image98.png"/><Relationship Id="rId20" Type="http://schemas.openxmlformats.org/officeDocument/2006/relationships/image" Target="../media/image294.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93.png"/><Relationship Id="rId5" Type="http://schemas.openxmlformats.org/officeDocument/2006/relationships/image" Target="../media/image39.pn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38.png"/><Relationship Id="rId9" Type="http://schemas.openxmlformats.org/officeDocument/2006/relationships/image" Target="../media/image91.png"/><Relationship Id="rId14" Type="http://schemas.openxmlformats.org/officeDocument/2006/relationships/image" Target="../media/image96.png"/></Relationships>
</file>

<file path=ppt/slides/_rels/slide6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300.png"/><Relationship Id="rId18" Type="http://schemas.openxmlformats.org/officeDocument/2006/relationships/image" Target="../media/image357.png"/><Relationship Id="rId26" Type="http://schemas.openxmlformats.org/officeDocument/2006/relationships/image" Target="../media/image295.png"/><Relationship Id="rId3" Type="http://schemas.openxmlformats.org/officeDocument/2006/relationships/image" Target="../media/image37.png"/><Relationship Id="rId21" Type="http://schemas.openxmlformats.org/officeDocument/2006/relationships/image" Target="../media/image98.png"/><Relationship Id="rId7" Type="http://schemas.openxmlformats.org/officeDocument/2006/relationships/image" Target="../media/image41.png"/><Relationship Id="rId12" Type="http://schemas.openxmlformats.org/officeDocument/2006/relationships/image" Target="../media/image365.png"/><Relationship Id="rId17" Type="http://schemas.openxmlformats.org/officeDocument/2006/relationships/image" Target="../media/image368.png"/><Relationship Id="rId25" Type="http://schemas.openxmlformats.org/officeDocument/2006/relationships/image" Target="../media/image294.png"/><Relationship Id="rId2" Type="http://schemas.openxmlformats.org/officeDocument/2006/relationships/notesSlide" Target="../notesSlides/notesSlide50.xml"/><Relationship Id="rId16" Type="http://schemas.openxmlformats.org/officeDocument/2006/relationships/image" Target="../media/image367.png"/><Relationship Id="rId20" Type="http://schemas.openxmlformats.org/officeDocument/2006/relationships/image" Target="../media/image97.png"/><Relationship Id="rId29" Type="http://schemas.openxmlformats.org/officeDocument/2006/relationships/image" Target="../media/image317.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296.png"/><Relationship Id="rId24" Type="http://schemas.openxmlformats.org/officeDocument/2006/relationships/image" Target="../media/image101.png"/><Relationship Id="rId5" Type="http://schemas.openxmlformats.org/officeDocument/2006/relationships/image" Target="../media/image39.png"/><Relationship Id="rId15" Type="http://schemas.openxmlformats.org/officeDocument/2006/relationships/image" Target="../media/image301.png"/><Relationship Id="rId23" Type="http://schemas.openxmlformats.org/officeDocument/2006/relationships/image" Target="../media/image100.png"/><Relationship Id="rId28" Type="http://schemas.microsoft.com/office/2007/relationships/hdphoto" Target="../media/hdphoto9.wdp"/><Relationship Id="rId10" Type="http://schemas.openxmlformats.org/officeDocument/2006/relationships/image" Target="../media/image299.png"/><Relationship Id="rId19" Type="http://schemas.openxmlformats.org/officeDocument/2006/relationships/image" Target="../media/image369.png"/><Relationship Id="rId4" Type="http://schemas.openxmlformats.org/officeDocument/2006/relationships/image" Target="../media/image38.png"/><Relationship Id="rId9" Type="http://schemas.openxmlformats.org/officeDocument/2006/relationships/image" Target="../media/image298.png"/><Relationship Id="rId14" Type="http://schemas.openxmlformats.org/officeDocument/2006/relationships/image" Target="../media/image366.png"/><Relationship Id="rId22" Type="http://schemas.openxmlformats.org/officeDocument/2006/relationships/image" Target="../media/image99.png"/><Relationship Id="rId27" Type="http://schemas.openxmlformats.org/officeDocument/2006/relationships/image" Target="../media/image3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37.png"/><Relationship Id="rId21" Type="http://schemas.openxmlformats.org/officeDocument/2006/relationships/image" Target="../media/image295.png"/><Relationship Id="rId7" Type="http://schemas.openxmlformats.org/officeDocument/2006/relationships/image" Target="../media/image41.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83.png"/><Relationship Id="rId16" Type="http://schemas.openxmlformats.org/officeDocument/2006/relationships/image" Target="../media/image98.png"/><Relationship Id="rId20" Type="http://schemas.openxmlformats.org/officeDocument/2006/relationships/image" Target="../media/image294.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93.png"/><Relationship Id="rId5" Type="http://schemas.openxmlformats.org/officeDocument/2006/relationships/image" Target="../media/image39.pn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38.png"/><Relationship Id="rId9" Type="http://schemas.openxmlformats.org/officeDocument/2006/relationships/image" Target="../media/image91.png"/><Relationship Id="rId14" Type="http://schemas.openxmlformats.org/officeDocument/2006/relationships/image" Target="../media/image96.png"/></Relationships>
</file>

<file path=ppt/slides/_rels/slide68.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370.png"/><Relationship Id="rId26" Type="http://schemas.openxmlformats.org/officeDocument/2006/relationships/image" Target="../media/image373.png"/><Relationship Id="rId39" Type="http://schemas.openxmlformats.org/officeDocument/2006/relationships/image" Target="../media/image382.png"/><Relationship Id="rId21" Type="http://schemas.openxmlformats.org/officeDocument/2006/relationships/image" Target="../media/image73.png"/><Relationship Id="rId34" Type="http://schemas.openxmlformats.org/officeDocument/2006/relationships/image" Target="../media/image252.png"/><Relationship Id="rId42" Type="http://schemas.openxmlformats.org/officeDocument/2006/relationships/image" Target="../media/image296.png"/><Relationship Id="rId47" Type="http://schemas.openxmlformats.org/officeDocument/2006/relationships/image" Target="../media/image320.png"/><Relationship Id="rId7" Type="http://schemas.openxmlformats.org/officeDocument/2006/relationships/image" Target="../media/image41.png"/><Relationship Id="rId2" Type="http://schemas.openxmlformats.org/officeDocument/2006/relationships/notesSlide" Target="../notesSlides/notesSlide51.xml"/><Relationship Id="rId16" Type="http://schemas.openxmlformats.org/officeDocument/2006/relationships/image" Target="../media/image67.png"/><Relationship Id="rId29" Type="http://schemas.openxmlformats.org/officeDocument/2006/relationships/image" Target="../media/image80.png"/><Relationship Id="rId11" Type="http://schemas.openxmlformats.org/officeDocument/2006/relationships/image" Target="../media/image62.png"/><Relationship Id="rId24" Type="http://schemas.openxmlformats.org/officeDocument/2006/relationships/image" Target="../media/image78.png"/><Relationship Id="rId32" Type="http://schemas.openxmlformats.org/officeDocument/2006/relationships/image" Target="../media/image327.png"/><Relationship Id="rId37" Type="http://schemas.openxmlformats.org/officeDocument/2006/relationships/image" Target="../media/image380.png"/><Relationship Id="rId40" Type="http://schemas.openxmlformats.org/officeDocument/2006/relationships/image" Target="../media/image274.png"/><Relationship Id="rId45" Type="http://schemas.openxmlformats.org/officeDocument/2006/relationships/image" Target="../media/image384.png"/><Relationship Id="rId5" Type="http://schemas.openxmlformats.org/officeDocument/2006/relationships/image" Target="../media/image39.png"/><Relationship Id="rId15" Type="http://schemas.openxmlformats.org/officeDocument/2006/relationships/image" Target="../media/image66.png"/><Relationship Id="rId23" Type="http://schemas.openxmlformats.org/officeDocument/2006/relationships/image" Target="../media/image75.png"/><Relationship Id="rId28" Type="http://schemas.openxmlformats.org/officeDocument/2006/relationships/image" Target="../media/image324.png"/><Relationship Id="rId36" Type="http://schemas.openxmlformats.org/officeDocument/2006/relationships/image" Target="../media/image379.png"/><Relationship Id="rId49" Type="http://schemas.microsoft.com/office/2007/relationships/hdphoto" Target="../media/hdphoto7.wdp"/><Relationship Id="rId10" Type="http://schemas.openxmlformats.org/officeDocument/2006/relationships/image" Target="../media/image61.png"/><Relationship Id="rId19" Type="http://schemas.openxmlformats.org/officeDocument/2006/relationships/image" Target="../media/image371.png"/><Relationship Id="rId31" Type="http://schemas.openxmlformats.org/officeDocument/2006/relationships/image" Target="../media/image376.png"/><Relationship Id="rId44" Type="http://schemas.openxmlformats.org/officeDocument/2006/relationships/image" Target="../media/image331.png"/><Relationship Id="rId4" Type="http://schemas.openxmlformats.org/officeDocument/2006/relationships/image" Target="../media/image38.png"/><Relationship Id="rId9" Type="http://schemas.openxmlformats.org/officeDocument/2006/relationships/image" Target="../media/image48.png"/><Relationship Id="rId14" Type="http://schemas.openxmlformats.org/officeDocument/2006/relationships/image" Target="../media/image65.png"/><Relationship Id="rId22" Type="http://schemas.openxmlformats.org/officeDocument/2006/relationships/image" Target="../media/image74.png"/><Relationship Id="rId27" Type="http://schemas.openxmlformats.org/officeDocument/2006/relationships/image" Target="../media/image374.png"/><Relationship Id="rId30" Type="http://schemas.openxmlformats.org/officeDocument/2006/relationships/image" Target="../media/image375.png"/><Relationship Id="rId35" Type="http://schemas.openxmlformats.org/officeDocument/2006/relationships/image" Target="../media/image378.png"/><Relationship Id="rId43" Type="http://schemas.openxmlformats.org/officeDocument/2006/relationships/image" Target="../media/image330.png"/><Relationship Id="rId48" Type="http://schemas.openxmlformats.org/officeDocument/2006/relationships/image" Target="../media/image264.png"/><Relationship Id="rId8" Type="http://schemas.openxmlformats.org/officeDocument/2006/relationships/image" Target="../media/image44.png"/><Relationship Id="rId3" Type="http://schemas.openxmlformats.org/officeDocument/2006/relationships/image" Target="../media/image37.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372.png"/><Relationship Id="rId33" Type="http://schemas.openxmlformats.org/officeDocument/2006/relationships/image" Target="../media/image377.png"/><Relationship Id="rId38" Type="http://schemas.openxmlformats.org/officeDocument/2006/relationships/image" Target="../media/image381.png"/><Relationship Id="rId46" Type="http://schemas.openxmlformats.org/officeDocument/2006/relationships/image" Target="../media/image333.png"/><Relationship Id="rId20" Type="http://schemas.openxmlformats.org/officeDocument/2006/relationships/image" Target="../media/image71.png"/><Relationship Id="rId41" Type="http://schemas.openxmlformats.org/officeDocument/2006/relationships/image" Target="../media/image383.png"/><Relationship Id="rId1" Type="http://schemas.openxmlformats.org/officeDocument/2006/relationships/slideLayout" Target="../slideLayouts/slideLayout50.xml"/><Relationship Id="rId6" Type="http://schemas.openxmlformats.org/officeDocument/2006/relationships/image" Target="../media/image40.png"/></Relationships>
</file>

<file path=ppt/slides/_rels/slide69.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372.png"/><Relationship Id="rId39" Type="http://schemas.openxmlformats.org/officeDocument/2006/relationships/image" Target="../media/image382.png"/><Relationship Id="rId21" Type="http://schemas.openxmlformats.org/officeDocument/2006/relationships/image" Target="../media/image71.png"/><Relationship Id="rId34" Type="http://schemas.openxmlformats.org/officeDocument/2006/relationships/image" Target="../media/image377.png"/><Relationship Id="rId42" Type="http://schemas.openxmlformats.org/officeDocument/2006/relationships/image" Target="../media/image386.png"/><Relationship Id="rId47" Type="http://schemas.openxmlformats.org/officeDocument/2006/relationships/image" Target="../media/image387.png"/><Relationship Id="rId50" Type="http://schemas.openxmlformats.org/officeDocument/2006/relationships/image" Target="../media/image320.png"/><Relationship Id="rId7" Type="http://schemas.openxmlformats.org/officeDocument/2006/relationships/image" Target="../media/image40.png"/><Relationship Id="rId2" Type="http://schemas.openxmlformats.org/officeDocument/2006/relationships/notesSlide" Target="../notesSlides/notesSlide52.xml"/><Relationship Id="rId16" Type="http://schemas.openxmlformats.org/officeDocument/2006/relationships/image" Target="../media/image66.png"/><Relationship Id="rId29" Type="http://schemas.openxmlformats.org/officeDocument/2006/relationships/image" Target="../media/image324.png"/><Relationship Id="rId11" Type="http://schemas.openxmlformats.org/officeDocument/2006/relationships/image" Target="../media/image61.png"/><Relationship Id="rId24" Type="http://schemas.openxmlformats.org/officeDocument/2006/relationships/image" Target="../media/image75.png"/><Relationship Id="rId32" Type="http://schemas.openxmlformats.org/officeDocument/2006/relationships/image" Target="../media/image376.png"/><Relationship Id="rId37" Type="http://schemas.openxmlformats.org/officeDocument/2006/relationships/image" Target="../media/image380.png"/><Relationship Id="rId40" Type="http://schemas.openxmlformats.org/officeDocument/2006/relationships/image" Target="../media/image274.png"/><Relationship Id="rId45" Type="http://schemas.openxmlformats.org/officeDocument/2006/relationships/image" Target="../media/image296.png"/><Relationship Id="rId5" Type="http://schemas.openxmlformats.org/officeDocument/2006/relationships/image" Target="../media/image38.png"/><Relationship Id="rId15" Type="http://schemas.openxmlformats.org/officeDocument/2006/relationships/image" Target="../media/image65.png"/><Relationship Id="rId23" Type="http://schemas.openxmlformats.org/officeDocument/2006/relationships/image" Target="../media/image74.png"/><Relationship Id="rId28" Type="http://schemas.openxmlformats.org/officeDocument/2006/relationships/image" Target="../media/image374.png"/><Relationship Id="rId36" Type="http://schemas.openxmlformats.org/officeDocument/2006/relationships/image" Target="../media/image379.png"/><Relationship Id="rId49" Type="http://schemas.openxmlformats.org/officeDocument/2006/relationships/image" Target="../media/image369.png"/><Relationship Id="rId10" Type="http://schemas.openxmlformats.org/officeDocument/2006/relationships/image" Target="../media/image48.png"/><Relationship Id="rId19" Type="http://schemas.openxmlformats.org/officeDocument/2006/relationships/image" Target="../media/image370.png"/><Relationship Id="rId31" Type="http://schemas.openxmlformats.org/officeDocument/2006/relationships/image" Target="../media/image375.png"/><Relationship Id="rId44" Type="http://schemas.openxmlformats.org/officeDocument/2006/relationships/image" Target="../media/image383.png"/><Relationship Id="rId52" Type="http://schemas.microsoft.com/office/2007/relationships/hdphoto" Target="../media/hdphoto7.wdp"/><Relationship Id="rId4" Type="http://schemas.openxmlformats.org/officeDocument/2006/relationships/image" Target="../media/image37.png"/><Relationship Id="rId9" Type="http://schemas.openxmlformats.org/officeDocument/2006/relationships/image" Target="../media/image44.png"/><Relationship Id="rId14" Type="http://schemas.openxmlformats.org/officeDocument/2006/relationships/image" Target="../media/image64.png"/><Relationship Id="rId22" Type="http://schemas.openxmlformats.org/officeDocument/2006/relationships/image" Target="../media/image73.png"/><Relationship Id="rId27" Type="http://schemas.openxmlformats.org/officeDocument/2006/relationships/image" Target="../media/image373.png"/><Relationship Id="rId30" Type="http://schemas.openxmlformats.org/officeDocument/2006/relationships/image" Target="../media/image80.png"/><Relationship Id="rId35" Type="http://schemas.openxmlformats.org/officeDocument/2006/relationships/image" Target="../media/image252.png"/><Relationship Id="rId43" Type="http://schemas.openxmlformats.org/officeDocument/2006/relationships/image" Target="../media/image378.png"/><Relationship Id="rId48" Type="http://schemas.openxmlformats.org/officeDocument/2006/relationships/image" Target="../media/image384.png"/><Relationship Id="rId8" Type="http://schemas.openxmlformats.org/officeDocument/2006/relationships/image" Target="../media/image41.png"/><Relationship Id="rId51" Type="http://schemas.openxmlformats.org/officeDocument/2006/relationships/image" Target="../media/image264.png"/><Relationship Id="rId3" Type="http://schemas.openxmlformats.org/officeDocument/2006/relationships/image" Target="../media/image331.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8.png"/><Relationship Id="rId33" Type="http://schemas.openxmlformats.org/officeDocument/2006/relationships/image" Target="../media/image327.png"/><Relationship Id="rId38" Type="http://schemas.openxmlformats.org/officeDocument/2006/relationships/image" Target="../media/image381.png"/><Relationship Id="rId46" Type="http://schemas.openxmlformats.org/officeDocument/2006/relationships/image" Target="../media/image330.png"/><Relationship Id="rId20" Type="http://schemas.openxmlformats.org/officeDocument/2006/relationships/image" Target="../media/image371.png"/><Relationship Id="rId41" Type="http://schemas.openxmlformats.org/officeDocument/2006/relationships/image" Target="../media/image385.png"/><Relationship Id="rId1" Type="http://schemas.openxmlformats.org/officeDocument/2006/relationships/slideLayout" Target="../slideLayouts/slideLayout50.xml"/><Relationship Id="rId6"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50.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70.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370.png"/><Relationship Id="rId26" Type="http://schemas.microsoft.com/office/2007/relationships/hdphoto" Target="../media/hdphoto11.wdp"/><Relationship Id="rId39" Type="http://schemas.openxmlformats.org/officeDocument/2006/relationships/image" Target="../media/image380.png"/><Relationship Id="rId21" Type="http://schemas.openxmlformats.org/officeDocument/2006/relationships/image" Target="../media/image73.png"/><Relationship Id="rId34" Type="http://schemas.openxmlformats.org/officeDocument/2006/relationships/image" Target="../media/image377.png"/><Relationship Id="rId42" Type="http://schemas.openxmlformats.org/officeDocument/2006/relationships/image" Target="../media/image382.png"/><Relationship Id="rId47" Type="http://schemas.openxmlformats.org/officeDocument/2006/relationships/image" Target="../media/image384.png"/><Relationship Id="rId50" Type="http://schemas.openxmlformats.org/officeDocument/2006/relationships/image" Target="../media/image264.png"/><Relationship Id="rId7" Type="http://schemas.openxmlformats.org/officeDocument/2006/relationships/image" Target="../media/image41.png"/><Relationship Id="rId2" Type="http://schemas.openxmlformats.org/officeDocument/2006/relationships/notesSlide" Target="../notesSlides/notesSlide53.xml"/><Relationship Id="rId16" Type="http://schemas.openxmlformats.org/officeDocument/2006/relationships/image" Target="../media/image67.png"/><Relationship Id="rId29" Type="http://schemas.openxmlformats.org/officeDocument/2006/relationships/image" Target="../media/image324.png"/><Relationship Id="rId11" Type="http://schemas.openxmlformats.org/officeDocument/2006/relationships/image" Target="../media/image62.png"/><Relationship Id="rId24" Type="http://schemas.openxmlformats.org/officeDocument/2006/relationships/image" Target="../media/image78.png"/><Relationship Id="rId32" Type="http://schemas.openxmlformats.org/officeDocument/2006/relationships/image" Target="../media/image376.png"/><Relationship Id="rId37" Type="http://schemas.openxmlformats.org/officeDocument/2006/relationships/image" Target="../media/image389.png"/><Relationship Id="rId40" Type="http://schemas.openxmlformats.org/officeDocument/2006/relationships/image" Target="../media/image381.png"/><Relationship Id="rId45" Type="http://schemas.openxmlformats.org/officeDocument/2006/relationships/image" Target="../media/image331.png"/><Relationship Id="rId5" Type="http://schemas.openxmlformats.org/officeDocument/2006/relationships/image" Target="../media/image39.png"/><Relationship Id="rId15" Type="http://schemas.openxmlformats.org/officeDocument/2006/relationships/image" Target="../media/image66.png"/><Relationship Id="rId23" Type="http://schemas.openxmlformats.org/officeDocument/2006/relationships/image" Target="../media/image75.png"/><Relationship Id="rId28" Type="http://schemas.openxmlformats.org/officeDocument/2006/relationships/image" Target="../media/image374.png"/><Relationship Id="rId36" Type="http://schemas.openxmlformats.org/officeDocument/2006/relationships/image" Target="../media/image372.png"/><Relationship Id="rId49" Type="http://schemas.openxmlformats.org/officeDocument/2006/relationships/image" Target="../media/image334.png"/><Relationship Id="rId10" Type="http://schemas.openxmlformats.org/officeDocument/2006/relationships/image" Target="../media/image61.png"/><Relationship Id="rId19" Type="http://schemas.openxmlformats.org/officeDocument/2006/relationships/image" Target="../media/image371.png"/><Relationship Id="rId31" Type="http://schemas.openxmlformats.org/officeDocument/2006/relationships/image" Target="../media/image375.png"/><Relationship Id="rId44" Type="http://schemas.openxmlformats.org/officeDocument/2006/relationships/image" Target="../media/image330.png"/><Relationship Id="rId4" Type="http://schemas.openxmlformats.org/officeDocument/2006/relationships/image" Target="../media/image38.png"/><Relationship Id="rId9" Type="http://schemas.openxmlformats.org/officeDocument/2006/relationships/image" Target="../media/image48.png"/><Relationship Id="rId14" Type="http://schemas.openxmlformats.org/officeDocument/2006/relationships/image" Target="../media/image65.png"/><Relationship Id="rId22" Type="http://schemas.openxmlformats.org/officeDocument/2006/relationships/image" Target="../media/image74.png"/><Relationship Id="rId27" Type="http://schemas.openxmlformats.org/officeDocument/2006/relationships/image" Target="../media/image373.png"/><Relationship Id="rId30" Type="http://schemas.openxmlformats.org/officeDocument/2006/relationships/image" Target="../media/image80.png"/><Relationship Id="rId35" Type="http://schemas.openxmlformats.org/officeDocument/2006/relationships/image" Target="../media/image274.png"/><Relationship Id="rId43" Type="http://schemas.openxmlformats.org/officeDocument/2006/relationships/image" Target="../media/image296.png"/><Relationship Id="rId48" Type="http://schemas.openxmlformats.org/officeDocument/2006/relationships/image" Target="../media/image320.png"/><Relationship Id="rId8" Type="http://schemas.openxmlformats.org/officeDocument/2006/relationships/image" Target="../media/image44.png"/><Relationship Id="rId51" Type="http://schemas.microsoft.com/office/2007/relationships/hdphoto" Target="../media/hdphoto7.wdp"/><Relationship Id="rId3" Type="http://schemas.openxmlformats.org/officeDocument/2006/relationships/image" Target="../media/image37.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388.png"/><Relationship Id="rId33" Type="http://schemas.openxmlformats.org/officeDocument/2006/relationships/image" Target="../media/image327.png"/><Relationship Id="rId38" Type="http://schemas.openxmlformats.org/officeDocument/2006/relationships/image" Target="../media/image390.png"/><Relationship Id="rId46" Type="http://schemas.openxmlformats.org/officeDocument/2006/relationships/image" Target="../media/image387.png"/><Relationship Id="rId20" Type="http://schemas.openxmlformats.org/officeDocument/2006/relationships/image" Target="../media/image71.png"/><Relationship Id="rId41" Type="http://schemas.openxmlformats.org/officeDocument/2006/relationships/image" Target="../media/image383.png"/><Relationship Id="rId1" Type="http://schemas.openxmlformats.org/officeDocument/2006/relationships/slideLayout" Target="../slideLayouts/slideLayout50.xml"/><Relationship Id="rId6" Type="http://schemas.openxmlformats.org/officeDocument/2006/relationships/image" Target="../media/image40.png"/></Relationships>
</file>

<file path=ppt/slides/_rels/slide71.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226.png"/><Relationship Id="rId26" Type="http://schemas.openxmlformats.org/officeDocument/2006/relationships/image" Target="../media/image235.png"/><Relationship Id="rId39" Type="http://schemas.microsoft.com/office/2007/relationships/hdphoto" Target="../media/hdphoto7.wdp"/><Relationship Id="rId21" Type="http://schemas.openxmlformats.org/officeDocument/2006/relationships/image" Target="../media/image230.png"/><Relationship Id="rId34" Type="http://schemas.openxmlformats.org/officeDocument/2006/relationships/image" Target="../media/image239.png"/><Relationship Id="rId7" Type="http://schemas.openxmlformats.org/officeDocument/2006/relationships/image" Target="../media/image40.png"/><Relationship Id="rId12" Type="http://schemas.openxmlformats.org/officeDocument/2006/relationships/image" Target="../media/image222.png"/><Relationship Id="rId17" Type="http://schemas.openxmlformats.org/officeDocument/2006/relationships/image" Target="../media/image225.png"/><Relationship Id="rId25" Type="http://schemas.openxmlformats.org/officeDocument/2006/relationships/image" Target="../media/image234.png"/><Relationship Id="rId33" Type="http://schemas.openxmlformats.org/officeDocument/2006/relationships/image" Target="../media/image237.png"/><Relationship Id="rId38" Type="http://schemas.openxmlformats.org/officeDocument/2006/relationships/image" Target="../media/image264.png"/><Relationship Id="rId2" Type="http://schemas.openxmlformats.org/officeDocument/2006/relationships/notesSlide" Target="../notesSlides/notesSlide54.xml"/><Relationship Id="rId16" Type="http://schemas.openxmlformats.org/officeDocument/2006/relationships/image" Target="../media/image240.png"/><Relationship Id="rId20" Type="http://schemas.openxmlformats.org/officeDocument/2006/relationships/image" Target="../media/image229.png"/><Relationship Id="rId29" Type="http://schemas.openxmlformats.org/officeDocument/2006/relationships/image" Target="../media/image255.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250.png"/><Relationship Id="rId24" Type="http://schemas.openxmlformats.org/officeDocument/2006/relationships/image" Target="../media/image233.png"/><Relationship Id="rId32" Type="http://schemas.openxmlformats.org/officeDocument/2006/relationships/image" Target="../media/image258.png"/><Relationship Id="rId37" Type="http://schemas.openxmlformats.org/officeDocument/2006/relationships/image" Target="../media/image261.png"/><Relationship Id="rId40" Type="http://schemas.openxmlformats.org/officeDocument/2006/relationships/image" Target="../media/image370.png"/><Relationship Id="rId5" Type="http://schemas.openxmlformats.org/officeDocument/2006/relationships/image" Target="../media/image38.png"/><Relationship Id="rId15" Type="http://schemas.openxmlformats.org/officeDocument/2006/relationships/image" Target="../media/image223.png"/><Relationship Id="rId23" Type="http://schemas.openxmlformats.org/officeDocument/2006/relationships/image" Target="../media/image232.png"/><Relationship Id="rId28" Type="http://schemas.openxmlformats.org/officeDocument/2006/relationships/image" Target="../media/image254.png"/><Relationship Id="rId36" Type="http://schemas.openxmlformats.org/officeDocument/2006/relationships/image" Target="../media/image260.png"/><Relationship Id="rId10" Type="http://schemas.microsoft.com/office/2007/relationships/hdphoto" Target="../media/hdphoto5.wdp"/><Relationship Id="rId19" Type="http://schemas.openxmlformats.org/officeDocument/2006/relationships/image" Target="../media/image228.png"/><Relationship Id="rId31" Type="http://schemas.openxmlformats.org/officeDocument/2006/relationships/image" Target="../media/image257.png"/><Relationship Id="rId4" Type="http://schemas.openxmlformats.org/officeDocument/2006/relationships/image" Target="../media/image37.png"/><Relationship Id="rId9" Type="http://schemas.openxmlformats.org/officeDocument/2006/relationships/image" Target="../media/image221.png"/><Relationship Id="rId14" Type="http://schemas.openxmlformats.org/officeDocument/2006/relationships/image" Target="../media/image224.png"/><Relationship Id="rId22" Type="http://schemas.openxmlformats.org/officeDocument/2006/relationships/image" Target="../media/image231.png"/><Relationship Id="rId27" Type="http://schemas.openxmlformats.org/officeDocument/2006/relationships/image" Target="../media/image253.png"/><Relationship Id="rId30" Type="http://schemas.openxmlformats.org/officeDocument/2006/relationships/image" Target="../media/image256.png"/><Relationship Id="rId35" Type="http://schemas.openxmlformats.org/officeDocument/2006/relationships/image" Target="../media/image238.png"/><Relationship Id="rId8" Type="http://schemas.openxmlformats.org/officeDocument/2006/relationships/image" Target="../media/image41.png"/><Relationship Id="rId3" Type="http://schemas.openxmlformats.org/officeDocument/2006/relationships/image" Target="../media/image83.png"/></Relationships>
</file>

<file path=ppt/slides/_rels/slide72.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7.png"/><Relationship Id="rId26" Type="http://schemas.openxmlformats.org/officeDocument/2006/relationships/image" Target="../media/image78.png"/><Relationship Id="rId39" Type="http://schemas.openxmlformats.org/officeDocument/2006/relationships/image" Target="../media/image381.png"/><Relationship Id="rId21" Type="http://schemas.openxmlformats.org/officeDocument/2006/relationships/image" Target="../media/image371.png"/><Relationship Id="rId34" Type="http://schemas.openxmlformats.org/officeDocument/2006/relationships/image" Target="../media/image377.png"/><Relationship Id="rId42" Type="http://schemas.openxmlformats.org/officeDocument/2006/relationships/image" Target="../media/image386.png"/><Relationship Id="rId47" Type="http://schemas.openxmlformats.org/officeDocument/2006/relationships/image" Target="../media/image331.png"/><Relationship Id="rId50" Type="http://schemas.openxmlformats.org/officeDocument/2006/relationships/image" Target="../media/image264.png"/><Relationship Id="rId7" Type="http://schemas.openxmlformats.org/officeDocument/2006/relationships/image" Target="../media/image40.png"/><Relationship Id="rId2" Type="http://schemas.openxmlformats.org/officeDocument/2006/relationships/notesSlide" Target="../notesSlides/notesSlide55.xml"/><Relationship Id="rId16" Type="http://schemas.openxmlformats.org/officeDocument/2006/relationships/image" Target="../media/image65.png"/><Relationship Id="rId29" Type="http://schemas.openxmlformats.org/officeDocument/2006/relationships/image" Target="../media/image324.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376.png"/><Relationship Id="rId37" Type="http://schemas.openxmlformats.org/officeDocument/2006/relationships/image" Target="../media/image379.png"/><Relationship Id="rId40" Type="http://schemas.openxmlformats.org/officeDocument/2006/relationships/image" Target="../media/image382.png"/><Relationship Id="rId45" Type="http://schemas.openxmlformats.org/officeDocument/2006/relationships/image" Target="../media/image296.png"/><Relationship Id="rId5" Type="http://schemas.openxmlformats.org/officeDocument/2006/relationships/image" Target="../media/image38.png"/><Relationship Id="rId15" Type="http://schemas.openxmlformats.org/officeDocument/2006/relationships/image" Target="../media/image64.png"/><Relationship Id="rId23" Type="http://schemas.openxmlformats.org/officeDocument/2006/relationships/image" Target="../media/image73.png"/><Relationship Id="rId28" Type="http://schemas.openxmlformats.org/officeDocument/2006/relationships/image" Target="../media/image373.png"/><Relationship Id="rId36" Type="http://schemas.openxmlformats.org/officeDocument/2006/relationships/image" Target="../media/image374.png"/><Relationship Id="rId49" Type="http://schemas.openxmlformats.org/officeDocument/2006/relationships/image" Target="../media/image320.png"/><Relationship Id="rId10" Type="http://schemas.openxmlformats.org/officeDocument/2006/relationships/image" Target="../media/image48.png"/><Relationship Id="rId19" Type="http://schemas.openxmlformats.org/officeDocument/2006/relationships/image" Target="../media/image68.png"/><Relationship Id="rId31" Type="http://schemas.openxmlformats.org/officeDocument/2006/relationships/image" Target="../media/image375.png"/><Relationship Id="rId44" Type="http://schemas.openxmlformats.org/officeDocument/2006/relationships/image" Target="../media/image383.png"/><Relationship Id="rId4" Type="http://schemas.openxmlformats.org/officeDocument/2006/relationships/image" Target="../media/image37.png"/><Relationship Id="rId9" Type="http://schemas.openxmlformats.org/officeDocument/2006/relationships/image" Target="../media/image44.png"/><Relationship Id="rId14" Type="http://schemas.openxmlformats.org/officeDocument/2006/relationships/image" Target="../media/image391.png"/><Relationship Id="rId22" Type="http://schemas.openxmlformats.org/officeDocument/2006/relationships/image" Target="../media/image71.png"/><Relationship Id="rId27" Type="http://schemas.openxmlformats.org/officeDocument/2006/relationships/image" Target="../media/image372.png"/><Relationship Id="rId30" Type="http://schemas.openxmlformats.org/officeDocument/2006/relationships/image" Target="../media/image80.png"/><Relationship Id="rId35" Type="http://schemas.openxmlformats.org/officeDocument/2006/relationships/image" Target="../media/image252.png"/><Relationship Id="rId43" Type="http://schemas.openxmlformats.org/officeDocument/2006/relationships/image" Target="../media/image378.png"/><Relationship Id="rId48" Type="http://schemas.openxmlformats.org/officeDocument/2006/relationships/image" Target="../media/image369.png"/><Relationship Id="rId8" Type="http://schemas.openxmlformats.org/officeDocument/2006/relationships/image" Target="../media/image41.png"/><Relationship Id="rId51" Type="http://schemas.microsoft.com/office/2007/relationships/hdphoto" Target="../media/hdphoto7.wdp"/><Relationship Id="rId3" Type="http://schemas.openxmlformats.org/officeDocument/2006/relationships/image" Target="../media/image385.png"/><Relationship Id="rId12" Type="http://schemas.openxmlformats.org/officeDocument/2006/relationships/image" Target="../media/image62.png"/><Relationship Id="rId17" Type="http://schemas.openxmlformats.org/officeDocument/2006/relationships/image" Target="../media/image66.png"/><Relationship Id="rId25" Type="http://schemas.openxmlformats.org/officeDocument/2006/relationships/image" Target="../media/image75.png"/><Relationship Id="rId33" Type="http://schemas.openxmlformats.org/officeDocument/2006/relationships/image" Target="../media/image327.png"/><Relationship Id="rId38" Type="http://schemas.openxmlformats.org/officeDocument/2006/relationships/image" Target="../media/image380.png"/><Relationship Id="rId46" Type="http://schemas.openxmlformats.org/officeDocument/2006/relationships/image" Target="../media/image330.png"/><Relationship Id="rId20" Type="http://schemas.openxmlformats.org/officeDocument/2006/relationships/image" Target="../media/image370.png"/><Relationship Id="rId41" Type="http://schemas.openxmlformats.org/officeDocument/2006/relationships/image" Target="../media/image274.png"/><Relationship Id="rId1" Type="http://schemas.openxmlformats.org/officeDocument/2006/relationships/slideLayout" Target="../slideLayouts/slideLayout50.xml"/><Relationship Id="rId6" Type="http://schemas.openxmlformats.org/officeDocument/2006/relationships/image" Target="../media/image39.png"/></Relationships>
</file>

<file path=ppt/slides/_rels/slide73.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370.png"/><Relationship Id="rId26" Type="http://schemas.microsoft.com/office/2007/relationships/hdphoto" Target="../media/hdphoto11.wdp"/><Relationship Id="rId39" Type="http://schemas.openxmlformats.org/officeDocument/2006/relationships/image" Target="../media/image390.png"/><Relationship Id="rId21" Type="http://schemas.openxmlformats.org/officeDocument/2006/relationships/image" Target="../media/image73.png"/><Relationship Id="rId34" Type="http://schemas.openxmlformats.org/officeDocument/2006/relationships/image" Target="../media/image392.png"/><Relationship Id="rId42" Type="http://schemas.openxmlformats.org/officeDocument/2006/relationships/image" Target="../media/image383.png"/><Relationship Id="rId47" Type="http://schemas.openxmlformats.org/officeDocument/2006/relationships/image" Target="../media/image330.png"/><Relationship Id="rId50" Type="http://schemas.openxmlformats.org/officeDocument/2006/relationships/image" Target="../media/image334.png"/><Relationship Id="rId7" Type="http://schemas.openxmlformats.org/officeDocument/2006/relationships/image" Target="../media/image41.png"/><Relationship Id="rId2" Type="http://schemas.openxmlformats.org/officeDocument/2006/relationships/notesSlide" Target="../notesSlides/notesSlide56.xml"/><Relationship Id="rId16" Type="http://schemas.openxmlformats.org/officeDocument/2006/relationships/image" Target="../media/image67.png"/><Relationship Id="rId29" Type="http://schemas.openxmlformats.org/officeDocument/2006/relationships/image" Target="../media/image324.png"/><Relationship Id="rId11" Type="http://schemas.openxmlformats.org/officeDocument/2006/relationships/image" Target="../media/image62.png"/><Relationship Id="rId24" Type="http://schemas.openxmlformats.org/officeDocument/2006/relationships/image" Target="../media/image78.png"/><Relationship Id="rId32" Type="http://schemas.openxmlformats.org/officeDocument/2006/relationships/image" Target="../media/image376.png"/><Relationship Id="rId37" Type="http://schemas.openxmlformats.org/officeDocument/2006/relationships/image" Target="../media/image372.png"/><Relationship Id="rId40" Type="http://schemas.openxmlformats.org/officeDocument/2006/relationships/image" Target="../media/image380.png"/><Relationship Id="rId45" Type="http://schemas.openxmlformats.org/officeDocument/2006/relationships/image" Target="../media/image393.png"/><Relationship Id="rId5" Type="http://schemas.openxmlformats.org/officeDocument/2006/relationships/image" Target="../media/image39.png"/><Relationship Id="rId15" Type="http://schemas.openxmlformats.org/officeDocument/2006/relationships/image" Target="../media/image66.png"/><Relationship Id="rId23" Type="http://schemas.openxmlformats.org/officeDocument/2006/relationships/image" Target="../media/image75.png"/><Relationship Id="rId28" Type="http://schemas.openxmlformats.org/officeDocument/2006/relationships/image" Target="../media/image374.png"/><Relationship Id="rId36" Type="http://schemas.openxmlformats.org/officeDocument/2006/relationships/image" Target="../media/image274.png"/><Relationship Id="rId49" Type="http://schemas.openxmlformats.org/officeDocument/2006/relationships/image" Target="../media/image369.png"/><Relationship Id="rId10" Type="http://schemas.openxmlformats.org/officeDocument/2006/relationships/image" Target="../media/image61.png"/><Relationship Id="rId19" Type="http://schemas.openxmlformats.org/officeDocument/2006/relationships/image" Target="../media/image371.png"/><Relationship Id="rId31" Type="http://schemas.openxmlformats.org/officeDocument/2006/relationships/image" Target="../media/image375.png"/><Relationship Id="rId44" Type="http://schemas.openxmlformats.org/officeDocument/2006/relationships/image" Target="../media/image172.png"/><Relationship Id="rId4" Type="http://schemas.openxmlformats.org/officeDocument/2006/relationships/image" Target="../media/image38.png"/><Relationship Id="rId9" Type="http://schemas.openxmlformats.org/officeDocument/2006/relationships/image" Target="../media/image48.png"/><Relationship Id="rId14" Type="http://schemas.openxmlformats.org/officeDocument/2006/relationships/image" Target="../media/image65.png"/><Relationship Id="rId22" Type="http://schemas.openxmlformats.org/officeDocument/2006/relationships/image" Target="../media/image74.png"/><Relationship Id="rId27" Type="http://schemas.openxmlformats.org/officeDocument/2006/relationships/image" Target="../media/image373.png"/><Relationship Id="rId30" Type="http://schemas.openxmlformats.org/officeDocument/2006/relationships/image" Target="../media/image80.png"/><Relationship Id="rId35" Type="http://schemas.openxmlformats.org/officeDocument/2006/relationships/image" Target="../media/image377.png"/><Relationship Id="rId43" Type="http://schemas.openxmlformats.org/officeDocument/2006/relationships/image" Target="../media/image382.png"/><Relationship Id="rId48" Type="http://schemas.openxmlformats.org/officeDocument/2006/relationships/image" Target="../media/image331.png"/><Relationship Id="rId8" Type="http://schemas.openxmlformats.org/officeDocument/2006/relationships/image" Target="../media/image44.png"/><Relationship Id="rId51" Type="http://schemas.openxmlformats.org/officeDocument/2006/relationships/image" Target="../media/image320.png"/><Relationship Id="rId3" Type="http://schemas.openxmlformats.org/officeDocument/2006/relationships/image" Target="../media/image37.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388.png"/><Relationship Id="rId33" Type="http://schemas.openxmlformats.org/officeDocument/2006/relationships/image" Target="../media/image327.png"/><Relationship Id="rId38" Type="http://schemas.openxmlformats.org/officeDocument/2006/relationships/image" Target="../media/image389.png"/><Relationship Id="rId46" Type="http://schemas.openxmlformats.org/officeDocument/2006/relationships/image" Target="../media/image296.png"/><Relationship Id="rId20" Type="http://schemas.openxmlformats.org/officeDocument/2006/relationships/image" Target="../media/image71.png"/><Relationship Id="rId41" Type="http://schemas.openxmlformats.org/officeDocument/2006/relationships/image" Target="../media/image381.png"/><Relationship Id="rId1" Type="http://schemas.openxmlformats.org/officeDocument/2006/relationships/slideLayout" Target="../slideLayouts/slideLayout50.xml"/><Relationship Id="rId6" Type="http://schemas.openxmlformats.org/officeDocument/2006/relationships/image" Target="../media/image40.png"/></Relationships>
</file>

<file path=ppt/slides/_rels/slide74.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37.png"/><Relationship Id="rId21" Type="http://schemas.openxmlformats.org/officeDocument/2006/relationships/image" Target="../media/image295.png"/><Relationship Id="rId7" Type="http://schemas.openxmlformats.org/officeDocument/2006/relationships/image" Target="../media/image41.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83.png"/><Relationship Id="rId16" Type="http://schemas.openxmlformats.org/officeDocument/2006/relationships/image" Target="../media/image98.png"/><Relationship Id="rId20" Type="http://schemas.openxmlformats.org/officeDocument/2006/relationships/image" Target="../media/image294.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93.png"/><Relationship Id="rId5" Type="http://schemas.openxmlformats.org/officeDocument/2006/relationships/image" Target="../media/image39.pn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38.png"/><Relationship Id="rId9" Type="http://schemas.openxmlformats.org/officeDocument/2006/relationships/image" Target="../media/image91.png"/><Relationship Id="rId14" Type="http://schemas.openxmlformats.org/officeDocument/2006/relationships/image" Target="../media/image96.png"/></Relationships>
</file>

<file path=ppt/slides/_rels/slide75.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100.png"/><Relationship Id="rId18" Type="http://schemas.openxmlformats.org/officeDocument/2006/relationships/image" Target="../media/image394.png"/><Relationship Id="rId26" Type="http://schemas.openxmlformats.org/officeDocument/2006/relationships/image" Target="../media/image264.png"/><Relationship Id="rId3" Type="http://schemas.openxmlformats.org/officeDocument/2006/relationships/image" Target="../media/image37.png"/><Relationship Id="rId21" Type="http://schemas.openxmlformats.org/officeDocument/2006/relationships/image" Target="../media/image300.png"/><Relationship Id="rId7" Type="http://schemas.openxmlformats.org/officeDocument/2006/relationships/image" Target="../media/image41.png"/><Relationship Id="rId12" Type="http://schemas.openxmlformats.org/officeDocument/2006/relationships/image" Target="../media/image99.png"/><Relationship Id="rId17" Type="http://schemas.openxmlformats.org/officeDocument/2006/relationships/image" Target="../media/image83.png"/><Relationship Id="rId25" Type="http://schemas.openxmlformats.org/officeDocument/2006/relationships/image" Target="../media/image369.png"/><Relationship Id="rId2" Type="http://schemas.openxmlformats.org/officeDocument/2006/relationships/notesSlide" Target="../notesSlides/notesSlide57.xml"/><Relationship Id="rId16" Type="http://schemas.openxmlformats.org/officeDocument/2006/relationships/image" Target="../media/image295.png"/><Relationship Id="rId20" Type="http://schemas.openxmlformats.org/officeDocument/2006/relationships/image" Target="../media/image299.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98.png"/><Relationship Id="rId24" Type="http://schemas.openxmlformats.org/officeDocument/2006/relationships/image" Target="../media/image330.png"/><Relationship Id="rId5" Type="http://schemas.openxmlformats.org/officeDocument/2006/relationships/image" Target="../media/image39.png"/><Relationship Id="rId15" Type="http://schemas.openxmlformats.org/officeDocument/2006/relationships/image" Target="../media/image294.png"/><Relationship Id="rId23" Type="http://schemas.openxmlformats.org/officeDocument/2006/relationships/image" Target="../media/image301.png"/><Relationship Id="rId28" Type="http://schemas.openxmlformats.org/officeDocument/2006/relationships/image" Target="../media/image395.png"/><Relationship Id="rId10" Type="http://schemas.openxmlformats.org/officeDocument/2006/relationships/image" Target="../media/image97.png"/><Relationship Id="rId19" Type="http://schemas.openxmlformats.org/officeDocument/2006/relationships/image" Target="../media/image298.png"/><Relationship Id="rId4" Type="http://schemas.openxmlformats.org/officeDocument/2006/relationships/image" Target="../media/image38.png"/><Relationship Id="rId9" Type="http://schemas.openxmlformats.org/officeDocument/2006/relationships/image" Target="../media/image302.png"/><Relationship Id="rId14" Type="http://schemas.openxmlformats.org/officeDocument/2006/relationships/image" Target="../media/image101.png"/><Relationship Id="rId22" Type="http://schemas.openxmlformats.org/officeDocument/2006/relationships/image" Target="../media/image366.png"/><Relationship Id="rId27"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7.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36.emf"/><Relationship Id="rId21" Type="http://schemas.openxmlformats.org/officeDocument/2006/relationships/image" Target="../media/image54.png"/><Relationship Id="rId34" Type="http://schemas.openxmlformats.org/officeDocument/2006/relationships/image" Target="../media/image67.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38" Type="http://schemas.openxmlformats.org/officeDocument/2006/relationships/package" Target="../embeddings/Microsoft_Excel_Worksheet1.xlsx"/><Relationship Id="rId2" Type="http://schemas.openxmlformats.org/officeDocument/2006/relationships/slideLayout" Target="../slideLayouts/slideLayout50.xml"/><Relationship Id="rId16" Type="http://schemas.openxmlformats.org/officeDocument/2006/relationships/image" Target="../media/image49.png"/><Relationship Id="rId20" Type="http://schemas.openxmlformats.org/officeDocument/2006/relationships/image" Target="../media/image53.png"/><Relationship Id="rId29" Type="http://schemas.openxmlformats.org/officeDocument/2006/relationships/image" Target="../media/image62.png"/><Relationship Id="rId1" Type="http://schemas.openxmlformats.org/officeDocument/2006/relationships/vmlDrawing" Target="../drawings/vmlDrawing2.v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8" Type="http://schemas.openxmlformats.org/officeDocument/2006/relationships/image" Target="../media/image41.png"/><Relationship Id="rId3" Type="http://schemas.openxmlformats.org/officeDocument/2006/relationships/notesSlide" Target="../notesSlides/notesSlide58.xml"/></Relationships>
</file>

<file path=ppt/slides/_rels/slide78.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44.png"/><Relationship Id="rId26" Type="http://schemas.openxmlformats.org/officeDocument/2006/relationships/image" Target="../media/image57.png"/><Relationship Id="rId21" Type="http://schemas.openxmlformats.org/officeDocument/2006/relationships/image" Target="../media/image50.png"/><Relationship Id="rId34" Type="http://schemas.openxmlformats.org/officeDocument/2006/relationships/image" Target="../media/image65.png"/><Relationship Id="rId7" Type="http://schemas.openxmlformats.org/officeDocument/2006/relationships/image" Target="../media/image40.png"/><Relationship Id="rId12" Type="http://schemas.openxmlformats.org/officeDocument/2006/relationships/image" Target="../media/image75.png"/><Relationship Id="rId17" Type="http://schemas.openxmlformats.org/officeDocument/2006/relationships/image" Target="../media/image79.png"/><Relationship Id="rId25" Type="http://schemas.openxmlformats.org/officeDocument/2006/relationships/image" Target="../media/image54.png"/><Relationship Id="rId33" Type="http://schemas.openxmlformats.org/officeDocument/2006/relationships/image" Target="../media/image64.png"/><Relationship Id="rId38" Type="http://schemas.openxmlformats.org/officeDocument/2006/relationships/image" Target="../media/image80.png"/><Relationship Id="rId2" Type="http://schemas.openxmlformats.org/officeDocument/2006/relationships/notesSlide" Target="../notesSlides/notesSlide59.xml"/><Relationship Id="rId16" Type="http://schemas.openxmlformats.org/officeDocument/2006/relationships/image" Target="../media/image396.png"/><Relationship Id="rId20" Type="http://schemas.openxmlformats.org/officeDocument/2006/relationships/image" Target="../media/image49.png"/><Relationship Id="rId29" Type="http://schemas.openxmlformats.org/officeDocument/2006/relationships/image" Target="../media/image60.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74.png"/><Relationship Id="rId24" Type="http://schemas.openxmlformats.org/officeDocument/2006/relationships/image" Target="../media/image53.png"/><Relationship Id="rId32" Type="http://schemas.openxmlformats.org/officeDocument/2006/relationships/image" Target="../media/image63.png"/><Relationship Id="rId37" Type="http://schemas.openxmlformats.org/officeDocument/2006/relationships/image" Target="../media/image68.png"/><Relationship Id="rId5" Type="http://schemas.openxmlformats.org/officeDocument/2006/relationships/image" Target="../media/image38.png"/><Relationship Id="rId15" Type="http://schemas.openxmlformats.org/officeDocument/2006/relationships/image" Target="../media/image78.png"/><Relationship Id="rId23" Type="http://schemas.openxmlformats.org/officeDocument/2006/relationships/image" Target="../media/image52.png"/><Relationship Id="rId28" Type="http://schemas.openxmlformats.org/officeDocument/2006/relationships/image" Target="../media/image59.png"/><Relationship Id="rId36" Type="http://schemas.openxmlformats.org/officeDocument/2006/relationships/image" Target="../media/image67.png"/><Relationship Id="rId10" Type="http://schemas.openxmlformats.org/officeDocument/2006/relationships/image" Target="../media/image73.png"/><Relationship Id="rId19" Type="http://schemas.openxmlformats.org/officeDocument/2006/relationships/image" Target="../media/image48.png"/><Relationship Id="rId31" Type="http://schemas.openxmlformats.org/officeDocument/2006/relationships/image" Target="../media/image62.png"/><Relationship Id="rId4" Type="http://schemas.openxmlformats.org/officeDocument/2006/relationships/image" Target="../media/image3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51.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 Id="rId8" Type="http://schemas.openxmlformats.org/officeDocument/2006/relationships/image" Target="../media/image41.png"/><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62.png"/><Relationship Id="rId18" Type="http://schemas.openxmlformats.org/officeDocument/2006/relationships/image" Target="../media/image64.png"/><Relationship Id="rId3" Type="http://schemas.openxmlformats.org/officeDocument/2006/relationships/image" Target="../media/image38.png"/><Relationship Id="rId21" Type="http://schemas.openxmlformats.org/officeDocument/2006/relationships/image" Target="../media/image70.png"/><Relationship Id="rId7" Type="http://schemas.openxmlformats.org/officeDocument/2006/relationships/image" Target="../media/image81.png"/><Relationship Id="rId12" Type="http://schemas.openxmlformats.org/officeDocument/2006/relationships/image" Target="../media/image85.png"/><Relationship Id="rId17" Type="http://schemas.openxmlformats.org/officeDocument/2006/relationships/image" Target="../media/image63.png"/><Relationship Id="rId25" Type="http://schemas.openxmlformats.org/officeDocument/2006/relationships/image" Target="../media/image397.png"/><Relationship Id="rId2" Type="http://schemas.openxmlformats.org/officeDocument/2006/relationships/image" Target="../media/image37.png"/><Relationship Id="rId16" Type="http://schemas.openxmlformats.org/officeDocument/2006/relationships/image" Target="../media/image66.png"/><Relationship Id="rId20" Type="http://schemas.openxmlformats.org/officeDocument/2006/relationships/image" Target="../media/image88.png"/><Relationship Id="rId1" Type="http://schemas.openxmlformats.org/officeDocument/2006/relationships/slideLayout" Target="../slideLayouts/slideLayout50.xml"/><Relationship Id="rId6" Type="http://schemas.openxmlformats.org/officeDocument/2006/relationships/image" Target="../media/image41.png"/><Relationship Id="rId11" Type="http://schemas.openxmlformats.org/officeDocument/2006/relationships/image" Target="../media/image84.png"/><Relationship Id="rId24" Type="http://schemas.openxmlformats.org/officeDocument/2006/relationships/image" Target="../media/image90.png"/><Relationship Id="rId5" Type="http://schemas.openxmlformats.org/officeDocument/2006/relationships/image" Target="../media/image40.png"/><Relationship Id="rId15" Type="http://schemas.openxmlformats.org/officeDocument/2006/relationships/image" Target="../media/image86.png"/><Relationship Id="rId23" Type="http://schemas.openxmlformats.org/officeDocument/2006/relationships/image" Target="../media/image89.png"/><Relationship Id="rId10" Type="http://schemas.openxmlformats.org/officeDocument/2006/relationships/image" Target="../media/image123.png"/><Relationship Id="rId19" Type="http://schemas.openxmlformats.org/officeDocument/2006/relationships/image" Target="../media/image87.png"/><Relationship Id="rId4" Type="http://schemas.openxmlformats.org/officeDocument/2006/relationships/image" Target="../media/image39.png"/><Relationship Id="rId9" Type="http://schemas.openxmlformats.org/officeDocument/2006/relationships/image" Target="../media/image83.png"/><Relationship Id="rId14" Type="http://schemas.openxmlformats.org/officeDocument/2006/relationships/image" Target="../media/image67.png"/><Relationship Id="rId22"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3.png"/><Relationship Id="rId16" Type="http://schemas.openxmlformats.org/officeDocument/2006/relationships/image" Target="../media/image99.png"/><Relationship Id="rId20" Type="http://schemas.openxmlformats.org/officeDocument/2006/relationships/image" Target="../media/image398.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94.png"/><Relationship Id="rId5" Type="http://schemas.openxmlformats.org/officeDocument/2006/relationships/image" Target="../media/image39.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295.png"/><Relationship Id="rId4" Type="http://schemas.openxmlformats.org/officeDocument/2006/relationships/image" Target="../media/image38.png"/><Relationship Id="rId9" Type="http://schemas.openxmlformats.org/officeDocument/2006/relationships/image" Target="../media/image92.png"/><Relationship Id="rId14" Type="http://schemas.openxmlformats.org/officeDocument/2006/relationships/image" Target="../media/image97.png"/></Relationships>
</file>

<file path=ppt/slides/_rels/slide81.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22.png"/><Relationship Id="rId18" Type="http://schemas.openxmlformats.org/officeDocument/2006/relationships/image" Target="../media/image103.png"/><Relationship Id="rId26" Type="http://schemas.openxmlformats.org/officeDocument/2006/relationships/image" Target="../media/image113.png"/><Relationship Id="rId3" Type="http://schemas.openxmlformats.org/officeDocument/2006/relationships/image" Target="../media/image37.png"/><Relationship Id="rId21" Type="http://schemas.openxmlformats.org/officeDocument/2006/relationships/image" Target="../media/image70.png"/><Relationship Id="rId7" Type="http://schemas.openxmlformats.org/officeDocument/2006/relationships/image" Target="../media/image41.png"/><Relationship Id="rId12" Type="http://schemas.openxmlformats.org/officeDocument/2006/relationships/image" Target="../media/image21.png"/><Relationship Id="rId17" Type="http://schemas.openxmlformats.org/officeDocument/2006/relationships/image" Target="../media/image104.png"/><Relationship Id="rId25" Type="http://schemas.openxmlformats.org/officeDocument/2006/relationships/image" Target="../media/image399.png"/><Relationship Id="rId2" Type="http://schemas.openxmlformats.org/officeDocument/2006/relationships/notesSlide" Target="../notesSlides/notesSlide60.xml"/><Relationship Id="rId16" Type="http://schemas.openxmlformats.org/officeDocument/2006/relationships/image" Target="../media/image124.png"/><Relationship Id="rId20" Type="http://schemas.openxmlformats.org/officeDocument/2006/relationships/image" Target="../media/image181.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117.png"/><Relationship Id="rId24" Type="http://schemas.openxmlformats.org/officeDocument/2006/relationships/image" Target="../media/image186.png"/><Relationship Id="rId5" Type="http://schemas.openxmlformats.org/officeDocument/2006/relationships/image" Target="../media/image39.png"/><Relationship Id="rId15" Type="http://schemas.openxmlformats.org/officeDocument/2006/relationships/image" Target="../media/image116.png"/><Relationship Id="rId23" Type="http://schemas.openxmlformats.org/officeDocument/2006/relationships/image" Target="../media/image183.png"/><Relationship Id="rId10" Type="http://schemas.openxmlformats.org/officeDocument/2006/relationships/image" Target="../media/image82.png"/><Relationship Id="rId19" Type="http://schemas.openxmlformats.org/officeDocument/2006/relationships/image" Target="../media/image105.png"/><Relationship Id="rId4" Type="http://schemas.openxmlformats.org/officeDocument/2006/relationships/image" Target="../media/image38.png"/><Relationship Id="rId9" Type="http://schemas.openxmlformats.org/officeDocument/2006/relationships/image" Target="../media/image123.png"/><Relationship Id="rId14" Type="http://schemas.openxmlformats.org/officeDocument/2006/relationships/image" Target="../media/image180.png"/><Relationship Id="rId22" Type="http://schemas.openxmlformats.org/officeDocument/2006/relationships/image" Target="../media/image182.png"/></Relationships>
</file>

<file path=ppt/slides/_rels/slide8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90.png"/><Relationship Id="rId3" Type="http://schemas.openxmlformats.org/officeDocument/2006/relationships/image" Target="../media/image22.png"/><Relationship Id="rId7" Type="http://schemas.openxmlformats.org/officeDocument/2006/relationships/image" Target="../media/image40.png"/><Relationship Id="rId12" Type="http://schemas.openxmlformats.org/officeDocument/2006/relationships/image" Target="../media/image171.png"/><Relationship Id="rId2" Type="http://schemas.openxmlformats.org/officeDocument/2006/relationships/image" Target="../media/image21.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189.png"/><Relationship Id="rId5" Type="http://schemas.openxmlformats.org/officeDocument/2006/relationships/image" Target="../media/image38.png"/><Relationship Id="rId10" Type="http://schemas.openxmlformats.org/officeDocument/2006/relationships/image" Target="../media/image188.png"/><Relationship Id="rId4" Type="http://schemas.openxmlformats.org/officeDocument/2006/relationships/image" Target="../media/image37.png"/><Relationship Id="rId9" Type="http://schemas.openxmlformats.org/officeDocument/2006/relationships/image" Target="../media/image187.png"/></Relationships>
</file>

<file path=ppt/slides/_rels/slide83.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38.png"/><Relationship Id="rId7" Type="http://schemas.openxmlformats.org/officeDocument/2006/relationships/image" Target="../media/image191.png"/><Relationship Id="rId2" Type="http://schemas.openxmlformats.org/officeDocument/2006/relationships/image" Target="../media/image37.png"/><Relationship Id="rId1" Type="http://schemas.openxmlformats.org/officeDocument/2006/relationships/slideLayout" Target="../slideLayouts/slideLayout50.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171.png"/><Relationship Id="rId4" Type="http://schemas.openxmlformats.org/officeDocument/2006/relationships/image" Target="../media/image39.png"/><Relationship Id="rId9" Type="http://schemas.openxmlformats.org/officeDocument/2006/relationships/image" Target="../media/image189.png"/></Relationships>
</file>

<file path=ppt/slides/_rels/slide8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03.png"/><Relationship Id="rId18" Type="http://schemas.openxmlformats.org/officeDocument/2006/relationships/image" Target="../media/image182.png"/><Relationship Id="rId3" Type="http://schemas.openxmlformats.org/officeDocument/2006/relationships/image" Target="../media/image37.png"/><Relationship Id="rId21" Type="http://schemas.openxmlformats.org/officeDocument/2006/relationships/image" Target="../media/image195.png"/><Relationship Id="rId7" Type="http://schemas.openxmlformats.org/officeDocument/2006/relationships/image" Target="../media/image41.png"/><Relationship Id="rId12" Type="http://schemas.openxmlformats.org/officeDocument/2006/relationships/image" Target="../media/image399.png"/><Relationship Id="rId17" Type="http://schemas.openxmlformats.org/officeDocument/2006/relationships/image" Target="../media/image70.png"/><Relationship Id="rId25" Type="http://schemas.openxmlformats.org/officeDocument/2006/relationships/image" Target="../media/image193.png"/><Relationship Id="rId2" Type="http://schemas.openxmlformats.org/officeDocument/2006/relationships/image" Target="../media/image82.png"/><Relationship Id="rId16" Type="http://schemas.openxmlformats.org/officeDocument/2006/relationships/image" Target="../media/image181.png"/><Relationship Id="rId20" Type="http://schemas.openxmlformats.org/officeDocument/2006/relationships/image" Target="../media/image194.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117.png"/><Relationship Id="rId24" Type="http://schemas.openxmlformats.org/officeDocument/2006/relationships/image" Target="../media/image183.png"/><Relationship Id="rId5" Type="http://schemas.openxmlformats.org/officeDocument/2006/relationships/image" Target="../media/image39.png"/><Relationship Id="rId15" Type="http://schemas.openxmlformats.org/officeDocument/2006/relationships/image" Target="../media/image180.png"/><Relationship Id="rId23" Type="http://schemas.openxmlformats.org/officeDocument/2006/relationships/image" Target="../media/image113.png"/><Relationship Id="rId10" Type="http://schemas.openxmlformats.org/officeDocument/2006/relationships/image" Target="../media/image116.png"/><Relationship Id="rId19" Type="http://schemas.openxmlformats.org/officeDocument/2006/relationships/image" Target="../media/image105.png"/><Relationship Id="rId4" Type="http://schemas.openxmlformats.org/officeDocument/2006/relationships/image" Target="../media/image38.png"/><Relationship Id="rId9" Type="http://schemas.openxmlformats.org/officeDocument/2006/relationships/image" Target="../media/image123.png"/><Relationship Id="rId14" Type="http://schemas.openxmlformats.org/officeDocument/2006/relationships/image" Target="../media/image104.png"/><Relationship Id="rId22" Type="http://schemas.openxmlformats.org/officeDocument/2006/relationships/image" Target="../media/image186.png"/></Relationships>
</file>

<file path=ppt/slides/_rels/slide8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16.png"/><Relationship Id="rId18" Type="http://schemas.openxmlformats.org/officeDocument/2006/relationships/image" Target="../media/image89.png"/><Relationship Id="rId3" Type="http://schemas.openxmlformats.org/officeDocument/2006/relationships/image" Target="../media/image212.png"/><Relationship Id="rId7" Type="http://schemas.openxmlformats.org/officeDocument/2006/relationships/image" Target="../media/image82.png"/><Relationship Id="rId12" Type="http://schemas.openxmlformats.org/officeDocument/2006/relationships/image" Target="../media/image41.png"/><Relationship Id="rId17" Type="http://schemas.openxmlformats.org/officeDocument/2006/relationships/image" Target="../media/image215.png"/><Relationship Id="rId2" Type="http://schemas.openxmlformats.org/officeDocument/2006/relationships/notesSlide" Target="../notesSlides/notesSlide61.xml"/><Relationship Id="rId16" Type="http://schemas.openxmlformats.org/officeDocument/2006/relationships/image" Target="../media/image214.png"/><Relationship Id="rId1" Type="http://schemas.openxmlformats.org/officeDocument/2006/relationships/slideLayout" Target="../slideLayouts/slideLayout50.xml"/><Relationship Id="rId6" Type="http://schemas.openxmlformats.org/officeDocument/2006/relationships/image" Target="../media/image213.png"/><Relationship Id="rId11" Type="http://schemas.openxmlformats.org/officeDocument/2006/relationships/image" Target="../media/image40.png"/><Relationship Id="rId5" Type="http://schemas.openxmlformats.org/officeDocument/2006/relationships/image" Target="../media/image123.png"/><Relationship Id="rId15" Type="http://schemas.openxmlformats.org/officeDocument/2006/relationships/image" Target="../media/image400.png"/><Relationship Id="rId10" Type="http://schemas.openxmlformats.org/officeDocument/2006/relationships/image" Target="../media/image39.png"/><Relationship Id="rId19" Type="http://schemas.openxmlformats.org/officeDocument/2006/relationships/image" Target="../media/image217.png"/><Relationship Id="rId4" Type="http://schemas.openxmlformats.org/officeDocument/2006/relationships/image" Target="../media/image83.png"/><Relationship Id="rId9" Type="http://schemas.openxmlformats.org/officeDocument/2006/relationships/image" Target="../media/image38.png"/><Relationship Id="rId14" Type="http://schemas.openxmlformats.org/officeDocument/2006/relationships/image" Target="../media/image117.png"/></Relationships>
</file>

<file path=ppt/slides/_rels/slide8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45.png"/><Relationship Id="rId18" Type="http://schemas.openxmlformats.org/officeDocument/2006/relationships/image" Target="../media/image103.png"/><Relationship Id="rId3" Type="http://schemas.openxmlformats.org/officeDocument/2006/relationships/image" Target="../media/image37.png"/><Relationship Id="rId21" Type="http://schemas.openxmlformats.org/officeDocument/2006/relationships/image" Target="../media/image403.png"/><Relationship Id="rId7" Type="http://schemas.openxmlformats.org/officeDocument/2006/relationships/image" Target="../media/image41.png"/><Relationship Id="rId12" Type="http://schemas.openxmlformats.org/officeDocument/2006/relationships/image" Target="../media/image182.png"/><Relationship Id="rId17" Type="http://schemas.openxmlformats.org/officeDocument/2006/relationships/image" Target="../media/image139.png"/><Relationship Id="rId2" Type="http://schemas.openxmlformats.org/officeDocument/2006/relationships/notesSlide" Target="../notesSlides/notesSlide62.xml"/><Relationship Id="rId16" Type="http://schemas.openxmlformats.org/officeDocument/2006/relationships/image" Target="../media/image401.png"/><Relationship Id="rId20" Type="http://schemas.openxmlformats.org/officeDocument/2006/relationships/image" Target="../media/image154.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181.png"/><Relationship Id="rId5" Type="http://schemas.openxmlformats.org/officeDocument/2006/relationships/image" Target="../media/image39.png"/><Relationship Id="rId15" Type="http://schemas.openxmlformats.org/officeDocument/2006/relationships/image" Target="../media/image195.png"/><Relationship Id="rId10" Type="http://schemas.openxmlformats.org/officeDocument/2006/relationships/image" Target="../media/image104.png"/><Relationship Id="rId19" Type="http://schemas.openxmlformats.org/officeDocument/2006/relationships/image" Target="../media/image402.png"/><Relationship Id="rId4" Type="http://schemas.openxmlformats.org/officeDocument/2006/relationships/image" Target="../media/image38.png"/><Relationship Id="rId9" Type="http://schemas.openxmlformats.org/officeDocument/2006/relationships/image" Target="../media/image116.png"/><Relationship Id="rId14" Type="http://schemas.openxmlformats.org/officeDocument/2006/relationships/image" Target="../media/image194.png"/><Relationship Id="rId22" Type="http://schemas.openxmlformats.org/officeDocument/2006/relationships/image" Target="../media/image404.png"/></Relationships>
</file>

<file path=ppt/slides/_rels/slide87.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83.png"/><Relationship Id="rId18" Type="http://schemas.openxmlformats.org/officeDocument/2006/relationships/image" Target="../media/image409.png"/><Relationship Id="rId3" Type="http://schemas.openxmlformats.org/officeDocument/2006/relationships/image" Target="../media/image37.png"/><Relationship Id="rId21" Type="http://schemas.openxmlformats.org/officeDocument/2006/relationships/image" Target="../media/image412.png"/><Relationship Id="rId7" Type="http://schemas.openxmlformats.org/officeDocument/2006/relationships/image" Target="../media/image41.png"/><Relationship Id="rId12" Type="http://schemas.openxmlformats.org/officeDocument/2006/relationships/image" Target="../media/image401.png"/><Relationship Id="rId17" Type="http://schemas.openxmlformats.org/officeDocument/2006/relationships/image" Target="../media/image408.png"/><Relationship Id="rId2" Type="http://schemas.openxmlformats.org/officeDocument/2006/relationships/notesSlide" Target="../notesSlides/notesSlide63.xml"/><Relationship Id="rId16" Type="http://schemas.openxmlformats.org/officeDocument/2006/relationships/image" Target="../media/image407.png"/><Relationship Id="rId20" Type="http://schemas.openxmlformats.org/officeDocument/2006/relationships/image" Target="../media/image411.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405.png"/><Relationship Id="rId24" Type="http://schemas.openxmlformats.org/officeDocument/2006/relationships/image" Target="../media/image415.png"/><Relationship Id="rId5" Type="http://schemas.openxmlformats.org/officeDocument/2006/relationships/image" Target="../media/image39.png"/><Relationship Id="rId15" Type="http://schemas.openxmlformats.org/officeDocument/2006/relationships/image" Target="../media/image406.png"/><Relationship Id="rId23" Type="http://schemas.openxmlformats.org/officeDocument/2006/relationships/image" Target="../media/image414.png"/><Relationship Id="rId10" Type="http://schemas.openxmlformats.org/officeDocument/2006/relationships/image" Target="../media/image82.png"/><Relationship Id="rId19" Type="http://schemas.openxmlformats.org/officeDocument/2006/relationships/image" Target="../media/image410.png"/><Relationship Id="rId4" Type="http://schemas.openxmlformats.org/officeDocument/2006/relationships/image" Target="../media/image38.png"/><Relationship Id="rId9" Type="http://schemas.openxmlformats.org/officeDocument/2006/relationships/image" Target="../media/image116.png"/><Relationship Id="rId14" Type="http://schemas.openxmlformats.org/officeDocument/2006/relationships/image" Target="../media/image123.png"/><Relationship Id="rId22" Type="http://schemas.openxmlformats.org/officeDocument/2006/relationships/image" Target="../media/image413.png"/></Relationships>
</file>

<file path=ppt/slides/_rels/slide8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83.png"/><Relationship Id="rId18" Type="http://schemas.openxmlformats.org/officeDocument/2006/relationships/image" Target="../media/image413.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01.png"/><Relationship Id="rId17" Type="http://schemas.openxmlformats.org/officeDocument/2006/relationships/image" Target="../media/image418.png"/><Relationship Id="rId2" Type="http://schemas.openxmlformats.org/officeDocument/2006/relationships/notesSlide" Target="../notesSlides/notesSlide64.xml"/><Relationship Id="rId16" Type="http://schemas.openxmlformats.org/officeDocument/2006/relationships/image" Target="../media/image417.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405.png"/><Relationship Id="rId5" Type="http://schemas.openxmlformats.org/officeDocument/2006/relationships/image" Target="../media/image39.png"/><Relationship Id="rId15" Type="http://schemas.openxmlformats.org/officeDocument/2006/relationships/image" Target="../media/image416.png"/><Relationship Id="rId10" Type="http://schemas.openxmlformats.org/officeDocument/2006/relationships/image" Target="../media/image82.png"/><Relationship Id="rId19" Type="http://schemas.openxmlformats.org/officeDocument/2006/relationships/image" Target="../media/image414.png"/><Relationship Id="rId4" Type="http://schemas.openxmlformats.org/officeDocument/2006/relationships/image" Target="../media/image38.png"/><Relationship Id="rId9" Type="http://schemas.openxmlformats.org/officeDocument/2006/relationships/image" Target="../media/image116.png"/><Relationship Id="rId14" Type="http://schemas.openxmlformats.org/officeDocument/2006/relationships/image" Target="../media/image123.png"/></Relationships>
</file>

<file path=ppt/slides/_rels/slide89.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83.png"/><Relationship Id="rId18" Type="http://schemas.openxmlformats.org/officeDocument/2006/relationships/image" Target="../media/image419.png"/><Relationship Id="rId3" Type="http://schemas.openxmlformats.org/officeDocument/2006/relationships/image" Target="../media/image37.png"/><Relationship Id="rId21" Type="http://schemas.openxmlformats.org/officeDocument/2006/relationships/image" Target="../media/image170.png"/><Relationship Id="rId7" Type="http://schemas.openxmlformats.org/officeDocument/2006/relationships/image" Target="../media/image41.png"/><Relationship Id="rId12" Type="http://schemas.openxmlformats.org/officeDocument/2006/relationships/image" Target="../media/image401.png"/><Relationship Id="rId17" Type="http://schemas.openxmlformats.org/officeDocument/2006/relationships/image" Target="../media/image406.png"/><Relationship Id="rId2" Type="http://schemas.openxmlformats.org/officeDocument/2006/relationships/notesSlide" Target="../notesSlides/notesSlide65.xml"/><Relationship Id="rId16" Type="http://schemas.openxmlformats.org/officeDocument/2006/relationships/image" Target="../media/image418.png"/><Relationship Id="rId20" Type="http://schemas.openxmlformats.org/officeDocument/2006/relationships/image" Target="../media/image177.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405.png"/><Relationship Id="rId5" Type="http://schemas.openxmlformats.org/officeDocument/2006/relationships/image" Target="../media/image39.png"/><Relationship Id="rId15" Type="http://schemas.openxmlformats.org/officeDocument/2006/relationships/image" Target="../media/image417.png"/><Relationship Id="rId10" Type="http://schemas.openxmlformats.org/officeDocument/2006/relationships/image" Target="../media/image82.png"/><Relationship Id="rId19" Type="http://schemas.openxmlformats.org/officeDocument/2006/relationships/image" Target="../media/image414.png"/><Relationship Id="rId4" Type="http://schemas.openxmlformats.org/officeDocument/2006/relationships/image" Target="../media/image38.png"/><Relationship Id="rId9" Type="http://schemas.openxmlformats.org/officeDocument/2006/relationships/image" Target="../media/image116.png"/><Relationship Id="rId14" Type="http://schemas.openxmlformats.org/officeDocument/2006/relationships/image" Target="../media/image416.png"/></Relationships>
</file>

<file path=ppt/slides/_rels/slide9.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36.emf"/><Relationship Id="rId21" Type="http://schemas.openxmlformats.org/officeDocument/2006/relationships/image" Target="../media/image54.png"/><Relationship Id="rId34" Type="http://schemas.openxmlformats.org/officeDocument/2006/relationships/image" Target="../media/image67.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38" Type="http://schemas.openxmlformats.org/officeDocument/2006/relationships/package" Target="../embeddings/Microsoft_Excel_Worksheet.xlsx"/><Relationship Id="rId2" Type="http://schemas.openxmlformats.org/officeDocument/2006/relationships/slideLayout" Target="../slideLayouts/slideLayout50.xml"/><Relationship Id="rId16" Type="http://schemas.openxmlformats.org/officeDocument/2006/relationships/image" Target="../media/image49.png"/><Relationship Id="rId20" Type="http://schemas.openxmlformats.org/officeDocument/2006/relationships/image" Target="../media/image53.png"/><Relationship Id="rId29" Type="http://schemas.openxmlformats.org/officeDocument/2006/relationships/image" Target="../media/image62.png"/><Relationship Id="rId1" Type="http://schemas.openxmlformats.org/officeDocument/2006/relationships/vmlDrawing" Target="../drawings/vmlDrawing1.v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8" Type="http://schemas.openxmlformats.org/officeDocument/2006/relationships/image" Target="../media/image41.png"/><Relationship Id="rId3" Type="http://schemas.openxmlformats.org/officeDocument/2006/relationships/notesSlide" Target="../notesSlides/notesSlide3.xml"/></Relationships>
</file>

<file path=ppt/slides/_rels/slide90.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5.wdp"/><Relationship Id="rId18" Type="http://schemas.openxmlformats.org/officeDocument/2006/relationships/image" Target="../media/image225.png"/><Relationship Id="rId26" Type="http://schemas.openxmlformats.org/officeDocument/2006/relationships/image" Target="../media/image233.png"/><Relationship Id="rId3" Type="http://schemas.openxmlformats.org/officeDocument/2006/relationships/image" Target="../media/image83.png"/><Relationship Id="rId21" Type="http://schemas.openxmlformats.org/officeDocument/2006/relationships/image" Target="../media/image228.png"/><Relationship Id="rId7" Type="http://schemas.openxmlformats.org/officeDocument/2006/relationships/image" Target="../media/image40.png"/><Relationship Id="rId12" Type="http://schemas.openxmlformats.org/officeDocument/2006/relationships/image" Target="../media/image221.png"/><Relationship Id="rId17" Type="http://schemas.openxmlformats.org/officeDocument/2006/relationships/image" Target="../media/image240.png"/><Relationship Id="rId25" Type="http://schemas.openxmlformats.org/officeDocument/2006/relationships/image" Target="../media/image232.png"/><Relationship Id="rId2" Type="http://schemas.openxmlformats.org/officeDocument/2006/relationships/notesSlide" Target="../notesSlides/notesSlide66.xml"/><Relationship Id="rId16" Type="http://schemas.openxmlformats.org/officeDocument/2006/relationships/image" Target="../media/image224.png"/><Relationship Id="rId20" Type="http://schemas.openxmlformats.org/officeDocument/2006/relationships/image" Target="../media/image227.png"/><Relationship Id="rId29" Type="http://schemas.openxmlformats.org/officeDocument/2006/relationships/image" Target="../media/image236.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241.png"/><Relationship Id="rId24" Type="http://schemas.openxmlformats.org/officeDocument/2006/relationships/image" Target="../media/image231.png"/><Relationship Id="rId32" Type="http://schemas.openxmlformats.org/officeDocument/2006/relationships/image" Target="../media/image239.png"/><Relationship Id="rId5" Type="http://schemas.openxmlformats.org/officeDocument/2006/relationships/image" Target="../media/image38.png"/><Relationship Id="rId15" Type="http://schemas.openxmlformats.org/officeDocument/2006/relationships/image" Target="../media/image223.png"/><Relationship Id="rId23" Type="http://schemas.openxmlformats.org/officeDocument/2006/relationships/image" Target="../media/image230.png"/><Relationship Id="rId28" Type="http://schemas.openxmlformats.org/officeDocument/2006/relationships/image" Target="../media/image235.png"/><Relationship Id="rId10" Type="http://schemas.openxmlformats.org/officeDocument/2006/relationships/image" Target="../media/image420.png"/><Relationship Id="rId19" Type="http://schemas.openxmlformats.org/officeDocument/2006/relationships/image" Target="../media/image226.png"/><Relationship Id="rId31" Type="http://schemas.openxmlformats.org/officeDocument/2006/relationships/image" Target="../media/image238.png"/><Relationship Id="rId4" Type="http://schemas.openxmlformats.org/officeDocument/2006/relationships/image" Target="../media/image37.png"/><Relationship Id="rId9" Type="http://schemas.openxmlformats.org/officeDocument/2006/relationships/image" Target="../media/image116.png"/><Relationship Id="rId14" Type="http://schemas.openxmlformats.org/officeDocument/2006/relationships/image" Target="../media/image421.png"/><Relationship Id="rId22" Type="http://schemas.openxmlformats.org/officeDocument/2006/relationships/image" Target="../media/image229.png"/><Relationship Id="rId27" Type="http://schemas.openxmlformats.org/officeDocument/2006/relationships/image" Target="../media/image234.png"/><Relationship Id="rId30" Type="http://schemas.openxmlformats.org/officeDocument/2006/relationships/image" Target="../media/image237.png"/></Relationships>
</file>

<file path=ppt/slides/_rels/slide91.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5.wdp"/><Relationship Id="rId18" Type="http://schemas.openxmlformats.org/officeDocument/2006/relationships/image" Target="../media/image244.png"/><Relationship Id="rId3" Type="http://schemas.openxmlformats.org/officeDocument/2006/relationships/image" Target="../media/image83.png"/><Relationship Id="rId21" Type="http://schemas.openxmlformats.org/officeDocument/2006/relationships/image" Target="../media/image247.png"/><Relationship Id="rId7" Type="http://schemas.openxmlformats.org/officeDocument/2006/relationships/image" Target="../media/image40.png"/><Relationship Id="rId12" Type="http://schemas.openxmlformats.org/officeDocument/2006/relationships/image" Target="../media/image221.png"/><Relationship Id="rId17" Type="http://schemas.openxmlformats.org/officeDocument/2006/relationships/image" Target="../media/image240.png"/><Relationship Id="rId2" Type="http://schemas.openxmlformats.org/officeDocument/2006/relationships/notesSlide" Target="../notesSlides/notesSlide67.xml"/><Relationship Id="rId16" Type="http://schemas.openxmlformats.org/officeDocument/2006/relationships/image" Target="../media/image243.png"/><Relationship Id="rId20" Type="http://schemas.openxmlformats.org/officeDocument/2006/relationships/image" Target="../media/image249.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241.png"/><Relationship Id="rId5" Type="http://schemas.openxmlformats.org/officeDocument/2006/relationships/image" Target="../media/image38.png"/><Relationship Id="rId15" Type="http://schemas.openxmlformats.org/officeDocument/2006/relationships/image" Target="../media/image242.png"/><Relationship Id="rId10" Type="http://schemas.openxmlformats.org/officeDocument/2006/relationships/image" Target="../media/image420.png"/><Relationship Id="rId19" Type="http://schemas.openxmlformats.org/officeDocument/2006/relationships/image" Target="../media/image245.png"/><Relationship Id="rId4" Type="http://schemas.openxmlformats.org/officeDocument/2006/relationships/image" Target="../media/image37.png"/><Relationship Id="rId9" Type="http://schemas.openxmlformats.org/officeDocument/2006/relationships/image" Target="../media/image116.png"/><Relationship Id="rId14" Type="http://schemas.openxmlformats.org/officeDocument/2006/relationships/image" Target="../media/image421.png"/><Relationship Id="rId22" Type="http://schemas.openxmlformats.org/officeDocument/2006/relationships/image" Target="../media/image246.png"/></Relationships>
</file>

<file path=ppt/slides/_rels/slide92.xml.rels><?xml version="1.0" encoding="UTF-8" standalone="yes"?>
<Relationships xmlns="http://schemas.openxmlformats.org/package/2006/relationships"><Relationship Id="rId13" Type="http://schemas.openxmlformats.org/officeDocument/2006/relationships/image" Target="../media/image250.png"/><Relationship Id="rId18" Type="http://schemas.openxmlformats.org/officeDocument/2006/relationships/image" Target="../media/image240.png"/><Relationship Id="rId26" Type="http://schemas.openxmlformats.org/officeDocument/2006/relationships/image" Target="../media/image232.png"/><Relationship Id="rId39" Type="http://schemas.openxmlformats.org/officeDocument/2006/relationships/image" Target="../media/image238.png"/><Relationship Id="rId21" Type="http://schemas.openxmlformats.org/officeDocument/2006/relationships/image" Target="../media/image227.png"/><Relationship Id="rId34" Type="http://schemas.openxmlformats.org/officeDocument/2006/relationships/image" Target="../media/image256.png"/><Relationship Id="rId42" Type="http://schemas.openxmlformats.org/officeDocument/2006/relationships/image" Target="../media/image264.png"/><Relationship Id="rId7" Type="http://schemas.openxmlformats.org/officeDocument/2006/relationships/image" Target="../media/image40.png"/><Relationship Id="rId2" Type="http://schemas.openxmlformats.org/officeDocument/2006/relationships/notesSlide" Target="../notesSlides/notesSlide68.xml"/><Relationship Id="rId16" Type="http://schemas.openxmlformats.org/officeDocument/2006/relationships/image" Target="../media/image224.png"/><Relationship Id="rId29" Type="http://schemas.openxmlformats.org/officeDocument/2006/relationships/image" Target="../media/image235.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221.png"/><Relationship Id="rId24" Type="http://schemas.openxmlformats.org/officeDocument/2006/relationships/image" Target="../media/image230.png"/><Relationship Id="rId32" Type="http://schemas.openxmlformats.org/officeDocument/2006/relationships/image" Target="../media/image254.png"/><Relationship Id="rId37" Type="http://schemas.openxmlformats.org/officeDocument/2006/relationships/image" Target="../media/image237.png"/><Relationship Id="rId40" Type="http://schemas.openxmlformats.org/officeDocument/2006/relationships/image" Target="../media/image260.png"/><Relationship Id="rId45" Type="http://schemas.openxmlformats.org/officeDocument/2006/relationships/image" Target="../media/image263.png"/><Relationship Id="rId5" Type="http://schemas.openxmlformats.org/officeDocument/2006/relationships/image" Target="../media/image38.png"/><Relationship Id="rId15" Type="http://schemas.microsoft.com/office/2007/relationships/hdphoto" Target="../media/hdphoto6.wdp"/><Relationship Id="rId23" Type="http://schemas.openxmlformats.org/officeDocument/2006/relationships/image" Target="../media/image229.png"/><Relationship Id="rId28" Type="http://schemas.openxmlformats.org/officeDocument/2006/relationships/image" Target="../media/image234.png"/><Relationship Id="rId36" Type="http://schemas.openxmlformats.org/officeDocument/2006/relationships/image" Target="../media/image258.png"/><Relationship Id="rId10" Type="http://schemas.openxmlformats.org/officeDocument/2006/relationships/image" Target="../media/image220.png"/><Relationship Id="rId19" Type="http://schemas.openxmlformats.org/officeDocument/2006/relationships/image" Target="../media/image225.png"/><Relationship Id="rId31" Type="http://schemas.openxmlformats.org/officeDocument/2006/relationships/image" Target="../media/image253.png"/><Relationship Id="rId44" Type="http://schemas.openxmlformats.org/officeDocument/2006/relationships/image" Target="../media/image241.png"/><Relationship Id="rId4" Type="http://schemas.openxmlformats.org/officeDocument/2006/relationships/image" Target="../media/image37.png"/><Relationship Id="rId9" Type="http://schemas.openxmlformats.org/officeDocument/2006/relationships/image" Target="../media/image116.png"/><Relationship Id="rId14" Type="http://schemas.openxmlformats.org/officeDocument/2006/relationships/image" Target="../media/image222.png"/><Relationship Id="rId22" Type="http://schemas.openxmlformats.org/officeDocument/2006/relationships/image" Target="../media/image228.png"/><Relationship Id="rId27" Type="http://schemas.openxmlformats.org/officeDocument/2006/relationships/image" Target="../media/image233.png"/><Relationship Id="rId30" Type="http://schemas.openxmlformats.org/officeDocument/2006/relationships/image" Target="../media/image252.png"/><Relationship Id="rId35" Type="http://schemas.openxmlformats.org/officeDocument/2006/relationships/image" Target="../media/image257.png"/><Relationship Id="rId43" Type="http://schemas.microsoft.com/office/2007/relationships/hdphoto" Target="../media/hdphoto7.wdp"/><Relationship Id="rId8" Type="http://schemas.openxmlformats.org/officeDocument/2006/relationships/image" Target="../media/image41.png"/><Relationship Id="rId3" Type="http://schemas.openxmlformats.org/officeDocument/2006/relationships/image" Target="../media/image83.png"/><Relationship Id="rId12" Type="http://schemas.microsoft.com/office/2007/relationships/hdphoto" Target="../media/hdphoto5.wdp"/><Relationship Id="rId17" Type="http://schemas.openxmlformats.org/officeDocument/2006/relationships/image" Target="../media/image223.png"/><Relationship Id="rId25" Type="http://schemas.openxmlformats.org/officeDocument/2006/relationships/image" Target="../media/image231.png"/><Relationship Id="rId33" Type="http://schemas.openxmlformats.org/officeDocument/2006/relationships/image" Target="../media/image255.png"/><Relationship Id="rId38" Type="http://schemas.openxmlformats.org/officeDocument/2006/relationships/image" Target="../media/image239.png"/><Relationship Id="rId20" Type="http://schemas.openxmlformats.org/officeDocument/2006/relationships/image" Target="../media/image226.png"/><Relationship Id="rId41" Type="http://schemas.openxmlformats.org/officeDocument/2006/relationships/image" Target="../media/image261.png"/></Relationships>
</file>

<file path=ppt/slides/_rels/slide93.xml.rels><?xml version="1.0" encoding="UTF-8" standalone="yes"?>
<Relationships xmlns="http://schemas.openxmlformats.org/package/2006/relationships"><Relationship Id="rId13" Type="http://schemas.openxmlformats.org/officeDocument/2006/relationships/image" Target="../media/image264.png"/><Relationship Id="rId18" Type="http://schemas.microsoft.com/office/2007/relationships/hdphoto" Target="../media/hdphoto6.wdp"/><Relationship Id="rId26" Type="http://schemas.openxmlformats.org/officeDocument/2006/relationships/image" Target="../media/image229.png"/><Relationship Id="rId39" Type="http://schemas.openxmlformats.org/officeDocument/2006/relationships/image" Target="../media/image258.png"/><Relationship Id="rId21" Type="http://schemas.openxmlformats.org/officeDocument/2006/relationships/image" Target="../media/image240.png"/><Relationship Id="rId34" Type="http://schemas.openxmlformats.org/officeDocument/2006/relationships/image" Target="../media/image253.png"/><Relationship Id="rId42" Type="http://schemas.openxmlformats.org/officeDocument/2006/relationships/image" Target="../media/image238.png"/><Relationship Id="rId7" Type="http://schemas.openxmlformats.org/officeDocument/2006/relationships/image" Target="../media/image40.png"/><Relationship Id="rId2" Type="http://schemas.openxmlformats.org/officeDocument/2006/relationships/notesSlide" Target="../notesSlides/notesSlide69.xml"/><Relationship Id="rId16" Type="http://schemas.openxmlformats.org/officeDocument/2006/relationships/image" Target="../media/image250.png"/><Relationship Id="rId29" Type="http://schemas.openxmlformats.org/officeDocument/2006/relationships/image" Target="../media/image232.png"/><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221.png"/><Relationship Id="rId24" Type="http://schemas.openxmlformats.org/officeDocument/2006/relationships/image" Target="../media/image227.png"/><Relationship Id="rId32" Type="http://schemas.openxmlformats.org/officeDocument/2006/relationships/image" Target="../media/image235.png"/><Relationship Id="rId37" Type="http://schemas.openxmlformats.org/officeDocument/2006/relationships/image" Target="../media/image256.png"/><Relationship Id="rId40" Type="http://schemas.openxmlformats.org/officeDocument/2006/relationships/image" Target="../media/image237.png"/><Relationship Id="rId45" Type="http://schemas.openxmlformats.org/officeDocument/2006/relationships/image" Target="../media/image274.png"/><Relationship Id="rId5" Type="http://schemas.openxmlformats.org/officeDocument/2006/relationships/image" Target="../media/image38.png"/><Relationship Id="rId15" Type="http://schemas.openxmlformats.org/officeDocument/2006/relationships/image" Target="../media/image241.png"/><Relationship Id="rId23" Type="http://schemas.openxmlformats.org/officeDocument/2006/relationships/image" Target="../media/image226.png"/><Relationship Id="rId28" Type="http://schemas.openxmlformats.org/officeDocument/2006/relationships/image" Target="../media/image231.png"/><Relationship Id="rId36" Type="http://schemas.openxmlformats.org/officeDocument/2006/relationships/image" Target="../media/image255.png"/><Relationship Id="rId10" Type="http://schemas.openxmlformats.org/officeDocument/2006/relationships/image" Target="../media/image220.png"/><Relationship Id="rId19" Type="http://schemas.openxmlformats.org/officeDocument/2006/relationships/image" Target="../media/image224.png"/><Relationship Id="rId31" Type="http://schemas.openxmlformats.org/officeDocument/2006/relationships/image" Target="../media/image234.png"/><Relationship Id="rId44" Type="http://schemas.openxmlformats.org/officeDocument/2006/relationships/image" Target="../media/image261.png"/><Relationship Id="rId4" Type="http://schemas.openxmlformats.org/officeDocument/2006/relationships/image" Target="../media/image37.png"/><Relationship Id="rId9" Type="http://schemas.openxmlformats.org/officeDocument/2006/relationships/image" Target="../media/image116.png"/><Relationship Id="rId14" Type="http://schemas.microsoft.com/office/2007/relationships/hdphoto" Target="../media/hdphoto7.wdp"/><Relationship Id="rId22" Type="http://schemas.openxmlformats.org/officeDocument/2006/relationships/image" Target="../media/image225.png"/><Relationship Id="rId27" Type="http://schemas.openxmlformats.org/officeDocument/2006/relationships/image" Target="../media/image230.png"/><Relationship Id="rId30" Type="http://schemas.openxmlformats.org/officeDocument/2006/relationships/image" Target="../media/image233.png"/><Relationship Id="rId35" Type="http://schemas.openxmlformats.org/officeDocument/2006/relationships/image" Target="../media/image254.png"/><Relationship Id="rId43" Type="http://schemas.openxmlformats.org/officeDocument/2006/relationships/image" Target="../media/image260.png"/><Relationship Id="rId8" Type="http://schemas.openxmlformats.org/officeDocument/2006/relationships/image" Target="../media/image41.png"/><Relationship Id="rId3" Type="http://schemas.openxmlformats.org/officeDocument/2006/relationships/image" Target="../media/image83.png"/><Relationship Id="rId12" Type="http://schemas.microsoft.com/office/2007/relationships/hdphoto" Target="../media/hdphoto5.wdp"/><Relationship Id="rId17" Type="http://schemas.openxmlformats.org/officeDocument/2006/relationships/image" Target="../media/image222.png"/><Relationship Id="rId25" Type="http://schemas.openxmlformats.org/officeDocument/2006/relationships/image" Target="../media/image228.png"/><Relationship Id="rId33" Type="http://schemas.openxmlformats.org/officeDocument/2006/relationships/image" Target="../media/image252.png"/><Relationship Id="rId38" Type="http://schemas.openxmlformats.org/officeDocument/2006/relationships/image" Target="../media/image257.png"/><Relationship Id="rId46" Type="http://schemas.openxmlformats.org/officeDocument/2006/relationships/image" Target="../media/image263.png"/><Relationship Id="rId20" Type="http://schemas.openxmlformats.org/officeDocument/2006/relationships/image" Target="../media/image223.png"/><Relationship Id="rId41" Type="http://schemas.openxmlformats.org/officeDocument/2006/relationships/image" Target="../media/image239.png"/></Relationships>
</file>

<file path=ppt/slides/_rels/slide94.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223.png"/><Relationship Id="rId26" Type="http://schemas.openxmlformats.org/officeDocument/2006/relationships/image" Target="../media/image433.png"/><Relationship Id="rId39" Type="http://schemas.openxmlformats.org/officeDocument/2006/relationships/image" Target="../media/image240.png"/><Relationship Id="rId21" Type="http://schemas.openxmlformats.org/officeDocument/2006/relationships/image" Target="../media/image428.png"/><Relationship Id="rId34" Type="http://schemas.openxmlformats.org/officeDocument/2006/relationships/image" Target="../media/image441.png"/><Relationship Id="rId42" Type="http://schemas.openxmlformats.org/officeDocument/2006/relationships/image" Target="../media/image446.png"/><Relationship Id="rId7" Type="http://schemas.openxmlformats.org/officeDocument/2006/relationships/image" Target="../media/image40.png"/><Relationship Id="rId2" Type="http://schemas.openxmlformats.org/officeDocument/2006/relationships/notesSlide" Target="../notesSlides/notesSlide70.xml"/><Relationship Id="rId16" Type="http://schemas.openxmlformats.org/officeDocument/2006/relationships/image" Target="../media/image424.png"/><Relationship Id="rId20" Type="http://schemas.openxmlformats.org/officeDocument/2006/relationships/image" Target="../media/image427.png"/><Relationship Id="rId29" Type="http://schemas.openxmlformats.org/officeDocument/2006/relationships/image" Target="../media/image436.png"/><Relationship Id="rId41" Type="http://schemas.microsoft.com/office/2007/relationships/hdphoto" Target="../media/hdphoto7.wdp"/><Relationship Id="rId1" Type="http://schemas.openxmlformats.org/officeDocument/2006/relationships/slideLayout" Target="../slideLayouts/slideLayout50.xml"/><Relationship Id="rId6" Type="http://schemas.openxmlformats.org/officeDocument/2006/relationships/image" Target="../media/image39.png"/><Relationship Id="rId11" Type="http://schemas.openxmlformats.org/officeDocument/2006/relationships/image" Target="../media/image423.png"/><Relationship Id="rId24" Type="http://schemas.openxmlformats.org/officeDocument/2006/relationships/image" Target="../media/image431.png"/><Relationship Id="rId32" Type="http://schemas.openxmlformats.org/officeDocument/2006/relationships/image" Target="../media/image439.png"/><Relationship Id="rId37" Type="http://schemas.openxmlformats.org/officeDocument/2006/relationships/image" Target="../media/image444.png"/><Relationship Id="rId40" Type="http://schemas.openxmlformats.org/officeDocument/2006/relationships/image" Target="../media/image264.png"/><Relationship Id="rId5" Type="http://schemas.openxmlformats.org/officeDocument/2006/relationships/image" Target="../media/image38.png"/><Relationship Id="rId15" Type="http://schemas.microsoft.com/office/2007/relationships/hdphoto" Target="../media/hdphoto5.wdp"/><Relationship Id="rId23" Type="http://schemas.openxmlformats.org/officeDocument/2006/relationships/image" Target="../media/image430.png"/><Relationship Id="rId28" Type="http://schemas.openxmlformats.org/officeDocument/2006/relationships/image" Target="../media/image435.png"/><Relationship Id="rId36" Type="http://schemas.openxmlformats.org/officeDocument/2006/relationships/image" Target="../media/image443.png"/><Relationship Id="rId10" Type="http://schemas.openxmlformats.org/officeDocument/2006/relationships/image" Target="../media/image422.png"/><Relationship Id="rId19" Type="http://schemas.openxmlformats.org/officeDocument/2006/relationships/image" Target="../media/image426.png"/><Relationship Id="rId31" Type="http://schemas.openxmlformats.org/officeDocument/2006/relationships/image" Target="../media/image438.png"/><Relationship Id="rId4" Type="http://schemas.openxmlformats.org/officeDocument/2006/relationships/image" Target="../media/image37.png"/><Relationship Id="rId9" Type="http://schemas.openxmlformats.org/officeDocument/2006/relationships/image" Target="../media/image116.png"/><Relationship Id="rId14" Type="http://schemas.openxmlformats.org/officeDocument/2006/relationships/image" Target="../media/image221.png"/><Relationship Id="rId22" Type="http://schemas.openxmlformats.org/officeDocument/2006/relationships/image" Target="../media/image429.png"/><Relationship Id="rId27" Type="http://schemas.openxmlformats.org/officeDocument/2006/relationships/image" Target="../media/image434.png"/><Relationship Id="rId30" Type="http://schemas.openxmlformats.org/officeDocument/2006/relationships/image" Target="../media/image437.png"/><Relationship Id="rId35" Type="http://schemas.openxmlformats.org/officeDocument/2006/relationships/image" Target="../media/image442.png"/><Relationship Id="rId8" Type="http://schemas.openxmlformats.org/officeDocument/2006/relationships/image" Target="../media/image41.png"/><Relationship Id="rId3" Type="http://schemas.openxmlformats.org/officeDocument/2006/relationships/image" Target="../media/image420.png"/><Relationship Id="rId12" Type="http://schemas.openxmlformats.org/officeDocument/2006/relationships/image" Target="../media/image222.png"/><Relationship Id="rId17" Type="http://schemas.openxmlformats.org/officeDocument/2006/relationships/image" Target="../media/image425.png"/><Relationship Id="rId25" Type="http://schemas.openxmlformats.org/officeDocument/2006/relationships/image" Target="../media/image432.png"/><Relationship Id="rId33" Type="http://schemas.openxmlformats.org/officeDocument/2006/relationships/image" Target="../media/image440.png"/><Relationship Id="rId38" Type="http://schemas.openxmlformats.org/officeDocument/2006/relationships/image" Target="../media/image445.png"/></Relationships>
</file>

<file path=ppt/slides/_rels/slide95.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278.png"/><Relationship Id="rId18" Type="http://schemas.openxmlformats.org/officeDocument/2006/relationships/image" Target="../media/image283.png"/><Relationship Id="rId26" Type="http://schemas.openxmlformats.org/officeDocument/2006/relationships/image" Target="../media/image291.png"/><Relationship Id="rId3" Type="http://schemas.openxmlformats.org/officeDocument/2006/relationships/image" Target="../media/image37.png"/><Relationship Id="rId21" Type="http://schemas.openxmlformats.org/officeDocument/2006/relationships/image" Target="../media/image286.png"/><Relationship Id="rId7" Type="http://schemas.openxmlformats.org/officeDocument/2006/relationships/image" Target="../media/image41.png"/><Relationship Id="rId12" Type="http://schemas.openxmlformats.org/officeDocument/2006/relationships/image" Target="../media/image277.png"/><Relationship Id="rId17" Type="http://schemas.openxmlformats.org/officeDocument/2006/relationships/image" Target="../media/image282.png"/><Relationship Id="rId25" Type="http://schemas.openxmlformats.org/officeDocument/2006/relationships/image" Target="../media/image290.png"/><Relationship Id="rId2" Type="http://schemas.openxmlformats.org/officeDocument/2006/relationships/notesSlide" Target="../notesSlides/notesSlide71.xml"/><Relationship Id="rId16" Type="http://schemas.openxmlformats.org/officeDocument/2006/relationships/image" Target="../media/image281.png"/><Relationship Id="rId20" Type="http://schemas.openxmlformats.org/officeDocument/2006/relationships/image" Target="../media/image285.png"/><Relationship Id="rId29" Type="http://schemas.openxmlformats.org/officeDocument/2006/relationships/image" Target="../media/image447.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276.png"/><Relationship Id="rId24" Type="http://schemas.openxmlformats.org/officeDocument/2006/relationships/image" Target="../media/image289.png"/><Relationship Id="rId5" Type="http://schemas.openxmlformats.org/officeDocument/2006/relationships/image" Target="../media/image39.png"/><Relationship Id="rId15" Type="http://schemas.openxmlformats.org/officeDocument/2006/relationships/image" Target="../media/image280.png"/><Relationship Id="rId23" Type="http://schemas.openxmlformats.org/officeDocument/2006/relationships/image" Target="../media/image288.png"/><Relationship Id="rId28" Type="http://schemas.openxmlformats.org/officeDocument/2006/relationships/image" Target="../media/image293.png"/><Relationship Id="rId10" Type="http://schemas.openxmlformats.org/officeDocument/2006/relationships/image" Target="../media/image220.png"/><Relationship Id="rId19" Type="http://schemas.openxmlformats.org/officeDocument/2006/relationships/image" Target="../media/image284.png"/><Relationship Id="rId4" Type="http://schemas.openxmlformats.org/officeDocument/2006/relationships/image" Target="../media/image38.png"/><Relationship Id="rId9" Type="http://schemas.openxmlformats.org/officeDocument/2006/relationships/image" Target="../media/image275.png"/><Relationship Id="rId14" Type="http://schemas.openxmlformats.org/officeDocument/2006/relationships/image" Target="../media/image279.png"/><Relationship Id="rId22" Type="http://schemas.openxmlformats.org/officeDocument/2006/relationships/image" Target="../media/image287.png"/><Relationship Id="rId27" Type="http://schemas.openxmlformats.org/officeDocument/2006/relationships/image" Target="../media/image292.png"/></Relationships>
</file>

<file path=ppt/slides/_rels/slide96.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95.png"/><Relationship Id="rId18" Type="http://schemas.openxmlformats.org/officeDocument/2006/relationships/image" Target="../media/image99.png"/><Relationship Id="rId3" Type="http://schemas.openxmlformats.org/officeDocument/2006/relationships/image" Target="../media/image37.png"/><Relationship Id="rId21" Type="http://schemas.openxmlformats.org/officeDocument/2006/relationships/image" Target="../media/image295.png"/><Relationship Id="rId7" Type="http://schemas.openxmlformats.org/officeDocument/2006/relationships/image" Target="../media/image41.png"/><Relationship Id="rId12" Type="http://schemas.openxmlformats.org/officeDocument/2006/relationships/image" Target="../media/image94.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93.png"/><Relationship Id="rId5" Type="http://schemas.openxmlformats.org/officeDocument/2006/relationships/image" Target="../media/image39.png"/><Relationship Id="rId15" Type="http://schemas.openxmlformats.org/officeDocument/2006/relationships/image" Target="../media/image448.png"/><Relationship Id="rId10" Type="http://schemas.openxmlformats.org/officeDocument/2006/relationships/image" Target="../media/image92.png"/><Relationship Id="rId19" Type="http://schemas.openxmlformats.org/officeDocument/2006/relationships/image" Target="../media/image100.png"/><Relationship Id="rId4" Type="http://schemas.openxmlformats.org/officeDocument/2006/relationships/image" Target="../media/image38.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398.png"/></Relationships>
</file>

<file path=ppt/slides/_rels/slide97.xml.rels><?xml version="1.0" encoding="UTF-8" standalone="yes"?>
<Relationships xmlns="http://schemas.openxmlformats.org/package/2006/relationships"><Relationship Id="rId8" Type="http://schemas.openxmlformats.org/officeDocument/2006/relationships/image" Target="../media/image83.png"/><Relationship Id="rId13" Type="http://schemas.microsoft.com/office/2007/relationships/hdphoto" Target="../media/hdphoto12.wdp"/><Relationship Id="rId18" Type="http://schemas.openxmlformats.org/officeDocument/2006/relationships/image" Target="../media/image452.png"/><Relationship Id="rId26" Type="http://schemas.openxmlformats.org/officeDocument/2006/relationships/image" Target="../media/image398.png"/><Relationship Id="rId3" Type="http://schemas.openxmlformats.org/officeDocument/2006/relationships/image" Target="../media/image37.png"/><Relationship Id="rId21" Type="http://schemas.openxmlformats.org/officeDocument/2006/relationships/image" Target="../media/image98.png"/><Relationship Id="rId7" Type="http://schemas.openxmlformats.org/officeDocument/2006/relationships/image" Target="../media/image41.png"/><Relationship Id="rId12" Type="http://schemas.openxmlformats.org/officeDocument/2006/relationships/image" Target="../media/image449.png"/><Relationship Id="rId17" Type="http://schemas.openxmlformats.org/officeDocument/2006/relationships/image" Target="../media/image315.png"/><Relationship Id="rId25" Type="http://schemas.openxmlformats.org/officeDocument/2006/relationships/image" Target="../media/image295.png"/><Relationship Id="rId2" Type="http://schemas.openxmlformats.org/officeDocument/2006/relationships/notesSlide" Target="../notesSlides/notesSlide72.xml"/><Relationship Id="rId16" Type="http://schemas.openxmlformats.org/officeDocument/2006/relationships/image" Target="../media/image314.png"/><Relationship Id="rId20" Type="http://schemas.openxmlformats.org/officeDocument/2006/relationships/image" Target="../media/image97.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299.png"/><Relationship Id="rId24" Type="http://schemas.openxmlformats.org/officeDocument/2006/relationships/image" Target="../media/image101.png"/><Relationship Id="rId5" Type="http://schemas.openxmlformats.org/officeDocument/2006/relationships/image" Target="../media/image39.png"/><Relationship Id="rId15" Type="http://schemas.openxmlformats.org/officeDocument/2006/relationships/image" Target="../media/image451.png"/><Relationship Id="rId23" Type="http://schemas.openxmlformats.org/officeDocument/2006/relationships/image" Target="../media/image100.png"/><Relationship Id="rId28" Type="http://schemas.microsoft.com/office/2007/relationships/hdphoto" Target="../media/hdphoto7.wdp"/><Relationship Id="rId10" Type="http://schemas.openxmlformats.org/officeDocument/2006/relationships/image" Target="../media/image298.png"/><Relationship Id="rId19" Type="http://schemas.openxmlformats.org/officeDocument/2006/relationships/image" Target="../media/image453.png"/><Relationship Id="rId4" Type="http://schemas.openxmlformats.org/officeDocument/2006/relationships/image" Target="../media/image38.png"/><Relationship Id="rId9" Type="http://schemas.openxmlformats.org/officeDocument/2006/relationships/image" Target="../media/image296.png"/><Relationship Id="rId14" Type="http://schemas.openxmlformats.org/officeDocument/2006/relationships/image" Target="../media/image450.png"/><Relationship Id="rId22" Type="http://schemas.openxmlformats.org/officeDocument/2006/relationships/image" Target="../media/image99.png"/><Relationship Id="rId27" Type="http://schemas.openxmlformats.org/officeDocument/2006/relationships/image" Target="../media/image2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329.png"/><Relationship Id="rId26" Type="http://schemas.openxmlformats.org/officeDocument/2006/relationships/image" Target="../media/image53.png"/><Relationship Id="rId39" Type="http://schemas.openxmlformats.org/officeDocument/2006/relationships/image" Target="../media/image68.png"/><Relationship Id="rId21" Type="http://schemas.openxmlformats.org/officeDocument/2006/relationships/image" Target="../media/image48.png"/><Relationship Id="rId34" Type="http://schemas.openxmlformats.org/officeDocument/2006/relationships/image" Target="../media/image63.png"/><Relationship Id="rId42" Type="http://schemas.openxmlformats.org/officeDocument/2006/relationships/image" Target="../media/image320.png"/><Relationship Id="rId7" Type="http://schemas.openxmlformats.org/officeDocument/2006/relationships/image" Target="../media/image41.png"/><Relationship Id="rId2" Type="http://schemas.openxmlformats.org/officeDocument/2006/relationships/notesSlide" Target="../notesSlides/notesSlide73.xml"/><Relationship Id="rId16" Type="http://schemas.openxmlformats.org/officeDocument/2006/relationships/image" Target="../media/image71.png"/><Relationship Id="rId20" Type="http://schemas.openxmlformats.org/officeDocument/2006/relationships/image" Target="../media/image44.png"/><Relationship Id="rId29" Type="http://schemas.openxmlformats.org/officeDocument/2006/relationships/image" Target="../media/image58.png"/><Relationship Id="rId41" Type="http://schemas.openxmlformats.org/officeDocument/2006/relationships/image" Target="../media/image455.png"/><Relationship Id="rId1" Type="http://schemas.openxmlformats.org/officeDocument/2006/relationships/slideLayout" Target="../slideLayouts/slideLayout50.xml"/><Relationship Id="rId6" Type="http://schemas.openxmlformats.org/officeDocument/2006/relationships/image" Target="../media/image40.png"/><Relationship Id="rId11" Type="http://schemas.openxmlformats.org/officeDocument/2006/relationships/image" Target="../media/image75.png"/><Relationship Id="rId24" Type="http://schemas.openxmlformats.org/officeDocument/2006/relationships/image" Target="../media/image51.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80.png"/><Relationship Id="rId5" Type="http://schemas.openxmlformats.org/officeDocument/2006/relationships/image" Target="../media/image39.png"/><Relationship Id="rId15" Type="http://schemas.openxmlformats.org/officeDocument/2006/relationships/image" Target="../media/image79.png"/><Relationship Id="rId23" Type="http://schemas.openxmlformats.org/officeDocument/2006/relationships/image" Target="../media/image50.png"/><Relationship Id="rId28" Type="http://schemas.openxmlformats.org/officeDocument/2006/relationships/image" Target="../media/image57.png"/><Relationship Id="rId36" Type="http://schemas.openxmlformats.org/officeDocument/2006/relationships/image" Target="../media/image65.png"/><Relationship Id="rId10" Type="http://schemas.openxmlformats.org/officeDocument/2006/relationships/image" Target="../media/image74.png"/><Relationship Id="rId19" Type="http://schemas.microsoft.com/office/2007/relationships/hdphoto" Target="../media/hdphoto8.wdp"/><Relationship Id="rId31" Type="http://schemas.openxmlformats.org/officeDocument/2006/relationships/image" Target="../media/image60.png"/><Relationship Id="rId4" Type="http://schemas.openxmlformats.org/officeDocument/2006/relationships/image" Target="../media/image3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9.png"/><Relationship Id="rId35" Type="http://schemas.openxmlformats.org/officeDocument/2006/relationships/image" Target="../media/image64.png"/><Relationship Id="rId8" Type="http://schemas.openxmlformats.org/officeDocument/2006/relationships/image" Target="../media/image72.png"/><Relationship Id="rId3" Type="http://schemas.openxmlformats.org/officeDocument/2006/relationships/image" Target="../media/image37.png"/><Relationship Id="rId12" Type="http://schemas.openxmlformats.org/officeDocument/2006/relationships/image" Target="../media/image76.png"/><Relationship Id="rId17" Type="http://schemas.openxmlformats.org/officeDocument/2006/relationships/image" Target="../media/image454.png"/><Relationship Id="rId25" Type="http://schemas.openxmlformats.org/officeDocument/2006/relationships/image" Target="../media/image52.png"/><Relationship Id="rId33" Type="http://schemas.openxmlformats.org/officeDocument/2006/relationships/image" Target="../media/image62.png"/><Relationship Id="rId38"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5"/>
          </p:nvPr>
        </p:nvSpPr>
        <p:spPr>
          <a:xfrm>
            <a:off x="19965202" y="12583738"/>
            <a:ext cx="4186816" cy="447676"/>
          </a:xfrm>
        </p:spPr>
        <p:txBody>
          <a:bodyPr/>
          <a:lstStyle/>
          <a:p>
            <a:r>
              <a:rPr lang="it-IT"/>
              <a:t>ROMA 03/11/2022</a:t>
            </a:r>
          </a:p>
        </p:txBody>
      </p:sp>
      <p:sp>
        <p:nvSpPr>
          <p:cNvPr id="4" name="Titolo 3"/>
          <p:cNvSpPr>
            <a:spLocks noGrp="1"/>
          </p:cNvSpPr>
          <p:nvPr>
            <p:ph type="title"/>
          </p:nvPr>
        </p:nvSpPr>
        <p:spPr>
          <a:xfrm>
            <a:off x="2063638" y="4055165"/>
            <a:ext cx="20280425" cy="6579705"/>
          </a:xfrm>
        </p:spPr>
        <p:txBody>
          <a:bodyPr/>
          <a:lstStyle/>
          <a:p>
            <a:r>
              <a:rPr lang="it-IT"/>
              <a:t>ERP MEF RGS – RILASCIO 3 </a:t>
            </a:r>
            <a:br>
              <a:rPr lang="it-IT"/>
            </a:br>
            <a:br>
              <a:rPr lang="it-IT"/>
            </a:br>
            <a:r>
              <a:rPr lang="it-IT"/>
              <a:t>Front End – </a:t>
            </a:r>
            <a:r>
              <a:rPr lang="it-IT">
                <a:solidFill>
                  <a:schemeClr val="bg1"/>
                </a:solidFill>
              </a:rPr>
              <a:t>Gestione impegno</a:t>
            </a:r>
            <a:br>
              <a:rPr lang="it-IT"/>
            </a:br>
            <a:endParaRPr lang="it-IT"/>
          </a:p>
        </p:txBody>
      </p:sp>
    </p:spTree>
    <p:extLst>
      <p:ext uri="{BB962C8B-B14F-4D97-AF65-F5344CB8AC3E}">
        <p14:creationId xmlns:p14="http://schemas.microsoft.com/office/powerpoint/2010/main" val="460694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egnaposto testo 3">
            <a:extLst>
              <a:ext uri="{FF2B5EF4-FFF2-40B4-BE49-F238E27FC236}">
                <a16:creationId xmlns:a16="http://schemas.microsoft.com/office/drawing/2014/main" id="{93CBA148-3119-49C1-8837-A0CD5EA48036}"/>
              </a:ext>
            </a:extLst>
          </p:cNvPr>
          <p:cNvSpPr>
            <a:spLocks noGrp="1"/>
          </p:cNvSpPr>
          <p:nvPr>
            <p:ph type="body" sz="quarter" idx="14"/>
          </p:nvPr>
        </p:nvSpPr>
        <p:spPr>
          <a:xfrm>
            <a:off x="2327116" y="99879"/>
            <a:ext cx="21784167" cy="1634014"/>
          </a:xfrm>
        </p:spPr>
        <p:txBody>
          <a:bodyPr/>
          <a:lstStyle/>
          <a:p>
            <a:pPr algn="l" defTabSz="1769301"/>
            <a:r>
              <a:rPr lang="it-IT" sz="4000"/>
              <a:t>RILASCIO 3 – Registrazione Decreto di impegno di spesa primaria senza contratto (IPE di apertura) </a:t>
            </a:r>
          </a:p>
        </p:txBody>
      </p:sp>
      <p:pic>
        <p:nvPicPr>
          <p:cNvPr id="339" name="Immagine 338">
            <a:extLst>
              <a:ext uri="{FF2B5EF4-FFF2-40B4-BE49-F238E27FC236}">
                <a16:creationId xmlns:a16="http://schemas.microsoft.com/office/drawing/2014/main" id="{102F223E-CBBC-49E4-86FF-A19B25E1C5B5}"/>
              </a:ext>
            </a:extLst>
          </p:cNvPr>
          <p:cNvPicPr>
            <a:picLocks noChangeAspect="1"/>
          </p:cNvPicPr>
          <p:nvPr/>
        </p:nvPicPr>
        <p:blipFill>
          <a:blip r:embed="rId3"/>
          <a:stretch>
            <a:fillRect/>
          </a:stretch>
        </p:blipFill>
        <p:spPr>
          <a:xfrm>
            <a:off x="21888478" y="8366515"/>
            <a:ext cx="698392" cy="492309"/>
          </a:xfrm>
          <a:prstGeom prst="rect">
            <a:avLst/>
          </a:prstGeom>
        </p:spPr>
      </p:pic>
      <p:grpSp>
        <p:nvGrpSpPr>
          <p:cNvPr id="173" name="Gruppo 61">
            <a:extLst>
              <a:ext uri="{FF2B5EF4-FFF2-40B4-BE49-F238E27FC236}">
                <a16:creationId xmlns:a16="http://schemas.microsoft.com/office/drawing/2014/main" id="{9D5631C7-DA4F-404F-B8C3-246AB4BFD52B}"/>
              </a:ext>
            </a:extLst>
          </p:cNvPr>
          <p:cNvGrpSpPr/>
          <p:nvPr/>
        </p:nvGrpSpPr>
        <p:grpSpPr>
          <a:xfrm>
            <a:off x="1576645" y="1767942"/>
            <a:ext cx="21135257" cy="11273092"/>
            <a:chOff x="1657867" y="1939633"/>
            <a:chExt cx="21135257" cy="11273092"/>
          </a:xfrm>
        </p:grpSpPr>
        <p:grpSp>
          <p:nvGrpSpPr>
            <p:cNvPr id="218" name="Gruppo 48">
              <a:extLst>
                <a:ext uri="{FF2B5EF4-FFF2-40B4-BE49-F238E27FC236}">
                  <a16:creationId xmlns:a16="http://schemas.microsoft.com/office/drawing/2014/main" id="{C1938D2E-C0A4-4BB0-ADBC-3FB0E1DF1252}"/>
                </a:ext>
              </a:extLst>
            </p:cNvPr>
            <p:cNvGrpSpPr/>
            <p:nvPr/>
          </p:nvGrpSpPr>
          <p:grpSpPr>
            <a:xfrm>
              <a:off x="1692751" y="1939633"/>
              <a:ext cx="21096304" cy="732779"/>
              <a:chOff x="1662101" y="1952540"/>
              <a:chExt cx="21096304" cy="732779"/>
            </a:xfrm>
          </p:grpSpPr>
          <p:grpSp>
            <p:nvGrpSpPr>
              <p:cNvPr id="247" name="Gruppo 40">
                <a:extLst>
                  <a:ext uri="{FF2B5EF4-FFF2-40B4-BE49-F238E27FC236}">
                    <a16:creationId xmlns:a16="http://schemas.microsoft.com/office/drawing/2014/main" id="{F8994A80-723E-4256-BA13-062052FB3AF0}"/>
                  </a:ext>
                </a:extLst>
              </p:cNvPr>
              <p:cNvGrpSpPr/>
              <p:nvPr/>
            </p:nvGrpSpPr>
            <p:grpSpPr>
              <a:xfrm>
                <a:off x="1662101" y="1952540"/>
                <a:ext cx="21096304" cy="732779"/>
                <a:chOff x="1646867" y="1867823"/>
                <a:chExt cx="21096304" cy="732779"/>
              </a:xfrm>
            </p:grpSpPr>
            <p:pic>
              <p:nvPicPr>
                <p:cNvPr id="250" name="Immagine 54">
                  <a:extLst>
                    <a:ext uri="{FF2B5EF4-FFF2-40B4-BE49-F238E27FC236}">
                      <a16:creationId xmlns:a16="http://schemas.microsoft.com/office/drawing/2014/main" id="{C5FD9910-F5B3-4ACE-80AF-74495A152A39}"/>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251" name="Immagine 35">
                  <a:extLst>
                    <a:ext uri="{FF2B5EF4-FFF2-40B4-BE49-F238E27FC236}">
                      <a16:creationId xmlns:a16="http://schemas.microsoft.com/office/drawing/2014/main" id="{166A8EAC-4776-4D15-BB00-CAF89E96D199}"/>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252" name="Immagine 31">
                  <a:extLst>
                    <a:ext uri="{FF2B5EF4-FFF2-40B4-BE49-F238E27FC236}">
                      <a16:creationId xmlns:a16="http://schemas.microsoft.com/office/drawing/2014/main" id="{482E89D9-E91B-4287-AE37-21A2365A18D3}"/>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248" name="Immagine 45">
                <a:extLst>
                  <a:ext uri="{FF2B5EF4-FFF2-40B4-BE49-F238E27FC236}">
                    <a16:creationId xmlns:a16="http://schemas.microsoft.com/office/drawing/2014/main" id="{0A8BFA91-B8F4-48EF-8E61-2E10C83B0B86}"/>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219" name="Immagine 221">
              <a:extLst>
                <a:ext uri="{FF2B5EF4-FFF2-40B4-BE49-F238E27FC236}">
                  <a16:creationId xmlns:a16="http://schemas.microsoft.com/office/drawing/2014/main" id="{D4E3643C-1BF9-467A-9EB1-BEC63A14E207}"/>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208190" y="1984960"/>
              <a:ext cx="3757900" cy="655224"/>
            </a:xfrm>
            <a:prstGeom prst="rect">
              <a:avLst/>
            </a:prstGeom>
          </p:spPr>
        </p:pic>
        <p:grpSp>
          <p:nvGrpSpPr>
            <p:cNvPr id="220" name="Gruppo 60">
              <a:extLst>
                <a:ext uri="{FF2B5EF4-FFF2-40B4-BE49-F238E27FC236}">
                  <a16:creationId xmlns:a16="http://schemas.microsoft.com/office/drawing/2014/main" id="{2D8D18ED-65E6-4421-A694-566486FEF8A9}"/>
                </a:ext>
              </a:extLst>
            </p:cNvPr>
            <p:cNvGrpSpPr/>
            <p:nvPr/>
          </p:nvGrpSpPr>
          <p:grpSpPr>
            <a:xfrm>
              <a:off x="1657867" y="8953368"/>
              <a:ext cx="21135257" cy="4259357"/>
              <a:chOff x="1657867" y="8953368"/>
              <a:chExt cx="21135257" cy="4259357"/>
            </a:xfrm>
          </p:grpSpPr>
          <p:cxnSp>
            <p:nvCxnSpPr>
              <p:cNvPr id="229" name="Connettore diritto 326">
                <a:extLst>
                  <a:ext uri="{FF2B5EF4-FFF2-40B4-BE49-F238E27FC236}">
                    <a16:creationId xmlns:a16="http://schemas.microsoft.com/office/drawing/2014/main" id="{FB00979B-20CB-40D5-AB85-130129D3A065}"/>
                  </a:ext>
                </a:extLst>
              </p:cNvPr>
              <p:cNvCxnSpPr>
                <a:cxnSpLocks/>
              </p:cNvCxnSpPr>
              <p:nvPr/>
            </p:nvCxnSpPr>
            <p:spPr>
              <a:xfrm flipV="1">
                <a:off x="1657867" y="11146694"/>
                <a:ext cx="21066677" cy="15376"/>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30" name="Immagine 8">
                <a:extLst>
                  <a:ext uri="{FF2B5EF4-FFF2-40B4-BE49-F238E27FC236}">
                    <a16:creationId xmlns:a16="http://schemas.microsoft.com/office/drawing/2014/main" id="{D525D480-AFE5-4149-A5DF-F1C0FD0B5287}"/>
                  </a:ext>
                </a:extLst>
              </p:cNvPr>
              <p:cNvPicPr>
                <a:picLocks noChangeAspect="1"/>
              </p:cNvPicPr>
              <p:nvPr/>
            </p:nvPicPr>
            <p:blipFill>
              <a:blip r:embed="rId9"/>
              <a:stretch>
                <a:fillRect/>
              </a:stretch>
            </p:blipFill>
            <p:spPr>
              <a:xfrm>
                <a:off x="18999427" y="12184671"/>
                <a:ext cx="3785656" cy="707598"/>
              </a:xfrm>
              <a:prstGeom prst="rect">
                <a:avLst/>
              </a:prstGeom>
            </p:spPr>
          </p:pic>
          <p:sp>
            <p:nvSpPr>
              <p:cNvPr id="231" name="Arrow: Down 14">
                <a:extLst>
                  <a:ext uri="{FF2B5EF4-FFF2-40B4-BE49-F238E27FC236}">
                    <a16:creationId xmlns:a16="http://schemas.microsoft.com/office/drawing/2014/main" id="{1FF17AB7-5075-4BA1-9E99-621716EA3B4E}"/>
                  </a:ext>
                </a:extLst>
              </p:cNvPr>
              <p:cNvSpPr/>
              <p:nvPr/>
            </p:nvSpPr>
            <p:spPr>
              <a:xfrm rot="18509230">
                <a:off x="18451432" y="11684401"/>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232" name="Immagine 143">
                <a:extLst>
                  <a:ext uri="{FF2B5EF4-FFF2-40B4-BE49-F238E27FC236}">
                    <a16:creationId xmlns:a16="http://schemas.microsoft.com/office/drawing/2014/main" id="{53578838-4151-4ADA-B041-F7077AA8EC32}"/>
                  </a:ext>
                </a:extLst>
              </p:cNvPr>
              <p:cNvPicPr>
                <a:picLocks noChangeAspect="1"/>
              </p:cNvPicPr>
              <p:nvPr/>
            </p:nvPicPr>
            <p:blipFill>
              <a:blip r:embed="rId10"/>
              <a:stretch>
                <a:fillRect/>
              </a:stretch>
            </p:blipFill>
            <p:spPr>
              <a:xfrm>
                <a:off x="1692751" y="9252203"/>
                <a:ext cx="21096304" cy="748397"/>
              </a:xfrm>
              <a:prstGeom prst="rect">
                <a:avLst/>
              </a:prstGeom>
            </p:spPr>
          </p:pic>
          <p:cxnSp>
            <p:nvCxnSpPr>
              <p:cNvPr id="233" name="Connettore diritto 248">
                <a:extLst>
                  <a:ext uri="{FF2B5EF4-FFF2-40B4-BE49-F238E27FC236}">
                    <a16:creationId xmlns:a16="http://schemas.microsoft.com/office/drawing/2014/main" id="{82C0828A-3E1E-429E-88E3-AEFF84CD7854}"/>
                  </a:ext>
                </a:extLst>
              </p:cNvPr>
              <p:cNvCxnSpPr>
                <a:cxnSpLocks/>
              </p:cNvCxnSpPr>
              <p:nvPr/>
            </p:nvCxnSpPr>
            <p:spPr>
              <a:xfrm flipV="1">
                <a:off x="1678001" y="9180243"/>
                <a:ext cx="21066677" cy="15376"/>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234" name="Immagine 253">
                <a:extLst>
                  <a:ext uri="{FF2B5EF4-FFF2-40B4-BE49-F238E27FC236}">
                    <a16:creationId xmlns:a16="http://schemas.microsoft.com/office/drawing/2014/main" id="{93462B49-318B-4592-B7A9-9711183F9B24}"/>
                  </a:ext>
                </a:extLst>
              </p:cNvPr>
              <p:cNvPicPr>
                <a:picLocks noChangeAspect="1"/>
              </p:cNvPicPr>
              <p:nvPr/>
            </p:nvPicPr>
            <p:blipFill rotWithShape="1">
              <a:blip r:embed="rId11"/>
              <a:srcRect l="9227" t="14432" r="5799"/>
              <a:stretch/>
            </p:blipFill>
            <p:spPr>
              <a:xfrm>
                <a:off x="12402296" y="8964430"/>
                <a:ext cx="657566" cy="463515"/>
              </a:xfrm>
              <a:prstGeom prst="rect">
                <a:avLst/>
              </a:prstGeom>
            </p:spPr>
          </p:pic>
          <p:pic>
            <p:nvPicPr>
              <p:cNvPr id="235" name="Immagine 254">
                <a:extLst>
                  <a:ext uri="{FF2B5EF4-FFF2-40B4-BE49-F238E27FC236}">
                    <a16:creationId xmlns:a16="http://schemas.microsoft.com/office/drawing/2014/main" id="{C8B52261-04D5-4FCD-B093-23A30B306BED}"/>
                  </a:ext>
                </a:extLst>
              </p:cNvPr>
              <p:cNvPicPr>
                <a:picLocks noChangeAspect="1"/>
              </p:cNvPicPr>
              <p:nvPr/>
            </p:nvPicPr>
            <p:blipFill rotWithShape="1">
              <a:blip r:embed="rId12"/>
              <a:srcRect l="9994" t="15799" r="5612" b="22020"/>
              <a:stretch/>
            </p:blipFill>
            <p:spPr>
              <a:xfrm>
                <a:off x="11569580" y="8953368"/>
                <a:ext cx="733469" cy="445841"/>
              </a:xfrm>
              <a:prstGeom prst="rect">
                <a:avLst/>
              </a:prstGeom>
            </p:spPr>
          </p:pic>
          <p:pic>
            <p:nvPicPr>
              <p:cNvPr id="236" name="Immagine 28">
                <a:extLst>
                  <a:ext uri="{FF2B5EF4-FFF2-40B4-BE49-F238E27FC236}">
                    <a16:creationId xmlns:a16="http://schemas.microsoft.com/office/drawing/2014/main" id="{6235C75A-D1D1-42FC-83A6-18E221F56367}"/>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719699" y="9408842"/>
                <a:ext cx="2266251" cy="484241"/>
              </a:xfrm>
              <a:prstGeom prst="rect">
                <a:avLst/>
              </a:prstGeom>
            </p:spPr>
          </p:pic>
          <p:pic>
            <p:nvPicPr>
              <p:cNvPr id="237" name="Immagine 30">
                <a:extLst>
                  <a:ext uri="{FF2B5EF4-FFF2-40B4-BE49-F238E27FC236}">
                    <a16:creationId xmlns:a16="http://schemas.microsoft.com/office/drawing/2014/main" id="{2789E96D-BF21-4769-BBA2-73CDAEAB19AA}"/>
                  </a:ext>
                </a:extLst>
              </p:cNvPr>
              <p:cNvPicPr>
                <a:picLocks noChangeAspect="1"/>
              </p:cNvPicPr>
              <p:nvPr/>
            </p:nvPicPr>
            <p:blipFill>
              <a:blip r:embed="rId14"/>
              <a:stretch>
                <a:fillRect/>
              </a:stretch>
            </p:blipFill>
            <p:spPr>
              <a:xfrm>
                <a:off x="1692751" y="10009904"/>
                <a:ext cx="21100373" cy="1131295"/>
              </a:xfrm>
              <a:prstGeom prst="rect">
                <a:avLst/>
              </a:prstGeom>
            </p:spPr>
          </p:pic>
          <p:cxnSp>
            <p:nvCxnSpPr>
              <p:cNvPr id="238" name="Connettore diritto 324">
                <a:extLst>
                  <a:ext uri="{FF2B5EF4-FFF2-40B4-BE49-F238E27FC236}">
                    <a16:creationId xmlns:a16="http://schemas.microsoft.com/office/drawing/2014/main" id="{AC54A874-593C-4BCE-AC14-C76D65F455EB}"/>
                  </a:ext>
                </a:extLst>
              </p:cNvPr>
              <p:cNvCxnSpPr>
                <a:cxnSpLocks/>
              </p:cNvCxnSpPr>
              <p:nvPr/>
            </p:nvCxnSpPr>
            <p:spPr>
              <a:xfrm flipV="1">
                <a:off x="1692944" y="9996067"/>
                <a:ext cx="21066677" cy="15376"/>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Connettore diritto 36">
                <a:extLst>
                  <a:ext uri="{FF2B5EF4-FFF2-40B4-BE49-F238E27FC236}">
                    <a16:creationId xmlns:a16="http://schemas.microsoft.com/office/drawing/2014/main" id="{BB1D8370-3B6B-4AAB-AF87-E7F451224A50}"/>
                  </a:ext>
                </a:extLst>
              </p:cNvPr>
              <p:cNvCxnSpPr/>
              <p:nvPr/>
            </p:nvCxnSpPr>
            <p:spPr>
              <a:xfrm>
                <a:off x="1700861" y="10011443"/>
                <a:ext cx="0" cy="11297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Connettore diritto 325">
                <a:extLst>
                  <a:ext uri="{FF2B5EF4-FFF2-40B4-BE49-F238E27FC236}">
                    <a16:creationId xmlns:a16="http://schemas.microsoft.com/office/drawing/2014/main" id="{4318E909-20F8-47DD-B8D9-AAA18F7A1591}"/>
                  </a:ext>
                </a:extLst>
              </p:cNvPr>
              <p:cNvCxnSpPr/>
              <p:nvPr/>
            </p:nvCxnSpPr>
            <p:spPr>
              <a:xfrm>
                <a:off x="22771103" y="9996067"/>
                <a:ext cx="0" cy="11297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41" name="Immagine 41">
                <a:extLst>
                  <a:ext uri="{FF2B5EF4-FFF2-40B4-BE49-F238E27FC236}">
                    <a16:creationId xmlns:a16="http://schemas.microsoft.com/office/drawing/2014/main" id="{DD0E8696-9B78-45E3-94AC-3B0B2637BFFF}"/>
                  </a:ext>
                </a:extLst>
              </p:cNvPr>
              <p:cNvPicPr>
                <a:picLocks noChangeAspect="1"/>
              </p:cNvPicPr>
              <p:nvPr/>
            </p:nvPicPr>
            <p:blipFill>
              <a:blip r:embed="rId15"/>
              <a:stretch>
                <a:fillRect/>
              </a:stretch>
            </p:blipFill>
            <p:spPr>
              <a:xfrm>
                <a:off x="19969381" y="9447719"/>
                <a:ext cx="2658245" cy="465193"/>
              </a:xfrm>
              <a:prstGeom prst="rect">
                <a:avLst/>
              </a:prstGeom>
            </p:spPr>
          </p:pic>
          <p:cxnSp>
            <p:nvCxnSpPr>
              <p:cNvPr id="242" name="Connettore diritto 51">
                <a:extLst>
                  <a:ext uri="{FF2B5EF4-FFF2-40B4-BE49-F238E27FC236}">
                    <a16:creationId xmlns:a16="http://schemas.microsoft.com/office/drawing/2014/main" id="{9679375B-977D-48FD-A9DA-DB4304459362}"/>
                  </a:ext>
                </a:extLst>
              </p:cNvPr>
              <p:cNvCxnSpPr/>
              <p:nvPr/>
            </p:nvCxnSpPr>
            <p:spPr>
              <a:xfrm>
                <a:off x="1700861" y="11149163"/>
                <a:ext cx="0" cy="20635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3" name="Connettore diritto 327">
                <a:extLst>
                  <a:ext uri="{FF2B5EF4-FFF2-40B4-BE49-F238E27FC236}">
                    <a16:creationId xmlns:a16="http://schemas.microsoft.com/office/drawing/2014/main" id="{D87BDF9F-4201-4773-8FFF-956C318D0530}"/>
                  </a:ext>
                </a:extLst>
              </p:cNvPr>
              <p:cNvCxnSpPr/>
              <p:nvPr/>
            </p:nvCxnSpPr>
            <p:spPr>
              <a:xfrm>
                <a:off x="22784209" y="11102963"/>
                <a:ext cx="0" cy="20635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46" name="Immagine 330">
                <a:extLst>
                  <a:ext uri="{FF2B5EF4-FFF2-40B4-BE49-F238E27FC236}">
                    <a16:creationId xmlns:a16="http://schemas.microsoft.com/office/drawing/2014/main" id="{6FBAE137-B7D7-4AAD-9402-2DCAB718445D}"/>
                  </a:ext>
                </a:extLst>
              </p:cNvPr>
              <p:cNvPicPr>
                <a:picLocks noChangeAspect="1"/>
              </p:cNvPicPr>
              <p:nvPr/>
            </p:nvPicPr>
            <p:blipFill>
              <a:blip r:embed="rId16"/>
              <a:stretch>
                <a:fillRect/>
              </a:stretch>
            </p:blipFill>
            <p:spPr>
              <a:xfrm>
                <a:off x="18262821" y="9390811"/>
                <a:ext cx="2980297" cy="561859"/>
              </a:xfrm>
              <a:prstGeom prst="rect">
                <a:avLst/>
              </a:prstGeom>
            </p:spPr>
          </p:pic>
        </p:grpSp>
      </p:grpSp>
      <p:grpSp>
        <p:nvGrpSpPr>
          <p:cNvPr id="174" name="Group 173">
            <a:extLst>
              <a:ext uri="{FF2B5EF4-FFF2-40B4-BE49-F238E27FC236}">
                <a16:creationId xmlns:a16="http://schemas.microsoft.com/office/drawing/2014/main" id="{F19CA4EA-DDCC-EA79-F549-8045AFB2D857}"/>
              </a:ext>
            </a:extLst>
          </p:cNvPr>
          <p:cNvGrpSpPr/>
          <p:nvPr/>
        </p:nvGrpSpPr>
        <p:grpSpPr>
          <a:xfrm>
            <a:off x="1576645" y="1911953"/>
            <a:ext cx="19418278" cy="6673667"/>
            <a:chOff x="438595" y="2064922"/>
            <a:chExt cx="19750218" cy="6950671"/>
          </a:xfrm>
        </p:grpSpPr>
        <p:pic>
          <p:nvPicPr>
            <p:cNvPr id="175" name="Immagine 58">
              <a:extLst>
                <a:ext uri="{FF2B5EF4-FFF2-40B4-BE49-F238E27FC236}">
                  <a16:creationId xmlns:a16="http://schemas.microsoft.com/office/drawing/2014/main" id="{BCFFC171-0564-BA9A-0146-414980E16120}"/>
                </a:ext>
              </a:extLst>
            </p:cNvPr>
            <p:cNvPicPr>
              <a:picLocks noChangeAspect="1"/>
            </p:cNvPicPr>
            <p:nvPr/>
          </p:nvPicPr>
          <p:blipFill rotWithShape="1">
            <a:blip r:embed="rId17"/>
            <a:srcRect l="36506" t="-6691" r="54192" b="93823"/>
            <a:stretch/>
          </p:blipFill>
          <p:spPr>
            <a:xfrm>
              <a:off x="7197783" y="2361749"/>
              <a:ext cx="1871330" cy="741314"/>
            </a:xfrm>
            <a:prstGeom prst="rect">
              <a:avLst/>
            </a:prstGeom>
          </p:spPr>
        </p:pic>
        <p:pic>
          <p:nvPicPr>
            <p:cNvPr id="176" name="Immagine 58">
              <a:extLst>
                <a:ext uri="{FF2B5EF4-FFF2-40B4-BE49-F238E27FC236}">
                  <a16:creationId xmlns:a16="http://schemas.microsoft.com/office/drawing/2014/main" id="{E3140A3E-A16C-22B2-7AB8-210D82A33B65}"/>
                </a:ext>
              </a:extLst>
            </p:cNvPr>
            <p:cNvPicPr>
              <a:picLocks noChangeAspect="1"/>
            </p:cNvPicPr>
            <p:nvPr/>
          </p:nvPicPr>
          <p:blipFill rotWithShape="1">
            <a:blip r:embed="rId17"/>
            <a:srcRect l="54223" t="-9256" r="35107" b="92989"/>
            <a:stretch/>
          </p:blipFill>
          <p:spPr>
            <a:xfrm>
              <a:off x="10497966" y="2213113"/>
              <a:ext cx="2146731" cy="937154"/>
            </a:xfrm>
            <a:prstGeom prst="rect">
              <a:avLst/>
            </a:prstGeom>
          </p:spPr>
        </p:pic>
        <p:pic>
          <p:nvPicPr>
            <p:cNvPr id="177" name="Immagine 58">
              <a:extLst>
                <a:ext uri="{FF2B5EF4-FFF2-40B4-BE49-F238E27FC236}">
                  <a16:creationId xmlns:a16="http://schemas.microsoft.com/office/drawing/2014/main" id="{1DBCFE8D-4BE1-6EA3-3CFD-2C96D26325BF}"/>
                </a:ext>
              </a:extLst>
            </p:cNvPr>
            <p:cNvPicPr>
              <a:picLocks noChangeAspect="1"/>
            </p:cNvPicPr>
            <p:nvPr/>
          </p:nvPicPr>
          <p:blipFill rotWithShape="1">
            <a:blip r:embed="rId17"/>
            <a:srcRect l="72965" t="-7863" r="18118" b="93809"/>
            <a:stretch/>
          </p:blipFill>
          <p:spPr>
            <a:xfrm>
              <a:off x="14006096" y="2293412"/>
              <a:ext cx="1793886" cy="809651"/>
            </a:xfrm>
            <a:prstGeom prst="rect">
              <a:avLst/>
            </a:prstGeom>
          </p:spPr>
        </p:pic>
        <p:pic>
          <p:nvPicPr>
            <p:cNvPr id="178" name="Immagine 58">
              <a:extLst>
                <a:ext uri="{FF2B5EF4-FFF2-40B4-BE49-F238E27FC236}">
                  <a16:creationId xmlns:a16="http://schemas.microsoft.com/office/drawing/2014/main" id="{E078940D-6F26-73B2-8772-265D66B770FC}"/>
                </a:ext>
              </a:extLst>
            </p:cNvPr>
            <p:cNvPicPr>
              <a:picLocks noChangeAspect="1"/>
            </p:cNvPicPr>
            <p:nvPr/>
          </p:nvPicPr>
          <p:blipFill rotWithShape="1">
            <a:blip r:embed="rId17"/>
            <a:srcRect l="91083" t="-11828" r="1" b="92333"/>
            <a:stretch/>
          </p:blipFill>
          <p:spPr>
            <a:xfrm>
              <a:off x="17298233" y="2064922"/>
              <a:ext cx="1793886" cy="1123139"/>
            </a:xfrm>
            <a:prstGeom prst="rect">
              <a:avLst/>
            </a:prstGeom>
          </p:spPr>
        </p:pic>
        <p:grpSp>
          <p:nvGrpSpPr>
            <p:cNvPr id="179" name="Group 178">
              <a:extLst>
                <a:ext uri="{FF2B5EF4-FFF2-40B4-BE49-F238E27FC236}">
                  <a16:creationId xmlns:a16="http://schemas.microsoft.com/office/drawing/2014/main" id="{03E9D816-C932-1BEB-65E6-A35F51E2CD77}"/>
                </a:ext>
              </a:extLst>
            </p:cNvPr>
            <p:cNvGrpSpPr/>
            <p:nvPr/>
          </p:nvGrpSpPr>
          <p:grpSpPr>
            <a:xfrm>
              <a:off x="438595" y="2553363"/>
              <a:ext cx="19750218" cy="6462230"/>
              <a:chOff x="438595" y="2553363"/>
              <a:chExt cx="19750218" cy="6462230"/>
            </a:xfrm>
          </p:grpSpPr>
          <p:grpSp>
            <p:nvGrpSpPr>
              <p:cNvPr id="180" name="Group 179">
                <a:extLst>
                  <a:ext uri="{FF2B5EF4-FFF2-40B4-BE49-F238E27FC236}">
                    <a16:creationId xmlns:a16="http://schemas.microsoft.com/office/drawing/2014/main" id="{1C3CB324-0739-38C9-C7E2-5224C72F94EC}"/>
                  </a:ext>
                </a:extLst>
              </p:cNvPr>
              <p:cNvGrpSpPr/>
              <p:nvPr/>
            </p:nvGrpSpPr>
            <p:grpSpPr>
              <a:xfrm>
                <a:off x="438595" y="2553363"/>
                <a:ext cx="19750218" cy="6462230"/>
                <a:chOff x="438595" y="2553363"/>
                <a:chExt cx="19750218" cy="6462230"/>
              </a:xfrm>
            </p:grpSpPr>
            <p:pic>
              <p:nvPicPr>
                <p:cNvPr id="211" name="Immagine 58">
                  <a:extLst>
                    <a:ext uri="{FF2B5EF4-FFF2-40B4-BE49-F238E27FC236}">
                      <a16:creationId xmlns:a16="http://schemas.microsoft.com/office/drawing/2014/main" id="{368C4D19-14CA-9F6D-62D0-23D357B7CCF2}"/>
                    </a:ext>
                  </a:extLst>
                </p:cNvPr>
                <p:cNvPicPr>
                  <a:picLocks noChangeAspect="1"/>
                </p:cNvPicPr>
                <p:nvPr/>
              </p:nvPicPr>
              <p:blipFill rotWithShape="1">
                <a:blip r:embed="rId17"/>
                <a:srcRect r="89330" b="91070"/>
                <a:stretch/>
              </p:blipFill>
              <p:spPr>
                <a:xfrm>
                  <a:off x="438595" y="2701710"/>
                  <a:ext cx="2146731" cy="514435"/>
                </a:xfrm>
                <a:prstGeom prst="rect">
                  <a:avLst/>
                </a:prstGeom>
              </p:spPr>
            </p:pic>
            <p:pic>
              <p:nvPicPr>
                <p:cNvPr id="212" name="Immagine 58">
                  <a:extLst>
                    <a:ext uri="{FF2B5EF4-FFF2-40B4-BE49-F238E27FC236}">
                      <a16:creationId xmlns:a16="http://schemas.microsoft.com/office/drawing/2014/main" id="{0E55976C-F1FD-A14D-7713-893850B87DC6}"/>
                    </a:ext>
                  </a:extLst>
                </p:cNvPr>
                <p:cNvPicPr>
                  <a:picLocks noChangeAspect="1"/>
                </p:cNvPicPr>
                <p:nvPr/>
              </p:nvPicPr>
              <p:blipFill rotWithShape="1">
                <a:blip r:embed="rId17"/>
                <a:srcRect l="72808" t="59371" r="17171" b="34246"/>
                <a:stretch/>
              </p:blipFill>
              <p:spPr>
                <a:xfrm>
                  <a:off x="13980396" y="5492319"/>
                  <a:ext cx="2015921" cy="367699"/>
                </a:xfrm>
                <a:prstGeom prst="rect">
                  <a:avLst/>
                </a:prstGeom>
              </p:spPr>
            </p:pic>
            <p:pic>
              <p:nvPicPr>
                <p:cNvPr id="213" name="Immagine 58">
                  <a:extLst>
                    <a:ext uri="{FF2B5EF4-FFF2-40B4-BE49-F238E27FC236}">
                      <a16:creationId xmlns:a16="http://schemas.microsoft.com/office/drawing/2014/main" id="{98CBD6CD-4874-3A42-18AF-05711E8B3849}"/>
                    </a:ext>
                  </a:extLst>
                </p:cNvPr>
                <p:cNvPicPr>
                  <a:picLocks noChangeAspect="1"/>
                </p:cNvPicPr>
                <p:nvPr/>
              </p:nvPicPr>
              <p:blipFill rotWithShape="1">
                <a:blip r:embed="rId17"/>
                <a:srcRect l="91345" t="59149" r="377" b="34006"/>
                <a:stretch/>
              </p:blipFill>
              <p:spPr>
                <a:xfrm>
                  <a:off x="17373111" y="5421582"/>
                  <a:ext cx="1665243" cy="394311"/>
                </a:xfrm>
                <a:prstGeom prst="rect">
                  <a:avLst/>
                </a:prstGeom>
              </p:spPr>
            </p:pic>
            <p:pic>
              <p:nvPicPr>
                <p:cNvPr id="214" name="Immagine 58">
                  <a:extLst>
                    <a:ext uri="{FF2B5EF4-FFF2-40B4-BE49-F238E27FC236}">
                      <a16:creationId xmlns:a16="http://schemas.microsoft.com/office/drawing/2014/main" id="{ED94B66C-8B06-C586-4956-B4A4F3CB0720}"/>
                    </a:ext>
                  </a:extLst>
                </p:cNvPr>
                <p:cNvPicPr>
                  <a:picLocks noChangeAspect="1"/>
                </p:cNvPicPr>
                <p:nvPr/>
              </p:nvPicPr>
              <p:blipFill rotWithShape="1">
                <a:blip r:embed="rId17"/>
                <a:srcRect l="36747" t="16688" r="35311" b="76725"/>
                <a:stretch/>
              </p:blipFill>
              <p:spPr>
                <a:xfrm>
                  <a:off x="545526" y="5512734"/>
                  <a:ext cx="5621555" cy="379462"/>
                </a:xfrm>
                <a:prstGeom prst="rect">
                  <a:avLst/>
                </a:prstGeom>
              </p:spPr>
            </p:pic>
            <p:pic>
              <p:nvPicPr>
                <p:cNvPr id="215" name="Picture 214">
                  <a:extLst>
                    <a:ext uri="{FF2B5EF4-FFF2-40B4-BE49-F238E27FC236}">
                      <a16:creationId xmlns:a16="http://schemas.microsoft.com/office/drawing/2014/main" id="{02130BB9-91BE-5109-41F6-FAC87CB429DD}"/>
                    </a:ext>
                  </a:extLst>
                </p:cNvPr>
                <p:cNvPicPr>
                  <a:picLocks noChangeAspect="1"/>
                </p:cNvPicPr>
                <p:nvPr/>
              </p:nvPicPr>
              <p:blipFill>
                <a:blip r:embed="rId18"/>
                <a:stretch>
                  <a:fillRect/>
                </a:stretch>
              </p:blipFill>
              <p:spPr>
                <a:xfrm>
                  <a:off x="3479759" y="5556967"/>
                  <a:ext cx="2760590" cy="279790"/>
                </a:xfrm>
                <a:prstGeom prst="rect">
                  <a:avLst/>
                </a:prstGeom>
              </p:spPr>
            </p:pic>
            <p:pic>
              <p:nvPicPr>
                <p:cNvPr id="216" name="Immagine 58">
                  <a:extLst>
                    <a:ext uri="{FF2B5EF4-FFF2-40B4-BE49-F238E27FC236}">
                      <a16:creationId xmlns:a16="http://schemas.microsoft.com/office/drawing/2014/main" id="{14E14392-7224-3362-8661-E85C4CA624E6}"/>
                    </a:ext>
                  </a:extLst>
                </p:cNvPr>
                <p:cNvPicPr>
                  <a:picLocks noChangeAspect="1"/>
                </p:cNvPicPr>
                <p:nvPr/>
              </p:nvPicPr>
              <p:blipFill rotWithShape="1">
                <a:blip r:embed="rId17"/>
                <a:srcRect l="73412" t="17579" r="16568" b="77942"/>
                <a:stretch/>
              </p:blipFill>
              <p:spPr>
                <a:xfrm>
                  <a:off x="7289102" y="5569953"/>
                  <a:ext cx="2015921" cy="258051"/>
                </a:xfrm>
                <a:prstGeom prst="rect">
                  <a:avLst/>
                </a:prstGeom>
              </p:spPr>
            </p:pic>
            <p:pic>
              <p:nvPicPr>
                <p:cNvPr id="217" name="Picture 216">
                  <a:extLst>
                    <a:ext uri="{FF2B5EF4-FFF2-40B4-BE49-F238E27FC236}">
                      <a16:creationId xmlns:a16="http://schemas.microsoft.com/office/drawing/2014/main" id="{CAA6A49C-0774-4B11-4BC2-557BA7D9279B}"/>
                    </a:ext>
                  </a:extLst>
                </p:cNvPr>
                <p:cNvPicPr>
                  <a:picLocks noChangeAspect="1"/>
                </p:cNvPicPr>
                <p:nvPr/>
              </p:nvPicPr>
              <p:blipFill>
                <a:blip r:embed="rId19"/>
                <a:stretch>
                  <a:fillRect/>
                </a:stretch>
              </p:blipFill>
              <p:spPr>
                <a:xfrm>
                  <a:off x="573364" y="6892826"/>
                  <a:ext cx="2011962" cy="306910"/>
                </a:xfrm>
                <a:prstGeom prst="rect">
                  <a:avLst/>
                </a:prstGeom>
              </p:spPr>
            </p:pic>
            <p:pic>
              <p:nvPicPr>
                <p:cNvPr id="221" name="Picture 220">
                  <a:extLst>
                    <a:ext uri="{FF2B5EF4-FFF2-40B4-BE49-F238E27FC236}">
                      <a16:creationId xmlns:a16="http://schemas.microsoft.com/office/drawing/2014/main" id="{AC992385-5518-AD56-DC34-01E8FCC116D4}"/>
                    </a:ext>
                  </a:extLst>
                </p:cNvPr>
                <p:cNvPicPr>
                  <a:picLocks noChangeAspect="1"/>
                </p:cNvPicPr>
                <p:nvPr/>
              </p:nvPicPr>
              <p:blipFill>
                <a:blip r:embed="rId20"/>
                <a:stretch>
                  <a:fillRect/>
                </a:stretch>
              </p:blipFill>
              <p:spPr>
                <a:xfrm>
                  <a:off x="3949006" y="6823178"/>
                  <a:ext cx="2011962" cy="341314"/>
                </a:xfrm>
                <a:prstGeom prst="rect">
                  <a:avLst/>
                </a:prstGeom>
              </p:spPr>
            </p:pic>
            <p:pic>
              <p:nvPicPr>
                <p:cNvPr id="223" name="Picture 222">
                  <a:extLst>
                    <a:ext uri="{FF2B5EF4-FFF2-40B4-BE49-F238E27FC236}">
                      <a16:creationId xmlns:a16="http://schemas.microsoft.com/office/drawing/2014/main" id="{2AB6E1DC-C283-72E5-4177-61A5DB39C51A}"/>
                    </a:ext>
                  </a:extLst>
                </p:cNvPr>
                <p:cNvPicPr>
                  <a:picLocks noChangeAspect="1"/>
                </p:cNvPicPr>
                <p:nvPr/>
              </p:nvPicPr>
              <p:blipFill>
                <a:blip r:embed="rId21"/>
                <a:stretch>
                  <a:fillRect/>
                </a:stretch>
              </p:blipFill>
              <p:spPr>
                <a:xfrm>
                  <a:off x="10707588" y="6840792"/>
                  <a:ext cx="2408865" cy="277279"/>
                </a:xfrm>
                <a:prstGeom prst="rect">
                  <a:avLst/>
                </a:prstGeom>
              </p:spPr>
            </p:pic>
            <p:pic>
              <p:nvPicPr>
                <p:cNvPr id="224" name="Picture 223">
                  <a:extLst>
                    <a:ext uri="{FF2B5EF4-FFF2-40B4-BE49-F238E27FC236}">
                      <a16:creationId xmlns:a16="http://schemas.microsoft.com/office/drawing/2014/main" id="{FC81C8E7-D291-626A-F2DC-9637B5CCA2C5}"/>
                    </a:ext>
                  </a:extLst>
                </p:cNvPr>
                <p:cNvPicPr>
                  <a:picLocks noChangeAspect="1"/>
                </p:cNvPicPr>
                <p:nvPr/>
              </p:nvPicPr>
              <p:blipFill>
                <a:blip r:embed="rId22"/>
                <a:stretch>
                  <a:fillRect/>
                </a:stretch>
              </p:blipFill>
              <p:spPr>
                <a:xfrm>
                  <a:off x="7282815" y="6894404"/>
                  <a:ext cx="2560830" cy="276846"/>
                </a:xfrm>
                <a:prstGeom prst="rect">
                  <a:avLst/>
                </a:prstGeom>
              </p:spPr>
            </p:pic>
            <p:pic>
              <p:nvPicPr>
                <p:cNvPr id="225" name="Picture 224">
                  <a:extLst>
                    <a:ext uri="{FF2B5EF4-FFF2-40B4-BE49-F238E27FC236}">
                      <a16:creationId xmlns:a16="http://schemas.microsoft.com/office/drawing/2014/main" id="{10347BBE-E1F7-43CC-FB80-8DF46973EAAD}"/>
                    </a:ext>
                  </a:extLst>
                </p:cNvPr>
                <p:cNvPicPr>
                  <a:picLocks noChangeAspect="1"/>
                </p:cNvPicPr>
                <p:nvPr/>
              </p:nvPicPr>
              <p:blipFill>
                <a:blip r:embed="rId23"/>
                <a:stretch>
                  <a:fillRect/>
                </a:stretch>
              </p:blipFill>
              <p:spPr>
                <a:xfrm>
                  <a:off x="13980396" y="6892955"/>
                  <a:ext cx="2626503" cy="319894"/>
                </a:xfrm>
                <a:prstGeom prst="rect">
                  <a:avLst/>
                </a:prstGeom>
              </p:spPr>
            </p:pic>
            <p:pic>
              <p:nvPicPr>
                <p:cNvPr id="226" name="Picture 225">
                  <a:extLst>
                    <a:ext uri="{FF2B5EF4-FFF2-40B4-BE49-F238E27FC236}">
                      <a16:creationId xmlns:a16="http://schemas.microsoft.com/office/drawing/2014/main" id="{607CEFFB-7F9F-D71A-6363-B5FEE5EAC2C2}"/>
                    </a:ext>
                  </a:extLst>
                </p:cNvPr>
                <p:cNvPicPr>
                  <a:picLocks noChangeAspect="1"/>
                </p:cNvPicPr>
                <p:nvPr/>
              </p:nvPicPr>
              <p:blipFill>
                <a:blip r:embed="rId24"/>
                <a:stretch>
                  <a:fillRect/>
                </a:stretch>
              </p:blipFill>
              <p:spPr>
                <a:xfrm>
                  <a:off x="17373111" y="6820246"/>
                  <a:ext cx="2462202" cy="316093"/>
                </a:xfrm>
                <a:prstGeom prst="rect">
                  <a:avLst/>
                </a:prstGeom>
              </p:spPr>
            </p:pic>
            <p:sp>
              <p:nvSpPr>
                <p:cNvPr id="227" name="CasellaDiTesto 276">
                  <a:extLst>
                    <a:ext uri="{FF2B5EF4-FFF2-40B4-BE49-F238E27FC236}">
                      <a16:creationId xmlns:a16="http://schemas.microsoft.com/office/drawing/2014/main" id="{6B7AC857-F168-63BC-E0CF-58C9FC2E5217}"/>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28" name="CasellaDiTesto 276">
                  <a:extLst>
                    <a:ext uri="{FF2B5EF4-FFF2-40B4-BE49-F238E27FC236}">
                      <a16:creationId xmlns:a16="http://schemas.microsoft.com/office/drawing/2014/main" id="{498532CE-623C-2D62-882A-D718337598FF}"/>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3" name="CasellaDiTesto 276">
                  <a:extLst>
                    <a:ext uri="{FF2B5EF4-FFF2-40B4-BE49-F238E27FC236}">
                      <a16:creationId xmlns:a16="http://schemas.microsoft.com/office/drawing/2014/main" id="{7B191AE8-23F8-A0AA-63D5-DB25A9C1B656}"/>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6" name="CasellaDiTesto 276">
                  <a:extLst>
                    <a:ext uri="{FF2B5EF4-FFF2-40B4-BE49-F238E27FC236}">
                      <a16:creationId xmlns:a16="http://schemas.microsoft.com/office/drawing/2014/main" id="{4DA66ADF-67D3-1AB8-5235-9071E75279EF}"/>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7" name="CasellaDiTesto 276">
                  <a:extLst>
                    <a:ext uri="{FF2B5EF4-FFF2-40B4-BE49-F238E27FC236}">
                      <a16:creationId xmlns:a16="http://schemas.microsoft.com/office/drawing/2014/main" id="{879C857C-A2A8-1AF0-B4FB-7D9A849A40EA}"/>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8" name="CasellaDiTesto 276">
                  <a:extLst>
                    <a:ext uri="{FF2B5EF4-FFF2-40B4-BE49-F238E27FC236}">
                      <a16:creationId xmlns:a16="http://schemas.microsoft.com/office/drawing/2014/main" id="{694E6964-51B7-CA45-0170-1A40F7A9BE71}"/>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9" name="CasellaDiTesto 276">
                  <a:extLst>
                    <a:ext uri="{FF2B5EF4-FFF2-40B4-BE49-F238E27FC236}">
                      <a16:creationId xmlns:a16="http://schemas.microsoft.com/office/drawing/2014/main" id="{52286247-CAFD-E490-2BD4-3A735F6F80D0}"/>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0" name="CasellaDiTesto 276">
                  <a:extLst>
                    <a:ext uri="{FF2B5EF4-FFF2-40B4-BE49-F238E27FC236}">
                      <a16:creationId xmlns:a16="http://schemas.microsoft.com/office/drawing/2014/main" id="{240BD3F4-C975-1119-AE38-AB54DDA7B2A8}"/>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1" name="CasellaDiTesto 276">
                  <a:extLst>
                    <a:ext uri="{FF2B5EF4-FFF2-40B4-BE49-F238E27FC236}">
                      <a16:creationId xmlns:a16="http://schemas.microsoft.com/office/drawing/2014/main" id="{FD793E9E-882C-968C-41A9-5FE592FF69E3}"/>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2" name="CasellaDiTesto 276">
                  <a:extLst>
                    <a:ext uri="{FF2B5EF4-FFF2-40B4-BE49-F238E27FC236}">
                      <a16:creationId xmlns:a16="http://schemas.microsoft.com/office/drawing/2014/main" id="{402F6AAF-3B87-7901-80AF-0003BE52BB68}"/>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3" name="CasellaDiTesto 276">
                  <a:extLst>
                    <a:ext uri="{FF2B5EF4-FFF2-40B4-BE49-F238E27FC236}">
                      <a16:creationId xmlns:a16="http://schemas.microsoft.com/office/drawing/2014/main" id="{DD8B8DDB-A9C2-79BC-A6F7-C8BAF478E4BD}"/>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4" name="CasellaDiTesto 276">
                  <a:extLst>
                    <a:ext uri="{FF2B5EF4-FFF2-40B4-BE49-F238E27FC236}">
                      <a16:creationId xmlns:a16="http://schemas.microsoft.com/office/drawing/2014/main" id="{A888B3CC-37FA-33FC-F6FE-2970A15A3E38}"/>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5" name="CasellaDiTesto 276">
                  <a:extLst>
                    <a:ext uri="{FF2B5EF4-FFF2-40B4-BE49-F238E27FC236}">
                      <a16:creationId xmlns:a16="http://schemas.microsoft.com/office/drawing/2014/main" id="{A079EA8B-D570-4349-BDE3-974550AAF4D5}"/>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6" name="CasellaDiTesto 276">
                  <a:extLst>
                    <a:ext uri="{FF2B5EF4-FFF2-40B4-BE49-F238E27FC236}">
                      <a16:creationId xmlns:a16="http://schemas.microsoft.com/office/drawing/2014/main" id="{DB89E018-A1FB-29F1-332A-6EF1657ECB18}"/>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7" name="CasellaDiTesto 276">
                  <a:extLst>
                    <a:ext uri="{FF2B5EF4-FFF2-40B4-BE49-F238E27FC236}">
                      <a16:creationId xmlns:a16="http://schemas.microsoft.com/office/drawing/2014/main" id="{B7B0B46E-E917-AFCD-7DFB-EDCC8D8ECAEC}"/>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8" name="CasellaDiTesto 276">
                  <a:extLst>
                    <a:ext uri="{FF2B5EF4-FFF2-40B4-BE49-F238E27FC236}">
                      <a16:creationId xmlns:a16="http://schemas.microsoft.com/office/drawing/2014/main" id="{3E9208A1-C0CC-2C1F-A5F4-1AD110DE5CEB}"/>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9" name="CasellaDiTesto 276">
                  <a:extLst>
                    <a:ext uri="{FF2B5EF4-FFF2-40B4-BE49-F238E27FC236}">
                      <a16:creationId xmlns:a16="http://schemas.microsoft.com/office/drawing/2014/main" id="{F0AEC2C6-0478-4882-AC1C-293797982418}"/>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0" name="CasellaDiTesto 276">
                  <a:extLst>
                    <a:ext uri="{FF2B5EF4-FFF2-40B4-BE49-F238E27FC236}">
                      <a16:creationId xmlns:a16="http://schemas.microsoft.com/office/drawing/2014/main" id="{7343BBC6-C66D-A1E1-5CBA-DAF6E691E89E}"/>
                    </a:ext>
                  </a:extLst>
                </p:cNvPr>
                <p:cNvSpPr txBox="1"/>
                <p:nvPr/>
              </p:nvSpPr>
              <p:spPr>
                <a:xfrm>
                  <a:off x="55595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1" name="CasellaDiTesto 276">
                  <a:extLst>
                    <a:ext uri="{FF2B5EF4-FFF2-40B4-BE49-F238E27FC236}">
                      <a16:creationId xmlns:a16="http://schemas.microsoft.com/office/drawing/2014/main" id="{BF2C18A2-A662-8240-49DE-85DE142A9F9F}"/>
                    </a:ext>
                  </a:extLst>
                </p:cNvPr>
                <p:cNvSpPr txBox="1"/>
                <p:nvPr/>
              </p:nvSpPr>
              <p:spPr>
                <a:xfrm>
                  <a:off x="3919383"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9" name="CasellaDiTesto 276">
                  <a:extLst>
                    <a:ext uri="{FF2B5EF4-FFF2-40B4-BE49-F238E27FC236}">
                      <a16:creationId xmlns:a16="http://schemas.microsoft.com/office/drawing/2014/main" id="{5A8ED498-67CD-EF17-BE04-977D846045CD}"/>
                    </a:ext>
                  </a:extLst>
                </p:cNvPr>
                <p:cNvSpPr txBox="1"/>
                <p:nvPr/>
              </p:nvSpPr>
              <p:spPr>
                <a:xfrm>
                  <a:off x="7282815"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2" name="CasellaDiTesto 276">
                  <a:extLst>
                    <a:ext uri="{FF2B5EF4-FFF2-40B4-BE49-F238E27FC236}">
                      <a16:creationId xmlns:a16="http://schemas.microsoft.com/office/drawing/2014/main" id="{429EEDDD-3AC0-2E06-E533-DFD23CC7995F}"/>
                    </a:ext>
                  </a:extLst>
                </p:cNvPr>
                <p:cNvSpPr txBox="1"/>
                <p:nvPr/>
              </p:nvSpPr>
              <p:spPr>
                <a:xfrm>
                  <a:off x="10646247"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3" name="CasellaDiTesto 276">
                  <a:extLst>
                    <a:ext uri="{FF2B5EF4-FFF2-40B4-BE49-F238E27FC236}">
                      <a16:creationId xmlns:a16="http://schemas.microsoft.com/office/drawing/2014/main" id="{FEFCDACC-AC11-8F55-4E2E-A617FA0AC3DA}"/>
                    </a:ext>
                  </a:extLst>
                </p:cNvPr>
                <p:cNvSpPr txBox="1"/>
                <p:nvPr/>
              </p:nvSpPr>
              <p:spPr>
                <a:xfrm>
                  <a:off x="14009679"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4" name="CasellaDiTesto 276">
                  <a:extLst>
                    <a:ext uri="{FF2B5EF4-FFF2-40B4-BE49-F238E27FC236}">
                      <a16:creationId xmlns:a16="http://schemas.microsoft.com/office/drawing/2014/main" id="{9D7D5D39-49EC-2996-351E-92F199660E6D}"/>
                    </a:ext>
                  </a:extLst>
                </p:cNvPr>
                <p:cNvSpPr txBox="1"/>
                <p:nvPr/>
              </p:nvSpPr>
              <p:spPr>
                <a:xfrm>
                  <a:off x="1737311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285" name="Picture 284">
                  <a:extLst>
                    <a:ext uri="{FF2B5EF4-FFF2-40B4-BE49-F238E27FC236}">
                      <a16:creationId xmlns:a16="http://schemas.microsoft.com/office/drawing/2014/main" id="{5E5952D2-F00C-6757-5531-78FD4FBADBFE}"/>
                    </a:ext>
                  </a:extLst>
                </p:cNvPr>
                <p:cNvPicPr>
                  <a:picLocks noChangeAspect="1"/>
                </p:cNvPicPr>
                <p:nvPr/>
              </p:nvPicPr>
              <p:blipFill>
                <a:blip r:embed="rId25"/>
                <a:stretch>
                  <a:fillRect/>
                </a:stretch>
              </p:blipFill>
              <p:spPr>
                <a:xfrm>
                  <a:off x="551656" y="8188785"/>
                  <a:ext cx="2543109" cy="286547"/>
                </a:xfrm>
                <a:prstGeom prst="rect">
                  <a:avLst/>
                </a:prstGeom>
              </p:spPr>
            </p:pic>
            <p:pic>
              <p:nvPicPr>
                <p:cNvPr id="286" name="Picture 285">
                  <a:extLst>
                    <a:ext uri="{FF2B5EF4-FFF2-40B4-BE49-F238E27FC236}">
                      <a16:creationId xmlns:a16="http://schemas.microsoft.com/office/drawing/2014/main" id="{A24F9627-87FC-6151-0836-C1A9B34AA2F0}"/>
                    </a:ext>
                  </a:extLst>
                </p:cNvPr>
                <p:cNvPicPr>
                  <a:picLocks noChangeAspect="1"/>
                </p:cNvPicPr>
                <p:nvPr/>
              </p:nvPicPr>
              <p:blipFill>
                <a:blip r:embed="rId26"/>
                <a:stretch>
                  <a:fillRect/>
                </a:stretch>
              </p:blipFill>
              <p:spPr>
                <a:xfrm>
                  <a:off x="3947384" y="8192425"/>
                  <a:ext cx="2512561" cy="283372"/>
                </a:xfrm>
                <a:prstGeom prst="rect">
                  <a:avLst/>
                </a:prstGeom>
              </p:spPr>
            </p:pic>
            <p:pic>
              <p:nvPicPr>
                <p:cNvPr id="287" name="Picture 286">
                  <a:extLst>
                    <a:ext uri="{FF2B5EF4-FFF2-40B4-BE49-F238E27FC236}">
                      <a16:creationId xmlns:a16="http://schemas.microsoft.com/office/drawing/2014/main" id="{BE218613-0E02-1E3B-2FD2-3140BF973C45}"/>
                    </a:ext>
                  </a:extLst>
                </p:cNvPr>
                <p:cNvPicPr>
                  <a:picLocks noChangeAspect="1"/>
                </p:cNvPicPr>
                <p:nvPr/>
              </p:nvPicPr>
              <p:blipFill>
                <a:blip r:embed="rId27"/>
                <a:stretch>
                  <a:fillRect/>
                </a:stretch>
              </p:blipFill>
              <p:spPr>
                <a:xfrm>
                  <a:off x="10707588" y="8137205"/>
                  <a:ext cx="2674527" cy="353982"/>
                </a:xfrm>
                <a:prstGeom prst="rect">
                  <a:avLst/>
                </a:prstGeom>
              </p:spPr>
            </p:pic>
            <p:pic>
              <p:nvPicPr>
                <p:cNvPr id="288" name="Picture 287">
                  <a:extLst>
                    <a:ext uri="{FF2B5EF4-FFF2-40B4-BE49-F238E27FC236}">
                      <a16:creationId xmlns:a16="http://schemas.microsoft.com/office/drawing/2014/main" id="{82B29D71-9CFF-F40B-79F3-BFD8DF88F354}"/>
                    </a:ext>
                  </a:extLst>
                </p:cNvPr>
                <p:cNvPicPr>
                  <a:picLocks noChangeAspect="1"/>
                </p:cNvPicPr>
                <p:nvPr/>
              </p:nvPicPr>
              <p:blipFill>
                <a:blip r:embed="rId28"/>
                <a:stretch>
                  <a:fillRect/>
                </a:stretch>
              </p:blipFill>
              <p:spPr>
                <a:xfrm>
                  <a:off x="7312564" y="8172355"/>
                  <a:ext cx="2864598" cy="316093"/>
                </a:xfrm>
                <a:prstGeom prst="rect">
                  <a:avLst/>
                </a:prstGeom>
              </p:spPr>
            </p:pic>
            <p:pic>
              <p:nvPicPr>
                <p:cNvPr id="289" name="Picture 288">
                  <a:extLst>
                    <a:ext uri="{FF2B5EF4-FFF2-40B4-BE49-F238E27FC236}">
                      <a16:creationId xmlns:a16="http://schemas.microsoft.com/office/drawing/2014/main" id="{687AD98A-27DC-0118-292D-129B543E4A28}"/>
                    </a:ext>
                  </a:extLst>
                </p:cNvPr>
                <p:cNvPicPr>
                  <a:picLocks noChangeAspect="1"/>
                </p:cNvPicPr>
                <p:nvPr/>
              </p:nvPicPr>
              <p:blipFill>
                <a:blip r:embed="rId29"/>
                <a:stretch>
                  <a:fillRect/>
                </a:stretch>
              </p:blipFill>
              <p:spPr>
                <a:xfrm>
                  <a:off x="3919383" y="4136076"/>
                  <a:ext cx="1387302" cy="360165"/>
                </a:xfrm>
                <a:prstGeom prst="rect">
                  <a:avLst/>
                </a:prstGeom>
              </p:spPr>
            </p:pic>
            <p:pic>
              <p:nvPicPr>
                <p:cNvPr id="290" name="Immagine 58">
                  <a:extLst>
                    <a:ext uri="{FF2B5EF4-FFF2-40B4-BE49-F238E27FC236}">
                      <a16:creationId xmlns:a16="http://schemas.microsoft.com/office/drawing/2014/main" id="{AEDC49C8-4956-FB3A-3657-6ED838E9B3D5}"/>
                    </a:ext>
                  </a:extLst>
                </p:cNvPr>
                <p:cNvPicPr>
                  <a:picLocks noChangeAspect="1"/>
                </p:cNvPicPr>
                <p:nvPr/>
              </p:nvPicPr>
              <p:blipFill rotWithShape="1">
                <a:blip r:embed="rId17"/>
                <a:srcRect l="91100" t="74252" b="17828"/>
                <a:stretch/>
              </p:blipFill>
              <p:spPr>
                <a:xfrm>
                  <a:off x="7197783" y="3977063"/>
                  <a:ext cx="1790680" cy="456245"/>
                </a:xfrm>
                <a:prstGeom prst="rect">
                  <a:avLst/>
                </a:prstGeom>
              </p:spPr>
            </p:pic>
            <p:pic>
              <p:nvPicPr>
                <p:cNvPr id="291" name="Immagine 58">
                  <a:extLst>
                    <a:ext uri="{FF2B5EF4-FFF2-40B4-BE49-F238E27FC236}">
                      <a16:creationId xmlns:a16="http://schemas.microsoft.com/office/drawing/2014/main" id="{AC671C66-A00F-7EE9-6614-2F4A1E6DD782}"/>
                    </a:ext>
                  </a:extLst>
                </p:cNvPr>
                <p:cNvPicPr>
                  <a:picLocks noChangeAspect="1"/>
                </p:cNvPicPr>
                <p:nvPr/>
              </p:nvPicPr>
              <p:blipFill rotWithShape="1">
                <a:blip r:embed="rId17"/>
                <a:srcRect l="54906" t="75988" r="37456" b="17423"/>
                <a:stretch/>
              </p:blipFill>
              <p:spPr>
                <a:xfrm>
                  <a:off x="10707588" y="4032997"/>
                  <a:ext cx="1536731" cy="379585"/>
                </a:xfrm>
                <a:prstGeom prst="rect">
                  <a:avLst/>
                </a:prstGeom>
              </p:spPr>
            </p:pic>
            <p:pic>
              <p:nvPicPr>
                <p:cNvPr id="292" name="Immagine 58">
                  <a:extLst>
                    <a:ext uri="{FF2B5EF4-FFF2-40B4-BE49-F238E27FC236}">
                      <a16:creationId xmlns:a16="http://schemas.microsoft.com/office/drawing/2014/main" id="{1DBBEAB3-9A19-9AA7-71C6-D227ED4420B6}"/>
                    </a:ext>
                  </a:extLst>
                </p:cNvPr>
                <p:cNvPicPr>
                  <a:picLocks noChangeAspect="1"/>
                </p:cNvPicPr>
                <p:nvPr/>
              </p:nvPicPr>
              <p:blipFill rotWithShape="1">
                <a:blip r:embed="rId17"/>
                <a:srcRect l="91380" t="37519" r="1084" b="54702"/>
                <a:stretch/>
              </p:blipFill>
              <p:spPr>
                <a:xfrm>
                  <a:off x="14009679" y="3985196"/>
                  <a:ext cx="1515979" cy="448112"/>
                </a:xfrm>
                <a:prstGeom prst="rect">
                  <a:avLst/>
                </a:prstGeom>
              </p:spPr>
            </p:pic>
            <p:pic>
              <p:nvPicPr>
                <p:cNvPr id="293" name="Immagine 58">
                  <a:extLst>
                    <a:ext uri="{FF2B5EF4-FFF2-40B4-BE49-F238E27FC236}">
                      <a16:creationId xmlns:a16="http://schemas.microsoft.com/office/drawing/2014/main" id="{9DF28BE8-EA90-2EB7-9F4B-9B894AC3B5A4}"/>
                    </a:ext>
                  </a:extLst>
                </p:cNvPr>
                <p:cNvPicPr>
                  <a:picLocks noChangeAspect="1"/>
                </p:cNvPicPr>
                <p:nvPr/>
              </p:nvPicPr>
              <p:blipFill rotWithShape="1">
                <a:blip r:embed="rId17"/>
                <a:srcRect l="91074" t="14909" r="-1095" b="77790"/>
                <a:stretch/>
              </p:blipFill>
              <p:spPr>
                <a:xfrm>
                  <a:off x="10579146" y="5416132"/>
                  <a:ext cx="2015920" cy="420626"/>
                </a:xfrm>
                <a:prstGeom prst="rect">
                  <a:avLst/>
                </a:prstGeom>
              </p:spPr>
            </p:pic>
            <p:pic>
              <p:nvPicPr>
                <p:cNvPr id="294" name="Immagine 58">
                  <a:extLst>
                    <a:ext uri="{FF2B5EF4-FFF2-40B4-BE49-F238E27FC236}">
                      <a16:creationId xmlns:a16="http://schemas.microsoft.com/office/drawing/2014/main" id="{1BF1CA6B-C34F-957C-9863-3FE953A631F9}"/>
                    </a:ext>
                  </a:extLst>
                </p:cNvPr>
                <p:cNvPicPr>
                  <a:picLocks noChangeAspect="1"/>
                </p:cNvPicPr>
                <p:nvPr/>
              </p:nvPicPr>
              <p:blipFill rotWithShape="1">
                <a:blip r:embed="rId17"/>
                <a:srcRect l="18490" t="-2992" r="70840" b="94062"/>
                <a:stretch/>
              </p:blipFill>
              <p:spPr>
                <a:xfrm>
                  <a:off x="3919383" y="2553363"/>
                  <a:ext cx="2146732" cy="514435"/>
                </a:xfrm>
                <a:prstGeom prst="rect">
                  <a:avLst/>
                </a:prstGeom>
              </p:spPr>
            </p:pic>
            <p:sp>
              <p:nvSpPr>
                <p:cNvPr id="295" name="CasellaDiTesto 276">
                  <a:extLst>
                    <a:ext uri="{FF2B5EF4-FFF2-40B4-BE49-F238E27FC236}">
                      <a16:creationId xmlns:a16="http://schemas.microsoft.com/office/drawing/2014/main" id="{9B9BA677-2913-47CC-79C6-69A6FA161C1F}"/>
                    </a:ext>
                  </a:extLst>
                </p:cNvPr>
                <p:cNvSpPr txBox="1"/>
                <p:nvPr/>
              </p:nvSpPr>
              <p:spPr>
                <a:xfrm>
                  <a:off x="555951"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96" name="CasellaDiTesto 276">
                  <a:extLst>
                    <a:ext uri="{FF2B5EF4-FFF2-40B4-BE49-F238E27FC236}">
                      <a16:creationId xmlns:a16="http://schemas.microsoft.com/office/drawing/2014/main" id="{D3D72EA2-01AD-C008-D7E9-3AF3A6C97DD5}"/>
                    </a:ext>
                  </a:extLst>
                </p:cNvPr>
                <p:cNvSpPr txBox="1"/>
                <p:nvPr/>
              </p:nvSpPr>
              <p:spPr>
                <a:xfrm>
                  <a:off x="3919383"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97" name="CasellaDiTesto 276">
                  <a:extLst>
                    <a:ext uri="{FF2B5EF4-FFF2-40B4-BE49-F238E27FC236}">
                      <a16:creationId xmlns:a16="http://schemas.microsoft.com/office/drawing/2014/main" id="{447B6478-AF47-A796-4163-CE5E1046DE25}"/>
                    </a:ext>
                  </a:extLst>
                </p:cNvPr>
                <p:cNvSpPr txBox="1"/>
                <p:nvPr/>
              </p:nvSpPr>
              <p:spPr>
                <a:xfrm>
                  <a:off x="7282815"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98" name="CasellaDiTesto 276">
                  <a:extLst>
                    <a:ext uri="{FF2B5EF4-FFF2-40B4-BE49-F238E27FC236}">
                      <a16:creationId xmlns:a16="http://schemas.microsoft.com/office/drawing/2014/main" id="{157032EE-F470-EAB5-C492-35FA1BE13C84}"/>
                    </a:ext>
                  </a:extLst>
                </p:cNvPr>
                <p:cNvSpPr txBox="1"/>
                <p:nvPr/>
              </p:nvSpPr>
              <p:spPr>
                <a:xfrm>
                  <a:off x="10646247"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299" name="Immagine 58">
                  <a:extLst>
                    <a:ext uri="{FF2B5EF4-FFF2-40B4-BE49-F238E27FC236}">
                      <a16:creationId xmlns:a16="http://schemas.microsoft.com/office/drawing/2014/main" id="{05405ED3-2EEC-BC7F-BBFA-D353CE37FD5D}"/>
                    </a:ext>
                  </a:extLst>
                </p:cNvPr>
                <p:cNvPicPr>
                  <a:picLocks noChangeAspect="1"/>
                </p:cNvPicPr>
                <p:nvPr/>
              </p:nvPicPr>
              <p:blipFill rotWithShape="1">
                <a:blip r:embed="rId17"/>
                <a:srcRect t="16757" r="88098" b="75715"/>
                <a:stretch/>
              </p:blipFill>
              <p:spPr>
                <a:xfrm>
                  <a:off x="456298" y="4052373"/>
                  <a:ext cx="2394593" cy="433730"/>
                </a:xfrm>
                <a:prstGeom prst="rect">
                  <a:avLst/>
                </a:prstGeom>
              </p:spPr>
            </p:pic>
          </p:grpSp>
          <p:pic>
            <p:nvPicPr>
              <p:cNvPr id="181" name="Immagine 277">
                <a:extLst>
                  <a:ext uri="{FF2B5EF4-FFF2-40B4-BE49-F238E27FC236}">
                    <a16:creationId xmlns:a16="http://schemas.microsoft.com/office/drawing/2014/main" id="{37BFB040-CB53-216F-4C2C-9ED4981F4C54}"/>
                  </a:ext>
                </a:extLst>
              </p:cNvPr>
              <p:cNvPicPr>
                <a:picLocks noChangeAspect="1"/>
              </p:cNvPicPr>
              <p:nvPr/>
            </p:nvPicPr>
            <p:blipFill>
              <a:blip r:embed="rId30">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182" name="Immagine 4">
                <a:extLst>
                  <a:ext uri="{FF2B5EF4-FFF2-40B4-BE49-F238E27FC236}">
                    <a16:creationId xmlns:a16="http://schemas.microsoft.com/office/drawing/2014/main" id="{66C60570-C206-EA4A-05B9-5320A9BFEBB7}"/>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185" name="Immagine 25">
                <a:extLst>
                  <a:ext uri="{FF2B5EF4-FFF2-40B4-BE49-F238E27FC236}">
                    <a16:creationId xmlns:a16="http://schemas.microsoft.com/office/drawing/2014/main" id="{38281541-9537-8E66-172A-8872665E5EBC}"/>
                  </a:ext>
                </a:extLst>
              </p:cNvPr>
              <p:cNvPicPr>
                <a:picLocks noChangeAspect="1"/>
              </p:cNvPicPr>
              <p:nvPr/>
            </p:nvPicPr>
            <p:blipFill>
              <a:blip r:embed="rId32"/>
              <a:stretch>
                <a:fillRect/>
              </a:stretch>
            </p:blipFill>
            <p:spPr>
              <a:xfrm>
                <a:off x="676880" y="3305605"/>
                <a:ext cx="600109" cy="264753"/>
              </a:xfrm>
              <a:prstGeom prst="rect">
                <a:avLst/>
              </a:prstGeom>
            </p:spPr>
          </p:pic>
          <p:pic>
            <p:nvPicPr>
              <p:cNvPr id="186" name="Immagine 305">
                <a:extLst>
                  <a:ext uri="{FF2B5EF4-FFF2-40B4-BE49-F238E27FC236}">
                    <a16:creationId xmlns:a16="http://schemas.microsoft.com/office/drawing/2014/main" id="{87B1A17B-FD6B-E67D-6B4E-B8B43728B93D}"/>
                  </a:ext>
                </a:extLst>
              </p:cNvPr>
              <p:cNvPicPr>
                <a:picLocks noChangeAspect="1"/>
              </p:cNvPicPr>
              <p:nvPr/>
            </p:nvPicPr>
            <p:blipFill>
              <a:blip r:embed="rId30">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187" name="Immagine 304">
                <a:extLst>
                  <a:ext uri="{FF2B5EF4-FFF2-40B4-BE49-F238E27FC236}">
                    <a16:creationId xmlns:a16="http://schemas.microsoft.com/office/drawing/2014/main" id="{53A63B88-8040-09D2-3D81-BAAC80286E19}"/>
                  </a:ext>
                </a:extLst>
              </p:cNvPr>
              <p:cNvPicPr>
                <a:picLocks noChangeAspect="1"/>
              </p:cNvPicPr>
              <p:nvPr/>
            </p:nvPicPr>
            <p:blipFill>
              <a:blip r:embed="rId30">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188" name="Immagine 305">
                <a:extLst>
                  <a:ext uri="{FF2B5EF4-FFF2-40B4-BE49-F238E27FC236}">
                    <a16:creationId xmlns:a16="http://schemas.microsoft.com/office/drawing/2014/main" id="{5DDDD563-0573-2ECD-B81F-1A73638F8D2E}"/>
                  </a:ext>
                </a:extLst>
              </p:cNvPr>
              <p:cNvPicPr>
                <a:picLocks noChangeAspect="1"/>
              </p:cNvPicPr>
              <p:nvPr/>
            </p:nvPicPr>
            <p:blipFill>
              <a:blip r:embed="rId30">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89" name="Immagine 311">
                <a:extLst>
                  <a:ext uri="{FF2B5EF4-FFF2-40B4-BE49-F238E27FC236}">
                    <a16:creationId xmlns:a16="http://schemas.microsoft.com/office/drawing/2014/main" id="{A6C6850C-BF97-BA74-0DB9-6FDF31AB251E}"/>
                  </a:ext>
                </a:extLst>
              </p:cNvPr>
              <p:cNvPicPr>
                <a:picLocks noChangeAspect="1"/>
              </p:cNvPicPr>
              <p:nvPr/>
            </p:nvPicPr>
            <p:blipFill rotWithShape="1">
              <a:blip r:embed="rId33"/>
              <a:srcRect l="2666" t="21143" r="11481" b="24025"/>
              <a:stretch/>
            </p:blipFill>
            <p:spPr>
              <a:xfrm>
                <a:off x="676880" y="4704044"/>
                <a:ext cx="584435" cy="213289"/>
              </a:xfrm>
              <a:prstGeom prst="rect">
                <a:avLst/>
              </a:prstGeom>
            </p:spPr>
          </p:pic>
          <p:pic>
            <p:nvPicPr>
              <p:cNvPr id="190" name="Immagine 336">
                <a:extLst>
                  <a:ext uri="{FF2B5EF4-FFF2-40B4-BE49-F238E27FC236}">
                    <a16:creationId xmlns:a16="http://schemas.microsoft.com/office/drawing/2014/main" id="{C1E8A691-98C2-AB29-07E7-5B581D77BE52}"/>
                  </a:ext>
                </a:extLst>
              </p:cNvPr>
              <p:cNvPicPr>
                <a:picLocks noChangeAspect="1"/>
              </p:cNvPicPr>
              <p:nvPr/>
            </p:nvPicPr>
            <p:blipFill>
              <a:blip r:embed="rId34"/>
              <a:stretch>
                <a:fillRect/>
              </a:stretch>
            </p:blipFill>
            <p:spPr>
              <a:xfrm>
                <a:off x="9739511" y="4587395"/>
                <a:ext cx="325662" cy="257816"/>
              </a:xfrm>
              <a:prstGeom prst="rect">
                <a:avLst/>
              </a:prstGeom>
            </p:spPr>
          </p:pic>
          <p:pic>
            <p:nvPicPr>
              <p:cNvPr id="191" name="Immagine 311">
                <a:extLst>
                  <a:ext uri="{FF2B5EF4-FFF2-40B4-BE49-F238E27FC236}">
                    <a16:creationId xmlns:a16="http://schemas.microsoft.com/office/drawing/2014/main" id="{99632542-1C0A-9C80-8063-6060A39CD0D8}"/>
                  </a:ext>
                </a:extLst>
              </p:cNvPr>
              <p:cNvPicPr>
                <a:picLocks noChangeAspect="1"/>
              </p:cNvPicPr>
              <p:nvPr/>
            </p:nvPicPr>
            <p:blipFill rotWithShape="1">
              <a:blip r:embed="rId33"/>
              <a:srcRect l="2666" t="21143" r="11481" b="24025"/>
              <a:stretch/>
            </p:blipFill>
            <p:spPr>
              <a:xfrm>
                <a:off x="4091333" y="4667757"/>
                <a:ext cx="584435" cy="213289"/>
              </a:xfrm>
              <a:prstGeom prst="rect">
                <a:avLst/>
              </a:prstGeom>
            </p:spPr>
          </p:pic>
          <p:pic>
            <p:nvPicPr>
              <p:cNvPr id="192" name="Immagine 315">
                <a:extLst>
                  <a:ext uri="{FF2B5EF4-FFF2-40B4-BE49-F238E27FC236}">
                    <a16:creationId xmlns:a16="http://schemas.microsoft.com/office/drawing/2014/main" id="{138BC283-8E7E-9152-59A7-51F5FD7D873D}"/>
                  </a:ext>
                </a:extLst>
              </p:cNvPr>
              <p:cNvPicPr>
                <a:picLocks noChangeAspect="1"/>
              </p:cNvPicPr>
              <p:nvPr/>
            </p:nvPicPr>
            <p:blipFill>
              <a:blip r:embed="rId34"/>
              <a:stretch>
                <a:fillRect/>
              </a:stretch>
            </p:blipFill>
            <p:spPr>
              <a:xfrm>
                <a:off x="16444068" y="4616354"/>
                <a:ext cx="325662" cy="257816"/>
              </a:xfrm>
              <a:prstGeom prst="rect">
                <a:avLst/>
              </a:prstGeom>
            </p:spPr>
          </p:pic>
          <p:pic>
            <p:nvPicPr>
              <p:cNvPr id="193" name="Immagine 306">
                <a:extLst>
                  <a:ext uri="{FF2B5EF4-FFF2-40B4-BE49-F238E27FC236}">
                    <a16:creationId xmlns:a16="http://schemas.microsoft.com/office/drawing/2014/main" id="{1C51B8B3-61B1-10FB-A1E6-1CF3A0FEBADD}"/>
                  </a:ext>
                </a:extLst>
              </p:cNvPr>
              <p:cNvPicPr>
                <a:picLocks noChangeAspect="1"/>
              </p:cNvPicPr>
              <p:nvPr/>
            </p:nvPicPr>
            <p:blipFill>
              <a:blip r:embed="rId35"/>
              <a:stretch>
                <a:fillRect/>
              </a:stretch>
            </p:blipFill>
            <p:spPr>
              <a:xfrm>
                <a:off x="2928515" y="5954178"/>
                <a:ext cx="320299" cy="305740"/>
              </a:xfrm>
              <a:prstGeom prst="rect">
                <a:avLst/>
              </a:prstGeom>
            </p:spPr>
          </p:pic>
          <p:pic>
            <p:nvPicPr>
              <p:cNvPr id="194" name="Immagine 307">
                <a:extLst>
                  <a:ext uri="{FF2B5EF4-FFF2-40B4-BE49-F238E27FC236}">
                    <a16:creationId xmlns:a16="http://schemas.microsoft.com/office/drawing/2014/main" id="{12039EDF-31AC-8D4B-63CF-B52AE0A2299C}"/>
                  </a:ext>
                </a:extLst>
              </p:cNvPr>
              <p:cNvPicPr>
                <a:picLocks noChangeAspect="1"/>
              </p:cNvPicPr>
              <p:nvPr/>
            </p:nvPicPr>
            <p:blipFill>
              <a:blip r:embed="rId36"/>
              <a:stretch>
                <a:fillRect/>
              </a:stretch>
            </p:blipFill>
            <p:spPr>
              <a:xfrm>
                <a:off x="676880" y="5985246"/>
                <a:ext cx="1183646" cy="286156"/>
              </a:xfrm>
              <a:prstGeom prst="rect">
                <a:avLst/>
              </a:prstGeom>
            </p:spPr>
          </p:pic>
          <p:pic>
            <p:nvPicPr>
              <p:cNvPr id="195" name="Immagine 308">
                <a:extLst>
                  <a:ext uri="{FF2B5EF4-FFF2-40B4-BE49-F238E27FC236}">
                    <a16:creationId xmlns:a16="http://schemas.microsoft.com/office/drawing/2014/main" id="{23B1D213-6AB2-C91F-9FFC-28B778B0C46E}"/>
                  </a:ext>
                </a:extLst>
              </p:cNvPr>
              <p:cNvPicPr>
                <a:picLocks noChangeAspect="1"/>
              </p:cNvPicPr>
              <p:nvPr/>
            </p:nvPicPr>
            <p:blipFill>
              <a:blip r:embed="rId35"/>
              <a:stretch>
                <a:fillRect/>
              </a:stretch>
            </p:blipFill>
            <p:spPr>
              <a:xfrm>
                <a:off x="6335130" y="5961689"/>
                <a:ext cx="320299" cy="305740"/>
              </a:xfrm>
              <a:prstGeom prst="rect">
                <a:avLst/>
              </a:prstGeom>
            </p:spPr>
          </p:pic>
          <p:pic>
            <p:nvPicPr>
              <p:cNvPr id="196" name="Immagine 309">
                <a:extLst>
                  <a:ext uri="{FF2B5EF4-FFF2-40B4-BE49-F238E27FC236}">
                    <a16:creationId xmlns:a16="http://schemas.microsoft.com/office/drawing/2014/main" id="{D30C0CB6-7DF6-A213-9806-77BC4D5B4092}"/>
                  </a:ext>
                </a:extLst>
              </p:cNvPr>
              <p:cNvPicPr>
                <a:picLocks noChangeAspect="1"/>
              </p:cNvPicPr>
              <p:nvPr/>
            </p:nvPicPr>
            <p:blipFill>
              <a:blip r:embed="rId36"/>
              <a:stretch>
                <a:fillRect/>
              </a:stretch>
            </p:blipFill>
            <p:spPr>
              <a:xfrm>
                <a:off x="4068452" y="5978655"/>
                <a:ext cx="1183646" cy="286156"/>
              </a:xfrm>
              <a:prstGeom prst="rect">
                <a:avLst/>
              </a:prstGeom>
            </p:spPr>
          </p:pic>
          <p:pic>
            <p:nvPicPr>
              <p:cNvPr id="199" name="Immagine 306">
                <a:extLst>
                  <a:ext uri="{FF2B5EF4-FFF2-40B4-BE49-F238E27FC236}">
                    <a16:creationId xmlns:a16="http://schemas.microsoft.com/office/drawing/2014/main" id="{7A0602A7-4F9A-104F-6D4F-B7363B0DADD2}"/>
                  </a:ext>
                </a:extLst>
              </p:cNvPr>
              <p:cNvPicPr>
                <a:picLocks noChangeAspect="1"/>
              </p:cNvPicPr>
              <p:nvPr/>
            </p:nvPicPr>
            <p:blipFill>
              <a:blip r:embed="rId35"/>
              <a:stretch>
                <a:fillRect/>
              </a:stretch>
            </p:blipFill>
            <p:spPr>
              <a:xfrm>
                <a:off x="2961281" y="7322292"/>
                <a:ext cx="320299" cy="305740"/>
              </a:xfrm>
              <a:prstGeom prst="rect">
                <a:avLst/>
              </a:prstGeom>
            </p:spPr>
          </p:pic>
          <p:pic>
            <p:nvPicPr>
              <p:cNvPr id="200" name="Immagine 307">
                <a:extLst>
                  <a:ext uri="{FF2B5EF4-FFF2-40B4-BE49-F238E27FC236}">
                    <a16:creationId xmlns:a16="http://schemas.microsoft.com/office/drawing/2014/main" id="{FAE080F1-C3DE-A525-E542-E43EEA634D2A}"/>
                  </a:ext>
                </a:extLst>
              </p:cNvPr>
              <p:cNvPicPr>
                <a:picLocks noChangeAspect="1"/>
              </p:cNvPicPr>
              <p:nvPr/>
            </p:nvPicPr>
            <p:blipFill>
              <a:blip r:embed="rId36"/>
              <a:stretch>
                <a:fillRect/>
              </a:stretch>
            </p:blipFill>
            <p:spPr>
              <a:xfrm>
                <a:off x="686363" y="7324653"/>
                <a:ext cx="1183646" cy="286156"/>
              </a:xfrm>
              <a:prstGeom prst="rect">
                <a:avLst/>
              </a:prstGeom>
            </p:spPr>
          </p:pic>
          <p:pic>
            <p:nvPicPr>
              <p:cNvPr id="201" name="Immagine 308">
                <a:extLst>
                  <a:ext uri="{FF2B5EF4-FFF2-40B4-BE49-F238E27FC236}">
                    <a16:creationId xmlns:a16="http://schemas.microsoft.com/office/drawing/2014/main" id="{E8C34569-A6B7-4052-BD3B-496C028B1AF8}"/>
                  </a:ext>
                </a:extLst>
              </p:cNvPr>
              <p:cNvPicPr>
                <a:picLocks noChangeAspect="1"/>
              </p:cNvPicPr>
              <p:nvPr/>
            </p:nvPicPr>
            <p:blipFill>
              <a:blip r:embed="rId35"/>
              <a:stretch>
                <a:fillRect/>
              </a:stretch>
            </p:blipFill>
            <p:spPr>
              <a:xfrm>
                <a:off x="6335130" y="7333740"/>
                <a:ext cx="320299" cy="305740"/>
              </a:xfrm>
              <a:prstGeom prst="rect">
                <a:avLst/>
              </a:prstGeom>
            </p:spPr>
          </p:pic>
          <p:pic>
            <p:nvPicPr>
              <p:cNvPr id="202" name="Immagine 309">
                <a:extLst>
                  <a:ext uri="{FF2B5EF4-FFF2-40B4-BE49-F238E27FC236}">
                    <a16:creationId xmlns:a16="http://schemas.microsoft.com/office/drawing/2014/main" id="{A3006763-8ECF-058A-BAB7-C055A5D9AFA8}"/>
                  </a:ext>
                </a:extLst>
              </p:cNvPr>
              <p:cNvPicPr>
                <a:picLocks noChangeAspect="1"/>
              </p:cNvPicPr>
              <p:nvPr/>
            </p:nvPicPr>
            <p:blipFill>
              <a:blip r:embed="rId36"/>
              <a:stretch>
                <a:fillRect/>
              </a:stretch>
            </p:blipFill>
            <p:spPr>
              <a:xfrm>
                <a:off x="4087060" y="7305213"/>
                <a:ext cx="1183646" cy="286156"/>
              </a:xfrm>
              <a:prstGeom prst="rect">
                <a:avLst/>
              </a:prstGeom>
            </p:spPr>
          </p:pic>
          <p:pic>
            <p:nvPicPr>
              <p:cNvPr id="203" name="Immagine 306">
                <a:extLst>
                  <a:ext uri="{FF2B5EF4-FFF2-40B4-BE49-F238E27FC236}">
                    <a16:creationId xmlns:a16="http://schemas.microsoft.com/office/drawing/2014/main" id="{C8889E34-1A49-BEC9-D6CB-D940705A2B58}"/>
                  </a:ext>
                </a:extLst>
              </p:cNvPr>
              <p:cNvPicPr>
                <a:picLocks noChangeAspect="1"/>
              </p:cNvPicPr>
              <p:nvPr/>
            </p:nvPicPr>
            <p:blipFill>
              <a:blip r:embed="rId35"/>
              <a:stretch>
                <a:fillRect/>
              </a:stretch>
            </p:blipFill>
            <p:spPr>
              <a:xfrm>
                <a:off x="9730693" y="7326015"/>
                <a:ext cx="320299" cy="305740"/>
              </a:xfrm>
              <a:prstGeom prst="rect">
                <a:avLst/>
              </a:prstGeom>
            </p:spPr>
          </p:pic>
          <p:pic>
            <p:nvPicPr>
              <p:cNvPr id="204" name="Immagine 307">
                <a:extLst>
                  <a:ext uri="{FF2B5EF4-FFF2-40B4-BE49-F238E27FC236}">
                    <a16:creationId xmlns:a16="http://schemas.microsoft.com/office/drawing/2014/main" id="{FDFC54DF-3965-54DE-30AE-4C2E53F83043}"/>
                  </a:ext>
                </a:extLst>
              </p:cNvPr>
              <p:cNvPicPr>
                <a:picLocks noChangeAspect="1"/>
              </p:cNvPicPr>
              <p:nvPr/>
            </p:nvPicPr>
            <p:blipFill>
              <a:blip r:embed="rId36"/>
              <a:stretch>
                <a:fillRect/>
              </a:stretch>
            </p:blipFill>
            <p:spPr>
              <a:xfrm>
                <a:off x="7390133" y="7314542"/>
                <a:ext cx="1183646" cy="286156"/>
              </a:xfrm>
              <a:prstGeom prst="rect">
                <a:avLst/>
              </a:prstGeom>
            </p:spPr>
          </p:pic>
          <p:pic>
            <p:nvPicPr>
              <p:cNvPr id="205" name="Immagine 308">
                <a:extLst>
                  <a:ext uri="{FF2B5EF4-FFF2-40B4-BE49-F238E27FC236}">
                    <a16:creationId xmlns:a16="http://schemas.microsoft.com/office/drawing/2014/main" id="{CD5A7A12-F43E-9DB1-B4EC-690EC44696F0}"/>
                  </a:ext>
                </a:extLst>
              </p:cNvPr>
              <p:cNvPicPr>
                <a:picLocks noChangeAspect="1"/>
              </p:cNvPicPr>
              <p:nvPr/>
            </p:nvPicPr>
            <p:blipFill>
              <a:blip r:embed="rId35"/>
              <a:stretch>
                <a:fillRect/>
              </a:stretch>
            </p:blipFill>
            <p:spPr>
              <a:xfrm>
                <a:off x="13045861" y="7320881"/>
                <a:ext cx="320299" cy="305740"/>
              </a:xfrm>
              <a:prstGeom prst="rect">
                <a:avLst/>
              </a:prstGeom>
            </p:spPr>
          </p:pic>
          <p:pic>
            <p:nvPicPr>
              <p:cNvPr id="206" name="Immagine 309">
                <a:extLst>
                  <a:ext uri="{FF2B5EF4-FFF2-40B4-BE49-F238E27FC236}">
                    <a16:creationId xmlns:a16="http://schemas.microsoft.com/office/drawing/2014/main" id="{29FCA9D3-E50A-62BD-F5C6-AF732BBAF0D5}"/>
                  </a:ext>
                </a:extLst>
              </p:cNvPr>
              <p:cNvPicPr>
                <a:picLocks noChangeAspect="1"/>
              </p:cNvPicPr>
              <p:nvPr/>
            </p:nvPicPr>
            <p:blipFill>
              <a:blip r:embed="rId36"/>
              <a:stretch>
                <a:fillRect/>
              </a:stretch>
            </p:blipFill>
            <p:spPr>
              <a:xfrm>
                <a:off x="10748600" y="7287843"/>
                <a:ext cx="1183646" cy="286156"/>
              </a:xfrm>
              <a:prstGeom prst="rect">
                <a:avLst/>
              </a:prstGeom>
            </p:spPr>
          </p:pic>
          <p:pic>
            <p:nvPicPr>
              <p:cNvPr id="207" name="Immagine 306">
                <a:extLst>
                  <a:ext uri="{FF2B5EF4-FFF2-40B4-BE49-F238E27FC236}">
                    <a16:creationId xmlns:a16="http://schemas.microsoft.com/office/drawing/2014/main" id="{4086273E-6ABB-2447-0E69-AD5A7EEAB7C1}"/>
                  </a:ext>
                </a:extLst>
              </p:cNvPr>
              <p:cNvPicPr>
                <a:picLocks noChangeAspect="1"/>
              </p:cNvPicPr>
              <p:nvPr/>
            </p:nvPicPr>
            <p:blipFill>
              <a:blip r:embed="rId35"/>
              <a:stretch>
                <a:fillRect/>
              </a:stretch>
            </p:blipFill>
            <p:spPr>
              <a:xfrm>
                <a:off x="2937998" y="8659408"/>
                <a:ext cx="320299" cy="305740"/>
              </a:xfrm>
              <a:prstGeom prst="rect">
                <a:avLst/>
              </a:prstGeom>
            </p:spPr>
          </p:pic>
          <p:pic>
            <p:nvPicPr>
              <p:cNvPr id="208" name="Immagine 307">
                <a:extLst>
                  <a:ext uri="{FF2B5EF4-FFF2-40B4-BE49-F238E27FC236}">
                    <a16:creationId xmlns:a16="http://schemas.microsoft.com/office/drawing/2014/main" id="{2A5818EC-72D2-6CA4-5430-708F7CFB1AF4}"/>
                  </a:ext>
                </a:extLst>
              </p:cNvPr>
              <p:cNvPicPr>
                <a:picLocks noChangeAspect="1"/>
              </p:cNvPicPr>
              <p:nvPr/>
            </p:nvPicPr>
            <p:blipFill>
              <a:blip r:embed="rId36"/>
              <a:stretch>
                <a:fillRect/>
              </a:stretch>
            </p:blipFill>
            <p:spPr>
              <a:xfrm>
                <a:off x="686363" y="8672547"/>
                <a:ext cx="1183646" cy="286156"/>
              </a:xfrm>
              <a:prstGeom prst="rect">
                <a:avLst/>
              </a:prstGeom>
            </p:spPr>
          </p:pic>
          <p:pic>
            <p:nvPicPr>
              <p:cNvPr id="209" name="Immagine 308">
                <a:extLst>
                  <a:ext uri="{FF2B5EF4-FFF2-40B4-BE49-F238E27FC236}">
                    <a16:creationId xmlns:a16="http://schemas.microsoft.com/office/drawing/2014/main" id="{135AF9D1-1781-FBC2-AB49-916CB1D71A22}"/>
                  </a:ext>
                </a:extLst>
              </p:cNvPr>
              <p:cNvPicPr>
                <a:picLocks noChangeAspect="1"/>
              </p:cNvPicPr>
              <p:nvPr/>
            </p:nvPicPr>
            <p:blipFill>
              <a:blip r:embed="rId35"/>
              <a:stretch>
                <a:fillRect/>
              </a:stretch>
            </p:blipFill>
            <p:spPr>
              <a:xfrm>
                <a:off x="6335129" y="8657754"/>
                <a:ext cx="320299" cy="305740"/>
              </a:xfrm>
              <a:prstGeom prst="rect">
                <a:avLst/>
              </a:prstGeom>
            </p:spPr>
          </p:pic>
          <p:pic>
            <p:nvPicPr>
              <p:cNvPr id="210" name="Immagine 309">
                <a:extLst>
                  <a:ext uri="{FF2B5EF4-FFF2-40B4-BE49-F238E27FC236}">
                    <a16:creationId xmlns:a16="http://schemas.microsoft.com/office/drawing/2014/main" id="{D3E8547B-F44E-9CEE-8D83-FD2A9D44BDE2}"/>
                  </a:ext>
                </a:extLst>
              </p:cNvPr>
              <p:cNvPicPr>
                <a:picLocks noChangeAspect="1"/>
              </p:cNvPicPr>
              <p:nvPr/>
            </p:nvPicPr>
            <p:blipFill>
              <a:blip r:embed="rId36"/>
              <a:stretch>
                <a:fillRect/>
              </a:stretch>
            </p:blipFill>
            <p:spPr>
              <a:xfrm>
                <a:off x="4068452" y="8648459"/>
                <a:ext cx="1183646" cy="286156"/>
              </a:xfrm>
              <a:prstGeom prst="rect">
                <a:avLst/>
              </a:prstGeom>
            </p:spPr>
          </p:pic>
        </p:grpSp>
      </p:grpSp>
      <p:pic>
        <p:nvPicPr>
          <p:cNvPr id="2" name="Picture 1">
            <a:extLst>
              <a:ext uri="{FF2B5EF4-FFF2-40B4-BE49-F238E27FC236}">
                <a16:creationId xmlns:a16="http://schemas.microsoft.com/office/drawing/2014/main" id="{46DEF31E-A06C-DF00-1D63-CF5E89971E57}"/>
              </a:ext>
            </a:extLst>
          </p:cNvPr>
          <p:cNvPicPr>
            <a:picLocks noChangeAspect="1"/>
          </p:cNvPicPr>
          <p:nvPr/>
        </p:nvPicPr>
        <p:blipFill>
          <a:blip r:embed="rId37"/>
          <a:stretch>
            <a:fillRect/>
          </a:stretch>
        </p:blipFill>
        <p:spPr>
          <a:xfrm>
            <a:off x="21191330" y="9148783"/>
            <a:ext cx="1487069" cy="673061"/>
          </a:xfrm>
          <a:prstGeom prst="rect">
            <a:avLst/>
          </a:prstGeom>
        </p:spPr>
      </p:pic>
    </p:spTree>
    <p:extLst>
      <p:ext uri="{BB962C8B-B14F-4D97-AF65-F5344CB8AC3E}">
        <p14:creationId xmlns:p14="http://schemas.microsoft.com/office/powerpoint/2010/main" val="33751568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egnaposto testo 3">
            <a:extLst>
              <a:ext uri="{FF2B5EF4-FFF2-40B4-BE49-F238E27FC236}">
                <a16:creationId xmlns:a16="http://schemas.microsoft.com/office/drawing/2014/main" id="{D8B5CBA8-5372-424A-9C7E-B6226F7823B5}"/>
              </a:ext>
            </a:extLst>
          </p:cNvPr>
          <p:cNvSpPr>
            <a:spLocks noGrp="1"/>
          </p:cNvSpPr>
          <p:nvPr>
            <p:ph type="body" sz="quarter" idx="14"/>
          </p:nvPr>
        </p:nvSpPr>
        <p:spPr>
          <a:xfrm>
            <a:off x="2179884" y="168417"/>
            <a:ext cx="21664368" cy="1708222"/>
          </a:xfrm>
        </p:spPr>
        <p:txBody>
          <a:bodyPr/>
          <a:lstStyle/>
          <a:p>
            <a:pPr algn="l" defTabSz="1769301"/>
            <a:r>
              <a:rPr lang="it-IT" sz="4000"/>
              <a:t>RILASCIO 3 – Front End Gestione impegno: </a:t>
            </a:r>
            <a:r>
              <a:rPr lang="it-IT" sz="4000" b="1">
                <a:solidFill>
                  <a:srgbClr val="42B1E7"/>
                </a:solidFill>
              </a:rPr>
              <a:t>Invio alla Firma di un Decreto di impegno </a:t>
            </a:r>
            <a:endParaRPr lang="it-IT"/>
          </a:p>
        </p:txBody>
      </p:sp>
      <p:grpSp>
        <p:nvGrpSpPr>
          <p:cNvPr id="30" name="Gruppo 29">
            <a:extLst>
              <a:ext uri="{FF2B5EF4-FFF2-40B4-BE49-F238E27FC236}">
                <a16:creationId xmlns:a16="http://schemas.microsoft.com/office/drawing/2014/main" id="{F55F391F-AB2F-45E0-809F-BFD699D2B91F}"/>
              </a:ext>
            </a:extLst>
          </p:cNvPr>
          <p:cNvGrpSpPr/>
          <p:nvPr/>
        </p:nvGrpSpPr>
        <p:grpSpPr>
          <a:xfrm>
            <a:off x="2102645" y="3685761"/>
            <a:ext cx="20235456" cy="9896481"/>
            <a:chOff x="2147132" y="3705317"/>
            <a:chExt cx="20235456" cy="9896481"/>
          </a:xfrm>
        </p:grpSpPr>
        <p:sp>
          <p:nvSpPr>
            <p:cNvPr id="67" name="Rectangle 12">
              <a:extLst>
                <a:ext uri="{FF2B5EF4-FFF2-40B4-BE49-F238E27FC236}">
                  <a16:creationId xmlns:a16="http://schemas.microsoft.com/office/drawing/2014/main" id="{46A4CE4B-25E6-4E44-85DF-899D7C9D501D}"/>
                </a:ext>
              </a:extLst>
            </p:cNvPr>
            <p:cNvSpPr/>
            <p:nvPr/>
          </p:nvSpPr>
          <p:spPr>
            <a:xfrm>
              <a:off x="13981434" y="4087984"/>
              <a:ext cx="7578066" cy="3253061"/>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69" name="Rectangle 12">
              <a:extLst>
                <a:ext uri="{FF2B5EF4-FFF2-40B4-BE49-F238E27FC236}">
                  <a16:creationId xmlns:a16="http://schemas.microsoft.com/office/drawing/2014/main" id="{20D2D890-C14F-4B17-ACF0-00686CCFA4B3}"/>
                </a:ext>
              </a:extLst>
            </p:cNvPr>
            <p:cNvSpPr/>
            <p:nvPr/>
          </p:nvSpPr>
          <p:spPr>
            <a:xfrm>
              <a:off x="14804522" y="3705317"/>
              <a:ext cx="7578066" cy="3253061"/>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83" name="Group 22">
              <a:extLst>
                <a:ext uri="{FF2B5EF4-FFF2-40B4-BE49-F238E27FC236}">
                  <a16:creationId xmlns:a16="http://schemas.microsoft.com/office/drawing/2014/main" id="{F21A1CD5-ED37-4CDF-BD02-C25C307AD253}"/>
                </a:ext>
              </a:extLst>
            </p:cNvPr>
            <p:cNvGrpSpPr/>
            <p:nvPr/>
          </p:nvGrpSpPr>
          <p:grpSpPr>
            <a:xfrm>
              <a:off x="2398934" y="5906868"/>
              <a:ext cx="4626258" cy="1008877"/>
              <a:chOff x="1811725" y="10651972"/>
              <a:chExt cx="5081613" cy="990867"/>
            </a:xfrm>
          </p:grpSpPr>
          <p:grpSp>
            <p:nvGrpSpPr>
              <p:cNvPr id="114" name="Group 17">
                <a:extLst>
                  <a:ext uri="{FF2B5EF4-FFF2-40B4-BE49-F238E27FC236}">
                    <a16:creationId xmlns:a16="http://schemas.microsoft.com/office/drawing/2014/main" id="{74BD5CAE-3C54-4632-AD88-66068B6FF2FB}"/>
                  </a:ext>
                </a:extLst>
              </p:cNvPr>
              <p:cNvGrpSpPr/>
              <p:nvPr/>
            </p:nvGrpSpPr>
            <p:grpSpPr>
              <a:xfrm>
                <a:off x="1811725" y="10790385"/>
                <a:ext cx="3836677" cy="714770"/>
                <a:chOff x="1811725" y="10790385"/>
                <a:chExt cx="3836677" cy="714770"/>
              </a:xfrm>
            </p:grpSpPr>
            <p:pic>
              <p:nvPicPr>
                <p:cNvPr id="116" name="Picture 15">
                  <a:extLst>
                    <a:ext uri="{FF2B5EF4-FFF2-40B4-BE49-F238E27FC236}">
                      <a16:creationId xmlns:a16="http://schemas.microsoft.com/office/drawing/2014/main" id="{11FAB2CF-9C97-4237-B514-0203EF7CB4A5}"/>
                    </a:ext>
                  </a:extLst>
                </p:cNvPr>
                <p:cNvPicPr>
                  <a:picLocks noChangeAspect="1"/>
                </p:cNvPicPr>
                <p:nvPr/>
              </p:nvPicPr>
              <p:blipFill>
                <a:blip r:embed="rId2"/>
                <a:stretch>
                  <a:fillRect/>
                </a:stretch>
              </p:blipFill>
              <p:spPr>
                <a:xfrm>
                  <a:off x="5061300" y="10790385"/>
                  <a:ext cx="587102" cy="714043"/>
                </a:xfrm>
                <a:prstGeom prst="rect">
                  <a:avLst/>
                </a:prstGeom>
                <a:ln>
                  <a:solidFill>
                    <a:srgbClr val="FFFFFF"/>
                  </a:solidFill>
                </a:ln>
              </p:spPr>
            </p:pic>
            <p:pic>
              <p:nvPicPr>
                <p:cNvPr id="117" name="Picture 16">
                  <a:extLst>
                    <a:ext uri="{FF2B5EF4-FFF2-40B4-BE49-F238E27FC236}">
                      <a16:creationId xmlns:a16="http://schemas.microsoft.com/office/drawing/2014/main" id="{EF10454B-BDC1-45CA-ABBA-EC1F1DBCE8D2}"/>
                    </a:ext>
                  </a:extLst>
                </p:cNvPr>
                <p:cNvPicPr>
                  <a:picLocks noChangeAspect="1"/>
                </p:cNvPicPr>
                <p:nvPr/>
              </p:nvPicPr>
              <p:blipFill>
                <a:blip r:embed="rId2"/>
                <a:stretch>
                  <a:fillRect/>
                </a:stretch>
              </p:blipFill>
              <p:spPr>
                <a:xfrm>
                  <a:off x="1811725" y="10791112"/>
                  <a:ext cx="587102" cy="714043"/>
                </a:xfrm>
                <a:prstGeom prst="rect">
                  <a:avLst/>
                </a:prstGeom>
                <a:ln>
                  <a:solidFill>
                    <a:srgbClr val="FFFFFF"/>
                  </a:solidFill>
                </a:ln>
              </p:spPr>
            </p:pic>
          </p:grpSp>
          <p:pic>
            <p:nvPicPr>
              <p:cNvPr id="115" name="Picture 20">
                <a:extLst>
                  <a:ext uri="{FF2B5EF4-FFF2-40B4-BE49-F238E27FC236}">
                    <a16:creationId xmlns:a16="http://schemas.microsoft.com/office/drawing/2014/main" id="{9F3FB4D2-0EC6-49A5-99C1-AA777CCC7E68}"/>
                  </a:ext>
                </a:extLst>
              </p:cNvPr>
              <p:cNvPicPr>
                <a:picLocks noChangeAspect="1"/>
              </p:cNvPicPr>
              <p:nvPr/>
            </p:nvPicPr>
            <p:blipFill>
              <a:blip r:embed="rId3"/>
              <a:stretch>
                <a:fillRect/>
              </a:stretch>
            </p:blipFill>
            <p:spPr>
              <a:xfrm>
                <a:off x="5648402" y="10651972"/>
                <a:ext cx="1244936" cy="990867"/>
              </a:xfrm>
              <a:prstGeom prst="rect">
                <a:avLst/>
              </a:prstGeom>
              <a:ln>
                <a:solidFill>
                  <a:srgbClr val="FFFFFF"/>
                </a:solidFill>
              </a:ln>
            </p:spPr>
          </p:pic>
        </p:grpSp>
        <p:pic>
          <p:nvPicPr>
            <p:cNvPr id="144" name="Immagine 12">
              <a:extLst>
                <a:ext uri="{FF2B5EF4-FFF2-40B4-BE49-F238E27FC236}">
                  <a16:creationId xmlns:a16="http://schemas.microsoft.com/office/drawing/2014/main" id="{917BAE32-8820-4A66-869E-E51982049C63}"/>
                </a:ext>
              </a:extLst>
            </p:cNvPr>
            <p:cNvPicPr>
              <a:picLocks noChangeAspect="1"/>
            </p:cNvPicPr>
            <p:nvPr/>
          </p:nvPicPr>
          <p:blipFill>
            <a:blip r:embed="rId4"/>
            <a:stretch>
              <a:fillRect/>
            </a:stretch>
          </p:blipFill>
          <p:spPr>
            <a:xfrm>
              <a:off x="2147132" y="13050710"/>
              <a:ext cx="1038095" cy="551088"/>
            </a:xfrm>
            <a:prstGeom prst="rect">
              <a:avLst/>
            </a:prstGeom>
          </p:spPr>
        </p:pic>
      </p:grpSp>
      <p:pic>
        <p:nvPicPr>
          <p:cNvPr id="98" name="Immagine 92">
            <a:extLst>
              <a:ext uri="{FF2B5EF4-FFF2-40B4-BE49-F238E27FC236}">
                <a16:creationId xmlns:a16="http://schemas.microsoft.com/office/drawing/2014/main" id="{62730D4F-6A15-42F3-8D6B-BBC6F5C04DF0}"/>
              </a:ext>
            </a:extLst>
          </p:cNvPr>
          <p:cNvPicPr>
            <a:picLocks noChangeAspect="1"/>
          </p:cNvPicPr>
          <p:nvPr/>
        </p:nvPicPr>
        <p:blipFill rotWithShape="1">
          <a:blip r:embed="rId5"/>
          <a:srcRect l="30270" t="-76" r="43586"/>
          <a:stretch/>
        </p:blipFill>
        <p:spPr>
          <a:xfrm>
            <a:off x="20053300" y="13003334"/>
            <a:ext cx="997458" cy="565196"/>
          </a:xfrm>
          <a:prstGeom prst="rect">
            <a:avLst/>
          </a:prstGeom>
        </p:spPr>
      </p:pic>
      <p:grpSp>
        <p:nvGrpSpPr>
          <p:cNvPr id="11" name="Gruppo 10">
            <a:extLst>
              <a:ext uri="{FF2B5EF4-FFF2-40B4-BE49-F238E27FC236}">
                <a16:creationId xmlns:a16="http://schemas.microsoft.com/office/drawing/2014/main" id="{E8450C23-4A34-48E3-9DEA-978CDD9993C5}"/>
              </a:ext>
            </a:extLst>
          </p:cNvPr>
          <p:cNvGrpSpPr/>
          <p:nvPr/>
        </p:nvGrpSpPr>
        <p:grpSpPr>
          <a:xfrm>
            <a:off x="1637847" y="1837000"/>
            <a:ext cx="21096304" cy="732779"/>
            <a:chOff x="1637847" y="1402660"/>
            <a:chExt cx="21096304" cy="732779"/>
          </a:xfrm>
        </p:grpSpPr>
        <p:grpSp>
          <p:nvGrpSpPr>
            <p:cNvPr id="118" name="Gruppo 117">
              <a:extLst>
                <a:ext uri="{FF2B5EF4-FFF2-40B4-BE49-F238E27FC236}">
                  <a16:creationId xmlns:a16="http://schemas.microsoft.com/office/drawing/2014/main" id="{5418E6EC-E0B8-48EE-974E-EA4AF1F1C8F8}"/>
                </a:ext>
              </a:extLst>
            </p:cNvPr>
            <p:cNvGrpSpPr/>
            <p:nvPr/>
          </p:nvGrpSpPr>
          <p:grpSpPr>
            <a:xfrm>
              <a:off x="1637847" y="1402660"/>
              <a:ext cx="21096304" cy="732779"/>
              <a:chOff x="1662101" y="1952540"/>
              <a:chExt cx="21096304" cy="732779"/>
            </a:xfrm>
          </p:grpSpPr>
          <p:grpSp>
            <p:nvGrpSpPr>
              <p:cNvPr id="131" name="Gruppo 130">
                <a:extLst>
                  <a:ext uri="{FF2B5EF4-FFF2-40B4-BE49-F238E27FC236}">
                    <a16:creationId xmlns:a16="http://schemas.microsoft.com/office/drawing/2014/main" id="{6DA17671-A72C-4791-A397-8E2FFAC9CE4F}"/>
                  </a:ext>
                </a:extLst>
              </p:cNvPr>
              <p:cNvGrpSpPr/>
              <p:nvPr/>
            </p:nvGrpSpPr>
            <p:grpSpPr>
              <a:xfrm>
                <a:off x="1662101" y="1952540"/>
                <a:ext cx="21096304" cy="732779"/>
                <a:chOff x="1646867" y="1867823"/>
                <a:chExt cx="21096304" cy="732779"/>
              </a:xfrm>
            </p:grpSpPr>
            <p:pic>
              <p:nvPicPr>
                <p:cNvPr id="133" name="Immagine 132">
                  <a:extLst>
                    <a:ext uri="{FF2B5EF4-FFF2-40B4-BE49-F238E27FC236}">
                      <a16:creationId xmlns:a16="http://schemas.microsoft.com/office/drawing/2014/main" id="{C2B7248F-C21E-42DA-97F6-DE67465B6575}"/>
                    </a:ext>
                  </a:extLst>
                </p:cNvPr>
                <p:cNvPicPr>
                  <a:picLocks noChangeAspect="1"/>
                </p:cNvPicPr>
                <p:nvPr/>
              </p:nvPicPr>
              <p:blipFill>
                <a:blip r:embed="rId6"/>
                <a:stretch>
                  <a:fillRect/>
                </a:stretch>
              </p:blipFill>
              <p:spPr>
                <a:xfrm>
                  <a:off x="1646867" y="1867823"/>
                  <a:ext cx="21096304" cy="732779"/>
                </a:xfrm>
                <a:prstGeom prst="rect">
                  <a:avLst/>
                </a:prstGeom>
              </p:spPr>
            </p:pic>
            <p:pic>
              <p:nvPicPr>
                <p:cNvPr id="134" name="Immagine 133">
                  <a:extLst>
                    <a:ext uri="{FF2B5EF4-FFF2-40B4-BE49-F238E27FC236}">
                      <a16:creationId xmlns:a16="http://schemas.microsoft.com/office/drawing/2014/main" id="{10DFF1EC-E339-4E3D-B537-7D92C5E44F8A}"/>
                    </a:ext>
                  </a:extLst>
                </p:cNvPr>
                <p:cNvPicPr>
                  <a:picLocks noChangeAspect="1"/>
                </p:cNvPicPr>
                <p:nvPr/>
              </p:nvPicPr>
              <p:blipFill>
                <a:blip r:embed="rId7"/>
                <a:stretch>
                  <a:fillRect/>
                </a:stretch>
              </p:blipFill>
              <p:spPr>
                <a:xfrm>
                  <a:off x="1687621" y="1961786"/>
                  <a:ext cx="3623684" cy="529778"/>
                </a:xfrm>
                <a:prstGeom prst="rect">
                  <a:avLst/>
                </a:prstGeom>
              </p:spPr>
            </p:pic>
            <p:pic>
              <p:nvPicPr>
                <p:cNvPr id="135" name="Immagine 134">
                  <a:extLst>
                    <a:ext uri="{FF2B5EF4-FFF2-40B4-BE49-F238E27FC236}">
                      <a16:creationId xmlns:a16="http://schemas.microsoft.com/office/drawing/2014/main" id="{809C5CCA-DFAA-4AFB-A81E-E0613A1B3C07}"/>
                    </a:ext>
                  </a:extLst>
                </p:cNvPr>
                <p:cNvPicPr>
                  <a:picLocks noChangeAspect="1"/>
                </p:cNvPicPr>
                <p:nvPr/>
              </p:nvPicPr>
              <p:blipFill rotWithShape="1">
                <a:blip r:embed="rId8"/>
                <a:srcRect l="90758" t="5181"/>
                <a:stretch/>
              </p:blipFill>
              <p:spPr>
                <a:xfrm>
                  <a:off x="6861308" y="2056662"/>
                  <a:ext cx="368670" cy="478495"/>
                </a:xfrm>
                <a:prstGeom prst="rect">
                  <a:avLst/>
                </a:prstGeom>
              </p:spPr>
            </p:pic>
          </p:grpSp>
          <p:pic>
            <p:nvPicPr>
              <p:cNvPr id="132" name="Immagine 131">
                <a:extLst>
                  <a:ext uri="{FF2B5EF4-FFF2-40B4-BE49-F238E27FC236}">
                    <a16:creationId xmlns:a16="http://schemas.microsoft.com/office/drawing/2014/main" id="{2553738D-9E1B-4A38-86AE-49E03C3C3DB2}"/>
                  </a:ext>
                </a:extLst>
              </p:cNvPr>
              <p:cNvPicPr>
                <a:picLocks noChangeAspect="1"/>
              </p:cNvPicPr>
              <p:nvPr/>
            </p:nvPicPr>
            <p:blipFill>
              <a:blip r:embed="rId9"/>
              <a:stretch>
                <a:fillRect/>
              </a:stretch>
            </p:blipFill>
            <p:spPr>
              <a:xfrm>
                <a:off x="3289133" y="2133952"/>
                <a:ext cx="3501450" cy="425078"/>
              </a:xfrm>
              <a:prstGeom prst="rect">
                <a:avLst/>
              </a:prstGeom>
            </p:spPr>
          </p:pic>
        </p:grpSp>
        <p:pic>
          <p:nvPicPr>
            <p:cNvPr id="136" name="Immagine 135">
              <a:extLst>
                <a:ext uri="{FF2B5EF4-FFF2-40B4-BE49-F238E27FC236}">
                  <a16:creationId xmlns:a16="http://schemas.microsoft.com/office/drawing/2014/main" id="{07E93D2C-BE24-4820-98C1-3D0390B17B63}"/>
                </a:ext>
              </a:extLst>
            </p:cNvPr>
            <p:cNvPicPr>
              <a:picLocks noChangeAspect="1"/>
            </p:cNvPicPr>
            <p:nvPr/>
          </p:nvPicPr>
          <p:blipFill>
            <a:blip r:embed="rId10">
              <a:clrChange>
                <a:clrFrom>
                  <a:srgbClr val="0854A0"/>
                </a:clrFrom>
                <a:clrTo>
                  <a:srgbClr val="0854A0">
                    <a:alpha val="0"/>
                  </a:srgbClr>
                </a:clrTo>
              </a:clrChange>
            </a:blip>
            <a:stretch>
              <a:fillRect/>
            </a:stretch>
          </p:blipFill>
          <p:spPr>
            <a:xfrm>
              <a:off x="3136654" y="1469024"/>
              <a:ext cx="3757900" cy="655224"/>
            </a:xfrm>
            <a:prstGeom prst="rect">
              <a:avLst/>
            </a:prstGeom>
          </p:spPr>
        </p:pic>
      </p:grpSp>
      <p:pic>
        <p:nvPicPr>
          <p:cNvPr id="137" name="Immagine 92">
            <a:extLst>
              <a:ext uri="{FF2B5EF4-FFF2-40B4-BE49-F238E27FC236}">
                <a16:creationId xmlns:a16="http://schemas.microsoft.com/office/drawing/2014/main" id="{2D5F6754-C29B-4D16-9C87-83EDCD32D086}"/>
              </a:ext>
            </a:extLst>
          </p:cNvPr>
          <p:cNvPicPr>
            <a:picLocks noChangeAspect="1"/>
          </p:cNvPicPr>
          <p:nvPr/>
        </p:nvPicPr>
        <p:blipFill rotWithShape="1">
          <a:blip r:embed="rId5">
            <a:duotone>
              <a:schemeClr val="accent6">
                <a:shade val="45000"/>
                <a:satMod val="135000"/>
              </a:schemeClr>
              <a:prstClr val="white"/>
            </a:duotone>
          </a:blip>
          <a:srcRect l="57437" t="-77"/>
          <a:stretch/>
        </p:blipFill>
        <p:spPr>
          <a:xfrm>
            <a:off x="21110252" y="13003334"/>
            <a:ext cx="1623899" cy="565200"/>
          </a:xfrm>
          <a:prstGeom prst="rect">
            <a:avLst/>
          </a:prstGeom>
        </p:spPr>
      </p:pic>
      <p:sp>
        <p:nvSpPr>
          <p:cNvPr id="6" name="Rectangle 5">
            <a:extLst>
              <a:ext uri="{FF2B5EF4-FFF2-40B4-BE49-F238E27FC236}">
                <a16:creationId xmlns:a16="http://schemas.microsoft.com/office/drawing/2014/main" id="{6FA1E455-B912-5D42-DBC3-2DCC79A814C2}"/>
              </a:ext>
            </a:extLst>
          </p:cNvPr>
          <p:cNvSpPr/>
          <p:nvPr/>
        </p:nvSpPr>
        <p:spPr>
          <a:xfrm>
            <a:off x="27543512" y="5692446"/>
            <a:ext cx="66908" cy="45719"/>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87" name="Immagine 86">
            <a:extLst>
              <a:ext uri="{FF2B5EF4-FFF2-40B4-BE49-F238E27FC236}">
                <a16:creationId xmlns:a16="http://schemas.microsoft.com/office/drawing/2014/main" id="{F17FAA0F-BAA8-4204-B2FA-2FC452CB0D8A}"/>
              </a:ext>
            </a:extLst>
          </p:cNvPr>
          <p:cNvPicPr>
            <a:picLocks noChangeAspect="1"/>
          </p:cNvPicPr>
          <p:nvPr/>
        </p:nvPicPr>
        <p:blipFill>
          <a:blip r:embed="rId11"/>
          <a:stretch>
            <a:fillRect/>
          </a:stretch>
        </p:blipFill>
        <p:spPr>
          <a:xfrm>
            <a:off x="14198494" y="4976948"/>
            <a:ext cx="1039621" cy="274320"/>
          </a:xfrm>
          <a:prstGeom prst="rect">
            <a:avLst/>
          </a:prstGeom>
        </p:spPr>
      </p:pic>
      <p:grpSp>
        <p:nvGrpSpPr>
          <p:cNvPr id="4" name="Group 3">
            <a:extLst>
              <a:ext uri="{FF2B5EF4-FFF2-40B4-BE49-F238E27FC236}">
                <a16:creationId xmlns:a16="http://schemas.microsoft.com/office/drawing/2014/main" id="{E8F152DF-4D71-44DB-9CEB-9EDDB2FCF1C6}"/>
              </a:ext>
            </a:extLst>
          </p:cNvPr>
          <p:cNvGrpSpPr/>
          <p:nvPr/>
        </p:nvGrpSpPr>
        <p:grpSpPr>
          <a:xfrm>
            <a:off x="1551114" y="4295882"/>
            <a:ext cx="5009805" cy="1378179"/>
            <a:chOff x="1695493" y="4552555"/>
            <a:chExt cx="5009805" cy="1378179"/>
          </a:xfrm>
        </p:grpSpPr>
        <p:pic>
          <p:nvPicPr>
            <p:cNvPr id="147" name="Immagine 146">
              <a:extLst>
                <a:ext uri="{FF2B5EF4-FFF2-40B4-BE49-F238E27FC236}">
                  <a16:creationId xmlns:a16="http://schemas.microsoft.com/office/drawing/2014/main" id="{F84248F2-B00B-4A5F-B2E6-9FA50AC81545}"/>
                </a:ext>
              </a:extLst>
            </p:cNvPr>
            <p:cNvPicPr>
              <a:picLocks noChangeAspect="1"/>
            </p:cNvPicPr>
            <p:nvPr/>
          </p:nvPicPr>
          <p:blipFill rotWithShape="1">
            <a:blip r:embed="rId12"/>
            <a:srcRect l="61732" b="-190"/>
            <a:stretch/>
          </p:blipFill>
          <p:spPr>
            <a:xfrm>
              <a:off x="3136654" y="4574369"/>
              <a:ext cx="3200840" cy="1105274"/>
            </a:xfrm>
            <a:prstGeom prst="rect">
              <a:avLst/>
            </a:prstGeom>
          </p:spPr>
        </p:pic>
        <p:pic>
          <p:nvPicPr>
            <p:cNvPr id="165" name="Immagine 164">
              <a:extLst>
                <a:ext uri="{FF2B5EF4-FFF2-40B4-BE49-F238E27FC236}">
                  <a16:creationId xmlns:a16="http://schemas.microsoft.com/office/drawing/2014/main" id="{4A7B0F16-3D9F-407A-853A-1E9F4F1A5334}"/>
                </a:ext>
              </a:extLst>
            </p:cNvPr>
            <p:cNvPicPr>
              <a:picLocks noChangeAspect="1"/>
            </p:cNvPicPr>
            <p:nvPr/>
          </p:nvPicPr>
          <p:blipFill>
            <a:blip r:embed="rId13"/>
            <a:stretch>
              <a:fillRect/>
            </a:stretch>
          </p:blipFill>
          <p:spPr>
            <a:xfrm>
              <a:off x="3624618" y="5692446"/>
              <a:ext cx="714286" cy="228571"/>
            </a:xfrm>
            <a:prstGeom prst="rect">
              <a:avLst/>
            </a:prstGeom>
          </p:spPr>
        </p:pic>
        <p:pic>
          <p:nvPicPr>
            <p:cNvPr id="166" name="Immagine 165">
              <a:extLst>
                <a:ext uri="{FF2B5EF4-FFF2-40B4-BE49-F238E27FC236}">
                  <a16:creationId xmlns:a16="http://schemas.microsoft.com/office/drawing/2014/main" id="{51220FA0-2FA8-40B0-8A91-FA83E6D15FFA}"/>
                </a:ext>
              </a:extLst>
            </p:cNvPr>
            <p:cNvPicPr>
              <a:picLocks noChangeAspect="1"/>
            </p:cNvPicPr>
            <p:nvPr/>
          </p:nvPicPr>
          <p:blipFill>
            <a:blip r:embed="rId14"/>
            <a:stretch>
              <a:fillRect/>
            </a:stretch>
          </p:blipFill>
          <p:spPr>
            <a:xfrm>
              <a:off x="5295774" y="5701969"/>
              <a:ext cx="1409524" cy="209524"/>
            </a:xfrm>
            <a:prstGeom prst="rect">
              <a:avLst/>
            </a:prstGeom>
          </p:spPr>
        </p:pic>
        <p:pic>
          <p:nvPicPr>
            <p:cNvPr id="120" name="Immagine 146">
              <a:extLst>
                <a:ext uri="{FF2B5EF4-FFF2-40B4-BE49-F238E27FC236}">
                  <a16:creationId xmlns:a16="http://schemas.microsoft.com/office/drawing/2014/main" id="{0E64B543-42ED-4909-9637-10FB9CBAC26B}"/>
                </a:ext>
              </a:extLst>
            </p:cNvPr>
            <p:cNvPicPr>
              <a:picLocks noChangeAspect="1"/>
            </p:cNvPicPr>
            <p:nvPr/>
          </p:nvPicPr>
          <p:blipFill rotWithShape="1">
            <a:blip r:embed="rId12"/>
            <a:srcRect t="-1" r="79950" b="-14367"/>
            <a:stretch/>
          </p:blipFill>
          <p:spPr>
            <a:xfrm>
              <a:off x="1695493" y="4552555"/>
              <a:ext cx="1677012" cy="1261666"/>
            </a:xfrm>
            <a:prstGeom prst="rect">
              <a:avLst/>
            </a:prstGeom>
          </p:spPr>
        </p:pic>
        <p:pic>
          <p:nvPicPr>
            <p:cNvPr id="122" name="Immagine 161">
              <a:extLst>
                <a:ext uri="{FF2B5EF4-FFF2-40B4-BE49-F238E27FC236}">
                  <a16:creationId xmlns:a16="http://schemas.microsoft.com/office/drawing/2014/main" id="{118D0636-91DE-45C6-B20E-E2363E494F8C}"/>
                </a:ext>
              </a:extLst>
            </p:cNvPr>
            <p:cNvPicPr>
              <a:picLocks noChangeAspect="1"/>
            </p:cNvPicPr>
            <p:nvPr/>
          </p:nvPicPr>
          <p:blipFill rotWithShape="1">
            <a:blip r:embed="rId15"/>
            <a:srcRect t="1" r="-10757" b="49108"/>
            <a:stretch/>
          </p:blipFill>
          <p:spPr>
            <a:xfrm>
              <a:off x="1903194" y="5712627"/>
              <a:ext cx="738375" cy="218107"/>
            </a:xfrm>
            <a:prstGeom prst="rect">
              <a:avLst/>
            </a:prstGeom>
          </p:spPr>
        </p:pic>
      </p:grpSp>
      <p:grpSp>
        <p:nvGrpSpPr>
          <p:cNvPr id="10" name="Group 9">
            <a:extLst>
              <a:ext uri="{FF2B5EF4-FFF2-40B4-BE49-F238E27FC236}">
                <a16:creationId xmlns:a16="http://schemas.microsoft.com/office/drawing/2014/main" id="{C5003A5C-CDFF-41EF-BA5C-A2C3B3F0BCBD}"/>
              </a:ext>
            </a:extLst>
          </p:cNvPr>
          <p:cNvGrpSpPr/>
          <p:nvPr/>
        </p:nvGrpSpPr>
        <p:grpSpPr>
          <a:xfrm>
            <a:off x="1643536" y="2572344"/>
            <a:ext cx="21323068" cy="1582592"/>
            <a:chOff x="1660325" y="2658896"/>
            <a:chExt cx="21323068" cy="1582592"/>
          </a:xfrm>
        </p:grpSpPr>
        <p:grpSp>
          <p:nvGrpSpPr>
            <p:cNvPr id="25" name="Gruppo 24">
              <a:extLst>
                <a:ext uri="{FF2B5EF4-FFF2-40B4-BE49-F238E27FC236}">
                  <a16:creationId xmlns:a16="http://schemas.microsoft.com/office/drawing/2014/main" id="{57DDE42F-450A-4C3F-A310-CC099ADF8C05}"/>
                </a:ext>
              </a:extLst>
            </p:cNvPr>
            <p:cNvGrpSpPr/>
            <p:nvPr/>
          </p:nvGrpSpPr>
          <p:grpSpPr>
            <a:xfrm>
              <a:off x="1660325" y="2658896"/>
              <a:ext cx="21323068" cy="1582592"/>
              <a:chOff x="1660325" y="2658896"/>
              <a:chExt cx="21323068" cy="1582592"/>
            </a:xfrm>
          </p:grpSpPr>
          <p:grpSp>
            <p:nvGrpSpPr>
              <p:cNvPr id="128" name="Gruppo 127">
                <a:extLst>
                  <a:ext uri="{FF2B5EF4-FFF2-40B4-BE49-F238E27FC236}">
                    <a16:creationId xmlns:a16="http://schemas.microsoft.com/office/drawing/2014/main" id="{F1F1B0F8-0FBC-461A-B17E-095355668202}"/>
                  </a:ext>
                </a:extLst>
              </p:cNvPr>
              <p:cNvGrpSpPr/>
              <p:nvPr/>
            </p:nvGrpSpPr>
            <p:grpSpPr>
              <a:xfrm>
                <a:off x="1660325" y="2658896"/>
                <a:ext cx="21059988" cy="1582592"/>
                <a:chOff x="1660325" y="2658896"/>
                <a:chExt cx="21059988" cy="1582592"/>
              </a:xfrm>
            </p:grpSpPr>
            <p:grpSp>
              <p:nvGrpSpPr>
                <p:cNvPr id="139" name="Gruppo 138">
                  <a:extLst>
                    <a:ext uri="{FF2B5EF4-FFF2-40B4-BE49-F238E27FC236}">
                      <a16:creationId xmlns:a16="http://schemas.microsoft.com/office/drawing/2014/main" id="{A3F8183A-7C06-4DCA-AA97-58425B81E43D}"/>
                    </a:ext>
                  </a:extLst>
                </p:cNvPr>
                <p:cNvGrpSpPr/>
                <p:nvPr/>
              </p:nvGrpSpPr>
              <p:grpSpPr>
                <a:xfrm>
                  <a:off x="1660325" y="2658896"/>
                  <a:ext cx="21059988" cy="1582592"/>
                  <a:chOff x="1660325" y="2658896"/>
                  <a:chExt cx="21059988" cy="1582592"/>
                </a:xfrm>
              </p:grpSpPr>
              <p:cxnSp>
                <p:nvCxnSpPr>
                  <p:cNvPr id="141" name="Connettore diritto 140">
                    <a:extLst>
                      <a:ext uri="{FF2B5EF4-FFF2-40B4-BE49-F238E27FC236}">
                        <a16:creationId xmlns:a16="http://schemas.microsoft.com/office/drawing/2014/main" id="{CAA0E0D3-E2CA-401B-A1FF-28C0DC763599}"/>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143" name="Gruppo 142">
                    <a:extLst>
                      <a:ext uri="{FF2B5EF4-FFF2-40B4-BE49-F238E27FC236}">
                        <a16:creationId xmlns:a16="http://schemas.microsoft.com/office/drawing/2014/main" id="{00D67D58-12D6-4D85-954E-BB2E20FD7845}"/>
                      </a:ext>
                    </a:extLst>
                  </p:cNvPr>
                  <p:cNvGrpSpPr/>
                  <p:nvPr/>
                </p:nvGrpSpPr>
                <p:grpSpPr>
                  <a:xfrm>
                    <a:off x="1662707" y="2658896"/>
                    <a:ext cx="21057606" cy="1552757"/>
                    <a:chOff x="1662707" y="2658896"/>
                    <a:chExt cx="21057606" cy="1552757"/>
                  </a:xfrm>
                </p:grpSpPr>
                <p:pic>
                  <p:nvPicPr>
                    <p:cNvPr id="145" name="Immagine 144">
                      <a:extLst>
                        <a:ext uri="{FF2B5EF4-FFF2-40B4-BE49-F238E27FC236}">
                          <a16:creationId xmlns:a16="http://schemas.microsoft.com/office/drawing/2014/main" id="{4BDA9E8B-FC9B-46D7-94A0-272FD2FE31F1}"/>
                        </a:ext>
                      </a:extLst>
                    </p:cNvPr>
                    <p:cNvPicPr>
                      <a:picLocks noChangeAspect="1"/>
                    </p:cNvPicPr>
                    <p:nvPr/>
                  </p:nvPicPr>
                  <p:blipFill>
                    <a:blip r:embed="rId16"/>
                    <a:stretch>
                      <a:fillRect/>
                    </a:stretch>
                  </p:blipFill>
                  <p:spPr>
                    <a:xfrm>
                      <a:off x="1662707" y="2668825"/>
                      <a:ext cx="21057606" cy="1542828"/>
                    </a:xfrm>
                    <a:prstGeom prst="rect">
                      <a:avLst/>
                    </a:prstGeom>
                  </p:spPr>
                </p:pic>
                <p:pic>
                  <p:nvPicPr>
                    <p:cNvPr id="148" name="Immagine 147">
                      <a:extLst>
                        <a:ext uri="{FF2B5EF4-FFF2-40B4-BE49-F238E27FC236}">
                          <a16:creationId xmlns:a16="http://schemas.microsoft.com/office/drawing/2014/main" id="{863E6C32-DE57-4813-B40E-C83AC0B8CFCB}"/>
                        </a:ext>
                      </a:extLst>
                    </p:cNvPr>
                    <p:cNvPicPr>
                      <a:picLocks noChangeAspect="1"/>
                    </p:cNvPicPr>
                    <p:nvPr/>
                  </p:nvPicPr>
                  <p:blipFill>
                    <a:blip r:embed="rId17">
                      <a:clrChange>
                        <a:clrFrom>
                          <a:srgbClr val="FFFFFF"/>
                        </a:clrFrom>
                        <a:clrTo>
                          <a:srgbClr val="FFFFFF">
                            <a:alpha val="0"/>
                          </a:srgbClr>
                        </a:clrTo>
                      </a:clrChange>
                      <a:duotone>
                        <a:prstClr val="black"/>
                        <a:schemeClr val="accent4">
                          <a:tint val="45000"/>
                          <a:satMod val="400000"/>
                        </a:schemeClr>
                      </a:duotone>
                    </a:blip>
                    <a:stretch>
                      <a:fillRect/>
                    </a:stretch>
                  </p:blipFill>
                  <p:spPr>
                    <a:xfrm>
                      <a:off x="1901086" y="2658896"/>
                      <a:ext cx="1527018" cy="355809"/>
                    </a:xfrm>
                    <a:prstGeom prst="rect">
                      <a:avLst/>
                    </a:prstGeom>
                  </p:spPr>
                </p:pic>
              </p:grpSp>
            </p:grpSp>
            <p:pic>
              <p:nvPicPr>
                <p:cNvPr id="140" name="Immagine 139">
                  <a:extLst>
                    <a:ext uri="{FF2B5EF4-FFF2-40B4-BE49-F238E27FC236}">
                      <a16:creationId xmlns:a16="http://schemas.microsoft.com/office/drawing/2014/main" id="{A51A7A9D-4403-4E9E-9CAE-05C308BF795A}"/>
                    </a:ext>
                  </a:extLst>
                </p:cNvPr>
                <p:cNvPicPr>
                  <a:picLocks noChangeAspect="1"/>
                </p:cNvPicPr>
                <p:nvPr/>
              </p:nvPicPr>
              <p:blipFill>
                <a:blip r:embed="rId18"/>
                <a:stretch>
                  <a:fillRect/>
                </a:stretch>
              </p:blipFill>
              <p:spPr>
                <a:xfrm>
                  <a:off x="1844843" y="3090239"/>
                  <a:ext cx="2994308" cy="305153"/>
                </a:xfrm>
                <a:prstGeom prst="rect">
                  <a:avLst/>
                </a:prstGeom>
              </p:spPr>
            </p:pic>
          </p:grpSp>
          <p:pic>
            <p:nvPicPr>
              <p:cNvPr id="149" name="Immagine 148">
                <a:extLst>
                  <a:ext uri="{FF2B5EF4-FFF2-40B4-BE49-F238E27FC236}">
                    <a16:creationId xmlns:a16="http://schemas.microsoft.com/office/drawing/2014/main" id="{4B3891A8-F77C-4767-8540-1432C9F8CF2D}"/>
                  </a:ext>
                </a:extLst>
              </p:cNvPr>
              <p:cNvPicPr>
                <a:picLocks noChangeAspect="1"/>
              </p:cNvPicPr>
              <p:nvPr/>
            </p:nvPicPr>
            <p:blipFill rotWithShape="1">
              <a:blip r:embed="rId19"/>
              <a:srcRect t="14612"/>
              <a:stretch/>
            </p:blipFill>
            <p:spPr>
              <a:xfrm>
                <a:off x="19513670" y="3714285"/>
                <a:ext cx="3001375" cy="448491"/>
              </a:xfrm>
              <a:prstGeom prst="rect">
                <a:avLst/>
              </a:prstGeom>
            </p:spPr>
          </p:pic>
          <p:sp>
            <p:nvSpPr>
              <p:cNvPr id="150" name="Arrow: Down 14">
                <a:extLst>
                  <a:ext uri="{FF2B5EF4-FFF2-40B4-BE49-F238E27FC236}">
                    <a16:creationId xmlns:a16="http://schemas.microsoft.com/office/drawing/2014/main" id="{7315DD47-B4F9-4690-8728-A5B342596904}"/>
                  </a:ext>
                </a:extLst>
              </p:cNvPr>
              <p:cNvSpPr/>
              <p:nvPr/>
            </p:nvSpPr>
            <p:spPr>
              <a:xfrm rot="2391703">
                <a:off x="22564186" y="3214725"/>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pic>
          <p:nvPicPr>
            <p:cNvPr id="8" name="Picture 7">
              <a:extLst>
                <a:ext uri="{FF2B5EF4-FFF2-40B4-BE49-F238E27FC236}">
                  <a16:creationId xmlns:a16="http://schemas.microsoft.com/office/drawing/2014/main" id="{3F49E310-827F-491B-9867-678681DEB019}"/>
                </a:ext>
              </a:extLst>
            </p:cNvPr>
            <p:cNvPicPr>
              <a:picLocks noChangeAspect="1"/>
            </p:cNvPicPr>
            <p:nvPr/>
          </p:nvPicPr>
          <p:blipFill>
            <a:blip r:embed="rId20"/>
            <a:stretch>
              <a:fillRect/>
            </a:stretch>
          </p:blipFill>
          <p:spPr>
            <a:xfrm>
              <a:off x="12459016" y="3617969"/>
              <a:ext cx="1326271" cy="258784"/>
            </a:xfrm>
            <a:prstGeom prst="rect">
              <a:avLst/>
            </a:prstGeom>
          </p:spPr>
        </p:pic>
        <p:pic>
          <p:nvPicPr>
            <p:cNvPr id="111" name="Picture 110">
              <a:extLst>
                <a:ext uri="{FF2B5EF4-FFF2-40B4-BE49-F238E27FC236}">
                  <a16:creationId xmlns:a16="http://schemas.microsoft.com/office/drawing/2014/main" id="{0F431AF4-91EC-4EB1-9037-DFF35FA2D55B}"/>
                </a:ext>
              </a:extLst>
            </p:cNvPr>
            <p:cNvPicPr>
              <a:picLocks noChangeAspect="1"/>
            </p:cNvPicPr>
            <p:nvPr/>
          </p:nvPicPr>
          <p:blipFill>
            <a:blip r:embed="rId20"/>
            <a:stretch>
              <a:fillRect/>
            </a:stretch>
          </p:blipFill>
          <p:spPr>
            <a:xfrm>
              <a:off x="9208975" y="3663704"/>
              <a:ext cx="1326271" cy="258784"/>
            </a:xfrm>
            <a:prstGeom prst="rect">
              <a:avLst/>
            </a:prstGeom>
          </p:spPr>
        </p:pic>
      </p:grpSp>
      <p:pic>
        <p:nvPicPr>
          <p:cNvPr id="17" name="Picture 16">
            <a:extLst>
              <a:ext uri="{FF2B5EF4-FFF2-40B4-BE49-F238E27FC236}">
                <a16:creationId xmlns:a16="http://schemas.microsoft.com/office/drawing/2014/main" id="{EB76B86A-A87D-0B9C-41EF-1889CCBB9F96}"/>
              </a:ext>
            </a:extLst>
          </p:cNvPr>
          <p:cNvPicPr>
            <a:picLocks noChangeAspect="1"/>
          </p:cNvPicPr>
          <p:nvPr/>
        </p:nvPicPr>
        <p:blipFill>
          <a:blip r:embed="rId21"/>
          <a:stretch>
            <a:fillRect/>
          </a:stretch>
        </p:blipFill>
        <p:spPr>
          <a:xfrm>
            <a:off x="7578634" y="2835808"/>
            <a:ext cx="11517441" cy="672935"/>
          </a:xfrm>
          <a:prstGeom prst="rect">
            <a:avLst/>
          </a:prstGeom>
        </p:spPr>
      </p:pic>
      <p:pic>
        <p:nvPicPr>
          <p:cNvPr id="16" name="Immagine 79">
            <a:extLst>
              <a:ext uri="{FF2B5EF4-FFF2-40B4-BE49-F238E27FC236}">
                <a16:creationId xmlns:a16="http://schemas.microsoft.com/office/drawing/2014/main" id="{F341572A-0BF9-647D-74CA-01EA5E5D8A3E}"/>
              </a:ext>
            </a:extLst>
          </p:cNvPr>
          <p:cNvPicPr>
            <a:picLocks noChangeAspect="1"/>
          </p:cNvPicPr>
          <p:nvPr/>
        </p:nvPicPr>
        <p:blipFill rotWithShape="1">
          <a:blip r:embed="rId22">
            <a:clrChange>
              <a:clrFrom>
                <a:srgbClr val="FFFFFF"/>
              </a:clrFrom>
              <a:clrTo>
                <a:srgbClr val="FFFFFF">
                  <a:alpha val="0"/>
                </a:srgbClr>
              </a:clrTo>
            </a:clrChange>
          </a:blip>
          <a:srcRect r="65704" b="-10159"/>
          <a:stretch/>
        </p:blipFill>
        <p:spPr>
          <a:xfrm>
            <a:off x="1884711" y="3165779"/>
            <a:ext cx="5884372" cy="347090"/>
          </a:xfrm>
          <a:prstGeom prst="rect">
            <a:avLst/>
          </a:prstGeom>
        </p:spPr>
      </p:pic>
      <p:pic>
        <p:nvPicPr>
          <p:cNvPr id="20" name="Immagine 79">
            <a:extLst>
              <a:ext uri="{FF2B5EF4-FFF2-40B4-BE49-F238E27FC236}">
                <a16:creationId xmlns:a16="http://schemas.microsoft.com/office/drawing/2014/main" id="{6D755E31-4B62-1861-2F68-B2F5665C58A8}"/>
              </a:ext>
            </a:extLst>
          </p:cNvPr>
          <p:cNvPicPr>
            <a:picLocks noChangeAspect="1"/>
          </p:cNvPicPr>
          <p:nvPr/>
        </p:nvPicPr>
        <p:blipFill rotWithShape="1">
          <a:blip r:embed="rId22">
            <a:clrChange>
              <a:clrFrom>
                <a:srgbClr val="FFFFFF"/>
              </a:clrFrom>
              <a:clrTo>
                <a:srgbClr val="FFFFFF">
                  <a:alpha val="0"/>
                </a:srgbClr>
              </a:clrTo>
            </a:clrChange>
          </a:blip>
          <a:srcRect l="67194" t="-21655" b="-1"/>
          <a:stretch/>
        </p:blipFill>
        <p:spPr>
          <a:xfrm>
            <a:off x="7453317" y="3090179"/>
            <a:ext cx="5628684" cy="383318"/>
          </a:xfrm>
          <a:prstGeom prst="rect">
            <a:avLst/>
          </a:prstGeom>
        </p:spPr>
      </p:pic>
      <p:pic>
        <p:nvPicPr>
          <p:cNvPr id="21" name="Immagine 80">
            <a:extLst>
              <a:ext uri="{FF2B5EF4-FFF2-40B4-BE49-F238E27FC236}">
                <a16:creationId xmlns:a16="http://schemas.microsoft.com/office/drawing/2014/main" id="{5731287C-A7C4-B206-1EAA-2F9C85B6D752}"/>
              </a:ext>
            </a:extLst>
          </p:cNvPr>
          <p:cNvPicPr>
            <a:picLocks noChangeAspect="1"/>
          </p:cNvPicPr>
          <p:nvPr/>
        </p:nvPicPr>
        <p:blipFill rotWithShape="1">
          <a:blip r:embed="rId23">
            <a:clrChange>
              <a:clrFrom>
                <a:srgbClr val="FFFFFF"/>
              </a:clrFrom>
              <a:clrTo>
                <a:srgbClr val="FFFFFF">
                  <a:alpha val="0"/>
                </a:srgbClr>
              </a:clrTo>
            </a:clrChange>
          </a:blip>
          <a:srcRect l="-55012" t="-24851" r="49123" b="-2618"/>
          <a:stretch/>
        </p:blipFill>
        <p:spPr>
          <a:xfrm>
            <a:off x="10781154" y="3009357"/>
            <a:ext cx="12440230" cy="680712"/>
          </a:xfrm>
          <a:prstGeom prst="rect">
            <a:avLst/>
          </a:prstGeom>
        </p:spPr>
      </p:pic>
      <p:pic>
        <p:nvPicPr>
          <p:cNvPr id="22" name="Immagine 77">
            <a:extLst>
              <a:ext uri="{FF2B5EF4-FFF2-40B4-BE49-F238E27FC236}">
                <a16:creationId xmlns:a16="http://schemas.microsoft.com/office/drawing/2014/main" id="{16D3FEA0-84F4-5B6F-B9B8-5AEB6043D154}"/>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13967474" y="3122377"/>
            <a:ext cx="2387495" cy="532153"/>
          </a:xfrm>
          <a:prstGeom prst="rect">
            <a:avLst/>
          </a:prstGeom>
        </p:spPr>
      </p:pic>
      <p:pic>
        <p:nvPicPr>
          <p:cNvPr id="23" name="Immagine 80">
            <a:extLst>
              <a:ext uri="{FF2B5EF4-FFF2-40B4-BE49-F238E27FC236}">
                <a16:creationId xmlns:a16="http://schemas.microsoft.com/office/drawing/2014/main" id="{755A503A-4470-4AFC-CB1D-6019C6A0377C}"/>
              </a:ext>
            </a:extLst>
          </p:cNvPr>
          <p:cNvPicPr>
            <a:picLocks noChangeAspect="1"/>
          </p:cNvPicPr>
          <p:nvPr/>
        </p:nvPicPr>
        <p:blipFill rotWithShape="1">
          <a:blip r:embed="rId23">
            <a:clrChange>
              <a:clrFrom>
                <a:srgbClr val="FFFFFF"/>
              </a:clrFrom>
              <a:clrTo>
                <a:srgbClr val="FFFFFF">
                  <a:alpha val="0"/>
                </a:srgbClr>
              </a:clrTo>
            </a:clrChange>
          </a:blip>
          <a:srcRect l="37826" t="-5641" r="-52828" b="-6056"/>
          <a:stretch/>
        </p:blipFill>
        <p:spPr>
          <a:xfrm>
            <a:off x="336183" y="3687390"/>
            <a:ext cx="13510985" cy="596481"/>
          </a:xfrm>
          <a:prstGeom prst="rect">
            <a:avLst/>
          </a:prstGeom>
        </p:spPr>
      </p:pic>
      <p:pic>
        <p:nvPicPr>
          <p:cNvPr id="28" name="Picture 27">
            <a:extLst>
              <a:ext uri="{FF2B5EF4-FFF2-40B4-BE49-F238E27FC236}">
                <a16:creationId xmlns:a16="http://schemas.microsoft.com/office/drawing/2014/main" id="{D24571DA-B58B-426F-4C2E-7C533C34B3C0}"/>
              </a:ext>
            </a:extLst>
          </p:cNvPr>
          <p:cNvPicPr>
            <a:picLocks noChangeAspect="1"/>
          </p:cNvPicPr>
          <p:nvPr/>
        </p:nvPicPr>
        <p:blipFill>
          <a:blip r:embed="rId21"/>
          <a:stretch>
            <a:fillRect/>
          </a:stretch>
        </p:blipFill>
        <p:spPr>
          <a:xfrm>
            <a:off x="6446361" y="3671024"/>
            <a:ext cx="1314518" cy="359385"/>
          </a:xfrm>
          <a:prstGeom prst="rect">
            <a:avLst/>
          </a:prstGeom>
        </p:spPr>
      </p:pic>
      <p:pic>
        <p:nvPicPr>
          <p:cNvPr id="24" name="Picture 23">
            <a:extLst>
              <a:ext uri="{FF2B5EF4-FFF2-40B4-BE49-F238E27FC236}">
                <a16:creationId xmlns:a16="http://schemas.microsoft.com/office/drawing/2014/main" id="{944FBE7B-3B07-6753-5D41-106192A0895D}"/>
              </a:ext>
            </a:extLst>
          </p:cNvPr>
          <p:cNvPicPr>
            <a:picLocks noChangeAspect="1"/>
          </p:cNvPicPr>
          <p:nvPr/>
        </p:nvPicPr>
        <p:blipFill>
          <a:blip r:embed="rId21"/>
          <a:stretch>
            <a:fillRect/>
          </a:stretch>
        </p:blipFill>
        <p:spPr>
          <a:xfrm>
            <a:off x="3248883" y="3637873"/>
            <a:ext cx="1449757" cy="376816"/>
          </a:xfrm>
          <a:prstGeom prst="rect">
            <a:avLst/>
          </a:prstGeom>
        </p:spPr>
      </p:pic>
      <p:grpSp>
        <p:nvGrpSpPr>
          <p:cNvPr id="51" name="Group 50">
            <a:extLst>
              <a:ext uri="{FF2B5EF4-FFF2-40B4-BE49-F238E27FC236}">
                <a16:creationId xmlns:a16="http://schemas.microsoft.com/office/drawing/2014/main" id="{C0D8CFE6-658D-41B7-2B9D-5CA63868F2DD}"/>
              </a:ext>
            </a:extLst>
          </p:cNvPr>
          <p:cNvGrpSpPr/>
          <p:nvPr/>
        </p:nvGrpSpPr>
        <p:grpSpPr>
          <a:xfrm>
            <a:off x="1785027" y="6558591"/>
            <a:ext cx="18217956" cy="4383949"/>
            <a:chOff x="1785027" y="6558591"/>
            <a:chExt cx="18217956" cy="4383949"/>
          </a:xfrm>
        </p:grpSpPr>
        <p:grpSp>
          <p:nvGrpSpPr>
            <p:cNvPr id="52" name="Group 51">
              <a:extLst>
                <a:ext uri="{FF2B5EF4-FFF2-40B4-BE49-F238E27FC236}">
                  <a16:creationId xmlns:a16="http://schemas.microsoft.com/office/drawing/2014/main" id="{8E38B1B2-A835-C63C-09C6-6AAE6D11A0FC}"/>
                </a:ext>
              </a:extLst>
            </p:cNvPr>
            <p:cNvGrpSpPr/>
            <p:nvPr/>
          </p:nvGrpSpPr>
          <p:grpSpPr>
            <a:xfrm>
              <a:off x="1785027" y="6558591"/>
              <a:ext cx="18217956" cy="4383949"/>
              <a:chOff x="1785027" y="8089679"/>
              <a:chExt cx="18217956" cy="4383949"/>
            </a:xfrm>
          </p:grpSpPr>
          <p:pic>
            <p:nvPicPr>
              <p:cNvPr id="54" name="Immagine 18">
                <a:extLst>
                  <a:ext uri="{FF2B5EF4-FFF2-40B4-BE49-F238E27FC236}">
                    <a16:creationId xmlns:a16="http://schemas.microsoft.com/office/drawing/2014/main" id="{A316E806-4891-69FA-A759-EDDDDFE31A54}"/>
                  </a:ext>
                </a:extLst>
              </p:cNvPr>
              <p:cNvPicPr>
                <a:picLocks noChangeAspect="1"/>
              </p:cNvPicPr>
              <p:nvPr/>
            </p:nvPicPr>
            <p:blipFill rotWithShape="1">
              <a:blip r:embed="rId25"/>
              <a:srcRect r="16607"/>
              <a:stretch/>
            </p:blipFill>
            <p:spPr>
              <a:xfrm>
                <a:off x="5813630" y="8786970"/>
                <a:ext cx="12002429" cy="3683717"/>
              </a:xfrm>
              <a:prstGeom prst="rect">
                <a:avLst/>
              </a:prstGeom>
            </p:spPr>
          </p:pic>
          <p:pic>
            <p:nvPicPr>
              <p:cNvPr id="55" name="Immagine 143">
                <a:extLst>
                  <a:ext uri="{FF2B5EF4-FFF2-40B4-BE49-F238E27FC236}">
                    <a16:creationId xmlns:a16="http://schemas.microsoft.com/office/drawing/2014/main" id="{D562AC7C-4568-1535-61DA-924EB9ABC5A2}"/>
                  </a:ext>
                </a:extLst>
              </p:cNvPr>
              <p:cNvPicPr>
                <a:picLocks noChangeAspect="1"/>
              </p:cNvPicPr>
              <p:nvPr/>
            </p:nvPicPr>
            <p:blipFill rotWithShape="1">
              <a:blip r:embed="rId26"/>
              <a:srcRect r="37921" b="1588"/>
              <a:stretch/>
            </p:blipFill>
            <p:spPr>
              <a:xfrm>
                <a:off x="1817109" y="8089679"/>
                <a:ext cx="18185874" cy="744499"/>
              </a:xfrm>
              <a:prstGeom prst="rect">
                <a:avLst/>
              </a:prstGeom>
            </p:spPr>
          </p:pic>
          <p:cxnSp>
            <p:nvCxnSpPr>
              <p:cNvPr id="56" name="Connettore diritto 122">
                <a:extLst>
                  <a:ext uri="{FF2B5EF4-FFF2-40B4-BE49-F238E27FC236}">
                    <a16:creationId xmlns:a16="http://schemas.microsoft.com/office/drawing/2014/main" id="{EB477548-52CF-C340-CDE0-2C46013B32A1}"/>
                  </a:ext>
                </a:extLst>
              </p:cNvPr>
              <p:cNvCxnSpPr>
                <a:cxnSpLocks/>
              </p:cNvCxnSpPr>
              <p:nvPr/>
            </p:nvCxnSpPr>
            <p:spPr>
              <a:xfrm>
                <a:off x="1785027" y="8753401"/>
                <a:ext cx="18217956"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25BB556C-1C67-9BA6-4CE0-79FBB1433F87}"/>
                  </a:ext>
                </a:extLst>
              </p:cNvPr>
              <p:cNvPicPr>
                <a:picLocks noChangeAspect="1"/>
              </p:cNvPicPr>
              <p:nvPr/>
            </p:nvPicPr>
            <p:blipFill>
              <a:blip r:embed="rId27"/>
              <a:stretch>
                <a:fillRect/>
              </a:stretch>
            </p:blipFill>
            <p:spPr>
              <a:xfrm>
                <a:off x="2392777" y="10077413"/>
                <a:ext cx="2016434" cy="429348"/>
              </a:xfrm>
              <a:prstGeom prst="rect">
                <a:avLst/>
              </a:prstGeom>
            </p:spPr>
          </p:pic>
          <p:pic>
            <p:nvPicPr>
              <p:cNvPr id="58" name="Picture 57">
                <a:extLst>
                  <a:ext uri="{FF2B5EF4-FFF2-40B4-BE49-F238E27FC236}">
                    <a16:creationId xmlns:a16="http://schemas.microsoft.com/office/drawing/2014/main" id="{67739F20-431B-CCD2-158B-382140E4DCE2}"/>
                  </a:ext>
                </a:extLst>
              </p:cNvPr>
              <p:cNvPicPr>
                <a:picLocks noChangeAspect="1"/>
              </p:cNvPicPr>
              <p:nvPr/>
            </p:nvPicPr>
            <p:blipFill>
              <a:blip r:embed="rId27"/>
              <a:stretch>
                <a:fillRect/>
              </a:stretch>
            </p:blipFill>
            <p:spPr>
              <a:xfrm>
                <a:off x="2506863" y="10712473"/>
                <a:ext cx="2016434" cy="429348"/>
              </a:xfrm>
              <a:prstGeom prst="rect">
                <a:avLst/>
              </a:prstGeom>
            </p:spPr>
          </p:pic>
          <p:pic>
            <p:nvPicPr>
              <p:cNvPr id="59" name="Picture 58">
                <a:extLst>
                  <a:ext uri="{FF2B5EF4-FFF2-40B4-BE49-F238E27FC236}">
                    <a16:creationId xmlns:a16="http://schemas.microsoft.com/office/drawing/2014/main" id="{A6E89740-49E0-55B9-CFF0-BFAE53D5B9A5}"/>
                  </a:ext>
                </a:extLst>
              </p:cNvPr>
              <p:cNvPicPr>
                <a:picLocks noChangeAspect="1"/>
              </p:cNvPicPr>
              <p:nvPr/>
            </p:nvPicPr>
            <p:blipFill>
              <a:blip r:embed="rId27"/>
              <a:stretch>
                <a:fillRect/>
              </a:stretch>
            </p:blipFill>
            <p:spPr>
              <a:xfrm>
                <a:off x="2392777" y="11321514"/>
                <a:ext cx="2016434" cy="429348"/>
              </a:xfrm>
              <a:prstGeom prst="rect">
                <a:avLst/>
              </a:prstGeom>
            </p:spPr>
          </p:pic>
          <p:pic>
            <p:nvPicPr>
              <p:cNvPr id="60" name="Picture 59">
                <a:extLst>
                  <a:ext uri="{FF2B5EF4-FFF2-40B4-BE49-F238E27FC236}">
                    <a16:creationId xmlns:a16="http://schemas.microsoft.com/office/drawing/2014/main" id="{7A62EC1E-EE46-82EC-A5A0-64DA1F35D8D1}"/>
                  </a:ext>
                </a:extLst>
              </p:cNvPr>
              <p:cNvPicPr>
                <a:picLocks noChangeAspect="1"/>
              </p:cNvPicPr>
              <p:nvPr/>
            </p:nvPicPr>
            <p:blipFill>
              <a:blip r:embed="rId27"/>
              <a:stretch>
                <a:fillRect/>
              </a:stretch>
            </p:blipFill>
            <p:spPr>
              <a:xfrm>
                <a:off x="2474779" y="11976899"/>
                <a:ext cx="2016434" cy="429348"/>
              </a:xfrm>
              <a:prstGeom prst="rect">
                <a:avLst/>
              </a:prstGeom>
            </p:spPr>
          </p:pic>
          <p:pic>
            <p:nvPicPr>
              <p:cNvPr id="61" name="Immagine 95">
                <a:extLst>
                  <a:ext uri="{FF2B5EF4-FFF2-40B4-BE49-F238E27FC236}">
                    <a16:creationId xmlns:a16="http://schemas.microsoft.com/office/drawing/2014/main" id="{AE68E509-985E-87BA-B2C7-EC40B4ECA386}"/>
                  </a:ext>
                </a:extLst>
              </p:cNvPr>
              <p:cNvPicPr>
                <a:picLocks noChangeAspect="1"/>
              </p:cNvPicPr>
              <p:nvPr/>
            </p:nvPicPr>
            <p:blipFill rotWithShape="1">
              <a:blip r:embed="rId28">
                <a:clrChange>
                  <a:clrFrom>
                    <a:srgbClr val="FFFFFF"/>
                  </a:clrFrom>
                  <a:clrTo>
                    <a:srgbClr val="FFFFFF">
                      <a:alpha val="0"/>
                    </a:srgbClr>
                  </a:clrTo>
                </a:clrChange>
                <a:duotone>
                  <a:schemeClr val="accent4">
                    <a:shade val="45000"/>
                    <a:satMod val="135000"/>
                  </a:schemeClr>
                  <a:prstClr val="white"/>
                </a:duotone>
              </a:blip>
              <a:srcRect l="-1" t="-2" r="49131" b="2361"/>
              <a:stretch/>
            </p:blipFill>
            <p:spPr>
              <a:xfrm>
                <a:off x="1929497" y="8210914"/>
                <a:ext cx="1419384" cy="416840"/>
              </a:xfrm>
              <a:prstGeom prst="rect">
                <a:avLst/>
              </a:prstGeom>
            </p:spPr>
          </p:pic>
          <p:grpSp>
            <p:nvGrpSpPr>
              <p:cNvPr id="63" name="Group 62">
                <a:extLst>
                  <a:ext uri="{FF2B5EF4-FFF2-40B4-BE49-F238E27FC236}">
                    <a16:creationId xmlns:a16="http://schemas.microsoft.com/office/drawing/2014/main" id="{5FCE1986-AF2D-6BE2-4421-57DBAE727DDD}"/>
                  </a:ext>
                </a:extLst>
              </p:cNvPr>
              <p:cNvGrpSpPr/>
              <p:nvPr/>
            </p:nvGrpSpPr>
            <p:grpSpPr>
              <a:xfrm>
                <a:off x="1830226" y="8095598"/>
                <a:ext cx="18172757" cy="4378030"/>
                <a:chOff x="1830226" y="8095598"/>
                <a:chExt cx="18172757" cy="4378030"/>
              </a:xfrm>
            </p:grpSpPr>
            <p:pic>
              <p:nvPicPr>
                <p:cNvPr id="64" name="Immagine 18">
                  <a:extLst>
                    <a:ext uri="{FF2B5EF4-FFF2-40B4-BE49-F238E27FC236}">
                      <a16:creationId xmlns:a16="http://schemas.microsoft.com/office/drawing/2014/main" id="{778924BF-9CDD-C51F-2C4F-B8A9430E7AB1}"/>
                    </a:ext>
                  </a:extLst>
                </p:cNvPr>
                <p:cNvPicPr>
                  <a:picLocks noChangeAspect="1"/>
                </p:cNvPicPr>
                <p:nvPr/>
              </p:nvPicPr>
              <p:blipFill rotWithShape="1">
                <a:blip r:embed="rId25"/>
                <a:srcRect l="19349" r="73383"/>
                <a:stretch/>
              </p:blipFill>
              <p:spPr>
                <a:xfrm>
                  <a:off x="1830226" y="8784282"/>
                  <a:ext cx="5302164" cy="3683717"/>
                </a:xfrm>
                <a:prstGeom prst="rect">
                  <a:avLst/>
                </a:prstGeom>
              </p:spPr>
            </p:pic>
            <p:pic>
              <p:nvPicPr>
                <p:cNvPr id="65" name="Picture 64">
                  <a:extLst>
                    <a:ext uri="{FF2B5EF4-FFF2-40B4-BE49-F238E27FC236}">
                      <a16:creationId xmlns:a16="http://schemas.microsoft.com/office/drawing/2014/main" id="{426F7F27-34C2-C55B-9BDE-5D883A56EC89}"/>
                    </a:ext>
                  </a:extLst>
                </p:cNvPr>
                <p:cNvPicPr>
                  <a:picLocks noChangeAspect="1"/>
                </p:cNvPicPr>
                <p:nvPr/>
              </p:nvPicPr>
              <p:blipFill rotWithShape="1">
                <a:blip r:embed="rId29"/>
                <a:srcRect l="4347" t="8328" r="4816" b="5453"/>
                <a:stretch/>
              </p:blipFill>
              <p:spPr>
                <a:xfrm>
                  <a:off x="18527958" y="8133670"/>
                  <a:ext cx="1357812" cy="547290"/>
                </a:xfrm>
                <a:prstGeom prst="rect">
                  <a:avLst/>
                </a:prstGeom>
              </p:spPr>
            </p:pic>
            <p:pic>
              <p:nvPicPr>
                <p:cNvPr id="68" name="Picture 56">
                  <a:extLst>
                    <a:ext uri="{FF2B5EF4-FFF2-40B4-BE49-F238E27FC236}">
                      <a16:creationId xmlns:a16="http://schemas.microsoft.com/office/drawing/2014/main" id="{0FCB084B-CD92-87A5-39B1-ABB70EA81D67}"/>
                    </a:ext>
                  </a:extLst>
                </p:cNvPr>
                <p:cNvPicPr>
                  <a:picLocks noChangeAspect="1"/>
                </p:cNvPicPr>
                <p:nvPr/>
              </p:nvPicPr>
              <p:blipFill rotWithShape="1">
                <a:blip r:embed="rId30">
                  <a:clrChange>
                    <a:clrFrom>
                      <a:srgbClr val="FFFFFF"/>
                    </a:clrFrom>
                    <a:clrTo>
                      <a:srgbClr val="FFFFFF">
                        <a:alpha val="0"/>
                      </a:srgbClr>
                    </a:clrTo>
                  </a:clrChange>
                </a:blip>
                <a:srcRect l="31603" t="12648" r="65203" b="73250"/>
                <a:stretch/>
              </p:blipFill>
              <p:spPr>
                <a:xfrm>
                  <a:off x="1922829" y="11267131"/>
                  <a:ext cx="588856" cy="561337"/>
                </a:xfrm>
                <a:prstGeom prst="rect">
                  <a:avLst/>
                </a:prstGeom>
              </p:spPr>
            </p:pic>
            <p:pic>
              <p:nvPicPr>
                <p:cNvPr id="71" name="Picture 56">
                  <a:extLst>
                    <a:ext uri="{FF2B5EF4-FFF2-40B4-BE49-F238E27FC236}">
                      <a16:creationId xmlns:a16="http://schemas.microsoft.com/office/drawing/2014/main" id="{6C52C26C-8FAF-55B0-E1AA-3EF2CAEC6B7D}"/>
                    </a:ext>
                  </a:extLst>
                </p:cNvPr>
                <p:cNvPicPr>
                  <a:picLocks noChangeAspect="1"/>
                </p:cNvPicPr>
                <p:nvPr/>
              </p:nvPicPr>
              <p:blipFill rotWithShape="1">
                <a:blip r:embed="rId30">
                  <a:clrChange>
                    <a:clrFrom>
                      <a:srgbClr val="FFFFFF"/>
                    </a:clrFrom>
                    <a:clrTo>
                      <a:srgbClr val="FFFFFF">
                        <a:alpha val="0"/>
                      </a:srgbClr>
                    </a:clrTo>
                  </a:clrChange>
                </a:blip>
                <a:srcRect l="31603" t="12648" r="65203" b="73250"/>
                <a:stretch/>
              </p:blipFill>
              <p:spPr>
                <a:xfrm>
                  <a:off x="1915209" y="11899591"/>
                  <a:ext cx="588856" cy="561337"/>
                </a:xfrm>
                <a:prstGeom prst="rect">
                  <a:avLst/>
                </a:prstGeom>
              </p:spPr>
            </p:pic>
            <p:pic>
              <p:nvPicPr>
                <p:cNvPr id="72" name="Picture 56">
                  <a:extLst>
                    <a:ext uri="{FF2B5EF4-FFF2-40B4-BE49-F238E27FC236}">
                      <a16:creationId xmlns:a16="http://schemas.microsoft.com/office/drawing/2014/main" id="{4DDB2DCA-784C-731D-D79C-B538F1D66E2F}"/>
                    </a:ext>
                  </a:extLst>
                </p:cNvPr>
                <p:cNvPicPr>
                  <a:picLocks noChangeAspect="1"/>
                </p:cNvPicPr>
                <p:nvPr/>
              </p:nvPicPr>
              <p:blipFill rotWithShape="1">
                <a:blip r:embed="rId30">
                  <a:clrChange>
                    <a:clrFrom>
                      <a:srgbClr val="FFFFFF"/>
                    </a:clrFrom>
                    <a:clrTo>
                      <a:srgbClr val="FFFFFF">
                        <a:alpha val="0"/>
                      </a:srgbClr>
                    </a:clrTo>
                  </a:clrChange>
                </a:blip>
                <a:srcRect l="31603" t="12648" r="65203" b="73250"/>
                <a:stretch/>
              </p:blipFill>
              <p:spPr>
                <a:xfrm>
                  <a:off x="1918007" y="10633609"/>
                  <a:ext cx="588856" cy="561337"/>
                </a:xfrm>
                <a:prstGeom prst="rect">
                  <a:avLst/>
                </a:prstGeom>
              </p:spPr>
            </p:pic>
            <p:pic>
              <p:nvPicPr>
                <p:cNvPr id="73" name="Immagine 18">
                  <a:extLst>
                    <a:ext uri="{FF2B5EF4-FFF2-40B4-BE49-F238E27FC236}">
                      <a16:creationId xmlns:a16="http://schemas.microsoft.com/office/drawing/2014/main" id="{BA5127F9-6015-15C7-8398-80712F6ED5BB}"/>
                    </a:ext>
                  </a:extLst>
                </p:cNvPr>
                <p:cNvPicPr>
                  <a:picLocks noChangeAspect="1"/>
                </p:cNvPicPr>
                <p:nvPr/>
              </p:nvPicPr>
              <p:blipFill rotWithShape="1">
                <a:blip r:embed="rId25"/>
                <a:srcRect l="19349" r="73383"/>
                <a:stretch/>
              </p:blipFill>
              <p:spPr>
                <a:xfrm>
                  <a:off x="17550583" y="8784281"/>
                  <a:ext cx="2452400" cy="3683717"/>
                </a:xfrm>
                <a:prstGeom prst="rect">
                  <a:avLst/>
                </a:prstGeom>
              </p:spPr>
            </p:pic>
            <p:pic>
              <p:nvPicPr>
                <p:cNvPr id="74" name="Picture 73">
                  <a:extLst>
                    <a:ext uri="{FF2B5EF4-FFF2-40B4-BE49-F238E27FC236}">
                      <a16:creationId xmlns:a16="http://schemas.microsoft.com/office/drawing/2014/main" id="{82607D25-2C0E-08EB-D473-464E7B0C38D2}"/>
                    </a:ext>
                  </a:extLst>
                </p:cNvPr>
                <p:cNvPicPr>
                  <a:picLocks noChangeAspect="1"/>
                </p:cNvPicPr>
                <p:nvPr/>
              </p:nvPicPr>
              <p:blipFill rotWithShape="1">
                <a:blip r:embed="rId31"/>
                <a:srcRect l="63165" t="2996" r="2853" b="73871"/>
                <a:stretch/>
              </p:blipFill>
              <p:spPr>
                <a:xfrm>
                  <a:off x="17769447" y="8951616"/>
                  <a:ext cx="2233536" cy="919547"/>
                </a:xfrm>
                <a:prstGeom prst="rect">
                  <a:avLst/>
                </a:prstGeom>
              </p:spPr>
            </p:pic>
            <p:pic>
              <p:nvPicPr>
                <p:cNvPr id="75" name="Immagine 18">
                  <a:extLst>
                    <a:ext uri="{FF2B5EF4-FFF2-40B4-BE49-F238E27FC236}">
                      <a16:creationId xmlns:a16="http://schemas.microsoft.com/office/drawing/2014/main" id="{B3CF92E6-5FC5-B6F2-247A-43D229CA35F3}"/>
                    </a:ext>
                  </a:extLst>
                </p:cNvPr>
                <p:cNvPicPr>
                  <a:picLocks noChangeAspect="1"/>
                </p:cNvPicPr>
                <p:nvPr/>
              </p:nvPicPr>
              <p:blipFill rotWithShape="1">
                <a:blip r:embed="rId25"/>
                <a:srcRect l="19349" r="73383"/>
                <a:stretch/>
              </p:blipFill>
              <p:spPr>
                <a:xfrm>
                  <a:off x="11484547" y="8789911"/>
                  <a:ext cx="1888553" cy="3683717"/>
                </a:xfrm>
                <a:prstGeom prst="rect">
                  <a:avLst/>
                </a:prstGeom>
              </p:spPr>
            </p:pic>
            <p:pic>
              <p:nvPicPr>
                <p:cNvPr id="76" name="Picture 75">
                  <a:extLst>
                    <a:ext uri="{FF2B5EF4-FFF2-40B4-BE49-F238E27FC236}">
                      <a16:creationId xmlns:a16="http://schemas.microsoft.com/office/drawing/2014/main" id="{483B93D7-A2FF-1AA6-0013-5BD4A99EF7E8}"/>
                    </a:ext>
                  </a:extLst>
                </p:cNvPr>
                <p:cNvPicPr>
                  <a:picLocks noChangeAspect="1"/>
                </p:cNvPicPr>
                <p:nvPr/>
              </p:nvPicPr>
              <p:blipFill>
                <a:blip r:embed="rId32">
                  <a:clrChange>
                    <a:clrFrom>
                      <a:srgbClr val="F7F7F7"/>
                    </a:clrFrom>
                    <a:clrTo>
                      <a:srgbClr val="F7F7F7">
                        <a:alpha val="0"/>
                      </a:srgbClr>
                    </a:clrTo>
                  </a:clrChange>
                </a:blip>
                <a:stretch>
                  <a:fillRect/>
                </a:stretch>
              </p:blipFill>
              <p:spPr>
                <a:xfrm>
                  <a:off x="11854938" y="9208700"/>
                  <a:ext cx="1072771" cy="343288"/>
                </a:xfrm>
                <a:prstGeom prst="rect">
                  <a:avLst/>
                </a:prstGeom>
              </p:spPr>
            </p:pic>
            <p:pic>
              <p:nvPicPr>
                <p:cNvPr id="77" name="Picture 76">
                  <a:extLst>
                    <a:ext uri="{FF2B5EF4-FFF2-40B4-BE49-F238E27FC236}">
                      <a16:creationId xmlns:a16="http://schemas.microsoft.com/office/drawing/2014/main" id="{34C668EB-45F2-117C-E79B-CE47F3EBC2D9}"/>
                    </a:ext>
                  </a:extLst>
                </p:cNvPr>
                <p:cNvPicPr>
                  <a:picLocks noChangeAspect="1"/>
                </p:cNvPicPr>
                <p:nvPr/>
              </p:nvPicPr>
              <p:blipFill>
                <a:blip r:embed="rId33">
                  <a:extLst>
                    <a:ext uri="{BEBA8EAE-BF5A-486C-A8C5-ECC9F3942E4B}">
                      <a14:imgProps xmlns:a14="http://schemas.microsoft.com/office/drawing/2010/main">
                        <a14:imgLayer r:embed="rId34">
                          <a14:imgEffect>
                            <a14:colorTemperature colorTemp="7200"/>
                          </a14:imgEffect>
                          <a14:imgEffect>
                            <a14:saturation sat="0"/>
                          </a14:imgEffect>
                        </a14:imgLayer>
                      </a14:imgProps>
                    </a:ext>
                  </a:extLst>
                </a:blip>
                <a:stretch>
                  <a:fillRect/>
                </a:stretch>
              </p:blipFill>
              <p:spPr>
                <a:xfrm>
                  <a:off x="4071149" y="9166546"/>
                  <a:ext cx="847158" cy="394367"/>
                </a:xfrm>
                <a:prstGeom prst="rect">
                  <a:avLst/>
                </a:prstGeom>
              </p:spPr>
            </p:pic>
            <p:pic>
              <p:nvPicPr>
                <p:cNvPr id="78" name="Picture 77">
                  <a:extLst>
                    <a:ext uri="{FF2B5EF4-FFF2-40B4-BE49-F238E27FC236}">
                      <a16:creationId xmlns:a16="http://schemas.microsoft.com/office/drawing/2014/main" id="{68A44B9F-545E-9007-7E6F-390CB63598C2}"/>
                    </a:ext>
                  </a:extLst>
                </p:cNvPr>
                <p:cNvPicPr>
                  <a:picLocks noChangeAspect="1"/>
                </p:cNvPicPr>
                <p:nvPr/>
              </p:nvPicPr>
              <p:blipFill>
                <a:blip r:embed="rId35">
                  <a:duotone>
                    <a:prstClr val="black"/>
                    <a:srgbClr val="FFFFFF">
                      <a:tint val="45000"/>
                      <a:satMod val="400000"/>
                    </a:srgbClr>
                  </a:duotone>
                </a:blip>
                <a:stretch>
                  <a:fillRect/>
                </a:stretch>
              </p:blipFill>
              <p:spPr>
                <a:xfrm>
                  <a:off x="3853482" y="10115032"/>
                  <a:ext cx="1426765" cy="344932"/>
                </a:xfrm>
                <a:prstGeom prst="rect">
                  <a:avLst/>
                </a:prstGeom>
              </p:spPr>
            </p:pic>
            <p:pic>
              <p:nvPicPr>
                <p:cNvPr id="79" name="Picture 78">
                  <a:extLst>
                    <a:ext uri="{FF2B5EF4-FFF2-40B4-BE49-F238E27FC236}">
                      <a16:creationId xmlns:a16="http://schemas.microsoft.com/office/drawing/2014/main" id="{44FB65E2-97F0-5864-D002-55CD464BA8A2}"/>
                    </a:ext>
                  </a:extLst>
                </p:cNvPr>
                <p:cNvPicPr>
                  <a:picLocks noChangeAspect="1"/>
                </p:cNvPicPr>
                <p:nvPr/>
              </p:nvPicPr>
              <p:blipFill>
                <a:blip r:embed="rId35"/>
                <a:stretch>
                  <a:fillRect/>
                </a:stretch>
              </p:blipFill>
              <p:spPr>
                <a:xfrm>
                  <a:off x="3868208" y="10731130"/>
                  <a:ext cx="1426765" cy="344932"/>
                </a:xfrm>
                <a:prstGeom prst="rect">
                  <a:avLst/>
                </a:prstGeom>
              </p:spPr>
            </p:pic>
            <p:pic>
              <p:nvPicPr>
                <p:cNvPr id="80" name="Picture 79">
                  <a:extLst>
                    <a:ext uri="{FF2B5EF4-FFF2-40B4-BE49-F238E27FC236}">
                      <a16:creationId xmlns:a16="http://schemas.microsoft.com/office/drawing/2014/main" id="{2F650374-CD98-2BFC-F401-3D8DB3A4E58D}"/>
                    </a:ext>
                  </a:extLst>
                </p:cNvPr>
                <p:cNvPicPr>
                  <a:picLocks noChangeAspect="1"/>
                </p:cNvPicPr>
                <p:nvPr/>
              </p:nvPicPr>
              <p:blipFill>
                <a:blip r:embed="rId35"/>
                <a:stretch>
                  <a:fillRect/>
                </a:stretch>
              </p:blipFill>
              <p:spPr>
                <a:xfrm>
                  <a:off x="3882274" y="11363722"/>
                  <a:ext cx="1426765" cy="344932"/>
                </a:xfrm>
                <a:prstGeom prst="rect">
                  <a:avLst/>
                </a:prstGeom>
              </p:spPr>
            </p:pic>
            <p:pic>
              <p:nvPicPr>
                <p:cNvPr id="81" name="Picture 80">
                  <a:extLst>
                    <a:ext uri="{FF2B5EF4-FFF2-40B4-BE49-F238E27FC236}">
                      <a16:creationId xmlns:a16="http://schemas.microsoft.com/office/drawing/2014/main" id="{25406FD1-A208-AB47-222D-29F1CFAFF98E}"/>
                    </a:ext>
                  </a:extLst>
                </p:cNvPr>
                <p:cNvPicPr>
                  <a:picLocks noChangeAspect="1"/>
                </p:cNvPicPr>
                <p:nvPr/>
              </p:nvPicPr>
              <p:blipFill>
                <a:blip r:embed="rId35"/>
                <a:stretch>
                  <a:fillRect/>
                </a:stretch>
              </p:blipFill>
              <p:spPr>
                <a:xfrm>
                  <a:off x="3868208" y="11972309"/>
                  <a:ext cx="1426765" cy="344932"/>
                </a:xfrm>
                <a:prstGeom prst="rect">
                  <a:avLst/>
                </a:prstGeom>
              </p:spPr>
            </p:pic>
            <p:grpSp>
              <p:nvGrpSpPr>
                <p:cNvPr id="82" name="Group 81">
                  <a:extLst>
                    <a:ext uri="{FF2B5EF4-FFF2-40B4-BE49-F238E27FC236}">
                      <a16:creationId xmlns:a16="http://schemas.microsoft.com/office/drawing/2014/main" id="{0CF551E9-DAB5-A418-E469-8CA857B4E2CB}"/>
                    </a:ext>
                  </a:extLst>
                </p:cNvPr>
                <p:cNvGrpSpPr/>
                <p:nvPr/>
              </p:nvGrpSpPr>
              <p:grpSpPr>
                <a:xfrm>
                  <a:off x="5813401" y="9190782"/>
                  <a:ext cx="932748" cy="3000791"/>
                  <a:chOff x="10560695" y="9039842"/>
                  <a:chExt cx="932748" cy="3000791"/>
                </a:xfrm>
              </p:grpSpPr>
              <p:pic>
                <p:nvPicPr>
                  <p:cNvPr id="97" name="Picture 96">
                    <a:extLst>
                      <a:ext uri="{FF2B5EF4-FFF2-40B4-BE49-F238E27FC236}">
                        <a16:creationId xmlns:a16="http://schemas.microsoft.com/office/drawing/2014/main" id="{86A8E93B-3C67-CE2E-EB38-AAE8E9D9EEC6}"/>
                      </a:ext>
                    </a:extLst>
                  </p:cNvPr>
                  <p:cNvPicPr>
                    <a:picLocks noChangeAspect="1"/>
                  </p:cNvPicPr>
                  <p:nvPr/>
                </p:nvPicPr>
                <p:blipFill>
                  <a:blip r:embed="rId36"/>
                  <a:stretch>
                    <a:fillRect/>
                  </a:stretch>
                </p:blipFill>
                <p:spPr>
                  <a:xfrm>
                    <a:off x="10560695" y="9039842"/>
                    <a:ext cx="932748" cy="292626"/>
                  </a:xfrm>
                  <a:prstGeom prst="rect">
                    <a:avLst/>
                  </a:prstGeom>
                </p:spPr>
              </p:pic>
              <p:pic>
                <p:nvPicPr>
                  <p:cNvPr id="99" name="Picture 98">
                    <a:extLst>
                      <a:ext uri="{FF2B5EF4-FFF2-40B4-BE49-F238E27FC236}">
                        <a16:creationId xmlns:a16="http://schemas.microsoft.com/office/drawing/2014/main" id="{01CBA505-50E1-6373-A575-EF94CE06D7F8}"/>
                      </a:ext>
                    </a:extLst>
                  </p:cNvPr>
                  <p:cNvPicPr>
                    <a:picLocks noChangeAspect="1"/>
                  </p:cNvPicPr>
                  <p:nvPr/>
                </p:nvPicPr>
                <p:blipFill>
                  <a:blip r:embed="rId37">
                    <a:duotone>
                      <a:prstClr val="black"/>
                      <a:srgbClr val="FFFFFF">
                        <a:tint val="45000"/>
                        <a:satMod val="400000"/>
                      </a:srgbClr>
                    </a:duotone>
                  </a:blip>
                  <a:stretch>
                    <a:fillRect/>
                  </a:stretch>
                </p:blipFill>
                <p:spPr>
                  <a:xfrm>
                    <a:off x="10826727" y="9992531"/>
                    <a:ext cx="538378" cy="275449"/>
                  </a:xfrm>
                  <a:prstGeom prst="rect">
                    <a:avLst/>
                  </a:prstGeom>
                </p:spPr>
              </p:pic>
              <p:pic>
                <p:nvPicPr>
                  <p:cNvPr id="100" name="Picture 99">
                    <a:extLst>
                      <a:ext uri="{FF2B5EF4-FFF2-40B4-BE49-F238E27FC236}">
                        <a16:creationId xmlns:a16="http://schemas.microsoft.com/office/drawing/2014/main" id="{626E42B7-FDA0-AD40-10E8-6013C37E4B34}"/>
                      </a:ext>
                    </a:extLst>
                  </p:cNvPr>
                  <p:cNvPicPr>
                    <a:picLocks noChangeAspect="1"/>
                  </p:cNvPicPr>
                  <p:nvPr/>
                </p:nvPicPr>
                <p:blipFill>
                  <a:blip r:embed="rId37"/>
                  <a:stretch>
                    <a:fillRect/>
                  </a:stretch>
                </p:blipFill>
                <p:spPr>
                  <a:xfrm>
                    <a:off x="10818706" y="10594110"/>
                    <a:ext cx="538378" cy="275449"/>
                  </a:xfrm>
                  <a:prstGeom prst="rect">
                    <a:avLst/>
                  </a:prstGeom>
                </p:spPr>
              </p:pic>
              <p:pic>
                <p:nvPicPr>
                  <p:cNvPr id="101" name="Picture 100">
                    <a:extLst>
                      <a:ext uri="{FF2B5EF4-FFF2-40B4-BE49-F238E27FC236}">
                        <a16:creationId xmlns:a16="http://schemas.microsoft.com/office/drawing/2014/main" id="{AF287876-A864-8A11-A1FC-E9F502B120CA}"/>
                      </a:ext>
                    </a:extLst>
                  </p:cNvPr>
                  <p:cNvPicPr>
                    <a:picLocks noChangeAspect="1"/>
                  </p:cNvPicPr>
                  <p:nvPr/>
                </p:nvPicPr>
                <p:blipFill>
                  <a:blip r:embed="rId37"/>
                  <a:stretch>
                    <a:fillRect/>
                  </a:stretch>
                </p:blipFill>
                <p:spPr>
                  <a:xfrm>
                    <a:off x="10838257" y="11219752"/>
                    <a:ext cx="538378" cy="275449"/>
                  </a:xfrm>
                  <a:prstGeom prst="rect">
                    <a:avLst/>
                  </a:prstGeom>
                </p:spPr>
              </p:pic>
              <p:pic>
                <p:nvPicPr>
                  <p:cNvPr id="102" name="Picture 101">
                    <a:extLst>
                      <a:ext uri="{FF2B5EF4-FFF2-40B4-BE49-F238E27FC236}">
                        <a16:creationId xmlns:a16="http://schemas.microsoft.com/office/drawing/2014/main" id="{DAE479CE-31B1-6552-B507-C5E4AD98BD56}"/>
                      </a:ext>
                    </a:extLst>
                  </p:cNvPr>
                  <p:cNvPicPr>
                    <a:picLocks noChangeAspect="1"/>
                  </p:cNvPicPr>
                  <p:nvPr/>
                </p:nvPicPr>
                <p:blipFill>
                  <a:blip r:embed="rId37"/>
                  <a:stretch>
                    <a:fillRect/>
                  </a:stretch>
                </p:blipFill>
                <p:spPr>
                  <a:xfrm>
                    <a:off x="10850790" y="11765184"/>
                    <a:ext cx="538378" cy="275449"/>
                  </a:xfrm>
                  <a:prstGeom prst="rect">
                    <a:avLst/>
                  </a:prstGeom>
                </p:spPr>
              </p:pic>
            </p:grpSp>
            <p:pic>
              <p:nvPicPr>
                <p:cNvPr id="84" name="Immagine 18">
                  <a:extLst>
                    <a:ext uri="{FF2B5EF4-FFF2-40B4-BE49-F238E27FC236}">
                      <a16:creationId xmlns:a16="http://schemas.microsoft.com/office/drawing/2014/main" id="{B37EE882-92BF-BAC8-FF40-02C14EF28BD2}"/>
                    </a:ext>
                  </a:extLst>
                </p:cNvPr>
                <p:cNvPicPr>
                  <a:picLocks noChangeAspect="1"/>
                </p:cNvPicPr>
                <p:nvPr/>
              </p:nvPicPr>
              <p:blipFill rotWithShape="1">
                <a:blip r:embed="rId25">
                  <a:clrChange>
                    <a:clrFrom>
                      <a:srgbClr val="FFFFFF"/>
                    </a:clrFrom>
                    <a:clrTo>
                      <a:srgbClr val="FFFFFF">
                        <a:alpha val="0"/>
                      </a:srgbClr>
                    </a:clrTo>
                  </a:clrChange>
                </a:blip>
                <a:srcRect l="886" r="90894"/>
                <a:stretch/>
              </p:blipFill>
              <p:spPr>
                <a:xfrm>
                  <a:off x="2474757" y="8786176"/>
                  <a:ext cx="1183062" cy="3683717"/>
                </a:xfrm>
                <a:prstGeom prst="rect">
                  <a:avLst/>
                </a:prstGeom>
              </p:spPr>
            </p:pic>
            <p:cxnSp>
              <p:nvCxnSpPr>
                <p:cNvPr id="85" name="Connettore diritto 122">
                  <a:extLst>
                    <a:ext uri="{FF2B5EF4-FFF2-40B4-BE49-F238E27FC236}">
                      <a16:creationId xmlns:a16="http://schemas.microsoft.com/office/drawing/2014/main" id="{7100F157-54AD-5341-B32E-ECA491878318}"/>
                    </a:ext>
                  </a:extLst>
                </p:cNvPr>
                <p:cNvCxnSpPr>
                  <a:cxnSpLocks/>
                </p:cNvCxnSpPr>
                <p:nvPr/>
              </p:nvCxnSpPr>
              <p:spPr>
                <a:xfrm>
                  <a:off x="1830226" y="9965895"/>
                  <a:ext cx="18172757"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DA0033E2-956F-5B2C-C429-757EC15D0E92}"/>
                    </a:ext>
                  </a:extLst>
                </p:cNvPr>
                <p:cNvPicPr>
                  <a:picLocks noChangeAspect="1"/>
                </p:cNvPicPr>
                <p:nvPr/>
              </p:nvPicPr>
              <p:blipFill>
                <a:blip r:embed="rId38">
                  <a:clrChange>
                    <a:clrFrom>
                      <a:srgbClr val="FFFFFF"/>
                    </a:clrFrom>
                    <a:clrTo>
                      <a:srgbClr val="FFFFFF">
                        <a:alpha val="0"/>
                      </a:srgbClr>
                    </a:clrTo>
                  </a:clrChange>
                  <a:duotone>
                    <a:prstClr val="black"/>
                    <a:srgbClr val="FFFFFF">
                      <a:tint val="45000"/>
                      <a:satMod val="400000"/>
                    </a:srgbClr>
                  </a:duotone>
                </a:blip>
                <a:stretch>
                  <a:fillRect/>
                </a:stretch>
              </p:blipFill>
              <p:spPr>
                <a:xfrm>
                  <a:off x="11892544" y="10138921"/>
                  <a:ext cx="1142108" cy="323881"/>
                </a:xfrm>
                <a:prstGeom prst="rect">
                  <a:avLst/>
                </a:prstGeom>
              </p:spPr>
            </p:pic>
            <p:pic>
              <p:nvPicPr>
                <p:cNvPr id="88" name="Picture 87">
                  <a:extLst>
                    <a:ext uri="{FF2B5EF4-FFF2-40B4-BE49-F238E27FC236}">
                      <a16:creationId xmlns:a16="http://schemas.microsoft.com/office/drawing/2014/main" id="{B69B39F6-329D-2E44-4AD7-7FF30C124E8F}"/>
                    </a:ext>
                  </a:extLst>
                </p:cNvPr>
                <p:cNvPicPr>
                  <a:picLocks noChangeAspect="1"/>
                </p:cNvPicPr>
                <p:nvPr/>
              </p:nvPicPr>
              <p:blipFill>
                <a:blip r:embed="rId38"/>
                <a:stretch>
                  <a:fillRect/>
                </a:stretch>
              </p:blipFill>
              <p:spPr>
                <a:xfrm>
                  <a:off x="11896934" y="10790277"/>
                  <a:ext cx="1142108" cy="323881"/>
                </a:xfrm>
                <a:prstGeom prst="rect">
                  <a:avLst/>
                </a:prstGeom>
              </p:spPr>
            </p:pic>
            <p:pic>
              <p:nvPicPr>
                <p:cNvPr id="89" name="Picture 88">
                  <a:extLst>
                    <a:ext uri="{FF2B5EF4-FFF2-40B4-BE49-F238E27FC236}">
                      <a16:creationId xmlns:a16="http://schemas.microsoft.com/office/drawing/2014/main" id="{C51E488D-1FAA-C0B4-47D9-29496380577E}"/>
                    </a:ext>
                  </a:extLst>
                </p:cNvPr>
                <p:cNvPicPr>
                  <a:picLocks noChangeAspect="1"/>
                </p:cNvPicPr>
                <p:nvPr/>
              </p:nvPicPr>
              <p:blipFill>
                <a:blip r:embed="rId38"/>
                <a:stretch>
                  <a:fillRect/>
                </a:stretch>
              </p:blipFill>
              <p:spPr>
                <a:xfrm>
                  <a:off x="11896934" y="11387108"/>
                  <a:ext cx="1142108" cy="323881"/>
                </a:xfrm>
                <a:prstGeom prst="rect">
                  <a:avLst/>
                </a:prstGeom>
              </p:spPr>
            </p:pic>
            <p:pic>
              <p:nvPicPr>
                <p:cNvPr id="90" name="Picture 89">
                  <a:extLst>
                    <a:ext uri="{FF2B5EF4-FFF2-40B4-BE49-F238E27FC236}">
                      <a16:creationId xmlns:a16="http://schemas.microsoft.com/office/drawing/2014/main" id="{8C45DD84-809E-194E-1F93-AD0943840FCC}"/>
                    </a:ext>
                  </a:extLst>
                </p:cNvPr>
                <p:cNvPicPr>
                  <a:picLocks noChangeAspect="1"/>
                </p:cNvPicPr>
                <p:nvPr/>
              </p:nvPicPr>
              <p:blipFill>
                <a:blip r:embed="rId38"/>
                <a:stretch>
                  <a:fillRect/>
                </a:stretch>
              </p:blipFill>
              <p:spPr>
                <a:xfrm>
                  <a:off x="11909006" y="11971256"/>
                  <a:ext cx="1142108" cy="323881"/>
                </a:xfrm>
                <a:prstGeom prst="rect">
                  <a:avLst/>
                </a:prstGeom>
              </p:spPr>
            </p:pic>
            <p:pic>
              <p:nvPicPr>
                <p:cNvPr id="91" name="Picture 90">
                  <a:extLst>
                    <a:ext uri="{FF2B5EF4-FFF2-40B4-BE49-F238E27FC236}">
                      <a16:creationId xmlns:a16="http://schemas.microsoft.com/office/drawing/2014/main" id="{8E056075-84E3-F8EA-37AF-6E0481B08014}"/>
                    </a:ext>
                  </a:extLst>
                </p:cNvPr>
                <p:cNvPicPr>
                  <a:picLocks noChangeAspect="1"/>
                </p:cNvPicPr>
                <p:nvPr/>
              </p:nvPicPr>
              <p:blipFill rotWithShape="1">
                <a:blip r:embed="rId39"/>
                <a:srcRect t="25291" b="55637"/>
                <a:stretch/>
              </p:blipFill>
              <p:spPr>
                <a:xfrm>
                  <a:off x="18157332" y="10622483"/>
                  <a:ext cx="1470608" cy="484831"/>
                </a:xfrm>
                <a:prstGeom prst="rect">
                  <a:avLst/>
                </a:prstGeom>
              </p:spPr>
            </p:pic>
            <p:pic>
              <p:nvPicPr>
                <p:cNvPr id="92" name="Picture 91">
                  <a:extLst>
                    <a:ext uri="{FF2B5EF4-FFF2-40B4-BE49-F238E27FC236}">
                      <a16:creationId xmlns:a16="http://schemas.microsoft.com/office/drawing/2014/main" id="{0C06FF94-E38B-BABF-A3AB-190197D948F2}"/>
                    </a:ext>
                  </a:extLst>
                </p:cNvPr>
                <p:cNvPicPr>
                  <a:picLocks noChangeAspect="1"/>
                </p:cNvPicPr>
                <p:nvPr/>
              </p:nvPicPr>
              <p:blipFill rotWithShape="1">
                <a:blip r:embed="rId40">
                  <a:clrChange>
                    <a:clrFrom>
                      <a:srgbClr val="E8E8E9"/>
                    </a:clrFrom>
                    <a:clrTo>
                      <a:srgbClr val="E8E8E9">
                        <a:alpha val="0"/>
                      </a:srgbClr>
                    </a:clrTo>
                  </a:clrChange>
                  <a:duotone>
                    <a:prstClr val="black"/>
                    <a:srgbClr val="FFFFFF">
                      <a:tint val="45000"/>
                      <a:satMod val="400000"/>
                    </a:srgbClr>
                  </a:duotone>
                  <a:extLst>
                    <a:ext uri="{BEBA8EAE-BF5A-486C-A8C5-ECC9F3942E4B}">
                      <a14:imgProps xmlns:a14="http://schemas.microsoft.com/office/drawing/2010/main">
                        <a14:imgLayer r:embed="rId41">
                          <a14:imgEffect>
                            <a14:saturation sat="33000"/>
                          </a14:imgEffect>
                        </a14:imgLayer>
                      </a14:imgProps>
                    </a:ext>
                  </a:extLst>
                </a:blip>
                <a:srcRect t="3652" b="78869"/>
                <a:stretch/>
              </p:blipFill>
              <p:spPr>
                <a:xfrm>
                  <a:off x="18151113" y="10089819"/>
                  <a:ext cx="1470608" cy="444316"/>
                </a:xfrm>
                <a:prstGeom prst="rect">
                  <a:avLst/>
                </a:prstGeom>
              </p:spPr>
            </p:pic>
            <p:pic>
              <p:nvPicPr>
                <p:cNvPr id="93" name="Picture 92">
                  <a:extLst>
                    <a:ext uri="{FF2B5EF4-FFF2-40B4-BE49-F238E27FC236}">
                      <a16:creationId xmlns:a16="http://schemas.microsoft.com/office/drawing/2014/main" id="{87AAF24D-FBBA-9A07-D7AA-381F7B7F44AE}"/>
                    </a:ext>
                  </a:extLst>
                </p:cNvPr>
                <p:cNvPicPr>
                  <a:picLocks noChangeAspect="1"/>
                </p:cNvPicPr>
                <p:nvPr/>
              </p:nvPicPr>
              <p:blipFill rotWithShape="1">
                <a:blip r:embed="rId39"/>
                <a:srcRect t="79795" b="8299"/>
                <a:stretch/>
              </p:blipFill>
              <p:spPr>
                <a:xfrm>
                  <a:off x="18158660" y="11981860"/>
                  <a:ext cx="1470608" cy="302671"/>
                </a:xfrm>
                <a:prstGeom prst="rect">
                  <a:avLst/>
                </a:prstGeom>
              </p:spPr>
            </p:pic>
            <p:pic>
              <p:nvPicPr>
                <p:cNvPr id="94" name="Picture 93">
                  <a:extLst>
                    <a:ext uri="{FF2B5EF4-FFF2-40B4-BE49-F238E27FC236}">
                      <a16:creationId xmlns:a16="http://schemas.microsoft.com/office/drawing/2014/main" id="{DB6F2BF7-0B37-DD6B-0893-89710A887A0F}"/>
                    </a:ext>
                  </a:extLst>
                </p:cNvPr>
                <p:cNvPicPr>
                  <a:picLocks noChangeAspect="1"/>
                </p:cNvPicPr>
                <p:nvPr/>
              </p:nvPicPr>
              <p:blipFill rotWithShape="1">
                <a:blip r:embed="rId39"/>
                <a:srcRect t="56020" b="31692"/>
                <a:stretch/>
              </p:blipFill>
              <p:spPr>
                <a:xfrm>
                  <a:off x="18158660" y="11396283"/>
                  <a:ext cx="1470608" cy="312371"/>
                </a:xfrm>
                <a:prstGeom prst="rect">
                  <a:avLst/>
                </a:prstGeom>
              </p:spPr>
            </p:pic>
            <p:pic>
              <p:nvPicPr>
                <p:cNvPr id="95" name="Immagine 124">
                  <a:extLst>
                    <a:ext uri="{FF2B5EF4-FFF2-40B4-BE49-F238E27FC236}">
                      <a16:creationId xmlns:a16="http://schemas.microsoft.com/office/drawing/2014/main" id="{71574F62-A8FD-8D9C-0381-51E37FFFE33D}"/>
                    </a:ext>
                  </a:extLst>
                </p:cNvPr>
                <p:cNvPicPr>
                  <a:picLocks noChangeAspect="1"/>
                </p:cNvPicPr>
                <p:nvPr/>
              </p:nvPicPr>
              <p:blipFill>
                <a:blip r:embed="rId42"/>
                <a:stretch>
                  <a:fillRect/>
                </a:stretch>
              </p:blipFill>
              <p:spPr>
                <a:xfrm>
                  <a:off x="15147733" y="8095598"/>
                  <a:ext cx="1646198" cy="535348"/>
                </a:xfrm>
                <a:prstGeom prst="rect">
                  <a:avLst/>
                </a:prstGeom>
              </p:spPr>
            </p:pic>
            <p:pic>
              <p:nvPicPr>
                <p:cNvPr id="96" name="Immagine 154">
                  <a:extLst>
                    <a:ext uri="{FF2B5EF4-FFF2-40B4-BE49-F238E27FC236}">
                      <a16:creationId xmlns:a16="http://schemas.microsoft.com/office/drawing/2014/main" id="{12DEBD50-7229-C835-8D7A-46BC6093099D}"/>
                    </a:ext>
                  </a:extLst>
                </p:cNvPr>
                <p:cNvPicPr>
                  <a:picLocks noChangeAspect="1"/>
                </p:cNvPicPr>
                <p:nvPr/>
              </p:nvPicPr>
              <p:blipFill>
                <a:blip r:embed="rId43"/>
                <a:stretch>
                  <a:fillRect/>
                </a:stretch>
              </p:blipFill>
              <p:spPr>
                <a:xfrm>
                  <a:off x="16817587" y="8108059"/>
                  <a:ext cx="1614503" cy="547289"/>
                </a:xfrm>
                <a:prstGeom prst="rect">
                  <a:avLst/>
                </a:prstGeom>
              </p:spPr>
            </p:pic>
          </p:grpSp>
        </p:grpSp>
        <p:pic>
          <p:nvPicPr>
            <p:cNvPr id="53" name="Picture 56">
              <a:extLst>
                <a:ext uri="{FF2B5EF4-FFF2-40B4-BE49-F238E27FC236}">
                  <a16:creationId xmlns:a16="http://schemas.microsoft.com/office/drawing/2014/main" id="{77E01C06-1921-591A-055D-E0A41BA6DD73}"/>
                </a:ext>
              </a:extLst>
            </p:cNvPr>
            <p:cNvPicPr>
              <a:picLocks noChangeAspect="1"/>
            </p:cNvPicPr>
            <p:nvPr/>
          </p:nvPicPr>
          <p:blipFill rotWithShape="1">
            <a:blip r:embed="rId30">
              <a:clrChange>
                <a:clrFrom>
                  <a:srgbClr val="FFFFFF"/>
                </a:clrFrom>
                <a:clrTo>
                  <a:srgbClr val="FFFFFF">
                    <a:alpha val="0"/>
                  </a:srgbClr>
                </a:clrTo>
              </a:clrChange>
            </a:blip>
            <a:srcRect l="31603" t="12648" r="65203" b="73250"/>
            <a:stretch/>
          </p:blipFill>
          <p:spPr>
            <a:xfrm>
              <a:off x="1921551" y="8531907"/>
              <a:ext cx="588856" cy="561337"/>
            </a:xfrm>
            <a:prstGeom prst="rect">
              <a:avLst/>
            </a:prstGeom>
          </p:spPr>
        </p:pic>
      </p:grpSp>
    </p:spTree>
    <p:extLst>
      <p:ext uri="{BB962C8B-B14F-4D97-AF65-F5344CB8AC3E}">
        <p14:creationId xmlns:p14="http://schemas.microsoft.com/office/powerpoint/2010/main" val="37831846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egnaposto testo 3">
            <a:extLst>
              <a:ext uri="{FF2B5EF4-FFF2-40B4-BE49-F238E27FC236}">
                <a16:creationId xmlns:a16="http://schemas.microsoft.com/office/drawing/2014/main" id="{D8B5CBA8-5372-424A-9C7E-B6226F7823B5}"/>
              </a:ext>
            </a:extLst>
          </p:cNvPr>
          <p:cNvSpPr>
            <a:spLocks noGrp="1"/>
          </p:cNvSpPr>
          <p:nvPr>
            <p:ph type="body" sz="quarter" idx="14"/>
          </p:nvPr>
        </p:nvSpPr>
        <p:spPr>
          <a:xfrm>
            <a:off x="2273422" y="420029"/>
            <a:ext cx="21664368" cy="694875"/>
          </a:xfrm>
        </p:spPr>
        <p:txBody>
          <a:bodyPr/>
          <a:lstStyle/>
          <a:p>
            <a:pPr algn="l" defTabSz="1769301"/>
            <a:r>
              <a:rPr lang="it-IT" sz="4000"/>
              <a:t>RILASCIO 3 – Front End Gestione impegno:</a:t>
            </a:r>
            <a:r>
              <a:rPr lang="it-IT" sz="3600" b="1">
                <a:solidFill>
                  <a:srgbClr val="42B1E7"/>
                </a:solidFill>
              </a:rPr>
              <a:t> </a:t>
            </a:r>
            <a:r>
              <a:rPr lang="it-IT" sz="4000" b="1">
                <a:solidFill>
                  <a:srgbClr val="42B1E7"/>
                </a:solidFill>
              </a:rPr>
              <a:t>Invio alla Firma di un Decreto di impegno </a:t>
            </a:r>
            <a:endParaRPr lang="it-IT" sz="4000"/>
          </a:p>
        </p:txBody>
      </p:sp>
      <p:grpSp>
        <p:nvGrpSpPr>
          <p:cNvPr id="4" name="Group 3">
            <a:extLst>
              <a:ext uri="{FF2B5EF4-FFF2-40B4-BE49-F238E27FC236}">
                <a16:creationId xmlns:a16="http://schemas.microsoft.com/office/drawing/2014/main" id="{01413B5E-05D1-6F4F-2F51-8D15815E77D1}"/>
              </a:ext>
            </a:extLst>
          </p:cNvPr>
          <p:cNvGrpSpPr/>
          <p:nvPr/>
        </p:nvGrpSpPr>
        <p:grpSpPr>
          <a:xfrm>
            <a:off x="2518161" y="3748764"/>
            <a:ext cx="20003874" cy="8541096"/>
            <a:chOff x="2518161" y="3748764"/>
            <a:chExt cx="20003874" cy="8541096"/>
          </a:xfrm>
        </p:grpSpPr>
        <p:pic>
          <p:nvPicPr>
            <p:cNvPr id="76" name="Immagine 75">
              <a:extLst>
                <a:ext uri="{FF2B5EF4-FFF2-40B4-BE49-F238E27FC236}">
                  <a16:creationId xmlns:a16="http://schemas.microsoft.com/office/drawing/2014/main" id="{CEEE38F0-F8F0-4EF3-89FD-7E29D8D6D257}"/>
                </a:ext>
              </a:extLst>
            </p:cNvPr>
            <p:cNvPicPr>
              <a:picLocks noChangeAspect="1"/>
            </p:cNvPicPr>
            <p:nvPr/>
          </p:nvPicPr>
          <p:blipFill>
            <a:blip r:embed="rId2"/>
            <a:stretch>
              <a:fillRect/>
            </a:stretch>
          </p:blipFill>
          <p:spPr>
            <a:xfrm>
              <a:off x="22090052" y="10156800"/>
              <a:ext cx="389084" cy="407612"/>
            </a:xfrm>
            <a:prstGeom prst="rect">
              <a:avLst/>
            </a:prstGeom>
          </p:spPr>
        </p:pic>
        <p:pic>
          <p:nvPicPr>
            <p:cNvPr id="77" name="Immagine 76">
              <a:extLst>
                <a:ext uri="{FF2B5EF4-FFF2-40B4-BE49-F238E27FC236}">
                  <a16:creationId xmlns:a16="http://schemas.microsoft.com/office/drawing/2014/main" id="{9A976092-A853-427A-8654-8C46788A4F4A}"/>
                </a:ext>
              </a:extLst>
            </p:cNvPr>
            <p:cNvPicPr>
              <a:picLocks noChangeAspect="1"/>
            </p:cNvPicPr>
            <p:nvPr/>
          </p:nvPicPr>
          <p:blipFill>
            <a:blip r:embed="rId2"/>
            <a:stretch>
              <a:fillRect/>
            </a:stretch>
          </p:blipFill>
          <p:spPr>
            <a:xfrm>
              <a:off x="22069738" y="10760633"/>
              <a:ext cx="389084" cy="407612"/>
            </a:xfrm>
            <a:prstGeom prst="rect">
              <a:avLst/>
            </a:prstGeom>
          </p:spPr>
        </p:pic>
        <p:pic>
          <p:nvPicPr>
            <p:cNvPr id="79" name="Immagine 78">
              <a:extLst>
                <a:ext uri="{FF2B5EF4-FFF2-40B4-BE49-F238E27FC236}">
                  <a16:creationId xmlns:a16="http://schemas.microsoft.com/office/drawing/2014/main" id="{E5CF098B-1D1D-4B01-8169-7539FB87B33F}"/>
                </a:ext>
              </a:extLst>
            </p:cNvPr>
            <p:cNvPicPr>
              <a:picLocks noChangeAspect="1"/>
            </p:cNvPicPr>
            <p:nvPr/>
          </p:nvPicPr>
          <p:blipFill>
            <a:blip r:embed="rId2"/>
            <a:stretch>
              <a:fillRect/>
            </a:stretch>
          </p:blipFill>
          <p:spPr>
            <a:xfrm>
              <a:off x="22132951" y="11400519"/>
              <a:ext cx="389084" cy="407612"/>
            </a:xfrm>
            <a:prstGeom prst="rect">
              <a:avLst/>
            </a:prstGeom>
          </p:spPr>
        </p:pic>
        <p:pic>
          <p:nvPicPr>
            <p:cNvPr id="172" name="Immagine 171">
              <a:extLst>
                <a:ext uri="{FF2B5EF4-FFF2-40B4-BE49-F238E27FC236}">
                  <a16:creationId xmlns:a16="http://schemas.microsoft.com/office/drawing/2014/main" id="{70EC81E5-CAE3-46A7-B772-B65BE198D3D8}"/>
                </a:ext>
              </a:extLst>
            </p:cNvPr>
            <p:cNvPicPr>
              <a:picLocks noChangeAspect="1"/>
            </p:cNvPicPr>
            <p:nvPr/>
          </p:nvPicPr>
          <p:blipFill>
            <a:blip r:embed="rId3"/>
            <a:stretch>
              <a:fillRect/>
            </a:stretch>
          </p:blipFill>
          <p:spPr>
            <a:xfrm>
              <a:off x="21053666" y="11352271"/>
              <a:ext cx="774910" cy="344405"/>
            </a:xfrm>
            <a:prstGeom prst="rect">
              <a:avLst/>
            </a:prstGeom>
          </p:spPr>
        </p:pic>
        <p:pic>
          <p:nvPicPr>
            <p:cNvPr id="173" name="Immagine 172">
              <a:extLst>
                <a:ext uri="{FF2B5EF4-FFF2-40B4-BE49-F238E27FC236}">
                  <a16:creationId xmlns:a16="http://schemas.microsoft.com/office/drawing/2014/main" id="{755759E0-4663-4C1D-85F6-FA009CCB57E3}"/>
                </a:ext>
              </a:extLst>
            </p:cNvPr>
            <p:cNvPicPr>
              <a:picLocks noChangeAspect="1"/>
            </p:cNvPicPr>
            <p:nvPr/>
          </p:nvPicPr>
          <p:blipFill>
            <a:blip r:embed="rId3"/>
            <a:stretch>
              <a:fillRect/>
            </a:stretch>
          </p:blipFill>
          <p:spPr>
            <a:xfrm>
              <a:off x="21053666" y="11945455"/>
              <a:ext cx="774910" cy="344405"/>
            </a:xfrm>
            <a:prstGeom prst="rect">
              <a:avLst/>
            </a:prstGeom>
          </p:spPr>
        </p:pic>
        <p:pic>
          <p:nvPicPr>
            <p:cNvPr id="112" name="Immagine 111">
              <a:extLst>
                <a:ext uri="{FF2B5EF4-FFF2-40B4-BE49-F238E27FC236}">
                  <a16:creationId xmlns:a16="http://schemas.microsoft.com/office/drawing/2014/main" id="{A1A34198-0066-40B9-BFC3-075C5749A58F}"/>
                </a:ext>
              </a:extLst>
            </p:cNvPr>
            <p:cNvPicPr>
              <a:picLocks noChangeAspect="1"/>
            </p:cNvPicPr>
            <p:nvPr/>
          </p:nvPicPr>
          <p:blipFill>
            <a:blip r:embed="rId4"/>
            <a:stretch>
              <a:fillRect/>
            </a:stretch>
          </p:blipFill>
          <p:spPr>
            <a:xfrm>
              <a:off x="21050757" y="10364888"/>
              <a:ext cx="372237" cy="392916"/>
            </a:xfrm>
            <a:prstGeom prst="rect">
              <a:avLst/>
            </a:prstGeom>
          </p:spPr>
        </p:pic>
        <p:pic>
          <p:nvPicPr>
            <p:cNvPr id="159" name="Immagine 158">
              <a:extLst>
                <a:ext uri="{FF2B5EF4-FFF2-40B4-BE49-F238E27FC236}">
                  <a16:creationId xmlns:a16="http://schemas.microsoft.com/office/drawing/2014/main" id="{CB76A495-0013-4F39-8461-BA9FBAB41735}"/>
                </a:ext>
              </a:extLst>
            </p:cNvPr>
            <p:cNvPicPr>
              <a:picLocks noChangeAspect="1"/>
            </p:cNvPicPr>
            <p:nvPr/>
          </p:nvPicPr>
          <p:blipFill>
            <a:blip r:embed="rId4"/>
            <a:stretch>
              <a:fillRect/>
            </a:stretch>
          </p:blipFill>
          <p:spPr>
            <a:xfrm>
              <a:off x="21004913" y="11030920"/>
              <a:ext cx="372237" cy="392916"/>
            </a:xfrm>
            <a:prstGeom prst="rect">
              <a:avLst/>
            </a:prstGeom>
          </p:spPr>
        </p:pic>
        <p:pic>
          <p:nvPicPr>
            <p:cNvPr id="160" name="Immagine 159">
              <a:extLst>
                <a:ext uri="{FF2B5EF4-FFF2-40B4-BE49-F238E27FC236}">
                  <a16:creationId xmlns:a16="http://schemas.microsoft.com/office/drawing/2014/main" id="{34673F7A-E251-45E0-8EFD-C0D59590C56B}"/>
                </a:ext>
              </a:extLst>
            </p:cNvPr>
            <p:cNvPicPr>
              <a:picLocks noChangeAspect="1"/>
            </p:cNvPicPr>
            <p:nvPr/>
          </p:nvPicPr>
          <p:blipFill>
            <a:blip r:embed="rId4"/>
            <a:stretch>
              <a:fillRect/>
            </a:stretch>
          </p:blipFill>
          <p:spPr>
            <a:xfrm>
              <a:off x="21104736" y="11624649"/>
              <a:ext cx="372237" cy="392916"/>
            </a:xfrm>
            <a:prstGeom prst="rect">
              <a:avLst/>
            </a:prstGeom>
          </p:spPr>
        </p:pic>
        <p:grpSp>
          <p:nvGrpSpPr>
            <p:cNvPr id="15" name="Gruppo 14">
              <a:extLst>
                <a:ext uri="{FF2B5EF4-FFF2-40B4-BE49-F238E27FC236}">
                  <a16:creationId xmlns:a16="http://schemas.microsoft.com/office/drawing/2014/main" id="{9C5429F7-18AE-4ED2-A5D3-D0C5F5C4CDE3}"/>
                </a:ext>
              </a:extLst>
            </p:cNvPr>
            <p:cNvGrpSpPr/>
            <p:nvPr/>
          </p:nvGrpSpPr>
          <p:grpSpPr>
            <a:xfrm>
              <a:off x="2518161" y="5452444"/>
              <a:ext cx="19029394" cy="3895054"/>
              <a:chOff x="2518161" y="5452444"/>
              <a:chExt cx="19029394" cy="3895054"/>
            </a:xfrm>
          </p:grpSpPr>
          <p:grpSp>
            <p:nvGrpSpPr>
              <p:cNvPr id="16" name="Gruppo 15">
                <a:extLst>
                  <a:ext uri="{FF2B5EF4-FFF2-40B4-BE49-F238E27FC236}">
                    <a16:creationId xmlns:a16="http://schemas.microsoft.com/office/drawing/2014/main" id="{7B1E250B-CC65-46A5-A745-7DAF006686A5}"/>
                  </a:ext>
                </a:extLst>
              </p:cNvPr>
              <p:cNvGrpSpPr/>
              <p:nvPr/>
            </p:nvGrpSpPr>
            <p:grpSpPr>
              <a:xfrm>
                <a:off x="2518161" y="5452444"/>
                <a:ext cx="19029394" cy="3895054"/>
                <a:chOff x="2518161" y="4331244"/>
                <a:chExt cx="19029394" cy="3895054"/>
              </a:xfrm>
            </p:grpSpPr>
            <p:pic>
              <p:nvPicPr>
                <p:cNvPr id="3" name="Immagine 2">
                  <a:extLst>
                    <a:ext uri="{FF2B5EF4-FFF2-40B4-BE49-F238E27FC236}">
                      <a16:creationId xmlns:a16="http://schemas.microsoft.com/office/drawing/2014/main" id="{871F4F1D-27D2-4D4F-8F7D-4CE0430AAA7C}"/>
                    </a:ext>
                  </a:extLst>
                </p:cNvPr>
                <p:cNvPicPr>
                  <a:picLocks noChangeAspect="1"/>
                </p:cNvPicPr>
                <p:nvPr/>
              </p:nvPicPr>
              <p:blipFill rotWithShape="1">
                <a:blip r:embed="rId5"/>
                <a:srcRect l="54754" t="-4388"/>
                <a:stretch/>
              </p:blipFill>
              <p:spPr>
                <a:xfrm>
                  <a:off x="12181638" y="5311169"/>
                  <a:ext cx="4216521" cy="471316"/>
                </a:xfrm>
                <a:prstGeom prst="rect">
                  <a:avLst/>
                </a:prstGeom>
              </p:spPr>
            </p:pic>
            <p:pic>
              <p:nvPicPr>
                <p:cNvPr id="7" name="Picture 6">
                  <a:extLst>
                    <a:ext uri="{FF2B5EF4-FFF2-40B4-BE49-F238E27FC236}">
                      <a16:creationId xmlns:a16="http://schemas.microsoft.com/office/drawing/2014/main" id="{76DDB23B-EDF6-4E22-A4C1-E0E8B60F2AE4}"/>
                    </a:ext>
                  </a:extLst>
                </p:cNvPr>
                <p:cNvPicPr>
                  <a:picLocks noChangeAspect="1"/>
                </p:cNvPicPr>
                <p:nvPr/>
              </p:nvPicPr>
              <p:blipFill>
                <a:blip r:embed="rId6"/>
                <a:stretch>
                  <a:fillRect/>
                </a:stretch>
              </p:blipFill>
              <p:spPr>
                <a:xfrm>
                  <a:off x="2915318" y="6938488"/>
                  <a:ext cx="1064342" cy="690889"/>
                </a:xfrm>
                <a:prstGeom prst="rect">
                  <a:avLst/>
                </a:prstGeom>
              </p:spPr>
            </p:pic>
            <p:pic>
              <p:nvPicPr>
                <p:cNvPr id="310" name="Immagine 74">
                  <a:extLst>
                    <a:ext uri="{FF2B5EF4-FFF2-40B4-BE49-F238E27FC236}">
                      <a16:creationId xmlns:a16="http://schemas.microsoft.com/office/drawing/2014/main" id="{E909EE27-47FD-4179-8426-70F87709FCD8}"/>
                    </a:ext>
                  </a:extLst>
                </p:cNvPr>
                <p:cNvPicPr>
                  <a:picLocks noChangeAspect="1"/>
                </p:cNvPicPr>
                <p:nvPr/>
              </p:nvPicPr>
              <p:blipFill>
                <a:blip r:embed="rId7"/>
                <a:stretch>
                  <a:fillRect/>
                </a:stretch>
              </p:blipFill>
              <p:spPr>
                <a:xfrm>
                  <a:off x="7769083" y="6052190"/>
                  <a:ext cx="1039621" cy="274320"/>
                </a:xfrm>
                <a:prstGeom prst="rect">
                  <a:avLst/>
                </a:prstGeom>
              </p:spPr>
            </p:pic>
            <p:pic>
              <p:nvPicPr>
                <p:cNvPr id="311" name="Immagine 77">
                  <a:extLst>
                    <a:ext uri="{FF2B5EF4-FFF2-40B4-BE49-F238E27FC236}">
                      <a16:creationId xmlns:a16="http://schemas.microsoft.com/office/drawing/2014/main" id="{43CBA939-A4B7-41B2-82E9-C8DC7F187764}"/>
                    </a:ext>
                  </a:extLst>
                </p:cNvPr>
                <p:cNvPicPr>
                  <a:picLocks noChangeAspect="1"/>
                </p:cNvPicPr>
                <p:nvPr/>
              </p:nvPicPr>
              <p:blipFill>
                <a:blip r:embed="rId7"/>
                <a:stretch>
                  <a:fillRect/>
                </a:stretch>
              </p:blipFill>
              <p:spPr>
                <a:xfrm>
                  <a:off x="12396084" y="6093369"/>
                  <a:ext cx="243396" cy="237275"/>
                </a:xfrm>
                <a:prstGeom prst="rect">
                  <a:avLst/>
                </a:prstGeom>
              </p:spPr>
            </p:pic>
            <p:pic>
              <p:nvPicPr>
                <p:cNvPr id="312" name="Immagine 84">
                  <a:extLst>
                    <a:ext uri="{FF2B5EF4-FFF2-40B4-BE49-F238E27FC236}">
                      <a16:creationId xmlns:a16="http://schemas.microsoft.com/office/drawing/2014/main" id="{AD0245F1-1635-4D4D-9CCA-FE913DEA5BBA}"/>
                    </a:ext>
                  </a:extLst>
                </p:cNvPr>
                <p:cNvPicPr>
                  <a:picLocks noChangeAspect="1"/>
                </p:cNvPicPr>
                <p:nvPr/>
              </p:nvPicPr>
              <p:blipFill>
                <a:blip r:embed="rId7"/>
                <a:stretch>
                  <a:fillRect/>
                </a:stretch>
              </p:blipFill>
              <p:spPr>
                <a:xfrm>
                  <a:off x="11861067" y="6519337"/>
                  <a:ext cx="243396" cy="237275"/>
                </a:xfrm>
                <a:prstGeom prst="rect">
                  <a:avLst/>
                </a:prstGeom>
              </p:spPr>
            </p:pic>
            <p:pic>
              <p:nvPicPr>
                <p:cNvPr id="11" name="Immagine 10">
                  <a:extLst>
                    <a:ext uri="{FF2B5EF4-FFF2-40B4-BE49-F238E27FC236}">
                      <a16:creationId xmlns:a16="http://schemas.microsoft.com/office/drawing/2014/main" id="{A0D772AC-53FA-4D94-9BF6-023BD30C3473}"/>
                    </a:ext>
                  </a:extLst>
                </p:cNvPr>
                <p:cNvPicPr>
                  <a:picLocks noChangeAspect="1"/>
                </p:cNvPicPr>
                <p:nvPr/>
              </p:nvPicPr>
              <p:blipFill>
                <a:blip r:embed="rId8"/>
                <a:stretch>
                  <a:fillRect/>
                </a:stretch>
              </p:blipFill>
              <p:spPr>
                <a:xfrm>
                  <a:off x="2694528" y="6352122"/>
                  <a:ext cx="3731822" cy="425390"/>
                </a:xfrm>
                <a:prstGeom prst="rect">
                  <a:avLst/>
                </a:prstGeom>
              </p:spPr>
            </p:pic>
            <p:grpSp>
              <p:nvGrpSpPr>
                <p:cNvPr id="153" name="Gruppo 152">
                  <a:extLst>
                    <a:ext uri="{FF2B5EF4-FFF2-40B4-BE49-F238E27FC236}">
                      <a16:creationId xmlns:a16="http://schemas.microsoft.com/office/drawing/2014/main" id="{1094BB4E-337D-49CD-96EB-90B69956CB98}"/>
                    </a:ext>
                  </a:extLst>
                </p:cNvPr>
                <p:cNvGrpSpPr/>
                <p:nvPr/>
              </p:nvGrpSpPr>
              <p:grpSpPr>
                <a:xfrm>
                  <a:off x="6535837" y="6294518"/>
                  <a:ext cx="6648538" cy="462094"/>
                  <a:chOff x="16314793" y="3257027"/>
                  <a:chExt cx="1746081" cy="555053"/>
                </a:xfrm>
              </p:grpSpPr>
              <p:grpSp>
                <p:nvGrpSpPr>
                  <p:cNvPr id="154" name="Gruppo 153">
                    <a:extLst>
                      <a:ext uri="{FF2B5EF4-FFF2-40B4-BE49-F238E27FC236}">
                        <a16:creationId xmlns:a16="http://schemas.microsoft.com/office/drawing/2014/main" id="{0517407A-1D6D-44BF-94DA-2045B2898674}"/>
                      </a:ext>
                    </a:extLst>
                  </p:cNvPr>
                  <p:cNvGrpSpPr/>
                  <p:nvPr/>
                </p:nvGrpSpPr>
                <p:grpSpPr>
                  <a:xfrm>
                    <a:off x="16314793" y="3257027"/>
                    <a:ext cx="1746081" cy="555053"/>
                    <a:chOff x="12951382" y="3330624"/>
                    <a:chExt cx="1740627" cy="567595"/>
                  </a:xfrm>
                </p:grpSpPr>
                <p:pic>
                  <p:nvPicPr>
                    <p:cNvPr id="156" name="Immagine 155">
                      <a:extLst>
                        <a:ext uri="{FF2B5EF4-FFF2-40B4-BE49-F238E27FC236}">
                          <a16:creationId xmlns:a16="http://schemas.microsoft.com/office/drawing/2014/main" id="{0B126AED-1974-48E0-8B3F-00B1D380C8E8}"/>
                        </a:ext>
                      </a:extLst>
                    </p:cNvPr>
                    <p:cNvPicPr>
                      <a:picLocks noChangeAspect="1"/>
                    </p:cNvPicPr>
                    <p:nvPr/>
                  </p:nvPicPr>
                  <p:blipFill>
                    <a:blip r:embed="rId9"/>
                    <a:stretch>
                      <a:fillRect/>
                    </a:stretch>
                  </p:blipFill>
                  <p:spPr>
                    <a:xfrm>
                      <a:off x="12951382" y="3330624"/>
                      <a:ext cx="1740627" cy="567595"/>
                    </a:xfrm>
                    <a:prstGeom prst="rect">
                      <a:avLst/>
                    </a:prstGeom>
                  </p:spPr>
                </p:pic>
                <p:pic>
                  <p:nvPicPr>
                    <p:cNvPr id="157" name="Immagine 156">
                      <a:extLst>
                        <a:ext uri="{FF2B5EF4-FFF2-40B4-BE49-F238E27FC236}">
                          <a16:creationId xmlns:a16="http://schemas.microsoft.com/office/drawing/2014/main" id="{CCF79E63-9517-4C83-81B7-63755C845EC2}"/>
                        </a:ext>
                      </a:extLst>
                    </p:cNvPr>
                    <p:cNvPicPr>
                      <a:picLocks noChangeAspect="1"/>
                    </p:cNvPicPr>
                    <p:nvPr/>
                  </p:nvPicPr>
                  <p:blipFill>
                    <a:blip r:embed="rId7"/>
                    <a:stretch>
                      <a:fillRect/>
                    </a:stretch>
                  </p:blipFill>
                  <p:spPr>
                    <a:xfrm>
                      <a:off x="14296324" y="3535219"/>
                      <a:ext cx="242636" cy="242636"/>
                    </a:xfrm>
                    <a:prstGeom prst="rect">
                      <a:avLst/>
                    </a:prstGeom>
                  </p:spPr>
                </p:pic>
              </p:grpSp>
              <p:pic>
                <p:nvPicPr>
                  <p:cNvPr id="155" name="Immagine 154">
                    <a:extLst>
                      <a:ext uri="{FF2B5EF4-FFF2-40B4-BE49-F238E27FC236}">
                        <a16:creationId xmlns:a16="http://schemas.microsoft.com/office/drawing/2014/main" id="{D00AB018-EDDE-496A-8679-B89CD545731F}"/>
                      </a:ext>
                    </a:extLst>
                  </p:cNvPr>
                  <p:cNvPicPr>
                    <a:picLocks noChangeAspect="1"/>
                  </p:cNvPicPr>
                  <p:nvPr/>
                </p:nvPicPr>
                <p:blipFill>
                  <a:blip r:embed="rId7"/>
                  <a:stretch>
                    <a:fillRect/>
                  </a:stretch>
                </p:blipFill>
                <p:spPr>
                  <a:xfrm>
                    <a:off x="16390104" y="3369563"/>
                    <a:ext cx="1039621" cy="274321"/>
                  </a:xfrm>
                  <a:prstGeom prst="rect">
                    <a:avLst/>
                  </a:prstGeom>
                </p:spPr>
              </p:pic>
            </p:grpSp>
            <p:cxnSp>
              <p:nvCxnSpPr>
                <p:cNvPr id="167" name="Connettore diritto 166">
                  <a:extLst>
                    <a:ext uri="{FF2B5EF4-FFF2-40B4-BE49-F238E27FC236}">
                      <a16:creationId xmlns:a16="http://schemas.microsoft.com/office/drawing/2014/main" id="{BF2C882F-73FD-4A54-9547-67B56BD99CC3}"/>
                    </a:ext>
                  </a:extLst>
                </p:cNvPr>
                <p:cNvCxnSpPr/>
                <p:nvPr/>
              </p:nvCxnSpPr>
              <p:spPr>
                <a:xfrm>
                  <a:off x="2645915" y="4331244"/>
                  <a:ext cx="18850744" cy="0"/>
                </a:xfrm>
                <a:prstGeom prst="line">
                  <a:avLst/>
                </a:prstGeom>
              </p:spPr>
              <p:style>
                <a:lnRef idx="1">
                  <a:schemeClr val="accent2"/>
                </a:lnRef>
                <a:fillRef idx="0">
                  <a:schemeClr val="accent2"/>
                </a:fillRef>
                <a:effectRef idx="0">
                  <a:schemeClr val="accent2"/>
                </a:effectRef>
                <a:fontRef idx="minor">
                  <a:schemeClr val="tx1"/>
                </a:fontRef>
              </p:style>
            </p:cxnSp>
            <p:pic>
              <p:nvPicPr>
                <p:cNvPr id="14" name="Immagine 13">
                  <a:extLst>
                    <a:ext uri="{FF2B5EF4-FFF2-40B4-BE49-F238E27FC236}">
                      <a16:creationId xmlns:a16="http://schemas.microsoft.com/office/drawing/2014/main" id="{5B3C7680-889E-40C1-979D-2D363C571A4E}"/>
                    </a:ext>
                  </a:extLst>
                </p:cNvPr>
                <p:cNvPicPr>
                  <a:picLocks noChangeAspect="1"/>
                </p:cNvPicPr>
                <p:nvPr/>
              </p:nvPicPr>
              <p:blipFill>
                <a:blip r:embed="rId10"/>
                <a:stretch>
                  <a:fillRect/>
                </a:stretch>
              </p:blipFill>
              <p:spPr>
                <a:xfrm>
                  <a:off x="8364574" y="4390711"/>
                  <a:ext cx="5418032" cy="451503"/>
                </a:xfrm>
                <a:prstGeom prst="rect">
                  <a:avLst/>
                </a:prstGeom>
              </p:spPr>
            </p:pic>
            <p:cxnSp>
              <p:nvCxnSpPr>
                <p:cNvPr id="168" name="Connettore diritto 167">
                  <a:extLst>
                    <a:ext uri="{FF2B5EF4-FFF2-40B4-BE49-F238E27FC236}">
                      <a16:creationId xmlns:a16="http://schemas.microsoft.com/office/drawing/2014/main" id="{E1248FCE-1AE2-49F0-BCFB-219DCC63D903}"/>
                    </a:ext>
                  </a:extLst>
                </p:cNvPr>
                <p:cNvCxnSpPr/>
                <p:nvPr/>
              </p:nvCxnSpPr>
              <p:spPr>
                <a:xfrm>
                  <a:off x="2645915" y="4842214"/>
                  <a:ext cx="18850744" cy="0"/>
                </a:xfrm>
                <a:prstGeom prst="line">
                  <a:avLst/>
                </a:prstGeom>
                <a:ln>
                  <a:solidFill>
                    <a:schemeClr val="bg2">
                      <a:lumMod val="90000"/>
                    </a:schemeClr>
                  </a:solidFill>
                </a:ln>
              </p:spPr>
              <p:style>
                <a:lnRef idx="1">
                  <a:schemeClr val="accent2"/>
                </a:lnRef>
                <a:fillRef idx="0">
                  <a:schemeClr val="accent2"/>
                </a:fillRef>
                <a:effectRef idx="0">
                  <a:schemeClr val="accent2"/>
                </a:effectRef>
                <a:fontRef idx="minor">
                  <a:schemeClr val="tx1"/>
                </a:fontRef>
              </p:style>
            </p:cxnSp>
            <p:cxnSp>
              <p:nvCxnSpPr>
                <p:cNvPr id="169" name="Connettore diritto 168">
                  <a:extLst>
                    <a:ext uri="{FF2B5EF4-FFF2-40B4-BE49-F238E27FC236}">
                      <a16:creationId xmlns:a16="http://schemas.microsoft.com/office/drawing/2014/main" id="{8A5F44D6-D4BA-49B2-BCAC-ECA74BAD3A9A}"/>
                    </a:ext>
                  </a:extLst>
                </p:cNvPr>
                <p:cNvCxnSpPr/>
                <p:nvPr/>
              </p:nvCxnSpPr>
              <p:spPr>
                <a:xfrm>
                  <a:off x="2628195" y="4888289"/>
                  <a:ext cx="18850744" cy="0"/>
                </a:xfrm>
                <a:prstGeom prst="line">
                  <a:avLst/>
                </a:prstGeom>
                <a:ln>
                  <a:solidFill>
                    <a:schemeClr val="bg2">
                      <a:lumMod val="90000"/>
                    </a:schemeClr>
                  </a:solidFill>
                </a:ln>
              </p:spPr>
              <p:style>
                <a:lnRef idx="1">
                  <a:schemeClr val="accent2"/>
                </a:lnRef>
                <a:fillRef idx="0">
                  <a:schemeClr val="accent2"/>
                </a:fillRef>
                <a:effectRef idx="0">
                  <a:schemeClr val="accent2"/>
                </a:effectRef>
                <a:fontRef idx="minor">
                  <a:schemeClr val="tx1"/>
                </a:fontRef>
              </p:style>
            </p:cxnSp>
            <p:pic>
              <p:nvPicPr>
                <p:cNvPr id="170" name="Immagine 169">
                  <a:extLst>
                    <a:ext uri="{FF2B5EF4-FFF2-40B4-BE49-F238E27FC236}">
                      <a16:creationId xmlns:a16="http://schemas.microsoft.com/office/drawing/2014/main" id="{8C825A76-0A27-4347-8277-B766A9926841}"/>
                    </a:ext>
                  </a:extLst>
                </p:cNvPr>
                <p:cNvPicPr>
                  <a:picLocks noChangeAspect="1"/>
                </p:cNvPicPr>
                <p:nvPr/>
              </p:nvPicPr>
              <p:blipFill rotWithShape="1">
                <a:blip r:embed="rId5"/>
                <a:srcRect r="39654"/>
                <a:stretch/>
              </p:blipFill>
              <p:spPr>
                <a:xfrm>
                  <a:off x="2740863" y="5307480"/>
                  <a:ext cx="5962389" cy="478695"/>
                </a:xfrm>
                <a:prstGeom prst="rect">
                  <a:avLst/>
                </a:prstGeom>
              </p:spPr>
            </p:pic>
            <p:grpSp>
              <p:nvGrpSpPr>
                <p:cNvPr id="171" name="Gruppo 170">
                  <a:extLst>
                    <a:ext uri="{FF2B5EF4-FFF2-40B4-BE49-F238E27FC236}">
                      <a16:creationId xmlns:a16="http://schemas.microsoft.com/office/drawing/2014/main" id="{253AD5DE-E98B-4E10-9C56-2694616BF518}"/>
                    </a:ext>
                  </a:extLst>
                </p:cNvPr>
                <p:cNvGrpSpPr/>
                <p:nvPr/>
              </p:nvGrpSpPr>
              <p:grpSpPr>
                <a:xfrm>
                  <a:off x="16865989" y="5228460"/>
                  <a:ext cx="4455938" cy="516421"/>
                  <a:chOff x="16314793" y="3257027"/>
                  <a:chExt cx="1746081" cy="555053"/>
                </a:xfrm>
              </p:grpSpPr>
              <p:grpSp>
                <p:nvGrpSpPr>
                  <p:cNvPr id="174" name="Gruppo 173">
                    <a:extLst>
                      <a:ext uri="{FF2B5EF4-FFF2-40B4-BE49-F238E27FC236}">
                        <a16:creationId xmlns:a16="http://schemas.microsoft.com/office/drawing/2014/main" id="{D223A1CF-DCCA-4705-A271-1EA29843A76F}"/>
                      </a:ext>
                    </a:extLst>
                  </p:cNvPr>
                  <p:cNvGrpSpPr/>
                  <p:nvPr/>
                </p:nvGrpSpPr>
                <p:grpSpPr>
                  <a:xfrm>
                    <a:off x="16314793" y="3257027"/>
                    <a:ext cx="1746081" cy="555053"/>
                    <a:chOff x="12951382" y="3330624"/>
                    <a:chExt cx="1740627" cy="567595"/>
                  </a:xfrm>
                </p:grpSpPr>
                <p:pic>
                  <p:nvPicPr>
                    <p:cNvPr id="176" name="Immagine 175">
                      <a:extLst>
                        <a:ext uri="{FF2B5EF4-FFF2-40B4-BE49-F238E27FC236}">
                          <a16:creationId xmlns:a16="http://schemas.microsoft.com/office/drawing/2014/main" id="{E928CE86-CF6D-42C4-8A73-C371E2D5A362}"/>
                        </a:ext>
                      </a:extLst>
                    </p:cNvPr>
                    <p:cNvPicPr>
                      <a:picLocks noChangeAspect="1"/>
                    </p:cNvPicPr>
                    <p:nvPr/>
                  </p:nvPicPr>
                  <p:blipFill>
                    <a:blip r:embed="rId9"/>
                    <a:stretch>
                      <a:fillRect/>
                    </a:stretch>
                  </p:blipFill>
                  <p:spPr>
                    <a:xfrm>
                      <a:off x="12951382" y="3330624"/>
                      <a:ext cx="1740627" cy="567595"/>
                    </a:xfrm>
                    <a:prstGeom prst="rect">
                      <a:avLst/>
                    </a:prstGeom>
                  </p:spPr>
                </p:pic>
                <p:pic>
                  <p:nvPicPr>
                    <p:cNvPr id="177" name="Immagine 176">
                      <a:extLst>
                        <a:ext uri="{FF2B5EF4-FFF2-40B4-BE49-F238E27FC236}">
                          <a16:creationId xmlns:a16="http://schemas.microsoft.com/office/drawing/2014/main" id="{6D005C3D-1F42-4F87-B904-3668B7FCF308}"/>
                        </a:ext>
                      </a:extLst>
                    </p:cNvPr>
                    <p:cNvPicPr>
                      <a:picLocks noChangeAspect="1"/>
                    </p:cNvPicPr>
                    <p:nvPr/>
                  </p:nvPicPr>
                  <p:blipFill>
                    <a:blip r:embed="rId7"/>
                    <a:stretch>
                      <a:fillRect/>
                    </a:stretch>
                  </p:blipFill>
                  <p:spPr>
                    <a:xfrm>
                      <a:off x="14296324" y="3535219"/>
                      <a:ext cx="242636" cy="242636"/>
                    </a:xfrm>
                    <a:prstGeom prst="rect">
                      <a:avLst/>
                    </a:prstGeom>
                  </p:spPr>
                </p:pic>
              </p:grpSp>
              <p:pic>
                <p:nvPicPr>
                  <p:cNvPr id="175" name="Immagine 174">
                    <a:extLst>
                      <a:ext uri="{FF2B5EF4-FFF2-40B4-BE49-F238E27FC236}">
                        <a16:creationId xmlns:a16="http://schemas.microsoft.com/office/drawing/2014/main" id="{78AF9E7B-1935-4B33-961C-6451E0D38B85}"/>
                      </a:ext>
                    </a:extLst>
                  </p:cNvPr>
                  <p:cNvPicPr>
                    <a:picLocks noChangeAspect="1"/>
                  </p:cNvPicPr>
                  <p:nvPr/>
                </p:nvPicPr>
                <p:blipFill>
                  <a:blip r:embed="rId7"/>
                  <a:stretch>
                    <a:fillRect/>
                  </a:stretch>
                </p:blipFill>
                <p:spPr>
                  <a:xfrm>
                    <a:off x="16424678" y="3453818"/>
                    <a:ext cx="1039621" cy="274320"/>
                  </a:xfrm>
                  <a:prstGeom prst="rect">
                    <a:avLst/>
                  </a:prstGeom>
                </p:spPr>
              </p:pic>
            </p:grpSp>
            <p:grpSp>
              <p:nvGrpSpPr>
                <p:cNvPr id="178" name="Gruppo 177">
                  <a:extLst>
                    <a:ext uri="{FF2B5EF4-FFF2-40B4-BE49-F238E27FC236}">
                      <a16:creationId xmlns:a16="http://schemas.microsoft.com/office/drawing/2014/main" id="{F935D35B-7339-4674-9D04-CA74507AC680}"/>
                    </a:ext>
                  </a:extLst>
                </p:cNvPr>
                <p:cNvGrpSpPr/>
                <p:nvPr/>
              </p:nvGrpSpPr>
              <p:grpSpPr>
                <a:xfrm>
                  <a:off x="6514090" y="5228460"/>
                  <a:ext cx="4455938" cy="516421"/>
                  <a:chOff x="16314793" y="3257027"/>
                  <a:chExt cx="1746081" cy="555053"/>
                </a:xfrm>
              </p:grpSpPr>
              <p:grpSp>
                <p:nvGrpSpPr>
                  <p:cNvPr id="179" name="Gruppo 178">
                    <a:extLst>
                      <a:ext uri="{FF2B5EF4-FFF2-40B4-BE49-F238E27FC236}">
                        <a16:creationId xmlns:a16="http://schemas.microsoft.com/office/drawing/2014/main" id="{86C34CD4-C13E-4977-9EAF-C741AC8104BD}"/>
                      </a:ext>
                    </a:extLst>
                  </p:cNvPr>
                  <p:cNvGrpSpPr/>
                  <p:nvPr/>
                </p:nvGrpSpPr>
                <p:grpSpPr>
                  <a:xfrm>
                    <a:off x="16314793" y="3257027"/>
                    <a:ext cx="1746081" cy="555053"/>
                    <a:chOff x="12951382" y="3330624"/>
                    <a:chExt cx="1740627" cy="567595"/>
                  </a:xfrm>
                </p:grpSpPr>
                <p:pic>
                  <p:nvPicPr>
                    <p:cNvPr id="181" name="Immagine 180">
                      <a:extLst>
                        <a:ext uri="{FF2B5EF4-FFF2-40B4-BE49-F238E27FC236}">
                          <a16:creationId xmlns:a16="http://schemas.microsoft.com/office/drawing/2014/main" id="{9ACD19C2-1ACD-4C96-BA1F-D931CC03A3C8}"/>
                        </a:ext>
                      </a:extLst>
                    </p:cNvPr>
                    <p:cNvPicPr>
                      <a:picLocks noChangeAspect="1"/>
                    </p:cNvPicPr>
                    <p:nvPr/>
                  </p:nvPicPr>
                  <p:blipFill>
                    <a:blip r:embed="rId9"/>
                    <a:stretch>
                      <a:fillRect/>
                    </a:stretch>
                  </p:blipFill>
                  <p:spPr>
                    <a:xfrm>
                      <a:off x="12951382" y="3330624"/>
                      <a:ext cx="1740627" cy="567595"/>
                    </a:xfrm>
                    <a:prstGeom prst="rect">
                      <a:avLst/>
                    </a:prstGeom>
                  </p:spPr>
                </p:pic>
                <p:pic>
                  <p:nvPicPr>
                    <p:cNvPr id="182" name="Immagine 181">
                      <a:extLst>
                        <a:ext uri="{FF2B5EF4-FFF2-40B4-BE49-F238E27FC236}">
                          <a16:creationId xmlns:a16="http://schemas.microsoft.com/office/drawing/2014/main" id="{6A2CB27B-7B69-49E0-A2A9-8BC110F5AB06}"/>
                        </a:ext>
                      </a:extLst>
                    </p:cNvPr>
                    <p:cNvPicPr>
                      <a:picLocks noChangeAspect="1"/>
                    </p:cNvPicPr>
                    <p:nvPr/>
                  </p:nvPicPr>
                  <p:blipFill>
                    <a:blip r:embed="rId7"/>
                    <a:stretch>
                      <a:fillRect/>
                    </a:stretch>
                  </p:blipFill>
                  <p:spPr>
                    <a:xfrm>
                      <a:off x="14296324" y="3535219"/>
                      <a:ext cx="242636" cy="242636"/>
                    </a:xfrm>
                    <a:prstGeom prst="rect">
                      <a:avLst/>
                    </a:prstGeom>
                  </p:spPr>
                </p:pic>
              </p:grpSp>
              <p:pic>
                <p:nvPicPr>
                  <p:cNvPr id="180" name="Immagine 179">
                    <a:extLst>
                      <a:ext uri="{FF2B5EF4-FFF2-40B4-BE49-F238E27FC236}">
                        <a16:creationId xmlns:a16="http://schemas.microsoft.com/office/drawing/2014/main" id="{CF6F355A-E5E2-4032-A023-AD18B503959D}"/>
                      </a:ext>
                    </a:extLst>
                  </p:cNvPr>
                  <p:cNvPicPr>
                    <a:picLocks noChangeAspect="1"/>
                  </p:cNvPicPr>
                  <p:nvPr/>
                </p:nvPicPr>
                <p:blipFill>
                  <a:blip r:embed="rId7"/>
                  <a:stretch>
                    <a:fillRect/>
                  </a:stretch>
                </p:blipFill>
                <p:spPr>
                  <a:xfrm>
                    <a:off x="16424678" y="3453818"/>
                    <a:ext cx="1039621" cy="274320"/>
                  </a:xfrm>
                  <a:prstGeom prst="rect">
                    <a:avLst/>
                  </a:prstGeom>
                </p:spPr>
              </p:pic>
            </p:grpSp>
            <p:pic>
              <p:nvPicPr>
                <p:cNvPr id="183" name="Immagine 18">
                  <a:extLst>
                    <a:ext uri="{FF2B5EF4-FFF2-40B4-BE49-F238E27FC236}">
                      <a16:creationId xmlns:a16="http://schemas.microsoft.com/office/drawing/2014/main" id="{1AE33A51-05D2-4CC1-B6B3-03A3AD9F43C1}"/>
                    </a:ext>
                  </a:extLst>
                </p:cNvPr>
                <p:cNvPicPr>
                  <a:picLocks noChangeAspect="1"/>
                </p:cNvPicPr>
                <p:nvPr/>
              </p:nvPicPr>
              <p:blipFill>
                <a:blip r:embed="rId11"/>
                <a:stretch>
                  <a:fillRect/>
                </a:stretch>
              </p:blipFill>
              <p:spPr>
                <a:xfrm>
                  <a:off x="2518161" y="6344336"/>
                  <a:ext cx="238095" cy="238095"/>
                </a:xfrm>
                <a:prstGeom prst="rect">
                  <a:avLst/>
                </a:prstGeom>
              </p:spPr>
            </p:pic>
            <p:cxnSp>
              <p:nvCxnSpPr>
                <p:cNvPr id="186" name="Connettore diritto 185">
                  <a:extLst>
                    <a:ext uri="{FF2B5EF4-FFF2-40B4-BE49-F238E27FC236}">
                      <a16:creationId xmlns:a16="http://schemas.microsoft.com/office/drawing/2014/main" id="{E8EF53A5-6BEE-4035-9888-A7D743D33D95}"/>
                    </a:ext>
                  </a:extLst>
                </p:cNvPr>
                <p:cNvCxnSpPr/>
                <p:nvPr/>
              </p:nvCxnSpPr>
              <p:spPr>
                <a:xfrm>
                  <a:off x="2696811" y="7336762"/>
                  <a:ext cx="18850744" cy="0"/>
                </a:xfrm>
                <a:prstGeom prst="line">
                  <a:avLst/>
                </a:prstGeom>
                <a:ln>
                  <a:solidFill>
                    <a:schemeClr val="bg2">
                      <a:lumMod val="90000"/>
                    </a:schemeClr>
                  </a:solidFill>
                </a:ln>
              </p:spPr>
              <p:style>
                <a:lnRef idx="1">
                  <a:schemeClr val="accent2"/>
                </a:lnRef>
                <a:fillRef idx="0">
                  <a:schemeClr val="accent2"/>
                </a:fillRef>
                <a:effectRef idx="0">
                  <a:schemeClr val="accent2"/>
                </a:effectRef>
                <a:fontRef idx="minor">
                  <a:schemeClr val="tx1"/>
                </a:fontRef>
              </p:style>
            </p:cxnSp>
            <p:cxnSp>
              <p:nvCxnSpPr>
                <p:cNvPr id="187" name="Connettore diritto 186">
                  <a:extLst>
                    <a:ext uri="{FF2B5EF4-FFF2-40B4-BE49-F238E27FC236}">
                      <a16:creationId xmlns:a16="http://schemas.microsoft.com/office/drawing/2014/main" id="{3EEF7F91-43AC-4B5F-A997-2B64D5E6CF49}"/>
                    </a:ext>
                  </a:extLst>
                </p:cNvPr>
                <p:cNvCxnSpPr/>
                <p:nvPr/>
              </p:nvCxnSpPr>
              <p:spPr>
                <a:xfrm>
                  <a:off x="2679091" y="7382837"/>
                  <a:ext cx="18850744" cy="0"/>
                </a:xfrm>
                <a:prstGeom prst="line">
                  <a:avLst/>
                </a:prstGeom>
                <a:ln>
                  <a:solidFill>
                    <a:schemeClr val="bg2">
                      <a:lumMod val="90000"/>
                    </a:schemeClr>
                  </a:solidFill>
                </a:ln>
              </p:spPr>
              <p:style>
                <a:lnRef idx="1">
                  <a:schemeClr val="accent2"/>
                </a:lnRef>
                <a:fillRef idx="0">
                  <a:schemeClr val="accent2"/>
                </a:fillRef>
                <a:effectRef idx="0">
                  <a:schemeClr val="accent2"/>
                </a:effectRef>
                <a:fontRef idx="minor">
                  <a:schemeClr val="tx1"/>
                </a:fontRef>
              </p:style>
            </p:cxnSp>
            <p:pic>
              <p:nvPicPr>
                <p:cNvPr id="188" name="Immagine 187">
                  <a:extLst>
                    <a:ext uri="{FF2B5EF4-FFF2-40B4-BE49-F238E27FC236}">
                      <a16:creationId xmlns:a16="http://schemas.microsoft.com/office/drawing/2014/main" id="{80798F86-A662-4633-A800-EAAF88EA2F03}"/>
                    </a:ext>
                  </a:extLst>
                </p:cNvPr>
                <p:cNvPicPr>
                  <a:picLocks noChangeAspect="1"/>
                </p:cNvPicPr>
                <p:nvPr/>
              </p:nvPicPr>
              <p:blipFill>
                <a:blip r:embed="rId12"/>
                <a:stretch>
                  <a:fillRect/>
                </a:stretch>
              </p:blipFill>
              <p:spPr>
                <a:xfrm>
                  <a:off x="19221690" y="7641490"/>
                  <a:ext cx="1233184" cy="584808"/>
                </a:xfrm>
                <a:prstGeom prst="rect">
                  <a:avLst/>
                </a:prstGeom>
              </p:spPr>
            </p:pic>
            <p:pic>
              <p:nvPicPr>
                <p:cNvPr id="189" name="Immagine 188">
                  <a:extLst>
                    <a:ext uri="{FF2B5EF4-FFF2-40B4-BE49-F238E27FC236}">
                      <a16:creationId xmlns:a16="http://schemas.microsoft.com/office/drawing/2014/main" id="{0E3187F4-7E87-47D6-A782-04F3F88A9690}"/>
                    </a:ext>
                  </a:extLst>
                </p:cNvPr>
                <p:cNvPicPr>
                  <a:picLocks noChangeAspect="1"/>
                </p:cNvPicPr>
                <p:nvPr/>
              </p:nvPicPr>
              <p:blipFill rotWithShape="1">
                <a:blip r:embed="rId13"/>
                <a:srcRect t="10700"/>
                <a:stretch/>
              </p:blipFill>
              <p:spPr>
                <a:xfrm>
                  <a:off x="20491226" y="7679406"/>
                  <a:ext cx="931768" cy="520049"/>
                </a:xfrm>
                <a:prstGeom prst="rect">
                  <a:avLst/>
                </a:prstGeom>
              </p:spPr>
            </p:pic>
          </p:grpSp>
          <p:pic>
            <p:nvPicPr>
              <p:cNvPr id="59" name="Immagine 58">
                <a:extLst>
                  <a:ext uri="{FF2B5EF4-FFF2-40B4-BE49-F238E27FC236}">
                    <a16:creationId xmlns:a16="http://schemas.microsoft.com/office/drawing/2014/main" id="{0AB58199-A219-46B5-B903-2E85CA60DFD7}"/>
                  </a:ext>
                </a:extLst>
              </p:cNvPr>
              <p:cNvPicPr>
                <a:picLocks noChangeAspect="1"/>
              </p:cNvPicPr>
              <p:nvPr/>
            </p:nvPicPr>
            <p:blipFill>
              <a:blip r:embed="rId14"/>
              <a:stretch>
                <a:fillRect/>
              </a:stretch>
            </p:blipFill>
            <p:spPr>
              <a:xfrm>
                <a:off x="20944586" y="6452050"/>
                <a:ext cx="320299" cy="305740"/>
              </a:xfrm>
              <a:prstGeom prst="rect">
                <a:avLst/>
              </a:prstGeom>
            </p:spPr>
          </p:pic>
          <p:pic>
            <p:nvPicPr>
              <p:cNvPr id="13" name="Immagine 12">
                <a:extLst>
                  <a:ext uri="{FF2B5EF4-FFF2-40B4-BE49-F238E27FC236}">
                    <a16:creationId xmlns:a16="http://schemas.microsoft.com/office/drawing/2014/main" id="{3E665546-5EA1-49DA-B8DB-FFC2EC69380E}"/>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6766329" y="7447266"/>
                <a:ext cx="1885295" cy="395912"/>
              </a:xfrm>
              <a:prstGeom prst="rect">
                <a:avLst/>
              </a:prstGeom>
            </p:spPr>
          </p:pic>
        </p:grpSp>
        <p:pic>
          <p:nvPicPr>
            <p:cNvPr id="90" name="Immagine 89">
              <a:extLst>
                <a:ext uri="{FF2B5EF4-FFF2-40B4-BE49-F238E27FC236}">
                  <a16:creationId xmlns:a16="http://schemas.microsoft.com/office/drawing/2014/main" id="{C18FDB58-1474-4827-9B49-0290701D6EF6}"/>
                </a:ext>
              </a:extLst>
            </p:cNvPr>
            <p:cNvPicPr>
              <a:picLocks noChangeAspect="1"/>
            </p:cNvPicPr>
            <p:nvPr/>
          </p:nvPicPr>
          <p:blipFill>
            <a:blip r:embed="rId16"/>
            <a:stretch>
              <a:fillRect/>
            </a:stretch>
          </p:blipFill>
          <p:spPr>
            <a:xfrm>
              <a:off x="17109656" y="6485497"/>
              <a:ext cx="1228785" cy="314689"/>
            </a:xfrm>
            <a:prstGeom prst="rect">
              <a:avLst/>
            </a:prstGeom>
          </p:spPr>
        </p:pic>
        <p:pic>
          <p:nvPicPr>
            <p:cNvPr id="6" name="Immagine 5">
              <a:extLst>
                <a:ext uri="{FF2B5EF4-FFF2-40B4-BE49-F238E27FC236}">
                  <a16:creationId xmlns:a16="http://schemas.microsoft.com/office/drawing/2014/main" id="{D0EF8695-EEE7-4958-B878-FDFBACD8FD29}"/>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6737471" y="6468132"/>
              <a:ext cx="556199" cy="340896"/>
            </a:xfrm>
            <a:prstGeom prst="rect">
              <a:avLst/>
            </a:prstGeom>
          </p:spPr>
        </p:pic>
        <p:pic>
          <p:nvPicPr>
            <p:cNvPr id="70" name="Immagine 277">
              <a:extLst>
                <a:ext uri="{FF2B5EF4-FFF2-40B4-BE49-F238E27FC236}">
                  <a16:creationId xmlns:a16="http://schemas.microsoft.com/office/drawing/2014/main" id="{B38F343F-1F99-4371-BD3A-A44096AC078D}"/>
                </a:ext>
              </a:extLst>
            </p:cNvPr>
            <p:cNvPicPr>
              <a:picLocks noChangeAspect="1"/>
            </p:cNvPicPr>
            <p:nvPr/>
          </p:nvPicPr>
          <p:blipFill>
            <a:blip r:embed="rId18">
              <a:clrChange>
                <a:clrFrom>
                  <a:srgbClr val="FFFFFF"/>
                </a:clrFrom>
                <a:clrTo>
                  <a:srgbClr val="FFFFFF">
                    <a:alpha val="0"/>
                  </a:srgbClr>
                </a:clrTo>
              </a:clrChange>
            </a:blip>
            <a:stretch>
              <a:fillRect/>
            </a:stretch>
          </p:blipFill>
          <p:spPr>
            <a:xfrm flipH="1">
              <a:off x="12709273" y="7559907"/>
              <a:ext cx="243396" cy="184594"/>
            </a:xfrm>
            <a:prstGeom prst="rect">
              <a:avLst/>
            </a:prstGeom>
          </p:spPr>
        </p:pic>
        <p:pic>
          <p:nvPicPr>
            <p:cNvPr id="71" name="Picture 70">
              <a:extLst>
                <a:ext uri="{FF2B5EF4-FFF2-40B4-BE49-F238E27FC236}">
                  <a16:creationId xmlns:a16="http://schemas.microsoft.com/office/drawing/2014/main" id="{E0E668AC-0AEB-4529-BCDD-F8A566C48729}"/>
                </a:ext>
              </a:extLst>
            </p:cNvPr>
            <p:cNvPicPr>
              <a:picLocks noChangeAspect="1"/>
            </p:cNvPicPr>
            <p:nvPr/>
          </p:nvPicPr>
          <p:blipFill>
            <a:blip r:embed="rId19"/>
            <a:stretch>
              <a:fillRect/>
            </a:stretch>
          </p:blipFill>
          <p:spPr>
            <a:xfrm>
              <a:off x="12437751" y="3766824"/>
              <a:ext cx="1326271" cy="258784"/>
            </a:xfrm>
            <a:prstGeom prst="rect">
              <a:avLst/>
            </a:prstGeom>
          </p:spPr>
        </p:pic>
        <p:pic>
          <p:nvPicPr>
            <p:cNvPr id="72" name="Picture 71">
              <a:extLst>
                <a:ext uri="{FF2B5EF4-FFF2-40B4-BE49-F238E27FC236}">
                  <a16:creationId xmlns:a16="http://schemas.microsoft.com/office/drawing/2014/main" id="{2214E207-8D59-40B0-BC9A-851926906033}"/>
                </a:ext>
              </a:extLst>
            </p:cNvPr>
            <p:cNvPicPr>
              <a:picLocks noChangeAspect="1"/>
            </p:cNvPicPr>
            <p:nvPr/>
          </p:nvPicPr>
          <p:blipFill>
            <a:blip r:embed="rId19"/>
            <a:stretch>
              <a:fillRect/>
            </a:stretch>
          </p:blipFill>
          <p:spPr>
            <a:xfrm>
              <a:off x="9208975" y="3748764"/>
              <a:ext cx="1326271" cy="258784"/>
            </a:xfrm>
            <a:prstGeom prst="rect">
              <a:avLst/>
            </a:prstGeom>
          </p:spPr>
        </p:pic>
        <p:sp>
          <p:nvSpPr>
            <p:cNvPr id="73" name="Arrow: Down 14">
              <a:extLst>
                <a:ext uri="{FF2B5EF4-FFF2-40B4-BE49-F238E27FC236}">
                  <a16:creationId xmlns:a16="http://schemas.microsoft.com/office/drawing/2014/main" id="{6FC53019-3BE2-40C7-8F33-9093C063EECC}"/>
                </a:ext>
              </a:extLst>
            </p:cNvPr>
            <p:cNvSpPr/>
            <p:nvPr/>
          </p:nvSpPr>
          <p:spPr>
            <a:xfrm rot="2391703">
              <a:off x="19837442" y="8182498"/>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grpSp>
        <p:nvGrpSpPr>
          <p:cNvPr id="2" name="Gruppo 1">
            <a:extLst>
              <a:ext uri="{FF2B5EF4-FFF2-40B4-BE49-F238E27FC236}">
                <a16:creationId xmlns:a16="http://schemas.microsoft.com/office/drawing/2014/main" id="{DB627F04-1BF8-4B5A-BEBE-D4F0C27A923F}"/>
              </a:ext>
            </a:extLst>
          </p:cNvPr>
          <p:cNvGrpSpPr/>
          <p:nvPr/>
        </p:nvGrpSpPr>
        <p:grpSpPr>
          <a:xfrm>
            <a:off x="1637847" y="2134180"/>
            <a:ext cx="21096304" cy="732779"/>
            <a:chOff x="1637847" y="1402660"/>
            <a:chExt cx="21096304" cy="732779"/>
          </a:xfrm>
        </p:grpSpPr>
        <p:grpSp>
          <p:nvGrpSpPr>
            <p:cNvPr id="118" name="Gruppo 117">
              <a:extLst>
                <a:ext uri="{FF2B5EF4-FFF2-40B4-BE49-F238E27FC236}">
                  <a16:creationId xmlns:a16="http://schemas.microsoft.com/office/drawing/2014/main" id="{5418E6EC-E0B8-48EE-974E-EA4AF1F1C8F8}"/>
                </a:ext>
              </a:extLst>
            </p:cNvPr>
            <p:cNvGrpSpPr/>
            <p:nvPr/>
          </p:nvGrpSpPr>
          <p:grpSpPr>
            <a:xfrm>
              <a:off x="1637847" y="1402660"/>
              <a:ext cx="21096304" cy="732779"/>
              <a:chOff x="1662101" y="1952540"/>
              <a:chExt cx="21096304" cy="732779"/>
            </a:xfrm>
          </p:grpSpPr>
          <p:grpSp>
            <p:nvGrpSpPr>
              <p:cNvPr id="131" name="Gruppo 130">
                <a:extLst>
                  <a:ext uri="{FF2B5EF4-FFF2-40B4-BE49-F238E27FC236}">
                    <a16:creationId xmlns:a16="http://schemas.microsoft.com/office/drawing/2014/main" id="{6DA17671-A72C-4791-A397-8E2FFAC9CE4F}"/>
                  </a:ext>
                </a:extLst>
              </p:cNvPr>
              <p:cNvGrpSpPr/>
              <p:nvPr/>
            </p:nvGrpSpPr>
            <p:grpSpPr>
              <a:xfrm>
                <a:off x="1662101" y="1952540"/>
                <a:ext cx="21096304" cy="732779"/>
                <a:chOff x="1646867" y="1867823"/>
                <a:chExt cx="21096304" cy="732779"/>
              </a:xfrm>
            </p:grpSpPr>
            <p:pic>
              <p:nvPicPr>
                <p:cNvPr id="133" name="Immagine 132">
                  <a:extLst>
                    <a:ext uri="{FF2B5EF4-FFF2-40B4-BE49-F238E27FC236}">
                      <a16:creationId xmlns:a16="http://schemas.microsoft.com/office/drawing/2014/main" id="{C2B7248F-C21E-42DA-97F6-DE67465B6575}"/>
                    </a:ext>
                  </a:extLst>
                </p:cNvPr>
                <p:cNvPicPr>
                  <a:picLocks noChangeAspect="1"/>
                </p:cNvPicPr>
                <p:nvPr/>
              </p:nvPicPr>
              <p:blipFill>
                <a:blip r:embed="rId20"/>
                <a:stretch>
                  <a:fillRect/>
                </a:stretch>
              </p:blipFill>
              <p:spPr>
                <a:xfrm>
                  <a:off x="1646867" y="1867823"/>
                  <a:ext cx="21096304" cy="732779"/>
                </a:xfrm>
                <a:prstGeom prst="rect">
                  <a:avLst/>
                </a:prstGeom>
              </p:spPr>
            </p:pic>
            <p:pic>
              <p:nvPicPr>
                <p:cNvPr id="134" name="Immagine 133">
                  <a:extLst>
                    <a:ext uri="{FF2B5EF4-FFF2-40B4-BE49-F238E27FC236}">
                      <a16:creationId xmlns:a16="http://schemas.microsoft.com/office/drawing/2014/main" id="{10DFF1EC-E339-4E3D-B537-7D92C5E44F8A}"/>
                    </a:ext>
                  </a:extLst>
                </p:cNvPr>
                <p:cNvPicPr>
                  <a:picLocks noChangeAspect="1"/>
                </p:cNvPicPr>
                <p:nvPr/>
              </p:nvPicPr>
              <p:blipFill>
                <a:blip r:embed="rId21"/>
                <a:stretch>
                  <a:fillRect/>
                </a:stretch>
              </p:blipFill>
              <p:spPr>
                <a:xfrm>
                  <a:off x="1687621" y="1961786"/>
                  <a:ext cx="3623684" cy="529778"/>
                </a:xfrm>
                <a:prstGeom prst="rect">
                  <a:avLst/>
                </a:prstGeom>
              </p:spPr>
            </p:pic>
            <p:pic>
              <p:nvPicPr>
                <p:cNvPr id="135" name="Immagine 134">
                  <a:extLst>
                    <a:ext uri="{FF2B5EF4-FFF2-40B4-BE49-F238E27FC236}">
                      <a16:creationId xmlns:a16="http://schemas.microsoft.com/office/drawing/2014/main" id="{809C5CCA-DFAA-4AFB-A81E-E0613A1B3C07}"/>
                    </a:ext>
                  </a:extLst>
                </p:cNvPr>
                <p:cNvPicPr>
                  <a:picLocks noChangeAspect="1"/>
                </p:cNvPicPr>
                <p:nvPr/>
              </p:nvPicPr>
              <p:blipFill rotWithShape="1">
                <a:blip r:embed="rId22"/>
                <a:srcRect l="90758" t="5181"/>
                <a:stretch/>
              </p:blipFill>
              <p:spPr>
                <a:xfrm>
                  <a:off x="6861308" y="2056662"/>
                  <a:ext cx="368670" cy="478495"/>
                </a:xfrm>
                <a:prstGeom prst="rect">
                  <a:avLst/>
                </a:prstGeom>
              </p:spPr>
            </p:pic>
          </p:grpSp>
          <p:pic>
            <p:nvPicPr>
              <p:cNvPr id="132" name="Immagine 131">
                <a:extLst>
                  <a:ext uri="{FF2B5EF4-FFF2-40B4-BE49-F238E27FC236}">
                    <a16:creationId xmlns:a16="http://schemas.microsoft.com/office/drawing/2014/main" id="{2553738D-9E1B-4A38-86AE-49E03C3C3DB2}"/>
                  </a:ext>
                </a:extLst>
              </p:cNvPr>
              <p:cNvPicPr>
                <a:picLocks noChangeAspect="1"/>
              </p:cNvPicPr>
              <p:nvPr/>
            </p:nvPicPr>
            <p:blipFill>
              <a:blip r:embed="rId23"/>
              <a:stretch>
                <a:fillRect/>
              </a:stretch>
            </p:blipFill>
            <p:spPr>
              <a:xfrm>
                <a:off x="3289133" y="2133952"/>
                <a:ext cx="3501450" cy="425078"/>
              </a:xfrm>
              <a:prstGeom prst="rect">
                <a:avLst/>
              </a:prstGeom>
            </p:spPr>
          </p:pic>
        </p:grpSp>
        <p:pic>
          <p:nvPicPr>
            <p:cNvPr id="136" name="Immagine 135">
              <a:extLst>
                <a:ext uri="{FF2B5EF4-FFF2-40B4-BE49-F238E27FC236}">
                  <a16:creationId xmlns:a16="http://schemas.microsoft.com/office/drawing/2014/main" id="{07E93D2C-BE24-4820-98C1-3D0390B17B63}"/>
                </a:ext>
              </a:extLst>
            </p:cNvPr>
            <p:cNvPicPr>
              <a:picLocks noChangeAspect="1"/>
            </p:cNvPicPr>
            <p:nvPr/>
          </p:nvPicPr>
          <p:blipFill>
            <a:blip r:embed="rId24">
              <a:clrChange>
                <a:clrFrom>
                  <a:srgbClr val="0854A0"/>
                </a:clrFrom>
                <a:clrTo>
                  <a:srgbClr val="0854A0">
                    <a:alpha val="0"/>
                  </a:srgbClr>
                </a:clrTo>
              </a:clrChange>
            </a:blip>
            <a:stretch>
              <a:fillRect/>
            </a:stretch>
          </p:blipFill>
          <p:spPr>
            <a:xfrm>
              <a:off x="3136654" y="1469024"/>
              <a:ext cx="3757900" cy="655224"/>
            </a:xfrm>
            <a:prstGeom prst="rect">
              <a:avLst/>
            </a:prstGeom>
          </p:spPr>
        </p:pic>
      </p:grpSp>
      <p:grpSp>
        <p:nvGrpSpPr>
          <p:cNvPr id="75" name="Gruppo 74">
            <a:extLst>
              <a:ext uri="{FF2B5EF4-FFF2-40B4-BE49-F238E27FC236}">
                <a16:creationId xmlns:a16="http://schemas.microsoft.com/office/drawing/2014/main" id="{82E39397-2253-45B1-B339-C7EC4242CF15}"/>
              </a:ext>
            </a:extLst>
          </p:cNvPr>
          <p:cNvGrpSpPr/>
          <p:nvPr/>
        </p:nvGrpSpPr>
        <p:grpSpPr>
          <a:xfrm>
            <a:off x="1637465" y="2828845"/>
            <a:ext cx="21059988" cy="1572663"/>
            <a:chOff x="1660325" y="2668825"/>
            <a:chExt cx="21059988" cy="1572663"/>
          </a:xfrm>
        </p:grpSpPr>
        <p:grpSp>
          <p:nvGrpSpPr>
            <p:cNvPr id="84" name="Gruppo 83">
              <a:extLst>
                <a:ext uri="{FF2B5EF4-FFF2-40B4-BE49-F238E27FC236}">
                  <a16:creationId xmlns:a16="http://schemas.microsoft.com/office/drawing/2014/main" id="{78E7E27F-C2D3-4819-8170-140B9659E717}"/>
                </a:ext>
              </a:extLst>
            </p:cNvPr>
            <p:cNvGrpSpPr/>
            <p:nvPr/>
          </p:nvGrpSpPr>
          <p:grpSpPr>
            <a:xfrm>
              <a:off x="1660325" y="2668825"/>
              <a:ext cx="21059988" cy="1572663"/>
              <a:chOff x="1660325" y="2668825"/>
              <a:chExt cx="21059988" cy="1572663"/>
            </a:xfrm>
          </p:grpSpPr>
          <p:cxnSp>
            <p:nvCxnSpPr>
              <p:cNvPr id="86" name="Connettore diritto 85">
                <a:extLst>
                  <a:ext uri="{FF2B5EF4-FFF2-40B4-BE49-F238E27FC236}">
                    <a16:creationId xmlns:a16="http://schemas.microsoft.com/office/drawing/2014/main" id="{28DA5A3C-95C9-48F3-905B-19270C126D36}"/>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pic>
            <p:nvPicPr>
              <p:cNvPr id="88" name="Immagine 87">
                <a:extLst>
                  <a:ext uri="{FF2B5EF4-FFF2-40B4-BE49-F238E27FC236}">
                    <a16:creationId xmlns:a16="http://schemas.microsoft.com/office/drawing/2014/main" id="{A25CFE08-311B-41CD-89CB-9C9359AE6D48}"/>
                  </a:ext>
                </a:extLst>
              </p:cNvPr>
              <p:cNvPicPr>
                <a:picLocks noChangeAspect="1"/>
              </p:cNvPicPr>
              <p:nvPr/>
            </p:nvPicPr>
            <p:blipFill>
              <a:blip r:embed="rId25"/>
              <a:stretch>
                <a:fillRect/>
              </a:stretch>
            </p:blipFill>
            <p:spPr>
              <a:xfrm>
                <a:off x="1662707" y="2668825"/>
                <a:ext cx="21057606" cy="1542828"/>
              </a:xfrm>
              <a:prstGeom prst="rect">
                <a:avLst/>
              </a:prstGeom>
            </p:spPr>
          </p:pic>
        </p:grpSp>
        <p:pic>
          <p:nvPicPr>
            <p:cNvPr id="85" name="Immagine 84">
              <a:extLst>
                <a:ext uri="{FF2B5EF4-FFF2-40B4-BE49-F238E27FC236}">
                  <a16:creationId xmlns:a16="http://schemas.microsoft.com/office/drawing/2014/main" id="{54734613-A0C4-414E-A5E9-7917C0F1A114}"/>
                </a:ext>
              </a:extLst>
            </p:cNvPr>
            <p:cNvPicPr>
              <a:picLocks noChangeAspect="1"/>
            </p:cNvPicPr>
            <p:nvPr/>
          </p:nvPicPr>
          <p:blipFill>
            <a:blip r:embed="rId26"/>
            <a:stretch>
              <a:fillRect/>
            </a:stretch>
          </p:blipFill>
          <p:spPr>
            <a:xfrm>
              <a:off x="1844843" y="3090239"/>
              <a:ext cx="2994308" cy="305153"/>
            </a:xfrm>
            <a:prstGeom prst="rect">
              <a:avLst/>
            </a:prstGeom>
          </p:spPr>
        </p:pic>
      </p:grpSp>
      <p:pic>
        <p:nvPicPr>
          <p:cNvPr id="80" name="Immagine 79">
            <a:extLst>
              <a:ext uri="{FF2B5EF4-FFF2-40B4-BE49-F238E27FC236}">
                <a16:creationId xmlns:a16="http://schemas.microsoft.com/office/drawing/2014/main" id="{13B992DB-B1D7-4A64-ACAC-7627A82DB046}"/>
              </a:ext>
            </a:extLst>
          </p:cNvPr>
          <p:cNvPicPr>
            <a:picLocks noChangeAspect="1"/>
          </p:cNvPicPr>
          <p:nvPr/>
        </p:nvPicPr>
        <p:blipFill rotWithShape="1">
          <a:blip r:embed="rId27">
            <a:clrChange>
              <a:clrFrom>
                <a:srgbClr val="FFFFFF"/>
              </a:clrFrom>
              <a:clrTo>
                <a:srgbClr val="FFFFFF">
                  <a:alpha val="0"/>
                </a:srgbClr>
              </a:clrTo>
            </a:clrChange>
          </a:blip>
          <a:srcRect r="65704" b="-10159"/>
          <a:stretch/>
        </p:blipFill>
        <p:spPr>
          <a:xfrm>
            <a:off x="1884711" y="3342241"/>
            <a:ext cx="5884372" cy="347090"/>
          </a:xfrm>
          <a:prstGeom prst="rect">
            <a:avLst/>
          </a:prstGeom>
        </p:spPr>
      </p:pic>
      <p:pic>
        <p:nvPicPr>
          <p:cNvPr id="81" name="Immagine 80">
            <a:extLst>
              <a:ext uri="{FF2B5EF4-FFF2-40B4-BE49-F238E27FC236}">
                <a16:creationId xmlns:a16="http://schemas.microsoft.com/office/drawing/2014/main" id="{34EC19C3-608F-4F2C-AC44-EFEB8F5B7E0E}"/>
              </a:ext>
            </a:extLst>
          </p:cNvPr>
          <p:cNvPicPr>
            <a:picLocks noChangeAspect="1"/>
          </p:cNvPicPr>
          <p:nvPr/>
        </p:nvPicPr>
        <p:blipFill rotWithShape="1">
          <a:blip r:embed="rId28">
            <a:clrChange>
              <a:clrFrom>
                <a:srgbClr val="FFFFFF"/>
              </a:clrFrom>
              <a:clrTo>
                <a:srgbClr val="FFFFFF">
                  <a:alpha val="0"/>
                </a:srgbClr>
              </a:clrTo>
            </a:clrChange>
          </a:blip>
          <a:srcRect l="37826" t="-5641" r="-52828" b="-6056"/>
          <a:stretch/>
        </p:blipFill>
        <p:spPr>
          <a:xfrm>
            <a:off x="336183" y="3831976"/>
            <a:ext cx="13510985" cy="596481"/>
          </a:xfrm>
          <a:prstGeom prst="rect">
            <a:avLst/>
          </a:prstGeom>
        </p:spPr>
      </p:pic>
      <p:pic>
        <p:nvPicPr>
          <p:cNvPr id="78" name="Immagine 77">
            <a:extLst>
              <a:ext uri="{FF2B5EF4-FFF2-40B4-BE49-F238E27FC236}">
                <a16:creationId xmlns:a16="http://schemas.microsoft.com/office/drawing/2014/main" id="{4772ACBD-BF4C-4AAC-9ED1-09162E67D885}"/>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13967474" y="3282797"/>
            <a:ext cx="2387495" cy="532153"/>
          </a:xfrm>
          <a:prstGeom prst="rect">
            <a:avLst/>
          </a:prstGeom>
        </p:spPr>
      </p:pic>
      <p:pic>
        <p:nvPicPr>
          <p:cNvPr id="5" name="Immagine 79">
            <a:extLst>
              <a:ext uri="{FF2B5EF4-FFF2-40B4-BE49-F238E27FC236}">
                <a16:creationId xmlns:a16="http://schemas.microsoft.com/office/drawing/2014/main" id="{2B448763-8307-00F7-CDBA-60FAC99BD5E7}"/>
              </a:ext>
            </a:extLst>
          </p:cNvPr>
          <p:cNvPicPr>
            <a:picLocks noChangeAspect="1"/>
          </p:cNvPicPr>
          <p:nvPr/>
        </p:nvPicPr>
        <p:blipFill rotWithShape="1">
          <a:blip r:embed="rId27">
            <a:clrChange>
              <a:clrFrom>
                <a:srgbClr val="FFFFFF"/>
              </a:clrFrom>
              <a:clrTo>
                <a:srgbClr val="FFFFFF">
                  <a:alpha val="0"/>
                </a:srgbClr>
              </a:clrTo>
            </a:clrChange>
          </a:blip>
          <a:srcRect l="67194" t="-21655" b="-1"/>
          <a:stretch/>
        </p:blipFill>
        <p:spPr>
          <a:xfrm>
            <a:off x="7453317" y="3266641"/>
            <a:ext cx="5628684" cy="383318"/>
          </a:xfrm>
          <a:prstGeom prst="rect">
            <a:avLst/>
          </a:prstGeom>
        </p:spPr>
      </p:pic>
      <p:pic>
        <p:nvPicPr>
          <p:cNvPr id="17" name="Immagine 80">
            <a:extLst>
              <a:ext uri="{FF2B5EF4-FFF2-40B4-BE49-F238E27FC236}">
                <a16:creationId xmlns:a16="http://schemas.microsoft.com/office/drawing/2014/main" id="{E90A3E04-D2C3-BB78-4828-4650F57BBDCC}"/>
              </a:ext>
            </a:extLst>
          </p:cNvPr>
          <p:cNvPicPr>
            <a:picLocks noChangeAspect="1"/>
          </p:cNvPicPr>
          <p:nvPr/>
        </p:nvPicPr>
        <p:blipFill rotWithShape="1">
          <a:blip r:embed="rId28">
            <a:clrChange>
              <a:clrFrom>
                <a:srgbClr val="FFFFFF"/>
              </a:clrFrom>
              <a:clrTo>
                <a:srgbClr val="FFFFFF">
                  <a:alpha val="0"/>
                </a:srgbClr>
              </a:clrTo>
            </a:clrChange>
          </a:blip>
          <a:srcRect l="-75581" t="-44813" r="49122" b="-2618"/>
          <a:stretch/>
        </p:blipFill>
        <p:spPr>
          <a:xfrm>
            <a:off x="8364574" y="3063180"/>
            <a:ext cx="14856809" cy="787309"/>
          </a:xfrm>
          <a:prstGeom prst="rect">
            <a:avLst/>
          </a:prstGeom>
        </p:spPr>
      </p:pic>
      <p:pic>
        <p:nvPicPr>
          <p:cNvPr id="18" name="Immagine 147">
            <a:extLst>
              <a:ext uri="{FF2B5EF4-FFF2-40B4-BE49-F238E27FC236}">
                <a16:creationId xmlns:a16="http://schemas.microsoft.com/office/drawing/2014/main" id="{532CA47A-3C5A-2E1C-5EC5-DF51AD95AD3C}"/>
              </a:ext>
            </a:extLst>
          </p:cNvPr>
          <p:cNvPicPr>
            <a:picLocks noChangeAspect="1"/>
          </p:cNvPicPr>
          <p:nvPr/>
        </p:nvPicPr>
        <p:blipFill>
          <a:blip r:embed="rId30">
            <a:clrChange>
              <a:clrFrom>
                <a:srgbClr val="FFFFFF"/>
              </a:clrFrom>
              <a:clrTo>
                <a:srgbClr val="FFFFFF">
                  <a:alpha val="0"/>
                </a:srgbClr>
              </a:clrTo>
            </a:clrChange>
            <a:duotone>
              <a:prstClr val="black"/>
              <a:schemeClr val="accent4">
                <a:tint val="45000"/>
                <a:satMod val="400000"/>
              </a:schemeClr>
            </a:duotone>
          </a:blip>
          <a:stretch>
            <a:fillRect/>
          </a:stretch>
        </p:blipFill>
        <p:spPr>
          <a:xfrm>
            <a:off x="1792119" y="2851884"/>
            <a:ext cx="1527018" cy="355809"/>
          </a:xfrm>
          <a:prstGeom prst="rect">
            <a:avLst/>
          </a:prstGeom>
        </p:spPr>
      </p:pic>
    </p:spTree>
    <p:extLst>
      <p:ext uri="{BB962C8B-B14F-4D97-AF65-F5344CB8AC3E}">
        <p14:creationId xmlns:p14="http://schemas.microsoft.com/office/powerpoint/2010/main" val="30120657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egnaposto testo 3">
            <a:extLst>
              <a:ext uri="{FF2B5EF4-FFF2-40B4-BE49-F238E27FC236}">
                <a16:creationId xmlns:a16="http://schemas.microsoft.com/office/drawing/2014/main" id="{D8B5CBA8-5372-424A-9C7E-B6226F7823B5}"/>
              </a:ext>
            </a:extLst>
          </p:cNvPr>
          <p:cNvSpPr>
            <a:spLocks noGrp="1"/>
          </p:cNvSpPr>
          <p:nvPr>
            <p:ph type="body" sz="quarter" idx="14"/>
          </p:nvPr>
        </p:nvSpPr>
        <p:spPr>
          <a:xfrm>
            <a:off x="2179884" y="168417"/>
            <a:ext cx="21664368" cy="1708222"/>
          </a:xfrm>
        </p:spPr>
        <p:txBody>
          <a:bodyPr/>
          <a:lstStyle/>
          <a:p>
            <a:pPr algn="l" defTabSz="1769301"/>
            <a:r>
              <a:rPr lang="it-IT" sz="4000"/>
              <a:t>RILASCIO 3 – Front End Gestione impegno: </a:t>
            </a:r>
            <a:r>
              <a:rPr lang="it-IT" sz="4000" b="1">
                <a:solidFill>
                  <a:srgbClr val="42B1E7"/>
                </a:solidFill>
              </a:rPr>
              <a:t>Invio alla Firma di un Decreto di impegno</a:t>
            </a:r>
            <a:endParaRPr lang="it-IT"/>
          </a:p>
        </p:txBody>
      </p:sp>
      <p:grpSp>
        <p:nvGrpSpPr>
          <p:cNvPr id="30" name="Gruppo 29">
            <a:extLst>
              <a:ext uri="{FF2B5EF4-FFF2-40B4-BE49-F238E27FC236}">
                <a16:creationId xmlns:a16="http://schemas.microsoft.com/office/drawing/2014/main" id="{F55F391F-AB2F-45E0-809F-BFD699D2B91F}"/>
              </a:ext>
            </a:extLst>
          </p:cNvPr>
          <p:cNvGrpSpPr/>
          <p:nvPr/>
        </p:nvGrpSpPr>
        <p:grpSpPr>
          <a:xfrm>
            <a:off x="1494282" y="3247065"/>
            <a:ext cx="20235456" cy="9896481"/>
            <a:chOff x="2147132" y="3705317"/>
            <a:chExt cx="20235456" cy="9896481"/>
          </a:xfrm>
        </p:grpSpPr>
        <p:sp>
          <p:nvSpPr>
            <p:cNvPr id="67" name="Rectangle 12">
              <a:extLst>
                <a:ext uri="{FF2B5EF4-FFF2-40B4-BE49-F238E27FC236}">
                  <a16:creationId xmlns:a16="http://schemas.microsoft.com/office/drawing/2014/main" id="{46A4CE4B-25E6-4E44-85DF-899D7C9D501D}"/>
                </a:ext>
              </a:extLst>
            </p:cNvPr>
            <p:cNvSpPr/>
            <p:nvPr/>
          </p:nvSpPr>
          <p:spPr>
            <a:xfrm>
              <a:off x="13981434" y="4087984"/>
              <a:ext cx="7578066" cy="3253061"/>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69" name="Rectangle 12">
              <a:extLst>
                <a:ext uri="{FF2B5EF4-FFF2-40B4-BE49-F238E27FC236}">
                  <a16:creationId xmlns:a16="http://schemas.microsoft.com/office/drawing/2014/main" id="{20D2D890-C14F-4B17-ACF0-00686CCFA4B3}"/>
                </a:ext>
              </a:extLst>
            </p:cNvPr>
            <p:cNvSpPr/>
            <p:nvPr/>
          </p:nvSpPr>
          <p:spPr>
            <a:xfrm>
              <a:off x="14804522" y="3705317"/>
              <a:ext cx="7578066" cy="3253061"/>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83" name="Group 22">
              <a:extLst>
                <a:ext uri="{FF2B5EF4-FFF2-40B4-BE49-F238E27FC236}">
                  <a16:creationId xmlns:a16="http://schemas.microsoft.com/office/drawing/2014/main" id="{F21A1CD5-ED37-4CDF-BD02-C25C307AD253}"/>
                </a:ext>
              </a:extLst>
            </p:cNvPr>
            <p:cNvGrpSpPr/>
            <p:nvPr/>
          </p:nvGrpSpPr>
          <p:grpSpPr>
            <a:xfrm>
              <a:off x="2398934" y="5906868"/>
              <a:ext cx="4626258" cy="1008877"/>
              <a:chOff x="1811725" y="10651972"/>
              <a:chExt cx="5081613" cy="990867"/>
            </a:xfrm>
          </p:grpSpPr>
          <p:grpSp>
            <p:nvGrpSpPr>
              <p:cNvPr id="114" name="Group 17">
                <a:extLst>
                  <a:ext uri="{FF2B5EF4-FFF2-40B4-BE49-F238E27FC236}">
                    <a16:creationId xmlns:a16="http://schemas.microsoft.com/office/drawing/2014/main" id="{74BD5CAE-3C54-4632-AD88-66068B6FF2FB}"/>
                  </a:ext>
                </a:extLst>
              </p:cNvPr>
              <p:cNvGrpSpPr/>
              <p:nvPr/>
            </p:nvGrpSpPr>
            <p:grpSpPr>
              <a:xfrm>
                <a:off x="1811725" y="10790385"/>
                <a:ext cx="3836677" cy="714770"/>
                <a:chOff x="1811725" y="10790385"/>
                <a:chExt cx="3836677" cy="714770"/>
              </a:xfrm>
            </p:grpSpPr>
            <p:pic>
              <p:nvPicPr>
                <p:cNvPr id="116" name="Picture 15">
                  <a:extLst>
                    <a:ext uri="{FF2B5EF4-FFF2-40B4-BE49-F238E27FC236}">
                      <a16:creationId xmlns:a16="http://schemas.microsoft.com/office/drawing/2014/main" id="{11FAB2CF-9C97-4237-B514-0203EF7CB4A5}"/>
                    </a:ext>
                  </a:extLst>
                </p:cNvPr>
                <p:cNvPicPr>
                  <a:picLocks noChangeAspect="1"/>
                </p:cNvPicPr>
                <p:nvPr/>
              </p:nvPicPr>
              <p:blipFill>
                <a:blip r:embed="rId2"/>
                <a:stretch>
                  <a:fillRect/>
                </a:stretch>
              </p:blipFill>
              <p:spPr>
                <a:xfrm>
                  <a:off x="5061300" y="10790385"/>
                  <a:ext cx="587102" cy="714043"/>
                </a:xfrm>
                <a:prstGeom prst="rect">
                  <a:avLst/>
                </a:prstGeom>
                <a:ln>
                  <a:solidFill>
                    <a:srgbClr val="FFFFFF"/>
                  </a:solidFill>
                </a:ln>
              </p:spPr>
            </p:pic>
            <p:pic>
              <p:nvPicPr>
                <p:cNvPr id="117" name="Picture 16">
                  <a:extLst>
                    <a:ext uri="{FF2B5EF4-FFF2-40B4-BE49-F238E27FC236}">
                      <a16:creationId xmlns:a16="http://schemas.microsoft.com/office/drawing/2014/main" id="{EF10454B-BDC1-45CA-ABBA-EC1F1DBCE8D2}"/>
                    </a:ext>
                  </a:extLst>
                </p:cNvPr>
                <p:cNvPicPr>
                  <a:picLocks noChangeAspect="1"/>
                </p:cNvPicPr>
                <p:nvPr/>
              </p:nvPicPr>
              <p:blipFill>
                <a:blip r:embed="rId2"/>
                <a:stretch>
                  <a:fillRect/>
                </a:stretch>
              </p:blipFill>
              <p:spPr>
                <a:xfrm>
                  <a:off x="1811725" y="10791112"/>
                  <a:ext cx="587102" cy="714043"/>
                </a:xfrm>
                <a:prstGeom prst="rect">
                  <a:avLst/>
                </a:prstGeom>
                <a:ln>
                  <a:solidFill>
                    <a:srgbClr val="FFFFFF"/>
                  </a:solidFill>
                </a:ln>
              </p:spPr>
            </p:pic>
          </p:grpSp>
          <p:pic>
            <p:nvPicPr>
              <p:cNvPr id="115" name="Picture 20">
                <a:extLst>
                  <a:ext uri="{FF2B5EF4-FFF2-40B4-BE49-F238E27FC236}">
                    <a16:creationId xmlns:a16="http://schemas.microsoft.com/office/drawing/2014/main" id="{9F3FB4D2-0EC6-49A5-99C1-AA777CCC7E68}"/>
                  </a:ext>
                </a:extLst>
              </p:cNvPr>
              <p:cNvPicPr>
                <a:picLocks noChangeAspect="1"/>
              </p:cNvPicPr>
              <p:nvPr/>
            </p:nvPicPr>
            <p:blipFill>
              <a:blip r:embed="rId3"/>
              <a:stretch>
                <a:fillRect/>
              </a:stretch>
            </p:blipFill>
            <p:spPr>
              <a:xfrm>
                <a:off x="5648402" y="10651972"/>
                <a:ext cx="1244936" cy="990867"/>
              </a:xfrm>
              <a:prstGeom prst="rect">
                <a:avLst/>
              </a:prstGeom>
              <a:ln>
                <a:solidFill>
                  <a:srgbClr val="FFFFFF"/>
                </a:solidFill>
              </a:ln>
            </p:spPr>
          </p:pic>
        </p:grpSp>
        <p:pic>
          <p:nvPicPr>
            <p:cNvPr id="144" name="Immagine 12">
              <a:extLst>
                <a:ext uri="{FF2B5EF4-FFF2-40B4-BE49-F238E27FC236}">
                  <a16:creationId xmlns:a16="http://schemas.microsoft.com/office/drawing/2014/main" id="{917BAE32-8820-4A66-869E-E51982049C63}"/>
                </a:ext>
              </a:extLst>
            </p:cNvPr>
            <p:cNvPicPr>
              <a:picLocks noChangeAspect="1"/>
            </p:cNvPicPr>
            <p:nvPr/>
          </p:nvPicPr>
          <p:blipFill>
            <a:blip r:embed="rId4"/>
            <a:stretch>
              <a:fillRect/>
            </a:stretch>
          </p:blipFill>
          <p:spPr>
            <a:xfrm>
              <a:off x="2147132" y="13050710"/>
              <a:ext cx="1038095" cy="551088"/>
            </a:xfrm>
            <a:prstGeom prst="rect">
              <a:avLst/>
            </a:prstGeom>
          </p:spPr>
        </p:pic>
      </p:grpSp>
      <p:pic>
        <p:nvPicPr>
          <p:cNvPr id="98" name="Immagine 92">
            <a:extLst>
              <a:ext uri="{FF2B5EF4-FFF2-40B4-BE49-F238E27FC236}">
                <a16:creationId xmlns:a16="http://schemas.microsoft.com/office/drawing/2014/main" id="{62730D4F-6A15-42F3-8D6B-BBC6F5C04DF0}"/>
              </a:ext>
            </a:extLst>
          </p:cNvPr>
          <p:cNvPicPr>
            <a:picLocks noChangeAspect="1"/>
          </p:cNvPicPr>
          <p:nvPr/>
        </p:nvPicPr>
        <p:blipFill rotWithShape="1">
          <a:blip r:embed="rId5"/>
          <a:srcRect l="30270" t="-77"/>
          <a:stretch/>
        </p:blipFill>
        <p:spPr>
          <a:xfrm>
            <a:off x="19854636" y="12972775"/>
            <a:ext cx="2660409" cy="565200"/>
          </a:xfrm>
          <a:prstGeom prst="rect">
            <a:avLst/>
          </a:prstGeom>
        </p:spPr>
      </p:pic>
      <p:grpSp>
        <p:nvGrpSpPr>
          <p:cNvPr id="11" name="Gruppo 10">
            <a:extLst>
              <a:ext uri="{FF2B5EF4-FFF2-40B4-BE49-F238E27FC236}">
                <a16:creationId xmlns:a16="http://schemas.microsoft.com/office/drawing/2014/main" id="{E8450C23-4A34-48E3-9DEA-978CDD9993C5}"/>
              </a:ext>
            </a:extLst>
          </p:cNvPr>
          <p:cNvGrpSpPr/>
          <p:nvPr/>
        </p:nvGrpSpPr>
        <p:grpSpPr>
          <a:xfrm>
            <a:off x="1637847" y="1837000"/>
            <a:ext cx="21096304" cy="732779"/>
            <a:chOff x="1637847" y="1402660"/>
            <a:chExt cx="21096304" cy="732779"/>
          </a:xfrm>
        </p:grpSpPr>
        <p:grpSp>
          <p:nvGrpSpPr>
            <p:cNvPr id="118" name="Gruppo 117">
              <a:extLst>
                <a:ext uri="{FF2B5EF4-FFF2-40B4-BE49-F238E27FC236}">
                  <a16:creationId xmlns:a16="http://schemas.microsoft.com/office/drawing/2014/main" id="{5418E6EC-E0B8-48EE-974E-EA4AF1F1C8F8}"/>
                </a:ext>
              </a:extLst>
            </p:cNvPr>
            <p:cNvGrpSpPr/>
            <p:nvPr/>
          </p:nvGrpSpPr>
          <p:grpSpPr>
            <a:xfrm>
              <a:off x="1637847" y="1402660"/>
              <a:ext cx="21096304" cy="732779"/>
              <a:chOff x="1662101" y="1952540"/>
              <a:chExt cx="21096304" cy="732779"/>
            </a:xfrm>
          </p:grpSpPr>
          <p:grpSp>
            <p:nvGrpSpPr>
              <p:cNvPr id="131" name="Gruppo 130">
                <a:extLst>
                  <a:ext uri="{FF2B5EF4-FFF2-40B4-BE49-F238E27FC236}">
                    <a16:creationId xmlns:a16="http://schemas.microsoft.com/office/drawing/2014/main" id="{6DA17671-A72C-4791-A397-8E2FFAC9CE4F}"/>
                  </a:ext>
                </a:extLst>
              </p:cNvPr>
              <p:cNvGrpSpPr/>
              <p:nvPr/>
            </p:nvGrpSpPr>
            <p:grpSpPr>
              <a:xfrm>
                <a:off x="1662101" y="1952540"/>
                <a:ext cx="21096304" cy="732779"/>
                <a:chOff x="1646867" y="1867823"/>
                <a:chExt cx="21096304" cy="732779"/>
              </a:xfrm>
            </p:grpSpPr>
            <p:pic>
              <p:nvPicPr>
                <p:cNvPr id="133" name="Immagine 132">
                  <a:extLst>
                    <a:ext uri="{FF2B5EF4-FFF2-40B4-BE49-F238E27FC236}">
                      <a16:creationId xmlns:a16="http://schemas.microsoft.com/office/drawing/2014/main" id="{C2B7248F-C21E-42DA-97F6-DE67465B6575}"/>
                    </a:ext>
                  </a:extLst>
                </p:cNvPr>
                <p:cNvPicPr>
                  <a:picLocks noChangeAspect="1"/>
                </p:cNvPicPr>
                <p:nvPr/>
              </p:nvPicPr>
              <p:blipFill>
                <a:blip r:embed="rId6"/>
                <a:stretch>
                  <a:fillRect/>
                </a:stretch>
              </p:blipFill>
              <p:spPr>
                <a:xfrm>
                  <a:off x="1646867" y="1867823"/>
                  <a:ext cx="21096304" cy="732779"/>
                </a:xfrm>
                <a:prstGeom prst="rect">
                  <a:avLst/>
                </a:prstGeom>
              </p:spPr>
            </p:pic>
            <p:pic>
              <p:nvPicPr>
                <p:cNvPr id="134" name="Immagine 133">
                  <a:extLst>
                    <a:ext uri="{FF2B5EF4-FFF2-40B4-BE49-F238E27FC236}">
                      <a16:creationId xmlns:a16="http://schemas.microsoft.com/office/drawing/2014/main" id="{10DFF1EC-E339-4E3D-B537-7D92C5E44F8A}"/>
                    </a:ext>
                  </a:extLst>
                </p:cNvPr>
                <p:cNvPicPr>
                  <a:picLocks noChangeAspect="1"/>
                </p:cNvPicPr>
                <p:nvPr/>
              </p:nvPicPr>
              <p:blipFill>
                <a:blip r:embed="rId7"/>
                <a:stretch>
                  <a:fillRect/>
                </a:stretch>
              </p:blipFill>
              <p:spPr>
                <a:xfrm>
                  <a:off x="1687621" y="1961786"/>
                  <a:ext cx="3623684" cy="529778"/>
                </a:xfrm>
                <a:prstGeom prst="rect">
                  <a:avLst/>
                </a:prstGeom>
              </p:spPr>
            </p:pic>
            <p:pic>
              <p:nvPicPr>
                <p:cNvPr id="135" name="Immagine 134">
                  <a:extLst>
                    <a:ext uri="{FF2B5EF4-FFF2-40B4-BE49-F238E27FC236}">
                      <a16:creationId xmlns:a16="http://schemas.microsoft.com/office/drawing/2014/main" id="{809C5CCA-DFAA-4AFB-A81E-E0613A1B3C07}"/>
                    </a:ext>
                  </a:extLst>
                </p:cNvPr>
                <p:cNvPicPr>
                  <a:picLocks noChangeAspect="1"/>
                </p:cNvPicPr>
                <p:nvPr/>
              </p:nvPicPr>
              <p:blipFill rotWithShape="1">
                <a:blip r:embed="rId8"/>
                <a:srcRect l="90758" t="5181"/>
                <a:stretch/>
              </p:blipFill>
              <p:spPr>
                <a:xfrm>
                  <a:off x="6861308" y="2056662"/>
                  <a:ext cx="368670" cy="478495"/>
                </a:xfrm>
                <a:prstGeom prst="rect">
                  <a:avLst/>
                </a:prstGeom>
              </p:spPr>
            </p:pic>
          </p:grpSp>
          <p:pic>
            <p:nvPicPr>
              <p:cNvPr id="132" name="Immagine 131">
                <a:extLst>
                  <a:ext uri="{FF2B5EF4-FFF2-40B4-BE49-F238E27FC236}">
                    <a16:creationId xmlns:a16="http://schemas.microsoft.com/office/drawing/2014/main" id="{2553738D-9E1B-4A38-86AE-49E03C3C3DB2}"/>
                  </a:ext>
                </a:extLst>
              </p:cNvPr>
              <p:cNvPicPr>
                <a:picLocks noChangeAspect="1"/>
              </p:cNvPicPr>
              <p:nvPr/>
            </p:nvPicPr>
            <p:blipFill>
              <a:blip r:embed="rId9"/>
              <a:stretch>
                <a:fillRect/>
              </a:stretch>
            </p:blipFill>
            <p:spPr>
              <a:xfrm>
                <a:off x="3289133" y="2133952"/>
                <a:ext cx="3501450" cy="425078"/>
              </a:xfrm>
              <a:prstGeom prst="rect">
                <a:avLst/>
              </a:prstGeom>
            </p:spPr>
          </p:pic>
        </p:grpSp>
        <p:pic>
          <p:nvPicPr>
            <p:cNvPr id="136" name="Immagine 135">
              <a:extLst>
                <a:ext uri="{FF2B5EF4-FFF2-40B4-BE49-F238E27FC236}">
                  <a16:creationId xmlns:a16="http://schemas.microsoft.com/office/drawing/2014/main" id="{07E93D2C-BE24-4820-98C1-3D0390B17B63}"/>
                </a:ext>
              </a:extLst>
            </p:cNvPr>
            <p:cNvPicPr>
              <a:picLocks noChangeAspect="1"/>
            </p:cNvPicPr>
            <p:nvPr/>
          </p:nvPicPr>
          <p:blipFill>
            <a:blip r:embed="rId10">
              <a:clrChange>
                <a:clrFrom>
                  <a:srgbClr val="0854A0"/>
                </a:clrFrom>
                <a:clrTo>
                  <a:srgbClr val="0854A0">
                    <a:alpha val="0"/>
                  </a:srgbClr>
                </a:clrTo>
              </a:clrChange>
            </a:blip>
            <a:stretch>
              <a:fillRect/>
            </a:stretch>
          </p:blipFill>
          <p:spPr>
            <a:xfrm>
              <a:off x="3136654" y="1469024"/>
              <a:ext cx="3757900" cy="655224"/>
            </a:xfrm>
            <a:prstGeom prst="rect">
              <a:avLst/>
            </a:prstGeom>
          </p:spPr>
        </p:pic>
      </p:grpSp>
      <p:sp>
        <p:nvSpPr>
          <p:cNvPr id="107" name="Arrow: Down 14">
            <a:extLst>
              <a:ext uri="{FF2B5EF4-FFF2-40B4-BE49-F238E27FC236}">
                <a16:creationId xmlns:a16="http://schemas.microsoft.com/office/drawing/2014/main" id="{5B845C3C-FA83-44B8-B8A9-A1C5F11DC2F9}"/>
              </a:ext>
            </a:extLst>
          </p:cNvPr>
          <p:cNvSpPr/>
          <p:nvPr/>
        </p:nvSpPr>
        <p:spPr>
          <a:xfrm rot="2391703">
            <a:off x="22269936" y="12259913"/>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87" name="Immagine 86">
            <a:extLst>
              <a:ext uri="{FF2B5EF4-FFF2-40B4-BE49-F238E27FC236}">
                <a16:creationId xmlns:a16="http://schemas.microsoft.com/office/drawing/2014/main" id="{F17FAA0F-BAA8-4204-B2FA-2FC452CB0D8A}"/>
              </a:ext>
            </a:extLst>
          </p:cNvPr>
          <p:cNvPicPr>
            <a:picLocks noChangeAspect="1"/>
          </p:cNvPicPr>
          <p:nvPr/>
        </p:nvPicPr>
        <p:blipFill>
          <a:blip r:embed="rId11"/>
          <a:stretch>
            <a:fillRect/>
          </a:stretch>
        </p:blipFill>
        <p:spPr>
          <a:xfrm>
            <a:off x="14406668" y="5233621"/>
            <a:ext cx="1039621" cy="274320"/>
          </a:xfrm>
          <a:prstGeom prst="rect">
            <a:avLst/>
          </a:prstGeom>
        </p:spPr>
      </p:pic>
      <p:grpSp>
        <p:nvGrpSpPr>
          <p:cNvPr id="25" name="Gruppo 24">
            <a:extLst>
              <a:ext uri="{FF2B5EF4-FFF2-40B4-BE49-F238E27FC236}">
                <a16:creationId xmlns:a16="http://schemas.microsoft.com/office/drawing/2014/main" id="{57DDE42F-450A-4C3F-A310-CC099ADF8C05}"/>
              </a:ext>
            </a:extLst>
          </p:cNvPr>
          <p:cNvGrpSpPr/>
          <p:nvPr/>
        </p:nvGrpSpPr>
        <p:grpSpPr>
          <a:xfrm>
            <a:off x="1724120" y="2668825"/>
            <a:ext cx="21059988" cy="1572663"/>
            <a:chOff x="1660325" y="2668825"/>
            <a:chExt cx="21059988" cy="1572663"/>
          </a:xfrm>
        </p:grpSpPr>
        <p:grpSp>
          <p:nvGrpSpPr>
            <p:cNvPr id="128" name="Gruppo 127">
              <a:extLst>
                <a:ext uri="{FF2B5EF4-FFF2-40B4-BE49-F238E27FC236}">
                  <a16:creationId xmlns:a16="http://schemas.microsoft.com/office/drawing/2014/main" id="{F1F1B0F8-0FBC-461A-B17E-095355668202}"/>
                </a:ext>
              </a:extLst>
            </p:cNvPr>
            <p:cNvGrpSpPr/>
            <p:nvPr/>
          </p:nvGrpSpPr>
          <p:grpSpPr>
            <a:xfrm>
              <a:off x="1660325" y="2668825"/>
              <a:ext cx="21059988" cy="1572663"/>
              <a:chOff x="1660325" y="2668825"/>
              <a:chExt cx="21059988" cy="1572663"/>
            </a:xfrm>
          </p:grpSpPr>
          <p:grpSp>
            <p:nvGrpSpPr>
              <p:cNvPr id="139" name="Gruppo 138">
                <a:extLst>
                  <a:ext uri="{FF2B5EF4-FFF2-40B4-BE49-F238E27FC236}">
                    <a16:creationId xmlns:a16="http://schemas.microsoft.com/office/drawing/2014/main" id="{A3F8183A-7C06-4DCA-AA97-58425B81E43D}"/>
                  </a:ext>
                </a:extLst>
              </p:cNvPr>
              <p:cNvGrpSpPr/>
              <p:nvPr/>
            </p:nvGrpSpPr>
            <p:grpSpPr>
              <a:xfrm>
                <a:off x="1660325" y="2668825"/>
                <a:ext cx="21059988" cy="1572663"/>
                <a:chOff x="1660325" y="2668825"/>
                <a:chExt cx="21059988" cy="1572663"/>
              </a:xfrm>
            </p:grpSpPr>
            <p:cxnSp>
              <p:nvCxnSpPr>
                <p:cNvPr id="141" name="Connettore diritto 140">
                  <a:extLst>
                    <a:ext uri="{FF2B5EF4-FFF2-40B4-BE49-F238E27FC236}">
                      <a16:creationId xmlns:a16="http://schemas.microsoft.com/office/drawing/2014/main" id="{CAA0E0D3-E2CA-401B-A1FF-28C0DC763599}"/>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pic>
              <p:nvPicPr>
                <p:cNvPr id="145" name="Immagine 144">
                  <a:extLst>
                    <a:ext uri="{FF2B5EF4-FFF2-40B4-BE49-F238E27FC236}">
                      <a16:creationId xmlns:a16="http://schemas.microsoft.com/office/drawing/2014/main" id="{4BDA9E8B-FC9B-46D7-94A0-272FD2FE31F1}"/>
                    </a:ext>
                  </a:extLst>
                </p:cNvPr>
                <p:cNvPicPr>
                  <a:picLocks noChangeAspect="1"/>
                </p:cNvPicPr>
                <p:nvPr/>
              </p:nvPicPr>
              <p:blipFill>
                <a:blip r:embed="rId12"/>
                <a:stretch>
                  <a:fillRect/>
                </a:stretch>
              </p:blipFill>
              <p:spPr>
                <a:xfrm>
                  <a:off x="1662707" y="2668825"/>
                  <a:ext cx="21057606" cy="1542828"/>
                </a:xfrm>
                <a:prstGeom prst="rect">
                  <a:avLst/>
                </a:prstGeom>
              </p:spPr>
            </p:pic>
          </p:grpSp>
          <p:pic>
            <p:nvPicPr>
              <p:cNvPr id="140" name="Immagine 139">
                <a:extLst>
                  <a:ext uri="{FF2B5EF4-FFF2-40B4-BE49-F238E27FC236}">
                    <a16:creationId xmlns:a16="http://schemas.microsoft.com/office/drawing/2014/main" id="{A51A7A9D-4403-4E9E-9CAE-05C308BF795A}"/>
                  </a:ext>
                </a:extLst>
              </p:cNvPr>
              <p:cNvPicPr>
                <a:picLocks noChangeAspect="1"/>
              </p:cNvPicPr>
              <p:nvPr/>
            </p:nvPicPr>
            <p:blipFill>
              <a:blip r:embed="rId13"/>
              <a:stretch>
                <a:fillRect/>
              </a:stretch>
            </p:blipFill>
            <p:spPr>
              <a:xfrm>
                <a:off x="1844843" y="3090239"/>
                <a:ext cx="2994308" cy="305153"/>
              </a:xfrm>
              <a:prstGeom prst="rect">
                <a:avLst/>
              </a:prstGeom>
            </p:spPr>
          </p:pic>
        </p:grpSp>
        <p:pic>
          <p:nvPicPr>
            <p:cNvPr id="149" name="Immagine 148">
              <a:extLst>
                <a:ext uri="{FF2B5EF4-FFF2-40B4-BE49-F238E27FC236}">
                  <a16:creationId xmlns:a16="http://schemas.microsoft.com/office/drawing/2014/main" id="{4B3891A8-F77C-4767-8540-1432C9F8CF2D}"/>
                </a:ext>
              </a:extLst>
            </p:cNvPr>
            <p:cNvPicPr>
              <a:picLocks noChangeAspect="1"/>
            </p:cNvPicPr>
            <p:nvPr/>
          </p:nvPicPr>
          <p:blipFill rotWithShape="1">
            <a:blip r:embed="rId14"/>
            <a:srcRect t="14612"/>
            <a:stretch/>
          </p:blipFill>
          <p:spPr>
            <a:xfrm>
              <a:off x="19513670" y="3698243"/>
              <a:ext cx="3001375" cy="448491"/>
            </a:xfrm>
            <a:prstGeom prst="rect">
              <a:avLst/>
            </a:prstGeom>
          </p:spPr>
        </p:pic>
      </p:grpSp>
      <p:pic>
        <p:nvPicPr>
          <p:cNvPr id="109" name="Immagine 146">
            <a:extLst>
              <a:ext uri="{FF2B5EF4-FFF2-40B4-BE49-F238E27FC236}">
                <a16:creationId xmlns:a16="http://schemas.microsoft.com/office/drawing/2014/main" id="{3C722C31-359E-ACE7-461B-4B8248015D40}"/>
              </a:ext>
            </a:extLst>
          </p:cNvPr>
          <p:cNvPicPr>
            <a:picLocks noChangeAspect="1"/>
          </p:cNvPicPr>
          <p:nvPr/>
        </p:nvPicPr>
        <p:blipFill rotWithShape="1">
          <a:blip r:embed="rId15"/>
          <a:srcRect l="61732" b="-190"/>
          <a:stretch/>
        </p:blipFill>
        <p:spPr>
          <a:xfrm>
            <a:off x="3200449" y="4574369"/>
            <a:ext cx="3200840" cy="1105274"/>
          </a:xfrm>
          <a:prstGeom prst="rect">
            <a:avLst/>
          </a:prstGeom>
        </p:spPr>
      </p:pic>
      <p:pic>
        <p:nvPicPr>
          <p:cNvPr id="110" name="Immagine 146">
            <a:extLst>
              <a:ext uri="{FF2B5EF4-FFF2-40B4-BE49-F238E27FC236}">
                <a16:creationId xmlns:a16="http://schemas.microsoft.com/office/drawing/2014/main" id="{899E1688-3522-A74B-CA80-E2EE89EE3F54}"/>
              </a:ext>
            </a:extLst>
          </p:cNvPr>
          <p:cNvPicPr>
            <a:picLocks noChangeAspect="1"/>
          </p:cNvPicPr>
          <p:nvPr/>
        </p:nvPicPr>
        <p:blipFill rotWithShape="1">
          <a:blip r:embed="rId15"/>
          <a:srcRect t="-1" r="79950" b="-14367"/>
          <a:stretch/>
        </p:blipFill>
        <p:spPr>
          <a:xfrm>
            <a:off x="1759288" y="4552555"/>
            <a:ext cx="1677012" cy="1261666"/>
          </a:xfrm>
          <a:prstGeom prst="rect">
            <a:avLst/>
          </a:prstGeom>
        </p:spPr>
      </p:pic>
      <p:pic>
        <p:nvPicPr>
          <p:cNvPr id="111" name="Immagine 164">
            <a:extLst>
              <a:ext uri="{FF2B5EF4-FFF2-40B4-BE49-F238E27FC236}">
                <a16:creationId xmlns:a16="http://schemas.microsoft.com/office/drawing/2014/main" id="{54F3F51F-5116-B7C4-65D8-715595A93921}"/>
              </a:ext>
            </a:extLst>
          </p:cNvPr>
          <p:cNvPicPr>
            <a:picLocks noChangeAspect="1"/>
          </p:cNvPicPr>
          <p:nvPr/>
        </p:nvPicPr>
        <p:blipFill>
          <a:blip r:embed="rId16"/>
          <a:stretch>
            <a:fillRect/>
          </a:stretch>
        </p:blipFill>
        <p:spPr>
          <a:xfrm>
            <a:off x="3688413" y="5692446"/>
            <a:ext cx="714286" cy="228571"/>
          </a:xfrm>
          <a:prstGeom prst="rect">
            <a:avLst/>
          </a:prstGeom>
        </p:spPr>
      </p:pic>
      <p:pic>
        <p:nvPicPr>
          <p:cNvPr id="119" name="Immagine 165">
            <a:extLst>
              <a:ext uri="{FF2B5EF4-FFF2-40B4-BE49-F238E27FC236}">
                <a16:creationId xmlns:a16="http://schemas.microsoft.com/office/drawing/2014/main" id="{6F6F7447-C6E3-68E8-576C-7F04D7E454DE}"/>
              </a:ext>
            </a:extLst>
          </p:cNvPr>
          <p:cNvPicPr>
            <a:picLocks noChangeAspect="1"/>
          </p:cNvPicPr>
          <p:nvPr/>
        </p:nvPicPr>
        <p:blipFill>
          <a:blip r:embed="rId17"/>
          <a:stretch>
            <a:fillRect/>
          </a:stretch>
        </p:blipFill>
        <p:spPr>
          <a:xfrm>
            <a:off x="5359569" y="5701969"/>
            <a:ext cx="1409524" cy="209524"/>
          </a:xfrm>
          <a:prstGeom prst="rect">
            <a:avLst/>
          </a:prstGeom>
        </p:spPr>
      </p:pic>
      <p:pic>
        <p:nvPicPr>
          <p:cNvPr id="120" name="Immagine 161">
            <a:extLst>
              <a:ext uri="{FF2B5EF4-FFF2-40B4-BE49-F238E27FC236}">
                <a16:creationId xmlns:a16="http://schemas.microsoft.com/office/drawing/2014/main" id="{38036279-6296-D218-FE4F-E257B72B896D}"/>
              </a:ext>
            </a:extLst>
          </p:cNvPr>
          <p:cNvPicPr>
            <a:picLocks noChangeAspect="1"/>
          </p:cNvPicPr>
          <p:nvPr/>
        </p:nvPicPr>
        <p:blipFill rotWithShape="1">
          <a:blip r:embed="rId18"/>
          <a:srcRect t="1" r="-10757" b="49108"/>
          <a:stretch/>
        </p:blipFill>
        <p:spPr>
          <a:xfrm>
            <a:off x="1966989" y="5712627"/>
            <a:ext cx="738375" cy="218107"/>
          </a:xfrm>
          <a:prstGeom prst="rect">
            <a:avLst/>
          </a:prstGeom>
        </p:spPr>
      </p:pic>
      <p:pic>
        <p:nvPicPr>
          <p:cNvPr id="7" name="Immagine 79">
            <a:extLst>
              <a:ext uri="{FF2B5EF4-FFF2-40B4-BE49-F238E27FC236}">
                <a16:creationId xmlns:a16="http://schemas.microsoft.com/office/drawing/2014/main" id="{885B6C68-B5DC-9931-D95E-9CFCA164D53A}"/>
              </a:ext>
            </a:extLst>
          </p:cNvPr>
          <p:cNvPicPr>
            <a:picLocks noChangeAspect="1"/>
          </p:cNvPicPr>
          <p:nvPr/>
        </p:nvPicPr>
        <p:blipFill rotWithShape="1">
          <a:blip r:embed="rId19">
            <a:clrChange>
              <a:clrFrom>
                <a:srgbClr val="FFFFFF"/>
              </a:clrFrom>
              <a:clrTo>
                <a:srgbClr val="FFFFFF">
                  <a:alpha val="0"/>
                </a:srgbClr>
              </a:clrTo>
            </a:clrChange>
          </a:blip>
          <a:srcRect r="65704" b="-10159"/>
          <a:stretch/>
        </p:blipFill>
        <p:spPr>
          <a:xfrm>
            <a:off x="1884711" y="3181821"/>
            <a:ext cx="5884372" cy="347090"/>
          </a:xfrm>
          <a:prstGeom prst="rect">
            <a:avLst/>
          </a:prstGeom>
        </p:spPr>
      </p:pic>
      <p:pic>
        <p:nvPicPr>
          <p:cNvPr id="8" name="Immagine 80">
            <a:extLst>
              <a:ext uri="{FF2B5EF4-FFF2-40B4-BE49-F238E27FC236}">
                <a16:creationId xmlns:a16="http://schemas.microsoft.com/office/drawing/2014/main" id="{5BBDABBD-E72F-DDB5-EC3C-EC4E82380218}"/>
              </a:ext>
            </a:extLst>
          </p:cNvPr>
          <p:cNvPicPr>
            <a:picLocks noChangeAspect="1"/>
          </p:cNvPicPr>
          <p:nvPr/>
        </p:nvPicPr>
        <p:blipFill rotWithShape="1">
          <a:blip r:embed="rId20">
            <a:clrChange>
              <a:clrFrom>
                <a:srgbClr val="FFFFFF"/>
              </a:clrFrom>
              <a:clrTo>
                <a:srgbClr val="FFFFFF">
                  <a:alpha val="0"/>
                </a:srgbClr>
              </a:clrTo>
            </a:clrChange>
          </a:blip>
          <a:srcRect l="37826" t="-5641" r="-52828" b="-6056"/>
          <a:stretch/>
        </p:blipFill>
        <p:spPr>
          <a:xfrm>
            <a:off x="336183" y="3671556"/>
            <a:ext cx="13510985" cy="596481"/>
          </a:xfrm>
          <a:prstGeom prst="rect">
            <a:avLst/>
          </a:prstGeom>
        </p:spPr>
      </p:pic>
      <p:pic>
        <p:nvPicPr>
          <p:cNvPr id="9" name="Immagine 77">
            <a:extLst>
              <a:ext uri="{FF2B5EF4-FFF2-40B4-BE49-F238E27FC236}">
                <a16:creationId xmlns:a16="http://schemas.microsoft.com/office/drawing/2014/main" id="{77AF828E-E2D9-05D2-91EC-A77AF88E993A}"/>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13967474" y="3122377"/>
            <a:ext cx="2387495" cy="532153"/>
          </a:xfrm>
          <a:prstGeom prst="rect">
            <a:avLst/>
          </a:prstGeom>
        </p:spPr>
      </p:pic>
      <p:pic>
        <p:nvPicPr>
          <p:cNvPr id="10" name="Immagine 79">
            <a:extLst>
              <a:ext uri="{FF2B5EF4-FFF2-40B4-BE49-F238E27FC236}">
                <a16:creationId xmlns:a16="http://schemas.microsoft.com/office/drawing/2014/main" id="{047D3C98-A0D7-3ECD-78DD-5C36114181E7}"/>
              </a:ext>
            </a:extLst>
          </p:cNvPr>
          <p:cNvPicPr>
            <a:picLocks noChangeAspect="1"/>
          </p:cNvPicPr>
          <p:nvPr/>
        </p:nvPicPr>
        <p:blipFill rotWithShape="1">
          <a:blip r:embed="rId19">
            <a:clrChange>
              <a:clrFrom>
                <a:srgbClr val="FFFFFF"/>
              </a:clrFrom>
              <a:clrTo>
                <a:srgbClr val="FFFFFF">
                  <a:alpha val="0"/>
                </a:srgbClr>
              </a:clrTo>
            </a:clrChange>
          </a:blip>
          <a:srcRect l="67194" t="-21655" b="-1"/>
          <a:stretch/>
        </p:blipFill>
        <p:spPr>
          <a:xfrm>
            <a:off x="7453317" y="3106221"/>
            <a:ext cx="5628684" cy="383318"/>
          </a:xfrm>
          <a:prstGeom prst="rect">
            <a:avLst/>
          </a:prstGeom>
        </p:spPr>
      </p:pic>
      <p:pic>
        <p:nvPicPr>
          <p:cNvPr id="13" name="Immagine 80">
            <a:extLst>
              <a:ext uri="{FF2B5EF4-FFF2-40B4-BE49-F238E27FC236}">
                <a16:creationId xmlns:a16="http://schemas.microsoft.com/office/drawing/2014/main" id="{FFCEF21D-827C-BAF8-4E94-90A97186B06D}"/>
              </a:ext>
            </a:extLst>
          </p:cNvPr>
          <p:cNvPicPr>
            <a:picLocks noChangeAspect="1"/>
          </p:cNvPicPr>
          <p:nvPr/>
        </p:nvPicPr>
        <p:blipFill rotWithShape="1">
          <a:blip r:embed="rId20">
            <a:clrChange>
              <a:clrFrom>
                <a:srgbClr val="FFFFFF"/>
              </a:clrFrom>
              <a:clrTo>
                <a:srgbClr val="FFFFFF">
                  <a:alpha val="0"/>
                </a:srgbClr>
              </a:clrTo>
            </a:clrChange>
          </a:blip>
          <a:srcRect l="-75581" t="-44813" r="49122" b="-2618"/>
          <a:stretch/>
        </p:blipFill>
        <p:spPr>
          <a:xfrm>
            <a:off x="8364574" y="2902760"/>
            <a:ext cx="14856809" cy="787309"/>
          </a:xfrm>
          <a:prstGeom prst="rect">
            <a:avLst/>
          </a:prstGeom>
        </p:spPr>
      </p:pic>
      <p:pic>
        <p:nvPicPr>
          <p:cNvPr id="14" name="Immagine 147">
            <a:extLst>
              <a:ext uri="{FF2B5EF4-FFF2-40B4-BE49-F238E27FC236}">
                <a16:creationId xmlns:a16="http://schemas.microsoft.com/office/drawing/2014/main" id="{1B11B922-FD9F-92FB-BC1A-370671217C07}"/>
              </a:ext>
            </a:extLst>
          </p:cNvPr>
          <p:cNvPicPr>
            <a:picLocks noChangeAspect="1"/>
          </p:cNvPicPr>
          <p:nvPr/>
        </p:nvPicPr>
        <p:blipFill>
          <a:blip r:embed="rId22">
            <a:clrChange>
              <a:clrFrom>
                <a:srgbClr val="FFFFFF"/>
              </a:clrFrom>
              <a:clrTo>
                <a:srgbClr val="FFFFFF">
                  <a:alpha val="0"/>
                </a:srgbClr>
              </a:clrTo>
            </a:clrChange>
            <a:duotone>
              <a:prstClr val="black"/>
              <a:schemeClr val="accent4">
                <a:tint val="45000"/>
                <a:satMod val="400000"/>
              </a:schemeClr>
            </a:duotone>
          </a:blip>
          <a:stretch>
            <a:fillRect/>
          </a:stretch>
        </p:blipFill>
        <p:spPr>
          <a:xfrm>
            <a:off x="1792119" y="2691464"/>
            <a:ext cx="1527018" cy="355809"/>
          </a:xfrm>
          <a:prstGeom prst="rect">
            <a:avLst/>
          </a:prstGeom>
        </p:spPr>
      </p:pic>
      <p:grpSp>
        <p:nvGrpSpPr>
          <p:cNvPr id="52" name="Group 51">
            <a:extLst>
              <a:ext uri="{FF2B5EF4-FFF2-40B4-BE49-F238E27FC236}">
                <a16:creationId xmlns:a16="http://schemas.microsoft.com/office/drawing/2014/main" id="{0032DC83-85DE-F0D5-A11C-7C0356F725DE}"/>
              </a:ext>
            </a:extLst>
          </p:cNvPr>
          <p:cNvGrpSpPr/>
          <p:nvPr/>
        </p:nvGrpSpPr>
        <p:grpSpPr>
          <a:xfrm>
            <a:off x="1785027" y="6558591"/>
            <a:ext cx="18217956" cy="4383949"/>
            <a:chOff x="1785027" y="6558591"/>
            <a:chExt cx="18217956" cy="4383949"/>
          </a:xfrm>
        </p:grpSpPr>
        <p:grpSp>
          <p:nvGrpSpPr>
            <p:cNvPr id="53" name="Group 52">
              <a:extLst>
                <a:ext uri="{FF2B5EF4-FFF2-40B4-BE49-F238E27FC236}">
                  <a16:creationId xmlns:a16="http://schemas.microsoft.com/office/drawing/2014/main" id="{EAE15725-C59F-B1B7-DF13-99D6D4449058}"/>
                </a:ext>
              </a:extLst>
            </p:cNvPr>
            <p:cNvGrpSpPr/>
            <p:nvPr/>
          </p:nvGrpSpPr>
          <p:grpSpPr>
            <a:xfrm>
              <a:off x="1785027" y="6558591"/>
              <a:ext cx="18217956" cy="4383949"/>
              <a:chOff x="1785027" y="8089679"/>
              <a:chExt cx="18217956" cy="4383949"/>
            </a:xfrm>
          </p:grpSpPr>
          <p:pic>
            <p:nvPicPr>
              <p:cNvPr id="55" name="Immagine 18">
                <a:extLst>
                  <a:ext uri="{FF2B5EF4-FFF2-40B4-BE49-F238E27FC236}">
                    <a16:creationId xmlns:a16="http://schemas.microsoft.com/office/drawing/2014/main" id="{3A48A8F7-8FA1-6344-2CB4-097AE90AE63A}"/>
                  </a:ext>
                </a:extLst>
              </p:cNvPr>
              <p:cNvPicPr>
                <a:picLocks noChangeAspect="1"/>
              </p:cNvPicPr>
              <p:nvPr/>
            </p:nvPicPr>
            <p:blipFill rotWithShape="1">
              <a:blip r:embed="rId23"/>
              <a:srcRect r="16607"/>
              <a:stretch/>
            </p:blipFill>
            <p:spPr>
              <a:xfrm>
                <a:off x="5813630" y="8786970"/>
                <a:ext cx="12002429" cy="3683717"/>
              </a:xfrm>
              <a:prstGeom prst="rect">
                <a:avLst/>
              </a:prstGeom>
            </p:spPr>
          </p:pic>
          <p:pic>
            <p:nvPicPr>
              <p:cNvPr id="56" name="Immagine 143">
                <a:extLst>
                  <a:ext uri="{FF2B5EF4-FFF2-40B4-BE49-F238E27FC236}">
                    <a16:creationId xmlns:a16="http://schemas.microsoft.com/office/drawing/2014/main" id="{C0B42DE7-5ACA-A372-D2F5-34E66BF8F7C7}"/>
                  </a:ext>
                </a:extLst>
              </p:cNvPr>
              <p:cNvPicPr>
                <a:picLocks noChangeAspect="1"/>
              </p:cNvPicPr>
              <p:nvPr/>
            </p:nvPicPr>
            <p:blipFill rotWithShape="1">
              <a:blip r:embed="rId24"/>
              <a:srcRect r="37921" b="1588"/>
              <a:stretch/>
            </p:blipFill>
            <p:spPr>
              <a:xfrm>
                <a:off x="1817109" y="8089679"/>
                <a:ext cx="18185874" cy="744499"/>
              </a:xfrm>
              <a:prstGeom prst="rect">
                <a:avLst/>
              </a:prstGeom>
            </p:spPr>
          </p:pic>
          <p:cxnSp>
            <p:nvCxnSpPr>
              <p:cNvPr id="57" name="Connettore diritto 122">
                <a:extLst>
                  <a:ext uri="{FF2B5EF4-FFF2-40B4-BE49-F238E27FC236}">
                    <a16:creationId xmlns:a16="http://schemas.microsoft.com/office/drawing/2014/main" id="{14017A58-F6B3-448B-3513-065075CBE581}"/>
                  </a:ext>
                </a:extLst>
              </p:cNvPr>
              <p:cNvCxnSpPr>
                <a:cxnSpLocks/>
              </p:cNvCxnSpPr>
              <p:nvPr/>
            </p:nvCxnSpPr>
            <p:spPr>
              <a:xfrm>
                <a:off x="1785027" y="8753401"/>
                <a:ext cx="18217956"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0BC0EE5E-82FA-E508-A148-1F3F781BEBBE}"/>
                  </a:ext>
                </a:extLst>
              </p:cNvPr>
              <p:cNvPicPr>
                <a:picLocks noChangeAspect="1"/>
              </p:cNvPicPr>
              <p:nvPr/>
            </p:nvPicPr>
            <p:blipFill>
              <a:blip r:embed="rId25"/>
              <a:stretch>
                <a:fillRect/>
              </a:stretch>
            </p:blipFill>
            <p:spPr>
              <a:xfrm>
                <a:off x="2392777" y="10077413"/>
                <a:ext cx="2016434" cy="429348"/>
              </a:xfrm>
              <a:prstGeom prst="rect">
                <a:avLst/>
              </a:prstGeom>
            </p:spPr>
          </p:pic>
          <p:pic>
            <p:nvPicPr>
              <p:cNvPr id="59" name="Picture 58">
                <a:extLst>
                  <a:ext uri="{FF2B5EF4-FFF2-40B4-BE49-F238E27FC236}">
                    <a16:creationId xmlns:a16="http://schemas.microsoft.com/office/drawing/2014/main" id="{5FF2097C-2BF4-B375-045F-F176D2D6D3F7}"/>
                  </a:ext>
                </a:extLst>
              </p:cNvPr>
              <p:cNvPicPr>
                <a:picLocks noChangeAspect="1"/>
              </p:cNvPicPr>
              <p:nvPr/>
            </p:nvPicPr>
            <p:blipFill>
              <a:blip r:embed="rId25"/>
              <a:stretch>
                <a:fillRect/>
              </a:stretch>
            </p:blipFill>
            <p:spPr>
              <a:xfrm>
                <a:off x="2506863" y="10712473"/>
                <a:ext cx="2016434" cy="429348"/>
              </a:xfrm>
              <a:prstGeom prst="rect">
                <a:avLst/>
              </a:prstGeom>
            </p:spPr>
          </p:pic>
          <p:pic>
            <p:nvPicPr>
              <p:cNvPr id="60" name="Picture 59">
                <a:extLst>
                  <a:ext uri="{FF2B5EF4-FFF2-40B4-BE49-F238E27FC236}">
                    <a16:creationId xmlns:a16="http://schemas.microsoft.com/office/drawing/2014/main" id="{79CCA165-01FC-96FA-E02A-FAD3F492441F}"/>
                  </a:ext>
                </a:extLst>
              </p:cNvPr>
              <p:cNvPicPr>
                <a:picLocks noChangeAspect="1"/>
              </p:cNvPicPr>
              <p:nvPr/>
            </p:nvPicPr>
            <p:blipFill>
              <a:blip r:embed="rId25"/>
              <a:stretch>
                <a:fillRect/>
              </a:stretch>
            </p:blipFill>
            <p:spPr>
              <a:xfrm>
                <a:off x="2392777" y="11321514"/>
                <a:ext cx="2016434" cy="429348"/>
              </a:xfrm>
              <a:prstGeom prst="rect">
                <a:avLst/>
              </a:prstGeom>
            </p:spPr>
          </p:pic>
          <p:pic>
            <p:nvPicPr>
              <p:cNvPr id="61" name="Picture 60">
                <a:extLst>
                  <a:ext uri="{FF2B5EF4-FFF2-40B4-BE49-F238E27FC236}">
                    <a16:creationId xmlns:a16="http://schemas.microsoft.com/office/drawing/2014/main" id="{C8A4B841-B197-D17E-AE4F-A0DAFBBCF74D}"/>
                  </a:ext>
                </a:extLst>
              </p:cNvPr>
              <p:cNvPicPr>
                <a:picLocks noChangeAspect="1"/>
              </p:cNvPicPr>
              <p:nvPr/>
            </p:nvPicPr>
            <p:blipFill>
              <a:blip r:embed="rId25"/>
              <a:stretch>
                <a:fillRect/>
              </a:stretch>
            </p:blipFill>
            <p:spPr>
              <a:xfrm>
                <a:off x="2474779" y="11976899"/>
                <a:ext cx="2016434" cy="429348"/>
              </a:xfrm>
              <a:prstGeom prst="rect">
                <a:avLst/>
              </a:prstGeom>
            </p:spPr>
          </p:pic>
          <p:pic>
            <p:nvPicPr>
              <p:cNvPr id="62" name="Immagine 95">
                <a:extLst>
                  <a:ext uri="{FF2B5EF4-FFF2-40B4-BE49-F238E27FC236}">
                    <a16:creationId xmlns:a16="http://schemas.microsoft.com/office/drawing/2014/main" id="{9C86CE6B-C548-4077-31A7-26BEFE1A98EB}"/>
                  </a:ext>
                </a:extLst>
              </p:cNvPr>
              <p:cNvPicPr>
                <a:picLocks noChangeAspect="1"/>
              </p:cNvPicPr>
              <p:nvPr/>
            </p:nvPicPr>
            <p:blipFill rotWithShape="1">
              <a:blip r:embed="rId26">
                <a:clrChange>
                  <a:clrFrom>
                    <a:srgbClr val="FFFFFF"/>
                  </a:clrFrom>
                  <a:clrTo>
                    <a:srgbClr val="FFFFFF">
                      <a:alpha val="0"/>
                    </a:srgbClr>
                  </a:clrTo>
                </a:clrChange>
                <a:duotone>
                  <a:schemeClr val="accent4">
                    <a:shade val="45000"/>
                    <a:satMod val="135000"/>
                  </a:schemeClr>
                  <a:prstClr val="white"/>
                </a:duotone>
              </a:blip>
              <a:srcRect l="-1" t="-2" r="49131" b="2361"/>
              <a:stretch/>
            </p:blipFill>
            <p:spPr>
              <a:xfrm>
                <a:off x="1929497" y="8210914"/>
                <a:ext cx="1419384" cy="416840"/>
              </a:xfrm>
              <a:prstGeom prst="rect">
                <a:avLst/>
              </a:prstGeom>
            </p:spPr>
          </p:pic>
          <p:grpSp>
            <p:nvGrpSpPr>
              <p:cNvPr id="63" name="Group 62">
                <a:extLst>
                  <a:ext uri="{FF2B5EF4-FFF2-40B4-BE49-F238E27FC236}">
                    <a16:creationId xmlns:a16="http://schemas.microsoft.com/office/drawing/2014/main" id="{5AE4852C-0853-D3C8-EAFF-7497858B50BD}"/>
                  </a:ext>
                </a:extLst>
              </p:cNvPr>
              <p:cNvGrpSpPr/>
              <p:nvPr/>
            </p:nvGrpSpPr>
            <p:grpSpPr>
              <a:xfrm>
                <a:off x="1830226" y="8095598"/>
                <a:ext cx="18172757" cy="4378030"/>
                <a:chOff x="1830226" y="8095598"/>
                <a:chExt cx="18172757" cy="4378030"/>
              </a:xfrm>
            </p:grpSpPr>
            <p:pic>
              <p:nvPicPr>
                <p:cNvPr id="64" name="Immagine 18">
                  <a:extLst>
                    <a:ext uri="{FF2B5EF4-FFF2-40B4-BE49-F238E27FC236}">
                      <a16:creationId xmlns:a16="http://schemas.microsoft.com/office/drawing/2014/main" id="{6D5FA1BD-D5A1-45AD-B71A-DE594FEBAAFE}"/>
                    </a:ext>
                  </a:extLst>
                </p:cNvPr>
                <p:cNvPicPr>
                  <a:picLocks noChangeAspect="1"/>
                </p:cNvPicPr>
                <p:nvPr/>
              </p:nvPicPr>
              <p:blipFill rotWithShape="1">
                <a:blip r:embed="rId23"/>
                <a:srcRect l="19349" r="73383"/>
                <a:stretch/>
              </p:blipFill>
              <p:spPr>
                <a:xfrm>
                  <a:off x="1830226" y="8784282"/>
                  <a:ext cx="5302164" cy="3683717"/>
                </a:xfrm>
                <a:prstGeom prst="rect">
                  <a:avLst/>
                </a:prstGeom>
              </p:spPr>
            </p:pic>
            <p:pic>
              <p:nvPicPr>
                <p:cNvPr id="65" name="Picture 64">
                  <a:extLst>
                    <a:ext uri="{FF2B5EF4-FFF2-40B4-BE49-F238E27FC236}">
                      <a16:creationId xmlns:a16="http://schemas.microsoft.com/office/drawing/2014/main" id="{7530B097-E517-86E1-0F1C-6177226CB984}"/>
                    </a:ext>
                  </a:extLst>
                </p:cNvPr>
                <p:cNvPicPr>
                  <a:picLocks noChangeAspect="1"/>
                </p:cNvPicPr>
                <p:nvPr/>
              </p:nvPicPr>
              <p:blipFill rotWithShape="1">
                <a:blip r:embed="rId27"/>
                <a:srcRect l="4347" t="8328" r="4816" b="5453"/>
                <a:stretch/>
              </p:blipFill>
              <p:spPr>
                <a:xfrm>
                  <a:off x="18527958" y="8133670"/>
                  <a:ext cx="1357812" cy="547290"/>
                </a:xfrm>
                <a:prstGeom prst="rect">
                  <a:avLst/>
                </a:prstGeom>
              </p:spPr>
            </p:pic>
            <p:pic>
              <p:nvPicPr>
                <p:cNvPr id="66" name="Picture 56">
                  <a:extLst>
                    <a:ext uri="{FF2B5EF4-FFF2-40B4-BE49-F238E27FC236}">
                      <a16:creationId xmlns:a16="http://schemas.microsoft.com/office/drawing/2014/main" id="{43927879-D1EA-862F-F4D3-03506C4FD86C}"/>
                    </a:ext>
                  </a:extLst>
                </p:cNvPr>
                <p:cNvPicPr>
                  <a:picLocks noChangeAspect="1"/>
                </p:cNvPicPr>
                <p:nvPr/>
              </p:nvPicPr>
              <p:blipFill rotWithShape="1">
                <a:blip r:embed="rId28">
                  <a:clrChange>
                    <a:clrFrom>
                      <a:srgbClr val="FFFFFF"/>
                    </a:clrFrom>
                    <a:clrTo>
                      <a:srgbClr val="FFFFFF">
                        <a:alpha val="0"/>
                      </a:srgbClr>
                    </a:clrTo>
                  </a:clrChange>
                </a:blip>
                <a:srcRect l="31603" t="12648" r="65203" b="73250"/>
                <a:stretch/>
              </p:blipFill>
              <p:spPr>
                <a:xfrm>
                  <a:off x="1922829" y="11267131"/>
                  <a:ext cx="588856" cy="561337"/>
                </a:xfrm>
                <a:prstGeom prst="rect">
                  <a:avLst/>
                </a:prstGeom>
              </p:spPr>
            </p:pic>
            <p:pic>
              <p:nvPicPr>
                <p:cNvPr id="68" name="Picture 56">
                  <a:extLst>
                    <a:ext uri="{FF2B5EF4-FFF2-40B4-BE49-F238E27FC236}">
                      <a16:creationId xmlns:a16="http://schemas.microsoft.com/office/drawing/2014/main" id="{D0FBBABA-D673-FD69-C0E4-5D94A6BA0B82}"/>
                    </a:ext>
                  </a:extLst>
                </p:cNvPr>
                <p:cNvPicPr>
                  <a:picLocks noChangeAspect="1"/>
                </p:cNvPicPr>
                <p:nvPr/>
              </p:nvPicPr>
              <p:blipFill rotWithShape="1">
                <a:blip r:embed="rId28">
                  <a:clrChange>
                    <a:clrFrom>
                      <a:srgbClr val="FFFFFF"/>
                    </a:clrFrom>
                    <a:clrTo>
                      <a:srgbClr val="FFFFFF">
                        <a:alpha val="0"/>
                      </a:srgbClr>
                    </a:clrTo>
                  </a:clrChange>
                </a:blip>
                <a:srcRect l="31603" t="12648" r="65203" b="73250"/>
                <a:stretch/>
              </p:blipFill>
              <p:spPr>
                <a:xfrm>
                  <a:off x="1915209" y="11899591"/>
                  <a:ext cx="588856" cy="561337"/>
                </a:xfrm>
                <a:prstGeom prst="rect">
                  <a:avLst/>
                </a:prstGeom>
              </p:spPr>
            </p:pic>
            <p:pic>
              <p:nvPicPr>
                <p:cNvPr id="70" name="Picture 56">
                  <a:extLst>
                    <a:ext uri="{FF2B5EF4-FFF2-40B4-BE49-F238E27FC236}">
                      <a16:creationId xmlns:a16="http://schemas.microsoft.com/office/drawing/2014/main" id="{FCC1535D-FF04-3B22-9321-5260291E1713}"/>
                    </a:ext>
                  </a:extLst>
                </p:cNvPr>
                <p:cNvPicPr>
                  <a:picLocks noChangeAspect="1"/>
                </p:cNvPicPr>
                <p:nvPr/>
              </p:nvPicPr>
              <p:blipFill rotWithShape="1">
                <a:blip r:embed="rId28">
                  <a:clrChange>
                    <a:clrFrom>
                      <a:srgbClr val="FFFFFF"/>
                    </a:clrFrom>
                    <a:clrTo>
                      <a:srgbClr val="FFFFFF">
                        <a:alpha val="0"/>
                      </a:srgbClr>
                    </a:clrTo>
                  </a:clrChange>
                </a:blip>
                <a:srcRect l="31603" t="12648" r="65203" b="73250"/>
                <a:stretch/>
              </p:blipFill>
              <p:spPr>
                <a:xfrm>
                  <a:off x="1918007" y="10633609"/>
                  <a:ext cx="588856" cy="561337"/>
                </a:xfrm>
                <a:prstGeom prst="rect">
                  <a:avLst/>
                </a:prstGeom>
              </p:spPr>
            </p:pic>
            <p:pic>
              <p:nvPicPr>
                <p:cNvPr id="71" name="Immagine 18">
                  <a:extLst>
                    <a:ext uri="{FF2B5EF4-FFF2-40B4-BE49-F238E27FC236}">
                      <a16:creationId xmlns:a16="http://schemas.microsoft.com/office/drawing/2014/main" id="{5B5F8307-6590-7D33-46EA-049F935822B4}"/>
                    </a:ext>
                  </a:extLst>
                </p:cNvPr>
                <p:cNvPicPr>
                  <a:picLocks noChangeAspect="1"/>
                </p:cNvPicPr>
                <p:nvPr/>
              </p:nvPicPr>
              <p:blipFill rotWithShape="1">
                <a:blip r:embed="rId23"/>
                <a:srcRect l="19349" r="73383"/>
                <a:stretch/>
              </p:blipFill>
              <p:spPr>
                <a:xfrm>
                  <a:off x="17550583" y="8784281"/>
                  <a:ext cx="2452400" cy="3683717"/>
                </a:xfrm>
                <a:prstGeom prst="rect">
                  <a:avLst/>
                </a:prstGeom>
              </p:spPr>
            </p:pic>
            <p:pic>
              <p:nvPicPr>
                <p:cNvPr id="72" name="Picture 71">
                  <a:extLst>
                    <a:ext uri="{FF2B5EF4-FFF2-40B4-BE49-F238E27FC236}">
                      <a16:creationId xmlns:a16="http://schemas.microsoft.com/office/drawing/2014/main" id="{CAB629A6-04D0-9F05-4F71-0E3DA8ABCF26}"/>
                    </a:ext>
                  </a:extLst>
                </p:cNvPr>
                <p:cNvPicPr>
                  <a:picLocks noChangeAspect="1"/>
                </p:cNvPicPr>
                <p:nvPr/>
              </p:nvPicPr>
              <p:blipFill rotWithShape="1">
                <a:blip r:embed="rId29"/>
                <a:srcRect l="63165" t="2996" r="2853" b="73871"/>
                <a:stretch/>
              </p:blipFill>
              <p:spPr>
                <a:xfrm>
                  <a:off x="17769447" y="8951616"/>
                  <a:ext cx="2233536" cy="919547"/>
                </a:xfrm>
                <a:prstGeom prst="rect">
                  <a:avLst/>
                </a:prstGeom>
              </p:spPr>
            </p:pic>
            <p:pic>
              <p:nvPicPr>
                <p:cNvPr id="75" name="Immagine 18">
                  <a:extLst>
                    <a:ext uri="{FF2B5EF4-FFF2-40B4-BE49-F238E27FC236}">
                      <a16:creationId xmlns:a16="http://schemas.microsoft.com/office/drawing/2014/main" id="{91977EF2-46A3-2EE8-2583-594661BBF326}"/>
                    </a:ext>
                  </a:extLst>
                </p:cNvPr>
                <p:cNvPicPr>
                  <a:picLocks noChangeAspect="1"/>
                </p:cNvPicPr>
                <p:nvPr/>
              </p:nvPicPr>
              <p:blipFill rotWithShape="1">
                <a:blip r:embed="rId23"/>
                <a:srcRect l="19349" r="73383"/>
                <a:stretch/>
              </p:blipFill>
              <p:spPr>
                <a:xfrm>
                  <a:off x="11484547" y="8789911"/>
                  <a:ext cx="1888553" cy="3683717"/>
                </a:xfrm>
                <a:prstGeom prst="rect">
                  <a:avLst/>
                </a:prstGeom>
              </p:spPr>
            </p:pic>
            <p:pic>
              <p:nvPicPr>
                <p:cNvPr id="76" name="Picture 75">
                  <a:extLst>
                    <a:ext uri="{FF2B5EF4-FFF2-40B4-BE49-F238E27FC236}">
                      <a16:creationId xmlns:a16="http://schemas.microsoft.com/office/drawing/2014/main" id="{BBE908DE-EAFF-8B40-0996-6D18B1953894}"/>
                    </a:ext>
                  </a:extLst>
                </p:cNvPr>
                <p:cNvPicPr>
                  <a:picLocks noChangeAspect="1"/>
                </p:cNvPicPr>
                <p:nvPr/>
              </p:nvPicPr>
              <p:blipFill>
                <a:blip r:embed="rId30">
                  <a:clrChange>
                    <a:clrFrom>
                      <a:srgbClr val="F7F7F7"/>
                    </a:clrFrom>
                    <a:clrTo>
                      <a:srgbClr val="F7F7F7">
                        <a:alpha val="0"/>
                      </a:srgbClr>
                    </a:clrTo>
                  </a:clrChange>
                </a:blip>
                <a:stretch>
                  <a:fillRect/>
                </a:stretch>
              </p:blipFill>
              <p:spPr>
                <a:xfrm>
                  <a:off x="11854938" y="9208700"/>
                  <a:ext cx="1072771" cy="343288"/>
                </a:xfrm>
                <a:prstGeom prst="rect">
                  <a:avLst/>
                </a:prstGeom>
              </p:spPr>
            </p:pic>
            <p:pic>
              <p:nvPicPr>
                <p:cNvPr id="77" name="Picture 76">
                  <a:extLst>
                    <a:ext uri="{FF2B5EF4-FFF2-40B4-BE49-F238E27FC236}">
                      <a16:creationId xmlns:a16="http://schemas.microsoft.com/office/drawing/2014/main" id="{E7ECB97E-7D5A-9414-72DF-18115430E81D}"/>
                    </a:ext>
                  </a:extLst>
                </p:cNvPr>
                <p:cNvPicPr>
                  <a:picLocks noChangeAspect="1"/>
                </p:cNvPicPr>
                <p:nvPr/>
              </p:nvPicPr>
              <p:blipFill>
                <a:blip r:embed="rId31">
                  <a:extLst>
                    <a:ext uri="{BEBA8EAE-BF5A-486C-A8C5-ECC9F3942E4B}">
                      <a14:imgProps xmlns:a14="http://schemas.microsoft.com/office/drawing/2010/main">
                        <a14:imgLayer r:embed="rId32">
                          <a14:imgEffect>
                            <a14:colorTemperature colorTemp="7200"/>
                          </a14:imgEffect>
                          <a14:imgEffect>
                            <a14:saturation sat="0"/>
                          </a14:imgEffect>
                        </a14:imgLayer>
                      </a14:imgProps>
                    </a:ext>
                  </a:extLst>
                </a:blip>
                <a:stretch>
                  <a:fillRect/>
                </a:stretch>
              </p:blipFill>
              <p:spPr>
                <a:xfrm>
                  <a:off x="4071149" y="9166546"/>
                  <a:ext cx="847158" cy="394367"/>
                </a:xfrm>
                <a:prstGeom prst="rect">
                  <a:avLst/>
                </a:prstGeom>
              </p:spPr>
            </p:pic>
            <p:pic>
              <p:nvPicPr>
                <p:cNvPr id="78" name="Picture 77">
                  <a:extLst>
                    <a:ext uri="{FF2B5EF4-FFF2-40B4-BE49-F238E27FC236}">
                      <a16:creationId xmlns:a16="http://schemas.microsoft.com/office/drawing/2014/main" id="{07B22AB3-B315-E47B-9BDD-AB4698A47AE1}"/>
                    </a:ext>
                  </a:extLst>
                </p:cNvPr>
                <p:cNvPicPr>
                  <a:picLocks noChangeAspect="1"/>
                </p:cNvPicPr>
                <p:nvPr/>
              </p:nvPicPr>
              <p:blipFill>
                <a:blip r:embed="rId33">
                  <a:duotone>
                    <a:prstClr val="black"/>
                    <a:srgbClr val="FFFFFF">
                      <a:tint val="45000"/>
                      <a:satMod val="400000"/>
                    </a:srgbClr>
                  </a:duotone>
                </a:blip>
                <a:stretch>
                  <a:fillRect/>
                </a:stretch>
              </p:blipFill>
              <p:spPr>
                <a:xfrm>
                  <a:off x="3853482" y="10115032"/>
                  <a:ext cx="1426765" cy="344932"/>
                </a:xfrm>
                <a:prstGeom prst="rect">
                  <a:avLst/>
                </a:prstGeom>
              </p:spPr>
            </p:pic>
            <p:pic>
              <p:nvPicPr>
                <p:cNvPr id="79" name="Picture 78">
                  <a:extLst>
                    <a:ext uri="{FF2B5EF4-FFF2-40B4-BE49-F238E27FC236}">
                      <a16:creationId xmlns:a16="http://schemas.microsoft.com/office/drawing/2014/main" id="{132D40C9-B476-C313-1BBA-53D7C7224851}"/>
                    </a:ext>
                  </a:extLst>
                </p:cNvPr>
                <p:cNvPicPr>
                  <a:picLocks noChangeAspect="1"/>
                </p:cNvPicPr>
                <p:nvPr/>
              </p:nvPicPr>
              <p:blipFill>
                <a:blip r:embed="rId33"/>
                <a:stretch>
                  <a:fillRect/>
                </a:stretch>
              </p:blipFill>
              <p:spPr>
                <a:xfrm>
                  <a:off x="3868208" y="10731130"/>
                  <a:ext cx="1426765" cy="344932"/>
                </a:xfrm>
                <a:prstGeom prst="rect">
                  <a:avLst/>
                </a:prstGeom>
              </p:spPr>
            </p:pic>
            <p:pic>
              <p:nvPicPr>
                <p:cNvPr id="80" name="Picture 79">
                  <a:extLst>
                    <a:ext uri="{FF2B5EF4-FFF2-40B4-BE49-F238E27FC236}">
                      <a16:creationId xmlns:a16="http://schemas.microsoft.com/office/drawing/2014/main" id="{F6B410E6-E4AD-819C-F6DB-237AED37739F}"/>
                    </a:ext>
                  </a:extLst>
                </p:cNvPr>
                <p:cNvPicPr>
                  <a:picLocks noChangeAspect="1"/>
                </p:cNvPicPr>
                <p:nvPr/>
              </p:nvPicPr>
              <p:blipFill>
                <a:blip r:embed="rId33"/>
                <a:stretch>
                  <a:fillRect/>
                </a:stretch>
              </p:blipFill>
              <p:spPr>
                <a:xfrm>
                  <a:off x="3882274" y="11363722"/>
                  <a:ext cx="1426765" cy="344932"/>
                </a:xfrm>
                <a:prstGeom prst="rect">
                  <a:avLst/>
                </a:prstGeom>
              </p:spPr>
            </p:pic>
            <p:pic>
              <p:nvPicPr>
                <p:cNvPr id="81" name="Picture 80">
                  <a:extLst>
                    <a:ext uri="{FF2B5EF4-FFF2-40B4-BE49-F238E27FC236}">
                      <a16:creationId xmlns:a16="http://schemas.microsoft.com/office/drawing/2014/main" id="{885922CE-2E85-11B7-373B-F6D05B400810}"/>
                    </a:ext>
                  </a:extLst>
                </p:cNvPr>
                <p:cNvPicPr>
                  <a:picLocks noChangeAspect="1"/>
                </p:cNvPicPr>
                <p:nvPr/>
              </p:nvPicPr>
              <p:blipFill>
                <a:blip r:embed="rId33"/>
                <a:stretch>
                  <a:fillRect/>
                </a:stretch>
              </p:blipFill>
              <p:spPr>
                <a:xfrm>
                  <a:off x="3868208" y="11972309"/>
                  <a:ext cx="1426765" cy="344932"/>
                </a:xfrm>
                <a:prstGeom prst="rect">
                  <a:avLst/>
                </a:prstGeom>
              </p:spPr>
            </p:pic>
            <p:grpSp>
              <p:nvGrpSpPr>
                <p:cNvPr id="82" name="Group 81">
                  <a:extLst>
                    <a:ext uri="{FF2B5EF4-FFF2-40B4-BE49-F238E27FC236}">
                      <a16:creationId xmlns:a16="http://schemas.microsoft.com/office/drawing/2014/main" id="{80761724-68BA-BA18-251C-98A42A071EBA}"/>
                    </a:ext>
                  </a:extLst>
                </p:cNvPr>
                <p:cNvGrpSpPr/>
                <p:nvPr/>
              </p:nvGrpSpPr>
              <p:grpSpPr>
                <a:xfrm>
                  <a:off x="5813401" y="9190782"/>
                  <a:ext cx="932748" cy="3000791"/>
                  <a:chOff x="10560695" y="9039842"/>
                  <a:chExt cx="932748" cy="3000791"/>
                </a:xfrm>
              </p:grpSpPr>
              <p:pic>
                <p:nvPicPr>
                  <p:cNvPr id="97" name="Picture 96">
                    <a:extLst>
                      <a:ext uri="{FF2B5EF4-FFF2-40B4-BE49-F238E27FC236}">
                        <a16:creationId xmlns:a16="http://schemas.microsoft.com/office/drawing/2014/main" id="{F6CA689D-7773-FD0F-94D0-01A8D2014D47}"/>
                      </a:ext>
                    </a:extLst>
                  </p:cNvPr>
                  <p:cNvPicPr>
                    <a:picLocks noChangeAspect="1"/>
                  </p:cNvPicPr>
                  <p:nvPr/>
                </p:nvPicPr>
                <p:blipFill>
                  <a:blip r:embed="rId34"/>
                  <a:stretch>
                    <a:fillRect/>
                  </a:stretch>
                </p:blipFill>
                <p:spPr>
                  <a:xfrm>
                    <a:off x="10560695" y="9039842"/>
                    <a:ext cx="932748" cy="292626"/>
                  </a:xfrm>
                  <a:prstGeom prst="rect">
                    <a:avLst/>
                  </a:prstGeom>
                </p:spPr>
              </p:pic>
              <p:pic>
                <p:nvPicPr>
                  <p:cNvPr id="99" name="Picture 98">
                    <a:extLst>
                      <a:ext uri="{FF2B5EF4-FFF2-40B4-BE49-F238E27FC236}">
                        <a16:creationId xmlns:a16="http://schemas.microsoft.com/office/drawing/2014/main" id="{9FFC400D-821A-F81F-7694-970BF82B8440}"/>
                      </a:ext>
                    </a:extLst>
                  </p:cNvPr>
                  <p:cNvPicPr>
                    <a:picLocks noChangeAspect="1"/>
                  </p:cNvPicPr>
                  <p:nvPr/>
                </p:nvPicPr>
                <p:blipFill>
                  <a:blip r:embed="rId35">
                    <a:duotone>
                      <a:prstClr val="black"/>
                      <a:srgbClr val="FFFFFF">
                        <a:tint val="45000"/>
                        <a:satMod val="400000"/>
                      </a:srgbClr>
                    </a:duotone>
                  </a:blip>
                  <a:stretch>
                    <a:fillRect/>
                  </a:stretch>
                </p:blipFill>
                <p:spPr>
                  <a:xfrm>
                    <a:off x="10826727" y="9992531"/>
                    <a:ext cx="538378" cy="275449"/>
                  </a:xfrm>
                  <a:prstGeom prst="rect">
                    <a:avLst/>
                  </a:prstGeom>
                </p:spPr>
              </p:pic>
              <p:pic>
                <p:nvPicPr>
                  <p:cNvPr id="100" name="Picture 99">
                    <a:extLst>
                      <a:ext uri="{FF2B5EF4-FFF2-40B4-BE49-F238E27FC236}">
                        <a16:creationId xmlns:a16="http://schemas.microsoft.com/office/drawing/2014/main" id="{E7ED3EFB-5D3C-AE7A-1893-7591F2BACD96}"/>
                      </a:ext>
                    </a:extLst>
                  </p:cNvPr>
                  <p:cNvPicPr>
                    <a:picLocks noChangeAspect="1"/>
                  </p:cNvPicPr>
                  <p:nvPr/>
                </p:nvPicPr>
                <p:blipFill>
                  <a:blip r:embed="rId35"/>
                  <a:stretch>
                    <a:fillRect/>
                  </a:stretch>
                </p:blipFill>
                <p:spPr>
                  <a:xfrm>
                    <a:off x="10818706" y="10594110"/>
                    <a:ext cx="538378" cy="275449"/>
                  </a:xfrm>
                  <a:prstGeom prst="rect">
                    <a:avLst/>
                  </a:prstGeom>
                </p:spPr>
              </p:pic>
              <p:pic>
                <p:nvPicPr>
                  <p:cNvPr id="101" name="Picture 100">
                    <a:extLst>
                      <a:ext uri="{FF2B5EF4-FFF2-40B4-BE49-F238E27FC236}">
                        <a16:creationId xmlns:a16="http://schemas.microsoft.com/office/drawing/2014/main" id="{7542C07F-C70E-B5A8-AB90-A9D6EDC4B0C9}"/>
                      </a:ext>
                    </a:extLst>
                  </p:cNvPr>
                  <p:cNvPicPr>
                    <a:picLocks noChangeAspect="1"/>
                  </p:cNvPicPr>
                  <p:nvPr/>
                </p:nvPicPr>
                <p:blipFill>
                  <a:blip r:embed="rId35"/>
                  <a:stretch>
                    <a:fillRect/>
                  </a:stretch>
                </p:blipFill>
                <p:spPr>
                  <a:xfrm>
                    <a:off x="10838257" y="11219752"/>
                    <a:ext cx="538378" cy="275449"/>
                  </a:xfrm>
                  <a:prstGeom prst="rect">
                    <a:avLst/>
                  </a:prstGeom>
                </p:spPr>
              </p:pic>
              <p:pic>
                <p:nvPicPr>
                  <p:cNvPr id="102" name="Picture 101">
                    <a:extLst>
                      <a:ext uri="{FF2B5EF4-FFF2-40B4-BE49-F238E27FC236}">
                        <a16:creationId xmlns:a16="http://schemas.microsoft.com/office/drawing/2014/main" id="{CD0B2659-91A8-6C59-BCA9-EDDB2C4CEE89}"/>
                      </a:ext>
                    </a:extLst>
                  </p:cNvPr>
                  <p:cNvPicPr>
                    <a:picLocks noChangeAspect="1"/>
                  </p:cNvPicPr>
                  <p:nvPr/>
                </p:nvPicPr>
                <p:blipFill>
                  <a:blip r:embed="rId35"/>
                  <a:stretch>
                    <a:fillRect/>
                  </a:stretch>
                </p:blipFill>
                <p:spPr>
                  <a:xfrm>
                    <a:off x="10850790" y="11765184"/>
                    <a:ext cx="538378" cy="275449"/>
                  </a:xfrm>
                  <a:prstGeom prst="rect">
                    <a:avLst/>
                  </a:prstGeom>
                </p:spPr>
              </p:pic>
            </p:grpSp>
            <p:pic>
              <p:nvPicPr>
                <p:cNvPr id="84" name="Immagine 18">
                  <a:extLst>
                    <a:ext uri="{FF2B5EF4-FFF2-40B4-BE49-F238E27FC236}">
                      <a16:creationId xmlns:a16="http://schemas.microsoft.com/office/drawing/2014/main" id="{8F8AEB53-5402-FE96-EF3D-B662D3B7F29C}"/>
                    </a:ext>
                  </a:extLst>
                </p:cNvPr>
                <p:cNvPicPr>
                  <a:picLocks noChangeAspect="1"/>
                </p:cNvPicPr>
                <p:nvPr/>
              </p:nvPicPr>
              <p:blipFill rotWithShape="1">
                <a:blip r:embed="rId23">
                  <a:clrChange>
                    <a:clrFrom>
                      <a:srgbClr val="FFFFFF"/>
                    </a:clrFrom>
                    <a:clrTo>
                      <a:srgbClr val="FFFFFF">
                        <a:alpha val="0"/>
                      </a:srgbClr>
                    </a:clrTo>
                  </a:clrChange>
                </a:blip>
                <a:srcRect l="886" r="90894"/>
                <a:stretch/>
              </p:blipFill>
              <p:spPr>
                <a:xfrm>
                  <a:off x="2474757" y="8786176"/>
                  <a:ext cx="1183062" cy="3683717"/>
                </a:xfrm>
                <a:prstGeom prst="rect">
                  <a:avLst/>
                </a:prstGeom>
              </p:spPr>
            </p:pic>
            <p:cxnSp>
              <p:nvCxnSpPr>
                <p:cNvPr id="85" name="Connettore diritto 122">
                  <a:extLst>
                    <a:ext uri="{FF2B5EF4-FFF2-40B4-BE49-F238E27FC236}">
                      <a16:creationId xmlns:a16="http://schemas.microsoft.com/office/drawing/2014/main" id="{2283B085-2DF6-DACF-0D8A-64D92D1F3490}"/>
                    </a:ext>
                  </a:extLst>
                </p:cNvPr>
                <p:cNvCxnSpPr>
                  <a:cxnSpLocks/>
                </p:cNvCxnSpPr>
                <p:nvPr/>
              </p:nvCxnSpPr>
              <p:spPr>
                <a:xfrm>
                  <a:off x="1830226" y="9965895"/>
                  <a:ext cx="18172757"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516826E7-DC79-C3C6-B022-61AE1FDE4F00}"/>
                    </a:ext>
                  </a:extLst>
                </p:cNvPr>
                <p:cNvPicPr>
                  <a:picLocks noChangeAspect="1"/>
                </p:cNvPicPr>
                <p:nvPr/>
              </p:nvPicPr>
              <p:blipFill>
                <a:blip r:embed="rId36">
                  <a:clrChange>
                    <a:clrFrom>
                      <a:srgbClr val="FFFFFF"/>
                    </a:clrFrom>
                    <a:clrTo>
                      <a:srgbClr val="FFFFFF">
                        <a:alpha val="0"/>
                      </a:srgbClr>
                    </a:clrTo>
                  </a:clrChange>
                  <a:duotone>
                    <a:prstClr val="black"/>
                    <a:srgbClr val="FFFFFF">
                      <a:tint val="45000"/>
                      <a:satMod val="400000"/>
                    </a:srgbClr>
                  </a:duotone>
                </a:blip>
                <a:stretch>
                  <a:fillRect/>
                </a:stretch>
              </p:blipFill>
              <p:spPr>
                <a:xfrm>
                  <a:off x="11892544" y="10138921"/>
                  <a:ext cx="1142108" cy="323881"/>
                </a:xfrm>
                <a:prstGeom prst="rect">
                  <a:avLst/>
                </a:prstGeom>
              </p:spPr>
            </p:pic>
            <p:pic>
              <p:nvPicPr>
                <p:cNvPr id="88" name="Picture 87">
                  <a:extLst>
                    <a:ext uri="{FF2B5EF4-FFF2-40B4-BE49-F238E27FC236}">
                      <a16:creationId xmlns:a16="http://schemas.microsoft.com/office/drawing/2014/main" id="{594B0006-49E0-730A-C690-396D109D46CD}"/>
                    </a:ext>
                  </a:extLst>
                </p:cNvPr>
                <p:cNvPicPr>
                  <a:picLocks noChangeAspect="1"/>
                </p:cNvPicPr>
                <p:nvPr/>
              </p:nvPicPr>
              <p:blipFill>
                <a:blip r:embed="rId36"/>
                <a:stretch>
                  <a:fillRect/>
                </a:stretch>
              </p:blipFill>
              <p:spPr>
                <a:xfrm>
                  <a:off x="11896934" y="10790277"/>
                  <a:ext cx="1142108" cy="323881"/>
                </a:xfrm>
                <a:prstGeom prst="rect">
                  <a:avLst/>
                </a:prstGeom>
              </p:spPr>
            </p:pic>
            <p:pic>
              <p:nvPicPr>
                <p:cNvPr id="89" name="Picture 88">
                  <a:extLst>
                    <a:ext uri="{FF2B5EF4-FFF2-40B4-BE49-F238E27FC236}">
                      <a16:creationId xmlns:a16="http://schemas.microsoft.com/office/drawing/2014/main" id="{CC3B6A78-6010-F7CF-2279-3C9A7C948C7F}"/>
                    </a:ext>
                  </a:extLst>
                </p:cNvPr>
                <p:cNvPicPr>
                  <a:picLocks noChangeAspect="1"/>
                </p:cNvPicPr>
                <p:nvPr/>
              </p:nvPicPr>
              <p:blipFill>
                <a:blip r:embed="rId36"/>
                <a:stretch>
                  <a:fillRect/>
                </a:stretch>
              </p:blipFill>
              <p:spPr>
                <a:xfrm>
                  <a:off x="11896934" y="11387108"/>
                  <a:ext cx="1142108" cy="323881"/>
                </a:xfrm>
                <a:prstGeom prst="rect">
                  <a:avLst/>
                </a:prstGeom>
              </p:spPr>
            </p:pic>
            <p:pic>
              <p:nvPicPr>
                <p:cNvPr id="90" name="Picture 89">
                  <a:extLst>
                    <a:ext uri="{FF2B5EF4-FFF2-40B4-BE49-F238E27FC236}">
                      <a16:creationId xmlns:a16="http://schemas.microsoft.com/office/drawing/2014/main" id="{1C1BA7AF-6FD1-317B-603F-A00080131134}"/>
                    </a:ext>
                  </a:extLst>
                </p:cNvPr>
                <p:cNvPicPr>
                  <a:picLocks noChangeAspect="1"/>
                </p:cNvPicPr>
                <p:nvPr/>
              </p:nvPicPr>
              <p:blipFill>
                <a:blip r:embed="rId36"/>
                <a:stretch>
                  <a:fillRect/>
                </a:stretch>
              </p:blipFill>
              <p:spPr>
                <a:xfrm>
                  <a:off x="11909006" y="11971256"/>
                  <a:ext cx="1142108" cy="323881"/>
                </a:xfrm>
                <a:prstGeom prst="rect">
                  <a:avLst/>
                </a:prstGeom>
              </p:spPr>
            </p:pic>
            <p:pic>
              <p:nvPicPr>
                <p:cNvPr id="91" name="Picture 90">
                  <a:extLst>
                    <a:ext uri="{FF2B5EF4-FFF2-40B4-BE49-F238E27FC236}">
                      <a16:creationId xmlns:a16="http://schemas.microsoft.com/office/drawing/2014/main" id="{A9BC0244-9A2F-91B1-47EC-1A0B6A3F237B}"/>
                    </a:ext>
                  </a:extLst>
                </p:cNvPr>
                <p:cNvPicPr>
                  <a:picLocks noChangeAspect="1"/>
                </p:cNvPicPr>
                <p:nvPr/>
              </p:nvPicPr>
              <p:blipFill rotWithShape="1">
                <a:blip r:embed="rId37"/>
                <a:srcRect t="25291" b="55637"/>
                <a:stretch/>
              </p:blipFill>
              <p:spPr>
                <a:xfrm>
                  <a:off x="18157332" y="10622483"/>
                  <a:ext cx="1470608" cy="484831"/>
                </a:xfrm>
                <a:prstGeom prst="rect">
                  <a:avLst/>
                </a:prstGeom>
              </p:spPr>
            </p:pic>
            <p:pic>
              <p:nvPicPr>
                <p:cNvPr id="92" name="Picture 91">
                  <a:extLst>
                    <a:ext uri="{FF2B5EF4-FFF2-40B4-BE49-F238E27FC236}">
                      <a16:creationId xmlns:a16="http://schemas.microsoft.com/office/drawing/2014/main" id="{1F8541D1-79E0-7D71-DC85-4DF11D049136}"/>
                    </a:ext>
                  </a:extLst>
                </p:cNvPr>
                <p:cNvPicPr>
                  <a:picLocks noChangeAspect="1"/>
                </p:cNvPicPr>
                <p:nvPr/>
              </p:nvPicPr>
              <p:blipFill rotWithShape="1">
                <a:blip r:embed="rId38">
                  <a:clrChange>
                    <a:clrFrom>
                      <a:srgbClr val="E8E8E9"/>
                    </a:clrFrom>
                    <a:clrTo>
                      <a:srgbClr val="E8E8E9">
                        <a:alpha val="0"/>
                      </a:srgbClr>
                    </a:clrTo>
                  </a:clrChange>
                  <a:duotone>
                    <a:prstClr val="black"/>
                    <a:srgbClr val="FFFFFF">
                      <a:tint val="45000"/>
                      <a:satMod val="400000"/>
                    </a:srgbClr>
                  </a:duotone>
                  <a:extLst>
                    <a:ext uri="{BEBA8EAE-BF5A-486C-A8C5-ECC9F3942E4B}">
                      <a14:imgProps xmlns:a14="http://schemas.microsoft.com/office/drawing/2010/main">
                        <a14:imgLayer r:embed="rId39">
                          <a14:imgEffect>
                            <a14:saturation sat="33000"/>
                          </a14:imgEffect>
                        </a14:imgLayer>
                      </a14:imgProps>
                    </a:ext>
                  </a:extLst>
                </a:blip>
                <a:srcRect t="3652" b="78869"/>
                <a:stretch/>
              </p:blipFill>
              <p:spPr>
                <a:xfrm>
                  <a:off x="18151113" y="10089819"/>
                  <a:ext cx="1470608" cy="444316"/>
                </a:xfrm>
                <a:prstGeom prst="rect">
                  <a:avLst/>
                </a:prstGeom>
              </p:spPr>
            </p:pic>
            <p:pic>
              <p:nvPicPr>
                <p:cNvPr id="93" name="Picture 92">
                  <a:extLst>
                    <a:ext uri="{FF2B5EF4-FFF2-40B4-BE49-F238E27FC236}">
                      <a16:creationId xmlns:a16="http://schemas.microsoft.com/office/drawing/2014/main" id="{188EA7EC-6120-EC10-B7F5-93A88FBB4D6A}"/>
                    </a:ext>
                  </a:extLst>
                </p:cNvPr>
                <p:cNvPicPr>
                  <a:picLocks noChangeAspect="1"/>
                </p:cNvPicPr>
                <p:nvPr/>
              </p:nvPicPr>
              <p:blipFill rotWithShape="1">
                <a:blip r:embed="rId37"/>
                <a:srcRect t="79795" b="8299"/>
                <a:stretch/>
              </p:blipFill>
              <p:spPr>
                <a:xfrm>
                  <a:off x="18158660" y="11981860"/>
                  <a:ext cx="1470608" cy="302671"/>
                </a:xfrm>
                <a:prstGeom prst="rect">
                  <a:avLst/>
                </a:prstGeom>
              </p:spPr>
            </p:pic>
            <p:pic>
              <p:nvPicPr>
                <p:cNvPr id="94" name="Picture 93">
                  <a:extLst>
                    <a:ext uri="{FF2B5EF4-FFF2-40B4-BE49-F238E27FC236}">
                      <a16:creationId xmlns:a16="http://schemas.microsoft.com/office/drawing/2014/main" id="{63F64BE4-6B18-99BF-8696-8B0585D8B8C7}"/>
                    </a:ext>
                  </a:extLst>
                </p:cNvPr>
                <p:cNvPicPr>
                  <a:picLocks noChangeAspect="1"/>
                </p:cNvPicPr>
                <p:nvPr/>
              </p:nvPicPr>
              <p:blipFill rotWithShape="1">
                <a:blip r:embed="rId37"/>
                <a:srcRect t="56020" b="31692"/>
                <a:stretch/>
              </p:blipFill>
              <p:spPr>
                <a:xfrm>
                  <a:off x="18158660" y="11396283"/>
                  <a:ext cx="1470608" cy="312371"/>
                </a:xfrm>
                <a:prstGeom prst="rect">
                  <a:avLst/>
                </a:prstGeom>
              </p:spPr>
            </p:pic>
            <p:pic>
              <p:nvPicPr>
                <p:cNvPr id="95" name="Immagine 124">
                  <a:extLst>
                    <a:ext uri="{FF2B5EF4-FFF2-40B4-BE49-F238E27FC236}">
                      <a16:creationId xmlns:a16="http://schemas.microsoft.com/office/drawing/2014/main" id="{58E95954-6E0B-682C-BFEC-39A3897773EB}"/>
                    </a:ext>
                  </a:extLst>
                </p:cNvPr>
                <p:cNvPicPr>
                  <a:picLocks noChangeAspect="1"/>
                </p:cNvPicPr>
                <p:nvPr/>
              </p:nvPicPr>
              <p:blipFill>
                <a:blip r:embed="rId40"/>
                <a:stretch>
                  <a:fillRect/>
                </a:stretch>
              </p:blipFill>
              <p:spPr>
                <a:xfrm>
                  <a:off x="15147733" y="8095598"/>
                  <a:ext cx="1646198" cy="535348"/>
                </a:xfrm>
                <a:prstGeom prst="rect">
                  <a:avLst/>
                </a:prstGeom>
              </p:spPr>
            </p:pic>
            <p:pic>
              <p:nvPicPr>
                <p:cNvPr id="96" name="Immagine 154">
                  <a:extLst>
                    <a:ext uri="{FF2B5EF4-FFF2-40B4-BE49-F238E27FC236}">
                      <a16:creationId xmlns:a16="http://schemas.microsoft.com/office/drawing/2014/main" id="{92A7F43B-BCBD-CBAD-C40B-94E1C0932318}"/>
                    </a:ext>
                  </a:extLst>
                </p:cNvPr>
                <p:cNvPicPr>
                  <a:picLocks noChangeAspect="1"/>
                </p:cNvPicPr>
                <p:nvPr/>
              </p:nvPicPr>
              <p:blipFill>
                <a:blip r:embed="rId41"/>
                <a:stretch>
                  <a:fillRect/>
                </a:stretch>
              </p:blipFill>
              <p:spPr>
                <a:xfrm>
                  <a:off x="16817587" y="8108059"/>
                  <a:ext cx="1614503" cy="547289"/>
                </a:xfrm>
                <a:prstGeom prst="rect">
                  <a:avLst/>
                </a:prstGeom>
              </p:spPr>
            </p:pic>
          </p:grpSp>
        </p:grpSp>
        <p:pic>
          <p:nvPicPr>
            <p:cNvPr id="54" name="Picture 56">
              <a:extLst>
                <a:ext uri="{FF2B5EF4-FFF2-40B4-BE49-F238E27FC236}">
                  <a16:creationId xmlns:a16="http://schemas.microsoft.com/office/drawing/2014/main" id="{590CF225-2D4E-4F0D-A053-085F33E20DE4}"/>
                </a:ext>
              </a:extLst>
            </p:cNvPr>
            <p:cNvPicPr>
              <a:picLocks noChangeAspect="1"/>
            </p:cNvPicPr>
            <p:nvPr/>
          </p:nvPicPr>
          <p:blipFill rotWithShape="1">
            <a:blip r:embed="rId28">
              <a:clrChange>
                <a:clrFrom>
                  <a:srgbClr val="FFFFFF"/>
                </a:clrFrom>
                <a:clrTo>
                  <a:srgbClr val="FFFFFF">
                    <a:alpha val="0"/>
                  </a:srgbClr>
                </a:clrTo>
              </a:clrChange>
            </a:blip>
            <a:srcRect l="31603" t="12648" r="65203" b="73250"/>
            <a:stretch/>
          </p:blipFill>
          <p:spPr>
            <a:xfrm>
              <a:off x="1921551" y="8531907"/>
              <a:ext cx="588856" cy="561337"/>
            </a:xfrm>
            <a:prstGeom prst="rect">
              <a:avLst/>
            </a:prstGeom>
          </p:spPr>
        </p:pic>
      </p:grpSp>
    </p:spTree>
    <p:extLst>
      <p:ext uri="{BB962C8B-B14F-4D97-AF65-F5344CB8AC3E}">
        <p14:creationId xmlns:p14="http://schemas.microsoft.com/office/powerpoint/2010/main" val="30462025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7DCB1B-C4ED-3A4C-B839-D3625DECCA40}"/>
              </a:ext>
            </a:extLst>
          </p:cNvPr>
          <p:cNvSpPr>
            <a:spLocks noGrp="1"/>
          </p:cNvSpPr>
          <p:nvPr>
            <p:ph type="title"/>
          </p:nvPr>
        </p:nvSpPr>
        <p:spPr>
          <a:xfrm>
            <a:off x="1700674" y="5161533"/>
            <a:ext cx="20313999" cy="3100503"/>
          </a:xfrm>
        </p:spPr>
        <p:txBody>
          <a:bodyPr/>
          <a:lstStyle/>
          <a:p>
            <a:pPr marL="884661" lvl="1">
              <a:lnSpc>
                <a:spcPct val="130000"/>
              </a:lnSpc>
              <a:spcBef>
                <a:spcPts val="968"/>
              </a:spcBef>
              <a:buClr>
                <a:schemeClr val="accent1"/>
              </a:buClr>
            </a:pPr>
            <a:r>
              <a:rPr lang="it-IT" sz="6967" b="1">
                <a:solidFill>
                  <a:schemeClr val="bg1"/>
                </a:solidFill>
              </a:rPr>
              <a:t>08. Firma di un Decreto di impegno </a:t>
            </a:r>
          </a:p>
        </p:txBody>
      </p:sp>
      <p:sp>
        <p:nvSpPr>
          <p:cNvPr id="5" name="Segnaposto testo 4">
            <a:extLst>
              <a:ext uri="{FF2B5EF4-FFF2-40B4-BE49-F238E27FC236}">
                <a16:creationId xmlns:a16="http://schemas.microsoft.com/office/drawing/2014/main" id="{BA54B949-FC76-4E23-9DD4-5940F7916429}"/>
              </a:ext>
            </a:extLst>
          </p:cNvPr>
          <p:cNvSpPr>
            <a:spLocks noGrp="1"/>
          </p:cNvSpPr>
          <p:nvPr>
            <p:ph type="body" sz="quarter" idx="19"/>
          </p:nvPr>
        </p:nvSpPr>
        <p:spPr>
          <a:xfrm>
            <a:off x="2367739" y="7940517"/>
            <a:ext cx="19646935" cy="1058528"/>
          </a:xfrm>
        </p:spPr>
        <p:txBody>
          <a:bodyPr/>
          <a:lstStyle/>
          <a:p>
            <a:r>
              <a:rPr lang="it-IT"/>
              <a:t> </a:t>
            </a:r>
          </a:p>
        </p:txBody>
      </p:sp>
    </p:spTree>
    <p:extLst>
      <p:ext uri="{BB962C8B-B14F-4D97-AF65-F5344CB8AC3E}">
        <p14:creationId xmlns:p14="http://schemas.microsoft.com/office/powerpoint/2010/main" val="1094432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egnaposto testo 3">
            <a:extLst>
              <a:ext uri="{FF2B5EF4-FFF2-40B4-BE49-F238E27FC236}">
                <a16:creationId xmlns:a16="http://schemas.microsoft.com/office/drawing/2014/main" id="{93CBA148-3119-49C1-8837-A0CD5EA48036}"/>
              </a:ext>
            </a:extLst>
          </p:cNvPr>
          <p:cNvSpPr>
            <a:spLocks noGrp="1"/>
          </p:cNvSpPr>
          <p:nvPr>
            <p:ph type="body" sz="quarter" idx="14"/>
          </p:nvPr>
        </p:nvSpPr>
        <p:spPr>
          <a:xfrm>
            <a:off x="2327117" y="99879"/>
            <a:ext cx="21096304" cy="1634014"/>
          </a:xfrm>
        </p:spPr>
        <p:txBody>
          <a:bodyPr/>
          <a:lstStyle/>
          <a:p>
            <a:pPr algn="l" defTabSz="1769301"/>
            <a:r>
              <a:rPr lang="it-IT" sz="4000"/>
              <a:t>RILASCIO 3 – Front End Gestione impegno: </a:t>
            </a:r>
            <a:r>
              <a:rPr lang="it-IT" sz="4000" b="1">
                <a:solidFill>
                  <a:srgbClr val="42B1E7"/>
                </a:solidFill>
              </a:rPr>
              <a:t>Firma di un Decreto di impegno </a:t>
            </a:r>
            <a:endParaRPr lang="it-IT" sz="4000"/>
          </a:p>
        </p:txBody>
      </p:sp>
      <p:grpSp>
        <p:nvGrpSpPr>
          <p:cNvPr id="62" name="Gruppo 61">
            <a:extLst>
              <a:ext uri="{FF2B5EF4-FFF2-40B4-BE49-F238E27FC236}">
                <a16:creationId xmlns:a16="http://schemas.microsoft.com/office/drawing/2014/main" id="{2F24A06F-76CA-4592-BABB-F252CC46D8A5}"/>
              </a:ext>
            </a:extLst>
          </p:cNvPr>
          <p:cNvGrpSpPr/>
          <p:nvPr/>
        </p:nvGrpSpPr>
        <p:grpSpPr>
          <a:xfrm>
            <a:off x="1657867" y="1939633"/>
            <a:ext cx="21135257" cy="11273092"/>
            <a:chOff x="1657867" y="1939633"/>
            <a:chExt cx="21135257" cy="11273092"/>
          </a:xfrm>
        </p:grpSpPr>
        <p:grpSp>
          <p:nvGrpSpPr>
            <p:cNvPr id="49" name="Gruppo 48">
              <a:extLst>
                <a:ext uri="{FF2B5EF4-FFF2-40B4-BE49-F238E27FC236}">
                  <a16:creationId xmlns:a16="http://schemas.microsoft.com/office/drawing/2014/main" id="{7C4D691D-8BD1-4477-BDE5-1F95AC600269}"/>
                </a:ext>
              </a:extLst>
            </p:cNvPr>
            <p:cNvGrpSpPr/>
            <p:nvPr/>
          </p:nvGrpSpPr>
          <p:grpSpPr>
            <a:xfrm>
              <a:off x="1692751" y="1939633"/>
              <a:ext cx="21096304" cy="732779"/>
              <a:chOff x="1662101" y="1952540"/>
              <a:chExt cx="21096304" cy="732779"/>
            </a:xfrm>
          </p:grpSpPr>
          <p:grpSp>
            <p:nvGrpSpPr>
              <p:cNvPr id="41" name="Gruppo 40">
                <a:extLst>
                  <a:ext uri="{FF2B5EF4-FFF2-40B4-BE49-F238E27FC236}">
                    <a16:creationId xmlns:a16="http://schemas.microsoft.com/office/drawing/2014/main" id="{F75BCDAE-F762-480E-9FC2-6A350A9C8827}"/>
                  </a:ext>
                </a:extLst>
              </p:cNvPr>
              <p:cNvGrpSpPr/>
              <p:nvPr/>
            </p:nvGrpSpPr>
            <p:grpSpPr>
              <a:xfrm>
                <a:off x="1662101" y="1952540"/>
                <a:ext cx="21096304" cy="732779"/>
                <a:chOff x="1646867" y="1867823"/>
                <a:chExt cx="21096304" cy="732779"/>
              </a:xfrm>
            </p:grpSpPr>
            <p:pic>
              <p:nvPicPr>
                <p:cNvPr id="55" name="Immagine 54">
                  <a:extLst>
                    <a:ext uri="{FF2B5EF4-FFF2-40B4-BE49-F238E27FC236}">
                      <a16:creationId xmlns:a16="http://schemas.microsoft.com/office/drawing/2014/main" id="{AEB6AC1B-5643-4F48-92C7-EA1FDC13C893}"/>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36" name="Immagine 35">
                  <a:extLst>
                    <a:ext uri="{FF2B5EF4-FFF2-40B4-BE49-F238E27FC236}">
                      <a16:creationId xmlns:a16="http://schemas.microsoft.com/office/drawing/2014/main" id="{A0521FFE-1A99-48F5-91ED-44FC40220074}"/>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32" name="Immagine 31">
                  <a:extLst>
                    <a:ext uri="{FF2B5EF4-FFF2-40B4-BE49-F238E27FC236}">
                      <a16:creationId xmlns:a16="http://schemas.microsoft.com/office/drawing/2014/main" id="{62E6BA03-E828-4014-8D73-834101A6B6E1}"/>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6" name="Immagine 45">
                <a:extLst>
                  <a:ext uri="{FF2B5EF4-FFF2-40B4-BE49-F238E27FC236}">
                    <a16:creationId xmlns:a16="http://schemas.microsoft.com/office/drawing/2014/main" id="{85CE3AA8-C49B-4562-91E1-2032346C002E}"/>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222" name="Immagine 221">
              <a:extLst>
                <a:ext uri="{FF2B5EF4-FFF2-40B4-BE49-F238E27FC236}">
                  <a16:creationId xmlns:a16="http://schemas.microsoft.com/office/drawing/2014/main" id="{C77B2F25-F10C-4EDA-9C0F-E2E7AD00B52F}"/>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208190" y="1984960"/>
              <a:ext cx="3757900" cy="655224"/>
            </a:xfrm>
            <a:prstGeom prst="rect">
              <a:avLst/>
            </a:prstGeom>
          </p:spPr>
        </p:pic>
        <p:grpSp>
          <p:nvGrpSpPr>
            <p:cNvPr id="61" name="Gruppo 60">
              <a:extLst>
                <a:ext uri="{FF2B5EF4-FFF2-40B4-BE49-F238E27FC236}">
                  <a16:creationId xmlns:a16="http://schemas.microsoft.com/office/drawing/2014/main" id="{07FFC15E-C2E3-47BD-8399-93BFE27014C3}"/>
                </a:ext>
              </a:extLst>
            </p:cNvPr>
            <p:cNvGrpSpPr/>
            <p:nvPr/>
          </p:nvGrpSpPr>
          <p:grpSpPr>
            <a:xfrm>
              <a:off x="1657867" y="8953368"/>
              <a:ext cx="21135257" cy="4259357"/>
              <a:chOff x="1657867" y="8953368"/>
              <a:chExt cx="21135257" cy="4259357"/>
            </a:xfrm>
          </p:grpSpPr>
          <p:cxnSp>
            <p:nvCxnSpPr>
              <p:cNvPr id="327" name="Connettore diritto 326">
                <a:extLst>
                  <a:ext uri="{FF2B5EF4-FFF2-40B4-BE49-F238E27FC236}">
                    <a16:creationId xmlns:a16="http://schemas.microsoft.com/office/drawing/2014/main" id="{2AA3A94A-3FCE-47E5-88F3-282B29854F22}"/>
                  </a:ext>
                </a:extLst>
              </p:cNvPr>
              <p:cNvCxnSpPr>
                <a:cxnSpLocks/>
              </p:cNvCxnSpPr>
              <p:nvPr/>
            </p:nvCxnSpPr>
            <p:spPr>
              <a:xfrm flipV="1">
                <a:off x="1657867" y="11146694"/>
                <a:ext cx="21066677" cy="15376"/>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D37A3C1F-E17D-4080-AF39-E3CE0055EF42}"/>
                  </a:ext>
                </a:extLst>
              </p:cNvPr>
              <p:cNvPicPr>
                <a:picLocks noChangeAspect="1"/>
              </p:cNvPicPr>
              <p:nvPr/>
            </p:nvPicPr>
            <p:blipFill>
              <a:blip r:embed="rId8"/>
              <a:stretch>
                <a:fillRect/>
              </a:stretch>
            </p:blipFill>
            <p:spPr>
              <a:xfrm>
                <a:off x="18959022" y="12371358"/>
                <a:ext cx="3785656" cy="707598"/>
              </a:xfrm>
              <a:prstGeom prst="rect">
                <a:avLst/>
              </a:prstGeom>
            </p:spPr>
          </p:pic>
          <p:pic>
            <p:nvPicPr>
              <p:cNvPr id="144" name="Immagine 143">
                <a:extLst>
                  <a:ext uri="{FF2B5EF4-FFF2-40B4-BE49-F238E27FC236}">
                    <a16:creationId xmlns:a16="http://schemas.microsoft.com/office/drawing/2014/main" id="{3BF66D84-C356-418D-A441-401DA62B9A8D}"/>
                  </a:ext>
                </a:extLst>
              </p:cNvPr>
              <p:cNvPicPr>
                <a:picLocks noChangeAspect="1"/>
              </p:cNvPicPr>
              <p:nvPr/>
            </p:nvPicPr>
            <p:blipFill>
              <a:blip r:embed="rId9"/>
              <a:stretch>
                <a:fillRect/>
              </a:stretch>
            </p:blipFill>
            <p:spPr>
              <a:xfrm>
                <a:off x="1692751" y="9252203"/>
                <a:ext cx="21096304" cy="748397"/>
              </a:xfrm>
              <a:prstGeom prst="rect">
                <a:avLst/>
              </a:prstGeom>
            </p:spPr>
          </p:pic>
          <p:cxnSp>
            <p:nvCxnSpPr>
              <p:cNvPr id="249" name="Connettore diritto 248">
                <a:extLst>
                  <a:ext uri="{FF2B5EF4-FFF2-40B4-BE49-F238E27FC236}">
                    <a16:creationId xmlns:a16="http://schemas.microsoft.com/office/drawing/2014/main" id="{791413DE-AEEC-412F-82EF-B2DE6FE7A755}"/>
                  </a:ext>
                </a:extLst>
              </p:cNvPr>
              <p:cNvCxnSpPr>
                <a:cxnSpLocks/>
              </p:cNvCxnSpPr>
              <p:nvPr/>
            </p:nvCxnSpPr>
            <p:spPr>
              <a:xfrm flipV="1">
                <a:off x="1678001" y="9180243"/>
                <a:ext cx="21066677" cy="15376"/>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254" name="Immagine 253">
                <a:extLst>
                  <a:ext uri="{FF2B5EF4-FFF2-40B4-BE49-F238E27FC236}">
                    <a16:creationId xmlns:a16="http://schemas.microsoft.com/office/drawing/2014/main" id="{3F5FD902-E8D5-4E2B-B93E-0CD8DAF245A9}"/>
                  </a:ext>
                </a:extLst>
              </p:cNvPr>
              <p:cNvPicPr>
                <a:picLocks noChangeAspect="1"/>
              </p:cNvPicPr>
              <p:nvPr/>
            </p:nvPicPr>
            <p:blipFill rotWithShape="1">
              <a:blip r:embed="rId10"/>
              <a:srcRect l="9227" t="14432" r="5799"/>
              <a:stretch/>
            </p:blipFill>
            <p:spPr>
              <a:xfrm>
                <a:off x="12402296" y="8964430"/>
                <a:ext cx="657566" cy="463515"/>
              </a:xfrm>
              <a:prstGeom prst="rect">
                <a:avLst/>
              </a:prstGeom>
            </p:spPr>
          </p:pic>
          <p:pic>
            <p:nvPicPr>
              <p:cNvPr id="255" name="Immagine 254">
                <a:extLst>
                  <a:ext uri="{FF2B5EF4-FFF2-40B4-BE49-F238E27FC236}">
                    <a16:creationId xmlns:a16="http://schemas.microsoft.com/office/drawing/2014/main" id="{DD0C196C-9FD6-42FD-B088-CE0A1B37891F}"/>
                  </a:ext>
                </a:extLst>
              </p:cNvPr>
              <p:cNvPicPr>
                <a:picLocks noChangeAspect="1"/>
              </p:cNvPicPr>
              <p:nvPr/>
            </p:nvPicPr>
            <p:blipFill rotWithShape="1">
              <a:blip r:embed="rId11"/>
              <a:srcRect l="9994" t="15799" r="5612" b="22020"/>
              <a:stretch/>
            </p:blipFill>
            <p:spPr>
              <a:xfrm>
                <a:off x="11569580" y="8953368"/>
                <a:ext cx="733469" cy="445841"/>
              </a:xfrm>
              <a:prstGeom prst="rect">
                <a:avLst/>
              </a:prstGeom>
            </p:spPr>
          </p:pic>
          <p:pic>
            <p:nvPicPr>
              <p:cNvPr id="29" name="Immagine 28">
                <a:extLst>
                  <a:ext uri="{FF2B5EF4-FFF2-40B4-BE49-F238E27FC236}">
                    <a16:creationId xmlns:a16="http://schemas.microsoft.com/office/drawing/2014/main" id="{15B3FA10-900E-41F3-8ED0-931531CA2625}"/>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719699" y="9408842"/>
                <a:ext cx="2266251" cy="484241"/>
              </a:xfrm>
              <a:prstGeom prst="rect">
                <a:avLst/>
              </a:prstGeom>
            </p:spPr>
          </p:pic>
          <p:pic>
            <p:nvPicPr>
              <p:cNvPr id="31" name="Immagine 30">
                <a:extLst>
                  <a:ext uri="{FF2B5EF4-FFF2-40B4-BE49-F238E27FC236}">
                    <a16:creationId xmlns:a16="http://schemas.microsoft.com/office/drawing/2014/main" id="{7D4DBB3F-4D41-4278-BEB4-7E5930429E28}"/>
                  </a:ext>
                </a:extLst>
              </p:cNvPr>
              <p:cNvPicPr>
                <a:picLocks noChangeAspect="1"/>
              </p:cNvPicPr>
              <p:nvPr/>
            </p:nvPicPr>
            <p:blipFill>
              <a:blip r:embed="rId13"/>
              <a:stretch>
                <a:fillRect/>
              </a:stretch>
            </p:blipFill>
            <p:spPr>
              <a:xfrm>
                <a:off x="1692751" y="10009904"/>
                <a:ext cx="21100373" cy="1131295"/>
              </a:xfrm>
              <a:prstGeom prst="rect">
                <a:avLst/>
              </a:prstGeom>
            </p:spPr>
          </p:pic>
          <p:cxnSp>
            <p:nvCxnSpPr>
              <p:cNvPr id="325" name="Connettore diritto 324">
                <a:extLst>
                  <a:ext uri="{FF2B5EF4-FFF2-40B4-BE49-F238E27FC236}">
                    <a16:creationId xmlns:a16="http://schemas.microsoft.com/office/drawing/2014/main" id="{E35F3268-CC72-41DA-97C7-C9F184B4B695}"/>
                  </a:ext>
                </a:extLst>
              </p:cNvPr>
              <p:cNvCxnSpPr>
                <a:cxnSpLocks/>
              </p:cNvCxnSpPr>
              <p:nvPr/>
            </p:nvCxnSpPr>
            <p:spPr>
              <a:xfrm flipV="1">
                <a:off x="1692944" y="9996067"/>
                <a:ext cx="21066677" cy="15376"/>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6F1A2580-C461-4185-B8BF-3FA27EC71723}"/>
                  </a:ext>
                </a:extLst>
              </p:cNvPr>
              <p:cNvCxnSpPr/>
              <p:nvPr/>
            </p:nvCxnSpPr>
            <p:spPr>
              <a:xfrm>
                <a:off x="1700861" y="10011443"/>
                <a:ext cx="0" cy="11297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Connettore diritto 325">
                <a:extLst>
                  <a:ext uri="{FF2B5EF4-FFF2-40B4-BE49-F238E27FC236}">
                    <a16:creationId xmlns:a16="http://schemas.microsoft.com/office/drawing/2014/main" id="{CF068C4D-4EE6-49A0-B9D1-C400A56EE8A2}"/>
                  </a:ext>
                </a:extLst>
              </p:cNvPr>
              <p:cNvCxnSpPr/>
              <p:nvPr/>
            </p:nvCxnSpPr>
            <p:spPr>
              <a:xfrm>
                <a:off x="22771103" y="9996067"/>
                <a:ext cx="0" cy="11297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Immagine 41">
                <a:extLst>
                  <a:ext uri="{FF2B5EF4-FFF2-40B4-BE49-F238E27FC236}">
                    <a16:creationId xmlns:a16="http://schemas.microsoft.com/office/drawing/2014/main" id="{6DA76093-9087-4B78-91EE-877B3F9BE73B}"/>
                  </a:ext>
                </a:extLst>
              </p:cNvPr>
              <p:cNvPicPr>
                <a:picLocks noChangeAspect="1"/>
              </p:cNvPicPr>
              <p:nvPr/>
            </p:nvPicPr>
            <p:blipFill>
              <a:blip r:embed="rId14"/>
              <a:stretch>
                <a:fillRect/>
              </a:stretch>
            </p:blipFill>
            <p:spPr>
              <a:xfrm>
                <a:off x="19969381" y="9447719"/>
                <a:ext cx="2658245" cy="465193"/>
              </a:xfrm>
              <a:prstGeom prst="rect">
                <a:avLst/>
              </a:prstGeom>
            </p:spPr>
          </p:pic>
          <p:cxnSp>
            <p:nvCxnSpPr>
              <p:cNvPr id="52" name="Connettore diritto 51">
                <a:extLst>
                  <a:ext uri="{FF2B5EF4-FFF2-40B4-BE49-F238E27FC236}">
                    <a16:creationId xmlns:a16="http://schemas.microsoft.com/office/drawing/2014/main" id="{8B36D992-AE6D-48AE-9F2D-D5E7597F8F94}"/>
                  </a:ext>
                </a:extLst>
              </p:cNvPr>
              <p:cNvCxnSpPr/>
              <p:nvPr/>
            </p:nvCxnSpPr>
            <p:spPr>
              <a:xfrm>
                <a:off x="1700861" y="11149163"/>
                <a:ext cx="0" cy="20635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8" name="Connettore diritto 327">
                <a:extLst>
                  <a:ext uri="{FF2B5EF4-FFF2-40B4-BE49-F238E27FC236}">
                    <a16:creationId xmlns:a16="http://schemas.microsoft.com/office/drawing/2014/main" id="{F299A64C-8986-4511-BAE2-8C2FEE43342B}"/>
                  </a:ext>
                </a:extLst>
              </p:cNvPr>
              <p:cNvCxnSpPr/>
              <p:nvPr/>
            </p:nvCxnSpPr>
            <p:spPr>
              <a:xfrm>
                <a:off x="22784209" y="11102963"/>
                <a:ext cx="0" cy="20635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331" name="Immagine 330">
                <a:extLst>
                  <a:ext uri="{FF2B5EF4-FFF2-40B4-BE49-F238E27FC236}">
                    <a16:creationId xmlns:a16="http://schemas.microsoft.com/office/drawing/2014/main" id="{D1C69C00-13E4-43E2-BC8A-78974191F7E9}"/>
                  </a:ext>
                </a:extLst>
              </p:cNvPr>
              <p:cNvPicPr>
                <a:picLocks noChangeAspect="1"/>
              </p:cNvPicPr>
              <p:nvPr/>
            </p:nvPicPr>
            <p:blipFill>
              <a:blip r:embed="rId15"/>
              <a:stretch>
                <a:fillRect/>
              </a:stretch>
            </p:blipFill>
            <p:spPr>
              <a:xfrm>
                <a:off x="18368233" y="9356854"/>
                <a:ext cx="2980297" cy="561859"/>
              </a:xfrm>
              <a:prstGeom prst="rect">
                <a:avLst/>
              </a:prstGeom>
            </p:spPr>
          </p:pic>
        </p:grpSp>
      </p:grpSp>
      <p:pic>
        <p:nvPicPr>
          <p:cNvPr id="3" name="Immagine 2">
            <a:extLst>
              <a:ext uri="{FF2B5EF4-FFF2-40B4-BE49-F238E27FC236}">
                <a16:creationId xmlns:a16="http://schemas.microsoft.com/office/drawing/2014/main" id="{C422111C-3C6D-4833-AD0B-1FE4801CAD3A}"/>
              </a:ext>
            </a:extLst>
          </p:cNvPr>
          <p:cNvPicPr>
            <a:picLocks noChangeAspect="1"/>
          </p:cNvPicPr>
          <p:nvPr/>
        </p:nvPicPr>
        <p:blipFill rotWithShape="1">
          <a:blip r:embed="rId16">
            <a:duotone>
              <a:prstClr val="black"/>
              <a:srgbClr val="C6D8EA">
                <a:tint val="45000"/>
                <a:satMod val="400000"/>
              </a:srgbClr>
            </a:duotone>
          </a:blip>
          <a:srcRect r="788" b="3408"/>
          <a:stretch/>
        </p:blipFill>
        <p:spPr>
          <a:xfrm>
            <a:off x="1696839" y="11187270"/>
            <a:ext cx="21096286" cy="764405"/>
          </a:xfrm>
          <a:prstGeom prst="rect">
            <a:avLst/>
          </a:prstGeom>
        </p:spPr>
      </p:pic>
      <p:pic>
        <p:nvPicPr>
          <p:cNvPr id="339" name="Immagine 338">
            <a:extLst>
              <a:ext uri="{FF2B5EF4-FFF2-40B4-BE49-F238E27FC236}">
                <a16:creationId xmlns:a16="http://schemas.microsoft.com/office/drawing/2014/main" id="{102F223E-CBBC-49E4-86FF-A19B25E1C5B5}"/>
              </a:ext>
            </a:extLst>
          </p:cNvPr>
          <p:cNvPicPr>
            <a:picLocks noChangeAspect="1"/>
          </p:cNvPicPr>
          <p:nvPr/>
        </p:nvPicPr>
        <p:blipFill>
          <a:blip r:embed="rId17"/>
          <a:stretch>
            <a:fillRect/>
          </a:stretch>
        </p:blipFill>
        <p:spPr>
          <a:xfrm>
            <a:off x="21949739" y="8531675"/>
            <a:ext cx="698392" cy="492309"/>
          </a:xfrm>
          <a:prstGeom prst="rect">
            <a:avLst/>
          </a:prstGeom>
        </p:spPr>
      </p:pic>
      <p:sp>
        <p:nvSpPr>
          <p:cNvPr id="95" name="Arrow: Down 14">
            <a:extLst>
              <a:ext uri="{FF2B5EF4-FFF2-40B4-BE49-F238E27FC236}">
                <a16:creationId xmlns:a16="http://schemas.microsoft.com/office/drawing/2014/main" id="{2E41C4EC-C2F0-4CAB-8E05-ACA07CA69F0C}"/>
              </a:ext>
            </a:extLst>
          </p:cNvPr>
          <p:cNvSpPr/>
          <p:nvPr/>
        </p:nvSpPr>
        <p:spPr>
          <a:xfrm rot="18509230">
            <a:off x="17911686" y="8896448"/>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96" name="Picture 50">
            <a:extLst>
              <a:ext uri="{FF2B5EF4-FFF2-40B4-BE49-F238E27FC236}">
                <a16:creationId xmlns:a16="http://schemas.microsoft.com/office/drawing/2014/main" id="{DE2A1076-E6A5-44AD-B8D5-43722E415445}"/>
              </a:ext>
            </a:extLst>
          </p:cNvPr>
          <p:cNvPicPr>
            <a:picLocks noChangeAspect="1"/>
          </p:cNvPicPr>
          <p:nvPr/>
        </p:nvPicPr>
        <p:blipFill>
          <a:blip r:embed="rId18">
            <a:clrChange>
              <a:clrFrom>
                <a:srgbClr val="FEFEFE"/>
              </a:clrFrom>
              <a:clrTo>
                <a:srgbClr val="FEFEFE">
                  <a:alpha val="0"/>
                </a:srgbClr>
              </a:clrTo>
            </a:clrChange>
            <a:extLst>
              <a:ext uri="{BEBA8EAE-BF5A-486C-A8C5-ECC9F3942E4B}">
                <a14:imgProps xmlns:a14="http://schemas.microsoft.com/office/drawing/2010/main">
                  <a14:imgLayer r:embed="rId19">
                    <a14:imgEffect>
                      <a14:saturation sat="200000"/>
                    </a14:imgEffect>
                  </a14:imgLayer>
                </a14:imgProps>
              </a:ext>
            </a:extLst>
          </a:blip>
          <a:stretch>
            <a:fillRect/>
          </a:stretch>
        </p:blipFill>
        <p:spPr>
          <a:xfrm>
            <a:off x="1843493" y="11390817"/>
            <a:ext cx="597640" cy="428458"/>
          </a:xfrm>
          <a:prstGeom prst="rect">
            <a:avLst/>
          </a:prstGeom>
        </p:spPr>
      </p:pic>
      <p:grpSp>
        <p:nvGrpSpPr>
          <p:cNvPr id="115" name="Group 114">
            <a:extLst>
              <a:ext uri="{FF2B5EF4-FFF2-40B4-BE49-F238E27FC236}">
                <a16:creationId xmlns:a16="http://schemas.microsoft.com/office/drawing/2014/main" id="{9DA4053E-69E8-310F-EFA5-DDAF662BBA6E}"/>
              </a:ext>
            </a:extLst>
          </p:cNvPr>
          <p:cNvGrpSpPr/>
          <p:nvPr/>
        </p:nvGrpSpPr>
        <p:grpSpPr>
          <a:xfrm>
            <a:off x="1720673" y="2085407"/>
            <a:ext cx="19418278" cy="6673667"/>
            <a:chOff x="438595" y="2064922"/>
            <a:chExt cx="19750218" cy="6950671"/>
          </a:xfrm>
        </p:grpSpPr>
        <p:pic>
          <p:nvPicPr>
            <p:cNvPr id="116" name="Immagine 58">
              <a:extLst>
                <a:ext uri="{FF2B5EF4-FFF2-40B4-BE49-F238E27FC236}">
                  <a16:creationId xmlns:a16="http://schemas.microsoft.com/office/drawing/2014/main" id="{D623D98D-09E6-335B-58D9-12EBC5F33BD2}"/>
                </a:ext>
              </a:extLst>
            </p:cNvPr>
            <p:cNvPicPr>
              <a:picLocks noChangeAspect="1"/>
            </p:cNvPicPr>
            <p:nvPr/>
          </p:nvPicPr>
          <p:blipFill rotWithShape="1">
            <a:blip r:embed="rId20"/>
            <a:srcRect l="36506" t="-6691" r="54192" b="93823"/>
            <a:stretch/>
          </p:blipFill>
          <p:spPr>
            <a:xfrm>
              <a:off x="7197783" y="2361749"/>
              <a:ext cx="1871330" cy="741314"/>
            </a:xfrm>
            <a:prstGeom prst="rect">
              <a:avLst/>
            </a:prstGeom>
          </p:spPr>
        </p:pic>
        <p:pic>
          <p:nvPicPr>
            <p:cNvPr id="117" name="Immagine 58">
              <a:extLst>
                <a:ext uri="{FF2B5EF4-FFF2-40B4-BE49-F238E27FC236}">
                  <a16:creationId xmlns:a16="http://schemas.microsoft.com/office/drawing/2014/main" id="{8EA65DCA-3E39-F4BF-D4A7-6BADF8BEDD0F}"/>
                </a:ext>
              </a:extLst>
            </p:cNvPr>
            <p:cNvPicPr>
              <a:picLocks noChangeAspect="1"/>
            </p:cNvPicPr>
            <p:nvPr/>
          </p:nvPicPr>
          <p:blipFill rotWithShape="1">
            <a:blip r:embed="rId20"/>
            <a:srcRect l="54223" t="-9256" r="35107" b="92989"/>
            <a:stretch/>
          </p:blipFill>
          <p:spPr>
            <a:xfrm>
              <a:off x="10497966" y="2213113"/>
              <a:ext cx="2146731" cy="937154"/>
            </a:xfrm>
            <a:prstGeom prst="rect">
              <a:avLst/>
            </a:prstGeom>
          </p:spPr>
        </p:pic>
        <p:pic>
          <p:nvPicPr>
            <p:cNvPr id="118" name="Immagine 58">
              <a:extLst>
                <a:ext uri="{FF2B5EF4-FFF2-40B4-BE49-F238E27FC236}">
                  <a16:creationId xmlns:a16="http://schemas.microsoft.com/office/drawing/2014/main" id="{C0A00839-E03A-0284-C73A-715449350CAB}"/>
                </a:ext>
              </a:extLst>
            </p:cNvPr>
            <p:cNvPicPr>
              <a:picLocks noChangeAspect="1"/>
            </p:cNvPicPr>
            <p:nvPr/>
          </p:nvPicPr>
          <p:blipFill rotWithShape="1">
            <a:blip r:embed="rId20"/>
            <a:srcRect l="72965" t="-7863" r="18118" b="93809"/>
            <a:stretch/>
          </p:blipFill>
          <p:spPr>
            <a:xfrm>
              <a:off x="14006096" y="2293412"/>
              <a:ext cx="1793886" cy="809651"/>
            </a:xfrm>
            <a:prstGeom prst="rect">
              <a:avLst/>
            </a:prstGeom>
          </p:spPr>
        </p:pic>
        <p:pic>
          <p:nvPicPr>
            <p:cNvPr id="119" name="Immagine 58">
              <a:extLst>
                <a:ext uri="{FF2B5EF4-FFF2-40B4-BE49-F238E27FC236}">
                  <a16:creationId xmlns:a16="http://schemas.microsoft.com/office/drawing/2014/main" id="{ED5C097A-7641-7D9C-4FB9-6E5353D4ED7D}"/>
                </a:ext>
              </a:extLst>
            </p:cNvPr>
            <p:cNvPicPr>
              <a:picLocks noChangeAspect="1"/>
            </p:cNvPicPr>
            <p:nvPr/>
          </p:nvPicPr>
          <p:blipFill rotWithShape="1">
            <a:blip r:embed="rId20"/>
            <a:srcRect l="91083" t="-11828" r="1" b="92333"/>
            <a:stretch/>
          </p:blipFill>
          <p:spPr>
            <a:xfrm>
              <a:off x="17298233" y="2064922"/>
              <a:ext cx="1793886" cy="1123139"/>
            </a:xfrm>
            <a:prstGeom prst="rect">
              <a:avLst/>
            </a:prstGeom>
          </p:spPr>
        </p:pic>
        <p:grpSp>
          <p:nvGrpSpPr>
            <p:cNvPr id="120" name="Group 119">
              <a:extLst>
                <a:ext uri="{FF2B5EF4-FFF2-40B4-BE49-F238E27FC236}">
                  <a16:creationId xmlns:a16="http://schemas.microsoft.com/office/drawing/2014/main" id="{5749991E-A124-CEE6-5847-B2FB492B75BB}"/>
                </a:ext>
              </a:extLst>
            </p:cNvPr>
            <p:cNvGrpSpPr/>
            <p:nvPr/>
          </p:nvGrpSpPr>
          <p:grpSpPr>
            <a:xfrm>
              <a:off x="438595" y="2553363"/>
              <a:ext cx="19750218" cy="6462230"/>
              <a:chOff x="438595" y="2553363"/>
              <a:chExt cx="19750218" cy="6462230"/>
            </a:xfrm>
          </p:grpSpPr>
          <p:grpSp>
            <p:nvGrpSpPr>
              <p:cNvPr id="121" name="Group 120">
                <a:extLst>
                  <a:ext uri="{FF2B5EF4-FFF2-40B4-BE49-F238E27FC236}">
                    <a16:creationId xmlns:a16="http://schemas.microsoft.com/office/drawing/2014/main" id="{A5CB9C23-ED09-7995-9E1D-35C0162CE66E}"/>
                  </a:ext>
                </a:extLst>
              </p:cNvPr>
              <p:cNvGrpSpPr/>
              <p:nvPr/>
            </p:nvGrpSpPr>
            <p:grpSpPr>
              <a:xfrm>
                <a:off x="438595" y="2553363"/>
                <a:ext cx="19750218" cy="6462230"/>
                <a:chOff x="438595" y="2553363"/>
                <a:chExt cx="19750218" cy="6462230"/>
              </a:xfrm>
            </p:grpSpPr>
            <p:pic>
              <p:nvPicPr>
                <p:cNvPr id="154" name="Immagine 58">
                  <a:extLst>
                    <a:ext uri="{FF2B5EF4-FFF2-40B4-BE49-F238E27FC236}">
                      <a16:creationId xmlns:a16="http://schemas.microsoft.com/office/drawing/2014/main" id="{3FC25B92-AE15-EC81-D61B-50C965502BFA}"/>
                    </a:ext>
                  </a:extLst>
                </p:cNvPr>
                <p:cNvPicPr>
                  <a:picLocks noChangeAspect="1"/>
                </p:cNvPicPr>
                <p:nvPr/>
              </p:nvPicPr>
              <p:blipFill rotWithShape="1">
                <a:blip r:embed="rId20"/>
                <a:srcRect r="89330" b="91070"/>
                <a:stretch/>
              </p:blipFill>
              <p:spPr>
                <a:xfrm>
                  <a:off x="438595" y="2701710"/>
                  <a:ext cx="2146731" cy="514435"/>
                </a:xfrm>
                <a:prstGeom prst="rect">
                  <a:avLst/>
                </a:prstGeom>
              </p:spPr>
            </p:pic>
            <p:pic>
              <p:nvPicPr>
                <p:cNvPr id="155" name="Immagine 58">
                  <a:extLst>
                    <a:ext uri="{FF2B5EF4-FFF2-40B4-BE49-F238E27FC236}">
                      <a16:creationId xmlns:a16="http://schemas.microsoft.com/office/drawing/2014/main" id="{E0CFFCE9-AC2E-1764-AB1A-189A5A65D7EC}"/>
                    </a:ext>
                  </a:extLst>
                </p:cNvPr>
                <p:cNvPicPr>
                  <a:picLocks noChangeAspect="1"/>
                </p:cNvPicPr>
                <p:nvPr/>
              </p:nvPicPr>
              <p:blipFill rotWithShape="1">
                <a:blip r:embed="rId20"/>
                <a:srcRect l="72808" t="59371" r="17171" b="34246"/>
                <a:stretch/>
              </p:blipFill>
              <p:spPr>
                <a:xfrm>
                  <a:off x="13980396" y="5492319"/>
                  <a:ext cx="2015921" cy="367699"/>
                </a:xfrm>
                <a:prstGeom prst="rect">
                  <a:avLst/>
                </a:prstGeom>
              </p:spPr>
            </p:pic>
            <p:pic>
              <p:nvPicPr>
                <p:cNvPr id="156" name="Immagine 58">
                  <a:extLst>
                    <a:ext uri="{FF2B5EF4-FFF2-40B4-BE49-F238E27FC236}">
                      <a16:creationId xmlns:a16="http://schemas.microsoft.com/office/drawing/2014/main" id="{EF4B19AF-1A8C-017A-A237-F81F33FF27D7}"/>
                    </a:ext>
                  </a:extLst>
                </p:cNvPr>
                <p:cNvPicPr>
                  <a:picLocks noChangeAspect="1"/>
                </p:cNvPicPr>
                <p:nvPr/>
              </p:nvPicPr>
              <p:blipFill rotWithShape="1">
                <a:blip r:embed="rId20"/>
                <a:srcRect l="91345" t="59149" r="377" b="34006"/>
                <a:stretch/>
              </p:blipFill>
              <p:spPr>
                <a:xfrm>
                  <a:off x="17373111" y="5421582"/>
                  <a:ext cx="1665243" cy="394311"/>
                </a:xfrm>
                <a:prstGeom prst="rect">
                  <a:avLst/>
                </a:prstGeom>
              </p:spPr>
            </p:pic>
            <p:pic>
              <p:nvPicPr>
                <p:cNvPr id="157" name="Immagine 58">
                  <a:extLst>
                    <a:ext uri="{FF2B5EF4-FFF2-40B4-BE49-F238E27FC236}">
                      <a16:creationId xmlns:a16="http://schemas.microsoft.com/office/drawing/2014/main" id="{82D13C42-1939-216C-688E-F2D708D94184}"/>
                    </a:ext>
                  </a:extLst>
                </p:cNvPr>
                <p:cNvPicPr>
                  <a:picLocks noChangeAspect="1"/>
                </p:cNvPicPr>
                <p:nvPr/>
              </p:nvPicPr>
              <p:blipFill rotWithShape="1">
                <a:blip r:embed="rId20"/>
                <a:srcRect l="36747" t="16688" r="35311" b="76725"/>
                <a:stretch/>
              </p:blipFill>
              <p:spPr>
                <a:xfrm>
                  <a:off x="545526" y="5512734"/>
                  <a:ext cx="5621555" cy="379462"/>
                </a:xfrm>
                <a:prstGeom prst="rect">
                  <a:avLst/>
                </a:prstGeom>
              </p:spPr>
            </p:pic>
            <p:pic>
              <p:nvPicPr>
                <p:cNvPr id="158" name="Picture 157">
                  <a:extLst>
                    <a:ext uri="{FF2B5EF4-FFF2-40B4-BE49-F238E27FC236}">
                      <a16:creationId xmlns:a16="http://schemas.microsoft.com/office/drawing/2014/main" id="{F8E19FF3-1EF6-7EF9-A08D-CB1C39298D44}"/>
                    </a:ext>
                  </a:extLst>
                </p:cNvPr>
                <p:cNvPicPr>
                  <a:picLocks noChangeAspect="1"/>
                </p:cNvPicPr>
                <p:nvPr/>
              </p:nvPicPr>
              <p:blipFill>
                <a:blip r:embed="rId21"/>
                <a:stretch>
                  <a:fillRect/>
                </a:stretch>
              </p:blipFill>
              <p:spPr>
                <a:xfrm>
                  <a:off x="3479759" y="5556967"/>
                  <a:ext cx="2760590" cy="279790"/>
                </a:xfrm>
                <a:prstGeom prst="rect">
                  <a:avLst/>
                </a:prstGeom>
              </p:spPr>
            </p:pic>
            <p:pic>
              <p:nvPicPr>
                <p:cNvPr id="159" name="Immagine 58">
                  <a:extLst>
                    <a:ext uri="{FF2B5EF4-FFF2-40B4-BE49-F238E27FC236}">
                      <a16:creationId xmlns:a16="http://schemas.microsoft.com/office/drawing/2014/main" id="{D0730E9B-4F3B-A9AB-EACC-A18A3F37A3A4}"/>
                    </a:ext>
                  </a:extLst>
                </p:cNvPr>
                <p:cNvPicPr>
                  <a:picLocks noChangeAspect="1"/>
                </p:cNvPicPr>
                <p:nvPr/>
              </p:nvPicPr>
              <p:blipFill rotWithShape="1">
                <a:blip r:embed="rId20"/>
                <a:srcRect l="73412" t="17579" r="16568" b="77942"/>
                <a:stretch/>
              </p:blipFill>
              <p:spPr>
                <a:xfrm>
                  <a:off x="7289102" y="5569953"/>
                  <a:ext cx="2015921" cy="258051"/>
                </a:xfrm>
                <a:prstGeom prst="rect">
                  <a:avLst/>
                </a:prstGeom>
              </p:spPr>
            </p:pic>
            <p:pic>
              <p:nvPicPr>
                <p:cNvPr id="160" name="Picture 159">
                  <a:extLst>
                    <a:ext uri="{FF2B5EF4-FFF2-40B4-BE49-F238E27FC236}">
                      <a16:creationId xmlns:a16="http://schemas.microsoft.com/office/drawing/2014/main" id="{8CB93A46-EE0E-DF73-A3EC-20462CA242DB}"/>
                    </a:ext>
                  </a:extLst>
                </p:cNvPr>
                <p:cNvPicPr>
                  <a:picLocks noChangeAspect="1"/>
                </p:cNvPicPr>
                <p:nvPr/>
              </p:nvPicPr>
              <p:blipFill>
                <a:blip r:embed="rId22"/>
                <a:stretch>
                  <a:fillRect/>
                </a:stretch>
              </p:blipFill>
              <p:spPr>
                <a:xfrm>
                  <a:off x="573364" y="6892826"/>
                  <a:ext cx="2011962" cy="306910"/>
                </a:xfrm>
                <a:prstGeom prst="rect">
                  <a:avLst/>
                </a:prstGeom>
              </p:spPr>
            </p:pic>
            <p:pic>
              <p:nvPicPr>
                <p:cNvPr id="161" name="Picture 160">
                  <a:extLst>
                    <a:ext uri="{FF2B5EF4-FFF2-40B4-BE49-F238E27FC236}">
                      <a16:creationId xmlns:a16="http://schemas.microsoft.com/office/drawing/2014/main" id="{F34C0197-B0C3-634A-6CCE-91DAC0EAADB0}"/>
                    </a:ext>
                  </a:extLst>
                </p:cNvPr>
                <p:cNvPicPr>
                  <a:picLocks noChangeAspect="1"/>
                </p:cNvPicPr>
                <p:nvPr/>
              </p:nvPicPr>
              <p:blipFill>
                <a:blip r:embed="rId23"/>
                <a:stretch>
                  <a:fillRect/>
                </a:stretch>
              </p:blipFill>
              <p:spPr>
                <a:xfrm>
                  <a:off x="3949006" y="6823178"/>
                  <a:ext cx="2011962" cy="341314"/>
                </a:xfrm>
                <a:prstGeom prst="rect">
                  <a:avLst/>
                </a:prstGeom>
              </p:spPr>
            </p:pic>
            <p:pic>
              <p:nvPicPr>
                <p:cNvPr id="162" name="Picture 161">
                  <a:extLst>
                    <a:ext uri="{FF2B5EF4-FFF2-40B4-BE49-F238E27FC236}">
                      <a16:creationId xmlns:a16="http://schemas.microsoft.com/office/drawing/2014/main" id="{69DA1EDE-5A27-8385-8936-D5BA11079C4B}"/>
                    </a:ext>
                  </a:extLst>
                </p:cNvPr>
                <p:cNvPicPr>
                  <a:picLocks noChangeAspect="1"/>
                </p:cNvPicPr>
                <p:nvPr/>
              </p:nvPicPr>
              <p:blipFill>
                <a:blip r:embed="rId24"/>
                <a:stretch>
                  <a:fillRect/>
                </a:stretch>
              </p:blipFill>
              <p:spPr>
                <a:xfrm>
                  <a:off x="10707588" y="6840792"/>
                  <a:ext cx="2408865" cy="277279"/>
                </a:xfrm>
                <a:prstGeom prst="rect">
                  <a:avLst/>
                </a:prstGeom>
              </p:spPr>
            </p:pic>
            <p:pic>
              <p:nvPicPr>
                <p:cNvPr id="163" name="Picture 162">
                  <a:extLst>
                    <a:ext uri="{FF2B5EF4-FFF2-40B4-BE49-F238E27FC236}">
                      <a16:creationId xmlns:a16="http://schemas.microsoft.com/office/drawing/2014/main" id="{54537C99-5812-67CA-F1A6-A6AE1CCD22AB}"/>
                    </a:ext>
                  </a:extLst>
                </p:cNvPr>
                <p:cNvPicPr>
                  <a:picLocks noChangeAspect="1"/>
                </p:cNvPicPr>
                <p:nvPr/>
              </p:nvPicPr>
              <p:blipFill>
                <a:blip r:embed="rId25"/>
                <a:stretch>
                  <a:fillRect/>
                </a:stretch>
              </p:blipFill>
              <p:spPr>
                <a:xfrm>
                  <a:off x="7282815" y="6894404"/>
                  <a:ext cx="2560830" cy="276846"/>
                </a:xfrm>
                <a:prstGeom prst="rect">
                  <a:avLst/>
                </a:prstGeom>
              </p:spPr>
            </p:pic>
            <p:pic>
              <p:nvPicPr>
                <p:cNvPr id="164" name="Picture 163">
                  <a:extLst>
                    <a:ext uri="{FF2B5EF4-FFF2-40B4-BE49-F238E27FC236}">
                      <a16:creationId xmlns:a16="http://schemas.microsoft.com/office/drawing/2014/main" id="{401862E0-4487-4495-01CE-D6C006C940CC}"/>
                    </a:ext>
                  </a:extLst>
                </p:cNvPr>
                <p:cNvPicPr>
                  <a:picLocks noChangeAspect="1"/>
                </p:cNvPicPr>
                <p:nvPr/>
              </p:nvPicPr>
              <p:blipFill>
                <a:blip r:embed="rId26"/>
                <a:stretch>
                  <a:fillRect/>
                </a:stretch>
              </p:blipFill>
              <p:spPr>
                <a:xfrm>
                  <a:off x="13980396" y="6892955"/>
                  <a:ext cx="2626503" cy="319894"/>
                </a:xfrm>
                <a:prstGeom prst="rect">
                  <a:avLst/>
                </a:prstGeom>
              </p:spPr>
            </p:pic>
            <p:pic>
              <p:nvPicPr>
                <p:cNvPr id="165" name="Picture 164">
                  <a:extLst>
                    <a:ext uri="{FF2B5EF4-FFF2-40B4-BE49-F238E27FC236}">
                      <a16:creationId xmlns:a16="http://schemas.microsoft.com/office/drawing/2014/main" id="{BC48EA04-7BD9-870B-E5A2-E43E7790484F}"/>
                    </a:ext>
                  </a:extLst>
                </p:cNvPr>
                <p:cNvPicPr>
                  <a:picLocks noChangeAspect="1"/>
                </p:cNvPicPr>
                <p:nvPr/>
              </p:nvPicPr>
              <p:blipFill>
                <a:blip r:embed="rId27"/>
                <a:stretch>
                  <a:fillRect/>
                </a:stretch>
              </p:blipFill>
              <p:spPr>
                <a:xfrm>
                  <a:off x="17373111" y="6820246"/>
                  <a:ext cx="2462202" cy="316093"/>
                </a:xfrm>
                <a:prstGeom prst="rect">
                  <a:avLst/>
                </a:prstGeom>
              </p:spPr>
            </p:pic>
            <p:sp>
              <p:nvSpPr>
                <p:cNvPr id="166" name="CasellaDiTesto 276">
                  <a:extLst>
                    <a:ext uri="{FF2B5EF4-FFF2-40B4-BE49-F238E27FC236}">
                      <a16:creationId xmlns:a16="http://schemas.microsoft.com/office/drawing/2014/main" id="{4E37CA07-0D2A-B0B2-64D3-06615EF3EF10}"/>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67" name="CasellaDiTesto 276">
                  <a:extLst>
                    <a:ext uri="{FF2B5EF4-FFF2-40B4-BE49-F238E27FC236}">
                      <a16:creationId xmlns:a16="http://schemas.microsoft.com/office/drawing/2014/main" id="{87F9B81C-EDAB-B6EC-C1BB-B838EE9CB774}"/>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68" name="CasellaDiTesto 276">
                  <a:extLst>
                    <a:ext uri="{FF2B5EF4-FFF2-40B4-BE49-F238E27FC236}">
                      <a16:creationId xmlns:a16="http://schemas.microsoft.com/office/drawing/2014/main" id="{F93D0CA6-59EF-BCC1-67F3-211CE5A951B7}"/>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69" name="CasellaDiTesto 276">
                  <a:extLst>
                    <a:ext uri="{FF2B5EF4-FFF2-40B4-BE49-F238E27FC236}">
                      <a16:creationId xmlns:a16="http://schemas.microsoft.com/office/drawing/2014/main" id="{62F69CFB-2841-783B-1DAD-1B0013561AB7}"/>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0" name="CasellaDiTesto 276">
                  <a:extLst>
                    <a:ext uri="{FF2B5EF4-FFF2-40B4-BE49-F238E27FC236}">
                      <a16:creationId xmlns:a16="http://schemas.microsoft.com/office/drawing/2014/main" id="{7BC8D407-6401-70EA-555C-E87C894491C8}"/>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1" name="CasellaDiTesto 276">
                  <a:extLst>
                    <a:ext uri="{FF2B5EF4-FFF2-40B4-BE49-F238E27FC236}">
                      <a16:creationId xmlns:a16="http://schemas.microsoft.com/office/drawing/2014/main" id="{FBFA7393-1876-20ED-54B5-68C6D44A87DE}"/>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2" name="CasellaDiTesto 276">
                  <a:extLst>
                    <a:ext uri="{FF2B5EF4-FFF2-40B4-BE49-F238E27FC236}">
                      <a16:creationId xmlns:a16="http://schemas.microsoft.com/office/drawing/2014/main" id="{42CFA404-96CE-F8DE-5E25-975DDEEF8B4B}"/>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3" name="CasellaDiTesto 276">
                  <a:extLst>
                    <a:ext uri="{FF2B5EF4-FFF2-40B4-BE49-F238E27FC236}">
                      <a16:creationId xmlns:a16="http://schemas.microsoft.com/office/drawing/2014/main" id="{1CC32927-B106-02D1-FFE6-7D8C6FB6DAF5}"/>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4" name="CasellaDiTesto 276">
                  <a:extLst>
                    <a:ext uri="{FF2B5EF4-FFF2-40B4-BE49-F238E27FC236}">
                      <a16:creationId xmlns:a16="http://schemas.microsoft.com/office/drawing/2014/main" id="{68D6C0D9-114C-F761-A862-ECCF01AC9C9C}"/>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5" name="CasellaDiTesto 276">
                  <a:extLst>
                    <a:ext uri="{FF2B5EF4-FFF2-40B4-BE49-F238E27FC236}">
                      <a16:creationId xmlns:a16="http://schemas.microsoft.com/office/drawing/2014/main" id="{BBBFDAE5-9366-F87A-B85B-9D81C5C7E138}"/>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6" name="CasellaDiTesto 276">
                  <a:extLst>
                    <a:ext uri="{FF2B5EF4-FFF2-40B4-BE49-F238E27FC236}">
                      <a16:creationId xmlns:a16="http://schemas.microsoft.com/office/drawing/2014/main" id="{431272F1-EBFC-C189-E484-3EE359E302A1}"/>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7" name="CasellaDiTesto 276">
                  <a:extLst>
                    <a:ext uri="{FF2B5EF4-FFF2-40B4-BE49-F238E27FC236}">
                      <a16:creationId xmlns:a16="http://schemas.microsoft.com/office/drawing/2014/main" id="{C0F4FE66-7755-8524-834A-8C59588D95F5}"/>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8" name="CasellaDiTesto 276">
                  <a:extLst>
                    <a:ext uri="{FF2B5EF4-FFF2-40B4-BE49-F238E27FC236}">
                      <a16:creationId xmlns:a16="http://schemas.microsoft.com/office/drawing/2014/main" id="{20427CB8-B998-3DEA-CF81-2277550B2FD0}"/>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9" name="CasellaDiTesto 276">
                  <a:extLst>
                    <a:ext uri="{FF2B5EF4-FFF2-40B4-BE49-F238E27FC236}">
                      <a16:creationId xmlns:a16="http://schemas.microsoft.com/office/drawing/2014/main" id="{070EB92D-1EC0-3605-D2FE-426203131904}"/>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80" name="CasellaDiTesto 276">
                  <a:extLst>
                    <a:ext uri="{FF2B5EF4-FFF2-40B4-BE49-F238E27FC236}">
                      <a16:creationId xmlns:a16="http://schemas.microsoft.com/office/drawing/2014/main" id="{8A50EBEC-3125-FC9D-F193-7F26B5F99111}"/>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81" name="CasellaDiTesto 276">
                  <a:extLst>
                    <a:ext uri="{FF2B5EF4-FFF2-40B4-BE49-F238E27FC236}">
                      <a16:creationId xmlns:a16="http://schemas.microsoft.com/office/drawing/2014/main" id="{6768B8A7-9E21-C6BC-76F0-3A6B8A582153}"/>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82" name="CasellaDiTesto 276">
                  <a:extLst>
                    <a:ext uri="{FF2B5EF4-FFF2-40B4-BE49-F238E27FC236}">
                      <a16:creationId xmlns:a16="http://schemas.microsoft.com/office/drawing/2014/main" id="{77B86BEA-8D5E-4FF3-DFA4-4D551E2F3234}"/>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83" name="CasellaDiTesto 276">
                  <a:extLst>
                    <a:ext uri="{FF2B5EF4-FFF2-40B4-BE49-F238E27FC236}">
                      <a16:creationId xmlns:a16="http://schemas.microsoft.com/office/drawing/2014/main" id="{6B095473-7584-D7F4-FB73-B7AFF3BB431D}"/>
                    </a:ext>
                  </a:extLst>
                </p:cNvPr>
                <p:cNvSpPr txBox="1"/>
                <p:nvPr/>
              </p:nvSpPr>
              <p:spPr>
                <a:xfrm>
                  <a:off x="55595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84" name="CasellaDiTesto 276">
                  <a:extLst>
                    <a:ext uri="{FF2B5EF4-FFF2-40B4-BE49-F238E27FC236}">
                      <a16:creationId xmlns:a16="http://schemas.microsoft.com/office/drawing/2014/main" id="{CD1FC71B-F19E-BD01-FCC9-D4D01AFC3455}"/>
                    </a:ext>
                  </a:extLst>
                </p:cNvPr>
                <p:cNvSpPr txBox="1"/>
                <p:nvPr/>
              </p:nvSpPr>
              <p:spPr>
                <a:xfrm>
                  <a:off x="3919383"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85" name="CasellaDiTesto 276">
                  <a:extLst>
                    <a:ext uri="{FF2B5EF4-FFF2-40B4-BE49-F238E27FC236}">
                      <a16:creationId xmlns:a16="http://schemas.microsoft.com/office/drawing/2014/main" id="{4382FDCC-4B4A-E28E-FA27-15E420138F56}"/>
                    </a:ext>
                  </a:extLst>
                </p:cNvPr>
                <p:cNvSpPr txBox="1"/>
                <p:nvPr/>
              </p:nvSpPr>
              <p:spPr>
                <a:xfrm>
                  <a:off x="7282815"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86" name="CasellaDiTesto 276">
                  <a:extLst>
                    <a:ext uri="{FF2B5EF4-FFF2-40B4-BE49-F238E27FC236}">
                      <a16:creationId xmlns:a16="http://schemas.microsoft.com/office/drawing/2014/main" id="{D0953175-0007-B69B-08AA-069FF507ACC8}"/>
                    </a:ext>
                  </a:extLst>
                </p:cNvPr>
                <p:cNvSpPr txBox="1"/>
                <p:nvPr/>
              </p:nvSpPr>
              <p:spPr>
                <a:xfrm>
                  <a:off x="10646247"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2" name="CasellaDiTesto 276">
                  <a:extLst>
                    <a:ext uri="{FF2B5EF4-FFF2-40B4-BE49-F238E27FC236}">
                      <a16:creationId xmlns:a16="http://schemas.microsoft.com/office/drawing/2014/main" id="{FFFFDAE3-187F-0950-58B2-3F01EEB556EB}"/>
                    </a:ext>
                  </a:extLst>
                </p:cNvPr>
                <p:cNvSpPr txBox="1"/>
                <p:nvPr/>
              </p:nvSpPr>
              <p:spPr>
                <a:xfrm>
                  <a:off x="14009679"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3" name="CasellaDiTesto 276">
                  <a:extLst>
                    <a:ext uri="{FF2B5EF4-FFF2-40B4-BE49-F238E27FC236}">
                      <a16:creationId xmlns:a16="http://schemas.microsoft.com/office/drawing/2014/main" id="{B316717C-6E6F-F4AD-6631-C56E2CE2EE46}"/>
                    </a:ext>
                  </a:extLst>
                </p:cNvPr>
                <p:cNvSpPr txBox="1"/>
                <p:nvPr/>
              </p:nvSpPr>
              <p:spPr>
                <a:xfrm>
                  <a:off x="1737311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274" name="Picture 273">
                  <a:extLst>
                    <a:ext uri="{FF2B5EF4-FFF2-40B4-BE49-F238E27FC236}">
                      <a16:creationId xmlns:a16="http://schemas.microsoft.com/office/drawing/2014/main" id="{F33D6736-52A8-C097-ED78-EED6662D0A81}"/>
                    </a:ext>
                  </a:extLst>
                </p:cNvPr>
                <p:cNvPicPr>
                  <a:picLocks noChangeAspect="1"/>
                </p:cNvPicPr>
                <p:nvPr/>
              </p:nvPicPr>
              <p:blipFill>
                <a:blip r:embed="rId28"/>
                <a:stretch>
                  <a:fillRect/>
                </a:stretch>
              </p:blipFill>
              <p:spPr>
                <a:xfrm>
                  <a:off x="551656" y="8188785"/>
                  <a:ext cx="2543109" cy="286547"/>
                </a:xfrm>
                <a:prstGeom prst="rect">
                  <a:avLst/>
                </a:prstGeom>
              </p:spPr>
            </p:pic>
            <p:pic>
              <p:nvPicPr>
                <p:cNvPr id="275" name="Picture 274">
                  <a:extLst>
                    <a:ext uri="{FF2B5EF4-FFF2-40B4-BE49-F238E27FC236}">
                      <a16:creationId xmlns:a16="http://schemas.microsoft.com/office/drawing/2014/main" id="{06380A7F-521A-4BE3-CA40-8E3022C53AA6}"/>
                    </a:ext>
                  </a:extLst>
                </p:cNvPr>
                <p:cNvPicPr>
                  <a:picLocks noChangeAspect="1"/>
                </p:cNvPicPr>
                <p:nvPr/>
              </p:nvPicPr>
              <p:blipFill>
                <a:blip r:embed="rId29"/>
                <a:stretch>
                  <a:fillRect/>
                </a:stretch>
              </p:blipFill>
              <p:spPr>
                <a:xfrm>
                  <a:off x="3947384" y="8192425"/>
                  <a:ext cx="2512561" cy="283372"/>
                </a:xfrm>
                <a:prstGeom prst="rect">
                  <a:avLst/>
                </a:prstGeom>
              </p:spPr>
            </p:pic>
            <p:pic>
              <p:nvPicPr>
                <p:cNvPr id="276" name="Picture 275">
                  <a:extLst>
                    <a:ext uri="{FF2B5EF4-FFF2-40B4-BE49-F238E27FC236}">
                      <a16:creationId xmlns:a16="http://schemas.microsoft.com/office/drawing/2014/main" id="{E7413FDE-539A-1B5F-0D2D-9AFEB79B9534}"/>
                    </a:ext>
                  </a:extLst>
                </p:cNvPr>
                <p:cNvPicPr>
                  <a:picLocks noChangeAspect="1"/>
                </p:cNvPicPr>
                <p:nvPr/>
              </p:nvPicPr>
              <p:blipFill>
                <a:blip r:embed="rId30"/>
                <a:stretch>
                  <a:fillRect/>
                </a:stretch>
              </p:blipFill>
              <p:spPr>
                <a:xfrm>
                  <a:off x="10707588" y="8137205"/>
                  <a:ext cx="2674527" cy="353982"/>
                </a:xfrm>
                <a:prstGeom prst="rect">
                  <a:avLst/>
                </a:prstGeom>
              </p:spPr>
            </p:pic>
            <p:pic>
              <p:nvPicPr>
                <p:cNvPr id="277" name="Picture 276">
                  <a:extLst>
                    <a:ext uri="{FF2B5EF4-FFF2-40B4-BE49-F238E27FC236}">
                      <a16:creationId xmlns:a16="http://schemas.microsoft.com/office/drawing/2014/main" id="{02D020C7-5392-73D0-43AC-0FDD9936272C}"/>
                    </a:ext>
                  </a:extLst>
                </p:cNvPr>
                <p:cNvPicPr>
                  <a:picLocks noChangeAspect="1"/>
                </p:cNvPicPr>
                <p:nvPr/>
              </p:nvPicPr>
              <p:blipFill>
                <a:blip r:embed="rId31"/>
                <a:stretch>
                  <a:fillRect/>
                </a:stretch>
              </p:blipFill>
              <p:spPr>
                <a:xfrm>
                  <a:off x="7312564" y="8172355"/>
                  <a:ext cx="2864598" cy="316093"/>
                </a:xfrm>
                <a:prstGeom prst="rect">
                  <a:avLst/>
                </a:prstGeom>
              </p:spPr>
            </p:pic>
            <p:pic>
              <p:nvPicPr>
                <p:cNvPr id="278" name="Picture 277">
                  <a:extLst>
                    <a:ext uri="{FF2B5EF4-FFF2-40B4-BE49-F238E27FC236}">
                      <a16:creationId xmlns:a16="http://schemas.microsoft.com/office/drawing/2014/main" id="{C427E1B8-9D3D-F3A0-182B-5D0ACE995AED}"/>
                    </a:ext>
                  </a:extLst>
                </p:cNvPr>
                <p:cNvPicPr>
                  <a:picLocks noChangeAspect="1"/>
                </p:cNvPicPr>
                <p:nvPr/>
              </p:nvPicPr>
              <p:blipFill>
                <a:blip r:embed="rId32"/>
                <a:stretch>
                  <a:fillRect/>
                </a:stretch>
              </p:blipFill>
              <p:spPr>
                <a:xfrm>
                  <a:off x="3919383" y="4136076"/>
                  <a:ext cx="1387302" cy="360165"/>
                </a:xfrm>
                <a:prstGeom prst="rect">
                  <a:avLst/>
                </a:prstGeom>
              </p:spPr>
            </p:pic>
            <p:pic>
              <p:nvPicPr>
                <p:cNvPr id="279" name="Immagine 58">
                  <a:extLst>
                    <a:ext uri="{FF2B5EF4-FFF2-40B4-BE49-F238E27FC236}">
                      <a16:creationId xmlns:a16="http://schemas.microsoft.com/office/drawing/2014/main" id="{8295D5D6-155B-C710-103A-0DEAAC159744}"/>
                    </a:ext>
                  </a:extLst>
                </p:cNvPr>
                <p:cNvPicPr>
                  <a:picLocks noChangeAspect="1"/>
                </p:cNvPicPr>
                <p:nvPr/>
              </p:nvPicPr>
              <p:blipFill rotWithShape="1">
                <a:blip r:embed="rId20"/>
                <a:srcRect l="91100" t="74252" b="17828"/>
                <a:stretch/>
              </p:blipFill>
              <p:spPr>
                <a:xfrm>
                  <a:off x="7197783" y="3977063"/>
                  <a:ext cx="1790680" cy="456245"/>
                </a:xfrm>
                <a:prstGeom prst="rect">
                  <a:avLst/>
                </a:prstGeom>
              </p:spPr>
            </p:pic>
            <p:pic>
              <p:nvPicPr>
                <p:cNvPr id="280" name="Immagine 58">
                  <a:extLst>
                    <a:ext uri="{FF2B5EF4-FFF2-40B4-BE49-F238E27FC236}">
                      <a16:creationId xmlns:a16="http://schemas.microsoft.com/office/drawing/2014/main" id="{BAE98568-C3F6-713F-2513-4D8B1A96570E}"/>
                    </a:ext>
                  </a:extLst>
                </p:cNvPr>
                <p:cNvPicPr>
                  <a:picLocks noChangeAspect="1"/>
                </p:cNvPicPr>
                <p:nvPr/>
              </p:nvPicPr>
              <p:blipFill rotWithShape="1">
                <a:blip r:embed="rId20"/>
                <a:srcRect l="54906" t="75988" r="37456" b="17423"/>
                <a:stretch/>
              </p:blipFill>
              <p:spPr>
                <a:xfrm>
                  <a:off x="10707588" y="4032997"/>
                  <a:ext cx="1536731" cy="379585"/>
                </a:xfrm>
                <a:prstGeom prst="rect">
                  <a:avLst/>
                </a:prstGeom>
              </p:spPr>
            </p:pic>
            <p:pic>
              <p:nvPicPr>
                <p:cNvPr id="281" name="Immagine 58">
                  <a:extLst>
                    <a:ext uri="{FF2B5EF4-FFF2-40B4-BE49-F238E27FC236}">
                      <a16:creationId xmlns:a16="http://schemas.microsoft.com/office/drawing/2014/main" id="{993CAA16-7809-AE53-8B82-2B05F8EA16C8}"/>
                    </a:ext>
                  </a:extLst>
                </p:cNvPr>
                <p:cNvPicPr>
                  <a:picLocks noChangeAspect="1"/>
                </p:cNvPicPr>
                <p:nvPr/>
              </p:nvPicPr>
              <p:blipFill rotWithShape="1">
                <a:blip r:embed="rId20"/>
                <a:srcRect l="91380" t="37519" r="1084" b="54702"/>
                <a:stretch/>
              </p:blipFill>
              <p:spPr>
                <a:xfrm>
                  <a:off x="14009679" y="3985196"/>
                  <a:ext cx="1515979" cy="448112"/>
                </a:xfrm>
                <a:prstGeom prst="rect">
                  <a:avLst/>
                </a:prstGeom>
              </p:spPr>
            </p:pic>
            <p:pic>
              <p:nvPicPr>
                <p:cNvPr id="282" name="Immagine 58">
                  <a:extLst>
                    <a:ext uri="{FF2B5EF4-FFF2-40B4-BE49-F238E27FC236}">
                      <a16:creationId xmlns:a16="http://schemas.microsoft.com/office/drawing/2014/main" id="{21311282-35BA-FF5D-8A56-7331537A3D12}"/>
                    </a:ext>
                  </a:extLst>
                </p:cNvPr>
                <p:cNvPicPr>
                  <a:picLocks noChangeAspect="1"/>
                </p:cNvPicPr>
                <p:nvPr/>
              </p:nvPicPr>
              <p:blipFill rotWithShape="1">
                <a:blip r:embed="rId20"/>
                <a:srcRect l="91074" t="14909" r="-1095" b="77790"/>
                <a:stretch/>
              </p:blipFill>
              <p:spPr>
                <a:xfrm>
                  <a:off x="10579146" y="5416132"/>
                  <a:ext cx="2015920" cy="420626"/>
                </a:xfrm>
                <a:prstGeom prst="rect">
                  <a:avLst/>
                </a:prstGeom>
              </p:spPr>
            </p:pic>
            <p:pic>
              <p:nvPicPr>
                <p:cNvPr id="283" name="Immagine 58">
                  <a:extLst>
                    <a:ext uri="{FF2B5EF4-FFF2-40B4-BE49-F238E27FC236}">
                      <a16:creationId xmlns:a16="http://schemas.microsoft.com/office/drawing/2014/main" id="{53809414-2B9A-3856-009C-B4F5DDEB3C9E}"/>
                    </a:ext>
                  </a:extLst>
                </p:cNvPr>
                <p:cNvPicPr>
                  <a:picLocks noChangeAspect="1"/>
                </p:cNvPicPr>
                <p:nvPr/>
              </p:nvPicPr>
              <p:blipFill rotWithShape="1">
                <a:blip r:embed="rId20"/>
                <a:srcRect l="18490" t="-2992" r="70840" b="94062"/>
                <a:stretch/>
              </p:blipFill>
              <p:spPr>
                <a:xfrm>
                  <a:off x="3919383" y="2553363"/>
                  <a:ext cx="2146732" cy="514435"/>
                </a:xfrm>
                <a:prstGeom prst="rect">
                  <a:avLst/>
                </a:prstGeom>
              </p:spPr>
            </p:pic>
            <p:sp>
              <p:nvSpPr>
                <p:cNvPr id="284" name="CasellaDiTesto 276">
                  <a:extLst>
                    <a:ext uri="{FF2B5EF4-FFF2-40B4-BE49-F238E27FC236}">
                      <a16:creationId xmlns:a16="http://schemas.microsoft.com/office/drawing/2014/main" id="{96A2F3AF-9B61-66C9-4AFD-0852CA8F9453}"/>
                    </a:ext>
                  </a:extLst>
                </p:cNvPr>
                <p:cNvSpPr txBox="1"/>
                <p:nvPr/>
              </p:nvSpPr>
              <p:spPr>
                <a:xfrm>
                  <a:off x="555951"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5" name="CasellaDiTesto 276">
                  <a:extLst>
                    <a:ext uri="{FF2B5EF4-FFF2-40B4-BE49-F238E27FC236}">
                      <a16:creationId xmlns:a16="http://schemas.microsoft.com/office/drawing/2014/main" id="{7264F07D-ED84-F7F5-A45A-986FA52EB7C5}"/>
                    </a:ext>
                  </a:extLst>
                </p:cNvPr>
                <p:cNvSpPr txBox="1"/>
                <p:nvPr/>
              </p:nvSpPr>
              <p:spPr>
                <a:xfrm>
                  <a:off x="3919383"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6" name="CasellaDiTesto 276">
                  <a:extLst>
                    <a:ext uri="{FF2B5EF4-FFF2-40B4-BE49-F238E27FC236}">
                      <a16:creationId xmlns:a16="http://schemas.microsoft.com/office/drawing/2014/main" id="{86733954-CD69-DA59-6F48-C7C775CDD63B}"/>
                    </a:ext>
                  </a:extLst>
                </p:cNvPr>
                <p:cNvSpPr txBox="1"/>
                <p:nvPr/>
              </p:nvSpPr>
              <p:spPr>
                <a:xfrm>
                  <a:off x="7282815"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7" name="CasellaDiTesto 276">
                  <a:extLst>
                    <a:ext uri="{FF2B5EF4-FFF2-40B4-BE49-F238E27FC236}">
                      <a16:creationId xmlns:a16="http://schemas.microsoft.com/office/drawing/2014/main" id="{C8B93C64-7DCC-22F6-3548-633ADC935696}"/>
                    </a:ext>
                  </a:extLst>
                </p:cNvPr>
                <p:cNvSpPr txBox="1"/>
                <p:nvPr/>
              </p:nvSpPr>
              <p:spPr>
                <a:xfrm>
                  <a:off x="10646247"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288" name="Immagine 58">
                  <a:extLst>
                    <a:ext uri="{FF2B5EF4-FFF2-40B4-BE49-F238E27FC236}">
                      <a16:creationId xmlns:a16="http://schemas.microsoft.com/office/drawing/2014/main" id="{D1B3E548-B1C9-B5BD-87A2-7B2F453E6686}"/>
                    </a:ext>
                  </a:extLst>
                </p:cNvPr>
                <p:cNvPicPr>
                  <a:picLocks noChangeAspect="1"/>
                </p:cNvPicPr>
                <p:nvPr/>
              </p:nvPicPr>
              <p:blipFill rotWithShape="1">
                <a:blip r:embed="rId20"/>
                <a:srcRect t="16757" r="88098" b="75715"/>
                <a:stretch/>
              </p:blipFill>
              <p:spPr>
                <a:xfrm>
                  <a:off x="456298" y="4052373"/>
                  <a:ext cx="2394593" cy="433730"/>
                </a:xfrm>
                <a:prstGeom prst="rect">
                  <a:avLst/>
                </a:prstGeom>
              </p:spPr>
            </p:pic>
          </p:grpSp>
          <p:pic>
            <p:nvPicPr>
              <p:cNvPr id="122" name="Immagine 277">
                <a:extLst>
                  <a:ext uri="{FF2B5EF4-FFF2-40B4-BE49-F238E27FC236}">
                    <a16:creationId xmlns:a16="http://schemas.microsoft.com/office/drawing/2014/main" id="{260CB227-9084-83F0-F812-DD7B1749D8C6}"/>
                  </a:ext>
                </a:extLst>
              </p:cNvPr>
              <p:cNvPicPr>
                <a:picLocks noChangeAspect="1"/>
              </p:cNvPicPr>
              <p:nvPr/>
            </p:nvPicPr>
            <p:blipFill>
              <a:blip r:embed="rId33">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123" name="Immagine 4">
                <a:extLst>
                  <a:ext uri="{FF2B5EF4-FFF2-40B4-BE49-F238E27FC236}">
                    <a16:creationId xmlns:a16="http://schemas.microsoft.com/office/drawing/2014/main" id="{9A5548DE-EEA4-A38B-8BA8-8EDB7C0B259D}"/>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126" name="Immagine 25">
                <a:extLst>
                  <a:ext uri="{FF2B5EF4-FFF2-40B4-BE49-F238E27FC236}">
                    <a16:creationId xmlns:a16="http://schemas.microsoft.com/office/drawing/2014/main" id="{79BFAF2E-143A-9A7C-F10D-EC03D43F95AB}"/>
                  </a:ext>
                </a:extLst>
              </p:cNvPr>
              <p:cNvPicPr>
                <a:picLocks noChangeAspect="1"/>
              </p:cNvPicPr>
              <p:nvPr/>
            </p:nvPicPr>
            <p:blipFill>
              <a:blip r:embed="rId35"/>
              <a:stretch>
                <a:fillRect/>
              </a:stretch>
            </p:blipFill>
            <p:spPr>
              <a:xfrm>
                <a:off x="676880" y="3305605"/>
                <a:ext cx="600109" cy="264753"/>
              </a:xfrm>
              <a:prstGeom prst="rect">
                <a:avLst/>
              </a:prstGeom>
            </p:spPr>
          </p:pic>
          <p:pic>
            <p:nvPicPr>
              <p:cNvPr id="127" name="Immagine 305">
                <a:extLst>
                  <a:ext uri="{FF2B5EF4-FFF2-40B4-BE49-F238E27FC236}">
                    <a16:creationId xmlns:a16="http://schemas.microsoft.com/office/drawing/2014/main" id="{3F84DBE6-535A-2A4D-C25A-75D9907CCC5B}"/>
                  </a:ext>
                </a:extLst>
              </p:cNvPr>
              <p:cNvPicPr>
                <a:picLocks noChangeAspect="1"/>
              </p:cNvPicPr>
              <p:nvPr/>
            </p:nvPicPr>
            <p:blipFill>
              <a:blip r:embed="rId33">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128" name="Immagine 304">
                <a:extLst>
                  <a:ext uri="{FF2B5EF4-FFF2-40B4-BE49-F238E27FC236}">
                    <a16:creationId xmlns:a16="http://schemas.microsoft.com/office/drawing/2014/main" id="{0608517C-A691-DB92-2657-75ACA8B7B149}"/>
                  </a:ext>
                </a:extLst>
              </p:cNvPr>
              <p:cNvPicPr>
                <a:picLocks noChangeAspect="1"/>
              </p:cNvPicPr>
              <p:nvPr/>
            </p:nvPicPr>
            <p:blipFill>
              <a:blip r:embed="rId33">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129" name="Immagine 305">
                <a:extLst>
                  <a:ext uri="{FF2B5EF4-FFF2-40B4-BE49-F238E27FC236}">
                    <a16:creationId xmlns:a16="http://schemas.microsoft.com/office/drawing/2014/main" id="{41621D5F-C87F-FD7F-C734-D0EB9E512780}"/>
                  </a:ext>
                </a:extLst>
              </p:cNvPr>
              <p:cNvPicPr>
                <a:picLocks noChangeAspect="1"/>
              </p:cNvPicPr>
              <p:nvPr/>
            </p:nvPicPr>
            <p:blipFill>
              <a:blip r:embed="rId33">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30" name="Immagine 311">
                <a:extLst>
                  <a:ext uri="{FF2B5EF4-FFF2-40B4-BE49-F238E27FC236}">
                    <a16:creationId xmlns:a16="http://schemas.microsoft.com/office/drawing/2014/main" id="{187A2C37-256B-C4D7-8CD9-F03EB0932C5C}"/>
                  </a:ext>
                </a:extLst>
              </p:cNvPr>
              <p:cNvPicPr>
                <a:picLocks noChangeAspect="1"/>
              </p:cNvPicPr>
              <p:nvPr/>
            </p:nvPicPr>
            <p:blipFill rotWithShape="1">
              <a:blip r:embed="rId36"/>
              <a:srcRect l="2666" t="21143" r="11481" b="24025"/>
              <a:stretch/>
            </p:blipFill>
            <p:spPr>
              <a:xfrm>
                <a:off x="676880" y="4704044"/>
                <a:ext cx="584435" cy="213289"/>
              </a:xfrm>
              <a:prstGeom prst="rect">
                <a:avLst/>
              </a:prstGeom>
            </p:spPr>
          </p:pic>
          <p:pic>
            <p:nvPicPr>
              <p:cNvPr id="131" name="Immagine 336">
                <a:extLst>
                  <a:ext uri="{FF2B5EF4-FFF2-40B4-BE49-F238E27FC236}">
                    <a16:creationId xmlns:a16="http://schemas.microsoft.com/office/drawing/2014/main" id="{E2CE0D0F-D0FA-7B62-9D44-F37D8EC47D59}"/>
                  </a:ext>
                </a:extLst>
              </p:cNvPr>
              <p:cNvPicPr>
                <a:picLocks noChangeAspect="1"/>
              </p:cNvPicPr>
              <p:nvPr/>
            </p:nvPicPr>
            <p:blipFill>
              <a:blip r:embed="rId37"/>
              <a:stretch>
                <a:fillRect/>
              </a:stretch>
            </p:blipFill>
            <p:spPr>
              <a:xfrm>
                <a:off x="9739511" y="4587395"/>
                <a:ext cx="325662" cy="257816"/>
              </a:xfrm>
              <a:prstGeom prst="rect">
                <a:avLst/>
              </a:prstGeom>
            </p:spPr>
          </p:pic>
          <p:pic>
            <p:nvPicPr>
              <p:cNvPr id="132" name="Immagine 311">
                <a:extLst>
                  <a:ext uri="{FF2B5EF4-FFF2-40B4-BE49-F238E27FC236}">
                    <a16:creationId xmlns:a16="http://schemas.microsoft.com/office/drawing/2014/main" id="{5B7677E6-8F96-91F7-6F46-0FAE9177ED4B}"/>
                  </a:ext>
                </a:extLst>
              </p:cNvPr>
              <p:cNvPicPr>
                <a:picLocks noChangeAspect="1"/>
              </p:cNvPicPr>
              <p:nvPr/>
            </p:nvPicPr>
            <p:blipFill rotWithShape="1">
              <a:blip r:embed="rId36"/>
              <a:srcRect l="2666" t="21143" r="11481" b="24025"/>
              <a:stretch/>
            </p:blipFill>
            <p:spPr>
              <a:xfrm>
                <a:off x="4091333" y="4667757"/>
                <a:ext cx="584435" cy="213289"/>
              </a:xfrm>
              <a:prstGeom prst="rect">
                <a:avLst/>
              </a:prstGeom>
            </p:spPr>
          </p:pic>
          <p:pic>
            <p:nvPicPr>
              <p:cNvPr id="133" name="Immagine 315">
                <a:extLst>
                  <a:ext uri="{FF2B5EF4-FFF2-40B4-BE49-F238E27FC236}">
                    <a16:creationId xmlns:a16="http://schemas.microsoft.com/office/drawing/2014/main" id="{2A701EDA-AD66-87F9-1F78-CACB6364C658}"/>
                  </a:ext>
                </a:extLst>
              </p:cNvPr>
              <p:cNvPicPr>
                <a:picLocks noChangeAspect="1"/>
              </p:cNvPicPr>
              <p:nvPr/>
            </p:nvPicPr>
            <p:blipFill>
              <a:blip r:embed="rId37"/>
              <a:stretch>
                <a:fillRect/>
              </a:stretch>
            </p:blipFill>
            <p:spPr>
              <a:xfrm>
                <a:off x="16444068" y="4616354"/>
                <a:ext cx="325662" cy="257816"/>
              </a:xfrm>
              <a:prstGeom prst="rect">
                <a:avLst/>
              </a:prstGeom>
            </p:spPr>
          </p:pic>
          <p:pic>
            <p:nvPicPr>
              <p:cNvPr id="134" name="Immagine 306">
                <a:extLst>
                  <a:ext uri="{FF2B5EF4-FFF2-40B4-BE49-F238E27FC236}">
                    <a16:creationId xmlns:a16="http://schemas.microsoft.com/office/drawing/2014/main" id="{C92F98B9-4847-34B6-AF74-024D9F536829}"/>
                  </a:ext>
                </a:extLst>
              </p:cNvPr>
              <p:cNvPicPr>
                <a:picLocks noChangeAspect="1"/>
              </p:cNvPicPr>
              <p:nvPr/>
            </p:nvPicPr>
            <p:blipFill>
              <a:blip r:embed="rId38"/>
              <a:stretch>
                <a:fillRect/>
              </a:stretch>
            </p:blipFill>
            <p:spPr>
              <a:xfrm>
                <a:off x="2928515" y="5954178"/>
                <a:ext cx="320299" cy="305740"/>
              </a:xfrm>
              <a:prstGeom prst="rect">
                <a:avLst/>
              </a:prstGeom>
            </p:spPr>
          </p:pic>
          <p:pic>
            <p:nvPicPr>
              <p:cNvPr id="136" name="Immagine 307">
                <a:extLst>
                  <a:ext uri="{FF2B5EF4-FFF2-40B4-BE49-F238E27FC236}">
                    <a16:creationId xmlns:a16="http://schemas.microsoft.com/office/drawing/2014/main" id="{CF8065A6-84A1-DF98-E858-44805AA5FE93}"/>
                  </a:ext>
                </a:extLst>
              </p:cNvPr>
              <p:cNvPicPr>
                <a:picLocks noChangeAspect="1"/>
              </p:cNvPicPr>
              <p:nvPr/>
            </p:nvPicPr>
            <p:blipFill>
              <a:blip r:embed="rId39"/>
              <a:stretch>
                <a:fillRect/>
              </a:stretch>
            </p:blipFill>
            <p:spPr>
              <a:xfrm>
                <a:off x="676880" y="5985246"/>
                <a:ext cx="1183646" cy="286156"/>
              </a:xfrm>
              <a:prstGeom prst="rect">
                <a:avLst/>
              </a:prstGeom>
            </p:spPr>
          </p:pic>
          <p:pic>
            <p:nvPicPr>
              <p:cNvPr id="137" name="Immagine 308">
                <a:extLst>
                  <a:ext uri="{FF2B5EF4-FFF2-40B4-BE49-F238E27FC236}">
                    <a16:creationId xmlns:a16="http://schemas.microsoft.com/office/drawing/2014/main" id="{9A325F15-60D8-94A5-8BFA-1A0DA751682C}"/>
                  </a:ext>
                </a:extLst>
              </p:cNvPr>
              <p:cNvPicPr>
                <a:picLocks noChangeAspect="1"/>
              </p:cNvPicPr>
              <p:nvPr/>
            </p:nvPicPr>
            <p:blipFill>
              <a:blip r:embed="rId38"/>
              <a:stretch>
                <a:fillRect/>
              </a:stretch>
            </p:blipFill>
            <p:spPr>
              <a:xfrm>
                <a:off x="6335130" y="5961689"/>
                <a:ext cx="320299" cy="305740"/>
              </a:xfrm>
              <a:prstGeom prst="rect">
                <a:avLst/>
              </a:prstGeom>
            </p:spPr>
          </p:pic>
          <p:pic>
            <p:nvPicPr>
              <p:cNvPr id="138" name="Immagine 309">
                <a:extLst>
                  <a:ext uri="{FF2B5EF4-FFF2-40B4-BE49-F238E27FC236}">
                    <a16:creationId xmlns:a16="http://schemas.microsoft.com/office/drawing/2014/main" id="{67EF7327-E3DD-3F40-D8E8-35A078B717C5}"/>
                  </a:ext>
                </a:extLst>
              </p:cNvPr>
              <p:cNvPicPr>
                <a:picLocks noChangeAspect="1"/>
              </p:cNvPicPr>
              <p:nvPr/>
            </p:nvPicPr>
            <p:blipFill>
              <a:blip r:embed="rId39"/>
              <a:stretch>
                <a:fillRect/>
              </a:stretch>
            </p:blipFill>
            <p:spPr>
              <a:xfrm>
                <a:off x="4068452" y="5978655"/>
                <a:ext cx="1183646" cy="286156"/>
              </a:xfrm>
              <a:prstGeom prst="rect">
                <a:avLst/>
              </a:prstGeom>
            </p:spPr>
          </p:pic>
          <p:pic>
            <p:nvPicPr>
              <p:cNvPr id="141" name="Immagine 306">
                <a:extLst>
                  <a:ext uri="{FF2B5EF4-FFF2-40B4-BE49-F238E27FC236}">
                    <a16:creationId xmlns:a16="http://schemas.microsoft.com/office/drawing/2014/main" id="{7BC505F4-51BD-7A90-62B0-22D355CDC75E}"/>
                  </a:ext>
                </a:extLst>
              </p:cNvPr>
              <p:cNvPicPr>
                <a:picLocks noChangeAspect="1"/>
              </p:cNvPicPr>
              <p:nvPr/>
            </p:nvPicPr>
            <p:blipFill>
              <a:blip r:embed="rId38"/>
              <a:stretch>
                <a:fillRect/>
              </a:stretch>
            </p:blipFill>
            <p:spPr>
              <a:xfrm>
                <a:off x="2961281" y="7322292"/>
                <a:ext cx="320299" cy="305740"/>
              </a:xfrm>
              <a:prstGeom prst="rect">
                <a:avLst/>
              </a:prstGeom>
            </p:spPr>
          </p:pic>
          <p:pic>
            <p:nvPicPr>
              <p:cNvPr id="142" name="Immagine 307">
                <a:extLst>
                  <a:ext uri="{FF2B5EF4-FFF2-40B4-BE49-F238E27FC236}">
                    <a16:creationId xmlns:a16="http://schemas.microsoft.com/office/drawing/2014/main" id="{F92F8D23-4AFE-37CA-EB05-8DA786A66E3C}"/>
                  </a:ext>
                </a:extLst>
              </p:cNvPr>
              <p:cNvPicPr>
                <a:picLocks noChangeAspect="1"/>
              </p:cNvPicPr>
              <p:nvPr/>
            </p:nvPicPr>
            <p:blipFill>
              <a:blip r:embed="rId39"/>
              <a:stretch>
                <a:fillRect/>
              </a:stretch>
            </p:blipFill>
            <p:spPr>
              <a:xfrm>
                <a:off x="686363" y="7324653"/>
                <a:ext cx="1183646" cy="286156"/>
              </a:xfrm>
              <a:prstGeom prst="rect">
                <a:avLst/>
              </a:prstGeom>
            </p:spPr>
          </p:pic>
          <p:pic>
            <p:nvPicPr>
              <p:cNvPr id="143" name="Immagine 308">
                <a:extLst>
                  <a:ext uri="{FF2B5EF4-FFF2-40B4-BE49-F238E27FC236}">
                    <a16:creationId xmlns:a16="http://schemas.microsoft.com/office/drawing/2014/main" id="{CE336DF2-8E32-837D-162B-AF4253D16173}"/>
                  </a:ext>
                </a:extLst>
              </p:cNvPr>
              <p:cNvPicPr>
                <a:picLocks noChangeAspect="1"/>
              </p:cNvPicPr>
              <p:nvPr/>
            </p:nvPicPr>
            <p:blipFill>
              <a:blip r:embed="rId38"/>
              <a:stretch>
                <a:fillRect/>
              </a:stretch>
            </p:blipFill>
            <p:spPr>
              <a:xfrm>
                <a:off x="6335130" y="7333740"/>
                <a:ext cx="320299" cy="305740"/>
              </a:xfrm>
              <a:prstGeom prst="rect">
                <a:avLst/>
              </a:prstGeom>
            </p:spPr>
          </p:pic>
          <p:pic>
            <p:nvPicPr>
              <p:cNvPr id="145" name="Immagine 309">
                <a:extLst>
                  <a:ext uri="{FF2B5EF4-FFF2-40B4-BE49-F238E27FC236}">
                    <a16:creationId xmlns:a16="http://schemas.microsoft.com/office/drawing/2014/main" id="{B5262229-85CC-E307-4C04-C86F51750908}"/>
                  </a:ext>
                </a:extLst>
              </p:cNvPr>
              <p:cNvPicPr>
                <a:picLocks noChangeAspect="1"/>
              </p:cNvPicPr>
              <p:nvPr/>
            </p:nvPicPr>
            <p:blipFill>
              <a:blip r:embed="rId39"/>
              <a:stretch>
                <a:fillRect/>
              </a:stretch>
            </p:blipFill>
            <p:spPr>
              <a:xfrm>
                <a:off x="4087060" y="7305213"/>
                <a:ext cx="1183646" cy="286156"/>
              </a:xfrm>
              <a:prstGeom prst="rect">
                <a:avLst/>
              </a:prstGeom>
            </p:spPr>
          </p:pic>
          <p:pic>
            <p:nvPicPr>
              <p:cNvPr id="146" name="Immagine 306">
                <a:extLst>
                  <a:ext uri="{FF2B5EF4-FFF2-40B4-BE49-F238E27FC236}">
                    <a16:creationId xmlns:a16="http://schemas.microsoft.com/office/drawing/2014/main" id="{F2596E33-EDC8-F27E-8084-1352781FF7FD}"/>
                  </a:ext>
                </a:extLst>
              </p:cNvPr>
              <p:cNvPicPr>
                <a:picLocks noChangeAspect="1"/>
              </p:cNvPicPr>
              <p:nvPr/>
            </p:nvPicPr>
            <p:blipFill>
              <a:blip r:embed="rId38"/>
              <a:stretch>
                <a:fillRect/>
              </a:stretch>
            </p:blipFill>
            <p:spPr>
              <a:xfrm>
                <a:off x="9730693" y="7326015"/>
                <a:ext cx="320299" cy="305740"/>
              </a:xfrm>
              <a:prstGeom prst="rect">
                <a:avLst/>
              </a:prstGeom>
            </p:spPr>
          </p:pic>
          <p:pic>
            <p:nvPicPr>
              <p:cNvPr id="147" name="Immagine 307">
                <a:extLst>
                  <a:ext uri="{FF2B5EF4-FFF2-40B4-BE49-F238E27FC236}">
                    <a16:creationId xmlns:a16="http://schemas.microsoft.com/office/drawing/2014/main" id="{2585D551-6D5F-8CD8-7AE7-BA80E9EE004D}"/>
                  </a:ext>
                </a:extLst>
              </p:cNvPr>
              <p:cNvPicPr>
                <a:picLocks noChangeAspect="1"/>
              </p:cNvPicPr>
              <p:nvPr/>
            </p:nvPicPr>
            <p:blipFill>
              <a:blip r:embed="rId39"/>
              <a:stretch>
                <a:fillRect/>
              </a:stretch>
            </p:blipFill>
            <p:spPr>
              <a:xfrm>
                <a:off x="7390133" y="7314542"/>
                <a:ext cx="1183646" cy="286156"/>
              </a:xfrm>
              <a:prstGeom prst="rect">
                <a:avLst/>
              </a:prstGeom>
            </p:spPr>
          </p:pic>
          <p:pic>
            <p:nvPicPr>
              <p:cNvPr id="148" name="Immagine 308">
                <a:extLst>
                  <a:ext uri="{FF2B5EF4-FFF2-40B4-BE49-F238E27FC236}">
                    <a16:creationId xmlns:a16="http://schemas.microsoft.com/office/drawing/2014/main" id="{3BCC5084-DAAF-0AA1-3FE4-33A8151ECCE3}"/>
                  </a:ext>
                </a:extLst>
              </p:cNvPr>
              <p:cNvPicPr>
                <a:picLocks noChangeAspect="1"/>
              </p:cNvPicPr>
              <p:nvPr/>
            </p:nvPicPr>
            <p:blipFill>
              <a:blip r:embed="rId38"/>
              <a:stretch>
                <a:fillRect/>
              </a:stretch>
            </p:blipFill>
            <p:spPr>
              <a:xfrm>
                <a:off x="13045861" y="7320881"/>
                <a:ext cx="320299" cy="305740"/>
              </a:xfrm>
              <a:prstGeom prst="rect">
                <a:avLst/>
              </a:prstGeom>
            </p:spPr>
          </p:pic>
          <p:pic>
            <p:nvPicPr>
              <p:cNvPr id="149" name="Immagine 309">
                <a:extLst>
                  <a:ext uri="{FF2B5EF4-FFF2-40B4-BE49-F238E27FC236}">
                    <a16:creationId xmlns:a16="http://schemas.microsoft.com/office/drawing/2014/main" id="{D3C8612D-8E16-923F-44B8-C849496E536C}"/>
                  </a:ext>
                </a:extLst>
              </p:cNvPr>
              <p:cNvPicPr>
                <a:picLocks noChangeAspect="1"/>
              </p:cNvPicPr>
              <p:nvPr/>
            </p:nvPicPr>
            <p:blipFill>
              <a:blip r:embed="rId39"/>
              <a:stretch>
                <a:fillRect/>
              </a:stretch>
            </p:blipFill>
            <p:spPr>
              <a:xfrm>
                <a:off x="10748600" y="7287843"/>
                <a:ext cx="1183646" cy="286156"/>
              </a:xfrm>
              <a:prstGeom prst="rect">
                <a:avLst/>
              </a:prstGeom>
            </p:spPr>
          </p:pic>
          <p:pic>
            <p:nvPicPr>
              <p:cNvPr id="150" name="Immagine 306">
                <a:extLst>
                  <a:ext uri="{FF2B5EF4-FFF2-40B4-BE49-F238E27FC236}">
                    <a16:creationId xmlns:a16="http://schemas.microsoft.com/office/drawing/2014/main" id="{397F5A57-4EAA-727A-4ECB-FA39A931CF12}"/>
                  </a:ext>
                </a:extLst>
              </p:cNvPr>
              <p:cNvPicPr>
                <a:picLocks noChangeAspect="1"/>
              </p:cNvPicPr>
              <p:nvPr/>
            </p:nvPicPr>
            <p:blipFill>
              <a:blip r:embed="rId38"/>
              <a:stretch>
                <a:fillRect/>
              </a:stretch>
            </p:blipFill>
            <p:spPr>
              <a:xfrm>
                <a:off x="2937998" y="8659408"/>
                <a:ext cx="320299" cy="305740"/>
              </a:xfrm>
              <a:prstGeom prst="rect">
                <a:avLst/>
              </a:prstGeom>
            </p:spPr>
          </p:pic>
          <p:pic>
            <p:nvPicPr>
              <p:cNvPr id="151" name="Immagine 307">
                <a:extLst>
                  <a:ext uri="{FF2B5EF4-FFF2-40B4-BE49-F238E27FC236}">
                    <a16:creationId xmlns:a16="http://schemas.microsoft.com/office/drawing/2014/main" id="{FFA636CE-8855-5B92-D878-7CCC8E47C7BF}"/>
                  </a:ext>
                </a:extLst>
              </p:cNvPr>
              <p:cNvPicPr>
                <a:picLocks noChangeAspect="1"/>
              </p:cNvPicPr>
              <p:nvPr/>
            </p:nvPicPr>
            <p:blipFill>
              <a:blip r:embed="rId39"/>
              <a:stretch>
                <a:fillRect/>
              </a:stretch>
            </p:blipFill>
            <p:spPr>
              <a:xfrm>
                <a:off x="686363" y="8672547"/>
                <a:ext cx="1183646" cy="286156"/>
              </a:xfrm>
              <a:prstGeom prst="rect">
                <a:avLst/>
              </a:prstGeom>
            </p:spPr>
          </p:pic>
          <p:pic>
            <p:nvPicPr>
              <p:cNvPr id="152" name="Immagine 308">
                <a:extLst>
                  <a:ext uri="{FF2B5EF4-FFF2-40B4-BE49-F238E27FC236}">
                    <a16:creationId xmlns:a16="http://schemas.microsoft.com/office/drawing/2014/main" id="{972BBAB1-F827-6D48-BDF0-DBE09F4A781F}"/>
                  </a:ext>
                </a:extLst>
              </p:cNvPr>
              <p:cNvPicPr>
                <a:picLocks noChangeAspect="1"/>
              </p:cNvPicPr>
              <p:nvPr/>
            </p:nvPicPr>
            <p:blipFill>
              <a:blip r:embed="rId38"/>
              <a:stretch>
                <a:fillRect/>
              </a:stretch>
            </p:blipFill>
            <p:spPr>
              <a:xfrm>
                <a:off x="6335129" y="8657754"/>
                <a:ext cx="320299" cy="305740"/>
              </a:xfrm>
              <a:prstGeom prst="rect">
                <a:avLst/>
              </a:prstGeom>
            </p:spPr>
          </p:pic>
          <p:pic>
            <p:nvPicPr>
              <p:cNvPr id="153" name="Immagine 309">
                <a:extLst>
                  <a:ext uri="{FF2B5EF4-FFF2-40B4-BE49-F238E27FC236}">
                    <a16:creationId xmlns:a16="http://schemas.microsoft.com/office/drawing/2014/main" id="{1EFE08A4-02BC-7051-AF0E-189830AC93BD}"/>
                  </a:ext>
                </a:extLst>
              </p:cNvPr>
              <p:cNvPicPr>
                <a:picLocks noChangeAspect="1"/>
              </p:cNvPicPr>
              <p:nvPr/>
            </p:nvPicPr>
            <p:blipFill>
              <a:blip r:embed="rId39"/>
              <a:stretch>
                <a:fillRect/>
              </a:stretch>
            </p:blipFill>
            <p:spPr>
              <a:xfrm>
                <a:off x="4068452" y="8648459"/>
                <a:ext cx="1183646" cy="286156"/>
              </a:xfrm>
              <a:prstGeom prst="rect">
                <a:avLst/>
              </a:prstGeom>
            </p:spPr>
          </p:pic>
        </p:grpSp>
      </p:grpSp>
      <p:pic>
        <p:nvPicPr>
          <p:cNvPr id="2" name="Picture 1">
            <a:extLst>
              <a:ext uri="{FF2B5EF4-FFF2-40B4-BE49-F238E27FC236}">
                <a16:creationId xmlns:a16="http://schemas.microsoft.com/office/drawing/2014/main" id="{7F93E36E-32CF-8646-BAF7-59F9B625C4BA}"/>
              </a:ext>
            </a:extLst>
          </p:cNvPr>
          <p:cNvPicPr>
            <a:picLocks noChangeAspect="1"/>
          </p:cNvPicPr>
          <p:nvPr/>
        </p:nvPicPr>
        <p:blipFill rotWithShape="1">
          <a:blip r:embed="rId40"/>
          <a:srcRect l="4347" t="8328" r="4816" b="5453"/>
          <a:stretch/>
        </p:blipFill>
        <p:spPr>
          <a:xfrm>
            <a:off x="21366732" y="9352756"/>
            <a:ext cx="1357812" cy="547290"/>
          </a:xfrm>
          <a:prstGeom prst="rect">
            <a:avLst/>
          </a:prstGeom>
        </p:spPr>
      </p:pic>
      <p:pic>
        <p:nvPicPr>
          <p:cNvPr id="6" name="Picture 5">
            <a:extLst>
              <a:ext uri="{FF2B5EF4-FFF2-40B4-BE49-F238E27FC236}">
                <a16:creationId xmlns:a16="http://schemas.microsoft.com/office/drawing/2014/main" id="{4E510F39-E33D-73AA-DE52-B140E6930F9D}"/>
              </a:ext>
            </a:extLst>
          </p:cNvPr>
          <p:cNvPicPr>
            <a:picLocks noChangeAspect="1"/>
          </p:cNvPicPr>
          <p:nvPr/>
        </p:nvPicPr>
        <p:blipFill>
          <a:blip r:embed="rId41"/>
          <a:stretch>
            <a:fillRect/>
          </a:stretch>
        </p:blipFill>
        <p:spPr>
          <a:xfrm>
            <a:off x="6799547" y="11366585"/>
            <a:ext cx="2360495" cy="520615"/>
          </a:xfrm>
          <a:prstGeom prst="rect">
            <a:avLst/>
          </a:prstGeom>
        </p:spPr>
      </p:pic>
      <p:pic>
        <p:nvPicPr>
          <p:cNvPr id="8" name="Picture 7">
            <a:extLst>
              <a:ext uri="{FF2B5EF4-FFF2-40B4-BE49-F238E27FC236}">
                <a16:creationId xmlns:a16="http://schemas.microsoft.com/office/drawing/2014/main" id="{10DF5A49-D0CA-5A1B-93FD-BDB3511953A2}"/>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6652501" y="11377620"/>
            <a:ext cx="634760" cy="325093"/>
          </a:xfrm>
          <a:prstGeom prst="rect">
            <a:avLst/>
          </a:prstGeom>
        </p:spPr>
      </p:pic>
      <p:pic>
        <p:nvPicPr>
          <p:cNvPr id="10" name="Picture 9">
            <a:extLst>
              <a:ext uri="{FF2B5EF4-FFF2-40B4-BE49-F238E27FC236}">
                <a16:creationId xmlns:a16="http://schemas.microsoft.com/office/drawing/2014/main" id="{F4C528A7-203C-A3AA-086B-245237E0C4C5}"/>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8417132" y="11361578"/>
            <a:ext cx="634760" cy="325093"/>
          </a:xfrm>
          <a:prstGeom prst="rect">
            <a:avLst/>
          </a:prstGeom>
        </p:spPr>
      </p:pic>
    </p:spTree>
    <p:extLst>
      <p:ext uri="{BB962C8B-B14F-4D97-AF65-F5344CB8AC3E}">
        <p14:creationId xmlns:p14="http://schemas.microsoft.com/office/powerpoint/2010/main" val="23800935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egnaposto testo 3">
            <a:extLst>
              <a:ext uri="{FF2B5EF4-FFF2-40B4-BE49-F238E27FC236}">
                <a16:creationId xmlns:a16="http://schemas.microsoft.com/office/drawing/2014/main" id="{D8B5CBA8-5372-424A-9C7E-B6226F7823B5}"/>
              </a:ext>
            </a:extLst>
          </p:cNvPr>
          <p:cNvSpPr>
            <a:spLocks noGrp="1"/>
          </p:cNvSpPr>
          <p:nvPr>
            <p:ph type="body" sz="quarter" idx="14"/>
          </p:nvPr>
        </p:nvSpPr>
        <p:spPr>
          <a:xfrm>
            <a:off x="2179884" y="168417"/>
            <a:ext cx="21664368" cy="1708222"/>
          </a:xfrm>
        </p:spPr>
        <p:txBody>
          <a:bodyPr/>
          <a:lstStyle/>
          <a:p>
            <a:pPr algn="l" defTabSz="1769301"/>
            <a:r>
              <a:rPr lang="it-IT" sz="4000"/>
              <a:t>RILASCIO 3 – Front End Gestione impegno: </a:t>
            </a:r>
            <a:r>
              <a:rPr lang="it-IT" sz="4000" b="1">
                <a:solidFill>
                  <a:srgbClr val="42B1E7"/>
                </a:solidFill>
              </a:rPr>
              <a:t>Firma di un Decreto di impegno </a:t>
            </a:r>
            <a:endParaRPr lang="it-IT" sz="4000"/>
          </a:p>
        </p:txBody>
      </p:sp>
      <p:grpSp>
        <p:nvGrpSpPr>
          <p:cNvPr id="11" name="Gruppo 10">
            <a:extLst>
              <a:ext uri="{FF2B5EF4-FFF2-40B4-BE49-F238E27FC236}">
                <a16:creationId xmlns:a16="http://schemas.microsoft.com/office/drawing/2014/main" id="{E8450C23-4A34-48E3-9DEA-978CDD9993C5}"/>
              </a:ext>
            </a:extLst>
          </p:cNvPr>
          <p:cNvGrpSpPr/>
          <p:nvPr/>
        </p:nvGrpSpPr>
        <p:grpSpPr>
          <a:xfrm>
            <a:off x="1637847" y="1837000"/>
            <a:ext cx="21096304" cy="732779"/>
            <a:chOff x="1637847" y="1402660"/>
            <a:chExt cx="21096304" cy="732779"/>
          </a:xfrm>
        </p:grpSpPr>
        <p:grpSp>
          <p:nvGrpSpPr>
            <p:cNvPr id="118" name="Gruppo 117">
              <a:extLst>
                <a:ext uri="{FF2B5EF4-FFF2-40B4-BE49-F238E27FC236}">
                  <a16:creationId xmlns:a16="http://schemas.microsoft.com/office/drawing/2014/main" id="{5418E6EC-E0B8-48EE-974E-EA4AF1F1C8F8}"/>
                </a:ext>
              </a:extLst>
            </p:cNvPr>
            <p:cNvGrpSpPr/>
            <p:nvPr/>
          </p:nvGrpSpPr>
          <p:grpSpPr>
            <a:xfrm>
              <a:off x="1637847" y="1402660"/>
              <a:ext cx="21096304" cy="732779"/>
              <a:chOff x="1662101" y="1952540"/>
              <a:chExt cx="21096304" cy="732779"/>
            </a:xfrm>
          </p:grpSpPr>
          <p:grpSp>
            <p:nvGrpSpPr>
              <p:cNvPr id="131" name="Gruppo 130">
                <a:extLst>
                  <a:ext uri="{FF2B5EF4-FFF2-40B4-BE49-F238E27FC236}">
                    <a16:creationId xmlns:a16="http://schemas.microsoft.com/office/drawing/2014/main" id="{6DA17671-A72C-4791-A397-8E2FFAC9CE4F}"/>
                  </a:ext>
                </a:extLst>
              </p:cNvPr>
              <p:cNvGrpSpPr/>
              <p:nvPr/>
            </p:nvGrpSpPr>
            <p:grpSpPr>
              <a:xfrm>
                <a:off x="1662101" y="1952540"/>
                <a:ext cx="21096304" cy="732779"/>
                <a:chOff x="1646867" y="1867823"/>
                <a:chExt cx="21096304" cy="732779"/>
              </a:xfrm>
            </p:grpSpPr>
            <p:pic>
              <p:nvPicPr>
                <p:cNvPr id="133" name="Immagine 132">
                  <a:extLst>
                    <a:ext uri="{FF2B5EF4-FFF2-40B4-BE49-F238E27FC236}">
                      <a16:creationId xmlns:a16="http://schemas.microsoft.com/office/drawing/2014/main" id="{C2B7248F-C21E-42DA-97F6-DE67465B6575}"/>
                    </a:ext>
                  </a:extLst>
                </p:cNvPr>
                <p:cNvPicPr>
                  <a:picLocks noChangeAspect="1"/>
                </p:cNvPicPr>
                <p:nvPr/>
              </p:nvPicPr>
              <p:blipFill>
                <a:blip r:embed="rId2"/>
                <a:stretch>
                  <a:fillRect/>
                </a:stretch>
              </p:blipFill>
              <p:spPr>
                <a:xfrm>
                  <a:off x="1646867" y="1867823"/>
                  <a:ext cx="21096304" cy="732779"/>
                </a:xfrm>
                <a:prstGeom prst="rect">
                  <a:avLst/>
                </a:prstGeom>
              </p:spPr>
            </p:pic>
            <p:pic>
              <p:nvPicPr>
                <p:cNvPr id="134" name="Immagine 133">
                  <a:extLst>
                    <a:ext uri="{FF2B5EF4-FFF2-40B4-BE49-F238E27FC236}">
                      <a16:creationId xmlns:a16="http://schemas.microsoft.com/office/drawing/2014/main" id="{10DFF1EC-E339-4E3D-B537-7D92C5E44F8A}"/>
                    </a:ext>
                  </a:extLst>
                </p:cNvPr>
                <p:cNvPicPr>
                  <a:picLocks noChangeAspect="1"/>
                </p:cNvPicPr>
                <p:nvPr/>
              </p:nvPicPr>
              <p:blipFill>
                <a:blip r:embed="rId3"/>
                <a:stretch>
                  <a:fillRect/>
                </a:stretch>
              </p:blipFill>
              <p:spPr>
                <a:xfrm>
                  <a:off x="1687621" y="1961786"/>
                  <a:ext cx="3623684" cy="529778"/>
                </a:xfrm>
                <a:prstGeom prst="rect">
                  <a:avLst/>
                </a:prstGeom>
              </p:spPr>
            </p:pic>
            <p:pic>
              <p:nvPicPr>
                <p:cNvPr id="135" name="Immagine 134">
                  <a:extLst>
                    <a:ext uri="{FF2B5EF4-FFF2-40B4-BE49-F238E27FC236}">
                      <a16:creationId xmlns:a16="http://schemas.microsoft.com/office/drawing/2014/main" id="{809C5CCA-DFAA-4AFB-A81E-E0613A1B3C07}"/>
                    </a:ext>
                  </a:extLst>
                </p:cNvPr>
                <p:cNvPicPr>
                  <a:picLocks noChangeAspect="1"/>
                </p:cNvPicPr>
                <p:nvPr/>
              </p:nvPicPr>
              <p:blipFill rotWithShape="1">
                <a:blip r:embed="rId4"/>
                <a:srcRect l="90758" t="5181"/>
                <a:stretch/>
              </p:blipFill>
              <p:spPr>
                <a:xfrm>
                  <a:off x="6861308" y="2056662"/>
                  <a:ext cx="368670" cy="478495"/>
                </a:xfrm>
                <a:prstGeom prst="rect">
                  <a:avLst/>
                </a:prstGeom>
              </p:spPr>
            </p:pic>
          </p:grpSp>
          <p:pic>
            <p:nvPicPr>
              <p:cNvPr id="132" name="Immagine 131">
                <a:extLst>
                  <a:ext uri="{FF2B5EF4-FFF2-40B4-BE49-F238E27FC236}">
                    <a16:creationId xmlns:a16="http://schemas.microsoft.com/office/drawing/2014/main" id="{2553738D-9E1B-4A38-86AE-49E03C3C3DB2}"/>
                  </a:ext>
                </a:extLst>
              </p:cNvPr>
              <p:cNvPicPr>
                <a:picLocks noChangeAspect="1"/>
              </p:cNvPicPr>
              <p:nvPr/>
            </p:nvPicPr>
            <p:blipFill>
              <a:blip r:embed="rId5"/>
              <a:stretch>
                <a:fillRect/>
              </a:stretch>
            </p:blipFill>
            <p:spPr>
              <a:xfrm>
                <a:off x="3289133" y="2133952"/>
                <a:ext cx="3501450" cy="425078"/>
              </a:xfrm>
              <a:prstGeom prst="rect">
                <a:avLst/>
              </a:prstGeom>
            </p:spPr>
          </p:pic>
        </p:grpSp>
        <p:pic>
          <p:nvPicPr>
            <p:cNvPr id="136" name="Immagine 135">
              <a:extLst>
                <a:ext uri="{FF2B5EF4-FFF2-40B4-BE49-F238E27FC236}">
                  <a16:creationId xmlns:a16="http://schemas.microsoft.com/office/drawing/2014/main" id="{07E93D2C-BE24-4820-98C1-3D0390B17B63}"/>
                </a:ext>
              </a:extLst>
            </p:cNvPr>
            <p:cNvPicPr>
              <a:picLocks noChangeAspect="1"/>
            </p:cNvPicPr>
            <p:nvPr/>
          </p:nvPicPr>
          <p:blipFill>
            <a:blip r:embed="rId6">
              <a:clrChange>
                <a:clrFrom>
                  <a:srgbClr val="0854A0"/>
                </a:clrFrom>
                <a:clrTo>
                  <a:srgbClr val="0854A0">
                    <a:alpha val="0"/>
                  </a:srgbClr>
                </a:clrTo>
              </a:clrChange>
            </a:blip>
            <a:stretch>
              <a:fillRect/>
            </a:stretch>
          </p:blipFill>
          <p:spPr>
            <a:xfrm>
              <a:off x="3136654" y="1469024"/>
              <a:ext cx="3757900" cy="655224"/>
            </a:xfrm>
            <a:prstGeom prst="rect">
              <a:avLst/>
            </a:prstGeom>
          </p:spPr>
        </p:pic>
      </p:grpSp>
      <p:pic>
        <p:nvPicPr>
          <p:cNvPr id="87" name="Immagine 86">
            <a:extLst>
              <a:ext uri="{FF2B5EF4-FFF2-40B4-BE49-F238E27FC236}">
                <a16:creationId xmlns:a16="http://schemas.microsoft.com/office/drawing/2014/main" id="{F17FAA0F-BAA8-4204-B2FA-2FC452CB0D8A}"/>
              </a:ext>
            </a:extLst>
          </p:cNvPr>
          <p:cNvPicPr>
            <a:picLocks noChangeAspect="1"/>
          </p:cNvPicPr>
          <p:nvPr/>
        </p:nvPicPr>
        <p:blipFill>
          <a:blip r:embed="rId7"/>
          <a:stretch>
            <a:fillRect/>
          </a:stretch>
        </p:blipFill>
        <p:spPr>
          <a:xfrm>
            <a:off x="14342873" y="5233621"/>
            <a:ext cx="1039621" cy="274320"/>
          </a:xfrm>
          <a:prstGeom prst="rect">
            <a:avLst/>
          </a:prstGeom>
        </p:spPr>
      </p:pic>
      <p:grpSp>
        <p:nvGrpSpPr>
          <p:cNvPr id="128" name="Gruppo 127">
            <a:extLst>
              <a:ext uri="{FF2B5EF4-FFF2-40B4-BE49-F238E27FC236}">
                <a16:creationId xmlns:a16="http://schemas.microsoft.com/office/drawing/2014/main" id="{F1F1B0F8-0FBC-461A-B17E-095355668202}"/>
              </a:ext>
            </a:extLst>
          </p:cNvPr>
          <p:cNvGrpSpPr/>
          <p:nvPr/>
        </p:nvGrpSpPr>
        <p:grpSpPr>
          <a:xfrm>
            <a:off x="1660325" y="2668825"/>
            <a:ext cx="21059988" cy="1572663"/>
            <a:chOff x="1660325" y="2668825"/>
            <a:chExt cx="21059988" cy="1572663"/>
          </a:xfrm>
        </p:grpSpPr>
        <p:grpSp>
          <p:nvGrpSpPr>
            <p:cNvPr id="139" name="Gruppo 138">
              <a:extLst>
                <a:ext uri="{FF2B5EF4-FFF2-40B4-BE49-F238E27FC236}">
                  <a16:creationId xmlns:a16="http://schemas.microsoft.com/office/drawing/2014/main" id="{A3F8183A-7C06-4DCA-AA97-58425B81E43D}"/>
                </a:ext>
              </a:extLst>
            </p:cNvPr>
            <p:cNvGrpSpPr/>
            <p:nvPr/>
          </p:nvGrpSpPr>
          <p:grpSpPr>
            <a:xfrm>
              <a:off x="1660325" y="2668825"/>
              <a:ext cx="21059988" cy="1572663"/>
              <a:chOff x="1660325" y="2668825"/>
              <a:chExt cx="21059988" cy="1572663"/>
            </a:xfrm>
          </p:grpSpPr>
          <p:cxnSp>
            <p:nvCxnSpPr>
              <p:cNvPr id="141" name="Connettore diritto 140">
                <a:extLst>
                  <a:ext uri="{FF2B5EF4-FFF2-40B4-BE49-F238E27FC236}">
                    <a16:creationId xmlns:a16="http://schemas.microsoft.com/office/drawing/2014/main" id="{CAA0E0D3-E2CA-401B-A1FF-28C0DC763599}"/>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pic>
            <p:nvPicPr>
              <p:cNvPr id="145" name="Immagine 144">
                <a:extLst>
                  <a:ext uri="{FF2B5EF4-FFF2-40B4-BE49-F238E27FC236}">
                    <a16:creationId xmlns:a16="http://schemas.microsoft.com/office/drawing/2014/main" id="{4BDA9E8B-FC9B-46D7-94A0-272FD2FE31F1}"/>
                  </a:ext>
                </a:extLst>
              </p:cNvPr>
              <p:cNvPicPr>
                <a:picLocks noChangeAspect="1"/>
              </p:cNvPicPr>
              <p:nvPr/>
            </p:nvPicPr>
            <p:blipFill>
              <a:blip r:embed="rId8"/>
              <a:stretch>
                <a:fillRect/>
              </a:stretch>
            </p:blipFill>
            <p:spPr>
              <a:xfrm>
                <a:off x="1662707" y="2668825"/>
                <a:ext cx="21057606" cy="1542828"/>
              </a:xfrm>
              <a:prstGeom prst="rect">
                <a:avLst/>
              </a:prstGeom>
            </p:spPr>
          </p:pic>
        </p:grpSp>
        <p:pic>
          <p:nvPicPr>
            <p:cNvPr id="140" name="Immagine 139">
              <a:extLst>
                <a:ext uri="{FF2B5EF4-FFF2-40B4-BE49-F238E27FC236}">
                  <a16:creationId xmlns:a16="http://schemas.microsoft.com/office/drawing/2014/main" id="{A51A7A9D-4403-4E9E-9CAE-05C308BF795A}"/>
                </a:ext>
              </a:extLst>
            </p:cNvPr>
            <p:cNvPicPr>
              <a:picLocks noChangeAspect="1"/>
            </p:cNvPicPr>
            <p:nvPr/>
          </p:nvPicPr>
          <p:blipFill>
            <a:blip r:embed="rId9"/>
            <a:stretch>
              <a:fillRect/>
            </a:stretch>
          </p:blipFill>
          <p:spPr>
            <a:xfrm>
              <a:off x="1844843" y="3090239"/>
              <a:ext cx="2994308" cy="305153"/>
            </a:xfrm>
            <a:prstGeom prst="rect">
              <a:avLst/>
            </a:prstGeom>
          </p:spPr>
        </p:pic>
      </p:grpSp>
      <p:pic>
        <p:nvPicPr>
          <p:cNvPr id="105" name="Immagine 146">
            <a:extLst>
              <a:ext uri="{FF2B5EF4-FFF2-40B4-BE49-F238E27FC236}">
                <a16:creationId xmlns:a16="http://schemas.microsoft.com/office/drawing/2014/main" id="{ED300172-C048-B465-5985-4355CA1A1F7C}"/>
              </a:ext>
            </a:extLst>
          </p:cNvPr>
          <p:cNvPicPr>
            <a:picLocks noChangeAspect="1"/>
          </p:cNvPicPr>
          <p:nvPr/>
        </p:nvPicPr>
        <p:blipFill rotWithShape="1">
          <a:blip r:embed="rId10"/>
          <a:srcRect l="61732" b="-190"/>
          <a:stretch/>
        </p:blipFill>
        <p:spPr>
          <a:xfrm>
            <a:off x="3136654" y="4574369"/>
            <a:ext cx="3200840" cy="1105274"/>
          </a:xfrm>
          <a:prstGeom prst="rect">
            <a:avLst/>
          </a:prstGeom>
        </p:spPr>
      </p:pic>
      <p:pic>
        <p:nvPicPr>
          <p:cNvPr id="106" name="Immagine 146">
            <a:extLst>
              <a:ext uri="{FF2B5EF4-FFF2-40B4-BE49-F238E27FC236}">
                <a16:creationId xmlns:a16="http://schemas.microsoft.com/office/drawing/2014/main" id="{4BD1D333-4C30-40F3-4E78-BC2263A1CD28}"/>
              </a:ext>
            </a:extLst>
          </p:cNvPr>
          <p:cNvPicPr>
            <a:picLocks noChangeAspect="1"/>
          </p:cNvPicPr>
          <p:nvPr/>
        </p:nvPicPr>
        <p:blipFill rotWithShape="1">
          <a:blip r:embed="rId10"/>
          <a:srcRect t="-1" r="79950" b="-14367"/>
          <a:stretch/>
        </p:blipFill>
        <p:spPr>
          <a:xfrm>
            <a:off x="1695493" y="4552555"/>
            <a:ext cx="1677012" cy="1261666"/>
          </a:xfrm>
          <a:prstGeom prst="rect">
            <a:avLst/>
          </a:prstGeom>
        </p:spPr>
      </p:pic>
      <p:pic>
        <p:nvPicPr>
          <p:cNvPr id="107" name="Immagine 164">
            <a:extLst>
              <a:ext uri="{FF2B5EF4-FFF2-40B4-BE49-F238E27FC236}">
                <a16:creationId xmlns:a16="http://schemas.microsoft.com/office/drawing/2014/main" id="{C54444C8-986E-AC2D-CE90-2481045E7E35}"/>
              </a:ext>
            </a:extLst>
          </p:cNvPr>
          <p:cNvPicPr>
            <a:picLocks noChangeAspect="1"/>
          </p:cNvPicPr>
          <p:nvPr/>
        </p:nvPicPr>
        <p:blipFill>
          <a:blip r:embed="rId11"/>
          <a:stretch>
            <a:fillRect/>
          </a:stretch>
        </p:blipFill>
        <p:spPr>
          <a:xfrm>
            <a:off x="3624618" y="5692446"/>
            <a:ext cx="714286" cy="228571"/>
          </a:xfrm>
          <a:prstGeom prst="rect">
            <a:avLst/>
          </a:prstGeom>
        </p:spPr>
      </p:pic>
      <p:pic>
        <p:nvPicPr>
          <p:cNvPr id="110" name="Immagine 165">
            <a:extLst>
              <a:ext uri="{FF2B5EF4-FFF2-40B4-BE49-F238E27FC236}">
                <a16:creationId xmlns:a16="http://schemas.microsoft.com/office/drawing/2014/main" id="{CBCB5776-2B47-CFEC-25CB-97F82C6C3DF9}"/>
              </a:ext>
            </a:extLst>
          </p:cNvPr>
          <p:cNvPicPr>
            <a:picLocks noChangeAspect="1"/>
          </p:cNvPicPr>
          <p:nvPr/>
        </p:nvPicPr>
        <p:blipFill>
          <a:blip r:embed="rId12"/>
          <a:stretch>
            <a:fillRect/>
          </a:stretch>
        </p:blipFill>
        <p:spPr>
          <a:xfrm>
            <a:off x="5295774" y="5701969"/>
            <a:ext cx="1409524" cy="209524"/>
          </a:xfrm>
          <a:prstGeom prst="rect">
            <a:avLst/>
          </a:prstGeom>
        </p:spPr>
      </p:pic>
      <p:pic>
        <p:nvPicPr>
          <p:cNvPr id="111" name="Immagine 161">
            <a:extLst>
              <a:ext uri="{FF2B5EF4-FFF2-40B4-BE49-F238E27FC236}">
                <a16:creationId xmlns:a16="http://schemas.microsoft.com/office/drawing/2014/main" id="{2C52781C-53F1-4683-E67B-68BCA5AAB6A5}"/>
              </a:ext>
            </a:extLst>
          </p:cNvPr>
          <p:cNvPicPr>
            <a:picLocks noChangeAspect="1"/>
          </p:cNvPicPr>
          <p:nvPr/>
        </p:nvPicPr>
        <p:blipFill rotWithShape="1">
          <a:blip r:embed="rId13"/>
          <a:srcRect t="1" r="-10757" b="49108"/>
          <a:stretch/>
        </p:blipFill>
        <p:spPr>
          <a:xfrm>
            <a:off x="1903194" y="5712627"/>
            <a:ext cx="738375" cy="218107"/>
          </a:xfrm>
          <a:prstGeom prst="rect">
            <a:avLst/>
          </a:prstGeom>
        </p:spPr>
      </p:pic>
      <p:pic>
        <p:nvPicPr>
          <p:cNvPr id="4" name="Picture 3">
            <a:extLst>
              <a:ext uri="{FF2B5EF4-FFF2-40B4-BE49-F238E27FC236}">
                <a16:creationId xmlns:a16="http://schemas.microsoft.com/office/drawing/2014/main" id="{10EDFA1D-97E9-1FC4-312B-B6EFC54EB575}"/>
              </a:ext>
            </a:extLst>
          </p:cNvPr>
          <p:cNvPicPr>
            <a:picLocks noChangeAspect="1"/>
          </p:cNvPicPr>
          <p:nvPr/>
        </p:nvPicPr>
        <p:blipFill>
          <a:blip r:embed="rId14">
            <a:extLst>
              <a:ext uri="{BEBA8EAE-BF5A-486C-A8C5-ECC9F3942E4B}">
                <a14:imgProps xmlns:a14="http://schemas.microsoft.com/office/drawing/2010/main">
                  <a14:imgLayer r:embed="rId15">
                    <a14:imgEffect>
                      <a14:saturation sat="66000"/>
                    </a14:imgEffect>
                  </a14:imgLayer>
                </a14:imgProps>
              </a:ext>
            </a:extLst>
          </a:blip>
          <a:stretch>
            <a:fillRect/>
          </a:stretch>
        </p:blipFill>
        <p:spPr>
          <a:xfrm>
            <a:off x="20591300" y="12320187"/>
            <a:ext cx="2017795" cy="753774"/>
          </a:xfrm>
          <a:prstGeom prst="rect">
            <a:avLst/>
          </a:prstGeom>
        </p:spPr>
      </p:pic>
      <p:pic>
        <p:nvPicPr>
          <p:cNvPr id="7" name="Immagine 79">
            <a:extLst>
              <a:ext uri="{FF2B5EF4-FFF2-40B4-BE49-F238E27FC236}">
                <a16:creationId xmlns:a16="http://schemas.microsoft.com/office/drawing/2014/main" id="{CA9188C7-7B68-E30C-68B4-43833BADE281}"/>
              </a:ext>
            </a:extLst>
          </p:cNvPr>
          <p:cNvPicPr>
            <a:picLocks noChangeAspect="1"/>
          </p:cNvPicPr>
          <p:nvPr/>
        </p:nvPicPr>
        <p:blipFill rotWithShape="1">
          <a:blip r:embed="rId16">
            <a:clrChange>
              <a:clrFrom>
                <a:srgbClr val="FFFFFF"/>
              </a:clrFrom>
              <a:clrTo>
                <a:srgbClr val="FFFFFF">
                  <a:alpha val="0"/>
                </a:srgbClr>
              </a:clrTo>
            </a:clrChange>
          </a:blip>
          <a:srcRect r="65704" b="-10159"/>
          <a:stretch/>
        </p:blipFill>
        <p:spPr>
          <a:xfrm>
            <a:off x="1884711" y="3181821"/>
            <a:ext cx="5884372" cy="347090"/>
          </a:xfrm>
          <a:prstGeom prst="rect">
            <a:avLst/>
          </a:prstGeom>
        </p:spPr>
      </p:pic>
      <p:pic>
        <p:nvPicPr>
          <p:cNvPr id="9" name="Immagine 80">
            <a:extLst>
              <a:ext uri="{FF2B5EF4-FFF2-40B4-BE49-F238E27FC236}">
                <a16:creationId xmlns:a16="http://schemas.microsoft.com/office/drawing/2014/main" id="{773045A5-57C4-9D71-1514-0BA1B47329B1}"/>
              </a:ext>
            </a:extLst>
          </p:cNvPr>
          <p:cNvPicPr>
            <a:picLocks noChangeAspect="1"/>
          </p:cNvPicPr>
          <p:nvPr/>
        </p:nvPicPr>
        <p:blipFill rotWithShape="1">
          <a:blip r:embed="rId17">
            <a:clrChange>
              <a:clrFrom>
                <a:srgbClr val="FFFFFF"/>
              </a:clrFrom>
              <a:clrTo>
                <a:srgbClr val="FFFFFF">
                  <a:alpha val="0"/>
                </a:srgbClr>
              </a:clrTo>
            </a:clrChange>
          </a:blip>
          <a:srcRect l="37826" t="-5641" r="-52828" b="-6056"/>
          <a:stretch/>
        </p:blipFill>
        <p:spPr>
          <a:xfrm>
            <a:off x="336183" y="3671556"/>
            <a:ext cx="13510985" cy="596481"/>
          </a:xfrm>
          <a:prstGeom prst="rect">
            <a:avLst/>
          </a:prstGeom>
        </p:spPr>
      </p:pic>
      <p:pic>
        <p:nvPicPr>
          <p:cNvPr id="10" name="Immagine 77">
            <a:extLst>
              <a:ext uri="{FF2B5EF4-FFF2-40B4-BE49-F238E27FC236}">
                <a16:creationId xmlns:a16="http://schemas.microsoft.com/office/drawing/2014/main" id="{465EC766-282A-1123-76B6-837622341BD6}"/>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13967474" y="3122377"/>
            <a:ext cx="2387495" cy="532153"/>
          </a:xfrm>
          <a:prstGeom prst="rect">
            <a:avLst/>
          </a:prstGeom>
        </p:spPr>
      </p:pic>
      <p:pic>
        <p:nvPicPr>
          <p:cNvPr id="13" name="Immagine 79">
            <a:extLst>
              <a:ext uri="{FF2B5EF4-FFF2-40B4-BE49-F238E27FC236}">
                <a16:creationId xmlns:a16="http://schemas.microsoft.com/office/drawing/2014/main" id="{4DA6220F-6126-D7AF-3EE4-7F8A36CF2AA1}"/>
              </a:ext>
            </a:extLst>
          </p:cNvPr>
          <p:cNvPicPr>
            <a:picLocks noChangeAspect="1"/>
          </p:cNvPicPr>
          <p:nvPr/>
        </p:nvPicPr>
        <p:blipFill rotWithShape="1">
          <a:blip r:embed="rId16">
            <a:clrChange>
              <a:clrFrom>
                <a:srgbClr val="FFFFFF"/>
              </a:clrFrom>
              <a:clrTo>
                <a:srgbClr val="FFFFFF">
                  <a:alpha val="0"/>
                </a:srgbClr>
              </a:clrTo>
            </a:clrChange>
          </a:blip>
          <a:srcRect l="67194" t="-21655" b="-1"/>
          <a:stretch/>
        </p:blipFill>
        <p:spPr>
          <a:xfrm>
            <a:off x="7453317" y="3106221"/>
            <a:ext cx="5628684" cy="383318"/>
          </a:xfrm>
          <a:prstGeom prst="rect">
            <a:avLst/>
          </a:prstGeom>
        </p:spPr>
      </p:pic>
      <p:pic>
        <p:nvPicPr>
          <p:cNvPr id="14" name="Immagine 80">
            <a:extLst>
              <a:ext uri="{FF2B5EF4-FFF2-40B4-BE49-F238E27FC236}">
                <a16:creationId xmlns:a16="http://schemas.microsoft.com/office/drawing/2014/main" id="{BAF73566-AA45-F0F8-EDF4-3BB87ECED27F}"/>
              </a:ext>
            </a:extLst>
          </p:cNvPr>
          <p:cNvPicPr>
            <a:picLocks noChangeAspect="1"/>
          </p:cNvPicPr>
          <p:nvPr/>
        </p:nvPicPr>
        <p:blipFill rotWithShape="1">
          <a:blip r:embed="rId17">
            <a:clrChange>
              <a:clrFrom>
                <a:srgbClr val="FFFFFF"/>
              </a:clrFrom>
              <a:clrTo>
                <a:srgbClr val="FFFFFF">
                  <a:alpha val="0"/>
                </a:srgbClr>
              </a:clrTo>
            </a:clrChange>
          </a:blip>
          <a:srcRect l="-75581" t="-44813" r="49122" b="-2618"/>
          <a:stretch/>
        </p:blipFill>
        <p:spPr>
          <a:xfrm>
            <a:off x="8364574" y="2902760"/>
            <a:ext cx="14856809" cy="787309"/>
          </a:xfrm>
          <a:prstGeom prst="rect">
            <a:avLst/>
          </a:prstGeom>
        </p:spPr>
      </p:pic>
      <p:pic>
        <p:nvPicPr>
          <p:cNvPr id="15" name="Immagine 147">
            <a:extLst>
              <a:ext uri="{FF2B5EF4-FFF2-40B4-BE49-F238E27FC236}">
                <a16:creationId xmlns:a16="http://schemas.microsoft.com/office/drawing/2014/main" id="{77731A14-CD85-6BCE-2694-29808DC1724F}"/>
              </a:ext>
            </a:extLst>
          </p:cNvPr>
          <p:cNvPicPr>
            <a:picLocks noChangeAspect="1"/>
          </p:cNvPicPr>
          <p:nvPr/>
        </p:nvPicPr>
        <p:blipFill>
          <a:blip r:embed="rId19">
            <a:clrChange>
              <a:clrFrom>
                <a:srgbClr val="FFFFFF"/>
              </a:clrFrom>
              <a:clrTo>
                <a:srgbClr val="FFFFFF">
                  <a:alpha val="0"/>
                </a:srgbClr>
              </a:clrTo>
            </a:clrChange>
            <a:duotone>
              <a:prstClr val="black"/>
              <a:schemeClr val="accent4">
                <a:tint val="45000"/>
                <a:satMod val="400000"/>
              </a:schemeClr>
            </a:duotone>
          </a:blip>
          <a:stretch>
            <a:fillRect/>
          </a:stretch>
        </p:blipFill>
        <p:spPr>
          <a:xfrm>
            <a:off x="1792119" y="2691464"/>
            <a:ext cx="1527018" cy="355809"/>
          </a:xfrm>
          <a:prstGeom prst="rect">
            <a:avLst/>
          </a:prstGeom>
        </p:spPr>
      </p:pic>
      <p:sp>
        <p:nvSpPr>
          <p:cNvPr id="71" name="Arrow: Down 14">
            <a:extLst>
              <a:ext uri="{FF2B5EF4-FFF2-40B4-BE49-F238E27FC236}">
                <a16:creationId xmlns:a16="http://schemas.microsoft.com/office/drawing/2014/main" id="{D5BE5529-FF82-D887-D7D4-A5B3F22144AB}"/>
              </a:ext>
            </a:extLst>
          </p:cNvPr>
          <p:cNvSpPr/>
          <p:nvPr/>
        </p:nvSpPr>
        <p:spPr>
          <a:xfrm rot="18509230">
            <a:off x="20229583" y="11958625"/>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299" name="Group 298">
            <a:extLst>
              <a:ext uri="{FF2B5EF4-FFF2-40B4-BE49-F238E27FC236}">
                <a16:creationId xmlns:a16="http://schemas.microsoft.com/office/drawing/2014/main" id="{A7E7B48F-A218-88DD-3177-7A12C036ECBF}"/>
              </a:ext>
            </a:extLst>
          </p:cNvPr>
          <p:cNvGrpSpPr/>
          <p:nvPr/>
        </p:nvGrpSpPr>
        <p:grpSpPr>
          <a:xfrm>
            <a:off x="1785027" y="6558591"/>
            <a:ext cx="18217956" cy="4383949"/>
            <a:chOff x="1785027" y="6558591"/>
            <a:chExt cx="18217956" cy="4383949"/>
          </a:xfrm>
        </p:grpSpPr>
        <p:grpSp>
          <p:nvGrpSpPr>
            <p:cNvPr id="249" name="Group 248">
              <a:extLst>
                <a:ext uri="{FF2B5EF4-FFF2-40B4-BE49-F238E27FC236}">
                  <a16:creationId xmlns:a16="http://schemas.microsoft.com/office/drawing/2014/main" id="{2AA2BCB0-2487-A5F4-0A2A-AC10DB82944F}"/>
                </a:ext>
              </a:extLst>
            </p:cNvPr>
            <p:cNvGrpSpPr/>
            <p:nvPr/>
          </p:nvGrpSpPr>
          <p:grpSpPr>
            <a:xfrm>
              <a:off x="1785027" y="6558591"/>
              <a:ext cx="18217956" cy="4383949"/>
              <a:chOff x="1785027" y="8089679"/>
              <a:chExt cx="18217956" cy="4383949"/>
            </a:xfrm>
          </p:grpSpPr>
          <p:pic>
            <p:nvPicPr>
              <p:cNvPr id="250" name="Immagine 18">
                <a:extLst>
                  <a:ext uri="{FF2B5EF4-FFF2-40B4-BE49-F238E27FC236}">
                    <a16:creationId xmlns:a16="http://schemas.microsoft.com/office/drawing/2014/main" id="{78C63AD1-8660-39F7-FF23-3CF37BFA8275}"/>
                  </a:ext>
                </a:extLst>
              </p:cNvPr>
              <p:cNvPicPr>
                <a:picLocks noChangeAspect="1"/>
              </p:cNvPicPr>
              <p:nvPr/>
            </p:nvPicPr>
            <p:blipFill rotWithShape="1">
              <a:blip r:embed="rId20"/>
              <a:srcRect r="16607"/>
              <a:stretch/>
            </p:blipFill>
            <p:spPr>
              <a:xfrm>
                <a:off x="5813630" y="8786970"/>
                <a:ext cx="12002429" cy="3683717"/>
              </a:xfrm>
              <a:prstGeom prst="rect">
                <a:avLst/>
              </a:prstGeom>
            </p:spPr>
          </p:pic>
          <p:pic>
            <p:nvPicPr>
              <p:cNvPr id="251" name="Immagine 143">
                <a:extLst>
                  <a:ext uri="{FF2B5EF4-FFF2-40B4-BE49-F238E27FC236}">
                    <a16:creationId xmlns:a16="http://schemas.microsoft.com/office/drawing/2014/main" id="{D46225FA-B960-60B3-1CCA-F0A900687446}"/>
                  </a:ext>
                </a:extLst>
              </p:cNvPr>
              <p:cNvPicPr>
                <a:picLocks noChangeAspect="1"/>
              </p:cNvPicPr>
              <p:nvPr/>
            </p:nvPicPr>
            <p:blipFill rotWithShape="1">
              <a:blip r:embed="rId21"/>
              <a:srcRect r="37921" b="1588"/>
              <a:stretch/>
            </p:blipFill>
            <p:spPr>
              <a:xfrm>
                <a:off x="1817109" y="8089679"/>
                <a:ext cx="18185874" cy="744499"/>
              </a:xfrm>
              <a:prstGeom prst="rect">
                <a:avLst/>
              </a:prstGeom>
            </p:spPr>
          </p:pic>
          <p:cxnSp>
            <p:nvCxnSpPr>
              <p:cNvPr id="252" name="Connettore diritto 122">
                <a:extLst>
                  <a:ext uri="{FF2B5EF4-FFF2-40B4-BE49-F238E27FC236}">
                    <a16:creationId xmlns:a16="http://schemas.microsoft.com/office/drawing/2014/main" id="{62A03F90-A12A-07B2-D009-A5EE3A4F0616}"/>
                  </a:ext>
                </a:extLst>
              </p:cNvPr>
              <p:cNvCxnSpPr>
                <a:cxnSpLocks/>
              </p:cNvCxnSpPr>
              <p:nvPr/>
            </p:nvCxnSpPr>
            <p:spPr>
              <a:xfrm>
                <a:off x="1785027" y="8753401"/>
                <a:ext cx="18217956"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253" name="Picture 252">
                <a:extLst>
                  <a:ext uri="{FF2B5EF4-FFF2-40B4-BE49-F238E27FC236}">
                    <a16:creationId xmlns:a16="http://schemas.microsoft.com/office/drawing/2014/main" id="{657FC643-C138-8973-7D3B-2CF82A3ABE90}"/>
                  </a:ext>
                </a:extLst>
              </p:cNvPr>
              <p:cNvPicPr>
                <a:picLocks noChangeAspect="1"/>
              </p:cNvPicPr>
              <p:nvPr/>
            </p:nvPicPr>
            <p:blipFill>
              <a:blip r:embed="rId22"/>
              <a:stretch>
                <a:fillRect/>
              </a:stretch>
            </p:blipFill>
            <p:spPr>
              <a:xfrm>
                <a:off x="2392777" y="10077413"/>
                <a:ext cx="2016434" cy="429348"/>
              </a:xfrm>
              <a:prstGeom prst="rect">
                <a:avLst/>
              </a:prstGeom>
            </p:spPr>
          </p:pic>
          <p:pic>
            <p:nvPicPr>
              <p:cNvPr id="254" name="Picture 253">
                <a:extLst>
                  <a:ext uri="{FF2B5EF4-FFF2-40B4-BE49-F238E27FC236}">
                    <a16:creationId xmlns:a16="http://schemas.microsoft.com/office/drawing/2014/main" id="{F6E9309D-C481-375C-1946-C98680B772D6}"/>
                  </a:ext>
                </a:extLst>
              </p:cNvPr>
              <p:cNvPicPr>
                <a:picLocks noChangeAspect="1"/>
              </p:cNvPicPr>
              <p:nvPr/>
            </p:nvPicPr>
            <p:blipFill>
              <a:blip r:embed="rId22"/>
              <a:stretch>
                <a:fillRect/>
              </a:stretch>
            </p:blipFill>
            <p:spPr>
              <a:xfrm>
                <a:off x="2506863" y="10712473"/>
                <a:ext cx="2016434" cy="429348"/>
              </a:xfrm>
              <a:prstGeom prst="rect">
                <a:avLst/>
              </a:prstGeom>
            </p:spPr>
          </p:pic>
          <p:pic>
            <p:nvPicPr>
              <p:cNvPr id="255" name="Picture 254">
                <a:extLst>
                  <a:ext uri="{FF2B5EF4-FFF2-40B4-BE49-F238E27FC236}">
                    <a16:creationId xmlns:a16="http://schemas.microsoft.com/office/drawing/2014/main" id="{6FFDDF20-B488-C22E-2500-EE3C9DDA5A88}"/>
                  </a:ext>
                </a:extLst>
              </p:cNvPr>
              <p:cNvPicPr>
                <a:picLocks noChangeAspect="1"/>
              </p:cNvPicPr>
              <p:nvPr/>
            </p:nvPicPr>
            <p:blipFill>
              <a:blip r:embed="rId22"/>
              <a:stretch>
                <a:fillRect/>
              </a:stretch>
            </p:blipFill>
            <p:spPr>
              <a:xfrm>
                <a:off x="2392777" y="11321514"/>
                <a:ext cx="2016434" cy="429348"/>
              </a:xfrm>
              <a:prstGeom prst="rect">
                <a:avLst/>
              </a:prstGeom>
            </p:spPr>
          </p:pic>
          <p:pic>
            <p:nvPicPr>
              <p:cNvPr id="256" name="Picture 255">
                <a:extLst>
                  <a:ext uri="{FF2B5EF4-FFF2-40B4-BE49-F238E27FC236}">
                    <a16:creationId xmlns:a16="http://schemas.microsoft.com/office/drawing/2014/main" id="{B5EB4332-FA08-BD3D-5A77-953EEAB23F4A}"/>
                  </a:ext>
                </a:extLst>
              </p:cNvPr>
              <p:cNvPicPr>
                <a:picLocks noChangeAspect="1"/>
              </p:cNvPicPr>
              <p:nvPr/>
            </p:nvPicPr>
            <p:blipFill>
              <a:blip r:embed="rId22"/>
              <a:stretch>
                <a:fillRect/>
              </a:stretch>
            </p:blipFill>
            <p:spPr>
              <a:xfrm>
                <a:off x="2474779" y="11976899"/>
                <a:ext cx="2016434" cy="429348"/>
              </a:xfrm>
              <a:prstGeom prst="rect">
                <a:avLst/>
              </a:prstGeom>
            </p:spPr>
          </p:pic>
          <p:pic>
            <p:nvPicPr>
              <p:cNvPr id="257" name="Immagine 95">
                <a:extLst>
                  <a:ext uri="{FF2B5EF4-FFF2-40B4-BE49-F238E27FC236}">
                    <a16:creationId xmlns:a16="http://schemas.microsoft.com/office/drawing/2014/main" id="{670ABB24-64C5-CE6E-9913-478987D3319B}"/>
                  </a:ext>
                </a:extLst>
              </p:cNvPr>
              <p:cNvPicPr>
                <a:picLocks noChangeAspect="1"/>
              </p:cNvPicPr>
              <p:nvPr/>
            </p:nvPicPr>
            <p:blipFill rotWithShape="1">
              <a:blip r:embed="rId23">
                <a:clrChange>
                  <a:clrFrom>
                    <a:srgbClr val="FFFFFF"/>
                  </a:clrFrom>
                  <a:clrTo>
                    <a:srgbClr val="FFFFFF">
                      <a:alpha val="0"/>
                    </a:srgbClr>
                  </a:clrTo>
                </a:clrChange>
                <a:duotone>
                  <a:schemeClr val="accent4">
                    <a:shade val="45000"/>
                    <a:satMod val="135000"/>
                  </a:schemeClr>
                  <a:prstClr val="white"/>
                </a:duotone>
              </a:blip>
              <a:srcRect l="-1" t="-2" r="49131" b="2361"/>
              <a:stretch/>
            </p:blipFill>
            <p:spPr>
              <a:xfrm>
                <a:off x="1929497" y="8210914"/>
                <a:ext cx="1419384" cy="416840"/>
              </a:xfrm>
              <a:prstGeom prst="rect">
                <a:avLst/>
              </a:prstGeom>
            </p:spPr>
          </p:pic>
          <p:grpSp>
            <p:nvGrpSpPr>
              <p:cNvPr id="258" name="Group 257">
                <a:extLst>
                  <a:ext uri="{FF2B5EF4-FFF2-40B4-BE49-F238E27FC236}">
                    <a16:creationId xmlns:a16="http://schemas.microsoft.com/office/drawing/2014/main" id="{8420060B-7F8B-83C8-3F12-0590F9984919}"/>
                  </a:ext>
                </a:extLst>
              </p:cNvPr>
              <p:cNvGrpSpPr/>
              <p:nvPr/>
            </p:nvGrpSpPr>
            <p:grpSpPr>
              <a:xfrm>
                <a:off x="1830226" y="8095598"/>
                <a:ext cx="18172757" cy="4378030"/>
                <a:chOff x="1830226" y="8095598"/>
                <a:chExt cx="18172757" cy="4378030"/>
              </a:xfrm>
            </p:grpSpPr>
            <p:pic>
              <p:nvPicPr>
                <p:cNvPr id="259" name="Immagine 18">
                  <a:extLst>
                    <a:ext uri="{FF2B5EF4-FFF2-40B4-BE49-F238E27FC236}">
                      <a16:creationId xmlns:a16="http://schemas.microsoft.com/office/drawing/2014/main" id="{2CCD067F-EE70-954A-8D2B-404E18A41AAB}"/>
                    </a:ext>
                  </a:extLst>
                </p:cNvPr>
                <p:cNvPicPr>
                  <a:picLocks noChangeAspect="1"/>
                </p:cNvPicPr>
                <p:nvPr/>
              </p:nvPicPr>
              <p:blipFill rotWithShape="1">
                <a:blip r:embed="rId20"/>
                <a:srcRect l="19349" r="73383"/>
                <a:stretch/>
              </p:blipFill>
              <p:spPr>
                <a:xfrm>
                  <a:off x="1830226" y="8784282"/>
                  <a:ext cx="5302164" cy="3683717"/>
                </a:xfrm>
                <a:prstGeom prst="rect">
                  <a:avLst/>
                </a:prstGeom>
              </p:spPr>
            </p:pic>
            <p:pic>
              <p:nvPicPr>
                <p:cNvPr id="260" name="Picture 259">
                  <a:extLst>
                    <a:ext uri="{FF2B5EF4-FFF2-40B4-BE49-F238E27FC236}">
                      <a16:creationId xmlns:a16="http://schemas.microsoft.com/office/drawing/2014/main" id="{5389AD54-980E-AF94-25CB-6F9959BA8FC2}"/>
                    </a:ext>
                  </a:extLst>
                </p:cNvPr>
                <p:cNvPicPr>
                  <a:picLocks noChangeAspect="1"/>
                </p:cNvPicPr>
                <p:nvPr/>
              </p:nvPicPr>
              <p:blipFill rotWithShape="1">
                <a:blip r:embed="rId24"/>
                <a:srcRect l="4347" t="8328" r="4816" b="5453"/>
                <a:stretch/>
              </p:blipFill>
              <p:spPr>
                <a:xfrm>
                  <a:off x="18527958" y="8133670"/>
                  <a:ext cx="1357812" cy="547290"/>
                </a:xfrm>
                <a:prstGeom prst="rect">
                  <a:avLst/>
                </a:prstGeom>
              </p:spPr>
            </p:pic>
            <p:pic>
              <p:nvPicPr>
                <p:cNvPr id="262" name="Picture 56">
                  <a:extLst>
                    <a:ext uri="{FF2B5EF4-FFF2-40B4-BE49-F238E27FC236}">
                      <a16:creationId xmlns:a16="http://schemas.microsoft.com/office/drawing/2014/main" id="{390F885B-3291-EF87-ECDA-90EE4C98D3C4}"/>
                    </a:ext>
                  </a:extLst>
                </p:cNvPr>
                <p:cNvPicPr>
                  <a:picLocks noChangeAspect="1"/>
                </p:cNvPicPr>
                <p:nvPr/>
              </p:nvPicPr>
              <p:blipFill rotWithShape="1">
                <a:blip r:embed="rId25">
                  <a:clrChange>
                    <a:clrFrom>
                      <a:srgbClr val="FFFFFF"/>
                    </a:clrFrom>
                    <a:clrTo>
                      <a:srgbClr val="FFFFFF">
                        <a:alpha val="0"/>
                      </a:srgbClr>
                    </a:clrTo>
                  </a:clrChange>
                </a:blip>
                <a:srcRect l="31603" t="12648" r="65203" b="73250"/>
                <a:stretch/>
              </p:blipFill>
              <p:spPr>
                <a:xfrm>
                  <a:off x="1922829" y="11267131"/>
                  <a:ext cx="588856" cy="561337"/>
                </a:xfrm>
                <a:prstGeom prst="rect">
                  <a:avLst/>
                </a:prstGeom>
              </p:spPr>
            </p:pic>
            <p:pic>
              <p:nvPicPr>
                <p:cNvPr id="263" name="Picture 56">
                  <a:extLst>
                    <a:ext uri="{FF2B5EF4-FFF2-40B4-BE49-F238E27FC236}">
                      <a16:creationId xmlns:a16="http://schemas.microsoft.com/office/drawing/2014/main" id="{1C0FDC79-5343-6FD2-D614-37E3595E65DE}"/>
                    </a:ext>
                  </a:extLst>
                </p:cNvPr>
                <p:cNvPicPr>
                  <a:picLocks noChangeAspect="1"/>
                </p:cNvPicPr>
                <p:nvPr/>
              </p:nvPicPr>
              <p:blipFill rotWithShape="1">
                <a:blip r:embed="rId25">
                  <a:clrChange>
                    <a:clrFrom>
                      <a:srgbClr val="FFFFFF"/>
                    </a:clrFrom>
                    <a:clrTo>
                      <a:srgbClr val="FFFFFF">
                        <a:alpha val="0"/>
                      </a:srgbClr>
                    </a:clrTo>
                  </a:clrChange>
                </a:blip>
                <a:srcRect l="31603" t="12648" r="65203" b="73250"/>
                <a:stretch/>
              </p:blipFill>
              <p:spPr>
                <a:xfrm>
                  <a:off x="1915209" y="11899591"/>
                  <a:ext cx="588856" cy="561337"/>
                </a:xfrm>
                <a:prstGeom prst="rect">
                  <a:avLst/>
                </a:prstGeom>
              </p:spPr>
            </p:pic>
            <p:pic>
              <p:nvPicPr>
                <p:cNvPr id="264" name="Picture 56">
                  <a:extLst>
                    <a:ext uri="{FF2B5EF4-FFF2-40B4-BE49-F238E27FC236}">
                      <a16:creationId xmlns:a16="http://schemas.microsoft.com/office/drawing/2014/main" id="{A6122C21-5AB7-DA4C-5C1B-455E70A313A4}"/>
                    </a:ext>
                  </a:extLst>
                </p:cNvPr>
                <p:cNvPicPr>
                  <a:picLocks noChangeAspect="1"/>
                </p:cNvPicPr>
                <p:nvPr/>
              </p:nvPicPr>
              <p:blipFill rotWithShape="1">
                <a:blip r:embed="rId25">
                  <a:clrChange>
                    <a:clrFrom>
                      <a:srgbClr val="FFFFFF"/>
                    </a:clrFrom>
                    <a:clrTo>
                      <a:srgbClr val="FFFFFF">
                        <a:alpha val="0"/>
                      </a:srgbClr>
                    </a:clrTo>
                  </a:clrChange>
                </a:blip>
                <a:srcRect l="31603" t="12648" r="65203" b="73250"/>
                <a:stretch/>
              </p:blipFill>
              <p:spPr>
                <a:xfrm>
                  <a:off x="1918007" y="10633609"/>
                  <a:ext cx="588856" cy="561337"/>
                </a:xfrm>
                <a:prstGeom prst="rect">
                  <a:avLst/>
                </a:prstGeom>
              </p:spPr>
            </p:pic>
            <p:pic>
              <p:nvPicPr>
                <p:cNvPr id="265" name="Immagine 18">
                  <a:extLst>
                    <a:ext uri="{FF2B5EF4-FFF2-40B4-BE49-F238E27FC236}">
                      <a16:creationId xmlns:a16="http://schemas.microsoft.com/office/drawing/2014/main" id="{F3B41751-527F-D159-EB2E-55BF5972EF30}"/>
                    </a:ext>
                  </a:extLst>
                </p:cNvPr>
                <p:cNvPicPr>
                  <a:picLocks noChangeAspect="1"/>
                </p:cNvPicPr>
                <p:nvPr/>
              </p:nvPicPr>
              <p:blipFill rotWithShape="1">
                <a:blip r:embed="rId20"/>
                <a:srcRect l="19349" r="73383"/>
                <a:stretch/>
              </p:blipFill>
              <p:spPr>
                <a:xfrm>
                  <a:off x="17550583" y="8784281"/>
                  <a:ext cx="2452400" cy="3683717"/>
                </a:xfrm>
                <a:prstGeom prst="rect">
                  <a:avLst/>
                </a:prstGeom>
              </p:spPr>
            </p:pic>
            <p:pic>
              <p:nvPicPr>
                <p:cNvPr id="266" name="Picture 265">
                  <a:extLst>
                    <a:ext uri="{FF2B5EF4-FFF2-40B4-BE49-F238E27FC236}">
                      <a16:creationId xmlns:a16="http://schemas.microsoft.com/office/drawing/2014/main" id="{F0B09A45-E199-24FD-9666-9FCBD647A59F}"/>
                    </a:ext>
                  </a:extLst>
                </p:cNvPr>
                <p:cNvPicPr>
                  <a:picLocks noChangeAspect="1"/>
                </p:cNvPicPr>
                <p:nvPr/>
              </p:nvPicPr>
              <p:blipFill rotWithShape="1">
                <a:blip r:embed="rId26"/>
                <a:srcRect l="63165" t="2996" r="2853" b="73871"/>
                <a:stretch/>
              </p:blipFill>
              <p:spPr>
                <a:xfrm>
                  <a:off x="17769447" y="8951616"/>
                  <a:ext cx="2233536" cy="919547"/>
                </a:xfrm>
                <a:prstGeom prst="rect">
                  <a:avLst/>
                </a:prstGeom>
              </p:spPr>
            </p:pic>
            <p:pic>
              <p:nvPicPr>
                <p:cNvPr id="267" name="Immagine 18">
                  <a:extLst>
                    <a:ext uri="{FF2B5EF4-FFF2-40B4-BE49-F238E27FC236}">
                      <a16:creationId xmlns:a16="http://schemas.microsoft.com/office/drawing/2014/main" id="{3A8ECC85-2291-A75C-0242-A08B8DB24712}"/>
                    </a:ext>
                  </a:extLst>
                </p:cNvPr>
                <p:cNvPicPr>
                  <a:picLocks noChangeAspect="1"/>
                </p:cNvPicPr>
                <p:nvPr/>
              </p:nvPicPr>
              <p:blipFill rotWithShape="1">
                <a:blip r:embed="rId20"/>
                <a:srcRect l="19349" r="73383"/>
                <a:stretch/>
              </p:blipFill>
              <p:spPr>
                <a:xfrm>
                  <a:off x="11484547" y="8789911"/>
                  <a:ext cx="1888553" cy="3683717"/>
                </a:xfrm>
                <a:prstGeom prst="rect">
                  <a:avLst/>
                </a:prstGeom>
              </p:spPr>
            </p:pic>
            <p:pic>
              <p:nvPicPr>
                <p:cNvPr id="268" name="Picture 267">
                  <a:extLst>
                    <a:ext uri="{FF2B5EF4-FFF2-40B4-BE49-F238E27FC236}">
                      <a16:creationId xmlns:a16="http://schemas.microsoft.com/office/drawing/2014/main" id="{E687DFE8-865E-0772-8E5A-9A6311835F39}"/>
                    </a:ext>
                  </a:extLst>
                </p:cNvPr>
                <p:cNvPicPr>
                  <a:picLocks noChangeAspect="1"/>
                </p:cNvPicPr>
                <p:nvPr/>
              </p:nvPicPr>
              <p:blipFill>
                <a:blip r:embed="rId27">
                  <a:clrChange>
                    <a:clrFrom>
                      <a:srgbClr val="F7F7F7"/>
                    </a:clrFrom>
                    <a:clrTo>
                      <a:srgbClr val="F7F7F7">
                        <a:alpha val="0"/>
                      </a:srgbClr>
                    </a:clrTo>
                  </a:clrChange>
                </a:blip>
                <a:stretch>
                  <a:fillRect/>
                </a:stretch>
              </p:blipFill>
              <p:spPr>
                <a:xfrm>
                  <a:off x="11854938" y="9208700"/>
                  <a:ext cx="1072771" cy="343288"/>
                </a:xfrm>
                <a:prstGeom prst="rect">
                  <a:avLst/>
                </a:prstGeom>
              </p:spPr>
            </p:pic>
            <p:pic>
              <p:nvPicPr>
                <p:cNvPr id="274" name="Picture 273">
                  <a:extLst>
                    <a:ext uri="{FF2B5EF4-FFF2-40B4-BE49-F238E27FC236}">
                      <a16:creationId xmlns:a16="http://schemas.microsoft.com/office/drawing/2014/main" id="{A68A2B9A-EE43-A538-3EE4-652F61C66B57}"/>
                    </a:ext>
                  </a:extLst>
                </p:cNvPr>
                <p:cNvPicPr>
                  <a:picLocks noChangeAspect="1"/>
                </p:cNvPicPr>
                <p:nvPr/>
              </p:nvPicPr>
              <p:blipFill>
                <a:blip r:embed="rId28">
                  <a:extLst>
                    <a:ext uri="{BEBA8EAE-BF5A-486C-A8C5-ECC9F3942E4B}">
                      <a14:imgProps xmlns:a14="http://schemas.microsoft.com/office/drawing/2010/main">
                        <a14:imgLayer r:embed="rId29">
                          <a14:imgEffect>
                            <a14:colorTemperature colorTemp="7200"/>
                          </a14:imgEffect>
                          <a14:imgEffect>
                            <a14:saturation sat="0"/>
                          </a14:imgEffect>
                        </a14:imgLayer>
                      </a14:imgProps>
                    </a:ext>
                  </a:extLst>
                </a:blip>
                <a:stretch>
                  <a:fillRect/>
                </a:stretch>
              </p:blipFill>
              <p:spPr>
                <a:xfrm>
                  <a:off x="4071149" y="9166546"/>
                  <a:ext cx="847158" cy="394367"/>
                </a:xfrm>
                <a:prstGeom prst="rect">
                  <a:avLst/>
                </a:prstGeom>
              </p:spPr>
            </p:pic>
            <p:pic>
              <p:nvPicPr>
                <p:cNvPr id="275" name="Picture 274">
                  <a:extLst>
                    <a:ext uri="{FF2B5EF4-FFF2-40B4-BE49-F238E27FC236}">
                      <a16:creationId xmlns:a16="http://schemas.microsoft.com/office/drawing/2014/main" id="{31665DC1-92BC-4677-C664-0A7FDF4A2920}"/>
                    </a:ext>
                  </a:extLst>
                </p:cNvPr>
                <p:cNvPicPr>
                  <a:picLocks noChangeAspect="1"/>
                </p:cNvPicPr>
                <p:nvPr/>
              </p:nvPicPr>
              <p:blipFill>
                <a:blip r:embed="rId30">
                  <a:duotone>
                    <a:prstClr val="black"/>
                    <a:srgbClr val="FFFFFF">
                      <a:tint val="45000"/>
                      <a:satMod val="400000"/>
                    </a:srgbClr>
                  </a:duotone>
                </a:blip>
                <a:stretch>
                  <a:fillRect/>
                </a:stretch>
              </p:blipFill>
              <p:spPr>
                <a:xfrm>
                  <a:off x="3853482" y="10115032"/>
                  <a:ext cx="1426765" cy="344932"/>
                </a:xfrm>
                <a:prstGeom prst="rect">
                  <a:avLst/>
                </a:prstGeom>
              </p:spPr>
            </p:pic>
            <p:pic>
              <p:nvPicPr>
                <p:cNvPr id="276" name="Picture 275">
                  <a:extLst>
                    <a:ext uri="{FF2B5EF4-FFF2-40B4-BE49-F238E27FC236}">
                      <a16:creationId xmlns:a16="http://schemas.microsoft.com/office/drawing/2014/main" id="{F49C7506-792E-6D74-A550-35E38DD71DD7}"/>
                    </a:ext>
                  </a:extLst>
                </p:cNvPr>
                <p:cNvPicPr>
                  <a:picLocks noChangeAspect="1"/>
                </p:cNvPicPr>
                <p:nvPr/>
              </p:nvPicPr>
              <p:blipFill>
                <a:blip r:embed="rId30"/>
                <a:stretch>
                  <a:fillRect/>
                </a:stretch>
              </p:blipFill>
              <p:spPr>
                <a:xfrm>
                  <a:off x="3868208" y="10731130"/>
                  <a:ext cx="1426765" cy="344932"/>
                </a:xfrm>
                <a:prstGeom prst="rect">
                  <a:avLst/>
                </a:prstGeom>
              </p:spPr>
            </p:pic>
            <p:pic>
              <p:nvPicPr>
                <p:cNvPr id="277" name="Picture 276">
                  <a:extLst>
                    <a:ext uri="{FF2B5EF4-FFF2-40B4-BE49-F238E27FC236}">
                      <a16:creationId xmlns:a16="http://schemas.microsoft.com/office/drawing/2014/main" id="{B1010F4B-88A4-221A-5F14-6A7BEC5EF879}"/>
                    </a:ext>
                  </a:extLst>
                </p:cNvPr>
                <p:cNvPicPr>
                  <a:picLocks noChangeAspect="1"/>
                </p:cNvPicPr>
                <p:nvPr/>
              </p:nvPicPr>
              <p:blipFill>
                <a:blip r:embed="rId30"/>
                <a:stretch>
                  <a:fillRect/>
                </a:stretch>
              </p:blipFill>
              <p:spPr>
                <a:xfrm>
                  <a:off x="3882274" y="11363722"/>
                  <a:ext cx="1426765" cy="344932"/>
                </a:xfrm>
                <a:prstGeom prst="rect">
                  <a:avLst/>
                </a:prstGeom>
              </p:spPr>
            </p:pic>
            <p:pic>
              <p:nvPicPr>
                <p:cNvPr id="278" name="Picture 277">
                  <a:extLst>
                    <a:ext uri="{FF2B5EF4-FFF2-40B4-BE49-F238E27FC236}">
                      <a16:creationId xmlns:a16="http://schemas.microsoft.com/office/drawing/2014/main" id="{DA9A38E7-B776-49C7-7574-8095E73E8BE5}"/>
                    </a:ext>
                  </a:extLst>
                </p:cNvPr>
                <p:cNvPicPr>
                  <a:picLocks noChangeAspect="1"/>
                </p:cNvPicPr>
                <p:nvPr/>
              </p:nvPicPr>
              <p:blipFill>
                <a:blip r:embed="rId30"/>
                <a:stretch>
                  <a:fillRect/>
                </a:stretch>
              </p:blipFill>
              <p:spPr>
                <a:xfrm>
                  <a:off x="3868208" y="11972309"/>
                  <a:ext cx="1426765" cy="344932"/>
                </a:xfrm>
                <a:prstGeom prst="rect">
                  <a:avLst/>
                </a:prstGeom>
              </p:spPr>
            </p:pic>
            <p:grpSp>
              <p:nvGrpSpPr>
                <p:cNvPr id="279" name="Group 278">
                  <a:extLst>
                    <a:ext uri="{FF2B5EF4-FFF2-40B4-BE49-F238E27FC236}">
                      <a16:creationId xmlns:a16="http://schemas.microsoft.com/office/drawing/2014/main" id="{774A511D-14F3-4D62-64D3-A9D3D9E45E55}"/>
                    </a:ext>
                  </a:extLst>
                </p:cNvPr>
                <p:cNvGrpSpPr/>
                <p:nvPr/>
              </p:nvGrpSpPr>
              <p:grpSpPr>
                <a:xfrm>
                  <a:off x="5813401" y="9190782"/>
                  <a:ext cx="932748" cy="3000791"/>
                  <a:chOff x="10560695" y="9039842"/>
                  <a:chExt cx="932748" cy="3000791"/>
                </a:xfrm>
              </p:grpSpPr>
              <p:pic>
                <p:nvPicPr>
                  <p:cNvPr id="293" name="Picture 292">
                    <a:extLst>
                      <a:ext uri="{FF2B5EF4-FFF2-40B4-BE49-F238E27FC236}">
                        <a16:creationId xmlns:a16="http://schemas.microsoft.com/office/drawing/2014/main" id="{1B6795EE-EA13-A223-9FA9-CBFC7E2A46C8}"/>
                      </a:ext>
                    </a:extLst>
                  </p:cNvPr>
                  <p:cNvPicPr>
                    <a:picLocks noChangeAspect="1"/>
                  </p:cNvPicPr>
                  <p:nvPr/>
                </p:nvPicPr>
                <p:blipFill>
                  <a:blip r:embed="rId31"/>
                  <a:stretch>
                    <a:fillRect/>
                  </a:stretch>
                </p:blipFill>
                <p:spPr>
                  <a:xfrm>
                    <a:off x="10560695" y="9039842"/>
                    <a:ext cx="932748" cy="292626"/>
                  </a:xfrm>
                  <a:prstGeom prst="rect">
                    <a:avLst/>
                  </a:prstGeom>
                </p:spPr>
              </p:pic>
              <p:pic>
                <p:nvPicPr>
                  <p:cNvPr id="294" name="Picture 293">
                    <a:extLst>
                      <a:ext uri="{FF2B5EF4-FFF2-40B4-BE49-F238E27FC236}">
                        <a16:creationId xmlns:a16="http://schemas.microsoft.com/office/drawing/2014/main" id="{A2699BBA-E83E-FDE8-05EA-85DF1A832341}"/>
                      </a:ext>
                    </a:extLst>
                  </p:cNvPr>
                  <p:cNvPicPr>
                    <a:picLocks noChangeAspect="1"/>
                  </p:cNvPicPr>
                  <p:nvPr/>
                </p:nvPicPr>
                <p:blipFill>
                  <a:blip r:embed="rId32">
                    <a:duotone>
                      <a:prstClr val="black"/>
                      <a:srgbClr val="FFFFFF">
                        <a:tint val="45000"/>
                        <a:satMod val="400000"/>
                      </a:srgbClr>
                    </a:duotone>
                  </a:blip>
                  <a:stretch>
                    <a:fillRect/>
                  </a:stretch>
                </p:blipFill>
                <p:spPr>
                  <a:xfrm>
                    <a:off x="10826727" y="9992531"/>
                    <a:ext cx="538378" cy="275449"/>
                  </a:xfrm>
                  <a:prstGeom prst="rect">
                    <a:avLst/>
                  </a:prstGeom>
                </p:spPr>
              </p:pic>
              <p:pic>
                <p:nvPicPr>
                  <p:cNvPr id="295" name="Picture 294">
                    <a:extLst>
                      <a:ext uri="{FF2B5EF4-FFF2-40B4-BE49-F238E27FC236}">
                        <a16:creationId xmlns:a16="http://schemas.microsoft.com/office/drawing/2014/main" id="{B64D1941-DA36-A014-1F39-1D6C8CF1C4B0}"/>
                      </a:ext>
                    </a:extLst>
                  </p:cNvPr>
                  <p:cNvPicPr>
                    <a:picLocks noChangeAspect="1"/>
                  </p:cNvPicPr>
                  <p:nvPr/>
                </p:nvPicPr>
                <p:blipFill>
                  <a:blip r:embed="rId32"/>
                  <a:stretch>
                    <a:fillRect/>
                  </a:stretch>
                </p:blipFill>
                <p:spPr>
                  <a:xfrm>
                    <a:off x="10818706" y="10594110"/>
                    <a:ext cx="538378" cy="275449"/>
                  </a:xfrm>
                  <a:prstGeom prst="rect">
                    <a:avLst/>
                  </a:prstGeom>
                </p:spPr>
              </p:pic>
              <p:pic>
                <p:nvPicPr>
                  <p:cNvPr id="296" name="Picture 295">
                    <a:extLst>
                      <a:ext uri="{FF2B5EF4-FFF2-40B4-BE49-F238E27FC236}">
                        <a16:creationId xmlns:a16="http://schemas.microsoft.com/office/drawing/2014/main" id="{FE18819E-4942-E396-A719-680BB7049688}"/>
                      </a:ext>
                    </a:extLst>
                  </p:cNvPr>
                  <p:cNvPicPr>
                    <a:picLocks noChangeAspect="1"/>
                  </p:cNvPicPr>
                  <p:nvPr/>
                </p:nvPicPr>
                <p:blipFill>
                  <a:blip r:embed="rId32"/>
                  <a:stretch>
                    <a:fillRect/>
                  </a:stretch>
                </p:blipFill>
                <p:spPr>
                  <a:xfrm>
                    <a:off x="10838257" y="11219752"/>
                    <a:ext cx="538378" cy="275449"/>
                  </a:xfrm>
                  <a:prstGeom prst="rect">
                    <a:avLst/>
                  </a:prstGeom>
                </p:spPr>
              </p:pic>
              <p:pic>
                <p:nvPicPr>
                  <p:cNvPr id="297" name="Picture 296">
                    <a:extLst>
                      <a:ext uri="{FF2B5EF4-FFF2-40B4-BE49-F238E27FC236}">
                        <a16:creationId xmlns:a16="http://schemas.microsoft.com/office/drawing/2014/main" id="{88C3E961-5614-5CA6-CB4F-A023CD98C6E2}"/>
                      </a:ext>
                    </a:extLst>
                  </p:cNvPr>
                  <p:cNvPicPr>
                    <a:picLocks noChangeAspect="1"/>
                  </p:cNvPicPr>
                  <p:nvPr/>
                </p:nvPicPr>
                <p:blipFill>
                  <a:blip r:embed="rId32"/>
                  <a:stretch>
                    <a:fillRect/>
                  </a:stretch>
                </p:blipFill>
                <p:spPr>
                  <a:xfrm>
                    <a:off x="10850790" y="11765184"/>
                    <a:ext cx="538378" cy="275449"/>
                  </a:xfrm>
                  <a:prstGeom prst="rect">
                    <a:avLst/>
                  </a:prstGeom>
                </p:spPr>
              </p:pic>
            </p:grpSp>
            <p:pic>
              <p:nvPicPr>
                <p:cNvPr id="280" name="Immagine 18">
                  <a:extLst>
                    <a:ext uri="{FF2B5EF4-FFF2-40B4-BE49-F238E27FC236}">
                      <a16:creationId xmlns:a16="http://schemas.microsoft.com/office/drawing/2014/main" id="{04C52501-0D82-C9AA-D2EE-4710828C4474}"/>
                    </a:ext>
                  </a:extLst>
                </p:cNvPr>
                <p:cNvPicPr>
                  <a:picLocks noChangeAspect="1"/>
                </p:cNvPicPr>
                <p:nvPr/>
              </p:nvPicPr>
              <p:blipFill rotWithShape="1">
                <a:blip r:embed="rId20">
                  <a:clrChange>
                    <a:clrFrom>
                      <a:srgbClr val="FFFFFF"/>
                    </a:clrFrom>
                    <a:clrTo>
                      <a:srgbClr val="FFFFFF">
                        <a:alpha val="0"/>
                      </a:srgbClr>
                    </a:clrTo>
                  </a:clrChange>
                </a:blip>
                <a:srcRect l="886" r="90894"/>
                <a:stretch/>
              </p:blipFill>
              <p:spPr>
                <a:xfrm>
                  <a:off x="2474757" y="8786176"/>
                  <a:ext cx="1183062" cy="3683717"/>
                </a:xfrm>
                <a:prstGeom prst="rect">
                  <a:avLst/>
                </a:prstGeom>
              </p:spPr>
            </p:pic>
            <p:cxnSp>
              <p:nvCxnSpPr>
                <p:cNvPr id="281" name="Connettore diritto 122">
                  <a:extLst>
                    <a:ext uri="{FF2B5EF4-FFF2-40B4-BE49-F238E27FC236}">
                      <a16:creationId xmlns:a16="http://schemas.microsoft.com/office/drawing/2014/main" id="{4E557A5F-2EF1-D3DD-509F-EA465C03C69A}"/>
                    </a:ext>
                  </a:extLst>
                </p:cNvPr>
                <p:cNvCxnSpPr>
                  <a:cxnSpLocks/>
                </p:cNvCxnSpPr>
                <p:nvPr/>
              </p:nvCxnSpPr>
              <p:spPr>
                <a:xfrm>
                  <a:off x="1830226" y="9965895"/>
                  <a:ext cx="18172757"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282" name="Picture 281">
                  <a:extLst>
                    <a:ext uri="{FF2B5EF4-FFF2-40B4-BE49-F238E27FC236}">
                      <a16:creationId xmlns:a16="http://schemas.microsoft.com/office/drawing/2014/main" id="{397BFD80-1921-AFBD-9367-CC903B78E1D3}"/>
                    </a:ext>
                  </a:extLst>
                </p:cNvPr>
                <p:cNvPicPr>
                  <a:picLocks noChangeAspect="1"/>
                </p:cNvPicPr>
                <p:nvPr/>
              </p:nvPicPr>
              <p:blipFill>
                <a:blip r:embed="rId33">
                  <a:clrChange>
                    <a:clrFrom>
                      <a:srgbClr val="FFFFFF"/>
                    </a:clrFrom>
                    <a:clrTo>
                      <a:srgbClr val="FFFFFF">
                        <a:alpha val="0"/>
                      </a:srgbClr>
                    </a:clrTo>
                  </a:clrChange>
                  <a:duotone>
                    <a:prstClr val="black"/>
                    <a:srgbClr val="FFFFFF">
                      <a:tint val="45000"/>
                      <a:satMod val="400000"/>
                    </a:srgbClr>
                  </a:duotone>
                </a:blip>
                <a:stretch>
                  <a:fillRect/>
                </a:stretch>
              </p:blipFill>
              <p:spPr>
                <a:xfrm>
                  <a:off x="11892544" y="10138921"/>
                  <a:ext cx="1142108" cy="323881"/>
                </a:xfrm>
                <a:prstGeom prst="rect">
                  <a:avLst/>
                </a:prstGeom>
              </p:spPr>
            </p:pic>
            <p:pic>
              <p:nvPicPr>
                <p:cNvPr id="283" name="Picture 282">
                  <a:extLst>
                    <a:ext uri="{FF2B5EF4-FFF2-40B4-BE49-F238E27FC236}">
                      <a16:creationId xmlns:a16="http://schemas.microsoft.com/office/drawing/2014/main" id="{1A740370-CEAE-7F5A-0328-AC0FFF1154E5}"/>
                    </a:ext>
                  </a:extLst>
                </p:cNvPr>
                <p:cNvPicPr>
                  <a:picLocks noChangeAspect="1"/>
                </p:cNvPicPr>
                <p:nvPr/>
              </p:nvPicPr>
              <p:blipFill>
                <a:blip r:embed="rId33"/>
                <a:stretch>
                  <a:fillRect/>
                </a:stretch>
              </p:blipFill>
              <p:spPr>
                <a:xfrm>
                  <a:off x="11896934" y="10790277"/>
                  <a:ext cx="1142108" cy="323881"/>
                </a:xfrm>
                <a:prstGeom prst="rect">
                  <a:avLst/>
                </a:prstGeom>
              </p:spPr>
            </p:pic>
            <p:pic>
              <p:nvPicPr>
                <p:cNvPr id="284" name="Picture 283">
                  <a:extLst>
                    <a:ext uri="{FF2B5EF4-FFF2-40B4-BE49-F238E27FC236}">
                      <a16:creationId xmlns:a16="http://schemas.microsoft.com/office/drawing/2014/main" id="{F7C3F6D3-9084-94DC-E919-9CCEF7D598F7}"/>
                    </a:ext>
                  </a:extLst>
                </p:cNvPr>
                <p:cNvPicPr>
                  <a:picLocks noChangeAspect="1"/>
                </p:cNvPicPr>
                <p:nvPr/>
              </p:nvPicPr>
              <p:blipFill>
                <a:blip r:embed="rId33"/>
                <a:stretch>
                  <a:fillRect/>
                </a:stretch>
              </p:blipFill>
              <p:spPr>
                <a:xfrm>
                  <a:off x="11896934" y="11387108"/>
                  <a:ext cx="1142108" cy="323881"/>
                </a:xfrm>
                <a:prstGeom prst="rect">
                  <a:avLst/>
                </a:prstGeom>
              </p:spPr>
            </p:pic>
            <p:pic>
              <p:nvPicPr>
                <p:cNvPr id="285" name="Picture 284">
                  <a:extLst>
                    <a:ext uri="{FF2B5EF4-FFF2-40B4-BE49-F238E27FC236}">
                      <a16:creationId xmlns:a16="http://schemas.microsoft.com/office/drawing/2014/main" id="{1DAD7EB6-D358-036E-CA36-8B30E56C3DA6}"/>
                    </a:ext>
                  </a:extLst>
                </p:cNvPr>
                <p:cNvPicPr>
                  <a:picLocks noChangeAspect="1"/>
                </p:cNvPicPr>
                <p:nvPr/>
              </p:nvPicPr>
              <p:blipFill>
                <a:blip r:embed="rId33"/>
                <a:stretch>
                  <a:fillRect/>
                </a:stretch>
              </p:blipFill>
              <p:spPr>
                <a:xfrm>
                  <a:off x="11909006" y="11971256"/>
                  <a:ext cx="1142108" cy="323881"/>
                </a:xfrm>
                <a:prstGeom prst="rect">
                  <a:avLst/>
                </a:prstGeom>
              </p:spPr>
            </p:pic>
            <p:pic>
              <p:nvPicPr>
                <p:cNvPr id="287" name="Picture 286">
                  <a:extLst>
                    <a:ext uri="{FF2B5EF4-FFF2-40B4-BE49-F238E27FC236}">
                      <a16:creationId xmlns:a16="http://schemas.microsoft.com/office/drawing/2014/main" id="{569EB354-25BB-8EEA-F44E-2CE6CB525675}"/>
                    </a:ext>
                  </a:extLst>
                </p:cNvPr>
                <p:cNvPicPr>
                  <a:picLocks noChangeAspect="1"/>
                </p:cNvPicPr>
                <p:nvPr/>
              </p:nvPicPr>
              <p:blipFill rotWithShape="1">
                <a:blip r:embed="rId34"/>
                <a:srcRect t="25291" b="55637"/>
                <a:stretch/>
              </p:blipFill>
              <p:spPr>
                <a:xfrm>
                  <a:off x="18157332" y="10622483"/>
                  <a:ext cx="1470608" cy="484831"/>
                </a:xfrm>
                <a:prstGeom prst="rect">
                  <a:avLst/>
                </a:prstGeom>
              </p:spPr>
            </p:pic>
            <p:pic>
              <p:nvPicPr>
                <p:cNvPr id="288" name="Picture 287">
                  <a:extLst>
                    <a:ext uri="{FF2B5EF4-FFF2-40B4-BE49-F238E27FC236}">
                      <a16:creationId xmlns:a16="http://schemas.microsoft.com/office/drawing/2014/main" id="{09B15362-4EA4-23AB-C2D9-547857F1F4DF}"/>
                    </a:ext>
                  </a:extLst>
                </p:cNvPr>
                <p:cNvPicPr>
                  <a:picLocks noChangeAspect="1"/>
                </p:cNvPicPr>
                <p:nvPr/>
              </p:nvPicPr>
              <p:blipFill rotWithShape="1">
                <a:blip r:embed="rId35">
                  <a:clrChange>
                    <a:clrFrom>
                      <a:srgbClr val="E8E8E9"/>
                    </a:clrFrom>
                    <a:clrTo>
                      <a:srgbClr val="E8E8E9">
                        <a:alpha val="0"/>
                      </a:srgbClr>
                    </a:clrTo>
                  </a:clrChange>
                  <a:duotone>
                    <a:prstClr val="black"/>
                    <a:srgbClr val="FFFFFF">
                      <a:tint val="45000"/>
                      <a:satMod val="400000"/>
                    </a:srgbClr>
                  </a:duotone>
                  <a:extLst>
                    <a:ext uri="{BEBA8EAE-BF5A-486C-A8C5-ECC9F3942E4B}">
                      <a14:imgProps xmlns:a14="http://schemas.microsoft.com/office/drawing/2010/main">
                        <a14:imgLayer r:embed="rId36">
                          <a14:imgEffect>
                            <a14:saturation sat="33000"/>
                          </a14:imgEffect>
                        </a14:imgLayer>
                      </a14:imgProps>
                    </a:ext>
                  </a:extLst>
                </a:blip>
                <a:srcRect t="3652" b="78869"/>
                <a:stretch/>
              </p:blipFill>
              <p:spPr>
                <a:xfrm>
                  <a:off x="18151113" y="10089819"/>
                  <a:ext cx="1470608" cy="444316"/>
                </a:xfrm>
                <a:prstGeom prst="rect">
                  <a:avLst/>
                </a:prstGeom>
              </p:spPr>
            </p:pic>
            <p:pic>
              <p:nvPicPr>
                <p:cNvPr id="289" name="Picture 288">
                  <a:extLst>
                    <a:ext uri="{FF2B5EF4-FFF2-40B4-BE49-F238E27FC236}">
                      <a16:creationId xmlns:a16="http://schemas.microsoft.com/office/drawing/2014/main" id="{6AE588AA-38F7-B673-9AB3-6970D2802000}"/>
                    </a:ext>
                  </a:extLst>
                </p:cNvPr>
                <p:cNvPicPr>
                  <a:picLocks noChangeAspect="1"/>
                </p:cNvPicPr>
                <p:nvPr/>
              </p:nvPicPr>
              <p:blipFill rotWithShape="1">
                <a:blip r:embed="rId34"/>
                <a:srcRect t="79795" b="8299"/>
                <a:stretch/>
              </p:blipFill>
              <p:spPr>
                <a:xfrm>
                  <a:off x="18158660" y="11981860"/>
                  <a:ext cx="1470608" cy="302671"/>
                </a:xfrm>
                <a:prstGeom prst="rect">
                  <a:avLst/>
                </a:prstGeom>
              </p:spPr>
            </p:pic>
            <p:pic>
              <p:nvPicPr>
                <p:cNvPr id="290" name="Picture 289">
                  <a:extLst>
                    <a:ext uri="{FF2B5EF4-FFF2-40B4-BE49-F238E27FC236}">
                      <a16:creationId xmlns:a16="http://schemas.microsoft.com/office/drawing/2014/main" id="{2A3BE9D6-625E-CD2F-7F6F-BE0275CE4531}"/>
                    </a:ext>
                  </a:extLst>
                </p:cNvPr>
                <p:cNvPicPr>
                  <a:picLocks noChangeAspect="1"/>
                </p:cNvPicPr>
                <p:nvPr/>
              </p:nvPicPr>
              <p:blipFill rotWithShape="1">
                <a:blip r:embed="rId34"/>
                <a:srcRect t="56020" b="31692"/>
                <a:stretch/>
              </p:blipFill>
              <p:spPr>
                <a:xfrm>
                  <a:off x="18158660" y="11396283"/>
                  <a:ext cx="1470608" cy="312371"/>
                </a:xfrm>
                <a:prstGeom prst="rect">
                  <a:avLst/>
                </a:prstGeom>
              </p:spPr>
            </p:pic>
            <p:pic>
              <p:nvPicPr>
                <p:cNvPr id="291" name="Immagine 124">
                  <a:extLst>
                    <a:ext uri="{FF2B5EF4-FFF2-40B4-BE49-F238E27FC236}">
                      <a16:creationId xmlns:a16="http://schemas.microsoft.com/office/drawing/2014/main" id="{1431EA17-0657-B137-8B54-0BDB38B8456D}"/>
                    </a:ext>
                  </a:extLst>
                </p:cNvPr>
                <p:cNvPicPr>
                  <a:picLocks noChangeAspect="1"/>
                </p:cNvPicPr>
                <p:nvPr/>
              </p:nvPicPr>
              <p:blipFill>
                <a:blip r:embed="rId37"/>
                <a:stretch>
                  <a:fillRect/>
                </a:stretch>
              </p:blipFill>
              <p:spPr>
                <a:xfrm>
                  <a:off x="15147733" y="8095598"/>
                  <a:ext cx="1646198" cy="535348"/>
                </a:xfrm>
                <a:prstGeom prst="rect">
                  <a:avLst/>
                </a:prstGeom>
              </p:spPr>
            </p:pic>
            <p:pic>
              <p:nvPicPr>
                <p:cNvPr id="292" name="Immagine 154">
                  <a:extLst>
                    <a:ext uri="{FF2B5EF4-FFF2-40B4-BE49-F238E27FC236}">
                      <a16:creationId xmlns:a16="http://schemas.microsoft.com/office/drawing/2014/main" id="{3CD2DFBA-2006-D370-087E-FE694A83B9BB}"/>
                    </a:ext>
                  </a:extLst>
                </p:cNvPr>
                <p:cNvPicPr>
                  <a:picLocks noChangeAspect="1"/>
                </p:cNvPicPr>
                <p:nvPr/>
              </p:nvPicPr>
              <p:blipFill>
                <a:blip r:embed="rId38"/>
                <a:stretch>
                  <a:fillRect/>
                </a:stretch>
              </p:blipFill>
              <p:spPr>
                <a:xfrm>
                  <a:off x="16817587" y="8108059"/>
                  <a:ext cx="1614503" cy="547289"/>
                </a:xfrm>
                <a:prstGeom prst="rect">
                  <a:avLst/>
                </a:prstGeom>
              </p:spPr>
            </p:pic>
          </p:grpSp>
        </p:grpSp>
        <p:pic>
          <p:nvPicPr>
            <p:cNvPr id="298" name="Picture 56">
              <a:extLst>
                <a:ext uri="{FF2B5EF4-FFF2-40B4-BE49-F238E27FC236}">
                  <a16:creationId xmlns:a16="http://schemas.microsoft.com/office/drawing/2014/main" id="{7347593B-BA80-D86C-A6A0-40722D3E0939}"/>
                </a:ext>
              </a:extLst>
            </p:cNvPr>
            <p:cNvPicPr>
              <a:picLocks noChangeAspect="1"/>
            </p:cNvPicPr>
            <p:nvPr/>
          </p:nvPicPr>
          <p:blipFill rotWithShape="1">
            <a:blip r:embed="rId25">
              <a:clrChange>
                <a:clrFrom>
                  <a:srgbClr val="FFFFFF"/>
                </a:clrFrom>
                <a:clrTo>
                  <a:srgbClr val="FFFFFF">
                    <a:alpha val="0"/>
                  </a:srgbClr>
                </a:clrTo>
              </a:clrChange>
            </a:blip>
            <a:srcRect l="31603" t="12648" r="65203" b="73250"/>
            <a:stretch/>
          </p:blipFill>
          <p:spPr>
            <a:xfrm>
              <a:off x="1921551" y="8531907"/>
              <a:ext cx="588856" cy="561337"/>
            </a:xfrm>
            <a:prstGeom prst="rect">
              <a:avLst/>
            </a:prstGeom>
          </p:spPr>
        </p:pic>
      </p:grpSp>
    </p:spTree>
    <p:extLst>
      <p:ext uri="{BB962C8B-B14F-4D97-AF65-F5344CB8AC3E}">
        <p14:creationId xmlns:p14="http://schemas.microsoft.com/office/powerpoint/2010/main" val="27746039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7DCB1B-C4ED-3A4C-B839-D3625DECCA40}"/>
              </a:ext>
            </a:extLst>
          </p:cNvPr>
          <p:cNvSpPr>
            <a:spLocks noGrp="1"/>
          </p:cNvSpPr>
          <p:nvPr>
            <p:ph type="title"/>
          </p:nvPr>
        </p:nvSpPr>
        <p:spPr>
          <a:xfrm>
            <a:off x="1700674" y="5161533"/>
            <a:ext cx="20313999" cy="3100503"/>
          </a:xfrm>
        </p:spPr>
        <p:txBody>
          <a:bodyPr/>
          <a:lstStyle/>
          <a:p>
            <a:pPr marL="884661" lvl="1">
              <a:lnSpc>
                <a:spcPct val="130000"/>
              </a:lnSpc>
              <a:spcBef>
                <a:spcPts val="968"/>
              </a:spcBef>
              <a:buClr>
                <a:schemeClr val="accent1"/>
              </a:buClr>
            </a:pPr>
            <a:r>
              <a:rPr lang="it-IT" sz="6967" b="1">
                <a:solidFill>
                  <a:schemeClr val="bg1"/>
                </a:solidFill>
              </a:rPr>
              <a:t>09. Ricerca e visualizzazione Lista Decreti di impegno</a:t>
            </a:r>
          </a:p>
        </p:txBody>
      </p:sp>
      <p:sp>
        <p:nvSpPr>
          <p:cNvPr id="5" name="Segnaposto testo 4">
            <a:extLst>
              <a:ext uri="{FF2B5EF4-FFF2-40B4-BE49-F238E27FC236}">
                <a16:creationId xmlns:a16="http://schemas.microsoft.com/office/drawing/2014/main" id="{BA54B949-FC76-4E23-9DD4-5940F7916429}"/>
              </a:ext>
            </a:extLst>
          </p:cNvPr>
          <p:cNvSpPr>
            <a:spLocks noGrp="1"/>
          </p:cNvSpPr>
          <p:nvPr>
            <p:ph type="body" sz="quarter" idx="19"/>
          </p:nvPr>
        </p:nvSpPr>
        <p:spPr>
          <a:xfrm>
            <a:off x="2367739" y="7940517"/>
            <a:ext cx="19646935" cy="1058528"/>
          </a:xfrm>
        </p:spPr>
        <p:txBody>
          <a:bodyPr/>
          <a:lstStyle/>
          <a:p>
            <a:r>
              <a:rPr lang="it-IT"/>
              <a:t> </a:t>
            </a:r>
          </a:p>
        </p:txBody>
      </p:sp>
    </p:spTree>
    <p:extLst>
      <p:ext uri="{BB962C8B-B14F-4D97-AF65-F5344CB8AC3E}">
        <p14:creationId xmlns:p14="http://schemas.microsoft.com/office/powerpoint/2010/main" val="4813577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egnaposto testo 3">
            <a:extLst>
              <a:ext uri="{FF2B5EF4-FFF2-40B4-BE49-F238E27FC236}">
                <a16:creationId xmlns:a16="http://schemas.microsoft.com/office/drawing/2014/main" id="{93CBA148-3119-49C1-8837-A0CD5EA48036}"/>
              </a:ext>
            </a:extLst>
          </p:cNvPr>
          <p:cNvSpPr>
            <a:spLocks noGrp="1"/>
          </p:cNvSpPr>
          <p:nvPr>
            <p:ph type="body" sz="quarter" idx="14"/>
          </p:nvPr>
        </p:nvSpPr>
        <p:spPr>
          <a:xfrm>
            <a:off x="2385531" y="524112"/>
            <a:ext cx="21096304" cy="1634014"/>
          </a:xfrm>
        </p:spPr>
        <p:txBody>
          <a:bodyPr/>
          <a:lstStyle/>
          <a:p>
            <a:pPr algn="l" defTabSz="1769301"/>
            <a:r>
              <a:rPr lang="it-IT" sz="4000">
                <a:solidFill>
                  <a:srgbClr val="00B0F0"/>
                </a:solidFill>
              </a:rPr>
              <a:t>RILASCIO</a:t>
            </a:r>
            <a:r>
              <a:rPr lang="it-IT" sz="4000"/>
              <a:t> 3 – </a:t>
            </a:r>
            <a:r>
              <a:rPr lang="it-IT" sz="4000" b="1">
                <a:solidFill>
                  <a:srgbClr val="00B0F0"/>
                </a:solidFill>
              </a:rPr>
              <a:t>Ricerca e visualizzazione Lista Decreti di impegno</a:t>
            </a:r>
            <a:endParaRPr lang="it-IT" sz="4000">
              <a:solidFill>
                <a:srgbClr val="00B0F0"/>
              </a:solidFill>
            </a:endParaRPr>
          </a:p>
        </p:txBody>
      </p:sp>
      <p:grpSp>
        <p:nvGrpSpPr>
          <p:cNvPr id="62" name="Gruppo 61">
            <a:extLst>
              <a:ext uri="{FF2B5EF4-FFF2-40B4-BE49-F238E27FC236}">
                <a16:creationId xmlns:a16="http://schemas.microsoft.com/office/drawing/2014/main" id="{2F24A06F-76CA-4592-BABB-F252CC46D8A5}"/>
              </a:ext>
            </a:extLst>
          </p:cNvPr>
          <p:cNvGrpSpPr/>
          <p:nvPr/>
        </p:nvGrpSpPr>
        <p:grpSpPr>
          <a:xfrm>
            <a:off x="403231" y="1939633"/>
            <a:ext cx="21135257" cy="11273092"/>
            <a:chOff x="1657867" y="1939633"/>
            <a:chExt cx="21135257" cy="11273092"/>
          </a:xfrm>
        </p:grpSpPr>
        <p:grpSp>
          <p:nvGrpSpPr>
            <p:cNvPr id="49" name="Gruppo 48">
              <a:extLst>
                <a:ext uri="{FF2B5EF4-FFF2-40B4-BE49-F238E27FC236}">
                  <a16:creationId xmlns:a16="http://schemas.microsoft.com/office/drawing/2014/main" id="{7C4D691D-8BD1-4477-BDE5-1F95AC600269}"/>
                </a:ext>
              </a:extLst>
            </p:cNvPr>
            <p:cNvGrpSpPr/>
            <p:nvPr/>
          </p:nvGrpSpPr>
          <p:grpSpPr>
            <a:xfrm>
              <a:off x="1692751" y="1939633"/>
              <a:ext cx="21096304" cy="732779"/>
              <a:chOff x="1662101" y="1952540"/>
              <a:chExt cx="21096304" cy="732779"/>
            </a:xfrm>
          </p:grpSpPr>
          <p:grpSp>
            <p:nvGrpSpPr>
              <p:cNvPr id="41" name="Gruppo 40">
                <a:extLst>
                  <a:ext uri="{FF2B5EF4-FFF2-40B4-BE49-F238E27FC236}">
                    <a16:creationId xmlns:a16="http://schemas.microsoft.com/office/drawing/2014/main" id="{F75BCDAE-F762-480E-9FC2-6A350A9C8827}"/>
                  </a:ext>
                </a:extLst>
              </p:cNvPr>
              <p:cNvGrpSpPr/>
              <p:nvPr/>
            </p:nvGrpSpPr>
            <p:grpSpPr>
              <a:xfrm>
                <a:off x="1662101" y="1952540"/>
                <a:ext cx="21096304" cy="732779"/>
                <a:chOff x="1646867" y="1867823"/>
                <a:chExt cx="21096304" cy="732779"/>
              </a:xfrm>
            </p:grpSpPr>
            <p:pic>
              <p:nvPicPr>
                <p:cNvPr id="55" name="Immagine 54">
                  <a:extLst>
                    <a:ext uri="{FF2B5EF4-FFF2-40B4-BE49-F238E27FC236}">
                      <a16:creationId xmlns:a16="http://schemas.microsoft.com/office/drawing/2014/main" id="{AEB6AC1B-5643-4F48-92C7-EA1FDC13C893}"/>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36" name="Immagine 35">
                  <a:extLst>
                    <a:ext uri="{FF2B5EF4-FFF2-40B4-BE49-F238E27FC236}">
                      <a16:creationId xmlns:a16="http://schemas.microsoft.com/office/drawing/2014/main" id="{A0521FFE-1A99-48F5-91ED-44FC40220074}"/>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32" name="Immagine 31">
                  <a:extLst>
                    <a:ext uri="{FF2B5EF4-FFF2-40B4-BE49-F238E27FC236}">
                      <a16:creationId xmlns:a16="http://schemas.microsoft.com/office/drawing/2014/main" id="{62E6BA03-E828-4014-8D73-834101A6B6E1}"/>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6" name="Immagine 45">
                <a:extLst>
                  <a:ext uri="{FF2B5EF4-FFF2-40B4-BE49-F238E27FC236}">
                    <a16:creationId xmlns:a16="http://schemas.microsoft.com/office/drawing/2014/main" id="{85CE3AA8-C49B-4562-91E1-2032346C002E}"/>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222" name="Immagine 221">
              <a:extLst>
                <a:ext uri="{FF2B5EF4-FFF2-40B4-BE49-F238E27FC236}">
                  <a16:creationId xmlns:a16="http://schemas.microsoft.com/office/drawing/2014/main" id="{C77B2F25-F10C-4EDA-9C0F-E2E7AD00B52F}"/>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208190" y="1984960"/>
              <a:ext cx="3757900" cy="655224"/>
            </a:xfrm>
            <a:prstGeom prst="rect">
              <a:avLst/>
            </a:prstGeom>
          </p:spPr>
        </p:pic>
        <p:grpSp>
          <p:nvGrpSpPr>
            <p:cNvPr id="61" name="Gruppo 60">
              <a:extLst>
                <a:ext uri="{FF2B5EF4-FFF2-40B4-BE49-F238E27FC236}">
                  <a16:creationId xmlns:a16="http://schemas.microsoft.com/office/drawing/2014/main" id="{07FFC15E-C2E3-47BD-8399-93BFE27014C3}"/>
                </a:ext>
              </a:extLst>
            </p:cNvPr>
            <p:cNvGrpSpPr/>
            <p:nvPr/>
          </p:nvGrpSpPr>
          <p:grpSpPr>
            <a:xfrm>
              <a:off x="1657867" y="8903088"/>
              <a:ext cx="21135257" cy="4309637"/>
              <a:chOff x="1657867" y="8903088"/>
              <a:chExt cx="21135257" cy="4309637"/>
            </a:xfrm>
          </p:grpSpPr>
          <p:cxnSp>
            <p:nvCxnSpPr>
              <p:cNvPr id="327" name="Connettore diritto 326">
                <a:extLst>
                  <a:ext uri="{FF2B5EF4-FFF2-40B4-BE49-F238E27FC236}">
                    <a16:creationId xmlns:a16="http://schemas.microsoft.com/office/drawing/2014/main" id="{2AA3A94A-3FCE-47E5-88F3-282B29854F22}"/>
                  </a:ext>
                </a:extLst>
              </p:cNvPr>
              <p:cNvCxnSpPr>
                <a:cxnSpLocks/>
              </p:cNvCxnSpPr>
              <p:nvPr/>
            </p:nvCxnSpPr>
            <p:spPr>
              <a:xfrm flipV="1">
                <a:off x="1657867" y="11146694"/>
                <a:ext cx="21066677" cy="15376"/>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D37A3C1F-E17D-4080-AF39-E3CE0055EF42}"/>
                  </a:ext>
                </a:extLst>
              </p:cNvPr>
              <p:cNvPicPr>
                <a:picLocks noChangeAspect="1"/>
              </p:cNvPicPr>
              <p:nvPr/>
            </p:nvPicPr>
            <p:blipFill>
              <a:blip r:embed="rId8"/>
              <a:stretch>
                <a:fillRect/>
              </a:stretch>
            </p:blipFill>
            <p:spPr>
              <a:xfrm>
                <a:off x="18999427" y="12184671"/>
                <a:ext cx="3785656" cy="707598"/>
              </a:xfrm>
              <a:prstGeom prst="rect">
                <a:avLst/>
              </a:prstGeom>
            </p:spPr>
          </p:pic>
          <p:pic>
            <p:nvPicPr>
              <p:cNvPr id="144" name="Immagine 143">
                <a:extLst>
                  <a:ext uri="{FF2B5EF4-FFF2-40B4-BE49-F238E27FC236}">
                    <a16:creationId xmlns:a16="http://schemas.microsoft.com/office/drawing/2014/main" id="{3BF66D84-C356-418D-A441-401DA62B9A8D}"/>
                  </a:ext>
                </a:extLst>
              </p:cNvPr>
              <p:cNvPicPr>
                <a:picLocks noChangeAspect="1"/>
              </p:cNvPicPr>
              <p:nvPr/>
            </p:nvPicPr>
            <p:blipFill>
              <a:blip r:embed="rId9"/>
              <a:stretch>
                <a:fillRect/>
              </a:stretch>
            </p:blipFill>
            <p:spPr>
              <a:xfrm>
                <a:off x="1692751" y="9252203"/>
                <a:ext cx="21096304" cy="748397"/>
              </a:xfrm>
              <a:prstGeom prst="rect">
                <a:avLst/>
              </a:prstGeom>
            </p:spPr>
          </p:pic>
          <p:cxnSp>
            <p:nvCxnSpPr>
              <p:cNvPr id="249" name="Connettore diritto 248">
                <a:extLst>
                  <a:ext uri="{FF2B5EF4-FFF2-40B4-BE49-F238E27FC236}">
                    <a16:creationId xmlns:a16="http://schemas.microsoft.com/office/drawing/2014/main" id="{791413DE-AEEC-412F-82EF-B2DE6FE7A755}"/>
                  </a:ext>
                </a:extLst>
              </p:cNvPr>
              <p:cNvCxnSpPr>
                <a:cxnSpLocks/>
              </p:cNvCxnSpPr>
              <p:nvPr/>
            </p:nvCxnSpPr>
            <p:spPr>
              <a:xfrm flipV="1">
                <a:off x="1678001" y="9180243"/>
                <a:ext cx="21066677" cy="15376"/>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254" name="Immagine 253">
                <a:extLst>
                  <a:ext uri="{FF2B5EF4-FFF2-40B4-BE49-F238E27FC236}">
                    <a16:creationId xmlns:a16="http://schemas.microsoft.com/office/drawing/2014/main" id="{3F5FD902-E8D5-4E2B-B93E-0CD8DAF245A9}"/>
                  </a:ext>
                </a:extLst>
              </p:cNvPr>
              <p:cNvPicPr>
                <a:picLocks noChangeAspect="1"/>
              </p:cNvPicPr>
              <p:nvPr/>
            </p:nvPicPr>
            <p:blipFill rotWithShape="1">
              <a:blip r:embed="rId10"/>
              <a:srcRect l="9227" t="14432" r="5799"/>
              <a:stretch/>
            </p:blipFill>
            <p:spPr>
              <a:xfrm>
                <a:off x="12402296" y="8964430"/>
                <a:ext cx="657566" cy="463515"/>
              </a:xfrm>
              <a:prstGeom prst="rect">
                <a:avLst/>
              </a:prstGeom>
            </p:spPr>
          </p:pic>
          <p:pic>
            <p:nvPicPr>
              <p:cNvPr id="255" name="Immagine 254">
                <a:extLst>
                  <a:ext uri="{FF2B5EF4-FFF2-40B4-BE49-F238E27FC236}">
                    <a16:creationId xmlns:a16="http://schemas.microsoft.com/office/drawing/2014/main" id="{DD0C196C-9FD6-42FD-B088-CE0A1B37891F}"/>
                  </a:ext>
                </a:extLst>
              </p:cNvPr>
              <p:cNvPicPr>
                <a:picLocks noChangeAspect="1"/>
              </p:cNvPicPr>
              <p:nvPr/>
            </p:nvPicPr>
            <p:blipFill rotWithShape="1">
              <a:blip r:embed="rId11"/>
              <a:srcRect l="9994" t="15799" r="5612" b="22020"/>
              <a:stretch/>
            </p:blipFill>
            <p:spPr>
              <a:xfrm>
                <a:off x="11569580" y="8953368"/>
                <a:ext cx="733469" cy="445841"/>
              </a:xfrm>
              <a:prstGeom prst="rect">
                <a:avLst/>
              </a:prstGeom>
            </p:spPr>
          </p:pic>
          <p:pic>
            <p:nvPicPr>
              <p:cNvPr id="29" name="Immagine 28">
                <a:extLst>
                  <a:ext uri="{FF2B5EF4-FFF2-40B4-BE49-F238E27FC236}">
                    <a16:creationId xmlns:a16="http://schemas.microsoft.com/office/drawing/2014/main" id="{15B3FA10-900E-41F3-8ED0-931531CA2625}"/>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719699" y="9408842"/>
                <a:ext cx="2266251" cy="484241"/>
              </a:xfrm>
              <a:prstGeom prst="rect">
                <a:avLst/>
              </a:prstGeom>
            </p:spPr>
          </p:pic>
          <p:pic>
            <p:nvPicPr>
              <p:cNvPr id="31" name="Immagine 30">
                <a:extLst>
                  <a:ext uri="{FF2B5EF4-FFF2-40B4-BE49-F238E27FC236}">
                    <a16:creationId xmlns:a16="http://schemas.microsoft.com/office/drawing/2014/main" id="{7D4DBB3F-4D41-4278-BEB4-7E5930429E28}"/>
                  </a:ext>
                </a:extLst>
              </p:cNvPr>
              <p:cNvPicPr>
                <a:picLocks noChangeAspect="1"/>
              </p:cNvPicPr>
              <p:nvPr/>
            </p:nvPicPr>
            <p:blipFill>
              <a:blip r:embed="rId13"/>
              <a:stretch>
                <a:fillRect/>
              </a:stretch>
            </p:blipFill>
            <p:spPr>
              <a:xfrm>
                <a:off x="1692751" y="10009904"/>
                <a:ext cx="21100373" cy="1131295"/>
              </a:xfrm>
              <a:prstGeom prst="rect">
                <a:avLst/>
              </a:prstGeom>
            </p:spPr>
          </p:pic>
          <p:cxnSp>
            <p:nvCxnSpPr>
              <p:cNvPr id="325" name="Connettore diritto 324">
                <a:extLst>
                  <a:ext uri="{FF2B5EF4-FFF2-40B4-BE49-F238E27FC236}">
                    <a16:creationId xmlns:a16="http://schemas.microsoft.com/office/drawing/2014/main" id="{E35F3268-CC72-41DA-97C7-C9F184B4B695}"/>
                  </a:ext>
                </a:extLst>
              </p:cNvPr>
              <p:cNvCxnSpPr>
                <a:cxnSpLocks/>
              </p:cNvCxnSpPr>
              <p:nvPr/>
            </p:nvCxnSpPr>
            <p:spPr>
              <a:xfrm flipV="1">
                <a:off x="1692944" y="9996067"/>
                <a:ext cx="21066677" cy="15376"/>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6F1A2580-C461-4185-B8BF-3FA27EC71723}"/>
                  </a:ext>
                </a:extLst>
              </p:cNvPr>
              <p:cNvCxnSpPr/>
              <p:nvPr/>
            </p:nvCxnSpPr>
            <p:spPr>
              <a:xfrm>
                <a:off x="1700861" y="10011443"/>
                <a:ext cx="0" cy="11297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Connettore diritto 325">
                <a:extLst>
                  <a:ext uri="{FF2B5EF4-FFF2-40B4-BE49-F238E27FC236}">
                    <a16:creationId xmlns:a16="http://schemas.microsoft.com/office/drawing/2014/main" id="{CF068C4D-4EE6-49A0-B9D1-C400A56EE8A2}"/>
                  </a:ext>
                </a:extLst>
              </p:cNvPr>
              <p:cNvCxnSpPr/>
              <p:nvPr/>
            </p:nvCxnSpPr>
            <p:spPr>
              <a:xfrm>
                <a:off x="22771103" y="9996067"/>
                <a:ext cx="0" cy="11297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Immagine 41">
                <a:extLst>
                  <a:ext uri="{FF2B5EF4-FFF2-40B4-BE49-F238E27FC236}">
                    <a16:creationId xmlns:a16="http://schemas.microsoft.com/office/drawing/2014/main" id="{6DA76093-9087-4B78-91EE-877B3F9BE73B}"/>
                  </a:ext>
                </a:extLst>
              </p:cNvPr>
              <p:cNvPicPr>
                <a:picLocks noChangeAspect="1"/>
              </p:cNvPicPr>
              <p:nvPr/>
            </p:nvPicPr>
            <p:blipFill>
              <a:blip r:embed="rId14"/>
              <a:stretch>
                <a:fillRect/>
              </a:stretch>
            </p:blipFill>
            <p:spPr>
              <a:xfrm>
                <a:off x="19969381" y="9447719"/>
                <a:ext cx="2658245" cy="465193"/>
              </a:xfrm>
              <a:prstGeom prst="rect">
                <a:avLst/>
              </a:prstGeom>
            </p:spPr>
          </p:pic>
          <p:cxnSp>
            <p:nvCxnSpPr>
              <p:cNvPr id="52" name="Connettore diritto 51">
                <a:extLst>
                  <a:ext uri="{FF2B5EF4-FFF2-40B4-BE49-F238E27FC236}">
                    <a16:creationId xmlns:a16="http://schemas.microsoft.com/office/drawing/2014/main" id="{8B36D992-AE6D-48AE-9F2D-D5E7597F8F94}"/>
                  </a:ext>
                </a:extLst>
              </p:cNvPr>
              <p:cNvCxnSpPr/>
              <p:nvPr/>
            </p:nvCxnSpPr>
            <p:spPr>
              <a:xfrm>
                <a:off x="1700861" y="11149163"/>
                <a:ext cx="0" cy="20635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8" name="Connettore diritto 327">
                <a:extLst>
                  <a:ext uri="{FF2B5EF4-FFF2-40B4-BE49-F238E27FC236}">
                    <a16:creationId xmlns:a16="http://schemas.microsoft.com/office/drawing/2014/main" id="{F299A64C-8986-4511-BAE2-8C2FEE43342B}"/>
                  </a:ext>
                </a:extLst>
              </p:cNvPr>
              <p:cNvCxnSpPr/>
              <p:nvPr/>
            </p:nvCxnSpPr>
            <p:spPr>
              <a:xfrm>
                <a:off x="22784209" y="11102963"/>
                <a:ext cx="0" cy="20635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331" name="Immagine 330">
                <a:extLst>
                  <a:ext uri="{FF2B5EF4-FFF2-40B4-BE49-F238E27FC236}">
                    <a16:creationId xmlns:a16="http://schemas.microsoft.com/office/drawing/2014/main" id="{D1C69C00-13E4-43E2-BC8A-78974191F7E9}"/>
                  </a:ext>
                </a:extLst>
              </p:cNvPr>
              <p:cNvPicPr>
                <a:picLocks noChangeAspect="1"/>
              </p:cNvPicPr>
              <p:nvPr/>
            </p:nvPicPr>
            <p:blipFill>
              <a:blip r:embed="rId15"/>
              <a:stretch>
                <a:fillRect/>
              </a:stretch>
            </p:blipFill>
            <p:spPr>
              <a:xfrm>
                <a:off x="18396061" y="9357541"/>
                <a:ext cx="2980297" cy="561859"/>
              </a:xfrm>
              <a:prstGeom prst="rect">
                <a:avLst/>
              </a:prstGeom>
            </p:spPr>
          </p:pic>
          <p:sp>
            <p:nvSpPr>
              <p:cNvPr id="89" name="Arrow: Down 14">
                <a:extLst>
                  <a:ext uri="{FF2B5EF4-FFF2-40B4-BE49-F238E27FC236}">
                    <a16:creationId xmlns:a16="http://schemas.microsoft.com/office/drawing/2014/main" id="{38F08E92-E119-45FE-8F85-36D8777C3105}"/>
                  </a:ext>
                </a:extLst>
              </p:cNvPr>
              <p:cNvSpPr/>
              <p:nvPr/>
            </p:nvSpPr>
            <p:spPr>
              <a:xfrm rot="18509230">
                <a:off x="18029566" y="8839006"/>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grpSp>
      <p:pic>
        <p:nvPicPr>
          <p:cNvPr id="92" name="Picture 1">
            <a:extLst>
              <a:ext uri="{FF2B5EF4-FFF2-40B4-BE49-F238E27FC236}">
                <a16:creationId xmlns:a16="http://schemas.microsoft.com/office/drawing/2014/main" id="{5C24D4D6-2C3C-4866-8268-E4674A078ED8}"/>
              </a:ext>
            </a:extLst>
          </p:cNvPr>
          <p:cNvPicPr>
            <a:picLocks noChangeAspect="1"/>
          </p:cNvPicPr>
          <p:nvPr/>
        </p:nvPicPr>
        <p:blipFill>
          <a:blip r:embed="rId16"/>
          <a:stretch>
            <a:fillRect/>
          </a:stretch>
        </p:blipFill>
        <p:spPr>
          <a:xfrm>
            <a:off x="21550451" y="1984960"/>
            <a:ext cx="2831962" cy="6303605"/>
          </a:xfrm>
          <a:prstGeom prst="rect">
            <a:avLst/>
          </a:prstGeom>
        </p:spPr>
      </p:pic>
      <p:grpSp>
        <p:nvGrpSpPr>
          <p:cNvPr id="113" name="Group 112">
            <a:extLst>
              <a:ext uri="{FF2B5EF4-FFF2-40B4-BE49-F238E27FC236}">
                <a16:creationId xmlns:a16="http://schemas.microsoft.com/office/drawing/2014/main" id="{A4AF986B-D244-CBBF-12CE-2FA682A792B9}"/>
              </a:ext>
            </a:extLst>
          </p:cNvPr>
          <p:cNvGrpSpPr/>
          <p:nvPr/>
        </p:nvGrpSpPr>
        <p:grpSpPr>
          <a:xfrm>
            <a:off x="504670" y="2066332"/>
            <a:ext cx="19418278" cy="6673667"/>
            <a:chOff x="438595" y="2064922"/>
            <a:chExt cx="19750218" cy="6950671"/>
          </a:xfrm>
        </p:grpSpPr>
        <p:pic>
          <p:nvPicPr>
            <p:cNvPr id="114" name="Immagine 58">
              <a:extLst>
                <a:ext uri="{FF2B5EF4-FFF2-40B4-BE49-F238E27FC236}">
                  <a16:creationId xmlns:a16="http://schemas.microsoft.com/office/drawing/2014/main" id="{49E8E56B-6382-9227-3BE8-F0ECFDD9C48C}"/>
                </a:ext>
              </a:extLst>
            </p:cNvPr>
            <p:cNvPicPr>
              <a:picLocks noChangeAspect="1"/>
            </p:cNvPicPr>
            <p:nvPr/>
          </p:nvPicPr>
          <p:blipFill rotWithShape="1">
            <a:blip r:embed="rId17"/>
            <a:srcRect l="36506" t="-6691" r="54192" b="93823"/>
            <a:stretch/>
          </p:blipFill>
          <p:spPr>
            <a:xfrm>
              <a:off x="7197783" y="2361749"/>
              <a:ext cx="1871330" cy="741314"/>
            </a:xfrm>
            <a:prstGeom prst="rect">
              <a:avLst/>
            </a:prstGeom>
          </p:spPr>
        </p:pic>
        <p:pic>
          <p:nvPicPr>
            <p:cNvPr id="115" name="Immagine 58">
              <a:extLst>
                <a:ext uri="{FF2B5EF4-FFF2-40B4-BE49-F238E27FC236}">
                  <a16:creationId xmlns:a16="http://schemas.microsoft.com/office/drawing/2014/main" id="{36B9D806-FC4B-8F7F-D4C5-42B8EF289381}"/>
                </a:ext>
              </a:extLst>
            </p:cNvPr>
            <p:cNvPicPr>
              <a:picLocks noChangeAspect="1"/>
            </p:cNvPicPr>
            <p:nvPr/>
          </p:nvPicPr>
          <p:blipFill rotWithShape="1">
            <a:blip r:embed="rId17"/>
            <a:srcRect l="54223" t="-9256" r="35107" b="92989"/>
            <a:stretch/>
          </p:blipFill>
          <p:spPr>
            <a:xfrm>
              <a:off x="10497966" y="2213113"/>
              <a:ext cx="2146731" cy="937154"/>
            </a:xfrm>
            <a:prstGeom prst="rect">
              <a:avLst/>
            </a:prstGeom>
          </p:spPr>
        </p:pic>
        <p:pic>
          <p:nvPicPr>
            <p:cNvPr id="116" name="Immagine 58">
              <a:extLst>
                <a:ext uri="{FF2B5EF4-FFF2-40B4-BE49-F238E27FC236}">
                  <a16:creationId xmlns:a16="http://schemas.microsoft.com/office/drawing/2014/main" id="{3D9A4C1A-3778-9EC6-F52F-EA17449F59F1}"/>
                </a:ext>
              </a:extLst>
            </p:cNvPr>
            <p:cNvPicPr>
              <a:picLocks noChangeAspect="1"/>
            </p:cNvPicPr>
            <p:nvPr/>
          </p:nvPicPr>
          <p:blipFill rotWithShape="1">
            <a:blip r:embed="rId17"/>
            <a:srcRect l="72965" t="-7863" r="18118" b="93809"/>
            <a:stretch/>
          </p:blipFill>
          <p:spPr>
            <a:xfrm>
              <a:off x="14006096" y="2293412"/>
              <a:ext cx="1793886" cy="809651"/>
            </a:xfrm>
            <a:prstGeom prst="rect">
              <a:avLst/>
            </a:prstGeom>
          </p:spPr>
        </p:pic>
        <p:pic>
          <p:nvPicPr>
            <p:cNvPr id="117" name="Immagine 58">
              <a:extLst>
                <a:ext uri="{FF2B5EF4-FFF2-40B4-BE49-F238E27FC236}">
                  <a16:creationId xmlns:a16="http://schemas.microsoft.com/office/drawing/2014/main" id="{001029CA-5FB3-EB7E-4BDE-A62194314BE6}"/>
                </a:ext>
              </a:extLst>
            </p:cNvPr>
            <p:cNvPicPr>
              <a:picLocks noChangeAspect="1"/>
            </p:cNvPicPr>
            <p:nvPr/>
          </p:nvPicPr>
          <p:blipFill rotWithShape="1">
            <a:blip r:embed="rId17"/>
            <a:srcRect l="91083" t="-11828" r="1" b="92333"/>
            <a:stretch/>
          </p:blipFill>
          <p:spPr>
            <a:xfrm>
              <a:off x="17298233" y="2064922"/>
              <a:ext cx="1793886" cy="1123139"/>
            </a:xfrm>
            <a:prstGeom prst="rect">
              <a:avLst/>
            </a:prstGeom>
          </p:spPr>
        </p:pic>
        <p:grpSp>
          <p:nvGrpSpPr>
            <p:cNvPr id="118" name="Group 117">
              <a:extLst>
                <a:ext uri="{FF2B5EF4-FFF2-40B4-BE49-F238E27FC236}">
                  <a16:creationId xmlns:a16="http://schemas.microsoft.com/office/drawing/2014/main" id="{CBBD411A-E62B-68FE-46BA-A2EF775BEE72}"/>
                </a:ext>
              </a:extLst>
            </p:cNvPr>
            <p:cNvGrpSpPr/>
            <p:nvPr/>
          </p:nvGrpSpPr>
          <p:grpSpPr>
            <a:xfrm>
              <a:off x="438595" y="2553363"/>
              <a:ext cx="19750218" cy="6462230"/>
              <a:chOff x="438595" y="2553363"/>
              <a:chExt cx="19750218" cy="6462230"/>
            </a:xfrm>
          </p:grpSpPr>
          <p:grpSp>
            <p:nvGrpSpPr>
              <p:cNvPr id="119" name="Group 118">
                <a:extLst>
                  <a:ext uri="{FF2B5EF4-FFF2-40B4-BE49-F238E27FC236}">
                    <a16:creationId xmlns:a16="http://schemas.microsoft.com/office/drawing/2014/main" id="{AFB2F323-0EC9-19D3-645F-11F5849C4B55}"/>
                  </a:ext>
                </a:extLst>
              </p:cNvPr>
              <p:cNvGrpSpPr/>
              <p:nvPr/>
            </p:nvGrpSpPr>
            <p:grpSpPr>
              <a:xfrm>
                <a:off x="438595" y="2553363"/>
                <a:ext cx="19750218" cy="6462230"/>
                <a:chOff x="438595" y="2553363"/>
                <a:chExt cx="19750218" cy="6462230"/>
              </a:xfrm>
            </p:grpSpPr>
            <p:pic>
              <p:nvPicPr>
                <p:cNvPr id="152" name="Immagine 58">
                  <a:extLst>
                    <a:ext uri="{FF2B5EF4-FFF2-40B4-BE49-F238E27FC236}">
                      <a16:creationId xmlns:a16="http://schemas.microsoft.com/office/drawing/2014/main" id="{43FD0827-C092-C271-DBD5-AC9F6FC435ED}"/>
                    </a:ext>
                  </a:extLst>
                </p:cNvPr>
                <p:cNvPicPr>
                  <a:picLocks noChangeAspect="1"/>
                </p:cNvPicPr>
                <p:nvPr/>
              </p:nvPicPr>
              <p:blipFill rotWithShape="1">
                <a:blip r:embed="rId17"/>
                <a:srcRect r="89330" b="91070"/>
                <a:stretch/>
              </p:blipFill>
              <p:spPr>
                <a:xfrm>
                  <a:off x="438595" y="2701710"/>
                  <a:ext cx="2146731" cy="514435"/>
                </a:xfrm>
                <a:prstGeom prst="rect">
                  <a:avLst/>
                </a:prstGeom>
              </p:spPr>
            </p:pic>
            <p:pic>
              <p:nvPicPr>
                <p:cNvPr id="153" name="Immagine 58">
                  <a:extLst>
                    <a:ext uri="{FF2B5EF4-FFF2-40B4-BE49-F238E27FC236}">
                      <a16:creationId xmlns:a16="http://schemas.microsoft.com/office/drawing/2014/main" id="{7E210C56-392D-6652-FB39-57D842E0105D}"/>
                    </a:ext>
                  </a:extLst>
                </p:cNvPr>
                <p:cNvPicPr>
                  <a:picLocks noChangeAspect="1"/>
                </p:cNvPicPr>
                <p:nvPr/>
              </p:nvPicPr>
              <p:blipFill rotWithShape="1">
                <a:blip r:embed="rId17"/>
                <a:srcRect l="72808" t="59371" r="17171" b="34246"/>
                <a:stretch/>
              </p:blipFill>
              <p:spPr>
                <a:xfrm>
                  <a:off x="13980396" y="5492319"/>
                  <a:ext cx="2015921" cy="367699"/>
                </a:xfrm>
                <a:prstGeom prst="rect">
                  <a:avLst/>
                </a:prstGeom>
              </p:spPr>
            </p:pic>
            <p:pic>
              <p:nvPicPr>
                <p:cNvPr id="154" name="Immagine 58">
                  <a:extLst>
                    <a:ext uri="{FF2B5EF4-FFF2-40B4-BE49-F238E27FC236}">
                      <a16:creationId xmlns:a16="http://schemas.microsoft.com/office/drawing/2014/main" id="{5420CBC0-BDAA-E367-BD2E-5A95661E5C6F}"/>
                    </a:ext>
                  </a:extLst>
                </p:cNvPr>
                <p:cNvPicPr>
                  <a:picLocks noChangeAspect="1"/>
                </p:cNvPicPr>
                <p:nvPr/>
              </p:nvPicPr>
              <p:blipFill rotWithShape="1">
                <a:blip r:embed="rId17"/>
                <a:srcRect l="91345" t="59149" r="377" b="34006"/>
                <a:stretch/>
              </p:blipFill>
              <p:spPr>
                <a:xfrm>
                  <a:off x="17373111" y="5421582"/>
                  <a:ext cx="1665243" cy="394311"/>
                </a:xfrm>
                <a:prstGeom prst="rect">
                  <a:avLst/>
                </a:prstGeom>
              </p:spPr>
            </p:pic>
            <p:pic>
              <p:nvPicPr>
                <p:cNvPr id="155" name="Immagine 58">
                  <a:extLst>
                    <a:ext uri="{FF2B5EF4-FFF2-40B4-BE49-F238E27FC236}">
                      <a16:creationId xmlns:a16="http://schemas.microsoft.com/office/drawing/2014/main" id="{FEA024B2-CB6A-3AB6-5875-652732388427}"/>
                    </a:ext>
                  </a:extLst>
                </p:cNvPr>
                <p:cNvPicPr>
                  <a:picLocks noChangeAspect="1"/>
                </p:cNvPicPr>
                <p:nvPr/>
              </p:nvPicPr>
              <p:blipFill rotWithShape="1">
                <a:blip r:embed="rId17"/>
                <a:srcRect l="36747" t="16688" r="35311" b="76725"/>
                <a:stretch/>
              </p:blipFill>
              <p:spPr>
                <a:xfrm>
                  <a:off x="545526" y="5512734"/>
                  <a:ext cx="5621555" cy="379462"/>
                </a:xfrm>
                <a:prstGeom prst="rect">
                  <a:avLst/>
                </a:prstGeom>
              </p:spPr>
            </p:pic>
            <p:pic>
              <p:nvPicPr>
                <p:cNvPr id="156" name="Picture 155">
                  <a:extLst>
                    <a:ext uri="{FF2B5EF4-FFF2-40B4-BE49-F238E27FC236}">
                      <a16:creationId xmlns:a16="http://schemas.microsoft.com/office/drawing/2014/main" id="{AC499027-1DC3-65B2-2A15-9887013E3475}"/>
                    </a:ext>
                  </a:extLst>
                </p:cNvPr>
                <p:cNvPicPr>
                  <a:picLocks noChangeAspect="1"/>
                </p:cNvPicPr>
                <p:nvPr/>
              </p:nvPicPr>
              <p:blipFill>
                <a:blip r:embed="rId18"/>
                <a:stretch>
                  <a:fillRect/>
                </a:stretch>
              </p:blipFill>
              <p:spPr>
                <a:xfrm>
                  <a:off x="3479759" y="5556967"/>
                  <a:ext cx="2760590" cy="279790"/>
                </a:xfrm>
                <a:prstGeom prst="rect">
                  <a:avLst/>
                </a:prstGeom>
              </p:spPr>
            </p:pic>
            <p:pic>
              <p:nvPicPr>
                <p:cNvPr id="157" name="Immagine 58">
                  <a:extLst>
                    <a:ext uri="{FF2B5EF4-FFF2-40B4-BE49-F238E27FC236}">
                      <a16:creationId xmlns:a16="http://schemas.microsoft.com/office/drawing/2014/main" id="{2B60FFD6-CD33-31F1-6479-AEE052F1CD04}"/>
                    </a:ext>
                  </a:extLst>
                </p:cNvPr>
                <p:cNvPicPr>
                  <a:picLocks noChangeAspect="1"/>
                </p:cNvPicPr>
                <p:nvPr/>
              </p:nvPicPr>
              <p:blipFill rotWithShape="1">
                <a:blip r:embed="rId17"/>
                <a:srcRect l="73412" t="17579" r="16568" b="77942"/>
                <a:stretch/>
              </p:blipFill>
              <p:spPr>
                <a:xfrm>
                  <a:off x="7289102" y="5569953"/>
                  <a:ext cx="2015921" cy="258051"/>
                </a:xfrm>
                <a:prstGeom prst="rect">
                  <a:avLst/>
                </a:prstGeom>
              </p:spPr>
            </p:pic>
            <p:pic>
              <p:nvPicPr>
                <p:cNvPr id="158" name="Picture 157">
                  <a:extLst>
                    <a:ext uri="{FF2B5EF4-FFF2-40B4-BE49-F238E27FC236}">
                      <a16:creationId xmlns:a16="http://schemas.microsoft.com/office/drawing/2014/main" id="{186B1D36-ADE7-C0C7-5189-FC0DC127B965}"/>
                    </a:ext>
                  </a:extLst>
                </p:cNvPr>
                <p:cNvPicPr>
                  <a:picLocks noChangeAspect="1"/>
                </p:cNvPicPr>
                <p:nvPr/>
              </p:nvPicPr>
              <p:blipFill>
                <a:blip r:embed="rId19"/>
                <a:stretch>
                  <a:fillRect/>
                </a:stretch>
              </p:blipFill>
              <p:spPr>
                <a:xfrm>
                  <a:off x="573364" y="6892826"/>
                  <a:ext cx="2011962" cy="306910"/>
                </a:xfrm>
                <a:prstGeom prst="rect">
                  <a:avLst/>
                </a:prstGeom>
              </p:spPr>
            </p:pic>
            <p:pic>
              <p:nvPicPr>
                <p:cNvPr id="159" name="Picture 158">
                  <a:extLst>
                    <a:ext uri="{FF2B5EF4-FFF2-40B4-BE49-F238E27FC236}">
                      <a16:creationId xmlns:a16="http://schemas.microsoft.com/office/drawing/2014/main" id="{A8AA6DFA-DC11-B299-33ED-487D11CA1DE7}"/>
                    </a:ext>
                  </a:extLst>
                </p:cNvPr>
                <p:cNvPicPr>
                  <a:picLocks noChangeAspect="1"/>
                </p:cNvPicPr>
                <p:nvPr/>
              </p:nvPicPr>
              <p:blipFill>
                <a:blip r:embed="rId20"/>
                <a:stretch>
                  <a:fillRect/>
                </a:stretch>
              </p:blipFill>
              <p:spPr>
                <a:xfrm>
                  <a:off x="3949006" y="6823178"/>
                  <a:ext cx="2011962" cy="341314"/>
                </a:xfrm>
                <a:prstGeom prst="rect">
                  <a:avLst/>
                </a:prstGeom>
              </p:spPr>
            </p:pic>
            <p:pic>
              <p:nvPicPr>
                <p:cNvPr id="160" name="Picture 159">
                  <a:extLst>
                    <a:ext uri="{FF2B5EF4-FFF2-40B4-BE49-F238E27FC236}">
                      <a16:creationId xmlns:a16="http://schemas.microsoft.com/office/drawing/2014/main" id="{0FE46C42-ADE9-6AF5-BB35-B43CA0C1A5DA}"/>
                    </a:ext>
                  </a:extLst>
                </p:cNvPr>
                <p:cNvPicPr>
                  <a:picLocks noChangeAspect="1"/>
                </p:cNvPicPr>
                <p:nvPr/>
              </p:nvPicPr>
              <p:blipFill>
                <a:blip r:embed="rId21"/>
                <a:stretch>
                  <a:fillRect/>
                </a:stretch>
              </p:blipFill>
              <p:spPr>
                <a:xfrm>
                  <a:off x="10707588" y="6840792"/>
                  <a:ext cx="2408865" cy="277279"/>
                </a:xfrm>
                <a:prstGeom prst="rect">
                  <a:avLst/>
                </a:prstGeom>
              </p:spPr>
            </p:pic>
            <p:pic>
              <p:nvPicPr>
                <p:cNvPr id="161" name="Picture 160">
                  <a:extLst>
                    <a:ext uri="{FF2B5EF4-FFF2-40B4-BE49-F238E27FC236}">
                      <a16:creationId xmlns:a16="http://schemas.microsoft.com/office/drawing/2014/main" id="{4849D5AA-990C-D950-C95D-FA545C270B41}"/>
                    </a:ext>
                  </a:extLst>
                </p:cNvPr>
                <p:cNvPicPr>
                  <a:picLocks noChangeAspect="1"/>
                </p:cNvPicPr>
                <p:nvPr/>
              </p:nvPicPr>
              <p:blipFill>
                <a:blip r:embed="rId22"/>
                <a:stretch>
                  <a:fillRect/>
                </a:stretch>
              </p:blipFill>
              <p:spPr>
                <a:xfrm>
                  <a:off x="7282815" y="6894404"/>
                  <a:ext cx="2560830" cy="276846"/>
                </a:xfrm>
                <a:prstGeom prst="rect">
                  <a:avLst/>
                </a:prstGeom>
              </p:spPr>
            </p:pic>
            <p:pic>
              <p:nvPicPr>
                <p:cNvPr id="162" name="Picture 161">
                  <a:extLst>
                    <a:ext uri="{FF2B5EF4-FFF2-40B4-BE49-F238E27FC236}">
                      <a16:creationId xmlns:a16="http://schemas.microsoft.com/office/drawing/2014/main" id="{4F2EDC4F-7AD7-CD7A-3B34-8B60B94B5EAB}"/>
                    </a:ext>
                  </a:extLst>
                </p:cNvPr>
                <p:cNvPicPr>
                  <a:picLocks noChangeAspect="1"/>
                </p:cNvPicPr>
                <p:nvPr/>
              </p:nvPicPr>
              <p:blipFill>
                <a:blip r:embed="rId23"/>
                <a:stretch>
                  <a:fillRect/>
                </a:stretch>
              </p:blipFill>
              <p:spPr>
                <a:xfrm>
                  <a:off x="13980396" y="6892955"/>
                  <a:ext cx="2626503" cy="319894"/>
                </a:xfrm>
                <a:prstGeom prst="rect">
                  <a:avLst/>
                </a:prstGeom>
              </p:spPr>
            </p:pic>
            <p:pic>
              <p:nvPicPr>
                <p:cNvPr id="163" name="Picture 162">
                  <a:extLst>
                    <a:ext uri="{FF2B5EF4-FFF2-40B4-BE49-F238E27FC236}">
                      <a16:creationId xmlns:a16="http://schemas.microsoft.com/office/drawing/2014/main" id="{02ED2D91-B6E6-193B-0304-AA499C6D967D}"/>
                    </a:ext>
                  </a:extLst>
                </p:cNvPr>
                <p:cNvPicPr>
                  <a:picLocks noChangeAspect="1"/>
                </p:cNvPicPr>
                <p:nvPr/>
              </p:nvPicPr>
              <p:blipFill>
                <a:blip r:embed="rId24"/>
                <a:stretch>
                  <a:fillRect/>
                </a:stretch>
              </p:blipFill>
              <p:spPr>
                <a:xfrm>
                  <a:off x="17373111" y="6820246"/>
                  <a:ext cx="2462202" cy="316093"/>
                </a:xfrm>
                <a:prstGeom prst="rect">
                  <a:avLst/>
                </a:prstGeom>
              </p:spPr>
            </p:pic>
            <p:sp>
              <p:nvSpPr>
                <p:cNvPr id="164" name="CasellaDiTesto 276">
                  <a:extLst>
                    <a:ext uri="{FF2B5EF4-FFF2-40B4-BE49-F238E27FC236}">
                      <a16:creationId xmlns:a16="http://schemas.microsoft.com/office/drawing/2014/main" id="{61C119E9-A78B-3E6F-0E87-FD7F90541A96}"/>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65" name="CasellaDiTesto 276">
                  <a:extLst>
                    <a:ext uri="{FF2B5EF4-FFF2-40B4-BE49-F238E27FC236}">
                      <a16:creationId xmlns:a16="http://schemas.microsoft.com/office/drawing/2014/main" id="{E70BF5C7-22D4-A21E-D876-EEA5CE75F787}"/>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66" name="CasellaDiTesto 276">
                  <a:extLst>
                    <a:ext uri="{FF2B5EF4-FFF2-40B4-BE49-F238E27FC236}">
                      <a16:creationId xmlns:a16="http://schemas.microsoft.com/office/drawing/2014/main" id="{31EB9FCD-3D31-CBCA-435B-9FCB75004D72}"/>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67" name="CasellaDiTesto 276">
                  <a:extLst>
                    <a:ext uri="{FF2B5EF4-FFF2-40B4-BE49-F238E27FC236}">
                      <a16:creationId xmlns:a16="http://schemas.microsoft.com/office/drawing/2014/main" id="{30DC8E3B-8934-2B2B-7E9E-5F2505423498}"/>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68" name="CasellaDiTesto 276">
                  <a:extLst>
                    <a:ext uri="{FF2B5EF4-FFF2-40B4-BE49-F238E27FC236}">
                      <a16:creationId xmlns:a16="http://schemas.microsoft.com/office/drawing/2014/main" id="{3A963356-6BC7-49FB-FCB2-1F57BCCEF37B}"/>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69" name="CasellaDiTesto 276">
                  <a:extLst>
                    <a:ext uri="{FF2B5EF4-FFF2-40B4-BE49-F238E27FC236}">
                      <a16:creationId xmlns:a16="http://schemas.microsoft.com/office/drawing/2014/main" id="{FC41A1D3-D418-BF07-B1CA-E71337F6B9A7}"/>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0" name="CasellaDiTesto 276">
                  <a:extLst>
                    <a:ext uri="{FF2B5EF4-FFF2-40B4-BE49-F238E27FC236}">
                      <a16:creationId xmlns:a16="http://schemas.microsoft.com/office/drawing/2014/main" id="{6AF7008C-1675-7364-8468-6C856A5E1872}"/>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1" name="CasellaDiTesto 276">
                  <a:extLst>
                    <a:ext uri="{FF2B5EF4-FFF2-40B4-BE49-F238E27FC236}">
                      <a16:creationId xmlns:a16="http://schemas.microsoft.com/office/drawing/2014/main" id="{8259676E-28BD-4766-4F62-975BADC93748}"/>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2" name="CasellaDiTesto 276">
                  <a:extLst>
                    <a:ext uri="{FF2B5EF4-FFF2-40B4-BE49-F238E27FC236}">
                      <a16:creationId xmlns:a16="http://schemas.microsoft.com/office/drawing/2014/main" id="{32159C57-7933-9279-5BC6-DD16C02CA854}"/>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3" name="CasellaDiTesto 276">
                  <a:extLst>
                    <a:ext uri="{FF2B5EF4-FFF2-40B4-BE49-F238E27FC236}">
                      <a16:creationId xmlns:a16="http://schemas.microsoft.com/office/drawing/2014/main" id="{6F467653-93CD-28DD-842F-EB29460DD217}"/>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74" name="CasellaDiTesto 276">
                  <a:extLst>
                    <a:ext uri="{FF2B5EF4-FFF2-40B4-BE49-F238E27FC236}">
                      <a16:creationId xmlns:a16="http://schemas.microsoft.com/office/drawing/2014/main" id="{170A8DF2-F179-E94D-4CCB-ADF8D70F484A}"/>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0" name="CasellaDiTesto 276">
                  <a:extLst>
                    <a:ext uri="{FF2B5EF4-FFF2-40B4-BE49-F238E27FC236}">
                      <a16:creationId xmlns:a16="http://schemas.microsoft.com/office/drawing/2014/main" id="{14B051AC-5FB4-E179-06D0-52917ACF17BD}"/>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1" name="CasellaDiTesto 276">
                  <a:extLst>
                    <a:ext uri="{FF2B5EF4-FFF2-40B4-BE49-F238E27FC236}">
                      <a16:creationId xmlns:a16="http://schemas.microsoft.com/office/drawing/2014/main" id="{BA434074-79E7-37E2-703C-F25FFEBFB576}"/>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2" name="CasellaDiTesto 276">
                  <a:extLst>
                    <a:ext uri="{FF2B5EF4-FFF2-40B4-BE49-F238E27FC236}">
                      <a16:creationId xmlns:a16="http://schemas.microsoft.com/office/drawing/2014/main" id="{2CB1D1FA-D4C9-5436-6BD3-8000B9BC2E8A}"/>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3" name="CasellaDiTesto 276">
                  <a:extLst>
                    <a:ext uri="{FF2B5EF4-FFF2-40B4-BE49-F238E27FC236}">
                      <a16:creationId xmlns:a16="http://schemas.microsoft.com/office/drawing/2014/main" id="{128141E9-5333-F9A4-DB01-39B94E0E2CE0}"/>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4" name="CasellaDiTesto 276">
                  <a:extLst>
                    <a:ext uri="{FF2B5EF4-FFF2-40B4-BE49-F238E27FC236}">
                      <a16:creationId xmlns:a16="http://schemas.microsoft.com/office/drawing/2014/main" id="{DE3C014F-E6EB-0D7F-ADF3-C27AE40B823A}"/>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5" name="CasellaDiTesto 276">
                  <a:extLst>
                    <a:ext uri="{FF2B5EF4-FFF2-40B4-BE49-F238E27FC236}">
                      <a16:creationId xmlns:a16="http://schemas.microsoft.com/office/drawing/2014/main" id="{18E16244-8C7B-55BC-D7D7-843DDB0BE3F9}"/>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6" name="CasellaDiTesto 276">
                  <a:extLst>
                    <a:ext uri="{FF2B5EF4-FFF2-40B4-BE49-F238E27FC236}">
                      <a16:creationId xmlns:a16="http://schemas.microsoft.com/office/drawing/2014/main" id="{B45DDE4F-23DC-E7E3-C767-7340950B64B8}"/>
                    </a:ext>
                  </a:extLst>
                </p:cNvPr>
                <p:cNvSpPr txBox="1"/>
                <p:nvPr/>
              </p:nvSpPr>
              <p:spPr>
                <a:xfrm>
                  <a:off x="55595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7" name="CasellaDiTesto 276">
                  <a:extLst>
                    <a:ext uri="{FF2B5EF4-FFF2-40B4-BE49-F238E27FC236}">
                      <a16:creationId xmlns:a16="http://schemas.microsoft.com/office/drawing/2014/main" id="{2145A3AC-D93D-8F3E-8778-67E25004B4C8}"/>
                    </a:ext>
                  </a:extLst>
                </p:cNvPr>
                <p:cNvSpPr txBox="1"/>
                <p:nvPr/>
              </p:nvSpPr>
              <p:spPr>
                <a:xfrm>
                  <a:off x="3919383"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8" name="CasellaDiTesto 276">
                  <a:extLst>
                    <a:ext uri="{FF2B5EF4-FFF2-40B4-BE49-F238E27FC236}">
                      <a16:creationId xmlns:a16="http://schemas.microsoft.com/office/drawing/2014/main" id="{567C4FDA-7465-FE5F-73E1-A046B87D0CD1}"/>
                    </a:ext>
                  </a:extLst>
                </p:cNvPr>
                <p:cNvSpPr txBox="1"/>
                <p:nvPr/>
              </p:nvSpPr>
              <p:spPr>
                <a:xfrm>
                  <a:off x="7282815"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9" name="CasellaDiTesto 276">
                  <a:extLst>
                    <a:ext uri="{FF2B5EF4-FFF2-40B4-BE49-F238E27FC236}">
                      <a16:creationId xmlns:a16="http://schemas.microsoft.com/office/drawing/2014/main" id="{353F0770-D0FE-D380-9EB9-EA1764B3E204}"/>
                    </a:ext>
                  </a:extLst>
                </p:cNvPr>
                <p:cNvSpPr txBox="1"/>
                <p:nvPr/>
              </p:nvSpPr>
              <p:spPr>
                <a:xfrm>
                  <a:off x="10646247"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0" name="CasellaDiTesto 276">
                  <a:extLst>
                    <a:ext uri="{FF2B5EF4-FFF2-40B4-BE49-F238E27FC236}">
                      <a16:creationId xmlns:a16="http://schemas.microsoft.com/office/drawing/2014/main" id="{96FC057E-F9DD-7B62-1426-ACCAC9198751}"/>
                    </a:ext>
                  </a:extLst>
                </p:cNvPr>
                <p:cNvSpPr txBox="1"/>
                <p:nvPr/>
              </p:nvSpPr>
              <p:spPr>
                <a:xfrm>
                  <a:off x="14009679"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1" name="CasellaDiTesto 276">
                  <a:extLst>
                    <a:ext uri="{FF2B5EF4-FFF2-40B4-BE49-F238E27FC236}">
                      <a16:creationId xmlns:a16="http://schemas.microsoft.com/office/drawing/2014/main" id="{41ADE9C8-523E-80BD-E110-6694A622D7B8}"/>
                    </a:ext>
                  </a:extLst>
                </p:cNvPr>
                <p:cNvSpPr txBox="1"/>
                <p:nvPr/>
              </p:nvSpPr>
              <p:spPr>
                <a:xfrm>
                  <a:off x="1737311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272" name="Picture 271">
                  <a:extLst>
                    <a:ext uri="{FF2B5EF4-FFF2-40B4-BE49-F238E27FC236}">
                      <a16:creationId xmlns:a16="http://schemas.microsoft.com/office/drawing/2014/main" id="{3E909595-DE01-93AC-2AC6-A39927265982}"/>
                    </a:ext>
                  </a:extLst>
                </p:cNvPr>
                <p:cNvPicPr>
                  <a:picLocks noChangeAspect="1"/>
                </p:cNvPicPr>
                <p:nvPr/>
              </p:nvPicPr>
              <p:blipFill>
                <a:blip r:embed="rId25"/>
                <a:stretch>
                  <a:fillRect/>
                </a:stretch>
              </p:blipFill>
              <p:spPr>
                <a:xfrm>
                  <a:off x="551656" y="8188785"/>
                  <a:ext cx="2543109" cy="286547"/>
                </a:xfrm>
                <a:prstGeom prst="rect">
                  <a:avLst/>
                </a:prstGeom>
              </p:spPr>
            </p:pic>
            <p:pic>
              <p:nvPicPr>
                <p:cNvPr id="273" name="Picture 272">
                  <a:extLst>
                    <a:ext uri="{FF2B5EF4-FFF2-40B4-BE49-F238E27FC236}">
                      <a16:creationId xmlns:a16="http://schemas.microsoft.com/office/drawing/2014/main" id="{DC7AEB6F-1366-DCE8-CCB7-BA4402C67174}"/>
                    </a:ext>
                  </a:extLst>
                </p:cNvPr>
                <p:cNvPicPr>
                  <a:picLocks noChangeAspect="1"/>
                </p:cNvPicPr>
                <p:nvPr/>
              </p:nvPicPr>
              <p:blipFill>
                <a:blip r:embed="rId26"/>
                <a:stretch>
                  <a:fillRect/>
                </a:stretch>
              </p:blipFill>
              <p:spPr>
                <a:xfrm>
                  <a:off x="3947384" y="8192425"/>
                  <a:ext cx="2512561" cy="283372"/>
                </a:xfrm>
                <a:prstGeom prst="rect">
                  <a:avLst/>
                </a:prstGeom>
              </p:spPr>
            </p:pic>
            <p:pic>
              <p:nvPicPr>
                <p:cNvPr id="274" name="Picture 273">
                  <a:extLst>
                    <a:ext uri="{FF2B5EF4-FFF2-40B4-BE49-F238E27FC236}">
                      <a16:creationId xmlns:a16="http://schemas.microsoft.com/office/drawing/2014/main" id="{B7A68536-0852-E4C5-15CF-6A7AFB7D6950}"/>
                    </a:ext>
                  </a:extLst>
                </p:cNvPr>
                <p:cNvPicPr>
                  <a:picLocks noChangeAspect="1"/>
                </p:cNvPicPr>
                <p:nvPr/>
              </p:nvPicPr>
              <p:blipFill>
                <a:blip r:embed="rId27"/>
                <a:stretch>
                  <a:fillRect/>
                </a:stretch>
              </p:blipFill>
              <p:spPr>
                <a:xfrm>
                  <a:off x="10707588" y="8137205"/>
                  <a:ext cx="2674527" cy="353982"/>
                </a:xfrm>
                <a:prstGeom prst="rect">
                  <a:avLst/>
                </a:prstGeom>
              </p:spPr>
            </p:pic>
            <p:pic>
              <p:nvPicPr>
                <p:cNvPr id="275" name="Picture 274">
                  <a:extLst>
                    <a:ext uri="{FF2B5EF4-FFF2-40B4-BE49-F238E27FC236}">
                      <a16:creationId xmlns:a16="http://schemas.microsoft.com/office/drawing/2014/main" id="{2B24790E-E063-1D3B-B11B-13CF3A5D191D}"/>
                    </a:ext>
                  </a:extLst>
                </p:cNvPr>
                <p:cNvPicPr>
                  <a:picLocks noChangeAspect="1"/>
                </p:cNvPicPr>
                <p:nvPr/>
              </p:nvPicPr>
              <p:blipFill>
                <a:blip r:embed="rId28"/>
                <a:stretch>
                  <a:fillRect/>
                </a:stretch>
              </p:blipFill>
              <p:spPr>
                <a:xfrm>
                  <a:off x="7312564" y="8172355"/>
                  <a:ext cx="2864598" cy="316093"/>
                </a:xfrm>
                <a:prstGeom prst="rect">
                  <a:avLst/>
                </a:prstGeom>
              </p:spPr>
            </p:pic>
            <p:pic>
              <p:nvPicPr>
                <p:cNvPr id="276" name="Picture 275">
                  <a:extLst>
                    <a:ext uri="{FF2B5EF4-FFF2-40B4-BE49-F238E27FC236}">
                      <a16:creationId xmlns:a16="http://schemas.microsoft.com/office/drawing/2014/main" id="{B93AD234-7FF6-AB67-C99E-88334A018127}"/>
                    </a:ext>
                  </a:extLst>
                </p:cNvPr>
                <p:cNvPicPr>
                  <a:picLocks noChangeAspect="1"/>
                </p:cNvPicPr>
                <p:nvPr/>
              </p:nvPicPr>
              <p:blipFill>
                <a:blip r:embed="rId29"/>
                <a:stretch>
                  <a:fillRect/>
                </a:stretch>
              </p:blipFill>
              <p:spPr>
                <a:xfrm>
                  <a:off x="3919383" y="4136076"/>
                  <a:ext cx="1387302" cy="360165"/>
                </a:xfrm>
                <a:prstGeom prst="rect">
                  <a:avLst/>
                </a:prstGeom>
              </p:spPr>
            </p:pic>
            <p:pic>
              <p:nvPicPr>
                <p:cNvPr id="277" name="Immagine 58">
                  <a:extLst>
                    <a:ext uri="{FF2B5EF4-FFF2-40B4-BE49-F238E27FC236}">
                      <a16:creationId xmlns:a16="http://schemas.microsoft.com/office/drawing/2014/main" id="{5405DE4A-1658-F39C-66C9-3471AE65548F}"/>
                    </a:ext>
                  </a:extLst>
                </p:cNvPr>
                <p:cNvPicPr>
                  <a:picLocks noChangeAspect="1"/>
                </p:cNvPicPr>
                <p:nvPr/>
              </p:nvPicPr>
              <p:blipFill rotWithShape="1">
                <a:blip r:embed="rId17"/>
                <a:srcRect l="91100" t="74252" b="17828"/>
                <a:stretch/>
              </p:blipFill>
              <p:spPr>
                <a:xfrm>
                  <a:off x="7197783" y="3977063"/>
                  <a:ext cx="1790680" cy="456245"/>
                </a:xfrm>
                <a:prstGeom prst="rect">
                  <a:avLst/>
                </a:prstGeom>
              </p:spPr>
            </p:pic>
            <p:pic>
              <p:nvPicPr>
                <p:cNvPr id="278" name="Immagine 58">
                  <a:extLst>
                    <a:ext uri="{FF2B5EF4-FFF2-40B4-BE49-F238E27FC236}">
                      <a16:creationId xmlns:a16="http://schemas.microsoft.com/office/drawing/2014/main" id="{3017C363-CD66-307E-A7D4-EA63AA57D2F4}"/>
                    </a:ext>
                  </a:extLst>
                </p:cNvPr>
                <p:cNvPicPr>
                  <a:picLocks noChangeAspect="1"/>
                </p:cNvPicPr>
                <p:nvPr/>
              </p:nvPicPr>
              <p:blipFill rotWithShape="1">
                <a:blip r:embed="rId17"/>
                <a:srcRect l="54906" t="75988" r="37456" b="17423"/>
                <a:stretch/>
              </p:blipFill>
              <p:spPr>
                <a:xfrm>
                  <a:off x="10707588" y="4032997"/>
                  <a:ext cx="1536731" cy="379585"/>
                </a:xfrm>
                <a:prstGeom prst="rect">
                  <a:avLst/>
                </a:prstGeom>
              </p:spPr>
            </p:pic>
            <p:pic>
              <p:nvPicPr>
                <p:cNvPr id="279" name="Immagine 58">
                  <a:extLst>
                    <a:ext uri="{FF2B5EF4-FFF2-40B4-BE49-F238E27FC236}">
                      <a16:creationId xmlns:a16="http://schemas.microsoft.com/office/drawing/2014/main" id="{1C1A7EEF-397D-00A2-091C-391C0D6A30FB}"/>
                    </a:ext>
                  </a:extLst>
                </p:cNvPr>
                <p:cNvPicPr>
                  <a:picLocks noChangeAspect="1"/>
                </p:cNvPicPr>
                <p:nvPr/>
              </p:nvPicPr>
              <p:blipFill rotWithShape="1">
                <a:blip r:embed="rId17"/>
                <a:srcRect l="91380" t="37519" r="1084" b="54702"/>
                <a:stretch/>
              </p:blipFill>
              <p:spPr>
                <a:xfrm>
                  <a:off x="14009679" y="3985196"/>
                  <a:ext cx="1515979" cy="448112"/>
                </a:xfrm>
                <a:prstGeom prst="rect">
                  <a:avLst/>
                </a:prstGeom>
              </p:spPr>
            </p:pic>
            <p:pic>
              <p:nvPicPr>
                <p:cNvPr id="280" name="Immagine 58">
                  <a:extLst>
                    <a:ext uri="{FF2B5EF4-FFF2-40B4-BE49-F238E27FC236}">
                      <a16:creationId xmlns:a16="http://schemas.microsoft.com/office/drawing/2014/main" id="{34DBEBA3-4E53-57A7-57FB-5DD638405AE9}"/>
                    </a:ext>
                  </a:extLst>
                </p:cNvPr>
                <p:cNvPicPr>
                  <a:picLocks noChangeAspect="1"/>
                </p:cNvPicPr>
                <p:nvPr/>
              </p:nvPicPr>
              <p:blipFill rotWithShape="1">
                <a:blip r:embed="rId17"/>
                <a:srcRect l="91074" t="14909" r="-1095" b="77790"/>
                <a:stretch/>
              </p:blipFill>
              <p:spPr>
                <a:xfrm>
                  <a:off x="10579146" y="5416132"/>
                  <a:ext cx="2015920" cy="420626"/>
                </a:xfrm>
                <a:prstGeom prst="rect">
                  <a:avLst/>
                </a:prstGeom>
              </p:spPr>
            </p:pic>
            <p:pic>
              <p:nvPicPr>
                <p:cNvPr id="281" name="Immagine 58">
                  <a:extLst>
                    <a:ext uri="{FF2B5EF4-FFF2-40B4-BE49-F238E27FC236}">
                      <a16:creationId xmlns:a16="http://schemas.microsoft.com/office/drawing/2014/main" id="{D97D47E2-2FC4-B46B-3F7A-889755DCD1B6}"/>
                    </a:ext>
                  </a:extLst>
                </p:cNvPr>
                <p:cNvPicPr>
                  <a:picLocks noChangeAspect="1"/>
                </p:cNvPicPr>
                <p:nvPr/>
              </p:nvPicPr>
              <p:blipFill rotWithShape="1">
                <a:blip r:embed="rId17"/>
                <a:srcRect l="18490" t="-2992" r="70840" b="94062"/>
                <a:stretch/>
              </p:blipFill>
              <p:spPr>
                <a:xfrm>
                  <a:off x="3919383" y="2553363"/>
                  <a:ext cx="2146732" cy="514435"/>
                </a:xfrm>
                <a:prstGeom prst="rect">
                  <a:avLst/>
                </a:prstGeom>
              </p:spPr>
            </p:pic>
            <p:sp>
              <p:nvSpPr>
                <p:cNvPr id="282" name="CasellaDiTesto 276">
                  <a:extLst>
                    <a:ext uri="{FF2B5EF4-FFF2-40B4-BE49-F238E27FC236}">
                      <a16:creationId xmlns:a16="http://schemas.microsoft.com/office/drawing/2014/main" id="{572E42DD-9FB4-FC2A-7E50-FF996AED55C5}"/>
                    </a:ext>
                  </a:extLst>
                </p:cNvPr>
                <p:cNvSpPr txBox="1"/>
                <p:nvPr/>
              </p:nvSpPr>
              <p:spPr>
                <a:xfrm>
                  <a:off x="555951"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3" name="CasellaDiTesto 276">
                  <a:extLst>
                    <a:ext uri="{FF2B5EF4-FFF2-40B4-BE49-F238E27FC236}">
                      <a16:creationId xmlns:a16="http://schemas.microsoft.com/office/drawing/2014/main" id="{60E021CC-A053-561D-7048-02FFAFF4064B}"/>
                    </a:ext>
                  </a:extLst>
                </p:cNvPr>
                <p:cNvSpPr txBox="1"/>
                <p:nvPr/>
              </p:nvSpPr>
              <p:spPr>
                <a:xfrm>
                  <a:off x="3919383"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4" name="CasellaDiTesto 276">
                  <a:extLst>
                    <a:ext uri="{FF2B5EF4-FFF2-40B4-BE49-F238E27FC236}">
                      <a16:creationId xmlns:a16="http://schemas.microsoft.com/office/drawing/2014/main" id="{77053B5A-3950-73D1-23A2-823FE14DE38B}"/>
                    </a:ext>
                  </a:extLst>
                </p:cNvPr>
                <p:cNvSpPr txBox="1"/>
                <p:nvPr/>
              </p:nvSpPr>
              <p:spPr>
                <a:xfrm>
                  <a:off x="7282815"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5" name="CasellaDiTesto 276">
                  <a:extLst>
                    <a:ext uri="{FF2B5EF4-FFF2-40B4-BE49-F238E27FC236}">
                      <a16:creationId xmlns:a16="http://schemas.microsoft.com/office/drawing/2014/main" id="{22EFC47A-B9A7-AE6D-AF2B-376DFA9301FF}"/>
                    </a:ext>
                  </a:extLst>
                </p:cNvPr>
                <p:cNvSpPr txBox="1"/>
                <p:nvPr/>
              </p:nvSpPr>
              <p:spPr>
                <a:xfrm>
                  <a:off x="10646247"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286" name="Immagine 58">
                  <a:extLst>
                    <a:ext uri="{FF2B5EF4-FFF2-40B4-BE49-F238E27FC236}">
                      <a16:creationId xmlns:a16="http://schemas.microsoft.com/office/drawing/2014/main" id="{7E49FC9E-CD41-25E4-6D22-E52B458436D5}"/>
                    </a:ext>
                  </a:extLst>
                </p:cNvPr>
                <p:cNvPicPr>
                  <a:picLocks noChangeAspect="1"/>
                </p:cNvPicPr>
                <p:nvPr/>
              </p:nvPicPr>
              <p:blipFill rotWithShape="1">
                <a:blip r:embed="rId17"/>
                <a:srcRect t="16757" r="88098" b="75715"/>
                <a:stretch/>
              </p:blipFill>
              <p:spPr>
                <a:xfrm>
                  <a:off x="456298" y="4052373"/>
                  <a:ext cx="2394593" cy="433730"/>
                </a:xfrm>
                <a:prstGeom prst="rect">
                  <a:avLst/>
                </a:prstGeom>
              </p:spPr>
            </p:pic>
          </p:grpSp>
          <p:pic>
            <p:nvPicPr>
              <p:cNvPr id="120" name="Immagine 277">
                <a:extLst>
                  <a:ext uri="{FF2B5EF4-FFF2-40B4-BE49-F238E27FC236}">
                    <a16:creationId xmlns:a16="http://schemas.microsoft.com/office/drawing/2014/main" id="{B19F58BF-D496-4C39-09D7-1DEA4071C1F5}"/>
                  </a:ext>
                </a:extLst>
              </p:cNvPr>
              <p:cNvPicPr>
                <a:picLocks noChangeAspect="1"/>
              </p:cNvPicPr>
              <p:nvPr/>
            </p:nvPicPr>
            <p:blipFill>
              <a:blip r:embed="rId30">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121" name="Immagine 4">
                <a:extLst>
                  <a:ext uri="{FF2B5EF4-FFF2-40B4-BE49-F238E27FC236}">
                    <a16:creationId xmlns:a16="http://schemas.microsoft.com/office/drawing/2014/main" id="{19873B12-4EC6-F31F-5094-4AB0F4083CE1}"/>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124" name="Immagine 25">
                <a:extLst>
                  <a:ext uri="{FF2B5EF4-FFF2-40B4-BE49-F238E27FC236}">
                    <a16:creationId xmlns:a16="http://schemas.microsoft.com/office/drawing/2014/main" id="{0AFE2E67-95E6-1721-BB5F-4FEA39AB8E7F}"/>
                  </a:ext>
                </a:extLst>
              </p:cNvPr>
              <p:cNvPicPr>
                <a:picLocks noChangeAspect="1"/>
              </p:cNvPicPr>
              <p:nvPr/>
            </p:nvPicPr>
            <p:blipFill>
              <a:blip r:embed="rId32"/>
              <a:stretch>
                <a:fillRect/>
              </a:stretch>
            </p:blipFill>
            <p:spPr>
              <a:xfrm>
                <a:off x="676880" y="3305605"/>
                <a:ext cx="600109" cy="264753"/>
              </a:xfrm>
              <a:prstGeom prst="rect">
                <a:avLst/>
              </a:prstGeom>
            </p:spPr>
          </p:pic>
          <p:pic>
            <p:nvPicPr>
              <p:cNvPr id="125" name="Immagine 305">
                <a:extLst>
                  <a:ext uri="{FF2B5EF4-FFF2-40B4-BE49-F238E27FC236}">
                    <a16:creationId xmlns:a16="http://schemas.microsoft.com/office/drawing/2014/main" id="{C6B8950B-8234-423A-91B5-CFED4C8D077B}"/>
                  </a:ext>
                </a:extLst>
              </p:cNvPr>
              <p:cNvPicPr>
                <a:picLocks noChangeAspect="1"/>
              </p:cNvPicPr>
              <p:nvPr/>
            </p:nvPicPr>
            <p:blipFill>
              <a:blip r:embed="rId30">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126" name="Immagine 304">
                <a:extLst>
                  <a:ext uri="{FF2B5EF4-FFF2-40B4-BE49-F238E27FC236}">
                    <a16:creationId xmlns:a16="http://schemas.microsoft.com/office/drawing/2014/main" id="{E7A5ABCE-9556-D622-8AF0-B0801DE07467}"/>
                  </a:ext>
                </a:extLst>
              </p:cNvPr>
              <p:cNvPicPr>
                <a:picLocks noChangeAspect="1"/>
              </p:cNvPicPr>
              <p:nvPr/>
            </p:nvPicPr>
            <p:blipFill>
              <a:blip r:embed="rId30">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127" name="Immagine 305">
                <a:extLst>
                  <a:ext uri="{FF2B5EF4-FFF2-40B4-BE49-F238E27FC236}">
                    <a16:creationId xmlns:a16="http://schemas.microsoft.com/office/drawing/2014/main" id="{810A8CDC-94FC-4787-3DCC-CBA2379E5F73}"/>
                  </a:ext>
                </a:extLst>
              </p:cNvPr>
              <p:cNvPicPr>
                <a:picLocks noChangeAspect="1"/>
              </p:cNvPicPr>
              <p:nvPr/>
            </p:nvPicPr>
            <p:blipFill>
              <a:blip r:embed="rId30">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28" name="Immagine 311">
                <a:extLst>
                  <a:ext uri="{FF2B5EF4-FFF2-40B4-BE49-F238E27FC236}">
                    <a16:creationId xmlns:a16="http://schemas.microsoft.com/office/drawing/2014/main" id="{3BFDB08C-8B0C-6804-E5D5-3F44FBC337C7}"/>
                  </a:ext>
                </a:extLst>
              </p:cNvPr>
              <p:cNvPicPr>
                <a:picLocks noChangeAspect="1"/>
              </p:cNvPicPr>
              <p:nvPr/>
            </p:nvPicPr>
            <p:blipFill rotWithShape="1">
              <a:blip r:embed="rId33"/>
              <a:srcRect l="2666" t="21143" r="11481" b="24025"/>
              <a:stretch/>
            </p:blipFill>
            <p:spPr>
              <a:xfrm>
                <a:off x="676880" y="4704044"/>
                <a:ext cx="584435" cy="213289"/>
              </a:xfrm>
              <a:prstGeom prst="rect">
                <a:avLst/>
              </a:prstGeom>
            </p:spPr>
          </p:pic>
          <p:pic>
            <p:nvPicPr>
              <p:cNvPr id="129" name="Immagine 336">
                <a:extLst>
                  <a:ext uri="{FF2B5EF4-FFF2-40B4-BE49-F238E27FC236}">
                    <a16:creationId xmlns:a16="http://schemas.microsoft.com/office/drawing/2014/main" id="{BDB13CF3-2F6E-4EED-F296-F75AE0A2685F}"/>
                  </a:ext>
                </a:extLst>
              </p:cNvPr>
              <p:cNvPicPr>
                <a:picLocks noChangeAspect="1"/>
              </p:cNvPicPr>
              <p:nvPr/>
            </p:nvPicPr>
            <p:blipFill>
              <a:blip r:embed="rId34"/>
              <a:stretch>
                <a:fillRect/>
              </a:stretch>
            </p:blipFill>
            <p:spPr>
              <a:xfrm>
                <a:off x="9739511" y="4587395"/>
                <a:ext cx="325662" cy="257816"/>
              </a:xfrm>
              <a:prstGeom prst="rect">
                <a:avLst/>
              </a:prstGeom>
            </p:spPr>
          </p:pic>
          <p:pic>
            <p:nvPicPr>
              <p:cNvPr id="130" name="Immagine 311">
                <a:extLst>
                  <a:ext uri="{FF2B5EF4-FFF2-40B4-BE49-F238E27FC236}">
                    <a16:creationId xmlns:a16="http://schemas.microsoft.com/office/drawing/2014/main" id="{5CBB15F6-E35D-CBD5-7E4F-079AEBCC4AA4}"/>
                  </a:ext>
                </a:extLst>
              </p:cNvPr>
              <p:cNvPicPr>
                <a:picLocks noChangeAspect="1"/>
              </p:cNvPicPr>
              <p:nvPr/>
            </p:nvPicPr>
            <p:blipFill rotWithShape="1">
              <a:blip r:embed="rId33"/>
              <a:srcRect l="2666" t="21143" r="11481" b="24025"/>
              <a:stretch/>
            </p:blipFill>
            <p:spPr>
              <a:xfrm>
                <a:off x="4091333" y="4667757"/>
                <a:ext cx="584435" cy="213289"/>
              </a:xfrm>
              <a:prstGeom prst="rect">
                <a:avLst/>
              </a:prstGeom>
            </p:spPr>
          </p:pic>
          <p:pic>
            <p:nvPicPr>
              <p:cNvPr id="131" name="Immagine 315">
                <a:extLst>
                  <a:ext uri="{FF2B5EF4-FFF2-40B4-BE49-F238E27FC236}">
                    <a16:creationId xmlns:a16="http://schemas.microsoft.com/office/drawing/2014/main" id="{970CF91C-4ACC-FE9D-35E7-64EEC98CEA50}"/>
                  </a:ext>
                </a:extLst>
              </p:cNvPr>
              <p:cNvPicPr>
                <a:picLocks noChangeAspect="1"/>
              </p:cNvPicPr>
              <p:nvPr/>
            </p:nvPicPr>
            <p:blipFill>
              <a:blip r:embed="rId34"/>
              <a:stretch>
                <a:fillRect/>
              </a:stretch>
            </p:blipFill>
            <p:spPr>
              <a:xfrm>
                <a:off x="16444068" y="4616354"/>
                <a:ext cx="325662" cy="257816"/>
              </a:xfrm>
              <a:prstGeom prst="rect">
                <a:avLst/>
              </a:prstGeom>
            </p:spPr>
          </p:pic>
          <p:pic>
            <p:nvPicPr>
              <p:cNvPr id="132" name="Immagine 306">
                <a:extLst>
                  <a:ext uri="{FF2B5EF4-FFF2-40B4-BE49-F238E27FC236}">
                    <a16:creationId xmlns:a16="http://schemas.microsoft.com/office/drawing/2014/main" id="{D906CECA-4BBB-D4A4-AF21-C6555C855EC4}"/>
                  </a:ext>
                </a:extLst>
              </p:cNvPr>
              <p:cNvPicPr>
                <a:picLocks noChangeAspect="1"/>
              </p:cNvPicPr>
              <p:nvPr/>
            </p:nvPicPr>
            <p:blipFill>
              <a:blip r:embed="rId35"/>
              <a:stretch>
                <a:fillRect/>
              </a:stretch>
            </p:blipFill>
            <p:spPr>
              <a:xfrm>
                <a:off x="2928515" y="5954178"/>
                <a:ext cx="320299" cy="305740"/>
              </a:xfrm>
              <a:prstGeom prst="rect">
                <a:avLst/>
              </a:prstGeom>
            </p:spPr>
          </p:pic>
          <p:pic>
            <p:nvPicPr>
              <p:cNvPr id="133" name="Immagine 307">
                <a:extLst>
                  <a:ext uri="{FF2B5EF4-FFF2-40B4-BE49-F238E27FC236}">
                    <a16:creationId xmlns:a16="http://schemas.microsoft.com/office/drawing/2014/main" id="{4AE9EF48-C152-44E8-B829-36BBCE3FC385}"/>
                  </a:ext>
                </a:extLst>
              </p:cNvPr>
              <p:cNvPicPr>
                <a:picLocks noChangeAspect="1"/>
              </p:cNvPicPr>
              <p:nvPr/>
            </p:nvPicPr>
            <p:blipFill>
              <a:blip r:embed="rId36"/>
              <a:stretch>
                <a:fillRect/>
              </a:stretch>
            </p:blipFill>
            <p:spPr>
              <a:xfrm>
                <a:off x="676880" y="5985246"/>
                <a:ext cx="1183646" cy="286156"/>
              </a:xfrm>
              <a:prstGeom prst="rect">
                <a:avLst/>
              </a:prstGeom>
            </p:spPr>
          </p:pic>
          <p:pic>
            <p:nvPicPr>
              <p:cNvPr id="134" name="Immagine 308">
                <a:extLst>
                  <a:ext uri="{FF2B5EF4-FFF2-40B4-BE49-F238E27FC236}">
                    <a16:creationId xmlns:a16="http://schemas.microsoft.com/office/drawing/2014/main" id="{DFB3CD0E-B45E-522E-47BF-889595186122}"/>
                  </a:ext>
                </a:extLst>
              </p:cNvPr>
              <p:cNvPicPr>
                <a:picLocks noChangeAspect="1"/>
              </p:cNvPicPr>
              <p:nvPr/>
            </p:nvPicPr>
            <p:blipFill>
              <a:blip r:embed="rId35"/>
              <a:stretch>
                <a:fillRect/>
              </a:stretch>
            </p:blipFill>
            <p:spPr>
              <a:xfrm>
                <a:off x="6335130" y="5961689"/>
                <a:ext cx="320299" cy="305740"/>
              </a:xfrm>
              <a:prstGeom prst="rect">
                <a:avLst/>
              </a:prstGeom>
            </p:spPr>
          </p:pic>
          <p:pic>
            <p:nvPicPr>
              <p:cNvPr id="136" name="Immagine 309">
                <a:extLst>
                  <a:ext uri="{FF2B5EF4-FFF2-40B4-BE49-F238E27FC236}">
                    <a16:creationId xmlns:a16="http://schemas.microsoft.com/office/drawing/2014/main" id="{38D4E6BD-02B8-744F-B896-B80EFC0DC9DF}"/>
                  </a:ext>
                </a:extLst>
              </p:cNvPr>
              <p:cNvPicPr>
                <a:picLocks noChangeAspect="1"/>
              </p:cNvPicPr>
              <p:nvPr/>
            </p:nvPicPr>
            <p:blipFill>
              <a:blip r:embed="rId36"/>
              <a:stretch>
                <a:fillRect/>
              </a:stretch>
            </p:blipFill>
            <p:spPr>
              <a:xfrm>
                <a:off x="4068452" y="5978655"/>
                <a:ext cx="1183646" cy="286156"/>
              </a:xfrm>
              <a:prstGeom prst="rect">
                <a:avLst/>
              </a:prstGeom>
            </p:spPr>
          </p:pic>
          <p:pic>
            <p:nvPicPr>
              <p:cNvPr id="139" name="Immagine 306">
                <a:extLst>
                  <a:ext uri="{FF2B5EF4-FFF2-40B4-BE49-F238E27FC236}">
                    <a16:creationId xmlns:a16="http://schemas.microsoft.com/office/drawing/2014/main" id="{E1E8EDBC-2C3A-D5FD-5465-9329B1495D11}"/>
                  </a:ext>
                </a:extLst>
              </p:cNvPr>
              <p:cNvPicPr>
                <a:picLocks noChangeAspect="1"/>
              </p:cNvPicPr>
              <p:nvPr/>
            </p:nvPicPr>
            <p:blipFill>
              <a:blip r:embed="rId35"/>
              <a:stretch>
                <a:fillRect/>
              </a:stretch>
            </p:blipFill>
            <p:spPr>
              <a:xfrm>
                <a:off x="2961281" y="7322292"/>
                <a:ext cx="320299" cy="305740"/>
              </a:xfrm>
              <a:prstGeom prst="rect">
                <a:avLst/>
              </a:prstGeom>
            </p:spPr>
          </p:pic>
          <p:pic>
            <p:nvPicPr>
              <p:cNvPr id="140" name="Immagine 307">
                <a:extLst>
                  <a:ext uri="{FF2B5EF4-FFF2-40B4-BE49-F238E27FC236}">
                    <a16:creationId xmlns:a16="http://schemas.microsoft.com/office/drawing/2014/main" id="{4687034A-9C47-AFE3-2418-7FC36297ECE2}"/>
                  </a:ext>
                </a:extLst>
              </p:cNvPr>
              <p:cNvPicPr>
                <a:picLocks noChangeAspect="1"/>
              </p:cNvPicPr>
              <p:nvPr/>
            </p:nvPicPr>
            <p:blipFill>
              <a:blip r:embed="rId36"/>
              <a:stretch>
                <a:fillRect/>
              </a:stretch>
            </p:blipFill>
            <p:spPr>
              <a:xfrm>
                <a:off x="686363" y="7324653"/>
                <a:ext cx="1183646" cy="286156"/>
              </a:xfrm>
              <a:prstGeom prst="rect">
                <a:avLst/>
              </a:prstGeom>
            </p:spPr>
          </p:pic>
          <p:pic>
            <p:nvPicPr>
              <p:cNvPr id="141" name="Immagine 308">
                <a:extLst>
                  <a:ext uri="{FF2B5EF4-FFF2-40B4-BE49-F238E27FC236}">
                    <a16:creationId xmlns:a16="http://schemas.microsoft.com/office/drawing/2014/main" id="{548150AA-F9A6-4DAD-D64B-26A44C07E6D5}"/>
                  </a:ext>
                </a:extLst>
              </p:cNvPr>
              <p:cNvPicPr>
                <a:picLocks noChangeAspect="1"/>
              </p:cNvPicPr>
              <p:nvPr/>
            </p:nvPicPr>
            <p:blipFill>
              <a:blip r:embed="rId35"/>
              <a:stretch>
                <a:fillRect/>
              </a:stretch>
            </p:blipFill>
            <p:spPr>
              <a:xfrm>
                <a:off x="6335130" y="7333740"/>
                <a:ext cx="320299" cy="305740"/>
              </a:xfrm>
              <a:prstGeom prst="rect">
                <a:avLst/>
              </a:prstGeom>
            </p:spPr>
          </p:pic>
          <p:pic>
            <p:nvPicPr>
              <p:cNvPr id="142" name="Immagine 309">
                <a:extLst>
                  <a:ext uri="{FF2B5EF4-FFF2-40B4-BE49-F238E27FC236}">
                    <a16:creationId xmlns:a16="http://schemas.microsoft.com/office/drawing/2014/main" id="{A790EFC8-1FFC-AFDB-EE63-FD94E7250A9F}"/>
                  </a:ext>
                </a:extLst>
              </p:cNvPr>
              <p:cNvPicPr>
                <a:picLocks noChangeAspect="1"/>
              </p:cNvPicPr>
              <p:nvPr/>
            </p:nvPicPr>
            <p:blipFill>
              <a:blip r:embed="rId36"/>
              <a:stretch>
                <a:fillRect/>
              </a:stretch>
            </p:blipFill>
            <p:spPr>
              <a:xfrm>
                <a:off x="4087060" y="7305213"/>
                <a:ext cx="1183646" cy="286156"/>
              </a:xfrm>
              <a:prstGeom prst="rect">
                <a:avLst/>
              </a:prstGeom>
            </p:spPr>
          </p:pic>
          <p:pic>
            <p:nvPicPr>
              <p:cNvPr id="143" name="Immagine 306">
                <a:extLst>
                  <a:ext uri="{FF2B5EF4-FFF2-40B4-BE49-F238E27FC236}">
                    <a16:creationId xmlns:a16="http://schemas.microsoft.com/office/drawing/2014/main" id="{BE5BDFD3-8834-A5F1-A076-B013D96D458E}"/>
                  </a:ext>
                </a:extLst>
              </p:cNvPr>
              <p:cNvPicPr>
                <a:picLocks noChangeAspect="1"/>
              </p:cNvPicPr>
              <p:nvPr/>
            </p:nvPicPr>
            <p:blipFill>
              <a:blip r:embed="rId35"/>
              <a:stretch>
                <a:fillRect/>
              </a:stretch>
            </p:blipFill>
            <p:spPr>
              <a:xfrm>
                <a:off x="9730693" y="7326015"/>
                <a:ext cx="320299" cy="305740"/>
              </a:xfrm>
              <a:prstGeom prst="rect">
                <a:avLst/>
              </a:prstGeom>
            </p:spPr>
          </p:pic>
          <p:pic>
            <p:nvPicPr>
              <p:cNvPr id="145" name="Immagine 307">
                <a:extLst>
                  <a:ext uri="{FF2B5EF4-FFF2-40B4-BE49-F238E27FC236}">
                    <a16:creationId xmlns:a16="http://schemas.microsoft.com/office/drawing/2014/main" id="{AAB6E447-D621-E111-04BA-9E99BBB895DF}"/>
                  </a:ext>
                </a:extLst>
              </p:cNvPr>
              <p:cNvPicPr>
                <a:picLocks noChangeAspect="1"/>
              </p:cNvPicPr>
              <p:nvPr/>
            </p:nvPicPr>
            <p:blipFill>
              <a:blip r:embed="rId36"/>
              <a:stretch>
                <a:fillRect/>
              </a:stretch>
            </p:blipFill>
            <p:spPr>
              <a:xfrm>
                <a:off x="7390133" y="7314542"/>
                <a:ext cx="1183646" cy="286156"/>
              </a:xfrm>
              <a:prstGeom prst="rect">
                <a:avLst/>
              </a:prstGeom>
            </p:spPr>
          </p:pic>
          <p:pic>
            <p:nvPicPr>
              <p:cNvPr id="146" name="Immagine 308">
                <a:extLst>
                  <a:ext uri="{FF2B5EF4-FFF2-40B4-BE49-F238E27FC236}">
                    <a16:creationId xmlns:a16="http://schemas.microsoft.com/office/drawing/2014/main" id="{8EB5987A-AFE9-FD9A-335A-2D26C3437FE5}"/>
                  </a:ext>
                </a:extLst>
              </p:cNvPr>
              <p:cNvPicPr>
                <a:picLocks noChangeAspect="1"/>
              </p:cNvPicPr>
              <p:nvPr/>
            </p:nvPicPr>
            <p:blipFill>
              <a:blip r:embed="rId35"/>
              <a:stretch>
                <a:fillRect/>
              </a:stretch>
            </p:blipFill>
            <p:spPr>
              <a:xfrm>
                <a:off x="13045861" y="7320881"/>
                <a:ext cx="320299" cy="305740"/>
              </a:xfrm>
              <a:prstGeom prst="rect">
                <a:avLst/>
              </a:prstGeom>
            </p:spPr>
          </p:pic>
          <p:pic>
            <p:nvPicPr>
              <p:cNvPr id="147" name="Immagine 309">
                <a:extLst>
                  <a:ext uri="{FF2B5EF4-FFF2-40B4-BE49-F238E27FC236}">
                    <a16:creationId xmlns:a16="http://schemas.microsoft.com/office/drawing/2014/main" id="{2C25EB75-48D8-7292-49E2-03BC02A99C77}"/>
                  </a:ext>
                </a:extLst>
              </p:cNvPr>
              <p:cNvPicPr>
                <a:picLocks noChangeAspect="1"/>
              </p:cNvPicPr>
              <p:nvPr/>
            </p:nvPicPr>
            <p:blipFill>
              <a:blip r:embed="rId36"/>
              <a:stretch>
                <a:fillRect/>
              </a:stretch>
            </p:blipFill>
            <p:spPr>
              <a:xfrm>
                <a:off x="10748600" y="7287843"/>
                <a:ext cx="1183646" cy="286156"/>
              </a:xfrm>
              <a:prstGeom prst="rect">
                <a:avLst/>
              </a:prstGeom>
            </p:spPr>
          </p:pic>
          <p:pic>
            <p:nvPicPr>
              <p:cNvPr id="148" name="Immagine 306">
                <a:extLst>
                  <a:ext uri="{FF2B5EF4-FFF2-40B4-BE49-F238E27FC236}">
                    <a16:creationId xmlns:a16="http://schemas.microsoft.com/office/drawing/2014/main" id="{E60981A4-B606-5EC9-860C-B33F1C70B549}"/>
                  </a:ext>
                </a:extLst>
              </p:cNvPr>
              <p:cNvPicPr>
                <a:picLocks noChangeAspect="1"/>
              </p:cNvPicPr>
              <p:nvPr/>
            </p:nvPicPr>
            <p:blipFill>
              <a:blip r:embed="rId35"/>
              <a:stretch>
                <a:fillRect/>
              </a:stretch>
            </p:blipFill>
            <p:spPr>
              <a:xfrm>
                <a:off x="2937998" y="8659408"/>
                <a:ext cx="320299" cy="305740"/>
              </a:xfrm>
              <a:prstGeom prst="rect">
                <a:avLst/>
              </a:prstGeom>
            </p:spPr>
          </p:pic>
          <p:pic>
            <p:nvPicPr>
              <p:cNvPr id="149" name="Immagine 307">
                <a:extLst>
                  <a:ext uri="{FF2B5EF4-FFF2-40B4-BE49-F238E27FC236}">
                    <a16:creationId xmlns:a16="http://schemas.microsoft.com/office/drawing/2014/main" id="{9490DC0A-F93A-CFC9-19BA-0D93F890C921}"/>
                  </a:ext>
                </a:extLst>
              </p:cNvPr>
              <p:cNvPicPr>
                <a:picLocks noChangeAspect="1"/>
              </p:cNvPicPr>
              <p:nvPr/>
            </p:nvPicPr>
            <p:blipFill>
              <a:blip r:embed="rId36"/>
              <a:stretch>
                <a:fillRect/>
              </a:stretch>
            </p:blipFill>
            <p:spPr>
              <a:xfrm>
                <a:off x="686363" y="8672547"/>
                <a:ext cx="1183646" cy="286156"/>
              </a:xfrm>
              <a:prstGeom prst="rect">
                <a:avLst/>
              </a:prstGeom>
            </p:spPr>
          </p:pic>
          <p:pic>
            <p:nvPicPr>
              <p:cNvPr id="150" name="Immagine 308">
                <a:extLst>
                  <a:ext uri="{FF2B5EF4-FFF2-40B4-BE49-F238E27FC236}">
                    <a16:creationId xmlns:a16="http://schemas.microsoft.com/office/drawing/2014/main" id="{7869A794-0F05-AA99-1FBA-26934FA30B41}"/>
                  </a:ext>
                </a:extLst>
              </p:cNvPr>
              <p:cNvPicPr>
                <a:picLocks noChangeAspect="1"/>
              </p:cNvPicPr>
              <p:nvPr/>
            </p:nvPicPr>
            <p:blipFill>
              <a:blip r:embed="rId35"/>
              <a:stretch>
                <a:fillRect/>
              </a:stretch>
            </p:blipFill>
            <p:spPr>
              <a:xfrm>
                <a:off x="6335129" y="8657754"/>
                <a:ext cx="320299" cy="305740"/>
              </a:xfrm>
              <a:prstGeom prst="rect">
                <a:avLst/>
              </a:prstGeom>
            </p:spPr>
          </p:pic>
          <p:pic>
            <p:nvPicPr>
              <p:cNvPr id="151" name="Immagine 309">
                <a:extLst>
                  <a:ext uri="{FF2B5EF4-FFF2-40B4-BE49-F238E27FC236}">
                    <a16:creationId xmlns:a16="http://schemas.microsoft.com/office/drawing/2014/main" id="{E4154A25-9068-2519-B628-18C147B54D69}"/>
                  </a:ext>
                </a:extLst>
              </p:cNvPr>
              <p:cNvPicPr>
                <a:picLocks noChangeAspect="1"/>
              </p:cNvPicPr>
              <p:nvPr/>
            </p:nvPicPr>
            <p:blipFill>
              <a:blip r:embed="rId36"/>
              <a:stretch>
                <a:fillRect/>
              </a:stretch>
            </p:blipFill>
            <p:spPr>
              <a:xfrm>
                <a:off x="4068452" y="8648459"/>
                <a:ext cx="1183646" cy="286156"/>
              </a:xfrm>
              <a:prstGeom prst="rect">
                <a:avLst/>
              </a:prstGeom>
            </p:spPr>
          </p:pic>
        </p:grpSp>
      </p:grpSp>
      <p:pic>
        <p:nvPicPr>
          <p:cNvPr id="3" name="Picture 2">
            <a:extLst>
              <a:ext uri="{FF2B5EF4-FFF2-40B4-BE49-F238E27FC236}">
                <a16:creationId xmlns:a16="http://schemas.microsoft.com/office/drawing/2014/main" id="{65F19EBC-A7D3-E4D9-1DC2-D531DEC97D14}"/>
              </a:ext>
            </a:extLst>
          </p:cNvPr>
          <p:cNvPicPr>
            <a:picLocks noChangeAspect="1"/>
          </p:cNvPicPr>
          <p:nvPr/>
        </p:nvPicPr>
        <p:blipFill>
          <a:blip r:embed="rId37"/>
          <a:stretch>
            <a:fillRect/>
          </a:stretch>
        </p:blipFill>
        <p:spPr>
          <a:xfrm>
            <a:off x="21594502" y="2285458"/>
            <a:ext cx="2746671" cy="6866680"/>
          </a:xfrm>
          <a:prstGeom prst="rect">
            <a:avLst/>
          </a:prstGeom>
        </p:spPr>
      </p:pic>
      <p:pic>
        <p:nvPicPr>
          <p:cNvPr id="175" name="Immagine 315">
            <a:extLst>
              <a:ext uri="{FF2B5EF4-FFF2-40B4-BE49-F238E27FC236}">
                <a16:creationId xmlns:a16="http://schemas.microsoft.com/office/drawing/2014/main" id="{1BB9A313-1E99-CC91-3015-C1DA2310BB04}"/>
              </a:ext>
            </a:extLst>
          </p:cNvPr>
          <p:cNvPicPr>
            <a:picLocks noChangeAspect="1"/>
          </p:cNvPicPr>
          <p:nvPr/>
        </p:nvPicPr>
        <p:blipFill>
          <a:blip r:embed="rId34"/>
          <a:stretch>
            <a:fillRect/>
          </a:stretch>
        </p:blipFill>
        <p:spPr>
          <a:xfrm>
            <a:off x="12856095" y="3252638"/>
            <a:ext cx="320189" cy="247541"/>
          </a:xfrm>
          <a:prstGeom prst="rect">
            <a:avLst/>
          </a:prstGeom>
        </p:spPr>
      </p:pic>
      <p:pic>
        <p:nvPicPr>
          <p:cNvPr id="177" name="Immagine 315">
            <a:extLst>
              <a:ext uri="{FF2B5EF4-FFF2-40B4-BE49-F238E27FC236}">
                <a16:creationId xmlns:a16="http://schemas.microsoft.com/office/drawing/2014/main" id="{08F65640-EB03-8625-7716-250AB4F1214D}"/>
              </a:ext>
            </a:extLst>
          </p:cNvPr>
          <p:cNvPicPr>
            <a:picLocks noChangeAspect="1"/>
          </p:cNvPicPr>
          <p:nvPr/>
        </p:nvPicPr>
        <p:blipFill>
          <a:blip r:embed="rId34"/>
          <a:stretch>
            <a:fillRect/>
          </a:stretch>
        </p:blipFill>
        <p:spPr>
          <a:xfrm>
            <a:off x="9564885" y="3236250"/>
            <a:ext cx="320189" cy="247541"/>
          </a:xfrm>
          <a:prstGeom prst="rect">
            <a:avLst/>
          </a:prstGeom>
        </p:spPr>
      </p:pic>
      <p:pic>
        <p:nvPicPr>
          <p:cNvPr id="2" name="Picture 1">
            <a:extLst>
              <a:ext uri="{FF2B5EF4-FFF2-40B4-BE49-F238E27FC236}">
                <a16:creationId xmlns:a16="http://schemas.microsoft.com/office/drawing/2014/main" id="{933E2519-59D0-74BD-37EF-9017893FD294}"/>
              </a:ext>
            </a:extLst>
          </p:cNvPr>
          <p:cNvPicPr>
            <a:picLocks noChangeAspect="1"/>
          </p:cNvPicPr>
          <p:nvPr/>
        </p:nvPicPr>
        <p:blipFill rotWithShape="1">
          <a:blip r:embed="rId38"/>
          <a:srcRect l="4347" t="8328" r="4816" b="5453"/>
          <a:stretch/>
        </p:blipFill>
        <p:spPr>
          <a:xfrm>
            <a:off x="20132230" y="9352756"/>
            <a:ext cx="1357812" cy="547290"/>
          </a:xfrm>
          <a:prstGeom prst="rect">
            <a:avLst/>
          </a:prstGeom>
        </p:spPr>
      </p:pic>
    </p:spTree>
    <p:extLst>
      <p:ext uri="{BB962C8B-B14F-4D97-AF65-F5344CB8AC3E}">
        <p14:creationId xmlns:p14="http://schemas.microsoft.com/office/powerpoint/2010/main" val="15078412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egnaposto testo 3">
            <a:extLst>
              <a:ext uri="{FF2B5EF4-FFF2-40B4-BE49-F238E27FC236}">
                <a16:creationId xmlns:a16="http://schemas.microsoft.com/office/drawing/2014/main" id="{93CBA148-3119-49C1-8837-A0CD5EA48036}"/>
              </a:ext>
            </a:extLst>
          </p:cNvPr>
          <p:cNvSpPr>
            <a:spLocks noGrp="1"/>
          </p:cNvSpPr>
          <p:nvPr>
            <p:ph type="body" sz="quarter" idx="14"/>
          </p:nvPr>
        </p:nvSpPr>
        <p:spPr>
          <a:xfrm>
            <a:off x="2327117" y="99879"/>
            <a:ext cx="21096304" cy="1634014"/>
          </a:xfrm>
        </p:spPr>
        <p:txBody>
          <a:bodyPr/>
          <a:lstStyle/>
          <a:p>
            <a:pPr algn="l" defTabSz="1769301"/>
            <a:r>
              <a:rPr lang="it-IT" sz="4000"/>
              <a:t>RILASCIO 3 – Ricerca e visualizzazione lista Decreti di impegno </a:t>
            </a:r>
          </a:p>
        </p:txBody>
      </p:sp>
      <p:grpSp>
        <p:nvGrpSpPr>
          <p:cNvPr id="2" name="Gruppo 1">
            <a:extLst>
              <a:ext uri="{FF2B5EF4-FFF2-40B4-BE49-F238E27FC236}">
                <a16:creationId xmlns:a16="http://schemas.microsoft.com/office/drawing/2014/main" id="{C1EA5790-4E67-44BB-A441-26ABF72B4894}"/>
              </a:ext>
            </a:extLst>
          </p:cNvPr>
          <p:cNvGrpSpPr/>
          <p:nvPr/>
        </p:nvGrpSpPr>
        <p:grpSpPr>
          <a:xfrm>
            <a:off x="451316" y="6998103"/>
            <a:ext cx="21402220" cy="5788328"/>
            <a:chOff x="1620924" y="6669123"/>
            <a:chExt cx="21100464" cy="5542525"/>
          </a:xfrm>
        </p:grpSpPr>
        <p:pic>
          <p:nvPicPr>
            <p:cNvPr id="70" name="Immagine 69">
              <a:extLst>
                <a:ext uri="{FF2B5EF4-FFF2-40B4-BE49-F238E27FC236}">
                  <a16:creationId xmlns:a16="http://schemas.microsoft.com/office/drawing/2014/main" id="{0D7483E6-FC3F-4815-A09B-44B2DCEBC701}"/>
                </a:ext>
              </a:extLst>
            </p:cNvPr>
            <p:cNvPicPr>
              <a:picLocks noChangeAspect="1"/>
            </p:cNvPicPr>
            <p:nvPr/>
          </p:nvPicPr>
          <p:blipFill>
            <a:blip r:embed="rId3"/>
            <a:stretch>
              <a:fillRect/>
            </a:stretch>
          </p:blipFill>
          <p:spPr>
            <a:xfrm>
              <a:off x="1620924" y="7381398"/>
              <a:ext cx="20746594" cy="4830250"/>
            </a:xfrm>
            <a:prstGeom prst="rect">
              <a:avLst/>
            </a:prstGeom>
          </p:spPr>
        </p:pic>
        <p:grpSp>
          <p:nvGrpSpPr>
            <p:cNvPr id="72" name="Gruppo 71">
              <a:extLst>
                <a:ext uri="{FF2B5EF4-FFF2-40B4-BE49-F238E27FC236}">
                  <a16:creationId xmlns:a16="http://schemas.microsoft.com/office/drawing/2014/main" id="{1810A110-D91A-434A-9A65-7824CD493AA0}"/>
                </a:ext>
              </a:extLst>
            </p:cNvPr>
            <p:cNvGrpSpPr/>
            <p:nvPr/>
          </p:nvGrpSpPr>
          <p:grpSpPr>
            <a:xfrm>
              <a:off x="1642331" y="6669123"/>
              <a:ext cx="21079057" cy="5418802"/>
              <a:chOff x="1685634" y="5794007"/>
              <a:chExt cx="21079057" cy="5320769"/>
            </a:xfrm>
          </p:grpSpPr>
          <p:cxnSp>
            <p:nvCxnSpPr>
              <p:cNvPr id="75" name="Connettore diritto 74">
                <a:extLst>
                  <a:ext uri="{FF2B5EF4-FFF2-40B4-BE49-F238E27FC236}">
                    <a16:creationId xmlns:a16="http://schemas.microsoft.com/office/drawing/2014/main" id="{23F2B158-5985-49E1-AEEC-30F537103445}"/>
                  </a:ext>
                </a:extLst>
              </p:cNvPr>
              <p:cNvCxnSpPr>
                <a:cxnSpLocks/>
              </p:cNvCxnSpPr>
              <p:nvPr/>
            </p:nvCxnSpPr>
            <p:spPr>
              <a:xfrm>
                <a:off x="1685635" y="5794007"/>
                <a:ext cx="0" cy="5320769"/>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4A41ABEF-1ED7-4544-931A-FDDCB4C7F89C}"/>
                  </a:ext>
                </a:extLst>
              </p:cNvPr>
              <p:cNvCxnSpPr>
                <a:cxnSpLocks/>
              </p:cNvCxnSpPr>
              <p:nvPr/>
            </p:nvCxnSpPr>
            <p:spPr>
              <a:xfrm>
                <a:off x="1685634" y="6503551"/>
                <a:ext cx="21079057"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grpSp>
        <p:pic>
          <p:nvPicPr>
            <p:cNvPr id="79" name="Immagine 78">
              <a:extLst>
                <a:ext uri="{FF2B5EF4-FFF2-40B4-BE49-F238E27FC236}">
                  <a16:creationId xmlns:a16="http://schemas.microsoft.com/office/drawing/2014/main" id="{44757B5C-BED9-485A-A172-5529A5DEC243}"/>
                </a:ext>
              </a:extLst>
            </p:cNvPr>
            <p:cNvPicPr>
              <a:picLocks noChangeAspect="1"/>
            </p:cNvPicPr>
            <p:nvPr/>
          </p:nvPicPr>
          <p:blipFill rotWithShape="1">
            <a:blip r:embed="rId4">
              <a:duotone>
                <a:prstClr val="black"/>
                <a:srgbClr val="C6D8EA">
                  <a:tint val="45000"/>
                  <a:satMod val="400000"/>
                </a:srgbClr>
              </a:duotone>
            </a:blip>
            <a:srcRect t="4429"/>
            <a:stretch/>
          </p:blipFill>
          <p:spPr>
            <a:xfrm>
              <a:off x="1647831" y="8500704"/>
              <a:ext cx="20742262" cy="737764"/>
            </a:xfrm>
            <a:prstGeom prst="rect">
              <a:avLst/>
            </a:prstGeom>
          </p:spPr>
        </p:pic>
        <p:pic>
          <p:nvPicPr>
            <p:cNvPr id="80" name="Picture 50">
              <a:extLst>
                <a:ext uri="{FF2B5EF4-FFF2-40B4-BE49-F238E27FC236}">
                  <a16:creationId xmlns:a16="http://schemas.microsoft.com/office/drawing/2014/main" id="{E6EDDD05-00BB-41EC-87F7-E89376C1FD9F}"/>
                </a:ext>
              </a:extLst>
            </p:cNvPr>
            <p:cNvPicPr>
              <a:picLocks noChangeAspect="1"/>
            </p:cNvPicPr>
            <p:nvPr/>
          </p:nvPicPr>
          <p:blipFill>
            <a:blip r:embed="rId5">
              <a:clrChange>
                <a:clrFrom>
                  <a:srgbClr val="FEFEFE"/>
                </a:clrFrom>
                <a:clrTo>
                  <a:srgbClr val="FEFEFE">
                    <a:alpha val="0"/>
                  </a:srgbClr>
                </a:clrTo>
              </a:clrChange>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1770681" y="8664101"/>
              <a:ext cx="520271" cy="428458"/>
            </a:xfrm>
            <a:prstGeom prst="rect">
              <a:avLst/>
            </a:prstGeom>
          </p:spPr>
        </p:pic>
        <p:pic>
          <p:nvPicPr>
            <p:cNvPr id="82" name="Immagine 33">
              <a:extLst>
                <a:ext uri="{FF2B5EF4-FFF2-40B4-BE49-F238E27FC236}">
                  <a16:creationId xmlns:a16="http://schemas.microsoft.com/office/drawing/2014/main" id="{8F1ED963-AC27-4D26-ADF2-C8D147D0E8D6}"/>
                </a:ext>
              </a:extLst>
            </p:cNvPr>
            <p:cNvPicPr>
              <a:picLocks noChangeAspect="1"/>
            </p:cNvPicPr>
            <p:nvPr/>
          </p:nvPicPr>
          <p:blipFill rotWithShape="1">
            <a:blip r:embed="rId7"/>
            <a:srcRect l="52429" t="21919" r="37685" b="13567"/>
            <a:stretch/>
          </p:blipFill>
          <p:spPr>
            <a:xfrm>
              <a:off x="1811178" y="11636690"/>
              <a:ext cx="474489" cy="339186"/>
            </a:xfrm>
            <a:prstGeom prst="rect">
              <a:avLst/>
            </a:prstGeom>
          </p:spPr>
        </p:pic>
        <p:pic>
          <p:nvPicPr>
            <p:cNvPr id="83" name="Immagine 33">
              <a:extLst>
                <a:ext uri="{FF2B5EF4-FFF2-40B4-BE49-F238E27FC236}">
                  <a16:creationId xmlns:a16="http://schemas.microsoft.com/office/drawing/2014/main" id="{3F50D6F4-6E46-41AE-9E73-CF994FCDE57A}"/>
                </a:ext>
              </a:extLst>
            </p:cNvPr>
            <p:cNvPicPr>
              <a:picLocks noChangeAspect="1"/>
            </p:cNvPicPr>
            <p:nvPr/>
          </p:nvPicPr>
          <p:blipFill rotWithShape="1">
            <a:blip r:embed="rId7"/>
            <a:srcRect l="52429" t="21919" r="37685" b="13567"/>
            <a:stretch/>
          </p:blipFill>
          <p:spPr>
            <a:xfrm>
              <a:off x="1804109" y="10163680"/>
              <a:ext cx="474489" cy="339186"/>
            </a:xfrm>
            <a:prstGeom prst="rect">
              <a:avLst/>
            </a:prstGeom>
          </p:spPr>
        </p:pic>
        <p:pic>
          <p:nvPicPr>
            <p:cNvPr id="84" name="Immagine 33">
              <a:extLst>
                <a:ext uri="{FF2B5EF4-FFF2-40B4-BE49-F238E27FC236}">
                  <a16:creationId xmlns:a16="http://schemas.microsoft.com/office/drawing/2014/main" id="{E999DDF4-3FA0-4AC9-879E-A4C39DEFE832}"/>
                </a:ext>
              </a:extLst>
            </p:cNvPr>
            <p:cNvPicPr>
              <a:picLocks noChangeAspect="1"/>
            </p:cNvPicPr>
            <p:nvPr/>
          </p:nvPicPr>
          <p:blipFill rotWithShape="1">
            <a:blip r:embed="rId7"/>
            <a:srcRect l="52429" t="21919" r="37685" b="13567"/>
            <a:stretch/>
          </p:blipFill>
          <p:spPr>
            <a:xfrm>
              <a:off x="1808768" y="10952496"/>
              <a:ext cx="474489" cy="339186"/>
            </a:xfrm>
            <a:prstGeom prst="rect">
              <a:avLst/>
            </a:prstGeom>
          </p:spPr>
        </p:pic>
      </p:grpSp>
      <p:grpSp>
        <p:nvGrpSpPr>
          <p:cNvPr id="62" name="Gruppo 61">
            <a:extLst>
              <a:ext uri="{FF2B5EF4-FFF2-40B4-BE49-F238E27FC236}">
                <a16:creationId xmlns:a16="http://schemas.microsoft.com/office/drawing/2014/main" id="{2F24A06F-76CA-4592-BABB-F252CC46D8A5}"/>
              </a:ext>
            </a:extLst>
          </p:cNvPr>
          <p:cNvGrpSpPr/>
          <p:nvPr/>
        </p:nvGrpSpPr>
        <p:grpSpPr>
          <a:xfrm>
            <a:off x="379482" y="1939633"/>
            <a:ext cx="21111054" cy="10717588"/>
            <a:chOff x="1678001" y="1939633"/>
            <a:chExt cx="21111054" cy="10717588"/>
          </a:xfrm>
        </p:grpSpPr>
        <p:grpSp>
          <p:nvGrpSpPr>
            <p:cNvPr id="49" name="Gruppo 48">
              <a:extLst>
                <a:ext uri="{FF2B5EF4-FFF2-40B4-BE49-F238E27FC236}">
                  <a16:creationId xmlns:a16="http://schemas.microsoft.com/office/drawing/2014/main" id="{7C4D691D-8BD1-4477-BDE5-1F95AC600269}"/>
                </a:ext>
              </a:extLst>
            </p:cNvPr>
            <p:cNvGrpSpPr/>
            <p:nvPr/>
          </p:nvGrpSpPr>
          <p:grpSpPr>
            <a:xfrm>
              <a:off x="1692751" y="1939633"/>
              <a:ext cx="21096304" cy="732779"/>
              <a:chOff x="1662101" y="1952540"/>
              <a:chExt cx="21096304" cy="732779"/>
            </a:xfrm>
          </p:grpSpPr>
          <p:grpSp>
            <p:nvGrpSpPr>
              <p:cNvPr id="41" name="Gruppo 40">
                <a:extLst>
                  <a:ext uri="{FF2B5EF4-FFF2-40B4-BE49-F238E27FC236}">
                    <a16:creationId xmlns:a16="http://schemas.microsoft.com/office/drawing/2014/main" id="{F75BCDAE-F762-480E-9FC2-6A350A9C8827}"/>
                  </a:ext>
                </a:extLst>
              </p:cNvPr>
              <p:cNvGrpSpPr/>
              <p:nvPr/>
            </p:nvGrpSpPr>
            <p:grpSpPr>
              <a:xfrm>
                <a:off x="1662101" y="1952540"/>
                <a:ext cx="21096304" cy="732779"/>
                <a:chOff x="1646867" y="1867823"/>
                <a:chExt cx="21096304" cy="732779"/>
              </a:xfrm>
            </p:grpSpPr>
            <p:pic>
              <p:nvPicPr>
                <p:cNvPr id="55" name="Immagine 54">
                  <a:extLst>
                    <a:ext uri="{FF2B5EF4-FFF2-40B4-BE49-F238E27FC236}">
                      <a16:creationId xmlns:a16="http://schemas.microsoft.com/office/drawing/2014/main" id="{AEB6AC1B-5643-4F48-92C7-EA1FDC13C893}"/>
                    </a:ext>
                  </a:extLst>
                </p:cNvPr>
                <p:cNvPicPr>
                  <a:picLocks noChangeAspect="1"/>
                </p:cNvPicPr>
                <p:nvPr/>
              </p:nvPicPr>
              <p:blipFill>
                <a:blip r:embed="rId8"/>
                <a:stretch>
                  <a:fillRect/>
                </a:stretch>
              </p:blipFill>
              <p:spPr>
                <a:xfrm>
                  <a:off x="1646867" y="1867823"/>
                  <a:ext cx="21096304" cy="732779"/>
                </a:xfrm>
                <a:prstGeom prst="rect">
                  <a:avLst/>
                </a:prstGeom>
              </p:spPr>
            </p:pic>
            <p:pic>
              <p:nvPicPr>
                <p:cNvPr id="36" name="Immagine 35">
                  <a:extLst>
                    <a:ext uri="{FF2B5EF4-FFF2-40B4-BE49-F238E27FC236}">
                      <a16:creationId xmlns:a16="http://schemas.microsoft.com/office/drawing/2014/main" id="{A0521FFE-1A99-48F5-91ED-44FC40220074}"/>
                    </a:ext>
                  </a:extLst>
                </p:cNvPr>
                <p:cNvPicPr>
                  <a:picLocks noChangeAspect="1"/>
                </p:cNvPicPr>
                <p:nvPr/>
              </p:nvPicPr>
              <p:blipFill>
                <a:blip r:embed="rId9"/>
                <a:stretch>
                  <a:fillRect/>
                </a:stretch>
              </p:blipFill>
              <p:spPr>
                <a:xfrm>
                  <a:off x="1687621" y="1961786"/>
                  <a:ext cx="3623684" cy="529778"/>
                </a:xfrm>
                <a:prstGeom prst="rect">
                  <a:avLst/>
                </a:prstGeom>
              </p:spPr>
            </p:pic>
            <p:pic>
              <p:nvPicPr>
                <p:cNvPr id="32" name="Immagine 31">
                  <a:extLst>
                    <a:ext uri="{FF2B5EF4-FFF2-40B4-BE49-F238E27FC236}">
                      <a16:creationId xmlns:a16="http://schemas.microsoft.com/office/drawing/2014/main" id="{62E6BA03-E828-4014-8D73-834101A6B6E1}"/>
                    </a:ext>
                  </a:extLst>
                </p:cNvPr>
                <p:cNvPicPr>
                  <a:picLocks noChangeAspect="1"/>
                </p:cNvPicPr>
                <p:nvPr/>
              </p:nvPicPr>
              <p:blipFill rotWithShape="1">
                <a:blip r:embed="rId10"/>
                <a:srcRect l="90758" t="5181"/>
                <a:stretch/>
              </p:blipFill>
              <p:spPr>
                <a:xfrm>
                  <a:off x="6861308" y="2056662"/>
                  <a:ext cx="368670" cy="478495"/>
                </a:xfrm>
                <a:prstGeom prst="rect">
                  <a:avLst/>
                </a:prstGeom>
              </p:spPr>
            </p:pic>
          </p:grpSp>
          <p:pic>
            <p:nvPicPr>
              <p:cNvPr id="46" name="Immagine 45">
                <a:extLst>
                  <a:ext uri="{FF2B5EF4-FFF2-40B4-BE49-F238E27FC236}">
                    <a16:creationId xmlns:a16="http://schemas.microsoft.com/office/drawing/2014/main" id="{85CE3AA8-C49B-4562-91E1-2032346C002E}"/>
                  </a:ext>
                </a:extLst>
              </p:cNvPr>
              <p:cNvPicPr>
                <a:picLocks noChangeAspect="1"/>
              </p:cNvPicPr>
              <p:nvPr/>
            </p:nvPicPr>
            <p:blipFill>
              <a:blip r:embed="rId11"/>
              <a:stretch>
                <a:fillRect/>
              </a:stretch>
            </p:blipFill>
            <p:spPr>
              <a:xfrm>
                <a:off x="3289133" y="2133952"/>
                <a:ext cx="3501450" cy="425078"/>
              </a:xfrm>
              <a:prstGeom prst="rect">
                <a:avLst/>
              </a:prstGeom>
            </p:spPr>
          </p:pic>
        </p:grpSp>
        <p:pic>
          <p:nvPicPr>
            <p:cNvPr id="222" name="Immagine 221">
              <a:extLst>
                <a:ext uri="{FF2B5EF4-FFF2-40B4-BE49-F238E27FC236}">
                  <a16:creationId xmlns:a16="http://schemas.microsoft.com/office/drawing/2014/main" id="{C77B2F25-F10C-4EDA-9C0F-E2E7AD00B52F}"/>
                </a:ext>
              </a:extLst>
            </p:cNvPr>
            <p:cNvPicPr>
              <a:picLocks noChangeAspect="1"/>
            </p:cNvPicPr>
            <p:nvPr/>
          </p:nvPicPr>
          <p:blipFill>
            <a:blip r:embed="rId12">
              <a:clrChange>
                <a:clrFrom>
                  <a:srgbClr val="0854A0"/>
                </a:clrFrom>
                <a:clrTo>
                  <a:srgbClr val="0854A0">
                    <a:alpha val="0"/>
                  </a:srgbClr>
                </a:clrTo>
              </a:clrChange>
            </a:blip>
            <a:stretch>
              <a:fillRect/>
            </a:stretch>
          </p:blipFill>
          <p:spPr>
            <a:xfrm>
              <a:off x="3208190" y="1984960"/>
              <a:ext cx="3757900" cy="655224"/>
            </a:xfrm>
            <a:prstGeom prst="rect">
              <a:avLst/>
            </a:prstGeom>
          </p:spPr>
        </p:pic>
        <p:grpSp>
          <p:nvGrpSpPr>
            <p:cNvPr id="61" name="Gruppo 60">
              <a:extLst>
                <a:ext uri="{FF2B5EF4-FFF2-40B4-BE49-F238E27FC236}">
                  <a16:creationId xmlns:a16="http://schemas.microsoft.com/office/drawing/2014/main" id="{07FFC15E-C2E3-47BD-8399-93BFE27014C3}"/>
                </a:ext>
              </a:extLst>
            </p:cNvPr>
            <p:cNvGrpSpPr/>
            <p:nvPr/>
          </p:nvGrpSpPr>
          <p:grpSpPr>
            <a:xfrm>
              <a:off x="1678001" y="6656739"/>
              <a:ext cx="21111054" cy="6000482"/>
              <a:chOff x="1678001" y="6656739"/>
              <a:chExt cx="21111054" cy="6000482"/>
            </a:xfrm>
          </p:grpSpPr>
          <p:pic>
            <p:nvPicPr>
              <p:cNvPr id="144" name="Immagine 143">
                <a:extLst>
                  <a:ext uri="{FF2B5EF4-FFF2-40B4-BE49-F238E27FC236}">
                    <a16:creationId xmlns:a16="http://schemas.microsoft.com/office/drawing/2014/main" id="{3BF66D84-C356-418D-A441-401DA62B9A8D}"/>
                  </a:ext>
                </a:extLst>
              </p:cNvPr>
              <p:cNvPicPr>
                <a:picLocks noChangeAspect="1"/>
              </p:cNvPicPr>
              <p:nvPr/>
            </p:nvPicPr>
            <p:blipFill>
              <a:blip r:embed="rId13"/>
              <a:stretch>
                <a:fillRect/>
              </a:stretch>
            </p:blipFill>
            <p:spPr>
              <a:xfrm>
                <a:off x="1692751" y="6998104"/>
                <a:ext cx="21096304" cy="748397"/>
              </a:xfrm>
              <a:prstGeom prst="rect">
                <a:avLst/>
              </a:prstGeom>
            </p:spPr>
          </p:pic>
          <p:cxnSp>
            <p:nvCxnSpPr>
              <p:cNvPr id="249" name="Connettore diritto 248">
                <a:extLst>
                  <a:ext uri="{FF2B5EF4-FFF2-40B4-BE49-F238E27FC236}">
                    <a16:creationId xmlns:a16="http://schemas.microsoft.com/office/drawing/2014/main" id="{791413DE-AEEC-412F-82EF-B2DE6FE7A755}"/>
                  </a:ext>
                </a:extLst>
              </p:cNvPr>
              <p:cNvCxnSpPr>
                <a:cxnSpLocks/>
              </p:cNvCxnSpPr>
              <p:nvPr/>
            </p:nvCxnSpPr>
            <p:spPr>
              <a:xfrm flipV="1">
                <a:off x="1678001" y="6883614"/>
                <a:ext cx="21066677" cy="15376"/>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254" name="Immagine 253">
                <a:extLst>
                  <a:ext uri="{FF2B5EF4-FFF2-40B4-BE49-F238E27FC236}">
                    <a16:creationId xmlns:a16="http://schemas.microsoft.com/office/drawing/2014/main" id="{3F5FD902-E8D5-4E2B-B93E-0CD8DAF245A9}"/>
                  </a:ext>
                </a:extLst>
              </p:cNvPr>
              <p:cNvPicPr>
                <a:picLocks noChangeAspect="1"/>
              </p:cNvPicPr>
              <p:nvPr/>
            </p:nvPicPr>
            <p:blipFill rotWithShape="1">
              <a:blip r:embed="rId14"/>
              <a:srcRect l="9227" t="14432" r="5799"/>
              <a:stretch/>
            </p:blipFill>
            <p:spPr>
              <a:xfrm>
                <a:off x="12402296" y="6667801"/>
                <a:ext cx="657566" cy="463515"/>
              </a:xfrm>
              <a:prstGeom prst="rect">
                <a:avLst/>
              </a:prstGeom>
            </p:spPr>
          </p:pic>
          <p:pic>
            <p:nvPicPr>
              <p:cNvPr id="255" name="Immagine 254">
                <a:extLst>
                  <a:ext uri="{FF2B5EF4-FFF2-40B4-BE49-F238E27FC236}">
                    <a16:creationId xmlns:a16="http://schemas.microsoft.com/office/drawing/2014/main" id="{DD0C196C-9FD6-42FD-B088-CE0A1B37891F}"/>
                  </a:ext>
                </a:extLst>
              </p:cNvPr>
              <p:cNvPicPr>
                <a:picLocks noChangeAspect="1"/>
              </p:cNvPicPr>
              <p:nvPr/>
            </p:nvPicPr>
            <p:blipFill rotWithShape="1">
              <a:blip r:embed="rId15"/>
              <a:srcRect l="9994" t="15799" r="5612" b="22020"/>
              <a:stretch/>
            </p:blipFill>
            <p:spPr>
              <a:xfrm>
                <a:off x="11569580" y="6656739"/>
                <a:ext cx="733469" cy="445841"/>
              </a:xfrm>
              <a:prstGeom prst="rect">
                <a:avLst/>
              </a:prstGeom>
            </p:spPr>
          </p:pic>
          <p:pic>
            <p:nvPicPr>
              <p:cNvPr id="29" name="Immagine 28">
                <a:extLst>
                  <a:ext uri="{FF2B5EF4-FFF2-40B4-BE49-F238E27FC236}">
                    <a16:creationId xmlns:a16="http://schemas.microsoft.com/office/drawing/2014/main" id="{15B3FA10-900E-41F3-8ED0-931531CA2625}"/>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719699" y="7112213"/>
                <a:ext cx="2266251" cy="484241"/>
              </a:xfrm>
              <a:prstGeom prst="rect">
                <a:avLst/>
              </a:prstGeom>
            </p:spPr>
          </p:pic>
          <p:cxnSp>
            <p:nvCxnSpPr>
              <p:cNvPr id="326" name="Connettore diritto 325">
                <a:extLst>
                  <a:ext uri="{FF2B5EF4-FFF2-40B4-BE49-F238E27FC236}">
                    <a16:creationId xmlns:a16="http://schemas.microsoft.com/office/drawing/2014/main" id="{CF068C4D-4EE6-49A0-B9D1-C400A56EE8A2}"/>
                  </a:ext>
                </a:extLst>
              </p:cNvPr>
              <p:cNvCxnSpPr>
                <a:cxnSpLocks/>
              </p:cNvCxnSpPr>
              <p:nvPr/>
            </p:nvCxnSpPr>
            <p:spPr>
              <a:xfrm>
                <a:off x="22749839" y="7720700"/>
                <a:ext cx="16601" cy="493652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Immagine 41">
                <a:extLst>
                  <a:ext uri="{FF2B5EF4-FFF2-40B4-BE49-F238E27FC236}">
                    <a16:creationId xmlns:a16="http://schemas.microsoft.com/office/drawing/2014/main" id="{6DA76093-9087-4B78-91EE-877B3F9BE73B}"/>
                  </a:ext>
                </a:extLst>
              </p:cNvPr>
              <p:cNvPicPr>
                <a:picLocks noChangeAspect="1"/>
              </p:cNvPicPr>
              <p:nvPr/>
            </p:nvPicPr>
            <p:blipFill>
              <a:blip r:embed="rId17"/>
              <a:stretch>
                <a:fillRect/>
              </a:stretch>
            </p:blipFill>
            <p:spPr>
              <a:xfrm>
                <a:off x="19969381" y="7214891"/>
                <a:ext cx="2658245" cy="465193"/>
              </a:xfrm>
              <a:prstGeom prst="rect">
                <a:avLst/>
              </a:prstGeom>
            </p:spPr>
          </p:pic>
          <p:pic>
            <p:nvPicPr>
              <p:cNvPr id="331" name="Immagine 330">
                <a:extLst>
                  <a:ext uri="{FF2B5EF4-FFF2-40B4-BE49-F238E27FC236}">
                    <a16:creationId xmlns:a16="http://schemas.microsoft.com/office/drawing/2014/main" id="{D1C69C00-13E4-43E2-BC8A-78974191F7E9}"/>
                  </a:ext>
                </a:extLst>
              </p:cNvPr>
              <p:cNvPicPr>
                <a:picLocks noChangeAspect="1"/>
              </p:cNvPicPr>
              <p:nvPr/>
            </p:nvPicPr>
            <p:blipFill>
              <a:blip r:embed="rId18"/>
              <a:stretch>
                <a:fillRect/>
              </a:stretch>
            </p:blipFill>
            <p:spPr>
              <a:xfrm>
                <a:off x="18317803" y="7064268"/>
                <a:ext cx="2980297" cy="561859"/>
              </a:xfrm>
              <a:prstGeom prst="rect">
                <a:avLst/>
              </a:prstGeom>
            </p:spPr>
          </p:pic>
        </p:grpSp>
      </p:grpSp>
      <p:pic>
        <p:nvPicPr>
          <p:cNvPr id="339" name="Immagine 338">
            <a:extLst>
              <a:ext uri="{FF2B5EF4-FFF2-40B4-BE49-F238E27FC236}">
                <a16:creationId xmlns:a16="http://schemas.microsoft.com/office/drawing/2014/main" id="{102F223E-CBBC-49E4-86FF-A19B25E1C5B5}"/>
              </a:ext>
            </a:extLst>
          </p:cNvPr>
          <p:cNvPicPr>
            <a:picLocks noChangeAspect="1"/>
          </p:cNvPicPr>
          <p:nvPr/>
        </p:nvPicPr>
        <p:blipFill>
          <a:blip r:embed="rId19"/>
          <a:stretch>
            <a:fillRect/>
          </a:stretch>
        </p:blipFill>
        <p:spPr>
          <a:xfrm>
            <a:off x="20737630" y="6298842"/>
            <a:ext cx="698392" cy="492309"/>
          </a:xfrm>
          <a:prstGeom prst="rect">
            <a:avLst/>
          </a:prstGeom>
        </p:spPr>
      </p:pic>
      <p:sp>
        <p:nvSpPr>
          <p:cNvPr id="93" name="Arrow: Down 14">
            <a:extLst>
              <a:ext uri="{FF2B5EF4-FFF2-40B4-BE49-F238E27FC236}">
                <a16:creationId xmlns:a16="http://schemas.microsoft.com/office/drawing/2014/main" id="{41F27B0D-E9AE-4CD2-BC71-8A8D2D3CA838}"/>
              </a:ext>
            </a:extLst>
          </p:cNvPr>
          <p:cNvSpPr/>
          <p:nvPr/>
        </p:nvSpPr>
        <p:spPr>
          <a:xfrm rot="18509230">
            <a:off x="16562533" y="6615975"/>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89" name="Group 88">
            <a:extLst>
              <a:ext uri="{FF2B5EF4-FFF2-40B4-BE49-F238E27FC236}">
                <a16:creationId xmlns:a16="http://schemas.microsoft.com/office/drawing/2014/main" id="{6F12AC59-5508-B4E4-00C5-44A1ACCA1F46}"/>
              </a:ext>
            </a:extLst>
          </p:cNvPr>
          <p:cNvGrpSpPr/>
          <p:nvPr/>
        </p:nvGrpSpPr>
        <p:grpSpPr>
          <a:xfrm>
            <a:off x="413497" y="2083001"/>
            <a:ext cx="19049724" cy="4196011"/>
            <a:chOff x="438595" y="2064922"/>
            <a:chExt cx="19750218" cy="4264179"/>
          </a:xfrm>
        </p:grpSpPr>
        <p:pic>
          <p:nvPicPr>
            <p:cNvPr id="90" name="Immagine 58">
              <a:extLst>
                <a:ext uri="{FF2B5EF4-FFF2-40B4-BE49-F238E27FC236}">
                  <a16:creationId xmlns:a16="http://schemas.microsoft.com/office/drawing/2014/main" id="{3C996E42-111E-FE53-FABF-D2514F2E71D0}"/>
                </a:ext>
              </a:extLst>
            </p:cNvPr>
            <p:cNvPicPr>
              <a:picLocks noChangeAspect="1"/>
            </p:cNvPicPr>
            <p:nvPr/>
          </p:nvPicPr>
          <p:blipFill rotWithShape="1">
            <a:blip r:embed="rId20"/>
            <a:srcRect l="36506" t="-6691" r="54192" b="93823"/>
            <a:stretch/>
          </p:blipFill>
          <p:spPr>
            <a:xfrm>
              <a:off x="7197783" y="2361749"/>
              <a:ext cx="1871330" cy="741314"/>
            </a:xfrm>
            <a:prstGeom prst="rect">
              <a:avLst/>
            </a:prstGeom>
          </p:spPr>
        </p:pic>
        <p:pic>
          <p:nvPicPr>
            <p:cNvPr id="91" name="Immagine 58">
              <a:extLst>
                <a:ext uri="{FF2B5EF4-FFF2-40B4-BE49-F238E27FC236}">
                  <a16:creationId xmlns:a16="http://schemas.microsoft.com/office/drawing/2014/main" id="{08F7C184-CFEC-1E6F-72A5-7C4DE2EF220E}"/>
                </a:ext>
              </a:extLst>
            </p:cNvPr>
            <p:cNvPicPr>
              <a:picLocks noChangeAspect="1"/>
            </p:cNvPicPr>
            <p:nvPr/>
          </p:nvPicPr>
          <p:blipFill rotWithShape="1">
            <a:blip r:embed="rId20"/>
            <a:srcRect l="54223" t="-9256" r="35107" b="92989"/>
            <a:stretch/>
          </p:blipFill>
          <p:spPr>
            <a:xfrm>
              <a:off x="10497966" y="2213113"/>
              <a:ext cx="2146731" cy="937154"/>
            </a:xfrm>
            <a:prstGeom prst="rect">
              <a:avLst/>
            </a:prstGeom>
          </p:spPr>
        </p:pic>
        <p:pic>
          <p:nvPicPr>
            <p:cNvPr id="94" name="Immagine 58">
              <a:extLst>
                <a:ext uri="{FF2B5EF4-FFF2-40B4-BE49-F238E27FC236}">
                  <a16:creationId xmlns:a16="http://schemas.microsoft.com/office/drawing/2014/main" id="{C280F8CC-4083-D3D3-36F9-FD038E99DBFD}"/>
                </a:ext>
              </a:extLst>
            </p:cNvPr>
            <p:cNvPicPr>
              <a:picLocks noChangeAspect="1"/>
            </p:cNvPicPr>
            <p:nvPr/>
          </p:nvPicPr>
          <p:blipFill rotWithShape="1">
            <a:blip r:embed="rId20"/>
            <a:srcRect l="72965" t="-7863" r="18118" b="93809"/>
            <a:stretch/>
          </p:blipFill>
          <p:spPr>
            <a:xfrm>
              <a:off x="14006096" y="2293412"/>
              <a:ext cx="1793886" cy="809651"/>
            </a:xfrm>
            <a:prstGeom prst="rect">
              <a:avLst/>
            </a:prstGeom>
          </p:spPr>
        </p:pic>
        <p:pic>
          <p:nvPicPr>
            <p:cNvPr id="95" name="Immagine 58">
              <a:extLst>
                <a:ext uri="{FF2B5EF4-FFF2-40B4-BE49-F238E27FC236}">
                  <a16:creationId xmlns:a16="http://schemas.microsoft.com/office/drawing/2014/main" id="{EC8A01ED-C4B4-E59E-9294-3344FC05E6BB}"/>
                </a:ext>
              </a:extLst>
            </p:cNvPr>
            <p:cNvPicPr>
              <a:picLocks noChangeAspect="1"/>
            </p:cNvPicPr>
            <p:nvPr/>
          </p:nvPicPr>
          <p:blipFill rotWithShape="1">
            <a:blip r:embed="rId20"/>
            <a:srcRect l="91083" t="-11828" r="1" b="92333"/>
            <a:stretch/>
          </p:blipFill>
          <p:spPr>
            <a:xfrm>
              <a:off x="17298233" y="2064922"/>
              <a:ext cx="1793886" cy="1123139"/>
            </a:xfrm>
            <a:prstGeom prst="rect">
              <a:avLst/>
            </a:prstGeom>
          </p:spPr>
        </p:pic>
        <p:grpSp>
          <p:nvGrpSpPr>
            <p:cNvPr id="96" name="Group 95">
              <a:extLst>
                <a:ext uri="{FF2B5EF4-FFF2-40B4-BE49-F238E27FC236}">
                  <a16:creationId xmlns:a16="http://schemas.microsoft.com/office/drawing/2014/main" id="{41A5C5EE-81E3-12C3-39B4-57D4EA525FF6}"/>
                </a:ext>
              </a:extLst>
            </p:cNvPr>
            <p:cNvGrpSpPr/>
            <p:nvPr/>
          </p:nvGrpSpPr>
          <p:grpSpPr>
            <a:xfrm>
              <a:off x="438595" y="2553363"/>
              <a:ext cx="19750218" cy="3775738"/>
              <a:chOff x="438595" y="2553363"/>
              <a:chExt cx="19750218" cy="3775738"/>
            </a:xfrm>
          </p:grpSpPr>
          <p:grpSp>
            <p:nvGrpSpPr>
              <p:cNvPr id="97" name="Group 96">
                <a:extLst>
                  <a:ext uri="{FF2B5EF4-FFF2-40B4-BE49-F238E27FC236}">
                    <a16:creationId xmlns:a16="http://schemas.microsoft.com/office/drawing/2014/main" id="{A353FC13-FE42-FB0F-8875-C2D286FFA8AC}"/>
                  </a:ext>
                </a:extLst>
              </p:cNvPr>
              <p:cNvGrpSpPr/>
              <p:nvPr/>
            </p:nvGrpSpPr>
            <p:grpSpPr>
              <a:xfrm>
                <a:off x="438595" y="2553363"/>
                <a:ext cx="19750218" cy="3775738"/>
                <a:chOff x="438595" y="2553363"/>
                <a:chExt cx="19750218" cy="3775738"/>
              </a:xfrm>
            </p:grpSpPr>
            <p:pic>
              <p:nvPicPr>
                <p:cNvPr id="116" name="Immagine 58">
                  <a:extLst>
                    <a:ext uri="{FF2B5EF4-FFF2-40B4-BE49-F238E27FC236}">
                      <a16:creationId xmlns:a16="http://schemas.microsoft.com/office/drawing/2014/main" id="{BEC139F1-E3B1-FC1B-395A-24CE6358119C}"/>
                    </a:ext>
                  </a:extLst>
                </p:cNvPr>
                <p:cNvPicPr>
                  <a:picLocks noChangeAspect="1"/>
                </p:cNvPicPr>
                <p:nvPr/>
              </p:nvPicPr>
              <p:blipFill rotWithShape="1">
                <a:blip r:embed="rId20"/>
                <a:srcRect r="89330" b="91070"/>
                <a:stretch/>
              </p:blipFill>
              <p:spPr>
                <a:xfrm>
                  <a:off x="438595" y="2701710"/>
                  <a:ext cx="2146731" cy="514435"/>
                </a:xfrm>
                <a:prstGeom prst="rect">
                  <a:avLst/>
                </a:prstGeom>
              </p:spPr>
            </p:pic>
            <p:pic>
              <p:nvPicPr>
                <p:cNvPr id="117" name="Immagine 58">
                  <a:extLst>
                    <a:ext uri="{FF2B5EF4-FFF2-40B4-BE49-F238E27FC236}">
                      <a16:creationId xmlns:a16="http://schemas.microsoft.com/office/drawing/2014/main" id="{2041DB61-7F0E-AC31-AD86-13AFCE0B37D5}"/>
                    </a:ext>
                  </a:extLst>
                </p:cNvPr>
                <p:cNvPicPr>
                  <a:picLocks noChangeAspect="1"/>
                </p:cNvPicPr>
                <p:nvPr/>
              </p:nvPicPr>
              <p:blipFill rotWithShape="1">
                <a:blip r:embed="rId20"/>
                <a:srcRect l="72808" t="59371" r="17171" b="34246"/>
                <a:stretch/>
              </p:blipFill>
              <p:spPr>
                <a:xfrm>
                  <a:off x="13980396" y="5492319"/>
                  <a:ext cx="2015921" cy="367699"/>
                </a:xfrm>
                <a:prstGeom prst="rect">
                  <a:avLst/>
                </a:prstGeom>
              </p:spPr>
            </p:pic>
            <p:pic>
              <p:nvPicPr>
                <p:cNvPr id="118" name="Immagine 58">
                  <a:extLst>
                    <a:ext uri="{FF2B5EF4-FFF2-40B4-BE49-F238E27FC236}">
                      <a16:creationId xmlns:a16="http://schemas.microsoft.com/office/drawing/2014/main" id="{7A050A59-C663-A00B-ED67-EACEE4EBC2CA}"/>
                    </a:ext>
                  </a:extLst>
                </p:cNvPr>
                <p:cNvPicPr>
                  <a:picLocks noChangeAspect="1"/>
                </p:cNvPicPr>
                <p:nvPr/>
              </p:nvPicPr>
              <p:blipFill rotWithShape="1">
                <a:blip r:embed="rId20"/>
                <a:srcRect l="91345" t="59149" r="377" b="34006"/>
                <a:stretch/>
              </p:blipFill>
              <p:spPr>
                <a:xfrm>
                  <a:off x="17373111" y="5421582"/>
                  <a:ext cx="1665243" cy="394311"/>
                </a:xfrm>
                <a:prstGeom prst="rect">
                  <a:avLst/>
                </a:prstGeom>
              </p:spPr>
            </p:pic>
            <p:pic>
              <p:nvPicPr>
                <p:cNvPr id="119" name="Immagine 58">
                  <a:extLst>
                    <a:ext uri="{FF2B5EF4-FFF2-40B4-BE49-F238E27FC236}">
                      <a16:creationId xmlns:a16="http://schemas.microsoft.com/office/drawing/2014/main" id="{7A4F3533-7856-E49F-EEEB-11314A640ACA}"/>
                    </a:ext>
                  </a:extLst>
                </p:cNvPr>
                <p:cNvPicPr>
                  <a:picLocks noChangeAspect="1"/>
                </p:cNvPicPr>
                <p:nvPr/>
              </p:nvPicPr>
              <p:blipFill rotWithShape="1">
                <a:blip r:embed="rId20"/>
                <a:srcRect l="36747" t="16688" r="35311" b="76725"/>
                <a:stretch/>
              </p:blipFill>
              <p:spPr>
                <a:xfrm>
                  <a:off x="545526" y="5512734"/>
                  <a:ext cx="5621555" cy="379462"/>
                </a:xfrm>
                <a:prstGeom prst="rect">
                  <a:avLst/>
                </a:prstGeom>
              </p:spPr>
            </p:pic>
            <p:pic>
              <p:nvPicPr>
                <p:cNvPr id="120" name="Picture 119">
                  <a:extLst>
                    <a:ext uri="{FF2B5EF4-FFF2-40B4-BE49-F238E27FC236}">
                      <a16:creationId xmlns:a16="http://schemas.microsoft.com/office/drawing/2014/main" id="{0AB7C466-BDF0-CFF9-CD05-D1BD38D12376}"/>
                    </a:ext>
                  </a:extLst>
                </p:cNvPr>
                <p:cNvPicPr>
                  <a:picLocks noChangeAspect="1"/>
                </p:cNvPicPr>
                <p:nvPr/>
              </p:nvPicPr>
              <p:blipFill>
                <a:blip r:embed="rId21"/>
                <a:stretch>
                  <a:fillRect/>
                </a:stretch>
              </p:blipFill>
              <p:spPr>
                <a:xfrm>
                  <a:off x="3479759" y="5556967"/>
                  <a:ext cx="2760590" cy="279790"/>
                </a:xfrm>
                <a:prstGeom prst="rect">
                  <a:avLst/>
                </a:prstGeom>
              </p:spPr>
            </p:pic>
            <p:pic>
              <p:nvPicPr>
                <p:cNvPr id="121" name="Immagine 58">
                  <a:extLst>
                    <a:ext uri="{FF2B5EF4-FFF2-40B4-BE49-F238E27FC236}">
                      <a16:creationId xmlns:a16="http://schemas.microsoft.com/office/drawing/2014/main" id="{58809CE8-0B77-E992-4696-647F5EFE2F81}"/>
                    </a:ext>
                  </a:extLst>
                </p:cNvPr>
                <p:cNvPicPr>
                  <a:picLocks noChangeAspect="1"/>
                </p:cNvPicPr>
                <p:nvPr/>
              </p:nvPicPr>
              <p:blipFill rotWithShape="1">
                <a:blip r:embed="rId20"/>
                <a:srcRect l="73412" t="17579" r="16568" b="77942"/>
                <a:stretch/>
              </p:blipFill>
              <p:spPr>
                <a:xfrm>
                  <a:off x="7289102" y="5569953"/>
                  <a:ext cx="2015921" cy="258051"/>
                </a:xfrm>
                <a:prstGeom prst="rect">
                  <a:avLst/>
                </a:prstGeom>
              </p:spPr>
            </p:pic>
            <p:sp>
              <p:nvSpPr>
                <p:cNvPr id="122" name="CasellaDiTesto 276">
                  <a:extLst>
                    <a:ext uri="{FF2B5EF4-FFF2-40B4-BE49-F238E27FC236}">
                      <a16:creationId xmlns:a16="http://schemas.microsoft.com/office/drawing/2014/main" id="{8812F2F2-6EF3-6969-D2BF-CF6224436E3C}"/>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3" name="CasellaDiTesto 276">
                  <a:extLst>
                    <a:ext uri="{FF2B5EF4-FFF2-40B4-BE49-F238E27FC236}">
                      <a16:creationId xmlns:a16="http://schemas.microsoft.com/office/drawing/2014/main" id="{B83DFE09-FA31-656C-C650-1548C55AE6D6}"/>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4" name="CasellaDiTesto 276">
                  <a:extLst>
                    <a:ext uri="{FF2B5EF4-FFF2-40B4-BE49-F238E27FC236}">
                      <a16:creationId xmlns:a16="http://schemas.microsoft.com/office/drawing/2014/main" id="{E79E0AD5-A102-0C42-F20F-7F975DDB6A83}"/>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5" name="CasellaDiTesto 276">
                  <a:extLst>
                    <a:ext uri="{FF2B5EF4-FFF2-40B4-BE49-F238E27FC236}">
                      <a16:creationId xmlns:a16="http://schemas.microsoft.com/office/drawing/2014/main" id="{D2386830-2B23-FDE2-3864-BC8B1DC33D9C}"/>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6" name="CasellaDiTesto 276">
                  <a:extLst>
                    <a:ext uri="{FF2B5EF4-FFF2-40B4-BE49-F238E27FC236}">
                      <a16:creationId xmlns:a16="http://schemas.microsoft.com/office/drawing/2014/main" id="{8A074504-6F6F-B389-A408-52B585B6D944}"/>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7" name="CasellaDiTesto 276">
                  <a:extLst>
                    <a:ext uri="{FF2B5EF4-FFF2-40B4-BE49-F238E27FC236}">
                      <a16:creationId xmlns:a16="http://schemas.microsoft.com/office/drawing/2014/main" id="{B3D7480E-BAA0-F60B-1EC4-DAB6D4FA7EF8}"/>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8" name="CasellaDiTesto 276">
                  <a:extLst>
                    <a:ext uri="{FF2B5EF4-FFF2-40B4-BE49-F238E27FC236}">
                      <a16:creationId xmlns:a16="http://schemas.microsoft.com/office/drawing/2014/main" id="{B7F07267-4DF1-0D58-3AC8-2ACB345212FC}"/>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9" name="CasellaDiTesto 276">
                  <a:extLst>
                    <a:ext uri="{FF2B5EF4-FFF2-40B4-BE49-F238E27FC236}">
                      <a16:creationId xmlns:a16="http://schemas.microsoft.com/office/drawing/2014/main" id="{CF553A68-F25E-4130-1DE4-6567DE11C8DE}"/>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0" name="CasellaDiTesto 276">
                  <a:extLst>
                    <a:ext uri="{FF2B5EF4-FFF2-40B4-BE49-F238E27FC236}">
                      <a16:creationId xmlns:a16="http://schemas.microsoft.com/office/drawing/2014/main" id="{B5EE584D-6827-710F-380E-CD0099985829}"/>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1" name="CasellaDiTesto 276">
                  <a:extLst>
                    <a:ext uri="{FF2B5EF4-FFF2-40B4-BE49-F238E27FC236}">
                      <a16:creationId xmlns:a16="http://schemas.microsoft.com/office/drawing/2014/main" id="{9A90A14E-5DEE-C2EC-0452-D86657BBF5E3}"/>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2" name="CasellaDiTesto 276">
                  <a:extLst>
                    <a:ext uri="{FF2B5EF4-FFF2-40B4-BE49-F238E27FC236}">
                      <a16:creationId xmlns:a16="http://schemas.microsoft.com/office/drawing/2014/main" id="{245A13D7-7C5D-7A8A-0D41-D80C9EE5938E}"/>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3" name="CasellaDiTesto 276">
                  <a:extLst>
                    <a:ext uri="{FF2B5EF4-FFF2-40B4-BE49-F238E27FC236}">
                      <a16:creationId xmlns:a16="http://schemas.microsoft.com/office/drawing/2014/main" id="{881DF2C1-2CAE-0A05-EEBB-6C1182FB3C27}"/>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4" name="CasellaDiTesto 276">
                  <a:extLst>
                    <a:ext uri="{FF2B5EF4-FFF2-40B4-BE49-F238E27FC236}">
                      <a16:creationId xmlns:a16="http://schemas.microsoft.com/office/drawing/2014/main" id="{4F35D6B0-7633-CE42-0B61-3C1380D3038F}"/>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6" name="CasellaDiTesto 276">
                  <a:extLst>
                    <a:ext uri="{FF2B5EF4-FFF2-40B4-BE49-F238E27FC236}">
                      <a16:creationId xmlns:a16="http://schemas.microsoft.com/office/drawing/2014/main" id="{771E8ADA-6267-5127-6674-A896CD796C2D}"/>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7" name="CasellaDiTesto 276">
                  <a:extLst>
                    <a:ext uri="{FF2B5EF4-FFF2-40B4-BE49-F238E27FC236}">
                      <a16:creationId xmlns:a16="http://schemas.microsoft.com/office/drawing/2014/main" id="{9427EFAB-EBD4-AC13-98FC-8D9BB97DCE2A}"/>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8" name="CasellaDiTesto 276">
                  <a:extLst>
                    <a:ext uri="{FF2B5EF4-FFF2-40B4-BE49-F238E27FC236}">
                      <a16:creationId xmlns:a16="http://schemas.microsoft.com/office/drawing/2014/main" id="{CADDFCF0-CAD0-0C6E-554E-2D9C81322CCA}"/>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9" name="CasellaDiTesto 276">
                  <a:extLst>
                    <a:ext uri="{FF2B5EF4-FFF2-40B4-BE49-F238E27FC236}">
                      <a16:creationId xmlns:a16="http://schemas.microsoft.com/office/drawing/2014/main" id="{5FCAF1B4-EF61-7D30-30D7-FA69CE4724B2}"/>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40" name="Picture 139">
                  <a:extLst>
                    <a:ext uri="{FF2B5EF4-FFF2-40B4-BE49-F238E27FC236}">
                      <a16:creationId xmlns:a16="http://schemas.microsoft.com/office/drawing/2014/main" id="{C42F888C-3473-5069-2C24-14E10715ED76}"/>
                    </a:ext>
                  </a:extLst>
                </p:cNvPr>
                <p:cNvPicPr>
                  <a:picLocks noChangeAspect="1"/>
                </p:cNvPicPr>
                <p:nvPr/>
              </p:nvPicPr>
              <p:blipFill>
                <a:blip r:embed="rId22"/>
                <a:stretch>
                  <a:fillRect/>
                </a:stretch>
              </p:blipFill>
              <p:spPr>
                <a:xfrm>
                  <a:off x="3919383" y="4136076"/>
                  <a:ext cx="1387302" cy="360165"/>
                </a:xfrm>
                <a:prstGeom prst="rect">
                  <a:avLst/>
                </a:prstGeom>
              </p:spPr>
            </p:pic>
            <p:pic>
              <p:nvPicPr>
                <p:cNvPr id="141" name="Immagine 58">
                  <a:extLst>
                    <a:ext uri="{FF2B5EF4-FFF2-40B4-BE49-F238E27FC236}">
                      <a16:creationId xmlns:a16="http://schemas.microsoft.com/office/drawing/2014/main" id="{2E0F1C4C-925D-0A1E-A276-46C838B1560F}"/>
                    </a:ext>
                  </a:extLst>
                </p:cNvPr>
                <p:cNvPicPr>
                  <a:picLocks noChangeAspect="1"/>
                </p:cNvPicPr>
                <p:nvPr/>
              </p:nvPicPr>
              <p:blipFill rotWithShape="1">
                <a:blip r:embed="rId20"/>
                <a:srcRect l="91100" t="74252" b="17828"/>
                <a:stretch/>
              </p:blipFill>
              <p:spPr>
                <a:xfrm>
                  <a:off x="7197783" y="3977063"/>
                  <a:ext cx="1790680" cy="456245"/>
                </a:xfrm>
                <a:prstGeom prst="rect">
                  <a:avLst/>
                </a:prstGeom>
              </p:spPr>
            </p:pic>
            <p:pic>
              <p:nvPicPr>
                <p:cNvPr id="142" name="Immagine 58">
                  <a:extLst>
                    <a:ext uri="{FF2B5EF4-FFF2-40B4-BE49-F238E27FC236}">
                      <a16:creationId xmlns:a16="http://schemas.microsoft.com/office/drawing/2014/main" id="{9672DBC5-30E3-F36D-667A-15F0C8508252}"/>
                    </a:ext>
                  </a:extLst>
                </p:cNvPr>
                <p:cNvPicPr>
                  <a:picLocks noChangeAspect="1"/>
                </p:cNvPicPr>
                <p:nvPr/>
              </p:nvPicPr>
              <p:blipFill rotWithShape="1">
                <a:blip r:embed="rId20"/>
                <a:srcRect l="54906" t="75988" r="37456" b="17423"/>
                <a:stretch/>
              </p:blipFill>
              <p:spPr>
                <a:xfrm>
                  <a:off x="10707588" y="4032997"/>
                  <a:ext cx="1536731" cy="379585"/>
                </a:xfrm>
                <a:prstGeom prst="rect">
                  <a:avLst/>
                </a:prstGeom>
              </p:spPr>
            </p:pic>
            <p:pic>
              <p:nvPicPr>
                <p:cNvPr id="143" name="Immagine 58">
                  <a:extLst>
                    <a:ext uri="{FF2B5EF4-FFF2-40B4-BE49-F238E27FC236}">
                      <a16:creationId xmlns:a16="http://schemas.microsoft.com/office/drawing/2014/main" id="{7C57EAB6-ADD6-4F92-50E3-FD2B20A79860}"/>
                    </a:ext>
                  </a:extLst>
                </p:cNvPr>
                <p:cNvPicPr>
                  <a:picLocks noChangeAspect="1"/>
                </p:cNvPicPr>
                <p:nvPr/>
              </p:nvPicPr>
              <p:blipFill rotWithShape="1">
                <a:blip r:embed="rId20"/>
                <a:srcRect l="91380" t="37519" r="1084" b="54702"/>
                <a:stretch/>
              </p:blipFill>
              <p:spPr>
                <a:xfrm>
                  <a:off x="14009679" y="3985196"/>
                  <a:ext cx="1515979" cy="448112"/>
                </a:xfrm>
                <a:prstGeom prst="rect">
                  <a:avLst/>
                </a:prstGeom>
              </p:spPr>
            </p:pic>
            <p:pic>
              <p:nvPicPr>
                <p:cNvPr id="145" name="Immagine 58">
                  <a:extLst>
                    <a:ext uri="{FF2B5EF4-FFF2-40B4-BE49-F238E27FC236}">
                      <a16:creationId xmlns:a16="http://schemas.microsoft.com/office/drawing/2014/main" id="{E669A6DE-9BE2-4CA1-D8C2-0E3462985195}"/>
                    </a:ext>
                  </a:extLst>
                </p:cNvPr>
                <p:cNvPicPr>
                  <a:picLocks noChangeAspect="1"/>
                </p:cNvPicPr>
                <p:nvPr/>
              </p:nvPicPr>
              <p:blipFill rotWithShape="1">
                <a:blip r:embed="rId20"/>
                <a:srcRect l="91074" t="14909" r="-1095" b="77790"/>
                <a:stretch/>
              </p:blipFill>
              <p:spPr>
                <a:xfrm>
                  <a:off x="10579146" y="5416132"/>
                  <a:ext cx="2015920" cy="420626"/>
                </a:xfrm>
                <a:prstGeom prst="rect">
                  <a:avLst/>
                </a:prstGeom>
              </p:spPr>
            </p:pic>
            <p:pic>
              <p:nvPicPr>
                <p:cNvPr id="146" name="Immagine 58">
                  <a:extLst>
                    <a:ext uri="{FF2B5EF4-FFF2-40B4-BE49-F238E27FC236}">
                      <a16:creationId xmlns:a16="http://schemas.microsoft.com/office/drawing/2014/main" id="{4D80EEFE-8CC2-7B23-6A19-892BAF6B6144}"/>
                    </a:ext>
                  </a:extLst>
                </p:cNvPr>
                <p:cNvPicPr>
                  <a:picLocks noChangeAspect="1"/>
                </p:cNvPicPr>
                <p:nvPr/>
              </p:nvPicPr>
              <p:blipFill rotWithShape="1">
                <a:blip r:embed="rId20"/>
                <a:srcRect l="18490" t="-2992" r="70840" b="94062"/>
                <a:stretch/>
              </p:blipFill>
              <p:spPr>
                <a:xfrm>
                  <a:off x="3919383" y="2553363"/>
                  <a:ext cx="2146732" cy="514435"/>
                </a:xfrm>
                <a:prstGeom prst="rect">
                  <a:avLst/>
                </a:prstGeom>
              </p:spPr>
            </p:pic>
            <p:pic>
              <p:nvPicPr>
                <p:cNvPr id="147" name="Immagine 58">
                  <a:extLst>
                    <a:ext uri="{FF2B5EF4-FFF2-40B4-BE49-F238E27FC236}">
                      <a16:creationId xmlns:a16="http://schemas.microsoft.com/office/drawing/2014/main" id="{A64267A0-5357-9D40-14D2-D52170EA7CD6}"/>
                    </a:ext>
                  </a:extLst>
                </p:cNvPr>
                <p:cNvPicPr>
                  <a:picLocks noChangeAspect="1"/>
                </p:cNvPicPr>
                <p:nvPr/>
              </p:nvPicPr>
              <p:blipFill rotWithShape="1">
                <a:blip r:embed="rId20"/>
                <a:srcRect t="16757" r="88098" b="75715"/>
                <a:stretch/>
              </p:blipFill>
              <p:spPr>
                <a:xfrm>
                  <a:off x="456298" y="4052373"/>
                  <a:ext cx="2394593" cy="433730"/>
                </a:xfrm>
                <a:prstGeom prst="rect">
                  <a:avLst/>
                </a:prstGeom>
              </p:spPr>
            </p:pic>
          </p:grpSp>
          <p:pic>
            <p:nvPicPr>
              <p:cNvPr id="98" name="Immagine 277">
                <a:extLst>
                  <a:ext uri="{FF2B5EF4-FFF2-40B4-BE49-F238E27FC236}">
                    <a16:creationId xmlns:a16="http://schemas.microsoft.com/office/drawing/2014/main" id="{5CDA6DAB-7192-ECE3-284B-D5F9D0079BF3}"/>
                  </a:ext>
                </a:extLst>
              </p:cNvPr>
              <p:cNvPicPr>
                <a:picLocks noChangeAspect="1"/>
              </p:cNvPicPr>
              <p:nvPr/>
            </p:nvPicPr>
            <p:blipFill>
              <a:blip r:embed="rId23">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99" name="Immagine 4">
                <a:extLst>
                  <a:ext uri="{FF2B5EF4-FFF2-40B4-BE49-F238E27FC236}">
                    <a16:creationId xmlns:a16="http://schemas.microsoft.com/office/drawing/2014/main" id="{D64D7AC4-E391-317F-3B77-117BEB778304}"/>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102" name="Immagine 25">
                <a:extLst>
                  <a:ext uri="{FF2B5EF4-FFF2-40B4-BE49-F238E27FC236}">
                    <a16:creationId xmlns:a16="http://schemas.microsoft.com/office/drawing/2014/main" id="{2432F98F-AFDA-8302-551C-1E8FC3A885E6}"/>
                  </a:ext>
                </a:extLst>
              </p:cNvPr>
              <p:cNvPicPr>
                <a:picLocks noChangeAspect="1"/>
              </p:cNvPicPr>
              <p:nvPr/>
            </p:nvPicPr>
            <p:blipFill>
              <a:blip r:embed="rId25"/>
              <a:stretch>
                <a:fillRect/>
              </a:stretch>
            </p:blipFill>
            <p:spPr>
              <a:xfrm>
                <a:off x="676880" y="3305605"/>
                <a:ext cx="600109" cy="264753"/>
              </a:xfrm>
              <a:prstGeom prst="rect">
                <a:avLst/>
              </a:prstGeom>
            </p:spPr>
          </p:pic>
          <p:pic>
            <p:nvPicPr>
              <p:cNvPr id="103" name="Immagine 305">
                <a:extLst>
                  <a:ext uri="{FF2B5EF4-FFF2-40B4-BE49-F238E27FC236}">
                    <a16:creationId xmlns:a16="http://schemas.microsoft.com/office/drawing/2014/main" id="{840CBD32-55D3-7A27-C36E-31AEF2860B23}"/>
                  </a:ext>
                </a:extLst>
              </p:cNvPr>
              <p:cNvPicPr>
                <a:picLocks noChangeAspect="1"/>
              </p:cNvPicPr>
              <p:nvPr/>
            </p:nvPicPr>
            <p:blipFill>
              <a:blip r:embed="rId23">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104" name="Immagine 304">
                <a:extLst>
                  <a:ext uri="{FF2B5EF4-FFF2-40B4-BE49-F238E27FC236}">
                    <a16:creationId xmlns:a16="http://schemas.microsoft.com/office/drawing/2014/main" id="{5DA52CAC-CBD4-9861-E8EC-EE3ECBCF0ED7}"/>
                  </a:ext>
                </a:extLst>
              </p:cNvPr>
              <p:cNvPicPr>
                <a:picLocks noChangeAspect="1"/>
              </p:cNvPicPr>
              <p:nvPr/>
            </p:nvPicPr>
            <p:blipFill>
              <a:blip r:embed="rId23">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105" name="Immagine 305">
                <a:extLst>
                  <a:ext uri="{FF2B5EF4-FFF2-40B4-BE49-F238E27FC236}">
                    <a16:creationId xmlns:a16="http://schemas.microsoft.com/office/drawing/2014/main" id="{E2C126A9-5B8B-C5B4-8FCE-7A12B9FBDC3B}"/>
                  </a:ext>
                </a:extLst>
              </p:cNvPr>
              <p:cNvPicPr>
                <a:picLocks noChangeAspect="1"/>
              </p:cNvPicPr>
              <p:nvPr/>
            </p:nvPicPr>
            <p:blipFill>
              <a:blip r:embed="rId23">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06" name="Immagine 311">
                <a:extLst>
                  <a:ext uri="{FF2B5EF4-FFF2-40B4-BE49-F238E27FC236}">
                    <a16:creationId xmlns:a16="http://schemas.microsoft.com/office/drawing/2014/main" id="{D71DBE69-D4DB-710B-769B-C0CDFC427CAB}"/>
                  </a:ext>
                </a:extLst>
              </p:cNvPr>
              <p:cNvPicPr>
                <a:picLocks noChangeAspect="1"/>
              </p:cNvPicPr>
              <p:nvPr/>
            </p:nvPicPr>
            <p:blipFill rotWithShape="1">
              <a:blip r:embed="rId26"/>
              <a:srcRect l="2666" t="21143" r="11481" b="24025"/>
              <a:stretch/>
            </p:blipFill>
            <p:spPr>
              <a:xfrm>
                <a:off x="676880" y="4704044"/>
                <a:ext cx="584435" cy="213289"/>
              </a:xfrm>
              <a:prstGeom prst="rect">
                <a:avLst/>
              </a:prstGeom>
            </p:spPr>
          </p:pic>
          <p:pic>
            <p:nvPicPr>
              <p:cNvPr id="107" name="Immagine 336">
                <a:extLst>
                  <a:ext uri="{FF2B5EF4-FFF2-40B4-BE49-F238E27FC236}">
                    <a16:creationId xmlns:a16="http://schemas.microsoft.com/office/drawing/2014/main" id="{69C1A733-2722-6DB3-5C62-537B84520014}"/>
                  </a:ext>
                </a:extLst>
              </p:cNvPr>
              <p:cNvPicPr>
                <a:picLocks noChangeAspect="1"/>
              </p:cNvPicPr>
              <p:nvPr/>
            </p:nvPicPr>
            <p:blipFill>
              <a:blip r:embed="rId27"/>
              <a:stretch>
                <a:fillRect/>
              </a:stretch>
            </p:blipFill>
            <p:spPr>
              <a:xfrm>
                <a:off x="9739511" y="4587395"/>
                <a:ext cx="325662" cy="257816"/>
              </a:xfrm>
              <a:prstGeom prst="rect">
                <a:avLst/>
              </a:prstGeom>
            </p:spPr>
          </p:pic>
          <p:pic>
            <p:nvPicPr>
              <p:cNvPr id="108" name="Immagine 311">
                <a:extLst>
                  <a:ext uri="{FF2B5EF4-FFF2-40B4-BE49-F238E27FC236}">
                    <a16:creationId xmlns:a16="http://schemas.microsoft.com/office/drawing/2014/main" id="{A6E437EF-E955-7C51-E821-115C02987FFF}"/>
                  </a:ext>
                </a:extLst>
              </p:cNvPr>
              <p:cNvPicPr>
                <a:picLocks noChangeAspect="1"/>
              </p:cNvPicPr>
              <p:nvPr/>
            </p:nvPicPr>
            <p:blipFill rotWithShape="1">
              <a:blip r:embed="rId26"/>
              <a:srcRect l="2666" t="21143" r="11481" b="24025"/>
              <a:stretch/>
            </p:blipFill>
            <p:spPr>
              <a:xfrm>
                <a:off x="4091333" y="4667757"/>
                <a:ext cx="584435" cy="213289"/>
              </a:xfrm>
              <a:prstGeom prst="rect">
                <a:avLst/>
              </a:prstGeom>
            </p:spPr>
          </p:pic>
          <p:pic>
            <p:nvPicPr>
              <p:cNvPr id="109" name="Immagine 315">
                <a:extLst>
                  <a:ext uri="{FF2B5EF4-FFF2-40B4-BE49-F238E27FC236}">
                    <a16:creationId xmlns:a16="http://schemas.microsoft.com/office/drawing/2014/main" id="{97B07065-5BD1-DCCC-52B2-62DD5D2AA607}"/>
                  </a:ext>
                </a:extLst>
              </p:cNvPr>
              <p:cNvPicPr>
                <a:picLocks noChangeAspect="1"/>
              </p:cNvPicPr>
              <p:nvPr/>
            </p:nvPicPr>
            <p:blipFill>
              <a:blip r:embed="rId27"/>
              <a:stretch>
                <a:fillRect/>
              </a:stretch>
            </p:blipFill>
            <p:spPr>
              <a:xfrm>
                <a:off x="16444068" y="4616354"/>
                <a:ext cx="325662" cy="257816"/>
              </a:xfrm>
              <a:prstGeom prst="rect">
                <a:avLst/>
              </a:prstGeom>
            </p:spPr>
          </p:pic>
          <p:pic>
            <p:nvPicPr>
              <p:cNvPr id="110" name="Immagine 306">
                <a:extLst>
                  <a:ext uri="{FF2B5EF4-FFF2-40B4-BE49-F238E27FC236}">
                    <a16:creationId xmlns:a16="http://schemas.microsoft.com/office/drawing/2014/main" id="{FD0F0C5E-2D60-CE70-7708-2F8D79230E77}"/>
                  </a:ext>
                </a:extLst>
              </p:cNvPr>
              <p:cNvPicPr>
                <a:picLocks noChangeAspect="1"/>
              </p:cNvPicPr>
              <p:nvPr/>
            </p:nvPicPr>
            <p:blipFill>
              <a:blip r:embed="rId28"/>
              <a:stretch>
                <a:fillRect/>
              </a:stretch>
            </p:blipFill>
            <p:spPr>
              <a:xfrm>
                <a:off x="2928515" y="5954178"/>
                <a:ext cx="320299" cy="305740"/>
              </a:xfrm>
              <a:prstGeom prst="rect">
                <a:avLst/>
              </a:prstGeom>
            </p:spPr>
          </p:pic>
          <p:pic>
            <p:nvPicPr>
              <p:cNvPr id="111" name="Immagine 307">
                <a:extLst>
                  <a:ext uri="{FF2B5EF4-FFF2-40B4-BE49-F238E27FC236}">
                    <a16:creationId xmlns:a16="http://schemas.microsoft.com/office/drawing/2014/main" id="{A01AB5A5-8B22-9B58-B711-65E643C91050}"/>
                  </a:ext>
                </a:extLst>
              </p:cNvPr>
              <p:cNvPicPr>
                <a:picLocks noChangeAspect="1"/>
              </p:cNvPicPr>
              <p:nvPr/>
            </p:nvPicPr>
            <p:blipFill>
              <a:blip r:embed="rId29"/>
              <a:stretch>
                <a:fillRect/>
              </a:stretch>
            </p:blipFill>
            <p:spPr>
              <a:xfrm>
                <a:off x="676880" y="5985246"/>
                <a:ext cx="1183646" cy="286156"/>
              </a:xfrm>
              <a:prstGeom prst="rect">
                <a:avLst/>
              </a:prstGeom>
            </p:spPr>
          </p:pic>
          <p:pic>
            <p:nvPicPr>
              <p:cNvPr id="112" name="Immagine 308">
                <a:extLst>
                  <a:ext uri="{FF2B5EF4-FFF2-40B4-BE49-F238E27FC236}">
                    <a16:creationId xmlns:a16="http://schemas.microsoft.com/office/drawing/2014/main" id="{CFDF246B-6F8C-AFD4-BA5B-50F6BE341867}"/>
                  </a:ext>
                </a:extLst>
              </p:cNvPr>
              <p:cNvPicPr>
                <a:picLocks noChangeAspect="1"/>
              </p:cNvPicPr>
              <p:nvPr/>
            </p:nvPicPr>
            <p:blipFill>
              <a:blip r:embed="rId28"/>
              <a:stretch>
                <a:fillRect/>
              </a:stretch>
            </p:blipFill>
            <p:spPr>
              <a:xfrm>
                <a:off x="6335130" y="5961689"/>
                <a:ext cx="320299" cy="305740"/>
              </a:xfrm>
              <a:prstGeom prst="rect">
                <a:avLst/>
              </a:prstGeom>
            </p:spPr>
          </p:pic>
          <p:pic>
            <p:nvPicPr>
              <p:cNvPr id="113" name="Immagine 309">
                <a:extLst>
                  <a:ext uri="{FF2B5EF4-FFF2-40B4-BE49-F238E27FC236}">
                    <a16:creationId xmlns:a16="http://schemas.microsoft.com/office/drawing/2014/main" id="{928F63C7-006E-26F5-BE5F-289A9A07A09A}"/>
                  </a:ext>
                </a:extLst>
              </p:cNvPr>
              <p:cNvPicPr>
                <a:picLocks noChangeAspect="1"/>
              </p:cNvPicPr>
              <p:nvPr/>
            </p:nvPicPr>
            <p:blipFill>
              <a:blip r:embed="rId29"/>
              <a:stretch>
                <a:fillRect/>
              </a:stretch>
            </p:blipFill>
            <p:spPr>
              <a:xfrm>
                <a:off x="4068452" y="5978655"/>
                <a:ext cx="1183646" cy="286156"/>
              </a:xfrm>
              <a:prstGeom prst="rect">
                <a:avLst/>
              </a:prstGeom>
            </p:spPr>
          </p:pic>
          <p:pic>
            <p:nvPicPr>
              <p:cNvPr id="114" name="Immagine 316">
                <a:extLst>
                  <a:ext uri="{FF2B5EF4-FFF2-40B4-BE49-F238E27FC236}">
                    <a16:creationId xmlns:a16="http://schemas.microsoft.com/office/drawing/2014/main" id="{37A4C01D-C6C1-2427-F18F-496EF9242FF5}"/>
                  </a:ext>
                </a:extLst>
              </p:cNvPr>
              <p:cNvPicPr>
                <a:picLocks noChangeAspect="1"/>
              </p:cNvPicPr>
              <p:nvPr/>
            </p:nvPicPr>
            <p:blipFill>
              <a:blip r:embed="rId27"/>
              <a:stretch>
                <a:fillRect/>
              </a:stretch>
            </p:blipFill>
            <p:spPr>
              <a:xfrm>
                <a:off x="16442310" y="5974932"/>
                <a:ext cx="325662" cy="257816"/>
              </a:xfrm>
              <a:prstGeom prst="rect">
                <a:avLst/>
              </a:prstGeom>
            </p:spPr>
          </p:pic>
          <p:pic>
            <p:nvPicPr>
              <p:cNvPr id="115" name="Immagine 316">
                <a:extLst>
                  <a:ext uri="{FF2B5EF4-FFF2-40B4-BE49-F238E27FC236}">
                    <a16:creationId xmlns:a16="http://schemas.microsoft.com/office/drawing/2014/main" id="{892E734C-9F40-2108-E676-DA67026305B5}"/>
                  </a:ext>
                </a:extLst>
              </p:cNvPr>
              <p:cNvPicPr>
                <a:picLocks noChangeAspect="1"/>
              </p:cNvPicPr>
              <p:nvPr/>
            </p:nvPicPr>
            <p:blipFill>
              <a:blip r:embed="rId27"/>
              <a:stretch>
                <a:fillRect/>
              </a:stretch>
            </p:blipFill>
            <p:spPr>
              <a:xfrm>
                <a:off x="19826396" y="5951599"/>
                <a:ext cx="325662" cy="257816"/>
              </a:xfrm>
              <a:prstGeom prst="rect">
                <a:avLst/>
              </a:prstGeom>
            </p:spPr>
          </p:pic>
        </p:grpSp>
      </p:grpSp>
      <p:pic>
        <p:nvPicPr>
          <p:cNvPr id="149" name="Picture 148">
            <a:extLst>
              <a:ext uri="{FF2B5EF4-FFF2-40B4-BE49-F238E27FC236}">
                <a16:creationId xmlns:a16="http://schemas.microsoft.com/office/drawing/2014/main" id="{34882F9E-D568-C625-7192-E70720236370}"/>
              </a:ext>
            </a:extLst>
          </p:cNvPr>
          <p:cNvPicPr>
            <a:picLocks noChangeAspect="1"/>
          </p:cNvPicPr>
          <p:nvPr/>
        </p:nvPicPr>
        <p:blipFill rotWithShape="1">
          <a:blip r:embed="rId30"/>
          <a:srcRect t="-1" r="4256" b="95373"/>
          <a:stretch/>
        </p:blipFill>
        <p:spPr>
          <a:xfrm>
            <a:off x="21651167" y="1938074"/>
            <a:ext cx="2737596" cy="305083"/>
          </a:xfrm>
          <a:prstGeom prst="rect">
            <a:avLst/>
          </a:prstGeom>
        </p:spPr>
      </p:pic>
      <p:pic>
        <p:nvPicPr>
          <p:cNvPr id="151" name="Picture 150">
            <a:extLst>
              <a:ext uri="{FF2B5EF4-FFF2-40B4-BE49-F238E27FC236}">
                <a16:creationId xmlns:a16="http://schemas.microsoft.com/office/drawing/2014/main" id="{A7CA0B2D-0222-4E4E-8F64-E8ED41DF6EDE}"/>
              </a:ext>
            </a:extLst>
          </p:cNvPr>
          <p:cNvPicPr>
            <a:picLocks noChangeAspect="1"/>
          </p:cNvPicPr>
          <p:nvPr/>
        </p:nvPicPr>
        <p:blipFill>
          <a:blip r:embed="rId31"/>
          <a:stretch>
            <a:fillRect/>
          </a:stretch>
        </p:blipFill>
        <p:spPr>
          <a:xfrm>
            <a:off x="21513530" y="2308378"/>
            <a:ext cx="2807169" cy="6911515"/>
          </a:xfrm>
          <a:prstGeom prst="rect">
            <a:avLst/>
          </a:prstGeom>
        </p:spPr>
      </p:pic>
      <p:pic>
        <p:nvPicPr>
          <p:cNvPr id="148" name="Immagine 315">
            <a:extLst>
              <a:ext uri="{FF2B5EF4-FFF2-40B4-BE49-F238E27FC236}">
                <a16:creationId xmlns:a16="http://schemas.microsoft.com/office/drawing/2014/main" id="{B4747A73-E916-D978-BA1D-52AB8232F863}"/>
              </a:ext>
            </a:extLst>
          </p:cNvPr>
          <p:cNvPicPr>
            <a:picLocks noChangeAspect="1"/>
          </p:cNvPicPr>
          <p:nvPr/>
        </p:nvPicPr>
        <p:blipFill>
          <a:blip r:embed="rId27"/>
          <a:stretch>
            <a:fillRect/>
          </a:stretch>
        </p:blipFill>
        <p:spPr>
          <a:xfrm>
            <a:off x="12631171" y="3301581"/>
            <a:ext cx="320189" cy="247541"/>
          </a:xfrm>
          <a:prstGeom prst="rect">
            <a:avLst/>
          </a:prstGeom>
        </p:spPr>
      </p:pic>
      <p:pic>
        <p:nvPicPr>
          <p:cNvPr id="150" name="Immagine 315">
            <a:extLst>
              <a:ext uri="{FF2B5EF4-FFF2-40B4-BE49-F238E27FC236}">
                <a16:creationId xmlns:a16="http://schemas.microsoft.com/office/drawing/2014/main" id="{9B5F6653-4527-3BB0-628C-AEF6DC645EB0}"/>
              </a:ext>
            </a:extLst>
          </p:cNvPr>
          <p:cNvPicPr>
            <a:picLocks noChangeAspect="1"/>
          </p:cNvPicPr>
          <p:nvPr/>
        </p:nvPicPr>
        <p:blipFill>
          <a:blip r:embed="rId27"/>
          <a:stretch>
            <a:fillRect/>
          </a:stretch>
        </p:blipFill>
        <p:spPr>
          <a:xfrm>
            <a:off x="9339961" y="3285193"/>
            <a:ext cx="320189" cy="247541"/>
          </a:xfrm>
          <a:prstGeom prst="rect">
            <a:avLst/>
          </a:prstGeom>
        </p:spPr>
      </p:pic>
      <p:pic>
        <p:nvPicPr>
          <p:cNvPr id="4" name="Picture 3">
            <a:extLst>
              <a:ext uri="{FF2B5EF4-FFF2-40B4-BE49-F238E27FC236}">
                <a16:creationId xmlns:a16="http://schemas.microsoft.com/office/drawing/2014/main" id="{CB5B873E-EE77-6618-44D1-FB004DB6EDAB}"/>
              </a:ext>
            </a:extLst>
          </p:cNvPr>
          <p:cNvPicPr>
            <a:picLocks noChangeAspect="1"/>
          </p:cNvPicPr>
          <p:nvPr/>
        </p:nvPicPr>
        <p:blipFill rotWithShape="1">
          <a:blip r:embed="rId32"/>
          <a:srcRect l="4347" t="8328" r="4816" b="5453"/>
          <a:stretch/>
        </p:blipFill>
        <p:spPr>
          <a:xfrm>
            <a:off x="20058724" y="7078837"/>
            <a:ext cx="1357812" cy="547290"/>
          </a:xfrm>
          <a:prstGeom prst="rect">
            <a:avLst/>
          </a:prstGeom>
        </p:spPr>
      </p:pic>
      <p:pic>
        <p:nvPicPr>
          <p:cNvPr id="5" name="Immagine 69">
            <a:extLst>
              <a:ext uri="{FF2B5EF4-FFF2-40B4-BE49-F238E27FC236}">
                <a16:creationId xmlns:a16="http://schemas.microsoft.com/office/drawing/2014/main" id="{F4500731-E194-E80B-EC5B-65A406451A69}"/>
              </a:ext>
            </a:extLst>
          </p:cNvPr>
          <p:cNvPicPr>
            <a:picLocks noChangeAspect="1"/>
          </p:cNvPicPr>
          <p:nvPr/>
        </p:nvPicPr>
        <p:blipFill rotWithShape="1">
          <a:blip r:embed="rId33">
            <a:duotone>
              <a:prstClr val="black"/>
              <a:srgbClr val="C6D8EA">
                <a:tint val="45000"/>
                <a:satMod val="400000"/>
              </a:srgbClr>
            </a:duotone>
            <a:extLst>
              <a:ext uri="{BEBA8EAE-BF5A-486C-A8C5-ECC9F3942E4B}">
                <a14:imgProps xmlns:a14="http://schemas.microsoft.com/office/drawing/2010/main">
                  <a14:imgLayer r:embed="rId34">
                    <a14:imgEffect>
                      <a14:colorTemperature colorTemp="7200"/>
                    </a14:imgEffect>
                  </a14:imgLayer>
                </a14:imgProps>
              </a:ext>
            </a:extLst>
          </a:blip>
          <a:srcRect l="-1" t="38688" r="276" b="46996"/>
          <a:stretch/>
        </p:blipFill>
        <p:spPr>
          <a:xfrm>
            <a:off x="482886" y="9697001"/>
            <a:ext cx="20985035" cy="722148"/>
          </a:xfrm>
          <a:prstGeom prst="rect">
            <a:avLst/>
          </a:prstGeom>
        </p:spPr>
      </p:pic>
      <p:pic>
        <p:nvPicPr>
          <p:cNvPr id="7" name="Picture 6">
            <a:extLst>
              <a:ext uri="{FF2B5EF4-FFF2-40B4-BE49-F238E27FC236}">
                <a16:creationId xmlns:a16="http://schemas.microsoft.com/office/drawing/2014/main" id="{B5E4AD81-9CFF-4052-226A-6159758DE932}"/>
              </a:ext>
            </a:extLst>
          </p:cNvPr>
          <p:cNvPicPr>
            <a:picLocks noChangeAspect="1"/>
          </p:cNvPicPr>
          <p:nvPr/>
        </p:nvPicPr>
        <p:blipFill>
          <a:blip r:embed="rId35"/>
          <a:stretch>
            <a:fillRect/>
          </a:stretch>
        </p:blipFill>
        <p:spPr>
          <a:xfrm>
            <a:off x="9009626" y="9830449"/>
            <a:ext cx="1070038" cy="440604"/>
          </a:xfrm>
          <a:prstGeom prst="rect">
            <a:avLst/>
          </a:prstGeom>
        </p:spPr>
      </p:pic>
      <p:pic>
        <p:nvPicPr>
          <p:cNvPr id="10" name="Picture 9">
            <a:extLst>
              <a:ext uri="{FF2B5EF4-FFF2-40B4-BE49-F238E27FC236}">
                <a16:creationId xmlns:a16="http://schemas.microsoft.com/office/drawing/2014/main" id="{06B2F7BA-E8BB-806E-769A-FB55CE852A29}"/>
              </a:ext>
            </a:extLst>
          </p:cNvPr>
          <p:cNvPicPr>
            <a:picLocks noChangeAspect="1"/>
          </p:cNvPicPr>
          <p:nvPr/>
        </p:nvPicPr>
        <p:blipFill>
          <a:blip r:embed="rId36">
            <a:duotone>
              <a:prstClr val="black"/>
              <a:srgbClr val="C6D8EA">
                <a:tint val="45000"/>
                <a:satMod val="400000"/>
              </a:srgbClr>
            </a:duotone>
          </a:blip>
          <a:stretch>
            <a:fillRect/>
          </a:stretch>
        </p:blipFill>
        <p:spPr>
          <a:xfrm>
            <a:off x="18517930" y="9862069"/>
            <a:ext cx="2087967" cy="408982"/>
          </a:xfrm>
          <a:prstGeom prst="rect">
            <a:avLst/>
          </a:prstGeom>
        </p:spPr>
      </p:pic>
      <p:pic>
        <p:nvPicPr>
          <p:cNvPr id="11" name="Picture 50">
            <a:extLst>
              <a:ext uri="{FF2B5EF4-FFF2-40B4-BE49-F238E27FC236}">
                <a16:creationId xmlns:a16="http://schemas.microsoft.com/office/drawing/2014/main" id="{1FB73BFE-CDC0-8863-7EC2-13A4A86AC10C}"/>
              </a:ext>
            </a:extLst>
          </p:cNvPr>
          <p:cNvPicPr>
            <a:picLocks noChangeAspect="1"/>
          </p:cNvPicPr>
          <p:nvPr/>
        </p:nvPicPr>
        <p:blipFill>
          <a:blip r:embed="rId5">
            <a:clrChange>
              <a:clrFrom>
                <a:srgbClr val="FEFEFE"/>
              </a:clrFrom>
              <a:clrTo>
                <a:srgbClr val="FEFEFE">
                  <a:alpha val="0"/>
                </a:srgbClr>
              </a:clrTo>
            </a:clrChange>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585496" y="9850640"/>
            <a:ext cx="527711" cy="447459"/>
          </a:xfrm>
          <a:prstGeom prst="rect">
            <a:avLst/>
          </a:prstGeom>
        </p:spPr>
      </p:pic>
      <p:pic>
        <p:nvPicPr>
          <p:cNvPr id="9" name="Picture 8">
            <a:extLst>
              <a:ext uri="{FF2B5EF4-FFF2-40B4-BE49-F238E27FC236}">
                <a16:creationId xmlns:a16="http://schemas.microsoft.com/office/drawing/2014/main" id="{B09CDA61-3C32-E2D4-B572-FDAD69149FC0}"/>
              </a:ext>
            </a:extLst>
          </p:cNvPr>
          <p:cNvPicPr>
            <a:picLocks noChangeAspect="1"/>
          </p:cNvPicPr>
          <p:nvPr/>
        </p:nvPicPr>
        <p:blipFill>
          <a:blip r:embed="rId37"/>
          <a:stretch>
            <a:fillRect/>
          </a:stretch>
        </p:blipFill>
        <p:spPr>
          <a:xfrm>
            <a:off x="5484094" y="9056521"/>
            <a:ext cx="2360495" cy="520615"/>
          </a:xfrm>
          <a:prstGeom prst="rect">
            <a:avLst/>
          </a:prstGeom>
        </p:spPr>
      </p:pic>
      <p:pic>
        <p:nvPicPr>
          <p:cNvPr id="12" name="Picture 11">
            <a:extLst>
              <a:ext uri="{FF2B5EF4-FFF2-40B4-BE49-F238E27FC236}">
                <a16:creationId xmlns:a16="http://schemas.microsoft.com/office/drawing/2014/main" id="{BC915966-582F-3399-87CC-BE6DC77081D5}"/>
              </a:ext>
            </a:extLst>
          </p:cNvPr>
          <p:cNvPicPr>
            <a:picLocks noChangeAspect="1"/>
          </p:cNvPicPr>
          <p:nvPr/>
        </p:nvPicPr>
        <p:blipFill>
          <a:blip r:embed="rId38">
            <a:clrChange>
              <a:clrFrom>
                <a:srgbClr val="FFFFFF"/>
              </a:clrFrom>
              <a:clrTo>
                <a:srgbClr val="FFFFFF">
                  <a:alpha val="0"/>
                </a:srgbClr>
              </a:clrTo>
            </a:clrChange>
          </a:blip>
          <a:stretch>
            <a:fillRect/>
          </a:stretch>
        </p:blipFill>
        <p:spPr>
          <a:xfrm>
            <a:off x="5337048" y="9067556"/>
            <a:ext cx="634760" cy="325093"/>
          </a:xfrm>
          <a:prstGeom prst="rect">
            <a:avLst/>
          </a:prstGeom>
        </p:spPr>
      </p:pic>
      <p:pic>
        <p:nvPicPr>
          <p:cNvPr id="13" name="Picture 12">
            <a:extLst>
              <a:ext uri="{FF2B5EF4-FFF2-40B4-BE49-F238E27FC236}">
                <a16:creationId xmlns:a16="http://schemas.microsoft.com/office/drawing/2014/main" id="{D0CDF047-0DC0-195A-7A36-45A667852C6B}"/>
              </a:ext>
            </a:extLst>
          </p:cNvPr>
          <p:cNvPicPr>
            <a:picLocks noChangeAspect="1"/>
          </p:cNvPicPr>
          <p:nvPr/>
        </p:nvPicPr>
        <p:blipFill>
          <a:blip r:embed="rId37"/>
          <a:stretch>
            <a:fillRect/>
          </a:stretch>
        </p:blipFill>
        <p:spPr>
          <a:xfrm>
            <a:off x="5484095" y="9826543"/>
            <a:ext cx="2360495" cy="520615"/>
          </a:xfrm>
          <a:prstGeom prst="rect">
            <a:avLst/>
          </a:prstGeom>
        </p:spPr>
      </p:pic>
      <p:pic>
        <p:nvPicPr>
          <p:cNvPr id="14" name="Picture 13">
            <a:extLst>
              <a:ext uri="{FF2B5EF4-FFF2-40B4-BE49-F238E27FC236}">
                <a16:creationId xmlns:a16="http://schemas.microsoft.com/office/drawing/2014/main" id="{2421B9CE-7BC2-48D9-21FC-3E7679BF3C03}"/>
              </a:ext>
            </a:extLst>
          </p:cNvPr>
          <p:cNvPicPr>
            <a:picLocks noChangeAspect="1"/>
          </p:cNvPicPr>
          <p:nvPr/>
        </p:nvPicPr>
        <p:blipFill>
          <a:blip r:embed="rId38">
            <a:clrChange>
              <a:clrFrom>
                <a:srgbClr val="FFFFFF"/>
              </a:clrFrom>
              <a:clrTo>
                <a:srgbClr val="FFFFFF">
                  <a:alpha val="0"/>
                </a:srgbClr>
              </a:clrTo>
            </a:clrChange>
          </a:blip>
          <a:stretch>
            <a:fillRect/>
          </a:stretch>
        </p:blipFill>
        <p:spPr>
          <a:xfrm>
            <a:off x="5337049" y="9853620"/>
            <a:ext cx="634760" cy="325093"/>
          </a:xfrm>
          <a:prstGeom prst="rect">
            <a:avLst/>
          </a:prstGeom>
        </p:spPr>
      </p:pic>
      <p:pic>
        <p:nvPicPr>
          <p:cNvPr id="15" name="Picture 14">
            <a:extLst>
              <a:ext uri="{FF2B5EF4-FFF2-40B4-BE49-F238E27FC236}">
                <a16:creationId xmlns:a16="http://schemas.microsoft.com/office/drawing/2014/main" id="{BBAD7F76-298A-8642-76D7-0668C83EBC62}"/>
              </a:ext>
            </a:extLst>
          </p:cNvPr>
          <p:cNvPicPr>
            <a:picLocks noChangeAspect="1"/>
          </p:cNvPicPr>
          <p:nvPr/>
        </p:nvPicPr>
        <p:blipFill>
          <a:blip r:embed="rId38">
            <a:clrChange>
              <a:clrFrom>
                <a:srgbClr val="FFFFFF"/>
              </a:clrFrom>
              <a:clrTo>
                <a:srgbClr val="FFFFFF">
                  <a:alpha val="0"/>
                </a:srgbClr>
              </a:clrTo>
            </a:clrChange>
          </a:blip>
          <a:stretch>
            <a:fillRect/>
          </a:stretch>
        </p:blipFill>
        <p:spPr>
          <a:xfrm>
            <a:off x="7125743" y="9043493"/>
            <a:ext cx="634760" cy="325093"/>
          </a:xfrm>
          <a:prstGeom prst="rect">
            <a:avLst/>
          </a:prstGeom>
        </p:spPr>
      </p:pic>
      <p:pic>
        <p:nvPicPr>
          <p:cNvPr id="16" name="Picture 15">
            <a:extLst>
              <a:ext uri="{FF2B5EF4-FFF2-40B4-BE49-F238E27FC236}">
                <a16:creationId xmlns:a16="http://schemas.microsoft.com/office/drawing/2014/main" id="{BBE9F71E-0406-B10C-10B3-D2133D301892}"/>
              </a:ext>
            </a:extLst>
          </p:cNvPr>
          <p:cNvPicPr>
            <a:picLocks noChangeAspect="1"/>
          </p:cNvPicPr>
          <p:nvPr/>
        </p:nvPicPr>
        <p:blipFill>
          <a:blip r:embed="rId38">
            <a:clrChange>
              <a:clrFrom>
                <a:srgbClr val="FFFFFF"/>
              </a:clrFrom>
              <a:clrTo>
                <a:srgbClr val="FFFFFF">
                  <a:alpha val="0"/>
                </a:srgbClr>
              </a:clrTo>
            </a:clrChange>
          </a:blip>
          <a:stretch>
            <a:fillRect/>
          </a:stretch>
        </p:blipFill>
        <p:spPr>
          <a:xfrm>
            <a:off x="7173868" y="9861641"/>
            <a:ext cx="634760" cy="325093"/>
          </a:xfrm>
          <a:prstGeom prst="rect">
            <a:avLst/>
          </a:prstGeom>
        </p:spPr>
      </p:pic>
    </p:spTree>
    <p:extLst>
      <p:ext uri="{BB962C8B-B14F-4D97-AF65-F5344CB8AC3E}">
        <p14:creationId xmlns:p14="http://schemas.microsoft.com/office/powerpoint/2010/main" val="2674895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egnaposto testo 3">
            <a:extLst>
              <a:ext uri="{FF2B5EF4-FFF2-40B4-BE49-F238E27FC236}">
                <a16:creationId xmlns:a16="http://schemas.microsoft.com/office/drawing/2014/main" id="{93CBA148-3119-49C1-8837-A0CD5EA48036}"/>
              </a:ext>
            </a:extLst>
          </p:cNvPr>
          <p:cNvSpPr>
            <a:spLocks noGrp="1"/>
          </p:cNvSpPr>
          <p:nvPr>
            <p:ph type="body" sz="quarter" idx="14"/>
          </p:nvPr>
        </p:nvSpPr>
        <p:spPr>
          <a:xfrm>
            <a:off x="2327117" y="99879"/>
            <a:ext cx="21096304" cy="1634014"/>
          </a:xfrm>
        </p:spPr>
        <p:txBody>
          <a:bodyPr/>
          <a:lstStyle/>
          <a:p>
            <a:pPr algn="l" defTabSz="1769301"/>
            <a:r>
              <a:rPr lang="it-IT" sz="4000"/>
              <a:t>RILASCIO 3 – Ricerca e visualizzazione lista Decreti di impegno </a:t>
            </a:r>
          </a:p>
        </p:txBody>
      </p:sp>
      <p:grpSp>
        <p:nvGrpSpPr>
          <p:cNvPr id="2" name="Gruppo 1">
            <a:extLst>
              <a:ext uri="{FF2B5EF4-FFF2-40B4-BE49-F238E27FC236}">
                <a16:creationId xmlns:a16="http://schemas.microsoft.com/office/drawing/2014/main" id="{C1EA5790-4E67-44BB-A441-26ABF72B4894}"/>
              </a:ext>
            </a:extLst>
          </p:cNvPr>
          <p:cNvGrpSpPr/>
          <p:nvPr/>
        </p:nvGrpSpPr>
        <p:grpSpPr>
          <a:xfrm>
            <a:off x="451316" y="6998103"/>
            <a:ext cx="21402220" cy="5788328"/>
            <a:chOff x="1620924" y="6669123"/>
            <a:chExt cx="21100464" cy="5542525"/>
          </a:xfrm>
        </p:grpSpPr>
        <p:pic>
          <p:nvPicPr>
            <p:cNvPr id="70" name="Immagine 69">
              <a:extLst>
                <a:ext uri="{FF2B5EF4-FFF2-40B4-BE49-F238E27FC236}">
                  <a16:creationId xmlns:a16="http://schemas.microsoft.com/office/drawing/2014/main" id="{0D7483E6-FC3F-4815-A09B-44B2DCEBC701}"/>
                </a:ext>
              </a:extLst>
            </p:cNvPr>
            <p:cNvPicPr>
              <a:picLocks noChangeAspect="1"/>
            </p:cNvPicPr>
            <p:nvPr/>
          </p:nvPicPr>
          <p:blipFill>
            <a:blip r:embed="rId3"/>
            <a:stretch>
              <a:fillRect/>
            </a:stretch>
          </p:blipFill>
          <p:spPr>
            <a:xfrm>
              <a:off x="1620924" y="7381398"/>
              <a:ext cx="20746594" cy="4830250"/>
            </a:xfrm>
            <a:prstGeom prst="rect">
              <a:avLst/>
            </a:prstGeom>
          </p:spPr>
        </p:pic>
        <p:grpSp>
          <p:nvGrpSpPr>
            <p:cNvPr id="71" name="Gruppo 70">
              <a:extLst>
                <a:ext uri="{FF2B5EF4-FFF2-40B4-BE49-F238E27FC236}">
                  <a16:creationId xmlns:a16="http://schemas.microsoft.com/office/drawing/2014/main" id="{C27B5D06-7D3C-4F0F-88A3-97CC90A82841}"/>
                </a:ext>
              </a:extLst>
            </p:cNvPr>
            <p:cNvGrpSpPr/>
            <p:nvPr/>
          </p:nvGrpSpPr>
          <p:grpSpPr>
            <a:xfrm>
              <a:off x="1642331" y="6669123"/>
              <a:ext cx="21079057" cy="5418802"/>
              <a:chOff x="363984" y="5617203"/>
              <a:chExt cx="21079057" cy="5418802"/>
            </a:xfrm>
          </p:grpSpPr>
          <p:grpSp>
            <p:nvGrpSpPr>
              <p:cNvPr id="72" name="Gruppo 71">
                <a:extLst>
                  <a:ext uri="{FF2B5EF4-FFF2-40B4-BE49-F238E27FC236}">
                    <a16:creationId xmlns:a16="http://schemas.microsoft.com/office/drawing/2014/main" id="{1810A110-D91A-434A-9A65-7824CD493AA0}"/>
                  </a:ext>
                </a:extLst>
              </p:cNvPr>
              <p:cNvGrpSpPr/>
              <p:nvPr/>
            </p:nvGrpSpPr>
            <p:grpSpPr>
              <a:xfrm>
                <a:off x="363984" y="5617203"/>
                <a:ext cx="21079057" cy="5418802"/>
                <a:chOff x="1685634" y="5794007"/>
                <a:chExt cx="21079057" cy="5320769"/>
              </a:xfrm>
            </p:grpSpPr>
            <p:cxnSp>
              <p:nvCxnSpPr>
                <p:cNvPr id="75" name="Connettore diritto 74">
                  <a:extLst>
                    <a:ext uri="{FF2B5EF4-FFF2-40B4-BE49-F238E27FC236}">
                      <a16:creationId xmlns:a16="http://schemas.microsoft.com/office/drawing/2014/main" id="{23F2B158-5985-49E1-AEEC-30F537103445}"/>
                    </a:ext>
                  </a:extLst>
                </p:cNvPr>
                <p:cNvCxnSpPr>
                  <a:cxnSpLocks/>
                </p:cNvCxnSpPr>
                <p:nvPr/>
              </p:nvCxnSpPr>
              <p:spPr>
                <a:xfrm>
                  <a:off x="1685635" y="5794007"/>
                  <a:ext cx="0" cy="5320769"/>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4A41ABEF-1ED7-4544-931A-FDDCB4C7F89C}"/>
                    </a:ext>
                  </a:extLst>
                </p:cNvPr>
                <p:cNvCxnSpPr>
                  <a:cxnSpLocks/>
                </p:cNvCxnSpPr>
                <p:nvPr/>
              </p:nvCxnSpPr>
              <p:spPr>
                <a:xfrm>
                  <a:off x="1685634" y="6503551"/>
                  <a:ext cx="21079057"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grpSp>
          <p:pic>
            <p:nvPicPr>
              <p:cNvPr id="73" name="Immagine 72">
                <a:extLst>
                  <a:ext uri="{FF2B5EF4-FFF2-40B4-BE49-F238E27FC236}">
                    <a16:creationId xmlns:a16="http://schemas.microsoft.com/office/drawing/2014/main" id="{63B1FAAD-B6B9-4B18-9D97-19A372CB31C8}"/>
                  </a:ext>
                </a:extLst>
              </p:cNvPr>
              <p:cNvPicPr>
                <a:picLocks noChangeAspect="1"/>
              </p:cNvPicPr>
              <p:nvPr/>
            </p:nvPicPr>
            <p:blipFill>
              <a:blip r:embed="rId4"/>
              <a:stretch>
                <a:fillRect/>
              </a:stretch>
            </p:blipFill>
            <p:spPr>
              <a:xfrm>
                <a:off x="20404614" y="9815236"/>
                <a:ext cx="389084" cy="407612"/>
              </a:xfrm>
              <a:prstGeom prst="rect">
                <a:avLst/>
              </a:prstGeom>
            </p:spPr>
          </p:pic>
        </p:grpSp>
        <p:pic>
          <p:nvPicPr>
            <p:cNvPr id="79" name="Immagine 78">
              <a:extLst>
                <a:ext uri="{FF2B5EF4-FFF2-40B4-BE49-F238E27FC236}">
                  <a16:creationId xmlns:a16="http://schemas.microsoft.com/office/drawing/2014/main" id="{44757B5C-BED9-485A-A172-5529A5DEC243}"/>
                </a:ext>
              </a:extLst>
            </p:cNvPr>
            <p:cNvPicPr>
              <a:picLocks noChangeAspect="1"/>
            </p:cNvPicPr>
            <p:nvPr/>
          </p:nvPicPr>
          <p:blipFill rotWithShape="1">
            <a:blip r:embed="rId5">
              <a:duotone>
                <a:prstClr val="black"/>
                <a:srgbClr val="C6D8EA">
                  <a:tint val="45000"/>
                  <a:satMod val="400000"/>
                </a:srgbClr>
              </a:duotone>
            </a:blip>
            <a:srcRect t="4429"/>
            <a:stretch/>
          </p:blipFill>
          <p:spPr>
            <a:xfrm>
              <a:off x="1647831" y="8521066"/>
              <a:ext cx="20742262" cy="737764"/>
            </a:xfrm>
            <a:prstGeom prst="rect">
              <a:avLst/>
            </a:prstGeom>
          </p:spPr>
        </p:pic>
        <p:pic>
          <p:nvPicPr>
            <p:cNvPr id="80" name="Picture 50">
              <a:extLst>
                <a:ext uri="{FF2B5EF4-FFF2-40B4-BE49-F238E27FC236}">
                  <a16:creationId xmlns:a16="http://schemas.microsoft.com/office/drawing/2014/main" id="{E6EDDD05-00BB-41EC-87F7-E89376C1FD9F}"/>
                </a:ext>
              </a:extLst>
            </p:cNvPr>
            <p:cNvPicPr>
              <a:picLocks noChangeAspect="1"/>
            </p:cNvPicPr>
            <p:nvPr/>
          </p:nvPicPr>
          <p:blipFill>
            <a:blip r:embed="rId6">
              <a:clrChange>
                <a:clrFrom>
                  <a:srgbClr val="FEFEFE"/>
                </a:clrFrom>
                <a:clrTo>
                  <a:srgbClr val="FEFEFE">
                    <a:alpha val="0"/>
                  </a:srgbClr>
                </a:clrTo>
              </a:clrChange>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812613" y="8664101"/>
              <a:ext cx="520271" cy="428458"/>
            </a:xfrm>
            <a:prstGeom prst="rect">
              <a:avLst/>
            </a:prstGeom>
          </p:spPr>
        </p:pic>
        <p:pic>
          <p:nvPicPr>
            <p:cNvPr id="81" name="Immagine 33">
              <a:extLst>
                <a:ext uri="{FF2B5EF4-FFF2-40B4-BE49-F238E27FC236}">
                  <a16:creationId xmlns:a16="http://schemas.microsoft.com/office/drawing/2014/main" id="{AE7A0BC9-6EEB-420B-89E8-D2F69AD3A274}"/>
                </a:ext>
              </a:extLst>
            </p:cNvPr>
            <p:cNvPicPr>
              <a:picLocks noChangeAspect="1"/>
            </p:cNvPicPr>
            <p:nvPr/>
          </p:nvPicPr>
          <p:blipFill rotWithShape="1">
            <a:blip r:embed="rId8"/>
            <a:srcRect l="52429" t="21919" r="37685" b="13567"/>
            <a:stretch/>
          </p:blipFill>
          <p:spPr>
            <a:xfrm>
              <a:off x="1812613" y="9462808"/>
              <a:ext cx="474489" cy="339186"/>
            </a:xfrm>
            <a:prstGeom prst="rect">
              <a:avLst/>
            </a:prstGeom>
          </p:spPr>
        </p:pic>
        <p:pic>
          <p:nvPicPr>
            <p:cNvPr id="82" name="Immagine 33">
              <a:extLst>
                <a:ext uri="{FF2B5EF4-FFF2-40B4-BE49-F238E27FC236}">
                  <a16:creationId xmlns:a16="http://schemas.microsoft.com/office/drawing/2014/main" id="{8F1ED963-AC27-4D26-ADF2-C8D147D0E8D6}"/>
                </a:ext>
              </a:extLst>
            </p:cNvPr>
            <p:cNvPicPr>
              <a:picLocks noChangeAspect="1"/>
            </p:cNvPicPr>
            <p:nvPr/>
          </p:nvPicPr>
          <p:blipFill rotWithShape="1">
            <a:blip r:embed="rId8"/>
            <a:srcRect l="52429" t="21919" r="37685" b="13567"/>
            <a:stretch/>
          </p:blipFill>
          <p:spPr>
            <a:xfrm>
              <a:off x="1811178" y="11636690"/>
              <a:ext cx="474489" cy="339186"/>
            </a:xfrm>
            <a:prstGeom prst="rect">
              <a:avLst/>
            </a:prstGeom>
          </p:spPr>
        </p:pic>
        <p:pic>
          <p:nvPicPr>
            <p:cNvPr id="83" name="Immagine 33">
              <a:extLst>
                <a:ext uri="{FF2B5EF4-FFF2-40B4-BE49-F238E27FC236}">
                  <a16:creationId xmlns:a16="http://schemas.microsoft.com/office/drawing/2014/main" id="{3F50D6F4-6E46-41AE-9E73-CF994FCDE57A}"/>
                </a:ext>
              </a:extLst>
            </p:cNvPr>
            <p:cNvPicPr>
              <a:picLocks noChangeAspect="1"/>
            </p:cNvPicPr>
            <p:nvPr/>
          </p:nvPicPr>
          <p:blipFill rotWithShape="1">
            <a:blip r:embed="rId8"/>
            <a:srcRect l="52429" t="21919" r="37685" b="13567"/>
            <a:stretch/>
          </p:blipFill>
          <p:spPr>
            <a:xfrm>
              <a:off x="1804109" y="10163680"/>
              <a:ext cx="474489" cy="339186"/>
            </a:xfrm>
            <a:prstGeom prst="rect">
              <a:avLst/>
            </a:prstGeom>
          </p:spPr>
        </p:pic>
        <p:pic>
          <p:nvPicPr>
            <p:cNvPr id="84" name="Immagine 33">
              <a:extLst>
                <a:ext uri="{FF2B5EF4-FFF2-40B4-BE49-F238E27FC236}">
                  <a16:creationId xmlns:a16="http://schemas.microsoft.com/office/drawing/2014/main" id="{E999DDF4-3FA0-4AC9-879E-A4C39DEFE832}"/>
                </a:ext>
              </a:extLst>
            </p:cNvPr>
            <p:cNvPicPr>
              <a:picLocks noChangeAspect="1"/>
            </p:cNvPicPr>
            <p:nvPr/>
          </p:nvPicPr>
          <p:blipFill rotWithShape="1">
            <a:blip r:embed="rId8"/>
            <a:srcRect l="52429" t="21919" r="37685" b="13567"/>
            <a:stretch/>
          </p:blipFill>
          <p:spPr>
            <a:xfrm>
              <a:off x="1808768" y="10952496"/>
              <a:ext cx="474489" cy="339186"/>
            </a:xfrm>
            <a:prstGeom prst="rect">
              <a:avLst/>
            </a:prstGeom>
          </p:spPr>
        </p:pic>
      </p:grpSp>
      <p:grpSp>
        <p:nvGrpSpPr>
          <p:cNvPr id="62" name="Gruppo 61">
            <a:extLst>
              <a:ext uri="{FF2B5EF4-FFF2-40B4-BE49-F238E27FC236}">
                <a16:creationId xmlns:a16="http://schemas.microsoft.com/office/drawing/2014/main" id="{2F24A06F-76CA-4592-BABB-F252CC46D8A5}"/>
              </a:ext>
            </a:extLst>
          </p:cNvPr>
          <p:cNvGrpSpPr/>
          <p:nvPr/>
        </p:nvGrpSpPr>
        <p:grpSpPr>
          <a:xfrm>
            <a:off x="379482" y="1939633"/>
            <a:ext cx="21111054" cy="10717588"/>
            <a:chOff x="1678001" y="1939633"/>
            <a:chExt cx="21111054" cy="10717588"/>
          </a:xfrm>
        </p:grpSpPr>
        <p:grpSp>
          <p:nvGrpSpPr>
            <p:cNvPr id="49" name="Gruppo 48">
              <a:extLst>
                <a:ext uri="{FF2B5EF4-FFF2-40B4-BE49-F238E27FC236}">
                  <a16:creationId xmlns:a16="http://schemas.microsoft.com/office/drawing/2014/main" id="{7C4D691D-8BD1-4477-BDE5-1F95AC600269}"/>
                </a:ext>
              </a:extLst>
            </p:cNvPr>
            <p:cNvGrpSpPr/>
            <p:nvPr/>
          </p:nvGrpSpPr>
          <p:grpSpPr>
            <a:xfrm>
              <a:off x="1692751" y="1939633"/>
              <a:ext cx="21096304" cy="732779"/>
              <a:chOff x="1662101" y="1952540"/>
              <a:chExt cx="21096304" cy="732779"/>
            </a:xfrm>
          </p:grpSpPr>
          <p:grpSp>
            <p:nvGrpSpPr>
              <p:cNvPr id="41" name="Gruppo 40">
                <a:extLst>
                  <a:ext uri="{FF2B5EF4-FFF2-40B4-BE49-F238E27FC236}">
                    <a16:creationId xmlns:a16="http://schemas.microsoft.com/office/drawing/2014/main" id="{F75BCDAE-F762-480E-9FC2-6A350A9C8827}"/>
                  </a:ext>
                </a:extLst>
              </p:cNvPr>
              <p:cNvGrpSpPr/>
              <p:nvPr/>
            </p:nvGrpSpPr>
            <p:grpSpPr>
              <a:xfrm>
                <a:off x="1662101" y="1952540"/>
                <a:ext cx="21096304" cy="732779"/>
                <a:chOff x="1646867" y="1867823"/>
                <a:chExt cx="21096304" cy="732779"/>
              </a:xfrm>
            </p:grpSpPr>
            <p:pic>
              <p:nvPicPr>
                <p:cNvPr id="55" name="Immagine 54">
                  <a:extLst>
                    <a:ext uri="{FF2B5EF4-FFF2-40B4-BE49-F238E27FC236}">
                      <a16:creationId xmlns:a16="http://schemas.microsoft.com/office/drawing/2014/main" id="{AEB6AC1B-5643-4F48-92C7-EA1FDC13C893}"/>
                    </a:ext>
                  </a:extLst>
                </p:cNvPr>
                <p:cNvPicPr>
                  <a:picLocks noChangeAspect="1"/>
                </p:cNvPicPr>
                <p:nvPr/>
              </p:nvPicPr>
              <p:blipFill>
                <a:blip r:embed="rId9"/>
                <a:stretch>
                  <a:fillRect/>
                </a:stretch>
              </p:blipFill>
              <p:spPr>
                <a:xfrm>
                  <a:off x="1646867" y="1867823"/>
                  <a:ext cx="21096304" cy="732779"/>
                </a:xfrm>
                <a:prstGeom prst="rect">
                  <a:avLst/>
                </a:prstGeom>
              </p:spPr>
            </p:pic>
            <p:pic>
              <p:nvPicPr>
                <p:cNvPr id="36" name="Immagine 35">
                  <a:extLst>
                    <a:ext uri="{FF2B5EF4-FFF2-40B4-BE49-F238E27FC236}">
                      <a16:creationId xmlns:a16="http://schemas.microsoft.com/office/drawing/2014/main" id="{A0521FFE-1A99-48F5-91ED-44FC40220074}"/>
                    </a:ext>
                  </a:extLst>
                </p:cNvPr>
                <p:cNvPicPr>
                  <a:picLocks noChangeAspect="1"/>
                </p:cNvPicPr>
                <p:nvPr/>
              </p:nvPicPr>
              <p:blipFill>
                <a:blip r:embed="rId10"/>
                <a:stretch>
                  <a:fillRect/>
                </a:stretch>
              </p:blipFill>
              <p:spPr>
                <a:xfrm>
                  <a:off x="1687621" y="1961786"/>
                  <a:ext cx="3623684" cy="529778"/>
                </a:xfrm>
                <a:prstGeom prst="rect">
                  <a:avLst/>
                </a:prstGeom>
              </p:spPr>
            </p:pic>
            <p:pic>
              <p:nvPicPr>
                <p:cNvPr id="32" name="Immagine 31">
                  <a:extLst>
                    <a:ext uri="{FF2B5EF4-FFF2-40B4-BE49-F238E27FC236}">
                      <a16:creationId xmlns:a16="http://schemas.microsoft.com/office/drawing/2014/main" id="{62E6BA03-E828-4014-8D73-834101A6B6E1}"/>
                    </a:ext>
                  </a:extLst>
                </p:cNvPr>
                <p:cNvPicPr>
                  <a:picLocks noChangeAspect="1"/>
                </p:cNvPicPr>
                <p:nvPr/>
              </p:nvPicPr>
              <p:blipFill rotWithShape="1">
                <a:blip r:embed="rId11"/>
                <a:srcRect l="90758" t="5181"/>
                <a:stretch/>
              </p:blipFill>
              <p:spPr>
                <a:xfrm>
                  <a:off x="6861308" y="2056662"/>
                  <a:ext cx="368670" cy="478495"/>
                </a:xfrm>
                <a:prstGeom prst="rect">
                  <a:avLst/>
                </a:prstGeom>
              </p:spPr>
            </p:pic>
          </p:grpSp>
          <p:pic>
            <p:nvPicPr>
              <p:cNvPr id="46" name="Immagine 45">
                <a:extLst>
                  <a:ext uri="{FF2B5EF4-FFF2-40B4-BE49-F238E27FC236}">
                    <a16:creationId xmlns:a16="http://schemas.microsoft.com/office/drawing/2014/main" id="{85CE3AA8-C49B-4562-91E1-2032346C002E}"/>
                  </a:ext>
                </a:extLst>
              </p:cNvPr>
              <p:cNvPicPr>
                <a:picLocks noChangeAspect="1"/>
              </p:cNvPicPr>
              <p:nvPr/>
            </p:nvPicPr>
            <p:blipFill>
              <a:blip r:embed="rId12"/>
              <a:stretch>
                <a:fillRect/>
              </a:stretch>
            </p:blipFill>
            <p:spPr>
              <a:xfrm>
                <a:off x="3289133" y="2133952"/>
                <a:ext cx="3501450" cy="425078"/>
              </a:xfrm>
              <a:prstGeom prst="rect">
                <a:avLst/>
              </a:prstGeom>
            </p:spPr>
          </p:pic>
        </p:grpSp>
        <p:pic>
          <p:nvPicPr>
            <p:cNvPr id="222" name="Immagine 221">
              <a:extLst>
                <a:ext uri="{FF2B5EF4-FFF2-40B4-BE49-F238E27FC236}">
                  <a16:creationId xmlns:a16="http://schemas.microsoft.com/office/drawing/2014/main" id="{C77B2F25-F10C-4EDA-9C0F-E2E7AD00B52F}"/>
                </a:ext>
              </a:extLst>
            </p:cNvPr>
            <p:cNvPicPr>
              <a:picLocks noChangeAspect="1"/>
            </p:cNvPicPr>
            <p:nvPr/>
          </p:nvPicPr>
          <p:blipFill>
            <a:blip r:embed="rId13">
              <a:clrChange>
                <a:clrFrom>
                  <a:srgbClr val="0854A0"/>
                </a:clrFrom>
                <a:clrTo>
                  <a:srgbClr val="0854A0">
                    <a:alpha val="0"/>
                  </a:srgbClr>
                </a:clrTo>
              </a:clrChange>
            </a:blip>
            <a:stretch>
              <a:fillRect/>
            </a:stretch>
          </p:blipFill>
          <p:spPr>
            <a:xfrm>
              <a:off x="3208190" y="1984960"/>
              <a:ext cx="3757900" cy="655224"/>
            </a:xfrm>
            <a:prstGeom prst="rect">
              <a:avLst/>
            </a:prstGeom>
          </p:spPr>
        </p:pic>
        <p:grpSp>
          <p:nvGrpSpPr>
            <p:cNvPr id="61" name="Gruppo 60">
              <a:extLst>
                <a:ext uri="{FF2B5EF4-FFF2-40B4-BE49-F238E27FC236}">
                  <a16:creationId xmlns:a16="http://schemas.microsoft.com/office/drawing/2014/main" id="{07FFC15E-C2E3-47BD-8399-93BFE27014C3}"/>
                </a:ext>
              </a:extLst>
            </p:cNvPr>
            <p:cNvGrpSpPr/>
            <p:nvPr/>
          </p:nvGrpSpPr>
          <p:grpSpPr>
            <a:xfrm>
              <a:off x="1678001" y="6656739"/>
              <a:ext cx="21111054" cy="6000482"/>
              <a:chOff x="1678001" y="6656739"/>
              <a:chExt cx="21111054" cy="6000482"/>
            </a:xfrm>
          </p:grpSpPr>
          <p:pic>
            <p:nvPicPr>
              <p:cNvPr id="144" name="Immagine 143">
                <a:extLst>
                  <a:ext uri="{FF2B5EF4-FFF2-40B4-BE49-F238E27FC236}">
                    <a16:creationId xmlns:a16="http://schemas.microsoft.com/office/drawing/2014/main" id="{3BF66D84-C356-418D-A441-401DA62B9A8D}"/>
                  </a:ext>
                </a:extLst>
              </p:cNvPr>
              <p:cNvPicPr>
                <a:picLocks noChangeAspect="1"/>
              </p:cNvPicPr>
              <p:nvPr/>
            </p:nvPicPr>
            <p:blipFill>
              <a:blip r:embed="rId14"/>
              <a:stretch>
                <a:fillRect/>
              </a:stretch>
            </p:blipFill>
            <p:spPr>
              <a:xfrm>
                <a:off x="1692751" y="6998104"/>
                <a:ext cx="21096304" cy="748397"/>
              </a:xfrm>
              <a:prstGeom prst="rect">
                <a:avLst/>
              </a:prstGeom>
            </p:spPr>
          </p:pic>
          <p:cxnSp>
            <p:nvCxnSpPr>
              <p:cNvPr id="249" name="Connettore diritto 248">
                <a:extLst>
                  <a:ext uri="{FF2B5EF4-FFF2-40B4-BE49-F238E27FC236}">
                    <a16:creationId xmlns:a16="http://schemas.microsoft.com/office/drawing/2014/main" id="{791413DE-AEEC-412F-82EF-B2DE6FE7A755}"/>
                  </a:ext>
                </a:extLst>
              </p:cNvPr>
              <p:cNvCxnSpPr>
                <a:cxnSpLocks/>
              </p:cNvCxnSpPr>
              <p:nvPr/>
            </p:nvCxnSpPr>
            <p:spPr>
              <a:xfrm flipV="1">
                <a:off x="1678001" y="6883614"/>
                <a:ext cx="21066677" cy="15376"/>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254" name="Immagine 253">
                <a:extLst>
                  <a:ext uri="{FF2B5EF4-FFF2-40B4-BE49-F238E27FC236}">
                    <a16:creationId xmlns:a16="http://schemas.microsoft.com/office/drawing/2014/main" id="{3F5FD902-E8D5-4E2B-B93E-0CD8DAF245A9}"/>
                  </a:ext>
                </a:extLst>
              </p:cNvPr>
              <p:cNvPicPr>
                <a:picLocks noChangeAspect="1"/>
              </p:cNvPicPr>
              <p:nvPr/>
            </p:nvPicPr>
            <p:blipFill rotWithShape="1">
              <a:blip r:embed="rId15"/>
              <a:srcRect l="9227" t="14432" r="5799"/>
              <a:stretch/>
            </p:blipFill>
            <p:spPr>
              <a:xfrm>
                <a:off x="12402296" y="6667801"/>
                <a:ext cx="657566" cy="463515"/>
              </a:xfrm>
              <a:prstGeom prst="rect">
                <a:avLst/>
              </a:prstGeom>
            </p:spPr>
          </p:pic>
          <p:pic>
            <p:nvPicPr>
              <p:cNvPr id="255" name="Immagine 254">
                <a:extLst>
                  <a:ext uri="{FF2B5EF4-FFF2-40B4-BE49-F238E27FC236}">
                    <a16:creationId xmlns:a16="http://schemas.microsoft.com/office/drawing/2014/main" id="{DD0C196C-9FD6-42FD-B088-CE0A1B37891F}"/>
                  </a:ext>
                </a:extLst>
              </p:cNvPr>
              <p:cNvPicPr>
                <a:picLocks noChangeAspect="1"/>
              </p:cNvPicPr>
              <p:nvPr/>
            </p:nvPicPr>
            <p:blipFill rotWithShape="1">
              <a:blip r:embed="rId16"/>
              <a:srcRect l="9994" t="15799" r="5612" b="22020"/>
              <a:stretch/>
            </p:blipFill>
            <p:spPr>
              <a:xfrm>
                <a:off x="11569580" y="6656739"/>
                <a:ext cx="733469" cy="445841"/>
              </a:xfrm>
              <a:prstGeom prst="rect">
                <a:avLst/>
              </a:prstGeom>
            </p:spPr>
          </p:pic>
          <p:pic>
            <p:nvPicPr>
              <p:cNvPr id="29" name="Immagine 28">
                <a:extLst>
                  <a:ext uri="{FF2B5EF4-FFF2-40B4-BE49-F238E27FC236}">
                    <a16:creationId xmlns:a16="http://schemas.microsoft.com/office/drawing/2014/main" id="{15B3FA10-900E-41F3-8ED0-931531CA2625}"/>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1719699" y="7112213"/>
                <a:ext cx="2266251" cy="484241"/>
              </a:xfrm>
              <a:prstGeom prst="rect">
                <a:avLst/>
              </a:prstGeom>
            </p:spPr>
          </p:pic>
          <p:cxnSp>
            <p:nvCxnSpPr>
              <p:cNvPr id="326" name="Connettore diritto 325">
                <a:extLst>
                  <a:ext uri="{FF2B5EF4-FFF2-40B4-BE49-F238E27FC236}">
                    <a16:creationId xmlns:a16="http://schemas.microsoft.com/office/drawing/2014/main" id="{CF068C4D-4EE6-49A0-B9D1-C400A56EE8A2}"/>
                  </a:ext>
                </a:extLst>
              </p:cNvPr>
              <p:cNvCxnSpPr>
                <a:cxnSpLocks/>
              </p:cNvCxnSpPr>
              <p:nvPr/>
            </p:nvCxnSpPr>
            <p:spPr>
              <a:xfrm>
                <a:off x="22749839" y="7720700"/>
                <a:ext cx="16601" cy="493652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Immagine 41">
                <a:extLst>
                  <a:ext uri="{FF2B5EF4-FFF2-40B4-BE49-F238E27FC236}">
                    <a16:creationId xmlns:a16="http://schemas.microsoft.com/office/drawing/2014/main" id="{6DA76093-9087-4B78-91EE-877B3F9BE73B}"/>
                  </a:ext>
                </a:extLst>
              </p:cNvPr>
              <p:cNvPicPr>
                <a:picLocks noChangeAspect="1"/>
              </p:cNvPicPr>
              <p:nvPr/>
            </p:nvPicPr>
            <p:blipFill>
              <a:blip r:embed="rId18"/>
              <a:stretch>
                <a:fillRect/>
              </a:stretch>
            </p:blipFill>
            <p:spPr>
              <a:xfrm>
                <a:off x="19969381" y="7214891"/>
                <a:ext cx="2658245" cy="465193"/>
              </a:xfrm>
              <a:prstGeom prst="rect">
                <a:avLst/>
              </a:prstGeom>
            </p:spPr>
          </p:pic>
          <p:pic>
            <p:nvPicPr>
              <p:cNvPr id="331" name="Immagine 330">
                <a:extLst>
                  <a:ext uri="{FF2B5EF4-FFF2-40B4-BE49-F238E27FC236}">
                    <a16:creationId xmlns:a16="http://schemas.microsoft.com/office/drawing/2014/main" id="{D1C69C00-13E4-43E2-BC8A-78974191F7E9}"/>
                  </a:ext>
                </a:extLst>
              </p:cNvPr>
              <p:cNvPicPr>
                <a:picLocks noChangeAspect="1"/>
              </p:cNvPicPr>
              <p:nvPr/>
            </p:nvPicPr>
            <p:blipFill>
              <a:blip r:embed="rId19"/>
              <a:stretch>
                <a:fillRect/>
              </a:stretch>
            </p:blipFill>
            <p:spPr>
              <a:xfrm>
                <a:off x="18396061" y="7060912"/>
                <a:ext cx="2980297" cy="561859"/>
              </a:xfrm>
              <a:prstGeom prst="rect">
                <a:avLst/>
              </a:prstGeom>
            </p:spPr>
          </p:pic>
        </p:grpSp>
      </p:grpSp>
      <p:pic>
        <p:nvPicPr>
          <p:cNvPr id="339" name="Immagine 338">
            <a:extLst>
              <a:ext uri="{FF2B5EF4-FFF2-40B4-BE49-F238E27FC236}">
                <a16:creationId xmlns:a16="http://schemas.microsoft.com/office/drawing/2014/main" id="{102F223E-CBBC-49E4-86FF-A19B25E1C5B5}"/>
              </a:ext>
            </a:extLst>
          </p:cNvPr>
          <p:cNvPicPr>
            <a:picLocks noChangeAspect="1"/>
          </p:cNvPicPr>
          <p:nvPr/>
        </p:nvPicPr>
        <p:blipFill>
          <a:blip r:embed="rId20"/>
          <a:stretch>
            <a:fillRect/>
          </a:stretch>
        </p:blipFill>
        <p:spPr>
          <a:xfrm>
            <a:off x="20737630" y="6298842"/>
            <a:ext cx="698392" cy="492309"/>
          </a:xfrm>
          <a:prstGeom prst="rect">
            <a:avLst/>
          </a:prstGeom>
        </p:spPr>
      </p:pic>
      <p:sp>
        <p:nvSpPr>
          <p:cNvPr id="93" name="Arrow: Down 14">
            <a:extLst>
              <a:ext uri="{FF2B5EF4-FFF2-40B4-BE49-F238E27FC236}">
                <a16:creationId xmlns:a16="http://schemas.microsoft.com/office/drawing/2014/main" id="{41F27B0D-E9AE-4CD2-BC71-8A8D2D3CA838}"/>
              </a:ext>
            </a:extLst>
          </p:cNvPr>
          <p:cNvSpPr/>
          <p:nvPr/>
        </p:nvSpPr>
        <p:spPr>
          <a:xfrm rot="18509230">
            <a:off x="16705242" y="6650135"/>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89" name="Group 88">
            <a:extLst>
              <a:ext uri="{FF2B5EF4-FFF2-40B4-BE49-F238E27FC236}">
                <a16:creationId xmlns:a16="http://schemas.microsoft.com/office/drawing/2014/main" id="{6F12AC59-5508-B4E4-00C5-44A1ACCA1F46}"/>
              </a:ext>
            </a:extLst>
          </p:cNvPr>
          <p:cNvGrpSpPr/>
          <p:nvPr/>
        </p:nvGrpSpPr>
        <p:grpSpPr>
          <a:xfrm>
            <a:off x="413497" y="2083001"/>
            <a:ext cx="19049721" cy="4196010"/>
            <a:chOff x="438595" y="2064922"/>
            <a:chExt cx="19750218" cy="4264179"/>
          </a:xfrm>
        </p:grpSpPr>
        <p:pic>
          <p:nvPicPr>
            <p:cNvPr id="90" name="Immagine 58">
              <a:extLst>
                <a:ext uri="{FF2B5EF4-FFF2-40B4-BE49-F238E27FC236}">
                  <a16:creationId xmlns:a16="http://schemas.microsoft.com/office/drawing/2014/main" id="{3C996E42-111E-FE53-FABF-D2514F2E71D0}"/>
                </a:ext>
              </a:extLst>
            </p:cNvPr>
            <p:cNvPicPr>
              <a:picLocks noChangeAspect="1"/>
            </p:cNvPicPr>
            <p:nvPr/>
          </p:nvPicPr>
          <p:blipFill rotWithShape="1">
            <a:blip r:embed="rId21"/>
            <a:srcRect l="36506" t="-6691" r="54192" b="93823"/>
            <a:stretch/>
          </p:blipFill>
          <p:spPr>
            <a:xfrm>
              <a:off x="7197783" y="2361749"/>
              <a:ext cx="1871330" cy="741314"/>
            </a:xfrm>
            <a:prstGeom prst="rect">
              <a:avLst/>
            </a:prstGeom>
          </p:spPr>
        </p:pic>
        <p:pic>
          <p:nvPicPr>
            <p:cNvPr id="91" name="Immagine 58">
              <a:extLst>
                <a:ext uri="{FF2B5EF4-FFF2-40B4-BE49-F238E27FC236}">
                  <a16:creationId xmlns:a16="http://schemas.microsoft.com/office/drawing/2014/main" id="{08F7C184-CFEC-1E6F-72A5-7C4DE2EF220E}"/>
                </a:ext>
              </a:extLst>
            </p:cNvPr>
            <p:cNvPicPr>
              <a:picLocks noChangeAspect="1"/>
            </p:cNvPicPr>
            <p:nvPr/>
          </p:nvPicPr>
          <p:blipFill rotWithShape="1">
            <a:blip r:embed="rId21"/>
            <a:srcRect l="54223" t="-9256" r="35107" b="92989"/>
            <a:stretch/>
          </p:blipFill>
          <p:spPr>
            <a:xfrm>
              <a:off x="10497966" y="2213113"/>
              <a:ext cx="2146731" cy="937154"/>
            </a:xfrm>
            <a:prstGeom prst="rect">
              <a:avLst/>
            </a:prstGeom>
          </p:spPr>
        </p:pic>
        <p:pic>
          <p:nvPicPr>
            <p:cNvPr id="94" name="Immagine 58">
              <a:extLst>
                <a:ext uri="{FF2B5EF4-FFF2-40B4-BE49-F238E27FC236}">
                  <a16:creationId xmlns:a16="http://schemas.microsoft.com/office/drawing/2014/main" id="{C280F8CC-4083-D3D3-36F9-FD038E99DBFD}"/>
                </a:ext>
              </a:extLst>
            </p:cNvPr>
            <p:cNvPicPr>
              <a:picLocks noChangeAspect="1"/>
            </p:cNvPicPr>
            <p:nvPr/>
          </p:nvPicPr>
          <p:blipFill rotWithShape="1">
            <a:blip r:embed="rId21"/>
            <a:srcRect l="72965" t="-7863" r="18118" b="93809"/>
            <a:stretch/>
          </p:blipFill>
          <p:spPr>
            <a:xfrm>
              <a:off x="14006096" y="2293412"/>
              <a:ext cx="1793886" cy="809651"/>
            </a:xfrm>
            <a:prstGeom prst="rect">
              <a:avLst/>
            </a:prstGeom>
          </p:spPr>
        </p:pic>
        <p:pic>
          <p:nvPicPr>
            <p:cNvPr id="95" name="Immagine 58">
              <a:extLst>
                <a:ext uri="{FF2B5EF4-FFF2-40B4-BE49-F238E27FC236}">
                  <a16:creationId xmlns:a16="http://schemas.microsoft.com/office/drawing/2014/main" id="{EC8A01ED-C4B4-E59E-9294-3344FC05E6BB}"/>
                </a:ext>
              </a:extLst>
            </p:cNvPr>
            <p:cNvPicPr>
              <a:picLocks noChangeAspect="1"/>
            </p:cNvPicPr>
            <p:nvPr/>
          </p:nvPicPr>
          <p:blipFill rotWithShape="1">
            <a:blip r:embed="rId21"/>
            <a:srcRect l="91083" t="-11828" r="1" b="92333"/>
            <a:stretch/>
          </p:blipFill>
          <p:spPr>
            <a:xfrm>
              <a:off x="17298233" y="2064922"/>
              <a:ext cx="1793886" cy="1123139"/>
            </a:xfrm>
            <a:prstGeom prst="rect">
              <a:avLst/>
            </a:prstGeom>
          </p:spPr>
        </p:pic>
        <p:grpSp>
          <p:nvGrpSpPr>
            <p:cNvPr id="96" name="Group 95">
              <a:extLst>
                <a:ext uri="{FF2B5EF4-FFF2-40B4-BE49-F238E27FC236}">
                  <a16:creationId xmlns:a16="http://schemas.microsoft.com/office/drawing/2014/main" id="{41A5C5EE-81E3-12C3-39B4-57D4EA525FF6}"/>
                </a:ext>
              </a:extLst>
            </p:cNvPr>
            <p:cNvGrpSpPr/>
            <p:nvPr/>
          </p:nvGrpSpPr>
          <p:grpSpPr>
            <a:xfrm>
              <a:off x="438595" y="2553363"/>
              <a:ext cx="19750218" cy="3775738"/>
              <a:chOff x="438595" y="2553363"/>
              <a:chExt cx="19750218" cy="3775738"/>
            </a:xfrm>
          </p:grpSpPr>
          <p:grpSp>
            <p:nvGrpSpPr>
              <p:cNvPr id="97" name="Group 96">
                <a:extLst>
                  <a:ext uri="{FF2B5EF4-FFF2-40B4-BE49-F238E27FC236}">
                    <a16:creationId xmlns:a16="http://schemas.microsoft.com/office/drawing/2014/main" id="{A353FC13-FE42-FB0F-8875-C2D286FFA8AC}"/>
                  </a:ext>
                </a:extLst>
              </p:cNvPr>
              <p:cNvGrpSpPr/>
              <p:nvPr/>
            </p:nvGrpSpPr>
            <p:grpSpPr>
              <a:xfrm>
                <a:off x="438595" y="2553363"/>
                <a:ext cx="19750218" cy="3775738"/>
                <a:chOff x="438595" y="2553363"/>
                <a:chExt cx="19750218" cy="3775738"/>
              </a:xfrm>
            </p:grpSpPr>
            <p:pic>
              <p:nvPicPr>
                <p:cNvPr id="116" name="Immagine 58">
                  <a:extLst>
                    <a:ext uri="{FF2B5EF4-FFF2-40B4-BE49-F238E27FC236}">
                      <a16:creationId xmlns:a16="http://schemas.microsoft.com/office/drawing/2014/main" id="{BEC139F1-E3B1-FC1B-395A-24CE6358119C}"/>
                    </a:ext>
                  </a:extLst>
                </p:cNvPr>
                <p:cNvPicPr>
                  <a:picLocks noChangeAspect="1"/>
                </p:cNvPicPr>
                <p:nvPr/>
              </p:nvPicPr>
              <p:blipFill rotWithShape="1">
                <a:blip r:embed="rId21"/>
                <a:srcRect r="89330" b="91070"/>
                <a:stretch/>
              </p:blipFill>
              <p:spPr>
                <a:xfrm>
                  <a:off x="438595" y="2701710"/>
                  <a:ext cx="2146731" cy="514435"/>
                </a:xfrm>
                <a:prstGeom prst="rect">
                  <a:avLst/>
                </a:prstGeom>
              </p:spPr>
            </p:pic>
            <p:pic>
              <p:nvPicPr>
                <p:cNvPr id="117" name="Immagine 58">
                  <a:extLst>
                    <a:ext uri="{FF2B5EF4-FFF2-40B4-BE49-F238E27FC236}">
                      <a16:creationId xmlns:a16="http://schemas.microsoft.com/office/drawing/2014/main" id="{2041DB61-7F0E-AC31-AD86-13AFCE0B37D5}"/>
                    </a:ext>
                  </a:extLst>
                </p:cNvPr>
                <p:cNvPicPr>
                  <a:picLocks noChangeAspect="1"/>
                </p:cNvPicPr>
                <p:nvPr/>
              </p:nvPicPr>
              <p:blipFill rotWithShape="1">
                <a:blip r:embed="rId21"/>
                <a:srcRect l="72808" t="59371" r="17171" b="34246"/>
                <a:stretch/>
              </p:blipFill>
              <p:spPr>
                <a:xfrm>
                  <a:off x="13980396" y="5492319"/>
                  <a:ext cx="2015921" cy="367699"/>
                </a:xfrm>
                <a:prstGeom prst="rect">
                  <a:avLst/>
                </a:prstGeom>
              </p:spPr>
            </p:pic>
            <p:pic>
              <p:nvPicPr>
                <p:cNvPr id="118" name="Immagine 58">
                  <a:extLst>
                    <a:ext uri="{FF2B5EF4-FFF2-40B4-BE49-F238E27FC236}">
                      <a16:creationId xmlns:a16="http://schemas.microsoft.com/office/drawing/2014/main" id="{7A050A59-C663-A00B-ED67-EACEE4EBC2CA}"/>
                    </a:ext>
                  </a:extLst>
                </p:cNvPr>
                <p:cNvPicPr>
                  <a:picLocks noChangeAspect="1"/>
                </p:cNvPicPr>
                <p:nvPr/>
              </p:nvPicPr>
              <p:blipFill rotWithShape="1">
                <a:blip r:embed="rId21"/>
                <a:srcRect l="91345" t="59149" r="377" b="34006"/>
                <a:stretch/>
              </p:blipFill>
              <p:spPr>
                <a:xfrm>
                  <a:off x="17373111" y="5421582"/>
                  <a:ext cx="1665243" cy="394311"/>
                </a:xfrm>
                <a:prstGeom prst="rect">
                  <a:avLst/>
                </a:prstGeom>
              </p:spPr>
            </p:pic>
            <p:pic>
              <p:nvPicPr>
                <p:cNvPr id="119" name="Immagine 58">
                  <a:extLst>
                    <a:ext uri="{FF2B5EF4-FFF2-40B4-BE49-F238E27FC236}">
                      <a16:creationId xmlns:a16="http://schemas.microsoft.com/office/drawing/2014/main" id="{7A4F3533-7856-E49F-EEEB-11314A640ACA}"/>
                    </a:ext>
                  </a:extLst>
                </p:cNvPr>
                <p:cNvPicPr>
                  <a:picLocks noChangeAspect="1"/>
                </p:cNvPicPr>
                <p:nvPr/>
              </p:nvPicPr>
              <p:blipFill rotWithShape="1">
                <a:blip r:embed="rId21"/>
                <a:srcRect l="36747" t="16688" r="35311" b="76725"/>
                <a:stretch/>
              </p:blipFill>
              <p:spPr>
                <a:xfrm>
                  <a:off x="545526" y="5512734"/>
                  <a:ext cx="5621555" cy="379462"/>
                </a:xfrm>
                <a:prstGeom prst="rect">
                  <a:avLst/>
                </a:prstGeom>
              </p:spPr>
            </p:pic>
            <p:pic>
              <p:nvPicPr>
                <p:cNvPr id="120" name="Picture 119">
                  <a:extLst>
                    <a:ext uri="{FF2B5EF4-FFF2-40B4-BE49-F238E27FC236}">
                      <a16:creationId xmlns:a16="http://schemas.microsoft.com/office/drawing/2014/main" id="{0AB7C466-BDF0-CFF9-CD05-D1BD38D12376}"/>
                    </a:ext>
                  </a:extLst>
                </p:cNvPr>
                <p:cNvPicPr>
                  <a:picLocks noChangeAspect="1"/>
                </p:cNvPicPr>
                <p:nvPr/>
              </p:nvPicPr>
              <p:blipFill>
                <a:blip r:embed="rId22"/>
                <a:stretch>
                  <a:fillRect/>
                </a:stretch>
              </p:blipFill>
              <p:spPr>
                <a:xfrm>
                  <a:off x="3479759" y="5556967"/>
                  <a:ext cx="2760590" cy="279790"/>
                </a:xfrm>
                <a:prstGeom prst="rect">
                  <a:avLst/>
                </a:prstGeom>
              </p:spPr>
            </p:pic>
            <p:pic>
              <p:nvPicPr>
                <p:cNvPr id="121" name="Immagine 58">
                  <a:extLst>
                    <a:ext uri="{FF2B5EF4-FFF2-40B4-BE49-F238E27FC236}">
                      <a16:creationId xmlns:a16="http://schemas.microsoft.com/office/drawing/2014/main" id="{58809CE8-0B77-E992-4696-647F5EFE2F81}"/>
                    </a:ext>
                  </a:extLst>
                </p:cNvPr>
                <p:cNvPicPr>
                  <a:picLocks noChangeAspect="1"/>
                </p:cNvPicPr>
                <p:nvPr/>
              </p:nvPicPr>
              <p:blipFill rotWithShape="1">
                <a:blip r:embed="rId21"/>
                <a:srcRect l="73412" t="17579" r="16568" b="77942"/>
                <a:stretch/>
              </p:blipFill>
              <p:spPr>
                <a:xfrm>
                  <a:off x="7289102" y="5569953"/>
                  <a:ext cx="2015921" cy="258051"/>
                </a:xfrm>
                <a:prstGeom prst="rect">
                  <a:avLst/>
                </a:prstGeom>
              </p:spPr>
            </p:pic>
            <p:sp>
              <p:nvSpPr>
                <p:cNvPr id="122" name="CasellaDiTesto 276">
                  <a:extLst>
                    <a:ext uri="{FF2B5EF4-FFF2-40B4-BE49-F238E27FC236}">
                      <a16:creationId xmlns:a16="http://schemas.microsoft.com/office/drawing/2014/main" id="{8812F2F2-6EF3-6969-D2BF-CF6224436E3C}"/>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3" name="CasellaDiTesto 276">
                  <a:extLst>
                    <a:ext uri="{FF2B5EF4-FFF2-40B4-BE49-F238E27FC236}">
                      <a16:creationId xmlns:a16="http://schemas.microsoft.com/office/drawing/2014/main" id="{B83DFE09-FA31-656C-C650-1548C55AE6D6}"/>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4" name="CasellaDiTesto 276">
                  <a:extLst>
                    <a:ext uri="{FF2B5EF4-FFF2-40B4-BE49-F238E27FC236}">
                      <a16:creationId xmlns:a16="http://schemas.microsoft.com/office/drawing/2014/main" id="{E79E0AD5-A102-0C42-F20F-7F975DDB6A83}"/>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5" name="CasellaDiTesto 276">
                  <a:extLst>
                    <a:ext uri="{FF2B5EF4-FFF2-40B4-BE49-F238E27FC236}">
                      <a16:creationId xmlns:a16="http://schemas.microsoft.com/office/drawing/2014/main" id="{D2386830-2B23-FDE2-3864-BC8B1DC33D9C}"/>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6" name="CasellaDiTesto 276">
                  <a:extLst>
                    <a:ext uri="{FF2B5EF4-FFF2-40B4-BE49-F238E27FC236}">
                      <a16:creationId xmlns:a16="http://schemas.microsoft.com/office/drawing/2014/main" id="{8A074504-6F6F-B389-A408-52B585B6D944}"/>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7" name="CasellaDiTesto 276">
                  <a:extLst>
                    <a:ext uri="{FF2B5EF4-FFF2-40B4-BE49-F238E27FC236}">
                      <a16:creationId xmlns:a16="http://schemas.microsoft.com/office/drawing/2014/main" id="{B3D7480E-BAA0-F60B-1EC4-DAB6D4FA7EF8}"/>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8" name="CasellaDiTesto 276">
                  <a:extLst>
                    <a:ext uri="{FF2B5EF4-FFF2-40B4-BE49-F238E27FC236}">
                      <a16:creationId xmlns:a16="http://schemas.microsoft.com/office/drawing/2014/main" id="{B7F07267-4DF1-0D58-3AC8-2ACB345212FC}"/>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9" name="CasellaDiTesto 276">
                  <a:extLst>
                    <a:ext uri="{FF2B5EF4-FFF2-40B4-BE49-F238E27FC236}">
                      <a16:creationId xmlns:a16="http://schemas.microsoft.com/office/drawing/2014/main" id="{CF553A68-F25E-4130-1DE4-6567DE11C8DE}"/>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0" name="CasellaDiTesto 276">
                  <a:extLst>
                    <a:ext uri="{FF2B5EF4-FFF2-40B4-BE49-F238E27FC236}">
                      <a16:creationId xmlns:a16="http://schemas.microsoft.com/office/drawing/2014/main" id="{B5EE584D-6827-710F-380E-CD0099985829}"/>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1" name="CasellaDiTesto 276">
                  <a:extLst>
                    <a:ext uri="{FF2B5EF4-FFF2-40B4-BE49-F238E27FC236}">
                      <a16:creationId xmlns:a16="http://schemas.microsoft.com/office/drawing/2014/main" id="{9A90A14E-5DEE-C2EC-0452-D86657BBF5E3}"/>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2" name="CasellaDiTesto 276">
                  <a:extLst>
                    <a:ext uri="{FF2B5EF4-FFF2-40B4-BE49-F238E27FC236}">
                      <a16:creationId xmlns:a16="http://schemas.microsoft.com/office/drawing/2014/main" id="{245A13D7-7C5D-7A8A-0D41-D80C9EE5938E}"/>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3" name="CasellaDiTesto 276">
                  <a:extLst>
                    <a:ext uri="{FF2B5EF4-FFF2-40B4-BE49-F238E27FC236}">
                      <a16:creationId xmlns:a16="http://schemas.microsoft.com/office/drawing/2014/main" id="{881DF2C1-2CAE-0A05-EEBB-6C1182FB3C27}"/>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4" name="CasellaDiTesto 276">
                  <a:extLst>
                    <a:ext uri="{FF2B5EF4-FFF2-40B4-BE49-F238E27FC236}">
                      <a16:creationId xmlns:a16="http://schemas.microsoft.com/office/drawing/2014/main" id="{4F35D6B0-7633-CE42-0B61-3C1380D3038F}"/>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6" name="CasellaDiTesto 276">
                  <a:extLst>
                    <a:ext uri="{FF2B5EF4-FFF2-40B4-BE49-F238E27FC236}">
                      <a16:creationId xmlns:a16="http://schemas.microsoft.com/office/drawing/2014/main" id="{771E8ADA-6267-5127-6674-A896CD796C2D}"/>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7" name="CasellaDiTesto 276">
                  <a:extLst>
                    <a:ext uri="{FF2B5EF4-FFF2-40B4-BE49-F238E27FC236}">
                      <a16:creationId xmlns:a16="http://schemas.microsoft.com/office/drawing/2014/main" id="{9427EFAB-EBD4-AC13-98FC-8D9BB97DCE2A}"/>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8" name="CasellaDiTesto 276">
                  <a:extLst>
                    <a:ext uri="{FF2B5EF4-FFF2-40B4-BE49-F238E27FC236}">
                      <a16:creationId xmlns:a16="http://schemas.microsoft.com/office/drawing/2014/main" id="{CADDFCF0-CAD0-0C6E-554E-2D9C81322CCA}"/>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9" name="CasellaDiTesto 276">
                  <a:extLst>
                    <a:ext uri="{FF2B5EF4-FFF2-40B4-BE49-F238E27FC236}">
                      <a16:creationId xmlns:a16="http://schemas.microsoft.com/office/drawing/2014/main" id="{5FCAF1B4-EF61-7D30-30D7-FA69CE4724B2}"/>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40" name="Picture 139">
                  <a:extLst>
                    <a:ext uri="{FF2B5EF4-FFF2-40B4-BE49-F238E27FC236}">
                      <a16:creationId xmlns:a16="http://schemas.microsoft.com/office/drawing/2014/main" id="{C42F888C-3473-5069-2C24-14E10715ED76}"/>
                    </a:ext>
                  </a:extLst>
                </p:cNvPr>
                <p:cNvPicPr>
                  <a:picLocks noChangeAspect="1"/>
                </p:cNvPicPr>
                <p:nvPr/>
              </p:nvPicPr>
              <p:blipFill>
                <a:blip r:embed="rId23"/>
                <a:stretch>
                  <a:fillRect/>
                </a:stretch>
              </p:blipFill>
              <p:spPr>
                <a:xfrm>
                  <a:off x="3919383" y="4136076"/>
                  <a:ext cx="1387302" cy="360165"/>
                </a:xfrm>
                <a:prstGeom prst="rect">
                  <a:avLst/>
                </a:prstGeom>
              </p:spPr>
            </p:pic>
            <p:pic>
              <p:nvPicPr>
                <p:cNvPr id="141" name="Immagine 58">
                  <a:extLst>
                    <a:ext uri="{FF2B5EF4-FFF2-40B4-BE49-F238E27FC236}">
                      <a16:creationId xmlns:a16="http://schemas.microsoft.com/office/drawing/2014/main" id="{2E0F1C4C-925D-0A1E-A276-46C838B1560F}"/>
                    </a:ext>
                  </a:extLst>
                </p:cNvPr>
                <p:cNvPicPr>
                  <a:picLocks noChangeAspect="1"/>
                </p:cNvPicPr>
                <p:nvPr/>
              </p:nvPicPr>
              <p:blipFill rotWithShape="1">
                <a:blip r:embed="rId21"/>
                <a:srcRect l="91100" t="74252" b="17828"/>
                <a:stretch/>
              </p:blipFill>
              <p:spPr>
                <a:xfrm>
                  <a:off x="7197783" y="3977063"/>
                  <a:ext cx="1790680" cy="456245"/>
                </a:xfrm>
                <a:prstGeom prst="rect">
                  <a:avLst/>
                </a:prstGeom>
              </p:spPr>
            </p:pic>
            <p:pic>
              <p:nvPicPr>
                <p:cNvPr id="142" name="Immagine 58">
                  <a:extLst>
                    <a:ext uri="{FF2B5EF4-FFF2-40B4-BE49-F238E27FC236}">
                      <a16:creationId xmlns:a16="http://schemas.microsoft.com/office/drawing/2014/main" id="{9672DBC5-30E3-F36D-667A-15F0C8508252}"/>
                    </a:ext>
                  </a:extLst>
                </p:cNvPr>
                <p:cNvPicPr>
                  <a:picLocks noChangeAspect="1"/>
                </p:cNvPicPr>
                <p:nvPr/>
              </p:nvPicPr>
              <p:blipFill rotWithShape="1">
                <a:blip r:embed="rId21"/>
                <a:srcRect l="54906" t="75988" r="37456" b="17423"/>
                <a:stretch/>
              </p:blipFill>
              <p:spPr>
                <a:xfrm>
                  <a:off x="10707588" y="4032997"/>
                  <a:ext cx="1536731" cy="379585"/>
                </a:xfrm>
                <a:prstGeom prst="rect">
                  <a:avLst/>
                </a:prstGeom>
              </p:spPr>
            </p:pic>
            <p:pic>
              <p:nvPicPr>
                <p:cNvPr id="143" name="Immagine 58">
                  <a:extLst>
                    <a:ext uri="{FF2B5EF4-FFF2-40B4-BE49-F238E27FC236}">
                      <a16:creationId xmlns:a16="http://schemas.microsoft.com/office/drawing/2014/main" id="{7C57EAB6-ADD6-4F92-50E3-FD2B20A79860}"/>
                    </a:ext>
                  </a:extLst>
                </p:cNvPr>
                <p:cNvPicPr>
                  <a:picLocks noChangeAspect="1"/>
                </p:cNvPicPr>
                <p:nvPr/>
              </p:nvPicPr>
              <p:blipFill rotWithShape="1">
                <a:blip r:embed="rId21"/>
                <a:srcRect l="91380" t="37519" r="1084" b="54702"/>
                <a:stretch/>
              </p:blipFill>
              <p:spPr>
                <a:xfrm>
                  <a:off x="14009679" y="3985196"/>
                  <a:ext cx="1515979" cy="448112"/>
                </a:xfrm>
                <a:prstGeom prst="rect">
                  <a:avLst/>
                </a:prstGeom>
              </p:spPr>
            </p:pic>
            <p:pic>
              <p:nvPicPr>
                <p:cNvPr id="145" name="Immagine 58">
                  <a:extLst>
                    <a:ext uri="{FF2B5EF4-FFF2-40B4-BE49-F238E27FC236}">
                      <a16:creationId xmlns:a16="http://schemas.microsoft.com/office/drawing/2014/main" id="{E669A6DE-9BE2-4CA1-D8C2-0E3462985195}"/>
                    </a:ext>
                  </a:extLst>
                </p:cNvPr>
                <p:cNvPicPr>
                  <a:picLocks noChangeAspect="1"/>
                </p:cNvPicPr>
                <p:nvPr/>
              </p:nvPicPr>
              <p:blipFill rotWithShape="1">
                <a:blip r:embed="rId21"/>
                <a:srcRect l="91074" t="14909" r="-1095" b="77790"/>
                <a:stretch/>
              </p:blipFill>
              <p:spPr>
                <a:xfrm>
                  <a:off x="10579146" y="5416132"/>
                  <a:ext cx="2015920" cy="420626"/>
                </a:xfrm>
                <a:prstGeom prst="rect">
                  <a:avLst/>
                </a:prstGeom>
              </p:spPr>
            </p:pic>
            <p:pic>
              <p:nvPicPr>
                <p:cNvPr id="146" name="Immagine 58">
                  <a:extLst>
                    <a:ext uri="{FF2B5EF4-FFF2-40B4-BE49-F238E27FC236}">
                      <a16:creationId xmlns:a16="http://schemas.microsoft.com/office/drawing/2014/main" id="{4D80EEFE-8CC2-7B23-6A19-892BAF6B6144}"/>
                    </a:ext>
                  </a:extLst>
                </p:cNvPr>
                <p:cNvPicPr>
                  <a:picLocks noChangeAspect="1"/>
                </p:cNvPicPr>
                <p:nvPr/>
              </p:nvPicPr>
              <p:blipFill rotWithShape="1">
                <a:blip r:embed="rId21"/>
                <a:srcRect l="18490" t="-2992" r="70840" b="94062"/>
                <a:stretch/>
              </p:blipFill>
              <p:spPr>
                <a:xfrm>
                  <a:off x="3919383" y="2553363"/>
                  <a:ext cx="2146732" cy="514435"/>
                </a:xfrm>
                <a:prstGeom prst="rect">
                  <a:avLst/>
                </a:prstGeom>
              </p:spPr>
            </p:pic>
            <p:pic>
              <p:nvPicPr>
                <p:cNvPr id="147" name="Immagine 58">
                  <a:extLst>
                    <a:ext uri="{FF2B5EF4-FFF2-40B4-BE49-F238E27FC236}">
                      <a16:creationId xmlns:a16="http://schemas.microsoft.com/office/drawing/2014/main" id="{A64267A0-5357-9D40-14D2-D52170EA7CD6}"/>
                    </a:ext>
                  </a:extLst>
                </p:cNvPr>
                <p:cNvPicPr>
                  <a:picLocks noChangeAspect="1"/>
                </p:cNvPicPr>
                <p:nvPr/>
              </p:nvPicPr>
              <p:blipFill rotWithShape="1">
                <a:blip r:embed="rId21"/>
                <a:srcRect t="16757" r="88098" b="75715"/>
                <a:stretch/>
              </p:blipFill>
              <p:spPr>
                <a:xfrm>
                  <a:off x="456298" y="4052373"/>
                  <a:ext cx="2394593" cy="433730"/>
                </a:xfrm>
                <a:prstGeom prst="rect">
                  <a:avLst/>
                </a:prstGeom>
              </p:spPr>
            </p:pic>
          </p:grpSp>
          <p:pic>
            <p:nvPicPr>
              <p:cNvPr id="98" name="Immagine 277">
                <a:extLst>
                  <a:ext uri="{FF2B5EF4-FFF2-40B4-BE49-F238E27FC236}">
                    <a16:creationId xmlns:a16="http://schemas.microsoft.com/office/drawing/2014/main" id="{5CDA6DAB-7192-ECE3-284B-D5F9D0079BF3}"/>
                  </a:ext>
                </a:extLst>
              </p:cNvPr>
              <p:cNvPicPr>
                <a:picLocks noChangeAspect="1"/>
              </p:cNvPicPr>
              <p:nvPr/>
            </p:nvPicPr>
            <p:blipFill>
              <a:blip r:embed="rId24">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99" name="Immagine 4">
                <a:extLst>
                  <a:ext uri="{FF2B5EF4-FFF2-40B4-BE49-F238E27FC236}">
                    <a16:creationId xmlns:a16="http://schemas.microsoft.com/office/drawing/2014/main" id="{D64D7AC4-E391-317F-3B77-117BEB778304}"/>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102" name="Immagine 25">
                <a:extLst>
                  <a:ext uri="{FF2B5EF4-FFF2-40B4-BE49-F238E27FC236}">
                    <a16:creationId xmlns:a16="http://schemas.microsoft.com/office/drawing/2014/main" id="{2432F98F-AFDA-8302-551C-1E8FC3A885E6}"/>
                  </a:ext>
                </a:extLst>
              </p:cNvPr>
              <p:cNvPicPr>
                <a:picLocks noChangeAspect="1"/>
              </p:cNvPicPr>
              <p:nvPr/>
            </p:nvPicPr>
            <p:blipFill>
              <a:blip r:embed="rId26"/>
              <a:stretch>
                <a:fillRect/>
              </a:stretch>
            </p:blipFill>
            <p:spPr>
              <a:xfrm>
                <a:off x="676880" y="3305605"/>
                <a:ext cx="600109" cy="264753"/>
              </a:xfrm>
              <a:prstGeom prst="rect">
                <a:avLst/>
              </a:prstGeom>
            </p:spPr>
          </p:pic>
          <p:pic>
            <p:nvPicPr>
              <p:cNvPr id="103" name="Immagine 305">
                <a:extLst>
                  <a:ext uri="{FF2B5EF4-FFF2-40B4-BE49-F238E27FC236}">
                    <a16:creationId xmlns:a16="http://schemas.microsoft.com/office/drawing/2014/main" id="{840CBD32-55D3-7A27-C36E-31AEF2860B23}"/>
                  </a:ext>
                </a:extLst>
              </p:cNvPr>
              <p:cNvPicPr>
                <a:picLocks noChangeAspect="1"/>
              </p:cNvPicPr>
              <p:nvPr/>
            </p:nvPicPr>
            <p:blipFill>
              <a:blip r:embed="rId24">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104" name="Immagine 304">
                <a:extLst>
                  <a:ext uri="{FF2B5EF4-FFF2-40B4-BE49-F238E27FC236}">
                    <a16:creationId xmlns:a16="http://schemas.microsoft.com/office/drawing/2014/main" id="{5DA52CAC-CBD4-9861-E8EC-EE3ECBCF0ED7}"/>
                  </a:ext>
                </a:extLst>
              </p:cNvPr>
              <p:cNvPicPr>
                <a:picLocks noChangeAspect="1"/>
              </p:cNvPicPr>
              <p:nvPr/>
            </p:nvPicPr>
            <p:blipFill>
              <a:blip r:embed="rId24">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105" name="Immagine 305">
                <a:extLst>
                  <a:ext uri="{FF2B5EF4-FFF2-40B4-BE49-F238E27FC236}">
                    <a16:creationId xmlns:a16="http://schemas.microsoft.com/office/drawing/2014/main" id="{E2C126A9-5B8B-C5B4-8FCE-7A12B9FBDC3B}"/>
                  </a:ext>
                </a:extLst>
              </p:cNvPr>
              <p:cNvPicPr>
                <a:picLocks noChangeAspect="1"/>
              </p:cNvPicPr>
              <p:nvPr/>
            </p:nvPicPr>
            <p:blipFill>
              <a:blip r:embed="rId24">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06" name="Immagine 311">
                <a:extLst>
                  <a:ext uri="{FF2B5EF4-FFF2-40B4-BE49-F238E27FC236}">
                    <a16:creationId xmlns:a16="http://schemas.microsoft.com/office/drawing/2014/main" id="{D71DBE69-D4DB-710B-769B-C0CDFC427CAB}"/>
                  </a:ext>
                </a:extLst>
              </p:cNvPr>
              <p:cNvPicPr>
                <a:picLocks noChangeAspect="1"/>
              </p:cNvPicPr>
              <p:nvPr/>
            </p:nvPicPr>
            <p:blipFill rotWithShape="1">
              <a:blip r:embed="rId27"/>
              <a:srcRect l="2666" t="21143" r="11481" b="24025"/>
              <a:stretch/>
            </p:blipFill>
            <p:spPr>
              <a:xfrm>
                <a:off x="676880" y="4704044"/>
                <a:ext cx="584435" cy="213289"/>
              </a:xfrm>
              <a:prstGeom prst="rect">
                <a:avLst/>
              </a:prstGeom>
            </p:spPr>
          </p:pic>
          <p:pic>
            <p:nvPicPr>
              <p:cNvPr id="107" name="Immagine 336">
                <a:extLst>
                  <a:ext uri="{FF2B5EF4-FFF2-40B4-BE49-F238E27FC236}">
                    <a16:creationId xmlns:a16="http://schemas.microsoft.com/office/drawing/2014/main" id="{69C1A733-2722-6DB3-5C62-537B84520014}"/>
                  </a:ext>
                </a:extLst>
              </p:cNvPr>
              <p:cNvPicPr>
                <a:picLocks noChangeAspect="1"/>
              </p:cNvPicPr>
              <p:nvPr/>
            </p:nvPicPr>
            <p:blipFill>
              <a:blip r:embed="rId28"/>
              <a:stretch>
                <a:fillRect/>
              </a:stretch>
            </p:blipFill>
            <p:spPr>
              <a:xfrm>
                <a:off x="9739511" y="4587395"/>
                <a:ext cx="325662" cy="257816"/>
              </a:xfrm>
              <a:prstGeom prst="rect">
                <a:avLst/>
              </a:prstGeom>
            </p:spPr>
          </p:pic>
          <p:pic>
            <p:nvPicPr>
              <p:cNvPr id="108" name="Immagine 311">
                <a:extLst>
                  <a:ext uri="{FF2B5EF4-FFF2-40B4-BE49-F238E27FC236}">
                    <a16:creationId xmlns:a16="http://schemas.microsoft.com/office/drawing/2014/main" id="{A6E437EF-E955-7C51-E821-115C02987FFF}"/>
                  </a:ext>
                </a:extLst>
              </p:cNvPr>
              <p:cNvPicPr>
                <a:picLocks noChangeAspect="1"/>
              </p:cNvPicPr>
              <p:nvPr/>
            </p:nvPicPr>
            <p:blipFill rotWithShape="1">
              <a:blip r:embed="rId27"/>
              <a:srcRect l="2666" t="21143" r="11481" b="24025"/>
              <a:stretch/>
            </p:blipFill>
            <p:spPr>
              <a:xfrm>
                <a:off x="4091333" y="4667757"/>
                <a:ext cx="584435" cy="213289"/>
              </a:xfrm>
              <a:prstGeom prst="rect">
                <a:avLst/>
              </a:prstGeom>
            </p:spPr>
          </p:pic>
          <p:pic>
            <p:nvPicPr>
              <p:cNvPr id="109" name="Immagine 315">
                <a:extLst>
                  <a:ext uri="{FF2B5EF4-FFF2-40B4-BE49-F238E27FC236}">
                    <a16:creationId xmlns:a16="http://schemas.microsoft.com/office/drawing/2014/main" id="{97B07065-5BD1-DCCC-52B2-62DD5D2AA607}"/>
                  </a:ext>
                </a:extLst>
              </p:cNvPr>
              <p:cNvPicPr>
                <a:picLocks noChangeAspect="1"/>
              </p:cNvPicPr>
              <p:nvPr/>
            </p:nvPicPr>
            <p:blipFill>
              <a:blip r:embed="rId28"/>
              <a:stretch>
                <a:fillRect/>
              </a:stretch>
            </p:blipFill>
            <p:spPr>
              <a:xfrm>
                <a:off x="16444068" y="4616354"/>
                <a:ext cx="325662" cy="257816"/>
              </a:xfrm>
              <a:prstGeom prst="rect">
                <a:avLst/>
              </a:prstGeom>
            </p:spPr>
          </p:pic>
          <p:pic>
            <p:nvPicPr>
              <p:cNvPr id="110" name="Immagine 306">
                <a:extLst>
                  <a:ext uri="{FF2B5EF4-FFF2-40B4-BE49-F238E27FC236}">
                    <a16:creationId xmlns:a16="http://schemas.microsoft.com/office/drawing/2014/main" id="{FD0F0C5E-2D60-CE70-7708-2F8D79230E77}"/>
                  </a:ext>
                </a:extLst>
              </p:cNvPr>
              <p:cNvPicPr>
                <a:picLocks noChangeAspect="1"/>
              </p:cNvPicPr>
              <p:nvPr/>
            </p:nvPicPr>
            <p:blipFill>
              <a:blip r:embed="rId29"/>
              <a:stretch>
                <a:fillRect/>
              </a:stretch>
            </p:blipFill>
            <p:spPr>
              <a:xfrm>
                <a:off x="2928515" y="5954178"/>
                <a:ext cx="320299" cy="305740"/>
              </a:xfrm>
              <a:prstGeom prst="rect">
                <a:avLst/>
              </a:prstGeom>
            </p:spPr>
          </p:pic>
          <p:pic>
            <p:nvPicPr>
              <p:cNvPr id="111" name="Immagine 307">
                <a:extLst>
                  <a:ext uri="{FF2B5EF4-FFF2-40B4-BE49-F238E27FC236}">
                    <a16:creationId xmlns:a16="http://schemas.microsoft.com/office/drawing/2014/main" id="{A01AB5A5-8B22-9B58-B711-65E643C91050}"/>
                  </a:ext>
                </a:extLst>
              </p:cNvPr>
              <p:cNvPicPr>
                <a:picLocks noChangeAspect="1"/>
              </p:cNvPicPr>
              <p:nvPr/>
            </p:nvPicPr>
            <p:blipFill>
              <a:blip r:embed="rId30"/>
              <a:stretch>
                <a:fillRect/>
              </a:stretch>
            </p:blipFill>
            <p:spPr>
              <a:xfrm>
                <a:off x="676880" y="5985246"/>
                <a:ext cx="1183646" cy="286156"/>
              </a:xfrm>
              <a:prstGeom prst="rect">
                <a:avLst/>
              </a:prstGeom>
            </p:spPr>
          </p:pic>
          <p:pic>
            <p:nvPicPr>
              <p:cNvPr id="112" name="Immagine 308">
                <a:extLst>
                  <a:ext uri="{FF2B5EF4-FFF2-40B4-BE49-F238E27FC236}">
                    <a16:creationId xmlns:a16="http://schemas.microsoft.com/office/drawing/2014/main" id="{CFDF246B-6F8C-AFD4-BA5B-50F6BE341867}"/>
                  </a:ext>
                </a:extLst>
              </p:cNvPr>
              <p:cNvPicPr>
                <a:picLocks noChangeAspect="1"/>
              </p:cNvPicPr>
              <p:nvPr/>
            </p:nvPicPr>
            <p:blipFill>
              <a:blip r:embed="rId29"/>
              <a:stretch>
                <a:fillRect/>
              </a:stretch>
            </p:blipFill>
            <p:spPr>
              <a:xfrm>
                <a:off x="6335130" y="5961689"/>
                <a:ext cx="320299" cy="305740"/>
              </a:xfrm>
              <a:prstGeom prst="rect">
                <a:avLst/>
              </a:prstGeom>
            </p:spPr>
          </p:pic>
          <p:pic>
            <p:nvPicPr>
              <p:cNvPr id="113" name="Immagine 309">
                <a:extLst>
                  <a:ext uri="{FF2B5EF4-FFF2-40B4-BE49-F238E27FC236}">
                    <a16:creationId xmlns:a16="http://schemas.microsoft.com/office/drawing/2014/main" id="{928F63C7-006E-26F5-BE5F-289A9A07A09A}"/>
                  </a:ext>
                </a:extLst>
              </p:cNvPr>
              <p:cNvPicPr>
                <a:picLocks noChangeAspect="1"/>
              </p:cNvPicPr>
              <p:nvPr/>
            </p:nvPicPr>
            <p:blipFill>
              <a:blip r:embed="rId30"/>
              <a:stretch>
                <a:fillRect/>
              </a:stretch>
            </p:blipFill>
            <p:spPr>
              <a:xfrm>
                <a:off x="4068452" y="5978655"/>
                <a:ext cx="1183646" cy="286156"/>
              </a:xfrm>
              <a:prstGeom prst="rect">
                <a:avLst/>
              </a:prstGeom>
            </p:spPr>
          </p:pic>
          <p:pic>
            <p:nvPicPr>
              <p:cNvPr id="114" name="Immagine 316">
                <a:extLst>
                  <a:ext uri="{FF2B5EF4-FFF2-40B4-BE49-F238E27FC236}">
                    <a16:creationId xmlns:a16="http://schemas.microsoft.com/office/drawing/2014/main" id="{37A4C01D-C6C1-2427-F18F-496EF9242FF5}"/>
                  </a:ext>
                </a:extLst>
              </p:cNvPr>
              <p:cNvPicPr>
                <a:picLocks noChangeAspect="1"/>
              </p:cNvPicPr>
              <p:nvPr/>
            </p:nvPicPr>
            <p:blipFill>
              <a:blip r:embed="rId28"/>
              <a:stretch>
                <a:fillRect/>
              </a:stretch>
            </p:blipFill>
            <p:spPr>
              <a:xfrm>
                <a:off x="16442310" y="5974932"/>
                <a:ext cx="325662" cy="257816"/>
              </a:xfrm>
              <a:prstGeom prst="rect">
                <a:avLst/>
              </a:prstGeom>
            </p:spPr>
          </p:pic>
          <p:pic>
            <p:nvPicPr>
              <p:cNvPr id="115" name="Immagine 316">
                <a:extLst>
                  <a:ext uri="{FF2B5EF4-FFF2-40B4-BE49-F238E27FC236}">
                    <a16:creationId xmlns:a16="http://schemas.microsoft.com/office/drawing/2014/main" id="{892E734C-9F40-2108-E676-DA67026305B5}"/>
                  </a:ext>
                </a:extLst>
              </p:cNvPr>
              <p:cNvPicPr>
                <a:picLocks noChangeAspect="1"/>
              </p:cNvPicPr>
              <p:nvPr/>
            </p:nvPicPr>
            <p:blipFill>
              <a:blip r:embed="rId28"/>
              <a:stretch>
                <a:fillRect/>
              </a:stretch>
            </p:blipFill>
            <p:spPr>
              <a:xfrm>
                <a:off x="19826396" y="5951599"/>
                <a:ext cx="325662" cy="257816"/>
              </a:xfrm>
              <a:prstGeom prst="rect">
                <a:avLst/>
              </a:prstGeom>
            </p:spPr>
          </p:pic>
        </p:grpSp>
      </p:grpSp>
      <p:pic>
        <p:nvPicPr>
          <p:cNvPr id="149" name="Picture 148">
            <a:extLst>
              <a:ext uri="{FF2B5EF4-FFF2-40B4-BE49-F238E27FC236}">
                <a16:creationId xmlns:a16="http://schemas.microsoft.com/office/drawing/2014/main" id="{34882F9E-D568-C625-7192-E70720236370}"/>
              </a:ext>
            </a:extLst>
          </p:cNvPr>
          <p:cNvPicPr>
            <a:picLocks noChangeAspect="1"/>
          </p:cNvPicPr>
          <p:nvPr/>
        </p:nvPicPr>
        <p:blipFill rotWithShape="1">
          <a:blip r:embed="rId31"/>
          <a:srcRect t="-1" r="4256" b="95373"/>
          <a:stretch/>
        </p:blipFill>
        <p:spPr>
          <a:xfrm>
            <a:off x="21651167" y="1938074"/>
            <a:ext cx="2737596" cy="305083"/>
          </a:xfrm>
          <a:prstGeom prst="rect">
            <a:avLst/>
          </a:prstGeom>
        </p:spPr>
      </p:pic>
      <p:pic>
        <p:nvPicPr>
          <p:cNvPr id="151" name="Picture 150">
            <a:extLst>
              <a:ext uri="{FF2B5EF4-FFF2-40B4-BE49-F238E27FC236}">
                <a16:creationId xmlns:a16="http://schemas.microsoft.com/office/drawing/2014/main" id="{A7CA0B2D-0222-4E4E-8F64-E8ED41DF6EDE}"/>
              </a:ext>
            </a:extLst>
          </p:cNvPr>
          <p:cNvPicPr>
            <a:picLocks noChangeAspect="1"/>
          </p:cNvPicPr>
          <p:nvPr/>
        </p:nvPicPr>
        <p:blipFill>
          <a:blip r:embed="rId32"/>
          <a:stretch>
            <a:fillRect/>
          </a:stretch>
        </p:blipFill>
        <p:spPr>
          <a:xfrm>
            <a:off x="21513530" y="2308378"/>
            <a:ext cx="2807169" cy="6911515"/>
          </a:xfrm>
          <a:prstGeom prst="rect">
            <a:avLst/>
          </a:prstGeom>
        </p:spPr>
      </p:pic>
      <p:pic>
        <p:nvPicPr>
          <p:cNvPr id="148" name="Immagine 315">
            <a:extLst>
              <a:ext uri="{FF2B5EF4-FFF2-40B4-BE49-F238E27FC236}">
                <a16:creationId xmlns:a16="http://schemas.microsoft.com/office/drawing/2014/main" id="{B4747A73-E916-D978-BA1D-52AB8232F863}"/>
              </a:ext>
            </a:extLst>
          </p:cNvPr>
          <p:cNvPicPr>
            <a:picLocks noChangeAspect="1"/>
          </p:cNvPicPr>
          <p:nvPr/>
        </p:nvPicPr>
        <p:blipFill>
          <a:blip r:embed="rId28"/>
          <a:stretch>
            <a:fillRect/>
          </a:stretch>
        </p:blipFill>
        <p:spPr>
          <a:xfrm>
            <a:off x="12631171" y="3301581"/>
            <a:ext cx="320189" cy="247541"/>
          </a:xfrm>
          <a:prstGeom prst="rect">
            <a:avLst/>
          </a:prstGeom>
        </p:spPr>
      </p:pic>
      <p:pic>
        <p:nvPicPr>
          <p:cNvPr id="150" name="Immagine 315">
            <a:extLst>
              <a:ext uri="{FF2B5EF4-FFF2-40B4-BE49-F238E27FC236}">
                <a16:creationId xmlns:a16="http://schemas.microsoft.com/office/drawing/2014/main" id="{9B5F6653-4527-3BB0-628C-AEF6DC645EB0}"/>
              </a:ext>
            </a:extLst>
          </p:cNvPr>
          <p:cNvPicPr>
            <a:picLocks noChangeAspect="1"/>
          </p:cNvPicPr>
          <p:nvPr/>
        </p:nvPicPr>
        <p:blipFill>
          <a:blip r:embed="rId28"/>
          <a:stretch>
            <a:fillRect/>
          </a:stretch>
        </p:blipFill>
        <p:spPr>
          <a:xfrm>
            <a:off x="9339961" y="3285193"/>
            <a:ext cx="320189" cy="247541"/>
          </a:xfrm>
          <a:prstGeom prst="rect">
            <a:avLst/>
          </a:prstGeom>
        </p:spPr>
      </p:pic>
      <p:pic>
        <p:nvPicPr>
          <p:cNvPr id="3" name="Picture 2">
            <a:extLst>
              <a:ext uri="{FF2B5EF4-FFF2-40B4-BE49-F238E27FC236}">
                <a16:creationId xmlns:a16="http://schemas.microsoft.com/office/drawing/2014/main" id="{BD733F9A-AB58-07D7-1284-9B1A479B1567}"/>
              </a:ext>
            </a:extLst>
          </p:cNvPr>
          <p:cNvPicPr>
            <a:picLocks noChangeAspect="1"/>
          </p:cNvPicPr>
          <p:nvPr/>
        </p:nvPicPr>
        <p:blipFill rotWithShape="1">
          <a:blip r:embed="rId33"/>
          <a:srcRect l="4347" t="8328" r="4816" b="5453"/>
          <a:stretch/>
        </p:blipFill>
        <p:spPr>
          <a:xfrm>
            <a:off x="20134759" y="7074296"/>
            <a:ext cx="1357812" cy="547290"/>
          </a:xfrm>
          <a:prstGeom prst="rect">
            <a:avLst/>
          </a:prstGeom>
        </p:spPr>
      </p:pic>
      <p:pic>
        <p:nvPicPr>
          <p:cNvPr id="5" name="Picture 4">
            <a:extLst>
              <a:ext uri="{FF2B5EF4-FFF2-40B4-BE49-F238E27FC236}">
                <a16:creationId xmlns:a16="http://schemas.microsoft.com/office/drawing/2014/main" id="{3F8F89CF-673A-292B-64CC-0F3BD5E3478E}"/>
              </a:ext>
            </a:extLst>
          </p:cNvPr>
          <p:cNvPicPr>
            <a:picLocks noChangeAspect="1"/>
          </p:cNvPicPr>
          <p:nvPr/>
        </p:nvPicPr>
        <p:blipFill>
          <a:blip r:embed="rId34"/>
          <a:stretch>
            <a:fillRect/>
          </a:stretch>
        </p:blipFill>
        <p:spPr>
          <a:xfrm>
            <a:off x="5468053" y="9120691"/>
            <a:ext cx="2360495" cy="520615"/>
          </a:xfrm>
          <a:prstGeom prst="rect">
            <a:avLst/>
          </a:prstGeom>
        </p:spPr>
      </p:pic>
      <p:pic>
        <p:nvPicPr>
          <p:cNvPr id="4" name="Picture 3">
            <a:extLst>
              <a:ext uri="{FF2B5EF4-FFF2-40B4-BE49-F238E27FC236}">
                <a16:creationId xmlns:a16="http://schemas.microsoft.com/office/drawing/2014/main" id="{BDE228DF-5DF1-9193-B6A3-D442E7DA5E13}"/>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5465385" y="9067556"/>
            <a:ext cx="634760" cy="325093"/>
          </a:xfrm>
          <a:prstGeom prst="rect">
            <a:avLst/>
          </a:prstGeom>
        </p:spPr>
      </p:pic>
      <p:pic>
        <p:nvPicPr>
          <p:cNvPr id="7" name="Picture 6">
            <a:extLst>
              <a:ext uri="{FF2B5EF4-FFF2-40B4-BE49-F238E27FC236}">
                <a16:creationId xmlns:a16="http://schemas.microsoft.com/office/drawing/2014/main" id="{A1A6C33B-C39B-10BA-98C8-6A43EA4CC91E}"/>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7302206" y="9059534"/>
            <a:ext cx="634760" cy="325093"/>
          </a:xfrm>
          <a:prstGeom prst="rect">
            <a:avLst/>
          </a:prstGeom>
        </p:spPr>
      </p:pic>
    </p:spTree>
    <p:extLst>
      <p:ext uri="{BB962C8B-B14F-4D97-AF65-F5344CB8AC3E}">
        <p14:creationId xmlns:p14="http://schemas.microsoft.com/office/powerpoint/2010/main" val="3369255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uppo 91">
            <a:extLst>
              <a:ext uri="{FF2B5EF4-FFF2-40B4-BE49-F238E27FC236}">
                <a16:creationId xmlns:a16="http://schemas.microsoft.com/office/drawing/2014/main" id="{08AFFDF0-6271-47B3-880B-7F518A7768F2}"/>
              </a:ext>
            </a:extLst>
          </p:cNvPr>
          <p:cNvGrpSpPr/>
          <p:nvPr/>
        </p:nvGrpSpPr>
        <p:grpSpPr>
          <a:xfrm>
            <a:off x="1662101" y="1952540"/>
            <a:ext cx="21096304" cy="732779"/>
            <a:chOff x="1662101" y="1952540"/>
            <a:chExt cx="21096304" cy="732779"/>
          </a:xfrm>
        </p:grpSpPr>
        <p:grpSp>
          <p:nvGrpSpPr>
            <p:cNvPr id="94" name="Gruppo 93">
              <a:extLst>
                <a:ext uri="{FF2B5EF4-FFF2-40B4-BE49-F238E27FC236}">
                  <a16:creationId xmlns:a16="http://schemas.microsoft.com/office/drawing/2014/main" id="{787FF65F-4C52-4922-A19F-1D94BAADE09D}"/>
                </a:ext>
              </a:extLst>
            </p:cNvPr>
            <p:cNvGrpSpPr/>
            <p:nvPr/>
          </p:nvGrpSpPr>
          <p:grpSpPr>
            <a:xfrm>
              <a:off x="1662101" y="1952540"/>
              <a:ext cx="21096304" cy="732779"/>
              <a:chOff x="1646867" y="1867823"/>
              <a:chExt cx="21096304" cy="732779"/>
            </a:xfrm>
          </p:grpSpPr>
          <p:pic>
            <p:nvPicPr>
              <p:cNvPr id="96" name="Immagine 95">
                <a:extLst>
                  <a:ext uri="{FF2B5EF4-FFF2-40B4-BE49-F238E27FC236}">
                    <a16:creationId xmlns:a16="http://schemas.microsoft.com/office/drawing/2014/main" id="{645547D0-C704-49DA-82DE-97CEB814CF81}"/>
                  </a:ext>
                </a:extLst>
              </p:cNvPr>
              <p:cNvPicPr>
                <a:picLocks noChangeAspect="1"/>
              </p:cNvPicPr>
              <p:nvPr/>
            </p:nvPicPr>
            <p:blipFill>
              <a:blip r:embed="rId2"/>
              <a:stretch>
                <a:fillRect/>
              </a:stretch>
            </p:blipFill>
            <p:spPr>
              <a:xfrm>
                <a:off x="1646867" y="1867823"/>
                <a:ext cx="21096304" cy="732779"/>
              </a:xfrm>
              <a:prstGeom prst="rect">
                <a:avLst/>
              </a:prstGeom>
            </p:spPr>
          </p:pic>
          <p:pic>
            <p:nvPicPr>
              <p:cNvPr id="97" name="Immagine 96">
                <a:extLst>
                  <a:ext uri="{FF2B5EF4-FFF2-40B4-BE49-F238E27FC236}">
                    <a16:creationId xmlns:a16="http://schemas.microsoft.com/office/drawing/2014/main" id="{9D6C8D09-53D4-4E34-A3F8-7333020C4D22}"/>
                  </a:ext>
                </a:extLst>
              </p:cNvPr>
              <p:cNvPicPr>
                <a:picLocks noChangeAspect="1"/>
              </p:cNvPicPr>
              <p:nvPr/>
            </p:nvPicPr>
            <p:blipFill>
              <a:blip r:embed="rId3"/>
              <a:stretch>
                <a:fillRect/>
              </a:stretch>
            </p:blipFill>
            <p:spPr>
              <a:xfrm>
                <a:off x="1687621" y="1961786"/>
                <a:ext cx="3623684" cy="529778"/>
              </a:xfrm>
              <a:prstGeom prst="rect">
                <a:avLst/>
              </a:prstGeom>
            </p:spPr>
          </p:pic>
          <p:pic>
            <p:nvPicPr>
              <p:cNvPr id="98" name="Immagine 97">
                <a:extLst>
                  <a:ext uri="{FF2B5EF4-FFF2-40B4-BE49-F238E27FC236}">
                    <a16:creationId xmlns:a16="http://schemas.microsoft.com/office/drawing/2014/main" id="{BDE6D99C-C665-4237-8202-E5BAA6E2C898}"/>
                  </a:ext>
                </a:extLst>
              </p:cNvPr>
              <p:cNvPicPr>
                <a:picLocks noChangeAspect="1"/>
              </p:cNvPicPr>
              <p:nvPr/>
            </p:nvPicPr>
            <p:blipFill rotWithShape="1">
              <a:blip r:embed="rId4"/>
              <a:srcRect l="90758" t="5181"/>
              <a:stretch/>
            </p:blipFill>
            <p:spPr>
              <a:xfrm>
                <a:off x="6861308" y="2056662"/>
                <a:ext cx="368670" cy="478495"/>
              </a:xfrm>
              <a:prstGeom prst="rect">
                <a:avLst/>
              </a:prstGeom>
            </p:spPr>
          </p:pic>
        </p:grpSp>
        <p:pic>
          <p:nvPicPr>
            <p:cNvPr id="95" name="Immagine 94">
              <a:extLst>
                <a:ext uri="{FF2B5EF4-FFF2-40B4-BE49-F238E27FC236}">
                  <a16:creationId xmlns:a16="http://schemas.microsoft.com/office/drawing/2014/main" id="{F7DB2481-400A-46E0-9798-2B5C7FAF0ACC}"/>
                </a:ext>
              </a:extLst>
            </p:cNvPr>
            <p:cNvPicPr>
              <a:picLocks noChangeAspect="1"/>
            </p:cNvPicPr>
            <p:nvPr/>
          </p:nvPicPr>
          <p:blipFill>
            <a:blip r:embed="rId5"/>
            <a:stretch>
              <a:fillRect/>
            </a:stretch>
          </p:blipFill>
          <p:spPr>
            <a:xfrm>
              <a:off x="3289133" y="2133952"/>
              <a:ext cx="3501450" cy="425078"/>
            </a:xfrm>
            <a:prstGeom prst="rect">
              <a:avLst/>
            </a:prstGeom>
          </p:spPr>
        </p:pic>
      </p:grpSp>
      <p:pic>
        <p:nvPicPr>
          <p:cNvPr id="102" name="Immagine 101">
            <a:extLst>
              <a:ext uri="{FF2B5EF4-FFF2-40B4-BE49-F238E27FC236}">
                <a16:creationId xmlns:a16="http://schemas.microsoft.com/office/drawing/2014/main" id="{961E24CD-6558-44B8-8CDF-34A93986BD15}"/>
              </a:ext>
            </a:extLst>
          </p:cNvPr>
          <p:cNvPicPr>
            <a:picLocks noChangeAspect="1"/>
          </p:cNvPicPr>
          <p:nvPr/>
        </p:nvPicPr>
        <p:blipFill>
          <a:blip r:embed="rId6">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93" name="Segnaposto testo 3">
            <a:extLst>
              <a:ext uri="{FF2B5EF4-FFF2-40B4-BE49-F238E27FC236}">
                <a16:creationId xmlns:a16="http://schemas.microsoft.com/office/drawing/2014/main" id="{A0838087-0734-43DA-B5A2-2460221D3BA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sp>
        <p:nvSpPr>
          <p:cNvPr id="27" name="CasellaDiTesto 26">
            <a:extLst>
              <a:ext uri="{FF2B5EF4-FFF2-40B4-BE49-F238E27FC236}">
                <a16:creationId xmlns:a16="http://schemas.microsoft.com/office/drawing/2014/main" id="{E2BABC7A-6ECA-43D1-AEFB-13057A216292}"/>
              </a:ext>
            </a:extLst>
          </p:cNvPr>
          <p:cNvSpPr txBox="1"/>
          <p:nvPr/>
        </p:nvSpPr>
        <p:spPr>
          <a:xfrm>
            <a:off x="6023845" y="2724059"/>
            <a:ext cx="16702842" cy="854941"/>
          </a:xfrm>
          <a:prstGeom prst="rect">
            <a:avLst/>
          </a:prstGeom>
          <a:solidFill>
            <a:srgbClr val="FFFFFF">
              <a:alpha val="58000"/>
            </a:srgbClr>
          </a:solidFill>
        </p:spPr>
        <p:txBody>
          <a:bodyPr wrap="square" lIns="0" tIns="36000" rIns="216000" bIns="36000" rtlCol="0">
            <a:spAutoFit/>
          </a:bodyPr>
          <a:lstStyle/>
          <a:p>
            <a:pPr>
              <a:lnSpc>
                <a:spcPct val="130000"/>
              </a:lnSpc>
              <a:spcBef>
                <a:spcPts val="1000"/>
              </a:spcBef>
            </a:pPr>
            <a:endParaRPr lang="it-IT" sz="1400" b="1"/>
          </a:p>
        </p:txBody>
      </p:sp>
      <p:grpSp>
        <p:nvGrpSpPr>
          <p:cNvPr id="2" name="Group 1">
            <a:extLst>
              <a:ext uri="{FF2B5EF4-FFF2-40B4-BE49-F238E27FC236}">
                <a16:creationId xmlns:a16="http://schemas.microsoft.com/office/drawing/2014/main" id="{87693314-41FA-B487-2E7D-8EBB11AE5DF6}"/>
              </a:ext>
            </a:extLst>
          </p:cNvPr>
          <p:cNvGrpSpPr/>
          <p:nvPr/>
        </p:nvGrpSpPr>
        <p:grpSpPr>
          <a:xfrm>
            <a:off x="1714569" y="2916846"/>
            <a:ext cx="21043836" cy="9920892"/>
            <a:chOff x="1714569" y="2916846"/>
            <a:chExt cx="21043836" cy="9920892"/>
          </a:xfrm>
        </p:grpSpPr>
        <p:pic>
          <p:nvPicPr>
            <p:cNvPr id="11" name="Immagine 10">
              <a:extLst>
                <a:ext uri="{FF2B5EF4-FFF2-40B4-BE49-F238E27FC236}">
                  <a16:creationId xmlns:a16="http://schemas.microsoft.com/office/drawing/2014/main" id="{F2A0D941-848D-4C3A-A8E8-048C913872DD}"/>
                </a:ext>
              </a:extLst>
            </p:cNvPr>
            <p:cNvPicPr>
              <a:picLocks noChangeAspect="1"/>
            </p:cNvPicPr>
            <p:nvPr/>
          </p:nvPicPr>
          <p:blipFill>
            <a:blip r:embed="rId7"/>
            <a:stretch>
              <a:fillRect/>
            </a:stretch>
          </p:blipFill>
          <p:spPr>
            <a:xfrm>
              <a:off x="2073915" y="2916846"/>
              <a:ext cx="486405" cy="486405"/>
            </a:xfrm>
            <a:prstGeom prst="rect">
              <a:avLst/>
            </a:prstGeom>
          </p:spPr>
        </p:pic>
        <p:pic>
          <p:nvPicPr>
            <p:cNvPr id="70" name="Immagine 69">
              <a:extLst>
                <a:ext uri="{FF2B5EF4-FFF2-40B4-BE49-F238E27FC236}">
                  <a16:creationId xmlns:a16="http://schemas.microsoft.com/office/drawing/2014/main" id="{341E4F20-6973-424E-9ECB-F70D356A44E3}"/>
                </a:ext>
              </a:extLst>
            </p:cNvPr>
            <p:cNvPicPr>
              <a:picLocks noChangeAspect="1"/>
            </p:cNvPicPr>
            <p:nvPr/>
          </p:nvPicPr>
          <p:blipFill>
            <a:blip r:embed="rId8"/>
            <a:stretch>
              <a:fillRect/>
            </a:stretch>
          </p:blipFill>
          <p:spPr>
            <a:xfrm>
              <a:off x="20833913" y="12182320"/>
              <a:ext cx="1924492" cy="651600"/>
            </a:xfrm>
            <a:prstGeom prst="rect">
              <a:avLst/>
            </a:prstGeom>
          </p:spPr>
        </p:pic>
        <p:pic>
          <p:nvPicPr>
            <p:cNvPr id="82" name="Immagine 81">
              <a:extLst>
                <a:ext uri="{FF2B5EF4-FFF2-40B4-BE49-F238E27FC236}">
                  <a16:creationId xmlns:a16="http://schemas.microsoft.com/office/drawing/2014/main" id="{A62FBD08-FA3D-4E6E-BC2B-EC810EFFB149}"/>
                </a:ext>
              </a:extLst>
            </p:cNvPr>
            <p:cNvPicPr>
              <a:picLocks/>
            </p:cNvPicPr>
            <p:nvPr/>
          </p:nvPicPr>
          <p:blipFill>
            <a:blip r:embed="rId9"/>
            <a:stretch>
              <a:fillRect/>
            </a:stretch>
          </p:blipFill>
          <p:spPr>
            <a:xfrm>
              <a:off x="2264040" y="12186138"/>
              <a:ext cx="1202400" cy="651600"/>
            </a:xfrm>
            <a:prstGeom prst="rect">
              <a:avLst/>
            </a:prstGeom>
          </p:spPr>
        </p:pic>
        <p:pic>
          <p:nvPicPr>
            <p:cNvPr id="68" name="Immagine 67">
              <a:extLst>
                <a:ext uri="{FF2B5EF4-FFF2-40B4-BE49-F238E27FC236}">
                  <a16:creationId xmlns:a16="http://schemas.microsoft.com/office/drawing/2014/main" id="{D9347198-47E2-4F2E-B12D-6352A43EF487}"/>
                </a:ext>
              </a:extLst>
            </p:cNvPr>
            <p:cNvPicPr>
              <a:picLocks noChangeAspect="1"/>
            </p:cNvPicPr>
            <p:nvPr/>
          </p:nvPicPr>
          <p:blipFill rotWithShape="1">
            <a:blip r:embed="rId10"/>
            <a:srcRect l="11812" t="-1" b="-9355"/>
            <a:stretch/>
          </p:blipFill>
          <p:spPr>
            <a:xfrm>
              <a:off x="1862180" y="2916846"/>
              <a:ext cx="3635537" cy="941988"/>
            </a:xfrm>
            <a:prstGeom prst="rect">
              <a:avLst/>
            </a:prstGeom>
          </p:spPr>
        </p:pic>
        <p:cxnSp>
          <p:nvCxnSpPr>
            <p:cNvPr id="69" name="Connettore diritto 68">
              <a:extLst>
                <a:ext uri="{FF2B5EF4-FFF2-40B4-BE49-F238E27FC236}">
                  <a16:creationId xmlns:a16="http://schemas.microsoft.com/office/drawing/2014/main" id="{5968C6A7-7D97-4B97-8956-E6AE46404123}"/>
                </a:ext>
              </a:extLst>
            </p:cNvPr>
            <p:cNvCxnSpPr>
              <a:cxnSpLocks/>
            </p:cNvCxnSpPr>
            <p:nvPr/>
          </p:nvCxnSpPr>
          <p:spPr>
            <a:xfrm flipV="1">
              <a:off x="1873723" y="377828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13E56A20-323B-481A-A7EC-7972A7A570A2}"/>
                </a:ext>
              </a:extLst>
            </p:cNvPr>
            <p:cNvPicPr>
              <a:picLocks noChangeAspect="1"/>
            </p:cNvPicPr>
            <p:nvPr/>
          </p:nvPicPr>
          <p:blipFill rotWithShape="1">
            <a:blip r:embed="rId11"/>
            <a:srcRect r="34886"/>
            <a:stretch/>
          </p:blipFill>
          <p:spPr>
            <a:xfrm>
              <a:off x="1862179" y="5037890"/>
              <a:ext cx="11662435" cy="1820110"/>
            </a:xfrm>
            <a:prstGeom prst="rect">
              <a:avLst/>
            </a:prstGeom>
          </p:spPr>
        </p:pic>
        <p:sp>
          <p:nvSpPr>
            <p:cNvPr id="63" name="CasellaDiTesto 62">
              <a:extLst>
                <a:ext uri="{FF2B5EF4-FFF2-40B4-BE49-F238E27FC236}">
                  <a16:creationId xmlns:a16="http://schemas.microsoft.com/office/drawing/2014/main" id="{F8D4FE64-EF4A-48B5-B483-2DEBC54FE6C4}"/>
                </a:ext>
              </a:extLst>
            </p:cNvPr>
            <p:cNvSpPr txBox="1"/>
            <p:nvPr/>
          </p:nvSpPr>
          <p:spPr>
            <a:xfrm>
              <a:off x="1980048" y="56172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64" name="CasellaDiTesto 63">
              <a:extLst>
                <a:ext uri="{FF2B5EF4-FFF2-40B4-BE49-F238E27FC236}">
                  <a16:creationId xmlns:a16="http://schemas.microsoft.com/office/drawing/2014/main" id="{47CDCCA6-2FBD-4C5B-853D-D61EFAFE9881}"/>
                </a:ext>
              </a:extLst>
            </p:cNvPr>
            <p:cNvSpPr txBox="1"/>
            <p:nvPr/>
          </p:nvSpPr>
          <p:spPr>
            <a:xfrm>
              <a:off x="5886941" y="56172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65" name="CasellaDiTesto 64">
              <a:extLst>
                <a:ext uri="{FF2B5EF4-FFF2-40B4-BE49-F238E27FC236}">
                  <a16:creationId xmlns:a16="http://schemas.microsoft.com/office/drawing/2014/main" id="{5B3EFB77-0B32-42E8-BFD9-210943816F21}"/>
                </a:ext>
              </a:extLst>
            </p:cNvPr>
            <p:cNvSpPr txBox="1"/>
            <p:nvPr/>
          </p:nvSpPr>
          <p:spPr>
            <a:xfrm>
              <a:off x="9789477" y="56172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74" name="CasellaDiTesto 73">
              <a:extLst>
                <a:ext uri="{FF2B5EF4-FFF2-40B4-BE49-F238E27FC236}">
                  <a16:creationId xmlns:a16="http://schemas.microsoft.com/office/drawing/2014/main" id="{33F60441-CFE1-4BDA-8B14-F906DD778E14}"/>
                </a:ext>
              </a:extLst>
            </p:cNvPr>
            <p:cNvSpPr txBox="1"/>
            <p:nvPr/>
          </p:nvSpPr>
          <p:spPr>
            <a:xfrm>
              <a:off x="1980048" y="691961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75" name="CasellaDiTesto 74">
              <a:extLst>
                <a:ext uri="{FF2B5EF4-FFF2-40B4-BE49-F238E27FC236}">
                  <a16:creationId xmlns:a16="http://schemas.microsoft.com/office/drawing/2014/main" id="{B762F4F4-2D71-4271-981D-57380464464A}"/>
                </a:ext>
              </a:extLst>
            </p:cNvPr>
            <p:cNvSpPr txBox="1"/>
            <p:nvPr/>
          </p:nvSpPr>
          <p:spPr>
            <a:xfrm>
              <a:off x="5886941" y="691961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76" name="CasellaDiTesto 75">
              <a:extLst>
                <a:ext uri="{FF2B5EF4-FFF2-40B4-BE49-F238E27FC236}">
                  <a16:creationId xmlns:a16="http://schemas.microsoft.com/office/drawing/2014/main" id="{73C5CD61-85F7-4D10-AB5E-802B0D0FD85E}"/>
                </a:ext>
              </a:extLst>
            </p:cNvPr>
            <p:cNvSpPr txBox="1"/>
            <p:nvPr/>
          </p:nvSpPr>
          <p:spPr>
            <a:xfrm>
              <a:off x="9789477" y="694176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77" name="CasellaDiTesto 76">
              <a:extLst>
                <a:ext uri="{FF2B5EF4-FFF2-40B4-BE49-F238E27FC236}">
                  <a16:creationId xmlns:a16="http://schemas.microsoft.com/office/drawing/2014/main" id="{7B566A90-29A9-49F3-A2BC-66ECA1CF39B6}"/>
                </a:ext>
              </a:extLst>
            </p:cNvPr>
            <p:cNvSpPr txBox="1"/>
            <p:nvPr/>
          </p:nvSpPr>
          <p:spPr>
            <a:xfrm>
              <a:off x="13692013" y="5624398"/>
              <a:ext cx="2815702" cy="448112"/>
            </a:xfrm>
            <a:prstGeom prst="rect">
              <a:avLst/>
            </a:prstGeom>
            <a:solidFill>
              <a:schemeClr val="bg2">
                <a:lumMod val="90000"/>
              </a:schemeClr>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78" name="Immagine 77">
              <a:extLst>
                <a:ext uri="{FF2B5EF4-FFF2-40B4-BE49-F238E27FC236}">
                  <a16:creationId xmlns:a16="http://schemas.microsoft.com/office/drawing/2014/main" id="{34860304-FE38-4E7A-ABDA-C139BAFB0BB6}"/>
                </a:ext>
              </a:extLst>
            </p:cNvPr>
            <p:cNvPicPr>
              <a:picLocks noChangeAspect="1"/>
            </p:cNvPicPr>
            <p:nvPr/>
          </p:nvPicPr>
          <p:blipFill>
            <a:blip r:embed="rId12">
              <a:clrChange>
                <a:clrFrom>
                  <a:srgbClr val="FFFFFF"/>
                </a:clrFrom>
                <a:clrTo>
                  <a:srgbClr val="FFFFFF">
                    <a:alpha val="0"/>
                  </a:srgbClr>
                </a:clrTo>
              </a:clrChange>
            </a:blip>
            <a:stretch>
              <a:fillRect/>
            </a:stretch>
          </p:blipFill>
          <p:spPr>
            <a:xfrm flipH="1">
              <a:off x="4433778" y="5738521"/>
              <a:ext cx="287935" cy="205667"/>
            </a:xfrm>
            <a:prstGeom prst="rect">
              <a:avLst/>
            </a:prstGeom>
          </p:spPr>
        </p:pic>
        <p:pic>
          <p:nvPicPr>
            <p:cNvPr id="79" name="Immagine 78">
              <a:extLst>
                <a:ext uri="{FF2B5EF4-FFF2-40B4-BE49-F238E27FC236}">
                  <a16:creationId xmlns:a16="http://schemas.microsoft.com/office/drawing/2014/main" id="{368C57D0-A0C5-47F4-9949-F74E576692C3}"/>
                </a:ext>
              </a:extLst>
            </p:cNvPr>
            <p:cNvPicPr>
              <a:picLocks noChangeAspect="1"/>
            </p:cNvPicPr>
            <p:nvPr/>
          </p:nvPicPr>
          <p:blipFill>
            <a:blip r:embed="rId12">
              <a:clrChange>
                <a:clrFrom>
                  <a:srgbClr val="FFFFFF"/>
                </a:clrFrom>
                <a:clrTo>
                  <a:srgbClr val="FFFFFF">
                    <a:alpha val="0"/>
                  </a:srgbClr>
                </a:clrTo>
              </a:clrChange>
            </a:blip>
            <a:stretch>
              <a:fillRect/>
            </a:stretch>
          </p:blipFill>
          <p:spPr>
            <a:xfrm flipH="1">
              <a:off x="8336390" y="5738521"/>
              <a:ext cx="287935" cy="205667"/>
            </a:xfrm>
            <a:prstGeom prst="rect">
              <a:avLst/>
            </a:prstGeom>
          </p:spPr>
        </p:pic>
        <p:pic>
          <p:nvPicPr>
            <p:cNvPr id="80" name="Immagine 79">
              <a:extLst>
                <a:ext uri="{FF2B5EF4-FFF2-40B4-BE49-F238E27FC236}">
                  <a16:creationId xmlns:a16="http://schemas.microsoft.com/office/drawing/2014/main" id="{A024046E-81BB-4FB8-9AA8-437210D8182E}"/>
                </a:ext>
              </a:extLst>
            </p:cNvPr>
            <p:cNvPicPr>
              <a:picLocks noChangeAspect="1"/>
            </p:cNvPicPr>
            <p:nvPr/>
          </p:nvPicPr>
          <p:blipFill>
            <a:blip r:embed="rId13"/>
            <a:stretch>
              <a:fillRect/>
            </a:stretch>
          </p:blipFill>
          <p:spPr>
            <a:xfrm>
              <a:off x="4433778" y="6990799"/>
              <a:ext cx="320299" cy="305740"/>
            </a:xfrm>
            <a:prstGeom prst="rect">
              <a:avLst/>
            </a:prstGeom>
          </p:spPr>
        </p:pic>
        <p:pic>
          <p:nvPicPr>
            <p:cNvPr id="81" name="Immagine 80">
              <a:extLst>
                <a:ext uri="{FF2B5EF4-FFF2-40B4-BE49-F238E27FC236}">
                  <a16:creationId xmlns:a16="http://schemas.microsoft.com/office/drawing/2014/main" id="{A6C43E25-C969-479F-A842-956338C5757D}"/>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3777073" y="5727668"/>
              <a:ext cx="1083664" cy="376926"/>
            </a:xfrm>
            <a:prstGeom prst="rect">
              <a:avLst/>
            </a:prstGeom>
          </p:spPr>
        </p:pic>
        <p:pic>
          <p:nvPicPr>
            <p:cNvPr id="88" name="Immagine 87">
              <a:extLst>
                <a:ext uri="{FF2B5EF4-FFF2-40B4-BE49-F238E27FC236}">
                  <a16:creationId xmlns:a16="http://schemas.microsoft.com/office/drawing/2014/main" id="{EA768E46-DF85-4B0D-9315-E07493E02D66}"/>
                </a:ext>
              </a:extLst>
            </p:cNvPr>
            <p:cNvPicPr>
              <a:picLocks noChangeAspect="1"/>
            </p:cNvPicPr>
            <p:nvPr/>
          </p:nvPicPr>
          <p:blipFill>
            <a:blip r:embed="rId15"/>
            <a:stretch>
              <a:fillRect/>
            </a:stretch>
          </p:blipFill>
          <p:spPr>
            <a:xfrm>
              <a:off x="12203982" y="5686372"/>
              <a:ext cx="325662" cy="257816"/>
            </a:xfrm>
            <a:prstGeom prst="rect">
              <a:avLst/>
            </a:prstGeom>
          </p:spPr>
        </p:pic>
        <p:pic>
          <p:nvPicPr>
            <p:cNvPr id="89" name="Immagine 4">
              <a:extLst>
                <a:ext uri="{FF2B5EF4-FFF2-40B4-BE49-F238E27FC236}">
                  <a16:creationId xmlns:a16="http://schemas.microsoft.com/office/drawing/2014/main" id="{8B107AF4-3701-4784-A468-16AB734B6352}"/>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9890664" y="5686372"/>
              <a:ext cx="500133" cy="316751"/>
            </a:xfrm>
            <a:prstGeom prst="rect">
              <a:avLst/>
            </a:prstGeom>
          </p:spPr>
        </p:pic>
        <p:pic>
          <p:nvPicPr>
            <p:cNvPr id="90" name="Immagine 89">
              <a:extLst>
                <a:ext uri="{FF2B5EF4-FFF2-40B4-BE49-F238E27FC236}">
                  <a16:creationId xmlns:a16="http://schemas.microsoft.com/office/drawing/2014/main" id="{E2392969-5351-44B0-849D-683E3FACB1BD}"/>
                </a:ext>
              </a:extLst>
            </p:cNvPr>
            <p:cNvPicPr>
              <a:picLocks noChangeAspect="1"/>
            </p:cNvPicPr>
            <p:nvPr/>
          </p:nvPicPr>
          <p:blipFill>
            <a:blip r:embed="rId17"/>
            <a:stretch>
              <a:fillRect/>
            </a:stretch>
          </p:blipFill>
          <p:spPr>
            <a:xfrm>
              <a:off x="6022178" y="5725012"/>
              <a:ext cx="582186" cy="256846"/>
            </a:xfrm>
            <a:prstGeom prst="rect">
              <a:avLst/>
            </a:prstGeom>
          </p:spPr>
        </p:pic>
        <p:pic>
          <p:nvPicPr>
            <p:cNvPr id="26" name="Immagine 25">
              <a:extLst>
                <a:ext uri="{FF2B5EF4-FFF2-40B4-BE49-F238E27FC236}">
                  <a16:creationId xmlns:a16="http://schemas.microsoft.com/office/drawing/2014/main" id="{F97FC7FD-D54F-4D1A-BCC6-92C46F6E08D2}"/>
                </a:ext>
              </a:extLst>
            </p:cNvPr>
            <p:cNvPicPr>
              <a:picLocks noChangeAspect="1"/>
            </p:cNvPicPr>
            <p:nvPr/>
          </p:nvPicPr>
          <p:blipFill>
            <a:blip r:embed="rId18"/>
            <a:stretch>
              <a:fillRect/>
            </a:stretch>
          </p:blipFill>
          <p:spPr>
            <a:xfrm>
              <a:off x="2015786" y="5660727"/>
              <a:ext cx="1750528" cy="342886"/>
            </a:xfrm>
            <a:prstGeom prst="rect">
              <a:avLst/>
            </a:prstGeom>
          </p:spPr>
        </p:pic>
        <p:pic>
          <p:nvPicPr>
            <p:cNvPr id="91" name="Immagine 90">
              <a:extLst>
                <a:ext uri="{FF2B5EF4-FFF2-40B4-BE49-F238E27FC236}">
                  <a16:creationId xmlns:a16="http://schemas.microsoft.com/office/drawing/2014/main" id="{F24DB50F-23EE-432C-A36E-98F588260061}"/>
                </a:ext>
              </a:extLst>
            </p:cNvPr>
            <p:cNvPicPr>
              <a:picLocks noChangeAspect="1"/>
            </p:cNvPicPr>
            <p:nvPr/>
          </p:nvPicPr>
          <p:blipFill>
            <a:blip r:embed="rId19"/>
            <a:stretch>
              <a:fillRect/>
            </a:stretch>
          </p:blipFill>
          <p:spPr>
            <a:xfrm>
              <a:off x="2093379" y="6976308"/>
              <a:ext cx="1245906" cy="319073"/>
            </a:xfrm>
            <a:prstGeom prst="rect">
              <a:avLst/>
            </a:prstGeom>
          </p:spPr>
        </p:pic>
        <p:pic>
          <p:nvPicPr>
            <p:cNvPr id="99" name="Immagine 98">
              <a:extLst>
                <a:ext uri="{FF2B5EF4-FFF2-40B4-BE49-F238E27FC236}">
                  <a16:creationId xmlns:a16="http://schemas.microsoft.com/office/drawing/2014/main" id="{B3E59391-9191-49F7-9D05-9EE9BC2C802B}"/>
                </a:ext>
              </a:extLst>
            </p:cNvPr>
            <p:cNvPicPr>
              <a:picLocks noChangeAspect="1"/>
            </p:cNvPicPr>
            <p:nvPr/>
          </p:nvPicPr>
          <p:blipFill>
            <a:blip r:embed="rId20"/>
            <a:stretch>
              <a:fillRect/>
            </a:stretch>
          </p:blipFill>
          <p:spPr>
            <a:xfrm>
              <a:off x="1714569" y="5037890"/>
              <a:ext cx="238095" cy="238095"/>
            </a:xfrm>
            <a:prstGeom prst="rect">
              <a:avLst/>
            </a:prstGeom>
          </p:spPr>
        </p:pic>
        <p:pic>
          <p:nvPicPr>
            <p:cNvPr id="100" name="Immagine 99">
              <a:extLst>
                <a:ext uri="{FF2B5EF4-FFF2-40B4-BE49-F238E27FC236}">
                  <a16:creationId xmlns:a16="http://schemas.microsoft.com/office/drawing/2014/main" id="{9DC5B551-CBA9-40F0-9B68-7A7EDBDC75CE}"/>
                </a:ext>
              </a:extLst>
            </p:cNvPr>
            <p:cNvPicPr>
              <a:picLocks noChangeAspect="1"/>
            </p:cNvPicPr>
            <p:nvPr/>
          </p:nvPicPr>
          <p:blipFill>
            <a:blip r:embed="rId20"/>
            <a:stretch>
              <a:fillRect/>
            </a:stretch>
          </p:blipFill>
          <p:spPr>
            <a:xfrm>
              <a:off x="5648964" y="5037890"/>
              <a:ext cx="238095" cy="238095"/>
            </a:xfrm>
            <a:prstGeom prst="rect">
              <a:avLst/>
            </a:prstGeom>
          </p:spPr>
        </p:pic>
        <p:pic>
          <p:nvPicPr>
            <p:cNvPr id="101" name="Immagine 100">
              <a:extLst>
                <a:ext uri="{FF2B5EF4-FFF2-40B4-BE49-F238E27FC236}">
                  <a16:creationId xmlns:a16="http://schemas.microsoft.com/office/drawing/2014/main" id="{CB08D105-2DF2-40ED-812A-8495AE02957E}"/>
                </a:ext>
              </a:extLst>
            </p:cNvPr>
            <p:cNvPicPr>
              <a:picLocks noChangeAspect="1"/>
            </p:cNvPicPr>
            <p:nvPr/>
          </p:nvPicPr>
          <p:blipFill>
            <a:blip r:embed="rId20"/>
            <a:stretch>
              <a:fillRect/>
            </a:stretch>
          </p:blipFill>
          <p:spPr>
            <a:xfrm>
              <a:off x="9557121" y="5037889"/>
              <a:ext cx="238095" cy="238095"/>
            </a:xfrm>
            <a:prstGeom prst="rect">
              <a:avLst/>
            </a:prstGeom>
          </p:spPr>
        </p:pic>
        <p:pic>
          <p:nvPicPr>
            <p:cNvPr id="103" name="Immagine 102">
              <a:extLst>
                <a:ext uri="{FF2B5EF4-FFF2-40B4-BE49-F238E27FC236}">
                  <a16:creationId xmlns:a16="http://schemas.microsoft.com/office/drawing/2014/main" id="{B0FEEE75-826C-4177-A11B-4855B369ACD9}"/>
                </a:ext>
              </a:extLst>
            </p:cNvPr>
            <p:cNvPicPr>
              <a:picLocks noChangeAspect="1"/>
            </p:cNvPicPr>
            <p:nvPr/>
          </p:nvPicPr>
          <p:blipFill>
            <a:blip r:embed="rId20"/>
            <a:stretch>
              <a:fillRect/>
            </a:stretch>
          </p:blipFill>
          <p:spPr>
            <a:xfrm>
              <a:off x="1714569" y="6359416"/>
              <a:ext cx="238095" cy="238095"/>
            </a:xfrm>
            <a:prstGeom prst="rect">
              <a:avLst/>
            </a:prstGeom>
          </p:spPr>
        </p:pic>
        <p:pic>
          <p:nvPicPr>
            <p:cNvPr id="110" name="Immagine 109">
              <a:extLst>
                <a:ext uri="{FF2B5EF4-FFF2-40B4-BE49-F238E27FC236}">
                  <a16:creationId xmlns:a16="http://schemas.microsoft.com/office/drawing/2014/main" id="{D84F68CE-C9B1-4FC1-BA9C-7B3413473469}"/>
                </a:ext>
              </a:extLst>
            </p:cNvPr>
            <p:cNvPicPr>
              <a:picLocks noChangeAspect="1"/>
            </p:cNvPicPr>
            <p:nvPr/>
          </p:nvPicPr>
          <p:blipFill>
            <a:blip r:embed="rId13"/>
            <a:stretch>
              <a:fillRect/>
            </a:stretch>
          </p:blipFill>
          <p:spPr>
            <a:xfrm>
              <a:off x="12218890" y="7010906"/>
              <a:ext cx="320299" cy="305740"/>
            </a:xfrm>
            <a:prstGeom prst="rect">
              <a:avLst/>
            </a:prstGeom>
          </p:spPr>
        </p:pic>
        <p:pic>
          <p:nvPicPr>
            <p:cNvPr id="111" name="Immagine 110">
              <a:extLst>
                <a:ext uri="{FF2B5EF4-FFF2-40B4-BE49-F238E27FC236}">
                  <a16:creationId xmlns:a16="http://schemas.microsoft.com/office/drawing/2014/main" id="{1948D4B7-66F9-44B2-B272-24E982162660}"/>
                </a:ext>
              </a:extLst>
            </p:cNvPr>
            <p:cNvPicPr>
              <a:picLocks noChangeAspect="1"/>
            </p:cNvPicPr>
            <p:nvPr/>
          </p:nvPicPr>
          <p:blipFill>
            <a:blip r:embed="rId21"/>
            <a:stretch>
              <a:fillRect/>
            </a:stretch>
          </p:blipFill>
          <p:spPr>
            <a:xfrm>
              <a:off x="9948410" y="7032171"/>
              <a:ext cx="1183646" cy="286156"/>
            </a:xfrm>
            <a:prstGeom prst="rect">
              <a:avLst/>
            </a:prstGeom>
          </p:spPr>
        </p:pic>
        <p:grpSp>
          <p:nvGrpSpPr>
            <p:cNvPr id="30" name="Gruppo 29">
              <a:extLst>
                <a:ext uri="{FF2B5EF4-FFF2-40B4-BE49-F238E27FC236}">
                  <a16:creationId xmlns:a16="http://schemas.microsoft.com/office/drawing/2014/main" id="{6A9634F6-5510-4205-88E6-16780B3C8755}"/>
                </a:ext>
              </a:extLst>
            </p:cNvPr>
            <p:cNvGrpSpPr/>
            <p:nvPr/>
          </p:nvGrpSpPr>
          <p:grpSpPr>
            <a:xfrm>
              <a:off x="1939764" y="7938641"/>
              <a:ext cx="4768005" cy="454954"/>
              <a:chOff x="1980048" y="8194745"/>
              <a:chExt cx="4768005" cy="454954"/>
            </a:xfrm>
          </p:grpSpPr>
          <p:pic>
            <p:nvPicPr>
              <p:cNvPr id="87" name="Immagine 86">
                <a:extLst>
                  <a:ext uri="{FF2B5EF4-FFF2-40B4-BE49-F238E27FC236}">
                    <a16:creationId xmlns:a16="http://schemas.microsoft.com/office/drawing/2014/main" id="{AE79066B-DB3D-40F0-8A03-175F378F0AEA}"/>
                  </a:ext>
                </a:extLst>
              </p:cNvPr>
              <p:cNvPicPr>
                <a:picLocks noChangeAspect="1"/>
              </p:cNvPicPr>
              <p:nvPr/>
            </p:nvPicPr>
            <p:blipFill>
              <a:blip r:embed="rId22"/>
              <a:stretch>
                <a:fillRect/>
              </a:stretch>
            </p:blipFill>
            <p:spPr>
              <a:xfrm>
                <a:off x="1980048" y="8199651"/>
                <a:ext cx="388566" cy="402612"/>
              </a:xfrm>
              <a:prstGeom prst="rect">
                <a:avLst/>
              </a:prstGeom>
            </p:spPr>
          </p:pic>
          <p:pic>
            <p:nvPicPr>
              <p:cNvPr id="29" name="Immagine 28">
                <a:extLst>
                  <a:ext uri="{FF2B5EF4-FFF2-40B4-BE49-F238E27FC236}">
                    <a16:creationId xmlns:a16="http://schemas.microsoft.com/office/drawing/2014/main" id="{87507D92-6CA7-4245-89AA-9B0336AE3119}"/>
                  </a:ext>
                </a:extLst>
              </p:cNvPr>
              <p:cNvPicPr>
                <a:picLocks noChangeAspect="1"/>
              </p:cNvPicPr>
              <p:nvPr/>
            </p:nvPicPr>
            <p:blipFill>
              <a:blip r:embed="rId23"/>
              <a:stretch>
                <a:fillRect/>
              </a:stretch>
            </p:blipFill>
            <p:spPr>
              <a:xfrm>
                <a:off x="2407026" y="8194745"/>
                <a:ext cx="4341027" cy="454954"/>
              </a:xfrm>
              <a:prstGeom prst="rect">
                <a:avLst/>
              </a:prstGeom>
            </p:spPr>
          </p:pic>
        </p:grpSp>
      </p:grpSp>
      <p:pic>
        <p:nvPicPr>
          <p:cNvPr id="48" name="Immagine 21">
            <a:extLst>
              <a:ext uri="{FF2B5EF4-FFF2-40B4-BE49-F238E27FC236}">
                <a16:creationId xmlns:a16="http://schemas.microsoft.com/office/drawing/2014/main" id="{B1A0C200-B8F6-4654-8586-579280E82691}"/>
              </a:ext>
            </a:extLst>
          </p:cNvPr>
          <p:cNvPicPr>
            <a:picLocks noChangeAspect="1"/>
          </p:cNvPicPr>
          <p:nvPr/>
        </p:nvPicPr>
        <p:blipFill rotWithShape="1">
          <a:blip r:embed="rId11"/>
          <a:srcRect l="65674" t="72476" r="14610" b="1763"/>
          <a:stretch/>
        </p:blipFill>
        <p:spPr>
          <a:xfrm>
            <a:off x="13623685" y="5041544"/>
            <a:ext cx="3531255" cy="468879"/>
          </a:xfrm>
          <a:prstGeom prst="rect">
            <a:avLst/>
          </a:prstGeom>
        </p:spPr>
      </p:pic>
    </p:spTree>
    <p:extLst>
      <p:ext uri="{BB962C8B-B14F-4D97-AF65-F5344CB8AC3E}">
        <p14:creationId xmlns:p14="http://schemas.microsoft.com/office/powerpoint/2010/main" val="5701593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magine 172">
            <a:extLst>
              <a:ext uri="{FF2B5EF4-FFF2-40B4-BE49-F238E27FC236}">
                <a16:creationId xmlns:a16="http://schemas.microsoft.com/office/drawing/2014/main" id="{755759E0-4663-4C1D-85F6-FA009CCB57E3}"/>
              </a:ext>
            </a:extLst>
          </p:cNvPr>
          <p:cNvPicPr>
            <a:picLocks noChangeAspect="1"/>
          </p:cNvPicPr>
          <p:nvPr/>
        </p:nvPicPr>
        <p:blipFill>
          <a:blip r:embed="rId2"/>
          <a:stretch>
            <a:fillRect/>
          </a:stretch>
        </p:blipFill>
        <p:spPr>
          <a:xfrm>
            <a:off x="21053666" y="11945455"/>
            <a:ext cx="774910" cy="344405"/>
          </a:xfrm>
          <a:prstGeom prst="rect">
            <a:avLst/>
          </a:prstGeom>
        </p:spPr>
      </p:pic>
      <p:sp>
        <p:nvSpPr>
          <p:cNvPr id="71" name="Segnaposto testo 3">
            <a:extLst>
              <a:ext uri="{FF2B5EF4-FFF2-40B4-BE49-F238E27FC236}">
                <a16:creationId xmlns:a16="http://schemas.microsoft.com/office/drawing/2014/main" id="{F1ADAB47-5E33-437C-B98F-FE1F375EB2FC}"/>
              </a:ext>
            </a:extLst>
          </p:cNvPr>
          <p:cNvSpPr>
            <a:spLocks noGrp="1"/>
          </p:cNvSpPr>
          <p:nvPr>
            <p:ph type="body" sz="quarter" idx="14"/>
          </p:nvPr>
        </p:nvSpPr>
        <p:spPr>
          <a:xfrm>
            <a:off x="2273422" y="477838"/>
            <a:ext cx="21664613" cy="693737"/>
          </a:xfrm>
        </p:spPr>
        <p:txBody>
          <a:bodyPr/>
          <a:lstStyle/>
          <a:p>
            <a:pPr algn="l" defTabSz="1769301"/>
            <a:r>
              <a:rPr lang="it-IT" sz="4000"/>
              <a:t>RILASCIO 3 – Verifica e Conferma Decreto di impegno di spesa primaria</a:t>
            </a:r>
          </a:p>
        </p:txBody>
      </p:sp>
      <p:pic>
        <p:nvPicPr>
          <p:cNvPr id="18" name="Immagine 81">
            <a:extLst>
              <a:ext uri="{FF2B5EF4-FFF2-40B4-BE49-F238E27FC236}">
                <a16:creationId xmlns:a16="http://schemas.microsoft.com/office/drawing/2014/main" id="{821BC87D-A3BE-459E-9F4A-B1209103E0F1}"/>
              </a:ext>
            </a:extLst>
          </p:cNvPr>
          <p:cNvPicPr>
            <a:picLocks/>
          </p:cNvPicPr>
          <p:nvPr/>
        </p:nvPicPr>
        <p:blipFill>
          <a:blip r:embed="rId3"/>
          <a:stretch>
            <a:fillRect/>
          </a:stretch>
        </p:blipFill>
        <p:spPr>
          <a:xfrm>
            <a:off x="2273422" y="12771765"/>
            <a:ext cx="1224000" cy="684000"/>
          </a:xfrm>
          <a:prstGeom prst="rect">
            <a:avLst/>
          </a:prstGeom>
        </p:spPr>
      </p:pic>
      <p:pic>
        <p:nvPicPr>
          <p:cNvPr id="33" name="Immagine 146">
            <a:extLst>
              <a:ext uri="{FF2B5EF4-FFF2-40B4-BE49-F238E27FC236}">
                <a16:creationId xmlns:a16="http://schemas.microsoft.com/office/drawing/2014/main" id="{75AEAF48-A432-42D0-8F64-D3C2EC8602A1}"/>
              </a:ext>
            </a:extLst>
          </p:cNvPr>
          <p:cNvPicPr>
            <a:picLocks noChangeAspect="1"/>
          </p:cNvPicPr>
          <p:nvPr/>
        </p:nvPicPr>
        <p:blipFill rotWithShape="1">
          <a:blip r:embed="rId4"/>
          <a:srcRect l="43148" r="1" b="-4973"/>
          <a:stretch/>
        </p:blipFill>
        <p:spPr>
          <a:xfrm>
            <a:off x="1304326" y="10614497"/>
            <a:ext cx="5188231" cy="1263461"/>
          </a:xfrm>
          <a:prstGeom prst="rect">
            <a:avLst/>
          </a:prstGeom>
        </p:spPr>
      </p:pic>
      <p:pic>
        <p:nvPicPr>
          <p:cNvPr id="34" name="Immagine 164">
            <a:extLst>
              <a:ext uri="{FF2B5EF4-FFF2-40B4-BE49-F238E27FC236}">
                <a16:creationId xmlns:a16="http://schemas.microsoft.com/office/drawing/2014/main" id="{A51EAD06-B0FA-4763-BFFC-A51F622B86B4}"/>
              </a:ext>
            </a:extLst>
          </p:cNvPr>
          <p:cNvPicPr>
            <a:picLocks noChangeAspect="1"/>
          </p:cNvPicPr>
          <p:nvPr/>
        </p:nvPicPr>
        <p:blipFill>
          <a:blip r:embed="rId5"/>
          <a:stretch>
            <a:fillRect/>
          </a:stretch>
        </p:blipFill>
        <p:spPr>
          <a:xfrm>
            <a:off x="3411877" y="11877958"/>
            <a:ext cx="714286" cy="228571"/>
          </a:xfrm>
          <a:prstGeom prst="rect">
            <a:avLst/>
          </a:prstGeom>
        </p:spPr>
      </p:pic>
      <p:pic>
        <p:nvPicPr>
          <p:cNvPr id="35" name="Immagine 165">
            <a:extLst>
              <a:ext uri="{FF2B5EF4-FFF2-40B4-BE49-F238E27FC236}">
                <a16:creationId xmlns:a16="http://schemas.microsoft.com/office/drawing/2014/main" id="{B505869D-5DB5-40FE-B9B2-102F25F71B20}"/>
              </a:ext>
            </a:extLst>
          </p:cNvPr>
          <p:cNvPicPr>
            <a:picLocks noChangeAspect="1"/>
          </p:cNvPicPr>
          <p:nvPr/>
        </p:nvPicPr>
        <p:blipFill>
          <a:blip r:embed="rId6"/>
          <a:stretch>
            <a:fillRect/>
          </a:stretch>
        </p:blipFill>
        <p:spPr>
          <a:xfrm>
            <a:off x="5083033" y="11887481"/>
            <a:ext cx="1409524" cy="209524"/>
          </a:xfrm>
          <a:prstGeom prst="rect">
            <a:avLst/>
          </a:prstGeom>
        </p:spPr>
      </p:pic>
      <p:pic>
        <p:nvPicPr>
          <p:cNvPr id="36" name="Immagine 40">
            <a:extLst>
              <a:ext uri="{FF2B5EF4-FFF2-40B4-BE49-F238E27FC236}">
                <a16:creationId xmlns:a16="http://schemas.microsoft.com/office/drawing/2014/main" id="{C527B2AB-B733-4212-86A0-4BF6B5CBAB8D}"/>
              </a:ext>
            </a:extLst>
          </p:cNvPr>
          <p:cNvPicPr>
            <a:picLocks noChangeAspect="1"/>
          </p:cNvPicPr>
          <p:nvPr/>
        </p:nvPicPr>
        <p:blipFill rotWithShape="1">
          <a:blip r:embed="rId7"/>
          <a:srcRect r="26491" b="33741"/>
          <a:stretch/>
        </p:blipFill>
        <p:spPr>
          <a:xfrm>
            <a:off x="1680397" y="11856572"/>
            <a:ext cx="595072" cy="271342"/>
          </a:xfrm>
          <a:prstGeom prst="rect">
            <a:avLst/>
          </a:prstGeom>
        </p:spPr>
      </p:pic>
      <p:sp>
        <p:nvSpPr>
          <p:cNvPr id="37" name="Arrow: Down 14">
            <a:extLst>
              <a:ext uri="{FF2B5EF4-FFF2-40B4-BE49-F238E27FC236}">
                <a16:creationId xmlns:a16="http://schemas.microsoft.com/office/drawing/2014/main" id="{DA6D28BB-810D-40AB-A432-A274B4E71A75}"/>
              </a:ext>
            </a:extLst>
          </p:cNvPr>
          <p:cNvSpPr/>
          <p:nvPr/>
        </p:nvSpPr>
        <p:spPr>
          <a:xfrm rot="18509230">
            <a:off x="14809120" y="12335787"/>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27" name="Immagine 54">
            <a:extLst>
              <a:ext uri="{FF2B5EF4-FFF2-40B4-BE49-F238E27FC236}">
                <a16:creationId xmlns:a16="http://schemas.microsoft.com/office/drawing/2014/main" id="{C74D48A0-3F82-4CD4-A321-113975888CE0}"/>
              </a:ext>
            </a:extLst>
          </p:cNvPr>
          <p:cNvPicPr>
            <a:picLocks noChangeAspect="1"/>
          </p:cNvPicPr>
          <p:nvPr/>
        </p:nvPicPr>
        <p:blipFill>
          <a:blip r:embed="rId8"/>
          <a:stretch>
            <a:fillRect/>
          </a:stretch>
        </p:blipFill>
        <p:spPr>
          <a:xfrm>
            <a:off x="809195" y="1572495"/>
            <a:ext cx="21096304" cy="732779"/>
          </a:xfrm>
          <a:prstGeom prst="rect">
            <a:avLst/>
          </a:prstGeom>
        </p:spPr>
      </p:pic>
      <p:sp>
        <p:nvSpPr>
          <p:cNvPr id="47" name="CasellaDiTesto 335">
            <a:extLst>
              <a:ext uri="{FF2B5EF4-FFF2-40B4-BE49-F238E27FC236}">
                <a16:creationId xmlns:a16="http://schemas.microsoft.com/office/drawing/2014/main" id="{28425197-B0FB-43C9-91FD-4C9C738BDE44}"/>
              </a:ext>
            </a:extLst>
          </p:cNvPr>
          <p:cNvSpPr txBox="1"/>
          <p:nvPr/>
        </p:nvSpPr>
        <p:spPr>
          <a:xfrm>
            <a:off x="10137678" y="1083902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48" name="Picture 47">
            <a:extLst>
              <a:ext uri="{FF2B5EF4-FFF2-40B4-BE49-F238E27FC236}">
                <a16:creationId xmlns:a16="http://schemas.microsoft.com/office/drawing/2014/main" id="{50E5601A-0A8F-44B7-B642-14AE300A0B7A}"/>
              </a:ext>
            </a:extLst>
          </p:cNvPr>
          <p:cNvPicPr>
            <a:picLocks noChangeAspect="1"/>
          </p:cNvPicPr>
          <p:nvPr/>
        </p:nvPicPr>
        <p:blipFill>
          <a:blip r:embed="rId9"/>
          <a:stretch>
            <a:fillRect/>
          </a:stretch>
        </p:blipFill>
        <p:spPr>
          <a:xfrm>
            <a:off x="7619350" y="10788978"/>
            <a:ext cx="2518328" cy="619482"/>
          </a:xfrm>
          <a:prstGeom prst="rect">
            <a:avLst/>
          </a:prstGeom>
        </p:spPr>
      </p:pic>
      <p:pic>
        <p:nvPicPr>
          <p:cNvPr id="49" name="Immagine 305">
            <a:extLst>
              <a:ext uri="{FF2B5EF4-FFF2-40B4-BE49-F238E27FC236}">
                <a16:creationId xmlns:a16="http://schemas.microsoft.com/office/drawing/2014/main" id="{728F42D7-84D7-4A57-97D7-A6935D4807D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flipH="1">
            <a:off x="12581147" y="10960243"/>
            <a:ext cx="287935" cy="205667"/>
          </a:xfrm>
          <a:prstGeom prst="rect">
            <a:avLst/>
          </a:prstGeom>
        </p:spPr>
      </p:pic>
      <p:pic>
        <p:nvPicPr>
          <p:cNvPr id="4" name="Picture 3">
            <a:extLst>
              <a:ext uri="{FF2B5EF4-FFF2-40B4-BE49-F238E27FC236}">
                <a16:creationId xmlns:a16="http://schemas.microsoft.com/office/drawing/2014/main" id="{9EC9181C-E342-DEDC-02CE-058D6A36B934}"/>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5300"/>
                    </a14:imgEffect>
                  </a14:imgLayer>
                </a14:imgProps>
              </a:ext>
            </a:extLst>
          </a:blip>
          <a:stretch>
            <a:fillRect/>
          </a:stretch>
        </p:blipFill>
        <p:spPr>
          <a:xfrm>
            <a:off x="830658" y="2320526"/>
            <a:ext cx="21053377" cy="7709687"/>
          </a:xfrm>
          <a:prstGeom prst="rect">
            <a:avLst/>
          </a:prstGeom>
        </p:spPr>
      </p:pic>
      <p:pic>
        <p:nvPicPr>
          <p:cNvPr id="9" name="Picture 8">
            <a:extLst>
              <a:ext uri="{FF2B5EF4-FFF2-40B4-BE49-F238E27FC236}">
                <a16:creationId xmlns:a16="http://schemas.microsoft.com/office/drawing/2014/main" id="{70735D08-6A61-5066-C50C-B3969A2E988E}"/>
              </a:ext>
            </a:extLst>
          </p:cNvPr>
          <p:cNvPicPr>
            <a:picLocks noChangeAspect="1"/>
          </p:cNvPicPr>
          <p:nvPr/>
        </p:nvPicPr>
        <p:blipFill rotWithShape="1">
          <a:blip r:embed="rId13"/>
          <a:srcRect l="3391" t="9076" r="1349" b="2517"/>
          <a:stretch/>
        </p:blipFill>
        <p:spPr>
          <a:xfrm>
            <a:off x="15260813" y="12771765"/>
            <a:ext cx="2551327" cy="828870"/>
          </a:xfrm>
          <a:prstGeom prst="rect">
            <a:avLst/>
          </a:prstGeom>
        </p:spPr>
      </p:pic>
      <p:pic>
        <p:nvPicPr>
          <p:cNvPr id="5" name="Picture 4">
            <a:extLst>
              <a:ext uri="{FF2B5EF4-FFF2-40B4-BE49-F238E27FC236}">
                <a16:creationId xmlns:a16="http://schemas.microsoft.com/office/drawing/2014/main" id="{763FA38E-9990-4D52-5E62-FD90112EA5BB}"/>
              </a:ext>
            </a:extLst>
          </p:cNvPr>
          <p:cNvPicPr>
            <a:picLocks noChangeAspect="1"/>
          </p:cNvPicPr>
          <p:nvPr/>
        </p:nvPicPr>
        <p:blipFill>
          <a:blip r:embed="rId14"/>
          <a:stretch>
            <a:fillRect/>
          </a:stretch>
        </p:blipFill>
        <p:spPr>
          <a:xfrm>
            <a:off x="20165458" y="12728601"/>
            <a:ext cx="2551326" cy="816984"/>
          </a:xfrm>
          <a:prstGeom prst="rect">
            <a:avLst/>
          </a:prstGeom>
        </p:spPr>
      </p:pic>
      <p:pic>
        <p:nvPicPr>
          <p:cNvPr id="7" name="Picture 6">
            <a:extLst>
              <a:ext uri="{FF2B5EF4-FFF2-40B4-BE49-F238E27FC236}">
                <a16:creationId xmlns:a16="http://schemas.microsoft.com/office/drawing/2014/main" id="{724861AE-DFDB-D311-C43E-916DBA0145DA}"/>
              </a:ext>
            </a:extLst>
          </p:cNvPr>
          <p:cNvPicPr>
            <a:picLocks noChangeAspect="1"/>
          </p:cNvPicPr>
          <p:nvPr/>
        </p:nvPicPr>
        <p:blipFill rotWithShape="1">
          <a:blip r:embed="rId15"/>
          <a:srcRect l="6992" t="7941" r="3429"/>
          <a:stretch/>
        </p:blipFill>
        <p:spPr>
          <a:xfrm>
            <a:off x="17812140" y="12783651"/>
            <a:ext cx="2379414" cy="761934"/>
          </a:xfrm>
          <a:prstGeom prst="rect">
            <a:avLst/>
          </a:prstGeom>
        </p:spPr>
      </p:pic>
      <p:pic>
        <p:nvPicPr>
          <p:cNvPr id="6" name="Picture 5">
            <a:extLst>
              <a:ext uri="{FF2B5EF4-FFF2-40B4-BE49-F238E27FC236}">
                <a16:creationId xmlns:a16="http://schemas.microsoft.com/office/drawing/2014/main" id="{D2717F12-0DE8-4BF3-C9BA-68509E017D83}"/>
              </a:ext>
            </a:extLst>
          </p:cNvPr>
          <p:cNvPicPr>
            <a:picLocks noChangeAspect="1"/>
          </p:cNvPicPr>
          <p:nvPr/>
        </p:nvPicPr>
        <p:blipFill>
          <a:blip r:embed="rId16"/>
          <a:stretch>
            <a:fillRect/>
          </a:stretch>
        </p:blipFill>
        <p:spPr>
          <a:xfrm>
            <a:off x="7978072" y="5354881"/>
            <a:ext cx="6331486" cy="662912"/>
          </a:xfrm>
          <a:prstGeom prst="rect">
            <a:avLst/>
          </a:prstGeom>
        </p:spPr>
      </p:pic>
      <p:pic>
        <p:nvPicPr>
          <p:cNvPr id="10" name="Picture 9">
            <a:extLst>
              <a:ext uri="{FF2B5EF4-FFF2-40B4-BE49-F238E27FC236}">
                <a16:creationId xmlns:a16="http://schemas.microsoft.com/office/drawing/2014/main" id="{17F297CE-BEFD-FE1E-227D-D3030737A215}"/>
              </a:ext>
            </a:extLst>
          </p:cNvPr>
          <p:cNvPicPr>
            <a:picLocks noChangeAspect="1"/>
          </p:cNvPicPr>
          <p:nvPr/>
        </p:nvPicPr>
        <p:blipFill>
          <a:blip r:embed="rId17"/>
          <a:stretch>
            <a:fillRect/>
          </a:stretch>
        </p:blipFill>
        <p:spPr>
          <a:xfrm>
            <a:off x="8058283" y="5317149"/>
            <a:ext cx="5959083" cy="507504"/>
          </a:xfrm>
          <a:prstGeom prst="rect">
            <a:avLst/>
          </a:prstGeom>
        </p:spPr>
      </p:pic>
      <p:pic>
        <p:nvPicPr>
          <p:cNvPr id="11" name="Picture 10">
            <a:extLst>
              <a:ext uri="{FF2B5EF4-FFF2-40B4-BE49-F238E27FC236}">
                <a16:creationId xmlns:a16="http://schemas.microsoft.com/office/drawing/2014/main" id="{68D20C9B-D271-6E44-B5D8-40B64591F934}"/>
              </a:ext>
            </a:extLst>
          </p:cNvPr>
          <p:cNvPicPr>
            <a:picLocks noChangeAspect="1"/>
          </p:cNvPicPr>
          <p:nvPr/>
        </p:nvPicPr>
        <p:blipFill>
          <a:blip r:embed="rId16"/>
          <a:stretch>
            <a:fillRect/>
          </a:stretch>
        </p:blipFill>
        <p:spPr>
          <a:xfrm>
            <a:off x="8036820" y="5937298"/>
            <a:ext cx="12392996" cy="662912"/>
          </a:xfrm>
          <a:prstGeom prst="rect">
            <a:avLst/>
          </a:prstGeom>
        </p:spPr>
      </p:pic>
      <p:pic>
        <p:nvPicPr>
          <p:cNvPr id="12" name="Picture 11">
            <a:extLst>
              <a:ext uri="{FF2B5EF4-FFF2-40B4-BE49-F238E27FC236}">
                <a16:creationId xmlns:a16="http://schemas.microsoft.com/office/drawing/2014/main" id="{2AD8E81E-6418-52B5-9533-B15DF0EB2C4B}"/>
              </a:ext>
            </a:extLst>
          </p:cNvPr>
          <p:cNvPicPr>
            <a:picLocks noChangeAspect="1"/>
          </p:cNvPicPr>
          <p:nvPr/>
        </p:nvPicPr>
        <p:blipFill>
          <a:blip r:embed="rId16"/>
          <a:stretch>
            <a:fillRect/>
          </a:stretch>
        </p:blipFill>
        <p:spPr>
          <a:xfrm>
            <a:off x="15205697" y="5365697"/>
            <a:ext cx="6331486" cy="662912"/>
          </a:xfrm>
          <a:prstGeom prst="rect">
            <a:avLst/>
          </a:prstGeom>
        </p:spPr>
      </p:pic>
      <p:pic>
        <p:nvPicPr>
          <p:cNvPr id="14" name="Picture 13">
            <a:extLst>
              <a:ext uri="{FF2B5EF4-FFF2-40B4-BE49-F238E27FC236}">
                <a16:creationId xmlns:a16="http://schemas.microsoft.com/office/drawing/2014/main" id="{853D8A3D-BE2D-0CFF-AFDC-D5C09898A0ED}"/>
              </a:ext>
            </a:extLst>
          </p:cNvPr>
          <p:cNvPicPr>
            <a:picLocks noChangeAspect="1"/>
          </p:cNvPicPr>
          <p:nvPr/>
        </p:nvPicPr>
        <p:blipFill rotWithShape="1">
          <a:blip r:embed="rId18"/>
          <a:srcRect t="19824"/>
          <a:stretch/>
        </p:blipFill>
        <p:spPr>
          <a:xfrm>
            <a:off x="15180150" y="5365697"/>
            <a:ext cx="6276822" cy="390999"/>
          </a:xfrm>
          <a:prstGeom prst="rect">
            <a:avLst/>
          </a:prstGeom>
        </p:spPr>
      </p:pic>
      <p:pic>
        <p:nvPicPr>
          <p:cNvPr id="15" name="Picture 14">
            <a:extLst>
              <a:ext uri="{FF2B5EF4-FFF2-40B4-BE49-F238E27FC236}">
                <a16:creationId xmlns:a16="http://schemas.microsoft.com/office/drawing/2014/main" id="{F4C82366-32A3-B05F-CBBF-4830FA959E19}"/>
              </a:ext>
            </a:extLst>
          </p:cNvPr>
          <p:cNvPicPr>
            <a:picLocks noChangeAspect="1"/>
          </p:cNvPicPr>
          <p:nvPr/>
        </p:nvPicPr>
        <p:blipFill>
          <a:blip r:embed="rId16"/>
          <a:stretch>
            <a:fillRect/>
          </a:stretch>
        </p:blipFill>
        <p:spPr>
          <a:xfrm>
            <a:off x="809195" y="5756696"/>
            <a:ext cx="6331486" cy="662912"/>
          </a:xfrm>
          <a:prstGeom prst="rect">
            <a:avLst/>
          </a:prstGeom>
        </p:spPr>
      </p:pic>
      <p:pic>
        <p:nvPicPr>
          <p:cNvPr id="21" name="Picture 20">
            <a:extLst>
              <a:ext uri="{FF2B5EF4-FFF2-40B4-BE49-F238E27FC236}">
                <a16:creationId xmlns:a16="http://schemas.microsoft.com/office/drawing/2014/main" id="{5101522D-385D-39F0-BBD8-56364D56A5CE}"/>
              </a:ext>
            </a:extLst>
          </p:cNvPr>
          <p:cNvPicPr>
            <a:picLocks noChangeAspect="1"/>
          </p:cNvPicPr>
          <p:nvPr/>
        </p:nvPicPr>
        <p:blipFill>
          <a:blip r:embed="rId16"/>
          <a:stretch>
            <a:fillRect/>
          </a:stretch>
        </p:blipFill>
        <p:spPr>
          <a:xfrm>
            <a:off x="809195" y="6510935"/>
            <a:ext cx="4949921" cy="932602"/>
          </a:xfrm>
          <a:prstGeom prst="rect">
            <a:avLst/>
          </a:prstGeom>
        </p:spPr>
      </p:pic>
      <p:pic>
        <p:nvPicPr>
          <p:cNvPr id="22" name="Picture 21">
            <a:extLst>
              <a:ext uri="{FF2B5EF4-FFF2-40B4-BE49-F238E27FC236}">
                <a16:creationId xmlns:a16="http://schemas.microsoft.com/office/drawing/2014/main" id="{D79B78BE-F304-268C-6C2D-1031592FD50F}"/>
              </a:ext>
            </a:extLst>
          </p:cNvPr>
          <p:cNvPicPr>
            <a:picLocks noChangeAspect="1"/>
          </p:cNvPicPr>
          <p:nvPr/>
        </p:nvPicPr>
        <p:blipFill>
          <a:blip r:embed="rId19"/>
          <a:stretch>
            <a:fillRect/>
          </a:stretch>
        </p:blipFill>
        <p:spPr>
          <a:xfrm>
            <a:off x="830658" y="6122895"/>
            <a:ext cx="12392997" cy="730869"/>
          </a:xfrm>
          <a:prstGeom prst="rect">
            <a:avLst/>
          </a:prstGeom>
        </p:spPr>
      </p:pic>
      <p:pic>
        <p:nvPicPr>
          <p:cNvPr id="23" name="Picture 22">
            <a:extLst>
              <a:ext uri="{FF2B5EF4-FFF2-40B4-BE49-F238E27FC236}">
                <a16:creationId xmlns:a16="http://schemas.microsoft.com/office/drawing/2014/main" id="{F8B297E4-83E0-2E69-5728-317868DA08F7}"/>
              </a:ext>
            </a:extLst>
          </p:cNvPr>
          <p:cNvPicPr>
            <a:picLocks noChangeAspect="1"/>
          </p:cNvPicPr>
          <p:nvPr/>
        </p:nvPicPr>
        <p:blipFill rotWithShape="1">
          <a:blip r:embed="rId20"/>
          <a:srcRect b="45631"/>
          <a:stretch/>
        </p:blipFill>
        <p:spPr>
          <a:xfrm>
            <a:off x="13988414" y="6055782"/>
            <a:ext cx="4383026" cy="544428"/>
          </a:xfrm>
          <a:prstGeom prst="rect">
            <a:avLst/>
          </a:prstGeom>
        </p:spPr>
      </p:pic>
      <p:pic>
        <p:nvPicPr>
          <p:cNvPr id="24" name="Picture 23">
            <a:extLst>
              <a:ext uri="{FF2B5EF4-FFF2-40B4-BE49-F238E27FC236}">
                <a16:creationId xmlns:a16="http://schemas.microsoft.com/office/drawing/2014/main" id="{050D5216-93DC-5289-2C81-CDF29F0DF019}"/>
              </a:ext>
            </a:extLst>
          </p:cNvPr>
          <p:cNvPicPr>
            <a:picLocks noChangeAspect="1"/>
          </p:cNvPicPr>
          <p:nvPr/>
        </p:nvPicPr>
        <p:blipFill rotWithShape="1">
          <a:blip r:embed="rId20"/>
          <a:srcRect t="56881"/>
          <a:stretch/>
        </p:blipFill>
        <p:spPr>
          <a:xfrm>
            <a:off x="830658" y="6910160"/>
            <a:ext cx="4383026" cy="431775"/>
          </a:xfrm>
          <a:prstGeom prst="rect">
            <a:avLst/>
          </a:prstGeom>
        </p:spPr>
      </p:pic>
    </p:spTree>
    <p:extLst>
      <p:ext uri="{BB962C8B-B14F-4D97-AF65-F5344CB8AC3E}">
        <p14:creationId xmlns:p14="http://schemas.microsoft.com/office/powerpoint/2010/main" val="8779865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uppo 91">
            <a:extLst>
              <a:ext uri="{FF2B5EF4-FFF2-40B4-BE49-F238E27FC236}">
                <a16:creationId xmlns:a16="http://schemas.microsoft.com/office/drawing/2014/main" id="{08AFFDF0-6271-47B3-880B-7F518A7768F2}"/>
              </a:ext>
            </a:extLst>
          </p:cNvPr>
          <p:cNvGrpSpPr/>
          <p:nvPr/>
        </p:nvGrpSpPr>
        <p:grpSpPr>
          <a:xfrm>
            <a:off x="1662101" y="1952540"/>
            <a:ext cx="21096304" cy="732779"/>
            <a:chOff x="1662101" y="1952540"/>
            <a:chExt cx="21096304" cy="732779"/>
          </a:xfrm>
        </p:grpSpPr>
        <p:grpSp>
          <p:nvGrpSpPr>
            <p:cNvPr id="94" name="Gruppo 93">
              <a:extLst>
                <a:ext uri="{FF2B5EF4-FFF2-40B4-BE49-F238E27FC236}">
                  <a16:creationId xmlns:a16="http://schemas.microsoft.com/office/drawing/2014/main" id="{787FF65F-4C52-4922-A19F-1D94BAADE09D}"/>
                </a:ext>
              </a:extLst>
            </p:cNvPr>
            <p:cNvGrpSpPr/>
            <p:nvPr/>
          </p:nvGrpSpPr>
          <p:grpSpPr>
            <a:xfrm>
              <a:off x="1662101" y="1952540"/>
              <a:ext cx="21096304" cy="732779"/>
              <a:chOff x="1646867" y="1867823"/>
              <a:chExt cx="21096304" cy="732779"/>
            </a:xfrm>
          </p:grpSpPr>
          <p:pic>
            <p:nvPicPr>
              <p:cNvPr id="96" name="Immagine 95">
                <a:extLst>
                  <a:ext uri="{FF2B5EF4-FFF2-40B4-BE49-F238E27FC236}">
                    <a16:creationId xmlns:a16="http://schemas.microsoft.com/office/drawing/2014/main" id="{645547D0-C704-49DA-82DE-97CEB814CF81}"/>
                  </a:ext>
                </a:extLst>
              </p:cNvPr>
              <p:cNvPicPr>
                <a:picLocks noChangeAspect="1"/>
              </p:cNvPicPr>
              <p:nvPr/>
            </p:nvPicPr>
            <p:blipFill>
              <a:blip r:embed="rId2"/>
              <a:stretch>
                <a:fillRect/>
              </a:stretch>
            </p:blipFill>
            <p:spPr>
              <a:xfrm>
                <a:off x="1646867" y="1867823"/>
                <a:ext cx="21096304" cy="732779"/>
              </a:xfrm>
              <a:prstGeom prst="rect">
                <a:avLst/>
              </a:prstGeom>
            </p:spPr>
          </p:pic>
          <p:pic>
            <p:nvPicPr>
              <p:cNvPr id="97" name="Immagine 96">
                <a:extLst>
                  <a:ext uri="{FF2B5EF4-FFF2-40B4-BE49-F238E27FC236}">
                    <a16:creationId xmlns:a16="http://schemas.microsoft.com/office/drawing/2014/main" id="{9D6C8D09-53D4-4E34-A3F8-7333020C4D22}"/>
                  </a:ext>
                </a:extLst>
              </p:cNvPr>
              <p:cNvPicPr>
                <a:picLocks noChangeAspect="1"/>
              </p:cNvPicPr>
              <p:nvPr/>
            </p:nvPicPr>
            <p:blipFill>
              <a:blip r:embed="rId3"/>
              <a:stretch>
                <a:fillRect/>
              </a:stretch>
            </p:blipFill>
            <p:spPr>
              <a:xfrm>
                <a:off x="1687621" y="1961786"/>
                <a:ext cx="3623684" cy="529778"/>
              </a:xfrm>
              <a:prstGeom prst="rect">
                <a:avLst/>
              </a:prstGeom>
            </p:spPr>
          </p:pic>
          <p:pic>
            <p:nvPicPr>
              <p:cNvPr id="98" name="Immagine 97">
                <a:extLst>
                  <a:ext uri="{FF2B5EF4-FFF2-40B4-BE49-F238E27FC236}">
                    <a16:creationId xmlns:a16="http://schemas.microsoft.com/office/drawing/2014/main" id="{BDE6D99C-C665-4237-8202-E5BAA6E2C898}"/>
                  </a:ext>
                </a:extLst>
              </p:cNvPr>
              <p:cNvPicPr>
                <a:picLocks noChangeAspect="1"/>
              </p:cNvPicPr>
              <p:nvPr/>
            </p:nvPicPr>
            <p:blipFill rotWithShape="1">
              <a:blip r:embed="rId4"/>
              <a:srcRect l="90758" t="5181"/>
              <a:stretch/>
            </p:blipFill>
            <p:spPr>
              <a:xfrm>
                <a:off x="6861308" y="2056662"/>
                <a:ext cx="368670" cy="478495"/>
              </a:xfrm>
              <a:prstGeom prst="rect">
                <a:avLst/>
              </a:prstGeom>
            </p:spPr>
          </p:pic>
        </p:grpSp>
        <p:pic>
          <p:nvPicPr>
            <p:cNvPr id="95" name="Immagine 94">
              <a:extLst>
                <a:ext uri="{FF2B5EF4-FFF2-40B4-BE49-F238E27FC236}">
                  <a16:creationId xmlns:a16="http://schemas.microsoft.com/office/drawing/2014/main" id="{F7DB2481-400A-46E0-9798-2B5C7FAF0ACC}"/>
                </a:ext>
              </a:extLst>
            </p:cNvPr>
            <p:cNvPicPr>
              <a:picLocks noChangeAspect="1"/>
            </p:cNvPicPr>
            <p:nvPr/>
          </p:nvPicPr>
          <p:blipFill>
            <a:blip r:embed="rId5"/>
            <a:stretch>
              <a:fillRect/>
            </a:stretch>
          </p:blipFill>
          <p:spPr>
            <a:xfrm>
              <a:off x="3289133" y="2133952"/>
              <a:ext cx="3501450" cy="425078"/>
            </a:xfrm>
            <a:prstGeom prst="rect">
              <a:avLst/>
            </a:prstGeom>
          </p:spPr>
        </p:pic>
      </p:grpSp>
      <p:pic>
        <p:nvPicPr>
          <p:cNvPr id="102" name="Immagine 101">
            <a:extLst>
              <a:ext uri="{FF2B5EF4-FFF2-40B4-BE49-F238E27FC236}">
                <a16:creationId xmlns:a16="http://schemas.microsoft.com/office/drawing/2014/main" id="{961E24CD-6558-44B8-8CDF-34A93986BD15}"/>
              </a:ext>
            </a:extLst>
          </p:cNvPr>
          <p:cNvPicPr>
            <a:picLocks noChangeAspect="1"/>
          </p:cNvPicPr>
          <p:nvPr/>
        </p:nvPicPr>
        <p:blipFill>
          <a:blip r:embed="rId6">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93" name="Segnaposto testo 3">
            <a:extLst>
              <a:ext uri="{FF2B5EF4-FFF2-40B4-BE49-F238E27FC236}">
                <a16:creationId xmlns:a16="http://schemas.microsoft.com/office/drawing/2014/main" id="{A0838087-0734-43DA-B5A2-2460221D3BA6}"/>
              </a:ext>
            </a:extLst>
          </p:cNvPr>
          <p:cNvSpPr>
            <a:spLocks noGrp="1"/>
          </p:cNvSpPr>
          <p:nvPr>
            <p:ph type="body" sz="quarter" idx="14"/>
          </p:nvPr>
        </p:nvSpPr>
        <p:spPr>
          <a:xfrm>
            <a:off x="2327117" y="99879"/>
            <a:ext cx="21096304" cy="1634014"/>
          </a:xfrm>
        </p:spPr>
        <p:txBody>
          <a:bodyPr/>
          <a:lstStyle/>
          <a:p>
            <a:pPr algn="l" defTabSz="1769301"/>
            <a:r>
              <a:rPr lang="it-IT" sz="4000"/>
              <a:t>RILASCIO 3 – </a:t>
            </a:r>
            <a:r>
              <a:rPr lang="it-IT" sz="4000" b="1">
                <a:solidFill>
                  <a:srgbClr val="00B0F0"/>
                </a:solidFill>
              </a:rPr>
              <a:t>Ricerca e visualizzazione Lista Decreti di impegno</a:t>
            </a:r>
            <a:endParaRPr lang="it-IT" sz="4000"/>
          </a:p>
        </p:txBody>
      </p:sp>
      <p:grpSp>
        <p:nvGrpSpPr>
          <p:cNvPr id="74" name="Gruppo 73">
            <a:extLst>
              <a:ext uri="{FF2B5EF4-FFF2-40B4-BE49-F238E27FC236}">
                <a16:creationId xmlns:a16="http://schemas.microsoft.com/office/drawing/2014/main" id="{970AAFF4-1458-4AB3-AC26-7D410FF36515}"/>
              </a:ext>
            </a:extLst>
          </p:cNvPr>
          <p:cNvGrpSpPr/>
          <p:nvPr/>
        </p:nvGrpSpPr>
        <p:grpSpPr>
          <a:xfrm>
            <a:off x="1660325" y="2668825"/>
            <a:ext cx="21059988" cy="1572663"/>
            <a:chOff x="1660325" y="2668825"/>
            <a:chExt cx="21059988" cy="1572663"/>
          </a:xfrm>
        </p:grpSpPr>
        <p:grpSp>
          <p:nvGrpSpPr>
            <p:cNvPr id="75" name="Gruppo 74">
              <a:extLst>
                <a:ext uri="{FF2B5EF4-FFF2-40B4-BE49-F238E27FC236}">
                  <a16:creationId xmlns:a16="http://schemas.microsoft.com/office/drawing/2014/main" id="{5B0913C3-A9D4-4384-B7EE-05086252B042}"/>
                </a:ext>
              </a:extLst>
            </p:cNvPr>
            <p:cNvGrpSpPr/>
            <p:nvPr/>
          </p:nvGrpSpPr>
          <p:grpSpPr>
            <a:xfrm>
              <a:off x="1660325" y="2668825"/>
              <a:ext cx="21059988" cy="1572663"/>
              <a:chOff x="1660325" y="2668825"/>
              <a:chExt cx="21059988" cy="1572663"/>
            </a:xfrm>
          </p:grpSpPr>
          <p:grpSp>
            <p:nvGrpSpPr>
              <p:cNvPr id="79" name="Gruppo 78">
                <a:extLst>
                  <a:ext uri="{FF2B5EF4-FFF2-40B4-BE49-F238E27FC236}">
                    <a16:creationId xmlns:a16="http://schemas.microsoft.com/office/drawing/2014/main" id="{5FD15F3A-1D53-42FF-9378-D0DA7AF172D3}"/>
                  </a:ext>
                </a:extLst>
              </p:cNvPr>
              <p:cNvGrpSpPr/>
              <p:nvPr/>
            </p:nvGrpSpPr>
            <p:grpSpPr>
              <a:xfrm>
                <a:off x="1660325" y="2668825"/>
                <a:ext cx="21059988" cy="1572663"/>
                <a:chOff x="1660325" y="2668825"/>
                <a:chExt cx="21059988" cy="1572663"/>
              </a:xfrm>
            </p:grpSpPr>
            <p:cxnSp>
              <p:nvCxnSpPr>
                <p:cNvPr id="81" name="Connettore diritto 80">
                  <a:extLst>
                    <a:ext uri="{FF2B5EF4-FFF2-40B4-BE49-F238E27FC236}">
                      <a16:creationId xmlns:a16="http://schemas.microsoft.com/office/drawing/2014/main" id="{16922E01-B7D4-43D7-8C41-F7CAE7596AE1}"/>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83" name="Gruppo 82">
                  <a:extLst>
                    <a:ext uri="{FF2B5EF4-FFF2-40B4-BE49-F238E27FC236}">
                      <a16:creationId xmlns:a16="http://schemas.microsoft.com/office/drawing/2014/main" id="{97005883-53DB-4E95-AADF-209A648F7E88}"/>
                    </a:ext>
                  </a:extLst>
                </p:cNvPr>
                <p:cNvGrpSpPr/>
                <p:nvPr/>
              </p:nvGrpSpPr>
              <p:grpSpPr>
                <a:xfrm>
                  <a:off x="1662707" y="2668825"/>
                  <a:ext cx="21057606" cy="1542828"/>
                  <a:chOff x="1662707" y="2668825"/>
                  <a:chExt cx="21057606" cy="1542828"/>
                </a:xfrm>
              </p:grpSpPr>
              <p:pic>
                <p:nvPicPr>
                  <p:cNvPr id="84" name="Immagine 83">
                    <a:extLst>
                      <a:ext uri="{FF2B5EF4-FFF2-40B4-BE49-F238E27FC236}">
                        <a16:creationId xmlns:a16="http://schemas.microsoft.com/office/drawing/2014/main" id="{054628A4-DAB4-4B7B-8CB7-7D4E0CEC1BFB}"/>
                      </a:ext>
                    </a:extLst>
                  </p:cNvPr>
                  <p:cNvPicPr>
                    <a:picLocks noChangeAspect="1"/>
                  </p:cNvPicPr>
                  <p:nvPr/>
                </p:nvPicPr>
                <p:blipFill>
                  <a:blip r:embed="rId7"/>
                  <a:stretch>
                    <a:fillRect/>
                  </a:stretch>
                </p:blipFill>
                <p:spPr>
                  <a:xfrm>
                    <a:off x="1662707" y="2668825"/>
                    <a:ext cx="21057606" cy="1542828"/>
                  </a:xfrm>
                  <a:prstGeom prst="rect">
                    <a:avLst/>
                  </a:prstGeom>
                </p:spPr>
              </p:pic>
              <p:pic>
                <p:nvPicPr>
                  <p:cNvPr id="85" name="Immagine 84">
                    <a:extLst>
                      <a:ext uri="{FF2B5EF4-FFF2-40B4-BE49-F238E27FC236}">
                        <a16:creationId xmlns:a16="http://schemas.microsoft.com/office/drawing/2014/main" id="{9A756D9A-58B6-4938-A62E-66850BFB767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80" name="Immagine 79">
                <a:extLst>
                  <a:ext uri="{FF2B5EF4-FFF2-40B4-BE49-F238E27FC236}">
                    <a16:creationId xmlns:a16="http://schemas.microsoft.com/office/drawing/2014/main" id="{6202BE80-248D-435E-96B7-EECEAC3F0EAC}"/>
                  </a:ext>
                </a:extLst>
              </p:cNvPr>
              <p:cNvPicPr>
                <a:picLocks noChangeAspect="1"/>
              </p:cNvPicPr>
              <p:nvPr/>
            </p:nvPicPr>
            <p:blipFill>
              <a:blip r:embed="rId9"/>
              <a:stretch>
                <a:fillRect/>
              </a:stretch>
            </p:blipFill>
            <p:spPr>
              <a:xfrm>
                <a:off x="1844843" y="3090239"/>
                <a:ext cx="2994308" cy="305153"/>
              </a:xfrm>
              <a:prstGeom prst="rect">
                <a:avLst/>
              </a:prstGeom>
            </p:spPr>
          </p:pic>
        </p:grpSp>
        <p:pic>
          <p:nvPicPr>
            <p:cNvPr id="76" name="Immagine 75">
              <a:extLst>
                <a:ext uri="{FF2B5EF4-FFF2-40B4-BE49-F238E27FC236}">
                  <a16:creationId xmlns:a16="http://schemas.microsoft.com/office/drawing/2014/main" id="{8F84E704-D678-4F78-BE04-95DAD32468AA}"/>
                </a:ext>
              </a:extLst>
            </p:cNvPr>
            <p:cNvPicPr>
              <a:picLocks noChangeAspect="1"/>
            </p:cNvPicPr>
            <p:nvPr/>
          </p:nvPicPr>
          <p:blipFill rotWithShape="1">
            <a:blip r:embed="rId10">
              <a:clrChange>
                <a:clrFrom>
                  <a:srgbClr val="FFFFFF"/>
                </a:clrFrom>
                <a:clrTo>
                  <a:srgbClr val="FFFFFF">
                    <a:alpha val="0"/>
                  </a:srgbClr>
                </a:clrTo>
              </a:clrChange>
            </a:blip>
            <a:srcRect l="66372" t="-59476" b="-1"/>
            <a:stretch/>
          </p:blipFill>
          <p:spPr>
            <a:xfrm>
              <a:off x="7563515" y="2985318"/>
              <a:ext cx="5780773" cy="486647"/>
            </a:xfrm>
            <a:prstGeom prst="rect">
              <a:avLst/>
            </a:prstGeom>
          </p:spPr>
        </p:pic>
      </p:grpSp>
      <p:grpSp>
        <p:nvGrpSpPr>
          <p:cNvPr id="2" name="Group 1">
            <a:extLst>
              <a:ext uri="{FF2B5EF4-FFF2-40B4-BE49-F238E27FC236}">
                <a16:creationId xmlns:a16="http://schemas.microsoft.com/office/drawing/2014/main" id="{87D4E8DC-7FBC-AC46-40CD-CD4091D6B9A0}"/>
              </a:ext>
            </a:extLst>
          </p:cNvPr>
          <p:cNvGrpSpPr/>
          <p:nvPr/>
        </p:nvGrpSpPr>
        <p:grpSpPr>
          <a:xfrm>
            <a:off x="1873723" y="4314023"/>
            <a:ext cx="20884682" cy="8442266"/>
            <a:chOff x="1873723" y="4314023"/>
            <a:chExt cx="20884682" cy="8442266"/>
          </a:xfrm>
        </p:grpSpPr>
        <p:pic>
          <p:nvPicPr>
            <p:cNvPr id="82" name="Immagine 81">
              <a:extLst>
                <a:ext uri="{FF2B5EF4-FFF2-40B4-BE49-F238E27FC236}">
                  <a16:creationId xmlns:a16="http://schemas.microsoft.com/office/drawing/2014/main" id="{A62FBD08-FA3D-4E6E-BC2B-EC810EFFB149}"/>
                </a:ext>
              </a:extLst>
            </p:cNvPr>
            <p:cNvPicPr>
              <a:picLocks/>
            </p:cNvPicPr>
            <p:nvPr/>
          </p:nvPicPr>
          <p:blipFill>
            <a:blip r:embed="rId11"/>
            <a:stretch>
              <a:fillRect/>
            </a:stretch>
          </p:blipFill>
          <p:spPr>
            <a:xfrm>
              <a:off x="2125693" y="12104689"/>
              <a:ext cx="1202400" cy="651600"/>
            </a:xfrm>
            <a:prstGeom prst="rect">
              <a:avLst/>
            </a:prstGeom>
          </p:spPr>
        </p:pic>
        <p:pic>
          <p:nvPicPr>
            <p:cNvPr id="44" name="Immagine 43">
              <a:extLst>
                <a:ext uri="{FF2B5EF4-FFF2-40B4-BE49-F238E27FC236}">
                  <a16:creationId xmlns:a16="http://schemas.microsoft.com/office/drawing/2014/main" id="{1082FA0C-E908-430C-ABF7-34CD6315EE4D}"/>
                </a:ext>
              </a:extLst>
            </p:cNvPr>
            <p:cNvPicPr>
              <a:picLocks noChangeAspect="1"/>
            </p:cNvPicPr>
            <p:nvPr/>
          </p:nvPicPr>
          <p:blipFill>
            <a:blip r:embed="rId12"/>
            <a:stretch>
              <a:fillRect/>
            </a:stretch>
          </p:blipFill>
          <p:spPr>
            <a:xfrm>
              <a:off x="1903948" y="4314023"/>
              <a:ext cx="3889582" cy="644287"/>
            </a:xfrm>
            <a:prstGeom prst="rect">
              <a:avLst/>
            </a:prstGeom>
          </p:spPr>
        </p:pic>
        <p:cxnSp>
          <p:nvCxnSpPr>
            <p:cNvPr id="45" name="Connettore diritto 44">
              <a:extLst>
                <a:ext uri="{FF2B5EF4-FFF2-40B4-BE49-F238E27FC236}">
                  <a16:creationId xmlns:a16="http://schemas.microsoft.com/office/drawing/2014/main" id="{9D429D89-7947-4BD6-9232-37CB520356E8}"/>
                </a:ext>
              </a:extLst>
            </p:cNvPr>
            <p:cNvCxnSpPr>
              <a:cxnSpLocks/>
            </p:cNvCxnSpPr>
            <p:nvPr/>
          </p:nvCxnSpPr>
          <p:spPr>
            <a:xfrm>
              <a:off x="1873723" y="4984267"/>
              <a:ext cx="17647654" cy="134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a:extLst>
                <a:ext uri="{FF2B5EF4-FFF2-40B4-BE49-F238E27FC236}">
                  <a16:creationId xmlns:a16="http://schemas.microsoft.com/office/drawing/2014/main" id="{528C59BB-F135-4EB7-9CDD-C56AE230F4B5}"/>
                </a:ext>
              </a:extLst>
            </p:cNvPr>
            <p:cNvGrpSpPr/>
            <p:nvPr/>
          </p:nvGrpSpPr>
          <p:grpSpPr>
            <a:xfrm>
              <a:off x="4309025" y="6388727"/>
              <a:ext cx="15402016" cy="946164"/>
              <a:chOff x="4309025" y="6792762"/>
              <a:chExt cx="15402016" cy="946164"/>
            </a:xfrm>
          </p:grpSpPr>
          <p:pic>
            <p:nvPicPr>
              <p:cNvPr id="48" name="Immagine 47">
                <a:extLst>
                  <a:ext uri="{FF2B5EF4-FFF2-40B4-BE49-F238E27FC236}">
                    <a16:creationId xmlns:a16="http://schemas.microsoft.com/office/drawing/2014/main" id="{1B64EE93-872D-46D5-AE96-41D9A56D3BD6}"/>
                  </a:ext>
                </a:extLst>
              </p:cNvPr>
              <p:cNvPicPr>
                <a:picLocks noChangeAspect="1"/>
              </p:cNvPicPr>
              <p:nvPr/>
            </p:nvPicPr>
            <p:blipFill rotWithShape="1">
              <a:blip r:embed="rId13"/>
              <a:srcRect t="11645"/>
              <a:stretch/>
            </p:blipFill>
            <p:spPr>
              <a:xfrm>
                <a:off x="4309025" y="6792762"/>
                <a:ext cx="4122829" cy="946164"/>
              </a:xfrm>
              <a:prstGeom prst="rect">
                <a:avLst/>
              </a:prstGeom>
            </p:spPr>
          </p:pic>
          <p:pic>
            <p:nvPicPr>
              <p:cNvPr id="49" name="Immagine 48">
                <a:extLst>
                  <a:ext uri="{FF2B5EF4-FFF2-40B4-BE49-F238E27FC236}">
                    <a16:creationId xmlns:a16="http://schemas.microsoft.com/office/drawing/2014/main" id="{8A891980-0ECF-4DB8-9F6C-A42DBB433D52}"/>
                  </a:ext>
                </a:extLst>
              </p:cNvPr>
              <p:cNvPicPr>
                <a:picLocks noChangeAspect="1"/>
              </p:cNvPicPr>
              <p:nvPr/>
            </p:nvPicPr>
            <p:blipFill rotWithShape="1">
              <a:blip r:embed="rId14"/>
              <a:srcRect t="5164"/>
              <a:stretch/>
            </p:blipFill>
            <p:spPr>
              <a:xfrm>
                <a:off x="9469989" y="6814270"/>
                <a:ext cx="4419763" cy="903148"/>
              </a:xfrm>
              <a:prstGeom prst="rect">
                <a:avLst/>
              </a:prstGeom>
            </p:spPr>
          </p:pic>
          <p:pic>
            <p:nvPicPr>
              <p:cNvPr id="50" name="Immagine 49">
                <a:extLst>
                  <a:ext uri="{FF2B5EF4-FFF2-40B4-BE49-F238E27FC236}">
                    <a16:creationId xmlns:a16="http://schemas.microsoft.com/office/drawing/2014/main" id="{4FE30521-13C5-42F4-B8D7-627AAB3B2FD5}"/>
                  </a:ext>
                </a:extLst>
              </p:cNvPr>
              <p:cNvPicPr>
                <a:picLocks noChangeAspect="1"/>
              </p:cNvPicPr>
              <p:nvPr/>
            </p:nvPicPr>
            <p:blipFill>
              <a:blip r:embed="rId15"/>
              <a:stretch>
                <a:fillRect/>
              </a:stretch>
            </p:blipFill>
            <p:spPr>
              <a:xfrm>
                <a:off x="14929837" y="6811046"/>
                <a:ext cx="4781204" cy="909596"/>
              </a:xfrm>
              <a:prstGeom prst="rect">
                <a:avLst/>
              </a:prstGeom>
            </p:spPr>
          </p:pic>
        </p:grpSp>
        <p:grpSp>
          <p:nvGrpSpPr>
            <p:cNvPr id="51" name="Gruppo 50">
              <a:extLst>
                <a:ext uri="{FF2B5EF4-FFF2-40B4-BE49-F238E27FC236}">
                  <a16:creationId xmlns:a16="http://schemas.microsoft.com/office/drawing/2014/main" id="{FDBF542C-09D3-4D97-9E92-8AC785A0F7A1}"/>
                </a:ext>
              </a:extLst>
            </p:cNvPr>
            <p:cNvGrpSpPr/>
            <p:nvPr/>
          </p:nvGrpSpPr>
          <p:grpSpPr>
            <a:xfrm>
              <a:off x="20771730" y="4335394"/>
              <a:ext cx="1326806" cy="1567929"/>
              <a:chOff x="20771730" y="4602269"/>
              <a:chExt cx="1326806" cy="1567929"/>
            </a:xfrm>
          </p:grpSpPr>
          <p:pic>
            <p:nvPicPr>
              <p:cNvPr id="53" name="Immagine 52">
                <a:extLst>
                  <a:ext uri="{FF2B5EF4-FFF2-40B4-BE49-F238E27FC236}">
                    <a16:creationId xmlns:a16="http://schemas.microsoft.com/office/drawing/2014/main" id="{55381FC8-84D3-4B45-8F7D-118ACD59F78A}"/>
                  </a:ext>
                </a:extLst>
              </p:cNvPr>
              <p:cNvPicPr>
                <a:picLocks noChangeAspect="1"/>
              </p:cNvPicPr>
              <p:nvPr/>
            </p:nvPicPr>
            <p:blipFill rotWithShape="1">
              <a:blip r:embed="rId16"/>
              <a:srcRect l="87590" t="4967"/>
              <a:stretch/>
            </p:blipFill>
            <p:spPr>
              <a:xfrm>
                <a:off x="20771730" y="4602269"/>
                <a:ext cx="1326806" cy="1263461"/>
              </a:xfrm>
              <a:prstGeom prst="rect">
                <a:avLst/>
              </a:prstGeom>
            </p:spPr>
          </p:pic>
          <p:pic>
            <p:nvPicPr>
              <p:cNvPr id="72" name="Immagine 71">
                <a:extLst>
                  <a:ext uri="{FF2B5EF4-FFF2-40B4-BE49-F238E27FC236}">
                    <a16:creationId xmlns:a16="http://schemas.microsoft.com/office/drawing/2014/main" id="{CF7F1343-FDAB-495D-AAEC-2E448CB9CAA2}"/>
                  </a:ext>
                </a:extLst>
              </p:cNvPr>
              <p:cNvPicPr>
                <a:picLocks noChangeAspect="1"/>
              </p:cNvPicPr>
              <p:nvPr/>
            </p:nvPicPr>
            <p:blipFill>
              <a:blip r:embed="rId17"/>
              <a:stretch>
                <a:fillRect/>
              </a:stretch>
            </p:blipFill>
            <p:spPr>
              <a:xfrm>
                <a:off x="20959256" y="5843026"/>
                <a:ext cx="1054220" cy="327172"/>
              </a:xfrm>
              <a:prstGeom prst="rect">
                <a:avLst/>
              </a:prstGeom>
            </p:spPr>
          </p:pic>
        </p:grpSp>
        <p:pic>
          <p:nvPicPr>
            <p:cNvPr id="34" name="Immagine 33">
              <a:extLst>
                <a:ext uri="{FF2B5EF4-FFF2-40B4-BE49-F238E27FC236}">
                  <a16:creationId xmlns:a16="http://schemas.microsoft.com/office/drawing/2014/main" id="{748212ED-2347-417A-BFC1-31D5F37E7142}"/>
                </a:ext>
              </a:extLst>
            </p:cNvPr>
            <p:cNvPicPr>
              <a:picLocks noChangeAspect="1"/>
            </p:cNvPicPr>
            <p:nvPr/>
          </p:nvPicPr>
          <p:blipFill>
            <a:blip r:embed="rId18"/>
            <a:stretch>
              <a:fillRect/>
            </a:stretch>
          </p:blipFill>
          <p:spPr>
            <a:xfrm>
              <a:off x="19272347" y="12104689"/>
              <a:ext cx="3486058" cy="651599"/>
            </a:xfrm>
            <a:prstGeom prst="rect">
              <a:avLst/>
            </a:prstGeom>
          </p:spPr>
        </p:pic>
      </p:grpSp>
      <p:pic>
        <p:nvPicPr>
          <p:cNvPr id="4" name="Immagine 79">
            <a:extLst>
              <a:ext uri="{FF2B5EF4-FFF2-40B4-BE49-F238E27FC236}">
                <a16:creationId xmlns:a16="http://schemas.microsoft.com/office/drawing/2014/main" id="{524C5DFA-69CB-C94B-8C7F-9A7697FEA878}"/>
              </a:ext>
            </a:extLst>
          </p:cNvPr>
          <p:cNvPicPr>
            <a:picLocks noChangeAspect="1"/>
          </p:cNvPicPr>
          <p:nvPr/>
        </p:nvPicPr>
        <p:blipFill rotWithShape="1">
          <a:blip r:embed="rId19">
            <a:clrChange>
              <a:clrFrom>
                <a:srgbClr val="FFFFFF"/>
              </a:clrFrom>
              <a:clrTo>
                <a:srgbClr val="FFFFFF">
                  <a:alpha val="0"/>
                </a:srgbClr>
              </a:clrTo>
            </a:clrChange>
          </a:blip>
          <a:srcRect r="65704" b="-10159"/>
          <a:stretch/>
        </p:blipFill>
        <p:spPr>
          <a:xfrm>
            <a:off x="1856100" y="3199495"/>
            <a:ext cx="5884372" cy="347090"/>
          </a:xfrm>
          <a:prstGeom prst="rect">
            <a:avLst/>
          </a:prstGeom>
        </p:spPr>
      </p:pic>
      <p:pic>
        <p:nvPicPr>
          <p:cNvPr id="8" name="Immagine 77">
            <a:extLst>
              <a:ext uri="{FF2B5EF4-FFF2-40B4-BE49-F238E27FC236}">
                <a16:creationId xmlns:a16="http://schemas.microsoft.com/office/drawing/2014/main" id="{01801F02-6E27-7544-4D11-70EDBD02CB70}"/>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4243147" y="3123583"/>
            <a:ext cx="2387495" cy="532153"/>
          </a:xfrm>
          <a:prstGeom prst="rect">
            <a:avLst/>
          </a:prstGeom>
        </p:spPr>
      </p:pic>
      <p:pic>
        <p:nvPicPr>
          <p:cNvPr id="10" name="Immagine 80">
            <a:extLst>
              <a:ext uri="{FF2B5EF4-FFF2-40B4-BE49-F238E27FC236}">
                <a16:creationId xmlns:a16="http://schemas.microsoft.com/office/drawing/2014/main" id="{1687636E-ADB6-CDAE-E761-4918ED19EE7D}"/>
              </a:ext>
            </a:extLst>
          </p:cNvPr>
          <p:cNvPicPr>
            <a:picLocks noChangeAspect="1"/>
          </p:cNvPicPr>
          <p:nvPr/>
        </p:nvPicPr>
        <p:blipFill rotWithShape="1">
          <a:blip r:embed="rId21">
            <a:clrChange>
              <a:clrFrom>
                <a:srgbClr val="FFFFFF"/>
              </a:clrFrom>
              <a:clrTo>
                <a:srgbClr val="FFFFFF">
                  <a:alpha val="0"/>
                </a:srgbClr>
              </a:clrTo>
            </a:clrChange>
          </a:blip>
          <a:srcRect l="-75581" t="-44813" r="49122" b="-2618"/>
          <a:stretch/>
        </p:blipFill>
        <p:spPr>
          <a:xfrm>
            <a:off x="8640247" y="2903966"/>
            <a:ext cx="14856809" cy="787309"/>
          </a:xfrm>
          <a:prstGeom prst="rect">
            <a:avLst/>
          </a:prstGeom>
        </p:spPr>
      </p:pic>
    </p:spTree>
    <p:extLst>
      <p:ext uri="{BB962C8B-B14F-4D97-AF65-F5344CB8AC3E}">
        <p14:creationId xmlns:p14="http://schemas.microsoft.com/office/powerpoint/2010/main" val="7630282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7DCB1B-C4ED-3A4C-B839-D3625DECCA40}"/>
              </a:ext>
            </a:extLst>
          </p:cNvPr>
          <p:cNvSpPr>
            <a:spLocks noGrp="1"/>
          </p:cNvSpPr>
          <p:nvPr>
            <p:ph type="title"/>
          </p:nvPr>
        </p:nvSpPr>
        <p:spPr>
          <a:xfrm>
            <a:off x="1700674" y="5161533"/>
            <a:ext cx="20313999" cy="3100503"/>
          </a:xfrm>
        </p:spPr>
        <p:txBody>
          <a:bodyPr/>
          <a:lstStyle/>
          <a:p>
            <a:pPr marL="884661" lvl="1">
              <a:lnSpc>
                <a:spcPct val="130000"/>
              </a:lnSpc>
              <a:spcBef>
                <a:spcPts val="968"/>
              </a:spcBef>
              <a:buClr>
                <a:schemeClr val="accent1"/>
              </a:buClr>
            </a:pPr>
            <a:r>
              <a:rPr lang="it-IT" sz="6967" b="1">
                <a:solidFill>
                  <a:schemeClr val="bg1"/>
                </a:solidFill>
              </a:rPr>
              <a:t>10. Ricerca e visualizzazione Lista IPE</a:t>
            </a:r>
          </a:p>
        </p:txBody>
      </p:sp>
      <p:sp>
        <p:nvSpPr>
          <p:cNvPr id="5" name="Segnaposto testo 4">
            <a:extLst>
              <a:ext uri="{FF2B5EF4-FFF2-40B4-BE49-F238E27FC236}">
                <a16:creationId xmlns:a16="http://schemas.microsoft.com/office/drawing/2014/main" id="{BA54B949-FC76-4E23-9DD4-5940F7916429}"/>
              </a:ext>
            </a:extLst>
          </p:cNvPr>
          <p:cNvSpPr>
            <a:spLocks noGrp="1"/>
          </p:cNvSpPr>
          <p:nvPr>
            <p:ph type="body" sz="quarter" idx="19"/>
          </p:nvPr>
        </p:nvSpPr>
        <p:spPr>
          <a:xfrm>
            <a:off x="2367739" y="7940517"/>
            <a:ext cx="19646935" cy="1058528"/>
          </a:xfrm>
        </p:spPr>
        <p:txBody>
          <a:bodyPr/>
          <a:lstStyle/>
          <a:p>
            <a:r>
              <a:rPr lang="it-IT"/>
              <a:t> </a:t>
            </a:r>
          </a:p>
        </p:txBody>
      </p:sp>
    </p:spTree>
    <p:extLst>
      <p:ext uri="{BB962C8B-B14F-4D97-AF65-F5344CB8AC3E}">
        <p14:creationId xmlns:p14="http://schemas.microsoft.com/office/powerpoint/2010/main" val="9960214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egnaposto testo 3">
            <a:extLst>
              <a:ext uri="{FF2B5EF4-FFF2-40B4-BE49-F238E27FC236}">
                <a16:creationId xmlns:a16="http://schemas.microsoft.com/office/drawing/2014/main" id="{D8B5CBA8-5372-424A-9C7E-B6226F7823B5}"/>
              </a:ext>
            </a:extLst>
          </p:cNvPr>
          <p:cNvSpPr>
            <a:spLocks noGrp="1"/>
          </p:cNvSpPr>
          <p:nvPr>
            <p:ph type="body" sz="quarter" idx="14"/>
          </p:nvPr>
        </p:nvSpPr>
        <p:spPr>
          <a:xfrm>
            <a:off x="945444" y="214137"/>
            <a:ext cx="21664368" cy="694875"/>
          </a:xfrm>
        </p:spPr>
        <p:txBody>
          <a:bodyPr/>
          <a:lstStyle/>
          <a:p>
            <a:pPr defTabSz="1769301"/>
            <a:r>
              <a:rPr lang="it-IT" sz="4000"/>
              <a:t>RILASCIO 3 – Front End Gestione impegno: Ricerca e visualizzazione lista IPE </a:t>
            </a:r>
            <a:endParaRPr lang="it-IT"/>
          </a:p>
        </p:txBody>
      </p:sp>
      <p:grpSp>
        <p:nvGrpSpPr>
          <p:cNvPr id="30" name="Gruppo 29">
            <a:extLst>
              <a:ext uri="{FF2B5EF4-FFF2-40B4-BE49-F238E27FC236}">
                <a16:creationId xmlns:a16="http://schemas.microsoft.com/office/drawing/2014/main" id="{F55F391F-AB2F-45E0-809F-BFD699D2B91F}"/>
              </a:ext>
            </a:extLst>
          </p:cNvPr>
          <p:cNvGrpSpPr/>
          <p:nvPr/>
        </p:nvGrpSpPr>
        <p:grpSpPr>
          <a:xfrm>
            <a:off x="2102645" y="3685761"/>
            <a:ext cx="20235456" cy="9896481"/>
            <a:chOff x="2147132" y="3705317"/>
            <a:chExt cx="20235456" cy="9896481"/>
          </a:xfrm>
        </p:grpSpPr>
        <p:sp>
          <p:nvSpPr>
            <p:cNvPr id="67" name="Rectangle 12">
              <a:extLst>
                <a:ext uri="{FF2B5EF4-FFF2-40B4-BE49-F238E27FC236}">
                  <a16:creationId xmlns:a16="http://schemas.microsoft.com/office/drawing/2014/main" id="{46A4CE4B-25E6-4E44-85DF-899D7C9D501D}"/>
                </a:ext>
              </a:extLst>
            </p:cNvPr>
            <p:cNvSpPr/>
            <p:nvPr/>
          </p:nvSpPr>
          <p:spPr>
            <a:xfrm>
              <a:off x="13981434" y="4087984"/>
              <a:ext cx="7578066" cy="3253061"/>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69" name="Rectangle 12">
              <a:extLst>
                <a:ext uri="{FF2B5EF4-FFF2-40B4-BE49-F238E27FC236}">
                  <a16:creationId xmlns:a16="http://schemas.microsoft.com/office/drawing/2014/main" id="{20D2D890-C14F-4B17-ACF0-00686CCFA4B3}"/>
                </a:ext>
              </a:extLst>
            </p:cNvPr>
            <p:cNvSpPr/>
            <p:nvPr/>
          </p:nvSpPr>
          <p:spPr>
            <a:xfrm>
              <a:off x="14804522" y="3705317"/>
              <a:ext cx="7578066" cy="3253061"/>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83" name="Group 22">
              <a:extLst>
                <a:ext uri="{FF2B5EF4-FFF2-40B4-BE49-F238E27FC236}">
                  <a16:creationId xmlns:a16="http://schemas.microsoft.com/office/drawing/2014/main" id="{F21A1CD5-ED37-4CDF-BD02-C25C307AD253}"/>
                </a:ext>
              </a:extLst>
            </p:cNvPr>
            <p:cNvGrpSpPr/>
            <p:nvPr/>
          </p:nvGrpSpPr>
          <p:grpSpPr>
            <a:xfrm>
              <a:off x="2398934" y="5906868"/>
              <a:ext cx="4626258" cy="1008877"/>
              <a:chOff x="1811725" y="10651972"/>
              <a:chExt cx="5081613" cy="990867"/>
            </a:xfrm>
          </p:grpSpPr>
          <p:grpSp>
            <p:nvGrpSpPr>
              <p:cNvPr id="114" name="Group 17">
                <a:extLst>
                  <a:ext uri="{FF2B5EF4-FFF2-40B4-BE49-F238E27FC236}">
                    <a16:creationId xmlns:a16="http://schemas.microsoft.com/office/drawing/2014/main" id="{74BD5CAE-3C54-4632-AD88-66068B6FF2FB}"/>
                  </a:ext>
                </a:extLst>
              </p:cNvPr>
              <p:cNvGrpSpPr/>
              <p:nvPr/>
            </p:nvGrpSpPr>
            <p:grpSpPr>
              <a:xfrm>
                <a:off x="1811725" y="10790385"/>
                <a:ext cx="3836677" cy="714770"/>
                <a:chOff x="1811725" y="10790385"/>
                <a:chExt cx="3836677" cy="714770"/>
              </a:xfrm>
            </p:grpSpPr>
            <p:pic>
              <p:nvPicPr>
                <p:cNvPr id="116" name="Picture 15">
                  <a:extLst>
                    <a:ext uri="{FF2B5EF4-FFF2-40B4-BE49-F238E27FC236}">
                      <a16:creationId xmlns:a16="http://schemas.microsoft.com/office/drawing/2014/main" id="{11FAB2CF-9C97-4237-B514-0203EF7CB4A5}"/>
                    </a:ext>
                  </a:extLst>
                </p:cNvPr>
                <p:cNvPicPr>
                  <a:picLocks noChangeAspect="1"/>
                </p:cNvPicPr>
                <p:nvPr/>
              </p:nvPicPr>
              <p:blipFill>
                <a:blip r:embed="rId2"/>
                <a:stretch>
                  <a:fillRect/>
                </a:stretch>
              </p:blipFill>
              <p:spPr>
                <a:xfrm>
                  <a:off x="5061300" y="10790385"/>
                  <a:ext cx="587102" cy="714043"/>
                </a:xfrm>
                <a:prstGeom prst="rect">
                  <a:avLst/>
                </a:prstGeom>
                <a:ln>
                  <a:solidFill>
                    <a:srgbClr val="FFFFFF"/>
                  </a:solidFill>
                </a:ln>
              </p:spPr>
            </p:pic>
            <p:pic>
              <p:nvPicPr>
                <p:cNvPr id="117" name="Picture 16">
                  <a:extLst>
                    <a:ext uri="{FF2B5EF4-FFF2-40B4-BE49-F238E27FC236}">
                      <a16:creationId xmlns:a16="http://schemas.microsoft.com/office/drawing/2014/main" id="{EF10454B-BDC1-45CA-ABBA-EC1F1DBCE8D2}"/>
                    </a:ext>
                  </a:extLst>
                </p:cNvPr>
                <p:cNvPicPr>
                  <a:picLocks noChangeAspect="1"/>
                </p:cNvPicPr>
                <p:nvPr/>
              </p:nvPicPr>
              <p:blipFill>
                <a:blip r:embed="rId2"/>
                <a:stretch>
                  <a:fillRect/>
                </a:stretch>
              </p:blipFill>
              <p:spPr>
                <a:xfrm>
                  <a:off x="1811725" y="10791112"/>
                  <a:ext cx="587102" cy="714043"/>
                </a:xfrm>
                <a:prstGeom prst="rect">
                  <a:avLst/>
                </a:prstGeom>
                <a:ln>
                  <a:solidFill>
                    <a:srgbClr val="FFFFFF"/>
                  </a:solidFill>
                </a:ln>
              </p:spPr>
            </p:pic>
          </p:grpSp>
          <p:pic>
            <p:nvPicPr>
              <p:cNvPr id="115" name="Picture 20">
                <a:extLst>
                  <a:ext uri="{FF2B5EF4-FFF2-40B4-BE49-F238E27FC236}">
                    <a16:creationId xmlns:a16="http://schemas.microsoft.com/office/drawing/2014/main" id="{9F3FB4D2-0EC6-49A5-99C1-AA777CCC7E68}"/>
                  </a:ext>
                </a:extLst>
              </p:cNvPr>
              <p:cNvPicPr>
                <a:picLocks noChangeAspect="1"/>
              </p:cNvPicPr>
              <p:nvPr/>
            </p:nvPicPr>
            <p:blipFill>
              <a:blip r:embed="rId3"/>
              <a:stretch>
                <a:fillRect/>
              </a:stretch>
            </p:blipFill>
            <p:spPr>
              <a:xfrm>
                <a:off x="5648402" y="10651972"/>
                <a:ext cx="1244936" cy="990867"/>
              </a:xfrm>
              <a:prstGeom prst="rect">
                <a:avLst/>
              </a:prstGeom>
              <a:ln>
                <a:solidFill>
                  <a:srgbClr val="FFFFFF"/>
                </a:solidFill>
              </a:ln>
            </p:spPr>
          </p:pic>
        </p:grpSp>
        <p:pic>
          <p:nvPicPr>
            <p:cNvPr id="138" name="Immagine 13">
              <a:extLst>
                <a:ext uri="{FF2B5EF4-FFF2-40B4-BE49-F238E27FC236}">
                  <a16:creationId xmlns:a16="http://schemas.microsoft.com/office/drawing/2014/main" id="{C733D5B4-1439-4168-B407-DA43AB4F0942}"/>
                </a:ext>
              </a:extLst>
            </p:cNvPr>
            <p:cNvPicPr>
              <a:picLocks noChangeAspect="1"/>
            </p:cNvPicPr>
            <p:nvPr/>
          </p:nvPicPr>
          <p:blipFill rotWithShape="1">
            <a:blip r:embed="rId4"/>
            <a:srcRect l="-505" t="-9519" r="94008" b="-20983"/>
            <a:stretch/>
          </p:blipFill>
          <p:spPr>
            <a:xfrm>
              <a:off x="3749215" y="7090699"/>
              <a:ext cx="549564" cy="609015"/>
            </a:xfrm>
            <a:prstGeom prst="rect">
              <a:avLst/>
            </a:prstGeom>
          </p:spPr>
        </p:pic>
        <p:pic>
          <p:nvPicPr>
            <p:cNvPr id="144" name="Immagine 12">
              <a:extLst>
                <a:ext uri="{FF2B5EF4-FFF2-40B4-BE49-F238E27FC236}">
                  <a16:creationId xmlns:a16="http://schemas.microsoft.com/office/drawing/2014/main" id="{917BAE32-8820-4A66-869E-E51982049C63}"/>
                </a:ext>
              </a:extLst>
            </p:cNvPr>
            <p:cNvPicPr>
              <a:picLocks noChangeAspect="1"/>
            </p:cNvPicPr>
            <p:nvPr/>
          </p:nvPicPr>
          <p:blipFill>
            <a:blip r:embed="rId5"/>
            <a:stretch>
              <a:fillRect/>
            </a:stretch>
          </p:blipFill>
          <p:spPr>
            <a:xfrm>
              <a:off x="2147132" y="13050710"/>
              <a:ext cx="1038095" cy="551088"/>
            </a:xfrm>
            <a:prstGeom prst="rect">
              <a:avLst/>
            </a:prstGeom>
          </p:spPr>
        </p:pic>
      </p:grpSp>
      <p:pic>
        <p:nvPicPr>
          <p:cNvPr id="98" name="Immagine 92">
            <a:extLst>
              <a:ext uri="{FF2B5EF4-FFF2-40B4-BE49-F238E27FC236}">
                <a16:creationId xmlns:a16="http://schemas.microsoft.com/office/drawing/2014/main" id="{62730D4F-6A15-42F3-8D6B-BBC6F5C04DF0}"/>
              </a:ext>
            </a:extLst>
          </p:cNvPr>
          <p:cNvPicPr>
            <a:picLocks noChangeAspect="1"/>
          </p:cNvPicPr>
          <p:nvPr/>
        </p:nvPicPr>
        <p:blipFill rotWithShape="1">
          <a:blip r:embed="rId6"/>
          <a:srcRect l="30270" t="-77" r="42521" b="-11050"/>
          <a:stretch/>
        </p:blipFill>
        <p:spPr>
          <a:xfrm>
            <a:off x="20074564" y="13056782"/>
            <a:ext cx="1055211" cy="637953"/>
          </a:xfrm>
          <a:prstGeom prst="rect">
            <a:avLst/>
          </a:prstGeom>
        </p:spPr>
      </p:pic>
      <p:grpSp>
        <p:nvGrpSpPr>
          <p:cNvPr id="11" name="Gruppo 10">
            <a:extLst>
              <a:ext uri="{FF2B5EF4-FFF2-40B4-BE49-F238E27FC236}">
                <a16:creationId xmlns:a16="http://schemas.microsoft.com/office/drawing/2014/main" id="{FFB248E8-E2CF-4928-997A-29CFB0C48632}"/>
              </a:ext>
            </a:extLst>
          </p:cNvPr>
          <p:cNvGrpSpPr/>
          <p:nvPr/>
        </p:nvGrpSpPr>
        <p:grpSpPr>
          <a:xfrm>
            <a:off x="607373" y="1402660"/>
            <a:ext cx="22126778" cy="2373962"/>
            <a:chOff x="607373" y="1402660"/>
            <a:chExt cx="22126778" cy="2373962"/>
          </a:xfrm>
        </p:grpSpPr>
        <p:grpSp>
          <p:nvGrpSpPr>
            <p:cNvPr id="118" name="Gruppo 117">
              <a:extLst>
                <a:ext uri="{FF2B5EF4-FFF2-40B4-BE49-F238E27FC236}">
                  <a16:creationId xmlns:a16="http://schemas.microsoft.com/office/drawing/2014/main" id="{5418E6EC-E0B8-48EE-974E-EA4AF1F1C8F8}"/>
                </a:ext>
              </a:extLst>
            </p:cNvPr>
            <p:cNvGrpSpPr/>
            <p:nvPr/>
          </p:nvGrpSpPr>
          <p:grpSpPr>
            <a:xfrm>
              <a:off x="1637847" y="1402660"/>
              <a:ext cx="21096304" cy="732779"/>
              <a:chOff x="1662101" y="1952540"/>
              <a:chExt cx="21096304" cy="732779"/>
            </a:xfrm>
          </p:grpSpPr>
          <p:grpSp>
            <p:nvGrpSpPr>
              <p:cNvPr id="131" name="Gruppo 130">
                <a:extLst>
                  <a:ext uri="{FF2B5EF4-FFF2-40B4-BE49-F238E27FC236}">
                    <a16:creationId xmlns:a16="http://schemas.microsoft.com/office/drawing/2014/main" id="{6DA17671-A72C-4791-A397-8E2FFAC9CE4F}"/>
                  </a:ext>
                </a:extLst>
              </p:cNvPr>
              <p:cNvGrpSpPr/>
              <p:nvPr/>
            </p:nvGrpSpPr>
            <p:grpSpPr>
              <a:xfrm>
                <a:off x="1662101" y="1952540"/>
                <a:ext cx="21096304" cy="732779"/>
                <a:chOff x="1646867" y="1867823"/>
                <a:chExt cx="21096304" cy="732779"/>
              </a:xfrm>
            </p:grpSpPr>
            <p:pic>
              <p:nvPicPr>
                <p:cNvPr id="133" name="Immagine 132">
                  <a:extLst>
                    <a:ext uri="{FF2B5EF4-FFF2-40B4-BE49-F238E27FC236}">
                      <a16:creationId xmlns:a16="http://schemas.microsoft.com/office/drawing/2014/main" id="{C2B7248F-C21E-42DA-97F6-DE67465B6575}"/>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134" name="Immagine 133">
                  <a:extLst>
                    <a:ext uri="{FF2B5EF4-FFF2-40B4-BE49-F238E27FC236}">
                      <a16:creationId xmlns:a16="http://schemas.microsoft.com/office/drawing/2014/main" id="{10DFF1EC-E339-4E3D-B537-7D92C5E44F8A}"/>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135" name="Immagine 134">
                  <a:extLst>
                    <a:ext uri="{FF2B5EF4-FFF2-40B4-BE49-F238E27FC236}">
                      <a16:creationId xmlns:a16="http://schemas.microsoft.com/office/drawing/2014/main" id="{809C5CCA-DFAA-4AFB-A81E-E0613A1B3C07}"/>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132" name="Immagine 131">
                <a:extLst>
                  <a:ext uri="{FF2B5EF4-FFF2-40B4-BE49-F238E27FC236}">
                    <a16:creationId xmlns:a16="http://schemas.microsoft.com/office/drawing/2014/main" id="{2553738D-9E1B-4A38-86AE-49E03C3C3DB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36" name="Immagine 135">
              <a:extLst>
                <a:ext uri="{FF2B5EF4-FFF2-40B4-BE49-F238E27FC236}">
                  <a16:creationId xmlns:a16="http://schemas.microsoft.com/office/drawing/2014/main" id="{07E93D2C-BE24-4820-98C1-3D0390B17B63}"/>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36654" y="1469024"/>
              <a:ext cx="3757900" cy="655224"/>
            </a:xfrm>
            <a:prstGeom prst="rect">
              <a:avLst/>
            </a:prstGeom>
          </p:spPr>
        </p:pic>
        <p:grpSp>
          <p:nvGrpSpPr>
            <p:cNvPr id="125" name="Gruppo 124">
              <a:extLst>
                <a:ext uri="{FF2B5EF4-FFF2-40B4-BE49-F238E27FC236}">
                  <a16:creationId xmlns:a16="http://schemas.microsoft.com/office/drawing/2014/main" id="{CEFA33E2-B8F1-4CB4-B885-B850DD7FC5DE}"/>
                </a:ext>
              </a:extLst>
            </p:cNvPr>
            <p:cNvGrpSpPr/>
            <p:nvPr/>
          </p:nvGrpSpPr>
          <p:grpSpPr>
            <a:xfrm>
              <a:off x="1656005" y="2126550"/>
              <a:ext cx="21059988" cy="1572663"/>
              <a:chOff x="1660325" y="2668825"/>
              <a:chExt cx="21059988" cy="1572663"/>
            </a:xfrm>
          </p:grpSpPr>
          <p:cxnSp>
            <p:nvCxnSpPr>
              <p:cNvPr id="128" name="Connettore diritto 127">
                <a:extLst>
                  <a:ext uri="{FF2B5EF4-FFF2-40B4-BE49-F238E27FC236}">
                    <a16:creationId xmlns:a16="http://schemas.microsoft.com/office/drawing/2014/main" id="{84AD788E-F7BF-4D95-8266-4D115792DA24}"/>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pic>
            <p:nvPicPr>
              <p:cNvPr id="137" name="Immagine 136">
                <a:extLst>
                  <a:ext uri="{FF2B5EF4-FFF2-40B4-BE49-F238E27FC236}">
                    <a16:creationId xmlns:a16="http://schemas.microsoft.com/office/drawing/2014/main" id="{CC73D170-01D4-456B-9357-9A17042BA306}"/>
                  </a:ext>
                </a:extLst>
              </p:cNvPr>
              <p:cNvPicPr>
                <a:picLocks noChangeAspect="1"/>
              </p:cNvPicPr>
              <p:nvPr/>
            </p:nvPicPr>
            <p:blipFill>
              <a:blip r:embed="rId12"/>
              <a:stretch>
                <a:fillRect/>
              </a:stretch>
            </p:blipFill>
            <p:spPr>
              <a:xfrm>
                <a:off x="1662707" y="2668825"/>
                <a:ext cx="21057606" cy="1542828"/>
              </a:xfrm>
              <a:prstGeom prst="rect">
                <a:avLst/>
              </a:prstGeom>
            </p:spPr>
          </p:pic>
        </p:grpSp>
        <p:pic>
          <p:nvPicPr>
            <p:cNvPr id="9" name="Immagine 8">
              <a:extLst>
                <a:ext uri="{FF2B5EF4-FFF2-40B4-BE49-F238E27FC236}">
                  <a16:creationId xmlns:a16="http://schemas.microsoft.com/office/drawing/2014/main" id="{27B56271-B923-416E-9016-B47B34012728}"/>
                </a:ext>
              </a:extLst>
            </p:cNvPr>
            <p:cNvPicPr>
              <a:picLocks noChangeAspect="1"/>
            </p:cNvPicPr>
            <p:nvPr/>
          </p:nvPicPr>
          <p:blipFill rotWithShape="1">
            <a:blip r:embed="rId13">
              <a:clrChange>
                <a:clrFrom>
                  <a:srgbClr val="FFFFFF"/>
                </a:clrFrom>
                <a:clrTo>
                  <a:srgbClr val="FFFFFF">
                    <a:alpha val="0"/>
                  </a:srgbClr>
                </a:clrTo>
              </a:clrChange>
            </a:blip>
            <a:srcRect l="38714" t="-41540" b="-1"/>
            <a:stretch/>
          </p:blipFill>
          <p:spPr>
            <a:xfrm>
              <a:off x="607373" y="2983640"/>
              <a:ext cx="7113506" cy="792982"/>
            </a:xfrm>
            <a:prstGeom prst="rect">
              <a:avLst/>
            </a:prstGeom>
          </p:spPr>
        </p:pic>
      </p:grpSp>
      <p:pic>
        <p:nvPicPr>
          <p:cNvPr id="80" name="Immagine 79">
            <a:extLst>
              <a:ext uri="{FF2B5EF4-FFF2-40B4-BE49-F238E27FC236}">
                <a16:creationId xmlns:a16="http://schemas.microsoft.com/office/drawing/2014/main" id="{0BCE2F20-C4DE-4F8F-9A70-C701952A2190}"/>
              </a:ext>
            </a:extLst>
          </p:cNvPr>
          <p:cNvPicPr>
            <a:picLocks noChangeAspect="1"/>
          </p:cNvPicPr>
          <p:nvPr/>
        </p:nvPicPr>
        <p:blipFill>
          <a:blip r:embed="rId14"/>
          <a:stretch>
            <a:fillRect/>
          </a:stretch>
        </p:blipFill>
        <p:spPr>
          <a:xfrm>
            <a:off x="12980185" y="3074302"/>
            <a:ext cx="1321934" cy="286420"/>
          </a:xfrm>
          <a:prstGeom prst="rect">
            <a:avLst/>
          </a:prstGeom>
        </p:spPr>
      </p:pic>
      <p:pic>
        <p:nvPicPr>
          <p:cNvPr id="102" name="Immagine 146">
            <a:extLst>
              <a:ext uri="{FF2B5EF4-FFF2-40B4-BE49-F238E27FC236}">
                <a16:creationId xmlns:a16="http://schemas.microsoft.com/office/drawing/2014/main" id="{27578A3D-570A-79EB-FC63-8EAB504A1766}"/>
              </a:ext>
            </a:extLst>
          </p:cNvPr>
          <p:cNvPicPr>
            <a:picLocks noChangeAspect="1"/>
          </p:cNvPicPr>
          <p:nvPr/>
        </p:nvPicPr>
        <p:blipFill rotWithShape="1">
          <a:blip r:embed="rId15"/>
          <a:srcRect l="61732" b="-190"/>
          <a:stretch/>
        </p:blipFill>
        <p:spPr>
          <a:xfrm>
            <a:off x="3205350" y="4000017"/>
            <a:ext cx="3200840" cy="1105274"/>
          </a:xfrm>
          <a:prstGeom prst="rect">
            <a:avLst/>
          </a:prstGeom>
        </p:spPr>
      </p:pic>
      <p:pic>
        <p:nvPicPr>
          <p:cNvPr id="103" name="Immagine 146">
            <a:extLst>
              <a:ext uri="{FF2B5EF4-FFF2-40B4-BE49-F238E27FC236}">
                <a16:creationId xmlns:a16="http://schemas.microsoft.com/office/drawing/2014/main" id="{59B2D910-5A3F-E859-6D43-6A2710A7E467}"/>
              </a:ext>
            </a:extLst>
          </p:cNvPr>
          <p:cNvPicPr>
            <a:picLocks noChangeAspect="1"/>
          </p:cNvPicPr>
          <p:nvPr/>
        </p:nvPicPr>
        <p:blipFill rotWithShape="1">
          <a:blip r:embed="rId15"/>
          <a:srcRect t="-1" r="79950" b="-14367"/>
          <a:stretch/>
        </p:blipFill>
        <p:spPr>
          <a:xfrm>
            <a:off x="1764189" y="3978203"/>
            <a:ext cx="1677012" cy="1261666"/>
          </a:xfrm>
          <a:prstGeom prst="rect">
            <a:avLst/>
          </a:prstGeom>
        </p:spPr>
      </p:pic>
      <p:pic>
        <p:nvPicPr>
          <p:cNvPr id="104" name="Immagine 164">
            <a:extLst>
              <a:ext uri="{FF2B5EF4-FFF2-40B4-BE49-F238E27FC236}">
                <a16:creationId xmlns:a16="http://schemas.microsoft.com/office/drawing/2014/main" id="{27A52CF2-2B47-26E4-24D0-908C53DFEF21}"/>
              </a:ext>
            </a:extLst>
          </p:cNvPr>
          <p:cNvPicPr>
            <a:picLocks noChangeAspect="1"/>
          </p:cNvPicPr>
          <p:nvPr/>
        </p:nvPicPr>
        <p:blipFill>
          <a:blip r:embed="rId16"/>
          <a:stretch>
            <a:fillRect/>
          </a:stretch>
        </p:blipFill>
        <p:spPr>
          <a:xfrm>
            <a:off x="3693314" y="5118094"/>
            <a:ext cx="714286" cy="228571"/>
          </a:xfrm>
          <a:prstGeom prst="rect">
            <a:avLst/>
          </a:prstGeom>
        </p:spPr>
      </p:pic>
      <p:pic>
        <p:nvPicPr>
          <p:cNvPr id="105" name="Immagine 165">
            <a:extLst>
              <a:ext uri="{FF2B5EF4-FFF2-40B4-BE49-F238E27FC236}">
                <a16:creationId xmlns:a16="http://schemas.microsoft.com/office/drawing/2014/main" id="{4469C6BC-EED5-1F6D-A2C5-A0188B6A2FE5}"/>
              </a:ext>
            </a:extLst>
          </p:cNvPr>
          <p:cNvPicPr>
            <a:picLocks noChangeAspect="1"/>
          </p:cNvPicPr>
          <p:nvPr/>
        </p:nvPicPr>
        <p:blipFill>
          <a:blip r:embed="rId17"/>
          <a:stretch>
            <a:fillRect/>
          </a:stretch>
        </p:blipFill>
        <p:spPr>
          <a:xfrm>
            <a:off x="5364470" y="5127617"/>
            <a:ext cx="1409524" cy="209524"/>
          </a:xfrm>
          <a:prstGeom prst="rect">
            <a:avLst/>
          </a:prstGeom>
        </p:spPr>
      </p:pic>
      <p:pic>
        <p:nvPicPr>
          <p:cNvPr id="106" name="Immagine 161">
            <a:extLst>
              <a:ext uri="{FF2B5EF4-FFF2-40B4-BE49-F238E27FC236}">
                <a16:creationId xmlns:a16="http://schemas.microsoft.com/office/drawing/2014/main" id="{2BF0DF00-7EF6-6026-1EAE-8E09935CEF43}"/>
              </a:ext>
            </a:extLst>
          </p:cNvPr>
          <p:cNvPicPr>
            <a:picLocks noChangeAspect="1"/>
          </p:cNvPicPr>
          <p:nvPr/>
        </p:nvPicPr>
        <p:blipFill rotWithShape="1">
          <a:blip r:embed="rId18"/>
          <a:srcRect t="1" r="-10757" b="49108"/>
          <a:stretch/>
        </p:blipFill>
        <p:spPr>
          <a:xfrm>
            <a:off x="1971890" y="5138275"/>
            <a:ext cx="738375" cy="218107"/>
          </a:xfrm>
          <a:prstGeom prst="rect">
            <a:avLst/>
          </a:prstGeom>
        </p:spPr>
      </p:pic>
      <p:pic>
        <p:nvPicPr>
          <p:cNvPr id="87" name="Immagine 86">
            <a:extLst>
              <a:ext uri="{FF2B5EF4-FFF2-40B4-BE49-F238E27FC236}">
                <a16:creationId xmlns:a16="http://schemas.microsoft.com/office/drawing/2014/main" id="{F17FAA0F-BAA8-4204-B2FA-2FC452CB0D8A}"/>
              </a:ext>
            </a:extLst>
          </p:cNvPr>
          <p:cNvPicPr>
            <a:picLocks noChangeAspect="1"/>
          </p:cNvPicPr>
          <p:nvPr/>
        </p:nvPicPr>
        <p:blipFill>
          <a:blip r:embed="rId19"/>
          <a:stretch>
            <a:fillRect/>
          </a:stretch>
        </p:blipFill>
        <p:spPr>
          <a:xfrm>
            <a:off x="14342873" y="5233621"/>
            <a:ext cx="1039621" cy="274320"/>
          </a:xfrm>
          <a:prstGeom prst="rect">
            <a:avLst/>
          </a:prstGeom>
        </p:spPr>
      </p:pic>
      <p:pic>
        <p:nvPicPr>
          <p:cNvPr id="7" name="Picture 6">
            <a:extLst>
              <a:ext uri="{FF2B5EF4-FFF2-40B4-BE49-F238E27FC236}">
                <a16:creationId xmlns:a16="http://schemas.microsoft.com/office/drawing/2014/main" id="{76DDB23B-EDF6-4E22-A4C1-E0E8B60F2AE4}"/>
              </a:ext>
            </a:extLst>
          </p:cNvPr>
          <p:cNvPicPr>
            <a:picLocks noChangeAspect="1"/>
          </p:cNvPicPr>
          <p:nvPr/>
        </p:nvPicPr>
        <p:blipFill>
          <a:blip r:embed="rId20"/>
          <a:stretch>
            <a:fillRect/>
          </a:stretch>
        </p:blipFill>
        <p:spPr>
          <a:xfrm>
            <a:off x="3446943" y="6938488"/>
            <a:ext cx="1064342" cy="690889"/>
          </a:xfrm>
          <a:prstGeom prst="rect">
            <a:avLst/>
          </a:prstGeom>
        </p:spPr>
      </p:pic>
      <p:pic>
        <p:nvPicPr>
          <p:cNvPr id="308" name="Immagine 65">
            <a:extLst>
              <a:ext uri="{FF2B5EF4-FFF2-40B4-BE49-F238E27FC236}">
                <a16:creationId xmlns:a16="http://schemas.microsoft.com/office/drawing/2014/main" id="{E8A04957-C1C7-4712-B845-F02BBB4BAB4B}"/>
              </a:ext>
            </a:extLst>
          </p:cNvPr>
          <p:cNvPicPr>
            <a:picLocks noChangeAspect="1"/>
          </p:cNvPicPr>
          <p:nvPr/>
        </p:nvPicPr>
        <p:blipFill>
          <a:blip r:embed="rId19"/>
          <a:stretch>
            <a:fillRect/>
          </a:stretch>
        </p:blipFill>
        <p:spPr>
          <a:xfrm>
            <a:off x="6706309" y="6025147"/>
            <a:ext cx="243396" cy="237275"/>
          </a:xfrm>
          <a:prstGeom prst="rect">
            <a:avLst/>
          </a:prstGeom>
        </p:spPr>
      </p:pic>
      <p:pic>
        <p:nvPicPr>
          <p:cNvPr id="309" name="Immagine 67">
            <a:extLst>
              <a:ext uri="{FF2B5EF4-FFF2-40B4-BE49-F238E27FC236}">
                <a16:creationId xmlns:a16="http://schemas.microsoft.com/office/drawing/2014/main" id="{C3E801F1-41F4-4D5E-8B44-138460D7B471}"/>
              </a:ext>
            </a:extLst>
          </p:cNvPr>
          <p:cNvPicPr>
            <a:picLocks noChangeAspect="1"/>
          </p:cNvPicPr>
          <p:nvPr/>
        </p:nvPicPr>
        <p:blipFill>
          <a:blip r:embed="rId19"/>
          <a:stretch>
            <a:fillRect/>
          </a:stretch>
        </p:blipFill>
        <p:spPr>
          <a:xfrm>
            <a:off x="5467038" y="6021864"/>
            <a:ext cx="1039621" cy="274320"/>
          </a:xfrm>
          <a:prstGeom prst="rect">
            <a:avLst/>
          </a:prstGeom>
        </p:spPr>
      </p:pic>
      <p:pic>
        <p:nvPicPr>
          <p:cNvPr id="310" name="Immagine 74">
            <a:extLst>
              <a:ext uri="{FF2B5EF4-FFF2-40B4-BE49-F238E27FC236}">
                <a16:creationId xmlns:a16="http://schemas.microsoft.com/office/drawing/2014/main" id="{E909EE27-47FD-4179-8426-70F87709FCD8}"/>
              </a:ext>
            </a:extLst>
          </p:cNvPr>
          <p:cNvPicPr>
            <a:picLocks noChangeAspect="1"/>
          </p:cNvPicPr>
          <p:nvPr/>
        </p:nvPicPr>
        <p:blipFill>
          <a:blip r:embed="rId19"/>
          <a:stretch>
            <a:fillRect/>
          </a:stretch>
        </p:blipFill>
        <p:spPr>
          <a:xfrm>
            <a:off x="8300708" y="6052190"/>
            <a:ext cx="1039621" cy="274320"/>
          </a:xfrm>
          <a:prstGeom prst="rect">
            <a:avLst/>
          </a:prstGeom>
        </p:spPr>
      </p:pic>
      <p:pic>
        <p:nvPicPr>
          <p:cNvPr id="311" name="Immagine 77">
            <a:extLst>
              <a:ext uri="{FF2B5EF4-FFF2-40B4-BE49-F238E27FC236}">
                <a16:creationId xmlns:a16="http://schemas.microsoft.com/office/drawing/2014/main" id="{43CBA939-A4B7-41B2-82E9-C8DC7F187764}"/>
              </a:ext>
            </a:extLst>
          </p:cNvPr>
          <p:cNvPicPr>
            <a:picLocks noChangeAspect="1"/>
          </p:cNvPicPr>
          <p:nvPr/>
        </p:nvPicPr>
        <p:blipFill>
          <a:blip r:embed="rId19"/>
          <a:stretch>
            <a:fillRect/>
          </a:stretch>
        </p:blipFill>
        <p:spPr>
          <a:xfrm>
            <a:off x="12927709" y="6093369"/>
            <a:ext cx="243396" cy="237275"/>
          </a:xfrm>
          <a:prstGeom prst="rect">
            <a:avLst/>
          </a:prstGeom>
        </p:spPr>
      </p:pic>
      <p:pic>
        <p:nvPicPr>
          <p:cNvPr id="312" name="Immagine 84">
            <a:extLst>
              <a:ext uri="{FF2B5EF4-FFF2-40B4-BE49-F238E27FC236}">
                <a16:creationId xmlns:a16="http://schemas.microsoft.com/office/drawing/2014/main" id="{AD0245F1-1635-4D4D-9CCA-FE913DEA5BBA}"/>
              </a:ext>
            </a:extLst>
          </p:cNvPr>
          <p:cNvPicPr>
            <a:picLocks noChangeAspect="1"/>
          </p:cNvPicPr>
          <p:nvPr/>
        </p:nvPicPr>
        <p:blipFill>
          <a:blip r:embed="rId19"/>
          <a:stretch>
            <a:fillRect/>
          </a:stretch>
        </p:blipFill>
        <p:spPr>
          <a:xfrm>
            <a:off x="12392692" y="6519337"/>
            <a:ext cx="243396" cy="237275"/>
          </a:xfrm>
          <a:prstGeom prst="rect">
            <a:avLst/>
          </a:prstGeom>
        </p:spPr>
      </p:pic>
      <p:pic>
        <p:nvPicPr>
          <p:cNvPr id="313" name="Immagine 81">
            <a:extLst>
              <a:ext uri="{FF2B5EF4-FFF2-40B4-BE49-F238E27FC236}">
                <a16:creationId xmlns:a16="http://schemas.microsoft.com/office/drawing/2014/main" id="{339B2F83-8206-4FAB-B3D0-B256982638E1}"/>
              </a:ext>
            </a:extLst>
          </p:cNvPr>
          <p:cNvPicPr>
            <a:picLocks noChangeAspect="1"/>
          </p:cNvPicPr>
          <p:nvPr/>
        </p:nvPicPr>
        <p:blipFill>
          <a:blip r:embed="rId19"/>
          <a:stretch>
            <a:fillRect/>
          </a:stretch>
        </p:blipFill>
        <p:spPr>
          <a:xfrm>
            <a:off x="5409647" y="6554186"/>
            <a:ext cx="1039621" cy="274320"/>
          </a:xfrm>
          <a:prstGeom prst="rect">
            <a:avLst/>
          </a:prstGeom>
        </p:spPr>
      </p:pic>
      <p:pic>
        <p:nvPicPr>
          <p:cNvPr id="314" name="Immagine 18">
            <a:extLst>
              <a:ext uri="{FF2B5EF4-FFF2-40B4-BE49-F238E27FC236}">
                <a16:creationId xmlns:a16="http://schemas.microsoft.com/office/drawing/2014/main" id="{7ED061FA-F632-4E84-BAC7-524CD4960CC2}"/>
              </a:ext>
            </a:extLst>
          </p:cNvPr>
          <p:cNvPicPr>
            <a:picLocks noChangeAspect="1"/>
          </p:cNvPicPr>
          <p:nvPr/>
        </p:nvPicPr>
        <p:blipFill rotWithShape="1">
          <a:blip r:embed="rId21"/>
          <a:srcRect l="28396" t="-3823" r="24114" b="58160"/>
          <a:stretch/>
        </p:blipFill>
        <p:spPr>
          <a:xfrm>
            <a:off x="7113990" y="5797392"/>
            <a:ext cx="5047877" cy="643474"/>
          </a:xfrm>
          <a:prstGeom prst="rect">
            <a:avLst/>
          </a:prstGeom>
        </p:spPr>
      </p:pic>
      <p:grpSp>
        <p:nvGrpSpPr>
          <p:cNvPr id="327" name="Gruppo 21">
            <a:extLst>
              <a:ext uri="{FF2B5EF4-FFF2-40B4-BE49-F238E27FC236}">
                <a16:creationId xmlns:a16="http://schemas.microsoft.com/office/drawing/2014/main" id="{8A53865C-A533-4E26-B6EE-438D8F19C56D}"/>
              </a:ext>
            </a:extLst>
          </p:cNvPr>
          <p:cNvGrpSpPr/>
          <p:nvPr/>
        </p:nvGrpSpPr>
        <p:grpSpPr>
          <a:xfrm>
            <a:off x="5685167" y="5987380"/>
            <a:ext cx="1122717" cy="218643"/>
            <a:chOff x="5843767" y="7401490"/>
            <a:chExt cx="1122717" cy="218643"/>
          </a:xfrm>
        </p:grpSpPr>
        <p:grpSp>
          <p:nvGrpSpPr>
            <p:cNvPr id="328" name="Gruppo 102">
              <a:extLst>
                <a:ext uri="{FF2B5EF4-FFF2-40B4-BE49-F238E27FC236}">
                  <a16:creationId xmlns:a16="http://schemas.microsoft.com/office/drawing/2014/main" id="{0FBEF2D8-3FC0-4938-8E0F-9154869FB609}"/>
                </a:ext>
              </a:extLst>
            </p:cNvPr>
            <p:cNvGrpSpPr/>
            <p:nvPr/>
          </p:nvGrpSpPr>
          <p:grpSpPr>
            <a:xfrm>
              <a:off x="5843767" y="7406071"/>
              <a:ext cx="1122717" cy="190217"/>
              <a:chOff x="14604287" y="4737690"/>
              <a:chExt cx="1478096" cy="274320"/>
            </a:xfrm>
          </p:grpSpPr>
          <p:pic>
            <p:nvPicPr>
              <p:cNvPr id="331" name="Immagine 104">
                <a:extLst>
                  <a:ext uri="{FF2B5EF4-FFF2-40B4-BE49-F238E27FC236}">
                    <a16:creationId xmlns:a16="http://schemas.microsoft.com/office/drawing/2014/main" id="{89D2F240-B22C-4390-88A2-68E70AECA7BA}"/>
                  </a:ext>
                </a:extLst>
              </p:cNvPr>
              <p:cNvPicPr>
                <a:picLocks noChangeAspect="1"/>
              </p:cNvPicPr>
              <p:nvPr/>
            </p:nvPicPr>
            <p:blipFill>
              <a:blip r:embed="rId19"/>
              <a:stretch>
                <a:fillRect/>
              </a:stretch>
            </p:blipFill>
            <p:spPr>
              <a:xfrm>
                <a:off x="14604287" y="4737690"/>
                <a:ext cx="1039621" cy="274320"/>
              </a:xfrm>
              <a:prstGeom prst="rect">
                <a:avLst/>
              </a:prstGeom>
            </p:spPr>
          </p:pic>
          <p:pic>
            <p:nvPicPr>
              <p:cNvPr id="332" name="Immagine 105">
                <a:extLst>
                  <a:ext uri="{FF2B5EF4-FFF2-40B4-BE49-F238E27FC236}">
                    <a16:creationId xmlns:a16="http://schemas.microsoft.com/office/drawing/2014/main" id="{870DB941-D9AE-4192-8EE8-F0927102C268}"/>
                  </a:ext>
                </a:extLst>
              </p:cNvPr>
              <p:cNvPicPr>
                <a:picLocks noChangeAspect="1"/>
              </p:cNvPicPr>
              <p:nvPr/>
            </p:nvPicPr>
            <p:blipFill>
              <a:blip r:embed="rId22"/>
              <a:stretch>
                <a:fillRect/>
              </a:stretch>
            </p:blipFill>
            <p:spPr>
              <a:xfrm>
                <a:off x="15756721" y="4754194"/>
                <a:ext cx="325662" cy="257816"/>
              </a:xfrm>
              <a:prstGeom prst="rect">
                <a:avLst/>
              </a:prstGeom>
            </p:spPr>
          </p:pic>
        </p:grpSp>
        <p:pic>
          <p:nvPicPr>
            <p:cNvPr id="329" name="Immagine 20">
              <a:extLst>
                <a:ext uri="{FF2B5EF4-FFF2-40B4-BE49-F238E27FC236}">
                  <a16:creationId xmlns:a16="http://schemas.microsoft.com/office/drawing/2014/main" id="{5F6111F7-7AB9-48AB-90F4-9E1F18736744}"/>
                </a:ext>
              </a:extLst>
            </p:cNvPr>
            <p:cNvPicPr>
              <a:picLocks noChangeAspect="1"/>
            </p:cNvPicPr>
            <p:nvPr/>
          </p:nvPicPr>
          <p:blipFill>
            <a:blip r:embed="rId23"/>
            <a:stretch>
              <a:fillRect/>
            </a:stretch>
          </p:blipFill>
          <p:spPr>
            <a:xfrm>
              <a:off x="6751436" y="7401490"/>
              <a:ext cx="196778" cy="218643"/>
            </a:xfrm>
            <a:prstGeom prst="rect">
              <a:avLst/>
            </a:prstGeom>
          </p:spPr>
        </p:pic>
      </p:grpSp>
      <p:grpSp>
        <p:nvGrpSpPr>
          <p:cNvPr id="333" name="Gruppo 23">
            <a:extLst>
              <a:ext uri="{FF2B5EF4-FFF2-40B4-BE49-F238E27FC236}">
                <a16:creationId xmlns:a16="http://schemas.microsoft.com/office/drawing/2014/main" id="{3D633E91-738E-446E-BC13-55167F9A72F7}"/>
              </a:ext>
            </a:extLst>
          </p:cNvPr>
          <p:cNvGrpSpPr/>
          <p:nvPr/>
        </p:nvGrpSpPr>
        <p:grpSpPr>
          <a:xfrm>
            <a:off x="8413738" y="5860259"/>
            <a:ext cx="1230870" cy="384879"/>
            <a:chOff x="8572338" y="7191097"/>
            <a:chExt cx="1230870" cy="384879"/>
          </a:xfrm>
        </p:grpSpPr>
        <p:grpSp>
          <p:nvGrpSpPr>
            <p:cNvPr id="334" name="Gruppo 106">
              <a:extLst>
                <a:ext uri="{FF2B5EF4-FFF2-40B4-BE49-F238E27FC236}">
                  <a16:creationId xmlns:a16="http://schemas.microsoft.com/office/drawing/2014/main" id="{53F5EA13-F260-42D3-9CF4-72D877328880}"/>
                </a:ext>
              </a:extLst>
            </p:cNvPr>
            <p:cNvGrpSpPr/>
            <p:nvPr/>
          </p:nvGrpSpPr>
          <p:grpSpPr>
            <a:xfrm>
              <a:off x="8572338" y="7191097"/>
              <a:ext cx="1230870" cy="384879"/>
              <a:chOff x="14430560" y="4581788"/>
              <a:chExt cx="1746081" cy="555053"/>
            </a:xfrm>
          </p:grpSpPr>
          <p:pic>
            <p:nvPicPr>
              <p:cNvPr id="336" name="Immagine 107">
                <a:extLst>
                  <a:ext uri="{FF2B5EF4-FFF2-40B4-BE49-F238E27FC236}">
                    <a16:creationId xmlns:a16="http://schemas.microsoft.com/office/drawing/2014/main" id="{2BBD0EB8-B0C8-400B-B23D-A6110893E86F}"/>
                  </a:ext>
                </a:extLst>
              </p:cNvPr>
              <p:cNvPicPr>
                <a:picLocks noChangeAspect="1"/>
              </p:cNvPicPr>
              <p:nvPr/>
            </p:nvPicPr>
            <p:blipFill>
              <a:blip r:embed="rId24"/>
              <a:stretch>
                <a:fillRect/>
              </a:stretch>
            </p:blipFill>
            <p:spPr>
              <a:xfrm>
                <a:off x="14430560" y="4581788"/>
                <a:ext cx="1746081" cy="555053"/>
              </a:xfrm>
              <a:prstGeom prst="rect">
                <a:avLst/>
              </a:prstGeom>
            </p:spPr>
          </p:pic>
          <p:pic>
            <p:nvPicPr>
              <p:cNvPr id="337" name="Immagine 108">
                <a:extLst>
                  <a:ext uri="{FF2B5EF4-FFF2-40B4-BE49-F238E27FC236}">
                    <a16:creationId xmlns:a16="http://schemas.microsoft.com/office/drawing/2014/main" id="{C62B4D4E-E1E7-42E4-9FAF-70BAD1660A99}"/>
                  </a:ext>
                </a:extLst>
              </p:cNvPr>
              <p:cNvPicPr>
                <a:picLocks noChangeAspect="1"/>
              </p:cNvPicPr>
              <p:nvPr/>
            </p:nvPicPr>
            <p:blipFill>
              <a:blip r:embed="rId19"/>
              <a:stretch>
                <a:fillRect/>
              </a:stretch>
            </p:blipFill>
            <p:spPr>
              <a:xfrm>
                <a:off x="14604287" y="4737690"/>
                <a:ext cx="1039621" cy="274320"/>
              </a:xfrm>
              <a:prstGeom prst="rect">
                <a:avLst/>
              </a:prstGeom>
            </p:spPr>
          </p:pic>
          <p:pic>
            <p:nvPicPr>
              <p:cNvPr id="338" name="Immagine 109">
                <a:extLst>
                  <a:ext uri="{FF2B5EF4-FFF2-40B4-BE49-F238E27FC236}">
                    <a16:creationId xmlns:a16="http://schemas.microsoft.com/office/drawing/2014/main" id="{5E23B9BE-7DF5-407A-96B4-73872BC01DCC}"/>
                  </a:ext>
                </a:extLst>
              </p:cNvPr>
              <p:cNvPicPr>
                <a:picLocks noChangeAspect="1"/>
              </p:cNvPicPr>
              <p:nvPr/>
            </p:nvPicPr>
            <p:blipFill>
              <a:blip r:embed="rId22"/>
              <a:stretch>
                <a:fillRect/>
              </a:stretch>
            </p:blipFill>
            <p:spPr>
              <a:xfrm>
                <a:off x="15756721" y="4754194"/>
                <a:ext cx="325662" cy="257816"/>
              </a:xfrm>
              <a:prstGeom prst="rect">
                <a:avLst/>
              </a:prstGeom>
            </p:spPr>
          </p:pic>
        </p:grpSp>
        <p:pic>
          <p:nvPicPr>
            <p:cNvPr id="335" name="Immagine 156">
              <a:extLst>
                <a:ext uri="{FF2B5EF4-FFF2-40B4-BE49-F238E27FC236}">
                  <a16:creationId xmlns:a16="http://schemas.microsoft.com/office/drawing/2014/main" id="{E4F980E2-20D8-4C86-9741-177DCBD67CA6}"/>
                </a:ext>
              </a:extLst>
            </p:cNvPr>
            <p:cNvPicPr>
              <a:picLocks noChangeAspect="1"/>
            </p:cNvPicPr>
            <p:nvPr/>
          </p:nvPicPr>
          <p:blipFill>
            <a:blip r:embed="rId23"/>
            <a:stretch>
              <a:fillRect/>
            </a:stretch>
          </p:blipFill>
          <p:spPr>
            <a:xfrm>
              <a:off x="9517048" y="7324394"/>
              <a:ext cx="196778" cy="218643"/>
            </a:xfrm>
            <a:prstGeom prst="rect">
              <a:avLst/>
            </a:prstGeom>
          </p:spPr>
        </p:pic>
      </p:grpSp>
      <p:grpSp>
        <p:nvGrpSpPr>
          <p:cNvPr id="339" name="Gruppo 24">
            <a:extLst>
              <a:ext uri="{FF2B5EF4-FFF2-40B4-BE49-F238E27FC236}">
                <a16:creationId xmlns:a16="http://schemas.microsoft.com/office/drawing/2014/main" id="{E1D82353-BEFE-43B6-AA27-555ECE137ECE}"/>
              </a:ext>
            </a:extLst>
          </p:cNvPr>
          <p:cNvGrpSpPr/>
          <p:nvPr/>
        </p:nvGrpSpPr>
        <p:grpSpPr>
          <a:xfrm>
            <a:off x="10761551" y="5859759"/>
            <a:ext cx="1326271" cy="384881"/>
            <a:chOff x="10920151" y="7190597"/>
            <a:chExt cx="1326271" cy="384881"/>
          </a:xfrm>
        </p:grpSpPr>
        <p:grpSp>
          <p:nvGrpSpPr>
            <p:cNvPr id="340" name="Gruppo 152">
              <a:extLst>
                <a:ext uri="{FF2B5EF4-FFF2-40B4-BE49-F238E27FC236}">
                  <a16:creationId xmlns:a16="http://schemas.microsoft.com/office/drawing/2014/main" id="{F78DB92F-F7BE-4E55-BD3F-F75164B14351}"/>
                </a:ext>
              </a:extLst>
            </p:cNvPr>
            <p:cNvGrpSpPr/>
            <p:nvPr/>
          </p:nvGrpSpPr>
          <p:grpSpPr>
            <a:xfrm>
              <a:off x="10920151" y="7190597"/>
              <a:ext cx="1326271" cy="384881"/>
              <a:chOff x="14430560" y="4581788"/>
              <a:chExt cx="1746081" cy="555053"/>
            </a:xfrm>
          </p:grpSpPr>
          <p:pic>
            <p:nvPicPr>
              <p:cNvPr id="342" name="Immagine 153">
                <a:extLst>
                  <a:ext uri="{FF2B5EF4-FFF2-40B4-BE49-F238E27FC236}">
                    <a16:creationId xmlns:a16="http://schemas.microsoft.com/office/drawing/2014/main" id="{8CFB84F6-7D2E-4B49-8307-DEC0F86D5FD5}"/>
                  </a:ext>
                </a:extLst>
              </p:cNvPr>
              <p:cNvPicPr>
                <a:picLocks noChangeAspect="1"/>
              </p:cNvPicPr>
              <p:nvPr/>
            </p:nvPicPr>
            <p:blipFill>
              <a:blip r:embed="rId24"/>
              <a:stretch>
                <a:fillRect/>
              </a:stretch>
            </p:blipFill>
            <p:spPr>
              <a:xfrm>
                <a:off x="14430560" y="4581788"/>
                <a:ext cx="1746081" cy="555053"/>
              </a:xfrm>
              <a:prstGeom prst="rect">
                <a:avLst/>
              </a:prstGeom>
            </p:spPr>
          </p:pic>
          <p:pic>
            <p:nvPicPr>
              <p:cNvPr id="343" name="Immagine 154">
                <a:extLst>
                  <a:ext uri="{FF2B5EF4-FFF2-40B4-BE49-F238E27FC236}">
                    <a16:creationId xmlns:a16="http://schemas.microsoft.com/office/drawing/2014/main" id="{121CFD69-04E9-4EFD-BF80-B1F4F16275F8}"/>
                  </a:ext>
                </a:extLst>
              </p:cNvPr>
              <p:cNvPicPr>
                <a:picLocks noChangeAspect="1"/>
              </p:cNvPicPr>
              <p:nvPr/>
            </p:nvPicPr>
            <p:blipFill>
              <a:blip r:embed="rId19"/>
              <a:stretch>
                <a:fillRect/>
              </a:stretch>
            </p:blipFill>
            <p:spPr>
              <a:xfrm>
                <a:off x="14604287" y="4737690"/>
                <a:ext cx="1039621" cy="274320"/>
              </a:xfrm>
              <a:prstGeom prst="rect">
                <a:avLst/>
              </a:prstGeom>
            </p:spPr>
          </p:pic>
          <p:pic>
            <p:nvPicPr>
              <p:cNvPr id="344" name="Immagine 155">
                <a:extLst>
                  <a:ext uri="{FF2B5EF4-FFF2-40B4-BE49-F238E27FC236}">
                    <a16:creationId xmlns:a16="http://schemas.microsoft.com/office/drawing/2014/main" id="{2084B6AB-180B-4B4F-BDCF-C873A018D117}"/>
                  </a:ext>
                </a:extLst>
              </p:cNvPr>
              <p:cNvPicPr>
                <a:picLocks noChangeAspect="1"/>
              </p:cNvPicPr>
              <p:nvPr/>
            </p:nvPicPr>
            <p:blipFill>
              <a:blip r:embed="rId22"/>
              <a:stretch>
                <a:fillRect/>
              </a:stretch>
            </p:blipFill>
            <p:spPr>
              <a:xfrm>
                <a:off x="15756721" y="4754194"/>
                <a:ext cx="325662" cy="257816"/>
              </a:xfrm>
              <a:prstGeom prst="rect">
                <a:avLst/>
              </a:prstGeom>
            </p:spPr>
          </p:pic>
        </p:grpSp>
        <p:pic>
          <p:nvPicPr>
            <p:cNvPr id="341" name="Immagine 157">
              <a:extLst>
                <a:ext uri="{FF2B5EF4-FFF2-40B4-BE49-F238E27FC236}">
                  <a16:creationId xmlns:a16="http://schemas.microsoft.com/office/drawing/2014/main" id="{ED09F560-AA8C-4712-8ABE-FC2A9899974B}"/>
                </a:ext>
              </a:extLst>
            </p:cNvPr>
            <p:cNvPicPr>
              <a:picLocks noChangeAspect="1"/>
            </p:cNvPicPr>
            <p:nvPr/>
          </p:nvPicPr>
          <p:blipFill>
            <a:blip r:embed="rId23"/>
            <a:stretch>
              <a:fillRect/>
            </a:stretch>
          </p:blipFill>
          <p:spPr>
            <a:xfrm>
              <a:off x="11966361" y="7277624"/>
              <a:ext cx="196778" cy="218643"/>
            </a:xfrm>
            <a:prstGeom prst="rect">
              <a:avLst/>
            </a:prstGeom>
          </p:spPr>
        </p:pic>
      </p:grpSp>
      <p:pic>
        <p:nvPicPr>
          <p:cNvPr id="346" name="Immagine 5">
            <a:extLst>
              <a:ext uri="{FF2B5EF4-FFF2-40B4-BE49-F238E27FC236}">
                <a16:creationId xmlns:a16="http://schemas.microsoft.com/office/drawing/2014/main" id="{D0A07919-9481-485E-B54D-58D81C06DE46}"/>
              </a:ext>
            </a:extLst>
          </p:cNvPr>
          <p:cNvPicPr>
            <a:picLocks noChangeAspect="1"/>
          </p:cNvPicPr>
          <p:nvPr/>
        </p:nvPicPr>
        <p:blipFill>
          <a:blip r:embed="rId25"/>
          <a:stretch>
            <a:fillRect/>
          </a:stretch>
        </p:blipFill>
        <p:spPr>
          <a:xfrm>
            <a:off x="9755301" y="5810334"/>
            <a:ext cx="973357" cy="412940"/>
          </a:xfrm>
          <a:prstGeom prst="rect">
            <a:avLst/>
          </a:prstGeom>
        </p:spPr>
      </p:pic>
      <p:pic>
        <p:nvPicPr>
          <p:cNvPr id="347" name="Immagine 8">
            <a:extLst>
              <a:ext uri="{FF2B5EF4-FFF2-40B4-BE49-F238E27FC236}">
                <a16:creationId xmlns:a16="http://schemas.microsoft.com/office/drawing/2014/main" id="{DBDFA4A3-1AD8-45ED-9EE2-2F59A2382332}"/>
              </a:ext>
            </a:extLst>
          </p:cNvPr>
          <p:cNvPicPr>
            <a:picLocks noChangeAspect="1"/>
          </p:cNvPicPr>
          <p:nvPr/>
        </p:nvPicPr>
        <p:blipFill>
          <a:blip r:embed="rId26"/>
          <a:stretch>
            <a:fillRect/>
          </a:stretch>
        </p:blipFill>
        <p:spPr>
          <a:xfrm>
            <a:off x="2480248" y="5815550"/>
            <a:ext cx="1508935" cy="1645285"/>
          </a:xfrm>
          <a:prstGeom prst="rect">
            <a:avLst/>
          </a:prstGeom>
        </p:spPr>
      </p:pic>
      <p:pic>
        <p:nvPicPr>
          <p:cNvPr id="349" name="Immagine 266">
            <a:extLst>
              <a:ext uri="{FF2B5EF4-FFF2-40B4-BE49-F238E27FC236}">
                <a16:creationId xmlns:a16="http://schemas.microsoft.com/office/drawing/2014/main" id="{3B401A3D-45FA-4DAF-B691-18C5532F6E41}"/>
              </a:ext>
            </a:extLst>
          </p:cNvPr>
          <p:cNvPicPr>
            <a:picLocks noChangeAspect="1"/>
          </p:cNvPicPr>
          <p:nvPr/>
        </p:nvPicPr>
        <p:blipFill>
          <a:blip r:embed="rId27"/>
          <a:stretch>
            <a:fillRect/>
          </a:stretch>
        </p:blipFill>
        <p:spPr>
          <a:xfrm>
            <a:off x="16172488" y="6804607"/>
            <a:ext cx="766047" cy="540000"/>
          </a:xfrm>
          <a:prstGeom prst="rect">
            <a:avLst/>
          </a:prstGeom>
        </p:spPr>
      </p:pic>
      <p:sp>
        <p:nvSpPr>
          <p:cNvPr id="352" name="Arrow: Down 14">
            <a:extLst>
              <a:ext uri="{FF2B5EF4-FFF2-40B4-BE49-F238E27FC236}">
                <a16:creationId xmlns:a16="http://schemas.microsoft.com/office/drawing/2014/main" id="{BA22A225-8899-4AB3-8CD6-AADE15506068}"/>
              </a:ext>
            </a:extLst>
          </p:cNvPr>
          <p:cNvSpPr/>
          <p:nvPr/>
        </p:nvSpPr>
        <p:spPr>
          <a:xfrm rot="2391703">
            <a:off x="17594489" y="7535991"/>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73" name="Picture 172">
            <a:extLst>
              <a:ext uri="{FF2B5EF4-FFF2-40B4-BE49-F238E27FC236}">
                <a16:creationId xmlns:a16="http://schemas.microsoft.com/office/drawing/2014/main" id="{0C80B421-B2F6-4A09-A7F1-0D9386C7E03D}"/>
              </a:ext>
            </a:extLst>
          </p:cNvPr>
          <p:cNvPicPr>
            <a:picLocks noChangeAspect="1"/>
          </p:cNvPicPr>
          <p:nvPr/>
        </p:nvPicPr>
        <p:blipFill>
          <a:blip r:embed="rId28"/>
          <a:stretch>
            <a:fillRect/>
          </a:stretch>
        </p:blipFill>
        <p:spPr>
          <a:xfrm>
            <a:off x="4038798" y="5917215"/>
            <a:ext cx="1093173" cy="291512"/>
          </a:xfrm>
          <a:prstGeom prst="rect">
            <a:avLst/>
          </a:prstGeom>
        </p:spPr>
      </p:pic>
      <p:pic>
        <p:nvPicPr>
          <p:cNvPr id="174" name="Picture 173">
            <a:extLst>
              <a:ext uri="{FF2B5EF4-FFF2-40B4-BE49-F238E27FC236}">
                <a16:creationId xmlns:a16="http://schemas.microsoft.com/office/drawing/2014/main" id="{AA7A0812-879F-4B4C-8F0A-24B6E6818B91}"/>
              </a:ext>
            </a:extLst>
          </p:cNvPr>
          <p:cNvPicPr>
            <a:picLocks noChangeAspect="1"/>
          </p:cNvPicPr>
          <p:nvPr/>
        </p:nvPicPr>
        <p:blipFill>
          <a:blip r:embed="rId29"/>
          <a:stretch>
            <a:fillRect/>
          </a:stretch>
        </p:blipFill>
        <p:spPr>
          <a:xfrm>
            <a:off x="5355116" y="5873054"/>
            <a:ext cx="1820142" cy="1059583"/>
          </a:xfrm>
          <a:prstGeom prst="rect">
            <a:avLst/>
          </a:prstGeom>
        </p:spPr>
      </p:pic>
      <p:pic>
        <p:nvPicPr>
          <p:cNvPr id="175" name="Picture 174">
            <a:extLst>
              <a:ext uri="{FF2B5EF4-FFF2-40B4-BE49-F238E27FC236}">
                <a16:creationId xmlns:a16="http://schemas.microsoft.com/office/drawing/2014/main" id="{D4CCEABB-3388-4061-8C35-B8DB981D61D3}"/>
              </a:ext>
            </a:extLst>
          </p:cNvPr>
          <p:cNvPicPr>
            <a:picLocks noChangeAspect="1"/>
          </p:cNvPicPr>
          <p:nvPr/>
        </p:nvPicPr>
        <p:blipFill>
          <a:blip r:embed="rId30"/>
          <a:stretch>
            <a:fillRect/>
          </a:stretch>
        </p:blipFill>
        <p:spPr>
          <a:xfrm>
            <a:off x="1231512" y="5809152"/>
            <a:ext cx="1155892" cy="462356"/>
          </a:xfrm>
          <a:prstGeom prst="rect">
            <a:avLst/>
          </a:prstGeom>
        </p:spPr>
      </p:pic>
      <p:pic>
        <p:nvPicPr>
          <p:cNvPr id="6" name="Immagine 69">
            <a:extLst>
              <a:ext uri="{FF2B5EF4-FFF2-40B4-BE49-F238E27FC236}">
                <a16:creationId xmlns:a16="http://schemas.microsoft.com/office/drawing/2014/main" id="{4B4B3D26-94EB-D870-73FD-87B65D53C72A}"/>
              </a:ext>
            </a:extLst>
          </p:cNvPr>
          <p:cNvPicPr>
            <a:picLocks noChangeAspect="1"/>
          </p:cNvPicPr>
          <p:nvPr/>
        </p:nvPicPr>
        <p:blipFill>
          <a:blip r:embed="rId31"/>
          <a:stretch>
            <a:fillRect/>
          </a:stretch>
        </p:blipFill>
        <p:spPr>
          <a:xfrm>
            <a:off x="21137526" y="13043458"/>
            <a:ext cx="1642143" cy="556002"/>
          </a:xfrm>
          <a:prstGeom prst="rect">
            <a:avLst/>
          </a:prstGeom>
        </p:spPr>
      </p:pic>
      <p:pic>
        <p:nvPicPr>
          <p:cNvPr id="27" name="Immagine 79">
            <a:extLst>
              <a:ext uri="{FF2B5EF4-FFF2-40B4-BE49-F238E27FC236}">
                <a16:creationId xmlns:a16="http://schemas.microsoft.com/office/drawing/2014/main" id="{2674021A-C738-66FC-FE80-0CAF6B2EBF3B}"/>
              </a:ext>
            </a:extLst>
          </p:cNvPr>
          <p:cNvPicPr>
            <a:picLocks noChangeAspect="1"/>
          </p:cNvPicPr>
          <p:nvPr/>
        </p:nvPicPr>
        <p:blipFill rotWithShape="1">
          <a:blip r:embed="rId32">
            <a:clrChange>
              <a:clrFrom>
                <a:srgbClr val="FFFFFF"/>
              </a:clrFrom>
              <a:clrTo>
                <a:srgbClr val="FFFFFF">
                  <a:alpha val="0"/>
                </a:srgbClr>
              </a:clrTo>
            </a:clrChange>
          </a:blip>
          <a:srcRect r="65704" b="-10159"/>
          <a:stretch/>
        </p:blipFill>
        <p:spPr>
          <a:xfrm>
            <a:off x="2044312" y="2733040"/>
            <a:ext cx="5884372" cy="347090"/>
          </a:xfrm>
          <a:prstGeom prst="rect">
            <a:avLst/>
          </a:prstGeom>
        </p:spPr>
      </p:pic>
      <p:pic>
        <p:nvPicPr>
          <p:cNvPr id="31" name="Immagine 77">
            <a:extLst>
              <a:ext uri="{FF2B5EF4-FFF2-40B4-BE49-F238E27FC236}">
                <a16:creationId xmlns:a16="http://schemas.microsoft.com/office/drawing/2014/main" id="{BB495853-EDE2-AE4F-0311-5ACD2F829314}"/>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14127075" y="2673596"/>
            <a:ext cx="2387495" cy="532153"/>
          </a:xfrm>
          <a:prstGeom prst="rect">
            <a:avLst/>
          </a:prstGeom>
        </p:spPr>
      </p:pic>
      <p:pic>
        <p:nvPicPr>
          <p:cNvPr id="33" name="Immagine 80">
            <a:extLst>
              <a:ext uri="{FF2B5EF4-FFF2-40B4-BE49-F238E27FC236}">
                <a16:creationId xmlns:a16="http://schemas.microsoft.com/office/drawing/2014/main" id="{DF04049C-84BD-F5EA-A450-764AB188B772}"/>
              </a:ext>
            </a:extLst>
          </p:cNvPr>
          <p:cNvPicPr>
            <a:picLocks noChangeAspect="1"/>
          </p:cNvPicPr>
          <p:nvPr/>
        </p:nvPicPr>
        <p:blipFill rotWithShape="1">
          <a:blip r:embed="rId34">
            <a:clrChange>
              <a:clrFrom>
                <a:srgbClr val="FFFFFF"/>
              </a:clrFrom>
              <a:clrTo>
                <a:srgbClr val="FFFFFF">
                  <a:alpha val="0"/>
                </a:srgbClr>
              </a:clrTo>
            </a:clrChange>
          </a:blip>
          <a:srcRect l="-75581" t="-44813" r="49122" b="-2618"/>
          <a:stretch/>
        </p:blipFill>
        <p:spPr>
          <a:xfrm>
            <a:off x="8524175" y="2453979"/>
            <a:ext cx="14856809" cy="787309"/>
          </a:xfrm>
          <a:prstGeom prst="rect">
            <a:avLst/>
          </a:prstGeom>
        </p:spPr>
      </p:pic>
      <p:pic>
        <p:nvPicPr>
          <p:cNvPr id="34" name="Immagine 147">
            <a:extLst>
              <a:ext uri="{FF2B5EF4-FFF2-40B4-BE49-F238E27FC236}">
                <a16:creationId xmlns:a16="http://schemas.microsoft.com/office/drawing/2014/main" id="{85292FD8-7B95-D309-31D3-C5F56E76E23E}"/>
              </a:ext>
            </a:extLst>
          </p:cNvPr>
          <p:cNvPicPr>
            <a:picLocks noChangeAspect="1"/>
          </p:cNvPicPr>
          <p:nvPr/>
        </p:nvPicPr>
        <p:blipFill>
          <a:blip r:embed="rId35">
            <a:clrChange>
              <a:clrFrom>
                <a:srgbClr val="FFFFFF"/>
              </a:clrFrom>
              <a:clrTo>
                <a:srgbClr val="FFFFFF">
                  <a:alpha val="0"/>
                </a:srgbClr>
              </a:clrTo>
            </a:clrChange>
            <a:duotone>
              <a:prstClr val="black"/>
              <a:schemeClr val="accent4">
                <a:tint val="45000"/>
                <a:satMod val="400000"/>
              </a:schemeClr>
            </a:duotone>
          </a:blip>
          <a:stretch>
            <a:fillRect/>
          </a:stretch>
        </p:blipFill>
        <p:spPr>
          <a:xfrm>
            <a:off x="1951720" y="2242683"/>
            <a:ext cx="1527018" cy="355809"/>
          </a:xfrm>
          <a:prstGeom prst="rect">
            <a:avLst/>
          </a:prstGeom>
        </p:spPr>
      </p:pic>
      <p:pic>
        <p:nvPicPr>
          <p:cNvPr id="35" name="Immagine 121">
            <a:extLst>
              <a:ext uri="{FF2B5EF4-FFF2-40B4-BE49-F238E27FC236}">
                <a16:creationId xmlns:a16="http://schemas.microsoft.com/office/drawing/2014/main" id="{8563D7D3-1D3B-6538-35A1-985EB2F0AE9D}"/>
              </a:ext>
            </a:extLst>
          </p:cNvPr>
          <p:cNvPicPr>
            <a:picLocks noChangeAspect="1"/>
          </p:cNvPicPr>
          <p:nvPr/>
        </p:nvPicPr>
        <p:blipFill rotWithShape="1">
          <a:blip r:embed="rId36">
            <a:clrChange>
              <a:clrFrom>
                <a:srgbClr val="FFFFFF"/>
              </a:clrFrom>
              <a:clrTo>
                <a:srgbClr val="FFFFFF">
                  <a:alpha val="0"/>
                </a:srgbClr>
              </a:clrTo>
            </a:clrChange>
          </a:blip>
          <a:srcRect l="68516" t="-106859" r="-42937" b="-192120"/>
          <a:stretch/>
        </p:blipFill>
        <p:spPr>
          <a:xfrm>
            <a:off x="7949224" y="2449694"/>
            <a:ext cx="12796556" cy="1088909"/>
          </a:xfrm>
          <a:prstGeom prst="rect">
            <a:avLst/>
          </a:prstGeom>
        </p:spPr>
      </p:pic>
      <p:pic>
        <p:nvPicPr>
          <p:cNvPr id="73" name="Immagine 124">
            <a:extLst>
              <a:ext uri="{FF2B5EF4-FFF2-40B4-BE49-F238E27FC236}">
                <a16:creationId xmlns:a16="http://schemas.microsoft.com/office/drawing/2014/main" id="{2EABB68D-B10B-8D9D-7FB1-78A48D6F2AF5}"/>
              </a:ext>
            </a:extLst>
          </p:cNvPr>
          <p:cNvPicPr>
            <a:picLocks noChangeAspect="1"/>
          </p:cNvPicPr>
          <p:nvPr/>
        </p:nvPicPr>
        <p:blipFill>
          <a:blip r:embed="rId37"/>
          <a:stretch>
            <a:fillRect/>
          </a:stretch>
        </p:blipFill>
        <p:spPr>
          <a:xfrm>
            <a:off x="13292593" y="-3214990"/>
            <a:ext cx="1646198" cy="535348"/>
          </a:xfrm>
          <a:prstGeom prst="rect">
            <a:avLst/>
          </a:prstGeom>
        </p:spPr>
      </p:pic>
      <p:pic>
        <p:nvPicPr>
          <p:cNvPr id="77" name="Immagine 154">
            <a:extLst>
              <a:ext uri="{FF2B5EF4-FFF2-40B4-BE49-F238E27FC236}">
                <a16:creationId xmlns:a16="http://schemas.microsoft.com/office/drawing/2014/main" id="{39B0B0F9-232D-B8EB-E5DB-DF7A741CC379}"/>
              </a:ext>
            </a:extLst>
          </p:cNvPr>
          <p:cNvPicPr>
            <a:picLocks noChangeAspect="1"/>
          </p:cNvPicPr>
          <p:nvPr/>
        </p:nvPicPr>
        <p:blipFill>
          <a:blip r:embed="rId38"/>
          <a:stretch>
            <a:fillRect/>
          </a:stretch>
        </p:blipFill>
        <p:spPr>
          <a:xfrm>
            <a:off x="14938791" y="-3215494"/>
            <a:ext cx="1614503" cy="547289"/>
          </a:xfrm>
          <a:prstGeom prst="rect">
            <a:avLst/>
          </a:prstGeom>
        </p:spPr>
      </p:pic>
      <p:grpSp>
        <p:nvGrpSpPr>
          <p:cNvPr id="64" name="Group 63">
            <a:extLst>
              <a:ext uri="{FF2B5EF4-FFF2-40B4-BE49-F238E27FC236}">
                <a16:creationId xmlns:a16="http://schemas.microsoft.com/office/drawing/2014/main" id="{8ED7A505-A508-174A-0B86-7825E6AECEC7}"/>
              </a:ext>
            </a:extLst>
          </p:cNvPr>
          <p:cNvGrpSpPr/>
          <p:nvPr/>
        </p:nvGrpSpPr>
        <p:grpSpPr>
          <a:xfrm>
            <a:off x="1785027" y="8089679"/>
            <a:ext cx="18217956" cy="4383949"/>
            <a:chOff x="1785027" y="8089679"/>
            <a:chExt cx="18217956" cy="4383949"/>
          </a:xfrm>
        </p:grpSpPr>
        <p:pic>
          <p:nvPicPr>
            <p:cNvPr id="70" name="Immagine 18">
              <a:extLst>
                <a:ext uri="{FF2B5EF4-FFF2-40B4-BE49-F238E27FC236}">
                  <a16:creationId xmlns:a16="http://schemas.microsoft.com/office/drawing/2014/main" id="{B952D75F-C0DE-C27A-4D1E-9CC9224D37A9}"/>
                </a:ext>
              </a:extLst>
            </p:cNvPr>
            <p:cNvPicPr>
              <a:picLocks noChangeAspect="1"/>
            </p:cNvPicPr>
            <p:nvPr/>
          </p:nvPicPr>
          <p:blipFill rotWithShape="1">
            <a:blip r:embed="rId39"/>
            <a:srcRect r="16607"/>
            <a:stretch/>
          </p:blipFill>
          <p:spPr>
            <a:xfrm>
              <a:off x="5813630" y="8786970"/>
              <a:ext cx="12002429" cy="3683717"/>
            </a:xfrm>
            <a:prstGeom prst="rect">
              <a:avLst/>
            </a:prstGeom>
          </p:spPr>
        </p:pic>
        <p:pic>
          <p:nvPicPr>
            <p:cNvPr id="71" name="Immagine 143">
              <a:extLst>
                <a:ext uri="{FF2B5EF4-FFF2-40B4-BE49-F238E27FC236}">
                  <a16:creationId xmlns:a16="http://schemas.microsoft.com/office/drawing/2014/main" id="{79FCADFB-70FE-E133-6E85-0E17C7C5F4A5}"/>
                </a:ext>
              </a:extLst>
            </p:cNvPr>
            <p:cNvPicPr>
              <a:picLocks noChangeAspect="1"/>
            </p:cNvPicPr>
            <p:nvPr/>
          </p:nvPicPr>
          <p:blipFill rotWithShape="1">
            <a:blip r:embed="rId40"/>
            <a:srcRect r="37921" b="1588"/>
            <a:stretch/>
          </p:blipFill>
          <p:spPr>
            <a:xfrm>
              <a:off x="1817109" y="8089679"/>
              <a:ext cx="18185874" cy="744499"/>
            </a:xfrm>
            <a:prstGeom prst="rect">
              <a:avLst/>
            </a:prstGeom>
          </p:spPr>
        </p:pic>
        <p:cxnSp>
          <p:nvCxnSpPr>
            <p:cNvPr id="72" name="Connettore diritto 122">
              <a:extLst>
                <a:ext uri="{FF2B5EF4-FFF2-40B4-BE49-F238E27FC236}">
                  <a16:creationId xmlns:a16="http://schemas.microsoft.com/office/drawing/2014/main" id="{BE698187-60C6-56B2-BCB0-75C6BE06B630}"/>
                </a:ext>
              </a:extLst>
            </p:cNvPr>
            <p:cNvCxnSpPr>
              <a:cxnSpLocks/>
            </p:cNvCxnSpPr>
            <p:nvPr/>
          </p:nvCxnSpPr>
          <p:spPr>
            <a:xfrm>
              <a:off x="1785027" y="8753401"/>
              <a:ext cx="18217956"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BABCE433-8AE9-4768-1FC7-095CB4D5BC74}"/>
                </a:ext>
              </a:extLst>
            </p:cNvPr>
            <p:cNvPicPr>
              <a:picLocks noChangeAspect="1"/>
            </p:cNvPicPr>
            <p:nvPr/>
          </p:nvPicPr>
          <p:blipFill>
            <a:blip r:embed="rId41"/>
            <a:stretch>
              <a:fillRect/>
            </a:stretch>
          </p:blipFill>
          <p:spPr>
            <a:xfrm>
              <a:off x="2392777" y="10077413"/>
              <a:ext cx="2016434" cy="429348"/>
            </a:xfrm>
            <a:prstGeom prst="rect">
              <a:avLst/>
            </a:prstGeom>
          </p:spPr>
        </p:pic>
        <p:pic>
          <p:nvPicPr>
            <p:cNvPr id="81" name="Picture 80">
              <a:extLst>
                <a:ext uri="{FF2B5EF4-FFF2-40B4-BE49-F238E27FC236}">
                  <a16:creationId xmlns:a16="http://schemas.microsoft.com/office/drawing/2014/main" id="{9BF082BE-2171-5239-7475-494CE433E04E}"/>
                </a:ext>
              </a:extLst>
            </p:cNvPr>
            <p:cNvPicPr>
              <a:picLocks noChangeAspect="1"/>
            </p:cNvPicPr>
            <p:nvPr/>
          </p:nvPicPr>
          <p:blipFill>
            <a:blip r:embed="rId41"/>
            <a:stretch>
              <a:fillRect/>
            </a:stretch>
          </p:blipFill>
          <p:spPr>
            <a:xfrm>
              <a:off x="2506863" y="10712473"/>
              <a:ext cx="2016434" cy="429348"/>
            </a:xfrm>
            <a:prstGeom prst="rect">
              <a:avLst/>
            </a:prstGeom>
          </p:spPr>
        </p:pic>
        <p:pic>
          <p:nvPicPr>
            <p:cNvPr id="82" name="Picture 81">
              <a:extLst>
                <a:ext uri="{FF2B5EF4-FFF2-40B4-BE49-F238E27FC236}">
                  <a16:creationId xmlns:a16="http://schemas.microsoft.com/office/drawing/2014/main" id="{7F55DAD5-EC45-9FE5-F9E6-7D001B2F4553}"/>
                </a:ext>
              </a:extLst>
            </p:cNvPr>
            <p:cNvPicPr>
              <a:picLocks noChangeAspect="1"/>
            </p:cNvPicPr>
            <p:nvPr/>
          </p:nvPicPr>
          <p:blipFill>
            <a:blip r:embed="rId41"/>
            <a:stretch>
              <a:fillRect/>
            </a:stretch>
          </p:blipFill>
          <p:spPr>
            <a:xfrm>
              <a:off x="2392777" y="11321514"/>
              <a:ext cx="2016434" cy="429348"/>
            </a:xfrm>
            <a:prstGeom prst="rect">
              <a:avLst/>
            </a:prstGeom>
          </p:spPr>
        </p:pic>
        <p:pic>
          <p:nvPicPr>
            <p:cNvPr id="84" name="Picture 83">
              <a:extLst>
                <a:ext uri="{FF2B5EF4-FFF2-40B4-BE49-F238E27FC236}">
                  <a16:creationId xmlns:a16="http://schemas.microsoft.com/office/drawing/2014/main" id="{977F6D93-DF33-AA92-9554-CDE001C795B4}"/>
                </a:ext>
              </a:extLst>
            </p:cNvPr>
            <p:cNvPicPr>
              <a:picLocks noChangeAspect="1"/>
            </p:cNvPicPr>
            <p:nvPr/>
          </p:nvPicPr>
          <p:blipFill>
            <a:blip r:embed="rId41"/>
            <a:stretch>
              <a:fillRect/>
            </a:stretch>
          </p:blipFill>
          <p:spPr>
            <a:xfrm>
              <a:off x="2474779" y="11976899"/>
              <a:ext cx="2016434" cy="429348"/>
            </a:xfrm>
            <a:prstGeom prst="rect">
              <a:avLst/>
            </a:prstGeom>
          </p:spPr>
        </p:pic>
        <p:pic>
          <p:nvPicPr>
            <p:cNvPr id="86" name="Immagine 95">
              <a:extLst>
                <a:ext uri="{FF2B5EF4-FFF2-40B4-BE49-F238E27FC236}">
                  <a16:creationId xmlns:a16="http://schemas.microsoft.com/office/drawing/2014/main" id="{B7B38B73-9FC6-9CD2-9392-FE8AA7F5511B}"/>
                </a:ext>
              </a:extLst>
            </p:cNvPr>
            <p:cNvPicPr>
              <a:picLocks noChangeAspect="1"/>
            </p:cNvPicPr>
            <p:nvPr/>
          </p:nvPicPr>
          <p:blipFill rotWithShape="1">
            <a:blip r:embed="rId42">
              <a:clrChange>
                <a:clrFrom>
                  <a:srgbClr val="FFFFFF"/>
                </a:clrFrom>
                <a:clrTo>
                  <a:srgbClr val="FFFFFF">
                    <a:alpha val="0"/>
                  </a:srgbClr>
                </a:clrTo>
              </a:clrChange>
              <a:duotone>
                <a:schemeClr val="accent4">
                  <a:shade val="45000"/>
                  <a:satMod val="135000"/>
                </a:schemeClr>
                <a:prstClr val="white"/>
              </a:duotone>
            </a:blip>
            <a:srcRect l="-1" t="-2" r="49131" b="2361"/>
            <a:stretch/>
          </p:blipFill>
          <p:spPr>
            <a:xfrm>
              <a:off x="1929497" y="8210914"/>
              <a:ext cx="1419384" cy="416840"/>
            </a:xfrm>
            <a:prstGeom prst="rect">
              <a:avLst/>
            </a:prstGeom>
          </p:spPr>
        </p:pic>
        <p:grpSp>
          <p:nvGrpSpPr>
            <p:cNvPr id="15" name="Group 14">
              <a:extLst>
                <a:ext uri="{FF2B5EF4-FFF2-40B4-BE49-F238E27FC236}">
                  <a16:creationId xmlns:a16="http://schemas.microsoft.com/office/drawing/2014/main" id="{7B328C5A-04C8-01C2-84FA-A27F99B4E191}"/>
                </a:ext>
              </a:extLst>
            </p:cNvPr>
            <p:cNvGrpSpPr/>
            <p:nvPr/>
          </p:nvGrpSpPr>
          <p:grpSpPr>
            <a:xfrm>
              <a:off x="1825152" y="8095598"/>
              <a:ext cx="18177831" cy="4378030"/>
              <a:chOff x="1825152" y="8095598"/>
              <a:chExt cx="18177831" cy="4378030"/>
            </a:xfrm>
          </p:grpSpPr>
          <p:pic>
            <p:nvPicPr>
              <p:cNvPr id="119" name="Immagine 18">
                <a:extLst>
                  <a:ext uri="{FF2B5EF4-FFF2-40B4-BE49-F238E27FC236}">
                    <a16:creationId xmlns:a16="http://schemas.microsoft.com/office/drawing/2014/main" id="{2B7449C3-C5EA-719B-D206-F11BC12436E9}"/>
                  </a:ext>
                </a:extLst>
              </p:cNvPr>
              <p:cNvPicPr>
                <a:picLocks noChangeAspect="1"/>
              </p:cNvPicPr>
              <p:nvPr/>
            </p:nvPicPr>
            <p:blipFill rotWithShape="1">
              <a:blip r:embed="rId39"/>
              <a:srcRect l="19349" r="73383"/>
              <a:stretch/>
            </p:blipFill>
            <p:spPr>
              <a:xfrm>
                <a:off x="1830226" y="8784282"/>
                <a:ext cx="5302164" cy="3683717"/>
              </a:xfrm>
              <a:prstGeom prst="rect">
                <a:avLst/>
              </a:prstGeom>
            </p:spPr>
          </p:pic>
          <p:pic>
            <p:nvPicPr>
              <p:cNvPr id="3" name="Picture 2">
                <a:extLst>
                  <a:ext uri="{FF2B5EF4-FFF2-40B4-BE49-F238E27FC236}">
                    <a16:creationId xmlns:a16="http://schemas.microsoft.com/office/drawing/2014/main" id="{3F0790C6-E7B9-F832-53F2-79034C8438D5}"/>
                  </a:ext>
                </a:extLst>
              </p:cNvPr>
              <p:cNvPicPr>
                <a:picLocks noChangeAspect="1"/>
              </p:cNvPicPr>
              <p:nvPr/>
            </p:nvPicPr>
            <p:blipFill rotWithShape="1">
              <a:blip r:embed="rId43"/>
              <a:srcRect l="4347" t="8328" r="4816" b="5453"/>
              <a:stretch/>
            </p:blipFill>
            <p:spPr>
              <a:xfrm>
                <a:off x="18527958" y="8133670"/>
                <a:ext cx="1357812" cy="547290"/>
              </a:xfrm>
              <a:prstGeom prst="rect">
                <a:avLst/>
              </a:prstGeom>
            </p:spPr>
          </p:pic>
          <p:pic>
            <p:nvPicPr>
              <p:cNvPr id="127" name="Picture 50">
                <a:extLst>
                  <a:ext uri="{FF2B5EF4-FFF2-40B4-BE49-F238E27FC236}">
                    <a16:creationId xmlns:a16="http://schemas.microsoft.com/office/drawing/2014/main" id="{C69C62E6-1ED2-3755-DEF7-79EB58656842}"/>
                  </a:ext>
                </a:extLst>
              </p:cNvPr>
              <p:cNvPicPr>
                <a:picLocks noChangeAspect="1"/>
              </p:cNvPicPr>
              <p:nvPr/>
            </p:nvPicPr>
            <p:blipFill>
              <a:blip r:embed="rId44">
                <a:clrChange>
                  <a:clrFrom>
                    <a:srgbClr val="FEFEFE"/>
                  </a:clrFrom>
                  <a:clrTo>
                    <a:srgbClr val="FEFEFE">
                      <a:alpha val="0"/>
                    </a:srgbClr>
                  </a:clrTo>
                </a:clrChange>
                <a:extLst>
                  <a:ext uri="{BEBA8EAE-BF5A-486C-A8C5-ECC9F3942E4B}">
                    <a14:imgProps xmlns:a14="http://schemas.microsoft.com/office/drawing/2010/main">
                      <a14:imgLayer r:embed="rId45">
                        <a14:imgEffect>
                          <a14:saturation sat="200000"/>
                        </a14:imgEffect>
                      </a14:imgLayer>
                    </a14:imgProps>
                  </a:ext>
                </a:extLst>
              </a:blip>
              <a:stretch>
                <a:fillRect/>
              </a:stretch>
            </p:blipFill>
            <p:spPr>
              <a:xfrm>
                <a:off x="1925939" y="10089818"/>
                <a:ext cx="516086" cy="451340"/>
              </a:xfrm>
              <a:prstGeom prst="rect">
                <a:avLst/>
              </a:prstGeom>
            </p:spPr>
          </p:pic>
          <p:pic>
            <p:nvPicPr>
              <p:cNvPr id="129" name="Picture 56">
                <a:extLst>
                  <a:ext uri="{FF2B5EF4-FFF2-40B4-BE49-F238E27FC236}">
                    <a16:creationId xmlns:a16="http://schemas.microsoft.com/office/drawing/2014/main" id="{687E3612-E324-F701-468A-B541A33C79DD}"/>
                  </a:ext>
                </a:extLst>
              </p:cNvPr>
              <p:cNvPicPr>
                <a:picLocks noChangeAspect="1"/>
              </p:cNvPicPr>
              <p:nvPr/>
            </p:nvPicPr>
            <p:blipFill rotWithShape="1">
              <a:blip r:embed="rId46">
                <a:clrChange>
                  <a:clrFrom>
                    <a:srgbClr val="FFFFFF"/>
                  </a:clrFrom>
                  <a:clrTo>
                    <a:srgbClr val="FFFFFF">
                      <a:alpha val="0"/>
                    </a:srgbClr>
                  </a:clrTo>
                </a:clrChange>
              </a:blip>
              <a:srcRect l="31603" t="12648" r="65203" b="73250"/>
              <a:stretch/>
            </p:blipFill>
            <p:spPr>
              <a:xfrm>
                <a:off x="1922829" y="11267131"/>
                <a:ext cx="588856" cy="561337"/>
              </a:xfrm>
              <a:prstGeom prst="rect">
                <a:avLst/>
              </a:prstGeom>
            </p:spPr>
          </p:pic>
          <p:pic>
            <p:nvPicPr>
              <p:cNvPr id="130" name="Picture 56">
                <a:extLst>
                  <a:ext uri="{FF2B5EF4-FFF2-40B4-BE49-F238E27FC236}">
                    <a16:creationId xmlns:a16="http://schemas.microsoft.com/office/drawing/2014/main" id="{DEFC750F-A97D-F003-366C-FAA714D18559}"/>
                  </a:ext>
                </a:extLst>
              </p:cNvPr>
              <p:cNvPicPr>
                <a:picLocks noChangeAspect="1"/>
              </p:cNvPicPr>
              <p:nvPr/>
            </p:nvPicPr>
            <p:blipFill rotWithShape="1">
              <a:blip r:embed="rId46">
                <a:clrChange>
                  <a:clrFrom>
                    <a:srgbClr val="FFFFFF"/>
                  </a:clrFrom>
                  <a:clrTo>
                    <a:srgbClr val="FFFFFF">
                      <a:alpha val="0"/>
                    </a:srgbClr>
                  </a:clrTo>
                </a:clrChange>
              </a:blip>
              <a:srcRect l="31603" t="12648" r="65203" b="73250"/>
              <a:stretch/>
            </p:blipFill>
            <p:spPr>
              <a:xfrm>
                <a:off x="1915209" y="11899591"/>
                <a:ext cx="588856" cy="561337"/>
              </a:xfrm>
              <a:prstGeom prst="rect">
                <a:avLst/>
              </a:prstGeom>
            </p:spPr>
          </p:pic>
          <p:pic>
            <p:nvPicPr>
              <p:cNvPr id="139" name="Picture 56">
                <a:extLst>
                  <a:ext uri="{FF2B5EF4-FFF2-40B4-BE49-F238E27FC236}">
                    <a16:creationId xmlns:a16="http://schemas.microsoft.com/office/drawing/2014/main" id="{42F3E0C3-3917-59B5-2C01-650CCA15BED0}"/>
                  </a:ext>
                </a:extLst>
              </p:cNvPr>
              <p:cNvPicPr>
                <a:picLocks noChangeAspect="1"/>
              </p:cNvPicPr>
              <p:nvPr/>
            </p:nvPicPr>
            <p:blipFill rotWithShape="1">
              <a:blip r:embed="rId46">
                <a:clrChange>
                  <a:clrFrom>
                    <a:srgbClr val="FFFFFF"/>
                  </a:clrFrom>
                  <a:clrTo>
                    <a:srgbClr val="FFFFFF">
                      <a:alpha val="0"/>
                    </a:srgbClr>
                  </a:clrTo>
                </a:clrChange>
              </a:blip>
              <a:srcRect l="31603" t="12648" r="65203" b="73250"/>
              <a:stretch/>
            </p:blipFill>
            <p:spPr>
              <a:xfrm>
                <a:off x="1918007" y="10633609"/>
                <a:ext cx="588856" cy="561337"/>
              </a:xfrm>
              <a:prstGeom prst="rect">
                <a:avLst/>
              </a:prstGeom>
            </p:spPr>
          </p:pic>
          <p:pic>
            <p:nvPicPr>
              <p:cNvPr id="164" name="Immagine 18">
                <a:extLst>
                  <a:ext uri="{FF2B5EF4-FFF2-40B4-BE49-F238E27FC236}">
                    <a16:creationId xmlns:a16="http://schemas.microsoft.com/office/drawing/2014/main" id="{5E705E41-CCB4-AFF2-67D3-48F825B6CBCC}"/>
                  </a:ext>
                </a:extLst>
              </p:cNvPr>
              <p:cNvPicPr>
                <a:picLocks noChangeAspect="1"/>
              </p:cNvPicPr>
              <p:nvPr/>
            </p:nvPicPr>
            <p:blipFill rotWithShape="1">
              <a:blip r:embed="rId39"/>
              <a:srcRect l="19349" r="73383"/>
              <a:stretch/>
            </p:blipFill>
            <p:spPr>
              <a:xfrm>
                <a:off x="17550583" y="8784281"/>
                <a:ext cx="2452400" cy="3683717"/>
              </a:xfrm>
              <a:prstGeom prst="rect">
                <a:avLst/>
              </a:prstGeom>
            </p:spPr>
          </p:pic>
          <p:pic>
            <p:nvPicPr>
              <p:cNvPr id="166" name="Picture 165">
                <a:extLst>
                  <a:ext uri="{FF2B5EF4-FFF2-40B4-BE49-F238E27FC236}">
                    <a16:creationId xmlns:a16="http://schemas.microsoft.com/office/drawing/2014/main" id="{A41A08F5-90D5-DE7B-2B42-93956B88862F}"/>
                  </a:ext>
                </a:extLst>
              </p:cNvPr>
              <p:cNvPicPr>
                <a:picLocks noChangeAspect="1"/>
              </p:cNvPicPr>
              <p:nvPr/>
            </p:nvPicPr>
            <p:blipFill rotWithShape="1">
              <a:blip r:embed="rId47"/>
              <a:srcRect l="63165" t="2996" r="2853" b="73871"/>
              <a:stretch/>
            </p:blipFill>
            <p:spPr>
              <a:xfrm>
                <a:off x="17769447" y="8951616"/>
                <a:ext cx="2233536" cy="919547"/>
              </a:xfrm>
              <a:prstGeom prst="rect">
                <a:avLst/>
              </a:prstGeom>
            </p:spPr>
          </p:pic>
          <p:pic>
            <p:nvPicPr>
              <p:cNvPr id="196" name="Immagine 18">
                <a:extLst>
                  <a:ext uri="{FF2B5EF4-FFF2-40B4-BE49-F238E27FC236}">
                    <a16:creationId xmlns:a16="http://schemas.microsoft.com/office/drawing/2014/main" id="{8EB34BA7-C4B0-736D-C72D-5CF23506E0BB}"/>
                  </a:ext>
                </a:extLst>
              </p:cNvPr>
              <p:cNvPicPr>
                <a:picLocks noChangeAspect="1"/>
              </p:cNvPicPr>
              <p:nvPr/>
            </p:nvPicPr>
            <p:blipFill rotWithShape="1">
              <a:blip r:embed="rId39"/>
              <a:srcRect l="19349" r="73383"/>
              <a:stretch/>
            </p:blipFill>
            <p:spPr>
              <a:xfrm>
                <a:off x="11484547" y="8789911"/>
                <a:ext cx="1888553" cy="3683717"/>
              </a:xfrm>
              <a:prstGeom prst="rect">
                <a:avLst/>
              </a:prstGeom>
            </p:spPr>
          </p:pic>
          <p:pic>
            <p:nvPicPr>
              <p:cNvPr id="199" name="Picture 198">
                <a:extLst>
                  <a:ext uri="{FF2B5EF4-FFF2-40B4-BE49-F238E27FC236}">
                    <a16:creationId xmlns:a16="http://schemas.microsoft.com/office/drawing/2014/main" id="{9C61CC5A-A3EB-45E6-EE3A-7EFD0F463C43}"/>
                  </a:ext>
                </a:extLst>
              </p:cNvPr>
              <p:cNvPicPr>
                <a:picLocks noChangeAspect="1"/>
              </p:cNvPicPr>
              <p:nvPr/>
            </p:nvPicPr>
            <p:blipFill>
              <a:blip r:embed="rId48">
                <a:clrChange>
                  <a:clrFrom>
                    <a:srgbClr val="F7F7F7"/>
                  </a:clrFrom>
                  <a:clrTo>
                    <a:srgbClr val="F7F7F7">
                      <a:alpha val="0"/>
                    </a:srgbClr>
                  </a:clrTo>
                </a:clrChange>
              </a:blip>
              <a:stretch>
                <a:fillRect/>
              </a:stretch>
            </p:blipFill>
            <p:spPr>
              <a:xfrm>
                <a:off x="11854938" y="9208700"/>
                <a:ext cx="1072771" cy="343288"/>
              </a:xfrm>
              <a:prstGeom prst="rect">
                <a:avLst/>
              </a:prstGeom>
            </p:spPr>
          </p:pic>
          <p:pic>
            <p:nvPicPr>
              <p:cNvPr id="200" name="Immagine 18">
                <a:extLst>
                  <a:ext uri="{FF2B5EF4-FFF2-40B4-BE49-F238E27FC236}">
                    <a16:creationId xmlns:a16="http://schemas.microsoft.com/office/drawing/2014/main" id="{5AF3D281-3C48-0B2E-0E4F-8B16ACB64CAA}"/>
                  </a:ext>
                </a:extLst>
              </p:cNvPr>
              <p:cNvPicPr>
                <a:picLocks noChangeAspect="1"/>
              </p:cNvPicPr>
              <p:nvPr/>
            </p:nvPicPr>
            <p:blipFill rotWithShape="1">
              <a:blip r:embed="rId39">
                <a:duotone>
                  <a:prstClr val="black"/>
                  <a:srgbClr val="C6D8EA">
                    <a:tint val="45000"/>
                    <a:satMod val="400000"/>
                  </a:srgbClr>
                </a:duotone>
              </a:blip>
              <a:srcRect l="6884" t="32371" r="59115" b="50124"/>
              <a:stretch/>
            </p:blipFill>
            <p:spPr>
              <a:xfrm>
                <a:off x="6789615" y="9988602"/>
                <a:ext cx="4893560" cy="644818"/>
              </a:xfrm>
              <a:prstGeom prst="rect">
                <a:avLst/>
              </a:prstGeom>
            </p:spPr>
          </p:pic>
          <p:pic>
            <p:nvPicPr>
              <p:cNvPr id="208" name="Immagine 18">
                <a:extLst>
                  <a:ext uri="{FF2B5EF4-FFF2-40B4-BE49-F238E27FC236}">
                    <a16:creationId xmlns:a16="http://schemas.microsoft.com/office/drawing/2014/main" id="{9877EC39-62A7-9DC1-4EDF-0FFE3CC13FB3}"/>
                  </a:ext>
                </a:extLst>
              </p:cNvPr>
              <p:cNvPicPr>
                <a:picLocks noChangeAspect="1"/>
              </p:cNvPicPr>
              <p:nvPr/>
            </p:nvPicPr>
            <p:blipFill rotWithShape="1">
              <a:blip r:embed="rId39">
                <a:duotone>
                  <a:prstClr val="black"/>
                  <a:srgbClr val="C6D8EA">
                    <a:tint val="45000"/>
                    <a:satMod val="400000"/>
                  </a:srgbClr>
                </a:duotone>
              </a:blip>
              <a:srcRect l="49537" t="32595" r="16607" b="49900"/>
              <a:stretch/>
            </p:blipFill>
            <p:spPr>
              <a:xfrm>
                <a:off x="12925056" y="9993535"/>
                <a:ext cx="4872884" cy="644818"/>
              </a:xfrm>
              <a:prstGeom prst="rect">
                <a:avLst/>
              </a:prstGeom>
            </p:spPr>
          </p:pic>
          <p:pic>
            <p:nvPicPr>
              <p:cNvPr id="209" name="Immagine 18">
                <a:extLst>
                  <a:ext uri="{FF2B5EF4-FFF2-40B4-BE49-F238E27FC236}">
                    <a16:creationId xmlns:a16="http://schemas.microsoft.com/office/drawing/2014/main" id="{8B2F2736-B106-99D0-0A74-4B8E81983531}"/>
                  </a:ext>
                </a:extLst>
              </p:cNvPr>
              <p:cNvPicPr>
                <a:picLocks noChangeAspect="1"/>
              </p:cNvPicPr>
              <p:nvPr/>
            </p:nvPicPr>
            <p:blipFill rotWithShape="1">
              <a:blip r:embed="rId39">
                <a:duotone>
                  <a:prstClr val="black"/>
                  <a:srgbClr val="C6D8EA">
                    <a:tint val="45000"/>
                    <a:satMod val="400000"/>
                  </a:srgbClr>
                </a:duotone>
              </a:blip>
              <a:srcRect l="19349" t="32271" r="73383" b="49999"/>
              <a:stretch/>
            </p:blipFill>
            <p:spPr>
              <a:xfrm>
                <a:off x="11583861" y="9974314"/>
                <a:ext cx="1888553" cy="653096"/>
              </a:xfrm>
              <a:prstGeom prst="rect">
                <a:avLst/>
              </a:prstGeom>
            </p:spPr>
          </p:pic>
          <p:pic>
            <p:nvPicPr>
              <p:cNvPr id="211" name="Immagine 18">
                <a:extLst>
                  <a:ext uri="{FF2B5EF4-FFF2-40B4-BE49-F238E27FC236}">
                    <a16:creationId xmlns:a16="http://schemas.microsoft.com/office/drawing/2014/main" id="{D7F87729-2B17-072A-E62C-0DB02C20E9D0}"/>
                  </a:ext>
                </a:extLst>
              </p:cNvPr>
              <p:cNvPicPr>
                <a:picLocks noChangeAspect="1"/>
              </p:cNvPicPr>
              <p:nvPr/>
            </p:nvPicPr>
            <p:blipFill rotWithShape="1">
              <a:blip r:embed="rId39">
                <a:duotone>
                  <a:prstClr val="black"/>
                  <a:srgbClr val="C6D8EA">
                    <a:tint val="45000"/>
                    <a:satMod val="400000"/>
                  </a:srgbClr>
                </a:duotone>
              </a:blip>
              <a:srcRect l="19349" t="32108" r="73383" b="50163"/>
              <a:stretch/>
            </p:blipFill>
            <p:spPr>
              <a:xfrm>
                <a:off x="17519470" y="9974315"/>
                <a:ext cx="2452400" cy="653096"/>
              </a:xfrm>
              <a:prstGeom prst="rect">
                <a:avLst/>
              </a:prstGeom>
            </p:spPr>
          </p:pic>
          <p:pic>
            <p:nvPicPr>
              <p:cNvPr id="213" name="Immagine 18">
                <a:extLst>
                  <a:ext uri="{FF2B5EF4-FFF2-40B4-BE49-F238E27FC236}">
                    <a16:creationId xmlns:a16="http://schemas.microsoft.com/office/drawing/2014/main" id="{2F2A71FF-6E4C-08F7-C625-4D0E2C8A0613}"/>
                  </a:ext>
                </a:extLst>
              </p:cNvPr>
              <p:cNvPicPr>
                <a:picLocks noChangeAspect="1"/>
              </p:cNvPicPr>
              <p:nvPr/>
            </p:nvPicPr>
            <p:blipFill rotWithShape="1">
              <a:blip r:embed="rId39">
                <a:duotone>
                  <a:prstClr val="black"/>
                  <a:srgbClr val="C6D8EA">
                    <a:tint val="45000"/>
                    <a:satMod val="400000"/>
                  </a:srgbClr>
                </a:duotone>
              </a:blip>
              <a:srcRect l="19349" t="32044" r="73383" b="49703"/>
              <a:stretch/>
            </p:blipFill>
            <p:spPr>
              <a:xfrm>
                <a:off x="1825152" y="9974314"/>
                <a:ext cx="5302164" cy="672400"/>
              </a:xfrm>
              <a:prstGeom prst="rect">
                <a:avLst/>
              </a:prstGeom>
            </p:spPr>
          </p:pic>
          <p:pic>
            <p:nvPicPr>
              <p:cNvPr id="214" name="Picture 213">
                <a:extLst>
                  <a:ext uri="{FF2B5EF4-FFF2-40B4-BE49-F238E27FC236}">
                    <a16:creationId xmlns:a16="http://schemas.microsoft.com/office/drawing/2014/main" id="{9528E0E8-8EAB-65DB-986A-3A29D39F8174}"/>
                  </a:ext>
                </a:extLst>
              </p:cNvPr>
              <p:cNvPicPr>
                <a:picLocks noChangeAspect="1"/>
              </p:cNvPicPr>
              <p:nvPr/>
            </p:nvPicPr>
            <p:blipFill>
              <a:blip r:embed="rId49">
                <a:extLst>
                  <a:ext uri="{BEBA8EAE-BF5A-486C-A8C5-ECC9F3942E4B}">
                    <a14:imgProps xmlns:a14="http://schemas.microsoft.com/office/drawing/2010/main">
                      <a14:imgLayer r:embed="rId50">
                        <a14:imgEffect>
                          <a14:colorTemperature colorTemp="7200"/>
                        </a14:imgEffect>
                        <a14:imgEffect>
                          <a14:saturation sat="0"/>
                        </a14:imgEffect>
                      </a14:imgLayer>
                    </a14:imgProps>
                  </a:ext>
                </a:extLst>
              </a:blip>
              <a:stretch>
                <a:fillRect/>
              </a:stretch>
            </p:blipFill>
            <p:spPr>
              <a:xfrm>
                <a:off x="4071149" y="9166546"/>
                <a:ext cx="847158" cy="394367"/>
              </a:xfrm>
              <a:prstGeom prst="rect">
                <a:avLst/>
              </a:prstGeom>
            </p:spPr>
          </p:pic>
          <p:pic>
            <p:nvPicPr>
              <p:cNvPr id="215" name="Picture 214">
                <a:extLst>
                  <a:ext uri="{FF2B5EF4-FFF2-40B4-BE49-F238E27FC236}">
                    <a16:creationId xmlns:a16="http://schemas.microsoft.com/office/drawing/2014/main" id="{D180807A-8ABD-2FE0-B09A-CA08B0CF0A1C}"/>
                  </a:ext>
                </a:extLst>
              </p:cNvPr>
              <p:cNvPicPr>
                <a:picLocks noChangeAspect="1"/>
              </p:cNvPicPr>
              <p:nvPr/>
            </p:nvPicPr>
            <p:blipFill>
              <a:blip r:embed="rId51">
                <a:duotone>
                  <a:prstClr val="black"/>
                  <a:srgbClr val="C6D8EA">
                    <a:tint val="45000"/>
                    <a:satMod val="400000"/>
                  </a:srgbClr>
                </a:duotone>
              </a:blip>
              <a:stretch>
                <a:fillRect/>
              </a:stretch>
            </p:blipFill>
            <p:spPr>
              <a:xfrm>
                <a:off x="3853482" y="10115032"/>
                <a:ext cx="1426765" cy="344932"/>
              </a:xfrm>
              <a:prstGeom prst="rect">
                <a:avLst/>
              </a:prstGeom>
            </p:spPr>
          </p:pic>
          <p:pic>
            <p:nvPicPr>
              <p:cNvPr id="216" name="Picture 215">
                <a:extLst>
                  <a:ext uri="{FF2B5EF4-FFF2-40B4-BE49-F238E27FC236}">
                    <a16:creationId xmlns:a16="http://schemas.microsoft.com/office/drawing/2014/main" id="{A5640A16-7F8C-9600-9CE8-55B4878520CD}"/>
                  </a:ext>
                </a:extLst>
              </p:cNvPr>
              <p:cNvPicPr>
                <a:picLocks noChangeAspect="1"/>
              </p:cNvPicPr>
              <p:nvPr/>
            </p:nvPicPr>
            <p:blipFill>
              <a:blip r:embed="rId51"/>
              <a:stretch>
                <a:fillRect/>
              </a:stretch>
            </p:blipFill>
            <p:spPr>
              <a:xfrm>
                <a:off x="3868208" y="10731130"/>
                <a:ext cx="1426765" cy="344932"/>
              </a:xfrm>
              <a:prstGeom prst="rect">
                <a:avLst/>
              </a:prstGeom>
            </p:spPr>
          </p:pic>
          <p:pic>
            <p:nvPicPr>
              <p:cNvPr id="217" name="Picture 216">
                <a:extLst>
                  <a:ext uri="{FF2B5EF4-FFF2-40B4-BE49-F238E27FC236}">
                    <a16:creationId xmlns:a16="http://schemas.microsoft.com/office/drawing/2014/main" id="{6190FB51-7F19-BD00-9186-EEF964390A2C}"/>
                  </a:ext>
                </a:extLst>
              </p:cNvPr>
              <p:cNvPicPr>
                <a:picLocks noChangeAspect="1"/>
              </p:cNvPicPr>
              <p:nvPr/>
            </p:nvPicPr>
            <p:blipFill>
              <a:blip r:embed="rId51"/>
              <a:stretch>
                <a:fillRect/>
              </a:stretch>
            </p:blipFill>
            <p:spPr>
              <a:xfrm>
                <a:off x="3882274" y="11363722"/>
                <a:ext cx="1426765" cy="344932"/>
              </a:xfrm>
              <a:prstGeom prst="rect">
                <a:avLst/>
              </a:prstGeom>
            </p:spPr>
          </p:pic>
          <p:pic>
            <p:nvPicPr>
              <p:cNvPr id="218" name="Picture 217">
                <a:extLst>
                  <a:ext uri="{FF2B5EF4-FFF2-40B4-BE49-F238E27FC236}">
                    <a16:creationId xmlns:a16="http://schemas.microsoft.com/office/drawing/2014/main" id="{C4EB016B-26E3-8863-76FD-C137ABE2E4FC}"/>
                  </a:ext>
                </a:extLst>
              </p:cNvPr>
              <p:cNvPicPr>
                <a:picLocks noChangeAspect="1"/>
              </p:cNvPicPr>
              <p:nvPr/>
            </p:nvPicPr>
            <p:blipFill>
              <a:blip r:embed="rId51"/>
              <a:stretch>
                <a:fillRect/>
              </a:stretch>
            </p:blipFill>
            <p:spPr>
              <a:xfrm>
                <a:off x="3868208" y="11972309"/>
                <a:ext cx="1426765" cy="344932"/>
              </a:xfrm>
              <a:prstGeom prst="rect">
                <a:avLst/>
              </a:prstGeom>
            </p:spPr>
          </p:pic>
          <p:grpSp>
            <p:nvGrpSpPr>
              <p:cNvPr id="219" name="Group 218">
                <a:extLst>
                  <a:ext uri="{FF2B5EF4-FFF2-40B4-BE49-F238E27FC236}">
                    <a16:creationId xmlns:a16="http://schemas.microsoft.com/office/drawing/2014/main" id="{E2B64DF6-C2B4-E7F7-105F-3F0BE59172DD}"/>
                  </a:ext>
                </a:extLst>
              </p:cNvPr>
              <p:cNvGrpSpPr/>
              <p:nvPr/>
            </p:nvGrpSpPr>
            <p:grpSpPr>
              <a:xfrm>
                <a:off x="5813401" y="9190782"/>
                <a:ext cx="932748" cy="3000791"/>
                <a:chOff x="10560695" y="9039842"/>
                <a:chExt cx="932748" cy="3000791"/>
              </a:xfrm>
            </p:grpSpPr>
            <p:pic>
              <p:nvPicPr>
                <p:cNvPr id="220" name="Picture 219">
                  <a:extLst>
                    <a:ext uri="{FF2B5EF4-FFF2-40B4-BE49-F238E27FC236}">
                      <a16:creationId xmlns:a16="http://schemas.microsoft.com/office/drawing/2014/main" id="{7A7B38DE-6566-DBB2-89AA-EEEE3ED586C3}"/>
                    </a:ext>
                  </a:extLst>
                </p:cNvPr>
                <p:cNvPicPr>
                  <a:picLocks noChangeAspect="1"/>
                </p:cNvPicPr>
                <p:nvPr/>
              </p:nvPicPr>
              <p:blipFill>
                <a:blip r:embed="rId52"/>
                <a:stretch>
                  <a:fillRect/>
                </a:stretch>
              </p:blipFill>
              <p:spPr>
                <a:xfrm>
                  <a:off x="10560695" y="9039842"/>
                  <a:ext cx="932748" cy="292626"/>
                </a:xfrm>
                <a:prstGeom prst="rect">
                  <a:avLst/>
                </a:prstGeom>
              </p:spPr>
            </p:pic>
            <p:pic>
              <p:nvPicPr>
                <p:cNvPr id="221" name="Picture 220">
                  <a:extLst>
                    <a:ext uri="{FF2B5EF4-FFF2-40B4-BE49-F238E27FC236}">
                      <a16:creationId xmlns:a16="http://schemas.microsoft.com/office/drawing/2014/main" id="{58F8F1B4-D85E-A2C2-C7C1-9CBDFFB3DB7A}"/>
                    </a:ext>
                  </a:extLst>
                </p:cNvPr>
                <p:cNvPicPr>
                  <a:picLocks noChangeAspect="1"/>
                </p:cNvPicPr>
                <p:nvPr/>
              </p:nvPicPr>
              <p:blipFill>
                <a:blip r:embed="rId53">
                  <a:duotone>
                    <a:prstClr val="black"/>
                    <a:srgbClr val="C6D8EA">
                      <a:tint val="45000"/>
                      <a:satMod val="400000"/>
                    </a:srgbClr>
                  </a:duotone>
                </a:blip>
                <a:stretch>
                  <a:fillRect/>
                </a:stretch>
              </p:blipFill>
              <p:spPr>
                <a:xfrm>
                  <a:off x="10826727" y="9992531"/>
                  <a:ext cx="538378" cy="275449"/>
                </a:xfrm>
                <a:prstGeom prst="rect">
                  <a:avLst/>
                </a:prstGeom>
              </p:spPr>
            </p:pic>
            <p:pic>
              <p:nvPicPr>
                <p:cNvPr id="222" name="Picture 221">
                  <a:extLst>
                    <a:ext uri="{FF2B5EF4-FFF2-40B4-BE49-F238E27FC236}">
                      <a16:creationId xmlns:a16="http://schemas.microsoft.com/office/drawing/2014/main" id="{402333C7-1C1F-60D0-80AA-66E8A4530800}"/>
                    </a:ext>
                  </a:extLst>
                </p:cNvPr>
                <p:cNvPicPr>
                  <a:picLocks noChangeAspect="1"/>
                </p:cNvPicPr>
                <p:nvPr/>
              </p:nvPicPr>
              <p:blipFill>
                <a:blip r:embed="rId53"/>
                <a:stretch>
                  <a:fillRect/>
                </a:stretch>
              </p:blipFill>
              <p:spPr>
                <a:xfrm>
                  <a:off x="10818706" y="10594110"/>
                  <a:ext cx="538378" cy="275449"/>
                </a:xfrm>
                <a:prstGeom prst="rect">
                  <a:avLst/>
                </a:prstGeom>
              </p:spPr>
            </p:pic>
            <p:pic>
              <p:nvPicPr>
                <p:cNvPr id="223" name="Picture 222">
                  <a:extLst>
                    <a:ext uri="{FF2B5EF4-FFF2-40B4-BE49-F238E27FC236}">
                      <a16:creationId xmlns:a16="http://schemas.microsoft.com/office/drawing/2014/main" id="{8FD94037-7832-591C-8A77-56EB60DBB9A7}"/>
                    </a:ext>
                  </a:extLst>
                </p:cNvPr>
                <p:cNvPicPr>
                  <a:picLocks noChangeAspect="1"/>
                </p:cNvPicPr>
                <p:nvPr/>
              </p:nvPicPr>
              <p:blipFill>
                <a:blip r:embed="rId53"/>
                <a:stretch>
                  <a:fillRect/>
                </a:stretch>
              </p:blipFill>
              <p:spPr>
                <a:xfrm>
                  <a:off x="10838257" y="11219752"/>
                  <a:ext cx="538378" cy="275449"/>
                </a:xfrm>
                <a:prstGeom prst="rect">
                  <a:avLst/>
                </a:prstGeom>
              </p:spPr>
            </p:pic>
            <p:pic>
              <p:nvPicPr>
                <p:cNvPr id="224" name="Picture 223">
                  <a:extLst>
                    <a:ext uri="{FF2B5EF4-FFF2-40B4-BE49-F238E27FC236}">
                      <a16:creationId xmlns:a16="http://schemas.microsoft.com/office/drawing/2014/main" id="{74516F01-5FDE-D4AD-0E40-FC25015689A8}"/>
                    </a:ext>
                  </a:extLst>
                </p:cNvPr>
                <p:cNvPicPr>
                  <a:picLocks noChangeAspect="1"/>
                </p:cNvPicPr>
                <p:nvPr/>
              </p:nvPicPr>
              <p:blipFill>
                <a:blip r:embed="rId53"/>
                <a:stretch>
                  <a:fillRect/>
                </a:stretch>
              </p:blipFill>
              <p:spPr>
                <a:xfrm>
                  <a:off x="10850790" y="11765184"/>
                  <a:ext cx="538378" cy="275449"/>
                </a:xfrm>
                <a:prstGeom prst="rect">
                  <a:avLst/>
                </a:prstGeom>
              </p:spPr>
            </p:pic>
          </p:grpSp>
          <p:pic>
            <p:nvPicPr>
              <p:cNvPr id="225" name="Immagine 18">
                <a:extLst>
                  <a:ext uri="{FF2B5EF4-FFF2-40B4-BE49-F238E27FC236}">
                    <a16:creationId xmlns:a16="http://schemas.microsoft.com/office/drawing/2014/main" id="{9D1D5E5D-F68F-018C-5D58-8CCC6CB588C8}"/>
                  </a:ext>
                </a:extLst>
              </p:cNvPr>
              <p:cNvPicPr>
                <a:picLocks noChangeAspect="1"/>
              </p:cNvPicPr>
              <p:nvPr/>
            </p:nvPicPr>
            <p:blipFill rotWithShape="1">
              <a:blip r:embed="rId39">
                <a:clrChange>
                  <a:clrFrom>
                    <a:srgbClr val="FFFFFF"/>
                  </a:clrFrom>
                  <a:clrTo>
                    <a:srgbClr val="FFFFFF">
                      <a:alpha val="0"/>
                    </a:srgbClr>
                  </a:clrTo>
                </a:clrChange>
              </a:blip>
              <a:srcRect l="886" r="90894"/>
              <a:stretch/>
            </p:blipFill>
            <p:spPr>
              <a:xfrm>
                <a:off x="2474757" y="8786176"/>
                <a:ext cx="1183062" cy="3683717"/>
              </a:xfrm>
              <a:prstGeom prst="rect">
                <a:avLst/>
              </a:prstGeom>
            </p:spPr>
          </p:pic>
          <p:cxnSp>
            <p:nvCxnSpPr>
              <p:cNvPr id="228" name="Connettore diritto 122">
                <a:extLst>
                  <a:ext uri="{FF2B5EF4-FFF2-40B4-BE49-F238E27FC236}">
                    <a16:creationId xmlns:a16="http://schemas.microsoft.com/office/drawing/2014/main" id="{A549DB67-F901-309A-469A-8A0DD8C84661}"/>
                  </a:ext>
                </a:extLst>
              </p:cNvPr>
              <p:cNvCxnSpPr>
                <a:cxnSpLocks/>
              </p:cNvCxnSpPr>
              <p:nvPr/>
            </p:nvCxnSpPr>
            <p:spPr>
              <a:xfrm>
                <a:off x="1830226" y="9965895"/>
                <a:ext cx="18172757"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4ED4E-7C0D-8251-9B6D-71DE4AE98258}"/>
                  </a:ext>
                </a:extLst>
              </p:cNvPr>
              <p:cNvPicPr>
                <a:picLocks noChangeAspect="1"/>
              </p:cNvPicPr>
              <p:nvPr/>
            </p:nvPicPr>
            <p:blipFill>
              <a:blip r:embed="rId54">
                <a:clrChange>
                  <a:clrFrom>
                    <a:srgbClr val="FFFFFF"/>
                  </a:clrFrom>
                  <a:clrTo>
                    <a:srgbClr val="FFFFFF">
                      <a:alpha val="0"/>
                    </a:srgbClr>
                  </a:clrTo>
                </a:clrChange>
                <a:duotone>
                  <a:prstClr val="black"/>
                  <a:srgbClr val="B9DEF7">
                    <a:tint val="45000"/>
                    <a:satMod val="400000"/>
                  </a:srgbClr>
                </a:duotone>
              </a:blip>
              <a:stretch>
                <a:fillRect/>
              </a:stretch>
            </p:blipFill>
            <p:spPr>
              <a:xfrm>
                <a:off x="11892544" y="10138921"/>
                <a:ext cx="1142108" cy="323881"/>
              </a:xfrm>
              <a:prstGeom prst="rect">
                <a:avLst/>
              </a:prstGeom>
            </p:spPr>
          </p:pic>
          <p:pic>
            <p:nvPicPr>
              <p:cNvPr id="8" name="Picture 7">
                <a:extLst>
                  <a:ext uri="{FF2B5EF4-FFF2-40B4-BE49-F238E27FC236}">
                    <a16:creationId xmlns:a16="http://schemas.microsoft.com/office/drawing/2014/main" id="{B7000E10-0B8D-615C-DF59-78FF18D0C33E}"/>
                  </a:ext>
                </a:extLst>
              </p:cNvPr>
              <p:cNvPicPr>
                <a:picLocks noChangeAspect="1"/>
              </p:cNvPicPr>
              <p:nvPr/>
            </p:nvPicPr>
            <p:blipFill>
              <a:blip r:embed="rId54"/>
              <a:stretch>
                <a:fillRect/>
              </a:stretch>
            </p:blipFill>
            <p:spPr>
              <a:xfrm>
                <a:off x="11896934" y="10790277"/>
                <a:ext cx="1142108" cy="323881"/>
              </a:xfrm>
              <a:prstGeom prst="rect">
                <a:avLst/>
              </a:prstGeom>
            </p:spPr>
          </p:pic>
          <p:pic>
            <p:nvPicPr>
              <p:cNvPr id="10" name="Picture 9">
                <a:extLst>
                  <a:ext uri="{FF2B5EF4-FFF2-40B4-BE49-F238E27FC236}">
                    <a16:creationId xmlns:a16="http://schemas.microsoft.com/office/drawing/2014/main" id="{489592D1-4F0A-00BC-ECE6-035D0F1ABE42}"/>
                  </a:ext>
                </a:extLst>
              </p:cNvPr>
              <p:cNvPicPr>
                <a:picLocks noChangeAspect="1"/>
              </p:cNvPicPr>
              <p:nvPr/>
            </p:nvPicPr>
            <p:blipFill>
              <a:blip r:embed="rId54"/>
              <a:stretch>
                <a:fillRect/>
              </a:stretch>
            </p:blipFill>
            <p:spPr>
              <a:xfrm>
                <a:off x="11896934" y="11387108"/>
                <a:ext cx="1142108" cy="323881"/>
              </a:xfrm>
              <a:prstGeom prst="rect">
                <a:avLst/>
              </a:prstGeom>
            </p:spPr>
          </p:pic>
          <p:pic>
            <p:nvPicPr>
              <p:cNvPr id="12" name="Picture 11">
                <a:extLst>
                  <a:ext uri="{FF2B5EF4-FFF2-40B4-BE49-F238E27FC236}">
                    <a16:creationId xmlns:a16="http://schemas.microsoft.com/office/drawing/2014/main" id="{ACCAD46E-01B1-52B5-4654-E551D4F68034}"/>
                  </a:ext>
                </a:extLst>
              </p:cNvPr>
              <p:cNvPicPr>
                <a:picLocks noChangeAspect="1"/>
              </p:cNvPicPr>
              <p:nvPr/>
            </p:nvPicPr>
            <p:blipFill>
              <a:blip r:embed="rId54"/>
              <a:stretch>
                <a:fillRect/>
              </a:stretch>
            </p:blipFill>
            <p:spPr>
              <a:xfrm>
                <a:off x="11909006" y="11971256"/>
                <a:ext cx="1142108" cy="323881"/>
              </a:xfrm>
              <a:prstGeom prst="rect">
                <a:avLst/>
              </a:prstGeom>
            </p:spPr>
          </p:pic>
          <p:pic>
            <p:nvPicPr>
              <p:cNvPr id="229" name="Picture 50">
                <a:extLst>
                  <a:ext uri="{FF2B5EF4-FFF2-40B4-BE49-F238E27FC236}">
                    <a16:creationId xmlns:a16="http://schemas.microsoft.com/office/drawing/2014/main" id="{922C6DF5-C2BC-C2FF-14E7-1D87484D4551}"/>
                  </a:ext>
                </a:extLst>
              </p:cNvPr>
              <p:cNvPicPr>
                <a:picLocks noChangeAspect="1"/>
              </p:cNvPicPr>
              <p:nvPr/>
            </p:nvPicPr>
            <p:blipFill>
              <a:blip r:embed="rId44">
                <a:clrChange>
                  <a:clrFrom>
                    <a:srgbClr val="FEFEFE"/>
                  </a:clrFrom>
                  <a:clrTo>
                    <a:srgbClr val="FEFEFE">
                      <a:alpha val="0"/>
                    </a:srgbClr>
                  </a:clrTo>
                </a:clrChange>
                <a:extLst>
                  <a:ext uri="{BEBA8EAE-BF5A-486C-A8C5-ECC9F3942E4B}">
                    <a14:imgProps xmlns:a14="http://schemas.microsoft.com/office/drawing/2010/main">
                      <a14:imgLayer r:embed="rId45">
                        <a14:imgEffect>
                          <a14:saturation sat="200000"/>
                        </a14:imgEffect>
                      </a14:imgLayer>
                    </a14:imgProps>
                  </a:ext>
                </a:extLst>
              </a:blip>
              <a:stretch>
                <a:fillRect/>
              </a:stretch>
            </p:blipFill>
            <p:spPr>
              <a:xfrm>
                <a:off x="1935477" y="10082795"/>
                <a:ext cx="516086" cy="451340"/>
              </a:xfrm>
              <a:prstGeom prst="rect">
                <a:avLst/>
              </a:prstGeom>
            </p:spPr>
          </p:pic>
          <p:pic>
            <p:nvPicPr>
              <p:cNvPr id="14" name="Picture 13">
                <a:extLst>
                  <a:ext uri="{FF2B5EF4-FFF2-40B4-BE49-F238E27FC236}">
                    <a16:creationId xmlns:a16="http://schemas.microsoft.com/office/drawing/2014/main" id="{DEA0F33D-2AFC-A7D8-EB11-AA6D4CCA5329}"/>
                  </a:ext>
                </a:extLst>
              </p:cNvPr>
              <p:cNvPicPr>
                <a:picLocks noChangeAspect="1"/>
              </p:cNvPicPr>
              <p:nvPr/>
            </p:nvPicPr>
            <p:blipFill rotWithShape="1">
              <a:blip r:embed="rId55"/>
              <a:srcRect t="25291" b="55637"/>
              <a:stretch/>
            </p:blipFill>
            <p:spPr>
              <a:xfrm>
                <a:off x="18157332" y="10622483"/>
                <a:ext cx="1470608" cy="484831"/>
              </a:xfrm>
              <a:prstGeom prst="rect">
                <a:avLst/>
              </a:prstGeom>
            </p:spPr>
          </p:pic>
          <p:pic>
            <p:nvPicPr>
              <p:cNvPr id="230" name="Picture 229">
                <a:extLst>
                  <a:ext uri="{FF2B5EF4-FFF2-40B4-BE49-F238E27FC236}">
                    <a16:creationId xmlns:a16="http://schemas.microsoft.com/office/drawing/2014/main" id="{53FB3CA6-B8F1-272F-E9D4-48A9C37AE3DC}"/>
                  </a:ext>
                </a:extLst>
              </p:cNvPr>
              <p:cNvPicPr>
                <a:picLocks noChangeAspect="1"/>
              </p:cNvPicPr>
              <p:nvPr/>
            </p:nvPicPr>
            <p:blipFill rotWithShape="1">
              <a:blip r:embed="rId56">
                <a:clrChange>
                  <a:clrFrom>
                    <a:srgbClr val="E8E8E9"/>
                  </a:clrFrom>
                  <a:clrTo>
                    <a:srgbClr val="E8E8E9">
                      <a:alpha val="0"/>
                    </a:srgbClr>
                  </a:clrTo>
                </a:clrChange>
                <a:duotone>
                  <a:prstClr val="black"/>
                  <a:srgbClr val="C6D8EA">
                    <a:tint val="45000"/>
                    <a:satMod val="400000"/>
                  </a:srgbClr>
                </a:duotone>
                <a:extLst>
                  <a:ext uri="{BEBA8EAE-BF5A-486C-A8C5-ECC9F3942E4B}">
                    <a14:imgProps xmlns:a14="http://schemas.microsoft.com/office/drawing/2010/main">
                      <a14:imgLayer r:embed="rId57">
                        <a14:imgEffect>
                          <a14:saturation sat="33000"/>
                        </a14:imgEffect>
                      </a14:imgLayer>
                    </a14:imgProps>
                  </a:ext>
                </a:extLst>
              </a:blip>
              <a:srcRect t="3652" b="78869"/>
              <a:stretch/>
            </p:blipFill>
            <p:spPr>
              <a:xfrm>
                <a:off x="18151113" y="10089819"/>
                <a:ext cx="1470608" cy="444316"/>
              </a:xfrm>
              <a:prstGeom prst="rect">
                <a:avLst/>
              </a:prstGeom>
            </p:spPr>
          </p:pic>
          <p:pic>
            <p:nvPicPr>
              <p:cNvPr id="231" name="Picture 230">
                <a:extLst>
                  <a:ext uri="{FF2B5EF4-FFF2-40B4-BE49-F238E27FC236}">
                    <a16:creationId xmlns:a16="http://schemas.microsoft.com/office/drawing/2014/main" id="{C4825CC2-E9BF-ABA7-DF07-1F67CFE9BE40}"/>
                  </a:ext>
                </a:extLst>
              </p:cNvPr>
              <p:cNvPicPr>
                <a:picLocks noChangeAspect="1"/>
              </p:cNvPicPr>
              <p:nvPr/>
            </p:nvPicPr>
            <p:blipFill rotWithShape="1">
              <a:blip r:embed="rId55"/>
              <a:srcRect t="79795" b="8299"/>
              <a:stretch/>
            </p:blipFill>
            <p:spPr>
              <a:xfrm>
                <a:off x="18158660" y="11981860"/>
                <a:ext cx="1470608" cy="302671"/>
              </a:xfrm>
              <a:prstGeom prst="rect">
                <a:avLst/>
              </a:prstGeom>
            </p:spPr>
          </p:pic>
          <p:pic>
            <p:nvPicPr>
              <p:cNvPr id="232" name="Picture 231">
                <a:extLst>
                  <a:ext uri="{FF2B5EF4-FFF2-40B4-BE49-F238E27FC236}">
                    <a16:creationId xmlns:a16="http://schemas.microsoft.com/office/drawing/2014/main" id="{5D81D1FB-C318-4DE9-8989-CD3647639068}"/>
                  </a:ext>
                </a:extLst>
              </p:cNvPr>
              <p:cNvPicPr>
                <a:picLocks noChangeAspect="1"/>
              </p:cNvPicPr>
              <p:nvPr/>
            </p:nvPicPr>
            <p:blipFill rotWithShape="1">
              <a:blip r:embed="rId55"/>
              <a:srcRect t="56020" b="31692"/>
              <a:stretch/>
            </p:blipFill>
            <p:spPr>
              <a:xfrm>
                <a:off x="18158660" y="11396283"/>
                <a:ext cx="1470608" cy="312371"/>
              </a:xfrm>
              <a:prstGeom prst="rect">
                <a:avLst/>
              </a:prstGeom>
            </p:spPr>
          </p:pic>
          <p:pic>
            <p:nvPicPr>
              <p:cNvPr id="4" name="Immagine 124">
                <a:extLst>
                  <a:ext uri="{FF2B5EF4-FFF2-40B4-BE49-F238E27FC236}">
                    <a16:creationId xmlns:a16="http://schemas.microsoft.com/office/drawing/2014/main" id="{B5172538-CAA1-C74C-F246-6ACDFAD3198A}"/>
                  </a:ext>
                </a:extLst>
              </p:cNvPr>
              <p:cNvPicPr>
                <a:picLocks noChangeAspect="1"/>
              </p:cNvPicPr>
              <p:nvPr/>
            </p:nvPicPr>
            <p:blipFill>
              <a:blip r:embed="rId37"/>
              <a:stretch>
                <a:fillRect/>
              </a:stretch>
            </p:blipFill>
            <p:spPr>
              <a:xfrm>
                <a:off x="15147733" y="8095598"/>
                <a:ext cx="1646198" cy="535348"/>
              </a:xfrm>
              <a:prstGeom prst="rect">
                <a:avLst/>
              </a:prstGeom>
            </p:spPr>
          </p:pic>
          <p:pic>
            <p:nvPicPr>
              <p:cNvPr id="13" name="Immagine 154">
                <a:extLst>
                  <a:ext uri="{FF2B5EF4-FFF2-40B4-BE49-F238E27FC236}">
                    <a16:creationId xmlns:a16="http://schemas.microsoft.com/office/drawing/2014/main" id="{EC014422-D25A-C3CE-A06F-127AE5B6E2D1}"/>
                  </a:ext>
                </a:extLst>
              </p:cNvPr>
              <p:cNvPicPr>
                <a:picLocks noChangeAspect="1"/>
              </p:cNvPicPr>
              <p:nvPr/>
            </p:nvPicPr>
            <p:blipFill>
              <a:blip r:embed="rId38"/>
              <a:stretch>
                <a:fillRect/>
              </a:stretch>
            </p:blipFill>
            <p:spPr>
              <a:xfrm>
                <a:off x="16817587" y="8108059"/>
                <a:ext cx="1614503" cy="547289"/>
              </a:xfrm>
              <a:prstGeom prst="rect">
                <a:avLst/>
              </a:prstGeom>
            </p:spPr>
          </p:pic>
        </p:grpSp>
      </p:grpSp>
      <p:pic>
        <p:nvPicPr>
          <p:cNvPr id="2" name="Picture 1">
            <a:extLst>
              <a:ext uri="{FF2B5EF4-FFF2-40B4-BE49-F238E27FC236}">
                <a16:creationId xmlns:a16="http://schemas.microsoft.com/office/drawing/2014/main" id="{2827E177-AC57-A731-7E2C-3228BF6E8646}"/>
              </a:ext>
            </a:extLst>
          </p:cNvPr>
          <p:cNvPicPr>
            <a:picLocks noChangeAspect="1"/>
          </p:cNvPicPr>
          <p:nvPr/>
        </p:nvPicPr>
        <p:blipFill rotWithShape="1">
          <a:blip r:embed="rId58">
            <a:duotone>
              <a:prstClr val="black"/>
              <a:srgbClr val="B9DEF7">
                <a:tint val="45000"/>
                <a:satMod val="400000"/>
              </a:srgbClr>
            </a:duotone>
            <a:extLst>
              <a:ext uri="{BEBA8EAE-BF5A-486C-A8C5-ECC9F3942E4B}">
                <a14:imgProps xmlns:a14="http://schemas.microsoft.com/office/drawing/2010/main">
                  <a14:imgLayer r:embed="rId59">
                    <a14:imgEffect>
                      <a14:colorTemperature colorTemp="5900"/>
                    </a14:imgEffect>
                  </a14:imgLayer>
                </a14:imgProps>
              </a:ext>
            </a:extLst>
          </a:blip>
          <a:srcRect t="13366"/>
          <a:stretch/>
        </p:blipFill>
        <p:spPr>
          <a:xfrm>
            <a:off x="18343194" y="10172808"/>
            <a:ext cx="898116" cy="284295"/>
          </a:xfrm>
          <a:prstGeom prst="rect">
            <a:avLst/>
          </a:prstGeom>
        </p:spPr>
      </p:pic>
    </p:spTree>
    <p:extLst>
      <p:ext uri="{BB962C8B-B14F-4D97-AF65-F5344CB8AC3E}">
        <p14:creationId xmlns:p14="http://schemas.microsoft.com/office/powerpoint/2010/main" val="41292126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a:t>
            </a:r>
            <a:r>
              <a:rPr lang="it-IT" sz="3600"/>
              <a:t>Front End Gestione impegno: Ricerca e visualizzazione lista IPE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765237" y="4198760"/>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0"/>
          <a:stretch>
            <a:fillRect/>
          </a:stretch>
        </p:blipFill>
        <p:spPr>
          <a:xfrm>
            <a:off x="3045503" y="4996300"/>
            <a:ext cx="17174960" cy="938683"/>
          </a:xfrm>
          <a:prstGeom prst="rect">
            <a:avLst/>
          </a:prstGeom>
        </p:spPr>
      </p:pic>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5300"/>
                    </a14:imgEffect>
                  </a14:imgLayer>
                </a14:imgProps>
              </a:ext>
            </a:extLst>
          </a:blip>
          <a:srcRect t="22738" b="33317"/>
          <a:stretch/>
        </p:blipFill>
        <p:spPr>
          <a:xfrm>
            <a:off x="1683365" y="2652874"/>
            <a:ext cx="21058211" cy="1389933"/>
          </a:xfrm>
          <a:prstGeom prst="rect">
            <a:avLst/>
          </a:prstGeom>
        </p:spPr>
      </p:pic>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3"/>
          <a:srcRect l="8024" r="6630" b="2284"/>
          <a:stretch/>
        </p:blipFill>
        <p:spPr>
          <a:xfrm>
            <a:off x="1765237" y="9504440"/>
            <a:ext cx="358234" cy="2175627"/>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1781120" y="6119285"/>
            <a:ext cx="20623455" cy="5529088"/>
            <a:chOff x="1872875" y="6058620"/>
            <a:chExt cx="20370436" cy="5529088"/>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4">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5">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60441"/>
              <a:ext cx="19392872" cy="4927267"/>
              <a:chOff x="1872875" y="6001223"/>
              <a:chExt cx="19392872" cy="4927267"/>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6"/>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392872" cy="4245303"/>
                <a:chOff x="1872875" y="6683187"/>
                <a:chExt cx="19392872" cy="4245303"/>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7"/>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18"/>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9"/>
                <a:stretch>
                  <a:fillRect/>
                </a:stretch>
              </p:blipFill>
              <p:spPr>
                <a:xfrm>
                  <a:off x="9994606" y="6826102"/>
                  <a:ext cx="11055660" cy="723014"/>
                </a:xfrm>
                <a:prstGeom prst="rect">
                  <a:avLst/>
                </a:prstGeom>
              </p:spPr>
            </p:pic>
            <p:pic>
              <p:nvPicPr>
                <p:cNvPr id="8" name="Picture 7">
                  <a:extLst>
                    <a:ext uri="{FF2B5EF4-FFF2-40B4-BE49-F238E27FC236}">
                      <a16:creationId xmlns:a16="http://schemas.microsoft.com/office/drawing/2014/main" id="{324F16EF-36C4-BEAC-8F02-8D6112689058}"/>
                    </a:ext>
                  </a:extLst>
                </p:cNvPr>
                <p:cNvPicPr>
                  <a:picLocks noChangeAspect="1"/>
                </p:cNvPicPr>
                <p:nvPr/>
              </p:nvPicPr>
              <p:blipFill>
                <a:blip r:embed="rId20"/>
                <a:stretch>
                  <a:fillRect/>
                </a:stretch>
              </p:blipFill>
              <p:spPr>
                <a:xfrm>
                  <a:off x="8438051" y="6817502"/>
                  <a:ext cx="10509168" cy="728961"/>
                </a:xfrm>
                <a:prstGeom prst="rect">
                  <a:avLst/>
                </a:prstGeom>
              </p:spPr>
            </p:pic>
            <p:pic>
              <p:nvPicPr>
                <p:cNvPr id="11" name="Immagine 143">
                  <a:extLst>
                    <a:ext uri="{FF2B5EF4-FFF2-40B4-BE49-F238E27FC236}">
                      <a16:creationId xmlns:a16="http://schemas.microsoft.com/office/drawing/2014/main" id="{F656518A-54A5-93BE-0E92-B4080783CD73}"/>
                    </a:ext>
                  </a:extLst>
                </p:cNvPr>
                <p:cNvPicPr>
                  <a:picLocks noChangeAspect="1"/>
                </p:cNvPicPr>
                <p:nvPr/>
              </p:nvPicPr>
              <p:blipFill rotWithShape="1">
                <a:blip r:embed="rId21"/>
                <a:srcRect l="1" t="10970" r="-1535"/>
                <a:stretch/>
              </p:blipFill>
              <p:spPr>
                <a:xfrm>
                  <a:off x="18914113" y="6911161"/>
                  <a:ext cx="2175450" cy="510467"/>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813705"/>
                  <a:chOff x="1872875" y="8114785"/>
                  <a:chExt cx="19371607" cy="2813705"/>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22"/>
                  <a:srcRect l="371"/>
                  <a:stretch/>
                </p:blipFill>
                <p:spPr>
                  <a:xfrm>
                    <a:off x="2211024" y="8114785"/>
                    <a:ext cx="19033458" cy="2805691"/>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3"/>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4"/>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5"/>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6"/>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3"/>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4"/>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6"/>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3"/>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4"/>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6"/>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3"/>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4"/>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6"/>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7"/>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8"/>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9"/>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397055"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30"/>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30"/>
                  <a:srcRect l="20553" t="65960" r="12790" b="17375"/>
                  <a:stretch/>
                </p:blipFill>
                <p:spPr>
                  <a:xfrm>
                    <a:off x="1872875" y="9727374"/>
                    <a:ext cx="284589" cy="265617"/>
                  </a:xfrm>
                  <a:prstGeom prst="rect">
                    <a:avLst/>
                  </a:prstGeom>
                </p:spPr>
              </p:pic>
              <p:pic>
                <p:nvPicPr>
                  <p:cNvPr id="57" name="Picture 56">
                    <a:extLst>
                      <a:ext uri="{FF2B5EF4-FFF2-40B4-BE49-F238E27FC236}">
                        <a16:creationId xmlns:a16="http://schemas.microsoft.com/office/drawing/2014/main" id="{F2DBA61D-7BCC-3183-2B4A-47F4D95BBC18}"/>
                      </a:ext>
                    </a:extLst>
                  </p:cNvPr>
                  <p:cNvPicPr>
                    <a:picLocks noChangeAspect="1"/>
                  </p:cNvPicPr>
                  <p:nvPr/>
                </p:nvPicPr>
                <p:blipFill rotWithShape="1">
                  <a:blip r:embed="rId31"/>
                  <a:srcRect t="14818" r="2437" b="804"/>
                  <a:stretch/>
                </p:blipFill>
                <p:spPr>
                  <a:xfrm>
                    <a:off x="3343951" y="9898009"/>
                    <a:ext cx="2044694" cy="171825"/>
                  </a:xfrm>
                  <a:prstGeom prst="rect">
                    <a:avLst/>
                  </a:prstGeom>
                </p:spPr>
              </p:pic>
              <p:pic>
                <p:nvPicPr>
                  <p:cNvPr id="59" name="Picture 58">
                    <a:extLst>
                      <a:ext uri="{FF2B5EF4-FFF2-40B4-BE49-F238E27FC236}">
                        <a16:creationId xmlns:a16="http://schemas.microsoft.com/office/drawing/2014/main" id="{86856CA0-9CEC-AEA1-A988-8448C2581368}"/>
                      </a:ext>
                    </a:extLst>
                  </p:cNvPr>
                  <p:cNvPicPr>
                    <a:picLocks noChangeAspect="1"/>
                  </p:cNvPicPr>
                  <p:nvPr/>
                </p:nvPicPr>
                <p:blipFill rotWithShape="1">
                  <a:blip r:embed="rId32"/>
                  <a:srcRect t="19189"/>
                  <a:stretch/>
                </p:blipFill>
                <p:spPr>
                  <a:xfrm>
                    <a:off x="2515072" y="9633095"/>
                    <a:ext cx="1326788" cy="171825"/>
                  </a:xfrm>
                  <a:prstGeom prst="rect">
                    <a:avLst/>
                  </a:prstGeom>
                </p:spPr>
              </p:pic>
              <p:pic>
                <p:nvPicPr>
                  <p:cNvPr id="63" name="Picture 62">
                    <a:extLst>
                      <a:ext uri="{FF2B5EF4-FFF2-40B4-BE49-F238E27FC236}">
                        <a16:creationId xmlns:a16="http://schemas.microsoft.com/office/drawing/2014/main" id="{EDDE3A7B-1F17-84F8-BD49-BD6380E4B844}"/>
                      </a:ext>
                    </a:extLst>
                  </p:cNvPr>
                  <p:cNvPicPr>
                    <a:picLocks noChangeAspect="1"/>
                  </p:cNvPicPr>
                  <p:nvPr/>
                </p:nvPicPr>
                <p:blipFill rotWithShape="1">
                  <a:blip r:embed="rId30"/>
                  <a:srcRect l="20553" t="65960" r="12790" b="17375"/>
                  <a:stretch/>
                </p:blipFill>
                <p:spPr>
                  <a:xfrm>
                    <a:off x="1875210" y="10403305"/>
                    <a:ext cx="284589" cy="265617"/>
                  </a:xfrm>
                  <a:prstGeom prst="rect">
                    <a:avLst/>
                  </a:prstGeom>
                </p:spPr>
              </p:pic>
              <p:pic>
                <p:nvPicPr>
                  <p:cNvPr id="65" name="Picture 64">
                    <a:extLst>
                      <a:ext uri="{FF2B5EF4-FFF2-40B4-BE49-F238E27FC236}">
                        <a16:creationId xmlns:a16="http://schemas.microsoft.com/office/drawing/2014/main" id="{3CD954BE-9FC0-C58C-A5B4-86F8AB684853}"/>
                      </a:ext>
                    </a:extLst>
                  </p:cNvPr>
                  <p:cNvPicPr>
                    <a:picLocks noChangeAspect="1"/>
                  </p:cNvPicPr>
                  <p:nvPr/>
                </p:nvPicPr>
                <p:blipFill>
                  <a:blip r:embed="rId33"/>
                  <a:stretch>
                    <a:fillRect/>
                  </a:stretch>
                </p:blipFill>
                <p:spPr>
                  <a:xfrm>
                    <a:off x="2211024" y="9633095"/>
                    <a:ext cx="288979" cy="171825"/>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34"/>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34"/>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34"/>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5"/>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34"/>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34"/>
                  <a:stretch>
                    <a:fillRect/>
                  </a:stretch>
                </p:blipFill>
                <p:spPr>
                  <a:xfrm>
                    <a:off x="17185128" y="9662838"/>
                    <a:ext cx="3362929" cy="130599"/>
                  </a:xfrm>
                  <a:prstGeom prst="rect">
                    <a:avLst/>
                  </a:prstGeom>
                </p:spPr>
              </p:pic>
              <p:pic>
                <p:nvPicPr>
                  <p:cNvPr id="85" name="Picture 84">
                    <a:extLst>
                      <a:ext uri="{FF2B5EF4-FFF2-40B4-BE49-F238E27FC236}">
                        <a16:creationId xmlns:a16="http://schemas.microsoft.com/office/drawing/2014/main" id="{3D98FA39-2F80-EB05-1C40-6B45B5AF27AA}"/>
                      </a:ext>
                    </a:extLst>
                  </p:cNvPr>
                  <p:cNvPicPr>
                    <a:picLocks noChangeAspect="1"/>
                  </p:cNvPicPr>
                  <p:nvPr/>
                </p:nvPicPr>
                <p:blipFill rotWithShape="1">
                  <a:blip r:embed="rId36"/>
                  <a:srcRect t="12719"/>
                  <a:stretch/>
                </p:blipFill>
                <p:spPr>
                  <a:xfrm>
                    <a:off x="3394792" y="10554064"/>
                    <a:ext cx="1849662" cy="161440"/>
                  </a:xfrm>
                  <a:prstGeom prst="rect">
                    <a:avLst/>
                  </a:prstGeom>
                </p:spPr>
              </p:pic>
              <p:pic>
                <p:nvPicPr>
                  <p:cNvPr id="87" name="Picture 86">
                    <a:extLst>
                      <a:ext uri="{FF2B5EF4-FFF2-40B4-BE49-F238E27FC236}">
                        <a16:creationId xmlns:a16="http://schemas.microsoft.com/office/drawing/2014/main" id="{FECCD51E-B307-5754-87BF-5B1844FDC8E8}"/>
                      </a:ext>
                    </a:extLst>
                  </p:cNvPr>
                  <p:cNvPicPr>
                    <a:picLocks noChangeAspect="1"/>
                  </p:cNvPicPr>
                  <p:nvPr/>
                </p:nvPicPr>
                <p:blipFill rotWithShape="1">
                  <a:blip r:embed="rId32"/>
                  <a:srcRect t="19189"/>
                  <a:stretch/>
                </p:blipFill>
                <p:spPr>
                  <a:xfrm>
                    <a:off x="2509187" y="10295877"/>
                    <a:ext cx="1326788" cy="171825"/>
                  </a:xfrm>
                  <a:prstGeom prst="rect">
                    <a:avLst/>
                  </a:prstGeom>
                </p:spPr>
              </p:pic>
              <p:pic>
                <p:nvPicPr>
                  <p:cNvPr id="88" name="Picture 87">
                    <a:extLst>
                      <a:ext uri="{FF2B5EF4-FFF2-40B4-BE49-F238E27FC236}">
                        <a16:creationId xmlns:a16="http://schemas.microsoft.com/office/drawing/2014/main" id="{EC22E169-D980-1463-6729-1EBE5689502C}"/>
                      </a:ext>
                    </a:extLst>
                  </p:cNvPr>
                  <p:cNvPicPr>
                    <a:picLocks noChangeAspect="1"/>
                  </p:cNvPicPr>
                  <p:nvPr/>
                </p:nvPicPr>
                <p:blipFill>
                  <a:blip r:embed="rId33"/>
                  <a:stretch>
                    <a:fillRect/>
                  </a:stretch>
                </p:blipFill>
                <p:spPr>
                  <a:xfrm>
                    <a:off x="2205138" y="10295877"/>
                    <a:ext cx="288979" cy="171825"/>
                  </a:xfrm>
                  <a:prstGeom prst="rect">
                    <a:avLst/>
                  </a:prstGeom>
                </p:spPr>
              </p:pic>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7"/>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8"/>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9"/>
            <a:stretch>
              <a:fillRect/>
            </a:stretch>
          </p:blipFill>
          <p:spPr>
            <a:xfrm>
              <a:off x="21176914" y="9613125"/>
              <a:ext cx="985578" cy="445535"/>
            </a:xfrm>
            <a:prstGeom prst="rect">
              <a:avLst/>
            </a:prstGeom>
          </p:spPr>
        </p:pic>
      </p:grpSp>
      <p:sp>
        <p:nvSpPr>
          <p:cNvPr id="144" name="Rectangle 143">
            <a:extLst>
              <a:ext uri="{FF2B5EF4-FFF2-40B4-BE49-F238E27FC236}">
                <a16:creationId xmlns:a16="http://schemas.microsoft.com/office/drawing/2014/main" id="{B03C0B28-B995-494A-8C72-154E50CB30BB}"/>
              </a:ext>
            </a:extLst>
          </p:cNvPr>
          <p:cNvSpPr/>
          <p:nvPr/>
        </p:nvSpPr>
        <p:spPr>
          <a:xfrm>
            <a:off x="11348166" y="10252886"/>
            <a:ext cx="996097" cy="24450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1" name="Picture 150">
            <a:extLst>
              <a:ext uri="{FF2B5EF4-FFF2-40B4-BE49-F238E27FC236}">
                <a16:creationId xmlns:a16="http://schemas.microsoft.com/office/drawing/2014/main" id="{C9EA50D6-48AB-47B0-A4D9-50F6BF178E79}"/>
              </a:ext>
            </a:extLst>
          </p:cNvPr>
          <p:cNvPicPr>
            <a:picLocks noChangeAspect="1"/>
          </p:cNvPicPr>
          <p:nvPr/>
        </p:nvPicPr>
        <p:blipFill rotWithShape="1">
          <a:blip r:embed="rId40"/>
          <a:srcRect l="5597" t="35282" r="7812" b="2655"/>
          <a:stretch/>
        </p:blipFill>
        <p:spPr>
          <a:xfrm>
            <a:off x="2103057" y="10593267"/>
            <a:ext cx="1194618" cy="199577"/>
          </a:xfrm>
          <a:prstGeom prst="rect">
            <a:avLst/>
          </a:prstGeom>
        </p:spPr>
      </p:pic>
      <p:pic>
        <p:nvPicPr>
          <p:cNvPr id="152" name="Picture 151">
            <a:extLst>
              <a:ext uri="{FF2B5EF4-FFF2-40B4-BE49-F238E27FC236}">
                <a16:creationId xmlns:a16="http://schemas.microsoft.com/office/drawing/2014/main" id="{7F90B6B3-51EC-48F2-9DE0-B21709471627}"/>
              </a:ext>
            </a:extLst>
          </p:cNvPr>
          <p:cNvPicPr>
            <a:picLocks noChangeAspect="1"/>
          </p:cNvPicPr>
          <p:nvPr/>
        </p:nvPicPr>
        <p:blipFill rotWithShape="1">
          <a:blip r:embed="rId40"/>
          <a:srcRect l="5597" t="35282" r="7812" b="2655"/>
          <a:stretch/>
        </p:blipFill>
        <p:spPr>
          <a:xfrm>
            <a:off x="2108976" y="11254879"/>
            <a:ext cx="1194618" cy="199577"/>
          </a:xfrm>
          <a:prstGeom prst="rect">
            <a:avLst/>
          </a:prstGeom>
        </p:spPr>
      </p:pic>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41"/>
          <a:stretch>
            <a:fillRect/>
          </a:stretch>
        </p:blipFill>
        <p:spPr>
          <a:xfrm>
            <a:off x="1765237" y="7391008"/>
            <a:ext cx="409596" cy="2121968"/>
          </a:xfrm>
          <a:prstGeom prst="rect">
            <a:avLst/>
          </a:prstGeom>
        </p:spPr>
      </p:pic>
      <p:sp>
        <p:nvSpPr>
          <p:cNvPr id="82" name="Rectangle 81">
            <a:extLst>
              <a:ext uri="{FF2B5EF4-FFF2-40B4-BE49-F238E27FC236}">
                <a16:creationId xmlns:a16="http://schemas.microsoft.com/office/drawing/2014/main" id="{43A3CD88-F433-410F-B9A2-E0CE3FCC7498}"/>
              </a:ext>
            </a:extLst>
          </p:cNvPr>
          <p:cNvSpPr/>
          <p:nvPr/>
        </p:nvSpPr>
        <p:spPr>
          <a:xfrm>
            <a:off x="7325405" y="10954886"/>
            <a:ext cx="996097" cy="24450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83" name="Rectangle 82">
            <a:extLst>
              <a:ext uri="{FF2B5EF4-FFF2-40B4-BE49-F238E27FC236}">
                <a16:creationId xmlns:a16="http://schemas.microsoft.com/office/drawing/2014/main" id="{94F69C42-C288-4097-B348-6AD3B1AE2F82}"/>
              </a:ext>
            </a:extLst>
          </p:cNvPr>
          <p:cNvSpPr/>
          <p:nvPr/>
        </p:nvSpPr>
        <p:spPr>
          <a:xfrm>
            <a:off x="7327729" y="10268195"/>
            <a:ext cx="996097" cy="24450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7" name="Picture 6">
            <a:extLst>
              <a:ext uri="{FF2B5EF4-FFF2-40B4-BE49-F238E27FC236}">
                <a16:creationId xmlns:a16="http://schemas.microsoft.com/office/drawing/2014/main" id="{55C1B6F7-8B18-B428-B941-05D07DB00510}"/>
              </a:ext>
            </a:extLst>
          </p:cNvPr>
          <p:cNvPicPr>
            <a:picLocks noChangeAspect="1"/>
          </p:cNvPicPr>
          <p:nvPr/>
        </p:nvPicPr>
        <p:blipFill rotWithShape="1">
          <a:blip r:embed="rId42">
            <a:duotone>
              <a:prstClr val="black"/>
              <a:srgbClr val="F1FAFF">
                <a:tint val="45000"/>
                <a:satMod val="400000"/>
              </a:srgbClr>
            </a:duotone>
            <a:extLst>
              <a:ext uri="{BEBA8EAE-BF5A-486C-A8C5-ECC9F3942E4B}">
                <a14:imgProps xmlns:a14="http://schemas.microsoft.com/office/drawing/2010/main">
                  <a14:imgLayer r:embed="rId43">
                    <a14:imgEffect>
                      <a14:colorTemperature colorTemp="4700"/>
                    </a14:imgEffect>
                  </a14:imgLayer>
                </a14:imgProps>
              </a:ext>
            </a:extLst>
          </a:blip>
          <a:srcRect t="13366"/>
          <a:stretch/>
        </p:blipFill>
        <p:spPr>
          <a:xfrm>
            <a:off x="8985186" y="3444947"/>
            <a:ext cx="1009418" cy="319527"/>
          </a:xfrm>
          <a:prstGeom prst="rect">
            <a:avLst/>
          </a:prstGeom>
        </p:spPr>
      </p:pic>
      <p:pic>
        <p:nvPicPr>
          <p:cNvPr id="9" name="Immagine 115">
            <a:extLst>
              <a:ext uri="{FF2B5EF4-FFF2-40B4-BE49-F238E27FC236}">
                <a16:creationId xmlns:a16="http://schemas.microsoft.com/office/drawing/2014/main" id="{BDA480D5-A318-07BE-8769-4C084082AF43}"/>
              </a:ext>
            </a:extLst>
          </p:cNvPr>
          <p:cNvPicPr>
            <a:picLocks noChangeAspect="1"/>
          </p:cNvPicPr>
          <p:nvPr/>
        </p:nvPicPr>
        <p:blipFill rotWithShape="1">
          <a:blip r:embed="rId44"/>
          <a:srcRect t="9099"/>
          <a:stretch/>
        </p:blipFill>
        <p:spPr>
          <a:xfrm>
            <a:off x="21607423" y="12917454"/>
            <a:ext cx="1102104" cy="616395"/>
          </a:xfrm>
          <a:prstGeom prst="rect">
            <a:avLst/>
          </a:prstGeom>
        </p:spPr>
      </p:pic>
      <p:pic>
        <p:nvPicPr>
          <p:cNvPr id="20" name="Picture 19">
            <a:extLst>
              <a:ext uri="{FF2B5EF4-FFF2-40B4-BE49-F238E27FC236}">
                <a16:creationId xmlns:a16="http://schemas.microsoft.com/office/drawing/2014/main" id="{2C6DDFDF-99B2-3A7E-03A0-BF2C8AF66B8C}"/>
              </a:ext>
            </a:extLst>
          </p:cNvPr>
          <p:cNvPicPr>
            <a:picLocks noChangeAspect="1"/>
          </p:cNvPicPr>
          <p:nvPr/>
        </p:nvPicPr>
        <p:blipFill>
          <a:blip r:embed="rId45"/>
          <a:stretch>
            <a:fillRect/>
          </a:stretch>
        </p:blipFill>
        <p:spPr>
          <a:xfrm>
            <a:off x="15342571" y="10256421"/>
            <a:ext cx="553103" cy="262724"/>
          </a:xfrm>
          <a:prstGeom prst="rect">
            <a:avLst/>
          </a:prstGeom>
        </p:spPr>
      </p:pic>
      <p:pic>
        <p:nvPicPr>
          <p:cNvPr id="22" name="Picture 21">
            <a:extLst>
              <a:ext uri="{FF2B5EF4-FFF2-40B4-BE49-F238E27FC236}">
                <a16:creationId xmlns:a16="http://schemas.microsoft.com/office/drawing/2014/main" id="{C05377B2-5020-42D5-3697-A78D183FE307}"/>
              </a:ext>
            </a:extLst>
          </p:cNvPr>
          <p:cNvPicPr>
            <a:picLocks noChangeAspect="1"/>
          </p:cNvPicPr>
          <p:nvPr/>
        </p:nvPicPr>
        <p:blipFill>
          <a:blip r:embed="rId45"/>
          <a:stretch>
            <a:fillRect/>
          </a:stretch>
        </p:blipFill>
        <p:spPr>
          <a:xfrm>
            <a:off x="15356748" y="10972346"/>
            <a:ext cx="553103" cy="262724"/>
          </a:xfrm>
          <a:prstGeom prst="rect">
            <a:avLst/>
          </a:prstGeom>
        </p:spPr>
      </p:pic>
      <p:pic>
        <p:nvPicPr>
          <p:cNvPr id="23" name="Picture 22">
            <a:extLst>
              <a:ext uri="{FF2B5EF4-FFF2-40B4-BE49-F238E27FC236}">
                <a16:creationId xmlns:a16="http://schemas.microsoft.com/office/drawing/2014/main" id="{8DF97572-C5F2-850B-9513-905EB117AEEC}"/>
              </a:ext>
            </a:extLst>
          </p:cNvPr>
          <p:cNvPicPr>
            <a:picLocks noChangeAspect="1"/>
          </p:cNvPicPr>
          <p:nvPr/>
        </p:nvPicPr>
        <p:blipFill>
          <a:blip r:embed="rId45"/>
          <a:stretch>
            <a:fillRect/>
          </a:stretch>
        </p:blipFill>
        <p:spPr>
          <a:xfrm>
            <a:off x="19269529" y="10270597"/>
            <a:ext cx="553103" cy="262724"/>
          </a:xfrm>
          <a:prstGeom prst="rect">
            <a:avLst/>
          </a:prstGeom>
        </p:spPr>
      </p:pic>
      <p:pic>
        <p:nvPicPr>
          <p:cNvPr id="26" name="Picture 25">
            <a:extLst>
              <a:ext uri="{FF2B5EF4-FFF2-40B4-BE49-F238E27FC236}">
                <a16:creationId xmlns:a16="http://schemas.microsoft.com/office/drawing/2014/main" id="{2DD4781E-07EE-11D7-DF49-8C76510010FF}"/>
              </a:ext>
            </a:extLst>
          </p:cNvPr>
          <p:cNvPicPr>
            <a:picLocks noChangeAspect="1"/>
          </p:cNvPicPr>
          <p:nvPr/>
        </p:nvPicPr>
        <p:blipFill>
          <a:blip r:embed="rId45"/>
          <a:stretch>
            <a:fillRect/>
          </a:stretch>
        </p:blipFill>
        <p:spPr>
          <a:xfrm>
            <a:off x="19290794" y="10961714"/>
            <a:ext cx="553103" cy="262724"/>
          </a:xfrm>
          <a:prstGeom prst="rect">
            <a:avLst/>
          </a:prstGeom>
        </p:spPr>
      </p:pic>
      <p:pic>
        <p:nvPicPr>
          <p:cNvPr id="27" name="Picture 26">
            <a:extLst>
              <a:ext uri="{FF2B5EF4-FFF2-40B4-BE49-F238E27FC236}">
                <a16:creationId xmlns:a16="http://schemas.microsoft.com/office/drawing/2014/main" id="{CAB9E521-FFF6-0F94-B547-0E08B595CC32}"/>
              </a:ext>
            </a:extLst>
          </p:cNvPr>
          <p:cNvPicPr>
            <a:picLocks noChangeAspect="1"/>
          </p:cNvPicPr>
          <p:nvPr/>
        </p:nvPicPr>
        <p:blipFill>
          <a:blip r:embed="rId45"/>
          <a:stretch>
            <a:fillRect/>
          </a:stretch>
        </p:blipFill>
        <p:spPr>
          <a:xfrm>
            <a:off x="11560925" y="10972346"/>
            <a:ext cx="553103" cy="262724"/>
          </a:xfrm>
          <a:prstGeom prst="rect">
            <a:avLst/>
          </a:prstGeom>
        </p:spPr>
      </p:pic>
    </p:spTree>
    <p:extLst>
      <p:ext uri="{BB962C8B-B14F-4D97-AF65-F5344CB8AC3E}">
        <p14:creationId xmlns:p14="http://schemas.microsoft.com/office/powerpoint/2010/main" val="37678248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4B7B8C-0872-5B4E-BAE5-355992C63420}"/>
              </a:ext>
            </a:extLst>
          </p:cNvPr>
          <p:cNvSpPr>
            <a:spLocks noGrp="1"/>
          </p:cNvSpPr>
          <p:nvPr>
            <p:ph type="title"/>
          </p:nvPr>
        </p:nvSpPr>
        <p:spPr/>
        <p:txBody>
          <a:bodyPr/>
          <a:lstStyle/>
          <a:p>
            <a:r>
              <a:rPr lang="it-IT"/>
              <a:t>Grazie per l’attenzione</a:t>
            </a:r>
          </a:p>
        </p:txBody>
      </p:sp>
    </p:spTree>
    <p:extLst>
      <p:ext uri="{BB962C8B-B14F-4D97-AF65-F5344CB8AC3E}">
        <p14:creationId xmlns:p14="http://schemas.microsoft.com/office/powerpoint/2010/main" val="2386944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magine 81">
            <a:extLst>
              <a:ext uri="{FF2B5EF4-FFF2-40B4-BE49-F238E27FC236}">
                <a16:creationId xmlns:a16="http://schemas.microsoft.com/office/drawing/2014/main" id="{A62FBD08-FA3D-4E6E-BC2B-EC810EFFB149}"/>
              </a:ext>
            </a:extLst>
          </p:cNvPr>
          <p:cNvPicPr>
            <a:picLocks/>
          </p:cNvPicPr>
          <p:nvPr/>
        </p:nvPicPr>
        <p:blipFill>
          <a:blip r:embed="rId2"/>
          <a:stretch>
            <a:fillRect/>
          </a:stretch>
        </p:blipFill>
        <p:spPr>
          <a:xfrm>
            <a:off x="2264040" y="12186138"/>
            <a:ext cx="1202400" cy="651600"/>
          </a:xfrm>
          <a:prstGeom prst="rect">
            <a:avLst/>
          </a:prstGeom>
        </p:spPr>
      </p:pic>
      <p:grpSp>
        <p:nvGrpSpPr>
          <p:cNvPr id="92" name="Gruppo 91">
            <a:extLst>
              <a:ext uri="{FF2B5EF4-FFF2-40B4-BE49-F238E27FC236}">
                <a16:creationId xmlns:a16="http://schemas.microsoft.com/office/drawing/2014/main" id="{08AFFDF0-6271-47B3-880B-7F518A7768F2}"/>
              </a:ext>
            </a:extLst>
          </p:cNvPr>
          <p:cNvGrpSpPr/>
          <p:nvPr/>
        </p:nvGrpSpPr>
        <p:grpSpPr>
          <a:xfrm>
            <a:off x="1662101" y="1952540"/>
            <a:ext cx="21096304" cy="732779"/>
            <a:chOff x="1662101" y="1952540"/>
            <a:chExt cx="21096304" cy="732779"/>
          </a:xfrm>
        </p:grpSpPr>
        <p:grpSp>
          <p:nvGrpSpPr>
            <p:cNvPr id="94" name="Gruppo 93">
              <a:extLst>
                <a:ext uri="{FF2B5EF4-FFF2-40B4-BE49-F238E27FC236}">
                  <a16:creationId xmlns:a16="http://schemas.microsoft.com/office/drawing/2014/main" id="{787FF65F-4C52-4922-A19F-1D94BAADE09D}"/>
                </a:ext>
              </a:extLst>
            </p:cNvPr>
            <p:cNvGrpSpPr/>
            <p:nvPr/>
          </p:nvGrpSpPr>
          <p:grpSpPr>
            <a:xfrm>
              <a:off x="1662101" y="1952540"/>
              <a:ext cx="21096304" cy="732779"/>
              <a:chOff x="1646867" y="1867823"/>
              <a:chExt cx="21096304" cy="732779"/>
            </a:xfrm>
          </p:grpSpPr>
          <p:pic>
            <p:nvPicPr>
              <p:cNvPr id="96" name="Immagine 95">
                <a:extLst>
                  <a:ext uri="{FF2B5EF4-FFF2-40B4-BE49-F238E27FC236}">
                    <a16:creationId xmlns:a16="http://schemas.microsoft.com/office/drawing/2014/main" id="{645547D0-C704-49DA-82DE-97CEB814CF81}"/>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97" name="Immagine 96">
                <a:extLst>
                  <a:ext uri="{FF2B5EF4-FFF2-40B4-BE49-F238E27FC236}">
                    <a16:creationId xmlns:a16="http://schemas.microsoft.com/office/drawing/2014/main" id="{9D6C8D09-53D4-4E34-A3F8-7333020C4D22}"/>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98" name="Immagine 97">
                <a:extLst>
                  <a:ext uri="{FF2B5EF4-FFF2-40B4-BE49-F238E27FC236}">
                    <a16:creationId xmlns:a16="http://schemas.microsoft.com/office/drawing/2014/main" id="{BDE6D99C-C665-4237-8202-E5BAA6E2C898}"/>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95" name="Immagine 94">
              <a:extLst>
                <a:ext uri="{FF2B5EF4-FFF2-40B4-BE49-F238E27FC236}">
                  <a16:creationId xmlns:a16="http://schemas.microsoft.com/office/drawing/2014/main" id="{F7DB2481-400A-46E0-9798-2B5C7FAF0ACC}"/>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02" name="Immagine 101">
            <a:extLst>
              <a:ext uri="{FF2B5EF4-FFF2-40B4-BE49-F238E27FC236}">
                <a16:creationId xmlns:a16="http://schemas.microsoft.com/office/drawing/2014/main" id="{961E24CD-6558-44B8-8CDF-34A93986BD15}"/>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93" name="Segnaposto testo 3">
            <a:extLst>
              <a:ext uri="{FF2B5EF4-FFF2-40B4-BE49-F238E27FC236}">
                <a16:creationId xmlns:a16="http://schemas.microsoft.com/office/drawing/2014/main" id="{A0838087-0734-43DA-B5A2-2460221D3BA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grpSp>
        <p:nvGrpSpPr>
          <p:cNvPr id="3" name="Group 2">
            <a:extLst>
              <a:ext uri="{FF2B5EF4-FFF2-40B4-BE49-F238E27FC236}">
                <a16:creationId xmlns:a16="http://schemas.microsoft.com/office/drawing/2014/main" id="{8062B32C-0E66-5B7E-8553-81486114640B}"/>
              </a:ext>
            </a:extLst>
          </p:cNvPr>
          <p:cNvGrpSpPr/>
          <p:nvPr/>
        </p:nvGrpSpPr>
        <p:grpSpPr>
          <a:xfrm>
            <a:off x="1662101" y="4278308"/>
            <a:ext cx="20786851" cy="3056583"/>
            <a:chOff x="1662101" y="4278308"/>
            <a:chExt cx="20786851" cy="3056583"/>
          </a:xfrm>
        </p:grpSpPr>
        <p:pic>
          <p:nvPicPr>
            <p:cNvPr id="42" name="Immagine 41">
              <a:extLst>
                <a:ext uri="{FF2B5EF4-FFF2-40B4-BE49-F238E27FC236}">
                  <a16:creationId xmlns:a16="http://schemas.microsoft.com/office/drawing/2014/main" id="{785977DF-0F45-4B2F-9B65-FED9770BF32A}"/>
                </a:ext>
              </a:extLst>
            </p:cNvPr>
            <p:cNvPicPr>
              <a:picLocks noChangeAspect="1"/>
            </p:cNvPicPr>
            <p:nvPr/>
          </p:nvPicPr>
          <p:blipFill>
            <a:blip r:embed="rId8"/>
            <a:stretch>
              <a:fillRect/>
            </a:stretch>
          </p:blipFill>
          <p:spPr>
            <a:xfrm>
              <a:off x="1662101" y="4278308"/>
              <a:ext cx="3889582" cy="644287"/>
            </a:xfrm>
            <a:prstGeom prst="rect">
              <a:avLst/>
            </a:prstGeom>
          </p:spPr>
        </p:pic>
        <p:cxnSp>
          <p:nvCxnSpPr>
            <p:cNvPr id="43" name="Connettore diritto 42">
              <a:extLst>
                <a:ext uri="{FF2B5EF4-FFF2-40B4-BE49-F238E27FC236}">
                  <a16:creationId xmlns:a16="http://schemas.microsoft.com/office/drawing/2014/main" id="{B19EFA5E-D067-4C09-8F27-1E2233C80F15}"/>
                </a:ext>
              </a:extLst>
            </p:cNvPr>
            <p:cNvCxnSpPr>
              <a:cxnSpLocks/>
            </p:cNvCxnSpPr>
            <p:nvPr/>
          </p:nvCxnSpPr>
          <p:spPr>
            <a:xfrm flipV="1">
              <a:off x="1710620" y="4922595"/>
              <a:ext cx="18807624" cy="499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074FFF11-28EE-467E-93F4-2137EE5A00A5}"/>
                </a:ext>
              </a:extLst>
            </p:cNvPr>
            <p:cNvGrpSpPr/>
            <p:nvPr/>
          </p:nvGrpSpPr>
          <p:grpSpPr>
            <a:xfrm>
              <a:off x="4309025" y="6388727"/>
              <a:ext cx="15402016" cy="946164"/>
              <a:chOff x="4309025" y="6792762"/>
              <a:chExt cx="15402016" cy="946164"/>
            </a:xfrm>
          </p:grpSpPr>
          <p:pic>
            <p:nvPicPr>
              <p:cNvPr id="44" name="Immagine 43">
                <a:extLst>
                  <a:ext uri="{FF2B5EF4-FFF2-40B4-BE49-F238E27FC236}">
                    <a16:creationId xmlns:a16="http://schemas.microsoft.com/office/drawing/2014/main" id="{98872032-BB07-4428-9EEF-2FED9A960594}"/>
                  </a:ext>
                </a:extLst>
              </p:cNvPr>
              <p:cNvPicPr>
                <a:picLocks noChangeAspect="1"/>
              </p:cNvPicPr>
              <p:nvPr/>
            </p:nvPicPr>
            <p:blipFill rotWithShape="1">
              <a:blip r:embed="rId9"/>
              <a:srcRect t="11645"/>
              <a:stretch/>
            </p:blipFill>
            <p:spPr>
              <a:xfrm>
                <a:off x="4309025" y="6792762"/>
                <a:ext cx="4122829" cy="946164"/>
              </a:xfrm>
              <a:prstGeom prst="rect">
                <a:avLst/>
              </a:prstGeom>
            </p:spPr>
          </p:pic>
          <p:pic>
            <p:nvPicPr>
              <p:cNvPr id="45" name="Immagine 44">
                <a:extLst>
                  <a:ext uri="{FF2B5EF4-FFF2-40B4-BE49-F238E27FC236}">
                    <a16:creationId xmlns:a16="http://schemas.microsoft.com/office/drawing/2014/main" id="{809E58D5-8770-4E96-BFFB-5EB0F651BC28}"/>
                  </a:ext>
                </a:extLst>
              </p:cNvPr>
              <p:cNvPicPr>
                <a:picLocks noChangeAspect="1"/>
              </p:cNvPicPr>
              <p:nvPr/>
            </p:nvPicPr>
            <p:blipFill rotWithShape="1">
              <a:blip r:embed="rId10"/>
              <a:srcRect t="5164"/>
              <a:stretch/>
            </p:blipFill>
            <p:spPr>
              <a:xfrm>
                <a:off x="9469989" y="6814270"/>
                <a:ext cx="4419763" cy="903148"/>
              </a:xfrm>
              <a:prstGeom prst="rect">
                <a:avLst/>
              </a:prstGeom>
            </p:spPr>
          </p:pic>
          <p:pic>
            <p:nvPicPr>
              <p:cNvPr id="47" name="Immagine 46">
                <a:extLst>
                  <a:ext uri="{FF2B5EF4-FFF2-40B4-BE49-F238E27FC236}">
                    <a16:creationId xmlns:a16="http://schemas.microsoft.com/office/drawing/2014/main" id="{D597A8AA-3BFD-4385-9D9B-CBA4A95E33CF}"/>
                  </a:ext>
                </a:extLst>
              </p:cNvPr>
              <p:cNvPicPr>
                <a:picLocks noChangeAspect="1"/>
              </p:cNvPicPr>
              <p:nvPr/>
            </p:nvPicPr>
            <p:blipFill>
              <a:blip r:embed="rId11"/>
              <a:stretch>
                <a:fillRect/>
              </a:stretch>
            </p:blipFill>
            <p:spPr>
              <a:xfrm>
                <a:off x="14929837" y="6811046"/>
                <a:ext cx="4781204" cy="909596"/>
              </a:xfrm>
              <a:prstGeom prst="rect">
                <a:avLst/>
              </a:prstGeom>
            </p:spPr>
          </p:pic>
        </p:grpSp>
        <p:grpSp>
          <p:nvGrpSpPr>
            <p:cNvPr id="53" name="Gruppo 52">
              <a:extLst>
                <a:ext uri="{FF2B5EF4-FFF2-40B4-BE49-F238E27FC236}">
                  <a16:creationId xmlns:a16="http://schemas.microsoft.com/office/drawing/2014/main" id="{064C4527-3064-4E27-BDA7-067896F64F41}"/>
                </a:ext>
              </a:extLst>
            </p:cNvPr>
            <p:cNvGrpSpPr/>
            <p:nvPr/>
          </p:nvGrpSpPr>
          <p:grpSpPr>
            <a:xfrm>
              <a:off x="21122146" y="4342690"/>
              <a:ext cx="1326806" cy="1567929"/>
              <a:chOff x="20771730" y="4602269"/>
              <a:chExt cx="1326806" cy="1567929"/>
            </a:xfrm>
          </p:grpSpPr>
          <p:pic>
            <p:nvPicPr>
              <p:cNvPr id="54" name="Immagine 53">
                <a:extLst>
                  <a:ext uri="{FF2B5EF4-FFF2-40B4-BE49-F238E27FC236}">
                    <a16:creationId xmlns:a16="http://schemas.microsoft.com/office/drawing/2014/main" id="{23B766C5-23D2-4FA7-973B-37E49D298720}"/>
                  </a:ext>
                </a:extLst>
              </p:cNvPr>
              <p:cNvPicPr>
                <a:picLocks noChangeAspect="1"/>
              </p:cNvPicPr>
              <p:nvPr/>
            </p:nvPicPr>
            <p:blipFill rotWithShape="1">
              <a:blip r:embed="rId12"/>
              <a:srcRect l="87590" t="4967"/>
              <a:stretch/>
            </p:blipFill>
            <p:spPr>
              <a:xfrm>
                <a:off x="20771730" y="4602269"/>
                <a:ext cx="1326806" cy="1263461"/>
              </a:xfrm>
              <a:prstGeom prst="rect">
                <a:avLst/>
              </a:prstGeom>
            </p:spPr>
          </p:pic>
          <p:pic>
            <p:nvPicPr>
              <p:cNvPr id="55" name="Immagine 54">
                <a:extLst>
                  <a:ext uri="{FF2B5EF4-FFF2-40B4-BE49-F238E27FC236}">
                    <a16:creationId xmlns:a16="http://schemas.microsoft.com/office/drawing/2014/main" id="{D7A869A1-5390-4550-BCCA-AF8F86F35FF4}"/>
                  </a:ext>
                </a:extLst>
              </p:cNvPr>
              <p:cNvPicPr>
                <a:picLocks noChangeAspect="1"/>
              </p:cNvPicPr>
              <p:nvPr/>
            </p:nvPicPr>
            <p:blipFill>
              <a:blip r:embed="rId13"/>
              <a:stretch>
                <a:fillRect/>
              </a:stretch>
            </p:blipFill>
            <p:spPr>
              <a:xfrm>
                <a:off x="20959256" y="5843026"/>
                <a:ext cx="1054220" cy="327172"/>
              </a:xfrm>
              <a:prstGeom prst="rect">
                <a:avLst/>
              </a:prstGeom>
            </p:spPr>
          </p:pic>
        </p:grpSp>
        <p:sp>
          <p:nvSpPr>
            <p:cNvPr id="56" name="Arrow: Down 14">
              <a:extLst>
                <a:ext uri="{FF2B5EF4-FFF2-40B4-BE49-F238E27FC236}">
                  <a16:creationId xmlns:a16="http://schemas.microsoft.com/office/drawing/2014/main" id="{93DC1634-75C8-439E-833A-93EF445F99D8}"/>
                </a:ext>
              </a:extLst>
            </p:cNvPr>
            <p:cNvSpPr/>
            <p:nvPr/>
          </p:nvSpPr>
          <p:spPr>
            <a:xfrm rot="18614864">
              <a:off x="4001098" y="5808940"/>
              <a:ext cx="428328" cy="568106"/>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grpSp>
        <p:nvGrpSpPr>
          <p:cNvPr id="57" name="Gruppo 56">
            <a:extLst>
              <a:ext uri="{FF2B5EF4-FFF2-40B4-BE49-F238E27FC236}">
                <a16:creationId xmlns:a16="http://schemas.microsoft.com/office/drawing/2014/main" id="{044ACC09-030B-4062-945F-4D631832F95C}"/>
              </a:ext>
            </a:extLst>
          </p:cNvPr>
          <p:cNvGrpSpPr/>
          <p:nvPr/>
        </p:nvGrpSpPr>
        <p:grpSpPr>
          <a:xfrm>
            <a:off x="1708238" y="2828832"/>
            <a:ext cx="21059988" cy="995550"/>
            <a:chOff x="1660325" y="2668826"/>
            <a:chExt cx="21059988" cy="995550"/>
          </a:xfrm>
        </p:grpSpPr>
        <p:grpSp>
          <p:nvGrpSpPr>
            <p:cNvPr id="58" name="Gruppo 57">
              <a:extLst>
                <a:ext uri="{FF2B5EF4-FFF2-40B4-BE49-F238E27FC236}">
                  <a16:creationId xmlns:a16="http://schemas.microsoft.com/office/drawing/2014/main" id="{7147CECB-63C5-4DA1-8450-3CFC3119A001}"/>
                </a:ext>
              </a:extLst>
            </p:cNvPr>
            <p:cNvGrpSpPr/>
            <p:nvPr/>
          </p:nvGrpSpPr>
          <p:grpSpPr>
            <a:xfrm>
              <a:off x="1660325" y="2668826"/>
              <a:ext cx="21059988" cy="995550"/>
              <a:chOff x="1660325" y="2668826"/>
              <a:chExt cx="21059988" cy="995550"/>
            </a:xfrm>
          </p:grpSpPr>
          <p:grpSp>
            <p:nvGrpSpPr>
              <p:cNvPr id="62" name="Gruppo 61">
                <a:extLst>
                  <a:ext uri="{FF2B5EF4-FFF2-40B4-BE49-F238E27FC236}">
                    <a16:creationId xmlns:a16="http://schemas.microsoft.com/office/drawing/2014/main" id="{02CC6305-E0E7-447F-BAF2-040885285B44}"/>
                  </a:ext>
                </a:extLst>
              </p:cNvPr>
              <p:cNvGrpSpPr/>
              <p:nvPr/>
            </p:nvGrpSpPr>
            <p:grpSpPr>
              <a:xfrm>
                <a:off x="1660325" y="2668826"/>
                <a:ext cx="21059988" cy="995550"/>
                <a:chOff x="1660325" y="2668826"/>
                <a:chExt cx="21059988" cy="995550"/>
              </a:xfrm>
            </p:grpSpPr>
            <p:cxnSp>
              <p:nvCxnSpPr>
                <p:cNvPr id="64" name="Connettore diritto 63">
                  <a:extLst>
                    <a:ext uri="{FF2B5EF4-FFF2-40B4-BE49-F238E27FC236}">
                      <a16:creationId xmlns:a16="http://schemas.microsoft.com/office/drawing/2014/main" id="{24E66506-6338-40B6-B8DA-A43E789CC870}"/>
                    </a:ext>
                  </a:extLst>
                </p:cNvPr>
                <p:cNvCxnSpPr>
                  <a:cxnSpLocks/>
                </p:cNvCxnSpPr>
                <p:nvPr/>
              </p:nvCxnSpPr>
              <p:spPr>
                <a:xfrm>
                  <a:off x="1660325" y="3661525"/>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65" name="Gruppo 64">
                  <a:extLst>
                    <a:ext uri="{FF2B5EF4-FFF2-40B4-BE49-F238E27FC236}">
                      <a16:creationId xmlns:a16="http://schemas.microsoft.com/office/drawing/2014/main" id="{50EEC3C4-58B5-4809-991F-ADAD207E6690}"/>
                    </a:ext>
                  </a:extLst>
                </p:cNvPr>
                <p:cNvGrpSpPr/>
                <p:nvPr/>
              </p:nvGrpSpPr>
              <p:grpSpPr>
                <a:xfrm>
                  <a:off x="1662707" y="2668826"/>
                  <a:ext cx="21057606" cy="965256"/>
                  <a:chOff x="1662707" y="2668826"/>
                  <a:chExt cx="21057606" cy="965256"/>
                </a:xfrm>
              </p:grpSpPr>
              <p:pic>
                <p:nvPicPr>
                  <p:cNvPr id="66" name="Immagine 65">
                    <a:extLst>
                      <a:ext uri="{FF2B5EF4-FFF2-40B4-BE49-F238E27FC236}">
                        <a16:creationId xmlns:a16="http://schemas.microsoft.com/office/drawing/2014/main" id="{3350A596-9E38-44FC-8328-84A6EFC01F7C}"/>
                      </a:ext>
                    </a:extLst>
                  </p:cNvPr>
                  <p:cNvPicPr>
                    <a:picLocks noChangeAspect="1"/>
                  </p:cNvPicPr>
                  <p:nvPr/>
                </p:nvPicPr>
                <p:blipFill>
                  <a:blip r:embed="rId14"/>
                  <a:stretch>
                    <a:fillRect/>
                  </a:stretch>
                </p:blipFill>
                <p:spPr>
                  <a:xfrm>
                    <a:off x="1662707" y="2668826"/>
                    <a:ext cx="21057606" cy="965256"/>
                  </a:xfrm>
                  <a:prstGeom prst="rect">
                    <a:avLst/>
                  </a:prstGeom>
                </p:spPr>
              </p:pic>
              <p:pic>
                <p:nvPicPr>
                  <p:cNvPr id="67" name="Immagine 66">
                    <a:extLst>
                      <a:ext uri="{FF2B5EF4-FFF2-40B4-BE49-F238E27FC236}">
                        <a16:creationId xmlns:a16="http://schemas.microsoft.com/office/drawing/2014/main" id="{818BC770-FCFA-4F76-9BF2-63BF6E132879}"/>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63" name="Immagine 62">
                <a:extLst>
                  <a:ext uri="{FF2B5EF4-FFF2-40B4-BE49-F238E27FC236}">
                    <a16:creationId xmlns:a16="http://schemas.microsoft.com/office/drawing/2014/main" id="{2C2DA177-2F00-499B-81FA-769927BA6B96}"/>
                  </a:ext>
                </a:extLst>
              </p:cNvPr>
              <p:cNvPicPr>
                <a:picLocks noChangeAspect="1"/>
              </p:cNvPicPr>
              <p:nvPr/>
            </p:nvPicPr>
            <p:blipFill>
              <a:blip r:embed="rId16"/>
              <a:stretch>
                <a:fillRect/>
              </a:stretch>
            </p:blipFill>
            <p:spPr>
              <a:xfrm>
                <a:off x="1844843" y="3090239"/>
                <a:ext cx="2994308" cy="305153"/>
              </a:xfrm>
              <a:prstGeom prst="rect">
                <a:avLst/>
              </a:prstGeom>
            </p:spPr>
          </p:pic>
        </p:grpSp>
        <p:pic>
          <p:nvPicPr>
            <p:cNvPr id="59" name="Immagine 58">
              <a:extLst>
                <a:ext uri="{FF2B5EF4-FFF2-40B4-BE49-F238E27FC236}">
                  <a16:creationId xmlns:a16="http://schemas.microsoft.com/office/drawing/2014/main" id="{F32BA021-B923-4BE2-99C2-46AE6A162049}"/>
                </a:ext>
              </a:extLst>
            </p:cNvPr>
            <p:cNvPicPr>
              <a:picLocks noChangeAspect="1"/>
            </p:cNvPicPr>
            <p:nvPr/>
          </p:nvPicPr>
          <p:blipFill rotWithShape="1">
            <a:blip r:embed="rId17">
              <a:clrChange>
                <a:clrFrom>
                  <a:srgbClr val="FFFFFF"/>
                </a:clrFrom>
                <a:clrTo>
                  <a:srgbClr val="FFFFFF">
                    <a:alpha val="0"/>
                  </a:srgbClr>
                </a:clrTo>
              </a:clrChange>
            </a:blip>
            <a:srcRect r="66777" b="9858"/>
            <a:stretch/>
          </p:blipFill>
          <p:spPr>
            <a:xfrm>
              <a:off x="1873723" y="3057473"/>
              <a:ext cx="5711064" cy="275071"/>
            </a:xfrm>
            <a:prstGeom prst="rect">
              <a:avLst/>
            </a:prstGeom>
          </p:spPr>
        </p:pic>
        <p:pic>
          <p:nvPicPr>
            <p:cNvPr id="60" name="Immagine 59">
              <a:extLst>
                <a:ext uri="{FF2B5EF4-FFF2-40B4-BE49-F238E27FC236}">
                  <a16:creationId xmlns:a16="http://schemas.microsoft.com/office/drawing/2014/main" id="{3A22657D-70D1-4FCA-B18C-CF78643FCAEB}"/>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13434174" y="3090239"/>
              <a:ext cx="1447750" cy="275071"/>
            </a:xfrm>
            <a:prstGeom prst="rect">
              <a:avLst/>
            </a:prstGeom>
          </p:spPr>
        </p:pic>
        <p:pic>
          <p:nvPicPr>
            <p:cNvPr id="61" name="Immagine 60">
              <a:extLst>
                <a:ext uri="{FF2B5EF4-FFF2-40B4-BE49-F238E27FC236}">
                  <a16:creationId xmlns:a16="http://schemas.microsoft.com/office/drawing/2014/main" id="{A3845C41-F909-4694-B446-FCF32B69248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5642392" y="3105159"/>
              <a:ext cx="3452816" cy="268866"/>
            </a:xfrm>
            <a:prstGeom prst="rect">
              <a:avLst/>
            </a:prstGeom>
          </p:spPr>
        </p:pic>
      </p:grpSp>
      <p:pic>
        <p:nvPicPr>
          <p:cNvPr id="33" name="Immagine 58">
            <a:extLst>
              <a:ext uri="{FF2B5EF4-FFF2-40B4-BE49-F238E27FC236}">
                <a16:creationId xmlns:a16="http://schemas.microsoft.com/office/drawing/2014/main" id="{9D12E86D-7DF2-4D3C-8684-92639F48880C}"/>
              </a:ext>
            </a:extLst>
          </p:cNvPr>
          <p:cNvPicPr>
            <a:picLocks noChangeAspect="1"/>
          </p:cNvPicPr>
          <p:nvPr/>
        </p:nvPicPr>
        <p:blipFill rotWithShape="1">
          <a:blip r:embed="rId17">
            <a:clrChange>
              <a:clrFrom>
                <a:srgbClr val="FFFFFF"/>
              </a:clrFrom>
              <a:clrTo>
                <a:srgbClr val="FFFFFF">
                  <a:alpha val="0"/>
                </a:srgbClr>
              </a:clrTo>
            </a:clrChange>
          </a:blip>
          <a:srcRect l="67511" t="-4254" b="-2"/>
          <a:stretch/>
        </p:blipFill>
        <p:spPr>
          <a:xfrm>
            <a:off x="7245212" y="3195949"/>
            <a:ext cx="5584890" cy="318130"/>
          </a:xfrm>
          <a:prstGeom prst="rect">
            <a:avLst/>
          </a:prstGeom>
        </p:spPr>
      </p:pic>
    </p:spTree>
    <p:extLst>
      <p:ext uri="{BB962C8B-B14F-4D97-AF65-F5344CB8AC3E}">
        <p14:creationId xmlns:p14="http://schemas.microsoft.com/office/powerpoint/2010/main" val="1300322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uppo 110">
            <a:extLst>
              <a:ext uri="{FF2B5EF4-FFF2-40B4-BE49-F238E27FC236}">
                <a16:creationId xmlns:a16="http://schemas.microsoft.com/office/drawing/2014/main" id="{E4CED4D1-83B6-4EC1-807B-11ECA5F5C06F}"/>
              </a:ext>
            </a:extLst>
          </p:cNvPr>
          <p:cNvGrpSpPr/>
          <p:nvPr/>
        </p:nvGrpSpPr>
        <p:grpSpPr>
          <a:xfrm>
            <a:off x="19666541" y="6466673"/>
            <a:ext cx="3070600" cy="540884"/>
            <a:chOff x="16314793" y="3257027"/>
            <a:chExt cx="1746081" cy="555053"/>
          </a:xfrm>
        </p:grpSpPr>
        <p:grpSp>
          <p:nvGrpSpPr>
            <p:cNvPr id="135" name="Gruppo 111">
              <a:extLst>
                <a:ext uri="{FF2B5EF4-FFF2-40B4-BE49-F238E27FC236}">
                  <a16:creationId xmlns:a16="http://schemas.microsoft.com/office/drawing/2014/main" id="{A02A87DB-D2F3-42ED-B1E2-F485D38FE788}"/>
                </a:ext>
              </a:extLst>
            </p:cNvPr>
            <p:cNvGrpSpPr/>
            <p:nvPr/>
          </p:nvGrpSpPr>
          <p:grpSpPr>
            <a:xfrm>
              <a:off x="16314793" y="3257027"/>
              <a:ext cx="1746081" cy="555053"/>
              <a:chOff x="12951382" y="3330624"/>
              <a:chExt cx="1740627" cy="567595"/>
            </a:xfrm>
          </p:grpSpPr>
          <p:pic>
            <p:nvPicPr>
              <p:cNvPr id="137" name="Immagine 113">
                <a:extLst>
                  <a:ext uri="{FF2B5EF4-FFF2-40B4-BE49-F238E27FC236}">
                    <a16:creationId xmlns:a16="http://schemas.microsoft.com/office/drawing/2014/main" id="{5E3AAA94-5F7D-4E15-A5EF-B832BF22D415}"/>
                  </a:ext>
                </a:extLst>
              </p:cNvPr>
              <p:cNvPicPr>
                <a:picLocks noChangeAspect="1"/>
              </p:cNvPicPr>
              <p:nvPr/>
            </p:nvPicPr>
            <p:blipFill>
              <a:blip r:embed="rId3"/>
              <a:stretch>
                <a:fillRect/>
              </a:stretch>
            </p:blipFill>
            <p:spPr>
              <a:xfrm>
                <a:off x="12951382" y="3330624"/>
                <a:ext cx="1740627" cy="567595"/>
              </a:xfrm>
              <a:prstGeom prst="rect">
                <a:avLst/>
              </a:prstGeom>
            </p:spPr>
          </p:pic>
          <p:pic>
            <p:nvPicPr>
              <p:cNvPr id="138" name="Immagine 114">
                <a:extLst>
                  <a:ext uri="{FF2B5EF4-FFF2-40B4-BE49-F238E27FC236}">
                    <a16:creationId xmlns:a16="http://schemas.microsoft.com/office/drawing/2014/main" id="{0702052E-9941-46FC-B662-9B9E2F0A0357}"/>
                  </a:ext>
                </a:extLst>
              </p:cNvPr>
              <p:cNvPicPr>
                <a:picLocks noChangeAspect="1"/>
              </p:cNvPicPr>
              <p:nvPr/>
            </p:nvPicPr>
            <p:blipFill>
              <a:blip r:embed="rId4"/>
              <a:stretch>
                <a:fillRect/>
              </a:stretch>
            </p:blipFill>
            <p:spPr>
              <a:xfrm>
                <a:off x="14296324" y="3535219"/>
                <a:ext cx="242636" cy="242636"/>
              </a:xfrm>
              <a:prstGeom prst="rect">
                <a:avLst/>
              </a:prstGeom>
            </p:spPr>
          </p:pic>
        </p:grpSp>
        <p:pic>
          <p:nvPicPr>
            <p:cNvPr id="136" name="Immagine 112">
              <a:extLst>
                <a:ext uri="{FF2B5EF4-FFF2-40B4-BE49-F238E27FC236}">
                  <a16:creationId xmlns:a16="http://schemas.microsoft.com/office/drawing/2014/main" id="{03F56183-47D2-4E58-B1BF-4EA31A84B004}"/>
                </a:ext>
              </a:extLst>
            </p:cNvPr>
            <p:cNvPicPr>
              <a:picLocks noChangeAspect="1"/>
            </p:cNvPicPr>
            <p:nvPr/>
          </p:nvPicPr>
          <p:blipFill>
            <a:blip r:embed="rId4"/>
            <a:stretch>
              <a:fillRect/>
            </a:stretch>
          </p:blipFill>
          <p:spPr>
            <a:xfrm>
              <a:off x="16424678" y="3431995"/>
              <a:ext cx="1039621" cy="274320"/>
            </a:xfrm>
            <a:prstGeom prst="rect">
              <a:avLst/>
            </a:prstGeom>
          </p:spPr>
        </p:pic>
      </p:grpSp>
      <p:grpSp>
        <p:nvGrpSpPr>
          <p:cNvPr id="62" name="Gruppo 61">
            <a:extLst>
              <a:ext uri="{FF2B5EF4-FFF2-40B4-BE49-F238E27FC236}">
                <a16:creationId xmlns:a16="http://schemas.microsoft.com/office/drawing/2014/main" id="{300E080F-554F-4B73-B7A8-66BA5CB9B081}"/>
              </a:ext>
            </a:extLst>
          </p:cNvPr>
          <p:cNvGrpSpPr/>
          <p:nvPr/>
        </p:nvGrpSpPr>
        <p:grpSpPr>
          <a:xfrm>
            <a:off x="1640837" y="2096554"/>
            <a:ext cx="21096304" cy="732779"/>
            <a:chOff x="1662101" y="1952540"/>
            <a:chExt cx="21096304" cy="732779"/>
          </a:xfrm>
        </p:grpSpPr>
        <p:grpSp>
          <p:nvGrpSpPr>
            <p:cNvPr id="66" name="Gruppo 65">
              <a:extLst>
                <a:ext uri="{FF2B5EF4-FFF2-40B4-BE49-F238E27FC236}">
                  <a16:creationId xmlns:a16="http://schemas.microsoft.com/office/drawing/2014/main" id="{81E490BB-5B80-4054-965A-C9963EEC0AA7}"/>
                </a:ext>
              </a:extLst>
            </p:cNvPr>
            <p:cNvGrpSpPr/>
            <p:nvPr/>
          </p:nvGrpSpPr>
          <p:grpSpPr>
            <a:xfrm>
              <a:off x="1662101" y="1952540"/>
              <a:ext cx="21096304" cy="732779"/>
              <a:chOff x="1646867" y="1867823"/>
              <a:chExt cx="21096304" cy="732779"/>
            </a:xfrm>
          </p:grpSpPr>
          <p:pic>
            <p:nvPicPr>
              <p:cNvPr id="68" name="Immagine 67">
                <a:extLst>
                  <a:ext uri="{FF2B5EF4-FFF2-40B4-BE49-F238E27FC236}">
                    <a16:creationId xmlns:a16="http://schemas.microsoft.com/office/drawing/2014/main" id="{AF0DCC7D-9EE4-48A5-96B4-440E9C31C142}"/>
                  </a:ext>
                </a:extLst>
              </p:cNvPr>
              <p:cNvPicPr>
                <a:picLocks noChangeAspect="1"/>
              </p:cNvPicPr>
              <p:nvPr/>
            </p:nvPicPr>
            <p:blipFill>
              <a:blip r:embed="rId5"/>
              <a:stretch>
                <a:fillRect/>
              </a:stretch>
            </p:blipFill>
            <p:spPr>
              <a:xfrm>
                <a:off x="1646867" y="1867823"/>
                <a:ext cx="21096304" cy="732779"/>
              </a:xfrm>
              <a:prstGeom prst="rect">
                <a:avLst/>
              </a:prstGeom>
            </p:spPr>
          </p:pic>
          <p:pic>
            <p:nvPicPr>
              <p:cNvPr id="70" name="Immagine 69">
                <a:extLst>
                  <a:ext uri="{FF2B5EF4-FFF2-40B4-BE49-F238E27FC236}">
                    <a16:creationId xmlns:a16="http://schemas.microsoft.com/office/drawing/2014/main" id="{838ED53C-12BA-4588-8FAB-961884E8E2C3}"/>
                  </a:ext>
                </a:extLst>
              </p:cNvPr>
              <p:cNvPicPr>
                <a:picLocks noChangeAspect="1"/>
              </p:cNvPicPr>
              <p:nvPr/>
            </p:nvPicPr>
            <p:blipFill>
              <a:blip r:embed="rId6"/>
              <a:stretch>
                <a:fillRect/>
              </a:stretch>
            </p:blipFill>
            <p:spPr>
              <a:xfrm>
                <a:off x="1687621" y="1961786"/>
                <a:ext cx="3623684" cy="529778"/>
              </a:xfrm>
              <a:prstGeom prst="rect">
                <a:avLst/>
              </a:prstGeom>
            </p:spPr>
          </p:pic>
          <p:pic>
            <p:nvPicPr>
              <p:cNvPr id="71" name="Immagine 70">
                <a:extLst>
                  <a:ext uri="{FF2B5EF4-FFF2-40B4-BE49-F238E27FC236}">
                    <a16:creationId xmlns:a16="http://schemas.microsoft.com/office/drawing/2014/main" id="{8023073C-F1FB-4C4A-A894-62022258AB11}"/>
                  </a:ext>
                </a:extLst>
              </p:cNvPr>
              <p:cNvPicPr>
                <a:picLocks noChangeAspect="1"/>
              </p:cNvPicPr>
              <p:nvPr/>
            </p:nvPicPr>
            <p:blipFill rotWithShape="1">
              <a:blip r:embed="rId7"/>
              <a:srcRect l="90758" t="5181"/>
              <a:stretch/>
            </p:blipFill>
            <p:spPr>
              <a:xfrm>
                <a:off x="6861308" y="2056662"/>
                <a:ext cx="368670" cy="478495"/>
              </a:xfrm>
              <a:prstGeom prst="rect">
                <a:avLst/>
              </a:prstGeom>
            </p:spPr>
          </p:pic>
        </p:grpSp>
        <p:pic>
          <p:nvPicPr>
            <p:cNvPr id="67" name="Immagine 66">
              <a:extLst>
                <a:ext uri="{FF2B5EF4-FFF2-40B4-BE49-F238E27FC236}">
                  <a16:creationId xmlns:a16="http://schemas.microsoft.com/office/drawing/2014/main" id="{5FF69FD2-EA56-46CF-B379-457BC7F59300}"/>
                </a:ext>
              </a:extLst>
            </p:cNvPr>
            <p:cNvPicPr>
              <a:picLocks noChangeAspect="1"/>
            </p:cNvPicPr>
            <p:nvPr/>
          </p:nvPicPr>
          <p:blipFill>
            <a:blip r:embed="rId8"/>
            <a:stretch>
              <a:fillRect/>
            </a:stretch>
          </p:blipFill>
          <p:spPr>
            <a:xfrm>
              <a:off x="3289133" y="2133952"/>
              <a:ext cx="3501450" cy="425078"/>
            </a:xfrm>
            <a:prstGeom prst="rect">
              <a:avLst/>
            </a:prstGeom>
          </p:spPr>
        </p:pic>
      </p:grpSp>
      <p:sp>
        <p:nvSpPr>
          <p:cNvPr id="98" name="CasellaDiTesto 97">
            <a:extLst>
              <a:ext uri="{FF2B5EF4-FFF2-40B4-BE49-F238E27FC236}">
                <a16:creationId xmlns:a16="http://schemas.microsoft.com/office/drawing/2014/main" id="{4692CA9B-C08D-473B-B50B-0BEB6DA54CAE}"/>
              </a:ext>
            </a:extLst>
          </p:cNvPr>
          <p:cNvSpPr txBox="1"/>
          <p:nvPr/>
        </p:nvSpPr>
        <p:spPr>
          <a:xfrm>
            <a:off x="8298653" y="2823618"/>
            <a:ext cx="10366584" cy="989912"/>
          </a:xfrm>
          <a:prstGeom prst="rect">
            <a:avLst/>
          </a:prstGeom>
          <a:solidFill>
            <a:srgbClr val="FFFFFF">
              <a:alpha val="58000"/>
            </a:srgbClr>
          </a:solidFill>
        </p:spPr>
        <p:txBody>
          <a:bodyPr wrap="square" lIns="0" tIns="36000" rIns="216000" bIns="36000" rtlCol="0">
            <a:spAutoFit/>
          </a:bodyPr>
          <a:lstStyle/>
          <a:p>
            <a:pPr>
              <a:lnSpc>
                <a:spcPct val="130000"/>
              </a:lnSpc>
              <a:spcBef>
                <a:spcPts val="1000"/>
              </a:spcBef>
            </a:pPr>
            <a:endParaRPr lang="it-IT" sz="1400" b="1"/>
          </a:p>
        </p:txBody>
      </p:sp>
      <p:pic>
        <p:nvPicPr>
          <p:cNvPr id="104" name="Immagine 103">
            <a:extLst>
              <a:ext uri="{FF2B5EF4-FFF2-40B4-BE49-F238E27FC236}">
                <a16:creationId xmlns:a16="http://schemas.microsoft.com/office/drawing/2014/main" id="{A0476F3B-1795-473D-93D5-FEC050151353}"/>
              </a:ext>
            </a:extLst>
          </p:cNvPr>
          <p:cNvPicPr>
            <a:picLocks noChangeAspect="1"/>
          </p:cNvPicPr>
          <p:nvPr/>
        </p:nvPicPr>
        <p:blipFill>
          <a:blip r:embed="rId9"/>
          <a:stretch>
            <a:fillRect/>
          </a:stretch>
        </p:blipFill>
        <p:spPr>
          <a:xfrm>
            <a:off x="22227829" y="6630386"/>
            <a:ext cx="400580" cy="290575"/>
          </a:xfrm>
          <a:prstGeom prst="rect">
            <a:avLst/>
          </a:prstGeom>
        </p:spPr>
      </p:pic>
      <p:grpSp>
        <p:nvGrpSpPr>
          <p:cNvPr id="105" name="Gruppo 104">
            <a:extLst>
              <a:ext uri="{FF2B5EF4-FFF2-40B4-BE49-F238E27FC236}">
                <a16:creationId xmlns:a16="http://schemas.microsoft.com/office/drawing/2014/main" id="{D0BA861F-B33E-4644-80B9-1E5109D8DDBE}"/>
              </a:ext>
            </a:extLst>
          </p:cNvPr>
          <p:cNvGrpSpPr/>
          <p:nvPr/>
        </p:nvGrpSpPr>
        <p:grpSpPr>
          <a:xfrm>
            <a:off x="19941427" y="7687052"/>
            <a:ext cx="2607371" cy="285184"/>
            <a:chOff x="16424678" y="3453818"/>
            <a:chExt cx="1482668" cy="274320"/>
          </a:xfrm>
        </p:grpSpPr>
        <p:pic>
          <p:nvPicPr>
            <p:cNvPr id="109" name="Immagine 108">
              <a:extLst>
                <a:ext uri="{FF2B5EF4-FFF2-40B4-BE49-F238E27FC236}">
                  <a16:creationId xmlns:a16="http://schemas.microsoft.com/office/drawing/2014/main" id="{3268333B-2BF7-40D8-A570-9DBA8F221C03}"/>
                </a:ext>
              </a:extLst>
            </p:cNvPr>
            <p:cNvPicPr>
              <a:picLocks noChangeAspect="1"/>
            </p:cNvPicPr>
            <p:nvPr/>
          </p:nvPicPr>
          <p:blipFill>
            <a:blip r:embed="rId4"/>
            <a:stretch>
              <a:fillRect/>
            </a:stretch>
          </p:blipFill>
          <p:spPr>
            <a:xfrm>
              <a:off x="17663949" y="3457101"/>
              <a:ext cx="243397" cy="237275"/>
            </a:xfrm>
            <a:prstGeom prst="rect">
              <a:avLst/>
            </a:prstGeom>
          </p:spPr>
        </p:pic>
        <p:pic>
          <p:nvPicPr>
            <p:cNvPr id="107" name="Immagine 106">
              <a:extLst>
                <a:ext uri="{FF2B5EF4-FFF2-40B4-BE49-F238E27FC236}">
                  <a16:creationId xmlns:a16="http://schemas.microsoft.com/office/drawing/2014/main" id="{59C20ED6-F29E-45B9-9438-54EE5567A9E5}"/>
                </a:ext>
              </a:extLst>
            </p:cNvPr>
            <p:cNvPicPr>
              <a:picLocks noChangeAspect="1"/>
            </p:cNvPicPr>
            <p:nvPr/>
          </p:nvPicPr>
          <p:blipFill>
            <a:blip r:embed="rId4"/>
            <a:stretch>
              <a:fillRect/>
            </a:stretch>
          </p:blipFill>
          <p:spPr>
            <a:xfrm>
              <a:off x="16424678" y="3453818"/>
              <a:ext cx="1039621" cy="274320"/>
            </a:xfrm>
            <a:prstGeom prst="rect">
              <a:avLst/>
            </a:prstGeom>
          </p:spPr>
        </p:pic>
      </p:grpSp>
      <p:sp>
        <p:nvSpPr>
          <p:cNvPr id="86" name="Segnaposto testo 3">
            <a:extLst>
              <a:ext uri="{FF2B5EF4-FFF2-40B4-BE49-F238E27FC236}">
                <a16:creationId xmlns:a16="http://schemas.microsoft.com/office/drawing/2014/main" id="{8AC6137C-C5C5-4C51-8E79-3413ECCFAE2E}"/>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con contratto (IPE di apertura) </a:t>
            </a:r>
            <a:endParaRPr lang="it-IT"/>
          </a:p>
        </p:txBody>
      </p:sp>
      <p:cxnSp>
        <p:nvCxnSpPr>
          <p:cNvPr id="151" name="Connettore diritto 150">
            <a:extLst>
              <a:ext uri="{FF2B5EF4-FFF2-40B4-BE49-F238E27FC236}">
                <a16:creationId xmlns:a16="http://schemas.microsoft.com/office/drawing/2014/main" id="{839BA0E7-6679-472D-AFC1-0DBD83BE67FF}"/>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8DB6952-0374-4C7B-95B0-1F3FE883F487}"/>
              </a:ext>
            </a:extLst>
          </p:cNvPr>
          <p:cNvPicPr>
            <a:picLocks noChangeAspect="1"/>
          </p:cNvPicPr>
          <p:nvPr/>
        </p:nvPicPr>
        <p:blipFill rotWithShape="1">
          <a:blip r:embed="rId10"/>
          <a:srcRect t="-1" r="3329" b="-56018"/>
          <a:stretch/>
        </p:blipFill>
        <p:spPr>
          <a:xfrm>
            <a:off x="17956164" y="6566159"/>
            <a:ext cx="1731642" cy="723810"/>
          </a:xfrm>
          <a:prstGeom prst="rect">
            <a:avLst/>
          </a:prstGeom>
        </p:spPr>
      </p:pic>
      <p:pic>
        <p:nvPicPr>
          <p:cNvPr id="11" name="Picture 10">
            <a:extLst>
              <a:ext uri="{FF2B5EF4-FFF2-40B4-BE49-F238E27FC236}">
                <a16:creationId xmlns:a16="http://schemas.microsoft.com/office/drawing/2014/main" id="{09F09245-4F05-45D5-9540-95FE2AD21511}"/>
              </a:ext>
            </a:extLst>
          </p:cNvPr>
          <p:cNvPicPr>
            <a:picLocks noChangeAspect="1"/>
          </p:cNvPicPr>
          <p:nvPr/>
        </p:nvPicPr>
        <p:blipFill rotWithShape="1">
          <a:blip r:embed="rId11"/>
          <a:srcRect l="8310" t="-5953" b="-1"/>
          <a:stretch/>
        </p:blipFill>
        <p:spPr>
          <a:xfrm>
            <a:off x="18007893" y="7622632"/>
            <a:ext cx="1757981" cy="418243"/>
          </a:xfrm>
          <a:prstGeom prst="rect">
            <a:avLst/>
          </a:prstGeom>
        </p:spPr>
      </p:pic>
      <p:pic>
        <p:nvPicPr>
          <p:cNvPr id="51" name="Immagine 50">
            <a:extLst>
              <a:ext uri="{FF2B5EF4-FFF2-40B4-BE49-F238E27FC236}">
                <a16:creationId xmlns:a16="http://schemas.microsoft.com/office/drawing/2014/main" id="{F5307D95-0A2D-47D5-829F-86295C58433C}"/>
              </a:ext>
            </a:extLst>
          </p:cNvPr>
          <p:cNvPicPr>
            <a:picLocks noChangeAspect="1"/>
          </p:cNvPicPr>
          <p:nvPr/>
        </p:nvPicPr>
        <p:blipFill>
          <a:blip r:embed="rId12"/>
          <a:stretch>
            <a:fillRect/>
          </a:stretch>
        </p:blipFill>
        <p:spPr>
          <a:xfrm>
            <a:off x="2388709" y="5463359"/>
            <a:ext cx="1917627" cy="413606"/>
          </a:xfrm>
          <a:prstGeom prst="rect">
            <a:avLst/>
          </a:prstGeom>
        </p:spPr>
      </p:pic>
      <p:grpSp>
        <p:nvGrpSpPr>
          <p:cNvPr id="19" name="Gruppo 18">
            <a:extLst>
              <a:ext uri="{FF2B5EF4-FFF2-40B4-BE49-F238E27FC236}">
                <a16:creationId xmlns:a16="http://schemas.microsoft.com/office/drawing/2014/main" id="{51F01146-46F9-42AB-82CB-2FCDE18AC8AC}"/>
              </a:ext>
            </a:extLst>
          </p:cNvPr>
          <p:cNvGrpSpPr/>
          <p:nvPr/>
        </p:nvGrpSpPr>
        <p:grpSpPr>
          <a:xfrm>
            <a:off x="2240945" y="5890018"/>
            <a:ext cx="15852723" cy="1170723"/>
            <a:chOff x="2568863" y="9924081"/>
            <a:chExt cx="15852723" cy="1170723"/>
          </a:xfrm>
        </p:grpSpPr>
        <p:grpSp>
          <p:nvGrpSpPr>
            <p:cNvPr id="69" name="Gruppo 69">
              <a:extLst>
                <a:ext uri="{FF2B5EF4-FFF2-40B4-BE49-F238E27FC236}">
                  <a16:creationId xmlns:a16="http://schemas.microsoft.com/office/drawing/2014/main" id="{9B01156D-FDE3-4282-8942-EFA08E743303}"/>
                </a:ext>
              </a:extLst>
            </p:cNvPr>
            <p:cNvGrpSpPr/>
            <p:nvPr/>
          </p:nvGrpSpPr>
          <p:grpSpPr>
            <a:xfrm>
              <a:off x="2568863" y="10080572"/>
              <a:ext cx="15434475" cy="1014232"/>
              <a:chOff x="488791" y="8952247"/>
              <a:chExt cx="15434475" cy="1014232"/>
            </a:xfrm>
          </p:grpSpPr>
          <p:pic>
            <p:nvPicPr>
              <p:cNvPr id="79" name="Immagine 62">
                <a:extLst>
                  <a:ext uri="{FF2B5EF4-FFF2-40B4-BE49-F238E27FC236}">
                    <a16:creationId xmlns:a16="http://schemas.microsoft.com/office/drawing/2014/main" id="{D33AE094-959D-421E-B0A1-4AC363C45ADD}"/>
                  </a:ext>
                </a:extLst>
              </p:cNvPr>
              <p:cNvPicPr>
                <a:picLocks noChangeAspect="1"/>
              </p:cNvPicPr>
              <p:nvPr/>
            </p:nvPicPr>
            <p:blipFill rotWithShape="1">
              <a:blip r:embed="rId13"/>
              <a:srcRect l="1122" t="67580" r="48197" b="14343"/>
              <a:stretch/>
            </p:blipFill>
            <p:spPr>
              <a:xfrm>
                <a:off x="488791" y="9372411"/>
                <a:ext cx="7766133" cy="594068"/>
              </a:xfrm>
              <a:prstGeom prst="rect">
                <a:avLst/>
              </a:prstGeom>
            </p:spPr>
          </p:pic>
          <p:pic>
            <p:nvPicPr>
              <p:cNvPr id="81" name="Immagine 60">
                <a:extLst>
                  <a:ext uri="{FF2B5EF4-FFF2-40B4-BE49-F238E27FC236}">
                    <a16:creationId xmlns:a16="http://schemas.microsoft.com/office/drawing/2014/main" id="{8A472906-05BD-49C9-BD4B-0C8A51B635E4}"/>
                  </a:ext>
                </a:extLst>
              </p:cNvPr>
              <p:cNvPicPr>
                <a:picLocks noChangeAspect="1"/>
              </p:cNvPicPr>
              <p:nvPr/>
            </p:nvPicPr>
            <p:blipFill>
              <a:blip r:embed="rId14"/>
              <a:stretch>
                <a:fillRect/>
              </a:stretch>
            </p:blipFill>
            <p:spPr>
              <a:xfrm>
                <a:off x="13460941" y="8954337"/>
                <a:ext cx="2462325" cy="814869"/>
              </a:xfrm>
              <a:prstGeom prst="rect">
                <a:avLst/>
              </a:prstGeom>
            </p:spPr>
          </p:pic>
          <p:pic>
            <p:nvPicPr>
              <p:cNvPr id="83" name="Immagine 64">
                <a:extLst>
                  <a:ext uri="{FF2B5EF4-FFF2-40B4-BE49-F238E27FC236}">
                    <a16:creationId xmlns:a16="http://schemas.microsoft.com/office/drawing/2014/main" id="{F93271D2-CDBF-4B35-8F2A-C459F193A078}"/>
                  </a:ext>
                </a:extLst>
              </p:cNvPr>
              <p:cNvPicPr>
                <a:picLocks noChangeAspect="1"/>
              </p:cNvPicPr>
              <p:nvPr/>
            </p:nvPicPr>
            <p:blipFill>
              <a:blip r:embed="rId15"/>
              <a:stretch>
                <a:fillRect/>
              </a:stretch>
            </p:blipFill>
            <p:spPr>
              <a:xfrm>
                <a:off x="2880091" y="8952247"/>
                <a:ext cx="2466667" cy="819048"/>
              </a:xfrm>
              <a:prstGeom prst="rect">
                <a:avLst/>
              </a:prstGeom>
            </p:spPr>
          </p:pic>
        </p:grpSp>
        <p:pic>
          <p:nvPicPr>
            <p:cNvPr id="13" name="Immagine 12">
              <a:extLst>
                <a:ext uri="{FF2B5EF4-FFF2-40B4-BE49-F238E27FC236}">
                  <a16:creationId xmlns:a16="http://schemas.microsoft.com/office/drawing/2014/main" id="{97F3A6EB-1E89-4EFD-B640-98CF2EB9B2C6}"/>
                </a:ext>
              </a:extLst>
            </p:cNvPr>
            <p:cNvPicPr>
              <a:picLocks noChangeAspect="1"/>
            </p:cNvPicPr>
            <p:nvPr/>
          </p:nvPicPr>
          <p:blipFill>
            <a:blip r:embed="rId16"/>
            <a:stretch>
              <a:fillRect/>
            </a:stretch>
          </p:blipFill>
          <p:spPr>
            <a:xfrm>
              <a:off x="4842133" y="9953745"/>
              <a:ext cx="2880573" cy="1056211"/>
            </a:xfrm>
            <a:prstGeom prst="rect">
              <a:avLst/>
            </a:prstGeom>
          </p:spPr>
        </p:pic>
        <p:pic>
          <p:nvPicPr>
            <p:cNvPr id="95" name="Immagine 94">
              <a:extLst>
                <a:ext uri="{FF2B5EF4-FFF2-40B4-BE49-F238E27FC236}">
                  <a16:creationId xmlns:a16="http://schemas.microsoft.com/office/drawing/2014/main" id="{4EF97C3B-B7E5-4CA9-965F-8522E816F4EC}"/>
                </a:ext>
              </a:extLst>
            </p:cNvPr>
            <p:cNvPicPr>
              <a:picLocks noChangeAspect="1"/>
            </p:cNvPicPr>
            <p:nvPr/>
          </p:nvPicPr>
          <p:blipFill>
            <a:blip r:embed="rId16"/>
            <a:stretch>
              <a:fillRect/>
            </a:stretch>
          </p:blipFill>
          <p:spPr>
            <a:xfrm>
              <a:off x="15541013" y="9924081"/>
              <a:ext cx="2880573" cy="1056211"/>
            </a:xfrm>
            <a:prstGeom prst="rect">
              <a:avLst/>
            </a:prstGeom>
          </p:spPr>
        </p:pic>
      </p:grpSp>
      <p:grpSp>
        <p:nvGrpSpPr>
          <p:cNvPr id="111" name="Gruppo 110">
            <a:extLst>
              <a:ext uri="{FF2B5EF4-FFF2-40B4-BE49-F238E27FC236}">
                <a16:creationId xmlns:a16="http://schemas.microsoft.com/office/drawing/2014/main" id="{931BF665-60B9-4092-8247-943CE9C24D18}"/>
              </a:ext>
            </a:extLst>
          </p:cNvPr>
          <p:cNvGrpSpPr/>
          <p:nvPr/>
        </p:nvGrpSpPr>
        <p:grpSpPr>
          <a:xfrm>
            <a:off x="4028312" y="6566159"/>
            <a:ext cx="3070600" cy="540884"/>
            <a:chOff x="16314793" y="3257027"/>
            <a:chExt cx="1746081" cy="555053"/>
          </a:xfrm>
        </p:grpSpPr>
        <p:grpSp>
          <p:nvGrpSpPr>
            <p:cNvPr id="112" name="Gruppo 111">
              <a:extLst>
                <a:ext uri="{FF2B5EF4-FFF2-40B4-BE49-F238E27FC236}">
                  <a16:creationId xmlns:a16="http://schemas.microsoft.com/office/drawing/2014/main" id="{0641D872-9C87-4743-B274-075A92391570}"/>
                </a:ext>
              </a:extLst>
            </p:cNvPr>
            <p:cNvGrpSpPr/>
            <p:nvPr/>
          </p:nvGrpSpPr>
          <p:grpSpPr>
            <a:xfrm>
              <a:off x="16314793" y="3257027"/>
              <a:ext cx="1746081" cy="555053"/>
              <a:chOff x="12951382" y="3330624"/>
              <a:chExt cx="1740627" cy="567595"/>
            </a:xfrm>
          </p:grpSpPr>
          <p:pic>
            <p:nvPicPr>
              <p:cNvPr id="114" name="Immagine 113">
                <a:extLst>
                  <a:ext uri="{FF2B5EF4-FFF2-40B4-BE49-F238E27FC236}">
                    <a16:creationId xmlns:a16="http://schemas.microsoft.com/office/drawing/2014/main" id="{7641DBFC-A17A-49FF-8C9D-3FC4F1AEB7D1}"/>
                  </a:ext>
                </a:extLst>
              </p:cNvPr>
              <p:cNvPicPr>
                <a:picLocks noChangeAspect="1"/>
              </p:cNvPicPr>
              <p:nvPr/>
            </p:nvPicPr>
            <p:blipFill>
              <a:blip r:embed="rId3"/>
              <a:stretch>
                <a:fillRect/>
              </a:stretch>
            </p:blipFill>
            <p:spPr>
              <a:xfrm>
                <a:off x="12951382" y="3330624"/>
                <a:ext cx="1740627" cy="567595"/>
              </a:xfrm>
              <a:prstGeom prst="rect">
                <a:avLst/>
              </a:prstGeom>
            </p:spPr>
          </p:pic>
          <p:pic>
            <p:nvPicPr>
              <p:cNvPr id="115" name="Immagine 114">
                <a:extLst>
                  <a:ext uri="{FF2B5EF4-FFF2-40B4-BE49-F238E27FC236}">
                    <a16:creationId xmlns:a16="http://schemas.microsoft.com/office/drawing/2014/main" id="{2DB8EB22-E3EF-4322-8966-55C75B4A4E64}"/>
                  </a:ext>
                </a:extLst>
              </p:cNvPr>
              <p:cNvPicPr>
                <a:picLocks noChangeAspect="1"/>
              </p:cNvPicPr>
              <p:nvPr/>
            </p:nvPicPr>
            <p:blipFill>
              <a:blip r:embed="rId4"/>
              <a:stretch>
                <a:fillRect/>
              </a:stretch>
            </p:blipFill>
            <p:spPr>
              <a:xfrm>
                <a:off x="14296324" y="3535219"/>
                <a:ext cx="242636" cy="242636"/>
              </a:xfrm>
              <a:prstGeom prst="rect">
                <a:avLst/>
              </a:prstGeom>
            </p:spPr>
          </p:pic>
        </p:grpSp>
        <p:pic>
          <p:nvPicPr>
            <p:cNvPr id="113" name="Immagine 112">
              <a:extLst>
                <a:ext uri="{FF2B5EF4-FFF2-40B4-BE49-F238E27FC236}">
                  <a16:creationId xmlns:a16="http://schemas.microsoft.com/office/drawing/2014/main" id="{5F89D1CD-A071-4F63-93D8-7AFD9F5FB45E}"/>
                </a:ext>
              </a:extLst>
            </p:cNvPr>
            <p:cNvPicPr>
              <a:picLocks noChangeAspect="1"/>
            </p:cNvPicPr>
            <p:nvPr/>
          </p:nvPicPr>
          <p:blipFill>
            <a:blip r:embed="rId4"/>
            <a:stretch>
              <a:fillRect/>
            </a:stretch>
          </p:blipFill>
          <p:spPr>
            <a:xfrm>
              <a:off x="16424678" y="3431995"/>
              <a:ext cx="1039621" cy="274320"/>
            </a:xfrm>
            <a:prstGeom prst="rect">
              <a:avLst/>
            </a:prstGeom>
          </p:spPr>
        </p:pic>
      </p:grpSp>
      <p:pic>
        <p:nvPicPr>
          <p:cNvPr id="116" name="Immagine 115">
            <a:extLst>
              <a:ext uri="{FF2B5EF4-FFF2-40B4-BE49-F238E27FC236}">
                <a16:creationId xmlns:a16="http://schemas.microsoft.com/office/drawing/2014/main" id="{FE18CF40-A30D-4024-B9AB-87D596A72A96}"/>
              </a:ext>
            </a:extLst>
          </p:cNvPr>
          <p:cNvPicPr>
            <a:picLocks noChangeAspect="1"/>
          </p:cNvPicPr>
          <p:nvPr/>
        </p:nvPicPr>
        <p:blipFill>
          <a:blip r:embed="rId17">
            <a:clrChange>
              <a:clrFrom>
                <a:srgbClr val="0854A0"/>
              </a:clrFrom>
              <a:clrTo>
                <a:srgbClr val="0854A0">
                  <a:alpha val="0"/>
                </a:srgbClr>
              </a:clrTo>
            </a:clrChange>
          </a:blip>
          <a:stretch>
            <a:fillRect/>
          </a:stretch>
        </p:blipFill>
        <p:spPr>
          <a:xfrm>
            <a:off x="3156276" y="2141881"/>
            <a:ext cx="3757900" cy="655224"/>
          </a:xfrm>
          <a:prstGeom prst="rect">
            <a:avLst/>
          </a:prstGeom>
        </p:spPr>
      </p:pic>
      <p:pic>
        <p:nvPicPr>
          <p:cNvPr id="65" name="Immagine 64">
            <a:extLst>
              <a:ext uri="{FF2B5EF4-FFF2-40B4-BE49-F238E27FC236}">
                <a16:creationId xmlns:a16="http://schemas.microsoft.com/office/drawing/2014/main" id="{1B9A1034-F621-4D1C-BD47-5C5407CD49B5}"/>
              </a:ext>
            </a:extLst>
          </p:cNvPr>
          <p:cNvPicPr>
            <a:picLocks noChangeAspect="1"/>
          </p:cNvPicPr>
          <p:nvPr/>
        </p:nvPicPr>
        <p:blipFill>
          <a:blip r:embed="rId18"/>
          <a:stretch>
            <a:fillRect/>
          </a:stretch>
        </p:blipFill>
        <p:spPr>
          <a:xfrm>
            <a:off x="4370322" y="5392085"/>
            <a:ext cx="990070" cy="508063"/>
          </a:xfrm>
          <a:prstGeom prst="rect">
            <a:avLst/>
          </a:prstGeom>
        </p:spPr>
      </p:pic>
      <p:pic>
        <p:nvPicPr>
          <p:cNvPr id="78" name="Immagine 77">
            <a:extLst>
              <a:ext uri="{FF2B5EF4-FFF2-40B4-BE49-F238E27FC236}">
                <a16:creationId xmlns:a16="http://schemas.microsoft.com/office/drawing/2014/main" id="{58CBE66A-4DCA-4F16-8052-F4F8A5ED85BE}"/>
              </a:ext>
            </a:extLst>
          </p:cNvPr>
          <p:cNvPicPr>
            <a:picLocks noChangeAspect="1"/>
          </p:cNvPicPr>
          <p:nvPr/>
        </p:nvPicPr>
        <p:blipFill>
          <a:blip r:embed="rId19"/>
          <a:stretch>
            <a:fillRect/>
          </a:stretch>
        </p:blipFill>
        <p:spPr>
          <a:xfrm>
            <a:off x="13207621" y="6297641"/>
            <a:ext cx="238095" cy="238095"/>
          </a:xfrm>
          <a:prstGeom prst="rect">
            <a:avLst/>
          </a:prstGeom>
        </p:spPr>
      </p:pic>
      <p:pic>
        <p:nvPicPr>
          <p:cNvPr id="91" name="Immagine 90">
            <a:extLst>
              <a:ext uri="{FF2B5EF4-FFF2-40B4-BE49-F238E27FC236}">
                <a16:creationId xmlns:a16="http://schemas.microsoft.com/office/drawing/2014/main" id="{7ED41E38-1A52-42A8-B3C4-EFFA01227219}"/>
              </a:ext>
            </a:extLst>
          </p:cNvPr>
          <p:cNvPicPr>
            <a:picLocks noChangeAspect="1"/>
          </p:cNvPicPr>
          <p:nvPr/>
        </p:nvPicPr>
        <p:blipFill>
          <a:blip r:embed="rId19"/>
          <a:stretch>
            <a:fillRect/>
          </a:stretch>
        </p:blipFill>
        <p:spPr>
          <a:xfrm>
            <a:off x="7423678" y="6464280"/>
            <a:ext cx="238095" cy="238095"/>
          </a:xfrm>
          <a:prstGeom prst="rect">
            <a:avLst/>
          </a:prstGeom>
        </p:spPr>
      </p:pic>
      <p:pic>
        <p:nvPicPr>
          <p:cNvPr id="92" name="Immagine 19">
            <a:extLst>
              <a:ext uri="{FF2B5EF4-FFF2-40B4-BE49-F238E27FC236}">
                <a16:creationId xmlns:a16="http://schemas.microsoft.com/office/drawing/2014/main" id="{1F2677C6-BFD7-4325-9380-85BF91348FB3}"/>
              </a:ext>
            </a:extLst>
          </p:cNvPr>
          <p:cNvPicPr>
            <a:picLocks noChangeAspect="1"/>
          </p:cNvPicPr>
          <p:nvPr/>
        </p:nvPicPr>
        <p:blipFill>
          <a:blip r:embed="rId19"/>
          <a:stretch>
            <a:fillRect/>
          </a:stretch>
        </p:blipFill>
        <p:spPr>
          <a:xfrm>
            <a:off x="2352125" y="6441329"/>
            <a:ext cx="238095" cy="238095"/>
          </a:xfrm>
          <a:prstGeom prst="rect">
            <a:avLst/>
          </a:prstGeom>
        </p:spPr>
      </p:pic>
      <p:pic>
        <p:nvPicPr>
          <p:cNvPr id="120" name="Immagine 119">
            <a:extLst>
              <a:ext uri="{FF2B5EF4-FFF2-40B4-BE49-F238E27FC236}">
                <a16:creationId xmlns:a16="http://schemas.microsoft.com/office/drawing/2014/main" id="{9CE64895-3772-4C2D-9190-650EE7E278E2}"/>
              </a:ext>
            </a:extLst>
          </p:cNvPr>
          <p:cNvPicPr>
            <a:picLocks noChangeAspect="1"/>
          </p:cNvPicPr>
          <p:nvPr/>
        </p:nvPicPr>
        <p:blipFill>
          <a:blip r:embed="rId20"/>
          <a:stretch>
            <a:fillRect/>
          </a:stretch>
        </p:blipFill>
        <p:spPr>
          <a:xfrm>
            <a:off x="3180735" y="9900507"/>
            <a:ext cx="738244" cy="461403"/>
          </a:xfrm>
          <a:prstGeom prst="rect">
            <a:avLst/>
          </a:prstGeom>
        </p:spPr>
      </p:pic>
      <p:pic>
        <p:nvPicPr>
          <p:cNvPr id="121" name="Immagine 120">
            <a:extLst>
              <a:ext uri="{FF2B5EF4-FFF2-40B4-BE49-F238E27FC236}">
                <a16:creationId xmlns:a16="http://schemas.microsoft.com/office/drawing/2014/main" id="{241F14DB-91A6-4EC1-AEAD-AA4B28081C6F}"/>
              </a:ext>
            </a:extLst>
          </p:cNvPr>
          <p:cNvPicPr>
            <a:picLocks noChangeAspect="1"/>
          </p:cNvPicPr>
          <p:nvPr/>
        </p:nvPicPr>
        <p:blipFill>
          <a:blip r:embed="rId21"/>
          <a:stretch>
            <a:fillRect/>
          </a:stretch>
        </p:blipFill>
        <p:spPr>
          <a:xfrm>
            <a:off x="9167740" y="9968754"/>
            <a:ext cx="808097" cy="430985"/>
          </a:xfrm>
          <a:prstGeom prst="rect">
            <a:avLst/>
          </a:prstGeom>
        </p:spPr>
      </p:pic>
      <p:pic>
        <p:nvPicPr>
          <p:cNvPr id="144" name="Immagine 143">
            <a:extLst>
              <a:ext uri="{FF2B5EF4-FFF2-40B4-BE49-F238E27FC236}">
                <a16:creationId xmlns:a16="http://schemas.microsoft.com/office/drawing/2014/main" id="{5E0012C4-4E75-42B7-A4E2-C58770C66974}"/>
              </a:ext>
            </a:extLst>
          </p:cNvPr>
          <p:cNvPicPr>
            <a:picLocks noChangeAspect="1"/>
          </p:cNvPicPr>
          <p:nvPr/>
        </p:nvPicPr>
        <p:blipFill>
          <a:blip r:embed="rId22"/>
          <a:stretch>
            <a:fillRect/>
          </a:stretch>
        </p:blipFill>
        <p:spPr>
          <a:xfrm>
            <a:off x="13947692" y="3850941"/>
            <a:ext cx="931547" cy="309425"/>
          </a:xfrm>
          <a:prstGeom prst="rect">
            <a:avLst/>
          </a:prstGeom>
        </p:spPr>
      </p:pic>
      <p:pic>
        <p:nvPicPr>
          <p:cNvPr id="145" name="Immagine 144">
            <a:extLst>
              <a:ext uri="{FF2B5EF4-FFF2-40B4-BE49-F238E27FC236}">
                <a16:creationId xmlns:a16="http://schemas.microsoft.com/office/drawing/2014/main" id="{288343C2-7F26-490A-BAFF-1183AD89DC0C}"/>
              </a:ext>
            </a:extLst>
          </p:cNvPr>
          <p:cNvPicPr>
            <a:picLocks noChangeAspect="1"/>
          </p:cNvPicPr>
          <p:nvPr/>
        </p:nvPicPr>
        <p:blipFill>
          <a:blip r:embed="rId22"/>
          <a:stretch>
            <a:fillRect/>
          </a:stretch>
        </p:blipFill>
        <p:spPr>
          <a:xfrm>
            <a:off x="11786583" y="3891058"/>
            <a:ext cx="496602" cy="292925"/>
          </a:xfrm>
          <a:prstGeom prst="rect">
            <a:avLst/>
          </a:prstGeom>
        </p:spPr>
      </p:pic>
      <p:pic>
        <p:nvPicPr>
          <p:cNvPr id="146" name="Immagine 145">
            <a:extLst>
              <a:ext uri="{FF2B5EF4-FFF2-40B4-BE49-F238E27FC236}">
                <a16:creationId xmlns:a16="http://schemas.microsoft.com/office/drawing/2014/main" id="{FA467F2B-7C00-4D44-91D4-23C156267B09}"/>
              </a:ext>
            </a:extLst>
          </p:cNvPr>
          <p:cNvPicPr>
            <a:picLocks noChangeAspect="1"/>
          </p:cNvPicPr>
          <p:nvPr/>
        </p:nvPicPr>
        <p:blipFill>
          <a:blip r:embed="rId22"/>
          <a:stretch>
            <a:fillRect/>
          </a:stretch>
        </p:blipFill>
        <p:spPr>
          <a:xfrm>
            <a:off x="9575855" y="3885256"/>
            <a:ext cx="496602" cy="292925"/>
          </a:xfrm>
          <a:prstGeom prst="rect">
            <a:avLst/>
          </a:prstGeom>
        </p:spPr>
      </p:pic>
      <p:pic>
        <p:nvPicPr>
          <p:cNvPr id="147" name="Immagine 146">
            <a:extLst>
              <a:ext uri="{FF2B5EF4-FFF2-40B4-BE49-F238E27FC236}">
                <a16:creationId xmlns:a16="http://schemas.microsoft.com/office/drawing/2014/main" id="{43116903-70FE-4C20-B6B1-AD2C3A64403F}"/>
              </a:ext>
            </a:extLst>
          </p:cNvPr>
          <p:cNvPicPr>
            <a:picLocks noChangeAspect="1"/>
          </p:cNvPicPr>
          <p:nvPr/>
        </p:nvPicPr>
        <p:blipFill>
          <a:blip r:embed="rId22"/>
          <a:stretch>
            <a:fillRect/>
          </a:stretch>
        </p:blipFill>
        <p:spPr>
          <a:xfrm>
            <a:off x="7361228" y="3859190"/>
            <a:ext cx="496602" cy="292925"/>
          </a:xfrm>
          <a:prstGeom prst="rect">
            <a:avLst/>
          </a:prstGeom>
        </p:spPr>
      </p:pic>
      <p:pic>
        <p:nvPicPr>
          <p:cNvPr id="148" name="Immagine 147">
            <a:extLst>
              <a:ext uri="{FF2B5EF4-FFF2-40B4-BE49-F238E27FC236}">
                <a16:creationId xmlns:a16="http://schemas.microsoft.com/office/drawing/2014/main" id="{0ECC811F-0921-4E4B-8202-6D0B83F716F0}"/>
              </a:ext>
            </a:extLst>
          </p:cNvPr>
          <p:cNvPicPr>
            <a:picLocks noChangeAspect="1"/>
          </p:cNvPicPr>
          <p:nvPr/>
        </p:nvPicPr>
        <p:blipFill>
          <a:blip r:embed="rId22"/>
          <a:stretch>
            <a:fillRect/>
          </a:stretch>
        </p:blipFill>
        <p:spPr>
          <a:xfrm>
            <a:off x="5175310" y="3860550"/>
            <a:ext cx="496602" cy="292925"/>
          </a:xfrm>
          <a:prstGeom prst="rect">
            <a:avLst/>
          </a:prstGeom>
        </p:spPr>
      </p:pic>
      <p:pic>
        <p:nvPicPr>
          <p:cNvPr id="149" name="Immagine 148">
            <a:extLst>
              <a:ext uri="{FF2B5EF4-FFF2-40B4-BE49-F238E27FC236}">
                <a16:creationId xmlns:a16="http://schemas.microsoft.com/office/drawing/2014/main" id="{A56C1C85-DDAE-4CA1-83DA-4D0C7E778DE4}"/>
              </a:ext>
            </a:extLst>
          </p:cNvPr>
          <p:cNvPicPr>
            <a:picLocks noChangeAspect="1"/>
          </p:cNvPicPr>
          <p:nvPr/>
        </p:nvPicPr>
        <p:blipFill>
          <a:blip r:embed="rId22"/>
          <a:stretch>
            <a:fillRect/>
          </a:stretch>
        </p:blipFill>
        <p:spPr>
          <a:xfrm>
            <a:off x="2979622" y="3838784"/>
            <a:ext cx="496602" cy="292925"/>
          </a:xfrm>
          <a:prstGeom prst="rect">
            <a:avLst/>
          </a:prstGeom>
        </p:spPr>
      </p:pic>
      <p:pic>
        <p:nvPicPr>
          <p:cNvPr id="150" name="Immagine 149">
            <a:extLst>
              <a:ext uri="{FF2B5EF4-FFF2-40B4-BE49-F238E27FC236}">
                <a16:creationId xmlns:a16="http://schemas.microsoft.com/office/drawing/2014/main" id="{6A7821AB-51C3-4D41-9378-A6421036F13C}"/>
              </a:ext>
            </a:extLst>
          </p:cNvPr>
          <p:cNvPicPr>
            <a:picLocks noChangeAspect="1"/>
          </p:cNvPicPr>
          <p:nvPr/>
        </p:nvPicPr>
        <p:blipFill>
          <a:blip r:embed="rId23"/>
          <a:stretch>
            <a:fillRect/>
          </a:stretch>
        </p:blipFill>
        <p:spPr>
          <a:xfrm>
            <a:off x="1680177" y="2944117"/>
            <a:ext cx="2763472" cy="648997"/>
          </a:xfrm>
          <a:prstGeom prst="rect">
            <a:avLst/>
          </a:prstGeom>
        </p:spPr>
      </p:pic>
      <p:pic>
        <p:nvPicPr>
          <p:cNvPr id="157" name="Immagine 156">
            <a:extLst>
              <a:ext uri="{FF2B5EF4-FFF2-40B4-BE49-F238E27FC236}">
                <a16:creationId xmlns:a16="http://schemas.microsoft.com/office/drawing/2014/main" id="{6E0B66C6-5D6F-49A9-B2EE-AD395429EC99}"/>
              </a:ext>
            </a:extLst>
          </p:cNvPr>
          <p:cNvPicPr>
            <a:picLocks noChangeAspect="1"/>
          </p:cNvPicPr>
          <p:nvPr/>
        </p:nvPicPr>
        <p:blipFill>
          <a:blip r:embed="rId24"/>
          <a:stretch>
            <a:fillRect/>
          </a:stretch>
        </p:blipFill>
        <p:spPr>
          <a:xfrm>
            <a:off x="5039857" y="2884783"/>
            <a:ext cx="6226089" cy="667850"/>
          </a:xfrm>
          <a:prstGeom prst="rect">
            <a:avLst/>
          </a:prstGeom>
        </p:spPr>
      </p:pic>
      <p:pic>
        <p:nvPicPr>
          <p:cNvPr id="126" name="Immagine 125">
            <a:extLst>
              <a:ext uri="{FF2B5EF4-FFF2-40B4-BE49-F238E27FC236}">
                <a16:creationId xmlns:a16="http://schemas.microsoft.com/office/drawing/2014/main" id="{08088DE9-C862-4DE1-9E49-3EF55992C7CB}"/>
              </a:ext>
            </a:extLst>
          </p:cNvPr>
          <p:cNvPicPr>
            <a:picLocks noChangeAspect="1"/>
          </p:cNvPicPr>
          <p:nvPr/>
        </p:nvPicPr>
        <p:blipFill>
          <a:blip r:embed="rId25">
            <a:clrChange>
              <a:clrFrom>
                <a:srgbClr val="FFFFFF"/>
              </a:clrFrom>
              <a:clrTo>
                <a:srgbClr val="FFFFFF">
                  <a:alpha val="0"/>
                </a:srgbClr>
              </a:clrTo>
            </a:clrChange>
          </a:blip>
          <a:stretch>
            <a:fillRect/>
          </a:stretch>
        </p:blipFill>
        <p:spPr>
          <a:xfrm flipH="1">
            <a:off x="6674591" y="6679424"/>
            <a:ext cx="287935" cy="205667"/>
          </a:xfrm>
          <a:prstGeom prst="rect">
            <a:avLst/>
          </a:prstGeom>
        </p:spPr>
      </p:pic>
      <p:sp>
        <p:nvSpPr>
          <p:cNvPr id="127" name="Arrow: Down 14">
            <a:extLst>
              <a:ext uri="{FF2B5EF4-FFF2-40B4-BE49-F238E27FC236}">
                <a16:creationId xmlns:a16="http://schemas.microsoft.com/office/drawing/2014/main" id="{0635E857-527E-4D4C-A6E7-00072572022F}"/>
              </a:ext>
            </a:extLst>
          </p:cNvPr>
          <p:cNvSpPr/>
          <p:nvPr/>
        </p:nvSpPr>
        <p:spPr>
          <a:xfrm rot="2289038">
            <a:off x="5255512" y="4860263"/>
            <a:ext cx="428328" cy="568106"/>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2" name="CasellaDiTesto 1">
            <a:extLst>
              <a:ext uri="{FF2B5EF4-FFF2-40B4-BE49-F238E27FC236}">
                <a16:creationId xmlns:a16="http://schemas.microsoft.com/office/drawing/2014/main" id="{50ED7154-8B94-4B97-BDCB-D35D1D3C05D4}"/>
              </a:ext>
            </a:extLst>
          </p:cNvPr>
          <p:cNvSpPr txBox="1"/>
          <p:nvPr/>
        </p:nvSpPr>
        <p:spPr>
          <a:xfrm>
            <a:off x="4068705" y="9895730"/>
            <a:ext cx="3070600" cy="540884"/>
          </a:xfrm>
          <a:prstGeom prst="rect">
            <a:avLst/>
          </a:prstGeom>
          <a:solidFill>
            <a:schemeClr val="bg2">
              <a:lumMod val="90000"/>
            </a:schemeClr>
          </a:solidFill>
          <a:ln>
            <a:solidFill>
              <a:schemeClr val="bg2">
                <a:lumMod val="50000"/>
              </a:schemeClr>
            </a:solidFill>
          </a:ln>
        </p:spPr>
        <p:txBody>
          <a:bodyPr wrap="square" lIns="0" tIns="36000" rIns="216000" bIns="36000" rtlCol="0">
            <a:spAutoFit/>
          </a:bodyPr>
          <a:lstStyle/>
          <a:p>
            <a:pPr>
              <a:lnSpc>
                <a:spcPct val="130000"/>
              </a:lnSpc>
              <a:spcBef>
                <a:spcPts val="1000"/>
              </a:spcBef>
            </a:pPr>
            <a:endParaRPr lang="it-IT" sz="1400" b="1"/>
          </a:p>
        </p:txBody>
      </p:sp>
      <p:grpSp>
        <p:nvGrpSpPr>
          <p:cNvPr id="93" name="Gruppo 110">
            <a:extLst>
              <a:ext uri="{FF2B5EF4-FFF2-40B4-BE49-F238E27FC236}">
                <a16:creationId xmlns:a16="http://schemas.microsoft.com/office/drawing/2014/main" id="{93E50D53-77C4-4CF6-901A-E2C91A069107}"/>
              </a:ext>
            </a:extLst>
          </p:cNvPr>
          <p:cNvGrpSpPr/>
          <p:nvPr/>
        </p:nvGrpSpPr>
        <p:grpSpPr>
          <a:xfrm>
            <a:off x="14625208" y="6519857"/>
            <a:ext cx="3070600" cy="540884"/>
            <a:chOff x="16314793" y="3257027"/>
            <a:chExt cx="1746081" cy="555053"/>
          </a:xfrm>
        </p:grpSpPr>
        <p:grpSp>
          <p:nvGrpSpPr>
            <p:cNvPr id="96" name="Gruppo 111">
              <a:extLst>
                <a:ext uri="{FF2B5EF4-FFF2-40B4-BE49-F238E27FC236}">
                  <a16:creationId xmlns:a16="http://schemas.microsoft.com/office/drawing/2014/main" id="{C02D61EE-151D-4A60-9B90-A579FAA8D2D0}"/>
                </a:ext>
              </a:extLst>
            </p:cNvPr>
            <p:cNvGrpSpPr/>
            <p:nvPr/>
          </p:nvGrpSpPr>
          <p:grpSpPr>
            <a:xfrm>
              <a:off x="16314793" y="3257027"/>
              <a:ext cx="1746081" cy="555053"/>
              <a:chOff x="12951382" y="3330624"/>
              <a:chExt cx="1740627" cy="567595"/>
            </a:xfrm>
          </p:grpSpPr>
          <p:pic>
            <p:nvPicPr>
              <p:cNvPr id="119" name="Immagine 113">
                <a:extLst>
                  <a:ext uri="{FF2B5EF4-FFF2-40B4-BE49-F238E27FC236}">
                    <a16:creationId xmlns:a16="http://schemas.microsoft.com/office/drawing/2014/main" id="{0DF6CAC0-40ED-43B4-8BBC-5992E4D6356E}"/>
                  </a:ext>
                </a:extLst>
              </p:cNvPr>
              <p:cNvPicPr>
                <a:picLocks noChangeAspect="1"/>
              </p:cNvPicPr>
              <p:nvPr/>
            </p:nvPicPr>
            <p:blipFill>
              <a:blip r:embed="rId3"/>
              <a:stretch>
                <a:fillRect/>
              </a:stretch>
            </p:blipFill>
            <p:spPr>
              <a:xfrm>
                <a:off x="12951382" y="3330624"/>
                <a:ext cx="1740627" cy="567595"/>
              </a:xfrm>
              <a:prstGeom prst="rect">
                <a:avLst/>
              </a:prstGeom>
            </p:spPr>
          </p:pic>
          <p:pic>
            <p:nvPicPr>
              <p:cNvPr id="128" name="Immagine 114">
                <a:extLst>
                  <a:ext uri="{FF2B5EF4-FFF2-40B4-BE49-F238E27FC236}">
                    <a16:creationId xmlns:a16="http://schemas.microsoft.com/office/drawing/2014/main" id="{111DF4C1-BC8E-4E4C-A1EF-6CF03432C150}"/>
                  </a:ext>
                </a:extLst>
              </p:cNvPr>
              <p:cNvPicPr>
                <a:picLocks noChangeAspect="1"/>
              </p:cNvPicPr>
              <p:nvPr/>
            </p:nvPicPr>
            <p:blipFill>
              <a:blip r:embed="rId4"/>
              <a:stretch>
                <a:fillRect/>
              </a:stretch>
            </p:blipFill>
            <p:spPr>
              <a:xfrm>
                <a:off x="14296324" y="3535219"/>
                <a:ext cx="242636" cy="242636"/>
              </a:xfrm>
              <a:prstGeom prst="rect">
                <a:avLst/>
              </a:prstGeom>
            </p:spPr>
          </p:pic>
        </p:grpSp>
        <p:pic>
          <p:nvPicPr>
            <p:cNvPr id="97" name="Immagine 112">
              <a:extLst>
                <a:ext uri="{FF2B5EF4-FFF2-40B4-BE49-F238E27FC236}">
                  <a16:creationId xmlns:a16="http://schemas.microsoft.com/office/drawing/2014/main" id="{2BEED3CB-D2C5-415E-9501-BA81AEFC4374}"/>
                </a:ext>
              </a:extLst>
            </p:cNvPr>
            <p:cNvPicPr>
              <a:picLocks noChangeAspect="1"/>
            </p:cNvPicPr>
            <p:nvPr/>
          </p:nvPicPr>
          <p:blipFill>
            <a:blip r:embed="rId4"/>
            <a:stretch>
              <a:fillRect/>
            </a:stretch>
          </p:blipFill>
          <p:spPr>
            <a:xfrm>
              <a:off x="16424678" y="3431995"/>
              <a:ext cx="1039621" cy="274320"/>
            </a:xfrm>
            <a:prstGeom prst="rect">
              <a:avLst/>
            </a:prstGeom>
          </p:spPr>
        </p:pic>
      </p:grpSp>
      <p:grpSp>
        <p:nvGrpSpPr>
          <p:cNvPr id="129" name="Gruppo 110">
            <a:extLst>
              <a:ext uri="{FF2B5EF4-FFF2-40B4-BE49-F238E27FC236}">
                <a16:creationId xmlns:a16="http://schemas.microsoft.com/office/drawing/2014/main" id="{01309E3B-0DF2-498D-B1C8-91BD41566611}"/>
              </a:ext>
            </a:extLst>
          </p:cNvPr>
          <p:cNvGrpSpPr/>
          <p:nvPr/>
        </p:nvGrpSpPr>
        <p:grpSpPr>
          <a:xfrm>
            <a:off x="10168340" y="6715796"/>
            <a:ext cx="2607371" cy="267317"/>
            <a:chOff x="16424678" y="3431995"/>
            <a:chExt cx="1482668" cy="274320"/>
          </a:xfrm>
        </p:grpSpPr>
        <p:pic>
          <p:nvPicPr>
            <p:cNvPr id="133" name="Immagine 114">
              <a:extLst>
                <a:ext uri="{FF2B5EF4-FFF2-40B4-BE49-F238E27FC236}">
                  <a16:creationId xmlns:a16="http://schemas.microsoft.com/office/drawing/2014/main" id="{18868268-3520-41A9-AACC-94ACF11FCE36}"/>
                </a:ext>
              </a:extLst>
            </p:cNvPr>
            <p:cNvPicPr>
              <a:picLocks noChangeAspect="1"/>
            </p:cNvPicPr>
            <p:nvPr/>
          </p:nvPicPr>
          <p:blipFill>
            <a:blip r:embed="rId4"/>
            <a:stretch>
              <a:fillRect/>
            </a:stretch>
          </p:blipFill>
          <p:spPr>
            <a:xfrm>
              <a:off x="17663949" y="3457101"/>
              <a:ext cx="243397" cy="237275"/>
            </a:xfrm>
            <a:prstGeom prst="rect">
              <a:avLst/>
            </a:prstGeom>
          </p:spPr>
        </p:pic>
        <p:pic>
          <p:nvPicPr>
            <p:cNvPr id="131" name="Immagine 112">
              <a:extLst>
                <a:ext uri="{FF2B5EF4-FFF2-40B4-BE49-F238E27FC236}">
                  <a16:creationId xmlns:a16="http://schemas.microsoft.com/office/drawing/2014/main" id="{42AF9865-3352-46BF-AE39-CF8E4233087A}"/>
                </a:ext>
              </a:extLst>
            </p:cNvPr>
            <p:cNvPicPr>
              <a:picLocks noChangeAspect="1"/>
            </p:cNvPicPr>
            <p:nvPr/>
          </p:nvPicPr>
          <p:blipFill>
            <a:blip r:embed="rId4"/>
            <a:stretch>
              <a:fillRect/>
            </a:stretch>
          </p:blipFill>
          <p:spPr>
            <a:xfrm>
              <a:off x="16424678" y="3431995"/>
              <a:ext cx="1039621" cy="274320"/>
            </a:xfrm>
            <a:prstGeom prst="rect">
              <a:avLst/>
            </a:prstGeom>
          </p:spPr>
        </p:pic>
      </p:grpSp>
      <p:pic>
        <p:nvPicPr>
          <p:cNvPr id="8" name="Picture 7">
            <a:extLst>
              <a:ext uri="{FF2B5EF4-FFF2-40B4-BE49-F238E27FC236}">
                <a16:creationId xmlns:a16="http://schemas.microsoft.com/office/drawing/2014/main" id="{B7E8B3CE-CEB3-4D09-B7BC-21A9E24337A7}"/>
              </a:ext>
            </a:extLst>
          </p:cNvPr>
          <p:cNvPicPr>
            <a:picLocks noChangeAspect="1"/>
          </p:cNvPicPr>
          <p:nvPr/>
        </p:nvPicPr>
        <p:blipFill>
          <a:blip r:embed="rId26"/>
          <a:stretch>
            <a:fillRect/>
          </a:stretch>
        </p:blipFill>
        <p:spPr>
          <a:xfrm>
            <a:off x="2280197" y="7453126"/>
            <a:ext cx="1728976" cy="428786"/>
          </a:xfrm>
          <a:prstGeom prst="rect">
            <a:avLst/>
          </a:prstGeom>
        </p:spPr>
      </p:pic>
      <p:sp>
        <p:nvSpPr>
          <p:cNvPr id="9" name="Rectangle 8">
            <a:extLst>
              <a:ext uri="{FF2B5EF4-FFF2-40B4-BE49-F238E27FC236}">
                <a16:creationId xmlns:a16="http://schemas.microsoft.com/office/drawing/2014/main" id="{F37897E5-4789-449E-8B46-7C0CD548185E}"/>
              </a:ext>
            </a:extLst>
          </p:cNvPr>
          <p:cNvSpPr/>
          <p:nvPr/>
        </p:nvSpPr>
        <p:spPr>
          <a:xfrm>
            <a:off x="4082992" y="7522610"/>
            <a:ext cx="13342826" cy="1781441"/>
          </a:xfrm>
          <a:prstGeom prst="rect">
            <a:avLst/>
          </a:prstGeom>
          <a:solidFill>
            <a:schemeClr val="tx2">
              <a:lumMod val="10000"/>
              <a:lumOff val="90000"/>
            </a:schemeClr>
          </a:solidFill>
          <a:ln w="6350">
            <a:solidFill>
              <a:schemeClr val="tx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88" name="Immagine 19">
            <a:extLst>
              <a:ext uri="{FF2B5EF4-FFF2-40B4-BE49-F238E27FC236}">
                <a16:creationId xmlns:a16="http://schemas.microsoft.com/office/drawing/2014/main" id="{26410D40-23A4-44B1-91A1-7DD020AEC6D9}"/>
              </a:ext>
            </a:extLst>
          </p:cNvPr>
          <p:cNvPicPr>
            <a:picLocks noChangeAspect="1"/>
          </p:cNvPicPr>
          <p:nvPr/>
        </p:nvPicPr>
        <p:blipFill>
          <a:blip r:embed="rId19"/>
          <a:stretch>
            <a:fillRect/>
          </a:stretch>
        </p:blipFill>
        <p:spPr>
          <a:xfrm>
            <a:off x="17929754" y="6426251"/>
            <a:ext cx="238095" cy="238095"/>
          </a:xfrm>
          <a:prstGeom prst="rect">
            <a:avLst/>
          </a:prstGeom>
        </p:spPr>
      </p:pic>
      <p:pic>
        <p:nvPicPr>
          <p:cNvPr id="16" name="Picture 15">
            <a:extLst>
              <a:ext uri="{FF2B5EF4-FFF2-40B4-BE49-F238E27FC236}">
                <a16:creationId xmlns:a16="http://schemas.microsoft.com/office/drawing/2014/main" id="{78C22601-EA4D-4CA0-BC1A-DF2AD70DA833}"/>
              </a:ext>
            </a:extLst>
          </p:cNvPr>
          <p:cNvPicPr>
            <a:picLocks noChangeAspect="1"/>
          </p:cNvPicPr>
          <p:nvPr/>
        </p:nvPicPr>
        <p:blipFill>
          <a:blip r:embed="rId27"/>
          <a:stretch>
            <a:fillRect/>
          </a:stretch>
        </p:blipFill>
        <p:spPr>
          <a:xfrm>
            <a:off x="1445703" y="10862518"/>
            <a:ext cx="2473276" cy="679190"/>
          </a:xfrm>
          <a:prstGeom prst="rect">
            <a:avLst/>
          </a:prstGeom>
        </p:spPr>
      </p:pic>
      <p:sp>
        <p:nvSpPr>
          <p:cNvPr id="153" name="CasellaDiTesto 1">
            <a:extLst>
              <a:ext uri="{FF2B5EF4-FFF2-40B4-BE49-F238E27FC236}">
                <a16:creationId xmlns:a16="http://schemas.microsoft.com/office/drawing/2014/main" id="{D38714C0-A780-DC00-DC9E-CADCA3693DB9}"/>
              </a:ext>
            </a:extLst>
          </p:cNvPr>
          <p:cNvSpPr txBox="1"/>
          <p:nvPr/>
        </p:nvSpPr>
        <p:spPr>
          <a:xfrm>
            <a:off x="4068705" y="11011388"/>
            <a:ext cx="3070600" cy="540884"/>
          </a:xfrm>
          <a:prstGeom prst="rect">
            <a:avLst/>
          </a:prstGeom>
          <a:solidFill>
            <a:schemeClr val="bg2">
              <a:lumMod val="90000"/>
            </a:schemeClr>
          </a:solidFill>
          <a:ln>
            <a:solidFill>
              <a:schemeClr val="bg2">
                <a:lumMod val="50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94" name="Picture 93">
            <a:extLst>
              <a:ext uri="{FF2B5EF4-FFF2-40B4-BE49-F238E27FC236}">
                <a16:creationId xmlns:a16="http://schemas.microsoft.com/office/drawing/2014/main" id="{162BFDB3-A247-BE1F-7AB6-EF809BC84FF0}"/>
              </a:ext>
            </a:extLst>
          </p:cNvPr>
          <p:cNvPicPr>
            <a:picLocks noChangeAspect="1"/>
          </p:cNvPicPr>
          <p:nvPr/>
        </p:nvPicPr>
        <p:blipFill rotWithShape="1">
          <a:blip r:embed="rId28"/>
          <a:srcRect l="17126" t="18750" r="8855" b="15789"/>
          <a:stretch/>
        </p:blipFill>
        <p:spPr>
          <a:xfrm>
            <a:off x="13245575" y="6456033"/>
            <a:ext cx="1363863" cy="626841"/>
          </a:xfrm>
          <a:prstGeom prst="rect">
            <a:avLst/>
          </a:prstGeom>
        </p:spPr>
      </p:pic>
      <p:pic>
        <p:nvPicPr>
          <p:cNvPr id="99" name="Immagine 103">
            <a:extLst>
              <a:ext uri="{FF2B5EF4-FFF2-40B4-BE49-F238E27FC236}">
                <a16:creationId xmlns:a16="http://schemas.microsoft.com/office/drawing/2014/main" id="{60D05EC8-0F4A-F1AD-825C-8A81FF3C954C}"/>
              </a:ext>
            </a:extLst>
          </p:cNvPr>
          <p:cNvPicPr>
            <a:picLocks noChangeAspect="1"/>
          </p:cNvPicPr>
          <p:nvPr/>
        </p:nvPicPr>
        <p:blipFill>
          <a:blip r:embed="rId9"/>
          <a:stretch>
            <a:fillRect/>
          </a:stretch>
        </p:blipFill>
        <p:spPr>
          <a:xfrm>
            <a:off x="17206424" y="6624972"/>
            <a:ext cx="400580" cy="290575"/>
          </a:xfrm>
          <a:prstGeom prst="rect">
            <a:avLst/>
          </a:prstGeom>
        </p:spPr>
      </p:pic>
      <p:sp>
        <p:nvSpPr>
          <p:cNvPr id="117" name="CasellaDiTesto 1">
            <a:extLst>
              <a:ext uri="{FF2B5EF4-FFF2-40B4-BE49-F238E27FC236}">
                <a16:creationId xmlns:a16="http://schemas.microsoft.com/office/drawing/2014/main" id="{00A851FE-09C7-7805-8384-5570D3676E9D}"/>
              </a:ext>
            </a:extLst>
          </p:cNvPr>
          <p:cNvSpPr txBox="1"/>
          <p:nvPr/>
        </p:nvSpPr>
        <p:spPr>
          <a:xfrm>
            <a:off x="10010783" y="9821026"/>
            <a:ext cx="3070600" cy="540884"/>
          </a:xfrm>
          <a:prstGeom prst="rect">
            <a:avLst/>
          </a:prstGeom>
          <a:solidFill>
            <a:schemeClr val="bg2">
              <a:lumMod val="90000"/>
            </a:schemeClr>
          </a:solidFill>
          <a:ln>
            <a:solidFill>
              <a:schemeClr val="bg2">
                <a:lumMod val="50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18" name="CasellaDiTesto 1">
            <a:extLst>
              <a:ext uri="{FF2B5EF4-FFF2-40B4-BE49-F238E27FC236}">
                <a16:creationId xmlns:a16="http://schemas.microsoft.com/office/drawing/2014/main" id="{DA86D31C-4391-E666-1CC7-8DFFEE13DBCC}"/>
              </a:ext>
            </a:extLst>
          </p:cNvPr>
          <p:cNvSpPr txBox="1"/>
          <p:nvPr/>
        </p:nvSpPr>
        <p:spPr>
          <a:xfrm>
            <a:off x="19765874" y="7611470"/>
            <a:ext cx="3070600" cy="540884"/>
          </a:xfrm>
          <a:prstGeom prst="rect">
            <a:avLst/>
          </a:prstGeom>
          <a:solidFill>
            <a:schemeClr val="bg2">
              <a:lumMod val="90000"/>
            </a:schemeClr>
          </a:solidFill>
          <a:ln>
            <a:solidFill>
              <a:schemeClr val="bg2">
                <a:lumMod val="50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87" name="Immagine 89">
            <a:extLst>
              <a:ext uri="{FF2B5EF4-FFF2-40B4-BE49-F238E27FC236}">
                <a16:creationId xmlns:a16="http://schemas.microsoft.com/office/drawing/2014/main" id="{39B47C8D-D514-4E6E-B67E-747F435ABB66}"/>
              </a:ext>
            </a:extLst>
          </p:cNvPr>
          <p:cNvPicPr>
            <a:picLocks noChangeAspect="1"/>
          </p:cNvPicPr>
          <p:nvPr/>
        </p:nvPicPr>
        <p:blipFill>
          <a:blip r:embed="rId29"/>
          <a:stretch>
            <a:fillRect/>
          </a:stretch>
        </p:blipFill>
        <p:spPr>
          <a:xfrm>
            <a:off x="4252348" y="6727273"/>
            <a:ext cx="582186" cy="256846"/>
          </a:xfrm>
          <a:prstGeom prst="rect">
            <a:avLst/>
          </a:prstGeom>
        </p:spPr>
      </p:pic>
      <p:pic>
        <p:nvPicPr>
          <p:cNvPr id="15" name="Picture 14">
            <a:extLst>
              <a:ext uri="{FF2B5EF4-FFF2-40B4-BE49-F238E27FC236}">
                <a16:creationId xmlns:a16="http://schemas.microsoft.com/office/drawing/2014/main" id="{E9A2A5ED-C212-47C4-8B09-6BF5CCC56542}"/>
              </a:ext>
            </a:extLst>
          </p:cNvPr>
          <p:cNvPicPr>
            <a:picLocks noChangeAspect="1"/>
          </p:cNvPicPr>
          <p:nvPr/>
        </p:nvPicPr>
        <p:blipFill>
          <a:blip r:embed="rId30"/>
          <a:stretch>
            <a:fillRect/>
          </a:stretch>
        </p:blipFill>
        <p:spPr>
          <a:xfrm>
            <a:off x="1994151" y="3745749"/>
            <a:ext cx="19584863" cy="1105857"/>
          </a:xfrm>
          <a:prstGeom prst="rect">
            <a:avLst/>
          </a:prstGeom>
        </p:spPr>
      </p:pic>
      <p:sp>
        <p:nvSpPr>
          <p:cNvPr id="80" name="CasellaDiTesto 1">
            <a:extLst>
              <a:ext uri="{FF2B5EF4-FFF2-40B4-BE49-F238E27FC236}">
                <a16:creationId xmlns:a16="http://schemas.microsoft.com/office/drawing/2014/main" id="{4568AF4A-C99A-48D8-B30A-1B6E71195CAF}"/>
              </a:ext>
            </a:extLst>
          </p:cNvPr>
          <p:cNvSpPr txBox="1"/>
          <p:nvPr/>
        </p:nvSpPr>
        <p:spPr>
          <a:xfrm>
            <a:off x="9902089" y="6506807"/>
            <a:ext cx="3070600" cy="431199"/>
          </a:xfrm>
          <a:prstGeom prst="rect">
            <a:avLst/>
          </a:prstGeom>
          <a:solidFill>
            <a:schemeClr val="bg2">
              <a:lumMod val="90000"/>
            </a:schemeClr>
          </a:solidFill>
          <a:ln>
            <a:solidFill>
              <a:schemeClr val="bg2">
                <a:lumMod val="50000"/>
              </a:schemeClr>
            </a:solidFill>
          </a:ln>
        </p:spPr>
        <p:txBody>
          <a:bodyPr wrap="square" lIns="0" tIns="36000" rIns="216000" bIns="36000" rtlCol="0">
            <a:spAutoFit/>
          </a:bodyPr>
          <a:lstStyle/>
          <a:p>
            <a:pPr>
              <a:lnSpc>
                <a:spcPct val="130000"/>
              </a:lnSpc>
              <a:spcBef>
                <a:spcPts val="1000"/>
              </a:spcBef>
            </a:pPr>
            <a:endParaRPr lang="it-IT" sz="2000" b="1"/>
          </a:p>
        </p:txBody>
      </p:sp>
      <p:pic>
        <p:nvPicPr>
          <p:cNvPr id="5" name="Picture 4">
            <a:extLst>
              <a:ext uri="{FF2B5EF4-FFF2-40B4-BE49-F238E27FC236}">
                <a16:creationId xmlns:a16="http://schemas.microsoft.com/office/drawing/2014/main" id="{B212D618-7668-D62C-C9EC-68332B74B2E3}"/>
              </a:ext>
            </a:extLst>
          </p:cNvPr>
          <p:cNvPicPr>
            <a:picLocks noChangeAspect="1"/>
          </p:cNvPicPr>
          <p:nvPr/>
        </p:nvPicPr>
        <p:blipFill rotWithShape="1">
          <a:blip r:embed="rId31">
            <a:duotone>
              <a:prstClr val="black"/>
              <a:schemeClr val="bg1">
                <a:lumMod val="75000"/>
                <a:tint val="45000"/>
                <a:satMod val="400000"/>
              </a:schemeClr>
            </a:duotone>
          </a:blip>
          <a:srcRect l="7845" t="31421" r="15481" b="21955"/>
          <a:stretch/>
        </p:blipFill>
        <p:spPr>
          <a:xfrm>
            <a:off x="10033553" y="6580169"/>
            <a:ext cx="533258" cy="304607"/>
          </a:xfrm>
          <a:prstGeom prst="rect">
            <a:avLst/>
          </a:prstGeom>
        </p:spPr>
      </p:pic>
      <p:sp>
        <p:nvSpPr>
          <p:cNvPr id="4" name="Speech Bubble: Rectangle 3">
            <a:extLst>
              <a:ext uri="{FF2B5EF4-FFF2-40B4-BE49-F238E27FC236}">
                <a16:creationId xmlns:a16="http://schemas.microsoft.com/office/drawing/2014/main" id="{2EE7E041-CFE0-429F-9F0A-6AD761CCC698}"/>
              </a:ext>
            </a:extLst>
          </p:cNvPr>
          <p:cNvSpPr/>
          <p:nvPr/>
        </p:nvSpPr>
        <p:spPr>
          <a:xfrm>
            <a:off x="19340563" y="10085747"/>
            <a:ext cx="4603958" cy="1673861"/>
          </a:xfrm>
          <a:prstGeom prst="wedgeRectCallout">
            <a:avLst>
              <a:gd name="adj1" fmla="val -68356"/>
              <a:gd name="adj2" fmla="val -143483"/>
            </a:avLst>
          </a:prstGeom>
          <a:no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2000">
                <a:solidFill>
                  <a:schemeClr val="tx1"/>
                </a:solidFill>
              </a:rPr>
              <a:t>In caso di IPE di apertura </a:t>
            </a:r>
            <a:r>
              <a:rPr lang="it-IT" sz="2000" b="1">
                <a:solidFill>
                  <a:schemeClr val="tx1"/>
                </a:solidFill>
              </a:rPr>
              <a:t>con contratto </a:t>
            </a:r>
            <a:r>
              <a:rPr lang="it-IT" sz="2000">
                <a:solidFill>
                  <a:schemeClr val="tx1"/>
                </a:solidFill>
              </a:rPr>
              <a:t>sarà disponibile la compilazione dei campi </a:t>
            </a:r>
            <a:r>
              <a:rPr lang="it-IT" sz="2000" b="1">
                <a:solidFill>
                  <a:schemeClr val="tx1"/>
                </a:solidFill>
              </a:rPr>
              <a:t>«Esercizio», Numero Contratto» </a:t>
            </a:r>
            <a:r>
              <a:rPr lang="it-IT" sz="2000">
                <a:solidFill>
                  <a:schemeClr val="tx1"/>
                </a:solidFill>
              </a:rPr>
              <a:t>e</a:t>
            </a:r>
            <a:r>
              <a:rPr lang="it-IT" sz="2000" b="1">
                <a:solidFill>
                  <a:schemeClr val="tx1"/>
                </a:solidFill>
              </a:rPr>
              <a:t> «Data Stipula», </a:t>
            </a:r>
            <a:r>
              <a:rPr lang="it-IT" sz="2000">
                <a:solidFill>
                  <a:schemeClr val="tx1"/>
                </a:solidFill>
              </a:rPr>
              <a:t>i restanti campi saranno ereditati.</a:t>
            </a:r>
          </a:p>
        </p:txBody>
      </p:sp>
    </p:spTree>
    <p:extLst>
      <p:ext uri="{BB962C8B-B14F-4D97-AF65-F5344CB8AC3E}">
        <p14:creationId xmlns:p14="http://schemas.microsoft.com/office/powerpoint/2010/main" val="4214431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uppo 61">
            <a:extLst>
              <a:ext uri="{FF2B5EF4-FFF2-40B4-BE49-F238E27FC236}">
                <a16:creationId xmlns:a16="http://schemas.microsoft.com/office/drawing/2014/main" id="{300E080F-554F-4B73-B7A8-66BA5CB9B081}"/>
              </a:ext>
            </a:extLst>
          </p:cNvPr>
          <p:cNvGrpSpPr/>
          <p:nvPr/>
        </p:nvGrpSpPr>
        <p:grpSpPr>
          <a:xfrm>
            <a:off x="1640837" y="2096554"/>
            <a:ext cx="21096304" cy="732779"/>
            <a:chOff x="1662101" y="1952540"/>
            <a:chExt cx="21096304" cy="732779"/>
          </a:xfrm>
        </p:grpSpPr>
        <p:grpSp>
          <p:nvGrpSpPr>
            <p:cNvPr id="66" name="Gruppo 65">
              <a:extLst>
                <a:ext uri="{FF2B5EF4-FFF2-40B4-BE49-F238E27FC236}">
                  <a16:creationId xmlns:a16="http://schemas.microsoft.com/office/drawing/2014/main" id="{81E490BB-5B80-4054-965A-C9963EEC0AA7}"/>
                </a:ext>
              </a:extLst>
            </p:cNvPr>
            <p:cNvGrpSpPr/>
            <p:nvPr/>
          </p:nvGrpSpPr>
          <p:grpSpPr>
            <a:xfrm>
              <a:off x="1662101" y="1952540"/>
              <a:ext cx="21096304" cy="732779"/>
              <a:chOff x="1646867" y="1867823"/>
              <a:chExt cx="21096304" cy="732779"/>
            </a:xfrm>
          </p:grpSpPr>
          <p:pic>
            <p:nvPicPr>
              <p:cNvPr id="68" name="Immagine 67">
                <a:extLst>
                  <a:ext uri="{FF2B5EF4-FFF2-40B4-BE49-F238E27FC236}">
                    <a16:creationId xmlns:a16="http://schemas.microsoft.com/office/drawing/2014/main" id="{AF0DCC7D-9EE4-48A5-96B4-440E9C31C142}"/>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70" name="Immagine 69">
                <a:extLst>
                  <a:ext uri="{FF2B5EF4-FFF2-40B4-BE49-F238E27FC236}">
                    <a16:creationId xmlns:a16="http://schemas.microsoft.com/office/drawing/2014/main" id="{838ED53C-12BA-4588-8FAB-961884E8E2C3}"/>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71" name="Immagine 70">
                <a:extLst>
                  <a:ext uri="{FF2B5EF4-FFF2-40B4-BE49-F238E27FC236}">
                    <a16:creationId xmlns:a16="http://schemas.microsoft.com/office/drawing/2014/main" id="{8023073C-F1FB-4C4A-A894-62022258AB11}"/>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67" name="Immagine 66">
              <a:extLst>
                <a:ext uri="{FF2B5EF4-FFF2-40B4-BE49-F238E27FC236}">
                  <a16:creationId xmlns:a16="http://schemas.microsoft.com/office/drawing/2014/main" id="{5FF69FD2-EA56-46CF-B379-457BC7F59300}"/>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16" name="Immagine 115">
            <a:extLst>
              <a:ext uri="{FF2B5EF4-FFF2-40B4-BE49-F238E27FC236}">
                <a16:creationId xmlns:a16="http://schemas.microsoft.com/office/drawing/2014/main" id="{FE18CF40-A30D-4024-B9AB-87D596A72A96}"/>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56276" y="2141881"/>
            <a:ext cx="3757900" cy="655224"/>
          </a:xfrm>
          <a:prstGeom prst="rect">
            <a:avLst/>
          </a:prstGeom>
        </p:spPr>
      </p:pic>
      <p:sp>
        <p:nvSpPr>
          <p:cNvPr id="86" name="Segnaposto testo 3">
            <a:extLst>
              <a:ext uri="{FF2B5EF4-FFF2-40B4-BE49-F238E27FC236}">
                <a16:creationId xmlns:a16="http://schemas.microsoft.com/office/drawing/2014/main" id="{8AC6137C-C5C5-4C51-8E79-3413ECCFAE2E}"/>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con contratto (IPE di apertura) </a:t>
            </a:r>
            <a:endParaRPr lang="it-IT"/>
          </a:p>
        </p:txBody>
      </p:sp>
      <p:pic>
        <p:nvPicPr>
          <p:cNvPr id="49" name="Immagine 48">
            <a:extLst>
              <a:ext uri="{FF2B5EF4-FFF2-40B4-BE49-F238E27FC236}">
                <a16:creationId xmlns:a16="http://schemas.microsoft.com/office/drawing/2014/main" id="{ECC2A296-A919-4F34-8DA8-18851C23798D}"/>
              </a:ext>
            </a:extLst>
          </p:cNvPr>
          <p:cNvPicPr>
            <a:picLocks noChangeAspect="1"/>
          </p:cNvPicPr>
          <p:nvPr/>
        </p:nvPicPr>
        <p:blipFill>
          <a:blip r:embed="rId8"/>
          <a:stretch>
            <a:fillRect/>
          </a:stretch>
        </p:blipFill>
        <p:spPr>
          <a:xfrm>
            <a:off x="20812649" y="12355338"/>
            <a:ext cx="1924492" cy="679190"/>
          </a:xfrm>
          <a:prstGeom prst="rect">
            <a:avLst/>
          </a:prstGeom>
        </p:spPr>
      </p:pic>
      <p:sp>
        <p:nvSpPr>
          <p:cNvPr id="98" name="CasellaDiTesto 97">
            <a:extLst>
              <a:ext uri="{FF2B5EF4-FFF2-40B4-BE49-F238E27FC236}">
                <a16:creationId xmlns:a16="http://schemas.microsoft.com/office/drawing/2014/main" id="{4692CA9B-C08D-473B-B50B-0BEB6DA54CAE}"/>
              </a:ext>
            </a:extLst>
          </p:cNvPr>
          <p:cNvSpPr txBox="1"/>
          <p:nvPr/>
        </p:nvSpPr>
        <p:spPr>
          <a:xfrm>
            <a:off x="8298653" y="2823618"/>
            <a:ext cx="10366584" cy="989912"/>
          </a:xfrm>
          <a:prstGeom prst="rect">
            <a:avLst/>
          </a:prstGeom>
          <a:solidFill>
            <a:srgbClr val="FFFFFF">
              <a:alpha val="58000"/>
            </a:srgbClr>
          </a:solidFill>
        </p:spPr>
        <p:txBody>
          <a:bodyPr wrap="square" lIns="0" tIns="36000" rIns="216000" bIns="36000" rtlCol="0">
            <a:spAutoFit/>
          </a:bodyPr>
          <a:lstStyle/>
          <a:p>
            <a:pPr>
              <a:lnSpc>
                <a:spcPct val="130000"/>
              </a:lnSpc>
              <a:spcBef>
                <a:spcPts val="1000"/>
              </a:spcBef>
            </a:pPr>
            <a:endParaRPr lang="it-IT" sz="1400" b="1"/>
          </a:p>
        </p:txBody>
      </p:sp>
      <p:pic>
        <p:nvPicPr>
          <p:cNvPr id="117" name="Immagine 81">
            <a:extLst>
              <a:ext uri="{FF2B5EF4-FFF2-40B4-BE49-F238E27FC236}">
                <a16:creationId xmlns:a16="http://schemas.microsoft.com/office/drawing/2014/main" id="{E61BD819-7012-4CD6-A077-220E1F246D10}"/>
              </a:ext>
            </a:extLst>
          </p:cNvPr>
          <p:cNvPicPr>
            <a:picLocks/>
          </p:cNvPicPr>
          <p:nvPr/>
        </p:nvPicPr>
        <p:blipFill>
          <a:blip r:embed="rId9"/>
          <a:stretch>
            <a:fillRect/>
          </a:stretch>
        </p:blipFill>
        <p:spPr>
          <a:xfrm>
            <a:off x="2242776" y="12337050"/>
            <a:ext cx="1202400" cy="651600"/>
          </a:xfrm>
          <a:prstGeom prst="rect">
            <a:avLst/>
          </a:prstGeom>
        </p:spPr>
      </p:pic>
      <p:pic>
        <p:nvPicPr>
          <p:cNvPr id="118" name="Immagine 63">
            <a:extLst>
              <a:ext uri="{FF2B5EF4-FFF2-40B4-BE49-F238E27FC236}">
                <a16:creationId xmlns:a16="http://schemas.microsoft.com/office/drawing/2014/main" id="{9462C170-3484-4A3D-9A4C-71F422CCBDA6}"/>
              </a:ext>
            </a:extLst>
          </p:cNvPr>
          <p:cNvPicPr>
            <a:picLocks/>
          </p:cNvPicPr>
          <p:nvPr/>
        </p:nvPicPr>
        <p:blipFill>
          <a:blip r:embed="rId10"/>
          <a:stretch>
            <a:fillRect/>
          </a:stretch>
        </p:blipFill>
        <p:spPr>
          <a:xfrm>
            <a:off x="3705451" y="12309460"/>
            <a:ext cx="1233448" cy="679190"/>
          </a:xfrm>
          <a:prstGeom prst="rect">
            <a:avLst/>
          </a:prstGeom>
        </p:spPr>
      </p:pic>
      <p:pic>
        <p:nvPicPr>
          <p:cNvPr id="144" name="Immagine 143">
            <a:extLst>
              <a:ext uri="{FF2B5EF4-FFF2-40B4-BE49-F238E27FC236}">
                <a16:creationId xmlns:a16="http://schemas.microsoft.com/office/drawing/2014/main" id="{5E0012C4-4E75-42B7-A4E2-C58770C66974}"/>
              </a:ext>
            </a:extLst>
          </p:cNvPr>
          <p:cNvPicPr>
            <a:picLocks noChangeAspect="1"/>
          </p:cNvPicPr>
          <p:nvPr/>
        </p:nvPicPr>
        <p:blipFill>
          <a:blip r:embed="rId11"/>
          <a:stretch>
            <a:fillRect/>
          </a:stretch>
        </p:blipFill>
        <p:spPr>
          <a:xfrm>
            <a:off x="13947692" y="3850941"/>
            <a:ext cx="931547" cy="309425"/>
          </a:xfrm>
          <a:prstGeom prst="rect">
            <a:avLst/>
          </a:prstGeom>
        </p:spPr>
      </p:pic>
      <p:pic>
        <p:nvPicPr>
          <p:cNvPr id="145" name="Immagine 144">
            <a:extLst>
              <a:ext uri="{FF2B5EF4-FFF2-40B4-BE49-F238E27FC236}">
                <a16:creationId xmlns:a16="http://schemas.microsoft.com/office/drawing/2014/main" id="{288343C2-7F26-490A-BAFF-1183AD89DC0C}"/>
              </a:ext>
            </a:extLst>
          </p:cNvPr>
          <p:cNvPicPr>
            <a:picLocks noChangeAspect="1"/>
          </p:cNvPicPr>
          <p:nvPr/>
        </p:nvPicPr>
        <p:blipFill>
          <a:blip r:embed="rId11"/>
          <a:stretch>
            <a:fillRect/>
          </a:stretch>
        </p:blipFill>
        <p:spPr>
          <a:xfrm>
            <a:off x="11786583" y="3891058"/>
            <a:ext cx="496602" cy="292925"/>
          </a:xfrm>
          <a:prstGeom prst="rect">
            <a:avLst/>
          </a:prstGeom>
        </p:spPr>
      </p:pic>
      <p:pic>
        <p:nvPicPr>
          <p:cNvPr id="146" name="Immagine 145">
            <a:extLst>
              <a:ext uri="{FF2B5EF4-FFF2-40B4-BE49-F238E27FC236}">
                <a16:creationId xmlns:a16="http://schemas.microsoft.com/office/drawing/2014/main" id="{FA467F2B-7C00-4D44-91D4-23C156267B09}"/>
              </a:ext>
            </a:extLst>
          </p:cNvPr>
          <p:cNvPicPr>
            <a:picLocks noChangeAspect="1"/>
          </p:cNvPicPr>
          <p:nvPr/>
        </p:nvPicPr>
        <p:blipFill>
          <a:blip r:embed="rId11"/>
          <a:stretch>
            <a:fillRect/>
          </a:stretch>
        </p:blipFill>
        <p:spPr>
          <a:xfrm>
            <a:off x="9575855" y="3885256"/>
            <a:ext cx="496602" cy="292925"/>
          </a:xfrm>
          <a:prstGeom prst="rect">
            <a:avLst/>
          </a:prstGeom>
        </p:spPr>
      </p:pic>
      <p:pic>
        <p:nvPicPr>
          <p:cNvPr id="147" name="Immagine 146">
            <a:extLst>
              <a:ext uri="{FF2B5EF4-FFF2-40B4-BE49-F238E27FC236}">
                <a16:creationId xmlns:a16="http://schemas.microsoft.com/office/drawing/2014/main" id="{43116903-70FE-4C20-B6B1-AD2C3A64403F}"/>
              </a:ext>
            </a:extLst>
          </p:cNvPr>
          <p:cNvPicPr>
            <a:picLocks noChangeAspect="1"/>
          </p:cNvPicPr>
          <p:nvPr/>
        </p:nvPicPr>
        <p:blipFill>
          <a:blip r:embed="rId11"/>
          <a:stretch>
            <a:fillRect/>
          </a:stretch>
        </p:blipFill>
        <p:spPr>
          <a:xfrm>
            <a:off x="7361228" y="3859190"/>
            <a:ext cx="496602" cy="292925"/>
          </a:xfrm>
          <a:prstGeom prst="rect">
            <a:avLst/>
          </a:prstGeom>
        </p:spPr>
      </p:pic>
      <p:pic>
        <p:nvPicPr>
          <p:cNvPr id="148" name="Immagine 147">
            <a:extLst>
              <a:ext uri="{FF2B5EF4-FFF2-40B4-BE49-F238E27FC236}">
                <a16:creationId xmlns:a16="http://schemas.microsoft.com/office/drawing/2014/main" id="{0ECC811F-0921-4E4B-8202-6D0B83F716F0}"/>
              </a:ext>
            </a:extLst>
          </p:cNvPr>
          <p:cNvPicPr>
            <a:picLocks noChangeAspect="1"/>
          </p:cNvPicPr>
          <p:nvPr/>
        </p:nvPicPr>
        <p:blipFill>
          <a:blip r:embed="rId11"/>
          <a:stretch>
            <a:fillRect/>
          </a:stretch>
        </p:blipFill>
        <p:spPr>
          <a:xfrm>
            <a:off x="5175310" y="3860550"/>
            <a:ext cx="496602" cy="292925"/>
          </a:xfrm>
          <a:prstGeom prst="rect">
            <a:avLst/>
          </a:prstGeom>
        </p:spPr>
      </p:pic>
      <p:pic>
        <p:nvPicPr>
          <p:cNvPr id="149" name="Immagine 148">
            <a:extLst>
              <a:ext uri="{FF2B5EF4-FFF2-40B4-BE49-F238E27FC236}">
                <a16:creationId xmlns:a16="http://schemas.microsoft.com/office/drawing/2014/main" id="{A56C1C85-DDAE-4CA1-83DA-4D0C7E778DE4}"/>
              </a:ext>
            </a:extLst>
          </p:cNvPr>
          <p:cNvPicPr>
            <a:picLocks noChangeAspect="1"/>
          </p:cNvPicPr>
          <p:nvPr/>
        </p:nvPicPr>
        <p:blipFill>
          <a:blip r:embed="rId11"/>
          <a:stretch>
            <a:fillRect/>
          </a:stretch>
        </p:blipFill>
        <p:spPr>
          <a:xfrm>
            <a:off x="2979622" y="3838784"/>
            <a:ext cx="496602" cy="292925"/>
          </a:xfrm>
          <a:prstGeom prst="rect">
            <a:avLst/>
          </a:prstGeom>
        </p:spPr>
      </p:pic>
      <p:pic>
        <p:nvPicPr>
          <p:cNvPr id="150" name="Immagine 149">
            <a:extLst>
              <a:ext uri="{FF2B5EF4-FFF2-40B4-BE49-F238E27FC236}">
                <a16:creationId xmlns:a16="http://schemas.microsoft.com/office/drawing/2014/main" id="{6A7821AB-51C3-4D41-9378-A6421036F13C}"/>
              </a:ext>
            </a:extLst>
          </p:cNvPr>
          <p:cNvPicPr>
            <a:picLocks noChangeAspect="1"/>
          </p:cNvPicPr>
          <p:nvPr/>
        </p:nvPicPr>
        <p:blipFill>
          <a:blip r:embed="rId12"/>
          <a:stretch>
            <a:fillRect/>
          </a:stretch>
        </p:blipFill>
        <p:spPr>
          <a:xfrm>
            <a:off x="1680177" y="2944117"/>
            <a:ext cx="2763472" cy="648997"/>
          </a:xfrm>
          <a:prstGeom prst="rect">
            <a:avLst/>
          </a:prstGeom>
        </p:spPr>
      </p:pic>
      <p:cxnSp>
        <p:nvCxnSpPr>
          <p:cNvPr id="151" name="Connettore diritto 150">
            <a:extLst>
              <a:ext uri="{FF2B5EF4-FFF2-40B4-BE49-F238E27FC236}">
                <a16:creationId xmlns:a16="http://schemas.microsoft.com/office/drawing/2014/main" id="{839BA0E7-6679-472D-AFC1-0DBD83BE67FF}"/>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57" name="Immagine 156">
            <a:extLst>
              <a:ext uri="{FF2B5EF4-FFF2-40B4-BE49-F238E27FC236}">
                <a16:creationId xmlns:a16="http://schemas.microsoft.com/office/drawing/2014/main" id="{6E0B66C6-5D6F-49A9-B2EE-AD395429EC99}"/>
              </a:ext>
            </a:extLst>
          </p:cNvPr>
          <p:cNvPicPr>
            <a:picLocks noChangeAspect="1"/>
          </p:cNvPicPr>
          <p:nvPr/>
        </p:nvPicPr>
        <p:blipFill>
          <a:blip r:embed="rId13"/>
          <a:stretch>
            <a:fillRect/>
          </a:stretch>
        </p:blipFill>
        <p:spPr>
          <a:xfrm>
            <a:off x="5039857" y="2884783"/>
            <a:ext cx="6226089" cy="667850"/>
          </a:xfrm>
          <a:prstGeom prst="rect">
            <a:avLst/>
          </a:prstGeom>
        </p:spPr>
      </p:pic>
      <p:grpSp>
        <p:nvGrpSpPr>
          <p:cNvPr id="5" name="Gruppo 4">
            <a:extLst>
              <a:ext uri="{FF2B5EF4-FFF2-40B4-BE49-F238E27FC236}">
                <a16:creationId xmlns:a16="http://schemas.microsoft.com/office/drawing/2014/main" id="{F4C1DB07-C823-47F2-9B59-3102CD503CC8}"/>
              </a:ext>
            </a:extLst>
          </p:cNvPr>
          <p:cNvGrpSpPr/>
          <p:nvPr/>
        </p:nvGrpSpPr>
        <p:grpSpPr>
          <a:xfrm>
            <a:off x="2623294" y="4192646"/>
            <a:ext cx="15015795" cy="255996"/>
            <a:chOff x="2623294" y="4192646"/>
            <a:chExt cx="15015795" cy="255996"/>
          </a:xfrm>
        </p:grpSpPr>
        <p:pic>
          <p:nvPicPr>
            <p:cNvPr id="123" name="Immagine 122">
              <a:extLst>
                <a:ext uri="{FF2B5EF4-FFF2-40B4-BE49-F238E27FC236}">
                  <a16:creationId xmlns:a16="http://schemas.microsoft.com/office/drawing/2014/main" id="{0E8CD37B-878A-45C7-8068-5D803494A840}"/>
                </a:ext>
              </a:extLst>
            </p:cNvPr>
            <p:cNvPicPr>
              <a:picLocks noChangeAspect="1"/>
            </p:cNvPicPr>
            <p:nvPr/>
          </p:nvPicPr>
          <p:blipFill>
            <a:blip r:embed="rId14"/>
            <a:stretch>
              <a:fillRect/>
            </a:stretch>
          </p:blipFill>
          <p:spPr>
            <a:xfrm>
              <a:off x="16977948" y="4249969"/>
              <a:ext cx="661141" cy="90567"/>
            </a:xfrm>
            <a:prstGeom prst="rect">
              <a:avLst/>
            </a:prstGeom>
          </p:spPr>
        </p:pic>
        <p:pic>
          <p:nvPicPr>
            <p:cNvPr id="4" name="Immagine 3">
              <a:extLst>
                <a:ext uri="{FF2B5EF4-FFF2-40B4-BE49-F238E27FC236}">
                  <a16:creationId xmlns:a16="http://schemas.microsoft.com/office/drawing/2014/main" id="{DBAFCCA5-CB72-4B73-8B48-19F633ECA1A6}"/>
                </a:ext>
              </a:extLst>
            </p:cNvPr>
            <p:cNvPicPr>
              <a:picLocks noChangeAspect="1"/>
            </p:cNvPicPr>
            <p:nvPr/>
          </p:nvPicPr>
          <p:blipFill>
            <a:blip r:embed="rId15"/>
            <a:stretch>
              <a:fillRect/>
            </a:stretch>
          </p:blipFill>
          <p:spPr>
            <a:xfrm>
              <a:off x="2623294" y="4192646"/>
              <a:ext cx="821882" cy="255996"/>
            </a:xfrm>
            <a:prstGeom prst="rect">
              <a:avLst/>
            </a:prstGeom>
          </p:spPr>
        </p:pic>
      </p:grpSp>
      <p:sp>
        <p:nvSpPr>
          <p:cNvPr id="35" name="Rectangle 34">
            <a:extLst>
              <a:ext uri="{FF2B5EF4-FFF2-40B4-BE49-F238E27FC236}">
                <a16:creationId xmlns:a16="http://schemas.microsoft.com/office/drawing/2014/main" id="{AAD9318E-E16B-1E04-EDE2-7C57233A0CCB}"/>
              </a:ext>
            </a:extLst>
          </p:cNvPr>
          <p:cNvSpPr/>
          <p:nvPr/>
        </p:nvSpPr>
        <p:spPr>
          <a:xfrm>
            <a:off x="1836380" y="5271536"/>
            <a:ext cx="20932310" cy="5793098"/>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cxnSp>
        <p:nvCxnSpPr>
          <p:cNvPr id="37" name="Connettore diritto 137">
            <a:extLst>
              <a:ext uri="{FF2B5EF4-FFF2-40B4-BE49-F238E27FC236}">
                <a16:creationId xmlns:a16="http://schemas.microsoft.com/office/drawing/2014/main" id="{434BA6E1-981D-1047-FD51-CE335A31D4F5}"/>
              </a:ext>
            </a:extLst>
          </p:cNvPr>
          <p:cNvCxnSpPr>
            <a:cxnSpLocks/>
          </p:cNvCxnSpPr>
          <p:nvPr/>
        </p:nvCxnSpPr>
        <p:spPr>
          <a:xfrm>
            <a:off x="1836380" y="5912706"/>
            <a:ext cx="209710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CC5ADF1-6D7A-82AC-0097-16F6AEBBCE22}"/>
              </a:ext>
            </a:extLst>
          </p:cNvPr>
          <p:cNvPicPr>
            <a:picLocks noChangeAspect="1"/>
          </p:cNvPicPr>
          <p:nvPr/>
        </p:nvPicPr>
        <p:blipFill>
          <a:blip r:embed="rId16"/>
          <a:stretch>
            <a:fillRect/>
          </a:stretch>
        </p:blipFill>
        <p:spPr>
          <a:xfrm>
            <a:off x="1860106" y="5256507"/>
            <a:ext cx="7041274" cy="589502"/>
          </a:xfrm>
          <a:prstGeom prst="rect">
            <a:avLst/>
          </a:prstGeom>
        </p:spPr>
      </p:pic>
      <p:grpSp>
        <p:nvGrpSpPr>
          <p:cNvPr id="2" name="Group 1">
            <a:extLst>
              <a:ext uri="{FF2B5EF4-FFF2-40B4-BE49-F238E27FC236}">
                <a16:creationId xmlns:a16="http://schemas.microsoft.com/office/drawing/2014/main" id="{BBABD4FC-6D37-B48D-6718-1F8F5E4C6C3F}"/>
              </a:ext>
            </a:extLst>
          </p:cNvPr>
          <p:cNvGrpSpPr/>
          <p:nvPr/>
        </p:nvGrpSpPr>
        <p:grpSpPr>
          <a:xfrm>
            <a:off x="1791842" y="6310588"/>
            <a:ext cx="12696608" cy="4026102"/>
            <a:chOff x="1791842" y="6310588"/>
            <a:chExt cx="12696608" cy="4026102"/>
          </a:xfrm>
        </p:grpSpPr>
        <p:pic>
          <p:nvPicPr>
            <p:cNvPr id="41" name="Picture 40">
              <a:extLst>
                <a:ext uri="{FF2B5EF4-FFF2-40B4-BE49-F238E27FC236}">
                  <a16:creationId xmlns:a16="http://schemas.microsoft.com/office/drawing/2014/main" id="{53EA8B26-6C6E-DA57-34D7-67E7A5674099}"/>
                </a:ext>
              </a:extLst>
            </p:cNvPr>
            <p:cNvPicPr>
              <a:picLocks noChangeAspect="1"/>
            </p:cNvPicPr>
            <p:nvPr/>
          </p:nvPicPr>
          <p:blipFill rotWithShape="1">
            <a:blip r:embed="rId17"/>
            <a:srcRect r="32835" b="31967"/>
            <a:stretch/>
          </p:blipFill>
          <p:spPr>
            <a:xfrm>
              <a:off x="1791842" y="6310588"/>
              <a:ext cx="7720343" cy="3812299"/>
            </a:xfrm>
            <a:prstGeom prst="rect">
              <a:avLst/>
            </a:prstGeom>
          </p:spPr>
        </p:pic>
        <p:pic>
          <p:nvPicPr>
            <p:cNvPr id="42" name="Picture 41">
              <a:extLst>
                <a:ext uri="{FF2B5EF4-FFF2-40B4-BE49-F238E27FC236}">
                  <a16:creationId xmlns:a16="http://schemas.microsoft.com/office/drawing/2014/main" id="{83184D4A-6A2B-FC9F-011F-D4FA045EA42B}"/>
                </a:ext>
              </a:extLst>
            </p:cNvPr>
            <p:cNvPicPr>
              <a:picLocks noChangeAspect="1"/>
            </p:cNvPicPr>
            <p:nvPr/>
          </p:nvPicPr>
          <p:blipFill rotWithShape="1">
            <a:blip r:embed="rId17"/>
            <a:srcRect l="35719" r="9635" b="28152"/>
            <a:stretch/>
          </p:blipFill>
          <p:spPr>
            <a:xfrm>
              <a:off x="3163822" y="6310588"/>
              <a:ext cx="6281489" cy="4026102"/>
            </a:xfrm>
            <a:prstGeom prst="rect">
              <a:avLst/>
            </a:prstGeom>
          </p:spPr>
        </p:pic>
        <p:pic>
          <p:nvPicPr>
            <p:cNvPr id="44" name="Picture 43">
              <a:extLst>
                <a:ext uri="{FF2B5EF4-FFF2-40B4-BE49-F238E27FC236}">
                  <a16:creationId xmlns:a16="http://schemas.microsoft.com/office/drawing/2014/main" id="{65C2104D-20D6-3565-25B1-21956B8C671F}"/>
                </a:ext>
              </a:extLst>
            </p:cNvPr>
            <p:cNvPicPr>
              <a:picLocks noChangeAspect="1"/>
            </p:cNvPicPr>
            <p:nvPr/>
          </p:nvPicPr>
          <p:blipFill rotWithShape="1">
            <a:blip r:embed="rId17"/>
            <a:srcRect l="72125" r="4314" b="85855"/>
            <a:stretch/>
          </p:blipFill>
          <p:spPr>
            <a:xfrm>
              <a:off x="11831927" y="6320833"/>
              <a:ext cx="2656523" cy="878227"/>
            </a:xfrm>
            <a:prstGeom prst="rect">
              <a:avLst/>
            </a:prstGeom>
          </p:spPr>
        </p:pic>
        <p:pic>
          <p:nvPicPr>
            <p:cNvPr id="45" name="Picture 44">
              <a:extLst>
                <a:ext uri="{FF2B5EF4-FFF2-40B4-BE49-F238E27FC236}">
                  <a16:creationId xmlns:a16="http://schemas.microsoft.com/office/drawing/2014/main" id="{CAE08F5B-CC93-E199-4BF5-D1ECAFBA4F4C}"/>
                </a:ext>
              </a:extLst>
            </p:cNvPr>
            <p:cNvPicPr>
              <a:picLocks noChangeAspect="1"/>
            </p:cNvPicPr>
            <p:nvPr/>
          </p:nvPicPr>
          <p:blipFill rotWithShape="1">
            <a:blip r:embed="rId17"/>
            <a:srcRect l="71782" t="58065" r="14405" b="32589"/>
            <a:stretch/>
          </p:blipFill>
          <p:spPr>
            <a:xfrm>
              <a:off x="7223948" y="9580622"/>
              <a:ext cx="1548765" cy="510898"/>
            </a:xfrm>
            <a:prstGeom prst="rect">
              <a:avLst/>
            </a:prstGeom>
          </p:spPr>
        </p:pic>
        <p:pic>
          <p:nvPicPr>
            <p:cNvPr id="8" name="Picture 7">
              <a:extLst>
                <a:ext uri="{FF2B5EF4-FFF2-40B4-BE49-F238E27FC236}">
                  <a16:creationId xmlns:a16="http://schemas.microsoft.com/office/drawing/2014/main" id="{188F790C-2569-80DC-AA93-87610D0C32B4}"/>
                </a:ext>
              </a:extLst>
            </p:cNvPr>
            <p:cNvPicPr>
              <a:picLocks noChangeAspect="1"/>
            </p:cNvPicPr>
            <p:nvPr/>
          </p:nvPicPr>
          <p:blipFill rotWithShape="1">
            <a:blip r:embed="rId18"/>
            <a:srcRect b="31967"/>
            <a:stretch/>
          </p:blipFill>
          <p:spPr>
            <a:xfrm>
              <a:off x="6875237" y="6320833"/>
              <a:ext cx="5159647" cy="3812298"/>
            </a:xfrm>
            <a:prstGeom prst="rect">
              <a:avLst/>
            </a:prstGeom>
          </p:spPr>
        </p:pic>
        <p:pic>
          <p:nvPicPr>
            <p:cNvPr id="10" name="Picture 9">
              <a:extLst>
                <a:ext uri="{FF2B5EF4-FFF2-40B4-BE49-F238E27FC236}">
                  <a16:creationId xmlns:a16="http://schemas.microsoft.com/office/drawing/2014/main" id="{899723A6-164F-DE2E-CED0-976FE1A595FE}"/>
                </a:ext>
              </a:extLst>
            </p:cNvPr>
            <p:cNvPicPr>
              <a:picLocks noChangeAspect="1"/>
            </p:cNvPicPr>
            <p:nvPr/>
          </p:nvPicPr>
          <p:blipFill rotWithShape="1">
            <a:blip r:embed="rId19"/>
            <a:srcRect b="37418"/>
            <a:stretch/>
          </p:blipFill>
          <p:spPr>
            <a:xfrm>
              <a:off x="11831926" y="7181595"/>
              <a:ext cx="2415569" cy="2961781"/>
            </a:xfrm>
            <a:prstGeom prst="rect">
              <a:avLst/>
            </a:prstGeom>
          </p:spPr>
        </p:pic>
        <p:pic>
          <p:nvPicPr>
            <p:cNvPr id="7" name="Immagine 9">
              <a:extLst>
                <a:ext uri="{FF2B5EF4-FFF2-40B4-BE49-F238E27FC236}">
                  <a16:creationId xmlns:a16="http://schemas.microsoft.com/office/drawing/2014/main" id="{94A276C2-1FA7-9644-B939-3261C2868057}"/>
                </a:ext>
              </a:extLst>
            </p:cNvPr>
            <p:cNvPicPr>
              <a:picLocks noChangeAspect="1"/>
            </p:cNvPicPr>
            <p:nvPr/>
          </p:nvPicPr>
          <p:blipFill>
            <a:blip r:embed="rId20"/>
            <a:stretch>
              <a:fillRect/>
            </a:stretch>
          </p:blipFill>
          <p:spPr>
            <a:xfrm>
              <a:off x="7047546" y="7244397"/>
              <a:ext cx="1387662" cy="335479"/>
            </a:xfrm>
            <a:prstGeom prst="rect">
              <a:avLst/>
            </a:prstGeom>
          </p:spPr>
        </p:pic>
        <p:pic>
          <p:nvPicPr>
            <p:cNvPr id="14" name="Picture 13">
              <a:extLst>
                <a:ext uri="{FF2B5EF4-FFF2-40B4-BE49-F238E27FC236}">
                  <a16:creationId xmlns:a16="http://schemas.microsoft.com/office/drawing/2014/main" id="{44866CFD-CE2C-E83A-D707-8AF13F66FE45}"/>
                </a:ext>
              </a:extLst>
            </p:cNvPr>
            <p:cNvPicPr>
              <a:picLocks noChangeAspect="1"/>
            </p:cNvPicPr>
            <p:nvPr/>
          </p:nvPicPr>
          <p:blipFill rotWithShape="1">
            <a:blip r:embed="rId21"/>
            <a:srcRect l="2298" t="7654" r="4040" b="15550"/>
            <a:stretch/>
          </p:blipFill>
          <p:spPr>
            <a:xfrm>
              <a:off x="9697005" y="7246082"/>
              <a:ext cx="1709222" cy="631912"/>
            </a:xfrm>
            <a:prstGeom prst="rect">
              <a:avLst/>
            </a:prstGeom>
          </p:spPr>
        </p:pic>
        <p:pic>
          <p:nvPicPr>
            <p:cNvPr id="13" name="Picture 12">
              <a:extLst>
                <a:ext uri="{FF2B5EF4-FFF2-40B4-BE49-F238E27FC236}">
                  <a16:creationId xmlns:a16="http://schemas.microsoft.com/office/drawing/2014/main" id="{4BE8DD05-2C6F-0BB9-1CFF-D026E2D3ABF7}"/>
                </a:ext>
              </a:extLst>
            </p:cNvPr>
            <p:cNvPicPr>
              <a:picLocks noChangeAspect="1"/>
            </p:cNvPicPr>
            <p:nvPr/>
          </p:nvPicPr>
          <p:blipFill>
            <a:blip r:embed="rId22"/>
            <a:stretch>
              <a:fillRect/>
            </a:stretch>
          </p:blipFill>
          <p:spPr>
            <a:xfrm>
              <a:off x="9664921" y="8085094"/>
              <a:ext cx="1463577" cy="349263"/>
            </a:xfrm>
            <a:prstGeom prst="rect">
              <a:avLst/>
            </a:prstGeom>
          </p:spPr>
        </p:pic>
        <p:pic>
          <p:nvPicPr>
            <p:cNvPr id="16" name="Picture 15">
              <a:extLst>
                <a:ext uri="{FF2B5EF4-FFF2-40B4-BE49-F238E27FC236}">
                  <a16:creationId xmlns:a16="http://schemas.microsoft.com/office/drawing/2014/main" id="{9940DCAB-9535-2CCD-ACC3-F3516A2034A8}"/>
                </a:ext>
              </a:extLst>
            </p:cNvPr>
            <p:cNvPicPr>
              <a:picLocks noChangeAspect="1"/>
            </p:cNvPicPr>
            <p:nvPr/>
          </p:nvPicPr>
          <p:blipFill>
            <a:blip r:embed="rId23"/>
            <a:stretch>
              <a:fillRect/>
            </a:stretch>
          </p:blipFill>
          <p:spPr>
            <a:xfrm>
              <a:off x="9685136" y="8884808"/>
              <a:ext cx="1508205" cy="312043"/>
            </a:xfrm>
            <a:prstGeom prst="rect">
              <a:avLst/>
            </a:prstGeom>
          </p:spPr>
        </p:pic>
        <p:pic>
          <p:nvPicPr>
            <p:cNvPr id="18" name="Picture 17">
              <a:extLst>
                <a:ext uri="{FF2B5EF4-FFF2-40B4-BE49-F238E27FC236}">
                  <a16:creationId xmlns:a16="http://schemas.microsoft.com/office/drawing/2014/main" id="{714A77DC-4BA7-2055-FE03-A7C3B69922C8}"/>
                </a:ext>
              </a:extLst>
            </p:cNvPr>
            <p:cNvPicPr>
              <a:picLocks noChangeAspect="1"/>
            </p:cNvPicPr>
            <p:nvPr/>
          </p:nvPicPr>
          <p:blipFill>
            <a:blip r:embed="rId24"/>
            <a:stretch>
              <a:fillRect/>
            </a:stretch>
          </p:blipFill>
          <p:spPr>
            <a:xfrm>
              <a:off x="9728716" y="9660592"/>
              <a:ext cx="1431493" cy="263263"/>
            </a:xfrm>
            <a:prstGeom prst="rect">
              <a:avLst/>
            </a:prstGeom>
          </p:spPr>
        </p:pic>
        <p:pic>
          <p:nvPicPr>
            <p:cNvPr id="20" name="Picture 19">
              <a:extLst>
                <a:ext uri="{FF2B5EF4-FFF2-40B4-BE49-F238E27FC236}">
                  <a16:creationId xmlns:a16="http://schemas.microsoft.com/office/drawing/2014/main" id="{545C9334-B67F-A56F-1D17-B38FC93AEA49}"/>
                </a:ext>
              </a:extLst>
            </p:cNvPr>
            <p:cNvPicPr>
              <a:picLocks noChangeAspect="1"/>
            </p:cNvPicPr>
            <p:nvPr/>
          </p:nvPicPr>
          <p:blipFill>
            <a:blip r:embed="rId25"/>
            <a:stretch>
              <a:fillRect/>
            </a:stretch>
          </p:blipFill>
          <p:spPr>
            <a:xfrm>
              <a:off x="7054851" y="8075150"/>
              <a:ext cx="1380357" cy="272663"/>
            </a:xfrm>
            <a:prstGeom prst="rect">
              <a:avLst/>
            </a:prstGeom>
          </p:spPr>
        </p:pic>
        <p:pic>
          <p:nvPicPr>
            <p:cNvPr id="22" name="Picture 21">
              <a:extLst>
                <a:ext uri="{FF2B5EF4-FFF2-40B4-BE49-F238E27FC236}">
                  <a16:creationId xmlns:a16="http://schemas.microsoft.com/office/drawing/2014/main" id="{D4088E9E-5D5A-CD57-B549-715F94411064}"/>
                </a:ext>
              </a:extLst>
            </p:cNvPr>
            <p:cNvPicPr>
              <a:picLocks noChangeAspect="1"/>
            </p:cNvPicPr>
            <p:nvPr/>
          </p:nvPicPr>
          <p:blipFill>
            <a:blip r:embed="rId26"/>
            <a:stretch>
              <a:fillRect/>
            </a:stretch>
          </p:blipFill>
          <p:spPr>
            <a:xfrm>
              <a:off x="7054851" y="8873769"/>
              <a:ext cx="1387663" cy="270763"/>
            </a:xfrm>
            <a:prstGeom prst="rect">
              <a:avLst/>
            </a:prstGeom>
          </p:spPr>
        </p:pic>
        <p:pic>
          <p:nvPicPr>
            <p:cNvPr id="24" name="Picture 23">
              <a:extLst>
                <a:ext uri="{FF2B5EF4-FFF2-40B4-BE49-F238E27FC236}">
                  <a16:creationId xmlns:a16="http://schemas.microsoft.com/office/drawing/2014/main" id="{B41AC608-0012-BFE2-1000-7DB8692671B9}"/>
                </a:ext>
              </a:extLst>
            </p:cNvPr>
            <p:cNvPicPr>
              <a:picLocks noChangeAspect="1"/>
            </p:cNvPicPr>
            <p:nvPr/>
          </p:nvPicPr>
          <p:blipFill>
            <a:blip r:embed="rId27"/>
            <a:stretch>
              <a:fillRect/>
            </a:stretch>
          </p:blipFill>
          <p:spPr>
            <a:xfrm>
              <a:off x="7037918" y="9639327"/>
              <a:ext cx="1421528" cy="312043"/>
            </a:xfrm>
            <a:prstGeom prst="rect">
              <a:avLst/>
            </a:prstGeom>
          </p:spPr>
        </p:pic>
      </p:grpSp>
      <p:pic>
        <p:nvPicPr>
          <p:cNvPr id="9" name="Picture 8">
            <a:extLst>
              <a:ext uri="{FF2B5EF4-FFF2-40B4-BE49-F238E27FC236}">
                <a16:creationId xmlns:a16="http://schemas.microsoft.com/office/drawing/2014/main" id="{4FB49B6F-1439-7C10-6761-4132AF0B6E43}"/>
              </a:ext>
            </a:extLst>
          </p:cNvPr>
          <p:cNvPicPr>
            <a:picLocks noChangeAspect="1"/>
          </p:cNvPicPr>
          <p:nvPr/>
        </p:nvPicPr>
        <p:blipFill>
          <a:blip r:embed="rId28"/>
          <a:stretch>
            <a:fillRect/>
          </a:stretch>
        </p:blipFill>
        <p:spPr>
          <a:xfrm>
            <a:off x="1994151" y="3745749"/>
            <a:ext cx="19584863" cy="1105857"/>
          </a:xfrm>
          <a:prstGeom prst="rect">
            <a:avLst/>
          </a:prstGeom>
        </p:spPr>
      </p:pic>
    </p:spTree>
    <p:extLst>
      <p:ext uri="{BB962C8B-B14F-4D97-AF65-F5344CB8AC3E}">
        <p14:creationId xmlns:p14="http://schemas.microsoft.com/office/powerpoint/2010/main" val="4243583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uppo 61">
            <a:extLst>
              <a:ext uri="{FF2B5EF4-FFF2-40B4-BE49-F238E27FC236}">
                <a16:creationId xmlns:a16="http://schemas.microsoft.com/office/drawing/2014/main" id="{300E080F-554F-4B73-B7A8-66BA5CB9B081}"/>
              </a:ext>
            </a:extLst>
          </p:cNvPr>
          <p:cNvGrpSpPr/>
          <p:nvPr/>
        </p:nvGrpSpPr>
        <p:grpSpPr>
          <a:xfrm>
            <a:off x="1640837" y="2096554"/>
            <a:ext cx="21096304" cy="732779"/>
            <a:chOff x="1662101" y="1952540"/>
            <a:chExt cx="21096304" cy="732779"/>
          </a:xfrm>
        </p:grpSpPr>
        <p:grpSp>
          <p:nvGrpSpPr>
            <p:cNvPr id="66" name="Gruppo 65">
              <a:extLst>
                <a:ext uri="{FF2B5EF4-FFF2-40B4-BE49-F238E27FC236}">
                  <a16:creationId xmlns:a16="http://schemas.microsoft.com/office/drawing/2014/main" id="{81E490BB-5B80-4054-965A-C9963EEC0AA7}"/>
                </a:ext>
              </a:extLst>
            </p:cNvPr>
            <p:cNvGrpSpPr/>
            <p:nvPr/>
          </p:nvGrpSpPr>
          <p:grpSpPr>
            <a:xfrm>
              <a:off x="1662101" y="1952540"/>
              <a:ext cx="21096304" cy="732779"/>
              <a:chOff x="1646867" y="1867823"/>
              <a:chExt cx="21096304" cy="732779"/>
            </a:xfrm>
          </p:grpSpPr>
          <p:pic>
            <p:nvPicPr>
              <p:cNvPr id="68" name="Immagine 67">
                <a:extLst>
                  <a:ext uri="{FF2B5EF4-FFF2-40B4-BE49-F238E27FC236}">
                    <a16:creationId xmlns:a16="http://schemas.microsoft.com/office/drawing/2014/main" id="{AF0DCC7D-9EE4-48A5-96B4-440E9C31C142}"/>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70" name="Immagine 69">
                <a:extLst>
                  <a:ext uri="{FF2B5EF4-FFF2-40B4-BE49-F238E27FC236}">
                    <a16:creationId xmlns:a16="http://schemas.microsoft.com/office/drawing/2014/main" id="{838ED53C-12BA-4588-8FAB-961884E8E2C3}"/>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71" name="Immagine 70">
                <a:extLst>
                  <a:ext uri="{FF2B5EF4-FFF2-40B4-BE49-F238E27FC236}">
                    <a16:creationId xmlns:a16="http://schemas.microsoft.com/office/drawing/2014/main" id="{8023073C-F1FB-4C4A-A894-62022258AB11}"/>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67" name="Immagine 66">
              <a:extLst>
                <a:ext uri="{FF2B5EF4-FFF2-40B4-BE49-F238E27FC236}">
                  <a16:creationId xmlns:a16="http://schemas.microsoft.com/office/drawing/2014/main" id="{5FF69FD2-EA56-46CF-B379-457BC7F59300}"/>
                </a:ext>
              </a:extLst>
            </p:cNvPr>
            <p:cNvPicPr>
              <a:picLocks noChangeAspect="1"/>
            </p:cNvPicPr>
            <p:nvPr/>
          </p:nvPicPr>
          <p:blipFill>
            <a:blip r:embed="rId6"/>
            <a:stretch>
              <a:fillRect/>
            </a:stretch>
          </p:blipFill>
          <p:spPr>
            <a:xfrm>
              <a:off x="3289133" y="2133952"/>
              <a:ext cx="3501450" cy="425078"/>
            </a:xfrm>
            <a:prstGeom prst="rect">
              <a:avLst/>
            </a:prstGeom>
          </p:spPr>
        </p:pic>
      </p:grpSp>
      <p:sp>
        <p:nvSpPr>
          <p:cNvPr id="86" name="Segnaposto testo 3">
            <a:extLst>
              <a:ext uri="{FF2B5EF4-FFF2-40B4-BE49-F238E27FC236}">
                <a16:creationId xmlns:a16="http://schemas.microsoft.com/office/drawing/2014/main" id="{8AC6137C-C5C5-4C51-8E79-3413ECCFAE2E}"/>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grpSp>
        <p:nvGrpSpPr>
          <p:cNvPr id="3" name="Group 2">
            <a:extLst>
              <a:ext uri="{FF2B5EF4-FFF2-40B4-BE49-F238E27FC236}">
                <a16:creationId xmlns:a16="http://schemas.microsoft.com/office/drawing/2014/main" id="{D63C986F-115B-BA0C-0966-52F46454E8D9}"/>
              </a:ext>
            </a:extLst>
          </p:cNvPr>
          <p:cNvGrpSpPr/>
          <p:nvPr/>
        </p:nvGrpSpPr>
        <p:grpSpPr>
          <a:xfrm>
            <a:off x="1445703" y="2161759"/>
            <a:ext cx="16647965" cy="9399827"/>
            <a:chOff x="1445703" y="2141881"/>
            <a:chExt cx="16647965" cy="9399827"/>
          </a:xfrm>
        </p:grpSpPr>
        <p:grpSp>
          <p:nvGrpSpPr>
            <p:cNvPr id="19" name="Gruppo 18">
              <a:extLst>
                <a:ext uri="{FF2B5EF4-FFF2-40B4-BE49-F238E27FC236}">
                  <a16:creationId xmlns:a16="http://schemas.microsoft.com/office/drawing/2014/main" id="{51F01146-46F9-42AB-82CB-2FCDE18AC8AC}"/>
                </a:ext>
              </a:extLst>
            </p:cNvPr>
            <p:cNvGrpSpPr/>
            <p:nvPr/>
          </p:nvGrpSpPr>
          <p:grpSpPr>
            <a:xfrm>
              <a:off x="2240945" y="5890018"/>
              <a:ext cx="15852723" cy="1170723"/>
              <a:chOff x="2568863" y="9924081"/>
              <a:chExt cx="15852723" cy="1170723"/>
            </a:xfrm>
          </p:grpSpPr>
          <p:grpSp>
            <p:nvGrpSpPr>
              <p:cNvPr id="69" name="Gruppo 69">
                <a:extLst>
                  <a:ext uri="{FF2B5EF4-FFF2-40B4-BE49-F238E27FC236}">
                    <a16:creationId xmlns:a16="http://schemas.microsoft.com/office/drawing/2014/main" id="{9B01156D-FDE3-4282-8942-EFA08E743303}"/>
                  </a:ext>
                </a:extLst>
              </p:cNvPr>
              <p:cNvGrpSpPr/>
              <p:nvPr/>
            </p:nvGrpSpPr>
            <p:grpSpPr>
              <a:xfrm>
                <a:off x="2568863" y="10080572"/>
                <a:ext cx="15434475" cy="1014232"/>
                <a:chOff x="488791" y="8952247"/>
                <a:chExt cx="15434475" cy="1014232"/>
              </a:xfrm>
            </p:grpSpPr>
            <p:pic>
              <p:nvPicPr>
                <p:cNvPr id="79" name="Immagine 62">
                  <a:extLst>
                    <a:ext uri="{FF2B5EF4-FFF2-40B4-BE49-F238E27FC236}">
                      <a16:creationId xmlns:a16="http://schemas.microsoft.com/office/drawing/2014/main" id="{D33AE094-959D-421E-B0A1-4AC363C45ADD}"/>
                    </a:ext>
                  </a:extLst>
                </p:cNvPr>
                <p:cNvPicPr>
                  <a:picLocks noChangeAspect="1"/>
                </p:cNvPicPr>
                <p:nvPr/>
              </p:nvPicPr>
              <p:blipFill rotWithShape="1">
                <a:blip r:embed="rId7"/>
                <a:srcRect l="1122" t="67580" r="48197" b="14343"/>
                <a:stretch/>
              </p:blipFill>
              <p:spPr>
                <a:xfrm>
                  <a:off x="488791" y="9372411"/>
                  <a:ext cx="7766133" cy="594068"/>
                </a:xfrm>
                <a:prstGeom prst="rect">
                  <a:avLst/>
                </a:prstGeom>
              </p:spPr>
            </p:pic>
            <p:pic>
              <p:nvPicPr>
                <p:cNvPr id="81" name="Immagine 60">
                  <a:extLst>
                    <a:ext uri="{FF2B5EF4-FFF2-40B4-BE49-F238E27FC236}">
                      <a16:creationId xmlns:a16="http://schemas.microsoft.com/office/drawing/2014/main" id="{8A472906-05BD-49C9-BD4B-0C8A51B635E4}"/>
                    </a:ext>
                  </a:extLst>
                </p:cNvPr>
                <p:cNvPicPr>
                  <a:picLocks noChangeAspect="1"/>
                </p:cNvPicPr>
                <p:nvPr/>
              </p:nvPicPr>
              <p:blipFill>
                <a:blip r:embed="rId8"/>
                <a:stretch>
                  <a:fillRect/>
                </a:stretch>
              </p:blipFill>
              <p:spPr>
                <a:xfrm>
                  <a:off x="13460941" y="8954337"/>
                  <a:ext cx="2462325" cy="814869"/>
                </a:xfrm>
                <a:prstGeom prst="rect">
                  <a:avLst/>
                </a:prstGeom>
              </p:spPr>
            </p:pic>
            <p:pic>
              <p:nvPicPr>
                <p:cNvPr id="83" name="Immagine 64">
                  <a:extLst>
                    <a:ext uri="{FF2B5EF4-FFF2-40B4-BE49-F238E27FC236}">
                      <a16:creationId xmlns:a16="http://schemas.microsoft.com/office/drawing/2014/main" id="{F93271D2-CDBF-4B35-8F2A-C459F193A078}"/>
                    </a:ext>
                  </a:extLst>
                </p:cNvPr>
                <p:cNvPicPr>
                  <a:picLocks noChangeAspect="1"/>
                </p:cNvPicPr>
                <p:nvPr/>
              </p:nvPicPr>
              <p:blipFill>
                <a:blip r:embed="rId9"/>
                <a:stretch>
                  <a:fillRect/>
                </a:stretch>
              </p:blipFill>
              <p:spPr>
                <a:xfrm>
                  <a:off x="2880091" y="8952247"/>
                  <a:ext cx="2466667" cy="819048"/>
                </a:xfrm>
                <a:prstGeom prst="rect">
                  <a:avLst/>
                </a:prstGeom>
              </p:spPr>
            </p:pic>
          </p:grpSp>
          <p:pic>
            <p:nvPicPr>
              <p:cNvPr id="13" name="Immagine 12">
                <a:extLst>
                  <a:ext uri="{FF2B5EF4-FFF2-40B4-BE49-F238E27FC236}">
                    <a16:creationId xmlns:a16="http://schemas.microsoft.com/office/drawing/2014/main" id="{97F3A6EB-1E89-4EFD-B640-98CF2EB9B2C6}"/>
                  </a:ext>
                </a:extLst>
              </p:cNvPr>
              <p:cNvPicPr>
                <a:picLocks noChangeAspect="1"/>
              </p:cNvPicPr>
              <p:nvPr/>
            </p:nvPicPr>
            <p:blipFill>
              <a:blip r:embed="rId10"/>
              <a:stretch>
                <a:fillRect/>
              </a:stretch>
            </p:blipFill>
            <p:spPr>
              <a:xfrm>
                <a:off x="4842133" y="9953745"/>
                <a:ext cx="2880573" cy="1056211"/>
              </a:xfrm>
              <a:prstGeom prst="rect">
                <a:avLst/>
              </a:prstGeom>
            </p:spPr>
          </p:pic>
          <p:pic>
            <p:nvPicPr>
              <p:cNvPr id="95" name="Immagine 94">
                <a:extLst>
                  <a:ext uri="{FF2B5EF4-FFF2-40B4-BE49-F238E27FC236}">
                    <a16:creationId xmlns:a16="http://schemas.microsoft.com/office/drawing/2014/main" id="{4EF97C3B-B7E5-4CA9-965F-8522E816F4EC}"/>
                  </a:ext>
                </a:extLst>
              </p:cNvPr>
              <p:cNvPicPr>
                <a:picLocks noChangeAspect="1"/>
              </p:cNvPicPr>
              <p:nvPr/>
            </p:nvPicPr>
            <p:blipFill>
              <a:blip r:embed="rId10"/>
              <a:stretch>
                <a:fillRect/>
              </a:stretch>
            </p:blipFill>
            <p:spPr>
              <a:xfrm>
                <a:off x="15541013" y="9924081"/>
                <a:ext cx="2880573" cy="1056211"/>
              </a:xfrm>
              <a:prstGeom prst="rect">
                <a:avLst/>
              </a:prstGeom>
            </p:spPr>
          </p:pic>
        </p:grpSp>
        <p:grpSp>
          <p:nvGrpSpPr>
            <p:cNvPr id="111" name="Gruppo 110">
              <a:extLst>
                <a:ext uri="{FF2B5EF4-FFF2-40B4-BE49-F238E27FC236}">
                  <a16:creationId xmlns:a16="http://schemas.microsoft.com/office/drawing/2014/main" id="{931BF665-60B9-4092-8247-943CE9C24D18}"/>
                </a:ext>
              </a:extLst>
            </p:cNvPr>
            <p:cNvGrpSpPr/>
            <p:nvPr/>
          </p:nvGrpSpPr>
          <p:grpSpPr>
            <a:xfrm>
              <a:off x="4221556" y="6736656"/>
              <a:ext cx="2607371" cy="267317"/>
              <a:chOff x="16424678" y="3431995"/>
              <a:chExt cx="1482668" cy="274320"/>
            </a:xfrm>
          </p:grpSpPr>
          <p:pic>
            <p:nvPicPr>
              <p:cNvPr id="115" name="Immagine 114">
                <a:extLst>
                  <a:ext uri="{FF2B5EF4-FFF2-40B4-BE49-F238E27FC236}">
                    <a16:creationId xmlns:a16="http://schemas.microsoft.com/office/drawing/2014/main" id="{2DB8EB22-E3EF-4322-8966-55C75B4A4E64}"/>
                  </a:ext>
                </a:extLst>
              </p:cNvPr>
              <p:cNvPicPr>
                <a:picLocks noChangeAspect="1"/>
              </p:cNvPicPr>
              <p:nvPr/>
            </p:nvPicPr>
            <p:blipFill>
              <a:blip r:embed="rId11"/>
              <a:stretch>
                <a:fillRect/>
              </a:stretch>
            </p:blipFill>
            <p:spPr>
              <a:xfrm>
                <a:off x="17663949" y="3457101"/>
                <a:ext cx="243397" cy="237275"/>
              </a:xfrm>
              <a:prstGeom prst="rect">
                <a:avLst/>
              </a:prstGeom>
            </p:spPr>
          </p:pic>
          <p:pic>
            <p:nvPicPr>
              <p:cNvPr id="113" name="Immagine 112">
                <a:extLst>
                  <a:ext uri="{FF2B5EF4-FFF2-40B4-BE49-F238E27FC236}">
                    <a16:creationId xmlns:a16="http://schemas.microsoft.com/office/drawing/2014/main" id="{5F89D1CD-A071-4F63-93D8-7AFD9F5FB45E}"/>
                  </a:ext>
                </a:extLst>
              </p:cNvPr>
              <p:cNvPicPr>
                <a:picLocks noChangeAspect="1"/>
              </p:cNvPicPr>
              <p:nvPr/>
            </p:nvPicPr>
            <p:blipFill>
              <a:blip r:embed="rId11"/>
              <a:stretch>
                <a:fillRect/>
              </a:stretch>
            </p:blipFill>
            <p:spPr>
              <a:xfrm>
                <a:off x="16424678" y="3431995"/>
                <a:ext cx="1039621" cy="274320"/>
              </a:xfrm>
              <a:prstGeom prst="rect">
                <a:avLst/>
              </a:prstGeom>
            </p:spPr>
          </p:pic>
        </p:grpSp>
        <p:pic>
          <p:nvPicPr>
            <p:cNvPr id="116" name="Immagine 115">
              <a:extLst>
                <a:ext uri="{FF2B5EF4-FFF2-40B4-BE49-F238E27FC236}">
                  <a16:creationId xmlns:a16="http://schemas.microsoft.com/office/drawing/2014/main" id="{FE18CF40-A30D-4024-B9AB-87D596A72A96}"/>
                </a:ext>
              </a:extLst>
            </p:cNvPr>
            <p:cNvPicPr>
              <a:picLocks noChangeAspect="1"/>
            </p:cNvPicPr>
            <p:nvPr/>
          </p:nvPicPr>
          <p:blipFill>
            <a:blip r:embed="rId12">
              <a:clrChange>
                <a:clrFrom>
                  <a:srgbClr val="0854A0"/>
                </a:clrFrom>
                <a:clrTo>
                  <a:srgbClr val="0854A0">
                    <a:alpha val="0"/>
                  </a:srgbClr>
                </a:clrTo>
              </a:clrChange>
            </a:blip>
            <a:stretch>
              <a:fillRect/>
            </a:stretch>
          </p:blipFill>
          <p:spPr>
            <a:xfrm>
              <a:off x="3156276" y="2141881"/>
              <a:ext cx="3757900" cy="655224"/>
            </a:xfrm>
            <a:prstGeom prst="rect">
              <a:avLst/>
            </a:prstGeom>
          </p:spPr>
        </p:pic>
        <p:pic>
          <p:nvPicPr>
            <p:cNvPr id="120" name="Immagine 119">
              <a:extLst>
                <a:ext uri="{FF2B5EF4-FFF2-40B4-BE49-F238E27FC236}">
                  <a16:creationId xmlns:a16="http://schemas.microsoft.com/office/drawing/2014/main" id="{9CE64895-3772-4C2D-9190-650EE7E278E2}"/>
                </a:ext>
              </a:extLst>
            </p:cNvPr>
            <p:cNvPicPr>
              <a:picLocks noChangeAspect="1"/>
            </p:cNvPicPr>
            <p:nvPr/>
          </p:nvPicPr>
          <p:blipFill>
            <a:blip r:embed="rId13"/>
            <a:stretch>
              <a:fillRect/>
            </a:stretch>
          </p:blipFill>
          <p:spPr>
            <a:xfrm>
              <a:off x="3180735" y="9900507"/>
              <a:ext cx="738244" cy="461403"/>
            </a:xfrm>
            <a:prstGeom prst="rect">
              <a:avLst/>
            </a:prstGeom>
          </p:spPr>
        </p:pic>
        <p:pic>
          <p:nvPicPr>
            <p:cNvPr id="144" name="Immagine 143">
              <a:extLst>
                <a:ext uri="{FF2B5EF4-FFF2-40B4-BE49-F238E27FC236}">
                  <a16:creationId xmlns:a16="http://schemas.microsoft.com/office/drawing/2014/main" id="{5E0012C4-4E75-42B7-A4E2-C58770C66974}"/>
                </a:ext>
              </a:extLst>
            </p:cNvPr>
            <p:cNvPicPr>
              <a:picLocks noChangeAspect="1"/>
            </p:cNvPicPr>
            <p:nvPr/>
          </p:nvPicPr>
          <p:blipFill>
            <a:blip r:embed="rId14"/>
            <a:stretch>
              <a:fillRect/>
            </a:stretch>
          </p:blipFill>
          <p:spPr>
            <a:xfrm>
              <a:off x="13947692" y="3850941"/>
              <a:ext cx="931547" cy="309425"/>
            </a:xfrm>
            <a:prstGeom prst="rect">
              <a:avLst/>
            </a:prstGeom>
          </p:spPr>
        </p:pic>
        <p:pic>
          <p:nvPicPr>
            <p:cNvPr id="145" name="Immagine 144">
              <a:extLst>
                <a:ext uri="{FF2B5EF4-FFF2-40B4-BE49-F238E27FC236}">
                  <a16:creationId xmlns:a16="http://schemas.microsoft.com/office/drawing/2014/main" id="{288343C2-7F26-490A-BAFF-1183AD89DC0C}"/>
                </a:ext>
              </a:extLst>
            </p:cNvPr>
            <p:cNvPicPr>
              <a:picLocks noChangeAspect="1"/>
            </p:cNvPicPr>
            <p:nvPr/>
          </p:nvPicPr>
          <p:blipFill>
            <a:blip r:embed="rId14"/>
            <a:stretch>
              <a:fillRect/>
            </a:stretch>
          </p:blipFill>
          <p:spPr>
            <a:xfrm>
              <a:off x="11786583" y="3891058"/>
              <a:ext cx="496602" cy="292925"/>
            </a:xfrm>
            <a:prstGeom prst="rect">
              <a:avLst/>
            </a:prstGeom>
          </p:spPr>
        </p:pic>
        <p:pic>
          <p:nvPicPr>
            <p:cNvPr id="146" name="Immagine 145">
              <a:extLst>
                <a:ext uri="{FF2B5EF4-FFF2-40B4-BE49-F238E27FC236}">
                  <a16:creationId xmlns:a16="http://schemas.microsoft.com/office/drawing/2014/main" id="{FA467F2B-7C00-4D44-91D4-23C156267B09}"/>
                </a:ext>
              </a:extLst>
            </p:cNvPr>
            <p:cNvPicPr>
              <a:picLocks noChangeAspect="1"/>
            </p:cNvPicPr>
            <p:nvPr/>
          </p:nvPicPr>
          <p:blipFill>
            <a:blip r:embed="rId14"/>
            <a:stretch>
              <a:fillRect/>
            </a:stretch>
          </p:blipFill>
          <p:spPr>
            <a:xfrm>
              <a:off x="9575855" y="3885256"/>
              <a:ext cx="496602" cy="292925"/>
            </a:xfrm>
            <a:prstGeom prst="rect">
              <a:avLst/>
            </a:prstGeom>
          </p:spPr>
        </p:pic>
        <p:pic>
          <p:nvPicPr>
            <p:cNvPr id="147" name="Immagine 146">
              <a:extLst>
                <a:ext uri="{FF2B5EF4-FFF2-40B4-BE49-F238E27FC236}">
                  <a16:creationId xmlns:a16="http://schemas.microsoft.com/office/drawing/2014/main" id="{43116903-70FE-4C20-B6B1-AD2C3A64403F}"/>
                </a:ext>
              </a:extLst>
            </p:cNvPr>
            <p:cNvPicPr>
              <a:picLocks noChangeAspect="1"/>
            </p:cNvPicPr>
            <p:nvPr/>
          </p:nvPicPr>
          <p:blipFill>
            <a:blip r:embed="rId14"/>
            <a:stretch>
              <a:fillRect/>
            </a:stretch>
          </p:blipFill>
          <p:spPr>
            <a:xfrm>
              <a:off x="7361228" y="3859190"/>
              <a:ext cx="496602" cy="292925"/>
            </a:xfrm>
            <a:prstGeom prst="rect">
              <a:avLst/>
            </a:prstGeom>
          </p:spPr>
        </p:pic>
        <p:pic>
          <p:nvPicPr>
            <p:cNvPr id="148" name="Immagine 147">
              <a:extLst>
                <a:ext uri="{FF2B5EF4-FFF2-40B4-BE49-F238E27FC236}">
                  <a16:creationId xmlns:a16="http://schemas.microsoft.com/office/drawing/2014/main" id="{0ECC811F-0921-4E4B-8202-6D0B83F716F0}"/>
                </a:ext>
              </a:extLst>
            </p:cNvPr>
            <p:cNvPicPr>
              <a:picLocks noChangeAspect="1"/>
            </p:cNvPicPr>
            <p:nvPr/>
          </p:nvPicPr>
          <p:blipFill>
            <a:blip r:embed="rId14"/>
            <a:stretch>
              <a:fillRect/>
            </a:stretch>
          </p:blipFill>
          <p:spPr>
            <a:xfrm>
              <a:off x="5175310" y="3860550"/>
              <a:ext cx="496602" cy="292925"/>
            </a:xfrm>
            <a:prstGeom prst="rect">
              <a:avLst/>
            </a:prstGeom>
          </p:spPr>
        </p:pic>
        <p:pic>
          <p:nvPicPr>
            <p:cNvPr id="149" name="Immagine 148">
              <a:extLst>
                <a:ext uri="{FF2B5EF4-FFF2-40B4-BE49-F238E27FC236}">
                  <a16:creationId xmlns:a16="http://schemas.microsoft.com/office/drawing/2014/main" id="{A56C1C85-DDAE-4CA1-83DA-4D0C7E778DE4}"/>
                </a:ext>
              </a:extLst>
            </p:cNvPr>
            <p:cNvPicPr>
              <a:picLocks noChangeAspect="1"/>
            </p:cNvPicPr>
            <p:nvPr/>
          </p:nvPicPr>
          <p:blipFill>
            <a:blip r:embed="rId14"/>
            <a:stretch>
              <a:fillRect/>
            </a:stretch>
          </p:blipFill>
          <p:spPr>
            <a:xfrm>
              <a:off x="2979622" y="3838784"/>
              <a:ext cx="496602" cy="292925"/>
            </a:xfrm>
            <a:prstGeom prst="rect">
              <a:avLst/>
            </a:prstGeom>
          </p:spPr>
        </p:pic>
        <p:pic>
          <p:nvPicPr>
            <p:cNvPr id="150" name="Immagine 149">
              <a:extLst>
                <a:ext uri="{FF2B5EF4-FFF2-40B4-BE49-F238E27FC236}">
                  <a16:creationId xmlns:a16="http://schemas.microsoft.com/office/drawing/2014/main" id="{6A7821AB-51C3-4D41-9378-A6421036F13C}"/>
                </a:ext>
              </a:extLst>
            </p:cNvPr>
            <p:cNvPicPr>
              <a:picLocks noChangeAspect="1"/>
            </p:cNvPicPr>
            <p:nvPr/>
          </p:nvPicPr>
          <p:blipFill>
            <a:blip r:embed="rId15"/>
            <a:stretch>
              <a:fillRect/>
            </a:stretch>
          </p:blipFill>
          <p:spPr>
            <a:xfrm>
              <a:off x="1680177" y="2944117"/>
              <a:ext cx="2763472" cy="648997"/>
            </a:xfrm>
            <a:prstGeom prst="rect">
              <a:avLst/>
            </a:prstGeom>
          </p:spPr>
        </p:pic>
        <p:pic>
          <p:nvPicPr>
            <p:cNvPr id="157" name="Immagine 156">
              <a:extLst>
                <a:ext uri="{FF2B5EF4-FFF2-40B4-BE49-F238E27FC236}">
                  <a16:creationId xmlns:a16="http://schemas.microsoft.com/office/drawing/2014/main" id="{6E0B66C6-5D6F-49A9-B2EE-AD395429EC99}"/>
                </a:ext>
              </a:extLst>
            </p:cNvPr>
            <p:cNvPicPr>
              <a:picLocks noChangeAspect="1"/>
            </p:cNvPicPr>
            <p:nvPr/>
          </p:nvPicPr>
          <p:blipFill>
            <a:blip r:embed="rId16"/>
            <a:stretch>
              <a:fillRect/>
            </a:stretch>
          </p:blipFill>
          <p:spPr>
            <a:xfrm>
              <a:off x="5039857" y="2884783"/>
              <a:ext cx="6226089" cy="667850"/>
            </a:xfrm>
            <a:prstGeom prst="rect">
              <a:avLst/>
            </a:prstGeom>
          </p:spPr>
        </p:pic>
        <p:sp>
          <p:nvSpPr>
            <p:cNvPr id="127" name="Arrow: Down 14">
              <a:extLst>
                <a:ext uri="{FF2B5EF4-FFF2-40B4-BE49-F238E27FC236}">
                  <a16:creationId xmlns:a16="http://schemas.microsoft.com/office/drawing/2014/main" id="{0635E857-527E-4D4C-A6E7-00072572022F}"/>
                </a:ext>
              </a:extLst>
            </p:cNvPr>
            <p:cNvSpPr/>
            <p:nvPr/>
          </p:nvSpPr>
          <p:spPr>
            <a:xfrm rot="2289038">
              <a:off x="5255512" y="4860263"/>
              <a:ext cx="428328" cy="568106"/>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97" name="Immagine 112">
              <a:extLst>
                <a:ext uri="{FF2B5EF4-FFF2-40B4-BE49-F238E27FC236}">
                  <a16:creationId xmlns:a16="http://schemas.microsoft.com/office/drawing/2014/main" id="{2BEED3CB-D2C5-415E-9501-BA81AEFC4374}"/>
                </a:ext>
              </a:extLst>
            </p:cNvPr>
            <p:cNvPicPr>
              <a:picLocks noChangeAspect="1"/>
            </p:cNvPicPr>
            <p:nvPr/>
          </p:nvPicPr>
          <p:blipFill>
            <a:blip r:embed="rId11"/>
            <a:stretch>
              <a:fillRect/>
            </a:stretch>
          </p:blipFill>
          <p:spPr>
            <a:xfrm>
              <a:off x="14818448" y="6690359"/>
              <a:ext cx="1828243" cy="267317"/>
            </a:xfrm>
            <a:prstGeom prst="rect">
              <a:avLst/>
            </a:prstGeom>
          </p:spPr>
        </p:pic>
        <p:grpSp>
          <p:nvGrpSpPr>
            <p:cNvPr id="129" name="Gruppo 110">
              <a:extLst>
                <a:ext uri="{FF2B5EF4-FFF2-40B4-BE49-F238E27FC236}">
                  <a16:creationId xmlns:a16="http://schemas.microsoft.com/office/drawing/2014/main" id="{01309E3B-0DF2-498D-B1C8-91BD41566611}"/>
                </a:ext>
              </a:extLst>
            </p:cNvPr>
            <p:cNvGrpSpPr/>
            <p:nvPr/>
          </p:nvGrpSpPr>
          <p:grpSpPr>
            <a:xfrm>
              <a:off x="10168340" y="6715796"/>
              <a:ext cx="2607371" cy="267317"/>
              <a:chOff x="16424678" y="3431995"/>
              <a:chExt cx="1482668" cy="274320"/>
            </a:xfrm>
          </p:grpSpPr>
          <p:pic>
            <p:nvPicPr>
              <p:cNvPr id="133" name="Immagine 114">
                <a:extLst>
                  <a:ext uri="{FF2B5EF4-FFF2-40B4-BE49-F238E27FC236}">
                    <a16:creationId xmlns:a16="http://schemas.microsoft.com/office/drawing/2014/main" id="{18868268-3520-41A9-AACC-94ACF11FCE36}"/>
                  </a:ext>
                </a:extLst>
              </p:cNvPr>
              <p:cNvPicPr>
                <a:picLocks noChangeAspect="1"/>
              </p:cNvPicPr>
              <p:nvPr/>
            </p:nvPicPr>
            <p:blipFill>
              <a:blip r:embed="rId11"/>
              <a:stretch>
                <a:fillRect/>
              </a:stretch>
            </p:blipFill>
            <p:spPr>
              <a:xfrm>
                <a:off x="17663949" y="3457101"/>
                <a:ext cx="243397" cy="237275"/>
              </a:xfrm>
              <a:prstGeom prst="rect">
                <a:avLst/>
              </a:prstGeom>
            </p:spPr>
          </p:pic>
          <p:pic>
            <p:nvPicPr>
              <p:cNvPr id="131" name="Immagine 112">
                <a:extLst>
                  <a:ext uri="{FF2B5EF4-FFF2-40B4-BE49-F238E27FC236}">
                    <a16:creationId xmlns:a16="http://schemas.microsoft.com/office/drawing/2014/main" id="{42AF9865-3352-46BF-AE39-CF8E4233087A}"/>
                  </a:ext>
                </a:extLst>
              </p:cNvPr>
              <p:cNvPicPr>
                <a:picLocks noChangeAspect="1"/>
              </p:cNvPicPr>
              <p:nvPr/>
            </p:nvPicPr>
            <p:blipFill>
              <a:blip r:embed="rId11"/>
              <a:stretch>
                <a:fillRect/>
              </a:stretch>
            </p:blipFill>
            <p:spPr>
              <a:xfrm>
                <a:off x="16424678" y="3431995"/>
                <a:ext cx="1039621" cy="274320"/>
              </a:xfrm>
              <a:prstGeom prst="rect">
                <a:avLst/>
              </a:prstGeom>
            </p:spPr>
          </p:pic>
        </p:grpSp>
        <p:pic>
          <p:nvPicPr>
            <p:cNvPr id="8" name="Picture 7">
              <a:extLst>
                <a:ext uri="{FF2B5EF4-FFF2-40B4-BE49-F238E27FC236}">
                  <a16:creationId xmlns:a16="http://schemas.microsoft.com/office/drawing/2014/main" id="{B7E8B3CE-CEB3-4D09-B7BC-21A9E24337A7}"/>
                </a:ext>
              </a:extLst>
            </p:cNvPr>
            <p:cNvPicPr>
              <a:picLocks noChangeAspect="1"/>
            </p:cNvPicPr>
            <p:nvPr/>
          </p:nvPicPr>
          <p:blipFill>
            <a:blip r:embed="rId17"/>
            <a:stretch>
              <a:fillRect/>
            </a:stretch>
          </p:blipFill>
          <p:spPr>
            <a:xfrm>
              <a:off x="2280197" y="7453126"/>
              <a:ext cx="1728976" cy="428786"/>
            </a:xfrm>
            <a:prstGeom prst="rect">
              <a:avLst/>
            </a:prstGeom>
          </p:spPr>
        </p:pic>
        <p:sp>
          <p:nvSpPr>
            <p:cNvPr id="9" name="Rectangle 8">
              <a:extLst>
                <a:ext uri="{FF2B5EF4-FFF2-40B4-BE49-F238E27FC236}">
                  <a16:creationId xmlns:a16="http://schemas.microsoft.com/office/drawing/2014/main" id="{F37897E5-4789-449E-8B46-7C0CD548185E}"/>
                </a:ext>
              </a:extLst>
            </p:cNvPr>
            <p:cNvSpPr/>
            <p:nvPr/>
          </p:nvSpPr>
          <p:spPr>
            <a:xfrm>
              <a:off x="4082992" y="7522610"/>
              <a:ext cx="13342826" cy="1781441"/>
            </a:xfrm>
            <a:prstGeom prst="rect">
              <a:avLst/>
            </a:prstGeom>
            <a:noFill/>
            <a:ln w="6350">
              <a:solidFill>
                <a:schemeClr val="tx2">
                  <a:lumMod val="50000"/>
                  <a:lumOff val="50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6" name="Picture 15">
              <a:extLst>
                <a:ext uri="{FF2B5EF4-FFF2-40B4-BE49-F238E27FC236}">
                  <a16:creationId xmlns:a16="http://schemas.microsoft.com/office/drawing/2014/main" id="{78C22601-EA4D-4CA0-BC1A-DF2AD70DA833}"/>
                </a:ext>
              </a:extLst>
            </p:cNvPr>
            <p:cNvPicPr>
              <a:picLocks noChangeAspect="1"/>
            </p:cNvPicPr>
            <p:nvPr/>
          </p:nvPicPr>
          <p:blipFill>
            <a:blip r:embed="rId18"/>
            <a:stretch>
              <a:fillRect/>
            </a:stretch>
          </p:blipFill>
          <p:spPr>
            <a:xfrm>
              <a:off x="1445703" y="10862518"/>
              <a:ext cx="2473276" cy="679190"/>
            </a:xfrm>
            <a:prstGeom prst="rect">
              <a:avLst/>
            </a:prstGeom>
          </p:spPr>
        </p:pic>
        <p:pic>
          <p:nvPicPr>
            <p:cNvPr id="94" name="Picture 93">
              <a:extLst>
                <a:ext uri="{FF2B5EF4-FFF2-40B4-BE49-F238E27FC236}">
                  <a16:creationId xmlns:a16="http://schemas.microsoft.com/office/drawing/2014/main" id="{162BFDB3-A247-BE1F-7AB6-EF809BC84FF0}"/>
                </a:ext>
              </a:extLst>
            </p:cNvPr>
            <p:cNvPicPr>
              <a:picLocks noChangeAspect="1"/>
            </p:cNvPicPr>
            <p:nvPr/>
          </p:nvPicPr>
          <p:blipFill rotWithShape="1">
            <a:blip r:embed="rId19"/>
            <a:srcRect l="17126" t="18750" r="8855" b="15789"/>
            <a:stretch/>
          </p:blipFill>
          <p:spPr>
            <a:xfrm>
              <a:off x="13245575" y="6456033"/>
              <a:ext cx="1363863" cy="626841"/>
            </a:xfrm>
            <a:prstGeom prst="rect">
              <a:avLst/>
            </a:prstGeom>
          </p:spPr>
        </p:pic>
        <p:pic>
          <p:nvPicPr>
            <p:cNvPr id="121" name="Immagine 120">
              <a:extLst>
                <a:ext uri="{FF2B5EF4-FFF2-40B4-BE49-F238E27FC236}">
                  <a16:creationId xmlns:a16="http://schemas.microsoft.com/office/drawing/2014/main" id="{241F14DB-91A6-4EC1-AEAD-AA4B28081C6F}"/>
                </a:ext>
              </a:extLst>
            </p:cNvPr>
            <p:cNvPicPr>
              <a:picLocks noChangeAspect="1"/>
            </p:cNvPicPr>
            <p:nvPr/>
          </p:nvPicPr>
          <p:blipFill>
            <a:blip r:embed="rId20"/>
            <a:stretch>
              <a:fillRect/>
            </a:stretch>
          </p:blipFill>
          <p:spPr>
            <a:xfrm>
              <a:off x="9167740" y="9968754"/>
              <a:ext cx="808097" cy="430985"/>
            </a:xfrm>
            <a:prstGeom prst="rect">
              <a:avLst/>
            </a:prstGeom>
          </p:spPr>
        </p:pic>
      </p:grpSp>
      <p:grpSp>
        <p:nvGrpSpPr>
          <p:cNvPr id="10" name="Group 9">
            <a:extLst>
              <a:ext uri="{FF2B5EF4-FFF2-40B4-BE49-F238E27FC236}">
                <a16:creationId xmlns:a16="http://schemas.microsoft.com/office/drawing/2014/main" id="{F3974AFA-251A-49B8-B364-1B7736A0E7AB}"/>
              </a:ext>
            </a:extLst>
          </p:cNvPr>
          <p:cNvGrpSpPr/>
          <p:nvPr/>
        </p:nvGrpSpPr>
        <p:grpSpPr>
          <a:xfrm>
            <a:off x="1606282" y="3518868"/>
            <a:ext cx="21817139" cy="9446558"/>
            <a:chOff x="1606281" y="3569682"/>
            <a:chExt cx="21817139" cy="9446558"/>
          </a:xfrm>
        </p:grpSpPr>
        <p:pic>
          <p:nvPicPr>
            <p:cNvPr id="138" name="Immagine 114">
              <a:extLst>
                <a:ext uri="{FF2B5EF4-FFF2-40B4-BE49-F238E27FC236}">
                  <a16:creationId xmlns:a16="http://schemas.microsoft.com/office/drawing/2014/main" id="{0702052E-9941-46FC-B662-9B9E2F0A0357}"/>
                </a:ext>
              </a:extLst>
            </p:cNvPr>
            <p:cNvPicPr>
              <a:picLocks noChangeAspect="1"/>
            </p:cNvPicPr>
            <p:nvPr/>
          </p:nvPicPr>
          <p:blipFill>
            <a:blip r:embed="rId11"/>
            <a:stretch>
              <a:fillRect/>
            </a:stretch>
          </p:blipFill>
          <p:spPr>
            <a:xfrm>
              <a:off x="22039122" y="6661640"/>
              <a:ext cx="428029" cy="231218"/>
            </a:xfrm>
            <a:prstGeom prst="rect">
              <a:avLst/>
            </a:prstGeom>
          </p:spPr>
        </p:pic>
        <p:grpSp>
          <p:nvGrpSpPr>
            <p:cNvPr id="105" name="Gruppo 104">
              <a:extLst>
                <a:ext uri="{FF2B5EF4-FFF2-40B4-BE49-F238E27FC236}">
                  <a16:creationId xmlns:a16="http://schemas.microsoft.com/office/drawing/2014/main" id="{D0BA861F-B33E-4644-80B9-1E5109D8DDBE}"/>
                </a:ext>
              </a:extLst>
            </p:cNvPr>
            <p:cNvGrpSpPr/>
            <p:nvPr/>
          </p:nvGrpSpPr>
          <p:grpSpPr>
            <a:xfrm>
              <a:off x="19941427" y="7687052"/>
              <a:ext cx="2607371" cy="285184"/>
              <a:chOff x="16424678" y="3453818"/>
              <a:chExt cx="1482668" cy="274320"/>
            </a:xfrm>
          </p:grpSpPr>
          <p:pic>
            <p:nvPicPr>
              <p:cNvPr id="109" name="Immagine 108">
                <a:extLst>
                  <a:ext uri="{FF2B5EF4-FFF2-40B4-BE49-F238E27FC236}">
                    <a16:creationId xmlns:a16="http://schemas.microsoft.com/office/drawing/2014/main" id="{3268333B-2BF7-40D8-A570-9DBA8F221C03}"/>
                  </a:ext>
                </a:extLst>
              </p:cNvPr>
              <p:cNvPicPr>
                <a:picLocks noChangeAspect="1"/>
              </p:cNvPicPr>
              <p:nvPr/>
            </p:nvPicPr>
            <p:blipFill>
              <a:blip r:embed="rId11"/>
              <a:stretch>
                <a:fillRect/>
              </a:stretch>
            </p:blipFill>
            <p:spPr>
              <a:xfrm>
                <a:off x="17663949" y="3457101"/>
                <a:ext cx="243397" cy="237275"/>
              </a:xfrm>
              <a:prstGeom prst="rect">
                <a:avLst/>
              </a:prstGeom>
            </p:spPr>
          </p:pic>
          <p:pic>
            <p:nvPicPr>
              <p:cNvPr id="107" name="Immagine 106">
                <a:extLst>
                  <a:ext uri="{FF2B5EF4-FFF2-40B4-BE49-F238E27FC236}">
                    <a16:creationId xmlns:a16="http://schemas.microsoft.com/office/drawing/2014/main" id="{59C20ED6-F29E-45B9-9438-54EE5567A9E5}"/>
                  </a:ext>
                </a:extLst>
              </p:cNvPr>
              <p:cNvPicPr>
                <a:picLocks noChangeAspect="1"/>
              </p:cNvPicPr>
              <p:nvPr/>
            </p:nvPicPr>
            <p:blipFill>
              <a:blip r:embed="rId11"/>
              <a:stretch>
                <a:fillRect/>
              </a:stretch>
            </p:blipFill>
            <p:spPr>
              <a:xfrm>
                <a:off x="16424678" y="3453818"/>
                <a:ext cx="1039621" cy="274320"/>
              </a:xfrm>
              <a:prstGeom prst="rect">
                <a:avLst/>
              </a:prstGeom>
            </p:spPr>
          </p:pic>
        </p:grpSp>
        <p:cxnSp>
          <p:nvCxnSpPr>
            <p:cNvPr id="151" name="Connettore diritto 150">
              <a:extLst>
                <a:ext uri="{FF2B5EF4-FFF2-40B4-BE49-F238E27FC236}">
                  <a16:creationId xmlns:a16="http://schemas.microsoft.com/office/drawing/2014/main" id="{839BA0E7-6679-472D-AFC1-0DBD83BE67FF}"/>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23" name="Immagine 122">
              <a:extLst>
                <a:ext uri="{FF2B5EF4-FFF2-40B4-BE49-F238E27FC236}">
                  <a16:creationId xmlns:a16="http://schemas.microsoft.com/office/drawing/2014/main" id="{0E8CD37B-878A-45C7-8068-5D803494A840}"/>
                </a:ext>
              </a:extLst>
            </p:cNvPr>
            <p:cNvPicPr>
              <a:picLocks noChangeAspect="1"/>
            </p:cNvPicPr>
            <p:nvPr/>
          </p:nvPicPr>
          <p:blipFill>
            <a:blip r:embed="rId21"/>
            <a:stretch>
              <a:fillRect/>
            </a:stretch>
          </p:blipFill>
          <p:spPr>
            <a:xfrm>
              <a:off x="16977948" y="4249969"/>
              <a:ext cx="661141" cy="90567"/>
            </a:xfrm>
            <a:prstGeom prst="rect">
              <a:avLst/>
            </a:prstGeom>
          </p:spPr>
        </p:pic>
        <p:pic>
          <p:nvPicPr>
            <p:cNvPr id="6" name="Picture 5">
              <a:extLst>
                <a:ext uri="{FF2B5EF4-FFF2-40B4-BE49-F238E27FC236}">
                  <a16:creationId xmlns:a16="http://schemas.microsoft.com/office/drawing/2014/main" id="{E8DB6952-0374-4C7B-95B0-1F3FE883F487}"/>
                </a:ext>
              </a:extLst>
            </p:cNvPr>
            <p:cNvPicPr>
              <a:picLocks noChangeAspect="1"/>
            </p:cNvPicPr>
            <p:nvPr/>
          </p:nvPicPr>
          <p:blipFill rotWithShape="1">
            <a:blip r:embed="rId22"/>
            <a:srcRect t="-1" r="3329" b="-56018"/>
            <a:stretch/>
          </p:blipFill>
          <p:spPr>
            <a:xfrm>
              <a:off x="17934899" y="6566159"/>
              <a:ext cx="1731642" cy="723810"/>
            </a:xfrm>
            <a:prstGeom prst="rect">
              <a:avLst/>
            </a:prstGeom>
          </p:spPr>
        </p:pic>
        <p:pic>
          <p:nvPicPr>
            <p:cNvPr id="11" name="Picture 10">
              <a:extLst>
                <a:ext uri="{FF2B5EF4-FFF2-40B4-BE49-F238E27FC236}">
                  <a16:creationId xmlns:a16="http://schemas.microsoft.com/office/drawing/2014/main" id="{09F09245-4F05-45D5-9540-95FE2AD21511}"/>
                </a:ext>
              </a:extLst>
            </p:cNvPr>
            <p:cNvPicPr>
              <a:picLocks noChangeAspect="1"/>
            </p:cNvPicPr>
            <p:nvPr/>
          </p:nvPicPr>
          <p:blipFill rotWithShape="1">
            <a:blip r:embed="rId23"/>
            <a:srcRect l="8310" t="-5953" b="-1"/>
            <a:stretch/>
          </p:blipFill>
          <p:spPr>
            <a:xfrm>
              <a:off x="18007893" y="7622632"/>
              <a:ext cx="1757981" cy="418243"/>
            </a:xfrm>
            <a:prstGeom prst="rect">
              <a:avLst/>
            </a:prstGeom>
          </p:spPr>
        </p:pic>
        <p:pic>
          <p:nvPicPr>
            <p:cNvPr id="85" name="Immagine 50">
              <a:extLst>
                <a:ext uri="{FF2B5EF4-FFF2-40B4-BE49-F238E27FC236}">
                  <a16:creationId xmlns:a16="http://schemas.microsoft.com/office/drawing/2014/main" id="{437B14F5-D039-4253-946F-46346D0979CF}"/>
                </a:ext>
              </a:extLst>
            </p:cNvPr>
            <p:cNvPicPr>
              <a:picLocks noChangeAspect="1"/>
            </p:cNvPicPr>
            <p:nvPr/>
          </p:nvPicPr>
          <p:blipFill>
            <a:blip r:embed="rId24"/>
            <a:stretch>
              <a:fillRect/>
            </a:stretch>
          </p:blipFill>
          <p:spPr>
            <a:xfrm>
              <a:off x="2302360" y="5321607"/>
              <a:ext cx="1917627" cy="413606"/>
            </a:xfrm>
            <a:prstGeom prst="rect">
              <a:avLst/>
            </a:prstGeom>
          </p:spPr>
        </p:pic>
        <p:pic>
          <p:nvPicPr>
            <p:cNvPr id="89" name="Immagine 133">
              <a:extLst>
                <a:ext uri="{FF2B5EF4-FFF2-40B4-BE49-F238E27FC236}">
                  <a16:creationId xmlns:a16="http://schemas.microsoft.com/office/drawing/2014/main" id="{D0CE983B-DEDE-4F17-B72B-BABEBD23F93E}"/>
                </a:ext>
              </a:extLst>
            </p:cNvPr>
            <p:cNvPicPr>
              <a:picLocks noChangeAspect="1"/>
            </p:cNvPicPr>
            <p:nvPr/>
          </p:nvPicPr>
          <p:blipFill>
            <a:blip r:embed="rId25"/>
            <a:stretch>
              <a:fillRect/>
            </a:stretch>
          </p:blipFill>
          <p:spPr>
            <a:xfrm>
              <a:off x="4256987" y="5272577"/>
              <a:ext cx="936519" cy="480266"/>
            </a:xfrm>
            <a:prstGeom prst="rect">
              <a:avLst/>
            </a:prstGeom>
          </p:spPr>
        </p:pic>
        <p:pic>
          <p:nvPicPr>
            <p:cNvPr id="108" name="Immagine 120">
              <a:extLst>
                <a:ext uri="{FF2B5EF4-FFF2-40B4-BE49-F238E27FC236}">
                  <a16:creationId xmlns:a16="http://schemas.microsoft.com/office/drawing/2014/main" id="{0E511811-9685-4EF1-966C-87DD41FBCBAC}"/>
                </a:ext>
              </a:extLst>
            </p:cNvPr>
            <p:cNvPicPr>
              <a:picLocks noChangeAspect="1"/>
            </p:cNvPicPr>
            <p:nvPr/>
          </p:nvPicPr>
          <p:blipFill>
            <a:blip r:embed="rId11"/>
            <a:stretch>
              <a:fillRect/>
            </a:stretch>
          </p:blipFill>
          <p:spPr>
            <a:xfrm>
              <a:off x="10265697" y="10087497"/>
              <a:ext cx="1828243" cy="267317"/>
            </a:xfrm>
            <a:prstGeom prst="rect">
              <a:avLst/>
            </a:prstGeom>
          </p:spPr>
        </p:pic>
        <p:pic>
          <p:nvPicPr>
            <p:cNvPr id="110" name="Immagine 122">
              <a:extLst>
                <a:ext uri="{FF2B5EF4-FFF2-40B4-BE49-F238E27FC236}">
                  <a16:creationId xmlns:a16="http://schemas.microsoft.com/office/drawing/2014/main" id="{773B1A1F-67F2-4231-A1D0-D311372F2784}"/>
                </a:ext>
              </a:extLst>
            </p:cNvPr>
            <p:cNvPicPr>
              <a:picLocks noChangeAspect="1"/>
            </p:cNvPicPr>
            <p:nvPr/>
          </p:nvPicPr>
          <p:blipFill>
            <a:blip r:embed="rId11"/>
            <a:stretch>
              <a:fillRect/>
            </a:stretch>
          </p:blipFill>
          <p:spPr>
            <a:xfrm>
              <a:off x="12503395" y="9989937"/>
              <a:ext cx="428029" cy="231218"/>
            </a:xfrm>
            <a:prstGeom prst="rect">
              <a:avLst/>
            </a:prstGeom>
          </p:spPr>
        </p:pic>
        <p:pic>
          <p:nvPicPr>
            <p:cNvPr id="72" name="Immagine 48">
              <a:extLst>
                <a:ext uri="{FF2B5EF4-FFF2-40B4-BE49-F238E27FC236}">
                  <a16:creationId xmlns:a16="http://schemas.microsoft.com/office/drawing/2014/main" id="{075A3C17-46F0-40CB-8EF6-60D03A256A13}"/>
                </a:ext>
              </a:extLst>
            </p:cNvPr>
            <p:cNvPicPr>
              <a:picLocks noChangeAspect="1"/>
            </p:cNvPicPr>
            <p:nvPr/>
          </p:nvPicPr>
          <p:blipFill>
            <a:blip r:embed="rId26"/>
            <a:stretch>
              <a:fillRect/>
            </a:stretch>
          </p:blipFill>
          <p:spPr>
            <a:xfrm>
              <a:off x="20812649" y="12337050"/>
              <a:ext cx="1924492" cy="679190"/>
            </a:xfrm>
            <a:prstGeom prst="rect">
              <a:avLst/>
            </a:prstGeom>
          </p:spPr>
        </p:pic>
        <p:pic>
          <p:nvPicPr>
            <p:cNvPr id="73" name="Immagine 81">
              <a:extLst>
                <a:ext uri="{FF2B5EF4-FFF2-40B4-BE49-F238E27FC236}">
                  <a16:creationId xmlns:a16="http://schemas.microsoft.com/office/drawing/2014/main" id="{9288A019-FFCE-4CE7-B89C-2A5E771D29B2}"/>
                </a:ext>
              </a:extLst>
            </p:cNvPr>
            <p:cNvPicPr>
              <a:picLocks/>
            </p:cNvPicPr>
            <p:nvPr/>
          </p:nvPicPr>
          <p:blipFill>
            <a:blip r:embed="rId27"/>
            <a:stretch>
              <a:fillRect/>
            </a:stretch>
          </p:blipFill>
          <p:spPr>
            <a:xfrm>
              <a:off x="2242776" y="12337050"/>
              <a:ext cx="1202400" cy="651600"/>
            </a:xfrm>
            <a:prstGeom prst="rect">
              <a:avLst/>
            </a:prstGeom>
          </p:spPr>
        </p:pic>
        <p:pic>
          <p:nvPicPr>
            <p:cNvPr id="74" name="Immagine 63">
              <a:extLst>
                <a:ext uri="{FF2B5EF4-FFF2-40B4-BE49-F238E27FC236}">
                  <a16:creationId xmlns:a16="http://schemas.microsoft.com/office/drawing/2014/main" id="{E8A1D0DF-4B94-4DAB-A3D6-F0081F7A8C59}"/>
                </a:ext>
              </a:extLst>
            </p:cNvPr>
            <p:cNvPicPr>
              <a:picLocks/>
            </p:cNvPicPr>
            <p:nvPr/>
          </p:nvPicPr>
          <p:blipFill>
            <a:blip r:embed="rId28"/>
            <a:stretch>
              <a:fillRect/>
            </a:stretch>
          </p:blipFill>
          <p:spPr>
            <a:xfrm>
              <a:off x="3705451" y="12309460"/>
              <a:ext cx="1233448" cy="679190"/>
            </a:xfrm>
            <a:prstGeom prst="rect">
              <a:avLst/>
            </a:prstGeom>
          </p:spPr>
        </p:pic>
        <p:grpSp>
          <p:nvGrpSpPr>
            <p:cNvPr id="7" name="Group 6">
              <a:extLst>
                <a:ext uri="{FF2B5EF4-FFF2-40B4-BE49-F238E27FC236}">
                  <a16:creationId xmlns:a16="http://schemas.microsoft.com/office/drawing/2014/main" id="{F247DCED-D656-40D1-B3B9-80E01CA3DA28}"/>
                </a:ext>
              </a:extLst>
            </p:cNvPr>
            <p:cNvGrpSpPr/>
            <p:nvPr/>
          </p:nvGrpSpPr>
          <p:grpSpPr>
            <a:xfrm>
              <a:off x="4068705" y="6587558"/>
              <a:ext cx="3070600" cy="540884"/>
              <a:chOff x="10191833" y="11796166"/>
              <a:chExt cx="3070600" cy="540884"/>
            </a:xfrm>
          </p:grpSpPr>
          <p:pic>
            <p:nvPicPr>
              <p:cNvPr id="76" name="Immagine 121">
                <a:extLst>
                  <a:ext uri="{FF2B5EF4-FFF2-40B4-BE49-F238E27FC236}">
                    <a16:creationId xmlns:a16="http://schemas.microsoft.com/office/drawing/2014/main" id="{7D88ED51-F054-4A6A-B05A-0320A1DF1341}"/>
                  </a:ext>
                </a:extLst>
              </p:cNvPr>
              <p:cNvPicPr>
                <a:picLocks noChangeAspect="1"/>
              </p:cNvPicPr>
              <p:nvPr/>
            </p:nvPicPr>
            <p:blipFill>
              <a:blip r:embed="rId29"/>
              <a:stretch>
                <a:fillRect/>
              </a:stretch>
            </p:blipFill>
            <p:spPr>
              <a:xfrm>
                <a:off x="10191833" y="11796166"/>
                <a:ext cx="3070600" cy="540884"/>
              </a:xfrm>
              <a:prstGeom prst="rect">
                <a:avLst/>
              </a:prstGeom>
            </p:spPr>
          </p:pic>
          <p:pic>
            <p:nvPicPr>
              <p:cNvPr id="77" name="Immagine 120">
                <a:extLst>
                  <a:ext uri="{FF2B5EF4-FFF2-40B4-BE49-F238E27FC236}">
                    <a16:creationId xmlns:a16="http://schemas.microsoft.com/office/drawing/2014/main" id="{AAD19506-4209-49D4-BC57-508612F6E19F}"/>
                  </a:ext>
                </a:extLst>
              </p:cNvPr>
              <p:cNvPicPr>
                <a:picLocks noChangeAspect="1"/>
              </p:cNvPicPr>
              <p:nvPr/>
            </p:nvPicPr>
            <p:blipFill>
              <a:blip r:embed="rId11"/>
              <a:stretch>
                <a:fillRect/>
              </a:stretch>
            </p:blipFill>
            <p:spPr>
              <a:xfrm>
                <a:off x="10360746" y="11903698"/>
                <a:ext cx="1828243" cy="267317"/>
              </a:xfrm>
              <a:prstGeom prst="rect">
                <a:avLst/>
              </a:prstGeom>
            </p:spPr>
          </p:pic>
          <p:pic>
            <p:nvPicPr>
              <p:cNvPr id="78" name="Immagine 122">
                <a:extLst>
                  <a:ext uri="{FF2B5EF4-FFF2-40B4-BE49-F238E27FC236}">
                    <a16:creationId xmlns:a16="http://schemas.microsoft.com/office/drawing/2014/main" id="{E1B3B43B-9562-4B03-8640-7E5E3D7D0817}"/>
                  </a:ext>
                </a:extLst>
              </p:cNvPr>
              <p:cNvPicPr>
                <a:picLocks noChangeAspect="1"/>
              </p:cNvPicPr>
              <p:nvPr/>
            </p:nvPicPr>
            <p:blipFill>
              <a:blip r:embed="rId11"/>
              <a:stretch>
                <a:fillRect/>
              </a:stretch>
            </p:blipFill>
            <p:spPr>
              <a:xfrm>
                <a:off x="12661254" y="12030242"/>
                <a:ext cx="428029" cy="231218"/>
              </a:xfrm>
              <a:prstGeom prst="rect">
                <a:avLst/>
              </a:prstGeom>
            </p:spPr>
          </p:pic>
        </p:grpSp>
        <p:grpSp>
          <p:nvGrpSpPr>
            <p:cNvPr id="82" name="Group 81">
              <a:extLst>
                <a:ext uri="{FF2B5EF4-FFF2-40B4-BE49-F238E27FC236}">
                  <a16:creationId xmlns:a16="http://schemas.microsoft.com/office/drawing/2014/main" id="{45234EB5-D9D3-4DAB-A47C-3125533BE522}"/>
                </a:ext>
              </a:extLst>
            </p:cNvPr>
            <p:cNvGrpSpPr/>
            <p:nvPr/>
          </p:nvGrpSpPr>
          <p:grpSpPr>
            <a:xfrm>
              <a:off x="10007078" y="6619750"/>
              <a:ext cx="3070600" cy="540884"/>
              <a:chOff x="10191833" y="11796166"/>
              <a:chExt cx="3070600" cy="540884"/>
            </a:xfrm>
          </p:grpSpPr>
          <p:pic>
            <p:nvPicPr>
              <p:cNvPr id="84" name="Immagine 121">
                <a:extLst>
                  <a:ext uri="{FF2B5EF4-FFF2-40B4-BE49-F238E27FC236}">
                    <a16:creationId xmlns:a16="http://schemas.microsoft.com/office/drawing/2014/main" id="{0781FDD8-6268-4B9D-AF21-911952824652}"/>
                  </a:ext>
                </a:extLst>
              </p:cNvPr>
              <p:cNvPicPr>
                <a:picLocks noChangeAspect="1"/>
              </p:cNvPicPr>
              <p:nvPr/>
            </p:nvPicPr>
            <p:blipFill>
              <a:blip r:embed="rId29"/>
              <a:stretch>
                <a:fillRect/>
              </a:stretch>
            </p:blipFill>
            <p:spPr>
              <a:xfrm>
                <a:off x="10191833" y="11796166"/>
                <a:ext cx="3070600" cy="540884"/>
              </a:xfrm>
              <a:prstGeom prst="rect">
                <a:avLst/>
              </a:prstGeom>
            </p:spPr>
          </p:pic>
          <p:pic>
            <p:nvPicPr>
              <p:cNvPr id="87" name="Immagine 120">
                <a:extLst>
                  <a:ext uri="{FF2B5EF4-FFF2-40B4-BE49-F238E27FC236}">
                    <a16:creationId xmlns:a16="http://schemas.microsoft.com/office/drawing/2014/main" id="{A10D6FD6-058C-49AC-969E-EA1B407DB355}"/>
                  </a:ext>
                </a:extLst>
              </p:cNvPr>
              <p:cNvPicPr>
                <a:picLocks noChangeAspect="1"/>
              </p:cNvPicPr>
              <p:nvPr/>
            </p:nvPicPr>
            <p:blipFill>
              <a:blip r:embed="rId11"/>
              <a:stretch>
                <a:fillRect/>
              </a:stretch>
            </p:blipFill>
            <p:spPr>
              <a:xfrm>
                <a:off x="10360746" y="11903698"/>
                <a:ext cx="1828243" cy="267317"/>
              </a:xfrm>
              <a:prstGeom prst="rect">
                <a:avLst/>
              </a:prstGeom>
            </p:spPr>
          </p:pic>
          <p:pic>
            <p:nvPicPr>
              <p:cNvPr id="88" name="Immagine 122">
                <a:extLst>
                  <a:ext uri="{FF2B5EF4-FFF2-40B4-BE49-F238E27FC236}">
                    <a16:creationId xmlns:a16="http://schemas.microsoft.com/office/drawing/2014/main" id="{050B475D-6CE6-4974-B3D8-37CDDD603582}"/>
                  </a:ext>
                </a:extLst>
              </p:cNvPr>
              <p:cNvPicPr>
                <a:picLocks noChangeAspect="1"/>
              </p:cNvPicPr>
              <p:nvPr/>
            </p:nvPicPr>
            <p:blipFill>
              <a:blip r:embed="rId11"/>
              <a:stretch>
                <a:fillRect/>
              </a:stretch>
            </p:blipFill>
            <p:spPr>
              <a:xfrm>
                <a:off x="12661254" y="12030242"/>
                <a:ext cx="428029" cy="231218"/>
              </a:xfrm>
              <a:prstGeom prst="rect">
                <a:avLst/>
              </a:prstGeom>
            </p:spPr>
          </p:pic>
        </p:grpSp>
        <p:grpSp>
          <p:nvGrpSpPr>
            <p:cNvPr id="91" name="Group 90">
              <a:extLst>
                <a:ext uri="{FF2B5EF4-FFF2-40B4-BE49-F238E27FC236}">
                  <a16:creationId xmlns:a16="http://schemas.microsoft.com/office/drawing/2014/main" id="{1D35A2AD-BC3D-42FE-9ECF-CD3D52A665C5}"/>
                </a:ext>
              </a:extLst>
            </p:cNvPr>
            <p:cNvGrpSpPr/>
            <p:nvPr/>
          </p:nvGrpSpPr>
          <p:grpSpPr>
            <a:xfrm>
              <a:off x="14666976" y="6619750"/>
              <a:ext cx="3070600" cy="540884"/>
              <a:chOff x="10191833" y="11796166"/>
              <a:chExt cx="3070600" cy="540884"/>
            </a:xfrm>
          </p:grpSpPr>
          <p:pic>
            <p:nvPicPr>
              <p:cNvPr id="92" name="Immagine 121">
                <a:extLst>
                  <a:ext uri="{FF2B5EF4-FFF2-40B4-BE49-F238E27FC236}">
                    <a16:creationId xmlns:a16="http://schemas.microsoft.com/office/drawing/2014/main" id="{711ADCE2-A3AE-44FF-9E88-85084627B7C9}"/>
                  </a:ext>
                </a:extLst>
              </p:cNvPr>
              <p:cNvPicPr>
                <a:picLocks noChangeAspect="1"/>
              </p:cNvPicPr>
              <p:nvPr/>
            </p:nvPicPr>
            <p:blipFill>
              <a:blip r:embed="rId29"/>
              <a:stretch>
                <a:fillRect/>
              </a:stretch>
            </p:blipFill>
            <p:spPr>
              <a:xfrm>
                <a:off x="10191833" y="11796166"/>
                <a:ext cx="3070600" cy="540884"/>
              </a:xfrm>
              <a:prstGeom prst="rect">
                <a:avLst/>
              </a:prstGeom>
            </p:spPr>
          </p:pic>
          <p:pic>
            <p:nvPicPr>
              <p:cNvPr id="93" name="Immagine 120">
                <a:extLst>
                  <a:ext uri="{FF2B5EF4-FFF2-40B4-BE49-F238E27FC236}">
                    <a16:creationId xmlns:a16="http://schemas.microsoft.com/office/drawing/2014/main" id="{FE2BFDE1-AFD1-49DD-964A-20830F0C7A9E}"/>
                  </a:ext>
                </a:extLst>
              </p:cNvPr>
              <p:cNvPicPr>
                <a:picLocks noChangeAspect="1"/>
              </p:cNvPicPr>
              <p:nvPr/>
            </p:nvPicPr>
            <p:blipFill>
              <a:blip r:embed="rId11"/>
              <a:stretch>
                <a:fillRect/>
              </a:stretch>
            </p:blipFill>
            <p:spPr>
              <a:xfrm>
                <a:off x="10360746" y="11903698"/>
                <a:ext cx="1828243" cy="267317"/>
              </a:xfrm>
              <a:prstGeom prst="rect">
                <a:avLst/>
              </a:prstGeom>
            </p:spPr>
          </p:pic>
          <p:pic>
            <p:nvPicPr>
              <p:cNvPr id="96" name="Immagine 122">
                <a:extLst>
                  <a:ext uri="{FF2B5EF4-FFF2-40B4-BE49-F238E27FC236}">
                    <a16:creationId xmlns:a16="http://schemas.microsoft.com/office/drawing/2014/main" id="{0D8355B2-BEDC-4DAD-A431-F416C292F298}"/>
                  </a:ext>
                </a:extLst>
              </p:cNvPr>
              <p:cNvPicPr>
                <a:picLocks noChangeAspect="1"/>
              </p:cNvPicPr>
              <p:nvPr/>
            </p:nvPicPr>
            <p:blipFill>
              <a:blip r:embed="rId11"/>
              <a:stretch>
                <a:fillRect/>
              </a:stretch>
            </p:blipFill>
            <p:spPr>
              <a:xfrm>
                <a:off x="12661254" y="12030242"/>
                <a:ext cx="428029" cy="231218"/>
              </a:xfrm>
              <a:prstGeom prst="rect">
                <a:avLst/>
              </a:prstGeom>
            </p:spPr>
          </p:pic>
        </p:grpSp>
        <p:grpSp>
          <p:nvGrpSpPr>
            <p:cNvPr id="99" name="Group 98">
              <a:extLst>
                <a:ext uri="{FF2B5EF4-FFF2-40B4-BE49-F238E27FC236}">
                  <a16:creationId xmlns:a16="http://schemas.microsoft.com/office/drawing/2014/main" id="{F2062585-890B-4AFE-82C3-1DCE841F1EA8}"/>
                </a:ext>
              </a:extLst>
            </p:cNvPr>
            <p:cNvGrpSpPr/>
            <p:nvPr/>
          </p:nvGrpSpPr>
          <p:grpSpPr>
            <a:xfrm>
              <a:off x="19789542" y="6561126"/>
              <a:ext cx="3070600" cy="540884"/>
              <a:chOff x="10191833" y="11796166"/>
              <a:chExt cx="3070600" cy="540884"/>
            </a:xfrm>
          </p:grpSpPr>
          <p:pic>
            <p:nvPicPr>
              <p:cNvPr id="104" name="Immagine 121">
                <a:extLst>
                  <a:ext uri="{FF2B5EF4-FFF2-40B4-BE49-F238E27FC236}">
                    <a16:creationId xmlns:a16="http://schemas.microsoft.com/office/drawing/2014/main" id="{BFF780E3-16C6-4C28-8E90-7BF9C2C038E6}"/>
                  </a:ext>
                </a:extLst>
              </p:cNvPr>
              <p:cNvPicPr>
                <a:picLocks noChangeAspect="1"/>
              </p:cNvPicPr>
              <p:nvPr/>
            </p:nvPicPr>
            <p:blipFill>
              <a:blip r:embed="rId29"/>
              <a:stretch>
                <a:fillRect/>
              </a:stretch>
            </p:blipFill>
            <p:spPr>
              <a:xfrm>
                <a:off x="10191833" y="11796166"/>
                <a:ext cx="3070600" cy="540884"/>
              </a:xfrm>
              <a:prstGeom prst="rect">
                <a:avLst/>
              </a:prstGeom>
            </p:spPr>
          </p:pic>
          <p:pic>
            <p:nvPicPr>
              <p:cNvPr id="112" name="Immagine 120">
                <a:extLst>
                  <a:ext uri="{FF2B5EF4-FFF2-40B4-BE49-F238E27FC236}">
                    <a16:creationId xmlns:a16="http://schemas.microsoft.com/office/drawing/2014/main" id="{0100278F-7DF1-4CD6-82AB-4CD84C71AA95}"/>
                  </a:ext>
                </a:extLst>
              </p:cNvPr>
              <p:cNvPicPr>
                <a:picLocks noChangeAspect="1"/>
              </p:cNvPicPr>
              <p:nvPr/>
            </p:nvPicPr>
            <p:blipFill>
              <a:blip r:embed="rId11"/>
              <a:stretch>
                <a:fillRect/>
              </a:stretch>
            </p:blipFill>
            <p:spPr>
              <a:xfrm>
                <a:off x="10360746" y="11903698"/>
                <a:ext cx="1828243" cy="267317"/>
              </a:xfrm>
              <a:prstGeom prst="rect">
                <a:avLst/>
              </a:prstGeom>
            </p:spPr>
          </p:pic>
          <p:pic>
            <p:nvPicPr>
              <p:cNvPr id="114" name="Immagine 122">
                <a:extLst>
                  <a:ext uri="{FF2B5EF4-FFF2-40B4-BE49-F238E27FC236}">
                    <a16:creationId xmlns:a16="http://schemas.microsoft.com/office/drawing/2014/main" id="{8F772044-7DE1-48C8-9A9A-407AE7AC7F25}"/>
                  </a:ext>
                </a:extLst>
              </p:cNvPr>
              <p:cNvPicPr>
                <a:picLocks noChangeAspect="1"/>
              </p:cNvPicPr>
              <p:nvPr/>
            </p:nvPicPr>
            <p:blipFill>
              <a:blip r:embed="rId11"/>
              <a:stretch>
                <a:fillRect/>
              </a:stretch>
            </p:blipFill>
            <p:spPr>
              <a:xfrm>
                <a:off x="12661254" y="12030242"/>
                <a:ext cx="428029" cy="231218"/>
              </a:xfrm>
              <a:prstGeom prst="rect">
                <a:avLst/>
              </a:prstGeom>
            </p:spPr>
          </p:pic>
        </p:grpSp>
        <p:grpSp>
          <p:nvGrpSpPr>
            <p:cNvPr id="117" name="Group 116">
              <a:extLst>
                <a:ext uri="{FF2B5EF4-FFF2-40B4-BE49-F238E27FC236}">
                  <a16:creationId xmlns:a16="http://schemas.microsoft.com/office/drawing/2014/main" id="{3C94C321-AFA6-4543-8F3A-833F3BF880A9}"/>
                </a:ext>
              </a:extLst>
            </p:cNvPr>
            <p:cNvGrpSpPr/>
            <p:nvPr/>
          </p:nvGrpSpPr>
          <p:grpSpPr>
            <a:xfrm>
              <a:off x="19793631" y="7631348"/>
              <a:ext cx="3070600" cy="540884"/>
              <a:chOff x="10191833" y="11796166"/>
              <a:chExt cx="3070600" cy="540884"/>
            </a:xfrm>
          </p:grpSpPr>
          <p:pic>
            <p:nvPicPr>
              <p:cNvPr id="119" name="Immagine 121">
                <a:extLst>
                  <a:ext uri="{FF2B5EF4-FFF2-40B4-BE49-F238E27FC236}">
                    <a16:creationId xmlns:a16="http://schemas.microsoft.com/office/drawing/2014/main" id="{28D14555-411B-4C53-AFAC-02F4F50C8619}"/>
                  </a:ext>
                </a:extLst>
              </p:cNvPr>
              <p:cNvPicPr>
                <a:picLocks noChangeAspect="1"/>
              </p:cNvPicPr>
              <p:nvPr/>
            </p:nvPicPr>
            <p:blipFill>
              <a:blip r:embed="rId29"/>
              <a:stretch>
                <a:fillRect/>
              </a:stretch>
            </p:blipFill>
            <p:spPr>
              <a:xfrm>
                <a:off x="10191833" y="11796166"/>
                <a:ext cx="3070600" cy="540884"/>
              </a:xfrm>
              <a:prstGeom prst="rect">
                <a:avLst/>
              </a:prstGeom>
            </p:spPr>
          </p:pic>
          <p:pic>
            <p:nvPicPr>
              <p:cNvPr id="126" name="Immagine 120">
                <a:extLst>
                  <a:ext uri="{FF2B5EF4-FFF2-40B4-BE49-F238E27FC236}">
                    <a16:creationId xmlns:a16="http://schemas.microsoft.com/office/drawing/2014/main" id="{B0C3E08F-6A45-42EA-8FE0-BA8FF1D77B9B}"/>
                  </a:ext>
                </a:extLst>
              </p:cNvPr>
              <p:cNvPicPr>
                <a:picLocks noChangeAspect="1"/>
              </p:cNvPicPr>
              <p:nvPr/>
            </p:nvPicPr>
            <p:blipFill>
              <a:blip r:embed="rId11"/>
              <a:stretch>
                <a:fillRect/>
              </a:stretch>
            </p:blipFill>
            <p:spPr>
              <a:xfrm>
                <a:off x="10360746" y="11903698"/>
                <a:ext cx="1828243" cy="267317"/>
              </a:xfrm>
              <a:prstGeom prst="rect">
                <a:avLst/>
              </a:prstGeom>
            </p:spPr>
          </p:pic>
          <p:pic>
            <p:nvPicPr>
              <p:cNvPr id="128" name="Immagine 122">
                <a:extLst>
                  <a:ext uri="{FF2B5EF4-FFF2-40B4-BE49-F238E27FC236}">
                    <a16:creationId xmlns:a16="http://schemas.microsoft.com/office/drawing/2014/main" id="{046D0D9A-11C7-42EB-AEEA-A4E2834C582B}"/>
                  </a:ext>
                </a:extLst>
              </p:cNvPr>
              <p:cNvPicPr>
                <a:picLocks noChangeAspect="1"/>
              </p:cNvPicPr>
              <p:nvPr/>
            </p:nvPicPr>
            <p:blipFill>
              <a:blip r:embed="rId11"/>
              <a:stretch>
                <a:fillRect/>
              </a:stretch>
            </p:blipFill>
            <p:spPr>
              <a:xfrm>
                <a:off x="12661254" y="12030242"/>
                <a:ext cx="428029" cy="231218"/>
              </a:xfrm>
              <a:prstGeom prst="rect">
                <a:avLst/>
              </a:prstGeom>
            </p:spPr>
          </p:pic>
        </p:grpSp>
        <p:grpSp>
          <p:nvGrpSpPr>
            <p:cNvPr id="136" name="Group 135">
              <a:extLst>
                <a:ext uri="{FF2B5EF4-FFF2-40B4-BE49-F238E27FC236}">
                  <a16:creationId xmlns:a16="http://schemas.microsoft.com/office/drawing/2014/main" id="{474E95DE-892E-4EFF-83A6-9D58BCABB7B6}"/>
                </a:ext>
              </a:extLst>
            </p:cNvPr>
            <p:cNvGrpSpPr/>
            <p:nvPr/>
          </p:nvGrpSpPr>
          <p:grpSpPr>
            <a:xfrm>
              <a:off x="4082992" y="9817055"/>
              <a:ext cx="3070600" cy="540884"/>
              <a:chOff x="10191833" y="11796166"/>
              <a:chExt cx="3070600" cy="540884"/>
            </a:xfrm>
          </p:grpSpPr>
          <p:pic>
            <p:nvPicPr>
              <p:cNvPr id="137" name="Immagine 121">
                <a:extLst>
                  <a:ext uri="{FF2B5EF4-FFF2-40B4-BE49-F238E27FC236}">
                    <a16:creationId xmlns:a16="http://schemas.microsoft.com/office/drawing/2014/main" id="{739EB043-703A-4010-BE9E-8C5F22AC6C7D}"/>
                  </a:ext>
                </a:extLst>
              </p:cNvPr>
              <p:cNvPicPr>
                <a:picLocks noChangeAspect="1"/>
              </p:cNvPicPr>
              <p:nvPr/>
            </p:nvPicPr>
            <p:blipFill>
              <a:blip r:embed="rId29"/>
              <a:stretch>
                <a:fillRect/>
              </a:stretch>
            </p:blipFill>
            <p:spPr>
              <a:xfrm>
                <a:off x="10191833" y="11796166"/>
                <a:ext cx="3070600" cy="540884"/>
              </a:xfrm>
              <a:prstGeom prst="rect">
                <a:avLst/>
              </a:prstGeom>
            </p:spPr>
          </p:pic>
          <p:pic>
            <p:nvPicPr>
              <p:cNvPr id="139" name="Immagine 120">
                <a:extLst>
                  <a:ext uri="{FF2B5EF4-FFF2-40B4-BE49-F238E27FC236}">
                    <a16:creationId xmlns:a16="http://schemas.microsoft.com/office/drawing/2014/main" id="{1DF7DB28-1F47-4146-8D87-66A5CA3790B1}"/>
                  </a:ext>
                </a:extLst>
              </p:cNvPr>
              <p:cNvPicPr>
                <a:picLocks noChangeAspect="1"/>
              </p:cNvPicPr>
              <p:nvPr/>
            </p:nvPicPr>
            <p:blipFill>
              <a:blip r:embed="rId11"/>
              <a:stretch>
                <a:fillRect/>
              </a:stretch>
            </p:blipFill>
            <p:spPr>
              <a:xfrm>
                <a:off x="10360746" y="11903698"/>
                <a:ext cx="1828243" cy="267317"/>
              </a:xfrm>
              <a:prstGeom prst="rect">
                <a:avLst/>
              </a:prstGeom>
            </p:spPr>
          </p:pic>
          <p:pic>
            <p:nvPicPr>
              <p:cNvPr id="140" name="Immagine 122">
                <a:extLst>
                  <a:ext uri="{FF2B5EF4-FFF2-40B4-BE49-F238E27FC236}">
                    <a16:creationId xmlns:a16="http://schemas.microsoft.com/office/drawing/2014/main" id="{BACB8231-987B-421D-8CB7-CD0FBDF4A0E8}"/>
                  </a:ext>
                </a:extLst>
              </p:cNvPr>
              <p:cNvPicPr>
                <a:picLocks noChangeAspect="1"/>
              </p:cNvPicPr>
              <p:nvPr/>
            </p:nvPicPr>
            <p:blipFill>
              <a:blip r:embed="rId11"/>
              <a:stretch>
                <a:fillRect/>
              </a:stretch>
            </p:blipFill>
            <p:spPr>
              <a:xfrm>
                <a:off x="12661254" y="12030242"/>
                <a:ext cx="428029" cy="231218"/>
              </a:xfrm>
              <a:prstGeom prst="rect">
                <a:avLst/>
              </a:prstGeom>
            </p:spPr>
          </p:pic>
        </p:grpSp>
        <p:grpSp>
          <p:nvGrpSpPr>
            <p:cNvPr id="141" name="Group 140">
              <a:extLst>
                <a:ext uri="{FF2B5EF4-FFF2-40B4-BE49-F238E27FC236}">
                  <a16:creationId xmlns:a16="http://schemas.microsoft.com/office/drawing/2014/main" id="{8AFE8812-75A6-4B89-90F8-7B5462942538}"/>
                </a:ext>
              </a:extLst>
            </p:cNvPr>
            <p:cNvGrpSpPr/>
            <p:nvPr/>
          </p:nvGrpSpPr>
          <p:grpSpPr>
            <a:xfrm>
              <a:off x="4068705" y="10893114"/>
              <a:ext cx="3070600" cy="540884"/>
              <a:chOff x="10191833" y="11796166"/>
              <a:chExt cx="3070600" cy="540884"/>
            </a:xfrm>
          </p:grpSpPr>
          <p:pic>
            <p:nvPicPr>
              <p:cNvPr id="142" name="Immagine 121">
                <a:extLst>
                  <a:ext uri="{FF2B5EF4-FFF2-40B4-BE49-F238E27FC236}">
                    <a16:creationId xmlns:a16="http://schemas.microsoft.com/office/drawing/2014/main" id="{382B3EDB-4BA5-404A-9454-09F903BC7517}"/>
                  </a:ext>
                </a:extLst>
              </p:cNvPr>
              <p:cNvPicPr>
                <a:picLocks noChangeAspect="1"/>
              </p:cNvPicPr>
              <p:nvPr/>
            </p:nvPicPr>
            <p:blipFill>
              <a:blip r:embed="rId29"/>
              <a:stretch>
                <a:fillRect/>
              </a:stretch>
            </p:blipFill>
            <p:spPr>
              <a:xfrm>
                <a:off x="10191833" y="11796166"/>
                <a:ext cx="3070600" cy="540884"/>
              </a:xfrm>
              <a:prstGeom prst="rect">
                <a:avLst/>
              </a:prstGeom>
            </p:spPr>
          </p:pic>
          <p:pic>
            <p:nvPicPr>
              <p:cNvPr id="143" name="Immagine 120">
                <a:extLst>
                  <a:ext uri="{FF2B5EF4-FFF2-40B4-BE49-F238E27FC236}">
                    <a16:creationId xmlns:a16="http://schemas.microsoft.com/office/drawing/2014/main" id="{7FBD31C1-82E0-4477-851B-9736743864D9}"/>
                  </a:ext>
                </a:extLst>
              </p:cNvPr>
              <p:cNvPicPr>
                <a:picLocks noChangeAspect="1"/>
              </p:cNvPicPr>
              <p:nvPr/>
            </p:nvPicPr>
            <p:blipFill>
              <a:blip r:embed="rId11"/>
              <a:stretch>
                <a:fillRect/>
              </a:stretch>
            </p:blipFill>
            <p:spPr>
              <a:xfrm>
                <a:off x="10360746" y="11903698"/>
                <a:ext cx="1828243" cy="267317"/>
              </a:xfrm>
              <a:prstGeom prst="rect">
                <a:avLst/>
              </a:prstGeom>
            </p:spPr>
          </p:pic>
          <p:pic>
            <p:nvPicPr>
              <p:cNvPr id="152" name="Immagine 122">
                <a:extLst>
                  <a:ext uri="{FF2B5EF4-FFF2-40B4-BE49-F238E27FC236}">
                    <a16:creationId xmlns:a16="http://schemas.microsoft.com/office/drawing/2014/main" id="{95D6674A-8C65-456E-A844-371789B7FFA3}"/>
                  </a:ext>
                </a:extLst>
              </p:cNvPr>
              <p:cNvPicPr>
                <a:picLocks noChangeAspect="1"/>
              </p:cNvPicPr>
              <p:nvPr/>
            </p:nvPicPr>
            <p:blipFill>
              <a:blip r:embed="rId11"/>
              <a:stretch>
                <a:fillRect/>
              </a:stretch>
            </p:blipFill>
            <p:spPr>
              <a:xfrm>
                <a:off x="12661254" y="12030242"/>
                <a:ext cx="428029" cy="231218"/>
              </a:xfrm>
              <a:prstGeom prst="rect">
                <a:avLst/>
              </a:prstGeom>
            </p:spPr>
          </p:pic>
        </p:grpSp>
        <p:sp>
          <p:nvSpPr>
            <p:cNvPr id="154" name="CasellaDiTesto 96">
              <a:extLst>
                <a:ext uri="{FF2B5EF4-FFF2-40B4-BE49-F238E27FC236}">
                  <a16:creationId xmlns:a16="http://schemas.microsoft.com/office/drawing/2014/main" id="{58FF0F84-CFD3-4491-956E-6A24DAFF5684}"/>
                </a:ext>
              </a:extLst>
            </p:cNvPr>
            <p:cNvSpPr txBox="1"/>
            <p:nvPr/>
          </p:nvSpPr>
          <p:spPr>
            <a:xfrm>
              <a:off x="1606281" y="6172536"/>
              <a:ext cx="21817139" cy="5598578"/>
            </a:xfrm>
            <a:prstGeom prst="rect">
              <a:avLst/>
            </a:prstGeom>
            <a:solidFill>
              <a:srgbClr val="FFFFFF">
                <a:alpha val="58000"/>
              </a:srgbClr>
            </a:solidFill>
          </p:spPr>
          <p:txBody>
            <a:bodyPr wrap="square" lIns="0" tIns="36000" rIns="216000" bIns="36000" rtlCol="0">
              <a:spAutoFit/>
            </a:bodyPr>
            <a:lstStyle/>
            <a:p>
              <a:pPr>
                <a:lnSpc>
                  <a:spcPct val="130000"/>
                </a:lnSpc>
                <a:spcBef>
                  <a:spcPts val="1000"/>
                </a:spcBef>
              </a:pPr>
              <a:endParaRPr lang="it-IT" sz="1400" b="1"/>
            </a:p>
          </p:txBody>
        </p:sp>
        <p:sp>
          <p:nvSpPr>
            <p:cNvPr id="156" name="CasellaDiTesto 74">
              <a:extLst>
                <a:ext uri="{FF2B5EF4-FFF2-40B4-BE49-F238E27FC236}">
                  <a16:creationId xmlns:a16="http://schemas.microsoft.com/office/drawing/2014/main" id="{E9B4C448-F59E-4244-8424-5456907DFA77}"/>
                </a:ext>
              </a:extLst>
            </p:cNvPr>
            <p:cNvSpPr txBox="1"/>
            <p:nvPr/>
          </p:nvSpPr>
          <p:spPr>
            <a:xfrm>
              <a:off x="10207195" y="988149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58" name="Immagine 135">
              <a:extLst>
                <a:ext uri="{FF2B5EF4-FFF2-40B4-BE49-F238E27FC236}">
                  <a16:creationId xmlns:a16="http://schemas.microsoft.com/office/drawing/2014/main" id="{078599F4-8327-4966-B51E-473CE9174BE0}"/>
                </a:ext>
              </a:extLst>
            </p:cNvPr>
            <p:cNvPicPr>
              <a:picLocks noChangeAspect="1"/>
            </p:cNvPicPr>
            <p:nvPr/>
          </p:nvPicPr>
          <p:blipFill>
            <a:blip r:embed="rId20"/>
            <a:stretch>
              <a:fillRect/>
            </a:stretch>
          </p:blipFill>
          <p:spPr>
            <a:xfrm>
              <a:off x="9078893" y="9974398"/>
              <a:ext cx="808097" cy="430985"/>
            </a:xfrm>
            <a:prstGeom prst="rect">
              <a:avLst/>
            </a:prstGeom>
          </p:spPr>
        </p:pic>
        <p:pic>
          <p:nvPicPr>
            <p:cNvPr id="159" name="Immagine 121">
              <a:extLst>
                <a:ext uri="{FF2B5EF4-FFF2-40B4-BE49-F238E27FC236}">
                  <a16:creationId xmlns:a16="http://schemas.microsoft.com/office/drawing/2014/main" id="{121731D8-F9C5-4C92-9DC7-3B7BBFC2D628}"/>
                </a:ext>
              </a:extLst>
            </p:cNvPr>
            <p:cNvPicPr>
              <a:picLocks noChangeAspect="1"/>
            </p:cNvPicPr>
            <p:nvPr/>
          </p:nvPicPr>
          <p:blipFill>
            <a:blip r:embed="rId29"/>
            <a:stretch>
              <a:fillRect/>
            </a:stretch>
          </p:blipFill>
          <p:spPr>
            <a:xfrm>
              <a:off x="10181628" y="9825023"/>
              <a:ext cx="3070600" cy="540884"/>
            </a:xfrm>
            <a:prstGeom prst="rect">
              <a:avLst/>
            </a:prstGeom>
          </p:spPr>
        </p:pic>
        <p:pic>
          <p:nvPicPr>
            <p:cNvPr id="160" name="Immagine 122">
              <a:extLst>
                <a:ext uri="{FF2B5EF4-FFF2-40B4-BE49-F238E27FC236}">
                  <a16:creationId xmlns:a16="http://schemas.microsoft.com/office/drawing/2014/main" id="{897441A5-56D1-4C57-BAE0-F2FBF4CFEFB7}"/>
                </a:ext>
              </a:extLst>
            </p:cNvPr>
            <p:cNvPicPr>
              <a:picLocks noChangeAspect="1"/>
            </p:cNvPicPr>
            <p:nvPr/>
          </p:nvPicPr>
          <p:blipFill>
            <a:blip r:embed="rId11"/>
            <a:stretch>
              <a:fillRect/>
            </a:stretch>
          </p:blipFill>
          <p:spPr>
            <a:xfrm>
              <a:off x="12554209" y="10019990"/>
              <a:ext cx="428029" cy="231218"/>
            </a:xfrm>
            <a:prstGeom prst="rect">
              <a:avLst/>
            </a:prstGeom>
          </p:spPr>
        </p:pic>
        <p:pic>
          <p:nvPicPr>
            <p:cNvPr id="161" name="Immagine 120">
              <a:extLst>
                <a:ext uri="{FF2B5EF4-FFF2-40B4-BE49-F238E27FC236}">
                  <a16:creationId xmlns:a16="http://schemas.microsoft.com/office/drawing/2014/main" id="{D25A8B96-24FF-4ADC-ADE2-E638AF2C3D73}"/>
                </a:ext>
              </a:extLst>
            </p:cNvPr>
            <p:cNvPicPr>
              <a:picLocks noChangeAspect="1"/>
            </p:cNvPicPr>
            <p:nvPr/>
          </p:nvPicPr>
          <p:blipFill>
            <a:blip r:embed="rId11"/>
            <a:stretch>
              <a:fillRect/>
            </a:stretch>
          </p:blipFill>
          <p:spPr>
            <a:xfrm>
              <a:off x="10374868" y="10016790"/>
              <a:ext cx="1828243" cy="267317"/>
            </a:xfrm>
            <a:prstGeom prst="rect">
              <a:avLst/>
            </a:prstGeom>
          </p:spPr>
        </p:pic>
      </p:grpSp>
      <p:sp>
        <p:nvSpPr>
          <p:cNvPr id="162" name="Speech Bubble: Rectangle 72">
            <a:extLst>
              <a:ext uri="{FF2B5EF4-FFF2-40B4-BE49-F238E27FC236}">
                <a16:creationId xmlns:a16="http://schemas.microsoft.com/office/drawing/2014/main" id="{0D034229-AB8B-4A23-AD94-0B7769978C38}"/>
              </a:ext>
            </a:extLst>
          </p:cNvPr>
          <p:cNvSpPr/>
          <p:nvPr/>
        </p:nvSpPr>
        <p:spPr>
          <a:xfrm flipH="1">
            <a:off x="16824728" y="9962472"/>
            <a:ext cx="4556550" cy="1371835"/>
          </a:xfrm>
          <a:prstGeom prst="wedgeRectCallout">
            <a:avLst>
              <a:gd name="adj1" fmla="val 119990"/>
              <a:gd name="adj2" fmla="val -44802"/>
            </a:avLst>
          </a:prstGeom>
          <a:solidFill>
            <a:srgbClr val="FFFFFF"/>
          </a:solidFill>
          <a:ln>
            <a:solidFill>
              <a:schemeClr val="accent3">
                <a:lumMod val="20000"/>
                <a:lumOff val="80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just">
              <a:spcBef>
                <a:spcPts val="1000"/>
              </a:spcBef>
            </a:pPr>
            <a:r>
              <a:rPr lang="it-IT" sz="2000">
                <a:solidFill>
                  <a:schemeClr val="tx1"/>
                </a:solidFill>
              </a:rPr>
              <a:t>Dato che potrà essere inserita dall’utente, nel caso di IPE senza contratto, da un’apposita lista anagrafica.</a:t>
            </a:r>
          </a:p>
        </p:txBody>
      </p:sp>
      <p:pic>
        <p:nvPicPr>
          <p:cNvPr id="2" name="Picture 1">
            <a:extLst>
              <a:ext uri="{FF2B5EF4-FFF2-40B4-BE49-F238E27FC236}">
                <a16:creationId xmlns:a16="http://schemas.microsoft.com/office/drawing/2014/main" id="{8A670812-90FD-0C64-C5E3-58E8678D325D}"/>
              </a:ext>
            </a:extLst>
          </p:cNvPr>
          <p:cNvPicPr>
            <a:picLocks noChangeAspect="1"/>
          </p:cNvPicPr>
          <p:nvPr/>
        </p:nvPicPr>
        <p:blipFill>
          <a:blip r:embed="rId30"/>
          <a:stretch>
            <a:fillRect/>
          </a:stretch>
        </p:blipFill>
        <p:spPr>
          <a:xfrm>
            <a:off x="1994151" y="3745749"/>
            <a:ext cx="19584863" cy="1105857"/>
          </a:xfrm>
          <a:prstGeom prst="rect">
            <a:avLst/>
          </a:prstGeom>
        </p:spPr>
      </p:pic>
    </p:spTree>
    <p:extLst>
      <p:ext uri="{BB962C8B-B14F-4D97-AF65-F5344CB8AC3E}">
        <p14:creationId xmlns:p14="http://schemas.microsoft.com/office/powerpoint/2010/main" val="2843424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5A672D2E-7C9F-4453-9934-255FA249034C}"/>
              </a:ext>
            </a:extLst>
          </p:cNvPr>
          <p:cNvGrpSpPr/>
          <p:nvPr/>
        </p:nvGrpSpPr>
        <p:grpSpPr>
          <a:xfrm>
            <a:off x="-2138905" y="5667310"/>
            <a:ext cx="10144208" cy="3389659"/>
            <a:chOff x="-2387582" y="7163797"/>
            <a:chExt cx="10144208" cy="3389659"/>
          </a:xfrm>
        </p:grpSpPr>
        <p:pic>
          <p:nvPicPr>
            <p:cNvPr id="29" name="Immagine 28">
              <a:extLst>
                <a:ext uri="{FF2B5EF4-FFF2-40B4-BE49-F238E27FC236}">
                  <a16:creationId xmlns:a16="http://schemas.microsoft.com/office/drawing/2014/main" id="{525FF4FA-06E5-4415-8CA3-BB0F3B32EA7C}"/>
                </a:ext>
              </a:extLst>
            </p:cNvPr>
            <p:cNvPicPr>
              <a:picLocks noChangeAspect="1"/>
            </p:cNvPicPr>
            <p:nvPr/>
          </p:nvPicPr>
          <p:blipFill>
            <a:blip r:embed="rId3"/>
            <a:stretch>
              <a:fillRect/>
            </a:stretch>
          </p:blipFill>
          <p:spPr>
            <a:xfrm>
              <a:off x="1925643" y="9204312"/>
              <a:ext cx="2032850" cy="616014"/>
            </a:xfrm>
            <a:prstGeom prst="rect">
              <a:avLst/>
            </a:prstGeom>
          </p:spPr>
        </p:pic>
        <p:pic>
          <p:nvPicPr>
            <p:cNvPr id="34" name="Immagine 33">
              <a:extLst>
                <a:ext uri="{FF2B5EF4-FFF2-40B4-BE49-F238E27FC236}">
                  <a16:creationId xmlns:a16="http://schemas.microsoft.com/office/drawing/2014/main" id="{B9749648-DAC6-4436-9FF5-D7931E337FA2}"/>
                </a:ext>
              </a:extLst>
            </p:cNvPr>
            <p:cNvPicPr>
              <a:picLocks noChangeAspect="1"/>
            </p:cNvPicPr>
            <p:nvPr/>
          </p:nvPicPr>
          <p:blipFill>
            <a:blip r:embed="rId4"/>
            <a:stretch>
              <a:fillRect/>
            </a:stretch>
          </p:blipFill>
          <p:spPr>
            <a:xfrm>
              <a:off x="1708859" y="7762830"/>
              <a:ext cx="6047767" cy="662476"/>
            </a:xfrm>
            <a:prstGeom prst="rect">
              <a:avLst/>
            </a:prstGeom>
          </p:spPr>
        </p:pic>
        <p:pic>
          <p:nvPicPr>
            <p:cNvPr id="44" name="Immagine 43">
              <a:extLst>
                <a:ext uri="{FF2B5EF4-FFF2-40B4-BE49-F238E27FC236}">
                  <a16:creationId xmlns:a16="http://schemas.microsoft.com/office/drawing/2014/main" id="{9F0BACE4-905B-4374-A27B-A6593758396B}"/>
                </a:ext>
              </a:extLst>
            </p:cNvPr>
            <p:cNvPicPr>
              <a:picLocks noChangeAspect="1"/>
            </p:cNvPicPr>
            <p:nvPr/>
          </p:nvPicPr>
          <p:blipFill>
            <a:blip r:embed="rId5"/>
            <a:stretch>
              <a:fillRect/>
            </a:stretch>
          </p:blipFill>
          <p:spPr>
            <a:xfrm>
              <a:off x="1714521" y="7163797"/>
              <a:ext cx="2333996" cy="474710"/>
            </a:xfrm>
            <a:prstGeom prst="rect">
              <a:avLst/>
            </a:prstGeom>
          </p:spPr>
        </p:pic>
        <p:pic>
          <p:nvPicPr>
            <p:cNvPr id="35" name="Immagine 34">
              <a:extLst>
                <a:ext uri="{FF2B5EF4-FFF2-40B4-BE49-F238E27FC236}">
                  <a16:creationId xmlns:a16="http://schemas.microsoft.com/office/drawing/2014/main" id="{17A2711B-2C43-42CA-A08E-4F4109F28D78}"/>
                </a:ext>
              </a:extLst>
            </p:cNvPr>
            <p:cNvPicPr>
              <a:picLocks noChangeAspect="1"/>
            </p:cNvPicPr>
            <p:nvPr/>
          </p:nvPicPr>
          <p:blipFill>
            <a:blip r:embed="rId6"/>
            <a:stretch>
              <a:fillRect/>
            </a:stretch>
          </p:blipFill>
          <p:spPr>
            <a:xfrm>
              <a:off x="-2387582" y="10520271"/>
              <a:ext cx="179078" cy="33185"/>
            </a:xfrm>
            <a:prstGeom prst="rect">
              <a:avLst/>
            </a:prstGeom>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77539" y="2112153"/>
            <a:ext cx="3757900" cy="655224"/>
          </a:xfrm>
          <a:prstGeom prst="rect">
            <a:avLst/>
          </a:prstGeom>
        </p:spPr>
      </p:pic>
      <p:sp>
        <p:nvSpPr>
          <p:cNvPr id="64" name="Segnaposto testo 3">
            <a:extLst>
              <a:ext uri="{FF2B5EF4-FFF2-40B4-BE49-F238E27FC236}">
                <a16:creationId xmlns:a16="http://schemas.microsoft.com/office/drawing/2014/main" id="{EB7D8C80-0662-4419-8EDF-1DB8D92180DF}"/>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grpSp>
        <p:nvGrpSpPr>
          <p:cNvPr id="3" name="Group 2">
            <a:extLst>
              <a:ext uri="{FF2B5EF4-FFF2-40B4-BE49-F238E27FC236}">
                <a16:creationId xmlns:a16="http://schemas.microsoft.com/office/drawing/2014/main" id="{E466C184-8E2F-8BB8-28DC-36164B4C9597}"/>
              </a:ext>
            </a:extLst>
          </p:cNvPr>
          <p:cNvGrpSpPr/>
          <p:nvPr/>
        </p:nvGrpSpPr>
        <p:grpSpPr>
          <a:xfrm>
            <a:off x="1662100" y="2884175"/>
            <a:ext cx="20574797" cy="8727957"/>
            <a:chOff x="1657658" y="2884783"/>
            <a:chExt cx="20574797" cy="8727957"/>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747921" y="5432282"/>
              <a:ext cx="1667870"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2"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27" name="Immagine 26">
              <a:extLst>
                <a:ext uri="{FF2B5EF4-FFF2-40B4-BE49-F238E27FC236}">
                  <a16:creationId xmlns:a16="http://schemas.microsoft.com/office/drawing/2014/main" id="{09665699-7F81-46F8-96A6-E0D2D84A3C2C}"/>
                </a:ext>
              </a:extLst>
            </p:cNvPr>
            <p:cNvPicPr>
              <a:picLocks noChangeAspect="1"/>
            </p:cNvPicPr>
            <p:nvPr/>
          </p:nvPicPr>
          <p:blipFill>
            <a:blip r:embed="rId14"/>
            <a:stretch>
              <a:fillRect/>
            </a:stretch>
          </p:blipFill>
          <p:spPr>
            <a:xfrm>
              <a:off x="2062942" y="7771111"/>
              <a:ext cx="238095" cy="238095"/>
            </a:xfrm>
            <a:prstGeom prst="rect">
              <a:avLst/>
            </a:prstGeom>
          </p:spPr>
        </p:pic>
        <p:pic>
          <p:nvPicPr>
            <p:cNvPr id="68" name="Immagine 67">
              <a:extLst>
                <a:ext uri="{FF2B5EF4-FFF2-40B4-BE49-F238E27FC236}">
                  <a16:creationId xmlns:a16="http://schemas.microsoft.com/office/drawing/2014/main" id="{CCB7ABFE-7DC6-4BF7-92D1-0494F9A84657}"/>
                </a:ext>
              </a:extLst>
            </p:cNvPr>
            <p:cNvPicPr>
              <a:picLocks noChangeAspect="1"/>
            </p:cNvPicPr>
            <p:nvPr/>
          </p:nvPicPr>
          <p:blipFill>
            <a:blip r:embed="rId15"/>
            <a:stretch>
              <a:fillRect/>
            </a:stretch>
          </p:blipFill>
          <p:spPr>
            <a:xfrm>
              <a:off x="5739358" y="6421676"/>
              <a:ext cx="2239432" cy="584199"/>
            </a:xfrm>
            <a:prstGeom prst="rect">
              <a:avLst/>
            </a:prstGeom>
          </p:spPr>
        </p:pic>
        <p:pic>
          <p:nvPicPr>
            <p:cNvPr id="69" name="Immagine 68">
              <a:extLst>
                <a:ext uri="{FF2B5EF4-FFF2-40B4-BE49-F238E27FC236}">
                  <a16:creationId xmlns:a16="http://schemas.microsoft.com/office/drawing/2014/main" id="{B01EDC65-1C99-42DF-95D0-6C7163958910}"/>
                </a:ext>
              </a:extLst>
            </p:cNvPr>
            <p:cNvPicPr>
              <a:picLocks noChangeAspect="1"/>
            </p:cNvPicPr>
            <p:nvPr/>
          </p:nvPicPr>
          <p:blipFill>
            <a:blip r:embed="rId16"/>
            <a:stretch>
              <a:fillRect/>
            </a:stretch>
          </p:blipFill>
          <p:spPr>
            <a:xfrm>
              <a:off x="2641276" y="6498292"/>
              <a:ext cx="2081148" cy="431936"/>
            </a:xfrm>
            <a:prstGeom prst="rect">
              <a:avLst/>
            </a:prstGeom>
          </p:spPr>
        </p:pic>
        <p:grpSp>
          <p:nvGrpSpPr>
            <p:cNvPr id="84" name="Gruppo 83">
              <a:extLst>
                <a:ext uri="{FF2B5EF4-FFF2-40B4-BE49-F238E27FC236}">
                  <a16:creationId xmlns:a16="http://schemas.microsoft.com/office/drawing/2014/main" id="{EE0A7119-35B5-455A-97D4-80DD96399CBC}"/>
                </a:ext>
              </a:extLst>
            </p:cNvPr>
            <p:cNvGrpSpPr/>
            <p:nvPr/>
          </p:nvGrpSpPr>
          <p:grpSpPr>
            <a:xfrm>
              <a:off x="4149099" y="7752999"/>
              <a:ext cx="3731822" cy="479991"/>
              <a:chOff x="16314793" y="3257027"/>
              <a:chExt cx="1746081" cy="555053"/>
            </a:xfrm>
          </p:grpSpPr>
          <p:grpSp>
            <p:nvGrpSpPr>
              <p:cNvPr id="85" name="Gruppo 84">
                <a:extLst>
                  <a:ext uri="{FF2B5EF4-FFF2-40B4-BE49-F238E27FC236}">
                    <a16:creationId xmlns:a16="http://schemas.microsoft.com/office/drawing/2014/main" id="{30783ACC-16F0-4914-AC03-F26A63B0716D}"/>
                  </a:ext>
                </a:extLst>
              </p:cNvPr>
              <p:cNvGrpSpPr/>
              <p:nvPr/>
            </p:nvGrpSpPr>
            <p:grpSpPr>
              <a:xfrm>
                <a:off x="16314793" y="3257027"/>
                <a:ext cx="1746081" cy="555053"/>
                <a:chOff x="12951382" y="3330624"/>
                <a:chExt cx="1740627" cy="567595"/>
              </a:xfrm>
            </p:grpSpPr>
            <p:pic>
              <p:nvPicPr>
                <p:cNvPr id="87" name="Immagine 86">
                  <a:extLst>
                    <a:ext uri="{FF2B5EF4-FFF2-40B4-BE49-F238E27FC236}">
                      <a16:creationId xmlns:a16="http://schemas.microsoft.com/office/drawing/2014/main" id="{65A722E4-0DBA-4574-A5EC-BDD99E80E61F}"/>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88" name="Immagine 87">
                  <a:extLst>
                    <a:ext uri="{FF2B5EF4-FFF2-40B4-BE49-F238E27FC236}">
                      <a16:creationId xmlns:a16="http://schemas.microsoft.com/office/drawing/2014/main" id="{B756ACF5-BF4B-4EAF-868C-82CFB90D0C7E}"/>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86" name="Immagine 85">
                <a:extLst>
                  <a:ext uri="{FF2B5EF4-FFF2-40B4-BE49-F238E27FC236}">
                    <a16:creationId xmlns:a16="http://schemas.microsoft.com/office/drawing/2014/main" id="{B82425DA-3B5B-4C92-BB75-F04414404C6F}"/>
                  </a:ext>
                </a:extLst>
              </p:cNvPr>
              <p:cNvPicPr>
                <a:picLocks noChangeAspect="1"/>
              </p:cNvPicPr>
              <p:nvPr/>
            </p:nvPicPr>
            <p:blipFill>
              <a:blip r:embed="rId18"/>
              <a:stretch>
                <a:fillRect/>
              </a:stretch>
            </p:blipFill>
            <p:spPr>
              <a:xfrm>
                <a:off x="16424678" y="3453818"/>
                <a:ext cx="1039621" cy="274320"/>
              </a:xfrm>
              <a:prstGeom prst="rect">
                <a:avLst/>
              </a:prstGeom>
            </p:spPr>
          </p:pic>
        </p:grpSp>
        <p:pic>
          <p:nvPicPr>
            <p:cNvPr id="60" name="Immagine 59">
              <a:extLst>
                <a:ext uri="{FF2B5EF4-FFF2-40B4-BE49-F238E27FC236}">
                  <a16:creationId xmlns:a16="http://schemas.microsoft.com/office/drawing/2014/main" id="{C255813D-545D-4C80-84DA-10D693384534}"/>
                </a:ext>
              </a:extLst>
            </p:cNvPr>
            <p:cNvPicPr>
              <a:picLocks noChangeAspect="1"/>
            </p:cNvPicPr>
            <p:nvPr/>
          </p:nvPicPr>
          <p:blipFill>
            <a:blip r:embed="rId6"/>
            <a:stretch>
              <a:fillRect/>
            </a:stretch>
          </p:blipFill>
          <p:spPr>
            <a:xfrm>
              <a:off x="7404890" y="7833329"/>
              <a:ext cx="400580" cy="290575"/>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19"/>
            <a:stretch>
              <a:fillRect/>
            </a:stretch>
          </p:blipFill>
          <p:spPr>
            <a:xfrm>
              <a:off x="5039857" y="2884783"/>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21"/>
            <a:stretch>
              <a:fillRect/>
            </a:stretch>
          </p:blipFill>
          <p:spPr>
            <a:xfrm>
              <a:off x="16800138" y="4109527"/>
              <a:ext cx="661141" cy="90567"/>
            </a:xfrm>
            <a:prstGeom prst="rect">
              <a:avLst/>
            </a:prstGeom>
          </p:spPr>
        </p:pic>
        <p:grpSp>
          <p:nvGrpSpPr>
            <p:cNvPr id="63" name="Gruppo 2">
              <a:extLst>
                <a:ext uri="{FF2B5EF4-FFF2-40B4-BE49-F238E27FC236}">
                  <a16:creationId xmlns:a16="http://schemas.microsoft.com/office/drawing/2014/main" id="{1ED0BBD5-4086-4953-80C7-7968B7D8CFBD}"/>
                </a:ext>
              </a:extLst>
            </p:cNvPr>
            <p:cNvGrpSpPr/>
            <p:nvPr/>
          </p:nvGrpSpPr>
          <p:grpSpPr>
            <a:xfrm>
              <a:off x="10256635" y="9493210"/>
              <a:ext cx="10390480" cy="2119530"/>
              <a:chOff x="8361608" y="9572843"/>
              <a:chExt cx="10390480" cy="2119530"/>
            </a:xfrm>
          </p:grpSpPr>
          <p:pic>
            <p:nvPicPr>
              <p:cNvPr id="65" name="Immagine 69">
                <a:extLst>
                  <a:ext uri="{FF2B5EF4-FFF2-40B4-BE49-F238E27FC236}">
                    <a16:creationId xmlns:a16="http://schemas.microsoft.com/office/drawing/2014/main" id="{94CEA493-0B5A-4575-870C-985F3DFF984C}"/>
                  </a:ext>
                </a:extLst>
              </p:cNvPr>
              <p:cNvPicPr>
                <a:picLocks noChangeAspect="1"/>
              </p:cNvPicPr>
              <p:nvPr/>
            </p:nvPicPr>
            <p:blipFill rotWithShape="1">
              <a:blip r:embed="rId22"/>
              <a:srcRect r="24766" b="385"/>
              <a:stretch/>
            </p:blipFill>
            <p:spPr>
              <a:xfrm>
                <a:off x="8361608" y="9572843"/>
                <a:ext cx="10390480" cy="1653274"/>
              </a:xfrm>
              <a:prstGeom prst="rect">
                <a:avLst/>
              </a:prstGeom>
            </p:spPr>
          </p:pic>
          <p:pic>
            <p:nvPicPr>
              <p:cNvPr id="66" name="Immagine 18">
                <a:extLst>
                  <a:ext uri="{FF2B5EF4-FFF2-40B4-BE49-F238E27FC236}">
                    <a16:creationId xmlns:a16="http://schemas.microsoft.com/office/drawing/2014/main" id="{B8703BC7-C35F-44BC-AF0A-9F9E40A1D6B3}"/>
                  </a:ext>
                </a:extLst>
              </p:cNvPr>
              <p:cNvPicPr>
                <a:picLocks noChangeAspect="1"/>
              </p:cNvPicPr>
              <p:nvPr/>
            </p:nvPicPr>
            <p:blipFill>
              <a:blip r:embed="rId23"/>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67" name="Immagine 18">
                <a:extLst>
                  <a:ext uri="{FF2B5EF4-FFF2-40B4-BE49-F238E27FC236}">
                    <a16:creationId xmlns:a16="http://schemas.microsoft.com/office/drawing/2014/main" id="{2D549891-2B2E-43AB-A731-0AE2A68BA644}"/>
                  </a:ext>
                </a:extLst>
              </p:cNvPr>
              <p:cNvPicPr>
                <a:picLocks noChangeAspect="1"/>
              </p:cNvPicPr>
              <p:nvPr/>
            </p:nvPicPr>
            <p:blipFill>
              <a:blip r:embed="rId23"/>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76" name="Immagine 18">
                <a:extLst>
                  <a:ext uri="{FF2B5EF4-FFF2-40B4-BE49-F238E27FC236}">
                    <a16:creationId xmlns:a16="http://schemas.microsoft.com/office/drawing/2014/main" id="{64881634-335B-407A-9647-94031DDEEC32}"/>
                  </a:ext>
                </a:extLst>
              </p:cNvPr>
              <p:cNvPicPr>
                <a:picLocks noChangeAspect="1"/>
              </p:cNvPicPr>
              <p:nvPr/>
            </p:nvPicPr>
            <p:blipFill>
              <a:blip r:embed="rId23"/>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78" name="Immagine 18">
                <a:extLst>
                  <a:ext uri="{FF2B5EF4-FFF2-40B4-BE49-F238E27FC236}">
                    <a16:creationId xmlns:a16="http://schemas.microsoft.com/office/drawing/2014/main" id="{4033B59C-ECD1-44BA-A4E5-0C464B527671}"/>
                  </a:ext>
                </a:extLst>
              </p:cNvPr>
              <p:cNvPicPr>
                <a:picLocks noChangeAspect="1"/>
              </p:cNvPicPr>
              <p:nvPr/>
            </p:nvPicPr>
            <p:blipFill>
              <a:blip r:embed="rId23"/>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92" name="Group 91">
              <a:extLst>
                <a:ext uri="{FF2B5EF4-FFF2-40B4-BE49-F238E27FC236}">
                  <a16:creationId xmlns:a16="http://schemas.microsoft.com/office/drawing/2014/main" id="{7B99FD2C-7E23-480B-AD21-BA8B4B254C4E}"/>
                </a:ext>
              </a:extLst>
            </p:cNvPr>
            <p:cNvGrpSpPr/>
            <p:nvPr/>
          </p:nvGrpSpPr>
          <p:grpSpPr>
            <a:xfrm>
              <a:off x="10120891" y="8080376"/>
              <a:ext cx="9111930" cy="1032095"/>
              <a:chOff x="12475161" y="7804815"/>
              <a:chExt cx="9111930" cy="1032095"/>
            </a:xfrm>
          </p:grpSpPr>
          <p:pic>
            <p:nvPicPr>
              <p:cNvPr id="93" name="Immagine 18">
                <a:extLst>
                  <a:ext uri="{FF2B5EF4-FFF2-40B4-BE49-F238E27FC236}">
                    <a16:creationId xmlns:a16="http://schemas.microsoft.com/office/drawing/2014/main" id="{A0DE8B3A-EF5B-49FD-A540-156AEB7FC36A}"/>
                  </a:ext>
                </a:extLst>
              </p:cNvPr>
              <p:cNvPicPr>
                <a:picLocks noChangeAspect="1"/>
              </p:cNvPicPr>
              <p:nvPr/>
            </p:nvPicPr>
            <p:blipFill>
              <a:blip r:embed="rId23"/>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94" name="Picture 93">
                <a:extLst>
                  <a:ext uri="{FF2B5EF4-FFF2-40B4-BE49-F238E27FC236}">
                    <a16:creationId xmlns:a16="http://schemas.microsoft.com/office/drawing/2014/main" id="{AEEBCF80-E09E-42DC-9965-009744A1A495}"/>
                  </a:ext>
                </a:extLst>
              </p:cNvPr>
              <p:cNvPicPr>
                <a:picLocks noChangeAspect="1"/>
              </p:cNvPicPr>
              <p:nvPr/>
            </p:nvPicPr>
            <p:blipFill rotWithShape="1">
              <a:blip r:embed="rId24"/>
              <a:srcRect b="30933"/>
              <a:stretch/>
            </p:blipFill>
            <p:spPr>
              <a:xfrm>
                <a:off x="12475161" y="7804815"/>
                <a:ext cx="8531592" cy="513068"/>
              </a:xfrm>
              <a:prstGeom prst="rect">
                <a:avLst/>
              </a:prstGeom>
            </p:spPr>
          </p:pic>
          <p:pic>
            <p:nvPicPr>
              <p:cNvPr id="95" name="Immagine 18">
                <a:extLst>
                  <a:ext uri="{FF2B5EF4-FFF2-40B4-BE49-F238E27FC236}">
                    <a16:creationId xmlns:a16="http://schemas.microsoft.com/office/drawing/2014/main" id="{CF74DA17-64E7-4061-B47E-4F67C72C4159}"/>
                  </a:ext>
                </a:extLst>
              </p:cNvPr>
              <p:cNvPicPr>
                <a:picLocks noChangeAspect="1"/>
              </p:cNvPicPr>
              <p:nvPr/>
            </p:nvPicPr>
            <p:blipFill>
              <a:blip r:embed="rId23"/>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grpSp>
      <p:pic>
        <p:nvPicPr>
          <p:cNvPr id="6" name="Picture 5">
            <a:extLst>
              <a:ext uri="{FF2B5EF4-FFF2-40B4-BE49-F238E27FC236}">
                <a16:creationId xmlns:a16="http://schemas.microsoft.com/office/drawing/2014/main" id="{6F7F122B-CE67-4E6B-BB2C-18A59B876B47}"/>
              </a:ext>
            </a:extLst>
          </p:cNvPr>
          <p:cNvPicPr>
            <a:picLocks noChangeAspect="1"/>
          </p:cNvPicPr>
          <p:nvPr/>
        </p:nvPicPr>
        <p:blipFill rotWithShape="1">
          <a:blip r:embed="rId25"/>
          <a:srcRect t="12176"/>
          <a:stretch/>
        </p:blipFill>
        <p:spPr>
          <a:xfrm>
            <a:off x="15590885" y="5685436"/>
            <a:ext cx="3579540" cy="513069"/>
          </a:xfrm>
          <a:prstGeom prst="rect">
            <a:avLst/>
          </a:prstGeom>
        </p:spPr>
      </p:pic>
      <p:pic>
        <p:nvPicPr>
          <p:cNvPr id="5" name="Picture 4">
            <a:extLst>
              <a:ext uri="{FF2B5EF4-FFF2-40B4-BE49-F238E27FC236}">
                <a16:creationId xmlns:a16="http://schemas.microsoft.com/office/drawing/2014/main" id="{682AEEC2-E649-610F-5A70-7227D13D6090}"/>
              </a:ext>
            </a:extLst>
          </p:cNvPr>
          <p:cNvPicPr>
            <a:picLocks noChangeAspect="1"/>
          </p:cNvPicPr>
          <p:nvPr/>
        </p:nvPicPr>
        <p:blipFill>
          <a:blip r:embed="rId26"/>
          <a:stretch>
            <a:fillRect/>
          </a:stretch>
        </p:blipFill>
        <p:spPr>
          <a:xfrm>
            <a:off x="2174320" y="3823847"/>
            <a:ext cx="19359012" cy="961321"/>
          </a:xfrm>
          <a:prstGeom prst="rect">
            <a:avLst/>
          </a:prstGeom>
        </p:spPr>
      </p:pic>
      <p:pic>
        <p:nvPicPr>
          <p:cNvPr id="4" name="Picture 3">
            <a:extLst>
              <a:ext uri="{FF2B5EF4-FFF2-40B4-BE49-F238E27FC236}">
                <a16:creationId xmlns:a16="http://schemas.microsoft.com/office/drawing/2014/main" id="{97350B9D-78D9-6486-E68B-C2E804259ABE}"/>
              </a:ext>
            </a:extLst>
          </p:cNvPr>
          <p:cNvPicPr>
            <a:picLocks noChangeAspect="1"/>
          </p:cNvPicPr>
          <p:nvPr/>
        </p:nvPicPr>
        <p:blipFill>
          <a:blip r:embed="rId27"/>
          <a:stretch>
            <a:fillRect/>
          </a:stretch>
        </p:blipFill>
        <p:spPr>
          <a:xfrm>
            <a:off x="5816477" y="6440550"/>
            <a:ext cx="2340866" cy="508883"/>
          </a:xfrm>
          <a:prstGeom prst="rect">
            <a:avLst/>
          </a:prstGeom>
        </p:spPr>
      </p:pic>
    </p:spTree>
    <p:extLst>
      <p:ext uri="{BB962C8B-B14F-4D97-AF65-F5344CB8AC3E}">
        <p14:creationId xmlns:p14="http://schemas.microsoft.com/office/powerpoint/2010/main" val="281935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39" y="2112153"/>
            <a:ext cx="3757900" cy="655224"/>
          </a:xfrm>
          <a:prstGeom prst="rect">
            <a:avLst/>
          </a:prstGeom>
        </p:spPr>
      </p:pic>
      <p:sp>
        <p:nvSpPr>
          <p:cNvPr id="64" name="Segnaposto testo 3">
            <a:extLst>
              <a:ext uri="{FF2B5EF4-FFF2-40B4-BE49-F238E27FC236}">
                <a16:creationId xmlns:a16="http://schemas.microsoft.com/office/drawing/2014/main" id="{EB7D8C80-0662-4419-8EDF-1DB8D92180DF}"/>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51" name="Immagine 48">
            <a:extLst>
              <a:ext uri="{FF2B5EF4-FFF2-40B4-BE49-F238E27FC236}">
                <a16:creationId xmlns:a16="http://schemas.microsoft.com/office/drawing/2014/main" id="{424E6948-E7B9-4C2D-AED7-AE9C26638E03}"/>
              </a:ext>
            </a:extLst>
          </p:cNvPr>
          <p:cNvPicPr>
            <a:picLocks noChangeAspect="1"/>
          </p:cNvPicPr>
          <p:nvPr/>
        </p:nvPicPr>
        <p:blipFill>
          <a:blip r:embed="rId8"/>
          <a:stretch>
            <a:fillRect/>
          </a:stretch>
        </p:blipFill>
        <p:spPr>
          <a:xfrm>
            <a:off x="20812649" y="12337050"/>
            <a:ext cx="1924492" cy="679190"/>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9"/>
          <a:stretch>
            <a:fillRect/>
          </a:stretch>
        </p:blipFill>
        <p:spPr>
          <a:xfrm>
            <a:off x="5039857" y="2884783"/>
            <a:ext cx="6226089" cy="667850"/>
          </a:xfrm>
          <a:prstGeom prst="rect">
            <a:avLst/>
          </a:prstGeom>
        </p:spPr>
      </p:pic>
      <p:grpSp>
        <p:nvGrpSpPr>
          <p:cNvPr id="3" name="Group 2">
            <a:extLst>
              <a:ext uri="{FF2B5EF4-FFF2-40B4-BE49-F238E27FC236}">
                <a16:creationId xmlns:a16="http://schemas.microsoft.com/office/drawing/2014/main" id="{757C7127-66D6-0956-7318-6F2F8C6FCC66}"/>
              </a:ext>
            </a:extLst>
          </p:cNvPr>
          <p:cNvGrpSpPr/>
          <p:nvPr/>
        </p:nvGrpSpPr>
        <p:grpSpPr>
          <a:xfrm>
            <a:off x="1657658" y="2944117"/>
            <a:ext cx="20574797" cy="10028600"/>
            <a:chOff x="1657658" y="2944117"/>
            <a:chExt cx="20574797" cy="10028600"/>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2789540" y="5432293"/>
              <a:ext cx="4626255" cy="1008877"/>
              <a:chOff x="1811725" y="10651972"/>
              <a:chExt cx="5081613" cy="990867"/>
            </a:xfrm>
          </p:grpSpPr>
          <p:grpSp>
            <p:nvGrpSpPr>
              <p:cNvPr id="18" name="Group 17">
                <a:extLst>
                  <a:ext uri="{FF2B5EF4-FFF2-40B4-BE49-F238E27FC236}">
                    <a16:creationId xmlns:a16="http://schemas.microsoft.com/office/drawing/2014/main" id="{F60A42E1-F4C2-4F04-889E-7207A5B90281}"/>
                  </a:ext>
                </a:extLst>
              </p:cNvPr>
              <p:cNvGrpSpPr/>
              <p:nvPr/>
            </p:nvGrpSpPr>
            <p:grpSpPr>
              <a:xfrm>
                <a:off x="1811725" y="10790385"/>
                <a:ext cx="3836677" cy="714770"/>
                <a:chOff x="1811725" y="10790385"/>
                <a:chExt cx="3836677" cy="714770"/>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0"/>
                <a:stretch>
                  <a:fillRect/>
                </a:stretch>
              </p:blipFill>
              <p:spPr>
                <a:xfrm>
                  <a:off x="5061300" y="10790385"/>
                  <a:ext cx="587102" cy="714043"/>
                </a:xfrm>
                <a:prstGeom prst="rect">
                  <a:avLst/>
                </a:prstGeom>
                <a:ln>
                  <a:solidFill>
                    <a:srgbClr val="FFFFFF"/>
                  </a:solidFill>
                </a:ln>
              </p:spPr>
            </p:pic>
            <p:pic>
              <p:nvPicPr>
                <p:cNvPr id="17" name="Picture 16">
                  <a:extLst>
                    <a:ext uri="{FF2B5EF4-FFF2-40B4-BE49-F238E27FC236}">
                      <a16:creationId xmlns:a16="http://schemas.microsoft.com/office/drawing/2014/main" id="{76A06BB9-B2CC-49DF-BB6B-B578BBA3399F}"/>
                    </a:ext>
                  </a:extLst>
                </p:cNvPr>
                <p:cNvPicPr>
                  <a:picLocks noChangeAspect="1"/>
                </p:cNvPicPr>
                <p:nvPr/>
              </p:nvPicPr>
              <p:blipFill>
                <a:blip r:embed="rId10"/>
                <a:stretch>
                  <a:fillRect/>
                </a:stretch>
              </p:blipFill>
              <p:spPr>
                <a:xfrm>
                  <a:off x="1811725" y="10791112"/>
                  <a:ext cx="587102" cy="714043"/>
                </a:xfrm>
                <a:prstGeom prst="rect">
                  <a:avLst/>
                </a:prstGeom>
                <a:ln>
                  <a:solidFill>
                    <a:srgbClr val="FFFFFF"/>
                  </a:solidFill>
                </a:ln>
              </p:spPr>
            </p:pic>
          </p:grpSp>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1"/>
              <a:stretch>
                <a:fillRect/>
              </a:stretch>
            </p:blipFill>
            <p:spPr>
              <a:xfrm>
                <a:off x="5648402" y="10651972"/>
                <a:ext cx="1244936" cy="990867"/>
              </a:xfrm>
              <a:prstGeom prst="rect">
                <a:avLst/>
              </a:prstGeom>
              <a:ln>
                <a:solidFill>
                  <a:srgbClr val="FFFFFF"/>
                </a:solidFill>
              </a:ln>
            </p:spPr>
          </p:pic>
        </p:grpSp>
        <p:pic>
          <p:nvPicPr>
            <p:cNvPr id="55" name="Immagine 81">
              <a:extLst>
                <a:ext uri="{FF2B5EF4-FFF2-40B4-BE49-F238E27FC236}">
                  <a16:creationId xmlns:a16="http://schemas.microsoft.com/office/drawing/2014/main" id="{328078A7-D5D0-427B-9CA5-377F7513E3EF}"/>
                </a:ext>
              </a:extLst>
            </p:cNvPr>
            <p:cNvPicPr>
              <a:picLocks/>
            </p:cNvPicPr>
            <p:nvPr/>
          </p:nvPicPr>
          <p:blipFill>
            <a:blip r:embed="rId12"/>
            <a:stretch>
              <a:fillRect/>
            </a:stretch>
          </p:blipFill>
          <p:spPr>
            <a:xfrm>
              <a:off x="2181990" y="12321117"/>
              <a:ext cx="1202400" cy="651600"/>
            </a:xfrm>
            <a:prstGeom prst="rect">
              <a:avLst/>
            </a:prstGeom>
          </p:spPr>
        </p:pic>
        <p:pic>
          <p:nvPicPr>
            <p:cNvPr id="62" name="Immagine 63">
              <a:extLst>
                <a:ext uri="{FF2B5EF4-FFF2-40B4-BE49-F238E27FC236}">
                  <a16:creationId xmlns:a16="http://schemas.microsoft.com/office/drawing/2014/main" id="{D93A1317-8383-4116-8D4E-BCB7CD70A895}"/>
                </a:ext>
              </a:extLst>
            </p:cNvPr>
            <p:cNvPicPr>
              <a:picLocks/>
            </p:cNvPicPr>
            <p:nvPr/>
          </p:nvPicPr>
          <p:blipFill>
            <a:blip r:embed="rId13"/>
            <a:stretch>
              <a:fillRect/>
            </a:stretch>
          </p:blipFill>
          <p:spPr>
            <a:xfrm>
              <a:off x="3644665" y="12293527"/>
              <a:ext cx="1233448" cy="67919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14"/>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15"/>
            <a:stretch>
              <a:fillRect/>
            </a:stretch>
          </p:blipFill>
          <p:spPr>
            <a:xfrm>
              <a:off x="16800138" y="4109527"/>
              <a:ext cx="661141" cy="90567"/>
            </a:xfrm>
            <a:prstGeom prst="rect">
              <a:avLst/>
            </a:prstGeom>
          </p:spPr>
        </p:pic>
        <p:cxnSp>
          <p:nvCxnSpPr>
            <p:cNvPr id="49" name="Connettore diritto 198">
              <a:extLst>
                <a:ext uri="{FF2B5EF4-FFF2-40B4-BE49-F238E27FC236}">
                  <a16:creationId xmlns:a16="http://schemas.microsoft.com/office/drawing/2014/main" id="{6D0C611D-67F5-48F2-AE92-8199A2F628AB}"/>
                </a:ext>
              </a:extLst>
            </p:cNvPr>
            <p:cNvCxnSpPr>
              <a:cxnSpLocks/>
            </p:cNvCxnSpPr>
            <p:nvPr/>
          </p:nvCxnSpPr>
          <p:spPr>
            <a:xfrm>
              <a:off x="1839539" y="5563695"/>
              <a:ext cx="20392916" cy="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C9C9EC9E-A893-4AD9-A295-3D90F7D0D8DE}"/>
                </a:ext>
              </a:extLst>
            </p:cNvPr>
            <p:cNvPicPr>
              <a:picLocks noChangeAspect="1"/>
            </p:cNvPicPr>
            <p:nvPr/>
          </p:nvPicPr>
          <p:blipFill rotWithShape="1">
            <a:blip r:embed="rId16"/>
            <a:srcRect t="22297" b="11346"/>
            <a:stretch/>
          </p:blipFill>
          <p:spPr>
            <a:xfrm>
              <a:off x="1742376" y="4927503"/>
              <a:ext cx="3804577" cy="477625"/>
            </a:xfrm>
            <a:prstGeom prst="rect">
              <a:avLst/>
            </a:prstGeom>
          </p:spPr>
        </p:pic>
        <p:pic>
          <p:nvPicPr>
            <p:cNvPr id="52" name="Picture 51">
              <a:extLst>
                <a:ext uri="{FF2B5EF4-FFF2-40B4-BE49-F238E27FC236}">
                  <a16:creationId xmlns:a16="http://schemas.microsoft.com/office/drawing/2014/main" id="{E8E5A75D-13FF-48FE-811C-01760936689F}"/>
                </a:ext>
              </a:extLst>
            </p:cNvPr>
            <p:cNvPicPr>
              <a:picLocks noChangeAspect="1"/>
            </p:cNvPicPr>
            <p:nvPr/>
          </p:nvPicPr>
          <p:blipFill rotWithShape="1">
            <a:blip r:embed="rId17"/>
            <a:srcRect b="64093"/>
            <a:stretch/>
          </p:blipFill>
          <p:spPr>
            <a:xfrm>
              <a:off x="1834230" y="6983636"/>
              <a:ext cx="20341161" cy="801183"/>
            </a:xfrm>
            <a:prstGeom prst="rect">
              <a:avLst/>
            </a:prstGeom>
          </p:spPr>
        </p:pic>
        <p:pic>
          <p:nvPicPr>
            <p:cNvPr id="61" name="Immagine 26">
              <a:extLst>
                <a:ext uri="{FF2B5EF4-FFF2-40B4-BE49-F238E27FC236}">
                  <a16:creationId xmlns:a16="http://schemas.microsoft.com/office/drawing/2014/main" id="{7260D680-6D30-4A2C-AB09-0E4A7FBBE58F}"/>
                </a:ext>
              </a:extLst>
            </p:cNvPr>
            <p:cNvPicPr>
              <a:picLocks noChangeAspect="1"/>
            </p:cNvPicPr>
            <p:nvPr/>
          </p:nvPicPr>
          <p:blipFill>
            <a:blip r:embed="rId18"/>
            <a:stretch>
              <a:fillRect/>
            </a:stretch>
          </p:blipFill>
          <p:spPr>
            <a:xfrm>
              <a:off x="1677659" y="5689283"/>
              <a:ext cx="238095" cy="238095"/>
            </a:xfrm>
            <a:prstGeom prst="rect">
              <a:avLst/>
            </a:prstGeom>
          </p:spPr>
        </p:pic>
        <p:pic>
          <p:nvPicPr>
            <p:cNvPr id="68" name="Picture 67">
              <a:extLst>
                <a:ext uri="{FF2B5EF4-FFF2-40B4-BE49-F238E27FC236}">
                  <a16:creationId xmlns:a16="http://schemas.microsoft.com/office/drawing/2014/main" id="{D65F84EC-9869-8A44-2FA7-5500B4FFBB78}"/>
                </a:ext>
              </a:extLst>
            </p:cNvPr>
            <p:cNvPicPr>
              <a:picLocks noChangeAspect="1"/>
            </p:cNvPicPr>
            <p:nvPr/>
          </p:nvPicPr>
          <p:blipFill>
            <a:blip r:embed="rId19"/>
            <a:stretch>
              <a:fillRect/>
            </a:stretch>
          </p:blipFill>
          <p:spPr>
            <a:xfrm>
              <a:off x="5033529" y="5693008"/>
              <a:ext cx="4632022" cy="1738243"/>
            </a:xfrm>
            <a:prstGeom prst="rect">
              <a:avLst/>
            </a:prstGeom>
          </p:spPr>
        </p:pic>
        <p:pic>
          <p:nvPicPr>
            <p:cNvPr id="69" name="Picture 68">
              <a:extLst>
                <a:ext uri="{FF2B5EF4-FFF2-40B4-BE49-F238E27FC236}">
                  <a16:creationId xmlns:a16="http://schemas.microsoft.com/office/drawing/2014/main" id="{DF9EB0B6-8AB9-7038-24D2-077145836846}"/>
                </a:ext>
              </a:extLst>
            </p:cNvPr>
            <p:cNvPicPr>
              <a:picLocks noChangeAspect="1"/>
            </p:cNvPicPr>
            <p:nvPr/>
          </p:nvPicPr>
          <p:blipFill rotWithShape="1">
            <a:blip r:embed="rId16">
              <a:alphaModFix amt="70000"/>
            </a:blip>
            <a:srcRect t="22297" b="11346"/>
            <a:stretch/>
          </p:blipFill>
          <p:spPr>
            <a:xfrm>
              <a:off x="1851921" y="5699549"/>
              <a:ext cx="3181608" cy="399418"/>
            </a:xfrm>
            <a:prstGeom prst="rect">
              <a:avLst/>
            </a:prstGeom>
          </p:spPr>
        </p:pic>
        <p:sp>
          <p:nvSpPr>
            <p:cNvPr id="53" name="TextBox 52">
              <a:extLst>
                <a:ext uri="{FF2B5EF4-FFF2-40B4-BE49-F238E27FC236}">
                  <a16:creationId xmlns:a16="http://schemas.microsoft.com/office/drawing/2014/main" id="{24A816C3-0622-4D1C-9B4B-B4577951CAFA}"/>
                </a:ext>
              </a:extLst>
            </p:cNvPr>
            <p:cNvSpPr txBox="1"/>
            <p:nvPr/>
          </p:nvSpPr>
          <p:spPr>
            <a:xfrm>
              <a:off x="2041069" y="8106222"/>
              <a:ext cx="1912007" cy="502821"/>
            </a:xfrm>
            <a:prstGeom prst="rect">
              <a:avLst/>
            </a:prstGeom>
            <a:noFill/>
          </p:spPr>
          <p:txBody>
            <a:bodyPr wrap="square" lIns="0" tIns="36000" rIns="216000" bIns="36000" rtlCol="0">
              <a:spAutoFit/>
            </a:bodyPr>
            <a:lstStyle/>
            <a:p>
              <a:pPr>
                <a:lnSpc>
                  <a:spcPct val="130000"/>
                </a:lnSpc>
                <a:spcBef>
                  <a:spcPts val="1000"/>
                </a:spcBef>
              </a:pPr>
              <a:r>
                <a:rPr lang="it-IT" sz="2400" b="1">
                  <a:solidFill>
                    <a:schemeClr val="bg1">
                      <a:lumMod val="50000"/>
                    </a:schemeClr>
                  </a:solidFill>
                </a:rPr>
                <a:t>IBAN:</a:t>
              </a:r>
            </a:p>
          </p:txBody>
        </p:sp>
        <p:grpSp>
          <p:nvGrpSpPr>
            <p:cNvPr id="63" name="Gruppo 118">
              <a:extLst>
                <a:ext uri="{FF2B5EF4-FFF2-40B4-BE49-F238E27FC236}">
                  <a16:creationId xmlns:a16="http://schemas.microsoft.com/office/drawing/2014/main" id="{A5255805-32E5-4CE4-9048-86E19F9004FA}"/>
                </a:ext>
              </a:extLst>
            </p:cNvPr>
            <p:cNvGrpSpPr/>
            <p:nvPr/>
          </p:nvGrpSpPr>
          <p:grpSpPr>
            <a:xfrm>
              <a:off x="5225600" y="8095975"/>
              <a:ext cx="4607391" cy="487509"/>
              <a:chOff x="16314793" y="3257027"/>
              <a:chExt cx="1746081" cy="555053"/>
            </a:xfrm>
          </p:grpSpPr>
          <p:grpSp>
            <p:nvGrpSpPr>
              <p:cNvPr id="65" name="Gruppo 119">
                <a:extLst>
                  <a:ext uri="{FF2B5EF4-FFF2-40B4-BE49-F238E27FC236}">
                    <a16:creationId xmlns:a16="http://schemas.microsoft.com/office/drawing/2014/main" id="{BCFA1D02-B8FC-49D0-B341-54E9165F48BD}"/>
                  </a:ext>
                </a:extLst>
              </p:cNvPr>
              <p:cNvGrpSpPr/>
              <p:nvPr/>
            </p:nvGrpSpPr>
            <p:grpSpPr>
              <a:xfrm>
                <a:off x="16314793" y="3257027"/>
                <a:ext cx="1746081" cy="555053"/>
                <a:chOff x="12951382" y="3330624"/>
                <a:chExt cx="1740627" cy="567595"/>
              </a:xfrm>
            </p:grpSpPr>
            <p:pic>
              <p:nvPicPr>
                <p:cNvPr id="67" name="Immagine 121">
                  <a:extLst>
                    <a:ext uri="{FF2B5EF4-FFF2-40B4-BE49-F238E27FC236}">
                      <a16:creationId xmlns:a16="http://schemas.microsoft.com/office/drawing/2014/main" id="{75435F12-5852-43A9-9F11-8EECBF487545}"/>
                    </a:ext>
                  </a:extLst>
                </p:cNvPr>
                <p:cNvPicPr>
                  <a:picLocks noChangeAspect="1"/>
                </p:cNvPicPr>
                <p:nvPr/>
              </p:nvPicPr>
              <p:blipFill>
                <a:blip r:embed="rId20"/>
                <a:stretch>
                  <a:fillRect/>
                </a:stretch>
              </p:blipFill>
              <p:spPr>
                <a:xfrm>
                  <a:off x="12951382" y="3330624"/>
                  <a:ext cx="1740627" cy="567595"/>
                </a:xfrm>
                <a:prstGeom prst="rect">
                  <a:avLst/>
                </a:prstGeom>
              </p:spPr>
            </p:pic>
            <p:pic>
              <p:nvPicPr>
                <p:cNvPr id="70" name="Immagine 122">
                  <a:extLst>
                    <a:ext uri="{FF2B5EF4-FFF2-40B4-BE49-F238E27FC236}">
                      <a16:creationId xmlns:a16="http://schemas.microsoft.com/office/drawing/2014/main" id="{6D32CCAB-EA58-4F1A-8D18-E0AE8EE9A61F}"/>
                    </a:ext>
                  </a:extLst>
                </p:cNvPr>
                <p:cNvPicPr>
                  <a:picLocks noChangeAspect="1"/>
                </p:cNvPicPr>
                <p:nvPr/>
              </p:nvPicPr>
              <p:blipFill>
                <a:blip r:embed="rId21"/>
                <a:stretch>
                  <a:fillRect/>
                </a:stretch>
              </p:blipFill>
              <p:spPr>
                <a:xfrm>
                  <a:off x="14296324" y="3535219"/>
                  <a:ext cx="242636" cy="242636"/>
                </a:xfrm>
                <a:prstGeom prst="rect">
                  <a:avLst/>
                </a:prstGeom>
              </p:spPr>
            </p:pic>
          </p:grpSp>
          <p:pic>
            <p:nvPicPr>
              <p:cNvPr id="66" name="Immagine 120">
                <a:extLst>
                  <a:ext uri="{FF2B5EF4-FFF2-40B4-BE49-F238E27FC236}">
                    <a16:creationId xmlns:a16="http://schemas.microsoft.com/office/drawing/2014/main" id="{C04B3A64-EAAB-4367-A06D-6D8DD67C6683}"/>
                  </a:ext>
                </a:extLst>
              </p:cNvPr>
              <p:cNvPicPr>
                <a:picLocks noChangeAspect="1"/>
              </p:cNvPicPr>
              <p:nvPr/>
            </p:nvPicPr>
            <p:blipFill>
              <a:blip r:embed="rId21"/>
              <a:stretch>
                <a:fillRect/>
              </a:stretch>
            </p:blipFill>
            <p:spPr>
              <a:xfrm>
                <a:off x="16424678" y="3453818"/>
                <a:ext cx="1039621" cy="274320"/>
              </a:xfrm>
              <a:prstGeom prst="rect">
                <a:avLst/>
              </a:prstGeom>
            </p:spPr>
          </p:pic>
        </p:grpSp>
        <p:sp>
          <p:nvSpPr>
            <p:cNvPr id="71" name="TextBox 70">
              <a:extLst>
                <a:ext uri="{FF2B5EF4-FFF2-40B4-BE49-F238E27FC236}">
                  <a16:creationId xmlns:a16="http://schemas.microsoft.com/office/drawing/2014/main" id="{83111A3D-992F-4A12-8D07-76EC8CACAF48}"/>
                </a:ext>
              </a:extLst>
            </p:cNvPr>
            <p:cNvSpPr txBox="1"/>
            <p:nvPr/>
          </p:nvSpPr>
          <p:spPr>
            <a:xfrm>
              <a:off x="11804359" y="8080663"/>
              <a:ext cx="3196853" cy="502821"/>
            </a:xfrm>
            <a:prstGeom prst="rect">
              <a:avLst/>
            </a:prstGeom>
            <a:noFill/>
          </p:spPr>
          <p:txBody>
            <a:bodyPr wrap="square" lIns="0" tIns="36000" rIns="216000" bIns="36000" rtlCol="0">
              <a:spAutoFit/>
            </a:bodyPr>
            <a:lstStyle/>
            <a:p>
              <a:pPr>
                <a:lnSpc>
                  <a:spcPct val="130000"/>
                </a:lnSpc>
                <a:spcBef>
                  <a:spcPts val="1000"/>
                </a:spcBef>
              </a:pPr>
              <a:r>
                <a:rPr lang="it-IT" sz="2400" b="1">
                  <a:solidFill>
                    <a:schemeClr val="bg1">
                      <a:lumMod val="50000"/>
                    </a:schemeClr>
                  </a:solidFill>
                </a:rPr>
                <a:t>Paese di residenza:</a:t>
              </a:r>
            </a:p>
          </p:txBody>
        </p:sp>
        <p:grpSp>
          <p:nvGrpSpPr>
            <p:cNvPr id="72" name="Gruppo 118">
              <a:extLst>
                <a:ext uri="{FF2B5EF4-FFF2-40B4-BE49-F238E27FC236}">
                  <a16:creationId xmlns:a16="http://schemas.microsoft.com/office/drawing/2014/main" id="{3FA1F7F5-76CB-463F-9997-B3DA3F440343}"/>
                </a:ext>
              </a:extLst>
            </p:cNvPr>
            <p:cNvGrpSpPr/>
            <p:nvPr/>
          </p:nvGrpSpPr>
          <p:grpSpPr>
            <a:xfrm>
              <a:off x="15168414" y="8100734"/>
              <a:ext cx="3731822" cy="513068"/>
              <a:chOff x="16314793" y="3257027"/>
              <a:chExt cx="1746081" cy="555053"/>
            </a:xfrm>
          </p:grpSpPr>
          <p:grpSp>
            <p:nvGrpSpPr>
              <p:cNvPr id="73" name="Gruppo 119">
                <a:extLst>
                  <a:ext uri="{FF2B5EF4-FFF2-40B4-BE49-F238E27FC236}">
                    <a16:creationId xmlns:a16="http://schemas.microsoft.com/office/drawing/2014/main" id="{494CDA60-2496-498B-AC6E-ACBA79DCC324}"/>
                  </a:ext>
                </a:extLst>
              </p:cNvPr>
              <p:cNvGrpSpPr/>
              <p:nvPr/>
            </p:nvGrpSpPr>
            <p:grpSpPr>
              <a:xfrm>
                <a:off x="16314793" y="3257027"/>
                <a:ext cx="1746081" cy="555053"/>
                <a:chOff x="12951382" y="3330624"/>
                <a:chExt cx="1740627" cy="567595"/>
              </a:xfrm>
            </p:grpSpPr>
            <p:pic>
              <p:nvPicPr>
                <p:cNvPr id="75" name="Immagine 121">
                  <a:extLst>
                    <a:ext uri="{FF2B5EF4-FFF2-40B4-BE49-F238E27FC236}">
                      <a16:creationId xmlns:a16="http://schemas.microsoft.com/office/drawing/2014/main" id="{0158E764-203F-4141-ACF5-4F4DB339F9A5}"/>
                    </a:ext>
                  </a:extLst>
                </p:cNvPr>
                <p:cNvPicPr>
                  <a:picLocks noChangeAspect="1"/>
                </p:cNvPicPr>
                <p:nvPr/>
              </p:nvPicPr>
              <p:blipFill>
                <a:blip r:embed="rId20"/>
                <a:stretch>
                  <a:fillRect/>
                </a:stretch>
              </p:blipFill>
              <p:spPr>
                <a:xfrm>
                  <a:off x="12951382" y="3330624"/>
                  <a:ext cx="1740627" cy="567595"/>
                </a:xfrm>
                <a:prstGeom prst="rect">
                  <a:avLst/>
                </a:prstGeom>
              </p:spPr>
            </p:pic>
            <p:pic>
              <p:nvPicPr>
                <p:cNvPr id="76" name="Immagine 122">
                  <a:extLst>
                    <a:ext uri="{FF2B5EF4-FFF2-40B4-BE49-F238E27FC236}">
                      <a16:creationId xmlns:a16="http://schemas.microsoft.com/office/drawing/2014/main" id="{29534EC7-1735-42A3-BAFE-13932DB03C91}"/>
                    </a:ext>
                  </a:extLst>
                </p:cNvPr>
                <p:cNvPicPr>
                  <a:picLocks noChangeAspect="1"/>
                </p:cNvPicPr>
                <p:nvPr/>
              </p:nvPicPr>
              <p:blipFill>
                <a:blip r:embed="rId21"/>
                <a:stretch>
                  <a:fillRect/>
                </a:stretch>
              </p:blipFill>
              <p:spPr>
                <a:xfrm>
                  <a:off x="14296324" y="3535219"/>
                  <a:ext cx="242636" cy="242636"/>
                </a:xfrm>
                <a:prstGeom prst="rect">
                  <a:avLst/>
                </a:prstGeom>
              </p:spPr>
            </p:pic>
          </p:grpSp>
          <p:pic>
            <p:nvPicPr>
              <p:cNvPr id="74" name="Immagine 120">
                <a:extLst>
                  <a:ext uri="{FF2B5EF4-FFF2-40B4-BE49-F238E27FC236}">
                    <a16:creationId xmlns:a16="http://schemas.microsoft.com/office/drawing/2014/main" id="{FB269460-E17C-4BC4-A6E5-DE8E24C992A6}"/>
                  </a:ext>
                </a:extLst>
              </p:cNvPr>
              <p:cNvPicPr>
                <a:picLocks noChangeAspect="1"/>
              </p:cNvPicPr>
              <p:nvPr/>
            </p:nvPicPr>
            <p:blipFill>
              <a:blip r:embed="rId21"/>
              <a:stretch>
                <a:fillRect/>
              </a:stretch>
            </p:blipFill>
            <p:spPr>
              <a:xfrm>
                <a:off x="16424678" y="3453818"/>
                <a:ext cx="1039621" cy="274320"/>
              </a:xfrm>
              <a:prstGeom prst="rect">
                <a:avLst/>
              </a:prstGeom>
            </p:spPr>
          </p:pic>
        </p:grpSp>
        <p:sp>
          <p:nvSpPr>
            <p:cNvPr id="78" name="TextBox 77">
              <a:extLst>
                <a:ext uri="{FF2B5EF4-FFF2-40B4-BE49-F238E27FC236}">
                  <a16:creationId xmlns:a16="http://schemas.microsoft.com/office/drawing/2014/main" id="{9D3A36DE-3484-4BBC-896B-0C489B454864}"/>
                </a:ext>
              </a:extLst>
            </p:cNvPr>
            <p:cNvSpPr txBox="1"/>
            <p:nvPr/>
          </p:nvSpPr>
          <p:spPr>
            <a:xfrm>
              <a:off x="1921462" y="10255747"/>
              <a:ext cx="3196853" cy="502821"/>
            </a:xfrm>
            <a:prstGeom prst="rect">
              <a:avLst/>
            </a:prstGeom>
            <a:noFill/>
          </p:spPr>
          <p:txBody>
            <a:bodyPr wrap="square" lIns="0" tIns="36000" rIns="216000" bIns="36000" rtlCol="0">
              <a:spAutoFit/>
            </a:bodyPr>
            <a:lstStyle/>
            <a:p>
              <a:pPr>
                <a:lnSpc>
                  <a:spcPct val="130000"/>
                </a:lnSpc>
                <a:spcBef>
                  <a:spcPts val="1000"/>
                </a:spcBef>
              </a:pPr>
              <a:r>
                <a:rPr lang="it-IT" sz="2400" b="1">
                  <a:solidFill>
                    <a:schemeClr val="bg1">
                      <a:lumMod val="50000"/>
                    </a:schemeClr>
                  </a:solidFill>
                </a:rPr>
                <a:t>Causale valutaria:</a:t>
              </a:r>
            </a:p>
          </p:txBody>
        </p:sp>
        <p:grpSp>
          <p:nvGrpSpPr>
            <p:cNvPr id="84" name="Gruppo 118">
              <a:extLst>
                <a:ext uri="{FF2B5EF4-FFF2-40B4-BE49-F238E27FC236}">
                  <a16:creationId xmlns:a16="http://schemas.microsoft.com/office/drawing/2014/main" id="{514EF060-7AD8-438A-A55A-FE8D884969A6}"/>
                </a:ext>
              </a:extLst>
            </p:cNvPr>
            <p:cNvGrpSpPr/>
            <p:nvPr/>
          </p:nvGrpSpPr>
          <p:grpSpPr>
            <a:xfrm>
              <a:off x="5285517" y="10275818"/>
              <a:ext cx="3731822" cy="513068"/>
              <a:chOff x="16314793" y="3257027"/>
              <a:chExt cx="1746081" cy="555053"/>
            </a:xfrm>
          </p:grpSpPr>
          <p:grpSp>
            <p:nvGrpSpPr>
              <p:cNvPr id="85" name="Gruppo 119">
                <a:extLst>
                  <a:ext uri="{FF2B5EF4-FFF2-40B4-BE49-F238E27FC236}">
                    <a16:creationId xmlns:a16="http://schemas.microsoft.com/office/drawing/2014/main" id="{7EE9C7E7-5AFD-40C8-9A8E-DEB26EA03FCE}"/>
                  </a:ext>
                </a:extLst>
              </p:cNvPr>
              <p:cNvGrpSpPr/>
              <p:nvPr/>
            </p:nvGrpSpPr>
            <p:grpSpPr>
              <a:xfrm>
                <a:off x="16314793" y="3257027"/>
                <a:ext cx="1746081" cy="555053"/>
                <a:chOff x="12951382" y="3330624"/>
                <a:chExt cx="1740627" cy="567595"/>
              </a:xfrm>
            </p:grpSpPr>
            <p:pic>
              <p:nvPicPr>
                <p:cNvPr id="87" name="Immagine 121">
                  <a:extLst>
                    <a:ext uri="{FF2B5EF4-FFF2-40B4-BE49-F238E27FC236}">
                      <a16:creationId xmlns:a16="http://schemas.microsoft.com/office/drawing/2014/main" id="{18417DEA-3761-4A9A-BCDD-74125D062B36}"/>
                    </a:ext>
                  </a:extLst>
                </p:cNvPr>
                <p:cNvPicPr>
                  <a:picLocks noChangeAspect="1"/>
                </p:cNvPicPr>
                <p:nvPr/>
              </p:nvPicPr>
              <p:blipFill>
                <a:blip r:embed="rId20"/>
                <a:stretch>
                  <a:fillRect/>
                </a:stretch>
              </p:blipFill>
              <p:spPr>
                <a:xfrm>
                  <a:off x="12951382" y="3330624"/>
                  <a:ext cx="1740627" cy="567595"/>
                </a:xfrm>
                <a:prstGeom prst="rect">
                  <a:avLst/>
                </a:prstGeom>
              </p:spPr>
            </p:pic>
            <p:pic>
              <p:nvPicPr>
                <p:cNvPr id="88" name="Immagine 122">
                  <a:extLst>
                    <a:ext uri="{FF2B5EF4-FFF2-40B4-BE49-F238E27FC236}">
                      <a16:creationId xmlns:a16="http://schemas.microsoft.com/office/drawing/2014/main" id="{4E53F787-1FC3-4923-87EC-19275E21309C}"/>
                    </a:ext>
                  </a:extLst>
                </p:cNvPr>
                <p:cNvPicPr>
                  <a:picLocks noChangeAspect="1"/>
                </p:cNvPicPr>
                <p:nvPr/>
              </p:nvPicPr>
              <p:blipFill>
                <a:blip r:embed="rId21"/>
                <a:stretch>
                  <a:fillRect/>
                </a:stretch>
              </p:blipFill>
              <p:spPr>
                <a:xfrm>
                  <a:off x="14296324" y="3535219"/>
                  <a:ext cx="242636" cy="242636"/>
                </a:xfrm>
                <a:prstGeom prst="rect">
                  <a:avLst/>
                </a:prstGeom>
              </p:spPr>
            </p:pic>
          </p:grpSp>
          <p:pic>
            <p:nvPicPr>
              <p:cNvPr id="86" name="Immagine 120">
                <a:extLst>
                  <a:ext uri="{FF2B5EF4-FFF2-40B4-BE49-F238E27FC236}">
                    <a16:creationId xmlns:a16="http://schemas.microsoft.com/office/drawing/2014/main" id="{59B26943-CFB6-4FAF-A583-5C72D3AEB214}"/>
                  </a:ext>
                </a:extLst>
              </p:cNvPr>
              <p:cNvPicPr>
                <a:picLocks noChangeAspect="1"/>
              </p:cNvPicPr>
              <p:nvPr/>
            </p:nvPicPr>
            <p:blipFill>
              <a:blip r:embed="rId21"/>
              <a:stretch>
                <a:fillRect/>
              </a:stretch>
            </p:blipFill>
            <p:spPr>
              <a:xfrm>
                <a:off x="16424678" y="3453818"/>
                <a:ext cx="1039621" cy="274320"/>
              </a:xfrm>
              <a:prstGeom prst="rect">
                <a:avLst/>
              </a:prstGeom>
            </p:spPr>
          </p:pic>
        </p:grpSp>
        <p:sp>
          <p:nvSpPr>
            <p:cNvPr id="112" name="TextBox 111">
              <a:extLst>
                <a:ext uri="{FF2B5EF4-FFF2-40B4-BE49-F238E27FC236}">
                  <a16:creationId xmlns:a16="http://schemas.microsoft.com/office/drawing/2014/main" id="{B0402555-1F24-4110-B9C7-836703569357}"/>
                </a:ext>
              </a:extLst>
            </p:cNvPr>
            <p:cNvSpPr txBox="1"/>
            <p:nvPr/>
          </p:nvSpPr>
          <p:spPr>
            <a:xfrm>
              <a:off x="2056721" y="9031865"/>
              <a:ext cx="1912007" cy="502821"/>
            </a:xfrm>
            <a:prstGeom prst="rect">
              <a:avLst/>
            </a:prstGeom>
            <a:noFill/>
          </p:spPr>
          <p:txBody>
            <a:bodyPr wrap="square" lIns="0" tIns="36000" rIns="216000" bIns="36000" rtlCol="0">
              <a:spAutoFit/>
            </a:bodyPr>
            <a:lstStyle/>
            <a:p>
              <a:pPr>
                <a:lnSpc>
                  <a:spcPct val="130000"/>
                </a:lnSpc>
                <a:spcBef>
                  <a:spcPts val="1000"/>
                </a:spcBef>
              </a:pPr>
              <a:r>
                <a:rPr lang="it-IT" sz="2400" b="1">
                  <a:solidFill>
                    <a:schemeClr val="bg1">
                      <a:lumMod val="50000"/>
                    </a:schemeClr>
                  </a:solidFill>
                </a:rPr>
                <a:t>ABI:</a:t>
              </a:r>
            </a:p>
          </p:txBody>
        </p:sp>
        <p:grpSp>
          <p:nvGrpSpPr>
            <p:cNvPr id="113" name="Gruppo 118">
              <a:extLst>
                <a:ext uri="{FF2B5EF4-FFF2-40B4-BE49-F238E27FC236}">
                  <a16:creationId xmlns:a16="http://schemas.microsoft.com/office/drawing/2014/main" id="{3A7A15D3-4374-4F4F-B297-4106A48DE3B4}"/>
                </a:ext>
              </a:extLst>
            </p:cNvPr>
            <p:cNvGrpSpPr/>
            <p:nvPr/>
          </p:nvGrpSpPr>
          <p:grpSpPr>
            <a:xfrm>
              <a:off x="5241252" y="9021618"/>
              <a:ext cx="3776087" cy="513068"/>
              <a:chOff x="16314793" y="3257027"/>
              <a:chExt cx="1746081" cy="555053"/>
            </a:xfrm>
          </p:grpSpPr>
          <p:grpSp>
            <p:nvGrpSpPr>
              <p:cNvPr id="114" name="Gruppo 119">
                <a:extLst>
                  <a:ext uri="{FF2B5EF4-FFF2-40B4-BE49-F238E27FC236}">
                    <a16:creationId xmlns:a16="http://schemas.microsoft.com/office/drawing/2014/main" id="{914A3D68-2244-4A34-B490-8C7A4D62FF4B}"/>
                  </a:ext>
                </a:extLst>
              </p:cNvPr>
              <p:cNvGrpSpPr/>
              <p:nvPr/>
            </p:nvGrpSpPr>
            <p:grpSpPr>
              <a:xfrm>
                <a:off x="16314793" y="3257027"/>
                <a:ext cx="1746081" cy="555053"/>
                <a:chOff x="12951382" y="3330624"/>
                <a:chExt cx="1740627" cy="567595"/>
              </a:xfrm>
            </p:grpSpPr>
            <p:pic>
              <p:nvPicPr>
                <p:cNvPr id="116" name="Immagine 121">
                  <a:extLst>
                    <a:ext uri="{FF2B5EF4-FFF2-40B4-BE49-F238E27FC236}">
                      <a16:creationId xmlns:a16="http://schemas.microsoft.com/office/drawing/2014/main" id="{EA74653B-7A2A-4EB3-9247-FBCBDC6B9B67}"/>
                    </a:ext>
                  </a:extLst>
                </p:cNvPr>
                <p:cNvPicPr>
                  <a:picLocks noChangeAspect="1"/>
                </p:cNvPicPr>
                <p:nvPr/>
              </p:nvPicPr>
              <p:blipFill>
                <a:blip r:embed="rId20"/>
                <a:stretch>
                  <a:fillRect/>
                </a:stretch>
              </p:blipFill>
              <p:spPr>
                <a:xfrm>
                  <a:off x="12951382" y="3330624"/>
                  <a:ext cx="1740627" cy="567595"/>
                </a:xfrm>
                <a:prstGeom prst="rect">
                  <a:avLst/>
                </a:prstGeom>
              </p:spPr>
            </p:pic>
            <p:pic>
              <p:nvPicPr>
                <p:cNvPr id="117" name="Immagine 122">
                  <a:extLst>
                    <a:ext uri="{FF2B5EF4-FFF2-40B4-BE49-F238E27FC236}">
                      <a16:creationId xmlns:a16="http://schemas.microsoft.com/office/drawing/2014/main" id="{9A64A16C-F9C5-433F-AD76-4A6A998DF1D4}"/>
                    </a:ext>
                  </a:extLst>
                </p:cNvPr>
                <p:cNvPicPr>
                  <a:picLocks noChangeAspect="1"/>
                </p:cNvPicPr>
                <p:nvPr/>
              </p:nvPicPr>
              <p:blipFill>
                <a:blip r:embed="rId21"/>
                <a:stretch>
                  <a:fillRect/>
                </a:stretch>
              </p:blipFill>
              <p:spPr>
                <a:xfrm>
                  <a:off x="14296324" y="3535219"/>
                  <a:ext cx="242636" cy="242636"/>
                </a:xfrm>
                <a:prstGeom prst="rect">
                  <a:avLst/>
                </a:prstGeom>
              </p:spPr>
            </p:pic>
          </p:grpSp>
          <p:pic>
            <p:nvPicPr>
              <p:cNvPr id="115" name="Immagine 120">
                <a:extLst>
                  <a:ext uri="{FF2B5EF4-FFF2-40B4-BE49-F238E27FC236}">
                    <a16:creationId xmlns:a16="http://schemas.microsoft.com/office/drawing/2014/main" id="{161BE06A-F68B-42C0-B810-7DBBA7242B78}"/>
                  </a:ext>
                </a:extLst>
              </p:cNvPr>
              <p:cNvPicPr>
                <a:picLocks noChangeAspect="1"/>
              </p:cNvPicPr>
              <p:nvPr/>
            </p:nvPicPr>
            <p:blipFill>
              <a:blip r:embed="rId21"/>
              <a:stretch>
                <a:fillRect/>
              </a:stretch>
            </p:blipFill>
            <p:spPr>
              <a:xfrm>
                <a:off x="16424678" y="3453818"/>
                <a:ext cx="1039621" cy="274320"/>
              </a:xfrm>
              <a:prstGeom prst="rect">
                <a:avLst/>
              </a:prstGeom>
            </p:spPr>
          </p:pic>
        </p:grpSp>
        <p:sp>
          <p:nvSpPr>
            <p:cNvPr id="118" name="TextBox 117">
              <a:extLst>
                <a:ext uri="{FF2B5EF4-FFF2-40B4-BE49-F238E27FC236}">
                  <a16:creationId xmlns:a16="http://schemas.microsoft.com/office/drawing/2014/main" id="{6C09F1A1-88B7-41A4-A5F4-58CF2D6911F1}"/>
                </a:ext>
              </a:extLst>
            </p:cNvPr>
            <p:cNvSpPr txBox="1"/>
            <p:nvPr/>
          </p:nvSpPr>
          <p:spPr>
            <a:xfrm>
              <a:off x="11820011" y="9006306"/>
              <a:ext cx="3196853" cy="502821"/>
            </a:xfrm>
            <a:prstGeom prst="rect">
              <a:avLst/>
            </a:prstGeom>
            <a:noFill/>
          </p:spPr>
          <p:txBody>
            <a:bodyPr wrap="square" lIns="0" tIns="36000" rIns="216000" bIns="36000" rtlCol="0">
              <a:spAutoFit/>
            </a:bodyPr>
            <a:lstStyle/>
            <a:p>
              <a:pPr>
                <a:lnSpc>
                  <a:spcPct val="130000"/>
                </a:lnSpc>
                <a:spcBef>
                  <a:spcPts val="1000"/>
                </a:spcBef>
              </a:pPr>
              <a:r>
                <a:rPr lang="it-IT" sz="2400" b="1">
                  <a:solidFill>
                    <a:schemeClr val="bg1">
                      <a:lumMod val="50000"/>
                    </a:schemeClr>
                  </a:solidFill>
                </a:rPr>
                <a:t>CAB:</a:t>
              </a:r>
            </a:p>
          </p:txBody>
        </p:sp>
        <p:grpSp>
          <p:nvGrpSpPr>
            <p:cNvPr id="119" name="Gruppo 118">
              <a:extLst>
                <a:ext uri="{FF2B5EF4-FFF2-40B4-BE49-F238E27FC236}">
                  <a16:creationId xmlns:a16="http://schemas.microsoft.com/office/drawing/2014/main" id="{CFE9C566-182E-4311-888E-9535F60AF45D}"/>
                </a:ext>
              </a:extLst>
            </p:cNvPr>
            <p:cNvGrpSpPr/>
            <p:nvPr/>
          </p:nvGrpSpPr>
          <p:grpSpPr>
            <a:xfrm>
              <a:off x="15184066" y="9026377"/>
              <a:ext cx="3731822" cy="513068"/>
              <a:chOff x="16314793" y="3257027"/>
              <a:chExt cx="1746081" cy="555053"/>
            </a:xfrm>
          </p:grpSpPr>
          <p:grpSp>
            <p:nvGrpSpPr>
              <p:cNvPr id="120" name="Gruppo 119">
                <a:extLst>
                  <a:ext uri="{FF2B5EF4-FFF2-40B4-BE49-F238E27FC236}">
                    <a16:creationId xmlns:a16="http://schemas.microsoft.com/office/drawing/2014/main" id="{CA9AAEE7-3BEA-4B0D-B4CC-8229D86E9970}"/>
                  </a:ext>
                </a:extLst>
              </p:cNvPr>
              <p:cNvGrpSpPr/>
              <p:nvPr/>
            </p:nvGrpSpPr>
            <p:grpSpPr>
              <a:xfrm>
                <a:off x="16314793" y="3257027"/>
                <a:ext cx="1746081" cy="555053"/>
                <a:chOff x="12951382" y="3330624"/>
                <a:chExt cx="1740627" cy="567595"/>
              </a:xfrm>
            </p:grpSpPr>
            <p:pic>
              <p:nvPicPr>
                <p:cNvPr id="122" name="Immagine 121">
                  <a:extLst>
                    <a:ext uri="{FF2B5EF4-FFF2-40B4-BE49-F238E27FC236}">
                      <a16:creationId xmlns:a16="http://schemas.microsoft.com/office/drawing/2014/main" id="{4366A18D-AD3D-4276-B542-2CD091A01CA3}"/>
                    </a:ext>
                  </a:extLst>
                </p:cNvPr>
                <p:cNvPicPr>
                  <a:picLocks noChangeAspect="1"/>
                </p:cNvPicPr>
                <p:nvPr/>
              </p:nvPicPr>
              <p:blipFill>
                <a:blip r:embed="rId20"/>
                <a:stretch>
                  <a:fillRect/>
                </a:stretch>
              </p:blipFill>
              <p:spPr>
                <a:xfrm>
                  <a:off x="12951382" y="3330624"/>
                  <a:ext cx="1740627" cy="567595"/>
                </a:xfrm>
                <a:prstGeom prst="rect">
                  <a:avLst/>
                </a:prstGeom>
              </p:spPr>
            </p:pic>
            <p:pic>
              <p:nvPicPr>
                <p:cNvPr id="123" name="Immagine 122">
                  <a:extLst>
                    <a:ext uri="{FF2B5EF4-FFF2-40B4-BE49-F238E27FC236}">
                      <a16:creationId xmlns:a16="http://schemas.microsoft.com/office/drawing/2014/main" id="{03F93F08-8E31-4E7F-9A42-7FF7E8FDBEA5}"/>
                    </a:ext>
                  </a:extLst>
                </p:cNvPr>
                <p:cNvPicPr>
                  <a:picLocks noChangeAspect="1"/>
                </p:cNvPicPr>
                <p:nvPr/>
              </p:nvPicPr>
              <p:blipFill>
                <a:blip r:embed="rId21"/>
                <a:stretch>
                  <a:fillRect/>
                </a:stretch>
              </p:blipFill>
              <p:spPr>
                <a:xfrm>
                  <a:off x="14296324" y="3535219"/>
                  <a:ext cx="242636" cy="242636"/>
                </a:xfrm>
                <a:prstGeom prst="rect">
                  <a:avLst/>
                </a:prstGeom>
              </p:spPr>
            </p:pic>
          </p:grpSp>
          <p:pic>
            <p:nvPicPr>
              <p:cNvPr id="121" name="Immagine 120">
                <a:extLst>
                  <a:ext uri="{FF2B5EF4-FFF2-40B4-BE49-F238E27FC236}">
                    <a16:creationId xmlns:a16="http://schemas.microsoft.com/office/drawing/2014/main" id="{2461746E-3AB5-4F8E-AED8-99341770844E}"/>
                  </a:ext>
                </a:extLst>
              </p:cNvPr>
              <p:cNvPicPr>
                <a:picLocks noChangeAspect="1"/>
              </p:cNvPicPr>
              <p:nvPr/>
            </p:nvPicPr>
            <p:blipFill>
              <a:blip r:embed="rId21"/>
              <a:stretch>
                <a:fillRect/>
              </a:stretch>
            </p:blipFill>
            <p:spPr>
              <a:xfrm>
                <a:off x="16424678" y="3453818"/>
                <a:ext cx="1039621" cy="274320"/>
              </a:xfrm>
              <a:prstGeom prst="rect">
                <a:avLst/>
              </a:prstGeom>
            </p:spPr>
          </p:pic>
        </p:grpSp>
      </p:grpSp>
      <p:pic>
        <p:nvPicPr>
          <p:cNvPr id="92" name="Picture 91">
            <a:extLst>
              <a:ext uri="{FF2B5EF4-FFF2-40B4-BE49-F238E27FC236}">
                <a16:creationId xmlns:a16="http://schemas.microsoft.com/office/drawing/2014/main" id="{4D5FECD6-D601-4ACD-B715-E54F3D64F6FA}"/>
              </a:ext>
            </a:extLst>
          </p:cNvPr>
          <p:cNvPicPr>
            <a:picLocks noChangeAspect="1"/>
          </p:cNvPicPr>
          <p:nvPr/>
        </p:nvPicPr>
        <p:blipFill>
          <a:blip r:embed="rId22"/>
          <a:stretch>
            <a:fillRect/>
          </a:stretch>
        </p:blipFill>
        <p:spPr>
          <a:xfrm>
            <a:off x="9693518" y="8132033"/>
            <a:ext cx="451234" cy="433186"/>
          </a:xfrm>
          <a:prstGeom prst="rect">
            <a:avLst/>
          </a:prstGeom>
        </p:spPr>
      </p:pic>
      <p:pic>
        <p:nvPicPr>
          <p:cNvPr id="4" name="Picture 3">
            <a:extLst>
              <a:ext uri="{FF2B5EF4-FFF2-40B4-BE49-F238E27FC236}">
                <a16:creationId xmlns:a16="http://schemas.microsoft.com/office/drawing/2014/main" id="{107E3FA0-EEDB-E797-2CAD-85A2E628E953}"/>
              </a:ext>
            </a:extLst>
          </p:cNvPr>
          <p:cNvPicPr>
            <a:picLocks noChangeAspect="1"/>
          </p:cNvPicPr>
          <p:nvPr/>
        </p:nvPicPr>
        <p:blipFill>
          <a:blip r:embed="rId23"/>
          <a:stretch>
            <a:fillRect/>
          </a:stretch>
        </p:blipFill>
        <p:spPr>
          <a:xfrm>
            <a:off x="2174320" y="3823847"/>
            <a:ext cx="19359012" cy="961321"/>
          </a:xfrm>
          <a:prstGeom prst="rect">
            <a:avLst/>
          </a:prstGeom>
        </p:spPr>
      </p:pic>
    </p:spTree>
    <p:extLst>
      <p:ext uri="{BB962C8B-B14F-4D97-AF65-F5344CB8AC3E}">
        <p14:creationId xmlns:p14="http://schemas.microsoft.com/office/powerpoint/2010/main" val="174144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5A672D2E-7C9F-4453-9934-255FA249034C}"/>
              </a:ext>
            </a:extLst>
          </p:cNvPr>
          <p:cNvGrpSpPr/>
          <p:nvPr/>
        </p:nvGrpSpPr>
        <p:grpSpPr>
          <a:xfrm>
            <a:off x="-1965234" y="5661602"/>
            <a:ext cx="10144208" cy="3389659"/>
            <a:chOff x="-2387582" y="7163797"/>
            <a:chExt cx="10144208" cy="3389659"/>
          </a:xfrm>
        </p:grpSpPr>
        <p:pic>
          <p:nvPicPr>
            <p:cNvPr id="29" name="Immagine 28">
              <a:extLst>
                <a:ext uri="{FF2B5EF4-FFF2-40B4-BE49-F238E27FC236}">
                  <a16:creationId xmlns:a16="http://schemas.microsoft.com/office/drawing/2014/main" id="{525FF4FA-06E5-4415-8CA3-BB0F3B32EA7C}"/>
                </a:ext>
              </a:extLst>
            </p:cNvPr>
            <p:cNvPicPr>
              <a:picLocks noChangeAspect="1"/>
            </p:cNvPicPr>
            <p:nvPr/>
          </p:nvPicPr>
          <p:blipFill>
            <a:blip r:embed="rId3"/>
            <a:stretch>
              <a:fillRect/>
            </a:stretch>
          </p:blipFill>
          <p:spPr>
            <a:xfrm>
              <a:off x="1925643" y="9204312"/>
              <a:ext cx="2032850" cy="616014"/>
            </a:xfrm>
            <a:prstGeom prst="rect">
              <a:avLst/>
            </a:prstGeom>
          </p:spPr>
        </p:pic>
        <p:pic>
          <p:nvPicPr>
            <p:cNvPr id="34" name="Immagine 33">
              <a:extLst>
                <a:ext uri="{FF2B5EF4-FFF2-40B4-BE49-F238E27FC236}">
                  <a16:creationId xmlns:a16="http://schemas.microsoft.com/office/drawing/2014/main" id="{B9749648-DAC6-4436-9FF5-D7931E337FA2}"/>
                </a:ext>
              </a:extLst>
            </p:cNvPr>
            <p:cNvPicPr>
              <a:picLocks noChangeAspect="1"/>
            </p:cNvPicPr>
            <p:nvPr/>
          </p:nvPicPr>
          <p:blipFill>
            <a:blip r:embed="rId4"/>
            <a:stretch>
              <a:fillRect/>
            </a:stretch>
          </p:blipFill>
          <p:spPr>
            <a:xfrm>
              <a:off x="1708859" y="7762830"/>
              <a:ext cx="6047767" cy="662476"/>
            </a:xfrm>
            <a:prstGeom prst="rect">
              <a:avLst/>
            </a:prstGeom>
          </p:spPr>
        </p:pic>
        <p:pic>
          <p:nvPicPr>
            <p:cNvPr id="44" name="Immagine 43">
              <a:extLst>
                <a:ext uri="{FF2B5EF4-FFF2-40B4-BE49-F238E27FC236}">
                  <a16:creationId xmlns:a16="http://schemas.microsoft.com/office/drawing/2014/main" id="{9F0BACE4-905B-4374-A27B-A6593758396B}"/>
                </a:ext>
              </a:extLst>
            </p:cNvPr>
            <p:cNvPicPr>
              <a:picLocks noChangeAspect="1"/>
            </p:cNvPicPr>
            <p:nvPr/>
          </p:nvPicPr>
          <p:blipFill>
            <a:blip r:embed="rId5"/>
            <a:stretch>
              <a:fillRect/>
            </a:stretch>
          </p:blipFill>
          <p:spPr>
            <a:xfrm>
              <a:off x="1714521" y="7163797"/>
              <a:ext cx="2333996" cy="474710"/>
            </a:xfrm>
            <a:prstGeom prst="rect">
              <a:avLst/>
            </a:prstGeom>
          </p:spPr>
        </p:pic>
        <p:pic>
          <p:nvPicPr>
            <p:cNvPr id="35" name="Immagine 34">
              <a:extLst>
                <a:ext uri="{FF2B5EF4-FFF2-40B4-BE49-F238E27FC236}">
                  <a16:creationId xmlns:a16="http://schemas.microsoft.com/office/drawing/2014/main" id="{17A2711B-2C43-42CA-A08E-4F4109F28D78}"/>
                </a:ext>
              </a:extLst>
            </p:cNvPr>
            <p:cNvPicPr>
              <a:picLocks noChangeAspect="1"/>
            </p:cNvPicPr>
            <p:nvPr/>
          </p:nvPicPr>
          <p:blipFill>
            <a:blip r:embed="rId6"/>
            <a:stretch>
              <a:fillRect/>
            </a:stretch>
          </p:blipFill>
          <p:spPr>
            <a:xfrm>
              <a:off x="-2387582" y="10520271"/>
              <a:ext cx="179078" cy="33185"/>
            </a:xfrm>
            <a:prstGeom prst="rect">
              <a:avLst/>
            </a:prstGeom>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77539" y="2112153"/>
            <a:ext cx="3757900" cy="655224"/>
          </a:xfrm>
          <a:prstGeom prst="rect">
            <a:avLst/>
          </a:prstGeom>
        </p:spPr>
      </p:pic>
      <p:sp>
        <p:nvSpPr>
          <p:cNvPr id="64" name="Segnaposto testo 3">
            <a:extLst>
              <a:ext uri="{FF2B5EF4-FFF2-40B4-BE49-F238E27FC236}">
                <a16:creationId xmlns:a16="http://schemas.microsoft.com/office/drawing/2014/main" id="{EB7D8C80-0662-4419-8EDF-1DB8D92180DF}"/>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grpSp>
        <p:nvGrpSpPr>
          <p:cNvPr id="3" name="Group 2">
            <a:extLst>
              <a:ext uri="{FF2B5EF4-FFF2-40B4-BE49-F238E27FC236}">
                <a16:creationId xmlns:a16="http://schemas.microsoft.com/office/drawing/2014/main" id="{DD9E3680-AC92-922C-A811-46AB77A8FF04}"/>
              </a:ext>
            </a:extLst>
          </p:cNvPr>
          <p:cNvGrpSpPr/>
          <p:nvPr/>
        </p:nvGrpSpPr>
        <p:grpSpPr>
          <a:xfrm>
            <a:off x="1657658" y="2884783"/>
            <a:ext cx="20574797" cy="8588053"/>
            <a:chOff x="1657658" y="2884783"/>
            <a:chExt cx="20574797" cy="8588053"/>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2564985" y="4588113"/>
              <a:ext cx="4626255" cy="1008877"/>
              <a:chOff x="1811725" y="10651972"/>
              <a:chExt cx="5081613" cy="990867"/>
            </a:xfrm>
          </p:grpSpPr>
          <p:grpSp>
            <p:nvGrpSpPr>
              <p:cNvPr id="18" name="Group 17">
                <a:extLst>
                  <a:ext uri="{FF2B5EF4-FFF2-40B4-BE49-F238E27FC236}">
                    <a16:creationId xmlns:a16="http://schemas.microsoft.com/office/drawing/2014/main" id="{F60A42E1-F4C2-4F04-889E-7207A5B90281}"/>
                  </a:ext>
                </a:extLst>
              </p:cNvPr>
              <p:cNvGrpSpPr/>
              <p:nvPr/>
            </p:nvGrpSpPr>
            <p:grpSpPr>
              <a:xfrm>
                <a:off x="1811725" y="10790385"/>
                <a:ext cx="3836677" cy="714770"/>
                <a:chOff x="1811725" y="10790385"/>
                <a:chExt cx="3836677" cy="714770"/>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2" cy="714043"/>
                </a:xfrm>
                <a:prstGeom prst="rect">
                  <a:avLst/>
                </a:prstGeom>
                <a:ln>
                  <a:solidFill>
                    <a:srgbClr val="FFFFFF"/>
                  </a:solidFill>
                </a:ln>
              </p:spPr>
            </p:pic>
            <p:pic>
              <p:nvPicPr>
                <p:cNvPr id="17" name="Picture 16">
                  <a:extLst>
                    <a:ext uri="{FF2B5EF4-FFF2-40B4-BE49-F238E27FC236}">
                      <a16:creationId xmlns:a16="http://schemas.microsoft.com/office/drawing/2014/main" id="{76A06BB9-B2CC-49DF-BB6B-B578BBA3399F}"/>
                    </a:ext>
                  </a:extLst>
                </p:cNvPr>
                <p:cNvPicPr>
                  <a:picLocks noChangeAspect="1"/>
                </p:cNvPicPr>
                <p:nvPr/>
              </p:nvPicPr>
              <p:blipFill>
                <a:blip r:embed="rId12"/>
                <a:stretch>
                  <a:fillRect/>
                </a:stretch>
              </p:blipFill>
              <p:spPr>
                <a:xfrm>
                  <a:off x="1811725" y="10791112"/>
                  <a:ext cx="587102" cy="714043"/>
                </a:xfrm>
                <a:prstGeom prst="rect">
                  <a:avLst/>
                </a:prstGeom>
                <a:ln>
                  <a:solidFill>
                    <a:srgbClr val="FFFFFF"/>
                  </a:solidFill>
                </a:ln>
              </p:spPr>
            </p:pic>
          </p:grpSp>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27" name="Immagine 26">
              <a:extLst>
                <a:ext uri="{FF2B5EF4-FFF2-40B4-BE49-F238E27FC236}">
                  <a16:creationId xmlns:a16="http://schemas.microsoft.com/office/drawing/2014/main" id="{09665699-7F81-46F8-96A6-E0D2D84A3C2C}"/>
                </a:ext>
              </a:extLst>
            </p:cNvPr>
            <p:cNvPicPr>
              <a:picLocks noChangeAspect="1"/>
            </p:cNvPicPr>
            <p:nvPr/>
          </p:nvPicPr>
          <p:blipFill>
            <a:blip r:embed="rId14"/>
            <a:stretch>
              <a:fillRect/>
            </a:stretch>
          </p:blipFill>
          <p:spPr>
            <a:xfrm>
              <a:off x="2089022" y="7702377"/>
              <a:ext cx="238095" cy="238095"/>
            </a:xfrm>
            <a:prstGeom prst="rect">
              <a:avLst/>
            </a:prstGeom>
          </p:spPr>
        </p:pic>
        <p:pic>
          <p:nvPicPr>
            <p:cNvPr id="68" name="Immagine 67">
              <a:extLst>
                <a:ext uri="{FF2B5EF4-FFF2-40B4-BE49-F238E27FC236}">
                  <a16:creationId xmlns:a16="http://schemas.microsoft.com/office/drawing/2014/main" id="{CCB7ABFE-7DC6-4BF7-92D1-0494F9A84657}"/>
                </a:ext>
              </a:extLst>
            </p:cNvPr>
            <p:cNvPicPr>
              <a:picLocks noChangeAspect="1"/>
            </p:cNvPicPr>
            <p:nvPr/>
          </p:nvPicPr>
          <p:blipFill>
            <a:blip r:embed="rId15"/>
            <a:stretch>
              <a:fillRect/>
            </a:stretch>
          </p:blipFill>
          <p:spPr>
            <a:xfrm>
              <a:off x="5828659" y="6311063"/>
              <a:ext cx="2423555" cy="632231"/>
            </a:xfrm>
            <a:prstGeom prst="rect">
              <a:avLst/>
            </a:prstGeom>
          </p:spPr>
        </p:pic>
        <p:pic>
          <p:nvPicPr>
            <p:cNvPr id="69" name="Immagine 68">
              <a:extLst>
                <a:ext uri="{FF2B5EF4-FFF2-40B4-BE49-F238E27FC236}">
                  <a16:creationId xmlns:a16="http://schemas.microsoft.com/office/drawing/2014/main" id="{B01EDC65-1C99-42DF-95D0-6C7163958910}"/>
                </a:ext>
              </a:extLst>
            </p:cNvPr>
            <p:cNvPicPr>
              <a:picLocks noChangeAspect="1"/>
            </p:cNvPicPr>
            <p:nvPr/>
          </p:nvPicPr>
          <p:blipFill>
            <a:blip r:embed="rId16"/>
            <a:stretch>
              <a:fillRect/>
            </a:stretch>
          </p:blipFill>
          <p:spPr>
            <a:xfrm>
              <a:off x="2667356" y="6406183"/>
              <a:ext cx="2081148" cy="431936"/>
            </a:xfrm>
            <a:prstGeom prst="rect">
              <a:avLst/>
            </a:prstGeom>
          </p:spPr>
        </p:pic>
        <p:grpSp>
          <p:nvGrpSpPr>
            <p:cNvPr id="84" name="Gruppo 83">
              <a:extLst>
                <a:ext uri="{FF2B5EF4-FFF2-40B4-BE49-F238E27FC236}">
                  <a16:creationId xmlns:a16="http://schemas.microsoft.com/office/drawing/2014/main" id="{EE0A7119-35B5-455A-97D4-80DD96399CBC}"/>
                </a:ext>
              </a:extLst>
            </p:cNvPr>
            <p:cNvGrpSpPr/>
            <p:nvPr/>
          </p:nvGrpSpPr>
          <p:grpSpPr>
            <a:xfrm>
              <a:off x="4175179" y="7684265"/>
              <a:ext cx="3731822" cy="479991"/>
              <a:chOff x="16314793" y="3257027"/>
              <a:chExt cx="1746081" cy="555053"/>
            </a:xfrm>
          </p:grpSpPr>
          <p:grpSp>
            <p:nvGrpSpPr>
              <p:cNvPr id="85" name="Gruppo 84">
                <a:extLst>
                  <a:ext uri="{FF2B5EF4-FFF2-40B4-BE49-F238E27FC236}">
                    <a16:creationId xmlns:a16="http://schemas.microsoft.com/office/drawing/2014/main" id="{30783ACC-16F0-4914-AC03-F26A63B0716D}"/>
                  </a:ext>
                </a:extLst>
              </p:cNvPr>
              <p:cNvGrpSpPr/>
              <p:nvPr/>
            </p:nvGrpSpPr>
            <p:grpSpPr>
              <a:xfrm>
                <a:off x="16314793" y="3257027"/>
                <a:ext cx="1746081" cy="555053"/>
                <a:chOff x="12951382" y="3330624"/>
                <a:chExt cx="1740627" cy="567595"/>
              </a:xfrm>
            </p:grpSpPr>
            <p:pic>
              <p:nvPicPr>
                <p:cNvPr id="87" name="Immagine 86">
                  <a:extLst>
                    <a:ext uri="{FF2B5EF4-FFF2-40B4-BE49-F238E27FC236}">
                      <a16:creationId xmlns:a16="http://schemas.microsoft.com/office/drawing/2014/main" id="{65A722E4-0DBA-4574-A5EC-BDD99E80E61F}"/>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88" name="Immagine 87">
                  <a:extLst>
                    <a:ext uri="{FF2B5EF4-FFF2-40B4-BE49-F238E27FC236}">
                      <a16:creationId xmlns:a16="http://schemas.microsoft.com/office/drawing/2014/main" id="{B756ACF5-BF4B-4EAF-868C-82CFB90D0C7E}"/>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86" name="Immagine 85">
                <a:extLst>
                  <a:ext uri="{FF2B5EF4-FFF2-40B4-BE49-F238E27FC236}">
                    <a16:creationId xmlns:a16="http://schemas.microsoft.com/office/drawing/2014/main" id="{B82425DA-3B5B-4C92-BB75-F04414404C6F}"/>
                  </a:ext>
                </a:extLst>
              </p:cNvPr>
              <p:cNvPicPr>
                <a:picLocks noChangeAspect="1"/>
              </p:cNvPicPr>
              <p:nvPr/>
            </p:nvPicPr>
            <p:blipFill>
              <a:blip r:embed="rId18"/>
              <a:stretch>
                <a:fillRect/>
              </a:stretch>
            </p:blipFill>
            <p:spPr>
              <a:xfrm>
                <a:off x="16424678" y="3453818"/>
                <a:ext cx="1039621" cy="274320"/>
              </a:xfrm>
              <a:prstGeom prst="rect">
                <a:avLst/>
              </a:prstGeom>
            </p:spPr>
          </p:pic>
        </p:grpSp>
        <p:pic>
          <p:nvPicPr>
            <p:cNvPr id="60" name="Immagine 59">
              <a:extLst>
                <a:ext uri="{FF2B5EF4-FFF2-40B4-BE49-F238E27FC236}">
                  <a16:creationId xmlns:a16="http://schemas.microsoft.com/office/drawing/2014/main" id="{C255813D-545D-4C80-84DA-10D693384534}"/>
                </a:ext>
              </a:extLst>
            </p:cNvPr>
            <p:cNvPicPr>
              <a:picLocks noChangeAspect="1"/>
            </p:cNvPicPr>
            <p:nvPr/>
          </p:nvPicPr>
          <p:blipFill>
            <a:blip r:embed="rId6"/>
            <a:stretch>
              <a:fillRect/>
            </a:stretch>
          </p:blipFill>
          <p:spPr>
            <a:xfrm>
              <a:off x="7430970" y="7764595"/>
              <a:ext cx="400580" cy="290575"/>
            </a:xfrm>
            <a:prstGeom prst="rect">
              <a:avLst/>
            </a:prstGeom>
          </p:spPr>
        </p:pic>
        <p:pic>
          <p:nvPicPr>
            <p:cNvPr id="52" name="Picture 51">
              <a:extLst>
                <a:ext uri="{FF2B5EF4-FFF2-40B4-BE49-F238E27FC236}">
                  <a16:creationId xmlns:a16="http://schemas.microsoft.com/office/drawing/2014/main" id="{F94EABC9-7CA4-4104-BAC7-81ED221EDCC1}"/>
                </a:ext>
              </a:extLst>
            </p:cNvPr>
            <p:cNvPicPr>
              <a:picLocks noChangeAspect="1"/>
            </p:cNvPicPr>
            <p:nvPr/>
          </p:nvPicPr>
          <p:blipFill>
            <a:blip r:embed="rId19">
              <a:clrChange>
                <a:clrFrom>
                  <a:srgbClr val="FAFAFA"/>
                </a:clrFrom>
                <a:clrTo>
                  <a:srgbClr val="FAFAFA">
                    <a:alpha val="0"/>
                  </a:srgbClr>
                </a:clrTo>
              </a:clrChange>
            </a:blip>
            <a:stretch>
              <a:fillRect/>
            </a:stretch>
          </p:blipFill>
          <p:spPr>
            <a:xfrm>
              <a:off x="4410031" y="7738063"/>
              <a:ext cx="1671281" cy="319723"/>
            </a:xfrm>
            <a:prstGeom prst="rect">
              <a:avLst/>
            </a:prstGeom>
          </p:spPr>
        </p:pic>
        <p:pic>
          <p:nvPicPr>
            <p:cNvPr id="92" name="Immagine 91">
              <a:extLst>
                <a:ext uri="{FF2B5EF4-FFF2-40B4-BE49-F238E27FC236}">
                  <a16:creationId xmlns:a16="http://schemas.microsoft.com/office/drawing/2014/main" id="{A1D6BC0E-BC85-46B6-9D63-0ADB04B0124B}"/>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93" name="Connettore diritto 92">
              <a:extLst>
                <a:ext uri="{FF2B5EF4-FFF2-40B4-BE49-F238E27FC236}">
                  <a16:creationId xmlns:a16="http://schemas.microsoft.com/office/drawing/2014/main" id="{D1BA9D60-47A6-4FA2-B657-75C04D911467}"/>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1" name="Immagine 70">
              <a:extLst>
                <a:ext uri="{FF2B5EF4-FFF2-40B4-BE49-F238E27FC236}">
                  <a16:creationId xmlns:a16="http://schemas.microsoft.com/office/drawing/2014/main" id="{848F54C7-305F-4F2B-AE67-C5610EB1163A}"/>
                </a:ext>
              </a:extLst>
            </p:cNvPr>
            <p:cNvPicPr>
              <a:picLocks noChangeAspect="1"/>
            </p:cNvPicPr>
            <p:nvPr/>
          </p:nvPicPr>
          <p:blipFill>
            <a:blip r:embed="rId21"/>
            <a:stretch>
              <a:fillRect/>
            </a:stretch>
          </p:blipFill>
          <p:spPr>
            <a:xfrm>
              <a:off x="5039857" y="2884783"/>
              <a:ext cx="6226089" cy="667850"/>
            </a:xfrm>
            <a:prstGeom prst="rect">
              <a:avLst/>
            </a:prstGeom>
          </p:spPr>
        </p:pic>
        <p:pic>
          <p:nvPicPr>
            <p:cNvPr id="108" name="Immagine 107">
              <a:extLst>
                <a:ext uri="{FF2B5EF4-FFF2-40B4-BE49-F238E27FC236}">
                  <a16:creationId xmlns:a16="http://schemas.microsoft.com/office/drawing/2014/main" id="{DDD7C6A4-EC1C-4C03-95B8-0C012A2DF353}"/>
                </a:ext>
              </a:extLst>
            </p:cNvPr>
            <p:cNvPicPr>
              <a:picLocks noChangeAspect="1"/>
            </p:cNvPicPr>
            <p:nvPr/>
          </p:nvPicPr>
          <p:blipFill>
            <a:blip r:embed="rId22"/>
            <a:stretch>
              <a:fillRect/>
            </a:stretch>
          </p:blipFill>
          <p:spPr>
            <a:xfrm>
              <a:off x="16800138" y="4109527"/>
              <a:ext cx="661141" cy="90567"/>
            </a:xfrm>
            <a:prstGeom prst="rect">
              <a:avLst/>
            </a:prstGeom>
          </p:spPr>
        </p:pic>
        <p:grpSp>
          <p:nvGrpSpPr>
            <p:cNvPr id="57" name="Gruppo 2">
              <a:extLst>
                <a:ext uri="{FF2B5EF4-FFF2-40B4-BE49-F238E27FC236}">
                  <a16:creationId xmlns:a16="http://schemas.microsoft.com/office/drawing/2014/main" id="{6E1D8AFC-C234-4EAB-A8DC-581BD1CDA7E0}"/>
                </a:ext>
              </a:extLst>
            </p:cNvPr>
            <p:cNvGrpSpPr/>
            <p:nvPr/>
          </p:nvGrpSpPr>
          <p:grpSpPr>
            <a:xfrm>
              <a:off x="11012639" y="9353306"/>
              <a:ext cx="10390480" cy="2119530"/>
              <a:chOff x="8361608" y="9572843"/>
              <a:chExt cx="10390480" cy="2119530"/>
            </a:xfrm>
          </p:grpSpPr>
          <p:pic>
            <p:nvPicPr>
              <p:cNvPr id="58" name="Immagine 69">
                <a:extLst>
                  <a:ext uri="{FF2B5EF4-FFF2-40B4-BE49-F238E27FC236}">
                    <a16:creationId xmlns:a16="http://schemas.microsoft.com/office/drawing/2014/main" id="{AD45D273-03B8-41DC-9344-06A46A78BCD5}"/>
                  </a:ext>
                </a:extLst>
              </p:cNvPr>
              <p:cNvPicPr>
                <a:picLocks noChangeAspect="1"/>
              </p:cNvPicPr>
              <p:nvPr/>
            </p:nvPicPr>
            <p:blipFill rotWithShape="1">
              <a:blip r:embed="rId23"/>
              <a:srcRect r="24766" b="385"/>
              <a:stretch/>
            </p:blipFill>
            <p:spPr>
              <a:xfrm>
                <a:off x="8361608" y="9572843"/>
                <a:ext cx="10390480" cy="1653274"/>
              </a:xfrm>
              <a:prstGeom prst="rect">
                <a:avLst/>
              </a:prstGeom>
            </p:spPr>
          </p:pic>
          <p:pic>
            <p:nvPicPr>
              <p:cNvPr id="59" name="Immagine 18">
                <a:extLst>
                  <a:ext uri="{FF2B5EF4-FFF2-40B4-BE49-F238E27FC236}">
                    <a16:creationId xmlns:a16="http://schemas.microsoft.com/office/drawing/2014/main" id="{95A22614-951B-47E8-ABD8-AC9FFF699C7C}"/>
                  </a:ext>
                </a:extLst>
              </p:cNvPr>
              <p:cNvPicPr>
                <a:picLocks noChangeAspect="1"/>
              </p:cNvPicPr>
              <p:nvPr/>
            </p:nvPicPr>
            <p:blipFill>
              <a:blip r:embed="rId24"/>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61" name="Immagine 18">
                <a:extLst>
                  <a:ext uri="{FF2B5EF4-FFF2-40B4-BE49-F238E27FC236}">
                    <a16:creationId xmlns:a16="http://schemas.microsoft.com/office/drawing/2014/main" id="{E35607DF-2A5E-4BFF-96D3-98654E35391B}"/>
                  </a:ext>
                </a:extLst>
              </p:cNvPr>
              <p:cNvPicPr>
                <a:picLocks noChangeAspect="1"/>
              </p:cNvPicPr>
              <p:nvPr/>
            </p:nvPicPr>
            <p:blipFill>
              <a:blip r:embed="rId24"/>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65" name="Immagine 18">
                <a:extLst>
                  <a:ext uri="{FF2B5EF4-FFF2-40B4-BE49-F238E27FC236}">
                    <a16:creationId xmlns:a16="http://schemas.microsoft.com/office/drawing/2014/main" id="{0BF63C3B-C91F-47C9-BFEA-68EE236521B4}"/>
                  </a:ext>
                </a:extLst>
              </p:cNvPr>
              <p:cNvPicPr>
                <a:picLocks noChangeAspect="1"/>
              </p:cNvPicPr>
              <p:nvPr/>
            </p:nvPicPr>
            <p:blipFill>
              <a:blip r:embed="rId24"/>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66" name="Immagine 18">
                <a:extLst>
                  <a:ext uri="{FF2B5EF4-FFF2-40B4-BE49-F238E27FC236}">
                    <a16:creationId xmlns:a16="http://schemas.microsoft.com/office/drawing/2014/main" id="{10B6F842-FD14-4C57-95E2-64E0C7C5B01B}"/>
                  </a:ext>
                </a:extLst>
              </p:cNvPr>
              <p:cNvPicPr>
                <a:picLocks noChangeAspect="1"/>
              </p:cNvPicPr>
              <p:nvPr/>
            </p:nvPicPr>
            <p:blipFill>
              <a:blip r:embed="rId24"/>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67" name="Group 66">
              <a:extLst>
                <a:ext uri="{FF2B5EF4-FFF2-40B4-BE49-F238E27FC236}">
                  <a16:creationId xmlns:a16="http://schemas.microsoft.com/office/drawing/2014/main" id="{AC9BB654-D868-4972-8915-6ED833335A4A}"/>
                </a:ext>
              </a:extLst>
            </p:cNvPr>
            <p:cNvGrpSpPr/>
            <p:nvPr/>
          </p:nvGrpSpPr>
          <p:grpSpPr>
            <a:xfrm>
              <a:off x="10855630" y="7940472"/>
              <a:ext cx="9111930" cy="1032095"/>
              <a:chOff x="12475161" y="7804815"/>
              <a:chExt cx="9111930" cy="1032095"/>
            </a:xfrm>
          </p:grpSpPr>
          <p:pic>
            <p:nvPicPr>
              <p:cNvPr id="76" name="Immagine 18">
                <a:extLst>
                  <a:ext uri="{FF2B5EF4-FFF2-40B4-BE49-F238E27FC236}">
                    <a16:creationId xmlns:a16="http://schemas.microsoft.com/office/drawing/2014/main" id="{9D0FD915-0797-41BA-A386-3D403D41058D}"/>
                  </a:ext>
                </a:extLst>
              </p:cNvPr>
              <p:cNvPicPr>
                <a:picLocks noChangeAspect="1"/>
              </p:cNvPicPr>
              <p:nvPr/>
            </p:nvPicPr>
            <p:blipFill>
              <a:blip r:embed="rId24"/>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78" name="Picture 77">
                <a:extLst>
                  <a:ext uri="{FF2B5EF4-FFF2-40B4-BE49-F238E27FC236}">
                    <a16:creationId xmlns:a16="http://schemas.microsoft.com/office/drawing/2014/main" id="{7878DE56-72D1-47ED-B6DF-C0A624FA75B1}"/>
                  </a:ext>
                </a:extLst>
              </p:cNvPr>
              <p:cNvPicPr>
                <a:picLocks noChangeAspect="1"/>
              </p:cNvPicPr>
              <p:nvPr/>
            </p:nvPicPr>
            <p:blipFill rotWithShape="1">
              <a:blip r:embed="rId25"/>
              <a:srcRect b="30933"/>
              <a:stretch/>
            </p:blipFill>
            <p:spPr>
              <a:xfrm>
                <a:off x="12475161" y="7804815"/>
                <a:ext cx="8531592" cy="513068"/>
              </a:xfrm>
              <a:prstGeom prst="rect">
                <a:avLst/>
              </a:prstGeom>
            </p:spPr>
          </p:pic>
          <p:pic>
            <p:nvPicPr>
              <p:cNvPr id="89" name="Immagine 18">
                <a:extLst>
                  <a:ext uri="{FF2B5EF4-FFF2-40B4-BE49-F238E27FC236}">
                    <a16:creationId xmlns:a16="http://schemas.microsoft.com/office/drawing/2014/main" id="{BB1A6454-A18B-4C33-9E25-A2F3EA9422A0}"/>
                  </a:ext>
                </a:extLst>
              </p:cNvPr>
              <p:cNvPicPr>
                <a:picLocks noChangeAspect="1"/>
              </p:cNvPicPr>
              <p:nvPr/>
            </p:nvPicPr>
            <p:blipFill>
              <a:blip r:embed="rId24"/>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pic>
          <p:nvPicPr>
            <p:cNvPr id="56" name="Picture 55">
              <a:extLst>
                <a:ext uri="{FF2B5EF4-FFF2-40B4-BE49-F238E27FC236}">
                  <a16:creationId xmlns:a16="http://schemas.microsoft.com/office/drawing/2014/main" id="{3F4E44FE-5C7E-473E-8D96-CC54F6C07979}"/>
                </a:ext>
              </a:extLst>
            </p:cNvPr>
            <p:cNvPicPr>
              <a:picLocks noChangeAspect="1"/>
            </p:cNvPicPr>
            <p:nvPr/>
          </p:nvPicPr>
          <p:blipFill>
            <a:blip r:embed="rId26">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27">
                      <a14:imgEffect>
                        <a14:sharpenSoften amount="50000"/>
                      </a14:imgEffect>
                      <a14:imgEffect>
                        <a14:saturation sat="400000"/>
                      </a14:imgEffect>
                    </a14:imgLayer>
                  </a14:imgProps>
                </a:ext>
              </a:extLst>
            </a:blip>
            <a:stretch>
              <a:fillRect/>
            </a:stretch>
          </p:blipFill>
          <p:spPr>
            <a:xfrm>
              <a:off x="11094455" y="8587750"/>
              <a:ext cx="2555365" cy="348459"/>
            </a:xfrm>
            <a:prstGeom prst="rect">
              <a:avLst/>
            </a:prstGeom>
          </p:spPr>
        </p:pic>
        <p:pic>
          <p:nvPicPr>
            <p:cNvPr id="72" name="Picture 56">
              <a:extLst>
                <a:ext uri="{FF2B5EF4-FFF2-40B4-BE49-F238E27FC236}">
                  <a16:creationId xmlns:a16="http://schemas.microsoft.com/office/drawing/2014/main" id="{06E78CBC-D772-4A93-BDC6-BF7C0917F40B}"/>
                </a:ext>
              </a:extLst>
            </p:cNvPr>
            <p:cNvPicPr>
              <a:picLocks noChangeAspect="1"/>
            </p:cNvPicPr>
            <p:nvPr/>
          </p:nvPicPr>
          <p:blipFill>
            <a:blip r:embed="rId28">
              <a:clrChange>
                <a:clrFrom>
                  <a:srgbClr val="FAFAFA"/>
                </a:clrFrom>
                <a:clrTo>
                  <a:srgbClr val="FAFAFA">
                    <a:alpha val="0"/>
                  </a:srgbClr>
                </a:clrTo>
              </a:clrChange>
              <a:duotone>
                <a:schemeClr val="accent4">
                  <a:shade val="45000"/>
                  <a:satMod val="135000"/>
                </a:schemeClr>
                <a:prstClr val="white"/>
              </a:duotone>
              <a:extLst>
                <a:ext uri="{BEBA8EAE-BF5A-486C-A8C5-ECC9F3942E4B}">
                  <a14:imgProps xmlns:a14="http://schemas.microsoft.com/office/drawing/2010/main">
                    <a14:imgLayer r:embed="rId29">
                      <a14:imgEffect>
                        <a14:sharpenSoften amount="50000"/>
                      </a14:imgEffect>
                      <a14:imgEffect>
                        <a14:saturation sat="400000"/>
                      </a14:imgEffect>
                    </a14:imgLayer>
                  </a14:imgProps>
                </a:ext>
              </a:extLst>
            </a:blip>
            <a:stretch>
              <a:fillRect/>
            </a:stretch>
          </p:blipFill>
          <p:spPr>
            <a:xfrm>
              <a:off x="11226923" y="9835975"/>
              <a:ext cx="775391" cy="328051"/>
            </a:xfrm>
            <a:prstGeom prst="rect">
              <a:avLst/>
            </a:prstGeom>
          </p:spPr>
        </p:pic>
        <p:pic>
          <p:nvPicPr>
            <p:cNvPr id="75" name="Picture 57">
              <a:extLst>
                <a:ext uri="{FF2B5EF4-FFF2-40B4-BE49-F238E27FC236}">
                  <a16:creationId xmlns:a16="http://schemas.microsoft.com/office/drawing/2014/main" id="{E26E1B89-C3E8-4E26-9C8C-EA5006010469}"/>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16360979" y="9813168"/>
              <a:ext cx="775391" cy="372783"/>
            </a:xfrm>
            <a:prstGeom prst="rect">
              <a:avLst/>
            </a:prstGeom>
          </p:spPr>
        </p:pic>
      </p:grpSp>
      <p:pic>
        <p:nvPicPr>
          <p:cNvPr id="4" name="Picture 3">
            <a:extLst>
              <a:ext uri="{FF2B5EF4-FFF2-40B4-BE49-F238E27FC236}">
                <a16:creationId xmlns:a16="http://schemas.microsoft.com/office/drawing/2014/main" id="{22EE6A22-9ACD-4B0C-397F-D30BB20DD197}"/>
              </a:ext>
            </a:extLst>
          </p:cNvPr>
          <p:cNvPicPr>
            <a:picLocks noChangeAspect="1"/>
          </p:cNvPicPr>
          <p:nvPr/>
        </p:nvPicPr>
        <p:blipFill>
          <a:blip r:embed="rId31"/>
          <a:stretch>
            <a:fillRect/>
          </a:stretch>
        </p:blipFill>
        <p:spPr>
          <a:xfrm>
            <a:off x="2174320" y="3823847"/>
            <a:ext cx="19359012" cy="961321"/>
          </a:xfrm>
          <a:prstGeom prst="rect">
            <a:avLst/>
          </a:prstGeom>
        </p:spPr>
      </p:pic>
      <p:pic>
        <p:nvPicPr>
          <p:cNvPr id="2" name="Picture 1">
            <a:extLst>
              <a:ext uri="{FF2B5EF4-FFF2-40B4-BE49-F238E27FC236}">
                <a16:creationId xmlns:a16="http://schemas.microsoft.com/office/drawing/2014/main" id="{781241CA-93E4-B01B-8587-97EB145B7075}"/>
              </a:ext>
            </a:extLst>
          </p:cNvPr>
          <p:cNvPicPr>
            <a:picLocks noChangeAspect="1"/>
          </p:cNvPicPr>
          <p:nvPr/>
        </p:nvPicPr>
        <p:blipFill>
          <a:blip r:embed="rId32"/>
          <a:stretch>
            <a:fillRect/>
          </a:stretch>
        </p:blipFill>
        <p:spPr>
          <a:xfrm>
            <a:off x="5888238" y="6311063"/>
            <a:ext cx="2340866" cy="508883"/>
          </a:xfrm>
          <a:prstGeom prst="rect">
            <a:avLst/>
          </a:prstGeom>
        </p:spPr>
      </p:pic>
    </p:spTree>
    <p:extLst>
      <p:ext uri="{BB962C8B-B14F-4D97-AF65-F5344CB8AC3E}">
        <p14:creationId xmlns:p14="http://schemas.microsoft.com/office/powerpoint/2010/main" val="2112536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Immagine 81">
            <a:extLst>
              <a:ext uri="{FF2B5EF4-FFF2-40B4-BE49-F238E27FC236}">
                <a16:creationId xmlns:a16="http://schemas.microsoft.com/office/drawing/2014/main" id="{328078A7-D5D0-427B-9CA5-377F7513E3EF}"/>
              </a:ext>
            </a:extLst>
          </p:cNvPr>
          <p:cNvPicPr>
            <a:picLocks/>
          </p:cNvPicPr>
          <p:nvPr/>
        </p:nvPicPr>
        <p:blipFill>
          <a:blip r:embed="rId3"/>
          <a:stretch>
            <a:fillRect/>
          </a:stretch>
        </p:blipFill>
        <p:spPr>
          <a:xfrm>
            <a:off x="2181990" y="12321117"/>
            <a:ext cx="1202400" cy="651600"/>
          </a:xfrm>
          <a:prstGeom prst="rect">
            <a:avLst/>
          </a:prstGeom>
        </p:spPr>
      </p:pic>
      <p:pic>
        <p:nvPicPr>
          <p:cNvPr id="62" name="Immagine 63">
            <a:extLst>
              <a:ext uri="{FF2B5EF4-FFF2-40B4-BE49-F238E27FC236}">
                <a16:creationId xmlns:a16="http://schemas.microsoft.com/office/drawing/2014/main" id="{D93A1317-8383-4116-8D4E-BCB7CD70A895}"/>
              </a:ext>
            </a:extLst>
          </p:cNvPr>
          <p:cNvPicPr>
            <a:picLocks/>
          </p:cNvPicPr>
          <p:nvPr/>
        </p:nvPicPr>
        <p:blipFill>
          <a:blip r:embed="rId4"/>
          <a:stretch>
            <a:fillRect/>
          </a:stretch>
        </p:blipFill>
        <p:spPr>
          <a:xfrm>
            <a:off x="3644665" y="12293527"/>
            <a:ext cx="1233448" cy="679190"/>
          </a:xfrm>
          <a:prstGeom prst="rect">
            <a:avLst/>
          </a:prstGeom>
        </p:spPr>
      </p:pic>
      <p:sp>
        <p:nvSpPr>
          <p:cNvPr id="64" name="Segnaposto testo 3">
            <a:extLst>
              <a:ext uri="{FF2B5EF4-FFF2-40B4-BE49-F238E27FC236}">
                <a16:creationId xmlns:a16="http://schemas.microsoft.com/office/drawing/2014/main" id="{EB7D8C80-0662-4419-8EDF-1DB8D92180DF}"/>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51" name="Immagine 48">
            <a:extLst>
              <a:ext uri="{FF2B5EF4-FFF2-40B4-BE49-F238E27FC236}">
                <a16:creationId xmlns:a16="http://schemas.microsoft.com/office/drawing/2014/main" id="{424E6948-E7B9-4C2D-AED7-AE9C26638E03}"/>
              </a:ext>
            </a:extLst>
          </p:cNvPr>
          <p:cNvPicPr>
            <a:picLocks noChangeAspect="1"/>
          </p:cNvPicPr>
          <p:nvPr/>
        </p:nvPicPr>
        <p:blipFill>
          <a:blip r:embed="rId5"/>
          <a:stretch>
            <a:fillRect/>
          </a:stretch>
        </p:blipFill>
        <p:spPr>
          <a:xfrm>
            <a:off x="20812649" y="12337050"/>
            <a:ext cx="1924492" cy="679190"/>
          </a:xfrm>
          <a:prstGeom prst="rect">
            <a:avLst/>
          </a:prstGeom>
        </p:spPr>
      </p:pic>
      <p:grpSp>
        <p:nvGrpSpPr>
          <p:cNvPr id="3" name="Group 2">
            <a:extLst>
              <a:ext uri="{FF2B5EF4-FFF2-40B4-BE49-F238E27FC236}">
                <a16:creationId xmlns:a16="http://schemas.microsoft.com/office/drawing/2014/main" id="{3D303724-1290-739D-47FE-A27AB519EE9F}"/>
              </a:ext>
            </a:extLst>
          </p:cNvPr>
          <p:cNvGrpSpPr/>
          <p:nvPr/>
        </p:nvGrpSpPr>
        <p:grpSpPr>
          <a:xfrm>
            <a:off x="1504281" y="2066826"/>
            <a:ext cx="21254123" cy="8722060"/>
            <a:chOff x="1504281" y="2066826"/>
            <a:chExt cx="21254123" cy="8722060"/>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2789540" y="5432293"/>
              <a:ext cx="4626255" cy="1008877"/>
              <a:chOff x="1811725" y="10651972"/>
              <a:chExt cx="5081613" cy="990867"/>
            </a:xfrm>
          </p:grpSpPr>
          <p:grpSp>
            <p:nvGrpSpPr>
              <p:cNvPr id="18" name="Group 17">
                <a:extLst>
                  <a:ext uri="{FF2B5EF4-FFF2-40B4-BE49-F238E27FC236}">
                    <a16:creationId xmlns:a16="http://schemas.microsoft.com/office/drawing/2014/main" id="{F60A42E1-F4C2-4F04-889E-7207A5B90281}"/>
                  </a:ext>
                </a:extLst>
              </p:cNvPr>
              <p:cNvGrpSpPr/>
              <p:nvPr/>
            </p:nvGrpSpPr>
            <p:grpSpPr>
              <a:xfrm>
                <a:off x="1811725" y="10790385"/>
                <a:ext cx="3836677" cy="714770"/>
                <a:chOff x="1811725" y="10790385"/>
                <a:chExt cx="3836677" cy="714770"/>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6"/>
                <a:stretch>
                  <a:fillRect/>
                </a:stretch>
              </p:blipFill>
              <p:spPr>
                <a:xfrm>
                  <a:off x="5061300" y="10790385"/>
                  <a:ext cx="587102" cy="714043"/>
                </a:xfrm>
                <a:prstGeom prst="rect">
                  <a:avLst/>
                </a:prstGeom>
                <a:ln>
                  <a:solidFill>
                    <a:srgbClr val="FFFFFF"/>
                  </a:solidFill>
                </a:ln>
              </p:spPr>
            </p:pic>
            <p:pic>
              <p:nvPicPr>
                <p:cNvPr id="17" name="Picture 16">
                  <a:extLst>
                    <a:ext uri="{FF2B5EF4-FFF2-40B4-BE49-F238E27FC236}">
                      <a16:creationId xmlns:a16="http://schemas.microsoft.com/office/drawing/2014/main" id="{76A06BB9-B2CC-49DF-BB6B-B578BBA3399F}"/>
                    </a:ext>
                  </a:extLst>
                </p:cNvPr>
                <p:cNvPicPr>
                  <a:picLocks noChangeAspect="1"/>
                </p:cNvPicPr>
                <p:nvPr/>
              </p:nvPicPr>
              <p:blipFill>
                <a:blip r:embed="rId6"/>
                <a:stretch>
                  <a:fillRect/>
                </a:stretch>
              </p:blipFill>
              <p:spPr>
                <a:xfrm>
                  <a:off x="1811725" y="10791112"/>
                  <a:ext cx="587102" cy="714043"/>
                </a:xfrm>
                <a:prstGeom prst="rect">
                  <a:avLst/>
                </a:prstGeom>
                <a:ln>
                  <a:solidFill>
                    <a:srgbClr val="FFFFFF"/>
                  </a:solidFill>
                </a:ln>
              </p:spPr>
            </p:pic>
          </p:grpSp>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7"/>
              <a:stretch>
                <a:fillRect/>
              </a:stretch>
            </p:blipFill>
            <p:spPr>
              <a:xfrm>
                <a:off x="5648402" y="10651972"/>
                <a:ext cx="1244936" cy="990867"/>
              </a:xfrm>
              <a:prstGeom prst="rect">
                <a:avLst/>
              </a:prstGeom>
              <a:ln>
                <a:solidFill>
                  <a:srgbClr val="FFFFFF"/>
                </a:solidFill>
              </a:ln>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8"/>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9"/>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10"/>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1"/>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2">
              <a:clrChange>
                <a:clrFrom>
                  <a:srgbClr val="0854A0"/>
                </a:clrFrom>
                <a:clrTo>
                  <a:srgbClr val="0854A0">
                    <a:alpha val="0"/>
                  </a:srgbClr>
                </a:clrTo>
              </a:clrChange>
            </a:blip>
            <a:stretch>
              <a:fillRect/>
            </a:stretch>
          </p:blipFill>
          <p:spPr>
            <a:xfrm>
              <a:off x="3177539" y="2112153"/>
              <a:ext cx="3757900" cy="655224"/>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13"/>
            <a:stretch>
              <a:fillRect/>
            </a:stretch>
          </p:blipFill>
          <p:spPr>
            <a:xfrm>
              <a:off x="5039857" y="2884783"/>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14"/>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15"/>
            <a:stretch>
              <a:fillRect/>
            </a:stretch>
          </p:blipFill>
          <p:spPr>
            <a:xfrm>
              <a:off x="16800138" y="4109527"/>
              <a:ext cx="661141" cy="90567"/>
            </a:xfrm>
            <a:prstGeom prst="rect">
              <a:avLst/>
            </a:prstGeom>
          </p:spPr>
        </p:pic>
        <p:cxnSp>
          <p:nvCxnSpPr>
            <p:cNvPr id="49" name="Connettore diritto 198">
              <a:extLst>
                <a:ext uri="{FF2B5EF4-FFF2-40B4-BE49-F238E27FC236}">
                  <a16:creationId xmlns:a16="http://schemas.microsoft.com/office/drawing/2014/main" id="{6D0C611D-67F5-48F2-AE92-8199A2F628AB}"/>
                </a:ext>
              </a:extLst>
            </p:cNvPr>
            <p:cNvCxnSpPr>
              <a:cxnSpLocks/>
            </p:cNvCxnSpPr>
            <p:nvPr/>
          </p:nvCxnSpPr>
          <p:spPr>
            <a:xfrm>
              <a:off x="1839539" y="5563695"/>
              <a:ext cx="20392916" cy="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C9C9EC9E-A893-4AD9-A295-3D90F7D0D8DE}"/>
                </a:ext>
              </a:extLst>
            </p:cNvPr>
            <p:cNvPicPr>
              <a:picLocks noChangeAspect="1"/>
            </p:cNvPicPr>
            <p:nvPr/>
          </p:nvPicPr>
          <p:blipFill rotWithShape="1">
            <a:blip r:embed="rId16"/>
            <a:srcRect t="22297" b="11346"/>
            <a:stretch/>
          </p:blipFill>
          <p:spPr>
            <a:xfrm>
              <a:off x="1742376" y="4927503"/>
              <a:ext cx="3804577" cy="477625"/>
            </a:xfrm>
            <a:prstGeom prst="rect">
              <a:avLst/>
            </a:prstGeom>
          </p:spPr>
        </p:pic>
        <p:pic>
          <p:nvPicPr>
            <p:cNvPr id="52" name="Picture 51">
              <a:extLst>
                <a:ext uri="{FF2B5EF4-FFF2-40B4-BE49-F238E27FC236}">
                  <a16:creationId xmlns:a16="http://schemas.microsoft.com/office/drawing/2014/main" id="{E8E5A75D-13FF-48FE-811C-01760936689F}"/>
                </a:ext>
              </a:extLst>
            </p:cNvPr>
            <p:cNvPicPr>
              <a:picLocks noChangeAspect="1"/>
            </p:cNvPicPr>
            <p:nvPr/>
          </p:nvPicPr>
          <p:blipFill rotWithShape="1">
            <a:blip r:embed="rId17"/>
            <a:srcRect b="64093"/>
            <a:stretch/>
          </p:blipFill>
          <p:spPr>
            <a:xfrm>
              <a:off x="1834230" y="6983636"/>
              <a:ext cx="20341161" cy="801183"/>
            </a:xfrm>
            <a:prstGeom prst="rect">
              <a:avLst/>
            </a:prstGeom>
          </p:spPr>
        </p:pic>
        <p:grpSp>
          <p:nvGrpSpPr>
            <p:cNvPr id="63" name="Gruppo 83">
              <a:extLst>
                <a:ext uri="{FF2B5EF4-FFF2-40B4-BE49-F238E27FC236}">
                  <a16:creationId xmlns:a16="http://schemas.microsoft.com/office/drawing/2014/main" id="{82519671-27CD-4B23-8518-215B5B45D976}"/>
                </a:ext>
              </a:extLst>
            </p:cNvPr>
            <p:cNvGrpSpPr/>
            <p:nvPr/>
          </p:nvGrpSpPr>
          <p:grpSpPr>
            <a:xfrm>
              <a:off x="5118315" y="5828409"/>
              <a:ext cx="3731822" cy="479991"/>
              <a:chOff x="16314793" y="3257027"/>
              <a:chExt cx="1746081" cy="555053"/>
            </a:xfrm>
          </p:grpSpPr>
          <p:grpSp>
            <p:nvGrpSpPr>
              <p:cNvPr id="65" name="Gruppo 84">
                <a:extLst>
                  <a:ext uri="{FF2B5EF4-FFF2-40B4-BE49-F238E27FC236}">
                    <a16:creationId xmlns:a16="http://schemas.microsoft.com/office/drawing/2014/main" id="{1571847A-A0AD-42F3-8B0C-08BB9215E104}"/>
                  </a:ext>
                </a:extLst>
              </p:cNvPr>
              <p:cNvGrpSpPr/>
              <p:nvPr/>
            </p:nvGrpSpPr>
            <p:grpSpPr>
              <a:xfrm>
                <a:off x="16314793" y="3257027"/>
                <a:ext cx="1746081" cy="555053"/>
                <a:chOff x="12951382" y="3330624"/>
                <a:chExt cx="1740627" cy="567595"/>
              </a:xfrm>
            </p:grpSpPr>
            <p:pic>
              <p:nvPicPr>
                <p:cNvPr id="67" name="Immagine 86">
                  <a:extLst>
                    <a:ext uri="{FF2B5EF4-FFF2-40B4-BE49-F238E27FC236}">
                      <a16:creationId xmlns:a16="http://schemas.microsoft.com/office/drawing/2014/main" id="{D7CF579E-C5AE-4B57-877F-CE92EB3095CB}"/>
                    </a:ext>
                  </a:extLst>
                </p:cNvPr>
                <p:cNvPicPr>
                  <a:picLocks noChangeAspect="1"/>
                </p:cNvPicPr>
                <p:nvPr/>
              </p:nvPicPr>
              <p:blipFill>
                <a:blip r:embed="rId18"/>
                <a:stretch>
                  <a:fillRect/>
                </a:stretch>
              </p:blipFill>
              <p:spPr>
                <a:xfrm>
                  <a:off x="12951382" y="3330624"/>
                  <a:ext cx="1740627" cy="567595"/>
                </a:xfrm>
                <a:prstGeom prst="rect">
                  <a:avLst/>
                </a:prstGeom>
              </p:spPr>
            </p:pic>
            <p:pic>
              <p:nvPicPr>
                <p:cNvPr id="76" name="Immagine 87">
                  <a:extLst>
                    <a:ext uri="{FF2B5EF4-FFF2-40B4-BE49-F238E27FC236}">
                      <a16:creationId xmlns:a16="http://schemas.microsoft.com/office/drawing/2014/main" id="{AEF717D6-8CB1-431E-BB08-67164B09A2E8}"/>
                    </a:ext>
                  </a:extLst>
                </p:cNvPr>
                <p:cNvPicPr>
                  <a:picLocks noChangeAspect="1"/>
                </p:cNvPicPr>
                <p:nvPr/>
              </p:nvPicPr>
              <p:blipFill>
                <a:blip r:embed="rId19"/>
                <a:stretch>
                  <a:fillRect/>
                </a:stretch>
              </p:blipFill>
              <p:spPr>
                <a:xfrm>
                  <a:off x="14296324" y="3535219"/>
                  <a:ext cx="242636" cy="242636"/>
                </a:xfrm>
                <a:prstGeom prst="rect">
                  <a:avLst/>
                </a:prstGeom>
              </p:spPr>
            </p:pic>
          </p:grpSp>
          <p:pic>
            <p:nvPicPr>
              <p:cNvPr id="66" name="Immagine 85">
                <a:extLst>
                  <a:ext uri="{FF2B5EF4-FFF2-40B4-BE49-F238E27FC236}">
                    <a16:creationId xmlns:a16="http://schemas.microsoft.com/office/drawing/2014/main" id="{E396CDC0-7C36-4B38-9376-295BB6D4263A}"/>
                  </a:ext>
                </a:extLst>
              </p:cNvPr>
              <p:cNvPicPr>
                <a:picLocks noChangeAspect="1"/>
              </p:cNvPicPr>
              <p:nvPr/>
            </p:nvPicPr>
            <p:blipFill>
              <a:blip r:embed="rId19"/>
              <a:stretch>
                <a:fillRect/>
              </a:stretch>
            </p:blipFill>
            <p:spPr>
              <a:xfrm>
                <a:off x="16424678" y="3453818"/>
                <a:ext cx="1039621" cy="274320"/>
              </a:xfrm>
              <a:prstGeom prst="rect">
                <a:avLst/>
              </a:prstGeom>
            </p:spPr>
          </p:pic>
        </p:grpSp>
        <p:pic>
          <p:nvPicPr>
            <p:cNvPr id="78" name="Immagine 305">
              <a:extLst>
                <a:ext uri="{FF2B5EF4-FFF2-40B4-BE49-F238E27FC236}">
                  <a16:creationId xmlns:a16="http://schemas.microsoft.com/office/drawing/2014/main" id="{E3E0B0BA-90F3-4E62-8738-1E27DA5EB871}"/>
                </a:ext>
              </a:extLst>
            </p:cNvPr>
            <p:cNvPicPr>
              <a:picLocks noChangeAspect="1"/>
            </p:cNvPicPr>
            <p:nvPr/>
          </p:nvPicPr>
          <p:blipFill>
            <a:blip r:embed="rId20">
              <a:clrChange>
                <a:clrFrom>
                  <a:srgbClr val="FFFFFF"/>
                </a:clrFrom>
                <a:clrTo>
                  <a:srgbClr val="FFFFFF">
                    <a:alpha val="0"/>
                  </a:srgbClr>
                </a:clrTo>
              </a:clrChange>
            </a:blip>
            <a:stretch>
              <a:fillRect/>
            </a:stretch>
          </p:blipFill>
          <p:spPr>
            <a:xfrm flipH="1">
              <a:off x="8541517" y="6019746"/>
              <a:ext cx="287935" cy="205667"/>
            </a:xfrm>
            <a:prstGeom prst="rect">
              <a:avLst/>
            </a:prstGeom>
          </p:spPr>
        </p:pic>
        <p:sp>
          <p:nvSpPr>
            <p:cNvPr id="92" name="TextBox 91">
              <a:extLst>
                <a:ext uri="{FF2B5EF4-FFF2-40B4-BE49-F238E27FC236}">
                  <a16:creationId xmlns:a16="http://schemas.microsoft.com/office/drawing/2014/main" id="{AD1FD5A4-313B-4BC1-BC67-62706811454E}"/>
                </a:ext>
              </a:extLst>
            </p:cNvPr>
            <p:cNvSpPr txBox="1"/>
            <p:nvPr/>
          </p:nvSpPr>
          <p:spPr>
            <a:xfrm>
              <a:off x="2041069" y="8106222"/>
              <a:ext cx="1912007" cy="502821"/>
            </a:xfrm>
            <a:prstGeom prst="rect">
              <a:avLst/>
            </a:prstGeom>
            <a:noFill/>
          </p:spPr>
          <p:txBody>
            <a:bodyPr wrap="square" lIns="0" tIns="36000" rIns="216000" bIns="36000" rtlCol="0">
              <a:spAutoFit/>
            </a:bodyPr>
            <a:lstStyle/>
            <a:p>
              <a:pPr>
                <a:lnSpc>
                  <a:spcPct val="130000"/>
                </a:lnSpc>
                <a:spcBef>
                  <a:spcPts val="1000"/>
                </a:spcBef>
              </a:pPr>
              <a:r>
                <a:rPr lang="it-IT" sz="2400" b="1">
                  <a:solidFill>
                    <a:schemeClr val="bg1">
                      <a:lumMod val="50000"/>
                    </a:schemeClr>
                  </a:solidFill>
                </a:rPr>
                <a:t>IBAN:</a:t>
              </a:r>
            </a:p>
          </p:txBody>
        </p:sp>
        <p:grpSp>
          <p:nvGrpSpPr>
            <p:cNvPr id="93" name="Gruppo 118">
              <a:extLst>
                <a:ext uri="{FF2B5EF4-FFF2-40B4-BE49-F238E27FC236}">
                  <a16:creationId xmlns:a16="http://schemas.microsoft.com/office/drawing/2014/main" id="{4B6D4A31-AC2B-4C18-A8A8-8A7071D0316B}"/>
                </a:ext>
              </a:extLst>
            </p:cNvPr>
            <p:cNvGrpSpPr/>
            <p:nvPr/>
          </p:nvGrpSpPr>
          <p:grpSpPr>
            <a:xfrm>
              <a:off x="5225600" y="8095975"/>
              <a:ext cx="4607391" cy="487509"/>
              <a:chOff x="16314793" y="3257027"/>
              <a:chExt cx="1746081" cy="555053"/>
            </a:xfrm>
          </p:grpSpPr>
          <p:grpSp>
            <p:nvGrpSpPr>
              <p:cNvPr id="94" name="Gruppo 119">
                <a:extLst>
                  <a:ext uri="{FF2B5EF4-FFF2-40B4-BE49-F238E27FC236}">
                    <a16:creationId xmlns:a16="http://schemas.microsoft.com/office/drawing/2014/main" id="{153719F6-3F10-48D0-9166-4CD3BD434271}"/>
                  </a:ext>
                </a:extLst>
              </p:cNvPr>
              <p:cNvGrpSpPr/>
              <p:nvPr/>
            </p:nvGrpSpPr>
            <p:grpSpPr>
              <a:xfrm>
                <a:off x="16314793" y="3257027"/>
                <a:ext cx="1746081" cy="555053"/>
                <a:chOff x="12951382" y="3330624"/>
                <a:chExt cx="1740627" cy="567595"/>
              </a:xfrm>
            </p:grpSpPr>
            <p:pic>
              <p:nvPicPr>
                <p:cNvPr id="96" name="Immagine 121">
                  <a:extLst>
                    <a:ext uri="{FF2B5EF4-FFF2-40B4-BE49-F238E27FC236}">
                      <a16:creationId xmlns:a16="http://schemas.microsoft.com/office/drawing/2014/main" id="{E5A60135-59AE-4848-936B-B98C35191A20}"/>
                    </a:ext>
                  </a:extLst>
                </p:cNvPr>
                <p:cNvPicPr>
                  <a:picLocks noChangeAspect="1"/>
                </p:cNvPicPr>
                <p:nvPr/>
              </p:nvPicPr>
              <p:blipFill>
                <a:blip r:embed="rId18"/>
                <a:stretch>
                  <a:fillRect/>
                </a:stretch>
              </p:blipFill>
              <p:spPr>
                <a:xfrm>
                  <a:off x="12951382" y="3330624"/>
                  <a:ext cx="1740627" cy="567595"/>
                </a:xfrm>
                <a:prstGeom prst="rect">
                  <a:avLst/>
                </a:prstGeom>
              </p:spPr>
            </p:pic>
            <p:pic>
              <p:nvPicPr>
                <p:cNvPr id="97" name="Immagine 122">
                  <a:extLst>
                    <a:ext uri="{FF2B5EF4-FFF2-40B4-BE49-F238E27FC236}">
                      <a16:creationId xmlns:a16="http://schemas.microsoft.com/office/drawing/2014/main" id="{9EB5260C-6CFD-450F-B54C-5B0DE6EF489D}"/>
                    </a:ext>
                  </a:extLst>
                </p:cNvPr>
                <p:cNvPicPr>
                  <a:picLocks noChangeAspect="1"/>
                </p:cNvPicPr>
                <p:nvPr/>
              </p:nvPicPr>
              <p:blipFill>
                <a:blip r:embed="rId19"/>
                <a:stretch>
                  <a:fillRect/>
                </a:stretch>
              </p:blipFill>
              <p:spPr>
                <a:xfrm>
                  <a:off x="14296324" y="3535219"/>
                  <a:ext cx="242636" cy="242636"/>
                </a:xfrm>
                <a:prstGeom prst="rect">
                  <a:avLst/>
                </a:prstGeom>
              </p:spPr>
            </p:pic>
          </p:grpSp>
          <p:pic>
            <p:nvPicPr>
              <p:cNvPr id="95" name="Immagine 120">
                <a:extLst>
                  <a:ext uri="{FF2B5EF4-FFF2-40B4-BE49-F238E27FC236}">
                    <a16:creationId xmlns:a16="http://schemas.microsoft.com/office/drawing/2014/main" id="{A0CB9177-A285-4B3F-899A-734F29A04350}"/>
                  </a:ext>
                </a:extLst>
              </p:cNvPr>
              <p:cNvPicPr>
                <a:picLocks noChangeAspect="1"/>
              </p:cNvPicPr>
              <p:nvPr/>
            </p:nvPicPr>
            <p:blipFill>
              <a:blip r:embed="rId19"/>
              <a:stretch>
                <a:fillRect/>
              </a:stretch>
            </p:blipFill>
            <p:spPr>
              <a:xfrm>
                <a:off x="16424678" y="3453818"/>
                <a:ext cx="1039621" cy="274320"/>
              </a:xfrm>
              <a:prstGeom prst="rect">
                <a:avLst/>
              </a:prstGeom>
            </p:spPr>
          </p:pic>
        </p:grpSp>
        <p:sp>
          <p:nvSpPr>
            <p:cNvPr id="98" name="TextBox 97">
              <a:extLst>
                <a:ext uri="{FF2B5EF4-FFF2-40B4-BE49-F238E27FC236}">
                  <a16:creationId xmlns:a16="http://schemas.microsoft.com/office/drawing/2014/main" id="{381DD63F-2B07-442C-AA62-DD5757B39032}"/>
                </a:ext>
              </a:extLst>
            </p:cNvPr>
            <p:cNvSpPr txBox="1"/>
            <p:nvPr/>
          </p:nvSpPr>
          <p:spPr>
            <a:xfrm>
              <a:off x="11804359" y="8080663"/>
              <a:ext cx="3196853" cy="502821"/>
            </a:xfrm>
            <a:prstGeom prst="rect">
              <a:avLst/>
            </a:prstGeom>
            <a:noFill/>
          </p:spPr>
          <p:txBody>
            <a:bodyPr wrap="square" lIns="0" tIns="36000" rIns="216000" bIns="36000" rtlCol="0">
              <a:spAutoFit/>
            </a:bodyPr>
            <a:lstStyle/>
            <a:p>
              <a:pPr>
                <a:lnSpc>
                  <a:spcPct val="130000"/>
                </a:lnSpc>
                <a:spcBef>
                  <a:spcPts val="1000"/>
                </a:spcBef>
              </a:pPr>
              <a:r>
                <a:rPr lang="it-IT" sz="2400" b="1">
                  <a:solidFill>
                    <a:schemeClr val="bg1">
                      <a:lumMod val="50000"/>
                    </a:schemeClr>
                  </a:solidFill>
                </a:rPr>
                <a:t>Paese di residenza:</a:t>
              </a:r>
            </a:p>
          </p:txBody>
        </p:sp>
        <p:grpSp>
          <p:nvGrpSpPr>
            <p:cNvPr id="99" name="Gruppo 118">
              <a:extLst>
                <a:ext uri="{FF2B5EF4-FFF2-40B4-BE49-F238E27FC236}">
                  <a16:creationId xmlns:a16="http://schemas.microsoft.com/office/drawing/2014/main" id="{58E9F589-3B26-4529-8783-E7F078103D15}"/>
                </a:ext>
              </a:extLst>
            </p:cNvPr>
            <p:cNvGrpSpPr/>
            <p:nvPr/>
          </p:nvGrpSpPr>
          <p:grpSpPr>
            <a:xfrm>
              <a:off x="15168414" y="8100734"/>
              <a:ext cx="3731822" cy="513068"/>
              <a:chOff x="16314793" y="3257027"/>
              <a:chExt cx="1746081" cy="555053"/>
            </a:xfrm>
          </p:grpSpPr>
          <p:grpSp>
            <p:nvGrpSpPr>
              <p:cNvPr id="100" name="Gruppo 119">
                <a:extLst>
                  <a:ext uri="{FF2B5EF4-FFF2-40B4-BE49-F238E27FC236}">
                    <a16:creationId xmlns:a16="http://schemas.microsoft.com/office/drawing/2014/main" id="{10B57F58-56BC-4A10-A7D3-E987FB2B409C}"/>
                  </a:ext>
                </a:extLst>
              </p:cNvPr>
              <p:cNvGrpSpPr/>
              <p:nvPr/>
            </p:nvGrpSpPr>
            <p:grpSpPr>
              <a:xfrm>
                <a:off x="16314793" y="3257027"/>
                <a:ext cx="1746081" cy="555053"/>
                <a:chOff x="12951382" y="3330624"/>
                <a:chExt cx="1740627" cy="567595"/>
              </a:xfrm>
            </p:grpSpPr>
            <p:pic>
              <p:nvPicPr>
                <p:cNvPr id="102" name="Immagine 121">
                  <a:extLst>
                    <a:ext uri="{FF2B5EF4-FFF2-40B4-BE49-F238E27FC236}">
                      <a16:creationId xmlns:a16="http://schemas.microsoft.com/office/drawing/2014/main" id="{FE82A627-BF02-4275-B247-21A7666763FE}"/>
                    </a:ext>
                  </a:extLst>
                </p:cNvPr>
                <p:cNvPicPr>
                  <a:picLocks noChangeAspect="1"/>
                </p:cNvPicPr>
                <p:nvPr/>
              </p:nvPicPr>
              <p:blipFill>
                <a:blip r:embed="rId18"/>
                <a:stretch>
                  <a:fillRect/>
                </a:stretch>
              </p:blipFill>
              <p:spPr>
                <a:xfrm>
                  <a:off x="12951382" y="3330624"/>
                  <a:ext cx="1740627" cy="567595"/>
                </a:xfrm>
                <a:prstGeom prst="rect">
                  <a:avLst/>
                </a:prstGeom>
              </p:spPr>
            </p:pic>
            <p:pic>
              <p:nvPicPr>
                <p:cNvPr id="103" name="Immagine 122">
                  <a:extLst>
                    <a:ext uri="{FF2B5EF4-FFF2-40B4-BE49-F238E27FC236}">
                      <a16:creationId xmlns:a16="http://schemas.microsoft.com/office/drawing/2014/main" id="{A58A15CF-C404-40C3-AF85-E69D3C6FDC1D}"/>
                    </a:ext>
                  </a:extLst>
                </p:cNvPr>
                <p:cNvPicPr>
                  <a:picLocks noChangeAspect="1"/>
                </p:cNvPicPr>
                <p:nvPr/>
              </p:nvPicPr>
              <p:blipFill>
                <a:blip r:embed="rId19"/>
                <a:stretch>
                  <a:fillRect/>
                </a:stretch>
              </p:blipFill>
              <p:spPr>
                <a:xfrm>
                  <a:off x="14296324" y="3535219"/>
                  <a:ext cx="242636" cy="242636"/>
                </a:xfrm>
                <a:prstGeom prst="rect">
                  <a:avLst/>
                </a:prstGeom>
              </p:spPr>
            </p:pic>
          </p:grpSp>
          <p:pic>
            <p:nvPicPr>
              <p:cNvPr id="101" name="Immagine 120">
                <a:extLst>
                  <a:ext uri="{FF2B5EF4-FFF2-40B4-BE49-F238E27FC236}">
                    <a16:creationId xmlns:a16="http://schemas.microsoft.com/office/drawing/2014/main" id="{BDC8699B-931B-41CA-AD07-BC8AD2C3E364}"/>
                  </a:ext>
                </a:extLst>
              </p:cNvPr>
              <p:cNvPicPr>
                <a:picLocks noChangeAspect="1"/>
              </p:cNvPicPr>
              <p:nvPr/>
            </p:nvPicPr>
            <p:blipFill>
              <a:blip r:embed="rId19"/>
              <a:stretch>
                <a:fillRect/>
              </a:stretch>
            </p:blipFill>
            <p:spPr>
              <a:xfrm>
                <a:off x="16424678" y="3453818"/>
                <a:ext cx="1039621" cy="274320"/>
              </a:xfrm>
              <a:prstGeom prst="rect">
                <a:avLst/>
              </a:prstGeom>
            </p:spPr>
          </p:pic>
        </p:grpSp>
        <p:sp>
          <p:nvSpPr>
            <p:cNvPr id="104" name="TextBox 103">
              <a:extLst>
                <a:ext uri="{FF2B5EF4-FFF2-40B4-BE49-F238E27FC236}">
                  <a16:creationId xmlns:a16="http://schemas.microsoft.com/office/drawing/2014/main" id="{D0DF22AC-CF98-43D9-9EFF-F3FEBF606EC8}"/>
                </a:ext>
              </a:extLst>
            </p:cNvPr>
            <p:cNvSpPr txBox="1"/>
            <p:nvPr/>
          </p:nvSpPr>
          <p:spPr>
            <a:xfrm>
              <a:off x="1921462" y="10255747"/>
              <a:ext cx="3196853" cy="502821"/>
            </a:xfrm>
            <a:prstGeom prst="rect">
              <a:avLst/>
            </a:prstGeom>
            <a:noFill/>
          </p:spPr>
          <p:txBody>
            <a:bodyPr wrap="square" lIns="0" tIns="36000" rIns="216000" bIns="36000" rtlCol="0">
              <a:spAutoFit/>
            </a:bodyPr>
            <a:lstStyle/>
            <a:p>
              <a:pPr>
                <a:lnSpc>
                  <a:spcPct val="130000"/>
                </a:lnSpc>
                <a:spcBef>
                  <a:spcPts val="1000"/>
                </a:spcBef>
              </a:pPr>
              <a:r>
                <a:rPr lang="it-IT" sz="2400" b="1">
                  <a:solidFill>
                    <a:schemeClr val="bg1">
                      <a:lumMod val="50000"/>
                    </a:schemeClr>
                  </a:solidFill>
                </a:rPr>
                <a:t>Causale valutaria:</a:t>
              </a:r>
            </a:p>
          </p:txBody>
        </p:sp>
        <p:grpSp>
          <p:nvGrpSpPr>
            <p:cNvPr id="105" name="Gruppo 118">
              <a:extLst>
                <a:ext uri="{FF2B5EF4-FFF2-40B4-BE49-F238E27FC236}">
                  <a16:creationId xmlns:a16="http://schemas.microsoft.com/office/drawing/2014/main" id="{2B4F98DE-AF53-4F37-A80E-9781D8AFDB72}"/>
                </a:ext>
              </a:extLst>
            </p:cNvPr>
            <p:cNvGrpSpPr/>
            <p:nvPr/>
          </p:nvGrpSpPr>
          <p:grpSpPr>
            <a:xfrm>
              <a:off x="5285517" y="10275818"/>
              <a:ext cx="3731822" cy="513068"/>
              <a:chOff x="16314793" y="3257027"/>
              <a:chExt cx="1746081" cy="555053"/>
            </a:xfrm>
          </p:grpSpPr>
          <p:grpSp>
            <p:nvGrpSpPr>
              <p:cNvPr id="106" name="Gruppo 119">
                <a:extLst>
                  <a:ext uri="{FF2B5EF4-FFF2-40B4-BE49-F238E27FC236}">
                    <a16:creationId xmlns:a16="http://schemas.microsoft.com/office/drawing/2014/main" id="{91329E92-C21A-4043-BE65-7D28167DAAA7}"/>
                  </a:ext>
                </a:extLst>
              </p:cNvPr>
              <p:cNvGrpSpPr/>
              <p:nvPr/>
            </p:nvGrpSpPr>
            <p:grpSpPr>
              <a:xfrm>
                <a:off x="16314793" y="3257027"/>
                <a:ext cx="1746081" cy="555053"/>
                <a:chOff x="12951382" y="3330624"/>
                <a:chExt cx="1740627" cy="567595"/>
              </a:xfrm>
            </p:grpSpPr>
            <p:pic>
              <p:nvPicPr>
                <p:cNvPr id="108" name="Immagine 121">
                  <a:extLst>
                    <a:ext uri="{FF2B5EF4-FFF2-40B4-BE49-F238E27FC236}">
                      <a16:creationId xmlns:a16="http://schemas.microsoft.com/office/drawing/2014/main" id="{DF07ADB7-A57B-46C6-BA05-DB5E284E334B}"/>
                    </a:ext>
                  </a:extLst>
                </p:cNvPr>
                <p:cNvPicPr>
                  <a:picLocks noChangeAspect="1"/>
                </p:cNvPicPr>
                <p:nvPr/>
              </p:nvPicPr>
              <p:blipFill>
                <a:blip r:embed="rId18"/>
                <a:stretch>
                  <a:fillRect/>
                </a:stretch>
              </p:blipFill>
              <p:spPr>
                <a:xfrm>
                  <a:off x="12951382" y="3330624"/>
                  <a:ext cx="1740627" cy="567595"/>
                </a:xfrm>
                <a:prstGeom prst="rect">
                  <a:avLst/>
                </a:prstGeom>
              </p:spPr>
            </p:pic>
            <p:pic>
              <p:nvPicPr>
                <p:cNvPr id="109" name="Immagine 122">
                  <a:extLst>
                    <a:ext uri="{FF2B5EF4-FFF2-40B4-BE49-F238E27FC236}">
                      <a16:creationId xmlns:a16="http://schemas.microsoft.com/office/drawing/2014/main" id="{779F81B1-F073-4035-83A9-390F10F96DDE}"/>
                    </a:ext>
                  </a:extLst>
                </p:cNvPr>
                <p:cNvPicPr>
                  <a:picLocks noChangeAspect="1"/>
                </p:cNvPicPr>
                <p:nvPr/>
              </p:nvPicPr>
              <p:blipFill>
                <a:blip r:embed="rId19"/>
                <a:stretch>
                  <a:fillRect/>
                </a:stretch>
              </p:blipFill>
              <p:spPr>
                <a:xfrm>
                  <a:off x="14296324" y="3535219"/>
                  <a:ext cx="242636" cy="242636"/>
                </a:xfrm>
                <a:prstGeom prst="rect">
                  <a:avLst/>
                </a:prstGeom>
              </p:spPr>
            </p:pic>
          </p:grpSp>
          <p:pic>
            <p:nvPicPr>
              <p:cNvPr id="107" name="Immagine 120">
                <a:extLst>
                  <a:ext uri="{FF2B5EF4-FFF2-40B4-BE49-F238E27FC236}">
                    <a16:creationId xmlns:a16="http://schemas.microsoft.com/office/drawing/2014/main" id="{2B45C67F-60B7-4E6E-B114-9E07227BD925}"/>
                  </a:ext>
                </a:extLst>
              </p:cNvPr>
              <p:cNvPicPr>
                <a:picLocks noChangeAspect="1"/>
              </p:cNvPicPr>
              <p:nvPr/>
            </p:nvPicPr>
            <p:blipFill>
              <a:blip r:embed="rId19"/>
              <a:stretch>
                <a:fillRect/>
              </a:stretch>
            </p:blipFill>
            <p:spPr>
              <a:xfrm>
                <a:off x="16424678" y="3453818"/>
                <a:ext cx="1039621" cy="274320"/>
              </a:xfrm>
              <a:prstGeom prst="rect">
                <a:avLst/>
              </a:prstGeom>
            </p:spPr>
          </p:pic>
        </p:grpSp>
        <p:sp>
          <p:nvSpPr>
            <p:cNvPr id="60" name="TextBox 59">
              <a:extLst>
                <a:ext uri="{FF2B5EF4-FFF2-40B4-BE49-F238E27FC236}">
                  <a16:creationId xmlns:a16="http://schemas.microsoft.com/office/drawing/2014/main" id="{76F4BF80-FBD8-4072-B8BF-C1F0FD8E2D64}"/>
                </a:ext>
              </a:extLst>
            </p:cNvPr>
            <p:cNvSpPr txBox="1"/>
            <p:nvPr/>
          </p:nvSpPr>
          <p:spPr>
            <a:xfrm>
              <a:off x="5286058" y="5915043"/>
              <a:ext cx="3329711" cy="400110"/>
            </a:xfrm>
            <a:prstGeom prst="rect">
              <a:avLst/>
            </a:prstGeom>
            <a:noFill/>
          </p:spPr>
          <p:txBody>
            <a:bodyPr wrap="square">
              <a:spAutoFit/>
            </a:bodyPr>
            <a:lstStyle/>
            <a:p>
              <a:r>
                <a:rPr lang="it-IT" sz="2000" b="0" i="0">
                  <a:solidFill>
                    <a:schemeClr val="bg1">
                      <a:lumMod val="50000"/>
                    </a:schemeClr>
                  </a:solidFill>
                  <a:effectLst/>
                  <a:latin typeface="72fallback"/>
                </a:rPr>
                <a:t>15 - Conto Corrente Nazionale</a:t>
              </a:r>
              <a:endParaRPr lang="it-IT" sz="2000">
                <a:solidFill>
                  <a:schemeClr val="bg1">
                    <a:lumMod val="50000"/>
                  </a:schemeClr>
                </a:solidFill>
              </a:endParaRPr>
            </a:p>
          </p:txBody>
        </p:sp>
        <p:sp>
          <p:nvSpPr>
            <p:cNvPr id="61" name="TextBox 60">
              <a:extLst>
                <a:ext uri="{FF2B5EF4-FFF2-40B4-BE49-F238E27FC236}">
                  <a16:creationId xmlns:a16="http://schemas.microsoft.com/office/drawing/2014/main" id="{3BC5361B-B8A4-4A6C-B6F3-84066C2C21B7}"/>
                </a:ext>
              </a:extLst>
            </p:cNvPr>
            <p:cNvSpPr txBox="1"/>
            <p:nvPr/>
          </p:nvSpPr>
          <p:spPr>
            <a:xfrm>
              <a:off x="5385072" y="8151911"/>
              <a:ext cx="5519148" cy="46166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it-IT" sz="2400" kern="0">
                  <a:solidFill>
                    <a:srgbClr val="E7E6E6">
                      <a:lumMod val="50000"/>
                    </a:srgbClr>
                  </a:solidFill>
                  <a:latin typeface="Calibri" panose="020F0502020204030204"/>
                </a:rPr>
                <a:t>IT40H0100003248123456789013</a:t>
              </a:r>
            </a:p>
          </p:txBody>
        </p:sp>
        <p:sp>
          <p:nvSpPr>
            <p:cNvPr id="68" name="TextBox 67">
              <a:extLst>
                <a:ext uri="{FF2B5EF4-FFF2-40B4-BE49-F238E27FC236}">
                  <a16:creationId xmlns:a16="http://schemas.microsoft.com/office/drawing/2014/main" id="{EF98B849-7986-4460-BCE8-9A32EF7972FC}"/>
                </a:ext>
              </a:extLst>
            </p:cNvPr>
            <p:cNvSpPr txBox="1"/>
            <p:nvPr/>
          </p:nvSpPr>
          <p:spPr>
            <a:xfrm>
              <a:off x="15403266" y="8175847"/>
              <a:ext cx="2082887" cy="46166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it-IT" sz="2400" kern="0">
                  <a:solidFill>
                    <a:srgbClr val="E7E6E6">
                      <a:lumMod val="50000"/>
                    </a:srgbClr>
                  </a:solidFill>
                  <a:latin typeface="Calibri" panose="020F0502020204030204"/>
                </a:rPr>
                <a:t>IT</a:t>
              </a:r>
              <a:endParaRPr lang="it-IT" sz="2000" kern="0">
                <a:solidFill>
                  <a:srgbClr val="E7E6E6">
                    <a:lumMod val="50000"/>
                  </a:srgbClr>
                </a:solidFill>
                <a:latin typeface="Calibri" panose="020F0502020204030204"/>
              </a:endParaRPr>
            </a:p>
          </p:txBody>
        </p:sp>
        <p:sp>
          <p:nvSpPr>
            <p:cNvPr id="75" name="TextBox 74">
              <a:extLst>
                <a:ext uri="{FF2B5EF4-FFF2-40B4-BE49-F238E27FC236}">
                  <a16:creationId xmlns:a16="http://schemas.microsoft.com/office/drawing/2014/main" id="{8F8A2F3B-BABC-410B-8ECE-619B3BD9587A}"/>
                </a:ext>
              </a:extLst>
            </p:cNvPr>
            <p:cNvSpPr txBox="1"/>
            <p:nvPr/>
          </p:nvSpPr>
          <p:spPr>
            <a:xfrm>
              <a:off x="2056721" y="9031865"/>
              <a:ext cx="1912007" cy="502821"/>
            </a:xfrm>
            <a:prstGeom prst="rect">
              <a:avLst/>
            </a:prstGeom>
            <a:noFill/>
          </p:spPr>
          <p:txBody>
            <a:bodyPr wrap="square" lIns="0" tIns="36000" rIns="216000" bIns="36000" rtlCol="0">
              <a:spAutoFit/>
            </a:bodyPr>
            <a:lstStyle/>
            <a:p>
              <a:pPr>
                <a:lnSpc>
                  <a:spcPct val="130000"/>
                </a:lnSpc>
                <a:spcBef>
                  <a:spcPts val="1000"/>
                </a:spcBef>
              </a:pPr>
              <a:r>
                <a:rPr lang="it-IT" sz="2400" b="1">
                  <a:solidFill>
                    <a:schemeClr val="bg1">
                      <a:lumMod val="50000"/>
                    </a:schemeClr>
                  </a:solidFill>
                </a:rPr>
                <a:t>ABI:</a:t>
              </a:r>
            </a:p>
          </p:txBody>
        </p:sp>
        <p:grpSp>
          <p:nvGrpSpPr>
            <p:cNvPr id="84" name="Gruppo 118">
              <a:extLst>
                <a:ext uri="{FF2B5EF4-FFF2-40B4-BE49-F238E27FC236}">
                  <a16:creationId xmlns:a16="http://schemas.microsoft.com/office/drawing/2014/main" id="{FA20D437-BF6C-4025-A8D0-D400BD92719E}"/>
                </a:ext>
              </a:extLst>
            </p:cNvPr>
            <p:cNvGrpSpPr/>
            <p:nvPr/>
          </p:nvGrpSpPr>
          <p:grpSpPr>
            <a:xfrm>
              <a:off x="5241252" y="9021618"/>
              <a:ext cx="3776087" cy="513068"/>
              <a:chOff x="16314793" y="3257027"/>
              <a:chExt cx="1746081" cy="555053"/>
            </a:xfrm>
          </p:grpSpPr>
          <p:grpSp>
            <p:nvGrpSpPr>
              <p:cNvPr id="85" name="Gruppo 119">
                <a:extLst>
                  <a:ext uri="{FF2B5EF4-FFF2-40B4-BE49-F238E27FC236}">
                    <a16:creationId xmlns:a16="http://schemas.microsoft.com/office/drawing/2014/main" id="{8743D447-CC76-4547-979C-5BDCD9FD751D}"/>
                  </a:ext>
                </a:extLst>
              </p:cNvPr>
              <p:cNvGrpSpPr/>
              <p:nvPr/>
            </p:nvGrpSpPr>
            <p:grpSpPr>
              <a:xfrm>
                <a:off x="16314793" y="3257027"/>
                <a:ext cx="1746081" cy="555053"/>
                <a:chOff x="12951382" y="3330624"/>
                <a:chExt cx="1740627" cy="567595"/>
              </a:xfrm>
            </p:grpSpPr>
            <p:pic>
              <p:nvPicPr>
                <p:cNvPr id="87" name="Immagine 121">
                  <a:extLst>
                    <a:ext uri="{FF2B5EF4-FFF2-40B4-BE49-F238E27FC236}">
                      <a16:creationId xmlns:a16="http://schemas.microsoft.com/office/drawing/2014/main" id="{5404032A-57DC-45FD-9189-3BE99C667A88}"/>
                    </a:ext>
                  </a:extLst>
                </p:cNvPr>
                <p:cNvPicPr>
                  <a:picLocks noChangeAspect="1"/>
                </p:cNvPicPr>
                <p:nvPr/>
              </p:nvPicPr>
              <p:blipFill>
                <a:blip r:embed="rId18"/>
                <a:stretch>
                  <a:fillRect/>
                </a:stretch>
              </p:blipFill>
              <p:spPr>
                <a:xfrm>
                  <a:off x="12951382" y="3330624"/>
                  <a:ext cx="1740627" cy="567595"/>
                </a:xfrm>
                <a:prstGeom prst="rect">
                  <a:avLst/>
                </a:prstGeom>
              </p:spPr>
            </p:pic>
            <p:pic>
              <p:nvPicPr>
                <p:cNvPr id="88" name="Immagine 122">
                  <a:extLst>
                    <a:ext uri="{FF2B5EF4-FFF2-40B4-BE49-F238E27FC236}">
                      <a16:creationId xmlns:a16="http://schemas.microsoft.com/office/drawing/2014/main" id="{6F11E69C-D12F-47CA-8527-84FAE1AE1381}"/>
                    </a:ext>
                  </a:extLst>
                </p:cNvPr>
                <p:cNvPicPr>
                  <a:picLocks noChangeAspect="1"/>
                </p:cNvPicPr>
                <p:nvPr/>
              </p:nvPicPr>
              <p:blipFill>
                <a:blip r:embed="rId19"/>
                <a:stretch>
                  <a:fillRect/>
                </a:stretch>
              </p:blipFill>
              <p:spPr>
                <a:xfrm>
                  <a:off x="14296324" y="3535219"/>
                  <a:ext cx="242636" cy="242636"/>
                </a:xfrm>
                <a:prstGeom prst="rect">
                  <a:avLst/>
                </a:prstGeom>
              </p:spPr>
            </p:pic>
          </p:grpSp>
          <p:pic>
            <p:nvPicPr>
              <p:cNvPr id="86" name="Immagine 120">
                <a:extLst>
                  <a:ext uri="{FF2B5EF4-FFF2-40B4-BE49-F238E27FC236}">
                    <a16:creationId xmlns:a16="http://schemas.microsoft.com/office/drawing/2014/main" id="{63930590-0FEF-4F5D-9915-E10927F41317}"/>
                  </a:ext>
                </a:extLst>
              </p:cNvPr>
              <p:cNvPicPr>
                <a:picLocks noChangeAspect="1"/>
              </p:cNvPicPr>
              <p:nvPr/>
            </p:nvPicPr>
            <p:blipFill>
              <a:blip r:embed="rId19"/>
              <a:stretch>
                <a:fillRect/>
              </a:stretch>
            </p:blipFill>
            <p:spPr>
              <a:xfrm>
                <a:off x="16424678" y="3453818"/>
                <a:ext cx="1039621" cy="274320"/>
              </a:xfrm>
              <a:prstGeom prst="rect">
                <a:avLst/>
              </a:prstGeom>
            </p:spPr>
          </p:pic>
        </p:grpSp>
        <p:sp>
          <p:nvSpPr>
            <p:cNvPr id="110" name="TextBox 109">
              <a:extLst>
                <a:ext uri="{FF2B5EF4-FFF2-40B4-BE49-F238E27FC236}">
                  <a16:creationId xmlns:a16="http://schemas.microsoft.com/office/drawing/2014/main" id="{1D703AB8-16F4-4C85-BDC8-5581206D58DA}"/>
                </a:ext>
              </a:extLst>
            </p:cNvPr>
            <p:cNvSpPr txBox="1"/>
            <p:nvPr/>
          </p:nvSpPr>
          <p:spPr>
            <a:xfrm>
              <a:off x="11820011" y="9006306"/>
              <a:ext cx="3196853" cy="502821"/>
            </a:xfrm>
            <a:prstGeom prst="rect">
              <a:avLst/>
            </a:prstGeom>
            <a:noFill/>
          </p:spPr>
          <p:txBody>
            <a:bodyPr wrap="square" lIns="0" tIns="36000" rIns="216000" bIns="36000" rtlCol="0">
              <a:spAutoFit/>
            </a:bodyPr>
            <a:lstStyle/>
            <a:p>
              <a:pPr>
                <a:lnSpc>
                  <a:spcPct val="130000"/>
                </a:lnSpc>
                <a:spcBef>
                  <a:spcPts val="1000"/>
                </a:spcBef>
              </a:pPr>
              <a:r>
                <a:rPr lang="it-IT" sz="2400" b="1">
                  <a:solidFill>
                    <a:schemeClr val="bg1">
                      <a:lumMod val="50000"/>
                    </a:schemeClr>
                  </a:solidFill>
                </a:rPr>
                <a:t>CAB:</a:t>
              </a:r>
            </a:p>
          </p:txBody>
        </p:sp>
        <p:grpSp>
          <p:nvGrpSpPr>
            <p:cNvPr id="111" name="Gruppo 118">
              <a:extLst>
                <a:ext uri="{FF2B5EF4-FFF2-40B4-BE49-F238E27FC236}">
                  <a16:creationId xmlns:a16="http://schemas.microsoft.com/office/drawing/2014/main" id="{B1980A4D-0851-4182-A787-438308C0391A}"/>
                </a:ext>
              </a:extLst>
            </p:cNvPr>
            <p:cNvGrpSpPr/>
            <p:nvPr/>
          </p:nvGrpSpPr>
          <p:grpSpPr>
            <a:xfrm>
              <a:off x="15184066" y="9026377"/>
              <a:ext cx="3731822" cy="513068"/>
              <a:chOff x="16314793" y="3257027"/>
              <a:chExt cx="1746081" cy="555053"/>
            </a:xfrm>
          </p:grpSpPr>
          <p:grpSp>
            <p:nvGrpSpPr>
              <p:cNvPr id="112" name="Gruppo 119">
                <a:extLst>
                  <a:ext uri="{FF2B5EF4-FFF2-40B4-BE49-F238E27FC236}">
                    <a16:creationId xmlns:a16="http://schemas.microsoft.com/office/drawing/2014/main" id="{90FC1A55-32D5-4948-9466-660FA8C13ADA}"/>
                  </a:ext>
                </a:extLst>
              </p:cNvPr>
              <p:cNvGrpSpPr/>
              <p:nvPr/>
            </p:nvGrpSpPr>
            <p:grpSpPr>
              <a:xfrm>
                <a:off x="16314793" y="3257027"/>
                <a:ext cx="1746081" cy="555053"/>
                <a:chOff x="12951382" y="3330624"/>
                <a:chExt cx="1740627" cy="567595"/>
              </a:xfrm>
            </p:grpSpPr>
            <p:pic>
              <p:nvPicPr>
                <p:cNvPr id="114" name="Immagine 121">
                  <a:extLst>
                    <a:ext uri="{FF2B5EF4-FFF2-40B4-BE49-F238E27FC236}">
                      <a16:creationId xmlns:a16="http://schemas.microsoft.com/office/drawing/2014/main" id="{F43B8096-ADAC-4FF7-9D05-94478796B0BB}"/>
                    </a:ext>
                  </a:extLst>
                </p:cNvPr>
                <p:cNvPicPr>
                  <a:picLocks noChangeAspect="1"/>
                </p:cNvPicPr>
                <p:nvPr/>
              </p:nvPicPr>
              <p:blipFill>
                <a:blip r:embed="rId18"/>
                <a:stretch>
                  <a:fillRect/>
                </a:stretch>
              </p:blipFill>
              <p:spPr>
                <a:xfrm>
                  <a:off x="12951382" y="3330624"/>
                  <a:ext cx="1740627" cy="567595"/>
                </a:xfrm>
                <a:prstGeom prst="rect">
                  <a:avLst/>
                </a:prstGeom>
              </p:spPr>
            </p:pic>
            <p:pic>
              <p:nvPicPr>
                <p:cNvPr id="115" name="Immagine 122">
                  <a:extLst>
                    <a:ext uri="{FF2B5EF4-FFF2-40B4-BE49-F238E27FC236}">
                      <a16:creationId xmlns:a16="http://schemas.microsoft.com/office/drawing/2014/main" id="{E27D5E64-184C-4B84-8F4A-A3A4AFAFA33A}"/>
                    </a:ext>
                  </a:extLst>
                </p:cNvPr>
                <p:cNvPicPr>
                  <a:picLocks noChangeAspect="1"/>
                </p:cNvPicPr>
                <p:nvPr/>
              </p:nvPicPr>
              <p:blipFill>
                <a:blip r:embed="rId19"/>
                <a:stretch>
                  <a:fillRect/>
                </a:stretch>
              </p:blipFill>
              <p:spPr>
                <a:xfrm>
                  <a:off x="14296324" y="3535219"/>
                  <a:ext cx="242636" cy="242636"/>
                </a:xfrm>
                <a:prstGeom prst="rect">
                  <a:avLst/>
                </a:prstGeom>
              </p:spPr>
            </p:pic>
          </p:grpSp>
          <p:pic>
            <p:nvPicPr>
              <p:cNvPr id="113" name="Immagine 120">
                <a:extLst>
                  <a:ext uri="{FF2B5EF4-FFF2-40B4-BE49-F238E27FC236}">
                    <a16:creationId xmlns:a16="http://schemas.microsoft.com/office/drawing/2014/main" id="{9E5D22F5-982E-4DAA-9B6F-D5983750185D}"/>
                  </a:ext>
                </a:extLst>
              </p:cNvPr>
              <p:cNvPicPr>
                <a:picLocks noChangeAspect="1"/>
              </p:cNvPicPr>
              <p:nvPr/>
            </p:nvPicPr>
            <p:blipFill>
              <a:blip r:embed="rId19"/>
              <a:stretch>
                <a:fillRect/>
              </a:stretch>
            </p:blipFill>
            <p:spPr>
              <a:xfrm>
                <a:off x="16424678" y="3453818"/>
                <a:ext cx="1039621" cy="274320"/>
              </a:xfrm>
              <a:prstGeom prst="rect">
                <a:avLst/>
              </a:prstGeom>
            </p:spPr>
          </p:pic>
        </p:grpSp>
        <p:sp>
          <p:nvSpPr>
            <p:cNvPr id="116" name="TextBox 115">
              <a:extLst>
                <a:ext uri="{FF2B5EF4-FFF2-40B4-BE49-F238E27FC236}">
                  <a16:creationId xmlns:a16="http://schemas.microsoft.com/office/drawing/2014/main" id="{69A5E22D-6441-4C87-B263-90C1E0CADED8}"/>
                </a:ext>
              </a:extLst>
            </p:cNvPr>
            <p:cNvSpPr txBox="1"/>
            <p:nvPr/>
          </p:nvSpPr>
          <p:spPr>
            <a:xfrm>
              <a:off x="15418918" y="9101490"/>
              <a:ext cx="2082887" cy="46166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it-IT" sz="2400" kern="0">
                  <a:solidFill>
                    <a:srgbClr val="E7E6E6">
                      <a:lumMod val="50000"/>
                    </a:srgbClr>
                  </a:solidFill>
                  <a:latin typeface="Calibri" panose="020F0502020204030204"/>
                </a:rPr>
                <a:t>03248</a:t>
              </a:r>
            </a:p>
          </p:txBody>
        </p:sp>
        <p:sp>
          <p:nvSpPr>
            <p:cNvPr id="117" name="TextBox 116">
              <a:extLst>
                <a:ext uri="{FF2B5EF4-FFF2-40B4-BE49-F238E27FC236}">
                  <a16:creationId xmlns:a16="http://schemas.microsoft.com/office/drawing/2014/main" id="{6F7C22B8-88F9-4D65-BD9E-9E3160416C23}"/>
                </a:ext>
              </a:extLst>
            </p:cNvPr>
            <p:cNvSpPr txBox="1"/>
            <p:nvPr/>
          </p:nvSpPr>
          <p:spPr>
            <a:xfrm>
              <a:off x="5370936" y="9078097"/>
              <a:ext cx="2082887" cy="46166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it-IT" sz="2400" kern="0">
                  <a:solidFill>
                    <a:srgbClr val="E7E6E6">
                      <a:lumMod val="50000"/>
                    </a:srgbClr>
                  </a:solidFill>
                  <a:latin typeface="Calibri" panose="020F0502020204030204"/>
                </a:rPr>
                <a:t>01000</a:t>
              </a:r>
              <a:endParaRPr lang="it-IT" sz="2000" kern="0">
                <a:solidFill>
                  <a:srgbClr val="E7E6E6">
                    <a:lumMod val="50000"/>
                  </a:srgbClr>
                </a:solidFill>
                <a:latin typeface="Calibri" panose="020F0502020204030204"/>
              </a:endParaRPr>
            </a:p>
          </p:txBody>
        </p:sp>
        <p:pic>
          <p:nvPicPr>
            <p:cNvPr id="118" name="Immagine 26">
              <a:extLst>
                <a:ext uri="{FF2B5EF4-FFF2-40B4-BE49-F238E27FC236}">
                  <a16:creationId xmlns:a16="http://schemas.microsoft.com/office/drawing/2014/main" id="{0291E3E2-3E3D-4AA6-B2BA-CFECA85BC8B0}"/>
                </a:ext>
              </a:extLst>
            </p:cNvPr>
            <p:cNvPicPr>
              <a:picLocks noChangeAspect="1"/>
            </p:cNvPicPr>
            <p:nvPr/>
          </p:nvPicPr>
          <p:blipFill>
            <a:blip r:embed="rId21"/>
            <a:stretch>
              <a:fillRect/>
            </a:stretch>
          </p:blipFill>
          <p:spPr>
            <a:xfrm>
              <a:off x="1504281" y="5669330"/>
              <a:ext cx="238095" cy="238095"/>
            </a:xfrm>
            <a:prstGeom prst="rect">
              <a:avLst/>
            </a:prstGeom>
          </p:spPr>
        </p:pic>
        <p:pic>
          <p:nvPicPr>
            <p:cNvPr id="119" name="Picture 118">
              <a:extLst>
                <a:ext uri="{FF2B5EF4-FFF2-40B4-BE49-F238E27FC236}">
                  <a16:creationId xmlns:a16="http://schemas.microsoft.com/office/drawing/2014/main" id="{AA6D0D86-6074-423A-B731-9BF21814B25F}"/>
                </a:ext>
              </a:extLst>
            </p:cNvPr>
            <p:cNvPicPr>
              <a:picLocks noChangeAspect="1"/>
            </p:cNvPicPr>
            <p:nvPr/>
          </p:nvPicPr>
          <p:blipFill rotWithShape="1">
            <a:blip r:embed="rId16">
              <a:alphaModFix amt="70000"/>
            </a:blip>
            <a:srcRect t="22297" b="11346"/>
            <a:stretch/>
          </p:blipFill>
          <p:spPr>
            <a:xfrm>
              <a:off x="1677746" y="5806245"/>
              <a:ext cx="3181608" cy="399418"/>
            </a:xfrm>
            <a:prstGeom prst="rect">
              <a:avLst/>
            </a:prstGeom>
          </p:spPr>
        </p:pic>
        <p:pic>
          <p:nvPicPr>
            <p:cNvPr id="5" name="Picture 4">
              <a:extLst>
                <a:ext uri="{FF2B5EF4-FFF2-40B4-BE49-F238E27FC236}">
                  <a16:creationId xmlns:a16="http://schemas.microsoft.com/office/drawing/2014/main" id="{47DF7A2B-6E50-D6BD-1146-05831942921B}"/>
                </a:ext>
              </a:extLst>
            </p:cNvPr>
            <p:cNvPicPr>
              <a:picLocks noChangeAspect="1"/>
            </p:cNvPicPr>
            <p:nvPr/>
          </p:nvPicPr>
          <p:blipFill>
            <a:blip r:embed="rId22"/>
            <a:stretch>
              <a:fillRect/>
            </a:stretch>
          </p:blipFill>
          <p:spPr>
            <a:xfrm>
              <a:off x="5032819" y="5745600"/>
              <a:ext cx="4632022" cy="1738243"/>
            </a:xfrm>
            <a:prstGeom prst="rect">
              <a:avLst/>
            </a:prstGeom>
          </p:spPr>
        </p:pic>
      </p:grpSp>
      <p:pic>
        <p:nvPicPr>
          <p:cNvPr id="6" name="Picture 5">
            <a:extLst>
              <a:ext uri="{FF2B5EF4-FFF2-40B4-BE49-F238E27FC236}">
                <a16:creationId xmlns:a16="http://schemas.microsoft.com/office/drawing/2014/main" id="{BC2F7DCD-A74C-4402-97DC-FC86F13E3A61}"/>
              </a:ext>
            </a:extLst>
          </p:cNvPr>
          <p:cNvPicPr>
            <a:picLocks noChangeAspect="1"/>
          </p:cNvPicPr>
          <p:nvPr/>
        </p:nvPicPr>
        <p:blipFill>
          <a:blip r:embed="rId23"/>
          <a:stretch>
            <a:fillRect/>
          </a:stretch>
        </p:blipFill>
        <p:spPr>
          <a:xfrm>
            <a:off x="9693518" y="8132033"/>
            <a:ext cx="451234" cy="433186"/>
          </a:xfrm>
          <a:prstGeom prst="rect">
            <a:avLst/>
          </a:prstGeom>
        </p:spPr>
      </p:pic>
      <p:pic>
        <p:nvPicPr>
          <p:cNvPr id="120" name="Immagine 26">
            <a:extLst>
              <a:ext uri="{FF2B5EF4-FFF2-40B4-BE49-F238E27FC236}">
                <a16:creationId xmlns:a16="http://schemas.microsoft.com/office/drawing/2014/main" id="{EA9FCD78-1821-4ACA-912E-326C267C1163}"/>
              </a:ext>
            </a:extLst>
          </p:cNvPr>
          <p:cNvPicPr>
            <a:picLocks noChangeAspect="1"/>
          </p:cNvPicPr>
          <p:nvPr/>
        </p:nvPicPr>
        <p:blipFill>
          <a:blip r:embed="rId21"/>
          <a:stretch>
            <a:fillRect/>
          </a:stretch>
        </p:blipFill>
        <p:spPr>
          <a:xfrm>
            <a:off x="1673864" y="10332326"/>
            <a:ext cx="238095" cy="238095"/>
          </a:xfrm>
          <a:prstGeom prst="rect">
            <a:avLst/>
          </a:prstGeom>
        </p:spPr>
      </p:pic>
      <p:sp>
        <p:nvSpPr>
          <p:cNvPr id="121" name="Speech Bubble: Rectangle 72">
            <a:extLst>
              <a:ext uri="{FF2B5EF4-FFF2-40B4-BE49-F238E27FC236}">
                <a16:creationId xmlns:a16="http://schemas.microsoft.com/office/drawing/2014/main" id="{56E420D2-E69C-4AEA-9B22-FD13F5EE556D}"/>
              </a:ext>
            </a:extLst>
          </p:cNvPr>
          <p:cNvSpPr/>
          <p:nvPr/>
        </p:nvSpPr>
        <p:spPr>
          <a:xfrm flipH="1">
            <a:off x="12477775" y="10451373"/>
            <a:ext cx="4556550" cy="1197801"/>
          </a:xfrm>
          <a:prstGeom prst="wedgeRectCallout">
            <a:avLst>
              <a:gd name="adj1" fmla="val 125124"/>
              <a:gd name="adj2" fmla="val -40152"/>
            </a:avLst>
          </a:prstGeom>
          <a:solidFill>
            <a:srgbClr val="FFFFFF"/>
          </a:solidFill>
          <a:ln>
            <a:solidFill>
              <a:schemeClr val="accent3">
                <a:lumMod val="20000"/>
                <a:lumOff val="80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just">
              <a:spcBef>
                <a:spcPts val="1000"/>
              </a:spcBef>
            </a:pPr>
            <a:r>
              <a:rPr lang="it-IT" sz="2000">
                <a:solidFill>
                  <a:schemeClr val="tx1"/>
                </a:solidFill>
              </a:rPr>
              <a:t>Tale campo sarà obbligatorio in caso di modalità di pagamento </a:t>
            </a:r>
            <a:r>
              <a:rPr lang="it-IT" sz="2000" b="1">
                <a:solidFill>
                  <a:schemeClr val="tx1"/>
                </a:solidFill>
              </a:rPr>
              <a:t>“08 - C/C Estero”.</a:t>
            </a:r>
          </a:p>
        </p:txBody>
      </p:sp>
      <p:pic>
        <p:nvPicPr>
          <p:cNvPr id="4" name="Picture 3">
            <a:extLst>
              <a:ext uri="{FF2B5EF4-FFF2-40B4-BE49-F238E27FC236}">
                <a16:creationId xmlns:a16="http://schemas.microsoft.com/office/drawing/2014/main" id="{4FC40BF2-5EC2-8A99-B46C-C29211DDE6CB}"/>
              </a:ext>
            </a:extLst>
          </p:cNvPr>
          <p:cNvPicPr>
            <a:picLocks noChangeAspect="1"/>
          </p:cNvPicPr>
          <p:nvPr/>
        </p:nvPicPr>
        <p:blipFill>
          <a:blip r:embed="rId24"/>
          <a:stretch>
            <a:fillRect/>
          </a:stretch>
        </p:blipFill>
        <p:spPr>
          <a:xfrm>
            <a:off x="2174320" y="3823847"/>
            <a:ext cx="19359012" cy="961321"/>
          </a:xfrm>
          <a:prstGeom prst="rect">
            <a:avLst/>
          </a:prstGeom>
        </p:spPr>
      </p:pic>
    </p:spTree>
    <p:extLst>
      <p:ext uri="{BB962C8B-B14F-4D97-AF65-F5344CB8AC3E}">
        <p14:creationId xmlns:p14="http://schemas.microsoft.com/office/powerpoint/2010/main" val="2684447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testo 3">
            <a:extLst>
              <a:ext uri="{FF2B5EF4-FFF2-40B4-BE49-F238E27FC236}">
                <a16:creationId xmlns:a16="http://schemas.microsoft.com/office/drawing/2014/main" id="{9DFB7183-E480-4724-84BF-B39240626F84}"/>
              </a:ext>
            </a:extLst>
          </p:cNvPr>
          <p:cNvSpPr>
            <a:spLocks noGrp="1"/>
          </p:cNvSpPr>
          <p:nvPr>
            <p:ph type="body" sz="quarter" idx="14"/>
          </p:nvPr>
        </p:nvSpPr>
        <p:spPr>
          <a:xfrm>
            <a:off x="4023892" y="508413"/>
            <a:ext cx="18344910" cy="752427"/>
          </a:xfrm>
        </p:spPr>
        <p:txBody>
          <a:bodyPr/>
          <a:lstStyle/>
          <a:p>
            <a:pPr defTabSz="1769301"/>
            <a:r>
              <a:rPr lang="it-IT" sz="4000"/>
              <a:t>RILASCIO 3 – Front End Gestione impegno</a:t>
            </a:r>
            <a:endParaRPr lang="it-IT"/>
          </a:p>
        </p:txBody>
      </p:sp>
      <p:sp>
        <p:nvSpPr>
          <p:cNvPr id="2" name="Rettangolo 1">
            <a:extLst>
              <a:ext uri="{FF2B5EF4-FFF2-40B4-BE49-F238E27FC236}">
                <a16:creationId xmlns:a16="http://schemas.microsoft.com/office/drawing/2014/main" id="{B45DD925-B451-474D-8647-37E95DC66A4D}"/>
              </a:ext>
            </a:extLst>
          </p:cNvPr>
          <p:cNvSpPr/>
          <p:nvPr/>
        </p:nvSpPr>
        <p:spPr>
          <a:xfrm>
            <a:off x="1871325" y="1998921"/>
            <a:ext cx="5316279" cy="114831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7000" b="1">
                <a:solidFill>
                  <a:schemeClr val="tx1"/>
                </a:solidFill>
              </a:rPr>
              <a:t>Agenda</a:t>
            </a:r>
          </a:p>
        </p:txBody>
      </p:sp>
      <p:sp>
        <p:nvSpPr>
          <p:cNvPr id="6" name="Rettangolo 5">
            <a:extLst>
              <a:ext uri="{FF2B5EF4-FFF2-40B4-BE49-F238E27FC236}">
                <a16:creationId xmlns:a16="http://schemas.microsoft.com/office/drawing/2014/main" id="{4B0DE13A-BB78-4E9E-9667-F92B21E58A0E}"/>
              </a:ext>
            </a:extLst>
          </p:cNvPr>
          <p:cNvSpPr/>
          <p:nvPr/>
        </p:nvSpPr>
        <p:spPr>
          <a:xfrm>
            <a:off x="2165237" y="3395461"/>
            <a:ext cx="21392713" cy="8235798"/>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3500" b="1">
                <a:solidFill>
                  <a:schemeClr val="accent3">
                    <a:lumMod val="60000"/>
                    <a:lumOff val="40000"/>
                  </a:schemeClr>
                </a:solidFill>
              </a:rPr>
              <a:t>01</a:t>
            </a:r>
            <a:r>
              <a:rPr lang="it-IT" sz="3500">
                <a:solidFill>
                  <a:schemeClr val="accent3">
                    <a:lumMod val="60000"/>
                    <a:lumOff val="40000"/>
                  </a:schemeClr>
                </a:solidFill>
              </a:rPr>
              <a:t> </a:t>
            </a:r>
            <a:r>
              <a:rPr lang="it-IT" sz="3500">
                <a:solidFill>
                  <a:schemeClr val="tx1"/>
                </a:solidFill>
              </a:rPr>
              <a:t>Introduzione</a:t>
            </a:r>
          </a:p>
          <a:p>
            <a:pPr>
              <a:spcBef>
                <a:spcPts val="1000"/>
              </a:spcBef>
            </a:pPr>
            <a:r>
              <a:rPr lang="it-IT" sz="3500" b="1">
                <a:solidFill>
                  <a:schemeClr val="accent3">
                    <a:lumMod val="60000"/>
                    <a:lumOff val="40000"/>
                  </a:schemeClr>
                </a:solidFill>
              </a:rPr>
              <a:t>02</a:t>
            </a:r>
            <a:r>
              <a:rPr lang="it-IT" sz="3500">
                <a:solidFill>
                  <a:schemeClr val="tx1"/>
                </a:solidFill>
              </a:rPr>
              <a:t> Launchpad FIORI</a:t>
            </a:r>
          </a:p>
          <a:p>
            <a:pPr>
              <a:spcBef>
                <a:spcPts val="1000"/>
              </a:spcBef>
            </a:pPr>
            <a:r>
              <a:rPr lang="it-IT" sz="3500" b="1">
                <a:solidFill>
                  <a:schemeClr val="accent3">
                    <a:lumMod val="60000"/>
                    <a:lumOff val="40000"/>
                  </a:schemeClr>
                </a:solidFill>
              </a:rPr>
              <a:t>03</a:t>
            </a:r>
            <a:r>
              <a:rPr lang="it-IT" sz="3500">
                <a:solidFill>
                  <a:schemeClr val="tx1"/>
                </a:solidFill>
              </a:rPr>
              <a:t> Registrazione Decreto di impegno di spesa primaria senza contratto (IPE di apertura)</a:t>
            </a:r>
          </a:p>
          <a:p>
            <a:pPr marL="1371484" lvl="1" indent="-457200">
              <a:spcBef>
                <a:spcPts val="1000"/>
              </a:spcBef>
              <a:buFont typeface="Arial" panose="020B0604020202020204" pitchFamily="34" charset="0"/>
              <a:buChar char="•"/>
            </a:pPr>
            <a:r>
              <a:rPr lang="it-IT" sz="2800">
                <a:solidFill>
                  <a:schemeClr val="tx1"/>
                </a:solidFill>
                <a:highlight>
                  <a:srgbClr val="D2EEFF"/>
                </a:highlight>
              </a:rPr>
              <a:t>Step 2 «Beneficiario» - Richiedi Anagrafica Beneficiario  </a:t>
            </a:r>
          </a:p>
          <a:p>
            <a:pPr marL="1371484" lvl="1" indent="-457200">
              <a:spcBef>
                <a:spcPts val="1000"/>
              </a:spcBef>
              <a:buFont typeface="Arial" panose="020B0604020202020204" pitchFamily="34" charset="0"/>
              <a:buChar char="•"/>
            </a:pPr>
            <a:r>
              <a:rPr lang="it-IT" sz="2800">
                <a:solidFill>
                  <a:schemeClr val="tx1"/>
                </a:solidFill>
                <a:highlight>
                  <a:srgbClr val="D2EEFF"/>
                </a:highlight>
              </a:rPr>
              <a:t>Step 6 «Esigibilità» - Creazione matrice in base al nuovo requisito «Gestione Clausole e residui di lettera F»</a:t>
            </a:r>
          </a:p>
          <a:p>
            <a:pPr>
              <a:spcBef>
                <a:spcPts val="1000"/>
              </a:spcBef>
            </a:pPr>
            <a:r>
              <a:rPr lang="it-IT" sz="3500" b="1">
                <a:solidFill>
                  <a:schemeClr val="accent3">
                    <a:lumMod val="60000"/>
                    <a:lumOff val="40000"/>
                  </a:schemeClr>
                </a:solidFill>
              </a:rPr>
              <a:t>04 </a:t>
            </a:r>
            <a:r>
              <a:rPr lang="it-IT" sz="3500">
                <a:solidFill>
                  <a:schemeClr val="tx1"/>
                </a:solidFill>
              </a:rPr>
              <a:t>Registrazione</a:t>
            </a:r>
            <a:r>
              <a:rPr lang="it-IT" sz="3500" b="1">
                <a:solidFill>
                  <a:schemeClr val="accent3">
                    <a:lumMod val="60000"/>
                    <a:lumOff val="40000"/>
                  </a:schemeClr>
                </a:solidFill>
              </a:rPr>
              <a:t> </a:t>
            </a:r>
            <a:r>
              <a:rPr lang="it-IT" sz="3500">
                <a:solidFill>
                  <a:schemeClr val="tx1"/>
                </a:solidFill>
              </a:rPr>
              <a:t>Decreto di impegno di spesa primaria senza contratto (IPE di variazione)</a:t>
            </a:r>
          </a:p>
          <a:p>
            <a:pPr>
              <a:spcBef>
                <a:spcPts val="1000"/>
              </a:spcBef>
            </a:pPr>
            <a:r>
              <a:rPr lang="it-IT" sz="3500" b="1">
                <a:solidFill>
                  <a:schemeClr val="accent3">
                    <a:lumMod val="60000"/>
                    <a:lumOff val="40000"/>
                  </a:schemeClr>
                </a:solidFill>
              </a:rPr>
              <a:t>05 </a:t>
            </a:r>
            <a:r>
              <a:rPr lang="it-IT" sz="3500">
                <a:solidFill>
                  <a:schemeClr val="tx1"/>
                </a:solidFill>
              </a:rPr>
              <a:t>Registrazione</a:t>
            </a:r>
            <a:r>
              <a:rPr lang="it-IT" sz="3500" b="1">
                <a:solidFill>
                  <a:schemeClr val="accent3">
                    <a:lumMod val="60000"/>
                    <a:lumOff val="40000"/>
                  </a:schemeClr>
                </a:solidFill>
              </a:rPr>
              <a:t> </a:t>
            </a:r>
            <a:r>
              <a:rPr lang="it-IT" sz="3500">
                <a:solidFill>
                  <a:schemeClr val="tx1"/>
                </a:solidFill>
              </a:rPr>
              <a:t>Decreto di impegno di spesa primaria senza contratto (Atto di annullamento)</a:t>
            </a:r>
          </a:p>
          <a:p>
            <a:pPr>
              <a:spcBef>
                <a:spcPts val="1000"/>
              </a:spcBef>
            </a:pPr>
            <a:r>
              <a:rPr lang="it-IT" sz="3500" b="1">
                <a:solidFill>
                  <a:schemeClr val="accent3">
                    <a:lumMod val="60000"/>
                    <a:lumOff val="40000"/>
                  </a:schemeClr>
                </a:solidFill>
              </a:rPr>
              <a:t>06 </a:t>
            </a:r>
            <a:r>
              <a:rPr lang="it-IT" sz="3500">
                <a:solidFill>
                  <a:schemeClr val="tx1"/>
                </a:solidFill>
                <a:highlight>
                  <a:srgbClr val="D2EEFF"/>
                </a:highlight>
              </a:rPr>
              <a:t>Registrazione</a:t>
            </a:r>
            <a:r>
              <a:rPr lang="it-IT" sz="3500" b="1">
                <a:solidFill>
                  <a:schemeClr val="accent3">
                    <a:lumMod val="60000"/>
                    <a:lumOff val="40000"/>
                  </a:schemeClr>
                </a:solidFill>
                <a:highlight>
                  <a:srgbClr val="D2EEFF"/>
                </a:highlight>
              </a:rPr>
              <a:t> </a:t>
            </a:r>
            <a:r>
              <a:rPr lang="it-IT" sz="3500">
                <a:solidFill>
                  <a:schemeClr val="tx1"/>
                </a:solidFill>
                <a:highlight>
                  <a:srgbClr val="D2EEFF"/>
                </a:highlight>
              </a:rPr>
              <a:t>Decreto di impegno di spesa delegata (IPE di apertura)</a:t>
            </a:r>
          </a:p>
          <a:p>
            <a:pPr>
              <a:spcBef>
                <a:spcPts val="1000"/>
              </a:spcBef>
            </a:pPr>
            <a:r>
              <a:rPr lang="it-IT" sz="3500" b="1">
                <a:solidFill>
                  <a:schemeClr val="accent3">
                    <a:lumMod val="60000"/>
                    <a:lumOff val="40000"/>
                  </a:schemeClr>
                </a:solidFill>
              </a:rPr>
              <a:t>07</a:t>
            </a:r>
            <a:r>
              <a:rPr lang="it-IT" sz="3500">
                <a:solidFill>
                  <a:schemeClr val="accent3">
                    <a:lumMod val="60000"/>
                    <a:lumOff val="40000"/>
                  </a:schemeClr>
                </a:solidFill>
              </a:rPr>
              <a:t> </a:t>
            </a:r>
            <a:r>
              <a:rPr lang="it-IT" sz="3500">
                <a:solidFill>
                  <a:schemeClr val="tx1"/>
                </a:solidFill>
              </a:rPr>
              <a:t>Invio alla firma di un Decreto di impegno</a:t>
            </a:r>
          </a:p>
          <a:p>
            <a:pPr>
              <a:spcBef>
                <a:spcPts val="1000"/>
              </a:spcBef>
            </a:pPr>
            <a:r>
              <a:rPr lang="it-IT" sz="3500" b="1">
                <a:solidFill>
                  <a:schemeClr val="accent3">
                    <a:lumMod val="60000"/>
                    <a:lumOff val="40000"/>
                  </a:schemeClr>
                </a:solidFill>
              </a:rPr>
              <a:t>08</a:t>
            </a:r>
            <a:r>
              <a:rPr lang="it-IT" sz="3500">
                <a:solidFill>
                  <a:schemeClr val="accent3">
                    <a:lumMod val="60000"/>
                    <a:lumOff val="40000"/>
                  </a:schemeClr>
                </a:solidFill>
              </a:rPr>
              <a:t> </a:t>
            </a:r>
            <a:r>
              <a:rPr lang="it-IT" sz="3500">
                <a:solidFill>
                  <a:schemeClr val="tx1"/>
                </a:solidFill>
              </a:rPr>
              <a:t>Firma di un Decreto di impegno</a:t>
            </a:r>
          </a:p>
          <a:p>
            <a:pPr>
              <a:spcBef>
                <a:spcPts val="1000"/>
              </a:spcBef>
            </a:pPr>
            <a:r>
              <a:rPr lang="it-IT" sz="3500" b="1">
                <a:solidFill>
                  <a:schemeClr val="accent3">
                    <a:lumMod val="60000"/>
                    <a:lumOff val="40000"/>
                  </a:schemeClr>
                </a:solidFill>
              </a:rPr>
              <a:t>09 </a:t>
            </a:r>
            <a:r>
              <a:rPr lang="it-IT" sz="3500">
                <a:solidFill>
                  <a:schemeClr val="tx1"/>
                </a:solidFill>
              </a:rPr>
              <a:t>Ricerca e visualizzazione Lista Decreti di impegno</a:t>
            </a:r>
          </a:p>
          <a:p>
            <a:pPr>
              <a:spcBef>
                <a:spcPts val="1000"/>
              </a:spcBef>
            </a:pPr>
            <a:r>
              <a:rPr lang="it-IT" sz="3500" b="1">
                <a:solidFill>
                  <a:schemeClr val="accent3">
                    <a:lumMod val="60000"/>
                    <a:lumOff val="40000"/>
                  </a:schemeClr>
                </a:solidFill>
              </a:rPr>
              <a:t>10</a:t>
            </a:r>
            <a:r>
              <a:rPr lang="it-IT" sz="3500">
                <a:solidFill>
                  <a:schemeClr val="accent3">
                    <a:lumMod val="60000"/>
                    <a:lumOff val="40000"/>
                  </a:schemeClr>
                </a:solidFill>
              </a:rPr>
              <a:t> </a:t>
            </a:r>
            <a:r>
              <a:rPr lang="it-IT" sz="3500">
                <a:solidFill>
                  <a:schemeClr val="tx1"/>
                </a:solidFill>
              </a:rPr>
              <a:t>Ricerca e visualizzazione Lista IPE</a:t>
            </a:r>
            <a:endParaRPr lang="it-IT" sz="3500">
              <a:solidFill>
                <a:schemeClr val="accent3">
                  <a:lumMod val="60000"/>
                  <a:lumOff val="40000"/>
                </a:schemeClr>
              </a:solidFill>
            </a:endParaRPr>
          </a:p>
          <a:p>
            <a:pPr>
              <a:spcBef>
                <a:spcPts val="1000"/>
              </a:spcBef>
            </a:pPr>
            <a:endParaRPr lang="it-IT" sz="3500">
              <a:solidFill>
                <a:schemeClr val="tx1"/>
              </a:solidFill>
              <a:highlight>
                <a:srgbClr val="FFFF00"/>
              </a:highlight>
            </a:endParaRPr>
          </a:p>
          <a:p>
            <a:pPr>
              <a:spcBef>
                <a:spcPts val="1000"/>
              </a:spcBef>
            </a:pPr>
            <a:endParaRPr lang="it-IT" sz="3500">
              <a:solidFill>
                <a:schemeClr val="tx1"/>
              </a:solidFill>
              <a:highlight>
                <a:srgbClr val="FFFF00"/>
              </a:highlight>
            </a:endParaRPr>
          </a:p>
          <a:p>
            <a:pPr>
              <a:spcBef>
                <a:spcPts val="1000"/>
              </a:spcBef>
            </a:pPr>
            <a:endParaRPr lang="it-IT" sz="3500">
              <a:solidFill>
                <a:schemeClr val="tx1"/>
              </a:solidFill>
            </a:endParaRPr>
          </a:p>
          <a:p>
            <a:pPr>
              <a:spcBef>
                <a:spcPts val="1000"/>
              </a:spcBef>
            </a:pPr>
            <a:endParaRPr lang="it-IT" sz="3500">
              <a:solidFill>
                <a:schemeClr val="accent3">
                  <a:lumMod val="60000"/>
                  <a:lumOff val="40000"/>
                </a:schemeClr>
              </a:solidFill>
            </a:endParaRPr>
          </a:p>
          <a:p>
            <a:pPr>
              <a:spcBef>
                <a:spcPts val="1000"/>
              </a:spcBef>
            </a:pPr>
            <a:endParaRPr lang="it-IT" sz="3500">
              <a:solidFill>
                <a:schemeClr val="tx1"/>
              </a:solidFill>
            </a:endParaRPr>
          </a:p>
        </p:txBody>
      </p:sp>
    </p:spTree>
    <p:extLst>
      <p:ext uri="{BB962C8B-B14F-4D97-AF65-F5344CB8AC3E}">
        <p14:creationId xmlns:p14="http://schemas.microsoft.com/office/powerpoint/2010/main" val="2796583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5A672D2E-7C9F-4453-9934-255FA249034C}"/>
              </a:ext>
            </a:extLst>
          </p:cNvPr>
          <p:cNvGrpSpPr/>
          <p:nvPr/>
        </p:nvGrpSpPr>
        <p:grpSpPr>
          <a:xfrm>
            <a:off x="-2138905" y="5667310"/>
            <a:ext cx="10144208" cy="3389659"/>
            <a:chOff x="-2387582" y="7163797"/>
            <a:chExt cx="10144208" cy="3389659"/>
          </a:xfrm>
        </p:grpSpPr>
        <p:pic>
          <p:nvPicPr>
            <p:cNvPr id="29" name="Immagine 28">
              <a:extLst>
                <a:ext uri="{FF2B5EF4-FFF2-40B4-BE49-F238E27FC236}">
                  <a16:creationId xmlns:a16="http://schemas.microsoft.com/office/drawing/2014/main" id="{525FF4FA-06E5-4415-8CA3-BB0F3B32EA7C}"/>
                </a:ext>
              </a:extLst>
            </p:cNvPr>
            <p:cNvPicPr>
              <a:picLocks noChangeAspect="1"/>
            </p:cNvPicPr>
            <p:nvPr/>
          </p:nvPicPr>
          <p:blipFill>
            <a:blip r:embed="rId3"/>
            <a:stretch>
              <a:fillRect/>
            </a:stretch>
          </p:blipFill>
          <p:spPr>
            <a:xfrm>
              <a:off x="1925643" y="9204312"/>
              <a:ext cx="2032850" cy="616014"/>
            </a:xfrm>
            <a:prstGeom prst="rect">
              <a:avLst/>
            </a:prstGeom>
          </p:spPr>
        </p:pic>
        <p:pic>
          <p:nvPicPr>
            <p:cNvPr id="34" name="Immagine 33">
              <a:extLst>
                <a:ext uri="{FF2B5EF4-FFF2-40B4-BE49-F238E27FC236}">
                  <a16:creationId xmlns:a16="http://schemas.microsoft.com/office/drawing/2014/main" id="{B9749648-DAC6-4436-9FF5-D7931E337FA2}"/>
                </a:ext>
              </a:extLst>
            </p:cNvPr>
            <p:cNvPicPr>
              <a:picLocks noChangeAspect="1"/>
            </p:cNvPicPr>
            <p:nvPr/>
          </p:nvPicPr>
          <p:blipFill>
            <a:blip r:embed="rId4"/>
            <a:stretch>
              <a:fillRect/>
            </a:stretch>
          </p:blipFill>
          <p:spPr>
            <a:xfrm>
              <a:off x="1708859" y="7762830"/>
              <a:ext cx="6047767" cy="662476"/>
            </a:xfrm>
            <a:prstGeom prst="rect">
              <a:avLst/>
            </a:prstGeom>
          </p:spPr>
        </p:pic>
        <p:pic>
          <p:nvPicPr>
            <p:cNvPr id="44" name="Immagine 43">
              <a:extLst>
                <a:ext uri="{FF2B5EF4-FFF2-40B4-BE49-F238E27FC236}">
                  <a16:creationId xmlns:a16="http://schemas.microsoft.com/office/drawing/2014/main" id="{9F0BACE4-905B-4374-A27B-A6593758396B}"/>
                </a:ext>
              </a:extLst>
            </p:cNvPr>
            <p:cNvPicPr>
              <a:picLocks noChangeAspect="1"/>
            </p:cNvPicPr>
            <p:nvPr/>
          </p:nvPicPr>
          <p:blipFill>
            <a:blip r:embed="rId5"/>
            <a:stretch>
              <a:fillRect/>
            </a:stretch>
          </p:blipFill>
          <p:spPr>
            <a:xfrm>
              <a:off x="1714521" y="7163797"/>
              <a:ext cx="2333996" cy="474710"/>
            </a:xfrm>
            <a:prstGeom prst="rect">
              <a:avLst/>
            </a:prstGeom>
          </p:spPr>
        </p:pic>
        <p:pic>
          <p:nvPicPr>
            <p:cNvPr id="35" name="Immagine 34">
              <a:extLst>
                <a:ext uri="{FF2B5EF4-FFF2-40B4-BE49-F238E27FC236}">
                  <a16:creationId xmlns:a16="http://schemas.microsoft.com/office/drawing/2014/main" id="{17A2711B-2C43-42CA-A08E-4F4109F28D78}"/>
                </a:ext>
              </a:extLst>
            </p:cNvPr>
            <p:cNvPicPr>
              <a:picLocks noChangeAspect="1"/>
            </p:cNvPicPr>
            <p:nvPr/>
          </p:nvPicPr>
          <p:blipFill>
            <a:blip r:embed="rId6"/>
            <a:stretch>
              <a:fillRect/>
            </a:stretch>
          </p:blipFill>
          <p:spPr>
            <a:xfrm>
              <a:off x="-2387582" y="10520271"/>
              <a:ext cx="179078" cy="33185"/>
            </a:xfrm>
            <a:prstGeom prst="rect">
              <a:avLst/>
            </a:prstGeom>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77539" y="2112153"/>
            <a:ext cx="3757900" cy="655224"/>
          </a:xfrm>
          <a:prstGeom prst="rect">
            <a:avLst/>
          </a:prstGeom>
        </p:spPr>
      </p:pic>
      <p:sp>
        <p:nvSpPr>
          <p:cNvPr id="64" name="Segnaposto testo 3">
            <a:extLst>
              <a:ext uri="{FF2B5EF4-FFF2-40B4-BE49-F238E27FC236}">
                <a16:creationId xmlns:a16="http://schemas.microsoft.com/office/drawing/2014/main" id="{EB7D8C80-0662-4419-8EDF-1DB8D92180DF}"/>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grpSp>
        <p:nvGrpSpPr>
          <p:cNvPr id="3" name="Group 2">
            <a:extLst>
              <a:ext uri="{FF2B5EF4-FFF2-40B4-BE49-F238E27FC236}">
                <a16:creationId xmlns:a16="http://schemas.microsoft.com/office/drawing/2014/main" id="{E466C184-8E2F-8BB8-28DC-36164B4C9597}"/>
              </a:ext>
            </a:extLst>
          </p:cNvPr>
          <p:cNvGrpSpPr/>
          <p:nvPr/>
        </p:nvGrpSpPr>
        <p:grpSpPr>
          <a:xfrm>
            <a:off x="1662100" y="2884175"/>
            <a:ext cx="20574797" cy="8727957"/>
            <a:chOff x="1657658" y="2884783"/>
            <a:chExt cx="20574797" cy="8727957"/>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747921" y="5432282"/>
              <a:ext cx="1667870"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2"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27" name="Immagine 26">
              <a:extLst>
                <a:ext uri="{FF2B5EF4-FFF2-40B4-BE49-F238E27FC236}">
                  <a16:creationId xmlns:a16="http://schemas.microsoft.com/office/drawing/2014/main" id="{09665699-7F81-46F8-96A6-E0D2D84A3C2C}"/>
                </a:ext>
              </a:extLst>
            </p:cNvPr>
            <p:cNvPicPr>
              <a:picLocks noChangeAspect="1"/>
            </p:cNvPicPr>
            <p:nvPr/>
          </p:nvPicPr>
          <p:blipFill>
            <a:blip r:embed="rId14"/>
            <a:stretch>
              <a:fillRect/>
            </a:stretch>
          </p:blipFill>
          <p:spPr>
            <a:xfrm>
              <a:off x="2062942" y="7771111"/>
              <a:ext cx="238095" cy="238095"/>
            </a:xfrm>
            <a:prstGeom prst="rect">
              <a:avLst/>
            </a:prstGeom>
          </p:spPr>
        </p:pic>
        <p:pic>
          <p:nvPicPr>
            <p:cNvPr id="68" name="Immagine 67">
              <a:extLst>
                <a:ext uri="{FF2B5EF4-FFF2-40B4-BE49-F238E27FC236}">
                  <a16:creationId xmlns:a16="http://schemas.microsoft.com/office/drawing/2014/main" id="{CCB7ABFE-7DC6-4BF7-92D1-0494F9A84657}"/>
                </a:ext>
              </a:extLst>
            </p:cNvPr>
            <p:cNvPicPr>
              <a:picLocks noChangeAspect="1"/>
            </p:cNvPicPr>
            <p:nvPr/>
          </p:nvPicPr>
          <p:blipFill>
            <a:blip r:embed="rId15"/>
            <a:stretch>
              <a:fillRect/>
            </a:stretch>
          </p:blipFill>
          <p:spPr>
            <a:xfrm>
              <a:off x="5739358" y="6421676"/>
              <a:ext cx="2239432" cy="584199"/>
            </a:xfrm>
            <a:prstGeom prst="rect">
              <a:avLst/>
            </a:prstGeom>
          </p:spPr>
        </p:pic>
        <p:pic>
          <p:nvPicPr>
            <p:cNvPr id="69" name="Immagine 68">
              <a:extLst>
                <a:ext uri="{FF2B5EF4-FFF2-40B4-BE49-F238E27FC236}">
                  <a16:creationId xmlns:a16="http://schemas.microsoft.com/office/drawing/2014/main" id="{B01EDC65-1C99-42DF-95D0-6C7163958910}"/>
                </a:ext>
              </a:extLst>
            </p:cNvPr>
            <p:cNvPicPr>
              <a:picLocks noChangeAspect="1"/>
            </p:cNvPicPr>
            <p:nvPr/>
          </p:nvPicPr>
          <p:blipFill>
            <a:blip r:embed="rId16"/>
            <a:stretch>
              <a:fillRect/>
            </a:stretch>
          </p:blipFill>
          <p:spPr>
            <a:xfrm>
              <a:off x="2641276" y="6498292"/>
              <a:ext cx="2081148" cy="431936"/>
            </a:xfrm>
            <a:prstGeom prst="rect">
              <a:avLst/>
            </a:prstGeom>
          </p:spPr>
        </p:pic>
        <p:grpSp>
          <p:nvGrpSpPr>
            <p:cNvPr id="84" name="Gruppo 83">
              <a:extLst>
                <a:ext uri="{FF2B5EF4-FFF2-40B4-BE49-F238E27FC236}">
                  <a16:creationId xmlns:a16="http://schemas.microsoft.com/office/drawing/2014/main" id="{EE0A7119-35B5-455A-97D4-80DD96399CBC}"/>
                </a:ext>
              </a:extLst>
            </p:cNvPr>
            <p:cNvGrpSpPr/>
            <p:nvPr/>
          </p:nvGrpSpPr>
          <p:grpSpPr>
            <a:xfrm>
              <a:off x="4149099" y="7752999"/>
              <a:ext cx="3731822" cy="479991"/>
              <a:chOff x="16314793" y="3257027"/>
              <a:chExt cx="1746081" cy="555053"/>
            </a:xfrm>
          </p:grpSpPr>
          <p:grpSp>
            <p:nvGrpSpPr>
              <p:cNvPr id="85" name="Gruppo 84">
                <a:extLst>
                  <a:ext uri="{FF2B5EF4-FFF2-40B4-BE49-F238E27FC236}">
                    <a16:creationId xmlns:a16="http://schemas.microsoft.com/office/drawing/2014/main" id="{30783ACC-16F0-4914-AC03-F26A63B0716D}"/>
                  </a:ext>
                </a:extLst>
              </p:cNvPr>
              <p:cNvGrpSpPr/>
              <p:nvPr/>
            </p:nvGrpSpPr>
            <p:grpSpPr>
              <a:xfrm>
                <a:off x="16314793" y="3257027"/>
                <a:ext cx="1746081" cy="555053"/>
                <a:chOff x="12951382" y="3330624"/>
                <a:chExt cx="1740627" cy="567595"/>
              </a:xfrm>
            </p:grpSpPr>
            <p:pic>
              <p:nvPicPr>
                <p:cNvPr id="87" name="Immagine 86">
                  <a:extLst>
                    <a:ext uri="{FF2B5EF4-FFF2-40B4-BE49-F238E27FC236}">
                      <a16:creationId xmlns:a16="http://schemas.microsoft.com/office/drawing/2014/main" id="{65A722E4-0DBA-4574-A5EC-BDD99E80E61F}"/>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88" name="Immagine 87">
                  <a:extLst>
                    <a:ext uri="{FF2B5EF4-FFF2-40B4-BE49-F238E27FC236}">
                      <a16:creationId xmlns:a16="http://schemas.microsoft.com/office/drawing/2014/main" id="{B756ACF5-BF4B-4EAF-868C-82CFB90D0C7E}"/>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86" name="Immagine 85">
                <a:extLst>
                  <a:ext uri="{FF2B5EF4-FFF2-40B4-BE49-F238E27FC236}">
                    <a16:creationId xmlns:a16="http://schemas.microsoft.com/office/drawing/2014/main" id="{B82425DA-3B5B-4C92-BB75-F04414404C6F}"/>
                  </a:ext>
                </a:extLst>
              </p:cNvPr>
              <p:cNvPicPr>
                <a:picLocks noChangeAspect="1"/>
              </p:cNvPicPr>
              <p:nvPr/>
            </p:nvPicPr>
            <p:blipFill>
              <a:blip r:embed="rId18"/>
              <a:stretch>
                <a:fillRect/>
              </a:stretch>
            </p:blipFill>
            <p:spPr>
              <a:xfrm>
                <a:off x="16424678" y="3453818"/>
                <a:ext cx="1039621" cy="274320"/>
              </a:xfrm>
              <a:prstGeom prst="rect">
                <a:avLst/>
              </a:prstGeom>
            </p:spPr>
          </p:pic>
        </p:grpSp>
        <p:pic>
          <p:nvPicPr>
            <p:cNvPr id="60" name="Immagine 59">
              <a:extLst>
                <a:ext uri="{FF2B5EF4-FFF2-40B4-BE49-F238E27FC236}">
                  <a16:creationId xmlns:a16="http://schemas.microsoft.com/office/drawing/2014/main" id="{C255813D-545D-4C80-84DA-10D693384534}"/>
                </a:ext>
              </a:extLst>
            </p:cNvPr>
            <p:cNvPicPr>
              <a:picLocks noChangeAspect="1"/>
            </p:cNvPicPr>
            <p:nvPr/>
          </p:nvPicPr>
          <p:blipFill>
            <a:blip r:embed="rId6"/>
            <a:stretch>
              <a:fillRect/>
            </a:stretch>
          </p:blipFill>
          <p:spPr>
            <a:xfrm>
              <a:off x="7404890" y="7833329"/>
              <a:ext cx="400580" cy="290575"/>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19"/>
            <a:stretch>
              <a:fillRect/>
            </a:stretch>
          </p:blipFill>
          <p:spPr>
            <a:xfrm>
              <a:off x="5039857" y="2884783"/>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21"/>
            <a:stretch>
              <a:fillRect/>
            </a:stretch>
          </p:blipFill>
          <p:spPr>
            <a:xfrm>
              <a:off x="16800138" y="4109527"/>
              <a:ext cx="661141" cy="90567"/>
            </a:xfrm>
            <a:prstGeom prst="rect">
              <a:avLst/>
            </a:prstGeom>
          </p:spPr>
        </p:pic>
        <p:grpSp>
          <p:nvGrpSpPr>
            <p:cNvPr id="63" name="Gruppo 2">
              <a:extLst>
                <a:ext uri="{FF2B5EF4-FFF2-40B4-BE49-F238E27FC236}">
                  <a16:creationId xmlns:a16="http://schemas.microsoft.com/office/drawing/2014/main" id="{1ED0BBD5-4086-4953-80C7-7968B7D8CFBD}"/>
                </a:ext>
              </a:extLst>
            </p:cNvPr>
            <p:cNvGrpSpPr/>
            <p:nvPr/>
          </p:nvGrpSpPr>
          <p:grpSpPr>
            <a:xfrm>
              <a:off x="10256635" y="9493210"/>
              <a:ext cx="10390480" cy="2119530"/>
              <a:chOff x="8361608" y="9572843"/>
              <a:chExt cx="10390480" cy="2119530"/>
            </a:xfrm>
          </p:grpSpPr>
          <p:pic>
            <p:nvPicPr>
              <p:cNvPr id="65" name="Immagine 69">
                <a:extLst>
                  <a:ext uri="{FF2B5EF4-FFF2-40B4-BE49-F238E27FC236}">
                    <a16:creationId xmlns:a16="http://schemas.microsoft.com/office/drawing/2014/main" id="{94CEA493-0B5A-4575-870C-985F3DFF984C}"/>
                  </a:ext>
                </a:extLst>
              </p:cNvPr>
              <p:cNvPicPr>
                <a:picLocks noChangeAspect="1"/>
              </p:cNvPicPr>
              <p:nvPr/>
            </p:nvPicPr>
            <p:blipFill rotWithShape="1">
              <a:blip r:embed="rId22"/>
              <a:srcRect r="24766" b="385"/>
              <a:stretch/>
            </p:blipFill>
            <p:spPr>
              <a:xfrm>
                <a:off x="8361608" y="9572843"/>
                <a:ext cx="10390480" cy="1653274"/>
              </a:xfrm>
              <a:prstGeom prst="rect">
                <a:avLst/>
              </a:prstGeom>
            </p:spPr>
          </p:pic>
          <p:pic>
            <p:nvPicPr>
              <p:cNvPr id="66" name="Immagine 18">
                <a:extLst>
                  <a:ext uri="{FF2B5EF4-FFF2-40B4-BE49-F238E27FC236}">
                    <a16:creationId xmlns:a16="http://schemas.microsoft.com/office/drawing/2014/main" id="{B8703BC7-C35F-44BC-AF0A-9F9E40A1D6B3}"/>
                  </a:ext>
                </a:extLst>
              </p:cNvPr>
              <p:cNvPicPr>
                <a:picLocks noChangeAspect="1"/>
              </p:cNvPicPr>
              <p:nvPr/>
            </p:nvPicPr>
            <p:blipFill>
              <a:blip r:embed="rId23"/>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67" name="Immagine 18">
                <a:extLst>
                  <a:ext uri="{FF2B5EF4-FFF2-40B4-BE49-F238E27FC236}">
                    <a16:creationId xmlns:a16="http://schemas.microsoft.com/office/drawing/2014/main" id="{2D549891-2B2E-43AB-A731-0AE2A68BA644}"/>
                  </a:ext>
                </a:extLst>
              </p:cNvPr>
              <p:cNvPicPr>
                <a:picLocks noChangeAspect="1"/>
              </p:cNvPicPr>
              <p:nvPr/>
            </p:nvPicPr>
            <p:blipFill>
              <a:blip r:embed="rId23"/>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76" name="Immagine 18">
                <a:extLst>
                  <a:ext uri="{FF2B5EF4-FFF2-40B4-BE49-F238E27FC236}">
                    <a16:creationId xmlns:a16="http://schemas.microsoft.com/office/drawing/2014/main" id="{64881634-335B-407A-9647-94031DDEEC32}"/>
                  </a:ext>
                </a:extLst>
              </p:cNvPr>
              <p:cNvPicPr>
                <a:picLocks noChangeAspect="1"/>
              </p:cNvPicPr>
              <p:nvPr/>
            </p:nvPicPr>
            <p:blipFill>
              <a:blip r:embed="rId23"/>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78" name="Immagine 18">
                <a:extLst>
                  <a:ext uri="{FF2B5EF4-FFF2-40B4-BE49-F238E27FC236}">
                    <a16:creationId xmlns:a16="http://schemas.microsoft.com/office/drawing/2014/main" id="{4033B59C-ECD1-44BA-A4E5-0C464B527671}"/>
                  </a:ext>
                </a:extLst>
              </p:cNvPr>
              <p:cNvPicPr>
                <a:picLocks noChangeAspect="1"/>
              </p:cNvPicPr>
              <p:nvPr/>
            </p:nvPicPr>
            <p:blipFill>
              <a:blip r:embed="rId23"/>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92" name="Group 91">
              <a:extLst>
                <a:ext uri="{FF2B5EF4-FFF2-40B4-BE49-F238E27FC236}">
                  <a16:creationId xmlns:a16="http://schemas.microsoft.com/office/drawing/2014/main" id="{7B99FD2C-7E23-480B-AD21-BA8B4B254C4E}"/>
                </a:ext>
              </a:extLst>
            </p:cNvPr>
            <p:cNvGrpSpPr/>
            <p:nvPr/>
          </p:nvGrpSpPr>
          <p:grpSpPr>
            <a:xfrm>
              <a:off x="10120891" y="8080376"/>
              <a:ext cx="9111930" cy="1032095"/>
              <a:chOff x="12475161" y="7804815"/>
              <a:chExt cx="9111930" cy="1032095"/>
            </a:xfrm>
          </p:grpSpPr>
          <p:pic>
            <p:nvPicPr>
              <p:cNvPr id="93" name="Immagine 18">
                <a:extLst>
                  <a:ext uri="{FF2B5EF4-FFF2-40B4-BE49-F238E27FC236}">
                    <a16:creationId xmlns:a16="http://schemas.microsoft.com/office/drawing/2014/main" id="{A0DE8B3A-EF5B-49FD-A540-156AEB7FC36A}"/>
                  </a:ext>
                </a:extLst>
              </p:cNvPr>
              <p:cNvPicPr>
                <a:picLocks noChangeAspect="1"/>
              </p:cNvPicPr>
              <p:nvPr/>
            </p:nvPicPr>
            <p:blipFill>
              <a:blip r:embed="rId23"/>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94" name="Picture 93">
                <a:extLst>
                  <a:ext uri="{FF2B5EF4-FFF2-40B4-BE49-F238E27FC236}">
                    <a16:creationId xmlns:a16="http://schemas.microsoft.com/office/drawing/2014/main" id="{AEEBCF80-E09E-42DC-9965-009744A1A495}"/>
                  </a:ext>
                </a:extLst>
              </p:cNvPr>
              <p:cNvPicPr>
                <a:picLocks noChangeAspect="1"/>
              </p:cNvPicPr>
              <p:nvPr/>
            </p:nvPicPr>
            <p:blipFill rotWithShape="1">
              <a:blip r:embed="rId24"/>
              <a:srcRect b="30933"/>
              <a:stretch/>
            </p:blipFill>
            <p:spPr>
              <a:xfrm>
                <a:off x="12475161" y="7804815"/>
                <a:ext cx="8531592" cy="513068"/>
              </a:xfrm>
              <a:prstGeom prst="rect">
                <a:avLst/>
              </a:prstGeom>
            </p:spPr>
          </p:pic>
          <p:pic>
            <p:nvPicPr>
              <p:cNvPr id="95" name="Immagine 18">
                <a:extLst>
                  <a:ext uri="{FF2B5EF4-FFF2-40B4-BE49-F238E27FC236}">
                    <a16:creationId xmlns:a16="http://schemas.microsoft.com/office/drawing/2014/main" id="{CF74DA17-64E7-4061-B47E-4F67C72C4159}"/>
                  </a:ext>
                </a:extLst>
              </p:cNvPr>
              <p:cNvPicPr>
                <a:picLocks noChangeAspect="1"/>
              </p:cNvPicPr>
              <p:nvPr/>
            </p:nvPicPr>
            <p:blipFill>
              <a:blip r:embed="rId23"/>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grpSp>
      <p:pic>
        <p:nvPicPr>
          <p:cNvPr id="6" name="Picture 5">
            <a:extLst>
              <a:ext uri="{FF2B5EF4-FFF2-40B4-BE49-F238E27FC236}">
                <a16:creationId xmlns:a16="http://schemas.microsoft.com/office/drawing/2014/main" id="{6F7F122B-CE67-4E6B-BB2C-18A59B876B47}"/>
              </a:ext>
            </a:extLst>
          </p:cNvPr>
          <p:cNvPicPr>
            <a:picLocks noChangeAspect="1"/>
          </p:cNvPicPr>
          <p:nvPr/>
        </p:nvPicPr>
        <p:blipFill rotWithShape="1">
          <a:blip r:embed="rId25"/>
          <a:srcRect t="12176"/>
          <a:stretch/>
        </p:blipFill>
        <p:spPr>
          <a:xfrm>
            <a:off x="15675951" y="5648130"/>
            <a:ext cx="3579540" cy="513069"/>
          </a:xfrm>
          <a:prstGeom prst="rect">
            <a:avLst/>
          </a:prstGeom>
        </p:spPr>
      </p:pic>
      <p:sp>
        <p:nvSpPr>
          <p:cNvPr id="52" name="Arrow: Down 14">
            <a:extLst>
              <a:ext uri="{FF2B5EF4-FFF2-40B4-BE49-F238E27FC236}">
                <a16:creationId xmlns:a16="http://schemas.microsoft.com/office/drawing/2014/main" id="{4597A23B-0FCF-4A9F-AD7C-D2A871A72389}"/>
              </a:ext>
            </a:extLst>
          </p:cNvPr>
          <p:cNvSpPr/>
          <p:nvPr/>
        </p:nvSpPr>
        <p:spPr>
          <a:xfrm rot="18509230">
            <a:off x="15381281" y="5144514"/>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4" name="Picture 3">
            <a:extLst>
              <a:ext uri="{FF2B5EF4-FFF2-40B4-BE49-F238E27FC236}">
                <a16:creationId xmlns:a16="http://schemas.microsoft.com/office/drawing/2014/main" id="{B850270C-BA2B-60F2-75CF-77E4E75C1AF7}"/>
              </a:ext>
            </a:extLst>
          </p:cNvPr>
          <p:cNvPicPr>
            <a:picLocks noChangeAspect="1"/>
          </p:cNvPicPr>
          <p:nvPr/>
        </p:nvPicPr>
        <p:blipFill>
          <a:blip r:embed="rId26"/>
          <a:stretch>
            <a:fillRect/>
          </a:stretch>
        </p:blipFill>
        <p:spPr>
          <a:xfrm>
            <a:off x="2174320" y="3823847"/>
            <a:ext cx="19359012" cy="961321"/>
          </a:xfrm>
          <a:prstGeom prst="rect">
            <a:avLst/>
          </a:prstGeom>
        </p:spPr>
      </p:pic>
      <p:pic>
        <p:nvPicPr>
          <p:cNvPr id="2" name="Picture 1">
            <a:extLst>
              <a:ext uri="{FF2B5EF4-FFF2-40B4-BE49-F238E27FC236}">
                <a16:creationId xmlns:a16="http://schemas.microsoft.com/office/drawing/2014/main" id="{95E66079-5D7B-9728-BBA3-BA80F0BBCD53}"/>
              </a:ext>
            </a:extLst>
          </p:cNvPr>
          <p:cNvPicPr>
            <a:picLocks noChangeAspect="1"/>
          </p:cNvPicPr>
          <p:nvPr/>
        </p:nvPicPr>
        <p:blipFill>
          <a:blip r:embed="rId27"/>
          <a:stretch>
            <a:fillRect/>
          </a:stretch>
        </p:blipFill>
        <p:spPr>
          <a:xfrm>
            <a:off x="5816477" y="6440550"/>
            <a:ext cx="2340866" cy="508883"/>
          </a:xfrm>
          <a:prstGeom prst="rect">
            <a:avLst/>
          </a:prstGeom>
        </p:spPr>
      </p:pic>
    </p:spTree>
    <p:extLst>
      <p:ext uri="{BB962C8B-B14F-4D97-AF65-F5344CB8AC3E}">
        <p14:creationId xmlns:p14="http://schemas.microsoft.com/office/powerpoint/2010/main" val="1332813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39" y="2112153"/>
            <a:ext cx="3757900" cy="655224"/>
          </a:xfrm>
          <a:prstGeom prst="rect">
            <a:avLst/>
          </a:prstGeom>
        </p:spPr>
      </p:pic>
      <p:sp>
        <p:nvSpPr>
          <p:cNvPr id="64" name="Segnaposto testo 3">
            <a:extLst>
              <a:ext uri="{FF2B5EF4-FFF2-40B4-BE49-F238E27FC236}">
                <a16:creationId xmlns:a16="http://schemas.microsoft.com/office/drawing/2014/main" id="{EB7D8C80-0662-4419-8EDF-1DB8D92180DF}"/>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8"/>
          <a:stretch>
            <a:fillRect/>
          </a:stretch>
        </p:blipFill>
        <p:spPr>
          <a:xfrm>
            <a:off x="5044299" y="2884175"/>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9"/>
          <a:stretch>
            <a:fillRect/>
          </a:stretch>
        </p:blipFill>
        <p:spPr>
          <a:xfrm>
            <a:off x="1684619" y="2943509"/>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62100" y="3569074"/>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6E64B0-CBF6-FB42-6FE2-B20C82510899}"/>
              </a:ext>
            </a:extLst>
          </p:cNvPr>
          <p:cNvGrpSpPr/>
          <p:nvPr/>
        </p:nvGrpSpPr>
        <p:grpSpPr>
          <a:xfrm>
            <a:off x="1649872" y="4631129"/>
            <a:ext cx="19203881" cy="8019691"/>
            <a:chOff x="1649872" y="4631129"/>
            <a:chExt cx="19203881" cy="8019691"/>
          </a:xfrm>
        </p:grpSpPr>
        <p:pic>
          <p:nvPicPr>
            <p:cNvPr id="4" name="Picture 3" descr="Table&#10;&#10;Description automatically generated">
              <a:extLst>
                <a:ext uri="{FF2B5EF4-FFF2-40B4-BE49-F238E27FC236}">
                  <a16:creationId xmlns:a16="http://schemas.microsoft.com/office/drawing/2014/main" id="{43E6F8AA-EC91-19C0-A573-4FA993C2FD14}"/>
                </a:ext>
              </a:extLst>
            </p:cNvPr>
            <p:cNvPicPr>
              <a:picLocks noChangeAspect="1"/>
            </p:cNvPicPr>
            <p:nvPr/>
          </p:nvPicPr>
          <p:blipFill rotWithShape="1">
            <a:blip r:embed="rId10">
              <a:extLst>
                <a:ext uri="{28A0092B-C50C-407E-A947-70E740481C1C}">
                  <a14:useLocalDpi xmlns:a14="http://schemas.microsoft.com/office/drawing/2010/main" val="0"/>
                </a:ext>
              </a:extLst>
            </a:blip>
            <a:srcRect t="-565" r="3086"/>
            <a:stretch/>
          </p:blipFill>
          <p:spPr>
            <a:xfrm>
              <a:off x="1844240" y="4918107"/>
              <a:ext cx="18957130" cy="7463853"/>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EB675B7D-51DC-8B33-78FD-718B875559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6622" y="4631129"/>
              <a:ext cx="18957131" cy="372496"/>
            </a:xfrm>
            <a:prstGeom prst="rect">
              <a:avLst/>
            </a:prstGeom>
          </p:spPr>
        </p:pic>
        <p:pic>
          <p:nvPicPr>
            <p:cNvPr id="11" name="Immagine 4" descr="Immagine che contiene testo&#10;&#10;Descrizione generata automaticamente">
              <a:extLst>
                <a:ext uri="{FF2B5EF4-FFF2-40B4-BE49-F238E27FC236}">
                  <a16:creationId xmlns:a16="http://schemas.microsoft.com/office/drawing/2014/main" id="{BD595C9F-ABEE-D57A-BF59-924C7B7B03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49872" y="12113101"/>
              <a:ext cx="1191161" cy="537719"/>
            </a:xfrm>
            <a:prstGeom prst="rect">
              <a:avLst/>
            </a:prstGeom>
          </p:spPr>
        </p:pic>
      </p:grpSp>
      <p:pic>
        <p:nvPicPr>
          <p:cNvPr id="12" name="Picture 11">
            <a:extLst>
              <a:ext uri="{FF2B5EF4-FFF2-40B4-BE49-F238E27FC236}">
                <a16:creationId xmlns:a16="http://schemas.microsoft.com/office/drawing/2014/main" id="{69A1092A-0407-7319-1B96-FD7F82CF28E8}"/>
              </a:ext>
            </a:extLst>
          </p:cNvPr>
          <p:cNvPicPr>
            <a:picLocks noChangeAspect="1"/>
          </p:cNvPicPr>
          <p:nvPr/>
        </p:nvPicPr>
        <p:blipFill rotWithShape="1">
          <a:blip r:embed="rId13"/>
          <a:srcRect t="7883" r="58872" b="8929"/>
          <a:stretch/>
        </p:blipFill>
        <p:spPr>
          <a:xfrm>
            <a:off x="20101470" y="12100410"/>
            <a:ext cx="975931" cy="560460"/>
          </a:xfrm>
          <a:prstGeom prst="rect">
            <a:avLst/>
          </a:prstGeom>
        </p:spPr>
      </p:pic>
      <p:pic>
        <p:nvPicPr>
          <p:cNvPr id="5" name="Picture 4">
            <a:extLst>
              <a:ext uri="{FF2B5EF4-FFF2-40B4-BE49-F238E27FC236}">
                <a16:creationId xmlns:a16="http://schemas.microsoft.com/office/drawing/2014/main" id="{19B4AA70-95E9-55C0-9447-78ADB5A008E8}"/>
              </a:ext>
            </a:extLst>
          </p:cNvPr>
          <p:cNvPicPr>
            <a:picLocks noChangeAspect="1"/>
          </p:cNvPicPr>
          <p:nvPr/>
        </p:nvPicPr>
        <p:blipFill>
          <a:blip r:embed="rId14"/>
          <a:stretch>
            <a:fillRect/>
          </a:stretch>
        </p:blipFill>
        <p:spPr>
          <a:xfrm>
            <a:off x="1718389" y="3631157"/>
            <a:ext cx="19359012" cy="961321"/>
          </a:xfrm>
          <a:prstGeom prst="rect">
            <a:avLst/>
          </a:prstGeom>
        </p:spPr>
      </p:pic>
      <p:pic>
        <p:nvPicPr>
          <p:cNvPr id="3" name="Immagine 26">
            <a:extLst>
              <a:ext uri="{FF2B5EF4-FFF2-40B4-BE49-F238E27FC236}">
                <a16:creationId xmlns:a16="http://schemas.microsoft.com/office/drawing/2014/main" id="{A6EB89E7-7088-AC90-7E74-258B006B3EC6}"/>
              </a:ext>
            </a:extLst>
          </p:cNvPr>
          <p:cNvPicPr>
            <a:picLocks noChangeAspect="1"/>
          </p:cNvPicPr>
          <p:nvPr/>
        </p:nvPicPr>
        <p:blipFill>
          <a:blip r:embed="rId15"/>
          <a:stretch>
            <a:fillRect/>
          </a:stretch>
        </p:blipFill>
        <p:spPr>
          <a:xfrm>
            <a:off x="4716702" y="10580259"/>
            <a:ext cx="238095" cy="238095"/>
          </a:xfrm>
          <a:prstGeom prst="rect">
            <a:avLst/>
          </a:prstGeom>
        </p:spPr>
      </p:pic>
    </p:spTree>
    <p:extLst>
      <p:ext uri="{BB962C8B-B14F-4D97-AF65-F5344CB8AC3E}">
        <p14:creationId xmlns:p14="http://schemas.microsoft.com/office/powerpoint/2010/main" val="51895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39" y="2112153"/>
            <a:ext cx="3757900" cy="655224"/>
          </a:xfrm>
          <a:prstGeom prst="rect">
            <a:avLst/>
          </a:prstGeom>
        </p:spPr>
      </p:pic>
      <p:sp>
        <p:nvSpPr>
          <p:cNvPr id="64" name="Segnaposto testo 3">
            <a:extLst>
              <a:ext uri="{FF2B5EF4-FFF2-40B4-BE49-F238E27FC236}">
                <a16:creationId xmlns:a16="http://schemas.microsoft.com/office/drawing/2014/main" id="{EB7D8C80-0662-4419-8EDF-1DB8D92180DF}"/>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8"/>
          <a:stretch>
            <a:fillRect/>
          </a:stretch>
        </p:blipFill>
        <p:spPr>
          <a:xfrm>
            <a:off x="5044299" y="2884175"/>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9"/>
          <a:stretch>
            <a:fillRect/>
          </a:stretch>
        </p:blipFill>
        <p:spPr>
          <a:xfrm>
            <a:off x="1684619" y="2943509"/>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62100" y="3569074"/>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6E64B0-CBF6-FB42-6FE2-B20C82510899}"/>
              </a:ext>
            </a:extLst>
          </p:cNvPr>
          <p:cNvGrpSpPr/>
          <p:nvPr/>
        </p:nvGrpSpPr>
        <p:grpSpPr>
          <a:xfrm>
            <a:off x="1844240" y="4631129"/>
            <a:ext cx="19009513" cy="7750831"/>
            <a:chOff x="1844240" y="4631129"/>
            <a:chExt cx="19009513" cy="7750831"/>
          </a:xfrm>
        </p:grpSpPr>
        <p:pic>
          <p:nvPicPr>
            <p:cNvPr id="4" name="Picture 3" descr="Table&#10;&#10;Description automatically generated">
              <a:extLst>
                <a:ext uri="{FF2B5EF4-FFF2-40B4-BE49-F238E27FC236}">
                  <a16:creationId xmlns:a16="http://schemas.microsoft.com/office/drawing/2014/main" id="{43E6F8AA-EC91-19C0-A573-4FA993C2FD14}"/>
                </a:ext>
              </a:extLst>
            </p:cNvPr>
            <p:cNvPicPr>
              <a:picLocks noChangeAspect="1"/>
            </p:cNvPicPr>
            <p:nvPr/>
          </p:nvPicPr>
          <p:blipFill rotWithShape="1">
            <a:blip r:embed="rId10">
              <a:extLst>
                <a:ext uri="{28A0092B-C50C-407E-A947-70E740481C1C}">
                  <a14:useLocalDpi xmlns:a14="http://schemas.microsoft.com/office/drawing/2010/main" val="0"/>
                </a:ext>
              </a:extLst>
            </a:blip>
            <a:srcRect t="-565" r="3086"/>
            <a:stretch/>
          </p:blipFill>
          <p:spPr>
            <a:xfrm>
              <a:off x="1844240" y="4918107"/>
              <a:ext cx="18957130" cy="7463853"/>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EB675B7D-51DC-8B33-78FD-718B875559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6622" y="4631129"/>
              <a:ext cx="18957131" cy="372496"/>
            </a:xfrm>
            <a:prstGeom prst="rect">
              <a:avLst/>
            </a:prstGeom>
          </p:spPr>
        </p:pic>
      </p:grpSp>
      <p:pic>
        <p:nvPicPr>
          <p:cNvPr id="12" name="Picture 11">
            <a:extLst>
              <a:ext uri="{FF2B5EF4-FFF2-40B4-BE49-F238E27FC236}">
                <a16:creationId xmlns:a16="http://schemas.microsoft.com/office/drawing/2014/main" id="{69A1092A-0407-7319-1B96-FD7F82CF28E8}"/>
              </a:ext>
            </a:extLst>
          </p:cNvPr>
          <p:cNvPicPr>
            <a:picLocks noChangeAspect="1"/>
          </p:cNvPicPr>
          <p:nvPr/>
        </p:nvPicPr>
        <p:blipFill rotWithShape="1">
          <a:blip r:embed="rId12"/>
          <a:srcRect t="7883" r="58872" b="8929"/>
          <a:stretch/>
        </p:blipFill>
        <p:spPr>
          <a:xfrm>
            <a:off x="20101470" y="12100410"/>
            <a:ext cx="975931" cy="560460"/>
          </a:xfrm>
          <a:prstGeom prst="rect">
            <a:avLst/>
          </a:prstGeom>
        </p:spPr>
      </p:pic>
      <p:pic>
        <p:nvPicPr>
          <p:cNvPr id="5" name="Picture 4">
            <a:extLst>
              <a:ext uri="{FF2B5EF4-FFF2-40B4-BE49-F238E27FC236}">
                <a16:creationId xmlns:a16="http://schemas.microsoft.com/office/drawing/2014/main" id="{19B4AA70-95E9-55C0-9447-78ADB5A008E8}"/>
              </a:ext>
            </a:extLst>
          </p:cNvPr>
          <p:cNvPicPr>
            <a:picLocks noChangeAspect="1"/>
          </p:cNvPicPr>
          <p:nvPr/>
        </p:nvPicPr>
        <p:blipFill>
          <a:blip r:embed="rId13"/>
          <a:stretch>
            <a:fillRect/>
          </a:stretch>
        </p:blipFill>
        <p:spPr>
          <a:xfrm>
            <a:off x="1718389" y="3631157"/>
            <a:ext cx="19359012" cy="961321"/>
          </a:xfrm>
          <a:prstGeom prst="rect">
            <a:avLst/>
          </a:prstGeom>
        </p:spPr>
      </p:pic>
      <p:pic>
        <p:nvPicPr>
          <p:cNvPr id="7" name="Immagine 65">
            <a:extLst>
              <a:ext uri="{FF2B5EF4-FFF2-40B4-BE49-F238E27FC236}">
                <a16:creationId xmlns:a16="http://schemas.microsoft.com/office/drawing/2014/main" id="{F4B5C7C9-DE07-8020-76E6-97CF96A21E0E}"/>
              </a:ext>
            </a:extLst>
          </p:cNvPr>
          <p:cNvPicPr>
            <a:picLocks noChangeAspect="1"/>
          </p:cNvPicPr>
          <p:nvPr/>
        </p:nvPicPr>
        <p:blipFill>
          <a:blip r:embed="rId14"/>
          <a:stretch>
            <a:fillRect/>
          </a:stretch>
        </p:blipFill>
        <p:spPr>
          <a:xfrm>
            <a:off x="6321526" y="7376094"/>
            <a:ext cx="8533599" cy="340112"/>
          </a:xfrm>
          <a:prstGeom prst="rect">
            <a:avLst/>
          </a:prstGeom>
        </p:spPr>
      </p:pic>
      <p:pic>
        <p:nvPicPr>
          <p:cNvPr id="8" name="Immagine 65">
            <a:extLst>
              <a:ext uri="{FF2B5EF4-FFF2-40B4-BE49-F238E27FC236}">
                <a16:creationId xmlns:a16="http://schemas.microsoft.com/office/drawing/2014/main" id="{93405891-4494-06F4-F4C8-432DC85CD3DB}"/>
              </a:ext>
            </a:extLst>
          </p:cNvPr>
          <p:cNvPicPr>
            <a:picLocks noChangeAspect="1"/>
          </p:cNvPicPr>
          <p:nvPr/>
        </p:nvPicPr>
        <p:blipFill>
          <a:blip r:embed="rId14"/>
          <a:stretch>
            <a:fillRect/>
          </a:stretch>
        </p:blipFill>
        <p:spPr>
          <a:xfrm>
            <a:off x="6321526" y="7838018"/>
            <a:ext cx="8533599" cy="353481"/>
          </a:xfrm>
          <a:prstGeom prst="rect">
            <a:avLst/>
          </a:prstGeom>
        </p:spPr>
      </p:pic>
      <p:pic>
        <p:nvPicPr>
          <p:cNvPr id="9" name="Immagine 65">
            <a:extLst>
              <a:ext uri="{FF2B5EF4-FFF2-40B4-BE49-F238E27FC236}">
                <a16:creationId xmlns:a16="http://schemas.microsoft.com/office/drawing/2014/main" id="{75D530F9-F74F-BC6C-4F8C-A75238E961E9}"/>
              </a:ext>
            </a:extLst>
          </p:cNvPr>
          <p:cNvPicPr>
            <a:picLocks noChangeAspect="1"/>
          </p:cNvPicPr>
          <p:nvPr/>
        </p:nvPicPr>
        <p:blipFill>
          <a:blip r:embed="rId14">
            <a:duotone>
              <a:prstClr val="black"/>
              <a:schemeClr val="tx2">
                <a:lumMod val="10000"/>
                <a:lumOff val="90000"/>
                <a:tint val="45000"/>
                <a:satMod val="400000"/>
              </a:schemeClr>
            </a:duotone>
          </a:blip>
          <a:stretch>
            <a:fillRect/>
          </a:stretch>
        </p:blipFill>
        <p:spPr>
          <a:xfrm>
            <a:off x="6321526" y="6914837"/>
            <a:ext cx="8533599" cy="340112"/>
          </a:xfrm>
          <a:prstGeom prst="rect">
            <a:avLst/>
          </a:prstGeom>
        </p:spPr>
      </p:pic>
      <p:pic>
        <p:nvPicPr>
          <p:cNvPr id="10" name="Immagine 65">
            <a:extLst>
              <a:ext uri="{FF2B5EF4-FFF2-40B4-BE49-F238E27FC236}">
                <a16:creationId xmlns:a16="http://schemas.microsoft.com/office/drawing/2014/main" id="{29D79836-C473-A640-6C80-0AEC3A0E1B9A}"/>
              </a:ext>
            </a:extLst>
          </p:cNvPr>
          <p:cNvPicPr>
            <a:picLocks noChangeAspect="1"/>
          </p:cNvPicPr>
          <p:nvPr/>
        </p:nvPicPr>
        <p:blipFill>
          <a:blip r:embed="rId14"/>
          <a:stretch>
            <a:fillRect/>
          </a:stretch>
        </p:blipFill>
        <p:spPr>
          <a:xfrm>
            <a:off x="6321525" y="8308086"/>
            <a:ext cx="8533599" cy="353481"/>
          </a:xfrm>
          <a:prstGeom prst="rect">
            <a:avLst/>
          </a:prstGeom>
        </p:spPr>
      </p:pic>
      <p:pic>
        <p:nvPicPr>
          <p:cNvPr id="13" name="Immagine 65">
            <a:extLst>
              <a:ext uri="{FF2B5EF4-FFF2-40B4-BE49-F238E27FC236}">
                <a16:creationId xmlns:a16="http://schemas.microsoft.com/office/drawing/2014/main" id="{AAF55E9D-B0C2-0001-EA50-FDCC793CDA82}"/>
              </a:ext>
            </a:extLst>
          </p:cNvPr>
          <p:cNvPicPr>
            <a:picLocks noChangeAspect="1"/>
          </p:cNvPicPr>
          <p:nvPr/>
        </p:nvPicPr>
        <p:blipFill>
          <a:blip r:embed="rId14"/>
          <a:stretch>
            <a:fillRect/>
          </a:stretch>
        </p:blipFill>
        <p:spPr>
          <a:xfrm>
            <a:off x="6321525" y="8778155"/>
            <a:ext cx="5724425" cy="346796"/>
          </a:xfrm>
          <a:prstGeom prst="rect">
            <a:avLst/>
          </a:prstGeom>
        </p:spPr>
      </p:pic>
      <p:pic>
        <p:nvPicPr>
          <p:cNvPr id="14" name="Immagine 65">
            <a:extLst>
              <a:ext uri="{FF2B5EF4-FFF2-40B4-BE49-F238E27FC236}">
                <a16:creationId xmlns:a16="http://schemas.microsoft.com/office/drawing/2014/main" id="{7E4907BE-D938-D139-0498-59D6976E1D0C}"/>
              </a:ext>
            </a:extLst>
          </p:cNvPr>
          <p:cNvPicPr>
            <a:picLocks noChangeAspect="1"/>
          </p:cNvPicPr>
          <p:nvPr/>
        </p:nvPicPr>
        <p:blipFill>
          <a:blip r:embed="rId14"/>
          <a:stretch>
            <a:fillRect/>
          </a:stretch>
        </p:blipFill>
        <p:spPr>
          <a:xfrm>
            <a:off x="6321525" y="9246764"/>
            <a:ext cx="1501675" cy="346796"/>
          </a:xfrm>
          <a:prstGeom prst="rect">
            <a:avLst/>
          </a:prstGeom>
        </p:spPr>
      </p:pic>
      <p:pic>
        <p:nvPicPr>
          <p:cNvPr id="15" name="Immagine 65">
            <a:extLst>
              <a:ext uri="{FF2B5EF4-FFF2-40B4-BE49-F238E27FC236}">
                <a16:creationId xmlns:a16="http://schemas.microsoft.com/office/drawing/2014/main" id="{76EB7EFA-0346-598D-DF5E-356991909C36}"/>
              </a:ext>
            </a:extLst>
          </p:cNvPr>
          <p:cNvPicPr>
            <a:picLocks noChangeAspect="1"/>
          </p:cNvPicPr>
          <p:nvPr/>
        </p:nvPicPr>
        <p:blipFill>
          <a:blip r:embed="rId14"/>
          <a:stretch>
            <a:fillRect/>
          </a:stretch>
        </p:blipFill>
        <p:spPr>
          <a:xfrm>
            <a:off x="17418995" y="8319139"/>
            <a:ext cx="1443163" cy="335943"/>
          </a:xfrm>
          <a:prstGeom prst="rect">
            <a:avLst/>
          </a:prstGeom>
        </p:spPr>
      </p:pic>
      <p:pic>
        <p:nvPicPr>
          <p:cNvPr id="16" name="Immagine 65">
            <a:extLst>
              <a:ext uri="{FF2B5EF4-FFF2-40B4-BE49-F238E27FC236}">
                <a16:creationId xmlns:a16="http://schemas.microsoft.com/office/drawing/2014/main" id="{3C2A508C-4969-DFB6-E87B-E316AE3F3F37}"/>
              </a:ext>
            </a:extLst>
          </p:cNvPr>
          <p:cNvPicPr>
            <a:picLocks noChangeAspect="1"/>
          </p:cNvPicPr>
          <p:nvPr/>
        </p:nvPicPr>
        <p:blipFill>
          <a:blip r:embed="rId14"/>
          <a:stretch>
            <a:fillRect/>
          </a:stretch>
        </p:blipFill>
        <p:spPr>
          <a:xfrm>
            <a:off x="18414459" y="8765319"/>
            <a:ext cx="2188723" cy="353481"/>
          </a:xfrm>
          <a:prstGeom prst="rect">
            <a:avLst/>
          </a:prstGeom>
        </p:spPr>
      </p:pic>
      <p:pic>
        <p:nvPicPr>
          <p:cNvPr id="17" name="Immagine 65">
            <a:extLst>
              <a:ext uri="{FF2B5EF4-FFF2-40B4-BE49-F238E27FC236}">
                <a16:creationId xmlns:a16="http://schemas.microsoft.com/office/drawing/2014/main" id="{DE14081F-F047-53EC-0B71-7BD65BF1B893}"/>
              </a:ext>
            </a:extLst>
          </p:cNvPr>
          <p:cNvPicPr>
            <a:picLocks noChangeAspect="1"/>
          </p:cNvPicPr>
          <p:nvPr/>
        </p:nvPicPr>
        <p:blipFill>
          <a:blip r:embed="rId14"/>
          <a:stretch>
            <a:fillRect/>
          </a:stretch>
        </p:blipFill>
        <p:spPr>
          <a:xfrm>
            <a:off x="17418996" y="8765318"/>
            <a:ext cx="518808" cy="353481"/>
          </a:xfrm>
          <a:prstGeom prst="rect">
            <a:avLst/>
          </a:prstGeom>
        </p:spPr>
      </p:pic>
      <p:grpSp>
        <p:nvGrpSpPr>
          <p:cNvPr id="18" name="Gruppo 1">
            <a:extLst>
              <a:ext uri="{FF2B5EF4-FFF2-40B4-BE49-F238E27FC236}">
                <a16:creationId xmlns:a16="http://schemas.microsoft.com/office/drawing/2014/main" id="{2668D466-CF7F-0FB3-6D8B-76EBCD003333}"/>
              </a:ext>
            </a:extLst>
          </p:cNvPr>
          <p:cNvGrpSpPr/>
          <p:nvPr/>
        </p:nvGrpSpPr>
        <p:grpSpPr>
          <a:xfrm>
            <a:off x="1844239" y="9291897"/>
            <a:ext cx="5228126" cy="3514917"/>
            <a:chOff x="4031253" y="9236776"/>
            <a:chExt cx="5331296" cy="3702117"/>
          </a:xfrm>
        </p:grpSpPr>
        <p:pic>
          <p:nvPicPr>
            <p:cNvPr id="19" name="Picture 18" descr="Table&#10;&#10;Description automatically generated">
              <a:extLst>
                <a:ext uri="{FF2B5EF4-FFF2-40B4-BE49-F238E27FC236}">
                  <a16:creationId xmlns:a16="http://schemas.microsoft.com/office/drawing/2014/main" id="{28346D7B-4553-D3A7-83C5-E9D129906756}"/>
                </a:ext>
              </a:extLst>
            </p:cNvPr>
            <p:cNvPicPr>
              <a:picLocks noChangeAspect="1"/>
            </p:cNvPicPr>
            <p:nvPr/>
          </p:nvPicPr>
          <p:blipFill rotWithShape="1">
            <a:blip r:embed="rId15">
              <a:extLst>
                <a:ext uri="{28A0092B-C50C-407E-A947-70E740481C1C}">
                  <a14:useLocalDpi xmlns:a14="http://schemas.microsoft.com/office/drawing/2010/main" val="0"/>
                </a:ext>
              </a:extLst>
            </a:blip>
            <a:srcRect l="23060" t="54498" r="73527" b="40926"/>
            <a:stretch/>
          </p:blipFill>
          <p:spPr>
            <a:xfrm>
              <a:off x="8681419" y="9236776"/>
              <a:ext cx="681130" cy="317726"/>
            </a:xfrm>
            <a:prstGeom prst="rect">
              <a:avLst/>
            </a:prstGeom>
          </p:spPr>
        </p:pic>
        <p:pic>
          <p:nvPicPr>
            <p:cNvPr id="21" name="Immagine 13" descr="Immagine che contiene testo&#10;&#10;Descrizione generata automaticamente">
              <a:extLst>
                <a:ext uri="{FF2B5EF4-FFF2-40B4-BE49-F238E27FC236}">
                  <a16:creationId xmlns:a16="http://schemas.microsoft.com/office/drawing/2014/main" id="{103196EB-F2FC-B3D4-4EC2-28AD0E32546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31253" y="12337693"/>
              <a:ext cx="1410081" cy="601200"/>
            </a:xfrm>
            <a:prstGeom prst="rect">
              <a:avLst/>
            </a:prstGeom>
          </p:spPr>
        </p:pic>
      </p:grpSp>
      <p:pic>
        <p:nvPicPr>
          <p:cNvPr id="22" name="Picture 21" descr="Table&#10;&#10;Description automatically generated">
            <a:extLst>
              <a:ext uri="{FF2B5EF4-FFF2-40B4-BE49-F238E27FC236}">
                <a16:creationId xmlns:a16="http://schemas.microsoft.com/office/drawing/2014/main" id="{627011B2-A4A2-66E9-A397-93D4C191832B}"/>
              </a:ext>
            </a:extLst>
          </p:cNvPr>
          <p:cNvPicPr>
            <a:picLocks noChangeAspect="1"/>
          </p:cNvPicPr>
          <p:nvPr/>
        </p:nvPicPr>
        <p:blipFill rotWithShape="1">
          <a:blip r:embed="rId15">
            <a:extLst>
              <a:ext uri="{28A0092B-C50C-407E-A947-70E740481C1C}">
                <a14:useLocalDpi xmlns:a14="http://schemas.microsoft.com/office/drawing/2010/main" val="0"/>
              </a:ext>
            </a:extLst>
          </a:blip>
          <a:srcRect l="23092" t="47466" r="74195" b="49363"/>
          <a:stretch/>
        </p:blipFill>
        <p:spPr>
          <a:xfrm>
            <a:off x="6404413" y="8858594"/>
            <a:ext cx="531026" cy="209042"/>
          </a:xfrm>
          <a:prstGeom prst="rect">
            <a:avLst/>
          </a:prstGeom>
        </p:spPr>
      </p:pic>
      <p:pic>
        <p:nvPicPr>
          <p:cNvPr id="27" name="Picture 26">
            <a:extLst>
              <a:ext uri="{FF2B5EF4-FFF2-40B4-BE49-F238E27FC236}">
                <a16:creationId xmlns:a16="http://schemas.microsoft.com/office/drawing/2014/main" id="{9BA6ABED-321E-2DD6-3CFB-E9C340DA97B4}"/>
              </a:ext>
            </a:extLst>
          </p:cNvPr>
          <p:cNvPicPr>
            <a:picLocks noChangeAspect="1"/>
          </p:cNvPicPr>
          <p:nvPr/>
        </p:nvPicPr>
        <p:blipFill rotWithShape="1">
          <a:blip r:embed="rId17"/>
          <a:srcRect t="28313" r="59876" b="-6464"/>
          <a:stretch/>
        </p:blipFill>
        <p:spPr>
          <a:xfrm>
            <a:off x="6351124" y="7464172"/>
            <a:ext cx="556311" cy="270884"/>
          </a:xfrm>
          <a:prstGeom prst="rect">
            <a:avLst/>
          </a:prstGeom>
        </p:spPr>
      </p:pic>
      <p:pic>
        <p:nvPicPr>
          <p:cNvPr id="29" name="Picture 28">
            <a:extLst>
              <a:ext uri="{FF2B5EF4-FFF2-40B4-BE49-F238E27FC236}">
                <a16:creationId xmlns:a16="http://schemas.microsoft.com/office/drawing/2014/main" id="{4D1370A5-8ADC-0EFA-A12B-C784AC3AA029}"/>
              </a:ext>
            </a:extLst>
          </p:cNvPr>
          <p:cNvPicPr>
            <a:picLocks noChangeAspect="1"/>
          </p:cNvPicPr>
          <p:nvPr/>
        </p:nvPicPr>
        <p:blipFill rotWithShape="1">
          <a:blip r:embed="rId17"/>
          <a:srcRect l="39623" t="11546" b="-1"/>
          <a:stretch/>
        </p:blipFill>
        <p:spPr>
          <a:xfrm>
            <a:off x="6372029" y="7849885"/>
            <a:ext cx="837105" cy="306598"/>
          </a:xfrm>
          <a:prstGeom prst="rect">
            <a:avLst/>
          </a:prstGeom>
        </p:spPr>
      </p:pic>
      <p:pic>
        <p:nvPicPr>
          <p:cNvPr id="34" name="Picture 33">
            <a:extLst>
              <a:ext uri="{FF2B5EF4-FFF2-40B4-BE49-F238E27FC236}">
                <a16:creationId xmlns:a16="http://schemas.microsoft.com/office/drawing/2014/main" id="{79F2F3DF-4CE8-B468-3DAA-AC3221E9BB82}"/>
              </a:ext>
            </a:extLst>
          </p:cNvPr>
          <p:cNvPicPr>
            <a:picLocks noChangeAspect="1"/>
          </p:cNvPicPr>
          <p:nvPr/>
        </p:nvPicPr>
        <p:blipFill rotWithShape="1">
          <a:blip r:embed="rId18"/>
          <a:srcRect l="-275" t="17851" r="-1"/>
          <a:stretch/>
        </p:blipFill>
        <p:spPr>
          <a:xfrm>
            <a:off x="6415846" y="5588109"/>
            <a:ext cx="322545" cy="216198"/>
          </a:xfrm>
          <a:prstGeom prst="rect">
            <a:avLst/>
          </a:prstGeom>
        </p:spPr>
      </p:pic>
      <p:pic>
        <p:nvPicPr>
          <p:cNvPr id="36" name="Picture 35">
            <a:extLst>
              <a:ext uri="{FF2B5EF4-FFF2-40B4-BE49-F238E27FC236}">
                <a16:creationId xmlns:a16="http://schemas.microsoft.com/office/drawing/2014/main" id="{E62AA173-9500-D2AF-BF75-A5F53610FCAF}"/>
              </a:ext>
            </a:extLst>
          </p:cNvPr>
          <p:cNvPicPr>
            <a:picLocks noChangeAspect="1"/>
          </p:cNvPicPr>
          <p:nvPr/>
        </p:nvPicPr>
        <p:blipFill rotWithShape="1">
          <a:blip r:embed="rId19"/>
          <a:srcRect t="8737"/>
          <a:stretch/>
        </p:blipFill>
        <p:spPr>
          <a:xfrm>
            <a:off x="6321525" y="6027323"/>
            <a:ext cx="1386468" cy="222476"/>
          </a:xfrm>
          <a:prstGeom prst="rect">
            <a:avLst/>
          </a:prstGeom>
        </p:spPr>
      </p:pic>
      <p:pic>
        <p:nvPicPr>
          <p:cNvPr id="38" name="Picture 37">
            <a:extLst>
              <a:ext uri="{FF2B5EF4-FFF2-40B4-BE49-F238E27FC236}">
                <a16:creationId xmlns:a16="http://schemas.microsoft.com/office/drawing/2014/main" id="{049CC37B-AE4E-543F-09F2-63F711FEA04B}"/>
              </a:ext>
            </a:extLst>
          </p:cNvPr>
          <p:cNvPicPr>
            <a:picLocks noChangeAspect="1"/>
          </p:cNvPicPr>
          <p:nvPr/>
        </p:nvPicPr>
        <p:blipFill rotWithShape="1">
          <a:blip r:embed="rId20"/>
          <a:srcRect t="17978"/>
          <a:stretch/>
        </p:blipFill>
        <p:spPr>
          <a:xfrm>
            <a:off x="7374074" y="5497850"/>
            <a:ext cx="649913" cy="326721"/>
          </a:xfrm>
          <a:prstGeom prst="rect">
            <a:avLst/>
          </a:prstGeom>
        </p:spPr>
      </p:pic>
      <p:pic>
        <p:nvPicPr>
          <p:cNvPr id="41" name="Immagine 65">
            <a:extLst>
              <a:ext uri="{FF2B5EF4-FFF2-40B4-BE49-F238E27FC236}">
                <a16:creationId xmlns:a16="http://schemas.microsoft.com/office/drawing/2014/main" id="{8CAB3CCE-D4D0-7B54-B8C8-FCB82A260BE1}"/>
              </a:ext>
            </a:extLst>
          </p:cNvPr>
          <p:cNvPicPr>
            <a:picLocks noChangeAspect="1"/>
          </p:cNvPicPr>
          <p:nvPr/>
        </p:nvPicPr>
        <p:blipFill>
          <a:blip r:embed="rId14"/>
          <a:stretch>
            <a:fillRect/>
          </a:stretch>
        </p:blipFill>
        <p:spPr>
          <a:xfrm>
            <a:off x="6321524" y="10661769"/>
            <a:ext cx="8533599" cy="340112"/>
          </a:xfrm>
          <a:prstGeom prst="rect">
            <a:avLst/>
          </a:prstGeom>
        </p:spPr>
      </p:pic>
      <p:pic>
        <p:nvPicPr>
          <p:cNvPr id="42" name="Immagine 65">
            <a:extLst>
              <a:ext uri="{FF2B5EF4-FFF2-40B4-BE49-F238E27FC236}">
                <a16:creationId xmlns:a16="http://schemas.microsoft.com/office/drawing/2014/main" id="{BCA83625-2719-413A-BAB9-BD87071B775F}"/>
              </a:ext>
            </a:extLst>
          </p:cNvPr>
          <p:cNvPicPr>
            <a:picLocks noChangeAspect="1"/>
          </p:cNvPicPr>
          <p:nvPr/>
        </p:nvPicPr>
        <p:blipFill>
          <a:blip r:embed="rId14"/>
          <a:stretch>
            <a:fillRect/>
          </a:stretch>
        </p:blipFill>
        <p:spPr>
          <a:xfrm>
            <a:off x="6321524" y="11110854"/>
            <a:ext cx="8533599" cy="340112"/>
          </a:xfrm>
          <a:prstGeom prst="rect">
            <a:avLst/>
          </a:prstGeom>
        </p:spPr>
      </p:pic>
      <p:pic>
        <p:nvPicPr>
          <p:cNvPr id="43" name="Immagine 65">
            <a:extLst>
              <a:ext uri="{FF2B5EF4-FFF2-40B4-BE49-F238E27FC236}">
                <a16:creationId xmlns:a16="http://schemas.microsoft.com/office/drawing/2014/main" id="{A8C2CE6F-1350-45EA-1D43-5FB496C6722C}"/>
              </a:ext>
            </a:extLst>
          </p:cNvPr>
          <p:cNvPicPr>
            <a:picLocks noChangeAspect="1"/>
          </p:cNvPicPr>
          <p:nvPr/>
        </p:nvPicPr>
        <p:blipFill>
          <a:blip r:embed="rId14"/>
          <a:stretch>
            <a:fillRect/>
          </a:stretch>
        </p:blipFill>
        <p:spPr>
          <a:xfrm>
            <a:off x="6321523" y="11593760"/>
            <a:ext cx="8533599" cy="340112"/>
          </a:xfrm>
          <a:prstGeom prst="rect">
            <a:avLst/>
          </a:prstGeom>
        </p:spPr>
      </p:pic>
      <p:pic>
        <p:nvPicPr>
          <p:cNvPr id="3" name="Picture 2">
            <a:extLst>
              <a:ext uri="{FF2B5EF4-FFF2-40B4-BE49-F238E27FC236}">
                <a16:creationId xmlns:a16="http://schemas.microsoft.com/office/drawing/2014/main" id="{B7E9EAED-1225-BBB0-6D6D-9114A0DE7B2D}"/>
              </a:ext>
            </a:extLst>
          </p:cNvPr>
          <p:cNvPicPr>
            <a:picLocks noChangeAspect="1"/>
          </p:cNvPicPr>
          <p:nvPr/>
        </p:nvPicPr>
        <p:blipFill>
          <a:blip r:embed="rId21"/>
          <a:stretch>
            <a:fillRect/>
          </a:stretch>
        </p:blipFill>
        <p:spPr>
          <a:xfrm>
            <a:off x="3514696" y="6950388"/>
            <a:ext cx="215911" cy="190510"/>
          </a:xfrm>
          <a:prstGeom prst="rect">
            <a:avLst/>
          </a:prstGeom>
        </p:spPr>
      </p:pic>
      <p:pic>
        <p:nvPicPr>
          <p:cNvPr id="11" name="Immagine 26">
            <a:extLst>
              <a:ext uri="{FF2B5EF4-FFF2-40B4-BE49-F238E27FC236}">
                <a16:creationId xmlns:a16="http://schemas.microsoft.com/office/drawing/2014/main" id="{9AF53A03-7798-6E06-A83C-4FD0903589A1}"/>
              </a:ext>
            </a:extLst>
          </p:cNvPr>
          <p:cNvPicPr>
            <a:picLocks noChangeAspect="1"/>
          </p:cNvPicPr>
          <p:nvPr/>
        </p:nvPicPr>
        <p:blipFill>
          <a:blip r:embed="rId22"/>
          <a:stretch>
            <a:fillRect/>
          </a:stretch>
        </p:blipFill>
        <p:spPr>
          <a:xfrm>
            <a:off x="4716702" y="10580259"/>
            <a:ext cx="238095" cy="238095"/>
          </a:xfrm>
          <a:prstGeom prst="rect">
            <a:avLst/>
          </a:prstGeom>
        </p:spPr>
      </p:pic>
      <p:pic>
        <p:nvPicPr>
          <p:cNvPr id="23" name="Picture 22">
            <a:extLst>
              <a:ext uri="{FF2B5EF4-FFF2-40B4-BE49-F238E27FC236}">
                <a16:creationId xmlns:a16="http://schemas.microsoft.com/office/drawing/2014/main" id="{50EF4D35-C71A-A62C-E00D-B2685EBE90FD}"/>
              </a:ext>
            </a:extLst>
          </p:cNvPr>
          <p:cNvPicPr>
            <a:picLocks noChangeAspect="1"/>
          </p:cNvPicPr>
          <p:nvPr/>
        </p:nvPicPr>
        <p:blipFill rotWithShape="1">
          <a:blip r:embed="rId23"/>
          <a:srcRect t="27273"/>
          <a:stretch/>
        </p:blipFill>
        <p:spPr>
          <a:xfrm>
            <a:off x="6327255" y="10713799"/>
            <a:ext cx="2391443" cy="237736"/>
          </a:xfrm>
          <a:prstGeom prst="rect">
            <a:avLst/>
          </a:prstGeom>
        </p:spPr>
      </p:pic>
    </p:spTree>
    <p:extLst>
      <p:ext uri="{BB962C8B-B14F-4D97-AF65-F5344CB8AC3E}">
        <p14:creationId xmlns:p14="http://schemas.microsoft.com/office/powerpoint/2010/main" val="223343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39" y="2112153"/>
            <a:ext cx="3757900" cy="655224"/>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8"/>
          <a:stretch>
            <a:fillRect/>
          </a:stretch>
        </p:blipFill>
        <p:spPr>
          <a:xfrm>
            <a:off x="5044299" y="2884175"/>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9"/>
          <a:stretch>
            <a:fillRect/>
          </a:stretch>
        </p:blipFill>
        <p:spPr>
          <a:xfrm>
            <a:off x="1684619" y="2943509"/>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62100" y="3569074"/>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6E64B0-CBF6-FB42-6FE2-B20C82510899}"/>
              </a:ext>
            </a:extLst>
          </p:cNvPr>
          <p:cNvGrpSpPr/>
          <p:nvPr/>
        </p:nvGrpSpPr>
        <p:grpSpPr>
          <a:xfrm>
            <a:off x="1844240" y="4631129"/>
            <a:ext cx="19009513" cy="7750831"/>
            <a:chOff x="1844240" y="4631129"/>
            <a:chExt cx="19009513" cy="7750831"/>
          </a:xfrm>
        </p:grpSpPr>
        <p:pic>
          <p:nvPicPr>
            <p:cNvPr id="4" name="Picture 3" descr="Table&#10;&#10;Description automatically generated">
              <a:extLst>
                <a:ext uri="{FF2B5EF4-FFF2-40B4-BE49-F238E27FC236}">
                  <a16:creationId xmlns:a16="http://schemas.microsoft.com/office/drawing/2014/main" id="{43E6F8AA-EC91-19C0-A573-4FA993C2FD14}"/>
                </a:ext>
              </a:extLst>
            </p:cNvPr>
            <p:cNvPicPr>
              <a:picLocks noChangeAspect="1"/>
            </p:cNvPicPr>
            <p:nvPr/>
          </p:nvPicPr>
          <p:blipFill rotWithShape="1">
            <a:blip r:embed="rId10">
              <a:extLst>
                <a:ext uri="{28A0092B-C50C-407E-A947-70E740481C1C}">
                  <a14:useLocalDpi xmlns:a14="http://schemas.microsoft.com/office/drawing/2010/main" val="0"/>
                </a:ext>
              </a:extLst>
            </a:blip>
            <a:srcRect t="-565" r="3086"/>
            <a:stretch/>
          </p:blipFill>
          <p:spPr>
            <a:xfrm>
              <a:off x="1844240" y="4918107"/>
              <a:ext cx="18957130" cy="7463853"/>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EB675B7D-51DC-8B33-78FD-718B875559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6622" y="4631129"/>
              <a:ext cx="18957131" cy="372496"/>
            </a:xfrm>
            <a:prstGeom prst="rect">
              <a:avLst/>
            </a:prstGeom>
          </p:spPr>
        </p:pic>
      </p:grpSp>
      <p:pic>
        <p:nvPicPr>
          <p:cNvPr id="12" name="Picture 11">
            <a:extLst>
              <a:ext uri="{FF2B5EF4-FFF2-40B4-BE49-F238E27FC236}">
                <a16:creationId xmlns:a16="http://schemas.microsoft.com/office/drawing/2014/main" id="{69A1092A-0407-7319-1B96-FD7F82CF28E8}"/>
              </a:ext>
            </a:extLst>
          </p:cNvPr>
          <p:cNvPicPr>
            <a:picLocks noChangeAspect="1"/>
          </p:cNvPicPr>
          <p:nvPr/>
        </p:nvPicPr>
        <p:blipFill rotWithShape="1">
          <a:blip r:embed="rId12"/>
          <a:srcRect t="7883" r="58872" b="8929"/>
          <a:stretch/>
        </p:blipFill>
        <p:spPr>
          <a:xfrm>
            <a:off x="20101470" y="12100410"/>
            <a:ext cx="975931" cy="560460"/>
          </a:xfrm>
          <a:prstGeom prst="rect">
            <a:avLst/>
          </a:prstGeom>
        </p:spPr>
      </p:pic>
      <p:pic>
        <p:nvPicPr>
          <p:cNvPr id="5" name="Picture 4">
            <a:extLst>
              <a:ext uri="{FF2B5EF4-FFF2-40B4-BE49-F238E27FC236}">
                <a16:creationId xmlns:a16="http://schemas.microsoft.com/office/drawing/2014/main" id="{19B4AA70-95E9-55C0-9447-78ADB5A008E8}"/>
              </a:ext>
            </a:extLst>
          </p:cNvPr>
          <p:cNvPicPr>
            <a:picLocks noChangeAspect="1"/>
          </p:cNvPicPr>
          <p:nvPr/>
        </p:nvPicPr>
        <p:blipFill>
          <a:blip r:embed="rId13"/>
          <a:stretch>
            <a:fillRect/>
          </a:stretch>
        </p:blipFill>
        <p:spPr>
          <a:xfrm>
            <a:off x="1718389" y="3631157"/>
            <a:ext cx="19359012" cy="961321"/>
          </a:xfrm>
          <a:prstGeom prst="rect">
            <a:avLst/>
          </a:prstGeom>
        </p:spPr>
      </p:pic>
      <p:pic>
        <p:nvPicPr>
          <p:cNvPr id="7" name="Immagine 65">
            <a:extLst>
              <a:ext uri="{FF2B5EF4-FFF2-40B4-BE49-F238E27FC236}">
                <a16:creationId xmlns:a16="http://schemas.microsoft.com/office/drawing/2014/main" id="{F4B5C7C9-DE07-8020-76E6-97CF96A21E0E}"/>
              </a:ext>
            </a:extLst>
          </p:cNvPr>
          <p:cNvPicPr>
            <a:picLocks noChangeAspect="1"/>
          </p:cNvPicPr>
          <p:nvPr/>
        </p:nvPicPr>
        <p:blipFill>
          <a:blip r:embed="rId14"/>
          <a:stretch>
            <a:fillRect/>
          </a:stretch>
        </p:blipFill>
        <p:spPr>
          <a:xfrm>
            <a:off x="6321526" y="7376094"/>
            <a:ext cx="8533599" cy="340112"/>
          </a:xfrm>
          <a:prstGeom prst="rect">
            <a:avLst/>
          </a:prstGeom>
        </p:spPr>
      </p:pic>
      <p:pic>
        <p:nvPicPr>
          <p:cNvPr id="8" name="Immagine 65">
            <a:extLst>
              <a:ext uri="{FF2B5EF4-FFF2-40B4-BE49-F238E27FC236}">
                <a16:creationId xmlns:a16="http://schemas.microsoft.com/office/drawing/2014/main" id="{93405891-4494-06F4-F4C8-432DC85CD3DB}"/>
              </a:ext>
            </a:extLst>
          </p:cNvPr>
          <p:cNvPicPr>
            <a:picLocks noChangeAspect="1"/>
          </p:cNvPicPr>
          <p:nvPr/>
        </p:nvPicPr>
        <p:blipFill>
          <a:blip r:embed="rId14"/>
          <a:stretch>
            <a:fillRect/>
          </a:stretch>
        </p:blipFill>
        <p:spPr>
          <a:xfrm>
            <a:off x="6321526" y="7838018"/>
            <a:ext cx="8533599" cy="353481"/>
          </a:xfrm>
          <a:prstGeom prst="rect">
            <a:avLst/>
          </a:prstGeom>
        </p:spPr>
      </p:pic>
      <p:pic>
        <p:nvPicPr>
          <p:cNvPr id="9" name="Immagine 65">
            <a:extLst>
              <a:ext uri="{FF2B5EF4-FFF2-40B4-BE49-F238E27FC236}">
                <a16:creationId xmlns:a16="http://schemas.microsoft.com/office/drawing/2014/main" id="{75D530F9-F74F-BC6C-4F8C-A75238E961E9}"/>
              </a:ext>
            </a:extLst>
          </p:cNvPr>
          <p:cNvPicPr>
            <a:picLocks noChangeAspect="1"/>
          </p:cNvPicPr>
          <p:nvPr/>
        </p:nvPicPr>
        <p:blipFill>
          <a:blip r:embed="rId14">
            <a:duotone>
              <a:prstClr val="black"/>
              <a:schemeClr val="tx2">
                <a:lumMod val="10000"/>
                <a:lumOff val="90000"/>
                <a:tint val="45000"/>
                <a:satMod val="400000"/>
              </a:schemeClr>
            </a:duotone>
          </a:blip>
          <a:stretch>
            <a:fillRect/>
          </a:stretch>
        </p:blipFill>
        <p:spPr>
          <a:xfrm>
            <a:off x="6321526" y="6914837"/>
            <a:ext cx="8533599" cy="340112"/>
          </a:xfrm>
          <a:prstGeom prst="rect">
            <a:avLst/>
          </a:prstGeom>
        </p:spPr>
      </p:pic>
      <p:pic>
        <p:nvPicPr>
          <p:cNvPr id="10" name="Immagine 65">
            <a:extLst>
              <a:ext uri="{FF2B5EF4-FFF2-40B4-BE49-F238E27FC236}">
                <a16:creationId xmlns:a16="http://schemas.microsoft.com/office/drawing/2014/main" id="{29D79836-C473-A640-6C80-0AEC3A0E1B9A}"/>
              </a:ext>
            </a:extLst>
          </p:cNvPr>
          <p:cNvPicPr>
            <a:picLocks noChangeAspect="1"/>
          </p:cNvPicPr>
          <p:nvPr/>
        </p:nvPicPr>
        <p:blipFill>
          <a:blip r:embed="rId14"/>
          <a:stretch>
            <a:fillRect/>
          </a:stretch>
        </p:blipFill>
        <p:spPr>
          <a:xfrm>
            <a:off x="6321525" y="8308086"/>
            <a:ext cx="8533599" cy="353481"/>
          </a:xfrm>
          <a:prstGeom prst="rect">
            <a:avLst/>
          </a:prstGeom>
        </p:spPr>
      </p:pic>
      <p:pic>
        <p:nvPicPr>
          <p:cNvPr id="13" name="Immagine 65">
            <a:extLst>
              <a:ext uri="{FF2B5EF4-FFF2-40B4-BE49-F238E27FC236}">
                <a16:creationId xmlns:a16="http://schemas.microsoft.com/office/drawing/2014/main" id="{AAF55E9D-B0C2-0001-EA50-FDCC793CDA82}"/>
              </a:ext>
            </a:extLst>
          </p:cNvPr>
          <p:cNvPicPr>
            <a:picLocks noChangeAspect="1"/>
          </p:cNvPicPr>
          <p:nvPr/>
        </p:nvPicPr>
        <p:blipFill>
          <a:blip r:embed="rId14"/>
          <a:stretch>
            <a:fillRect/>
          </a:stretch>
        </p:blipFill>
        <p:spPr>
          <a:xfrm>
            <a:off x="6321525" y="8778155"/>
            <a:ext cx="5724425" cy="346796"/>
          </a:xfrm>
          <a:prstGeom prst="rect">
            <a:avLst/>
          </a:prstGeom>
        </p:spPr>
      </p:pic>
      <p:pic>
        <p:nvPicPr>
          <p:cNvPr id="14" name="Immagine 65">
            <a:extLst>
              <a:ext uri="{FF2B5EF4-FFF2-40B4-BE49-F238E27FC236}">
                <a16:creationId xmlns:a16="http://schemas.microsoft.com/office/drawing/2014/main" id="{7E4907BE-D938-D139-0498-59D6976E1D0C}"/>
              </a:ext>
            </a:extLst>
          </p:cNvPr>
          <p:cNvPicPr>
            <a:picLocks noChangeAspect="1"/>
          </p:cNvPicPr>
          <p:nvPr/>
        </p:nvPicPr>
        <p:blipFill>
          <a:blip r:embed="rId14"/>
          <a:stretch>
            <a:fillRect/>
          </a:stretch>
        </p:blipFill>
        <p:spPr>
          <a:xfrm>
            <a:off x="6321525" y="9246764"/>
            <a:ext cx="1501675" cy="346796"/>
          </a:xfrm>
          <a:prstGeom prst="rect">
            <a:avLst/>
          </a:prstGeom>
        </p:spPr>
      </p:pic>
      <p:pic>
        <p:nvPicPr>
          <p:cNvPr id="15" name="Immagine 65">
            <a:extLst>
              <a:ext uri="{FF2B5EF4-FFF2-40B4-BE49-F238E27FC236}">
                <a16:creationId xmlns:a16="http://schemas.microsoft.com/office/drawing/2014/main" id="{76EB7EFA-0346-598D-DF5E-356991909C36}"/>
              </a:ext>
            </a:extLst>
          </p:cNvPr>
          <p:cNvPicPr>
            <a:picLocks noChangeAspect="1"/>
          </p:cNvPicPr>
          <p:nvPr/>
        </p:nvPicPr>
        <p:blipFill>
          <a:blip r:embed="rId14"/>
          <a:stretch>
            <a:fillRect/>
          </a:stretch>
        </p:blipFill>
        <p:spPr>
          <a:xfrm>
            <a:off x="17418995" y="8319139"/>
            <a:ext cx="1443163" cy="335943"/>
          </a:xfrm>
          <a:prstGeom prst="rect">
            <a:avLst/>
          </a:prstGeom>
        </p:spPr>
      </p:pic>
      <p:pic>
        <p:nvPicPr>
          <p:cNvPr id="16" name="Immagine 65">
            <a:extLst>
              <a:ext uri="{FF2B5EF4-FFF2-40B4-BE49-F238E27FC236}">
                <a16:creationId xmlns:a16="http://schemas.microsoft.com/office/drawing/2014/main" id="{3C2A508C-4969-DFB6-E87B-E316AE3F3F37}"/>
              </a:ext>
            </a:extLst>
          </p:cNvPr>
          <p:cNvPicPr>
            <a:picLocks noChangeAspect="1"/>
          </p:cNvPicPr>
          <p:nvPr/>
        </p:nvPicPr>
        <p:blipFill>
          <a:blip r:embed="rId14"/>
          <a:stretch>
            <a:fillRect/>
          </a:stretch>
        </p:blipFill>
        <p:spPr>
          <a:xfrm>
            <a:off x="18414459" y="8765319"/>
            <a:ext cx="2188723" cy="353481"/>
          </a:xfrm>
          <a:prstGeom prst="rect">
            <a:avLst/>
          </a:prstGeom>
        </p:spPr>
      </p:pic>
      <p:pic>
        <p:nvPicPr>
          <p:cNvPr id="17" name="Immagine 65">
            <a:extLst>
              <a:ext uri="{FF2B5EF4-FFF2-40B4-BE49-F238E27FC236}">
                <a16:creationId xmlns:a16="http://schemas.microsoft.com/office/drawing/2014/main" id="{DE14081F-F047-53EC-0B71-7BD65BF1B893}"/>
              </a:ext>
            </a:extLst>
          </p:cNvPr>
          <p:cNvPicPr>
            <a:picLocks noChangeAspect="1"/>
          </p:cNvPicPr>
          <p:nvPr/>
        </p:nvPicPr>
        <p:blipFill>
          <a:blip r:embed="rId14"/>
          <a:stretch>
            <a:fillRect/>
          </a:stretch>
        </p:blipFill>
        <p:spPr>
          <a:xfrm>
            <a:off x="17418996" y="8765318"/>
            <a:ext cx="518808" cy="353481"/>
          </a:xfrm>
          <a:prstGeom prst="rect">
            <a:avLst/>
          </a:prstGeom>
        </p:spPr>
      </p:pic>
      <p:grpSp>
        <p:nvGrpSpPr>
          <p:cNvPr id="18" name="Gruppo 1">
            <a:extLst>
              <a:ext uri="{FF2B5EF4-FFF2-40B4-BE49-F238E27FC236}">
                <a16:creationId xmlns:a16="http://schemas.microsoft.com/office/drawing/2014/main" id="{2668D466-CF7F-0FB3-6D8B-76EBCD003333}"/>
              </a:ext>
            </a:extLst>
          </p:cNvPr>
          <p:cNvGrpSpPr/>
          <p:nvPr/>
        </p:nvGrpSpPr>
        <p:grpSpPr>
          <a:xfrm>
            <a:off x="1844239" y="9291897"/>
            <a:ext cx="5228126" cy="3514917"/>
            <a:chOff x="4031253" y="9236776"/>
            <a:chExt cx="5331296" cy="3702117"/>
          </a:xfrm>
        </p:grpSpPr>
        <p:pic>
          <p:nvPicPr>
            <p:cNvPr id="19" name="Picture 18" descr="Table&#10;&#10;Description automatically generated">
              <a:extLst>
                <a:ext uri="{FF2B5EF4-FFF2-40B4-BE49-F238E27FC236}">
                  <a16:creationId xmlns:a16="http://schemas.microsoft.com/office/drawing/2014/main" id="{28346D7B-4553-D3A7-83C5-E9D129906756}"/>
                </a:ext>
              </a:extLst>
            </p:cNvPr>
            <p:cNvPicPr>
              <a:picLocks noChangeAspect="1"/>
            </p:cNvPicPr>
            <p:nvPr/>
          </p:nvPicPr>
          <p:blipFill rotWithShape="1">
            <a:blip r:embed="rId15">
              <a:extLst>
                <a:ext uri="{28A0092B-C50C-407E-A947-70E740481C1C}">
                  <a14:useLocalDpi xmlns:a14="http://schemas.microsoft.com/office/drawing/2010/main" val="0"/>
                </a:ext>
              </a:extLst>
            </a:blip>
            <a:srcRect l="23060" t="54498" r="73527" b="40926"/>
            <a:stretch/>
          </p:blipFill>
          <p:spPr>
            <a:xfrm>
              <a:off x="8681419" y="9236776"/>
              <a:ext cx="681130" cy="317726"/>
            </a:xfrm>
            <a:prstGeom prst="rect">
              <a:avLst/>
            </a:prstGeom>
          </p:spPr>
        </p:pic>
        <p:pic>
          <p:nvPicPr>
            <p:cNvPr id="21" name="Immagine 13" descr="Immagine che contiene testo&#10;&#10;Descrizione generata automaticamente">
              <a:extLst>
                <a:ext uri="{FF2B5EF4-FFF2-40B4-BE49-F238E27FC236}">
                  <a16:creationId xmlns:a16="http://schemas.microsoft.com/office/drawing/2014/main" id="{103196EB-F2FC-B3D4-4EC2-28AD0E32546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31253" y="12337693"/>
              <a:ext cx="1410081" cy="601200"/>
            </a:xfrm>
            <a:prstGeom prst="rect">
              <a:avLst/>
            </a:prstGeom>
          </p:spPr>
        </p:pic>
      </p:grpSp>
      <p:pic>
        <p:nvPicPr>
          <p:cNvPr id="34" name="Picture 33">
            <a:extLst>
              <a:ext uri="{FF2B5EF4-FFF2-40B4-BE49-F238E27FC236}">
                <a16:creationId xmlns:a16="http://schemas.microsoft.com/office/drawing/2014/main" id="{79F2F3DF-4CE8-B468-3DAA-AC3221E9BB82}"/>
              </a:ext>
            </a:extLst>
          </p:cNvPr>
          <p:cNvPicPr>
            <a:picLocks noChangeAspect="1"/>
          </p:cNvPicPr>
          <p:nvPr/>
        </p:nvPicPr>
        <p:blipFill rotWithShape="1">
          <a:blip r:embed="rId17"/>
          <a:srcRect l="-275" t="17851" r="-1"/>
          <a:stretch/>
        </p:blipFill>
        <p:spPr>
          <a:xfrm>
            <a:off x="6415846" y="5588109"/>
            <a:ext cx="322545" cy="216198"/>
          </a:xfrm>
          <a:prstGeom prst="rect">
            <a:avLst/>
          </a:prstGeom>
        </p:spPr>
      </p:pic>
      <p:pic>
        <p:nvPicPr>
          <p:cNvPr id="36" name="Picture 35">
            <a:extLst>
              <a:ext uri="{FF2B5EF4-FFF2-40B4-BE49-F238E27FC236}">
                <a16:creationId xmlns:a16="http://schemas.microsoft.com/office/drawing/2014/main" id="{E62AA173-9500-D2AF-BF75-A5F53610FCAF}"/>
              </a:ext>
            </a:extLst>
          </p:cNvPr>
          <p:cNvPicPr>
            <a:picLocks noChangeAspect="1"/>
          </p:cNvPicPr>
          <p:nvPr/>
        </p:nvPicPr>
        <p:blipFill rotWithShape="1">
          <a:blip r:embed="rId18"/>
          <a:srcRect t="8737"/>
          <a:stretch/>
        </p:blipFill>
        <p:spPr>
          <a:xfrm>
            <a:off x="6321525" y="6027323"/>
            <a:ext cx="1386468" cy="222476"/>
          </a:xfrm>
          <a:prstGeom prst="rect">
            <a:avLst/>
          </a:prstGeom>
        </p:spPr>
      </p:pic>
      <p:pic>
        <p:nvPicPr>
          <p:cNvPr id="38" name="Picture 37">
            <a:extLst>
              <a:ext uri="{FF2B5EF4-FFF2-40B4-BE49-F238E27FC236}">
                <a16:creationId xmlns:a16="http://schemas.microsoft.com/office/drawing/2014/main" id="{049CC37B-AE4E-543F-09F2-63F711FEA04B}"/>
              </a:ext>
            </a:extLst>
          </p:cNvPr>
          <p:cNvPicPr>
            <a:picLocks noChangeAspect="1"/>
          </p:cNvPicPr>
          <p:nvPr/>
        </p:nvPicPr>
        <p:blipFill rotWithShape="1">
          <a:blip r:embed="rId19"/>
          <a:srcRect t="17978"/>
          <a:stretch/>
        </p:blipFill>
        <p:spPr>
          <a:xfrm>
            <a:off x="7374074" y="5497850"/>
            <a:ext cx="649913" cy="326721"/>
          </a:xfrm>
          <a:prstGeom prst="rect">
            <a:avLst/>
          </a:prstGeom>
        </p:spPr>
      </p:pic>
      <p:pic>
        <p:nvPicPr>
          <p:cNvPr id="41" name="Immagine 65">
            <a:extLst>
              <a:ext uri="{FF2B5EF4-FFF2-40B4-BE49-F238E27FC236}">
                <a16:creationId xmlns:a16="http://schemas.microsoft.com/office/drawing/2014/main" id="{8CAB3CCE-D4D0-7B54-B8C8-FCB82A260BE1}"/>
              </a:ext>
            </a:extLst>
          </p:cNvPr>
          <p:cNvPicPr>
            <a:picLocks noChangeAspect="1"/>
          </p:cNvPicPr>
          <p:nvPr/>
        </p:nvPicPr>
        <p:blipFill>
          <a:blip r:embed="rId14"/>
          <a:stretch>
            <a:fillRect/>
          </a:stretch>
        </p:blipFill>
        <p:spPr>
          <a:xfrm>
            <a:off x="6321524" y="10661769"/>
            <a:ext cx="8533599" cy="340112"/>
          </a:xfrm>
          <a:prstGeom prst="rect">
            <a:avLst/>
          </a:prstGeom>
        </p:spPr>
      </p:pic>
      <p:pic>
        <p:nvPicPr>
          <p:cNvPr id="42" name="Immagine 65">
            <a:extLst>
              <a:ext uri="{FF2B5EF4-FFF2-40B4-BE49-F238E27FC236}">
                <a16:creationId xmlns:a16="http://schemas.microsoft.com/office/drawing/2014/main" id="{BCA83625-2719-413A-BAB9-BD87071B775F}"/>
              </a:ext>
            </a:extLst>
          </p:cNvPr>
          <p:cNvPicPr>
            <a:picLocks noChangeAspect="1"/>
          </p:cNvPicPr>
          <p:nvPr/>
        </p:nvPicPr>
        <p:blipFill>
          <a:blip r:embed="rId14"/>
          <a:stretch>
            <a:fillRect/>
          </a:stretch>
        </p:blipFill>
        <p:spPr>
          <a:xfrm>
            <a:off x="6321524" y="11110854"/>
            <a:ext cx="8533599" cy="340112"/>
          </a:xfrm>
          <a:prstGeom prst="rect">
            <a:avLst/>
          </a:prstGeom>
        </p:spPr>
      </p:pic>
      <p:pic>
        <p:nvPicPr>
          <p:cNvPr id="43" name="Immagine 65">
            <a:extLst>
              <a:ext uri="{FF2B5EF4-FFF2-40B4-BE49-F238E27FC236}">
                <a16:creationId xmlns:a16="http://schemas.microsoft.com/office/drawing/2014/main" id="{A8C2CE6F-1350-45EA-1D43-5FB496C6722C}"/>
              </a:ext>
            </a:extLst>
          </p:cNvPr>
          <p:cNvPicPr>
            <a:picLocks noChangeAspect="1"/>
          </p:cNvPicPr>
          <p:nvPr/>
        </p:nvPicPr>
        <p:blipFill>
          <a:blip r:embed="rId14"/>
          <a:stretch>
            <a:fillRect/>
          </a:stretch>
        </p:blipFill>
        <p:spPr>
          <a:xfrm>
            <a:off x="6321523" y="11593760"/>
            <a:ext cx="8533599" cy="340112"/>
          </a:xfrm>
          <a:prstGeom prst="rect">
            <a:avLst/>
          </a:prstGeom>
        </p:spPr>
      </p:pic>
      <p:pic>
        <p:nvPicPr>
          <p:cNvPr id="3" name="Picture 2">
            <a:extLst>
              <a:ext uri="{FF2B5EF4-FFF2-40B4-BE49-F238E27FC236}">
                <a16:creationId xmlns:a16="http://schemas.microsoft.com/office/drawing/2014/main" id="{B7E9EAED-1225-BBB0-6D6D-9114A0DE7B2D}"/>
              </a:ext>
            </a:extLst>
          </p:cNvPr>
          <p:cNvPicPr>
            <a:picLocks noChangeAspect="1"/>
          </p:cNvPicPr>
          <p:nvPr/>
        </p:nvPicPr>
        <p:blipFill>
          <a:blip r:embed="rId20"/>
          <a:stretch>
            <a:fillRect/>
          </a:stretch>
        </p:blipFill>
        <p:spPr>
          <a:xfrm>
            <a:off x="3514696" y="6950388"/>
            <a:ext cx="215911" cy="190510"/>
          </a:xfrm>
          <a:prstGeom prst="rect">
            <a:avLst/>
          </a:prstGeom>
        </p:spPr>
      </p:pic>
      <p:sp>
        <p:nvSpPr>
          <p:cNvPr id="45" name="TextBox 44">
            <a:extLst>
              <a:ext uri="{FF2B5EF4-FFF2-40B4-BE49-F238E27FC236}">
                <a16:creationId xmlns:a16="http://schemas.microsoft.com/office/drawing/2014/main" id="{B4E83982-194B-4082-95AB-B857B8C3B6E6}"/>
              </a:ext>
            </a:extLst>
          </p:cNvPr>
          <p:cNvSpPr txBox="1"/>
          <p:nvPr/>
        </p:nvSpPr>
        <p:spPr>
          <a:xfrm>
            <a:off x="6404416" y="7348373"/>
            <a:ext cx="2992282" cy="359448"/>
          </a:xfrm>
          <a:prstGeom prst="rect">
            <a:avLst/>
          </a:prstGeom>
          <a:noFill/>
        </p:spPr>
        <p:txBody>
          <a:bodyPr wrap="square" lIns="0" tIns="36000" rIns="216000" bIns="36000" rtlCol="0">
            <a:spAutoFit/>
          </a:bodyPr>
          <a:lstStyle/>
          <a:p>
            <a:pPr>
              <a:lnSpc>
                <a:spcPct val="130000"/>
              </a:lnSpc>
              <a:spcBef>
                <a:spcPts val="1000"/>
              </a:spcBef>
            </a:pPr>
            <a:r>
              <a:rPr lang="it-IT" sz="1600" b="1"/>
              <a:t>Paolo</a:t>
            </a:r>
          </a:p>
        </p:txBody>
      </p:sp>
      <p:sp>
        <p:nvSpPr>
          <p:cNvPr id="46" name="TextBox 45">
            <a:extLst>
              <a:ext uri="{FF2B5EF4-FFF2-40B4-BE49-F238E27FC236}">
                <a16:creationId xmlns:a16="http://schemas.microsoft.com/office/drawing/2014/main" id="{5429E1FB-2E0D-4F0C-B90F-2DB69901849E}"/>
              </a:ext>
            </a:extLst>
          </p:cNvPr>
          <p:cNvSpPr txBox="1"/>
          <p:nvPr/>
        </p:nvSpPr>
        <p:spPr>
          <a:xfrm>
            <a:off x="6415846" y="7838269"/>
            <a:ext cx="2992282" cy="359448"/>
          </a:xfrm>
          <a:prstGeom prst="rect">
            <a:avLst/>
          </a:prstGeom>
          <a:noFill/>
        </p:spPr>
        <p:txBody>
          <a:bodyPr wrap="square" lIns="0" tIns="36000" rIns="216000" bIns="36000" rtlCol="0">
            <a:spAutoFit/>
          </a:bodyPr>
          <a:lstStyle/>
          <a:p>
            <a:pPr>
              <a:lnSpc>
                <a:spcPct val="130000"/>
              </a:lnSpc>
              <a:spcBef>
                <a:spcPts val="1000"/>
              </a:spcBef>
            </a:pPr>
            <a:r>
              <a:rPr lang="it-IT" sz="1600" b="1"/>
              <a:t>Rossi</a:t>
            </a:r>
          </a:p>
        </p:txBody>
      </p:sp>
      <p:sp>
        <p:nvSpPr>
          <p:cNvPr id="47" name="TextBox 46">
            <a:extLst>
              <a:ext uri="{FF2B5EF4-FFF2-40B4-BE49-F238E27FC236}">
                <a16:creationId xmlns:a16="http://schemas.microsoft.com/office/drawing/2014/main" id="{AE6EAB39-0B0B-4DB3-8A39-0CFFCFAD9B09}"/>
              </a:ext>
            </a:extLst>
          </p:cNvPr>
          <p:cNvSpPr txBox="1"/>
          <p:nvPr/>
        </p:nvSpPr>
        <p:spPr>
          <a:xfrm>
            <a:off x="6404416" y="8756764"/>
            <a:ext cx="2992282" cy="359448"/>
          </a:xfrm>
          <a:prstGeom prst="rect">
            <a:avLst/>
          </a:prstGeom>
          <a:noFill/>
        </p:spPr>
        <p:txBody>
          <a:bodyPr wrap="square" lIns="0" tIns="36000" rIns="216000" bIns="36000" rtlCol="0">
            <a:spAutoFit/>
          </a:bodyPr>
          <a:lstStyle/>
          <a:p>
            <a:pPr>
              <a:lnSpc>
                <a:spcPct val="130000"/>
              </a:lnSpc>
              <a:spcBef>
                <a:spcPts val="1000"/>
              </a:spcBef>
            </a:pPr>
            <a:r>
              <a:rPr lang="it-IT" sz="1600" b="1"/>
              <a:t>Roma</a:t>
            </a:r>
          </a:p>
        </p:txBody>
      </p:sp>
      <p:sp>
        <p:nvSpPr>
          <p:cNvPr id="48" name="TextBox 47">
            <a:extLst>
              <a:ext uri="{FF2B5EF4-FFF2-40B4-BE49-F238E27FC236}">
                <a16:creationId xmlns:a16="http://schemas.microsoft.com/office/drawing/2014/main" id="{23AD2D90-C5D5-40D9-8CB4-96F11159D355}"/>
              </a:ext>
            </a:extLst>
          </p:cNvPr>
          <p:cNvSpPr txBox="1"/>
          <p:nvPr/>
        </p:nvSpPr>
        <p:spPr>
          <a:xfrm>
            <a:off x="6404416" y="10657210"/>
            <a:ext cx="2992282" cy="359448"/>
          </a:xfrm>
          <a:prstGeom prst="rect">
            <a:avLst/>
          </a:prstGeom>
          <a:noFill/>
        </p:spPr>
        <p:txBody>
          <a:bodyPr wrap="square" lIns="0" tIns="36000" rIns="216000" bIns="36000" rtlCol="0">
            <a:spAutoFit/>
          </a:bodyPr>
          <a:lstStyle/>
          <a:p>
            <a:pPr>
              <a:lnSpc>
                <a:spcPct val="130000"/>
              </a:lnSpc>
              <a:spcBef>
                <a:spcPts val="1000"/>
              </a:spcBef>
            </a:pPr>
            <a:r>
              <a:rPr lang="it-IT" sz="1600" b="1"/>
              <a:t>RSSPLA77E08E038W</a:t>
            </a:r>
          </a:p>
        </p:txBody>
      </p:sp>
      <p:pic>
        <p:nvPicPr>
          <p:cNvPr id="49" name="Picture 48">
            <a:extLst>
              <a:ext uri="{FF2B5EF4-FFF2-40B4-BE49-F238E27FC236}">
                <a16:creationId xmlns:a16="http://schemas.microsoft.com/office/drawing/2014/main" id="{88D291AC-8A81-4A59-B302-A9DB12FA30B6}"/>
              </a:ext>
            </a:extLst>
          </p:cNvPr>
          <p:cNvPicPr>
            <a:picLocks noChangeAspect="1"/>
          </p:cNvPicPr>
          <p:nvPr/>
        </p:nvPicPr>
        <p:blipFill>
          <a:blip r:embed="rId21"/>
          <a:stretch>
            <a:fillRect/>
          </a:stretch>
        </p:blipFill>
        <p:spPr>
          <a:xfrm>
            <a:off x="5816477" y="6440550"/>
            <a:ext cx="2340866" cy="508883"/>
          </a:xfrm>
          <a:prstGeom prst="rect">
            <a:avLst/>
          </a:prstGeom>
        </p:spPr>
      </p:pic>
      <p:sp>
        <p:nvSpPr>
          <p:cNvPr id="51" name="Rectangle 95">
            <a:extLst>
              <a:ext uri="{FF2B5EF4-FFF2-40B4-BE49-F238E27FC236}">
                <a16:creationId xmlns:a16="http://schemas.microsoft.com/office/drawing/2014/main" id="{F6D89255-C8CC-4590-BFDE-5C1D78633F39}"/>
              </a:ext>
            </a:extLst>
          </p:cNvPr>
          <p:cNvSpPr/>
          <p:nvPr/>
        </p:nvSpPr>
        <p:spPr>
          <a:xfrm>
            <a:off x="5530981" y="6060587"/>
            <a:ext cx="13602654" cy="5150397"/>
          </a:xfrm>
          <a:prstGeom prst="roundRect">
            <a:avLst/>
          </a:prstGeom>
          <a:solidFill>
            <a:sysClr val="window" lastClr="FFFFFF"/>
          </a:solidFill>
          <a:ln w="12700" cap="flat" cmpd="sng" algn="ctr">
            <a:solidFill>
              <a:srgbClr val="787878"/>
            </a:solidFill>
            <a:prstDash val="solid"/>
            <a:miter lim="800000"/>
          </a:ln>
          <a:effectLst>
            <a:outerShdw blurRad="50800" dist="50800" dir="5400000" algn="ctr" rotWithShape="0">
              <a:srgbClr val="000000">
                <a:alpha val="31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2" name="Straight Connector 51">
            <a:extLst>
              <a:ext uri="{FF2B5EF4-FFF2-40B4-BE49-F238E27FC236}">
                <a16:creationId xmlns:a16="http://schemas.microsoft.com/office/drawing/2014/main" id="{4716E519-D31D-47CA-8814-0DB2CA3034BD}"/>
              </a:ext>
            </a:extLst>
          </p:cNvPr>
          <p:cNvCxnSpPr>
            <a:cxnSpLocks/>
          </p:cNvCxnSpPr>
          <p:nvPr/>
        </p:nvCxnSpPr>
        <p:spPr>
          <a:xfrm>
            <a:off x="5530981" y="6848379"/>
            <a:ext cx="13602654" cy="0"/>
          </a:xfrm>
          <a:prstGeom prst="line">
            <a:avLst/>
          </a:prstGeom>
          <a:ln w="19050">
            <a:solidFill>
              <a:srgbClr val="FFA5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892246-F02F-4E3F-ACD4-CE5C83945D3E}"/>
              </a:ext>
            </a:extLst>
          </p:cNvPr>
          <p:cNvSpPr txBox="1"/>
          <p:nvPr/>
        </p:nvSpPr>
        <p:spPr>
          <a:xfrm>
            <a:off x="7809912" y="6266343"/>
            <a:ext cx="9655809" cy="502821"/>
          </a:xfrm>
          <a:prstGeom prst="rect">
            <a:avLst/>
          </a:prstGeom>
          <a:noFill/>
        </p:spPr>
        <p:txBody>
          <a:bodyPr wrap="square" lIns="0" tIns="36000" rIns="216000" bIns="36000" rtlCol="0">
            <a:spAutoFit/>
          </a:bodyPr>
          <a:lstStyle/>
          <a:p>
            <a:pPr>
              <a:lnSpc>
                <a:spcPct val="130000"/>
              </a:lnSpc>
              <a:spcBef>
                <a:spcPts val="1000"/>
              </a:spcBef>
            </a:pPr>
            <a:r>
              <a:rPr lang="it-IT" sz="2400" b="1"/>
              <a:t>Procedura avvio richiesta creazione anagrafica beneficiario</a:t>
            </a:r>
          </a:p>
        </p:txBody>
      </p:sp>
      <p:pic>
        <p:nvPicPr>
          <p:cNvPr id="54" name="Picture 53" descr="Icon&#10;&#10;Description automatically generated">
            <a:extLst>
              <a:ext uri="{FF2B5EF4-FFF2-40B4-BE49-F238E27FC236}">
                <a16:creationId xmlns:a16="http://schemas.microsoft.com/office/drawing/2014/main" id="{67B3C71D-F7D5-47F1-8DB9-8CED3D211EE6}"/>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1227239" y="8483148"/>
            <a:ext cx="2438400" cy="2369068"/>
          </a:xfrm>
          <a:prstGeom prst="rect">
            <a:avLst/>
          </a:prstGeom>
        </p:spPr>
      </p:pic>
      <p:sp>
        <p:nvSpPr>
          <p:cNvPr id="55" name="TextBox 54">
            <a:extLst>
              <a:ext uri="{FF2B5EF4-FFF2-40B4-BE49-F238E27FC236}">
                <a16:creationId xmlns:a16="http://schemas.microsoft.com/office/drawing/2014/main" id="{AF8092BD-5704-43A8-9995-C12B05CFF323}"/>
              </a:ext>
            </a:extLst>
          </p:cNvPr>
          <p:cNvSpPr txBox="1"/>
          <p:nvPr/>
        </p:nvSpPr>
        <p:spPr>
          <a:xfrm>
            <a:off x="5935076" y="7799793"/>
            <a:ext cx="13198559" cy="502821"/>
          </a:xfrm>
          <a:prstGeom prst="rect">
            <a:avLst/>
          </a:prstGeom>
          <a:noFill/>
        </p:spPr>
        <p:txBody>
          <a:bodyPr wrap="square" lIns="0" tIns="36000" rIns="216000" bIns="36000" rtlCol="0">
            <a:spAutoFit/>
          </a:bodyPr>
          <a:lstStyle/>
          <a:p>
            <a:pPr>
              <a:lnSpc>
                <a:spcPct val="130000"/>
              </a:lnSpc>
              <a:spcBef>
                <a:spcPts val="1000"/>
              </a:spcBef>
            </a:pPr>
            <a:r>
              <a:rPr lang="it-IT" sz="2400" b="1"/>
              <a:t>Servizio certificazione beneficiario avviato, in attesa di risposta, si prega di attendere.</a:t>
            </a:r>
          </a:p>
        </p:txBody>
      </p:sp>
      <p:sp>
        <p:nvSpPr>
          <p:cNvPr id="50" name="Segnaposto testo 3">
            <a:extLst>
              <a:ext uri="{FF2B5EF4-FFF2-40B4-BE49-F238E27FC236}">
                <a16:creationId xmlns:a16="http://schemas.microsoft.com/office/drawing/2014/main" id="{34B0B747-1E85-458D-8BF9-FD5FB07AF3C0}"/>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56" name="Picture 55">
            <a:extLst>
              <a:ext uri="{FF2B5EF4-FFF2-40B4-BE49-F238E27FC236}">
                <a16:creationId xmlns:a16="http://schemas.microsoft.com/office/drawing/2014/main" id="{8873A5D7-1ADE-413F-BD6C-16D961EAB499}"/>
              </a:ext>
            </a:extLst>
          </p:cNvPr>
          <p:cNvPicPr>
            <a:picLocks noChangeAspect="1"/>
          </p:cNvPicPr>
          <p:nvPr/>
        </p:nvPicPr>
        <p:blipFill rotWithShape="1">
          <a:blip r:embed="rId24"/>
          <a:srcRect l="17513" r="8965"/>
          <a:stretch/>
        </p:blipFill>
        <p:spPr>
          <a:xfrm>
            <a:off x="7056732" y="6166341"/>
            <a:ext cx="627059" cy="666368"/>
          </a:xfrm>
          <a:prstGeom prst="rect">
            <a:avLst/>
          </a:prstGeom>
        </p:spPr>
      </p:pic>
      <p:pic>
        <p:nvPicPr>
          <p:cNvPr id="11" name="Immagine 26">
            <a:extLst>
              <a:ext uri="{FF2B5EF4-FFF2-40B4-BE49-F238E27FC236}">
                <a16:creationId xmlns:a16="http://schemas.microsoft.com/office/drawing/2014/main" id="{FC01424D-1E12-A7F1-DE07-A1ED47C06697}"/>
              </a:ext>
            </a:extLst>
          </p:cNvPr>
          <p:cNvPicPr>
            <a:picLocks noChangeAspect="1"/>
          </p:cNvPicPr>
          <p:nvPr/>
        </p:nvPicPr>
        <p:blipFill>
          <a:blip r:embed="rId25"/>
          <a:stretch>
            <a:fillRect/>
          </a:stretch>
        </p:blipFill>
        <p:spPr>
          <a:xfrm>
            <a:off x="4716702" y="10580259"/>
            <a:ext cx="238095" cy="238095"/>
          </a:xfrm>
          <a:prstGeom prst="rect">
            <a:avLst/>
          </a:prstGeom>
        </p:spPr>
      </p:pic>
    </p:spTree>
    <p:extLst>
      <p:ext uri="{BB962C8B-B14F-4D97-AF65-F5344CB8AC3E}">
        <p14:creationId xmlns:p14="http://schemas.microsoft.com/office/powerpoint/2010/main" val="1632576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5A672D2E-7C9F-4453-9934-255FA249034C}"/>
              </a:ext>
            </a:extLst>
          </p:cNvPr>
          <p:cNvGrpSpPr/>
          <p:nvPr/>
        </p:nvGrpSpPr>
        <p:grpSpPr>
          <a:xfrm>
            <a:off x="-2138905" y="5667310"/>
            <a:ext cx="10144208" cy="3389659"/>
            <a:chOff x="-2387582" y="7163797"/>
            <a:chExt cx="10144208" cy="3389659"/>
          </a:xfrm>
        </p:grpSpPr>
        <p:pic>
          <p:nvPicPr>
            <p:cNvPr id="29" name="Immagine 28">
              <a:extLst>
                <a:ext uri="{FF2B5EF4-FFF2-40B4-BE49-F238E27FC236}">
                  <a16:creationId xmlns:a16="http://schemas.microsoft.com/office/drawing/2014/main" id="{525FF4FA-06E5-4415-8CA3-BB0F3B32EA7C}"/>
                </a:ext>
              </a:extLst>
            </p:cNvPr>
            <p:cNvPicPr>
              <a:picLocks noChangeAspect="1"/>
            </p:cNvPicPr>
            <p:nvPr/>
          </p:nvPicPr>
          <p:blipFill>
            <a:blip r:embed="rId3"/>
            <a:stretch>
              <a:fillRect/>
            </a:stretch>
          </p:blipFill>
          <p:spPr>
            <a:xfrm>
              <a:off x="1925643" y="9204312"/>
              <a:ext cx="2032850" cy="616014"/>
            </a:xfrm>
            <a:prstGeom prst="rect">
              <a:avLst/>
            </a:prstGeom>
          </p:spPr>
        </p:pic>
        <p:pic>
          <p:nvPicPr>
            <p:cNvPr id="34" name="Immagine 33">
              <a:extLst>
                <a:ext uri="{FF2B5EF4-FFF2-40B4-BE49-F238E27FC236}">
                  <a16:creationId xmlns:a16="http://schemas.microsoft.com/office/drawing/2014/main" id="{B9749648-DAC6-4436-9FF5-D7931E337FA2}"/>
                </a:ext>
              </a:extLst>
            </p:cNvPr>
            <p:cNvPicPr>
              <a:picLocks noChangeAspect="1"/>
            </p:cNvPicPr>
            <p:nvPr/>
          </p:nvPicPr>
          <p:blipFill>
            <a:blip r:embed="rId4"/>
            <a:stretch>
              <a:fillRect/>
            </a:stretch>
          </p:blipFill>
          <p:spPr>
            <a:xfrm>
              <a:off x="1708859" y="7762830"/>
              <a:ext cx="6047767" cy="662476"/>
            </a:xfrm>
            <a:prstGeom prst="rect">
              <a:avLst/>
            </a:prstGeom>
          </p:spPr>
        </p:pic>
        <p:pic>
          <p:nvPicPr>
            <p:cNvPr id="44" name="Immagine 43">
              <a:extLst>
                <a:ext uri="{FF2B5EF4-FFF2-40B4-BE49-F238E27FC236}">
                  <a16:creationId xmlns:a16="http://schemas.microsoft.com/office/drawing/2014/main" id="{9F0BACE4-905B-4374-A27B-A6593758396B}"/>
                </a:ext>
              </a:extLst>
            </p:cNvPr>
            <p:cNvPicPr>
              <a:picLocks noChangeAspect="1"/>
            </p:cNvPicPr>
            <p:nvPr/>
          </p:nvPicPr>
          <p:blipFill>
            <a:blip r:embed="rId5"/>
            <a:stretch>
              <a:fillRect/>
            </a:stretch>
          </p:blipFill>
          <p:spPr>
            <a:xfrm>
              <a:off x="1714521" y="7163797"/>
              <a:ext cx="2333996" cy="474710"/>
            </a:xfrm>
            <a:prstGeom prst="rect">
              <a:avLst/>
            </a:prstGeom>
          </p:spPr>
        </p:pic>
        <p:pic>
          <p:nvPicPr>
            <p:cNvPr id="35" name="Immagine 34">
              <a:extLst>
                <a:ext uri="{FF2B5EF4-FFF2-40B4-BE49-F238E27FC236}">
                  <a16:creationId xmlns:a16="http://schemas.microsoft.com/office/drawing/2014/main" id="{17A2711B-2C43-42CA-A08E-4F4109F28D78}"/>
                </a:ext>
              </a:extLst>
            </p:cNvPr>
            <p:cNvPicPr>
              <a:picLocks noChangeAspect="1"/>
            </p:cNvPicPr>
            <p:nvPr/>
          </p:nvPicPr>
          <p:blipFill>
            <a:blip r:embed="rId6"/>
            <a:stretch>
              <a:fillRect/>
            </a:stretch>
          </p:blipFill>
          <p:spPr>
            <a:xfrm>
              <a:off x="-2387582" y="10520271"/>
              <a:ext cx="179078" cy="33185"/>
            </a:xfrm>
            <a:prstGeom prst="rect">
              <a:avLst/>
            </a:prstGeom>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77539" y="2112153"/>
            <a:ext cx="3757900" cy="655224"/>
          </a:xfrm>
          <a:prstGeom prst="rect">
            <a:avLst/>
          </a:prstGeom>
        </p:spPr>
      </p:pic>
      <p:grpSp>
        <p:nvGrpSpPr>
          <p:cNvPr id="3" name="Group 2">
            <a:extLst>
              <a:ext uri="{FF2B5EF4-FFF2-40B4-BE49-F238E27FC236}">
                <a16:creationId xmlns:a16="http://schemas.microsoft.com/office/drawing/2014/main" id="{E466C184-8E2F-8BB8-28DC-36164B4C9597}"/>
              </a:ext>
            </a:extLst>
          </p:cNvPr>
          <p:cNvGrpSpPr/>
          <p:nvPr/>
        </p:nvGrpSpPr>
        <p:grpSpPr>
          <a:xfrm>
            <a:off x="1662100" y="2884175"/>
            <a:ext cx="20574797" cy="8727957"/>
            <a:chOff x="1657658" y="2884783"/>
            <a:chExt cx="20574797" cy="8727957"/>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747921" y="5432282"/>
              <a:ext cx="1667870"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2"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27" name="Immagine 26">
              <a:extLst>
                <a:ext uri="{FF2B5EF4-FFF2-40B4-BE49-F238E27FC236}">
                  <a16:creationId xmlns:a16="http://schemas.microsoft.com/office/drawing/2014/main" id="{09665699-7F81-46F8-96A6-E0D2D84A3C2C}"/>
                </a:ext>
              </a:extLst>
            </p:cNvPr>
            <p:cNvPicPr>
              <a:picLocks noChangeAspect="1"/>
            </p:cNvPicPr>
            <p:nvPr/>
          </p:nvPicPr>
          <p:blipFill>
            <a:blip r:embed="rId14"/>
            <a:stretch>
              <a:fillRect/>
            </a:stretch>
          </p:blipFill>
          <p:spPr>
            <a:xfrm>
              <a:off x="2062942" y="7771111"/>
              <a:ext cx="238095" cy="238095"/>
            </a:xfrm>
            <a:prstGeom prst="rect">
              <a:avLst/>
            </a:prstGeom>
          </p:spPr>
        </p:pic>
        <p:pic>
          <p:nvPicPr>
            <p:cNvPr id="68" name="Immagine 67">
              <a:extLst>
                <a:ext uri="{FF2B5EF4-FFF2-40B4-BE49-F238E27FC236}">
                  <a16:creationId xmlns:a16="http://schemas.microsoft.com/office/drawing/2014/main" id="{CCB7ABFE-7DC6-4BF7-92D1-0494F9A84657}"/>
                </a:ext>
              </a:extLst>
            </p:cNvPr>
            <p:cNvPicPr>
              <a:picLocks noChangeAspect="1"/>
            </p:cNvPicPr>
            <p:nvPr/>
          </p:nvPicPr>
          <p:blipFill>
            <a:blip r:embed="rId15"/>
            <a:stretch>
              <a:fillRect/>
            </a:stretch>
          </p:blipFill>
          <p:spPr>
            <a:xfrm>
              <a:off x="5739358" y="6421676"/>
              <a:ext cx="2239432" cy="584199"/>
            </a:xfrm>
            <a:prstGeom prst="rect">
              <a:avLst/>
            </a:prstGeom>
          </p:spPr>
        </p:pic>
        <p:pic>
          <p:nvPicPr>
            <p:cNvPr id="69" name="Immagine 68">
              <a:extLst>
                <a:ext uri="{FF2B5EF4-FFF2-40B4-BE49-F238E27FC236}">
                  <a16:creationId xmlns:a16="http://schemas.microsoft.com/office/drawing/2014/main" id="{B01EDC65-1C99-42DF-95D0-6C7163958910}"/>
                </a:ext>
              </a:extLst>
            </p:cNvPr>
            <p:cNvPicPr>
              <a:picLocks noChangeAspect="1"/>
            </p:cNvPicPr>
            <p:nvPr/>
          </p:nvPicPr>
          <p:blipFill>
            <a:blip r:embed="rId16"/>
            <a:stretch>
              <a:fillRect/>
            </a:stretch>
          </p:blipFill>
          <p:spPr>
            <a:xfrm>
              <a:off x="2641276" y="6498292"/>
              <a:ext cx="2081148" cy="431936"/>
            </a:xfrm>
            <a:prstGeom prst="rect">
              <a:avLst/>
            </a:prstGeom>
          </p:spPr>
        </p:pic>
        <p:grpSp>
          <p:nvGrpSpPr>
            <p:cNvPr id="84" name="Gruppo 83">
              <a:extLst>
                <a:ext uri="{FF2B5EF4-FFF2-40B4-BE49-F238E27FC236}">
                  <a16:creationId xmlns:a16="http://schemas.microsoft.com/office/drawing/2014/main" id="{EE0A7119-35B5-455A-97D4-80DD96399CBC}"/>
                </a:ext>
              </a:extLst>
            </p:cNvPr>
            <p:cNvGrpSpPr/>
            <p:nvPr/>
          </p:nvGrpSpPr>
          <p:grpSpPr>
            <a:xfrm>
              <a:off x="4149099" y="7752999"/>
              <a:ext cx="3731822" cy="479991"/>
              <a:chOff x="16314793" y="3257027"/>
              <a:chExt cx="1746081" cy="555053"/>
            </a:xfrm>
          </p:grpSpPr>
          <p:grpSp>
            <p:nvGrpSpPr>
              <p:cNvPr id="85" name="Gruppo 84">
                <a:extLst>
                  <a:ext uri="{FF2B5EF4-FFF2-40B4-BE49-F238E27FC236}">
                    <a16:creationId xmlns:a16="http://schemas.microsoft.com/office/drawing/2014/main" id="{30783ACC-16F0-4914-AC03-F26A63B0716D}"/>
                  </a:ext>
                </a:extLst>
              </p:cNvPr>
              <p:cNvGrpSpPr/>
              <p:nvPr/>
            </p:nvGrpSpPr>
            <p:grpSpPr>
              <a:xfrm>
                <a:off x="16314793" y="3257027"/>
                <a:ext cx="1746081" cy="555053"/>
                <a:chOff x="12951382" y="3330624"/>
                <a:chExt cx="1740627" cy="567595"/>
              </a:xfrm>
            </p:grpSpPr>
            <p:pic>
              <p:nvPicPr>
                <p:cNvPr id="87" name="Immagine 86">
                  <a:extLst>
                    <a:ext uri="{FF2B5EF4-FFF2-40B4-BE49-F238E27FC236}">
                      <a16:creationId xmlns:a16="http://schemas.microsoft.com/office/drawing/2014/main" id="{65A722E4-0DBA-4574-A5EC-BDD99E80E61F}"/>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88" name="Immagine 87">
                  <a:extLst>
                    <a:ext uri="{FF2B5EF4-FFF2-40B4-BE49-F238E27FC236}">
                      <a16:creationId xmlns:a16="http://schemas.microsoft.com/office/drawing/2014/main" id="{B756ACF5-BF4B-4EAF-868C-82CFB90D0C7E}"/>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86" name="Immagine 85">
                <a:extLst>
                  <a:ext uri="{FF2B5EF4-FFF2-40B4-BE49-F238E27FC236}">
                    <a16:creationId xmlns:a16="http://schemas.microsoft.com/office/drawing/2014/main" id="{B82425DA-3B5B-4C92-BB75-F04414404C6F}"/>
                  </a:ext>
                </a:extLst>
              </p:cNvPr>
              <p:cNvPicPr>
                <a:picLocks noChangeAspect="1"/>
              </p:cNvPicPr>
              <p:nvPr/>
            </p:nvPicPr>
            <p:blipFill>
              <a:blip r:embed="rId18"/>
              <a:stretch>
                <a:fillRect/>
              </a:stretch>
            </p:blipFill>
            <p:spPr>
              <a:xfrm>
                <a:off x="16424678" y="3453818"/>
                <a:ext cx="1039621" cy="274320"/>
              </a:xfrm>
              <a:prstGeom prst="rect">
                <a:avLst/>
              </a:prstGeom>
            </p:spPr>
          </p:pic>
        </p:grpSp>
        <p:pic>
          <p:nvPicPr>
            <p:cNvPr id="60" name="Immagine 59">
              <a:extLst>
                <a:ext uri="{FF2B5EF4-FFF2-40B4-BE49-F238E27FC236}">
                  <a16:creationId xmlns:a16="http://schemas.microsoft.com/office/drawing/2014/main" id="{C255813D-545D-4C80-84DA-10D693384534}"/>
                </a:ext>
              </a:extLst>
            </p:cNvPr>
            <p:cNvPicPr>
              <a:picLocks noChangeAspect="1"/>
            </p:cNvPicPr>
            <p:nvPr/>
          </p:nvPicPr>
          <p:blipFill>
            <a:blip r:embed="rId6"/>
            <a:stretch>
              <a:fillRect/>
            </a:stretch>
          </p:blipFill>
          <p:spPr>
            <a:xfrm>
              <a:off x="7404890" y="7833329"/>
              <a:ext cx="400580" cy="290575"/>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19"/>
            <a:stretch>
              <a:fillRect/>
            </a:stretch>
          </p:blipFill>
          <p:spPr>
            <a:xfrm>
              <a:off x="5039857" y="2884783"/>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21"/>
            <a:stretch>
              <a:fillRect/>
            </a:stretch>
          </p:blipFill>
          <p:spPr>
            <a:xfrm>
              <a:off x="16800138" y="4109527"/>
              <a:ext cx="661141" cy="90567"/>
            </a:xfrm>
            <a:prstGeom prst="rect">
              <a:avLst/>
            </a:prstGeom>
          </p:spPr>
        </p:pic>
        <p:grpSp>
          <p:nvGrpSpPr>
            <p:cNvPr id="63" name="Gruppo 2">
              <a:extLst>
                <a:ext uri="{FF2B5EF4-FFF2-40B4-BE49-F238E27FC236}">
                  <a16:creationId xmlns:a16="http://schemas.microsoft.com/office/drawing/2014/main" id="{1ED0BBD5-4086-4953-80C7-7968B7D8CFBD}"/>
                </a:ext>
              </a:extLst>
            </p:cNvPr>
            <p:cNvGrpSpPr/>
            <p:nvPr/>
          </p:nvGrpSpPr>
          <p:grpSpPr>
            <a:xfrm>
              <a:off x="10256635" y="9493210"/>
              <a:ext cx="10390480" cy="2119530"/>
              <a:chOff x="8361608" y="9572843"/>
              <a:chExt cx="10390480" cy="2119530"/>
            </a:xfrm>
          </p:grpSpPr>
          <p:pic>
            <p:nvPicPr>
              <p:cNvPr id="65" name="Immagine 69">
                <a:extLst>
                  <a:ext uri="{FF2B5EF4-FFF2-40B4-BE49-F238E27FC236}">
                    <a16:creationId xmlns:a16="http://schemas.microsoft.com/office/drawing/2014/main" id="{94CEA493-0B5A-4575-870C-985F3DFF984C}"/>
                  </a:ext>
                </a:extLst>
              </p:cNvPr>
              <p:cNvPicPr>
                <a:picLocks noChangeAspect="1"/>
              </p:cNvPicPr>
              <p:nvPr/>
            </p:nvPicPr>
            <p:blipFill rotWithShape="1">
              <a:blip r:embed="rId22"/>
              <a:srcRect r="24766" b="385"/>
              <a:stretch/>
            </p:blipFill>
            <p:spPr>
              <a:xfrm>
                <a:off x="8361608" y="9572843"/>
                <a:ext cx="10390480" cy="1653274"/>
              </a:xfrm>
              <a:prstGeom prst="rect">
                <a:avLst/>
              </a:prstGeom>
            </p:spPr>
          </p:pic>
          <p:pic>
            <p:nvPicPr>
              <p:cNvPr id="66" name="Immagine 18">
                <a:extLst>
                  <a:ext uri="{FF2B5EF4-FFF2-40B4-BE49-F238E27FC236}">
                    <a16:creationId xmlns:a16="http://schemas.microsoft.com/office/drawing/2014/main" id="{B8703BC7-C35F-44BC-AF0A-9F9E40A1D6B3}"/>
                  </a:ext>
                </a:extLst>
              </p:cNvPr>
              <p:cNvPicPr>
                <a:picLocks noChangeAspect="1"/>
              </p:cNvPicPr>
              <p:nvPr/>
            </p:nvPicPr>
            <p:blipFill>
              <a:blip r:embed="rId23"/>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67" name="Immagine 18">
                <a:extLst>
                  <a:ext uri="{FF2B5EF4-FFF2-40B4-BE49-F238E27FC236}">
                    <a16:creationId xmlns:a16="http://schemas.microsoft.com/office/drawing/2014/main" id="{2D549891-2B2E-43AB-A731-0AE2A68BA644}"/>
                  </a:ext>
                </a:extLst>
              </p:cNvPr>
              <p:cNvPicPr>
                <a:picLocks noChangeAspect="1"/>
              </p:cNvPicPr>
              <p:nvPr/>
            </p:nvPicPr>
            <p:blipFill>
              <a:blip r:embed="rId23"/>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76" name="Immagine 18">
                <a:extLst>
                  <a:ext uri="{FF2B5EF4-FFF2-40B4-BE49-F238E27FC236}">
                    <a16:creationId xmlns:a16="http://schemas.microsoft.com/office/drawing/2014/main" id="{64881634-335B-407A-9647-94031DDEEC32}"/>
                  </a:ext>
                </a:extLst>
              </p:cNvPr>
              <p:cNvPicPr>
                <a:picLocks noChangeAspect="1"/>
              </p:cNvPicPr>
              <p:nvPr/>
            </p:nvPicPr>
            <p:blipFill>
              <a:blip r:embed="rId23"/>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78" name="Immagine 18">
                <a:extLst>
                  <a:ext uri="{FF2B5EF4-FFF2-40B4-BE49-F238E27FC236}">
                    <a16:creationId xmlns:a16="http://schemas.microsoft.com/office/drawing/2014/main" id="{4033B59C-ECD1-44BA-A4E5-0C464B527671}"/>
                  </a:ext>
                </a:extLst>
              </p:cNvPr>
              <p:cNvPicPr>
                <a:picLocks noChangeAspect="1"/>
              </p:cNvPicPr>
              <p:nvPr/>
            </p:nvPicPr>
            <p:blipFill>
              <a:blip r:embed="rId23"/>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92" name="Group 91">
              <a:extLst>
                <a:ext uri="{FF2B5EF4-FFF2-40B4-BE49-F238E27FC236}">
                  <a16:creationId xmlns:a16="http://schemas.microsoft.com/office/drawing/2014/main" id="{7B99FD2C-7E23-480B-AD21-BA8B4B254C4E}"/>
                </a:ext>
              </a:extLst>
            </p:cNvPr>
            <p:cNvGrpSpPr/>
            <p:nvPr/>
          </p:nvGrpSpPr>
          <p:grpSpPr>
            <a:xfrm>
              <a:off x="10120891" y="8080376"/>
              <a:ext cx="9111930" cy="1032095"/>
              <a:chOff x="12475161" y="7804815"/>
              <a:chExt cx="9111930" cy="1032095"/>
            </a:xfrm>
          </p:grpSpPr>
          <p:pic>
            <p:nvPicPr>
              <p:cNvPr id="93" name="Immagine 18">
                <a:extLst>
                  <a:ext uri="{FF2B5EF4-FFF2-40B4-BE49-F238E27FC236}">
                    <a16:creationId xmlns:a16="http://schemas.microsoft.com/office/drawing/2014/main" id="{A0DE8B3A-EF5B-49FD-A540-156AEB7FC36A}"/>
                  </a:ext>
                </a:extLst>
              </p:cNvPr>
              <p:cNvPicPr>
                <a:picLocks noChangeAspect="1"/>
              </p:cNvPicPr>
              <p:nvPr/>
            </p:nvPicPr>
            <p:blipFill>
              <a:blip r:embed="rId23"/>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94" name="Picture 93">
                <a:extLst>
                  <a:ext uri="{FF2B5EF4-FFF2-40B4-BE49-F238E27FC236}">
                    <a16:creationId xmlns:a16="http://schemas.microsoft.com/office/drawing/2014/main" id="{AEEBCF80-E09E-42DC-9965-009744A1A495}"/>
                  </a:ext>
                </a:extLst>
              </p:cNvPr>
              <p:cNvPicPr>
                <a:picLocks noChangeAspect="1"/>
              </p:cNvPicPr>
              <p:nvPr/>
            </p:nvPicPr>
            <p:blipFill rotWithShape="1">
              <a:blip r:embed="rId24"/>
              <a:srcRect b="30933"/>
              <a:stretch/>
            </p:blipFill>
            <p:spPr>
              <a:xfrm>
                <a:off x="12475161" y="7804815"/>
                <a:ext cx="8531592" cy="513068"/>
              </a:xfrm>
              <a:prstGeom prst="rect">
                <a:avLst/>
              </a:prstGeom>
            </p:spPr>
          </p:pic>
          <p:pic>
            <p:nvPicPr>
              <p:cNvPr id="95" name="Immagine 18">
                <a:extLst>
                  <a:ext uri="{FF2B5EF4-FFF2-40B4-BE49-F238E27FC236}">
                    <a16:creationId xmlns:a16="http://schemas.microsoft.com/office/drawing/2014/main" id="{CF74DA17-64E7-4061-B47E-4F67C72C4159}"/>
                  </a:ext>
                </a:extLst>
              </p:cNvPr>
              <p:cNvPicPr>
                <a:picLocks noChangeAspect="1"/>
              </p:cNvPicPr>
              <p:nvPr/>
            </p:nvPicPr>
            <p:blipFill>
              <a:blip r:embed="rId23"/>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grpSp>
      <p:pic>
        <p:nvPicPr>
          <p:cNvPr id="6" name="Picture 5">
            <a:extLst>
              <a:ext uri="{FF2B5EF4-FFF2-40B4-BE49-F238E27FC236}">
                <a16:creationId xmlns:a16="http://schemas.microsoft.com/office/drawing/2014/main" id="{6F7F122B-CE67-4E6B-BB2C-18A59B876B47}"/>
              </a:ext>
            </a:extLst>
          </p:cNvPr>
          <p:cNvPicPr>
            <a:picLocks noChangeAspect="1"/>
          </p:cNvPicPr>
          <p:nvPr/>
        </p:nvPicPr>
        <p:blipFill rotWithShape="1">
          <a:blip r:embed="rId25"/>
          <a:srcRect t="12176"/>
          <a:stretch/>
        </p:blipFill>
        <p:spPr>
          <a:xfrm>
            <a:off x="15960208" y="5210703"/>
            <a:ext cx="3579540" cy="513069"/>
          </a:xfrm>
          <a:prstGeom prst="rect">
            <a:avLst/>
          </a:prstGeom>
        </p:spPr>
      </p:pic>
      <p:pic>
        <p:nvPicPr>
          <p:cNvPr id="5" name="Picture 4">
            <a:extLst>
              <a:ext uri="{FF2B5EF4-FFF2-40B4-BE49-F238E27FC236}">
                <a16:creationId xmlns:a16="http://schemas.microsoft.com/office/drawing/2014/main" id="{682AEEC2-E649-610F-5A70-7227D13D6090}"/>
              </a:ext>
            </a:extLst>
          </p:cNvPr>
          <p:cNvPicPr>
            <a:picLocks noChangeAspect="1"/>
          </p:cNvPicPr>
          <p:nvPr/>
        </p:nvPicPr>
        <p:blipFill>
          <a:blip r:embed="rId26"/>
          <a:stretch>
            <a:fillRect/>
          </a:stretch>
        </p:blipFill>
        <p:spPr>
          <a:xfrm>
            <a:off x="2174320" y="3823847"/>
            <a:ext cx="19359012" cy="961321"/>
          </a:xfrm>
          <a:prstGeom prst="rect">
            <a:avLst/>
          </a:prstGeom>
        </p:spPr>
      </p:pic>
      <p:pic>
        <p:nvPicPr>
          <p:cNvPr id="4" name="Picture 3">
            <a:extLst>
              <a:ext uri="{FF2B5EF4-FFF2-40B4-BE49-F238E27FC236}">
                <a16:creationId xmlns:a16="http://schemas.microsoft.com/office/drawing/2014/main" id="{97350B9D-78D9-6486-E68B-C2E804259ABE}"/>
              </a:ext>
            </a:extLst>
          </p:cNvPr>
          <p:cNvPicPr>
            <a:picLocks noChangeAspect="1"/>
          </p:cNvPicPr>
          <p:nvPr/>
        </p:nvPicPr>
        <p:blipFill>
          <a:blip r:embed="rId27"/>
          <a:stretch>
            <a:fillRect/>
          </a:stretch>
        </p:blipFill>
        <p:spPr>
          <a:xfrm>
            <a:off x="5816477" y="6440550"/>
            <a:ext cx="2340866" cy="508883"/>
          </a:xfrm>
          <a:prstGeom prst="rect">
            <a:avLst/>
          </a:prstGeom>
        </p:spPr>
      </p:pic>
      <p:sp>
        <p:nvSpPr>
          <p:cNvPr id="49" name="Rectangle 95">
            <a:extLst>
              <a:ext uri="{FF2B5EF4-FFF2-40B4-BE49-F238E27FC236}">
                <a16:creationId xmlns:a16="http://schemas.microsoft.com/office/drawing/2014/main" id="{84522975-3E21-4952-B11B-FF73937A8D43}"/>
              </a:ext>
            </a:extLst>
          </p:cNvPr>
          <p:cNvSpPr/>
          <p:nvPr/>
        </p:nvSpPr>
        <p:spPr>
          <a:xfrm>
            <a:off x="5530981" y="6060587"/>
            <a:ext cx="13602654" cy="5150397"/>
          </a:xfrm>
          <a:prstGeom prst="roundRect">
            <a:avLst/>
          </a:prstGeom>
          <a:solidFill>
            <a:sysClr val="window" lastClr="FFFFFF"/>
          </a:solidFill>
          <a:ln w="12700" cap="flat" cmpd="sng" algn="ctr">
            <a:solidFill>
              <a:srgbClr val="787878"/>
            </a:solidFill>
            <a:prstDash val="solid"/>
            <a:miter lim="800000"/>
          </a:ln>
          <a:effectLst>
            <a:outerShdw blurRad="50800" dist="50800" dir="5400000" algn="ctr" rotWithShape="0">
              <a:srgbClr val="000000">
                <a:alpha val="31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1" name="Straight Connector 50">
            <a:extLst>
              <a:ext uri="{FF2B5EF4-FFF2-40B4-BE49-F238E27FC236}">
                <a16:creationId xmlns:a16="http://schemas.microsoft.com/office/drawing/2014/main" id="{376A9B9C-711C-4195-9BBE-31E1D34E4ABD}"/>
              </a:ext>
            </a:extLst>
          </p:cNvPr>
          <p:cNvCxnSpPr>
            <a:cxnSpLocks/>
          </p:cNvCxnSpPr>
          <p:nvPr/>
        </p:nvCxnSpPr>
        <p:spPr>
          <a:xfrm>
            <a:off x="5530981" y="6848379"/>
            <a:ext cx="1360265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087037F-850D-4BE9-9789-53BC662923B4}"/>
              </a:ext>
            </a:extLst>
          </p:cNvPr>
          <p:cNvCxnSpPr>
            <a:cxnSpLocks/>
          </p:cNvCxnSpPr>
          <p:nvPr/>
        </p:nvCxnSpPr>
        <p:spPr>
          <a:xfrm>
            <a:off x="5499361" y="10725506"/>
            <a:ext cx="13602654" cy="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7DE3E1-6756-48E3-8B1E-51162F97EE60}"/>
              </a:ext>
            </a:extLst>
          </p:cNvPr>
          <p:cNvSpPr txBox="1"/>
          <p:nvPr/>
        </p:nvSpPr>
        <p:spPr>
          <a:xfrm>
            <a:off x="7809912" y="6266343"/>
            <a:ext cx="9655809" cy="502821"/>
          </a:xfrm>
          <a:prstGeom prst="rect">
            <a:avLst/>
          </a:prstGeom>
          <a:noFill/>
        </p:spPr>
        <p:txBody>
          <a:bodyPr wrap="square" lIns="0" tIns="36000" rIns="216000" bIns="36000" rtlCol="0">
            <a:spAutoFit/>
          </a:bodyPr>
          <a:lstStyle/>
          <a:p>
            <a:pPr>
              <a:lnSpc>
                <a:spcPct val="130000"/>
              </a:lnSpc>
              <a:spcBef>
                <a:spcPts val="1000"/>
              </a:spcBef>
            </a:pPr>
            <a:r>
              <a:rPr lang="it-IT" sz="2400" b="1"/>
              <a:t>Procedura avvio richiesta creazione anagrafica beneficiario</a:t>
            </a:r>
          </a:p>
        </p:txBody>
      </p:sp>
      <p:sp>
        <p:nvSpPr>
          <p:cNvPr id="113" name="TextBox 112">
            <a:extLst>
              <a:ext uri="{FF2B5EF4-FFF2-40B4-BE49-F238E27FC236}">
                <a16:creationId xmlns:a16="http://schemas.microsoft.com/office/drawing/2014/main" id="{F433BE31-8913-4D3F-8526-D46570BA160F}"/>
              </a:ext>
            </a:extLst>
          </p:cNvPr>
          <p:cNvSpPr txBox="1"/>
          <p:nvPr/>
        </p:nvSpPr>
        <p:spPr>
          <a:xfrm>
            <a:off x="7060876" y="7753665"/>
            <a:ext cx="11393164" cy="574572"/>
          </a:xfrm>
          <a:prstGeom prst="rect">
            <a:avLst/>
          </a:prstGeom>
          <a:noFill/>
        </p:spPr>
        <p:txBody>
          <a:bodyPr wrap="square" lIns="0" tIns="36000" rIns="216000" bIns="36000" rtlCol="0">
            <a:spAutoFit/>
          </a:bodyPr>
          <a:lstStyle/>
          <a:p>
            <a:pPr algn="ctr">
              <a:lnSpc>
                <a:spcPct val="130000"/>
              </a:lnSpc>
              <a:spcBef>
                <a:spcPts val="1000"/>
              </a:spcBef>
            </a:pPr>
            <a:r>
              <a:rPr lang="it-IT" sz="2800" b="1"/>
              <a:t>Beneficiario certificato e creato correttamente</a:t>
            </a:r>
          </a:p>
        </p:txBody>
      </p:sp>
      <p:sp>
        <p:nvSpPr>
          <p:cNvPr id="48" name="Arrow: Down 14">
            <a:extLst>
              <a:ext uri="{FF2B5EF4-FFF2-40B4-BE49-F238E27FC236}">
                <a16:creationId xmlns:a16="http://schemas.microsoft.com/office/drawing/2014/main" id="{83406FA1-A9DA-45AD-86BD-45FDA02D1182}"/>
              </a:ext>
            </a:extLst>
          </p:cNvPr>
          <p:cNvSpPr/>
          <p:nvPr/>
        </p:nvSpPr>
        <p:spPr>
          <a:xfrm rot="2853772">
            <a:off x="17923381" y="9246822"/>
            <a:ext cx="428328" cy="568106"/>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14" name="Immagine 29">
            <a:extLst>
              <a:ext uri="{FF2B5EF4-FFF2-40B4-BE49-F238E27FC236}">
                <a16:creationId xmlns:a16="http://schemas.microsoft.com/office/drawing/2014/main" id="{993EC126-E7B9-4A08-A7C0-EFCF159B986A}"/>
              </a:ext>
            </a:extLst>
          </p:cNvPr>
          <p:cNvPicPr>
            <a:picLocks noChangeAspect="1"/>
          </p:cNvPicPr>
          <p:nvPr/>
        </p:nvPicPr>
        <p:blipFill rotWithShape="1">
          <a:blip r:embed="rId28"/>
          <a:srcRect t="572"/>
          <a:stretch/>
        </p:blipFill>
        <p:spPr>
          <a:xfrm>
            <a:off x="16761214" y="9806305"/>
            <a:ext cx="1304619" cy="810723"/>
          </a:xfrm>
          <a:prstGeom prst="rect">
            <a:avLst/>
          </a:prstGeom>
        </p:spPr>
      </p:pic>
      <p:sp>
        <p:nvSpPr>
          <p:cNvPr id="55" name="Segnaposto testo 3">
            <a:extLst>
              <a:ext uri="{FF2B5EF4-FFF2-40B4-BE49-F238E27FC236}">
                <a16:creationId xmlns:a16="http://schemas.microsoft.com/office/drawing/2014/main" id="{E2E3CC13-4F48-4607-922C-EFDC9CDFADB1}"/>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54" name="Picture 53">
            <a:extLst>
              <a:ext uri="{FF2B5EF4-FFF2-40B4-BE49-F238E27FC236}">
                <a16:creationId xmlns:a16="http://schemas.microsoft.com/office/drawing/2014/main" id="{7F897E64-0B9F-4347-9073-356D9688333D}"/>
              </a:ext>
            </a:extLst>
          </p:cNvPr>
          <p:cNvPicPr>
            <a:picLocks noChangeAspect="1"/>
          </p:cNvPicPr>
          <p:nvPr/>
        </p:nvPicPr>
        <p:blipFill>
          <a:blip r:embed="rId29"/>
          <a:stretch>
            <a:fillRect/>
          </a:stretch>
        </p:blipFill>
        <p:spPr>
          <a:xfrm>
            <a:off x="7088319" y="6225862"/>
            <a:ext cx="516904" cy="528391"/>
          </a:xfrm>
          <a:prstGeom prst="rect">
            <a:avLst/>
          </a:prstGeom>
        </p:spPr>
      </p:pic>
    </p:spTree>
    <p:extLst>
      <p:ext uri="{BB962C8B-B14F-4D97-AF65-F5344CB8AC3E}">
        <p14:creationId xmlns:p14="http://schemas.microsoft.com/office/powerpoint/2010/main" val="2630610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5A672D2E-7C9F-4453-9934-255FA249034C}"/>
              </a:ext>
            </a:extLst>
          </p:cNvPr>
          <p:cNvGrpSpPr/>
          <p:nvPr/>
        </p:nvGrpSpPr>
        <p:grpSpPr>
          <a:xfrm>
            <a:off x="-2138905" y="5667310"/>
            <a:ext cx="10144208" cy="3389659"/>
            <a:chOff x="-2387582" y="7163797"/>
            <a:chExt cx="10144208" cy="3389659"/>
          </a:xfrm>
        </p:grpSpPr>
        <p:pic>
          <p:nvPicPr>
            <p:cNvPr id="29" name="Immagine 28">
              <a:extLst>
                <a:ext uri="{FF2B5EF4-FFF2-40B4-BE49-F238E27FC236}">
                  <a16:creationId xmlns:a16="http://schemas.microsoft.com/office/drawing/2014/main" id="{525FF4FA-06E5-4415-8CA3-BB0F3B32EA7C}"/>
                </a:ext>
              </a:extLst>
            </p:cNvPr>
            <p:cNvPicPr>
              <a:picLocks noChangeAspect="1"/>
            </p:cNvPicPr>
            <p:nvPr/>
          </p:nvPicPr>
          <p:blipFill>
            <a:blip r:embed="rId3"/>
            <a:stretch>
              <a:fillRect/>
            </a:stretch>
          </p:blipFill>
          <p:spPr>
            <a:xfrm>
              <a:off x="1925643" y="9204312"/>
              <a:ext cx="2032850" cy="616014"/>
            </a:xfrm>
            <a:prstGeom prst="rect">
              <a:avLst/>
            </a:prstGeom>
          </p:spPr>
        </p:pic>
        <p:pic>
          <p:nvPicPr>
            <p:cNvPr id="34" name="Immagine 33">
              <a:extLst>
                <a:ext uri="{FF2B5EF4-FFF2-40B4-BE49-F238E27FC236}">
                  <a16:creationId xmlns:a16="http://schemas.microsoft.com/office/drawing/2014/main" id="{B9749648-DAC6-4436-9FF5-D7931E337FA2}"/>
                </a:ext>
              </a:extLst>
            </p:cNvPr>
            <p:cNvPicPr>
              <a:picLocks noChangeAspect="1"/>
            </p:cNvPicPr>
            <p:nvPr/>
          </p:nvPicPr>
          <p:blipFill>
            <a:blip r:embed="rId4"/>
            <a:stretch>
              <a:fillRect/>
            </a:stretch>
          </p:blipFill>
          <p:spPr>
            <a:xfrm>
              <a:off x="1708859" y="7762830"/>
              <a:ext cx="6047767" cy="662476"/>
            </a:xfrm>
            <a:prstGeom prst="rect">
              <a:avLst/>
            </a:prstGeom>
          </p:spPr>
        </p:pic>
        <p:pic>
          <p:nvPicPr>
            <p:cNvPr id="44" name="Immagine 43">
              <a:extLst>
                <a:ext uri="{FF2B5EF4-FFF2-40B4-BE49-F238E27FC236}">
                  <a16:creationId xmlns:a16="http://schemas.microsoft.com/office/drawing/2014/main" id="{9F0BACE4-905B-4374-A27B-A6593758396B}"/>
                </a:ext>
              </a:extLst>
            </p:cNvPr>
            <p:cNvPicPr>
              <a:picLocks noChangeAspect="1"/>
            </p:cNvPicPr>
            <p:nvPr/>
          </p:nvPicPr>
          <p:blipFill>
            <a:blip r:embed="rId5"/>
            <a:stretch>
              <a:fillRect/>
            </a:stretch>
          </p:blipFill>
          <p:spPr>
            <a:xfrm>
              <a:off x="1714521" y="7163797"/>
              <a:ext cx="2333996" cy="474710"/>
            </a:xfrm>
            <a:prstGeom prst="rect">
              <a:avLst/>
            </a:prstGeom>
          </p:spPr>
        </p:pic>
        <p:pic>
          <p:nvPicPr>
            <p:cNvPr id="35" name="Immagine 34">
              <a:extLst>
                <a:ext uri="{FF2B5EF4-FFF2-40B4-BE49-F238E27FC236}">
                  <a16:creationId xmlns:a16="http://schemas.microsoft.com/office/drawing/2014/main" id="{17A2711B-2C43-42CA-A08E-4F4109F28D78}"/>
                </a:ext>
              </a:extLst>
            </p:cNvPr>
            <p:cNvPicPr>
              <a:picLocks noChangeAspect="1"/>
            </p:cNvPicPr>
            <p:nvPr/>
          </p:nvPicPr>
          <p:blipFill>
            <a:blip r:embed="rId6"/>
            <a:stretch>
              <a:fillRect/>
            </a:stretch>
          </p:blipFill>
          <p:spPr>
            <a:xfrm>
              <a:off x="-2387582" y="10520271"/>
              <a:ext cx="179078" cy="33185"/>
            </a:xfrm>
            <a:prstGeom prst="rect">
              <a:avLst/>
            </a:prstGeom>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77539" y="2112153"/>
            <a:ext cx="3757900" cy="655224"/>
          </a:xfrm>
          <a:prstGeom prst="rect">
            <a:avLst/>
          </a:prstGeom>
        </p:spPr>
      </p:pic>
      <p:grpSp>
        <p:nvGrpSpPr>
          <p:cNvPr id="3" name="Group 2">
            <a:extLst>
              <a:ext uri="{FF2B5EF4-FFF2-40B4-BE49-F238E27FC236}">
                <a16:creationId xmlns:a16="http://schemas.microsoft.com/office/drawing/2014/main" id="{E466C184-8E2F-8BB8-28DC-36164B4C9597}"/>
              </a:ext>
            </a:extLst>
          </p:cNvPr>
          <p:cNvGrpSpPr/>
          <p:nvPr/>
        </p:nvGrpSpPr>
        <p:grpSpPr>
          <a:xfrm>
            <a:off x="1662100" y="2884175"/>
            <a:ext cx="20574797" cy="8727957"/>
            <a:chOff x="1657658" y="2884783"/>
            <a:chExt cx="20574797" cy="8727957"/>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747921" y="5432282"/>
              <a:ext cx="1667870"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2"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27" name="Immagine 26">
              <a:extLst>
                <a:ext uri="{FF2B5EF4-FFF2-40B4-BE49-F238E27FC236}">
                  <a16:creationId xmlns:a16="http://schemas.microsoft.com/office/drawing/2014/main" id="{09665699-7F81-46F8-96A6-E0D2D84A3C2C}"/>
                </a:ext>
              </a:extLst>
            </p:cNvPr>
            <p:cNvPicPr>
              <a:picLocks noChangeAspect="1"/>
            </p:cNvPicPr>
            <p:nvPr/>
          </p:nvPicPr>
          <p:blipFill>
            <a:blip r:embed="rId14"/>
            <a:stretch>
              <a:fillRect/>
            </a:stretch>
          </p:blipFill>
          <p:spPr>
            <a:xfrm>
              <a:off x="2062942" y="7771111"/>
              <a:ext cx="238095" cy="238095"/>
            </a:xfrm>
            <a:prstGeom prst="rect">
              <a:avLst/>
            </a:prstGeom>
          </p:spPr>
        </p:pic>
        <p:pic>
          <p:nvPicPr>
            <p:cNvPr id="68" name="Immagine 67">
              <a:extLst>
                <a:ext uri="{FF2B5EF4-FFF2-40B4-BE49-F238E27FC236}">
                  <a16:creationId xmlns:a16="http://schemas.microsoft.com/office/drawing/2014/main" id="{CCB7ABFE-7DC6-4BF7-92D1-0494F9A84657}"/>
                </a:ext>
              </a:extLst>
            </p:cNvPr>
            <p:cNvPicPr>
              <a:picLocks noChangeAspect="1"/>
            </p:cNvPicPr>
            <p:nvPr/>
          </p:nvPicPr>
          <p:blipFill>
            <a:blip r:embed="rId15"/>
            <a:stretch>
              <a:fillRect/>
            </a:stretch>
          </p:blipFill>
          <p:spPr>
            <a:xfrm>
              <a:off x="5739358" y="6421676"/>
              <a:ext cx="2239432" cy="584199"/>
            </a:xfrm>
            <a:prstGeom prst="rect">
              <a:avLst/>
            </a:prstGeom>
          </p:spPr>
        </p:pic>
        <p:pic>
          <p:nvPicPr>
            <p:cNvPr id="69" name="Immagine 68">
              <a:extLst>
                <a:ext uri="{FF2B5EF4-FFF2-40B4-BE49-F238E27FC236}">
                  <a16:creationId xmlns:a16="http://schemas.microsoft.com/office/drawing/2014/main" id="{B01EDC65-1C99-42DF-95D0-6C7163958910}"/>
                </a:ext>
              </a:extLst>
            </p:cNvPr>
            <p:cNvPicPr>
              <a:picLocks noChangeAspect="1"/>
            </p:cNvPicPr>
            <p:nvPr/>
          </p:nvPicPr>
          <p:blipFill>
            <a:blip r:embed="rId16"/>
            <a:stretch>
              <a:fillRect/>
            </a:stretch>
          </p:blipFill>
          <p:spPr>
            <a:xfrm>
              <a:off x="2641276" y="6498292"/>
              <a:ext cx="2081148" cy="431936"/>
            </a:xfrm>
            <a:prstGeom prst="rect">
              <a:avLst/>
            </a:prstGeom>
          </p:spPr>
        </p:pic>
        <p:grpSp>
          <p:nvGrpSpPr>
            <p:cNvPr id="85" name="Gruppo 84">
              <a:extLst>
                <a:ext uri="{FF2B5EF4-FFF2-40B4-BE49-F238E27FC236}">
                  <a16:creationId xmlns:a16="http://schemas.microsoft.com/office/drawing/2014/main" id="{30783ACC-16F0-4914-AC03-F26A63B0716D}"/>
                </a:ext>
              </a:extLst>
            </p:cNvPr>
            <p:cNvGrpSpPr/>
            <p:nvPr/>
          </p:nvGrpSpPr>
          <p:grpSpPr>
            <a:xfrm>
              <a:off x="4149099" y="7752999"/>
              <a:ext cx="3731822" cy="479991"/>
              <a:chOff x="12951382" y="3330624"/>
              <a:chExt cx="1740627" cy="567595"/>
            </a:xfrm>
          </p:grpSpPr>
          <p:pic>
            <p:nvPicPr>
              <p:cNvPr id="87" name="Immagine 86">
                <a:extLst>
                  <a:ext uri="{FF2B5EF4-FFF2-40B4-BE49-F238E27FC236}">
                    <a16:creationId xmlns:a16="http://schemas.microsoft.com/office/drawing/2014/main" id="{65A722E4-0DBA-4574-A5EC-BDD99E80E61F}"/>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88" name="Immagine 87">
                <a:extLst>
                  <a:ext uri="{FF2B5EF4-FFF2-40B4-BE49-F238E27FC236}">
                    <a16:creationId xmlns:a16="http://schemas.microsoft.com/office/drawing/2014/main" id="{B756ACF5-BF4B-4EAF-868C-82CFB90D0C7E}"/>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60" name="Immagine 59">
              <a:extLst>
                <a:ext uri="{FF2B5EF4-FFF2-40B4-BE49-F238E27FC236}">
                  <a16:creationId xmlns:a16="http://schemas.microsoft.com/office/drawing/2014/main" id="{C255813D-545D-4C80-84DA-10D693384534}"/>
                </a:ext>
              </a:extLst>
            </p:cNvPr>
            <p:cNvPicPr>
              <a:picLocks noChangeAspect="1"/>
            </p:cNvPicPr>
            <p:nvPr/>
          </p:nvPicPr>
          <p:blipFill>
            <a:blip r:embed="rId6"/>
            <a:stretch>
              <a:fillRect/>
            </a:stretch>
          </p:blipFill>
          <p:spPr>
            <a:xfrm>
              <a:off x="7404890" y="7833329"/>
              <a:ext cx="400580" cy="290575"/>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19"/>
            <a:stretch>
              <a:fillRect/>
            </a:stretch>
          </p:blipFill>
          <p:spPr>
            <a:xfrm>
              <a:off x="5039857" y="2884783"/>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21"/>
            <a:stretch>
              <a:fillRect/>
            </a:stretch>
          </p:blipFill>
          <p:spPr>
            <a:xfrm>
              <a:off x="16800138" y="4109527"/>
              <a:ext cx="661141" cy="90567"/>
            </a:xfrm>
            <a:prstGeom prst="rect">
              <a:avLst/>
            </a:prstGeom>
          </p:spPr>
        </p:pic>
        <p:grpSp>
          <p:nvGrpSpPr>
            <p:cNvPr id="63" name="Gruppo 2">
              <a:extLst>
                <a:ext uri="{FF2B5EF4-FFF2-40B4-BE49-F238E27FC236}">
                  <a16:creationId xmlns:a16="http://schemas.microsoft.com/office/drawing/2014/main" id="{1ED0BBD5-4086-4953-80C7-7968B7D8CFBD}"/>
                </a:ext>
              </a:extLst>
            </p:cNvPr>
            <p:cNvGrpSpPr/>
            <p:nvPr/>
          </p:nvGrpSpPr>
          <p:grpSpPr>
            <a:xfrm>
              <a:off x="10256635" y="9493210"/>
              <a:ext cx="10390480" cy="2119530"/>
              <a:chOff x="8361608" y="9572843"/>
              <a:chExt cx="10390480" cy="2119530"/>
            </a:xfrm>
          </p:grpSpPr>
          <p:pic>
            <p:nvPicPr>
              <p:cNvPr id="65" name="Immagine 69">
                <a:extLst>
                  <a:ext uri="{FF2B5EF4-FFF2-40B4-BE49-F238E27FC236}">
                    <a16:creationId xmlns:a16="http://schemas.microsoft.com/office/drawing/2014/main" id="{94CEA493-0B5A-4575-870C-985F3DFF984C}"/>
                  </a:ext>
                </a:extLst>
              </p:cNvPr>
              <p:cNvPicPr>
                <a:picLocks noChangeAspect="1"/>
              </p:cNvPicPr>
              <p:nvPr/>
            </p:nvPicPr>
            <p:blipFill rotWithShape="1">
              <a:blip r:embed="rId22"/>
              <a:srcRect r="24766" b="385"/>
              <a:stretch/>
            </p:blipFill>
            <p:spPr>
              <a:xfrm>
                <a:off x="8361608" y="9572843"/>
                <a:ext cx="10390480" cy="1653274"/>
              </a:xfrm>
              <a:prstGeom prst="rect">
                <a:avLst/>
              </a:prstGeom>
            </p:spPr>
          </p:pic>
          <p:pic>
            <p:nvPicPr>
              <p:cNvPr id="66" name="Immagine 18">
                <a:extLst>
                  <a:ext uri="{FF2B5EF4-FFF2-40B4-BE49-F238E27FC236}">
                    <a16:creationId xmlns:a16="http://schemas.microsoft.com/office/drawing/2014/main" id="{B8703BC7-C35F-44BC-AF0A-9F9E40A1D6B3}"/>
                  </a:ext>
                </a:extLst>
              </p:cNvPr>
              <p:cNvPicPr>
                <a:picLocks noChangeAspect="1"/>
              </p:cNvPicPr>
              <p:nvPr/>
            </p:nvPicPr>
            <p:blipFill>
              <a:blip r:embed="rId23"/>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67" name="Immagine 18">
                <a:extLst>
                  <a:ext uri="{FF2B5EF4-FFF2-40B4-BE49-F238E27FC236}">
                    <a16:creationId xmlns:a16="http://schemas.microsoft.com/office/drawing/2014/main" id="{2D549891-2B2E-43AB-A731-0AE2A68BA644}"/>
                  </a:ext>
                </a:extLst>
              </p:cNvPr>
              <p:cNvPicPr>
                <a:picLocks noChangeAspect="1"/>
              </p:cNvPicPr>
              <p:nvPr/>
            </p:nvPicPr>
            <p:blipFill>
              <a:blip r:embed="rId23"/>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76" name="Immagine 18">
                <a:extLst>
                  <a:ext uri="{FF2B5EF4-FFF2-40B4-BE49-F238E27FC236}">
                    <a16:creationId xmlns:a16="http://schemas.microsoft.com/office/drawing/2014/main" id="{64881634-335B-407A-9647-94031DDEEC32}"/>
                  </a:ext>
                </a:extLst>
              </p:cNvPr>
              <p:cNvPicPr>
                <a:picLocks noChangeAspect="1"/>
              </p:cNvPicPr>
              <p:nvPr/>
            </p:nvPicPr>
            <p:blipFill>
              <a:blip r:embed="rId23"/>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78" name="Immagine 18">
                <a:extLst>
                  <a:ext uri="{FF2B5EF4-FFF2-40B4-BE49-F238E27FC236}">
                    <a16:creationId xmlns:a16="http://schemas.microsoft.com/office/drawing/2014/main" id="{4033B59C-ECD1-44BA-A4E5-0C464B527671}"/>
                  </a:ext>
                </a:extLst>
              </p:cNvPr>
              <p:cNvPicPr>
                <a:picLocks noChangeAspect="1"/>
              </p:cNvPicPr>
              <p:nvPr/>
            </p:nvPicPr>
            <p:blipFill>
              <a:blip r:embed="rId23"/>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92" name="Group 91">
              <a:extLst>
                <a:ext uri="{FF2B5EF4-FFF2-40B4-BE49-F238E27FC236}">
                  <a16:creationId xmlns:a16="http://schemas.microsoft.com/office/drawing/2014/main" id="{7B99FD2C-7E23-480B-AD21-BA8B4B254C4E}"/>
                </a:ext>
              </a:extLst>
            </p:cNvPr>
            <p:cNvGrpSpPr/>
            <p:nvPr/>
          </p:nvGrpSpPr>
          <p:grpSpPr>
            <a:xfrm>
              <a:off x="10120891" y="8080376"/>
              <a:ext cx="9111930" cy="1032095"/>
              <a:chOff x="12475161" y="7804815"/>
              <a:chExt cx="9111930" cy="1032095"/>
            </a:xfrm>
          </p:grpSpPr>
          <p:pic>
            <p:nvPicPr>
              <p:cNvPr id="93" name="Immagine 18">
                <a:extLst>
                  <a:ext uri="{FF2B5EF4-FFF2-40B4-BE49-F238E27FC236}">
                    <a16:creationId xmlns:a16="http://schemas.microsoft.com/office/drawing/2014/main" id="{A0DE8B3A-EF5B-49FD-A540-156AEB7FC36A}"/>
                  </a:ext>
                </a:extLst>
              </p:cNvPr>
              <p:cNvPicPr>
                <a:picLocks noChangeAspect="1"/>
              </p:cNvPicPr>
              <p:nvPr/>
            </p:nvPicPr>
            <p:blipFill>
              <a:blip r:embed="rId23"/>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94" name="Picture 93">
                <a:extLst>
                  <a:ext uri="{FF2B5EF4-FFF2-40B4-BE49-F238E27FC236}">
                    <a16:creationId xmlns:a16="http://schemas.microsoft.com/office/drawing/2014/main" id="{AEEBCF80-E09E-42DC-9965-009744A1A495}"/>
                  </a:ext>
                </a:extLst>
              </p:cNvPr>
              <p:cNvPicPr>
                <a:picLocks noChangeAspect="1"/>
              </p:cNvPicPr>
              <p:nvPr/>
            </p:nvPicPr>
            <p:blipFill rotWithShape="1">
              <a:blip r:embed="rId24"/>
              <a:srcRect b="30933"/>
              <a:stretch/>
            </p:blipFill>
            <p:spPr>
              <a:xfrm>
                <a:off x="12475161" y="7804815"/>
                <a:ext cx="8531592" cy="513068"/>
              </a:xfrm>
              <a:prstGeom prst="rect">
                <a:avLst/>
              </a:prstGeom>
            </p:spPr>
          </p:pic>
          <p:pic>
            <p:nvPicPr>
              <p:cNvPr id="95" name="Immagine 18">
                <a:extLst>
                  <a:ext uri="{FF2B5EF4-FFF2-40B4-BE49-F238E27FC236}">
                    <a16:creationId xmlns:a16="http://schemas.microsoft.com/office/drawing/2014/main" id="{CF74DA17-64E7-4061-B47E-4F67C72C4159}"/>
                  </a:ext>
                </a:extLst>
              </p:cNvPr>
              <p:cNvPicPr>
                <a:picLocks noChangeAspect="1"/>
              </p:cNvPicPr>
              <p:nvPr/>
            </p:nvPicPr>
            <p:blipFill>
              <a:blip r:embed="rId23"/>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grpSp>
      <p:pic>
        <p:nvPicPr>
          <p:cNvPr id="6" name="Picture 5">
            <a:extLst>
              <a:ext uri="{FF2B5EF4-FFF2-40B4-BE49-F238E27FC236}">
                <a16:creationId xmlns:a16="http://schemas.microsoft.com/office/drawing/2014/main" id="{6F7F122B-CE67-4E6B-BB2C-18A59B876B47}"/>
              </a:ext>
            </a:extLst>
          </p:cNvPr>
          <p:cNvPicPr>
            <a:picLocks noChangeAspect="1"/>
          </p:cNvPicPr>
          <p:nvPr/>
        </p:nvPicPr>
        <p:blipFill rotWithShape="1">
          <a:blip r:embed="rId25"/>
          <a:srcRect t="12176"/>
          <a:stretch/>
        </p:blipFill>
        <p:spPr>
          <a:xfrm>
            <a:off x="15960208" y="5210703"/>
            <a:ext cx="3579540" cy="513069"/>
          </a:xfrm>
          <a:prstGeom prst="rect">
            <a:avLst/>
          </a:prstGeom>
        </p:spPr>
      </p:pic>
      <p:pic>
        <p:nvPicPr>
          <p:cNvPr id="5" name="Picture 4">
            <a:extLst>
              <a:ext uri="{FF2B5EF4-FFF2-40B4-BE49-F238E27FC236}">
                <a16:creationId xmlns:a16="http://schemas.microsoft.com/office/drawing/2014/main" id="{682AEEC2-E649-610F-5A70-7227D13D6090}"/>
              </a:ext>
            </a:extLst>
          </p:cNvPr>
          <p:cNvPicPr>
            <a:picLocks noChangeAspect="1"/>
          </p:cNvPicPr>
          <p:nvPr/>
        </p:nvPicPr>
        <p:blipFill>
          <a:blip r:embed="rId26"/>
          <a:stretch>
            <a:fillRect/>
          </a:stretch>
        </p:blipFill>
        <p:spPr>
          <a:xfrm>
            <a:off x="2174320" y="3823847"/>
            <a:ext cx="19359012" cy="961321"/>
          </a:xfrm>
          <a:prstGeom prst="rect">
            <a:avLst/>
          </a:prstGeom>
        </p:spPr>
      </p:pic>
      <p:pic>
        <p:nvPicPr>
          <p:cNvPr id="4" name="Picture 3">
            <a:extLst>
              <a:ext uri="{FF2B5EF4-FFF2-40B4-BE49-F238E27FC236}">
                <a16:creationId xmlns:a16="http://schemas.microsoft.com/office/drawing/2014/main" id="{97350B9D-78D9-6486-E68B-C2E804259ABE}"/>
              </a:ext>
            </a:extLst>
          </p:cNvPr>
          <p:cNvPicPr>
            <a:picLocks noChangeAspect="1"/>
          </p:cNvPicPr>
          <p:nvPr/>
        </p:nvPicPr>
        <p:blipFill>
          <a:blip r:embed="rId27"/>
          <a:stretch>
            <a:fillRect/>
          </a:stretch>
        </p:blipFill>
        <p:spPr>
          <a:xfrm>
            <a:off x="5816477" y="6440550"/>
            <a:ext cx="2340866" cy="508883"/>
          </a:xfrm>
          <a:prstGeom prst="rect">
            <a:avLst/>
          </a:prstGeom>
        </p:spPr>
      </p:pic>
      <p:sp>
        <p:nvSpPr>
          <p:cNvPr id="50" name="Segnaposto testo 3">
            <a:extLst>
              <a:ext uri="{FF2B5EF4-FFF2-40B4-BE49-F238E27FC236}">
                <a16:creationId xmlns:a16="http://schemas.microsoft.com/office/drawing/2014/main" id="{428F6D20-B4F7-4F99-A62A-7B175D75E57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8" name="Picture 7">
            <a:extLst>
              <a:ext uri="{FF2B5EF4-FFF2-40B4-BE49-F238E27FC236}">
                <a16:creationId xmlns:a16="http://schemas.microsoft.com/office/drawing/2014/main" id="{76F06F61-3611-4D38-36D8-96FBF9BA82BF}"/>
              </a:ext>
            </a:extLst>
          </p:cNvPr>
          <p:cNvPicPr>
            <a:picLocks noChangeAspect="1"/>
          </p:cNvPicPr>
          <p:nvPr/>
        </p:nvPicPr>
        <p:blipFill>
          <a:blip r:embed="rId28"/>
          <a:stretch>
            <a:fillRect/>
          </a:stretch>
        </p:blipFill>
        <p:spPr>
          <a:xfrm>
            <a:off x="4338352" y="7796834"/>
            <a:ext cx="1478125" cy="382573"/>
          </a:xfrm>
          <a:prstGeom prst="rect">
            <a:avLst/>
          </a:prstGeom>
        </p:spPr>
      </p:pic>
      <p:pic>
        <p:nvPicPr>
          <p:cNvPr id="10" name="Picture 9">
            <a:extLst>
              <a:ext uri="{FF2B5EF4-FFF2-40B4-BE49-F238E27FC236}">
                <a16:creationId xmlns:a16="http://schemas.microsoft.com/office/drawing/2014/main" id="{F033AE5E-65FB-BE3B-FFC0-009C98B9A97E}"/>
              </a:ext>
            </a:extLst>
          </p:cNvPr>
          <p:cNvPicPr>
            <a:picLocks noChangeAspect="1"/>
          </p:cNvPicPr>
          <p:nvPr/>
        </p:nvPicPr>
        <p:blipFill>
          <a:blip r:embed="rId29">
            <a:duotone>
              <a:prstClr val="black"/>
              <a:schemeClr val="tx1">
                <a:lumMod val="25000"/>
                <a:lumOff val="75000"/>
                <a:tint val="45000"/>
                <a:satMod val="400000"/>
              </a:schemeClr>
            </a:duotone>
            <a:extLst>
              <a:ext uri="{BEBA8EAE-BF5A-486C-A8C5-ECC9F3942E4B}">
                <a14:imgProps xmlns:a14="http://schemas.microsoft.com/office/drawing/2010/main">
                  <a14:imgLayer r:embed="rId30">
                    <a14:imgEffect>
                      <a14:colorTemperature colorTemp="5900"/>
                    </a14:imgEffect>
                  </a14:imgLayer>
                </a14:imgProps>
              </a:ext>
            </a:extLst>
          </a:blip>
          <a:stretch>
            <a:fillRect/>
          </a:stretch>
        </p:blipFill>
        <p:spPr>
          <a:xfrm>
            <a:off x="10483703" y="8746041"/>
            <a:ext cx="2480405" cy="334768"/>
          </a:xfrm>
          <a:prstGeom prst="rect">
            <a:avLst/>
          </a:prstGeom>
        </p:spPr>
      </p:pic>
      <p:pic>
        <p:nvPicPr>
          <p:cNvPr id="12" name="Picture 11">
            <a:extLst>
              <a:ext uri="{FF2B5EF4-FFF2-40B4-BE49-F238E27FC236}">
                <a16:creationId xmlns:a16="http://schemas.microsoft.com/office/drawing/2014/main" id="{68755D48-7F4A-A048-CCA9-8AB3D7CC6447}"/>
              </a:ext>
            </a:extLst>
          </p:cNvPr>
          <p:cNvPicPr>
            <a:picLocks noChangeAspect="1"/>
          </p:cNvPicPr>
          <p:nvPr/>
        </p:nvPicPr>
        <p:blipFill rotWithShape="1">
          <a:blip r:embed="rId31">
            <a:duotone>
              <a:prstClr val="black"/>
              <a:schemeClr val="tx1">
                <a:lumMod val="25000"/>
                <a:lumOff val="75000"/>
                <a:tint val="45000"/>
                <a:satMod val="400000"/>
              </a:schemeClr>
            </a:duotone>
            <a:extLst>
              <a:ext uri="{BEBA8EAE-BF5A-486C-A8C5-ECC9F3942E4B}">
                <a14:imgProps xmlns:a14="http://schemas.microsoft.com/office/drawing/2010/main">
                  <a14:imgLayer r:embed="rId32">
                    <a14:imgEffect>
                      <a14:colorTemperature colorTemp="4700"/>
                    </a14:imgEffect>
                  </a14:imgLayer>
                </a14:imgProps>
              </a:ext>
            </a:extLst>
          </a:blip>
          <a:srcRect l="4930" t="24086" r="46385" b="18916"/>
          <a:stretch/>
        </p:blipFill>
        <p:spPr>
          <a:xfrm>
            <a:off x="10507442" y="9965969"/>
            <a:ext cx="911925" cy="364565"/>
          </a:xfrm>
          <a:prstGeom prst="rect">
            <a:avLst/>
          </a:prstGeom>
        </p:spPr>
      </p:pic>
      <p:pic>
        <p:nvPicPr>
          <p:cNvPr id="13" name="Picture 12">
            <a:extLst>
              <a:ext uri="{FF2B5EF4-FFF2-40B4-BE49-F238E27FC236}">
                <a16:creationId xmlns:a16="http://schemas.microsoft.com/office/drawing/2014/main" id="{1512FD5E-2A98-3314-7906-D12EE93376ED}"/>
              </a:ext>
            </a:extLst>
          </p:cNvPr>
          <p:cNvPicPr>
            <a:picLocks noChangeAspect="1"/>
          </p:cNvPicPr>
          <p:nvPr/>
        </p:nvPicPr>
        <p:blipFill rotWithShape="1">
          <a:blip r:embed="rId33">
            <a:duotone>
              <a:prstClr val="black"/>
              <a:schemeClr val="tx1">
                <a:lumMod val="25000"/>
                <a:lumOff val="75000"/>
                <a:tint val="45000"/>
                <a:satMod val="400000"/>
              </a:schemeClr>
            </a:duotone>
          </a:blip>
          <a:srcRect l="53267" t="28208" r="4053" b="23379"/>
          <a:stretch/>
        </p:blipFill>
        <p:spPr>
          <a:xfrm>
            <a:off x="15768822" y="10003489"/>
            <a:ext cx="844372" cy="327045"/>
          </a:xfrm>
          <a:prstGeom prst="rect">
            <a:avLst/>
          </a:prstGeom>
        </p:spPr>
      </p:pic>
    </p:spTree>
    <p:extLst>
      <p:ext uri="{BB962C8B-B14F-4D97-AF65-F5344CB8AC3E}">
        <p14:creationId xmlns:p14="http://schemas.microsoft.com/office/powerpoint/2010/main" val="897789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5A672D2E-7C9F-4453-9934-255FA249034C}"/>
              </a:ext>
            </a:extLst>
          </p:cNvPr>
          <p:cNvGrpSpPr/>
          <p:nvPr/>
        </p:nvGrpSpPr>
        <p:grpSpPr>
          <a:xfrm>
            <a:off x="-2138905" y="5667310"/>
            <a:ext cx="10144208" cy="3389659"/>
            <a:chOff x="-2387582" y="7163797"/>
            <a:chExt cx="10144208" cy="3389659"/>
          </a:xfrm>
        </p:grpSpPr>
        <p:pic>
          <p:nvPicPr>
            <p:cNvPr id="29" name="Immagine 28">
              <a:extLst>
                <a:ext uri="{FF2B5EF4-FFF2-40B4-BE49-F238E27FC236}">
                  <a16:creationId xmlns:a16="http://schemas.microsoft.com/office/drawing/2014/main" id="{525FF4FA-06E5-4415-8CA3-BB0F3B32EA7C}"/>
                </a:ext>
              </a:extLst>
            </p:cNvPr>
            <p:cNvPicPr>
              <a:picLocks noChangeAspect="1"/>
            </p:cNvPicPr>
            <p:nvPr/>
          </p:nvPicPr>
          <p:blipFill>
            <a:blip r:embed="rId3"/>
            <a:stretch>
              <a:fillRect/>
            </a:stretch>
          </p:blipFill>
          <p:spPr>
            <a:xfrm>
              <a:off x="1925643" y="9204312"/>
              <a:ext cx="2032850" cy="616014"/>
            </a:xfrm>
            <a:prstGeom prst="rect">
              <a:avLst/>
            </a:prstGeom>
          </p:spPr>
        </p:pic>
        <p:pic>
          <p:nvPicPr>
            <p:cNvPr id="34" name="Immagine 33">
              <a:extLst>
                <a:ext uri="{FF2B5EF4-FFF2-40B4-BE49-F238E27FC236}">
                  <a16:creationId xmlns:a16="http://schemas.microsoft.com/office/drawing/2014/main" id="{B9749648-DAC6-4436-9FF5-D7931E337FA2}"/>
                </a:ext>
              </a:extLst>
            </p:cNvPr>
            <p:cNvPicPr>
              <a:picLocks noChangeAspect="1"/>
            </p:cNvPicPr>
            <p:nvPr/>
          </p:nvPicPr>
          <p:blipFill>
            <a:blip r:embed="rId4"/>
            <a:stretch>
              <a:fillRect/>
            </a:stretch>
          </p:blipFill>
          <p:spPr>
            <a:xfrm>
              <a:off x="1708859" y="7762830"/>
              <a:ext cx="6047767" cy="662476"/>
            </a:xfrm>
            <a:prstGeom prst="rect">
              <a:avLst/>
            </a:prstGeom>
          </p:spPr>
        </p:pic>
        <p:pic>
          <p:nvPicPr>
            <p:cNvPr id="44" name="Immagine 43">
              <a:extLst>
                <a:ext uri="{FF2B5EF4-FFF2-40B4-BE49-F238E27FC236}">
                  <a16:creationId xmlns:a16="http://schemas.microsoft.com/office/drawing/2014/main" id="{9F0BACE4-905B-4374-A27B-A6593758396B}"/>
                </a:ext>
              </a:extLst>
            </p:cNvPr>
            <p:cNvPicPr>
              <a:picLocks noChangeAspect="1"/>
            </p:cNvPicPr>
            <p:nvPr/>
          </p:nvPicPr>
          <p:blipFill>
            <a:blip r:embed="rId5"/>
            <a:stretch>
              <a:fillRect/>
            </a:stretch>
          </p:blipFill>
          <p:spPr>
            <a:xfrm>
              <a:off x="1714521" y="7163797"/>
              <a:ext cx="2333996" cy="474710"/>
            </a:xfrm>
            <a:prstGeom prst="rect">
              <a:avLst/>
            </a:prstGeom>
          </p:spPr>
        </p:pic>
        <p:pic>
          <p:nvPicPr>
            <p:cNvPr id="35" name="Immagine 34">
              <a:extLst>
                <a:ext uri="{FF2B5EF4-FFF2-40B4-BE49-F238E27FC236}">
                  <a16:creationId xmlns:a16="http://schemas.microsoft.com/office/drawing/2014/main" id="{17A2711B-2C43-42CA-A08E-4F4109F28D78}"/>
                </a:ext>
              </a:extLst>
            </p:cNvPr>
            <p:cNvPicPr>
              <a:picLocks noChangeAspect="1"/>
            </p:cNvPicPr>
            <p:nvPr/>
          </p:nvPicPr>
          <p:blipFill>
            <a:blip r:embed="rId6"/>
            <a:stretch>
              <a:fillRect/>
            </a:stretch>
          </p:blipFill>
          <p:spPr>
            <a:xfrm>
              <a:off x="-2387582" y="10520271"/>
              <a:ext cx="179078" cy="33185"/>
            </a:xfrm>
            <a:prstGeom prst="rect">
              <a:avLst/>
            </a:prstGeom>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77539" y="2112153"/>
            <a:ext cx="3757900" cy="655224"/>
          </a:xfrm>
          <a:prstGeom prst="rect">
            <a:avLst/>
          </a:prstGeom>
        </p:spPr>
      </p:pic>
      <p:grpSp>
        <p:nvGrpSpPr>
          <p:cNvPr id="3" name="Group 2">
            <a:extLst>
              <a:ext uri="{FF2B5EF4-FFF2-40B4-BE49-F238E27FC236}">
                <a16:creationId xmlns:a16="http://schemas.microsoft.com/office/drawing/2014/main" id="{E466C184-8E2F-8BB8-28DC-36164B4C9597}"/>
              </a:ext>
            </a:extLst>
          </p:cNvPr>
          <p:cNvGrpSpPr/>
          <p:nvPr/>
        </p:nvGrpSpPr>
        <p:grpSpPr>
          <a:xfrm>
            <a:off x="1662100" y="2884175"/>
            <a:ext cx="20574797" cy="8727957"/>
            <a:chOff x="1657658" y="2884783"/>
            <a:chExt cx="20574797" cy="8727957"/>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747921" y="5432282"/>
              <a:ext cx="1667870"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2"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27" name="Immagine 26">
              <a:extLst>
                <a:ext uri="{FF2B5EF4-FFF2-40B4-BE49-F238E27FC236}">
                  <a16:creationId xmlns:a16="http://schemas.microsoft.com/office/drawing/2014/main" id="{09665699-7F81-46F8-96A6-E0D2D84A3C2C}"/>
                </a:ext>
              </a:extLst>
            </p:cNvPr>
            <p:cNvPicPr>
              <a:picLocks noChangeAspect="1"/>
            </p:cNvPicPr>
            <p:nvPr/>
          </p:nvPicPr>
          <p:blipFill>
            <a:blip r:embed="rId14"/>
            <a:stretch>
              <a:fillRect/>
            </a:stretch>
          </p:blipFill>
          <p:spPr>
            <a:xfrm>
              <a:off x="2062942" y="7771111"/>
              <a:ext cx="238095" cy="238095"/>
            </a:xfrm>
            <a:prstGeom prst="rect">
              <a:avLst/>
            </a:prstGeom>
          </p:spPr>
        </p:pic>
        <p:pic>
          <p:nvPicPr>
            <p:cNvPr id="68" name="Immagine 67">
              <a:extLst>
                <a:ext uri="{FF2B5EF4-FFF2-40B4-BE49-F238E27FC236}">
                  <a16:creationId xmlns:a16="http://schemas.microsoft.com/office/drawing/2014/main" id="{CCB7ABFE-7DC6-4BF7-92D1-0494F9A84657}"/>
                </a:ext>
              </a:extLst>
            </p:cNvPr>
            <p:cNvPicPr>
              <a:picLocks noChangeAspect="1"/>
            </p:cNvPicPr>
            <p:nvPr/>
          </p:nvPicPr>
          <p:blipFill>
            <a:blip r:embed="rId15"/>
            <a:stretch>
              <a:fillRect/>
            </a:stretch>
          </p:blipFill>
          <p:spPr>
            <a:xfrm>
              <a:off x="5739358" y="6421676"/>
              <a:ext cx="2239432" cy="584199"/>
            </a:xfrm>
            <a:prstGeom prst="rect">
              <a:avLst/>
            </a:prstGeom>
          </p:spPr>
        </p:pic>
        <p:pic>
          <p:nvPicPr>
            <p:cNvPr id="69" name="Immagine 68">
              <a:extLst>
                <a:ext uri="{FF2B5EF4-FFF2-40B4-BE49-F238E27FC236}">
                  <a16:creationId xmlns:a16="http://schemas.microsoft.com/office/drawing/2014/main" id="{B01EDC65-1C99-42DF-95D0-6C7163958910}"/>
                </a:ext>
              </a:extLst>
            </p:cNvPr>
            <p:cNvPicPr>
              <a:picLocks noChangeAspect="1"/>
            </p:cNvPicPr>
            <p:nvPr/>
          </p:nvPicPr>
          <p:blipFill>
            <a:blip r:embed="rId16"/>
            <a:stretch>
              <a:fillRect/>
            </a:stretch>
          </p:blipFill>
          <p:spPr>
            <a:xfrm>
              <a:off x="2641276" y="6498292"/>
              <a:ext cx="2081148" cy="431936"/>
            </a:xfrm>
            <a:prstGeom prst="rect">
              <a:avLst/>
            </a:prstGeom>
          </p:spPr>
        </p:pic>
        <p:grpSp>
          <p:nvGrpSpPr>
            <p:cNvPr id="84" name="Gruppo 83">
              <a:extLst>
                <a:ext uri="{FF2B5EF4-FFF2-40B4-BE49-F238E27FC236}">
                  <a16:creationId xmlns:a16="http://schemas.microsoft.com/office/drawing/2014/main" id="{EE0A7119-35B5-455A-97D4-80DD96399CBC}"/>
                </a:ext>
              </a:extLst>
            </p:cNvPr>
            <p:cNvGrpSpPr/>
            <p:nvPr/>
          </p:nvGrpSpPr>
          <p:grpSpPr>
            <a:xfrm>
              <a:off x="4149099" y="7752999"/>
              <a:ext cx="3731822" cy="479991"/>
              <a:chOff x="16314793" y="3257027"/>
              <a:chExt cx="1746081" cy="555053"/>
            </a:xfrm>
          </p:grpSpPr>
          <p:grpSp>
            <p:nvGrpSpPr>
              <p:cNvPr id="85" name="Gruppo 84">
                <a:extLst>
                  <a:ext uri="{FF2B5EF4-FFF2-40B4-BE49-F238E27FC236}">
                    <a16:creationId xmlns:a16="http://schemas.microsoft.com/office/drawing/2014/main" id="{30783ACC-16F0-4914-AC03-F26A63B0716D}"/>
                  </a:ext>
                </a:extLst>
              </p:cNvPr>
              <p:cNvGrpSpPr/>
              <p:nvPr/>
            </p:nvGrpSpPr>
            <p:grpSpPr>
              <a:xfrm>
                <a:off x="16314793" y="3257027"/>
                <a:ext cx="1746081" cy="555053"/>
                <a:chOff x="12951382" y="3330624"/>
                <a:chExt cx="1740627" cy="567595"/>
              </a:xfrm>
            </p:grpSpPr>
            <p:pic>
              <p:nvPicPr>
                <p:cNvPr id="87" name="Immagine 86">
                  <a:extLst>
                    <a:ext uri="{FF2B5EF4-FFF2-40B4-BE49-F238E27FC236}">
                      <a16:creationId xmlns:a16="http://schemas.microsoft.com/office/drawing/2014/main" id="{65A722E4-0DBA-4574-A5EC-BDD99E80E61F}"/>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88" name="Immagine 87">
                  <a:extLst>
                    <a:ext uri="{FF2B5EF4-FFF2-40B4-BE49-F238E27FC236}">
                      <a16:creationId xmlns:a16="http://schemas.microsoft.com/office/drawing/2014/main" id="{B756ACF5-BF4B-4EAF-868C-82CFB90D0C7E}"/>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86" name="Immagine 85">
                <a:extLst>
                  <a:ext uri="{FF2B5EF4-FFF2-40B4-BE49-F238E27FC236}">
                    <a16:creationId xmlns:a16="http://schemas.microsoft.com/office/drawing/2014/main" id="{B82425DA-3B5B-4C92-BB75-F04414404C6F}"/>
                  </a:ext>
                </a:extLst>
              </p:cNvPr>
              <p:cNvPicPr>
                <a:picLocks noChangeAspect="1"/>
              </p:cNvPicPr>
              <p:nvPr/>
            </p:nvPicPr>
            <p:blipFill>
              <a:blip r:embed="rId18"/>
              <a:stretch>
                <a:fillRect/>
              </a:stretch>
            </p:blipFill>
            <p:spPr>
              <a:xfrm>
                <a:off x="16424678" y="3453818"/>
                <a:ext cx="1039621" cy="274320"/>
              </a:xfrm>
              <a:prstGeom prst="rect">
                <a:avLst/>
              </a:prstGeom>
            </p:spPr>
          </p:pic>
        </p:grpSp>
        <p:pic>
          <p:nvPicPr>
            <p:cNvPr id="60" name="Immagine 59">
              <a:extLst>
                <a:ext uri="{FF2B5EF4-FFF2-40B4-BE49-F238E27FC236}">
                  <a16:creationId xmlns:a16="http://schemas.microsoft.com/office/drawing/2014/main" id="{C255813D-545D-4C80-84DA-10D693384534}"/>
                </a:ext>
              </a:extLst>
            </p:cNvPr>
            <p:cNvPicPr>
              <a:picLocks noChangeAspect="1"/>
            </p:cNvPicPr>
            <p:nvPr/>
          </p:nvPicPr>
          <p:blipFill>
            <a:blip r:embed="rId6"/>
            <a:stretch>
              <a:fillRect/>
            </a:stretch>
          </p:blipFill>
          <p:spPr>
            <a:xfrm>
              <a:off x="7404890" y="7833329"/>
              <a:ext cx="400580" cy="290575"/>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19"/>
            <a:stretch>
              <a:fillRect/>
            </a:stretch>
          </p:blipFill>
          <p:spPr>
            <a:xfrm>
              <a:off x="5039857" y="2884783"/>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21"/>
            <a:stretch>
              <a:fillRect/>
            </a:stretch>
          </p:blipFill>
          <p:spPr>
            <a:xfrm>
              <a:off x="16800138" y="4109527"/>
              <a:ext cx="661141" cy="90567"/>
            </a:xfrm>
            <a:prstGeom prst="rect">
              <a:avLst/>
            </a:prstGeom>
          </p:spPr>
        </p:pic>
        <p:grpSp>
          <p:nvGrpSpPr>
            <p:cNvPr id="63" name="Gruppo 2">
              <a:extLst>
                <a:ext uri="{FF2B5EF4-FFF2-40B4-BE49-F238E27FC236}">
                  <a16:creationId xmlns:a16="http://schemas.microsoft.com/office/drawing/2014/main" id="{1ED0BBD5-4086-4953-80C7-7968B7D8CFBD}"/>
                </a:ext>
              </a:extLst>
            </p:cNvPr>
            <p:cNvGrpSpPr/>
            <p:nvPr/>
          </p:nvGrpSpPr>
          <p:grpSpPr>
            <a:xfrm>
              <a:off x="10256635" y="9493210"/>
              <a:ext cx="10390480" cy="2119530"/>
              <a:chOff x="8361608" y="9572843"/>
              <a:chExt cx="10390480" cy="2119530"/>
            </a:xfrm>
          </p:grpSpPr>
          <p:pic>
            <p:nvPicPr>
              <p:cNvPr id="65" name="Immagine 69">
                <a:extLst>
                  <a:ext uri="{FF2B5EF4-FFF2-40B4-BE49-F238E27FC236}">
                    <a16:creationId xmlns:a16="http://schemas.microsoft.com/office/drawing/2014/main" id="{94CEA493-0B5A-4575-870C-985F3DFF984C}"/>
                  </a:ext>
                </a:extLst>
              </p:cNvPr>
              <p:cNvPicPr>
                <a:picLocks noChangeAspect="1"/>
              </p:cNvPicPr>
              <p:nvPr/>
            </p:nvPicPr>
            <p:blipFill rotWithShape="1">
              <a:blip r:embed="rId22"/>
              <a:srcRect r="24766" b="385"/>
              <a:stretch/>
            </p:blipFill>
            <p:spPr>
              <a:xfrm>
                <a:off x="8361608" y="9572843"/>
                <a:ext cx="10390480" cy="1653274"/>
              </a:xfrm>
              <a:prstGeom prst="rect">
                <a:avLst/>
              </a:prstGeom>
            </p:spPr>
          </p:pic>
          <p:pic>
            <p:nvPicPr>
              <p:cNvPr id="66" name="Immagine 18">
                <a:extLst>
                  <a:ext uri="{FF2B5EF4-FFF2-40B4-BE49-F238E27FC236}">
                    <a16:creationId xmlns:a16="http://schemas.microsoft.com/office/drawing/2014/main" id="{B8703BC7-C35F-44BC-AF0A-9F9E40A1D6B3}"/>
                  </a:ext>
                </a:extLst>
              </p:cNvPr>
              <p:cNvPicPr>
                <a:picLocks noChangeAspect="1"/>
              </p:cNvPicPr>
              <p:nvPr/>
            </p:nvPicPr>
            <p:blipFill>
              <a:blip r:embed="rId23"/>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67" name="Immagine 18">
                <a:extLst>
                  <a:ext uri="{FF2B5EF4-FFF2-40B4-BE49-F238E27FC236}">
                    <a16:creationId xmlns:a16="http://schemas.microsoft.com/office/drawing/2014/main" id="{2D549891-2B2E-43AB-A731-0AE2A68BA644}"/>
                  </a:ext>
                </a:extLst>
              </p:cNvPr>
              <p:cNvPicPr>
                <a:picLocks noChangeAspect="1"/>
              </p:cNvPicPr>
              <p:nvPr/>
            </p:nvPicPr>
            <p:blipFill>
              <a:blip r:embed="rId23"/>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76" name="Immagine 18">
                <a:extLst>
                  <a:ext uri="{FF2B5EF4-FFF2-40B4-BE49-F238E27FC236}">
                    <a16:creationId xmlns:a16="http://schemas.microsoft.com/office/drawing/2014/main" id="{64881634-335B-407A-9647-94031DDEEC32}"/>
                  </a:ext>
                </a:extLst>
              </p:cNvPr>
              <p:cNvPicPr>
                <a:picLocks noChangeAspect="1"/>
              </p:cNvPicPr>
              <p:nvPr/>
            </p:nvPicPr>
            <p:blipFill>
              <a:blip r:embed="rId23"/>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78" name="Immagine 18">
                <a:extLst>
                  <a:ext uri="{FF2B5EF4-FFF2-40B4-BE49-F238E27FC236}">
                    <a16:creationId xmlns:a16="http://schemas.microsoft.com/office/drawing/2014/main" id="{4033B59C-ECD1-44BA-A4E5-0C464B527671}"/>
                  </a:ext>
                </a:extLst>
              </p:cNvPr>
              <p:cNvPicPr>
                <a:picLocks noChangeAspect="1"/>
              </p:cNvPicPr>
              <p:nvPr/>
            </p:nvPicPr>
            <p:blipFill>
              <a:blip r:embed="rId23"/>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92" name="Group 91">
              <a:extLst>
                <a:ext uri="{FF2B5EF4-FFF2-40B4-BE49-F238E27FC236}">
                  <a16:creationId xmlns:a16="http://schemas.microsoft.com/office/drawing/2014/main" id="{7B99FD2C-7E23-480B-AD21-BA8B4B254C4E}"/>
                </a:ext>
              </a:extLst>
            </p:cNvPr>
            <p:cNvGrpSpPr/>
            <p:nvPr/>
          </p:nvGrpSpPr>
          <p:grpSpPr>
            <a:xfrm>
              <a:off x="10120891" y="8080376"/>
              <a:ext cx="9111930" cy="1032095"/>
              <a:chOff x="12475161" y="7804815"/>
              <a:chExt cx="9111930" cy="1032095"/>
            </a:xfrm>
          </p:grpSpPr>
          <p:pic>
            <p:nvPicPr>
              <p:cNvPr id="93" name="Immagine 18">
                <a:extLst>
                  <a:ext uri="{FF2B5EF4-FFF2-40B4-BE49-F238E27FC236}">
                    <a16:creationId xmlns:a16="http://schemas.microsoft.com/office/drawing/2014/main" id="{A0DE8B3A-EF5B-49FD-A540-156AEB7FC36A}"/>
                  </a:ext>
                </a:extLst>
              </p:cNvPr>
              <p:cNvPicPr>
                <a:picLocks noChangeAspect="1"/>
              </p:cNvPicPr>
              <p:nvPr/>
            </p:nvPicPr>
            <p:blipFill>
              <a:blip r:embed="rId23"/>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94" name="Picture 93">
                <a:extLst>
                  <a:ext uri="{FF2B5EF4-FFF2-40B4-BE49-F238E27FC236}">
                    <a16:creationId xmlns:a16="http://schemas.microsoft.com/office/drawing/2014/main" id="{AEEBCF80-E09E-42DC-9965-009744A1A495}"/>
                  </a:ext>
                </a:extLst>
              </p:cNvPr>
              <p:cNvPicPr>
                <a:picLocks noChangeAspect="1"/>
              </p:cNvPicPr>
              <p:nvPr/>
            </p:nvPicPr>
            <p:blipFill rotWithShape="1">
              <a:blip r:embed="rId24"/>
              <a:srcRect b="30933"/>
              <a:stretch/>
            </p:blipFill>
            <p:spPr>
              <a:xfrm>
                <a:off x="12475161" y="7804815"/>
                <a:ext cx="8531592" cy="513068"/>
              </a:xfrm>
              <a:prstGeom prst="rect">
                <a:avLst/>
              </a:prstGeom>
            </p:spPr>
          </p:pic>
          <p:pic>
            <p:nvPicPr>
              <p:cNvPr id="95" name="Immagine 18">
                <a:extLst>
                  <a:ext uri="{FF2B5EF4-FFF2-40B4-BE49-F238E27FC236}">
                    <a16:creationId xmlns:a16="http://schemas.microsoft.com/office/drawing/2014/main" id="{CF74DA17-64E7-4061-B47E-4F67C72C4159}"/>
                  </a:ext>
                </a:extLst>
              </p:cNvPr>
              <p:cNvPicPr>
                <a:picLocks noChangeAspect="1"/>
              </p:cNvPicPr>
              <p:nvPr/>
            </p:nvPicPr>
            <p:blipFill>
              <a:blip r:embed="rId23"/>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grpSp>
      <p:pic>
        <p:nvPicPr>
          <p:cNvPr id="6" name="Picture 5">
            <a:extLst>
              <a:ext uri="{FF2B5EF4-FFF2-40B4-BE49-F238E27FC236}">
                <a16:creationId xmlns:a16="http://schemas.microsoft.com/office/drawing/2014/main" id="{6F7F122B-CE67-4E6B-BB2C-18A59B876B47}"/>
              </a:ext>
            </a:extLst>
          </p:cNvPr>
          <p:cNvPicPr>
            <a:picLocks noChangeAspect="1"/>
          </p:cNvPicPr>
          <p:nvPr/>
        </p:nvPicPr>
        <p:blipFill rotWithShape="1">
          <a:blip r:embed="rId25"/>
          <a:srcRect t="12176"/>
          <a:stretch/>
        </p:blipFill>
        <p:spPr>
          <a:xfrm>
            <a:off x="15960208" y="5210703"/>
            <a:ext cx="3579540" cy="513069"/>
          </a:xfrm>
          <a:prstGeom prst="rect">
            <a:avLst/>
          </a:prstGeom>
        </p:spPr>
      </p:pic>
      <p:pic>
        <p:nvPicPr>
          <p:cNvPr id="5" name="Picture 4">
            <a:extLst>
              <a:ext uri="{FF2B5EF4-FFF2-40B4-BE49-F238E27FC236}">
                <a16:creationId xmlns:a16="http://schemas.microsoft.com/office/drawing/2014/main" id="{682AEEC2-E649-610F-5A70-7227D13D6090}"/>
              </a:ext>
            </a:extLst>
          </p:cNvPr>
          <p:cNvPicPr>
            <a:picLocks noChangeAspect="1"/>
          </p:cNvPicPr>
          <p:nvPr/>
        </p:nvPicPr>
        <p:blipFill>
          <a:blip r:embed="rId26"/>
          <a:stretch>
            <a:fillRect/>
          </a:stretch>
        </p:blipFill>
        <p:spPr>
          <a:xfrm>
            <a:off x="2174320" y="3823847"/>
            <a:ext cx="19359012" cy="961321"/>
          </a:xfrm>
          <a:prstGeom prst="rect">
            <a:avLst/>
          </a:prstGeom>
        </p:spPr>
      </p:pic>
      <p:pic>
        <p:nvPicPr>
          <p:cNvPr id="4" name="Picture 3">
            <a:extLst>
              <a:ext uri="{FF2B5EF4-FFF2-40B4-BE49-F238E27FC236}">
                <a16:creationId xmlns:a16="http://schemas.microsoft.com/office/drawing/2014/main" id="{97350B9D-78D9-6486-E68B-C2E804259ABE}"/>
              </a:ext>
            </a:extLst>
          </p:cNvPr>
          <p:cNvPicPr>
            <a:picLocks noChangeAspect="1"/>
          </p:cNvPicPr>
          <p:nvPr/>
        </p:nvPicPr>
        <p:blipFill>
          <a:blip r:embed="rId27"/>
          <a:stretch>
            <a:fillRect/>
          </a:stretch>
        </p:blipFill>
        <p:spPr>
          <a:xfrm>
            <a:off x="5816477" y="6440550"/>
            <a:ext cx="2340866" cy="508883"/>
          </a:xfrm>
          <a:prstGeom prst="rect">
            <a:avLst/>
          </a:prstGeom>
        </p:spPr>
      </p:pic>
      <p:sp>
        <p:nvSpPr>
          <p:cNvPr id="49" name="Rectangle 95">
            <a:extLst>
              <a:ext uri="{FF2B5EF4-FFF2-40B4-BE49-F238E27FC236}">
                <a16:creationId xmlns:a16="http://schemas.microsoft.com/office/drawing/2014/main" id="{84522975-3E21-4952-B11B-FF73937A8D43}"/>
              </a:ext>
            </a:extLst>
          </p:cNvPr>
          <p:cNvSpPr/>
          <p:nvPr/>
        </p:nvSpPr>
        <p:spPr>
          <a:xfrm>
            <a:off x="5530981" y="6060587"/>
            <a:ext cx="13602654" cy="5150397"/>
          </a:xfrm>
          <a:prstGeom prst="roundRect">
            <a:avLst/>
          </a:prstGeom>
          <a:solidFill>
            <a:sysClr val="window" lastClr="FFFFFF"/>
          </a:solidFill>
          <a:ln w="12700" cap="flat" cmpd="sng" algn="ctr">
            <a:solidFill>
              <a:srgbClr val="787878"/>
            </a:solidFill>
            <a:prstDash val="solid"/>
            <a:miter lim="800000"/>
          </a:ln>
          <a:effectLst>
            <a:outerShdw blurRad="50800" dist="50800" dir="5400000" algn="ctr" rotWithShape="0">
              <a:srgbClr val="000000">
                <a:alpha val="31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1" name="Straight Connector 50">
            <a:extLst>
              <a:ext uri="{FF2B5EF4-FFF2-40B4-BE49-F238E27FC236}">
                <a16:creationId xmlns:a16="http://schemas.microsoft.com/office/drawing/2014/main" id="{376A9B9C-711C-4195-9BBE-31E1D34E4ABD}"/>
              </a:ext>
            </a:extLst>
          </p:cNvPr>
          <p:cNvCxnSpPr>
            <a:cxnSpLocks/>
          </p:cNvCxnSpPr>
          <p:nvPr/>
        </p:nvCxnSpPr>
        <p:spPr>
          <a:xfrm>
            <a:off x="5530981" y="6848379"/>
            <a:ext cx="1360265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087037F-850D-4BE9-9789-53BC662923B4}"/>
              </a:ext>
            </a:extLst>
          </p:cNvPr>
          <p:cNvCxnSpPr>
            <a:cxnSpLocks/>
          </p:cNvCxnSpPr>
          <p:nvPr/>
        </p:nvCxnSpPr>
        <p:spPr>
          <a:xfrm>
            <a:off x="5455169" y="10731925"/>
            <a:ext cx="13602654" cy="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5480939B-65EE-48D9-B828-3826812D37D8}"/>
              </a:ext>
            </a:extLst>
          </p:cNvPr>
          <p:cNvPicPr>
            <a:picLocks noChangeAspect="1"/>
          </p:cNvPicPr>
          <p:nvPr/>
        </p:nvPicPr>
        <p:blipFill>
          <a:blip r:embed="rId28"/>
          <a:stretch>
            <a:fillRect/>
          </a:stretch>
        </p:blipFill>
        <p:spPr>
          <a:xfrm>
            <a:off x="16031021" y="9974043"/>
            <a:ext cx="2420762" cy="753082"/>
          </a:xfrm>
          <a:prstGeom prst="rect">
            <a:avLst/>
          </a:prstGeom>
        </p:spPr>
      </p:pic>
      <p:sp>
        <p:nvSpPr>
          <p:cNvPr id="8" name="TextBox 7">
            <a:extLst>
              <a:ext uri="{FF2B5EF4-FFF2-40B4-BE49-F238E27FC236}">
                <a16:creationId xmlns:a16="http://schemas.microsoft.com/office/drawing/2014/main" id="{4F7DE3E1-6756-48E3-8B1E-51162F97EE60}"/>
              </a:ext>
            </a:extLst>
          </p:cNvPr>
          <p:cNvSpPr txBox="1"/>
          <p:nvPr/>
        </p:nvSpPr>
        <p:spPr>
          <a:xfrm>
            <a:off x="7809912" y="6266343"/>
            <a:ext cx="9655809" cy="502821"/>
          </a:xfrm>
          <a:prstGeom prst="rect">
            <a:avLst/>
          </a:prstGeom>
          <a:noFill/>
        </p:spPr>
        <p:txBody>
          <a:bodyPr wrap="square" lIns="0" tIns="36000" rIns="216000" bIns="36000" rtlCol="0">
            <a:spAutoFit/>
          </a:bodyPr>
          <a:lstStyle/>
          <a:p>
            <a:pPr>
              <a:lnSpc>
                <a:spcPct val="130000"/>
              </a:lnSpc>
              <a:spcBef>
                <a:spcPts val="1000"/>
              </a:spcBef>
            </a:pPr>
            <a:r>
              <a:rPr lang="it-IT" sz="2400" b="1"/>
              <a:t>Procedura avvio richiesta creazione anagrafica beneficiario</a:t>
            </a:r>
          </a:p>
        </p:txBody>
      </p:sp>
      <p:sp>
        <p:nvSpPr>
          <p:cNvPr id="113" name="TextBox 112">
            <a:extLst>
              <a:ext uri="{FF2B5EF4-FFF2-40B4-BE49-F238E27FC236}">
                <a16:creationId xmlns:a16="http://schemas.microsoft.com/office/drawing/2014/main" id="{F433BE31-8913-4D3F-8526-D46570BA160F}"/>
              </a:ext>
            </a:extLst>
          </p:cNvPr>
          <p:cNvSpPr txBox="1"/>
          <p:nvPr/>
        </p:nvSpPr>
        <p:spPr>
          <a:xfrm>
            <a:off x="6072556" y="7737225"/>
            <a:ext cx="12778875" cy="1134725"/>
          </a:xfrm>
          <a:prstGeom prst="rect">
            <a:avLst/>
          </a:prstGeom>
          <a:noFill/>
        </p:spPr>
        <p:txBody>
          <a:bodyPr wrap="square" lIns="0" tIns="36000" rIns="216000" bIns="36000" rtlCol="0">
            <a:spAutoFit/>
          </a:bodyPr>
          <a:lstStyle/>
          <a:p>
            <a:pPr>
              <a:lnSpc>
                <a:spcPct val="130000"/>
              </a:lnSpc>
              <a:spcBef>
                <a:spcPts val="1000"/>
              </a:spcBef>
            </a:pPr>
            <a:r>
              <a:rPr lang="it-IT" sz="2800" b="1"/>
              <a:t>Impossibile certificare il beneficiario, procedere con la creazione con i dati inseriti manualmente? </a:t>
            </a:r>
          </a:p>
        </p:txBody>
      </p:sp>
      <p:sp>
        <p:nvSpPr>
          <p:cNvPr id="48" name="Arrow: Down 14">
            <a:extLst>
              <a:ext uri="{FF2B5EF4-FFF2-40B4-BE49-F238E27FC236}">
                <a16:creationId xmlns:a16="http://schemas.microsoft.com/office/drawing/2014/main" id="{83406FA1-A9DA-45AD-86BD-45FDA02D1182}"/>
              </a:ext>
            </a:extLst>
          </p:cNvPr>
          <p:cNvSpPr/>
          <p:nvPr/>
        </p:nvSpPr>
        <p:spPr>
          <a:xfrm rot="2853772">
            <a:off x="16590417" y="9419360"/>
            <a:ext cx="428328" cy="568106"/>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55" name="Segnaposto testo 3">
            <a:extLst>
              <a:ext uri="{FF2B5EF4-FFF2-40B4-BE49-F238E27FC236}">
                <a16:creationId xmlns:a16="http://schemas.microsoft.com/office/drawing/2014/main" id="{C0D304EE-0F76-459D-94E0-C6FC889DDFB1}"/>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56" name="Picture 55">
            <a:extLst>
              <a:ext uri="{FF2B5EF4-FFF2-40B4-BE49-F238E27FC236}">
                <a16:creationId xmlns:a16="http://schemas.microsoft.com/office/drawing/2014/main" id="{3C33849F-E889-4072-A118-B39E9ABDA476}"/>
              </a:ext>
            </a:extLst>
          </p:cNvPr>
          <p:cNvPicPr>
            <a:picLocks noChangeAspect="1"/>
          </p:cNvPicPr>
          <p:nvPr/>
        </p:nvPicPr>
        <p:blipFill>
          <a:blip r:embed="rId29"/>
          <a:stretch>
            <a:fillRect/>
          </a:stretch>
        </p:blipFill>
        <p:spPr>
          <a:xfrm>
            <a:off x="6829910" y="6114365"/>
            <a:ext cx="663000" cy="663000"/>
          </a:xfrm>
          <a:prstGeom prst="rect">
            <a:avLst/>
          </a:prstGeom>
        </p:spPr>
      </p:pic>
      <p:sp>
        <p:nvSpPr>
          <p:cNvPr id="2" name="Speech Bubble: Rectangle 1">
            <a:extLst>
              <a:ext uri="{FF2B5EF4-FFF2-40B4-BE49-F238E27FC236}">
                <a16:creationId xmlns:a16="http://schemas.microsoft.com/office/drawing/2014/main" id="{2FCD3858-ED61-4146-804B-4840CDDFD034}"/>
              </a:ext>
            </a:extLst>
          </p:cNvPr>
          <p:cNvSpPr/>
          <p:nvPr/>
        </p:nvSpPr>
        <p:spPr>
          <a:xfrm>
            <a:off x="19539748" y="6114364"/>
            <a:ext cx="4126485" cy="2045428"/>
          </a:xfrm>
          <a:prstGeom prst="wedgeRectCallout">
            <a:avLst>
              <a:gd name="adj1" fmla="val -43508"/>
              <a:gd name="adj2" fmla="val 88488"/>
            </a:avLst>
          </a:prstGeom>
          <a:no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just">
              <a:spcBef>
                <a:spcPts val="1000"/>
              </a:spcBef>
            </a:pPr>
            <a:r>
              <a:rPr lang="it-IT" sz="2400">
                <a:solidFill>
                  <a:schemeClr val="tx1"/>
                </a:solidFill>
              </a:rPr>
              <a:t>* Il processo di creazione dell’Anagrafica Beneficiario, tramite Servizio SIFE, verrà approfondito sullo </a:t>
            </a:r>
            <a:r>
              <a:rPr lang="it-IT" sz="2400" b="1">
                <a:solidFill>
                  <a:schemeClr val="tx1"/>
                </a:solidFill>
              </a:rPr>
              <a:t>Sprint</a:t>
            </a:r>
            <a:r>
              <a:rPr lang="it-IT" sz="2400">
                <a:solidFill>
                  <a:schemeClr val="tx1"/>
                </a:solidFill>
              </a:rPr>
              <a:t> </a:t>
            </a:r>
            <a:r>
              <a:rPr lang="it-IT" sz="2400" b="1">
                <a:solidFill>
                  <a:schemeClr val="tx1"/>
                </a:solidFill>
              </a:rPr>
              <a:t>Anagrafiche</a:t>
            </a:r>
            <a:r>
              <a:rPr lang="it-IT" sz="2400">
                <a:solidFill>
                  <a:schemeClr val="tx1"/>
                </a:solidFill>
              </a:rPr>
              <a:t>. </a:t>
            </a:r>
          </a:p>
        </p:txBody>
      </p:sp>
    </p:spTree>
    <p:extLst>
      <p:ext uri="{BB962C8B-B14F-4D97-AF65-F5344CB8AC3E}">
        <p14:creationId xmlns:p14="http://schemas.microsoft.com/office/powerpoint/2010/main" val="1881834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5A672D2E-7C9F-4453-9934-255FA249034C}"/>
              </a:ext>
            </a:extLst>
          </p:cNvPr>
          <p:cNvGrpSpPr/>
          <p:nvPr/>
        </p:nvGrpSpPr>
        <p:grpSpPr>
          <a:xfrm>
            <a:off x="-2138905" y="5667310"/>
            <a:ext cx="10144208" cy="3389659"/>
            <a:chOff x="-2387582" y="7163797"/>
            <a:chExt cx="10144208" cy="3389659"/>
          </a:xfrm>
        </p:grpSpPr>
        <p:pic>
          <p:nvPicPr>
            <p:cNvPr id="29" name="Immagine 28">
              <a:extLst>
                <a:ext uri="{FF2B5EF4-FFF2-40B4-BE49-F238E27FC236}">
                  <a16:creationId xmlns:a16="http://schemas.microsoft.com/office/drawing/2014/main" id="{525FF4FA-06E5-4415-8CA3-BB0F3B32EA7C}"/>
                </a:ext>
              </a:extLst>
            </p:cNvPr>
            <p:cNvPicPr>
              <a:picLocks noChangeAspect="1"/>
            </p:cNvPicPr>
            <p:nvPr/>
          </p:nvPicPr>
          <p:blipFill>
            <a:blip r:embed="rId3"/>
            <a:stretch>
              <a:fillRect/>
            </a:stretch>
          </p:blipFill>
          <p:spPr>
            <a:xfrm>
              <a:off x="1925643" y="9204312"/>
              <a:ext cx="2032850" cy="616014"/>
            </a:xfrm>
            <a:prstGeom prst="rect">
              <a:avLst/>
            </a:prstGeom>
          </p:spPr>
        </p:pic>
        <p:pic>
          <p:nvPicPr>
            <p:cNvPr id="34" name="Immagine 33">
              <a:extLst>
                <a:ext uri="{FF2B5EF4-FFF2-40B4-BE49-F238E27FC236}">
                  <a16:creationId xmlns:a16="http://schemas.microsoft.com/office/drawing/2014/main" id="{B9749648-DAC6-4436-9FF5-D7931E337FA2}"/>
                </a:ext>
              </a:extLst>
            </p:cNvPr>
            <p:cNvPicPr>
              <a:picLocks noChangeAspect="1"/>
            </p:cNvPicPr>
            <p:nvPr/>
          </p:nvPicPr>
          <p:blipFill>
            <a:blip r:embed="rId4"/>
            <a:stretch>
              <a:fillRect/>
            </a:stretch>
          </p:blipFill>
          <p:spPr>
            <a:xfrm>
              <a:off x="1708859" y="7762830"/>
              <a:ext cx="6047767" cy="662476"/>
            </a:xfrm>
            <a:prstGeom prst="rect">
              <a:avLst/>
            </a:prstGeom>
          </p:spPr>
        </p:pic>
        <p:pic>
          <p:nvPicPr>
            <p:cNvPr id="44" name="Immagine 43">
              <a:extLst>
                <a:ext uri="{FF2B5EF4-FFF2-40B4-BE49-F238E27FC236}">
                  <a16:creationId xmlns:a16="http://schemas.microsoft.com/office/drawing/2014/main" id="{9F0BACE4-905B-4374-A27B-A6593758396B}"/>
                </a:ext>
              </a:extLst>
            </p:cNvPr>
            <p:cNvPicPr>
              <a:picLocks noChangeAspect="1"/>
            </p:cNvPicPr>
            <p:nvPr/>
          </p:nvPicPr>
          <p:blipFill>
            <a:blip r:embed="rId5"/>
            <a:stretch>
              <a:fillRect/>
            </a:stretch>
          </p:blipFill>
          <p:spPr>
            <a:xfrm>
              <a:off x="1714521" y="7163797"/>
              <a:ext cx="2333996" cy="474710"/>
            </a:xfrm>
            <a:prstGeom prst="rect">
              <a:avLst/>
            </a:prstGeom>
          </p:spPr>
        </p:pic>
        <p:pic>
          <p:nvPicPr>
            <p:cNvPr id="35" name="Immagine 34">
              <a:extLst>
                <a:ext uri="{FF2B5EF4-FFF2-40B4-BE49-F238E27FC236}">
                  <a16:creationId xmlns:a16="http://schemas.microsoft.com/office/drawing/2014/main" id="{17A2711B-2C43-42CA-A08E-4F4109F28D78}"/>
                </a:ext>
              </a:extLst>
            </p:cNvPr>
            <p:cNvPicPr>
              <a:picLocks noChangeAspect="1"/>
            </p:cNvPicPr>
            <p:nvPr/>
          </p:nvPicPr>
          <p:blipFill>
            <a:blip r:embed="rId6"/>
            <a:stretch>
              <a:fillRect/>
            </a:stretch>
          </p:blipFill>
          <p:spPr>
            <a:xfrm>
              <a:off x="-2387582" y="10520271"/>
              <a:ext cx="179078" cy="33185"/>
            </a:xfrm>
            <a:prstGeom prst="rect">
              <a:avLst/>
            </a:prstGeom>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77539" y="2112153"/>
            <a:ext cx="3757900" cy="655224"/>
          </a:xfrm>
          <a:prstGeom prst="rect">
            <a:avLst/>
          </a:prstGeom>
        </p:spPr>
      </p:pic>
      <p:grpSp>
        <p:nvGrpSpPr>
          <p:cNvPr id="3" name="Group 2">
            <a:extLst>
              <a:ext uri="{FF2B5EF4-FFF2-40B4-BE49-F238E27FC236}">
                <a16:creationId xmlns:a16="http://schemas.microsoft.com/office/drawing/2014/main" id="{E466C184-8E2F-8BB8-28DC-36164B4C9597}"/>
              </a:ext>
            </a:extLst>
          </p:cNvPr>
          <p:cNvGrpSpPr/>
          <p:nvPr/>
        </p:nvGrpSpPr>
        <p:grpSpPr>
          <a:xfrm>
            <a:off x="1662100" y="2884175"/>
            <a:ext cx="20574797" cy="8727957"/>
            <a:chOff x="1657658" y="2884783"/>
            <a:chExt cx="20574797" cy="8727957"/>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747921" y="5432282"/>
              <a:ext cx="1667870"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2"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27" name="Immagine 26">
              <a:extLst>
                <a:ext uri="{FF2B5EF4-FFF2-40B4-BE49-F238E27FC236}">
                  <a16:creationId xmlns:a16="http://schemas.microsoft.com/office/drawing/2014/main" id="{09665699-7F81-46F8-96A6-E0D2D84A3C2C}"/>
                </a:ext>
              </a:extLst>
            </p:cNvPr>
            <p:cNvPicPr>
              <a:picLocks noChangeAspect="1"/>
            </p:cNvPicPr>
            <p:nvPr/>
          </p:nvPicPr>
          <p:blipFill>
            <a:blip r:embed="rId14"/>
            <a:stretch>
              <a:fillRect/>
            </a:stretch>
          </p:blipFill>
          <p:spPr>
            <a:xfrm>
              <a:off x="2062942" y="7771111"/>
              <a:ext cx="238095" cy="238095"/>
            </a:xfrm>
            <a:prstGeom prst="rect">
              <a:avLst/>
            </a:prstGeom>
          </p:spPr>
        </p:pic>
        <p:pic>
          <p:nvPicPr>
            <p:cNvPr id="68" name="Immagine 67">
              <a:extLst>
                <a:ext uri="{FF2B5EF4-FFF2-40B4-BE49-F238E27FC236}">
                  <a16:creationId xmlns:a16="http://schemas.microsoft.com/office/drawing/2014/main" id="{CCB7ABFE-7DC6-4BF7-92D1-0494F9A84657}"/>
                </a:ext>
              </a:extLst>
            </p:cNvPr>
            <p:cNvPicPr>
              <a:picLocks noChangeAspect="1"/>
            </p:cNvPicPr>
            <p:nvPr/>
          </p:nvPicPr>
          <p:blipFill>
            <a:blip r:embed="rId15"/>
            <a:stretch>
              <a:fillRect/>
            </a:stretch>
          </p:blipFill>
          <p:spPr>
            <a:xfrm>
              <a:off x="5739358" y="6421676"/>
              <a:ext cx="2239432" cy="584199"/>
            </a:xfrm>
            <a:prstGeom prst="rect">
              <a:avLst/>
            </a:prstGeom>
          </p:spPr>
        </p:pic>
        <p:pic>
          <p:nvPicPr>
            <p:cNvPr id="69" name="Immagine 68">
              <a:extLst>
                <a:ext uri="{FF2B5EF4-FFF2-40B4-BE49-F238E27FC236}">
                  <a16:creationId xmlns:a16="http://schemas.microsoft.com/office/drawing/2014/main" id="{B01EDC65-1C99-42DF-95D0-6C7163958910}"/>
                </a:ext>
              </a:extLst>
            </p:cNvPr>
            <p:cNvPicPr>
              <a:picLocks noChangeAspect="1"/>
            </p:cNvPicPr>
            <p:nvPr/>
          </p:nvPicPr>
          <p:blipFill>
            <a:blip r:embed="rId16"/>
            <a:stretch>
              <a:fillRect/>
            </a:stretch>
          </p:blipFill>
          <p:spPr>
            <a:xfrm>
              <a:off x="2641276" y="6498292"/>
              <a:ext cx="2081148" cy="431936"/>
            </a:xfrm>
            <a:prstGeom prst="rect">
              <a:avLst/>
            </a:prstGeom>
          </p:spPr>
        </p:pic>
        <p:grpSp>
          <p:nvGrpSpPr>
            <p:cNvPr id="84" name="Gruppo 83">
              <a:extLst>
                <a:ext uri="{FF2B5EF4-FFF2-40B4-BE49-F238E27FC236}">
                  <a16:creationId xmlns:a16="http://schemas.microsoft.com/office/drawing/2014/main" id="{EE0A7119-35B5-455A-97D4-80DD96399CBC}"/>
                </a:ext>
              </a:extLst>
            </p:cNvPr>
            <p:cNvGrpSpPr/>
            <p:nvPr/>
          </p:nvGrpSpPr>
          <p:grpSpPr>
            <a:xfrm>
              <a:off x="4149099" y="7752999"/>
              <a:ext cx="3731822" cy="479991"/>
              <a:chOff x="16314793" y="3257027"/>
              <a:chExt cx="1746081" cy="555053"/>
            </a:xfrm>
          </p:grpSpPr>
          <p:grpSp>
            <p:nvGrpSpPr>
              <p:cNvPr id="85" name="Gruppo 84">
                <a:extLst>
                  <a:ext uri="{FF2B5EF4-FFF2-40B4-BE49-F238E27FC236}">
                    <a16:creationId xmlns:a16="http://schemas.microsoft.com/office/drawing/2014/main" id="{30783ACC-16F0-4914-AC03-F26A63B0716D}"/>
                  </a:ext>
                </a:extLst>
              </p:cNvPr>
              <p:cNvGrpSpPr/>
              <p:nvPr/>
            </p:nvGrpSpPr>
            <p:grpSpPr>
              <a:xfrm>
                <a:off x="16314793" y="3257027"/>
                <a:ext cx="1746081" cy="555053"/>
                <a:chOff x="12951382" y="3330624"/>
                <a:chExt cx="1740627" cy="567595"/>
              </a:xfrm>
            </p:grpSpPr>
            <p:pic>
              <p:nvPicPr>
                <p:cNvPr id="87" name="Immagine 86">
                  <a:extLst>
                    <a:ext uri="{FF2B5EF4-FFF2-40B4-BE49-F238E27FC236}">
                      <a16:creationId xmlns:a16="http://schemas.microsoft.com/office/drawing/2014/main" id="{65A722E4-0DBA-4574-A5EC-BDD99E80E61F}"/>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88" name="Immagine 87">
                  <a:extLst>
                    <a:ext uri="{FF2B5EF4-FFF2-40B4-BE49-F238E27FC236}">
                      <a16:creationId xmlns:a16="http://schemas.microsoft.com/office/drawing/2014/main" id="{B756ACF5-BF4B-4EAF-868C-82CFB90D0C7E}"/>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86" name="Immagine 85">
                <a:extLst>
                  <a:ext uri="{FF2B5EF4-FFF2-40B4-BE49-F238E27FC236}">
                    <a16:creationId xmlns:a16="http://schemas.microsoft.com/office/drawing/2014/main" id="{B82425DA-3B5B-4C92-BB75-F04414404C6F}"/>
                  </a:ext>
                </a:extLst>
              </p:cNvPr>
              <p:cNvPicPr>
                <a:picLocks noChangeAspect="1"/>
              </p:cNvPicPr>
              <p:nvPr/>
            </p:nvPicPr>
            <p:blipFill>
              <a:blip r:embed="rId18"/>
              <a:stretch>
                <a:fillRect/>
              </a:stretch>
            </p:blipFill>
            <p:spPr>
              <a:xfrm>
                <a:off x="16424678" y="3453818"/>
                <a:ext cx="1039621" cy="274320"/>
              </a:xfrm>
              <a:prstGeom prst="rect">
                <a:avLst/>
              </a:prstGeom>
            </p:spPr>
          </p:pic>
        </p:grpSp>
        <p:pic>
          <p:nvPicPr>
            <p:cNvPr id="60" name="Immagine 59">
              <a:extLst>
                <a:ext uri="{FF2B5EF4-FFF2-40B4-BE49-F238E27FC236}">
                  <a16:creationId xmlns:a16="http://schemas.microsoft.com/office/drawing/2014/main" id="{C255813D-545D-4C80-84DA-10D693384534}"/>
                </a:ext>
              </a:extLst>
            </p:cNvPr>
            <p:cNvPicPr>
              <a:picLocks noChangeAspect="1"/>
            </p:cNvPicPr>
            <p:nvPr/>
          </p:nvPicPr>
          <p:blipFill>
            <a:blip r:embed="rId6"/>
            <a:stretch>
              <a:fillRect/>
            </a:stretch>
          </p:blipFill>
          <p:spPr>
            <a:xfrm>
              <a:off x="7404890" y="7833329"/>
              <a:ext cx="400580" cy="290575"/>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19"/>
            <a:stretch>
              <a:fillRect/>
            </a:stretch>
          </p:blipFill>
          <p:spPr>
            <a:xfrm>
              <a:off x="5039857" y="2884783"/>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21"/>
            <a:stretch>
              <a:fillRect/>
            </a:stretch>
          </p:blipFill>
          <p:spPr>
            <a:xfrm>
              <a:off x="16800138" y="4109527"/>
              <a:ext cx="661141" cy="90567"/>
            </a:xfrm>
            <a:prstGeom prst="rect">
              <a:avLst/>
            </a:prstGeom>
          </p:spPr>
        </p:pic>
        <p:grpSp>
          <p:nvGrpSpPr>
            <p:cNvPr id="63" name="Gruppo 2">
              <a:extLst>
                <a:ext uri="{FF2B5EF4-FFF2-40B4-BE49-F238E27FC236}">
                  <a16:creationId xmlns:a16="http://schemas.microsoft.com/office/drawing/2014/main" id="{1ED0BBD5-4086-4953-80C7-7968B7D8CFBD}"/>
                </a:ext>
              </a:extLst>
            </p:cNvPr>
            <p:cNvGrpSpPr/>
            <p:nvPr/>
          </p:nvGrpSpPr>
          <p:grpSpPr>
            <a:xfrm>
              <a:off x="10256635" y="9493210"/>
              <a:ext cx="10390480" cy="2119530"/>
              <a:chOff x="8361608" y="9572843"/>
              <a:chExt cx="10390480" cy="2119530"/>
            </a:xfrm>
          </p:grpSpPr>
          <p:pic>
            <p:nvPicPr>
              <p:cNvPr id="65" name="Immagine 69">
                <a:extLst>
                  <a:ext uri="{FF2B5EF4-FFF2-40B4-BE49-F238E27FC236}">
                    <a16:creationId xmlns:a16="http://schemas.microsoft.com/office/drawing/2014/main" id="{94CEA493-0B5A-4575-870C-985F3DFF984C}"/>
                  </a:ext>
                </a:extLst>
              </p:cNvPr>
              <p:cNvPicPr>
                <a:picLocks noChangeAspect="1"/>
              </p:cNvPicPr>
              <p:nvPr/>
            </p:nvPicPr>
            <p:blipFill rotWithShape="1">
              <a:blip r:embed="rId22"/>
              <a:srcRect r="24766" b="385"/>
              <a:stretch/>
            </p:blipFill>
            <p:spPr>
              <a:xfrm>
                <a:off x="8361608" y="9572843"/>
                <a:ext cx="10390480" cy="1653274"/>
              </a:xfrm>
              <a:prstGeom prst="rect">
                <a:avLst/>
              </a:prstGeom>
            </p:spPr>
          </p:pic>
          <p:pic>
            <p:nvPicPr>
              <p:cNvPr id="66" name="Immagine 18">
                <a:extLst>
                  <a:ext uri="{FF2B5EF4-FFF2-40B4-BE49-F238E27FC236}">
                    <a16:creationId xmlns:a16="http://schemas.microsoft.com/office/drawing/2014/main" id="{B8703BC7-C35F-44BC-AF0A-9F9E40A1D6B3}"/>
                  </a:ext>
                </a:extLst>
              </p:cNvPr>
              <p:cNvPicPr>
                <a:picLocks noChangeAspect="1"/>
              </p:cNvPicPr>
              <p:nvPr/>
            </p:nvPicPr>
            <p:blipFill>
              <a:blip r:embed="rId23"/>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67" name="Immagine 18">
                <a:extLst>
                  <a:ext uri="{FF2B5EF4-FFF2-40B4-BE49-F238E27FC236}">
                    <a16:creationId xmlns:a16="http://schemas.microsoft.com/office/drawing/2014/main" id="{2D549891-2B2E-43AB-A731-0AE2A68BA644}"/>
                  </a:ext>
                </a:extLst>
              </p:cNvPr>
              <p:cNvPicPr>
                <a:picLocks noChangeAspect="1"/>
              </p:cNvPicPr>
              <p:nvPr/>
            </p:nvPicPr>
            <p:blipFill>
              <a:blip r:embed="rId23"/>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76" name="Immagine 18">
                <a:extLst>
                  <a:ext uri="{FF2B5EF4-FFF2-40B4-BE49-F238E27FC236}">
                    <a16:creationId xmlns:a16="http://schemas.microsoft.com/office/drawing/2014/main" id="{64881634-335B-407A-9647-94031DDEEC32}"/>
                  </a:ext>
                </a:extLst>
              </p:cNvPr>
              <p:cNvPicPr>
                <a:picLocks noChangeAspect="1"/>
              </p:cNvPicPr>
              <p:nvPr/>
            </p:nvPicPr>
            <p:blipFill>
              <a:blip r:embed="rId23"/>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78" name="Immagine 18">
                <a:extLst>
                  <a:ext uri="{FF2B5EF4-FFF2-40B4-BE49-F238E27FC236}">
                    <a16:creationId xmlns:a16="http://schemas.microsoft.com/office/drawing/2014/main" id="{4033B59C-ECD1-44BA-A4E5-0C464B527671}"/>
                  </a:ext>
                </a:extLst>
              </p:cNvPr>
              <p:cNvPicPr>
                <a:picLocks noChangeAspect="1"/>
              </p:cNvPicPr>
              <p:nvPr/>
            </p:nvPicPr>
            <p:blipFill>
              <a:blip r:embed="rId23"/>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92" name="Group 91">
              <a:extLst>
                <a:ext uri="{FF2B5EF4-FFF2-40B4-BE49-F238E27FC236}">
                  <a16:creationId xmlns:a16="http://schemas.microsoft.com/office/drawing/2014/main" id="{7B99FD2C-7E23-480B-AD21-BA8B4B254C4E}"/>
                </a:ext>
              </a:extLst>
            </p:cNvPr>
            <p:cNvGrpSpPr/>
            <p:nvPr/>
          </p:nvGrpSpPr>
          <p:grpSpPr>
            <a:xfrm>
              <a:off x="10120891" y="8080376"/>
              <a:ext cx="9111930" cy="1032095"/>
              <a:chOff x="12475161" y="7804815"/>
              <a:chExt cx="9111930" cy="1032095"/>
            </a:xfrm>
          </p:grpSpPr>
          <p:pic>
            <p:nvPicPr>
              <p:cNvPr id="93" name="Immagine 18">
                <a:extLst>
                  <a:ext uri="{FF2B5EF4-FFF2-40B4-BE49-F238E27FC236}">
                    <a16:creationId xmlns:a16="http://schemas.microsoft.com/office/drawing/2014/main" id="{A0DE8B3A-EF5B-49FD-A540-156AEB7FC36A}"/>
                  </a:ext>
                </a:extLst>
              </p:cNvPr>
              <p:cNvPicPr>
                <a:picLocks noChangeAspect="1"/>
              </p:cNvPicPr>
              <p:nvPr/>
            </p:nvPicPr>
            <p:blipFill>
              <a:blip r:embed="rId23"/>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94" name="Picture 93">
                <a:extLst>
                  <a:ext uri="{FF2B5EF4-FFF2-40B4-BE49-F238E27FC236}">
                    <a16:creationId xmlns:a16="http://schemas.microsoft.com/office/drawing/2014/main" id="{AEEBCF80-E09E-42DC-9965-009744A1A495}"/>
                  </a:ext>
                </a:extLst>
              </p:cNvPr>
              <p:cNvPicPr>
                <a:picLocks noChangeAspect="1"/>
              </p:cNvPicPr>
              <p:nvPr/>
            </p:nvPicPr>
            <p:blipFill rotWithShape="1">
              <a:blip r:embed="rId24"/>
              <a:srcRect b="30933"/>
              <a:stretch/>
            </p:blipFill>
            <p:spPr>
              <a:xfrm>
                <a:off x="12475161" y="7804815"/>
                <a:ext cx="8531592" cy="513068"/>
              </a:xfrm>
              <a:prstGeom prst="rect">
                <a:avLst/>
              </a:prstGeom>
            </p:spPr>
          </p:pic>
          <p:pic>
            <p:nvPicPr>
              <p:cNvPr id="95" name="Immagine 18">
                <a:extLst>
                  <a:ext uri="{FF2B5EF4-FFF2-40B4-BE49-F238E27FC236}">
                    <a16:creationId xmlns:a16="http://schemas.microsoft.com/office/drawing/2014/main" id="{CF74DA17-64E7-4061-B47E-4F67C72C4159}"/>
                  </a:ext>
                </a:extLst>
              </p:cNvPr>
              <p:cNvPicPr>
                <a:picLocks noChangeAspect="1"/>
              </p:cNvPicPr>
              <p:nvPr/>
            </p:nvPicPr>
            <p:blipFill>
              <a:blip r:embed="rId23"/>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grpSp>
      <p:pic>
        <p:nvPicPr>
          <p:cNvPr id="6" name="Picture 5">
            <a:extLst>
              <a:ext uri="{FF2B5EF4-FFF2-40B4-BE49-F238E27FC236}">
                <a16:creationId xmlns:a16="http://schemas.microsoft.com/office/drawing/2014/main" id="{6F7F122B-CE67-4E6B-BB2C-18A59B876B47}"/>
              </a:ext>
            </a:extLst>
          </p:cNvPr>
          <p:cNvPicPr>
            <a:picLocks noChangeAspect="1"/>
          </p:cNvPicPr>
          <p:nvPr/>
        </p:nvPicPr>
        <p:blipFill rotWithShape="1">
          <a:blip r:embed="rId25"/>
          <a:srcRect t="12176"/>
          <a:stretch/>
        </p:blipFill>
        <p:spPr>
          <a:xfrm>
            <a:off x="15960208" y="5210703"/>
            <a:ext cx="3579540" cy="513069"/>
          </a:xfrm>
          <a:prstGeom prst="rect">
            <a:avLst/>
          </a:prstGeom>
        </p:spPr>
      </p:pic>
      <p:pic>
        <p:nvPicPr>
          <p:cNvPr id="5" name="Picture 4">
            <a:extLst>
              <a:ext uri="{FF2B5EF4-FFF2-40B4-BE49-F238E27FC236}">
                <a16:creationId xmlns:a16="http://schemas.microsoft.com/office/drawing/2014/main" id="{682AEEC2-E649-610F-5A70-7227D13D6090}"/>
              </a:ext>
            </a:extLst>
          </p:cNvPr>
          <p:cNvPicPr>
            <a:picLocks noChangeAspect="1"/>
          </p:cNvPicPr>
          <p:nvPr/>
        </p:nvPicPr>
        <p:blipFill>
          <a:blip r:embed="rId26"/>
          <a:stretch>
            <a:fillRect/>
          </a:stretch>
        </p:blipFill>
        <p:spPr>
          <a:xfrm>
            <a:off x="2174320" y="3823847"/>
            <a:ext cx="19359012" cy="961321"/>
          </a:xfrm>
          <a:prstGeom prst="rect">
            <a:avLst/>
          </a:prstGeom>
        </p:spPr>
      </p:pic>
      <p:pic>
        <p:nvPicPr>
          <p:cNvPr id="4" name="Picture 3">
            <a:extLst>
              <a:ext uri="{FF2B5EF4-FFF2-40B4-BE49-F238E27FC236}">
                <a16:creationId xmlns:a16="http://schemas.microsoft.com/office/drawing/2014/main" id="{97350B9D-78D9-6486-E68B-C2E804259ABE}"/>
              </a:ext>
            </a:extLst>
          </p:cNvPr>
          <p:cNvPicPr>
            <a:picLocks noChangeAspect="1"/>
          </p:cNvPicPr>
          <p:nvPr/>
        </p:nvPicPr>
        <p:blipFill>
          <a:blip r:embed="rId27"/>
          <a:stretch>
            <a:fillRect/>
          </a:stretch>
        </p:blipFill>
        <p:spPr>
          <a:xfrm>
            <a:off x="5816477" y="6440550"/>
            <a:ext cx="2340866" cy="508883"/>
          </a:xfrm>
          <a:prstGeom prst="rect">
            <a:avLst/>
          </a:prstGeom>
        </p:spPr>
      </p:pic>
      <p:sp>
        <p:nvSpPr>
          <p:cNvPr id="49" name="Rectangle 95">
            <a:extLst>
              <a:ext uri="{FF2B5EF4-FFF2-40B4-BE49-F238E27FC236}">
                <a16:creationId xmlns:a16="http://schemas.microsoft.com/office/drawing/2014/main" id="{84522975-3E21-4952-B11B-FF73937A8D43}"/>
              </a:ext>
            </a:extLst>
          </p:cNvPr>
          <p:cNvSpPr/>
          <p:nvPr/>
        </p:nvSpPr>
        <p:spPr>
          <a:xfrm>
            <a:off x="5530981" y="6060587"/>
            <a:ext cx="13602654" cy="5150397"/>
          </a:xfrm>
          <a:prstGeom prst="roundRect">
            <a:avLst/>
          </a:prstGeom>
          <a:solidFill>
            <a:sysClr val="window" lastClr="FFFFFF"/>
          </a:solidFill>
          <a:ln w="12700" cap="flat" cmpd="sng" algn="ctr">
            <a:solidFill>
              <a:srgbClr val="787878"/>
            </a:solidFill>
            <a:prstDash val="solid"/>
            <a:miter lim="800000"/>
          </a:ln>
          <a:effectLst>
            <a:outerShdw blurRad="50800" dist="50800" dir="5400000" algn="ctr" rotWithShape="0">
              <a:srgbClr val="000000">
                <a:alpha val="31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1" name="Straight Connector 50">
            <a:extLst>
              <a:ext uri="{FF2B5EF4-FFF2-40B4-BE49-F238E27FC236}">
                <a16:creationId xmlns:a16="http://schemas.microsoft.com/office/drawing/2014/main" id="{376A9B9C-711C-4195-9BBE-31E1D34E4ABD}"/>
              </a:ext>
            </a:extLst>
          </p:cNvPr>
          <p:cNvCxnSpPr>
            <a:cxnSpLocks/>
          </p:cNvCxnSpPr>
          <p:nvPr/>
        </p:nvCxnSpPr>
        <p:spPr>
          <a:xfrm>
            <a:off x="5530981" y="6848379"/>
            <a:ext cx="1360265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087037F-850D-4BE9-9789-53BC662923B4}"/>
              </a:ext>
            </a:extLst>
          </p:cNvPr>
          <p:cNvCxnSpPr>
            <a:cxnSpLocks/>
          </p:cNvCxnSpPr>
          <p:nvPr/>
        </p:nvCxnSpPr>
        <p:spPr>
          <a:xfrm>
            <a:off x="5509716" y="10677241"/>
            <a:ext cx="13602654" cy="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7DE3E1-6756-48E3-8B1E-51162F97EE60}"/>
              </a:ext>
            </a:extLst>
          </p:cNvPr>
          <p:cNvSpPr txBox="1"/>
          <p:nvPr/>
        </p:nvSpPr>
        <p:spPr>
          <a:xfrm>
            <a:off x="7809912" y="6266343"/>
            <a:ext cx="9655809" cy="502821"/>
          </a:xfrm>
          <a:prstGeom prst="rect">
            <a:avLst/>
          </a:prstGeom>
          <a:noFill/>
        </p:spPr>
        <p:txBody>
          <a:bodyPr wrap="square" lIns="0" tIns="36000" rIns="216000" bIns="36000" rtlCol="0">
            <a:spAutoFit/>
          </a:bodyPr>
          <a:lstStyle/>
          <a:p>
            <a:pPr>
              <a:lnSpc>
                <a:spcPct val="130000"/>
              </a:lnSpc>
              <a:spcBef>
                <a:spcPts val="1000"/>
              </a:spcBef>
            </a:pPr>
            <a:r>
              <a:rPr lang="it-IT" sz="2400" b="1"/>
              <a:t>Procedura avvio richiesta creazione anagrafica beneficiario</a:t>
            </a:r>
          </a:p>
        </p:txBody>
      </p:sp>
      <p:sp>
        <p:nvSpPr>
          <p:cNvPr id="113" name="TextBox 112">
            <a:extLst>
              <a:ext uri="{FF2B5EF4-FFF2-40B4-BE49-F238E27FC236}">
                <a16:creationId xmlns:a16="http://schemas.microsoft.com/office/drawing/2014/main" id="{F433BE31-8913-4D3F-8526-D46570BA160F}"/>
              </a:ext>
            </a:extLst>
          </p:cNvPr>
          <p:cNvSpPr txBox="1"/>
          <p:nvPr/>
        </p:nvSpPr>
        <p:spPr>
          <a:xfrm>
            <a:off x="8909136" y="7752391"/>
            <a:ext cx="7457359" cy="574572"/>
          </a:xfrm>
          <a:prstGeom prst="rect">
            <a:avLst/>
          </a:prstGeom>
          <a:noFill/>
        </p:spPr>
        <p:txBody>
          <a:bodyPr wrap="square" lIns="0" tIns="36000" rIns="216000" bIns="36000" rtlCol="0">
            <a:spAutoFit/>
          </a:bodyPr>
          <a:lstStyle/>
          <a:p>
            <a:pPr algn="ctr">
              <a:lnSpc>
                <a:spcPct val="130000"/>
              </a:lnSpc>
              <a:spcBef>
                <a:spcPts val="1000"/>
              </a:spcBef>
            </a:pPr>
            <a:r>
              <a:rPr lang="it-IT" sz="2800" b="1"/>
              <a:t>Beneficiario creato manualmente</a:t>
            </a:r>
          </a:p>
        </p:txBody>
      </p:sp>
      <p:sp>
        <p:nvSpPr>
          <p:cNvPr id="48" name="Arrow: Down 14">
            <a:extLst>
              <a:ext uri="{FF2B5EF4-FFF2-40B4-BE49-F238E27FC236}">
                <a16:creationId xmlns:a16="http://schemas.microsoft.com/office/drawing/2014/main" id="{83406FA1-A9DA-45AD-86BD-45FDA02D1182}"/>
              </a:ext>
            </a:extLst>
          </p:cNvPr>
          <p:cNvSpPr/>
          <p:nvPr/>
        </p:nvSpPr>
        <p:spPr>
          <a:xfrm rot="2853772">
            <a:off x="17228367" y="9121650"/>
            <a:ext cx="428328" cy="568106"/>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55" name="Immagine 29">
            <a:extLst>
              <a:ext uri="{FF2B5EF4-FFF2-40B4-BE49-F238E27FC236}">
                <a16:creationId xmlns:a16="http://schemas.microsoft.com/office/drawing/2014/main" id="{5F49C1C1-079D-4103-BF6C-D7873962615C}"/>
              </a:ext>
            </a:extLst>
          </p:cNvPr>
          <p:cNvPicPr>
            <a:picLocks noChangeAspect="1"/>
          </p:cNvPicPr>
          <p:nvPr/>
        </p:nvPicPr>
        <p:blipFill rotWithShape="1">
          <a:blip r:embed="rId28"/>
          <a:srcRect t="572"/>
          <a:stretch/>
        </p:blipFill>
        <p:spPr>
          <a:xfrm>
            <a:off x="15960438" y="9745887"/>
            <a:ext cx="1304619" cy="810723"/>
          </a:xfrm>
          <a:prstGeom prst="rect">
            <a:avLst/>
          </a:prstGeom>
        </p:spPr>
      </p:pic>
      <p:sp>
        <p:nvSpPr>
          <p:cNvPr id="59" name="Segnaposto testo 3">
            <a:extLst>
              <a:ext uri="{FF2B5EF4-FFF2-40B4-BE49-F238E27FC236}">
                <a16:creationId xmlns:a16="http://schemas.microsoft.com/office/drawing/2014/main" id="{C42ABEA5-AC92-4270-A7A2-497AE8B2A8DE}"/>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56" name="Picture 55">
            <a:extLst>
              <a:ext uri="{FF2B5EF4-FFF2-40B4-BE49-F238E27FC236}">
                <a16:creationId xmlns:a16="http://schemas.microsoft.com/office/drawing/2014/main" id="{7FFF4BF8-1EED-426D-A9AF-4AE3E1D97844}"/>
              </a:ext>
            </a:extLst>
          </p:cNvPr>
          <p:cNvPicPr>
            <a:picLocks noChangeAspect="1"/>
          </p:cNvPicPr>
          <p:nvPr/>
        </p:nvPicPr>
        <p:blipFill>
          <a:blip r:embed="rId29"/>
          <a:stretch>
            <a:fillRect/>
          </a:stretch>
        </p:blipFill>
        <p:spPr>
          <a:xfrm>
            <a:off x="7088319" y="6247127"/>
            <a:ext cx="516904" cy="528391"/>
          </a:xfrm>
          <a:prstGeom prst="rect">
            <a:avLst/>
          </a:prstGeom>
        </p:spPr>
      </p:pic>
    </p:spTree>
    <p:extLst>
      <p:ext uri="{BB962C8B-B14F-4D97-AF65-F5344CB8AC3E}">
        <p14:creationId xmlns:p14="http://schemas.microsoft.com/office/powerpoint/2010/main" val="4044360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5A672D2E-7C9F-4453-9934-255FA249034C}"/>
              </a:ext>
            </a:extLst>
          </p:cNvPr>
          <p:cNvGrpSpPr/>
          <p:nvPr/>
        </p:nvGrpSpPr>
        <p:grpSpPr>
          <a:xfrm>
            <a:off x="-2138905" y="5667310"/>
            <a:ext cx="10144208" cy="3389659"/>
            <a:chOff x="-2387582" y="7163797"/>
            <a:chExt cx="10144208" cy="3389659"/>
          </a:xfrm>
        </p:grpSpPr>
        <p:pic>
          <p:nvPicPr>
            <p:cNvPr id="29" name="Immagine 28">
              <a:extLst>
                <a:ext uri="{FF2B5EF4-FFF2-40B4-BE49-F238E27FC236}">
                  <a16:creationId xmlns:a16="http://schemas.microsoft.com/office/drawing/2014/main" id="{525FF4FA-06E5-4415-8CA3-BB0F3B32EA7C}"/>
                </a:ext>
              </a:extLst>
            </p:cNvPr>
            <p:cNvPicPr>
              <a:picLocks noChangeAspect="1"/>
            </p:cNvPicPr>
            <p:nvPr/>
          </p:nvPicPr>
          <p:blipFill>
            <a:blip r:embed="rId3"/>
            <a:stretch>
              <a:fillRect/>
            </a:stretch>
          </p:blipFill>
          <p:spPr>
            <a:xfrm>
              <a:off x="1925643" y="9204312"/>
              <a:ext cx="2032850" cy="616014"/>
            </a:xfrm>
            <a:prstGeom prst="rect">
              <a:avLst/>
            </a:prstGeom>
          </p:spPr>
        </p:pic>
        <p:pic>
          <p:nvPicPr>
            <p:cNvPr id="34" name="Immagine 33">
              <a:extLst>
                <a:ext uri="{FF2B5EF4-FFF2-40B4-BE49-F238E27FC236}">
                  <a16:creationId xmlns:a16="http://schemas.microsoft.com/office/drawing/2014/main" id="{B9749648-DAC6-4436-9FF5-D7931E337FA2}"/>
                </a:ext>
              </a:extLst>
            </p:cNvPr>
            <p:cNvPicPr>
              <a:picLocks noChangeAspect="1"/>
            </p:cNvPicPr>
            <p:nvPr/>
          </p:nvPicPr>
          <p:blipFill>
            <a:blip r:embed="rId4"/>
            <a:stretch>
              <a:fillRect/>
            </a:stretch>
          </p:blipFill>
          <p:spPr>
            <a:xfrm>
              <a:off x="1708859" y="7762830"/>
              <a:ext cx="6047767" cy="662476"/>
            </a:xfrm>
            <a:prstGeom prst="rect">
              <a:avLst/>
            </a:prstGeom>
          </p:spPr>
        </p:pic>
        <p:pic>
          <p:nvPicPr>
            <p:cNvPr id="44" name="Immagine 43">
              <a:extLst>
                <a:ext uri="{FF2B5EF4-FFF2-40B4-BE49-F238E27FC236}">
                  <a16:creationId xmlns:a16="http://schemas.microsoft.com/office/drawing/2014/main" id="{9F0BACE4-905B-4374-A27B-A6593758396B}"/>
                </a:ext>
              </a:extLst>
            </p:cNvPr>
            <p:cNvPicPr>
              <a:picLocks noChangeAspect="1"/>
            </p:cNvPicPr>
            <p:nvPr/>
          </p:nvPicPr>
          <p:blipFill>
            <a:blip r:embed="rId5"/>
            <a:stretch>
              <a:fillRect/>
            </a:stretch>
          </p:blipFill>
          <p:spPr>
            <a:xfrm>
              <a:off x="1714521" y="7163797"/>
              <a:ext cx="2333996" cy="474710"/>
            </a:xfrm>
            <a:prstGeom prst="rect">
              <a:avLst/>
            </a:prstGeom>
          </p:spPr>
        </p:pic>
        <p:pic>
          <p:nvPicPr>
            <p:cNvPr id="35" name="Immagine 34">
              <a:extLst>
                <a:ext uri="{FF2B5EF4-FFF2-40B4-BE49-F238E27FC236}">
                  <a16:creationId xmlns:a16="http://schemas.microsoft.com/office/drawing/2014/main" id="{17A2711B-2C43-42CA-A08E-4F4109F28D78}"/>
                </a:ext>
              </a:extLst>
            </p:cNvPr>
            <p:cNvPicPr>
              <a:picLocks noChangeAspect="1"/>
            </p:cNvPicPr>
            <p:nvPr/>
          </p:nvPicPr>
          <p:blipFill>
            <a:blip r:embed="rId6"/>
            <a:stretch>
              <a:fillRect/>
            </a:stretch>
          </p:blipFill>
          <p:spPr>
            <a:xfrm>
              <a:off x="-2387582" y="10520271"/>
              <a:ext cx="179078" cy="33185"/>
            </a:xfrm>
            <a:prstGeom prst="rect">
              <a:avLst/>
            </a:prstGeom>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77539" y="2112153"/>
            <a:ext cx="3757900" cy="655224"/>
          </a:xfrm>
          <a:prstGeom prst="rect">
            <a:avLst/>
          </a:prstGeom>
        </p:spPr>
      </p:pic>
      <p:grpSp>
        <p:nvGrpSpPr>
          <p:cNvPr id="3" name="Group 2">
            <a:extLst>
              <a:ext uri="{FF2B5EF4-FFF2-40B4-BE49-F238E27FC236}">
                <a16:creationId xmlns:a16="http://schemas.microsoft.com/office/drawing/2014/main" id="{E466C184-8E2F-8BB8-28DC-36164B4C9597}"/>
              </a:ext>
            </a:extLst>
          </p:cNvPr>
          <p:cNvGrpSpPr/>
          <p:nvPr/>
        </p:nvGrpSpPr>
        <p:grpSpPr>
          <a:xfrm>
            <a:off x="1662100" y="2884175"/>
            <a:ext cx="20574797" cy="8727957"/>
            <a:chOff x="1657658" y="2884783"/>
            <a:chExt cx="20574797" cy="8727957"/>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747921" y="5432282"/>
              <a:ext cx="1667870"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2"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27" name="Immagine 26">
              <a:extLst>
                <a:ext uri="{FF2B5EF4-FFF2-40B4-BE49-F238E27FC236}">
                  <a16:creationId xmlns:a16="http://schemas.microsoft.com/office/drawing/2014/main" id="{09665699-7F81-46F8-96A6-E0D2D84A3C2C}"/>
                </a:ext>
              </a:extLst>
            </p:cNvPr>
            <p:cNvPicPr>
              <a:picLocks noChangeAspect="1"/>
            </p:cNvPicPr>
            <p:nvPr/>
          </p:nvPicPr>
          <p:blipFill>
            <a:blip r:embed="rId14"/>
            <a:stretch>
              <a:fillRect/>
            </a:stretch>
          </p:blipFill>
          <p:spPr>
            <a:xfrm>
              <a:off x="2062942" y="7771111"/>
              <a:ext cx="238095" cy="238095"/>
            </a:xfrm>
            <a:prstGeom prst="rect">
              <a:avLst/>
            </a:prstGeom>
          </p:spPr>
        </p:pic>
        <p:pic>
          <p:nvPicPr>
            <p:cNvPr id="68" name="Immagine 67">
              <a:extLst>
                <a:ext uri="{FF2B5EF4-FFF2-40B4-BE49-F238E27FC236}">
                  <a16:creationId xmlns:a16="http://schemas.microsoft.com/office/drawing/2014/main" id="{CCB7ABFE-7DC6-4BF7-92D1-0494F9A84657}"/>
                </a:ext>
              </a:extLst>
            </p:cNvPr>
            <p:cNvPicPr>
              <a:picLocks noChangeAspect="1"/>
            </p:cNvPicPr>
            <p:nvPr/>
          </p:nvPicPr>
          <p:blipFill>
            <a:blip r:embed="rId15"/>
            <a:stretch>
              <a:fillRect/>
            </a:stretch>
          </p:blipFill>
          <p:spPr>
            <a:xfrm>
              <a:off x="5739358" y="6421676"/>
              <a:ext cx="2239432" cy="584199"/>
            </a:xfrm>
            <a:prstGeom prst="rect">
              <a:avLst/>
            </a:prstGeom>
          </p:spPr>
        </p:pic>
        <p:pic>
          <p:nvPicPr>
            <p:cNvPr id="69" name="Immagine 68">
              <a:extLst>
                <a:ext uri="{FF2B5EF4-FFF2-40B4-BE49-F238E27FC236}">
                  <a16:creationId xmlns:a16="http://schemas.microsoft.com/office/drawing/2014/main" id="{B01EDC65-1C99-42DF-95D0-6C7163958910}"/>
                </a:ext>
              </a:extLst>
            </p:cNvPr>
            <p:cNvPicPr>
              <a:picLocks noChangeAspect="1"/>
            </p:cNvPicPr>
            <p:nvPr/>
          </p:nvPicPr>
          <p:blipFill>
            <a:blip r:embed="rId16"/>
            <a:stretch>
              <a:fillRect/>
            </a:stretch>
          </p:blipFill>
          <p:spPr>
            <a:xfrm>
              <a:off x="2641276" y="6498292"/>
              <a:ext cx="2081148" cy="431936"/>
            </a:xfrm>
            <a:prstGeom prst="rect">
              <a:avLst/>
            </a:prstGeom>
          </p:spPr>
        </p:pic>
        <p:grpSp>
          <p:nvGrpSpPr>
            <p:cNvPr id="85" name="Gruppo 84">
              <a:extLst>
                <a:ext uri="{FF2B5EF4-FFF2-40B4-BE49-F238E27FC236}">
                  <a16:creationId xmlns:a16="http://schemas.microsoft.com/office/drawing/2014/main" id="{30783ACC-16F0-4914-AC03-F26A63B0716D}"/>
                </a:ext>
              </a:extLst>
            </p:cNvPr>
            <p:cNvGrpSpPr/>
            <p:nvPr/>
          </p:nvGrpSpPr>
          <p:grpSpPr>
            <a:xfrm>
              <a:off x="4149099" y="7752999"/>
              <a:ext cx="3731822" cy="479991"/>
              <a:chOff x="12951382" y="3330624"/>
              <a:chExt cx="1740627" cy="567595"/>
            </a:xfrm>
          </p:grpSpPr>
          <p:pic>
            <p:nvPicPr>
              <p:cNvPr id="87" name="Immagine 86">
                <a:extLst>
                  <a:ext uri="{FF2B5EF4-FFF2-40B4-BE49-F238E27FC236}">
                    <a16:creationId xmlns:a16="http://schemas.microsoft.com/office/drawing/2014/main" id="{65A722E4-0DBA-4574-A5EC-BDD99E80E61F}"/>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88" name="Immagine 87">
                <a:extLst>
                  <a:ext uri="{FF2B5EF4-FFF2-40B4-BE49-F238E27FC236}">
                    <a16:creationId xmlns:a16="http://schemas.microsoft.com/office/drawing/2014/main" id="{B756ACF5-BF4B-4EAF-868C-82CFB90D0C7E}"/>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60" name="Immagine 59">
              <a:extLst>
                <a:ext uri="{FF2B5EF4-FFF2-40B4-BE49-F238E27FC236}">
                  <a16:creationId xmlns:a16="http://schemas.microsoft.com/office/drawing/2014/main" id="{C255813D-545D-4C80-84DA-10D693384534}"/>
                </a:ext>
              </a:extLst>
            </p:cNvPr>
            <p:cNvPicPr>
              <a:picLocks noChangeAspect="1"/>
            </p:cNvPicPr>
            <p:nvPr/>
          </p:nvPicPr>
          <p:blipFill>
            <a:blip r:embed="rId6"/>
            <a:stretch>
              <a:fillRect/>
            </a:stretch>
          </p:blipFill>
          <p:spPr>
            <a:xfrm>
              <a:off x="7404890" y="7833329"/>
              <a:ext cx="400580" cy="290575"/>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19"/>
            <a:stretch>
              <a:fillRect/>
            </a:stretch>
          </p:blipFill>
          <p:spPr>
            <a:xfrm>
              <a:off x="5039857" y="2884783"/>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21"/>
            <a:stretch>
              <a:fillRect/>
            </a:stretch>
          </p:blipFill>
          <p:spPr>
            <a:xfrm>
              <a:off x="16800138" y="4109527"/>
              <a:ext cx="661141" cy="90567"/>
            </a:xfrm>
            <a:prstGeom prst="rect">
              <a:avLst/>
            </a:prstGeom>
          </p:spPr>
        </p:pic>
        <p:grpSp>
          <p:nvGrpSpPr>
            <p:cNvPr id="63" name="Gruppo 2">
              <a:extLst>
                <a:ext uri="{FF2B5EF4-FFF2-40B4-BE49-F238E27FC236}">
                  <a16:creationId xmlns:a16="http://schemas.microsoft.com/office/drawing/2014/main" id="{1ED0BBD5-4086-4953-80C7-7968B7D8CFBD}"/>
                </a:ext>
              </a:extLst>
            </p:cNvPr>
            <p:cNvGrpSpPr/>
            <p:nvPr/>
          </p:nvGrpSpPr>
          <p:grpSpPr>
            <a:xfrm>
              <a:off x="10256635" y="9493210"/>
              <a:ext cx="10390480" cy="2119530"/>
              <a:chOff x="8361608" y="9572843"/>
              <a:chExt cx="10390480" cy="2119530"/>
            </a:xfrm>
          </p:grpSpPr>
          <p:pic>
            <p:nvPicPr>
              <p:cNvPr id="65" name="Immagine 69">
                <a:extLst>
                  <a:ext uri="{FF2B5EF4-FFF2-40B4-BE49-F238E27FC236}">
                    <a16:creationId xmlns:a16="http://schemas.microsoft.com/office/drawing/2014/main" id="{94CEA493-0B5A-4575-870C-985F3DFF984C}"/>
                  </a:ext>
                </a:extLst>
              </p:cNvPr>
              <p:cNvPicPr>
                <a:picLocks noChangeAspect="1"/>
              </p:cNvPicPr>
              <p:nvPr/>
            </p:nvPicPr>
            <p:blipFill rotWithShape="1">
              <a:blip r:embed="rId22"/>
              <a:srcRect r="24766" b="385"/>
              <a:stretch/>
            </p:blipFill>
            <p:spPr>
              <a:xfrm>
                <a:off x="8361608" y="9572843"/>
                <a:ext cx="10390480" cy="1653274"/>
              </a:xfrm>
              <a:prstGeom prst="rect">
                <a:avLst/>
              </a:prstGeom>
            </p:spPr>
          </p:pic>
          <p:pic>
            <p:nvPicPr>
              <p:cNvPr id="66" name="Immagine 18">
                <a:extLst>
                  <a:ext uri="{FF2B5EF4-FFF2-40B4-BE49-F238E27FC236}">
                    <a16:creationId xmlns:a16="http://schemas.microsoft.com/office/drawing/2014/main" id="{B8703BC7-C35F-44BC-AF0A-9F9E40A1D6B3}"/>
                  </a:ext>
                </a:extLst>
              </p:cNvPr>
              <p:cNvPicPr>
                <a:picLocks noChangeAspect="1"/>
              </p:cNvPicPr>
              <p:nvPr/>
            </p:nvPicPr>
            <p:blipFill>
              <a:blip r:embed="rId23"/>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67" name="Immagine 18">
                <a:extLst>
                  <a:ext uri="{FF2B5EF4-FFF2-40B4-BE49-F238E27FC236}">
                    <a16:creationId xmlns:a16="http://schemas.microsoft.com/office/drawing/2014/main" id="{2D549891-2B2E-43AB-A731-0AE2A68BA644}"/>
                  </a:ext>
                </a:extLst>
              </p:cNvPr>
              <p:cNvPicPr>
                <a:picLocks noChangeAspect="1"/>
              </p:cNvPicPr>
              <p:nvPr/>
            </p:nvPicPr>
            <p:blipFill>
              <a:blip r:embed="rId23"/>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76" name="Immagine 18">
                <a:extLst>
                  <a:ext uri="{FF2B5EF4-FFF2-40B4-BE49-F238E27FC236}">
                    <a16:creationId xmlns:a16="http://schemas.microsoft.com/office/drawing/2014/main" id="{64881634-335B-407A-9647-94031DDEEC32}"/>
                  </a:ext>
                </a:extLst>
              </p:cNvPr>
              <p:cNvPicPr>
                <a:picLocks noChangeAspect="1"/>
              </p:cNvPicPr>
              <p:nvPr/>
            </p:nvPicPr>
            <p:blipFill>
              <a:blip r:embed="rId23"/>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78" name="Immagine 18">
                <a:extLst>
                  <a:ext uri="{FF2B5EF4-FFF2-40B4-BE49-F238E27FC236}">
                    <a16:creationId xmlns:a16="http://schemas.microsoft.com/office/drawing/2014/main" id="{4033B59C-ECD1-44BA-A4E5-0C464B527671}"/>
                  </a:ext>
                </a:extLst>
              </p:cNvPr>
              <p:cNvPicPr>
                <a:picLocks noChangeAspect="1"/>
              </p:cNvPicPr>
              <p:nvPr/>
            </p:nvPicPr>
            <p:blipFill>
              <a:blip r:embed="rId23"/>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92" name="Group 91">
              <a:extLst>
                <a:ext uri="{FF2B5EF4-FFF2-40B4-BE49-F238E27FC236}">
                  <a16:creationId xmlns:a16="http://schemas.microsoft.com/office/drawing/2014/main" id="{7B99FD2C-7E23-480B-AD21-BA8B4B254C4E}"/>
                </a:ext>
              </a:extLst>
            </p:cNvPr>
            <p:cNvGrpSpPr/>
            <p:nvPr/>
          </p:nvGrpSpPr>
          <p:grpSpPr>
            <a:xfrm>
              <a:off x="10120891" y="8080376"/>
              <a:ext cx="9111930" cy="1032095"/>
              <a:chOff x="12475161" y="7804815"/>
              <a:chExt cx="9111930" cy="1032095"/>
            </a:xfrm>
          </p:grpSpPr>
          <p:pic>
            <p:nvPicPr>
              <p:cNvPr id="93" name="Immagine 18">
                <a:extLst>
                  <a:ext uri="{FF2B5EF4-FFF2-40B4-BE49-F238E27FC236}">
                    <a16:creationId xmlns:a16="http://schemas.microsoft.com/office/drawing/2014/main" id="{A0DE8B3A-EF5B-49FD-A540-156AEB7FC36A}"/>
                  </a:ext>
                </a:extLst>
              </p:cNvPr>
              <p:cNvPicPr>
                <a:picLocks noChangeAspect="1"/>
              </p:cNvPicPr>
              <p:nvPr/>
            </p:nvPicPr>
            <p:blipFill>
              <a:blip r:embed="rId23"/>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94" name="Picture 93">
                <a:extLst>
                  <a:ext uri="{FF2B5EF4-FFF2-40B4-BE49-F238E27FC236}">
                    <a16:creationId xmlns:a16="http://schemas.microsoft.com/office/drawing/2014/main" id="{AEEBCF80-E09E-42DC-9965-009744A1A495}"/>
                  </a:ext>
                </a:extLst>
              </p:cNvPr>
              <p:cNvPicPr>
                <a:picLocks noChangeAspect="1"/>
              </p:cNvPicPr>
              <p:nvPr/>
            </p:nvPicPr>
            <p:blipFill rotWithShape="1">
              <a:blip r:embed="rId24"/>
              <a:srcRect b="30933"/>
              <a:stretch/>
            </p:blipFill>
            <p:spPr>
              <a:xfrm>
                <a:off x="12475161" y="7804815"/>
                <a:ext cx="8531592" cy="513068"/>
              </a:xfrm>
              <a:prstGeom prst="rect">
                <a:avLst/>
              </a:prstGeom>
            </p:spPr>
          </p:pic>
          <p:pic>
            <p:nvPicPr>
              <p:cNvPr id="95" name="Immagine 18">
                <a:extLst>
                  <a:ext uri="{FF2B5EF4-FFF2-40B4-BE49-F238E27FC236}">
                    <a16:creationId xmlns:a16="http://schemas.microsoft.com/office/drawing/2014/main" id="{CF74DA17-64E7-4061-B47E-4F67C72C4159}"/>
                  </a:ext>
                </a:extLst>
              </p:cNvPr>
              <p:cNvPicPr>
                <a:picLocks noChangeAspect="1"/>
              </p:cNvPicPr>
              <p:nvPr/>
            </p:nvPicPr>
            <p:blipFill>
              <a:blip r:embed="rId23"/>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grpSp>
      <p:pic>
        <p:nvPicPr>
          <p:cNvPr id="6" name="Picture 5">
            <a:extLst>
              <a:ext uri="{FF2B5EF4-FFF2-40B4-BE49-F238E27FC236}">
                <a16:creationId xmlns:a16="http://schemas.microsoft.com/office/drawing/2014/main" id="{6F7F122B-CE67-4E6B-BB2C-18A59B876B47}"/>
              </a:ext>
            </a:extLst>
          </p:cNvPr>
          <p:cNvPicPr>
            <a:picLocks noChangeAspect="1"/>
          </p:cNvPicPr>
          <p:nvPr/>
        </p:nvPicPr>
        <p:blipFill rotWithShape="1">
          <a:blip r:embed="rId25"/>
          <a:srcRect t="12176"/>
          <a:stretch/>
        </p:blipFill>
        <p:spPr>
          <a:xfrm>
            <a:off x="15960208" y="5210703"/>
            <a:ext cx="3579540" cy="513069"/>
          </a:xfrm>
          <a:prstGeom prst="rect">
            <a:avLst/>
          </a:prstGeom>
        </p:spPr>
      </p:pic>
      <p:pic>
        <p:nvPicPr>
          <p:cNvPr id="5" name="Picture 4">
            <a:extLst>
              <a:ext uri="{FF2B5EF4-FFF2-40B4-BE49-F238E27FC236}">
                <a16:creationId xmlns:a16="http://schemas.microsoft.com/office/drawing/2014/main" id="{682AEEC2-E649-610F-5A70-7227D13D6090}"/>
              </a:ext>
            </a:extLst>
          </p:cNvPr>
          <p:cNvPicPr>
            <a:picLocks noChangeAspect="1"/>
          </p:cNvPicPr>
          <p:nvPr/>
        </p:nvPicPr>
        <p:blipFill>
          <a:blip r:embed="rId26"/>
          <a:stretch>
            <a:fillRect/>
          </a:stretch>
        </p:blipFill>
        <p:spPr>
          <a:xfrm>
            <a:off x="2174320" y="3823847"/>
            <a:ext cx="19359012" cy="961321"/>
          </a:xfrm>
          <a:prstGeom prst="rect">
            <a:avLst/>
          </a:prstGeom>
        </p:spPr>
      </p:pic>
      <p:pic>
        <p:nvPicPr>
          <p:cNvPr id="4" name="Picture 3">
            <a:extLst>
              <a:ext uri="{FF2B5EF4-FFF2-40B4-BE49-F238E27FC236}">
                <a16:creationId xmlns:a16="http://schemas.microsoft.com/office/drawing/2014/main" id="{97350B9D-78D9-6486-E68B-C2E804259ABE}"/>
              </a:ext>
            </a:extLst>
          </p:cNvPr>
          <p:cNvPicPr>
            <a:picLocks noChangeAspect="1"/>
          </p:cNvPicPr>
          <p:nvPr/>
        </p:nvPicPr>
        <p:blipFill>
          <a:blip r:embed="rId27"/>
          <a:stretch>
            <a:fillRect/>
          </a:stretch>
        </p:blipFill>
        <p:spPr>
          <a:xfrm>
            <a:off x="5816477" y="6440550"/>
            <a:ext cx="2340866" cy="508883"/>
          </a:xfrm>
          <a:prstGeom prst="rect">
            <a:avLst/>
          </a:prstGeom>
        </p:spPr>
      </p:pic>
      <p:sp>
        <p:nvSpPr>
          <p:cNvPr id="7" name="TextBox 6">
            <a:extLst>
              <a:ext uri="{FF2B5EF4-FFF2-40B4-BE49-F238E27FC236}">
                <a16:creationId xmlns:a16="http://schemas.microsoft.com/office/drawing/2014/main" id="{D1A53F9D-A460-4A02-B93F-CD4F0509C863}"/>
              </a:ext>
            </a:extLst>
          </p:cNvPr>
          <p:cNvSpPr txBox="1"/>
          <p:nvPr/>
        </p:nvSpPr>
        <p:spPr>
          <a:xfrm>
            <a:off x="4530283" y="7828038"/>
            <a:ext cx="2714928" cy="359448"/>
          </a:xfrm>
          <a:prstGeom prst="rect">
            <a:avLst/>
          </a:prstGeom>
          <a:solidFill>
            <a:srgbClr val="FFFFFF"/>
          </a:solidFill>
        </p:spPr>
        <p:txBody>
          <a:bodyPr wrap="square" lIns="0" tIns="36000" rIns="216000" bIns="36000" rtlCol="0">
            <a:spAutoFit/>
          </a:bodyPr>
          <a:lstStyle/>
          <a:p>
            <a:pPr>
              <a:lnSpc>
                <a:spcPct val="130000"/>
              </a:lnSpc>
              <a:spcBef>
                <a:spcPts val="1000"/>
              </a:spcBef>
            </a:pPr>
            <a:r>
              <a:rPr lang="it-IT" sz="1600" b="1"/>
              <a:t>123456</a:t>
            </a:r>
          </a:p>
        </p:txBody>
      </p:sp>
      <p:sp>
        <p:nvSpPr>
          <p:cNvPr id="56" name="TextBox 55">
            <a:extLst>
              <a:ext uri="{FF2B5EF4-FFF2-40B4-BE49-F238E27FC236}">
                <a16:creationId xmlns:a16="http://schemas.microsoft.com/office/drawing/2014/main" id="{EFA39FBA-0878-4FDE-9969-82B61A525078}"/>
              </a:ext>
            </a:extLst>
          </p:cNvPr>
          <p:cNvSpPr txBox="1"/>
          <p:nvPr/>
        </p:nvSpPr>
        <p:spPr>
          <a:xfrm>
            <a:off x="10453357" y="9885862"/>
            <a:ext cx="2992282" cy="431199"/>
          </a:xfrm>
          <a:prstGeom prst="rect">
            <a:avLst/>
          </a:prstGeom>
          <a:noFill/>
        </p:spPr>
        <p:txBody>
          <a:bodyPr wrap="square" lIns="0" tIns="36000" rIns="216000" bIns="36000" rtlCol="0">
            <a:spAutoFit/>
          </a:bodyPr>
          <a:lstStyle/>
          <a:p>
            <a:pPr>
              <a:lnSpc>
                <a:spcPct val="130000"/>
              </a:lnSpc>
              <a:spcBef>
                <a:spcPts val="1000"/>
              </a:spcBef>
            </a:pPr>
            <a:r>
              <a:rPr lang="it-IT" sz="2000" b="1"/>
              <a:t>Paolo</a:t>
            </a:r>
          </a:p>
        </p:txBody>
      </p:sp>
      <p:sp>
        <p:nvSpPr>
          <p:cNvPr id="58" name="TextBox 57">
            <a:extLst>
              <a:ext uri="{FF2B5EF4-FFF2-40B4-BE49-F238E27FC236}">
                <a16:creationId xmlns:a16="http://schemas.microsoft.com/office/drawing/2014/main" id="{1B57F334-8844-4B4E-B058-AF32ADBE9E94}"/>
              </a:ext>
            </a:extLst>
          </p:cNvPr>
          <p:cNvSpPr txBox="1"/>
          <p:nvPr/>
        </p:nvSpPr>
        <p:spPr>
          <a:xfrm>
            <a:off x="10453357" y="11160822"/>
            <a:ext cx="2992282" cy="431199"/>
          </a:xfrm>
          <a:prstGeom prst="rect">
            <a:avLst/>
          </a:prstGeom>
          <a:noFill/>
        </p:spPr>
        <p:txBody>
          <a:bodyPr wrap="square" lIns="0" tIns="36000" rIns="216000" bIns="36000" rtlCol="0">
            <a:spAutoFit/>
          </a:bodyPr>
          <a:lstStyle/>
          <a:p>
            <a:pPr>
              <a:lnSpc>
                <a:spcPct val="130000"/>
              </a:lnSpc>
              <a:spcBef>
                <a:spcPts val="1000"/>
              </a:spcBef>
            </a:pPr>
            <a:r>
              <a:rPr lang="it-IT" sz="2000" b="1"/>
              <a:t>Idraulica Rossi e figli</a:t>
            </a:r>
          </a:p>
        </p:txBody>
      </p:sp>
      <p:sp>
        <p:nvSpPr>
          <p:cNvPr id="59" name="TextBox 58">
            <a:extLst>
              <a:ext uri="{FF2B5EF4-FFF2-40B4-BE49-F238E27FC236}">
                <a16:creationId xmlns:a16="http://schemas.microsoft.com/office/drawing/2014/main" id="{89FB23E3-BDDD-40C4-AB99-5FAA7E2482F2}"/>
              </a:ext>
            </a:extLst>
          </p:cNvPr>
          <p:cNvSpPr txBox="1"/>
          <p:nvPr/>
        </p:nvSpPr>
        <p:spPr>
          <a:xfrm>
            <a:off x="15664643" y="9896664"/>
            <a:ext cx="2992282" cy="431199"/>
          </a:xfrm>
          <a:prstGeom prst="rect">
            <a:avLst/>
          </a:prstGeom>
          <a:noFill/>
        </p:spPr>
        <p:txBody>
          <a:bodyPr wrap="square" lIns="0" tIns="36000" rIns="216000" bIns="36000" rtlCol="0">
            <a:spAutoFit/>
          </a:bodyPr>
          <a:lstStyle/>
          <a:p>
            <a:pPr>
              <a:lnSpc>
                <a:spcPct val="130000"/>
              </a:lnSpc>
              <a:spcBef>
                <a:spcPts val="1000"/>
              </a:spcBef>
            </a:pPr>
            <a:r>
              <a:rPr lang="it-IT" sz="2000" b="1"/>
              <a:t>Rossi</a:t>
            </a:r>
          </a:p>
        </p:txBody>
      </p:sp>
      <p:sp>
        <p:nvSpPr>
          <p:cNvPr id="49" name="TextBox 48">
            <a:extLst>
              <a:ext uri="{FF2B5EF4-FFF2-40B4-BE49-F238E27FC236}">
                <a16:creationId xmlns:a16="http://schemas.microsoft.com/office/drawing/2014/main" id="{5FCB8764-CAE8-454A-8CCE-769FCD4C0647}"/>
              </a:ext>
            </a:extLst>
          </p:cNvPr>
          <p:cNvSpPr txBox="1"/>
          <p:nvPr/>
        </p:nvSpPr>
        <p:spPr>
          <a:xfrm>
            <a:off x="10410923" y="8667524"/>
            <a:ext cx="2992282" cy="431199"/>
          </a:xfrm>
          <a:prstGeom prst="rect">
            <a:avLst/>
          </a:prstGeom>
          <a:noFill/>
        </p:spPr>
        <p:txBody>
          <a:bodyPr wrap="square" lIns="0" tIns="36000" rIns="216000" bIns="36000" rtlCol="0">
            <a:spAutoFit/>
          </a:bodyPr>
          <a:lstStyle/>
          <a:p>
            <a:pPr>
              <a:lnSpc>
                <a:spcPct val="130000"/>
              </a:lnSpc>
              <a:spcBef>
                <a:spcPts val="1000"/>
              </a:spcBef>
            </a:pPr>
            <a:r>
              <a:rPr lang="it-IT" sz="2000" b="1"/>
              <a:t>RSSPLA77E08E038W</a:t>
            </a:r>
          </a:p>
        </p:txBody>
      </p:sp>
      <p:sp>
        <p:nvSpPr>
          <p:cNvPr id="51" name="Segnaposto testo 3">
            <a:extLst>
              <a:ext uri="{FF2B5EF4-FFF2-40B4-BE49-F238E27FC236}">
                <a16:creationId xmlns:a16="http://schemas.microsoft.com/office/drawing/2014/main" id="{ADEA6A58-5BFA-460E-AFD3-5219E86637DF}"/>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grpSp>
        <p:nvGrpSpPr>
          <p:cNvPr id="2" name="Group 1">
            <a:extLst>
              <a:ext uri="{FF2B5EF4-FFF2-40B4-BE49-F238E27FC236}">
                <a16:creationId xmlns:a16="http://schemas.microsoft.com/office/drawing/2014/main" id="{6D20CCAC-FD00-61BE-3293-1F32C0B14C57}"/>
              </a:ext>
            </a:extLst>
          </p:cNvPr>
          <p:cNvGrpSpPr/>
          <p:nvPr/>
        </p:nvGrpSpPr>
        <p:grpSpPr>
          <a:xfrm>
            <a:off x="1662100" y="2884175"/>
            <a:ext cx="20574797" cy="8727957"/>
            <a:chOff x="1657658" y="2884783"/>
            <a:chExt cx="20574797" cy="8727957"/>
          </a:xfrm>
        </p:grpSpPr>
        <p:grpSp>
          <p:nvGrpSpPr>
            <p:cNvPr id="8" name="Group 7">
              <a:extLst>
                <a:ext uri="{FF2B5EF4-FFF2-40B4-BE49-F238E27FC236}">
                  <a16:creationId xmlns:a16="http://schemas.microsoft.com/office/drawing/2014/main" id="{43B860C5-3C3A-6731-02ED-1A0248F2E3EE}"/>
                </a:ext>
              </a:extLst>
            </p:cNvPr>
            <p:cNvGrpSpPr/>
            <p:nvPr/>
          </p:nvGrpSpPr>
          <p:grpSpPr>
            <a:xfrm>
              <a:off x="5747921" y="5432282"/>
              <a:ext cx="1667870" cy="1008876"/>
              <a:chOff x="5061300" y="10651972"/>
              <a:chExt cx="1832038" cy="990867"/>
            </a:xfrm>
          </p:grpSpPr>
          <p:pic>
            <p:nvPicPr>
              <p:cNvPr id="37" name="Picture 36">
                <a:extLst>
                  <a:ext uri="{FF2B5EF4-FFF2-40B4-BE49-F238E27FC236}">
                    <a16:creationId xmlns:a16="http://schemas.microsoft.com/office/drawing/2014/main" id="{FABE8F82-410F-677D-2D0B-26B2E602EADE}"/>
                  </a:ext>
                </a:extLst>
              </p:cNvPr>
              <p:cNvPicPr>
                <a:picLocks noChangeAspect="1"/>
              </p:cNvPicPr>
              <p:nvPr/>
            </p:nvPicPr>
            <p:blipFill>
              <a:blip r:embed="rId12"/>
              <a:stretch>
                <a:fillRect/>
              </a:stretch>
            </p:blipFill>
            <p:spPr>
              <a:xfrm>
                <a:off x="5061300" y="10790385"/>
                <a:ext cx="587102" cy="714044"/>
              </a:xfrm>
              <a:prstGeom prst="rect">
                <a:avLst/>
              </a:prstGeom>
              <a:ln>
                <a:solidFill>
                  <a:srgbClr val="FFFFFF"/>
                </a:solidFill>
              </a:ln>
            </p:spPr>
          </p:pic>
          <p:pic>
            <p:nvPicPr>
              <p:cNvPr id="38" name="Picture 37">
                <a:extLst>
                  <a:ext uri="{FF2B5EF4-FFF2-40B4-BE49-F238E27FC236}">
                    <a16:creationId xmlns:a16="http://schemas.microsoft.com/office/drawing/2014/main" id="{0F44C0EF-2F21-FCED-8F4F-93B8074A297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9" name="Immagine 26">
              <a:extLst>
                <a:ext uri="{FF2B5EF4-FFF2-40B4-BE49-F238E27FC236}">
                  <a16:creationId xmlns:a16="http://schemas.microsoft.com/office/drawing/2014/main" id="{68791D3C-BBD0-E393-AEC1-BBB2BE319D22}"/>
                </a:ext>
              </a:extLst>
            </p:cNvPr>
            <p:cNvPicPr>
              <a:picLocks noChangeAspect="1"/>
            </p:cNvPicPr>
            <p:nvPr/>
          </p:nvPicPr>
          <p:blipFill>
            <a:blip r:embed="rId14"/>
            <a:stretch>
              <a:fillRect/>
            </a:stretch>
          </p:blipFill>
          <p:spPr>
            <a:xfrm>
              <a:off x="2062942" y="7771111"/>
              <a:ext cx="238095" cy="238095"/>
            </a:xfrm>
            <a:prstGeom prst="rect">
              <a:avLst/>
            </a:prstGeom>
          </p:spPr>
        </p:pic>
        <p:pic>
          <p:nvPicPr>
            <p:cNvPr id="10" name="Immagine 67">
              <a:extLst>
                <a:ext uri="{FF2B5EF4-FFF2-40B4-BE49-F238E27FC236}">
                  <a16:creationId xmlns:a16="http://schemas.microsoft.com/office/drawing/2014/main" id="{2C4ADC9E-A8AE-C6ED-356E-CFE36222075F}"/>
                </a:ext>
              </a:extLst>
            </p:cNvPr>
            <p:cNvPicPr>
              <a:picLocks noChangeAspect="1"/>
            </p:cNvPicPr>
            <p:nvPr/>
          </p:nvPicPr>
          <p:blipFill>
            <a:blip r:embed="rId15"/>
            <a:stretch>
              <a:fillRect/>
            </a:stretch>
          </p:blipFill>
          <p:spPr>
            <a:xfrm>
              <a:off x="5739358" y="6421676"/>
              <a:ext cx="2239432" cy="584199"/>
            </a:xfrm>
            <a:prstGeom prst="rect">
              <a:avLst/>
            </a:prstGeom>
          </p:spPr>
        </p:pic>
        <p:pic>
          <p:nvPicPr>
            <p:cNvPr id="11" name="Immagine 68">
              <a:extLst>
                <a:ext uri="{FF2B5EF4-FFF2-40B4-BE49-F238E27FC236}">
                  <a16:creationId xmlns:a16="http://schemas.microsoft.com/office/drawing/2014/main" id="{8F0FF566-22E0-70CD-6DED-E04EEB7221A5}"/>
                </a:ext>
              </a:extLst>
            </p:cNvPr>
            <p:cNvPicPr>
              <a:picLocks noChangeAspect="1"/>
            </p:cNvPicPr>
            <p:nvPr/>
          </p:nvPicPr>
          <p:blipFill>
            <a:blip r:embed="rId16"/>
            <a:stretch>
              <a:fillRect/>
            </a:stretch>
          </p:blipFill>
          <p:spPr>
            <a:xfrm>
              <a:off x="2641276" y="6498292"/>
              <a:ext cx="2081148" cy="431936"/>
            </a:xfrm>
            <a:prstGeom prst="rect">
              <a:avLst/>
            </a:prstGeom>
          </p:spPr>
        </p:pic>
        <p:grpSp>
          <p:nvGrpSpPr>
            <p:cNvPr id="12" name="Gruppo 84">
              <a:extLst>
                <a:ext uri="{FF2B5EF4-FFF2-40B4-BE49-F238E27FC236}">
                  <a16:creationId xmlns:a16="http://schemas.microsoft.com/office/drawing/2014/main" id="{563B1C3A-6ECC-21B9-30BD-164A489B735E}"/>
                </a:ext>
              </a:extLst>
            </p:cNvPr>
            <p:cNvGrpSpPr/>
            <p:nvPr/>
          </p:nvGrpSpPr>
          <p:grpSpPr>
            <a:xfrm>
              <a:off x="4149099" y="7752999"/>
              <a:ext cx="3731822" cy="479991"/>
              <a:chOff x="12951382" y="3330624"/>
              <a:chExt cx="1740627" cy="567595"/>
            </a:xfrm>
          </p:grpSpPr>
          <p:pic>
            <p:nvPicPr>
              <p:cNvPr id="33" name="Immagine 86">
                <a:extLst>
                  <a:ext uri="{FF2B5EF4-FFF2-40B4-BE49-F238E27FC236}">
                    <a16:creationId xmlns:a16="http://schemas.microsoft.com/office/drawing/2014/main" id="{E05BB9AE-8E21-84EB-7AAA-D14B821E84F3}"/>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36" name="Immagine 87">
                <a:extLst>
                  <a:ext uri="{FF2B5EF4-FFF2-40B4-BE49-F238E27FC236}">
                    <a16:creationId xmlns:a16="http://schemas.microsoft.com/office/drawing/2014/main" id="{46331002-F064-73C8-73CD-577377D2E7F6}"/>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13" name="Immagine 59">
              <a:extLst>
                <a:ext uri="{FF2B5EF4-FFF2-40B4-BE49-F238E27FC236}">
                  <a16:creationId xmlns:a16="http://schemas.microsoft.com/office/drawing/2014/main" id="{4FAC0F44-703D-C3D0-DBAE-0879497FE1DB}"/>
                </a:ext>
              </a:extLst>
            </p:cNvPr>
            <p:cNvPicPr>
              <a:picLocks noChangeAspect="1"/>
            </p:cNvPicPr>
            <p:nvPr/>
          </p:nvPicPr>
          <p:blipFill>
            <a:blip r:embed="rId6"/>
            <a:stretch>
              <a:fillRect/>
            </a:stretch>
          </p:blipFill>
          <p:spPr>
            <a:xfrm>
              <a:off x="7404890" y="7833329"/>
              <a:ext cx="400580" cy="290575"/>
            </a:xfrm>
            <a:prstGeom prst="rect">
              <a:avLst/>
            </a:prstGeom>
          </p:spPr>
        </p:pic>
        <p:pic>
          <p:nvPicPr>
            <p:cNvPr id="14" name="Immagine 88">
              <a:extLst>
                <a:ext uri="{FF2B5EF4-FFF2-40B4-BE49-F238E27FC236}">
                  <a16:creationId xmlns:a16="http://schemas.microsoft.com/office/drawing/2014/main" id="{21635A70-99AD-DBB7-36E0-D5E136B5478D}"/>
                </a:ext>
              </a:extLst>
            </p:cNvPr>
            <p:cNvPicPr>
              <a:picLocks noChangeAspect="1"/>
            </p:cNvPicPr>
            <p:nvPr/>
          </p:nvPicPr>
          <p:blipFill>
            <a:blip r:embed="rId19"/>
            <a:stretch>
              <a:fillRect/>
            </a:stretch>
          </p:blipFill>
          <p:spPr>
            <a:xfrm>
              <a:off x="5039857" y="2884783"/>
              <a:ext cx="6226089" cy="667850"/>
            </a:xfrm>
            <a:prstGeom prst="rect">
              <a:avLst/>
            </a:prstGeom>
          </p:spPr>
        </p:pic>
        <p:pic>
          <p:nvPicPr>
            <p:cNvPr id="15" name="Immagine 89">
              <a:extLst>
                <a:ext uri="{FF2B5EF4-FFF2-40B4-BE49-F238E27FC236}">
                  <a16:creationId xmlns:a16="http://schemas.microsoft.com/office/drawing/2014/main" id="{7DE8BFF1-26D8-38E0-9829-E1799DA6F694}"/>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17" name="Connettore diritto 90">
              <a:extLst>
                <a:ext uri="{FF2B5EF4-FFF2-40B4-BE49-F238E27FC236}">
                  <a16:creationId xmlns:a16="http://schemas.microsoft.com/office/drawing/2014/main" id="{5CBA9536-D35B-EDB3-77C5-BA70BDD349DC}"/>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Immagine 56">
              <a:extLst>
                <a:ext uri="{FF2B5EF4-FFF2-40B4-BE49-F238E27FC236}">
                  <a16:creationId xmlns:a16="http://schemas.microsoft.com/office/drawing/2014/main" id="{7798381B-B4A6-8801-9970-B015D938BA5C}"/>
                </a:ext>
              </a:extLst>
            </p:cNvPr>
            <p:cNvPicPr>
              <a:picLocks noChangeAspect="1"/>
            </p:cNvPicPr>
            <p:nvPr/>
          </p:nvPicPr>
          <p:blipFill>
            <a:blip r:embed="rId21"/>
            <a:stretch>
              <a:fillRect/>
            </a:stretch>
          </p:blipFill>
          <p:spPr>
            <a:xfrm>
              <a:off x="16800138" y="4109527"/>
              <a:ext cx="661141" cy="90567"/>
            </a:xfrm>
            <a:prstGeom prst="rect">
              <a:avLst/>
            </a:prstGeom>
          </p:spPr>
        </p:pic>
        <p:grpSp>
          <p:nvGrpSpPr>
            <p:cNvPr id="19" name="Gruppo 2">
              <a:extLst>
                <a:ext uri="{FF2B5EF4-FFF2-40B4-BE49-F238E27FC236}">
                  <a16:creationId xmlns:a16="http://schemas.microsoft.com/office/drawing/2014/main" id="{8964D034-1C7D-6C43-5287-5B278657910E}"/>
                </a:ext>
              </a:extLst>
            </p:cNvPr>
            <p:cNvGrpSpPr/>
            <p:nvPr/>
          </p:nvGrpSpPr>
          <p:grpSpPr>
            <a:xfrm>
              <a:off x="10256635" y="9493210"/>
              <a:ext cx="10390480" cy="2119530"/>
              <a:chOff x="8361608" y="9572843"/>
              <a:chExt cx="10390480" cy="2119530"/>
            </a:xfrm>
          </p:grpSpPr>
          <p:pic>
            <p:nvPicPr>
              <p:cNvPr id="26" name="Immagine 69">
                <a:extLst>
                  <a:ext uri="{FF2B5EF4-FFF2-40B4-BE49-F238E27FC236}">
                    <a16:creationId xmlns:a16="http://schemas.microsoft.com/office/drawing/2014/main" id="{456218CD-E27F-57A8-2F25-18BB912E1E69}"/>
                  </a:ext>
                </a:extLst>
              </p:cNvPr>
              <p:cNvPicPr>
                <a:picLocks noChangeAspect="1"/>
              </p:cNvPicPr>
              <p:nvPr/>
            </p:nvPicPr>
            <p:blipFill rotWithShape="1">
              <a:blip r:embed="rId22"/>
              <a:srcRect r="24766" b="385"/>
              <a:stretch/>
            </p:blipFill>
            <p:spPr>
              <a:xfrm>
                <a:off x="8361608" y="9572843"/>
                <a:ext cx="10390480" cy="1653274"/>
              </a:xfrm>
              <a:prstGeom prst="rect">
                <a:avLst/>
              </a:prstGeom>
            </p:spPr>
          </p:pic>
          <p:pic>
            <p:nvPicPr>
              <p:cNvPr id="28" name="Immagine 18">
                <a:extLst>
                  <a:ext uri="{FF2B5EF4-FFF2-40B4-BE49-F238E27FC236}">
                    <a16:creationId xmlns:a16="http://schemas.microsoft.com/office/drawing/2014/main" id="{55238078-A182-CB7F-DEA5-D72736FA6CFA}"/>
                  </a:ext>
                </a:extLst>
              </p:cNvPr>
              <p:cNvPicPr>
                <a:picLocks noChangeAspect="1"/>
              </p:cNvPicPr>
              <p:nvPr/>
            </p:nvPicPr>
            <p:blipFill>
              <a:blip r:embed="rId23"/>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30" name="Immagine 18">
                <a:extLst>
                  <a:ext uri="{FF2B5EF4-FFF2-40B4-BE49-F238E27FC236}">
                    <a16:creationId xmlns:a16="http://schemas.microsoft.com/office/drawing/2014/main" id="{3EE8B462-AC21-056A-5550-39C09C17AA1C}"/>
                  </a:ext>
                </a:extLst>
              </p:cNvPr>
              <p:cNvPicPr>
                <a:picLocks noChangeAspect="1"/>
              </p:cNvPicPr>
              <p:nvPr/>
            </p:nvPicPr>
            <p:blipFill>
              <a:blip r:embed="rId23"/>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31" name="Immagine 18">
                <a:extLst>
                  <a:ext uri="{FF2B5EF4-FFF2-40B4-BE49-F238E27FC236}">
                    <a16:creationId xmlns:a16="http://schemas.microsoft.com/office/drawing/2014/main" id="{FD42596B-EC5A-4C5E-A4B0-443C39A7689B}"/>
                  </a:ext>
                </a:extLst>
              </p:cNvPr>
              <p:cNvPicPr>
                <a:picLocks noChangeAspect="1"/>
              </p:cNvPicPr>
              <p:nvPr/>
            </p:nvPicPr>
            <p:blipFill>
              <a:blip r:embed="rId23"/>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32" name="Immagine 18">
                <a:extLst>
                  <a:ext uri="{FF2B5EF4-FFF2-40B4-BE49-F238E27FC236}">
                    <a16:creationId xmlns:a16="http://schemas.microsoft.com/office/drawing/2014/main" id="{D7A35EF2-04B2-48D4-EDDD-31300D8F26E2}"/>
                  </a:ext>
                </a:extLst>
              </p:cNvPr>
              <p:cNvPicPr>
                <a:picLocks noChangeAspect="1"/>
              </p:cNvPicPr>
              <p:nvPr/>
            </p:nvPicPr>
            <p:blipFill>
              <a:blip r:embed="rId23"/>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20" name="Group 19">
              <a:extLst>
                <a:ext uri="{FF2B5EF4-FFF2-40B4-BE49-F238E27FC236}">
                  <a16:creationId xmlns:a16="http://schemas.microsoft.com/office/drawing/2014/main" id="{ADFE9A42-AFD0-4EC9-8069-72B59A10D9E4}"/>
                </a:ext>
              </a:extLst>
            </p:cNvPr>
            <p:cNvGrpSpPr/>
            <p:nvPr/>
          </p:nvGrpSpPr>
          <p:grpSpPr>
            <a:xfrm>
              <a:off x="10120891" y="8080376"/>
              <a:ext cx="9111930" cy="1032095"/>
              <a:chOff x="12475161" y="7804815"/>
              <a:chExt cx="9111930" cy="1032095"/>
            </a:xfrm>
          </p:grpSpPr>
          <p:pic>
            <p:nvPicPr>
              <p:cNvPr id="22" name="Immagine 18">
                <a:extLst>
                  <a:ext uri="{FF2B5EF4-FFF2-40B4-BE49-F238E27FC236}">
                    <a16:creationId xmlns:a16="http://schemas.microsoft.com/office/drawing/2014/main" id="{27079BD8-A007-CB09-1C9A-1D4ADF0C1A4F}"/>
                  </a:ext>
                </a:extLst>
              </p:cNvPr>
              <p:cNvPicPr>
                <a:picLocks noChangeAspect="1"/>
              </p:cNvPicPr>
              <p:nvPr/>
            </p:nvPicPr>
            <p:blipFill>
              <a:blip r:embed="rId23"/>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24" name="Picture 23">
                <a:extLst>
                  <a:ext uri="{FF2B5EF4-FFF2-40B4-BE49-F238E27FC236}">
                    <a16:creationId xmlns:a16="http://schemas.microsoft.com/office/drawing/2014/main" id="{3D242875-6630-DF64-06F6-4E1B15133A7B}"/>
                  </a:ext>
                </a:extLst>
              </p:cNvPr>
              <p:cNvPicPr>
                <a:picLocks noChangeAspect="1"/>
              </p:cNvPicPr>
              <p:nvPr/>
            </p:nvPicPr>
            <p:blipFill rotWithShape="1">
              <a:blip r:embed="rId24"/>
              <a:srcRect b="30933"/>
              <a:stretch/>
            </p:blipFill>
            <p:spPr>
              <a:xfrm>
                <a:off x="12475161" y="7804815"/>
                <a:ext cx="8531592" cy="513068"/>
              </a:xfrm>
              <a:prstGeom prst="rect">
                <a:avLst/>
              </a:prstGeom>
            </p:spPr>
          </p:pic>
          <p:pic>
            <p:nvPicPr>
              <p:cNvPr id="25" name="Immagine 18">
                <a:extLst>
                  <a:ext uri="{FF2B5EF4-FFF2-40B4-BE49-F238E27FC236}">
                    <a16:creationId xmlns:a16="http://schemas.microsoft.com/office/drawing/2014/main" id="{93D8291C-4783-6723-8617-F6E143A26EB9}"/>
                  </a:ext>
                </a:extLst>
              </p:cNvPr>
              <p:cNvPicPr>
                <a:picLocks noChangeAspect="1"/>
              </p:cNvPicPr>
              <p:nvPr/>
            </p:nvPicPr>
            <p:blipFill>
              <a:blip r:embed="rId23"/>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grpSp>
      <p:pic>
        <p:nvPicPr>
          <p:cNvPr id="39" name="Picture 38">
            <a:extLst>
              <a:ext uri="{FF2B5EF4-FFF2-40B4-BE49-F238E27FC236}">
                <a16:creationId xmlns:a16="http://schemas.microsoft.com/office/drawing/2014/main" id="{EDA020A8-BB3C-A5E8-73B0-ED30F7BEE853}"/>
              </a:ext>
            </a:extLst>
          </p:cNvPr>
          <p:cNvPicPr>
            <a:picLocks noChangeAspect="1"/>
          </p:cNvPicPr>
          <p:nvPr/>
        </p:nvPicPr>
        <p:blipFill>
          <a:blip r:embed="rId28"/>
          <a:stretch>
            <a:fillRect/>
          </a:stretch>
        </p:blipFill>
        <p:spPr>
          <a:xfrm>
            <a:off x="4338352" y="7796834"/>
            <a:ext cx="1478125" cy="382573"/>
          </a:xfrm>
          <a:prstGeom prst="rect">
            <a:avLst/>
          </a:prstGeom>
        </p:spPr>
      </p:pic>
      <p:pic>
        <p:nvPicPr>
          <p:cNvPr id="40" name="Picture 39">
            <a:extLst>
              <a:ext uri="{FF2B5EF4-FFF2-40B4-BE49-F238E27FC236}">
                <a16:creationId xmlns:a16="http://schemas.microsoft.com/office/drawing/2014/main" id="{1CB0E463-1E6C-00F2-B40E-72DBE676A766}"/>
              </a:ext>
            </a:extLst>
          </p:cNvPr>
          <p:cNvPicPr>
            <a:picLocks noChangeAspect="1"/>
          </p:cNvPicPr>
          <p:nvPr/>
        </p:nvPicPr>
        <p:blipFill>
          <a:blip r:embed="rId29">
            <a:duotone>
              <a:prstClr val="black"/>
              <a:schemeClr val="bg1">
                <a:lumMod val="75000"/>
                <a:tint val="45000"/>
                <a:satMod val="400000"/>
              </a:schemeClr>
            </a:duotone>
            <a:extLst>
              <a:ext uri="{BEBA8EAE-BF5A-486C-A8C5-ECC9F3942E4B}">
                <a14:imgProps xmlns:a14="http://schemas.microsoft.com/office/drawing/2010/main">
                  <a14:imgLayer r:embed="rId30">
                    <a14:imgEffect>
                      <a14:colorTemperature colorTemp="5900"/>
                    </a14:imgEffect>
                  </a14:imgLayer>
                </a14:imgProps>
              </a:ext>
            </a:extLst>
          </a:blip>
          <a:stretch>
            <a:fillRect/>
          </a:stretch>
        </p:blipFill>
        <p:spPr>
          <a:xfrm>
            <a:off x="10483703" y="8746041"/>
            <a:ext cx="2480405" cy="334768"/>
          </a:xfrm>
          <a:prstGeom prst="rect">
            <a:avLst/>
          </a:prstGeom>
        </p:spPr>
      </p:pic>
      <p:pic>
        <p:nvPicPr>
          <p:cNvPr id="41" name="Picture 40">
            <a:extLst>
              <a:ext uri="{FF2B5EF4-FFF2-40B4-BE49-F238E27FC236}">
                <a16:creationId xmlns:a16="http://schemas.microsoft.com/office/drawing/2014/main" id="{B809AACF-40CF-B828-C4B2-C3D80E958999}"/>
              </a:ext>
            </a:extLst>
          </p:cNvPr>
          <p:cNvPicPr>
            <a:picLocks noChangeAspect="1"/>
          </p:cNvPicPr>
          <p:nvPr/>
        </p:nvPicPr>
        <p:blipFill rotWithShape="1">
          <a:blip r:embed="rId31">
            <a:duotone>
              <a:prstClr val="black"/>
              <a:schemeClr val="bg1">
                <a:lumMod val="75000"/>
                <a:tint val="45000"/>
                <a:satMod val="400000"/>
              </a:schemeClr>
            </a:duotone>
            <a:extLst>
              <a:ext uri="{BEBA8EAE-BF5A-486C-A8C5-ECC9F3942E4B}">
                <a14:imgProps xmlns:a14="http://schemas.microsoft.com/office/drawing/2010/main">
                  <a14:imgLayer r:embed="rId32">
                    <a14:imgEffect>
                      <a14:colorTemperature colorTemp="4700"/>
                    </a14:imgEffect>
                  </a14:imgLayer>
                </a14:imgProps>
              </a:ext>
            </a:extLst>
          </a:blip>
          <a:srcRect l="4930" t="24086" r="46385" b="18916"/>
          <a:stretch/>
        </p:blipFill>
        <p:spPr>
          <a:xfrm>
            <a:off x="10507442" y="9965969"/>
            <a:ext cx="911925" cy="364565"/>
          </a:xfrm>
          <a:prstGeom prst="rect">
            <a:avLst/>
          </a:prstGeom>
        </p:spPr>
      </p:pic>
      <p:pic>
        <p:nvPicPr>
          <p:cNvPr id="42" name="Picture 41">
            <a:extLst>
              <a:ext uri="{FF2B5EF4-FFF2-40B4-BE49-F238E27FC236}">
                <a16:creationId xmlns:a16="http://schemas.microsoft.com/office/drawing/2014/main" id="{A5464408-657A-B474-2D8E-A37BFB5D9922}"/>
              </a:ext>
            </a:extLst>
          </p:cNvPr>
          <p:cNvPicPr>
            <a:picLocks noChangeAspect="1"/>
          </p:cNvPicPr>
          <p:nvPr/>
        </p:nvPicPr>
        <p:blipFill rotWithShape="1">
          <a:blip r:embed="rId33">
            <a:duotone>
              <a:prstClr val="black"/>
              <a:schemeClr val="bg1">
                <a:lumMod val="75000"/>
                <a:tint val="45000"/>
                <a:satMod val="400000"/>
              </a:schemeClr>
            </a:duotone>
          </a:blip>
          <a:srcRect l="53267" t="28208" r="4053" b="23379"/>
          <a:stretch/>
        </p:blipFill>
        <p:spPr>
          <a:xfrm>
            <a:off x="15768822" y="10003489"/>
            <a:ext cx="844372" cy="327045"/>
          </a:xfrm>
          <a:prstGeom prst="rect">
            <a:avLst/>
          </a:prstGeom>
        </p:spPr>
      </p:pic>
    </p:spTree>
    <p:extLst>
      <p:ext uri="{BB962C8B-B14F-4D97-AF65-F5344CB8AC3E}">
        <p14:creationId xmlns:p14="http://schemas.microsoft.com/office/powerpoint/2010/main" val="73295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5A672D2E-7C9F-4453-9934-255FA249034C}"/>
              </a:ext>
            </a:extLst>
          </p:cNvPr>
          <p:cNvGrpSpPr/>
          <p:nvPr/>
        </p:nvGrpSpPr>
        <p:grpSpPr>
          <a:xfrm>
            <a:off x="-2138905" y="5667310"/>
            <a:ext cx="10144208" cy="3389659"/>
            <a:chOff x="-2387582" y="7163797"/>
            <a:chExt cx="10144208" cy="3389659"/>
          </a:xfrm>
        </p:grpSpPr>
        <p:pic>
          <p:nvPicPr>
            <p:cNvPr id="29" name="Immagine 28">
              <a:extLst>
                <a:ext uri="{FF2B5EF4-FFF2-40B4-BE49-F238E27FC236}">
                  <a16:creationId xmlns:a16="http://schemas.microsoft.com/office/drawing/2014/main" id="{525FF4FA-06E5-4415-8CA3-BB0F3B32EA7C}"/>
                </a:ext>
              </a:extLst>
            </p:cNvPr>
            <p:cNvPicPr>
              <a:picLocks noChangeAspect="1"/>
            </p:cNvPicPr>
            <p:nvPr/>
          </p:nvPicPr>
          <p:blipFill>
            <a:blip r:embed="rId3"/>
            <a:stretch>
              <a:fillRect/>
            </a:stretch>
          </p:blipFill>
          <p:spPr>
            <a:xfrm>
              <a:off x="1925643" y="9204312"/>
              <a:ext cx="2032850" cy="616014"/>
            </a:xfrm>
            <a:prstGeom prst="rect">
              <a:avLst/>
            </a:prstGeom>
          </p:spPr>
        </p:pic>
        <p:pic>
          <p:nvPicPr>
            <p:cNvPr id="34" name="Immagine 33">
              <a:extLst>
                <a:ext uri="{FF2B5EF4-FFF2-40B4-BE49-F238E27FC236}">
                  <a16:creationId xmlns:a16="http://schemas.microsoft.com/office/drawing/2014/main" id="{B9749648-DAC6-4436-9FF5-D7931E337FA2}"/>
                </a:ext>
              </a:extLst>
            </p:cNvPr>
            <p:cNvPicPr>
              <a:picLocks noChangeAspect="1"/>
            </p:cNvPicPr>
            <p:nvPr/>
          </p:nvPicPr>
          <p:blipFill>
            <a:blip r:embed="rId4"/>
            <a:stretch>
              <a:fillRect/>
            </a:stretch>
          </p:blipFill>
          <p:spPr>
            <a:xfrm>
              <a:off x="1708859" y="7762830"/>
              <a:ext cx="6047767" cy="662476"/>
            </a:xfrm>
            <a:prstGeom prst="rect">
              <a:avLst/>
            </a:prstGeom>
          </p:spPr>
        </p:pic>
        <p:pic>
          <p:nvPicPr>
            <p:cNvPr id="44" name="Immagine 43">
              <a:extLst>
                <a:ext uri="{FF2B5EF4-FFF2-40B4-BE49-F238E27FC236}">
                  <a16:creationId xmlns:a16="http://schemas.microsoft.com/office/drawing/2014/main" id="{9F0BACE4-905B-4374-A27B-A6593758396B}"/>
                </a:ext>
              </a:extLst>
            </p:cNvPr>
            <p:cNvPicPr>
              <a:picLocks noChangeAspect="1"/>
            </p:cNvPicPr>
            <p:nvPr/>
          </p:nvPicPr>
          <p:blipFill>
            <a:blip r:embed="rId5"/>
            <a:stretch>
              <a:fillRect/>
            </a:stretch>
          </p:blipFill>
          <p:spPr>
            <a:xfrm>
              <a:off x="1714521" y="7163797"/>
              <a:ext cx="2333996" cy="474710"/>
            </a:xfrm>
            <a:prstGeom prst="rect">
              <a:avLst/>
            </a:prstGeom>
          </p:spPr>
        </p:pic>
        <p:pic>
          <p:nvPicPr>
            <p:cNvPr id="35" name="Immagine 34">
              <a:extLst>
                <a:ext uri="{FF2B5EF4-FFF2-40B4-BE49-F238E27FC236}">
                  <a16:creationId xmlns:a16="http://schemas.microsoft.com/office/drawing/2014/main" id="{17A2711B-2C43-42CA-A08E-4F4109F28D78}"/>
                </a:ext>
              </a:extLst>
            </p:cNvPr>
            <p:cNvPicPr>
              <a:picLocks noChangeAspect="1"/>
            </p:cNvPicPr>
            <p:nvPr/>
          </p:nvPicPr>
          <p:blipFill>
            <a:blip r:embed="rId6"/>
            <a:stretch>
              <a:fillRect/>
            </a:stretch>
          </p:blipFill>
          <p:spPr>
            <a:xfrm>
              <a:off x="-2387582" y="10520271"/>
              <a:ext cx="179078" cy="33185"/>
            </a:xfrm>
            <a:prstGeom prst="rect">
              <a:avLst/>
            </a:prstGeom>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77539" y="2112153"/>
            <a:ext cx="3757900" cy="655224"/>
          </a:xfrm>
          <a:prstGeom prst="rect">
            <a:avLst/>
          </a:prstGeom>
        </p:spPr>
      </p:pic>
      <p:grpSp>
        <p:nvGrpSpPr>
          <p:cNvPr id="3" name="Group 2">
            <a:extLst>
              <a:ext uri="{FF2B5EF4-FFF2-40B4-BE49-F238E27FC236}">
                <a16:creationId xmlns:a16="http://schemas.microsoft.com/office/drawing/2014/main" id="{E466C184-8E2F-8BB8-28DC-36164B4C9597}"/>
              </a:ext>
            </a:extLst>
          </p:cNvPr>
          <p:cNvGrpSpPr/>
          <p:nvPr/>
        </p:nvGrpSpPr>
        <p:grpSpPr>
          <a:xfrm>
            <a:off x="1662100" y="2884175"/>
            <a:ext cx="20574797" cy="8727957"/>
            <a:chOff x="1657658" y="2884783"/>
            <a:chExt cx="20574797" cy="8727957"/>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747921" y="5432282"/>
              <a:ext cx="1667870"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2"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27" name="Immagine 26">
              <a:extLst>
                <a:ext uri="{FF2B5EF4-FFF2-40B4-BE49-F238E27FC236}">
                  <a16:creationId xmlns:a16="http://schemas.microsoft.com/office/drawing/2014/main" id="{09665699-7F81-46F8-96A6-E0D2D84A3C2C}"/>
                </a:ext>
              </a:extLst>
            </p:cNvPr>
            <p:cNvPicPr>
              <a:picLocks noChangeAspect="1"/>
            </p:cNvPicPr>
            <p:nvPr/>
          </p:nvPicPr>
          <p:blipFill>
            <a:blip r:embed="rId14"/>
            <a:stretch>
              <a:fillRect/>
            </a:stretch>
          </p:blipFill>
          <p:spPr>
            <a:xfrm>
              <a:off x="2062942" y="7771111"/>
              <a:ext cx="238095" cy="238095"/>
            </a:xfrm>
            <a:prstGeom prst="rect">
              <a:avLst/>
            </a:prstGeom>
          </p:spPr>
        </p:pic>
        <p:pic>
          <p:nvPicPr>
            <p:cNvPr id="68" name="Immagine 67">
              <a:extLst>
                <a:ext uri="{FF2B5EF4-FFF2-40B4-BE49-F238E27FC236}">
                  <a16:creationId xmlns:a16="http://schemas.microsoft.com/office/drawing/2014/main" id="{CCB7ABFE-7DC6-4BF7-92D1-0494F9A84657}"/>
                </a:ext>
              </a:extLst>
            </p:cNvPr>
            <p:cNvPicPr>
              <a:picLocks noChangeAspect="1"/>
            </p:cNvPicPr>
            <p:nvPr/>
          </p:nvPicPr>
          <p:blipFill>
            <a:blip r:embed="rId15"/>
            <a:stretch>
              <a:fillRect/>
            </a:stretch>
          </p:blipFill>
          <p:spPr>
            <a:xfrm>
              <a:off x="5739358" y="6421676"/>
              <a:ext cx="2239432" cy="584199"/>
            </a:xfrm>
            <a:prstGeom prst="rect">
              <a:avLst/>
            </a:prstGeom>
          </p:spPr>
        </p:pic>
        <p:pic>
          <p:nvPicPr>
            <p:cNvPr id="69" name="Immagine 68">
              <a:extLst>
                <a:ext uri="{FF2B5EF4-FFF2-40B4-BE49-F238E27FC236}">
                  <a16:creationId xmlns:a16="http://schemas.microsoft.com/office/drawing/2014/main" id="{B01EDC65-1C99-42DF-95D0-6C7163958910}"/>
                </a:ext>
              </a:extLst>
            </p:cNvPr>
            <p:cNvPicPr>
              <a:picLocks noChangeAspect="1"/>
            </p:cNvPicPr>
            <p:nvPr/>
          </p:nvPicPr>
          <p:blipFill>
            <a:blip r:embed="rId16"/>
            <a:stretch>
              <a:fillRect/>
            </a:stretch>
          </p:blipFill>
          <p:spPr>
            <a:xfrm>
              <a:off x="2641276" y="6498292"/>
              <a:ext cx="2081148" cy="431936"/>
            </a:xfrm>
            <a:prstGeom prst="rect">
              <a:avLst/>
            </a:prstGeom>
          </p:spPr>
        </p:pic>
        <p:grpSp>
          <p:nvGrpSpPr>
            <p:cNvPr id="84" name="Gruppo 83">
              <a:extLst>
                <a:ext uri="{FF2B5EF4-FFF2-40B4-BE49-F238E27FC236}">
                  <a16:creationId xmlns:a16="http://schemas.microsoft.com/office/drawing/2014/main" id="{EE0A7119-35B5-455A-97D4-80DD96399CBC}"/>
                </a:ext>
              </a:extLst>
            </p:cNvPr>
            <p:cNvGrpSpPr/>
            <p:nvPr/>
          </p:nvGrpSpPr>
          <p:grpSpPr>
            <a:xfrm>
              <a:off x="4149099" y="7752999"/>
              <a:ext cx="3731822" cy="479991"/>
              <a:chOff x="16314793" y="3257027"/>
              <a:chExt cx="1746081" cy="555053"/>
            </a:xfrm>
          </p:grpSpPr>
          <p:grpSp>
            <p:nvGrpSpPr>
              <p:cNvPr id="85" name="Gruppo 84">
                <a:extLst>
                  <a:ext uri="{FF2B5EF4-FFF2-40B4-BE49-F238E27FC236}">
                    <a16:creationId xmlns:a16="http://schemas.microsoft.com/office/drawing/2014/main" id="{30783ACC-16F0-4914-AC03-F26A63B0716D}"/>
                  </a:ext>
                </a:extLst>
              </p:cNvPr>
              <p:cNvGrpSpPr/>
              <p:nvPr/>
            </p:nvGrpSpPr>
            <p:grpSpPr>
              <a:xfrm>
                <a:off x="16314793" y="3257027"/>
                <a:ext cx="1746081" cy="555053"/>
                <a:chOff x="12951382" y="3330624"/>
                <a:chExt cx="1740627" cy="567595"/>
              </a:xfrm>
            </p:grpSpPr>
            <p:pic>
              <p:nvPicPr>
                <p:cNvPr id="87" name="Immagine 86">
                  <a:extLst>
                    <a:ext uri="{FF2B5EF4-FFF2-40B4-BE49-F238E27FC236}">
                      <a16:creationId xmlns:a16="http://schemas.microsoft.com/office/drawing/2014/main" id="{65A722E4-0DBA-4574-A5EC-BDD99E80E61F}"/>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88" name="Immagine 87">
                  <a:extLst>
                    <a:ext uri="{FF2B5EF4-FFF2-40B4-BE49-F238E27FC236}">
                      <a16:creationId xmlns:a16="http://schemas.microsoft.com/office/drawing/2014/main" id="{B756ACF5-BF4B-4EAF-868C-82CFB90D0C7E}"/>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86" name="Immagine 85">
                <a:extLst>
                  <a:ext uri="{FF2B5EF4-FFF2-40B4-BE49-F238E27FC236}">
                    <a16:creationId xmlns:a16="http://schemas.microsoft.com/office/drawing/2014/main" id="{B82425DA-3B5B-4C92-BB75-F04414404C6F}"/>
                  </a:ext>
                </a:extLst>
              </p:cNvPr>
              <p:cNvPicPr>
                <a:picLocks noChangeAspect="1"/>
              </p:cNvPicPr>
              <p:nvPr/>
            </p:nvPicPr>
            <p:blipFill>
              <a:blip r:embed="rId18"/>
              <a:stretch>
                <a:fillRect/>
              </a:stretch>
            </p:blipFill>
            <p:spPr>
              <a:xfrm>
                <a:off x="16424678" y="3453818"/>
                <a:ext cx="1039621" cy="274320"/>
              </a:xfrm>
              <a:prstGeom prst="rect">
                <a:avLst/>
              </a:prstGeom>
            </p:spPr>
          </p:pic>
        </p:grpSp>
        <p:pic>
          <p:nvPicPr>
            <p:cNvPr id="60" name="Immagine 59">
              <a:extLst>
                <a:ext uri="{FF2B5EF4-FFF2-40B4-BE49-F238E27FC236}">
                  <a16:creationId xmlns:a16="http://schemas.microsoft.com/office/drawing/2014/main" id="{C255813D-545D-4C80-84DA-10D693384534}"/>
                </a:ext>
              </a:extLst>
            </p:cNvPr>
            <p:cNvPicPr>
              <a:picLocks noChangeAspect="1"/>
            </p:cNvPicPr>
            <p:nvPr/>
          </p:nvPicPr>
          <p:blipFill>
            <a:blip r:embed="rId6"/>
            <a:stretch>
              <a:fillRect/>
            </a:stretch>
          </p:blipFill>
          <p:spPr>
            <a:xfrm>
              <a:off x="7404890" y="7833329"/>
              <a:ext cx="400580" cy="290575"/>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19"/>
            <a:stretch>
              <a:fillRect/>
            </a:stretch>
          </p:blipFill>
          <p:spPr>
            <a:xfrm>
              <a:off x="5039857" y="2884783"/>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21"/>
            <a:stretch>
              <a:fillRect/>
            </a:stretch>
          </p:blipFill>
          <p:spPr>
            <a:xfrm>
              <a:off x="16800138" y="4109527"/>
              <a:ext cx="661141" cy="90567"/>
            </a:xfrm>
            <a:prstGeom prst="rect">
              <a:avLst/>
            </a:prstGeom>
          </p:spPr>
        </p:pic>
        <p:grpSp>
          <p:nvGrpSpPr>
            <p:cNvPr id="63" name="Gruppo 2">
              <a:extLst>
                <a:ext uri="{FF2B5EF4-FFF2-40B4-BE49-F238E27FC236}">
                  <a16:creationId xmlns:a16="http://schemas.microsoft.com/office/drawing/2014/main" id="{1ED0BBD5-4086-4953-80C7-7968B7D8CFBD}"/>
                </a:ext>
              </a:extLst>
            </p:cNvPr>
            <p:cNvGrpSpPr/>
            <p:nvPr/>
          </p:nvGrpSpPr>
          <p:grpSpPr>
            <a:xfrm>
              <a:off x="10256635" y="9493210"/>
              <a:ext cx="10390480" cy="2119530"/>
              <a:chOff x="8361608" y="9572843"/>
              <a:chExt cx="10390480" cy="2119530"/>
            </a:xfrm>
          </p:grpSpPr>
          <p:pic>
            <p:nvPicPr>
              <p:cNvPr id="65" name="Immagine 69">
                <a:extLst>
                  <a:ext uri="{FF2B5EF4-FFF2-40B4-BE49-F238E27FC236}">
                    <a16:creationId xmlns:a16="http://schemas.microsoft.com/office/drawing/2014/main" id="{94CEA493-0B5A-4575-870C-985F3DFF984C}"/>
                  </a:ext>
                </a:extLst>
              </p:cNvPr>
              <p:cNvPicPr>
                <a:picLocks noChangeAspect="1"/>
              </p:cNvPicPr>
              <p:nvPr/>
            </p:nvPicPr>
            <p:blipFill rotWithShape="1">
              <a:blip r:embed="rId22"/>
              <a:srcRect r="24766" b="385"/>
              <a:stretch/>
            </p:blipFill>
            <p:spPr>
              <a:xfrm>
                <a:off x="8361608" y="9572843"/>
                <a:ext cx="10390480" cy="1653274"/>
              </a:xfrm>
              <a:prstGeom prst="rect">
                <a:avLst/>
              </a:prstGeom>
            </p:spPr>
          </p:pic>
          <p:pic>
            <p:nvPicPr>
              <p:cNvPr id="66" name="Immagine 18">
                <a:extLst>
                  <a:ext uri="{FF2B5EF4-FFF2-40B4-BE49-F238E27FC236}">
                    <a16:creationId xmlns:a16="http://schemas.microsoft.com/office/drawing/2014/main" id="{B8703BC7-C35F-44BC-AF0A-9F9E40A1D6B3}"/>
                  </a:ext>
                </a:extLst>
              </p:cNvPr>
              <p:cNvPicPr>
                <a:picLocks noChangeAspect="1"/>
              </p:cNvPicPr>
              <p:nvPr/>
            </p:nvPicPr>
            <p:blipFill>
              <a:blip r:embed="rId23"/>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67" name="Immagine 18">
                <a:extLst>
                  <a:ext uri="{FF2B5EF4-FFF2-40B4-BE49-F238E27FC236}">
                    <a16:creationId xmlns:a16="http://schemas.microsoft.com/office/drawing/2014/main" id="{2D549891-2B2E-43AB-A731-0AE2A68BA644}"/>
                  </a:ext>
                </a:extLst>
              </p:cNvPr>
              <p:cNvPicPr>
                <a:picLocks noChangeAspect="1"/>
              </p:cNvPicPr>
              <p:nvPr/>
            </p:nvPicPr>
            <p:blipFill>
              <a:blip r:embed="rId23"/>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76" name="Immagine 18">
                <a:extLst>
                  <a:ext uri="{FF2B5EF4-FFF2-40B4-BE49-F238E27FC236}">
                    <a16:creationId xmlns:a16="http://schemas.microsoft.com/office/drawing/2014/main" id="{64881634-335B-407A-9647-94031DDEEC32}"/>
                  </a:ext>
                </a:extLst>
              </p:cNvPr>
              <p:cNvPicPr>
                <a:picLocks noChangeAspect="1"/>
              </p:cNvPicPr>
              <p:nvPr/>
            </p:nvPicPr>
            <p:blipFill>
              <a:blip r:embed="rId23"/>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78" name="Immagine 18">
                <a:extLst>
                  <a:ext uri="{FF2B5EF4-FFF2-40B4-BE49-F238E27FC236}">
                    <a16:creationId xmlns:a16="http://schemas.microsoft.com/office/drawing/2014/main" id="{4033B59C-ECD1-44BA-A4E5-0C464B527671}"/>
                  </a:ext>
                </a:extLst>
              </p:cNvPr>
              <p:cNvPicPr>
                <a:picLocks noChangeAspect="1"/>
              </p:cNvPicPr>
              <p:nvPr/>
            </p:nvPicPr>
            <p:blipFill>
              <a:blip r:embed="rId23"/>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92" name="Group 91">
              <a:extLst>
                <a:ext uri="{FF2B5EF4-FFF2-40B4-BE49-F238E27FC236}">
                  <a16:creationId xmlns:a16="http://schemas.microsoft.com/office/drawing/2014/main" id="{7B99FD2C-7E23-480B-AD21-BA8B4B254C4E}"/>
                </a:ext>
              </a:extLst>
            </p:cNvPr>
            <p:cNvGrpSpPr/>
            <p:nvPr/>
          </p:nvGrpSpPr>
          <p:grpSpPr>
            <a:xfrm>
              <a:off x="10120891" y="8080376"/>
              <a:ext cx="9111930" cy="1032095"/>
              <a:chOff x="12475161" y="7804815"/>
              <a:chExt cx="9111930" cy="1032095"/>
            </a:xfrm>
          </p:grpSpPr>
          <p:pic>
            <p:nvPicPr>
              <p:cNvPr id="93" name="Immagine 18">
                <a:extLst>
                  <a:ext uri="{FF2B5EF4-FFF2-40B4-BE49-F238E27FC236}">
                    <a16:creationId xmlns:a16="http://schemas.microsoft.com/office/drawing/2014/main" id="{A0DE8B3A-EF5B-49FD-A540-156AEB7FC36A}"/>
                  </a:ext>
                </a:extLst>
              </p:cNvPr>
              <p:cNvPicPr>
                <a:picLocks noChangeAspect="1"/>
              </p:cNvPicPr>
              <p:nvPr/>
            </p:nvPicPr>
            <p:blipFill>
              <a:blip r:embed="rId23"/>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94" name="Picture 93">
                <a:extLst>
                  <a:ext uri="{FF2B5EF4-FFF2-40B4-BE49-F238E27FC236}">
                    <a16:creationId xmlns:a16="http://schemas.microsoft.com/office/drawing/2014/main" id="{AEEBCF80-E09E-42DC-9965-009744A1A495}"/>
                  </a:ext>
                </a:extLst>
              </p:cNvPr>
              <p:cNvPicPr>
                <a:picLocks noChangeAspect="1"/>
              </p:cNvPicPr>
              <p:nvPr/>
            </p:nvPicPr>
            <p:blipFill rotWithShape="1">
              <a:blip r:embed="rId24"/>
              <a:srcRect b="30933"/>
              <a:stretch/>
            </p:blipFill>
            <p:spPr>
              <a:xfrm>
                <a:off x="12475161" y="7804815"/>
                <a:ext cx="8531592" cy="513068"/>
              </a:xfrm>
              <a:prstGeom prst="rect">
                <a:avLst/>
              </a:prstGeom>
            </p:spPr>
          </p:pic>
          <p:pic>
            <p:nvPicPr>
              <p:cNvPr id="95" name="Immagine 18">
                <a:extLst>
                  <a:ext uri="{FF2B5EF4-FFF2-40B4-BE49-F238E27FC236}">
                    <a16:creationId xmlns:a16="http://schemas.microsoft.com/office/drawing/2014/main" id="{CF74DA17-64E7-4061-B47E-4F67C72C4159}"/>
                  </a:ext>
                </a:extLst>
              </p:cNvPr>
              <p:cNvPicPr>
                <a:picLocks noChangeAspect="1"/>
              </p:cNvPicPr>
              <p:nvPr/>
            </p:nvPicPr>
            <p:blipFill>
              <a:blip r:embed="rId23"/>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grpSp>
      <p:pic>
        <p:nvPicPr>
          <p:cNvPr id="6" name="Picture 5">
            <a:extLst>
              <a:ext uri="{FF2B5EF4-FFF2-40B4-BE49-F238E27FC236}">
                <a16:creationId xmlns:a16="http://schemas.microsoft.com/office/drawing/2014/main" id="{6F7F122B-CE67-4E6B-BB2C-18A59B876B47}"/>
              </a:ext>
            </a:extLst>
          </p:cNvPr>
          <p:cNvPicPr>
            <a:picLocks noChangeAspect="1"/>
          </p:cNvPicPr>
          <p:nvPr/>
        </p:nvPicPr>
        <p:blipFill rotWithShape="1">
          <a:blip r:embed="rId25"/>
          <a:srcRect t="12176"/>
          <a:stretch/>
        </p:blipFill>
        <p:spPr>
          <a:xfrm>
            <a:off x="15960208" y="5210703"/>
            <a:ext cx="3579540" cy="513069"/>
          </a:xfrm>
          <a:prstGeom prst="rect">
            <a:avLst/>
          </a:prstGeom>
        </p:spPr>
      </p:pic>
      <p:pic>
        <p:nvPicPr>
          <p:cNvPr id="5" name="Picture 4">
            <a:extLst>
              <a:ext uri="{FF2B5EF4-FFF2-40B4-BE49-F238E27FC236}">
                <a16:creationId xmlns:a16="http://schemas.microsoft.com/office/drawing/2014/main" id="{682AEEC2-E649-610F-5A70-7227D13D6090}"/>
              </a:ext>
            </a:extLst>
          </p:cNvPr>
          <p:cNvPicPr>
            <a:picLocks noChangeAspect="1"/>
          </p:cNvPicPr>
          <p:nvPr/>
        </p:nvPicPr>
        <p:blipFill>
          <a:blip r:embed="rId26"/>
          <a:stretch>
            <a:fillRect/>
          </a:stretch>
        </p:blipFill>
        <p:spPr>
          <a:xfrm>
            <a:off x="2174320" y="3823847"/>
            <a:ext cx="19359012" cy="961321"/>
          </a:xfrm>
          <a:prstGeom prst="rect">
            <a:avLst/>
          </a:prstGeom>
        </p:spPr>
      </p:pic>
      <p:pic>
        <p:nvPicPr>
          <p:cNvPr id="4" name="Picture 3">
            <a:extLst>
              <a:ext uri="{FF2B5EF4-FFF2-40B4-BE49-F238E27FC236}">
                <a16:creationId xmlns:a16="http://schemas.microsoft.com/office/drawing/2014/main" id="{97350B9D-78D9-6486-E68B-C2E804259ABE}"/>
              </a:ext>
            </a:extLst>
          </p:cNvPr>
          <p:cNvPicPr>
            <a:picLocks noChangeAspect="1"/>
          </p:cNvPicPr>
          <p:nvPr/>
        </p:nvPicPr>
        <p:blipFill>
          <a:blip r:embed="rId27"/>
          <a:stretch>
            <a:fillRect/>
          </a:stretch>
        </p:blipFill>
        <p:spPr>
          <a:xfrm>
            <a:off x="5816477" y="6440550"/>
            <a:ext cx="2340866" cy="508883"/>
          </a:xfrm>
          <a:prstGeom prst="rect">
            <a:avLst/>
          </a:prstGeom>
        </p:spPr>
      </p:pic>
      <p:cxnSp>
        <p:nvCxnSpPr>
          <p:cNvPr id="51" name="Straight Connector 50">
            <a:extLst>
              <a:ext uri="{FF2B5EF4-FFF2-40B4-BE49-F238E27FC236}">
                <a16:creationId xmlns:a16="http://schemas.microsoft.com/office/drawing/2014/main" id="{376A9B9C-711C-4195-9BBE-31E1D34E4ABD}"/>
              </a:ext>
            </a:extLst>
          </p:cNvPr>
          <p:cNvCxnSpPr>
            <a:cxnSpLocks/>
          </p:cNvCxnSpPr>
          <p:nvPr/>
        </p:nvCxnSpPr>
        <p:spPr>
          <a:xfrm>
            <a:off x="5530981" y="6848379"/>
            <a:ext cx="13602654" cy="0"/>
          </a:xfrm>
          <a:prstGeom prst="line">
            <a:avLst/>
          </a:prstGeom>
          <a:ln w="19050">
            <a:solidFill>
              <a:srgbClr val="FFA5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7DE3E1-6756-48E3-8B1E-51162F97EE60}"/>
              </a:ext>
            </a:extLst>
          </p:cNvPr>
          <p:cNvSpPr txBox="1"/>
          <p:nvPr/>
        </p:nvSpPr>
        <p:spPr>
          <a:xfrm>
            <a:off x="7809912" y="6266343"/>
            <a:ext cx="9655809" cy="502821"/>
          </a:xfrm>
          <a:prstGeom prst="rect">
            <a:avLst/>
          </a:prstGeom>
          <a:noFill/>
        </p:spPr>
        <p:txBody>
          <a:bodyPr wrap="square" lIns="0" tIns="36000" rIns="216000" bIns="36000" rtlCol="0">
            <a:spAutoFit/>
          </a:bodyPr>
          <a:lstStyle/>
          <a:p>
            <a:pPr>
              <a:lnSpc>
                <a:spcPct val="130000"/>
              </a:lnSpc>
              <a:spcBef>
                <a:spcPts val="1000"/>
              </a:spcBef>
            </a:pPr>
            <a:r>
              <a:rPr lang="it-IT" sz="2400" b="1"/>
              <a:t>Procedura avvio richiesta creazione anagrafica beneficiario</a:t>
            </a:r>
          </a:p>
        </p:txBody>
      </p:sp>
      <p:sp>
        <p:nvSpPr>
          <p:cNvPr id="113" name="TextBox 112">
            <a:extLst>
              <a:ext uri="{FF2B5EF4-FFF2-40B4-BE49-F238E27FC236}">
                <a16:creationId xmlns:a16="http://schemas.microsoft.com/office/drawing/2014/main" id="{F433BE31-8913-4D3F-8526-D46570BA160F}"/>
              </a:ext>
            </a:extLst>
          </p:cNvPr>
          <p:cNvSpPr txBox="1"/>
          <p:nvPr/>
        </p:nvSpPr>
        <p:spPr>
          <a:xfrm>
            <a:off x="6072557" y="7737225"/>
            <a:ext cx="11393164" cy="2158339"/>
          </a:xfrm>
          <a:prstGeom prst="rect">
            <a:avLst/>
          </a:prstGeom>
          <a:noFill/>
        </p:spPr>
        <p:txBody>
          <a:bodyPr wrap="square" lIns="0" tIns="36000" rIns="216000" bIns="36000" rtlCol="0">
            <a:spAutoFit/>
          </a:bodyPr>
          <a:lstStyle/>
          <a:p>
            <a:pPr>
              <a:lnSpc>
                <a:spcPct val="130000"/>
              </a:lnSpc>
              <a:spcBef>
                <a:spcPts val="1000"/>
              </a:spcBef>
            </a:pPr>
            <a:r>
              <a:rPr lang="it-IT" b="1"/>
              <a:t>Impossibile verificare beneficiario, creare comunque anagrafica con i dati inseriti manualmente?</a:t>
            </a:r>
          </a:p>
        </p:txBody>
      </p:sp>
      <p:sp>
        <p:nvSpPr>
          <p:cNvPr id="48" name="Arrow: Down 14">
            <a:extLst>
              <a:ext uri="{FF2B5EF4-FFF2-40B4-BE49-F238E27FC236}">
                <a16:creationId xmlns:a16="http://schemas.microsoft.com/office/drawing/2014/main" id="{83406FA1-A9DA-45AD-86BD-45FDA02D1182}"/>
              </a:ext>
            </a:extLst>
          </p:cNvPr>
          <p:cNvSpPr/>
          <p:nvPr/>
        </p:nvSpPr>
        <p:spPr>
          <a:xfrm rot="2853772">
            <a:off x="17935283" y="9611510"/>
            <a:ext cx="428328" cy="568106"/>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55" name="Picture 54">
            <a:extLst>
              <a:ext uri="{FF2B5EF4-FFF2-40B4-BE49-F238E27FC236}">
                <a16:creationId xmlns:a16="http://schemas.microsoft.com/office/drawing/2014/main" id="{B9A1DE69-B76D-4E3C-933E-53D7575A09C8}"/>
              </a:ext>
            </a:extLst>
          </p:cNvPr>
          <p:cNvPicPr>
            <a:picLocks noChangeAspect="1"/>
          </p:cNvPicPr>
          <p:nvPr/>
        </p:nvPicPr>
        <p:blipFill>
          <a:blip r:embed="rId27"/>
          <a:stretch>
            <a:fillRect/>
          </a:stretch>
        </p:blipFill>
        <p:spPr>
          <a:xfrm>
            <a:off x="5816477" y="6440550"/>
            <a:ext cx="2340866" cy="508883"/>
          </a:xfrm>
          <a:prstGeom prst="rect">
            <a:avLst/>
          </a:prstGeom>
        </p:spPr>
      </p:pic>
      <p:sp>
        <p:nvSpPr>
          <p:cNvPr id="56" name="Rectangle 95">
            <a:extLst>
              <a:ext uri="{FF2B5EF4-FFF2-40B4-BE49-F238E27FC236}">
                <a16:creationId xmlns:a16="http://schemas.microsoft.com/office/drawing/2014/main" id="{8F8FC9FF-8E3F-4D71-8EDE-38374790427F}"/>
              </a:ext>
            </a:extLst>
          </p:cNvPr>
          <p:cNvSpPr/>
          <p:nvPr/>
        </p:nvSpPr>
        <p:spPr>
          <a:xfrm>
            <a:off x="5530981" y="6060587"/>
            <a:ext cx="13602654" cy="5150397"/>
          </a:xfrm>
          <a:prstGeom prst="roundRect">
            <a:avLst/>
          </a:prstGeom>
          <a:solidFill>
            <a:sysClr val="window" lastClr="FFFFFF"/>
          </a:solidFill>
          <a:ln w="12700" cap="flat" cmpd="sng" algn="ctr">
            <a:solidFill>
              <a:srgbClr val="787878"/>
            </a:solidFill>
            <a:prstDash val="solid"/>
            <a:miter lim="800000"/>
          </a:ln>
          <a:effectLst>
            <a:outerShdw blurRad="50800" dist="50800" dir="5400000" algn="ctr" rotWithShape="0">
              <a:srgbClr val="000000">
                <a:alpha val="31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8" name="Straight Connector 57">
            <a:extLst>
              <a:ext uri="{FF2B5EF4-FFF2-40B4-BE49-F238E27FC236}">
                <a16:creationId xmlns:a16="http://schemas.microsoft.com/office/drawing/2014/main" id="{E6B695E1-3DFD-4988-8027-A9F164DB7A0A}"/>
              </a:ext>
            </a:extLst>
          </p:cNvPr>
          <p:cNvCxnSpPr>
            <a:cxnSpLocks/>
          </p:cNvCxnSpPr>
          <p:nvPr/>
        </p:nvCxnSpPr>
        <p:spPr>
          <a:xfrm>
            <a:off x="5530981" y="6848379"/>
            <a:ext cx="1360265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608466-6CBB-4C8E-8017-04F378240336}"/>
              </a:ext>
            </a:extLst>
          </p:cNvPr>
          <p:cNvCxnSpPr>
            <a:cxnSpLocks/>
          </p:cNvCxnSpPr>
          <p:nvPr/>
        </p:nvCxnSpPr>
        <p:spPr>
          <a:xfrm>
            <a:off x="5540226" y="10731925"/>
            <a:ext cx="13602654" cy="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205B0AA1-11F5-4094-9FC8-22CD937ADD55}"/>
              </a:ext>
            </a:extLst>
          </p:cNvPr>
          <p:cNvPicPr>
            <a:picLocks noChangeAspect="1"/>
          </p:cNvPicPr>
          <p:nvPr/>
        </p:nvPicPr>
        <p:blipFill>
          <a:blip r:embed="rId28"/>
          <a:stretch>
            <a:fillRect/>
          </a:stretch>
        </p:blipFill>
        <p:spPr>
          <a:xfrm>
            <a:off x="16031021" y="9952778"/>
            <a:ext cx="2420762" cy="753082"/>
          </a:xfrm>
          <a:prstGeom prst="rect">
            <a:avLst/>
          </a:prstGeom>
        </p:spPr>
      </p:pic>
      <p:sp>
        <p:nvSpPr>
          <p:cNvPr id="62" name="TextBox 61">
            <a:extLst>
              <a:ext uri="{FF2B5EF4-FFF2-40B4-BE49-F238E27FC236}">
                <a16:creationId xmlns:a16="http://schemas.microsoft.com/office/drawing/2014/main" id="{77FE4D60-0EBA-480C-B5F4-11E3B03DB4D9}"/>
              </a:ext>
            </a:extLst>
          </p:cNvPr>
          <p:cNvSpPr txBox="1"/>
          <p:nvPr/>
        </p:nvSpPr>
        <p:spPr>
          <a:xfrm>
            <a:off x="7809912" y="6266343"/>
            <a:ext cx="9655809" cy="502821"/>
          </a:xfrm>
          <a:prstGeom prst="rect">
            <a:avLst/>
          </a:prstGeom>
          <a:noFill/>
        </p:spPr>
        <p:txBody>
          <a:bodyPr wrap="square" lIns="0" tIns="36000" rIns="216000" bIns="36000" rtlCol="0">
            <a:spAutoFit/>
          </a:bodyPr>
          <a:lstStyle/>
          <a:p>
            <a:pPr>
              <a:lnSpc>
                <a:spcPct val="130000"/>
              </a:lnSpc>
              <a:spcBef>
                <a:spcPts val="1000"/>
              </a:spcBef>
            </a:pPr>
            <a:r>
              <a:rPr lang="it-IT" sz="2400" b="1"/>
              <a:t>Procedura avvio richiesta creazione anagrafica beneficiario</a:t>
            </a:r>
          </a:p>
        </p:txBody>
      </p:sp>
      <p:sp>
        <p:nvSpPr>
          <p:cNvPr id="64" name="TextBox 63">
            <a:extLst>
              <a:ext uri="{FF2B5EF4-FFF2-40B4-BE49-F238E27FC236}">
                <a16:creationId xmlns:a16="http://schemas.microsoft.com/office/drawing/2014/main" id="{D4819715-9E78-4525-8BDF-B701B5082362}"/>
              </a:ext>
            </a:extLst>
          </p:cNvPr>
          <p:cNvSpPr txBox="1"/>
          <p:nvPr/>
        </p:nvSpPr>
        <p:spPr>
          <a:xfrm>
            <a:off x="6072556" y="7737225"/>
            <a:ext cx="12778875" cy="1134725"/>
          </a:xfrm>
          <a:prstGeom prst="rect">
            <a:avLst/>
          </a:prstGeom>
          <a:noFill/>
        </p:spPr>
        <p:txBody>
          <a:bodyPr wrap="square" lIns="0" tIns="36000" rIns="216000" bIns="36000" rtlCol="0">
            <a:spAutoFit/>
          </a:bodyPr>
          <a:lstStyle/>
          <a:p>
            <a:pPr>
              <a:lnSpc>
                <a:spcPct val="130000"/>
              </a:lnSpc>
              <a:spcBef>
                <a:spcPts val="1000"/>
              </a:spcBef>
            </a:pPr>
            <a:r>
              <a:rPr lang="it-IT" sz="2800" b="1"/>
              <a:t>Impossibile certificare il beneficiario, procedere con la creazione con i dati inseriti manualmente? </a:t>
            </a:r>
          </a:p>
        </p:txBody>
      </p:sp>
      <p:sp>
        <p:nvSpPr>
          <p:cNvPr id="70" name="Arrow: Down 14">
            <a:extLst>
              <a:ext uri="{FF2B5EF4-FFF2-40B4-BE49-F238E27FC236}">
                <a16:creationId xmlns:a16="http://schemas.microsoft.com/office/drawing/2014/main" id="{9C2FC28F-062A-4F03-9570-A8A88A00BEF7}"/>
              </a:ext>
            </a:extLst>
          </p:cNvPr>
          <p:cNvSpPr/>
          <p:nvPr/>
        </p:nvSpPr>
        <p:spPr>
          <a:xfrm rot="2853772">
            <a:off x="17627833" y="9478480"/>
            <a:ext cx="428328" cy="568106"/>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71" name="Segnaposto testo 3">
            <a:extLst>
              <a:ext uri="{FF2B5EF4-FFF2-40B4-BE49-F238E27FC236}">
                <a16:creationId xmlns:a16="http://schemas.microsoft.com/office/drawing/2014/main" id="{0028DBB3-838A-47C9-A238-49CA54C7A0CA}"/>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73" name="Picture 72">
            <a:extLst>
              <a:ext uri="{FF2B5EF4-FFF2-40B4-BE49-F238E27FC236}">
                <a16:creationId xmlns:a16="http://schemas.microsoft.com/office/drawing/2014/main" id="{697AF509-38A0-4430-9F60-4BC2A975040B}"/>
              </a:ext>
            </a:extLst>
          </p:cNvPr>
          <p:cNvPicPr>
            <a:picLocks noChangeAspect="1"/>
          </p:cNvPicPr>
          <p:nvPr/>
        </p:nvPicPr>
        <p:blipFill>
          <a:blip r:embed="rId29"/>
          <a:stretch>
            <a:fillRect/>
          </a:stretch>
        </p:blipFill>
        <p:spPr>
          <a:xfrm>
            <a:off x="6829910" y="6114365"/>
            <a:ext cx="663000" cy="663000"/>
          </a:xfrm>
          <a:prstGeom prst="rect">
            <a:avLst/>
          </a:prstGeom>
        </p:spPr>
      </p:pic>
    </p:spTree>
    <p:extLst>
      <p:ext uri="{BB962C8B-B14F-4D97-AF65-F5344CB8AC3E}">
        <p14:creationId xmlns:p14="http://schemas.microsoft.com/office/powerpoint/2010/main" val="223694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7DCB1B-C4ED-3A4C-B839-D3625DECCA40}"/>
              </a:ext>
            </a:extLst>
          </p:cNvPr>
          <p:cNvSpPr>
            <a:spLocks noGrp="1"/>
          </p:cNvSpPr>
          <p:nvPr>
            <p:ph type="title"/>
          </p:nvPr>
        </p:nvSpPr>
        <p:spPr>
          <a:xfrm>
            <a:off x="1700674" y="5161533"/>
            <a:ext cx="20313999" cy="3100503"/>
          </a:xfrm>
        </p:spPr>
        <p:txBody>
          <a:bodyPr/>
          <a:lstStyle/>
          <a:p>
            <a:pPr marL="884661" lvl="1">
              <a:lnSpc>
                <a:spcPct val="130000"/>
              </a:lnSpc>
              <a:spcBef>
                <a:spcPts val="968"/>
              </a:spcBef>
              <a:buClr>
                <a:schemeClr val="accent1"/>
              </a:buClr>
            </a:pPr>
            <a:r>
              <a:rPr lang="it-IT" sz="6967" b="1">
                <a:solidFill>
                  <a:schemeClr val="bg1"/>
                </a:solidFill>
              </a:rPr>
              <a:t>01. Introduzione</a:t>
            </a:r>
          </a:p>
        </p:txBody>
      </p:sp>
      <p:sp>
        <p:nvSpPr>
          <p:cNvPr id="5" name="Segnaposto testo 4">
            <a:extLst>
              <a:ext uri="{FF2B5EF4-FFF2-40B4-BE49-F238E27FC236}">
                <a16:creationId xmlns:a16="http://schemas.microsoft.com/office/drawing/2014/main" id="{BA54B949-FC76-4E23-9DD4-5940F7916429}"/>
              </a:ext>
            </a:extLst>
          </p:cNvPr>
          <p:cNvSpPr>
            <a:spLocks noGrp="1"/>
          </p:cNvSpPr>
          <p:nvPr>
            <p:ph type="body" sz="quarter" idx="19"/>
          </p:nvPr>
        </p:nvSpPr>
        <p:spPr>
          <a:xfrm>
            <a:off x="2367739" y="7940517"/>
            <a:ext cx="19646935" cy="1058528"/>
          </a:xfrm>
        </p:spPr>
        <p:txBody>
          <a:bodyPr/>
          <a:lstStyle/>
          <a:p>
            <a:r>
              <a:rPr lang="it-IT"/>
              <a:t> </a:t>
            </a:r>
          </a:p>
        </p:txBody>
      </p:sp>
    </p:spTree>
    <p:extLst>
      <p:ext uri="{BB962C8B-B14F-4D97-AF65-F5344CB8AC3E}">
        <p14:creationId xmlns:p14="http://schemas.microsoft.com/office/powerpoint/2010/main" val="3253331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5A672D2E-7C9F-4453-9934-255FA249034C}"/>
              </a:ext>
            </a:extLst>
          </p:cNvPr>
          <p:cNvGrpSpPr/>
          <p:nvPr/>
        </p:nvGrpSpPr>
        <p:grpSpPr>
          <a:xfrm>
            <a:off x="-2138905" y="5667310"/>
            <a:ext cx="10144208" cy="3389659"/>
            <a:chOff x="-2387582" y="7163797"/>
            <a:chExt cx="10144208" cy="3389659"/>
          </a:xfrm>
        </p:grpSpPr>
        <p:pic>
          <p:nvPicPr>
            <p:cNvPr id="29" name="Immagine 28">
              <a:extLst>
                <a:ext uri="{FF2B5EF4-FFF2-40B4-BE49-F238E27FC236}">
                  <a16:creationId xmlns:a16="http://schemas.microsoft.com/office/drawing/2014/main" id="{525FF4FA-06E5-4415-8CA3-BB0F3B32EA7C}"/>
                </a:ext>
              </a:extLst>
            </p:cNvPr>
            <p:cNvPicPr>
              <a:picLocks noChangeAspect="1"/>
            </p:cNvPicPr>
            <p:nvPr/>
          </p:nvPicPr>
          <p:blipFill>
            <a:blip r:embed="rId3"/>
            <a:stretch>
              <a:fillRect/>
            </a:stretch>
          </p:blipFill>
          <p:spPr>
            <a:xfrm>
              <a:off x="1925643" y="9204312"/>
              <a:ext cx="2032850" cy="616014"/>
            </a:xfrm>
            <a:prstGeom prst="rect">
              <a:avLst/>
            </a:prstGeom>
          </p:spPr>
        </p:pic>
        <p:pic>
          <p:nvPicPr>
            <p:cNvPr id="34" name="Immagine 33">
              <a:extLst>
                <a:ext uri="{FF2B5EF4-FFF2-40B4-BE49-F238E27FC236}">
                  <a16:creationId xmlns:a16="http://schemas.microsoft.com/office/drawing/2014/main" id="{B9749648-DAC6-4436-9FF5-D7931E337FA2}"/>
                </a:ext>
              </a:extLst>
            </p:cNvPr>
            <p:cNvPicPr>
              <a:picLocks noChangeAspect="1"/>
            </p:cNvPicPr>
            <p:nvPr/>
          </p:nvPicPr>
          <p:blipFill>
            <a:blip r:embed="rId4"/>
            <a:stretch>
              <a:fillRect/>
            </a:stretch>
          </p:blipFill>
          <p:spPr>
            <a:xfrm>
              <a:off x="1708859" y="7762830"/>
              <a:ext cx="6047767" cy="662476"/>
            </a:xfrm>
            <a:prstGeom prst="rect">
              <a:avLst/>
            </a:prstGeom>
          </p:spPr>
        </p:pic>
        <p:pic>
          <p:nvPicPr>
            <p:cNvPr id="44" name="Immagine 43">
              <a:extLst>
                <a:ext uri="{FF2B5EF4-FFF2-40B4-BE49-F238E27FC236}">
                  <a16:creationId xmlns:a16="http://schemas.microsoft.com/office/drawing/2014/main" id="{9F0BACE4-905B-4374-A27B-A6593758396B}"/>
                </a:ext>
              </a:extLst>
            </p:cNvPr>
            <p:cNvPicPr>
              <a:picLocks noChangeAspect="1"/>
            </p:cNvPicPr>
            <p:nvPr/>
          </p:nvPicPr>
          <p:blipFill>
            <a:blip r:embed="rId5"/>
            <a:stretch>
              <a:fillRect/>
            </a:stretch>
          </p:blipFill>
          <p:spPr>
            <a:xfrm>
              <a:off x="1714521" y="7163797"/>
              <a:ext cx="2333996" cy="474710"/>
            </a:xfrm>
            <a:prstGeom prst="rect">
              <a:avLst/>
            </a:prstGeom>
          </p:spPr>
        </p:pic>
        <p:pic>
          <p:nvPicPr>
            <p:cNvPr id="35" name="Immagine 34">
              <a:extLst>
                <a:ext uri="{FF2B5EF4-FFF2-40B4-BE49-F238E27FC236}">
                  <a16:creationId xmlns:a16="http://schemas.microsoft.com/office/drawing/2014/main" id="{17A2711B-2C43-42CA-A08E-4F4109F28D78}"/>
                </a:ext>
              </a:extLst>
            </p:cNvPr>
            <p:cNvPicPr>
              <a:picLocks noChangeAspect="1"/>
            </p:cNvPicPr>
            <p:nvPr/>
          </p:nvPicPr>
          <p:blipFill>
            <a:blip r:embed="rId6"/>
            <a:stretch>
              <a:fillRect/>
            </a:stretch>
          </p:blipFill>
          <p:spPr>
            <a:xfrm>
              <a:off x="-2387582" y="10520271"/>
              <a:ext cx="179078" cy="33185"/>
            </a:xfrm>
            <a:prstGeom prst="rect">
              <a:avLst/>
            </a:prstGeom>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77539" y="2112153"/>
            <a:ext cx="3757900" cy="655224"/>
          </a:xfrm>
          <a:prstGeom prst="rect">
            <a:avLst/>
          </a:prstGeom>
        </p:spPr>
      </p:pic>
      <p:grpSp>
        <p:nvGrpSpPr>
          <p:cNvPr id="3" name="Group 2">
            <a:extLst>
              <a:ext uri="{FF2B5EF4-FFF2-40B4-BE49-F238E27FC236}">
                <a16:creationId xmlns:a16="http://schemas.microsoft.com/office/drawing/2014/main" id="{E466C184-8E2F-8BB8-28DC-36164B4C9597}"/>
              </a:ext>
            </a:extLst>
          </p:cNvPr>
          <p:cNvGrpSpPr/>
          <p:nvPr/>
        </p:nvGrpSpPr>
        <p:grpSpPr>
          <a:xfrm>
            <a:off x="1662100" y="2884175"/>
            <a:ext cx="20574797" cy="8727957"/>
            <a:chOff x="1657658" y="2884783"/>
            <a:chExt cx="20574797" cy="8727957"/>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747921" y="5432282"/>
              <a:ext cx="1667870"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2"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27" name="Immagine 26">
              <a:extLst>
                <a:ext uri="{FF2B5EF4-FFF2-40B4-BE49-F238E27FC236}">
                  <a16:creationId xmlns:a16="http://schemas.microsoft.com/office/drawing/2014/main" id="{09665699-7F81-46F8-96A6-E0D2D84A3C2C}"/>
                </a:ext>
              </a:extLst>
            </p:cNvPr>
            <p:cNvPicPr>
              <a:picLocks noChangeAspect="1"/>
            </p:cNvPicPr>
            <p:nvPr/>
          </p:nvPicPr>
          <p:blipFill>
            <a:blip r:embed="rId14"/>
            <a:stretch>
              <a:fillRect/>
            </a:stretch>
          </p:blipFill>
          <p:spPr>
            <a:xfrm>
              <a:off x="2062942" y="7771111"/>
              <a:ext cx="238095" cy="238095"/>
            </a:xfrm>
            <a:prstGeom prst="rect">
              <a:avLst/>
            </a:prstGeom>
          </p:spPr>
        </p:pic>
        <p:pic>
          <p:nvPicPr>
            <p:cNvPr id="68" name="Immagine 67">
              <a:extLst>
                <a:ext uri="{FF2B5EF4-FFF2-40B4-BE49-F238E27FC236}">
                  <a16:creationId xmlns:a16="http://schemas.microsoft.com/office/drawing/2014/main" id="{CCB7ABFE-7DC6-4BF7-92D1-0494F9A84657}"/>
                </a:ext>
              </a:extLst>
            </p:cNvPr>
            <p:cNvPicPr>
              <a:picLocks noChangeAspect="1"/>
            </p:cNvPicPr>
            <p:nvPr/>
          </p:nvPicPr>
          <p:blipFill>
            <a:blip r:embed="rId15"/>
            <a:stretch>
              <a:fillRect/>
            </a:stretch>
          </p:blipFill>
          <p:spPr>
            <a:xfrm>
              <a:off x="5739358" y="6421676"/>
              <a:ext cx="2239432" cy="584199"/>
            </a:xfrm>
            <a:prstGeom prst="rect">
              <a:avLst/>
            </a:prstGeom>
          </p:spPr>
        </p:pic>
        <p:pic>
          <p:nvPicPr>
            <p:cNvPr id="69" name="Immagine 68">
              <a:extLst>
                <a:ext uri="{FF2B5EF4-FFF2-40B4-BE49-F238E27FC236}">
                  <a16:creationId xmlns:a16="http://schemas.microsoft.com/office/drawing/2014/main" id="{B01EDC65-1C99-42DF-95D0-6C7163958910}"/>
                </a:ext>
              </a:extLst>
            </p:cNvPr>
            <p:cNvPicPr>
              <a:picLocks noChangeAspect="1"/>
            </p:cNvPicPr>
            <p:nvPr/>
          </p:nvPicPr>
          <p:blipFill>
            <a:blip r:embed="rId16"/>
            <a:stretch>
              <a:fillRect/>
            </a:stretch>
          </p:blipFill>
          <p:spPr>
            <a:xfrm>
              <a:off x="2641276" y="6498292"/>
              <a:ext cx="2081148" cy="431936"/>
            </a:xfrm>
            <a:prstGeom prst="rect">
              <a:avLst/>
            </a:prstGeom>
          </p:spPr>
        </p:pic>
        <p:grpSp>
          <p:nvGrpSpPr>
            <p:cNvPr id="84" name="Gruppo 83">
              <a:extLst>
                <a:ext uri="{FF2B5EF4-FFF2-40B4-BE49-F238E27FC236}">
                  <a16:creationId xmlns:a16="http://schemas.microsoft.com/office/drawing/2014/main" id="{EE0A7119-35B5-455A-97D4-80DD96399CBC}"/>
                </a:ext>
              </a:extLst>
            </p:cNvPr>
            <p:cNvGrpSpPr/>
            <p:nvPr/>
          </p:nvGrpSpPr>
          <p:grpSpPr>
            <a:xfrm>
              <a:off x="4149099" y="7752999"/>
              <a:ext cx="3731822" cy="479991"/>
              <a:chOff x="16314793" y="3257027"/>
              <a:chExt cx="1746081" cy="555053"/>
            </a:xfrm>
          </p:grpSpPr>
          <p:grpSp>
            <p:nvGrpSpPr>
              <p:cNvPr id="85" name="Gruppo 84">
                <a:extLst>
                  <a:ext uri="{FF2B5EF4-FFF2-40B4-BE49-F238E27FC236}">
                    <a16:creationId xmlns:a16="http://schemas.microsoft.com/office/drawing/2014/main" id="{30783ACC-16F0-4914-AC03-F26A63B0716D}"/>
                  </a:ext>
                </a:extLst>
              </p:cNvPr>
              <p:cNvGrpSpPr/>
              <p:nvPr/>
            </p:nvGrpSpPr>
            <p:grpSpPr>
              <a:xfrm>
                <a:off x="16314793" y="3257027"/>
                <a:ext cx="1746081" cy="555053"/>
                <a:chOff x="12951382" y="3330624"/>
                <a:chExt cx="1740627" cy="567595"/>
              </a:xfrm>
            </p:grpSpPr>
            <p:pic>
              <p:nvPicPr>
                <p:cNvPr id="87" name="Immagine 86">
                  <a:extLst>
                    <a:ext uri="{FF2B5EF4-FFF2-40B4-BE49-F238E27FC236}">
                      <a16:creationId xmlns:a16="http://schemas.microsoft.com/office/drawing/2014/main" id="{65A722E4-0DBA-4574-A5EC-BDD99E80E61F}"/>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88" name="Immagine 87">
                  <a:extLst>
                    <a:ext uri="{FF2B5EF4-FFF2-40B4-BE49-F238E27FC236}">
                      <a16:creationId xmlns:a16="http://schemas.microsoft.com/office/drawing/2014/main" id="{B756ACF5-BF4B-4EAF-868C-82CFB90D0C7E}"/>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86" name="Immagine 85">
                <a:extLst>
                  <a:ext uri="{FF2B5EF4-FFF2-40B4-BE49-F238E27FC236}">
                    <a16:creationId xmlns:a16="http://schemas.microsoft.com/office/drawing/2014/main" id="{B82425DA-3B5B-4C92-BB75-F04414404C6F}"/>
                  </a:ext>
                </a:extLst>
              </p:cNvPr>
              <p:cNvPicPr>
                <a:picLocks noChangeAspect="1"/>
              </p:cNvPicPr>
              <p:nvPr/>
            </p:nvPicPr>
            <p:blipFill>
              <a:blip r:embed="rId18"/>
              <a:stretch>
                <a:fillRect/>
              </a:stretch>
            </p:blipFill>
            <p:spPr>
              <a:xfrm>
                <a:off x="16424678" y="3453818"/>
                <a:ext cx="1039621" cy="274320"/>
              </a:xfrm>
              <a:prstGeom prst="rect">
                <a:avLst/>
              </a:prstGeom>
            </p:spPr>
          </p:pic>
        </p:grpSp>
        <p:pic>
          <p:nvPicPr>
            <p:cNvPr id="60" name="Immagine 59">
              <a:extLst>
                <a:ext uri="{FF2B5EF4-FFF2-40B4-BE49-F238E27FC236}">
                  <a16:creationId xmlns:a16="http://schemas.microsoft.com/office/drawing/2014/main" id="{C255813D-545D-4C80-84DA-10D693384534}"/>
                </a:ext>
              </a:extLst>
            </p:cNvPr>
            <p:cNvPicPr>
              <a:picLocks noChangeAspect="1"/>
            </p:cNvPicPr>
            <p:nvPr/>
          </p:nvPicPr>
          <p:blipFill>
            <a:blip r:embed="rId6"/>
            <a:stretch>
              <a:fillRect/>
            </a:stretch>
          </p:blipFill>
          <p:spPr>
            <a:xfrm>
              <a:off x="7404890" y="7833329"/>
              <a:ext cx="400580" cy="290575"/>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19"/>
            <a:stretch>
              <a:fillRect/>
            </a:stretch>
          </p:blipFill>
          <p:spPr>
            <a:xfrm>
              <a:off x="5039857" y="2884783"/>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21"/>
            <a:stretch>
              <a:fillRect/>
            </a:stretch>
          </p:blipFill>
          <p:spPr>
            <a:xfrm>
              <a:off x="16800138" y="4109527"/>
              <a:ext cx="661141" cy="90567"/>
            </a:xfrm>
            <a:prstGeom prst="rect">
              <a:avLst/>
            </a:prstGeom>
          </p:spPr>
        </p:pic>
        <p:grpSp>
          <p:nvGrpSpPr>
            <p:cNvPr id="63" name="Gruppo 2">
              <a:extLst>
                <a:ext uri="{FF2B5EF4-FFF2-40B4-BE49-F238E27FC236}">
                  <a16:creationId xmlns:a16="http://schemas.microsoft.com/office/drawing/2014/main" id="{1ED0BBD5-4086-4953-80C7-7968B7D8CFBD}"/>
                </a:ext>
              </a:extLst>
            </p:cNvPr>
            <p:cNvGrpSpPr/>
            <p:nvPr/>
          </p:nvGrpSpPr>
          <p:grpSpPr>
            <a:xfrm>
              <a:off x="10256635" y="9493210"/>
              <a:ext cx="10390480" cy="2119530"/>
              <a:chOff x="8361608" y="9572843"/>
              <a:chExt cx="10390480" cy="2119530"/>
            </a:xfrm>
          </p:grpSpPr>
          <p:pic>
            <p:nvPicPr>
              <p:cNvPr id="65" name="Immagine 69">
                <a:extLst>
                  <a:ext uri="{FF2B5EF4-FFF2-40B4-BE49-F238E27FC236}">
                    <a16:creationId xmlns:a16="http://schemas.microsoft.com/office/drawing/2014/main" id="{94CEA493-0B5A-4575-870C-985F3DFF984C}"/>
                  </a:ext>
                </a:extLst>
              </p:cNvPr>
              <p:cNvPicPr>
                <a:picLocks noChangeAspect="1"/>
              </p:cNvPicPr>
              <p:nvPr/>
            </p:nvPicPr>
            <p:blipFill rotWithShape="1">
              <a:blip r:embed="rId22"/>
              <a:srcRect r="24766" b="385"/>
              <a:stretch/>
            </p:blipFill>
            <p:spPr>
              <a:xfrm>
                <a:off x="8361608" y="9572843"/>
                <a:ext cx="10390480" cy="1653274"/>
              </a:xfrm>
              <a:prstGeom prst="rect">
                <a:avLst/>
              </a:prstGeom>
            </p:spPr>
          </p:pic>
          <p:pic>
            <p:nvPicPr>
              <p:cNvPr id="66" name="Immagine 18">
                <a:extLst>
                  <a:ext uri="{FF2B5EF4-FFF2-40B4-BE49-F238E27FC236}">
                    <a16:creationId xmlns:a16="http://schemas.microsoft.com/office/drawing/2014/main" id="{B8703BC7-C35F-44BC-AF0A-9F9E40A1D6B3}"/>
                  </a:ext>
                </a:extLst>
              </p:cNvPr>
              <p:cNvPicPr>
                <a:picLocks noChangeAspect="1"/>
              </p:cNvPicPr>
              <p:nvPr/>
            </p:nvPicPr>
            <p:blipFill>
              <a:blip r:embed="rId23"/>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67" name="Immagine 18">
                <a:extLst>
                  <a:ext uri="{FF2B5EF4-FFF2-40B4-BE49-F238E27FC236}">
                    <a16:creationId xmlns:a16="http://schemas.microsoft.com/office/drawing/2014/main" id="{2D549891-2B2E-43AB-A731-0AE2A68BA644}"/>
                  </a:ext>
                </a:extLst>
              </p:cNvPr>
              <p:cNvPicPr>
                <a:picLocks noChangeAspect="1"/>
              </p:cNvPicPr>
              <p:nvPr/>
            </p:nvPicPr>
            <p:blipFill>
              <a:blip r:embed="rId23"/>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76" name="Immagine 18">
                <a:extLst>
                  <a:ext uri="{FF2B5EF4-FFF2-40B4-BE49-F238E27FC236}">
                    <a16:creationId xmlns:a16="http://schemas.microsoft.com/office/drawing/2014/main" id="{64881634-335B-407A-9647-94031DDEEC32}"/>
                  </a:ext>
                </a:extLst>
              </p:cNvPr>
              <p:cNvPicPr>
                <a:picLocks noChangeAspect="1"/>
              </p:cNvPicPr>
              <p:nvPr/>
            </p:nvPicPr>
            <p:blipFill>
              <a:blip r:embed="rId23"/>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78" name="Immagine 18">
                <a:extLst>
                  <a:ext uri="{FF2B5EF4-FFF2-40B4-BE49-F238E27FC236}">
                    <a16:creationId xmlns:a16="http://schemas.microsoft.com/office/drawing/2014/main" id="{4033B59C-ECD1-44BA-A4E5-0C464B527671}"/>
                  </a:ext>
                </a:extLst>
              </p:cNvPr>
              <p:cNvPicPr>
                <a:picLocks noChangeAspect="1"/>
              </p:cNvPicPr>
              <p:nvPr/>
            </p:nvPicPr>
            <p:blipFill>
              <a:blip r:embed="rId23"/>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92" name="Group 91">
              <a:extLst>
                <a:ext uri="{FF2B5EF4-FFF2-40B4-BE49-F238E27FC236}">
                  <a16:creationId xmlns:a16="http://schemas.microsoft.com/office/drawing/2014/main" id="{7B99FD2C-7E23-480B-AD21-BA8B4B254C4E}"/>
                </a:ext>
              </a:extLst>
            </p:cNvPr>
            <p:cNvGrpSpPr/>
            <p:nvPr/>
          </p:nvGrpSpPr>
          <p:grpSpPr>
            <a:xfrm>
              <a:off x="10120891" y="8080376"/>
              <a:ext cx="9111930" cy="1032095"/>
              <a:chOff x="12475161" y="7804815"/>
              <a:chExt cx="9111930" cy="1032095"/>
            </a:xfrm>
          </p:grpSpPr>
          <p:pic>
            <p:nvPicPr>
              <p:cNvPr id="93" name="Immagine 18">
                <a:extLst>
                  <a:ext uri="{FF2B5EF4-FFF2-40B4-BE49-F238E27FC236}">
                    <a16:creationId xmlns:a16="http://schemas.microsoft.com/office/drawing/2014/main" id="{A0DE8B3A-EF5B-49FD-A540-156AEB7FC36A}"/>
                  </a:ext>
                </a:extLst>
              </p:cNvPr>
              <p:cNvPicPr>
                <a:picLocks noChangeAspect="1"/>
              </p:cNvPicPr>
              <p:nvPr/>
            </p:nvPicPr>
            <p:blipFill>
              <a:blip r:embed="rId23"/>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94" name="Picture 93">
                <a:extLst>
                  <a:ext uri="{FF2B5EF4-FFF2-40B4-BE49-F238E27FC236}">
                    <a16:creationId xmlns:a16="http://schemas.microsoft.com/office/drawing/2014/main" id="{AEEBCF80-E09E-42DC-9965-009744A1A495}"/>
                  </a:ext>
                </a:extLst>
              </p:cNvPr>
              <p:cNvPicPr>
                <a:picLocks noChangeAspect="1"/>
              </p:cNvPicPr>
              <p:nvPr/>
            </p:nvPicPr>
            <p:blipFill rotWithShape="1">
              <a:blip r:embed="rId24"/>
              <a:srcRect b="30933"/>
              <a:stretch/>
            </p:blipFill>
            <p:spPr>
              <a:xfrm>
                <a:off x="12475161" y="7804815"/>
                <a:ext cx="8531592" cy="513068"/>
              </a:xfrm>
              <a:prstGeom prst="rect">
                <a:avLst/>
              </a:prstGeom>
            </p:spPr>
          </p:pic>
          <p:pic>
            <p:nvPicPr>
              <p:cNvPr id="95" name="Immagine 18">
                <a:extLst>
                  <a:ext uri="{FF2B5EF4-FFF2-40B4-BE49-F238E27FC236}">
                    <a16:creationId xmlns:a16="http://schemas.microsoft.com/office/drawing/2014/main" id="{CF74DA17-64E7-4061-B47E-4F67C72C4159}"/>
                  </a:ext>
                </a:extLst>
              </p:cNvPr>
              <p:cNvPicPr>
                <a:picLocks noChangeAspect="1"/>
              </p:cNvPicPr>
              <p:nvPr/>
            </p:nvPicPr>
            <p:blipFill>
              <a:blip r:embed="rId23"/>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grpSp>
      <p:pic>
        <p:nvPicPr>
          <p:cNvPr id="6" name="Picture 5">
            <a:extLst>
              <a:ext uri="{FF2B5EF4-FFF2-40B4-BE49-F238E27FC236}">
                <a16:creationId xmlns:a16="http://schemas.microsoft.com/office/drawing/2014/main" id="{6F7F122B-CE67-4E6B-BB2C-18A59B876B47}"/>
              </a:ext>
            </a:extLst>
          </p:cNvPr>
          <p:cNvPicPr>
            <a:picLocks noChangeAspect="1"/>
          </p:cNvPicPr>
          <p:nvPr/>
        </p:nvPicPr>
        <p:blipFill rotWithShape="1">
          <a:blip r:embed="rId25"/>
          <a:srcRect t="12176"/>
          <a:stretch/>
        </p:blipFill>
        <p:spPr>
          <a:xfrm>
            <a:off x="15960208" y="5210703"/>
            <a:ext cx="3579540" cy="513069"/>
          </a:xfrm>
          <a:prstGeom prst="rect">
            <a:avLst/>
          </a:prstGeom>
        </p:spPr>
      </p:pic>
      <p:pic>
        <p:nvPicPr>
          <p:cNvPr id="5" name="Picture 4">
            <a:extLst>
              <a:ext uri="{FF2B5EF4-FFF2-40B4-BE49-F238E27FC236}">
                <a16:creationId xmlns:a16="http://schemas.microsoft.com/office/drawing/2014/main" id="{682AEEC2-E649-610F-5A70-7227D13D6090}"/>
              </a:ext>
            </a:extLst>
          </p:cNvPr>
          <p:cNvPicPr>
            <a:picLocks noChangeAspect="1"/>
          </p:cNvPicPr>
          <p:nvPr/>
        </p:nvPicPr>
        <p:blipFill>
          <a:blip r:embed="rId26"/>
          <a:stretch>
            <a:fillRect/>
          </a:stretch>
        </p:blipFill>
        <p:spPr>
          <a:xfrm>
            <a:off x="2174320" y="3823847"/>
            <a:ext cx="19359012" cy="961321"/>
          </a:xfrm>
          <a:prstGeom prst="rect">
            <a:avLst/>
          </a:prstGeom>
        </p:spPr>
      </p:pic>
      <p:pic>
        <p:nvPicPr>
          <p:cNvPr id="4" name="Picture 3">
            <a:extLst>
              <a:ext uri="{FF2B5EF4-FFF2-40B4-BE49-F238E27FC236}">
                <a16:creationId xmlns:a16="http://schemas.microsoft.com/office/drawing/2014/main" id="{97350B9D-78D9-6486-E68B-C2E804259ABE}"/>
              </a:ext>
            </a:extLst>
          </p:cNvPr>
          <p:cNvPicPr>
            <a:picLocks noChangeAspect="1"/>
          </p:cNvPicPr>
          <p:nvPr/>
        </p:nvPicPr>
        <p:blipFill>
          <a:blip r:embed="rId27"/>
          <a:stretch>
            <a:fillRect/>
          </a:stretch>
        </p:blipFill>
        <p:spPr>
          <a:xfrm>
            <a:off x="5816477" y="6440550"/>
            <a:ext cx="2340866" cy="508883"/>
          </a:xfrm>
          <a:prstGeom prst="rect">
            <a:avLst/>
          </a:prstGeom>
        </p:spPr>
      </p:pic>
      <p:sp>
        <p:nvSpPr>
          <p:cNvPr id="49" name="Rectangle 95">
            <a:extLst>
              <a:ext uri="{FF2B5EF4-FFF2-40B4-BE49-F238E27FC236}">
                <a16:creationId xmlns:a16="http://schemas.microsoft.com/office/drawing/2014/main" id="{84522975-3E21-4952-B11B-FF73937A8D43}"/>
              </a:ext>
            </a:extLst>
          </p:cNvPr>
          <p:cNvSpPr/>
          <p:nvPr/>
        </p:nvSpPr>
        <p:spPr>
          <a:xfrm>
            <a:off x="5530981" y="6060587"/>
            <a:ext cx="13602654" cy="5150397"/>
          </a:xfrm>
          <a:prstGeom prst="roundRect">
            <a:avLst/>
          </a:prstGeom>
          <a:solidFill>
            <a:sysClr val="window" lastClr="FFFFFF"/>
          </a:solidFill>
          <a:ln w="12700" cap="flat" cmpd="sng" algn="ctr">
            <a:solidFill>
              <a:srgbClr val="787878"/>
            </a:solidFill>
            <a:prstDash val="solid"/>
            <a:miter lim="800000"/>
          </a:ln>
          <a:effectLst>
            <a:outerShdw blurRad="50800" dist="50800" dir="5400000" algn="ctr" rotWithShape="0">
              <a:srgbClr val="000000">
                <a:alpha val="31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1" name="Straight Connector 50">
            <a:extLst>
              <a:ext uri="{FF2B5EF4-FFF2-40B4-BE49-F238E27FC236}">
                <a16:creationId xmlns:a16="http://schemas.microsoft.com/office/drawing/2014/main" id="{376A9B9C-711C-4195-9BBE-31E1D34E4ABD}"/>
              </a:ext>
            </a:extLst>
          </p:cNvPr>
          <p:cNvCxnSpPr>
            <a:cxnSpLocks/>
          </p:cNvCxnSpPr>
          <p:nvPr/>
        </p:nvCxnSpPr>
        <p:spPr>
          <a:xfrm>
            <a:off x="5530981" y="6848379"/>
            <a:ext cx="1360265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087037F-850D-4BE9-9789-53BC662923B4}"/>
              </a:ext>
            </a:extLst>
          </p:cNvPr>
          <p:cNvCxnSpPr>
            <a:cxnSpLocks/>
          </p:cNvCxnSpPr>
          <p:nvPr/>
        </p:nvCxnSpPr>
        <p:spPr>
          <a:xfrm>
            <a:off x="5530981" y="10610796"/>
            <a:ext cx="13602654" cy="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7DE3E1-6756-48E3-8B1E-51162F97EE60}"/>
              </a:ext>
            </a:extLst>
          </p:cNvPr>
          <p:cNvSpPr txBox="1"/>
          <p:nvPr/>
        </p:nvSpPr>
        <p:spPr>
          <a:xfrm>
            <a:off x="7809912" y="6266343"/>
            <a:ext cx="9655809" cy="502821"/>
          </a:xfrm>
          <a:prstGeom prst="rect">
            <a:avLst/>
          </a:prstGeom>
          <a:noFill/>
        </p:spPr>
        <p:txBody>
          <a:bodyPr wrap="square" lIns="0" tIns="36000" rIns="216000" bIns="36000" rtlCol="0">
            <a:spAutoFit/>
          </a:bodyPr>
          <a:lstStyle/>
          <a:p>
            <a:pPr>
              <a:lnSpc>
                <a:spcPct val="130000"/>
              </a:lnSpc>
              <a:spcBef>
                <a:spcPts val="1000"/>
              </a:spcBef>
            </a:pPr>
            <a:r>
              <a:rPr lang="it-IT" sz="2400" b="1"/>
              <a:t>Procedura avvio richiesta creazione anagrafica beneficiario</a:t>
            </a:r>
          </a:p>
        </p:txBody>
      </p:sp>
      <p:sp>
        <p:nvSpPr>
          <p:cNvPr id="113" name="TextBox 112">
            <a:extLst>
              <a:ext uri="{FF2B5EF4-FFF2-40B4-BE49-F238E27FC236}">
                <a16:creationId xmlns:a16="http://schemas.microsoft.com/office/drawing/2014/main" id="{F433BE31-8913-4D3F-8526-D46570BA160F}"/>
              </a:ext>
            </a:extLst>
          </p:cNvPr>
          <p:cNvSpPr txBox="1"/>
          <p:nvPr/>
        </p:nvSpPr>
        <p:spPr>
          <a:xfrm>
            <a:off x="6072557" y="7737225"/>
            <a:ext cx="11393164" cy="574572"/>
          </a:xfrm>
          <a:prstGeom prst="rect">
            <a:avLst/>
          </a:prstGeom>
          <a:noFill/>
        </p:spPr>
        <p:txBody>
          <a:bodyPr wrap="square" lIns="0" tIns="36000" rIns="216000" bIns="36000" rtlCol="0">
            <a:spAutoFit/>
          </a:bodyPr>
          <a:lstStyle/>
          <a:p>
            <a:pPr algn="ctr">
              <a:lnSpc>
                <a:spcPct val="130000"/>
              </a:lnSpc>
              <a:spcBef>
                <a:spcPts val="1000"/>
              </a:spcBef>
            </a:pPr>
            <a:r>
              <a:rPr lang="it-IT" sz="2800" b="1"/>
              <a:t>Operazione interrotta, nessun beneficiario creato</a:t>
            </a:r>
          </a:p>
        </p:txBody>
      </p:sp>
      <p:sp>
        <p:nvSpPr>
          <p:cNvPr id="48" name="Arrow: Down 14">
            <a:extLst>
              <a:ext uri="{FF2B5EF4-FFF2-40B4-BE49-F238E27FC236}">
                <a16:creationId xmlns:a16="http://schemas.microsoft.com/office/drawing/2014/main" id="{83406FA1-A9DA-45AD-86BD-45FDA02D1182}"/>
              </a:ext>
            </a:extLst>
          </p:cNvPr>
          <p:cNvSpPr/>
          <p:nvPr/>
        </p:nvSpPr>
        <p:spPr>
          <a:xfrm rot="2853772">
            <a:off x="17279175" y="9078600"/>
            <a:ext cx="428328" cy="568106"/>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55" name="Immagine 29">
            <a:extLst>
              <a:ext uri="{FF2B5EF4-FFF2-40B4-BE49-F238E27FC236}">
                <a16:creationId xmlns:a16="http://schemas.microsoft.com/office/drawing/2014/main" id="{14A0BDA5-4D87-403D-BE06-12C15F43A1CD}"/>
              </a:ext>
            </a:extLst>
          </p:cNvPr>
          <p:cNvPicPr>
            <a:picLocks noChangeAspect="1"/>
          </p:cNvPicPr>
          <p:nvPr/>
        </p:nvPicPr>
        <p:blipFill rotWithShape="1">
          <a:blip r:embed="rId28"/>
          <a:srcRect t="572"/>
          <a:stretch/>
        </p:blipFill>
        <p:spPr>
          <a:xfrm>
            <a:off x="16502475" y="9643837"/>
            <a:ext cx="1304619" cy="810723"/>
          </a:xfrm>
          <a:prstGeom prst="rect">
            <a:avLst/>
          </a:prstGeom>
        </p:spPr>
      </p:pic>
      <p:sp>
        <p:nvSpPr>
          <p:cNvPr id="54" name="Segnaposto testo 3">
            <a:extLst>
              <a:ext uri="{FF2B5EF4-FFF2-40B4-BE49-F238E27FC236}">
                <a16:creationId xmlns:a16="http://schemas.microsoft.com/office/drawing/2014/main" id="{D9B0870B-DCFA-43BC-8BC4-D5FF386A6A9A}"/>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56" name="Picture 55">
            <a:extLst>
              <a:ext uri="{FF2B5EF4-FFF2-40B4-BE49-F238E27FC236}">
                <a16:creationId xmlns:a16="http://schemas.microsoft.com/office/drawing/2014/main" id="{3805ED46-5276-4860-B8D2-E8F829D2D60E}"/>
              </a:ext>
            </a:extLst>
          </p:cNvPr>
          <p:cNvPicPr>
            <a:picLocks noChangeAspect="1"/>
          </p:cNvPicPr>
          <p:nvPr/>
        </p:nvPicPr>
        <p:blipFill>
          <a:blip r:embed="rId29"/>
          <a:stretch>
            <a:fillRect/>
          </a:stretch>
        </p:blipFill>
        <p:spPr>
          <a:xfrm>
            <a:off x="6829910" y="6114365"/>
            <a:ext cx="663000" cy="663000"/>
          </a:xfrm>
          <a:prstGeom prst="rect">
            <a:avLst/>
          </a:prstGeom>
        </p:spPr>
      </p:pic>
    </p:spTree>
    <p:extLst>
      <p:ext uri="{BB962C8B-B14F-4D97-AF65-F5344CB8AC3E}">
        <p14:creationId xmlns:p14="http://schemas.microsoft.com/office/powerpoint/2010/main" val="274226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5A672D2E-7C9F-4453-9934-255FA249034C}"/>
              </a:ext>
            </a:extLst>
          </p:cNvPr>
          <p:cNvGrpSpPr/>
          <p:nvPr/>
        </p:nvGrpSpPr>
        <p:grpSpPr>
          <a:xfrm>
            <a:off x="-2138905" y="5667310"/>
            <a:ext cx="10144208" cy="3389659"/>
            <a:chOff x="-2387582" y="7163797"/>
            <a:chExt cx="10144208" cy="3389659"/>
          </a:xfrm>
        </p:grpSpPr>
        <p:pic>
          <p:nvPicPr>
            <p:cNvPr id="29" name="Immagine 28">
              <a:extLst>
                <a:ext uri="{FF2B5EF4-FFF2-40B4-BE49-F238E27FC236}">
                  <a16:creationId xmlns:a16="http://schemas.microsoft.com/office/drawing/2014/main" id="{525FF4FA-06E5-4415-8CA3-BB0F3B32EA7C}"/>
                </a:ext>
              </a:extLst>
            </p:cNvPr>
            <p:cNvPicPr>
              <a:picLocks noChangeAspect="1"/>
            </p:cNvPicPr>
            <p:nvPr/>
          </p:nvPicPr>
          <p:blipFill>
            <a:blip r:embed="rId3"/>
            <a:stretch>
              <a:fillRect/>
            </a:stretch>
          </p:blipFill>
          <p:spPr>
            <a:xfrm>
              <a:off x="1925643" y="9204312"/>
              <a:ext cx="2032850" cy="616014"/>
            </a:xfrm>
            <a:prstGeom prst="rect">
              <a:avLst/>
            </a:prstGeom>
          </p:spPr>
        </p:pic>
        <p:pic>
          <p:nvPicPr>
            <p:cNvPr id="34" name="Immagine 33">
              <a:extLst>
                <a:ext uri="{FF2B5EF4-FFF2-40B4-BE49-F238E27FC236}">
                  <a16:creationId xmlns:a16="http://schemas.microsoft.com/office/drawing/2014/main" id="{B9749648-DAC6-4436-9FF5-D7931E337FA2}"/>
                </a:ext>
              </a:extLst>
            </p:cNvPr>
            <p:cNvPicPr>
              <a:picLocks noChangeAspect="1"/>
            </p:cNvPicPr>
            <p:nvPr/>
          </p:nvPicPr>
          <p:blipFill>
            <a:blip r:embed="rId4"/>
            <a:stretch>
              <a:fillRect/>
            </a:stretch>
          </p:blipFill>
          <p:spPr>
            <a:xfrm>
              <a:off x="1708859" y="7762830"/>
              <a:ext cx="6047767" cy="662476"/>
            </a:xfrm>
            <a:prstGeom prst="rect">
              <a:avLst/>
            </a:prstGeom>
          </p:spPr>
        </p:pic>
        <p:pic>
          <p:nvPicPr>
            <p:cNvPr id="44" name="Immagine 43">
              <a:extLst>
                <a:ext uri="{FF2B5EF4-FFF2-40B4-BE49-F238E27FC236}">
                  <a16:creationId xmlns:a16="http://schemas.microsoft.com/office/drawing/2014/main" id="{9F0BACE4-905B-4374-A27B-A6593758396B}"/>
                </a:ext>
              </a:extLst>
            </p:cNvPr>
            <p:cNvPicPr>
              <a:picLocks noChangeAspect="1"/>
            </p:cNvPicPr>
            <p:nvPr/>
          </p:nvPicPr>
          <p:blipFill>
            <a:blip r:embed="rId5"/>
            <a:stretch>
              <a:fillRect/>
            </a:stretch>
          </p:blipFill>
          <p:spPr>
            <a:xfrm>
              <a:off x="1714521" y="7163797"/>
              <a:ext cx="2333996" cy="474710"/>
            </a:xfrm>
            <a:prstGeom prst="rect">
              <a:avLst/>
            </a:prstGeom>
          </p:spPr>
        </p:pic>
        <p:pic>
          <p:nvPicPr>
            <p:cNvPr id="35" name="Immagine 34">
              <a:extLst>
                <a:ext uri="{FF2B5EF4-FFF2-40B4-BE49-F238E27FC236}">
                  <a16:creationId xmlns:a16="http://schemas.microsoft.com/office/drawing/2014/main" id="{17A2711B-2C43-42CA-A08E-4F4109F28D78}"/>
                </a:ext>
              </a:extLst>
            </p:cNvPr>
            <p:cNvPicPr>
              <a:picLocks noChangeAspect="1"/>
            </p:cNvPicPr>
            <p:nvPr/>
          </p:nvPicPr>
          <p:blipFill>
            <a:blip r:embed="rId6"/>
            <a:stretch>
              <a:fillRect/>
            </a:stretch>
          </p:blipFill>
          <p:spPr>
            <a:xfrm>
              <a:off x="-2387582" y="10520271"/>
              <a:ext cx="179078" cy="33185"/>
            </a:xfrm>
            <a:prstGeom prst="rect">
              <a:avLst/>
            </a:prstGeom>
          </p:spPr>
        </p:pic>
      </p:grpSp>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7"/>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8"/>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9"/>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10"/>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11">
            <a:clrChange>
              <a:clrFrom>
                <a:srgbClr val="0854A0"/>
              </a:clrFrom>
              <a:clrTo>
                <a:srgbClr val="0854A0">
                  <a:alpha val="0"/>
                </a:srgbClr>
              </a:clrTo>
            </a:clrChange>
          </a:blip>
          <a:stretch>
            <a:fillRect/>
          </a:stretch>
        </p:blipFill>
        <p:spPr>
          <a:xfrm>
            <a:off x="3177539" y="2112153"/>
            <a:ext cx="3757900" cy="655224"/>
          </a:xfrm>
          <a:prstGeom prst="rect">
            <a:avLst/>
          </a:prstGeom>
        </p:spPr>
      </p:pic>
      <p:grpSp>
        <p:nvGrpSpPr>
          <p:cNvPr id="3" name="Group 2">
            <a:extLst>
              <a:ext uri="{FF2B5EF4-FFF2-40B4-BE49-F238E27FC236}">
                <a16:creationId xmlns:a16="http://schemas.microsoft.com/office/drawing/2014/main" id="{E466C184-8E2F-8BB8-28DC-36164B4C9597}"/>
              </a:ext>
            </a:extLst>
          </p:cNvPr>
          <p:cNvGrpSpPr/>
          <p:nvPr/>
        </p:nvGrpSpPr>
        <p:grpSpPr>
          <a:xfrm>
            <a:off x="1662100" y="2884175"/>
            <a:ext cx="20574797" cy="8727957"/>
            <a:chOff x="1657658" y="2884783"/>
            <a:chExt cx="20574797" cy="8727957"/>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747921" y="5432282"/>
              <a:ext cx="1667870"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2"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27" name="Immagine 26">
              <a:extLst>
                <a:ext uri="{FF2B5EF4-FFF2-40B4-BE49-F238E27FC236}">
                  <a16:creationId xmlns:a16="http://schemas.microsoft.com/office/drawing/2014/main" id="{09665699-7F81-46F8-96A6-E0D2D84A3C2C}"/>
                </a:ext>
              </a:extLst>
            </p:cNvPr>
            <p:cNvPicPr>
              <a:picLocks noChangeAspect="1"/>
            </p:cNvPicPr>
            <p:nvPr/>
          </p:nvPicPr>
          <p:blipFill>
            <a:blip r:embed="rId14"/>
            <a:stretch>
              <a:fillRect/>
            </a:stretch>
          </p:blipFill>
          <p:spPr>
            <a:xfrm>
              <a:off x="2062942" y="7771111"/>
              <a:ext cx="238095" cy="238095"/>
            </a:xfrm>
            <a:prstGeom prst="rect">
              <a:avLst/>
            </a:prstGeom>
          </p:spPr>
        </p:pic>
        <p:pic>
          <p:nvPicPr>
            <p:cNvPr id="68" name="Immagine 67">
              <a:extLst>
                <a:ext uri="{FF2B5EF4-FFF2-40B4-BE49-F238E27FC236}">
                  <a16:creationId xmlns:a16="http://schemas.microsoft.com/office/drawing/2014/main" id="{CCB7ABFE-7DC6-4BF7-92D1-0494F9A84657}"/>
                </a:ext>
              </a:extLst>
            </p:cNvPr>
            <p:cNvPicPr>
              <a:picLocks noChangeAspect="1"/>
            </p:cNvPicPr>
            <p:nvPr/>
          </p:nvPicPr>
          <p:blipFill>
            <a:blip r:embed="rId15"/>
            <a:stretch>
              <a:fillRect/>
            </a:stretch>
          </p:blipFill>
          <p:spPr>
            <a:xfrm>
              <a:off x="5739358" y="6421676"/>
              <a:ext cx="2239432" cy="584199"/>
            </a:xfrm>
            <a:prstGeom prst="rect">
              <a:avLst/>
            </a:prstGeom>
          </p:spPr>
        </p:pic>
        <p:pic>
          <p:nvPicPr>
            <p:cNvPr id="69" name="Immagine 68">
              <a:extLst>
                <a:ext uri="{FF2B5EF4-FFF2-40B4-BE49-F238E27FC236}">
                  <a16:creationId xmlns:a16="http://schemas.microsoft.com/office/drawing/2014/main" id="{B01EDC65-1C99-42DF-95D0-6C7163958910}"/>
                </a:ext>
              </a:extLst>
            </p:cNvPr>
            <p:cNvPicPr>
              <a:picLocks noChangeAspect="1"/>
            </p:cNvPicPr>
            <p:nvPr/>
          </p:nvPicPr>
          <p:blipFill>
            <a:blip r:embed="rId16"/>
            <a:stretch>
              <a:fillRect/>
            </a:stretch>
          </p:blipFill>
          <p:spPr>
            <a:xfrm>
              <a:off x="2641276" y="6498292"/>
              <a:ext cx="2081148" cy="431936"/>
            </a:xfrm>
            <a:prstGeom prst="rect">
              <a:avLst/>
            </a:prstGeom>
          </p:spPr>
        </p:pic>
        <p:grpSp>
          <p:nvGrpSpPr>
            <p:cNvPr id="85" name="Gruppo 84">
              <a:extLst>
                <a:ext uri="{FF2B5EF4-FFF2-40B4-BE49-F238E27FC236}">
                  <a16:creationId xmlns:a16="http://schemas.microsoft.com/office/drawing/2014/main" id="{30783ACC-16F0-4914-AC03-F26A63B0716D}"/>
                </a:ext>
              </a:extLst>
            </p:cNvPr>
            <p:cNvGrpSpPr/>
            <p:nvPr/>
          </p:nvGrpSpPr>
          <p:grpSpPr>
            <a:xfrm>
              <a:off x="4149099" y="7752999"/>
              <a:ext cx="3731822" cy="479991"/>
              <a:chOff x="12951382" y="3330624"/>
              <a:chExt cx="1740627" cy="567595"/>
            </a:xfrm>
          </p:grpSpPr>
          <p:pic>
            <p:nvPicPr>
              <p:cNvPr id="87" name="Immagine 86">
                <a:extLst>
                  <a:ext uri="{FF2B5EF4-FFF2-40B4-BE49-F238E27FC236}">
                    <a16:creationId xmlns:a16="http://schemas.microsoft.com/office/drawing/2014/main" id="{65A722E4-0DBA-4574-A5EC-BDD99E80E61F}"/>
                  </a:ext>
                </a:extLst>
              </p:cNvPr>
              <p:cNvPicPr>
                <a:picLocks noChangeAspect="1"/>
              </p:cNvPicPr>
              <p:nvPr/>
            </p:nvPicPr>
            <p:blipFill>
              <a:blip r:embed="rId17"/>
              <a:stretch>
                <a:fillRect/>
              </a:stretch>
            </p:blipFill>
            <p:spPr>
              <a:xfrm>
                <a:off x="12951382" y="3330624"/>
                <a:ext cx="1740627" cy="567595"/>
              </a:xfrm>
              <a:prstGeom prst="rect">
                <a:avLst/>
              </a:prstGeom>
            </p:spPr>
          </p:pic>
          <p:pic>
            <p:nvPicPr>
              <p:cNvPr id="88" name="Immagine 87">
                <a:extLst>
                  <a:ext uri="{FF2B5EF4-FFF2-40B4-BE49-F238E27FC236}">
                    <a16:creationId xmlns:a16="http://schemas.microsoft.com/office/drawing/2014/main" id="{B756ACF5-BF4B-4EAF-868C-82CFB90D0C7E}"/>
                  </a:ext>
                </a:extLst>
              </p:cNvPr>
              <p:cNvPicPr>
                <a:picLocks noChangeAspect="1"/>
              </p:cNvPicPr>
              <p:nvPr/>
            </p:nvPicPr>
            <p:blipFill>
              <a:blip r:embed="rId18"/>
              <a:stretch>
                <a:fillRect/>
              </a:stretch>
            </p:blipFill>
            <p:spPr>
              <a:xfrm>
                <a:off x="14296324" y="3535219"/>
                <a:ext cx="242636" cy="242636"/>
              </a:xfrm>
              <a:prstGeom prst="rect">
                <a:avLst/>
              </a:prstGeom>
            </p:spPr>
          </p:pic>
        </p:grpSp>
        <p:pic>
          <p:nvPicPr>
            <p:cNvPr id="60" name="Immagine 59">
              <a:extLst>
                <a:ext uri="{FF2B5EF4-FFF2-40B4-BE49-F238E27FC236}">
                  <a16:creationId xmlns:a16="http://schemas.microsoft.com/office/drawing/2014/main" id="{C255813D-545D-4C80-84DA-10D693384534}"/>
                </a:ext>
              </a:extLst>
            </p:cNvPr>
            <p:cNvPicPr>
              <a:picLocks noChangeAspect="1"/>
            </p:cNvPicPr>
            <p:nvPr/>
          </p:nvPicPr>
          <p:blipFill>
            <a:blip r:embed="rId6"/>
            <a:stretch>
              <a:fillRect/>
            </a:stretch>
          </p:blipFill>
          <p:spPr>
            <a:xfrm>
              <a:off x="7404890" y="7833329"/>
              <a:ext cx="400580" cy="290575"/>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19"/>
            <a:stretch>
              <a:fillRect/>
            </a:stretch>
          </p:blipFill>
          <p:spPr>
            <a:xfrm>
              <a:off x="5039857" y="2884783"/>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20"/>
            <a:stretch>
              <a:fillRect/>
            </a:stretch>
          </p:blipFill>
          <p:spPr>
            <a:xfrm>
              <a:off x="1680177" y="2944117"/>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BECE6924-D3C4-4A78-8A43-45880C3C2E7A}"/>
                </a:ext>
              </a:extLst>
            </p:cNvPr>
            <p:cNvPicPr>
              <a:picLocks noChangeAspect="1"/>
            </p:cNvPicPr>
            <p:nvPr/>
          </p:nvPicPr>
          <p:blipFill>
            <a:blip r:embed="rId21"/>
            <a:stretch>
              <a:fillRect/>
            </a:stretch>
          </p:blipFill>
          <p:spPr>
            <a:xfrm>
              <a:off x="16800138" y="4109527"/>
              <a:ext cx="661141" cy="90567"/>
            </a:xfrm>
            <a:prstGeom prst="rect">
              <a:avLst/>
            </a:prstGeom>
          </p:spPr>
        </p:pic>
        <p:grpSp>
          <p:nvGrpSpPr>
            <p:cNvPr id="63" name="Gruppo 2">
              <a:extLst>
                <a:ext uri="{FF2B5EF4-FFF2-40B4-BE49-F238E27FC236}">
                  <a16:creationId xmlns:a16="http://schemas.microsoft.com/office/drawing/2014/main" id="{1ED0BBD5-4086-4953-80C7-7968B7D8CFBD}"/>
                </a:ext>
              </a:extLst>
            </p:cNvPr>
            <p:cNvGrpSpPr/>
            <p:nvPr/>
          </p:nvGrpSpPr>
          <p:grpSpPr>
            <a:xfrm>
              <a:off x="10256635" y="9493210"/>
              <a:ext cx="10390480" cy="2119530"/>
              <a:chOff x="8361608" y="9572843"/>
              <a:chExt cx="10390480" cy="2119530"/>
            </a:xfrm>
          </p:grpSpPr>
          <p:pic>
            <p:nvPicPr>
              <p:cNvPr id="65" name="Immagine 69">
                <a:extLst>
                  <a:ext uri="{FF2B5EF4-FFF2-40B4-BE49-F238E27FC236}">
                    <a16:creationId xmlns:a16="http://schemas.microsoft.com/office/drawing/2014/main" id="{94CEA493-0B5A-4575-870C-985F3DFF984C}"/>
                  </a:ext>
                </a:extLst>
              </p:cNvPr>
              <p:cNvPicPr>
                <a:picLocks noChangeAspect="1"/>
              </p:cNvPicPr>
              <p:nvPr/>
            </p:nvPicPr>
            <p:blipFill rotWithShape="1">
              <a:blip r:embed="rId22"/>
              <a:srcRect r="24766" b="385"/>
              <a:stretch/>
            </p:blipFill>
            <p:spPr>
              <a:xfrm>
                <a:off x="8361608" y="9572843"/>
                <a:ext cx="10390480" cy="1653274"/>
              </a:xfrm>
              <a:prstGeom prst="rect">
                <a:avLst/>
              </a:prstGeom>
            </p:spPr>
          </p:pic>
          <p:pic>
            <p:nvPicPr>
              <p:cNvPr id="66" name="Immagine 18">
                <a:extLst>
                  <a:ext uri="{FF2B5EF4-FFF2-40B4-BE49-F238E27FC236}">
                    <a16:creationId xmlns:a16="http://schemas.microsoft.com/office/drawing/2014/main" id="{B8703BC7-C35F-44BC-AF0A-9F9E40A1D6B3}"/>
                  </a:ext>
                </a:extLst>
              </p:cNvPr>
              <p:cNvPicPr>
                <a:picLocks noChangeAspect="1"/>
              </p:cNvPicPr>
              <p:nvPr/>
            </p:nvPicPr>
            <p:blipFill>
              <a:blip r:embed="rId23"/>
              <a:stretch>
                <a:fillRect/>
              </a:stretch>
            </p:blipFill>
            <p:spPr>
              <a:xfrm>
                <a:off x="8489889" y="10032705"/>
                <a:ext cx="3646378" cy="401148"/>
              </a:xfrm>
              <a:prstGeom prst="rect">
                <a:avLst/>
              </a:prstGeom>
              <a:solidFill>
                <a:schemeClr val="tx2">
                  <a:lumMod val="25000"/>
                  <a:lumOff val="75000"/>
                </a:schemeClr>
              </a:solidFill>
              <a:ln>
                <a:solidFill>
                  <a:schemeClr val="bg2">
                    <a:lumMod val="25000"/>
                  </a:schemeClr>
                </a:solidFill>
              </a:ln>
            </p:spPr>
          </p:pic>
          <p:pic>
            <p:nvPicPr>
              <p:cNvPr id="67" name="Immagine 18">
                <a:extLst>
                  <a:ext uri="{FF2B5EF4-FFF2-40B4-BE49-F238E27FC236}">
                    <a16:creationId xmlns:a16="http://schemas.microsoft.com/office/drawing/2014/main" id="{2D549891-2B2E-43AB-A731-0AE2A68BA644}"/>
                  </a:ext>
                </a:extLst>
              </p:cNvPr>
              <p:cNvPicPr>
                <a:picLocks noChangeAspect="1"/>
              </p:cNvPicPr>
              <p:nvPr/>
            </p:nvPicPr>
            <p:blipFill>
              <a:blip r:embed="rId23"/>
              <a:stretch>
                <a:fillRect/>
              </a:stretch>
            </p:blipFill>
            <p:spPr>
              <a:xfrm>
                <a:off x="13731213" y="10032705"/>
                <a:ext cx="3646378" cy="401148"/>
              </a:xfrm>
              <a:prstGeom prst="rect">
                <a:avLst/>
              </a:prstGeom>
              <a:solidFill>
                <a:schemeClr val="bg2">
                  <a:lumMod val="90000"/>
                </a:schemeClr>
              </a:solidFill>
              <a:ln>
                <a:solidFill>
                  <a:schemeClr val="bg2">
                    <a:lumMod val="25000"/>
                  </a:schemeClr>
                </a:solidFill>
              </a:ln>
            </p:spPr>
          </p:pic>
          <p:pic>
            <p:nvPicPr>
              <p:cNvPr id="76" name="Immagine 18">
                <a:extLst>
                  <a:ext uri="{FF2B5EF4-FFF2-40B4-BE49-F238E27FC236}">
                    <a16:creationId xmlns:a16="http://schemas.microsoft.com/office/drawing/2014/main" id="{64881634-335B-407A-9647-94031DDEEC32}"/>
                  </a:ext>
                </a:extLst>
              </p:cNvPr>
              <p:cNvPicPr>
                <a:picLocks noChangeAspect="1"/>
              </p:cNvPicPr>
              <p:nvPr/>
            </p:nvPicPr>
            <p:blipFill>
              <a:blip r:embed="rId23"/>
              <a:stretch>
                <a:fillRect/>
              </a:stretch>
            </p:blipFill>
            <p:spPr>
              <a:xfrm>
                <a:off x="8511454" y="11291225"/>
                <a:ext cx="3646378" cy="401148"/>
              </a:xfrm>
              <a:prstGeom prst="rect">
                <a:avLst/>
              </a:prstGeom>
              <a:solidFill>
                <a:schemeClr val="bg2">
                  <a:lumMod val="90000"/>
                </a:schemeClr>
              </a:solidFill>
              <a:ln>
                <a:solidFill>
                  <a:schemeClr val="bg2">
                    <a:lumMod val="25000"/>
                  </a:schemeClr>
                </a:solidFill>
              </a:ln>
            </p:spPr>
          </p:pic>
          <p:pic>
            <p:nvPicPr>
              <p:cNvPr id="78" name="Immagine 18">
                <a:extLst>
                  <a:ext uri="{FF2B5EF4-FFF2-40B4-BE49-F238E27FC236}">
                    <a16:creationId xmlns:a16="http://schemas.microsoft.com/office/drawing/2014/main" id="{4033B59C-ECD1-44BA-A4E5-0C464B527671}"/>
                  </a:ext>
                </a:extLst>
              </p:cNvPr>
              <p:cNvPicPr>
                <a:picLocks noChangeAspect="1"/>
              </p:cNvPicPr>
              <p:nvPr/>
            </p:nvPicPr>
            <p:blipFill>
              <a:blip r:embed="rId23"/>
              <a:stretch>
                <a:fillRect/>
              </a:stretch>
            </p:blipFill>
            <p:spPr>
              <a:xfrm>
                <a:off x="13731213" y="11291225"/>
                <a:ext cx="3646378" cy="401148"/>
              </a:xfrm>
              <a:prstGeom prst="rect">
                <a:avLst/>
              </a:prstGeom>
              <a:solidFill>
                <a:schemeClr val="bg2">
                  <a:lumMod val="90000"/>
                </a:schemeClr>
              </a:solidFill>
              <a:ln>
                <a:solidFill>
                  <a:schemeClr val="bg2">
                    <a:lumMod val="25000"/>
                  </a:schemeClr>
                </a:solidFill>
              </a:ln>
            </p:spPr>
          </p:pic>
        </p:grpSp>
        <p:grpSp>
          <p:nvGrpSpPr>
            <p:cNvPr id="92" name="Group 91">
              <a:extLst>
                <a:ext uri="{FF2B5EF4-FFF2-40B4-BE49-F238E27FC236}">
                  <a16:creationId xmlns:a16="http://schemas.microsoft.com/office/drawing/2014/main" id="{7B99FD2C-7E23-480B-AD21-BA8B4B254C4E}"/>
                </a:ext>
              </a:extLst>
            </p:cNvPr>
            <p:cNvGrpSpPr/>
            <p:nvPr/>
          </p:nvGrpSpPr>
          <p:grpSpPr>
            <a:xfrm>
              <a:off x="10120891" y="8080376"/>
              <a:ext cx="9111930" cy="1032095"/>
              <a:chOff x="12475161" y="7804815"/>
              <a:chExt cx="9111930" cy="1032095"/>
            </a:xfrm>
          </p:grpSpPr>
          <p:pic>
            <p:nvPicPr>
              <p:cNvPr id="93" name="Immagine 18">
                <a:extLst>
                  <a:ext uri="{FF2B5EF4-FFF2-40B4-BE49-F238E27FC236}">
                    <a16:creationId xmlns:a16="http://schemas.microsoft.com/office/drawing/2014/main" id="{A0DE8B3A-EF5B-49FD-A540-156AEB7FC36A}"/>
                  </a:ext>
                </a:extLst>
              </p:cNvPr>
              <p:cNvPicPr>
                <a:picLocks noChangeAspect="1"/>
              </p:cNvPicPr>
              <p:nvPr/>
            </p:nvPicPr>
            <p:blipFill>
              <a:blip r:embed="rId23"/>
              <a:stretch>
                <a:fillRect/>
              </a:stretch>
            </p:blipFill>
            <p:spPr>
              <a:xfrm>
                <a:off x="17940713" y="8435762"/>
                <a:ext cx="3646378" cy="401148"/>
              </a:xfrm>
              <a:prstGeom prst="rect">
                <a:avLst/>
              </a:prstGeom>
              <a:solidFill>
                <a:schemeClr val="bg2">
                  <a:lumMod val="90000"/>
                </a:schemeClr>
              </a:solidFill>
              <a:ln>
                <a:solidFill>
                  <a:schemeClr val="bg2">
                    <a:lumMod val="25000"/>
                  </a:schemeClr>
                </a:solidFill>
              </a:ln>
            </p:spPr>
          </p:pic>
          <p:pic>
            <p:nvPicPr>
              <p:cNvPr id="94" name="Picture 93">
                <a:extLst>
                  <a:ext uri="{FF2B5EF4-FFF2-40B4-BE49-F238E27FC236}">
                    <a16:creationId xmlns:a16="http://schemas.microsoft.com/office/drawing/2014/main" id="{AEEBCF80-E09E-42DC-9965-009744A1A495}"/>
                  </a:ext>
                </a:extLst>
              </p:cNvPr>
              <p:cNvPicPr>
                <a:picLocks noChangeAspect="1"/>
              </p:cNvPicPr>
              <p:nvPr/>
            </p:nvPicPr>
            <p:blipFill rotWithShape="1">
              <a:blip r:embed="rId24"/>
              <a:srcRect b="30933"/>
              <a:stretch/>
            </p:blipFill>
            <p:spPr>
              <a:xfrm>
                <a:off x="12475161" y="7804815"/>
                <a:ext cx="8531592" cy="513068"/>
              </a:xfrm>
              <a:prstGeom prst="rect">
                <a:avLst/>
              </a:prstGeom>
            </p:spPr>
          </p:pic>
          <p:pic>
            <p:nvPicPr>
              <p:cNvPr id="95" name="Immagine 18">
                <a:extLst>
                  <a:ext uri="{FF2B5EF4-FFF2-40B4-BE49-F238E27FC236}">
                    <a16:creationId xmlns:a16="http://schemas.microsoft.com/office/drawing/2014/main" id="{CF74DA17-64E7-4061-B47E-4F67C72C4159}"/>
                  </a:ext>
                </a:extLst>
              </p:cNvPr>
              <p:cNvPicPr>
                <a:picLocks noChangeAspect="1"/>
              </p:cNvPicPr>
              <p:nvPr/>
            </p:nvPicPr>
            <p:blipFill>
              <a:blip r:embed="rId23"/>
              <a:stretch>
                <a:fillRect/>
              </a:stretch>
            </p:blipFill>
            <p:spPr>
              <a:xfrm>
                <a:off x="12695611" y="8435762"/>
                <a:ext cx="3646378" cy="401148"/>
              </a:xfrm>
              <a:prstGeom prst="rect">
                <a:avLst/>
              </a:prstGeom>
              <a:solidFill>
                <a:schemeClr val="bg2">
                  <a:lumMod val="90000"/>
                </a:schemeClr>
              </a:solidFill>
              <a:ln>
                <a:solidFill>
                  <a:schemeClr val="bg2">
                    <a:lumMod val="25000"/>
                  </a:schemeClr>
                </a:solidFill>
              </a:ln>
            </p:spPr>
          </p:pic>
        </p:grpSp>
      </p:grpSp>
      <p:pic>
        <p:nvPicPr>
          <p:cNvPr id="6" name="Picture 5">
            <a:extLst>
              <a:ext uri="{FF2B5EF4-FFF2-40B4-BE49-F238E27FC236}">
                <a16:creationId xmlns:a16="http://schemas.microsoft.com/office/drawing/2014/main" id="{6F7F122B-CE67-4E6B-BB2C-18A59B876B47}"/>
              </a:ext>
            </a:extLst>
          </p:cNvPr>
          <p:cNvPicPr>
            <a:picLocks noChangeAspect="1"/>
          </p:cNvPicPr>
          <p:nvPr/>
        </p:nvPicPr>
        <p:blipFill rotWithShape="1">
          <a:blip r:embed="rId25"/>
          <a:srcRect t="12176"/>
          <a:stretch/>
        </p:blipFill>
        <p:spPr>
          <a:xfrm>
            <a:off x="15960208" y="5210703"/>
            <a:ext cx="3579540" cy="513069"/>
          </a:xfrm>
          <a:prstGeom prst="rect">
            <a:avLst/>
          </a:prstGeom>
        </p:spPr>
      </p:pic>
      <p:pic>
        <p:nvPicPr>
          <p:cNvPr id="5" name="Picture 4">
            <a:extLst>
              <a:ext uri="{FF2B5EF4-FFF2-40B4-BE49-F238E27FC236}">
                <a16:creationId xmlns:a16="http://schemas.microsoft.com/office/drawing/2014/main" id="{682AEEC2-E649-610F-5A70-7227D13D6090}"/>
              </a:ext>
            </a:extLst>
          </p:cNvPr>
          <p:cNvPicPr>
            <a:picLocks noChangeAspect="1"/>
          </p:cNvPicPr>
          <p:nvPr/>
        </p:nvPicPr>
        <p:blipFill>
          <a:blip r:embed="rId26"/>
          <a:stretch>
            <a:fillRect/>
          </a:stretch>
        </p:blipFill>
        <p:spPr>
          <a:xfrm>
            <a:off x="2174320" y="3823847"/>
            <a:ext cx="19359012" cy="961321"/>
          </a:xfrm>
          <a:prstGeom prst="rect">
            <a:avLst/>
          </a:prstGeom>
        </p:spPr>
      </p:pic>
      <p:pic>
        <p:nvPicPr>
          <p:cNvPr id="4" name="Picture 3">
            <a:extLst>
              <a:ext uri="{FF2B5EF4-FFF2-40B4-BE49-F238E27FC236}">
                <a16:creationId xmlns:a16="http://schemas.microsoft.com/office/drawing/2014/main" id="{97350B9D-78D9-6486-E68B-C2E804259ABE}"/>
              </a:ext>
            </a:extLst>
          </p:cNvPr>
          <p:cNvPicPr>
            <a:picLocks noChangeAspect="1"/>
          </p:cNvPicPr>
          <p:nvPr/>
        </p:nvPicPr>
        <p:blipFill>
          <a:blip r:embed="rId27"/>
          <a:stretch>
            <a:fillRect/>
          </a:stretch>
        </p:blipFill>
        <p:spPr>
          <a:xfrm>
            <a:off x="5816477" y="6440550"/>
            <a:ext cx="2340866" cy="508883"/>
          </a:xfrm>
          <a:prstGeom prst="rect">
            <a:avLst/>
          </a:prstGeom>
        </p:spPr>
      </p:pic>
      <p:sp>
        <p:nvSpPr>
          <p:cNvPr id="7" name="TextBox 6">
            <a:extLst>
              <a:ext uri="{FF2B5EF4-FFF2-40B4-BE49-F238E27FC236}">
                <a16:creationId xmlns:a16="http://schemas.microsoft.com/office/drawing/2014/main" id="{D1A53F9D-A460-4A02-B93F-CD4F0509C863}"/>
              </a:ext>
            </a:extLst>
          </p:cNvPr>
          <p:cNvSpPr txBox="1"/>
          <p:nvPr/>
        </p:nvSpPr>
        <p:spPr>
          <a:xfrm>
            <a:off x="4530283" y="7828038"/>
            <a:ext cx="2714928" cy="359448"/>
          </a:xfrm>
          <a:prstGeom prst="rect">
            <a:avLst/>
          </a:prstGeom>
          <a:solidFill>
            <a:srgbClr val="FFFFFF"/>
          </a:solidFill>
        </p:spPr>
        <p:txBody>
          <a:bodyPr wrap="square" lIns="0" tIns="36000" rIns="216000" bIns="36000" rtlCol="0">
            <a:spAutoFit/>
          </a:bodyPr>
          <a:lstStyle/>
          <a:p>
            <a:pPr>
              <a:lnSpc>
                <a:spcPct val="130000"/>
              </a:lnSpc>
              <a:spcBef>
                <a:spcPts val="1000"/>
              </a:spcBef>
            </a:pPr>
            <a:endParaRPr lang="it-IT" sz="1600" b="1"/>
          </a:p>
        </p:txBody>
      </p:sp>
      <p:sp>
        <p:nvSpPr>
          <p:cNvPr id="48" name="Segnaposto testo 3">
            <a:extLst>
              <a:ext uri="{FF2B5EF4-FFF2-40B4-BE49-F238E27FC236}">
                <a16:creationId xmlns:a16="http://schemas.microsoft.com/office/drawing/2014/main" id="{D609CCCF-B44B-488D-B73D-5CC062AA86E7}"/>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spTree>
    <p:extLst>
      <p:ext uri="{BB962C8B-B14F-4D97-AF65-F5344CB8AC3E}">
        <p14:creationId xmlns:p14="http://schemas.microsoft.com/office/powerpoint/2010/main" val="3323633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C26449F-3527-DEFC-70EA-0F2074042E97}"/>
              </a:ext>
            </a:extLst>
          </p:cNvPr>
          <p:cNvPicPr>
            <a:picLocks noChangeAspect="1"/>
          </p:cNvPicPr>
          <p:nvPr/>
        </p:nvPicPr>
        <p:blipFill>
          <a:blip r:embed="rId3"/>
          <a:stretch>
            <a:fillRect/>
          </a:stretch>
        </p:blipFill>
        <p:spPr>
          <a:xfrm>
            <a:off x="1198754" y="3900129"/>
            <a:ext cx="20915550" cy="1159092"/>
          </a:xfrm>
          <a:prstGeom prst="rect">
            <a:avLst/>
          </a:prstGeom>
        </p:spPr>
      </p:pic>
      <p:grpSp>
        <p:nvGrpSpPr>
          <p:cNvPr id="51" name="Gruppo 50">
            <a:extLst>
              <a:ext uri="{FF2B5EF4-FFF2-40B4-BE49-F238E27FC236}">
                <a16:creationId xmlns:a16="http://schemas.microsoft.com/office/drawing/2014/main" id="{E70C3563-D331-4DF2-9880-A99C3635526E}"/>
              </a:ext>
            </a:extLst>
          </p:cNvPr>
          <p:cNvGrpSpPr/>
          <p:nvPr/>
        </p:nvGrpSpPr>
        <p:grpSpPr>
          <a:xfrm>
            <a:off x="1728194" y="2058865"/>
            <a:ext cx="21096304" cy="732779"/>
            <a:chOff x="1662101" y="1952540"/>
            <a:chExt cx="21096304" cy="732779"/>
          </a:xfrm>
        </p:grpSpPr>
        <p:grpSp>
          <p:nvGrpSpPr>
            <p:cNvPr id="53" name="Gruppo 52">
              <a:extLst>
                <a:ext uri="{FF2B5EF4-FFF2-40B4-BE49-F238E27FC236}">
                  <a16:creationId xmlns:a16="http://schemas.microsoft.com/office/drawing/2014/main" id="{B29C5C29-90D4-49D4-A5D8-6F7D52D40556}"/>
                </a:ext>
              </a:extLst>
            </p:cNvPr>
            <p:cNvGrpSpPr/>
            <p:nvPr/>
          </p:nvGrpSpPr>
          <p:grpSpPr>
            <a:xfrm>
              <a:off x="1662101" y="1952540"/>
              <a:ext cx="21096304" cy="732779"/>
              <a:chOff x="1646867" y="1867823"/>
              <a:chExt cx="21096304" cy="732779"/>
            </a:xfrm>
          </p:grpSpPr>
          <p:pic>
            <p:nvPicPr>
              <p:cNvPr id="55" name="Immagine 54">
                <a:extLst>
                  <a:ext uri="{FF2B5EF4-FFF2-40B4-BE49-F238E27FC236}">
                    <a16:creationId xmlns:a16="http://schemas.microsoft.com/office/drawing/2014/main" id="{EFC79251-7551-4E1D-8DD3-46D58AD69299}"/>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56" name="Immagine 55">
                <a:extLst>
                  <a:ext uri="{FF2B5EF4-FFF2-40B4-BE49-F238E27FC236}">
                    <a16:creationId xmlns:a16="http://schemas.microsoft.com/office/drawing/2014/main" id="{C808240A-42EC-421F-B74C-BA0892436B9F}"/>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57" name="Immagine 56">
                <a:extLst>
                  <a:ext uri="{FF2B5EF4-FFF2-40B4-BE49-F238E27FC236}">
                    <a16:creationId xmlns:a16="http://schemas.microsoft.com/office/drawing/2014/main" id="{9F1C16BD-515E-45BE-A183-3D351F447BD3}"/>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54" name="Immagine 53">
              <a:extLst>
                <a:ext uri="{FF2B5EF4-FFF2-40B4-BE49-F238E27FC236}">
                  <a16:creationId xmlns:a16="http://schemas.microsoft.com/office/drawing/2014/main" id="{B78F87DD-4DB4-43C2-824C-5E4D6109F84A}"/>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73" name="Immagine 72">
            <a:extLst>
              <a:ext uri="{FF2B5EF4-FFF2-40B4-BE49-F238E27FC236}">
                <a16:creationId xmlns:a16="http://schemas.microsoft.com/office/drawing/2014/main" id="{D756AB66-AC35-4451-8B01-5C4409F78816}"/>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243633" y="2104192"/>
            <a:ext cx="3757900" cy="655224"/>
          </a:xfrm>
          <a:prstGeom prst="rect">
            <a:avLst/>
          </a:prstGeom>
        </p:spPr>
      </p:pic>
      <p:pic>
        <p:nvPicPr>
          <p:cNvPr id="52" name="Immagine 81">
            <a:extLst>
              <a:ext uri="{FF2B5EF4-FFF2-40B4-BE49-F238E27FC236}">
                <a16:creationId xmlns:a16="http://schemas.microsoft.com/office/drawing/2014/main" id="{83FE4A04-ADBD-4A0F-8129-8DF9F14F0B1A}"/>
              </a:ext>
            </a:extLst>
          </p:cNvPr>
          <p:cNvPicPr>
            <a:picLocks/>
          </p:cNvPicPr>
          <p:nvPr/>
        </p:nvPicPr>
        <p:blipFill>
          <a:blip r:embed="rId9"/>
          <a:stretch>
            <a:fillRect/>
          </a:stretch>
        </p:blipFill>
        <p:spPr>
          <a:xfrm>
            <a:off x="2330133" y="12299361"/>
            <a:ext cx="1202400" cy="651600"/>
          </a:xfrm>
          <a:prstGeom prst="rect">
            <a:avLst/>
          </a:prstGeom>
        </p:spPr>
      </p:pic>
      <p:pic>
        <p:nvPicPr>
          <p:cNvPr id="72" name="Immagine 63">
            <a:extLst>
              <a:ext uri="{FF2B5EF4-FFF2-40B4-BE49-F238E27FC236}">
                <a16:creationId xmlns:a16="http://schemas.microsoft.com/office/drawing/2014/main" id="{EED6D16C-C17F-4670-A020-C14D3EDB371D}"/>
              </a:ext>
            </a:extLst>
          </p:cNvPr>
          <p:cNvPicPr>
            <a:picLocks/>
          </p:cNvPicPr>
          <p:nvPr/>
        </p:nvPicPr>
        <p:blipFill>
          <a:blip r:embed="rId10"/>
          <a:stretch>
            <a:fillRect/>
          </a:stretch>
        </p:blipFill>
        <p:spPr>
          <a:xfrm>
            <a:off x="3792808" y="12271771"/>
            <a:ext cx="1233448" cy="679190"/>
          </a:xfrm>
          <a:prstGeom prst="rect">
            <a:avLst/>
          </a:prstGeom>
        </p:spPr>
      </p:pic>
      <p:sp>
        <p:nvSpPr>
          <p:cNvPr id="80" name="Segnaposto testo 3">
            <a:extLst>
              <a:ext uri="{FF2B5EF4-FFF2-40B4-BE49-F238E27FC236}">
                <a16:creationId xmlns:a16="http://schemas.microsoft.com/office/drawing/2014/main" id="{023CA5C9-9BE4-408E-B26D-7916375E7C17}"/>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48" name="Immagine 48">
            <a:extLst>
              <a:ext uri="{FF2B5EF4-FFF2-40B4-BE49-F238E27FC236}">
                <a16:creationId xmlns:a16="http://schemas.microsoft.com/office/drawing/2014/main" id="{EB0C5E99-B065-4741-9048-2AE4A8EECCBD}"/>
              </a:ext>
            </a:extLst>
          </p:cNvPr>
          <p:cNvPicPr>
            <a:picLocks noChangeAspect="1"/>
          </p:cNvPicPr>
          <p:nvPr/>
        </p:nvPicPr>
        <p:blipFill>
          <a:blip r:embed="rId11"/>
          <a:stretch>
            <a:fillRect/>
          </a:stretch>
        </p:blipFill>
        <p:spPr>
          <a:xfrm>
            <a:off x="20780565" y="12299361"/>
            <a:ext cx="1924492" cy="679190"/>
          </a:xfrm>
          <a:prstGeom prst="rect">
            <a:avLst/>
          </a:prstGeom>
        </p:spPr>
      </p:pic>
      <p:pic>
        <p:nvPicPr>
          <p:cNvPr id="81" name="Immagine 80">
            <a:extLst>
              <a:ext uri="{FF2B5EF4-FFF2-40B4-BE49-F238E27FC236}">
                <a16:creationId xmlns:a16="http://schemas.microsoft.com/office/drawing/2014/main" id="{66B8D656-220A-422D-A140-6264E5E1EB92}"/>
              </a:ext>
            </a:extLst>
          </p:cNvPr>
          <p:cNvPicPr>
            <a:picLocks noChangeAspect="1"/>
          </p:cNvPicPr>
          <p:nvPr/>
        </p:nvPicPr>
        <p:blipFill>
          <a:blip r:embed="rId12"/>
          <a:stretch>
            <a:fillRect/>
          </a:stretch>
        </p:blipFill>
        <p:spPr>
          <a:xfrm>
            <a:off x="5039857" y="2884783"/>
            <a:ext cx="6226089" cy="667850"/>
          </a:xfrm>
          <a:prstGeom prst="rect">
            <a:avLst/>
          </a:prstGeom>
        </p:spPr>
      </p:pic>
      <p:grpSp>
        <p:nvGrpSpPr>
          <p:cNvPr id="23" name="Group 22">
            <a:extLst>
              <a:ext uri="{FF2B5EF4-FFF2-40B4-BE49-F238E27FC236}">
                <a16:creationId xmlns:a16="http://schemas.microsoft.com/office/drawing/2014/main" id="{C909EC2F-F541-4F48-9A08-69AEEA2E7164}"/>
              </a:ext>
            </a:extLst>
          </p:cNvPr>
          <p:cNvGrpSpPr/>
          <p:nvPr/>
        </p:nvGrpSpPr>
        <p:grpSpPr>
          <a:xfrm>
            <a:off x="5786203" y="5364311"/>
            <a:ext cx="1667869"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3"/>
            <a:stretch>
              <a:fillRect/>
            </a:stretch>
          </p:blipFill>
          <p:spPr>
            <a:xfrm>
              <a:off x="5061300" y="10790385"/>
              <a:ext cx="587101"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4"/>
            <a:stretch>
              <a:fillRect/>
            </a:stretch>
          </p:blipFill>
          <p:spPr>
            <a:xfrm>
              <a:off x="5648402" y="10651972"/>
              <a:ext cx="1244936" cy="990867"/>
            </a:xfrm>
            <a:prstGeom prst="rect">
              <a:avLst/>
            </a:prstGeom>
            <a:ln>
              <a:solidFill>
                <a:srgbClr val="FFFFFF"/>
              </a:solidFill>
            </a:ln>
          </p:spPr>
        </p:pic>
      </p:grpSp>
      <p:pic>
        <p:nvPicPr>
          <p:cNvPr id="46" name="Immagine 45">
            <a:extLst>
              <a:ext uri="{FF2B5EF4-FFF2-40B4-BE49-F238E27FC236}">
                <a16:creationId xmlns:a16="http://schemas.microsoft.com/office/drawing/2014/main" id="{2314C8C4-842B-40AF-9201-9263FDA8E6E6}"/>
              </a:ext>
            </a:extLst>
          </p:cNvPr>
          <p:cNvPicPr>
            <a:picLocks noChangeAspect="1"/>
          </p:cNvPicPr>
          <p:nvPr/>
        </p:nvPicPr>
        <p:blipFill>
          <a:blip r:embed="rId15"/>
          <a:stretch>
            <a:fillRect/>
          </a:stretch>
        </p:blipFill>
        <p:spPr>
          <a:xfrm>
            <a:off x="2152633" y="5178175"/>
            <a:ext cx="4858774" cy="628289"/>
          </a:xfrm>
          <a:prstGeom prst="rect">
            <a:avLst/>
          </a:prstGeom>
        </p:spPr>
      </p:pic>
      <p:pic>
        <p:nvPicPr>
          <p:cNvPr id="92" name="Immagine 91">
            <a:extLst>
              <a:ext uri="{FF2B5EF4-FFF2-40B4-BE49-F238E27FC236}">
                <a16:creationId xmlns:a16="http://schemas.microsoft.com/office/drawing/2014/main" id="{33CAEDEC-CD41-4647-A44F-E2CF5C5F3396}"/>
              </a:ext>
            </a:extLst>
          </p:cNvPr>
          <p:cNvPicPr>
            <a:picLocks noChangeAspect="1"/>
          </p:cNvPicPr>
          <p:nvPr/>
        </p:nvPicPr>
        <p:blipFill>
          <a:blip r:embed="rId16"/>
          <a:stretch>
            <a:fillRect/>
          </a:stretch>
        </p:blipFill>
        <p:spPr>
          <a:xfrm>
            <a:off x="1878303" y="2944712"/>
            <a:ext cx="2763472" cy="648997"/>
          </a:xfrm>
          <a:prstGeom prst="rect">
            <a:avLst/>
          </a:prstGeom>
        </p:spPr>
      </p:pic>
      <p:cxnSp>
        <p:nvCxnSpPr>
          <p:cNvPr id="93" name="Connettore diritto 92">
            <a:extLst>
              <a:ext uri="{FF2B5EF4-FFF2-40B4-BE49-F238E27FC236}">
                <a16:creationId xmlns:a16="http://schemas.microsoft.com/office/drawing/2014/main" id="{63D74353-F846-46B8-9542-FFE25A6C260E}"/>
              </a:ext>
            </a:extLst>
          </p:cNvPr>
          <p:cNvCxnSpPr>
            <a:cxnSpLocks/>
          </p:cNvCxnSpPr>
          <p:nvPr/>
        </p:nvCxnSpPr>
        <p:spPr>
          <a:xfrm flipV="1">
            <a:off x="1855784" y="3570277"/>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1" name="Immagine 110">
            <a:extLst>
              <a:ext uri="{FF2B5EF4-FFF2-40B4-BE49-F238E27FC236}">
                <a16:creationId xmlns:a16="http://schemas.microsoft.com/office/drawing/2014/main" id="{2264DBF3-A7D1-46D8-8CE9-1045CE62C93B}"/>
              </a:ext>
            </a:extLst>
          </p:cNvPr>
          <p:cNvPicPr>
            <a:picLocks noChangeAspect="1"/>
          </p:cNvPicPr>
          <p:nvPr/>
        </p:nvPicPr>
        <p:blipFill>
          <a:blip r:embed="rId17"/>
          <a:stretch>
            <a:fillRect/>
          </a:stretch>
        </p:blipFill>
        <p:spPr>
          <a:xfrm>
            <a:off x="16941724" y="4318140"/>
            <a:ext cx="661141" cy="90567"/>
          </a:xfrm>
          <a:prstGeom prst="rect">
            <a:avLst/>
          </a:prstGeom>
        </p:spPr>
      </p:pic>
      <p:grpSp>
        <p:nvGrpSpPr>
          <p:cNvPr id="19" name="Group 18">
            <a:extLst>
              <a:ext uri="{FF2B5EF4-FFF2-40B4-BE49-F238E27FC236}">
                <a16:creationId xmlns:a16="http://schemas.microsoft.com/office/drawing/2014/main" id="{0B332A52-F497-6C1E-B081-8106E4061EE0}"/>
              </a:ext>
            </a:extLst>
          </p:cNvPr>
          <p:cNvGrpSpPr/>
          <p:nvPr/>
        </p:nvGrpSpPr>
        <p:grpSpPr>
          <a:xfrm>
            <a:off x="2266693" y="6175617"/>
            <a:ext cx="15733420" cy="4118469"/>
            <a:chOff x="2266693" y="6175617"/>
            <a:chExt cx="15733420" cy="4118469"/>
          </a:xfrm>
        </p:grpSpPr>
        <p:grpSp>
          <p:nvGrpSpPr>
            <p:cNvPr id="3" name="Gruppo 2">
              <a:extLst>
                <a:ext uri="{FF2B5EF4-FFF2-40B4-BE49-F238E27FC236}">
                  <a16:creationId xmlns:a16="http://schemas.microsoft.com/office/drawing/2014/main" id="{09B04A52-8FD5-47DE-819B-75AFBA91D7BA}"/>
                </a:ext>
              </a:extLst>
            </p:cNvPr>
            <p:cNvGrpSpPr/>
            <p:nvPr/>
          </p:nvGrpSpPr>
          <p:grpSpPr>
            <a:xfrm>
              <a:off x="2509015" y="7051183"/>
              <a:ext cx="5773972" cy="1557974"/>
              <a:chOff x="2160622" y="7999837"/>
              <a:chExt cx="5773972" cy="1557974"/>
            </a:xfrm>
          </p:grpSpPr>
          <p:pic>
            <p:nvPicPr>
              <p:cNvPr id="62" name="Immagine 61">
                <a:extLst>
                  <a:ext uri="{FF2B5EF4-FFF2-40B4-BE49-F238E27FC236}">
                    <a16:creationId xmlns:a16="http://schemas.microsoft.com/office/drawing/2014/main" id="{0A281CF5-7AAB-40ED-82D4-F68942AFBEB5}"/>
                  </a:ext>
                </a:extLst>
              </p:cNvPr>
              <p:cNvPicPr>
                <a:picLocks noChangeAspect="1"/>
              </p:cNvPicPr>
              <p:nvPr/>
            </p:nvPicPr>
            <p:blipFill>
              <a:blip r:embed="rId18"/>
              <a:stretch>
                <a:fillRect/>
              </a:stretch>
            </p:blipFill>
            <p:spPr>
              <a:xfrm>
                <a:off x="7414394" y="9352624"/>
                <a:ext cx="520200" cy="205187"/>
              </a:xfrm>
              <a:prstGeom prst="rect">
                <a:avLst/>
              </a:prstGeom>
            </p:spPr>
          </p:pic>
          <p:pic>
            <p:nvPicPr>
              <p:cNvPr id="5" name="Immagine 4">
                <a:extLst>
                  <a:ext uri="{FF2B5EF4-FFF2-40B4-BE49-F238E27FC236}">
                    <a16:creationId xmlns:a16="http://schemas.microsoft.com/office/drawing/2014/main" id="{972B5EC8-BEF2-4340-84D0-57E4BD511987}"/>
                  </a:ext>
                </a:extLst>
              </p:cNvPr>
              <p:cNvPicPr>
                <a:picLocks noChangeAspect="1"/>
              </p:cNvPicPr>
              <p:nvPr/>
            </p:nvPicPr>
            <p:blipFill>
              <a:blip r:embed="rId19"/>
              <a:stretch>
                <a:fillRect/>
              </a:stretch>
            </p:blipFill>
            <p:spPr>
              <a:xfrm>
                <a:off x="2273956" y="8040191"/>
                <a:ext cx="1746643" cy="863931"/>
              </a:xfrm>
              <a:prstGeom prst="rect">
                <a:avLst/>
              </a:prstGeom>
            </p:spPr>
          </p:pic>
          <p:pic>
            <p:nvPicPr>
              <p:cNvPr id="76" name="Immagine 18">
                <a:extLst>
                  <a:ext uri="{FF2B5EF4-FFF2-40B4-BE49-F238E27FC236}">
                    <a16:creationId xmlns:a16="http://schemas.microsoft.com/office/drawing/2014/main" id="{12379424-4400-47DC-8C8D-27256CAA7847}"/>
                  </a:ext>
                </a:extLst>
              </p:cNvPr>
              <p:cNvPicPr>
                <a:picLocks noChangeAspect="1"/>
              </p:cNvPicPr>
              <p:nvPr/>
            </p:nvPicPr>
            <p:blipFill>
              <a:blip r:embed="rId20"/>
              <a:stretch>
                <a:fillRect/>
              </a:stretch>
            </p:blipFill>
            <p:spPr>
              <a:xfrm>
                <a:off x="2160622" y="7999837"/>
                <a:ext cx="238095" cy="238095"/>
              </a:xfrm>
              <a:prstGeom prst="rect">
                <a:avLst/>
              </a:prstGeom>
            </p:spPr>
          </p:pic>
        </p:grpSp>
        <p:grpSp>
          <p:nvGrpSpPr>
            <p:cNvPr id="2" name="Gruppo 1">
              <a:extLst>
                <a:ext uri="{FF2B5EF4-FFF2-40B4-BE49-F238E27FC236}">
                  <a16:creationId xmlns:a16="http://schemas.microsoft.com/office/drawing/2014/main" id="{3B0132C1-EB86-48C6-98A9-85D98DE692A0}"/>
                </a:ext>
              </a:extLst>
            </p:cNvPr>
            <p:cNvGrpSpPr/>
            <p:nvPr/>
          </p:nvGrpSpPr>
          <p:grpSpPr>
            <a:xfrm>
              <a:off x="11580767" y="7077478"/>
              <a:ext cx="6243194" cy="1558853"/>
              <a:chOff x="3528554" y="9466312"/>
              <a:chExt cx="6243194" cy="1558853"/>
            </a:xfrm>
          </p:grpSpPr>
          <p:pic>
            <p:nvPicPr>
              <p:cNvPr id="8" name="Immagine 7">
                <a:extLst>
                  <a:ext uri="{FF2B5EF4-FFF2-40B4-BE49-F238E27FC236}">
                    <a16:creationId xmlns:a16="http://schemas.microsoft.com/office/drawing/2014/main" id="{0F382C8C-5972-401F-BD83-39671EB239C4}"/>
                  </a:ext>
                </a:extLst>
              </p:cNvPr>
              <p:cNvPicPr>
                <a:picLocks noChangeAspect="1"/>
              </p:cNvPicPr>
              <p:nvPr/>
            </p:nvPicPr>
            <p:blipFill>
              <a:blip r:embed="rId21"/>
              <a:stretch>
                <a:fillRect/>
              </a:stretch>
            </p:blipFill>
            <p:spPr>
              <a:xfrm>
                <a:off x="3895461" y="9475416"/>
                <a:ext cx="2030107" cy="1080241"/>
              </a:xfrm>
              <a:prstGeom prst="rect">
                <a:avLst/>
              </a:prstGeom>
            </p:spPr>
          </p:pic>
          <p:grpSp>
            <p:nvGrpSpPr>
              <p:cNvPr id="64" name="Gruppo 63">
                <a:extLst>
                  <a:ext uri="{FF2B5EF4-FFF2-40B4-BE49-F238E27FC236}">
                    <a16:creationId xmlns:a16="http://schemas.microsoft.com/office/drawing/2014/main" id="{A425393B-B495-4146-9742-E540AA4780D0}"/>
                  </a:ext>
                </a:extLst>
              </p:cNvPr>
              <p:cNvGrpSpPr/>
              <p:nvPr/>
            </p:nvGrpSpPr>
            <p:grpSpPr>
              <a:xfrm>
                <a:off x="6039924" y="9752737"/>
                <a:ext cx="3731824" cy="1272428"/>
                <a:chOff x="17020866" y="2222963"/>
                <a:chExt cx="1746084" cy="1471413"/>
              </a:xfrm>
            </p:grpSpPr>
            <p:grpSp>
              <p:nvGrpSpPr>
                <p:cNvPr id="65" name="Gruppo 64">
                  <a:extLst>
                    <a:ext uri="{FF2B5EF4-FFF2-40B4-BE49-F238E27FC236}">
                      <a16:creationId xmlns:a16="http://schemas.microsoft.com/office/drawing/2014/main" id="{21024F28-04B0-46C1-A793-794CECA32726}"/>
                    </a:ext>
                  </a:extLst>
                </p:cNvPr>
                <p:cNvGrpSpPr/>
                <p:nvPr/>
              </p:nvGrpSpPr>
              <p:grpSpPr>
                <a:xfrm>
                  <a:off x="17020866" y="2222963"/>
                  <a:ext cx="1746084" cy="1471413"/>
                  <a:chOff x="13655228" y="2273194"/>
                  <a:chExt cx="1740627" cy="1504661"/>
                </a:xfrm>
              </p:grpSpPr>
              <p:pic>
                <p:nvPicPr>
                  <p:cNvPr id="67" name="Immagine 66">
                    <a:extLst>
                      <a:ext uri="{FF2B5EF4-FFF2-40B4-BE49-F238E27FC236}">
                        <a16:creationId xmlns:a16="http://schemas.microsoft.com/office/drawing/2014/main" id="{A749DFB5-8C06-4709-B1DB-94E66AB85572}"/>
                      </a:ext>
                    </a:extLst>
                  </p:cNvPr>
                  <p:cNvPicPr>
                    <a:picLocks noChangeAspect="1"/>
                  </p:cNvPicPr>
                  <p:nvPr/>
                </p:nvPicPr>
                <p:blipFill>
                  <a:blip r:embed="rId22"/>
                  <a:stretch>
                    <a:fillRect/>
                  </a:stretch>
                </p:blipFill>
                <p:spPr>
                  <a:xfrm>
                    <a:off x="13655228" y="2273194"/>
                    <a:ext cx="1740627" cy="567595"/>
                  </a:xfrm>
                  <a:prstGeom prst="rect">
                    <a:avLst/>
                  </a:prstGeom>
                </p:spPr>
              </p:pic>
              <p:pic>
                <p:nvPicPr>
                  <p:cNvPr id="68" name="Immagine 67">
                    <a:extLst>
                      <a:ext uri="{FF2B5EF4-FFF2-40B4-BE49-F238E27FC236}">
                        <a16:creationId xmlns:a16="http://schemas.microsoft.com/office/drawing/2014/main" id="{2D3BFC57-9EA1-4533-BB38-4172AFA4FA4F}"/>
                      </a:ext>
                    </a:extLst>
                  </p:cNvPr>
                  <p:cNvPicPr>
                    <a:picLocks noChangeAspect="1"/>
                  </p:cNvPicPr>
                  <p:nvPr/>
                </p:nvPicPr>
                <p:blipFill>
                  <a:blip r:embed="rId18"/>
                  <a:stretch>
                    <a:fillRect/>
                  </a:stretch>
                </p:blipFill>
                <p:spPr>
                  <a:xfrm>
                    <a:off x="15040219" y="3535219"/>
                    <a:ext cx="242636" cy="242636"/>
                  </a:xfrm>
                  <a:prstGeom prst="rect">
                    <a:avLst/>
                  </a:prstGeom>
                </p:spPr>
              </p:pic>
            </p:grpSp>
            <p:pic>
              <p:nvPicPr>
                <p:cNvPr id="66" name="Immagine 65">
                  <a:extLst>
                    <a:ext uri="{FF2B5EF4-FFF2-40B4-BE49-F238E27FC236}">
                      <a16:creationId xmlns:a16="http://schemas.microsoft.com/office/drawing/2014/main" id="{CC13899F-F6C6-4883-AC1E-FADE178EB14A}"/>
                    </a:ext>
                  </a:extLst>
                </p:cNvPr>
                <p:cNvPicPr>
                  <a:picLocks noChangeAspect="1"/>
                </p:cNvPicPr>
                <p:nvPr/>
              </p:nvPicPr>
              <p:blipFill>
                <a:blip r:embed="rId18"/>
                <a:stretch>
                  <a:fillRect/>
                </a:stretch>
              </p:blipFill>
              <p:spPr>
                <a:xfrm>
                  <a:off x="17087621" y="2313531"/>
                  <a:ext cx="1542039" cy="406890"/>
                </a:xfrm>
                <a:prstGeom prst="rect">
                  <a:avLst/>
                </a:prstGeom>
              </p:spPr>
            </p:pic>
          </p:grpSp>
          <p:pic>
            <p:nvPicPr>
              <p:cNvPr id="69" name="Immagine 68">
                <a:extLst>
                  <a:ext uri="{FF2B5EF4-FFF2-40B4-BE49-F238E27FC236}">
                    <a16:creationId xmlns:a16="http://schemas.microsoft.com/office/drawing/2014/main" id="{75DCCE34-9A2E-4B21-B299-71773374BBC7}"/>
                  </a:ext>
                </a:extLst>
              </p:cNvPr>
              <p:cNvPicPr>
                <a:picLocks noChangeAspect="1"/>
              </p:cNvPicPr>
              <p:nvPr/>
            </p:nvPicPr>
            <p:blipFill>
              <a:blip r:embed="rId23"/>
              <a:stretch>
                <a:fillRect/>
              </a:stretch>
            </p:blipFill>
            <p:spPr>
              <a:xfrm>
                <a:off x="9211693" y="9856056"/>
                <a:ext cx="400580" cy="290575"/>
              </a:xfrm>
              <a:prstGeom prst="rect">
                <a:avLst/>
              </a:prstGeom>
            </p:spPr>
          </p:pic>
          <p:pic>
            <p:nvPicPr>
              <p:cNvPr id="77" name="Immagine 18">
                <a:extLst>
                  <a:ext uri="{FF2B5EF4-FFF2-40B4-BE49-F238E27FC236}">
                    <a16:creationId xmlns:a16="http://schemas.microsoft.com/office/drawing/2014/main" id="{73F9C996-F7D9-42BB-8B22-18F357DC54E7}"/>
                  </a:ext>
                </a:extLst>
              </p:cNvPr>
              <p:cNvPicPr>
                <a:picLocks noChangeAspect="1"/>
              </p:cNvPicPr>
              <p:nvPr/>
            </p:nvPicPr>
            <p:blipFill>
              <a:blip r:embed="rId20"/>
              <a:stretch>
                <a:fillRect/>
              </a:stretch>
            </p:blipFill>
            <p:spPr>
              <a:xfrm>
                <a:off x="3528554" y="9466312"/>
                <a:ext cx="238095" cy="238095"/>
              </a:xfrm>
              <a:prstGeom prst="rect">
                <a:avLst/>
              </a:prstGeom>
            </p:spPr>
          </p:pic>
        </p:grpSp>
        <p:pic>
          <p:nvPicPr>
            <p:cNvPr id="113" name="Immagine 112">
              <a:extLst>
                <a:ext uri="{FF2B5EF4-FFF2-40B4-BE49-F238E27FC236}">
                  <a16:creationId xmlns:a16="http://schemas.microsoft.com/office/drawing/2014/main" id="{6B402BAE-2AB8-4128-AC48-AA5401977E2A}"/>
                </a:ext>
              </a:extLst>
            </p:cNvPr>
            <p:cNvPicPr>
              <a:picLocks noChangeAspect="1"/>
            </p:cNvPicPr>
            <p:nvPr/>
          </p:nvPicPr>
          <p:blipFill>
            <a:blip r:embed="rId24"/>
            <a:stretch>
              <a:fillRect/>
            </a:stretch>
          </p:blipFill>
          <p:spPr>
            <a:xfrm>
              <a:off x="2725616" y="9521442"/>
              <a:ext cx="1635130" cy="772644"/>
            </a:xfrm>
            <a:prstGeom prst="rect">
              <a:avLst/>
            </a:prstGeom>
          </p:spPr>
        </p:pic>
        <p:grpSp>
          <p:nvGrpSpPr>
            <p:cNvPr id="71" name="Gruppo 70">
              <a:extLst>
                <a:ext uri="{FF2B5EF4-FFF2-40B4-BE49-F238E27FC236}">
                  <a16:creationId xmlns:a16="http://schemas.microsoft.com/office/drawing/2014/main" id="{9DF50FEC-6C43-467B-86F5-8E083F279CDB}"/>
                </a:ext>
              </a:extLst>
            </p:cNvPr>
            <p:cNvGrpSpPr/>
            <p:nvPr/>
          </p:nvGrpSpPr>
          <p:grpSpPr>
            <a:xfrm>
              <a:off x="5091293" y="9637416"/>
              <a:ext cx="3168839" cy="237223"/>
              <a:chOff x="16424678" y="3453818"/>
              <a:chExt cx="1482667" cy="274320"/>
            </a:xfrm>
          </p:grpSpPr>
          <p:pic>
            <p:nvPicPr>
              <p:cNvPr id="79" name="Immagine 78">
                <a:extLst>
                  <a:ext uri="{FF2B5EF4-FFF2-40B4-BE49-F238E27FC236}">
                    <a16:creationId xmlns:a16="http://schemas.microsoft.com/office/drawing/2014/main" id="{4A1A435B-3E52-44C6-AAAB-2E70386AF1F1}"/>
                  </a:ext>
                </a:extLst>
              </p:cNvPr>
              <p:cNvPicPr>
                <a:picLocks noChangeAspect="1"/>
              </p:cNvPicPr>
              <p:nvPr/>
            </p:nvPicPr>
            <p:blipFill>
              <a:blip r:embed="rId18"/>
              <a:stretch>
                <a:fillRect/>
              </a:stretch>
            </p:blipFill>
            <p:spPr>
              <a:xfrm>
                <a:off x="17663949" y="3457101"/>
                <a:ext cx="243396" cy="237275"/>
              </a:xfrm>
              <a:prstGeom prst="rect">
                <a:avLst/>
              </a:prstGeom>
            </p:spPr>
          </p:pic>
          <p:pic>
            <p:nvPicPr>
              <p:cNvPr id="75" name="Immagine 74">
                <a:extLst>
                  <a:ext uri="{FF2B5EF4-FFF2-40B4-BE49-F238E27FC236}">
                    <a16:creationId xmlns:a16="http://schemas.microsoft.com/office/drawing/2014/main" id="{539938B0-EC2D-4038-A5A4-5AFA8BE41C2B}"/>
                  </a:ext>
                </a:extLst>
              </p:cNvPr>
              <p:cNvPicPr>
                <a:picLocks noChangeAspect="1"/>
              </p:cNvPicPr>
              <p:nvPr/>
            </p:nvPicPr>
            <p:blipFill>
              <a:blip r:embed="rId18"/>
              <a:stretch>
                <a:fillRect/>
              </a:stretch>
            </p:blipFill>
            <p:spPr>
              <a:xfrm>
                <a:off x="16424678" y="3453818"/>
                <a:ext cx="1039621" cy="274320"/>
              </a:xfrm>
              <a:prstGeom prst="rect">
                <a:avLst/>
              </a:prstGeom>
            </p:spPr>
          </p:pic>
        </p:grpSp>
        <p:sp>
          <p:nvSpPr>
            <p:cNvPr id="83" name="CasellaDiTesto 82">
              <a:extLst>
                <a:ext uri="{FF2B5EF4-FFF2-40B4-BE49-F238E27FC236}">
                  <a16:creationId xmlns:a16="http://schemas.microsoft.com/office/drawing/2014/main" id="{2A76FFA1-4057-448E-85D2-B72225D3A799}"/>
                </a:ext>
              </a:extLst>
            </p:cNvPr>
            <p:cNvSpPr txBox="1"/>
            <p:nvPr/>
          </p:nvSpPr>
          <p:spPr>
            <a:xfrm>
              <a:off x="4536958" y="9705169"/>
              <a:ext cx="8095715" cy="479991"/>
            </a:xfrm>
            <a:prstGeom prst="rect">
              <a:avLst/>
            </a:prstGeom>
            <a:solidFill>
              <a:srgbClr val="FFFFFF"/>
            </a:solidFill>
            <a:ln w="28575">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grpSp>
          <p:nvGrpSpPr>
            <p:cNvPr id="14" name="Gruppo 13">
              <a:extLst>
                <a:ext uri="{FF2B5EF4-FFF2-40B4-BE49-F238E27FC236}">
                  <a16:creationId xmlns:a16="http://schemas.microsoft.com/office/drawing/2014/main" id="{CD8EF0CF-5D05-4B31-8F22-D9D8DF3DC101}"/>
                </a:ext>
              </a:extLst>
            </p:cNvPr>
            <p:cNvGrpSpPr/>
            <p:nvPr/>
          </p:nvGrpSpPr>
          <p:grpSpPr>
            <a:xfrm>
              <a:off x="2482597" y="6212566"/>
              <a:ext cx="11534820" cy="551562"/>
              <a:chOff x="2284471" y="6211971"/>
              <a:chExt cx="11534820" cy="551562"/>
            </a:xfrm>
          </p:grpSpPr>
          <p:pic>
            <p:nvPicPr>
              <p:cNvPr id="100" name="Immagine 99">
                <a:extLst>
                  <a:ext uri="{FF2B5EF4-FFF2-40B4-BE49-F238E27FC236}">
                    <a16:creationId xmlns:a16="http://schemas.microsoft.com/office/drawing/2014/main" id="{F4DAFFE5-4A28-4D71-B9BB-C791897352F3}"/>
                  </a:ext>
                </a:extLst>
              </p:cNvPr>
              <p:cNvPicPr>
                <a:picLocks noChangeAspect="1"/>
              </p:cNvPicPr>
              <p:nvPr/>
            </p:nvPicPr>
            <p:blipFill>
              <a:blip r:embed="rId25"/>
              <a:stretch>
                <a:fillRect/>
              </a:stretch>
            </p:blipFill>
            <p:spPr>
              <a:xfrm>
                <a:off x="2284471" y="6263365"/>
                <a:ext cx="5852783" cy="448775"/>
              </a:xfrm>
              <a:prstGeom prst="rect">
                <a:avLst/>
              </a:prstGeom>
            </p:spPr>
          </p:pic>
          <p:pic>
            <p:nvPicPr>
              <p:cNvPr id="101" name="Immagine 100">
                <a:extLst>
                  <a:ext uri="{FF2B5EF4-FFF2-40B4-BE49-F238E27FC236}">
                    <a16:creationId xmlns:a16="http://schemas.microsoft.com/office/drawing/2014/main" id="{7B9982B9-8779-48E4-91FB-7A62BCC5478C}"/>
                  </a:ext>
                </a:extLst>
              </p:cNvPr>
              <p:cNvPicPr>
                <a:picLocks noChangeAspect="1"/>
              </p:cNvPicPr>
              <p:nvPr/>
            </p:nvPicPr>
            <p:blipFill>
              <a:blip r:embed="rId26"/>
              <a:stretch>
                <a:fillRect/>
              </a:stretch>
            </p:blipFill>
            <p:spPr>
              <a:xfrm>
                <a:off x="8176792" y="6211971"/>
                <a:ext cx="1075546" cy="551562"/>
              </a:xfrm>
              <a:prstGeom prst="rect">
                <a:avLst/>
              </a:prstGeom>
            </p:spPr>
          </p:pic>
          <p:pic>
            <p:nvPicPr>
              <p:cNvPr id="13" name="Immagine 12">
                <a:extLst>
                  <a:ext uri="{FF2B5EF4-FFF2-40B4-BE49-F238E27FC236}">
                    <a16:creationId xmlns:a16="http://schemas.microsoft.com/office/drawing/2014/main" id="{2458E814-2EFA-49AC-9A6E-F02347715B1A}"/>
                  </a:ext>
                </a:extLst>
              </p:cNvPr>
              <p:cNvPicPr>
                <a:picLocks noChangeAspect="1"/>
              </p:cNvPicPr>
              <p:nvPr/>
            </p:nvPicPr>
            <p:blipFill>
              <a:blip r:embed="rId27"/>
              <a:stretch>
                <a:fillRect/>
              </a:stretch>
            </p:blipFill>
            <p:spPr>
              <a:xfrm>
                <a:off x="9876137" y="6286938"/>
                <a:ext cx="3943154" cy="360191"/>
              </a:xfrm>
              <a:prstGeom prst="rect">
                <a:avLst/>
              </a:prstGeom>
            </p:spPr>
          </p:pic>
        </p:grpSp>
        <p:sp>
          <p:nvSpPr>
            <p:cNvPr id="116" name="CasellaDiTesto 115">
              <a:extLst>
                <a:ext uri="{FF2B5EF4-FFF2-40B4-BE49-F238E27FC236}">
                  <a16:creationId xmlns:a16="http://schemas.microsoft.com/office/drawing/2014/main" id="{8ECF5C5A-AE00-42A5-84C8-72F8D56D2A56}"/>
                </a:ext>
              </a:extLst>
            </p:cNvPr>
            <p:cNvSpPr txBox="1"/>
            <p:nvPr/>
          </p:nvSpPr>
          <p:spPr>
            <a:xfrm>
              <a:off x="14017417" y="6279156"/>
              <a:ext cx="3708962" cy="432125"/>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17" name="Immagine 116">
              <a:extLst>
                <a:ext uri="{FF2B5EF4-FFF2-40B4-BE49-F238E27FC236}">
                  <a16:creationId xmlns:a16="http://schemas.microsoft.com/office/drawing/2014/main" id="{DC756763-3919-4EE9-B631-8CBED4AED7AE}"/>
                </a:ext>
              </a:extLst>
            </p:cNvPr>
            <p:cNvPicPr>
              <a:picLocks noChangeAspect="1"/>
            </p:cNvPicPr>
            <p:nvPr/>
          </p:nvPicPr>
          <p:blipFill>
            <a:blip r:embed="rId23"/>
            <a:stretch>
              <a:fillRect/>
            </a:stretch>
          </p:blipFill>
          <p:spPr>
            <a:xfrm>
              <a:off x="17325799" y="6392037"/>
              <a:ext cx="400580" cy="290575"/>
            </a:xfrm>
            <a:prstGeom prst="rect">
              <a:avLst/>
            </a:prstGeom>
          </p:spPr>
        </p:pic>
        <p:sp>
          <p:nvSpPr>
            <p:cNvPr id="10" name="CasellaDiTesto 9">
              <a:extLst>
                <a:ext uri="{FF2B5EF4-FFF2-40B4-BE49-F238E27FC236}">
                  <a16:creationId xmlns:a16="http://schemas.microsoft.com/office/drawing/2014/main" id="{EE934599-87A2-4DF6-A89D-795C77AECE58}"/>
                </a:ext>
              </a:extLst>
            </p:cNvPr>
            <p:cNvSpPr txBox="1"/>
            <p:nvPr/>
          </p:nvSpPr>
          <p:spPr>
            <a:xfrm>
              <a:off x="10124350" y="6175617"/>
              <a:ext cx="7875763" cy="596771"/>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grpSp>
          <p:nvGrpSpPr>
            <p:cNvPr id="17" name="Group 16">
              <a:extLst>
                <a:ext uri="{FF2B5EF4-FFF2-40B4-BE49-F238E27FC236}">
                  <a16:creationId xmlns:a16="http://schemas.microsoft.com/office/drawing/2014/main" id="{0C854772-4479-8917-A659-881B70543B3F}"/>
                </a:ext>
              </a:extLst>
            </p:cNvPr>
            <p:cNvGrpSpPr/>
            <p:nvPr/>
          </p:nvGrpSpPr>
          <p:grpSpPr>
            <a:xfrm>
              <a:off x="2266693" y="7343202"/>
              <a:ext cx="5975421" cy="1583850"/>
              <a:chOff x="2266693" y="7343202"/>
              <a:chExt cx="5975421" cy="1583850"/>
            </a:xfrm>
          </p:grpSpPr>
          <p:pic>
            <p:nvPicPr>
              <p:cNvPr id="6" name="Immagine 64">
                <a:extLst>
                  <a:ext uri="{FF2B5EF4-FFF2-40B4-BE49-F238E27FC236}">
                    <a16:creationId xmlns:a16="http://schemas.microsoft.com/office/drawing/2014/main" id="{FD9392EF-8CE8-70C5-4E6E-0B11FA0EEEED}"/>
                  </a:ext>
                </a:extLst>
              </p:cNvPr>
              <p:cNvPicPr>
                <a:picLocks noChangeAspect="1"/>
              </p:cNvPicPr>
              <p:nvPr/>
            </p:nvPicPr>
            <p:blipFill>
              <a:blip r:embed="rId28"/>
              <a:stretch>
                <a:fillRect/>
              </a:stretch>
            </p:blipFill>
            <p:spPr>
              <a:xfrm>
                <a:off x="3243633" y="8331950"/>
                <a:ext cx="990070" cy="508063"/>
              </a:xfrm>
              <a:prstGeom prst="rect">
                <a:avLst/>
              </a:prstGeom>
            </p:spPr>
          </p:pic>
          <p:pic>
            <p:nvPicPr>
              <p:cNvPr id="26" name="Picture 25">
                <a:extLst>
                  <a:ext uri="{FF2B5EF4-FFF2-40B4-BE49-F238E27FC236}">
                    <a16:creationId xmlns:a16="http://schemas.microsoft.com/office/drawing/2014/main" id="{C348F169-8FF1-610A-72BA-F456C671AC71}"/>
                  </a:ext>
                </a:extLst>
              </p:cNvPr>
              <p:cNvPicPr>
                <a:picLocks noChangeAspect="1"/>
              </p:cNvPicPr>
              <p:nvPr/>
            </p:nvPicPr>
            <p:blipFill>
              <a:blip r:embed="rId29"/>
              <a:stretch>
                <a:fillRect/>
              </a:stretch>
            </p:blipFill>
            <p:spPr>
              <a:xfrm>
                <a:off x="2426178" y="8142092"/>
                <a:ext cx="859717" cy="784960"/>
              </a:xfrm>
              <a:prstGeom prst="rect">
                <a:avLst/>
              </a:prstGeom>
            </p:spPr>
          </p:pic>
          <p:sp>
            <p:nvSpPr>
              <p:cNvPr id="20" name="CasellaDiTesto 9">
                <a:extLst>
                  <a:ext uri="{FF2B5EF4-FFF2-40B4-BE49-F238E27FC236}">
                    <a16:creationId xmlns:a16="http://schemas.microsoft.com/office/drawing/2014/main" id="{B1E07BB8-64D8-34B7-3EE1-C0D56CD2D564}"/>
                  </a:ext>
                </a:extLst>
              </p:cNvPr>
              <p:cNvSpPr txBox="1"/>
              <p:nvPr/>
            </p:nvSpPr>
            <p:spPr>
              <a:xfrm>
                <a:off x="2266693" y="8292869"/>
                <a:ext cx="3206025" cy="613157"/>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grpSp>
            <p:nvGrpSpPr>
              <p:cNvPr id="18" name="Group 17">
                <a:extLst>
                  <a:ext uri="{FF2B5EF4-FFF2-40B4-BE49-F238E27FC236}">
                    <a16:creationId xmlns:a16="http://schemas.microsoft.com/office/drawing/2014/main" id="{F61AAEF9-7277-1680-5743-79C05565FEE9}"/>
                  </a:ext>
                </a:extLst>
              </p:cNvPr>
              <p:cNvGrpSpPr/>
              <p:nvPr/>
            </p:nvGrpSpPr>
            <p:grpSpPr>
              <a:xfrm>
                <a:off x="4510290" y="7343202"/>
                <a:ext cx="3731824" cy="479991"/>
                <a:chOff x="4510290" y="7343202"/>
                <a:chExt cx="3731824" cy="479991"/>
              </a:xfrm>
            </p:grpSpPr>
            <p:pic>
              <p:nvPicPr>
                <p:cNvPr id="4" name="Immagine 66">
                  <a:extLst>
                    <a:ext uri="{FF2B5EF4-FFF2-40B4-BE49-F238E27FC236}">
                      <a16:creationId xmlns:a16="http://schemas.microsoft.com/office/drawing/2014/main" id="{A8226335-E9DA-AD13-A94F-E6A0433ACF38}"/>
                    </a:ext>
                  </a:extLst>
                </p:cNvPr>
                <p:cNvPicPr>
                  <a:picLocks noChangeAspect="1"/>
                </p:cNvPicPr>
                <p:nvPr/>
              </p:nvPicPr>
              <p:blipFill>
                <a:blip r:embed="rId22"/>
                <a:stretch>
                  <a:fillRect/>
                </a:stretch>
              </p:blipFill>
              <p:spPr>
                <a:xfrm>
                  <a:off x="4510290" y="7343202"/>
                  <a:ext cx="3731824" cy="479991"/>
                </a:xfrm>
                <a:prstGeom prst="rect">
                  <a:avLst/>
                </a:prstGeom>
              </p:spPr>
            </p:pic>
            <p:pic>
              <p:nvPicPr>
                <p:cNvPr id="9" name="Immagine 65">
                  <a:extLst>
                    <a:ext uri="{FF2B5EF4-FFF2-40B4-BE49-F238E27FC236}">
                      <a16:creationId xmlns:a16="http://schemas.microsoft.com/office/drawing/2014/main" id="{319F2353-A616-4B63-CF40-E8230E9203E2}"/>
                    </a:ext>
                  </a:extLst>
                </p:cNvPr>
                <p:cNvPicPr>
                  <a:picLocks noChangeAspect="1"/>
                </p:cNvPicPr>
                <p:nvPr/>
              </p:nvPicPr>
              <p:blipFill>
                <a:blip r:embed="rId18"/>
                <a:stretch>
                  <a:fillRect/>
                </a:stretch>
              </p:blipFill>
              <p:spPr>
                <a:xfrm>
                  <a:off x="4735015" y="7413488"/>
                  <a:ext cx="3295728" cy="351865"/>
                </a:xfrm>
                <a:prstGeom prst="rect">
                  <a:avLst/>
                </a:prstGeom>
              </p:spPr>
            </p:pic>
            <p:pic>
              <p:nvPicPr>
                <p:cNvPr id="15" name="Immagine 62">
                  <a:extLst>
                    <a:ext uri="{FF2B5EF4-FFF2-40B4-BE49-F238E27FC236}">
                      <a16:creationId xmlns:a16="http://schemas.microsoft.com/office/drawing/2014/main" id="{DB3E5201-34CA-4FA7-CC5B-C6B69472C736}"/>
                    </a:ext>
                  </a:extLst>
                </p:cNvPr>
                <p:cNvPicPr>
                  <a:picLocks noChangeAspect="1"/>
                </p:cNvPicPr>
                <p:nvPr/>
              </p:nvPicPr>
              <p:blipFill>
                <a:blip r:embed="rId23"/>
                <a:stretch>
                  <a:fillRect/>
                </a:stretch>
              </p:blipFill>
              <p:spPr>
                <a:xfrm>
                  <a:off x="7672151" y="7458610"/>
                  <a:ext cx="400580" cy="290575"/>
                </a:xfrm>
                <a:prstGeom prst="rect">
                  <a:avLst/>
                </a:prstGeom>
              </p:spPr>
            </p:pic>
          </p:grpSp>
        </p:grpSp>
      </p:grpSp>
    </p:spTree>
    <p:extLst>
      <p:ext uri="{BB962C8B-B14F-4D97-AF65-F5344CB8AC3E}">
        <p14:creationId xmlns:p14="http://schemas.microsoft.com/office/powerpoint/2010/main" val="2258971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564514" y="5260581"/>
            <a:ext cx="1667869"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2"/>
            <a:stretch>
              <a:fillRect/>
            </a:stretch>
          </p:blipFill>
          <p:spPr>
            <a:xfrm>
              <a:off x="5061300" y="10790385"/>
              <a:ext cx="587101"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3"/>
            <a:stretch>
              <a:fillRect/>
            </a:stretch>
          </p:blipFill>
          <p:spPr>
            <a:xfrm>
              <a:off x="5648402" y="10651972"/>
              <a:ext cx="1244936" cy="990867"/>
            </a:xfrm>
            <a:prstGeom prst="rect">
              <a:avLst/>
            </a:prstGeom>
            <a:ln>
              <a:solidFill>
                <a:srgbClr val="FFFFFF"/>
              </a:solidFill>
            </a:ln>
          </p:spPr>
        </p:pic>
      </p:grpSp>
      <p:grpSp>
        <p:nvGrpSpPr>
          <p:cNvPr id="50" name="Gruppo 49">
            <a:extLst>
              <a:ext uri="{FF2B5EF4-FFF2-40B4-BE49-F238E27FC236}">
                <a16:creationId xmlns:a16="http://schemas.microsoft.com/office/drawing/2014/main" id="{62D03BD5-2311-417A-94D9-FE0EDA899F9C}"/>
              </a:ext>
            </a:extLst>
          </p:cNvPr>
          <p:cNvGrpSpPr/>
          <p:nvPr/>
        </p:nvGrpSpPr>
        <p:grpSpPr>
          <a:xfrm>
            <a:off x="1662101" y="2043980"/>
            <a:ext cx="21096304" cy="732779"/>
            <a:chOff x="1662101" y="1952540"/>
            <a:chExt cx="21096304" cy="732779"/>
          </a:xfrm>
        </p:grpSpPr>
        <p:grpSp>
          <p:nvGrpSpPr>
            <p:cNvPr id="54" name="Gruppo 53">
              <a:extLst>
                <a:ext uri="{FF2B5EF4-FFF2-40B4-BE49-F238E27FC236}">
                  <a16:creationId xmlns:a16="http://schemas.microsoft.com/office/drawing/2014/main" id="{6B4F7E3D-8664-4B0E-AE50-C2706DB2F789}"/>
                </a:ext>
              </a:extLst>
            </p:cNvPr>
            <p:cNvGrpSpPr/>
            <p:nvPr/>
          </p:nvGrpSpPr>
          <p:grpSpPr>
            <a:xfrm>
              <a:off x="1662101" y="1952540"/>
              <a:ext cx="21096304" cy="732779"/>
              <a:chOff x="1646867" y="1867823"/>
              <a:chExt cx="21096304" cy="732779"/>
            </a:xfrm>
          </p:grpSpPr>
          <p:pic>
            <p:nvPicPr>
              <p:cNvPr id="56" name="Immagine 55">
                <a:extLst>
                  <a:ext uri="{FF2B5EF4-FFF2-40B4-BE49-F238E27FC236}">
                    <a16:creationId xmlns:a16="http://schemas.microsoft.com/office/drawing/2014/main" id="{3B3E3B3B-95F9-48CE-8704-6D0C907F3832}"/>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57" name="Immagine 56">
                <a:extLst>
                  <a:ext uri="{FF2B5EF4-FFF2-40B4-BE49-F238E27FC236}">
                    <a16:creationId xmlns:a16="http://schemas.microsoft.com/office/drawing/2014/main" id="{FC30B15F-FFB4-4930-B6CD-6E758BA5D3B3}"/>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58" name="Immagine 57">
                <a:extLst>
                  <a:ext uri="{FF2B5EF4-FFF2-40B4-BE49-F238E27FC236}">
                    <a16:creationId xmlns:a16="http://schemas.microsoft.com/office/drawing/2014/main" id="{9646EB7E-3008-402D-85FB-3FAE8681DEF5}"/>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55" name="Immagine 54">
              <a:extLst>
                <a:ext uri="{FF2B5EF4-FFF2-40B4-BE49-F238E27FC236}">
                  <a16:creationId xmlns:a16="http://schemas.microsoft.com/office/drawing/2014/main" id="{35356629-2624-47EE-8E62-3DCB6ADF740D}"/>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82" name="Immagine 81">
            <a:extLst>
              <a:ext uri="{FF2B5EF4-FFF2-40B4-BE49-F238E27FC236}">
                <a16:creationId xmlns:a16="http://schemas.microsoft.com/office/drawing/2014/main" id="{01C5A1CF-EEC4-48B0-B142-8EE67AA43E72}"/>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2089307"/>
            <a:ext cx="3757900" cy="655224"/>
          </a:xfrm>
          <a:prstGeom prst="rect">
            <a:avLst/>
          </a:prstGeom>
        </p:spPr>
      </p:pic>
      <p:sp>
        <p:nvSpPr>
          <p:cNvPr id="59" name="Segnaposto testo 3">
            <a:extLst>
              <a:ext uri="{FF2B5EF4-FFF2-40B4-BE49-F238E27FC236}">
                <a16:creationId xmlns:a16="http://schemas.microsoft.com/office/drawing/2014/main" id="{F6009FDF-09E3-430B-B7AB-E533A13ABA5F}"/>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2" name="Immagine 1">
            <a:extLst>
              <a:ext uri="{FF2B5EF4-FFF2-40B4-BE49-F238E27FC236}">
                <a16:creationId xmlns:a16="http://schemas.microsoft.com/office/drawing/2014/main" id="{DADAF814-9579-45D5-8B26-509B4945FE09}"/>
              </a:ext>
            </a:extLst>
          </p:cNvPr>
          <p:cNvPicPr>
            <a:picLocks noChangeAspect="1"/>
          </p:cNvPicPr>
          <p:nvPr/>
        </p:nvPicPr>
        <p:blipFill rotWithShape="1">
          <a:blip r:embed="rId9"/>
          <a:srcRect b="6593"/>
          <a:stretch/>
        </p:blipFill>
        <p:spPr>
          <a:xfrm>
            <a:off x="3163117" y="3969739"/>
            <a:ext cx="21096304" cy="8416779"/>
          </a:xfrm>
          <a:prstGeom prst="rect">
            <a:avLst/>
          </a:prstGeom>
        </p:spPr>
      </p:pic>
      <p:cxnSp>
        <p:nvCxnSpPr>
          <p:cNvPr id="6" name="Connettore diritto 5">
            <a:extLst>
              <a:ext uri="{FF2B5EF4-FFF2-40B4-BE49-F238E27FC236}">
                <a16:creationId xmlns:a16="http://schemas.microsoft.com/office/drawing/2014/main" id="{E6B84D04-F669-4526-8D7F-7E447AE179F2}"/>
              </a:ext>
            </a:extLst>
          </p:cNvPr>
          <p:cNvCxnSpPr/>
          <p:nvPr/>
        </p:nvCxnSpPr>
        <p:spPr>
          <a:xfrm>
            <a:off x="3177540" y="3969739"/>
            <a:ext cx="18850744" cy="0"/>
          </a:xfrm>
          <a:prstGeom prst="line">
            <a:avLst/>
          </a:prstGeom>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B51A1308-0F58-48E8-9998-A1278ECF74DD}"/>
              </a:ext>
            </a:extLst>
          </p:cNvPr>
          <p:cNvPicPr>
            <a:picLocks noChangeAspect="1"/>
          </p:cNvPicPr>
          <p:nvPr/>
        </p:nvPicPr>
        <p:blipFill>
          <a:blip r:embed="rId10"/>
          <a:stretch>
            <a:fillRect/>
          </a:stretch>
        </p:blipFill>
        <p:spPr>
          <a:xfrm>
            <a:off x="2363203" y="3045490"/>
            <a:ext cx="5912117" cy="520669"/>
          </a:xfrm>
          <a:prstGeom prst="rect">
            <a:avLst/>
          </a:prstGeom>
        </p:spPr>
      </p:pic>
      <p:pic>
        <p:nvPicPr>
          <p:cNvPr id="29" name="Immagine 28">
            <a:extLst>
              <a:ext uri="{FF2B5EF4-FFF2-40B4-BE49-F238E27FC236}">
                <a16:creationId xmlns:a16="http://schemas.microsoft.com/office/drawing/2014/main" id="{67F5C9F3-E439-4A58-A9D1-18D41D7CA11A}"/>
              </a:ext>
            </a:extLst>
          </p:cNvPr>
          <p:cNvPicPr>
            <a:picLocks noChangeAspect="1"/>
          </p:cNvPicPr>
          <p:nvPr/>
        </p:nvPicPr>
        <p:blipFill>
          <a:blip r:embed="rId11"/>
          <a:stretch>
            <a:fillRect/>
          </a:stretch>
        </p:blipFill>
        <p:spPr>
          <a:xfrm>
            <a:off x="19590656" y="11555761"/>
            <a:ext cx="1233184" cy="584808"/>
          </a:xfrm>
          <a:prstGeom prst="rect">
            <a:avLst/>
          </a:prstGeom>
        </p:spPr>
      </p:pic>
      <p:pic>
        <p:nvPicPr>
          <p:cNvPr id="30" name="Immagine 29">
            <a:extLst>
              <a:ext uri="{FF2B5EF4-FFF2-40B4-BE49-F238E27FC236}">
                <a16:creationId xmlns:a16="http://schemas.microsoft.com/office/drawing/2014/main" id="{9FFC0E1D-B631-4BCD-9474-C1E599E09944}"/>
              </a:ext>
            </a:extLst>
          </p:cNvPr>
          <p:cNvPicPr>
            <a:picLocks noChangeAspect="1"/>
          </p:cNvPicPr>
          <p:nvPr/>
        </p:nvPicPr>
        <p:blipFill rotWithShape="1">
          <a:blip r:embed="rId12"/>
          <a:srcRect t="572"/>
          <a:stretch/>
        </p:blipFill>
        <p:spPr>
          <a:xfrm>
            <a:off x="20875995" y="11555761"/>
            <a:ext cx="904289" cy="561948"/>
          </a:xfrm>
          <a:prstGeom prst="rect">
            <a:avLst/>
          </a:prstGeom>
        </p:spPr>
      </p:pic>
      <p:pic>
        <p:nvPicPr>
          <p:cNvPr id="17" name="Picture 16">
            <a:extLst>
              <a:ext uri="{FF2B5EF4-FFF2-40B4-BE49-F238E27FC236}">
                <a16:creationId xmlns:a16="http://schemas.microsoft.com/office/drawing/2014/main" id="{22A76F59-8D2B-EC83-8060-741B9D5AE6CA}"/>
              </a:ext>
            </a:extLst>
          </p:cNvPr>
          <p:cNvPicPr>
            <a:picLocks noChangeAspect="1"/>
          </p:cNvPicPr>
          <p:nvPr/>
        </p:nvPicPr>
        <p:blipFill>
          <a:blip r:embed="rId13"/>
          <a:stretch>
            <a:fillRect/>
          </a:stretch>
        </p:blipFill>
        <p:spPr>
          <a:xfrm>
            <a:off x="1666886" y="6885393"/>
            <a:ext cx="3051509" cy="1152318"/>
          </a:xfrm>
          <a:prstGeom prst="rect">
            <a:avLst/>
          </a:prstGeom>
        </p:spPr>
      </p:pic>
    </p:spTree>
    <p:extLst>
      <p:ext uri="{BB962C8B-B14F-4D97-AF65-F5344CB8AC3E}">
        <p14:creationId xmlns:p14="http://schemas.microsoft.com/office/powerpoint/2010/main" val="3166847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uppo 49">
            <a:extLst>
              <a:ext uri="{FF2B5EF4-FFF2-40B4-BE49-F238E27FC236}">
                <a16:creationId xmlns:a16="http://schemas.microsoft.com/office/drawing/2014/main" id="{67F41853-3887-4082-A808-86D26A04D969}"/>
              </a:ext>
            </a:extLst>
          </p:cNvPr>
          <p:cNvGrpSpPr/>
          <p:nvPr/>
        </p:nvGrpSpPr>
        <p:grpSpPr>
          <a:xfrm>
            <a:off x="1662101" y="2066840"/>
            <a:ext cx="21096304" cy="732779"/>
            <a:chOff x="1662101" y="1952540"/>
            <a:chExt cx="21096304" cy="732779"/>
          </a:xfrm>
        </p:grpSpPr>
        <p:grpSp>
          <p:nvGrpSpPr>
            <p:cNvPr id="54" name="Gruppo 53">
              <a:extLst>
                <a:ext uri="{FF2B5EF4-FFF2-40B4-BE49-F238E27FC236}">
                  <a16:creationId xmlns:a16="http://schemas.microsoft.com/office/drawing/2014/main" id="{DB0E3B6D-90AB-4621-A8F9-BB9EC51E34FE}"/>
                </a:ext>
              </a:extLst>
            </p:cNvPr>
            <p:cNvGrpSpPr/>
            <p:nvPr/>
          </p:nvGrpSpPr>
          <p:grpSpPr>
            <a:xfrm>
              <a:off x="1662101" y="1952540"/>
              <a:ext cx="21096304" cy="732779"/>
              <a:chOff x="1646867" y="1867823"/>
              <a:chExt cx="21096304" cy="732779"/>
            </a:xfrm>
          </p:grpSpPr>
          <p:pic>
            <p:nvPicPr>
              <p:cNvPr id="56" name="Immagine 55">
                <a:extLst>
                  <a:ext uri="{FF2B5EF4-FFF2-40B4-BE49-F238E27FC236}">
                    <a16:creationId xmlns:a16="http://schemas.microsoft.com/office/drawing/2014/main" id="{B0002676-4963-440E-A5E3-527EE432396A}"/>
                  </a:ext>
                </a:extLst>
              </p:cNvPr>
              <p:cNvPicPr>
                <a:picLocks noChangeAspect="1"/>
              </p:cNvPicPr>
              <p:nvPr/>
            </p:nvPicPr>
            <p:blipFill>
              <a:blip r:embed="rId2"/>
              <a:stretch>
                <a:fillRect/>
              </a:stretch>
            </p:blipFill>
            <p:spPr>
              <a:xfrm>
                <a:off x="1646867" y="1867823"/>
                <a:ext cx="21096304" cy="732779"/>
              </a:xfrm>
              <a:prstGeom prst="rect">
                <a:avLst/>
              </a:prstGeom>
            </p:spPr>
          </p:pic>
          <p:pic>
            <p:nvPicPr>
              <p:cNvPr id="57" name="Immagine 56">
                <a:extLst>
                  <a:ext uri="{FF2B5EF4-FFF2-40B4-BE49-F238E27FC236}">
                    <a16:creationId xmlns:a16="http://schemas.microsoft.com/office/drawing/2014/main" id="{1BD01027-B5A9-4C68-953D-D4F1D74B3A0C}"/>
                  </a:ext>
                </a:extLst>
              </p:cNvPr>
              <p:cNvPicPr>
                <a:picLocks noChangeAspect="1"/>
              </p:cNvPicPr>
              <p:nvPr/>
            </p:nvPicPr>
            <p:blipFill>
              <a:blip r:embed="rId3"/>
              <a:stretch>
                <a:fillRect/>
              </a:stretch>
            </p:blipFill>
            <p:spPr>
              <a:xfrm>
                <a:off x="1687621" y="1961786"/>
                <a:ext cx="3623684" cy="529778"/>
              </a:xfrm>
              <a:prstGeom prst="rect">
                <a:avLst/>
              </a:prstGeom>
            </p:spPr>
          </p:pic>
          <p:pic>
            <p:nvPicPr>
              <p:cNvPr id="58" name="Immagine 57">
                <a:extLst>
                  <a:ext uri="{FF2B5EF4-FFF2-40B4-BE49-F238E27FC236}">
                    <a16:creationId xmlns:a16="http://schemas.microsoft.com/office/drawing/2014/main" id="{98EF284F-51B3-4727-A96C-78BE7289FD41}"/>
                  </a:ext>
                </a:extLst>
              </p:cNvPr>
              <p:cNvPicPr>
                <a:picLocks noChangeAspect="1"/>
              </p:cNvPicPr>
              <p:nvPr/>
            </p:nvPicPr>
            <p:blipFill rotWithShape="1">
              <a:blip r:embed="rId4"/>
              <a:srcRect l="90758" t="5181"/>
              <a:stretch/>
            </p:blipFill>
            <p:spPr>
              <a:xfrm>
                <a:off x="6861308" y="2056662"/>
                <a:ext cx="368670" cy="478495"/>
              </a:xfrm>
              <a:prstGeom prst="rect">
                <a:avLst/>
              </a:prstGeom>
            </p:spPr>
          </p:pic>
        </p:grpSp>
        <p:pic>
          <p:nvPicPr>
            <p:cNvPr id="55" name="Immagine 54">
              <a:extLst>
                <a:ext uri="{FF2B5EF4-FFF2-40B4-BE49-F238E27FC236}">
                  <a16:creationId xmlns:a16="http://schemas.microsoft.com/office/drawing/2014/main" id="{B5E27A6F-0C3D-4152-B246-05170AE5AC97}"/>
                </a:ext>
              </a:extLst>
            </p:cNvPr>
            <p:cNvPicPr>
              <a:picLocks noChangeAspect="1"/>
            </p:cNvPicPr>
            <p:nvPr/>
          </p:nvPicPr>
          <p:blipFill>
            <a:blip r:embed="rId5"/>
            <a:stretch>
              <a:fillRect/>
            </a:stretch>
          </p:blipFill>
          <p:spPr>
            <a:xfrm>
              <a:off x="3289133" y="2133952"/>
              <a:ext cx="3501450" cy="425078"/>
            </a:xfrm>
            <a:prstGeom prst="rect">
              <a:avLst/>
            </a:prstGeom>
          </p:spPr>
        </p:pic>
      </p:grpSp>
      <p:pic>
        <p:nvPicPr>
          <p:cNvPr id="76" name="Immagine 75">
            <a:extLst>
              <a:ext uri="{FF2B5EF4-FFF2-40B4-BE49-F238E27FC236}">
                <a16:creationId xmlns:a16="http://schemas.microsoft.com/office/drawing/2014/main" id="{2D8D01F1-92CA-4BC0-B0A6-2E1598B6CB91}"/>
              </a:ext>
            </a:extLst>
          </p:cNvPr>
          <p:cNvPicPr>
            <a:picLocks noChangeAspect="1"/>
          </p:cNvPicPr>
          <p:nvPr/>
        </p:nvPicPr>
        <p:blipFill>
          <a:blip r:embed="rId6">
            <a:clrChange>
              <a:clrFrom>
                <a:srgbClr val="0854A0"/>
              </a:clrFrom>
              <a:clrTo>
                <a:srgbClr val="0854A0">
                  <a:alpha val="0"/>
                </a:srgbClr>
              </a:clrTo>
            </a:clrChange>
          </a:blip>
          <a:stretch>
            <a:fillRect/>
          </a:stretch>
        </p:blipFill>
        <p:spPr>
          <a:xfrm>
            <a:off x="3177540" y="2112167"/>
            <a:ext cx="3757900" cy="655224"/>
          </a:xfrm>
          <a:prstGeom prst="rect">
            <a:avLst/>
          </a:prstGeom>
        </p:spPr>
      </p:pic>
      <p:sp>
        <p:nvSpPr>
          <p:cNvPr id="53" name="Segnaposto testo 3">
            <a:extLst>
              <a:ext uri="{FF2B5EF4-FFF2-40B4-BE49-F238E27FC236}">
                <a16:creationId xmlns:a16="http://schemas.microsoft.com/office/drawing/2014/main" id="{0A387F7B-5C2F-469C-B31D-03B2EC0DD917}"/>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2" name="Immagine 1">
            <a:extLst>
              <a:ext uri="{FF2B5EF4-FFF2-40B4-BE49-F238E27FC236}">
                <a16:creationId xmlns:a16="http://schemas.microsoft.com/office/drawing/2014/main" id="{2B221426-28B1-484A-860B-A10F273B3524}"/>
              </a:ext>
            </a:extLst>
          </p:cNvPr>
          <p:cNvPicPr>
            <a:picLocks noChangeAspect="1"/>
          </p:cNvPicPr>
          <p:nvPr/>
        </p:nvPicPr>
        <p:blipFill rotWithShape="1">
          <a:blip r:embed="rId7"/>
          <a:srcRect l="-1" r="145" b="10069"/>
          <a:stretch/>
        </p:blipFill>
        <p:spPr>
          <a:xfrm>
            <a:off x="3139697" y="4043038"/>
            <a:ext cx="18630900" cy="5104142"/>
          </a:xfrm>
          <a:prstGeom prst="rect">
            <a:avLst/>
          </a:prstGeom>
        </p:spPr>
      </p:pic>
      <p:pic>
        <p:nvPicPr>
          <p:cNvPr id="6" name="Immagine 5">
            <a:extLst>
              <a:ext uri="{FF2B5EF4-FFF2-40B4-BE49-F238E27FC236}">
                <a16:creationId xmlns:a16="http://schemas.microsoft.com/office/drawing/2014/main" id="{5CFF5047-AC62-4ECA-952B-0162F96FE0E0}"/>
              </a:ext>
            </a:extLst>
          </p:cNvPr>
          <p:cNvPicPr>
            <a:picLocks noChangeAspect="1"/>
          </p:cNvPicPr>
          <p:nvPr/>
        </p:nvPicPr>
        <p:blipFill>
          <a:blip r:embed="rId8"/>
          <a:stretch>
            <a:fillRect/>
          </a:stretch>
        </p:blipFill>
        <p:spPr>
          <a:xfrm>
            <a:off x="2083262" y="3122957"/>
            <a:ext cx="8889538" cy="533028"/>
          </a:xfrm>
          <a:prstGeom prst="rect">
            <a:avLst/>
          </a:prstGeom>
        </p:spPr>
      </p:pic>
      <p:pic>
        <p:nvPicPr>
          <p:cNvPr id="8" name="Immagine 7">
            <a:extLst>
              <a:ext uri="{FF2B5EF4-FFF2-40B4-BE49-F238E27FC236}">
                <a16:creationId xmlns:a16="http://schemas.microsoft.com/office/drawing/2014/main" id="{64A22226-E632-413E-AD9C-130E99BDB66F}"/>
              </a:ext>
            </a:extLst>
          </p:cNvPr>
          <p:cNvPicPr>
            <a:picLocks noChangeAspect="1"/>
          </p:cNvPicPr>
          <p:nvPr/>
        </p:nvPicPr>
        <p:blipFill>
          <a:blip r:embed="rId9"/>
          <a:stretch>
            <a:fillRect/>
          </a:stretch>
        </p:blipFill>
        <p:spPr>
          <a:xfrm>
            <a:off x="18036176" y="9147180"/>
            <a:ext cx="1233184" cy="584808"/>
          </a:xfrm>
          <a:prstGeom prst="rect">
            <a:avLst/>
          </a:prstGeom>
        </p:spPr>
      </p:pic>
      <p:pic>
        <p:nvPicPr>
          <p:cNvPr id="10" name="Immagine 9">
            <a:extLst>
              <a:ext uri="{FF2B5EF4-FFF2-40B4-BE49-F238E27FC236}">
                <a16:creationId xmlns:a16="http://schemas.microsoft.com/office/drawing/2014/main" id="{3CDE6175-11B5-4675-843D-D037395C5C86}"/>
              </a:ext>
            </a:extLst>
          </p:cNvPr>
          <p:cNvPicPr>
            <a:picLocks noChangeAspect="1"/>
          </p:cNvPicPr>
          <p:nvPr/>
        </p:nvPicPr>
        <p:blipFill rotWithShape="1">
          <a:blip r:embed="rId10"/>
          <a:srcRect t="572"/>
          <a:stretch/>
        </p:blipFill>
        <p:spPr>
          <a:xfrm>
            <a:off x="19269360" y="9124320"/>
            <a:ext cx="904289" cy="584808"/>
          </a:xfrm>
          <a:prstGeom prst="rect">
            <a:avLst/>
          </a:prstGeom>
        </p:spPr>
      </p:pic>
    </p:spTree>
    <p:extLst>
      <p:ext uri="{BB962C8B-B14F-4D97-AF65-F5344CB8AC3E}">
        <p14:creationId xmlns:p14="http://schemas.microsoft.com/office/powerpoint/2010/main" val="1645430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64">
            <a:extLst>
              <a:ext uri="{FF2B5EF4-FFF2-40B4-BE49-F238E27FC236}">
                <a16:creationId xmlns:a16="http://schemas.microsoft.com/office/drawing/2014/main" id="{C73B8DB0-6EDB-DD05-29BA-539AE57BA81E}"/>
              </a:ext>
            </a:extLst>
          </p:cNvPr>
          <p:cNvPicPr>
            <a:picLocks noChangeAspect="1"/>
          </p:cNvPicPr>
          <p:nvPr/>
        </p:nvPicPr>
        <p:blipFill>
          <a:blip r:embed="rId2"/>
          <a:stretch>
            <a:fillRect/>
          </a:stretch>
        </p:blipFill>
        <p:spPr>
          <a:xfrm>
            <a:off x="3243633" y="8331950"/>
            <a:ext cx="990070" cy="508063"/>
          </a:xfrm>
          <a:prstGeom prst="rect">
            <a:avLst/>
          </a:prstGeom>
        </p:spPr>
      </p:pic>
      <p:pic>
        <p:nvPicPr>
          <p:cNvPr id="42" name="Immagine 41">
            <a:extLst>
              <a:ext uri="{FF2B5EF4-FFF2-40B4-BE49-F238E27FC236}">
                <a16:creationId xmlns:a16="http://schemas.microsoft.com/office/drawing/2014/main" id="{B729EF58-28DF-4662-A618-3E67AA0A5DA2}"/>
              </a:ext>
            </a:extLst>
          </p:cNvPr>
          <p:cNvPicPr>
            <a:picLocks noChangeAspect="1"/>
          </p:cNvPicPr>
          <p:nvPr/>
        </p:nvPicPr>
        <p:blipFill>
          <a:blip r:embed="rId3"/>
          <a:stretch>
            <a:fillRect/>
          </a:stretch>
        </p:blipFill>
        <p:spPr>
          <a:xfrm>
            <a:off x="20833913" y="12179241"/>
            <a:ext cx="1924492" cy="651600"/>
          </a:xfrm>
          <a:prstGeom prst="rect">
            <a:avLst/>
          </a:prstGeom>
        </p:spPr>
      </p:pic>
      <p:grpSp>
        <p:nvGrpSpPr>
          <p:cNvPr id="50" name="Gruppo 49">
            <a:extLst>
              <a:ext uri="{FF2B5EF4-FFF2-40B4-BE49-F238E27FC236}">
                <a16:creationId xmlns:a16="http://schemas.microsoft.com/office/drawing/2014/main" id="{67F41853-3887-4082-A808-86D26A04D969}"/>
              </a:ext>
            </a:extLst>
          </p:cNvPr>
          <p:cNvGrpSpPr/>
          <p:nvPr/>
        </p:nvGrpSpPr>
        <p:grpSpPr>
          <a:xfrm>
            <a:off x="1662101" y="2066840"/>
            <a:ext cx="21096304" cy="732779"/>
            <a:chOff x="1662101" y="1952540"/>
            <a:chExt cx="21096304" cy="732779"/>
          </a:xfrm>
        </p:grpSpPr>
        <p:grpSp>
          <p:nvGrpSpPr>
            <p:cNvPr id="54" name="Gruppo 53">
              <a:extLst>
                <a:ext uri="{FF2B5EF4-FFF2-40B4-BE49-F238E27FC236}">
                  <a16:creationId xmlns:a16="http://schemas.microsoft.com/office/drawing/2014/main" id="{DB0E3B6D-90AB-4621-A8F9-BB9EC51E34FE}"/>
                </a:ext>
              </a:extLst>
            </p:cNvPr>
            <p:cNvGrpSpPr/>
            <p:nvPr/>
          </p:nvGrpSpPr>
          <p:grpSpPr>
            <a:xfrm>
              <a:off x="1662101" y="1952540"/>
              <a:ext cx="21096304" cy="732779"/>
              <a:chOff x="1646867" y="1867823"/>
              <a:chExt cx="21096304" cy="732779"/>
            </a:xfrm>
          </p:grpSpPr>
          <p:pic>
            <p:nvPicPr>
              <p:cNvPr id="56" name="Immagine 55">
                <a:extLst>
                  <a:ext uri="{FF2B5EF4-FFF2-40B4-BE49-F238E27FC236}">
                    <a16:creationId xmlns:a16="http://schemas.microsoft.com/office/drawing/2014/main" id="{B0002676-4963-440E-A5E3-527EE432396A}"/>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57" name="Immagine 56">
                <a:extLst>
                  <a:ext uri="{FF2B5EF4-FFF2-40B4-BE49-F238E27FC236}">
                    <a16:creationId xmlns:a16="http://schemas.microsoft.com/office/drawing/2014/main" id="{1BD01027-B5A9-4C68-953D-D4F1D74B3A0C}"/>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58" name="Immagine 57">
                <a:extLst>
                  <a:ext uri="{FF2B5EF4-FFF2-40B4-BE49-F238E27FC236}">
                    <a16:creationId xmlns:a16="http://schemas.microsoft.com/office/drawing/2014/main" id="{98EF284F-51B3-4727-A96C-78BE7289FD41}"/>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55" name="Immagine 54">
              <a:extLst>
                <a:ext uri="{FF2B5EF4-FFF2-40B4-BE49-F238E27FC236}">
                  <a16:creationId xmlns:a16="http://schemas.microsoft.com/office/drawing/2014/main" id="{B5E27A6F-0C3D-4152-B246-05170AE5AC97}"/>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76" name="Immagine 75">
            <a:extLst>
              <a:ext uri="{FF2B5EF4-FFF2-40B4-BE49-F238E27FC236}">
                <a16:creationId xmlns:a16="http://schemas.microsoft.com/office/drawing/2014/main" id="{2D8D01F1-92CA-4BC0-B0A6-2E1598B6CB91}"/>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2112167"/>
            <a:ext cx="3757900" cy="655224"/>
          </a:xfrm>
          <a:prstGeom prst="rect">
            <a:avLst/>
          </a:prstGeom>
        </p:spPr>
      </p:pic>
      <p:pic>
        <p:nvPicPr>
          <p:cNvPr id="48" name="Immagine 81">
            <a:extLst>
              <a:ext uri="{FF2B5EF4-FFF2-40B4-BE49-F238E27FC236}">
                <a16:creationId xmlns:a16="http://schemas.microsoft.com/office/drawing/2014/main" id="{E94FE3FC-E46F-491F-936E-750CB58C9B6B}"/>
              </a:ext>
            </a:extLst>
          </p:cNvPr>
          <p:cNvPicPr>
            <a:picLocks/>
          </p:cNvPicPr>
          <p:nvPr/>
        </p:nvPicPr>
        <p:blipFill>
          <a:blip r:embed="rId9"/>
          <a:stretch>
            <a:fillRect/>
          </a:stretch>
        </p:blipFill>
        <p:spPr>
          <a:xfrm>
            <a:off x="2264040" y="12193036"/>
            <a:ext cx="1202400" cy="651600"/>
          </a:xfrm>
          <a:prstGeom prst="rect">
            <a:avLst/>
          </a:prstGeom>
        </p:spPr>
      </p:pic>
      <p:pic>
        <p:nvPicPr>
          <p:cNvPr id="49" name="Immagine 63">
            <a:extLst>
              <a:ext uri="{FF2B5EF4-FFF2-40B4-BE49-F238E27FC236}">
                <a16:creationId xmlns:a16="http://schemas.microsoft.com/office/drawing/2014/main" id="{115E3DAB-AFF8-4556-AF20-82A69EA48C06}"/>
              </a:ext>
            </a:extLst>
          </p:cNvPr>
          <p:cNvPicPr>
            <a:picLocks/>
          </p:cNvPicPr>
          <p:nvPr/>
        </p:nvPicPr>
        <p:blipFill>
          <a:blip r:embed="rId10"/>
          <a:stretch>
            <a:fillRect/>
          </a:stretch>
        </p:blipFill>
        <p:spPr>
          <a:xfrm>
            <a:off x="3726715" y="12165446"/>
            <a:ext cx="1233448" cy="679190"/>
          </a:xfrm>
          <a:prstGeom prst="rect">
            <a:avLst/>
          </a:prstGeom>
        </p:spPr>
      </p:pic>
      <p:sp>
        <p:nvSpPr>
          <p:cNvPr id="53" name="Segnaposto testo 3">
            <a:extLst>
              <a:ext uri="{FF2B5EF4-FFF2-40B4-BE49-F238E27FC236}">
                <a16:creationId xmlns:a16="http://schemas.microsoft.com/office/drawing/2014/main" id="{0A387F7B-5C2F-469C-B31D-03B2EC0DD917}"/>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61" name="Immagine 60">
            <a:extLst>
              <a:ext uri="{FF2B5EF4-FFF2-40B4-BE49-F238E27FC236}">
                <a16:creationId xmlns:a16="http://schemas.microsoft.com/office/drawing/2014/main" id="{DD1C1E02-4673-4367-A9C8-A22B0B1FD3A1}"/>
              </a:ext>
            </a:extLst>
          </p:cNvPr>
          <p:cNvPicPr>
            <a:picLocks noChangeAspect="1"/>
          </p:cNvPicPr>
          <p:nvPr/>
        </p:nvPicPr>
        <p:blipFill>
          <a:blip r:embed="rId11"/>
          <a:stretch>
            <a:fillRect/>
          </a:stretch>
        </p:blipFill>
        <p:spPr>
          <a:xfrm>
            <a:off x="1680177" y="2944117"/>
            <a:ext cx="2763472" cy="648997"/>
          </a:xfrm>
          <a:prstGeom prst="rect">
            <a:avLst/>
          </a:prstGeom>
        </p:spPr>
      </p:pic>
      <p:cxnSp>
        <p:nvCxnSpPr>
          <p:cNvPr id="62" name="Connettore diritto 61">
            <a:extLst>
              <a:ext uri="{FF2B5EF4-FFF2-40B4-BE49-F238E27FC236}">
                <a16:creationId xmlns:a16="http://schemas.microsoft.com/office/drawing/2014/main" id="{364FCDA1-B235-446C-8D77-D5C79EE10740}"/>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5" name="Immagine 94">
            <a:extLst>
              <a:ext uri="{FF2B5EF4-FFF2-40B4-BE49-F238E27FC236}">
                <a16:creationId xmlns:a16="http://schemas.microsoft.com/office/drawing/2014/main" id="{DEEFE606-77CD-42BA-9A2A-684041D36750}"/>
              </a:ext>
            </a:extLst>
          </p:cNvPr>
          <p:cNvPicPr>
            <a:picLocks noChangeAspect="1"/>
          </p:cNvPicPr>
          <p:nvPr/>
        </p:nvPicPr>
        <p:blipFill>
          <a:blip r:embed="rId12"/>
          <a:stretch>
            <a:fillRect/>
          </a:stretch>
        </p:blipFill>
        <p:spPr>
          <a:xfrm>
            <a:off x="5039857" y="2884783"/>
            <a:ext cx="6226089" cy="667850"/>
          </a:xfrm>
          <a:prstGeom prst="rect">
            <a:avLst/>
          </a:prstGeom>
        </p:spPr>
      </p:pic>
      <p:grpSp>
        <p:nvGrpSpPr>
          <p:cNvPr id="5" name="Group 4">
            <a:extLst>
              <a:ext uri="{FF2B5EF4-FFF2-40B4-BE49-F238E27FC236}">
                <a16:creationId xmlns:a16="http://schemas.microsoft.com/office/drawing/2014/main" id="{2D457099-7CB2-F9A1-A9C8-A02FEDAE1D24}"/>
              </a:ext>
            </a:extLst>
          </p:cNvPr>
          <p:cNvGrpSpPr/>
          <p:nvPr/>
        </p:nvGrpSpPr>
        <p:grpSpPr>
          <a:xfrm>
            <a:off x="2452786" y="9518466"/>
            <a:ext cx="9846574" cy="772644"/>
            <a:chOff x="10215101" y="9390129"/>
            <a:chExt cx="10135206" cy="772644"/>
          </a:xfrm>
        </p:grpSpPr>
        <p:pic>
          <p:nvPicPr>
            <p:cNvPr id="146" name="Immagine 145">
              <a:extLst>
                <a:ext uri="{FF2B5EF4-FFF2-40B4-BE49-F238E27FC236}">
                  <a16:creationId xmlns:a16="http://schemas.microsoft.com/office/drawing/2014/main" id="{CF8FD923-27DB-41D8-9932-112DCA5FAE85}"/>
                </a:ext>
              </a:extLst>
            </p:cNvPr>
            <p:cNvPicPr>
              <a:picLocks noChangeAspect="1"/>
            </p:cNvPicPr>
            <p:nvPr/>
          </p:nvPicPr>
          <p:blipFill>
            <a:blip r:embed="rId13"/>
            <a:stretch>
              <a:fillRect/>
            </a:stretch>
          </p:blipFill>
          <p:spPr>
            <a:xfrm>
              <a:off x="10215101" y="9390129"/>
              <a:ext cx="1635130" cy="772644"/>
            </a:xfrm>
            <a:prstGeom prst="rect">
              <a:avLst/>
            </a:prstGeom>
          </p:spPr>
        </p:pic>
        <p:sp>
          <p:nvSpPr>
            <p:cNvPr id="154" name="CasellaDiTesto 153">
              <a:extLst>
                <a:ext uri="{FF2B5EF4-FFF2-40B4-BE49-F238E27FC236}">
                  <a16:creationId xmlns:a16="http://schemas.microsoft.com/office/drawing/2014/main" id="{D09E3719-78DE-4CE3-A4DB-E98B0E8222B5}"/>
                </a:ext>
              </a:extLst>
            </p:cNvPr>
            <p:cNvSpPr txBox="1"/>
            <p:nvPr/>
          </p:nvSpPr>
          <p:spPr>
            <a:xfrm>
              <a:off x="12254592" y="9516708"/>
              <a:ext cx="8095715" cy="479991"/>
            </a:xfrm>
            <a:prstGeom prst="rect">
              <a:avLst/>
            </a:prstGeom>
            <a:solidFill>
              <a:srgbClr val="FFFFFF"/>
            </a:solidFill>
            <a:ln w="28575">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69" name="Immagine 168">
              <a:extLst>
                <a:ext uri="{FF2B5EF4-FFF2-40B4-BE49-F238E27FC236}">
                  <a16:creationId xmlns:a16="http://schemas.microsoft.com/office/drawing/2014/main" id="{90E1EA70-04AE-40D0-9642-228DFF6056A1}"/>
                </a:ext>
              </a:extLst>
            </p:cNvPr>
            <p:cNvPicPr>
              <a:picLocks noChangeAspect="1"/>
            </p:cNvPicPr>
            <p:nvPr/>
          </p:nvPicPr>
          <p:blipFill rotWithShape="1">
            <a:blip r:embed="rId14"/>
            <a:srcRect l="2697"/>
            <a:stretch/>
          </p:blipFill>
          <p:spPr>
            <a:xfrm>
              <a:off x="12405469" y="9555271"/>
              <a:ext cx="3060816" cy="377477"/>
            </a:xfrm>
            <a:prstGeom prst="rect">
              <a:avLst/>
            </a:prstGeom>
          </p:spPr>
        </p:pic>
      </p:grpSp>
      <p:pic>
        <p:nvPicPr>
          <p:cNvPr id="92" name="Immagine 91">
            <a:extLst>
              <a:ext uri="{FF2B5EF4-FFF2-40B4-BE49-F238E27FC236}">
                <a16:creationId xmlns:a16="http://schemas.microsoft.com/office/drawing/2014/main" id="{52C31B0C-2FAC-423D-8378-06AFDBE30AE7}"/>
              </a:ext>
            </a:extLst>
          </p:cNvPr>
          <p:cNvPicPr>
            <a:picLocks noChangeAspect="1"/>
          </p:cNvPicPr>
          <p:nvPr/>
        </p:nvPicPr>
        <p:blipFill>
          <a:blip r:embed="rId15"/>
          <a:stretch>
            <a:fillRect/>
          </a:stretch>
        </p:blipFill>
        <p:spPr>
          <a:xfrm>
            <a:off x="1930944" y="5004662"/>
            <a:ext cx="4858774" cy="628289"/>
          </a:xfrm>
          <a:prstGeom prst="rect">
            <a:avLst/>
          </a:prstGeom>
        </p:spPr>
      </p:pic>
      <p:grpSp>
        <p:nvGrpSpPr>
          <p:cNvPr id="75" name="Gruppo 74">
            <a:extLst>
              <a:ext uri="{FF2B5EF4-FFF2-40B4-BE49-F238E27FC236}">
                <a16:creationId xmlns:a16="http://schemas.microsoft.com/office/drawing/2014/main" id="{2C883C6D-1993-4A98-9C4F-27BAE6F6FFBB}"/>
              </a:ext>
            </a:extLst>
          </p:cNvPr>
          <p:cNvGrpSpPr/>
          <p:nvPr/>
        </p:nvGrpSpPr>
        <p:grpSpPr>
          <a:xfrm>
            <a:off x="2353847" y="6983225"/>
            <a:ext cx="5799055" cy="1593252"/>
            <a:chOff x="2203580" y="7964558"/>
            <a:chExt cx="5799055" cy="1593252"/>
          </a:xfrm>
        </p:grpSpPr>
        <p:grpSp>
          <p:nvGrpSpPr>
            <p:cNvPr id="77" name="Gruppo 76">
              <a:extLst>
                <a:ext uri="{FF2B5EF4-FFF2-40B4-BE49-F238E27FC236}">
                  <a16:creationId xmlns:a16="http://schemas.microsoft.com/office/drawing/2014/main" id="{F7B1A42E-ACAE-4A1C-A060-7772AC25403C}"/>
                </a:ext>
              </a:extLst>
            </p:cNvPr>
            <p:cNvGrpSpPr/>
            <p:nvPr/>
          </p:nvGrpSpPr>
          <p:grpSpPr>
            <a:xfrm>
              <a:off x="4270813" y="8180983"/>
              <a:ext cx="3731822" cy="1376827"/>
              <a:chOff x="16193098" y="2102238"/>
              <a:chExt cx="1746081" cy="1592138"/>
            </a:xfrm>
          </p:grpSpPr>
          <p:grpSp>
            <p:nvGrpSpPr>
              <p:cNvPr id="81" name="Gruppo 80">
                <a:extLst>
                  <a:ext uri="{FF2B5EF4-FFF2-40B4-BE49-F238E27FC236}">
                    <a16:creationId xmlns:a16="http://schemas.microsoft.com/office/drawing/2014/main" id="{3928861D-7734-4230-B520-0B285F9698B4}"/>
                  </a:ext>
                </a:extLst>
              </p:cNvPr>
              <p:cNvGrpSpPr/>
              <p:nvPr/>
            </p:nvGrpSpPr>
            <p:grpSpPr>
              <a:xfrm>
                <a:off x="16193098" y="2102238"/>
                <a:ext cx="1746081" cy="1592138"/>
                <a:chOff x="12830067" y="2149741"/>
                <a:chExt cx="1740627" cy="1628114"/>
              </a:xfrm>
            </p:grpSpPr>
            <p:pic>
              <p:nvPicPr>
                <p:cNvPr id="83" name="Immagine 82">
                  <a:extLst>
                    <a:ext uri="{FF2B5EF4-FFF2-40B4-BE49-F238E27FC236}">
                      <a16:creationId xmlns:a16="http://schemas.microsoft.com/office/drawing/2014/main" id="{CB94C86C-ABE6-42DC-936C-B11B8AB20AC0}"/>
                    </a:ext>
                  </a:extLst>
                </p:cNvPr>
                <p:cNvPicPr>
                  <a:picLocks noChangeAspect="1"/>
                </p:cNvPicPr>
                <p:nvPr/>
              </p:nvPicPr>
              <p:blipFill>
                <a:blip r:embed="rId16"/>
                <a:stretch>
                  <a:fillRect/>
                </a:stretch>
              </p:blipFill>
              <p:spPr>
                <a:xfrm>
                  <a:off x="12830067" y="2149741"/>
                  <a:ext cx="1740627" cy="567595"/>
                </a:xfrm>
                <a:prstGeom prst="rect">
                  <a:avLst/>
                </a:prstGeom>
              </p:spPr>
            </p:pic>
            <p:pic>
              <p:nvPicPr>
                <p:cNvPr id="84" name="Immagine 83">
                  <a:extLst>
                    <a:ext uri="{FF2B5EF4-FFF2-40B4-BE49-F238E27FC236}">
                      <a16:creationId xmlns:a16="http://schemas.microsoft.com/office/drawing/2014/main" id="{4BABE849-06F2-4923-96BC-0C7D66152373}"/>
                    </a:ext>
                  </a:extLst>
                </p:cNvPr>
                <p:cNvPicPr>
                  <a:picLocks noChangeAspect="1"/>
                </p:cNvPicPr>
                <p:nvPr/>
              </p:nvPicPr>
              <p:blipFill>
                <a:blip r:embed="rId17"/>
                <a:stretch>
                  <a:fillRect/>
                </a:stretch>
              </p:blipFill>
              <p:spPr>
                <a:xfrm>
                  <a:off x="14296324" y="3535219"/>
                  <a:ext cx="242636" cy="242636"/>
                </a:xfrm>
                <a:prstGeom prst="rect">
                  <a:avLst/>
                </a:prstGeom>
              </p:spPr>
            </p:pic>
          </p:grpSp>
          <p:pic>
            <p:nvPicPr>
              <p:cNvPr id="82" name="Immagine 81">
                <a:extLst>
                  <a:ext uri="{FF2B5EF4-FFF2-40B4-BE49-F238E27FC236}">
                    <a16:creationId xmlns:a16="http://schemas.microsoft.com/office/drawing/2014/main" id="{84B39928-5257-4A58-B4EB-8A5946BECA49}"/>
                  </a:ext>
                </a:extLst>
              </p:cNvPr>
              <p:cNvPicPr>
                <a:picLocks noChangeAspect="1"/>
              </p:cNvPicPr>
              <p:nvPr/>
            </p:nvPicPr>
            <p:blipFill>
              <a:blip r:embed="rId17"/>
              <a:stretch>
                <a:fillRect/>
              </a:stretch>
            </p:blipFill>
            <p:spPr>
              <a:xfrm>
                <a:off x="16332193" y="2186818"/>
                <a:ext cx="1442758" cy="343492"/>
              </a:xfrm>
              <a:prstGeom prst="rect">
                <a:avLst/>
              </a:prstGeom>
            </p:spPr>
          </p:pic>
        </p:grpSp>
        <p:pic>
          <p:nvPicPr>
            <p:cNvPr id="78" name="Immagine 77">
              <a:extLst>
                <a:ext uri="{FF2B5EF4-FFF2-40B4-BE49-F238E27FC236}">
                  <a16:creationId xmlns:a16="http://schemas.microsoft.com/office/drawing/2014/main" id="{FF2DB9B9-D3A5-4A45-A8A7-A11E958DCBF0}"/>
                </a:ext>
              </a:extLst>
            </p:cNvPr>
            <p:cNvPicPr>
              <a:picLocks noChangeAspect="1"/>
            </p:cNvPicPr>
            <p:nvPr/>
          </p:nvPicPr>
          <p:blipFill>
            <a:blip r:embed="rId18"/>
            <a:stretch>
              <a:fillRect/>
            </a:stretch>
          </p:blipFill>
          <p:spPr>
            <a:xfrm>
              <a:off x="7534019" y="8301127"/>
              <a:ext cx="400580" cy="290575"/>
            </a:xfrm>
            <a:prstGeom prst="rect">
              <a:avLst/>
            </a:prstGeom>
          </p:spPr>
        </p:pic>
        <p:pic>
          <p:nvPicPr>
            <p:cNvPr id="79" name="Immagine 78">
              <a:extLst>
                <a:ext uri="{FF2B5EF4-FFF2-40B4-BE49-F238E27FC236}">
                  <a16:creationId xmlns:a16="http://schemas.microsoft.com/office/drawing/2014/main" id="{F3BCE120-881F-49A8-A95B-1EA2EB4E6F63}"/>
                </a:ext>
              </a:extLst>
            </p:cNvPr>
            <p:cNvPicPr>
              <a:picLocks noChangeAspect="1"/>
            </p:cNvPicPr>
            <p:nvPr/>
          </p:nvPicPr>
          <p:blipFill>
            <a:blip r:embed="rId19"/>
            <a:stretch>
              <a:fillRect/>
            </a:stretch>
          </p:blipFill>
          <p:spPr>
            <a:xfrm>
              <a:off x="2302896" y="7971204"/>
              <a:ext cx="1746643" cy="863931"/>
            </a:xfrm>
            <a:prstGeom prst="rect">
              <a:avLst/>
            </a:prstGeom>
          </p:spPr>
        </p:pic>
        <p:pic>
          <p:nvPicPr>
            <p:cNvPr id="80" name="Immagine 18">
              <a:extLst>
                <a:ext uri="{FF2B5EF4-FFF2-40B4-BE49-F238E27FC236}">
                  <a16:creationId xmlns:a16="http://schemas.microsoft.com/office/drawing/2014/main" id="{C913A00A-5CBE-4C6A-AEDA-70B2DAC47DE1}"/>
                </a:ext>
              </a:extLst>
            </p:cNvPr>
            <p:cNvPicPr>
              <a:picLocks noChangeAspect="1"/>
            </p:cNvPicPr>
            <p:nvPr/>
          </p:nvPicPr>
          <p:blipFill>
            <a:blip r:embed="rId20"/>
            <a:stretch>
              <a:fillRect/>
            </a:stretch>
          </p:blipFill>
          <p:spPr>
            <a:xfrm>
              <a:off x="2203580" y="7964558"/>
              <a:ext cx="238095" cy="238095"/>
            </a:xfrm>
            <a:prstGeom prst="rect">
              <a:avLst/>
            </a:prstGeom>
          </p:spPr>
        </p:pic>
      </p:grpSp>
      <p:pic>
        <p:nvPicPr>
          <p:cNvPr id="86" name="Immagine 85">
            <a:extLst>
              <a:ext uri="{FF2B5EF4-FFF2-40B4-BE49-F238E27FC236}">
                <a16:creationId xmlns:a16="http://schemas.microsoft.com/office/drawing/2014/main" id="{43A72BCB-39FC-426A-BA7B-34115CAF61B2}"/>
              </a:ext>
            </a:extLst>
          </p:cNvPr>
          <p:cNvPicPr>
            <a:picLocks noChangeAspect="1"/>
          </p:cNvPicPr>
          <p:nvPr/>
        </p:nvPicPr>
        <p:blipFill>
          <a:blip r:embed="rId21"/>
          <a:stretch>
            <a:fillRect/>
          </a:stretch>
        </p:blipFill>
        <p:spPr>
          <a:xfrm>
            <a:off x="10150710" y="7074957"/>
            <a:ext cx="2030107" cy="1080241"/>
          </a:xfrm>
          <a:prstGeom prst="rect">
            <a:avLst/>
          </a:prstGeom>
        </p:spPr>
      </p:pic>
      <p:pic>
        <p:nvPicPr>
          <p:cNvPr id="108" name="Immagine 107">
            <a:extLst>
              <a:ext uri="{FF2B5EF4-FFF2-40B4-BE49-F238E27FC236}">
                <a16:creationId xmlns:a16="http://schemas.microsoft.com/office/drawing/2014/main" id="{B170B193-8629-4912-9D8A-EE950F38A1FB}"/>
              </a:ext>
            </a:extLst>
          </p:cNvPr>
          <p:cNvPicPr>
            <a:picLocks noChangeAspect="1"/>
          </p:cNvPicPr>
          <p:nvPr/>
        </p:nvPicPr>
        <p:blipFill>
          <a:blip r:embed="rId16"/>
          <a:stretch>
            <a:fillRect/>
          </a:stretch>
        </p:blipFill>
        <p:spPr>
          <a:xfrm>
            <a:off x="14128227" y="7279632"/>
            <a:ext cx="3731829" cy="479991"/>
          </a:xfrm>
          <a:prstGeom prst="rect">
            <a:avLst/>
          </a:prstGeom>
        </p:spPr>
      </p:pic>
      <p:pic>
        <p:nvPicPr>
          <p:cNvPr id="89" name="Immagine 18">
            <a:extLst>
              <a:ext uri="{FF2B5EF4-FFF2-40B4-BE49-F238E27FC236}">
                <a16:creationId xmlns:a16="http://schemas.microsoft.com/office/drawing/2014/main" id="{5F3A08DC-8E45-44FA-97AB-4E8D1920CE84}"/>
              </a:ext>
            </a:extLst>
          </p:cNvPr>
          <p:cNvPicPr>
            <a:picLocks noChangeAspect="1"/>
          </p:cNvPicPr>
          <p:nvPr/>
        </p:nvPicPr>
        <p:blipFill>
          <a:blip r:embed="rId20"/>
          <a:stretch>
            <a:fillRect/>
          </a:stretch>
        </p:blipFill>
        <p:spPr>
          <a:xfrm>
            <a:off x="9912615" y="7074957"/>
            <a:ext cx="238095" cy="238095"/>
          </a:xfrm>
          <a:prstGeom prst="rect">
            <a:avLst/>
          </a:prstGeom>
        </p:spPr>
      </p:pic>
      <p:grpSp>
        <p:nvGrpSpPr>
          <p:cNvPr id="155" name="Gruppo 154">
            <a:extLst>
              <a:ext uri="{FF2B5EF4-FFF2-40B4-BE49-F238E27FC236}">
                <a16:creationId xmlns:a16="http://schemas.microsoft.com/office/drawing/2014/main" id="{06D1D250-F757-44C9-A018-557EEEF043C6}"/>
              </a:ext>
            </a:extLst>
          </p:cNvPr>
          <p:cNvGrpSpPr/>
          <p:nvPr/>
        </p:nvGrpSpPr>
        <p:grpSpPr>
          <a:xfrm>
            <a:off x="2472895" y="6218830"/>
            <a:ext cx="14995608" cy="1472209"/>
            <a:chOff x="2472895" y="6218830"/>
            <a:chExt cx="14995608" cy="1472209"/>
          </a:xfrm>
        </p:grpSpPr>
        <p:pic>
          <p:nvPicPr>
            <p:cNvPr id="156" name="Immagine 155">
              <a:extLst>
                <a:ext uri="{FF2B5EF4-FFF2-40B4-BE49-F238E27FC236}">
                  <a16:creationId xmlns:a16="http://schemas.microsoft.com/office/drawing/2014/main" id="{027E104F-7A3A-4FF3-9EEA-44C16E1199B4}"/>
                </a:ext>
              </a:extLst>
            </p:cNvPr>
            <p:cNvPicPr>
              <a:picLocks noChangeAspect="1"/>
            </p:cNvPicPr>
            <p:nvPr/>
          </p:nvPicPr>
          <p:blipFill>
            <a:blip r:embed="rId22"/>
            <a:stretch>
              <a:fillRect/>
            </a:stretch>
          </p:blipFill>
          <p:spPr>
            <a:xfrm>
              <a:off x="2472895" y="6218830"/>
              <a:ext cx="5852783" cy="448775"/>
            </a:xfrm>
            <a:prstGeom prst="rect">
              <a:avLst/>
            </a:prstGeom>
          </p:spPr>
        </p:pic>
        <p:pic>
          <p:nvPicPr>
            <p:cNvPr id="157" name="Immagine 156">
              <a:extLst>
                <a:ext uri="{FF2B5EF4-FFF2-40B4-BE49-F238E27FC236}">
                  <a16:creationId xmlns:a16="http://schemas.microsoft.com/office/drawing/2014/main" id="{CE5FEA9A-350C-487B-B2A2-59BF5377B09B}"/>
                </a:ext>
              </a:extLst>
            </p:cNvPr>
            <p:cNvPicPr>
              <a:picLocks noChangeAspect="1"/>
            </p:cNvPicPr>
            <p:nvPr/>
          </p:nvPicPr>
          <p:blipFill>
            <a:blip r:embed="rId23"/>
            <a:stretch>
              <a:fillRect/>
            </a:stretch>
          </p:blipFill>
          <p:spPr>
            <a:xfrm>
              <a:off x="8520209" y="6218830"/>
              <a:ext cx="1075546" cy="551562"/>
            </a:xfrm>
            <a:prstGeom prst="rect">
              <a:avLst/>
            </a:prstGeom>
          </p:spPr>
        </p:pic>
        <p:grpSp>
          <p:nvGrpSpPr>
            <p:cNvPr id="158" name="Gruppo 157">
              <a:extLst>
                <a:ext uri="{FF2B5EF4-FFF2-40B4-BE49-F238E27FC236}">
                  <a16:creationId xmlns:a16="http://schemas.microsoft.com/office/drawing/2014/main" id="{55F22EF2-8071-480C-81C7-9C3E78F8960C}"/>
                </a:ext>
              </a:extLst>
            </p:cNvPr>
            <p:cNvGrpSpPr/>
            <p:nvPr/>
          </p:nvGrpSpPr>
          <p:grpSpPr>
            <a:xfrm>
              <a:off x="14243016" y="7424343"/>
              <a:ext cx="3225487" cy="266696"/>
              <a:chOff x="17252847" y="3639093"/>
              <a:chExt cx="1884471" cy="326062"/>
            </a:xfrm>
          </p:grpSpPr>
          <p:pic>
            <p:nvPicPr>
              <p:cNvPr id="162" name="Immagine 161">
                <a:extLst>
                  <a:ext uri="{FF2B5EF4-FFF2-40B4-BE49-F238E27FC236}">
                    <a16:creationId xmlns:a16="http://schemas.microsoft.com/office/drawing/2014/main" id="{0CCBBCE2-8FE5-4F82-BDFB-74FC4C9494A4}"/>
                  </a:ext>
                </a:extLst>
              </p:cNvPr>
              <p:cNvPicPr>
                <a:picLocks noChangeAspect="1"/>
              </p:cNvPicPr>
              <p:nvPr/>
            </p:nvPicPr>
            <p:blipFill>
              <a:blip r:embed="rId17"/>
              <a:stretch>
                <a:fillRect/>
              </a:stretch>
            </p:blipFill>
            <p:spPr>
              <a:xfrm>
                <a:off x="17252847" y="3651528"/>
                <a:ext cx="1754477" cy="313627"/>
              </a:xfrm>
              <a:prstGeom prst="rect">
                <a:avLst/>
              </a:prstGeom>
            </p:spPr>
          </p:pic>
          <p:pic>
            <p:nvPicPr>
              <p:cNvPr id="164" name="Immagine 163">
                <a:extLst>
                  <a:ext uri="{FF2B5EF4-FFF2-40B4-BE49-F238E27FC236}">
                    <a16:creationId xmlns:a16="http://schemas.microsoft.com/office/drawing/2014/main" id="{88F36D33-8EFF-4AC5-B8D4-504F055E9B0B}"/>
                  </a:ext>
                </a:extLst>
              </p:cNvPr>
              <p:cNvPicPr>
                <a:picLocks noChangeAspect="1"/>
              </p:cNvPicPr>
              <p:nvPr/>
            </p:nvPicPr>
            <p:blipFill>
              <a:blip r:embed="rId17"/>
              <a:stretch>
                <a:fillRect/>
              </a:stretch>
            </p:blipFill>
            <p:spPr>
              <a:xfrm>
                <a:off x="18893922" y="3639093"/>
                <a:ext cx="243396" cy="237273"/>
              </a:xfrm>
              <a:prstGeom prst="rect">
                <a:avLst/>
              </a:prstGeom>
            </p:spPr>
          </p:pic>
        </p:grpSp>
        <p:pic>
          <p:nvPicPr>
            <p:cNvPr id="160" name="Immagine 159">
              <a:extLst>
                <a:ext uri="{FF2B5EF4-FFF2-40B4-BE49-F238E27FC236}">
                  <a16:creationId xmlns:a16="http://schemas.microsoft.com/office/drawing/2014/main" id="{BBB311FB-3F8E-4072-98E0-85B4B055B615}"/>
                </a:ext>
              </a:extLst>
            </p:cNvPr>
            <p:cNvPicPr>
              <a:picLocks noChangeAspect="1"/>
            </p:cNvPicPr>
            <p:nvPr/>
          </p:nvPicPr>
          <p:blipFill>
            <a:blip r:embed="rId24"/>
            <a:stretch>
              <a:fillRect/>
            </a:stretch>
          </p:blipFill>
          <p:spPr>
            <a:xfrm>
              <a:off x="10036705" y="6307414"/>
              <a:ext cx="3943154" cy="360191"/>
            </a:xfrm>
            <a:prstGeom prst="rect">
              <a:avLst/>
            </a:prstGeom>
          </p:spPr>
        </p:pic>
      </p:grpSp>
      <p:pic>
        <p:nvPicPr>
          <p:cNvPr id="166" name="Immagine 165">
            <a:extLst>
              <a:ext uri="{FF2B5EF4-FFF2-40B4-BE49-F238E27FC236}">
                <a16:creationId xmlns:a16="http://schemas.microsoft.com/office/drawing/2014/main" id="{68A985CD-081F-4DBC-8335-1058CD71F225}"/>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4535317" y="7328542"/>
            <a:ext cx="3181488" cy="321208"/>
          </a:xfrm>
          <a:prstGeom prst="rect">
            <a:avLst/>
          </a:prstGeom>
        </p:spPr>
      </p:pic>
      <p:pic>
        <p:nvPicPr>
          <p:cNvPr id="167" name="Immagine 166">
            <a:extLst>
              <a:ext uri="{FF2B5EF4-FFF2-40B4-BE49-F238E27FC236}">
                <a16:creationId xmlns:a16="http://schemas.microsoft.com/office/drawing/2014/main" id="{496D4E29-1AF8-4CAD-9888-E6F6D3C20FA3}"/>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14252743" y="7370151"/>
            <a:ext cx="2126348" cy="260370"/>
          </a:xfrm>
          <a:prstGeom prst="rect">
            <a:avLst/>
          </a:prstGeom>
        </p:spPr>
      </p:pic>
      <p:sp>
        <p:nvSpPr>
          <p:cNvPr id="181" name="CasellaDiTesto 180">
            <a:extLst>
              <a:ext uri="{FF2B5EF4-FFF2-40B4-BE49-F238E27FC236}">
                <a16:creationId xmlns:a16="http://schemas.microsoft.com/office/drawing/2014/main" id="{8CB88294-39EB-4A4B-B5AE-35B0C02B4743}"/>
              </a:ext>
            </a:extLst>
          </p:cNvPr>
          <p:cNvSpPr txBox="1"/>
          <p:nvPr/>
        </p:nvSpPr>
        <p:spPr>
          <a:xfrm>
            <a:off x="14002719" y="6300735"/>
            <a:ext cx="3708962" cy="432125"/>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82" name="Immagine 181">
            <a:extLst>
              <a:ext uri="{FF2B5EF4-FFF2-40B4-BE49-F238E27FC236}">
                <a16:creationId xmlns:a16="http://schemas.microsoft.com/office/drawing/2014/main" id="{89007EB3-C2F9-4917-8F83-92A1AA407037}"/>
              </a:ext>
            </a:extLst>
          </p:cNvPr>
          <p:cNvPicPr>
            <a:picLocks noChangeAspect="1"/>
          </p:cNvPicPr>
          <p:nvPr/>
        </p:nvPicPr>
        <p:blipFill>
          <a:blip r:embed="rId18"/>
          <a:stretch>
            <a:fillRect/>
          </a:stretch>
        </p:blipFill>
        <p:spPr>
          <a:xfrm>
            <a:off x="17297046" y="6416773"/>
            <a:ext cx="400580" cy="290575"/>
          </a:xfrm>
          <a:prstGeom prst="rect">
            <a:avLst/>
          </a:prstGeom>
        </p:spPr>
      </p:pic>
      <p:sp>
        <p:nvSpPr>
          <p:cNvPr id="165" name="CasellaDiTesto 164">
            <a:extLst>
              <a:ext uri="{FF2B5EF4-FFF2-40B4-BE49-F238E27FC236}">
                <a16:creationId xmlns:a16="http://schemas.microsoft.com/office/drawing/2014/main" id="{E225C250-D993-433B-BA4F-D2CD86BF46C3}"/>
              </a:ext>
            </a:extLst>
          </p:cNvPr>
          <p:cNvSpPr txBox="1"/>
          <p:nvPr/>
        </p:nvSpPr>
        <p:spPr>
          <a:xfrm>
            <a:off x="10039724" y="6238789"/>
            <a:ext cx="7939558" cy="569617"/>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pic>
        <p:nvPicPr>
          <p:cNvPr id="10" name="Picture 9">
            <a:extLst>
              <a:ext uri="{FF2B5EF4-FFF2-40B4-BE49-F238E27FC236}">
                <a16:creationId xmlns:a16="http://schemas.microsoft.com/office/drawing/2014/main" id="{6FF4CA44-1C88-7327-4EB7-37B0E77B3B3C}"/>
              </a:ext>
            </a:extLst>
          </p:cNvPr>
          <p:cNvPicPr>
            <a:picLocks noChangeAspect="1"/>
          </p:cNvPicPr>
          <p:nvPr/>
        </p:nvPicPr>
        <p:blipFill>
          <a:blip r:embed="rId27"/>
          <a:stretch>
            <a:fillRect/>
          </a:stretch>
        </p:blipFill>
        <p:spPr>
          <a:xfrm>
            <a:off x="2426178" y="8142092"/>
            <a:ext cx="859717" cy="784960"/>
          </a:xfrm>
          <a:prstGeom prst="rect">
            <a:avLst/>
          </a:prstGeom>
        </p:spPr>
      </p:pic>
      <p:sp>
        <p:nvSpPr>
          <p:cNvPr id="11" name="CasellaDiTesto 9">
            <a:extLst>
              <a:ext uri="{FF2B5EF4-FFF2-40B4-BE49-F238E27FC236}">
                <a16:creationId xmlns:a16="http://schemas.microsoft.com/office/drawing/2014/main" id="{33E13203-AE11-B137-38A9-5AD0AB11B83E}"/>
              </a:ext>
            </a:extLst>
          </p:cNvPr>
          <p:cNvSpPr txBox="1"/>
          <p:nvPr/>
        </p:nvSpPr>
        <p:spPr>
          <a:xfrm>
            <a:off x="2327117" y="8228439"/>
            <a:ext cx="3206025" cy="613157"/>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pic>
        <p:nvPicPr>
          <p:cNvPr id="88" name="Immagine 87">
            <a:extLst>
              <a:ext uri="{FF2B5EF4-FFF2-40B4-BE49-F238E27FC236}">
                <a16:creationId xmlns:a16="http://schemas.microsoft.com/office/drawing/2014/main" id="{4188BF11-2F2F-4D3E-8637-3958D01B7B91}"/>
              </a:ext>
            </a:extLst>
          </p:cNvPr>
          <p:cNvPicPr>
            <a:picLocks noChangeAspect="1"/>
          </p:cNvPicPr>
          <p:nvPr/>
        </p:nvPicPr>
        <p:blipFill>
          <a:blip r:embed="rId18"/>
          <a:stretch>
            <a:fillRect/>
          </a:stretch>
        </p:blipFill>
        <p:spPr>
          <a:xfrm>
            <a:off x="17279800" y="7359175"/>
            <a:ext cx="400580" cy="290575"/>
          </a:xfrm>
          <a:prstGeom prst="rect">
            <a:avLst/>
          </a:prstGeom>
        </p:spPr>
      </p:pic>
      <p:pic>
        <p:nvPicPr>
          <p:cNvPr id="4" name="Picture 3">
            <a:extLst>
              <a:ext uri="{FF2B5EF4-FFF2-40B4-BE49-F238E27FC236}">
                <a16:creationId xmlns:a16="http://schemas.microsoft.com/office/drawing/2014/main" id="{A4888A9F-6B1E-218E-62C7-3B0EE6E669DE}"/>
              </a:ext>
            </a:extLst>
          </p:cNvPr>
          <p:cNvPicPr>
            <a:picLocks noChangeAspect="1"/>
          </p:cNvPicPr>
          <p:nvPr/>
        </p:nvPicPr>
        <p:blipFill>
          <a:blip r:embed="rId28"/>
          <a:stretch>
            <a:fillRect/>
          </a:stretch>
        </p:blipFill>
        <p:spPr>
          <a:xfrm>
            <a:off x="1657658" y="3731702"/>
            <a:ext cx="20915550" cy="1159092"/>
          </a:xfrm>
          <a:prstGeom prst="rect">
            <a:avLst/>
          </a:prstGeom>
        </p:spPr>
      </p:pic>
    </p:spTree>
    <p:extLst>
      <p:ext uri="{BB962C8B-B14F-4D97-AF65-F5344CB8AC3E}">
        <p14:creationId xmlns:p14="http://schemas.microsoft.com/office/powerpoint/2010/main" val="1026851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0" name="Immagine 81">
            <a:extLst>
              <a:ext uri="{FF2B5EF4-FFF2-40B4-BE49-F238E27FC236}">
                <a16:creationId xmlns:a16="http://schemas.microsoft.com/office/drawing/2014/main" id="{97DAA0F5-4FDC-4564-ABAA-DFAA0C7B1B74}"/>
              </a:ext>
            </a:extLst>
          </p:cNvPr>
          <p:cNvPicPr>
            <a:picLocks/>
          </p:cNvPicPr>
          <p:nvPr/>
        </p:nvPicPr>
        <p:blipFill>
          <a:blip r:embed="rId3"/>
          <a:stretch>
            <a:fillRect/>
          </a:stretch>
        </p:blipFill>
        <p:spPr>
          <a:xfrm>
            <a:off x="2210691" y="12245480"/>
            <a:ext cx="1202400" cy="651600"/>
          </a:xfrm>
          <a:prstGeom prst="rect">
            <a:avLst/>
          </a:prstGeom>
        </p:spPr>
      </p:pic>
      <p:pic>
        <p:nvPicPr>
          <p:cNvPr id="56" name="Immagine 63">
            <a:extLst>
              <a:ext uri="{FF2B5EF4-FFF2-40B4-BE49-F238E27FC236}">
                <a16:creationId xmlns:a16="http://schemas.microsoft.com/office/drawing/2014/main" id="{FBE64A9F-0B0E-4437-AD10-81881232E8E5}"/>
              </a:ext>
            </a:extLst>
          </p:cNvPr>
          <p:cNvPicPr>
            <a:picLocks/>
          </p:cNvPicPr>
          <p:nvPr/>
        </p:nvPicPr>
        <p:blipFill>
          <a:blip r:embed="rId4"/>
          <a:stretch>
            <a:fillRect/>
          </a:stretch>
        </p:blipFill>
        <p:spPr>
          <a:xfrm>
            <a:off x="3545502" y="12236040"/>
            <a:ext cx="1233448" cy="679190"/>
          </a:xfrm>
          <a:prstGeom prst="rect">
            <a:avLst/>
          </a:prstGeom>
        </p:spPr>
      </p:pic>
      <p:pic>
        <p:nvPicPr>
          <p:cNvPr id="69" name="Immagine 68">
            <a:extLst>
              <a:ext uri="{FF2B5EF4-FFF2-40B4-BE49-F238E27FC236}">
                <a16:creationId xmlns:a16="http://schemas.microsoft.com/office/drawing/2014/main" id="{A36B7B60-15B6-43CC-81CB-C7B619A2E04E}"/>
              </a:ext>
            </a:extLst>
          </p:cNvPr>
          <p:cNvPicPr>
            <a:picLocks noChangeAspect="1"/>
          </p:cNvPicPr>
          <p:nvPr/>
        </p:nvPicPr>
        <p:blipFill rotWithShape="1">
          <a:blip r:embed="rId5"/>
          <a:srcRect t="1" r="81563" b="7121"/>
          <a:stretch/>
        </p:blipFill>
        <p:spPr>
          <a:xfrm>
            <a:off x="15561428" y="6138597"/>
            <a:ext cx="1713044" cy="894661"/>
          </a:xfrm>
          <a:prstGeom prst="rect">
            <a:avLst/>
          </a:prstGeom>
        </p:spPr>
      </p:pic>
      <p:grpSp>
        <p:nvGrpSpPr>
          <p:cNvPr id="23" name="Group 22">
            <a:extLst>
              <a:ext uri="{FF2B5EF4-FFF2-40B4-BE49-F238E27FC236}">
                <a16:creationId xmlns:a16="http://schemas.microsoft.com/office/drawing/2014/main" id="{C909EC2F-F541-4F48-9A08-69AEEA2E7164}"/>
              </a:ext>
            </a:extLst>
          </p:cNvPr>
          <p:cNvGrpSpPr/>
          <p:nvPr/>
        </p:nvGrpSpPr>
        <p:grpSpPr>
          <a:xfrm>
            <a:off x="2789541" y="5432307"/>
            <a:ext cx="4626255" cy="1008877"/>
            <a:chOff x="1811725" y="10651972"/>
            <a:chExt cx="5081613" cy="990867"/>
          </a:xfrm>
        </p:grpSpPr>
        <p:grpSp>
          <p:nvGrpSpPr>
            <p:cNvPr id="18" name="Group 17">
              <a:extLst>
                <a:ext uri="{FF2B5EF4-FFF2-40B4-BE49-F238E27FC236}">
                  <a16:creationId xmlns:a16="http://schemas.microsoft.com/office/drawing/2014/main" id="{F60A42E1-F4C2-4F04-889E-7207A5B90281}"/>
                </a:ext>
              </a:extLst>
            </p:cNvPr>
            <p:cNvGrpSpPr/>
            <p:nvPr/>
          </p:nvGrpSpPr>
          <p:grpSpPr>
            <a:xfrm>
              <a:off x="1811725" y="10790385"/>
              <a:ext cx="3836677" cy="714770"/>
              <a:chOff x="1811725" y="10790385"/>
              <a:chExt cx="3836677" cy="714770"/>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6"/>
              <a:stretch>
                <a:fillRect/>
              </a:stretch>
            </p:blipFill>
            <p:spPr>
              <a:xfrm>
                <a:off x="5061300" y="10790385"/>
                <a:ext cx="587102" cy="714043"/>
              </a:xfrm>
              <a:prstGeom prst="rect">
                <a:avLst/>
              </a:prstGeom>
              <a:ln>
                <a:solidFill>
                  <a:srgbClr val="FFFFFF"/>
                </a:solidFill>
              </a:ln>
            </p:spPr>
          </p:pic>
          <p:pic>
            <p:nvPicPr>
              <p:cNvPr id="17" name="Picture 16">
                <a:extLst>
                  <a:ext uri="{FF2B5EF4-FFF2-40B4-BE49-F238E27FC236}">
                    <a16:creationId xmlns:a16="http://schemas.microsoft.com/office/drawing/2014/main" id="{76A06BB9-B2CC-49DF-BB6B-B578BBA3399F}"/>
                  </a:ext>
                </a:extLst>
              </p:cNvPr>
              <p:cNvPicPr>
                <a:picLocks noChangeAspect="1"/>
              </p:cNvPicPr>
              <p:nvPr/>
            </p:nvPicPr>
            <p:blipFill>
              <a:blip r:embed="rId6"/>
              <a:stretch>
                <a:fillRect/>
              </a:stretch>
            </p:blipFill>
            <p:spPr>
              <a:xfrm>
                <a:off x="1811725" y="10791112"/>
                <a:ext cx="587102" cy="714043"/>
              </a:xfrm>
              <a:prstGeom prst="rect">
                <a:avLst/>
              </a:prstGeom>
              <a:ln>
                <a:solidFill>
                  <a:srgbClr val="FFFFFF"/>
                </a:solidFill>
              </a:ln>
            </p:spPr>
          </p:pic>
        </p:grpSp>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7"/>
            <a:stretch>
              <a:fillRect/>
            </a:stretch>
          </p:blipFill>
          <p:spPr>
            <a:xfrm>
              <a:off x="5648402" y="10651972"/>
              <a:ext cx="1244936" cy="990867"/>
            </a:xfrm>
            <a:prstGeom prst="rect">
              <a:avLst/>
            </a:prstGeom>
            <a:ln>
              <a:solidFill>
                <a:srgbClr val="FFFFFF"/>
              </a:solidFill>
            </a:ln>
          </p:spPr>
        </p:pic>
      </p:grpSp>
      <p:pic>
        <p:nvPicPr>
          <p:cNvPr id="28" name="Immagine 27">
            <a:extLst>
              <a:ext uri="{FF2B5EF4-FFF2-40B4-BE49-F238E27FC236}">
                <a16:creationId xmlns:a16="http://schemas.microsoft.com/office/drawing/2014/main" id="{588A069F-1D1F-4701-89CA-DFE8FB6B1ABE}"/>
              </a:ext>
            </a:extLst>
          </p:cNvPr>
          <p:cNvPicPr>
            <a:picLocks noChangeAspect="1"/>
          </p:cNvPicPr>
          <p:nvPr/>
        </p:nvPicPr>
        <p:blipFill rotWithShape="1">
          <a:blip r:embed="rId8"/>
          <a:srcRect r="86093" b="13151"/>
          <a:stretch/>
        </p:blipFill>
        <p:spPr>
          <a:xfrm>
            <a:off x="2079289" y="6183911"/>
            <a:ext cx="2965224" cy="850632"/>
          </a:xfrm>
          <a:prstGeom prst="rect">
            <a:avLst/>
          </a:prstGeom>
        </p:spPr>
      </p:pic>
      <p:pic>
        <p:nvPicPr>
          <p:cNvPr id="40" name="Immagine 39">
            <a:extLst>
              <a:ext uri="{FF2B5EF4-FFF2-40B4-BE49-F238E27FC236}">
                <a16:creationId xmlns:a16="http://schemas.microsoft.com/office/drawing/2014/main" id="{5C293EAF-D304-451C-AF0A-CDB40DA1A8FF}"/>
              </a:ext>
            </a:extLst>
          </p:cNvPr>
          <p:cNvPicPr>
            <a:picLocks noChangeAspect="1"/>
          </p:cNvPicPr>
          <p:nvPr/>
        </p:nvPicPr>
        <p:blipFill>
          <a:blip r:embed="rId9"/>
          <a:stretch>
            <a:fillRect/>
          </a:stretch>
        </p:blipFill>
        <p:spPr>
          <a:xfrm>
            <a:off x="7274424" y="6351978"/>
            <a:ext cx="1295238" cy="580952"/>
          </a:xfrm>
          <a:prstGeom prst="rect">
            <a:avLst/>
          </a:prstGeom>
        </p:spPr>
      </p:pic>
      <p:pic>
        <p:nvPicPr>
          <p:cNvPr id="6" name="Immagine 5">
            <a:extLst>
              <a:ext uri="{FF2B5EF4-FFF2-40B4-BE49-F238E27FC236}">
                <a16:creationId xmlns:a16="http://schemas.microsoft.com/office/drawing/2014/main" id="{D92B9E87-F40F-436A-B22C-0E35B96F710F}"/>
              </a:ext>
            </a:extLst>
          </p:cNvPr>
          <p:cNvPicPr>
            <a:picLocks noChangeAspect="1"/>
          </p:cNvPicPr>
          <p:nvPr/>
        </p:nvPicPr>
        <p:blipFill>
          <a:blip r:embed="rId10">
            <a:alphaModFix amt="66000"/>
          </a:blip>
          <a:stretch>
            <a:fillRect/>
          </a:stretch>
        </p:blipFill>
        <p:spPr>
          <a:xfrm>
            <a:off x="4043782" y="9531317"/>
            <a:ext cx="1579831" cy="473949"/>
          </a:xfrm>
          <a:prstGeom prst="rect">
            <a:avLst/>
          </a:prstGeom>
        </p:spPr>
      </p:pic>
      <p:pic>
        <p:nvPicPr>
          <p:cNvPr id="54" name="Immagine 53">
            <a:extLst>
              <a:ext uri="{FF2B5EF4-FFF2-40B4-BE49-F238E27FC236}">
                <a16:creationId xmlns:a16="http://schemas.microsoft.com/office/drawing/2014/main" id="{985F3124-3321-4BB8-9F21-F3AC6DC7F4C9}"/>
              </a:ext>
            </a:extLst>
          </p:cNvPr>
          <p:cNvPicPr>
            <a:picLocks noChangeAspect="1"/>
          </p:cNvPicPr>
          <p:nvPr/>
        </p:nvPicPr>
        <p:blipFill>
          <a:blip r:embed="rId11"/>
          <a:stretch>
            <a:fillRect/>
          </a:stretch>
        </p:blipFill>
        <p:spPr>
          <a:xfrm>
            <a:off x="2079289" y="5399423"/>
            <a:ext cx="3873721" cy="656204"/>
          </a:xfrm>
          <a:prstGeom prst="rect">
            <a:avLst/>
          </a:prstGeom>
        </p:spPr>
      </p:pic>
      <p:grpSp>
        <p:nvGrpSpPr>
          <p:cNvPr id="57" name="Gruppo 56">
            <a:extLst>
              <a:ext uri="{FF2B5EF4-FFF2-40B4-BE49-F238E27FC236}">
                <a16:creationId xmlns:a16="http://schemas.microsoft.com/office/drawing/2014/main" id="{DD65650F-5F1F-4F81-93A8-B473370336E1}"/>
              </a:ext>
            </a:extLst>
          </p:cNvPr>
          <p:cNvGrpSpPr/>
          <p:nvPr/>
        </p:nvGrpSpPr>
        <p:grpSpPr>
          <a:xfrm>
            <a:off x="1662101" y="2043980"/>
            <a:ext cx="21096304" cy="732779"/>
            <a:chOff x="1662101" y="1952540"/>
            <a:chExt cx="21096304" cy="732779"/>
          </a:xfrm>
        </p:grpSpPr>
        <p:grpSp>
          <p:nvGrpSpPr>
            <p:cNvPr id="68" name="Gruppo 67">
              <a:extLst>
                <a:ext uri="{FF2B5EF4-FFF2-40B4-BE49-F238E27FC236}">
                  <a16:creationId xmlns:a16="http://schemas.microsoft.com/office/drawing/2014/main" id="{1D2F27B7-1859-4E80-B856-9F91DDBCF25C}"/>
                </a:ext>
              </a:extLst>
            </p:cNvPr>
            <p:cNvGrpSpPr/>
            <p:nvPr/>
          </p:nvGrpSpPr>
          <p:grpSpPr>
            <a:xfrm>
              <a:off x="1662101" y="1952540"/>
              <a:ext cx="21096304" cy="732779"/>
              <a:chOff x="1646867" y="1867823"/>
              <a:chExt cx="21096304" cy="732779"/>
            </a:xfrm>
          </p:grpSpPr>
          <p:pic>
            <p:nvPicPr>
              <p:cNvPr id="75" name="Immagine 74">
                <a:extLst>
                  <a:ext uri="{FF2B5EF4-FFF2-40B4-BE49-F238E27FC236}">
                    <a16:creationId xmlns:a16="http://schemas.microsoft.com/office/drawing/2014/main" id="{8FAC84E1-A674-401A-8A9E-A0D70DFAA3BA}"/>
                  </a:ext>
                </a:extLst>
              </p:cNvPr>
              <p:cNvPicPr>
                <a:picLocks noChangeAspect="1"/>
              </p:cNvPicPr>
              <p:nvPr/>
            </p:nvPicPr>
            <p:blipFill>
              <a:blip r:embed="rId12"/>
              <a:stretch>
                <a:fillRect/>
              </a:stretch>
            </p:blipFill>
            <p:spPr>
              <a:xfrm>
                <a:off x="1646867" y="1867823"/>
                <a:ext cx="21096304" cy="732779"/>
              </a:xfrm>
              <a:prstGeom prst="rect">
                <a:avLst/>
              </a:prstGeom>
            </p:spPr>
          </p:pic>
          <p:pic>
            <p:nvPicPr>
              <p:cNvPr id="76" name="Immagine 75">
                <a:extLst>
                  <a:ext uri="{FF2B5EF4-FFF2-40B4-BE49-F238E27FC236}">
                    <a16:creationId xmlns:a16="http://schemas.microsoft.com/office/drawing/2014/main" id="{ED969EAD-C18A-415C-83C2-1639176488D9}"/>
                  </a:ext>
                </a:extLst>
              </p:cNvPr>
              <p:cNvPicPr>
                <a:picLocks noChangeAspect="1"/>
              </p:cNvPicPr>
              <p:nvPr/>
            </p:nvPicPr>
            <p:blipFill>
              <a:blip r:embed="rId13"/>
              <a:stretch>
                <a:fillRect/>
              </a:stretch>
            </p:blipFill>
            <p:spPr>
              <a:xfrm>
                <a:off x="1687621" y="1961786"/>
                <a:ext cx="3623684" cy="529778"/>
              </a:xfrm>
              <a:prstGeom prst="rect">
                <a:avLst/>
              </a:prstGeom>
            </p:spPr>
          </p:pic>
          <p:pic>
            <p:nvPicPr>
              <p:cNvPr id="77" name="Immagine 76">
                <a:extLst>
                  <a:ext uri="{FF2B5EF4-FFF2-40B4-BE49-F238E27FC236}">
                    <a16:creationId xmlns:a16="http://schemas.microsoft.com/office/drawing/2014/main" id="{3089CB8E-FCF4-45B7-A619-5DB6DF5D0563}"/>
                  </a:ext>
                </a:extLst>
              </p:cNvPr>
              <p:cNvPicPr>
                <a:picLocks noChangeAspect="1"/>
              </p:cNvPicPr>
              <p:nvPr/>
            </p:nvPicPr>
            <p:blipFill rotWithShape="1">
              <a:blip r:embed="rId14"/>
              <a:srcRect l="90758" t="5181"/>
              <a:stretch/>
            </p:blipFill>
            <p:spPr>
              <a:xfrm>
                <a:off x="6861308" y="2056662"/>
                <a:ext cx="368670" cy="478495"/>
              </a:xfrm>
              <a:prstGeom prst="rect">
                <a:avLst/>
              </a:prstGeom>
            </p:spPr>
          </p:pic>
        </p:grpSp>
        <p:pic>
          <p:nvPicPr>
            <p:cNvPr id="70" name="Immagine 69">
              <a:extLst>
                <a:ext uri="{FF2B5EF4-FFF2-40B4-BE49-F238E27FC236}">
                  <a16:creationId xmlns:a16="http://schemas.microsoft.com/office/drawing/2014/main" id="{9F92155C-CBB9-40F2-A41D-3AF7E7D029CB}"/>
                </a:ext>
              </a:extLst>
            </p:cNvPr>
            <p:cNvPicPr>
              <a:picLocks noChangeAspect="1"/>
            </p:cNvPicPr>
            <p:nvPr/>
          </p:nvPicPr>
          <p:blipFill>
            <a:blip r:embed="rId15"/>
            <a:stretch>
              <a:fillRect/>
            </a:stretch>
          </p:blipFill>
          <p:spPr>
            <a:xfrm>
              <a:off x="3289133" y="2133952"/>
              <a:ext cx="3501450" cy="425078"/>
            </a:xfrm>
            <a:prstGeom prst="rect">
              <a:avLst/>
            </a:prstGeom>
          </p:spPr>
        </p:pic>
      </p:grpSp>
      <p:pic>
        <p:nvPicPr>
          <p:cNvPr id="82" name="Immagine 81">
            <a:extLst>
              <a:ext uri="{FF2B5EF4-FFF2-40B4-BE49-F238E27FC236}">
                <a16:creationId xmlns:a16="http://schemas.microsoft.com/office/drawing/2014/main" id="{035320C0-67C5-4AAB-85A5-F613C0DD34A1}"/>
              </a:ext>
            </a:extLst>
          </p:cNvPr>
          <p:cNvPicPr>
            <a:picLocks noChangeAspect="1"/>
          </p:cNvPicPr>
          <p:nvPr/>
        </p:nvPicPr>
        <p:blipFill>
          <a:blip r:embed="rId16">
            <a:clrChange>
              <a:clrFrom>
                <a:srgbClr val="0854A0"/>
              </a:clrFrom>
              <a:clrTo>
                <a:srgbClr val="0854A0">
                  <a:alpha val="0"/>
                </a:srgbClr>
              </a:clrTo>
            </a:clrChange>
          </a:blip>
          <a:stretch>
            <a:fillRect/>
          </a:stretch>
        </p:blipFill>
        <p:spPr>
          <a:xfrm>
            <a:off x="3177540" y="2089307"/>
            <a:ext cx="3757900" cy="655224"/>
          </a:xfrm>
          <a:prstGeom prst="rect">
            <a:avLst/>
          </a:prstGeom>
        </p:spPr>
      </p:pic>
      <p:pic>
        <p:nvPicPr>
          <p:cNvPr id="30" name="Immagine 29">
            <a:extLst>
              <a:ext uri="{FF2B5EF4-FFF2-40B4-BE49-F238E27FC236}">
                <a16:creationId xmlns:a16="http://schemas.microsoft.com/office/drawing/2014/main" id="{0BE4CFE1-8C32-427F-BF35-2E64160BA564}"/>
              </a:ext>
            </a:extLst>
          </p:cNvPr>
          <p:cNvPicPr>
            <a:picLocks noChangeAspect="1"/>
          </p:cNvPicPr>
          <p:nvPr/>
        </p:nvPicPr>
        <p:blipFill>
          <a:blip r:embed="rId17"/>
          <a:stretch>
            <a:fillRect/>
          </a:stretch>
        </p:blipFill>
        <p:spPr>
          <a:xfrm>
            <a:off x="3962649" y="6440479"/>
            <a:ext cx="4566100" cy="5782954"/>
          </a:xfrm>
          <a:prstGeom prst="rect">
            <a:avLst/>
          </a:prstGeom>
        </p:spPr>
      </p:pic>
      <p:sp>
        <p:nvSpPr>
          <p:cNvPr id="55" name="CasellaDiTesto 54">
            <a:extLst>
              <a:ext uri="{FF2B5EF4-FFF2-40B4-BE49-F238E27FC236}">
                <a16:creationId xmlns:a16="http://schemas.microsoft.com/office/drawing/2014/main" id="{127A0DB3-0ED2-4AF5-BFE9-9F8792E271BB}"/>
              </a:ext>
            </a:extLst>
          </p:cNvPr>
          <p:cNvSpPr txBox="1"/>
          <p:nvPr/>
        </p:nvSpPr>
        <p:spPr>
          <a:xfrm>
            <a:off x="4135571" y="9568162"/>
            <a:ext cx="3855711" cy="455606"/>
          </a:xfrm>
          <a:prstGeom prst="rect">
            <a:avLst/>
          </a:prstGeom>
          <a:solidFill>
            <a:srgbClr val="FFFFFF">
              <a:alpha val="69000"/>
            </a:srgbClr>
          </a:solidFill>
        </p:spPr>
        <p:txBody>
          <a:bodyPr wrap="square" lIns="0" tIns="36000" rIns="216000" bIns="36000" rtlCol="0">
            <a:spAutoFit/>
          </a:bodyPr>
          <a:lstStyle/>
          <a:p>
            <a:pPr>
              <a:lnSpc>
                <a:spcPct val="130000"/>
              </a:lnSpc>
              <a:spcBef>
                <a:spcPts val="1000"/>
              </a:spcBef>
            </a:pPr>
            <a:endParaRPr lang="it-IT" sz="1400" b="1"/>
          </a:p>
        </p:txBody>
      </p:sp>
      <p:sp>
        <p:nvSpPr>
          <p:cNvPr id="81" name="Segnaposto testo 3">
            <a:extLst>
              <a:ext uri="{FF2B5EF4-FFF2-40B4-BE49-F238E27FC236}">
                <a16:creationId xmlns:a16="http://schemas.microsoft.com/office/drawing/2014/main" id="{FA6249B6-F979-4990-BC12-05F515CD20C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46" name="Immagine 41">
            <a:extLst>
              <a:ext uri="{FF2B5EF4-FFF2-40B4-BE49-F238E27FC236}">
                <a16:creationId xmlns:a16="http://schemas.microsoft.com/office/drawing/2014/main" id="{4FB89D97-717A-4AD2-8C90-1B2E6876F43E}"/>
              </a:ext>
            </a:extLst>
          </p:cNvPr>
          <p:cNvPicPr>
            <a:picLocks noChangeAspect="1"/>
          </p:cNvPicPr>
          <p:nvPr/>
        </p:nvPicPr>
        <p:blipFill>
          <a:blip r:embed="rId18"/>
          <a:stretch>
            <a:fillRect/>
          </a:stretch>
        </p:blipFill>
        <p:spPr>
          <a:xfrm>
            <a:off x="20833913" y="12193036"/>
            <a:ext cx="1924492" cy="651600"/>
          </a:xfrm>
          <a:prstGeom prst="rect">
            <a:avLst/>
          </a:prstGeom>
        </p:spPr>
      </p:pic>
      <p:grpSp>
        <p:nvGrpSpPr>
          <p:cNvPr id="3" name="Gruppo 2">
            <a:extLst>
              <a:ext uri="{FF2B5EF4-FFF2-40B4-BE49-F238E27FC236}">
                <a16:creationId xmlns:a16="http://schemas.microsoft.com/office/drawing/2014/main" id="{E3C8E248-3B9E-42C5-8459-469E214A62E9}"/>
              </a:ext>
            </a:extLst>
          </p:cNvPr>
          <p:cNvGrpSpPr/>
          <p:nvPr/>
        </p:nvGrpSpPr>
        <p:grpSpPr>
          <a:xfrm>
            <a:off x="11154683" y="6413635"/>
            <a:ext cx="3293792" cy="457637"/>
            <a:chOff x="16934621" y="6461744"/>
            <a:chExt cx="3293792" cy="457637"/>
          </a:xfrm>
        </p:grpSpPr>
        <p:pic>
          <p:nvPicPr>
            <p:cNvPr id="66" name="Immagine 65">
              <a:extLst>
                <a:ext uri="{FF2B5EF4-FFF2-40B4-BE49-F238E27FC236}">
                  <a16:creationId xmlns:a16="http://schemas.microsoft.com/office/drawing/2014/main" id="{417FF147-C877-45C1-BFC0-0CDD95BFA208}"/>
                </a:ext>
              </a:extLst>
            </p:cNvPr>
            <p:cNvPicPr>
              <a:picLocks noChangeAspect="1"/>
            </p:cNvPicPr>
            <p:nvPr/>
          </p:nvPicPr>
          <p:blipFill>
            <a:blip r:embed="rId19"/>
            <a:stretch>
              <a:fillRect/>
            </a:stretch>
          </p:blipFill>
          <p:spPr>
            <a:xfrm>
              <a:off x="16934621" y="6461744"/>
              <a:ext cx="3293792" cy="457637"/>
            </a:xfrm>
            <a:prstGeom prst="rect">
              <a:avLst/>
            </a:prstGeom>
          </p:spPr>
        </p:pic>
        <p:pic>
          <p:nvPicPr>
            <p:cNvPr id="67" name="Immagine 66">
              <a:extLst>
                <a:ext uri="{FF2B5EF4-FFF2-40B4-BE49-F238E27FC236}">
                  <a16:creationId xmlns:a16="http://schemas.microsoft.com/office/drawing/2014/main" id="{B05CEF53-D1FA-41FC-82AF-42F7603BC2E7}"/>
                </a:ext>
              </a:extLst>
            </p:cNvPr>
            <p:cNvPicPr>
              <a:picLocks noChangeAspect="1"/>
            </p:cNvPicPr>
            <p:nvPr/>
          </p:nvPicPr>
          <p:blipFill>
            <a:blip r:embed="rId9"/>
            <a:stretch>
              <a:fillRect/>
            </a:stretch>
          </p:blipFill>
          <p:spPr>
            <a:xfrm>
              <a:off x="18801345" y="6556338"/>
              <a:ext cx="1295238" cy="271907"/>
            </a:xfrm>
            <a:prstGeom prst="rect">
              <a:avLst/>
            </a:prstGeom>
          </p:spPr>
        </p:pic>
        <p:pic>
          <p:nvPicPr>
            <p:cNvPr id="10" name="Picture 9">
              <a:extLst>
                <a:ext uri="{FF2B5EF4-FFF2-40B4-BE49-F238E27FC236}">
                  <a16:creationId xmlns:a16="http://schemas.microsoft.com/office/drawing/2014/main" id="{56604008-C90C-4663-AC8D-B4338126CA47}"/>
                </a:ext>
              </a:extLst>
            </p:cNvPr>
            <p:cNvPicPr>
              <a:picLocks noChangeAspect="1"/>
            </p:cNvPicPr>
            <p:nvPr/>
          </p:nvPicPr>
          <p:blipFill>
            <a:blip r:embed="rId20"/>
            <a:stretch>
              <a:fillRect/>
            </a:stretch>
          </p:blipFill>
          <p:spPr>
            <a:xfrm>
              <a:off x="17181682" y="6549877"/>
              <a:ext cx="1466568" cy="296005"/>
            </a:xfrm>
            <a:prstGeom prst="rect">
              <a:avLst/>
            </a:prstGeom>
          </p:spPr>
        </p:pic>
      </p:grpSp>
      <p:pic>
        <p:nvPicPr>
          <p:cNvPr id="59" name="Immagine 58">
            <a:extLst>
              <a:ext uri="{FF2B5EF4-FFF2-40B4-BE49-F238E27FC236}">
                <a16:creationId xmlns:a16="http://schemas.microsoft.com/office/drawing/2014/main" id="{0C05F407-8BEF-4AF0-A587-C25195338525}"/>
              </a:ext>
            </a:extLst>
          </p:cNvPr>
          <p:cNvPicPr>
            <a:picLocks noChangeAspect="1"/>
          </p:cNvPicPr>
          <p:nvPr/>
        </p:nvPicPr>
        <p:blipFill>
          <a:blip r:embed="rId21"/>
          <a:stretch>
            <a:fillRect/>
          </a:stretch>
        </p:blipFill>
        <p:spPr>
          <a:xfrm>
            <a:off x="1680177" y="2944117"/>
            <a:ext cx="2763472" cy="648997"/>
          </a:xfrm>
          <a:prstGeom prst="rect">
            <a:avLst/>
          </a:prstGeom>
        </p:spPr>
      </p:pic>
      <p:cxnSp>
        <p:nvCxnSpPr>
          <p:cNvPr id="61" name="Connettore diritto 60">
            <a:extLst>
              <a:ext uri="{FF2B5EF4-FFF2-40B4-BE49-F238E27FC236}">
                <a16:creationId xmlns:a16="http://schemas.microsoft.com/office/drawing/2014/main" id="{86E6A3D2-43EA-4AAB-8563-AFF5A8654F83}"/>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Immagine 46">
            <a:extLst>
              <a:ext uri="{FF2B5EF4-FFF2-40B4-BE49-F238E27FC236}">
                <a16:creationId xmlns:a16="http://schemas.microsoft.com/office/drawing/2014/main" id="{93AA3C46-039D-424D-A899-FAAFDB3AB0D2}"/>
              </a:ext>
            </a:extLst>
          </p:cNvPr>
          <p:cNvPicPr>
            <a:picLocks noChangeAspect="1"/>
          </p:cNvPicPr>
          <p:nvPr/>
        </p:nvPicPr>
        <p:blipFill>
          <a:blip r:embed="rId22"/>
          <a:stretch>
            <a:fillRect/>
          </a:stretch>
        </p:blipFill>
        <p:spPr>
          <a:xfrm>
            <a:off x="5039857" y="2884783"/>
            <a:ext cx="6226089" cy="667850"/>
          </a:xfrm>
          <a:prstGeom prst="rect">
            <a:avLst/>
          </a:prstGeom>
        </p:spPr>
      </p:pic>
      <p:grpSp>
        <p:nvGrpSpPr>
          <p:cNvPr id="5" name="Gruppo 4">
            <a:extLst>
              <a:ext uri="{FF2B5EF4-FFF2-40B4-BE49-F238E27FC236}">
                <a16:creationId xmlns:a16="http://schemas.microsoft.com/office/drawing/2014/main" id="{5A7CCF2C-727F-49EA-8153-F8C6457C6691}"/>
              </a:ext>
            </a:extLst>
          </p:cNvPr>
          <p:cNvGrpSpPr/>
          <p:nvPr/>
        </p:nvGrpSpPr>
        <p:grpSpPr>
          <a:xfrm>
            <a:off x="17125972" y="6380407"/>
            <a:ext cx="3293792" cy="457637"/>
            <a:chOff x="10649388" y="6445301"/>
            <a:chExt cx="3293792" cy="457637"/>
          </a:xfrm>
        </p:grpSpPr>
        <p:pic>
          <p:nvPicPr>
            <p:cNvPr id="44" name="Immagine 43">
              <a:extLst>
                <a:ext uri="{FF2B5EF4-FFF2-40B4-BE49-F238E27FC236}">
                  <a16:creationId xmlns:a16="http://schemas.microsoft.com/office/drawing/2014/main" id="{0703D457-C9B1-4FF9-ACA0-7B57B6917166}"/>
                </a:ext>
              </a:extLst>
            </p:cNvPr>
            <p:cNvPicPr>
              <a:picLocks noChangeAspect="1"/>
            </p:cNvPicPr>
            <p:nvPr/>
          </p:nvPicPr>
          <p:blipFill>
            <a:blip r:embed="rId19"/>
            <a:stretch>
              <a:fillRect/>
            </a:stretch>
          </p:blipFill>
          <p:spPr>
            <a:xfrm>
              <a:off x="10649388" y="6445301"/>
              <a:ext cx="3293792" cy="457637"/>
            </a:xfrm>
            <a:prstGeom prst="rect">
              <a:avLst/>
            </a:prstGeom>
          </p:spPr>
        </p:pic>
        <p:pic>
          <p:nvPicPr>
            <p:cNvPr id="65" name="Immagine 64">
              <a:extLst>
                <a:ext uri="{FF2B5EF4-FFF2-40B4-BE49-F238E27FC236}">
                  <a16:creationId xmlns:a16="http://schemas.microsoft.com/office/drawing/2014/main" id="{F1D063FB-08C2-48D9-8752-EEE14C7816C6}"/>
                </a:ext>
              </a:extLst>
            </p:cNvPr>
            <p:cNvPicPr>
              <a:picLocks noChangeAspect="1"/>
            </p:cNvPicPr>
            <p:nvPr/>
          </p:nvPicPr>
          <p:blipFill>
            <a:blip r:embed="rId9"/>
            <a:stretch>
              <a:fillRect/>
            </a:stretch>
          </p:blipFill>
          <p:spPr>
            <a:xfrm>
              <a:off x="12380321" y="6552778"/>
              <a:ext cx="1295238" cy="275467"/>
            </a:xfrm>
            <a:prstGeom prst="rect">
              <a:avLst/>
            </a:prstGeom>
          </p:spPr>
        </p:pic>
        <p:pic>
          <p:nvPicPr>
            <p:cNvPr id="4" name="Immagine 3">
              <a:extLst>
                <a:ext uri="{FF2B5EF4-FFF2-40B4-BE49-F238E27FC236}">
                  <a16:creationId xmlns:a16="http://schemas.microsoft.com/office/drawing/2014/main" id="{6454E7CC-F788-4DF8-9D48-F63A077947E2}"/>
                </a:ext>
              </a:extLst>
            </p:cNvPr>
            <p:cNvPicPr>
              <a:picLocks noChangeAspect="1"/>
            </p:cNvPicPr>
            <p:nvPr/>
          </p:nvPicPr>
          <p:blipFill>
            <a:blip r:embed="rId23"/>
            <a:stretch>
              <a:fillRect/>
            </a:stretch>
          </p:blipFill>
          <p:spPr>
            <a:xfrm>
              <a:off x="10902383" y="6529919"/>
              <a:ext cx="1258989" cy="322424"/>
            </a:xfrm>
            <a:prstGeom prst="rect">
              <a:avLst/>
            </a:prstGeom>
          </p:spPr>
        </p:pic>
        <p:pic>
          <p:nvPicPr>
            <p:cNvPr id="45" name="Immagine 44">
              <a:extLst>
                <a:ext uri="{FF2B5EF4-FFF2-40B4-BE49-F238E27FC236}">
                  <a16:creationId xmlns:a16="http://schemas.microsoft.com/office/drawing/2014/main" id="{A2A0B23D-C941-47EA-A744-333A59E6412C}"/>
                </a:ext>
              </a:extLst>
            </p:cNvPr>
            <p:cNvPicPr>
              <a:picLocks noChangeAspect="1"/>
            </p:cNvPicPr>
            <p:nvPr/>
          </p:nvPicPr>
          <p:blipFill>
            <a:blip r:embed="rId24"/>
            <a:stretch>
              <a:fillRect/>
            </a:stretch>
          </p:blipFill>
          <p:spPr>
            <a:xfrm>
              <a:off x="13510368" y="6515803"/>
              <a:ext cx="320299" cy="305740"/>
            </a:xfrm>
            <a:prstGeom prst="rect">
              <a:avLst/>
            </a:prstGeom>
          </p:spPr>
        </p:pic>
      </p:grpSp>
      <p:pic>
        <p:nvPicPr>
          <p:cNvPr id="58" name="Picture 57">
            <a:extLst>
              <a:ext uri="{FF2B5EF4-FFF2-40B4-BE49-F238E27FC236}">
                <a16:creationId xmlns:a16="http://schemas.microsoft.com/office/drawing/2014/main" id="{EE53AD52-1538-588D-BBA4-B61253E252FD}"/>
              </a:ext>
            </a:extLst>
          </p:cNvPr>
          <p:cNvPicPr>
            <a:picLocks noChangeAspect="1"/>
          </p:cNvPicPr>
          <p:nvPr/>
        </p:nvPicPr>
        <p:blipFill rotWithShape="1">
          <a:blip r:embed="rId25"/>
          <a:srcRect l="2720" t="17384" r="3854" b="27336"/>
          <a:stretch/>
        </p:blipFill>
        <p:spPr>
          <a:xfrm>
            <a:off x="8090760" y="6507720"/>
            <a:ext cx="2988616" cy="269466"/>
          </a:xfrm>
          <a:prstGeom prst="rect">
            <a:avLst/>
          </a:prstGeom>
        </p:spPr>
      </p:pic>
      <p:pic>
        <p:nvPicPr>
          <p:cNvPr id="60" name="Immagine 163">
            <a:extLst>
              <a:ext uri="{FF2B5EF4-FFF2-40B4-BE49-F238E27FC236}">
                <a16:creationId xmlns:a16="http://schemas.microsoft.com/office/drawing/2014/main" id="{18767829-CC98-44A1-AA95-D835E9FADD78}"/>
              </a:ext>
            </a:extLst>
          </p:cNvPr>
          <p:cNvPicPr>
            <a:picLocks noChangeAspect="1"/>
          </p:cNvPicPr>
          <p:nvPr/>
        </p:nvPicPr>
        <p:blipFill>
          <a:blip r:embed="rId26"/>
          <a:stretch>
            <a:fillRect/>
          </a:stretch>
        </p:blipFill>
        <p:spPr>
          <a:xfrm>
            <a:off x="13907590" y="6507198"/>
            <a:ext cx="400580" cy="290575"/>
          </a:xfrm>
          <a:prstGeom prst="rect">
            <a:avLst/>
          </a:prstGeom>
        </p:spPr>
      </p:pic>
      <p:pic>
        <p:nvPicPr>
          <p:cNvPr id="9" name="Picture 8">
            <a:extLst>
              <a:ext uri="{FF2B5EF4-FFF2-40B4-BE49-F238E27FC236}">
                <a16:creationId xmlns:a16="http://schemas.microsoft.com/office/drawing/2014/main" id="{18B4B236-D5E9-D230-A92A-32F570017A47}"/>
              </a:ext>
            </a:extLst>
          </p:cNvPr>
          <p:cNvPicPr>
            <a:picLocks noChangeAspect="1"/>
          </p:cNvPicPr>
          <p:nvPr/>
        </p:nvPicPr>
        <p:blipFill>
          <a:blip r:embed="rId27"/>
          <a:stretch>
            <a:fillRect/>
          </a:stretch>
        </p:blipFill>
        <p:spPr>
          <a:xfrm>
            <a:off x="1960129" y="3824829"/>
            <a:ext cx="20462154" cy="1035186"/>
          </a:xfrm>
          <a:prstGeom prst="rect">
            <a:avLst/>
          </a:prstGeom>
        </p:spPr>
      </p:pic>
    </p:spTree>
    <p:extLst>
      <p:ext uri="{BB962C8B-B14F-4D97-AF65-F5344CB8AC3E}">
        <p14:creationId xmlns:p14="http://schemas.microsoft.com/office/powerpoint/2010/main" val="3894089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0" name="Immagine 81">
            <a:extLst>
              <a:ext uri="{FF2B5EF4-FFF2-40B4-BE49-F238E27FC236}">
                <a16:creationId xmlns:a16="http://schemas.microsoft.com/office/drawing/2014/main" id="{97DAA0F5-4FDC-4564-ABAA-DFAA0C7B1B74}"/>
              </a:ext>
            </a:extLst>
          </p:cNvPr>
          <p:cNvPicPr>
            <a:picLocks/>
          </p:cNvPicPr>
          <p:nvPr/>
        </p:nvPicPr>
        <p:blipFill>
          <a:blip r:embed="rId3"/>
          <a:stretch>
            <a:fillRect/>
          </a:stretch>
        </p:blipFill>
        <p:spPr>
          <a:xfrm>
            <a:off x="2210691" y="12245480"/>
            <a:ext cx="1202400" cy="651600"/>
          </a:xfrm>
          <a:prstGeom prst="rect">
            <a:avLst/>
          </a:prstGeom>
        </p:spPr>
      </p:pic>
      <p:pic>
        <p:nvPicPr>
          <p:cNvPr id="56" name="Immagine 63">
            <a:extLst>
              <a:ext uri="{FF2B5EF4-FFF2-40B4-BE49-F238E27FC236}">
                <a16:creationId xmlns:a16="http://schemas.microsoft.com/office/drawing/2014/main" id="{FBE64A9F-0B0E-4437-AD10-81881232E8E5}"/>
              </a:ext>
            </a:extLst>
          </p:cNvPr>
          <p:cNvPicPr>
            <a:picLocks/>
          </p:cNvPicPr>
          <p:nvPr/>
        </p:nvPicPr>
        <p:blipFill>
          <a:blip r:embed="rId4"/>
          <a:stretch>
            <a:fillRect/>
          </a:stretch>
        </p:blipFill>
        <p:spPr>
          <a:xfrm>
            <a:off x="3545502" y="12236040"/>
            <a:ext cx="1233448" cy="679190"/>
          </a:xfrm>
          <a:prstGeom prst="rect">
            <a:avLst/>
          </a:prstGeom>
        </p:spPr>
      </p:pic>
      <p:pic>
        <p:nvPicPr>
          <p:cNvPr id="6" name="Immagine 5">
            <a:extLst>
              <a:ext uri="{FF2B5EF4-FFF2-40B4-BE49-F238E27FC236}">
                <a16:creationId xmlns:a16="http://schemas.microsoft.com/office/drawing/2014/main" id="{D92B9E87-F40F-436A-B22C-0E35B96F710F}"/>
              </a:ext>
            </a:extLst>
          </p:cNvPr>
          <p:cNvPicPr>
            <a:picLocks noChangeAspect="1"/>
          </p:cNvPicPr>
          <p:nvPr/>
        </p:nvPicPr>
        <p:blipFill>
          <a:blip r:embed="rId5">
            <a:alphaModFix amt="66000"/>
          </a:blip>
          <a:stretch>
            <a:fillRect/>
          </a:stretch>
        </p:blipFill>
        <p:spPr>
          <a:xfrm>
            <a:off x="4043782" y="9531317"/>
            <a:ext cx="1579831" cy="473949"/>
          </a:xfrm>
          <a:prstGeom prst="rect">
            <a:avLst/>
          </a:prstGeom>
        </p:spPr>
      </p:pic>
      <p:grpSp>
        <p:nvGrpSpPr>
          <p:cNvPr id="57" name="Gruppo 56">
            <a:extLst>
              <a:ext uri="{FF2B5EF4-FFF2-40B4-BE49-F238E27FC236}">
                <a16:creationId xmlns:a16="http://schemas.microsoft.com/office/drawing/2014/main" id="{DD65650F-5F1F-4F81-93A8-B473370336E1}"/>
              </a:ext>
            </a:extLst>
          </p:cNvPr>
          <p:cNvGrpSpPr/>
          <p:nvPr/>
        </p:nvGrpSpPr>
        <p:grpSpPr>
          <a:xfrm>
            <a:off x="1662101" y="2043980"/>
            <a:ext cx="21096304" cy="732779"/>
            <a:chOff x="1662101" y="1952540"/>
            <a:chExt cx="21096304" cy="732779"/>
          </a:xfrm>
        </p:grpSpPr>
        <p:grpSp>
          <p:nvGrpSpPr>
            <p:cNvPr id="68" name="Gruppo 67">
              <a:extLst>
                <a:ext uri="{FF2B5EF4-FFF2-40B4-BE49-F238E27FC236}">
                  <a16:creationId xmlns:a16="http://schemas.microsoft.com/office/drawing/2014/main" id="{1D2F27B7-1859-4E80-B856-9F91DDBCF25C}"/>
                </a:ext>
              </a:extLst>
            </p:cNvPr>
            <p:cNvGrpSpPr/>
            <p:nvPr/>
          </p:nvGrpSpPr>
          <p:grpSpPr>
            <a:xfrm>
              <a:off x="1662101" y="1952540"/>
              <a:ext cx="21096304" cy="732779"/>
              <a:chOff x="1646867" y="1867823"/>
              <a:chExt cx="21096304" cy="732779"/>
            </a:xfrm>
          </p:grpSpPr>
          <p:pic>
            <p:nvPicPr>
              <p:cNvPr id="75" name="Immagine 74">
                <a:extLst>
                  <a:ext uri="{FF2B5EF4-FFF2-40B4-BE49-F238E27FC236}">
                    <a16:creationId xmlns:a16="http://schemas.microsoft.com/office/drawing/2014/main" id="{8FAC84E1-A674-401A-8A9E-A0D70DFAA3BA}"/>
                  </a:ext>
                </a:extLst>
              </p:cNvPr>
              <p:cNvPicPr>
                <a:picLocks noChangeAspect="1"/>
              </p:cNvPicPr>
              <p:nvPr/>
            </p:nvPicPr>
            <p:blipFill>
              <a:blip r:embed="rId6"/>
              <a:stretch>
                <a:fillRect/>
              </a:stretch>
            </p:blipFill>
            <p:spPr>
              <a:xfrm>
                <a:off x="1646867" y="1867823"/>
                <a:ext cx="21096304" cy="732779"/>
              </a:xfrm>
              <a:prstGeom prst="rect">
                <a:avLst/>
              </a:prstGeom>
            </p:spPr>
          </p:pic>
          <p:pic>
            <p:nvPicPr>
              <p:cNvPr id="76" name="Immagine 75">
                <a:extLst>
                  <a:ext uri="{FF2B5EF4-FFF2-40B4-BE49-F238E27FC236}">
                    <a16:creationId xmlns:a16="http://schemas.microsoft.com/office/drawing/2014/main" id="{ED969EAD-C18A-415C-83C2-1639176488D9}"/>
                  </a:ext>
                </a:extLst>
              </p:cNvPr>
              <p:cNvPicPr>
                <a:picLocks noChangeAspect="1"/>
              </p:cNvPicPr>
              <p:nvPr/>
            </p:nvPicPr>
            <p:blipFill>
              <a:blip r:embed="rId7"/>
              <a:stretch>
                <a:fillRect/>
              </a:stretch>
            </p:blipFill>
            <p:spPr>
              <a:xfrm>
                <a:off x="1687621" y="1961786"/>
                <a:ext cx="3623684" cy="529778"/>
              </a:xfrm>
              <a:prstGeom prst="rect">
                <a:avLst/>
              </a:prstGeom>
            </p:spPr>
          </p:pic>
          <p:pic>
            <p:nvPicPr>
              <p:cNvPr id="77" name="Immagine 76">
                <a:extLst>
                  <a:ext uri="{FF2B5EF4-FFF2-40B4-BE49-F238E27FC236}">
                    <a16:creationId xmlns:a16="http://schemas.microsoft.com/office/drawing/2014/main" id="{3089CB8E-FCF4-45B7-A619-5DB6DF5D0563}"/>
                  </a:ext>
                </a:extLst>
              </p:cNvPr>
              <p:cNvPicPr>
                <a:picLocks noChangeAspect="1"/>
              </p:cNvPicPr>
              <p:nvPr/>
            </p:nvPicPr>
            <p:blipFill rotWithShape="1">
              <a:blip r:embed="rId8"/>
              <a:srcRect l="90758" t="5181"/>
              <a:stretch/>
            </p:blipFill>
            <p:spPr>
              <a:xfrm>
                <a:off x="6861308" y="2056662"/>
                <a:ext cx="368670" cy="478495"/>
              </a:xfrm>
              <a:prstGeom prst="rect">
                <a:avLst/>
              </a:prstGeom>
            </p:spPr>
          </p:pic>
        </p:grpSp>
        <p:pic>
          <p:nvPicPr>
            <p:cNvPr id="70" name="Immagine 69">
              <a:extLst>
                <a:ext uri="{FF2B5EF4-FFF2-40B4-BE49-F238E27FC236}">
                  <a16:creationId xmlns:a16="http://schemas.microsoft.com/office/drawing/2014/main" id="{9F92155C-CBB9-40F2-A41D-3AF7E7D029CB}"/>
                </a:ext>
              </a:extLst>
            </p:cNvPr>
            <p:cNvPicPr>
              <a:picLocks noChangeAspect="1"/>
            </p:cNvPicPr>
            <p:nvPr/>
          </p:nvPicPr>
          <p:blipFill>
            <a:blip r:embed="rId9"/>
            <a:stretch>
              <a:fillRect/>
            </a:stretch>
          </p:blipFill>
          <p:spPr>
            <a:xfrm>
              <a:off x="3289133" y="2133952"/>
              <a:ext cx="3501450" cy="425078"/>
            </a:xfrm>
            <a:prstGeom prst="rect">
              <a:avLst/>
            </a:prstGeom>
          </p:spPr>
        </p:pic>
      </p:grpSp>
      <p:pic>
        <p:nvPicPr>
          <p:cNvPr id="82" name="Immagine 81">
            <a:extLst>
              <a:ext uri="{FF2B5EF4-FFF2-40B4-BE49-F238E27FC236}">
                <a16:creationId xmlns:a16="http://schemas.microsoft.com/office/drawing/2014/main" id="{035320C0-67C5-4AAB-85A5-F613C0DD34A1}"/>
              </a:ext>
            </a:extLst>
          </p:cNvPr>
          <p:cNvPicPr>
            <a:picLocks noChangeAspect="1"/>
          </p:cNvPicPr>
          <p:nvPr/>
        </p:nvPicPr>
        <p:blipFill>
          <a:blip r:embed="rId10">
            <a:clrChange>
              <a:clrFrom>
                <a:srgbClr val="0854A0"/>
              </a:clrFrom>
              <a:clrTo>
                <a:srgbClr val="0854A0">
                  <a:alpha val="0"/>
                </a:srgbClr>
              </a:clrTo>
            </a:clrChange>
          </a:blip>
          <a:stretch>
            <a:fillRect/>
          </a:stretch>
        </p:blipFill>
        <p:spPr>
          <a:xfrm>
            <a:off x="3177540" y="2089307"/>
            <a:ext cx="3757900" cy="655224"/>
          </a:xfrm>
          <a:prstGeom prst="rect">
            <a:avLst/>
          </a:prstGeom>
        </p:spPr>
      </p:pic>
      <p:sp>
        <p:nvSpPr>
          <p:cNvPr id="81" name="Segnaposto testo 3">
            <a:extLst>
              <a:ext uri="{FF2B5EF4-FFF2-40B4-BE49-F238E27FC236}">
                <a16:creationId xmlns:a16="http://schemas.microsoft.com/office/drawing/2014/main" id="{FA6249B6-F979-4990-BC12-05F515CD20C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con contratto (IPE di apertura) </a:t>
            </a:r>
            <a:endParaRPr lang="it-IT"/>
          </a:p>
        </p:txBody>
      </p:sp>
      <p:pic>
        <p:nvPicPr>
          <p:cNvPr id="46" name="Immagine 41">
            <a:extLst>
              <a:ext uri="{FF2B5EF4-FFF2-40B4-BE49-F238E27FC236}">
                <a16:creationId xmlns:a16="http://schemas.microsoft.com/office/drawing/2014/main" id="{4FB89D97-717A-4AD2-8C90-1B2E6876F43E}"/>
              </a:ext>
            </a:extLst>
          </p:cNvPr>
          <p:cNvPicPr>
            <a:picLocks noChangeAspect="1"/>
          </p:cNvPicPr>
          <p:nvPr/>
        </p:nvPicPr>
        <p:blipFill>
          <a:blip r:embed="rId11"/>
          <a:stretch>
            <a:fillRect/>
          </a:stretch>
        </p:blipFill>
        <p:spPr>
          <a:xfrm>
            <a:off x="20833913" y="12193036"/>
            <a:ext cx="1924492" cy="651600"/>
          </a:xfrm>
          <a:prstGeom prst="rect">
            <a:avLst/>
          </a:prstGeom>
        </p:spPr>
      </p:pic>
      <p:pic>
        <p:nvPicPr>
          <p:cNvPr id="59" name="Immagine 58">
            <a:extLst>
              <a:ext uri="{FF2B5EF4-FFF2-40B4-BE49-F238E27FC236}">
                <a16:creationId xmlns:a16="http://schemas.microsoft.com/office/drawing/2014/main" id="{0C05F407-8BEF-4AF0-A587-C25195338525}"/>
              </a:ext>
            </a:extLst>
          </p:cNvPr>
          <p:cNvPicPr>
            <a:picLocks noChangeAspect="1"/>
          </p:cNvPicPr>
          <p:nvPr/>
        </p:nvPicPr>
        <p:blipFill>
          <a:blip r:embed="rId12"/>
          <a:stretch>
            <a:fillRect/>
          </a:stretch>
        </p:blipFill>
        <p:spPr>
          <a:xfrm>
            <a:off x="1680177" y="2944117"/>
            <a:ext cx="2763472" cy="648997"/>
          </a:xfrm>
          <a:prstGeom prst="rect">
            <a:avLst/>
          </a:prstGeom>
        </p:spPr>
      </p:pic>
      <p:cxnSp>
        <p:nvCxnSpPr>
          <p:cNvPr id="61" name="Connettore diritto 60">
            <a:extLst>
              <a:ext uri="{FF2B5EF4-FFF2-40B4-BE49-F238E27FC236}">
                <a16:creationId xmlns:a16="http://schemas.microsoft.com/office/drawing/2014/main" id="{86E6A3D2-43EA-4AAB-8563-AFF5A8654F83}"/>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Immagine 46">
            <a:extLst>
              <a:ext uri="{FF2B5EF4-FFF2-40B4-BE49-F238E27FC236}">
                <a16:creationId xmlns:a16="http://schemas.microsoft.com/office/drawing/2014/main" id="{93AA3C46-039D-424D-A899-FAAFDB3AB0D2}"/>
              </a:ext>
            </a:extLst>
          </p:cNvPr>
          <p:cNvPicPr>
            <a:picLocks noChangeAspect="1"/>
          </p:cNvPicPr>
          <p:nvPr/>
        </p:nvPicPr>
        <p:blipFill>
          <a:blip r:embed="rId13"/>
          <a:stretch>
            <a:fillRect/>
          </a:stretch>
        </p:blipFill>
        <p:spPr>
          <a:xfrm>
            <a:off x="5039857" y="2884783"/>
            <a:ext cx="6226089" cy="667850"/>
          </a:xfrm>
          <a:prstGeom prst="rect">
            <a:avLst/>
          </a:prstGeom>
        </p:spPr>
      </p:pic>
      <p:pic>
        <p:nvPicPr>
          <p:cNvPr id="9" name="Picture 8">
            <a:extLst>
              <a:ext uri="{FF2B5EF4-FFF2-40B4-BE49-F238E27FC236}">
                <a16:creationId xmlns:a16="http://schemas.microsoft.com/office/drawing/2014/main" id="{18B4B236-D5E9-D230-A92A-32F570017A47}"/>
              </a:ext>
            </a:extLst>
          </p:cNvPr>
          <p:cNvPicPr>
            <a:picLocks noChangeAspect="1"/>
          </p:cNvPicPr>
          <p:nvPr/>
        </p:nvPicPr>
        <p:blipFill>
          <a:blip r:embed="rId14"/>
          <a:stretch>
            <a:fillRect/>
          </a:stretch>
        </p:blipFill>
        <p:spPr>
          <a:xfrm>
            <a:off x="1960129" y="3824829"/>
            <a:ext cx="20462154" cy="1035186"/>
          </a:xfrm>
          <a:prstGeom prst="rect">
            <a:avLst/>
          </a:prstGeom>
        </p:spPr>
      </p:pic>
      <p:sp>
        <p:nvSpPr>
          <p:cNvPr id="37" name="Speech Bubble: Rectangle 36">
            <a:extLst>
              <a:ext uri="{FF2B5EF4-FFF2-40B4-BE49-F238E27FC236}">
                <a16:creationId xmlns:a16="http://schemas.microsoft.com/office/drawing/2014/main" id="{5DB06C58-D0DE-D862-CF6C-EC5DDC896979}"/>
              </a:ext>
            </a:extLst>
          </p:cNvPr>
          <p:cNvSpPr/>
          <p:nvPr/>
        </p:nvSpPr>
        <p:spPr>
          <a:xfrm>
            <a:off x="8087241" y="11361657"/>
            <a:ext cx="5394843" cy="950846"/>
          </a:xfrm>
          <a:prstGeom prst="wedgeRectCallout">
            <a:avLst>
              <a:gd name="adj1" fmla="val -47290"/>
              <a:gd name="adj2" fmla="val -259185"/>
            </a:avLst>
          </a:prstGeom>
          <a:no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2000">
                <a:solidFill>
                  <a:schemeClr val="tx1"/>
                </a:solidFill>
              </a:rPr>
              <a:t>In caso di IPE di apertura </a:t>
            </a:r>
            <a:r>
              <a:rPr lang="it-IT" sz="2000" b="1">
                <a:solidFill>
                  <a:schemeClr val="tx1"/>
                </a:solidFill>
              </a:rPr>
              <a:t>con contratto </a:t>
            </a:r>
            <a:r>
              <a:rPr lang="it-IT" sz="2000">
                <a:solidFill>
                  <a:schemeClr val="tx1"/>
                </a:solidFill>
              </a:rPr>
              <a:t>saranno presenti ulteriori campi: </a:t>
            </a:r>
            <a:r>
              <a:rPr lang="it-IT" sz="2000" b="1">
                <a:solidFill>
                  <a:schemeClr val="tx1"/>
                </a:solidFill>
              </a:rPr>
              <a:t>«Tipo contratto» e «Forma di aggiudicazione»</a:t>
            </a:r>
          </a:p>
        </p:txBody>
      </p:sp>
      <p:grpSp>
        <p:nvGrpSpPr>
          <p:cNvPr id="43" name="Group 42">
            <a:extLst>
              <a:ext uri="{FF2B5EF4-FFF2-40B4-BE49-F238E27FC236}">
                <a16:creationId xmlns:a16="http://schemas.microsoft.com/office/drawing/2014/main" id="{3199A75F-22C8-2EA9-E16E-3D0A95B5D76E}"/>
              </a:ext>
            </a:extLst>
          </p:cNvPr>
          <p:cNvGrpSpPr/>
          <p:nvPr/>
        </p:nvGrpSpPr>
        <p:grpSpPr>
          <a:xfrm>
            <a:off x="2079289" y="5399423"/>
            <a:ext cx="18340475" cy="3446866"/>
            <a:chOff x="2079289" y="5399423"/>
            <a:chExt cx="18340475" cy="3446866"/>
          </a:xfrm>
        </p:grpSpPr>
        <p:pic>
          <p:nvPicPr>
            <p:cNvPr id="69" name="Immagine 68">
              <a:extLst>
                <a:ext uri="{FF2B5EF4-FFF2-40B4-BE49-F238E27FC236}">
                  <a16:creationId xmlns:a16="http://schemas.microsoft.com/office/drawing/2014/main" id="{A36B7B60-15B6-43CC-81CB-C7B619A2E04E}"/>
                </a:ext>
              </a:extLst>
            </p:cNvPr>
            <p:cNvPicPr>
              <a:picLocks noChangeAspect="1"/>
            </p:cNvPicPr>
            <p:nvPr/>
          </p:nvPicPr>
          <p:blipFill rotWithShape="1">
            <a:blip r:embed="rId15"/>
            <a:srcRect t="1" r="81563" b="7121"/>
            <a:stretch/>
          </p:blipFill>
          <p:spPr>
            <a:xfrm>
              <a:off x="15561428" y="6138597"/>
              <a:ext cx="1713044" cy="894661"/>
            </a:xfrm>
            <a:prstGeom prst="rect">
              <a:avLst/>
            </a:prstGeom>
          </p:spPr>
        </p:pic>
        <p:grpSp>
          <p:nvGrpSpPr>
            <p:cNvPr id="23" name="Group 22">
              <a:extLst>
                <a:ext uri="{FF2B5EF4-FFF2-40B4-BE49-F238E27FC236}">
                  <a16:creationId xmlns:a16="http://schemas.microsoft.com/office/drawing/2014/main" id="{C909EC2F-F541-4F48-9A08-69AEEA2E7164}"/>
                </a:ext>
              </a:extLst>
            </p:cNvPr>
            <p:cNvGrpSpPr/>
            <p:nvPr/>
          </p:nvGrpSpPr>
          <p:grpSpPr>
            <a:xfrm>
              <a:off x="2789541" y="5432307"/>
              <a:ext cx="4626255" cy="1008877"/>
              <a:chOff x="1811725" y="10651972"/>
              <a:chExt cx="5081613" cy="990867"/>
            </a:xfrm>
          </p:grpSpPr>
          <p:grpSp>
            <p:nvGrpSpPr>
              <p:cNvPr id="18" name="Group 17">
                <a:extLst>
                  <a:ext uri="{FF2B5EF4-FFF2-40B4-BE49-F238E27FC236}">
                    <a16:creationId xmlns:a16="http://schemas.microsoft.com/office/drawing/2014/main" id="{F60A42E1-F4C2-4F04-889E-7207A5B90281}"/>
                  </a:ext>
                </a:extLst>
              </p:cNvPr>
              <p:cNvGrpSpPr/>
              <p:nvPr/>
            </p:nvGrpSpPr>
            <p:grpSpPr>
              <a:xfrm>
                <a:off x="1811725" y="10790385"/>
                <a:ext cx="3836677" cy="714770"/>
                <a:chOff x="1811725" y="10790385"/>
                <a:chExt cx="3836677" cy="714770"/>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6"/>
                <a:stretch>
                  <a:fillRect/>
                </a:stretch>
              </p:blipFill>
              <p:spPr>
                <a:xfrm>
                  <a:off x="5061300" y="10790385"/>
                  <a:ext cx="587102" cy="714043"/>
                </a:xfrm>
                <a:prstGeom prst="rect">
                  <a:avLst/>
                </a:prstGeom>
                <a:ln>
                  <a:solidFill>
                    <a:srgbClr val="FFFFFF"/>
                  </a:solidFill>
                </a:ln>
              </p:spPr>
            </p:pic>
            <p:pic>
              <p:nvPicPr>
                <p:cNvPr id="17" name="Picture 16">
                  <a:extLst>
                    <a:ext uri="{FF2B5EF4-FFF2-40B4-BE49-F238E27FC236}">
                      <a16:creationId xmlns:a16="http://schemas.microsoft.com/office/drawing/2014/main" id="{76A06BB9-B2CC-49DF-BB6B-B578BBA3399F}"/>
                    </a:ext>
                  </a:extLst>
                </p:cNvPr>
                <p:cNvPicPr>
                  <a:picLocks noChangeAspect="1"/>
                </p:cNvPicPr>
                <p:nvPr/>
              </p:nvPicPr>
              <p:blipFill>
                <a:blip r:embed="rId16"/>
                <a:stretch>
                  <a:fillRect/>
                </a:stretch>
              </p:blipFill>
              <p:spPr>
                <a:xfrm>
                  <a:off x="1811725" y="10791112"/>
                  <a:ext cx="587102" cy="714043"/>
                </a:xfrm>
                <a:prstGeom prst="rect">
                  <a:avLst/>
                </a:prstGeom>
                <a:ln>
                  <a:solidFill>
                    <a:srgbClr val="FFFFFF"/>
                  </a:solidFill>
                </a:ln>
              </p:spPr>
            </p:pic>
          </p:grpSp>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7"/>
              <a:stretch>
                <a:fillRect/>
              </a:stretch>
            </p:blipFill>
            <p:spPr>
              <a:xfrm>
                <a:off x="5648402" y="10651972"/>
                <a:ext cx="1244936" cy="990867"/>
              </a:xfrm>
              <a:prstGeom prst="rect">
                <a:avLst/>
              </a:prstGeom>
              <a:ln>
                <a:solidFill>
                  <a:srgbClr val="FFFFFF"/>
                </a:solidFill>
              </a:ln>
            </p:spPr>
          </p:pic>
        </p:grpSp>
        <p:pic>
          <p:nvPicPr>
            <p:cNvPr id="28" name="Immagine 27">
              <a:extLst>
                <a:ext uri="{FF2B5EF4-FFF2-40B4-BE49-F238E27FC236}">
                  <a16:creationId xmlns:a16="http://schemas.microsoft.com/office/drawing/2014/main" id="{588A069F-1D1F-4701-89CA-DFE8FB6B1ABE}"/>
                </a:ext>
              </a:extLst>
            </p:cNvPr>
            <p:cNvPicPr>
              <a:picLocks noChangeAspect="1"/>
            </p:cNvPicPr>
            <p:nvPr/>
          </p:nvPicPr>
          <p:blipFill rotWithShape="1">
            <a:blip r:embed="rId18"/>
            <a:srcRect r="86093" b="13151"/>
            <a:stretch/>
          </p:blipFill>
          <p:spPr>
            <a:xfrm>
              <a:off x="2079289" y="6183911"/>
              <a:ext cx="2965224" cy="850632"/>
            </a:xfrm>
            <a:prstGeom prst="rect">
              <a:avLst/>
            </a:prstGeom>
          </p:spPr>
        </p:pic>
        <p:pic>
          <p:nvPicPr>
            <p:cNvPr id="40" name="Immagine 39">
              <a:extLst>
                <a:ext uri="{FF2B5EF4-FFF2-40B4-BE49-F238E27FC236}">
                  <a16:creationId xmlns:a16="http://schemas.microsoft.com/office/drawing/2014/main" id="{5C293EAF-D304-451C-AF0A-CDB40DA1A8FF}"/>
                </a:ext>
              </a:extLst>
            </p:cNvPr>
            <p:cNvPicPr>
              <a:picLocks noChangeAspect="1"/>
            </p:cNvPicPr>
            <p:nvPr/>
          </p:nvPicPr>
          <p:blipFill>
            <a:blip r:embed="rId19"/>
            <a:stretch>
              <a:fillRect/>
            </a:stretch>
          </p:blipFill>
          <p:spPr>
            <a:xfrm>
              <a:off x="7274424" y="6351978"/>
              <a:ext cx="1295238" cy="580952"/>
            </a:xfrm>
            <a:prstGeom prst="rect">
              <a:avLst/>
            </a:prstGeom>
          </p:spPr>
        </p:pic>
        <p:pic>
          <p:nvPicPr>
            <p:cNvPr id="54" name="Immagine 53">
              <a:extLst>
                <a:ext uri="{FF2B5EF4-FFF2-40B4-BE49-F238E27FC236}">
                  <a16:creationId xmlns:a16="http://schemas.microsoft.com/office/drawing/2014/main" id="{985F3124-3321-4BB8-9F21-F3AC6DC7F4C9}"/>
                </a:ext>
              </a:extLst>
            </p:cNvPr>
            <p:cNvPicPr>
              <a:picLocks noChangeAspect="1"/>
            </p:cNvPicPr>
            <p:nvPr/>
          </p:nvPicPr>
          <p:blipFill>
            <a:blip r:embed="rId20"/>
            <a:stretch>
              <a:fillRect/>
            </a:stretch>
          </p:blipFill>
          <p:spPr>
            <a:xfrm>
              <a:off x="2079289" y="5399423"/>
              <a:ext cx="3873721" cy="656204"/>
            </a:xfrm>
            <a:prstGeom prst="rect">
              <a:avLst/>
            </a:prstGeom>
          </p:spPr>
        </p:pic>
        <p:grpSp>
          <p:nvGrpSpPr>
            <p:cNvPr id="3" name="Gruppo 2">
              <a:extLst>
                <a:ext uri="{FF2B5EF4-FFF2-40B4-BE49-F238E27FC236}">
                  <a16:creationId xmlns:a16="http://schemas.microsoft.com/office/drawing/2014/main" id="{E3C8E248-3B9E-42C5-8459-469E214A62E9}"/>
                </a:ext>
              </a:extLst>
            </p:cNvPr>
            <p:cNvGrpSpPr/>
            <p:nvPr/>
          </p:nvGrpSpPr>
          <p:grpSpPr>
            <a:xfrm>
              <a:off x="11154683" y="6413635"/>
              <a:ext cx="3293792" cy="457637"/>
              <a:chOff x="16934621" y="6461744"/>
              <a:chExt cx="3293792" cy="457637"/>
            </a:xfrm>
          </p:grpSpPr>
          <p:pic>
            <p:nvPicPr>
              <p:cNvPr id="66" name="Immagine 65">
                <a:extLst>
                  <a:ext uri="{FF2B5EF4-FFF2-40B4-BE49-F238E27FC236}">
                    <a16:creationId xmlns:a16="http://schemas.microsoft.com/office/drawing/2014/main" id="{417FF147-C877-45C1-BFC0-0CDD95BFA208}"/>
                  </a:ext>
                </a:extLst>
              </p:cNvPr>
              <p:cNvPicPr>
                <a:picLocks noChangeAspect="1"/>
              </p:cNvPicPr>
              <p:nvPr/>
            </p:nvPicPr>
            <p:blipFill>
              <a:blip r:embed="rId21"/>
              <a:stretch>
                <a:fillRect/>
              </a:stretch>
            </p:blipFill>
            <p:spPr>
              <a:xfrm>
                <a:off x="16934621" y="6461744"/>
                <a:ext cx="3293792" cy="457637"/>
              </a:xfrm>
              <a:prstGeom prst="rect">
                <a:avLst/>
              </a:prstGeom>
            </p:spPr>
          </p:pic>
          <p:pic>
            <p:nvPicPr>
              <p:cNvPr id="67" name="Immagine 66">
                <a:extLst>
                  <a:ext uri="{FF2B5EF4-FFF2-40B4-BE49-F238E27FC236}">
                    <a16:creationId xmlns:a16="http://schemas.microsoft.com/office/drawing/2014/main" id="{B05CEF53-D1FA-41FC-82AF-42F7603BC2E7}"/>
                  </a:ext>
                </a:extLst>
              </p:cNvPr>
              <p:cNvPicPr>
                <a:picLocks noChangeAspect="1"/>
              </p:cNvPicPr>
              <p:nvPr/>
            </p:nvPicPr>
            <p:blipFill>
              <a:blip r:embed="rId19"/>
              <a:stretch>
                <a:fillRect/>
              </a:stretch>
            </p:blipFill>
            <p:spPr>
              <a:xfrm>
                <a:off x="18801345" y="6556338"/>
                <a:ext cx="1295238" cy="271907"/>
              </a:xfrm>
              <a:prstGeom prst="rect">
                <a:avLst/>
              </a:prstGeom>
            </p:spPr>
          </p:pic>
        </p:grpSp>
        <p:grpSp>
          <p:nvGrpSpPr>
            <p:cNvPr id="5" name="Gruppo 4">
              <a:extLst>
                <a:ext uri="{FF2B5EF4-FFF2-40B4-BE49-F238E27FC236}">
                  <a16:creationId xmlns:a16="http://schemas.microsoft.com/office/drawing/2014/main" id="{5A7CCF2C-727F-49EA-8153-F8C6457C6691}"/>
                </a:ext>
              </a:extLst>
            </p:cNvPr>
            <p:cNvGrpSpPr/>
            <p:nvPr/>
          </p:nvGrpSpPr>
          <p:grpSpPr>
            <a:xfrm>
              <a:off x="17125972" y="6380407"/>
              <a:ext cx="3293792" cy="457637"/>
              <a:chOff x="10649388" y="6445301"/>
              <a:chExt cx="3293792" cy="457637"/>
            </a:xfrm>
          </p:grpSpPr>
          <p:pic>
            <p:nvPicPr>
              <p:cNvPr id="44" name="Immagine 43">
                <a:extLst>
                  <a:ext uri="{FF2B5EF4-FFF2-40B4-BE49-F238E27FC236}">
                    <a16:creationId xmlns:a16="http://schemas.microsoft.com/office/drawing/2014/main" id="{0703D457-C9B1-4FF9-ACA0-7B57B6917166}"/>
                  </a:ext>
                </a:extLst>
              </p:cNvPr>
              <p:cNvPicPr>
                <a:picLocks noChangeAspect="1"/>
              </p:cNvPicPr>
              <p:nvPr/>
            </p:nvPicPr>
            <p:blipFill>
              <a:blip r:embed="rId21"/>
              <a:stretch>
                <a:fillRect/>
              </a:stretch>
            </p:blipFill>
            <p:spPr>
              <a:xfrm>
                <a:off x="10649388" y="6445301"/>
                <a:ext cx="3293792" cy="457637"/>
              </a:xfrm>
              <a:prstGeom prst="rect">
                <a:avLst/>
              </a:prstGeom>
            </p:spPr>
          </p:pic>
          <p:pic>
            <p:nvPicPr>
              <p:cNvPr id="65" name="Immagine 64">
                <a:extLst>
                  <a:ext uri="{FF2B5EF4-FFF2-40B4-BE49-F238E27FC236}">
                    <a16:creationId xmlns:a16="http://schemas.microsoft.com/office/drawing/2014/main" id="{F1D063FB-08C2-48D9-8752-EEE14C7816C6}"/>
                  </a:ext>
                </a:extLst>
              </p:cNvPr>
              <p:cNvPicPr>
                <a:picLocks noChangeAspect="1"/>
              </p:cNvPicPr>
              <p:nvPr/>
            </p:nvPicPr>
            <p:blipFill>
              <a:blip r:embed="rId19"/>
              <a:stretch>
                <a:fillRect/>
              </a:stretch>
            </p:blipFill>
            <p:spPr>
              <a:xfrm>
                <a:off x="12380321" y="6552778"/>
                <a:ext cx="1295238" cy="275467"/>
              </a:xfrm>
              <a:prstGeom prst="rect">
                <a:avLst/>
              </a:prstGeom>
            </p:spPr>
          </p:pic>
          <p:pic>
            <p:nvPicPr>
              <p:cNvPr id="4" name="Immagine 3">
                <a:extLst>
                  <a:ext uri="{FF2B5EF4-FFF2-40B4-BE49-F238E27FC236}">
                    <a16:creationId xmlns:a16="http://schemas.microsoft.com/office/drawing/2014/main" id="{6454E7CC-F788-4DF8-9D48-F63A077947E2}"/>
                  </a:ext>
                </a:extLst>
              </p:cNvPr>
              <p:cNvPicPr>
                <a:picLocks noChangeAspect="1"/>
              </p:cNvPicPr>
              <p:nvPr/>
            </p:nvPicPr>
            <p:blipFill>
              <a:blip r:embed="rId22"/>
              <a:stretch>
                <a:fillRect/>
              </a:stretch>
            </p:blipFill>
            <p:spPr>
              <a:xfrm>
                <a:off x="10902383" y="6529919"/>
                <a:ext cx="1258989" cy="322424"/>
              </a:xfrm>
              <a:prstGeom prst="rect">
                <a:avLst/>
              </a:prstGeom>
            </p:spPr>
          </p:pic>
          <p:pic>
            <p:nvPicPr>
              <p:cNvPr id="45" name="Immagine 44">
                <a:extLst>
                  <a:ext uri="{FF2B5EF4-FFF2-40B4-BE49-F238E27FC236}">
                    <a16:creationId xmlns:a16="http://schemas.microsoft.com/office/drawing/2014/main" id="{A2A0B23D-C941-47EA-A744-333A59E6412C}"/>
                  </a:ext>
                </a:extLst>
              </p:cNvPr>
              <p:cNvPicPr>
                <a:picLocks noChangeAspect="1"/>
              </p:cNvPicPr>
              <p:nvPr/>
            </p:nvPicPr>
            <p:blipFill>
              <a:blip r:embed="rId23"/>
              <a:stretch>
                <a:fillRect/>
              </a:stretch>
            </p:blipFill>
            <p:spPr>
              <a:xfrm>
                <a:off x="13510368" y="6515803"/>
                <a:ext cx="320299" cy="305740"/>
              </a:xfrm>
              <a:prstGeom prst="rect">
                <a:avLst/>
              </a:prstGeom>
            </p:spPr>
          </p:pic>
        </p:grpSp>
        <p:pic>
          <p:nvPicPr>
            <p:cNvPr id="58" name="Picture 57">
              <a:extLst>
                <a:ext uri="{FF2B5EF4-FFF2-40B4-BE49-F238E27FC236}">
                  <a16:creationId xmlns:a16="http://schemas.microsoft.com/office/drawing/2014/main" id="{EE53AD52-1538-588D-BBA4-B61253E252FD}"/>
                </a:ext>
              </a:extLst>
            </p:cNvPr>
            <p:cNvPicPr>
              <a:picLocks noChangeAspect="1"/>
            </p:cNvPicPr>
            <p:nvPr/>
          </p:nvPicPr>
          <p:blipFill rotWithShape="1">
            <a:blip r:embed="rId24"/>
            <a:srcRect l="2720" t="17384" r="3854" b="27336"/>
            <a:stretch/>
          </p:blipFill>
          <p:spPr>
            <a:xfrm>
              <a:off x="8090760" y="6507720"/>
              <a:ext cx="2988616" cy="269466"/>
            </a:xfrm>
            <a:prstGeom prst="rect">
              <a:avLst/>
            </a:prstGeom>
          </p:spPr>
        </p:pic>
        <p:pic>
          <p:nvPicPr>
            <p:cNvPr id="60" name="Immagine 163">
              <a:extLst>
                <a:ext uri="{FF2B5EF4-FFF2-40B4-BE49-F238E27FC236}">
                  <a16:creationId xmlns:a16="http://schemas.microsoft.com/office/drawing/2014/main" id="{18767829-CC98-44A1-AA95-D835E9FADD78}"/>
                </a:ext>
              </a:extLst>
            </p:cNvPr>
            <p:cNvPicPr>
              <a:picLocks noChangeAspect="1"/>
            </p:cNvPicPr>
            <p:nvPr/>
          </p:nvPicPr>
          <p:blipFill>
            <a:blip r:embed="rId25"/>
            <a:stretch>
              <a:fillRect/>
            </a:stretch>
          </p:blipFill>
          <p:spPr>
            <a:xfrm>
              <a:off x="13907590" y="6507198"/>
              <a:ext cx="400580" cy="290575"/>
            </a:xfrm>
            <a:prstGeom prst="rect">
              <a:avLst/>
            </a:prstGeom>
          </p:spPr>
        </p:pic>
        <p:pic>
          <p:nvPicPr>
            <p:cNvPr id="2" name="Immagine 32">
              <a:extLst>
                <a:ext uri="{FF2B5EF4-FFF2-40B4-BE49-F238E27FC236}">
                  <a16:creationId xmlns:a16="http://schemas.microsoft.com/office/drawing/2014/main" id="{ABDE3B9F-BF9C-4F39-4271-77EF9FFDCDD2}"/>
                </a:ext>
              </a:extLst>
            </p:cNvPr>
            <p:cNvPicPr>
              <a:picLocks noChangeAspect="1"/>
            </p:cNvPicPr>
            <p:nvPr/>
          </p:nvPicPr>
          <p:blipFill rotWithShape="1">
            <a:blip r:embed="rId26"/>
            <a:srcRect l="1876" t="65937" r="61279" b="10354"/>
            <a:stretch/>
          </p:blipFill>
          <p:spPr>
            <a:xfrm>
              <a:off x="2214824" y="7951217"/>
              <a:ext cx="5206702" cy="895072"/>
            </a:xfrm>
            <a:prstGeom prst="rect">
              <a:avLst/>
            </a:prstGeom>
          </p:spPr>
        </p:pic>
        <p:pic>
          <p:nvPicPr>
            <p:cNvPr id="15" name="Immagine 150">
              <a:extLst>
                <a:ext uri="{FF2B5EF4-FFF2-40B4-BE49-F238E27FC236}">
                  <a16:creationId xmlns:a16="http://schemas.microsoft.com/office/drawing/2014/main" id="{9F2436CB-C7F5-C585-503B-36B38BFB5539}"/>
                </a:ext>
              </a:extLst>
            </p:cNvPr>
            <p:cNvPicPr>
              <a:picLocks noChangeAspect="1"/>
            </p:cNvPicPr>
            <p:nvPr/>
          </p:nvPicPr>
          <p:blipFill>
            <a:blip r:embed="rId27"/>
            <a:stretch>
              <a:fillRect/>
            </a:stretch>
          </p:blipFill>
          <p:spPr>
            <a:xfrm>
              <a:off x="3935299" y="6455197"/>
              <a:ext cx="3337371" cy="429256"/>
            </a:xfrm>
            <a:prstGeom prst="rect">
              <a:avLst/>
            </a:prstGeom>
          </p:spPr>
        </p:pic>
        <p:pic>
          <p:nvPicPr>
            <p:cNvPr id="19" name="Immagine 66">
              <a:extLst>
                <a:ext uri="{FF2B5EF4-FFF2-40B4-BE49-F238E27FC236}">
                  <a16:creationId xmlns:a16="http://schemas.microsoft.com/office/drawing/2014/main" id="{37F87BAC-C3A3-4D8E-335A-00E97FD9D5BF}"/>
                </a:ext>
              </a:extLst>
            </p:cNvPr>
            <p:cNvPicPr>
              <a:picLocks noChangeAspect="1"/>
            </p:cNvPicPr>
            <p:nvPr/>
          </p:nvPicPr>
          <p:blipFill>
            <a:blip r:embed="rId19"/>
            <a:stretch>
              <a:fillRect/>
            </a:stretch>
          </p:blipFill>
          <p:spPr>
            <a:xfrm>
              <a:off x="4093602" y="6528391"/>
              <a:ext cx="2966416" cy="297820"/>
            </a:xfrm>
            <a:prstGeom prst="rect">
              <a:avLst/>
            </a:prstGeom>
          </p:spPr>
        </p:pic>
        <p:pic>
          <p:nvPicPr>
            <p:cNvPr id="20" name="Immagine 150">
              <a:extLst>
                <a:ext uri="{FF2B5EF4-FFF2-40B4-BE49-F238E27FC236}">
                  <a16:creationId xmlns:a16="http://schemas.microsoft.com/office/drawing/2014/main" id="{D61C2366-6C73-DE9C-04D5-690F48D5D1C7}"/>
                </a:ext>
              </a:extLst>
            </p:cNvPr>
            <p:cNvPicPr>
              <a:picLocks noChangeAspect="1"/>
            </p:cNvPicPr>
            <p:nvPr/>
          </p:nvPicPr>
          <p:blipFill>
            <a:blip r:embed="rId27"/>
            <a:stretch>
              <a:fillRect/>
            </a:stretch>
          </p:blipFill>
          <p:spPr>
            <a:xfrm>
              <a:off x="3938843" y="8287541"/>
              <a:ext cx="3337371" cy="429256"/>
            </a:xfrm>
            <a:prstGeom prst="rect">
              <a:avLst/>
            </a:prstGeom>
          </p:spPr>
        </p:pic>
        <p:pic>
          <p:nvPicPr>
            <p:cNvPr id="22" name="Immagine 66">
              <a:extLst>
                <a:ext uri="{FF2B5EF4-FFF2-40B4-BE49-F238E27FC236}">
                  <a16:creationId xmlns:a16="http://schemas.microsoft.com/office/drawing/2014/main" id="{E17B26FF-EB78-4683-0C10-D2EAD224C836}"/>
                </a:ext>
              </a:extLst>
            </p:cNvPr>
            <p:cNvPicPr>
              <a:picLocks noChangeAspect="1"/>
            </p:cNvPicPr>
            <p:nvPr/>
          </p:nvPicPr>
          <p:blipFill>
            <a:blip r:embed="rId19"/>
            <a:stretch>
              <a:fillRect/>
            </a:stretch>
          </p:blipFill>
          <p:spPr>
            <a:xfrm>
              <a:off x="4033351" y="8382000"/>
              <a:ext cx="2966416" cy="297820"/>
            </a:xfrm>
            <a:prstGeom prst="rect">
              <a:avLst/>
            </a:prstGeom>
          </p:spPr>
        </p:pic>
        <p:pic>
          <p:nvPicPr>
            <p:cNvPr id="12" name="Immagine 96">
              <a:extLst>
                <a:ext uri="{FF2B5EF4-FFF2-40B4-BE49-F238E27FC236}">
                  <a16:creationId xmlns:a16="http://schemas.microsoft.com/office/drawing/2014/main" id="{1B9ADD8E-FF91-091F-0A7E-F8FF09FFBF76}"/>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6785522" y="6591928"/>
              <a:ext cx="287935" cy="205667"/>
            </a:xfrm>
            <a:prstGeom prst="rect">
              <a:avLst/>
            </a:prstGeom>
          </p:spPr>
        </p:pic>
        <p:pic>
          <p:nvPicPr>
            <p:cNvPr id="24" name="Immagine 96">
              <a:extLst>
                <a:ext uri="{FF2B5EF4-FFF2-40B4-BE49-F238E27FC236}">
                  <a16:creationId xmlns:a16="http://schemas.microsoft.com/office/drawing/2014/main" id="{67E8A3AA-497B-8797-8E58-39D056E9879E}"/>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6810331" y="8403007"/>
              <a:ext cx="287935" cy="205667"/>
            </a:xfrm>
            <a:prstGeom prst="rect">
              <a:avLst/>
            </a:prstGeom>
          </p:spPr>
        </p:pic>
        <p:pic>
          <p:nvPicPr>
            <p:cNvPr id="25" name="Immagine 32">
              <a:extLst>
                <a:ext uri="{FF2B5EF4-FFF2-40B4-BE49-F238E27FC236}">
                  <a16:creationId xmlns:a16="http://schemas.microsoft.com/office/drawing/2014/main" id="{9BB00DC1-7BB0-E2B9-CFCE-C6E7E83B19E4}"/>
                </a:ext>
              </a:extLst>
            </p:cNvPr>
            <p:cNvPicPr>
              <a:picLocks noChangeAspect="1"/>
            </p:cNvPicPr>
            <p:nvPr/>
          </p:nvPicPr>
          <p:blipFill rotWithShape="1">
            <a:blip r:embed="rId26"/>
            <a:srcRect l="37642" t="65331" r="44006" b="10316"/>
            <a:stretch/>
          </p:blipFill>
          <p:spPr>
            <a:xfrm>
              <a:off x="8497776" y="7909147"/>
              <a:ext cx="2593477" cy="919364"/>
            </a:xfrm>
            <a:prstGeom prst="rect">
              <a:avLst/>
            </a:prstGeom>
          </p:spPr>
        </p:pic>
        <p:pic>
          <p:nvPicPr>
            <p:cNvPr id="26" name="Immagine 150">
              <a:extLst>
                <a:ext uri="{FF2B5EF4-FFF2-40B4-BE49-F238E27FC236}">
                  <a16:creationId xmlns:a16="http://schemas.microsoft.com/office/drawing/2014/main" id="{B258C551-4B52-12BD-CAC2-93B69335F11C}"/>
                </a:ext>
              </a:extLst>
            </p:cNvPr>
            <p:cNvPicPr>
              <a:picLocks noChangeAspect="1"/>
            </p:cNvPicPr>
            <p:nvPr/>
          </p:nvPicPr>
          <p:blipFill>
            <a:blip r:embed="rId27"/>
            <a:stretch>
              <a:fillRect/>
            </a:stretch>
          </p:blipFill>
          <p:spPr>
            <a:xfrm>
              <a:off x="11199700" y="8331200"/>
              <a:ext cx="3167858" cy="407453"/>
            </a:xfrm>
            <a:prstGeom prst="rect">
              <a:avLst/>
            </a:prstGeom>
          </p:spPr>
        </p:pic>
        <p:pic>
          <p:nvPicPr>
            <p:cNvPr id="27" name="Immagine 66">
              <a:extLst>
                <a:ext uri="{FF2B5EF4-FFF2-40B4-BE49-F238E27FC236}">
                  <a16:creationId xmlns:a16="http://schemas.microsoft.com/office/drawing/2014/main" id="{A72ACB56-7A52-9D60-0232-852230ABD345}"/>
                </a:ext>
              </a:extLst>
            </p:cNvPr>
            <p:cNvPicPr>
              <a:picLocks noChangeAspect="1"/>
            </p:cNvPicPr>
            <p:nvPr/>
          </p:nvPicPr>
          <p:blipFill>
            <a:blip r:embed="rId19"/>
            <a:stretch>
              <a:fillRect/>
            </a:stretch>
          </p:blipFill>
          <p:spPr>
            <a:xfrm>
              <a:off x="11307202" y="8397717"/>
              <a:ext cx="2815744" cy="282693"/>
            </a:xfrm>
            <a:prstGeom prst="rect">
              <a:avLst/>
            </a:prstGeom>
          </p:spPr>
        </p:pic>
        <p:pic>
          <p:nvPicPr>
            <p:cNvPr id="29" name="Immagine 96">
              <a:extLst>
                <a:ext uri="{FF2B5EF4-FFF2-40B4-BE49-F238E27FC236}">
                  <a16:creationId xmlns:a16="http://schemas.microsoft.com/office/drawing/2014/main" id="{13CE583F-3BE3-63B2-E6F9-1BD08614D002}"/>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14062620" y="8456576"/>
              <a:ext cx="273309" cy="195220"/>
            </a:xfrm>
            <a:prstGeom prst="rect">
              <a:avLst/>
            </a:prstGeom>
          </p:spPr>
        </p:pic>
        <p:pic>
          <p:nvPicPr>
            <p:cNvPr id="13" name="Picture 12">
              <a:extLst>
                <a:ext uri="{FF2B5EF4-FFF2-40B4-BE49-F238E27FC236}">
                  <a16:creationId xmlns:a16="http://schemas.microsoft.com/office/drawing/2014/main" id="{EF8763FB-819F-82FC-1467-C2B2F78E7D7D}"/>
                </a:ext>
              </a:extLst>
            </p:cNvPr>
            <p:cNvPicPr>
              <a:picLocks noChangeAspect="1"/>
            </p:cNvPicPr>
            <p:nvPr/>
          </p:nvPicPr>
          <p:blipFill>
            <a:blip r:embed="rId29"/>
            <a:stretch>
              <a:fillRect/>
            </a:stretch>
          </p:blipFill>
          <p:spPr>
            <a:xfrm>
              <a:off x="11303716" y="8373852"/>
              <a:ext cx="1021830" cy="274150"/>
            </a:xfrm>
            <a:prstGeom prst="rect">
              <a:avLst/>
            </a:prstGeom>
          </p:spPr>
        </p:pic>
        <p:pic>
          <p:nvPicPr>
            <p:cNvPr id="34" name="Picture 33">
              <a:extLst>
                <a:ext uri="{FF2B5EF4-FFF2-40B4-BE49-F238E27FC236}">
                  <a16:creationId xmlns:a16="http://schemas.microsoft.com/office/drawing/2014/main" id="{902465E0-299D-9763-B52A-9A2A4CE68896}"/>
                </a:ext>
              </a:extLst>
            </p:cNvPr>
            <p:cNvPicPr>
              <a:picLocks noChangeAspect="1"/>
            </p:cNvPicPr>
            <p:nvPr/>
          </p:nvPicPr>
          <p:blipFill>
            <a:blip r:embed="rId30"/>
            <a:stretch>
              <a:fillRect/>
            </a:stretch>
          </p:blipFill>
          <p:spPr>
            <a:xfrm>
              <a:off x="11293953" y="6498788"/>
              <a:ext cx="1384715" cy="259634"/>
            </a:xfrm>
            <a:prstGeom prst="rect">
              <a:avLst/>
            </a:prstGeom>
          </p:spPr>
        </p:pic>
        <p:pic>
          <p:nvPicPr>
            <p:cNvPr id="35" name="Picture 34">
              <a:extLst>
                <a:ext uri="{FF2B5EF4-FFF2-40B4-BE49-F238E27FC236}">
                  <a16:creationId xmlns:a16="http://schemas.microsoft.com/office/drawing/2014/main" id="{AEDD6788-AC8D-4AAD-77A6-34E717B1F32C}"/>
                </a:ext>
              </a:extLst>
            </p:cNvPr>
            <p:cNvPicPr>
              <a:picLocks noChangeAspect="1"/>
            </p:cNvPicPr>
            <p:nvPr/>
          </p:nvPicPr>
          <p:blipFill rotWithShape="1">
            <a:blip r:embed="rId31"/>
            <a:srcRect l="4449" t="11254" r="8779" b="36321"/>
            <a:stretch/>
          </p:blipFill>
          <p:spPr>
            <a:xfrm>
              <a:off x="4088384" y="8372336"/>
              <a:ext cx="1238155" cy="274285"/>
            </a:xfrm>
            <a:prstGeom prst="rect">
              <a:avLst/>
            </a:prstGeom>
          </p:spPr>
        </p:pic>
        <p:pic>
          <p:nvPicPr>
            <p:cNvPr id="42" name="Picture 41">
              <a:extLst>
                <a:ext uri="{FF2B5EF4-FFF2-40B4-BE49-F238E27FC236}">
                  <a16:creationId xmlns:a16="http://schemas.microsoft.com/office/drawing/2014/main" id="{126CE97E-9204-0C5D-2598-8F1BC07E8E42}"/>
                </a:ext>
              </a:extLst>
            </p:cNvPr>
            <p:cNvPicPr>
              <a:picLocks noChangeAspect="1"/>
            </p:cNvPicPr>
            <p:nvPr/>
          </p:nvPicPr>
          <p:blipFill rotWithShape="1">
            <a:blip r:embed="rId32"/>
            <a:srcRect t="21918" b="17808"/>
            <a:stretch/>
          </p:blipFill>
          <p:spPr>
            <a:xfrm>
              <a:off x="4019107" y="6573779"/>
              <a:ext cx="1481123" cy="231060"/>
            </a:xfrm>
            <a:prstGeom prst="rect">
              <a:avLst/>
            </a:prstGeom>
          </p:spPr>
        </p:pic>
      </p:grpSp>
    </p:spTree>
    <p:extLst>
      <p:ext uri="{BB962C8B-B14F-4D97-AF65-F5344CB8AC3E}">
        <p14:creationId xmlns:p14="http://schemas.microsoft.com/office/powerpoint/2010/main" val="1788400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4BBDADF-B0C6-4ED2-82FF-4019D738427E}"/>
              </a:ext>
            </a:extLst>
          </p:cNvPr>
          <p:cNvPicPr>
            <a:picLocks noChangeAspect="1"/>
          </p:cNvPicPr>
          <p:nvPr/>
        </p:nvPicPr>
        <p:blipFill>
          <a:blip r:embed="rId3"/>
          <a:stretch>
            <a:fillRect/>
          </a:stretch>
        </p:blipFill>
        <p:spPr>
          <a:xfrm>
            <a:off x="12633698" y="4004374"/>
            <a:ext cx="1083646" cy="1083646"/>
          </a:xfrm>
          <a:prstGeom prst="rect">
            <a:avLst/>
          </a:prstGeom>
        </p:spPr>
      </p:pic>
      <p:pic>
        <p:nvPicPr>
          <p:cNvPr id="42" name="Immagine 81">
            <a:extLst>
              <a:ext uri="{FF2B5EF4-FFF2-40B4-BE49-F238E27FC236}">
                <a16:creationId xmlns:a16="http://schemas.microsoft.com/office/drawing/2014/main" id="{9DDAA037-3EB0-428F-A4D4-B146C1C04976}"/>
              </a:ext>
            </a:extLst>
          </p:cNvPr>
          <p:cNvPicPr>
            <a:picLocks/>
          </p:cNvPicPr>
          <p:nvPr/>
        </p:nvPicPr>
        <p:blipFill>
          <a:blip r:embed="rId4"/>
          <a:stretch>
            <a:fillRect/>
          </a:stretch>
        </p:blipFill>
        <p:spPr>
          <a:xfrm>
            <a:off x="2264040" y="12193036"/>
            <a:ext cx="1202400" cy="651600"/>
          </a:xfrm>
          <a:prstGeom prst="rect">
            <a:avLst/>
          </a:prstGeom>
        </p:spPr>
      </p:pic>
      <p:pic>
        <p:nvPicPr>
          <p:cNvPr id="43" name="Immagine 63">
            <a:extLst>
              <a:ext uri="{FF2B5EF4-FFF2-40B4-BE49-F238E27FC236}">
                <a16:creationId xmlns:a16="http://schemas.microsoft.com/office/drawing/2014/main" id="{A32733F9-3A40-46D4-9FD4-FA42C155B2B8}"/>
              </a:ext>
            </a:extLst>
          </p:cNvPr>
          <p:cNvPicPr>
            <a:picLocks/>
          </p:cNvPicPr>
          <p:nvPr/>
        </p:nvPicPr>
        <p:blipFill>
          <a:blip r:embed="rId5"/>
          <a:stretch>
            <a:fillRect/>
          </a:stretch>
        </p:blipFill>
        <p:spPr>
          <a:xfrm>
            <a:off x="3726715" y="12165446"/>
            <a:ext cx="1233448" cy="679190"/>
          </a:xfrm>
          <a:prstGeom prst="rect">
            <a:avLst/>
          </a:prstGeom>
        </p:spPr>
      </p:pic>
      <p:sp>
        <p:nvSpPr>
          <p:cNvPr id="48" name="Segnaposto testo 3">
            <a:extLst>
              <a:ext uri="{FF2B5EF4-FFF2-40B4-BE49-F238E27FC236}">
                <a16:creationId xmlns:a16="http://schemas.microsoft.com/office/drawing/2014/main" id="{EBF4F81C-3E0C-4384-B1C6-6A89F57F058D}"/>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4" name="Immagine 3">
            <a:extLst>
              <a:ext uri="{FF2B5EF4-FFF2-40B4-BE49-F238E27FC236}">
                <a16:creationId xmlns:a16="http://schemas.microsoft.com/office/drawing/2014/main" id="{D4808F46-BE90-44F1-8590-D0EFB6DF680E}"/>
              </a:ext>
            </a:extLst>
          </p:cNvPr>
          <p:cNvPicPr>
            <a:picLocks noChangeAspect="1"/>
          </p:cNvPicPr>
          <p:nvPr/>
        </p:nvPicPr>
        <p:blipFill>
          <a:blip r:embed="rId6"/>
          <a:stretch>
            <a:fillRect/>
          </a:stretch>
        </p:blipFill>
        <p:spPr>
          <a:xfrm>
            <a:off x="12637721" y="4004374"/>
            <a:ext cx="1079623" cy="1116266"/>
          </a:xfrm>
          <a:prstGeom prst="rect">
            <a:avLst/>
          </a:prstGeom>
        </p:spPr>
      </p:pic>
      <p:pic>
        <p:nvPicPr>
          <p:cNvPr id="37" name="Immagine 41">
            <a:extLst>
              <a:ext uri="{FF2B5EF4-FFF2-40B4-BE49-F238E27FC236}">
                <a16:creationId xmlns:a16="http://schemas.microsoft.com/office/drawing/2014/main" id="{A02B0EE8-C0C8-44F1-BF7E-3061F39927F3}"/>
              </a:ext>
            </a:extLst>
          </p:cNvPr>
          <p:cNvPicPr>
            <a:picLocks noChangeAspect="1"/>
          </p:cNvPicPr>
          <p:nvPr/>
        </p:nvPicPr>
        <p:blipFill>
          <a:blip r:embed="rId7"/>
          <a:stretch>
            <a:fillRect/>
          </a:stretch>
        </p:blipFill>
        <p:spPr>
          <a:xfrm>
            <a:off x="20655698" y="12165446"/>
            <a:ext cx="1924492" cy="651600"/>
          </a:xfrm>
          <a:prstGeom prst="rect">
            <a:avLst/>
          </a:prstGeom>
        </p:spPr>
      </p:pic>
      <p:grpSp>
        <p:nvGrpSpPr>
          <p:cNvPr id="45" name="Gruppo 44">
            <a:extLst>
              <a:ext uri="{FF2B5EF4-FFF2-40B4-BE49-F238E27FC236}">
                <a16:creationId xmlns:a16="http://schemas.microsoft.com/office/drawing/2014/main" id="{189CC78A-42B7-4690-8944-542FC8983B7F}"/>
              </a:ext>
            </a:extLst>
          </p:cNvPr>
          <p:cNvGrpSpPr/>
          <p:nvPr/>
        </p:nvGrpSpPr>
        <p:grpSpPr>
          <a:xfrm>
            <a:off x="1662101" y="2043980"/>
            <a:ext cx="21096304" cy="732779"/>
            <a:chOff x="1662101" y="1952540"/>
            <a:chExt cx="21096304" cy="732779"/>
          </a:xfrm>
        </p:grpSpPr>
        <p:grpSp>
          <p:nvGrpSpPr>
            <p:cNvPr id="46" name="Gruppo 45">
              <a:extLst>
                <a:ext uri="{FF2B5EF4-FFF2-40B4-BE49-F238E27FC236}">
                  <a16:creationId xmlns:a16="http://schemas.microsoft.com/office/drawing/2014/main" id="{332AB1E8-3625-476C-ABC7-70CAA49C35E2}"/>
                </a:ext>
              </a:extLst>
            </p:cNvPr>
            <p:cNvGrpSpPr/>
            <p:nvPr/>
          </p:nvGrpSpPr>
          <p:grpSpPr>
            <a:xfrm>
              <a:off x="1662101" y="1952540"/>
              <a:ext cx="21096304" cy="732779"/>
              <a:chOff x="1646867" y="1867823"/>
              <a:chExt cx="21096304" cy="732779"/>
            </a:xfrm>
          </p:grpSpPr>
          <p:pic>
            <p:nvPicPr>
              <p:cNvPr id="49" name="Immagine 48">
                <a:extLst>
                  <a:ext uri="{FF2B5EF4-FFF2-40B4-BE49-F238E27FC236}">
                    <a16:creationId xmlns:a16="http://schemas.microsoft.com/office/drawing/2014/main" id="{654B3185-9D49-4B75-A529-C47CEB71619F}"/>
                  </a:ext>
                </a:extLst>
              </p:cNvPr>
              <p:cNvPicPr>
                <a:picLocks noChangeAspect="1"/>
              </p:cNvPicPr>
              <p:nvPr/>
            </p:nvPicPr>
            <p:blipFill>
              <a:blip r:embed="rId8"/>
              <a:stretch>
                <a:fillRect/>
              </a:stretch>
            </p:blipFill>
            <p:spPr>
              <a:xfrm>
                <a:off x="1646867" y="1867823"/>
                <a:ext cx="21096304" cy="732779"/>
              </a:xfrm>
              <a:prstGeom prst="rect">
                <a:avLst/>
              </a:prstGeom>
            </p:spPr>
          </p:pic>
          <p:pic>
            <p:nvPicPr>
              <p:cNvPr id="52" name="Immagine 51">
                <a:extLst>
                  <a:ext uri="{FF2B5EF4-FFF2-40B4-BE49-F238E27FC236}">
                    <a16:creationId xmlns:a16="http://schemas.microsoft.com/office/drawing/2014/main" id="{2AF2830B-0B9E-4BDD-91AA-E50A6AE420EB}"/>
                  </a:ext>
                </a:extLst>
              </p:cNvPr>
              <p:cNvPicPr>
                <a:picLocks noChangeAspect="1"/>
              </p:cNvPicPr>
              <p:nvPr/>
            </p:nvPicPr>
            <p:blipFill>
              <a:blip r:embed="rId9"/>
              <a:stretch>
                <a:fillRect/>
              </a:stretch>
            </p:blipFill>
            <p:spPr>
              <a:xfrm>
                <a:off x="1687621" y="1961786"/>
                <a:ext cx="3623684" cy="529778"/>
              </a:xfrm>
              <a:prstGeom prst="rect">
                <a:avLst/>
              </a:prstGeom>
            </p:spPr>
          </p:pic>
          <p:pic>
            <p:nvPicPr>
              <p:cNvPr id="54" name="Immagine 53">
                <a:extLst>
                  <a:ext uri="{FF2B5EF4-FFF2-40B4-BE49-F238E27FC236}">
                    <a16:creationId xmlns:a16="http://schemas.microsoft.com/office/drawing/2014/main" id="{10F9D13C-0204-4652-8C54-B74126FB216F}"/>
                  </a:ext>
                </a:extLst>
              </p:cNvPr>
              <p:cNvPicPr>
                <a:picLocks noChangeAspect="1"/>
              </p:cNvPicPr>
              <p:nvPr/>
            </p:nvPicPr>
            <p:blipFill rotWithShape="1">
              <a:blip r:embed="rId10"/>
              <a:srcRect l="90758" t="5181"/>
              <a:stretch/>
            </p:blipFill>
            <p:spPr>
              <a:xfrm>
                <a:off x="6861308" y="2056662"/>
                <a:ext cx="368670" cy="478495"/>
              </a:xfrm>
              <a:prstGeom prst="rect">
                <a:avLst/>
              </a:prstGeom>
            </p:spPr>
          </p:pic>
        </p:grpSp>
        <p:pic>
          <p:nvPicPr>
            <p:cNvPr id="47" name="Immagine 46">
              <a:extLst>
                <a:ext uri="{FF2B5EF4-FFF2-40B4-BE49-F238E27FC236}">
                  <a16:creationId xmlns:a16="http://schemas.microsoft.com/office/drawing/2014/main" id="{D36B223D-5184-4DD0-B323-A042E9A9DF7A}"/>
                </a:ext>
              </a:extLst>
            </p:cNvPr>
            <p:cNvPicPr>
              <a:picLocks noChangeAspect="1"/>
            </p:cNvPicPr>
            <p:nvPr/>
          </p:nvPicPr>
          <p:blipFill>
            <a:blip r:embed="rId11"/>
            <a:stretch>
              <a:fillRect/>
            </a:stretch>
          </p:blipFill>
          <p:spPr>
            <a:xfrm>
              <a:off x="3289133" y="2133952"/>
              <a:ext cx="3501450" cy="425078"/>
            </a:xfrm>
            <a:prstGeom prst="rect">
              <a:avLst/>
            </a:prstGeom>
          </p:spPr>
        </p:pic>
      </p:grpSp>
      <p:pic>
        <p:nvPicPr>
          <p:cNvPr id="55" name="Immagine 54">
            <a:extLst>
              <a:ext uri="{FF2B5EF4-FFF2-40B4-BE49-F238E27FC236}">
                <a16:creationId xmlns:a16="http://schemas.microsoft.com/office/drawing/2014/main" id="{2BC863B8-633A-4BEE-A99B-F4E54708187B}"/>
              </a:ext>
            </a:extLst>
          </p:cNvPr>
          <p:cNvPicPr>
            <a:picLocks noChangeAspect="1"/>
          </p:cNvPicPr>
          <p:nvPr/>
        </p:nvPicPr>
        <p:blipFill>
          <a:blip r:embed="rId12">
            <a:clrChange>
              <a:clrFrom>
                <a:srgbClr val="0854A0"/>
              </a:clrFrom>
              <a:clrTo>
                <a:srgbClr val="0854A0">
                  <a:alpha val="0"/>
                </a:srgbClr>
              </a:clrTo>
            </a:clrChange>
          </a:blip>
          <a:stretch>
            <a:fillRect/>
          </a:stretch>
        </p:blipFill>
        <p:spPr>
          <a:xfrm>
            <a:off x="3177540" y="2089307"/>
            <a:ext cx="3757900" cy="655224"/>
          </a:xfrm>
          <a:prstGeom prst="rect">
            <a:avLst/>
          </a:prstGeom>
        </p:spPr>
      </p:pic>
      <p:pic>
        <p:nvPicPr>
          <p:cNvPr id="35" name="Immagine 34">
            <a:extLst>
              <a:ext uri="{FF2B5EF4-FFF2-40B4-BE49-F238E27FC236}">
                <a16:creationId xmlns:a16="http://schemas.microsoft.com/office/drawing/2014/main" id="{AEA234A8-3FC3-4E76-892D-FF34248111E2}"/>
              </a:ext>
            </a:extLst>
          </p:cNvPr>
          <p:cNvPicPr>
            <a:picLocks noChangeAspect="1"/>
          </p:cNvPicPr>
          <p:nvPr/>
        </p:nvPicPr>
        <p:blipFill>
          <a:blip r:embed="rId13"/>
          <a:stretch>
            <a:fillRect/>
          </a:stretch>
        </p:blipFill>
        <p:spPr>
          <a:xfrm>
            <a:off x="1680177" y="2944117"/>
            <a:ext cx="2763472" cy="648997"/>
          </a:xfrm>
          <a:prstGeom prst="rect">
            <a:avLst/>
          </a:prstGeom>
        </p:spPr>
      </p:pic>
      <p:cxnSp>
        <p:nvCxnSpPr>
          <p:cNvPr id="36" name="Connettore diritto 35">
            <a:extLst>
              <a:ext uri="{FF2B5EF4-FFF2-40B4-BE49-F238E27FC236}">
                <a16:creationId xmlns:a16="http://schemas.microsoft.com/office/drawing/2014/main" id="{AFEB2654-BB08-40C3-9485-49FCC30E1325}"/>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Immagine 31">
            <a:extLst>
              <a:ext uri="{FF2B5EF4-FFF2-40B4-BE49-F238E27FC236}">
                <a16:creationId xmlns:a16="http://schemas.microsoft.com/office/drawing/2014/main" id="{2082371F-2295-4EDD-9E85-6CC79ADC7477}"/>
              </a:ext>
            </a:extLst>
          </p:cNvPr>
          <p:cNvPicPr>
            <a:picLocks noChangeAspect="1"/>
          </p:cNvPicPr>
          <p:nvPr/>
        </p:nvPicPr>
        <p:blipFill>
          <a:blip r:embed="rId14"/>
          <a:stretch>
            <a:fillRect/>
          </a:stretch>
        </p:blipFill>
        <p:spPr>
          <a:xfrm>
            <a:off x="5039857" y="2884783"/>
            <a:ext cx="6226089" cy="667850"/>
          </a:xfrm>
          <a:prstGeom prst="rect">
            <a:avLst/>
          </a:prstGeom>
        </p:spPr>
      </p:pic>
      <p:grpSp>
        <p:nvGrpSpPr>
          <p:cNvPr id="8" name="Group 7">
            <a:extLst>
              <a:ext uri="{FF2B5EF4-FFF2-40B4-BE49-F238E27FC236}">
                <a16:creationId xmlns:a16="http://schemas.microsoft.com/office/drawing/2014/main" id="{C9F7576C-129E-EC52-2C23-3D83745A459E}"/>
              </a:ext>
            </a:extLst>
          </p:cNvPr>
          <p:cNvGrpSpPr/>
          <p:nvPr/>
        </p:nvGrpSpPr>
        <p:grpSpPr>
          <a:xfrm>
            <a:off x="2061091" y="5651353"/>
            <a:ext cx="15940295" cy="1854655"/>
            <a:chOff x="2061091" y="5651353"/>
            <a:chExt cx="15940295" cy="1854655"/>
          </a:xfrm>
        </p:grpSpPr>
        <p:pic>
          <p:nvPicPr>
            <p:cNvPr id="19" name="Immagine 18">
              <a:extLst>
                <a:ext uri="{FF2B5EF4-FFF2-40B4-BE49-F238E27FC236}">
                  <a16:creationId xmlns:a16="http://schemas.microsoft.com/office/drawing/2014/main" id="{9DA3AD19-C8D9-4B33-B6EF-F5182F4202C7}"/>
                </a:ext>
              </a:extLst>
            </p:cNvPr>
            <p:cNvPicPr>
              <a:picLocks noChangeAspect="1"/>
            </p:cNvPicPr>
            <p:nvPr/>
          </p:nvPicPr>
          <p:blipFill rotWithShape="1">
            <a:blip r:embed="rId15"/>
            <a:srcRect r="60160" b="70988"/>
            <a:stretch/>
          </p:blipFill>
          <p:spPr>
            <a:xfrm>
              <a:off x="2061091" y="5651353"/>
              <a:ext cx="7060049" cy="620589"/>
            </a:xfrm>
            <a:prstGeom prst="rect">
              <a:avLst/>
            </a:prstGeom>
          </p:spPr>
        </p:pic>
        <p:pic>
          <p:nvPicPr>
            <p:cNvPr id="51" name="Immagine 50">
              <a:extLst>
                <a:ext uri="{FF2B5EF4-FFF2-40B4-BE49-F238E27FC236}">
                  <a16:creationId xmlns:a16="http://schemas.microsoft.com/office/drawing/2014/main" id="{5A521BDE-04AD-404F-B084-B89F884960EA}"/>
                </a:ext>
              </a:extLst>
            </p:cNvPr>
            <p:cNvPicPr>
              <a:picLocks noChangeAspect="1"/>
            </p:cNvPicPr>
            <p:nvPr/>
          </p:nvPicPr>
          <p:blipFill rotWithShape="1">
            <a:blip r:embed="rId16"/>
            <a:srcRect l="72548"/>
            <a:stretch/>
          </p:blipFill>
          <p:spPr>
            <a:xfrm>
              <a:off x="13590752" y="6636471"/>
              <a:ext cx="4410634" cy="788188"/>
            </a:xfrm>
            <a:prstGeom prst="rect">
              <a:avLst/>
            </a:prstGeom>
          </p:spPr>
        </p:pic>
        <p:grpSp>
          <p:nvGrpSpPr>
            <p:cNvPr id="7" name="Gruppo 6">
              <a:extLst>
                <a:ext uri="{FF2B5EF4-FFF2-40B4-BE49-F238E27FC236}">
                  <a16:creationId xmlns:a16="http://schemas.microsoft.com/office/drawing/2014/main" id="{0C223B28-2CEC-499A-9455-B863B153429D}"/>
                </a:ext>
              </a:extLst>
            </p:cNvPr>
            <p:cNvGrpSpPr/>
            <p:nvPr/>
          </p:nvGrpSpPr>
          <p:grpSpPr>
            <a:xfrm>
              <a:off x="2061091" y="6666294"/>
              <a:ext cx="10379002" cy="830933"/>
              <a:chOff x="2061091" y="6624164"/>
              <a:chExt cx="10379002" cy="830933"/>
            </a:xfrm>
          </p:grpSpPr>
          <p:grpSp>
            <p:nvGrpSpPr>
              <p:cNvPr id="6" name="Gruppo 5">
                <a:extLst>
                  <a:ext uri="{FF2B5EF4-FFF2-40B4-BE49-F238E27FC236}">
                    <a16:creationId xmlns:a16="http://schemas.microsoft.com/office/drawing/2014/main" id="{8C63E23F-0E96-42A7-849E-707B212ED832}"/>
                  </a:ext>
                </a:extLst>
              </p:cNvPr>
              <p:cNvGrpSpPr/>
              <p:nvPr/>
            </p:nvGrpSpPr>
            <p:grpSpPr>
              <a:xfrm>
                <a:off x="2061091" y="6624164"/>
                <a:ext cx="10379002" cy="830933"/>
                <a:chOff x="2061091" y="6627269"/>
                <a:chExt cx="10379002" cy="830933"/>
              </a:xfrm>
            </p:grpSpPr>
            <p:pic>
              <p:nvPicPr>
                <p:cNvPr id="31" name="Immagine 30">
                  <a:extLst>
                    <a:ext uri="{FF2B5EF4-FFF2-40B4-BE49-F238E27FC236}">
                      <a16:creationId xmlns:a16="http://schemas.microsoft.com/office/drawing/2014/main" id="{A465FE19-218C-4784-85ED-A027A455563B}"/>
                    </a:ext>
                  </a:extLst>
                </p:cNvPr>
                <p:cNvPicPr>
                  <a:picLocks noChangeAspect="1"/>
                </p:cNvPicPr>
                <p:nvPr/>
              </p:nvPicPr>
              <p:blipFill>
                <a:blip r:embed="rId17"/>
                <a:stretch>
                  <a:fillRect/>
                </a:stretch>
              </p:blipFill>
              <p:spPr>
                <a:xfrm>
                  <a:off x="2136450" y="6732284"/>
                  <a:ext cx="500424" cy="518513"/>
                </a:xfrm>
                <a:prstGeom prst="rect">
                  <a:avLst/>
                </a:prstGeom>
              </p:spPr>
            </p:pic>
            <p:pic>
              <p:nvPicPr>
                <p:cNvPr id="44" name="Immagine 43">
                  <a:extLst>
                    <a:ext uri="{FF2B5EF4-FFF2-40B4-BE49-F238E27FC236}">
                      <a16:creationId xmlns:a16="http://schemas.microsoft.com/office/drawing/2014/main" id="{41CCBF89-C3E2-4CC1-A715-7267B764B54B}"/>
                    </a:ext>
                  </a:extLst>
                </p:cNvPr>
                <p:cNvPicPr>
                  <a:picLocks noChangeAspect="1"/>
                </p:cNvPicPr>
                <p:nvPr/>
              </p:nvPicPr>
              <p:blipFill rotWithShape="1">
                <a:blip r:embed="rId16"/>
                <a:srcRect r="35401" b="-5423"/>
                <a:stretch/>
              </p:blipFill>
              <p:spPr>
                <a:xfrm>
                  <a:off x="2061091" y="6627269"/>
                  <a:ext cx="10379002" cy="830933"/>
                </a:xfrm>
                <a:prstGeom prst="rect">
                  <a:avLst/>
                </a:prstGeom>
              </p:spPr>
            </p:pic>
          </p:grpSp>
          <p:pic>
            <p:nvPicPr>
              <p:cNvPr id="33" name="Immagine 32">
                <a:extLst>
                  <a:ext uri="{FF2B5EF4-FFF2-40B4-BE49-F238E27FC236}">
                    <a16:creationId xmlns:a16="http://schemas.microsoft.com/office/drawing/2014/main" id="{ACB3853E-9B56-4C16-823C-737E5382ED43}"/>
                  </a:ext>
                </a:extLst>
              </p:cNvPr>
              <p:cNvPicPr>
                <a:picLocks noChangeAspect="1"/>
              </p:cNvPicPr>
              <p:nvPr/>
            </p:nvPicPr>
            <p:blipFill>
              <a:blip r:embed="rId17"/>
              <a:stretch>
                <a:fillRect/>
              </a:stretch>
            </p:blipFill>
            <p:spPr>
              <a:xfrm>
                <a:off x="2136449" y="6735213"/>
                <a:ext cx="531361" cy="550569"/>
              </a:xfrm>
              <a:prstGeom prst="rect">
                <a:avLst/>
              </a:prstGeom>
            </p:spPr>
          </p:pic>
        </p:grpSp>
        <p:sp>
          <p:nvSpPr>
            <p:cNvPr id="50" name="CasellaDiTesto 1">
              <a:extLst>
                <a:ext uri="{FF2B5EF4-FFF2-40B4-BE49-F238E27FC236}">
                  <a16:creationId xmlns:a16="http://schemas.microsoft.com/office/drawing/2014/main" id="{AAA71E9E-D6D4-4CFF-8D8B-5E0FEE937F8A}"/>
                </a:ext>
              </a:extLst>
            </p:cNvPr>
            <p:cNvSpPr txBox="1"/>
            <p:nvPr/>
          </p:nvSpPr>
          <p:spPr>
            <a:xfrm>
              <a:off x="8198908" y="6666724"/>
              <a:ext cx="4011345" cy="839284"/>
            </a:xfrm>
            <a:prstGeom prst="rect">
              <a:avLst/>
            </a:prstGeom>
            <a:solidFill>
              <a:srgbClr val="FFFFFF">
                <a:alpha val="62000"/>
              </a:srgbClr>
            </a:solidFill>
          </p:spPr>
          <p:txBody>
            <a:bodyPr wrap="square" lIns="0" tIns="36000" rIns="216000" bIns="36000" rtlCol="0">
              <a:spAutoFit/>
            </a:bodyPr>
            <a:lstStyle/>
            <a:p>
              <a:pPr>
                <a:lnSpc>
                  <a:spcPct val="130000"/>
                </a:lnSpc>
                <a:spcBef>
                  <a:spcPts val="1000"/>
                </a:spcBef>
              </a:pPr>
              <a:endParaRPr lang="it-IT" sz="1400" b="1"/>
            </a:p>
          </p:txBody>
        </p:sp>
      </p:grpSp>
      <p:pic>
        <p:nvPicPr>
          <p:cNvPr id="9" name="Picture 8">
            <a:extLst>
              <a:ext uri="{FF2B5EF4-FFF2-40B4-BE49-F238E27FC236}">
                <a16:creationId xmlns:a16="http://schemas.microsoft.com/office/drawing/2014/main" id="{C891EF85-413E-8C36-EC82-FA843E2006C0}"/>
              </a:ext>
            </a:extLst>
          </p:cNvPr>
          <p:cNvPicPr>
            <a:picLocks noChangeAspect="1"/>
          </p:cNvPicPr>
          <p:nvPr/>
        </p:nvPicPr>
        <p:blipFill>
          <a:blip r:embed="rId18"/>
          <a:stretch>
            <a:fillRect/>
          </a:stretch>
        </p:blipFill>
        <p:spPr>
          <a:xfrm>
            <a:off x="1644573" y="3792132"/>
            <a:ext cx="20200238" cy="1098399"/>
          </a:xfrm>
          <a:prstGeom prst="rect">
            <a:avLst/>
          </a:prstGeom>
        </p:spPr>
      </p:pic>
      <p:pic>
        <p:nvPicPr>
          <p:cNvPr id="10" name="Picture 9">
            <a:extLst>
              <a:ext uri="{FF2B5EF4-FFF2-40B4-BE49-F238E27FC236}">
                <a16:creationId xmlns:a16="http://schemas.microsoft.com/office/drawing/2014/main" id="{9D69B592-D3C6-3659-D8CC-8BE7BFC6671E}"/>
              </a:ext>
            </a:extLst>
          </p:cNvPr>
          <p:cNvPicPr>
            <a:picLocks noChangeAspect="1"/>
          </p:cNvPicPr>
          <p:nvPr/>
        </p:nvPicPr>
        <p:blipFill>
          <a:blip r:embed="rId19"/>
          <a:stretch>
            <a:fillRect/>
          </a:stretch>
        </p:blipFill>
        <p:spPr>
          <a:xfrm>
            <a:off x="2819472" y="6845590"/>
            <a:ext cx="2816761" cy="512139"/>
          </a:xfrm>
          <a:prstGeom prst="rect">
            <a:avLst/>
          </a:prstGeom>
        </p:spPr>
      </p:pic>
    </p:spTree>
    <p:extLst>
      <p:ext uri="{BB962C8B-B14F-4D97-AF65-F5344CB8AC3E}">
        <p14:creationId xmlns:p14="http://schemas.microsoft.com/office/powerpoint/2010/main" val="845088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4BBDADF-B0C6-4ED2-82FF-4019D738427E}"/>
              </a:ext>
            </a:extLst>
          </p:cNvPr>
          <p:cNvPicPr>
            <a:picLocks noChangeAspect="1"/>
          </p:cNvPicPr>
          <p:nvPr/>
        </p:nvPicPr>
        <p:blipFill>
          <a:blip r:embed="rId3"/>
          <a:stretch>
            <a:fillRect/>
          </a:stretch>
        </p:blipFill>
        <p:spPr>
          <a:xfrm>
            <a:off x="12633698" y="4004374"/>
            <a:ext cx="1083646" cy="1083646"/>
          </a:xfrm>
          <a:prstGeom prst="rect">
            <a:avLst/>
          </a:prstGeom>
        </p:spPr>
      </p:pic>
      <p:pic>
        <p:nvPicPr>
          <p:cNvPr id="42" name="Immagine 81">
            <a:extLst>
              <a:ext uri="{FF2B5EF4-FFF2-40B4-BE49-F238E27FC236}">
                <a16:creationId xmlns:a16="http://schemas.microsoft.com/office/drawing/2014/main" id="{9DDAA037-3EB0-428F-A4D4-B146C1C04976}"/>
              </a:ext>
            </a:extLst>
          </p:cNvPr>
          <p:cNvPicPr>
            <a:picLocks/>
          </p:cNvPicPr>
          <p:nvPr/>
        </p:nvPicPr>
        <p:blipFill>
          <a:blip r:embed="rId4"/>
          <a:stretch>
            <a:fillRect/>
          </a:stretch>
        </p:blipFill>
        <p:spPr>
          <a:xfrm>
            <a:off x="2264040" y="12193036"/>
            <a:ext cx="1202400" cy="651600"/>
          </a:xfrm>
          <a:prstGeom prst="rect">
            <a:avLst/>
          </a:prstGeom>
        </p:spPr>
      </p:pic>
      <p:pic>
        <p:nvPicPr>
          <p:cNvPr id="43" name="Immagine 63">
            <a:extLst>
              <a:ext uri="{FF2B5EF4-FFF2-40B4-BE49-F238E27FC236}">
                <a16:creationId xmlns:a16="http://schemas.microsoft.com/office/drawing/2014/main" id="{A32733F9-3A40-46D4-9FD4-FA42C155B2B8}"/>
              </a:ext>
            </a:extLst>
          </p:cNvPr>
          <p:cNvPicPr>
            <a:picLocks/>
          </p:cNvPicPr>
          <p:nvPr/>
        </p:nvPicPr>
        <p:blipFill>
          <a:blip r:embed="rId5"/>
          <a:stretch>
            <a:fillRect/>
          </a:stretch>
        </p:blipFill>
        <p:spPr>
          <a:xfrm>
            <a:off x="3726715" y="12165446"/>
            <a:ext cx="1233448" cy="679190"/>
          </a:xfrm>
          <a:prstGeom prst="rect">
            <a:avLst/>
          </a:prstGeom>
        </p:spPr>
      </p:pic>
      <p:sp>
        <p:nvSpPr>
          <p:cNvPr id="48" name="Segnaposto testo 3">
            <a:extLst>
              <a:ext uri="{FF2B5EF4-FFF2-40B4-BE49-F238E27FC236}">
                <a16:creationId xmlns:a16="http://schemas.microsoft.com/office/drawing/2014/main" id="{EBF4F81C-3E0C-4384-B1C6-6A89F57F058D}"/>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4" name="Immagine 3">
            <a:extLst>
              <a:ext uri="{FF2B5EF4-FFF2-40B4-BE49-F238E27FC236}">
                <a16:creationId xmlns:a16="http://schemas.microsoft.com/office/drawing/2014/main" id="{D4808F46-BE90-44F1-8590-D0EFB6DF680E}"/>
              </a:ext>
            </a:extLst>
          </p:cNvPr>
          <p:cNvPicPr>
            <a:picLocks noChangeAspect="1"/>
          </p:cNvPicPr>
          <p:nvPr/>
        </p:nvPicPr>
        <p:blipFill>
          <a:blip r:embed="rId6"/>
          <a:stretch>
            <a:fillRect/>
          </a:stretch>
        </p:blipFill>
        <p:spPr>
          <a:xfrm>
            <a:off x="12637721" y="4004374"/>
            <a:ext cx="1079623" cy="1116266"/>
          </a:xfrm>
          <a:prstGeom prst="rect">
            <a:avLst/>
          </a:prstGeom>
        </p:spPr>
      </p:pic>
      <p:pic>
        <p:nvPicPr>
          <p:cNvPr id="37" name="Immagine 41">
            <a:extLst>
              <a:ext uri="{FF2B5EF4-FFF2-40B4-BE49-F238E27FC236}">
                <a16:creationId xmlns:a16="http://schemas.microsoft.com/office/drawing/2014/main" id="{A02B0EE8-C0C8-44F1-BF7E-3061F39927F3}"/>
              </a:ext>
            </a:extLst>
          </p:cNvPr>
          <p:cNvPicPr>
            <a:picLocks noChangeAspect="1"/>
          </p:cNvPicPr>
          <p:nvPr/>
        </p:nvPicPr>
        <p:blipFill>
          <a:blip r:embed="rId7"/>
          <a:stretch>
            <a:fillRect/>
          </a:stretch>
        </p:blipFill>
        <p:spPr>
          <a:xfrm>
            <a:off x="20655698" y="12165446"/>
            <a:ext cx="1924492" cy="651600"/>
          </a:xfrm>
          <a:prstGeom prst="rect">
            <a:avLst/>
          </a:prstGeom>
        </p:spPr>
      </p:pic>
      <p:grpSp>
        <p:nvGrpSpPr>
          <p:cNvPr id="45" name="Gruppo 44">
            <a:extLst>
              <a:ext uri="{FF2B5EF4-FFF2-40B4-BE49-F238E27FC236}">
                <a16:creationId xmlns:a16="http://schemas.microsoft.com/office/drawing/2014/main" id="{189CC78A-42B7-4690-8944-542FC8983B7F}"/>
              </a:ext>
            </a:extLst>
          </p:cNvPr>
          <p:cNvGrpSpPr/>
          <p:nvPr/>
        </p:nvGrpSpPr>
        <p:grpSpPr>
          <a:xfrm>
            <a:off x="1662101" y="2043980"/>
            <a:ext cx="21096304" cy="732779"/>
            <a:chOff x="1662101" y="1952540"/>
            <a:chExt cx="21096304" cy="732779"/>
          </a:xfrm>
        </p:grpSpPr>
        <p:grpSp>
          <p:nvGrpSpPr>
            <p:cNvPr id="46" name="Gruppo 45">
              <a:extLst>
                <a:ext uri="{FF2B5EF4-FFF2-40B4-BE49-F238E27FC236}">
                  <a16:creationId xmlns:a16="http://schemas.microsoft.com/office/drawing/2014/main" id="{332AB1E8-3625-476C-ABC7-70CAA49C35E2}"/>
                </a:ext>
              </a:extLst>
            </p:cNvPr>
            <p:cNvGrpSpPr/>
            <p:nvPr/>
          </p:nvGrpSpPr>
          <p:grpSpPr>
            <a:xfrm>
              <a:off x="1662101" y="1952540"/>
              <a:ext cx="21096304" cy="732779"/>
              <a:chOff x="1646867" y="1867823"/>
              <a:chExt cx="21096304" cy="732779"/>
            </a:xfrm>
          </p:grpSpPr>
          <p:pic>
            <p:nvPicPr>
              <p:cNvPr id="49" name="Immagine 48">
                <a:extLst>
                  <a:ext uri="{FF2B5EF4-FFF2-40B4-BE49-F238E27FC236}">
                    <a16:creationId xmlns:a16="http://schemas.microsoft.com/office/drawing/2014/main" id="{654B3185-9D49-4B75-A529-C47CEB71619F}"/>
                  </a:ext>
                </a:extLst>
              </p:cNvPr>
              <p:cNvPicPr>
                <a:picLocks noChangeAspect="1"/>
              </p:cNvPicPr>
              <p:nvPr/>
            </p:nvPicPr>
            <p:blipFill>
              <a:blip r:embed="rId8"/>
              <a:stretch>
                <a:fillRect/>
              </a:stretch>
            </p:blipFill>
            <p:spPr>
              <a:xfrm>
                <a:off x="1646867" y="1867823"/>
                <a:ext cx="21096304" cy="732779"/>
              </a:xfrm>
              <a:prstGeom prst="rect">
                <a:avLst/>
              </a:prstGeom>
            </p:spPr>
          </p:pic>
          <p:pic>
            <p:nvPicPr>
              <p:cNvPr id="52" name="Immagine 51">
                <a:extLst>
                  <a:ext uri="{FF2B5EF4-FFF2-40B4-BE49-F238E27FC236}">
                    <a16:creationId xmlns:a16="http://schemas.microsoft.com/office/drawing/2014/main" id="{2AF2830B-0B9E-4BDD-91AA-E50A6AE420EB}"/>
                  </a:ext>
                </a:extLst>
              </p:cNvPr>
              <p:cNvPicPr>
                <a:picLocks noChangeAspect="1"/>
              </p:cNvPicPr>
              <p:nvPr/>
            </p:nvPicPr>
            <p:blipFill>
              <a:blip r:embed="rId9"/>
              <a:stretch>
                <a:fillRect/>
              </a:stretch>
            </p:blipFill>
            <p:spPr>
              <a:xfrm>
                <a:off x="1687621" y="1961786"/>
                <a:ext cx="3623684" cy="529778"/>
              </a:xfrm>
              <a:prstGeom prst="rect">
                <a:avLst/>
              </a:prstGeom>
            </p:spPr>
          </p:pic>
          <p:pic>
            <p:nvPicPr>
              <p:cNvPr id="54" name="Immagine 53">
                <a:extLst>
                  <a:ext uri="{FF2B5EF4-FFF2-40B4-BE49-F238E27FC236}">
                    <a16:creationId xmlns:a16="http://schemas.microsoft.com/office/drawing/2014/main" id="{10F9D13C-0204-4652-8C54-B74126FB216F}"/>
                  </a:ext>
                </a:extLst>
              </p:cNvPr>
              <p:cNvPicPr>
                <a:picLocks noChangeAspect="1"/>
              </p:cNvPicPr>
              <p:nvPr/>
            </p:nvPicPr>
            <p:blipFill rotWithShape="1">
              <a:blip r:embed="rId10"/>
              <a:srcRect l="90758" t="5181"/>
              <a:stretch/>
            </p:blipFill>
            <p:spPr>
              <a:xfrm>
                <a:off x="6861308" y="2056662"/>
                <a:ext cx="368670" cy="478495"/>
              </a:xfrm>
              <a:prstGeom prst="rect">
                <a:avLst/>
              </a:prstGeom>
            </p:spPr>
          </p:pic>
        </p:grpSp>
        <p:pic>
          <p:nvPicPr>
            <p:cNvPr id="47" name="Immagine 46">
              <a:extLst>
                <a:ext uri="{FF2B5EF4-FFF2-40B4-BE49-F238E27FC236}">
                  <a16:creationId xmlns:a16="http://schemas.microsoft.com/office/drawing/2014/main" id="{D36B223D-5184-4DD0-B323-A042E9A9DF7A}"/>
                </a:ext>
              </a:extLst>
            </p:cNvPr>
            <p:cNvPicPr>
              <a:picLocks noChangeAspect="1"/>
            </p:cNvPicPr>
            <p:nvPr/>
          </p:nvPicPr>
          <p:blipFill>
            <a:blip r:embed="rId11"/>
            <a:stretch>
              <a:fillRect/>
            </a:stretch>
          </p:blipFill>
          <p:spPr>
            <a:xfrm>
              <a:off x="3289133" y="2133952"/>
              <a:ext cx="3501450" cy="425078"/>
            </a:xfrm>
            <a:prstGeom prst="rect">
              <a:avLst/>
            </a:prstGeom>
          </p:spPr>
        </p:pic>
      </p:grpSp>
      <p:pic>
        <p:nvPicPr>
          <p:cNvPr id="55" name="Immagine 54">
            <a:extLst>
              <a:ext uri="{FF2B5EF4-FFF2-40B4-BE49-F238E27FC236}">
                <a16:creationId xmlns:a16="http://schemas.microsoft.com/office/drawing/2014/main" id="{2BC863B8-633A-4BEE-A99B-F4E54708187B}"/>
              </a:ext>
            </a:extLst>
          </p:cNvPr>
          <p:cNvPicPr>
            <a:picLocks noChangeAspect="1"/>
          </p:cNvPicPr>
          <p:nvPr/>
        </p:nvPicPr>
        <p:blipFill>
          <a:blip r:embed="rId12">
            <a:clrChange>
              <a:clrFrom>
                <a:srgbClr val="0854A0"/>
              </a:clrFrom>
              <a:clrTo>
                <a:srgbClr val="0854A0">
                  <a:alpha val="0"/>
                </a:srgbClr>
              </a:clrTo>
            </a:clrChange>
          </a:blip>
          <a:stretch>
            <a:fillRect/>
          </a:stretch>
        </p:blipFill>
        <p:spPr>
          <a:xfrm>
            <a:off x="3177540" y="2089307"/>
            <a:ext cx="3757900" cy="655224"/>
          </a:xfrm>
          <a:prstGeom prst="rect">
            <a:avLst/>
          </a:prstGeom>
        </p:spPr>
      </p:pic>
      <p:pic>
        <p:nvPicPr>
          <p:cNvPr id="35" name="Immagine 34">
            <a:extLst>
              <a:ext uri="{FF2B5EF4-FFF2-40B4-BE49-F238E27FC236}">
                <a16:creationId xmlns:a16="http://schemas.microsoft.com/office/drawing/2014/main" id="{AEA234A8-3FC3-4E76-892D-FF34248111E2}"/>
              </a:ext>
            </a:extLst>
          </p:cNvPr>
          <p:cNvPicPr>
            <a:picLocks noChangeAspect="1"/>
          </p:cNvPicPr>
          <p:nvPr/>
        </p:nvPicPr>
        <p:blipFill>
          <a:blip r:embed="rId13"/>
          <a:stretch>
            <a:fillRect/>
          </a:stretch>
        </p:blipFill>
        <p:spPr>
          <a:xfrm>
            <a:off x="1680177" y="2944117"/>
            <a:ext cx="2763472" cy="648997"/>
          </a:xfrm>
          <a:prstGeom prst="rect">
            <a:avLst/>
          </a:prstGeom>
        </p:spPr>
      </p:pic>
      <p:cxnSp>
        <p:nvCxnSpPr>
          <p:cNvPr id="36" name="Connettore diritto 35">
            <a:extLst>
              <a:ext uri="{FF2B5EF4-FFF2-40B4-BE49-F238E27FC236}">
                <a16:creationId xmlns:a16="http://schemas.microsoft.com/office/drawing/2014/main" id="{AFEB2654-BB08-40C3-9485-49FCC30E1325}"/>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Immagine 31">
            <a:extLst>
              <a:ext uri="{FF2B5EF4-FFF2-40B4-BE49-F238E27FC236}">
                <a16:creationId xmlns:a16="http://schemas.microsoft.com/office/drawing/2014/main" id="{2082371F-2295-4EDD-9E85-6CC79ADC7477}"/>
              </a:ext>
            </a:extLst>
          </p:cNvPr>
          <p:cNvPicPr>
            <a:picLocks noChangeAspect="1"/>
          </p:cNvPicPr>
          <p:nvPr/>
        </p:nvPicPr>
        <p:blipFill>
          <a:blip r:embed="rId14"/>
          <a:stretch>
            <a:fillRect/>
          </a:stretch>
        </p:blipFill>
        <p:spPr>
          <a:xfrm>
            <a:off x="5039857" y="2884783"/>
            <a:ext cx="6226089" cy="667850"/>
          </a:xfrm>
          <a:prstGeom prst="rect">
            <a:avLst/>
          </a:prstGeom>
        </p:spPr>
      </p:pic>
      <p:pic>
        <p:nvPicPr>
          <p:cNvPr id="19" name="Immagine 18">
            <a:extLst>
              <a:ext uri="{FF2B5EF4-FFF2-40B4-BE49-F238E27FC236}">
                <a16:creationId xmlns:a16="http://schemas.microsoft.com/office/drawing/2014/main" id="{9DA3AD19-C8D9-4B33-B6EF-F5182F4202C7}"/>
              </a:ext>
            </a:extLst>
          </p:cNvPr>
          <p:cNvPicPr>
            <a:picLocks noChangeAspect="1"/>
          </p:cNvPicPr>
          <p:nvPr/>
        </p:nvPicPr>
        <p:blipFill rotWithShape="1">
          <a:blip r:embed="rId15"/>
          <a:srcRect r="60160" b="70988"/>
          <a:stretch/>
        </p:blipFill>
        <p:spPr>
          <a:xfrm>
            <a:off x="2061091" y="5651353"/>
            <a:ext cx="7060049" cy="620589"/>
          </a:xfrm>
          <a:prstGeom prst="rect">
            <a:avLst/>
          </a:prstGeom>
        </p:spPr>
      </p:pic>
      <p:pic>
        <p:nvPicPr>
          <p:cNvPr id="44" name="Immagine 43">
            <a:extLst>
              <a:ext uri="{FF2B5EF4-FFF2-40B4-BE49-F238E27FC236}">
                <a16:creationId xmlns:a16="http://schemas.microsoft.com/office/drawing/2014/main" id="{41CCBF89-C3E2-4CC1-A715-7267B764B54B}"/>
              </a:ext>
            </a:extLst>
          </p:cNvPr>
          <p:cNvPicPr>
            <a:picLocks noChangeAspect="1"/>
          </p:cNvPicPr>
          <p:nvPr/>
        </p:nvPicPr>
        <p:blipFill rotWithShape="1">
          <a:blip r:embed="rId16"/>
          <a:srcRect r="27452" b="-17619"/>
          <a:stretch/>
        </p:blipFill>
        <p:spPr>
          <a:xfrm>
            <a:off x="2061090" y="6715849"/>
            <a:ext cx="11656254" cy="927067"/>
          </a:xfrm>
          <a:prstGeom prst="rect">
            <a:avLst/>
          </a:prstGeom>
        </p:spPr>
      </p:pic>
      <p:pic>
        <p:nvPicPr>
          <p:cNvPr id="8" name="Picture 7">
            <a:extLst>
              <a:ext uri="{FF2B5EF4-FFF2-40B4-BE49-F238E27FC236}">
                <a16:creationId xmlns:a16="http://schemas.microsoft.com/office/drawing/2014/main" id="{DB63B9C4-D05C-47DF-AF6F-A3E1B99D79FD}"/>
              </a:ext>
            </a:extLst>
          </p:cNvPr>
          <p:cNvPicPr>
            <a:picLocks noChangeAspect="1"/>
          </p:cNvPicPr>
          <p:nvPr/>
        </p:nvPicPr>
        <p:blipFill>
          <a:blip r:embed="rId17"/>
          <a:stretch>
            <a:fillRect/>
          </a:stretch>
        </p:blipFill>
        <p:spPr>
          <a:xfrm>
            <a:off x="17831266" y="3958382"/>
            <a:ext cx="1911945" cy="435811"/>
          </a:xfrm>
          <a:prstGeom prst="rect">
            <a:avLst/>
          </a:prstGeom>
        </p:spPr>
      </p:pic>
      <p:pic>
        <p:nvPicPr>
          <p:cNvPr id="34" name="Picture 33">
            <a:extLst>
              <a:ext uri="{FF2B5EF4-FFF2-40B4-BE49-F238E27FC236}">
                <a16:creationId xmlns:a16="http://schemas.microsoft.com/office/drawing/2014/main" id="{55D074D3-DEFF-459C-91BB-9F67639DB846}"/>
              </a:ext>
            </a:extLst>
          </p:cNvPr>
          <p:cNvPicPr>
            <a:picLocks noChangeAspect="1"/>
          </p:cNvPicPr>
          <p:nvPr/>
        </p:nvPicPr>
        <p:blipFill>
          <a:blip r:embed="rId18"/>
          <a:stretch>
            <a:fillRect/>
          </a:stretch>
        </p:blipFill>
        <p:spPr>
          <a:xfrm>
            <a:off x="17831266" y="3950977"/>
            <a:ext cx="1633815" cy="453838"/>
          </a:xfrm>
          <a:prstGeom prst="rect">
            <a:avLst/>
          </a:prstGeom>
        </p:spPr>
      </p:pic>
      <p:sp>
        <p:nvSpPr>
          <p:cNvPr id="40" name="CasellaDiTesto 1">
            <a:extLst>
              <a:ext uri="{FF2B5EF4-FFF2-40B4-BE49-F238E27FC236}">
                <a16:creationId xmlns:a16="http://schemas.microsoft.com/office/drawing/2014/main" id="{EC65C416-2E82-EF66-8145-F9DF3F1C1F51}"/>
              </a:ext>
            </a:extLst>
          </p:cNvPr>
          <p:cNvSpPr txBox="1"/>
          <p:nvPr/>
        </p:nvSpPr>
        <p:spPr>
          <a:xfrm>
            <a:off x="8198908" y="6666724"/>
            <a:ext cx="4011345" cy="839284"/>
          </a:xfrm>
          <a:prstGeom prst="rect">
            <a:avLst/>
          </a:prstGeom>
          <a:solidFill>
            <a:srgbClr val="FFFFFF">
              <a:alpha val="62000"/>
            </a:srgbClr>
          </a:solidFill>
        </p:spPr>
        <p:txBody>
          <a:bodyPr wrap="square" lIns="0" tIns="36000" rIns="216000" bIns="36000" rtlCol="0">
            <a:spAutoFit/>
          </a:bodyPr>
          <a:lstStyle/>
          <a:p>
            <a:pPr>
              <a:lnSpc>
                <a:spcPct val="130000"/>
              </a:lnSpc>
              <a:spcBef>
                <a:spcPts val="1000"/>
              </a:spcBef>
            </a:pPr>
            <a:endParaRPr lang="it-IT" sz="1400" b="1"/>
          </a:p>
        </p:txBody>
      </p:sp>
      <p:grpSp>
        <p:nvGrpSpPr>
          <p:cNvPr id="9" name="Group 8">
            <a:extLst>
              <a:ext uri="{FF2B5EF4-FFF2-40B4-BE49-F238E27FC236}">
                <a16:creationId xmlns:a16="http://schemas.microsoft.com/office/drawing/2014/main" id="{5E54EEC5-CCFA-4775-BC77-B03434A4C4A4}"/>
              </a:ext>
            </a:extLst>
          </p:cNvPr>
          <p:cNvGrpSpPr/>
          <p:nvPr/>
        </p:nvGrpSpPr>
        <p:grpSpPr>
          <a:xfrm>
            <a:off x="13510364" y="6688311"/>
            <a:ext cx="4515957" cy="927067"/>
            <a:chOff x="13510364" y="6688311"/>
            <a:chExt cx="4515957" cy="927067"/>
          </a:xfrm>
        </p:grpSpPr>
        <p:pic>
          <p:nvPicPr>
            <p:cNvPr id="51" name="Immagine 50">
              <a:extLst>
                <a:ext uri="{FF2B5EF4-FFF2-40B4-BE49-F238E27FC236}">
                  <a16:creationId xmlns:a16="http://schemas.microsoft.com/office/drawing/2014/main" id="{5A521BDE-04AD-404F-B084-B89F884960EA}"/>
                </a:ext>
              </a:extLst>
            </p:cNvPr>
            <p:cNvPicPr>
              <a:picLocks noChangeAspect="1"/>
            </p:cNvPicPr>
            <p:nvPr/>
          </p:nvPicPr>
          <p:blipFill rotWithShape="1">
            <a:blip r:embed="rId16"/>
            <a:srcRect l="72548"/>
            <a:stretch/>
          </p:blipFill>
          <p:spPr>
            <a:xfrm>
              <a:off x="13615687" y="6700725"/>
              <a:ext cx="4410634" cy="788188"/>
            </a:xfrm>
            <a:prstGeom prst="rect">
              <a:avLst/>
            </a:prstGeom>
          </p:spPr>
        </p:pic>
        <p:sp>
          <p:nvSpPr>
            <p:cNvPr id="39" name="CasellaDiTesto 1">
              <a:extLst>
                <a:ext uri="{FF2B5EF4-FFF2-40B4-BE49-F238E27FC236}">
                  <a16:creationId xmlns:a16="http://schemas.microsoft.com/office/drawing/2014/main" id="{04E8EE4F-A501-4D8B-9230-EA62B323B470}"/>
                </a:ext>
              </a:extLst>
            </p:cNvPr>
            <p:cNvSpPr txBox="1"/>
            <p:nvPr/>
          </p:nvSpPr>
          <p:spPr>
            <a:xfrm>
              <a:off x="13510364" y="6688311"/>
              <a:ext cx="4165383" cy="927067"/>
            </a:xfrm>
            <a:prstGeom prst="rect">
              <a:avLst/>
            </a:prstGeom>
            <a:solidFill>
              <a:srgbClr val="FFFFFF">
                <a:alpha val="62000"/>
              </a:srgbClr>
            </a:solidFill>
          </p:spPr>
          <p:txBody>
            <a:bodyPr wrap="square" lIns="0" tIns="36000" rIns="216000" bIns="36000" rtlCol="0">
              <a:spAutoFit/>
            </a:bodyPr>
            <a:lstStyle/>
            <a:p>
              <a:pPr>
                <a:lnSpc>
                  <a:spcPct val="130000"/>
                </a:lnSpc>
                <a:spcBef>
                  <a:spcPts val="1000"/>
                </a:spcBef>
              </a:pPr>
              <a:endParaRPr lang="it-IT" sz="1400" b="1"/>
            </a:p>
          </p:txBody>
        </p:sp>
      </p:grpSp>
      <p:pic>
        <p:nvPicPr>
          <p:cNvPr id="2" name="Picture 1">
            <a:extLst>
              <a:ext uri="{FF2B5EF4-FFF2-40B4-BE49-F238E27FC236}">
                <a16:creationId xmlns:a16="http://schemas.microsoft.com/office/drawing/2014/main" id="{DF723394-F0F6-147D-32F1-A4A0DF3E2EF8}"/>
              </a:ext>
            </a:extLst>
          </p:cNvPr>
          <p:cNvPicPr>
            <a:picLocks noChangeAspect="1"/>
          </p:cNvPicPr>
          <p:nvPr/>
        </p:nvPicPr>
        <p:blipFill>
          <a:blip r:embed="rId19"/>
          <a:stretch>
            <a:fillRect/>
          </a:stretch>
        </p:blipFill>
        <p:spPr>
          <a:xfrm>
            <a:off x="1644573" y="3792132"/>
            <a:ext cx="20200238" cy="1098399"/>
          </a:xfrm>
          <a:prstGeom prst="rect">
            <a:avLst/>
          </a:prstGeom>
        </p:spPr>
      </p:pic>
      <p:pic>
        <p:nvPicPr>
          <p:cNvPr id="10" name="Picture 9">
            <a:extLst>
              <a:ext uri="{FF2B5EF4-FFF2-40B4-BE49-F238E27FC236}">
                <a16:creationId xmlns:a16="http://schemas.microsoft.com/office/drawing/2014/main" id="{657DE105-791E-9F12-4B92-F2DBF0FD04C3}"/>
              </a:ext>
            </a:extLst>
          </p:cNvPr>
          <p:cNvPicPr>
            <a:picLocks noChangeAspect="1"/>
          </p:cNvPicPr>
          <p:nvPr/>
        </p:nvPicPr>
        <p:blipFill>
          <a:blip r:embed="rId20"/>
          <a:stretch>
            <a:fillRect/>
          </a:stretch>
        </p:blipFill>
        <p:spPr>
          <a:xfrm>
            <a:off x="2862002" y="6845590"/>
            <a:ext cx="2816761" cy="512139"/>
          </a:xfrm>
          <a:prstGeom prst="rect">
            <a:avLst/>
          </a:prstGeom>
        </p:spPr>
      </p:pic>
    </p:spTree>
    <p:extLst>
      <p:ext uri="{BB962C8B-B14F-4D97-AF65-F5344CB8AC3E}">
        <p14:creationId xmlns:p14="http://schemas.microsoft.com/office/powerpoint/2010/main" val="4027489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testo 3">
            <a:extLst>
              <a:ext uri="{FF2B5EF4-FFF2-40B4-BE49-F238E27FC236}">
                <a16:creationId xmlns:a16="http://schemas.microsoft.com/office/drawing/2014/main" id="{9DFB7183-E480-4724-84BF-B39240626F84}"/>
              </a:ext>
            </a:extLst>
          </p:cNvPr>
          <p:cNvSpPr>
            <a:spLocks noGrp="1"/>
          </p:cNvSpPr>
          <p:nvPr>
            <p:ph type="body" sz="quarter" idx="14"/>
          </p:nvPr>
        </p:nvSpPr>
        <p:spPr>
          <a:xfrm>
            <a:off x="4023892" y="508413"/>
            <a:ext cx="18344910" cy="752427"/>
          </a:xfrm>
        </p:spPr>
        <p:txBody>
          <a:bodyPr/>
          <a:lstStyle/>
          <a:p>
            <a:pPr defTabSz="1769301"/>
            <a:r>
              <a:rPr lang="it-IT" sz="4000"/>
              <a:t>RILASCIO 3 – Front End Gestione impegno: Introduzione</a:t>
            </a:r>
            <a:endParaRPr lang="it-IT"/>
          </a:p>
        </p:txBody>
      </p:sp>
      <p:sp>
        <p:nvSpPr>
          <p:cNvPr id="10" name="CasellaDiTesto 9">
            <a:extLst>
              <a:ext uri="{FF2B5EF4-FFF2-40B4-BE49-F238E27FC236}">
                <a16:creationId xmlns:a16="http://schemas.microsoft.com/office/drawing/2014/main" id="{373608AC-CFCC-472F-9206-99E7AFA089A2}"/>
              </a:ext>
            </a:extLst>
          </p:cNvPr>
          <p:cNvSpPr txBox="1"/>
          <p:nvPr/>
        </p:nvSpPr>
        <p:spPr>
          <a:xfrm>
            <a:off x="1531087" y="3270938"/>
            <a:ext cx="20837715" cy="10198176"/>
          </a:xfrm>
          <a:prstGeom prst="rect">
            <a:avLst/>
          </a:prstGeom>
          <a:noFill/>
          <a:ln>
            <a:solidFill>
              <a:schemeClr val="accent1"/>
            </a:solidFill>
          </a:ln>
        </p:spPr>
        <p:txBody>
          <a:bodyPr wrap="square">
            <a:spAutoFit/>
          </a:bodyPr>
          <a:lstStyle/>
          <a:p>
            <a:pPr algn="just">
              <a:lnSpc>
                <a:spcPct val="150000"/>
              </a:lnSpc>
              <a:defRPr/>
            </a:pPr>
            <a:r>
              <a:rPr lang="it-IT" sz="3400"/>
              <a:t>Nel presente documento viene riportato il dettaglio delle interfacce utente del processo di «</a:t>
            </a:r>
            <a:r>
              <a:rPr lang="it-IT" sz="3400" u="sng"/>
              <a:t>Gestione Decreto impegno»</a:t>
            </a:r>
            <a:r>
              <a:rPr lang="it-IT" sz="3400"/>
              <a:t> a disposizione delle Amministrazioni  e della Ragioneria sul sistema </a:t>
            </a:r>
            <a:r>
              <a:rPr lang="it-IT" sz="3400" err="1"/>
              <a:t>InIt</a:t>
            </a:r>
            <a:r>
              <a:rPr lang="it-IT" sz="3400"/>
              <a:t>.</a:t>
            </a:r>
          </a:p>
          <a:p>
            <a:pPr algn="just">
              <a:lnSpc>
                <a:spcPct val="150000"/>
              </a:lnSpc>
              <a:defRPr/>
            </a:pPr>
            <a:endParaRPr lang="it-IT" sz="3400"/>
          </a:p>
          <a:p>
            <a:pPr algn="just">
              <a:lnSpc>
                <a:spcPct val="150000"/>
              </a:lnSpc>
              <a:defRPr/>
            </a:pPr>
            <a:r>
              <a:rPr lang="it-IT" sz="3400"/>
              <a:t>Di seguito vengono presentate le maschere del front end per la gestione di un Decreto di impegno:</a:t>
            </a:r>
          </a:p>
          <a:p>
            <a:pPr marL="457200" indent="-457200" algn="just">
              <a:lnSpc>
                <a:spcPct val="150000"/>
              </a:lnSpc>
              <a:buFont typeface="Arial" panose="020B0604020202020204" pitchFamily="34" charset="0"/>
              <a:buChar char="•"/>
              <a:defRPr/>
            </a:pPr>
            <a:r>
              <a:rPr lang="it-IT" sz="3400"/>
              <a:t>non sottoposto a richiesta Assenso Preventivo;</a:t>
            </a:r>
          </a:p>
          <a:p>
            <a:pPr marL="457200" indent="-457200" algn="just">
              <a:lnSpc>
                <a:spcPct val="150000"/>
              </a:lnSpc>
              <a:buFont typeface="Arial" panose="020B0604020202020204" pitchFamily="34" charset="0"/>
              <a:buChar char="•"/>
              <a:defRPr/>
            </a:pPr>
            <a:r>
              <a:rPr lang="it-IT" sz="3400"/>
              <a:t>di Spesa Primaria;</a:t>
            </a:r>
          </a:p>
          <a:p>
            <a:pPr marL="457200" indent="-457200" algn="just">
              <a:lnSpc>
                <a:spcPct val="150000"/>
              </a:lnSpc>
              <a:buFont typeface="Arial" panose="020B0604020202020204" pitchFamily="34" charset="0"/>
              <a:buChar char="•"/>
              <a:defRPr/>
            </a:pPr>
            <a:r>
              <a:rPr lang="it-IT" sz="3400"/>
              <a:t>con IPE di Apertura, IPE di variazione, Atto di annullamento</a:t>
            </a:r>
          </a:p>
          <a:p>
            <a:pPr marL="457200" indent="-457200" algn="just">
              <a:lnSpc>
                <a:spcPct val="150000"/>
              </a:lnSpc>
              <a:buFont typeface="Arial" panose="020B0604020202020204" pitchFamily="34" charset="0"/>
              <a:buChar char="•"/>
              <a:defRPr/>
            </a:pPr>
            <a:r>
              <a:rPr lang="it-IT" sz="3400"/>
              <a:t>in Conto Competenza;</a:t>
            </a:r>
          </a:p>
          <a:p>
            <a:pPr marL="457200" indent="-457200" algn="just">
              <a:lnSpc>
                <a:spcPct val="150000"/>
              </a:lnSpc>
              <a:buFont typeface="Arial" panose="020B0604020202020204" pitchFamily="34" charset="0"/>
              <a:buChar char="•"/>
              <a:defRPr/>
            </a:pPr>
            <a:r>
              <a:rPr lang="it-IT" sz="3400"/>
              <a:t>senza/con Contratto.</a:t>
            </a:r>
          </a:p>
          <a:p>
            <a:pPr marL="457200" indent="-457200" algn="just">
              <a:lnSpc>
                <a:spcPct val="150000"/>
              </a:lnSpc>
              <a:buFont typeface="Arial" panose="020B0604020202020204" pitchFamily="34" charset="0"/>
              <a:buChar char="•"/>
              <a:defRPr/>
            </a:pPr>
            <a:endParaRPr lang="it-IT" sz="3400"/>
          </a:p>
          <a:p>
            <a:pPr algn="just">
              <a:lnSpc>
                <a:spcPct val="150000"/>
              </a:lnSpc>
              <a:defRPr/>
            </a:pPr>
            <a:r>
              <a:rPr lang="it-IT" sz="3400"/>
              <a:t>La finalità di questo documento è la condivisione del disegno delle maschere per definirne l’aspetto in ogni particolare, con la definizione dei campi, delle etichette e dei pulsanti dell’applicazione.</a:t>
            </a:r>
          </a:p>
          <a:p>
            <a:pPr marL="457200" indent="-457200" algn="just">
              <a:lnSpc>
                <a:spcPct val="150000"/>
              </a:lnSpc>
              <a:buFont typeface="Arial" panose="020B0604020202020204" pitchFamily="34" charset="0"/>
              <a:buChar char="•"/>
              <a:defRPr/>
            </a:pPr>
            <a:endParaRPr lang="it-IT" sz="3400"/>
          </a:p>
        </p:txBody>
      </p:sp>
      <p:sp>
        <p:nvSpPr>
          <p:cNvPr id="65" name="Rettangolo 64">
            <a:extLst>
              <a:ext uri="{FF2B5EF4-FFF2-40B4-BE49-F238E27FC236}">
                <a16:creationId xmlns:a16="http://schemas.microsoft.com/office/drawing/2014/main" id="{B94F3593-E54C-4AD9-9377-A23C40C9EF4E}"/>
              </a:ext>
            </a:extLst>
          </p:cNvPr>
          <p:cNvSpPr/>
          <p:nvPr/>
        </p:nvSpPr>
        <p:spPr>
          <a:xfrm>
            <a:off x="1871325" y="1998921"/>
            <a:ext cx="5316279" cy="114831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5000" b="1">
                <a:solidFill>
                  <a:schemeClr val="tx1"/>
                </a:solidFill>
              </a:rPr>
              <a:t>Introduzione</a:t>
            </a:r>
          </a:p>
        </p:txBody>
      </p:sp>
    </p:spTree>
    <p:extLst>
      <p:ext uri="{BB962C8B-B14F-4D97-AF65-F5344CB8AC3E}">
        <p14:creationId xmlns:p14="http://schemas.microsoft.com/office/powerpoint/2010/main" val="212025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680177" y="4061835"/>
            <a:ext cx="2185970" cy="513372"/>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657658" y="4478858"/>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0"/>
          <a:stretch>
            <a:fillRect/>
          </a:stretch>
        </p:blipFill>
        <p:spPr>
          <a:xfrm>
            <a:off x="3109298" y="4500854"/>
            <a:ext cx="17174960" cy="938683"/>
          </a:xfrm>
          <a:prstGeom prst="rect">
            <a:avLst/>
          </a:prstGeom>
        </p:spPr>
      </p:pic>
      <p:pic>
        <p:nvPicPr>
          <p:cNvPr id="85" name="Picture 84">
            <a:extLst>
              <a:ext uri="{FF2B5EF4-FFF2-40B4-BE49-F238E27FC236}">
                <a16:creationId xmlns:a16="http://schemas.microsoft.com/office/drawing/2014/main" id="{E811EAB6-D3A1-409B-A1F1-D673A18134DE}"/>
              </a:ext>
            </a:extLst>
          </p:cNvPr>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5300"/>
                    </a14:imgEffect>
                  </a14:imgLayer>
                </a14:imgProps>
              </a:ext>
            </a:extLst>
          </a:blip>
          <a:srcRect t="22738" b="33317"/>
          <a:stretch/>
        </p:blipFill>
        <p:spPr>
          <a:xfrm>
            <a:off x="1662101" y="2629826"/>
            <a:ext cx="21058211" cy="1389933"/>
          </a:xfrm>
          <a:prstGeom prst="rect">
            <a:avLst/>
          </a:prstGeom>
        </p:spPr>
      </p:pic>
      <p:grpSp>
        <p:nvGrpSpPr>
          <p:cNvPr id="7" name="Group 6">
            <a:extLst>
              <a:ext uri="{FF2B5EF4-FFF2-40B4-BE49-F238E27FC236}">
                <a16:creationId xmlns:a16="http://schemas.microsoft.com/office/drawing/2014/main" id="{5B65645E-10CB-4682-EE8A-A0CD99577C26}"/>
              </a:ext>
            </a:extLst>
          </p:cNvPr>
          <p:cNvGrpSpPr/>
          <p:nvPr/>
        </p:nvGrpSpPr>
        <p:grpSpPr>
          <a:xfrm>
            <a:off x="1977655" y="5801940"/>
            <a:ext cx="20371982" cy="4775401"/>
            <a:chOff x="1977655" y="5801940"/>
            <a:chExt cx="20371982" cy="4775401"/>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3">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4">
                      <a14:imgEffect>
                        <a14:saturation sat="200000"/>
                      </a14:imgEffect>
                    </a14:imgLayer>
                  </a14:imgProps>
                </a:ext>
              </a:extLst>
            </a:blip>
            <a:srcRect l="38405" t="6719" r="32581" b="81488"/>
            <a:stretch/>
          </p:blipFill>
          <p:spPr>
            <a:xfrm>
              <a:off x="9566522" y="5801940"/>
              <a:ext cx="5337546" cy="358728"/>
            </a:xfrm>
            <a:prstGeom prst="rect">
              <a:avLst/>
            </a:prstGeom>
            <a:ln w="228600" cap="sq" cmpd="thickThin">
              <a:noFill/>
              <a:prstDash val="solid"/>
              <a:miter lim="800000"/>
            </a:ln>
            <a:effectLst/>
          </p:spPr>
        </p:pic>
        <p:grpSp>
          <p:nvGrpSpPr>
            <p:cNvPr id="82" name="Group 81">
              <a:extLst>
                <a:ext uri="{FF2B5EF4-FFF2-40B4-BE49-F238E27FC236}">
                  <a16:creationId xmlns:a16="http://schemas.microsoft.com/office/drawing/2014/main" id="{2F004EDF-0213-4BF5-6899-F60A5C155D1B}"/>
                </a:ext>
              </a:extLst>
            </p:cNvPr>
            <p:cNvGrpSpPr/>
            <p:nvPr/>
          </p:nvGrpSpPr>
          <p:grpSpPr>
            <a:xfrm>
              <a:off x="1977655" y="6336269"/>
              <a:ext cx="20371982" cy="4241072"/>
              <a:chOff x="1977655" y="6336269"/>
              <a:chExt cx="20371982" cy="4241072"/>
            </a:xfrm>
          </p:grpSpPr>
          <p:grpSp>
            <p:nvGrpSpPr>
              <p:cNvPr id="66" name="Group 65">
                <a:extLst>
                  <a:ext uri="{FF2B5EF4-FFF2-40B4-BE49-F238E27FC236}">
                    <a16:creationId xmlns:a16="http://schemas.microsoft.com/office/drawing/2014/main" id="{005216E3-74EB-6893-F4DD-D79967ABB6DB}"/>
                  </a:ext>
                </a:extLst>
              </p:cNvPr>
              <p:cNvGrpSpPr/>
              <p:nvPr/>
            </p:nvGrpSpPr>
            <p:grpSpPr>
              <a:xfrm>
                <a:off x="1977655" y="6336269"/>
                <a:ext cx="20371982" cy="4241072"/>
                <a:chOff x="1977655" y="5774799"/>
                <a:chExt cx="20371982" cy="4241072"/>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5"/>
                <a:srcRect b="68382"/>
                <a:stretch/>
              </p:blipFill>
              <p:spPr>
                <a:xfrm>
                  <a:off x="2097648" y="6704452"/>
                  <a:ext cx="20230724" cy="1438193"/>
                </a:xfrm>
                <a:prstGeom prst="rect">
                  <a:avLst/>
                </a:prstGeom>
              </p:spPr>
            </p:pic>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6"/>
                <a:srcRect l="1464" t="17287" r="1324" b="5384"/>
                <a:stretch/>
              </p:blipFill>
              <p:spPr>
                <a:xfrm>
                  <a:off x="2222204" y="6107548"/>
                  <a:ext cx="18791972" cy="690694"/>
                </a:xfrm>
                <a:prstGeom prst="rect">
                  <a:avLst/>
                </a:prstGeom>
              </p:spPr>
            </p:pic>
            <p:sp>
              <p:nvSpPr>
                <p:cNvPr id="20" name="Arrow: Right 19">
                  <a:extLst>
                    <a:ext uri="{FF2B5EF4-FFF2-40B4-BE49-F238E27FC236}">
                      <a16:creationId xmlns:a16="http://schemas.microsoft.com/office/drawing/2014/main" id="{645DA71B-5B18-43A3-AAF4-83B440C6853E}"/>
                    </a:ext>
                  </a:extLst>
                </p:cNvPr>
                <p:cNvSpPr/>
                <p:nvPr/>
              </p:nvSpPr>
              <p:spPr>
                <a:xfrm rot="2774244">
                  <a:off x="14451658" y="6066136"/>
                  <a:ext cx="1058779" cy="476106"/>
                </a:xfrm>
                <a:prstGeom prst="right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7"/>
                <a:stretch>
                  <a:fillRect/>
                </a:stretch>
              </p:blipFill>
              <p:spPr>
                <a:xfrm>
                  <a:off x="9994605" y="6826101"/>
                  <a:ext cx="12078585" cy="789911"/>
                </a:xfrm>
                <a:prstGeom prst="rect">
                  <a:avLst/>
                </a:prstGeom>
              </p:spPr>
            </p:pic>
            <p:pic>
              <p:nvPicPr>
                <p:cNvPr id="8" name="Picture 7">
                  <a:extLst>
                    <a:ext uri="{FF2B5EF4-FFF2-40B4-BE49-F238E27FC236}">
                      <a16:creationId xmlns:a16="http://schemas.microsoft.com/office/drawing/2014/main" id="{324F16EF-36C4-BEAC-8F02-8D6112689058}"/>
                    </a:ext>
                  </a:extLst>
                </p:cNvPr>
                <p:cNvPicPr>
                  <a:picLocks noChangeAspect="1"/>
                </p:cNvPicPr>
                <p:nvPr/>
              </p:nvPicPr>
              <p:blipFill>
                <a:blip r:embed="rId18"/>
                <a:stretch>
                  <a:fillRect/>
                </a:stretch>
              </p:blipFill>
              <p:spPr>
                <a:xfrm>
                  <a:off x="9607632" y="6796237"/>
                  <a:ext cx="10509168" cy="728961"/>
                </a:xfrm>
                <a:prstGeom prst="rect">
                  <a:avLst/>
                </a:prstGeom>
              </p:spPr>
            </p:pic>
            <p:pic>
              <p:nvPicPr>
                <p:cNvPr id="11" name="Immagine 143">
                  <a:extLst>
                    <a:ext uri="{FF2B5EF4-FFF2-40B4-BE49-F238E27FC236}">
                      <a16:creationId xmlns:a16="http://schemas.microsoft.com/office/drawing/2014/main" id="{F656518A-54A5-93BE-0E92-B4080783CD73}"/>
                    </a:ext>
                  </a:extLst>
                </p:cNvPr>
                <p:cNvPicPr>
                  <a:picLocks noChangeAspect="1"/>
                </p:cNvPicPr>
                <p:nvPr/>
              </p:nvPicPr>
              <p:blipFill rotWithShape="1">
                <a:blip r:embed="rId19"/>
                <a:srcRect l="1" t="10970" r="-1535"/>
                <a:stretch/>
              </p:blipFill>
              <p:spPr>
                <a:xfrm>
                  <a:off x="20062430" y="6889895"/>
                  <a:ext cx="2175450" cy="510467"/>
                </a:xfrm>
                <a:prstGeom prst="rect">
                  <a:avLst/>
                </a:prstGeom>
              </p:spPr>
            </p:pic>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20"/>
                <a:srcRect b="50432"/>
                <a:stretch/>
              </p:blipFill>
              <p:spPr>
                <a:xfrm>
                  <a:off x="2097647" y="8136051"/>
                  <a:ext cx="20251989" cy="1390722"/>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1"/>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2"/>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3"/>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4"/>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1"/>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2"/>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4"/>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1"/>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2"/>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4"/>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1"/>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2"/>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4"/>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5"/>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6"/>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7"/>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52323" y="8861062"/>
                  <a:ext cx="0" cy="62318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644445"/>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644445"/>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223009" y="8861062"/>
                  <a:ext cx="0" cy="62318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F6F36251-D5AA-5B25-77F1-BBE054BBBCDF}"/>
                    </a:ext>
                  </a:extLst>
                </p:cNvPr>
                <p:cNvPicPr>
                  <a:picLocks noChangeAspect="1"/>
                </p:cNvPicPr>
                <p:nvPr/>
              </p:nvPicPr>
              <p:blipFill rotWithShape="1">
                <a:blip r:embed="rId28"/>
                <a:srcRect l="757" t="7042" r="2256" b="5482"/>
                <a:stretch/>
              </p:blipFill>
              <p:spPr>
                <a:xfrm>
                  <a:off x="1977655" y="9470801"/>
                  <a:ext cx="20371982" cy="545070"/>
                </a:xfrm>
                <a:prstGeom prst="rect">
                  <a:avLst/>
                </a:prstGeom>
              </p:spPr>
            </p:pic>
          </p:grpSp>
          <p:pic>
            <p:nvPicPr>
              <p:cNvPr id="74" name="Picture 73">
                <a:extLst>
                  <a:ext uri="{FF2B5EF4-FFF2-40B4-BE49-F238E27FC236}">
                    <a16:creationId xmlns:a16="http://schemas.microsoft.com/office/drawing/2014/main" id="{728DC868-9244-FB66-76E4-6C48B9A814F8}"/>
                  </a:ext>
                </a:extLst>
              </p:cNvPr>
              <p:cNvPicPr>
                <a:picLocks noChangeAspect="1"/>
              </p:cNvPicPr>
              <p:nvPr/>
            </p:nvPicPr>
            <p:blipFill>
              <a:blip r:embed="rId29">
                <a:clrChange>
                  <a:clrFrom>
                    <a:srgbClr val="F2F2F2"/>
                  </a:clrFrom>
                  <a:clrTo>
                    <a:srgbClr val="F2F2F2">
                      <a:alpha val="0"/>
                    </a:srgbClr>
                  </a:clrTo>
                </a:clrChange>
              </a:blip>
              <a:stretch>
                <a:fillRect/>
              </a:stretch>
            </p:blipFill>
            <p:spPr>
              <a:xfrm>
                <a:off x="4105660" y="9442755"/>
                <a:ext cx="1031012" cy="509581"/>
              </a:xfrm>
              <a:prstGeom prst="rect">
                <a:avLst/>
              </a:prstGeom>
            </p:spPr>
          </p:pic>
          <p:pic>
            <p:nvPicPr>
              <p:cNvPr id="75" name="Picture 74">
                <a:extLst>
                  <a:ext uri="{FF2B5EF4-FFF2-40B4-BE49-F238E27FC236}">
                    <a16:creationId xmlns:a16="http://schemas.microsoft.com/office/drawing/2014/main" id="{C0DAB38B-8415-C113-EB9C-15156FC01CE3}"/>
                  </a:ext>
                </a:extLst>
              </p:cNvPr>
              <p:cNvPicPr>
                <a:picLocks noChangeAspect="1"/>
              </p:cNvPicPr>
              <p:nvPr/>
            </p:nvPicPr>
            <p:blipFill>
              <a:blip r:embed="rId30"/>
              <a:stretch>
                <a:fillRect/>
              </a:stretch>
            </p:blipFill>
            <p:spPr>
              <a:xfrm>
                <a:off x="21261974" y="9549330"/>
                <a:ext cx="985578" cy="445535"/>
              </a:xfrm>
              <a:prstGeom prst="rect">
                <a:avLst/>
              </a:prstGeom>
            </p:spPr>
          </p:pic>
          <p:pic>
            <p:nvPicPr>
              <p:cNvPr id="78" name="Picture 77">
                <a:extLst>
                  <a:ext uri="{FF2B5EF4-FFF2-40B4-BE49-F238E27FC236}">
                    <a16:creationId xmlns:a16="http://schemas.microsoft.com/office/drawing/2014/main" id="{426CD611-2FB6-1D71-F362-E8375225E7AE}"/>
                  </a:ext>
                </a:extLst>
              </p:cNvPr>
              <p:cNvPicPr>
                <a:picLocks noChangeAspect="1"/>
              </p:cNvPicPr>
              <p:nvPr/>
            </p:nvPicPr>
            <p:blipFill>
              <a:blip r:embed="rId31"/>
              <a:stretch>
                <a:fillRect/>
              </a:stretch>
            </p:blipFill>
            <p:spPr>
              <a:xfrm>
                <a:off x="10603833" y="8167495"/>
                <a:ext cx="3705076" cy="830887"/>
              </a:xfrm>
              <a:prstGeom prst="rect">
                <a:avLst/>
              </a:prstGeom>
            </p:spPr>
          </p:pic>
        </p:grpSp>
        <p:pic>
          <p:nvPicPr>
            <p:cNvPr id="83" name="Picture 82">
              <a:extLst>
                <a:ext uri="{FF2B5EF4-FFF2-40B4-BE49-F238E27FC236}">
                  <a16:creationId xmlns:a16="http://schemas.microsoft.com/office/drawing/2014/main" id="{46E0F00B-A7A3-D8B8-F238-7F16C4330095}"/>
                </a:ext>
              </a:extLst>
            </p:cNvPr>
            <p:cNvPicPr>
              <a:picLocks noChangeAspect="1"/>
            </p:cNvPicPr>
            <p:nvPr/>
          </p:nvPicPr>
          <p:blipFill>
            <a:blip r:embed="rId32"/>
            <a:stretch>
              <a:fillRect/>
            </a:stretch>
          </p:blipFill>
          <p:spPr>
            <a:xfrm>
              <a:off x="2338841" y="8165289"/>
              <a:ext cx="10611615" cy="402408"/>
            </a:xfrm>
            <a:prstGeom prst="rect">
              <a:avLst/>
            </a:prstGeom>
          </p:spPr>
        </p:pic>
      </p:grpSp>
      <p:pic>
        <p:nvPicPr>
          <p:cNvPr id="2" name="Immagine 115">
            <a:extLst>
              <a:ext uri="{FF2B5EF4-FFF2-40B4-BE49-F238E27FC236}">
                <a16:creationId xmlns:a16="http://schemas.microsoft.com/office/drawing/2014/main" id="{DE2B2F93-DECE-FC15-19F7-B6C6040A0C94}"/>
              </a:ext>
            </a:extLst>
          </p:cNvPr>
          <p:cNvPicPr>
            <a:picLocks noChangeAspect="1"/>
          </p:cNvPicPr>
          <p:nvPr/>
        </p:nvPicPr>
        <p:blipFill rotWithShape="1">
          <a:blip r:embed="rId33"/>
          <a:srcRect t="9099"/>
          <a:stretch/>
        </p:blipFill>
        <p:spPr>
          <a:xfrm>
            <a:off x="21607423" y="12917454"/>
            <a:ext cx="1102104" cy="616395"/>
          </a:xfrm>
          <a:prstGeom prst="rect">
            <a:avLst/>
          </a:prstGeom>
        </p:spPr>
      </p:pic>
      <p:sp>
        <p:nvSpPr>
          <p:cNvPr id="4" name="CasellaDiTesto 9">
            <a:extLst>
              <a:ext uri="{FF2B5EF4-FFF2-40B4-BE49-F238E27FC236}">
                <a16:creationId xmlns:a16="http://schemas.microsoft.com/office/drawing/2014/main" id="{FB2F83E3-418F-7D69-D991-B5E0DD77882D}"/>
              </a:ext>
            </a:extLst>
          </p:cNvPr>
          <p:cNvSpPr txBox="1"/>
          <p:nvPr/>
        </p:nvSpPr>
        <p:spPr>
          <a:xfrm>
            <a:off x="21392708" y="12876214"/>
            <a:ext cx="1666262" cy="655161"/>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spTree>
    <p:extLst>
      <p:ext uri="{BB962C8B-B14F-4D97-AF65-F5344CB8AC3E}">
        <p14:creationId xmlns:p14="http://schemas.microsoft.com/office/powerpoint/2010/main" val="421626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8"/>
          <a:stretch>
            <a:fillRect/>
          </a:stretch>
        </p:blipFill>
        <p:spPr>
          <a:xfrm>
            <a:off x="1680177" y="4103159"/>
            <a:ext cx="2314307" cy="543511"/>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657658" y="4623237"/>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9"/>
          <a:stretch>
            <a:fillRect/>
          </a:stretch>
        </p:blipFill>
        <p:spPr>
          <a:xfrm>
            <a:off x="3109298" y="4837737"/>
            <a:ext cx="17174960" cy="938683"/>
          </a:xfrm>
          <a:prstGeom prst="rect">
            <a:avLst/>
          </a:prstGeom>
        </p:spPr>
      </p:pic>
      <p:grpSp>
        <p:nvGrpSpPr>
          <p:cNvPr id="5" name="Group 4">
            <a:extLst>
              <a:ext uri="{FF2B5EF4-FFF2-40B4-BE49-F238E27FC236}">
                <a16:creationId xmlns:a16="http://schemas.microsoft.com/office/drawing/2014/main" id="{434B4904-B77A-81BB-1D91-7E8D835C2C0D}"/>
              </a:ext>
            </a:extLst>
          </p:cNvPr>
          <p:cNvGrpSpPr/>
          <p:nvPr/>
        </p:nvGrpSpPr>
        <p:grpSpPr>
          <a:xfrm>
            <a:off x="2327117" y="5880504"/>
            <a:ext cx="18831674" cy="7495254"/>
            <a:chOff x="1412718" y="5288243"/>
            <a:chExt cx="18831674" cy="8447538"/>
          </a:xfrm>
        </p:grpSpPr>
        <p:grpSp>
          <p:nvGrpSpPr>
            <p:cNvPr id="21" name="Group 20">
              <a:extLst>
                <a:ext uri="{FF2B5EF4-FFF2-40B4-BE49-F238E27FC236}">
                  <a16:creationId xmlns:a16="http://schemas.microsoft.com/office/drawing/2014/main" id="{91D386AB-73E4-4E16-959F-D87A72F66D6A}"/>
                </a:ext>
              </a:extLst>
            </p:cNvPr>
            <p:cNvGrpSpPr/>
            <p:nvPr/>
          </p:nvGrpSpPr>
          <p:grpSpPr>
            <a:xfrm>
              <a:off x="1412718" y="5288243"/>
              <a:ext cx="18831674" cy="8447538"/>
              <a:chOff x="1412718" y="5288243"/>
              <a:chExt cx="18831674" cy="8447538"/>
            </a:xfrm>
          </p:grpSpPr>
          <p:pic>
            <p:nvPicPr>
              <p:cNvPr id="7" name="Picture 6">
                <a:extLst>
                  <a:ext uri="{FF2B5EF4-FFF2-40B4-BE49-F238E27FC236}">
                    <a16:creationId xmlns:a16="http://schemas.microsoft.com/office/drawing/2014/main" id="{7974073B-C30D-4EBD-A5CA-918E543A9201}"/>
                  </a:ext>
                </a:extLst>
              </p:cNvPr>
              <p:cNvPicPr>
                <a:picLocks noChangeAspect="1"/>
              </p:cNvPicPr>
              <p:nvPr/>
            </p:nvPicPr>
            <p:blipFill rotWithShape="1">
              <a:blip r:embed="rId10"/>
              <a:srcRect l="-1624" r="-1053"/>
              <a:stretch/>
            </p:blipFill>
            <p:spPr>
              <a:xfrm>
                <a:off x="1412718" y="5288243"/>
                <a:ext cx="18831674" cy="8447538"/>
              </a:xfrm>
              <a:prstGeom prst="rect">
                <a:avLst/>
              </a:prstGeom>
            </p:spPr>
          </p:pic>
          <p:pic>
            <p:nvPicPr>
              <p:cNvPr id="9" name="Picture 8">
                <a:extLst>
                  <a:ext uri="{FF2B5EF4-FFF2-40B4-BE49-F238E27FC236}">
                    <a16:creationId xmlns:a16="http://schemas.microsoft.com/office/drawing/2014/main" id="{7F0AF98D-D6BC-4A79-BBF7-B1BAD7DB0CBF}"/>
                  </a:ext>
                </a:extLst>
              </p:cNvPr>
              <p:cNvPicPr>
                <a:picLocks noChangeAspect="1"/>
              </p:cNvPicPr>
              <p:nvPr/>
            </p:nvPicPr>
            <p:blipFill>
              <a:blip r:embed="rId11"/>
              <a:stretch>
                <a:fillRect/>
              </a:stretch>
            </p:blipFill>
            <p:spPr>
              <a:xfrm>
                <a:off x="10030599" y="5408959"/>
                <a:ext cx="3204139" cy="477214"/>
              </a:xfrm>
              <a:prstGeom prst="rect">
                <a:avLst/>
              </a:prstGeom>
            </p:spPr>
          </p:pic>
          <p:pic>
            <p:nvPicPr>
              <p:cNvPr id="2" name="Picture 1">
                <a:extLst>
                  <a:ext uri="{FF2B5EF4-FFF2-40B4-BE49-F238E27FC236}">
                    <a16:creationId xmlns:a16="http://schemas.microsoft.com/office/drawing/2014/main" id="{2B51CFF6-C46A-092D-9D06-82952B0062F4}"/>
                  </a:ext>
                </a:extLst>
              </p:cNvPr>
              <p:cNvPicPr>
                <a:picLocks noChangeAspect="1"/>
              </p:cNvPicPr>
              <p:nvPr/>
            </p:nvPicPr>
            <p:blipFill>
              <a:blip r:embed="rId12"/>
              <a:stretch>
                <a:fillRect/>
              </a:stretch>
            </p:blipFill>
            <p:spPr>
              <a:xfrm>
                <a:off x="1789751" y="5995274"/>
                <a:ext cx="8921229" cy="419388"/>
              </a:xfrm>
              <a:prstGeom prst="rect">
                <a:avLst/>
              </a:prstGeom>
            </p:spPr>
          </p:pic>
          <p:pic>
            <p:nvPicPr>
              <p:cNvPr id="13" name="Picture 12">
                <a:extLst>
                  <a:ext uri="{FF2B5EF4-FFF2-40B4-BE49-F238E27FC236}">
                    <a16:creationId xmlns:a16="http://schemas.microsoft.com/office/drawing/2014/main" id="{0286F100-5D80-4E92-8015-4B563CCBFABF}"/>
                  </a:ext>
                </a:extLst>
              </p:cNvPr>
              <p:cNvPicPr>
                <a:picLocks noChangeAspect="1"/>
              </p:cNvPicPr>
              <p:nvPr/>
            </p:nvPicPr>
            <p:blipFill>
              <a:blip r:embed="rId13"/>
              <a:stretch>
                <a:fillRect/>
              </a:stretch>
            </p:blipFill>
            <p:spPr>
              <a:xfrm>
                <a:off x="4232362" y="6546989"/>
                <a:ext cx="15638558" cy="477214"/>
              </a:xfrm>
              <a:prstGeom prst="rect">
                <a:avLst/>
              </a:prstGeom>
            </p:spPr>
          </p:pic>
          <p:pic>
            <p:nvPicPr>
              <p:cNvPr id="18" name="Picture 17">
                <a:extLst>
                  <a:ext uri="{FF2B5EF4-FFF2-40B4-BE49-F238E27FC236}">
                    <a16:creationId xmlns:a16="http://schemas.microsoft.com/office/drawing/2014/main" id="{68C1CBAD-F6EA-4FF3-A420-6E60082EC4EA}"/>
                  </a:ext>
                </a:extLst>
              </p:cNvPr>
              <p:cNvPicPr>
                <a:picLocks noChangeAspect="1"/>
              </p:cNvPicPr>
              <p:nvPr/>
            </p:nvPicPr>
            <p:blipFill>
              <a:blip r:embed="rId14"/>
              <a:stretch>
                <a:fillRect/>
              </a:stretch>
            </p:blipFill>
            <p:spPr>
              <a:xfrm>
                <a:off x="5921091" y="7306827"/>
                <a:ext cx="13949829" cy="367407"/>
              </a:xfrm>
              <a:prstGeom prst="rect">
                <a:avLst/>
              </a:prstGeom>
            </p:spPr>
          </p:pic>
          <p:pic>
            <p:nvPicPr>
              <p:cNvPr id="36" name="Picture 35">
                <a:extLst>
                  <a:ext uri="{FF2B5EF4-FFF2-40B4-BE49-F238E27FC236}">
                    <a16:creationId xmlns:a16="http://schemas.microsoft.com/office/drawing/2014/main" id="{5657463F-2474-40C4-A56E-A4AC06A00E01}"/>
                  </a:ext>
                </a:extLst>
              </p:cNvPr>
              <p:cNvPicPr>
                <a:picLocks noChangeAspect="1"/>
              </p:cNvPicPr>
              <p:nvPr/>
            </p:nvPicPr>
            <p:blipFill>
              <a:blip r:embed="rId14"/>
              <a:stretch>
                <a:fillRect/>
              </a:stretch>
            </p:blipFill>
            <p:spPr>
              <a:xfrm>
                <a:off x="5611924" y="7878655"/>
                <a:ext cx="14329584" cy="377409"/>
              </a:xfrm>
              <a:prstGeom prst="rect">
                <a:avLst/>
              </a:prstGeom>
            </p:spPr>
          </p:pic>
        </p:grpSp>
        <p:pic>
          <p:nvPicPr>
            <p:cNvPr id="48" name="Picture 47">
              <a:extLst>
                <a:ext uri="{FF2B5EF4-FFF2-40B4-BE49-F238E27FC236}">
                  <a16:creationId xmlns:a16="http://schemas.microsoft.com/office/drawing/2014/main" id="{6FA971A8-71AE-4D90-93B5-F804111B3AD3}"/>
                </a:ext>
              </a:extLst>
            </p:cNvPr>
            <p:cNvPicPr>
              <a:picLocks noChangeAspect="1"/>
            </p:cNvPicPr>
            <p:nvPr/>
          </p:nvPicPr>
          <p:blipFill>
            <a:blip r:embed="rId15"/>
            <a:stretch>
              <a:fillRect/>
            </a:stretch>
          </p:blipFill>
          <p:spPr>
            <a:xfrm>
              <a:off x="10831984" y="6042102"/>
              <a:ext cx="196824" cy="240562"/>
            </a:xfrm>
            <a:prstGeom prst="rect">
              <a:avLst/>
            </a:prstGeom>
          </p:spPr>
        </p:pic>
      </p:grpSp>
      <p:pic>
        <p:nvPicPr>
          <p:cNvPr id="6" name="Picture 5">
            <a:extLst>
              <a:ext uri="{FF2B5EF4-FFF2-40B4-BE49-F238E27FC236}">
                <a16:creationId xmlns:a16="http://schemas.microsoft.com/office/drawing/2014/main" id="{45A6B18E-6458-DDA3-7C7E-20A82E11389A}"/>
              </a:ext>
            </a:extLst>
          </p:cNvPr>
          <p:cNvPicPr>
            <a:picLocks noChangeAspect="1"/>
          </p:cNvPicPr>
          <p:nvPr/>
        </p:nvPicPr>
        <p:blipFill rotWithShape="1">
          <a:blip r:embed="rId16">
            <a:extLst>
              <a:ext uri="{BEBA8EAE-BF5A-486C-A8C5-ECC9F3942E4B}">
                <a14:imgProps xmlns:a14="http://schemas.microsoft.com/office/drawing/2010/main">
                  <a14:imgLayer r:embed="rId17">
                    <a14:imgEffect>
                      <a14:colorTemperature colorTemp="5300"/>
                    </a14:imgEffect>
                  </a14:imgLayer>
                </a14:imgProps>
              </a:ext>
            </a:extLst>
          </a:blip>
          <a:srcRect t="22738" b="33317"/>
          <a:stretch/>
        </p:blipFill>
        <p:spPr>
          <a:xfrm>
            <a:off x="1662100" y="2652874"/>
            <a:ext cx="21058211" cy="1389933"/>
          </a:xfrm>
          <a:prstGeom prst="rect">
            <a:avLst/>
          </a:prstGeom>
        </p:spPr>
      </p:pic>
      <p:pic>
        <p:nvPicPr>
          <p:cNvPr id="46" name="Picture 45">
            <a:extLst>
              <a:ext uri="{FF2B5EF4-FFF2-40B4-BE49-F238E27FC236}">
                <a16:creationId xmlns:a16="http://schemas.microsoft.com/office/drawing/2014/main" id="{483B6594-6E30-42DF-94D0-1C8666E198CB}"/>
              </a:ext>
            </a:extLst>
          </p:cNvPr>
          <p:cNvPicPr>
            <a:picLocks noChangeAspect="1"/>
          </p:cNvPicPr>
          <p:nvPr/>
        </p:nvPicPr>
        <p:blipFill rotWithShape="1">
          <a:blip r:embed="rId18"/>
          <a:srcRect r="40008"/>
          <a:stretch/>
        </p:blipFill>
        <p:spPr>
          <a:xfrm>
            <a:off x="11943207" y="6565682"/>
            <a:ext cx="463941" cy="256409"/>
          </a:xfrm>
          <a:prstGeom prst="rect">
            <a:avLst/>
          </a:prstGeom>
        </p:spPr>
      </p:pic>
      <p:pic>
        <p:nvPicPr>
          <p:cNvPr id="50" name="Picture 49">
            <a:extLst>
              <a:ext uri="{FF2B5EF4-FFF2-40B4-BE49-F238E27FC236}">
                <a16:creationId xmlns:a16="http://schemas.microsoft.com/office/drawing/2014/main" id="{6114F159-956C-4C7B-A5DC-A837581CDFD1}"/>
              </a:ext>
            </a:extLst>
          </p:cNvPr>
          <p:cNvPicPr>
            <a:picLocks noChangeAspect="1"/>
          </p:cNvPicPr>
          <p:nvPr/>
        </p:nvPicPr>
        <p:blipFill>
          <a:blip r:embed="rId19"/>
          <a:stretch>
            <a:fillRect/>
          </a:stretch>
        </p:blipFill>
        <p:spPr>
          <a:xfrm>
            <a:off x="12407671" y="6516696"/>
            <a:ext cx="2069505" cy="358615"/>
          </a:xfrm>
          <a:prstGeom prst="rect">
            <a:avLst/>
          </a:prstGeom>
        </p:spPr>
      </p:pic>
      <p:pic>
        <p:nvPicPr>
          <p:cNvPr id="51" name="Picture 50">
            <a:extLst>
              <a:ext uri="{FF2B5EF4-FFF2-40B4-BE49-F238E27FC236}">
                <a16:creationId xmlns:a16="http://schemas.microsoft.com/office/drawing/2014/main" id="{10B07002-41E7-4CB3-BE68-D22A23676596}"/>
              </a:ext>
            </a:extLst>
          </p:cNvPr>
          <p:cNvPicPr>
            <a:picLocks noChangeAspect="1"/>
          </p:cNvPicPr>
          <p:nvPr/>
        </p:nvPicPr>
        <p:blipFill rotWithShape="1">
          <a:blip r:embed="rId20"/>
          <a:srcRect l="6514" t="19321" r="24284" b="20659"/>
          <a:stretch/>
        </p:blipFill>
        <p:spPr>
          <a:xfrm>
            <a:off x="12508943" y="6589441"/>
            <a:ext cx="1347934" cy="226536"/>
          </a:xfrm>
          <a:prstGeom prst="rect">
            <a:avLst/>
          </a:prstGeom>
        </p:spPr>
      </p:pic>
    </p:spTree>
    <p:extLst>
      <p:ext uri="{BB962C8B-B14F-4D97-AF65-F5344CB8AC3E}">
        <p14:creationId xmlns:p14="http://schemas.microsoft.com/office/powerpoint/2010/main" val="116304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8"/>
          <a:stretch>
            <a:fillRect/>
          </a:stretch>
        </p:blipFill>
        <p:spPr>
          <a:xfrm>
            <a:off x="1765237" y="4198760"/>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9">
            <a:extLst>
              <a:ext uri="{BEBA8EAE-BF5A-486C-A8C5-ECC9F3942E4B}">
                <a14:imgProps xmlns:a14="http://schemas.microsoft.com/office/drawing/2010/main">
                  <a14:imgLayer r:embed="rId10">
                    <a14:imgEffect>
                      <a14:colorTemperature colorTemp="5300"/>
                    </a14:imgEffect>
                  </a14:imgLayer>
                </a14:imgProps>
              </a:ext>
            </a:extLst>
          </a:blip>
          <a:srcRect t="22738" b="33317"/>
          <a:stretch/>
        </p:blipFill>
        <p:spPr>
          <a:xfrm>
            <a:off x="1683365" y="2652874"/>
            <a:ext cx="21058211" cy="1389933"/>
          </a:xfrm>
          <a:prstGeom prst="rect">
            <a:avLst/>
          </a:prstGeom>
        </p:spPr>
      </p:pic>
      <p:grpSp>
        <p:nvGrpSpPr>
          <p:cNvPr id="157" name="Group 156">
            <a:extLst>
              <a:ext uri="{FF2B5EF4-FFF2-40B4-BE49-F238E27FC236}">
                <a16:creationId xmlns:a16="http://schemas.microsoft.com/office/drawing/2014/main" id="{B3074FE6-22CB-4233-AF99-6BC5763A3A40}"/>
              </a:ext>
            </a:extLst>
          </p:cNvPr>
          <p:cNvGrpSpPr/>
          <p:nvPr/>
        </p:nvGrpSpPr>
        <p:grpSpPr>
          <a:xfrm>
            <a:off x="1765237" y="6119285"/>
            <a:ext cx="20639338" cy="5560782"/>
            <a:chOff x="2759000" y="6058620"/>
            <a:chExt cx="20639338" cy="5560782"/>
          </a:xfrm>
        </p:grpSpPr>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1"/>
            <a:srcRect l="8024" r="6630" b="2284"/>
            <a:stretch/>
          </p:blipFill>
          <p:spPr>
            <a:xfrm>
              <a:off x="2759000" y="9443775"/>
              <a:ext cx="358234" cy="2175627"/>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2774883" y="6058620"/>
              <a:ext cx="20623455" cy="5529088"/>
              <a:chOff x="1872875" y="6058620"/>
              <a:chExt cx="20370436" cy="5529088"/>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2">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3">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81706"/>
                <a:ext cx="19392872" cy="4906002"/>
                <a:chOff x="1872875" y="6022488"/>
                <a:chExt cx="19392872" cy="4906002"/>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4"/>
                <a:srcRect l="1464" t="17287" r="1324" b="5384"/>
                <a:stretch/>
              </p:blipFill>
              <p:spPr>
                <a:xfrm>
                  <a:off x="2222204" y="6022488"/>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392872" cy="4245303"/>
                  <a:chOff x="1872875" y="6683187"/>
                  <a:chExt cx="19392872" cy="4245303"/>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5"/>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16"/>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7"/>
                  <a:stretch>
                    <a:fillRect/>
                  </a:stretch>
                </p:blipFill>
                <p:spPr>
                  <a:xfrm>
                    <a:off x="9994606" y="6826102"/>
                    <a:ext cx="11055660" cy="723014"/>
                  </a:xfrm>
                  <a:prstGeom prst="rect">
                    <a:avLst/>
                  </a:prstGeom>
                </p:spPr>
              </p:pic>
              <p:pic>
                <p:nvPicPr>
                  <p:cNvPr id="8" name="Picture 7">
                    <a:extLst>
                      <a:ext uri="{FF2B5EF4-FFF2-40B4-BE49-F238E27FC236}">
                        <a16:creationId xmlns:a16="http://schemas.microsoft.com/office/drawing/2014/main" id="{324F16EF-36C4-BEAC-8F02-8D6112689058}"/>
                      </a:ext>
                    </a:extLst>
                  </p:cNvPr>
                  <p:cNvPicPr>
                    <a:picLocks noChangeAspect="1"/>
                  </p:cNvPicPr>
                  <p:nvPr/>
                </p:nvPicPr>
                <p:blipFill>
                  <a:blip r:embed="rId18"/>
                  <a:stretch>
                    <a:fillRect/>
                  </a:stretch>
                </p:blipFill>
                <p:spPr>
                  <a:xfrm>
                    <a:off x="8438051" y="6817502"/>
                    <a:ext cx="10509168" cy="728961"/>
                  </a:xfrm>
                  <a:prstGeom prst="rect">
                    <a:avLst/>
                  </a:prstGeom>
                </p:spPr>
              </p:pic>
              <p:pic>
                <p:nvPicPr>
                  <p:cNvPr id="11" name="Immagine 143">
                    <a:extLst>
                      <a:ext uri="{FF2B5EF4-FFF2-40B4-BE49-F238E27FC236}">
                        <a16:creationId xmlns:a16="http://schemas.microsoft.com/office/drawing/2014/main" id="{F656518A-54A5-93BE-0E92-B4080783CD73}"/>
                      </a:ext>
                    </a:extLst>
                  </p:cNvPr>
                  <p:cNvPicPr>
                    <a:picLocks noChangeAspect="1"/>
                  </p:cNvPicPr>
                  <p:nvPr/>
                </p:nvPicPr>
                <p:blipFill rotWithShape="1">
                  <a:blip r:embed="rId19"/>
                  <a:srcRect l="1" t="10970" r="-1535"/>
                  <a:stretch/>
                </p:blipFill>
                <p:spPr>
                  <a:xfrm>
                    <a:off x="18914113" y="6911161"/>
                    <a:ext cx="2175450" cy="510467"/>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813705"/>
                    <a:chOff x="1872875" y="8114785"/>
                    <a:chExt cx="19371607" cy="2813705"/>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20"/>
                    <a:srcRect l="371"/>
                    <a:stretch/>
                  </p:blipFill>
                  <p:spPr>
                    <a:xfrm>
                      <a:off x="2211024" y="8114785"/>
                      <a:ext cx="19033458" cy="2805691"/>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1"/>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2"/>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3"/>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4"/>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1"/>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2"/>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4"/>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1"/>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2"/>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4"/>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1"/>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2"/>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4"/>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5"/>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6"/>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7"/>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391895"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29A1FE8-0F56-B5B2-451C-CB7881686D19}"/>
                        </a:ext>
                      </a:extLst>
                    </p:cNvPr>
                    <p:cNvPicPr>
                      <a:picLocks noChangeAspect="1"/>
                    </p:cNvPicPr>
                    <p:nvPr/>
                  </p:nvPicPr>
                  <p:blipFill>
                    <a:blip r:embed="rId28"/>
                    <a:stretch>
                      <a:fillRect/>
                    </a:stretch>
                  </p:blipFill>
                  <p:spPr>
                    <a:xfrm>
                      <a:off x="5425952" y="10279815"/>
                      <a:ext cx="1090321" cy="255181"/>
                    </a:xfrm>
                    <a:prstGeom prst="rect">
                      <a:avLst/>
                    </a:prstGeom>
                  </p:spPr>
                </p:pic>
                <p:pic>
                  <p:nvPicPr>
                    <p:cNvPr id="22" name="Picture 21">
                      <a:extLst>
                        <a:ext uri="{FF2B5EF4-FFF2-40B4-BE49-F238E27FC236}">
                          <a16:creationId xmlns:a16="http://schemas.microsoft.com/office/drawing/2014/main" id="{BE27E71F-72C8-0A0B-988B-FEFE35DAAF6D}"/>
                        </a:ext>
                      </a:extLst>
                    </p:cNvPr>
                    <p:cNvPicPr>
                      <a:picLocks noChangeAspect="1"/>
                    </p:cNvPicPr>
                    <p:nvPr/>
                  </p:nvPicPr>
                  <p:blipFill>
                    <a:blip r:embed="rId28"/>
                    <a:stretch>
                      <a:fillRect/>
                    </a:stretch>
                  </p:blipFill>
                  <p:spPr>
                    <a:xfrm>
                      <a:off x="9408268" y="9558484"/>
                      <a:ext cx="832880" cy="194929"/>
                    </a:xfrm>
                    <a:prstGeom prst="rect">
                      <a:avLst/>
                    </a:prstGeom>
                  </p:spPr>
                </p:pic>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29"/>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29"/>
                    <a:srcRect l="20553" t="65960" r="12790" b="17375"/>
                    <a:stretch/>
                  </p:blipFill>
                  <p:spPr>
                    <a:xfrm>
                      <a:off x="1872875" y="9727374"/>
                      <a:ext cx="284589" cy="265617"/>
                    </a:xfrm>
                    <a:prstGeom prst="rect">
                      <a:avLst/>
                    </a:prstGeom>
                  </p:spPr>
                </p:pic>
                <p:pic>
                  <p:nvPicPr>
                    <p:cNvPr id="57" name="Picture 56">
                      <a:extLst>
                        <a:ext uri="{FF2B5EF4-FFF2-40B4-BE49-F238E27FC236}">
                          <a16:creationId xmlns:a16="http://schemas.microsoft.com/office/drawing/2014/main" id="{F2DBA61D-7BCC-3183-2B4A-47F4D95BBC18}"/>
                        </a:ext>
                      </a:extLst>
                    </p:cNvPr>
                    <p:cNvPicPr>
                      <a:picLocks noChangeAspect="1"/>
                    </p:cNvPicPr>
                    <p:nvPr/>
                  </p:nvPicPr>
                  <p:blipFill rotWithShape="1">
                    <a:blip r:embed="rId30"/>
                    <a:srcRect t="14818" r="2437" b="804"/>
                    <a:stretch/>
                  </p:blipFill>
                  <p:spPr>
                    <a:xfrm>
                      <a:off x="3343951" y="9898009"/>
                      <a:ext cx="2044694" cy="171825"/>
                    </a:xfrm>
                    <a:prstGeom prst="rect">
                      <a:avLst/>
                    </a:prstGeom>
                  </p:spPr>
                </p:pic>
                <p:pic>
                  <p:nvPicPr>
                    <p:cNvPr id="59" name="Picture 58">
                      <a:extLst>
                        <a:ext uri="{FF2B5EF4-FFF2-40B4-BE49-F238E27FC236}">
                          <a16:creationId xmlns:a16="http://schemas.microsoft.com/office/drawing/2014/main" id="{86856CA0-9CEC-AEA1-A988-8448C2581368}"/>
                        </a:ext>
                      </a:extLst>
                    </p:cNvPr>
                    <p:cNvPicPr>
                      <a:picLocks noChangeAspect="1"/>
                    </p:cNvPicPr>
                    <p:nvPr/>
                  </p:nvPicPr>
                  <p:blipFill rotWithShape="1">
                    <a:blip r:embed="rId31"/>
                    <a:srcRect t="19189"/>
                    <a:stretch/>
                  </p:blipFill>
                  <p:spPr>
                    <a:xfrm>
                      <a:off x="2515072" y="9633095"/>
                      <a:ext cx="1326788" cy="171825"/>
                    </a:xfrm>
                    <a:prstGeom prst="rect">
                      <a:avLst/>
                    </a:prstGeom>
                  </p:spPr>
                </p:pic>
                <p:pic>
                  <p:nvPicPr>
                    <p:cNvPr id="63" name="Picture 62">
                      <a:extLst>
                        <a:ext uri="{FF2B5EF4-FFF2-40B4-BE49-F238E27FC236}">
                          <a16:creationId xmlns:a16="http://schemas.microsoft.com/office/drawing/2014/main" id="{EDDE3A7B-1F17-84F8-BD49-BD6380E4B844}"/>
                        </a:ext>
                      </a:extLst>
                    </p:cNvPr>
                    <p:cNvPicPr>
                      <a:picLocks noChangeAspect="1"/>
                    </p:cNvPicPr>
                    <p:nvPr/>
                  </p:nvPicPr>
                  <p:blipFill rotWithShape="1">
                    <a:blip r:embed="rId29"/>
                    <a:srcRect l="20553" t="65960" r="12790" b="17375"/>
                    <a:stretch/>
                  </p:blipFill>
                  <p:spPr>
                    <a:xfrm>
                      <a:off x="1875210" y="10403305"/>
                      <a:ext cx="284589" cy="265617"/>
                    </a:xfrm>
                    <a:prstGeom prst="rect">
                      <a:avLst/>
                    </a:prstGeom>
                  </p:spPr>
                </p:pic>
                <p:pic>
                  <p:nvPicPr>
                    <p:cNvPr id="65" name="Picture 64">
                      <a:extLst>
                        <a:ext uri="{FF2B5EF4-FFF2-40B4-BE49-F238E27FC236}">
                          <a16:creationId xmlns:a16="http://schemas.microsoft.com/office/drawing/2014/main" id="{3CD954BE-9FC0-C58C-A5B4-86F8AB684853}"/>
                        </a:ext>
                      </a:extLst>
                    </p:cNvPr>
                    <p:cNvPicPr>
                      <a:picLocks noChangeAspect="1"/>
                    </p:cNvPicPr>
                    <p:nvPr/>
                  </p:nvPicPr>
                  <p:blipFill>
                    <a:blip r:embed="rId32"/>
                    <a:stretch>
                      <a:fillRect/>
                    </a:stretch>
                  </p:blipFill>
                  <p:spPr>
                    <a:xfrm>
                      <a:off x="2211024" y="9633095"/>
                      <a:ext cx="288979" cy="171825"/>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33"/>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33"/>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33"/>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4"/>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33"/>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33"/>
                    <a:stretch>
                      <a:fillRect/>
                    </a:stretch>
                  </p:blipFill>
                  <p:spPr>
                    <a:xfrm>
                      <a:off x="17185128" y="9662838"/>
                      <a:ext cx="3362929" cy="130599"/>
                    </a:xfrm>
                    <a:prstGeom prst="rect">
                      <a:avLst/>
                    </a:prstGeom>
                  </p:spPr>
                </p:pic>
                <p:pic>
                  <p:nvPicPr>
                    <p:cNvPr id="85" name="Picture 84">
                      <a:extLst>
                        <a:ext uri="{FF2B5EF4-FFF2-40B4-BE49-F238E27FC236}">
                          <a16:creationId xmlns:a16="http://schemas.microsoft.com/office/drawing/2014/main" id="{3D98FA39-2F80-EB05-1C40-6B45B5AF27AA}"/>
                        </a:ext>
                      </a:extLst>
                    </p:cNvPr>
                    <p:cNvPicPr>
                      <a:picLocks noChangeAspect="1"/>
                    </p:cNvPicPr>
                    <p:nvPr/>
                  </p:nvPicPr>
                  <p:blipFill rotWithShape="1">
                    <a:blip r:embed="rId35"/>
                    <a:srcRect t="12719"/>
                    <a:stretch/>
                  </p:blipFill>
                  <p:spPr>
                    <a:xfrm>
                      <a:off x="3394792" y="10554064"/>
                      <a:ext cx="1849662" cy="161440"/>
                    </a:xfrm>
                    <a:prstGeom prst="rect">
                      <a:avLst/>
                    </a:prstGeom>
                  </p:spPr>
                </p:pic>
                <p:pic>
                  <p:nvPicPr>
                    <p:cNvPr id="87" name="Picture 86">
                      <a:extLst>
                        <a:ext uri="{FF2B5EF4-FFF2-40B4-BE49-F238E27FC236}">
                          <a16:creationId xmlns:a16="http://schemas.microsoft.com/office/drawing/2014/main" id="{FECCD51E-B307-5754-87BF-5B1844FDC8E8}"/>
                        </a:ext>
                      </a:extLst>
                    </p:cNvPr>
                    <p:cNvPicPr>
                      <a:picLocks noChangeAspect="1"/>
                    </p:cNvPicPr>
                    <p:nvPr/>
                  </p:nvPicPr>
                  <p:blipFill rotWithShape="1">
                    <a:blip r:embed="rId31"/>
                    <a:srcRect t="19189"/>
                    <a:stretch/>
                  </p:blipFill>
                  <p:spPr>
                    <a:xfrm>
                      <a:off x="2509187" y="10295877"/>
                      <a:ext cx="1326788" cy="171825"/>
                    </a:xfrm>
                    <a:prstGeom prst="rect">
                      <a:avLst/>
                    </a:prstGeom>
                  </p:spPr>
                </p:pic>
                <p:pic>
                  <p:nvPicPr>
                    <p:cNvPr id="88" name="Picture 87">
                      <a:extLst>
                        <a:ext uri="{FF2B5EF4-FFF2-40B4-BE49-F238E27FC236}">
                          <a16:creationId xmlns:a16="http://schemas.microsoft.com/office/drawing/2014/main" id="{EC22E169-D980-1463-6729-1EBE5689502C}"/>
                        </a:ext>
                      </a:extLst>
                    </p:cNvPr>
                    <p:cNvPicPr>
                      <a:picLocks noChangeAspect="1"/>
                    </p:cNvPicPr>
                    <p:nvPr/>
                  </p:nvPicPr>
                  <p:blipFill>
                    <a:blip r:embed="rId32"/>
                    <a:stretch>
                      <a:fillRect/>
                    </a:stretch>
                  </p:blipFill>
                  <p:spPr>
                    <a:xfrm>
                      <a:off x="2205138" y="10295877"/>
                      <a:ext cx="288979" cy="171825"/>
                    </a:xfrm>
                    <a:prstGeom prst="rect">
                      <a:avLst/>
                    </a:prstGeom>
                  </p:spPr>
                </p:pic>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6"/>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7"/>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8"/>
              <a:stretch>
                <a:fillRect/>
              </a:stretch>
            </p:blipFill>
            <p:spPr>
              <a:xfrm>
                <a:off x="21176914" y="9613125"/>
                <a:ext cx="985578" cy="445535"/>
              </a:xfrm>
              <a:prstGeom prst="rect">
                <a:avLst/>
              </a:prstGeom>
            </p:spPr>
          </p:pic>
        </p:grpSp>
        <p:pic>
          <p:nvPicPr>
            <p:cNvPr id="140" name="Picture 139">
              <a:extLst>
                <a:ext uri="{FF2B5EF4-FFF2-40B4-BE49-F238E27FC236}">
                  <a16:creationId xmlns:a16="http://schemas.microsoft.com/office/drawing/2014/main" id="{9A6357F7-C192-441E-8F47-7BF1E0E48501}"/>
                </a:ext>
              </a:extLst>
            </p:cNvPr>
            <p:cNvPicPr>
              <a:picLocks noChangeAspect="1"/>
            </p:cNvPicPr>
            <p:nvPr/>
          </p:nvPicPr>
          <p:blipFill>
            <a:blip r:embed="rId39"/>
            <a:stretch>
              <a:fillRect/>
            </a:stretch>
          </p:blipFill>
          <p:spPr>
            <a:xfrm>
              <a:off x="12407177" y="10237036"/>
              <a:ext cx="359435" cy="183897"/>
            </a:xfrm>
            <a:prstGeom prst="rect">
              <a:avLst/>
            </a:prstGeom>
          </p:spPr>
        </p:pic>
        <p:pic>
          <p:nvPicPr>
            <p:cNvPr id="141" name="Picture 140">
              <a:extLst>
                <a:ext uri="{FF2B5EF4-FFF2-40B4-BE49-F238E27FC236}">
                  <a16:creationId xmlns:a16="http://schemas.microsoft.com/office/drawing/2014/main" id="{3839E7E5-9C41-4226-B3A2-7163F60776DF}"/>
                </a:ext>
              </a:extLst>
            </p:cNvPr>
            <p:cNvPicPr>
              <a:picLocks noChangeAspect="1"/>
            </p:cNvPicPr>
            <p:nvPr/>
          </p:nvPicPr>
          <p:blipFill>
            <a:blip r:embed="rId39"/>
            <a:stretch>
              <a:fillRect/>
            </a:stretch>
          </p:blipFill>
          <p:spPr>
            <a:xfrm>
              <a:off x="8421518" y="10938249"/>
              <a:ext cx="359435" cy="183897"/>
            </a:xfrm>
            <a:prstGeom prst="rect">
              <a:avLst/>
            </a:prstGeom>
          </p:spPr>
        </p:pic>
        <p:sp>
          <p:nvSpPr>
            <p:cNvPr id="143" name="Rectangle 142">
              <a:extLst>
                <a:ext uri="{FF2B5EF4-FFF2-40B4-BE49-F238E27FC236}">
                  <a16:creationId xmlns:a16="http://schemas.microsoft.com/office/drawing/2014/main" id="{FFA5CC9D-9E2E-4F5C-94D5-9DC891616DF8}"/>
                </a:ext>
              </a:extLst>
            </p:cNvPr>
            <p:cNvSpPr/>
            <p:nvPr/>
          </p:nvSpPr>
          <p:spPr>
            <a:xfrm>
              <a:off x="8373178" y="1091026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144" name="Rectangle 143">
              <a:extLst>
                <a:ext uri="{FF2B5EF4-FFF2-40B4-BE49-F238E27FC236}">
                  <a16:creationId xmlns:a16="http://schemas.microsoft.com/office/drawing/2014/main" id="{B03C0B28-B995-494A-8C72-154E50CB30BB}"/>
                </a:ext>
              </a:extLst>
            </p:cNvPr>
            <p:cNvSpPr/>
            <p:nvPr/>
          </p:nvSpPr>
          <p:spPr>
            <a:xfrm>
              <a:off x="12288653" y="1018024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1" name="Picture 150">
              <a:extLst>
                <a:ext uri="{FF2B5EF4-FFF2-40B4-BE49-F238E27FC236}">
                  <a16:creationId xmlns:a16="http://schemas.microsoft.com/office/drawing/2014/main" id="{C9EA50D6-48AB-47B0-A4D9-50F6BF178E79}"/>
                </a:ext>
              </a:extLst>
            </p:cNvPr>
            <p:cNvPicPr>
              <a:picLocks noChangeAspect="1"/>
            </p:cNvPicPr>
            <p:nvPr/>
          </p:nvPicPr>
          <p:blipFill rotWithShape="1">
            <a:blip r:embed="rId40"/>
            <a:srcRect l="5597" t="35282" r="7812" b="2655"/>
            <a:stretch/>
          </p:blipFill>
          <p:spPr>
            <a:xfrm>
              <a:off x="3096820" y="10532602"/>
              <a:ext cx="1194618" cy="199577"/>
            </a:xfrm>
            <a:prstGeom prst="rect">
              <a:avLst/>
            </a:prstGeom>
          </p:spPr>
        </p:pic>
        <p:pic>
          <p:nvPicPr>
            <p:cNvPr id="152" name="Picture 151">
              <a:extLst>
                <a:ext uri="{FF2B5EF4-FFF2-40B4-BE49-F238E27FC236}">
                  <a16:creationId xmlns:a16="http://schemas.microsoft.com/office/drawing/2014/main" id="{7F90B6B3-51EC-48F2-9DE0-B21709471627}"/>
                </a:ext>
              </a:extLst>
            </p:cNvPr>
            <p:cNvPicPr>
              <a:picLocks noChangeAspect="1"/>
            </p:cNvPicPr>
            <p:nvPr/>
          </p:nvPicPr>
          <p:blipFill rotWithShape="1">
            <a:blip r:embed="rId40"/>
            <a:srcRect l="5597" t="35282" r="7812" b="2655"/>
            <a:stretch/>
          </p:blipFill>
          <p:spPr>
            <a:xfrm>
              <a:off x="3102739" y="11194214"/>
              <a:ext cx="1194618" cy="199577"/>
            </a:xfrm>
            <a:prstGeom prst="rect">
              <a:avLst/>
            </a:prstGeom>
          </p:spPr>
        </p:pic>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41"/>
            <a:stretch>
              <a:fillRect/>
            </a:stretch>
          </p:blipFill>
          <p:spPr>
            <a:xfrm>
              <a:off x="2759000" y="7330343"/>
              <a:ext cx="409596" cy="2121968"/>
            </a:xfrm>
            <a:prstGeom prst="rect">
              <a:avLst/>
            </a:prstGeom>
          </p:spPr>
        </p:pic>
      </p:grpSp>
      <p:pic>
        <p:nvPicPr>
          <p:cNvPr id="4" name="Picture 3">
            <a:extLst>
              <a:ext uri="{FF2B5EF4-FFF2-40B4-BE49-F238E27FC236}">
                <a16:creationId xmlns:a16="http://schemas.microsoft.com/office/drawing/2014/main" id="{9333F78E-8D4B-E844-3B60-ADADFA3E563D}"/>
              </a:ext>
            </a:extLst>
          </p:cNvPr>
          <p:cNvPicPr>
            <a:picLocks noChangeAspect="1"/>
          </p:cNvPicPr>
          <p:nvPr/>
        </p:nvPicPr>
        <p:blipFill rotWithShape="1">
          <a:blip r:embed="rId42">
            <a:duotone>
              <a:prstClr val="black"/>
              <a:srgbClr val="E6F4FE">
                <a:tint val="45000"/>
                <a:satMod val="400000"/>
              </a:srgbClr>
            </a:duotone>
          </a:blip>
          <a:srcRect t="15273"/>
          <a:stretch/>
        </p:blipFill>
        <p:spPr>
          <a:xfrm>
            <a:off x="8954396" y="3444321"/>
            <a:ext cx="1018944" cy="329631"/>
          </a:xfrm>
          <a:prstGeom prst="rect">
            <a:avLst/>
          </a:prstGeom>
        </p:spPr>
      </p:pic>
      <p:pic>
        <p:nvPicPr>
          <p:cNvPr id="7" name="Immagine 115">
            <a:extLst>
              <a:ext uri="{FF2B5EF4-FFF2-40B4-BE49-F238E27FC236}">
                <a16:creationId xmlns:a16="http://schemas.microsoft.com/office/drawing/2014/main" id="{ABE3F219-6F25-6C01-5811-73C3EBFB13AC}"/>
              </a:ext>
            </a:extLst>
          </p:cNvPr>
          <p:cNvPicPr>
            <a:picLocks noChangeAspect="1"/>
          </p:cNvPicPr>
          <p:nvPr/>
        </p:nvPicPr>
        <p:blipFill rotWithShape="1">
          <a:blip r:embed="rId43"/>
          <a:srcRect t="9099"/>
          <a:stretch/>
        </p:blipFill>
        <p:spPr>
          <a:xfrm>
            <a:off x="21607423" y="12917454"/>
            <a:ext cx="1102104" cy="616395"/>
          </a:xfrm>
          <a:prstGeom prst="rect">
            <a:avLst/>
          </a:prstGeom>
        </p:spPr>
      </p:pic>
      <p:grpSp>
        <p:nvGrpSpPr>
          <p:cNvPr id="9" name="Group 8">
            <a:extLst>
              <a:ext uri="{FF2B5EF4-FFF2-40B4-BE49-F238E27FC236}">
                <a16:creationId xmlns:a16="http://schemas.microsoft.com/office/drawing/2014/main" id="{3F70BA97-885D-FDB3-060F-60C62D9B2DD8}"/>
              </a:ext>
            </a:extLst>
          </p:cNvPr>
          <p:cNvGrpSpPr/>
          <p:nvPr/>
        </p:nvGrpSpPr>
        <p:grpSpPr>
          <a:xfrm>
            <a:off x="2059510" y="4996300"/>
            <a:ext cx="18160953" cy="8574580"/>
            <a:chOff x="2059510" y="4996300"/>
            <a:chExt cx="18160953" cy="857458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44"/>
            <a:stretch>
              <a:fillRect/>
            </a:stretch>
          </p:blipFill>
          <p:spPr>
            <a:xfrm>
              <a:off x="2059510" y="12919280"/>
              <a:ext cx="1202400" cy="651600"/>
            </a:xfrm>
            <a:prstGeom prst="rect">
              <a:avLst/>
            </a:prstGeom>
          </p:spPr>
        </p:pic>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45"/>
            <a:stretch>
              <a:fillRect/>
            </a:stretch>
          </p:blipFill>
          <p:spPr>
            <a:xfrm>
              <a:off x="3045503" y="4996300"/>
              <a:ext cx="17174960" cy="938683"/>
            </a:xfrm>
            <a:prstGeom prst="rect">
              <a:avLst/>
            </a:prstGeom>
          </p:spPr>
        </p:pic>
        <p:sp>
          <p:nvSpPr>
            <p:cNvPr id="158" name="Rectangle 157">
              <a:extLst>
                <a:ext uri="{FF2B5EF4-FFF2-40B4-BE49-F238E27FC236}">
                  <a16:creationId xmlns:a16="http://schemas.microsoft.com/office/drawing/2014/main" id="{25B7CE61-DF18-48CB-A0C4-B80F352D5578}"/>
                </a:ext>
              </a:extLst>
            </p:cNvPr>
            <p:cNvSpPr/>
            <p:nvPr/>
          </p:nvSpPr>
          <p:spPr>
            <a:xfrm>
              <a:off x="7370633" y="10276937"/>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159" name="Oval 158">
              <a:extLst>
                <a:ext uri="{FF2B5EF4-FFF2-40B4-BE49-F238E27FC236}">
                  <a16:creationId xmlns:a16="http://schemas.microsoft.com/office/drawing/2014/main" id="{69A2FE48-613D-48C6-8E6A-55C6164CEE27}"/>
                </a:ext>
              </a:extLst>
            </p:cNvPr>
            <p:cNvSpPr/>
            <p:nvPr/>
          </p:nvSpPr>
          <p:spPr>
            <a:xfrm>
              <a:off x="5215075" y="10165570"/>
              <a:ext cx="1083001" cy="452929"/>
            </a:xfrm>
            <a:prstGeom prst="ellipse">
              <a:avLst/>
            </a:prstGeom>
            <a:noFill/>
            <a:ln>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160" name="Oval 159">
              <a:extLst>
                <a:ext uri="{FF2B5EF4-FFF2-40B4-BE49-F238E27FC236}">
                  <a16:creationId xmlns:a16="http://schemas.microsoft.com/office/drawing/2014/main" id="{32C6C1C6-6E60-469B-A298-B5519445A60C}"/>
                </a:ext>
              </a:extLst>
            </p:cNvPr>
            <p:cNvSpPr/>
            <p:nvPr/>
          </p:nvSpPr>
          <p:spPr>
            <a:xfrm>
              <a:off x="7310592" y="10168558"/>
              <a:ext cx="1083001" cy="452929"/>
            </a:xfrm>
            <a:prstGeom prst="ellipse">
              <a:avLst/>
            </a:prstGeom>
            <a:noFill/>
            <a:ln>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161" name="Speech Bubble: Rectangle 160">
              <a:extLst>
                <a:ext uri="{FF2B5EF4-FFF2-40B4-BE49-F238E27FC236}">
                  <a16:creationId xmlns:a16="http://schemas.microsoft.com/office/drawing/2014/main" id="{49165597-8E77-45DF-AEE4-0EF08BA95BC4}"/>
                </a:ext>
              </a:extLst>
            </p:cNvPr>
            <p:cNvSpPr/>
            <p:nvPr/>
          </p:nvSpPr>
          <p:spPr>
            <a:xfrm>
              <a:off x="9045315" y="12352460"/>
              <a:ext cx="6219557" cy="950846"/>
            </a:xfrm>
            <a:prstGeom prst="wedgeRectCallout">
              <a:avLst>
                <a:gd name="adj1" fmla="val -40589"/>
                <a:gd name="adj2" fmla="val -214456"/>
              </a:avLst>
            </a:prstGeom>
            <a:no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2000">
                  <a:solidFill>
                    <a:schemeClr val="tx1"/>
                  </a:solidFill>
                </a:rPr>
                <a:t>Dopo aver inserito l’importo sotto alla relativa Esigibilità, e dopo aver premuto «Invio» il sistema InIt staccherà il numero della Clausola di riferimento.</a:t>
              </a:r>
              <a:endParaRPr lang="it-IT" sz="2000" b="1">
                <a:solidFill>
                  <a:schemeClr val="tx1"/>
                </a:solidFill>
              </a:endParaRPr>
            </a:p>
          </p:txBody>
        </p:sp>
        <p:pic>
          <p:nvPicPr>
            <p:cNvPr id="14" name="Picture 13">
              <a:extLst>
                <a:ext uri="{FF2B5EF4-FFF2-40B4-BE49-F238E27FC236}">
                  <a16:creationId xmlns:a16="http://schemas.microsoft.com/office/drawing/2014/main" id="{72586908-8751-4C36-AAD7-344E921644C4}"/>
                </a:ext>
              </a:extLst>
            </p:cNvPr>
            <p:cNvPicPr>
              <a:picLocks noChangeAspect="1"/>
            </p:cNvPicPr>
            <p:nvPr/>
          </p:nvPicPr>
          <p:blipFill>
            <a:blip r:embed="rId46"/>
            <a:stretch>
              <a:fillRect/>
            </a:stretch>
          </p:blipFill>
          <p:spPr>
            <a:xfrm>
              <a:off x="11247916" y="10966108"/>
              <a:ext cx="1090044" cy="320602"/>
            </a:xfrm>
            <a:prstGeom prst="rect">
              <a:avLst/>
            </a:prstGeom>
          </p:spPr>
        </p:pic>
        <p:pic>
          <p:nvPicPr>
            <p:cNvPr id="17" name="Picture 16">
              <a:extLst>
                <a:ext uri="{FF2B5EF4-FFF2-40B4-BE49-F238E27FC236}">
                  <a16:creationId xmlns:a16="http://schemas.microsoft.com/office/drawing/2014/main" id="{F0F11FA6-AB21-4C41-9DDE-EF4D24CB2084}"/>
                </a:ext>
              </a:extLst>
            </p:cNvPr>
            <p:cNvPicPr>
              <a:picLocks noChangeAspect="1"/>
            </p:cNvPicPr>
            <p:nvPr/>
          </p:nvPicPr>
          <p:blipFill>
            <a:blip r:embed="rId46"/>
            <a:stretch>
              <a:fillRect/>
            </a:stretch>
          </p:blipFill>
          <p:spPr>
            <a:xfrm>
              <a:off x="15108250" y="10294393"/>
              <a:ext cx="1003607" cy="295179"/>
            </a:xfrm>
            <a:prstGeom prst="rect">
              <a:avLst/>
            </a:prstGeom>
          </p:spPr>
        </p:pic>
        <p:pic>
          <p:nvPicPr>
            <p:cNvPr id="96" name="Picture 95">
              <a:extLst>
                <a:ext uri="{FF2B5EF4-FFF2-40B4-BE49-F238E27FC236}">
                  <a16:creationId xmlns:a16="http://schemas.microsoft.com/office/drawing/2014/main" id="{DF4BDE65-1287-4FDC-9007-4869AAB4DDC5}"/>
                </a:ext>
              </a:extLst>
            </p:cNvPr>
            <p:cNvPicPr>
              <a:picLocks noChangeAspect="1"/>
            </p:cNvPicPr>
            <p:nvPr/>
          </p:nvPicPr>
          <p:blipFill>
            <a:blip r:embed="rId46"/>
            <a:stretch>
              <a:fillRect/>
            </a:stretch>
          </p:blipFill>
          <p:spPr>
            <a:xfrm>
              <a:off x="15108250" y="10978768"/>
              <a:ext cx="1003607" cy="295179"/>
            </a:xfrm>
            <a:prstGeom prst="rect">
              <a:avLst/>
            </a:prstGeom>
          </p:spPr>
        </p:pic>
        <p:pic>
          <p:nvPicPr>
            <p:cNvPr id="99" name="Picture 98">
              <a:extLst>
                <a:ext uri="{FF2B5EF4-FFF2-40B4-BE49-F238E27FC236}">
                  <a16:creationId xmlns:a16="http://schemas.microsoft.com/office/drawing/2014/main" id="{BFCC819D-CC87-49F4-B98F-EDBF77749C38}"/>
                </a:ext>
              </a:extLst>
            </p:cNvPr>
            <p:cNvPicPr>
              <a:picLocks noChangeAspect="1"/>
            </p:cNvPicPr>
            <p:nvPr/>
          </p:nvPicPr>
          <p:blipFill>
            <a:blip r:embed="rId46"/>
            <a:stretch>
              <a:fillRect/>
            </a:stretch>
          </p:blipFill>
          <p:spPr>
            <a:xfrm>
              <a:off x="19081386" y="10279522"/>
              <a:ext cx="1003607" cy="295179"/>
            </a:xfrm>
            <a:prstGeom prst="rect">
              <a:avLst/>
            </a:prstGeom>
          </p:spPr>
        </p:pic>
        <p:pic>
          <p:nvPicPr>
            <p:cNvPr id="100" name="Picture 99">
              <a:extLst>
                <a:ext uri="{FF2B5EF4-FFF2-40B4-BE49-F238E27FC236}">
                  <a16:creationId xmlns:a16="http://schemas.microsoft.com/office/drawing/2014/main" id="{16105FEF-6444-4BD5-9418-4FD9F3F4D696}"/>
                </a:ext>
              </a:extLst>
            </p:cNvPr>
            <p:cNvPicPr>
              <a:picLocks noChangeAspect="1"/>
            </p:cNvPicPr>
            <p:nvPr/>
          </p:nvPicPr>
          <p:blipFill>
            <a:blip r:embed="rId46"/>
            <a:stretch>
              <a:fillRect/>
            </a:stretch>
          </p:blipFill>
          <p:spPr>
            <a:xfrm>
              <a:off x="19110072" y="10962681"/>
              <a:ext cx="1003607" cy="295179"/>
            </a:xfrm>
            <a:prstGeom prst="rect">
              <a:avLst/>
            </a:prstGeom>
          </p:spPr>
        </p:pic>
      </p:grpSp>
    </p:spTree>
    <p:extLst>
      <p:ext uri="{BB962C8B-B14F-4D97-AF65-F5344CB8AC3E}">
        <p14:creationId xmlns:p14="http://schemas.microsoft.com/office/powerpoint/2010/main" val="3938397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9">
            <a:extLst>
              <a:ext uri="{BEBA8EAE-BF5A-486C-A8C5-ECC9F3942E4B}">
                <a14:imgProps xmlns:a14="http://schemas.microsoft.com/office/drawing/2010/main">
                  <a14:imgLayer r:embed="rId10">
                    <a14:imgEffect>
                      <a14:colorTemperature colorTemp="5300"/>
                    </a14:imgEffect>
                  </a14:imgLayer>
                </a14:imgProps>
              </a:ext>
            </a:extLst>
          </a:blip>
          <a:srcRect t="22738" b="33317"/>
          <a:stretch/>
        </p:blipFill>
        <p:spPr>
          <a:xfrm>
            <a:off x="1683365" y="2652874"/>
            <a:ext cx="21058211" cy="1389933"/>
          </a:xfrm>
          <a:prstGeom prst="rect">
            <a:avLst/>
          </a:prstGeom>
        </p:spPr>
      </p:pic>
      <p:grpSp>
        <p:nvGrpSpPr>
          <p:cNvPr id="4" name="Group 3">
            <a:extLst>
              <a:ext uri="{FF2B5EF4-FFF2-40B4-BE49-F238E27FC236}">
                <a16:creationId xmlns:a16="http://schemas.microsoft.com/office/drawing/2014/main" id="{E73BD3DE-DD99-C4FA-28B4-AD9E8DA57188}"/>
              </a:ext>
            </a:extLst>
          </p:cNvPr>
          <p:cNvGrpSpPr/>
          <p:nvPr/>
        </p:nvGrpSpPr>
        <p:grpSpPr>
          <a:xfrm>
            <a:off x="1721453" y="3444947"/>
            <a:ext cx="20683122" cy="8235120"/>
            <a:chOff x="1721453" y="3444947"/>
            <a:chExt cx="20683122" cy="8235120"/>
          </a:xfrm>
        </p:grpSpPr>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11"/>
            <a:stretch>
              <a:fillRect/>
            </a:stretch>
          </p:blipFill>
          <p:spPr>
            <a:xfrm>
              <a:off x="1765237" y="4198760"/>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2"/>
            <a:stretch>
              <a:fillRect/>
            </a:stretch>
          </p:blipFill>
          <p:spPr>
            <a:xfrm>
              <a:off x="3045503" y="4996300"/>
              <a:ext cx="17174960" cy="938683"/>
            </a:xfrm>
            <a:prstGeom prst="rect">
              <a:avLst/>
            </a:prstGeom>
          </p:spPr>
        </p:pic>
        <p:grpSp>
          <p:nvGrpSpPr>
            <p:cNvPr id="157" name="Group 156">
              <a:extLst>
                <a:ext uri="{FF2B5EF4-FFF2-40B4-BE49-F238E27FC236}">
                  <a16:creationId xmlns:a16="http://schemas.microsoft.com/office/drawing/2014/main" id="{B3074FE6-22CB-4233-AF99-6BC5763A3A40}"/>
                </a:ext>
              </a:extLst>
            </p:cNvPr>
            <p:cNvGrpSpPr/>
            <p:nvPr/>
          </p:nvGrpSpPr>
          <p:grpSpPr>
            <a:xfrm>
              <a:off x="1765237" y="6119285"/>
              <a:ext cx="20639338" cy="5560782"/>
              <a:chOff x="2759000" y="6058620"/>
              <a:chExt cx="20639338" cy="5560782"/>
            </a:xfrm>
          </p:grpSpPr>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3"/>
              <a:srcRect l="8024" r="6630" b="2284"/>
              <a:stretch/>
            </p:blipFill>
            <p:spPr>
              <a:xfrm>
                <a:off x="2759000" y="9443775"/>
                <a:ext cx="358234" cy="2175627"/>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2774883" y="6058620"/>
                <a:ext cx="20623455" cy="5529088"/>
                <a:chOff x="1872875" y="6058620"/>
                <a:chExt cx="20370436" cy="5529088"/>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4">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5">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60441"/>
                  <a:ext cx="19392872" cy="4927267"/>
                  <a:chOff x="1872875" y="6001223"/>
                  <a:chExt cx="19392872" cy="4927267"/>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6"/>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392872" cy="4245303"/>
                    <a:chOff x="1872875" y="6683187"/>
                    <a:chExt cx="19392872" cy="4245303"/>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7"/>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18"/>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9"/>
                    <a:stretch>
                      <a:fillRect/>
                    </a:stretch>
                  </p:blipFill>
                  <p:spPr>
                    <a:xfrm>
                      <a:off x="9994606" y="6826102"/>
                      <a:ext cx="11055660" cy="723014"/>
                    </a:xfrm>
                    <a:prstGeom prst="rect">
                      <a:avLst/>
                    </a:prstGeom>
                  </p:spPr>
                </p:pic>
                <p:pic>
                  <p:nvPicPr>
                    <p:cNvPr id="8" name="Picture 7">
                      <a:extLst>
                        <a:ext uri="{FF2B5EF4-FFF2-40B4-BE49-F238E27FC236}">
                          <a16:creationId xmlns:a16="http://schemas.microsoft.com/office/drawing/2014/main" id="{324F16EF-36C4-BEAC-8F02-8D6112689058}"/>
                        </a:ext>
                      </a:extLst>
                    </p:cNvPr>
                    <p:cNvPicPr>
                      <a:picLocks noChangeAspect="1"/>
                    </p:cNvPicPr>
                    <p:nvPr/>
                  </p:nvPicPr>
                  <p:blipFill>
                    <a:blip r:embed="rId20"/>
                    <a:stretch>
                      <a:fillRect/>
                    </a:stretch>
                  </p:blipFill>
                  <p:spPr>
                    <a:xfrm>
                      <a:off x="8438051" y="6817502"/>
                      <a:ext cx="10509168" cy="728961"/>
                    </a:xfrm>
                    <a:prstGeom prst="rect">
                      <a:avLst/>
                    </a:prstGeom>
                  </p:spPr>
                </p:pic>
                <p:pic>
                  <p:nvPicPr>
                    <p:cNvPr id="11" name="Immagine 143">
                      <a:extLst>
                        <a:ext uri="{FF2B5EF4-FFF2-40B4-BE49-F238E27FC236}">
                          <a16:creationId xmlns:a16="http://schemas.microsoft.com/office/drawing/2014/main" id="{F656518A-54A5-93BE-0E92-B4080783CD73}"/>
                        </a:ext>
                      </a:extLst>
                    </p:cNvPr>
                    <p:cNvPicPr>
                      <a:picLocks noChangeAspect="1"/>
                    </p:cNvPicPr>
                    <p:nvPr/>
                  </p:nvPicPr>
                  <p:blipFill rotWithShape="1">
                    <a:blip r:embed="rId21"/>
                    <a:srcRect l="1" t="10970" r="-1535"/>
                    <a:stretch/>
                  </p:blipFill>
                  <p:spPr>
                    <a:xfrm>
                      <a:off x="18914113" y="6911161"/>
                      <a:ext cx="2175450" cy="510467"/>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813705"/>
                      <a:chOff x="1872875" y="8114785"/>
                      <a:chExt cx="19371607" cy="2813705"/>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22"/>
                      <a:srcRect l="371"/>
                      <a:stretch/>
                    </p:blipFill>
                    <p:spPr>
                      <a:xfrm>
                        <a:off x="2211024" y="8114785"/>
                        <a:ext cx="19033458" cy="2805691"/>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3"/>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4"/>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5"/>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6"/>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3"/>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4"/>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6"/>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3"/>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4"/>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6"/>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3"/>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4"/>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6"/>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7"/>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8"/>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9"/>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397055"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30"/>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30"/>
                      <a:srcRect l="20553" t="65960" r="12790" b="17375"/>
                      <a:stretch/>
                    </p:blipFill>
                    <p:spPr>
                      <a:xfrm>
                        <a:off x="1872875" y="9727374"/>
                        <a:ext cx="284589" cy="265617"/>
                      </a:xfrm>
                      <a:prstGeom prst="rect">
                        <a:avLst/>
                      </a:prstGeom>
                    </p:spPr>
                  </p:pic>
                  <p:pic>
                    <p:nvPicPr>
                      <p:cNvPr id="57" name="Picture 56">
                        <a:extLst>
                          <a:ext uri="{FF2B5EF4-FFF2-40B4-BE49-F238E27FC236}">
                            <a16:creationId xmlns:a16="http://schemas.microsoft.com/office/drawing/2014/main" id="{F2DBA61D-7BCC-3183-2B4A-47F4D95BBC18}"/>
                          </a:ext>
                        </a:extLst>
                      </p:cNvPr>
                      <p:cNvPicPr>
                        <a:picLocks noChangeAspect="1"/>
                      </p:cNvPicPr>
                      <p:nvPr/>
                    </p:nvPicPr>
                    <p:blipFill rotWithShape="1">
                      <a:blip r:embed="rId31"/>
                      <a:srcRect t="14818" r="2437" b="804"/>
                      <a:stretch/>
                    </p:blipFill>
                    <p:spPr>
                      <a:xfrm>
                        <a:off x="3343951" y="9898009"/>
                        <a:ext cx="2044694" cy="171825"/>
                      </a:xfrm>
                      <a:prstGeom prst="rect">
                        <a:avLst/>
                      </a:prstGeom>
                    </p:spPr>
                  </p:pic>
                  <p:pic>
                    <p:nvPicPr>
                      <p:cNvPr id="59" name="Picture 58">
                        <a:extLst>
                          <a:ext uri="{FF2B5EF4-FFF2-40B4-BE49-F238E27FC236}">
                            <a16:creationId xmlns:a16="http://schemas.microsoft.com/office/drawing/2014/main" id="{86856CA0-9CEC-AEA1-A988-8448C2581368}"/>
                          </a:ext>
                        </a:extLst>
                      </p:cNvPr>
                      <p:cNvPicPr>
                        <a:picLocks noChangeAspect="1"/>
                      </p:cNvPicPr>
                      <p:nvPr/>
                    </p:nvPicPr>
                    <p:blipFill rotWithShape="1">
                      <a:blip r:embed="rId32"/>
                      <a:srcRect t="19189"/>
                      <a:stretch/>
                    </p:blipFill>
                    <p:spPr>
                      <a:xfrm>
                        <a:off x="2515072" y="9633095"/>
                        <a:ext cx="1326788" cy="171825"/>
                      </a:xfrm>
                      <a:prstGeom prst="rect">
                        <a:avLst/>
                      </a:prstGeom>
                    </p:spPr>
                  </p:pic>
                  <p:pic>
                    <p:nvPicPr>
                      <p:cNvPr id="63" name="Picture 62">
                        <a:extLst>
                          <a:ext uri="{FF2B5EF4-FFF2-40B4-BE49-F238E27FC236}">
                            <a16:creationId xmlns:a16="http://schemas.microsoft.com/office/drawing/2014/main" id="{EDDE3A7B-1F17-84F8-BD49-BD6380E4B844}"/>
                          </a:ext>
                        </a:extLst>
                      </p:cNvPr>
                      <p:cNvPicPr>
                        <a:picLocks noChangeAspect="1"/>
                      </p:cNvPicPr>
                      <p:nvPr/>
                    </p:nvPicPr>
                    <p:blipFill rotWithShape="1">
                      <a:blip r:embed="rId30"/>
                      <a:srcRect l="20553" t="65960" r="12790" b="17375"/>
                      <a:stretch/>
                    </p:blipFill>
                    <p:spPr>
                      <a:xfrm>
                        <a:off x="1875210" y="10403305"/>
                        <a:ext cx="284589" cy="265617"/>
                      </a:xfrm>
                      <a:prstGeom prst="rect">
                        <a:avLst/>
                      </a:prstGeom>
                    </p:spPr>
                  </p:pic>
                  <p:pic>
                    <p:nvPicPr>
                      <p:cNvPr id="65" name="Picture 64">
                        <a:extLst>
                          <a:ext uri="{FF2B5EF4-FFF2-40B4-BE49-F238E27FC236}">
                            <a16:creationId xmlns:a16="http://schemas.microsoft.com/office/drawing/2014/main" id="{3CD954BE-9FC0-C58C-A5B4-86F8AB684853}"/>
                          </a:ext>
                        </a:extLst>
                      </p:cNvPr>
                      <p:cNvPicPr>
                        <a:picLocks noChangeAspect="1"/>
                      </p:cNvPicPr>
                      <p:nvPr/>
                    </p:nvPicPr>
                    <p:blipFill>
                      <a:blip r:embed="rId33"/>
                      <a:stretch>
                        <a:fillRect/>
                      </a:stretch>
                    </p:blipFill>
                    <p:spPr>
                      <a:xfrm>
                        <a:off x="2211024" y="9633095"/>
                        <a:ext cx="288979" cy="171825"/>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34"/>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34"/>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34"/>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5"/>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34"/>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34"/>
                      <a:stretch>
                        <a:fillRect/>
                      </a:stretch>
                    </p:blipFill>
                    <p:spPr>
                      <a:xfrm>
                        <a:off x="17185128" y="9662838"/>
                        <a:ext cx="3362929" cy="130599"/>
                      </a:xfrm>
                      <a:prstGeom prst="rect">
                        <a:avLst/>
                      </a:prstGeom>
                    </p:spPr>
                  </p:pic>
                  <p:pic>
                    <p:nvPicPr>
                      <p:cNvPr id="85" name="Picture 84">
                        <a:extLst>
                          <a:ext uri="{FF2B5EF4-FFF2-40B4-BE49-F238E27FC236}">
                            <a16:creationId xmlns:a16="http://schemas.microsoft.com/office/drawing/2014/main" id="{3D98FA39-2F80-EB05-1C40-6B45B5AF27AA}"/>
                          </a:ext>
                        </a:extLst>
                      </p:cNvPr>
                      <p:cNvPicPr>
                        <a:picLocks noChangeAspect="1"/>
                      </p:cNvPicPr>
                      <p:nvPr/>
                    </p:nvPicPr>
                    <p:blipFill rotWithShape="1">
                      <a:blip r:embed="rId36"/>
                      <a:srcRect t="12719"/>
                      <a:stretch/>
                    </p:blipFill>
                    <p:spPr>
                      <a:xfrm>
                        <a:off x="3394792" y="10554064"/>
                        <a:ext cx="1849662" cy="161440"/>
                      </a:xfrm>
                      <a:prstGeom prst="rect">
                        <a:avLst/>
                      </a:prstGeom>
                    </p:spPr>
                  </p:pic>
                  <p:pic>
                    <p:nvPicPr>
                      <p:cNvPr id="87" name="Picture 86">
                        <a:extLst>
                          <a:ext uri="{FF2B5EF4-FFF2-40B4-BE49-F238E27FC236}">
                            <a16:creationId xmlns:a16="http://schemas.microsoft.com/office/drawing/2014/main" id="{FECCD51E-B307-5754-87BF-5B1844FDC8E8}"/>
                          </a:ext>
                        </a:extLst>
                      </p:cNvPr>
                      <p:cNvPicPr>
                        <a:picLocks noChangeAspect="1"/>
                      </p:cNvPicPr>
                      <p:nvPr/>
                    </p:nvPicPr>
                    <p:blipFill rotWithShape="1">
                      <a:blip r:embed="rId32"/>
                      <a:srcRect t="19189"/>
                      <a:stretch/>
                    </p:blipFill>
                    <p:spPr>
                      <a:xfrm>
                        <a:off x="2509187" y="10295877"/>
                        <a:ext cx="1326788" cy="171825"/>
                      </a:xfrm>
                      <a:prstGeom prst="rect">
                        <a:avLst/>
                      </a:prstGeom>
                    </p:spPr>
                  </p:pic>
                  <p:pic>
                    <p:nvPicPr>
                      <p:cNvPr id="88" name="Picture 87">
                        <a:extLst>
                          <a:ext uri="{FF2B5EF4-FFF2-40B4-BE49-F238E27FC236}">
                            <a16:creationId xmlns:a16="http://schemas.microsoft.com/office/drawing/2014/main" id="{EC22E169-D980-1463-6729-1EBE5689502C}"/>
                          </a:ext>
                        </a:extLst>
                      </p:cNvPr>
                      <p:cNvPicPr>
                        <a:picLocks noChangeAspect="1"/>
                      </p:cNvPicPr>
                      <p:nvPr/>
                    </p:nvPicPr>
                    <p:blipFill>
                      <a:blip r:embed="rId33"/>
                      <a:stretch>
                        <a:fillRect/>
                      </a:stretch>
                    </p:blipFill>
                    <p:spPr>
                      <a:xfrm>
                        <a:off x="2205138" y="10295877"/>
                        <a:ext cx="288979" cy="171825"/>
                      </a:xfrm>
                      <a:prstGeom prst="rect">
                        <a:avLst/>
                      </a:prstGeom>
                    </p:spPr>
                  </p:pic>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7"/>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8"/>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9"/>
                <a:stretch>
                  <a:fillRect/>
                </a:stretch>
              </p:blipFill>
              <p:spPr>
                <a:xfrm>
                  <a:off x="21176914" y="9613125"/>
                  <a:ext cx="985578" cy="445535"/>
                </a:xfrm>
                <a:prstGeom prst="rect">
                  <a:avLst/>
                </a:prstGeom>
              </p:spPr>
            </p:pic>
          </p:grpSp>
          <p:sp>
            <p:nvSpPr>
              <p:cNvPr id="144" name="Rectangle 143">
                <a:extLst>
                  <a:ext uri="{FF2B5EF4-FFF2-40B4-BE49-F238E27FC236}">
                    <a16:creationId xmlns:a16="http://schemas.microsoft.com/office/drawing/2014/main" id="{B03C0B28-B995-494A-8C72-154E50CB30BB}"/>
                  </a:ext>
                </a:extLst>
              </p:cNvPr>
              <p:cNvSpPr/>
              <p:nvPr/>
            </p:nvSpPr>
            <p:spPr>
              <a:xfrm>
                <a:off x="12341929" y="10192221"/>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1" name="Picture 150">
                <a:extLst>
                  <a:ext uri="{FF2B5EF4-FFF2-40B4-BE49-F238E27FC236}">
                    <a16:creationId xmlns:a16="http://schemas.microsoft.com/office/drawing/2014/main" id="{C9EA50D6-48AB-47B0-A4D9-50F6BF178E79}"/>
                  </a:ext>
                </a:extLst>
              </p:cNvPr>
              <p:cNvPicPr>
                <a:picLocks noChangeAspect="1"/>
              </p:cNvPicPr>
              <p:nvPr/>
            </p:nvPicPr>
            <p:blipFill rotWithShape="1">
              <a:blip r:embed="rId40"/>
              <a:srcRect l="5597" t="35282" r="7812" b="2655"/>
              <a:stretch/>
            </p:blipFill>
            <p:spPr>
              <a:xfrm>
                <a:off x="3096820" y="10532602"/>
                <a:ext cx="1194618" cy="199577"/>
              </a:xfrm>
              <a:prstGeom prst="rect">
                <a:avLst/>
              </a:prstGeom>
            </p:spPr>
          </p:pic>
          <p:pic>
            <p:nvPicPr>
              <p:cNvPr id="152" name="Picture 151">
                <a:extLst>
                  <a:ext uri="{FF2B5EF4-FFF2-40B4-BE49-F238E27FC236}">
                    <a16:creationId xmlns:a16="http://schemas.microsoft.com/office/drawing/2014/main" id="{7F90B6B3-51EC-48F2-9DE0-B21709471627}"/>
                  </a:ext>
                </a:extLst>
              </p:cNvPr>
              <p:cNvPicPr>
                <a:picLocks noChangeAspect="1"/>
              </p:cNvPicPr>
              <p:nvPr/>
            </p:nvPicPr>
            <p:blipFill rotWithShape="1">
              <a:blip r:embed="rId40"/>
              <a:srcRect l="5597" t="35282" r="7812" b="2655"/>
              <a:stretch/>
            </p:blipFill>
            <p:spPr>
              <a:xfrm>
                <a:off x="3102739" y="11194214"/>
                <a:ext cx="1194618" cy="199577"/>
              </a:xfrm>
              <a:prstGeom prst="rect">
                <a:avLst/>
              </a:prstGeom>
            </p:spPr>
          </p:pic>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41"/>
              <a:stretch>
                <a:fillRect/>
              </a:stretch>
            </p:blipFill>
            <p:spPr>
              <a:xfrm>
                <a:off x="2759000" y="7330343"/>
                <a:ext cx="409596" cy="2121968"/>
              </a:xfrm>
              <a:prstGeom prst="rect">
                <a:avLst/>
              </a:prstGeom>
            </p:spPr>
          </p:pic>
        </p:grpSp>
        <p:sp>
          <p:nvSpPr>
            <p:cNvPr id="82" name="Rectangle 81">
              <a:extLst>
                <a:ext uri="{FF2B5EF4-FFF2-40B4-BE49-F238E27FC236}">
                  <a16:creationId xmlns:a16="http://schemas.microsoft.com/office/drawing/2014/main" id="{43A3CD88-F433-410F-B9A2-E0CE3FCC7498}"/>
                </a:ext>
              </a:extLst>
            </p:cNvPr>
            <p:cNvSpPr/>
            <p:nvPr/>
          </p:nvSpPr>
          <p:spPr>
            <a:xfrm>
              <a:off x="7325405" y="10954886"/>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83" name="Rectangle 82">
              <a:extLst>
                <a:ext uri="{FF2B5EF4-FFF2-40B4-BE49-F238E27FC236}">
                  <a16:creationId xmlns:a16="http://schemas.microsoft.com/office/drawing/2014/main" id="{94F69C42-C288-4097-B348-6AD3B1AE2F82}"/>
                </a:ext>
              </a:extLst>
            </p:cNvPr>
            <p:cNvSpPr/>
            <p:nvPr/>
          </p:nvSpPr>
          <p:spPr>
            <a:xfrm>
              <a:off x="7327729" y="10268195"/>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7" name="Picture 6">
              <a:extLst>
                <a:ext uri="{FF2B5EF4-FFF2-40B4-BE49-F238E27FC236}">
                  <a16:creationId xmlns:a16="http://schemas.microsoft.com/office/drawing/2014/main" id="{55C1B6F7-8B18-B428-B941-05D07DB00510}"/>
                </a:ext>
              </a:extLst>
            </p:cNvPr>
            <p:cNvPicPr>
              <a:picLocks noChangeAspect="1"/>
            </p:cNvPicPr>
            <p:nvPr/>
          </p:nvPicPr>
          <p:blipFill rotWithShape="1">
            <a:blip r:embed="rId42">
              <a:duotone>
                <a:prstClr val="black"/>
                <a:srgbClr val="F1FAFF">
                  <a:tint val="45000"/>
                  <a:satMod val="400000"/>
                </a:srgbClr>
              </a:duotone>
              <a:extLst>
                <a:ext uri="{BEBA8EAE-BF5A-486C-A8C5-ECC9F3942E4B}">
                  <a14:imgProps xmlns:a14="http://schemas.microsoft.com/office/drawing/2010/main">
                    <a14:imgLayer r:embed="rId43">
                      <a14:imgEffect>
                        <a14:colorTemperature colorTemp="4700"/>
                      </a14:imgEffect>
                    </a14:imgLayer>
                  </a14:imgProps>
                </a:ext>
              </a:extLst>
            </a:blip>
            <a:srcRect t="13366"/>
            <a:stretch/>
          </p:blipFill>
          <p:spPr>
            <a:xfrm>
              <a:off x="8985186" y="3444947"/>
              <a:ext cx="1009418" cy="319527"/>
            </a:xfrm>
            <a:prstGeom prst="rect">
              <a:avLst/>
            </a:prstGeom>
          </p:spPr>
        </p:pic>
      </p:grpSp>
      <p:pic>
        <p:nvPicPr>
          <p:cNvPr id="9" name="Immagine 115">
            <a:extLst>
              <a:ext uri="{FF2B5EF4-FFF2-40B4-BE49-F238E27FC236}">
                <a16:creationId xmlns:a16="http://schemas.microsoft.com/office/drawing/2014/main" id="{BDA480D5-A318-07BE-8769-4C084082AF43}"/>
              </a:ext>
            </a:extLst>
          </p:cNvPr>
          <p:cNvPicPr>
            <a:picLocks noChangeAspect="1"/>
          </p:cNvPicPr>
          <p:nvPr/>
        </p:nvPicPr>
        <p:blipFill rotWithShape="1">
          <a:blip r:embed="rId44"/>
          <a:srcRect t="9099"/>
          <a:stretch/>
        </p:blipFill>
        <p:spPr>
          <a:xfrm>
            <a:off x="21607423" y="12917454"/>
            <a:ext cx="1102104" cy="616395"/>
          </a:xfrm>
          <a:prstGeom prst="rect">
            <a:avLst/>
          </a:prstGeom>
        </p:spPr>
      </p:pic>
      <p:grpSp>
        <p:nvGrpSpPr>
          <p:cNvPr id="19" name="Group 18">
            <a:extLst>
              <a:ext uri="{FF2B5EF4-FFF2-40B4-BE49-F238E27FC236}">
                <a16:creationId xmlns:a16="http://schemas.microsoft.com/office/drawing/2014/main" id="{8C8CF1ED-2AE4-0CE6-B11C-663841FDDAF1}"/>
              </a:ext>
            </a:extLst>
          </p:cNvPr>
          <p:cNvGrpSpPr/>
          <p:nvPr/>
        </p:nvGrpSpPr>
        <p:grpSpPr>
          <a:xfrm>
            <a:off x="11347868" y="10276672"/>
            <a:ext cx="8637785" cy="1039459"/>
            <a:chOff x="11347868" y="10276672"/>
            <a:chExt cx="8637785" cy="1039459"/>
          </a:xfrm>
        </p:grpSpPr>
        <p:pic>
          <p:nvPicPr>
            <p:cNvPr id="10" name="Picture 9">
              <a:extLst>
                <a:ext uri="{FF2B5EF4-FFF2-40B4-BE49-F238E27FC236}">
                  <a16:creationId xmlns:a16="http://schemas.microsoft.com/office/drawing/2014/main" id="{D926704D-FDE0-5784-2E55-1FEE391804D0}"/>
                </a:ext>
              </a:extLst>
            </p:cNvPr>
            <p:cNvPicPr>
              <a:picLocks noChangeAspect="1"/>
            </p:cNvPicPr>
            <p:nvPr/>
          </p:nvPicPr>
          <p:blipFill>
            <a:blip r:embed="rId45"/>
            <a:stretch>
              <a:fillRect/>
            </a:stretch>
          </p:blipFill>
          <p:spPr>
            <a:xfrm>
              <a:off x="15108250" y="10294393"/>
              <a:ext cx="1003607" cy="295179"/>
            </a:xfrm>
            <a:prstGeom prst="rect">
              <a:avLst/>
            </a:prstGeom>
          </p:spPr>
        </p:pic>
        <p:pic>
          <p:nvPicPr>
            <p:cNvPr id="13" name="Picture 12">
              <a:extLst>
                <a:ext uri="{FF2B5EF4-FFF2-40B4-BE49-F238E27FC236}">
                  <a16:creationId xmlns:a16="http://schemas.microsoft.com/office/drawing/2014/main" id="{9DAE2F73-A6A9-2590-7811-EBD0DEC44146}"/>
                </a:ext>
              </a:extLst>
            </p:cNvPr>
            <p:cNvPicPr>
              <a:picLocks noChangeAspect="1"/>
            </p:cNvPicPr>
            <p:nvPr/>
          </p:nvPicPr>
          <p:blipFill>
            <a:blip r:embed="rId45"/>
            <a:stretch>
              <a:fillRect/>
            </a:stretch>
          </p:blipFill>
          <p:spPr>
            <a:xfrm>
              <a:off x="18982045" y="10276672"/>
              <a:ext cx="1003607" cy="295179"/>
            </a:xfrm>
            <a:prstGeom prst="rect">
              <a:avLst/>
            </a:prstGeom>
          </p:spPr>
        </p:pic>
        <p:pic>
          <p:nvPicPr>
            <p:cNvPr id="14" name="Picture 13">
              <a:extLst>
                <a:ext uri="{FF2B5EF4-FFF2-40B4-BE49-F238E27FC236}">
                  <a16:creationId xmlns:a16="http://schemas.microsoft.com/office/drawing/2014/main" id="{CF4FF7E0-1B73-DC32-6AB2-C68C7FCF38EB}"/>
                </a:ext>
              </a:extLst>
            </p:cNvPr>
            <p:cNvPicPr>
              <a:picLocks noChangeAspect="1"/>
            </p:cNvPicPr>
            <p:nvPr/>
          </p:nvPicPr>
          <p:blipFill>
            <a:blip r:embed="rId45"/>
            <a:stretch>
              <a:fillRect/>
            </a:stretch>
          </p:blipFill>
          <p:spPr>
            <a:xfrm>
              <a:off x="15111795" y="11020952"/>
              <a:ext cx="1003607" cy="295179"/>
            </a:xfrm>
            <a:prstGeom prst="rect">
              <a:avLst/>
            </a:prstGeom>
          </p:spPr>
        </p:pic>
        <p:pic>
          <p:nvPicPr>
            <p:cNvPr id="16" name="Picture 15">
              <a:extLst>
                <a:ext uri="{FF2B5EF4-FFF2-40B4-BE49-F238E27FC236}">
                  <a16:creationId xmlns:a16="http://schemas.microsoft.com/office/drawing/2014/main" id="{A382C32E-CD35-179C-22C5-C05B40AF7DE9}"/>
                </a:ext>
              </a:extLst>
            </p:cNvPr>
            <p:cNvPicPr>
              <a:picLocks noChangeAspect="1"/>
            </p:cNvPicPr>
            <p:nvPr/>
          </p:nvPicPr>
          <p:blipFill>
            <a:blip r:embed="rId45"/>
            <a:stretch>
              <a:fillRect/>
            </a:stretch>
          </p:blipFill>
          <p:spPr>
            <a:xfrm>
              <a:off x="18982046" y="10999686"/>
              <a:ext cx="1003607" cy="295179"/>
            </a:xfrm>
            <a:prstGeom prst="rect">
              <a:avLst/>
            </a:prstGeom>
          </p:spPr>
        </p:pic>
        <p:pic>
          <p:nvPicPr>
            <p:cNvPr id="17" name="Picture 16">
              <a:extLst>
                <a:ext uri="{FF2B5EF4-FFF2-40B4-BE49-F238E27FC236}">
                  <a16:creationId xmlns:a16="http://schemas.microsoft.com/office/drawing/2014/main" id="{2D315518-8869-D7F8-9B23-85F49519DBB0}"/>
                </a:ext>
              </a:extLst>
            </p:cNvPr>
            <p:cNvPicPr>
              <a:picLocks noChangeAspect="1"/>
            </p:cNvPicPr>
            <p:nvPr/>
          </p:nvPicPr>
          <p:blipFill>
            <a:blip r:embed="rId45"/>
            <a:stretch>
              <a:fillRect/>
            </a:stretch>
          </p:blipFill>
          <p:spPr>
            <a:xfrm>
              <a:off x="11347868" y="10978421"/>
              <a:ext cx="1003607" cy="295179"/>
            </a:xfrm>
            <a:prstGeom prst="rect">
              <a:avLst/>
            </a:prstGeom>
          </p:spPr>
        </p:pic>
      </p:grpSp>
    </p:spTree>
    <p:extLst>
      <p:ext uri="{BB962C8B-B14F-4D97-AF65-F5344CB8AC3E}">
        <p14:creationId xmlns:p14="http://schemas.microsoft.com/office/powerpoint/2010/main" val="4002482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grpSp>
        <p:nvGrpSpPr>
          <p:cNvPr id="17" name="Group 16">
            <a:extLst>
              <a:ext uri="{FF2B5EF4-FFF2-40B4-BE49-F238E27FC236}">
                <a16:creationId xmlns:a16="http://schemas.microsoft.com/office/drawing/2014/main" id="{9420B924-6F56-B005-5625-4D8D66D28726}"/>
              </a:ext>
            </a:extLst>
          </p:cNvPr>
          <p:cNvGrpSpPr/>
          <p:nvPr/>
        </p:nvGrpSpPr>
        <p:grpSpPr>
          <a:xfrm>
            <a:off x="1657658" y="4390142"/>
            <a:ext cx="20574797" cy="2282383"/>
            <a:chOff x="1657658" y="2922852"/>
            <a:chExt cx="20574797" cy="2282383"/>
          </a:xfrm>
        </p:grpSpPr>
        <p:cxnSp>
          <p:nvCxnSpPr>
            <p:cNvPr id="76" name="Connettore diritto 75">
              <a:extLst>
                <a:ext uri="{FF2B5EF4-FFF2-40B4-BE49-F238E27FC236}">
                  <a16:creationId xmlns:a16="http://schemas.microsoft.com/office/drawing/2014/main" id="{A40779B2-22AF-487D-82A7-DE1D3A0C6A05}"/>
                </a:ext>
              </a:extLst>
            </p:cNvPr>
            <p:cNvCxnSpPr>
              <a:cxnSpLocks/>
            </p:cNvCxnSpPr>
            <p:nvPr/>
          </p:nvCxnSpPr>
          <p:spPr>
            <a:xfrm flipV="1">
              <a:off x="1657658" y="3548417"/>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680177" y="2922852"/>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657658" y="3548417"/>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0"/>
            <a:stretch>
              <a:fillRect/>
            </a:stretch>
          </p:blipFill>
          <p:spPr>
            <a:xfrm>
              <a:off x="3109298" y="3762922"/>
              <a:ext cx="17174960" cy="938683"/>
            </a:xfrm>
            <a:prstGeom prst="rect">
              <a:avLst/>
            </a:prstGeom>
          </p:spPr>
        </p:pic>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1">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2">
                      <a14:imgEffect>
                        <a14:saturation sat="200000"/>
                      </a14:imgEffect>
                    </a14:imgLayer>
                  </a14:imgProps>
                </a:ext>
              </a:extLst>
            </a:blip>
            <a:srcRect l="38405" t="6719" r="32581" b="81488"/>
            <a:stretch/>
          </p:blipFill>
          <p:spPr>
            <a:xfrm>
              <a:off x="9566522" y="4846507"/>
              <a:ext cx="5337546" cy="358728"/>
            </a:xfrm>
            <a:prstGeom prst="rect">
              <a:avLst/>
            </a:prstGeom>
            <a:ln w="228600" cap="sq" cmpd="thickThin">
              <a:noFill/>
              <a:prstDash val="solid"/>
              <a:miter lim="800000"/>
            </a:ln>
            <a:effectLst/>
          </p:spPr>
        </p:pic>
      </p:grpSp>
      <p:pic>
        <p:nvPicPr>
          <p:cNvPr id="19" name="Picture 18">
            <a:extLst>
              <a:ext uri="{FF2B5EF4-FFF2-40B4-BE49-F238E27FC236}">
                <a16:creationId xmlns:a16="http://schemas.microsoft.com/office/drawing/2014/main" id="{00F49925-7A3C-E89C-6BCE-FD4090F99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colorTemperature colorTemp="5300"/>
                    </a14:imgEffect>
                  </a14:imgLayer>
                </a14:imgProps>
              </a:ext>
            </a:extLst>
          </a:blip>
          <a:srcRect t="22738" b="33317"/>
          <a:stretch/>
        </p:blipFill>
        <p:spPr>
          <a:xfrm>
            <a:off x="1683365" y="2652874"/>
            <a:ext cx="21058211" cy="1389933"/>
          </a:xfrm>
          <a:prstGeom prst="rect">
            <a:avLst/>
          </a:prstGeom>
        </p:spPr>
      </p:pic>
      <p:grpSp>
        <p:nvGrpSpPr>
          <p:cNvPr id="13" name="Group 12">
            <a:extLst>
              <a:ext uri="{FF2B5EF4-FFF2-40B4-BE49-F238E27FC236}">
                <a16:creationId xmlns:a16="http://schemas.microsoft.com/office/drawing/2014/main" id="{57B926B9-F39E-01F5-CC3D-D576BA3C6197}"/>
              </a:ext>
            </a:extLst>
          </p:cNvPr>
          <p:cNvGrpSpPr/>
          <p:nvPr/>
        </p:nvGrpSpPr>
        <p:grpSpPr>
          <a:xfrm>
            <a:off x="2352985" y="6393172"/>
            <a:ext cx="20251834" cy="4778204"/>
            <a:chOff x="2352985" y="6393172"/>
            <a:chExt cx="20251834" cy="4778204"/>
          </a:xfrm>
        </p:grpSpPr>
        <p:pic>
          <p:nvPicPr>
            <p:cNvPr id="26" name="Picture 25">
              <a:extLst>
                <a:ext uri="{FF2B5EF4-FFF2-40B4-BE49-F238E27FC236}">
                  <a16:creationId xmlns:a16="http://schemas.microsoft.com/office/drawing/2014/main" id="{0AC452D7-1415-257D-8DF4-AB382965DD6C}"/>
                </a:ext>
              </a:extLst>
            </p:cNvPr>
            <p:cNvPicPr>
              <a:picLocks noChangeAspect="1"/>
            </p:cNvPicPr>
            <p:nvPr/>
          </p:nvPicPr>
          <p:blipFill>
            <a:blip r:embed="rId15"/>
            <a:stretch>
              <a:fillRect/>
            </a:stretch>
          </p:blipFill>
          <p:spPr>
            <a:xfrm rot="5400000">
              <a:off x="20601511" y="8756846"/>
              <a:ext cx="2876915" cy="1002107"/>
            </a:xfrm>
            <a:prstGeom prst="rect">
              <a:avLst/>
            </a:prstGeom>
          </p:spPr>
        </p:pic>
        <p:grpSp>
          <p:nvGrpSpPr>
            <p:cNvPr id="16" name="Group 15">
              <a:extLst>
                <a:ext uri="{FF2B5EF4-FFF2-40B4-BE49-F238E27FC236}">
                  <a16:creationId xmlns:a16="http://schemas.microsoft.com/office/drawing/2014/main" id="{6918736B-8539-3370-7C54-52E9D0BB3AE2}"/>
                </a:ext>
              </a:extLst>
            </p:cNvPr>
            <p:cNvGrpSpPr/>
            <p:nvPr/>
          </p:nvGrpSpPr>
          <p:grpSpPr>
            <a:xfrm>
              <a:off x="2352985" y="7046235"/>
              <a:ext cx="20251834" cy="4125141"/>
              <a:chOff x="2012745" y="5919178"/>
              <a:chExt cx="20251834" cy="4125141"/>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6"/>
              <a:srcRect b="68382"/>
              <a:stretch/>
            </p:blipFill>
            <p:spPr>
              <a:xfrm>
                <a:off x="2097648" y="6704452"/>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17"/>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8"/>
              <a:stretch>
                <a:fillRect/>
              </a:stretch>
            </p:blipFill>
            <p:spPr>
              <a:xfrm>
                <a:off x="9994606" y="6826102"/>
                <a:ext cx="11055660" cy="723014"/>
              </a:xfrm>
              <a:prstGeom prst="rect">
                <a:avLst/>
              </a:prstGeom>
            </p:spPr>
          </p:pic>
          <p:pic>
            <p:nvPicPr>
              <p:cNvPr id="11" name="Immagine 143">
                <a:extLst>
                  <a:ext uri="{FF2B5EF4-FFF2-40B4-BE49-F238E27FC236}">
                    <a16:creationId xmlns:a16="http://schemas.microsoft.com/office/drawing/2014/main" id="{F656518A-54A5-93BE-0E92-B4080783CD73}"/>
                  </a:ext>
                </a:extLst>
              </p:cNvPr>
              <p:cNvPicPr>
                <a:picLocks noChangeAspect="1"/>
              </p:cNvPicPr>
              <p:nvPr/>
            </p:nvPicPr>
            <p:blipFill rotWithShape="1">
              <a:blip r:embed="rId19"/>
              <a:srcRect l="1" t="10970" r="-1535"/>
              <a:stretch/>
            </p:blipFill>
            <p:spPr>
              <a:xfrm>
                <a:off x="18892848" y="6868258"/>
                <a:ext cx="2175450" cy="510467"/>
              </a:xfrm>
              <a:prstGeom prst="rect">
                <a:avLst/>
              </a:prstGeom>
            </p:spPr>
          </p:pic>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20"/>
              <a:srcRect b="50432"/>
              <a:stretch/>
            </p:blipFill>
            <p:spPr>
              <a:xfrm>
                <a:off x="2097648" y="8136051"/>
                <a:ext cx="19104304" cy="1390722"/>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1"/>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2"/>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3"/>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4"/>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1"/>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2"/>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4"/>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1"/>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2"/>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4"/>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1"/>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2"/>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4"/>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5"/>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6"/>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7"/>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52323" y="8861062"/>
                <a:ext cx="0" cy="62318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644445"/>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644445"/>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223009" y="8861062"/>
                <a:ext cx="0" cy="62318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F6F36251-D5AA-5B25-77F1-BBE054BBBCDF}"/>
                  </a:ext>
                </a:extLst>
              </p:cNvPr>
              <p:cNvPicPr>
                <a:picLocks noChangeAspect="1"/>
              </p:cNvPicPr>
              <p:nvPr/>
            </p:nvPicPr>
            <p:blipFill rotWithShape="1">
              <a:blip r:embed="rId28"/>
              <a:srcRect l="757" t="7042" r="2256" b="5482"/>
              <a:stretch/>
            </p:blipFill>
            <p:spPr>
              <a:xfrm>
                <a:off x="2062716" y="9503800"/>
                <a:ext cx="20201863" cy="540519"/>
              </a:xfrm>
              <a:prstGeom prst="rect">
                <a:avLst/>
              </a:prstGeom>
            </p:spPr>
          </p:pic>
          <p:pic>
            <p:nvPicPr>
              <p:cNvPr id="4" name="Picture 3">
                <a:extLst>
                  <a:ext uri="{FF2B5EF4-FFF2-40B4-BE49-F238E27FC236}">
                    <a16:creationId xmlns:a16="http://schemas.microsoft.com/office/drawing/2014/main" id="{2B338B74-A206-479E-61AC-B454FD6CEA7F}"/>
                  </a:ext>
                </a:extLst>
              </p:cNvPr>
              <p:cNvPicPr>
                <a:picLocks noChangeAspect="1"/>
              </p:cNvPicPr>
              <p:nvPr/>
            </p:nvPicPr>
            <p:blipFill rotWithShape="1">
              <a:blip r:embed="rId29"/>
              <a:srcRect r="2022"/>
              <a:stretch/>
            </p:blipFill>
            <p:spPr>
              <a:xfrm>
                <a:off x="2012745" y="6000317"/>
                <a:ext cx="19157122" cy="777592"/>
              </a:xfrm>
              <a:prstGeom prst="rect">
                <a:avLst/>
              </a:prstGeom>
            </p:spPr>
          </p:pic>
          <p:pic>
            <p:nvPicPr>
              <p:cNvPr id="14" name="Picture 13">
                <a:extLst>
                  <a:ext uri="{FF2B5EF4-FFF2-40B4-BE49-F238E27FC236}">
                    <a16:creationId xmlns:a16="http://schemas.microsoft.com/office/drawing/2014/main" id="{474A01DE-F72B-FD58-5A06-20155C26C663}"/>
                  </a:ext>
                </a:extLst>
              </p:cNvPr>
              <p:cNvPicPr>
                <a:picLocks noChangeAspect="1"/>
              </p:cNvPicPr>
              <p:nvPr/>
            </p:nvPicPr>
            <p:blipFill>
              <a:blip r:embed="rId30"/>
              <a:stretch>
                <a:fillRect/>
              </a:stretch>
            </p:blipFill>
            <p:spPr>
              <a:xfrm>
                <a:off x="9356653" y="6791457"/>
                <a:ext cx="9499089" cy="636038"/>
              </a:xfrm>
              <a:prstGeom prst="rect">
                <a:avLst/>
              </a:prstGeom>
            </p:spPr>
          </p:pic>
          <p:pic>
            <p:nvPicPr>
              <p:cNvPr id="9" name="Picture 8">
                <a:extLst>
                  <a:ext uri="{FF2B5EF4-FFF2-40B4-BE49-F238E27FC236}">
                    <a16:creationId xmlns:a16="http://schemas.microsoft.com/office/drawing/2014/main" id="{17DCD42F-4F61-6318-6A70-B49359AA6DC1}"/>
                  </a:ext>
                </a:extLst>
              </p:cNvPr>
              <p:cNvPicPr>
                <a:picLocks noChangeAspect="1"/>
              </p:cNvPicPr>
              <p:nvPr/>
            </p:nvPicPr>
            <p:blipFill rotWithShape="1">
              <a:blip r:embed="rId31"/>
              <a:srcRect l="73501" t="9957"/>
              <a:stretch/>
            </p:blipFill>
            <p:spPr>
              <a:xfrm>
                <a:off x="16186484" y="6849979"/>
                <a:ext cx="2784797" cy="656378"/>
              </a:xfrm>
              <a:prstGeom prst="rect">
                <a:avLst/>
              </a:prstGeom>
            </p:spPr>
          </p:pic>
          <p:pic>
            <p:nvPicPr>
              <p:cNvPr id="7" name="Picture 6">
                <a:extLst>
                  <a:ext uri="{FF2B5EF4-FFF2-40B4-BE49-F238E27FC236}">
                    <a16:creationId xmlns:a16="http://schemas.microsoft.com/office/drawing/2014/main" id="{BA1D2B49-56D1-A3AB-2DB6-FAB78199F5B9}"/>
                  </a:ext>
                </a:extLst>
              </p:cNvPr>
              <p:cNvPicPr>
                <a:picLocks noChangeAspect="1"/>
              </p:cNvPicPr>
              <p:nvPr/>
            </p:nvPicPr>
            <p:blipFill>
              <a:blip r:embed="rId32"/>
              <a:stretch>
                <a:fillRect/>
              </a:stretch>
            </p:blipFill>
            <p:spPr>
              <a:xfrm>
                <a:off x="12905371" y="6833937"/>
                <a:ext cx="3265397" cy="561648"/>
              </a:xfrm>
              <a:prstGeom prst="rect">
                <a:avLst/>
              </a:prstGeom>
            </p:spPr>
          </p:pic>
          <p:sp>
            <p:nvSpPr>
              <p:cNvPr id="20" name="Arrow: Right 19">
                <a:extLst>
                  <a:ext uri="{FF2B5EF4-FFF2-40B4-BE49-F238E27FC236}">
                    <a16:creationId xmlns:a16="http://schemas.microsoft.com/office/drawing/2014/main" id="{645DA71B-5B18-43A3-AAF4-83B440C6853E}"/>
                  </a:ext>
                </a:extLst>
              </p:cNvPr>
              <p:cNvSpPr/>
              <p:nvPr/>
            </p:nvSpPr>
            <p:spPr>
              <a:xfrm rot="2774244">
                <a:off x="14323320" y="6210515"/>
                <a:ext cx="1058779" cy="476106"/>
              </a:xfrm>
              <a:prstGeom prst="right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pic>
          <p:nvPicPr>
            <p:cNvPr id="22" name="Picture 21">
              <a:extLst>
                <a:ext uri="{FF2B5EF4-FFF2-40B4-BE49-F238E27FC236}">
                  <a16:creationId xmlns:a16="http://schemas.microsoft.com/office/drawing/2014/main" id="{2E3CFB03-A385-1D42-B410-31EA6B2E047B}"/>
                </a:ext>
              </a:extLst>
            </p:cNvPr>
            <p:cNvPicPr>
              <a:picLocks noChangeAspect="1"/>
            </p:cNvPicPr>
            <p:nvPr/>
          </p:nvPicPr>
          <p:blipFill>
            <a:blip r:embed="rId33"/>
            <a:stretch>
              <a:fillRect/>
            </a:stretch>
          </p:blipFill>
          <p:spPr>
            <a:xfrm>
              <a:off x="4148190" y="10080708"/>
              <a:ext cx="1031012" cy="509581"/>
            </a:xfrm>
            <a:prstGeom prst="rect">
              <a:avLst/>
            </a:prstGeom>
          </p:spPr>
        </p:pic>
        <p:pic>
          <p:nvPicPr>
            <p:cNvPr id="23" name="Picture 22">
              <a:extLst>
                <a:ext uri="{FF2B5EF4-FFF2-40B4-BE49-F238E27FC236}">
                  <a16:creationId xmlns:a16="http://schemas.microsoft.com/office/drawing/2014/main" id="{BBBD9738-1AC3-A89E-48F3-0103D43DFA7B}"/>
                </a:ext>
              </a:extLst>
            </p:cNvPr>
            <p:cNvPicPr>
              <a:picLocks noChangeAspect="1"/>
            </p:cNvPicPr>
            <p:nvPr/>
          </p:nvPicPr>
          <p:blipFill>
            <a:blip r:embed="rId34"/>
            <a:stretch>
              <a:fillRect/>
            </a:stretch>
          </p:blipFill>
          <p:spPr>
            <a:xfrm>
              <a:off x="21517157" y="10059693"/>
              <a:ext cx="985578" cy="445535"/>
            </a:xfrm>
            <a:prstGeom prst="rect">
              <a:avLst/>
            </a:prstGeom>
          </p:spPr>
        </p:pic>
        <p:sp>
          <p:nvSpPr>
            <p:cNvPr id="96" name="Arrow: Right 95">
              <a:extLst>
                <a:ext uri="{FF2B5EF4-FFF2-40B4-BE49-F238E27FC236}">
                  <a16:creationId xmlns:a16="http://schemas.microsoft.com/office/drawing/2014/main" id="{4C6230D3-D32D-4B28-ADFA-F1DD9B230843}"/>
                </a:ext>
              </a:extLst>
            </p:cNvPr>
            <p:cNvSpPr/>
            <p:nvPr/>
          </p:nvSpPr>
          <p:spPr>
            <a:xfrm rot="2774244">
              <a:off x="3767346" y="6684509"/>
              <a:ext cx="1058779" cy="476106"/>
            </a:xfrm>
            <a:prstGeom prst="right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pic>
        <p:nvPicPr>
          <p:cNvPr id="10" name="Immagine 115">
            <a:extLst>
              <a:ext uri="{FF2B5EF4-FFF2-40B4-BE49-F238E27FC236}">
                <a16:creationId xmlns:a16="http://schemas.microsoft.com/office/drawing/2014/main" id="{713559B9-5E7C-99F4-D6FE-6D2B78D3538C}"/>
              </a:ext>
            </a:extLst>
          </p:cNvPr>
          <p:cNvPicPr>
            <a:picLocks noChangeAspect="1"/>
          </p:cNvPicPr>
          <p:nvPr/>
        </p:nvPicPr>
        <p:blipFill rotWithShape="1">
          <a:blip r:embed="rId35"/>
          <a:srcRect t="9099"/>
          <a:stretch/>
        </p:blipFill>
        <p:spPr>
          <a:xfrm>
            <a:off x="21607423" y="12917454"/>
            <a:ext cx="1102104" cy="616395"/>
          </a:xfrm>
          <a:prstGeom prst="rect">
            <a:avLst/>
          </a:prstGeom>
        </p:spPr>
      </p:pic>
      <p:sp>
        <p:nvSpPr>
          <p:cNvPr id="8" name="CasellaDiTesto 9">
            <a:extLst>
              <a:ext uri="{FF2B5EF4-FFF2-40B4-BE49-F238E27FC236}">
                <a16:creationId xmlns:a16="http://schemas.microsoft.com/office/drawing/2014/main" id="{33F5C750-99BD-8CA9-E20C-13744C18C307}"/>
              </a:ext>
            </a:extLst>
          </p:cNvPr>
          <p:cNvSpPr txBox="1"/>
          <p:nvPr/>
        </p:nvSpPr>
        <p:spPr>
          <a:xfrm>
            <a:off x="21360624" y="12876214"/>
            <a:ext cx="1666262" cy="655161"/>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spTree>
    <p:extLst>
      <p:ext uri="{BB962C8B-B14F-4D97-AF65-F5344CB8AC3E}">
        <p14:creationId xmlns:p14="http://schemas.microsoft.com/office/powerpoint/2010/main" val="201244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3"/>
          <a:stretch>
            <a:fillRect/>
          </a:stretch>
        </p:blipFill>
        <p:spPr>
          <a:xfrm>
            <a:off x="3177540" y="4895193"/>
            <a:ext cx="17174960" cy="866996"/>
          </a:xfrm>
          <a:prstGeom prst="rect">
            <a:avLst/>
          </a:prstGeom>
        </p:spPr>
      </p:pic>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4"/>
          <a:stretch>
            <a:fillRect/>
          </a:stretch>
        </p:blipFill>
        <p:spPr>
          <a:xfrm>
            <a:off x="1963913" y="4119281"/>
            <a:ext cx="2763472" cy="599433"/>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941394" y="4697071"/>
            <a:ext cx="20574797" cy="51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00277642-7778-48B2-A1DB-D986CB286155}"/>
              </a:ext>
            </a:extLst>
          </p:cNvPr>
          <p:cNvGrpSpPr/>
          <p:nvPr/>
        </p:nvGrpSpPr>
        <p:grpSpPr>
          <a:xfrm>
            <a:off x="1702855" y="5762189"/>
            <a:ext cx="19809607" cy="7162343"/>
            <a:chOff x="1973871" y="7388545"/>
            <a:chExt cx="19809607" cy="7162343"/>
          </a:xfrm>
        </p:grpSpPr>
        <p:grpSp>
          <p:nvGrpSpPr>
            <p:cNvPr id="21" name="Group 20">
              <a:extLst>
                <a:ext uri="{FF2B5EF4-FFF2-40B4-BE49-F238E27FC236}">
                  <a16:creationId xmlns:a16="http://schemas.microsoft.com/office/drawing/2014/main" id="{91D386AB-73E4-4E16-959F-D87A72F66D6A}"/>
                </a:ext>
              </a:extLst>
            </p:cNvPr>
            <p:cNvGrpSpPr/>
            <p:nvPr/>
          </p:nvGrpSpPr>
          <p:grpSpPr>
            <a:xfrm>
              <a:off x="1973871" y="7388545"/>
              <a:ext cx="19809607" cy="7162343"/>
              <a:chOff x="1690135" y="5288244"/>
              <a:chExt cx="19809607" cy="7754560"/>
            </a:xfrm>
          </p:grpSpPr>
          <p:pic>
            <p:nvPicPr>
              <p:cNvPr id="7" name="Picture 6">
                <a:extLst>
                  <a:ext uri="{FF2B5EF4-FFF2-40B4-BE49-F238E27FC236}">
                    <a16:creationId xmlns:a16="http://schemas.microsoft.com/office/drawing/2014/main" id="{7974073B-C30D-4EBD-A5CA-918E543A9201}"/>
                  </a:ext>
                </a:extLst>
              </p:cNvPr>
              <p:cNvPicPr>
                <a:picLocks noChangeAspect="1"/>
              </p:cNvPicPr>
              <p:nvPr/>
            </p:nvPicPr>
            <p:blipFill rotWithShape="1">
              <a:blip r:embed="rId5"/>
              <a:srcRect l="-2777" r="-827"/>
              <a:stretch/>
            </p:blipFill>
            <p:spPr>
              <a:xfrm>
                <a:off x="1690135" y="5288244"/>
                <a:ext cx="19809607" cy="7754560"/>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7F0AF98D-D6BC-4A79-BBF7-B1BAD7DB0CBF}"/>
                  </a:ext>
                </a:extLst>
              </p:cNvPr>
              <p:cNvPicPr>
                <a:picLocks noChangeAspect="1"/>
              </p:cNvPicPr>
              <p:nvPr/>
            </p:nvPicPr>
            <p:blipFill>
              <a:blip r:embed="rId6"/>
              <a:stretch>
                <a:fillRect/>
              </a:stretch>
            </p:blipFill>
            <p:spPr>
              <a:xfrm>
                <a:off x="10174977" y="5408959"/>
                <a:ext cx="3444772" cy="442900"/>
              </a:xfrm>
              <a:prstGeom prst="rect">
                <a:avLst/>
              </a:prstGeom>
            </p:spPr>
          </p:pic>
          <p:pic>
            <p:nvPicPr>
              <p:cNvPr id="2" name="Picture 1">
                <a:extLst>
                  <a:ext uri="{FF2B5EF4-FFF2-40B4-BE49-F238E27FC236}">
                    <a16:creationId xmlns:a16="http://schemas.microsoft.com/office/drawing/2014/main" id="{2B51CFF6-C46A-092D-9D06-82952B0062F4}"/>
                  </a:ext>
                </a:extLst>
              </p:cNvPr>
              <p:cNvPicPr>
                <a:picLocks noChangeAspect="1"/>
              </p:cNvPicPr>
              <p:nvPr/>
            </p:nvPicPr>
            <p:blipFill>
              <a:blip r:embed="rId7"/>
              <a:stretch>
                <a:fillRect/>
              </a:stretch>
            </p:blipFill>
            <p:spPr>
              <a:xfrm>
                <a:off x="2318135" y="5885079"/>
                <a:ext cx="9952395" cy="377409"/>
              </a:xfrm>
              <a:prstGeom prst="rect">
                <a:avLst/>
              </a:prstGeom>
            </p:spPr>
          </p:pic>
          <p:pic>
            <p:nvPicPr>
              <p:cNvPr id="13" name="Picture 12">
                <a:extLst>
                  <a:ext uri="{FF2B5EF4-FFF2-40B4-BE49-F238E27FC236}">
                    <a16:creationId xmlns:a16="http://schemas.microsoft.com/office/drawing/2014/main" id="{0286F100-5D80-4E92-8015-4B563CCBFABF}"/>
                  </a:ext>
                </a:extLst>
              </p:cNvPr>
              <p:cNvPicPr>
                <a:picLocks noChangeAspect="1"/>
              </p:cNvPicPr>
              <p:nvPr/>
            </p:nvPicPr>
            <p:blipFill>
              <a:blip r:embed="rId8"/>
              <a:stretch>
                <a:fillRect/>
              </a:stretch>
            </p:blipFill>
            <p:spPr>
              <a:xfrm>
                <a:off x="5435518" y="6435866"/>
                <a:ext cx="15638558" cy="413260"/>
              </a:xfrm>
              <a:prstGeom prst="rect">
                <a:avLst/>
              </a:prstGeom>
            </p:spPr>
          </p:pic>
          <p:pic>
            <p:nvPicPr>
              <p:cNvPr id="18" name="Picture 17">
                <a:extLst>
                  <a:ext uri="{FF2B5EF4-FFF2-40B4-BE49-F238E27FC236}">
                    <a16:creationId xmlns:a16="http://schemas.microsoft.com/office/drawing/2014/main" id="{68C1CBAD-F6EA-4FF3-A420-6E60082EC4EA}"/>
                  </a:ext>
                </a:extLst>
              </p:cNvPr>
              <p:cNvPicPr>
                <a:picLocks noChangeAspect="1"/>
              </p:cNvPicPr>
              <p:nvPr/>
            </p:nvPicPr>
            <p:blipFill>
              <a:blip r:embed="rId9"/>
              <a:stretch>
                <a:fillRect/>
              </a:stretch>
            </p:blipFill>
            <p:spPr>
              <a:xfrm>
                <a:off x="6763883" y="7055724"/>
                <a:ext cx="14329584" cy="377409"/>
              </a:xfrm>
              <a:prstGeom prst="rect">
                <a:avLst/>
              </a:prstGeom>
            </p:spPr>
          </p:pic>
          <p:pic>
            <p:nvPicPr>
              <p:cNvPr id="36" name="Picture 35">
                <a:extLst>
                  <a:ext uri="{FF2B5EF4-FFF2-40B4-BE49-F238E27FC236}">
                    <a16:creationId xmlns:a16="http://schemas.microsoft.com/office/drawing/2014/main" id="{5657463F-2474-40C4-A56E-A4AC06A00E01}"/>
                  </a:ext>
                </a:extLst>
              </p:cNvPr>
              <p:cNvPicPr>
                <a:picLocks noChangeAspect="1"/>
              </p:cNvPicPr>
              <p:nvPr/>
            </p:nvPicPr>
            <p:blipFill>
              <a:blip r:embed="rId9"/>
              <a:stretch>
                <a:fillRect/>
              </a:stretch>
            </p:blipFill>
            <p:spPr>
              <a:xfrm>
                <a:off x="6792786" y="7639693"/>
                <a:ext cx="14329584" cy="377409"/>
              </a:xfrm>
              <a:prstGeom prst="rect">
                <a:avLst/>
              </a:prstGeom>
            </p:spPr>
          </p:pic>
        </p:grpSp>
        <p:pic>
          <p:nvPicPr>
            <p:cNvPr id="14" name="Picture 13">
              <a:extLst>
                <a:ext uri="{FF2B5EF4-FFF2-40B4-BE49-F238E27FC236}">
                  <a16:creationId xmlns:a16="http://schemas.microsoft.com/office/drawing/2014/main" id="{59612192-CA3C-4F11-BD57-C0D6B4458EA2}"/>
                </a:ext>
              </a:extLst>
            </p:cNvPr>
            <p:cNvPicPr>
              <a:picLocks noChangeAspect="1"/>
            </p:cNvPicPr>
            <p:nvPr/>
          </p:nvPicPr>
          <p:blipFill>
            <a:blip r:embed="rId10"/>
            <a:stretch>
              <a:fillRect/>
            </a:stretch>
          </p:blipFill>
          <p:spPr>
            <a:xfrm>
              <a:off x="13023211" y="7939869"/>
              <a:ext cx="1912928" cy="361781"/>
            </a:xfrm>
            <a:prstGeom prst="rect">
              <a:avLst/>
            </a:prstGeom>
          </p:spPr>
        </p:pic>
        <p:pic>
          <p:nvPicPr>
            <p:cNvPr id="19" name="Picture 18">
              <a:extLst>
                <a:ext uri="{FF2B5EF4-FFF2-40B4-BE49-F238E27FC236}">
                  <a16:creationId xmlns:a16="http://schemas.microsoft.com/office/drawing/2014/main" id="{BE07C0F8-55A5-45FD-A8A7-E22CAA83107C}"/>
                </a:ext>
              </a:extLst>
            </p:cNvPr>
            <p:cNvPicPr>
              <a:picLocks noChangeAspect="1"/>
            </p:cNvPicPr>
            <p:nvPr/>
          </p:nvPicPr>
          <p:blipFill rotWithShape="1">
            <a:blip r:embed="rId11"/>
            <a:srcRect r="40008"/>
            <a:stretch/>
          </p:blipFill>
          <p:spPr>
            <a:xfrm>
              <a:off x="14917904" y="7968313"/>
              <a:ext cx="463941" cy="256409"/>
            </a:xfrm>
            <a:prstGeom prst="rect">
              <a:avLst/>
            </a:prstGeom>
          </p:spPr>
        </p:pic>
        <p:pic>
          <p:nvPicPr>
            <p:cNvPr id="22" name="Picture 21">
              <a:extLst>
                <a:ext uri="{FF2B5EF4-FFF2-40B4-BE49-F238E27FC236}">
                  <a16:creationId xmlns:a16="http://schemas.microsoft.com/office/drawing/2014/main" id="{18F9FEB9-CF2F-411C-96EB-D321EE7F8345}"/>
                </a:ext>
              </a:extLst>
            </p:cNvPr>
            <p:cNvPicPr>
              <a:picLocks noChangeAspect="1"/>
            </p:cNvPicPr>
            <p:nvPr/>
          </p:nvPicPr>
          <p:blipFill>
            <a:blip r:embed="rId12"/>
            <a:stretch>
              <a:fillRect/>
            </a:stretch>
          </p:blipFill>
          <p:spPr>
            <a:xfrm>
              <a:off x="14792055" y="7965021"/>
              <a:ext cx="196824" cy="222190"/>
            </a:xfrm>
            <a:prstGeom prst="rect">
              <a:avLst/>
            </a:prstGeom>
          </p:spPr>
        </p:pic>
        <p:grpSp>
          <p:nvGrpSpPr>
            <p:cNvPr id="46" name="Group 45">
              <a:extLst>
                <a:ext uri="{FF2B5EF4-FFF2-40B4-BE49-F238E27FC236}">
                  <a16:creationId xmlns:a16="http://schemas.microsoft.com/office/drawing/2014/main" id="{F6569A41-81CC-4960-8FE9-1846BA95A2AE}"/>
                </a:ext>
              </a:extLst>
            </p:cNvPr>
            <p:cNvGrpSpPr/>
            <p:nvPr/>
          </p:nvGrpSpPr>
          <p:grpSpPr>
            <a:xfrm>
              <a:off x="15472437" y="7943035"/>
              <a:ext cx="2069505" cy="358615"/>
              <a:chOff x="17481836" y="4468340"/>
              <a:chExt cx="2069505" cy="358615"/>
            </a:xfrm>
          </p:grpSpPr>
          <p:pic>
            <p:nvPicPr>
              <p:cNvPr id="33" name="Picture 32">
                <a:extLst>
                  <a:ext uri="{FF2B5EF4-FFF2-40B4-BE49-F238E27FC236}">
                    <a16:creationId xmlns:a16="http://schemas.microsoft.com/office/drawing/2014/main" id="{2DD293B6-85EE-468B-8039-B2B9716BA003}"/>
                  </a:ext>
                </a:extLst>
              </p:cNvPr>
              <p:cNvPicPr>
                <a:picLocks noChangeAspect="1"/>
              </p:cNvPicPr>
              <p:nvPr/>
            </p:nvPicPr>
            <p:blipFill>
              <a:blip r:embed="rId13"/>
              <a:stretch>
                <a:fillRect/>
              </a:stretch>
            </p:blipFill>
            <p:spPr>
              <a:xfrm>
                <a:off x="17481836" y="4468340"/>
                <a:ext cx="2069505" cy="358615"/>
              </a:xfrm>
              <a:prstGeom prst="rect">
                <a:avLst/>
              </a:prstGeom>
            </p:spPr>
          </p:pic>
          <p:pic>
            <p:nvPicPr>
              <p:cNvPr id="16" name="Picture 15">
                <a:extLst>
                  <a:ext uri="{FF2B5EF4-FFF2-40B4-BE49-F238E27FC236}">
                    <a16:creationId xmlns:a16="http://schemas.microsoft.com/office/drawing/2014/main" id="{61427762-A811-446C-A3CE-54F30721AFDC}"/>
                  </a:ext>
                </a:extLst>
              </p:cNvPr>
              <p:cNvPicPr>
                <a:picLocks noChangeAspect="1"/>
              </p:cNvPicPr>
              <p:nvPr/>
            </p:nvPicPr>
            <p:blipFill rotWithShape="1">
              <a:blip r:embed="rId14"/>
              <a:srcRect l="6514" t="19321" r="24284" b="20659"/>
              <a:stretch/>
            </p:blipFill>
            <p:spPr>
              <a:xfrm>
                <a:off x="17618645" y="4550642"/>
                <a:ext cx="1128532" cy="189663"/>
              </a:xfrm>
              <a:prstGeom prst="rect">
                <a:avLst/>
              </a:prstGeom>
            </p:spPr>
          </p:pic>
        </p:grpSp>
      </p:grpSp>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15"/>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16"/>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17"/>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18"/>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19">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5" name="Picture 4">
            <a:extLst>
              <a:ext uri="{FF2B5EF4-FFF2-40B4-BE49-F238E27FC236}">
                <a16:creationId xmlns:a16="http://schemas.microsoft.com/office/drawing/2014/main" id="{89D406E5-F7CA-BD43-8B6C-E09A39FCBAA3}"/>
              </a:ext>
            </a:extLst>
          </p:cNvPr>
          <p:cNvPicPr>
            <a:picLocks noChangeAspect="1"/>
          </p:cNvPicPr>
          <p:nvPr/>
        </p:nvPicPr>
        <p:blipFill rotWithShape="1">
          <a:blip r:embed="rId20">
            <a:extLst>
              <a:ext uri="{BEBA8EAE-BF5A-486C-A8C5-ECC9F3942E4B}">
                <a14:imgProps xmlns:a14="http://schemas.microsoft.com/office/drawing/2010/main">
                  <a14:imgLayer r:embed="rId21">
                    <a14:imgEffect>
                      <a14:colorTemperature colorTemp="5300"/>
                    </a14:imgEffect>
                  </a14:imgLayer>
                </a14:imgProps>
              </a:ext>
            </a:extLst>
          </a:blip>
          <a:srcRect t="22738" b="33317"/>
          <a:stretch/>
        </p:blipFill>
        <p:spPr>
          <a:xfrm>
            <a:off x="1662100" y="2652874"/>
            <a:ext cx="21058211" cy="1389933"/>
          </a:xfrm>
          <a:prstGeom prst="rect">
            <a:avLst/>
          </a:prstGeom>
        </p:spPr>
      </p:pic>
    </p:spTree>
    <p:extLst>
      <p:ext uri="{BB962C8B-B14F-4D97-AF65-F5344CB8AC3E}">
        <p14:creationId xmlns:p14="http://schemas.microsoft.com/office/powerpoint/2010/main" val="3891970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cxnSp>
        <p:nvCxnSpPr>
          <p:cNvPr id="76" name="Connettore diritto 75">
            <a:extLst>
              <a:ext uri="{FF2B5EF4-FFF2-40B4-BE49-F238E27FC236}">
                <a16:creationId xmlns:a16="http://schemas.microsoft.com/office/drawing/2014/main" id="{A40779B2-22AF-487D-82A7-DE1D3A0C6A05}"/>
              </a:ext>
            </a:extLst>
          </p:cNvPr>
          <p:cNvCxnSpPr>
            <a:cxnSpLocks/>
          </p:cNvCxnSpPr>
          <p:nvPr/>
        </p:nvCxnSpPr>
        <p:spPr>
          <a:xfrm flipV="1">
            <a:off x="1572598" y="4803059"/>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680177" y="4049897"/>
            <a:ext cx="2763472" cy="648997"/>
          </a:xfrm>
          <a:prstGeom prst="rect">
            <a:avLst/>
          </a:prstGeom>
        </p:spPr>
      </p:pic>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0"/>
          <a:stretch>
            <a:fillRect/>
          </a:stretch>
        </p:blipFill>
        <p:spPr>
          <a:xfrm>
            <a:off x="3109298" y="4889967"/>
            <a:ext cx="17174960" cy="938683"/>
          </a:xfrm>
          <a:prstGeom prst="rect">
            <a:avLst/>
          </a:prstGeom>
        </p:spPr>
      </p:pic>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1">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2">
                    <a14:imgEffect>
                      <a14:saturation sat="200000"/>
                    </a14:imgEffect>
                  </a14:imgLayer>
                </a14:imgProps>
              </a:ext>
            </a:extLst>
          </a:blip>
          <a:srcRect l="38405" t="6719" r="32581" b="81488"/>
          <a:stretch/>
        </p:blipFill>
        <p:spPr>
          <a:xfrm>
            <a:off x="9566522" y="5973552"/>
            <a:ext cx="5337546" cy="358728"/>
          </a:xfrm>
          <a:prstGeom prst="rect">
            <a:avLst/>
          </a:prstGeom>
          <a:ln w="228600" cap="sq" cmpd="thickThin">
            <a:noFill/>
            <a:prstDash val="solid"/>
            <a:miter lim="800000"/>
          </a:ln>
          <a:effectLst/>
        </p:spPr>
      </p:pic>
      <p:pic>
        <p:nvPicPr>
          <p:cNvPr id="65" name="Picture 64">
            <a:extLst>
              <a:ext uri="{FF2B5EF4-FFF2-40B4-BE49-F238E27FC236}">
                <a16:creationId xmlns:a16="http://schemas.microsoft.com/office/drawing/2014/main" id="{3A07BB8D-6F8E-51EE-3535-73F471ADF749}"/>
              </a:ext>
            </a:extLst>
          </p:cNvPr>
          <p:cNvPicPr>
            <a:picLocks noChangeAspect="1"/>
          </p:cNvPicPr>
          <p:nvPr/>
        </p:nvPicPr>
        <p:blipFill rotWithShape="1">
          <a:blip r:embed="rId13">
            <a:extLst>
              <a:ext uri="{BEBA8EAE-BF5A-486C-A8C5-ECC9F3942E4B}">
                <a14:imgProps xmlns:a14="http://schemas.microsoft.com/office/drawing/2010/main">
                  <a14:imgLayer r:embed="rId14">
                    <a14:imgEffect>
                      <a14:colorTemperature colorTemp="5300"/>
                    </a14:imgEffect>
                  </a14:imgLayer>
                </a14:imgProps>
              </a:ext>
            </a:extLst>
          </a:blip>
          <a:srcRect t="22738" b="33317"/>
          <a:stretch/>
        </p:blipFill>
        <p:spPr>
          <a:xfrm>
            <a:off x="1662100" y="2652874"/>
            <a:ext cx="21058211" cy="1389933"/>
          </a:xfrm>
          <a:prstGeom prst="rect">
            <a:avLst/>
          </a:prstGeom>
        </p:spPr>
      </p:pic>
      <p:grpSp>
        <p:nvGrpSpPr>
          <p:cNvPr id="78" name="Group 77">
            <a:extLst>
              <a:ext uri="{FF2B5EF4-FFF2-40B4-BE49-F238E27FC236}">
                <a16:creationId xmlns:a16="http://schemas.microsoft.com/office/drawing/2014/main" id="{F0739B5B-2E4B-465D-8909-ADABDB87EC0F}"/>
              </a:ext>
            </a:extLst>
          </p:cNvPr>
          <p:cNvGrpSpPr/>
          <p:nvPr/>
        </p:nvGrpSpPr>
        <p:grpSpPr>
          <a:xfrm>
            <a:off x="2327117" y="6387558"/>
            <a:ext cx="19157122" cy="5511696"/>
            <a:chOff x="2044830" y="6982983"/>
            <a:chExt cx="19157122" cy="5511696"/>
          </a:xfrm>
        </p:grpSpPr>
        <p:grpSp>
          <p:nvGrpSpPr>
            <p:cNvPr id="2" name="Group 1">
              <a:extLst>
                <a:ext uri="{FF2B5EF4-FFF2-40B4-BE49-F238E27FC236}">
                  <a16:creationId xmlns:a16="http://schemas.microsoft.com/office/drawing/2014/main" id="{6E871218-D1B5-6CB0-06D1-90F80FA81F9D}"/>
                </a:ext>
              </a:extLst>
            </p:cNvPr>
            <p:cNvGrpSpPr/>
            <p:nvPr/>
          </p:nvGrpSpPr>
          <p:grpSpPr>
            <a:xfrm>
              <a:off x="2225238" y="8705592"/>
              <a:ext cx="18678371" cy="3789087"/>
              <a:chOff x="1680816" y="9500173"/>
              <a:chExt cx="17585751" cy="3512734"/>
            </a:xfrm>
          </p:grpSpPr>
          <p:grpSp>
            <p:nvGrpSpPr>
              <p:cNvPr id="8" name="Group 7">
                <a:extLst>
                  <a:ext uri="{FF2B5EF4-FFF2-40B4-BE49-F238E27FC236}">
                    <a16:creationId xmlns:a16="http://schemas.microsoft.com/office/drawing/2014/main" id="{4B2AFCC9-5D7C-5D97-0580-FB940088AB40}"/>
                  </a:ext>
                </a:extLst>
              </p:cNvPr>
              <p:cNvGrpSpPr/>
              <p:nvPr/>
            </p:nvGrpSpPr>
            <p:grpSpPr>
              <a:xfrm>
                <a:off x="1680816" y="9500173"/>
                <a:ext cx="17585751" cy="3512734"/>
                <a:chOff x="1680816" y="9500174"/>
                <a:chExt cx="15604457" cy="3121793"/>
              </a:xfrm>
            </p:grpSpPr>
            <p:pic>
              <p:nvPicPr>
                <p:cNvPr id="57" name="Picture 56">
                  <a:extLst>
                    <a:ext uri="{FF2B5EF4-FFF2-40B4-BE49-F238E27FC236}">
                      <a16:creationId xmlns:a16="http://schemas.microsoft.com/office/drawing/2014/main" id="{D40619E8-9610-9237-A8C0-983FDEE5ACF8}"/>
                    </a:ext>
                  </a:extLst>
                </p:cNvPr>
                <p:cNvPicPr>
                  <a:picLocks noChangeAspect="1"/>
                </p:cNvPicPr>
                <p:nvPr/>
              </p:nvPicPr>
              <p:blipFill rotWithShape="1">
                <a:blip r:embed="rId15"/>
                <a:srcRect r="82947"/>
                <a:stretch/>
              </p:blipFill>
              <p:spPr>
                <a:xfrm>
                  <a:off x="1680816" y="9500174"/>
                  <a:ext cx="15604457" cy="3121793"/>
                </a:xfrm>
                <a:prstGeom prst="rect">
                  <a:avLst/>
                </a:prstGeom>
              </p:spPr>
            </p:pic>
            <p:pic>
              <p:nvPicPr>
                <p:cNvPr id="58" name="Picture 57">
                  <a:extLst>
                    <a:ext uri="{FF2B5EF4-FFF2-40B4-BE49-F238E27FC236}">
                      <a16:creationId xmlns:a16="http://schemas.microsoft.com/office/drawing/2014/main" id="{57068593-D466-E330-0E1F-9DA3C47FBF76}"/>
                    </a:ext>
                  </a:extLst>
                </p:cNvPr>
                <p:cNvPicPr>
                  <a:picLocks noChangeAspect="1"/>
                </p:cNvPicPr>
                <p:nvPr/>
              </p:nvPicPr>
              <p:blipFill rotWithShape="1">
                <a:blip r:embed="rId16"/>
                <a:srcRect l="12766" t="71218" r="57543" b="6191"/>
                <a:stretch/>
              </p:blipFill>
              <p:spPr>
                <a:xfrm>
                  <a:off x="7295089" y="11133114"/>
                  <a:ext cx="6566147" cy="1184727"/>
                </a:xfrm>
                <a:prstGeom prst="rect">
                  <a:avLst/>
                </a:prstGeom>
              </p:spPr>
            </p:pic>
          </p:grpSp>
          <p:pic>
            <p:nvPicPr>
              <p:cNvPr id="12" name="Picture 11">
                <a:extLst>
                  <a:ext uri="{FF2B5EF4-FFF2-40B4-BE49-F238E27FC236}">
                    <a16:creationId xmlns:a16="http://schemas.microsoft.com/office/drawing/2014/main" id="{9CF7AB0F-86CC-8937-B692-9C74ADC76601}"/>
                  </a:ext>
                </a:extLst>
              </p:cNvPr>
              <p:cNvPicPr>
                <a:picLocks noChangeAspect="1"/>
              </p:cNvPicPr>
              <p:nvPr/>
            </p:nvPicPr>
            <p:blipFill>
              <a:blip r:embed="rId17"/>
              <a:stretch>
                <a:fillRect/>
              </a:stretch>
            </p:blipFill>
            <p:spPr>
              <a:xfrm>
                <a:off x="8134791" y="10562685"/>
                <a:ext cx="1001757" cy="490221"/>
              </a:xfrm>
              <a:prstGeom prst="rect">
                <a:avLst/>
              </a:prstGeom>
            </p:spPr>
          </p:pic>
          <p:pic>
            <p:nvPicPr>
              <p:cNvPr id="14" name="Picture 13">
                <a:extLst>
                  <a:ext uri="{FF2B5EF4-FFF2-40B4-BE49-F238E27FC236}">
                    <a16:creationId xmlns:a16="http://schemas.microsoft.com/office/drawing/2014/main" id="{89BCCB64-79E7-9E72-2904-2DA59034972B}"/>
                  </a:ext>
                </a:extLst>
              </p:cNvPr>
              <p:cNvPicPr>
                <a:picLocks noChangeAspect="1"/>
              </p:cNvPicPr>
              <p:nvPr/>
            </p:nvPicPr>
            <p:blipFill>
              <a:blip r:embed="rId18"/>
              <a:stretch>
                <a:fillRect/>
              </a:stretch>
            </p:blipFill>
            <p:spPr>
              <a:xfrm>
                <a:off x="9929911" y="10491043"/>
                <a:ext cx="1502215" cy="738377"/>
              </a:xfrm>
              <a:prstGeom prst="rect">
                <a:avLst/>
              </a:prstGeom>
            </p:spPr>
          </p:pic>
          <p:pic>
            <p:nvPicPr>
              <p:cNvPr id="18" name="Picture 17">
                <a:extLst>
                  <a:ext uri="{FF2B5EF4-FFF2-40B4-BE49-F238E27FC236}">
                    <a16:creationId xmlns:a16="http://schemas.microsoft.com/office/drawing/2014/main" id="{925AF04B-C6BE-C75E-B64F-F1CC8DA5BC6E}"/>
                  </a:ext>
                </a:extLst>
              </p:cNvPr>
              <p:cNvPicPr>
                <a:picLocks noChangeAspect="1"/>
              </p:cNvPicPr>
              <p:nvPr/>
            </p:nvPicPr>
            <p:blipFill>
              <a:blip r:embed="rId19"/>
              <a:stretch>
                <a:fillRect/>
              </a:stretch>
            </p:blipFill>
            <p:spPr>
              <a:xfrm>
                <a:off x="12031647" y="10568453"/>
                <a:ext cx="657012" cy="353775"/>
              </a:xfrm>
              <a:prstGeom prst="rect">
                <a:avLst/>
              </a:prstGeom>
            </p:spPr>
          </p:pic>
          <p:pic>
            <p:nvPicPr>
              <p:cNvPr id="20" name="Picture 19">
                <a:extLst>
                  <a:ext uri="{FF2B5EF4-FFF2-40B4-BE49-F238E27FC236}">
                    <a16:creationId xmlns:a16="http://schemas.microsoft.com/office/drawing/2014/main" id="{CE05EBED-74F4-D52C-030D-9811710714EB}"/>
                  </a:ext>
                </a:extLst>
              </p:cNvPr>
              <p:cNvPicPr>
                <a:picLocks noChangeAspect="1"/>
              </p:cNvPicPr>
              <p:nvPr/>
            </p:nvPicPr>
            <p:blipFill>
              <a:blip r:embed="rId20"/>
              <a:stretch>
                <a:fillRect/>
              </a:stretch>
            </p:blipFill>
            <p:spPr>
              <a:xfrm>
                <a:off x="13481419" y="10491043"/>
                <a:ext cx="1503363" cy="598900"/>
              </a:xfrm>
              <a:prstGeom prst="rect">
                <a:avLst/>
              </a:prstGeom>
            </p:spPr>
          </p:pic>
          <p:pic>
            <p:nvPicPr>
              <p:cNvPr id="28" name="Picture 27">
                <a:extLst>
                  <a:ext uri="{FF2B5EF4-FFF2-40B4-BE49-F238E27FC236}">
                    <a16:creationId xmlns:a16="http://schemas.microsoft.com/office/drawing/2014/main" id="{F98F8FCD-8526-1A0B-7E63-422F95894123}"/>
                  </a:ext>
                </a:extLst>
              </p:cNvPr>
              <p:cNvPicPr>
                <a:picLocks noChangeAspect="1"/>
              </p:cNvPicPr>
              <p:nvPr/>
            </p:nvPicPr>
            <p:blipFill>
              <a:blip r:embed="rId21"/>
              <a:stretch>
                <a:fillRect/>
              </a:stretch>
            </p:blipFill>
            <p:spPr>
              <a:xfrm>
                <a:off x="2624218" y="11637408"/>
                <a:ext cx="1018486" cy="260038"/>
              </a:xfrm>
              <a:prstGeom prst="rect">
                <a:avLst/>
              </a:prstGeom>
            </p:spPr>
          </p:pic>
          <p:pic>
            <p:nvPicPr>
              <p:cNvPr id="31" name="Picture 30">
                <a:extLst>
                  <a:ext uri="{FF2B5EF4-FFF2-40B4-BE49-F238E27FC236}">
                    <a16:creationId xmlns:a16="http://schemas.microsoft.com/office/drawing/2014/main" id="{FD6BC304-65DE-8291-F548-1E1FE76513D3}"/>
                  </a:ext>
                </a:extLst>
              </p:cNvPr>
              <p:cNvPicPr>
                <a:picLocks noChangeAspect="1"/>
              </p:cNvPicPr>
              <p:nvPr/>
            </p:nvPicPr>
            <p:blipFill rotWithShape="1">
              <a:blip r:embed="rId22"/>
              <a:srcRect t="19189"/>
              <a:stretch/>
            </p:blipFill>
            <p:spPr>
              <a:xfrm>
                <a:off x="3112857" y="11354111"/>
                <a:ext cx="2007957" cy="260039"/>
              </a:xfrm>
              <a:prstGeom prst="rect">
                <a:avLst/>
              </a:prstGeom>
            </p:spPr>
          </p:pic>
          <p:pic>
            <p:nvPicPr>
              <p:cNvPr id="32" name="Picture 31">
                <a:extLst>
                  <a:ext uri="{FF2B5EF4-FFF2-40B4-BE49-F238E27FC236}">
                    <a16:creationId xmlns:a16="http://schemas.microsoft.com/office/drawing/2014/main" id="{7637DB2A-D84A-BF8B-B376-7E66C51DBE41}"/>
                  </a:ext>
                </a:extLst>
              </p:cNvPr>
              <p:cNvPicPr>
                <a:picLocks noChangeAspect="1"/>
              </p:cNvPicPr>
              <p:nvPr/>
            </p:nvPicPr>
            <p:blipFill>
              <a:blip r:embed="rId23"/>
              <a:stretch>
                <a:fillRect/>
              </a:stretch>
            </p:blipFill>
            <p:spPr>
              <a:xfrm>
                <a:off x="2667142" y="11349131"/>
                <a:ext cx="445715" cy="265019"/>
              </a:xfrm>
              <a:prstGeom prst="rect">
                <a:avLst/>
              </a:prstGeom>
            </p:spPr>
          </p:pic>
          <p:pic>
            <p:nvPicPr>
              <p:cNvPr id="34" name="Picture 33">
                <a:extLst>
                  <a:ext uri="{FF2B5EF4-FFF2-40B4-BE49-F238E27FC236}">
                    <a16:creationId xmlns:a16="http://schemas.microsoft.com/office/drawing/2014/main" id="{352FD4EF-C706-AF05-E440-28E0E44CAB6B}"/>
                  </a:ext>
                </a:extLst>
              </p:cNvPr>
              <p:cNvPicPr>
                <a:picLocks noChangeAspect="1"/>
              </p:cNvPicPr>
              <p:nvPr/>
            </p:nvPicPr>
            <p:blipFill rotWithShape="1">
              <a:blip r:embed="rId24"/>
              <a:srcRect t="14819" b="14084"/>
              <a:stretch/>
            </p:blipFill>
            <p:spPr>
              <a:xfrm>
                <a:off x="4207839" y="11851959"/>
                <a:ext cx="3104415" cy="214463"/>
              </a:xfrm>
              <a:prstGeom prst="rect">
                <a:avLst/>
              </a:prstGeom>
            </p:spPr>
          </p:pic>
          <p:pic>
            <p:nvPicPr>
              <p:cNvPr id="35" name="Picture 34">
                <a:extLst>
                  <a:ext uri="{FF2B5EF4-FFF2-40B4-BE49-F238E27FC236}">
                    <a16:creationId xmlns:a16="http://schemas.microsoft.com/office/drawing/2014/main" id="{5A05A4F8-FEA4-7E65-D2B8-B7DA238659BE}"/>
                  </a:ext>
                </a:extLst>
              </p:cNvPr>
              <p:cNvPicPr>
                <a:picLocks noChangeAspect="1"/>
              </p:cNvPicPr>
              <p:nvPr/>
            </p:nvPicPr>
            <p:blipFill rotWithShape="1">
              <a:blip r:embed="rId25"/>
              <a:srcRect l="20553" t="65960" r="12790" b="17375"/>
              <a:stretch/>
            </p:blipFill>
            <p:spPr>
              <a:xfrm>
                <a:off x="2114529" y="11535528"/>
                <a:ext cx="341759" cy="318976"/>
              </a:xfrm>
              <a:prstGeom prst="rect">
                <a:avLst/>
              </a:prstGeom>
            </p:spPr>
          </p:pic>
          <p:pic>
            <p:nvPicPr>
              <p:cNvPr id="37" name="Picture 36">
                <a:extLst>
                  <a:ext uri="{FF2B5EF4-FFF2-40B4-BE49-F238E27FC236}">
                    <a16:creationId xmlns:a16="http://schemas.microsoft.com/office/drawing/2014/main" id="{71A7A729-F249-4183-3897-39D3FDCB6242}"/>
                  </a:ext>
                </a:extLst>
              </p:cNvPr>
              <p:cNvPicPr>
                <a:picLocks noChangeAspect="1"/>
              </p:cNvPicPr>
              <p:nvPr/>
            </p:nvPicPr>
            <p:blipFill rotWithShape="1">
              <a:blip r:embed="rId25"/>
              <a:srcRect l="20553" t="65960" r="12790" b="17375"/>
              <a:stretch/>
            </p:blipFill>
            <p:spPr>
              <a:xfrm>
                <a:off x="2118074" y="12380346"/>
                <a:ext cx="341759" cy="318976"/>
              </a:xfrm>
              <a:prstGeom prst="rect">
                <a:avLst/>
              </a:prstGeom>
            </p:spPr>
          </p:pic>
          <p:pic>
            <p:nvPicPr>
              <p:cNvPr id="51" name="Picture 50">
                <a:extLst>
                  <a:ext uri="{FF2B5EF4-FFF2-40B4-BE49-F238E27FC236}">
                    <a16:creationId xmlns:a16="http://schemas.microsoft.com/office/drawing/2014/main" id="{B2B162DE-A6AB-BA53-FE01-CF8507AE5EA5}"/>
                  </a:ext>
                </a:extLst>
              </p:cNvPr>
              <p:cNvPicPr>
                <a:picLocks noChangeAspect="1"/>
              </p:cNvPicPr>
              <p:nvPr/>
            </p:nvPicPr>
            <p:blipFill rotWithShape="1">
              <a:blip r:embed="rId22"/>
              <a:srcRect t="19189"/>
              <a:stretch/>
            </p:blipFill>
            <p:spPr>
              <a:xfrm>
                <a:off x="3112857" y="12217748"/>
                <a:ext cx="2007957" cy="260039"/>
              </a:xfrm>
              <a:prstGeom prst="rect">
                <a:avLst/>
              </a:prstGeom>
            </p:spPr>
          </p:pic>
          <p:pic>
            <p:nvPicPr>
              <p:cNvPr id="52" name="Picture 51">
                <a:extLst>
                  <a:ext uri="{FF2B5EF4-FFF2-40B4-BE49-F238E27FC236}">
                    <a16:creationId xmlns:a16="http://schemas.microsoft.com/office/drawing/2014/main" id="{31B9A5FD-B5AA-1393-492F-B688D0B3A6BA}"/>
                  </a:ext>
                </a:extLst>
              </p:cNvPr>
              <p:cNvPicPr>
                <a:picLocks noChangeAspect="1"/>
              </p:cNvPicPr>
              <p:nvPr/>
            </p:nvPicPr>
            <p:blipFill>
              <a:blip r:embed="rId23"/>
              <a:stretch>
                <a:fillRect/>
              </a:stretch>
            </p:blipFill>
            <p:spPr>
              <a:xfrm>
                <a:off x="2667142" y="12212768"/>
                <a:ext cx="445715" cy="265019"/>
              </a:xfrm>
              <a:prstGeom prst="rect">
                <a:avLst/>
              </a:prstGeom>
            </p:spPr>
          </p:pic>
          <p:pic>
            <p:nvPicPr>
              <p:cNvPr id="54" name="Picture 53">
                <a:extLst>
                  <a:ext uri="{FF2B5EF4-FFF2-40B4-BE49-F238E27FC236}">
                    <a16:creationId xmlns:a16="http://schemas.microsoft.com/office/drawing/2014/main" id="{A71B92B7-652D-34C5-A832-E8CD17C91C2D}"/>
                  </a:ext>
                </a:extLst>
              </p:cNvPr>
              <p:cNvPicPr>
                <a:picLocks noChangeAspect="1"/>
              </p:cNvPicPr>
              <p:nvPr/>
            </p:nvPicPr>
            <p:blipFill rotWithShape="1">
              <a:blip r:embed="rId26"/>
              <a:srcRect t="12719"/>
              <a:stretch/>
            </p:blipFill>
            <p:spPr>
              <a:xfrm>
                <a:off x="4288086" y="12710433"/>
                <a:ext cx="2943918" cy="256948"/>
              </a:xfrm>
              <a:prstGeom prst="rect">
                <a:avLst/>
              </a:prstGeom>
            </p:spPr>
          </p:pic>
          <p:pic>
            <p:nvPicPr>
              <p:cNvPr id="55" name="Picture 54">
                <a:extLst>
                  <a:ext uri="{FF2B5EF4-FFF2-40B4-BE49-F238E27FC236}">
                    <a16:creationId xmlns:a16="http://schemas.microsoft.com/office/drawing/2014/main" id="{A3CF4CBF-D93C-F671-523A-98C9FB897201}"/>
                  </a:ext>
                </a:extLst>
              </p:cNvPr>
              <p:cNvPicPr>
                <a:picLocks noChangeAspect="1"/>
              </p:cNvPicPr>
              <p:nvPr/>
            </p:nvPicPr>
            <p:blipFill rotWithShape="1">
              <a:blip r:embed="rId27"/>
              <a:srcRect l="1275" t="19839"/>
              <a:stretch/>
            </p:blipFill>
            <p:spPr>
              <a:xfrm>
                <a:off x="2682477" y="12480685"/>
                <a:ext cx="1018486" cy="218105"/>
              </a:xfrm>
              <a:prstGeom prst="rect">
                <a:avLst/>
              </a:prstGeom>
            </p:spPr>
          </p:pic>
          <p:pic>
            <p:nvPicPr>
              <p:cNvPr id="56" name="Picture 55">
                <a:extLst>
                  <a:ext uri="{FF2B5EF4-FFF2-40B4-BE49-F238E27FC236}">
                    <a16:creationId xmlns:a16="http://schemas.microsoft.com/office/drawing/2014/main" id="{5E8FE12A-147A-A995-6C6F-FDE56989EBFA}"/>
                  </a:ext>
                </a:extLst>
              </p:cNvPr>
              <p:cNvPicPr>
                <a:picLocks noChangeAspect="1"/>
              </p:cNvPicPr>
              <p:nvPr/>
            </p:nvPicPr>
            <p:blipFill rotWithShape="1">
              <a:blip r:embed="rId25"/>
              <a:srcRect l="6082" t="4659" r="6943" b="58997"/>
              <a:stretch/>
            </p:blipFill>
            <p:spPr>
              <a:xfrm>
                <a:off x="2004487" y="10537735"/>
                <a:ext cx="446567" cy="696644"/>
              </a:xfrm>
              <a:prstGeom prst="rect">
                <a:avLst/>
              </a:prstGeom>
            </p:spPr>
          </p:pic>
        </p:grpSp>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6"/>
            <a:srcRect b="68382"/>
            <a:stretch/>
          </p:blipFill>
          <p:spPr>
            <a:xfrm>
              <a:off x="2225238" y="7951643"/>
              <a:ext cx="18678371" cy="1360577"/>
            </a:xfrm>
            <a:prstGeom prst="rect">
              <a:avLst/>
            </a:prstGeom>
          </p:spPr>
        </p:pic>
        <p:pic>
          <p:nvPicPr>
            <p:cNvPr id="19" name="Picture 18">
              <a:extLst>
                <a:ext uri="{FF2B5EF4-FFF2-40B4-BE49-F238E27FC236}">
                  <a16:creationId xmlns:a16="http://schemas.microsoft.com/office/drawing/2014/main" id="{945CEC64-072D-7B4F-6259-EDCB459563CB}"/>
                </a:ext>
              </a:extLst>
            </p:cNvPr>
            <p:cNvPicPr>
              <a:picLocks noChangeAspect="1"/>
            </p:cNvPicPr>
            <p:nvPr/>
          </p:nvPicPr>
          <p:blipFill>
            <a:blip r:embed="rId28"/>
            <a:stretch>
              <a:fillRect/>
            </a:stretch>
          </p:blipFill>
          <p:spPr>
            <a:xfrm>
              <a:off x="9080205" y="7931882"/>
              <a:ext cx="11549941" cy="1280384"/>
            </a:xfrm>
            <a:prstGeom prst="rect">
              <a:avLst/>
            </a:prstGeom>
          </p:spPr>
        </p:pic>
        <p:pic>
          <p:nvPicPr>
            <p:cNvPr id="16" name="Picture 15">
              <a:extLst>
                <a:ext uri="{FF2B5EF4-FFF2-40B4-BE49-F238E27FC236}">
                  <a16:creationId xmlns:a16="http://schemas.microsoft.com/office/drawing/2014/main" id="{C476F048-D4C1-40C2-1914-A6DB6029A528}"/>
                </a:ext>
              </a:extLst>
            </p:cNvPr>
            <p:cNvPicPr>
              <a:picLocks noChangeAspect="1"/>
            </p:cNvPicPr>
            <p:nvPr/>
          </p:nvPicPr>
          <p:blipFill rotWithShape="1">
            <a:blip r:embed="rId29"/>
            <a:srcRect l="44145" t="-6671"/>
            <a:stretch/>
          </p:blipFill>
          <p:spPr>
            <a:xfrm>
              <a:off x="12673263" y="7928001"/>
              <a:ext cx="5869917" cy="777592"/>
            </a:xfrm>
            <a:prstGeom prst="rect">
              <a:avLst/>
            </a:prstGeom>
          </p:spPr>
        </p:pic>
        <p:pic>
          <p:nvPicPr>
            <p:cNvPr id="13" name="Immagine 143">
              <a:extLst>
                <a:ext uri="{FF2B5EF4-FFF2-40B4-BE49-F238E27FC236}">
                  <a16:creationId xmlns:a16="http://schemas.microsoft.com/office/drawing/2014/main" id="{2BE6B1B3-30C7-9778-036D-2BE3AF35330B}"/>
                </a:ext>
              </a:extLst>
            </p:cNvPr>
            <p:cNvPicPr>
              <a:picLocks noChangeAspect="1"/>
            </p:cNvPicPr>
            <p:nvPr/>
          </p:nvPicPr>
          <p:blipFill rotWithShape="1">
            <a:blip r:embed="rId30"/>
            <a:srcRect l="1" t="10970" r="-1535"/>
            <a:stretch/>
          </p:blipFill>
          <p:spPr>
            <a:xfrm>
              <a:off x="18543180" y="8080587"/>
              <a:ext cx="2175450" cy="510467"/>
            </a:xfrm>
            <a:prstGeom prst="rect">
              <a:avLst/>
            </a:prstGeom>
          </p:spPr>
        </p:pic>
        <p:pic>
          <p:nvPicPr>
            <p:cNvPr id="21" name="Picture 20">
              <a:extLst>
                <a:ext uri="{FF2B5EF4-FFF2-40B4-BE49-F238E27FC236}">
                  <a16:creationId xmlns:a16="http://schemas.microsoft.com/office/drawing/2014/main" id="{47EFDCEA-2AB0-838F-6D3E-B69687DB823F}"/>
                </a:ext>
              </a:extLst>
            </p:cNvPr>
            <p:cNvPicPr>
              <a:picLocks noChangeAspect="1"/>
            </p:cNvPicPr>
            <p:nvPr/>
          </p:nvPicPr>
          <p:blipFill>
            <a:blip r:embed="rId31"/>
            <a:stretch>
              <a:fillRect/>
            </a:stretch>
          </p:blipFill>
          <p:spPr>
            <a:xfrm>
              <a:off x="2455485" y="8735521"/>
              <a:ext cx="11892196" cy="450969"/>
            </a:xfrm>
            <a:prstGeom prst="rect">
              <a:avLst/>
            </a:prstGeom>
          </p:spPr>
        </p:pic>
        <p:pic>
          <p:nvPicPr>
            <p:cNvPr id="48" name="Picture 47">
              <a:extLst>
                <a:ext uri="{FF2B5EF4-FFF2-40B4-BE49-F238E27FC236}">
                  <a16:creationId xmlns:a16="http://schemas.microsoft.com/office/drawing/2014/main" id="{3BD2A534-3819-40B1-BC2E-35A01547629F}"/>
                </a:ext>
              </a:extLst>
            </p:cNvPr>
            <p:cNvPicPr>
              <a:picLocks noChangeAspect="1"/>
            </p:cNvPicPr>
            <p:nvPr/>
          </p:nvPicPr>
          <p:blipFill rotWithShape="1">
            <a:blip r:embed="rId32"/>
            <a:srcRect r="2022"/>
            <a:stretch/>
          </p:blipFill>
          <p:spPr>
            <a:xfrm>
              <a:off x="2044830" y="6982983"/>
              <a:ext cx="19157122" cy="777592"/>
            </a:xfrm>
            <a:prstGeom prst="rect">
              <a:avLst/>
            </a:prstGeom>
          </p:spPr>
        </p:pic>
        <p:pic>
          <p:nvPicPr>
            <p:cNvPr id="59" name="Picture 58">
              <a:extLst>
                <a:ext uri="{FF2B5EF4-FFF2-40B4-BE49-F238E27FC236}">
                  <a16:creationId xmlns:a16="http://schemas.microsoft.com/office/drawing/2014/main" id="{DBA9A237-476E-AA8D-CBCF-B99ACA6FF63C}"/>
                </a:ext>
              </a:extLst>
            </p:cNvPr>
            <p:cNvPicPr>
              <a:picLocks noChangeAspect="1"/>
            </p:cNvPicPr>
            <p:nvPr/>
          </p:nvPicPr>
          <p:blipFill>
            <a:blip r:embed="rId33"/>
            <a:stretch>
              <a:fillRect/>
            </a:stretch>
          </p:blipFill>
          <p:spPr>
            <a:xfrm>
              <a:off x="12501332" y="8046048"/>
              <a:ext cx="3265397" cy="561648"/>
            </a:xfrm>
            <a:prstGeom prst="rect">
              <a:avLst/>
            </a:prstGeom>
          </p:spPr>
        </p:pic>
        <p:sp>
          <p:nvSpPr>
            <p:cNvPr id="82" name="Rectangle 81">
              <a:extLst>
                <a:ext uri="{FF2B5EF4-FFF2-40B4-BE49-F238E27FC236}">
                  <a16:creationId xmlns:a16="http://schemas.microsoft.com/office/drawing/2014/main" id="{BF455BE3-F628-407C-91D6-C91C22877CE1}"/>
                </a:ext>
              </a:extLst>
            </p:cNvPr>
            <p:cNvSpPr/>
            <p:nvPr/>
          </p:nvSpPr>
          <p:spPr>
            <a:xfrm>
              <a:off x="12778989" y="10637840"/>
              <a:ext cx="1272227" cy="3816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83" name="Rectangle 82">
              <a:extLst>
                <a:ext uri="{FF2B5EF4-FFF2-40B4-BE49-F238E27FC236}">
                  <a16:creationId xmlns:a16="http://schemas.microsoft.com/office/drawing/2014/main" id="{2A324C19-59C2-46F9-9FFA-FA2922F8251A}"/>
                </a:ext>
              </a:extLst>
            </p:cNvPr>
            <p:cNvSpPr/>
            <p:nvPr/>
          </p:nvSpPr>
          <p:spPr>
            <a:xfrm>
              <a:off x="12790055" y="11592895"/>
              <a:ext cx="1272227" cy="3816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84" name="Picture 83">
              <a:extLst>
                <a:ext uri="{FF2B5EF4-FFF2-40B4-BE49-F238E27FC236}">
                  <a16:creationId xmlns:a16="http://schemas.microsoft.com/office/drawing/2014/main" id="{C827017A-B976-4F23-B4E6-93BC321D34D8}"/>
                </a:ext>
              </a:extLst>
            </p:cNvPr>
            <p:cNvPicPr>
              <a:picLocks noChangeAspect="1"/>
            </p:cNvPicPr>
            <p:nvPr/>
          </p:nvPicPr>
          <p:blipFill rotWithShape="1">
            <a:blip r:embed="rId34"/>
            <a:srcRect l="5597" t="35282" r="7812" b="2655"/>
            <a:stretch/>
          </p:blipFill>
          <p:spPr>
            <a:xfrm>
              <a:off x="3248787" y="11272444"/>
              <a:ext cx="1638947" cy="273808"/>
            </a:xfrm>
            <a:prstGeom prst="rect">
              <a:avLst/>
            </a:prstGeom>
          </p:spPr>
        </p:pic>
        <p:pic>
          <p:nvPicPr>
            <p:cNvPr id="85" name="Picture 84">
              <a:extLst>
                <a:ext uri="{FF2B5EF4-FFF2-40B4-BE49-F238E27FC236}">
                  <a16:creationId xmlns:a16="http://schemas.microsoft.com/office/drawing/2014/main" id="{DE1903A1-0D38-4B4A-8F93-5DFE50A12ABA}"/>
                </a:ext>
              </a:extLst>
            </p:cNvPr>
            <p:cNvPicPr>
              <a:picLocks noChangeAspect="1"/>
            </p:cNvPicPr>
            <p:nvPr/>
          </p:nvPicPr>
          <p:blipFill rotWithShape="1">
            <a:blip r:embed="rId34"/>
            <a:srcRect l="5597" t="35282" r="7812" b="2655"/>
            <a:stretch/>
          </p:blipFill>
          <p:spPr>
            <a:xfrm>
              <a:off x="3248786" y="12156423"/>
              <a:ext cx="1638947" cy="273808"/>
            </a:xfrm>
            <a:prstGeom prst="rect">
              <a:avLst/>
            </a:prstGeom>
          </p:spPr>
        </p:pic>
      </p:grpSp>
      <p:pic>
        <p:nvPicPr>
          <p:cNvPr id="5" name="Picture 4">
            <a:extLst>
              <a:ext uri="{FF2B5EF4-FFF2-40B4-BE49-F238E27FC236}">
                <a16:creationId xmlns:a16="http://schemas.microsoft.com/office/drawing/2014/main" id="{A129AC0C-B31A-BCB9-9148-E72626860D2C}"/>
              </a:ext>
            </a:extLst>
          </p:cNvPr>
          <p:cNvPicPr>
            <a:picLocks noChangeAspect="1"/>
          </p:cNvPicPr>
          <p:nvPr/>
        </p:nvPicPr>
        <p:blipFill rotWithShape="1">
          <a:blip r:embed="rId35">
            <a:duotone>
              <a:prstClr val="black"/>
              <a:srgbClr val="E6F4FE">
                <a:tint val="45000"/>
                <a:satMod val="400000"/>
              </a:srgbClr>
            </a:duotone>
          </a:blip>
          <a:srcRect t="22798"/>
          <a:stretch/>
        </p:blipFill>
        <p:spPr>
          <a:xfrm>
            <a:off x="8911865" y="3466213"/>
            <a:ext cx="976414" cy="301525"/>
          </a:xfrm>
          <a:prstGeom prst="rect">
            <a:avLst/>
          </a:prstGeom>
        </p:spPr>
      </p:pic>
      <p:pic>
        <p:nvPicPr>
          <p:cNvPr id="7" name="Immagine 115">
            <a:extLst>
              <a:ext uri="{FF2B5EF4-FFF2-40B4-BE49-F238E27FC236}">
                <a16:creationId xmlns:a16="http://schemas.microsoft.com/office/drawing/2014/main" id="{54902720-DB2B-5F61-9F5E-D068143C80F7}"/>
              </a:ext>
            </a:extLst>
          </p:cNvPr>
          <p:cNvPicPr>
            <a:picLocks noChangeAspect="1"/>
          </p:cNvPicPr>
          <p:nvPr/>
        </p:nvPicPr>
        <p:blipFill rotWithShape="1">
          <a:blip r:embed="rId36"/>
          <a:srcRect t="9099"/>
          <a:stretch/>
        </p:blipFill>
        <p:spPr>
          <a:xfrm>
            <a:off x="21607423" y="12917454"/>
            <a:ext cx="1102104" cy="616395"/>
          </a:xfrm>
          <a:prstGeom prst="rect">
            <a:avLst/>
          </a:prstGeom>
        </p:spPr>
      </p:pic>
      <p:pic>
        <p:nvPicPr>
          <p:cNvPr id="9" name="Picture 8">
            <a:extLst>
              <a:ext uri="{FF2B5EF4-FFF2-40B4-BE49-F238E27FC236}">
                <a16:creationId xmlns:a16="http://schemas.microsoft.com/office/drawing/2014/main" id="{DF1D9C49-C0B7-7DF3-C9E5-BFDBBC6B8A74}"/>
              </a:ext>
            </a:extLst>
          </p:cNvPr>
          <p:cNvPicPr>
            <a:picLocks noChangeAspect="1"/>
          </p:cNvPicPr>
          <p:nvPr/>
        </p:nvPicPr>
        <p:blipFill rotWithShape="1">
          <a:blip r:embed="rId37"/>
          <a:srcRect l="7920" t="18384"/>
          <a:stretch/>
        </p:blipFill>
        <p:spPr>
          <a:xfrm>
            <a:off x="9441710" y="11015332"/>
            <a:ext cx="595425" cy="374542"/>
          </a:xfrm>
          <a:prstGeom prst="rect">
            <a:avLst/>
          </a:prstGeom>
        </p:spPr>
      </p:pic>
    </p:spTree>
    <p:extLst>
      <p:ext uri="{BB962C8B-B14F-4D97-AF65-F5344CB8AC3E}">
        <p14:creationId xmlns:p14="http://schemas.microsoft.com/office/powerpoint/2010/main" val="900070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680177" y="4061835"/>
            <a:ext cx="2185970" cy="513372"/>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657658" y="4478858"/>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0"/>
          <a:stretch>
            <a:fillRect/>
          </a:stretch>
        </p:blipFill>
        <p:spPr>
          <a:xfrm>
            <a:off x="3109298" y="4500854"/>
            <a:ext cx="17174960" cy="938683"/>
          </a:xfrm>
          <a:prstGeom prst="rect">
            <a:avLst/>
          </a:prstGeom>
        </p:spPr>
      </p:pic>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1">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2">
                    <a14:imgEffect>
                      <a14:saturation sat="200000"/>
                    </a14:imgEffect>
                  </a14:imgLayer>
                </a14:imgProps>
              </a:ext>
            </a:extLst>
          </a:blip>
          <a:srcRect l="38405" t="6719" r="32581" b="81488"/>
          <a:stretch/>
        </p:blipFill>
        <p:spPr>
          <a:xfrm>
            <a:off x="9566522" y="5504230"/>
            <a:ext cx="5337546" cy="358728"/>
          </a:xfrm>
          <a:prstGeom prst="rect">
            <a:avLst/>
          </a:prstGeom>
          <a:ln w="228600" cap="sq" cmpd="thickThin">
            <a:noFill/>
            <a:prstDash val="solid"/>
            <a:miter lim="800000"/>
          </a:ln>
          <a:effectLst/>
        </p:spPr>
      </p:pic>
      <p:pic>
        <p:nvPicPr>
          <p:cNvPr id="85" name="Picture 84">
            <a:extLst>
              <a:ext uri="{FF2B5EF4-FFF2-40B4-BE49-F238E27FC236}">
                <a16:creationId xmlns:a16="http://schemas.microsoft.com/office/drawing/2014/main" id="{E811EAB6-D3A1-409B-A1F1-D673A18134DE}"/>
              </a:ext>
            </a:extLst>
          </p:cNvPr>
          <p:cNvPicPr>
            <a:picLocks noChangeAspect="1"/>
          </p:cNvPicPr>
          <p:nvPr/>
        </p:nvPicPr>
        <p:blipFill rotWithShape="1">
          <a:blip r:embed="rId13">
            <a:extLst>
              <a:ext uri="{BEBA8EAE-BF5A-486C-A8C5-ECC9F3942E4B}">
                <a14:imgProps xmlns:a14="http://schemas.microsoft.com/office/drawing/2010/main">
                  <a14:imgLayer r:embed="rId14">
                    <a14:imgEffect>
                      <a14:colorTemperature colorTemp="5300"/>
                    </a14:imgEffect>
                  </a14:imgLayer>
                </a14:imgProps>
              </a:ext>
            </a:extLst>
          </a:blip>
          <a:srcRect t="22738" b="33317"/>
          <a:stretch/>
        </p:blipFill>
        <p:spPr>
          <a:xfrm>
            <a:off x="1662101" y="2629826"/>
            <a:ext cx="21058211" cy="1389933"/>
          </a:xfrm>
          <a:prstGeom prst="rect">
            <a:avLst/>
          </a:prstGeom>
        </p:spPr>
      </p:pic>
      <p:grpSp>
        <p:nvGrpSpPr>
          <p:cNvPr id="10" name="Group 9">
            <a:extLst>
              <a:ext uri="{FF2B5EF4-FFF2-40B4-BE49-F238E27FC236}">
                <a16:creationId xmlns:a16="http://schemas.microsoft.com/office/drawing/2014/main" id="{95B2C596-C65A-0635-4987-D4C07D362344}"/>
              </a:ext>
            </a:extLst>
          </p:cNvPr>
          <p:cNvGrpSpPr/>
          <p:nvPr/>
        </p:nvGrpSpPr>
        <p:grpSpPr>
          <a:xfrm>
            <a:off x="1977655" y="6336269"/>
            <a:ext cx="20371982" cy="5767766"/>
            <a:chOff x="1977655" y="6336269"/>
            <a:chExt cx="20371982" cy="5767766"/>
          </a:xfrm>
        </p:grpSpPr>
        <p:grpSp>
          <p:nvGrpSpPr>
            <p:cNvPr id="82" name="Group 81">
              <a:extLst>
                <a:ext uri="{FF2B5EF4-FFF2-40B4-BE49-F238E27FC236}">
                  <a16:creationId xmlns:a16="http://schemas.microsoft.com/office/drawing/2014/main" id="{2F004EDF-0213-4BF5-6899-F60A5C155D1B}"/>
                </a:ext>
              </a:extLst>
            </p:cNvPr>
            <p:cNvGrpSpPr/>
            <p:nvPr/>
          </p:nvGrpSpPr>
          <p:grpSpPr>
            <a:xfrm>
              <a:off x="1977655" y="6336269"/>
              <a:ext cx="20371982" cy="4241072"/>
              <a:chOff x="1977655" y="6336269"/>
              <a:chExt cx="20371982" cy="4241072"/>
            </a:xfrm>
          </p:grpSpPr>
          <p:grpSp>
            <p:nvGrpSpPr>
              <p:cNvPr id="66" name="Group 65">
                <a:extLst>
                  <a:ext uri="{FF2B5EF4-FFF2-40B4-BE49-F238E27FC236}">
                    <a16:creationId xmlns:a16="http://schemas.microsoft.com/office/drawing/2014/main" id="{005216E3-74EB-6893-F4DD-D79967ABB6DB}"/>
                  </a:ext>
                </a:extLst>
              </p:cNvPr>
              <p:cNvGrpSpPr/>
              <p:nvPr/>
            </p:nvGrpSpPr>
            <p:grpSpPr>
              <a:xfrm>
                <a:off x="1977655" y="6336269"/>
                <a:ext cx="20371982" cy="4241072"/>
                <a:chOff x="1977655" y="5774799"/>
                <a:chExt cx="20371982" cy="4241072"/>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5"/>
                <a:srcRect b="68382"/>
                <a:stretch/>
              </p:blipFill>
              <p:spPr>
                <a:xfrm>
                  <a:off x="2097648" y="6704452"/>
                  <a:ext cx="20230724" cy="1438193"/>
                </a:xfrm>
                <a:prstGeom prst="rect">
                  <a:avLst/>
                </a:prstGeom>
              </p:spPr>
            </p:pic>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6"/>
                <a:srcRect l="1464" t="17287" r="1324" b="5384"/>
                <a:stretch/>
              </p:blipFill>
              <p:spPr>
                <a:xfrm>
                  <a:off x="2222204" y="6107548"/>
                  <a:ext cx="18791972" cy="690694"/>
                </a:xfrm>
                <a:prstGeom prst="rect">
                  <a:avLst/>
                </a:prstGeom>
              </p:spPr>
            </p:pic>
            <p:sp>
              <p:nvSpPr>
                <p:cNvPr id="20" name="Arrow: Right 19">
                  <a:extLst>
                    <a:ext uri="{FF2B5EF4-FFF2-40B4-BE49-F238E27FC236}">
                      <a16:creationId xmlns:a16="http://schemas.microsoft.com/office/drawing/2014/main" id="{645DA71B-5B18-43A3-AAF4-83B440C6853E}"/>
                    </a:ext>
                  </a:extLst>
                </p:cNvPr>
                <p:cNvSpPr/>
                <p:nvPr/>
              </p:nvSpPr>
              <p:spPr>
                <a:xfrm rot="2774244">
                  <a:off x="14451658" y="6066136"/>
                  <a:ext cx="1058779" cy="476106"/>
                </a:xfrm>
                <a:prstGeom prst="right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7"/>
                <a:stretch>
                  <a:fillRect/>
                </a:stretch>
              </p:blipFill>
              <p:spPr>
                <a:xfrm>
                  <a:off x="9994605" y="6826101"/>
                  <a:ext cx="12078585" cy="789911"/>
                </a:xfrm>
                <a:prstGeom prst="rect">
                  <a:avLst/>
                </a:prstGeom>
              </p:spPr>
            </p:pic>
            <p:pic>
              <p:nvPicPr>
                <p:cNvPr id="8" name="Picture 7">
                  <a:extLst>
                    <a:ext uri="{FF2B5EF4-FFF2-40B4-BE49-F238E27FC236}">
                      <a16:creationId xmlns:a16="http://schemas.microsoft.com/office/drawing/2014/main" id="{324F16EF-36C4-BEAC-8F02-8D6112689058}"/>
                    </a:ext>
                  </a:extLst>
                </p:cNvPr>
                <p:cNvPicPr>
                  <a:picLocks noChangeAspect="1"/>
                </p:cNvPicPr>
                <p:nvPr/>
              </p:nvPicPr>
              <p:blipFill rotWithShape="1">
                <a:blip r:embed="rId18"/>
                <a:srcRect t="-12591" r="55565" b="-4951"/>
                <a:stretch/>
              </p:blipFill>
              <p:spPr>
                <a:xfrm>
                  <a:off x="10121453" y="6704452"/>
                  <a:ext cx="4669835" cy="856835"/>
                </a:xfrm>
                <a:prstGeom prst="rect">
                  <a:avLst/>
                </a:prstGeom>
              </p:spPr>
            </p:pic>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19"/>
                <a:srcRect b="50432"/>
                <a:stretch/>
              </p:blipFill>
              <p:spPr>
                <a:xfrm>
                  <a:off x="2097647" y="8136051"/>
                  <a:ext cx="20251989" cy="1390722"/>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0"/>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1"/>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2"/>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3"/>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0"/>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1"/>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3"/>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0"/>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1"/>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3"/>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0"/>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1"/>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3"/>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4"/>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5"/>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6"/>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52323" y="8861062"/>
                  <a:ext cx="0" cy="62318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644445"/>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644445"/>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223009" y="8861062"/>
                  <a:ext cx="0" cy="62318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F6F36251-D5AA-5B25-77F1-BBE054BBBCDF}"/>
                    </a:ext>
                  </a:extLst>
                </p:cNvPr>
                <p:cNvPicPr>
                  <a:picLocks noChangeAspect="1"/>
                </p:cNvPicPr>
                <p:nvPr/>
              </p:nvPicPr>
              <p:blipFill rotWithShape="1">
                <a:blip r:embed="rId27"/>
                <a:srcRect l="757" t="7042" r="2256" b="5482"/>
                <a:stretch/>
              </p:blipFill>
              <p:spPr>
                <a:xfrm>
                  <a:off x="1977655" y="9470801"/>
                  <a:ext cx="20371982" cy="545070"/>
                </a:xfrm>
                <a:prstGeom prst="rect">
                  <a:avLst/>
                </a:prstGeom>
              </p:spPr>
            </p:pic>
          </p:grpSp>
          <p:pic>
            <p:nvPicPr>
              <p:cNvPr id="74" name="Picture 73">
                <a:extLst>
                  <a:ext uri="{FF2B5EF4-FFF2-40B4-BE49-F238E27FC236}">
                    <a16:creationId xmlns:a16="http://schemas.microsoft.com/office/drawing/2014/main" id="{728DC868-9244-FB66-76E4-6C48B9A814F8}"/>
                  </a:ext>
                </a:extLst>
              </p:cNvPr>
              <p:cNvPicPr>
                <a:picLocks noChangeAspect="1"/>
              </p:cNvPicPr>
              <p:nvPr/>
            </p:nvPicPr>
            <p:blipFill>
              <a:blip r:embed="rId28">
                <a:clrChange>
                  <a:clrFrom>
                    <a:srgbClr val="F2F2F2"/>
                  </a:clrFrom>
                  <a:clrTo>
                    <a:srgbClr val="F2F2F2">
                      <a:alpha val="0"/>
                    </a:srgbClr>
                  </a:clrTo>
                </a:clrChange>
              </a:blip>
              <a:stretch>
                <a:fillRect/>
              </a:stretch>
            </p:blipFill>
            <p:spPr>
              <a:xfrm>
                <a:off x="4105660" y="9442755"/>
                <a:ext cx="1031012" cy="509581"/>
              </a:xfrm>
              <a:prstGeom prst="rect">
                <a:avLst/>
              </a:prstGeom>
            </p:spPr>
          </p:pic>
          <p:pic>
            <p:nvPicPr>
              <p:cNvPr id="75" name="Picture 74">
                <a:extLst>
                  <a:ext uri="{FF2B5EF4-FFF2-40B4-BE49-F238E27FC236}">
                    <a16:creationId xmlns:a16="http://schemas.microsoft.com/office/drawing/2014/main" id="{C0DAB38B-8415-C113-EB9C-15156FC01CE3}"/>
                  </a:ext>
                </a:extLst>
              </p:cNvPr>
              <p:cNvPicPr>
                <a:picLocks noChangeAspect="1"/>
              </p:cNvPicPr>
              <p:nvPr/>
            </p:nvPicPr>
            <p:blipFill>
              <a:blip r:embed="rId29"/>
              <a:stretch>
                <a:fillRect/>
              </a:stretch>
            </p:blipFill>
            <p:spPr>
              <a:xfrm>
                <a:off x="21261974" y="9549330"/>
                <a:ext cx="985578" cy="445535"/>
              </a:xfrm>
              <a:prstGeom prst="rect">
                <a:avLst/>
              </a:prstGeom>
            </p:spPr>
          </p:pic>
          <p:pic>
            <p:nvPicPr>
              <p:cNvPr id="78" name="Picture 77">
                <a:extLst>
                  <a:ext uri="{FF2B5EF4-FFF2-40B4-BE49-F238E27FC236}">
                    <a16:creationId xmlns:a16="http://schemas.microsoft.com/office/drawing/2014/main" id="{426CD611-2FB6-1D71-F362-E8375225E7AE}"/>
                  </a:ext>
                </a:extLst>
              </p:cNvPr>
              <p:cNvPicPr>
                <a:picLocks noChangeAspect="1"/>
              </p:cNvPicPr>
              <p:nvPr/>
            </p:nvPicPr>
            <p:blipFill>
              <a:blip r:embed="rId30"/>
              <a:stretch>
                <a:fillRect/>
              </a:stretch>
            </p:blipFill>
            <p:spPr>
              <a:xfrm>
                <a:off x="10603833" y="8167495"/>
                <a:ext cx="3705076" cy="830887"/>
              </a:xfrm>
              <a:prstGeom prst="rect">
                <a:avLst/>
              </a:prstGeom>
            </p:spPr>
          </p:pic>
        </p:grpSp>
        <p:pic>
          <p:nvPicPr>
            <p:cNvPr id="83" name="Picture 82">
              <a:extLst>
                <a:ext uri="{FF2B5EF4-FFF2-40B4-BE49-F238E27FC236}">
                  <a16:creationId xmlns:a16="http://schemas.microsoft.com/office/drawing/2014/main" id="{46E0F00B-A7A3-D8B8-F238-7F16C4330095}"/>
                </a:ext>
              </a:extLst>
            </p:cNvPr>
            <p:cNvPicPr>
              <a:picLocks noChangeAspect="1"/>
            </p:cNvPicPr>
            <p:nvPr/>
          </p:nvPicPr>
          <p:blipFill>
            <a:blip r:embed="rId31"/>
            <a:stretch>
              <a:fillRect/>
            </a:stretch>
          </p:blipFill>
          <p:spPr>
            <a:xfrm>
              <a:off x="2338841" y="8165289"/>
              <a:ext cx="10611615" cy="402408"/>
            </a:xfrm>
            <a:prstGeom prst="rect">
              <a:avLst/>
            </a:prstGeom>
          </p:spPr>
        </p:pic>
        <p:pic>
          <p:nvPicPr>
            <p:cNvPr id="2" name="Picture 1">
              <a:extLst>
                <a:ext uri="{FF2B5EF4-FFF2-40B4-BE49-F238E27FC236}">
                  <a16:creationId xmlns:a16="http://schemas.microsoft.com/office/drawing/2014/main" id="{351B5696-DDF9-3807-79BF-84864FB0E68A}"/>
                </a:ext>
              </a:extLst>
            </p:cNvPr>
            <p:cNvPicPr>
              <a:picLocks noChangeAspect="1"/>
            </p:cNvPicPr>
            <p:nvPr/>
          </p:nvPicPr>
          <p:blipFill rotWithShape="1">
            <a:blip r:embed="rId18"/>
            <a:srcRect l="73871" t="-9552" r="-595" b="5580"/>
            <a:stretch/>
          </p:blipFill>
          <p:spPr>
            <a:xfrm>
              <a:off x="17433611" y="7277379"/>
              <a:ext cx="2808502" cy="757925"/>
            </a:xfrm>
            <a:prstGeom prst="rect">
              <a:avLst/>
            </a:prstGeom>
          </p:spPr>
        </p:pic>
        <p:pic>
          <p:nvPicPr>
            <p:cNvPr id="9" name="Immagine 143">
              <a:extLst>
                <a:ext uri="{FF2B5EF4-FFF2-40B4-BE49-F238E27FC236}">
                  <a16:creationId xmlns:a16="http://schemas.microsoft.com/office/drawing/2014/main" id="{B258EFF5-E6E6-7630-6088-332185B597D3}"/>
                </a:ext>
              </a:extLst>
            </p:cNvPr>
            <p:cNvPicPr>
              <a:picLocks noChangeAspect="1"/>
            </p:cNvPicPr>
            <p:nvPr/>
          </p:nvPicPr>
          <p:blipFill rotWithShape="1">
            <a:blip r:embed="rId32"/>
            <a:srcRect l="1" t="10970" r="-1535"/>
            <a:stretch/>
          </p:blipFill>
          <p:spPr>
            <a:xfrm>
              <a:off x="20062430" y="7451365"/>
              <a:ext cx="2175450" cy="510467"/>
            </a:xfrm>
            <a:prstGeom prst="rect">
              <a:avLst/>
            </a:prstGeom>
          </p:spPr>
        </p:pic>
        <p:pic>
          <p:nvPicPr>
            <p:cNvPr id="16" name="Picture 15">
              <a:extLst>
                <a:ext uri="{FF2B5EF4-FFF2-40B4-BE49-F238E27FC236}">
                  <a16:creationId xmlns:a16="http://schemas.microsoft.com/office/drawing/2014/main" id="{595880DE-0C3F-7CC1-F941-A4784EA955AC}"/>
                </a:ext>
              </a:extLst>
            </p:cNvPr>
            <p:cNvPicPr>
              <a:picLocks noChangeAspect="1"/>
            </p:cNvPicPr>
            <p:nvPr/>
          </p:nvPicPr>
          <p:blipFill>
            <a:blip r:embed="rId33"/>
            <a:stretch>
              <a:fillRect/>
            </a:stretch>
          </p:blipFill>
          <p:spPr>
            <a:xfrm>
              <a:off x="14711794" y="7429956"/>
              <a:ext cx="2684549" cy="551765"/>
            </a:xfrm>
            <a:prstGeom prst="rect">
              <a:avLst/>
            </a:prstGeom>
          </p:spPr>
        </p:pic>
        <p:sp>
          <p:nvSpPr>
            <p:cNvPr id="56" name="Speech Bubble: Rectangle 55">
              <a:extLst>
                <a:ext uri="{FF2B5EF4-FFF2-40B4-BE49-F238E27FC236}">
                  <a16:creationId xmlns:a16="http://schemas.microsoft.com/office/drawing/2014/main" id="{5B19CCA9-FBEF-4770-AAC8-2F46090E509E}"/>
                </a:ext>
              </a:extLst>
            </p:cNvPr>
            <p:cNvSpPr/>
            <p:nvPr/>
          </p:nvSpPr>
          <p:spPr>
            <a:xfrm>
              <a:off x="10956758" y="11394830"/>
              <a:ext cx="8958469" cy="709205"/>
            </a:xfrm>
            <a:prstGeom prst="wedgeRectCallout">
              <a:avLst>
                <a:gd name="adj1" fmla="val -5886"/>
                <a:gd name="adj2" fmla="val -220160"/>
              </a:avLst>
            </a:prstGeom>
            <a:no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2000">
                  <a:solidFill>
                    <a:schemeClr val="tx1"/>
                  </a:solidFill>
                </a:rPr>
                <a:t>Casistica in cui non è presente sulla Posizione Finanziaria l’obbligo di PNI. Il pulsante visualizzato sarà «</a:t>
              </a:r>
              <a:r>
                <a:rPr lang="it-IT" sz="2000" b="1">
                  <a:solidFill>
                    <a:schemeClr val="tx1"/>
                  </a:solidFill>
                </a:rPr>
                <a:t>Aggiungi Autorizzazioni</a:t>
              </a:r>
              <a:r>
                <a:rPr lang="it-IT" sz="2000">
                  <a:solidFill>
                    <a:schemeClr val="tx1"/>
                  </a:solidFill>
                </a:rPr>
                <a:t>».</a:t>
              </a:r>
              <a:endParaRPr lang="it-IT" sz="2000" b="1">
                <a:solidFill>
                  <a:schemeClr val="tx1"/>
                </a:solidFill>
              </a:endParaRPr>
            </a:p>
          </p:txBody>
        </p:sp>
      </p:grpSp>
      <p:pic>
        <p:nvPicPr>
          <p:cNvPr id="4" name="Immagine 115">
            <a:extLst>
              <a:ext uri="{FF2B5EF4-FFF2-40B4-BE49-F238E27FC236}">
                <a16:creationId xmlns:a16="http://schemas.microsoft.com/office/drawing/2014/main" id="{FCA535CB-9C2F-15EC-2EE9-597E9553C632}"/>
              </a:ext>
            </a:extLst>
          </p:cNvPr>
          <p:cNvPicPr>
            <a:picLocks noChangeAspect="1"/>
          </p:cNvPicPr>
          <p:nvPr/>
        </p:nvPicPr>
        <p:blipFill rotWithShape="1">
          <a:blip r:embed="rId34"/>
          <a:srcRect t="9099"/>
          <a:stretch/>
        </p:blipFill>
        <p:spPr>
          <a:xfrm>
            <a:off x="21607423" y="12917454"/>
            <a:ext cx="1102104" cy="616395"/>
          </a:xfrm>
          <a:prstGeom prst="rect">
            <a:avLst/>
          </a:prstGeom>
        </p:spPr>
      </p:pic>
      <p:sp>
        <p:nvSpPr>
          <p:cNvPr id="7" name="CasellaDiTesto 9">
            <a:extLst>
              <a:ext uri="{FF2B5EF4-FFF2-40B4-BE49-F238E27FC236}">
                <a16:creationId xmlns:a16="http://schemas.microsoft.com/office/drawing/2014/main" id="{1FEF8FBF-7C09-1DA8-9FA0-8BAAE954C760}"/>
              </a:ext>
            </a:extLst>
          </p:cNvPr>
          <p:cNvSpPr txBox="1"/>
          <p:nvPr/>
        </p:nvSpPr>
        <p:spPr>
          <a:xfrm>
            <a:off x="21392708" y="12860172"/>
            <a:ext cx="1666262" cy="655161"/>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spTree>
    <p:extLst>
      <p:ext uri="{BB962C8B-B14F-4D97-AF65-F5344CB8AC3E}">
        <p14:creationId xmlns:p14="http://schemas.microsoft.com/office/powerpoint/2010/main" val="2419075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8"/>
          <a:stretch>
            <a:fillRect/>
          </a:stretch>
        </p:blipFill>
        <p:spPr>
          <a:xfrm>
            <a:off x="1680177" y="4103159"/>
            <a:ext cx="2314307" cy="543511"/>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657658" y="4623237"/>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9"/>
          <a:stretch>
            <a:fillRect/>
          </a:stretch>
        </p:blipFill>
        <p:spPr>
          <a:xfrm>
            <a:off x="3109298" y="4837737"/>
            <a:ext cx="17174960" cy="938683"/>
          </a:xfrm>
          <a:prstGeom prst="rect">
            <a:avLst/>
          </a:prstGeom>
        </p:spPr>
      </p:pic>
      <p:grpSp>
        <p:nvGrpSpPr>
          <p:cNvPr id="21" name="Group 20">
            <a:extLst>
              <a:ext uri="{FF2B5EF4-FFF2-40B4-BE49-F238E27FC236}">
                <a16:creationId xmlns:a16="http://schemas.microsoft.com/office/drawing/2014/main" id="{91D386AB-73E4-4E16-959F-D87A72F66D6A}"/>
              </a:ext>
            </a:extLst>
          </p:cNvPr>
          <p:cNvGrpSpPr/>
          <p:nvPr/>
        </p:nvGrpSpPr>
        <p:grpSpPr>
          <a:xfrm>
            <a:off x="2327117" y="5880504"/>
            <a:ext cx="18831674" cy="7495254"/>
            <a:chOff x="1412718" y="5288243"/>
            <a:chExt cx="18831674" cy="8447538"/>
          </a:xfrm>
        </p:grpSpPr>
        <p:pic>
          <p:nvPicPr>
            <p:cNvPr id="7" name="Picture 6">
              <a:extLst>
                <a:ext uri="{FF2B5EF4-FFF2-40B4-BE49-F238E27FC236}">
                  <a16:creationId xmlns:a16="http://schemas.microsoft.com/office/drawing/2014/main" id="{7974073B-C30D-4EBD-A5CA-918E543A9201}"/>
                </a:ext>
              </a:extLst>
            </p:cNvPr>
            <p:cNvPicPr>
              <a:picLocks noChangeAspect="1"/>
            </p:cNvPicPr>
            <p:nvPr/>
          </p:nvPicPr>
          <p:blipFill rotWithShape="1">
            <a:blip r:embed="rId10"/>
            <a:srcRect l="-1624" r="-1053"/>
            <a:stretch/>
          </p:blipFill>
          <p:spPr>
            <a:xfrm>
              <a:off x="1412718" y="5288243"/>
              <a:ext cx="18831674" cy="8447538"/>
            </a:xfrm>
            <a:prstGeom prst="rect">
              <a:avLst/>
            </a:prstGeom>
          </p:spPr>
        </p:pic>
        <p:pic>
          <p:nvPicPr>
            <p:cNvPr id="9" name="Picture 8">
              <a:extLst>
                <a:ext uri="{FF2B5EF4-FFF2-40B4-BE49-F238E27FC236}">
                  <a16:creationId xmlns:a16="http://schemas.microsoft.com/office/drawing/2014/main" id="{7F0AF98D-D6BC-4A79-BBF7-B1BAD7DB0CBF}"/>
                </a:ext>
              </a:extLst>
            </p:cNvPr>
            <p:cNvPicPr>
              <a:picLocks noChangeAspect="1"/>
            </p:cNvPicPr>
            <p:nvPr/>
          </p:nvPicPr>
          <p:blipFill>
            <a:blip r:embed="rId11"/>
            <a:stretch>
              <a:fillRect/>
            </a:stretch>
          </p:blipFill>
          <p:spPr>
            <a:xfrm>
              <a:off x="10030599" y="5408959"/>
              <a:ext cx="3204139" cy="477214"/>
            </a:xfrm>
            <a:prstGeom prst="rect">
              <a:avLst/>
            </a:prstGeom>
          </p:spPr>
        </p:pic>
        <p:pic>
          <p:nvPicPr>
            <p:cNvPr id="2" name="Picture 1">
              <a:extLst>
                <a:ext uri="{FF2B5EF4-FFF2-40B4-BE49-F238E27FC236}">
                  <a16:creationId xmlns:a16="http://schemas.microsoft.com/office/drawing/2014/main" id="{2B51CFF6-C46A-092D-9D06-82952B0062F4}"/>
                </a:ext>
              </a:extLst>
            </p:cNvPr>
            <p:cNvPicPr>
              <a:picLocks noChangeAspect="1"/>
            </p:cNvPicPr>
            <p:nvPr/>
          </p:nvPicPr>
          <p:blipFill>
            <a:blip r:embed="rId12"/>
            <a:stretch>
              <a:fillRect/>
            </a:stretch>
          </p:blipFill>
          <p:spPr>
            <a:xfrm>
              <a:off x="1789751" y="5995274"/>
              <a:ext cx="8921229" cy="419388"/>
            </a:xfrm>
            <a:prstGeom prst="rect">
              <a:avLst/>
            </a:prstGeom>
          </p:spPr>
        </p:pic>
        <p:pic>
          <p:nvPicPr>
            <p:cNvPr id="13" name="Picture 12">
              <a:extLst>
                <a:ext uri="{FF2B5EF4-FFF2-40B4-BE49-F238E27FC236}">
                  <a16:creationId xmlns:a16="http://schemas.microsoft.com/office/drawing/2014/main" id="{0286F100-5D80-4E92-8015-4B563CCBFABF}"/>
                </a:ext>
              </a:extLst>
            </p:cNvPr>
            <p:cNvPicPr>
              <a:picLocks noChangeAspect="1"/>
            </p:cNvPicPr>
            <p:nvPr/>
          </p:nvPicPr>
          <p:blipFill>
            <a:blip r:embed="rId13"/>
            <a:stretch>
              <a:fillRect/>
            </a:stretch>
          </p:blipFill>
          <p:spPr>
            <a:xfrm>
              <a:off x="4232362" y="6546989"/>
              <a:ext cx="15638558" cy="477214"/>
            </a:xfrm>
            <a:prstGeom prst="rect">
              <a:avLst/>
            </a:prstGeom>
          </p:spPr>
        </p:pic>
        <p:pic>
          <p:nvPicPr>
            <p:cNvPr id="18" name="Picture 17">
              <a:extLst>
                <a:ext uri="{FF2B5EF4-FFF2-40B4-BE49-F238E27FC236}">
                  <a16:creationId xmlns:a16="http://schemas.microsoft.com/office/drawing/2014/main" id="{68C1CBAD-F6EA-4FF3-A420-6E60082EC4EA}"/>
                </a:ext>
              </a:extLst>
            </p:cNvPr>
            <p:cNvPicPr>
              <a:picLocks noChangeAspect="1"/>
            </p:cNvPicPr>
            <p:nvPr/>
          </p:nvPicPr>
          <p:blipFill>
            <a:blip r:embed="rId14"/>
            <a:stretch>
              <a:fillRect/>
            </a:stretch>
          </p:blipFill>
          <p:spPr>
            <a:xfrm>
              <a:off x="5921091" y="7306827"/>
              <a:ext cx="13949829" cy="367407"/>
            </a:xfrm>
            <a:prstGeom prst="rect">
              <a:avLst/>
            </a:prstGeom>
          </p:spPr>
        </p:pic>
        <p:pic>
          <p:nvPicPr>
            <p:cNvPr id="36" name="Picture 35">
              <a:extLst>
                <a:ext uri="{FF2B5EF4-FFF2-40B4-BE49-F238E27FC236}">
                  <a16:creationId xmlns:a16="http://schemas.microsoft.com/office/drawing/2014/main" id="{5657463F-2474-40C4-A56E-A4AC06A00E01}"/>
                </a:ext>
              </a:extLst>
            </p:cNvPr>
            <p:cNvPicPr>
              <a:picLocks noChangeAspect="1"/>
            </p:cNvPicPr>
            <p:nvPr/>
          </p:nvPicPr>
          <p:blipFill>
            <a:blip r:embed="rId14"/>
            <a:stretch>
              <a:fillRect/>
            </a:stretch>
          </p:blipFill>
          <p:spPr>
            <a:xfrm>
              <a:off x="5611924" y="7878655"/>
              <a:ext cx="14329584" cy="377409"/>
            </a:xfrm>
            <a:prstGeom prst="rect">
              <a:avLst/>
            </a:prstGeom>
          </p:spPr>
        </p:pic>
      </p:grpSp>
      <p:pic>
        <p:nvPicPr>
          <p:cNvPr id="6" name="Picture 5">
            <a:extLst>
              <a:ext uri="{FF2B5EF4-FFF2-40B4-BE49-F238E27FC236}">
                <a16:creationId xmlns:a16="http://schemas.microsoft.com/office/drawing/2014/main" id="{45A6B18E-6458-DDA3-7C7E-20A82E11389A}"/>
              </a:ext>
            </a:extLst>
          </p:cNvPr>
          <p:cNvPicPr>
            <a:picLocks noChangeAspect="1"/>
          </p:cNvPicPr>
          <p:nvPr/>
        </p:nvPicPr>
        <p:blipFill rotWithShape="1">
          <a:blip r:embed="rId15">
            <a:extLst>
              <a:ext uri="{BEBA8EAE-BF5A-486C-A8C5-ECC9F3942E4B}">
                <a14:imgProps xmlns:a14="http://schemas.microsoft.com/office/drawing/2010/main">
                  <a14:imgLayer r:embed="rId16">
                    <a14:imgEffect>
                      <a14:colorTemperature colorTemp="5300"/>
                    </a14:imgEffect>
                  </a14:imgLayer>
                </a14:imgProps>
              </a:ext>
            </a:extLst>
          </a:blip>
          <a:srcRect t="22738" b="33317"/>
          <a:stretch/>
        </p:blipFill>
        <p:spPr>
          <a:xfrm>
            <a:off x="1662100" y="2652874"/>
            <a:ext cx="21058211" cy="1389933"/>
          </a:xfrm>
          <a:prstGeom prst="rect">
            <a:avLst/>
          </a:prstGeom>
        </p:spPr>
      </p:pic>
    </p:spTree>
    <p:extLst>
      <p:ext uri="{BB962C8B-B14F-4D97-AF65-F5344CB8AC3E}">
        <p14:creationId xmlns:p14="http://schemas.microsoft.com/office/powerpoint/2010/main" val="3045683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765237" y="4198760"/>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10">
            <a:extLst>
              <a:ext uri="{BEBA8EAE-BF5A-486C-A8C5-ECC9F3942E4B}">
                <a14:imgProps xmlns:a14="http://schemas.microsoft.com/office/drawing/2010/main">
                  <a14:imgLayer r:embed="rId11">
                    <a14:imgEffect>
                      <a14:colorTemperature colorTemp="5300"/>
                    </a14:imgEffect>
                  </a14:imgLayer>
                </a14:imgProps>
              </a:ext>
            </a:extLst>
          </a:blip>
          <a:srcRect t="22738" b="33317"/>
          <a:stretch/>
        </p:blipFill>
        <p:spPr>
          <a:xfrm>
            <a:off x="1683365" y="2652874"/>
            <a:ext cx="21058211" cy="1389933"/>
          </a:xfrm>
          <a:prstGeom prst="rect">
            <a:avLst/>
          </a:prstGeom>
        </p:spPr>
      </p:pic>
      <p:grpSp>
        <p:nvGrpSpPr>
          <p:cNvPr id="11" name="Group 10">
            <a:extLst>
              <a:ext uri="{FF2B5EF4-FFF2-40B4-BE49-F238E27FC236}">
                <a16:creationId xmlns:a16="http://schemas.microsoft.com/office/drawing/2014/main" id="{A8B7A4F8-FB62-1D64-B860-8DB9925BDB6E}"/>
              </a:ext>
            </a:extLst>
          </p:cNvPr>
          <p:cNvGrpSpPr/>
          <p:nvPr/>
        </p:nvGrpSpPr>
        <p:grpSpPr>
          <a:xfrm>
            <a:off x="1765237" y="4996300"/>
            <a:ext cx="20639338" cy="6683767"/>
            <a:chOff x="1765237" y="4996300"/>
            <a:chExt cx="20639338" cy="6683767"/>
          </a:xfrm>
        </p:grpSpPr>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2"/>
            <a:stretch>
              <a:fillRect/>
            </a:stretch>
          </p:blipFill>
          <p:spPr>
            <a:xfrm>
              <a:off x="3045503" y="4996300"/>
              <a:ext cx="17174960" cy="938683"/>
            </a:xfrm>
            <a:prstGeom prst="rect">
              <a:avLst/>
            </a:prstGeom>
          </p:spPr>
        </p:pic>
        <p:grpSp>
          <p:nvGrpSpPr>
            <p:cNvPr id="157" name="Group 156">
              <a:extLst>
                <a:ext uri="{FF2B5EF4-FFF2-40B4-BE49-F238E27FC236}">
                  <a16:creationId xmlns:a16="http://schemas.microsoft.com/office/drawing/2014/main" id="{B3074FE6-22CB-4233-AF99-6BC5763A3A40}"/>
                </a:ext>
              </a:extLst>
            </p:cNvPr>
            <p:cNvGrpSpPr/>
            <p:nvPr/>
          </p:nvGrpSpPr>
          <p:grpSpPr>
            <a:xfrm>
              <a:off x="1765237" y="6119285"/>
              <a:ext cx="20639338" cy="5560782"/>
              <a:chOff x="2759000" y="6058620"/>
              <a:chExt cx="20639338" cy="5560782"/>
            </a:xfrm>
          </p:grpSpPr>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3"/>
              <a:srcRect l="8024" r="6630" b="2284"/>
              <a:stretch/>
            </p:blipFill>
            <p:spPr>
              <a:xfrm>
                <a:off x="2759000" y="9443775"/>
                <a:ext cx="358234" cy="2175627"/>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2774882" y="6058620"/>
                <a:ext cx="20623456" cy="5529088"/>
                <a:chOff x="1872875" y="6058620"/>
                <a:chExt cx="20370436" cy="5529088"/>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4">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5">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60441"/>
                  <a:ext cx="19460792" cy="4927267"/>
                  <a:chOff x="1872875" y="6001223"/>
                  <a:chExt cx="19460792" cy="4927267"/>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6"/>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460792" cy="4245303"/>
                    <a:chOff x="1872875" y="6683187"/>
                    <a:chExt cx="19460792" cy="4245303"/>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7"/>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18"/>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9"/>
                    <a:stretch>
                      <a:fillRect/>
                    </a:stretch>
                  </p:blipFill>
                  <p:spPr>
                    <a:xfrm>
                      <a:off x="9352323" y="6746363"/>
                      <a:ext cx="11981344" cy="723014"/>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813705"/>
                      <a:chOff x="1872875" y="8114785"/>
                      <a:chExt cx="19371607" cy="2813705"/>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20"/>
                      <a:srcRect l="371"/>
                      <a:stretch/>
                    </p:blipFill>
                    <p:spPr>
                      <a:xfrm>
                        <a:off x="2211024" y="8114785"/>
                        <a:ext cx="19033458" cy="2805691"/>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1"/>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2"/>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3"/>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4"/>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1"/>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2"/>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4"/>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1"/>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2"/>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4"/>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1"/>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2"/>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4"/>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5"/>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6"/>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7"/>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412900"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29A1FE8-0F56-B5B2-451C-CB7881686D19}"/>
                          </a:ext>
                        </a:extLst>
                      </p:cNvPr>
                      <p:cNvPicPr>
                        <a:picLocks noChangeAspect="1"/>
                      </p:cNvPicPr>
                      <p:nvPr/>
                    </p:nvPicPr>
                    <p:blipFill>
                      <a:blip r:embed="rId28"/>
                      <a:stretch>
                        <a:fillRect/>
                      </a:stretch>
                    </p:blipFill>
                    <p:spPr>
                      <a:xfrm>
                        <a:off x="5425952" y="10279815"/>
                        <a:ext cx="1090321" cy="255181"/>
                      </a:xfrm>
                      <a:prstGeom prst="rect">
                        <a:avLst/>
                      </a:prstGeom>
                    </p:spPr>
                  </p:pic>
                  <p:pic>
                    <p:nvPicPr>
                      <p:cNvPr id="22" name="Picture 21">
                        <a:extLst>
                          <a:ext uri="{FF2B5EF4-FFF2-40B4-BE49-F238E27FC236}">
                            <a16:creationId xmlns:a16="http://schemas.microsoft.com/office/drawing/2014/main" id="{BE27E71F-72C8-0A0B-988B-FEFE35DAAF6D}"/>
                          </a:ext>
                        </a:extLst>
                      </p:cNvPr>
                      <p:cNvPicPr>
                        <a:picLocks noChangeAspect="1"/>
                      </p:cNvPicPr>
                      <p:nvPr/>
                    </p:nvPicPr>
                    <p:blipFill>
                      <a:blip r:embed="rId28"/>
                      <a:stretch>
                        <a:fillRect/>
                      </a:stretch>
                    </p:blipFill>
                    <p:spPr>
                      <a:xfrm>
                        <a:off x="9408268" y="9558484"/>
                        <a:ext cx="832880" cy="194929"/>
                      </a:xfrm>
                      <a:prstGeom prst="rect">
                        <a:avLst/>
                      </a:prstGeom>
                    </p:spPr>
                  </p:pic>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29"/>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29"/>
                      <a:srcRect l="20553" t="65960" r="12790" b="17375"/>
                      <a:stretch/>
                    </p:blipFill>
                    <p:spPr>
                      <a:xfrm>
                        <a:off x="1872875" y="9727374"/>
                        <a:ext cx="284589" cy="265617"/>
                      </a:xfrm>
                      <a:prstGeom prst="rect">
                        <a:avLst/>
                      </a:prstGeom>
                    </p:spPr>
                  </p:pic>
                  <p:pic>
                    <p:nvPicPr>
                      <p:cNvPr id="57" name="Picture 56">
                        <a:extLst>
                          <a:ext uri="{FF2B5EF4-FFF2-40B4-BE49-F238E27FC236}">
                            <a16:creationId xmlns:a16="http://schemas.microsoft.com/office/drawing/2014/main" id="{F2DBA61D-7BCC-3183-2B4A-47F4D95BBC18}"/>
                          </a:ext>
                        </a:extLst>
                      </p:cNvPr>
                      <p:cNvPicPr>
                        <a:picLocks noChangeAspect="1"/>
                      </p:cNvPicPr>
                      <p:nvPr/>
                    </p:nvPicPr>
                    <p:blipFill rotWithShape="1">
                      <a:blip r:embed="rId30"/>
                      <a:srcRect t="14818" r="2437" b="804"/>
                      <a:stretch/>
                    </p:blipFill>
                    <p:spPr>
                      <a:xfrm>
                        <a:off x="3343951" y="9785715"/>
                        <a:ext cx="2044694" cy="171825"/>
                      </a:xfrm>
                      <a:prstGeom prst="rect">
                        <a:avLst/>
                      </a:prstGeom>
                    </p:spPr>
                  </p:pic>
                  <p:pic>
                    <p:nvPicPr>
                      <p:cNvPr id="63" name="Picture 62">
                        <a:extLst>
                          <a:ext uri="{FF2B5EF4-FFF2-40B4-BE49-F238E27FC236}">
                            <a16:creationId xmlns:a16="http://schemas.microsoft.com/office/drawing/2014/main" id="{EDDE3A7B-1F17-84F8-BD49-BD6380E4B844}"/>
                          </a:ext>
                        </a:extLst>
                      </p:cNvPr>
                      <p:cNvPicPr>
                        <a:picLocks noChangeAspect="1"/>
                      </p:cNvPicPr>
                      <p:nvPr/>
                    </p:nvPicPr>
                    <p:blipFill rotWithShape="1">
                      <a:blip r:embed="rId29"/>
                      <a:srcRect l="20553" t="65960" r="12790" b="17375"/>
                      <a:stretch/>
                    </p:blipFill>
                    <p:spPr>
                      <a:xfrm>
                        <a:off x="1875210" y="10403305"/>
                        <a:ext cx="284589" cy="265617"/>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31"/>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31"/>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31"/>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2"/>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31"/>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31"/>
                      <a:stretch>
                        <a:fillRect/>
                      </a:stretch>
                    </p:blipFill>
                    <p:spPr>
                      <a:xfrm>
                        <a:off x="17185128" y="9662838"/>
                        <a:ext cx="3362929" cy="130599"/>
                      </a:xfrm>
                      <a:prstGeom prst="rect">
                        <a:avLst/>
                      </a:prstGeom>
                    </p:spPr>
                  </p:pic>
                  <p:pic>
                    <p:nvPicPr>
                      <p:cNvPr id="85" name="Picture 84">
                        <a:extLst>
                          <a:ext uri="{FF2B5EF4-FFF2-40B4-BE49-F238E27FC236}">
                            <a16:creationId xmlns:a16="http://schemas.microsoft.com/office/drawing/2014/main" id="{3D98FA39-2F80-EB05-1C40-6B45B5AF27AA}"/>
                          </a:ext>
                        </a:extLst>
                      </p:cNvPr>
                      <p:cNvPicPr>
                        <a:picLocks noChangeAspect="1"/>
                      </p:cNvPicPr>
                      <p:nvPr/>
                    </p:nvPicPr>
                    <p:blipFill rotWithShape="1">
                      <a:blip r:embed="rId33"/>
                      <a:srcRect t="12719"/>
                      <a:stretch/>
                    </p:blipFill>
                    <p:spPr>
                      <a:xfrm>
                        <a:off x="3394792" y="10441770"/>
                        <a:ext cx="1849662" cy="161440"/>
                      </a:xfrm>
                      <a:prstGeom prst="rect">
                        <a:avLst/>
                      </a:prstGeom>
                    </p:spPr>
                  </p:pic>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4"/>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5"/>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6"/>
                <a:stretch>
                  <a:fillRect/>
                </a:stretch>
              </p:blipFill>
              <p:spPr>
                <a:xfrm>
                  <a:off x="21176914" y="9613125"/>
                  <a:ext cx="985578" cy="445535"/>
                </a:xfrm>
                <a:prstGeom prst="rect">
                  <a:avLst/>
                </a:prstGeom>
              </p:spPr>
            </p:pic>
          </p:grpSp>
          <p:pic>
            <p:nvPicPr>
              <p:cNvPr id="140" name="Picture 139">
                <a:extLst>
                  <a:ext uri="{FF2B5EF4-FFF2-40B4-BE49-F238E27FC236}">
                    <a16:creationId xmlns:a16="http://schemas.microsoft.com/office/drawing/2014/main" id="{9A6357F7-C192-441E-8F47-7BF1E0E48501}"/>
                  </a:ext>
                </a:extLst>
              </p:cNvPr>
              <p:cNvPicPr>
                <a:picLocks noChangeAspect="1"/>
              </p:cNvPicPr>
              <p:nvPr/>
            </p:nvPicPr>
            <p:blipFill>
              <a:blip r:embed="rId37"/>
              <a:stretch>
                <a:fillRect/>
              </a:stretch>
            </p:blipFill>
            <p:spPr>
              <a:xfrm>
                <a:off x="12407177" y="10237036"/>
                <a:ext cx="359435" cy="183897"/>
              </a:xfrm>
              <a:prstGeom prst="rect">
                <a:avLst/>
              </a:prstGeom>
            </p:spPr>
          </p:pic>
          <p:pic>
            <p:nvPicPr>
              <p:cNvPr id="141" name="Picture 140">
                <a:extLst>
                  <a:ext uri="{FF2B5EF4-FFF2-40B4-BE49-F238E27FC236}">
                    <a16:creationId xmlns:a16="http://schemas.microsoft.com/office/drawing/2014/main" id="{3839E7E5-9C41-4226-B3A2-7163F60776DF}"/>
                  </a:ext>
                </a:extLst>
              </p:cNvPr>
              <p:cNvPicPr>
                <a:picLocks noChangeAspect="1"/>
              </p:cNvPicPr>
              <p:nvPr/>
            </p:nvPicPr>
            <p:blipFill>
              <a:blip r:embed="rId37"/>
              <a:stretch>
                <a:fillRect/>
              </a:stretch>
            </p:blipFill>
            <p:spPr>
              <a:xfrm>
                <a:off x="8421518" y="10938249"/>
                <a:ext cx="359435" cy="183897"/>
              </a:xfrm>
              <a:prstGeom prst="rect">
                <a:avLst/>
              </a:prstGeom>
            </p:spPr>
          </p:pic>
          <p:sp>
            <p:nvSpPr>
              <p:cNvPr id="143" name="Rectangle 142">
                <a:extLst>
                  <a:ext uri="{FF2B5EF4-FFF2-40B4-BE49-F238E27FC236}">
                    <a16:creationId xmlns:a16="http://schemas.microsoft.com/office/drawing/2014/main" id="{FFA5CC9D-9E2E-4F5C-94D5-9DC891616DF8}"/>
                  </a:ext>
                </a:extLst>
              </p:cNvPr>
              <p:cNvSpPr/>
              <p:nvPr/>
            </p:nvSpPr>
            <p:spPr>
              <a:xfrm>
                <a:off x="8373178" y="1091026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144" name="Rectangle 143">
                <a:extLst>
                  <a:ext uri="{FF2B5EF4-FFF2-40B4-BE49-F238E27FC236}">
                    <a16:creationId xmlns:a16="http://schemas.microsoft.com/office/drawing/2014/main" id="{B03C0B28-B995-494A-8C72-154E50CB30BB}"/>
                  </a:ext>
                </a:extLst>
              </p:cNvPr>
              <p:cNvSpPr/>
              <p:nvPr/>
            </p:nvSpPr>
            <p:spPr>
              <a:xfrm>
                <a:off x="12288653" y="1022277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1" name="Picture 150">
                <a:extLst>
                  <a:ext uri="{FF2B5EF4-FFF2-40B4-BE49-F238E27FC236}">
                    <a16:creationId xmlns:a16="http://schemas.microsoft.com/office/drawing/2014/main" id="{C9EA50D6-48AB-47B0-A4D9-50F6BF178E79}"/>
                  </a:ext>
                </a:extLst>
              </p:cNvPr>
              <p:cNvPicPr>
                <a:picLocks noChangeAspect="1"/>
              </p:cNvPicPr>
              <p:nvPr/>
            </p:nvPicPr>
            <p:blipFill rotWithShape="1">
              <a:blip r:embed="rId38"/>
              <a:srcRect l="5597" t="35282" r="7812" b="2655"/>
              <a:stretch/>
            </p:blipFill>
            <p:spPr>
              <a:xfrm>
                <a:off x="3096820" y="10420308"/>
                <a:ext cx="1194618" cy="199577"/>
              </a:xfrm>
              <a:prstGeom prst="rect">
                <a:avLst/>
              </a:prstGeom>
            </p:spPr>
          </p:pic>
          <p:pic>
            <p:nvPicPr>
              <p:cNvPr id="152" name="Picture 151">
                <a:extLst>
                  <a:ext uri="{FF2B5EF4-FFF2-40B4-BE49-F238E27FC236}">
                    <a16:creationId xmlns:a16="http://schemas.microsoft.com/office/drawing/2014/main" id="{7F90B6B3-51EC-48F2-9DE0-B21709471627}"/>
                  </a:ext>
                </a:extLst>
              </p:cNvPr>
              <p:cNvPicPr>
                <a:picLocks noChangeAspect="1"/>
              </p:cNvPicPr>
              <p:nvPr/>
            </p:nvPicPr>
            <p:blipFill rotWithShape="1">
              <a:blip r:embed="rId38"/>
              <a:srcRect l="5597" t="35282" r="7812" b="2655"/>
              <a:stretch/>
            </p:blipFill>
            <p:spPr>
              <a:xfrm>
                <a:off x="3102739" y="11081920"/>
                <a:ext cx="1194618" cy="199577"/>
              </a:xfrm>
              <a:prstGeom prst="rect">
                <a:avLst/>
              </a:prstGeom>
            </p:spPr>
          </p:pic>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39"/>
              <a:stretch>
                <a:fillRect/>
              </a:stretch>
            </p:blipFill>
            <p:spPr>
              <a:xfrm>
                <a:off x="2759000" y="7330343"/>
                <a:ext cx="409596" cy="2121968"/>
              </a:xfrm>
              <a:prstGeom prst="rect">
                <a:avLst/>
              </a:prstGeom>
            </p:spPr>
          </p:pic>
        </p:grpSp>
        <p:sp>
          <p:nvSpPr>
            <p:cNvPr id="158" name="Rectangle 157">
              <a:extLst>
                <a:ext uri="{FF2B5EF4-FFF2-40B4-BE49-F238E27FC236}">
                  <a16:creationId xmlns:a16="http://schemas.microsoft.com/office/drawing/2014/main" id="{25B7CE61-DF18-48CB-A0C4-B80F352D5578}"/>
                </a:ext>
              </a:extLst>
            </p:cNvPr>
            <p:cNvSpPr/>
            <p:nvPr/>
          </p:nvSpPr>
          <p:spPr>
            <a:xfrm>
              <a:off x="7370633" y="10276937"/>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159" name="Oval 158">
              <a:extLst>
                <a:ext uri="{FF2B5EF4-FFF2-40B4-BE49-F238E27FC236}">
                  <a16:creationId xmlns:a16="http://schemas.microsoft.com/office/drawing/2014/main" id="{69A2FE48-613D-48C6-8E6A-55C6164CEE27}"/>
                </a:ext>
              </a:extLst>
            </p:cNvPr>
            <p:cNvSpPr/>
            <p:nvPr/>
          </p:nvSpPr>
          <p:spPr>
            <a:xfrm>
              <a:off x="5215075" y="10165570"/>
              <a:ext cx="1083001" cy="452929"/>
            </a:xfrm>
            <a:prstGeom prst="ellipse">
              <a:avLst/>
            </a:prstGeom>
            <a:noFill/>
            <a:ln>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160" name="Oval 159">
              <a:extLst>
                <a:ext uri="{FF2B5EF4-FFF2-40B4-BE49-F238E27FC236}">
                  <a16:creationId xmlns:a16="http://schemas.microsoft.com/office/drawing/2014/main" id="{32C6C1C6-6E60-469B-A298-B5519445A60C}"/>
                </a:ext>
              </a:extLst>
            </p:cNvPr>
            <p:cNvSpPr/>
            <p:nvPr/>
          </p:nvSpPr>
          <p:spPr>
            <a:xfrm>
              <a:off x="7310592" y="10168558"/>
              <a:ext cx="1083001" cy="452929"/>
            </a:xfrm>
            <a:prstGeom prst="ellipse">
              <a:avLst/>
            </a:prstGeom>
            <a:noFill/>
            <a:ln>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4" name="Picture 3">
              <a:extLst>
                <a:ext uri="{FF2B5EF4-FFF2-40B4-BE49-F238E27FC236}">
                  <a16:creationId xmlns:a16="http://schemas.microsoft.com/office/drawing/2014/main" id="{F21E4356-4BB4-3A38-7D41-9F69C6C022C3}"/>
                </a:ext>
              </a:extLst>
            </p:cNvPr>
            <p:cNvPicPr>
              <a:picLocks noChangeAspect="1"/>
            </p:cNvPicPr>
            <p:nvPr/>
          </p:nvPicPr>
          <p:blipFill rotWithShape="1">
            <a:blip r:embed="rId40"/>
            <a:srcRect l="73871" t="-9552" r="-595" b="5580"/>
            <a:stretch/>
          </p:blipFill>
          <p:spPr>
            <a:xfrm>
              <a:off x="16471436" y="7486683"/>
              <a:ext cx="2808502" cy="757925"/>
            </a:xfrm>
            <a:prstGeom prst="rect">
              <a:avLst/>
            </a:prstGeom>
          </p:spPr>
        </p:pic>
        <p:pic>
          <p:nvPicPr>
            <p:cNvPr id="7" name="Picture 6">
              <a:extLst>
                <a:ext uri="{FF2B5EF4-FFF2-40B4-BE49-F238E27FC236}">
                  <a16:creationId xmlns:a16="http://schemas.microsoft.com/office/drawing/2014/main" id="{F5ABEC36-C21B-94EA-A539-4204C2605317}"/>
                </a:ext>
              </a:extLst>
            </p:cNvPr>
            <p:cNvPicPr>
              <a:picLocks noChangeAspect="1"/>
            </p:cNvPicPr>
            <p:nvPr/>
          </p:nvPicPr>
          <p:blipFill>
            <a:blip r:embed="rId41"/>
            <a:stretch>
              <a:fillRect/>
            </a:stretch>
          </p:blipFill>
          <p:spPr>
            <a:xfrm>
              <a:off x="13749619" y="7639260"/>
              <a:ext cx="2684549" cy="551765"/>
            </a:xfrm>
            <a:prstGeom prst="rect">
              <a:avLst/>
            </a:prstGeom>
          </p:spPr>
        </p:pic>
        <p:pic>
          <p:nvPicPr>
            <p:cNvPr id="9" name="Immagine 143">
              <a:extLst>
                <a:ext uri="{FF2B5EF4-FFF2-40B4-BE49-F238E27FC236}">
                  <a16:creationId xmlns:a16="http://schemas.microsoft.com/office/drawing/2014/main" id="{989CF468-85CB-A6CE-72EE-91AACDE0560F}"/>
                </a:ext>
              </a:extLst>
            </p:cNvPr>
            <p:cNvPicPr>
              <a:picLocks noChangeAspect="1"/>
            </p:cNvPicPr>
            <p:nvPr/>
          </p:nvPicPr>
          <p:blipFill rotWithShape="1">
            <a:blip r:embed="rId42"/>
            <a:srcRect l="1" t="10970" r="-1535"/>
            <a:stretch/>
          </p:blipFill>
          <p:spPr>
            <a:xfrm>
              <a:off x="19109657" y="7646454"/>
              <a:ext cx="2175450" cy="510467"/>
            </a:xfrm>
            <a:prstGeom prst="rect">
              <a:avLst/>
            </a:prstGeom>
          </p:spPr>
        </p:pic>
        <p:pic>
          <p:nvPicPr>
            <p:cNvPr id="10" name="Picture 9">
              <a:extLst>
                <a:ext uri="{FF2B5EF4-FFF2-40B4-BE49-F238E27FC236}">
                  <a16:creationId xmlns:a16="http://schemas.microsoft.com/office/drawing/2014/main" id="{1E70E08B-685A-35B0-E11E-10362825FDF1}"/>
                </a:ext>
              </a:extLst>
            </p:cNvPr>
            <p:cNvPicPr>
              <a:picLocks noChangeAspect="1"/>
            </p:cNvPicPr>
            <p:nvPr/>
          </p:nvPicPr>
          <p:blipFill rotWithShape="1">
            <a:blip r:embed="rId40"/>
            <a:srcRect t="-12591" r="55565" b="-4951"/>
            <a:stretch/>
          </p:blipFill>
          <p:spPr>
            <a:xfrm>
              <a:off x="9079784" y="7470509"/>
              <a:ext cx="4669835" cy="856835"/>
            </a:xfrm>
            <a:prstGeom prst="rect">
              <a:avLst/>
            </a:prstGeom>
          </p:spPr>
        </p:pic>
      </p:grpSp>
      <p:pic>
        <p:nvPicPr>
          <p:cNvPr id="8" name="Immagine 115">
            <a:extLst>
              <a:ext uri="{FF2B5EF4-FFF2-40B4-BE49-F238E27FC236}">
                <a16:creationId xmlns:a16="http://schemas.microsoft.com/office/drawing/2014/main" id="{6B7731DE-887A-F83D-F8DB-2B4BCD7845EF}"/>
              </a:ext>
            </a:extLst>
          </p:cNvPr>
          <p:cNvPicPr>
            <a:picLocks noChangeAspect="1"/>
          </p:cNvPicPr>
          <p:nvPr/>
        </p:nvPicPr>
        <p:blipFill rotWithShape="1">
          <a:blip r:embed="rId43"/>
          <a:srcRect t="9099"/>
          <a:stretch/>
        </p:blipFill>
        <p:spPr>
          <a:xfrm>
            <a:off x="21607423" y="12917454"/>
            <a:ext cx="1102104" cy="616395"/>
          </a:xfrm>
          <a:prstGeom prst="rect">
            <a:avLst/>
          </a:prstGeom>
        </p:spPr>
      </p:pic>
      <p:grpSp>
        <p:nvGrpSpPr>
          <p:cNvPr id="23" name="Group 22">
            <a:extLst>
              <a:ext uri="{FF2B5EF4-FFF2-40B4-BE49-F238E27FC236}">
                <a16:creationId xmlns:a16="http://schemas.microsoft.com/office/drawing/2014/main" id="{F56B1C40-0DDA-8385-462A-05785A09EEE8}"/>
              </a:ext>
            </a:extLst>
          </p:cNvPr>
          <p:cNvGrpSpPr/>
          <p:nvPr/>
        </p:nvGrpSpPr>
        <p:grpSpPr>
          <a:xfrm>
            <a:off x="11284073" y="10294393"/>
            <a:ext cx="8765375" cy="1000472"/>
            <a:chOff x="11284073" y="10294393"/>
            <a:chExt cx="8765375" cy="1000472"/>
          </a:xfrm>
        </p:grpSpPr>
        <p:pic>
          <p:nvPicPr>
            <p:cNvPr id="13" name="Picture 12">
              <a:extLst>
                <a:ext uri="{FF2B5EF4-FFF2-40B4-BE49-F238E27FC236}">
                  <a16:creationId xmlns:a16="http://schemas.microsoft.com/office/drawing/2014/main" id="{0FA60E28-8EEE-7AAA-3EA0-8160C25D64AC}"/>
                </a:ext>
              </a:extLst>
            </p:cNvPr>
            <p:cNvPicPr>
              <a:picLocks noChangeAspect="1"/>
            </p:cNvPicPr>
            <p:nvPr/>
          </p:nvPicPr>
          <p:blipFill>
            <a:blip r:embed="rId44"/>
            <a:stretch>
              <a:fillRect/>
            </a:stretch>
          </p:blipFill>
          <p:spPr>
            <a:xfrm>
              <a:off x="15108250" y="10294393"/>
              <a:ext cx="1003607" cy="295179"/>
            </a:xfrm>
            <a:prstGeom prst="rect">
              <a:avLst/>
            </a:prstGeom>
          </p:spPr>
        </p:pic>
        <p:pic>
          <p:nvPicPr>
            <p:cNvPr id="14" name="Picture 13">
              <a:extLst>
                <a:ext uri="{FF2B5EF4-FFF2-40B4-BE49-F238E27FC236}">
                  <a16:creationId xmlns:a16="http://schemas.microsoft.com/office/drawing/2014/main" id="{405ED289-DD02-CA86-C2EB-9D95ABF0A048}"/>
                </a:ext>
              </a:extLst>
            </p:cNvPr>
            <p:cNvPicPr>
              <a:picLocks noChangeAspect="1"/>
            </p:cNvPicPr>
            <p:nvPr/>
          </p:nvPicPr>
          <p:blipFill>
            <a:blip r:embed="rId44"/>
            <a:stretch>
              <a:fillRect/>
            </a:stretch>
          </p:blipFill>
          <p:spPr>
            <a:xfrm>
              <a:off x="15111794" y="10978421"/>
              <a:ext cx="1003607" cy="295179"/>
            </a:xfrm>
            <a:prstGeom prst="rect">
              <a:avLst/>
            </a:prstGeom>
          </p:spPr>
        </p:pic>
        <p:pic>
          <p:nvPicPr>
            <p:cNvPr id="16" name="Picture 15">
              <a:extLst>
                <a:ext uri="{FF2B5EF4-FFF2-40B4-BE49-F238E27FC236}">
                  <a16:creationId xmlns:a16="http://schemas.microsoft.com/office/drawing/2014/main" id="{24DBDEFD-B58F-485E-3AAF-804C64853CF3}"/>
                </a:ext>
              </a:extLst>
            </p:cNvPr>
            <p:cNvPicPr>
              <a:picLocks noChangeAspect="1"/>
            </p:cNvPicPr>
            <p:nvPr/>
          </p:nvPicPr>
          <p:blipFill>
            <a:blip r:embed="rId44"/>
            <a:stretch>
              <a:fillRect/>
            </a:stretch>
          </p:blipFill>
          <p:spPr>
            <a:xfrm>
              <a:off x="19024576" y="10297937"/>
              <a:ext cx="1003607" cy="295179"/>
            </a:xfrm>
            <a:prstGeom prst="rect">
              <a:avLst/>
            </a:prstGeom>
          </p:spPr>
        </p:pic>
        <p:pic>
          <p:nvPicPr>
            <p:cNvPr id="17" name="Picture 16">
              <a:extLst>
                <a:ext uri="{FF2B5EF4-FFF2-40B4-BE49-F238E27FC236}">
                  <a16:creationId xmlns:a16="http://schemas.microsoft.com/office/drawing/2014/main" id="{9639458F-91D9-311C-1AEC-643EF9B68C7B}"/>
                </a:ext>
              </a:extLst>
            </p:cNvPr>
            <p:cNvPicPr>
              <a:picLocks noChangeAspect="1"/>
            </p:cNvPicPr>
            <p:nvPr/>
          </p:nvPicPr>
          <p:blipFill>
            <a:blip r:embed="rId44"/>
            <a:stretch>
              <a:fillRect/>
            </a:stretch>
          </p:blipFill>
          <p:spPr>
            <a:xfrm>
              <a:off x="19045841" y="10999686"/>
              <a:ext cx="1003607" cy="295179"/>
            </a:xfrm>
            <a:prstGeom prst="rect">
              <a:avLst/>
            </a:prstGeom>
          </p:spPr>
        </p:pic>
        <p:pic>
          <p:nvPicPr>
            <p:cNvPr id="20" name="Picture 19">
              <a:extLst>
                <a:ext uri="{FF2B5EF4-FFF2-40B4-BE49-F238E27FC236}">
                  <a16:creationId xmlns:a16="http://schemas.microsoft.com/office/drawing/2014/main" id="{8A320849-147D-ECF7-5AF0-45BBA1FA8ED1}"/>
                </a:ext>
              </a:extLst>
            </p:cNvPr>
            <p:cNvPicPr>
              <a:picLocks noChangeAspect="1"/>
            </p:cNvPicPr>
            <p:nvPr/>
          </p:nvPicPr>
          <p:blipFill>
            <a:blip r:embed="rId44"/>
            <a:stretch>
              <a:fillRect/>
            </a:stretch>
          </p:blipFill>
          <p:spPr>
            <a:xfrm>
              <a:off x="11284073" y="10999686"/>
              <a:ext cx="1003607" cy="295179"/>
            </a:xfrm>
            <a:prstGeom prst="rect">
              <a:avLst/>
            </a:prstGeom>
          </p:spPr>
        </p:pic>
      </p:grpSp>
    </p:spTree>
    <p:extLst>
      <p:ext uri="{BB962C8B-B14F-4D97-AF65-F5344CB8AC3E}">
        <p14:creationId xmlns:p14="http://schemas.microsoft.com/office/powerpoint/2010/main" val="3989811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7DCB1B-C4ED-3A4C-B839-D3625DECCA40}"/>
              </a:ext>
            </a:extLst>
          </p:cNvPr>
          <p:cNvSpPr>
            <a:spLocks noGrp="1"/>
          </p:cNvSpPr>
          <p:nvPr>
            <p:ph type="title"/>
          </p:nvPr>
        </p:nvSpPr>
        <p:spPr>
          <a:xfrm>
            <a:off x="1700674" y="5161533"/>
            <a:ext cx="20313999" cy="3100503"/>
          </a:xfrm>
        </p:spPr>
        <p:txBody>
          <a:bodyPr/>
          <a:lstStyle/>
          <a:p>
            <a:pPr marL="884661" lvl="1">
              <a:lnSpc>
                <a:spcPct val="130000"/>
              </a:lnSpc>
              <a:spcBef>
                <a:spcPts val="968"/>
              </a:spcBef>
              <a:buClr>
                <a:schemeClr val="accent1"/>
              </a:buClr>
            </a:pPr>
            <a:r>
              <a:rPr lang="it-IT" sz="6967" b="1">
                <a:solidFill>
                  <a:schemeClr val="bg1"/>
                </a:solidFill>
              </a:rPr>
              <a:t>02. </a:t>
            </a:r>
            <a:r>
              <a:rPr lang="it-IT" sz="6967" b="1" err="1">
                <a:solidFill>
                  <a:schemeClr val="bg1"/>
                </a:solidFill>
              </a:rPr>
              <a:t>Launchpad</a:t>
            </a:r>
            <a:r>
              <a:rPr lang="it-IT" sz="6967" b="1">
                <a:solidFill>
                  <a:schemeClr val="bg1"/>
                </a:solidFill>
              </a:rPr>
              <a:t> FIORI </a:t>
            </a:r>
          </a:p>
        </p:txBody>
      </p:sp>
      <p:sp>
        <p:nvSpPr>
          <p:cNvPr id="5" name="Segnaposto testo 4">
            <a:extLst>
              <a:ext uri="{FF2B5EF4-FFF2-40B4-BE49-F238E27FC236}">
                <a16:creationId xmlns:a16="http://schemas.microsoft.com/office/drawing/2014/main" id="{BA54B949-FC76-4E23-9DD4-5940F7916429}"/>
              </a:ext>
            </a:extLst>
          </p:cNvPr>
          <p:cNvSpPr>
            <a:spLocks noGrp="1"/>
          </p:cNvSpPr>
          <p:nvPr>
            <p:ph type="body" sz="quarter" idx="19"/>
          </p:nvPr>
        </p:nvSpPr>
        <p:spPr>
          <a:xfrm>
            <a:off x="2367739" y="7940517"/>
            <a:ext cx="19646935" cy="1058528"/>
          </a:xfrm>
        </p:spPr>
        <p:txBody>
          <a:bodyPr/>
          <a:lstStyle/>
          <a:p>
            <a:r>
              <a:rPr lang="it-IT"/>
              <a:t> </a:t>
            </a:r>
          </a:p>
        </p:txBody>
      </p:sp>
    </p:spTree>
    <p:extLst>
      <p:ext uri="{BB962C8B-B14F-4D97-AF65-F5344CB8AC3E}">
        <p14:creationId xmlns:p14="http://schemas.microsoft.com/office/powerpoint/2010/main" val="2592441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765237" y="4198760"/>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10">
            <a:extLst>
              <a:ext uri="{BEBA8EAE-BF5A-486C-A8C5-ECC9F3942E4B}">
                <a14:imgProps xmlns:a14="http://schemas.microsoft.com/office/drawing/2010/main">
                  <a14:imgLayer r:embed="rId11">
                    <a14:imgEffect>
                      <a14:colorTemperature colorTemp="5300"/>
                    </a14:imgEffect>
                  </a14:imgLayer>
                </a14:imgProps>
              </a:ext>
            </a:extLst>
          </a:blip>
          <a:srcRect t="22738" b="33317"/>
          <a:stretch/>
        </p:blipFill>
        <p:spPr>
          <a:xfrm>
            <a:off x="1683365" y="2652874"/>
            <a:ext cx="21058211" cy="1389933"/>
          </a:xfrm>
          <a:prstGeom prst="rect">
            <a:avLst/>
          </a:prstGeom>
        </p:spPr>
      </p:pic>
      <p:grpSp>
        <p:nvGrpSpPr>
          <p:cNvPr id="11" name="Group 10">
            <a:extLst>
              <a:ext uri="{FF2B5EF4-FFF2-40B4-BE49-F238E27FC236}">
                <a16:creationId xmlns:a16="http://schemas.microsoft.com/office/drawing/2014/main" id="{07D40378-C596-AF52-6202-B8FB01374A35}"/>
              </a:ext>
            </a:extLst>
          </p:cNvPr>
          <p:cNvGrpSpPr/>
          <p:nvPr/>
        </p:nvGrpSpPr>
        <p:grpSpPr>
          <a:xfrm>
            <a:off x="1765237" y="4996300"/>
            <a:ext cx="20639335" cy="6683767"/>
            <a:chOff x="1765237" y="4996300"/>
            <a:chExt cx="20639335" cy="6683767"/>
          </a:xfrm>
        </p:grpSpPr>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2"/>
            <a:stretch>
              <a:fillRect/>
            </a:stretch>
          </p:blipFill>
          <p:spPr>
            <a:xfrm>
              <a:off x="3045503" y="4996300"/>
              <a:ext cx="17174960" cy="938683"/>
            </a:xfrm>
            <a:prstGeom prst="rect">
              <a:avLst/>
            </a:prstGeom>
          </p:spPr>
        </p:pic>
        <p:grpSp>
          <p:nvGrpSpPr>
            <p:cNvPr id="8" name="Group 7">
              <a:extLst>
                <a:ext uri="{FF2B5EF4-FFF2-40B4-BE49-F238E27FC236}">
                  <a16:creationId xmlns:a16="http://schemas.microsoft.com/office/drawing/2014/main" id="{7FA3062D-C17B-882C-91A5-0DB0017F708E}"/>
                </a:ext>
              </a:extLst>
            </p:cNvPr>
            <p:cNvGrpSpPr/>
            <p:nvPr/>
          </p:nvGrpSpPr>
          <p:grpSpPr>
            <a:xfrm>
              <a:off x="1765237" y="6119285"/>
              <a:ext cx="20639335" cy="5560782"/>
              <a:chOff x="1765237" y="6119285"/>
              <a:chExt cx="20639335" cy="5560782"/>
            </a:xfrm>
          </p:grpSpPr>
          <p:grpSp>
            <p:nvGrpSpPr>
              <p:cNvPr id="157" name="Group 156">
                <a:extLst>
                  <a:ext uri="{FF2B5EF4-FFF2-40B4-BE49-F238E27FC236}">
                    <a16:creationId xmlns:a16="http://schemas.microsoft.com/office/drawing/2014/main" id="{B3074FE6-22CB-4233-AF99-6BC5763A3A40}"/>
                  </a:ext>
                </a:extLst>
              </p:cNvPr>
              <p:cNvGrpSpPr/>
              <p:nvPr/>
            </p:nvGrpSpPr>
            <p:grpSpPr>
              <a:xfrm>
                <a:off x="1765237" y="6119285"/>
                <a:ext cx="20639335" cy="5560782"/>
                <a:chOff x="2759000" y="6058620"/>
                <a:chExt cx="20639335" cy="5560782"/>
              </a:xfrm>
            </p:grpSpPr>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3"/>
                <a:srcRect l="8024" r="6630" b="2284"/>
                <a:stretch/>
              </p:blipFill>
              <p:spPr>
                <a:xfrm>
                  <a:off x="2759000" y="9443775"/>
                  <a:ext cx="358234" cy="2175627"/>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2774880" y="6058620"/>
                  <a:ext cx="20623455" cy="5529088"/>
                  <a:chOff x="1872875" y="6058620"/>
                  <a:chExt cx="20370436" cy="5529088"/>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4">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5">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60441"/>
                    <a:ext cx="19392872" cy="4927267"/>
                    <a:chOff x="1872875" y="6001223"/>
                    <a:chExt cx="19392872" cy="4927267"/>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6"/>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392872" cy="4245303"/>
                      <a:chOff x="1872875" y="6683187"/>
                      <a:chExt cx="19392872" cy="4245303"/>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7"/>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18"/>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9"/>
                      <a:stretch>
                        <a:fillRect/>
                      </a:stretch>
                    </p:blipFill>
                    <p:spPr>
                      <a:xfrm>
                        <a:off x="9438931" y="6826102"/>
                        <a:ext cx="11826815" cy="723014"/>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813705"/>
                        <a:chOff x="1872875" y="8114785"/>
                        <a:chExt cx="19371607" cy="2813705"/>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20"/>
                        <a:srcRect l="371"/>
                        <a:stretch/>
                      </p:blipFill>
                      <p:spPr>
                        <a:xfrm>
                          <a:off x="2211024" y="8114785"/>
                          <a:ext cx="19033458" cy="2805691"/>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1"/>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2"/>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3"/>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4"/>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1"/>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2"/>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4"/>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1"/>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2"/>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4"/>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1"/>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2"/>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4"/>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5"/>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6"/>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7"/>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397055"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28"/>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28"/>
                        <a:srcRect l="20553" t="65960" r="12790" b="17375"/>
                        <a:stretch/>
                      </p:blipFill>
                      <p:spPr>
                        <a:xfrm>
                          <a:off x="1872875" y="9727374"/>
                          <a:ext cx="284589" cy="265617"/>
                        </a:xfrm>
                        <a:prstGeom prst="rect">
                          <a:avLst/>
                        </a:prstGeom>
                      </p:spPr>
                    </p:pic>
                    <p:pic>
                      <p:nvPicPr>
                        <p:cNvPr id="63" name="Picture 62">
                          <a:extLst>
                            <a:ext uri="{FF2B5EF4-FFF2-40B4-BE49-F238E27FC236}">
                              <a16:creationId xmlns:a16="http://schemas.microsoft.com/office/drawing/2014/main" id="{EDDE3A7B-1F17-84F8-BD49-BD6380E4B844}"/>
                            </a:ext>
                          </a:extLst>
                        </p:cNvPr>
                        <p:cNvPicPr>
                          <a:picLocks noChangeAspect="1"/>
                        </p:cNvPicPr>
                        <p:nvPr/>
                      </p:nvPicPr>
                      <p:blipFill rotWithShape="1">
                        <a:blip r:embed="rId28"/>
                        <a:srcRect l="20553" t="65960" r="12790" b="17375"/>
                        <a:stretch/>
                      </p:blipFill>
                      <p:spPr>
                        <a:xfrm>
                          <a:off x="1875210" y="10403305"/>
                          <a:ext cx="284589" cy="265617"/>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29"/>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29"/>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29"/>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0"/>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29"/>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29"/>
                        <a:stretch>
                          <a:fillRect/>
                        </a:stretch>
                      </p:blipFill>
                      <p:spPr>
                        <a:xfrm>
                          <a:off x="17185128" y="9662838"/>
                          <a:ext cx="3362929" cy="130599"/>
                        </a:xfrm>
                        <a:prstGeom prst="rect">
                          <a:avLst/>
                        </a:prstGeom>
                      </p:spPr>
                    </p:pic>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1"/>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2"/>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3"/>
                  <a:stretch>
                    <a:fillRect/>
                  </a:stretch>
                </p:blipFill>
                <p:spPr>
                  <a:xfrm>
                    <a:off x="21176914" y="9613125"/>
                    <a:ext cx="985578" cy="445535"/>
                  </a:xfrm>
                  <a:prstGeom prst="rect">
                    <a:avLst/>
                  </a:prstGeom>
                </p:spPr>
              </p:pic>
            </p:grpSp>
            <p:sp>
              <p:nvSpPr>
                <p:cNvPr id="144" name="Rectangle 143">
                  <a:extLst>
                    <a:ext uri="{FF2B5EF4-FFF2-40B4-BE49-F238E27FC236}">
                      <a16:creationId xmlns:a16="http://schemas.microsoft.com/office/drawing/2014/main" id="{B03C0B28-B995-494A-8C72-154E50CB30BB}"/>
                    </a:ext>
                  </a:extLst>
                </p:cNvPr>
                <p:cNvSpPr/>
                <p:nvPr/>
              </p:nvSpPr>
              <p:spPr>
                <a:xfrm>
                  <a:off x="12341929" y="10192221"/>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34"/>
                <a:stretch>
                  <a:fillRect/>
                </a:stretch>
              </p:blipFill>
              <p:spPr>
                <a:xfrm>
                  <a:off x="2759000" y="7330343"/>
                  <a:ext cx="409596" cy="2121968"/>
                </a:xfrm>
                <a:prstGeom prst="rect">
                  <a:avLst/>
                </a:prstGeom>
              </p:spPr>
            </p:pic>
          </p:grpSp>
          <p:sp>
            <p:nvSpPr>
              <p:cNvPr id="82" name="Rectangle 81">
                <a:extLst>
                  <a:ext uri="{FF2B5EF4-FFF2-40B4-BE49-F238E27FC236}">
                    <a16:creationId xmlns:a16="http://schemas.microsoft.com/office/drawing/2014/main" id="{43A3CD88-F433-410F-B9A2-E0CE3FCC7498}"/>
                  </a:ext>
                </a:extLst>
              </p:cNvPr>
              <p:cNvSpPr/>
              <p:nvPr/>
            </p:nvSpPr>
            <p:spPr>
              <a:xfrm>
                <a:off x="7325405" y="10954886"/>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83" name="Rectangle 82">
                <a:extLst>
                  <a:ext uri="{FF2B5EF4-FFF2-40B4-BE49-F238E27FC236}">
                    <a16:creationId xmlns:a16="http://schemas.microsoft.com/office/drawing/2014/main" id="{94F69C42-C288-4097-B348-6AD3B1AE2F82}"/>
                  </a:ext>
                </a:extLst>
              </p:cNvPr>
              <p:cNvSpPr/>
              <p:nvPr/>
            </p:nvSpPr>
            <p:spPr>
              <a:xfrm>
                <a:off x="7327729" y="10268195"/>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4" name="Picture 3">
                <a:extLst>
                  <a:ext uri="{FF2B5EF4-FFF2-40B4-BE49-F238E27FC236}">
                    <a16:creationId xmlns:a16="http://schemas.microsoft.com/office/drawing/2014/main" id="{F4F007D3-DB74-CCEC-0388-53C36ADE4DF8}"/>
                  </a:ext>
                </a:extLst>
              </p:cNvPr>
              <p:cNvPicPr>
                <a:picLocks noChangeAspect="1"/>
              </p:cNvPicPr>
              <p:nvPr/>
            </p:nvPicPr>
            <p:blipFill rotWithShape="1">
              <a:blip r:embed="rId35"/>
              <a:srcRect l="73871" t="-9552" r="-595" b="5580"/>
              <a:stretch/>
            </p:blipFill>
            <p:spPr>
              <a:xfrm>
                <a:off x="16471436" y="7486683"/>
                <a:ext cx="2808502" cy="757925"/>
              </a:xfrm>
              <a:prstGeom prst="rect">
                <a:avLst/>
              </a:prstGeom>
            </p:spPr>
          </p:pic>
          <p:pic>
            <p:nvPicPr>
              <p:cNvPr id="7" name="Picture 6">
                <a:extLst>
                  <a:ext uri="{FF2B5EF4-FFF2-40B4-BE49-F238E27FC236}">
                    <a16:creationId xmlns:a16="http://schemas.microsoft.com/office/drawing/2014/main" id="{825C170C-0C39-DE5D-9FF2-BAFF71E6DBFC}"/>
                  </a:ext>
                </a:extLst>
              </p:cNvPr>
              <p:cNvPicPr>
                <a:picLocks noChangeAspect="1"/>
              </p:cNvPicPr>
              <p:nvPr/>
            </p:nvPicPr>
            <p:blipFill>
              <a:blip r:embed="rId36"/>
              <a:stretch>
                <a:fillRect/>
              </a:stretch>
            </p:blipFill>
            <p:spPr>
              <a:xfrm>
                <a:off x="13749619" y="7639260"/>
                <a:ext cx="2684549" cy="551765"/>
              </a:xfrm>
              <a:prstGeom prst="rect">
                <a:avLst/>
              </a:prstGeom>
            </p:spPr>
          </p:pic>
          <p:pic>
            <p:nvPicPr>
              <p:cNvPr id="9" name="Immagine 143">
                <a:extLst>
                  <a:ext uri="{FF2B5EF4-FFF2-40B4-BE49-F238E27FC236}">
                    <a16:creationId xmlns:a16="http://schemas.microsoft.com/office/drawing/2014/main" id="{3FDCD070-1377-9857-282C-393E4C5955B4}"/>
                  </a:ext>
                </a:extLst>
              </p:cNvPr>
              <p:cNvPicPr>
                <a:picLocks noChangeAspect="1"/>
              </p:cNvPicPr>
              <p:nvPr/>
            </p:nvPicPr>
            <p:blipFill rotWithShape="1">
              <a:blip r:embed="rId37"/>
              <a:srcRect l="1" t="10970" r="-1535"/>
              <a:stretch/>
            </p:blipFill>
            <p:spPr>
              <a:xfrm>
                <a:off x="19109657" y="7646454"/>
                <a:ext cx="2175450" cy="510467"/>
              </a:xfrm>
              <a:prstGeom prst="rect">
                <a:avLst/>
              </a:prstGeom>
            </p:spPr>
          </p:pic>
          <p:pic>
            <p:nvPicPr>
              <p:cNvPr id="10" name="Picture 9">
                <a:extLst>
                  <a:ext uri="{FF2B5EF4-FFF2-40B4-BE49-F238E27FC236}">
                    <a16:creationId xmlns:a16="http://schemas.microsoft.com/office/drawing/2014/main" id="{5F4E4617-4A34-8173-5302-F25C765E71E2}"/>
                  </a:ext>
                </a:extLst>
              </p:cNvPr>
              <p:cNvPicPr>
                <a:picLocks noChangeAspect="1"/>
              </p:cNvPicPr>
              <p:nvPr/>
            </p:nvPicPr>
            <p:blipFill rotWithShape="1">
              <a:blip r:embed="rId35"/>
              <a:srcRect t="-12591" r="55565" b="-4951"/>
              <a:stretch/>
            </p:blipFill>
            <p:spPr>
              <a:xfrm>
                <a:off x="9079784" y="7470509"/>
                <a:ext cx="4669835" cy="856835"/>
              </a:xfrm>
              <a:prstGeom prst="rect">
                <a:avLst/>
              </a:prstGeom>
            </p:spPr>
          </p:pic>
          <p:pic>
            <p:nvPicPr>
              <p:cNvPr id="13" name="Picture 12">
                <a:extLst>
                  <a:ext uri="{FF2B5EF4-FFF2-40B4-BE49-F238E27FC236}">
                    <a16:creationId xmlns:a16="http://schemas.microsoft.com/office/drawing/2014/main" id="{CBF7828A-D446-F397-BDAE-91864EA15D88}"/>
                  </a:ext>
                </a:extLst>
              </p:cNvPr>
              <p:cNvPicPr>
                <a:picLocks noChangeAspect="1"/>
              </p:cNvPicPr>
              <p:nvPr/>
            </p:nvPicPr>
            <p:blipFill rotWithShape="1">
              <a:blip r:embed="rId38"/>
              <a:srcRect t="14818" r="2437" b="804"/>
              <a:stretch/>
            </p:blipFill>
            <p:spPr>
              <a:xfrm>
                <a:off x="3270468" y="10505598"/>
                <a:ext cx="2070091" cy="171825"/>
              </a:xfrm>
              <a:prstGeom prst="rect">
                <a:avLst/>
              </a:prstGeom>
            </p:spPr>
          </p:pic>
          <p:pic>
            <p:nvPicPr>
              <p:cNvPr id="14" name="Picture 13">
                <a:extLst>
                  <a:ext uri="{FF2B5EF4-FFF2-40B4-BE49-F238E27FC236}">
                    <a16:creationId xmlns:a16="http://schemas.microsoft.com/office/drawing/2014/main" id="{4958F5C3-CFF6-2E26-0D6C-6DB00DFD56A3}"/>
                  </a:ext>
                </a:extLst>
              </p:cNvPr>
              <p:cNvPicPr>
                <a:picLocks noChangeAspect="1"/>
              </p:cNvPicPr>
              <p:nvPr/>
            </p:nvPicPr>
            <p:blipFill rotWithShape="1">
              <a:blip r:embed="rId39"/>
              <a:srcRect t="12719"/>
              <a:stretch/>
            </p:blipFill>
            <p:spPr>
              <a:xfrm>
                <a:off x="3321941" y="11161653"/>
                <a:ext cx="1872636" cy="161440"/>
              </a:xfrm>
              <a:prstGeom prst="rect">
                <a:avLst/>
              </a:prstGeom>
            </p:spPr>
          </p:pic>
          <p:pic>
            <p:nvPicPr>
              <p:cNvPr id="16" name="Picture 15">
                <a:extLst>
                  <a:ext uri="{FF2B5EF4-FFF2-40B4-BE49-F238E27FC236}">
                    <a16:creationId xmlns:a16="http://schemas.microsoft.com/office/drawing/2014/main" id="{ABC5095B-0C2A-8BE7-D47F-5786F114F264}"/>
                  </a:ext>
                </a:extLst>
              </p:cNvPr>
              <p:cNvPicPr>
                <a:picLocks noChangeAspect="1"/>
              </p:cNvPicPr>
              <p:nvPr/>
            </p:nvPicPr>
            <p:blipFill rotWithShape="1">
              <a:blip r:embed="rId40"/>
              <a:srcRect l="5597" t="35282" r="7812" b="2655"/>
              <a:stretch/>
            </p:blipFill>
            <p:spPr>
              <a:xfrm>
                <a:off x="2103057" y="10480973"/>
                <a:ext cx="1194618" cy="199577"/>
              </a:xfrm>
              <a:prstGeom prst="rect">
                <a:avLst/>
              </a:prstGeom>
            </p:spPr>
          </p:pic>
          <p:pic>
            <p:nvPicPr>
              <p:cNvPr id="17" name="Picture 16">
                <a:extLst>
                  <a:ext uri="{FF2B5EF4-FFF2-40B4-BE49-F238E27FC236}">
                    <a16:creationId xmlns:a16="http://schemas.microsoft.com/office/drawing/2014/main" id="{E6DB1585-052E-16D0-D3AA-7D81999B8743}"/>
                  </a:ext>
                </a:extLst>
              </p:cNvPr>
              <p:cNvPicPr>
                <a:picLocks noChangeAspect="1"/>
              </p:cNvPicPr>
              <p:nvPr/>
            </p:nvPicPr>
            <p:blipFill rotWithShape="1">
              <a:blip r:embed="rId40"/>
              <a:srcRect l="5597" t="35282" r="7812" b="2655"/>
              <a:stretch/>
            </p:blipFill>
            <p:spPr>
              <a:xfrm>
                <a:off x="2108976" y="11142585"/>
                <a:ext cx="1194618" cy="199577"/>
              </a:xfrm>
              <a:prstGeom prst="rect">
                <a:avLst/>
              </a:prstGeom>
            </p:spPr>
          </p:pic>
        </p:grpSp>
      </p:grpSp>
      <p:pic>
        <p:nvPicPr>
          <p:cNvPr id="125" name="Picture 124">
            <a:extLst>
              <a:ext uri="{FF2B5EF4-FFF2-40B4-BE49-F238E27FC236}">
                <a16:creationId xmlns:a16="http://schemas.microsoft.com/office/drawing/2014/main" id="{495926D1-A47B-CFBD-0AFE-7F849FF59A12}"/>
              </a:ext>
            </a:extLst>
          </p:cNvPr>
          <p:cNvPicPr>
            <a:picLocks noChangeAspect="1"/>
          </p:cNvPicPr>
          <p:nvPr/>
        </p:nvPicPr>
        <p:blipFill rotWithShape="1">
          <a:blip r:embed="rId41">
            <a:duotone>
              <a:prstClr val="black"/>
              <a:srgbClr val="F1FAFF">
                <a:tint val="45000"/>
                <a:satMod val="400000"/>
              </a:srgbClr>
            </a:duotone>
            <a:extLst>
              <a:ext uri="{BEBA8EAE-BF5A-486C-A8C5-ECC9F3942E4B}">
                <a14:imgProps xmlns:a14="http://schemas.microsoft.com/office/drawing/2010/main">
                  <a14:imgLayer r:embed="rId42">
                    <a14:imgEffect>
                      <a14:colorTemperature colorTemp="4700"/>
                    </a14:imgEffect>
                  </a14:imgLayer>
                </a14:imgProps>
              </a:ext>
            </a:extLst>
          </a:blip>
          <a:srcRect t="13366"/>
          <a:stretch/>
        </p:blipFill>
        <p:spPr>
          <a:xfrm>
            <a:off x="8985186" y="3444947"/>
            <a:ext cx="940505" cy="297713"/>
          </a:xfrm>
          <a:prstGeom prst="rect">
            <a:avLst/>
          </a:prstGeom>
        </p:spPr>
      </p:pic>
      <p:pic>
        <p:nvPicPr>
          <p:cNvPr id="126" name="Immagine 115">
            <a:extLst>
              <a:ext uri="{FF2B5EF4-FFF2-40B4-BE49-F238E27FC236}">
                <a16:creationId xmlns:a16="http://schemas.microsoft.com/office/drawing/2014/main" id="{8429EC43-7DB7-2888-4A58-F2252DABCE3E}"/>
              </a:ext>
            </a:extLst>
          </p:cNvPr>
          <p:cNvPicPr>
            <a:picLocks noChangeAspect="1"/>
          </p:cNvPicPr>
          <p:nvPr/>
        </p:nvPicPr>
        <p:blipFill rotWithShape="1">
          <a:blip r:embed="rId43"/>
          <a:srcRect t="9099"/>
          <a:stretch/>
        </p:blipFill>
        <p:spPr>
          <a:xfrm>
            <a:off x="21607423" y="12917454"/>
            <a:ext cx="1102104" cy="616395"/>
          </a:xfrm>
          <a:prstGeom prst="rect">
            <a:avLst/>
          </a:prstGeom>
        </p:spPr>
      </p:pic>
      <p:grpSp>
        <p:nvGrpSpPr>
          <p:cNvPr id="27" name="Group 26">
            <a:extLst>
              <a:ext uri="{FF2B5EF4-FFF2-40B4-BE49-F238E27FC236}">
                <a16:creationId xmlns:a16="http://schemas.microsoft.com/office/drawing/2014/main" id="{785B9F89-58B6-51A7-2438-5E7D9749D8BF}"/>
              </a:ext>
            </a:extLst>
          </p:cNvPr>
          <p:cNvGrpSpPr/>
          <p:nvPr/>
        </p:nvGrpSpPr>
        <p:grpSpPr>
          <a:xfrm>
            <a:off x="11305338" y="10294393"/>
            <a:ext cx="8701579" cy="1000471"/>
            <a:chOff x="11305338" y="10294393"/>
            <a:chExt cx="8701579" cy="1000471"/>
          </a:xfrm>
        </p:grpSpPr>
        <p:pic>
          <p:nvPicPr>
            <p:cNvPr id="19" name="Picture 18">
              <a:extLst>
                <a:ext uri="{FF2B5EF4-FFF2-40B4-BE49-F238E27FC236}">
                  <a16:creationId xmlns:a16="http://schemas.microsoft.com/office/drawing/2014/main" id="{FF6E227B-8858-44C6-BDA3-12B89D6C4BC1}"/>
                </a:ext>
              </a:extLst>
            </p:cNvPr>
            <p:cNvPicPr>
              <a:picLocks noChangeAspect="1"/>
            </p:cNvPicPr>
            <p:nvPr/>
          </p:nvPicPr>
          <p:blipFill>
            <a:blip r:embed="rId44"/>
            <a:stretch>
              <a:fillRect/>
            </a:stretch>
          </p:blipFill>
          <p:spPr>
            <a:xfrm>
              <a:off x="15108250" y="10294393"/>
              <a:ext cx="1003607" cy="295179"/>
            </a:xfrm>
            <a:prstGeom prst="rect">
              <a:avLst/>
            </a:prstGeom>
          </p:spPr>
        </p:pic>
        <p:pic>
          <p:nvPicPr>
            <p:cNvPr id="20" name="Picture 19">
              <a:extLst>
                <a:ext uri="{FF2B5EF4-FFF2-40B4-BE49-F238E27FC236}">
                  <a16:creationId xmlns:a16="http://schemas.microsoft.com/office/drawing/2014/main" id="{774A5208-FDF4-33DF-BC77-51F997E1DA72}"/>
                </a:ext>
              </a:extLst>
            </p:cNvPr>
            <p:cNvPicPr>
              <a:picLocks noChangeAspect="1"/>
            </p:cNvPicPr>
            <p:nvPr/>
          </p:nvPicPr>
          <p:blipFill>
            <a:blip r:embed="rId44"/>
            <a:stretch>
              <a:fillRect/>
            </a:stretch>
          </p:blipFill>
          <p:spPr>
            <a:xfrm>
              <a:off x="11305338" y="10957156"/>
              <a:ext cx="1003607" cy="295179"/>
            </a:xfrm>
            <a:prstGeom prst="rect">
              <a:avLst/>
            </a:prstGeom>
          </p:spPr>
        </p:pic>
        <p:pic>
          <p:nvPicPr>
            <p:cNvPr id="22" name="Picture 21">
              <a:extLst>
                <a:ext uri="{FF2B5EF4-FFF2-40B4-BE49-F238E27FC236}">
                  <a16:creationId xmlns:a16="http://schemas.microsoft.com/office/drawing/2014/main" id="{A8D89CD8-AF96-9A9B-EE8C-FE754BA1C976}"/>
                </a:ext>
              </a:extLst>
            </p:cNvPr>
            <p:cNvPicPr>
              <a:picLocks noChangeAspect="1"/>
            </p:cNvPicPr>
            <p:nvPr/>
          </p:nvPicPr>
          <p:blipFill>
            <a:blip r:embed="rId44"/>
            <a:stretch>
              <a:fillRect/>
            </a:stretch>
          </p:blipFill>
          <p:spPr>
            <a:xfrm>
              <a:off x="15111794" y="10999685"/>
              <a:ext cx="1003607" cy="295179"/>
            </a:xfrm>
            <a:prstGeom prst="rect">
              <a:avLst/>
            </a:prstGeom>
          </p:spPr>
        </p:pic>
        <p:pic>
          <p:nvPicPr>
            <p:cNvPr id="23" name="Picture 22">
              <a:extLst>
                <a:ext uri="{FF2B5EF4-FFF2-40B4-BE49-F238E27FC236}">
                  <a16:creationId xmlns:a16="http://schemas.microsoft.com/office/drawing/2014/main" id="{FAD46E39-553A-CBA2-8678-635345ED14D6}"/>
                </a:ext>
              </a:extLst>
            </p:cNvPr>
            <p:cNvPicPr>
              <a:picLocks noChangeAspect="1"/>
            </p:cNvPicPr>
            <p:nvPr/>
          </p:nvPicPr>
          <p:blipFill>
            <a:blip r:embed="rId44"/>
            <a:stretch>
              <a:fillRect/>
            </a:stretch>
          </p:blipFill>
          <p:spPr>
            <a:xfrm>
              <a:off x="18982045" y="10297937"/>
              <a:ext cx="1003607" cy="295179"/>
            </a:xfrm>
            <a:prstGeom prst="rect">
              <a:avLst/>
            </a:prstGeom>
          </p:spPr>
        </p:pic>
        <p:pic>
          <p:nvPicPr>
            <p:cNvPr id="26" name="Picture 25">
              <a:extLst>
                <a:ext uri="{FF2B5EF4-FFF2-40B4-BE49-F238E27FC236}">
                  <a16:creationId xmlns:a16="http://schemas.microsoft.com/office/drawing/2014/main" id="{B5C89E4D-9D62-F826-9AE9-AAFF85D8F3D6}"/>
                </a:ext>
              </a:extLst>
            </p:cNvPr>
            <p:cNvPicPr>
              <a:picLocks noChangeAspect="1"/>
            </p:cNvPicPr>
            <p:nvPr/>
          </p:nvPicPr>
          <p:blipFill>
            <a:blip r:embed="rId44"/>
            <a:stretch>
              <a:fillRect/>
            </a:stretch>
          </p:blipFill>
          <p:spPr>
            <a:xfrm>
              <a:off x="19003310" y="10999685"/>
              <a:ext cx="1003607" cy="295179"/>
            </a:xfrm>
            <a:prstGeom prst="rect">
              <a:avLst/>
            </a:prstGeom>
          </p:spPr>
        </p:pic>
      </p:grpSp>
    </p:spTree>
    <p:extLst>
      <p:ext uri="{BB962C8B-B14F-4D97-AF65-F5344CB8AC3E}">
        <p14:creationId xmlns:p14="http://schemas.microsoft.com/office/powerpoint/2010/main" val="8958006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765237" y="4198760"/>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10">
            <a:extLst>
              <a:ext uri="{BEBA8EAE-BF5A-486C-A8C5-ECC9F3942E4B}">
                <a14:imgProps xmlns:a14="http://schemas.microsoft.com/office/drawing/2010/main">
                  <a14:imgLayer r:embed="rId11">
                    <a14:imgEffect>
                      <a14:colorTemperature colorTemp="5300"/>
                    </a14:imgEffect>
                  </a14:imgLayer>
                </a14:imgProps>
              </a:ext>
            </a:extLst>
          </a:blip>
          <a:srcRect t="22738" b="33317"/>
          <a:stretch/>
        </p:blipFill>
        <p:spPr>
          <a:xfrm>
            <a:off x="1683365" y="2652874"/>
            <a:ext cx="21058211" cy="1389933"/>
          </a:xfrm>
          <a:prstGeom prst="rect">
            <a:avLst/>
          </a:prstGeom>
        </p:spPr>
      </p:pic>
      <p:grpSp>
        <p:nvGrpSpPr>
          <p:cNvPr id="8" name="Group 7">
            <a:extLst>
              <a:ext uri="{FF2B5EF4-FFF2-40B4-BE49-F238E27FC236}">
                <a16:creationId xmlns:a16="http://schemas.microsoft.com/office/drawing/2014/main" id="{E3A49F02-C89A-D0C7-A866-79C996EAAD23}"/>
              </a:ext>
            </a:extLst>
          </p:cNvPr>
          <p:cNvGrpSpPr/>
          <p:nvPr/>
        </p:nvGrpSpPr>
        <p:grpSpPr>
          <a:xfrm>
            <a:off x="1765237" y="4996300"/>
            <a:ext cx="20639337" cy="6683767"/>
            <a:chOff x="1765237" y="4996300"/>
            <a:chExt cx="20639337" cy="6683767"/>
          </a:xfrm>
        </p:grpSpPr>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2"/>
            <a:stretch>
              <a:fillRect/>
            </a:stretch>
          </p:blipFill>
          <p:spPr>
            <a:xfrm>
              <a:off x="3045503" y="4996300"/>
              <a:ext cx="17174960" cy="938683"/>
            </a:xfrm>
            <a:prstGeom prst="rect">
              <a:avLst/>
            </a:prstGeom>
          </p:spPr>
        </p:pic>
        <p:grpSp>
          <p:nvGrpSpPr>
            <p:cNvPr id="157" name="Group 156">
              <a:extLst>
                <a:ext uri="{FF2B5EF4-FFF2-40B4-BE49-F238E27FC236}">
                  <a16:creationId xmlns:a16="http://schemas.microsoft.com/office/drawing/2014/main" id="{B3074FE6-22CB-4233-AF99-6BC5763A3A40}"/>
                </a:ext>
              </a:extLst>
            </p:cNvPr>
            <p:cNvGrpSpPr/>
            <p:nvPr/>
          </p:nvGrpSpPr>
          <p:grpSpPr>
            <a:xfrm>
              <a:off x="1765237" y="6119285"/>
              <a:ext cx="20639337" cy="5560782"/>
              <a:chOff x="2759000" y="6058620"/>
              <a:chExt cx="20639337" cy="5560782"/>
            </a:xfrm>
          </p:grpSpPr>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3"/>
              <a:srcRect l="8024" r="6630" b="2284"/>
              <a:stretch/>
            </p:blipFill>
            <p:spPr>
              <a:xfrm>
                <a:off x="2759000" y="9443775"/>
                <a:ext cx="358234" cy="2175627"/>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2774881" y="6058620"/>
                <a:ext cx="20623456" cy="5529088"/>
                <a:chOff x="1872875" y="6058620"/>
                <a:chExt cx="20370436" cy="5529088"/>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4">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5">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60441"/>
                  <a:ext cx="19460792" cy="4927267"/>
                  <a:chOff x="1872875" y="6001223"/>
                  <a:chExt cx="19460792" cy="4927267"/>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6"/>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460792" cy="4245303"/>
                    <a:chOff x="1872875" y="6683187"/>
                    <a:chExt cx="19460792" cy="4245303"/>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7"/>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18"/>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9"/>
                    <a:stretch>
                      <a:fillRect/>
                    </a:stretch>
                  </p:blipFill>
                  <p:spPr>
                    <a:xfrm>
                      <a:off x="9352323" y="6746363"/>
                      <a:ext cx="11981344" cy="723014"/>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813705"/>
                      <a:chOff x="1872875" y="8114785"/>
                      <a:chExt cx="19371607" cy="2813705"/>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20"/>
                      <a:srcRect l="371"/>
                      <a:stretch/>
                    </p:blipFill>
                    <p:spPr>
                      <a:xfrm>
                        <a:off x="2211024" y="8114785"/>
                        <a:ext cx="19033458" cy="2805691"/>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1"/>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2"/>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3"/>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4"/>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1"/>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2"/>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4"/>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1"/>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2"/>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4"/>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1"/>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2"/>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4"/>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5"/>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6"/>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7"/>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412900"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29A1FE8-0F56-B5B2-451C-CB7881686D19}"/>
                          </a:ext>
                        </a:extLst>
                      </p:cNvPr>
                      <p:cNvPicPr>
                        <a:picLocks noChangeAspect="1"/>
                      </p:cNvPicPr>
                      <p:nvPr/>
                    </p:nvPicPr>
                    <p:blipFill>
                      <a:blip r:embed="rId28"/>
                      <a:stretch>
                        <a:fillRect/>
                      </a:stretch>
                    </p:blipFill>
                    <p:spPr>
                      <a:xfrm>
                        <a:off x="5425952" y="10279815"/>
                        <a:ext cx="1090321" cy="255181"/>
                      </a:xfrm>
                      <a:prstGeom prst="rect">
                        <a:avLst/>
                      </a:prstGeom>
                    </p:spPr>
                  </p:pic>
                  <p:pic>
                    <p:nvPicPr>
                      <p:cNvPr id="22" name="Picture 21">
                        <a:extLst>
                          <a:ext uri="{FF2B5EF4-FFF2-40B4-BE49-F238E27FC236}">
                            <a16:creationId xmlns:a16="http://schemas.microsoft.com/office/drawing/2014/main" id="{BE27E71F-72C8-0A0B-988B-FEFE35DAAF6D}"/>
                          </a:ext>
                        </a:extLst>
                      </p:cNvPr>
                      <p:cNvPicPr>
                        <a:picLocks noChangeAspect="1"/>
                      </p:cNvPicPr>
                      <p:nvPr/>
                    </p:nvPicPr>
                    <p:blipFill>
                      <a:blip r:embed="rId28"/>
                      <a:stretch>
                        <a:fillRect/>
                      </a:stretch>
                    </p:blipFill>
                    <p:spPr>
                      <a:xfrm>
                        <a:off x="9408268" y="9558484"/>
                        <a:ext cx="832880" cy="194929"/>
                      </a:xfrm>
                      <a:prstGeom prst="rect">
                        <a:avLst/>
                      </a:prstGeom>
                    </p:spPr>
                  </p:pic>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29"/>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29"/>
                      <a:srcRect l="20553" t="65960" r="12790" b="17375"/>
                      <a:stretch/>
                    </p:blipFill>
                    <p:spPr>
                      <a:xfrm>
                        <a:off x="1872875" y="9727374"/>
                        <a:ext cx="284589" cy="265617"/>
                      </a:xfrm>
                      <a:prstGeom prst="rect">
                        <a:avLst/>
                      </a:prstGeom>
                    </p:spPr>
                  </p:pic>
                  <p:pic>
                    <p:nvPicPr>
                      <p:cNvPr id="57" name="Picture 56">
                        <a:extLst>
                          <a:ext uri="{FF2B5EF4-FFF2-40B4-BE49-F238E27FC236}">
                            <a16:creationId xmlns:a16="http://schemas.microsoft.com/office/drawing/2014/main" id="{F2DBA61D-7BCC-3183-2B4A-47F4D95BBC18}"/>
                          </a:ext>
                        </a:extLst>
                      </p:cNvPr>
                      <p:cNvPicPr>
                        <a:picLocks noChangeAspect="1"/>
                      </p:cNvPicPr>
                      <p:nvPr/>
                    </p:nvPicPr>
                    <p:blipFill rotWithShape="1">
                      <a:blip r:embed="rId30"/>
                      <a:srcRect t="14818" r="2437" b="804"/>
                      <a:stretch/>
                    </p:blipFill>
                    <p:spPr>
                      <a:xfrm>
                        <a:off x="3343951" y="9785715"/>
                        <a:ext cx="2044694" cy="171825"/>
                      </a:xfrm>
                      <a:prstGeom prst="rect">
                        <a:avLst/>
                      </a:prstGeom>
                    </p:spPr>
                  </p:pic>
                  <p:pic>
                    <p:nvPicPr>
                      <p:cNvPr id="63" name="Picture 62">
                        <a:extLst>
                          <a:ext uri="{FF2B5EF4-FFF2-40B4-BE49-F238E27FC236}">
                            <a16:creationId xmlns:a16="http://schemas.microsoft.com/office/drawing/2014/main" id="{EDDE3A7B-1F17-84F8-BD49-BD6380E4B844}"/>
                          </a:ext>
                        </a:extLst>
                      </p:cNvPr>
                      <p:cNvPicPr>
                        <a:picLocks noChangeAspect="1"/>
                      </p:cNvPicPr>
                      <p:nvPr/>
                    </p:nvPicPr>
                    <p:blipFill rotWithShape="1">
                      <a:blip r:embed="rId29"/>
                      <a:srcRect l="20553" t="65960" r="12790" b="17375"/>
                      <a:stretch/>
                    </p:blipFill>
                    <p:spPr>
                      <a:xfrm>
                        <a:off x="1875210" y="10403305"/>
                        <a:ext cx="284589" cy="265617"/>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31"/>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31"/>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31"/>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2"/>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31"/>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31"/>
                      <a:stretch>
                        <a:fillRect/>
                      </a:stretch>
                    </p:blipFill>
                    <p:spPr>
                      <a:xfrm>
                        <a:off x="17185128" y="9662838"/>
                        <a:ext cx="3362929" cy="130599"/>
                      </a:xfrm>
                      <a:prstGeom prst="rect">
                        <a:avLst/>
                      </a:prstGeom>
                    </p:spPr>
                  </p:pic>
                  <p:pic>
                    <p:nvPicPr>
                      <p:cNvPr id="85" name="Picture 84">
                        <a:extLst>
                          <a:ext uri="{FF2B5EF4-FFF2-40B4-BE49-F238E27FC236}">
                            <a16:creationId xmlns:a16="http://schemas.microsoft.com/office/drawing/2014/main" id="{3D98FA39-2F80-EB05-1C40-6B45B5AF27AA}"/>
                          </a:ext>
                        </a:extLst>
                      </p:cNvPr>
                      <p:cNvPicPr>
                        <a:picLocks noChangeAspect="1"/>
                      </p:cNvPicPr>
                      <p:nvPr/>
                    </p:nvPicPr>
                    <p:blipFill rotWithShape="1">
                      <a:blip r:embed="rId33"/>
                      <a:srcRect t="12719"/>
                      <a:stretch/>
                    </p:blipFill>
                    <p:spPr>
                      <a:xfrm>
                        <a:off x="3394792" y="10441770"/>
                        <a:ext cx="1849662" cy="161440"/>
                      </a:xfrm>
                      <a:prstGeom prst="rect">
                        <a:avLst/>
                      </a:prstGeom>
                    </p:spPr>
                  </p:pic>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4"/>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5"/>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6"/>
                <a:stretch>
                  <a:fillRect/>
                </a:stretch>
              </p:blipFill>
              <p:spPr>
                <a:xfrm>
                  <a:off x="21176914" y="9613125"/>
                  <a:ext cx="985578" cy="445535"/>
                </a:xfrm>
                <a:prstGeom prst="rect">
                  <a:avLst/>
                </a:prstGeom>
              </p:spPr>
            </p:pic>
          </p:grpSp>
          <p:pic>
            <p:nvPicPr>
              <p:cNvPr id="140" name="Picture 139">
                <a:extLst>
                  <a:ext uri="{FF2B5EF4-FFF2-40B4-BE49-F238E27FC236}">
                    <a16:creationId xmlns:a16="http://schemas.microsoft.com/office/drawing/2014/main" id="{9A6357F7-C192-441E-8F47-7BF1E0E48501}"/>
                  </a:ext>
                </a:extLst>
              </p:cNvPr>
              <p:cNvPicPr>
                <a:picLocks noChangeAspect="1"/>
              </p:cNvPicPr>
              <p:nvPr/>
            </p:nvPicPr>
            <p:blipFill>
              <a:blip r:embed="rId37"/>
              <a:stretch>
                <a:fillRect/>
              </a:stretch>
            </p:blipFill>
            <p:spPr>
              <a:xfrm>
                <a:off x="12407177" y="10237036"/>
                <a:ext cx="359435" cy="183897"/>
              </a:xfrm>
              <a:prstGeom prst="rect">
                <a:avLst/>
              </a:prstGeom>
            </p:spPr>
          </p:pic>
          <p:pic>
            <p:nvPicPr>
              <p:cNvPr id="141" name="Picture 140">
                <a:extLst>
                  <a:ext uri="{FF2B5EF4-FFF2-40B4-BE49-F238E27FC236}">
                    <a16:creationId xmlns:a16="http://schemas.microsoft.com/office/drawing/2014/main" id="{3839E7E5-9C41-4226-B3A2-7163F60776DF}"/>
                  </a:ext>
                </a:extLst>
              </p:cNvPr>
              <p:cNvPicPr>
                <a:picLocks noChangeAspect="1"/>
              </p:cNvPicPr>
              <p:nvPr/>
            </p:nvPicPr>
            <p:blipFill>
              <a:blip r:embed="rId37"/>
              <a:stretch>
                <a:fillRect/>
              </a:stretch>
            </p:blipFill>
            <p:spPr>
              <a:xfrm>
                <a:off x="8421518" y="10938249"/>
                <a:ext cx="359435" cy="183897"/>
              </a:xfrm>
              <a:prstGeom prst="rect">
                <a:avLst/>
              </a:prstGeom>
            </p:spPr>
          </p:pic>
          <p:sp>
            <p:nvSpPr>
              <p:cNvPr id="143" name="Rectangle 142">
                <a:extLst>
                  <a:ext uri="{FF2B5EF4-FFF2-40B4-BE49-F238E27FC236}">
                    <a16:creationId xmlns:a16="http://schemas.microsoft.com/office/drawing/2014/main" id="{FFA5CC9D-9E2E-4F5C-94D5-9DC891616DF8}"/>
                  </a:ext>
                </a:extLst>
              </p:cNvPr>
              <p:cNvSpPr/>
              <p:nvPr/>
            </p:nvSpPr>
            <p:spPr>
              <a:xfrm>
                <a:off x="8373178" y="1091026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144" name="Rectangle 143">
                <a:extLst>
                  <a:ext uri="{FF2B5EF4-FFF2-40B4-BE49-F238E27FC236}">
                    <a16:creationId xmlns:a16="http://schemas.microsoft.com/office/drawing/2014/main" id="{B03C0B28-B995-494A-8C72-154E50CB30BB}"/>
                  </a:ext>
                </a:extLst>
              </p:cNvPr>
              <p:cNvSpPr/>
              <p:nvPr/>
            </p:nvSpPr>
            <p:spPr>
              <a:xfrm>
                <a:off x="12309918" y="1018024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1" name="Picture 150">
                <a:extLst>
                  <a:ext uri="{FF2B5EF4-FFF2-40B4-BE49-F238E27FC236}">
                    <a16:creationId xmlns:a16="http://schemas.microsoft.com/office/drawing/2014/main" id="{C9EA50D6-48AB-47B0-A4D9-50F6BF178E79}"/>
                  </a:ext>
                </a:extLst>
              </p:cNvPr>
              <p:cNvPicPr>
                <a:picLocks noChangeAspect="1"/>
              </p:cNvPicPr>
              <p:nvPr/>
            </p:nvPicPr>
            <p:blipFill rotWithShape="1">
              <a:blip r:embed="rId38"/>
              <a:srcRect l="5597" t="35282" r="7812" b="2655"/>
              <a:stretch/>
            </p:blipFill>
            <p:spPr>
              <a:xfrm>
                <a:off x="3096820" y="10420308"/>
                <a:ext cx="1194618" cy="199577"/>
              </a:xfrm>
              <a:prstGeom prst="rect">
                <a:avLst/>
              </a:prstGeom>
            </p:spPr>
          </p:pic>
          <p:pic>
            <p:nvPicPr>
              <p:cNvPr id="152" name="Picture 151">
                <a:extLst>
                  <a:ext uri="{FF2B5EF4-FFF2-40B4-BE49-F238E27FC236}">
                    <a16:creationId xmlns:a16="http://schemas.microsoft.com/office/drawing/2014/main" id="{7F90B6B3-51EC-48F2-9DE0-B21709471627}"/>
                  </a:ext>
                </a:extLst>
              </p:cNvPr>
              <p:cNvPicPr>
                <a:picLocks noChangeAspect="1"/>
              </p:cNvPicPr>
              <p:nvPr/>
            </p:nvPicPr>
            <p:blipFill rotWithShape="1">
              <a:blip r:embed="rId38"/>
              <a:srcRect l="5597" t="35282" r="7812" b="2655"/>
              <a:stretch/>
            </p:blipFill>
            <p:spPr>
              <a:xfrm>
                <a:off x="3102739" y="11081920"/>
                <a:ext cx="1194618" cy="199577"/>
              </a:xfrm>
              <a:prstGeom prst="rect">
                <a:avLst/>
              </a:prstGeom>
            </p:spPr>
          </p:pic>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39"/>
              <a:stretch>
                <a:fillRect/>
              </a:stretch>
            </p:blipFill>
            <p:spPr>
              <a:xfrm>
                <a:off x="2759000" y="7330343"/>
                <a:ext cx="409596" cy="2121968"/>
              </a:xfrm>
              <a:prstGeom prst="rect">
                <a:avLst/>
              </a:prstGeom>
            </p:spPr>
          </p:pic>
        </p:grpSp>
        <p:sp>
          <p:nvSpPr>
            <p:cNvPr id="158" name="Rectangle 157">
              <a:extLst>
                <a:ext uri="{FF2B5EF4-FFF2-40B4-BE49-F238E27FC236}">
                  <a16:creationId xmlns:a16="http://schemas.microsoft.com/office/drawing/2014/main" id="{25B7CE61-DF18-48CB-A0C4-B80F352D5578}"/>
                </a:ext>
              </a:extLst>
            </p:cNvPr>
            <p:cNvSpPr/>
            <p:nvPr/>
          </p:nvSpPr>
          <p:spPr>
            <a:xfrm>
              <a:off x="7370633" y="10276937"/>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4" name="Picture 3">
              <a:extLst>
                <a:ext uri="{FF2B5EF4-FFF2-40B4-BE49-F238E27FC236}">
                  <a16:creationId xmlns:a16="http://schemas.microsoft.com/office/drawing/2014/main" id="{F21E4356-4BB4-3A38-7D41-9F69C6C022C3}"/>
                </a:ext>
              </a:extLst>
            </p:cNvPr>
            <p:cNvPicPr>
              <a:picLocks noChangeAspect="1"/>
            </p:cNvPicPr>
            <p:nvPr/>
          </p:nvPicPr>
          <p:blipFill rotWithShape="1">
            <a:blip r:embed="rId40"/>
            <a:srcRect l="73871" t="-9552" r="-595" b="5580"/>
            <a:stretch/>
          </p:blipFill>
          <p:spPr>
            <a:xfrm>
              <a:off x="16471436" y="7486683"/>
              <a:ext cx="2808502" cy="757925"/>
            </a:xfrm>
            <a:prstGeom prst="rect">
              <a:avLst/>
            </a:prstGeom>
          </p:spPr>
        </p:pic>
        <p:pic>
          <p:nvPicPr>
            <p:cNvPr id="7" name="Picture 6">
              <a:extLst>
                <a:ext uri="{FF2B5EF4-FFF2-40B4-BE49-F238E27FC236}">
                  <a16:creationId xmlns:a16="http://schemas.microsoft.com/office/drawing/2014/main" id="{F5ABEC36-C21B-94EA-A539-4204C2605317}"/>
                </a:ext>
              </a:extLst>
            </p:cNvPr>
            <p:cNvPicPr>
              <a:picLocks noChangeAspect="1"/>
            </p:cNvPicPr>
            <p:nvPr/>
          </p:nvPicPr>
          <p:blipFill>
            <a:blip r:embed="rId41"/>
            <a:stretch>
              <a:fillRect/>
            </a:stretch>
          </p:blipFill>
          <p:spPr>
            <a:xfrm>
              <a:off x="13749619" y="7639260"/>
              <a:ext cx="2684549" cy="551765"/>
            </a:xfrm>
            <a:prstGeom prst="rect">
              <a:avLst/>
            </a:prstGeom>
          </p:spPr>
        </p:pic>
        <p:pic>
          <p:nvPicPr>
            <p:cNvPr id="9" name="Immagine 143">
              <a:extLst>
                <a:ext uri="{FF2B5EF4-FFF2-40B4-BE49-F238E27FC236}">
                  <a16:creationId xmlns:a16="http://schemas.microsoft.com/office/drawing/2014/main" id="{989CF468-85CB-A6CE-72EE-91AACDE0560F}"/>
                </a:ext>
              </a:extLst>
            </p:cNvPr>
            <p:cNvPicPr>
              <a:picLocks noChangeAspect="1"/>
            </p:cNvPicPr>
            <p:nvPr/>
          </p:nvPicPr>
          <p:blipFill rotWithShape="1">
            <a:blip r:embed="rId42"/>
            <a:srcRect l="1" t="10970" r="-1535"/>
            <a:stretch/>
          </p:blipFill>
          <p:spPr>
            <a:xfrm>
              <a:off x="19109657" y="7646454"/>
              <a:ext cx="2175450" cy="510467"/>
            </a:xfrm>
            <a:prstGeom prst="rect">
              <a:avLst/>
            </a:prstGeom>
          </p:spPr>
        </p:pic>
        <p:pic>
          <p:nvPicPr>
            <p:cNvPr id="10" name="Picture 9">
              <a:extLst>
                <a:ext uri="{FF2B5EF4-FFF2-40B4-BE49-F238E27FC236}">
                  <a16:creationId xmlns:a16="http://schemas.microsoft.com/office/drawing/2014/main" id="{1E70E08B-685A-35B0-E11E-10362825FDF1}"/>
                </a:ext>
              </a:extLst>
            </p:cNvPr>
            <p:cNvPicPr>
              <a:picLocks noChangeAspect="1"/>
            </p:cNvPicPr>
            <p:nvPr/>
          </p:nvPicPr>
          <p:blipFill rotWithShape="1">
            <a:blip r:embed="rId40"/>
            <a:srcRect t="-12591" r="55565" b="-4951"/>
            <a:stretch/>
          </p:blipFill>
          <p:spPr>
            <a:xfrm>
              <a:off x="9079784" y="7470509"/>
              <a:ext cx="4669835" cy="856835"/>
            </a:xfrm>
            <a:prstGeom prst="rect">
              <a:avLst/>
            </a:prstGeom>
          </p:spPr>
        </p:pic>
        <p:pic>
          <p:nvPicPr>
            <p:cNvPr id="82" name="Immagine 56">
              <a:extLst>
                <a:ext uri="{FF2B5EF4-FFF2-40B4-BE49-F238E27FC236}">
                  <a16:creationId xmlns:a16="http://schemas.microsoft.com/office/drawing/2014/main" id="{C1823DC8-CC23-49A7-AE19-6A12A9DB3F04}"/>
                </a:ext>
              </a:extLst>
            </p:cNvPr>
            <p:cNvPicPr>
              <a:picLocks noChangeAspect="1"/>
            </p:cNvPicPr>
            <p:nvPr/>
          </p:nvPicPr>
          <p:blipFill rotWithShape="1">
            <a:blip r:embed="rId43"/>
            <a:srcRect l="14461" t="15533" b="3918"/>
            <a:stretch/>
          </p:blipFill>
          <p:spPr>
            <a:xfrm>
              <a:off x="1828974" y="10465269"/>
              <a:ext cx="213452" cy="225121"/>
            </a:xfrm>
            <a:prstGeom prst="rect">
              <a:avLst/>
            </a:prstGeom>
          </p:spPr>
        </p:pic>
        <p:sp>
          <p:nvSpPr>
            <p:cNvPr id="83" name="Arrow: Right 82">
              <a:extLst>
                <a:ext uri="{FF2B5EF4-FFF2-40B4-BE49-F238E27FC236}">
                  <a16:creationId xmlns:a16="http://schemas.microsoft.com/office/drawing/2014/main" id="{054B6D3E-EC36-4888-B147-E83F779F6930}"/>
                </a:ext>
              </a:extLst>
            </p:cNvPr>
            <p:cNvSpPr/>
            <p:nvPr/>
          </p:nvSpPr>
          <p:spPr>
            <a:xfrm rot="2774244">
              <a:off x="19058583" y="6917714"/>
              <a:ext cx="1058779" cy="476106"/>
            </a:xfrm>
            <a:prstGeom prst="right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pic>
        <p:nvPicPr>
          <p:cNvPr id="11" name="Picture 10">
            <a:extLst>
              <a:ext uri="{FF2B5EF4-FFF2-40B4-BE49-F238E27FC236}">
                <a16:creationId xmlns:a16="http://schemas.microsoft.com/office/drawing/2014/main" id="{13B86004-17FB-5648-B578-20ACFA3C31EA}"/>
              </a:ext>
            </a:extLst>
          </p:cNvPr>
          <p:cNvPicPr>
            <a:picLocks noChangeAspect="1"/>
          </p:cNvPicPr>
          <p:nvPr/>
        </p:nvPicPr>
        <p:blipFill rotWithShape="1">
          <a:blip r:embed="rId44">
            <a:duotone>
              <a:prstClr val="black"/>
              <a:srgbClr val="E6F4FE">
                <a:tint val="45000"/>
                <a:satMod val="400000"/>
              </a:srgbClr>
            </a:duotone>
          </a:blip>
          <a:srcRect t="15273"/>
          <a:stretch/>
        </p:blipFill>
        <p:spPr>
          <a:xfrm>
            <a:off x="8954396" y="3444321"/>
            <a:ext cx="1018944" cy="329631"/>
          </a:xfrm>
          <a:prstGeom prst="rect">
            <a:avLst/>
          </a:prstGeom>
        </p:spPr>
      </p:pic>
      <p:pic>
        <p:nvPicPr>
          <p:cNvPr id="13" name="Immagine 115">
            <a:extLst>
              <a:ext uri="{FF2B5EF4-FFF2-40B4-BE49-F238E27FC236}">
                <a16:creationId xmlns:a16="http://schemas.microsoft.com/office/drawing/2014/main" id="{E04AEB46-959C-4C70-80ED-82C088B5E928}"/>
              </a:ext>
            </a:extLst>
          </p:cNvPr>
          <p:cNvPicPr>
            <a:picLocks noChangeAspect="1"/>
          </p:cNvPicPr>
          <p:nvPr/>
        </p:nvPicPr>
        <p:blipFill rotWithShape="1">
          <a:blip r:embed="rId45"/>
          <a:srcRect t="9099"/>
          <a:stretch/>
        </p:blipFill>
        <p:spPr>
          <a:xfrm>
            <a:off x="21607423" y="12917454"/>
            <a:ext cx="1102104" cy="616395"/>
          </a:xfrm>
          <a:prstGeom prst="rect">
            <a:avLst/>
          </a:prstGeom>
        </p:spPr>
      </p:pic>
      <p:grpSp>
        <p:nvGrpSpPr>
          <p:cNvPr id="26" name="Group 25">
            <a:extLst>
              <a:ext uri="{FF2B5EF4-FFF2-40B4-BE49-F238E27FC236}">
                <a16:creationId xmlns:a16="http://schemas.microsoft.com/office/drawing/2014/main" id="{D34039E2-4E66-C823-6DDB-AF3BF4BEA0C1}"/>
              </a:ext>
            </a:extLst>
          </p:cNvPr>
          <p:cNvGrpSpPr/>
          <p:nvPr/>
        </p:nvGrpSpPr>
        <p:grpSpPr>
          <a:xfrm>
            <a:off x="11305338" y="10294393"/>
            <a:ext cx="8786640" cy="1021737"/>
            <a:chOff x="11305338" y="10294393"/>
            <a:chExt cx="8786640" cy="1021737"/>
          </a:xfrm>
        </p:grpSpPr>
        <p:pic>
          <p:nvPicPr>
            <p:cNvPr id="14" name="Picture 13">
              <a:extLst>
                <a:ext uri="{FF2B5EF4-FFF2-40B4-BE49-F238E27FC236}">
                  <a16:creationId xmlns:a16="http://schemas.microsoft.com/office/drawing/2014/main" id="{64A1BD36-FB4A-CBAB-041E-D38381226F54}"/>
                </a:ext>
              </a:extLst>
            </p:cNvPr>
            <p:cNvPicPr>
              <a:picLocks noChangeAspect="1"/>
            </p:cNvPicPr>
            <p:nvPr/>
          </p:nvPicPr>
          <p:blipFill>
            <a:blip r:embed="rId46"/>
            <a:stretch>
              <a:fillRect/>
            </a:stretch>
          </p:blipFill>
          <p:spPr>
            <a:xfrm>
              <a:off x="15108250" y="10294393"/>
              <a:ext cx="1003607" cy="295179"/>
            </a:xfrm>
            <a:prstGeom prst="rect">
              <a:avLst/>
            </a:prstGeom>
          </p:spPr>
        </p:pic>
        <p:pic>
          <p:nvPicPr>
            <p:cNvPr id="16" name="Picture 15">
              <a:extLst>
                <a:ext uri="{FF2B5EF4-FFF2-40B4-BE49-F238E27FC236}">
                  <a16:creationId xmlns:a16="http://schemas.microsoft.com/office/drawing/2014/main" id="{DB61AE3B-FC8F-A645-8714-7720B8994F3F}"/>
                </a:ext>
              </a:extLst>
            </p:cNvPr>
            <p:cNvPicPr>
              <a:picLocks noChangeAspect="1"/>
            </p:cNvPicPr>
            <p:nvPr/>
          </p:nvPicPr>
          <p:blipFill>
            <a:blip r:embed="rId46"/>
            <a:stretch>
              <a:fillRect/>
            </a:stretch>
          </p:blipFill>
          <p:spPr>
            <a:xfrm>
              <a:off x="15133059" y="10999686"/>
              <a:ext cx="1003607" cy="295179"/>
            </a:xfrm>
            <a:prstGeom prst="rect">
              <a:avLst/>
            </a:prstGeom>
          </p:spPr>
        </p:pic>
        <p:pic>
          <p:nvPicPr>
            <p:cNvPr id="17" name="Picture 16">
              <a:extLst>
                <a:ext uri="{FF2B5EF4-FFF2-40B4-BE49-F238E27FC236}">
                  <a16:creationId xmlns:a16="http://schemas.microsoft.com/office/drawing/2014/main" id="{E8C3CA14-E424-B23A-A05A-3273E2056681}"/>
                </a:ext>
              </a:extLst>
            </p:cNvPr>
            <p:cNvPicPr>
              <a:picLocks noChangeAspect="1"/>
            </p:cNvPicPr>
            <p:nvPr/>
          </p:nvPicPr>
          <p:blipFill>
            <a:blip r:embed="rId46"/>
            <a:stretch>
              <a:fillRect/>
            </a:stretch>
          </p:blipFill>
          <p:spPr>
            <a:xfrm>
              <a:off x="19045841" y="10319202"/>
              <a:ext cx="1003607" cy="295179"/>
            </a:xfrm>
            <a:prstGeom prst="rect">
              <a:avLst/>
            </a:prstGeom>
          </p:spPr>
        </p:pic>
        <p:pic>
          <p:nvPicPr>
            <p:cNvPr id="20" name="Picture 19">
              <a:extLst>
                <a:ext uri="{FF2B5EF4-FFF2-40B4-BE49-F238E27FC236}">
                  <a16:creationId xmlns:a16="http://schemas.microsoft.com/office/drawing/2014/main" id="{0ADDD6AB-0A5A-2486-E49C-B5139DA76AA4}"/>
                </a:ext>
              </a:extLst>
            </p:cNvPr>
            <p:cNvPicPr>
              <a:picLocks noChangeAspect="1"/>
            </p:cNvPicPr>
            <p:nvPr/>
          </p:nvPicPr>
          <p:blipFill>
            <a:blip r:embed="rId46"/>
            <a:stretch>
              <a:fillRect/>
            </a:stretch>
          </p:blipFill>
          <p:spPr>
            <a:xfrm>
              <a:off x="19088371" y="11020951"/>
              <a:ext cx="1003607" cy="295179"/>
            </a:xfrm>
            <a:prstGeom prst="rect">
              <a:avLst/>
            </a:prstGeom>
          </p:spPr>
        </p:pic>
        <p:pic>
          <p:nvPicPr>
            <p:cNvPr id="23" name="Picture 22">
              <a:extLst>
                <a:ext uri="{FF2B5EF4-FFF2-40B4-BE49-F238E27FC236}">
                  <a16:creationId xmlns:a16="http://schemas.microsoft.com/office/drawing/2014/main" id="{7B052290-01CB-39AD-8800-8ECC999B3C3F}"/>
                </a:ext>
              </a:extLst>
            </p:cNvPr>
            <p:cNvPicPr>
              <a:picLocks noChangeAspect="1"/>
            </p:cNvPicPr>
            <p:nvPr/>
          </p:nvPicPr>
          <p:blipFill>
            <a:blip r:embed="rId46"/>
            <a:stretch>
              <a:fillRect/>
            </a:stretch>
          </p:blipFill>
          <p:spPr>
            <a:xfrm>
              <a:off x="11305338" y="10978421"/>
              <a:ext cx="1003607" cy="295179"/>
            </a:xfrm>
            <a:prstGeom prst="rect">
              <a:avLst/>
            </a:prstGeom>
          </p:spPr>
        </p:pic>
      </p:grpSp>
    </p:spTree>
    <p:extLst>
      <p:ext uri="{BB962C8B-B14F-4D97-AF65-F5344CB8AC3E}">
        <p14:creationId xmlns:p14="http://schemas.microsoft.com/office/powerpoint/2010/main" val="1012961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8"/>
          <a:stretch>
            <a:fillRect/>
          </a:stretch>
        </p:blipFill>
        <p:spPr>
          <a:xfrm>
            <a:off x="1680177" y="2688937"/>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657658" y="327197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9"/>
          <a:stretch>
            <a:fillRect/>
          </a:stretch>
        </p:blipFill>
        <p:spPr>
          <a:xfrm>
            <a:off x="3109298" y="3295092"/>
            <a:ext cx="17174960" cy="938683"/>
          </a:xfrm>
          <a:prstGeom prst="rect">
            <a:avLst/>
          </a:prstGeom>
        </p:spPr>
      </p:pic>
      <p:pic>
        <p:nvPicPr>
          <p:cNvPr id="15" name="Picture 14">
            <a:extLst>
              <a:ext uri="{FF2B5EF4-FFF2-40B4-BE49-F238E27FC236}">
                <a16:creationId xmlns:a16="http://schemas.microsoft.com/office/drawing/2014/main" id="{3710631F-EFCA-D91C-2EE2-36227DA9C277}"/>
              </a:ext>
            </a:extLst>
          </p:cNvPr>
          <p:cNvPicPr>
            <a:picLocks noChangeAspect="1"/>
          </p:cNvPicPr>
          <p:nvPr/>
        </p:nvPicPr>
        <p:blipFill>
          <a:blip r:embed="rId10"/>
          <a:stretch>
            <a:fillRect/>
          </a:stretch>
        </p:blipFill>
        <p:spPr>
          <a:xfrm>
            <a:off x="276447" y="12173081"/>
            <a:ext cx="1279091" cy="777170"/>
          </a:xfrm>
          <a:prstGeom prst="rect">
            <a:avLst/>
          </a:prstGeom>
        </p:spPr>
      </p:pic>
      <p:grpSp>
        <p:nvGrpSpPr>
          <p:cNvPr id="5" name="Group 4">
            <a:extLst>
              <a:ext uri="{FF2B5EF4-FFF2-40B4-BE49-F238E27FC236}">
                <a16:creationId xmlns:a16="http://schemas.microsoft.com/office/drawing/2014/main" id="{E0FECECC-B3FA-E34D-218B-BEB7960D264B}"/>
              </a:ext>
            </a:extLst>
          </p:cNvPr>
          <p:cNvGrpSpPr/>
          <p:nvPr/>
        </p:nvGrpSpPr>
        <p:grpSpPr>
          <a:xfrm>
            <a:off x="1531093" y="4210492"/>
            <a:ext cx="19159865" cy="8980967"/>
            <a:chOff x="1531093" y="4210492"/>
            <a:chExt cx="19159865" cy="8980967"/>
          </a:xfrm>
        </p:grpSpPr>
        <p:grpSp>
          <p:nvGrpSpPr>
            <p:cNvPr id="154" name="Group 153">
              <a:extLst>
                <a:ext uri="{FF2B5EF4-FFF2-40B4-BE49-F238E27FC236}">
                  <a16:creationId xmlns:a16="http://schemas.microsoft.com/office/drawing/2014/main" id="{77F19AEC-AD5B-9854-3367-F6478CAD49D6}"/>
                </a:ext>
              </a:extLst>
            </p:cNvPr>
            <p:cNvGrpSpPr/>
            <p:nvPr/>
          </p:nvGrpSpPr>
          <p:grpSpPr>
            <a:xfrm>
              <a:off x="1531093" y="4210492"/>
              <a:ext cx="19159865" cy="8952615"/>
              <a:chOff x="1977661" y="4763385"/>
              <a:chExt cx="19159865" cy="8952615"/>
            </a:xfrm>
          </p:grpSpPr>
          <p:grpSp>
            <p:nvGrpSpPr>
              <p:cNvPr id="4" name="Group 3">
                <a:extLst>
                  <a:ext uri="{FF2B5EF4-FFF2-40B4-BE49-F238E27FC236}">
                    <a16:creationId xmlns:a16="http://schemas.microsoft.com/office/drawing/2014/main" id="{A9FA99CC-B8EF-A636-38BD-C3675D5D78A1}"/>
                  </a:ext>
                </a:extLst>
              </p:cNvPr>
              <p:cNvGrpSpPr/>
              <p:nvPr/>
            </p:nvGrpSpPr>
            <p:grpSpPr>
              <a:xfrm>
                <a:off x="1977661" y="4763385"/>
                <a:ext cx="19159865" cy="8952615"/>
                <a:chOff x="3232296" y="4763385"/>
                <a:chExt cx="19159865" cy="8952615"/>
              </a:xfrm>
            </p:grpSpPr>
            <p:grpSp>
              <p:nvGrpSpPr>
                <p:cNvPr id="11" name="Group 10">
                  <a:extLst>
                    <a:ext uri="{FF2B5EF4-FFF2-40B4-BE49-F238E27FC236}">
                      <a16:creationId xmlns:a16="http://schemas.microsoft.com/office/drawing/2014/main" id="{0B0FE34F-E429-A9D6-4655-97BE4F51C749}"/>
                    </a:ext>
                  </a:extLst>
                </p:cNvPr>
                <p:cNvGrpSpPr/>
                <p:nvPr/>
              </p:nvGrpSpPr>
              <p:grpSpPr>
                <a:xfrm>
                  <a:off x="4241892" y="4763385"/>
                  <a:ext cx="18150269" cy="8851710"/>
                  <a:chOff x="2987255" y="4763385"/>
                  <a:chExt cx="18150269" cy="8851710"/>
                </a:xfrm>
              </p:grpSpPr>
              <p:pic>
                <p:nvPicPr>
                  <p:cNvPr id="8" name="Picture 7">
                    <a:extLst>
                      <a:ext uri="{FF2B5EF4-FFF2-40B4-BE49-F238E27FC236}">
                        <a16:creationId xmlns:a16="http://schemas.microsoft.com/office/drawing/2014/main" id="{2A77D919-74A2-2599-2D26-AAB8C1003C5C}"/>
                      </a:ext>
                    </a:extLst>
                  </p:cNvPr>
                  <p:cNvPicPr>
                    <a:picLocks noChangeAspect="1"/>
                  </p:cNvPicPr>
                  <p:nvPr/>
                </p:nvPicPr>
                <p:blipFill rotWithShape="1">
                  <a:blip r:embed="rId11"/>
                  <a:srcRect l="17771" b="1203"/>
                  <a:stretch/>
                </p:blipFill>
                <p:spPr>
                  <a:xfrm>
                    <a:off x="5741500" y="6730410"/>
                    <a:ext cx="12265041" cy="6884685"/>
                  </a:xfrm>
                  <a:prstGeom prst="rect">
                    <a:avLst/>
                  </a:prstGeom>
                </p:spPr>
              </p:pic>
              <p:pic>
                <p:nvPicPr>
                  <p:cNvPr id="10" name="Picture 9">
                    <a:extLst>
                      <a:ext uri="{FF2B5EF4-FFF2-40B4-BE49-F238E27FC236}">
                        <a16:creationId xmlns:a16="http://schemas.microsoft.com/office/drawing/2014/main" id="{964CC227-2A7B-413D-6A27-3174B644B5C5}"/>
                      </a:ext>
                    </a:extLst>
                  </p:cNvPr>
                  <p:cNvPicPr>
                    <a:picLocks noChangeAspect="1"/>
                  </p:cNvPicPr>
                  <p:nvPr/>
                </p:nvPicPr>
                <p:blipFill rotWithShape="1">
                  <a:blip r:embed="rId12"/>
                  <a:srcRect l="3321" t="-355"/>
                  <a:stretch/>
                </p:blipFill>
                <p:spPr>
                  <a:xfrm>
                    <a:off x="3642325" y="5460534"/>
                    <a:ext cx="17452667" cy="1301773"/>
                  </a:xfrm>
                  <a:prstGeom prst="rect">
                    <a:avLst/>
                  </a:prstGeom>
                </p:spPr>
              </p:pic>
              <p:pic>
                <p:nvPicPr>
                  <p:cNvPr id="12" name="Picture 11">
                    <a:extLst>
                      <a:ext uri="{FF2B5EF4-FFF2-40B4-BE49-F238E27FC236}">
                        <a16:creationId xmlns:a16="http://schemas.microsoft.com/office/drawing/2014/main" id="{4E3A653A-EA10-5B12-5617-D26A1DD300DB}"/>
                      </a:ext>
                    </a:extLst>
                  </p:cNvPr>
                  <p:cNvPicPr>
                    <a:picLocks noChangeAspect="1"/>
                  </p:cNvPicPr>
                  <p:nvPr/>
                </p:nvPicPr>
                <p:blipFill>
                  <a:blip r:embed="rId13"/>
                  <a:stretch>
                    <a:fillRect/>
                  </a:stretch>
                </p:blipFill>
                <p:spPr>
                  <a:xfrm>
                    <a:off x="3640254" y="6019887"/>
                    <a:ext cx="1536996" cy="304630"/>
                  </a:xfrm>
                  <a:prstGeom prst="rect">
                    <a:avLst/>
                  </a:prstGeom>
                </p:spPr>
              </p:pic>
              <p:pic>
                <p:nvPicPr>
                  <p:cNvPr id="14" name="Picture 13">
                    <a:extLst>
                      <a:ext uri="{FF2B5EF4-FFF2-40B4-BE49-F238E27FC236}">
                        <a16:creationId xmlns:a16="http://schemas.microsoft.com/office/drawing/2014/main" id="{370E9FB0-1769-2284-9E99-05AA73908A0A}"/>
                      </a:ext>
                    </a:extLst>
                  </p:cNvPr>
                  <p:cNvPicPr>
                    <a:picLocks noChangeAspect="1"/>
                  </p:cNvPicPr>
                  <p:nvPr/>
                </p:nvPicPr>
                <p:blipFill>
                  <a:blip r:embed="rId14"/>
                  <a:stretch>
                    <a:fillRect/>
                  </a:stretch>
                </p:blipFill>
                <p:spPr>
                  <a:xfrm>
                    <a:off x="3666450" y="6351003"/>
                    <a:ext cx="1197936" cy="276447"/>
                  </a:xfrm>
                  <a:prstGeom prst="rect">
                    <a:avLst/>
                  </a:prstGeom>
                </p:spPr>
              </p:pic>
              <p:pic>
                <p:nvPicPr>
                  <p:cNvPr id="22" name="Picture 21">
                    <a:extLst>
                      <a:ext uri="{FF2B5EF4-FFF2-40B4-BE49-F238E27FC236}">
                        <a16:creationId xmlns:a16="http://schemas.microsoft.com/office/drawing/2014/main" id="{8948403F-3AEC-31FA-526E-DFFE24F68720}"/>
                      </a:ext>
                    </a:extLst>
                  </p:cNvPr>
                  <p:cNvPicPr>
                    <a:picLocks noChangeAspect="1"/>
                  </p:cNvPicPr>
                  <p:nvPr/>
                </p:nvPicPr>
                <p:blipFill>
                  <a:blip r:embed="rId15"/>
                  <a:stretch>
                    <a:fillRect/>
                  </a:stretch>
                </p:blipFill>
                <p:spPr>
                  <a:xfrm>
                    <a:off x="3692687" y="5637647"/>
                    <a:ext cx="910404" cy="373116"/>
                  </a:xfrm>
                  <a:prstGeom prst="rect">
                    <a:avLst/>
                  </a:prstGeom>
                </p:spPr>
              </p:pic>
              <p:sp>
                <p:nvSpPr>
                  <p:cNvPr id="26" name="CasellaDiTesto 105">
                    <a:extLst>
                      <a:ext uri="{FF2B5EF4-FFF2-40B4-BE49-F238E27FC236}">
                        <a16:creationId xmlns:a16="http://schemas.microsoft.com/office/drawing/2014/main" id="{BEA9FBC5-F332-60E5-A5E6-6FEED9AF66D8}"/>
                      </a:ext>
                    </a:extLst>
                  </p:cNvPr>
                  <p:cNvSpPr txBox="1"/>
                  <p:nvPr/>
                </p:nvSpPr>
                <p:spPr>
                  <a:xfrm>
                    <a:off x="5782328" y="7329185"/>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27" name="CasellaDiTesto 105">
                    <a:extLst>
                      <a:ext uri="{FF2B5EF4-FFF2-40B4-BE49-F238E27FC236}">
                        <a16:creationId xmlns:a16="http://schemas.microsoft.com/office/drawing/2014/main" id="{210A0C8C-A178-9E57-355E-31C62C516A56}"/>
                      </a:ext>
                    </a:extLst>
                  </p:cNvPr>
                  <p:cNvSpPr txBox="1"/>
                  <p:nvPr/>
                </p:nvSpPr>
                <p:spPr>
                  <a:xfrm>
                    <a:off x="5782328" y="7813352"/>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28" name="CasellaDiTesto 105">
                    <a:extLst>
                      <a:ext uri="{FF2B5EF4-FFF2-40B4-BE49-F238E27FC236}">
                        <a16:creationId xmlns:a16="http://schemas.microsoft.com/office/drawing/2014/main" id="{D58FCA2E-2BAF-049A-C884-FA78758F3416}"/>
                      </a:ext>
                    </a:extLst>
                  </p:cNvPr>
                  <p:cNvSpPr txBox="1"/>
                  <p:nvPr/>
                </p:nvSpPr>
                <p:spPr>
                  <a:xfrm>
                    <a:off x="5795696" y="8299985"/>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30,00</a:t>
                    </a:r>
                  </a:p>
                </p:txBody>
              </p:sp>
              <p:sp>
                <p:nvSpPr>
                  <p:cNvPr id="29" name="CasellaDiTesto 105">
                    <a:extLst>
                      <a:ext uri="{FF2B5EF4-FFF2-40B4-BE49-F238E27FC236}">
                        <a16:creationId xmlns:a16="http://schemas.microsoft.com/office/drawing/2014/main" id="{8DCF908F-EB13-A9C9-8805-805E0C32A10A}"/>
                      </a:ext>
                    </a:extLst>
                  </p:cNvPr>
                  <p:cNvSpPr txBox="1"/>
                  <p:nvPr/>
                </p:nvSpPr>
                <p:spPr>
                  <a:xfrm>
                    <a:off x="5805085" y="8776444"/>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30" name="CasellaDiTesto 105">
                    <a:extLst>
                      <a:ext uri="{FF2B5EF4-FFF2-40B4-BE49-F238E27FC236}">
                        <a16:creationId xmlns:a16="http://schemas.microsoft.com/office/drawing/2014/main" id="{24AE7865-D67E-D70B-1F12-6965C0E427B6}"/>
                      </a:ext>
                    </a:extLst>
                  </p:cNvPr>
                  <p:cNvSpPr txBox="1"/>
                  <p:nvPr/>
                </p:nvSpPr>
                <p:spPr>
                  <a:xfrm>
                    <a:off x="5792512" y="9297812"/>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a:t>
                    </a:r>
                  </a:p>
                </p:txBody>
              </p:sp>
              <p:sp>
                <p:nvSpPr>
                  <p:cNvPr id="31" name="CasellaDiTesto 105">
                    <a:extLst>
                      <a:ext uri="{FF2B5EF4-FFF2-40B4-BE49-F238E27FC236}">
                        <a16:creationId xmlns:a16="http://schemas.microsoft.com/office/drawing/2014/main" id="{1A0368A2-878F-D707-19F0-977BF94CEE76}"/>
                      </a:ext>
                    </a:extLst>
                  </p:cNvPr>
                  <p:cNvSpPr txBox="1"/>
                  <p:nvPr/>
                </p:nvSpPr>
                <p:spPr>
                  <a:xfrm>
                    <a:off x="5805085" y="9785430"/>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32" name="CasellaDiTesto 105">
                    <a:extLst>
                      <a:ext uri="{FF2B5EF4-FFF2-40B4-BE49-F238E27FC236}">
                        <a16:creationId xmlns:a16="http://schemas.microsoft.com/office/drawing/2014/main" id="{4716713B-4125-0B79-9165-D47AFFD88578}"/>
                      </a:ext>
                    </a:extLst>
                  </p:cNvPr>
                  <p:cNvSpPr txBox="1"/>
                  <p:nvPr/>
                </p:nvSpPr>
                <p:spPr>
                  <a:xfrm>
                    <a:off x="5795101" y="10283773"/>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33" name="CasellaDiTesto 105">
                    <a:extLst>
                      <a:ext uri="{FF2B5EF4-FFF2-40B4-BE49-F238E27FC236}">
                        <a16:creationId xmlns:a16="http://schemas.microsoft.com/office/drawing/2014/main" id="{AF86A64C-3F75-8F56-9B23-3105DCA286BD}"/>
                      </a:ext>
                    </a:extLst>
                  </p:cNvPr>
                  <p:cNvSpPr txBox="1"/>
                  <p:nvPr/>
                </p:nvSpPr>
                <p:spPr>
                  <a:xfrm>
                    <a:off x="5815180" y="10776414"/>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34" name="CasellaDiTesto 105">
                    <a:extLst>
                      <a:ext uri="{FF2B5EF4-FFF2-40B4-BE49-F238E27FC236}">
                        <a16:creationId xmlns:a16="http://schemas.microsoft.com/office/drawing/2014/main" id="{EAF59141-5415-CC2E-88B8-40F9D1857B34}"/>
                      </a:ext>
                    </a:extLst>
                  </p:cNvPr>
                  <p:cNvSpPr txBox="1"/>
                  <p:nvPr/>
                </p:nvSpPr>
                <p:spPr>
                  <a:xfrm>
                    <a:off x="5815180" y="11272693"/>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20,00</a:t>
                    </a:r>
                  </a:p>
                </p:txBody>
              </p:sp>
              <p:sp>
                <p:nvSpPr>
                  <p:cNvPr id="35" name="CasellaDiTesto 105">
                    <a:extLst>
                      <a:ext uri="{FF2B5EF4-FFF2-40B4-BE49-F238E27FC236}">
                        <a16:creationId xmlns:a16="http://schemas.microsoft.com/office/drawing/2014/main" id="{0D6AA1D2-E06D-1EDC-36C0-D89BC94E90AE}"/>
                      </a:ext>
                    </a:extLst>
                  </p:cNvPr>
                  <p:cNvSpPr txBox="1"/>
                  <p:nvPr/>
                </p:nvSpPr>
                <p:spPr>
                  <a:xfrm>
                    <a:off x="5815180" y="11763460"/>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10,00</a:t>
                    </a:r>
                  </a:p>
                </p:txBody>
              </p:sp>
              <p:sp>
                <p:nvSpPr>
                  <p:cNvPr id="36" name="CasellaDiTesto 105">
                    <a:extLst>
                      <a:ext uri="{FF2B5EF4-FFF2-40B4-BE49-F238E27FC236}">
                        <a16:creationId xmlns:a16="http://schemas.microsoft.com/office/drawing/2014/main" id="{080DC349-E803-6C03-D360-3904E3101F7B}"/>
                      </a:ext>
                    </a:extLst>
                  </p:cNvPr>
                  <p:cNvSpPr txBox="1"/>
                  <p:nvPr/>
                </p:nvSpPr>
                <p:spPr>
                  <a:xfrm>
                    <a:off x="5804864" y="12242626"/>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0,00</a:t>
                    </a:r>
                  </a:p>
                </p:txBody>
              </p:sp>
              <p:sp>
                <p:nvSpPr>
                  <p:cNvPr id="37" name="CasellaDiTesto 105">
                    <a:extLst>
                      <a:ext uri="{FF2B5EF4-FFF2-40B4-BE49-F238E27FC236}">
                        <a16:creationId xmlns:a16="http://schemas.microsoft.com/office/drawing/2014/main" id="{FC3C6FBD-B88E-E72B-CA5E-D56E475CE090}"/>
                      </a:ext>
                    </a:extLst>
                  </p:cNvPr>
                  <p:cNvSpPr txBox="1"/>
                  <p:nvPr/>
                </p:nvSpPr>
                <p:spPr>
                  <a:xfrm>
                    <a:off x="5815180" y="12732808"/>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0,00</a:t>
                    </a:r>
                  </a:p>
                </p:txBody>
              </p:sp>
              <p:sp>
                <p:nvSpPr>
                  <p:cNvPr id="39" name="CasellaDiTesto 105">
                    <a:extLst>
                      <a:ext uri="{FF2B5EF4-FFF2-40B4-BE49-F238E27FC236}">
                        <a16:creationId xmlns:a16="http://schemas.microsoft.com/office/drawing/2014/main" id="{E41843AB-A642-BF4C-A196-1A736F5A11F4}"/>
                      </a:ext>
                    </a:extLst>
                  </p:cNvPr>
                  <p:cNvSpPr txBox="1"/>
                  <p:nvPr/>
                </p:nvSpPr>
                <p:spPr>
                  <a:xfrm>
                    <a:off x="9775116" y="7329157"/>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30,00</a:t>
                    </a:r>
                  </a:p>
                </p:txBody>
              </p:sp>
              <p:sp>
                <p:nvSpPr>
                  <p:cNvPr id="45" name="CasellaDiTesto 105">
                    <a:extLst>
                      <a:ext uri="{FF2B5EF4-FFF2-40B4-BE49-F238E27FC236}">
                        <a16:creationId xmlns:a16="http://schemas.microsoft.com/office/drawing/2014/main" id="{FFCCB902-2930-45E7-A035-E49C07493B8E}"/>
                      </a:ext>
                    </a:extLst>
                  </p:cNvPr>
                  <p:cNvSpPr txBox="1"/>
                  <p:nvPr/>
                </p:nvSpPr>
                <p:spPr>
                  <a:xfrm>
                    <a:off x="9775116" y="7805198"/>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50,00</a:t>
                    </a:r>
                  </a:p>
                </p:txBody>
              </p:sp>
              <p:sp>
                <p:nvSpPr>
                  <p:cNvPr id="48" name="CasellaDiTesto 105">
                    <a:extLst>
                      <a:ext uri="{FF2B5EF4-FFF2-40B4-BE49-F238E27FC236}">
                        <a16:creationId xmlns:a16="http://schemas.microsoft.com/office/drawing/2014/main" id="{D0967884-79AA-AEE6-A56E-1342C2FB764E}"/>
                      </a:ext>
                    </a:extLst>
                  </p:cNvPr>
                  <p:cNvSpPr txBox="1"/>
                  <p:nvPr/>
                </p:nvSpPr>
                <p:spPr>
                  <a:xfrm>
                    <a:off x="9773930" y="8313454"/>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10,00</a:t>
                    </a:r>
                  </a:p>
                </p:txBody>
              </p:sp>
              <p:sp>
                <p:nvSpPr>
                  <p:cNvPr id="49" name="CasellaDiTesto 105">
                    <a:extLst>
                      <a:ext uri="{FF2B5EF4-FFF2-40B4-BE49-F238E27FC236}">
                        <a16:creationId xmlns:a16="http://schemas.microsoft.com/office/drawing/2014/main" id="{9FEB5651-649D-212F-25AB-5CA6C18DA000}"/>
                      </a:ext>
                    </a:extLst>
                  </p:cNvPr>
                  <p:cNvSpPr txBox="1"/>
                  <p:nvPr/>
                </p:nvSpPr>
                <p:spPr>
                  <a:xfrm>
                    <a:off x="9782160" y="8799180"/>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0,00</a:t>
                    </a:r>
                  </a:p>
                </p:txBody>
              </p:sp>
              <p:sp>
                <p:nvSpPr>
                  <p:cNvPr id="50" name="CasellaDiTesto 105">
                    <a:extLst>
                      <a:ext uri="{FF2B5EF4-FFF2-40B4-BE49-F238E27FC236}">
                        <a16:creationId xmlns:a16="http://schemas.microsoft.com/office/drawing/2014/main" id="{B460F6D3-7ADF-D831-1660-DF1D052E37C6}"/>
                      </a:ext>
                    </a:extLst>
                  </p:cNvPr>
                  <p:cNvSpPr txBox="1"/>
                  <p:nvPr/>
                </p:nvSpPr>
                <p:spPr>
                  <a:xfrm>
                    <a:off x="9782159" y="9280444"/>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0,00</a:t>
                    </a:r>
                  </a:p>
                </p:txBody>
              </p:sp>
              <p:sp>
                <p:nvSpPr>
                  <p:cNvPr id="51" name="CasellaDiTesto 105">
                    <a:extLst>
                      <a:ext uri="{FF2B5EF4-FFF2-40B4-BE49-F238E27FC236}">
                        <a16:creationId xmlns:a16="http://schemas.microsoft.com/office/drawing/2014/main" id="{02243A38-16CD-1422-1A2A-F6A87893B53C}"/>
                      </a:ext>
                    </a:extLst>
                  </p:cNvPr>
                  <p:cNvSpPr txBox="1"/>
                  <p:nvPr/>
                </p:nvSpPr>
                <p:spPr>
                  <a:xfrm>
                    <a:off x="9776302" y="9771054"/>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20,00</a:t>
                    </a:r>
                  </a:p>
                </p:txBody>
              </p:sp>
              <p:sp>
                <p:nvSpPr>
                  <p:cNvPr id="52" name="CasellaDiTesto 105">
                    <a:extLst>
                      <a:ext uri="{FF2B5EF4-FFF2-40B4-BE49-F238E27FC236}">
                        <a16:creationId xmlns:a16="http://schemas.microsoft.com/office/drawing/2014/main" id="{6AF18727-6B8B-3C6C-94BD-390CF458B7D0}"/>
                      </a:ext>
                    </a:extLst>
                  </p:cNvPr>
                  <p:cNvSpPr txBox="1"/>
                  <p:nvPr/>
                </p:nvSpPr>
                <p:spPr>
                  <a:xfrm>
                    <a:off x="9776301" y="10284402"/>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20,00</a:t>
                    </a:r>
                  </a:p>
                </p:txBody>
              </p:sp>
              <p:sp>
                <p:nvSpPr>
                  <p:cNvPr id="53" name="CasellaDiTesto 105">
                    <a:extLst>
                      <a:ext uri="{FF2B5EF4-FFF2-40B4-BE49-F238E27FC236}">
                        <a16:creationId xmlns:a16="http://schemas.microsoft.com/office/drawing/2014/main" id="{20E2EF6A-A9FA-F37B-3D87-2B6393482782}"/>
                      </a:ext>
                    </a:extLst>
                  </p:cNvPr>
                  <p:cNvSpPr txBox="1"/>
                  <p:nvPr/>
                </p:nvSpPr>
                <p:spPr>
                  <a:xfrm>
                    <a:off x="9765908" y="10775918"/>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10,00</a:t>
                    </a:r>
                  </a:p>
                </p:txBody>
              </p:sp>
              <p:sp>
                <p:nvSpPr>
                  <p:cNvPr id="54" name="CasellaDiTesto 105">
                    <a:extLst>
                      <a:ext uri="{FF2B5EF4-FFF2-40B4-BE49-F238E27FC236}">
                        <a16:creationId xmlns:a16="http://schemas.microsoft.com/office/drawing/2014/main" id="{0EED21F0-9DA1-49A0-F5FC-A59106322B84}"/>
                      </a:ext>
                    </a:extLst>
                  </p:cNvPr>
                  <p:cNvSpPr txBox="1"/>
                  <p:nvPr/>
                </p:nvSpPr>
                <p:spPr>
                  <a:xfrm>
                    <a:off x="9767095" y="11262272"/>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30,00</a:t>
                    </a:r>
                  </a:p>
                </p:txBody>
              </p:sp>
              <p:sp>
                <p:nvSpPr>
                  <p:cNvPr id="55" name="CasellaDiTesto 105">
                    <a:extLst>
                      <a:ext uri="{FF2B5EF4-FFF2-40B4-BE49-F238E27FC236}">
                        <a16:creationId xmlns:a16="http://schemas.microsoft.com/office/drawing/2014/main" id="{2AE45920-3055-B1CC-66EE-62ED35528CBA}"/>
                      </a:ext>
                    </a:extLst>
                  </p:cNvPr>
                  <p:cNvSpPr txBox="1"/>
                  <p:nvPr/>
                </p:nvSpPr>
                <p:spPr>
                  <a:xfrm>
                    <a:off x="9790180" y="11753726"/>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0,00</a:t>
                    </a:r>
                  </a:p>
                </p:txBody>
              </p:sp>
              <p:sp>
                <p:nvSpPr>
                  <p:cNvPr id="56" name="CasellaDiTesto 105">
                    <a:extLst>
                      <a:ext uri="{FF2B5EF4-FFF2-40B4-BE49-F238E27FC236}">
                        <a16:creationId xmlns:a16="http://schemas.microsoft.com/office/drawing/2014/main" id="{BA1DE179-B49B-245B-226A-70513155D799}"/>
                      </a:ext>
                    </a:extLst>
                  </p:cNvPr>
                  <p:cNvSpPr txBox="1"/>
                  <p:nvPr/>
                </p:nvSpPr>
                <p:spPr>
                  <a:xfrm>
                    <a:off x="9768281" y="12249560"/>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20,00</a:t>
                    </a:r>
                  </a:p>
                </p:txBody>
              </p:sp>
              <p:sp>
                <p:nvSpPr>
                  <p:cNvPr id="57" name="CasellaDiTesto 105">
                    <a:extLst>
                      <a:ext uri="{FF2B5EF4-FFF2-40B4-BE49-F238E27FC236}">
                        <a16:creationId xmlns:a16="http://schemas.microsoft.com/office/drawing/2014/main" id="{8B9F6408-EF29-43D1-9DB7-E8781AE5622A}"/>
                      </a:ext>
                    </a:extLst>
                  </p:cNvPr>
                  <p:cNvSpPr txBox="1"/>
                  <p:nvPr/>
                </p:nvSpPr>
                <p:spPr>
                  <a:xfrm>
                    <a:off x="9781951" y="12749096"/>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10,00</a:t>
                    </a:r>
                  </a:p>
                </p:txBody>
              </p:sp>
              <p:sp>
                <p:nvSpPr>
                  <p:cNvPr id="73" name="CasellaDiTesto 105">
                    <a:extLst>
                      <a:ext uri="{FF2B5EF4-FFF2-40B4-BE49-F238E27FC236}">
                        <a16:creationId xmlns:a16="http://schemas.microsoft.com/office/drawing/2014/main" id="{AF59540F-9BA7-3AAF-F61D-D1936FE48D04}"/>
                      </a:ext>
                    </a:extLst>
                  </p:cNvPr>
                  <p:cNvSpPr txBox="1"/>
                  <p:nvPr/>
                </p:nvSpPr>
                <p:spPr>
                  <a:xfrm>
                    <a:off x="5792512" y="13262584"/>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latin typeface="72 Light" panose="020B0303030000000003"/>
                    </a:endParaRPr>
                  </a:p>
                </p:txBody>
              </p:sp>
              <p:sp>
                <p:nvSpPr>
                  <p:cNvPr id="74" name="CasellaDiTesto 105">
                    <a:extLst>
                      <a:ext uri="{FF2B5EF4-FFF2-40B4-BE49-F238E27FC236}">
                        <a16:creationId xmlns:a16="http://schemas.microsoft.com/office/drawing/2014/main" id="{D8ECD413-069F-1B52-9969-38DFE29429F2}"/>
                      </a:ext>
                    </a:extLst>
                  </p:cNvPr>
                  <p:cNvSpPr txBox="1"/>
                  <p:nvPr/>
                </p:nvSpPr>
                <p:spPr>
                  <a:xfrm>
                    <a:off x="9778123" y="13270114"/>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latin typeface="72 Light" panose="020B0303030000000003"/>
                    </a:endParaRPr>
                  </a:p>
                </p:txBody>
              </p:sp>
              <p:sp>
                <p:nvSpPr>
                  <p:cNvPr id="77" name="CasellaDiTesto 105">
                    <a:extLst>
                      <a:ext uri="{FF2B5EF4-FFF2-40B4-BE49-F238E27FC236}">
                        <a16:creationId xmlns:a16="http://schemas.microsoft.com/office/drawing/2014/main" id="{2D3CCE7A-2131-C308-0CD5-7DA20A9C38C3}"/>
                      </a:ext>
                    </a:extLst>
                  </p:cNvPr>
                  <p:cNvSpPr txBox="1"/>
                  <p:nvPr/>
                </p:nvSpPr>
                <p:spPr>
                  <a:xfrm>
                    <a:off x="5613887" y="6029582"/>
                    <a:ext cx="1909860" cy="323606"/>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100,00</a:t>
                    </a:r>
                  </a:p>
                </p:txBody>
              </p:sp>
              <p:sp>
                <p:nvSpPr>
                  <p:cNvPr id="78" name="CasellaDiTesto 105">
                    <a:extLst>
                      <a:ext uri="{FF2B5EF4-FFF2-40B4-BE49-F238E27FC236}">
                        <a16:creationId xmlns:a16="http://schemas.microsoft.com/office/drawing/2014/main" id="{45E6F2C9-DDEC-C99A-9CEB-3CA038139102}"/>
                      </a:ext>
                    </a:extLst>
                  </p:cNvPr>
                  <p:cNvSpPr txBox="1"/>
                  <p:nvPr/>
                </p:nvSpPr>
                <p:spPr>
                  <a:xfrm>
                    <a:off x="10033487" y="5991726"/>
                    <a:ext cx="1909860" cy="323606"/>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200,00</a:t>
                    </a:r>
                  </a:p>
                </p:txBody>
              </p:sp>
              <p:sp>
                <p:nvSpPr>
                  <p:cNvPr id="82" name="CasellaDiTesto 105">
                    <a:extLst>
                      <a:ext uri="{FF2B5EF4-FFF2-40B4-BE49-F238E27FC236}">
                        <a16:creationId xmlns:a16="http://schemas.microsoft.com/office/drawing/2014/main" id="{0536571D-F837-BF59-4CD5-F61F75C07929}"/>
                      </a:ext>
                    </a:extLst>
                  </p:cNvPr>
                  <p:cNvSpPr txBox="1"/>
                  <p:nvPr/>
                </p:nvSpPr>
                <p:spPr>
                  <a:xfrm>
                    <a:off x="14180370" y="5983705"/>
                    <a:ext cx="1909860" cy="323606"/>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p>
                </p:txBody>
              </p:sp>
              <p:sp>
                <p:nvSpPr>
                  <p:cNvPr id="83" name="CasellaDiTesto 105">
                    <a:extLst>
                      <a:ext uri="{FF2B5EF4-FFF2-40B4-BE49-F238E27FC236}">
                        <a16:creationId xmlns:a16="http://schemas.microsoft.com/office/drawing/2014/main" id="{81D00F1A-4351-2D1E-640C-8ABDF387F40A}"/>
                      </a:ext>
                    </a:extLst>
                  </p:cNvPr>
                  <p:cNvSpPr txBox="1"/>
                  <p:nvPr/>
                </p:nvSpPr>
                <p:spPr>
                  <a:xfrm>
                    <a:off x="5613887" y="5605457"/>
                    <a:ext cx="1909860" cy="323606"/>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001</a:t>
                    </a:r>
                    <a:endParaRPr lang="it-IT" sz="1200">
                      <a:latin typeface="72 Light" panose="020B0303030000000003" pitchFamily="34" charset="0"/>
                      <a:cs typeface="72 Light" panose="020B0303030000000003" pitchFamily="34" charset="0"/>
                    </a:endParaRPr>
                  </a:p>
                </p:txBody>
              </p:sp>
              <p:sp>
                <p:nvSpPr>
                  <p:cNvPr id="84" name="CasellaDiTesto 105">
                    <a:extLst>
                      <a:ext uri="{FF2B5EF4-FFF2-40B4-BE49-F238E27FC236}">
                        <a16:creationId xmlns:a16="http://schemas.microsoft.com/office/drawing/2014/main" id="{F129B707-C3FE-2693-5AA5-66D8BC20A6C1}"/>
                      </a:ext>
                    </a:extLst>
                  </p:cNvPr>
                  <p:cNvSpPr txBox="1"/>
                  <p:nvPr/>
                </p:nvSpPr>
                <p:spPr>
                  <a:xfrm>
                    <a:off x="10025466" y="5612890"/>
                    <a:ext cx="1909860" cy="323606"/>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002</a:t>
                    </a:r>
                  </a:p>
                </p:txBody>
              </p:sp>
              <p:pic>
                <p:nvPicPr>
                  <p:cNvPr id="85" name="Picture 84">
                    <a:extLst>
                      <a:ext uri="{FF2B5EF4-FFF2-40B4-BE49-F238E27FC236}">
                        <a16:creationId xmlns:a16="http://schemas.microsoft.com/office/drawing/2014/main" id="{99A23636-618C-187B-8616-D6B8E62A9066}"/>
                      </a:ext>
                    </a:extLst>
                  </p:cNvPr>
                  <p:cNvPicPr>
                    <a:picLocks noChangeAspect="1"/>
                  </p:cNvPicPr>
                  <p:nvPr/>
                </p:nvPicPr>
                <p:blipFill>
                  <a:blip r:embed="rId16"/>
                  <a:stretch>
                    <a:fillRect/>
                  </a:stretch>
                </p:blipFill>
                <p:spPr>
                  <a:xfrm>
                    <a:off x="12066892" y="6445513"/>
                    <a:ext cx="674313" cy="246383"/>
                  </a:xfrm>
                  <a:prstGeom prst="rect">
                    <a:avLst/>
                  </a:prstGeom>
                </p:spPr>
              </p:pic>
              <p:pic>
                <p:nvPicPr>
                  <p:cNvPr id="91" name="Picture 90">
                    <a:extLst>
                      <a:ext uri="{FF2B5EF4-FFF2-40B4-BE49-F238E27FC236}">
                        <a16:creationId xmlns:a16="http://schemas.microsoft.com/office/drawing/2014/main" id="{A6893A4C-C574-9724-AF1A-8CBFC3BAFAAC}"/>
                      </a:ext>
                    </a:extLst>
                  </p:cNvPr>
                  <p:cNvPicPr>
                    <a:picLocks noChangeAspect="1"/>
                  </p:cNvPicPr>
                  <p:nvPr/>
                </p:nvPicPr>
                <p:blipFill>
                  <a:blip r:embed="rId17"/>
                  <a:stretch>
                    <a:fillRect/>
                  </a:stretch>
                </p:blipFill>
                <p:spPr>
                  <a:xfrm>
                    <a:off x="7828673" y="6390644"/>
                    <a:ext cx="762000" cy="304800"/>
                  </a:xfrm>
                  <a:prstGeom prst="rect">
                    <a:avLst/>
                  </a:prstGeom>
                </p:spPr>
              </p:pic>
              <p:sp>
                <p:nvSpPr>
                  <p:cNvPr id="92" name="CasellaDiTesto 105">
                    <a:extLst>
                      <a:ext uri="{FF2B5EF4-FFF2-40B4-BE49-F238E27FC236}">
                        <a16:creationId xmlns:a16="http://schemas.microsoft.com/office/drawing/2014/main" id="{4E8B02F7-4BD0-2B3B-478A-EEAAC9B51F60}"/>
                      </a:ext>
                    </a:extLst>
                  </p:cNvPr>
                  <p:cNvSpPr txBox="1"/>
                  <p:nvPr/>
                </p:nvSpPr>
                <p:spPr>
                  <a:xfrm>
                    <a:off x="14188392" y="5606719"/>
                    <a:ext cx="1909860" cy="287827"/>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200"/>
                  </a:p>
                </p:txBody>
              </p:sp>
              <p:pic>
                <p:nvPicPr>
                  <p:cNvPr id="93" name="Picture 92">
                    <a:extLst>
                      <a:ext uri="{FF2B5EF4-FFF2-40B4-BE49-F238E27FC236}">
                        <a16:creationId xmlns:a16="http://schemas.microsoft.com/office/drawing/2014/main" id="{470B9A16-9EAE-D4A1-4DDF-7F363411817D}"/>
                      </a:ext>
                    </a:extLst>
                  </p:cNvPr>
                  <p:cNvPicPr>
                    <a:picLocks noChangeAspect="1"/>
                  </p:cNvPicPr>
                  <p:nvPr/>
                </p:nvPicPr>
                <p:blipFill>
                  <a:blip r:embed="rId18"/>
                  <a:stretch>
                    <a:fillRect/>
                  </a:stretch>
                </p:blipFill>
                <p:spPr>
                  <a:xfrm>
                    <a:off x="7908436" y="7411524"/>
                    <a:ext cx="602474" cy="259890"/>
                  </a:xfrm>
                  <a:prstGeom prst="rect">
                    <a:avLst/>
                  </a:prstGeom>
                </p:spPr>
              </p:pic>
              <p:pic>
                <p:nvPicPr>
                  <p:cNvPr id="94" name="Picture 93">
                    <a:extLst>
                      <a:ext uri="{FF2B5EF4-FFF2-40B4-BE49-F238E27FC236}">
                        <a16:creationId xmlns:a16="http://schemas.microsoft.com/office/drawing/2014/main" id="{656F4A7B-9016-920D-D5EC-10B571F69D82}"/>
                      </a:ext>
                    </a:extLst>
                  </p:cNvPr>
                  <p:cNvPicPr>
                    <a:picLocks noChangeAspect="1"/>
                  </p:cNvPicPr>
                  <p:nvPr/>
                </p:nvPicPr>
                <p:blipFill>
                  <a:blip r:embed="rId18"/>
                  <a:stretch>
                    <a:fillRect/>
                  </a:stretch>
                </p:blipFill>
                <p:spPr>
                  <a:xfrm>
                    <a:off x="7921419" y="7867122"/>
                    <a:ext cx="602474" cy="259890"/>
                  </a:xfrm>
                  <a:prstGeom prst="rect">
                    <a:avLst/>
                  </a:prstGeom>
                </p:spPr>
              </p:pic>
              <p:pic>
                <p:nvPicPr>
                  <p:cNvPr id="95" name="Picture 94">
                    <a:extLst>
                      <a:ext uri="{FF2B5EF4-FFF2-40B4-BE49-F238E27FC236}">
                        <a16:creationId xmlns:a16="http://schemas.microsoft.com/office/drawing/2014/main" id="{CAFE38A3-0E68-E612-2217-AC3A45E75FCE}"/>
                      </a:ext>
                    </a:extLst>
                  </p:cNvPr>
                  <p:cNvPicPr>
                    <a:picLocks noChangeAspect="1"/>
                  </p:cNvPicPr>
                  <p:nvPr/>
                </p:nvPicPr>
                <p:blipFill>
                  <a:blip r:embed="rId18"/>
                  <a:stretch>
                    <a:fillRect/>
                  </a:stretch>
                </p:blipFill>
                <p:spPr>
                  <a:xfrm>
                    <a:off x="7931487" y="8333197"/>
                    <a:ext cx="602474" cy="259890"/>
                  </a:xfrm>
                  <a:prstGeom prst="rect">
                    <a:avLst/>
                  </a:prstGeom>
                </p:spPr>
              </p:pic>
              <p:pic>
                <p:nvPicPr>
                  <p:cNvPr id="96" name="Picture 95">
                    <a:extLst>
                      <a:ext uri="{FF2B5EF4-FFF2-40B4-BE49-F238E27FC236}">
                        <a16:creationId xmlns:a16="http://schemas.microsoft.com/office/drawing/2014/main" id="{F81F9EBF-244E-B49B-202E-1EB4B4D2C39D}"/>
                      </a:ext>
                    </a:extLst>
                  </p:cNvPr>
                  <p:cNvPicPr>
                    <a:picLocks noChangeAspect="1"/>
                  </p:cNvPicPr>
                  <p:nvPr/>
                </p:nvPicPr>
                <p:blipFill>
                  <a:blip r:embed="rId18"/>
                  <a:stretch>
                    <a:fillRect/>
                  </a:stretch>
                </p:blipFill>
                <p:spPr>
                  <a:xfrm>
                    <a:off x="7931487" y="8841885"/>
                    <a:ext cx="602474" cy="259890"/>
                  </a:xfrm>
                  <a:prstGeom prst="rect">
                    <a:avLst/>
                  </a:prstGeom>
                </p:spPr>
              </p:pic>
              <p:pic>
                <p:nvPicPr>
                  <p:cNvPr id="97" name="Picture 96">
                    <a:extLst>
                      <a:ext uri="{FF2B5EF4-FFF2-40B4-BE49-F238E27FC236}">
                        <a16:creationId xmlns:a16="http://schemas.microsoft.com/office/drawing/2014/main" id="{BDE3CC64-843F-FEC7-259F-9F44C9744A3C}"/>
                      </a:ext>
                    </a:extLst>
                  </p:cNvPr>
                  <p:cNvPicPr>
                    <a:picLocks noChangeAspect="1"/>
                  </p:cNvPicPr>
                  <p:nvPr/>
                </p:nvPicPr>
                <p:blipFill>
                  <a:blip r:embed="rId18"/>
                  <a:stretch>
                    <a:fillRect/>
                  </a:stretch>
                </p:blipFill>
                <p:spPr>
                  <a:xfrm>
                    <a:off x="7932188" y="9318673"/>
                    <a:ext cx="602474" cy="259890"/>
                  </a:xfrm>
                  <a:prstGeom prst="rect">
                    <a:avLst/>
                  </a:prstGeom>
                </p:spPr>
              </p:pic>
              <p:pic>
                <p:nvPicPr>
                  <p:cNvPr id="98" name="Picture 97">
                    <a:extLst>
                      <a:ext uri="{FF2B5EF4-FFF2-40B4-BE49-F238E27FC236}">
                        <a16:creationId xmlns:a16="http://schemas.microsoft.com/office/drawing/2014/main" id="{58FDE47D-4626-113D-27A4-B3BDA300AE03}"/>
                      </a:ext>
                    </a:extLst>
                  </p:cNvPr>
                  <p:cNvPicPr>
                    <a:picLocks noChangeAspect="1"/>
                  </p:cNvPicPr>
                  <p:nvPr/>
                </p:nvPicPr>
                <p:blipFill>
                  <a:blip r:embed="rId18"/>
                  <a:stretch>
                    <a:fillRect/>
                  </a:stretch>
                </p:blipFill>
                <p:spPr>
                  <a:xfrm>
                    <a:off x="7934589" y="9803924"/>
                    <a:ext cx="602474" cy="259890"/>
                  </a:xfrm>
                  <a:prstGeom prst="rect">
                    <a:avLst/>
                  </a:prstGeom>
                </p:spPr>
              </p:pic>
              <p:pic>
                <p:nvPicPr>
                  <p:cNvPr id="99" name="Picture 98">
                    <a:extLst>
                      <a:ext uri="{FF2B5EF4-FFF2-40B4-BE49-F238E27FC236}">
                        <a16:creationId xmlns:a16="http://schemas.microsoft.com/office/drawing/2014/main" id="{A201C48E-3A6A-2A29-C8A3-EBCD4B6BE50C}"/>
                      </a:ext>
                    </a:extLst>
                  </p:cNvPr>
                  <p:cNvPicPr>
                    <a:picLocks noChangeAspect="1"/>
                  </p:cNvPicPr>
                  <p:nvPr/>
                </p:nvPicPr>
                <p:blipFill>
                  <a:blip r:embed="rId18"/>
                  <a:stretch>
                    <a:fillRect/>
                  </a:stretch>
                </p:blipFill>
                <p:spPr>
                  <a:xfrm>
                    <a:off x="7929701" y="10346109"/>
                    <a:ext cx="602474" cy="259890"/>
                  </a:xfrm>
                  <a:prstGeom prst="rect">
                    <a:avLst/>
                  </a:prstGeom>
                </p:spPr>
              </p:pic>
              <p:pic>
                <p:nvPicPr>
                  <p:cNvPr id="100" name="Picture 99">
                    <a:extLst>
                      <a:ext uri="{FF2B5EF4-FFF2-40B4-BE49-F238E27FC236}">
                        <a16:creationId xmlns:a16="http://schemas.microsoft.com/office/drawing/2014/main" id="{7F5BA9FE-9375-8F9B-812D-C73FE842A70D}"/>
                      </a:ext>
                    </a:extLst>
                  </p:cNvPr>
                  <p:cNvPicPr>
                    <a:picLocks noChangeAspect="1"/>
                  </p:cNvPicPr>
                  <p:nvPr/>
                </p:nvPicPr>
                <p:blipFill>
                  <a:blip r:embed="rId18"/>
                  <a:stretch>
                    <a:fillRect/>
                  </a:stretch>
                </p:blipFill>
                <p:spPr>
                  <a:xfrm>
                    <a:off x="7942684" y="10812340"/>
                    <a:ext cx="602474" cy="259890"/>
                  </a:xfrm>
                  <a:prstGeom prst="rect">
                    <a:avLst/>
                  </a:prstGeom>
                </p:spPr>
              </p:pic>
              <p:pic>
                <p:nvPicPr>
                  <p:cNvPr id="101" name="Picture 100">
                    <a:extLst>
                      <a:ext uri="{FF2B5EF4-FFF2-40B4-BE49-F238E27FC236}">
                        <a16:creationId xmlns:a16="http://schemas.microsoft.com/office/drawing/2014/main" id="{B3C7E69C-7B6A-7A78-2E15-0F7DF9A9146D}"/>
                      </a:ext>
                    </a:extLst>
                  </p:cNvPr>
                  <p:cNvPicPr>
                    <a:picLocks noChangeAspect="1"/>
                  </p:cNvPicPr>
                  <p:nvPr/>
                </p:nvPicPr>
                <p:blipFill>
                  <a:blip r:embed="rId18"/>
                  <a:stretch>
                    <a:fillRect/>
                  </a:stretch>
                </p:blipFill>
                <p:spPr>
                  <a:xfrm>
                    <a:off x="7942119" y="11278415"/>
                    <a:ext cx="602474" cy="259890"/>
                  </a:xfrm>
                  <a:prstGeom prst="rect">
                    <a:avLst/>
                  </a:prstGeom>
                </p:spPr>
              </p:pic>
              <p:pic>
                <p:nvPicPr>
                  <p:cNvPr id="102" name="Picture 101">
                    <a:extLst>
                      <a:ext uri="{FF2B5EF4-FFF2-40B4-BE49-F238E27FC236}">
                        <a16:creationId xmlns:a16="http://schemas.microsoft.com/office/drawing/2014/main" id="{D3685550-563C-C935-83A3-DEEECFB09B90}"/>
                      </a:ext>
                    </a:extLst>
                  </p:cNvPr>
                  <p:cNvPicPr>
                    <a:picLocks noChangeAspect="1"/>
                  </p:cNvPicPr>
                  <p:nvPr/>
                </p:nvPicPr>
                <p:blipFill>
                  <a:blip r:embed="rId18"/>
                  <a:stretch>
                    <a:fillRect/>
                  </a:stretch>
                </p:blipFill>
                <p:spPr>
                  <a:xfrm>
                    <a:off x="7942119" y="11776470"/>
                    <a:ext cx="602474" cy="259890"/>
                  </a:xfrm>
                  <a:prstGeom prst="rect">
                    <a:avLst/>
                  </a:prstGeom>
                </p:spPr>
              </p:pic>
              <p:pic>
                <p:nvPicPr>
                  <p:cNvPr id="103" name="Picture 102">
                    <a:extLst>
                      <a:ext uri="{FF2B5EF4-FFF2-40B4-BE49-F238E27FC236}">
                        <a16:creationId xmlns:a16="http://schemas.microsoft.com/office/drawing/2014/main" id="{AD07BC65-CF11-442C-9BD2-96A6343358FA}"/>
                      </a:ext>
                    </a:extLst>
                  </p:cNvPr>
                  <p:cNvPicPr>
                    <a:picLocks noChangeAspect="1"/>
                  </p:cNvPicPr>
                  <p:nvPr/>
                </p:nvPicPr>
                <p:blipFill>
                  <a:blip r:embed="rId18"/>
                  <a:stretch>
                    <a:fillRect/>
                  </a:stretch>
                </p:blipFill>
                <p:spPr>
                  <a:xfrm>
                    <a:off x="7942820" y="12263891"/>
                    <a:ext cx="602474" cy="259890"/>
                  </a:xfrm>
                  <a:prstGeom prst="rect">
                    <a:avLst/>
                  </a:prstGeom>
                </p:spPr>
              </p:pic>
              <p:pic>
                <p:nvPicPr>
                  <p:cNvPr id="104" name="Picture 103">
                    <a:extLst>
                      <a:ext uri="{FF2B5EF4-FFF2-40B4-BE49-F238E27FC236}">
                        <a16:creationId xmlns:a16="http://schemas.microsoft.com/office/drawing/2014/main" id="{59FBA3EA-B90C-A637-29AE-7AE44C26B153}"/>
                      </a:ext>
                    </a:extLst>
                  </p:cNvPr>
                  <p:cNvPicPr>
                    <a:picLocks noChangeAspect="1"/>
                  </p:cNvPicPr>
                  <p:nvPr/>
                </p:nvPicPr>
                <p:blipFill>
                  <a:blip r:embed="rId18"/>
                  <a:stretch>
                    <a:fillRect/>
                  </a:stretch>
                </p:blipFill>
                <p:spPr>
                  <a:xfrm>
                    <a:off x="7945221" y="12749142"/>
                    <a:ext cx="602474" cy="259890"/>
                  </a:xfrm>
                  <a:prstGeom prst="rect">
                    <a:avLst/>
                  </a:prstGeom>
                </p:spPr>
              </p:pic>
              <p:pic>
                <p:nvPicPr>
                  <p:cNvPr id="105" name="Picture 104">
                    <a:extLst>
                      <a:ext uri="{FF2B5EF4-FFF2-40B4-BE49-F238E27FC236}">
                        <a16:creationId xmlns:a16="http://schemas.microsoft.com/office/drawing/2014/main" id="{AFDF5007-2597-686E-6BAB-22EBA128F963}"/>
                      </a:ext>
                    </a:extLst>
                  </p:cNvPr>
                  <p:cNvPicPr>
                    <a:picLocks noChangeAspect="1"/>
                  </p:cNvPicPr>
                  <p:nvPr/>
                </p:nvPicPr>
                <p:blipFill>
                  <a:blip r:embed="rId18"/>
                  <a:stretch>
                    <a:fillRect/>
                  </a:stretch>
                </p:blipFill>
                <p:spPr>
                  <a:xfrm>
                    <a:off x="12085850" y="7390259"/>
                    <a:ext cx="602474" cy="259890"/>
                  </a:xfrm>
                  <a:prstGeom prst="rect">
                    <a:avLst/>
                  </a:prstGeom>
                </p:spPr>
              </p:pic>
              <p:pic>
                <p:nvPicPr>
                  <p:cNvPr id="106" name="Picture 105">
                    <a:extLst>
                      <a:ext uri="{FF2B5EF4-FFF2-40B4-BE49-F238E27FC236}">
                        <a16:creationId xmlns:a16="http://schemas.microsoft.com/office/drawing/2014/main" id="{9530DBBA-B607-DE12-3627-DADCDF44F527}"/>
                      </a:ext>
                    </a:extLst>
                  </p:cNvPr>
                  <p:cNvPicPr>
                    <a:picLocks noChangeAspect="1"/>
                  </p:cNvPicPr>
                  <p:nvPr/>
                </p:nvPicPr>
                <p:blipFill>
                  <a:blip r:embed="rId18"/>
                  <a:stretch>
                    <a:fillRect/>
                  </a:stretch>
                </p:blipFill>
                <p:spPr>
                  <a:xfrm>
                    <a:off x="12109466" y="7845857"/>
                    <a:ext cx="602474" cy="259890"/>
                  </a:xfrm>
                  <a:prstGeom prst="rect">
                    <a:avLst/>
                  </a:prstGeom>
                </p:spPr>
              </p:pic>
              <p:pic>
                <p:nvPicPr>
                  <p:cNvPr id="107" name="Picture 106">
                    <a:extLst>
                      <a:ext uri="{FF2B5EF4-FFF2-40B4-BE49-F238E27FC236}">
                        <a16:creationId xmlns:a16="http://schemas.microsoft.com/office/drawing/2014/main" id="{5FA3E2CB-01A5-C5B1-B92F-01174F2DF1B7}"/>
                      </a:ext>
                    </a:extLst>
                  </p:cNvPr>
                  <p:cNvPicPr>
                    <a:picLocks noChangeAspect="1"/>
                  </p:cNvPicPr>
                  <p:nvPr/>
                </p:nvPicPr>
                <p:blipFill>
                  <a:blip r:embed="rId18"/>
                  <a:stretch>
                    <a:fillRect/>
                  </a:stretch>
                </p:blipFill>
                <p:spPr>
                  <a:xfrm>
                    <a:off x="12096201" y="8311932"/>
                    <a:ext cx="602474" cy="259890"/>
                  </a:xfrm>
                  <a:prstGeom prst="rect">
                    <a:avLst/>
                  </a:prstGeom>
                </p:spPr>
              </p:pic>
              <p:pic>
                <p:nvPicPr>
                  <p:cNvPr id="108" name="Picture 107">
                    <a:extLst>
                      <a:ext uri="{FF2B5EF4-FFF2-40B4-BE49-F238E27FC236}">
                        <a16:creationId xmlns:a16="http://schemas.microsoft.com/office/drawing/2014/main" id="{86861FD2-A45D-A9E4-8660-044BDB29EA60}"/>
                      </a:ext>
                    </a:extLst>
                  </p:cNvPr>
                  <p:cNvPicPr>
                    <a:picLocks noChangeAspect="1"/>
                  </p:cNvPicPr>
                  <p:nvPr/>
                </p:nvPicPr>
                <p:blipFill>
                  <a:blip r:embed="rId18"/>
                  <a:stretch>
                    <a:fillRect/>
                  </a:stretch>
                </p:blipFill>
                <p:spPr>
                  <a:xfrm>
                    <a:off x="12096201" y="8809987"/>
                    <a:ext cx="602474" cy="259890"/>
                  </a:xfrm>
                  <a:prstGeom prst="rect">
                    <a:avLst/>
                  </a:prstGeom>
                </p:spPr>
              </p:pic>
              <p:pic>
                <p:nvPicPr>
                  <p:cNvPr id="109" name="Picture 108">
                    <a:extLst>
                      <a:ext uri="{FF2B5EF4-FFF2-40B4-BE49-F238E27FC236}">
                        <a16:creationId xmlns:a16="http://schemas.microsoft.com/office/drawing/2014/main" id="{6DF6FEB0-61FC-7D68-7963-8DA676E2FEB4}"/>
                      </a:ext>
                    </a:extLst>
                  </p:cNvPr>
                  <p:cNvPicPr>
                    <a:picLocks noChangeAspect="1"/>
                  </p:cNvPicPr>
                  <p:nvPr/>
                </p:nvPicPr>
                <p:blipFill>
                  <a:blip r:embed="rId18"/>
                  <a:stretch>
                    <a:fillRect/>
                  </a:stretch>
                </p:blipFill>
                <p:spPr>
                  <a:xfrm>
                    <a:off x="12109602" y="9308041"/>
                    <a:ext cx="602474" cy="259890"/>
                  </a:xfrm>
                  <a:prstGeom prst="rect">
                    <a:avLst/>
                  </a:prstGeom>
                </p:spPr>
              </p:pic>
              <p:pic>
                <p:nvPicPr>
                  <p:cNvPr id="110" name="Picture 109">
                    <a:extLst>
                      <a:ext uri="{FF2B5EF4-FFF2-40B4-BE49-F238E27FC236}">
                        <a16:creationId xmlns:a16="http://schemas.microsoft.com/office/drawing/2014/main" id="{2166C500-15B6-469D-9BC2-3ED62476FBC4}"/>
                      </a:ext>
                    </a:extLst>
                  </p:cNvPr>
                  <p:cNvPicPr>
                    <a:picLocks noChangeAspect="1"/>
                  </p:cNvPicPr>
                  <p:nvPr/>
                </p:nvPicPr>
                <p:blipFill>
                  <a:blip r:embed="rId18"/>
                  <a:stretch>
                    <a:fillRect/>
                  </a:stretch>
                </p:blipFill>
                <p:spPr>
                  <a:xfrm>
                    <a:off x="12112003" y="9793292"/>
                    <a:ext cx="602474" cy="259890"/>
                  </a:xfrm>
                  <a:prstGeom prst="rect">
                    <a:avLst/>
                  </a:prstGeom>
                </p:spPr>
              </p:pic>
              <p:pic>
                <p:nvPicPr>
                  <p:cNvPr id="111" name="Picture 110">
                    <a:extLst>
                      <a:ext uri="{FF2B5EF4-FFF2-40B4-BE49-F238E27FC236}">
                        <a16:creationId xmlns:a16="http://schemas.microsoft.com/office/drawing/2014/main" id="{F12B8722-0708-D085-893F-01F692EFAB0A}"/>
                      </a:ext>
                    </a:extLst>
                  </p:cNvPr>
                  <p:cNvPicPr>
                    <a:picLocks noChangeAspect="1"/>
                  </p:cNvPicPr>
                  <p:nvPr/>
                </p:nvPicPr>
                <p:blipFill>
                  <a:blip r:embed="rId18"/>
                  <a:stretch>
                    <a:fillRect/>
                  </a:stretch>
                </p:blipFill>
                <p:spPr>
                  <a:xfrm>
                    <a:off x="12115680" y="10303580"/>
                    <a:ext cx="602474" cy="259890"/>
                  </a:xfrm>
                  <a:prstGeom prst="rect">
                    <a:avLst/>
                  </a:prstGeom>
                </p:spPr>
              </p:pic>
              <p:pic>
                <p:nvPicPr>
                  <p:cNvPr id="112" name="Picture 111">
                    <a:extLst>
                      <a:ext uri="{FF2B5EF4-FFF2-40B4-BE49-F238E27FC236}">
                        <a16:creationId xmlns:a16="http://schemas.microsoft.com/office/drawing/2014/main" id="{74EF25CA-EE9C-F7FA-AFDB-95CA3F2F8A87}"/>
                      </a:ext>
                    </a:extLst>
                  </p:cNvPr>
                  <p:cNvPicPr>
                    <a:picLocks noChangeAspect="1"/>
                  </p:cNvPicPr>
                  <p:nvPr/>
                </p:nvPicPr>
                <p:blipFill>
                  <a:blip r:embed="rId18"/>
                  <a:stretch>
                    <a:fillRect/>
                  </a:stretch>
                </p:blipFill>
                <p:spPr>
                  <a:xfrm>
                    <a:off x="12139296" y="10759178"/>
                    <a:ext cx="602474" cy="259890"/>
                  </a:xfrm>
                  <a:prstGeom prst="rect">
                    <a:avLst/>
                  </a:prstGeom>
                </p:spPr>
              </p:pic>
              <p:pic>
                <p:nvPicPr>
                  <p:cNvPr id="114" name="Picture 113">
                    <a:extLst>
                      <a:ext uri="{FF2B5EF4-FFF2-40B4-BE49-F238E27FC236}">
                        <a16:creationId xmlns:a16="http://schemas.microsoft.com/office/drawing/2014/main" id="{FDD44323-8CA5-A2F0-E41A-7C032CFBF0FE}"/>
                      </a:ext>
                    </a:extLst>
                  </p:cNvPr>
                  <p:cNvPicPr>
                    <a:picLocks noChangeAspect="1"/>
                  </p:cNvPicPr>
                  <p:nvPr/>
                </p:nvPicPr>
                <p:blipFill>
                  <a:blip r:embed="rId18"/>
                  <a:stretch>
                    <a:fillRect/>
                  </a:stretch>
                </p:blipFill>
                <p:spPr>
                  <a:xfrm>
                    <a:off x="12151431" y="11278418"/>
                    <a:ext cx="602474" cy="259890"/>
                  </a:xfrm>
                  <a:prstGeom prst="rect">
                    <a:avLst/>
                  </a:prstGeom>
                </p:spPr>
              </p:pic>
              <p:pic>
                <p:nvPicPr>
                  <p:cNvPr id="115" name="Picture 114">
                    <a:extLst>
                      <a:ext uri="{FF2B5EF4-FFF2-40B4-BE49-F238E27FC236}">
                        <a16:creationId xmlns:a16="http://schemas.microsoft.com/office/drawing/2014/main" id="{E28C5F46-45F9-2013-2153-FC6EA307061B}"/>
                      </a:ext>
                    </a:extLst>
                  </p:cNvPr>
                  <p:cNvPicPr>
                    <a:picLocks noChangeAspect="1"/>
                  </p:cNvPicPr>
                  <p:nvPr/>
                </p:nvPicPr>
                <p:blipFill>
                  <a:blip r:embed="rId18"/>
                  <a:stretch>
                    <a:fillRect/>
                  </a:stretch>
                </p:blipFill>
                <p:spPr>
                  <a:xfrm>
                    <a:off x="12151431" y="11748708"/>
                    <a:ext cx="602474" cy="259890"/>
                  </a:xfrm>
                  <a:prstGeom prst="rect">
                    <a:avLst/>
                  </a:prstGeom>
                </p:spPr>
              </p:pic>
              <p:pic>
                <p:nvPicPr>
                  <p:cNvPr id="116" name="Picture 115">
                    <a:extLst>
                      <a:ext uri="{FF2B5EF4-FFF2-40B4-BE49-F238E27FC236}">
                        <a16:creationId xmlns:a16="http://schemas.microsoft.com/office/drawing/2014/main" id="{13699847-9D45-6036-D977-12EDFEBC0662}"/>
                      </a:ext>
                    </a:extLst>
                  </p:cNvPr>
                  <p:cNvPicPr>
                    <a:picLocks noChangeAspect="1"/>
                  </p:cNvPicPr>
                  <p:nvPr/>
                </p:nvPicPr>
                <p:blipFill>
                  <a:blip r:embed="rId18"/>
                  <a:stretch>
                    <a:fillRect/>
                  </a:stretch>
                </p:blipFill>
                <p:spPr>
                  <a:xfrm>
                    <a:off x="12139432" y="12263894"/>
                    <a:ext cx="602474" cy="259890"/>
                  </a:xfrm>
                  <a:prstGeom prst="rect">
                    <a:avLst/>
                  </a:prstGeom>
                </p:spPr>
              </p:pic>
              <p:pic>
                <p:nvPicPr>
                  <p:cNvPr id="117" name="Picture 116">
                    <a:extLst>
                      <a:ext uri="{FF2B5EF4-FFF2-40B4-BE49-F238E27FC236}">
                        <a16:creationId xmlns:a16="http://schemas.microsoft.com/office/drawing/2014/main" id="{E06A6541-ED4B-4942-C60F-392B19AB56FA}"/>
                      </a:ext>
                    </a:extLst>
                  </p:cNvPr>
                  <p:cNvPicPr>
                    <a:picLocks noChangeAspect="1"/>
                  </p:cNvPicPr>
                  <p:nvPr/>
                </p:nvPicPr>
                <p:blipFill>
                  <a:blip r:embed="rId18"/>
                  <a:stretch>
                    <a:fillRect/>
                  </a:stretch>
                </p:blipFill>
                <p:spPr>
                  <a:xfrm>
                    <a:off x="12141833" y="12749145"/>
                    <a:ext cx="602474" cy="259890"/>
                  </a:xfrm>
                  <a:prstGeom prst="rect">
                    <a:avLst/>
                  </a:prstGeom>
                </p:spPr>
              </p:pic>
              <p:pic>
                <p:nvPicPr>
                  <p:cNvPr id="130" name="Picture 129">
                    <a:extLst>
                      <a:ext uri="{FF2B5EF4-FFF2-40B4-BE49-F238E27FC236}">
                        <a16:creationId xmlns:a16="http://schemas.microsoft.com/office/drawing/2014/main" id="{A4BBB75E-3187-F137-9D3E-236500CF605A}"/>
                      </a:ext>
                    </a:extLst>
                  </p:cNvPr>
                  <p:cNvPicPr>
                    <a:picLocks noChangeAspect="1"/>
                  </p:cNvPicPr>
                  <p:nvPr/>
                </p:nvPicPr>
                <p:blipFill>
                  <a:blip r:embed="rId14"/>
                  <a:stretch>
                    <a:fillRect/>
                  </a:stretch>
                </p:blipFill>
                <p:spPr>
                  <a:xfrm>
                    <a:off x="7655772" y="6858370"/>
                    <a:ext cx="1197936" cy="276447"/>
                  </a:xfrm>
                  <a:prstGeom prst="rect">
                    <a:avLst/>
                  </a:prstGeom>
                </p:spPr>
              </p:pic>
              <p:pic>
                <p:nvPicPr>
                  <p:cNvPr id="131" name="Picture 130">
                    <a:extLst>
                      <a:ext uri="{FF2B5EF4-FFF2-40B4-BE49-F238E27FC236}">
                        <a16:creationId xmlns:a16="http://schemas.microsoft.com/office/drawing/2014/main" id="{51D5F835-6791-4BC8-2919-B2A27F0B2AEC}"/>
                      </a:ext>
                    </a:extLst>
                  </p:cNvPr>
                  <p:cNvPicPr>
                    <a:picLocks noChangeAspect="1"/>
                  </p:cNvPicPr>
                  <p:nvPr/>
                </p:nvPicPr>
                <p:blipFill>
                  <a:blip r:embed="rId14"/>
                  <a:stretch>
                    <a:fillRect/>
                  </a:stretch>
                </p:blipFill>
                <p:spPr>
                  <a:xfrm>
                    <a:off x="11787951" y="6842329"/>
                    <a:ext cx="1197936" cy="276447"/>
                  </a:xfrm>
                  <a:prstGeom prst="rect">
                    <a:avLst/>
                  </a:prstGeom>
                </p:spPr>
              </p:pic>
              <p:pic>
                <p:nvPicPr>
                  <p:cNvPr id="132" name="Picture 131">
                    <a:extLst>
                      <a:ext uri="{FF2B5EF4-FFF2-40B4-BE49-F238E27FC236}">
                        <a16:creationId xmlns:a16="http://schemas.microsoft.com/office/drawing/2014/main" id="{B00980CA-EBAF-F48C-A353-33D5557A770D}"/>
                      </a:ext>
                    </a:extLst>
                  </p:cNvPr>
                  <p:cNvPicPr>
                    <a:picLocks noChangeAspect="1"/>
                  </p:cNvPicPr>
                  <p:nvPr/>
                </p:nvPicPr>
                <p:blipFill>
                  <a:blip r:embed="rId14"/>
                  <a:stretch>
                    <a:fillRect/>
                  </a:stretch>
                </p:blipFill>
                <p:spPr>
                  <a:xfrm>
                    <a:off x="16013712" y="6858370"/>
                    <a:ext cx="1197936" cy="276447"/>
                  </a:xfrm>
                  <a:prstGeom prst="rect">
                    <a:avLst/>
                  </a:prstGeom>
                </p:spPr>
              </p:pic>
              <p:pic>
                <p:nvPicPr>
                  <p:cNvPr id="9" name="Picture 8">
                    <a:extLst>
                      <a:ext uri="{FF2B5EF4-FFF2-40B4-BE49-F238E27FC236}">
                        <a16:creationId xmlns:a16="http://schemas.microsoft.com/office/drawing/2014/main" id="{09FC8532-33D7-465D-842E-4D9B8E8E9518}"/>
                      </a:ext>
                    </a:extLst>
                  </p:cNvPr>
                  <p:cNvPicPr>
                    <a:picLocks noChangeAspect="1"/>
                  </p:cNvPicPr>
                  <p:nvPr/>
                </p:nvPicPr>
                <p:blipFill rotWithShape="1">
                  <a:blip r:embed="rId19"/>
                  <a:srcRect l="-3762" b="-4130"/>
                  <a:stretch/>
                </p:blipFill>
                <p:spPr>
                  <a:xfrm flipV="1">
                    <a:off x="2987255" y="4763385"/>
                    <a:ext cx="18150269" cy="839655"/>
                  </a:xfrm>
                  <a:prstGeom prst="rect">
                    <a:avLst/>
                  </a:prstGeom>
                </p:spPr>
              </p:pic>
              <p:pic>
                <p:nvPicPr>
                  <p:cNvPr id="2" name="Immagine 217">
                    <a:extLst>
                      <a:ext uri="{FF2B5EF4-FFF2-40B4-BE49-F238E27FC236}">
                        <a16:creationId xmlns:a16="http://schemas.microsoft.com/office/drawing/2014/main" id="{6CF89528-0817-8545-BA7A-A3F55B76A926}"/>
                      </a:ext>
                    </a:extLst>
                  </p:cNvPr>
                  <p:cNvPicPr>
                    <a:picLocks noChangeAspect="1"/>
                  </p:cNvPicPr>
                  <p:nvPr/>
                </p:nvPicPr>
                <p:blipFill rotWithShape="1">
                  <a:blip r:embed="rId20"/>
                  <a:srcRect l="1924" t="13211" r="205"/>
                  <a:stretch/>
                </p:blipFill>
                <p:spPr>
                  <a:xfrm>
                    <a:off x="19186033" y="4873417"/>
                    <a:ext cx="1901898" cy="502598"/>
                  </a:xfrm>
                  <a:prstGeom prst="rect">
                    <a:avLst/>
                  </a:prstGeom>
                </p:spPr>
              </p:pic>
              <p:pic>
                <p:nvPicPr>
                  <p:cNvPr id="6" name="Picture 5">
                    <a:extLst>
                      <a:ext uri="{FF2B5EF4-FFF2-40B4-BE49-F238E27FC236}">
                        <a16:creationId xmlns:a16="http://schemas.microsoft.com/office/drawing/2014/main" id="{A0CA0CA6-909A-3A42-7313-7DEECFE37304}"/>
                      </a:ext>
                    </a:extLst>
                  </p:cNvPr>
                  <p:cNvPicPr>
                    <a:picLocks noChangeAspect="1"/>
                  </p:cNvPicPr>
                  <p:nvPr/>
                </p:nvPicPr>
                <p:blipFill rotWithShape="1">
                  <a:blip r:embed="rId21"/>
                  <a:srcRect t="8942" r="2646"/>
                  <a:stretch/>
                </p:blipFill>
                <p:spPr>
                  <a:xfrm>
                    <a:off x="13352353" y="4817538"/>
                    <a:ext cx="5755587" cy="717947"/>
                  </a:xfrm>
                  <a:prstGeom prst="rect">
                    <a:avLst/>
                  </a:prstGeom>
                </p:spPr>
              </p:pic>
            </p:grpSp>
            <p:pic>
              <p:nvPicPr>
                <p:cNvPr id="207" name="Picture 206">
                  <a:extLst>
                    <a:ext uri="{FF2B5EF4-FFF2-40B4-BE49-F238E27FC236}">
                      <a16:creationId xmlns:a16="http://schemas.microsoft.com/office/drawing/2014/main" id="{5D91EA46-4D87-407B-9356-2D4CD9DF3F44}"/>
                    </a:ext>
                  </a:extLst>
                </p:cNvPr>
                <p:cNvPicPr>
                  <a:picLocks noChangeAspect="1"/>
                </p:cNvPicPr>
                <p:nvPr/>
              </p:nvPicPr>
              <p:blipFill rotWithShape="1">
                <a:blip r:embed="rId22"/>
                <a:srcRect r="82630"/>
                <a:stretch/>
              </p:blipFill>
              <p:spPr>
                <a:xfrm>
                  <a:off x="4833168" y="6747478"/>
                  <a:ext cx="2141790" cy="6968522"/>
                </a:xfrm>
                <a:prstGeom prst="rect">
                  <a:avLst/>
                </a:prstGeom>
              </p:spPr>
            </p:pic>
            <p:pic>
              <p:nvPicPr>
                <p:cNvPr id="13" name="Immagine 28">
                  <a:extLst>
                    <a:ext uri="{FF2B5EF4-FFF2-40B4-BE49-F238E27FC236}">
                      <a16:creationId xmlns:a16="http://schemas.microsoft.com/office/drawing/2014/main" id="{AB7FCAF7-FBB3-2104-83A1-631599742B77}"/>
                    </a:ext>
                  </a:extLst>
                </p:cNvPr>
                <p:cNvPicPr>
                  <a:picLocks noChangeAspect="1"/>
                </p:cNvPicPr>
                <p:nvPr/>
              </p:nvPicPr>
              <p:blipFill rotWithShape="1">
                <a:blip r:embed="rId23"/>
                <a:srcRect l="46730" t="-3477"/>
                <a:stretch/>
              </p:blipFill>
              <p:spPr>
                <a:xfrm>
                  <a:off x="3232296" y="12737805"/>
                  <a:ext cx="1405068" cy="711994"/>
                </a:xfrm>
                <a:prstGeom prst="rect">
                  <a:avLst/>
                </a:prstGeom>
              </p:spPr>
            </p:pic>
          </p:grpSp>
          <p:pic>
            <p:nvPicPr>
              <p:cNvPr id="17" name="Picture 16">
                <a:extLst>
                  <a:ext uri="{FF2B5EF4-FFF2-40B4-BE49-F238E27FC236}">
                    <a16:creationId xmlns:a16="http://schemas.microsoft.com/office/drawing/2014/main" id="{95E744BF-0539-8B87-CD04-804AFFDA0FDA}"/>
                  </a:ext>
                </a:extLst>
              </p:cNvPr>
              <p:cNvPicPr>
                <a:picLocks noChangeAspect="1"/>
              </p:cNvPicPr>
              <p:nvPr/>
            </p:nvPicPr>
            <p:blipFill rotWithShape="1">
              <a:blip r:embed="rId24"/>
              <a:srcRect b="3339"/>
              <a:stretch/>
            </p:blipFill>
            <p:spPr>
              <a:xfrm>
                <a:off x="17956806" y="6752165"/>
                <a:ext cx="3159455" cy="6680300"/>
              </a:xfrm>
              <a:prstGeom prst="rect">
                <a:avLst/>
              </a:prstGeom>
            </p:spPr>
          </p:pic>
          <p:sp>
            <p:nvSpPr>
              <p:cNvPr id="18" name="CasellaDiTesto 105">
                <a:extLst>
                  <a:ext uri="{FF2B5EF4-FFF2-40B4-BE49-F238E27FC236}">
                    <a16:creationId xmlns:a16="http://schemas.microsoft.com/office/drawing/2014/main" id="{F14C901B-F6C2-285B-154B-B6CE90F96C85}"/>
                  </a:ext>
                </a:extLst>
              </p:cNvPr>
              <p:cNvSpPr txBox="1"/>
              <p:nvPr/>
            </p:nvSpPr>
            <p:spPr>
              <a:xfrm>
                <a:off x="18458204" y="6029780"/>
                <a:ext cx="1909860" cy="323606"/>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p>
            </p:txBody>
          </p:sp>
          <p:sp>
            <p:nvSpPr>
              <p:cNvPr id="19" name="CasellaDiTesto 105">
                <a:extLst>
                  <a:ext uri="{FF2B5EF4-FFF2-40B4-BE49-F238E27FC236}">
                    <a16:creationId xmlns:a16="http://schemas.microsoft.com/office/drawing/2014/main" id="{9BC96BB9-5F4E-21CE-67F1-A1F2A8FC32ED}"/>
                  </a:ext>
                </a:extLst>
              </p:cNvPr>
              <p:cNvSpPr txBox="1"/>
              <p:nvPr/>
            </p:nvSpPr>
            <p:spPr>
              <a:xfrm>
                <a:off x="18466226" y="5652794"/>
                <a:ext cx="1909860" cy="287827"/>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200"/>
              </a:p>
            </p:txBody>
          </p:sp>
          <p:pic>
            <p:nvPicPr>
              <p:cNvPr id="20" name="Picture 19">
                <a:extLst>
                  <a:ext uri="{FF2B5EF4-FFF2-40B4-BE49-F238E27FC236}">
                    <a16:creationId xmlns:a16="http://schemas.microsoft.com/office/drawing/2014/main" id="{32737DB8-0116-CC04-1E6B-3C40B4957447}"/>
                  </a:ext>
                </a:extLst>
              </p:cNvPr>
              <p:cNvPicPr>
                <a:picLocks noChangeAspect="1"/>
              </p:cNvPicPr>
              <p:nvPr/>
            </p:nvPicPr>
            <p:blipFill>
              <a:blip r:embed="rId14"/>
              <a:stretch>
                <a:fillRect/>
              </a:stretch>
            </p:blipFill>
            <p:spPr>
              <a:xfrm>
                <a:off x="19709923" y="6861914"/>
                <a:ext cx="1197936" cy="276447"/>
              </a:xfrm>
              <a:prstGeom prst="rect">
                <a:avLst/>
              </a:prstGeom>
            </p:spPr>
          </p:pic>
          <p:pic>
            <p:nvPicPr>
              <p:cNvPr id="23" name="Picture 22">
                <a:extLst>
                  <a:ext uri="{FF2B5EF4-FFF2-40B4-BE49-F238E27FC236}">
                    <a16:creationId xmlns:a16="http://schemas.microsoft.com/office/drawing/2014/main" id="{8AD2861C-B0EB-54E2-125B-D5D182A56835}"/>
                  </a:ext>
                </a:extLst>
              </p:cNvPr>
              <p:cNvPicPr>
                <a:picLocks noChangeAspect="1"/>
              </p:cNvPicPr>
              <p:nvPr/>
            </p:nvPicPr>
            <p:blipFill>
              <a:blip r:embed="rId25"/>
              <a:stretch>
                <a:fillRect/>
              </a:stretch>
            </p:blipFill>
            <p:spPr>
              <a:xfrm>
                <a:off x="18307763" y="6868633"/>
                <a:ext cx="522231" cy="338745"/>
              </a:xfrm>
              <a:prstGeom prst="rect">
                <a:avLst/>
              </a:prstGeom>
            </p:spPr>
          </p:pic>
          <p:cxnSp>
            <p:nvCxnSpPr>
              <p:cNvPr id="134" name="Straight Connector 133">
                <a:extLst>
                  <a:ext uri="{FF2B5EF4-FFF2-40B4-BE49-F238E27FC236}">
                    <a16:creationId xmlns:a16="http://schemas.microsoft.com/office/drawing/2014/main" id="{E196FCF1-33B7-D44B-90E5-E47C82215CAF}"/>
                  </a:ext>
                </a:extLst>
              </p:cNvPr>
              <p:cNvCxnSpPr/>
              <p:nvPr/>
            </p:nvCxnSpPr>
            <p:spPr>
              <a:xfrm>
                <a:off x="9229060" y="6804837"/>
                <a:ext cx="0" cy="69111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4800B8F-85FE-579D-FC53-7BDEC0950C17}"/>
                  </a:ext>
                </a:extLst>
              </p:cNvPr>
              <p:cNvCxnSpPr/>
              <p:nvPr/>
            </p:nvCxnSpPr>
            <p:spPr>
              <a:xfrm>
                <a:off x="13376644" y="6804837"/>
                <a:ext cx="0" cy="69111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4DB028D-AA73-570F-3915-5B6D442A437A}"/>
                  </a:ext>
                </a:extLst>
              </p:cNvPr>
              <p:cNvCxnSpPr/>
              <p:nvPr/>
            </p:nvCxnSpPr>
            <p:spPr>
              <a:xfrm>
                <a:off x="17495785" y="6804837"/>
                <a:ext cx="0" cy="69111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4E789B7-6DC7-7FC9-F615-0C9CC62E24BB}"/>
                  </a:ext>
                </a:extLst>
              </p:cNvPr>
              <p:cNvCxnSpPr>
                <a:cxnSpLocks/>
              </p:cNvCxnSpPr>
              <p:nvPr/>
            </p:nvCxnSpPr>
            <p:spPr>
              <a:xfrm>
                <a:off x="3615070" y="6783572"/>
                <a:ext cx="174586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195EA33-72C2-FA42-F701-15C97E75721C}"/>
                  </a:ext>
                </a:extLst>
              </p:cNvPr>
              <p:cNvCxnSpPr>
                <a:cxnSpLocks/>
              </p:cNvCxnSpPr>
              <p:nvPr/>
            </p:nvCxnSpPr>
            <p:spPr>
              <a:xfrm>
                <a:off x="3639880" y="7276212"/>
                <a:ext cx="174586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id="{3129F687-7608-D47D-4FB8-75DC3A76D1AA}"/>
                  </a:ext>
                </a:extLst>
              </p:cNvPr>
              <p:cNvPicPr>
                <a:picLocks noChangeAspect="1"/>
              </p:cNvPicPr>
              <p:nvPr/>
            </p:nvPicPr>
            <p:blipFill>
              <a:blip r:embed="rId26"/>
              <a:stretch>
                <a:fillRect/>
              </a:stretch>
            </p:blipFill>
            <p:spPr>
              <a:xfrm>
                <a:off x="6120093" y="6901519"/>
                <a:ext cx="1034686" cy="269301"/>
              </a:xfrm>
              <a:prstGeom prst="rect">
                <a:avLst/>
              </a:prstGeom>
            </p:spPr>
          </p:pic>
          <p:pic>
            <p:nvPicPr>
              <p:cNvPr id="151" name="Picture 150">
                <a:extLst>
                  <a:ext uri="{FF2B5EF4-FFF2-40B4-BE49-F238E27FC236}">
                    <a16:creationId xmlns:a16="http://schemas.microsoft.com/office/drawing/2014/main" id="{05312E21-9372-78FC-5D85-60BB3C05295C}"/>
                  </a:ext>
                </a:extLst>
              </p:cNvPr>
              <p:cNvPicPr>
                <a:picLocks noChangeAspect="1"/>
              </p:cNvPicPr>
              <p:nvPr/>
            </p:nvPicPr>
            <p:blipFill>
              <a:blip r:embed="rId27"/>
              <a:stretch>
                <a:fillRect/>
              </a:stretch>
            </p:blipFill>
            <p:spPr>
              <a:xfrm>
                <a:off x="10217513" y="6849979"/>
                <a:ext cx="1181278" cy="320841"/>
              </a:xfrm>
              <a:prstGeom prst="rect">
                <a:avLst/>
              </a:prstGeom>
            </p:spPr>
          </p:pic>
          <p:pic>
            <p:nvPicPr>
              <p:cNvPr id="153" name="Picture 152">
                <a:extLst>
                  <a:ext uri="{FF2B5EF4-FFF2-40B4-BE49-F238E27FC236}">
                    <a16:creationId xmlns:a16="http://schemas.microsoft.com/office/drawing/2014/main" id="{E86E285D-66B3-A30C-5D57-D8E4B38714A0}"/>
                  </a:ext>
                </a:extLst>
              </p:cNvPr>
              <p:cNvPicPr>
                <a:picLocks noChangeAspect="1"/>
              </p:cNvPicPr>
              <p:nvPr/>
            </p:nvPicPr>
            <p:blipFill rotWithShape="1">
              <a:blip r:embed="rId28"/>
              <a:srcRect l="2197" t="20486"/>
              <a:stretch/>
            </p:blipFill>
            <p:spPr>
              <a:xfrm>
                <a:off x="14277474" y="6866021"/>
                <a:ext cx="1446996" cy="352926"/>
              </a:xfrm>
              <a:prstGeom prst="rect">
                <a:avLst/>
              </a:prstGeom>
            </p:spPr>
          </p:pic>
        </p:grpSp>
        <p:cxnSp>
          <p:nvCxnSpPr>
            <p:cNvPr id="155" name="Straight Connector 154">
              <a:extLst>
                <a:ext uri="{FF2B5EF4-FFF2-40B4-BE49-F238E27FC236}">
                  <a16:creationId xmlns:a16="http://schemas.microsoft.com/office/drawing/2014/main" id="{AC4C53EB-5A5A-A454-64CB-E182E3D6B332}"/>
                </a:ext>
              </a:extLst>
            </p:cNvPr>
            <p:cNvCxnSpPr>
              <a:cxnSpLocks/>
            </p:cNvCxnSpPr>
            <p:nvPr/>
          </p:nvCxnSpPr>
          <p:spPr>
            <a:xfrm>
              <a:off x="3154326" y="13191459"/>
              <a:ext cx="174586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F5B7F86-D2AE-24A0-CD36-BE616AC34826}"/>
                </a:ext>
              </a:extLst>
            </p:cNvPr>
            <p:cNvCxnSpPr/>
            <p:nvPr/>
          </p:nvCxnSpPr>
          <p:spPr>
            <a:xfrm>
              <a:off x="5256027" y="6234223"/>
              <a:ext cx="0" cy="69111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3" name="Picture 272">
              <a:extLst>
                <a:ext uri="{FF2B5EF4-FFF2-40B4-BE49-F238E27FC236}">
                  <a16:creationId xmlns:a16="http://schemas.microsoft.com/office/drawing/2014/main" id="{4256294E-E0FA-311F-1582-F34AE4BA35CB}"/>
                </a:ext>
              </a:extLst>
            </p:cNvPr>
            <p:cNvPicPr>
              <a:picLocks noChangeAspect="1"/>
            </p:cNvPicPr>
            <p:nvPr/>
          </p:nvPicPr>
          <p:blipFill rotWithShape="1">
            <a:blip r:embed="rId24"/>
            <a:srcRect t="7973" b="3338"/>
            <a:stretch/>
          </p:blipFill>
          <p:spPr>
            <a:xfrm>
              <a:off x="13622057" y="6744585"/>
              <a:ext cx="3159455" cy="6129273"/>
            </a:xfrm>
            <a:prstGeom prst="rect">
              <a:avLst/>
            </a:prstGeom>
          </p:spPr>
        </p:pic>
      </p:grpSp>
    </p:spTree>
    <p:extLst>
      <p:ext uri="{BB962C8B-B14F-4D97-AF65-F5344CB8AC3E}">
        <p14:creationId xmlns:p14="http://schemas.microsoft.com/office/powerpoint/2010/main" val="2416572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Immagine 81">
            <a:extLst>
              <a:ext uri="{FF2B5EF4-FFF2-40B4-BE49-F238E27FC236}">
                <a16:creationId xmlns:a16="http://schemas.microsoft.com/office/drawing/2014/main" id="{A62FBD08-FA3D-4E6E-BC2B-EC810EFFB149}"/>
              </a:ext>
            </a:extLst>
          </p:cNvPr>
          <p:cNvPicPr>
            <a:picLocks/>
          </p:cNvPicPr>
          <p:nvPr/>
        </p:nvPicPr>
        <p:blipFill>
          <a:blip r:embed="rId2"/>
          <a:stretch>
            <a:fillRect/>
          </a:stretch>
        </p:blipFill>
        <p:spPr>
          <a:xfrm>
            <a:off x="2264040" y="12023238"/>
            <a:ext cx="1202400" cy="651600"/>
          </a:xfrm>
          <a:prstGeom prst="rect">
            <a:avLst/>
          </a:prstGeom>
        </p:spPr>
      </p:pic>
      <p:grpSp>
        <p:nvGrpSpPr>
          <p:cNvPr id="92" name="Gruppo 91">
            <a:extLst>
              <a:ext uri="{FF2B5EF4-FFF2-40B4-BE49-F238E27FC236}">
                <a16:creationId xmlns:a16="http://schemas.microsoft.com/office/drawing/2014/main" id="{08AFFDF0-6271-47B3-880B-7F518A7768F2}"/>
              </a:ext>
            </a:extLst>
          </p:cNvPr>
          <p:cNvGrpSpPr/>
          <p:nvPr/>
        </p:nvGrpSpPr>
        <p:grpSpPr>
          <a:xfrm>
            <a:off x="1662101" y="1952540"/>
            <a:ext cx="21096304" cy="732779"/>
            <a:chOff x="1662101" y="1952540"/>
            <a:chExt cx="21096304" cy="732779"/>
          </a:xfrm>
        </p:grpSpPr>
        <p:grpSp>
          <p:nvGrpSpPr>
            <p:cNvPr id="94" name="Gruppo 93">
              <a:extLst>
                <a:ext uri="{FF2B5EF4-FFF2-40B4-BE49-F238E27FC236}">
                  <a16:creationId xmlns:a16="http://schemas.microsoft.com/office/drawing/2014/main" id="{787FF65F-4C52-4922-A19F-1D94BAADE09D}"/>
                </a:ext>
              </a:extLst>
            </p:cNvPr>
            <p:cNvGrpSpPr/>
            <p:nvPr/>
          </p:nvGrpSpPr>
          <p:grpSpPr>
            <a:xfrm>
              <a:off x="1662101" y="1952540"/>
              <a:ext cx="21096304" cy="732779"/>
              <a:chOff x="1646867" y="1867823"/>
              <a:chExt cx="21096304" cy="732779"/>
            </a:xfrm>
          </p:grpSpPr>
          <p:pic>
            <p:nvPicPr>
              <p:cNvPr id="96" name="Immagine 95">
                <a:extLst>
                  <a:ext uri="{FF2B5EF4-FFF2-40B4-BE49-F238E27FC236}">
                    <a16:creationId xmlns:a16="http://schemas.microsoft.com/office/drawing/2014/main" id="{645547D0-C704-49DA-82DE-97CEB814CF81}"/>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97" name="Immagine 96">
                <a:extLst>
                  <a:ext uri="{FF2B5EF4-FFF2-40B4-BE49-F238E27FC236}">
                    <a16:creationId xmlns:a16="http://schemas.microsoft.com/office/drawing/2014/main" id="{9D6C8D09-53D4-4E34-A3F8-7333020C4D22}"/>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98" name="Immagine 97">
                <a:extLst>
                  <a:ext uri="{FF2B5EF4-FFF2-40B4-BE49-F238E27FC236}">
                    <a16:creationId xmlns:a16="http://schemas.microsoft.com/office/drawing/2014/main" id="{BDE6D99C-C665-4237-8202-E5BAA6E2C898}"/>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95" name="Immagine 94">
              <a:extLst>
                <a:ext uri="{FF2B5EF4-FFF2-40B4-BE49-F238E27FC236}">
                  <a16:creationId xmlns:a16="http://schemas.microsoft.com/office/drawing/2014/main" id="{F7DB2481-400A-46E0-9798-2B5C7FAF0ACC}"/>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02" name="Immagine 101">
            <a:extLst>
              <a:ext uri="{FF2B5EF4-FFF2-40B4-BE49-F238E27FC236}">
                <a16:creationId xmlns:a16="http://schemas.microsoft.com/office/drawing/2014/main" id="{961E24CD-6558-44B8-8CDF-34A93986BD15}"/>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93" name="Segnaposto testo 3">
            <a:extLst>
              <a:ext uri="{FF2B5EF4-FFF2-40B4-BE49-F238E27FC236}">
                <a16:creationId xmlns:a16="http://schemas.microsoft.com/office/drawing/2014/main" id="{A0838087-0734-43DA-B5A2-2460221D3BA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 </a:t>
            </a:r>
            <a:endParaRPr lang="it-IT"/>
          </a:p>
        </p:txBody>
      </p:sp>
      <p:pic>
        <p:nvPicPr>
          <p:cNvPr id="44" name="Immagine 43">
            <a:extLst>
              <a:ext uri="{FF2B5EF4-FFF2-40B4-BE49-F238E27FC236}">
                <a16:creationId xmlns:a16="http://schemas.microsoft.com/office/drawing/2014/main" id="{1082FA0C-E908-430C-ABF7-34CD6315EE4D}"/>
              </a:ext>
            </a:extLst>
          </p:cNvPr>
          <p:cNvPicPr>
            <a:picLocks noChangeAspect="1"/>
          </p:cNvPicPr>
          <p:nvPr/>
        </p:nvPicPr>
        <p:blipFill>
          <a:blip r:embed="rId8"/>
          <a:stretch>
            <a:fillRect/>
          </a:stretch>
        </p:blipFill>
        <p:spPr>
          <a:xfrm>
            <a:off x="1964900" y="4292864"/>
            <a:ext cx="3889582" cy="644287"/>
          </a:xfrm>
          <a:prstGeom prst="rect">
            <a:avLst/>
          </a:prstGeom>
        </p:spPr>
      </p:pic>
      <p:cxnSp>
        <p:nvCxnSpPr>
          <p:cNvPr id="45" name="Connettore diritto 44">
            <a:extLst>
              <a:ext uri="{FF2B5EF4-FFF2-40B4-BE49-F238E27FC236}">
                <a16:creationId xmlns:a16="http://schemas.microsoft.com/office/drawing/2014/main" id="{9D429D89-7947-4BD6-9232-37CB520356E8}"/>
              </a:ext>
            </a:extLst>
          </p:cNvPr>
          <p:cNvCxnSpPr>
            <a:cxnSpLocks/>
          </p:cNvCxnSpPr>
          <p:nvPr/>
        </p:nvCxnSpPr>
        <p:spPr>
          <a:xfrm>
            <a:off x="1873723" y="4984267"/>
            <a:ext cx="17647654" cy="134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a:extLst>
              <a:ext uri="{FF2B5EF4-FFF2-40B4-BE49-F238E27FC236}">
                <a16:creationId xmlns:a16="http://schemas.microsoft.com/office/drawing/2014/main" id="{528C59BB-F135-4EB7-9CDD-C56AE230F4B5}"/>
              </a:ext>
            </a:extLst>
          </p:cNvPr>
          <p:cNvGrpSpPr/>
          <p:nvPr/>
        </p:nvGrpSpPr>
        <p:grpSpPr>
          <a:xfrm>
            <a:off x="4309025" y="6388727"/>
            <a:ext cx="15402016" cy="946164"/>
            <a:chOff x="4309025" y="6792762"/>
            <a:chExt cx="15402016" cy="946164"/>
          </a:xfrm>
        </p:grpSpPr>
        <p:pic>
          <p:nvPicPr>
            <p:cNvPr id="48" name="Immagine 47">
              <a:extLst>
                <a:ext uri="{FF2B5EF4-FFF2-40B4-BE49-F238E27FC236}">
                  <a16:creationId xmlns:a16="http://schemas.microsoft.com/office/drawing/2014/main" id="{1B64EE93-872D-46D5-AE96-41D9A56D3BD6}"/>
                </a:ext>
              </a:extLst>
            </p:cNvPr>
            <p:cNvPicPr>
              <a:picLocks noChangeAspect="1"/>
            </p:cNvPicPr>
            <p:nvPr/>
          </p:nvPicPr>
          <p:blipFill rotWithShape="1">
            <a:blip r:embed="rId9"/>
            <a:srcRect t="11645"/>
            <a:stretch/>
          </p:blipFill>
          <p:spPr>
            <a:xfrm>
              <a:off x="4309025" y="6792762"/>
              <a:ext cx="4122829" cy="946164"/>
            </a:xfrm>
            <a:prstGeom prst="rect">
              <a:avLst/>
            </a:prstGeom>
          </p:spPr>
        </p:pic>
        <p:pic>
          <p:nvPicPr>
            <p:cNvPr id="49" name="Immagine 48">
              <a:extLst>
                <a:ext uri="{FF2B5EF4-FFF2-40B4-BE49-F238E27FC236}">
                  <a16:creationId xmlns:a16="http://schemas.microsoft.com/office/drawing/2014/main" id="{8A891980-0ECF-4DB8-9F6C-A42DBB433D52}"/>
                </a:ext>
              </a:extLst>
            </p:cNvPr>
            <p:cNvPicPr>
              <a:picLocks noChangeAspect="1"/>
            </p:cNvPicPr>
            <p:nvPr/>
          </p:nvPicPr>
          <p:blipFill rotWithShape="1">
            <a:blip r:embed="rId10"/>
            <a:srcRect t="5164"/>
            <a:stretch/>
          </p:blipFill>
          <p:spPr>
            <a:xfrm>
              <a:off x="9469989" y="6814270"/>
              <a:ext cx="4419763" cy="903148"/>
            </a:xfrm>
            <a:prstGeom prst="rect">
              <a:avLst/>
            </a:prstGeom>
          </p:spPr>
        </p:pic>
        <p:pic>
          <p:nvPicPr>
            <p:cNvPr id="50" name="Immagine 49">
              <a:extLst>
                <a:ext uri="{FF2B5EF4-FFF2-40B4-BE49-F238E27FC236}">
                  <a16:creationId xmlns:a16="http://schemas.microsoft.com/office/drawing/2014/main" id="{4FE30521-13C5-42F4-B8D7-627AAB3B2FD5}"/>
                </a:ext>
              </a:extLst>
            </p:cNvPr>
            <p:cNvPicPr>
              <a:picLocks noChangeAspect="1"/>
            </p:cNvPicPr>
            <p:nvPr/>
          </p:nvPicPr>
          <p:blipFill>
            <a:blip r:embed="rId11"/>
            <a:stretch>
              <a:fillRect/>
            </a:stretch>
          </p:blipFill>
          <p:spPr>
            <a:xfrm>
              <a:off x="14929837" y="6811046"/>
              <a:ext cx="4781204" cy="909596"/>
            </a:xfrm>
            <a:prstGeom prst="rect">
              <a:avLst/>
            </a:prstGeom>
          </p:spPr>
        </p:pic>
      </p:grpSp>
      <p:grpSp>
        <p:nvGrpSpPr>
          <p:cNvPr id="51" name="Gruppo 50">
            <a:extLst>
              <a:ext uri="{FF2B5EF4-FFF2-40B4-BE49-F238E27FC236}">
                <a16:creationId xmlns:a16="http://schemas.microsoft.com/office/drawing/2014/main" id="{FDBF542C-09D3-4D97-9E92-8AC785A0F7A1}"/>
              </a:ext>
            </a:extLst>
          </p:cNvPr>
          <p:cNvGrpSpPr/>
          <p:nvPr/>
        </p:nvGrpSpPr>
        <p:grpSpPr>
          <a:xfrm>
            <a:off x="20771730" y="4335394"/>
            <a:ext cx="1326806" cy="1567929"/>
            <a:chOff x="20771730" y="4602269"/>
            <a:chExt cx="1326806" cy="1567929"/>
          </a:xfrm>
        </p:grpSpPr>
        <p:pic>
          <p:nvPicPr>
            <p:cNvPr id="53" name="Immagine 52">
              <a:extLst>
                <a:ext uri="{FF2B5EF4-FFF2-40B4-BE49-F238E27FC236}">
                  <a16:creationId xmlns:a16="http://schemas.microsoft.com/office/drawing/2014/main" id="{55381FC8-84D3-4B45-8F7D-118ACD59F78A}"/>
                </a:ext>
              </a:extLst>
            </p:cNvPr>
            <p:cNvPicPr>
              <a:picLocks noChangeAspect="1"/>
            </p:cNvPicPr>
            <p:nvPr/>
          </p:nvPicPr>
          <p:blipFill rotWithShape="1">
            <a:blip r:embed="rId12"/>
            <a:srcRect l="87590" t="4967"/>
            <a:stretch/>
          </p:blipFill>
          <p:spPr>
            <a:xfrm>
              <a:off x="20771730" y="4602269"/>
              <a:ext cx="1326806" cy="1263461"/>
            </a:xfrm>
            <a:prstGeom prst="rect">
              <a:avLst/>
            </a:prstGeom>
          </p:spPr>
        </p:pic>
        <p:pic>
          <p:nvPicPr>
            <p:cNvPr id="72" name="Immagine 71">
              <a:extLst>
                <a:ext uri="{FF2B5EF4-FFF2-40B4-BE49-F238E27FC236}">
                  <a16:creationId xmlns:a16="http://schemas.microsoft.com/office/drawing/2014/main" id="{CF7F1343-FDAB-495D-AAEC-2E448CB9CAA2}"/>
                </a:ext>
              </a:extLst>
            </p:cNvPr>
            <p:cNvPicPr>
              <a:picLocks noChangeAspect="1"/>
            </p:cNvPicPr>
            <p:nvPr/>
          </p:nvPicPr>
          <p:blipFill>
            <a:blip r:embed="rId13"/>
            <a:stretch>
              <a:fillRect/>
            </a:stretch>
          </p:blipFill>
          <p:spPr>
            <a:xfrm>
              <a:off x="20959256" y="5843026"/>
              <a:ext cx="1054220" cy="327172"/>
            </a:xfrm>
            <a:prstGeom prst="rect">
              <a:avLst/>
            </a:prstGeom>
          </p:spPr>
        </p:pic>
      </p:grpSp>
      <p:sp>
        <p:nvSpPr>
          <p:cNvPr id="73" name="Arrow: Down 14">
            <a:extLst>
              <a:ext uri="{FF2B5EF4-FFF2-40B4-BE49-F238E27FC236}">
                <a16:creationId xmlns:a16="http://schemas.microsoft.com/office/drawing/2014/main" id="{9FA021D9-0A94-40CF-971D-CF13744B543C}"/>
              </a:ext>
            </a:extLst>
          </p:cNvPr>
          <p:cNvSpPr/>
          <p:nvPr/>
        </p:nvSpPr>
        <p:spPr>
          <a:xfrm rot="18509230">
            <a:off x="20217455" y="4426154"/>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2" name="Group 1">
            <a:extLst>
              <a:ext uri="{FF2B5EF4-FFF2-40B4-BE49-F238E27FC236}">
                <a16:creationId xmlns:a16="http://schemas.microsoft.com/office/drawing/2014/main" id="{8999837B-80F4-4172-911A-8DF8D145DDA6}"/>
              </a:ext>
            </a:extLst>
          </p:cNvPr>
          <p:cNvGrpSpPr/>
          <p:nvPr/>
        </p:nvGrpSpPr>
        <p:grpSpPr>
          <a:xfrm>
            <a:off x="1660325" y="2668825"/>
            <a:ext cx="21059988" cy="1572663"/>
            <a:chOff x="1660325" y="2668825"/>
            <a:chExt cx="21059988" cy="1572663"/>
          </a:xfrm>
        </p:grpSpPr>
        <p:grpSp>
          <p:nvGrpSpPr>
            <p:cNvPr id="6" name="Gruppo 5">
              <a:extLst>
                <a:ext uri="{FF2B5EF4-FFF2-40B4-BE49-F238E27FC236}">
                  <a16:creationId xmlns:a16="http://schemas.microsoft.com/office/drawing/2014/main" id="{37653614-2F45-4E0D-85F8-ED067B6C9421}"/>
                </a:ext>
              </a:extLst>
            </p:cNvPr>
            <p:cNvGrpSpPr/>
            <p:nvPr/>
          </p:nvGrpSpPr>
          <p:grpSpPr>
            <a:xfrm>
              <a:off x="1660325" y="2668825"/>
              <a:ext cx="21059988" cy="1572663"/>
              <a:chOff x="1660325" y="2668825"/>
              <a:chExt cx="21059988" cy="1572663"/>
            </a:xfrm>
          </p:grpSpPr>
          <p:grpSp>
            <p:nvGrpSpPr>
              <p:cNvPr id="74" name="Gruppo 73">
                <a:extLst>
                  <a:ext uri="{FF2B5EF4-FFF2-40B4-BE49-F238E27FC236}">
                    <a16:creationId xmlns:a16="http://schemas.microsoft.com/office/drawing/2014/main" id="{970AAFF4-1458-4AB3-AC26-7D410FF36515}"/>
                  </a:ext>
                </a:extLst>
              </p:cNvPr>
              <p:cNvGrpSpPr/>
              <p:nvPr/>
            </p:nvGrpSpPr>
            <p:grpSpPr>
              <a:xfrm>
                <a:off x="1660325" y="2668825"/>
                <a:ext cx="21059988" cy="1572663"/>
                <a:chOff x="1660325" y="2668825"/>
                <a:chExt cx="21059988" cy="1572663"/>
              </a:xfrm>
            </p:grpSpPr>
            <p:grpSp>
              <p:nvGrpSpPr>
                <p:cNvPr id="75" name="Gruppo 74">
                  <a:extLst>
                    <a:ext uri="{FF2B5EF4-FFF2-40B4-BE49-F238E27FC236}">
                      <a16:creationId xmlns:a16="http://schemas.microsoft.com/office/drawing/2014/main" id="{5B0913C3-A9D4-4384-B7EE-05086252B042}"/>
                    </a:ext>
                  </a:extLst>
                </p:cNvPr>
                <p:cNvGrpSpPr/>
                <p:nvPr/>
              </p:nvGrpSpPr>
              <p:grpSpPr>
                <a:xfrm>
                  <a:off x="1660325" y="2668825"/>
                  <a:ext cx="21059988" cy="1572663"/>
                  <a:chOff x="1660325" y="2668825"/>
                  <a:chExt cx="21059988" cy="1572663"/>
                </a:xfrm>
              </p:grpSpPr>
              <p:grpSp>
                <p:nvGrpSpPr>
                  <p:cNvPr id="79" name="Gruppo 78">
                    <a:extLst>
                      <a:ext uri="{FF2B5EF4-FFF2-40B4-BE49-F238E27FC236}">
                        <a16:creationId xmlns:a16="http://schemas.microsoft.com/office/drawing/2014/main" id="{5FD15F3A-1D53-42FF-9378-D0DA7AF172D3}"/>
                      </a:ext>
                    </a:extLst>
                  </p:cNvPr>
                  <p:cNvGrpSpPr/>
                  <p:nvPr/>
                </p:nvGrpSpPr>
                <p:grpSpPr>
                  <a:xfrm>
                    <a:off x="1660325" y="2668825"/>
                    <a:ext cx="21059988" cy="1572663"/>
                    <a:chOff x="1660325" y="2668825"/>
                    <a:chExt cx="21059988" cy="1572663"/>
                  </a:xfrm>
                </p:grpSpPr>
                <p:cxnSp>
                  <p:nvCxnSpPr>
                    <p:cNvPr id="81" name="Connettore diritto 80">
                      <a:extLst>
                        <a:ext uri="{FF2B5EF4-FFF2-40B4-BE49-F238E27FC236}">
                          <a16:creationId xmlns:a16="http://schemas.microsoft.com/office/drawing/2014/main" id="{16922E01-B7D4-43D7-8C41-F7CAE7596AE1}"/>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83" name="Gruppo 82">
                      <a:extLst>
                        <a:ext uri="{FF2B5EF4-FFF2-40B4-BE49-F238E27FC236}">
                          <a16:creationId xmlns:a16="http://schemas.microsoft.com/office/drawing/2014/main" id="{97005883-53DB-4E95-AADF-209A648F7E88}"/>
                        </a:ext>
                      </a:extLst>
                    </p:cNvPr>
                    <p:cNvGrpSpPr/>
                    <p:nvPr/>
                  </p:nvGrpSpPr>
                  <p:grpSpPr>
                    <a:xfrm>
                      <a:off x="1662707" y="2668825"/>
                      <a:ext cx="21057606" cy="1542828"/>
                      <a:chOff x="1662707" y="2668825"/>
                      <a:chExt cx="21057606" cy="1542828"/>
                    </a:xfrm>
                  </p:grpSpPr>
                  <p:pic>
                    <p:nvPicPr>
                      <p:cNvPr id="84" name="Immagine 83">
                        <a:extLst>
                          <a:ext uri="{FF2B5EF4-FFF2-40B4-BE49-F238E27FC236}">
                            <a16:creationId xmlns:a16="http://schemas.microsoft.com/office/drawing/2014/main" id="{054628A4-DAB4-4B7B-8CB7-7D4E0CEC1BFB}"/>
                          </a:ext>
                        </a:extLst>
                      </p:cNvPr>
                      <p:cNvPicPr>
                        <a:picLocks noChangeAspect="1"/>
                      </p:cNvPicPr>
                      <p:nvPr/>
                    </p:nvPicPr>
                    <p:blipFill>
                      <a:blip r:embed="rId14"/>
                      <a:stretch>
                        <a:fillRect/>
                      </a:stretch>
                    </p:blipFill>
                    <p:spPr>
                      <a:xfrm>
                        <a:off x="1662707" y="2668825"/>
                        <a:ext cx="21057606" cy="1542828"/>
                      </a:xfrm>
                      <a:prstGeom prst="rect">
                        <a:avLst/>
                      </a:prstGeom>
                    </p:spPr>
                  </p:pic>
                  <p:pic>
                    <p:nvPicPr>
                      <p:cNvPr id="85" name="Immagine 84">
                        <a:extLst>
                          <a:ext uri="{FF2B5EF4-FFF2-40B4-BE49-F238E27FC236}">
                            <a16:creationId xmlns:a16="http://schemas.microsoft.com/office/drawing/2014/main" id="{9A756D9A-58B6-4938-A62E-66850BFB7670}"/>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80" name="Immagine 79">
                    <a:extLst>
                      <a:ext uri="{FF2B5EF4-FFF2-40B4-BE49-F238E27FC236}">
                        <a16:creationId xmlns:a16="http://schemas.microsoft.com/office/drawing/2014/main" id="{6202BE80-248D-435E-96B7-EECEAC3F0EAC}"/>
                      </a:ext>
                    </a:extLst>
                  </p:cNvPr>
                  <p:cNvPicPr>
                    <a:picLocks noChangeAspect="1"/>
                  </p:cNvPicPr>
                  <p:nvPr/>
                </p:nvPicPr>
                <p:blipFill>
                  <a:blip r:embed="rId16"/>
                  <a:stretch>
                    <a:fillRect/>
                  </a:stretch>
                </p:blipFill>
                <p:spPr>
                  <a:xfrm>
                    <a:off x="1844843" y="3090239"/>
                    <a:ext cx="2994308" cy="305153"/>
                  </a:xfrm>
                  <a:prstGeom prst="rect">
                    <a:avLst/>
                  </a:prstGeom>
                </p:spPr>
              </p:pic>
            </p:grpSp>
            <p:pic>
              <p:nvPicPr>
                <p:cNvPr id="76" name="Immagine 75">
                  <a:extLst>
                    <a:ext uri="{FF2B5EF4-FFF2-40B4-BE49-F238E27FC236}">
                      <a16:creationId xmlns:a16="http://schemas.microsoft.com/office/drawing/2014/main" id="{8F84E704-D678-4F78-BE04-95DAD32468AA}"/>
                    </a:ext>
                  </a:extLst>
                </p:cNvPr>
                <p:cNvPicPr>
                  <a:picLocks noChangeAspect="1"/>
                </p:cNvPicPr>
                <p:nvPr/>
              </p:nvPicPr>
              <p:blipFill rotWithShape="1">
                <a:blip r:embed="rId17">
                  <a:clrChange>
                    <a:clrFrom>
                      <a:srgbClr val="FFFFFF"/>
                    </a:clrFrom>
                    <a:clrTo>
                      <a:srgbClr val="FFFFFF">
                        <a:alpha val="0"/>
                      </a:srgbClr>
                    </a:clrTo>
                  </a:clrChange>
                </a:blip>
                <a:srcRect l="66525"/>
                <a:stretch/>
              </p:blipFill>
              <p:spPr>
                <a:xfrm>
                  <a:off x="6944092" y="3082062"/>
                  <a:ext cx="5754353" cy="305153"/>
                </a:xfrm>
                <a:prstGeom prst="rect">
                  <a:avLst/>
                </a:prstGeom>
              </p:spPr>
            </p:pic>
            <p:pic>
              <p:nvPicPr>
                <p:cNvPr id="77" name="Immagine 76">
                  <a:extLst>
                    <a:ext uri="{FF2B5EF4-FFF2-40B4-BE49-F238E27FC236}">
                      <a16:creationId xmlns:a16="http://schemas.microsoft.com/office/drawing/2014/main" id="{077E78A0-0163-4D38-AA08-1D5B25BA898B}"/>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0165206" y="3120321"/>
                  <a:ext cx="1447750" cy="275071"/>
                </a:xfrm>
                <a:prstGeom prst="rect">
                  <a:avLst/>
                </a:prstGeom>
              </p:spPr>
            </p:pic>
          </p:grpSp>
          <p:pic>
            <p:nvPicPr>
              <p:cNvPr id="3" name="Immagine 2">
                <a:extLst>
                  <a:ext uri="{FF2B5EF4-FFF2-40B4-BE49-F238E27FC236}">
                    <a16:creationId xmlns:a16="http://schemas.microsoft.com/office/drawing/2014/main" id="{25689E80-CF1E-4D5D-B37B-9A57395F80B6}"/>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3536190" y="3082774"/>
                <a:ext cx="2387495" cy="532153"/>
              </a:xfrm>
              <a:prstGeom prst="rect">
                <a:avLst/>
              </a:prstGeom>
            </p:spPr>
          </p:pic>
          <p:pic>
            <p:nvPicPr>
              <p:cNvPr id="5" name="Immagine 4">
                <a:extLst>
                  <a:ext uri="{FF2B5EF4-FFF2-40B4-BE49-F238E27FC236}">
                    <a16:creationId xmlns:a16="http://schemas.microsoft.com/office/drawing/2014/main" id="{AF50D9BD-E0DE-4DFE-A980-A1F9534B8AED}"/>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6939781" y="3097015"/>
                <a:ext cx="2382217" cy="503669"/>
              </a:xfrm>
              <a:prstGeom prst="rect">
                <a:avLst/>
              </a:prstGeom>
            </p:spPr>
          </p:pic>
        </p:grpSp>
        <p:pic>
          <p:nvPicPr>
            <p:cNvPr id="35" name="Immagine 75">
              <a:extLst>
                <a:ext uri="{FF2B5EF4-FFF2-40B4-BE49-F238E27FC236}">
                  <a16:creationId xmlns:a16="http://schemas.microsoft.com/office/drawing/2014/main" id="{1011ABCB-A306-4FF2-9973-58F9C04426E9}"/>
                </a:ext>
              </a:extLst>
            </p:cNvPr>
            <p:cNvPicPr>
              <a:picLocks noChangeAspect="1"/>
            </p:cNvPicPr>
            <p:nvPr/>
          </p:nvPicPr>
          <p:blipFill rotWithShape="1">
            <a:blip r:embed="rId17">
              <a:clrChange>
                <a:clrFrom>
                  <a:srgbClr val="FFFFFF"/>
                </a:clrFrom>
                <a:clrTo>
                  <a:srgbClr val="FFFFFF">
                    <a:alpha val="0"/>
                  </a:srgbClr>
                </a:clrTo>
              </a:clrChange>
            </a:blip>
            <a:srcRect t="-1" r="68228" b="-1082"/>
            <a:stretch/>
          </p:blipFill>
          <p:spPr>
            <a:xfrm>
              <a:off x="1904446" y="3084111"/>
              <a:ext cx="5461683" cy="308455"/>
            </a:xfrm>
            <a:prstGeom prst="rect">
              <a:avLst/>
            </a:prstGeom>
          </p:spPr>
        </p:pic>
      </p:grpSp>
    </p:spTree>
    <p:extLst>
      <p:ext uri="{BB962C8B-B14F-4D97-AF65-F5344CB8AC3E}">
        <p14:creationId xmlns:p14="http://schemas.microsoft.com/office/powerpoint/2010/main" val="2869523217"/>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uppo 42">
            <a:extLst>
              <a:ext uri="{FF2B5EF4-FFF2-40B4-BE49-F238E27FC236}">
                <a16:creationId xmlns:a16="http://schemas.microsoft.com/office/drawing/2014/main" id="{101D18BC-4604-4843-8334-FCE890E9DDCC}"/>
              </a:ext>
            </a:extLst>
          </p:cNvPr>
          <p:cNvGrpSpPr/>
          <p:nvPr/>
        </p:nvGrpSpPr>
        <p:grpSpPr>
          <a:xfrm>
            <a:off x="1662101" y="1952540"/>
            <a:ext cx="21096304" cy="732779"/>
            <a:chOff x="1662101" y="1952540"/>
            <a:chExt cx="21096304" cy="732779"/>
          </a:xfrm>
        </p:grpSpPr>
        <p:grpSp>
          <p:nvGrpSpPr>
            <p:cNvPr id="45" name="Gruppo 44">
              <a:extLst>
                <a:ext uri="{FF2B5EF4-FFF2-40B4-BE49-F238E27FC236}">
                  <a16:creationId xmlns:a16="http://schemas.microsoft.com/office/drawing/2014/main" id="{BD237B75-2252-467C-B312-27C8523C2497}"/>
                </a:ext>
              </a:extLst>
            </p:cNvPr>
            <p:cNvGrpSpPr/>
            <p:nvPr/>
          </p:nvGrpSpPr>
          <p:grpSpPr>
            <a:xfrm>
              <a:off x="1662101" y="1952540"/>
              <a:ext cx="21096304" cy="732779"/>
              <a:chOff x="1646867" y="1867823"/>
              <a:chExt cx="21096304" cy="732779"/>
            </a:xfrm>
          </p:grpSpPr>
          <p:pic>
            <p:nvPicPr>
              <p:cNvPr id="47" name="Immagine 46">
                <a:extLst>
                  <a:ext uri="{FF2B5EF4-FFF2-40B4-BE49-F238E27FC236}">
                    <a16:creationId xmlns:a16="http://schemas.microsoft.com/office/drawing/2014/main" id="{875F2326-8331-4309-9242-8D76614E5CDE}"/>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8" name="Immagine 47">
                <a:extLst>
                  <a:ext uri="{FF2B5EF4-FFF2-40B4-BE49-F238E27FC236}">
                    <a16:creationId xmlns:a16="http://schemas.microsoft.com/office/drawing/2014/main" id="{070F2A8D-E460-40D9-A14E-9E367C9FF21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9" name="Immagine 48">
                <a:extLst>
                  <a:ext uri="{FF2B5EF4-FFF2-40B4-BE49-F238E27FC236}">
                    <a16:creationId xmlns:a16="http://schemas.microsoft.com/office/drawing/2014/main" id="{D4FFAD62-DD65-4345-9BBB-9ECDA48D0225}"/>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6" name="Immagine 45">
              <a:extLst>
                <a:ext uri="{FF2B5EF4-FFF2-40B4-BE49-F238E27FC236}">
                  <a16:creationId xmlns:a16="http://schemas.microsoft.com/office/drawing/2014/main" id="{A6E63D0A-214F-4B94-BD0A-0D937D923285}"/>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52" name="Immagine 51">
            <a:extLst>
              <a:ext uri="{FF2B5EF4-FFF2-40B4-BE49-F238E27FC236}">
                <a16:creationId xmlns:a16="http://schemas.microsoft.com/office/drawing/2014/main" id="{5E76A29C-D08D-46D6-A953-076E05C519B8}"/>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pic>
        <p:nvPicPr>
          <p:cNvPr id="65" name="Immagine 81">
            <a:extLst>
              <a:ext uri="{FF2B5EF4-FFF2-40B4-BE49-F238E27FC236}">
                <a16:creationId xmlns:a16="http://schemas.microsoft.com/office/drawing/2014/main" id="{67EAC982-3E75-4EED-BA30-BEBF610069BC}"/>
              </a:ext>
            </a:extLst>
          </p:cNvPr>
          <p:cNvPicPr>
            <a:picLocks/>
          </p:cNvPicPr>
          <p:nvPr/>
        </p:nvPicPr>
        <p:blipFill>
          <a:blip r:embed="rId8"/>
          <a:stretch>
            <a:fillRect/>
          </a:stretch>
        </p:blipFill>
        <p:spPr>
          <a:xfrm>
            <a:off x="2264040" y="12193036"/>
            <a:ext cx="1202400" cy="651600"/>
          </a:xfrm>
          <a:prstGeom prst="rect">
            <a:avLst/>
          </a:prstGeom>
        </p:spPr>
      </p:pic>
      <p:sp>
        <p:nvSpPr>
          <p:cNvPr id="68" name="Segnaposto testo 3">
            <a:extLst>
              <a:ext uri="{FF2B5EF4-FFF2-40B4-BE49-F238E27FC236}">
                <a16:creationId xmlns:a16="http://schemas.microsoft.com/office/drawing/2014/main" id="{C8494534-F8F6-42FC-85F2-AD960E70E45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(Lista IPE) </a:t>
            </a:r>
          </a:p>
        </p:txBody>
      </p:sp>
      <p:cxnSp>
        <p:nvCxnSpPr>
          <p:cNvPr id="99" name="Connettore diritto 98">
            <a:extLst>
              <a:ext uri="{FF2B5EF4-FFF2-40B4-BE49-F238E27FC236}">
                <a16:creationId xmlns:a16="http://schemas.microsoft.com/office/drawing/2014/main" id="{48D7BA3C-CFEB-427B-9200-695FE84E939F}"/>
              </a:ext>
            </a:extLst>
          </p:cNvPr>
          <p:cNvCxnSpPr>
            <a:cxnSpLocks/>
          </p:cNvCxnSpPr>
          <p:nvPr/>
        </p:nvCxnSpPr>
        <p:spPr>
          <a:xfrm flipV="1">
            <a:off x="1903807" y="5099213"/>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A18F7895-6A44-42E2-88DC-D83C7BAAD9EE}"/>
              </a:ext>
            </a:extLst>
          </p:cNvPr>
          <p:cNvPicPr>
            <a:picLocks noChangeAspect="1"/>
          </p:cNvPicPr>
          <p:nvPr/>
        </p:nvPicPr>
        <p:blipFill>
          <a:blip r:embed="rId9">
            <a:clrChange>
              <a:clrFrom>
                <a:srgbClr val="F7F7F7"/>
              </a:clrFrom>
              <a:clrTo>
                <a:srgbClr val="F7F7F7">
                  <a:alpha val="0"/>
                </a:srgbClr>
              </a:clrTo>
            </a:clrChange>
          </a:blip>
          <a:stretch>
            <a:fillRect/>
          </a:stretch>
        </p:blipFill>
        <p:spPr>
          <a:xfrm>
            <a:off x="1801595" y="4557860"/>
            <a:ext cx="2111186" cy="561201"/>
          </a:xfrm>
          <a:prstGeom prst="rect">
            <a:avLst/>
          </a:prstGeom>
        </p:spPr>
      </p:pic>
      <p:grpSp>
        <p:nvGrpSpPr>
          <p:cNvPr id="80" name="Group 79">
            <a:extLst>
              <a:ext uri="{FF2B5EF4-FFF2-40B4-BE49-F238E27FC236}">
                <a16:creationId xmlns:a16="http://schemas.microsoft.com/office/drawing/2014/main" id="{5599285C-2315-B205-A24A-5B509D11B5CE}"/>
              </a:ext>
            </a:extLst>
          </p:cNvPr>
          <p:cNvGrpSpPr/>
          <p:nvPr/>
        </p:nvGrpSpPr>
        <p:grpSpPr>
          <a:xfrm>
            <a:off x="1780330" y="5900733"/>
            <a:ext cx="20934480" cy="3243379"/>
            <a:chOff x="1780330" y="5900733"/>
            <a:chExt cx="20934480" cy="3243379"/>
          </a:xfrm>
        </p:grpSpPr>
        <p:grpSp>
          <p:nvGrpSpPr>
            <p:cNvPr id="2" name="Group 1">
              <a:extLst>
                <a:ext uri="{FF2B5EF4-FFF2-40B4-BE49-F238E27FC236}">
                  <a16:creationId xmlns:a16="http://schemas.microsoft.com/office/drawing/2014/main" id="{E23C7ABB-3A4A-483C-BF64-B4AAE3D373D7}"/>
                </a:ext>
              </a:extLst>
            </p:cNvPr>
            <p:cNvGrpSpPr/>
            <p:nvPr/>
          </p:nvGrpSpPr>
          <p:grpSpPr>
            <a:xfrm>
              <a:off x="1780330" y="5900733"/>
              <a:ext cx="20934480" cy="3243379"/>
              <a:chOff x="1780330" y="5900733"/>
              <a:chExt cx="20934480" cy="3243379"/>
            </a:xfrm>
          </p:grpSpPr>
          <p:pic>
            <p:nvPicPr>
              <p:cNvPr id="25" name="Immagine 24">
                <a:extLst>
                  <a:ext uri="{FF2B5EF4-FFF2-40B4-BE49-F238E27FC236}">
                    <a16:creationId xmlns:a16="http://schemas.microsoft.com/office/drawing/2014/main" id="{7D9446FC-5EBD-4E0F-9C73-0D2005450774}"/>
                  </a:ext>
                </a:extLst>
              </p:cNvPr>
              <p:cNvPicPr>
                <a:picLocks noChangeAspect="1"/>
              </p:cNvPicPr>
              <p:nvPr/>
            </p:nvPicPr>
            <p:blipFill>
              <a:blip r:embed="rId10"/>
              <a:stretch>
                <a:fillRect/>
              </a:stretch>
            </p:blipFill>
            <p:spPr>
              <a:xfrm>
                <a:off x="1944274" y="6691527"/>
                <a:ext cx="20704788" cy="2452585"/>
              </a:xfrm>
              <a:prstGeom prst="rect">
                <a:avLst/>
              </a:prstGeom>
            </p:spPr>
          </p:pic>
          <p:sp>
            <p:nvSpPr>
              <p:cNvPr id="42" name="CasellaDiTesto 41">
                <a:extLst>
                  <a:ext uri="{FF2B5EF4-FFF2-40B4-BE49-F238E27FC236}">
                    <a16:creationId xmlns:a16="http://schemas.microsoft.com/office/drawing/2014/main" id="{ADB54830-90E2-407E-B70B-84194715F8CF}"/>
                  </a:ext>
                </a:extLst>
              </p:cNvPr>
              <p:cNvSpPr txBox="1"/>
              <p:nvPr/>
            </p:nvSpPr>
            <p:spPr>
              <a:xfrm>
                <a:off x="1944274" y="5900733"/>
                <a:ext cx="20710041" cy="793234"/>
              </a:xfrm>
              <a:prstGeom prst="rect">
                <a:avLst/>
              </a:prstGeom>
              <a:solidFill>
                <a:srgbClr val="F2F2F2"/>
              </a:solidFill>
              <a:ln>
                <a:solidFill>
                  <a:srgbClr val="F2F2F2"/>
                </a:solidFill>
              </a:ln>
            </p:spPr>
            <p:txBody>
              <a:bodyPr wrap="square" lIns="0" tIns="36000" rIns="216000" bIns="36000" rtlCol="0">
                <a:spAutoFit/>
              </a:bodyPr>
              <a:lstStyle/>
              <a:p>
                <a:pPr>
                  <a:lnSpc>
                    <a:spcPct val="130000"/>
                  </a:lnSpc>
                  <a:spcBef>
                    <a:spcPts val="1000"/>
                  </a:spcBef>
                </a:pPr>
                <a:endParaRPr lang="it-IT" sz="1400" b="1"/>
              </a:p>
            </p:txBody>
          </p:sp>
          <p:pic>
            <p:nvPicPr>
              <p:cNvPr id="39" name="Immagine 38">
                <a:extLst>
                  <a:ext uri="{FF2B5EF4-FFF2-40B4-BE49-F238E27FC236}">
                    <a16:creationId xmlns:a16="http://schemas.microsoft.com/office/drawing/2014/main" id="{212991E7-643D-4083-81AA-4C6B54EBD429}"/>
                  </a:ext>
                </a:extLst>
              </p:cNvPr>
              <p:cNvPicPr>
                <a:picLocks noChangeAspect="1"/>
              </p:cNvPicPr>
              <p:nvPr/>
            </p:nvPicPr>
            <p:blipFill>
              <a:blip r:embed="rId11"/>
              <a:stretch>
                <a:fillRect/>
              </a:stretch>
            </p:blipFill>
            <p:spPr>
              <a:xfrm>
                <a:off x="19214284" y="6022096"/>
                <a:ext cx="1465396" cy="622101"/>
              </a:xfrm>
              <a:prstGeom prst="rect">
                <a:avLst/>
              </a:prstGeom>
            </p:spPr>
          </p:pic>
          <p:pic>
            <p:nvPicPr>
              <p:cNvPr id="40" name="Immagine 39">
                <a:extLst>
                  <a:ext uri="{FF2B5EF4-FFF2-40B4-BE49-F238E27FC236}">
                    <a16:creationId xmlns:a16="http://schemas.microsoft.com/office/drawing/2014/main" id="{28CD1206-6A7E-4897-9145-841BC9BFAC21}"/>
                  </a:ext>
                </a:extLst>
              </p:cNvPr>
              <p:cNvPicPr>
                <a:picLocks noChangeAspect="1"/>
              </p:cNvPicPr>
              <p:nvPr/>
            </p:nvPicPr>
            <p:blipFill>
              <a:blip r:embed="rId12"/>
              <a:stretch>
                <a:fillRect/>
              </a:stretch>
            </p:blipFill>
            <p:spPr>
              <a:xfrm>
                <a:off x="20968783" y="6051082"/>
                <a:ext cx="1469355" cy="564128"/>
              </a:xfrm>
              <a:prstGeom prst="rect">
                <a:avLst/>
              </a:prstGeom>
            </p:spPr>
          </p:pic>
          <p:pic>
            <p:nvPicPr>
              <p:cNvPr id="41" name="Picture 56">
                <a:extLst>
                  <a:ext uri="{FF2B5EF4-FFF2-40B4-BE49-F238E27FC236}">
                    <a16:creationId xmlns:a16="http://schemas.microsoft.com/office/drawing/2014/main" id="{2C507135-637D-46C0-A310-BB98031C9321}"/>
                  </a:ext>
                </a:extLst>
              </p:cNvPr>
              <p:cNvPicPr>
                <a:picLocks noChangeAspect="1"/>
              </p:cNvPicPr>
              <p:nvPr/>
            </p:nvPicPr>
            <p:blipFill rotWithShape="1">
              <a:blip r:embed="rId13">
                <a:clrChange>
                  <a:clrFrom>
                    <a:srgbClr val="FFFFFF"/>
                  </a:clrFrom>
                  <a:clrTo>
                    <a:srgbClr val="FFFFFF">
                      <a:alpha val="0"/>
                    </a:srgbClr>
                  </a:clrTo>
                </a:clrChange>
              </a:blip>
              <a:srcRect l="31603" t="12648" r="65203" b="73250"/>
              <a:stretch/>
            </p:blipFill>
            <p:spPr>
              <a:xfrm>
                <a:off x="1780330" y="8168602"/>
                <a:ext cx="762663" cy="727022"/>
              </a:xfrm>
              <a:prstGeom prst="rect">
                <a:avLst/>
              </a:prstGeom>
            </p:spPr>
          </p:pic>
          <p:cxnSp>
            <p:nvCxnSpPr>
              <p:cNvPr id="72" name="Connettore diritto 71">
                <a:extLst>
                  <a:ext uri="{FF2B5EF4-FFF2-40B4-BE49-F238E27FC236}">
                    <a16:creationId xmlns:a16="http://schemas.microsoft.com/office/drawing/2014/main" id="{D3AD5A8F-B9E8-4838-9147-63E9D6AC88F7}"/>
                  </a:ext>
                </a:extLst>
              </p:cNvPr>
              <p:cNvCxnSpPr>
                <a:cxnSpLocks/>
              </p:cNvCxnSpPr>
              <p:nvPr/>
            </p:nvCxnSpPr>
            <p:spPr>
              <a:xfrm flipH="1">
                <a:off x="2602151" y="6723437"/>
                <a:ext cx="3544" cy="234622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32C3D9D0-FDDD-4AF9-835B-59C830561D84}"/>
                  </a:ext>
                </a:extLst>
              </p:cNvPr>
              <p:cNvCxnSpPr>
                <a:cxnSpLocks/>
              </p:cNvCxnSpPr>
              <p:nvPr/>
            </p:nvCxnSpPr>
            <p:spPr>
              <a:xfrm>
                <a:off x="1867234" y="9069658"/>
                <a:ext cx="2084757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43C511C0-49D1-4A37-AE80-D28C0B886F56}"/>
                  </a:ext>
                </a:extLst>
              </p:cNvPr>
              <p:cNvCxnSpPr>
                <a:cxnSpLocks/>
              </p:cNvCxnSpPr>
              <p:nvPr/>
            </p:nvCxnSpPr>
            <p:spPr>
              <a:xfrm flipH="1">
                <a:off x="3525904" y="6723199"/>
                <a:ext cx="21265" cy="234622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17C03293-A599-470A-AB50-D7AE0D34EB38}"/>
                  </a:ext>
                </a:extLst>
              </p:cNvPr>
              <p:cNvCxnSpPr>
                <a:cxnSpLocks/>
              </p:cNvCxnSpPr>
              <p:nvPr/>
            </p:nvCxnSpPr>
            <p:spPr>
              <a:xfrm flipH="1">
                <a:off x="5783551" y="6749683"/>
                <a:ext cx="1" cy="234124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3029DA31-3D21-4A2D-944D-2606BDBAA13F}"/>
                  </a:ext>
                </a:extLst>
              </p:cNvPr>
              <p:cNvCxnSpPr>
                <a:cxnSpLocks/>
              </p:cNvCxnSpPr>
              <p:nvPr/>
            </p:nvCxnSpPr>
            <p:spPr>
              <a:xfrm>
                <a:off x="7397611" y="6706217"/>
                <a:ext cx="0" cy="234124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3F1FE54F-FE18-4E97-BF6D-08648E45702E}"/>
                  </a:ext>
                </a:extLst>
              </p:cNvPr>
              <p:cNvCxnSpPr>
                <a:cxnSpLocks/>
              </p:cNvCxnSpPr>
              <p:nvPr/>
            </p:nvCxnSpPr>
            <p:spPr>
              <a:xfrm>
                <a:off x="11365016" y="6723199"/>
                <a:ext cx="0" cy="2367724"/>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D8B2DF12-56F4-4088-A360-7DD2B3FF4AF6}"/>
                  </a:ext>
                </a:extLst>
              </p:cNvPr>
              <p:cNvCxnSpPr>
                <a:cxnSpLocks/>
              </p:cNvCxnSpPr>
              <p:nvPr/>
            </p:nvCxnSpPr>
            <p:spPr>
              <a:xfrm>
                <a:off x="13519951" y="6706217"/>
                <a:ext cx="0" cy="234124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A215245C-8265-4D5A-895A-AAB6109979DC}"/>
                  </a:ext>
                </a:extLst>
              </p:cNvPr>
              <p:cNvCxnSpPr>
                <a:cxnSpLocks/>
              </p:cNvCxnSpPr>
              <p:nvPr/>
            </p:nvCxnSpPr>
            <p:spPr>
              <a:xfrm>
                <a:off x="19867516" y="6723682"/>
                <a:ext cx="26405" cy="2397143"/>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CDE7D9D5-5EC0-4F08-A6DC-19C8AC140A93}"/>
                  </a:ext>
                </a:extLst>
              </p:cNvPr>
              <p:cNvCxnSpPr>
                <a:cxnSpLocks/>
              </p:cNvCxnSpPr>
              <p:nvPr/>
            </p:nvCxnSpPr>
            <p:spPr>
              <a:xfrm>
                <a:off x="1949526" y="6714109"/>
                <a:ext cx="20704789" cy="49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4009A7EF-CD81-4827-AE67-207EB47ADD4A}"/>
                  </a:ext>
                </a:extLst>
              </p:cNvPr>
              <p:cNvCxnSpPr>
                <a:cxnSpLocks/>
              </p:cNvCxnSpPr>
              <p:nvPr/>
            </p:nvCxnSpPr>
            <p:spPr>
              <a:xfrm>
                <a:off x="17581660" y="6713296"/>
                <a:ext cx="0" cy="2337706"/>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CDD402E-BA2D-4DFF-AA54-B9AD8D396C17}"/>
                  </a:ext>
                </a:extLst>
              </p:cNvPr>
              <p:cNvPicPr>
                <a:picLocks noChangeAspect="1"/>
              </p:cNvPicPr>
              <p:nvPr/>
            </p:nvPicPr>
            <p:blipFill>
              <a:blip r:embed="rId14"/>
              <a:stretch>
                <a:fillRect/>
              </a:stretch>
            </p:blipFill>
            <p:spPr>
              <a:xfrm>
                <a:off x="3766779" y="7129412"/>
                <a:ext cx="1162309" cy="590681"/>
              </a:xfrm>
              <a:prstGeom prst="rect">
                <a:avLst/>
              </a:prstGeom>
            </p:spPr>
          </p:pic>
          <p:pic>
            <p:nvPicPr>
              <p:cNvPr id="3" name="Picture 2">
                <a:extLst>
                  <a:ext uri="{FF2B5EF4-FFF2-40B4-BE49-F238E27FC236}">
                    <a16:creationId xmlns:a16="http://schemas.microsoft.com/office/drawing/2014/main" id="{92F13F41-67DF-282A-8B6D-720ED5D3FD9D}"/>
                  </a:ext>
                </a:extLst>
              </p:cNvPr>
              <p:cNvPicPr>
                <a:picLocks noChangeAspect="1"/>
              </p:cNvPicPr>
              <p:nvPr/>
            </p:nvPicPr>
            <p:blipFill>
              <a:blip r:embed="rId15"/>
              <a:stretch>
                <a:fillRect/>
              </a:stretch>
            </p:blipFill>
            <p:spPr>
              <a:xfrm>
                <a:off x="2605415" y="7140048"/>
                <a:ext cx="941754" cy="553973"/>
              </a:xfrm>
              <a:prstGeom prst="rect">
                <a:avLst/>
              </a:prstGeom>
            </p:spPr>
          </p:pic>
        </p:grpSp>
        <p:pic>
          <p:nvPicPr>
            <p:cNvPr id="8" name="Picture 7">
              <a:extLst>
                <a:ext uri="{FF2B5EF4-FFF2-40B4-BE49-F238E27FC236}">
                  <a16:creationId xmlns:a16="http://schemas.microsoft.com/office/drawing/2014/main" id="{1889CD39-E01D-39C1-DDC0-9CE3A68B86D9}"/>
                </a:ext>
              </a:extLst>
            </p:cNvPr>
            <p:cNvPicPr>
              <a:picLocks noChangeAspect="1"/>
            </p:cNvPicPr>
            <p:nvPr/>
          </p:nvPicPr>
          <p:blipFill>
            <a:blip r:embed="rId16"/>
            <a:stretch>
              <a:fillRect/>
            </a:stretch>
          </p:blipFill>
          <p:spPr>
            <a:xfrm>
              <a:off x="7572235" y="7273636"/>
              <a:ext cx="1876433" cy="545993"/>
            </a:xfrm>
            <a:prstGeom prst="rect">
              <a:avLst/>
            </a:prstGeom>
          </p:spPr>
        </p:pic>
        <p:pic>
          <p:nvPicPr>
            <p:cNvPr id="10" name="Picture 9">
              <a:extLst>
                <a:ext uri="{FF2B5EF4-FFF2-40B4-BE49-F238E27FC236}">
                  <a16:creationId xmlns:a16="http://schemas.microsoft.com/office/drawing/2014/main" id="{1AE5B61D-C0C3-BD40-277B-35F4970400EB}"/>
                </a:ext>
              </a:extLst>
            </p:cNvPr>
            <p:cNvPicPr>
              <a:picLocks noChangeAspect="1"/>
            </p:cNvPicPr>
            <p:nvPr/>
          </p:nvPicPr>
          <p:blipFill>
            <a:blip r:embed="rId17"/>
            <a:stretch>
              <a:fillRect/>
            </a:stretch>
          </p:blipFill>
          <p:spPr>
            <a:xfrm>
              <a:off x="7571473" y="7143346"/>
              <a:ext cx="1155152" cy="619257"/>
            </a:xfrm>
            <a:prstGeom prst="rect">
              <a:avLst/>
            </a:prstGeom>
          </p:spPr>
        </p:pic>
        <p:pic>
          <p:nvPicPr>
            <p:cNvPr id="19" name="Picture 18">
              <a:extLst>
                <a:ext uri="{FF2B5EF4-FFF2-40B4-BE49-F238E27FC236}">
                  <a16:creationId xmlns:a16="http://schemas.microsoft.com/office/drawing/2014/main" id="{19C20B34-C032-3578-C3DE-2605756AF071}"/>
                </a:ext>
              </a:extLst>
            </p:cNvPr>
            <p:cNvPicPr>
              <a:picLocks noChangeAspect="1"/>
            </p:cNvPicPr>
            <p:nvPr/>
          </p:nvPicPr>
          <p:blipFill>
            <a:blip r:embed="rId16"/>
            <a:stretch>
              <a:fillRect/>
            </a:stretch>
          </p:blipFill>
          <p:spPr>
            <a:xfrm>
              <a:off x="15991838" y="7257840"/>
              <a:ext cx="1479415" cy="561789"/>
            </a:xfrm>
            <a:prstGeom prst="rect">
              <a:avLst/>
            </a:prstGeom>
          </p:spPr>
        </p:pic>
        <p:pic>
          <p:nvPicPr>
            <p:cNvPr id="20" name="Picture 19">
              <a:extLst>
                <a:ext uri="{FF2B5EF4-FFF2-40B4-BE49-F238E27FC236}">
                  <a16:creationId xmlns:a16="http://schemas.microsoft.com/office/drawing/2014/main" id="{15A7B273-8734-B79B-0293-0116C35BADA8}"/>
                </a:ext>
              </a:extLst>
            </p:cNvPr>
            <p:cNvPicPr>
              <a:picLocks noChangeAspect="1"/>
            </p:cNvPicPr>
            <p:nvPr/>
          </p:nvPicPr>
          <p:blipFill>
            <a:blip r:embed="rId16"/>
            <a:stretch>
              <a:fillRect/>
            </a:stretch>
          </p:blipFill>
          <p:spPr>
            <a:xfrm>
              <a:off x="9728992" y="7098885"/>
              <a:ext cx="1365894" cy="561789"/>
            </a:xfrm>
            <a:prstGeom prst="rect">
              <a:avLst/>
            </a:prstGeom>
          </p:spPr>
        </p:pic>
        <p:pic>
          <p:nvPicPr>
            <p:cNvPr id="16" name="Picture 15">
              <a:extLst>
                <a:ext uri="{FF2B5EF4-FFF2-40B4-BE49-F238E27FC236}">
                  <a16:creationId xmlns:a16="http://schemas.microsoft.com/office/drawing/2014/main" id="{CB8DA810-61CB-0814-AA03-D052DF1B4DA2}"/>
                </a:ext>
              </a:extLst>
            </p:cNvPr>
            <p:cNvPicPr>
              <a:picLocks noChangeAspect="1"/>
            </p:cNvPicPr>
            <p:nvPr/>
          </p:nvPicPr>
          <p:blipFill>
            <a:blip r:embed="rId18"/>
            <a:stretch>
              <a:fillRect/>
            </a:stretch>
          </p:blipFill>
          <p:spPr>
            <a:xfrm>
              <a:off x="9470379" y="7114091"/>
              <a:ext cx="1686879" cy="988861"/>
            </a:xfrm>
            <a:prstGeom prst="rect">
              <a:avLst/>
            </a:prstGeom>
          </p:spPr>
        </p:pic>
        <p:pic>
          <p:nvPicPr>
            <p:cNvPr id="21" name="Picture 20">
              <a:extLst>
                <a:ext uri="{FF2B5EF4-FFF2-40B4-BE49-F238E27FC236}">
                  <a16:creationId xmlns:a16="http://schemas.microsoft.com/office/drawing/2014/main" id="{DDBEDE74-BE0D-D741-9640-CDCFC4F86518}"/>
                </a:ext>
              </a:extLst>
            </p:cNvPr>
            <p:cNvPicPr>
              <a:picLocks noChangeAspect="1"/>
            </p:cNvPicPr>
            <p:nvPr/>
          </p:nvPicPr>
          <p:blipFill>
            <a:blip r:embed="rId16"/>
            <a:stretch>
              <a:fillRect/>
            </a:stretch>
          </p:blipFill>
          <p:spPr>
            <a:xfrm>
              <a:off x="11464582" y="7150390"/>
              <a:ext cx="1886003" cy="561789"/>
            </a:xfrm>
            <a:prstGeom prst="rect">
              <a:avLst/>
            </a:prstGeom>
          </p:spPr>
        </p:pic>
        <p:pic>
          <p:nvPicPr>
            <p:cNvPr id="9" name="Picture 8">
              <a:extLst>
                <a:ext uri="{FF2B5EF4-FFF2-40B4-BE49-F238E27FC236}">
                  <a16:creationId xmlns:a16="http://schemas.microsoft.com/office/drawing/2014/main" id="{F03D0EC3-B9CB-B64E-1131-6632C7B3AE6A}"/>
                </a:ext>
              </a:extLst>
            </p:cNvPr>
            <p:cNvPicPr>
              <a:picLocks noChangeAspect="1"/>
            </p:cNvPicPr>
            <p:nvPr/>
          </p:nvPicPr>
          <p:blipFill>
            <a:blip r:embed="rId19"/>
            <a:stretch>
              <a:fillRect/>
            </a:stretch>
          </p:blipFill>
          <p:spPr>
            <a:xfrm>
              <a:off x="11610706" y="7181020"/>
              <a:ext cx="1305667" cy="554461"/>
            </a:xfrm>
            <a:prstGeom prst="rect">
              <a:avLst/>
            </a:prstGeom>
          </p:spPr>
        </p:pic>
        <p:pic>
          <p:nvPicPr>
            <p:cNvPr id="24" name="Picture 23">
              <a:extLst>
                <a:ext uri="{FF2B5EF4-FFF2-40B4-BE49-F238E27FC236}">
                  <a16:creationId xmlns:a16="http://schemas.microsoft.com/office/drawing/2014/main" id="{82E41360-5D01-EF55-9478-27F71EA04F54}"/>
                </a:ext>
              </a:extLst>
            </p:cNvPr>
            <p:cNvPicPr>
              <a:picLocks noChangeAspect="1"/>
            </p:cNvPicPr>
            <p:nvPr/>
          </p:nvPicPr>
          <p:blipFill>
            <a:blip r:embed="rId16"/>
            <a:stretch>
              <a:fillRect/>
            </a:stretch>
          </p:blipFill>
          <p:spPr>
            <a:xfrm>
              <a:off x="13542265" y="6988174"/>
              <a:ext cx="1886003" cy="940026"/>
            </a:xfrm>
            <a:prstGeom prst="rect">
              <a:avLst/>
            </a:prstGeom>
          </p:spPr>
        </p:pic>
        <p:pic>
          <p:nvPicPr>
            <p:cNvPr id="18" name="Picture 17">
              <a:extLst>
                <a:ext uri="{FF2B5EF4-FFF2-40B4-BE49-F238E27FC236}">
                  <a16:creationId xmlns:a16="http://schemas.microsoft.com/office/drawing/2014/main" id="{D99D1E56-C2A7-115D-7664-520C7D0CAF7B}"/>
                </a:ext>
              </a:extLst>
            </p:cNvPr>
            <p:cNvPicPr>
              <a:picLocks noChangeAspect="1"/>
            </p:cNvPicPr>
            <p:nvPr/>
          </p:nvPicPr>
          <p:blipFill>
            <a:blip r:embed="rId20"/>
            <a:stretch>
              <a:fillRect/>
            </a:stretch>
          </p:blipFill>
          <p:spPr>
            <a:xfrm>
              <a:off x="13739817" y="7273636"/>
              <a:ext cx="1310684" cy="459889"/>
            </a:xfrm>
            <a:prstGeom prst="rect">
              <a:avLst/>
            </a:prstGeom>
          </p:spPr>
        </p:pic>
        <p:pic>
          <p:nvPicPr>
            <p:cNvPr id="26" name="Picture 25">
              <a:extLst>
                <a:ext uri="{FF2B5EF4-FFF2-40B4-BE49-F238E27FC236}">
                  <a16:creationId xmlns:a16="http://schemas.microsoft.com/office/drawing/2014/main" id="{849B6C30-4530-28C2-BA8D-44D41F62ED35}"/>
                </a:ext>
              </a:extLst>
            </p:cNvPr>
            <p:cNvPicPr>
              <a:picLocks noChangeAspect="1"/>
            </p:cNvPicPr>
            <p:nvPr/>
          </p:nvPicPr>
          <p:blipFill>
            <a:blip r:embed="rId16"/>
            <a:stretch>
              <a:fillRect/>
            </a:stretch>
          </p:blipFill>
          <p:spPr>
            <a:xfrm>
              <a:off x="17683495" y="7153393"/>
              <a:ext cx="1539117" cy="561789"/>
            </a:xfrm>
            <a:prstGeom prst="rect">
              <a:avLst/>
            </a:prstGeom>
          </p:spPr>
        </p:pic>
        <p:pic>
          <p:nvPicPr>
            <p:cNvPr id="27" name="Picture 26">
              <a:extLst>
                <a:ext uri="{FF2B5EF4-FFF2-40B4-BE49-F238E27FC236}">
                  <a16:creationId xmlns:a16="http://schemas.microsoft.com/office/drawing/2014/main" id="{4B978AD0-A1DF-AEE4-5002-E12857343CEA}"/>
                </a:ext>
              </a:extLst>
            </p:cNvPr>
            <p:cNvPicPr>
              <a:picLocks noChangeAspect="1"/>
            </p:cNvPicPr>
            <p:nvPr/>
          </p:nvPicPr>
          <p:blipFill>
            <a:blip r:embed="rId16"/>
            <a:stretch>
              <a:fillRect/>
            </a:stretch>
          </p:blipFill>
          <p:spPr>
            <a:xfrm>
              <a:off x="19970961" y="7175033"/>
              <a:ext cx="1442366" cy="561789"/>
            </a:xfrm>
            <a:prstGeom prst="rect">
              <a:avLst/>
            </a:prstGeom>
          </p:spPr>
        </p:pic>
        <p:pic>
          <p:nvPicPr>
            <p:cNvPr id="29" name="Picture 28">
              <a:extLst>
                <a:ext uri="{FF2B5EF4-FFF2-40B4-BE49-F238E27FC236}">
                  <a16:creationId xmlns:a16="http://schemas.microsoft.com/office/drawing/2014/main" id="{EF0733CC-5304-B8BD-E506-3D3A4F0EF16B}"/>
                </a:ext>
              </a:extLst>
            </p:cNvPr>
            <p:cNvPicPr>
              <a:picLocks noChangeAspect="1"/>
            </p:cNvPicPr>
            <p:nvPr/>
          </p:nvPicPr>
          <p:blipFill>
            <a:blip r:embed="rId21"/>
            <a:stretch>
              <a:fillRect/>
            </a:stretch>
          </p:blipFill>
          <p:spPr>
            <a:xfrm>
              <a:off x="15658531" y="7222559"/>
              <a:ext cx="1558364" cy="700660"/>
            </a:xfrm>
            <a:prstGeom prst="rect">
              <a:avLst/>
            </a:prstGeom>
          </p:spPr>
        </p:pic>
        <p:pic>
          <p:nvPicPr>
            <p:cNvPr id="31" name="Picture 30">
              <a:extLst>
                <a:ext uri="{FF2B5EF4-FFF2-40B4-BE49-F238E27FC236}">
                  <a16:creationId xmlns:a16="http://schemas.microsoft.com/office/drawing/2014/main" id="{D80A786B-7352-3FB7-A9CB-D2D98DB3AC37}"/>
                </a:ext>
              </a:extLst>
            </p:cNvPr>
            <p:cNvPicPr>
              <a:picLocks noChangeAspect="1"/>
            </p:cNvPicPr>
            <p:nvPr/>
          </p:nvPicPr>
          <p:blipFill>
            <a:blip r:embed="rId22"/>
            <a:stretch>
              <a:fillRect/>
            </a:stretch>
          </p:blipFill>
          <p:spPr>
            <a:xfrm>
              <a:off x="17681527" y="7266606"/>
              <a:ext cx="1242358" cy="668061"/>
            </a:xfrm>
            <a:prstGeom prst="rect">
              <a:avLst/>
            </a:prstGeom>
          </p:spPr>
        </p:pic>
        <p:pic>
          <p:nvPicPr>
            <p:cNvPr id="13" name="Picture 12">
              <a:extLst>
                <a:ext uri="{FF2B5EF4-FFF2-40B4-BE49-F238E27FC236}">
                  <a16:creationId xmlns:a16="http://schemas.microsoft.com/office/drawing/2014/main" id="{CEBB4393-4F10-7019-6191-F809983ACF9E}"/>
                </a:ext>
              </a:extLst>
            </p:cNvPr>
            <p:cNvPicPr>
              <a:picLocks noChangeAspect="1"/>
            </p:cNvPicPr>
            <p:nvPr/>
          </p:nvPicPr>
          <p:blipFill>
            <a:blip r:embed="rId23"/>
            <a:stretch>
              <a:fillRect/>
            </a:stretch>
          </p:blipFill>
          <p:spPr>
            <a:xfrm>
              <a:off x="20519809" y="7265415"/>
              <a:ext cx="1305860" cy="563198"/>
            </a:xfrm>
            <a:prstGeom prst="rect">
              <a:avLst/>
            </a:prstGeom>
          </p:spPr>
        </p:pic>
        <p:pic>
          <p:nvPicPr>
            <p:cNvPr id="32" name="Picture 31">
              <a:extLst>
                <a:ext uri="{FF2B5EF4-FFF2-40B4-BE49-F238E27FC236}">
                  <a16:creationId xmlns:a16="http://schemas.microsoft.com/office/drawing/2014/main" id="{1BA8E5F5-A402-3061-6A99-FF6CFF35683E}"/>
                </a:ext>
              </a:extLst>
            </p:cNvPr>
            <p:cNvPicPr>
              <a:picLocks noChangeAspect="1"/>
            </p:cNvPicPr>
            <p:nvPr/>
          </p:nvPicPr>
          <p:blipFill rotWithShape="1">
            <a:blip r:embed="rId24"/>
            <a:srcRect l="27362" t="9964" r="60335" b="-8645"/>
            <a:stretch/>
          </p:blipFill>
          <p:spPr>
            <a:xfrm>
              <a:off x="7574963" y="8220952"/>
              <a:ext cx="1707792" cy="797600"/>
            </a:xfrm>
            <a:prstGeom prst="rect">
              <a:avLst/>
            </a:prstGeom>
          </p:spPr>
        </p:pic>
        <p:pic>
          <p:nvPicPr>
            <p:cNvPr id="33" name="Picture 32">
              <a:extLst>
                <a:ext uri="{FF2B5EF4-FFF2-40B4-BE49-F238E27FC236}">
                  <a16:creationId xmlns:a16="http://schemas.microsoft.com/office/drawing/2014/main" id="{4E1A5ABF-8D0E-8A4A-A272-90AE1A8766CB}"/>
                </a:ext>
              </a:extLst>
            </p:cNvPr>
            <p:cNvPicPr>
              <a:picLocks noChangeAspect="1"/>
            </p:cNvPicPr>
            <p:nvPr/>
          </p:nvPicPr>
          <p:blipFill rotWithShape="1">
            <a:blip r:embed="rId24"/>
            <a:srcRect l="42104" t="-12405" r="43487" b="-2793"/>
            <a:stretch/>
          </p:blipFill>
          <p:spPr>
            <a:xfrm>
              <a:off x="9367438" y="8110738"/>
              <a:ext cx="1892136" cy="880832"/>
            </a:xfrm>
            <a:prstGeom prst="rect">
              <a:avLst/>
            </a:prstGeom>
          </p:spPr>
        </p:pic>
        <p:pic>
          <p:nvPicPr>
            <p:cNvPr id="35" name="Picture 34">
              <a:extLst>
                <a:ext uri="{FF2B5EF4-FFF2-40B4-BE49-F238E27FC236}">
                  <a16:creationId xmlns:a16="http://schemas.microsoft.com/office/drawing/2014/main" id="{4D83E1ED-8E4B-51BD-D29C-69B325FDD5C4}"/>
                </a:ext>
              </a:extLst>
            </p:cNvPr>
            <p:cNvPicPr>
              <a:picLocks noChangeAspect="1"/>
            </p:cNvPicPr>
            <p:nvPr/>
          </p:nvPicPr>
          <p:blipFill>
            <a:blip r:embed="rId25"/>
            <a:stretch>
              <a:fillRect/>
            </a:stretch>
          </p:blipFill>
          <p:spPr>
            <a:xfrm>
              <a:off x="11404883" y="8329608"/>
              <a:ext cx="1780677" cy="712271"/>
            </a:xfrm>
            <a:prstGeom prst="rect">
              <a:avLst/>
            </a:prstGeom>
          </p:spPr>
        </p:pic>
        <p:cxnSp>
          <p:nvCxnSpPr>
            <p:cNvPr id="37" name="Connettore diritto 56">
              <a:extLst>
                <a:ext uri="{FF2B5EF4-FFF2-40B4-BE49-F238E27FC236}">
                  <a16:creationId xmlns:a16="http://schemas.microsoft.com/office/drawing/2014/main" id="{7BB78BA4-8788-1C82-572F-0220A89980AB}"/>
                </a:ext>
              </a:extLst>
            </p:cNvPr>
            <p:cNvCxnSpPr>
              <a:cxnSpLocks/>
            </p:cNvCxnSpPr>
            <p:nvPr/>
          </p:nvCxnSpPr>
          <p:spPr>
            <a:xfrm>
              <a:off x="9285923" y="6732055"/>
              <a:ext cx="0" cy="2358868"/>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5A175903-034D-4FF4-4A8C-9C9627270F5E}"/>
                </a:ext>
              </a:extLst>
            </p:cNvPr>
            <p:cNvPicPr>
              <a:picLocks noChangeAspect="1"/>
            </p:cNvPicPr>
            <p:nvPr/>
          </p:nvPicPr>
          <p:blipFill>
            <a:blip r:embed="rId26"/>
            <a:stretch>
              <a:fillRect/>
            </a:stretch>
          </p:blipFill>
          <p:spPr>
            <a:xfrm>
              <a:off x="13747706" y="8303817"/>
              <a:ext cx="2115957" cy="758499"/>
            </a:xfrm>
            <a:prstGeom prst="rect">
              <a:avLst/>
            </a:prstGeom>
          </p:spPr>
        </p:pic>
        <p:pic>
          <p:nvPicPr>
            <p:cNvPr id="62" name="Picture 61">
              <a:extLst>
                <a:ext uri="{FF2B5EF4-FFF2-40B4-BE49-F238E27FC236}">
                  <a16:creationId xmlns:a16="http://schemas.microsoft.com/office/drawing/2014/main" id="{1EEC6869-743D-12B0-376D-B74DBCBA19A8}"/>
                </a:ext>
              </a:extLst>
            </p:cNvPr>
            <p:cNvPicPr>
              <a:picLocks noChangeAspect="1"/>
            </p:cNvPicPr>
            <p:nvPr/>
          </p:nvPicPr>
          <p:blipFill rotWithShape="1">
            <a:blip r:embed="rId24"/>
            <a:srcRect l="58214" t="7689" r="32031" b="20694"/>
            <a:stretch/>
          </p:blipFill>
          <p:spPr>
            <a:xfrm>
              <a:off x="13744180" y="8220630"/>
              <a:ext cx="1306321" cy="558427"/>
            </a:xfrm>
            <a:prstGeom prst="rect">
              <a:avLst/>
            </a:prstGeom>
          </p:spPr>
        </p:pic>
        <p:cxnSp>
          <p:nvCxnSpPr>
            <p:cNvPr id="63" name="Connettore diritto 60">
              <a:extLst>
                <a:ext uri="{FF2B5EF4-FFF2-40B4-BE49-F238E27FC236}">
                  <a16:creationId xmlns:a16="http://schemas.microsoft.com/office/drawing/2014/main" id="{79D4E86C-4ADD-01CD-E9C8-F7AC4DE8684E}"/>
                </a:ext>
              </a:extLst>
            </p:cNvPr>
            <p:cNvCxnSpPr>
              <a:cxnSpLocks/>
            </p:cNvCxnSpPr>
            <p:nvPr/>
          </p:nvCxnSpPr>
          <p:spPr>
            <a:xfrm>
              <a:off x="15451604" y="6709751"/>
              <a:ext cx="0" cy="2337706"/>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B3DC4200-6426-27A6-160B-5EA8E5B93BD0}"/>
                </a:ext>
              </a:extLst>
            </p:cNvPr>
            <p:cNvPicPr>
              <a:picLocks noChangeAspect="1"/>
            </p:cNvPicPr>
            <p:nvPr/>
          </p:nvPicPr>
          <p:blipFill>
            <a:blip r:embed="rId26"/>
            <a:stretch>
              <a:fillRect/>
            </a:stretch>
          </p:blipFill>
          <p:spPr>
            <a:xfrm>
              <a:off x="15565571" y="8223515"/>
              <a:ext cx="1921786" cy="758499"/>
            </a:xfrm>
            <a:prstGeom prst="rect">
              <a:avLst/>
            </a:prstGeom>
          </p:spPr>
        </p:pic>
        <p:pic>
          <p:nvPicPr>
            <p:cNvPr id="76" name="Picture 75">
              <a:extLst>
                <a:ext uri="{FF2B5EF4-FFF2-40B4-BE49-F238E27FC236}">
                  <a16:creationId xmlns:a16="http://schemas.microsoft.com/office/drawing/2014/main" id="{2793DBAB-A4B9-F7E8-9423-FFE638FC408F}"/>
                </a:ext>
              </a:extLst>
            </p:cNvPr>
            <p:cNvPicPr>
              <a:picLocks noChangeAspect="1"/>
            </p:cNvPicPr>
            <p:nvPr/>
          </p:nvPicPr>
          <p:blipFill rotWithShape="1">
            <a:blip r:embed="rId24"/>
            <a:srcRect l="69188" t="26777" r="16710" b="-5853"/>
            <a:stretch/>
          </p:blipFill>
          <p:spPr>
            <a:xfrm>
              <a:off x="15677431" y="8353211"/>
              <a:ext cx="1623549" cy="530093"/>
            </a:xfrm>
            <a:prstGeom prst="rect">
              <a:avLst/>
            </a:prstGeom>
          </p:spPr>
        </p:pic>
        <p:pic>
          <p:nvPicPr>
            <p:cNvPr id="77" name="Picture 76">
              <a:extLst>
                <a:ext uri="{FF2B5EF4-FFF2-40B4-BE49-F238E27FC236}">
                  <a16:creationId xmlns:a16="http://schemas.microsoft.com/office/drawing/2014/main" id="{45DE7E51-2C96-F929-F712-90BB3E5CED9C}"/>
                </a:ext>
              </a:extLst>
            </p:cNvPr>
            <p:cNvPicPr>
              <a:picLocks noChangeAspect="1"/>
            </p:cNvPicPr>
            <p:nvPr/>
          </p:nvPicPr>
          <p:blipFill>
            <a:blip r:embed="rId26"/>
            <a:stretch>
              <a:fillRect/>
            </a:stretch>
          </p:blipFill>
          <p:spPr>
            <a:xfrm>
              <a:off x="17713039" y="8296988"/>
              <a:ext cx="2115957" cy="758499"/>
            </a:xfrm>
            <a:prstGeom prst="rect">
              <a:avLst/>
            </a:prstGeom>
          </p:spPr>
        </p:pic>
        <p:pic>
          <p:nvPicPr>
            <p:cNvPr id="79" name="Picture 78">
              <a:extLst>
                <a:ext uri="{FF2B5EF4-FFF2-40B4-BE49-F238E27FC236}">
                  <a16:creationId xmlns:a16="http://schemas.microsoft.com/office/drawing/2014/main" id="{C7869AD4-9C9D-9769-F829-DD81FEBBB76C}"/>
                </a:ext>
              </a:extLst>
            </p:cNvPr>
            <p:cNvPicPr>
              <a:picLocks noChangeAspect="1"/>
            </p:cNvPicPr>
            <p:nvPr/>
          </p:nvPicPr>
          <p:blipFill>
            <a:blip r:embed="rId26"/>
            <a:stretch>
              <a:fillRect/>
            </a:stretch>
          </p:blipFill>
          <p:spPr>
            <a:xfrm>
              <a:off x="19992940" y="8192825"/>
              <a:ext cx="2115957" cy="758499"/>
            </a:xfrm>
            <a:prstGeom prst="rect">
              <a:avLst/>
            </a:prstGeom>
          </p:spPr>
        </p:pic>
      </p:grpSp>
      <p:pic>
        <p:nvPicPr>
          <p:cNvPr id="89" name="Picture 88">
            <a:extLst>
              <a:ext uri="{FF2B5EF4-FFF2-40B4-BE49-F238E27FC236}">
                <a16:creationId xmlns:a16="http://schemas.microsoft.com/office/drawing/2014/main" id="{F33E40EE-C672-AC5C-EAAF-04D3EFE4894E}"/>
              </a:ext>
            </a:extLst>
          </p:cNvPr>
          <p:cNvPicPr>
            <a:picLocks noChangeAspect="1"/>
          </p:cNvPicPr>
          <p:nvPr/>
        </p:nvPicPr>
        <p:blipFill rotWithShape="1">
          <a:blip r:embed="rId27"/>
          <a:srcRect t="15969"/>
          <a:stretch/>
        </p:blipFill>
        <p:spPr>
          <a:xfrm>
            <a:off x="20128245" y="8445222"/>
            <a:ext cx="2353176" cy="211864"/>
          </a:xfrm>
          <a:prstGeom prst="rect">
            <a:avLst/>
          </a:prstGeom>
        </p:spPr>
      </p:pic>
      <p:pic>
        <p:nvPicPr>
          <p:cNvPr id="12" name="Picture 11">
            <a:extLst>
              <a:ext uri="{FF2B5EF4-FFF2-40B4-BE49-F238E27FC236}">
                <a16:creationId xmlns:a16="http://schemas.microsoft.com/office/drawing/2014/main" id="{557384C6-C974-E7F0-B51C-DB54209808D0}"/>
              </a:ext>
            </a:extLst>
          </p:cNvPr>
          <p:cNvPicPr>
            <a:picLocks noChangeAspect="1"/>
          </p:cNvPicPr>
          <p:nvPr/>
        </p:nvPicPr>
        <p:blipFill rotWithShape="1">
          <a:blip r:embed="rId28"/>
          <a:srcRect l="35078" t="42017" r="35838" b="22851"/>
          <a:stretch/>
        </p:blipFill>
        <p:spPr>
          <a:xfrm flipH="1">
            <a:off x="12329317" y="8492416"/>
            <a:ext cx="338617" cy="250701"/>
          </a:xfrm>
          <a:prstGeom prst="rect">
            <a:avLst/>
          </a:prstGeom>
        </p:spPr>
      </p:pic>
      <p:pic>
        <p:nvPicPr>
          <p:cNvPr id="14" name="Picture 13">
            <a:extLst>
              <a:ext uri="{FF2B5EF4-FFF2-40B4-BE49-F238E27FC236}">
                <a16:creationId xmlns:a16="http://schemas.microsoft.com/office/drawing/2014/main" id="{7A7BBAF1-8B3F-1552-C80B-0A0A82BC694F}"/>
              </a:ext>
            </a:extLst>
          </p:cNvPr>
          <p:cNvPicPr>
            <a:picLocks noChangeAspect="1"/>
          </p:cNvPicPr>
          <p:nvPr/>
        </p:nvPicPr>
        <p:blipFill>
          <a:blip r:embed="rId29"/>
          <a:stretch>
            <a:fillRect/>
          </a:stretch>
        </p:blipFill>
        <p:spPr>
          <a:xfrm>
            <a:off x="18079294" y="8399768"/>
            <a:ext cx="968985" cy="350985"/>
          </a:xfrm>
          <a:prstGeom prst="rect">
            <a:avLst/>
          </a:prstGeom>
        </p:spPr>
      </p:pic>
      <p:grpSp>
        <p:nvGrpSpPr>
          <p:cNvPr id="5" name="Group 4">
            <a:extLst>
              <a:ext uri="{FF2B5EF4-FFF2-40B4-BE49-F238E27FC236}">
                <a16:creationId xmlns:a16="http://schemas.microsoft.com/office/drawing/2014/main" id="{D0103818-E0C4-4EC8-BEF8-4B9A7C118DB4}"/>
              </a:ext>
            </a:extLst>
          </p:cNvPr>
          <p:cNvGrpSpPr/>
          <p:nvPr/>
        </p:nvGrpSpPr>
        <p:grpSpPr>
          <a:xfrm>
            <a:off x="1660325" y="2668825"/>
            <a:ext cx="21059988" cy="1572663"/>
            <a:chOff x="1660325" y="2668825"/>
            <a:chExt cx="21059988" cy="1572663"/>
          </a:xfrm>
        </p:grpSpPr>
        <p:grpSp>
          <p:nvGrpSpPr>
            <p:cNvPr id="78" name="Gruppo 5">
              <a:extLst>
                <a:ext uri="{FF2B5EF4-FFF2-40B4-BE49-F238E27FC236}">
                  <a16:creationId xmlns:a16="http://schemas.microsoft.com/office/drawing/2014/main" id="{4DA6CB52-00BC-4526-A699-068676102184}"/>
                </a:ext>
              </a:extLst>
            </p:cNvPr>
            <p:cNvGrpSpPr/>
            <p:nvPr/>
          </p:nvGrpSpPr>
          <p:grpSpPr>
            <a:xfrm>
              <a:off x="1660325" y="2668825"/>
              <a:ext cx="21059988" cy="1572663"/>
              <a:chOff x="1660325" y="2668825"/>
              <a:chExt cx="21059988" cy="1572663"/>
            </a:xfrm>
          </p:grpSpPr>
          <p:grpSp>
            <p:nvGrpSpPr>
              <p:cNvPr id="81" name="Gruppo 73">
                <a:extLst>
                  <a:ext uri="{FF2B5EF4-FFF2-40B4-BE49-F238E27FC236}">
                    <a16:creationId xmlns:a16="http://schemas.microsoft.com/office/drawing/2014/main" id="{31E4EFA0-E1E4-465C-B208-787F9A01F3A1}"/>
                  </a:ext>
                </a:extLst>
              </p:cNvPr>
              <p:cNvGrpSpPr/>
              <p:nvPr/>
            </p:nvGrpSpPr>
            <p:grpSpPr>
              <a:xfrm>
                <a:off x="1660325" y="2668825"/>
                <a:ext cx="21059988" cy="1572663"/>
                <a:chOff x="1660325" y="2668825"/>
                <a:chExt cx="21059988" cy="1572663"/>
              </a:xfrm>
            </p:grpSpPr>
            <p:grpSp>
              <p:nvGrpSpPr>
                <p:cNvPr id="92" name="Gruppo 74">
                  <a:extLst>
                    <a:ext uri="{FF2B5EF4-FFF2-40B4-BE49-F238E27FC236}">
                      <a16:creationId xmlns:a16="http://schemas.microsoft.com/office/drawing/2014/main" id="{65DE5077-C0A9-4A7F-AE77-0325B8D5F620}"/>
                    </a:ext>
                  </a:extLst>
                </p:cNvPr>
                <p:cNvGrpSpPr/>
                <p:nvPr/>
              </p:nvGrpSpPr>
              <p:grpSpPr>
                <a:xfrm>
                  <a:off x="1660325" y="2668825"/>
                  <a:ext cx="21059988" cy="1572663"/>
                  <a:chOff x="1660325" y="2668825"/>
                  <a:chExt cx="21059988" cy="1572663"/>
                </a:xfrm>
              </p:grpSpPr>
              <p:grpSp>
                <p:nvGrpSpPr>
                  <p:cNvPr id="95" name="Gruppo 78">
                    <a:extLst>
                      <a:ext uri="{FF2B5EF4-FFF2-40B4-BE49-F238E27FC236}">
                        <a16:creationId xmlns:a16="http://schemas.microsoft.com/office/drawing/2014/main" id="{49F6EF35-BF3F-49C2-B86C-A44B19955D44}"/>
                      </a:ext>
                    </a:extLst>
                  </p:cNvPr>
                  <p:cNvGrpSpPr/>
                  <p:nvPr/>
                </p:nvGrpSpPr>
                <p:grpSpPr>
                  <a:xfrm>
                    <a:off x="1660325" y="2668825"/>
                    <a:ext cx="21059988" cy="1572663"/>
                    <a:chOff x="1660325" y="2668825"/>
                    <a:chExt cx="21059988" cy="1572663"/>
                  </a:xfrm>
                </p:grpSpPr>
                <p:cxnSp>
                  <p:nvCxnSpPr>
                    <p:cNvPr id="97" name="Connettore diritto 80">
                      <a:extLst>
                        <a:ext uri="{FF2B5EF4-FFF2-40B4-BE49-F238E27FC236}">
                          <a16:creationId xmlns:a16="http://schemas.microsoft.com/office/drawing/2014/main" id="{D09460C9-FB6E-4019-B895-014C09ED2CAD}"/>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98" name="Gruppo 82">
                      <a:extLst>
                        <a:ext uri="{FF2B5EF4-FFF2-40B4-BE49-F238E27FC236}">
                          <a16:creationId xmlns:a16="http://schemas.microsoft.com/office/drawing/2014/main" id="{2243FB24-6F12-4B75-9D7B-9F87D0D2160D}"/>
                        </a:ext>
                      </a:extLst>
                    </p:cNvPr>
                    <p:cNvGrpSpPr/>
                    <p:nvPr/>
                  </p:nvGrpSpPr>
                  <p:grpSpPr>
                    <a:xfrm>
                      <a:off x="1662707" y="2668825"/>
                      <a:ext cx="21057606" cy="1542828"/>
                      <a:chOff x="1662707" y="2668825"/>
                      <a:chExt cx="21057606" cy="1542828"/>
                    </a:xfrm>
                  </p:grpSpPr>
                  <p:pic>
                    <p:nvPicPr>
                      <p:cNvPr id="100" name="Immagine 83">
                        <a:extLst>
                          <a:ext uri="{FF2B5EF4-FFF2-40B4-BE49-F238E27FC236}">
                            <a16:creationId xmlns:a16="http://schemas.microsoft.com/office/drawing/2014/main" id="{D6B6CD5B-C000-4BC9-A475-84CCEF0CE8E6}"/>
                          </a:ext>
                        </a:extLst>
                      </p:cNvPr>
                      <p:cNvPicPr>
                        <a:picLocks noChangeAspect="1"/>
                      </p:cNvPicPr>
                      <p:nvPr/>
                    </p:nvPicPr>
                    <p:blipFill>
                      <a:blip r:embed="rId30"/>
                      <a:stretch>
                        <a:fillRect/>
                      </a:stretch>
                    </p:blipFill>
                    <p:spPr>
                      <a:xfrm>
                        <a:off x="1662707" y="2668825"/>
                        <a:ext cx="21057606" cy="1542828"/>
                      </a:xfrm>
                      <a:prstGeom prst="rect">
                        <a:avLst/>
                      </a:prstGeom>
                    </p:spPr>
                  </p:pic>
                  <p:pic>
                    <p:nvPicPr>
                      <p:cNvPr id="101" name="Immagine 84">
                        <a:extLst>
                          <a:ext uri="{FF2B5EF4-FFF2-40B4-BE49-F238E27FC236}">
                            <a16:creationId xmlns:a16="http://schemas.microsoft.com/office/drawing/2014/main" id="{A359D3A0-5BE5-4085-A133-AF6AA772BE63}"/>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96" name="Immagine 79">
                    <a:extLst>
                      <a:ext uri="{FF2B5EF4-FFF2-40B4-BE49-F238E27FC236}">
                        <a16:creationId xmlns:a16="http://schemas.microsoft.com/office/drawing/2014/main" id="{1EC9214A-3CAE-4BC9-93FF-1A1CD69B6007}"/>
                      </a:ext>
                    </a:extLst>
                  </p:cNvPr>
                  <p:cNvPicPr>
                    <a:picLocks noChangeAspect="1"/>
                  </p:cNvPicPr>
                  <p:nvPr/>
                </p:nvPicPr>
                <p:blipFill>
                  <a:blip r:embed="rId32"/>
                  <a:stretch>
                    <a:fillRect/>
                  </a:stretch>
                </p:blipFill>
                <p:spPr>
                  <a:xfrm>
                    <a:off x="1844843" y="3090239"/>
                    <a:ext cx="2994308" cy="305153"/>
                  </a:xfrm>
                  <a:prstGeom prst="rect">
                    <a:avLst/>
                  </a:prstGeom>
                </p:spPr>
              </p:pic>
            </p:grpSp>
            <p:pic>
              <p:nvPicPr>
                <p:cNvPr id="93" name="Immagine 75">
                  <a:extLst>
                    <a:ext uri="{FF2B5EF4-FFF2-40B4-BE49-F238E27FC236}">
                      <a16:creationId xmlns:a16="http://schemas.microsoft.com/office/drawing/2014/main" id="{A74C8716-962E-4504-8B56-62BA8EF75B57}"/>
                    </a:ext>
                  </a:extLst>
                </p:cNvPr>
                <p:cNvPicPr>
                  <a:picLocks noChangeAspect="1"/>
                </p:cNvPicPr>
                <p:nvPr/>
              </p:nvPicPr>
              <p:blipFill rotWithShape="1">
                <a:blip r:embed="rId33">
                  <a:clrChange>
                    <a:clrFrom>
                      <a:srgbClr val="FFFFFF"/>
                    </a:clrFrom>
                    <a:clrTo>
                      <a:srgbClr val="FFFFFF">
                        <a:alpha val="0"/>
                      </a:srgbClr>
                    </a:clrTo>
                  </a:clrChange>
                </a:blip>
                <a:srcRect l="66525"/>
                <a:stretch/>
              </p:blipFill>
              <p:spPr>
                <a:xfrm>
                  <a:off x="6944092" y="3082062"/>
                  <a:ext cx="5754353" cy="305153"/>
                </a:xfrm>
                <a:prstGeom prst="rect">
                  <a:avLst/>
                </a:prstGeom>
              </p:spPr>
            </p:pic>
            <p:pic>
              <p:nvPicPr>
                <p:cNvPr id="94" name="Immagine 76">
                  <a:extLst>
                    <a:ext uri="{FF2B5EF4-FFF2-40B4-BE49-F238E27FC236}">
                      <a16:creationId xmlns:a16="http://schemas.microsoft.com/office/drawing/2014/main" id="{85D4A14D-FA83-4E0D-BD0C-A3970B99DE54}"/>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20165206" y="3120321"/>
                  <a:ext cx="1447750" cy="275071"/>
                </a:xfrm>
                <a:prstGeom prst="rect">
                  <a:avLst/>
                </a:prstGeom>
              </p:spPr>
            </p:pic>
          </p:grpSp>
          <p:pic>
            <p:nvPicPr>
              <p:cNvPr id="90" name="Immagine 2">
                <a:extLst>
                  <a:ext uri="{FF2B5EF4-FFF2-40B4-BE49-F238E27FC236}">
                    <a16:creationId xmlns:a16="http://schemas.microsoft.com/office/drawing/2014/main" id="{D3F6BF49-9BE6-4B12-8B43-4D6E326F094C}"/>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13536190" y="3082774"/>
                <a:ext cx="2387495" cy="532153"/>
              </a:xfrm>
              <a:prstGeom prst="rect">
                <a:avLst/>
              </a:prstGeom>
            </p:spPr>
          </p:pic>
          <p:pic>
            <p:nvPicPr>
              <p:cNvPr id="91" name="Immagine 4">
                <a:extLst>
                  <a:ext uri="{FF2B5EF4-FFF2-40B4-BE49-F238E27FC236}">
                    <a16:creationId xmlns:a16="http://schemas.microsoft.com/office/drawing/2014/main" id="{E3A598D5-EE2D-4EC6-BB20-1CDA1D55746A}"/>
                  </a:ext>
                </a:extLst>
              </p:cNvPr>
              <p:cNvPicPr>
                <a:picLocks noChangeAspect="1"/>
              </p:cNvPicPr>
              <p:nvPr/>
            </p:nvPicPr>
            <p:blipFill>
              <a:blip r:embed="rId36">
                <a:clrChange>
                  <a:clrFrom>
                    <a:srgbClr val="FFFFFF"/>
                  </a:clrFrom>
                  <a:clrTo>
                    <a:srgbClr val="FFFFFF">
                      <a:alpha val="0"/>
                    </a:srgbClr>
                  </a:clrTo>
                </a:clrChange>
              </a:blip>
              <a:stretch>
                <a:fillRect/>
              </a:stretch>
            </p:blipFill>
            <p:spPr>
              <a:xfrm>
                <a:off x="16939781" y="3097015"/>
                <a:ext cx="2382217" cy="503669"/>
              </a:xfrm>
              <a:prstGeom prst="rect">
                <a:avLst/>
              </a:prstGeom>
            </p:spPr>
          </p:pic>
        </p:grpSp>
        <p:pic>
          <p:nvPicPr>
            <p:cNvPr id="102" name="Immagine 75">
              <a:extLst>
                <a:ext uri="{FF2B5EF4-FFF2-40B4-BE49-F238E27FC236}">
                  <a16:creationId xmlns:a16="http://schemas.microsoft.com/office/drawing/2014/main" id="{BC2DC520-A0AF-4D23-B548-E0D50AC9D9EA}"/>
                </a:ext>
              </a:extLst>
            </p:cNvPr>
            <p:cNvPicPr>
              <a:picLocks noChangeAspect="1"/>
            </p:cNvPicPr>
            <p:nvPr/>
          </p:nvPicPr>
          <p:blipFill rotWithShape="1">
            <a:blip r:embed="rId33">
              <a:clrChange>
                <a:clrFrom>
                  <a:srgbClr val="FFFFFF"/>
                </a:clrFrom>
                <a:clrTo>
                  <a:srgbClr val="FFFFFF">
                    <a:alpha val="0"/>
                  </a:srgbClr>
                </a:clrTo>
              </a:clrChange>
            </a:blip>
            <a:srcRect t="-1" r="68228" b="-1082"/>
            <a:stretch/>
          </p:blipFill>
          <p:spPr>
            <a:xfrm>
              <a:off x="1904446" y="3084111"/>
              <a:ext cx="5461683" cy="308455"/>
            </a:xfrm>
            <a:prstGeom prst="rect">
              <a:avLst/>
            </a:prstGeom>
          </p:spPr>
        </p:pic>
      </p:grpSp>
      <p:pic>
        <p:nvPicPr>
          <p:cNvPr id="11" name="Picture 10">
            <a:extLst>
              <a:ext uri="{FF2B5EF4-FFF2-40B4-BE49-F238E27FC236}">
                <a16:creationId xmlns:a16="http://schemas.microsoft.com/office/drawing/2014/main" id="{345F0E80-205B-1B02-0AF2-A055E02F6EE8}"/>
              </a:ext>
            </a:extLst>
          </p:cNvPr>
          <p:cNvPicPr>
            <a:picLocks noChangeAspect="1"/>
          </p:cNvPicPr>
          <p:nvPr/>
        </p:nvPicPr>
        <p:blipFill>
          <a:blip r:embed="rId37"/>
          <a:stretch>
            <a:fillRect/>
          </a:stretch>
        </p:blipFill>
        <p:spPr>
          <a:xfrm>
            <a:off x="18015548" y="8335926"/>
            <a:ext cx="1238213" cy="446568"/>
          </a:xfrm>
          <a:prstGeom prst="rect">
            <a:avLst/>
          </a:prstGeom>
        </p:spPr>
      </p:pic>
    </p:spTree>
    <p:extLst>
      <p:ext uri="{BB962C8B-B14F-4D97-AF65-F5344CB8AC3E}">
        <p14:creationId xmlns:p14="http://schemas.microsoft.com/office/powerpoint/2010/main" val="239823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7DCB1B-C4ED-3A4C-B839-D3625DECCA40}"/>
              </a:ext>
            </a:extLst>
          </p:cNvPr>
          <p:cNvSpPr>
            <a:spLocks noGrp="1"/>
          </p:cNvSpPr>
          <p:nvPr>
            <p:ph type="title"/>
          </p:nvPr>
        </p:nvSpPr>
        <p:spPr>
          <a:xfrm>
            <a:off x="1700674" y="5161533"/>
            <a:ext cx="20313999" cy="3100503"/>
          </a:xfrm>
        </p:spPr>
        <p:txBody>
          <a:bodyPr/>
          <a:lstStyle/>
          <a:p>
            <a:pPr marL="884661" lvl="1">
              <a:lnSpc>
                <a:spcPct val="130000"/>
              </a:lnSpc>
              <a:spcBef>
                <a:spcPts val="968"/>
              </a:spcBef>
              <a:buClr>
                <a:schemeClr val="accent1"/>
              </a:buClr>
            </a:pPr>
            <a:r>
              <a:rPr lang="it-IT" sz="6967" b="1">
                <a:solidFill>
                  <a:schemeClr val="bg1"/>
                </a:solidFill>
              </a:rPr>
              <a:t>04. Gestione Decreto di impegno di spesa primaria senza contratto (IPE di variazione) </a:t>
            </a:r>
          </a:p>
        </p:txBody>
      </p:sp>
      <p:sp>
        <p:nvSpPr>
          <p:cNvPr id="5" name="Segnaposto testo 4">
            <a:extLst>
              <a:ext uri="{FF2B5EF4-FFF2-40B4-BE49-F238E27FC236}">
                <a16:creationId xmlns:a16="http://schemas.microsoft.com/office/drawing/2014/main" id="{BA54B949-FC76-4E23-9DD4-5940F7916429}"/>
              </a:ext>
            </a:extLst>
          </p:cNvPr>
          <p:cNvSpPr>
            <a:spLocks noGrp="1"/>
          </p:cNvSpPr>
          <p:nvPr>
            <p:ph type="body" sz="quarter" idx="19"/>
          </p:nvPr>
        </p:nvSpPr>
        <p:spPr>
          <a:xfrm>
            <a:off x="2367739" y="7940517"/>
            <a:ext cx="19646935" cy="1058528"/>
          </a:xfrm>
        </p:spPr>
        <p:txBody>
          <a:bodyPr/>
          <a:lstStyle/>
          <a:p>
            <a:r>
              <a:rPr lang="it-IT"/>
              <a:t> </a:t>
            </a:r>
          </a:p>
        </p:txBody>
      </p:sp>
    </p:spTree>
    <p:extLst>
      <p:ext uri="{BB962C8B-B14F-4D97-AF65-F5344CB8AC3E}">
        <p14:creationId xmlns:p14="http://schemas.microsoft.com/office/powerpoint/2010/main" val="4258614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Immagine 81">
            <a:extLst>
              <a:ext uri="{FF2B5EF4-FFF2-40B4-BE49-F238E27FC236}">
                <a16:creationId xmlns:a16="http://schemas.microsoft.com/office/drawing/2014/main" id="{A62FBD08-FA3D-4E6E-BC2B-EC810EFFB149}"/>
              </a:ext>
            </a:extLst>
          </p:cNvPr>
          <p:cNvPicPr>
            <a:picLocks/>
          </p:cNvPicPr>
          <p:nvPr/>
        </p:nvPicPr>
        <p:blipFill>
          <a:blip r:embed="rId2"/>
          <a:stretch>
            <a:fillRect/>
          </a:stretch>
        </p:blipFill>
        <p:spPr>
          <a:xfrm>
            <a:off x="2264040" y="12023238"/>
            <a:ext cx="1202400" cy="651600"/>
          </a:xfrm>
          <a:prstGeom prst="rect">
            <a:avLst/>
          </a:prstGeom>
        </p:spPr>
      </p:pic>
      <p:grpSp>
        <p:nvGrpSpPr>
          <p:cNvPr id="92" name="Gruppo 91">
            <a:extLst>
              <a:ext uri="{FF2B5EF4-FFF2-40B4-BE49-F238E27FC236}">
                <a16:creationId xmlns:a16="http://schemas.microsoft.com/office/drawing/2014/main" id="{08AFFDF0-6271-47B3-880B-7F518A7768F2}"/>
              </a:ext>
            </a:extLst>
          </p:cNvPr>
          <p:cNvGrpSpPr/>
          <p:nvPr/>
        </p:nvGrpSpPr>
        <p:grpSpPr>
          <a:xfrm>
            <a:off x="1662101" y="1952540"/>
            <a:ext cx="21096304" cy="732779"/>
            <a:chOff x="1662101" y="1952540"/>
            <a:chExt cx="21096304" cy="732779"/>
          </a:xfrm>
        </p:grpSpPr>
        <p:grpSp>
          <p:nvGrpSpPr>
            <p:cNvPr id="94" name="Gruppo 93">
              <a:extLst>
                <a:ext uri="{FF2B5EF4-FFF2-40B4-BE49-F238E27FC236}">
                  <a16:creationId xmlns:a16="http://schemas.microsoft.com/office/drawing/2014/main" id="{787FF65F-4C52-4922-A19F-1D94BAADE09D}"/>
                </a:ext>
              </a:extLst>
            </p:cNvPr>
            <p:cNvGrpSpPr/>
            <p:nvPr/>
          </p:nvGrpSpPr>
          <p:grpSpPr>
            <a:xfrm>
              <a:off x="1662101" y="1952540"/>
              <a:ext cx="21096304" cy="732779"/>
              <a:chOff x="1646867" y="1867823"/>
              <a:chExt cx="21096304" cy="732779"/>
            </a:xfrm>
          </p:grpSpPr>
          <p:pic>
            <p:nvPicPr>
              <p:cNvPr id="96" name="Immagine 95">
                <a:extLst>
                  <a:ext uri="{FF2B5EF4-FFF2-40B4-BE49-F238E27FC236}">
                    <a16:creationId xmlns:a16="http://schemas.microsoft.com/office/drawing/2014/main" id="{645547D0-C704-49DA-82DE-97CEB814CF81}"/>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97" name="Immagine 96">
                <a:extLst>
                  <a:ext uri="{FF2B5EF4-FFF2-40B4-BE49-F238E27FC236}">
                    <a16:creationId xmlns:a16="http://schemas.microsoft.com/office/drawing/2014/main" id="{9D6C8D09-53D4-4E34-A3F8-7333020C4D22}"/>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98" name="Immagine 97">
                <a:extLst>
                  <a:ext uri="{FF2B5EF4-FFF2-40B4-BE49-F238E27FC236}">
                    <a16:creationId xmlns:a16="http://schemas.microsoft.com/office/drawing/2014/main" id="{BDE6D99C-C665-4237-8202-E5BAA6E2C898}"/>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95" name="Immagine 94">
              <a:extLst>
                <a:ext uri="{FF2B5EF4-FFF2-40B4-BE49-F238E27FC236}">
                  <a16:creationId xmlns:a16="http://schemas.microsoft.com/office/drawing/2014/main" id="{F7DB2481-400A-46E0-9798-2B5C7FAF0ACC}"/>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02" name="Immagine 101">
            <a:extLst>
              <a:ext uri="{FF2B5EF4-FFF2-40B4-BE49-F238E27FC236}">
                <a16:creationId xmlns:a16="http://schemas.microsoft.com/office/drawing/2014/main" id="{961E24CD-6558-44B8-8CDF-34A93986BD15}"/>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93" name="Segnaposto testo 3">
            <a:extLst>
              <a:ext uri="{FF2B5EF4-FFF2-40B4-BE49-F238E27FC236}">
                <a16:creationId xmlns:a16="http://schemas.microsoft.com/office/drawing/2014/main" id="{A0838087-0734-43DA-B5A2-2460221D3BA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Variazione) </a:t>
            </a:r>
          </a:p>
        </p:txBody>
      </p:sp>
      <p:pic>
        <p:nvPicPr>
          <p:cNvPr id="44" name="Immagine 43">
            <a:extLst>
              <a:ext uri="{FF2B5EF4-FFF2-40B4-BE49-F238E27FC236}">
                <a16:creationId xmlns:a16="http://schemas.microsoft.com/office/drawing/2014/main" id="{1082FA0C-E908-430C-ABF7-34CD6315EE4D}"/>
              </a:ext>
            </a:extLst>
          </p:cNvPr>
          <p:cNvPicPr>
            <a:picLocks noChangeAspect="1"/>
          </p:cNvPicPr>
          <p:nvPr/>
        </p:nvPicPr>
        <p:blipFill>
          <a:blip r:embed="rId8"/>
          <a:stretch>
            <a:fillRect/>
          </a:stretch>
        </p:blipFill>
        <p:spPr>
          <a:xfrm>
            <a:off x="1964900" y="4292864"/>
            <a:ext cx="3889582" cy="644287"/>
          </a:xfrm>
          <a:prstGeom prst="rect">
            <a:avLst/>
          </a:prstGeom>
        </p:spPr>
      </p:pic>
      <p:cxnSp>
        <p:nvCxnSpPr>
          <p:cNvPr id="45" name="Connettore diritto 44">
            <a:extLst>
              <a:ext uri="{FF2B5EF4-FFF2-40B4-BE49-F238E27FC236}">
                <a16:creationId xmlns:a16="http://schemas.microsoft.com/office/drawing/2014/main" id="{9D429D89-7947-4BD6-9232-37CB520356E8}"/>
              </a:ext>
            </a:extLst>
          </p:cNvPr>
          <p:cNvCxnSpPr>
            <a:cxnSpLocks/>
          </p:cNvCxnSpPr>
          <p:nvPr/>
        </p:nvCxnSpPr>
        <p:spPr>
          <a:xfrm>
            <a:off x="1873723" y="4984267"/>
            <a:ext cx="17647654" cy="134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a:extLst>
              <a:ext uri="{FF2B5EF4-FFF2-40B4-BE49-F238E27FC236}">
                <a16:creationId xmlns:a16="http://schemas.microsoft.com/office/drawing/2014/main" id="{528C59BB-F135-4EB7-9CDD-C56AE230F4B5}"/>
              </a:ext>
            </a:extLst>
          </p:cNvPr>
          <p:cNvGrpSpPr/>
          <p:nvPr/>
        </p:nvGrpSpPr>
        <p:grpSpPr>
          <a:xfrm>
            <a:off x="4309025" y="6388727"/>
            <a:ext cx="15402016" cy="946164"/>
            <a:chOff x="4309025" y="6792762"/>
            <a:chExt cx="15402016" cy="946164"/>
          </a:xfrm>
        </p:grpSpPr>
        <p:pic>
          <p:nvPicPr>
            <p:cNvPr id="48" name="Immagine 47">
              <a:extLst>
                <a:ext uri="{FF2B5EF4-FFF2-40B4-BE49-F238E27FC236}">
                  <a16:creationId xmlns:a16="http://schemas.microsoft.com/office/drawing/2014/main" id="{1B64EE93-872D-46D5-AE96-41D9A56D3BD6}"/>
                </a:ext>
              </a:extLst>
            </p:cNvPr>
            <p:cNvPicPr>
              <a:picLocks noChangeAspect="1"/>
            </p:cNvPicPr>
            <p:nvPr/>
          </p:nvPicPr>
          <p:blipFill rotWithShape="1">
            <a:blip r:embed="rId9"/>
            <a:srcRect t="11645"/>
            <a:stretch/>
          </p:blipFill>
          <p:spPr>
            <a:xfrm>
              <a:off x="4309025" y="6792762"/>
              <a:ext cx="4122829" cy="946164"/>
            </a:xfrm>
            <a:prstGeom prst="rect">
              <a:avLst/>
            </a:prstGeom>
          </p:spPr>
        </p:pic>
        <p:pic>
          <p:nvPicPr>
            <p:cNvPr id="49" name="Immagine 48">
              <a:extLst>
                <a:ext uri="{FF2B5EF4-FFF2-40B4-BE49-F238E27FC236}">
                  <a16:creationId xmlns:a16="http://schemas.microsoft.com/office/drawing/2014/main" id="{8A891980-0ECF-4DB8-9F6C-A42DBB433D52}"/>
                </a:ext>
              </a:extLst>
            </p:cNvPr>
            <p:cNvPicPr>
              <a:picLocks noChangeAspect="1"/>
            </p:cNvPicPr>
            <p:nvPr/>
          </p:nvPicPr>
          <p:blipFill rotWithShape="1">
            <a:blip r:embed="rId10"/>
            <a:srcRect t="5164"/>
            <a:stretch/>
          </p:blipFill>
          <p:spPr>
            <a:xfrm>
              <a:off x="9469989" y="6814270"/>
              <a:ext cx="4419763" cy="903148"/>
            </a:xfrm>
            <a:prstGeom prst="rect">
              <a:avLst/>
            </a:prstGeom>
          </p:spPr>
        </p:pic>
        <p:pic>
          <p:nvPicPr>
            <p:cNvPr id="50" name="Immagine 49">
              <a:extLst>
                <a:ext uri="{FF2B5EF4-FFF2-40B4-BE49-F238E27FC236}">
                  <a16:creationId xmlns:a16="http://schemas.microsoft.com/office/drawing/2014/main" id="{4FE30521-13C5-42F4-B8D7-627AAB3B2FD5}"/>
                </a:ext>
              </a:extLst>
            </p:cNvPr>
            <p:cNvPicPr>
              <a:picLocks noChangeAspect="1"/>
            </p:cNvPicPr>
            <p:nvPr/>
          </p:nvPicPr>
          <p:blipFill>
            <a:blip r:embed="rId11"/>
            <a:stretch>
              <a:fillRect/>
            </a:stretch>
          </p:blipFill>
          <p:spPr>
            <a:xfrm>
              <a:off x="14929837" y="6811046"/>
              <a:ext cx="4781204" cy="909596"/>
            </a:xfrm>
            <a:prstGeom prst="rect">
              <a:avLst/>
            </a:prstGeom>
          </p:spPr>
        </p:pic>
      </p:grpSp>
      <p:grpSp>
        <p:nvGrpSpPr>
          <p:cNvPr id="51" name="Gruppo 50">
            <a:extLst>
              <a:ext uri="{FF2B5EF4-FFF2-40B4-BE49-F238E27FC236}">
                <a16:creationId xmlns:a16="http://schemas.microsoft.com/office/drawing/2014/main" id="{FDBF542C-09D3-4D97-9E92-8AC785A0F7A1}"/>
              </a:ext>
            </a:extLst>
          </p:cNvPr>
          <p:cNvGrpSpPr/>
          <p:nvPr/>
        </p:nvGrpSpPr>
        <p:grpSpPr>
          <a:xfrm>
            <a:off x="20771730" y="4335394"/>
            <a:ext cx="1326806" cy="1567929"/>
            <a:chOff x="20771730" y="4602269"/>
            <a:chExt cx="1326806" cy="1567929"/>
          </a:xfrm>
        </p:grpSpPr>
        <p:pic>
          <p:nvPicPr>
            <p:cNvPr id="53" name="Immagine 52">
              <a:extLst>
                <a:ext uri="{FF2B5EF4-FFF2-40B4-BE49-F238E27FC236}">
                  <a16:creationId xmlns:a16="http://schemas.microsoft.com/office/drawing/2014/main" id="{55381FC8-84D3-4B45-8F7D-118ACD59F78A}"/>
                </a:ext>
              </a:extLst>
            </p:cNvPr>
            <p:cNvPicPr>
              <a:picLocks noChangeAspect="1"/>
            </p:cNvPicPr>
            <p:nvPr/>
          </p:nvPicPr>
          <p:blipFill rotWithShape="1">
            <a:blip r:embed="rId12"/>
            <a:srcRect l="87590" t="4967"/>
            <a:stretch/>
          </p:blipFill>
          <p:spPr>
            <a:xfrm>
              <a:off x="20771730" y="4602269"/>
              <a:ext cx="1326806" cy="1263461"/>
            </a:xfrm>
            <a:prstGeom prst="rect">
              <a:avLst/>
            </a:prstGeom>
          </p:spPr>
        </p:pic>
        <p:pic>
          <p:nvPicPr>
            <p:cNvPr id="72" name="Immagine 71">
              <a:extLst>
                <a:ext uri="{FF2B5EF4-FFF2-40B4-BE49-F238E27FC236}">
                  <a16:creationId xmlns:a16="http://schemas.microsoft.com/office/drawing/2014/main" id="{CF7F1343-FDAB-495D-AAEC-2E448CB9CAA2}"/>
                </a:ext>
              </a:extLst>
            </p:cNvPr>
            <p:cNvPicPr>
              <a:picLocks noChangeAspect="1"/>
            </p:cNvPicPr>
            <p:nvPr/>
          </p:nvPicPr>
          <p:blipFill>
            <a:blip r:embed="rId13"/>
            <a:stretch>
              <a:fillRect/>
            </a:stretch>
          </p:blipFill>
          <p:spPr>
            <a:xfrm>
              <a:off x="20959256" y="5843026"/>
              <a:ext cx="1054220" cy="327172"/>
            </a:xfrm>
            <a:prstGeom prst="rect">
              <a:avLst/>
            </a:prstGeom>
          </p:spPr>
        </p:pic>
      </p:grpSp>
      <p:sp>
        <p:nvSpPr>
          <p:cNvPr id="73" name="Arrow: Down 14">
            <a:extLst>
              <a:ext uri="{FF2B5EF4-FFF2-40B4-BE49-F238E27FC236}">
                <a16:creationId xmlns:a16="http://schemas.microsoft.com/office/drawing/2014/main" id="{9FA021D9-0A94-40CF-971D-CF13744B543C}"/>
              </a:ext>
            </a:extLst>
          </p:cNvPr>
          <p:cNvSpPr/>
          <p:nvPr/>
        </p:nvSpPr>
        <p:spPr>
          <a:xfrm rot="18509230">
            <a:off x="8915714" y="5825677"/>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35" name="Group 34">
            <a:extLst>
              <a:ext uri="{FF2B5EF4-FFF2-40B4-BE49-F238E27FC236}">
                <a16:creationId xmlns:a16="http://schemas.microsoft.com/office/drawing/2014/main" id="{A380DB10-D660-4014-9690-AD2F76AFA666}"/>
              </a:ext>
            </a:extLst>
          </p:cNvPr>
          <p:cNvGrpSpPr/>
          <p:nvPr/>
        </p:nvGrpSpPr>
        <p:grpSpPr>
          <a:xfrm>
            <a:off x="1660325" y="2668825"/>
            <a:ext cx="21059988" cy="1572663"/>
            <a:chOff x="1660325" y="2668825"/>
            <a:chExt cx="21059988" cy="1572663"/>
          </a:xfrm>
        </p:grpSpPr>
        <p:grpSp>
          <p:nvGrpSpPr>
            <p:cNvPr id="36" name="Gruppo 5">
              <a:extLst>
                <a:ext uri="{FF2B5EF4-FFF2-40B4-BE49-F238E27FC236}">
                  <a16:creationId xmlns:a16="http://schemas.microsoft.com/office/drawing/2014/main" id="{0FF6ABD3-2FE4-4D0B-9194-966BADE7EEFF}"/>
                </a:ext>
              </a:extLst>
            </p:cNvPr>
            <p:cNvGrpSpPr/>
            <p:nvPr/>
          </p:nvGrpSpPr>
          <p:grpSpPr>
            <a:xfrm>
              <a:off x="1660325" y="2668825"/>
              <a:ext cx="21059988" cy="1572663"/>
              <a:chOff x="1660325" y="2668825"/>
              <a:chExt cx="21059988" cy="1572663"/>
            </a:xfrm>
          </p:grpSpPr>
          <p:grpSp>
            <p:nvGrpSpPr>
              <p:cNvPr id="38" name="Gruppo 73">
                <a:extLst>
                  <a:ext uri="{FF2B5EF4-FFF2-40B4-BE49-F238E27FC236}">
                    <a16:creationId xmlns:a16="http://schemas.microsoft.com/office/drawing/2014/main" id="{838181B0-BC42-491E-BCDE-4564CB1AE0F0}"/>
                  </a:ext>
                </a:extLst>
              </p:cNvPr>
              <p:cNvGrpSpPr/>
              <p:nvPr/>
            </p:nvGrpSpPr>
            <p:grpSpPr>
              <a:xfrm>
                <a:off x="1660325" y="2668825"/>
                <a:ext cx="21059988" cy="1572663"/>
                <a:chOff x="1660325" y="2668825"/>
                <a:chExt cx="21059988" cy="1572663"/>
              </a:xfrm>
            </p:grpSpPr>
            <p:grpSp>
              <p:nvGrpSpPr>
                <p:cNvPr id="41" name="Gruppo 74">
                  <a:extLst>
                    <a:ext uri="{FF2B5EF4-FFF2-40B4-BE49-F238E27FC236}">
                      <a16:creationId xmlns:a16="http://schemas.microsoft.com/office/drawing/2014/main" id="{256ECA03-2B86-414B-9175-52182A7577B9}"/>
                    </a:ext>
                  </a:extLst>
                </p:cNvPr>
                <p:cNvGrpSpPr/>
                <p:nvPr/>
              </p:nvGrpSpPr>
              <p:grpSpPr>
                <a:xfrm>
                  <a:off x="1660325" y="2668825"/>
                  <a:ext cx="21059988" cy="1572663"/>
                  <a:chOff x="1660325" y="2668825"/>
                  <a:chExt cx="21059988" cy="1572663"/>
                </a:xfrm>
              </p:grpSpPr>
              <p:grpSp>
                <p:nvGrpSpPr>
                  <p:cNvPr id="47" name="Gruppo 78">
                    <a:extLst>
                      <a:ext uri="{FF2B5EF4-FFF2-40B4-BE49-F238E27FC236}">
                        <a16:creationId xmlns:a16="http://schemas.microsoft.com/office/drawing/2014/main" id="{10ABAECB-7671-4EEF-88DC-22DBF30815A8}"/>
                      </a:ext>
                    </a:extLst>
                  </p:cNvPr>
                  <p:cNvGrpSpPr/>
                  <p:nvPr/>
                </p:nvGrpSpPr>
                <p:grpSpPr>
                  <a:xfrm>
                    <a:off x="1660325" y="2668825"/>
                    <a:ext cx="21059988" cy="1572663"/>
                    <a:chOff x="1660325" y="2668825"/>
                    <a:chExt cx="21059988" cy="1572663"/>
                  </a:xfrm>
                </p:grpSpPr>
                <p:cxnSp>
                  <p:nvCxnSpPr>
                    <p:cNvPr id="54" name="Connettore diritto 80">
                      <a:extLst>
                        <a:ext uri="{FF2B5EF4-FFF2-40B4-BE49-F238E27FC236}">
                          <a16:creationId xmlns:a16="http://schemas.microsoft.com/office/drawing/2014/main" id="{E09E55B8-A3C0-4442-BF68-571D1A60EFE7}"/>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55" name="Gruppo 82">
                      <a:extLst>
                        <a:ext uri="{FF2B5EF4-FFF2-40B4-BE49-F238E27FC236}">
                          <a16:creationId xmlns:a16="http://schemas.microsoft.com/office/drawing/2014/main" id="{62BC9B42-4D97-4CBE-8869-9A7E071CD412}"/>
                        </a:ext>
                      </a:extLst>
                    </p:cNvPr>
                    <p:cNvGrpSpPr/>
                    <p:nvPr/>
                  </p:nvGrpSpPr>
                  <p:grpSpPr>
                    <a:xfrm>
                      <a:off x="1662707" y="2668825"/>
                      <a:ext cx="21057606" cy="1542828"/>
                      <a:chOff x="1662707" y="2668825"/>
                      <a:chExt cx="21057606" cy="1542828"/>
                    </a:xfrm>
                  </p:grpSpPr>
                  <p:pic>
                    <p:nvPicPr>
                      <p:cNvPr id="56" name="Immagine 83">
                        <a:extLst>
                          <a:ext uri="{FF2B5EF4-FFF2-40B4-BE49-F238E27FC236}">
                            <a16:creationId xmlns:a16="http://schemas.microsoft.com/office/drawing/2014/main" id="{B0A8C77D-058B-447C-995F-AF3CD3520721}"/>
                          </a:ext>
                        </a:extLst>
                      </p:cNvPr>
                      <p:cNvPicPr>
                        <a:picLocks noChangeAspect="1"/>
                      </p:cNvPicPr>
                      <p:nvPr/>
                    </p:nvPicPr>
                    <p:blipFill>
                      <a:blip r:embed="rId14"/>
                      <a:stretch>
                        <a:fillRect/>
                      </a:stretch>
                    </p:blipFill>
                    <p:spPr>
                      <a:xfrm>
                        <a:off x="1662707" y="2668825"/>
                        <a:ext cx="21057606" cy="1542828"/>
                      </a:xfrm>
                      <a:prstGeom prst="rect">
                        <a:avLst/>
                      </a:prstGeom>
                    </p:spPr>
                  </p:pic>
                  <p:pic>
                    <p:nvPicPr>
                      <p:cNvPr id="57" name="Immagine 84">
                        <a:extLst>
                          <a:ext uri="{FF2B5EF4-FFF2-40B4-BE49-F238E27FC236}">
                            <a16:creationId xmlns:a16="http://schemas.microsoft.com/office/drawing/2014/main" id="{76F68B77-BFB4-4520-B7D8-E23E3B84EF55}"/>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52" name="Immagine 79">
                    <a:extLst>
                      <a:ext uri="{FF2B5EF4-FFF2-40B4-BE49-F238E27FC236}">
                        <a16:creationId xmlns:a16="http://schemas.microsoft.com/office/drawing/2014/main" id="{443988A8-F3D2-42A5-AAB0-1AF182061AED}"/>
                      </a:ext>
                    </a:extLst>
                  </p:cNvPr>
                  <p:cNvPicPr>
                    <a:picLocks noChangeAspect="1"/>
                  </p:cNvPicPr>
                  <p:nvPr/>
                </p:nvPicPr>
                <p:blipFill>
                  <a:blip r:embed="rId16"/>
                  <a:stretch>
                    <a:fillRect/>
                  </a:stretch>
                </p:blipFill>
                <p:spPr>
                  <a:xfrm>
                    <a:off x="1844843" y="3090239"/>
                    <a:ext cx="2994308" cy="305153"/>
                  </a:xfrm>
                  <a:prstGeom prst="rect">
                    <a:avLst/>
                  </a:prstGeom>
                </p:spPr>
              </p:pic>
            </p:grpSp>
            <p:pic>
              <p:nvPicPr>
                <p:cNvPr id="42" name="Immagine 75">
                  <a:extLst>
                    <a:ext uri="{FF2B5EF4-FFF2-40B4-BE49-F238E27FC236}">
                      <a16:creationId xmlns:a16="http://schemas.microsoft.com/office/drawing/2014/main" id="{446BDDF6-83EE-4274-9932-90008B3D24BC}"/>
                    </a:ext>
                  </a:extLst>
                </p:cNvPr>
                <p:cNvPicPr>
                  <a:picLocks noChangeAspect="1"/>
                </p:cNvPicPr>
                <p:nvPr/>
              </p:nvPicPr>
              <p:blipFill rotWithShape="1">
                <a:blip r:embed="rId17">
                  <a:clrChange>
                    <a:clrFrom>
                      <a:srgbClr val="FFFFFF"/>
                    </a:clrFrom>
                    <a:clrTo>
                      <a:srgbClr val="FFFFFF">
                        <a:alpha val="0"/>
                      </a:srgbClr>
                    </a:clrTo>
                  </a:clrChange>
                </a:blip>
                <a:srcRect l="66525"/>
                <a:stretch/>
              </p:blipFill>
              <p:spPr>
                <a:xfrm>
                  <a:off x="7305599" y="3103327"/>
                  <a:ext cx="5754353" cy="305153"/>
                </a:xfrm>
                <a:prstGeom prst="rect">
                  <a:avLst/>
                </a:prstGeom>
              </p:spPr>
            </p:pic>
            <p:pic>
              <p:nvPicPr>
                <p:cNvPr id="43" name="Immagine 76">
                  <a:extLst>
                    <a:ext uri="{FF2B5EF4-FFF2-40B4-BE49-F238E27FC236}">
                      <a16:creationId xmlns:a16="http://schemas.microsoft.com/office/drawing/2014/main" id="{F62D1066-8352-4C73-A7F0-D0E83B397FFC}"/>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0165206" y="3120321"/>
                  <a:ext cx="1447750" cy="275071"/>
                </a:xfrm>
                <a:prstGeom prst="rect">
                  <a:avLst/>
                </a:prstGeom>
              </p:spPr>
            </p:pic>
          </p:grpSp>
          <p:pic>
            <p:nvPicPr>
              <p:cNvPr id="39" name="Immagine 2">
                <a:extLst>
                  <a:ext uri="{FF2B5EF4-FFF2-40B4-BE49-F238E27FC236}">
                    <a16:creationId xmlns:a16="http://schemas.microsoft.com/office/drawing/2014/main" id="{932FE0E0-D4C5-41E1-860F-AF2300E97B0F}"/>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3536190" y="3082774"/>
                <a:ext cx="2387495" cy="532153"/>
              </a:xfrm>
              <a:prstGeom prst="rect">
                <a:avLst/>
              </a:prstGeom>
            </p:spPr>
          </p:pic>
          <p:pic>
            <p:nvPicPr>
              <p:cNvPr id="40" name="Immagine 4">
                <a:extLst>
                  <a:ext uri="{FF2B5EF4-FFF2-40B4-BE49-F238E27FC236}">
                    <a16:creationId xmlns:a16="http://schemas.microsoft.com/office/drawing/2014/main" id="{7D095744-2D35-49E9-80B1-BB33214D138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6939781" y="3097015"/>
                <a:ext cx="2382217" cy="503669"/>
              </a:xfrm>
              <a:prstGeom prst="rect">
                <a:avLst/>
              </a:prstGeom>
            </p:spPr>
          </p:pic>
        </p:grpSp>
        <p:pic>
          <p:nvPicPr>
            <p:cNvPr id="37" name="Immagine 75">
              <a:extLst>
                <a:ext uri="{FF2B5EF4-FFF2-40B4-BE49-F238E27FC236}">
                  <a16:creationId xmlns:a16="http://schemas.microsoft.com/office/drawing/2014/main" id="{0042AC67-DF8B-4ACD-82FF-51FB157E9741}"/>
                </a:ext>
              </a:extLst>
            </p:cNvPr>
            <p:cNvPicPr>
              <a:picLocks noChangeAspect="1"/>
            </p:cNvPicPr>
            <p:nvPr/>
          </p:nvPicPr>
          <p:blipFill rotWithShape="1">
            <a:blip r:embed="rId17">
              <a:clrChange>
                <a:clrFrom>
                  <a:srgbClr val="FFFFFF"/>
                </a:clrFrom>
                <a:clrTo>
                  <a:srgbClr val="FFFFFF">
                    <a:alpha val="0"/>
                  </a:srgbClr>
                </a:clrTo>
              </a:clrChange>
            </a:blip>
            <a:srcRect t="-1" r="68228" b="-1082"/>
            <a:stretch/>
          </p:blipFill>
          <p:spPr>
            <a:xfrm>
              <a:off x="1904446" y="3084111"/>
              <a:ext cx="5461683" cy="308455"/>
            </a:xfrm>
            <a:prstGeom prst="rect">
              <a:avLst/>
            </a:prstGeom>
          </p:spPr>
        </p:pic>
      </p:grpSp>
    </p:spTree>
    <p:extLst>
      <p:ext uri="{BB962C8B-B14F-4D97-AF65-F5344CB8AC3E}">
        <p14:creationId xmlns:p14="http://schemas.microsoft.com/office/powerpoint/2010/main" val="2724198621"/>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egnaposto testo 3">
            <a:extLst>
              <a:ext uri="{FF2B5EF4-FFF2-40B4-BE49-F238E27FC236}">
                <a16:creationId xmlns:a16="http://schemas.microsoft.com/office/drawing/2014/main" id="{93CBA148-3119-49C1-8837-A0CD5EA4803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Variazione)</a:t>
            </a:r>
            <a:endParaRPr lang="it-IT"/>
          </a:p>
        </p:txBody>
      </p:sp>
      <p:grpSp>
        <p:nvGrpSpPr>
          <p:cNvPr id="41" name="Gruppo 40">
            <a:extLst>
              <a:ext uri="{FF2B5EF4-FFF2-40B4-BE49-F238E27FC236}">
                <a16:creationId xmlns:a16="http://schemas.microsoft.com/office/drawing/2014/main" id="{F75BCDAE-F762-480E-9FC2-6A350A9C8827}"/>
              </a:ext>
            </a:extLst>
          </p:cNvPr>
          <p:cNvGrpSpPr/>
          <p:nvPr/>
        </p:nvGrpSpPr>
        <p:grpSpPr>
          <a:xfrm>
            <a:off x="516314" y="1939526"/>
            <a:ext cx="21096304" cy="732779"/>
            <a:chOff x="1646867" y="1867823"/>
            <a:chExt cx="21096304" cy="732779"/>
          </a:xfrm>
        </p:grpSpPr>
        <p:pic>
          <p:nvPicPr>
            <p:cNvPr id="55" name="Immagine 54">
              <a:extLst>
                <a:ext uri="{FF2B5EF4-FFF2-40B4-BE49-F238E27FC236}">
                  <a16:creationId xmlns:a16="http://schemas.microsoft.com/office/drawing/2014/main" id="{AEB6AC1B-5643-4F48-92C7-EA1FDC13C893}"/>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36" name="Immagine 35">
              <a:extLst>
                <a:ext uri="{FF2B5EF4-FFF2-40B4-BE49-F238E27FC236}">
                  <a16:creationId xmlns:a16="http://schemas.microsoft.com/office/drawing/2014/main" id="{A0521FFE-1A99-48F5-91ED-44FC40220074}"/>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32" name="Immagine 31">
              <a:extLst>
                <a:ext uri="{FF2B5EF4-FFF2-40B4-BE49-F238E27FC236}">
                  <a16:creationId xmlns:a16="http://schemas.microsoft.com/office/drawing/2014/main" id="{62E6BA03-E828-4014-8D73-834101A6B6E1}"/>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6" name="Immagine 45">
            <a:extLst>
              <a:ext uri="{FF2B5EF4-FFF2-40B4-BE49-F238E27FC236}">
                <a16:creationId xmlns:a16="http://schemas.microsoft.com/office/drawing/2014/main" id="{85CE3AA8-C49B-4562-91E1-2032346C002E}"/>
              </a:ext>
            </a:extLst>
          </p:cNvPr>
          <p:cNvPicPr>
            <a:picLocks noChangeAspect="1"/>
          </p:cNvPicPr>
          <p:nvPr/>
        </p:nvPicPr>
        <p:blipFill>
          <a:blip r:embed="rId6"/>
          <a:stretch>
            <a:fillRect/>
          </a:stretch>
        </p:blipFill>
        <p:spPr>
          <a:xfrm>
            <a:off x="2143346" y="2120938"/>
            <a:ext cx="3501450" cy="425078"/>
          </a:xfrm>
          <a:prstGeom prst="rect">
            <a:avLst/>
          </a:prstGeom>
        </p:spPr>
      </p:pic>
      <p:pic>
        <p:nvPicPr>
          <p:cNvPr id="222" name="Immagine 221">
            <a:extLst>
              <a:ext uri="{FF2B5EF4-FFF2-40B4-BE49-F238E27FC236}">
                <a16:creationId xmlns:a16="http://schemas.microsoft.com/office/drawing/2014/main" id="{C77B2F25-F10C-4EDA-9C0F-E2E7AD00B52F}"/>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2031753" y="1984853"/>
            <a:ext cx="3757900" cy="655224"/>
          </a:xfrm>
          <a:prstGeom prst="rect">
            <a:avLst/>
          </a:prstGeom>
        </p:spPr>
      </p:pic>
      <p:grpSp>
        <p:nvGrpSpPr>
          <p:cNvPr id="401" name="Gruppo 40">
            <a:extLst>
              <a:ext uri="{FF2B5EF4-FFF2-40B4-BE49-F238E27FC236}">
                <a16:creationId xmlns:a16="http://schemas.microsoft.com/office/drawing/2014/main" id="{5322B80D-0D50-4AC8-9080-4184A5D89767}"/>
              </a:ext>
            </a:extLst>
          </p:cNvPr>
          <p:cNvGrpSpPr/>
          <p:nvPr/>
        </p:nvGrpSpPr>
        <p:grpSpPr>
          <a:xfrm>
            <a:off x="557895" y="2033489"/>
            <a:ext cx="5542357" cy="573371"/>
            <a:chOff x="1687621" y="1961786"/>
            <a:chExt cx="5542357" cy="573371"/>
          </a:xfrm>
        </p:grpSpPr>
        <p:pic>
          <p:nvPicPr>
            <p:cNvPr id="404" name="Immagine 35">
              <a:extLst>
                <a:ext uri="{FF2B5EF4-FFF2-40B4-BE49-F238E27FC236}">
                  <a16:creationId xmlns:a16="http://schemas.microsoft.com/office/drawing/2014/main" id="{F326CF99-2A5D-4BBB-926B-3455F7F95819}"/>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05" name="Immagine 31">
              <a:extLst>
                <a:ext uri="{FF2B5EF4-FFF2-40B4-BE49-F238E27FC236}">
                  <a16:creationId xmlns:a16="http://schemas.microsoft.com/office/drawing/2014/main" id="{ABC31CEA-90D3-4CD3-BA01-600ED62B8EB7}"/>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02" name="Immagine 45">
            <a:extLst>
              <a:ext uri="{FF2B5EF4-FFF2-40B4-BE49-F238E27FC236}">
                <a16:creationId xmlns:a16="http://schemas.microsoft.com/office/drawing/2014/main" id="{4DC21C07-C553-4BFC-9DDB-0E981AADEA91}"/>
              </a:ext>
            </a:extLst>
          </p:cNvPr>
          <p:cNvPicPr>
            <a:picLocks noChangeAspect="1"/>
          </p:cNvPicPr>
          <p:nvPr/>
        </p:nvPicPr>
        <p:blipFill>
          <a:blip r:embed="rId6"/>
          <a:stretch>
            <a:fillRect/>
          </a:stretch>
        </p:blipFill>
        <p:spPr>
          <a:xfrm>
            <a:off x="2144173" y="2120938"/>
            <a:ext cx="3501450" cy="425078"/>
          </a:xfrm>
          <a:prstGeom prst="rect">
            <a:avLst/>
          </a:prstGeom>
        </p:spPr>
      </p:pic>
      <p:pic>
        <p:nvPicPr>
          <p:cNvPr id="374" name="Immagine 221">
            <a:extLst>
              <a:ext uri="{FF2B5EF4-FFF2-40B4-BE49-F238E27FC236}">
                <a16:creationId xmlns:a16="http://schemas.microsoft.com/office/drawing/2014/main" id="{8FA0A673-F39A-46C3-8A02-34D99D4E97B3}"/>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2032580" y="1984853"/>
            <a:ext cx="3757900" cy="655224"/>
          </a:xfrm>
          <a:prstGeom prst="rect">
            <a:avLst/>
          </a:prstGeom>
        </p:spPr>
      </p:pic>
      <p:pic>
        <p:nvPicPr>
          <p:cNvPr id="6" name="Picture 5">
            <a:extLst>
              <a:ext uri="{FF2B5EF4-FFF2-40B4-BE49-F238E27FC236}">
                <a16:creationId xmlns:a16="http://schemas.microsoft.com/office/drawing/2014/main" id="{84D57450-1F1E-4001-84FE-0982DAB2C9D6}"/>
              </a:ext>
            </a:extLst>
          </p:cNvPr>
          <p:cNvPicPr>
            <a:picLocks noChangeAspect="1"/>
          </p:cNvPicPr>
          <p:nvPr/>
        </p:nvPicPr>
        <p:blipFill>
          <a:blip r:embed="rId8"/>
          <a:stretch>
            <a:fillRect/>
          </a:stretch>
        </p:blipFill>
        <p:spPr>
          <a:xfrm>
            <a:off x="4202031" y="3746941"/>
            <a:ext cx="3401605" cy="549375"/>
          </a:xfrm>
          <a:prstGeom prst="rect">
            <a:avLst/>
          </a:prstGeom>
        </p:spPr>
      </p:pic>
      <p:pic>
        <p:nvPicPr>
          <p:cNvPr id="4" name="Picture 3">
            <a:extLst>
              <a:ext uri="{FF2B5EF4-FFF2-40B4-BE49-F238E27FC236}">
                <a16:creationId xmlns:a16="http://schemas.microsoft.com/office/drawing/2014/main" id="{736F49CA-9350-7039-D47A-088B2100821D}"/>
              </a:ext>
            </a:extLst>
          </p:cNvPr>
          <p:cNvPicPr>
            <a:picLocks noChangeAspect="1"/>
          </p:cNvPicPr>
          <p:nvPr/>
        </p:nvPicPr>
        <p:blipFill>
          <a:blip r:embed="rId9"/>
          <a:stretch>
            <a:fillRect/>
          </a:stretch>
        </p:blipFill>
        <p:spPr>
          <a:xfrm>
            <a:off x="7865489" y="3698678"/>
            <a:ext cx="1981428" cy="513703"/>
          </a:xfrm>
          <a:prstGeom prst="rect">
            <a:avLst/>
          </a:prstGeom>
        </p:spPr>
      </p:pic>
      <p:pic>
        <p:nvPicPr>
          <p:cNvPr id="141" name="Picture 140">
            <a:extLst>
              <a:ext uri="{FF2B5EF4-FFF2-40B4-BE49-F238E27FC236}">
                <a16:creationId xmlns:a16="http://schemas.microsoft.com/office/drawing/2014/main" id="{06DA2D8E-9EDE-1349-2F40-B7384735C9A6}"/>
              </a:ext>
            </a:extLst>
          </p:cNvPr>
          <p:cNvPicPr>
            <a:picLocks noChangeAspect="1"/>
          </p:cNvPicPr>
          <p:nvPr/>
        </p:nvPicPr>
        <p:blipFill>
          <a:blip r:embed="rId9"/>
          <a:stretch>
            <a:fillRect/>
          </a:stretch>
        </p:blipFill>
        <p:spPr>
          <a:xfrm>
            <a:off x="11561851" y="3738076"/>
            <a:ext cx="1981428" cy="513703"/>
          </a:xfrm>
          <a:prstGeom prst="rect">
            <a:avLst/>
          </a:prstGeom>
        </p:spPr>
      </p:pic>
      <p:pic>
        <p:nvPicPr>
          <p:cNvPr id="146" name="Picture 145">
            <a:extLst>
              <a:ext uri="{FF2B5EF4-FFF2-40B4-BE49-F238E27FC236}">
                <a16:creationId xmlns:a16="http://schemas.microsoft.com/office/drawing/2014/main" id="{135AE0BB-6D9B-E091-64B6-CCE9FCEC1B6B}"/>
              </a:ext>
            </a:extLst>
          </p:cNvPr>
          <p:cNvPicPr>
            <a:picLocks noChangeAspect="1"/>
          </p:cNvPicPr>
          <p:nvPr/>
        </p:nvPicPr>
        <p:blipFill>
          <a:blip r:embed="rId9"/>
          <a:stretch>
            <a:fillRect/>
          </a:stretch>
        </p:blipFill>
        <p:spPr>
          <a:xfrm>
            <a:off x="15210654" y="3739055"/>
            <a:ext cx="1981428" cy="513703"/>
          </a:xfrm>
          <a:prstGeom prst="rect">
            <a:avLst/>
          </a:prstGeom>
        </p:spPr>
      </p:pic>
      <p:pic>
        <p:nvPicPr>
          <p:cNvPr id="148" name="Picture 147">
            <a:extLst>
              <a:ext uri="{FF2B5EF4-FFF2-40B4-BE49-F238E27FC236}">
                <a16:creationId xmlns:a16="http://schemas.microsoft.com/office/drawing/2014/main" id="{5CFB4DF0-7D4E-A5F1-61B6-C402FAC8E1CB}"/>
              </a:ext>
            </a:extLst>
          </p:cNvPr>
          <p:cNvPicPr>
            <a:picLocks noChangeAspect="1"/>
          </p:cNvPicPr>
          <p:nvPr/>
        </p:nvPicPr>
        <p:blipFill>
          <a:blip r:embed="rId9"/>
          <a:stretch>
            <a:fillRect/>
          </a:stretch>
        </p:blipFill>
        <p:spPr>
          <a:xfrm>
            <a:off x="18759414" y="3638978"/>
            <a:ext cx="1981428" cy="513703"/>
          </a:xfrm>
          <a:prstGeom prst="rect">
            <a:avLst/>
          </a:prstGeom>
        </p:spPr>
      </p:pic>
      <p:grpSp>
        <p:nvGrpSpPr>
          <p:cNvPr id="339" name="Group 338">
            <a:extLst>
              <a:ext uri="{FF2B5EF4-FFF2-40B4-BE49-F238E27FC236}">
                <a16:creationId xmlns:a16="http://schemas.microsoft.com/office/drawing/2014/main" id="{A4E21917-62E8-392A-5040-AB03BB27C577}"/>
              </a:ext>
            </a:extLst>
          </p:cNvPr>
          <p:cNvGrpSpPr/>
          <p:nvPr/>
        </p:nvGrpSpPr>
        <p:grpSpPr>
          <a:xfrm>
            <a:off x="780011" y="2312465"/>
            <a:ext cx="20573851" cy="9791306"/>
            <a:chOff x="438595" y="2064922"/>
            <a:chExt cx="19750218" cy="9455789"/>
          </a:xfrm>
        </p:grpSpPr>
        <p:pic>
          <p:nvPicPr>
            <p:cNvPr id="364" name="Immagine 58">
              <a:extLst>
                <a:ext uri="{FF2B5EF4-FFF2-40B4-BE49-F238E27FC236}">
                  <a16:creationId xmlns:a16="http://schemas.microsoft.com/office/drawing/2014/main" id="{42079E01-1303-5DEA-AE23-9ADF96CF14D1}"/>
                </a:ext>
              </a:extLst>
            </p:cNvPr>
            <p:cNvPicPr>
              <a:picLocks noChangeAspect="1"/>
            </p:cNvPicPr>
            <p:nvPr/>
          </p:nvPicPr>
          <p:blipFill rotWithShape="1">
            <a:blip r:embed="rId10"/>
            <a:srcRect l="36506" t="-6691" r="54192" b="93823"/>
            <a:stretch/>
          </p:blipFill>
          <p:spPr>
            <a:xfrm>
              <a:off x="7197783" y="2361749"/>
              <a:ext cx="1871330" cy="741314"/>
            </a:xfrm>
            <a:prstGeom prst="rect">
              <a:avLst/>
            </a:prstGeom>
          </p:spPr>
        </p:pic>
        <p:pic>
          <p:nvPicPr>
            <p:cNvPr id="366" name="Immagine 58">
              <a:extLst>
                <a:ext uri="{FF2B5EF4-FFF2-40B4-BE49-F238E27FC236}">
                  <a16:creationId xmlns:a16="http://schemas.microsoft.com/office/drawing/2014/main" id="{B06F2E09-5450-49D3-63EC-9048F3BA69E5}"/>
                </a:ext>
              </a:extLst>
            </p:cNvPr>
            <p:cNvPicPr>
              <a:picLocks noChangeAspect="1"/>
            </p:cNvPicPr>
            <p:nvPr/>
          </p:nvPicPr>
          <p:blipFill rotWithShape="1">
            <a:blip r:embed="rId10"/>
            <a:srcRect l="54223" t="-9256" r="35107" b="92989"/>
            <a:stretch/>
          </p:blipFill>
          <p:spPr>
            <a:xfrm>
              <a:off x="10497966" y="2213113"/>
              <a:ext cx="2146731" cy="937154"/>
            </a:xfrm>
            <a:prstGeom prst="rect">
              <a:avLst/>
            </a:prstGeom>
          </p:spPr>
        </p:pic>
        <p:pic>
          <p:nvPicPr>
            <p:cNvPr id="367" name="Immagine 58">
              <a:extLst>
                <a:ext uri="{FF2B5EF4-FFF2-40B4-BE49-F238E27FC236}">
                  <a16:creationId xmlns:a16="http://schemas.microsoft.com/office/drawing/2014/main" id="{0272F518-90F5-C7EC-4A40-6DFC7C42F691}"/>
                </a:ext>
              </a:extLst>
            </p:cNvPr>
            <p:cNvPicPr>
              <a:picLocks noChangeAspect="1"/>
            </p:cNvPicPr>
            <p:nvPr/>
          </p:nvPicPr>
          <p:blipFill rotWithShape="1">
            <a:blip r:embed="rId10"/>
            <a:srcRect l="72965" t="-7863" r="18118" b="93809"/>
            <a:stretch/>
          </p:blipFill>
          <p:spPr>
            <a:xfrm>
              <a:off x="14006096" y="2293412"/>
              <a:ext cx="1793886" cy="809651"/>
            </a:xfrm>
            <a:prstGeom prst="rect">
              <a:avLst/>
            </a:prstGeom>
          </p:spPr>
        </p:pic>
        <p:pic>
          <p:nvPicPr>
            <p:cNvPr id="368" name="Immagine 58">
              <a:extLst>
                <a:ext uri="{FF2B5EF4-FFF2-40B4-BE49-F238E27FC236}">
                  <a16:creationId xmlns:a16="http://schemas.microsoft.com/office/drawing/2014/main" id="{CBDDBFCB-AF3F-9E6B-F4AE-11A847F267F6}"/>
                </a:ext>
              </a:extLst>
            </p:cNvPr>
            <p:cNvPicPr>
              <a:picLocks noChangeAspect="1"/>
            </p:cNvPicPr>
            <p:nvPr/>
          </p:nvPicPr>
          <p:blipFill rotWithShape="1">
            <a:blip r:embed="rId10"/>
            <a:srcRect l="91083" t="-11828" r="1" b="92333"/>
            <a:stretch/>
          </p:blipFill>
          <p:spPr>
            <a:xfrm>
              <a:off x="17298233" y="2064922"/>
              <a:ext cx="1793886" cy="1123139"/>
            </a:xfrm>
            <a:prstGeom prst="rect">
              <a:avLst/>
            </a:prstGeom>
          </p:spPr>
        </p:pic>
        <p:grpSp>
          <p:nvGrpSpPr>
            <p:cNvPr id="370" name="Group 369">
              <a:extLst>
                <a:ext uri="{FF2B5EF4-FFF2-40B4-BE49-F238E27FC236}">
                  <a16:creationId xmlns:a16="http://schemas.microsoft.com/office/drawing/2014/main" id="{5ED82E2C-6CC2-8B43-403D-DC66B6E2F508}"/>
                </a:ext>
              </a:extLst>
            </p:cNvPr>
            <p:cNvGrpSpPr/>
            <p:nvPr/>
          </p:nvGrpSpPr>
          <p:grpSpPr>
            <a:xfrm>
              <a:off x="438595" y="2553363"/>
              <a:ext cx="19750218" cy="8967348"/>
              <a:chOff x="438595" y="2553363"/>
              <a:chExt cx="19750218" cy="8967348"/>
            </a:xfrm>
          </p:grpSpPr>
          <p:grpSp>
            <p:nvGrpSpPr>
              <p:cNvPr id="371" name="Group 370">
                <a:extLst>
                  <a:ext uri="{FF2B5EF4-FFF2-40B4-BE49-F238E27FC236}">
                    <a16:creationId xmlns:a16="http://schemas.microsoft.com/office/drawing/2014/main" id="{513D1A0C-6CBD-319C-93ED-1D1FE4FB5F48}"/>
                  </a:ext>
                </a:extLst>
              </p:cNvPr>
              <p:cNvGrpSpPr/>
              <p:nvPr/>
            </p:nvGrpSpPr>
            <p:grpSpPr>
              <a:xfrm>
                <a:off x="438595" y="2553363"/>
                <a:ext cx="19750218" cy="8967348"/>
                <a:chOff x="438595" y="2553363"/>
                <a:chExt cx="19750218" cy="8967348"/>
              </a:xfrm>
            </p:grpSpPr>
            <p:pic>
              <p:nvPicPr>
                <p:cNvPr id="436" name="Immagine 58">
                  <a:extLst>
                    <a:ext uri="{FF2B5EF4-FFF2-40B4-BE49-F238E27FC236}">
                      <a16:creationId xmlns:a16="http://schemas.microsoft.com/office/drawing/2014/main" id="{68C58B7C-6D96-C6F8-79C5-B214E7F45FC7}"/>
                    </a:ext>
                  </a:extLst>
                </p:cNvPr>
                <p:cNvPicPr>
                  <a:picLocks noChangeAspect="1"/>
                </p:cNvPicPr>
                <p:nvPr/>
              </p:nvPicPr>
              <p:blipFill rotWithShape="1">
                <a:blip r:embed="rId10"/>
                <a:srcRect r="89330" b="91070"/>
                <a:stretch/>
              </p:blipFill>
              <p:spPr>
                <a:xfrm>
                  <a:off x="438595" y="2701710"/>
                  <a:ext cx="2146731" cy="514435"/>
                </a:xfrm>
                <a:prstGeom prst="rect">
                  <a:avLst/>
                </a:prstGeom>
              </p:spPr>
            </p:pic>
            <p:pic>
              <p:nvPicPr>
                <p:cNvPr id="438" name="Picture 437">
                  <a:extLst>
                    <a:ext uri="{FF2B5EF4-FFF2-40B4-BE49-F238E27FC236}">
                      <a16:creationId xmlns:a16="http://schemas.microsoft.com/office/drawing/2014/main" id="{3D8226F1-A68F-DD89-8FFE-5408BC65B666}"/>
                    </a:ext>
                  </a:extLst>
                </p:cNvPr>
                <p:cNvPicPr>
                  <a:picLocks noChangeAspect="1"/>
                </p:cNvPicPr>
                <p:nvPr/>
              </p:nvPicPr>
              <p:blipFill>
                <a:blip r:embed="rId11"/>
                <a:stretch>
                  <a:fillRect/>
                </a:stretch>
              </p:blipFill>
              <p:spPr>
                <a:xfrm>
                  <a:off x="10672742" y="9438504"/>
                  <a:ext cx="1606421" cy="292076"/>
                </a:xfrm>
                <a:prstGeom prst="rect">
                  <a:avLst/>
                </a:prstGeom>
              </p:spPr>
            </p:pic>
            <p:pic>
              <p:nvPicPr>
                <p:cNvPr id="439" name="Immagine 58">
                  <a:extLst>
                    <a:ext uri="{FF2B5EF4-FFF2-40B4-BE49-F238E27FC236}">
                      <a16:creationId xmlns:a16="http://schemas.microsoft.com/office/drawing/2014/main" id="{DBEE4A0F-76B3-132B-948E-BA3202D0E188}"/>
                    </a:ext>
                  </a:extLst>
                </p:cNvPr>
                <p:cNvPicPr>
                  <a:picLocks noChangeAspect="1"/>
                </p:cNvPicPr>
                <p:nvPr/>
              </p:nvPicPr>
              <p:blipFill rotWithShape="1">
                <a:blip r:embed="rId10"/>
                <a:srcRect l="-3" t="38354" r="91088" b="55421"/>
                <a:stretch/>
              </p:blipFill>
              <p:spPr>
                <a:xfrm>
                  <a:off x="467271" y="9366690"/>
                  <a:ext cx="1888063" cy="377522"/>
                </a:xfrm>
                <a:prstGeom prst="rect">
                  <a:avLst/>
                </a:prstGeom>
              </p:spPr>
            </p:pic>
            <p:pic>
              <p:nvPicPr>
                <p:cNvPr id="440" name="Immagine 58">
                  <a:extLst>
                    <a:ext uri="{FF2B5EF4-FFF2-40B4-BE49-F238E27FC236}">
                      <a16:creationId xmlns:a16="http://schemas.microsoft.com/office/drawing/2014/main" id="{D8AF58EA-A17D-4FAE-85A6-7E4F80A2F369}"/>
                    </a:ext>
                  </a:extLst>
                </p:cNvPr>
                <p:cNvPicPr>
                  <a:picLocks noChangeAspect="1"/>
                </p:cNvPicPr>
                <p:nvPr/>
              </p:nvPicPr>
              <p:blipFill rotWithShape="1">
                <a:blip r:embed="rId10"/>
                <a:srcRect l="73480" t="38781" r="13313" b="49895"/>
                <a:stretch/>
              </p:blipFill>
              <p:spPr>
                <a:xfrm>
                  <a:off x="7282815" y="10405114"/>
                  <a:ext cx="2657181" cy="652315"/>
                </a:xfrm>
                <a:prstGeom prst="rect">
                  <a:avLst/>
                </a:prstGeom>
              </p:spPr>
            </p:pic>
            <p:pic>
              <p:nvPicPr>
                <p:cNvPr id="441" name="Immagine 58">
                  <a:extLst>
                    <a:ext uri="{FF2B5EF4-FFF2-40B4-BE49-F238E27FC236}">
                      <a16:creationId xmlns:a16="http://schemas.microsoft.com/office/drawing/2014/main" id="{318C7C92-783C-4265-2F9E-4DC3CB078327}"/>
                    </a:ext>
                  </a:extLst>
                </p:cNvPr>
                <p:cNvPicPr>
                  <a:picLocks noChangeAspect="1"/>
                </p:cNvPicPr>
                <p:nvPr/>
              </p:nvPicPr>
              <p:blipFill rotWithShape="1">
                <a:blip r:embed="rId10"/>
                <a:srcRect l="72808" t="59371" r="17171" b="34246"/>
                <a:stretch/>
              </p:blipFill>
              <p:spPr>
                <a:xfrm>
                  <a:off x="13980396" y="5492319"/>
                  <a:ext cx="2015921" cy="367699"/>
                </a:xfrm>
                <a:prstGeom prst="rect">
                  <a:avLst/>
                </a:prstGeom>
              </p:spPr>
            </p:pic>
            <p:pic>
              <p:nvPicPr>
                <p:cNvPr id="442" name="Immagine 58">
                  <a:extLst>
                    <a:ext uri="{FF2B5EF4-FFF2-40B4-BE49-F238E27FC236}">
                      <a16:creationId xmlns:a16="http://schemas.microsoft.com/office/drawing/2014/main" id="{7B5238D8-F131-9913-A80F-DEADCDFEBD06}"/>
                    </a:ext>
                  </a:extLst>
                </p:cNvPr>
                <p:cNvPicPr>
                  <a:picLocks noChangeAspect="1"/>
                </p:cNvPicPr>
                <p:nvPr/>
              </p:nvPicPr>
              <p:blipFill rotWithShape="1">
                <a:blip r:embed="rId10"/>
                <a:srcRect l="91345" t="59149" r="377" b="34006"/>
                <a:stretch/>
              </p:blipFill>
              <p:spPr>
                <a:xfrm>
                  <a:off x="17373111" y="5421582"/>
                  <a:ext cx="1665243" cy="394311"/>
                </a:xfrm>
                <a:prstGeom prst="rect">
                  <a:avLst/>
                </a:prstGeom>
              </p:spPr>
            </p:pic>
            <p:pic>
              <p:nvPicPr>
                <p:cNvPr id="443" name="Immagine 58">
                  <a:extLst>
                    <a:ext uri="{FF2B5EF4-FFF2-40B4-BE49-F238E27FC236}">
                      <a16:creationId xmlns:a16="http://schemas.microsoft.com/office/drawing/2014/main" id="{16DF49DC-B85E-7627-065B-3447638AD314}"/>
                    </a:ext>
                  </a:extLst>
                </p:cNvPr>
                <p:cNvPicPr>
                  <a:picLocks noChangeAspect="1"/>
                </p:cNvPicPr>
                <p:nvPr/>
              </p:nvPicPr>
              <p:blipFill rotWithShape="1">
                <a:blip r:embed="rId10"/>
                <a:srcRect l="-403" t="75442" r="86408" b="17472"/>
                <a:stretch/>
              </p:blipFill>
              <p:spPr>
                <a:xfrm>
                  <a:off x="10497966" y="10589532"/>
                  <a:ext cx="2815702" cy="408143"/>
                </a:xfrm>
                <a:prstGeom prst="rect">
                  <a:avLst/>
                </a:prstGeom>
              </p:spPr>
            </p:pic>
            <p:pic>
              <p:nvPicPr>
                <p:cNvPr id="444" name="Picture 443">
                  <a:extLst>
                    <a:ext uri="{FF2B5EF4-FFF2-40B4-BE49-F238E27FC236}">
                      <a16:creationId xmlns:a16="http://schemas.microsoft.com/office/drawing/2014/main" id="{19A9B930-F86D-8443-6DCB-60FAF72A7714}"/>
                    </a:ext>
                  </a:extLst>
                </p:cNvPr>
                <p:cNvPicPr>
                  <a:picLocks noChangeAspect="1"/>
                </p:cNvPicPr>
                <p:nvPr/>
              </p:nvPicPr>
              <p:blipFill>
                <a:blip r:embed="rId12"/>
                <a:stretch>
                  <a:fillRect/>
                </a:stretch>
              </p:blipFill>
              <p:spPr>
                <a:xfrm>
                  <a:off x="3929053" y="10655511"/>
                  <a:ext cx="2566227" cy="342164"/>
                </a:xfrm>
                <a:prstGeom prst="rect">
                  <a:avLst/>
                </a:prstGeom>
              </p:spPr>
            </p:pic>
            <p:pic>
              <p:nvPicPr>
                <p:cNvPr id="445" name="Picture 444">
                  <a:extLst>
                    <a:ext uri="{FF2B5EF4-FFF2-40B4-BE49-F238E27FC236}">
                      <a16:creationId xmlns:a16="http://schemas.microsoft.com/office/drawing/2014/main" id="{FEADAD70-4DF5-AE65-61DD-1A8929AA7DAB}"/>
                    </a:ext>
                  </a:extLst>
                </p:cNvPr>
                <p:cNvPicPr>
                  <a:picLocks noChangeAspect="1"/>
                </p:cNvPicPr>
                <p:nvPr/>
              </p:nvPicPr>
              <p:blipFill>
                <a:blip r:embed="rId13"/>
                <a:stretch>
                  <a:fillRect/>
                </a:stretch>
              </p:blipFill>
              <p:spPr>
                <a:xfrm>
                  <a:off x="13980396" y="9404066"/>
                  <a:ext cx="1755425" cy="361411"/>
                </a:xfrm>
                <a:prstGeom prst="rect">
                  <a:avLst/>
                </a:prstGeom>
              </p:spPr>
            </p:pic>
            <p:pic>
              <p:nvPicPr>
                <p:cNvPr id="446" name="Immagine 58">
                  <a:extLst>
                    <a:ext uri="{FF2B5EF4-FFF2-40B4-BE49-F238E27FC236}">
                      <a16:creationId xmlns:a16="http://schemas.microsoft.com/office/drawing/2014/main" id="{D0508090-11D7-74FE-3693-A390D0F8CDE0}"/>
                    </a:ext>
                  </a:extLst>
                </p:cNvPr>
                <p:cNvPicPr>
                  <a:picLocks noChangeAspect="1"/>
                </p:cNvPicPr>
                <p:nvPr/>
              </p:nvPicPr>
              <p:blipFill rotWithShape="1">
                <a:blip r:embed="rId10"/>
                <a:srcRect l="36747" t="16688" r="35311" b="76725"/>
                <a:stretch/>
              </p:blipFill>
              <p:spPr>
                <a:xfrm>
                  <a:off x="545526" y="5512734"/>
                  <a:ext cx="5621555" cy="379462"/>
                </a:xfrm>
                <a:prstGeom prst="rect">
                  <a:avLst/>
                </a:prstGeom>
              </p:spPr>
            </p:pic>
            <p:pic>
              <p:nvPicPr>
                <p:cNvPr id="447" name="Picture 446">
                  <a:extLst>
                    <a:ext uri="{FF2B5EF4-FFF2-40B4-BE49-F238E27FC236}">
                      <a16:creationId xmlns:a16="http://schemas.microsoft.com/office/drawing/2014/main" id="{786E74BD-C3DD-650C-F123-E64F1F8D39A3}"/>
                    </a:ext>
                  </a:extLst>
                </p:cNvPr>
                <p:cNvPicPr>
                  <a:picLocks noChangeAspect="1"/>
                </p:cNvPicPr>
                <p:nvPr/>
              </p:nvPicPr>
              <p:blipFill>
                <a:blip r:embed="rId14"/>
                <a:stretch>
                  <a:fillRect/>
                </a:stretch>
              </p:blipFill>
              <p:spPr>
                <a:xfrm>
                  <a:off x="3479759" y="5556967"/>
                  <a:ext cx="2760590" cy="279790"/>
                </a:xfrm>
                <a:prstGeom prst="rect">
                  <a:avLst/>
                </a:prstGeom>
              </p:spPr>
            </p:pic>
            <p:pic>
              <p:nvPicPr>
                <p:cNvPr id="448" name="Immagine 58">
                  <a:extLst>
                    <a:ext uri="{FF2B5EF4-FFF2-40B4-BE49-F238E27FC236}">
                      <a16:creationId xmlns:a16="http://schemas.microsoft.com/office/drawing/2014/main" id="{6F01AEA8-5419-0402-2DE7-DA0AFC80BC29}"/>
                    </a:ext>
                  </a:extLst>
                </p:cNvPr>
                <p:cNvPicPr>
                  <a:picLocks noChangeAspect="1"/>
                </p:cNvPicPr>
                <p:nvPr/>
              </p:nvPicPr>
              <p:blipFill rotWithShape="1">
                <a:blip r:embed="rId10"/>
                <a:srcRect l="73412" t="17579" r="16568" b="77942"/>
                <a:stretch/>
              </p:blipFill>
              <p:spPr>
                <a:xfrm>
                  <a:off x="7289102" y="5569953"/>
                  <a:ext cx="2015921" cy="258051"/>
                </a:xfrm>
                <a:prstGeom prst="rect">
                  <a:avLst/>
                </a:prstGeom>
              </p:spPr>
            </p:pic>
            <p:pic>
              <p:nvPicPr>
                <p:cNvPr id="449" name="Immagine 58">
                  <a:extLst>
                    <a:ext uri="{FF2B5EF4-FFF2-40B4-BE49-F238E27FC236}">
                      <a16:creationId xmlns:a16="http://schemas.microsoft.com/office/drawing/2014/main" id="{A9167F72-F327-0C56-6B0C-53BC37EB13E1}"/>
                    </a:ext>
                  </a:extLst>
                </p:cNvPr>
                <p:cNvPicPr>
                  <a:picLocks noChangeAspect="1"/>
                </p:cNvPicPr>
                <p:nvPr/>
              </p:nvPicPr>
              <p:blipFill rotWithShape="1">
                <a:blip r:embed="rId10"/>
                <a:srcRect l="18281" t="93381" r="66339" b="1960"/>
                <a:stretch/>
              </p:blipFill>
              <p:spPr>
                <a:xfrm>
                  <a:off x="3835040" y="9421237"/>
                  <a:ext cx="3094159" cy="268426"/>
                </a:xfrm>
                <a:prstGeom prst="rect">
                  <a:avLst/>
                </a:prstGeom>
              </p:spPr>
            </p:pic>
            <p:pic>
              <p:nvPicPr>
                <p:cNvPr id="450" name="Picture 449">
                  <a:extLst>
                    <a:ext uri="{FF2B5EF4-FFF2-40B4-BE49-F238E27FC236}">
                      <a16:creationId xmlns:a16="http://schemas.microsoft.com/office/drawing/2014/main" id="{370333B2-0529-99CF-E630-12C197FA3542}"/>
                    </a:ext>
                  </a:extLst>
                </p:cNvPr>
                <p:cNvPicPr>
                  <a:picLocks noChangeAspect="1"/>
                </p:cNvPicPr>
                <p:nvPr/>
              </p:nvPicPr>
              <p:blipFill>
                <a:blip r:embed="rId15"/>
                <a:stretch>
                  <a:fillRect/>
                </a:stretch>
              </p:blipFill>
              <p:spPr>
                <a:xfrm>
                  <a:off x="573364" y="6892826"/>
                  <a:ext cx="2011962" cy="306910"/>
                </a:xfrm>
                <a:prstGeom prst="rect">
                  <a:avLst/>
                </a:prstGeom>
              </p:spPr>
            </p:pic>
            <p:pic>
              <p:nvPicPr>
                <p:cNvPr id="451" name="Picture 450">
                  <a:extLst>
                    <a:ext uri="{FF2B5EF4-FFF2-40B4-BE49-F238E27FC236}">
                      <a16:creationId xmlns:a16="http://schemas.microsoft.com/office/drawing/2014/main" id="{864DDA62-BAAF-27E8-48CF-73705CCBA549}"/>
                    </a:ext>
                  </a:extLst>
                </p:cNvPr>
                <p:cNvPicPr>
                  <a:picLocks noChangeAspect="1"/>
                </p:cNvPicPr>
                <p:nvPr/>
              </p:nvPicPr>
              <p:blipFill>
                <a:blip r:embed="rId16"/>
                <a:stretch>
                  <a:fillRect/>
                </a:stretch>
              </p:blipFill>
              <p:spPr>
                <a:xfrm>
                  <a:off x="3949006" y="6823178"/>
                  <a:ext cx="2011962" cy="341314"/>
                </a:xfrm>
                <a:prstGeom prst="rect">
                  <a:avLst/>
                </a:prstGeom>
              </p:spPr>
            </p:pic>
            <p:pic>
              <p:nvPicPr>
                <p:cNvPr id="452" name="Picture 451">
                  <a:extLst>
                    <a:ext uri="{FF2B5EF4-FFF2-40B4-BE49-F238E27FC236}">
                      <a16:creationId xmlns:a16="http://schemas.microsoft.com/office/drawing/2014/main" id="{0A30E19F-6FF3-A14C-EEF7-6F4D7B0788FE}"/>
                    </a:ext>
                  </a:extLst>
                </p:cNvPr>
                <p:cNvPicPr>
                  <a:picLocks noChangeAspect="1"/>
                </p:cNvPicPr>
                <p:nvPr/>
              </p:nvPicPr>
              <p:blipFill>
                <a:blip r:embed="rId17"/>
                <a:stretch>
                  <a:fillRect/>
                </a:stretch>
              </p:blipFill>
              <p:spPr>
                <a:xfrm>
                  <a:off x="10707588" y="6840792"/>
                  <a:ext cx="2408865" cy="277279"/>
                </a:xfrm>
                <a:prstGeom prst="rect">
                  <a:avLst/>
                </a:prstGeom>
              </p:spPr>
            </p:pic>
            <p:pic>
              <p:nvPicPr>
                <p:cNvPr id="453" name="Picture 452">
                  <a:extLst>
                    <a:ext uri="{FF2B5EF4-FFF2-40B4-BE49-F238E27FC236}">
                      <a16:creationId xmlns:a16="http://schemas.microsoft.com/office/drawing/2014/main" id="{D93CF500-7873-6B5D-4441-C559E44264F6}"/>
                    </a:ext>
                  </a:extLst>
                </p:cNvPr>
                <p:cNvPicPr>
                  <a:picLocks noChangeAspect="1"/>
                </p:cNvPicPr>
                <p:nvPr/>
              </p:nvPicPr>
              <p:blipFill>
                <a:blip r:embed="rId18"/>
                <a:stretch>
                  <a:fillRect/>
                </a:stretch>
              </p:blipFill>
              <p:spPr>
                <a:xfrm>
                  <a:off x="7282815" y="6894404"/>
                  <a:ext cx="2560830" cy="276846"/>
                </a:xfrm>
                <a:prstGeom prst="rect">
                  <a:avLst/>
                </a:prstGeom>
              </p:spPr>
            </p:pic>
            <p:pic>
              <p:nvPicPr>
                <p:cNvPr id="454" name="Picture 453">
                  <a:extLst>
                    <a:ext uri="{FF2B5EF4-FFF2-40B4-BE49-F238E27FC236}">
                      <a16:creationId xmlns:a16="http://schemas.microsoft.com/office/drawing/2014/main" id="{7935CA99-2831-F699-3B90-3FF32104667E}"/>
                    </a:ext>
                  </a:extLst>
                </p:cNvPr>
                <p:cNvPicPr>
                  <a:picLocks noChangeAspect="1"/>
                </p:cNvPicPr>
                <p:nvPr/>
              </p:nvPicPr>
              <p:blipFill>
                <a:blip r:embed="rId19"/>
                <a:stretch>
                  <a:fillRect/>
                </a:stretch>
              </p:blipFill>
              <p:spPr>
                <a:xfrm>
                  <a:off x="13980396" y="6892955"/>
                  <a:ext cx="2626503" cy="319894"/>
                </a:xfrm>
                <a:prstGeom prst="rect">
                  <a:avLst/>
                </a:prstGeom>
              </p:spPr>
            </p:pic>
            <p:pic>
              <p:nvPicPr>
                <p:cNvPr id="455" name="Picture 454">
                  <a:extLst>
                    <a:ext uri="{FF2B5EF4-FFF2-40B4-BE49-F238E27FC236}">
                      <a16:creationId xmlns:a16="http://schemas.microsoft.com/office/drawing/2014/main" id="{9020BDBD-E7FD-867B-D261-0FE422E5ED8D}"/>
                    </a:ext>
                  </a:extLst>
                </p:cNvPr>
                <p:cNvPicPr>
                  <a:picLocks noChangeAspect="1"/>
                </p:cNvPicPr>
                <p:nvPr/>
              </p:nvPicPr>
              <p:blipFill>
                <a:blip r:embed="rId20"/>
                <a:stretch>
                  <a:fillRect/>
                </a:stretch>
              </p:blipFill>
              <p:spPr>
                <a:xfrm>
                  <a:off x="17373111" y="6820246"/>
                  <a:ext cx="2462202" cy="316093"/>
                </a:xfrm>
                <a:prstGeom prst="rect">
                  <a:avLst/>
                </a:prstGeom>
              </p:spPr>
            </p:pic>
            <p:pic>
              <p:nvPicPr>
                <p:cNvPr id="456" name="Picture 455">
                  <a:extLst>
                    <a:ext uri="{FF2B5EF4-FFF2-40B4-BE49-F238E27FC236}">
                      <a16:creationId xmlns:a16="http://schemas.microsoft.com/office/drawing/2014/main" id="{CC852A60-A0E9-64F0-115C-403F05D3E7CA}"/>
                    </a:ext>
                  </a:extLst>
                </p:cNvPr>
                <p:cNvPicPr>
                  <a:picLocks noChangeAspect="1"/>
                </p:cNvPicPr>
                <p:nvPr/>
              </p:nvPicPr>
              <p:blipFill>
                <a:blip r:embed="rId21"/>
                <a:stretch>
                  <a:fillRect/>
                </a:stretch>
              </p:blipFill>
              <p:spPr>
                <a:xfrm>
                  <a:off x="17437054" y="9332943"/>
                  <a:ext cx="1118529" cy="313972"/>
                </a:xfrm>
                <a:prstGeom prst="rect">
                  <a:avLst/>
                </a:prstGeom>
              </p:spPr>
            </p:pic>
            <p:pic>
              <p:nvPicPr>
                <p:cNvPr id="457" name="Picture 456">
                  <a:extLst>
                    <a:ext uri="{FF2B5EF4-FFF2-40B4-BE49-F238E27FC236}">
                      <a16:creationId xmlns:a16="http://schemas.microsoft.com/office/drawing/2014/main" id="{99E23D60-FB51-736D-1612-3B4DE7E22D66}"/>
                    </a:ext>
                  </a:extLst>
                </p:cNvPr>
                <p:cNvPicPr>
                  <a:picLocks noChangeAspect="1"/>
                </p:cNvPicPr>
                <p:nvPr/>
              </p:nvPicPr>
              <p:blipFill>
                <a:blip r:embed="rId22"/>
                <a:stretch>
                  <a:fillRect/>
                </a:stretch>
              </p:blipFill>
              <p:spPr>
                <a:xfrm>
                  <a:off x="503230" y="10457883"/>
                  <a:ext cx="2329958" cy="628075"/>
                </a:xfrm>
                <a:prstGeom prst="rect">
                  <a:avLst/>
                </a:prstGeom>
              </p:spPr>
            </p:pic>
            <p:sp>
              <p:nvSpPr>
                <p:cNvPr id="458" name="CasellaDiTesto 276">
                  <a:extLst>
                    <a:ext uri="{FF2B5EF4-FFF2-40B4-BE49-F238E27FC236}">
                      <a16:creationId xmlns:a16="http://schemas.microsoft.com/office/drawing/2014/main" id="{46E030CA-A87D-9F1D-C771-BA817D0CE0D7}"/>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59" name="CasellaDiTesto 276">
                  <a:extLst>
                    <a:ext uri="{FF2B5EF4-FFF2-40B4-BE49-F238E27FC236}">
                      <a16:creationId xmlns:a16="http://schemas.microsoft.com/office/drawing/2014/main" id="{77D8D653-1B64-E206-0154-ECB9A5BB5EFF}"/>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0" name="CasellaDiTesto 276">
                  <a:extLst>
                    <a:ext uri="{FF2B5EF4-FFF2-40B4-BE49-F238E27FC236}">
                      <a16:creationId xmlns:a16="http://schemas.microsoft.com/office/drawing/2014/main" id="{54F4153D-5345-DDBC-35BF-ECD58CBAA636}"/>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1" name="CasellaDiTesto 276">
                  <a:extLst>
                    <a:ext uri="{FF2B5EF4-FFF2-40B4-BE49-F238E27FC236}">
                      <a16:creationId xmlns:a16="http://schemas.microsoft.com/office/drawing/2014/main" id="{B67A840E-7608-F572-BD15-C43D0FCDD707}"/>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2" name="CasellaDiTesto 276">
                  <a:extLst>
                    <a:ext uri="{FF2B5EF4-FFF2-40B4-BE49-F238E27FC236}">
                      <a16:creationId xmlns:a16="http://schemas.microsoft.com/office/drawing/2014/main" id="{F8E478B2-CB46-A49A-D54F-DA9915B24755}"/>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3" name="CasellaDiTesto 276">
                  <a:extLst>
                    <a:ext uri="{FF2B5EF4-FFF2-40B4-BE49-F238E27FC236}">
                      <a16:creationId xmlns:a16="http://schemas.microsoft.com/office/drawing/2014/main" id="{C068C518-E778-45CC-2F0B-93C41AECC410}"/>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4" name="CasellaDiTesto 276">
                  <a:extLst>
                    <a:ext uri="{FF2B5EF4-FFF2-40B4-BE49-F238E27FC236}">
                      <a16:creationId xmlns:a16="http://schemas.microsoft.com/office/drawing/2014/main" id="{149C0498-DE9D-B20B-E919-A3751296BC7F}"/>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5" name="CasellaDiTesto 276">
                  <a:extLst>
                    <a:ext uri="{FF2B5EF4-FFF2-40B4-BE49-F238E27FC236}">
                      <a16:creationId xmlns:a16="http://schemas.microsoft.com/office/drawing/2014/main" id="{FC5A4ADD-1DB8-626A-B83F-C998AF0D777C}"/>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6" name="CasellaDiTesto 276">
                  <a:extLst>
                    <a:ext uri="{FF2B5EF4-FFF2-40B4-BE49-F238E27FC236}">
                      <a16:creationId xmlns:a16="http://schemas.microsoft.com/office/drawing/2014/main" id="{575441C5-66A1-8C2B-C120-F34A1E5176DA}"/>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7" name="CasellaDiTesto 276">
                  <a:extLst>
                    <a:ext uri="{FF2B5EF4-FFF2-40B4-BE49-F238E27FC236}">
                      <a16:creationId xmlns:a16="http://schemas.microsoft.com/office/drawing/2014/main" id="{5008E27F-5F60-6F31-AA29-34C2560B46DF}"/>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8" name="CasellaDiTesto 276">
                  <a:extLst>
                    <a:ext uri="{FF2B5EF4-FFF2-40B4-BE49-F238E27FC236}">
                      <a16:creationId xmlns:a16="http://schemas.microsoft.com/office/drawing/2014/main" id="{6F6610F8-6A05-A71F-93D0-36A5BC08DDFA}"/>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9" name="CasellaDiTesto 276">
                  <a:extLst>
                    <a:ext uri="{FF2B5EF4-FFF2-40B4-BE49-F238E27FC236}">
                      <a16:creationId xmlns:a16="http://schemas.microsoft.com/office/drawing/2014/main" id="{D25E5A1C-AFDC-263E-F0A5-8E20073DAD32}"/>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0" name="CasellaDiTesto 276">
                  <a:extLst>
                    <a:ext uri="{FF2B5EF4-FFF2-40B4-BE49-F238E27FC236}">
                      <a16:creationId xmlns:a16="http://schemas.microsoft.com/office/drawing/2014/main" id="{503AB87C-5C0E-7421-D406-D52E67C86EE8}"/>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1" name="CasellaDiTesto 276">
                  <a:extLst>
                    <a:ext uri="{FF2B5EF4-FFF2-40B4-BE49-F238E27FC236}">
                      <a16:creationId xmlns:a16="http://schemas.microsoft.com/office/drawing/2014/main" id="{3379A2D6-24F7-9840-5F1A-CEBE0385123F}"/>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2" name="CasellaDiTesto 276">
                  <a:extLst>
                    <a:ext uri="{FF2B5EF4-FFF2-40B4-BE49-F238E27FC236}">
                      <a16:creationId xmlns:a16="http://schemas.microsoft.com/office/drawing/2014/main" id="{D76AF99A-44D0-F3C5-1D93-161B27AF65D7}"/>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3" name="CasellaDiTesto 276">
                  <a:extLst>
                    <a:ext uri="{FF2B5EF4-FFF2-40B4-BE49-F238E27FC236}">
                      <a16:creationId xmlns:a16="http://schemas.microsoft.com/office/drawing/2014/main" id="{FDA427E4-F0D0-7D06-7F4E-528F76411B4B}"/>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4" name="CasellaDiTesto 276">
                  <a:extLst>
                    <a:ext uri="{FF2B5EF4-FFF2-40B4-BE49-F238E27FC236}">
                      <a16:creationId xmlns:a16="http://schemas.microsoft.com/office/drawing/2014/main" id="{D8232D32-E46D-D881-4F34-A79066530C5B}"/>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5" name="CasellaDiTesto 276">
                  <a:extLst>
                    <a:ext uri="{FF2B5EF4-FFF2-40B4-BE49-F238E27FC236}">
                      <a16:creationId xmlns:a16="http://schemas.microsoft.com/office/drawing/2014/main" id="{A4C53109-643B-5118-9C1B-459BA628537B}"/>
                    </a:ext>
                  </a:extLst>
                </p:cNvPr>
                <p:cNvSpPr txBox="1"/>
                <p:nvPr/>
              </p:nvSpPr>
              <p:spPr>
                <a:xfrm>
                  <a:off x="55595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6" name="CasellaDiTesto 276">
                  <a:extLst>
                    <a:ext uri="{FF2B5EF4-FFF2-40B4-BE49-F238E27FC236}">
                      <a16:creationId xmlns:a16="http://schemas.microsoft.com/office/drawing/2014/main" id="{E5494958-DCC0-148A-AEEE-A8828D4BD51D}"/>
                    </a:ext>
                  </a:extLst>
                </p:cNvPr>
                <p:cNvSpPr txBox="1"/>
                <p:nvPr/>
              </p:nvSpPr>
              <p:spPr>
                <a:xfrm>
                  <a:off x="3919383"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7" name="CasellaDiTesto 276">
                  <a:extLst>
                    <a:ext uri="{FF2B5EF4-FFF2-40B4-BE49-F238E27FC236}">
                      <a16:creationId xmlns:a16="http://schemas.microsoft.com/office/drawing/2014/main" id="{C68C085C-18D6-152C-3F87-93D653A0D195}"/>
                    </a:ext>
                  </a:extLst>
                </p:cNvPr>
                <p:cNvSpPr txBox="1"/>
                <p:nvPr/>
              </p:nvSpPr>
              <p:spPr>
                <a:xfrm>
                  <a:off x="7282815"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8" name="CasellaDiTesto 276">
                  <a:extLst>
                    <a:ext uri="{FF2B5EF4-FFF2-40B4-BE49-F238E27FC236}">
                      <a16:creationId xmlns:a16="http://schemas.microsoft.com/office/drawing/2014/main" id="{66193D47-9616-7A8A-6E2E-44E9A4DBD8F7}"/>
                    </a:ext>
                  </a:extLst>
                </p:cNvPr>
                <p:cNvSpPr txBox="1"/>
                <p:nvPr/>
              </p:nvSpPr>
              <p:spPr>
                <a:xfrm>
                  <a:off x="10646247"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9" name="CasellaDiTesto 276">
                  <a:extLst>
                    <a:ext uri="{FF2B5EF4-FFF2-40B4-BE49-F238E27FC236}">
                      <a16:creationId xmlns:a16="http://schemas.microsoft.com/office/drawing/2014/main" id="{4425271C-1249-CF79-27C0-12D881D40949}"/>
                    </a:ext>
                  </a:extLst>
                </p:cNvPr>
                <p:cNvSpPr txBox="1"/>
                <p:nvPr/>
              </p:nvSpPr>
              <p:spPr>
                <a:xfrm>
                  <a:off x="14009679"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0" name="CasellaDiTesto 276">
                  <a:extLst>
                    <a:ext uri="{FF2B5EF4-FFF2-40B4-BE49-F238E27FC236}">
                      <a16:creationId xmlns:a16="http://schemas.microsoft.com/office/drawing/2014/main" id="{22DC69CF-08E0-568B-DC1F-82839FAF8789}"/>
                    </a:ext>
                  </a:extLst>
                </p:cNvPr>
                <p:cNvSpPr txBox="1"/>
                <p:nvPr/>
              </p:nvSpPr>
              <p:spPr>
                <a:xfrm>
                  <a:off x="1737311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1" name="CasellaDiTesto 276">
                  <a:extLst>
                    <a:ext uri="{FF2B5EF4-FFF2-40B4-BE49-F238E27FC236}">
                      <a16:creationId xmlns:a16="http://schemas.microsoft.com/office/drawing/2014/main" id="{15335176-1845-EAD8-3D57-8E67786ABBD2}"/>
                    </a:ext>
                  </a:extLst>
                </p:cNvPr>
                <p:cNvSpPr txBox="1"/>
                <p:nvPr/>
              </p:nvSpPr>
              <p:spPr>
                <a:xfrm>
                  <a:off x="555951"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2" name="CasellaDiTesto 276">
                  <a:extLst>
                    <a:ext uri="{FF2B5EF4-FFF2-40B4-BE49-F238E27FC236}">
                      <a16:creationId xmlns:a16="http://schemas.microsoft.com/office/drawing/2014/main" id="{09F14B32-8E9B-EE01-0DB8-23E685821B7C}"/>
                    </a:ext>
                  </a:extLst>
                </p:cNvPr>
                <p:cNvSpPr txBox="1"/>
                <p:nvPr/>
              </p:nvSpPr>
              <p:spPr>
                <a:xfrm>
                  <a:off x="3919383"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3" name="CasellaDiTesto 276">
                  <a:extLst>
                    <a:ext uri="{FF2B5EF4-FFF2-40B4-BE49-F238E27FC236}">
                      <a16:creationId xmlns:a16="http://schemas.microsoft.com/office/drawing/2014/main" id="{878ABDC4-3FFC-C0D6-597F-C0BE0FF8A3A4}"/>
                    </a:ext>
                  </a:extLst>
                </p:cNvPr>
                <p:cNvSpPr txBox="1"/>
                <p:nvPr/>
              </p:nvSpPr>
              <p:spPr>
                <a:xfrm>
                  <a:off x="7282815"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4" name="CasellaDiTesto 276">
                  <a:extLst>
                    <a:ext uri="{FF2B5EF4-FFF2-40B4-BE49-F238E27FC236}">
                      <a16:creationId xmlns:a16="http://schemas.microsoft.com/office/drawing/2014/main" id="{2A82C732-531A-AA09-7060-F7E72C4F5282}"/>
                    </a:ext>
                  </a:extLst>
                </p:cNvPr>
                <p:cNvSpPr txBox="1"/>
                <p:nvPr/>
              </p:nvSpPr>
              <p:spPr>
                <a:xfrm>
                  <a:off x="10646247"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485" name="Picture 484">
                  <a:extLst>
                    <a:ext uri="{FF2B5EF4-FFF2-40B4-BE49-F238E27FC236}">
                      <a16:creationId xmlns:a16="http://schemas.microsoft.com/office/drawing/2014/main" id="{8A497727-5EE6-C2BF-2069-17BA28C18ADB}"/>
                    </a:ext>
                  </a:extLst>
                </p:cNvPr>
                <p:cNvPicPr>
                  <a:picLocks noChangeAspect="1"/>
                </p:cNvPicPr>
                <p:nvPr/>
              </p:nvPicPr>
              <p:blipFill>
                <a:blip r:embed="rId23"/>
                <a:stretch>
                  <a:fillRect/>
                </a:stretch>
              </p:blipFill>
              <p:spPr>
                <a:xfrm>
                  <a:off x="551656" y="8188785"/>
                  <a:ext cx="2543109" cy="286547"/>
                </a:xfrm>
                <a:prstGeom prst="rect">
                  <a:avLst/>
                </a:prstGeom>
              </p:spPr>
            </p:pic>
            <p:pic>
              <p:nvPicPr>
                <p:cNvPr id="486" name="Picture 485">
                  <a:extLst>
                    <a:ext uri="{FF2B5EF4-FFF2-40B4-BE49-F238E27FC236}">
                      <a16:creationId xmlns:a16="http://schemas.microsoft.com/office/drawing/2014/main" id="{60ADD5A7-3FA7-2C93-FEE9-DE48E931D56E}"/>
                    </a:ext>
                  </a:extLst>
                </p:cNvPr>
                <p:cNvPicPr>
                  <a:picLocks noChangeAspect="1"/>
                </p:cNvPicPr>
                <p:nvPr/>
              </p:nvPicPr>
              <p:blipFill>
                <a:blip r:embed="rId24"/>
                <a:stretch>
                  <a:fillRect/>
                </a:stretch>
              </p:blipFill>
              <p:spPr>
                <a:xfrm>
                  <a:off x="3947384" y="8192425"/>
                  <a:ext cx="2512561" cy="283372"/>
                </a:xfrm>
                <a:prstGeom prst="rect">
                  <a:avLst/>
                </a:prstGeom>
              </p:spPr>
            </p:pic>
            <p:pic>
              <p:nvPicPr>
                <p:cNvPr id="487" name="Picture 486">
                  <a:extLst>
                    <a:ext uri="{FF2B5EF4-FFF2-40B4-BE49-F238E27FC236}">
                      <a16:creationId xmlns:a16="http://schemas.microsoft.com/office/drawing/2014/main" id="{6CEE4896-D556-5134-4402-34ED8B970786}"/>
                    </a:ext>
                  </a:extLst>
                </p:cNvPr>
                <p:cNvPicPr>
                  <a:picLocks noChangeAspect="1"/>
                </p:cNvPicPr>
                <p:nvPr/>
              </p:nvPicPr>
              <p:blipFill>
                <a:blip r:embed="rId25"/>
                <a:stretch>
                  <a:fillRect/>
                </a:stretch>
              </p:blipFill>
              <p:spPr>
                <a:xfrm>
                  <a:off x="10707588" y="8137205"/>
                  <a:ext cx="2674527" cy="353982"/>
                </a:xfrm>
                <a:prstGeom prst="rect">
                  <a:avLst/>
                </a:prstGeom>
              </p:spPr>
            </p:pic>
            <p:pic>
              <p:nvPicPr>
                <p:cNvPr id="488" name="Picture 487">
                  <a:extLst>
                    <a:ext uri="{FF2B5EF4-FFF2-40B4-BE49-F238E27FC236}">
                      <a16:creationId xmlns:a16="http://schemas.microsoft.com/office/drawing/2014/main" id="{E3B5EC34-6F4E-C453-49DD-845106B7453C}"/>
                    </a:ext>
                  </a:extLst>
                </p:cNvPr>
                <p:cNvPicPr>
                  <a:picLocks noChangeAspect="1"/>
                </p:cNvPicPr>
                <p:nvPr/>
              </p:nvPicPr>
              <p:blipFill>
                <a:blip r:embed="rId26"/>
                <a:stretch>
                  <a:fillRect/>
                </a:stretch>
              </p:blipFill>
              <p:spPr>
                <a:xfrm>
                  <a:off x="7312564" y="8172355"/>
                  <a:ext cx="2864598" cy="316093"/>
                </a:xfrm>
                <a:prstGeom prst="rect">
                  <a:avLst/>
                </a:prstGeom>
              </p:spPr>
            </p:pic>
            <p:pic>
              <p:nvPicPr>
                <p:cNvPr id="489" name="Picture 488">
                  <a:extLst>
                    <a:ext uri="{FF2B5EF4-FFF2-40B4-BE49-F238E27FC236}">
                      <a16:creationId xmlns:a16="http://schemas.microsoft.com/office/drawing/2014/main" id="{CBD5DDDF-7CDB-0033-2280-4D22FCFB726A}"/>
                    </a:ext>
                  </a:extLst>
                </p:cNvPr>
                <p:cNvPicPr>
                  <a:picLocks noChangeAspect="1"/>
                </p:cNvPicPr>
                <p:nvPr/>
              </p:nvPicPr>
              <p:blipFill>
                <a:blip r:embed="rId27"/>
                <a:stretch>
                  <a:fillRect/>
                </a:stretch>
              </p:blipFill>
              <p:spPr>
                <a:xfrm>
                  <a:off x="3919383" y="4136076"/>
                  <a:ext cx="1387302" cy="360165"/>
                </a:xfrm>
                <a:prstGeom prst="rect">
                  <a:avLst/>
                </a:prstGeom>
              </p:spPr>
            </p:pic>
            <p:pic>
              <p:nvPicPr>
                <p:cNvPr id="490" name="Immagine 58">
                  <a:extLst>
                    <a:ext uri="{FF2B5EF4-FFF2-40B4-BE49-F238E27FC236}">
                      <a16:creationId xmlns:a16="http://schemas.microsoft.com/office/drawing/2014/main" id="{A6CF3915-1871-BB97-8ABC-862B5706BA3F}"/>
                    </a:ext>
                  </a:extLst>
                </p:cNvPr>
                <p:cNvPicPr>
                  <a:picLocks noChangeAspect="1"/>
                </p:cNvPicPr>
                <p:nvPr/>
              </p:nvPicPr>
              <p:blipFill rotWithShape="1">
                <a:blip r:embed="rId10"/>
                <a:srcRect l="91100" t="74252" b="17828"/>
                <a:stretch/>
              </p:blipFill>
              <p:spPr>
                <a:xfrm>
                  <a:off x="7197783" y="3977063"/>
                  <a:ext cx="1790680" cy="456245"/>
                </a:xfrm>
                <a:prstGeom prst="rect">
                  <a:avLst/>
                </a:prstGeom>
              </p:spPr>
            </p:pic>
            <p:pic>
              <p:nvPicPr>
                <p:cNvPr id="491" name="Immagine 58">
                  <a:extLst>
                    <a:ext uri="{FF2B5EF4-FFF2-40B4-BE49-F238E27FC236}">
                      <a16:creationId xmlns:a16="http://schemas.microsoft.com/office/drawing/2014/main" id="{ECBE19EC-E752-1D9D-BF3E-D8716DBBAE79}"/>
                    </a:ext>
                  </a:extLst>
                </p:cNvPr>
                <p:cNvPicPr>
                  <a:picLocks noChangeAspect="1"/>
                </p:cNvPicPr>
                <p:nvPr/>
              </p:nvPicPr>
              <p:blipFill rotWithShape="1">
                <a:blip r:embed="rId10"/>
                <a:srcRect l="54906" t="75988" r="37456" b="17423"/>
                <a:stretch/>
              </p:blipFill>
              <p:spPr>
                <a:xfrm>
                  <a:off x="10707588" y="4032997"/>
                  <a:ext cx="1536731" cy="379585"/>
                </a:xfrm>
                <a:prstGeom prst="rect">
                  <a:avLst/>
                </a:prstGeom>
              </p:spPr>
            </p:pic>
            <p:pic>
              <p:nvPicPr>
                <p:cNvPr id="492" name="Immagine 58">
                  <a:extLst>
                    <a:ext uri="{FF2B5EF4-FFF2-40B4-BE49-F238E27FC236}">
                      <a16:creationId xmlns:a16="http://schemas.microsoft.com/office/drawing/2014/main" id="{3532D947-91FB-B7D2-6D5E-7F4A60C925AE}"/>
                    </a:ext>
                  </a:extLst>
                </p:cNvPr>
                <p:cNvPicPr>
                  <a:picLocks noChangeAspect="1"/>
                </p:cNvPicPr>
                <p:nvPr/>
              </p:nvPicPr>
              <p:blipFill rotWithShape="1">
                <a:blip r:embed="rId10"/>
                <a:srcRect l="91380" t="37519" r="1084" b="54702"/>
                <a:stretch/>
              </p:blipFill>
              <p:spPr>
                <a:xfrm>
                  <a:off x="14009679" y="3985196"/>
                  <a:ext cx="1515979" cy="448112"/>
                </a:xfrm>
                <a:prstGeom prst="rect">
                  <a:avLst/>
                </a:prstGeom>
              </p:spPr>
            </p:pic>
            <p:pic>
              <p:nvPicPr>
                <p:cNvPr id="493" name="Immagine 58">
                  <a:extLst>
                    <a:ext uri="{FF2B5EF4-FFF2-40B4-BE49-F238E27FC236}">
                      <a16:creationId xmlns:a16="http://schemas.microsoft.com/office/drawing/2014/main" id="{19A4D217-CDA4-3205-7BE8-58CDFF8B0AF7}"/>
                    </a:ext>
                  </a:extLst>
                </p:cNvPr>
                <p:cNvPicPr>
                  <a:picLocks noChangeAspect="1"/>
                </p:cNvPicPr>
                <p:nvPr/>
              </p:nvPicPr>
              <p:blipFill rotWithShape="1">
                <a:blip r:embed="rId10"/>
                <a:srcRect l="91074" t="14909" r="-1095" b="77790"/>
                <a:stretch/>
              </p:blipFill>
              <p:spPr>
                <a:xfrm>
                  <a:off x="10579146" y="5416132"/>
                  <a:ext cx="2015920" cy="420626"/>
                </a:xfrm>
                <a:prstGeom prst="rect">
                  <a:avLst/>
                </a:prstGeom>
              </p:spPr>
            </p:pic>
            <p:pic>
              <p:nvPicPr>
                <p:cNvPr id="494" name="Immagine 58">
                  <a:extLst>
                    <a:ext uri="{FF2B5EF4-FFF2-40B4-BE49-F238E27FC236}">
                      <a16:creationId xmlns:a16="http://schemas.microsoft.com/office/drawing/2014/main" id="{85C7801A-6585-D50A-F92B-A31F2EF3E24E}"/>
                    </a:ext>
                  </a:extLst>
                </p:cNvPr>
                <p:cNvPicPr>
                  <a:picLocks noChangeAspect="1"/>
                </p:cNvPicPr>
                <p:nvPr/>
              </p:nvPicPr>
              <p:blipFill rotWithShape="1">
                <a:blip r:embed="rId10"/>
                <a:srcRect l="18490" t="-2992" r="70840" b="94062"/>
                <a:stretch/>
              </p:blipFill>
              <p:spPr>
                <a:xfrm>
                  <a:off x="3919383" y="2553363"/>
                  <a:ext cx="2146732" cy="514435"/>
                </a:xfrm>
                <a:prstGeom prst="rect">
                  <a:avLst/>
                </a:prstGeom>
              </p:spPr>
            </p:pic>
            <p:sp>
              <p:nvSpPr>
                <p:cNvPr id="495" name="CasellaDiTesto 276">
                  <a:extLst>
                    <a:ext uri="{FF2B5EF4-FFF2-40B4-BE49-F238E27FC236}">
                      <a16:creationId xmlns:a16="http://schemas.microsoft.com/office/drawing/2014/main" id="{2D3B3E44-5E33-C82B-5A6C-74E911F7DD66}"/>
                    </a:ext>
                  </a:extLst>
                </p:cNvPr>
                <p:cNvSpPr txBox="1"/>
                <p:nvPr/>
              </p:nvSpPr>
              <p:spPr>
                <a:xfrm>
                  <a:off x="555951"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6" name="CasellaDiTesto 276">
                  <a:extLst>
                    <a:ext uri="{FF2B5EF4-FFF2-40B4-BE49-F238E27FC236}">
                      <a16:creationId xmlns:a16="http://schemas.microsoft.com/office/drawing/2014/main" id="{0D7E72D9-210B-18D2-8A53-AA69DDCEAF80}"/>
                    </a:ext>
                  </a:extLst>
                </p:cNvPr>
                <p:cNvSpPr txBox="1"/>
                <p:nvPr/>
              </p:nvSpPr>
              <p:spPr>
                <a:xfrm>
                  <a:off x="3919383"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7" name="CasellaDiTesto 276">
                  <a:extLst>
                    <a:ext uri="{FF2B5EF4-FFF2-40B4-BE49-F238E27FC236}">
                      <a16:creationId xmlns:a16="http://schemas.microsoft.com/office/drawing/2014/main" id="{84B038BF-F040-5201-142F-F8C51213F373}"/>
                    </a:ext>
                  </a:extLst>
                </p:cNvPr>
                <p:cNvSpPr txBox="1"/>
                <p:nvPr/>
              </p:nvSpPr>
              <p:spPr>
                <a:xfrm>
                  <a:off x="7282815"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8" name="CasellaDiTesto 276">
                  <a:extLst>
                    <a:ext uri="{FF2B5EF4-FFF2-40B4-BE49-F238E27FC236}">
                      <a16:creationId xmlns:a16="http://schemas.microsoft.com/office/drawing/2014/main" id="{F7E80722-23FF-70B4-0FD1-E1B8DCB49A27}"/>
                    </a:ext>
                  </a:extLst>
                </p:cNvPr>
                <p:cNvSpPr txBox="1"/>
                <p:nvPr/>
              </p:nvSpPr>
              <p:spPr>
                <a:xfrm>
                  <a:off x="10646247"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9" name="CasellaDiTesto 276">
                  <a:extLst>
                    <a:ext uri="{FF2B5EF4-FFF2-40B4-BE49-F238E27FC236}">
                      <a16:creationId xmlns:a16="http://schemas.microsoft.com/office/drawing/2014/main" id="{81210622-E253-DD9D-C27B-785C1D432E21}"/>
                    </a:ext>
                  </a:extLst>
                </p:cNvPr>
                <p:cNvSpPr txBox="1"/>
                <p:nvPr/>
              </p:nvSpPr>
              <p:spPr>
                <a:xfrm>
                  <a:off x="555951" y="9820040"/>
                  <a:ext cx="2815702" cy="448112"/>
                </a:xfrm>
                <a:prstGeom prst="rect">
                  <a:avLst/>
                </a:prstGeom>
                <a:no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0" name="CasellaDiTesto 276">
                  <a:extLst>
                    <a:ext uri="{FF2B5EF4-FFF2-40B4-BE49-F238E27FC236}">
                      <a16:creationId xmlns:a16="http://schemas.microsoft.com/office/drawing/2014/main" id="{C14F197A-F3FB-2DEE-4391-0D29D05E53C8}"/>
                    </a:ext>
                  </a:extLst>
                </p:cNvPr>
                <p:cNvSpPr txBox="1"/>
                <p:nvPr/>
              </p:nvSpPr>
              <p:spPr>
                <a:xfrm>
                  <a:off x="3919383"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1" name="CasellaDiTesto 276">
                  <a:extLst>
                    <a:ext uri="{FF2B5EF4-FFF2-40B4-BE49-F238E27FC236}">
                      <a16:creationId xmlns:a16="http://schemas.microsoft.com/office/drawing/2014/main" id="{196A387E-19B8-F9AE-9462-177D35794A65}"/>
                    </a:ext>
                  </a:extLst>
                </p:cNvPr>
                <p:cNvSpPr txBox="1"/>
                <p:nvPr/>
              </p:nvSpPr>
              <p:spPr>
                <a:xfrm>
                  <a:off x="7282815"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2" name="CasellaDiTesto 276">
                  <a:extLst>
                    <a:ext uri="{FF2B5EF4-FFF2-40B4-BE49-F238E27FC236}">
                      <a16:creationId xmlns:a16="http://schemas.microsoft.com/office/drawing/2014/main" id="{5462653B-0B16-529E-FD10-7A5D93A5CF26}"/>
                    </a:ext>
                  </a:extLst>
                </p:cNvPr>
                <p:cNvSpPr txBox="1"/>
                <p:nvPr/>
              </p:nvSpPr>
              <p:spPr>
                <a:xfrm>
                  <a:off x="10646247"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3" name="CasellaDiTesto 276">
                  <a:extLst>
                    <a:ext uri="{FF2B5EF4-FFF2-40B4-BE49-F238E27FC236}">
                      <a16:creationId xmlns:a16="http://schemas.microsoft.com/office/drawing/2014/main" id="{31181EE6-B149-DCAD-9D0E-A8D25BEBB8A7}"/>
                    </a:ext>
                  </a:extLst>
                </p:cNvPr>
                <p:cNvSpPr txBox="1"/>
                <p:nvPr/>
              </p:nvSpPr>
              <p:spPr>
                <a:xfrm>
                  <a:off x="14009679"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4" name="CasellaDiTesto 276">
                  <a:extLst>
                    <a:ext uri="{FF2B5EF4-FFF2-40B4-BE49-F238E27FC236}">
                      <a16:creationId xmlns:a16="http://schemas.microsoft.com/office/drawing/2014/main" id="{68962183-8CD3-F26A-F7CE-DEBB6C752E37}"/>
                    </a:ext>
                  </a:extLst>
                </p:cNvPr>
                <p:cNvSpPr txBox="1"/>
                <p:nvPr/>
              </p:nvSpPr>
              <p:spPr>
                <a:xfrm>
                  <a:off x="17373111"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505" name="Immagine 58">
                  <a:extLst>
                    <a:ext uri="{FF2B5EF4-FFF2-40B4-BE49-F238E27FC236}">
                      <a16:creationId xmlns:a16="http://schemas.microsoft.com/office/drawing/2014/main" id="{4DDD3F92-68D9-DF3E-5554-202F63D41AA1}"/>
                    </a:ext>
                  </a:extLst>
                </p:cNvPr>
                <p:cNvPicPr>
                  <a:picLocks noChangeAspect="1"/>
                </p:cNvPicPr>
                <p:nvPr/>
              </p:nvPicPr>
              <p:blipFill rotWithShape="1">
                <a:blip r:embed="rId10"/>
                <a:srcRect t="16757" r="88098" b="75715"/>
                <a:stretch/>
              </p:blipFill>
              <p:spPr>
                <a:xfrm>
                  <a:off x="456298" y="4052373"/>
                  <a:ext cx="2394593" cy="433730"/>
                </a:xfrm>
                <a:prstGeom prst="rect">
                  <a:avLst/>
                </a:prstGeom>
              </p:spPr>
            </p:pic>
          </p:grpSp>
          <p:pic>
            <p:nvPicPr>
              <p:cNvPr id="372" name="Immagine 277">
                <a:extLst>
                  <a:ext uri="{FF2B5EF4-FFF2-40B4-BE49-F238E27FC236}">
                    <a16:creationId xmlns:a16="http://schemas.microsoft.com/office/drawing/2014/main" id="{1812DDDF-34BE-47F8-082E-3DFEDF7D7EDE}"/>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373" name="Immagine 4">
                <a:extLst>
                  <a:ext uri="{FF2B5EF4-FFF2-40B4-BE49-F238E27FC236}">
                    <a16:creationId xmlns:a16="http://schemas.microsoft.com/office/drawing/2014/main" id="{C9897D9E-CDB9-A344-281B-6BCC11E43922}"/>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383" name="Immagine 25">
                <a:extLst>
                  <a:ext uri="{FF2B5EF4-FFF2-40B4-BE49-F238E27FC236}">
                    <a16:creationId xmlns:a16="http://schemas.microsoft.com/office/drawing/2014/main" id="{A539A9FE-6A5F-117A-02C8-07815A13314C}"/>
                  </a:ext>
                </a:extLst>
              </p:cNvPr>
              <p:cNvPicPr>
                <a:picLocks noChangeAspect="1"/>
              </p:cNvPicPr>
              <p:nvPr/>
            </p:nvPicPr>
            <p:blipFill>
              <a:blip r:embed="rId30"/>
              <a:stretch>
                <a:fillRect/>
              </a:stretch>
            </p:blipFill>
            <p:spPr>
              <a:xfrm>
                <a:off x="676880" y="3305605"/>
                <a:ext cx="600109" cy="264753"/>
              </a:xfrm>
              <a:prstGeom prst="rect">
                <a:avLst/>
              </a:prstGeom>
            </p:spPr>
          </p:pic>
          <p:pic>
            <p:nvPicPr>
              <p:cNvPr id="384" name="Immagine 305">
                <a:extLst>
                  <a:ext uri="{FF2B5EF4-FFF2-40B4-BE49-F238E27FC236}">
                    <a16:creationId xmlns:a16="http://schemas.microsoft.com/office/drawing/2014/main" id="{8728C479-7276-6735-940F-657DFE8F38FE}"/>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385" name="Immagine 304">
                <a:extLst>
                  <a:ext uri="{FF2B5EF4-FFF2-40B4-BE49-F238E27FC236}">
                    <a16:creationId xmlns:a16="http://schemas.microsoft.com/office/drawing/2014/main" id="{12BD3B1E-8D96-2D40-8FBA-2017768D013D}"/>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386" name="Immagine 305">
                <a:extLst>
                  <a:ext uri="{FF2B5EF4-FFF2-40B4-BE49-F238E27FC236}">
                    <a16:creationId xmlns:a16="http://schemas.microsoft.com/office/drawing/2014/main" id="{307FA696-84B2-23B5-9AF9-E785FB343982}"/>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387" name="Immagine 311">
                <a:extLst>
                  <a:ext uri="{FF2B5EF4-FFF2-40B4-BE49-F238E27FC236}">
                    <a16:creationId xmlns:a16="http://schemas.microsoft.com/office/drawing/2014/main" id="{13E8117A-C4FA-6F4A-E9E2-6B0079C3B351}"/>
                  </a:ext>
                </a:extLst>
              </p:cNvPr>
              <p:cNvPicPr>
                <a:picLocks noChangeAspect="1"/>
              </p:cNvPicPr>
              <p:nvPr/>
            </p:nvPicPr>
            <p:blipFill rotWithShape="1">
              <a:blip r:embed="rId31"/>
              <a:srcRect l="2666" t="21143" r="11481" b="24025"/>
              <a:stretch/>
            </p:blipFill>
            <p:spPr>
              <a:xfrm>
                <a:off x="676880" y="4704044"/>
                <a:ext cx="584435" cy="213289"/>
              </a:xfrm>
              <a:prstGeom prst="rect">
                <a:avLst/>
              </a:prstGeom>
            </p:spPr>
          </p:pic>
          <p:pic>
            <p:nvPicPr>
              <p:cNvPr id="388" name="Immagine 336">
                <a:extLst>
                  <a:ext uri="{FF2B5EF4-FFF2-40B4-BE49-F238E27FC236}">
                    <a16:creationId xmlns:a16="http://schemas.microsoft.com/office/drawing/2014/main" id="{08BD3C50-2E3B-EB7E-7805-1703541C03A9}"/>
                  </a:ext>
                </a:extLst>
              </p:cNvPr>
              <p:cNvPicPr>
                <a:picLocks noChangeAspect="1"/>
              </p:cNvPicPr>
              <p:nvPr/>
            </p:nvPicPr>
            <p:blipFill>
              <a:blip r:embed="rId32"/>
              <a:stretch>
                <a:fillRect/>
              </a:stretch>
            </p:blipFill>
            <p:spPr>
              <a:xfrm>
                <a:off x="9739511" y="4587395"/>
                <a:ext cx="325662" cy="257816"/>
              </a:xfrm>
              <a:prstGeom prst="rect">
                <a:avLst/>
              </a:prstGeom>
            </p:spPr>
          </p:pic>
          <p:pic>
            <p:nvPicPr>
              <p:cNvPr id="389" name="Immagine 311">
                <a:extLst>
                  <a:ext uri="{FF2B5EF4-FFF2-40B4-BE49-F238E27FC236}">
                    <a16:creationId xmlns:a16="http://schemas.microsoft.com/office/drawing/2014/main" id="{29BDD26A-F26C-2160-7F82-39E81F3B1DC6}"/>
                  </a:ext>
                </a:extLst>
              </p:cNvPr>
              <p:cNvPicPr>
                <a:picLocks noChangeAspect="1"/>
              </p:cNvPicPr>
              <p:nvPr/>
            </p:nvPicPr>
            <p:blipFill rotWithShape="1">
              <a:blip r:embed="rId31"/>
              <a:srcRect l="2666" t="21143" r="11481" b="24025"/>
              <a:stretch/>
            </p:blipFill>
            <p:spPr>
              <a:xfrm>
                <a:off x="4091333" y="4667757"/>
                <a:ext cx="584435" cy="213289"/>
              </a:xfrm>
              <a:prstGeom prst="rect">
                <a:avLst/>
              </a:prstGeom>
            </p:spPr>
          </p:pic>
          <p:pic>
            <p:nvPicPr>
              <p:cNvPr id="390" name="Immagine 315">
                <a:extLst>
                  <a:ext uri="{FF2B5EF4-FFF2-40B4-BE49-F238E27FC236}">
                    <a16:creationId xmlns:a16="http://schemas.microsoft.com/office/drawing/2014/main" id="{52BE0EA1-20D8-82F1-A54C-CF4CB254272F}"/>
                  </a:ext>
                </a:extLst>
              </p:cNvPr>
              <p:cNvPicPr>
                <a:picLocks noChangeAspect="1"/>
              </p:cNvPicPr>
              <p:nvPr/>
            </p:nvPicPr>
            <p:blipFill>
              <a:blip r:embed="rId32"/>
              <a:stretch>
                <a:fillRect/>
              </a:stretch>
            </p:blipFill>
            <p:spPr>
              <a:xfrm>
                <a:off x="16444068" y="4616354"/>
                <a:ext cx="325662" cy="257816"/>
              </a:xfrm>
              <a:prstGeom prst="rect">
                <a:avLst/>
              </a:prstGeom>
            </p:spPr>
          </p:pic>
          <p:pic>
            <p:nvPicPr>
              <p:cNvPr id="391" name="Immagine 306">
                <a:extLst>
                  <a:ext uri="{FF2B5EF4-FFF2-40B4-BE49-F238E27FC236}">
                    <a16:creationId xmlns:a16="http://schemas.microsoft.com/office/drawing/2014/main" id="{EBBEDBA3-3B4C-395D-A0E2-271B3867D4CC}"/>
                  </a:ext>
                </a:extLst>
              </p:cNvPr>
              <p:cNvPicPr>
                <a:picLocks noChangeAspect="1"/>
              </p:cNvPicPr>
              <p:nvPr/>
            </p:nvPicPr>
            <p:blipFill>
              <a:blip r:embed="rId33"/>
              <a:stretch>
                <a:fillRect/>
              </a:stretch>
            </p:blipFill>
            <p:spPr>
              <a:xfrm>
                <a:off x="2928515" y="5954178"/>
                <a:ext cx="320299" cy="305740"/>
              </a:xfrm>
              <a:prstGeom prst="rect">
                <a:avLst/>
              </a:prstGeom>
            </p:spPr>
          </p:pic>
          <p:pic>
            <p:nvPicPr>
              <p:cNvPr id="392" name="Immagine 307">
                <a:extLst>
                  <a:ext uri="{FF2B5EF4-FFF2-40B4-BE49-F238E27FC236}">
                    <a16:creationId xmlns:a16="http://schemas.microsoft.com/office/drawing/2014/main" id="{7BE51930-05F3-5793-D4C9-ABB45592FFB1}"/>
                  </a:ext>
                </a:extLst>
              </p:cNvPr>
              <p:cNvPicPr>
                <a:picLocks noChangeAspect="1"/>
              </p:cNvPicPr>
              <p:nvPr/>
            </p:nvPicPr>
            <p:blipFill>
              <a:blip r:embed="rId34"/>
              <a:stretch>
                <a:fillRect/>
              </a:stretch>
            </p:blipFill>
            <p:spPr>
              <a:xfrm>
                <a:off x="676880" y="5985246"/>
                <a:ext cx="1183646" cy="286156"/>
              </a:xfrm>
              <a:prstGeom prst="rect">
                <a:avLst/>
              </a:prstGeom>
            </p:spPr>
          </p:pic>
          <p:pic>
            <p:nvPicPr>
              <p:cNvPr id="393" name="Immagine 308">
                <a:extLst>
                  <a:ext uri="{FF2B5EF4-FFF2-40B4-BE49-F238E27FC236}">
                    <a16:creationId xmlns:a16="http://schemas.microsoft.com/office/drawing/2014/main" id="{6EABABC6-4243-0F43-C71B-C03DC5561E9E}"/>
                  </a:ext>
                </a:extLst>
              </p:cNvPr>
              <p:cNvPicPr>
                <a:picLocks noChangeAspect="1"/>
              </p:cNvPicPr>
              <p:nvPr/>
            </p:nvPicPr>
            <p:blipFill>
              <a:blip r:embed="rId33"/>
              <a:stretch>
                <a:fillRect/>
              </a:stretch>
            </p:blipFill>
            <p:spPr>
              <a:xfrm>
                <a:off x="6335130" y="5961689"/>
                <a:ext cx="320299" cy="305740"/>
              </a:xfrm>
              <a:prstGeom prst="rect">
                <a:avLst/>
              </a:prstGeom>
            </p:spPr>
          </p:pic>
          <p:pic>
            <p:nvPicPr>
              <p:cNvPr id="394" name="Immagine 309">
                <a:extLst>
                  <a:ext uri="{FF2B5EF4-FFF2-40B4-BE49-F238E27FC236}">
                    <a16:creationId xmlns:a16="http://schemas.microsoft.com/office/drawing/2014/main" id="{8F6009BC-DF1A-00F5-202D-EC3DF79AC352}"/>
                  </a:ext>
                </a:extLst>
              </p:cNvPr>
              <p:cNvPicPr>
                <a:picLocks noChangeAspect="1"/>
              </p:cNvPicPr>
              <p:nvPr/>
            </p:nvPicPr>
            <p:blipFill>
              <a:blip r:embed="rId34"/>
              <a:stretch>
                <a:fillRect/>
              </a:stretch>
            </p:blipFill>
            <p:spPr>
              <a:xfrm>
                <a:off x="4068452" y="5978655"/>
                <a:ext cx="1183646" cy="286156"/>
              </a:xfrm>
              <a:prstGeom prst="rect">
                <a:avLst/>
              </a:prstGeom>
            </p:spPr>
          </p:pic>
          <p:pic>
            <p:nvPicPr>
              <p:cNvPr id="397" name="Immagine 306">
                <a:extLst>
                  <a:ext uri="{FF2B5EF4-FFF2-40B4-BE49-F238E27FC236}">
                    <a16:creationId xmlns:a16="http://schemas.microsoft.com/office/drawing/2014/main" id="{05835041-FBE0-8614-BAF5-60EFB0BCF2F5}"/>
                  </a:ext>
                </a:extLst>
              </p:cNvPr>
              <p:cNvPicPr>
                <a:picLocks noChangeAspect="1"/>
              </p:cNvPicPr>
              <p:nvPr/>
            </p:nvPicPr>
            <p:blipFill>
              <a:blip r:embed="rId33"/>
              <a:stretch>
                <a:fillRect/>
              </a:stretch>
            </p:blipFill>
            <p:spPr>
              <a:xfrm>
                <a:off x="2961281" y="7322292"/>
                <a:ext cx="320299" cy="305740"/>
              </a:xfrm>
              <a:prstGeom prst="rect">
                <a:avLst/>
              </a:prstGeom>
            </p:spPr>
          </p:pic>
          <p:pic>
            <p:nvPicPr>
              <p:cNvPr id="398" name="Immagine 307">
                <a:extLst>
                  <a:ext uri="{FF2B5EF4-FFF2-40B4-BE49-F238E27FC236}">
                    <a16:creationId xmlns:a16="http://schemas.microsoft.com/office/drawing/2014/main" id="{5B266D34-EBA4-95EA-63E8-684C5C050C74}"/>
                  </a:ext>
                </a:extLst>
              </p:cNvPr>
              <p:cNvPicPr>
                <a:picLocks noChangeAspect="1"/>
              </p:cNvPicPr>
              <p:nvPr/>
            </p:nvPicPr>
            <p:blipFill>
              <a:blip r:embed="rId34"/>
              <a:stretch>
                <a:fillRect/>
              </a:stretch>
            </p:blipFill>
            <p:spPr>
              <a:xfrm>
                <a:off x="686363" y="7324653"/>
                <a:ext cx="1183646" cy="286156"/>
              </a:xfrm>
              <a:prstGeom prst="rect">
                <a:avLst/>
              </a:prstGeom>
            </p:spPr>
          </p:pic>
          <p:pic>
            <p:nvPicPr>
              <p:cNvPr id="399" name="Immagine 308">
                <a:extLst>
                  <a:ext uri="{FF2B5EF4-FFF2-40B4-BE49-F238E27FC236}">
                    <a16:creationId xmlns:a16="http://schemas.microsoft.com/office/drawing/2014/main" id="{18AB98CA-D1B2-7D5B-826D-0C4A6E36B97F}"/>
                  </a:ext>
                </a:extLst>
              </p:cNvPr>
              <p:cNvPicPr>
                <a:picLocks noChangeAspect="1"/>
              </p:cNvPicPr>
              <p:nvPr/>
            </p:nvPicPr>
            <p:blipFill>
              <a:blip r:embed="rId33"/>
              <a:stretch>
                <a:fillRect/>
              </a:stretch>
            </p:blipFill>
            <p:spPr>
              <a:xfrm>
                <a:off x="6335130" y="7333740"/>
                <a:ext cx="320299" cy="305740"/>
              </a:xfrm>
              <a:prstGeom prst="rect">
                <a:avLst/>
              </a:prstGeom>
            </p:spPr>
          </p:pic>
          <p:pic>
            <p:nvPicPr>
              <p:cNvPr id="400" name="Immagine 309">
                <a:extLst>
                  <a:ext uri="{FF2B5EF4-FFF2-40B4-BE49-F238E27FC236}">
                    <a16:creationId xmlns:a16="http://schemas.microsoft.com/office/drawing/2014/main" id="{9EE287F1-8814-BC94-0771-07D08ADBC585}"/>
                  </a:ext>
                </a:extLst>
              </p:cNvPr>
              <p:cNvPicPr>
                <a:picLocks noChangeAspect="1"/>
              </p:cNvPicPr>
              <p:nvPr/>
            </p:nvPicPr>
            <p:blipFill>
              <a:blip r:embed="rId34"/>
              <a:stretch>
                <a:fillRect/>
              </a:stretch>
            </p:blipFill>
            <p:spPr>
              <a:xfrm>
                <a:off x="4087060" y="7305213"/>
                <a:ext cx="1183646" cy="286156"/>
              </a:xfrm>
              <a:prstGeom prst="rect">
                <a:avLst/>
              </a:prstGeom>
            </p:spPr>
          </p:pic>
          <p:pic>
            <p:nvPicPr>
              <p:cNvPr id="403" name="Immagine 306">
                <a:extLst>
                  <a:ext uri="{FF2B5EF4-FFF2-40B4-BE49-F238E27FC236}">
                    <a16:creationId xmlns:a16="http://schemas.microsoft.com/office/drawing/2014/main" id="{9C5A3A7A-8FDD-F325-A9FC-2A0C1424B39B}"/>
                  </a:ext>
                </a:extLst>
              </p:cNvPr>
              <p:cNvPicPr>
                <a:picLocks noChangeAspect="1"/>
              </p:cNvPicPr>
              <p:nvPr/>
            </p:nvPicPr>
            <p:blipFill>
              <a:blip r:embed="rId33"/>
              <a:stretch>
                <a:fillRect/>
              </a:stretch>
            </p:blipFill>
            <p:spPr>
              <a:xfrm>
                <a:off x="9730693" y="7326015"/>
                <a:ext cx="320299" cy="305740"/>
              </a:xfrm>
              <a:prstGeom prst="rect">
                <a:avLst/>
              </a:prstGeom>
            </p:spPr>
          </p:pic>
          <p:pic>
            <p:nvPicPr>
              <p:cNvPr id="406" name="Immagine 307">
                <a:extLst>
                  <a:ext uri="{FF2B5EF4-FFF2-40B4-BE49-F238E27FC236}">
                    <a16:creationId xmlns:a16="http://schemas.microsoft.com/office/drawing/2014/main" id="{A7533797-0623-1BE2-E36B-3566DE117FDA}"/>
                  </a:ext>
                </a:extLst>
              </p:cNvPr>
              <p:cNvPicPr>
                <a:picLocks noChangeAspect="1"/>
              </p:cNvPicPr>
              <p:nvPr/>
            </p:nvPicPr>
            <p:blipFill>
              <a:blip r:embed="rId34"/>
              <a:stretch>
                <a:fillRect/>
              </a:stretch>
            </p:blipFill>
            <p:spPr>
              <a:xfrm>
                <a:off x="7390133" y="7314542"/>
                <a:ext cx="1183646" cy="286156"/>
              </a:xfrm>
              <a:prstGeom prst="rect">
                <a:avLst/>
              </a:prstGeom>
            </p:spPr>
          </p:pic>
          <p:pic>
            <p:nvPicPr>
              <p:cNvPr id="409" name="Immagine 308">
                <a:extLst>
                  <a:ext uri="{FF2B5EF4-FFF2-40B4-BE49-F238E27FC236}">
                    <a16:creationId xmlns:a16="http://schemas.microsoft.com/office/drawing/2014/main" id="{29290A8F-D8E7-996C-9611-E5DB21CAD453}"/>
                  </a:ext>
                </a:extLst>
              </p:cNvPr>
              <p:cNvPicPr>
                <a:picLocks noChangeAspect="1"/>
              </p:cNvPicPr>
              <p:nvPr/>
            </p:nvPicPr>
            <p:blipFill>
              <a:blip r:embed="rId33"/>
              <a:stretch>
                <a:fillRect/>
              </a:stretch>
            </p:blipFill>
            <p:spPr>
              <a:xfrm>
                <a:off x="13045861" y="7320881"/>
                <a:ext cx="320299" cy="305740"/>
              </a:xfrm>
              <a:prstGeom prst="rect">
                <a:avLst/>
              </a:prstGeom>
            </p:spPr>
          </p:pic>
          <p:pic>
            <p:nvPicPr>
              <p:cNvPr id="413" name="Immagine 309">
                <a:extLst>
                  <a:ext uri="{FF2B5EF4-FFF2-40B4-BE49-F238E27FC236}">
                    <a16:creationId xmlns:a16="http://schemas.microsoft.com/office/drawing/2014/main" id="{84901EEB-C9FF-6A97-616E-62BA842CE09F}"/>
                  </a:ext>
                </a:extLst>
              </p:cNvPr>
              <p:cNvPicPr>
                <a:picLocks noChangeAspect="1"/>
              </p:cNvPicPr>
              <p:nvPr/>
            </p:nvPicPr>
            <p:blipFill>
              <a:blip r:embed="rId34"/>
              <a:stretch>
                <a:fillRect/>
              </a:stretch>
            </p:blipFill>
            <p:spPr>
              <a:xfrm>
                <a:off x="10748600" y="7287843"/>
                <a:ext cx="1183646" cy="286156"/>
              </a:xfrm>
              <a:prstGeom prst="rect">
                <a:avLst/>
              </a:prstGeom>
            </p:spPr>
          </p:pic>
          <p:pic>
            <p:nvPicPr>
              <p:cNvPr id="416" name="Immagine 306">
                <a:extLst>
                  <a:ext uri="{FF2B5EF4-FFF2-40B4-BE49-F238E27FC236}">
                    <a16:creationId xmlns:a16="http://schemas.microsoft.com/office/drawing/2014/main" id="{017AAA3B-3E64-1D48-6957-59F23D529D96}"/>
                  </a:ext>
                </a:extLst>
              </p:cNvPr>
              <p:cNvPicPr>
                <a:picLocks noChangeAspect="1"/>
              </p:cNvPicPr>
              <p:nvPr/>
            </p:nvPicPr>
            <p:blipFill>
              <a:blip r:embed="rId33"/>
              <a:stretch>
                <a:fillRect/>
              </a:stretch>
            </p:blipFill>
            <p:spPr>
              <a:xfrm>
                <a:off x="2937998" y="8659408"/>
                <a:ext cx="320299" cy="305740"/>
              </a:xfrm>
              <a:prstGeom prst="rect">
                <a:avLst/>
              </a:prstGeom>
            </p:spPr>
          </p:pic>
          <p:pic>
            <p:nvPicPr>
              <p:cNvPr id="419" name="Immagine 307">
                <a:extLst>
                  <a:ext uri="{FF2B5EF4-FFF2-40B4-BE49-F238E27FC236}">
                    <a16:creationId xmlns:a16="http://schemas.microsoft.com/office/drawing/2014/main" id="{168AE677-D50F-3884-DCCB-0F09BB2FE031}"/>
                  </a:ext>
                </a:extLst>
              </p:cNvPr>
              <p:cNvPicPr>
                <a:picLocks noChangeAspect="1"/>
              </p:cNvPicPr>
              <p:nvPr/>
            </p:nvPicPr>
            <p:blipFill>
              <a:blip r:embed="rId34"/>
              <a:stretch>
                <a:fillRect/>
              </a:stretch>
            </p:blipFill>
            <p:spPr>
              <a:xfrm>
                <a:off x="686363" y="8672547"/>
                <a:ext cx="1183646" cy="286156"/>
              </a:xfrm>
              <a:prstGeom prst="rect">
                <a:avLst/>
              </a:prstGeom>
            </p:spPr>
          </p:pic>
          <p:pic>
            <p:nvPicPr>
              <p:cNvPr id="421" name="Immagine 308">
                <a:extLst>
                  <a:ext uri="{FF2B5EF4-FFF2-40B4-BE49-F238E27FC236}">
                    <a16:creationId xmlns:a16="http://schemas.microsoft.com/office/drawing/2014/main" id="{2C0CB802-FDE2-F4D5-BDE7-FCFA4FB6CB9A}"/>
                  </a:ext>
                </a:extLst>
              </p:cNvPr>
              <p:cNvPicPr>
                <a:picLocks noChangeAspect="1"/>
              </p:cNvPicPr>
              <p:nvPr/>
            </p:nvPicPr>
            <p:blipFill>
              <a:blip r:embed="rId33"/>
              <a:stretch>
                <a:fillRect/>
              </a:stretch>
            </p:blipFill>
            <p:spPr>
              <a:xfrm>
                <a:off x="6335129" y="8657754"/>
                <a:ext cx="320299" cy="305740"/>
              </a:xfrm>
              <a:prstGeom prst="rect">
                <a:avLst/>
              </a:prstGeom>
            </p:spPr>
          </p:pic>
          <p:pic>
            <p:nvPicPr>
              <p:cNvPr id="422" name="Immagine 309">
                <a:extLst>
                  <a:ext uri="{FF2B5EF4-FFF2-40B4-BE49-F238E27FC236}">
                    <a16:creationId xmlns:a16="http://schemas.microsoft.com/office/drawing/2014/main" id="{C09DE4FD-822B-C4EB-FB7E-7BCE0F57FE3B}"/>
                  </a:ext>
                </a:extLst>
              </p:cNvPr>
              <p:cNvPicPr>
                <a:picLocks noChangeAspect="1"/>
              </p:cNvPicPr>
              <p:nvPr/>
            </p:nvPicPr>
            <p:blipFill>
              <a:blip r:embed="rId34"/>
              <a:stretch>
                <a:fillRect/>
              </a:stretch>
            </p:blipFill>
            <p:spPr>
              <a:xfrm>
                <a:off x="4068452" y="8648459"/>
                <a:ext cx="1183646" cy="286156"/>
              </a:xfrm>
              <a:prstGeom prst="rect">
                <a:avLst/>
              </a:prstGeom>
            </p:spPr>
          </p:pic>
          <p:pic>
            <p:nvPicPr>
              <p:cNvPr id="423" name="Immagine 304">
                <a:extLst>
                  <a:ext uri="{FF2B5EF4-FFF2-40B4-BE49-F238E27FC236}">
                    <a16:creationId xmlns:a16="http://schemas.microsoft.com/office/drawing/2014/main" id="{CF01E3DC-DA0B-468F-6A29-EF8BF56CB0E8}"/>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16442310" y="9962167"/>
                <a:ext cx="287935" cy="205667"/>
              </a:xfrm>
              <a:prstGeom prst="rect">
                <a:avLst/>
              </a:prstGeom>
            </p:spPr>
          </p:pic>
          <p:pic>
            <p:nvPicPr>
              <p:cNvPr id="424" name="Immagine 305">
                <a:extLst>
                  <a:ext uri="{FF2B5EF4-FFF2-40B4-BE49-F238E27FC236}">
                    <a16:creationId xmlns:a16="http://schemas.microsoft.com/office/drawing/2014/main" id="{A2CECE1D-8328-49D6-D9A4-91690DD36AB7}"/>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13102603" y="9947016"/>
                <a:ext cx="287935" cy="205667"/>
              </a:xfrm>
              <a:prstGeom prst="rect">
                <a:avLst/>
              </a:prstGeom>
            </p:spPr>
          </p:pic>
          <p:pic>
            <p:nvPicPr>
              <p:cNvPr id="427" name="Immagine 304">
                <a:extLst>
                  <a:ext uri="{FF2B5EF4-FFF2-40B4-BE49-F238E27FC236}">
                    <a16:creationId xmlns:a16="http://schemas.microsoft.com/office/drawing/2014/main" id="{6E89D7B0-C6ED-33F8-8A50-656A46F52E1B}"/>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9746412" y="9935502"/>
                <a:ext cx="287935" cy="205667"/>
              </a:xfrm>
              <a:prstGeom prst="rect">
                <a:avLst/>
              </a:prstGeom>
            </p:spPr>
          </p:pic>
          <p:pic>
            <p:nvPicPr>
              <p:cNvPr id="430" name="Immagine 304">
                <a:extLst>
                  <a:ext uri="{FF2B5EF4-FFF2-40B4-BE49-F238E27FC236}">
                    <a16:creationId xmlns:a16="http://schemas.microsoft.com/office/drawing/2014/main" id="{885F187F-25CE-513E-3C1D-F33521144851}"/>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6367493" y="9962168"/>
                <a:ext cx="287935" cy="205667"/>
              </a:xfrm>
              <a:prstGeom prst="rect">
                <a:avLst/>
              </a:prstGeom>
            </p:spPr>
          </p:pic>
          <p:pic>
            <p:nvPicPr>
              <p:cNvPr id="431" name="Immagine 304">
                <a:extLst>
                  <a:ext uri="{FF2B5EF4-FFF2-40B4-BE49-F238E27FC236}">
                    <a16:creationId xmlns:a16="http://schemas.microsoft.com/office/drawing/2014/main" id="{7BCA84DC-890A-F07C-8F62-67F2616B4C25}"/>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19826396" y="9962167"/>
                <a:ext cx="287935" cy="205667"/>
              </a:xfrm>
              <a:prstGeom prst="rect">
                <a:avLst/>
              </a:prstGeom>
            </p:spPr>
          </p:pic>
          <p:pic>
            <p:nvPicPr>
              <p:cNvPr id="432" name="Immagine 310">
                <a:extLst>
                  <a:ext uri="{FF2B5EF4-FFF2-40B4-BE49-F238E27FC236}">
                    <a16:creationId xmlns:a16="http://schemas.microsoft.com/office/drawing/2014/main" id="{868BF72C-B65E-2265-4A24-CB9B86BEC606}"/>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13094180" y="11216221"/>
                <a:ext cx="287935" cy="205667"/>
              </a:xfrm>
              <a:prstGeom prst="rect">
                <a:avLst/>
              </a:prstGeom>
            </p:spPr>
          </p:pic>
          <p:pic>
            <p:nvPicPr>
              <p:cNvPr id="433" name="Immagine 312">
                <a:extLst>
                  <a:ext uri="{FF2B5EF4-FFF2-40B4-BE49-F238E27FC236}">
                    <a16:creationId xmlns:a16="http://schemas.microsoft.com/office/drawing/2014/main" id="{BB347060-0F0C-6FE1-7CBA-0DE739976860}"/>
                  </a:ext>
                </a:extLst>
              </p:cNvPr>
              <p:cNvPicPr>
                <a:picLocks noChangeAspect="1"/>
              </p:cNvPicPr>
              <p:nvPr/>
            </p:nvPicPr>
            <p:blipFill rotWithShape="1">
              <a:blip r:embed="rId31"/>
              <a:srcRect l="2666" t="21143" r="11481" b="24025"/>
              <a:stretch/>
            </p:blipFill>
            <p:spPr>
              <a:xfrm>
                <a:off x="10747470" y="11229040"/>
                <a:ext cx="584435" cy="213289"/>
              </a:xfrm>
              <a:prstGeom prst="rect">
                <a:avLst/>
              </a:prstGeom>
            </p:spPr>
          </p:pic>
          <p:pic>
            <p:nvPicPr>
              <p:cNvPr id="434" name="Immagine 315">
                <a:extLst>
                  <a:ext uri="{FF2B5EF4-FFF2-40B4-BE49-F238E27FC236}">
                    <a16:creationId xmlns:a16="http://schemas.microsoft.com/office/drawing/2014/main" id="{37D031FC-AFC0-1206-91EA-106D4292774C}"/>
                  </a:ext>
                </a:extLst>
              </p:cNvPr>
              <p:cNvPicPr>
                <a:picLocks noChangeAspect="1"/>
              </p:cNvPicPr>
              <p:nvPr/>
            </p:nvPicPr>
            <p:blipFill>
              <a:blip r:embed="rId32"/>
              <a:stretch>
                <a:fillRect/>
              </a:stretch>
            </p:blipFill>
            <p:spPr>
              <a:xfrm>
                <a:off x="9680814" y="11206810"/>
                <a:ext cx="325662" cy="257816"/>
              </a:xfrm>
              <a:prstGeom prst="rect">
                <a:avLst/>
              </a:prstGeom>
            </p:spPr>
          </p:pic>
          <p:pic>
            <p:nvPicPr>
              <p:cNvPr id="435" name="Immagine 315">
                <a:extLst>
                  <a:ext uri="{FF2B5EF4-FFF2-40B4-BE49-F238E27FC236}">
                    <a16:creationId xmlns:a16="http://schemas.microsoft.com/office/drawing/2014/main" id="{B991C575-4AD9-F5B3-7536-86A70F719650}"/>
                  </a:ext>
                </a:extLst>
              </p:cNvPr>
              <p:cNvPicPr>
                <a:picLocks noChangeAspect="1"/>
              </p:cNvPicPr>
              <p:nvPr/>
            </p:nvPicPr>
            <p:blipFill>
              <a:blip r:embed="rId32"/>
              <a:stretch>
                <a:fillRect/>
              </a:stretch>
            </p:blipFill>
            <p:spPr>
              <a:xfrm>
                <a:off x="6329766" y="11206810"/>
                <a:ext cx="325662" cy="257816"/>
              </a:xfrm>
              <a:prstGeom prst="rect">
                <a:avLst/>
              </a:prstGeom>
            </p:spPr>
          </p:pic>
        </p:grpSp>
      </p:grpSp>
      <p:pic>
        <p:nvPicPr>
          <p:cNvPr id="3" name="Picture 2">
            <a:extLst>
              <a:ext uri="{FF2B5EF4-FFF2-40B4-BE49-F238E27FC236}">
                <a16:creationId xmlns:a16="http://schemas.microsoft.com/office/drawing/2014/main" id="{A6B542E1-FBD6-DB18-08A0-6828462BACCE}"/>
              </a:ext>
            </a:extLst>
          </p:cNvPr>
          <p:cNvPicPr>
            <a:picLocks noChangeAspect="1"/>
          </p:cNvPicPr>
          <p:nvPr/>
        </p:nvPicPr>
        <p:blipFill>
          <a:blip r:embed="rId35"/>
          <a:stretch>
            <a:fillRect/>
          </a:stretch>
        </p:blipFill>
        <p:spPr>
          <a:xfrm>
            <a:off x="7978547" y="9676235"/>
            <a:ext cx="2516360" cy="639753"/>
          </a:xfrm>
          <a:prstGeom prst="rect">
            <a:avLst/>
          </a:prstGeom>
        </p:spPr>
      </p:pic>
      <p:pic>
        <p:nvPicPr>
          <p:cNvPr id="137" name="Immagine 100">
            <a:extLst>
              <a:ext uri="{FF2B5EF4-FFF2-40B4-BE49-F238E27FC236}">
                <a16:creationId xmlns:a16="http://schemas.microsoft.com/office/drawing/2014/main" id="{90D15F8C-4D7C-4981-9AC0-DF80B3832AA0}"/>
              </a:ext>
            </a:extLst>
          </p:cNvPr>
          <p:cNvPicPr>
            <a:picLocks noChangeAspect="1"/>
          </p:cNvPicPr>
          <p:nvPr/>
        </p:nvPicPr>
        <p:blipFill>
          <a:blip r:embed="rId36"/>
          <a:stretch>
            <a:fillRect/>
          </a:stretch>
        </p:blipFill>
        <p:spPr>
          <a:xfrm>
            <a:off x="702842" y="3009838"/>
            <a:ext cx="206844" cy="227530"/>
          </a:xfrm>
          <a:prstGeom prst="rect">
            <a:avLst/>
          </a:prstGeom>
        </p:spPr>
      </p:pic>
      <p:pic>
        <p:nvPicPr>
          <p:cNvPr id="138" name="Immagine 100">
            <a:extLst>
              <a:ext uri="{FF2B5EF4-FFF2-40B4-BE49-F238E27FC236}">
                <a16:creationId xmlns:a16="http://schemas.microsoft.com/office/drawing/2014/main" id="{ABBDC9C1-0914-4860-B88D-1158DA7C1068}"/>
              </a:ext>
            </a:extLst>
          </p:cNvPr>
          <p:cNvPicPr>
            <a:picLocks noChangeAspect="1"/>
          </p:cNvPicPr>
          <p:nvPr/>
        </p:nvPicPr>
        <p:blipFill>
          <a:blip r:embed="rId36"/>
          <a:stretch>
            <a:fillRect/>
          </a:stretch>
        </p:blipFill>
        <p:spPr>
          <a:xfrm>
            <a:off x="4261458" y="3029713"/>
            <a:ext cx="206844" cy="227530"/>
          </a:xfrm>
          <a:prstGeom prst="rect">
            <a:avLst/>
          </a:prstGeom>
        </p:spPr>
      </p:pic>
      <p:pic>
        <p:nvPicPr>
          <p:cNvPr id="139" name="Immagine 100">
            <a:extLst>
              <a:ext uri="{FF2B5EF4-FFF2-40B4-BE49-F238E27FC236}">
                <a16:creationId xmlns:a16="http://schemas.microsoft.com/office/drawing/2014/main" id="{2899E180-F614-4672-AED8-84F5147BEDAC}"/>
              </a:ext>
            </a:extLst>
          </p:cNvPr>
          <p:cNvPicPr>
            <a:picLocks noChangeAspect="1"/>
          </p:cNvPicPr>
          <p:nvPr/>
        </p:nvPicPr>
        <p:blipFill>
          <a:blip r:embed="rId36"/>
          <a:stretch>
            <a:fillRect/>
          </a:stretch>
        </p:blipFill>
        <p:spPr>
          <a:xfrm>
            <a:off x="776768" y="10999540"/>
            <a:ext cx="206844" cy="227530"/>
          </a:xfrm>
          <a:prstGeom prst="rect">
            <a:avLst/>
          </a:prstGeom>
        </p:spPr>
      </p:pic>
      <p:pic>
        <p:nvPicPr>
          <p:cNvPr id="140" name="Immagine 100">
            <a:extLst>
              <a:ext uri="{FF2B5EF4-FFF2-40B4-BE49-F238E27FC236}">
                <a16:creationId xmlns:a16="http://schemas.microsoft.com/office/drawing/2014/main" id="{7EAAE88B-8B92-45C9-AFFB-6BC742EC8124}"/>
              </a:ext>
            </a:extLst>
          </p:cNvPr>
          <p:cNvPicPr>
            <a:picLocks noChangeAspect="1"/>
          </p:cNvPicPr>
          <p:nvPr/>
        </p:nvPicPr>
        <p:blipFill>
          <a:blip r:embed="rId36"/>
          <a:stretch>
            <a:fillRect/>
          </a:stretch>
        </p:blipFill>
        <p:spPr>
          <a:xfrm>
            <a:off x="4261458" y="11160806"/>
            <a:ext cx="206844" cy="227530"/>
          </a:xfrm>
          <a:prstGeom prst="rect">
            <a:avLst/>
          </a:prstGeom>
        </p:spPr>
      </p:pic>
      <p:cxnSp>
        <p:nvCxnSpPr>
          <p:cNvPr id="10" name="Connector: Elbow 9">
            <a:extLst>
              <a:ext uri="{FF2B5EF4-FFF2-40B4-BE49-F238E27FC236}">
                <a16:creationId xmlns:a16="http://schemas.microsoft.com/office/drawing/2014/main" id="{0A0A075A-55E9-4036-BF7D-BFE250724C27}"/>
              </a:ext>
            </a:extLst>
          </p:cNvPr>
          <p:cNvCxnSpPr>
            <a:cxnSpLocks/>
            <a:stCxn id="24" idx="5"/>
            <a:endCxn id="9" idx="2"/>
          </p:cNvCxnSpPr>
          <p:nvPr/>
        </p:nvCxnSpPr>
        <p:spPr>
          <a:xfrm rot="16200000" flipH="1">
            <a:off x="13154776" y="1515344"/>
            <a:ext cx="226987" cy="19174120"/>
          </a:xfrm>
          <a:prstGeom prst="bentConnector3">
            <a:avLst>
              <a:gd name="adj1" fmla="val 762817"/>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0" name="Immagine 310">
            <a:extLst>
              <a:ext uri="{FF2B5EF4-FFF2-40B4-BE49-F238E27FC236}">
                <a16:creationId xmlns:a16="http://schemas.microsoft.com/office/drawing/2014/main" id="{3ACFD846-B51A-4B98-85C0-AA7AB1CE1727}"/>
              </a:ext>
            </a:extLst>
          </p:cNvPr>
          <p:cNvPicPr>
            <a:picLocks noChangeAspect="1"/>
          </p:cNvPicPr>
          <p:nvPr/>
        </p:nvPicPr>
        <p:blipFill>
          <a:blip r:embed="rId28">
            <a:clrChange>
              <a:clrFrom>
                <a:srgbClr val="FFFFFF"/>
              </a:clrFrom>
              <a:clrTo>
                <a:srgbClr val="FFFFFF">
                  <a:alpha val="0"/>
                </a:srgbClr>
              </a:clrTo>
            </a:clrChange>
          </a:blip>
          <a:stretch>
            <a:fillRect/>
          </a:stretch>
        </p:blipFill>
        <p:spPr>
          <a:xfrm flipH="1">
            <a:off x="3417359" y="10489928"/>
            <a:ext cx="299943" cy="212965"/>
          </a:xfrm>
          <a:prstGeom prst="rect">
            <a:avLst/>
          </a:prstGeom>
        </p:spPr>
      </p:pic>
      <p:grpSp>
        <p:nvGrpSpPr>
          <p:cNvPr id="20" name="Group 19">
            <a:extLst>
              <a:ext uri="{FF2B5EF4-FFF2-40B4-BE49-F238E27FC236}">
                <a16:creationId xmlns:a16="http://schemas.microsoft.com/office/drawing/2014/main" id="{6518FC52-40CF-C09E-D206-3DDD32A50981}"/>
              </a:ext>
            </a:extLst>
          </p:cNvPr>
          <p:cNvGrpSpPr/>
          <p:nvPr/>
        </p:nvGrpSpPr>
        <p:grpSpPr>
          <a:xfrm>
            <a:off x="21472781" y="3436321"/>
            <a:ext cx="2765096" cy="7779577"/>
            <a:chOff x="18753765" y="4646156"/>
            <a:chExt cx="2267071" cy="5573558"/>
          </a:xfrm>
        </p:grpSpPr>
        <p:grpSp>
          <p:nvGrpSpPr>
            <p:cNvPr id="13" name="Group 12">
              <a:extLst>
                <a:ext uri="{FF2B5EF4-FFF2-40B4-BE49-F238E27FC236}">
                  <a16:creationId xmlns:a16="http://schemas.microsoft.com/office/drawing/2014/main" id="{84E60426-CB23-509C-8D6B-F3C22941EFFA}"/>
                </a:ext>
              </a:extLst>
            </p:cNvPr>
            <p:cNvGrpSpPr/>
            <p:nvPr/>
          </p:nvGrpSpPr>
          <p:grpSpPr>
            <a:xfrm>
              <a:off x="18753765" y="4646156"/>
              <a:ext cx="2267071" cy="5573558"/>
              <a:chOff x="11311685" y="4695714"/>
              <a:chExt cx="2267071" cy="5573558"/>
            </a:xfrm>
          </p:grpSpPr>
          <p:pic>
            <p:nvPicPr>
              <p:cNvPr id="9" name="Picture 8">
                <a:extLst>
                  <a:ext uri="{FF2B5EF4-FFF2-40B4-BE49-F238E27FC236}">
                    <a16:creationId xmlns:a16="http://schemas.microsoft.com/office/drawing/2014/main" id="{6B2F6698-5816-8556-6562-A1FD542A131A}"/>
                  </a:ext>
                </a:extLst>
              </p:cNvPr>
              <p:cNvPicPr>
                <a:picLocks noChangeAspect="1"/>
              </p:cNvPicPr>
              <p:nvPr/>
            </p:nvPicPr>
            <p:blipFill>
              <a:blip r:embed="rId37"/>
              <a:stretch>
                <a:fillRect/>
              </a:stretch>
            </p:blipFill>
            <p:spPr>
              <a:xfrm>
                <a:off x="11311685" y="4695714"/>
                <a:ext cx="2267071" cy="5573558"/>
              </a:xfrm>
              <a:prstGeom prst="rect">
                <a:avLst/>
              </a:prstGeom>
            </p:spPr>
          </p:pic>
          <p:pic>
            <p:nvPicPr>
              <p:cNvPr id="12" name="Picture 11">
                <a:extLst>
                  <a:ext uri="{FF2B5EF4-FFF2-40B4-BE49-F238E27FC236}">
                    <a16:creationId xmlns:a16="http://schemas.microsoft.com/office/drawing/2014/main" id="{90A09074-F5AC-2D14-5D74-94DECED2BFB8}"/>
                  </a:ext>
                </a:extLst>
              </p:cNvPr>
              <p:cNvPicPr>
                <a:picLocks noChangeAspect="1"/>
              </p:cNvPicPr>
              <p:nvPr/>
            </p:nvPicPr>
            <p:blipFill>
              <a:blip r:embed="rId38"/>
              <a:stretch>
                <a:fillRect/>
              </a:stretch>
            </p:blipFill>
            <p:spPr>
              <a:xfrm>
                <a:off x="11330827" y="9583248"/>
                <a:ext cx="2213236" cy="343011"/>
              </a:xfrm>
              <a:prstGeom prst="rect">
                <a:avLst/>
              </a:prstGeom>
            </p:spPr>
          </p:pic>
        </p:grpSp>
        <p:grpSp>
          <p:nvGrpSpPr>
            <p:cNvPr id="19" name="Group 18">
              <a:extLst>
                <a:ext uri="{FF2B5EF4-FFF2-40B4-BE49-F238E27FC236}">
                  <a16:creationId xmlns:a16="http://schemas.microsoft.com/office/drawing/2014/main" id="{C48CB1AA-760D-858E-0B07-2DFC7F91AFE6}"/>
                </a:ext>
              </a:extLst>
            </p:cNvPr>
            <p:cNvGrpSpPr/>
            <p:nvPr/>
          </p:nvGrpSpPr>
          <p:grpSpPr>
            <a:xfrm>
              <a:off x="18826933" y="4999348"/>
              <a:ext cx="2028341" cy="5076414"/>
              <a:chOff x="18826933" y="4999348"/>
              <a:chExt cx="2028341" cy="5076414"/>
            </a:xfrm>
          </p:grpSpPr>
          <p:grpSp>
            <p:nvGrpSpPr>
              <p:cNvPr id="18" name="Group 17">
                <a:extLst>
                  <a:ext uri="{FF2B5EF4-FFF2-40B4-BE49-F238E27FC236}">
                    <a16:creationId xmlns:a16="http://schemas.microsoft.com/office/drawing/2014/main" id="{22C70CC8-8B13-BEC5-19F4-E2826AE9A7AE}"/>
                  </a:ext>
                </a:extLst>
              </p:cNvPr>
              <p:cNvGrpSpPr/>
              <p:nvPr/>
            </p:nvGrpSpPr>
            <p:grpSpPr>
              <a:xfrm>
                <a:off x="18826933" y="4999348"/>
                <a:ext cx="2028341" cy="4451508"/>
                <a:chOff x="18826933" y="4999348"/>
                <a:chExt cx="2028341" cy="4451508"/>
              </a:xfrm>
            </p:grpSpPr>
            <p:sp>
              <p:nvSpPr>
                <p:cNvPr id="14" name="CasellaDiTesto 9">
                  <a:extLst>
                    <a:ext uri="{FF2B5EF4-FFF2-40B4-BE49-F238E27FC236}">
                      <a16:creationId xmlns:a16="http://schemas.microsoft.com/office/drawing/2014/main" id="{74AF9ACD-DE93-B61E-8154-BEB46231A4E8}"/>
                    </a:ext>
                  </a:extLst>
                </p:cNvPr>
                <p:cNvSpPr txBox="1"/>
                <p:nvPr/>
              </p:nvSpPr>
              <p:spPr>
                <a:xfrm>
                  <a:off x="18835223" y="4999348"/>
                  <a:ext cx="1888469" cy="2854340"/>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sp>
              <p:nvSpPr>
                <p:cNvPr id="16" name="CasellaDiTesto 9">
                  <a:extLst>
                    <a:ext uri="{FF2B5EF4-FFF2-40B4-BE49-F238E27FC236}">
                      <a16:creationId xmlns:a16="http://schemas.microsoft.com/office/drawing/2014/main" id="{5993AAB8-11E1-33A1-39F3-6304A046FD24}"/>
                    </a:ext>
                  </a:extLst>
                </p:cNvPr>
                <p:cNvSpPr txBox="1"/>
                <p:nvPr/>
              </p:nvSpPr>
              <p:spPr>
                <a:xfrm>
                  <a:off x="18826933" y="8273953"/>
                  <a:ext cx="2028341" cy="1176903"/>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grpSp>
          <p:sp>
            <p:nvSpPr>
              <p:cNvPr id="17" name="CasellaDiTesto 9">
                <a:extLst>
                  <a:ext uri="{FF2B5EF4-FFF2-40B4-BE49-F238E27FC236}">
                    <a16:creationId xmlns:a16="http://schemas.microsoft.com/office/drawing/2014/main" id="{605B13B3-5D1C-F53B-C01C-7B499EC49EA2}"/>
                  </a:ext>
                </a:extLst>
              </p:cNvPr>
              <p:cNvSpPr txBox="1"/>
              <p:nvPr/>
            </p:nvSpPr>
            <p:spPr>
              <a:xfrm>
                <a:off x="18892387" y="9977225"/>
                <a:ext cx="1522893" cy="98537"/>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grpSp>
      </p:grpSp>
      <p:sp>
        <p:nvSpPr>
          <p:cNvPr id="24" name="Oval 23">
            <a:extLst>
              <a:ext uri="{FF2B5EF4-FFF2-40B4-BE49-F238E27FC236}">
                <a16:creationId xmlns:a16="http://schemas.microsoft.com/office/drawing/2014/main" id="{2781D264-F479-4583-A5EC-10657EEFD448}"/>
              </a:ext>
            </a:extLst>
          </p:cNvPr>
          <p:cNvSpPr/>
          <p:nvPr/>
        </p:nvSpPr>
        <p:spPr>
          <a:xfrm>
            <a:off x="452789" y="9665937"/>
            <a:ext cx="3782329" cy="1549961"/>
          </a:xfrm>
          <a:prstGeom prst="ellipse">
            <a:avLst/>
          </a:prstGeom>
          <a:noFill/>
          <a:ln>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2" name="Picture 1">
            <a:extLst>
              <a:ext uri="{FF2B5EF4-FFF2-40B4-BE49-F238E27FC236}">
                <a16:creationId xmlns:a16="http://schemas.microsoft.com/office/drawing/2014/main" id="{07DE9992-A200-4C4D-0D0E-FE91FA806DC9}"/>
              </a:ext>
            </a:extLst>
          </p:cNvPr>
          <p:cNvPicPr>
            <a:picLocks noChangeAspect="1"/>
          </p:cNvPicPr>
          <p:nvPr/>
        </p:nvPicPr>
        <p:blipFill>
          <a:blip r:embed="rId39">
            <a:clrChange>
              <a:clrFrom>
                <a:srgbClr val="FFFFFF"/>
              </a:clrFrom>
              <a:clrTo>
                <a:srgbClr val="FFFFFF">
                  <a:alpha val="0"/>
                </a:srgbClr>
              </a:clrTo>
            </a:clrChange>
          </a:blip>
          <a:stretch>
            <a:fillRect/>
          </a:stretch>
        </p:blipFill>
        <p:spPr>
          <a:xfrm>
            <a:off x="7919827" y="3500946"/>
            <a:ext cx="634760" cy="325093"/>
          </a:xfrm>
          <a:prstGeom prst="rect">
            <a:avLst/>
          </a:prstGeom>
        </p:spPr>
      </p:pic>
      <p:pic>
        <p:nvPicPr>
          <p:cNvPr id="5" name="Picture 4">
            <a:extLst>
              <a:ext uri="{FF2B5EF4-FFF2-40B4-BE49-F238E27FC236}">
                <a16:creationId xmlns:a16="http://schemas.microsoft.com/office/drawing/2014/main" id="{6512D3D2-5A0E-1AED-8C6F-EAB5AA184328}"/>
              </a:ext>
            </a:extLst>
          </p:cNvPr>
          <p:cNvPicPr>
            <a:picLocks noChangeAspect="1"/>
          </p:cNvPicPr>
          <p:nvPr/>
        </p:nvPicPr>
        <p:blipFill>
          <a:blip r:embed="rId39">
            <a:clrChange>
              <a:clrFrom>
                <a:srgbClr val="FFFFFF"/>
              </a:clrFrom>
              <a:clrTo>
                <a:srgbClr val="FFFFFF">
                  <a:alpha val="0"/>
                </a:srgbClr>
              </a:clrTo>
            </a:clrChange>
          </a:blip>
          <a:stretch>
            <a:fillRect/>
          </a:stretch>
        </p:blipFill>
        <p:spPr>
          <a:xfrm>
            <a:off x="11481174" y="3500946"/>
            <a:ext cx="634760" cy="325093"/>
          </a:xfrm>
          <a:prstGeom prst="rect">
            <a:avLst/>
          </a:prstGeom>
        </p:spPr>
      </p:pic>
    </p:spTree>
    <p:extLst>
      <p:ext uri="{BB962C8B-B14F-4D97-AF65-F5344CB8AC3E}">
        <p14:creationId xmlns:p14="http://schemas.microsoft.com/office/powerpoint/2010/main" val="15454392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Immagine 200">
            <a:extLst>
              <a:ext uri="{FF2B5EF4-FFF2-40B4-BE49-F238E27FC236}">
                <a16:creationId xmlns:a16="http://schemas.microsoft.com/office/drawing/2014/main" id="{D71B6228-D3DC-42FD-BEDA-BF4D88AB2E85}"/>
              </a:ext>
            </a:extLst>
          </p:cNvPr>
          <p:cNvPicPr>
            <a:picLocks noChangeAspect="1"/>
          </p:cNvPicPr>
          <p:nvPr/>
        </p:nvPicPr>
        <p:blipFill>
          <a:blip r:embed="rId3"/>
          <a:stretch>
            <a:fillRect/>
          </a:stretch>
        </p:blipFill>
        <p:spPr>
          <a:xfrm>
            <a:off x="1683581" y="2184380"/>
            <a:ext cx="3637131" cy="698659"/>
          </a:xfrm>
          <a:prstGeom prst="rect">
            <a:avLst/>
          </a:prstGeom>
        </p:spPr>
      </p:pic>
      <p:grpSp>
        <p:nvGrpSpPr>
          <p:cNvPr id="62" name="Gruppo 61">
            <a:extLst>
              <a:ext uri="{FF2B5EF4-FFF2-40B4-BE49-F238E27FC236}">
                <a16:creationId xmlns:a16="http://schemas.microsoft.com/office/drawing/2014/main" id="{300E080F-554F-4B73-B7A8-66BA5CB9B081}"/>
              </a:ext>
            </a:extLst>
          </p:cNvPr>
          <p:cNvGrpSpPr/>
          <p:nvPr/>
        </p:nvGrpSpPr>
        <p:grpSpPr>
          <a:xfrm>
            <a:off x="1640837" y="1574042"/>
            <a:ext cx="21096304" cy="732779"/>
            <a:chOff x="1662101" y="1952540"/>
            <a:chExt cx="21096304" cy="732779"/>
          </a:xfrm>
        </p:grpSpPr>
        <p:grpSp>
          <p:nvGrpSpPr>
            <p:cNvPr id="66" name="Gruppo 65">
              <a:extLst>
                <a:ext uri="{FF2B5EF4-FFF2-40B4-BE49-F238E27FC236}">
                  <a16:creationId xmlns:a16="http://schemas.microsoft.com/office/drawing/2014/main" id="{81E490BB-5B80-4054-965A-C9963EEC0AA7}"/>
                </a:ext>
              </a:extLst>
            </p:cNvPr>
            <p:cNvGrpSpPr/>
            <p:nvPr/>
          </p:nvGrpSpPr>
          <p:grpSpPr>
            <a:xfrm>
              <a:off x="1662101" y="1952540"/>
              <a:ext cx="21096304" cy="732779"/>
              <a:chOff x="1646867" y="1867823"/>
              <a:chExt cx="21096304" cy="732779"/>
            </a:xfrm>
          </p:grpSpPr>
          <p:pic>
            <p:nvPicPr>
              <p:cNvPr id="68" name="Immagine 67">
                <a:extLst>
                  <a:ext uri="{FF2B5EF4-FFF2-40B4-BE49-F238E27FC236}">
                    <a16:creationId xmlns:a16="http://schemas.microsoft.com/office/drawing/2014/main" id="{AF0DCC7D-9EE4-48A5-96B4-440E9C31C142}"/>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70" name="Immagine 69">
                <a:extLst>
                  <a:ext uri="{FF2B5EF4-FFF2-40B4-BE49-F238E27FC236}">
                    <a16:creationId xmlns:a16="http://schemas.microsoft.com/office/drawing/2014/main" id="{838ED53C-12BA-4588-8FAB-961884E8E2C3}"/>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71" name="Immagine 70">
                <a:extLst>
                  <a:ext uri="{FF2B5EF4-FFF2-40B4-BE49-F238E27FC236}">
                    <a16:creationId xmlns:a16="http://schemas.microsoft.com/office/drawing/2014/main" id="{8023073C-F1FB-4C4A-A894-62022258AB11}"/>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67" name="Immagine 66">
              <a:extLst>
                <a:ext uri="{FF2B5EF4-FFF2-40B4-BE49-F238E27FC236}">
                  <a16:creationId xmlns:a16="http://schemas.microsoft.com/office/drawing/2014/main" id="{5FF69FD2-EA56-46CF-B379-457BC7F59300}"/>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116" name="Immagine 115">
            <a:extLst>
              <a:ext uri="{FF2B5EF4-FFF2-40B4-BE49-F238E27FC236}">
                <a16:creationId xmlns:a16="http://schemas.microsoft.com/office/drawing/2014/main" id="{FE18CF40-A30D-4024-B9AB-87D596A72A96}"/>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56276" y="1619369"/>
            <a:ext cx="3757900" cy="655224"/>
          </a:xfrm>
          <a:prstGeom prst="rect">
            <a:avLst/>
          </a:prstGeom>
        </p:spPr>
      </p:pic>
      <p:sp>
        <p:nvSpPr>
          <p:cNvPr id="110" name="Segnaposto testo 3">
            <a:extLst>
              <a:ext uri="{FF2B5EF4-FFF2-40B4-BE49-F238E27FC236}">
                <a16:creationId xmlns:a16="http://schemas.microsoft.com/office/drawing/2014/main" id="{0CEFFBEB-193B-461C-936C-836F6B28329A}"/>
              </a:ext>
            </a:extLst>
          </p:cNvPr>
          <p:cNvSpPr>
            <a:spLocks noGrp="1"/>
          </p:cNvSpPr>
          <p:nvPr>
            <p:ph type="body" sz="quarter" idx="14"/>
          </p:nvPr>
        </p:nvSpPr>
        <p:spPr>
          <a:xfrm>
            <a:off x="2305852" y="-43660"/>
            <a:ext cx="22055296" cy="1634014"/>
          </a:xfrm>
        </p:spPr>
        <p:txBody>
          <a:bodyPr/>
          <a:lstStyle/>
          <a:p>
            <a:pPr algn="l" defTabSz="1769301"/>
            <a:r>
              <a:rPr lang="it-IT" sz="3600"/>
              <a:t>RILASCIO 3 – Registrazione Decreto di impegno di spesa primaria senza contratto (IPE di variazione – Ricerca Decreto da variare) </a:t>
            </a:r>
            <a:endParaRPr lang="it-IT" sz="3200"/>
          </a:p>
        </p:txBody>
      </p:sp>
      <p:cxnSp>
        <p:nvCxnSpPr>
          <p:cNvPr id="202" name="Connettore diritto 201">
            <a:extLst>
              <a:ext uri="{FF2B5EF4-FFF2-40B4-BE49-F238E27FC236}">
                <a16:creationId xmlns:a16="http://schemas.microsoft.com/office/drawing/2014/main" id="{B754663C-11E7-4429-8085-F176D0A95D3E}"/>
              </a:ext>
            </a:extLst>
          </p:cNvPr>
          <p:cNvCxnSpPr>
            <a:cxnSpLocks/>
          </p:cNvCxnSpPr>
          <p:nvPr/>
        </p:nvCxnSpPr>
        <p:spPr>
          <a:xfrm flipV="1">
            <a:off x="1657658" y="2877050"/>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94" name="Immagine 393">
            <a:extLst>
              <a:ext uri="{FF2B5EF4-FFF2-40B4-BE49-F238E27FC236}">
                <a16:creationId xmlns:a16="http://schemas.microsoft.com/office/drawing/2014/main" id="{3E59F016-4FDD-4B6C-A3B2-2EB9BD08197B}"/>
              </a:ext>
            </a:extLst>
          </p:cNvPr>
          <p:cNvPicPr>
            <a:picLocks noChangeAspect="1"/>
          </p:cNvPicPr>
          <p:nvPr/>
        </p:nvPicPr>
        <p:blipFill>
          <a:blip r:embed="rId9"/>
          <a:stretch>
            <a:fillRect/>
          </a:stretch>
        </p:blipFill>
        <p:spPr>
          <a:xfrm>
            <a:off x="21775789" y="7444979"/>
            <a:ext cx="698392" cy="492309"/>
          </a:xfrm>
          <a:prstGeom prst="rect">
            <a:avLst/>
          </a:prstGeom>
        </p:spPr>
      </p:pic>
      <p:grpSp>
        <p:nvGrpSpPr>
          <p:cNvPr id="279" name="Gruppo 278">
            <a:extLst>
              <a:ext uri="{FF2B5EF4-FFF2-40B4-BE49-F238E27FC236}">
                <a16:creationId xmlns:a16="http://schemas.microsoft.com/office/drawing/2014/main" id="{52ACF01A-74F0-4528-9AFD-416190A4A175}"/>
              </a:ext>
            </a:extLst>
          </p:cNvPr>
          <p:cNvGrpSpPr/>
          <p:nvPr/>
        </p:nvGrpSpPr>
        <p:grpSpPr>
          <a:xfrm>
            <a:off x="524637" y="7852992"/>
            <a:ext cx="22416512" cy="3181376"/>
            <a:chOff x="1657867" y="8724769"/>
            <a:chExt cx="22416512" cy="3181376"/>
          </a:xfrm>
        </p:grpSpPr>
        <p:pic>
          <p:nvPicPr>
            <p:cNvPr id="379" name="Immagine 378">
              <a:extLst>
                <a:ext uri="{FF2B5EF4-FFF2-40B4-BE49-F238E27FC236}">
                  <a16:creationId xmlns:a16="http://schemas.microsoft.com/office/drawing/2014/main" id="{1D196986-10C4-4DCB-BA1A-2094CA6F7E1C}"/>
                </a:ext>
              </a:extLst>
            </p:cNvPr>
            <p:cNvPicPr>
              <a:picLocks noChangeAspect="1"/>
            </p:cNvPicPr>
            <p:nvPr/>
          </p:nvPicPr>
          <p:blipFill>
            <a:blip r:embed="rId10"/>
            <a:stretch>
              <a:fillRect/>
            </a:stretch>
          </p:blipFill>
          <p:spPr>
            <a:xfrm>
              <a:off x="1692751" y="9023604"/>
              <a:ext cx="22381628" cy="822052"/>
            </a:xfrm>
            <a:prstGeom prst="rect">
              <a:avLst/>
            </a:prstGeom>
          </p:spPr>
        </p:pic>
        <p:cxnSp>
          <p:nvCxnSpPr>
            <p:cNvPr id="380" name="Connettore diritto 379">
              <a:extLst>
                <a:ext uri="{FF2B5EF4-FFF2-40B4-BE49-F238E27FC236}">
                  <a16:creationId xmlns:a16="http://schemas.microsoft.com/office/drawing/2014/main" id="{F11B5E92-B18E-4F57-91F8-BF7E17302447}"/>
                </a:ext>
              </a:extLst>
            </p:cNvPr>
            <p:cNvCxnSpPr>
              <a:cxnSpLocks/>
            </p:cNvCxnSpPr>
            <p:nvPr/>
          </p:nvCxnSpPr>
          <p:spPr>
            <a:xfrm>
              <a:off x="1678001" y="8967020"/>
              <a:ext cx="22381628" cy="37649"/>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381" name="Immagine 380">
              <a:extLst>
                <a:ext uri="{FF2B5EF4-FFF2-40B4-BE49-F238E27FC236}">
                  <a16:creationId xmlns:a16="http://schemas.microsoft.com/office/drawing/2014/main" id="{1B29F3B7-8AC4-45DF-81F5-E0FCC3AD6C41}"/>
                </a:ext>
              </a:extLst>
            </p:cNvPr>
            <p:cNvPicPr>
              <a:picLocks noChangeAspect="1"/>
            </p:cNvPicPr>
            <p:nvPr/>
          </p:nvPicPr>
          <p:blipFill rotWithShape="1">
            <a:blip r:embed="rId11"/>
            <a:srcRect l="9227" t="14432" r="5799"/>
            <a:stretch/>
          </p:blipFill>
          <p:spPr>
            <a:xfrm>
              <a:off x="12402296" y="8735831"/>
              <a:ext cx="657566" cy="463515"/>
            </a:xfrm>
            <a:prstGeom prst="rect">
              <a:avLst/>
            </a:prstGeom>
          </p:spPr>
        </p:pic>
        <p:pic>
          <p:nvPicPr>
            <p:cNvPr id="382" name="Immagine 381">
              <a:extLst>
                <a:ext uri="{FF2B5EF4-FFF2-40B4-BE49-F238E27FC236}">
                  <a16:creationId xmlns:a16="http://schemas.microsoft.com/office/drawing/2014/main" id="{5546C826-CD88-4F14-8331-A0293249283C}"/>
                </a:ext>
              </a:extLst>
            </p:cNvPr>
            <p:cNvPicPr>
              <a:picLocks noChangeAspect="1"/>
            </p:cNvPicPr>
            <p:nvPr/>
          </p:nvPicPr>
          <p:blipFill rotWithShape="1">
            <a:blip r:embed="rId12"/>
            <a:srcRect l="9994" t="15799" r="5612" b="22020"/>
            <a:stretch/>
          </p:blipFill>
          <p:spPr>
            <a:xfrm>
              <a:off x="11569580" y="8724769"/>
              <a:ext cx="733469" cy="445841"/>
            </a:xfrm>
            <a:prstGeom prst="rect">
              <a:avLst/>
            </a:prstGeom>
          </p:spPr>
        </p:pic>
        <p:pic>
          <p:nvPicPr>
            <p:cNvPr id="388" name="Immagine 387">
              <a:extLst>
                <a:ext uri="{FF2B5EF4-FFF2-40B4-BE49-F238E27FC236}">
                  <a16:creationId xmlns:a16="http://schemas.microsoft.com/office/drawing/2014/main" id="{E27D9BE4-A283-4D90-82FC-E0B9F660CE94}"/>
                </a:ext>
              </a:extLst>
            </p:cNvPr>
            <p:cNvPicPr>
              <a:picLocks noChangeAspect="1"/>
            </p:cNvPicPr>
            <p:nvPr/>
          </p:nvPicPr>
          <p:blipFill>
            <a:blip r:embed="rId13"/>
            <a:stretch>
              <a:fillRect/>
            </a:stretch>
          </p:blipFill>
          <p:spPr>
            <a:xfrm>
              <a:off x="19969381" y="9153806"/>
              <a:ext cx="2658245" cy="465193"/>
            </a:xfrm>
            <a:prstGeom prst="rect">
              <a:avLst/>
            </a:prstGeom>
          </p:spPr>
        </p:pic>
        <p:cxnSp>
          <p:nvCxnSpPr>
            <p:cNvPr id="389" name="Connettore diritto 388">
              <a:extLst>
                <a:ext uri="{FF2B5EF4-FFF2-40B4-BE49-F238E27FC236}">
                  <a16:creationId xmlns:a16="http://schemas.microsoft.com/office/drawing/2014/main" id="{AD27F1A7-2A81-4901-95BE-B0BF04771DEE}"/>
                </a:ext>
              </a:extLst>
            </p:cNvPr>
            <p:cNvCxnSpPr>
              <a:cxnSpLocks/>
            </p:cNvCxnSpPr>
            <p:nvPr/>
          </p:nvCxnSpPr>
          <p:spPr>
            <a:xfrm flipH="1">
              <a:off x="1657867" y="10920564"/>
              <a:ext cx="42994" cy="9855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0" name="Connettore diritto 389">
              <a:extLst>
                <a:ext uri="{FF2B5EF4-FFF2-40B4-BE49-F238E27FC236}">
                  <a16:creationId xmlns:a16="http://schemas.microsoft.com/office/drawing/2014/main" id="{2B4B45E2-5B90-43D5-BCC4-84E579353D85}"/>
                </a:ext>
              </a:extLst>
            </p:cNvPr>
            <p:cNvCxnSpPr>
              <a:cxnSpLocks/>
            </p:cNvCxnSpPr>
            <p:nvPr/>
          </p:nvCxnSpPr>
          <p:spPr>
            <a:xfrm flipH="1">
              <a:off x="22724544" y="10874364"/>
              <a:ext cx="59665" cy="85512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78" name="Arrow: Down 14">
              <a:extLst>
                <a:ext uri="{FF2B5EF4-FFF2-40B4-BE49-F238E27FC236}">
                  <a16:creationId xmlns:a16="http://schemas.microsoft.com/office/drawing/2014/main" id="{1FC182AE-4A8A-4E67-869E-39781B5E40B5}"/>
                </a:ext>
              </a:extLst>
            </p:cNvPr>
            <p:cNvSpPr/>
            <p:nvPr/>
          </p:nvSpPr>
          <p:spPr>
            <a:xfrm rot="18509230">
              <a:off x="20370714" y="8674003"/>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pic>
        <p:nvPicPr>
          <p:cNvPr id="83" name="Picture 82">
            <a:extLst>
              <a:ext uri="{FF2B5EF4-FFF2-40B4-BE49-F238E27FC236}">
                <a16:creationId xmlns:a16="http://schemas.microsoft.com/office/drawing/2014/main" id="{1B1560DD-F51A-4856-823D-11AA651227DF}"/>
              </a:ext>
            </a:extLst>
          </p:cNvPr>
          <p:cNvPicPr>
            <a:picLocks noChangeAspect="1"/>
          </p:cNvPicPr>
          <p:nvPr/>
        </p:nvPicPr>
        <p:blipFill>
          <a:blip r:embed="rId14"/>
          <a:stretch>
            <a:fillRect/>
          </a:stretch>
        </p:blipFill>
        <p:spPr>
          <a:xfrm>
            <a:off x="1598307" y="2912355"/>
            <a:ext cx="4163741" cy="532860"/>
          </a:xfrm>
          <a:prstGeom prst="rect">
            <a:avLst/>
          </a:prstGeom>
        </p:spPr>
      </p:pic>
      <p:grpSp>
        <p:nvGrpSpPr>
          <p:cNvPr id="84" name="Group 83">
            <a:extLst>
              <a:ext uri="{FF2B5EF4-FFF2-40B4-BE49-F238E27FC236}">
                <a16:creationId xmlns:a16="http://schemas.microsoft.com/office/drawing/2014/main" id="{A4471720-07EE-2F3F-860F-5E2015025EEC}"/>
              </a:ext>
            </a:extLst>
          </p:cNvPr>
          <p:cNvGrpSpPr/>
          <p:nvPr/>
        </p:nvGrpSpPr>
        <p:grpSpPr>
          <a:xfrm>
            <a:off x="1568723" y="2787706"/>
            <a:ext cx="20573855" cy="4415482"/>
            <a:chOff x="438595" y="2064922"/>
            <a:chExt cx="19750218" cy="4264179"/>
          </a:xfrm>
        </p:grpSpPr>
        <p:pic>
          <p:nvPicPr>
            <p:cNvPr id="85" name="Immagine 58">
              <a:extLst>
                <a:ext uri="{FF2B5EF4-FFF2-40B4-BE49-F238E27FC236}">
                  <a16:creationId xmlns:a16="http://schemas.microsoft.com/office/drawing/2014/main" id="{FDA31055-B92D-2E6B-DA01-88D414B70C04}"/>
                </a:ext>
              </a:extLst>
            </p:cNvPr>
            <p:cNvPicPr>
              <a:picLocks noChangeAspect="1"/>
            </p:cNvPicPr>
            <p:nvPr/>
          </p:nvPicPr>
          <p:blipFill rotWithShape="1">
            <a:blip r:embed="rId15"/>
            <a:srcRect l="36506" t="-6691" r="54192" b="93823"/>
            <a:stretch/>
          </p:blipFill>
          <p:spPr>
            <a:xfrm>
              <a:off x="7197783" y="2361749"/>
              <a:ext cx="1871330" cy="741314"/>
            </a:xfrm>
            <a:prstGeom prst="rect">
              <a:avLst/>
            </a:prstGeom>
          </p:spPr>
        </p:pic>
        <p:pic>
          <p:nvPicPr>
            <p:cNvPr id="86" name="Immagine 58">
              <a:extLst>
                <a:ext uri="{FF2B5EF4-FFF2-40B4-BE49-F238E27FC236}">
                  <a16:creationId xmlns:a16="http://schemas.microsoft.com/office/drawing/2014/main" id="{DA53F78A-6A20-0D6F-BAB2-535195C956C7}"/>
                </a:ext>
              </a:extLst>
            </p:cNvPr>
            <p:cNvPicPr>
              <a:picLocks noChangeAspect="1"/>
            </p:cNvPicPr>
            <p:nvPr/>
          </p:nvPicPr>
          <p:blipFill rotWithShape="1">
            <a:blip r:embed="rId15"/>
            <a:srcRect l="54223" t="-9256" r="35107" b="92989"/>
            <a:stretch/>
          </p:blipFill>
          <p:spPr>
            <a:xfrm>
              <a:off x="10497966" y="2213113"/>
              <a:ext cx="2146731" cy="937154"/>
            </a:xfrm>
            <a:prstGeom prst="rect">
              <a:avLst/>
            </a:prstGeom>
          </p:spPr>
        </p:pic>
        <p:pic>
          <p:nvPicPr>
            <p:cNvPr id="87" name="Immagine 58">
              <a:extLst>
                <a:ext uri="{FF2B5EF4-FFF2-40B4-BE49-F238E27FC236}">
                  <a16:creationId xmlns:a16="http://schemas.microsoft.com/office/drawing/2014/main" id="{FC3E5FC3-CFCA-C876-FAF0-9FF1D4A5CC16}"/>
                </a:ext>
              </a:extLst>
            </p:cNvPr>
            <p:cNvPicPr>
              <a:picLocks noChangeAspect="1"/>
            </p:cNvPicPr>
            <p:nvPr/>
          </p:nvPicPr>
          <p:blipFill rotWithShape="1">
            <a:blip r:embed="rId15"/>
            <a:srcRect l="72965" t="-7863" r="18118" b="93809"/>
            <a:stretch/>
          </p:blipFill>
          <p:spPr>
            <a:xfrm>
              <a:off x="14006096" y="2293412"/>
              <a:ext cx="1793886" cy="809651"/>
            </a:xfrm>
            <a:prstGeom prst="rect">
              <a:avLst/>
            </a:prstGeom>
          </p:spPr>
        </p:pic>
        <p:pic>
          <p:nvPicPr>
            <p:cNvPr id="88" name="Immagine 58">
              <a:extLst>
                <a:ext uri="{FF2B5EF4-FFF2-40B4-BE49-F238E27FC236}">
                  <a16:creationId xmlns:a16="http://schemas.microsoft.com/office/drawing/2014/main" id="{959A37B2-B576-FA9D-BCD1-18BE77265C1C}"/>
                </a:ext>
              </a:extLst>
            </p:cNvPr>
            <p:cNvPicPr>
              <a:picLocks noChangeAspect="1"/>
            </p:cNvPicPr>
            <p:nvPr/>
          </p:nvPicPr>
          <p:blipFill rotWithShape="1">
            <a:blip r:embed="rId15"/>
            <a:srcRect l="91083" t="-11828" r="1" b="92333"/>
            <a:stretch/>
          </p:blipFill>
          <p:spPr>
            <a:xfrm>
              <a:off x="17298233" y="2064922"/>
              <a:ext cx="1793886" cy="1123139"/>
            </a:xfrm>
            <a:prstGeom prst="rect">
              <a:avLst/>
            </a:prstGeom>
          </p:spPr>
        </p:pic>
        <p:grpSp>
          <p:nvGrpSpPr>
            <p:cNvPr id="89" name="Group 88">
              <a:extLst>
                <a:ext uri="{FF2B5EF4-FFF2-40B4-BE49-F238E27FC236}">
                  <a16:creationId xmlns:a16="http://schemas.microsoft.com/office/drawing/2014/main" id="{7C11ADF9-C430-B223-D20D-C7A387994CDE}"/>
                </a:ext>
              </a:extLst>
            </p:cNvPr>
            <p:cNvGrpSpPr/>
            <p:nvPr/>
          </p:nvGrpSpPr>
          <p:grpSpPr>
            <a:xfrm>
              <a:off x="438595" y="2553363"/>
              <a:ext cx="19750218" cy="3775738"/>
              <a:chOff x="438595" y="2553363"/>
              <a:chExt cx="19750218" cy="3775738"/>
            </a:xfrm>
          </p:grpSpPr>
          <p:grpSp>
            <p:nvGrpSpPr>
              <p:cNvPr id="90" name="Group 89">
                <a:extLst>
                  <a:ext uri="{FF2B5EF4-FFF2-40B4-BE49-F238E27FC236}">
                    <a16:creationId xmlns:a16="http://schemas.microsoft.com/office/drawing/2014/main" id="{B6BD8367-D156-94BB-AD51-1C32D7E10C0A}"/>
                  </a:ext>
                </a:extLst>
              </p:cNvPr>
              <p:cNvGrpSpPr/>
              <p:nvPr/>
            </p:nvGrpSpPr>
            <p:grpSpPr>
              <a:xfrm>
                <a:off x="438595" y="2553363"/>
                <a:ext cx="19750218" cy="3775738"/>
                <a:chOff x="438595" y="2553363"/>
                <a:chExt cx="19750218" cy="3775738"/>
              </a:xfrm>
            </p:grpSpPr>
            <p:pic>
              <p:nvPicPr>
                <p:cNvPr id="111" name="Immagine 58">
                  <a:extLst>
                    <a:ext uri="{FF2B5EF4-FFF2-40B4-BE49-F238E27FC236}">
                      <a16:creationId xmlns:a16="http://schemas.microsoft.com/office/drawing/2014/main" id="{AB03B0CD-F589-3E60-4BF7-34C138686744}"/>
                    </a:ext>
                  </a:extLst>
                </p:cNvPr>
                <p:cNvPicPr>
                  <a:picLocks noChangeAspect="1"/>
                </p:cNvPicPr>
                <p:nvPr/>
              </p:nvPicPr>
              <p:blipFill rotWithShape="1">
                <a:blip r:embed="rId15"/>
                <a:srcRect r="89330" b="91070"/>
                <a:stretch/>
              </p:blipFill>
              <p:spPr>
                <a:xfrm>
                  <a:off x="438595" y="2701710"/>
                  <a:ext cx="2146731" cy="514435"/>
                </a:xfrm>
                <a:prstGeom prst="rect">
                  <a:avLst/>
                </a:prstGeom>
              </p:spPr>
            </p:pic>
            <p:pic>
              <p:nvPicPr>
                <p:cNvPr id="112" name="Immagine 58">
                  <a:extLst>
                    <a:ext uri="{FF2B5EF4-FFF2-40B4-BE49-F238E27FC236}">
                      <a16:creationId xmlns:a16="http://schemas.microsoft.com/office/drawing/2014/main" id="{B83E3198-54F1-5693-22E4-EE9A9ACC71C1}"/>
                    </a:ext>
                  </a:extLst>
                </p:cNvPr>
                <p:cNvPicPr>
                  <a:picLocks noChangeAspect="1"/>
                </p:cNvPicPr>
                <p:nvPr/>
              </p:nvPicPr>
              <p:blipFill rotWithShape="1">
                <a:blip r:embed="rId15"/>
                <a:srcRect l="72808" t="59371" r="17171" b="34246"/>
                <a:stretch/>
              </p:blipFill>
              <p:spPr>
                <a:xfrm>
                  <a:off x="13980396" y="5492319"/>
                  <a:ext cx="2015921" cy="367699"/>
                </a:xfrm>
                <a:prstGeom prst="rect">
                  <a:avLst/>
                </a:prstGeom>
              </p:spPr>
            </p:pic>
            <p:pic>
              <p:nvPicPr>
                <p:cNvPr id="113" name="Immagine 58">
                  <a:extLst>
                    <a:ext uri="{FF2B5EF4-FFF2-40B4-BE49-F238E27FC236}">
                      <a16:creationId xmlns:a16="http://schemas.microsoft.com/office/drawing/2014/main" id="{8322FBBD-9B38-2D9A-A828-CCDB81AB57D3}"/>
                    </a:ext>
                  </a:extLst>
                </p:cNvPr>
                <p:cNvPicPr>
                  <a:picLocks noChangeAspect="1"/>
                </p:cNvPicPr>
                <p:nvPr/>
              </p:nvPicPr>
              <p:blipFill rotWithShape="1">
                <a:blip r:embed="rId15"/>
                <a:srcRect l="91345" t="59149" r="377" b="34006"/>
                <a:stretch/>
              </p:blipFill>
              <p:spPr>
                <a:xfrm>
                  <a:off x="17373111" y="5421582"/>
                  <a:ext cx="1665243" cy="394311"/>
                </a:xfrm>
                <a:prstGeom prst="rect">
                  <a:avLst/>
                </a:prstGeom>
              </p:spPr>
            </p:pic>
            <p:pic>
              <p:nvPicPr>
                <p:cNvPr id="114" name="Immagine 58">
                  <a:extLst>
                    <a:ext uri="{FF2B5EF4-FFF2-40B4-BE49-F238E27FC236}">
                      <a16:creationId xmlns:a16="http://schemas.microsoft.com/office/drawing/2014/main" id="{C8252346-45ED-39A1-A43F-34E4DA085DD6}"/>
                    </a:ext>
                  </a:extLst>
                </p:cNvPr>
                <p:cNvPicPr>
                  <a:picLocks noChangeAspect="1"/>
                </p:cNvPicPr>
                <p:nvPr/>
              </p:nvPicPr>
              <p:blipFill rotWithShape="1">
                <a:blip r:embed="rId15"/>
                <a:srcRect l="36747" t="16688" r="35311" b="76725"/>
                <a:stretch/>
              </p:blipFill>
              <p:spPr>
                <a:xfrm>
                  <a:off x="545526" y="5512734"/>
                  <a:ext cx="5621555" cy="379462"/>
                </a:xfrm>
                <a:prstGeom prst="rect">
                  <a:avLst/>
                </a:prstGeom>
              </p:spPr>
            </p:pic>
            <p:pic>
              <p:nvPicPr>
                <p:cNvPr id="115" name="Picture 114">
                  <a:extLst>
                    <a:ext uri="{FF2B5EF4-FFF2-40B4-BE49-F238E27FC236}">
                      <a16:creationId xmlns:a16="http://schemas.microsoft.com/office/drawing/2014/main" id="{77D7B8CB-9E9C-2B23-0021-A9F1B8F934B3}"/>
                    </a:ext>
                  </a:extLst>
                </p:cNvPr>
                <p:cNvPicPr>
                  <a:picLocks noChangeAspect="1"/>
                </p:cNvPicPr>
                <p:nvPr/>
              </p:nvPicPr>
              <p:blipFill>
                <a:blip r:embed="rId16"/>
                <a:stretch>
                  <a:fillRect/>
                </a:stretch>
              </p:blipFill>
              <p:spPr>
                <a:xfrm>
                  <a:off x="3479759" y="5556967"/>
                  <a:ext cx="2760590" cy="279790"/>
                </a:xfrm>
                <a:prstGeom prst="rect">
                  <a:avLst/>
                </a:prstGeom>
              </p:spPr>
            </p:pic>
            <p:pic>
              <p:nvPicPr>
                <p:cNvPr id="117" name="Immagine 58">
                  <a:extLst>
                    <a:ext uri="{FF2B5EF4-FFF2-40B4-BE49-F238E27FC236}">
                      <a16:creationId xmlns:a16="http://schemas.microsoft.com/office/drawing/2014/main" id="{5DC7D153-D69A-E8DD-72C2-CEFDB1D51BD0}"/>
                    </a:ext>
                  </a:extLst>
                </p:cNvPr>
                <p:cNvPicPr>
                  <a:picLocks noChangeAspect="1"/>
                </p:cNvPicPr>
                <p:nvPr/>
              </p:nvPicPr>
              <p:blipFill rotWithShape="1">
                <a:blip r:embed="rId15"/>
                <a:srcRect l="73412" t="17579" r="16568" b="77942"/>
                <a:stretch/>
              </p:blipFill>
              <p:spPr>
                <a:xfrm>
                  <a:off x="7289102" y="5569953"/>
                  <a:ext cx="2015921" cy="258051"/>
                </a:xfrm>
                <a:prstGeom prst="rect">
                  <a:avLst/>
                </a:prstGeom>
              </p:spPr>
            </p:pic>
            <p:sp>
              <p:nvSpPr>
                <p:cNvPr id="118" name="CasellaDiTesto 276">
                  <a:extLst>
                    <a:ext uri="{FF2B5EF4-FFF2-40B4-BE49-F238E27FC236}">
                      <a16:creationId xmlns:a16="http://schemas.microsoft.com/office/drawing/2014/main" id="{5F69C4E6-D1B6-1C34-A54C-C9F79818C737}"/>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19" name="CasellaDiTesto 276">
                  <a:extLst>
                    <a:ext uri="{FF2B5EF4-FFF2-40B4-BE49-F238E27FC236}">
                      <a16:creationId xmlns:a16="http://schemas.microsoft.com/office/drawing/2014/main" id="{D019CD16-6135-A092-738D-4B7977038C5B}"/>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0" name="CasellaDiTesto 276">
                  <a:extLst>
                    <a:ext uri="{FF2B5EF4-FFF2-40B4-BE49-F238E27FC236}">
                      <a16:creationId xmlns:a16="http://schemas.microsoft.com/office/drawing/2014/main" id="{31BEA3BC-B9A8-E366-9609-B5750799C313}"/>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1" name="CasellaDiTesto 276">
                  <a:extLst>
                    <a:ext uri="{FF2B5EF4-FFF2-40B4-BE49-F238E27FC236}">
                      <a16:creationId xmlns:a16="http://schemas.microsoft.com/office/drawing/2014/main" id="{900863C2-C738-0E12-D6B4-3B62C6FF32A5}"/>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2" name="CasellaDiTesto 276">
                  <a:extLst>
                    <a:ext uri="{FF2B5EF4-FFF2-40B4-BE49-F238E27FC236}">
                      <a16:creationId xmlns:a16="http://schemas.microsoft.com/office/drawing/2014/main" id="{29925E56-79FA-965A-FB3B-70F9CDDA2E48}"/>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3" name="CasellaDiTesto 276">
                  <a:extLst>
                    <a:ext uri="{FF2B5EF4-FFF2-40B4-BE49-F238E27FC236}">
                      <a16:creationId xmlns:a16="http://schemas.microsoft.com/office/drawing/2014/main" id="{42186FD0-9280-9121-7F4B-D58ED49E9A49}"/>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4" name="CasellaDiTesto 276">
                  <a:extLst>
                    <a:ext uri="{FF2B5EF4-FFF2-40B4-BE49-F238E27FC236}">
                      <a16:creationId xmlns:a16="http://schemas.microsoft.com/office/drawing/2014/main" id="{D42309AB-E992-2B79-208F-A07117A7DB77}"/>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5" name="CasellaDiTesto 276">
                  <a:extLst>
                    <a:ext uri="{FF2B5EF4-FFF2-40B4-BE49-F238E27FC236}">
                      <a16:creationId xmlns:a16="http://schemas.microsoft.com/office/drawing/2014/main" id="{E2344EFF-FA5F-70C9-8F72-4AFBBC07F679}"/>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6" name="CasellaDiTesto 276">
                  <a:extLst>
                    <a:ext uri="{FF2B5EF4-FFF2-40B4-BE49-F238E27FC236}">
                      <a16:creationId xmlns:a16="http://schemas.microsoft.com/office/drawing/2014/main" id="{159357E4-33DB-F778-7E3D-C55130255AD0}"/>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7" name="CasellaDiTesto 276">
                  <a:extLst>
                    <a:ext uri="{FF2B5EF4-FFF2-40B4-BE49-F238E27FC236}">
                      <a16:creationId xmlns:a16="http://schemas.microsoft.com/office/drawing/2014/main" id="{0E1B9812-A727-45E8-43CE-7CA579BA594B}"/>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8" name="CasellaDiTesto 276">
                  <a:extLst>
                    <a:ext uri="{FF2B5EF4-FFF2-40B4-BE49-F238E27FC236}">
                      <a16:creationId xmlns:a16="http://schemas.microsoft.com/office/drawing/2014/main" id="{26973DC8-3556-7F54-7A93-D8BE9D713021}"/>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9" name="CasellaDiTesto 276">
                  <a:extLst>
                    <a:ext uri="{FF2B5EF4-FFF2-40B4-BE49-F238E27FC236}">
                      <a16:creationId xmlns:a16="http://schemas.microsoft.com/office/drawing/2014/main" id="{70152DBD-8F90-F64F-8FF6-A3CB06CBB0B7}"/>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0" name="CasellaDiTesto 276">
                  <a:extLst>
                    <a:ext uri="{FF2B5EF4-FFF2-40B4-BE49-F238E27FC236}">
                      <a16:creationId xmlns:a16="http://schemas.microsoft.com/office/drawing/2014/main" id="{1CAD0BAD-5ACA-DD96-509C-9C2D04907235}"/>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1" name="CasellaDiTesto 276">
                  <a:extLst>
                    <a:ext uri="{FF2B5EF4-FFF2-40B4-BE49-F238E27FC236}">
                      <a16:creationId xmlns:a16="http://schemas.microsoft.com/office/drawing/2014/main" id="{D989CF69-2A7E-F320-A3C6-F2146B02D4C2}"/>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2" name="CasellaDiTesto 276">
                  <a:extLst>
                    <a:ext uri="{FF2B5EF4-FFF2-40B4-BE49-F238E27FC236}">
                      <a16:creationId xmlns:a16="http://schemas.microsoft.com/office/drawing/2014/main" id="{3BC0E4B4-8358-50A5-6BAE-7D9715B82D19}"/>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3" name="CasellaDiTesto 276">
                  <a:extLst>
                    <a:ext uri="{FF2B5EF4-FFF2-40B4-BE49-F238E27FC236}">
                      <a16:creationId xmlns:a16="http://schemas.microsoft.com/office/drawing/2014/main" id="{C8BB3BB5-A116-BECC-F1EF-A109F446C98E}"/>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4" name="CasellaDiTesto 276">
                  <a:extLst>
                    <a:ext uri="{FF2B5EF4-FFF2-40B4-BE49-F238E27FC236}">
                      <a16:creationId xmlns:a16="http://schemas.microsoft.com/office/drawing/2014/main" id="{F1E40932-9585-ED75-AB13-57C8CBCEB5FA}"/>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35" name="Picture 134">
                  <a:extLst>
                    <a:ext uri="{FF2B5EF4-FFF2-40B4-BE49-F238E27FC236}">
                      <a16:creationId xmlns:a16="http://schemas.microsoft.com/office/drawing/2014/main" id="{B01878FF-B3DA-928F-6438-56B64BF4BCF9}"/>
                    </a:ext>
                  </a:extLst>
                </p:cNvPr>
                <p:cNvPicPr>
                  <a:picLocks noChangeAspect="1"/>
                </p:cNvPicPr>
                <p:nvPr/>
              </p:nvPicPr>
              <p:blipFill>
                <a:blip r:embed="rId17"/>
                <a:stretch>
                  <a:fillRect/>
                </a:stretch>
              </p:blipFill>
              <p:spPr>
                <a:xfrm>
                  <a:off x="3919383" y="4136076"/>
                  <a:ext cx="1387302" cy="360165"/>
                </a:xfrm>
                <a:prstGeom prst="rect">
                  <a:avLst/>
                </a:prstGeom>
              </p:spPr>
            </p:pic>
            <p:pic>
              <p:nvPicPr>
                <p:cNvPr id="136" name="Immagine 58">
                  <a:extLst>
                    <a:ext uri="{FF2B5EF4-FFF2-40B4-BE49-F238E27FC236}">
                      <a16:creationId xmlns:a16="http://schemas.microsoft.com/office/drawing/2014/main" id="{B3EAF5E3-4012-2126-0E70-865DC24A0919}"/>
                    </a:ext>
                  </a:extLst>
                </p:cNvPr>
                <p:cNvPicPr>
                  <a:picLocks noChangeAspect="1"/>
                </p:cNvPicPr>
                <p:nvPr/>
              </p:nvPicPr>
              <p:blipFill rotWithShape="1">
                <a:blip r:embed="rId15"/>
                <a:srcRect l="91100" t="74252" b="17828"/>
                <a:stretch/>
              </p:blipFill>
              <p:spPr>
                <a:xfrm>
                  <a:off x="7197783" y="3977063"/>
                  <a:ext cx="1790680" cy="456245"/>
                </a:xfrm>
                <a:prstGeom prst="rect">
                  <a:avLst/>
                </a:prstGeom>
              </p:spPr>
            </p:pic>
            <p:pic>
              <p:nvPicPr>
                <p:cNvPr id="137" name="Immagine 58">
                  <a:extLst>
                    <a:ext uri="{FF2B5EF4-FFF2-40B4-BE49-F238E27FC236}">
                      <a16:creationId xmlns:a16="http://schemas.microsoft.com/office/drawing/2014/main" id="{6F7386AA-2D6F-FB9B-7199-C0BE8F27EE2C}"/>
                    </a:ext>
                  </a:extLst>
                </p:cNvPr>
                <p:cNvPicPr>
                  <a:picLocks noChangeAspect="1"/>
                </p:cNvPicPr>
                <p:nvPr/>
              </p:nvPicPr>
              <p:blipFill rotWithShape="1">
                <a:blip r:embed="rId15"/>
                <a:srcRect l="54906" t="75988" r="37456" b="17423"/>
                <a:stretch/>
              </p:blipFill>
              <p:spPr>
                <a:xfrm>
                  <a:off x="10707588" y="4032997"/>
                  <a:ext cx="1536731" cy="379585"/>
                </a:xfrm>
                <a:prstGeom prst="rect">
                  <a:avLst/>
                </a:prstGeom>
              </p:spPr>
            </p:pic>
            <p:pic>
              <p:nvPicPr>
                <p:cNvPr id="138" name="Immagine 58">
                  <a:extLst>
                    <a:ext uri="{FF2B5EF4-FFF2-40B4-BE49-F238E27FC236}">
                      <a16:creationId xmlns:a16="http://schemas.microsoft.com/office/drawing/2014/main" id="{A5A12A71-66FC-2209-5E78-CEDA1263C8B7}"/>
                    </a:ext>
                  </a:extLst>
                </p:cNvPr>
                <p:cNvPicPr>
                  <a:picLocks noChangeAspect="1"/>
                </p:cNvPicPr>
                <p:nvPr/>
              </p:nvPicPr>
              <p:blipFill rotWithShape="1">
                <a:blip r:embed="rId15"/>
                <a:srcRect l="91380" t="37519" r="1084" b="54702"/>
                <a:stretch/>
              </p:blipFill>
              <p:spPr>
                <a:xfrm>
                  <a:off x="14009679" y="3985196"/>
                  <a:ext cx="1515979" cy="448112"/>
                </a:xfrm>
                <a:prstGeom prst="rect">
                  <a:avLst/>
                </a:prstGeom>
              </p:spPr>
            </p:pic>
            <p:pic>
              <p:nvPicPr>
                <p:cNvPr id="139" name="Immagine 58">
                  <a:extLst>
                    <a:ext uri="{FF2B5EF4-FFF2-40B4-BE49-F238E27FC236}">
                      <a16:creationId xmlns:a16="http://schemas.microsoft.com/office/drawing/2014/main" id="{4946AD2D-CDFE-3424-8C16-855D76C5E5DC}"/>
                    </a:ext>
                  </a:extLst>
                </p:cNvPr>
                <p:cNvPicPr>
                  <a:picLocks noChangeAspect="1"/>
                </p:cNvPicPr>
                <p:nvPr/>
              </p:nvPicPr>
              <p:blipFill rotWithShape="1">
                <a:blip r:embed="rId15"/>
                <a:srcRect l="91074" t="14909" r="-1095" b="77790"/>
                <a:stretch/>
              </p:blipFill>
              <p:spPr>
                <a:xfrm>
                  <a:off x="10579146" y="5416132"/>
                  <a:ext cx="2015920" cy="420626"/>
                </a:xfrm>
                <a:prstGeom prst="rect">
                  <a:avLst/>
                </a:prstGeom>
              </p:spPr>
            </p:pic>
            <p:pic>
              <p:nvPicPr>
                <p:cNvPr id="140" name="Immagine 58">
                  <a:extLst>
                    <a:ext uri="{FF2B5EF4-FFF2-40B4-BE49-F238E27FC236}">
                      <a16:creationId xmlns:a16="http://schemas.microsoft.com/office/drawing/2014/main" id="{D1085E7A-4734-2728-E58F-0B590041D41C}"/>
                    </a:ext>
                  </a:extLst>
                </p:cNvPr>
                <p:cNvPicPr>
                  <a:picLocks noChangeAspect="1"/>
                </p:cNvPicPr>
                <p:nvPr/>
              </p:nvPicPr>
              <p:blipFill rotWithShape="1">
                <a:blip r:embed="rId15"/>
                <a:srcRect l="18490" t="-2992" r="70840" b="94062"/>
                <a:stretch/>
              </p:blipFill>
              <p:spPr>
                <a:xfrm>
                  <a:off x="3919383" y="2553363"/>
                  <a:ext cx="2146732" cy="514435"/>
                </a:xfrm>
                <a:prstGeom prst="rect">
                  <a:avLst/>
                </a:prstGeom>
              </p:spPr>
            </p:pic>
            <p:pic>
              <p:nvPicPr>
                <p:cNvPr id="141" name="Immagine 58">
                  <a:extLst>
                    <a:ext uri="{FF2B5EF4-FFF2-40B4-BE49-F238E27FC236}">
                      <a16:creationId xmlns:a16="http://schemas.microsoft.com/office/drawing/2014/main" id="{487E5779-FDCE-7C45-1E94-3B9D8F42FC86}"/>
                    </a:ext>
                  </a:extLst>
                </p:cNvPr>
                <p:cNvPicPr>
                  <a:picLocks noChangeAspect="1"/>
                </p:cNvPicPr>
                <p:nvPr/>
              </p:nvPicPr>
              <p:blipFill rotWithShape="1">
                <a:blip r:embed="rId15"/>
                <a:srcRect t="16757" r="88098" b="75715"/>
                <a:stretch/>
              </p:blipFill>
              <p:spPr>
                <a:xfrm>
                  <a:off x="456298" y="4052373"/>
                  <a:ext cx="2394593" cy="433730"/>
                </a:xfrm>
                <a:prstGeom prst="rect">
                  <a:avLst/>
                </a:prstGeom>
              </p:spPr>
            </p:pic>
          </p:grpSp>
          <p:pic>
            <p:nvPicPr>
              <p:cNvPr id="91" name="Immagine 277">
                <a:extLst>
                  <a:ext uri="{FF2B5EF4-FFF2-40B4-BE49-F238E27FC236}">
                    <a16:creationId xmlns:a16="http://schemas.microsoft.com/office/drawing/2014/main" id="{F2288FC3-CB4E-BCFA-84D1-90A49E1AC69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92" name="Immagine 4">
                <a:extLst>
                  <a:ext uri="{FF2B5EF4-FFF2-40B4-BE49-F238E27FC236}">
                    <a16:creationId xmlns:a16="http://schemas.microsoft.com/office/drawing/2014/main" id="{FF423329-C9E8-FCDF-F3EB-964807AC37FF}"/>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96" name="Immagine 25">
                <a:extLst>
                  <a:ext uri="{FF2B5EF4-FFF2-40B4-BE49-F238E27FC236}">
                    <a16:creationId xmlns:a16="http://schemas.microsoft.com/office/drawing/2014/main" id="{0FF2CA4C-DDEA-4A35-5D83-424EF818B387}"/>
                  </a:ext>
                </a:extLst>
              </p:cNvPr>
              <p:cNvPicPr>
                <a:picLocks noChangeAspect="1"/>
              </p:cNvPicPr>
              <p:nvPr/>
            </p:nvPicPr>
            <p:blipFill>
              <a:blip r:embed="rId20"/>
              <a:stretch>
                <a:fillRect/>
              </a:stretch>
            </p:blipFill>
            <p:spPr>
              <a:xfrm>
                <a:off x="676880" y="3305605"/>
                <a:ext cx="600109" cy="264753"/>
              </a:xfrm>
              <a:prstGeom prst="rect">
                <a:avLst/>
              </a:prstGeom>
            </p:spPr>
          </p:pic>
          <p:pic>
            <p:nvPicPr>
              <p:cNvPr id="97" name="Immagine 305">
                <a:extLst>
                  <a:ext uri="{FF2B5EF4-FFF2-40B4-BE49-F238E27FC236}">
                    <a16:creationId xmlns:a16="http://schemas.microsoft.com/office/drawing/2014/main" id="{A433DE95-68F9-E5AE-5057-83840700619D}"/>
                  </a:ext>
                </a:extLst>
              </p:cNvPr>
              <p:cNvPicPr>
                <a:picLocks noChangeAspect="1"/>
              </p:cNvPicPr>
              <p:nvPr/>
            </p:nvPicPr>
            <p:blipFill>
              <a:blip r:embed="rId18">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98" name="Immagine 304">
                <a:extLst>
                  <a:ext uri="{FF2B5EF4-FFF2-40B4-BE49-F238E27FC236}">
                    <a16:creationId xmlns:a16="http://schemas.microsoft.com/office/drawing/2014/main" id="{819D8527-8B82-10C2-7AC8-0C546D03761A}"/>
                  </a:ext>
                </a:extLst>
              </p:cNvPr>
              <p:cNvPicPr>
                <a:picLocks noChangeAspect="1"/>
              </p:cNvPicPr>
              <p:nvPr/>
            </p:nvPicPr>
            <p:blipFill>
              <a:blip r:embed="rId18">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99" name="Immagine 305">
                <a:extLst>
                  <a:ext uri="{FF2B5EF4-FFF2-40B4-BE49-F238E27FC236}">
                    <a16:creationId xmlns:a16="http://schemas.microsoft.com/office/drawing/2014/main" id="{465A1C94-0647-E03E-68B8-06667869E921}"/>
                  </a:ext>
                </a:extLst>
              </p:cNvPr>
              <p:cNvPicPr>
                <a:picLocks noChangeAspect="1"/>
              </p:cNvPicPr>
              <p:nvPr/>
            </p:nvPicPr>
            <p:blipFill>
              <a:blip r:embed="rId18">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00" name="Immagine 311">
                <a:extLst>
                  <a:ext uri="{FF2B5EF4-FFF2-40B4-BE49-F238E27FC236}">
                    <a16:creationId xmlns:a16="http://schemas.microsoft.com/office/drawing/2014/main" id="{60FB8344-0CFB-6699-D45D-603E3E317552}"/>
                  </a:ext>
                </a:extLst>
              </p:cNvPr>
              <p:cNvPicPr>
                <a:picLocks noChangeAspect="1"/>
              </p:cNvPicPr>
              <p:nvPr/>
            </p:nvPicPr>
            <p:blipFill rotWithShape="1">
              <a:blip r:embed="rId21"/>
              <a:srcRect l="2666" t="21143" r="11481" b="24025"/>
              <a:stretch/>
            </p:blipFill>
            <p:spPr>
              <a:xfrm>
                <a:off x="676880" y="4704044"/>
                <a:ext cx="584435" cy="213289"/>
              </a:xfrm>
              <a:prstGeom prst="rect">
                <a:avLst/>
              </a:prstGeom>
            </p:spPr>
          </p:pic>
          <p:pic>
            <p:nvPicPr>
              <p:cNvPr id="101" name="Immagine 336">
                <a:extLst>
                  <a:ext uri="{FF2B5EF4-FFF2-40B4-BE49-F238E27FC236}">
                    <a16:creationId xmlns:a16="http://schemas.microsoft.com/office/drawing/2014/main" id="{734492B0-9C61-2BA7-F335-7B7D0350F2BD}"/>
                  </a:ext>
                </a:extLst>
              </p:cNvPr>
              <p:cNvPicPr>
                <a:picLocks noChangeAspect="1"/>
              </p:cNvPicPr>
              <p:nvPr/>
            </p:nvPicPr>
            <p:blipFill>
              <a:blip r:embed="rId22"/>
              <a:stretch>
                <a:fillRect/>
              </a:stretch>
            </p:blipFill>
            <p:spPr>
              <a:xfrm>
                <a:off x="9739511" y="4587395"/>
                <a:ext cx="325662" cy="257816"/>
              </a:xfrm>
              <a:prstGeom prst="rect">
                <a:avLst/>
              </a:prstGeom>
            </p:spPr>
          </p:pic>
          <p:pic>
            <p:nvPicPr>
              <p:cNvPr id="102" name="Immagine 311">
                <a:extLst>
                  <a:ext uri="{FF2B5EF4-FFF2-40B4-BE49-F238E27FC236}">
                    <a16:creationId xmlns:a16="http://schemas.microsoft.com/office/drawing/2014/main" id="{C662856F-2232-DD8C-A794-B0661B7A64AB}"/>
                  </a:ext>
                </a:extLst>
              </p:cNvPr>
              <p:cNvPicPr>
                <a:picLocks noChangeAspect="1"/>
              </p:cNvPicPr>
              <p:nvPr/>
            </p:nvPicPr>
            <p:blipFill rotWithShape="1">
              <a:blip r:embed="rId21"/>
              <a:srcRect l="2666" t="21143" r="11481" b="24025"/>
              <a:stretch/>
            </p:blipFill>
            <p:spPr>
              <a:xfrm>
                <a:off x="4091333" y="4667757"/>
                <a:ext cx="584435" cy="213289"/>
              </a:xfrm>
              <a:prstGeom prst="rect">
                <a:avLst/>
              </a:prstGeom>
            </p:spPr>
          </p:pic>
          <p:pic>
            <p:nvPicPr>
              <p:cNvPr id="103" name="Immagine 315">
                <a:extLst>
                  <a:ext uri="{FF2B5EF4-FFF2-40B4-BE49-F238E27FC236}">
                    <a16:creationId xmlns:a16="http://schemas.microsoft.com/office/drawing/2014/main" id="{A3C58CC6-45A9-6E2F-B217-FFD39E55FC38}"/>
                  </a:ext>
                </a:extLst>
              </p:cNvPr>
              <p:cNvPicPr>
                <a:picLocks noChangeAspect="1"/>
              </p:cNvPicPr>
              <p:nvPr/>
            </p:nvPicPr>
            <p:blipFill>
              <a:blip r:embed="rId22"/>
              <a:stretch>
                <a:fillRect/>
              </a:stretch>
            </p:blipFill>
            <p:spPr>
              <a:xfrm>
                <a:off x="16444068" y="4616354"/>
                <a:ext cx="325662" cy="257816"/>
              </a:xfrm>
              <a:prstGeom prst="rect">
                <a:avLst/>
              </a:prstGeom>
            </p:spPr>
          </p:pic>
          <p:pic>
            <p:nvPicPr>
              <p:cNvPr id="104" name="Immagine 306">
                <a:extLst>
                  <a:ext uri="{FF2B5EF4-FFF2-40B4-BE49-F238E27FC236}">
                    <a16:creationId xmlns:a16="http://schemas.microsoft.com/office/drawing/2014/main" id="{A6955132-3FE8-A804-4E13-6FE78AEDD3D2}"/>
                  </a:ext>
                </a:extLst>
              </p:cNvPr>
              <p:cNvPicPr>
                <a:picLocks noChangeAspect="1"/>
              </p:cNvPicPr>
              <p:nvPr/>
            </p:nvPicPr>
            <p:blipFill>
              <a:blip r:embed="rId23"/>
              <a:stretch>
                <a:fillRect/>
              </a:stretch>
            </p:blipFill>
            <p:spPr>
              <a:xfrm>
                <a:off x="2928515" y="5954178"/>
                <a:ext cx="320299" cy="305740"/>
              </a:xfrm>
              <a:prstGeom prst="rect">
                <a:avLst/>
              </a:prstGeom>
            </p:spPr>
          </p:pic>
          <p:pic>
            <p:nvPicPr>
              <p:cNvPr id="105" name="Immagine 307">
                <a:extLst>
                  <a:ext uri="{FF2B5EF4-FFF2-40B4-BE49-F238E27FC236}">
                    <a16:creationId xmlns:a16="http://schemas.microsoft.com/office/drawing/2014/main" id="{7965E720-4D51-3C4A-7CE5-0DEECCE52D91}"/>
                  </a:ext>
                </a:extLst>
              </p:cNvPr>
              <p:cNvPicPr>
                <a:picLocks noChangeAspect="1"/>
              </p:cNvPicPr>
              <p:nvPr/>
            </p:nvPicPr>
            <p:blipFill>
              <a:blip r:embed="rId24"/>
              <a:stretch>
                <a:fillRect/>
              </a:stretch>
            </p:blipFill>
            <p:spPr>
              <a:xfrm>
                <a:off x="676880" y="5985246"/>
                <a:ext cx="1183646" cy="286156"/>
              </a:xfrm>
              <a:prstGeom prst="rect">
                <a:avLst/>
              </a:prstGeom>
            </p:spPr>
          </p:pic>
          <p:pic>
            <p:nvPicPr>
              <p:cNvPr id="106" name="Immagine 308">
                <a:extLst>
                  <a:ext uri="{FF2B5EF4-FFF2-40B4-BE49-F238E27FC236}">
                    <a16:creationId xmlns:a16="http://schemas.microsoft.com/office/drawing/2014/main" id="{5BFD419A-C65D-0FD1-5568-18DFE05DC62C}"/>
                  </a:ext>
                </a:extLst>
              </p:cNvPr>
              <p:cNvPicPr>
                <a:picLocks noChangeAspect="1"/>
              </p:cNvPicPr>
              <p:nvPr/>
            </p:nvPicPr>
            <p:blipFill>
              <a:blip r:embed="rId23"/>
              <a:stretch>
                <a:fillRect/>
              </a:stretch>
            </p:blipFill>
            <p:spPr>
              <a:xfrm>
                <a:off x="6335130" y="5961689"/>
                <a:ext cx="320299" cy="305740"/>
              </a:xfrm>
              <a:prstGeom prst="rect">
                <a:avLst/>
              </a:prstGeom>
            </p:spPr>
          </p:pic>
          <p:pic>
            <p:nvPicPr>
              <p:cNvPr id="107" name="Immagine 309">
                <a:extLst>
                  <a:ext uri="{FF2B5EF4-FFF2-40B4-BE49-F238E27FC236}">
                    <a16:creationId xmlns:a16="http://schemas.microsoft.com/office/drawing/2014/main" id="{C582F873-6834-7EA5-4D06-FCBAD2E0CE5E}"/>
                  </a:ext>
                </a:extLst>
              </p:cNvPr>
              <p:cNvPicPr>
                <a:picLocks noChangeAspect="1"/>
              </p:cNvPicPr>
              <p:nvPr/>
            </p:nvPicPr>
            <p:blipFill>
              <a:blip r:embed="rId24"/>
              <a:stretch>
                <a:fillRect/>
              </a:stretch>
            </p:blipFill>
            <p:spPr>
              <a:xfrm>
                <a:off x="4068452" y="5978655"/>
                <a:ext cx="1183646" cy="286156"/>
              </a:xfrm>
              <a:prstGeom prst="rect">
                <a:avLst/>
              </a:prstGeom>
            </p:spPr>
          </p:pic>
        </p:grpSp>
      </p:grpSp>
      <p:pic>
        <p:nvPicPr>
          <p:cNvPr id="13" name="Picture 12">
            <a:extLst>
              <a:ext uri="{FF2B5EF4-FFF2-40B4-BE49-F238E27FC236}">
                <a16:creationId xmlns:a16="http://schemas.microsoft.com/office/drawing/2014/main" id="{E48FDCEA-9FEC-D609-9AAC-6DAFD8373AEC}"/>
              </a:ext>
            </a:extLst>
          </p:cNvPr>
          <p:cNvPicPr>
            <a:picLocks noChangeAspect="1"/>
          </p:cNvPicPr>
          <p:nvPr/>
        </p:nvPicPr>
        <p:blipFill>
          <a:blip r:embed="rId25">
            <a:duotone>
              <a:prstClr val="black"/>
              <a:srgbClr val="C6D8EA">
                <a:tint val="45000"/>
                <a:satMod val="400000"/>
              </a:srgbClr>
            </a:duotone>
          </a:blip>
          <a:stretch>
            <a:fillRect/>
          </a:stretch>
        </p:blipFill>
        <p:spPr>
          <a:xfrm>
            <a:off x="16036290" y="9835807"/>
            <a:ext cx="6961547" cy="1031416"/>
          </a:xfrm>
          <a:prstGeom prst="rect">
            <a:avLst/>
          </a:prstGeom>
        </p:spPr>
      </p:pic>
      <p:pic>
        <p:nvPicPr>
          <p:cNvPr id="93" name="Immagine 41">
            <a:extLst>
              <a:ext uri="{FF2B5EF4-FFF2-40B4-BE49-F238E27FC236}">
                <a16:creationId xmlns:a16="http://schemas.microsoft.com/office/drawing/2014/main" id="{3C0B47E0-EE0A-43EB-A038-508BBA02D367}"/>
              </a:ext>
            </a:extLst>
          </p:cNvPr>
          <p:cNvPicPr>
            <a:picLocks noChangeAspect="1"/>
          </p:cNvPicPr>
          <p:nvPr/>
        </p:nvPicPr>
        <p:blipFill>
          <a:blip r:embed="rId26"/>
          <a:stretch>
            <a:fillRect/>
          </a:stretch>
        </p:blipFill>
        <p:spPr>
          <a:xfrm>
            <a:off x="19666589" y="8249686"/>
            <a:ext cx="1757991" cy="595929"/>
          </a:xfrm>
          <a:prstGeom prst="rect">
            <a:avLst/>
          </a:prstGeom>
        </p:spPr>
      </p:pic>
      <p:pic>
        <p:nvPicPr>
          <p:cNvPr id="6" name="Picture 5">
            <a:extLst>
              <a:ext uri="{FF2B5EF4-FFF2-40B4-BE49-F238E27FC236}">
                <a16:creationId xmlns:a16="http://schemas.microsoft.com/office/drawing/2014/main" id="{443C6AAB-A6BC-ECC1-91A1-EDC12947456C}"/>
              </a:ext>
            </a:extLst>
          </p:cNvPr>
          <p:cNvPicPr>
            <a:picLocks noChangeAspect="1"/>
          </p:cNvPicPr>
          <p:nvPr/>
        </p:nvPicPr>
        <p:blipFill>
          <a:blip r:embed="rId27"/>
          <a:stretch>
            <a:fillRect/>
          </a:stretch>
        </p:blipFill>
        <p:spPr>
          <a:xfrm>
            <a:off x="21439330" y="8218082"/>
            <a:ext cx="1487069" cy="673061"/>
          </a:xfrm>
          <a:prstGeom prst="rect">
            <a:avLst/>
          </a:prstGeom>
        </p:spPr>
      </p:pic>
      <p:grpSp>
        <p:nvGrpSpPr>
          <p:cNvPr id="4" name="Group 3">
            <a:extLst>
              <a:ext uri="{FF2B5EF4-FFF2-40B4-BE49-F238E27FC236}">
                <a16:creationId xmlns:a16="http://schemas.microsoft.com/office/drawing/2014/main" id="{48964B13-DECE-4720-9AAE-9C4AF8B3E68F}"/>
              </a:ext>
            </a:extLst>
          </p:cNvPr>
          <p:cNvGrpSpPr/>
          <p:nvPr/>
        </p:nvGrpSpPr>
        <p:grpSpPr>
          <a:xfrm>
            <a:off x="583673" y="8934475"/>
            <a:ext cx="22366826" cy="1951450"/>
            <a:chOff x="583673" y="11484246"/>
            <a:chExt cx="22366826" cy="1951450"/>
          </a:xfrm>
        </p:grpSpPr>
        <p:pic>
          <p:nvPicPr>
            <p:cNvPr id="7" name="Picture 6">
              <a:extLst>
                <a:ext uri="{FF2B5EF4-FFF2-40B4-BE49-F238E27FC236}">
                  <a16:creationId xmlns:a16="http://schemas.microsoft.com/office/drawing/2014/main" id="{5482B6A4-6B9C-4D14-A392-18DB2C27C5C7}"/>
                </a:ext>
              </a:extLst>
            </p:cNvPr>
            <p:cNvPicPr>
              <a:picLocks noChangeAspect="1"/>
            </p:cNvPicPr>
            <p:nvPr/>
          </p:nvPicPr>
          <p:blipFill rotWithShape="1">
            <a:blip r:embed="rId28"/>
            <a:srcRect l="219" r="9572"/>
            <a:stretch/>
          </p:blipFill>
          <p:spPr>
            <a:xfrm>
              <a:off x="583673" y="11484246"/>
              <a:ext cx="15964022" cy="1951450"/>
            </a:xfrm>
            <a:prstGeom prst="rect">
              <a:avLst/>
            </a:prstGeom>
          </p:spPr>
        </p:pic>
        <p:pic>
          <p:nvPicPr>
            <p:cNvPr id="10" name="Picture 9">
              <a:extLst>
                <a:ext uri="{FF2B5EF4-FFF2-40B4-BE49-F238E27FC236}">
                  <a16:creationId xmlns:a16="http://schemas.microsoft.com/office/drawing/2014/main" id="{C76494B9-6E62-48FF-B70E-193A150DC379}"/>
                </a:ext>
              </a:extLst>
            </p:cNvPr>
            <p:cNvPicPr>
              <a:picLocks noChangeAspect="1"/>
            </p:cNvPicPr>
            <p:nvPr/>
          </p:nvPicPr>
          <p:blipFill rotWithShape="1">
            <a:blip r:embed="rId29"/>
            <a:srcRect b="41931"/>
            <a:stretch/>
          </p:blipFill>
          <p:spPr>
            <a:xfrm>
              <a:off x="16538345" y="11526536"/>
              <a:ext cx="6412154" cy="862814"/>
            </a:xfrm>
            <a:prstGeom prst="rect">
              <a:avLst/>
            </a:prstGeom>
          </p:spPr>
        </p:pic>
      </p:grpSp>
      <p:pic>
        <p:nvPicPr>
          <p:cNvPr id="109" name="Picture 108">
            <a:extLst>
              <a:ext uri="{FF2B5EF4-FFF2-40B4-BE49-F238E27FC236}">
                <a16:creationId xmlns:a16="http://schemas.microsoft.com/office/drawing/2014/main" id="{9DC2BC9E-19BC-4E53-B6E2-4EA722BB82BC}"/>
              </a:ext>
            </a:extLst>
          </p:cNvPr>
          <p:cNvPicPr>
            <a:picLocks noChangeAspect="1"/>
          </p:cNvPicPr>
          <p:nvPr/>
        </p:nvPicPr>
        <p:blipFill rotWithShape="1">
          <a:blip r:embed="rId28"/>
          <a:srcRect l="219" t="47796" r="9572" b="1"/>
          <a:stretch/>
        </p:blipFill>
        <p:spPr>
          <a:xfrm>
            <a:off x="579582" y="10781828"/>
            <a:ext cx="15964022" cy="940716"/>
          </a:xfrm>
          <a:prstGeom prst="rect">
            <a:avLst/>
          </a:prstGeom>
        </p:spPr>
      </p:pic>
      <p:pic>
        <p:nvPicPr>
          <p:cNvPr id="143" name="Picture 142">
            <a:extLst>
              <a:ext uri="{FF2B5EF4-FFF2-40B4-BE49-F238E27FC236}">
                <a16:creationId xmlns:a16="http://schemas.microsoft.com/office/drawing/2014/main" id="{753659B1-DA1C-4940-BA51-677DF6A24721}"/>
              </a:ext>
            </a:extLst>
          </p:cNvPr>
          <p:cNvPicPr>
            <a:picLocks noChangeAspect="1"/>
          </p:cNvPicPr>
          <p:nvPr/>
        </p:nvPicPr>
        <p:blipFill rotWithShape="1">
          <a:blip r:embed="rId29"/>
          <a:srcRect t="62756" b="-1"/>
          <a:stretch/>
        </p:blipFill>
        <p:spPr>
          <a:xfrm>
            <a:off x="16510154" y="10995660"/>
            <a:ext cx="6412154" cy="588665"/>
          </a:xfrm>
          <a:prstGeom prst="rect">
            <a:avLst/>
          </a:prstGeom>
        </p:spPr>
      </p:pic>
      <p:pic>
        <p:nvPicPr>
          <p:cNvPr id="11" name="Picture 10">
            <a:extLst>
              <a:ext uri="{FF2B5EF4-FFF2-40B4-BE49-F238E27FC236}">
                <a16:creationId xmlns:a16="http://schemas.microsoft.com/office/drawing/2014/main" id="{23124B87-EB7F-47BE-BC08-0D0F040C0CE7}"/>
              </a:ext>
            </a:extLst>
          </p:cNvPr>
          <p:cNvPicPr>
            <a:picLocks noChangeAspect="1"/>
          </p:cNvPicPr>
          <p:nvPr/>
        </p:nvPicPr>
        <p:blipFill rotWithShape="1">
          <a:blip r:embed="rId30"/>
          <a:srcRect t="26604"/>
          <a:stretch/>
        </p:blipFill>
        <p:spPr>
          <a:xfrm>
            <a:off x="19675784" y="10982463"/>
            <a:ext cx="1582983" cy="343503"/>
          </a:xfrm>
          <a:prstGeom prst="rect">
            <a:avLst/>
          </a:prstGeom>
        </p:spPr>
      </p:pic>
      <p:pic>
        <p:nvPicPr>
          <p:cNvPr id="16" name="Picture 15">
            <a:extLst>
              <a:ext uri="{FF2B5EF4-FFF2-40B4-BE49-F238E27FC236}">
                <a16:creationId xmlns:a16="http://schemas.microsoft.com/office/drawing/2014/main" id="{54783EE7-D21F-4F0D-A3C6-B0B53B4EB35F}"/>
              </a:ext>
            </a:extLst>
          </p:cNvPr>
          <p:cNvPicPr>
            <a:picLocks noChangeAspect="1"/>
          </p:cNvPicPr>
          <p:nvPr/>
        </p:nvPicPr>
        <p:blipFill>
          <a:blip r:embed="rId31"/>
          <a:stretch>
            <a:fillRect/>
          </a:stretch>
        </p:blipFill>
        <p:spPr>
          <a:xfrm>
            <a:off x="13924097" y="10110352"/>
            <a:ext cx="616107" cy="385067"/>
          </a:xfrm>
          <a:prstGeom prst="rect">
            <a:avLst/>
          </a:prstGeom>
        </p:spPr>
      </p:pic>
      <p:pic>
        <p:nvPicPr>
          <p:cNvPr id="8" name="Picture 7">
            <a:extLst>
              <a:ext uri="{FF2B5EF4-FFF2-40B4-BE49-F238E27FC236}">
                <a16:creationId xmlns:a16="http://schemas.microsoft.com/office/drawing/2014/main" id="{FB9DB3BF-151F-5BC3-E041-23B143244101}"/>
              </a:ext>
            </a:extLst>
          </p:cNvPr>
          <p:cNvPicPr>
            <a:picLocks noChangeAspect="1"/>
          </p:cNvPicPr>
          <p:nvPr/>
        </p:nvPicPr>
        <p:blipFill rotWithShape="1">
          <a:blip r:embed="rId28">
            <a:duotone>
              <a:prstClr val="black"/>
              <a:srgbClr val="C6D8EA">
                <a:tint val="45000"/>
                <a:satMod val="400000"/>
              </a:srgbClr>
            </a:duotone>
          </a:blip>
          <a:srcRect l="219" t="46622" r="9572"/>
          <a:stretch/>
        </p:blipFill>
        <p:spPr>
          <a:xfrm>
            <a:off x="591783" y="9829062"/>
            <a:ext cx="15964022" cy="1041661"/>
          </a:xfrm>
          <a:prstGeom prst="rect">
            <a:avLst/>
          </a:prstGeom>
        </p:spPr>
      </p:pic>
      <p:pic>
        <p:nvPicPr>
          <p:cNvPr id="9" name="Picture 8">
            <a:extLst>
              <a:ext uri="{FF2B5EF4-FFF2-40B4-BE49-F238E27FC236}">
                <a16:creationId xmlns:a16="http://schemas.microsoft.com/office/drawing/2014/main" id="{65302153-9676-4D72-334F-19552BBE76FF}"/>
              </a:ext>
            </a:extLst>
          </p:cNvPr>
          <p:cNvPicPr>
            <a:picLocks noChangeAspect="1"/>
          </p:cNvPicPr>
          <p:nvPr/>
        </p:nvPicPr>
        <p:blipFill rotWithShape="1">
          <a:blip r:embed="rId29">
            <a:duotone>
              <a:prstClr val="black"/>
              <a:srgbClr val="C6D8EA">
                <a:tint val="45000"/>
                <a:satMod val="400000"/>
              </a:srgbClr>
            </a:duotone>
          </a:blip>
          <a:srcRect t="59941" r="27121" b="-6634"/>
          <a:stretch/>
        </p:blipFill>
        <p:spPr>
          <a:xfrm>
            <a:off x="16585683" y="9840492"/>
            <a:ext cx="4673084" cy="693780"/>
          </a:xfrm>
          <a:prstGeom prst="rect">
            <a:avLst/>
          </a:prstGeom>
        </p:spPr>
      </p:pic>
      <p:pic>
        <p:nvPicPr>
          <p:cNvPr id="15" name="Picture 50">
            <a:extLst>
              <a:ext uri="{FF2B5EF4-FFF2-40B4-BE49-F238E27FC236}">
                <a16:creationId xmlns:a16="http://schemas.microsoft.com/office/drawing/2014/main" id="{357D42F9-7C80-4865-6E0E-D48B307E25FB}"/>
              </a:ext>
            </a:extLst>
          </p:cNvPr>
          <p:cNvPicPr>
            <a:picLocks noChangeAspect="1"/>
          </p:cNvPicPr>
          <p:nvPr/>
        </p:nvPicPr>
        <p:blipFill>
          <a:blip r:embed="rId32">
            <a:clrChange>
              <a:clrFrom>
                <a:srgbClr val="FEFEFE"/>
              </a:clrFrom>
              <a:clrTo>
                <a:srgbClr val="FEFEFE">
                  <a:alpha val="0"/>
                </a:srgbClr>
              </a:clrTo>
            </a:clrChange>
            <a:extLst>
              <a:ext uri="{BEBA8EAE-BF5A-486C-A8C5-ECC9F3942E4B}">
                <a14:imgProps xmlns:a14="http://schemas.microsoft.com/office/drawing/2010/main">
                  <a14:imgLayer r:embed="rId33">
                    <a14:imgEffect>
                      <a14:saturation sat="200000"/>
                    </a14:imgEffect>
                  </a14:imgLayer>
                </a14:imgProps>
              </a:ext>
            </a:extLst>
          </a:blip>
          <a:stretch>
            <a:fillRect/>
          </a:stretch>
        </p:blipFill>
        <p:spPr>
          <a:xfrm>
            <a:off x="561905" y="10187847"/>
            <a:ext cx="437842" cy="353730"/>
          </a:xfrm>
          <a:prstGeom prst="rect">
            <a:avLst/>
          </a:prstGeom>
        </p:spPr>
      </p:pic>
      <p:pic>
        <p:nvPicPr>
          <p:cNvPr id="3" name="Immagine 3">
            <a:extLst>
              <a:ext uri="{FF2B5EF4-FFF2-40B4-BE49-F238E27FC236}">
                <a16:creationId xmlns:a16="http://schemas.microsoft.com/office/drawing/2014/main" id="{FA4BA261-3EF7-00B9-DE01-81E0887A5195}"/>
              </a:ext>
            </a:extLst>
          </p:cNvPr>
          <p:cNvPicPr>
            <a:picLocks noChangeAspect="1"/>
          </p:cNvPicPr>
          <p:nvPr/>
        </p:nvPicPr>
        <p:blipFill>
          <a:blip r:embed="rId34">
            <a:clrChange>
              <a:clrFrom>
                <a:srgbClr val="F7F7F7"/>
              </a:clrFrom>
              <a:clrTo>
                <a:srgbClr val="F7F7F7">
                  <a:alpha val="0"/>
                </a:srgbClr>
              </a:clrTo>
            </a:clrChange>
          </a:blip>
          <a:stretch>
            <a:fillRect/>
          </a:stretch>
        </p:blipFill>
        <p:spPr>
          <a:xfrm>
            <a:off x="735839" y="8329615"/>
            <a:ext cx="1910267" cy="507792"/>
          </a:xfrm>
          <a:prstGeom prst="rect">
            <a:avLst/>
          </a:prstGeom>
        </p:spPr>
      </p:pic>
      <p:pic>
        <p:nvPicPr>
          <p:cNvPr id="20" name="Picture 19">
            <a:extLst>
              <a:ext uri="{FF2B5EF4-FFF2-40B4-BE49-F238E27FC236}">
                <a16:creationId xmlns:a16="http://schemas.microsoft.com/office/drawing/2014/main" id="{FBAFB305-9615-2127-0D4F-91E98492F5B4}"/>
              </a:ext>
            </a:extLst>
          </p:cNvPr>
          <p:cNvPicPr>
            <a:picLocks noChangeAspect="1"/>
          </p:cNvPicPr>
          <p:nvPr/>
        </p:nvPicPr>
        <p:blipFill>
          <a:blip r:embed="rId35"/>
          <a:stretch>
            <a:fillRect/>
          </a:stretch>
        </p:blipFill>
        <p:spPr>
          <a:xfrm>
            <a:off x="21439330" y="11047787"/>
            <a:ext cx="794177" cy="261611"/>
          </a:xfrm>
          <a:prstGeom prst="rect">
            <a:avLst/>
          </a:prstGeom>
        </p:spPr>
      </p:pic>
      <p:pic>
        <p:nvPicPr>
          <p:cNvPr id="12" name="Picture 11">
            <a:extLst>
              <a:ext uri="{FF2B5EF4-FFF2-40B4-BE49-F238E27FC236}">
                <a16:creationId xmlns:a16="http://schemas.microsoft.com/office/drawing/2014/main" id="{FDB180DF-04E5-A2C1-407A-F7496D42C17E}"/>
              </a:ext>
            </a:extLst>
          </p:cNvPr>
          <p:cNvPicPr>
            <a:picLocks noChangeAspect="1"/>
          </p:cNvPicPr>
          <p:nvPr/>
        </p:nvPicPr>
        <p:blipFill>
          <a:blip r:embed="rId36"/>
          <a:stretch>
            <a:fillRect/>
          </a:stretch>
        </p:blipFill>
        <p:spPr>
          <a:xfrm>
            <a:off x="21591314" y="10982462"/>
            <a:ext cx="822756" cy="346423"/>
          </a:xfrm>
          <a:prstGeom prst="rect">
            <a:avLst/>
          </a:prstGeom>
        </p:spPr>
      </p:pic>
      <p:pic>
        <p:nvPicPr>
          <p:cNvPr id="2" name="Picture 1">
            <a:extLst>
              <a:ext uri="{FF2B5EF4-FFF2-40B4-BE49-F238E27FC236}">
                <a16:creationId xmlns:a16="http://schemas.microsoft.com/office/drawing/2014/main" id="{50E10946-CBC7-BD98-4931-ECAA28722F52}"/>
              </a:ext>
            </a:extLst>
          </p:cNvPr>
          <p:cNvPicPr>
            <a:picLocks noChangeAspect="1"/>
          </p:cNvPicPr>
          <p:nvPr/>
        </p:nvPicPr>
        <p:blipFill>
          <a:blip r:embed="rId37">
            <a:duotone>
              <a:prstClr val="black"/>
              <a:srgbClr val="C6D8EA">
                <a:tint val="45000"/>
                <a:satMod val="400000"/>
              </a:srgbClr>
            </a:duotone>
          </a:blip>
          <a:stretch>
            <a:fillRect/>
          </a:stretch>
        </p:blipFill>
        <p:spPr>
          <a:xfrm>
            <a:off x="14009158" y="10198517"/>
            <a:ext cx="387326" cy="294367"/>
          </a:xfrm>
          <a:prstGeom prst="rect">
            <a:avLst/>
          </a:prstGeom>
        </p:spPr>
      </p:pic>
      <p:pic>
        <p:nvPicPr>
          <p:cNvPr id="17" name="Picture 16">
            <a:extLst>
              <a:ext uri="{FF2B5EF4-FFF2-40B4-BE49-F238E27FC236}">
                <a16:creationId xmlns:a16="http://schemas.microsoft.com/office/drawing/2014/main" id="{14508F86-E76C-2B2D-16F9-82E337627BC7}"/>
              </a:ext>
            </a:extLst>
          </p:cNvPr>
          <p:cNvPicPr>
            <a:picLocks noChangeAspect="1"/>
          </p:cNvPicPr>
          <p:nvPr/>
        </p:nvPicPr>
        <p:blipFill>
          <a:blip r:embed="rId38"/>
          <a:stretch>
            <a:fillRect/>
          </a:stretch>
        </p:blipFill>
        <p:spPr>
          <a:xfrm>
            <a:off x="3758562" y="11010727"/>
            <a:ext cx="843954" cy="379167"/>
          </a:xfrm>
          <a:prstGeom prst="rect">
            <a:avLst/>
          </a:prstGeom>
        </p:spPr>
      </p:pic>
      <p:pic>
        <p:nvPicPr>
          <p:cNvPr id="18" name="Picture 17">
            <a:extLst>
              <a:ext uri="{FF2B5EF4-FFF2-40B4-BE49-F238E27FC236}">
                <a16:creationId xmlns:a16="http://schemas.microsoft.com/office/drawing/2014/main" id="{4D9960B1-2943-ECD1-81C5-436A53F802CA}"/>
              </a:ext>
            </a:extLst>
          </p:cNvPr>
          <p:cNvPicPr>
            <a:picLocks noChangeAspect="1"/>
          </p:cNvPicPr>
          <p:nvPr/>
        </p:nvPicPr>
        <p:blipFill>
          <a:blip r:embed="rId38"/>
          <a:stretch>
            <a:fillRect/>
          </a:stretch>
        </p:blipFill>
        <p:spPr>
          <a:xfrm>
            <a:off x="5194330" y="11066875"/>
            <a:ext cx="843954" cy="379167"/>
          </a:xfrm>
          <a:prstGeom prst="rect">
            <a:avLst/>
          </a:prstGeom>
        </p:spPr>
      </p:pic>
      <p:pic>
        <p:nvPicPr>
          <p:cNvPr id="19" name="Picture 18">
            <a:extLst>
              <a:ext uri="{FF2B5EF4-FFF2-40B4-BE49-F238E27FC236}">
                <a16:creationId xmlns:a16="http://schemas.microsoft.com/office/drawing/2014/main" id="{40F050C4-B9F1-2872-14B1-9F75460992CB}"/>
              </a:ext>
            </a:extLst>
          </p:cNvPr>
          <p:cNvPicPr>
            <a:picLocks noChangeAspect="1"/>
          </p:cNvPicPr>
          <p:nvPr/>
        </p:nvPicPr>
        <p:blipFill rotWithShape="1">
          <a:blip r:embed="rId39"/>
          <a:srcRect l="35078" t="42017" r="35838" b="22851"/>
          <a:stretch/>
        </p:blipFill>
        <p:spPr>
          <a:xfrm flipH="1">
            <a:off x="4115759" y="11106881"/>
            <a:ext cx="295820" cy="219015"/>
          </a:xfrm>
          <a:prstGeom prst="rect">
            <a:avLst/>
          </a:prstGeom>
        </p:spPr>
      </p:pic>
      <p:pic>
        <p:nvPicPr>
          <p:cNvPr id="21" name="Picture 20">
            <a:extLst>
              <a:ext uri="{FF2B5EF4-FFF2-40B4-BE49-F238E27FC236}">
                <a16:creationId xmlns:a16="http://schemas.microsoft.com/office/drawing/2014/main" id="{2089C668-F8F2-96C0-A143-C22B57552441}"/>
              </a:ext>
            </a:extLst>
          </p:cNvPr>
          <p:cNvPicPr>
            <a:picLocks noChangeAspect="1"/>
          </p:cNvPicPr>
          <p:nvPr/>
        </p:nvPicPr>
        <p:blipFill rotWithShape="1">
          <a:blip r:embed="rId39"/>
          <a:srcRect l="35078" t="42017" r="35838" b="22851"/>
          <a:stretch/>
        </p:blipFill>
        <p:spPr>
          <a:xfrm flipH="1">
            <a:off x="5519443" y="11098860"/>
            <a:ext cx="295820" cy="219015"/>
          </a:xfrm>
          <a:prstGeom prst="rect">
            <a:avLst/>
          </a:prstGeom>
        </p:spPr>
      </p:pic>
      <p:pic>
        <p:nvPicPr>
          <p:cNvPr id="23" name="Picture 22">
            <a:extLst>
              <a:ext uri="{FF2B5EF4-FFF2-40B4-BE49-F238E27FC236}">
                <a16:creationId xmlns:a16="http://schemas.microsoft.com/office/drawing/2014/main" id="{15928C93-33F5-42AC-E3D6-14DC7BEFE9E4}"/>
              </a:ext>
            </a:extLst>
          </p:cNvPr>
          <p:cNvPicPr>
            <a:picLocks noChangeAspect="1"/>
          </p:cNvPicPr>
          <p:nvPr/>
        </p:nvPicPr>
        <p:blipFill>
          <a:blip r:embed="rId40"/>
          <a:stretch>
            <a:fillRect/>
          </a:stretch>
        </p:blipFill>
        <p:spPr>
          <a:xfrm>
            <a:off x="3812042" y="9930063"/>
            <a:ext cx="2219790" cy="893104"/>
          </a:xfrm>
          <a:prstGeom prst="rect">
            <a:avLst/>
          </a:prstGeom>
        </p:spPr>
      </p:pic>
      <p:pic>
        <p:nvPicPr>
          <p:cNvPr id="27" name="Picture 26">
            <a:extLst>
              <a:ext uri="{FF2B5EF4-FFF2-40B4-BE49-F238E27FC236}">
                <a16:creationId xmlns:a16="http://schemas.microsoft.com/office/drawing/2014/main" id="{6AE8BE9F-90F4-4A49-AE0A-8CA109E96F58}"/>
              </a:ext>
            </a:extLst>
          </p:cNvPr>
          <p:cNvPicPr>
            <a:picLocks noChangeAspect="1"/>
          </p:cNvPicPr>
          <p:nvPr/>
        </p:nvPicPr>
        <p:blipFill>
          <a:blip r:embed="rId41"/>
          <a:stretch>
            <a:fillRect/>
          </a:stretch>
        </p:blipFill>
        <p:spPr>
          <a:xfrm>
            <a:off x="3949404" y="10923501"/>
            <a:ext cx="634760" cy="434309"/>
          </a:xfrm>
          <a:prstGeom prst="rect">
            <a:avLst/>
          </a:prstGeom>
        </p:spPr>
      </p:pic>
      <p:pic>
        <p:nvPicPr>
          <p:cNvPr id="28" name="Picture 27">
            <a:extLst>
              <a:ext uri="{FF2B5EF4-FFF2-40B4-BE49-F238E27FC236}">
                <a16:creationId xmlns:a16="http://schemas.microsoft.com/office/drawing/2014/main" id="{E4C04DE9-1049-A82F-43AC-F0CD11AFF3D8}"/>
              </a:ext>
            </a:extLst>
          </p:cNvPr>
          <p:cNvPicPr>
            <a:picLocks noChangeAspect="1"/>
          </p:cNvPicPr>
          <p:nvPr/>
        </p:nvPicPr>
        <p:blipFill>
          <a:blip r:embed="rId41"/>
          <a:stretch>
            <a:fillRect/>
          </a:stretch>
        </p:blipFill>
        <p:spPr>
          <a:xfrm>
            <a:off x="5304962" y="10931522"/>
            <a:ext cx="634760" cy="434309"/>
          </a:xfrm>
          <a:prstGeom prst="rect">
            <a:avLst/>
          </a:prstGeom>
        </p:spPr>
      </p:pic>
      <p:pic>
        <p:nvPicPr>
          <p:cNvPr id="29" name="Picture 28">
            <a:extLst>
              <a:ext uri="{FF2B5EF4-FFF2-40B4-BE49-F238E27FC236}">
                <a16:creationId xmlns:a16="http://schemas.microsoft.com/office/drawing/2014/main" id="{728EE5EA-C2C9-DC9D-C76E-31BC77767380}"/>
              </a:ext>
            </a:extLst>
          </p:cNvPr>
          <p:cNvPicPr>
            <a:picLocks noChangeAspect="1"/>
          </p:cNvPicPr>
          <p:nvPr/>
        </p:nvPicPr>
        <p:blipFill>
          <a:blip r:embed="rId41">
            <a:clrChange>
              <a:clrFrom>
                <a:srgbClr val="FFFFFF"/>
              </a:clrFrom>
              <a:clrTo>
                <a:srgbClr val="FFFFFF">
                  <a:alpha val="0"/>
                </a:srgbClr>
              </a:clrTo>
            </a:clrChange>
          </a:blip>
          <a:stretch>
            <a:fillRect/>
          </a:stretch>
        </p:blipFill>
        <p:spPr>
          <a:xfrm>
            <a:off x="3957425" y="10097331"/>
            <a:ext cx="634760" cy="434309"/>
          </a:xfrm>
          <a:prstGeom prst="rect">
            <a:avLst/>
          </a:prstGeom>
        </p:spPr>
      </p:pic>
      <p:pic>
        <p:nvPicPr>
          <p:cNvPr id="31" name="Picture 30">
            <a:extLst>
              <a:ext uri="{FF2B5EF4-FFF2-40B4-BE49-F238E27FC236}">
                <a16:creationId xmlns:a16="http://schemas.microsoft.com/office/drawing/2014/main" id="{7815E34A-8495-D696-A5DC-085A029F00DC}"/>
              </a:ext>
            </a:extLst>
          </p:cNvPr>
          <p:cNvPicPr>
            <a:picLocks noChangeAspect="1"/>
          </p:cNvPicPr>
          <p:nvPr/>
        </p:nvPicPr>
        <p:blipFill>
          <a:blip r:embed="rId41">
            <a:clrChange>
              <a:clrFrom>
                <a:srgbClr val="FFFFFF"/>
              </a:clrFrom>
              <a:clrTo>
                <a:srgbClr val="FFFFFF">
                  <a:alpha val="0"/>
                </a:srgbClr>
              </a:clrTo>
            </a:clrChange>
          </a:blip>
          <a:stretch>
            <a:fillRect/>
          </a:stretch>
        </p:blipFill>
        <p:spPr>
          <a:xfrm>
            <a:off x="5296941" y="10073269"/>
            <a:ext cx="634760" cy="434309"/>
          </a:xfrm>
          <a:prstGeom prst="rect">
            <a:avLst/>
          </a:prstGeom>
        </p:spPr>
      </p:pic>
      <p:pic>
        <p:nvPicPr>
          <p:cNvPr id="5" name="Picture 4">
            <a:extLst>
              <a:ext uri="{FF2B5EF4-FFF2-40B4-BE49-F238E27FC236}">
                <a16:creationId xmlns:a16="http://schemas.microsoft.com/office/drawing/2014/main" id="{234E9DAD-1FBD-EABE-B1E9-D2322A36EDB6}"/>
              </a:ext>
            </a:extLst>
          </p:cNvPr>
          <p:cNvPicPr>
            <a:picLocks noChangeAspect="1"/>
          </p:cNvPicPr>
          <p:nvPr/>
        </p:nvPicPr>
        <p:blipFill rotWithShape="1">
          <a:blip r:embed="rId42">
            <a:duotone>
              <a:prstClr val="black"/>
              <a:srgbClr val="E6F4FE">
                <a:tint val="45000"/>
                <a:satMod val="400000"/>
              </a:srgbClr>
            </a:duotone>
            <a:extLst>
              <a:ext uri="{BEBA8EAE-BF5A-486C-A8C5-ECC9F3942E4B}">
                <a14:imgProps xmlns:a14="http://schemas.microsoft.com/office/drawing/2010/main">
                  <a14:imgLayer r:embed="rId43">
                    <a14:imgEffect>
                      <a14:saturation sat="33000"/>
                    </a14:imgEffect>
                  </a14:imgLayer>
                </a14:imgProps>
              </a:ext>
            </a:extLst>
          </a:blip>
          <a:srcRect l="2931" t="19216" r="4884" b="24275"/>
          <a:stretch/>
        </p:blipFill>
        <p:spPr>
          <a:xfrm>
            <a:off x="21579745" y="10156838"/>
            <a:ext cx="745006" cy="221211"/>
          </a:xfrm>
          <a:prstGeom prst="rect">
            <a:avLst/>
          </a:prstGeom>
        </p:spPr>
      </p:pic>
    </p:spTree>
    <p:extLst>
      <p:ext uri="{BB962C8B-B14F-4D97-AF65-F5344CB8AC3E}">
        <p14:creationId xmlns:p14="http://schemas.microsoft.com/office/powerpoint/2010/main" val="4220829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variazione) </a:t>
            </a:r>
            <a:endParaRPr lang="it-IT"/>
          </a:p>
        </p:txBody>
      </p:sp>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5300"/>
                    </a14:imgEffect>
                  </a14:imgLayer>
                </a14:imgProps>
              </a:ext>
            </a:extLst>
          </a:blip>
          <a:srcRect t="22738" b="33317"/>
          <a:stretch/>
        </p:blipFill>
        <p:spPr>
          <a:xfrm>
            <a:off x="1683365" y="2652874"/>
            <a:ext cx="21058211" cy="1389933"/>
          </a:xfrm>
          <a:prstGeom prst="rect">
            <a:avLst/>
          </a:prstGeom>
        </p:spPr>
      </p:pic>
      <p:pic>
        <p:nvPicPr>
          <p:cNvPr id="118" name="Immagine 22">
            <a:extLst>
              <a:ext uri="{FF2B5EF4-FFF2-40B4-BE49-F238E27FC236}">
                <a16:creationId xmlns:a16="http://schemas.microsoft.com/office/drawing/2014/main" id="{3EAE0403-FF3E-D94A-D64A-5025B8C5B5B4}"/>
              </a:ext>
            </a:extLst>
          </p:cNvPr>
          <p:cNvPicPr>
            <a:picLocks noChangeAspect="1"/>
          </p:cNvPicPr>
          <p:nvPr/>
        </p:nvPicPr>
        <p:blipFill>
          <a:blip r:embed="rId10"/>
          <a:stretch>
            <a:fillRect/>
          </a:stretch>
        </p:blipFill>
        <p:spPr>
          <a:xfrm>
            <a:off x="1674562" y="4189228"/>
            <a:ext cx="3055561" cy="586945"/>
          </a:xfrm>
          <a:prstGeom prst="rect">
            <a:avLst/>
          </a:prstGeom>
        </p:spPr>
      </p:pic>
      <p:grpSp>
        <p:nvGrpSpPr>
          <p:cNvPr id="8" name="Group 7">
            <a:extLst>
              <a:ext uri="{FF2B5EF4-FFF2-40B4-BE49-F238E27FC236}">
                <a16:creationId xmlns:a16="http://schemas.microsoft.com/office/drawing/2014/main" id="{3D849CA6-6FE0-C9A8-FF5D-EBFE9862B233}"/>
              </a:ext>
            </a:extLst>
          </p:cNvPr>
          <p:cNvGrpSpPr/>
          <p:nvPr/>
        </p:nvGrpSpPr>
        <p:grpSpPr>
          <a:xfrm>
            <a:off x="1702855" y="6119285"/>
            <a:ext cx="21006672" cy="7451595"/>
            <a:chOff x="1702855" y="6119285"/>
            <a:chExt cx="21006672" cy="7451595"/>
          </a:xfrm>
        </p:grpSpPr>
        <p:pic>
          <p:nvPicPr>
            <p:cNvPr id="85" name="Picture 84">
              <a:extLst>
                <a:ext uri="{FF2B5EF4-FFF2-40B4-BE49-F238E27FC236}">
                  <a16:creationId xmlns:a16="http://schemas.microsoft.com/office/drawing/2014/main" id="{F9862C30-994D-4525-9939-CA4923A3B762}"/>
                </a:ext>
              </a:extLst>
            </p:cNvPr>
            <p:cNvPicPr>
              <a:picLocks noChangeAspect="1"/>
            </p:cNvPicPr>
            <p:nvPr/>
          </p:nvPicPr>
          <p:blipFill rotWithShape="1">
            <a:blip r:embed="rId11"/>
            <a:srcRect l="371" t="73093"/>
            <a:stretch/>
          </p:blipFill>
          <p:spPr>
            <a:xfrm>
              <a:off x="2068027" y="10997272"/>
              <a:ext cx="19269871" cy="754911"/>
            </a:xfrm>
            <a:prstGeom prst="rect">
              <a:avLst/>
            </a:prstGeom>
          </p:spPr>
        </p:pic>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12"/>
            <a:stretch>
              <a:fillRect/>
            </a:stretch>
          </p:blipFill>
          <p:spPr>
            <a:xfrm>
              <a:off x="2059510" y="12919280"/>
              <a:ext cx="1202400" cy="651600"/>
            </a:xfrm>
            <a:prstGeom prst="rect">
              <a:avLst/>
            </a:prstGeom>
          </p:spPr>
        </p:pic>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3"/>
            <a:srcRect l="8024" r="-20608" b="61033"/>
            <a:stretch/>
          </p:blipFill>
          <p:spPr>
            <a:xfrm>
              <a:off x="1770455" y="9504441"/>
              <a:ext cx="465679" cy="854956"/>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1781116" y="6119285"/>
              <a:ext cx="20623455" cy="5677926"/>
              <a:chOff x="1872875" y="6058620"/>
              <a:chExt cx="20370436" cy="5677926"/>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4">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5">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60441"/>
                <a:ext cx="19392872" cy="5076105"/>
                <a:chOff x="1872875" y="6001223"/>
                <a:chExt cx="19392872" cy="5076105"/>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6"/>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392872" cy="4394141"/>
                  <a:chOff x="1872875" y="6683187"/>
                  <a:chExt cx="19392872" cy="4394141"/>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7"/>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18"/>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9"/>
                  <a:stretch>
                    <a:fillRect/>
                  </a:stretch>
                </p:blipFill>
                <p:spPr>
                  <a:xfrm>
                    <a:off x="9438931" y="6826102"/>
                    <a:ext cx="11826815" cy="723014"/>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962543"/>
                    <a:chOff x="1872875" y="8114785"/>
                    <a:chExt cx="19371607" cy="2962543"/>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11"/>
                    <a:srcRect l="371" b="29301"/>
                    <a:stretch/>
                  </p:blipFill>
                  <p:spPr>
                    <a:xfrm>
                      <a:off x="2211024" y="8114785"/>
                      <a:ext cx="19033458" cy="1983609"/>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0"/>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1"/>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2"/>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3"/>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0"/>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1"/>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3"/>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0"/>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1"/>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3"/>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0"/>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1"/>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3"/>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4"/>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5"/>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6"/>
                    <a:stretch>
                      <a:fillRect/>
                    </a:stretch>
                  </p:blipFill>
                  <p:spPr>
                    <a:xfrm>
                      <a:off x="15266772" y="8926957"/>
                      <a:ext cx="449238" cy="249576"/>
                    </a:xfrm>
                    <a:prstGeom prst="rect">
                      <a:avLst/>
                    </a:prstGeom>
                  </p:spPr>
                </p:pic>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397055"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27"/>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27"/>
                    <a:srcRect l="20553" t="65960" r="12790" b="17375"/>
                    <a:stretch/>
                  </p:blipFill>
                  <p:spPr>
                    <a:xfrm>
                      <a:off x="1872875" y="9662074"/>
                      <a:ext cx="284589" cy="265617"/>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28"/>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28"/>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28"/>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29"/>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28"/>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28"/>
                    <a:stretch>
                      <a:fillRect/>
                    </a:stretch>
                  </p:blipFill>
                  <p:spPr>
                    <a:xfrm>
                      <a:off x="17185128" y="9662838"/>
                      <a:ext cx="3362929" cy="130599"/>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31465" cy="2216266"/>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0"/>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1"/>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2"/>
              <a:stretch>
                <a:fillRect/>
              </a:stretch>
            </p:blipFill>
            <p:spPr>
              <a:xfrm>
                <a:off x="21176914" y="9613125"/>
                <a:ext cx="985578" cy="445535"/>
              </a:xfrm>
              <a:prstGeom prst="rect">
                <a:avLst/>
              </a:prstGeom>
            </p:spPr>
          </p:pic>
        </p:grpSp>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33"/>
            <a:stretch>
              <a:fillRect/>
            </a:stretch>
          </p:blipFill>
          <p:spPr>
            <a:xfrm>
              <a:off x="1765237" y="7391008"/>
              <a:ext cx="409596" cy="2121968"/>
            </a:xfrm>
            <a:prstGeom prst="rect">
              <a:avLst/>
            </a:prstGeom>
          </p:spPr>
        </p:pic>
        <p:sp>
          <p:nvSpPr>
            <p:cNvPr id="82" name="Rectangle 81">
              <a:extLst>
                <a:ext uri="{FF2B5EF4-FFF2-40B4-BE49-F238E27FC236}">
                  <a16:creationId xmlns:a16="http://schemas.microsoft.com/office/drawing/2014/main" id="{43A3CD88-F433-410F-B9A2-E0CE3FCC7498}"/>
                </a:ext>
              </a:extLst>
            </p:cNvPr>
            <p:cNvSpPr/>
            <p:nvPr/>
          </p:nvSpPr>
          <p:spPr>
            <a:xfrm>
              <a:off x="7368200" y="10690470"/>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50,00</a:t>
              </a:r>
            </a:p>
          </p:txBody>
        </p:sp>
        <p:pic>
          <p:nvPicPr>
            <p:cNvPr id="4" name="Picture 3">
              <a:extLst>
                <a:ext uri="{FF2B5EF4-FFF2-40B4-BE49-F238E27FC236}">
                  <a16:creationId xmlns:a16="http://schemas.microsoft.com/office/drawing/2014/main" id="{F4F007D3-DB74-CCEC-0388-53C36ADE4DF8}"/>
                </a:ext>
              </a:extLst>
            </p:cNvPr>
            <p:cNvPicPr>
              <a:picLocks noChangeAspect="1"/>
            </p:cNvPicPr>
            <p:nvPr/>
          </p:nvPicPr>
          <p:blipFill rotWithShape="1">
            <a:blip r:embed="rId34"/>
            <a:srcRect l="73871" t="-9552" r="-595" b="5580"/>
            <a:stretch/>
          </p:blipFill>
          <p:spPr>
            <a:xfrm>
              <a:off x="16471436" y="7486683"/>
              <a:ext cx="2808502" cy="757925"/>
            </a:xfrm>
            <a:prstGeom prst="rect">
              <a:avLst/>
            </a:prstGeom>
          </p:spPr>
        </p:pic>
        <p:pic>
          <p:nvPicPr>
            <p:cNvPr id="7" name="Picture 6">
              <a:extLst>
                <a:ext uri="{FF2B5EF4-FFF2-40B4-BE49-F238E27FC236}">
                  <a16:creationId xmlns:a16="http://schemas.microsoft.com/office/drawing/2014/main" id="{825C170C-0C39-DE5D-9FF2-BAFF71E6DBFC}"/>
                </a:ext>
              </a:extLst>
            </p:cNvPr>
            <p:cNvPicPr>
              <a:picLocks noChangeAspect="1"/>
            </p:cNvPicPr>
            <p:nvPr/>
          </p:nvPicPr>
          <p:blipFill>
            <a:blip r:embed="rId35"/>
            <a:stretch>
              <a:fillRect/>
            </a:stretch>
          </p:blipFill>
          <p:spPr>
            <a:xfrm>
              <a:off x="13749619" y="7639260"/>
              <a:ext cx="2684549" cy="551765"/>
            </a:xfrm>
            <a:prstGeom prst="rect">
              <a:avLst/>
            </a:prstGeom>
          </p:spPr>
        </p:pic>
        <p:pic>
          <p:nvPicPr>
            <p:cNvPr id="9" name="Immagine 143">
              <a:extLst>
                <a:ext uri="{FF2B5EF4-FFF2-40B4-BE49-F238E27FC236}">
                  <a16:creationId xmlns:a16="http://schemas.microsoft.com/office/drawing/2014/main" id="{3FDCD070-1377-9857-282C-393E4C5955B4}"/>
                </a:ext>
              </a:extLst>
            </p:cNvPr>
            <p:cNvPicPr>
              <a:picLocks noChangeAspect="1"/>
            </p:cNvPicPr>
            <p:nvPr/>
          </p:nvPicPr>
          <p:blipFill rotWithShape="1">
            <a:blip r:embed="rId36"/>
            <a:srcRect l="1" t="10970" r="-1535"/>
            <a:stretch/>
          </p:blipFill>
          <p:spPr>
            <a:xfrm>
              <a:off x="19109657" y="7646454"/>
              <a:ext cx="2175450" cy="510467"/>
            </a:xfrm>
            <a:prstGeom prst="rect">
              <a:avLst/>
            </a:prstGeom>
          </p:spPr>
        </p:pic>
        <p:pic>
          <p:nvPicPr>
            <p:cNvPr id="10" name="Picture 9">
              <a:extLst>
                <a:ext uri="{FF2B5EF4-FFF2-40B4-BE49-F238E27FC236}">
                  <a16:creationId xmlns:a16="http://schemas.microsoft.com/office/drawing/2014/main" id="{5F4E4617-4A34-8173-5302-F25C765E71E2}"/>
                </a:ext>
              </a:extLst>
            </p:cNvPr>
            <p:cNvPicPr>
              <a:picLocks noChangeAspect="1"/>
            </p:cNvPicPr>
            <p:nvPr/>
          </p:nvPicPr>
          <p:blipFill rotWithShape="1">
            <a:blip r:embed="rId34"/>
            <a:srcRect t="-12591" r="55565" b="-4951"/>
            <a:stretch/>
          </p:blipFill>
          <p:spPr>
            <a:xfrm>
              <a:off x="6479023" y="7470510"/>
              <a:ext cx="4669835" cy="856835"/>
            </a:xfrm>
            <a:prstGeom prst="rect">
              <a:avLst/>
            </a:prstGeom>
          </p:spPr>
        </p:pic>
        <p:pic>
          <p:nvPicPr>
            <p:cNvPr id="13" name="Picture 12">
              <a:extLst>
                <a:ext uri="{FF2B5EF4-FFF2-40B4-BE49-F238E27FC236}">
                  <a16:creationId xmlns:a16="http://schemas.microsoft.com/office/drawing/2014/main" id="{CBF7828A-D446-F397-BDAE-91864EA15D88}"/>
                </a:ext>
              </a:extLst>
            </p:cNvPr>
            <p:cNvPicPr>
              <a:picLocks noChangeAspect="1"/>
            </p:cNvPicPr>
            <p:nvPr/>
          </p:nvPicPr>
          <p:blipFill rotWithShape="1">
            <a:blip r:embed="rId37"/>
            <a:srcRect t="14818" r="2437" b="804"/>
            <a:stretch/>
          </p:blipFill>
          <p:spPr>
            <a:xfrm>
              <a:off x="3270468" y="10429398"/>
              <a:ext cx="2070091" cy="171825"/>
            </a:xfrm>
            <a:prstGeom prst="rect">
              <a:avLst/>
            </a:prstGeom>
          </p:spPr>
        </p:pic>
        <p:pic>
          <p:nvPicPr>
            <p:cNvPr id="16" name="Picture 15">
              <a:extLst>
                <a:ext uri="{FF2B5EF4-FFF2-40B4-BE49-F238E27FC236}">
                  <a16:creationId xmlns:a16="http://schemas.microsoft.com/office/drawing/2014/main" id="{ABC5095B-0C2A-8BE7-D47F-5786F114F264}"/>
                </a:ext>
              </a:extLst>
            </p:cNvPr>
            <p:cNvPicPr>
              <a:picLocks noChangeAspect="1"/>
            </p:cNvPicPr>
            <p:nvPr/>
          </p:nvPicPr>
          <p:blipFill rotWithShape="1">
            <a:blip r:embed="rId38"/>
            <a:srcRect l="5597" t="35282" r="7812" b="2655"/>
            <a:stretch/>
          </p:blipFill>
          <p:spPr>
            <a:xfrm>
              <a:off x="2099661" y="10404424"/>
              <a:ext cx="1194618" cy="199577"/>
            </a:xfrm>
            <a:prstGeom prst="rect">
              <a:avLst/>
            </a:prstGeom>
          </p:spPr>
        </p:pic>
        <p:sp>
          <p:nvSpPr>
            <p:cNvPr id="76" name="Rectangle 75">
              <a:extLst>
                <a:ext uri="{FF2B5EF4-FFF2-40B4-BE49-F238E27FC236}">
                  <a16:creationId xmlns:a16="http://schemas.microsoft.com/office/drawing/2014/main" id="{C388107B-19DB-4645-8B75-1BAA859FF19B}"/>
                </a:ext>
              </a:extLst>
            </p:cNvPr>
            <p:cNvSpPr/>
            <p:nvPr/>
          </p:nvSpPr>
          <p:spPr>
            <a:xfrm>
              <a:off x="11379208" y="10690470"/>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70,00</a:t>
              </a:r>
              <a:endParaRPr lang="it-IT" sz="1400" b="1">
                <a:solidFill>
                  <a:schemeClr val="tx2">
                    <a:lumMod val="75000"/>
                    <a:lumOff val="25000"/>
                  </a:schemeClr>
                </a:solidFill>
                <a:latin typeface="72 Light" panose="020B0303030000000003" pitchFamily="34" charset="0"/>
                <a:cs typeface="72 Light" panose="020B0303030000000003" pitchFamily="34" charset="0"/>
              </a:endParaRPr>
            </a:p>
          </p:txBody>
        </p:sp>
        <p:sp>
          <p:nvSpPr>
            <p:cNvPr id="84" name="Rectangle 83">
              <a:extLst>
                <a:ext uri="{FF2B5EF4-FFF2-40B4-BE49-F238E27FC236}">
                  <a16:creationId xmlns:a16="http://schemas.microsoft.com/office/drawing/2014/main" id="{C3DD3B7E-BA65-4163-AC05-E64ABF27D4B5}"/>
                </a:ext>
              </a:extLst>
            </p:cNvPr>
            <p:cNvSpPr/>
            <p:nvPr/>
          </p:nvSpPr>
          <p:spPr>
            <a:xfrm>
              <a:off x="15130248" y="1067761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100,00</a:t>
              </a:r>
              <a:endParaRPr lang="it-IT" sz="1600" b="1">
                <a:solidFill>
                  <a:schemeClr val="tx1"/>
                </a:solidFill>
              </a:endParaRPr>
            </a:p>
          </p:txBody>
        </p:sp>
        <p:pic>
          <p:nvPicPr>
            <p:cNvPr id="96" name="Picture 95">
              <a:extLst>
                <a:ext uri="{FF2B5EF4-FFF2-40B4-BE49-F238E27FC236}">
                  <a16:creationId xmlns:a16="http://schemas.microsoft.com/office/drawing/2014/main" id="{C23033DE-3CD7-4DD3-943D-2D5094C70351}"/>
                </a:ext>
              </a:extLst>
            </p:cNvPr>
            <p:cNvPicPr>
              <a:picLocks noChangeAspect="1"/>
            </p:cNvPicPr>
            <p:nvPr/>
          </p:nvPicPr>
          <p:blipFill rotWithShape="1">
            <a:blip r:embed="rId28"/>
            <a:srcRect r="20132" b="-98075"/>
            <a:stretch/>
          </p:blipFill>
          <p:spPr>
            <a:xfrm>
              <a:off x="9439053" y="11156550"/>
              <a:ext cx="3827145" cy="364072"/>
            </a:xfrm>
            <a:prstGeom prst="rect">
              <a:avLst/>
            </a:prstGeom>
          </p:spPr>
        </p:pic>
        <p:pic>
          <p:nvPicPr>
            <p:cNvPr id="99" name="Picture 98">
              <a:extLst>
                <a:ext uri="{FF2B5EF4-FFF2-40B4-BE49-F238E27FC236}">
                  <a16:creationId xmlns:a16="http://schemas.microsoft.com/office/drawing/2014/main" id="{C87B2FFA-23D5-4FAF-87E3-54E4421AF8D0}"/>
                </a:ext>
              </a:extLst>
            </p:cNvPr>
            <p:cNvPicPr>
              <a:picLocks noChangeAspect="1"/>
            </p:cNvPicPr>
            <p:nvPr/>
          </p:nvPicPr>
          <p:blipFill rotWithShape="1">
            <a:blip r:embed="rId28"/>
            <a:srcRect r="20132" b="-98075"/>
            <a:stretch/>
          </p:blipFill>
          <p:spPr>
            <a:xfrm>
              <a:off x="13404951" y="11091298"/>
              <a:ext cx="3667240" cy="348860"/>
            </a:xfrm>
            <a:prstGeom prst="rect">
              <a:avLst/>
            </a:prstGeom>
          </p:spPr>
        </p:pic>
        <p:pic>
          <p:nvPicPr>
            <p:cNvPr id="100" name="Picture 99">
              <a:extLst>
                <a:ext uri="{FF2B5EF4-FFF2-40B4-BE49-F238E27FC236}">
                  <a16:creationId xmlns:a16="http://schemas.microsoft.com/office/drawing/2014/main" id="{93F284D6-BC00-4A65-AD30-632B81A89079}"/>
                </a:ext>
              </a:extLst>
            </p:cNvPr>
            <p:cNvPicPr>
              <a:picLocks noChangeAspect="1"/>
            </p:cNvPicPr>
            <p:nvPr/>
          </p:nvPicPr>
          <p:blipFill rotWithShape="1">
            <a:blip r:embed="rId28"/>
            <a:srcRect r="20132" b="-98075"/>
            <a:stretch/>
          </p:blipFill>
          <p:spPr>
            <a:xfrm>
              <a:off x="17418010" y="11119945"/>
              <a:ext cx="3667240" cy="348860"/>
            </a:xfrm>
            <a:prstGeom prst="rect">
              <a:avLst/>
            </a:prstGeom>
          </p:spPr>
        </p:pic>
        <p:cxnSp>
          <p:nvCxnSpPr>
            <p:cNvPr id="14" name="Straight Connector 13">
              <a:extLst>
                <a:ext uri="{FF2B5EF4-FFF2-40B4-BE49-F238E27FC236}">
                  <a16:creationId xmlns:a16="http://schemas.microsoft.com/office/drawing/2014/main" id="{5A7AC8F5-EE9B-482F-A1CC-C80DDC591FDB}"/>
                </a:ext>
              </a:extLst>
            </p:cNvPr>
            <p:cNvCxnSpPr>
              <a:cxnSpLocks/>
            </p:cNvCxnSpPr>
            <p:nvPr/>
          </p:nvCxnSpPr>
          <p:spPr>
            <a:xfrm flipV="1">
              <a:off x="1781117" y="11048504"/>
              <a:ext cx="19503990" cy="9226"/>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67FF388-0267-4169-B73E-FE0AC14717F9}"/>
                </a:ext>
              </a:extLst>
            </p:cNvPr>
            <p:cNvCxnSpPr>
              <a:cxnSpLocks/>
            </p:cNvCxnSpPr>
            <p:nvPr/>
          </p:nvCxnSpPr>
          <p:spPr>
            <a:xfrm flipV="1">
              <a:off x="1702855" y="11732785"/>
              <a:ext cx="19503990" cy="9226"/>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4C059435-BDDC-48A2-8109-0889B49A8CBB}"/>
                </a:ext>
              </a:extLst>
            </p:cNvPr>
            <p:cNvSpPr/>
            <p:nvPr/>
          </p:nvSpPr>
          <p:spPr>
            <a:xfrm>
              <a:off x="7353125" y="1138819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1"/>
                  </a:solidFill>
                  <a:latin typeface="72 Light" panose="020B0303030000000003" pitchFamily="34" charset="0"/>
                  <a:cs typeface="72 Light" panose="020B0303030000000003" pitchFamily="34" charset="0"/>
                </a:rPr>
                <a:t>30,00</a:t>
              </a:r>
            </a:p>
          </p:txBody>
        </p:sp>
        <p:pic>
          <p:nvPicPr>
            <p:cNvPr id="151" name="Picture 150">
              <a:extLst>
                <a:ext uri="{FF2B5EF4-FFF2-40B4-BE49-F238E27FC236}">
                  <a16:creationId xmlns:a16="http://schemas.microsoft.com/office/drawing/2014/main" id="{43E0C131-9EB8-4789-A0DF-80B962C89E93}"/>
                </a:ext>
              </a:extLst>
            </p:cNvPr>
            <p:cNvPicPr>
              <a:picLocks noChangeAspect="1"/>
            </p:cNvPicPr>
            <p:nvPr/>
          </p:nvPicPr>
          <p:blipFill rotWithShape="1">
            <a:blip r:embed="rId39"/>
            <a:srcRect t="12719"/>
            <a:stretch/>
          </p:blipFill>
          <p:spPr>
            <a:xfrm>
              <a:off x="3315510" y="11128030"/>
              <a:ext cx="1872636" cy="161440"/>
            </a:xfrm>
            <a:prstGeom prst="rect">
              <a:avLst/>
            </a:prstGeom>
          </p:spPr>
        </p:pic>
        <p:pic>
          <p:nvPicPr>
            <p:cNvPr id="152" name="Picture 151">
              <a:extLst>
                <a:ext uri="{FF2B5EF4-FFF2-40B4-BE49-F238E27FC236}">
                  <a16:creationId xmlns:a16="http://schemas.microsoft.com/office/drawing/2014/main" id="{79B21312-12C8-43FB-AA67-DC3A2583C9E2}"/>
                </a:ext>
              </a:extLst>
            </p:cNvPr>
            <p:cNvPicPr>
              <a:picLocks noChangeAspect="1"/>
            </p:cNvPicPr>
            <p:nvPr/>
          </p:nvPicPr>
          <p:blipFill rotWithShape="1">
            <a:blip r:embed="rId38"/>
            <a:srcRect l="5597" t="35282" r="7812" b="2655"/>
            <a:stretch/>
          </p:blipFill>
          <p:spPr>
            <a:xfrm>
              <a:off x="2102545" y="11108962"/>
              <a:ext cx="1194618" cy="199577"/>
            </a:xfrm>
            <a:prstGeom prst="rect">
              <a:avLst/>
            </a:prstGeom>
          </p:spPr>
        </p:pic>
        <p:sp>
          <p:nvSpPr>
            <p:cNvPr id="155" name="Rectangle 154">
              <a:extLst>
                <a:ext uri="{FF2B5EF4-FFF2-40B4-BE49-F238E27FC236}">
                  <a16:creationId xmlns:a16="http://schemas.microsoft.com/office/drawing/2014/main" id="{13EAC9A5-F3B6-440E-86C5-FB579029DA62}"/>
                </a:ext>
              </a:extLst>
            </p:cNvPr>
            <p:cNvSpPr/>
            <p:nvPr/>
          </p:nvSpPr>
          <p:spPr>
            <a:xfrm>
              <a:off x="19033342" y="11402369"/>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8" name="Picture 157">
              <a:extLst>
                <a:ext uri="{FF2B5EF4-FFF2-40B4-BE49-F238E27FC236}">
                  <a16:creationId xmlns:a16="http://schemas.microsoft.com/office/drawing/2014/main" id="{E54DA0B9-2C87-4B63-A22B-610C69AC634E}"/>
                </a:ext>
              </a:extLst>
            </p:cNvPr>
            <p:cNvPicPr>
              <a:picLocks noChangeAspect="1"/>
            </p:cNvPicPr>
            <p:nvPr/>
          </p:nvPicPr>
          <p:blipFill rotWithShape="1">
            <a:blip r:embed="rId27"/>
            <a:srcRect l="20553" t="65960" r="12790" b="17375"/>
            <a:stretch/>
          </p:blipFill>
          <p:spPr>
            <a:xfrm>
              <a:off x="1781117" y="11130842"/>
              <a:ext cx="288124" cy="265617"/>
            </a:xfrm>
            <a:prstGeom prst="rect">
              <a:avLst/>
            </a:prstGeom>
          </p:spPr>
        </p:pic>
        <p:pic>
          <p:nvPicPr>
            <p:cNvPr id="119" name="Picture 118">
              <a:extLst>
                <a:ext uri="{FF2B5EF4-FFF2-40B4-BE49-F238E27FC236}">
                  <a16:creationId xmlns:a16="http://schemas.microsoft.com/office/drawing/2014/main" id="{8942969D-FD5D-0508-A077-74366B3A11F3}"/>
                </a:ext>
              </a:extLst>
            </p:cNvPr>
            <p:cNvPicPr>
              <a:picLocks noChangeAspect="1"/>
            </p:cNvPicPr>
            <p:nvPr/>
          </p:nvPicPr>
          <p:blipFill>
            <a:blip r:embed="rId40"/>
            <a:stretch>
              <a:fillRect/>
            </a:stretch>
          </p:blipFill>
          <p:spPr>
            <a:xfrm>
              <a:off x="3647515" y="10719626"/>
              <a:ext cx="1644207" cy="251022"/>
            </a:xfrm>
            <a:prstGeom prst="rect">
              <a:avLst/>
            </a:prstGeom>
          </p:spPr>
        </p:pic>
        <p:pic>
          <p:nvPicPr>
            <p:cNvPr id="120" name="Picture 119">
              <a:extLst>
                <a:ext uri="{FF2B5EF4-FFF2-40B4-BE49-F238E27FC236}">
                  <a16:creationId xmlns:a16="http://schemas.microsoft.com/office/drawing/2014/main" id="{75EBA8E2-E7B1-38BF-A9BD-1AB18BBEBA2C}"/>
                </a:ext>
              </a:extLst>
            </p:cNvPr>
            <p:cNvPicPr>
              <a:picLocks noChangeAspect="1"/>
            </p:cNvPicPr>
            <p:nvPr/>
          </p:nvPicPr>
          <p:blipFill>
            <a:blip r:embed="rId40"/>
            <a:stretch>
              <a:fillRect/>
            </a:stretch>
          </p:blipFill>
          <p:spPr>
            <a:xfrm>
              <a:off x="3672323" y="11424918"/>
              <a:ext cx="1644207" cy="251022"/>
            </a:xfrm>
            <a:prstGeom prst="rect">
              <a:avLst/>
            </a:prstGeom>
          </p:spPr>
        </p:pic>
        <p:pic>
          <p:nvPicPr>
            <p:cNvPr id="26" name="Picture 25">
              <a:extLst>
                <a:ext uri="{FF2B5EF4-FFF2-40B4-BE49-F238E27FC236}">
                  <a16:creationId xmlns:a16="http://schemas.microsoft.com/office/drawing/2014/main" id="{B464178C-4940-435A-9304-AD043C8AC2A1}"/>
                </a:ext>
              </a:extLst>
            </p:cNvPr>
            <p:cNvPicPr>
              <a:picLocks noChangeAspect="1"/>
            </p:cNvPicPr>
            <p:nvPr/>
          </p:nvPicPr>
          <p:blipFill rotWithShape="1">
            <a:blip r:embed="rId41"/>
            <a:srcRect l="1722" t="5478"/>
            <a:stretch/>
          </p:blipFill>
          <p:spPr>
            <a:xfrm>
              <a:off x="13707590" y="10549894"/>
              <a:ext cx="223343" cy="222214"/>
            </a:xfrm>
            <a:prstGeom prst="rect">
              <a:avLst/>
            </a:prstGeom>
          </p:spPr>
        </p:pic>
        <p:pic>
          <p:nvPicPr>
            <p:cNvPr id="28" name="Picture 27">
              <a:extLst>
                <a:ext uri="{FF2B5EF4-FFF2-40B4-BE49-F238E27FC236}">
                  <a16:creationId xmlns:a16="http://schemas.microsoft.com/office/drawing/2014/main" id="{2579DD28-ADD8-48DB-9AA3-85AEC913D151}"/>
                </a:ext>
              </a:extLst>
            </p:cNvPr>
            <p:cNvPicPr>
              <a:picLocks noChangeAspect="1"/>
            </p:cNvPicPr>
            <p:nvPr/>
          </p:nvPicPr>
          <p:blipFill rotWithShape="1">
            <a:blip r:embed="rId42"/>
            <a:srcRect t="9772"/>
            <a:stretch/>
          </p:blipFill>
          <p:spPr>
            <a:xfrm>
              <a:off x="15147267" y="10285142"/>
              <a:ext cx="843039" cy="238185"/>
            </a:xfrm>
            <a:prstGeom prst="rect">
              <a:avLst/>
            </a:prstGeom>
          </p:spPr>
        </p:pic>
        <p:sp>
          <p:nvSpPr>
            <p:cNvPr id="159" name="Rectangle 158">
              <a:extLst>
                <a:ext uri="{FF2B5EF4-FFF2-40B4-BE49-F238E27FC236}">
                  <a16:creationId xmlns:a16="http://schemas.microsoft.com/office/drawing/2014/main" id="{439C4758-4A34-4896-B634-D5D46FC22916}"/>
                </a:ext>
              </a:extLst>
            </p:cNvPr>
            <p:cNvSpPr/>
            <p:nvPr/>
          </p:nvSpPr>
          <p:spPr>
            <a:xfrm>
              <a:off x="13279294" y="10271527"/>
              <a:ext cx="996097" cy="24450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a:solidFill>
                    <a:schemeClr val="tx2">
                      <a:lumMod val="75000"/>
                      <a:lumOff val="25000"/>
                    </a:schemeClr>
                  </a:solidFill>
                  <a:latin typeface="72 Light" panose="020B0303030000000003" pitchFamily="34" charset="0"/>
                  <a:cs typeface="72 Light" panose="020B0303030000000003" pitchFamily="34" charset="0"/>
                </a:rPr>
                <a:t>004</a:t>
              </a:r>
              <a:endParaRPr lang="it-IT" sz="1400">
                <a:solidFill>
                  <a:schemeClr val="tx1"/>
                </a:solidFill>
              </a:endParaRPr>
            </a:p>
          </p:txBody>
        </p:sp>
        <p:sp>
          <p:nvSpPr>
            <p:cNvPr id="160" name="Speech Bubble: Rectangle 159">
              <a:extLst>
                <a:ext uri="{FF2B5EF4-FFF2-40B4-BE49-F238E27FC236}">
                  <a16:creationId xmlns:a16="http://schemas.microsoft.com/office/drawing/2014/main" id="{B319E855-9695-4D52-8D60-7418A410078E}"/>
                </a:ext>
              </a:extLst>
            </p:cNvPr>
            <p:cNvSpPr/>
            <p:nvPr/>
          </p:nvSpPr>
          <p:spPr>
            <a:xfrm>
              <a:off x="9810190" y="12453950"/>
              <a:ext cx="8546315" cy="1054308"/>
            </a:xfrm>
            <a:prstGeom prst="wedgeRectCallout">
              <a:avLst>
                <a:gd name="adj1" fmla="val 5403"/>
                <a:gd name="adj2" fmla="val -112494"/>
              </a:avLst>
            </a:prstGeom>
            <a:no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2000">
                  <a:solidFill>
                    <a:schemeClr val="tx1"/>
                  </a:solidFill>
                </a:rPr>
                <a:t>Nel caso di Clausola generata da IPE di variazione, sarà presente un’icona di riconoscimento / informazione per distinguerla dalle clausole native dell’IPE di apertura </a:t>
              </a:r>
              <a:endParaRPr lang="it-IT" sz="2000" b="1">
                <a:solidFill>
                  <a:schemeClr val="tx1"/>
                </a:solidFill>
              </a:endParaRPr>
            </a:p>
          </p:txBody>
        </p:sp>
        <p:pic>
          <p:nvPicPr>
            <p:cNvPr id="123" name="Picture 122">
              <a:extLst>
                <a:ext uri="{FF2B5EF4-FFF2-40B4-BE49-F238E27FC236}">
                  <a16:creationId xmlns:a16="http://schemas.microsoft.com/office/drawing/2014/main" id="{5844C4EB-736B-951F-CCE5-E8A43E80A6AA}"/>
                </a:ext>
              </a:extLst>
            </p:cNvPr>
            <p:cNvPicPr>
              <a:picLocks noChangeAspect="1"/>
            </p:cNvPicPr>
            <p:nvPr/>
          </p:nvPicPr>
          <p:blipFill>
            <a:blip r:embed="rId43"/>
            <a:stretch>
              <a:fillRect/>
            </a:stretch>
          </p:blipFill>
          <p:spPr>
            <a:xfrm>
              <a:off x="19091043" y="7593337"/>
              <a:ext cx="2276555" cy="572467"/>
            </a:xfrm>
            <a:prstGeom prst="rect">
              <a:avLst/>
            </a:prstGeom>
          </p:spPr>
        </p:pic>
        <p:pic>
          <p:nvPicPr>
            <p:cNvPr id="124" name="Picture 123">
              <a:extLst>
                <a:ext uri="{FF2B5EF4-FFF2-40B4-BE49-F238E27FC236}">
                  <a16:creationId xmlns:a16="http://schemas.microsoft.com/office/drawing/2014/main" id="{75B82773-D658-4621-AD3D-76B091656A5E}"/>
                </a:ext>
              </a:extLst>
            </p:cNvPr>
            <p:cNvPicPr>
              <a:picLocks noChangeAspect="1"/>
            </p:cNvPicPr>
            <p:nvPr/>
          </p:nvPicPr>
          <p:blipFill>
            <a:blip r:embed="rId44"/>
            <a:stretch>
              <a:fillRect/>
            </a:stretch>
          </p:blipFill>
          <p:spPr>
            <a:xfrm>
              <a:off x="11127498" y="7612911"/>
              <a:ext cx="2591641" cy="594539"/>
            </a:xfrm>
            <a:prstGeom prst="rect">
              <a:avLst/>
            </a:prstGeom>
          </p:spPr>
        </p:pic>
        <p:sp>
          <p:nvSpPr>
            <p:cNvPr id="126" name="Arrow: Down 14">
              <a:extLst>
                <a:ext uri="{FF2B5EF4-FFF2-40B4-BE49-F238E27FC236}">
                  <a16:creationId xmlns:a16="http://schemas.microsoft.com/office/drawing/2014/main" id="{5EA8578A-A699-A991-09B7-06C237FD5CCB}"/>
                </a:ext>
              </a:extLst>
            </p:cNvPr>
            <p:cNvSpPr/>
            <p:nvPr/>
          </p:nvSpPr>
          <p:spPr>
            <a:xfrm rot="18902603">
              <a:off x="18880828" y="7036404"/>
              <a:ext cx="436365" cy="57231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27" name="Immagine 115">
              <a:extLst>
                <a:ext uri="{FF2B5EF4-FFF2-40B4-BE49-F238E27FC236}">
                  <a16:creationId xmlns:a16="http://schemas.microsoft.com/office/drawing/2014/main" id="{EE8E5F96-9E86-042F-FF1B-264C5AFE03A1}"/>
                </a:ext>
              </a:extLst>
            </p:cNvPr>
            <p:cNvPicPr>
              <a:picLocks noChangeAspect="1"/>
            </p:cNvPicPr>
            <p:nvPr/>
          </p:nvPicPr>
          <p:blipFill rotWithShape="1">
            <a:blip r:embed="rId45"/>
            <a:srcRect t="9099"/>
            <a:stretch/>
          </p:blipFill>
          <p:spPr>
            <a:xfrm>
              <a:off x="21607423" y="12917454"/>
              <a:ext cx="1102104" cy="616395"/>
            </a:xfrm>
            <a:prstGeom prst="rect">
              <a:avLst/>
            </a:prstGeom>
          </p:spPr>
        </p:pic>
      </p:grpSp>
      <p:pic>
        <p:nvPicPr>
          <p:cNvPr id="121" name="Picture 120">
            <a:extLst>
              <a:ext uri="{FF2B5EF4-FFF2-40B4-BE49-F238E27FC236}">
                <a16:creationId xmlns:a16="http://schemas.microsoft.com/office/drawing/2014/main" id="{C19AD124-C633-8004-DBF7-B49D6ECBC2FA}"/>
              </a:ext>
            </a:extLst>
          </p:cNvPr>
          <p:cNvPicPr>
            <a:picLocks noChangeAspect="1"/>
          </p:cNvPicPr>
          <p:nvPr/>
        </p:nvPicPr>
        <p:blipFill>
          <a:blip r:embed="rId46">
            <a:duotone>
              <a:prstClr val="black"/>
              <a:srgbClr val="E6F4FE">
                <a:tint val="45000"/>
                <a:satMod val="400000"/>
              </a:srgbClr>
            </a:duotone>
          </a:blip>
          <a:stretch>
            <a:fillRect/>
          </a:stretch>
        </p:blipFill>
        <p:spPr>
          <a:xfrm>
            <a:off x="8974562" y="3368299"/>
            <a:ext cx="884770" cy="428560"/>
          </a:xfrm>
          <a:prstGeom prst="rect">
            <a:avLst/>
          </a:prstGeom>
        </p:spPr>
      </p:pic>
      <p:grpSp>
        <p:nvGrpSpPr>
          <p:cNvPr id="27" name="Group 26">
            <a:extLst>
              <a:ext uri="{FF2B5EF4-FFF2-40B4-BE49-F238E27FC236}">
                <a16:creationId xmlns:a16="http://schemas.microsoft.com/office/drawing/2014/main" id="{32093722-D5CC-0553-9F05-0D02D94B8C43}"/>
              </a:ext>
            </a:extLst>
          </p:cNvPr>
          <p:cNvGrpSpPr/>
          <p:nvPr/>
        </p:nvGrpSpPr>
        <p:grpSpPr>
          <a:xfrm>
            <a:off x="1721453" y="4866855"/>
            <a:ext cx="20574797" cy="6839135"/>
            <a:chOff x="1721453" y="4866855"/>
            <a:chExt cx="20574797" cy="6839135"/>
          </a:xfrm>
        </p:grpSpPr>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47"/>
            <a:stretch>
              <a:fillRect/>
            </a:stretch>
          </p:blipFill>
          <p:spPr>
            <a:xfrm>
              <a:off x="3045503" y="4996300"/>
              <a:ext cx="17174960" cy="938683"/>
            </a:xfrm>
            <a:prstGeom prst="rect">
              <a:avLst/>
            </a:prstGeom>
          </p:spPr>
        </p:pic>
        <p:pic>
          <p:nvPicPr>
            <p:cNvPr id="11" name="Picture 10">
              <a:extLst>
                <a:ext uri="{FF2B5EF4-FFF2-40B4-BE49-F238E27FC236}">
                  <a16:creationId xmlns:a16="http://schemas.microsoft.com/office/drawing/2014/main" id="{1EF45470-E4C5-488D-FD1D-7F88EC86058F}"/>
                </a:ext>
              </a:extLst>
            </p:cNvPr>
            <p:cNvPicPr>
              <a:picLocks noChangeAspect="1"/>
            </p:cNvPicPr>
            <p:nvPr/>
          </p:nvPicPr>
          <p:blipFill>
            <a:blip r:embed="rId48"/>
            <a:stretch>
              <a:fillRect/>
            </a:stretch>
          </p:blipFill>
          <p:spPr>
            <a:xfrm>
              <a:off x="11368033" y="11401298"/>
              <a:ext cx="1003607" cy="295179"/>
            </a:xfrm>
            <a:prstGeom prst="rect">
              <a:avLst/>
            </a:prstGeom>
          </p:spPr>
        </p:pic>
        <p:pic>
          <p:nvPicPr>
            <p:cNvPr id="17" name="Picture 16">
              <a:extLst>
                <a:ext uri="{FF2B5EF4-FFF2-40B4-BE49-F238E27FC236}">
                  <a16:creationId xmlns:a16="http://schemas.microsoft.com/office/drawing/2014/main" id="{A371FF40-6E21-5F0D-7C55-580BACCF2FBB}"/>
                </a:ext>
              </a:extLst>
            </p:cNvPr>
            <p:cNvPicPr>
              <a:picLocks noChangeAspect="1"/>
            </p:cNvPicPr>
            <p:nvPr/>
          </p:nvPicPr>
          <p:blipFill>
            <a:blip r:embed="rId48"/>
            <a:stretch>
              <a:fillRect/>
            </a:stretch>
          </p:blipFill>
          <p:spPr>
            <a:xfrm>
              <a:off x="15128027" y="11410811"/>
              <a:ext cx="1003607" cy="295179"/>
            </a:xfrm>
            <a:prstGeom prst="rect">
              <a:avLst/>
            </a:prstGeom>
          </p:spPr>
        </p:pic>
        <p:pic>
          <p:nvPicPr>
            <p:cNvPr id="19" name="Picture 18">
              <a:extLst>
                <a:ext uri="{FF2B5EF4-FFF2-40B4-BE49-F238E27FC236}">
                  <a16:creationId xmlns:a16="http://schemas.microsoft.com/office/drawing/2014/main" id="{88D5AACE-22D7-A7D5-8B1B-4860E58EF39D}"/>
                </a:ext>
              </a:extLst>
            </p:cNvPr>
            <p:cNvPicPr>
              <a:picLocks noChangeAspect="1"/>
            </p:cNvPicPr>
            <p:nvPr/>
          </p:nvPicPr>
          <p:blipFill>
            <a:blip r:embed="rId48"/>
            <a:stretch>
              <a:fillRect/>
            </a:stretch>
          </p:blipFill>
          <p:spPr>
            <a:xfrm>
              <a:off x="19022520" y="10718207"/>
              <a:ext cx="1003607" cy="295179"/>
            </a:xfrm>
            <a:prstGeom prst="rect">
              <a:avLst/>
            </a:prstGeom>
          </p:spPr>
        </p:pic>
        <p:pic>
          <p:nvPicPr>
            <p:cNvPr id="23" name="Picture 22">
              <a:extLst>
                <a:ext uri="{FF2B5EF4-FFF2-40B4-BE49-F238E27FC236}">
                  <a16:creationId xmlns:a16="http://schemas.microsoft.com/office/drawing/2014/main" id="{3B8ADDDD-7DD2-B98C-DF15-8E0B2CDEFE49}"/>
                </a:ext>
              </a:extLst>
            </p:cNvPr>
            <p:cNvPicPr>
              <a:picLocks noChangeAspect="1"/>
            </p:cNvPicPr>
            <p:nvPr/>
          </p:nvPicPr>
          <p:blipFill>
            <a:blip r:embed="rId49"/>
            <a:stretch>
              <a:fillRect/>
            </a:stretch>
          </p:blipFill>
          <p:spPr>
            <a:xfrm>
              <a:off x="18941908" y="11341769"/>
              <a:ext cx="1309032" cy="320841"/>
            </a:xfrm>
            <a:prstGeom prst="rect">
              <a:avLst/>
            </a:prstGeom>
          </p:spPr>
        </p:pic>
        <p:pic>
          <p:nvPicPr>
            <p:cNvPr id="20" name="Picture 19">
              <a:extLst>
                <a:ext uri="{FF2B5EF4-FFF2-40B4-BE49-F238E27FC236}">
                  <a16:creationId xmlns:a16="http://schemas.microsoft.com/office/drawing/2014/main" id="{4DFD4464-1ACC-D64E-4AC7-8FC8422D16C2}"/>
                </a:ext>
              </a:extLst>
            </p:cNvPr>
            <p:cNvPicPr>
              <a:picLocks noChangeAspect="1"/>
            </p:cNvPicPr>
            <p:nvPr/>
          </p:nvPicPr>
          <p:blipFill>
            <a:blip r:embed="rId48"/>
            <a:stretch>
              <a:fillRect/>
            </a:stretch>
          </p:blipFill>
          <p:spPr>
            <a:xfrm>
              <a:off x="19040170" y="11382529"/>
              <a:ext cx="1003607" cy="295179"/>
            </a:xfrm>
            <a:prstGeom prst="rect">
              <a:avLst/>
            </a:prstGeom>
          </p:spPr>
        </p:pic>
      </p:grpSp>
    </p:spTree>
    <p:extLst>
      <p:ext uri="{BB962C8B-B14F-4D97-AF65-F5344CB8AC3E}">
        <p14:creationId xmlns:p14="http://schemas.microsoft.com/office/powerpoint/2010/main" val="2803598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testo 3">
            <a:extLst>
              <a:ext uri="{FF2B5EF4-FFF2-40B4-BE49-F238E27FC236}">
                <a16:creationId xmlns:a16="http://schemas.microsoft.com/office/drawing/2014/main" id="{9DFB7183-E480-4724-84BF-B39240626F84}"/>
              </a:ext>
            </a:extLst>
          </p:cNvPr>
          <p:cNvSpPr>
            <a:spLocks noGrp="1"/>
          </p:cNvSpPr>
          <p:nvPr>
            <p:ph type="body" sz="quarter" idx="14"/>
          </p:nvPr>
        </p:nvSpPr>
        <p:spPr>
          <a:xfrm>
            <a:off x="4023892" y="508413"/>
            <a:ext cx="18344910" cy="752427"/>
          </a:xfrm>
        </p:spPr>
        <p:txBody>
          <a:bodyPr/>
          <a:lstStyle/>
          <a:p>
            <a:pPr defTabSz="1769301"/>
            <a:r>
              <a:rPr lang="it-IT" sz="4000"/>
              <a:t>RILASCIO 3 – Front End Gestione impegno: </a:t>
            </a:r>
            <a:r>
              <a:rPr lang="it-IT" sz="4000" err="1"/>
              <a:t>Launchpad</a:t>
            </a:r>
            <a:r>
              <a:rPr lang="it-IT" sz="4000"/>
              <a:t> Fiori</a:t>
            </a:r>
            <a:endParaRPr lang="it-IT"/>
          </a:p>
        </p:txBody>
      </p:sp>
      <p:sp>
        <p:nvSpPr>
          <p:cNvPr id="10" name="CasellaDiTesto 9">
            <a:extLst>
              <a:ext uri="{FF2B5EF4-FFF2-40B4-BE49-F238E27FC236}">
                <a16:creationId xmlns:a16="http://schemas.microsoft.com/office/drawing/2014/main" id="{373608AC-CFCC-472F-9206-99E7AFA089A2}"/>
              </a:ext>
            </a:extLst>
          </p:cNvPr>
          <p:cNvSpPr txBox="1"/>
          <p:nvPr/>
        </p:nvSpPr>
        <p:spPr>
          <a:xfrm>
            <a:off x="1531087" y="3270938"/>
            <a:ext cx="20837715" cy="3919535"/>
          </a:xfrm>
          <a:prstGeom prst="rect">
            <a:avLst/>
          </a:prstGeom>
          <a:noFill/>
          <a:ln>
            <a:solidFill>
              <a:schemeClr val="accent1"/>
            </a:solidFill>
          </a:ln>
        </p:spPr>
        <p:txBody>
          <a:bodyPr wrap="square">
            <a:spAutoFit/>
          </a:bodyPr>
          <a:lstStyle/>
          <a:p>
            <a:pPr algn="just">
              <a:lnSpc>
                <a:spcPct val="150000"/>
              </a:lnSpc>
              <a:defRPr/>
            </a:pPr>
            <a:r>
              <a:rPr lang="it-IT" sz="3400"/>
              <a:t>Nel </a:t>
            </a:r>
            <a:r>
              <a:rPr lang="it-IT" sz="3400" err="1"/>
              <a:t>Launchpad</a:t>
            </a:r>
            <a:r>
              <a:rPr lang="it-IT" sz="3400"/>
              <a:t> FIORI sarà presente il </a:t>
            </a:r>
            <a:r>
              <a:rPr lang="it-IT" sz="3400" b="1"/>
              <a:t>catalogo «Gestione Decreto impegno» </a:t>
            </a:r>
            <a:r>
              <a:rPr lang="it-IT" sz="3400"/>
              <a:t>che conterrà al suo interno l’applicazione «Gestione Decreto impegno».</a:t>
            </a:r>
          </a:p>
          <a:p>
            <a:pPr algn="just">
              <a:lnSpc>
                <a:spcPct val="150000"/>
              </a:lnSpc>
              <a:defRPr/>
            </a:pPr>
            <a:endParaRPr lang="it-IT" sz="3400"/>
          </a:p>
          <a:p>
            <a:pPr algn="just">
              <a:lnSpc>
                <a:spcPct val="150000"/>
              </a:lnSpc>
              <a:defRPr/>
            </a:pPr>
            <a:r>
              <a:rPr lang="it-IT" sz="3400"/>
              <a:t>All’interno del catalogo saranno presenti diverse </a:t>
            </a:r>
            <a:r>
              <a:rPr lang="it-IT" sz="3400" b="1" err="1"/>
              <a:t>Tile</a:t>
            </a:r>
            <a:r>
              <a:rPr lang="it-IT" sz="3400"/>
              <a:t> finalizzate a poter permettere la gestione dei Decreti di impegno.</a:t>
            </a:r>
          </a:p>
        </p:txBody>
      </p:sp>
      <p:sp>
        <p:nvSpPr>
          <p:cNvPr id="65" name="Rettangolo 64">
            <a:extLst>
              <a:ext uri="{FF2B5EF4-FFF2-40B4-BE49-F238E27FC236}">
                <a16:creationId xmlns:a16="http://schemas.microsoft.com/office/drawing/2014/main" id="{B94F3593-E54C-4AD9-9377-A23C40C9EF4E}"/>
              </a:ext>
            </a:extLst>
          </p:cNvPr>
          <p:cNvSpPr/>
          <p:nvPr/>
        </p:nvSpPr>
        <p:spPr>
          <a:xfrm>
            <a:off x="1871325" y="1998921"/>
            <a:ext cx="6570926" cy="114831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5000" b="1" err="1">
                <a:solidFill>
                  <a:schemeClr val="tx1"/>
                </a:solidFill>
              </a:rPr>
              <a:t>Launchapad</a:t>
            </a:r>
            <a:r>
              <a:rPr lang="it-IT" sz="5000" b="1">
                <a:solidFill>
                  <a:schemeClr val="tx1"/>
                </a:solidFill>
              </a:rPr>
              <a:t> FIORI</a:t>
            </a:r>
          </a:p>
        </p:txBody>
      </p:sp>
    </p:spTree>
    <p:extLst>
      <p:ext uri="{BB962C8B-B14F-4D97-AF65-F5344CB8AC3E}">
        <p14:creationId xmlns:p14="http://schemas.microsoft.com/office/powerpoint/2010/main" val="161369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variazione) </a:t>
            </a:r>
            <a:endParaRPr lang="it-IT"/>
          </a:p>
        </p:txBody>
      </p:sp>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657658" y="322944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rotWithShape="1">
          <a:blip r:embed="rId8"/>
          <a:srcRect t="9169"/>
          <a:stretch/>
        </p:blipFill>
        <p:spPr>
          <a:xfrm>
            <a:off x="3428275" y="3274827"/>
            <a:ext cx="17174960" cy="852623"/>
          </a:xfrm>
          <a:prstGeom prst="rect">
            <a:avLst/>
          </a:prstGeom>
        </p:spPr>
      </p:pic>
      <p:pic>
        <p:nvPicPr>
          <p:cNvPr id="188" name="Immagine 22">
            <a:extLst>
              <a:ext uri="{FF2B5EF4-FFF2-40B4-BE49-F238E27FC236}">
                <a16:creationId xmlns:a16="http://schemas.microsoft.com/office/drawing/2014/main" id="{B095AC29-F2E6-0776-D2EF-3C8061F112CB}"/>
              </a:ext>
            </a:extLst>
          </p:cNvPr>
          <p:cNvPicPr>
            <a:picLocks noChangeAspect="1"/>
          </p:cNvPicPr>
          <p:nvPr/>
        </p:nvPicPr>
        <p:blipFill>
          <a:blip r:embed="rId9"/>
          <a:stretch>
            <a:fillRect/>
          </a:stretch>
        </p:blipFill>
        <p:spPr>
          <a:xfrm>
            <a:off x="1632032" y="2676328"/>
            <a:ext cx="2850174" cy="547492"/>
          </a:xfrm>
          <a:prstGeom prst="rect">
            <a:avLst/>
          </a:prstGeom>
        </p:spPr>
      </p:pic>
      <p:grpSp>
        <p:nvGrpSpPr>
          <p:cNvPr id="224" name="Group 223">
            <a:extLst>
              <a:ext uri="{FF2B5EF4-FFF2-40B4-BE49-F238E27FC236}">
                <a16:creationId xmlns:a16="http://schemas.microsoft.com/office/drawing/2014/main" id="{15306B1D-A555-3A6F-4BD5-1E1623ED768F}"/>
              </a:ext>
            </a:extLst>
          </p:cNvPr>
          <p:cNvGrpSpPr/>
          <p:nvPr/>
        </p:nvGrpSpPr>
        <p:grpSpPr>
          <a:xfrm>
            <a:off x="2781693" y="3995340"/>
            <a:ext cx="18696074" cy="9536306"/>
            <a:chOff x="2781693" y="3995340"/>
            <a:chExt cx="18696074" cy="9536306"/>
          </a:xfrm>
        </p:grpSpPr>
        <p:grpSp>
          <p:nvGrpSpPr>
            <p:cNvPr id="441" name="Group 440">
              <a:extLst>
                <a:ext uri="{FF2B5EF4-FFF2-40B4-BE49-F238E27FC236}">
                  <a16:creationId xmlns:a16="http://schemas.microsoft.com/office/drawing/2014/main" id="{BF804DE8-18BC-D1E2-BD44-891D507629E0}"/>
                </a:ext>
              </a:extLst>
            </p:cNvPr>
            <p:cNvGrpSpPr/>
            <p:nvPr/>
          </p:nvGrpSpPr>
          <p:grpSpPr>
            <a:xfrm>
              <a:off x="2781693" y="3995340"/>
              <a:ext cx="18696074" cy="9529277"/>
              <a:chOff x="2785730" y="4016604"/>
              <a:chExt cx="18777098" cy="10080588"/>
            </a:xfrm>
          </p:grpSpPr>
          <p:grpSp>
            <p:nvGrpSpPr>
              <p:cNvPr id="5" name="Group 4">
                <a:extLst>
                  <a:ext uri="{FF2B5EF4-FFF2-40B4-BE49-F238E27FC236}">
                    <a16:creationId xmlns:a16="http://schemas.microsoft.com/office/drawing/2014/main" id="{6D4C711C-4E62-E431-1D10-D777F3D1DA5F}"/>
                  </a:ext>
                </a:extLst>
              </p:cNvPr>
              <p:cNvGrpSpPr/>
              <p:nvPr/>
            </p:nvGrpSpPr>
            <p:grpSpPr>
              <a:xfrm>
                <a:off x="2785730" y="4016604"/>
                <a:ext cx="18755834" cy="9720661"/>
                <a:chOff x="4125433" y="4016604"/>
                <a:chExt cx="18755834" cy="9720661"/>
              </a:xfrm>
            </p:grpSpPr>
            <p:grpSp>
              <p:nvGrpSpPr>
                <p:cNvPr id="11" name="Group 10">
                  <a:extLst>
                    <a:ext uri="{FF2B5EF4-FFF2-40B4-BE49-F238E27FC236}">
                      <a16:creationId xmlns:a16="http://schemas.microsoft.com/office/drawing/2014/main" id="{0B0FE34F-E429-A9D6-4655-97BE4F51C749}"/>
                    </a:ext>
                  </a:extLst>
                </p:cNvPr>
                <p:cNvGrpSpPr/>
                <p:nvPr/>
              </p:nvGrpSpPr>
              <p:grpSpPr>
                <a:xfrm>
                  <a:off x="4125433" y="4016604"/>
                  <a:ext cx="18755834" cy="9619756"/>
                  <a:chOff x="2870796" y="4016604"/>
                  <a:chExt cx="18755834" cy="9619756"/>
                </a:xfrm>
              </p:grpSpPr>
              <p:pic>
                <p:nvPicPr>
                  <p:cNvPr id="8" name="Picture 7">
                    <a:extLst>
                      <a:ext uri="{FF2B5EF4-FFF2-40B4-BE49-F238E27FC236}">
                        <a16:creationId xmlns:a16="http://schemas.microsoft.com/office/drawing/2014/main" id="{2A77D919-74A2-2599-2D26-AAB8C1003C5C}"/>
                      </a:ext>
                    </a:extLst>
                  </p:cNvPr>
                  <p:cNvPicPr>
                    <a:picLocks noChangeAspect="1"/>
                  </p:cNvPicPr>
                  <p:nvPr/>
                </p:nvPicPr>
                <p:blipFill rotWithShape="1">
                  <a:blip r:embed="rId10"/>
                  <a:srcRect l="17771" b="1203"/>
                  <a:stretch/>
                </p:blipFill>
                <p:spPr>
                  <a:xfrm>
                    <a:off x="5422525" y="6769100"/>
                    <a:ext cx="12614138" cy="6867260"/>
                  </a:xfrm>
                  <a:prstGeom prst="rect">
                    <a:avLst/>
                  </a:prstGeom>
                </p:spPr>
              </p:pic>
              <p:pic>
                <p:nvPicPr>
                  <p:cNvPr id="10" name="Picture 9">
                    <a:extLst>
                      <a:ext uri="{FF2B5EF4-FFF2-40B4-BE49-F238E27FC236}">
                        <a16:creationId xmlns:a16="http://schemas.microsoft.com/office/drawing/2014/main" id="{964CC227-2A7B-413D-6A27-3174B644B5C5}"/>
                      </a:ext>
                    </a:extLst>
                  </p:cNvPr>
                  <p:cNvPicPr>
                    <a:picLocks noChangeAspect="1"/>
                  </p:cNvPicPr>
                  <p:nvPr/>
                </p:nvPicPr>
                <p:blipFill rotWithShape="1">
                  <a:blip r:embed="rId11"/>
                  <a:srcRect l="3321" t="-355"/>
                  <a:stretch/>
                </p:blipFill>
                <p:spPr>
                  <a:xfrm>
                    <a:off x="3572544" y="4860681"/>
                    <a:ext cx="18054086" cy="2109847"/>
                  </a:xfrm>
                  <a:prstGeom prst="rect">
                    <a:avLst/>
                  </a:prstGeom>
                </p:spPr>
              </p:pic>
              <p:pic>
                <p:nvPicPr>
                  <p:cNvPr id="14" name="Picture 13">
                    <a:extLst>
                      <a:ext uri="{FF2B5EF4-FFF2-40B4-BE49-F238E27FC236}">
                        <a16:creationId xmlns:a16="http://schemas.microsoft.com/office/drawing/2014/main" id="{370E9FB0-1769-2284-9E99-05AA73908A0A}"/>
                      </a:ext>
                    </a:extLst>
                  </p:cNvPr>
                  <p:cNvPicPr>
                    <a:picLocks noChangeAspect="1"/>
                  </p:cNvPicPr>
                  <p:nvPr/>
                </p:nvPicPr>
                <p:blipFill>
                  <a:blip r:embed="rId12"/>
                  <a:stretch>
                    <a:fillRect/>
                  </a:stretch>
                </p:blipFill>
                <p:spPr>
                  <a:xfrm>
                    <a:off x="3708980" y="6440198"/>
                    <a:ext cx="1197936" cy="276447"/>
                  </a:xfrm>
                  <a:prstGeom prst="rect">
                    <a:avLst/>
                  </a:prstGeom>
                </p:spPr>
              </p:pic>
              <p:pic>
                <p:nvPicPr>
                  <p:cNvPr id="22" name="Picture 21">
                    <a:extLst>
                      <a:ext uri="{FF2B5EF4-FFF2-40B4-BE49-F238E27FC236}">
                        <a16:creationId xmlns:a16="http://schemas.microsoft.com/office/drawing/2014/main" id="{8948403F-3AEC-31FA-526E-DFFE24F68720}"/>
                      </a:ext>
                    </a:extLst>
                  </p:cNvPr>
                  <p:cNvPicPr>
                    <a:picLocks noChangeAspect="1"/>
                  </p:cNvPicPr>
                  <p:nvPr/>
                </p:nvPicPr>
                <p:blipFill>
                  <a:blip r:embed="rId13"/>
                  <a:stretch>
                    <a:fillRect/>
                  </a:stretch>
                </p:blipFill>
                <p:spPr>
                  <a:xfrm>
                    <a:off x="3713952" y="5042224"/>
                    <a:ext cx="910404" cy="373116"/>
                  </a:xfrm>
                  <a:prstGeom prst="rect">
                    <a:avLst/>
                  </a:prstGeom>
                </p:spPr>
              </p:pic>
              <p:sp>
                <p:nvSpPr>
                  <p:cNvPr id="26" name="CasellaDiTesto 105">
                    <a:extLst>
                      <a:ext uri="{FF2B5EF4-FFF2-40B4-BE49-F238E27FC236}">
                        <a16:creationId xmlns:a16="http://schemas.microsoft.com/office/drawing/2014/main" id="{BEA9FBC5-F332-60E5-A5E6-6FEED9AF66D8}"/>
                      </a:ext>
                    </a:extLst>
                  </p:cNvPr>
                  <p:cNvSpPr txBox="1"/>
                  <p:nvPr/>
                </p:nvSpPr>
                <p:spPr>
                  <a:xfrm>
                    <a:off x="5782328" y="7350311"/>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27" name="CasellaDiTesto 105">
                    <a:extLst>
                      <a:ext uri="{FF2B5EF4-FFF2-40B4-BE49-F238E27FC236}">
                        <a16:creationId xmlns:a16="http://schemas.microsoft.com/office/drawing/2014/main" id="{210A0C8C-A178-9E57-355E-31C62C516A56}"/>
                      </a:ext>
                    </a:extLst>
                  </p:cNvPr>
                  <p:cNvSpPr txBox="1"/>
                  <p:nvPr/>
                </p:nvSpPr>
                <p:spPr>
                  <a:xfrm>
                    <a:off x="5782328" y="7813352"/>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28" name="CasellaDiTesto 105">
                    <a:extLst>
                      <a:ext uri="{FF2B5EF4-FFF2-40B4-BE49-F238E27FC236}">
                        <a16:creationId xmlns:a16="http://schemas.microsoft.com/office/drawing/2014/main" id="{D58FCA2E-2BAF-049A-C884-FA78758F3416}"/>
                      </a:ext>
                    </a:extLst>
                  </p:cNvPr>
                  <p:cNvSpPr txBox="1"/>
                  <p:nvPr/>
                </p:nvSpPr>
                <p:spPr>
                  <a:xfrm>
                    <a:off x="5795696" y="8299985"/>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30,00</a:t>
                    </a:r>
                  </a:p>
                </p:txBody>
              </p:sp>
              <p:sp>
                <p:nvSpPr>
                  <p:cNvPr id="29" name="CasellaDiTesto 105">
                    <a:extLst>
                      <a:ext uri="{FF2B5EF4-FFF2-40B4-BE49-F238E27FC236}">
                        <a16:creationId xmlns:a16="http://schemas.microsoft.com/office/drawing/2014/main" id="{8DCF908F-EB13-A9C9-8805-805E0C32A10A}"/>
                      </a:ext>
                    </a:extLst>
                  </p:cNvPr>
                  <p:cNvSpPr txBox="1"/>
                  <p:nvPr/>
                </p:nvSpPr>
                <p:spPr>
                  <a:xfrm>
                    <a:off x="5805085" y="8776444"/>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30" name="CasellaDiTesto 105">
                    <a:extLst>
                      <a:ext uri="{FF2B5EF4-FFF2-40B4-BE49-F238E27FC236}">
                        <a16:creationId xmlns:a16="http://schemas.microsoft.com/office/drawing/2014/main" id="{24AE7865-D67E-D70B-1F12-6965C0E427B6}"/>
                      </a:ext>
                    </a:extLst>
                  </p:cNvPr>
                  <p:cNvSpPr txBox="1"/>
                  <p:nvPr/>
                </p:nvSpPr>
                <p:spPr>
                  <a:xfrm>
                    <a:off x="5792512" y="9297812"/>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a:t>
                    </a:r>
                  </a:p>
                </p:txBody>
              </p:sp>
              <p:sp>
                <p:nvSpPr>
                  <p:cNvPr id="31" name="CasellaDiTesto 105">
                    <a:extLst>
                      <a:ext uri="{FF2B5EF4-FFF2-40B4-BE49-F238E27FC236}">
                        <a16:creationId xmlns:a16="http://schemas.microsoft.com/office/drawing/2014/main" id="{1A0368A2-878F-D707-19F0-977BF94CEE76}"/>
                      </a:ext>
                    </a:extLst>
                  </p:cNvPr>
                  <p:cNvSpPr txBox="1"/>
                  <p:nvPr/>
                </p:nvSpPr>
                <p:spPr>
                  <a:xfrm>
                    <a:off x="5805085" y="9785430"/>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32" name="CasellaDiTesto 105">
                    <a:extLst>
                      <a:ext uri="{FF2B5EF4-FFF2-40B4-BE49-F238E27FC236}">
                        <a16:creationId xmlns:a16="http://schemas.microsoft.com/office/drawing/2014/main" id="{4716713B-4125-0B79-9165-D47AFFD88578}"/>
                      </a:ext>
                    </a:extLst>
                  </p:cNvPr>
                  <p:cNvSpPr txBox="1"/>
                  <p:nvPr/>
                </p:nvSpPr>
                <p:spPr>
                  <a:xfrm>
                    <a:off x="5795101" y="10283773"/>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33" name="CasellaDiTesto 105">
                    <a:extLst>
                      <a:ext uri="{FF2B5EF4-FFF2-40B4-BE49-F238E27FC236}">
                        <a16:creationId xmlns:a16="http://schemas.microsoft.com/office/drawing/2014/main" id="{AF86A64C-3F75-8F56-9B23-3105DCA286BD}"/>
                      </a:ext>
                    </a:extLst>
                  </p:cNvPr>
                  <p:cNvSpPr txBox="1"/>
                  <p:nvPr/>
                </p:nvSpPr>
                <p:spPr>
                  <a:xfrm>
                    <a:off x="5815180" y="10776415"/>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34" name="CasellaDiTesto 105">
                    <a:extLst>
                      <a:ext uri="{FF2B5EF4-FFF2-40B4-BE49-F238E27FC236}">
                        <a16:creationId xmlns:a16="http://schemas.microsoft.com/office/drawing/2014/main" id="{EAF59141-5415-CC2E-88B8-40F9D1857B34}"/>
                      </a:ext>
                    </a:extLst>
                  </p:cNvPr>
                  <p:cNvSpPr txBox="1"/>
                  <p:nvPr/>
                </p:nvSpPr>
                <p:spPr>
                  <a:xfrm>
                    <a:off x="5815180" y="11272693"/>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a:t>
                    </a:r>
                  </a:p>
                </p:txBody>
              </p:sp>
              <p:sp>
                <p:nvSpPr>
                  <p:cNvPr id="35" name="CasellaDiTesto 105">
                    <a:extLst>
                      <a:ext uri="{FF2B5EF4-FFF2-40B4-BE49-F238E27FC236}">
                        <a16:creationId xmlns:a16="http://schemas.microsoft.com/office/drawing/2014/main" id="{0D6AA1D2-E06D-1EDC-36C0-D89BC94E90AE}"/>
                      </a:ext>
                    </a:extLst>
                  </p:cNvPr>
                  <p:cNvSpPr txBox="1"/>
                  <p:nvPr/>
                </p:nvSpPr>
                <p:spPr>
                  <a:xfrm>
                    <a:off x="5815180" y="11763460"/>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36" name="CasellaDiTesto 105">
                    <a:extLst>
                      <a:ext uri="{FF2B5EF4-FFF2-40B4-BE49-F238E27FC236}">
                        <a16:creationId xmlns:a16="http://schemas.microsoft.com/office/drawing/2014/main" id="{080DC349-E803-6C03-D360-3904E3101F7B}"/>
                      </a:ext>
                    </a:extLst>
                  </p:cNvPr>
                  <p:cNvSpPr txBox="1"/>
                  <p:nvPr/>
                </p:nvSpPr>
                <p:spPr>
                  <a:xfrm>
                    <a:off x="5804864" y="12263891"/>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37" name="CasellaDiTesto 105">
                    <a:extLst>
                      <a:ext uri="{FF2B5EF4-FFF2-40B4-BE49-F238E27FC236}">
                        <a16:creationId xmlns:a16="http://schemas.microsoft.com/office/drawing/2014/main" id="{FC3C6FBD-B88E-E72B-CA5E-D56E475CE090}"/>
                      </a:ext>
                    </a:extLst>
                  </p:cNvPr>
                  <p:cNvSpPr txBox="1"/>
                  <p:nvPr/>
                </p:nvSpPr>
                <p:spPr>
                  <a:xfrm>
                    <a:off x="5815180" y="12754073"/>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39" name="CasellaDiTesto 105">
                    <a:extLst>
                      <a:ext uri="{FF2B5EF4-FFF2-40B4-BE49-F238E27FC236}">
                        <a16:creationId xmlns:a16="http://schemas.microsoft.com/office/drawing/2014/main" id="{E41843AB-A642-BF4C-A196-1A736F5A11F4}"/>
                      </a:ext>
                    </a:extLst>
                  </p:cNvPr>
                  <p:cNvSpPr txBox="1"/>
                  <p:nvPr/>
                </p:nvSpPr>
                <p:spPr>
                  <a:xfrm>
                    <a:off x="9939331" y="7358693"/>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30,00</a:t>
                    </a:r>
                  </a:p>
                </p:txBody>
              </p:sp>
              <p:sp>
                <p:nvSpPr>
                  <p:cNvPr id="45" name="CasellaDiTesto 105">
                    <a:extLst>
                      <a:ext uri="{FF2B5EF4-FFF2-40B4-BE49-F238E27FC236}">
                        <a16:creationId xmlns:a16="http://schemas.microsoft.com/office/drawing/2014/main" id="{FFCCB902-2930-45E7-A035-E49C07493B8E}"/>
                      </a:ext>
                    </a:extLst>
                  </p:cNvPr>
                  <p:cNvSpPr txBox="1"/>
                  <p:nvPr/>
                </p:nvSpPr>
                <p:spPr>
                  <a:xfrm>
                    <a:off x="9939331" y="7805198"/>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50,00</a:t>
                    </a:r>
                  </a:p>
                </p:txBody>
              </p:sp>
              <p:sp>
                <p:nvSpPr>
                  <p:cNvPr id="48" name="CasellaDiTesto 105">
                    <a:extLst>
                      <a:ext uri="{FF2B5EF4-FFF2-40B4-BE49-F238E27FC236}">
                        <a16:creationId xmlns:a16="http://schemas.microsoft.com/office/drawing/2014/main" id="{D0967884-79AA-AEE6-A56E-1342C2FB764E}"/>
                      </a:ext>
                    </a:extLst>
                  </p:cNvPr>
                  <p:cNvSpPr txBox="1"/>
                  <p:nvPr/>
                </p:nvSpPr>
                <p:spPr>
                  <a:xfrm>
                    <a:off x="9938145" y="8313454"/>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49" name="CasellaDiTesto 105">
                    <a:extLst>
                      <a:ext uri="{FF2B5EF4-FFF2-40B4-BE49-F238E27FC236}">
                        <a16:creationId xmlns:a16="http://schemas.microsoft.com/office/drawing/2014/main" id="{9FEB5651-649D-212F-25AB-5CA6C18DA000}"/>
                      </a:ext>
                    </a:extLst>
                  </p:cNvPr>
                  <p:cNvSpPr txBox="1"/>
                  <p:nvPr/>
                </p:nvSpPr>
                <p:spPr>
                  <a:xfrm>
                    <a:off x="9946375" y="8799180"/>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50" name="CasellaDiTesto 105">
                    <a:extLst>
                      <a:ext uri="{FF2B5EF4-FFF2-40B4-BE49-F238E27FC236}">
                        <a16:creationId xmlns:a16="http://schemas.microsoft.com/office/drawing/2014/main" id="{B460F6D3-7ADF-D831-1660-DF1D052E37C6}"/>
                      </a:ext>
                    </a:extLst>
                  </p:cNvPr>
                  <p:cNvSpPr txBox="1"/>
                  <p:nvPr/>
                </p:nvSpPr>
                <p:spPr>
                  <a:xfrm>
                    <a:off x="9946374" y="9280444"/>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51" name="CasellaDiTesto 105">
                    <a:extLst>
                      <a:ext uri="{FF2B5EF4-FFF2-40B4-BE49-F238E27FC236}">
                        <a16:creationId xmlns:a16="http://schemas.microsoft.com/office/drawing/2014/main" id="{02243A38-16CD-1422-1A2A-F6A87893B53C}"/>
                      </a:ext>
                    </a:extLst>
                  </p:cNvPr>
                  <p:cNvSpPr txBox="1"/>
                  <p:nvPr/>
                </p:nvSpPr>
                <p:spPr>
                  <a:xfrm>
                    <a:off x="9940517" y="9771054"/>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a:t>
                    </a:r>
                  </a:p>
                </p:txBody>
              </p:sp>
              <p:sp>
                <p:nvSpPr>
                  <p:cNvPr id="52" name="CasellaDiTesto 105">
                    <a:extLst>
                      <a:ext uri="{FF2B5EF4-FFF2-40B4-BE49-F238E27FC236}">
                        <a16:creationId xmlns:a16="http://schemas.microsoft.com/office/drawing/2014/main" id="{6AF18727-6B8B-3C6C-94BD-390CF458B7D0}"/>
                      </a:ext>
                    </a:extLst>
                  </p:cNvPr>
                  <p:cNvSpPr txBox="1"/>
                  <p:nvPr/>
                </p:nvSpPr>
                <p:spPr>
                  <a:xfrm>
                    <a:off x="9940516" y="10284402"/>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a:t>
                    </a:r>
                  </a:p>
                </p:txBody>
              </p:sp>
              <p:sp>
                <p:nvSpPr>
                  <p:cNvPr id="53" name="CasellaDiTesto 105">
                    <a:extLst>
                      <a:ext uri="{FF2B5EF4-FFF2-40B4-BE49-F238E27FC236}">
                        <a16:creationId xmlns:a16="http://schemas.microsoft.com/office/drawing/2014/main" id="{20E2EF6A-A9FA-F37B-3D87-2B6393482782}"/>
                      </a:ext>
                    </a:extLst>
                  </p:cNvPr>
                  <p:cNvSpPr txBox="1"/>
                  <p:nvPr/>
                </p:nvSpPr>
                <p:spPr>
                  <a:xfrm>
                    <a:off x="9930123" y="10775918"/>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54" name="CasellaDiTesto 105">
                    <a:extLst>
                      <a:ext uri="{FF2B5EF4-FFF2-40B4-BE49-F238E27FC236}">
                        <a16:creationId xmlns:a16="http://schemas.microsoft.com/office/drawing/2014/main" id="{0EED21F0-9DA1-49A0-F5FC-A59106322B84}"/>
                      </a:ext>
                    </a:extLst>
                  </p:cNvPr>
                  <p:cNvSpPr txBox="1"/>
                  <p:nvPr/>
                </p:nvSpPr>
                <p:spPr>
                  <a:xfrm>
                    <a:off x="9931310" y="11262272"/>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30,00</a:t>
                    </a:r>
                  </a:p>
                </p:txBody>
              </p:sp>
              <p:sp>
                <p:nvSpPr>
                  <p:cNvPr id="55" name="CasellaDiTesto 105">
                    <a:extLst>
                      <a:ext uri="{FF2B5EF4-FFF2-40B4-BE49-F238E27FC236}">
                        <a16:creationId xmlns:a16="http://schemas.microsoft.com/office/drawing/2014/main" id="{2AE45920-3055-B1CC-66EE-62ED35528CBA}"/>
                      </a:ext>
                    </a:extLst>
                  </p:cNvPr>
                  <p:cNvSpPr txBox="1"/>
                  <p:nvPr/>
                </p:nvSpPr>
                <p:spPr>
                  <a:xfrm>
                    <a:off x="9954395" y="11753726"/>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56" name="CasellaDiTesto 105">
                    <a:extLst>
                      <a:ext uri="{FF2B5EF4-FFF2-40B4-BE49-F238E27FC236}">
                        <a16:creationId xmlns:a16="http://schemas.microsoft.com/office/drawing/2014/main" id="{BA1DE179-B49B-245B-226A-70513155D799}"/>
                      </a:ext>
                    </a:extLst>
                  </p:cNvPr>
                  <p:cNvSpPr txBox="1"/>
                  <p:nvPr/>
                </p:nvSpPr>
                <p:spPr>
                  <a:xfrm>
                    <a:off x="9932496" y="12249560"/>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a:t>
                    </a:r>
                  </a:p>
                </p:txBody>
              </p:sp>
              <p:sp>
                <p:nvSpPr>
                  <p:cNvPr id="57" name="CasellaDiTesto 105">
                    <a:extLst>
                      <a:ext uri="{FF2B5EF4-FFF2-40B4-BE49-F238E27FC236}">
                        <a16:creationId xmlns:a16="http://schemas.microsoft.com/office/drawing/2014/main" id="{8B9F6408-EF29-43D1-9DB7-E8781AE5622A}"/>
                      </a:ext>
                    </a:extLst>
                  </p:cNvPr>
                  <p:cNvSpPr txBox="1"/>
                  <p:nvPr/>
                </p:nvSpPr>
                <p:spPr>
                  <a:xfrm>
                    <a:off x="9946166" y="12749096"/>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73" name="CasellaDiTesto 105">
                    <a:extLst>
                      <a:ext uri="{FF2B5EF4-FFF2-40B4-BE49-F238E27FC236}">
                        <a16:creationId xmlns:a16="http://schemas.microsoft.com/office/drawing/2014/main" id="{AF59540F-9BA7-3AAF-F61D-D1936FE48D04}"/>
                      </a:ext>
                    </a:extLst>
                  </p:cNvPr>
                  <p:cNvSpPr txBox="1"/>
                  <p:nvPr/>
                </p:nvSpPr>
                <p:spPr>
                  <a:xfrm>
                    <a:off x="5813777" y="13262584"/>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p>
                </p:txBody>
              </p:sp>
              <p:sp>
                <p:nvSpPr>
                  <p:cNvPr id="74" name="CasellaDiTesto 105">
                    <a:extLst>
                      <a:ext uri="{FF2B5EF4-FFF2-40B4-BE49-F238E27FC236}">
                        <a16:creationId xmlns:a16="http://schemas.microsoft.com/office/drawing/2014/main" id="{D8ECD413-069F-1B52-9969-38DFE29429F2}"/>
                      </a:ext>
                    </a:extLst>
                  </p:cNvPr>
                  <p:cNvSpPr txBox="1"/>
                  <p:nvPr/>
                </p:nvSpPr>
                <p:spPr>
                  <a:xfrm>
                    <a:off x="9942338" y="13270114"/>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p>
                </p:txBody>
              </p:sp>
              <p:sp>
                <p:nvSpPr>
                  <p:cNvPr id="75" name="CasellaDiTesto 105">
                    <a:extLst>
                      <a:ext uri="{FF2B5EF4-FFF2-40B4-BE49-F238E27FC236}">
                        <a16:creationId xmlns:a16="http://schemas.microsoft.com/office/drawing/2014/main" id="{96883507-5CF1-4D59-0AA7-70AA16246201}"/>
                      </a:ext>
                    </a:extLst>
                  </p:cNvPr>
                  <p:cNvSpPr txBox="1"/>
                  <p:nvPr/>
                </p:nvSpPr>
                <p:spPr>
                  <a:xfrm>
                    <a:off x="14168050" y="13270114"/>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p>
                </p:txBody>
              </p:sp>
              <p:sp>
                <p:nvSpPr>
                  <p:cNvPr id="77" name="CasellaDiTesto 105">
                    <a:extLst>
                      <a:ext uri="{FF2B5EF4-FFF2-40B4-BE49-F238E27FC236}">
                        <a16:creationId xmlns:a16="http://schemas.microsoft.com/office/drawing/2014/main" id="{2D3CCE7A-2131-C308-0CD5-7DA20A9C38C3}"/>
                      </a:ext>
                    </a:extLst>
                  </p:cNvPr>
                  <p:cNvSpPr txBox="1"/>
                  <p:nvPr/>
                </p:nvSpPr>
                <p:spPr>
                  <a:xfrm>
                    <a:off x="5722473" y="5946609"/>
                    <a:ext cx="1909860" cy="380244"/>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600">
                        <a:latin typeface="72 Light" panose="020B0303030000000003" pitchFamily="34" charset="0"/>
                        <a:cs typeface="72 Light" panose="020B0303030000000003" pitchFamily="34" charset="0"/>
                      </a:rPr>
                      <a:t>100,00</a:t>
                    </a:r>
                  </a:p>
                </p:txBody>
              </p:sp>
              <p:sp>
                <p:nvSpPr>
                  <p:cNvPr id="78" name="CasellaDiTesto 105">
                    <a:extLst>
                      <a:ext uri="{FF2B5EF4-FFF2-40B4-BE49-F238E27FC236}">
                        <a16:creationId xmlns:a16="http://schemas.microsoft.com/office/drawing/2014/main" id="{45E6F2C9-DDEC-C99A-9CEB-3CA038139102}"/>
                      </a:ext>
                    </a:extLst>
                  </p:cNvPr>
                  <p:cNvSpPr txBox="1"/>
                  <p:nvPr/>
                </p:nvSpPr>
                <p:spPr>
                  <a:xfrm>
                    <a:off x="9697306" y="5910380"/>
                    <a:ext cx="1909860" cy="380244"/>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600">
                        <a:latin typeface="72 Light" panose="020B0303030000000003" pitchFamily="34" charset="0"/>
                        <a:cs typeface="72 Light" panose="020B0303030000000003" pitchFamily="34" charset="0"/>
                      </a:rPr>
                      <a:t>200,00</a:t>
                    </a:r>
                  </a:p>
                </p:txBody>
              </p:sp>
              <p:sp>
                <p:nvSpPr>
                  <p:cNvPr id="82" name="CasellaDiTesto 105">
                    <a:extLst>
                      <a:ext uri="{FF2B5EF4-FFF2-40B4-BE49-F238E27FC236}">
                        <a16:creationId xmlns:a16="http://schemas.microsoft.com/office/drawing/2014/main" id="{0536571D-F837-BF59-4CD5-F61F75C07929}"/>
                      </a:ext>
                    </a:extLst>
                  </p:cNvPr>
                  <p:cNvSpPr txBox="1"/>
                  <p:nvPr/>
                </p:nvSpPr>
                <p:spPr>
                  <a:xfrm>
                    <a:off x="13829544" y="5504627"/>
                    <a:ext cx="1909860" cy="380244"/>
                  </a:xfrm>
                  <a:prstGeom prst="rect">
                    <a:avLst/>
                  </a:prstGeom>
                  <a:solidFill>
                    <a:schemeClr val="bg1"/>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600">
                        <a:latin typeface="72 Light" panose="020B0303030000000003" pitchFamily="34" charset="0"/>
                        <a:cs typeface="72 Light" panose="020B0303030000000003" pitchFamily="34" charset="0"/>
                      </a:rPr>
                      <a:t>100,00</a:t>
                    </a:r>
                  </a:p>
                </p:txBody>
              </p:sp>
              <p:sp>
                <p:nvSpPr>
                  <p:cNvPr id="83" name="CasellaDiTesto 105">
                    <a:extLst>
                      <a:ext uri="{FF2B5EF4-FFF2-40B4-BE49-F238E27FC236}">
                        <a16:creationId xmlns:a16="http://schemas.microsoft.com/office/drawing/2014/main" id="{81D00F1A-4351-2D1E-640C-8ABDF387F40A}"/>
                      </a:ext>
                    </a:extLst>
                  </p:cNvPr>
                  <p:cNvSpPr txBox="1"/>
                  <p:nvPr/>
                </p:nvSpPr>
                <p:spPr>
                  <a:xfrm>
                    <a:off x="5703081" y="5045511"/>
                    <a:ext cx="1909860" cy="380244"/>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600">
                        <a:latin typeface="72 Light" panose="020B0303030000000003" pitchFamily="34" charset="0"/>
                        <a:cs typeface="72 Light" panose="020B0303030000000003" pitchFamily="34" charset="0"/>
                      </a:rPr>
                      <a:t>001</a:t>
                    </a:r>
                  </a:p>
                </p:txBody>
              </p:sp>
              <p:sp>
                <p:nvSpPr>
                  <p:cNvPr id="84" name="CasellaDiTesto 105">
                    <a:extLst>
                      <a:ext uri="{FF2B5EF4-FFF2-40B4-BE49-F238E27FC236}">
                        <a16:creationId xmlns:a16="http://schemas.microsoft.com/office/drawing/2014/main" id="{F129B707-C3FE-2693-5AA5-66D8BC20A6C1}"/>
                      </a:ext>
                    </a:extLst>
                  </p:cNvPr>
                  <p:cNvSpPr txBox="1"/>
                  <p:nvPr/>
                </p:nvSpPr>
                <p:spPr>
                  <a:xfrm>
                    <a:off x="9685226" y="5031679"/>
                    <a:ext cx="1909860" cy="380244"/>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600">
                        <a:latin typeface="72 Light" panose="020B0303030000000003" pitchFamily="34" charset="0"/>
                        <a:cs typeface="72 Light" panose="020B0303030000000003" pitchFamily="34" charset="0"/>
                      </a:rPr>
                      <a:t>002</a:t>
                    </a:r>
                  </a:p>
                </p:txBody>
              </p:sp>
              <p:pic>
                <p:nvPicPr>
                  <p:cNvPr id="85" name="Picture 84">
                    <a:extLst>
                      <a:ext uri="{FF2B5EF4-FFF2-40B4-BE49-F238E27FC236}">
                        <a16:creationId xmlns:a16="http://schemas.microsoft.com/office/drawing/2014/main" id="{99A23636-618C-187B-8616-D6B8E62A9066}"/>
                      </a:ext>
                    </a:extLst>
                  </p:cNvPr>
                  <p:cNvPicPr>
                    <a:picLocks noChangeAspect="1"/>
                  </p:cNvPicPr>
                  <p:nvPr/>
                </p:nvPicPr>
                <p:blipFill>
                  <a:blip r:embed="rId14"/>
                  <a:stretch>
                    <a:fillRect/>
                  </a:stretch>
                </p:blipFill>
                <p:spPr>
                  <a:xfrm>
                    <a:off x="11874622" y="6574465"/>
                    <a:ext cx="750611" cy="274261"/>
                  </a:xfrm>
                  <a:prstGeom prst="rect">
                    <a:avLst/>
                  </a:prstGeom>
                </p:spPr>
              </p:pic>
              <p:pic>
                <p:nvPicPr>
                  <p:cNvPr id="91" name="Picture 90">
                    <a:extLst>
                      <a:ext uri="{FF2B5EF4-FFF2-40B4-BE49-F238E27FC236}">
                        <a16:creationId xmlns:a16="http://schemas.microsoft.com/office/drawing/2014/main" id="{A6893A4C-C574-9724-AF1A-8CBFC3BAFAAC}"/>
                      </a:ext>
                    </a:extLst>
                  </p:cNvPr>
                  <p:cNvPicPr>
                    <a:picLocks noChangeAspect="1"/>
                  </p:cNvPicPr>
                  <p:nvPr/>
                </p:nvPicPr>
                <p:blipFill>
                  <a:blip r:embed="rId15"/>
                  <a:stretch>
                    <a:fillRect/>
                  </a:stretch>
                </p:blipFill>
                <p:spPr>
                  <a:xfrm>
                    <a:off x="7611888" y="6575100"/>
                    <a:ext cx="762000" cy="304800"/>
                  </a:xfrm>
                  <a:prstGeom prst="rect">
                    <a:avLst/>
                  </a:prstGeom>
                </p:spPr>
              </p:pic>
              <p:sp>
                <p:nvSpPr>
                  <p:cNvPr id="92" name="CasellaDiTesto 105">
                    <a:extLst>
                      <a:ext uri="{FF2B5EF4-FFF2-40B4-BE49-F238E27FC236}">
                        <a16:creationId xmlns:a16="http://schemas.microsoft.com/office/drawing/2014/main" id="{4E8B02F7-4BD0-2B3B-478A-EEAAC9B51F60}"/>
                      </a:ext>
                    </a:extLst>
                  </p:cNvPr>
                  <p:cNvSpPr txBox="1"/>
                  <p:nvPr/>
                </p:nvSpPr>
                <p:spPr>
                  <a:xfrm>
                    <a:off x="13826887" y="5053829"/>
                    <a:ext cx="1909860" cy="380244"/>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600">
                        <a:latin typeface="72 Light" panose="020B0303030000000003" pitchFamily="34" charset="0"/>
                        <a:cs typeface="72 Light" panose="020B0303030000000003" pitchFamily="34" charset="0"/>
                      </a:rPr>
                      <a:t>004</a:t>
                    </a:r>
                  </a:p>
                </p:txBody>
              </p:sp>
              <p:pic>
                <p:nvPicPr>
                  <p:cNvPr id="93" name="Picture 92">
                    <a:extLst>
                      <a:ext uri="{FF2B5EF4-FFF2-40B4-BE49-F238E27FC236}">
                        <a16:creationId xmlns:a16="http://schemas.microsoft.com/office/drawing/2014/main" id="{470B9A16-9EAE-D4A1-4DDF-7F363411817D}"/>
                      </a:ext>
                    </a:extLst>
                  </p:cNvPr>
                  <p:cNvPicPr>
                    <a:picLocks noChangeAspect="1"/>
                  </p:cNvPicPr>
                  <p:nvPr/>
                </p:nvPicPr>
                <p:blipFill>
                  <a:blip r:embed="rId16"/>
                  <a:stretch>
                    <a:fillRect/>
                  </a:stretch>
                </p:blipFill>
                <p:spPr>
                  <a:xfrm>
                    <a:off x="7695786" y="7411524"/>
                    <a:ext cx="602474" cy="259890"/>
                  </a:xfrm>
                  <a:prstGeom prst="rect">
                    <a:avLst/>
                  </a:prstGeom>
                </p:spPr>
              </p:pic>
              <p:pic>
                <p:nvPicPr>
                  <p:cNvPr id="94" name="Picture 93">
                    <a:extLst>
                      <a:ext uri="{FF2B5EF4-FFF2-40B4-BE49-F238E27FC236}">
                        <a16:creationId xmlns:a16="http://schemas.microsoft.com/office/drawing/2014/main" id="{656F4A7B-9016-920D-D5EC-10B571F69D82}"/>
                      </a:ext>
                    </a:extLst>
                  </p:cNvPr>
                  <p:cNvPicPr>
                    <a:picLocks noChangeAspect="1"/>
                  </p:cNvPicPr>
                  <p:nvPr/>
                </p:nvPicPr>
                <p:blipFill>
                  <a:blip r:embed="rId16"/>
                  <a:stretch>
                    <a:fillRect/>
                  </a:stretch>
                </p:blipFill>
                <p:spPr>
                  <a:xfrm>
                    <a:off x="7708769" y="7867122"/>
                    <a:ext cx="602474" cy="259890"/>
                  </a:xfrm>
                  <a:prstGeom prst="rect">
                    <a:avLst/>
                  </a:prstGeom>
                </p:spPr>
              </p:pic>
              <p:pic>
                <p:nvPicPr>
                  <p:cNvPr id="95" name="Picture 94">
                    <a:extLst>
                      <a:ext uri="{FF2B5EF4-FFF2-40B4-BE49-F238E27FC236}">
                        <a16:creationId xmlns:a16="http://schemas.microsoft.com/office/drawing/2014/main" id="{CAFE38A3-0E68-E612-2217-AC3A45E75FCE}"/>
                      </a:ext>
                    </a:extLst>
                  </p:cNvPr>
                  <p:cNvPicPr>
                    <a:picLocks noChangeAspect="1"/>
                  </p:cNvPicPr>
                  <p:nvPr/>
                </p:nvPicPr>
                <p:blipFill>
                  <a:blip r:embed="rId16"/>
                  <a:stretch>
                    <a:fillRect/>
                  </a:stretch>
                </p:blipFill>
                <p:spPr>
                  <a:xfrm>
                    <a:off x="7718837" y="8333197"/>
                    <a:ext cx="602474" cy="259890"/>
                  </a:xfrm>
                  <a:prstGeom prst="rect">
                    <a:avLst/>
                  </a:prstGeom>
                </p:spPr>
              </p:pic>
              <p:pic>
                <p:nvPicPr>
                  <p:cNvPr id="96" name="Picture 95">
                    <a:extLst>
                      <a:ext uri="{FF2B5EF4-FFF2-40B4-BE49-F238E27FC236}">
                        <a16:creationId xmlns:a16="http://schemas.microsoft.com/office/drawing/2014/main" id="{F81F9EBF-244E-B49B-202E-1EB4B4D2C39D}"/>
                      </a:ext>
                    </a:extLst>
                  </p:cNvPr>
                  <p:cNvPicPr>
                    <a:picLocks noChangeAspect="1"/>
                  </p:cNvPicPr>
                  <p:nvPr/>
                </p:nvPicPr>
                <p:blipFill>
                  <a:blip r:embed="rId16"/>
                  <a:stretch>
                    <a:fillRect/>
                  </a:stretch>
                </p:blipFill>
                <p:spPr>
                  <a:xfrm>
                    <a:off x="7740102" y="8841885"/>
                    <a:ext cx="602474" cy="259890"/>
                  </a:xfrm>
                  <a:prstGeom prst="rect">
                    <a:avLst/>
                  </a:prstGeom>
                </p:spPr>
              </p:pic>
              <p:pic>
                <p:nvPicPr>
                  <p:cNvPr id="97" name="Picture 96">
                    <a:extLst>
                      <a:ext uri="{FF2B5EF4-FFF2-40B4-BE49-F238E27FC236}">
                        <a16:creationId xmlns:a16="http://schemas.microsoft.com/office/drawing/2014/main" id="{BDE3CC64-843F-FEC7-259F-9F44C9744A3C}"/>
                      </a:ext>
                    </a:extLst>
                  </p:cNvPr>
                  <p:cNvPicPr>
                    <a:picLocks noChangeAspect="1"/>
                  </p:cNvPicPr>
                  <p:nvPr/>
                </p:nvPicPr>
                <p:blipFill>
                  <a:blip r:embed="rId16"/>
                  <a:stretch>
                    <a:fillRect/>
                  </a:stretch>
                </p:blipFill>
                <p:spPr>
                  <a:xfrm>
                    <a:off x="7740803" y="9318673"/>
                    <a:ext cx="602474" cy="259890"/>
                  </a:xfrm>
                  <a:prstGeom prst="rect">
                    <a:avLst/>
                  </a:prstGeom>
                </p:spPr>
              </p:pic>
              <p:pic>
                <p:nvPicPr>
                  <p:cNvPr id="98" name="Picture 97">
                    <a:extLst>
                      <a:ext uri="{FF2B5EF4-FFF2-40B4-BE49-F238E27FC236}">
                        <a16:creationId xmlns:a16="http://schemas.microsoft.com/office/drawing/2014/main" id="{58FDE47D-4626-113D-27A4-B3BDA300AE03}"/>
                      </a:ext>
                    </a:extLst>
                  </p:cNvPr>
                  <p:cNvPicPr>
                    <a:picLocks noChangeAspect="1"/>
                  </p:cNvPicPr>
                  <p:nvPr/>
                </p:nvPicPr>
                <p:blipFill>
                  <a:blip r:embed="rId16"/>
                  <a:stretch>
                    <a:fillRect/>
                  </a:stretch>
                </p:blipFill>
                <p:spPr>
                  <a:xfrm>
                    <a:off x="7743204" y="9803924"/>
                    <a:ext cx="602474" cy="259890"/>
                  </a:xfrm>
                  <a:prstGeom prst="rect">
                    <a:avLst/>
                  </a:prstGeom>
                </p:spPr>
              </p:pic>
              <p:pic>
                <p:nvPicPr>
                  <p:cNvPr id="99" name="Picture 98">
                    <a:extLst>
                      <a:ext uri="{FF2B5EF4-FFF2-40B4-BE49-F238E27FC236}">
                        <a16:creationId xmlns:a16="http://schemas.microsoft.com/office/drawing/2014/main" id="{A201C48E-3A6A-2A29-C8A3-EBCD4B6BE50C}"/>
                      </a:ext>
                    </a:extLst>
                  </p:cNvPr>
                  <p:cNvPicPr>
                    <a:picLocks noChangeAspect="1"/>
                  </p:cNvPicPr>
                  <p:nvPr/>
                </p:nvPicPr>
                <p:blipFill>
                  <a:blip r:embed="rId16"/>
                  <a:stretch>
                    <a:fillRect/>
                  </a:stretch>
                </p:blipFill>
                <p:spPr>
                  <a:xfrm>
                    <a:off x="7717051" y="10346109"/>
                    <a:ext cx="602474" cy="259890"/>
                  </a:xfrm>
                  <a:prstGeom prst="rect">
                    <a:avLst/>
                  </a:prstGeom>
                </p:spPr>
              </p:pic>
              <p:pic>
                <p:nvPicPr>
                  <p:cNvPr id="100" name="Picture 99">
                    <a:extLst>
                      <a:ext uri="{FF2B5EF4-FFF2-40B4-BE49-F238E27FC236}">
                        <a16:creationId xmlns:a16="http://schemas.microsoft.com/office/drawing/2014/main" id="{7F5BA9FE-9375-8F9B-812D-C73FE842A70D}"/>
                      </a:ext>
                    </a:extLst>
                  </p:cNvPr>
                  <p:cNvPicPr>
                    <a:picLocks noChangeAspect="1"/>
                  </p:cNvPicPr>
                  <p:nvPr/>
                </p:nvPicPr>
                <p:blipFill>
                  <a:blip r:embed="rId16"/>
                  <a:stretch>
                    <a:fillRect/>
                  </a:stretch>
                </p:blipFill>
                <p:spPr>
                  <a:xfrm>
                    <a:off x="7730034" y="10812340"/>
                    <a:ext cx="602474" cy="259890"/>
                  </a:xfrm>
                  <a:prstGeom prst="rect">
                    <a:avLst/>
                  </a:prstGeom>
                </p:spPr>
              </p:pic>
              <p:pic>
                <p:nvPicPr>
                  <p:cNvPr id="101" name="Picture 100">
                    <a:extLst>
                      <a:ext uri="{FF2B5EF4-FFF2-40B4-BE49-F238E27FC236}">
                        <a16:creationId xmlns:a16="http://schemas.microsoft.com/office/drawing/2014/main" id="{B3C7E69C-7B6A-7A78-2E15-0F7DF9A9146D}"/>
                      </a:ext>
                    </a:extLst>
                  </p:cNvPr>
                  <p:cNvPicPr>
                    <a:picLocks noChangeAspect="1"/>
                  </p:cNvPicPr>
                  <p:nvPr/>
                </p:nvPicPr>
                <p:blipFill>
                  <a:blip r:embed="rId16"/>
                  <a:stretch>
                    <a:fillRect/>
                  </a:stretch>
                </p:blipFill>
                <p:spPr>
                  <a:xfrm>
                    <a:off x="7729469" y="11278415"/>
                    <a:ext cx="602474" cy="259890"/>
                  </a:xfrm>
                  <a:prstGeom prst="rect">
                    <a:avLst/>
                  </a:prstGeom>
                </p:spPr>
              </p:pic>
              <p:pic>
                <p:nvPicPr>
                  <p:cNvPr id="102" name="Picture 101">
                    <a:extLst>
                      <a:ext uri="{FF2B5EF4-FFF2-40B4-BE49-F238E27FC236}">
                        <a16:creationId xmlns:a16="http://schemas.microsoft.com/office/drawing/2014/main" id="{D3685550-563C-C935-83A3-DEEECFB09B90}"/>
                      </a:ext>
                    </a:extLst>
                  </p:cNvPr>
                  <p:cNvPicPr>
                    <a:picLocks noChangeAspect="1"/>
                  </p:cNvPicPr>
                  <p:nvPr/>
                </p:nvPicPr>
                <p:blipFill>
                  <a:blip r:embed="rId16"/>
                  <a:stretch>
                    <a:fillRect/>
                  </a:stretch>
                </p:blipFill>
                <p:spPr>
                  <a:xfrm>
                    <a:off x="7750734" y="11776470"/>
                    <a:ext cx="602474" cy="259890"/>
                  </a:xfrm>
                  <a:prstGeom prst="rect">
                    <a:avLst/>
                  </a:prstGeom>
                </p:spPr>
              </p:pic>
              <p:pic>
                <p:nvPicPr>
                  <p:cNvPr id="103" name="Picture 102">
                    <a:extLst>
                      <a:ext uri="{FF2B5EF4-FFF2-40B4-BE49-F238E27FC236}">
                        <a16:creationId xmlns:a16="http://schemas.microsoft.com/office/drawing/2014/main" id="{AD07BC65-CF11-442C-9BD2-96A6343358FA}"/>
                      </a:ext>
                    </a:extLst>
                  </p:cNvPr>
                  <p:cNvPicPr>
                    <a:picLocks noChangeAspect="1"/>
                  </p:cNvPicPr>
                  <p:nvPr/>
                </p:nvPicPr>
                <p:blipFill>
                  <a:blip r:embed="rId16"/>
                  <a:stretch>
                    <a:fillRect/>
                  </a:stretch>
                </p:blipFill>
                <p:spPr>
                  <a:xfrm>
                    <a:off x="7751435" y="12263891"/>
                    <a:ext cx="602474" cy="259890"/>
                  </a:xfrm>
                  <a:prstGeom prst="rect">
                    <a:avLst/>
                  </a:prstGeom>
                </p:spPr>
              </p:pic>
              <p:pic>
                <p:nvPicPr>
                  <p:cNvPr id="104" name="Picture 103">
                    <a:extLst>
                      <a:ext uri="{FF2B5EF4-FFF2-40B4-BE49-F238E27FC236}">
                        <a16:creationId xmlns:a16="http://schemas.microsoft.com/office/drawing/2014/main" id="{59FBA3EA-B90C-A637-29AE-7AE44C26B153}"/>
                      </a:ext>
                    </a:extLst>
                  </p:cNvPr>
                  <p:cNvPicPr>
                    <a:picLocks noChangeAspect="1"/>
                  </p:cNvPicPr>
                  <p:nvPr/>
                </p:nvPicPr>
                <p:blipFill>
                  <a:blip r:embed="rId16"/>
                  <a:stretch>
                    <a:fillRect/>
                  </a:stretch>
                </p:blipFill>
                <p:spPr>
                  <a:xfrm>
                    <a:off x="7753836" y="12749142"/>
                    <a:ext cx="602474" cy="259890"/>
                  </a:xfrm>
                  <a:prstGeom prst="rect">
                    <a:avLst/>
                  </a:prstGeom>
                </p:spPr>
              </p:pic>
              <p:pic>
                <p:nvPicPr>
                  <p:cNvPr id="105" name="Picture 104">
                    <a:extLst>
                      <a:ext uri="{FF2B5EF4-FFF2-40B4-BE49-F238E27FC236}">
                        <a16:creationId xmlns:a16="http://schemas.microsoft.com/office/drawing/2014/main" id="{AFDF5007-2597-686E-6BAB-22EBA128F963}"/>
                      </a:ext>
                    </a:extLst>
                  </p:cNvPr>
                  <p:cNvPicPr>
                    <a:picLocks noChangeAspect="1"/>
                  </p:cNvPicPr>
                  <p:nvPr/>
                </p:nvPicPr>
                <p:blipFill>
                  <a:blip r:embed="rId16"/>
                  <a:stretch>
                    <a:fillRect/>
                  </a:stretch>
                </p:blipFill>
                <p:spPr>
                  <a:xfrm>
                    <a:off x="11948810" y="7390259"/>
                    <a:ext cx="602474" cy="259890"/>
                  </a:xfrm>
                  <a:prstGeom prst="rect">
                    <a:avLst/>
                  </a:prstGeom>
                </p:spPr>
              </p:pic>
              <p:pic>
                <p:nvPicPr>
                  <p:cNvPr id="106" name="Picture 105">
                    <a:extLst>
                      <a:ext uri="{FF2B5EF4-FFF2-40B4-BE49-F238E27FC236}">
                        <a16:creationId xmlns:a16="http://schemas.microsoft.com/office/drawing/2014/main" id="{9530DBBA-B607-DE12-3627-DADCDF44F527}"/>
                      </a:ext>
                    </a:extLst>
                  </p:cNvPr>
                  <p:cNvPicPr>
                    <a:picLocks noChangeAspect="1"/>
                  </p:cNvPicPr>
                  <p:nvPr/>
                </p:nvPicPr>
                <p:blipFill>
                  <a:blip r:embed="rId16"/>
                  <a:stretch>
                    <a:fillRect/>
                  </a:stretch>
                </p:blipFill>
                <p:spPr>
                  <a:xfrm>
                    <a:off x="11972426" y="7845857"/>
                    <a:ext cx="602474" cy="259890"/>
                  </a:xfrm>
                  <a:prstGeom prst="rect">
                    <a:avLst/>
                  </a:prstGeom>
                </p:spPr>
              </p:pic>
              <p:pic>
                <p:nvPicPr>
                  <p:cNvPr id="107" name="Picture 106">
                    <a:extLst>
                      <a:ext uri="{FF2B5EF4-FFF2-40B4-BE49-F238E27FC236}">
                        <a16:creationId xmlns:a16="http://schemas.microsoft.com/office/drawing/2014/main" id="{5FA3E2CB-01A5-C5B1-B92F-01174F2DF1B7}"/>
                      </a:ext>
                    </a:extLst>
                  </p:cNvPr>
                  <p:cNvPicPr>
                    <a:picLocks noChangeAspect="1"/>
                  </p:cNvPicPr>
                  <p:nvPr/>
                </p:nvPicPr>
                <p:blipFill>
                  <a:blip r:embed="rId16"/>
                  <a:stretch>
                    <a:fillRect/>
                  </a:stretch>
                </p:blipFill>
                <p:spPr>
                  <a:xfrm>
                    <a:off x="11971861" y="8311932"/>
                    <a:ext cx="602474" cy="259890"/>
                  </a:xfrm>
                  <a:prstGeom prst="rect">
                    <a:avLst/>
                  </a:prstGeom>
                </p:spPr>
              </p:pic>
              <p:pic>
                <p:nvPicPr>
                  <p:cNvPr id="108" name="Picture 107">
                    <a:extLst>
                      <a:ext uri="{FF2B5EF4-FFF2-40B4-BE49-F238E27FC236}">
                        <a16:creationId xmlns:a16="http://schemas.microsoft.com/office/drawing/2014/main" id="{86861FD2-A45D-A9E4-8660-044BDB29EA60}"/>
                      </a:ext>
                    </a:extLst>
                  </p:cNvPr>
                  <p:cNvPicPr>
                    <a:picLocks noChangeAspect="1"/>
                  </p:cNvPicPr>
                  <p:nvPr/>
                </p:nvPicPr>
                <p:blipFill>
                  <a:blip r:embed="rId16"/>
                  <a:stretch>
                    <a:fillRect/>
                  </a:stretch>
                </p:blipFill>
                <p:spPr>
                  <a:xfrm>
                    <a:off x="11971861" y="8809987"/>
                    <a:ext cx="602474" cy="259890"/>
                  </a:xfrm>
                  <a:prstGeom prst="rect">
                    <a:avLst/>
                  </a:prstGeom>
                </p:spPr>
              </p:pic>
              <p:pic>
                <p:nvPicPr>
                  <p:cNvPr id="109" name="Picture 108">
                    <a:extLst>
                      <a:ext uri="{FF2B5EF4-FFF2-40B4-BE49-F238E27FC236}">
                        <a16:creationId xmlns:a16="http://schemas.microsoft.com/office/drawing/2014/main" id="{6DF6FEB0-61FC-7D68-7963-8DA676E2FEB4}"/>
                      </a:ext>
                    </a:extLst>
                  </p:cNvPr>
                  <p:cNvPicPr>
                    <a:picLocks noChangeAspect="1"/>
                  </p:cNvPicPr>
                  <p:nvPr/>
                </p:nvPicPr>
                <p:blipFill>
                  <a:blip r:embed="rId16"/>
                  <a:stretch>
                    <a:fillRect/>
                  </a:stretch>
                </p:blipFill>
                <p:spPr>
                  <a:xfrm>
                    <a:off x="11972562" y="9308041"/>
                    <a:ext cx="602474" cy="259890"/>
                  </a:xfrm>
                  <a:prstGeom prst="rect">
                    <a:avLst/>
                  </a:prstGeom>
                </p:spPr>
              </p:pic>
              <p:pic>
                <p:nvPicPr>
                  <p:cNvPr id="110" name="Picture 109">
                    <a:extLst>
                      <a:ext uri="{FF2B5EF4-FFF2-40B4-BE49-F238E27FC236}">
                        <a16:creationId xmlns:a16="http://schemas.microsoft.com/office/drawing/2014/main" id="{2166C500-15B6-469D-9BC2-3ED62476FBC4}"/>
                      </a:ext>
                    </a:extLst>
                  </p:cNvPr>
                  <p:cNvPicPr>
                    <a:picLocks noChangeAspect="1"/>
                  </p:cNvPicPr>
                  <p:nvPr/>
                </p:nvPicPr>
                <p:blipFill>
                  <a:blip r:embed="rId16"/>
                  <a:stretch>
                    <a:fillRect/>
                  </a:stretch>
                </p:blipFill>
                <p:spPr>
                  <a:xfrm>
                    <a:off x="11974963" y="9793292"/>
                    <a:ext cx="602474" cy="259890"/>
                  </a:xfrm>
                  <a:prstGeom prst="rect">
                    <a:avLst/>
                  </a:prstGeom>
                </p:spPr>
              </p:pic>
              <p:pic>
                <p:nvPicPr>
                  <p:cNvPr id="111" name="Picture 110">
                    <a:extLst>
                      <a:ext uri="{FF2B5EF4-FFF2-40B4-BE49-F238E27FC236}">
                        <a16:creationId xmlns:a16="http://schemas.microsoft.com/office/drawing/2014/main" id="{F12B8722-0708-D085-893F-01F692EFAB0A}"/>
                      </a:ext>
                    </a:extLst>
                  </p:cNvPr>
                  <p:cNvPicPr>
                    <a:picLocks noChangeAspect="1"/>
                  </p:cNvPicPr>
                  <p:nvPr/>
                </p:nvPicPr>
                <p:blipFill>
                  <a:blip r:embed="rId16"/>
                  <a:stretch>
                    <a:fillRect/>
                  </a:stretch>
                </p:blipFill>
                <p:spPr>
                  <a:xfrm>
                    <a:off x="11991340" y="10303580"/>
                    <a:ext cx="602474" cy="259890"/>
                  </a:xfrm>
                  <a:prstGeom prst="rect">
                    <a:avLst/>
                  </a:prstGeom>
                </p:spPr>
              </p:pic>
              <p:pic>
                <p:nvPicPr>
                  <p:cNvPr id="112" name="Picture 111">
                    <a:extLst>
                      <a:ext uri="{FF2B5EF4-FFF2-40B4-BE49-F238E27FC236}">
                        <a16:creationId xmlns:a16="http://schemas.microsoft.com/office/drawing/2014/main" id="{74EF25CA-EE9C-F7FA-AFDB-95CA3F2F8A87}"/>
                      </a:ext>
                    </a:extLst>
                  </p:cNvPr>
                  <p:cNvPicPr>
                    <a:picLocks noChangeAspect="1"/>
                  </p:cNvPicPr>
                  <p:nvPr/>
                </p:nvPicPr>
                <p:blipFill>
                  <a:blip r:embed="rId16"/>
                  <a:stretch>
                    <a:fillRect/>
                  </a:stretch>
                </p:blipFill>
                <p:spPr>
                  <a:xfrm>
                    <a:off x="12014956" y="10759178"/>
                    <a:ext cx="602474" cy="259890"/>
                  </a:xfrm>
                  <a:prstGeom prst="rect">
                    <a:avLst/>
                  </a:prstGeom>
                </p:spPr>
              </p:pic>
              <p:pic>
                <p:nvPicPr>
                  <p:cNvPr id="114" name="Picture 113">
                    <a:extLst>
                      <a:ext uri="{FF2B5EF4-FFF2-40B4-BE49-F238E27FC236}">
                        <a16:creationId xmlns:a16="http://schemas.microsoft.com/office/drawing/2014/main" id="{FDD44323-8CA5-A2F0-E41A-7C032CFBF0FE}"/>
                      </a:ext>
                    </a:extLst>
                  </p:cNvPr>
                  <p:cNvPicPr>
                    <a:picLocks noChangeAspect="1"/>
                  </p:cNvPicPr>
                  <p:nvPr/>
                </p:nvPicPr>
                <p:blipFill>
                  <a:blip r:embed="rId16"/>
                  <a:stretch>
                    <a:fillRect/>
                  </a:stretch>
                </p:blipFill>
                <p:spPr>
                  <a:xfrm>
                    <a:off x="12014391" y="11278418"/>
                    <a:ext cx="602474" cy="259890"/>
                  </a:xfrm>
                  <a:prstGeom prst="rect">
                    <a:avLst/>
                  </a:prstGeom>
                </p:spPr>
              </p:pic>
              <p:pic>
                <p:nvPicPr>
                  <p:cNvPr id="115" name="Picture 114">
                    <a:extLst>
                      <a:ext uri="{FF2B5EF4-FFF2-40B4-BE49-F238E27FC236}">
                        <a16:creationId xmlns:a16="http://schemas.microsoft.com/office/drawing/2014/main" id="{E28C5F46-45F9-2013-2153-FC6EA307061B}"/>
                      </a:ext>
                    </a:extLst>
                  </p:cNvPr>
                  <p:cNvPicPr>
                    <a:picLocks noChangeAspect="1"/>
                  </p:cNvPicPr>
                  <p:nvPr/>
                </p:nvPicPr>
                <p:blipFill>
                  <a:blip r:embed="rId16"/>
                  <a:stretch>
                    <a:fillRect/>
                  </a:stretch>
                </p:blipFill>
                <p:spPr>
                  <a:xfrm>
                    <a:off x="12035656" y="11723308"/>
                    <a:ext cx="602474" cy="259890"/>
                  </a:xfrm>
                  <a:prstGeom prst="rect">
                    <a:avLst/>
                  </a:prstGeom>
                </p:spPr>
              </p:pic>
              <p:pic>
                <p:nvPicPr>
                  <p:cNvPr id="116" name="Picture 115">
                    <a:extLst>
                      <a:ext uri="{FF2B5EF4-FFF2-40B4-BE49-F238E27FC236}">
                        <a16:creationId xmlns:a16="http://schemas.microsoft.com/office/drawing/2014/main" id="{13699847-9D45-6036-D977-12EDFEBC0662}"/>
                      </a:ext>
                    </a:extLst>
                  </p:cNvPr>
                  <p:cNvPicPr>
                    <a:picLocks noChangeAspect="1"/>
                  </p:cNvPicPr>
                  <p:nvPr/>
                </p:nvPicPr>
                <p:blipFill>
                  <a:blip r:embed="rId16"/>
                  <a:stretch>
                    <a:fillRect/>
                  </a:stretch>
                </p:blipFill>
                <p:spPr>
                  <a:xfrm>
                    <a:off x="12015092" y="12263894"/>
                    <a:ext cx="602474" cy="259890"/>
                  </a:xfrm>
                  <a:prstGeom prst="rect">
                    <a:avLst/>
                  </a:prstGeom>
                </p:spPr>
              </p:pic>
              <p:pic>
                <p:nvPicPr>
                  <p:cNvPr id="117" name="Picture 116">
                    <a:extLst>
                      <a:ext uri="{FF2B5EF4-FFF2-40B4-BE49-F238E27FC236}">
                        <a16:creationId xmlns:a16="http://schemas.microsoft.com/office/drawing/2014/main" id="{E06A6541-ED4B-4942-C60F-392B19AB56FA}"/>
                      </a:ext>
                    </a:extLst>
                  </p:cNvPr>
                  <p:cNvPicPr>
                    <a:picLocks noChangeAspect="1"/>
                  </p:cNvPicPr>
                  <p:nvPr/>
                </p:nvPicPr>
                <p:blipFill>
                  <a:blip r:embed="rId16"/>
                  <a:stretch>
                    <a:fillRect/>
                  </a:stretch>
                </p:blipFill>
                <p:spPr>
                  <a:xfrm>
                    <a:off x="12017493" y="12749145"/>
                    <a:ext cx="602474" cy="259890"/>
                  </a:xfrm>
                  <a:prstGeom prst="rect">
                    <a:avLst/>
                  </a:prstGeom>
                </p:spPr>
              </p:pic>
              <p:pic>
                <p:nvPicPr>
                  <p:cNvPr id="118" name="Picture 117">
                    <a:extLst>
                      <a:ext uri="{FF2B5EF4-FFF2-40B4-BE49-F238E27FC236}">
                        <a16:creationId xmlns:a16="http://schemas.microsoft.com/office/drawing/2014/main" id="{0195EAFF-E403-2B66-838D-5B5C3CD3CAC0}"/>
                      </a:ext>
                    </a:extLst>
                  </p:cNvPr>
                  <p:cNvPicPr>
                    <a:picLocks noChangeAspect="1"/>
                  </p:cNvPicPr>
                  <p:nvPr/>
                </p:nvPicPr>
                <p:blipFill>
                  <a:blip r:embed="rId16"/>
                  <a:stretch>
                    <a:fillRect/>
                  </a:stretch>
                </p:blipFill>
                <p:spPr>
                  <a:xfrm>
                    <a:off x="16076603" y="7400891"/>
                    <a:ext cx="602474" cy="259890"/>
                  </a:xfrm>
                  <a:prstGeom prst="rect">
                    <a:avLst/>
                  </a:prstGeom>
                </p:spPr>
              </p:pic>
              <p:pic>
                <p:nvPicPr>
                  <p:cNvPr id="119" name="Picture 118">
                    <a:extLst>
                      <a:ext uri="{FF2B5EF4-FFF2-40B4-BE49-F238E27FC236}">
                        <a16:creationId xmlns:a16="http://schemas.microsoft.com/office/drawing/2014/main" id="{890E1AFA-2858-F2E4-597C-D23D34A2F3A1}"/>
                      </a:ext>
                    </a:extLst>
                  </p:cNvPr>
                  <p:cNvPicPr>
                    <a:picLocks noChangeAspect="1"/>
                  </p:cNvPicPr>
                  <p:nvPr/>
                </p:nvPicPr>
                <p:blipFill>
                  <a:blip r:embed="rId16"/>
                  <a:stretch>
                    <a:fillRect/>
                  </a:stretch>
                </p:blipFill>
                <p:spPr>
                  <a:xfrm>
                    <a:off x="16078954" y="7856489"/>
                    <a:ext cx="602474" cy="259890"/>
                  </a:xfrm>
                  <a:prstGeom prst="rect">
                    <a:avLst/>
                  </a:prstGeom>
                </p:spPr>
              </p:pic>
              <p:pic>
                <p:nvPicPr>
                  <p:cNvPr id="120" name="Picture 119">
                    <a:extLst>
                      <a:ext uri="{FF2B5EF4-FFF2-40B4-BE49-F238E27FC236}">
                        <a16:creationId xmlns:a16="http://schemas.microsoft.com/office/drawing/2014/main" id="{F06FB9D5-A05B-2AC2-63DC-9634C649FB53}"/>
                      </a:ext>
                    </a:extLst>
                  </p:cNvPr>
                  <p:cNvPicPr>
                    <a:picLocks noChangeAspect="1"/>
                  </p:cNvPicPr>
                  <p:nvPr/>
                </p:nvPicPr>
                <p:blipFill>
                  <a:blip r:embed="rId16"/>
                  <a:stretch>
                    <a:fillRect/>
                  </a:stretch>
                </p:blipFill>
                <p:spPr>
                  <a:xfrm>
                    <a:off x="16069824" y="8322564"/>
                    <a:ext cx="602474" cy="259890"/>
                  </a:xfrm>
                  <a:prstGeom prst="rect">
                    <a:avLst/>
                  </a:prstGeom>
                </p:spPr>
              </p:pic>
              <p:pic>
                <p:nvPicPr>
                  <p:cNvPr id="121" name="Picture 120">
                    <a:extLst>
                      <a:ext uri="{FF2B5EF4-FFF2-40B4-BE49-F238E27FC236}">
                        <a16:creationId xmlns:a16="http://schemas.microsoft.com/office/drawing/2014/main" id="{EFB2762D-921C-04BB-8430-393F9CF3B4AE}"/>
                      </a:ext>
                    </a:extLst>
                  </p:cNvPr>
                  <p:cNvPicPr>
                    <a:picLocks noChangeAspect="1"/>
                  </p:cNvPicPr>
                  <p:nvPr/>
                </p:nvPicPr>
                <p:blipFill>
                  <a:blip r:embed="rId16"/>
                  <a:stretch>
                    <a:fillRect/>
                  </a:stretch>
                </p:blipFill>
                <p:spPr>
                  <a:xfrm>
                    <a:off x="16091089" y="8820619"/>
                    <a:ext cx="602474" cy="259890"/>
                  </a:xfrm>
                  <a:prstGeom prst="rect">
                    <a:avLst/>
                  </a:prstGeom>
                </p:spPr>
              </p:pic>
              <p:pic>
                <p:nvPicPr>
                  <p:cNvPr id="122" name="Picture 121">
                    <a:extLst>
                      <a:ext uri="{FF2B5EF4-FFF2-40B4-BE49-F238E27FC236}">
                        <a16:creationId xmlns:a16="http://schemas.microsoft.com/office/drawing/2014/main" id="{7910B650-CE4A-E863-453B-42D2911A0D01}"/>
                      </a:ext>
                    </a:extLst>
                  </p:cNvPr>
                  <p:cNvPicPr>
                    <a:picLocks noChangeAspect="1"/>
                  </p:cNvPicPr>
                  <p:nvPr/>
                </p:nvPicPr>
                <p:blipFill>
                  <a:blip r:embed="rId16"/>
                  <a:stretch>
                    <a:fillRect/>
                  </a:stretch>
                </p:blipFill>
                <p:spPr>
                  <a:xfrm>
                    <a:off x="16079090" y="9308040"/>
                    <a:ext cx="602474" cy="259890"/>
                  </a:xfrm>
                  <a:prstGeom prst="rect">
                    <a:avLst/>
                  </a:prstGeom>
                </p:spPr>
              </p:pic>
              <p:pic>
                <p:nvPicPr>
                  <p:cNvPr id="123" name="Picture 122">
                    <a:extLst>
                      <a:ext uri="{FF2B5EF4-FFF2-40B4-BE49-F238E27FC236}">
                        <a16:creationId xmlns:a16="http://schemas.microsoft.com/office/drawing/2014/main" id="{D752F648-3A4D-FC22-0C42-6572D08016E8}"/>
                      </a:ext>
                    </a:extLst>
                  </p:cNvPr>
                  <p:cNvPicPr>
                    <a:picLocks noChangeAspect="1"/>
                  </p:cNvPicPr>
                  <p:nvPr/>
                </p:nvPicPr>
                <p:blipFill>
                  <a:blip r:embed="rId16"/>
                  <a:stretch>
                    <a:fillRect/>
                  </a:stretch>
                </p:blipFill>
                <p:spPr>
                  <a:xfrm>
                    <a:off x="16081491" y="9814557"/>
                    <a:ext cx="602474" cy="259890"/>
                  </a:xfrm>
                  <a:prstGeom prst="rect">
                    <a:avLst/>
                  </a:prstGeom>
                </p:spPr>
              </p:pic>
              <p:pic>
                <p:nvPicPr>
                  <p:cNvPr id="124" name="Picture 123">
                    <a:extLst>
                      <a:ext uri="{FF2B5EF4-FFF2-40B4-BE49-F238E27FC236}">
                        <a16:creationId xmlns:a16="http://schemas.microsoft.com/office/drawing/2014/main" id="{D65C49BA-722E-73CF-52A8-B5F0F3260917}"/>
                      </a:ext>
                    </a:extLst>
                  </p:cNvPr>
                  <p:cNvPicPr>
                    <a:picLocks noChangeAspect="1"/>
                  </p:cNvPicPr>
                  <p:nvPr/>
                </p:nvPicPr>
                <p:blipFill>
                  <a:blip r:embed="rId16"/>
                  <a:stretch>
                    <a:fillRect/>
                  </a:stretch>
                </p:blipFill>
                <p:spPr>
                  <a:xfrm>
                    <a:off x="16068038" y="10335477"/>
                    <a:ext cx="602474" cy="259890"/>
                  </a:xfrm>
                  <a:prstGeom prst="rect">
                    <a:avLst/>
                  </a:prstGeom>
                </p:spPr>
              </p:pic>
              <p:pic>
                <p:nvPicPr>
                  <p:cNvPr id="125" name="Picture 124">
                    <a:extLst>
                      <a:ext uri="{FF2B5EF4-FFF2-40B4-BE49-F238E27FC236}">
                        <a16:creationId xmlns:a16="http://schemas.microsoft.com/office/drawing/2014/main" id="{6B67FCDC-40B6-0B5F-F551-D246650BB73E}"/>
                      </a:ext>
                    </a:extLst>
                  </p:cNvPr>
                  <p:cNvPicPr>
                    <a:picLocks noChangeAspect="1"/>
                  </p:cNvPicPr>
                  <p:nvPr/>
                </p:nvPicPr>
                <p:blipFill>
                  <a:blip r:embed="rId16"/>
                  <a:stretch>
                    <a:fillRect/>
                  </a:stretch>
                </p:blipFill>
                <p:spPr>
                  <a:xfrm>
                    <a:off x="16091654" y="10791075"/>
                    <a:ext cx="602474" cy="259890"/>
                  </a:xfrm>
                  <a:prstGeom prst="rect">
                    <a:avLst/>
                  </a:prstGeom>
                </p:spPr>
              </p:pic>
              <p:pic>
                <p:nvPicPr>
                  <p:cNvPr id="126" name="Picture 125">
                    <a:extLst>
                      <a:ext uri="{FF2B5EF4-FFF2-40B4-BE49-F238E27FC236}">
                        <a16:creationId xmlns:a16="http://schemas.microsoft.com/office/drawing/2014/main" id="{22CD2F5A-D0AD-75A1-368A-AB2D982A0CE9}"/>
                      </a:ext>
                    </a:extLst>
                  </p:cNvPr>
                  <p:cNvPicPr>
                    <a:picLocks noChangeAspect="1"/>
                  </p:cNvPicPr>
                  <p:nvPr/>
                </p:nvPicPr>
                <p:blipFill>
                  <a:blip r:embed="rId16"/>
                  <a:stretch>
                    <a:fillRect/>
                  </a:stretch>
                </p:blipFill>
                <p:spPr>
                  <a:xfrm>
                    <a:off x="16078389" y="11257150"/>
                    <a:ext cx="602474" cy="259890"/>
                  </a:xfrm>
                  <a:prstGeom prst="rect">
                    <a:avLst/>
                  </a:prstGeom>
                </p:spPr>
              </p:pic>
              <p:pic>
                <p:nvPicPr>
                  <p:cNvPr id="127" name="Picture 126">
                    <a:extLst>
                      <a:ext uri="{FF2B5EF4-FFF2-40B4-BE49-F238E27FC236}">
                        <a16:creationId xmlns:a16="http://schemas.microsoft.com/office/drawing/2014/main" id="{C486137D-046E-EFA0-54B0-0BAE072B878D}"/>
                      </a:ext>
                    </a:extLst>
                  </p:cNvPr>
                  <p:cNvPicPr>
                    <a:picLocks noChangeAspect="1"/>
                  </p:cNvPicPr>
                  <p:nvPr/>
                </p:nvPicPr>
                <p:blipFill>
                  <a:blip r:embed="rId16"/>
                  <a:stretch>
                    <a:fillRect/>
                  </a:stretch>
                </p:blipFill>
                <p:spPr>
                  <a:xfrm>
                    <a:off x="16078389" y="11755205"/>
                    <a:ext cx="602474" cy="259890"/>
                  </a:xfrm>
                  <a:prstGeom prst="rect">
                    <a:avLst/>
                  </a:prstGeom>
                </p:spPr>
              </p:pic>
              <p:pic>
                <p:nvPicPr>
                  <p:cNvPr id="128" name="Picture 127">
                    <a:extLst>
                      <a:ext uri="{FF2B5EF4-FFF2-40B4-BE49-F238E27FC236}">
                        <a16:creationId xmlns:a16="http://schemas.microsoft.com/office/drawing/2014/main" id="{35958246-7CB6-EC37-28B8-37E8ABF6F776}"/>
                      </a:ext>
                    </a:extLst>
                  </p:cNvPr>
                  <p:cNvPicPr>
                    <a:picLocks noChangeAspect="1"/>
                  </p:cNvPicPr>
                  <p:nvPr/>
                </p:nvPicPr>
                <p:blipFill>
                  <a:blip r:embed="rId16"/>
                  <a:stretch>
                    <a:fillRect/>
                  </a:stretch>
                </p:blipFill>
                <p:spPr>
                  <a:xfrm>
                    <a:off x="16091790" y="12263892"/>
                    <a:ext cx="602474" cy="259890"/>
                  </a:xfrm>
                  <a:prstGeom prst="rect">
                    <a:avLst/>
                  </a:prstGeom>
                </p:spPr>
              </p:pic>
              <p:pic>
                <p:nvPicPr>
                  <p:cNvPr id="129" name="Picture 128">
                    <a:extLst>
                      <a:ext uri="{FF2B5EF4-FFF2-40B4-BE49-F238E27FC236}">
                        <a16:creationId xmlns:a16="http://schemas.microsoft.com/office/drawing/2014/main" id="{41D317E6-5B28-CFD5-BC46-4901878A2522}"/>
                      </a:ext>
                    </a:extLst>
                  </p:cNvPr>
                  <p:cNvPicPr>
                    <a:picLocks noChangeAspect="1"/>
                  </p:cNvPicPr>
                  <p:nvPr/>
                </p:nvPicPr>
                <p:blipFill>
                  <a:blip r:embed="rId16"/>
                  <a:stretch>
                    <a:fillRect/>
                  </a:stretch>
                </p:blipFill>
                <p:spPr>
                  <a:xfrm>
                    <a:off x="16094191" y="12727877"/>
                    <a:ext cx="602474" cy="259890"/>
                  </a:xfrm>
                  <a:prstGeom prst="rect">
                    <a:avLst/>
                  </a:prstGeom>
                </p:spPr>
              </p:pic>
              <p:pic>
                <p:nvPicPr>
                  <p:cNvPr id="130" name="Picture 129">
                    <a:extLst>
                      <a:ext uri="{FF2B5EF4-FFF2-40B4-BE49-F238E27FC236}">
                        <a16:creationId xmlns:a16="http://schemas.microsoft.com/office/drawing/2014/main" id="{A4BBB75E-3187-F137-9D3E-236500CF605A}"/>
                      </a:ext>
                    </a:extLst>
                  </p:cNvPr>
                  <p:cNvPicPr>
                    <a:picLocks noChangeAspect="1"/>
                  </p:cNvPicPr>
                  <p:nvPr/>
                </p:nvPicPr>
                <p:blipFill>
                  <a:blip r:embed="rId12"/>
                  <a:stretch>
                    <a:fillRect/>
                  </a:stretch>
                </p:blipFill>
                <p:spPr>
                  <a:xfrm>
                    <a:off x="7396162" y="6934570"/>
                    <a:ext cx="1197936" cy="276447"/>
                  </a:xfrm>
                  <a:prstGeom prst="rect">
                    <a:avLst/>
                  </a:prstGeom>
                </p:spPr>
              </p:pic>
              <p:pic>
                <p:nvPicPr>
                  <p:cNvPr id="131" name="Picture 130">
                    <a:extLst>
                      <a:ext uri="{FF2B5EF4-FFF2-40B4-BE49-F238E27FC236}">
                        <a16:creationId xmlns:a16="http://schemas.microsoft.com/office/drawing/2014/main" id="{51D5F835-6791-4BC8-2919-B2A27F0B2AEC}"/>
                      </a:ext>
                    </a:extLst>
                  </p:cNvPr>
                  <p:cNvPicPr>
                    <a:picLocks noChangeAspect="1"/>
                  </p:cNvPicPr>
                  <p:nvPr/>
                </p:nvPicPr>
                <p:blipFill>
                  <a:blip r:embed="rId12"/>
                  <a:stretch>
                    <a:fillRect/>
                  </a:stretch>
                </p:blipFill>
                <p:spPr>
                  <a:xfrm>
                    <a:off x="11655046" y="6931229"/>
                    <a:ext cx="1197936" cy="276447"/>
                  </a:xfrm>
                  <a:prstGeom prst="rect">
                    <a:avLst/>
                  </a:prstGeom>
                </p:spPr>
              </p:pic>
              <p:pic>
                <p:nvPicPr>
                  <p:cNvPr id="132" name="Picture 131">
                    <a:extLst>
                      <a:ext uri="{FF2B5EF4-FFF2-40B4-BE49-F238E27FC236}">
                        <a16:creationId xmlns:a16="http://schemas.microsoft.com/office/drawing/2014/main" id="{B00980CA-EBAF-F48C-A353-33D5557A770D}"/>
                      </a:ext>
                    </a:extLst>
                  </p:cNvPr>
                  <p:cNvPicPr>
                    <a:picLocks noChangeAspect="1"/>
                  </p:cNvPicPr>
                  <p:nvPr/>
                </p:nvPicPr>
                <p:blipFill>
                  <a:blip r:embed="rId12"/>
                  <a:stretch>
                    <a:fillRect/>
                  </a:stretch>
                </p:blipFill>
                <p:spPr>
                  <a:xfrm>
                    <a:off x="15680834" y="6930138"/>
                    <a:ext cx="1197936" cy="276447"/>
                  </a:xfrm>
                  <a:prstGeom prst="rect">
                    <a:avLst/>
                  </a:prstGeom>
                </p:spPr>
              </p:pic>
              <p:pic>
                <p:nvPicPr>
                  <p:cNvPr id="9" name="Picture 8">
                    <a:extLst>
                      <a:ext uri="{FF2B5EF4-FFF2-40B4-BE49-F238E27FC236}">
                        <a16:creationId xmlns:a16="http://schemas.microsoft.com/office/drawing/2014/main" id="{09FC8532-33D7-465D-842E-4D9B8E8E9518}"/>
                      </a:ext>
                    </a:extLst>
                  </p:cNvPr>
                  <p:cNvPicPr>
                    <a:picLocks noChangeAspect="1"/>
                  </p:cNvPicPr>
                  <p:nvPr/>
                </p:nvPicPr>
                <p:blipFill rotWithShape="1">
                  <a:blip r:embed="rId17"/>
                  <a:srcRect l="-3762" b="-4130"/>
                  <a:stretch/>
                </p:blipFill>
                <p:spPr>
                  <a:xfrm flipV="1">
                    <a:off x="2870796" y="4016604"/>
                    <a:ext cx="18713302" cy="865701"/>
                  </a:xfrm>
                  <a:prstGeom prst="rect">
                    <a:avLst/>
                  </a:prstGeom>
                </p:spPr>
              </p:pic>
              <p:pic>
                <p:nvPicPr>
                  <p:cNvPr id="2" name="Immagine 217">
                    <a:extLst>
                      <a:ext uri="{FF2B5EF4-FFF2-40B4-BE49-F238E27FC236}">
                        <a16:creationId xmlns:a16="http://schemas.microsoft.com/office/drawing/2014/main" id="{6CF89528-0817-8545-BA7A-A3F55B76A926}"/>
                      </a:ext>
                    </a:extLst>
                  </p:cNvPr>
                  <p:cNvPicPr>
                    <a:picLocks noChangeAspect="1"/>
                  </p:cNvPicPr>
                  <p:nvPr/>
                </p:nvPicPr>
                <p:blipFill rotWithShape="1">
                  <a:blip r:embed="rId18"/>
                  <a:srcRect l="1924" t="13211" r="205"/>
                  <a:stretch/>
                </p:blipFill>
                <p:spPr>
                  <a:xfrm>
                    <a:off x="19611335" y="4171668"/>
                    <a:ext cx="1901898" cy="502598"/>
                  </a:xfrm>
                  <a:prstGeom prst="rect">
                    <a:avLst/>
                  </a:prstGeom>
                </p:spPr>
              </p:pic>
              <p:pic>
                <p:nvPicPr>
                  <p:cNvPr id="6" name="Picture 5">
                    <a:extLst>
                      <a:ext uri="{FF2B5EF4-FFF2-40B4-BE49-F238E27FC236}">
                        <a16:creationId xmlns:a16="http://schemas.microsoft.com/office/drawing/2014/main" id="{A0CA0CA6-909A-3A42-7313-7DEECFE37304}"/>
                      </a:ext>
                    </a:extLst>
                  </p:cNvPr>
                  <p:cNvPicPr>
                    <a:picLocks noChangeAspect="1"/>
                  </p:cNvPicPr>
                  <p:nvPr/>
                </p:nvPicPr>
                <p:blipFill rotWithShape="1">
                  <a:blip r:embed="rId19"/>
                  <a:srcRect t="8942" r="2646"/>
                  <a:stretch/>
                </p:blipFill>
                <p:spPr>
                  <a:xfrm>
                    <a:off x="13777656" y="4115787"/>
                    <a:ext cx="5755587" cy="717947"/>
                  </a:xfrm>
                  <a:prstGeom prst="rect">
                    <a:avLst/>
                  </a:prstGeom>
                </p:spPr>
              </p:pic>
              <p:sp>
                <p:nvSpPr>
                  <p:cNvPr id="172" name="CasellaDiTesto 105">
                    <a:extLst>
                      <a:ext uri="{FF2B5EF4-FFF2-40B4-BE49-F238E27FC236}">
                        <a16:creationId xmlns:a16="http://schemas.microsoft.com/office/drawing/2014/main" id="{6FCA7ABD-7A9A-4A14-7E99-08883A9D8185}"/>
                      </a:ext>
                    </a:extLst>
                  </p:cNvPr>
                  <p:cNvSpPr txBox="1"/>
                  <p:nvPr/>
                </p:nvSpPr>
                <p:spPr>
                  <a:xfrm>
                    <a:off x="14078338" y="7351861"/>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173" name="CasellaDiTesto 105">
                    <a:extLst>
                      <a:ext uri="{FF2B5EF4-FFF2-40B4-BE49-F238E27FC236}">
                        <a16:creationId xmlns:a16="http://schemas.microsoft.com/office/drawing/2014/main" id="{CD4C8C12-3044-8FDD-30BE-79A10952D271}"/>
                      </a:ext>
                    </a:extLst>
                  </p:cNvPr>
                  <p:cNvSpPr txBox="1"/>
                  <p:nvPr/>
                </p:nvSpPr>
                <p:spPr>
                  <a:xfrm>
                    <a:off x="14094380" y="9304506"/>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174" name="CasellaDiTesto 105">
                    <a:extLst>
                      <a:ext uri="{FF2B5EF4-FFF2-40B4-BE49-F238E27FC236}">
                        <a16:creationId xmlns:a16="http://schemas.microsoft.com/office/drawing/2014/main" id="{B08E1D92-3008-12FB-23D7-58B40974C3DD}"/>
                      </a:ext>
                    </a:extLst>
                  </p:cNvPr>
                  <p:cNvSpPr txBox="1"/>
                  <p:nvPr/>
                </p:nvSpPr>
                <p:spPr>
                  <a:xfrm>
                    <a:off x="14102401" y="8820445"/>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175" name="CasellaDiTesto 105">
                    <a:extLst>
                      <a:ext uri="{FF2B5EF4-FFF2-40B4-BE49-F238E27FC236}">
                        <a16:creationId xmlns:a16="http://schemas.microsoft.com/office/drawing/2014/main" id="{B7EF8C41-9902-ECAA-8EB6-443140E4EEF0}"/>
                      </a:ext>
                    </a:extLst>
                  </p:cNvPr>
                  <p:cNvSpPr txBox="1"/>
                  <p:nvPr/>
                </p:nvSpPr>
                <p:spPr>
                  <a:xfrm>
                    <a:off x="14078338" y="8325938"/>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176" name="CasellaDiTesto 105">
                    <a:extLst>
                      <a:ext uri="{FF2B5EF4-FFF2-40B4-BE49-F238E27FC236}">
                        <a16:creationId xmlns:a16="http://schemas.microsoft.com/office/drawing/2014/main" id="{85416CDA-9455-F4BA-2EF8-3EB34926EEE8}"/>
                      </a:ext>
                    </a:extLst>
                  </p:cNvPr>
                  <p:cNvSpPr txBox="1"/>
                  <p:nvPr/>
                </p:nvSpPr>
                <p:spPr>
                  <a:xfrm>
                    <a:off x="14054274" y="7831243"/>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177" name="CasellaDiTesto 105">
                    <a:extLst>
                      <a:ext uri="{FF2B5EF4-FFF2-40B4-BE49-F238E27FC236}">
                        <a16:creationId xmlns:a16="http://schemas.microsoft.com/office/drawing/2014/main" id="{6900546F-1790-4C9F-C519-18A0FB7EA5F9}"/>
                      </a:ext>
                    </a:extLst>
                  </p:cNvPr>
                  <p:cNvSpPr txBox="1"/>
                  <p:nvPr/>
                </p:nvSpPr>
                <p:spPr>
                  <a:xfrm>
                    <a:off x="14110421" y="10304339"/>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178" name="CasellaDiTesto 105">
                    <a:extLst>
                      <a:ext uri="{FF2B5EF4-FFF2-40B4-BE49-F238E27FC236}">
                        <a16:creationId xmlns:a16="http://schemas.microsoft.com/office/drawing/2014/main" id="{64A6323B-ED2F-6C3E-D067-65956358796C}"/>
                      </a:ext>
                    </a:extLst>
                  </p:cNvPr>
                  <p:cNvSpPr txBox="1"/>
                  <p:nvPr/>
                </p:nvSpPr>
                <p:spPr>
                  <a:xfrm>
                    <a:off x="14102400" y="9815055"/>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179" name="CasellaDiTesto 105">
                    <a:extLst>
                      <a:ext uri="{FF2B5EF4-FFF2-40B4-BE49-F238E27FC236}">
                        <a16:creationId xmlns:a16="http://schemas.microsoft.com/office/drawing/2014/main" id="{02047D06-0E22-EEB8-5FEA-7512FFEC1089}"/>
                      </a:ext>
                    </a:extLst>
                  </p:cNvPr>
                  <p:cNvSpPr txBox="1"/>
                  <p:nvPr/>
                </p:nvSpPr>
                <p:spPr>
                  <a:xfrm>
                    <a:off x="14150527" y="12766803"/>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180" name="CasellaDiTesto 105">
                    <a:extLst>
                      <a:ext uri="{FF2B5EF4-FFF2-40B4-BE49-F238E27FC236}">
                        <a16:creationId xmlns:a16="http://schemas.microsoft.com/office/drawing/2014/main" id="{68F4F478-596C-8798-4176-9F9DE810C738}"/>
                      </a:ext>
                    </a:extLst>
                  </p:cNvPr>
                  <p:cNvSpPr txBox="1"/>
                  <p:nvPr/>
                </p:nvSpPr>
                <p:spPr>
                  <a:xfrm>
                    <a:off x="14142506" y="12272296"/>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181" name="CasellaDiTesto 105">
                    <a:extLst>
                      <a:ext uri="{FF2B5EF4-FFF2-40B4-BE49-F238E27FC236}">
                        <a16:creationId xmlns:a16="http://schemas.microsoft.com/office/drawing/2014/main" id="{FCA7BF79-6620-F670-9359-AA28BBCEF628}"/>
                      </a:ext>
                    </a:extLst>
                  </p:cNvPr>
                  <p:cNvSpPr txBox="1"/>
                  <p:nvPr/>
                </p:nvSpPr>
                <p:spPr>
                  <a:xfrm>
                    <a:off x="14102401" y="11772192"/>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182" name="CasellaDiTesto 105">
                    <a:extLst>
                      <a:ext uri="{FF2B5EF4-FFF2-40B4-BE49-F238E27FC236}">
                        <a16:creationId xmlns:a16="http://schemas.microsoft.com/office/drawing/2014/main" id="{58D4FE44-9CC6-39F4-E7DC-2023644286A8}"/>
                      </a:ext>
                    </a:extLst>
                  </p:cNvPr>
                  <p:cNvSpPr txBox="1"/>
                  <p:nvPr/>
                </p:nvSpPr>
                <p:spPr>
                  <a:xfrm>
                    <a:off x="14105198" y="11288317"/>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183" name="CasellaDiTesto 105">
                    <a:extLst>
                      <a:ext uri="{FF2B5EF4-FFF2-40B4-BE49-F238E27FC236}">
                        <a16:creationId xmlns:a16="http://schemas.microsoft.com/office/drawing/2014/main" id="{CF60A1BB-E2A1-DF62-1B28-7F8BE7B3A8C1}"/>
                      </a:ext>
                    </a:extLst>
                  </p:cNvPr>
                  <p:cNvSpPr txBox="1"/>
                  <p:nvPr/>
                </p:nvSpPr>
                <p:spPr>
                  <a:xfrm>
                    <a:off x="14102400" y="10793624"/>
                    <a:ext cx="1375484" cy="342328"/>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grpSp>
            <p:pic>
              <p:nvPicPr>
                <p:cNvPr id="207" name="Picture 206">
                  <a:extLst>
                    <a:ext uri="{FF2B5EF4-FFF2-40B4-BE49-F238E27FC236}">
                      <a16:creationId xmlns:a16="http://schemas.microsoft.com/office/drawing/2014/main" id="{5D91EA46-4D87-407B-9356-2D4CD9DF3F44}"/>
                    </a:ext>
                  </a:extLst>
                </p:cNvPr>
                <p:cNvPicPr>
                  <a:picLocks noChangeAspect="1"/>
                </p:cNvPicPr>
                <p:nvPr/>
              </p:nvPicPr>
              <p:blipFill rotWithShape="1">
                <a:blip r:embed="rId10"/>
                <a:srcRect r="82630"/>
                <a:stretch/>
              </p:blipFill>
              <p:spPr>
                <a:xfrm>
                  <a:off x="4854433" y="6768743"/>
                  <a:ext cx="2056644" cy="6968522"/>
                </a:xfrm>
                <a:prstGeom prst="rect">
                  <a:avLst/>
                </a:prstGeom>
              </p:spPr>
            </p:pic>
            <p:pic>
              <p:nvPicPr>
                <p:cNvPr id="4" name="Picture 3">
                  <a:extLst>
                    <a:ext uri="{FF2B5EF4-FFF2-40B4-BE49-F238E27FC236}">
                      <a16:creationId xmlns:a16="http://schemas.microsoft.com/office/drawing/2014/main" id="{1728E1C4-3B8D-5C0B-498F-CD9139D84821}"/>
                    </a:ext>
                  </a:extLst>
                </p:cNvPr>
                <p:cNvPicPr>
                  <a:picLocks noChangeAspect="1"/>
                </p:cNvPicPr>
                <p:nvPr/>
              </p:nvPicPr>
              <p:blipFill>
                <a:blip r:embed="rId20">
                  <a:duotone>
                    <a:prstClr val="black"/>
                    <a:schemeClr val="accent6">
                      <a:tint val="45000"/>
                      <a:satMod val="400000"/>
                    </a:schemeClr>
                  </a:duotone>
                </a:blip>
                <a:stretch>
                  <a:fillRect/>
                </a:stretch>
              </p:blipFill>
              <p:spPr>
                <a:xfrm>
                  <a:off x="10233053" y="6911249"/>
                  <a:ext cx="547059" cy="401921"/>
                </a:xfrm>
                <a:prstGeom prst="rect">
                  <a:avLst/>
                </a:prstGeom>
              </p:spPr>
            </p:pic>
          </p:grpSp>
          <p:pic>
            <p:nvPicPr>
              <p:cNvPr id="164" name="Picture 163">
                <a:extLst>
                  <a:ext uri="{FF2B5EF4-FFF2-40B4-BE49-F238E27FC236}">
                    <a16:creationId xmlns:a16="http://schemas.microsoft.com/office/drawing/2014/main" id="{A7A50F45-71F5-B029-7368-2E0D4731CDFC}"/>
                  </a:ext>
                </a:extLst>
              </p:cNvPr>
              <p:cNvPicPr>
                <a:picLocks noChangeAspect="1"/>
              </p:cNvPicPr>
              <p:nvPr/>
            </p:nvPicPr>
            <p:blipFill rotWithShape="1">
              <a:blip r:embed="rId21"/>
              <a:srcRect t="31419" b="25172"/>
              <a:stretch/>
            </p:blipFill>
            <p:spPr>
              <a:xfrm>
                <a:off x="3579898" y="5627651"/>
                <a:ext cx="1814560" cy="165830"/>
              </a:xfrm>
              <a:prstGeom prst="rect">
                <a:avLst/>
              </a:prstGeom>
            </p:spPr>
          </p:pic>
          <p:pic>
            <p:nvPicPr>
              <p:cNvPr id="167" name="Picture 166">
                <a:extLst>
                  <a:ext uri="{FF2B5EF4-FFF2-40B4-BE49-F238E27FC236}">
                    <a16:creationId xmlns:a16="http://schemas.microsoft.com/office/drawing/2014/main" id="{559A12CB-CB64-EF70-0051-857390B5C16D}"/>
                  </a:ext>
                </a:extLst>
              </p:cNvPr>
              <p:cNvPicPr>
                <a:picLocks noChangeAspect="1"/>
              </p:cNvPicPr>
              <p:nvPr/>
            </p:nvPicPr>
            <p:blipFill>
              <a:blip r:embed="rId22"/>
              <a:stretch>
                <a:fillRect/>
              </a:stretch>
            </p:blipFill>
            <p:spPr>
              <a:xfrm>
                <a:off x="3573277" y="5893931"/>
                <a:ext cx="1470986" cy="490329"/>
              </a:xfrm>
              <a:prstGeom prst="rect">
                <a:avLst/>
              </a:prstGeom>
            </p:spPr>
          </p:pic>
          <p:sp>
            <p:nvSpPr>
              <p:cNvPr id="168" name="CasellaDiTesto 105">
                <a:extLst>
                  <a:ext uri="{FF2B5EF4-FFF2-40B4-BE49-F238E27FC236}">
                    <a16:creationId xmlns:a16="http://schemas.microsoft.com/office/drawing/2014/main" id="{B2C76E5C-956C-BC90-A5C6-E6CBF950B5BB}"/>
                  </a:ext>
                </a:extLst>
              </p:cNvPr>
              <p:cNvSpPr txBox="1"/>
              <p:nvPr/>
            </p:nvSpPr>
            <p:spPr>
              <a:xfrm>
                <a:off x="5630271" y="5496921"/>
                <a:ext cx="1909860" cy="380244"/>
              </a:xfrm>
              <a:prstGeom prst="rect">
                <a:avLst/>
              </a:prstGeom>
              <a:solidFill>
                <a:schemeClr val="bg1"/>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600">
                    <a:latin typeface="72 Light" panose="020B0303030000000003" pitchFamily="34" charset="0"/>
                    <a:cs typeface="72 Light" panose="020B0303030000000003" pitchFamily="34" charset="0"/>
                  </a:rPr>
                  <a:t>50,00</a:t>
                </a:r>
              </a:p>
            </p:txBody>
          </p:sp>
          <p:sp>
            <p:nvSpPr>
              <p:cNvPr id="169" name="CasellaDiTesto 105">
                <a:extLst>
                  <a:ext uri="{FF2B5EF4-FFF2-40B4-BE49-F238E27FC236}">
                    <a16:creationId xmlns:a16="http://schemas.microsoft.com/office/drawing/2014/main" id="{E459C765-7CCE-E6B1-0ED7-A4097520E2D2}"/>
                  </a:ext>
                </a:extLst>
              </p:cNvPr>
              <p:cNvSpPr txBox="1"/>
              <p:nvPr/>
            </p:nvSpPr>
            <p:spPr>
              <a:xfrm>
                <a:off x="9601324" y="5467709"/>
                <a:ext cx="1909860" cy="380244"/>
              </a:xfrm>
              <a:prstGeom prst="rect">
                <a:avLst/>
              </a:prstGeom>
              <a:solidFill>
                <a:schemeClr val="bg1"/>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600">
                    <a:latin typeface="72 Light" panose="020B0303030000000003" pitchFamily="34" charset="0"/>
                    <a:cs typeface="72 Light" panose="020B0303030000000003" pitchFamily="34" charset="0"/>
                  </a:rPr>
                  <a:t>70,00</a:t>
                </a:r>
              </a:p>
            </p:txBody>
          </p:sp>
          <p:sp>
            <p:nvSpPr>
              <p:cNvPr id="170" name="CasellaDiTesto 105">
                <a:extLst>
                  <a:ext uri="{FF2B5EF4-FFF2-40B4-BE49-F238E27FC236}">
                    <a16:creationId xmlns:a16="http://schemas.microsoft.com/office/drawing/2014/main" id="{15EACCC0-76F1-D67F-A159-40DD3B0A71C5}"/>
                  </a:ext>
                </a:extLst>
              </p:cNvPr>
              <p:cNvSpPr txBox="1"/>
              <p:nvPr/>
            </p:nvSpPr>
            <p:spPr>
              <a:xfrm>
                <a:off x="13748022" y="5944722"/>
                <a:ext cx="1909860" cy="380244"/>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600">
                    <a:latin typeface="72 Light" panose="020B0303030000000003" pitchFamily="34" charset="0"/>
                    <a:cs typeface="72 Light" panose="020B0303030000000003" pitchFamily="34" charset="0"/>
                  </a:rPr>
                  <a:t>100,00</a:t>
                </a:r>
              </a:p>
            </p:txBody>
          </p:sp>
          <p:pic>
            <p:nvPicPr>
              <p:cNvPr id="171" name="Picture 170">
                <a:extLst>
                  <a:ext uri="{FF2B5EF4-FFF2-40B4-BE49-F238E27FC236}">
                    <a16:creationId xmlns:a16="http://schemas.microsoft.com/office/drawing/2014/main" id="{C725B077-2F8B-F06D-F38C-6B37FF069781}"/>
                  </a:ext>
                </a:extLst>
              </p:cNvPr>
              <p:cNvPicPr>
                <a:picLocks noChangeAspect="1"/>
              </p:cNvPicPr>
              <p:nvPr/>
            </p:nvPicPr>
            <p:blipFill>
              <a:blip r:embed="rId20">
                <a:duotone>
                  <a:prstClr val="black"/>
                  <a:schemeClr val="accent6">
                    <a:tint val="45000"/>
                    <a:satMod val="400000"/>
                  </a:schemeClr>
                </a:duotone>
              </a:blip>
              <a:stretch>
                <a:fillRect/>
              </a:stretch>
            </p:blipFill>
            <p:spPr>
              <a:xfrm>
                <a:off x="13108866" y="6911249"/>
                <a:ext cx="547059" cy="401921"/>
              </a:xfrm>
              <a:prstGeom prst="rect">
                <a:avLst/>
              </a:prstGeom>
            </p:spPr>
          </p:pic>
          <p:pic>
            <p:nvPicPr>
              <p:cNvPr id="184" name="Picture 183">
                <a:extLst>
                  <a:ext uri="{FF2B5EF4-FFF2-40B4-BE49-F238E27FC236}">
                    <a16:creationId xmlns:a16="http://schemas.microsoft.com/office/drawing/2014/main" id="{AB354FFD-7B55-8638-42D0-D861F8BC68B6}"/>
                  </a:ext>
                </a:extLst>
              </p:cNvPr>
              <p:cNvPicPr>
                <a:picLocks noChangeAspect="1"/>
              </p:cNvPicPr>
              <p:nvPr/>
            </p:nvPicPr>
            <p:blipFill>
              <a:blip r:embed="rId20">
                <a:duotone>
                  <a:prstClr val="black"/>
                  <a:schemeClr val="accent6">
                    <a:tint val="45000"/>
                    <a:satMod val="400000"/>
                  </a:schemeClr>
                </a:duotone>
              </a:blip>
              <a:stretch>
                <a:fillRect/>
              </a:stretch>
            </p:blipFill>
            <p:spPr>
              <a:xfrm>
                <a:off x="17002746" y="6902684"/>
                <a:ext cx="547059" cy="401921"/>
              </a:xfrm>
              <a:prstGeom prst="rect">
                <a:avLst/>
              </a:prstGeom>
            </p:spPr>
          </p:pic>
          <p:pic>
            <p:nvPicPr>
              <p:cNvPr id="186" name="Picture 185">
                <a:extLst>
                  <a:ext uri="{FF2B5EF4-FFF2-40B4-BE49-F238E27FC236}">
                    <a16:creationId xmlns:a16="http://schemas.microsoft.com/office/drawing/2014/main" id="{7D2D6C7A-4F16-0FA9-678D-4C99F8E09020}"/>
                  </a:ext>
                </a:extLst>
              </p:cNvPr>
              <p:cNvPicPr>
                <a:picLocks noChangeAspect="1"/>
              </p:cNvPicPr>
              <p:nvPr/>
            </p:nvPicPr>
            <p:blipFill>
              <a:blip r:embed="rId23"/>
              <a:stretch>
                <a:fillRect/>
              </a:stretch>
            </p:blipFill>
            <p:spPr>
              <a:xfrm>
                <a:off x="17947278" y="6761075"/>
                <a:ext cx="3588721" cy="6932428"/>
              </a:xfrm>
              <a:prstGeom prst="rect">
                <a:avLst/>
              </a:prstGeom>
            </p:spPr>
          </p:pic>
          <p:sp>
            <p:nvSpPr>
              <p:cNvPr id="388" name="CasellaDiTesto 105">
                <a:extLst>
                  <a:ext uri="{FF2B5EF4-FFF2-40B4-BE49-F238E27FC236}">
                    <a16:creationId xmlns:a16="http://schemas.microsoft.com/office/drawing/2014/main" id="{B8B363BA-EBF3-DD26-1E5F-30D32D61B526}"/>
                  </a:ext>
                </a:extLst>
              </p:cNvPr>
              <p:cNvSpPr txBox="1"/>
              <p:nvPr/>
            </p:nvSpPr>
            <p:spPr>
              <a:xfrm>
                <a:off x="17480006" y="5072852"/>
                <a:ext cx="1909860" cy="323606"/>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p>
            </p:txBody>
          </p:sp>
          <p:sp>
            <p:nvSpPr>
              <p:cNvPr id="389" name="CasellaDiTesto 105">
                <a:extLst>
                  <a:ext uri="{FF2B5EF4-FFF2-40B4-BE49-F238E27FC236}">
                    <a16:creationId xmlns:a16="http://schemas.microsoft.com/office/drawing/2014/main" id="{6265EB6F-5CFD-4923-0CAD-FAF894D78EE7}"/>
                  </a:ext>
                </a:extLst>
              </p:cNvPr>
              <p:cNvSpPr txBox="1"/>
              <p:nvPr/>
            </p:nvSpPr>
            <p:spPr>
              <a:xfrm>
                <a:off x="17483550" y="5522964"/>
                <a:ext cx="1909860" cy="323606"/>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p>
            </p:txBody>
          </p:sp>
          <p:sp>
            <p:nvSpPr>
              <p:cNvPr id="390" name="CasellaDiTesto 105">
                <a:extLst>
                  <a:ext uri="{FF2B5EF4-FFF2-40B4-BE49-F238E27FC236}">
                    <a16:creationId xmlns:a16="http://schemas.microsoft.com/office/drawing/2014/main" id="{AD23FA2F-C740-D6B7-2B87-7F7E2F1CDBC2}"/>
                  </a:ext>
                </a:extLst>
              </p:cNvPr>
              <p:cNvSpPr txBox="1"/>
              <p:nvPr/>
            </p:nvSpPr>
            <p:spPr>
              <a:xfrm>
                <a:off x="17483551" y="5948266"/>
                <a:ext cx="1909860" cy="323606"/>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p>
            </p:txBody>
          </p:sp>
          <p:pic>
            <p:nvPicPr>
              <p:cNvPr id="391" name="Picture 390">
                <a:extLst>
                  <a:ext uri="{FF2B5EF4-FFF2-40B4-BE49-F238E27FC236}">
                    <a16:creationId xmlns:a16="http://schemas.microsoft.com/office/drawing/2014/main" id="{2BD2314A-14C0-99C1-DAB8-32ABFCAE62D9}"/>
                  </a:ext>
                </a:extLst>
              </p:cNvPr>
              <p:cNvPicPr>
                <a:picLocks noChangeAspect="1"/>
              </p:cNvPicPr>
              <p:nvPr/>
            </p:nvPicPr>
            <p:blipFill>
              <a:blip r:embed="rId12"/>
              <a:stretch>
                <a:fillRect/>
              </a:stretch>
            </p:blipFill>
            <p:spPr>
              <a:xfrm>
                <a:off x="19171852" y="6933684"/>
                <a:ext cx="1197936" cy="276447"/>
              </a:xfrm>
              <a:prstGeom prst="rect">
                <a:avLst/>
              </a:prstGeom>
            </p:spPr>
          </p:pic>
          <p:pic>
            <p:nvPicPr>
              <p:cNvPr id="392" name="Picture 391">
                <a:extLst>
                  <a:ext uri="{FF2B5EF4-FFF2-40B4-BE49-F238E27FC236}">
                    <a16:creationId xmlns:a16="http://schemas.microsoft.com/office/drawing/2014/main" id="{D048CE12-8D13-10FA-3792-FB3E2E990E02}"/>
                  </a:ext>
                </a:extLst>
              </p:cNvPr>
              <p:cNvPicPr>
                <a:picLocks noChangeAspect="1"/>
              </p:cNvPicPr>
              <p:nvPr/>
            </p:nvPicPr>
            <p:blipFill>
              <a:blip r:embed="rId20">
                <a:duotone>
                  <a:prstClr val="black"/>
                  <a:schemeClr val="accent6">
                    <a:tint val="45000"/>
                    <a:satMod val="400000"/>
                  </a:schemeClr>
                </a:duotone>
              </a:blip>
              <a:stretch>
                <a:fillRect/>
              </a:stretch>
            </p:blipFill>
            <p:spPr>
              <a:xfrm>
                <a:off x="20706420" y="6884963"/>
                <a:ext cx="547059" cy="401921"/>
              </a:xfrm>
              <a:prstGeom prst="rect">
                <a:avLst/>
              </a:prstGeom>
            </p:spPr>
          </p:pic>
          <p:pic>
            <p:nvPicPr>
              <p:cNvPr id="407" name="Picture 406">
                <a:extLst>
                  <a:ext uri="{FF2B5EF4-FFF2-40B4-BE49-F238E27FC236}">
                    <a16:creationId xmlns:a16="http://schemas.microsoft.com/office/drawing/2014/main" id="{07D2B7DE-8E47-FFAF-2AD5-25FBEB4B96A8}"/>
                  </a:ext>
                </a:extLst>
              </p:cNvPr>
              <p:cNvPicPr>
                <a:picLocks noChangeAspect="1"/>
              </p:cNvPicPr>
              <p:nvPr/>
            </p:nvPicPr>
            <p:blipFill>
              <a:blip r:embed="rId24"/>
              <a:stretch>
                <a:fillRect/>
              </a:stretch>
            </p:blipFill>
            <p:spPr>
              <a:xfrm>
                <a:off x="6112182" y="6898869"/>
                <a:ext cx="692655" cy="331270"/>
              </a:xfrm>
              <a:prstGeom prst="rect">
                <a:avLst/>
              </a:prstGeom>
            </p:spPr>
          </p:pic>
          <p:pic>
            <p:nvPicPr>
              <p:cNvPr id="409" name="Picture 408">
                <a:extLst>
                  <a:ext uri="{FF2B5EF4-FFF2-40B4-BE49-F238E27FC236}">
                    <a16:creationId xmlns:a16="http://schemas.microsoft.com/office/drawing/2014/main" id="{C8447278-DFAF-6D83-C1F1-F550A0A9F869}"/>
                  </a:ext>
                </a:extLst>
              </p:cNvPr>
              <p:cNvPicPr>
                <a:picLocks noChangeAspect="1"/>
              </p:cNvPicPr>
              <p:nvPr/>
            </p:nvPicPr>
            <p:blipFill>
              <a:blip r:embed="rId25"/>
              <a:stretch>
                <a:fillRect/>
              </a:stretch>
            </p:blipFill>
            <p:spPr>
              <a:xfrm>
                <a:off x="5788776" y="6826102"/>
                <a:ext cx="359914" cy="349329"/>
              </a:xfrm>
              <a:prstGeom prst="rect">
                <a:avLst/>
              </a:prstGeom>
            </p:spPr>
          </p:pic>
          <p:pic>
            <p:nvPicPr>
              <p:cNvPr id="411" name="Picture 410">
                <a:extLst>
                  <a:ext uri="{FF2B5EF4-FFF2-40B4-BE49-F238E27FC236}">
                    <a16:creationId xmlns:a16="http://schemas.microsoft.com/office/drawing/2014/main" id="{30B4B275-D850-34B6-DA3C-E93D65AC6201}"/>
                  </a:ext>
                </a:extLst>
              </p:cNvPr>
              <p:cNvPicPr>
                <a:picLocks noChangeAspect="1"/>
              </p:cNvPicPr>
              <p:nvPr/>
            </p:nvPicPr>
            <p:blipFill>
              <a:blip r:embed="rId26"/>
              <a:stretch>
                <a:fillRect/>
              </a:stretch>
            </p:blipFill>
            <p:spPr>
              <a:xfrm>
                <a:off x="10277930" y="6925262"/>
                <a:ext cx="597079" cy="283612"/>
              </a:xfrm>
              <a:prstGeom prst="rect">
                <a:avLst/>
              </a:prstGeom>
            </p:spPr>
          </p:pic>
          <p:pic>
            <p:nvPicPr>
              <p:cNvPr id="413" name="Picture 412">
                <a:extLst>
                  <a:ext uri="{FF2B5EF4-FFF2-40B4-BE49-F238E27FC236}">
                    <a16:creationId xmlns:a16="http://schemas.microsoft.com/office/drawing/2014/main" id="{30636C6A-17D0-FA51-EF44-BC5C9F750A53}"/>
                  </a:ext>
                </a:extLst>
              </p:cNvPr>
              <p:cNvPicPr>
                <a:picLocks noChangeAspect="1"/>
              </p:cNvPicPr>
              <p:nvPr/>
            </p:nvPicPr>
            <p:blipFill>
              <a:blip r:embed="rId27"/>
              <a:stretch>
                <a:fillRect/>
              </a:stretch>
            </p:blipFill>
            <p:spPr>
              <a:xfrm>
                <a:off x="14424629" y="6906211"/>
                <a:ext cx="552309" cy="345193"/>
              </a:xfrm>
              <a:prstGeom prst="rect">
                <a:avLst/>
              </a:prstGeom>
            </p:spPr>
          </p:pic>
          <p:pic>
            <p:nvPicPr>
              <p:cNvPr id="414" name="Picture 413">
                <a:extLst>
                  <a:ext uri="{FF2B5EF4-FFF2-40B4-BE49-F238E27FC236}">
                    <a16:creationId xmlns:a16="http://schemas.microsoft.com/office/drawing/2014/main" id="{5A3D658F-F5A3-F6FF-7272-46781C03761C}"/>
                  </a:ext>
                </a:extLst>
              </p:cNvPr>
              <p:cNvPicPr>
                <a:picLocks noChangeAspect="1"/>
              </p:cNvPicPr>
              <p:nvPr/>
            </p:nvPicPr>
            <p:blipFill>
              <a:blip r:embed="rId25"/>
              <a:stretch>
                <a:fillRect/>
              </a:stretch>
            </p:blipFill>
            <p:spPr>
              <a:xfrm>
                <a:off x="14948088" y="6889898"/>
                <a:ext cx="341655" cy="331607"/>
              </a:xfrm>
              <a:prstGeom prst="rect">
                <a:avLst/>
              </a:prstGeom>
            </p:spPr>
          </p:pic>
          <p:pic>
            <p:nvPicPr>
              <p:cNvPr id="416" name="Picture 415">
                <a:extLst>
                  <a:ext uri="{FF2B5EF4-FFF2-40B4-BE49-F238E27FC236}">
                    <a16:creationId xmlns:a16="http://schemas.microsoft.com/office/drawing/2014/main" id="{57C7CF4D-1AB0-EAC8-F82D-475B341F86E5}"/>
                  </a:ext>
                </a:extLst>
              </p:cNvPr>
              <p:cNvPicPr>
                <a:picLocks noChangeAspect="1"/>
              </p:cNvPicPr>
              <p:nvPr/>
            </p:nvPicPr>
            <p:blipFill>
              <a:blip r:embed="rId28"/>
              <a:stretch>
                <a:fillRect/>
              </a:stretch>
            </p:blipFill>
            <p:spPr>
              <a:xfrm>
                <a:off x="18189513" y="6932427"/>
                <a:ext cx="510883" cy="289961"/>
              </a:xfrm>
              <a:prstGeom prst="rect">
                <a:avLst/>
              </a:prstGeom>
            </p:spPr>
          </p:pic>
          <p:pic>
            <p:nvPicPr>
              <p:cNvPr id="417" name="Picture 416">
                <a:extLst>
                  <a:ext uri="{FF2B5EF4-FFF2-40B4-BE49-F238E27FC236}">
                    <a16:creationId xmlns:a16="http://schemas.microsoft.com/office/drawing/2014/main" id="{46E9BF91-BCDA-E5DD-D10A-925F38644EA0}"/>
                  </a:ext>
                </a:extLst>
              </p:cNvPr>
              <p:cNvPicPr>
                <a:picLocks noChangeAspect="1"/>
              </p:cNvPicPr>
              <p:nvPr/>
            </p:nvPicPr>
            <p:blipFill>
              <a:blip r:embed="rId25"/>
              <a:stretch>
                <a:fillRect/>
              </a:stretch>
            </p:blipFill>
            <p:spPr>
              <a:xfrm>
                <a:off x="18692037" y="6782379"/>
                <a:ext cx="477993" cy="463935"/>
              </a:xfrm>
              <a:prstGeom prst="rect">
                <a:avLst/>
              </a:prstGeom>
            </p:spPr>
          </p:pic>
          <p:cxnSp>
            <p:nvCxnSpPr>
              <p:cNvPr id="431" name="Straight Connector 430">
                <a:extLst>
                  <a:ext uri="{FF2B5EF4-FFF2-40B4-BE49-F238E27FC236}">
                    <a16:creationId xmlns:a16="http://schemas.microsoft.com/office/drawing/2014/main" id="{5B945C76-9B6C-BC97-0A66-F66C78A2BFA3}"/>
                  </a:ext>
                </a:extLst>
              </p:cNvPr>
              <p:cNvCxnSpPr>
                <a:cxnSpLocks/>
              </p:cNvCxnSpPr>
              <p:nvPr/>
            </p:nvCxnSpPr>
            <p:spPr>
              <a:xfrm>
                <a:off x="9654363" y="6932428"/>
                <a:ext cx="0" cy="71647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F8E8DB90-21DA-8E35-CCC5-12C3CCFCBBA9}"/>
                  </a:ext>
                </a:extLst>
              </p:cNvPr>
              <p:cNvCxnSpPr>
                <a:cxnSpLocks/>
              </p:cNvCxnSpPr>
              <p:nvPr/>
            </p:nvCxnSpPr>
            <p:spPr>
              <a:xfrm>
                <a:off x="13868395" y="6914708"/>
                <a:ext cx="0" cy="71824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A91137AC-BE34-4C56-925D-A29A87B5709B}"/>
                  </a:ext>
                </a:extLst>
              </p:cNvPr>
              <p:cNvCxnSpPr>
                <a:cxnSpLocks/>
              </p:cNvCxnSpPr>
              <p:nvPr/>
            </p:nvCxnSpPr>
            <p:spPr>
              <a:xfrm>
                <a:off x="17674855" y="6914708"/>
                <a:ext cx="0" cy="71599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1AC9B8F2-A066-CBF4-0D02-BEC6C006BEB8}"/>
                  </a:ext>
                </a:extLst>
              </p:cNvPr>
              <p:cNvCxnSpPr>
                <a:cxnSpLocks/>
              </p:cNvCxnSpPr>
              <p:nvPr/>
            </p:nvCxnSpPr>
            <p:spPr>
              <a:xfrm>
                <a:off x="3551274" y="6855932"/>
                <a:ext cx="178839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A0F8497-DF89-B0BE-865C-1029E7DD7D3A}"/>
                  </a:ext>
                </a:extLst>
              </p:cNvPr>
              <p:cNvCxnSpPr>
                <a:cxnSpLocks/>
              </p:cNvCxnSpPr>
              <p:nvPr/>
            </p:nvCxnSpPr>
            <p:spPr>
              <a:xfrm>
                <a:off x="3576084" y="7297477"/>
                <a:ext cx="178839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A2F06BCC-DD58-A986-42D5-E247E4102899}"/>
                  </a:ext>
                </a:extLst>
              </p:cNvPr>
              <p:cNvCxnSpPr>
                <a:cxnSpLocks/>
              </p:cNvCxnSpPr>
              <p:nvPr/>
            </p:nvCxnSpPr>
            <p:spPr>
              <a:xfrm>
                <a:off x="3664689" y="13718461"/>
                <a:ext cx="17898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43" name="Straight Connector 442">
              <a:extLst>
                <a:ext uri="{FF2B5EF4-FFF2-40B4-BE49-F238E27FC236}">
                  <a16:creationId xmlns:a16="http://schemas.microsoft.com/office/drawing/2014/main" id="{DC952EF4-7A2D-B74F-BEE2-A00F30E36F3C}"/>
                </a:ext>
              </a:extLst>
            </p:cNvPr>
            <p:cNvCxnSpPr>
              <a:cxnSpLocks/>
            </p:cNvCxnSpPr>
            <p:nvPr/>
          </p:nvCxnSpPr>
          <p:spPr>
            <a:xfrm>
              <a:off x="5622451" y="6651184"/>
              <a:ext cx="0" cy="68734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4" name="CasellaDiTesto 113">
              <a:extLst>
                <a:ext uri="{FF2B5EF4-FFF2-40B4-BE49-F238E27FC236}">
                  <a16:creationId xmlns:a16="http://schemas.microsoft.com/office/drawing/2014/main" id="{AD197B09-D03B-C48A-6C7B-4953EBB089B2}"/>
                </a:ext>
              </a:extLst>
            </p:cNvPr>
            <p:cNvSpPr txBox="1"/>
            <p:nvPr/>
          </p:nvSpPr>
          <p:spPr>
            <a:xfrm>
              <a:off x="8591720" y="7173839"/>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pic>
          <p:nvPicPr>
            <p:cNvPr id="446" name="Picture 445">
              <a:extLst>
                <a:ext uri="{FF2B5EF4-FFF2-40B4-BE49-F238E27FC236}">
                  <a16:creationId xmlns:a16="http://schemas.microsoft.com/office/drawing/2014/main" id="{A007E803-8512-5140-83D4-12627B844D43}"/>
                </a:ext>
              </a:extLst>
            </p:cNvPr>
            <p:cNvPicPr>
              <a:picLocks noChangeAspect="1"/>
            </p:cNvPicPr>
            <p:nvPr/>
          </p:nvPicPr>
          <p:blipFill>
            <a:blip r:embed="rId29"/>
            <a:stretch>
              <a:fillRect/>
            </a:stretch>
          </p:blipFill>
          <p:spPr>
            <a:xfrm>
              <a:off x="15744133" y="6365288"/>
              <a:ext cx="733421" cy="300135"/>
            </a:xfrm>
            <a:prstGeom prst="rect">
              <a:avLst/>
            </a:prstGeom>
          </p:spPr>
        </p:pic>
        <p:sp>
          <p:nvSpPr>
            <p:cNvPr id="447" name="CasellaDiTesto 113">
              <a:extLst>
                <a:ext uri="{FF2B5EF4-FFF2-40B4-BE49-F238E27FC236}">
                  <a16:creationId xmlns:a16="http://schemas.microsoft.com/office/drawing/2014/main" id="{D72E8622-6F00-BAE7-A36B-EC5E6BD79712}"/>
                </a:ext>
              </a:extLst>
            </p:cNvPr>
            <p:cNvSpPr txBox="1"/>
            <p:nvPr/>
          </p:nvSpPr>
          <p:spPr>
            <a:xfrm>
              <a:off x="8591720" y="8122269"/>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448" name="CasellaDiTesto 113">
              <a:extLst>
                <a:ext uri="{FF2B5EF4-FFF2-40B4-BE49-F238E27FC236}">
                  <a16:creationId xmlns:a16="http://schemas.microsoft.com/office/drawing/2014/main" id="{64C65D68-134E-756F-0DF9-7EDD68CFF329}"/>
                </a:ext>
              </a:extLst>
            </p:cNvPr>
            <p:cNvSpPr txBox="1"/>
            <p:nvPr/>
          </p:nvSpPr>
          <p:spPr>
            <a:xfrm>
              <a:off x="8579075" y="9514899"/>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449" name="CasellaDiTesto 113">
              <a:extLst>
                <a:ext uri="{FF2B5EF4-FFF2-40B4-BE49-F238E27FC236}">
                  <a16:creationId xmlns:a16="http://schemas.microsoft.com/office/drawing/2014/main" id="{C09DC517-CA66-5EE4-1202-BE8009274594}"/>
                </a:ext>
              </a:extLst>
            </p:cNvPr>
            <p:cNvSpPr txBox="1"/>
            <p:nvPr/>
          </p:nvSpPr>
          <p:spPr>
            <a:xfrm>
              <a:off x="8566429" y="10895523"/>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a:t>
              </a:r>
            </a:p>
          </p:txBody>
        </p:sp>
        <p:sp>
          <p:nvSpPr>
            <p:cNvPr id="450" name="CasellaDiTesto 113">
              <a:extLst>
                <a:ext uri="{FF2B5EF4-FFF2-40B4-BE49-F238E27FC236}">
                  <a16:creationId xmlns:a16="http://schemas.microsoft.com/office/drawing/2014/main" id="{4AC9BB1A-CA26-B550-BEA7-E21ADD720EFA}"/>
                </a:ext>
              </a:extLst>
            </p:cNvPr>
            <p:cNvSpPr txBox="1"/>
            <p:nvPr/>
          </p:nvSpPr>
          <p:spPr>
            <a:xfrm>
              <a:off x="12802571" y="7654057"/>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451" name="CasellaDiTesto 113">
              <a:extLst>
                <a:ext uri="{FF2B5EF4-FFF2-40B4-BE49-F238E27FC236}">
                  <a16:creationId xmlns:a16="http://schemas.microsoft.com/office/drawing/2014/main" id="{4EFD9943-0521-AF24-1775-607E9E333205}"/>
                </a:ext>
              </a:extLst>
            </p:cNvPr>
            <p:cNvSpPr txBox="1"/>
            <p:nvPr/>
          </p:nvSpPr>
          <p:spPr>
            <a:xfrm>
              <a:off x="12815216" y="9046687"/>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30,00</a:t>
              </a:r>
            </a:p>
          </p:txBody>
        </p:sp>
        <p:sp>
          <p:nvSpPr>
            <p:cNvPr id="452" name="CasellaDiTesto 113">
              <a:extLst>
                <a:ext uri="{FF2B5EF4-FFF2-40B4-BE49-F238E27FC236}">
                  <a16:creationId xmlns:a16="http://schemas.microsoft.com/office/drawing/2014/main" id="{0AC0D3C3-A7AF-89E3-2674-228013217CE1}"/>
                </a:ext>
              </a:extLst>
            </p:cNvPr>
            <p:cNvSpPr txBox="1"/>
            <p:nvPr/>
          </p:nvSpPr>
          <p:spPr>
            <a:xfrm>
              <a:off x="12815216" y="11375741"/>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453" name="CasellaDiTesto 113">
              <a:extLst>
                <a:ext uri="{FF2B5EF4-FFF2-40B4-BE49-F238E27FC236}">
                  <a16:creationId xmlns:a16="http://schemas.microsoft.com/office/drawing/2014/main" id="{D0E6A674-5736-3F46-8D68-CE9B04376A41}"/>
                </a:ext>
              </a:extLst>
            </p:cNvPr>
            <p:cNvSpPr txBox="1"/>
            <p:nvPr/>
          </p:nvSpPr>
          <p:spPr>
            <a:xfrm>
              <a:off x="12815216" y="10463328"/>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a:t>
              </a:r>
            </a:p>
          </p:txBody>
        </p:sp>
        <p:sp>
          <p:nvSpPr>
            <p:cNvPr id="454" name="CasellaDiTesto 113">
              <a:extLst>
                <a:ext uri="{FF2B5EF4-FFF2-40B4-BE49-F238E27FC236}">
                  <a16:creationId xmlns:a16="http://schemas.microsoft.com/office/drawing/2014/main" id="{F9378B8A-620F-66F5-0AFE-C1BCBE103B99}"/>
                </a:ext>
              </a:extLst>
            </p:cNvPr>
            <p:cNvSpPr txBox="1"/>
            <p:nvPr/>
          </p:nvSpPr>
          <p:spPr>
            <a:xfrm>
              <a:off x="16634066" y="8098258"/>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455" name="CasellaDiTesto 113">
              <a:extLst>
                <a:ext uri="{FF2B5EF4-FFF2-40B4-BE49-F238E27FC236}">
                  <a16:creationId xmlns:a16="http://schemas.microsoft.com/office/drawing/2014/main" id="{1E967AF8-DE1B-2B3A-0469-E9F600672113}"/>
                </a:ext>
              </a:extLst>
            </p:cNvPr>
            <p:cNvSpPr txBox="1"/>
            <p:nvPr/>
          </p:nvSpPr>
          <p:spPr>
            <a:xfrm>
              <a:off x="16659357" y="8578475"/>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40,00</a:t>
              </a:r>
            </a:p>
          </p:txBody>
        </p:sp>
        <p:sp>
          <p:nvSpPr>
            <p:cNvPr id="456" name="CasellaDiTesto 113">
              <a:extLst>
                <a:ext uri="{FF2B5EF4-FFF2-40B4-BE49-F238E27FC236}">
                  <a16:creationId xmlns:a16="http://schemas.microsoft.com/office/drawing/2014/main" id="{8E4CC5B6-9B7D-6C41-4109-EBDD0BCE6389}"/>
                </a:ext>
              </a:extLst>
            </p:cNvPr>
            <p:cNvSpPr txBox="1"/>
            <p:nvPr/>
          </p:nvSpPr>
          <p:spPr>
            <a:xfrm>
              <a:off x="16697292" y="9490888"/>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457" name="CasellaDiTesto 113">
              <a:extLst>
                <a:ext uri="{FF2B5EF4-FFF2-40B4-BE49-F238E27FC236}">
                  <a16:creationId xmlns:a16="http://schemas.microsoft.com/office/drawing/2014/main" id="{CD3D1B66-D470-C4D0-4964-13839AEBE433}"/>
                </a:ext>
              </a:extLst>
            </p:cNvPr>
            <p:cNvSpPr txBox="1"/>
            <p:nvPr/>
          </p:nvSpPr>
          <p:spPr>
            <a:xfrm>
              <a:off x="16684647" y="10907529"/>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a:t>
              </a:r>
            </a:p>
          </p:txBody>
        </p:sp>
        <p:sp>
          <p:nvSpPr>
            <p:cNvPr id="458" name="CasellaDiTesto 113">
              <a:extLst>
                <a:ext uri="{FF2B5EF4-FFF2-40B4-BE49-F238E27FC236}">
                  <a16:creationId xmlns:a16="http://schemas.microsoft.com/office/drawing/2014/main" id="{A1551960-EF06-1718-E1A7-5FF8B83838F3}"/>
                </a:ext>
              </a:extLst>
            </p:cNvPr>
            <p:cNvSpPr txBox="1"/>
            <p:nvPr/>
          </p:nvSpPr>
          <p:spPr>
            <a:xfrm>
              <a:off x="16646712" y="11855958"/>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459" name="CasellaDiTesto 113">
              <a:extLst>
                <a:ext uri="{FF2B5EF4-FFF2-40B4-BE49-F238E27FC236}">
                  <a16:creationId xmlns:a16="http://schemas.microsoft.com/office/drawing/2014/main" id="{15CD8D82-E05D-AAC2-5CB2-65ECA9158113}"/>
                </a:ext>
              </a:extLst>
            </p:cNvPr>
            <p:cNvSpPr txBox="1"/>
            <p:nvPr/>
          </p:nvSpPr>
          <p:spPr>
            <a:xfrm>
              <a:off x="16646712" y="12324170"/>
              <a:ext cx="904489" cy="323606"/>
            </a:xfrm>
            <a:prstGeom prst="rect">
              <a:avLst/>
            </a:prstGeom>
            <a:solidFill>
              <a:srgbClr val="FFFFFF"/>
            </a:solidFill>
            <a:ln>
              <a:no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pic>
          <p:nvPicPr>
            <p:cNvPr id="461" name="Picture 460">
              <a:extLst>
                <a:ext uri="{FF2B5EF4-FFF2-40B4-BE49-F238E27FC236}">
                  <a16:creationId xmlns:a16="http://schemas.microsoft.com/office/drawing/2014/main" id="{CF462558-D9AB-A8F6-203C-3145CFBE8D1F}"/>
                </a:ext>
              </a:extLst>
            </p:cNvPr>
            <p:cNvPicPr>
              <a:picLocks noChangeAspect="1"/>
            </p:cNvPicPr>
            <p:nvPr/>
          </p:nvPicPr>
          <p:blipFill>
            <a:blip r:embed="rId30"/>
            <a:stretch>
              <a:fillRect/>
            </a:stretch>
          </p:blipFill>
          <p:spPr>
            <a:xfrm>
              <a:off x="3678232" y="13230494"/>
              <a:ext cx="1766264" cy="275587"/>
            </a:xfrm>
            <a:prstGeom prst="rect">
              <a:avLst/>
            </a:prstGeom>
          </p:spPr>
        </p:pic>
        <p:cxnSp>
          <p:nvCxnSpPr>
            <p:cNvPr id="462" name="Straight Connector 461">
              <a:extLst>
                <a:ext uri="{FF2B5EF4-FFF2-40B4-BE49-F238E27FC236}">
                  <a16:creationId xmlns:a16="http://schemas.microsoft.com/office/drawing/2014/main" id="{345A82B0-1A87-7C25-35C1-C0B0B7F98C94}"/>
                </a:ext>
              </a:extLst>
            </p:cNvPr>
            <p:cNvCxnSpPr>
              <a:cxnSpLocks/>
            </p:cNvCxnSpPr>
            <p:nvPr/>
          </p:nvCxnSpPr>
          <p:spPr>
            <a:xfrm>
              <a:off x="3644362" y="13531646"/>
              <a:ext cx="178209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E29D2BE-B227-7647-B680-D5FD9918065E}"/>
                </a:ext>
              </a:extLst>
            </p:cNvPr>
            <p:cNvPicPr>
              <a:picLocks noChangeAspect="1"/>
            </p:cNvPicPr>
            <p:nvPr/>
          </p:nvPicPr>
          <p:blipFill>
            <a:blip r:embed="rId31"/>
            <a:stretch>
              <a:fillRect/>
            </a:stretch>
          </p:blipFill>
          <p:spPr>
            <a:xfrm>
              <a:off x="17899236" y="7136806"/>
              <a:ext cx="1866356" cy="167762"/>
            </a:xfrm>
            <a:prstGeom prst="rect">
              <a:avLst/>
            </a:prstGeom>
          </p:spPr>
        </p:pic>
        <p:pic>
          <p:nvPicPr>
            <p:cNvPr id="16" name="Picture 15">
              <a:extLst>
                <a:ext uri="{FF2B5EF4-FFF2-40B4-BE49-F238E27FC236}">
                  <a16:creationId xmlns:a16="http://schemas.microsoft.com/office/drawing/2014/main" id="{2F940343-60C2-AECC-90B5-3820D6BAF04B}"/>
                </a:ext>
              </a:extLst>
            </p:cNvPr>
            <p:cNvPicPr>
              <a:picLocks noChangeAspect="1"/>
            </p:cNvPicPr>
            <p:nvPr/>
          </p:nvPicPr>
          <p:blipFill>
            <a:blip r:embed="rId31"/>
            <a:stretch>
              <a:fillRect/>
            </a:stretch>
          </p:blipFill>
          <p:spPr>
            <a:xfrm>
              <a:off x="17934673" y="7608190"/>
              <a:ext cx="1866356" cy="167762"/>
            </a:xfrm>
            <a:prstGeom prst="rect">
              <a:avLst/>
            </a:prstGeom>
          </p:spPr>
        </p:pic>
        <p:pic>
          <p:nvPicPr>
            <p:cNvPr id="17" name="Picture 16">
              <a:extLst>
                <a:ext uri="{FF2B5EF4-FFF2-40B4-BE49-F238E27FC236}">
                  <a16:creationId xmlns:a16="http://schemas.microsoft.com/office/drawing/2014/main" id="{01B94FE2-1453-5213-CF49-245384729AB8}"/>
                </a:ext>
              </a:extLst>
            </p:cNvPr>
            <p:cNvPicPr>
              <a:picLocks noChangeAspect="1"/>
            </p:cNvPicPr>
            <p:nvPr/>
          </p:nvPicPr>
          <p:blipFill>
            <a:blip r:embed="rId31"/>
            <a:stretch>
              <a:fillRect/>
            </a:stretch>
          </p:blipFill>
          <p:spPr>
            <a:xfrm>
              <a:off x="17924040" y="8076018"/>
              <a:ext cx="1866356" cy="167762"/>
            </a:xfrm>
            <a:prstGeom prst="rect">
              <a:avLst/>
            </a:prstGeom>
          </p:spPr>
        </p:pic>
        <p:pic>
          <p:nvPicPr>
            <p:cNvPr id="18" name="Picture 17">
              <a:extLst>
                <a:ext uri="{FF2B5EF4-FFF2-40B4-BE49-F238E27FC236}">
                  <a16:creationId xmlns:a16="http://schemas.microsoft.com/office/drawing/2014/main" id="{E982C386-E8C8-79E5-6AC3-2100CF123B6B}"/>
                </a:ext>
              </a:extLst>
            </p:cNvPr>
            <p:cNvPicPr>
              <a:picLocks noChangeAspect="1"/>
            </p:cNvPicPr>
            <p:nvPr/>
          </p:nvPicPr>
          <p:blipFill>
            <a:blip r:embed="rId31"/>
            <a:stretch>
              <a:fillRect/>
            </a:stretch>
          </p:blipFill>
          <p:spPr>
            <a:xfrm>
              <a:off x="17934673" y="8543855"/>
              <a:ext cx="1866356" cy="167762"/>
            </a:xfrm>
            <a:prstGeom prst="rect">
              <a:avLst/>
            </a:prstGeom>
          </p:spPr>
        </p:pic>
        <p:pic>
          <p:nvPicPr>
            <p:cNvPr id="19" name="Picture 18">
              <a:extLst>
                <a:ext uri="{FF2B5EF4-FFF2-40B4-BE49-F238E27FC236}">
                  <a16:creationId xmlns:a16="http://schemas.microsoft.com/office/drawing/2014/main" id="{50FA5383-7558-91FE-A23A-54DC5FDEBCBF}"/>
                </a:ext>
              </a:extLst>
            </p:cNvPr>
            <p:cNvPicPr>
              <a:picLocks noChangeAspect="1"/>
            </p:cNvPicPr>
            <p:nvPr/>
          </p:nvPicPr>
          <p:blipFill>
            <a:blip r:embed="rId31"/>
            <a:stretch>
              <a:fillRect/>
            </a:stretch>
          </p:blipFill>
          <p:spPr>
            <a:xfrm>
              <a:off x="17892141" y="9011679"/>
              <a:ext cx="1866356" cy="167762"/>
            </a:xfrm>
            <a:prstGeom prst="rect">
              <a:avLst/>
            </a:prstGeom>
          </p:spPr>
        </p:pic>
        <p:pic>
          <p:nvPicPr>
            <p:cNvPr id="20" name="Picture 19">
              <a:extLst>
                <a:ext uri="{FF2B5EF4-FFF2-40B4-BE49-F238E27FC236}">
                  <a16:creationId xmlns:a16="http://schemas.microsoft.com/office/drawing/2014/main" id="{64FA7F6C-9B3C-00B0-6AE4-9DCD7A9D24C4}"/>
                </a:ext>
              </a:extLst>
            </p:cNvPr>
            <p:cNvPicPr>
              <a:picLocks noChangeAspect="1"/>
            </p:cNvPicPr>
            <p:nvPr/>
          </p:nvPicPr>
          <p:blipFill>
            <a:blip r:embed="rId31"/>
            <a:stretch>
              <a:fillRect/>
            </a:stretch>
          </p:blipFill>
          <p:spPr>
            <a:xfrm>
              <a:off x="17945306" y="9479526"/>
              <a:ext cx="1866356" cy="167762"/>
            </a:xfrm>
            <a:prstGeom prst="rect">
              <a:avLst/>
            </a:prstGeom>
          </p:spPr>
        </p:pic>
        <p:pic>
          <p:nvPicPr>
            <p:cNvPr id="21" name="Picture 20">
              <a:extLst>
                <a:ext uri="{FF2B5EF4-FFF2-40B4-BE49-F238E27FC236}">
                  <a16:creationId xmlns:a16="http://schemas.microsoft.com/office/drawing/2014/main" id="{9691201D-2FDF-B21C-9B30-B511E7850C6B}"/>
                </a:ext>
              </a:extLst>
            </p:cNvPr>
            <p:cNvPicPr>
              <a:picLocks noChangeAspect="1"/>
            </p:cNvPicPr>
            <p:nvPr/>
          </p:nvPicPr>
          <p:blipFill>
            <a:blip r:embed="rId31"/>
            <a:stretch>
              <a:fillRect/>
            </a:stretch>
          </p:blipFill>
          <p:spPr>
            <a:xfrm>
              <a:off x="18051636" y="9947352"/>
              <a:ext cx="1866356" cy="167762"/>
            </a:xfrm>
            <a:prstGeom prst="rect">
              <a:avLst/>
            </a:prstGeom>
          </p:spPr>
        </p:pic>
        <p:pic>
          <p:nvPicPr>
            <p:cNvPr id="23" name="Picture 22">
              <a:extLst>
                <a:ext uri="{FF2B5EF4-FFF2-40B4-BE49-F238E27FC236}">
                  <a16:creationId xmlns:a16="http://schemas.microsoft.com/office/drawing/2014/main" id="{591F395D-6D39-BBCC-6BA5-09B3F1581A82}"/>
                </a:ext>
              </a:extLst>
            </p:cNvPr>
            <p:cNvPicPr>
              <a:picLocks noChangeAspect="1"/>
            </p:cNvPicPr>
            <p:nvPr/>
          </p:nvPicPr>
          <p:blipFill>
            <a:blip r:embed="rId31"/>
            <a:stretch>
              <a:fillRect/>
            </a:stretch>
          </p:blipFill>
          <p:spPr>
            <a:xfrm>
              <a:off x="18051636" y="10415188"/>
              <a:ext cx="1866356" cy="167762"/>
            </a:xfrm>
            <a:prstGeom prst="rect">
              <a:avLst/>
            </a:prstGeom>
          </p:spPr>
        </p:pic>
        <p:pic>
          <p:nvPicPr>
            <p:cNvPr id="24" name="Picture 23">
              <a:extLst>
                <a:ext uri="{FF2B5EF4-FFF2-40B4-BE49-F238E27FC236}">
                  <a16:creationId xmlns:a16="http://schemas.microsoft.com/office/drawing/2014/main" id="{7F0AEB04-5F33-2ECF-DA87-AF4B5F8DFB34}"/>
                </a:ext>
              </a:extLst>
            </p:cNvPr>
            <p:cNvPicPr>
              <a:picLocks noChangeAspect="1"/>
            </p:cNvPicPr>
            <p:nvPr/>
          </p:nvPicPr>
          <p:blipFill>
            <a:blip r:embed="rId31"/>
            <a:stretch>
              <a:fillRect/>
            </a:stretch>
          </p:blipFill>
          <p:spPr>
            <a:xfrm>
              <a:off x="18051636" y="10883024"/>
              <a:ext cx="1866356" cy="167762"/>
            </a:xfrm>
            <a:prstGeom prst="rect">
              <a:avLst/>
            </a:prstGeom>
          </p:spPr>
        </p:pic>
        <p:pic>
          <p:nvPicPr>
            <p:cNvPr id="25" name="Picture 24">
              <a:extLst>
                <a:ext uri="{FF2B5EF4-FFF2-40B4-BE49-F238E27FC236}">
                  <a16:creationId xmlns:a16="http://schemas.microsoft.com/office/drawing/2014/main" id="{23A2D1F9-5E9A-2A14-5610-F5EDC6B2B1AF}"/>
                </a:ext>
              </a:extLst>
            </p:cNvPr>
            <p:cNvPicPr>
              <a:picLocks noChangeAspect="1"/>
            </p:cNvPicPr>
            <p:nvPr/>
          </p:nvPicPr>
          <p:blipFill>
            <a:blip r:embed="rId31"/>
            <a:stretch>
              <a:fillRect/>
            </a:stretch>
          </p:blipFill>
          <p:spPr>
            <a:xfrm>
              <a:off x="18051636" y="11350856"/>
              <a:ext cx="1866356" cy="167762"/>
            </a:xfrm>
            <a:prstGeom prst="rect">
              <a:avLst/>
            </a:prstGeom>
          </p:spPr>
        </p:pic>
        <p:pic>
          <p:nvPicPr>
            <p:cNvPr id="46" name="Picture 45">
              <a:extLst>
                <a:ext uri="{FF2B5EF4-FFF2-40B4-BE49-F238E27FC236}">
                  <a16:creationId xmlns:a16="http://schemas.microsoft.com/office/drawing/2014/main" id="{75B98BEC-E789-E6A5-F47A-DD023D56A794}"/>
                </a:ext>
              </a:extLst>
            </p:cNvPr>
            <p:cNvPicPr>
              <a:picLocks noChangeAspect="1"/>
            </p:cNvPicPr>
            <p:nvPr/>
          </p:nvPicPr>
          <p:blipFill>
            <a:blip r:embed="rId31"/>
            <a:stretch>
              <a:fillRect/>
            </a:stretch>
          </p:blipFill>
          <p:spPr>
            <a:xfrm>
              <a:off x="18051636" y="11786793"/>
              <a:ext cx="1866356" cy="167762"/>
            </a:xfrm>
            <a:prstGeom prst="rect">
              <a:avLst/>
            </a:prstGeom>
          </p:spPr>
        </p:pic>
        <p:pic>
          <p:nvPicPr>
            <p:cNvPr id="58" name="Picture 57">
              <a:extLst>
                <a:ext uri="{FF2B5EF4-FFF2-40B4-BE49-F238E27FC236}">
                  <a16:creationId xmlns:a16="http://schemas.microsoft.com/office/drawing/2014/main" id="{6827C0B5-B66C-784A-8BF4-CDBE9CD282FC}"/>
                </a:ext>
              </a:extLst>
            </p:cNvPr>
            <p:cNvPicPr>
              <a:picLocks noChangeAspect="1"/>
            </p:cNvPicPr>
            <p:nvPr/>
          </p:nvPicPr>
          <p:blipFill>
            <a:blip r:embed="rId31"/>
            <a:stretch>
              <a:fillRect/>
            </a:stretch>
          </p:blipFill>
          <p:spPr>
            <a:xfrm>
              <a:off x="18051636" y="12286524"/>
              <a:ext cx="1866356" cy="167762"/>
            </a:xfrm>
            <a:prstGeom prst="rect">
              <a:avLst/>
            </a:prstGeom>
          </p:spPr>
        </p:pic>
      </p:grpSp>
      <p:pic>
        <p:nvPicPr>
          <p:cNvPr id="59" name="Immagine 28">
            <a:extLst>
              <a:ext uri="{FF2B5EF4-FFF2-40B4-BE49-F238E27FC236}">
                <a16:creationId xmlns:a16="http://schemas.microsoft.com/office/drawing/2014/main" id="{8343B260-3119-8419-91A0-CB6EF4F9101B}"/>
              </a:ext>
            </a:extLst>
          </p:cNvPr>
          <p:cNvPicPr>
            <a:picLocks noChangeAspect="1"/>
          </p:cNvPicPr>
          <p:nvPr/>
        </p:nvPicPr>
        <p:blipFill>
          <a:blip r:embed="rId32"/>
          <a:stretch>
            <a:fillRect/>
          </a:stretch>
        </p:blipFill>
        <p:spPr>
          <a:xfrm>
            <a:off x="577230" y="11798826"/>
            <a:ext cx="2637612" cy="688073"/>
          </a:xfrm>
          <a:prstGeom prst="rect">
            <a:avLst/>
          </a:prstGeom>
        </p:spPr>
      </p:pic>
      <p:pic>
        <p:nvPicPr>
          <p:cNvPr id="15" name="Picture 14">
            <a:extLst>
              <a:ext uri="{FF2B5EF4-FFF2-40B4-BE49-F238E27FC236}">
                <a16:creationId xmlns:a16="http://schemas.microsoft.com/office/drawing/2014/main" id="{3710631F-EFCA-D91C-2EE2-36227DA9C277}"/>
              </a:ext>
            </a:extLst>
          </p:cNvPr>
          <p:cNvPicPr>
            <a:picLocks noChangeAspect="1"/>
          </p:cNvPicPr>
          <p:nvPr/>
        </p:nvPicPr>
        <p:blipFill>
          <a:blip r:embed="rId33"/>
          <a:stretch>
            <a:fillRect/>
          </a:stretch>
        </p:blipFill>
        <p:spPr>
          <a:xfrm>
            <a:off x="595424" y="11747780"/>
            <a:ext cx="1279091" cy="777170"/>
          </a:xfrm>
          <a:prstGeom prst="rect">
            <a:avLst/>
          </a:prstGeom>
        </p:spPr>
      </p:pic>
    </p:spTree>
    <p:extLst>
      <p:ext uri="{BB962C8B-B14F-4D97-AF65-F5344CB8AC3E}">
        <p14:creationId xmlns:p14="http://schemas.microsoft.com/office/powerpoint/2010/main" val="10612733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variazione) </a:t>
            </a:r>
            <a:endParaRPr lang="it-IT"/>
          </a:p>
        </p:txBody>
      </p:sp>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8"/>
          <a:stretch>
            <a:fillRect/>
          </a:stretch>
        </p:blipFill>
        <p:spPr>
          <a:xfrm>
            <a:off x="3045503" y="4996300"/>
            <a:ext cx="17174960" cy="938683"/>
          </a:xfrm>
          <a:prstGeom prst="rect">
            <a:avLst/>
          </a:prstGeom>
        </p:spPr>
      </p:pic>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9">
            <a:extLst>
              <a:ext uri="{BEBA8EAE-BF5A-486C-A8C5-ECC9F3942E4B}">
                <a14:imgProps xmlns:a14="http://schemas.microsoft.com/office/drawing/2010/main">
                  <a14:imgLayer r:embed="rId10">
                    <a14:imgEffect>
                      <a14:colorTemperature colorTemp="5300"/>
                    </a14:imgEffect>
                  </a14:imgLayer>
                </a14:imgProps>
              </a:ext>
            </a:extLst>
          </a:blip>
          <a:srcRect t="22738" b="33317"/>
          <a:stretch/>
        </p:blipFill>
        <p:spPr>
          <a:xfrm>
            <a:off x="1683365" y="2652874"/>
            <a:ext cx="21058211" cy="1389933"/>
          </a:xfrm>
          <a:prstGeom prst="rect">
            <a:avLst/>
          </a:prstGeom>
        </p:spPr>
      </p:pic>
      <p:pic>
        <p:nvPicPr>
          <p:cNvPr id="118" name="Immagine 22">
            <a:extLst>
              <a:ext uri="{FF2B5EF4-FFF2-40B4-BE49-F238E27FC236}">
                <a16:creationId xmlns:a16="http://schemas.microsoft.com/office/drawing/2014/main" id="{3EAE0403-FF3E-D94A-D64A-5025B8C5B5B4}"/>
              </a:ext>
            </a:extLst>
          </p:cNvPr>
          <p:cNvPicPr>
            <a:picLocks noChangeAspect="1"/>
          </p:cNvPicPr>
          <p:nvPr/>
        </p:nvPicPr>
        <p:blipFill>
          <a:blip r:embed="rId11"/>
          <a:stretch>
            <a:fillRect/>
          </a:stretch>
        </p:blipFill>
        <p:spPr>
          <a:xfrm>
            <a:off x="1674562" y="4189228"/>
            <a:ext cx="3055561" cy="586945"/>
          </a:xfrm>
          <a:prstGeom prst="rect">
            <a:avLst/>
          </a:prstGeom>
        </p:spPr>
      </p:pic>
      <p:grpSp>
        <p:nvGrpSpPr>
          <p:cNvPr id="17" name="Group 16">
            <a:extLst>
              <a:ext uri="{FF2B5EF4-FFF2-40B4-BE49-F238E27FC236}">
                <a16:creationId xmlns:a16="http://schemas.microsoft.com/office/drawing/2014/main" id="{08EFE5D9-18A1-6042-A592-A52DCFF58258}"/>
              </a:ext>
            </a:extLst>
          </p:cNvPr>
          <p:cNvGrpSpPr/>
          <p:nvPr/>
        </p:nvGrpSpPr>
        <p:grpSpPr>
          <a:xfrm>
            <a:off x="1702855" y="6119285"/>
            <a:ext cx="21006672" cy="7451595"/>
            <a:chOff x="1702855" y="6119285"/>
            <a:chExt cx="21006672" cy="7451595"/>
          </a:xfrm>
        </p:grpSpPr>
        <p:pic>
          <p:nvPicPr>
            <p:cNvPr id="85" name="Picture 84">
              <a:extLst>
                <a:ext uri="{FF2B5EF4-FFF2-40B4-BE49-F238E27FC236}">
                  <a16:creationId xmlns:a16="http://schemas.microsoft.com/office/drawing/2014/main" id="{F9862C30-994D-4525-9939-CA4923A3B762}"/>
                </a:ext>
              </a:extLst>
            </p:cNvPr>
            <p:cNvPicPr>
              <a:picLocks noChangeAspect="1"/>
            </p:cNvPicPr>
            <p:nvPr/>
          </p:nvPicPr>
          <p:blipFill rotWithShape="1">
            <a:blip r:embed="rId12"/>
            <a:srcRect l="371" t="73093"/>
            <a:stretch/>
          </p:blipFill>
          <p:spPr>
            <a:xfrm>
              <a:off x="2068027" y="10997272"/>
              <a:ext cx="19269871" cy="754911"/>
            </a:xfrm>
            <a:prstGeom prst="rect">
              <a:avLst/>
            </a:prstGeom>
          </p:spPr>
        </p:pic>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13"/>
            <a:stretch>
              <a:fillRect/>
            </a:stretch>
          </p:blipFill>
          <p:spPr>
            <a:xfrm>
              <a:off x="2059510" y="12919280"/>
              <a:ext cx="1202400" cy="651600"/>
            </a:xfrm>
            <a:prstGeom prst="rect">
              <a:avLst/>
            </a:prstGeom>
          </p:spPr>
        </p:pic>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4"/>
            <a:srcRect l="8024" r="-20608" b="61033"/>
            <a:stretch/>
          </p:blipFill>
          <p:spPr>
            <a:xfrm>
              <a:off x="1770455" y="9504441"/>
              <a:ext cx="465679" cy="854956"/>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1781116" y="6119285"/>
              <a:ext cx="20623455" cy="5677926"/>
              <a:chOff x="1872875" y="6058620"/>
              <a:chExt cx="20370436" cy="5677926"/>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5">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6">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60441"/>
                <a:ext cx="19392872" cy="5076105"/>
                <a:chOff x="1872875" y="6001223"/>
                <a:chExt cx="19392872" cy="5076105"/>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7"/>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392872" cy="4394141"/>
                  <a:chOff x="1872875" y="6683187"/>
                  <a:chExt cx="19392872" cy="4394141"/>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8"/>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19"/>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20"/>
                  <a:stretch>
                    <a:fillRect/>
                  </a:stretch>
                </p:blipFill>
                <p:spPr>
                  <a:xfrm>
                    <a:off x="9438931" y="6826102"/>
                    <a:ext cx="11826815" cy="723014"/>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962543"/>
                    <a:chOff x="1872875" y="8114785"/>
                    <a:chExt cx="19371607" cy="2962543"/>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12"/>
                    <a:srcRect l="371" b="29301"/>
                    <a:stretch/>
                  </p:blipFill>
                  <p:spPr>
                    <a:xfrm>
                      <a:off x="2211024" y="8114785"/>
                      <a:ext cx="19033458" cy="1983609"/>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1"/>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2"/>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3"/>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4"/>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1"/>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2"/>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4"/>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1"/>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2"/>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4"/>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1"/>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2"/>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4"/>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5"/>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6"/>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7"/>
                    <a:stretch>
                      <a:fillRect/>
                    </a:stretch>
                  </p:blipFill>
                  <p:spPr>
                    <a:xfrm>
                      <a:off x="15266772" y="8926957"/>
                      <a:ext cx="449238" cy="249576"/>
                    </a:xfrm>
                    <a:prstGeom prst="rect">
                      <a:avLst/>
                    </a:prstGeom>
                  </p:spPr>
                </p:pic>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397055"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28"/>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28"/>
                    <a:srcRect l="20553" t="65960" r="12790" b="17375"/>
                    <a:stretch/>
                  </p:blipFill>
                  <p:spPr>
                    <a:xfrm>
                      <a:off x="1872875" y="9662074"/>
                      <a:ext cx="284589" cy="265617"/>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29"/>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29"/>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29"/>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0"/>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29"/>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29"/>
                    <a:stretch>
                      <a:fillRect/>
                    </a:stretch>
                  </p:blipFill>
                  <p:spPr>
                    <a:xfrm>
                      <a:off x="17185128" y="9662838"/>
                      <a:ext cx="3362929" cy="130599"/>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31465" cy="2216266"/>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1"/>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2"/>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3"/>
              <a:stretch>
                <a:fillRect/>
              </a:stretch>
            </p:blipFill>
            <p:spPr>
              <a:xfrm>
                <a:off x="21176914" y="9613125"/>
                <a:ext cx="985578" cy="445535"/>
              </a:xfrm>
              <a:prstGeom prst="rect">
                <a:avLst/>
              </a:prstGeom>
            </p:spPr>
          </p:pic>
        </p:grpSp>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34"/>
            <a:stretch>
              <a:fillRect/>
            </a:stretch>
          </p:blipFill>
          <p:spPr>
            <a:xfrm>
              <a:off x="1765237" y="7391008"/>
              <a:ext cx="409596" cy="2121968"/>
            </a:xfrm>
            <a:prstGeom prst="rect">
              <a:avLst/>
            </a:prstGeom>
          </p:spPr>
        </p:pic>
        <p:sp>
          <p:nvSpPr>
            <p:cNvPr id="82" name="Rectangle 81">
              <a:extLst>
                <a:ext uri="{FF2B5EF4-FFF2-40B4-BE49-F238E27FC236}">
                  <a16:creationId xmlns:a16="http://schemas.microsoft.com/office/drawing/2014/main" id="{43A3CD88-F433-410F-B9A2-E0CE3FCC7498}"/>
                </a:ext>
              </a:extLst>
            </p:cNvPr>
            <p:cNvSpPr/>
            <p:nvPr/>
          </p:nvSpPr>
          <p:spPr>
            <a:xfrm>
              <a:off x="7368200" y="10690470"/>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50,00</a:t>
              </a:r>
            </a:p>
          </p:txBody>
        </p:sp>
        <p:pic>
          <p:nvPicPr>
            <p:cNvPr id="4" name="Picture 3">
              <a:extLst>
                <a:ext uri="{FF2B5EF4-FFF2-40B4-BE49-F238E27FC236}">
                  <a16:creationId xmlns:a16="http://schemas.microsoft.com/office/drawing/2014/main" id="{F4F007D3-DB74-CCEC-0388-53C36ADE4DF8}"/>
                </a:ext>
              </a:extLst>
            </p:cNvPr>
            <p:cNvPicPr>
              <a:picLocks noChangeAspect="1"/>
            </p:cNvPicPr>
            <p:nvPr/>
          </p:nvPicPr>
          <p:blipFill rotWithShape="1">
            <a:blip r:embed="rId35"/>
            <a:srcRect l="73871" t="-9552" r="-595" b="5580"/>
            <a:stretch/>
          </p:blipFill>
          <p:spPr>
            <a:xfrm>
              <a:off x="16471436" y="7486683"/>
              <a:ext cx="2808502" cy="757925"/>
            </a:xfrm>
            <a:prstGeom prst="rect">
              <a:avLst/>
            </a:prstGeom>
          </p:spPr>
        </p:pic>
        <p:pic>
          <p:nvPicPr>
            <p:cNvPr id="7" name="Picture 6">
              <a:extLst>
                <a:ext uri="{FF2B5EF4-FFF2-40B4-BE49-F238E27FC236}">
                  <a16:creationId xmlns:a16="http://schemas.microsoft.com/office/drawing/2014/main" id="{825C170C-0C39-DE5D-9FF2-BAFF71E6DBFC}"/>
                </a:ext>
              </a:extLst>
            </p:cNvPr>
            <p:cNvPicPr>
              <a:picLocks noChangeAspect="1"/>
            </p:cNvPicPr>
            <p:nvPr/>
          </p:nvPicPr>
          <p:blipFill>
            <a:blip r:embed="rId36"/>
            <a:stretch>
              <a:fillRect/>
            </a:stretch>
          </p:blipFill>
          <p:spPr>
            <a:xfrm>
              <a:off x="13749619" y="7639260"/>
              <a:ext cx="2684549" cy="551765"/>
            </a:xfrm>
            <a:prstGeom prst="rect">
              <a:avLst/>
            </a:prstGeom>
          </p:spPr>
        </p:pic>
        <p:pic>
          <p:nvPicPr>
            <p:cNvPr id="9" name="Immagine 143">
              <a:extLst>
                <a:ext uri="{FF2B5EF4-FFF2-40B4-BE49-F238E27FC236}">
                  <a16:creationId xmlns:a16="http://schemas.microsoft.com/office/drawing/2014/main" id="{3FDCD070-1377-9857-282C-393E4C5955B4}"/>
                </a:ext>
              </a:extLst>
            </p:cNvPr>
            <p:cNvPicPr>
              <a:picLocks noChangeAspect="1"/>
            </p:cNvPicPr>
            <p:nvPr/>
          </p:nvPicPr>
          <p:blipFill rotWithShape="1">
            <a:blip r:embed="rId37"/>
            <a:srcRect l="1" t="10970" r="-1535"/>
            <a:stretch/>
          </p:blipFill>
          <p:spPr>
            <a:xfrm>
              <a:off x="19109657" y="7646454"/>
              <a:ext cx="2175450" cy="510467"/>
            </a:xfrm>
            <a:prstGeom prst="rect">
              <a:avLst/>
            </a:prstGeom>
          </p:spPr>
        </p:pic>
        <p:pic>
          <p:nvPicPr>
            <p:cNvPr id="10" name="Picture 9">
              <a:extLst>
                <a:ext uri="{FF2B5EF4-FFF2-40B4-BE49-F238E27FC236}">
                  <a16:creationId xmlns:a16="http://schemas.microsoft.com/office/drawing/2014/main" id="{5F4E4617-4A34-8173-5302-F25C765E71E2}"/>
                </a:ext>
              </a:extLst>
            </p:cNvPr>
            <p:cNvPicPr>
              <a:picLocks noChangeAspect="1"/>
            </p:cNvPicPr>
            <p:nvPr/>
          </p:nvPicPr>
          <p:blipFill rotWithShape="1">
            <a:blip r:embed="rId35"/>
            <a:srcRect t="-12591" r="55565" b="-4951"/>
            <a:stretch/>
          </p:blipFill>
          <p:spPr>
            <a:xfrm>
              <a:off x="6479023" y="7470510"/>
              <a:ext cx="4669835" cy="856835"/>
            </a:xfrm>
            <a:prstGeom prst="rect">
              <a:avLst/>
            </a:prstGeom>
          </p:spPr>
        </p:pic>
        <p:pic>
          <p:nvPicPr>
            <p:cNvPr id="13" name="Picture 12">
              <a:extLst>
                <a:ext uri="{FF2B5EF4-FFF2-40B4-BE49-F238E27FC236}">
                  <a16:creationId xmlns:a16="http://schemas.microsoft.com/office/drawing/2014/main" id="{CBF7828A-D446-F397-BDAE-91864EA15D88}"/>
                </a:ext>
              </a:extLst>
            </p:cNvPr>
            <p:cNvPicPr>
              <a:picLocks noChangeAspect="1"/>
            </p:cNvPicPr>
            <p:nvPr/>
          </p:nvPicPr>
          <p:blipFill rotWithShape="1">
            <a:blip r:embed="rId38"/>
            <a:srcRect t="14818" r="2437" b="804"/>
            <a:stretch/>
          </p:blipFill>
          <p:spPr>
            <a:xfrm>
              <a:off x="3270468" y="10429398"/>
              <a:ext cx="2070091" cy="171825"/>
            </a:xfrm>
            <a:prstGeom prst="rect">
              <a:avLst/>
            </a:prstGeom>
          </p:spPr>
        </p:pic>
        <p:pic>
          <p:nvPicPr>
            <p:cNvPr id="16" name="Picture 15">
              <a:extLst>
                <a:ext uri="{FF2B5EF4-FFF2-40B4-BE49-F238E27FC236}">
                  <a16:creationId xmlns:a16="http://schemas.microsoft.com/office/drawing/2014/main" id="{ABC5095B-0C2A-8BE7-D47F-5786F114F264}"/>
                </a:ext>
              </a:extLst>
            </p:cNvPr>
            <p:cNvPicPr>
              <a:picLocks noChangeAspect="1"/>
            </p:cNvPicPr>
            <p:nvPr/>
          </p:nvPicPr>
          <p:blipFill rotWithShape="1">
            <a:blip r:embed="rId39"/>
            <a:srcRect l="5597" t="35282" r="7812" b="2655"/>
            <a:stretch/>
          </p:blipFill>
          <p:spPr>
            <a:xfrm>
              <a:off x="2099661" y="10404424"/>
              <a:ext cx="1194618" cy="199577"/>
            </a:xfrm>
            <a:prstGeom prst="rect">
              <a:avLst/>
            </a:prstGeom>
          </p:spPr>
        </p:pic>
        <p:sp>
          <p:nvSpPr>
            <p:cNvPr id="76" name="Rectangle 75">
              <a:extLst>
                <a:ext uri="{FF2B5EF4-FFF2-40B4-BE49-F238E27FC236}">
                  <a16:creationId xmlns:a16="http://schemas.microsoft.com/office/drawing/2014/main" id="{C388107B-19DB-4645-8B75-1BAA859FF19B}"/>
                </a:ext>
              </a:extLst>
            </p:cNvPr>
            <p:cNvSpPr/>
            <p:nvPr/>
          </p:nvSpPr>
          <p:spPr>
            <a:xfrm>
              <a:off x="11379208" y="10690470"/>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70,00</a:t>
              </a:r>
              <a:endParaRPr lang="it-IT" sz="1400" b="1">
                <a:solidFill>
                  <a:schemeClr val="tx2">
                    <a:lumMod val="75000"/>
                    <a:lumOff val="25000"/>
                  </a:schemeClr>
                </a:solidFill>
                <a:latin typeface="72 Light" panose="020B0303030000000003" pitchFamily="34" charset="0"/>
                <a:cs typeface="72 Light" panose="020B0303030000000003" pitchFamily="34" charset="0"/>
              </a:endParaRPr>
            </a:p>
          </p:txBody>
        </p:sp>
        <p:sp>
          <p:nvSpPr>
            <p:cNvPr id="84" name="Rectangle 83">
              <a:extLst>
                <a:ext uri="{FF2B5EF4-FFF2-40B4-BE49-F238E27FC236}">
                  <a16:creationId xmlns:a16="http://schemas.microsoft.com/office/drawing/2014/main" id="{C3DD3B7E-BA65-4163-AC05-E64ABF27D4B5}"/>
                </a:ext>
              </a:extLst>
            </p:cNvPr>
            <p:cNvSpPr/>
            <p:nvPr/>
          </p:nvSpPr>
          <p:spPr>
            <a:xfrm>
              <a:off x="15130248" y="1067761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100,00</a:t>
              </a:r>
              <a:endParaRPr lang="it-IT" sz="1600" b="1">
                <a:solidFill>
                  <a:schemeClr val="tx1"/>
                </a:solidFill>
              </a:endParaRPr>
            </a:p>
          </p:txBody>
        </p:sp>
        <p:pic>
          <p:nvPicPr>
            <p:cNvPr id="96" name="Picture 95">
              <a:extLst>
                <a:ext uri="{FF2B5EF4-FFF2-40B4-BE49-F238E27FC236}">
                  <a16:creationId xmlns:a16="http://schemas.microsoft.com/office/drawing/2014/main" id="{C23033DE-3CD7-4DD3-943D-2D5094C70351}"/>
                </a:ext>
              </a:extLst>
            </p:cNvPr>
            <p:cNvPicPr>
              <a:picLocks noChangeAspect="1"/>
            </p:cNvPicPr>
            <p:nvPr/>
          </p:nvPicPr>
          <p:blipFill rotWithShape="1">
            <a:blip r:embed="rId29"/>
            <a:srcRect r="20132" b="-98075"/>
            <a:stretch/>
          </p:blipFill>
          <p:spPr>
            <a:xfrm>
              <a:off x="9439053" y="11156550"/>
              <a:ext cx="3827145" cy="364072"/>
            </a:xfrm>
            <a:prstGeom prst="rect">
              <a:avLst/>
            </a:prstGeom>
          </p:spPr>
        </p:pic>
        <p:pic>
          <p:nvPicPr>
            <p:cNvPr id="99" name="Picture 98">
              <a:extLst>
                <a:ext uri="{FF2B5EF4-FFF2-40B4-BE49-F238E27FC236}">
                  <a16:creationId xmlns:a16="http://schemas.microsoft.com/office/drawing/2014/main" id="{C87B2FFA-23D5-4FAF-87E3-54E4421AF8D0}"/>
                </a:ext>
              </a:extLst>
            </p:cNvPr>
            <p:cNvPicPr>
              <a:picLocks noChangeAspect="1"/>
            </p:cNvPicPr>
            <p:nvPr/>
          </p:nvPicPr>
          <p:blipFill rotWithShape="1">
            <a:blip r:embed="rId29"/>
            <a:srcRect r="20132" b="-98075"/>
            <a:stretch/>
          </p:blipFill>
          <p:spPr>
            <a:xfrm>
              <a:off x="13404951" y="11091298"/>
              <a:ext cx="3667240" cy="348860"/>
            </a:xfrm>
            <a:prstGeom prst="rect">
              <a:avLst/>
            </a:prstGeom>
          </p:spPr>
        </p:pic>
        <p:pic>
          <p:nvPicPr>
            <p:cNvPr id="100" name="Picture 99">
              <a:extLst>
                <a:ext uri="{FF2B5EF4-FFF2-40B4-BE49-F238E27FC236}">
                  <a16:creationId xmlns:a16="http://schemas.microsoft.com/office/drawing/2014/main" id="{93F284D6-BC00-4A65-AD30-632B81A89079}"/>
                </a:ext>
              </a:extLst>
            </p:cNvPr>
            <p:cNvPicPr>
              <a:picLocks noChangeAspect="1"/>
            </p:cNvPicPr>
            <p:nvPr/>
          </p:nvPicPr>
          <p:blipFill rotWithShape="1">
            <a:blip r:embed="rId29"/>
            <a:srcRect r="20132" b="-98075"/>
            <a:stretch/>
          </p:blipFill>
          <p:spPr>
            <a:xfrm>
              <a:off x="17418010" y="11119945"/>
              <a:ext cx="3667240" cy="348860"/>
            </a:xfrm>
            <a:prstGeom prst="rect">
              <a:avLst/>
            </a:prstGeom>
          </p:spPr>
        </p:pic>
        <p:cxnSp>
          <p:nvCxnSpPr>
            <p:cNvPr id="14" name="Straight Connector 13">
              <a:extLst>
                <a:ext uri="{FF2B5EF4-FFF2-40B4-BE49-F238E27FC236}">
                  <a16:creationId xmlns:a16="http://schemas.microsoft.com/office/drawing/2014/main" id="{5A7AC8F5-EE9B-482F-A1CC-C80DDC591FDB}"/>
                </a:ext>
              </a:extLst>
            </p:cNvPr>
            <p:cNvCxnSpPr>
              <a:cxnSpLocks/>
            </p:cNvCxnSpPr>
            <p:nvPr/>
          </p:nvCxnSpPr>
          <p:spPr>
            <a:xfrm flipV="1">
              <a:off x="1781117" y="11048504"/>
              <a:ext cx="19503990" cy="9226"/>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67FF388-0267-4169-B73E-FE0AC14717F9}"/>
                </a:ext>
              </a:extLst>
            </p:cNvPr>
            <p:cNvCxnSpPr>
              <a:cxnSpLocks/>
            </p:cNvCxnSpPr>
            <p:nvPr/>
          </p:nvCxnSpPr>
          <p:spPr>
            <a:xfrm flipV="1">
              <a:off x="1702855" y="11732785"/>
              <a:ext cx="19503990" cy="9226"/>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4C059435-BDDC-48A2-8109-0889B49A8CBB}"/>
                </a:ext>
              </a:extLst>
            </p:cNvPr>
            <p:cNvSpPr/>
            <p:nvPr/>
          </p:nvSpPr>
          <p:spPr>
            <a:xfrm>
              <a:off x="7353125" y="1138819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1"/>
                  </a:solidFill>
                  <a:latin typeface="72 Light" panose="020B0303030000000003" pitchFamily="34" charset="0"/>
                  <a:cs typeface="72 Light" panose="020B0303030000000003" pitchFamily="34" charset="0"/>
                </a:rPr>
                <a:t>30,00</a:t>
              </a:r>
            </a:p>
          </p:txBody>
        </p:sp>
        <p:pic>
          <p:nvPicPr>
            <p:cNvPr id="151" name="Picture 150">
              <a:extLst>
                <a:ext uri="{FF2B5EF4-FFF2-40B4-BE49-F238E27FC236}">
                  <a16:creationId xmlns:a16="http://schemas.microsoft.com/office/drawing/2014/main" id="{43E0C131-9EB8-4789-A0DF-80B962C89E93}"/>
                </a:ext>
              </a:extLst>
            </p:cNvPr>
            <p:cNvPicPr>
              <a:picLocks noChangeAspect="1"/>
            </p:cNvPicPr>
            <p:nvPr/>
          </p:nvPicPr>
          <p:blipFill rotWithShape="1">
            <a:blip r:embed="rId40"/>
            <a:srcRect t="12719"/>
            <a:stretch/>
          </p:blipFill>
          <p:spPr>
            <a:xfrm>
              <a:off x="3315510" y="11128030"/>
              <a:ext cx="1872636" cy="161440"/>
            </a:xfrm>
            <a:prstGeom prst="rect">
              <a:avLst/>
            </a:prstGeom>
          </p:spPr>
        </p:pic>
        <p:pic>
          <p:nvPicPr>
            <p:cNvPr id="152" name="Picture 151">
              <a:extLst>
                <a:ext uri="{FF2B5EF4-FFF2-40B4-BE49-F238E27FC236}">
                  <a16:creationId xmlns:a16="http://schemas.microsoft.com/office/drawing/2014/main" id="{79B21312-12C8-43FB-AA67-DC3A2583C9E2}"/>
                </a:ext>
              </a:extLst>
            </p:cNvPr>
            <p:cNvPicPr>
              <a:picLocks noChangeAspect="1"/>
            </p:cNvPicPr>
            <p:nvPr/>
          </p:nvPicPr>
          <p:blipFill rotWithShape="1">
            <a:blip r:embed="rId39"/>
            <a:srcRect l="5597" t="35282" r="7812" b="2655"/>
            <a:stretch/>
          </p:blipFill>
          <p:spPr>
            <a:xfrm>
              <a:off x="2102545" y="11108962"/>
              <a:ext cx="1194618" cy="199577"/>
            </a:xfrm>
            <a:prstGeom prst="rect">
              <a:avLst/>
            </a:prstGeom>
          </p:spPr>
        </p:pic>
        <p:sp>
          <p:nvSpPr>
            <p:cNvPr id="155" name="Rectangle 154">
              <a:extLst>
                <a:ext uri="{FF2B5EF4-FFF2-40B4-BE49-F238E27FC236}">
                  <a16:creationId xmlns:a16="http://schemas.microsoft.com/office/drawing/2014/main" id="{13EAC9A5-F3B6-440E-86C5-FB579029DA62}"/>
                </a:ext>
              </a:extLst>
            </p:cNvPr>
            <p:cNvSpPr/>
            <p:nvPr/>
          </p:nvSpPr>
          <p:spPr>
            <a:xfrm>
              <a:off x="19033342" y="11402369"/>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8" name="Picture 157">
              <a:extLst>
                <a:ext uri="{FF2B5EF4-FFF2-40B4-BE49-F238E27FC236}">
                  <a16:creationId xmlns:a16="http://schemas.microsoft.com/office/drawing/2014/main" id="{E54DA0B9-2C87-4B63-A22B-610C69AC634E}"/>
                </a:ext>
              </a:extLst>
            </p:cNvPr>
            <p:cNvPicPr>
              <a:picLocks noChangeAspect="1"/>
            </p:cNvPicPr>
            <p:nvPr/>
          </p:nvPicPr>
          <p:blipFill rotWithShape="1">
            <a:blip r:embed="rId28"/>
            <a:srcRect l="20553" t="65960" r="12790" b="17375"/>
            <a:stretch/>
          </p:blipFill>
          <p:spPr>
            <a:xfrm>
              <a:off x="1781117" y="11130842"/>
              <a:ext cx="288124" cy="265617"/>
            </a:xfrm>
            <a:prstGeom prst="rect">
              <a:avLst/>
            </a:prstGeom>
          </p:spPr>
        </p:pic>
        <p:pic>
          <p:nvPicPr>
            <p:cNvPr id="119" name="Picture 118">
              <a:extLst>
                <a:ext uri="{FF2B5EF4-FFF2-40B4-BE49-F238E27FC236}">
                  <a16:creationId xmlns:a16="http://schemas.microsoft.com/office/drawing/2014/main" id="{8942969D-FD5D-0508-A077-74366B3A11F3}"/>
                </a:ext>
              </a:extLst>
            </p:cNvPr>
            <p:cNvPicPr>
              <a:picLocks noChangeAspect="1"/>
            </p:cNvPicPr>
            <p:nvPr/>
          </p:nvPicPr>
          <p:blipFill>
            <a:blip r:embed="rId41"/>
            <a:stretch>
              <a:fillRect/>
            </a:stretch>
          </p:blipFill>
          <p:spPr>
            <a:xfrm>
              <a:off x="3647515" y="10719626"/>
              <a:ext cx="1644207" cy="251022"/>
            </a:xfrm>
            <a:prstGeom prst="rect">
              <a:avLst/>
            </a:prstGeom>
          </p:spPr>
        </p:pic>
        <p:pic>
          <p:nvPicPr>
            <p:cNvPr id="120" name="Picture 119">
              <a:extLst>
                <a:ext uri="{FF2B5EF4-FFF2-40B4-BE49-F238E27FC236}">
                  <a16:creationId xmlns:a16="http://schemas.microsoft.com/office/drawing/2014/main" id="{75EBA8E2-E7B1-38BF-A9BD-1AB18BBEBA2C}"/>
                </a:ext>
              </a:extLst>
            </p:cNvPr>
            <p:cNvPicPr>
              <a:picLocks noChangeAspect="1"/>
            </p:cNvPicPr>
            <p:nvPr/>
          </p:nvPicPr>
          <p:blipFill>
            <a:blip r:embed="rId41"/>
            <a:stretch>
              <a:fillRect/>
            </a:stretch>
          </p:blipFill>
          <p:spPr>
            <a:xfrm>
              <a:off x="3672323" y="11424918"/>
              <a:ext cx="1644207" cy="251022"/>
            </a:xfrm>
            <a:prstGeom prst="rect">
              <a:avLst/>
            </a:prstGeom>
          </p:spPr>
        </p:pic>
        <p:pic>
          <p:nvPicPr>
            <p:cNvPr id="26" name="Picture 25">
              <a:extLst>
                <a:ext uri="{FF2B5EF4-FFF2-40B4-BE49-F238E27FC236}">
                  <a16:creationId xmlns:a16="http://schemas.microsoft.com/office/drawing/2014/main" id="{B464178C-4940-435A-9304-AD043C8AC2A1}"/>
                </a:ext>
              </a:extLst>
            </p:cNvPr>
            <p:cNvPicPr>
              <a:picLocks noChangeAspect="1"/>
            </p:cNvPicPr>
            <p:nvPr/>
          </p:nvPicPr>
          <p:blipFill rotWithShape="1">
            <a:blip r:embed="rId42"/>
            <a:srcRect l="1722" t="5478"/>
            <a:stretch/>
          </p:blipFill>
          <p:spPr>
            <a:xfrm>
              <a:off x="13707590" y="10549894"/>
              <a:ext cx="223343" cy="222214"/>
            </a:xfrm>
            <a:prstGeom prst="rect">
              <a:avLst/>
            </a:prstGeom>
          </p:spPr>
        </p:pic>
        <p:pic>
          <p:nvPicPr>
            <p:cNvPr id="28" name="Picture 27">
              <a:extLst>
                <a:ext uri="{FF2B5EF4-FFF2-40B4-BE49-F238E27FC236}">
                  <a16:creationId xmlns:a16="http://schemas.microsoft.com/office/drawing/2014/main" id="{2579DD28-ADD8-48DB-9AA3-85AEC913D151}"/>
                </a:ext>
              </a:extLst>
            </p:cNvPr>
            <p:cNvPicPr>
              <a:picLocks noChangeAspect="1"/>
            </p:cNvPicPr>
            <p:nvPr/>
          </p:nvPicPr>
          <p:blipFill rotWithShape="1">
            <a:blip r:embed="rId43"/>
            <a:srcRect t="9772"/>
            <a:stretch/>
          </p:blipFill>
          <p:spPr>
            <a:xfrm>
              <a:off x="15147267" y="10333268"/>
              <a:ext cx="843039" cy="238185"/>
            </a:xfrm>
            <a:prstGeom prst="rect">
              <a:avLst/>
            </a:prstGeom>
          </p:spPr>
        </p:pic>
        <p:sp>
          <p:nvSpPr>
            <p:cNvPr id="159" name="Rectangle 158">
              <a:extLst>
                <a:ext uri="{FF2B5EF4-FFF2-40B4-BE49-F238E27FC236}">
                  <a16:creationId xmlns:a16="http://schemas.microsoft.com/office/drawing/2014/main" id="{439C4758-4A34-4896-B634-D5D46FC22916}"/>
                </a:ext>
              </a:extLst>
            </p:cNvPr>
            <p:cNvSpPr/>
            <p:nvPr/>
          </p:nvSpPr>
          <p:spPr>
            <a:xfrm>
              <a:off x="13279294" y="10271527"/>
              <a:ext cx="996097" cy="24450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a:solidFill>
                    <a:schemeClr val="tx2">
                      <a:lumMod val="75000"/>
                      <a:lumOff val="25000"/>
                    </a:schemeClr>
                  </a:solidFill>
                  <a:latin typeface="72 Light" panose="020B0303030000000003" pitchFamily="34" charset="0"/>
                  <a:cs typeface="72 Light" panose="020B0303030000000003" pitchFamily="34" charset="0"/>
                </a:rPr>
                <a:t>004</a:t>
              </a:r>
              <a:endParaRPr lang="it-IT" sz="1400">
                <a:solidFill>
                  <a:schemeClr val="tx1"/>
                </a:solidFill>
              </a:endParaRPr>
            </a:p>
          </p:txBody>
        </p:sp>
        <p:sp>
          <p:nvSpPr>
            <p:cNvPr id="160" name="Speech Bubble: Rectangle 159">
              <a:extLst>
                <a:ext uri="{FF2B5EF4-FFF2-40B4-BE49-F238E27FC236}">
                  <a16:creationId xmlns:a16="http://schemas.microsoft.com/office/drawing/2014/main" id="{B319E855-9695-4D52-8D60-7418A410078E}"/>
                </a:ext>
              </a:extLst>
            </p:cNvPr>
            <p:cNvSpPr/>
            <p:nvPr/>
          </p:nvSpPr>
          <p:spPr>
            <a:xfrm>
              <a:off x="9810190" y="12453950"/>
              <a:ext cx="8546315" cy="1054308"/>
            </a:xfrm>
            <a:prstGeom prst="wedgeRectCallout">
              <a:avLst>
                <a:gd name="adj1" fmla="val 5403"/>
                <a:gd name="adj2" fmla="val -112494"/>
              </a:avLst>
            </a:prstGeom>
            <a:no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2000">
                  <a:solidFill>
                    <a:schemeClr val="tx1"/>
                  </a:solidFill>
                </a:rPr>
                <a:t>Nel caso di Clausola generata da IPE di variazione, sarà presente un’icona di riconoscimento / informazione per distinguerla dalle clausole native dell’IPE di apertura </a:t>
              </a:r>
              <a:endParaRPr lang="it-IT" sz="2000" b="1">
                <a:solidFill>
                  <a:schemeClr val="tx1"/>
                </a:solidFill>
              </a:endParaRPr>
            </a:p>
          </p:txBody>
        </p:sp>
        <p:pic>
          <p:nvPicPr>
            <p:cNvPr id="123" name="Picture 122">
              <a:extLst>
                <a:ext uri="{FF2B5EF4-FFF2-40B4-BE49-F238E27FC236}">
                  <a16:creationId xmlns:a16="http://schemas.microsoft.com/office/drawing/2014/main" id="{5844C4EB-736B-951F-CCE5-E8A43E80A6AA}"/>
                </a:ext>
              </a:extLst>
            </p:cNvPr>
            <p:cNvPicPr>
              <a:picLocks noChangeAspect="1"/>
            </p:cNvPicPr>
            <p:nvPr/>
          </p:nvPicPr>
          <p:blipFill>
            <a:blip r:embed="rId44"/>
            <a:stretch>
              <a:fillRect/>
            </a:stretch>
          </p:blipFill>
          <p:spPr>
            <a:xfrm>
              <a:off x="19091043" y="7593337"/>
              <a:ext cx="2276555" cy="572467"/>
            </a:xfrm>
            <a:prstGeom prst="rect">
              <a:avLst/>
            </a:prstGeom>
          </p:spPr>
        </p:pic>
        <p:pic>
          <p:nvPicPr>
            <p:cNvPr id="124" name="Picture 123">
              <a:extLst>
                <a:ext uri="{FF2B5EF4-FFF2-40B4-BE49-F238E27FC236}">
                  <a16:creationId xmlns:a16="http://schemas.microsoft.com/office/drawing/2014/main" id="{75B82773-D658-4621-AD3D-76B091656A5E}"/>
                </a:ext>
              </a:extLst>
            </p:cNvPr>
            <p:cNvPicPr>
              <a:picLocks noChangeAspect="1"/>
            </p:cNvPicPr>
            <p:nvPr/>
          </p:nvPicPr>
          <p:blipFill>
            <a:blip r:embed="rId45"/>
            <a:stretch>
              <a:fillRect/>
            </a:stretch>
          </p:blipFill>
          <p:spPr>
            <a:xfrm>
              <a:off x="11127498" y="7612911"/>
              <a:ext cx="2591641" cy="594539"/>
            </a:xfrm>
            <a:prstGeom prst="rect">
              <a:avLst/>
            </a:prstGeom>
          </p:spPr>
        </p:pic>
        <p:sp>
          <p:nvSpPr>
            <p:cNvPr id="117" name="Arrow: Down 14">
              <a:extLst>
                <a:ext uri="{FF2B5EF4-FFF2-40B4-BE49-F238E27FC236}">
                  <a16:creationId xmlns:a16="http://schemas.microsoft.com/office/drawing/2014/main" id="{4F47D800-806B-0A20-221A-067EAF1BC312}"/>
                </a:ext>
              </a:extLst>
            </p:cNvPr>
            <p:cNvSpPr/>
            <p:nvPr/>
          </p:nvSpPr>
          <p:spPr>
            <a:xfrm rot="18902603">
              <a:off x="10863881" y="7142730"/>
              <a:ext cx="436365" cy="57231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8" name="Immagine 115">
              <a:extLst>
                <a:ext uri="{FF2B5EF4-FFF2-40B4-BE49-F238E27FC236}">
                  <a16:creationId xmlns:a16="http://schemas.microsoft.com/office/drawing/2014/main" id="{9A50D1B5-018A-5FCB-8D91-2A2878E5EFEF}"/>
                </a:ext>
              </a:extLst>
            </p:cNvPr>
            <p:cNvPicPr>
              <a:picLocks noChangeAspect="1"/>
            </p:cNvPicPr>
            <p:nvPr/>
          </p:nvPicPr>
          <p:blipFill rotWithShape="1">
            <a:blip r:embed="rId46"/>
            <a:srcRect t="9099"/>
            <a:stretch/>
          </p:blipFill>
          <p:spPr>
            <a:xfrm>
              <a:off x="21607423" y="12917454"/>
              <a:ext cx="1102104" cy="616395"/>
            </a:xfrm>
            <a:prstGeom prst="rect">
              <a:avLst/>
            </a:prstGeom>
          </p:spPr>
        </p:pic>
      </p:grpSp>
      <p:pic>
        <p:nvPicPr>
          <p:cNvPr id="11" name="Picture 10">
            <a:extLst>
              <a:ext uri="{FF2B5EF4-FFF2-40B4-BE49-F238E27FC236}">
                <a16:creationId xmlns:a16="http://schemas.microsoft.com/office/drawing/2014/main" id="{0B5EB0D4-FBBF-1B66-FB0A-CC692ECDED01}"/>
              </a:ext>
            </a:extLst>
          </p:cNvPr>
          <p:cNvPicPr>
            <a:picLocks noChangeAspect="1"/>
          </p:cNvPicPr>
          <p:nvPr/>
        </p:nvPicPr>
        <p:blipFill>
          <a:blip r:embed="rId47">
            <a:duotone>
              <a:prstClr val="black"/>
              <a:srgbClr val="EBF9FF">
                <a:tint val="45000"/>
                <a:satMod val="400000"/>
              </a:srgbClr>
            </a:duotone>
          </a:blip>
          <a:stretch>
            <a:fillRect/>
          </a:stretch>
        </p:blipFill>
        <p:spPr>
          <a:xfrm>
            <a:off x="8974562" y="3368299"/>
            <a:ext cx="884770" cy="428560"/>
          </a:xfrm>
          <a:prstGeom prst="rect">
            <a:avLst/>
          </a:prstGeom>
        </p:spPr>
      </p:pic>
      <p:grpSp>
        <p:nvGrpSpPr>
          <p:cNvPr id="61" name="Group 60">
            <a:extLst>
              <a:ext uri="{FF2B5EF4-FFF2-40B4-BE49-F238E27FC236}">
                <a16:creationId xmlns:a16="http://schemas.microsoft.com/office/drawing/2014/main" id="{B56A64ED-10B3-6589-B0A6-2913A6D2090C}"/>
              </a:ext>
            </a:extLst>
          </p:cNvPr>
          <p:cNvGrpSpPr/>
          <p:nvPr/>
        </p:nvGrpSpPr>
        <p:grpSpPr>
          <a:xfrm>
            <a:off x="11368033" y="6778621"/>
            <a:ext cx="8785193" cy="4917856"/>
            <a:chOff x="11368033" y="6778621"/>
            <a:chExt cx="8785193" cy="4917856"/>
          </a:xfrm>
        </p:grpSpPr>
        <p:pic>
          <p:nvPicPr>
            <p:cNvPr id="20" name="Picture 19">
              <a:extLst>
                <a:ext uri="{FF2B5EF4-FFF2-40B4-BE49-F238E27FC236}">
                  <a16:creationId xmlns:a16="http://schemas.microsoft.com/office/drawing/2014/main" id="{7BB2E848-4962-3999-EB01-58936D6C883E}"/>
                </a:ext>
              </a:extLst>
            </p:cNvPr>
            <p:cNvPicPr>
              <a:picLocks noChangeAspect="1"/>
            </p:cNvPicPr>
            <p:nvPr/>
          </p:nvPicPr>
          <p:blipFill>
            <a:blip r:embed="rId48"/>
            <a:stretch>
              <a:fillRect/>
            </a:stretch>
          </p:blipFill>
          <p:spPr>
            <a:xfrm>
              <a:off x="11867340" y="6778621"/>
              <a:ext cx="647733" cy="158758"/>
            </a:xfrm>
            <a:prstGeom prst="rect">
              <a:avLst/>
            </a:prstGeom>
          </p:spPr>
        </p:pic>
        <p:pic>
          <p:nvPicPr>
            <p:cNvPr id="23" name="Picture 22">
              <a:extLst>
                <a:ext uri="{FF2B5EF4-FFF2-40B4-BE49-F238E27FC236}">
                  <a16:creationId xmlns:a16="http://schemas.microsoft.com/office/drawing/2014/main" id="{EA464C90-8CF7-DB49-6BCE-C8728B8D9EA9}"/>
                </a:ext>
              </a:extLst>
            </p:cNvPr>
            <p:cNvPicPr>
              <a:picLocks noChangeAspect="1"/>
            </p:cNvPicPr>
            <p:nvPr/>
          </p:nvPicPr>
          <p:blipFill>
            <a:blip r:embed="rId48"/>
            <a:stretch>
              <a:fillRect/>
            </a:stretch>
          </p:blipFill>
          <p:spPr>
            <a:xfrm>
              <a:off x="11867340" y="6778621"/>
              <a:ext cx="647733" cy="158758"/>
            </a:xfrm>
            <a:prstGeom prst="rect">
              <a:avLst/>
            </a:prstGeom>
          </p:spPr>
        </p:pic>
        <p:pic>
          <p:nvPicPr>
            <p:cNvPr id="32" name="Picture 31">
              <a:extLst>
                <a:ext uri="{FF2B5EF4-FFF2-40B4-BE49-F238E27FC236}">
                  <a16:creationId xmlns:a16="http://schemas.microsoft.com/office/drawing/2014/main" id="{4751F3FA-FE89-4F7F-28F3-E872E71F9F2D}"/>
                </a:ext>
              </a:extLst>
            </p:cNvPr>
            <p:cNvPicPr>
              <a:picLocks noChangeAspect="1"/>
            </p:cNvPicPr>
            <p:nvPr/>
          </p:nvPicPr>
          <p:blipFill>
            <a:blip r:embed="rId49"/>
            <a:stretch>
              <a:fillRect/>
            </a:stretch>
          </p:blipFill>
          <p:spPr>
            <a:xfrm>
              <a:off x="11368033" y="11401298"/>
              <a:ext cx="1003607" cy="295179"/>
            </a:xfrm>
            <a:prstGeom prst="rect">
              <a:avLst/>
            </a:prstGeom>
          </p:spPr>
        </p:pic>
        <p:pic>
          <p:nvPicPr>
            <p:cNvPr id="35" name="Picture 34">
              <a:extLst>
                <a:ext uri="{FF2B5EF4-FFF2-40B4-BE49-F238E27FC236}">
                  <a16:creationId xmlns:a16="http://schemas.microsoft.com/office/drawing/2014/main" id="{FECF1BAF-22A3-9A7E-9B99-187AA10E315F}"/>
                </a:ext>
              </a:extLst>
            </p:cNvPr>
            <p:cNvPicPr>
              <a:picLocks noChangeAspect="1"/>
            </p:cNvPicPr>
            <p:nvPr/>
          </p:nvPicPr>
          <p:blipFill>
            <a:blip r:embed="rId49"/>
            <a:stretch>
              <a:fillRect/>
            </a:stretch>
          </p:blipFill>
          <p:spPr>
            <a:xfrm>
              <a:off x="15146136" y="11394209"/>
              <a:ext cx="1003607" cy="295179"/>
            </a:xfrm>
            <a:prstGeom prst="rect">
              <a:avLst/>
            </a:prstGeom>
          </p:spPr>
        </p:pic>
        <p:pic>
          <p:nvPicPr>
            <p:cNvPr id="45" name="Picture 44">
              <a:extLst>
                <a:ext uri="{FF2B5EF4-FFF2-40B4-BE49-F238E27FC236}">
                  <a16:creationId xmlns:a16="http://schemas.microsoft.com/office/drawing/2014/main" id="{0C1F8323-3AE5-7F93-1F98-F386F745BFB6}"/>
                </a:ext>
              </a:extLst>
            </p:cNvPr>
            <p:cNvPicPr>
              <a:picLocks noChangeAspect="1"/>
            </p:cNvPicPr>
            <p:nvPr/>
          </p:nvPicPr>
          <p:blipFill>
            <a:blip r:embed="rId49"/>
            <a:stretch>
              <a:fillRect/>
            </a:stretch>
          </p:blipFill>
          <p:spPr>
            <a:xfrm>
              <a:off x="19027020" y="10681828"/>
              <a:ext cx="1003607" cy="295179"/>
            </a:xfrm>
            <a:prstGeom prst="rect">
              <a:avLst/>
            </a:prstGeom>
          </p:spPr>
        </p:pic>
        <p:pic>
          <p:nvPicPr>
            <p:cNvPr id="59" name="Picture 58">
              <a:extLst>
                <a:ext uri="{FF2B5EF4-FFF2-40B4-BE49-F238E27FC236}">
                  <a16:creationId xmlns:a16="http://schemas.microsoft.com/office/drawing/2014/main" id="{193981BE-B2AC-7E63-854E-425A79C2D58C}"/>
                </a:ext>
              </a:extLst>
            </p:cNvPr>
            <p:cNvPicPr>
              <a:picLocks noChangeAspect="1"/>
            </p:cNvPicPr>
            <p:nvPr/>
          </p:nvPicPr>
          <p:blipFill>
            <a:blip r:embed="rId48"/>
            <a:stretch>
              <a:fillRect/>
            </a:stretch>
          </p:blipFill>
          <p:spPr>
            <a:xfrm>
              <a:off x="18749403" y="11334578"/>
              <a:ext cx="1403823" cy="344074"/>
            </a:xfrm>
            <a:prstGeom prst="rect">
              <a:avLst/>
            </a:prstGeom>
          </p:spPr>
        </p:pic>
        <p:pic>
          <p:nvPicPr>
            <p:cNvPr id="57" name="Picture 56">
              <a:extLst>
                <a:ext uri="{FF2B5EF4-FFF2-40B4-BE49-F238E27FC236}">
                  <a16:creationId xmlns:a16="http://schemas.microsoft.com/office/drawing/2014/main" id="{3FDFD129-4D0F-6D23-6989-94EE21379721}"/>
                </a:ext>
              </a:extLst>
            </p:cNvPr>
            <p:cNvPicPr>
              <a:picLocks noChangeAspect="1"/>
            </p:cNvPicPr>
            <p:nvPr/>
          </p:nvPicPr>
          <p:blipFill>
            <a:blip r:embed="rId49"/>
            <a:stretch>
              <a:fillRect/>
            </a:stretch>
          </p:blipFill>
          <p:spPr>
            <a:xfrm>
              <a:off x="19029443" y="11399992"/>
              <a:ext cx="1003607" cy="295179"/>
            </a:xfrm>
            <a:prstGeom prst="rect">
              <a:avLst/>
            </a:prstGeom>
          </p:spPr>
        </p:pic>
      </p:grpSp>
    </p:spTree>
    <p:extLst>
      <p:ext uri="{BB962C8B-B14F-4D97-AF65-F5344CB8AC3E}">
        <p14:creationId xmlns:p14="http://schemas.microsoft.com/office/powerpoint/2010/main" val="1825365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B69428F6-FAC3-7BD7-78BC-BACEE7A904B3}"/>
              </a:ext>
            </a:extLst>
          </p:cNvPr>
          <p:cNvPicPr>
            <a:picLocks noChangeAspect="1"/>
          </p:cNvPicPr>
          <p:nvPr/>
        </p:nvPicPr>
        <p:blipFill>
          <a:blip r:embed="rId3"/>
          <a:stretch>
            <a:fillRect/>
          </a:stretch>
        </p:blipFill>
        <p:spPr>
          <a:xfrm>
            <a:off x="19027020" y="10713912"/>
            <a:ext cx="1003607" cy="295179"/>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variazione) </a:t>
            </a:r>
            <a:endParaRPr lang="it-IT"/>
          </a:p>
        </p:txBody>
      </p:sp>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9">
            <a:extLst>
              <a:ext uri="{BEBA8EAE-BF5A-486C-A8C5-ECC9F3942E4B}">
                <a14:imgProps xmlns:a14="http://schemas.microsoft.com/office/drawing/2010/main">
                  <a14:imgLayer r:embed="rId10">
                    <a14:imgEffect>
                      <a14:colorTemperature colorTemp="5300"/>
                    </a14:imgEffect>
                  </a14:imgLayer>
                </a14:imgProps>
              </a:ext>
            </a:extLst>
          </a:blip>
          <a:srcRect t="22738" b="33317"/>
          <a:stretch/>
        </p:blipFill>
        <p:spPr>
          <a:xfrm>
            <a:off x="1683365" y="2652874"/>
            <a:ext cx="21058211" cy="1389933"/>
          </a:xfrm>
          <a:prstGeom prst="rect">
            <a:avLst/>
          </a:prstGeom>
        </p:spPr>
      </p:pic>
      <p:pic>
        <p:nvPicPr>
          <p:cNvPr id="118" name="Immagine 22">
            <a:extLst>
              <a:ext uri="{FF2B5EF4-FFF2-40B4-BE49-F238E27FC236}">
                <a16:creationId xmlns:a16="http://schemas.microsoft.com/office/drawing/2014/main" id="{3EAE0403-FF3E-D94A-D64A-5025B8C5B5B4}"/>
              </a:ext>
            </a:extLst>
          </p:cNvPr>
          <p:cNvPicPr>
            <a:picLocks noChangeAspect="1"/>
          </p:cNvPicPr>
          <p:nvPr/>
        </p:nvPicPr>
        <p:blipFill>
          <a:blip r:embed="rId11"/>
          <a:stretch>
            <a:fillRect/>
          </a:stretch>
        </p:blipFill>
        <p:spPr>
          <a:xfrm>
            <a:off x="1674562" y="4189228"/>
            <a:ext cx="3055561" cy="586945"/>
          </a:xfrm>
          <a:prstGeom prst="rect">
            <a:avLst/>
          </a:prstGeom>
        </p:spPr>
      </p:pic>
      <p:grpSp>
        <p:nvGrpSpPr>
          <p:cNvPr id="45" name="Group 44">
            <a:extLst>
              <a:ext uri="{FF2B5EF4-FFF2-40B4-BE49-F238E27FC236}">
                <a16:creationId xmlns:a16="http://schemas.microsoft.com/office/drawing/2014/main" id="{00D78455-C1BB-E648-C57F-B2D8597141EA}"/>
              </a:ext>
            </a:extLst>
          </p:cNvPr>
          <p:cNvGrpSpPr/>
          <p:nvPr/>
        </p:nvGrpSpPr>
        <p:grpSpPr>
          <a:xfrm>
            <a:off x="1702855" y="4996300"/>
            <a:ext cx="21006672" cy="8574580"/>
            <a:chOff x="1702855" y="4996300"/>
            <a:chExt cx="21006672" cy="8574580"/>
          </a:xfrm>
        </p:grpSpPr>
        <p:pic>
          <p:nvPicPr>
            <p:cNvPr id="85" name="Picture 84">
              <a:extLst>
                <a:ext uri="{FF2B5EF4-FFF2-40B4-BE49-F238E27FC236}">
                  <a16:creationId xmlns:a16="http://schemas.microsoft.com/office/drawing/2014/main" id="{F9862C30-994D-4525-9939-CA4923A3B762}"/>
                </a:ext>
              </a:extLst>
            </p:cNvPr>
            <p:cNvPicPr>
              <a:picLocks noChangeAspect="1"/>
            </p:cNvPicPr>
            <p:nvPr/>
          </p:nvPicPr>
          <p:blipFill rotWithShape="1">
            <a:blip r:embed="rId12"/>
            <a:srcRect l="371" t="73093"/>
            <a:stretch/>
          </p:blipFill>
          <p:spPr>
            <a:xfrm>
              <a:off x="2068027" y="10997272"/>
              <a:ext cx="19269871" cy="754911"/>
            </a:xfrm>
            <a:prstGeom prst="rect">
              <a:avLst/>
            </a:prstGeom>
          </p:spPr>
        </p:pic>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13"/>
            <a:stretch>
              <a:fillRect/>
            </a:stretch>
          </p:blipFill>
          <p:spPr>
            <a:xfrm>
              <a:off x="2059510" y="12919280"/>
              <a:ext cx="1202400" cy="651600"/>
            </a:xfrm>
            <a:prstGeom prst="rect">
              <a:avLst/>
            </a:prstGeom>
          </p:spPr>
        </p:pic>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4"/>
            <a:stretch>
              <a:fillRect/>
            </a:stretch>
          </p:blipFill>
          <p:spPr>
            <a:xfrm>
              <a:off x="3045503" y="4996300"/>
              <a:ext cx="17174960" cy="938683"/>
            </a:xfrm>
            <a:prstGeom prst="rect">
              <a:avLst/>
            </a:prstGeom>
          </p:spPr>
        </p:pic>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5"/>
            <a:srcRect l="8024" r="-20608" b="61033"/>
            <a:stretch/>
          </p:blipFill>
          <p:spPr>
            <a:xfrm>
              <a:off x="1770455" y="9504441"/>
              <a:ext cx="465679" cy="854956"/>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1781116" y="6119285"/>
              <a:ext cx="20623455" cy="5677926"/>
              <a:chOff x="1872875" y="6058620"/>
              <a:chExt cx="20370436" cy="5677926"/>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6">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7">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60441"/>
                <a:ext cx="19392872" cy="5076105"/>
                <a:chOff x="1872875" y="6001223"/>
                <a:chExt cx="19392872" cy="5076105"/>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8"/>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392872" cy="4394141"/>
                  <a:chOff x="1872875" y="6683187"/>
                  <a:chExt cx="19392872" cy="4394141"/>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9"/>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20"/>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21"/>
                  <a:stretch>
                    <a:fillRect/>
                  </a:stretch>
                </p:blipFill>
                <p:spPr>
                  <a:xfrm>
                    <a:off x="9438931" y="6826102"/>
                    <a:ext cx="11826815" cy="723014"/>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962543"/>
                    <a:chOff x="1872875" y="8114785"/>
                    <a:chExt cx="19371607" cy="2962543"/>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12"/>
                    <a:srcRect l="371" b="29301"/>
                    <a:stretch/>
                  </p:blipFill>
                  <p:spPr>
                    <a:xfrm>
                      <a:off x="2211024" y="8114785"/>
                      <a:ext cx="19033458" cy="1983609"/>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2"/>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3"/>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4"/>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5"/>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2"/>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3"/>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5"/>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2"/>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3"/>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5"/>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2"/>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3"/>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5"/>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6"/>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7"/>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8"/>
                    <a:stretch>
                      <a:fillRect/>
                    </a:stretch>
                  </p:blipFill>
                  <p:spPr>
                    <a:xfrm>
                      <a:off x="15266772" y="8926957"/>
                      <a:ext cx="449238" cy="249576"/>
                    </a:xfrm>
                    <a:prstGeom prst="rect">
                      <a:avLst/>
                    </a:prstGeom>
                  </p:spPr>
                </p:pic>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397055"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29"/>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29"/>
                    <a:srcRect l="20553" t="65960" r="12790" b="17375"/>
                    <a:stretch/>
                  </p:blipFill>
                  <p:spPr>
                    <a:xfrm>
                      <a:off x="1872875" y="9662074"/>
                      <a:ext cx="284589" cy="265617"/>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30"/>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30"/>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30"/>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1"/>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30"/>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30"/>
                    <a:stretch>
                      <a:fillRect/>
                    </a:stretch>
                  </p:blipFill>
                  <p:spPr>
                    <a:xfrm>
                      <a:off x="17185128" y="9662838"/>
                      <a:ext cx="3362929" cy="130599"/>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31465" cy="2216266"/>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2"/>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3"/>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4"/>
              <a:stretch>
                <a:fillRect/>
              </a:stretch>
            </p:blipFill>
            <p:spPr>
              <a:xfrm>
                <a:off x="21176914" y="9613125"/>
                <a:ext cx="985578" cy="445535"/>
              </a:xfrm>
              <a:prstGeom prst="rect">
                <a:avLst/>
              </a:prstGeom>
            </p:spPr>
          </p:pic>
        </p:grpSp>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35"/>
            <a:stretch>
              <a:fillRect/>
            </a:stretch>
          </p:blipFill>
          <p:spPr>
            <a:xfrm>
              <a:off x="1765237" y="7391008"/>
              <a:ext cx="409596" cy="2121968"/>
            </a:xfrm>
            <a:prstGeom prst="rect">
              <a:avLst/>
            </a:prstGeom>
          </p:spPr>
        </p:pic>
        <p:sp>
          <p:nvSpPr>
            <p:cNvPr id="82" name="Rectangle 81">
              <a:extLst>
                <a:ext uri="{FF2B5EF4-FFF2-40B4-BE49-F238E27FC236}">
                  <a16:creationId xmlns:a16="http://schemas.microsoft.com/office/drawing/2014/main" id="{43A3CD88-F433-410F-B9A2-E0CE3FCC7498}"/>
                </a:ext>
              </a:extLst>
            </p:cNvPr>
            <p:cNvSpPr/>
            <p:nvPr/>
          </p:nvSpPr>
          <p:spPr>
            <a:xfrm>
              <a:off x="7368200" y="10690470"/>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50,00</a:t>
              </a:r>
            </a:p>
          </p:txBody>
        </p:sp>
        <p:pic>
          <p:nvPicPr>
            <p:cNvPr id="4" name="Picture 3">
              <a:extLst>
                <a:ext uri="{FF2B5EF4-FFF2-40B4-BE49-F238E27FC236}">
                  <a16:creationId xmlns:a16="http://schemas.microsoft.com/office/drawing/2014/main" id="{F4F007D3-DB74-CCEC-0388-53C36ADE4DF8}"/>
                </a:ext>
              </a:extLst>
            </p:cNvPr>
            <p:cNvPicPr>
              <a:picLocks noChangeAspect="1"/>
            </p:cNvPicPr>
            <p:nvPr/>
          </p:nvPicPr>
          <p:blipFill rotWithShape="1">
            <a:blip r:embed="rId36"/>
            <a:srcRect l="73871" t="-9552" r="-595" b="5580"/>
            <a:stretch/>
          </p:blipFill>
          <p:spPr>
            <a:xfrm>
              <a:off x="16471436" y="7486683"/>
              <a:ext cx="2808502" cy="757925"/>
            </a:xfrm>
            <a:prstGeom prst="rect">
              <a:avLst/>
            </a:prstGeom>
          </p:spPr>
        </p:pic>
        <p:pic>
          <p:nvPicPr>
            <p:cNvPr id="7" name="Picture 6">
              <a:extLst>
                <a:ext uri="{FF2B5EF4-FFF2-40B4-BE49-F238E27FC236}">
                  <a16:creationId xmlns:a16="http://schemas.microsoft.com/office/drawing/2014/main" id="{825C170C-0C39-DE5D-9FF2-BAFF71E6DBFC}"/>
                </a:ext>
              </a:extLst>
            </p:cNvPr>
            <p:cNvPicPr>
              <a:picLocks noChangeAspect="1"/>
            </p:cNvPicPr>
            <p:nvPr/>
          </p:nvPicPr>
          <p:blipFill>
            <a:blip r:embed="rId37"/>
            <a:stretch>
              <a:fillRect/>
            </a:stretch>
          </p:blipFill>
          <p:spPr>
            <a:xfrm>
              <a:off x="13749619" y="7639260"/>
              <a:ext cx="2684549" cy="551765"/>
            </a:xfrm>
            <a:prstGeom prst="rect">
              <a:avLst/>
            </a:prstGeom>
          </p:spPr>
        </p:pic>
        <p:pic>
          <p:nvPicPr>
            <p:cNvPr id="9" name="Immagine 143">
              <a:extLst>
                <a:ext uri="{FF2B5EF4-FFF2-40B4-BE49-F238E27FC236}">
                  <a16:creationId xmlns:a16="http://schemas.microsoft.com/office/drawing/2014/main" id="{3FDCD070-1377-9857-282C-393E4C5955B4}"/>
                </a:ext>
              </a:extLst>
            </p:cNvPr>
            <p:cNvPicPr>
              <a:picLocks noChangeAspect="1"/>
            </p:cNvPicPr>
            <p:nvPr/>
          </p:nvPicPr>
          <p:blipFill rotWithShape="1">
            <a:blip r:embed="rId38"/>
            <a:srcRect l="1" t="10970" r="-1535"/>
            <a:stretch/>
          </p:blipFill>
          <p:spPr>
            <a:xfrm>
              <a:off x="19109657" y="7646454"/>
              <a:ext cx="2175450" cy="510467"/>
            </a:xfrm>
            <a:prstGeom prst="rect">
              <a:avLst/>
            </a:prstGeom>
          </p:spPr>
        </p:pic>
        <p:pic>
          <p:nvPicPr>
            <p:cNvPr id="10" name="Picture 9">
              <a:extLst>
                <a:ext uri="{FF2B5EF4-FFF2-40B4-BE49-F238E27FC236}">
                  <a16:creationId xmlns:a16="http://schemas.microsoft.com/office/drawing/2014/main" id="{5F4E4617-4A34-8173-5302-F25C765E71E2}"/>
                </a:ext>
              </a:extLst>
            </p:cNvPr>
            <p:cNvPicPr>
              <a:picLocks noChangeAspect="1"/>
            </p:cNvPicPr>
            <p:nvPr/>
          </p:nvPicPr>
          <p:blipFill rotWithShape="1">
            <a:blip r:embed="rId36"/>
            <a:srcRect t="-12591" r="55565" b="-4951"/>
            <a:stretch/>
          </p:blipFill>
          <p:spPr>
            <a:xfrm>
              <a:off x="6479023" y="7470510"/>
              <a:ext cx="4669835" cy="856835"/>
            </a:xfrm>
            <a:prstGeom prst="rect">
              <a:avLst/>
            </a:prstGeom>
          </p:spPr>
        </p:pic>
        <p:pic>
          <p:nvPicPr>
            <p:cNvPr id="13" name="Picture 12">
              <a:extLst>
                <a:ext uri="{FF2B5EF4-FFF2-40B4-BE49-F238E27FC236}">
                  <a16:creationId xmlns:a16="http://schemas.microsoft.com/office/drawing/2014/main" id="{CBF7828A-D446-F397-BDAE-91864EA15D88}"/>
                </a:ext>
              </a:extLst>
            </p:cNvPr>
            <p:cNvPicPr>
              <a:picLocks noChangeAspect="1"/>
            </p:cNvPicPr>
            <p:nvPr/>
          </p:nvPicPr>
          <p:blipFill rotWithShape="1">
            <a:blip r:embed="rId39"/>
            <a:srcRect t="14818" r="2437" b="804"/>
            <a:stretch/>
          </p:blipFill>
          <p:spPr>
            <a:xfrm>
              <a:off x="3270468" y="10429398"/>
              <a:ext cx="2070091" cy="171825"/>
            </a:xfrm>
            <a:prstGeom prst="rect">
              <a:avLst/>
            </a:prstGeom>
          </p:spPr>
        </p:pic>
        <p:pic>
          <p:nvPicPr>
            <p:cNvPr id="16" name="Picture 15">
              <a:extLst>
                <a:ext uri="{FF2B5EF4-FFF2-40B4-BE49-F238E27FC236}">
                  <a16:creationId xmlns:a16="http://schemas.microsoft.com/office/drawing/2014/main" id="{ABC5095B-0C2A-8BE7-D47F-5786F114F264}"/>
                </a:ext>
              </a:extLst>
            </p:cNvPr>
            <p:cNvPicPr>
              <a:picLocks noChangeAspect="1"/>
            </p:cNvPicPr>
            <p:nvPr/>
          </p:nvPicPr>
          <p:blipFill rotWithShape="1">
            <a:blip r:embed="rId40"/>
            <a:srcRect l="5597" t="35282" r="7812" b="2655"/>
            <a:stretch/>
          </p:blipFill>
          <p:spPr>
            <a:xfrm>
              <a:off x="2099661" y="10404424"/>
              <a:ext cx="1194618" cy="199577"/>
            </a:xfrm>
            <a:prstGeom prst="rect">
              <a:avLst/>
            </a:prstGeom>
          </p:spPr>
        </p:pic>
        <p:sp>
          <p:nvSpPr>
            <p:cNvPr id="76" name="Rectangle 75">
              <a:extLst>
                <a:ext uri="{FF2B5EF4-FFF2-40B4-BE49-F238E27FC236}">
                  <a16:creationId xmlns:a16="http://schemas.microsoft.com/office/drawing/2014/main" id="{C388107B-19DB-4645-8B75-1BAA859FF19B}"/>
                </a:ext>
              </a:extLst>
            </p:cNvPr>
            <p:cNvSpPr/>
            <p:nvPr/>
          </p:nvSpPr>
          <p:spPr>
            <a:xfrm>
              <a:off x="11379208" y="10690470"/>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70,00</a:t>
              </a:r>
              <a:endParaRPr lang="it-IT" sz="1400" b="1">
                <a:solidFill>
                  <a:schemeClr val="tx2">
                    <a:lumMod val="75000"/>
                    <a:lumOff val="25000"/>
                  </a:schemeClr>
                </a:solidFill>
                <a:latin typeface="72 Light" panose="020B0303030000000003" pitchFamily="34" charset="0"/>
                <a:cs typeface="72 Light" panose="020B0303030000000003" pitchFamily="34" charset="0"/>
              </a:endParaRPr>
            </a:p>
          </p:txBody>
        </p:sp>
        <p:sp>
          <p:nvSpPr>
            <p:cNvPr id="84" name="Rectangle 83">
              <a:extLst>
                <a:ext uri="{FF2B5EF4-FFF2-40B4-BE49-F238E27FC236}">
                  <a16:creationId xmlns:a16="http://schemas.microsoft.com/office/drawing/2014/main" id="{C3DD3B7E-BA65-4163-AC05-E64ABF27D4B5}"/>
                </a:ext>
              </a:extLst>
            </p:cNvPr>
            <p:cNvSpPr/>
            <p:nvPr/>
          </p:nvSpPr>
          <p:spPr>
            <a:xfrm>
              <a:off x="15130248" y="1067761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400" b="1">
                  <a:solidFill>
                    <a:schemeClr val="tx2">
                      <a:lumMod val="75000"/>
                      <a:lumOff val="25000"/>
                    </a:schemeClr>
                  </a:solidFill>
                  <a:latin typeface="72 Light" panose="020B0303030000000003" pitchFamily="34" charset="0"/>
                  <a:cs typeface="72 Light" panose="020B0303030000000003" pitchFamily="34" charset="0"/>
                </a:rPr>
                <a:t>100,00</a:t>
              </a:r>
              <a:endParaRPr lang="it-IT" sz="1400" b="1">
                <a:solidFill>
                  <a:schemeClr val="tx1"/>
                </a:solidFill>
              </a:endParaRPr>
            </a:p>
          </p:txBody>
        </p:sp>
        <p:pic>
          <p:nvPicPr>
            <p:cNvPr id="96" name="Picture 95">
              <a:extLst>
                <a:ext uri="{FF2B5EF4-FFF2-40B4-BE49-F238E27FC236}">
                  <a16:creationId xmlns:a16="http://schemas.microsoft.com/office/drawing/2014/main" id="{C23033DE-3CD7-4DD3-943D-2D5094C70351}"/>
                </a:ext>
              </a:extLst>
            </p:cNvPr>
            <p:cNvPicPr>
              <a:picLocks noChangeAspect="1"/>
            </p:cNvPicPr>
            <p:nvPr/>
          </p:nvPicPr>
          <p:blipFill rotWithShape="1">
            <a:blip r:embed="rId30"/>
            <a:srcRect r="20132" b="-98075"/>
            <a:stretch/>
          </p:blipFill>
          <p:spPr>
            <a:xfrm>
              <a:off x="9439053" y="11156550"/>
              <a:ext cx="3827145" cy="364072"/>
            </a:xfrm>
            <a:prstGeom prst="rect">
              <a:avLst/>
            </a:prstGeom>
          </p:spPr>
        </p:pic>
        <p:pic>
          <p:nvPicPr>
            <p:cNvPr id="99" name="Picture 98">
              <a:extLst>
                <a:ext uri="{FF2B5EF4-FFF2-40B4-BE49-F238E27FC236}">
                  <a16:creationId xmlns:a16="http://schemas.microsoft.com/office/drawing/2014/main" id="{C87B2FFA-23D5-4FAF-87E3-54E4421AF8D0}"/>
                </a:ext>
              </a:extLst>
            </p:cNvPr>
            <p:cNvPicPr>
              <a:picLocks noChangeAspect="1"/>
            </p:cNvPicPr>
            <p:nvPr/>
          </p:nvPicPr>
          <p:blipFill rotWithShape="1">
            <a:blip r:embed="rId30"/>
            <a:srcRect r="20132" b="-98075"/>
            <a:stretch/>
          </p:blipFill>
          <p:spPr>
            <a:xfrm>
              <a:off x="13404951" y="11091298"/>
              <a:ext cx="3667240" cy="348860"/>
            </a:xfrm>
            <a:prstGeom prst="rect">
              <a:avLst/>
            </a:prstGeom>
          </p:spPr>
        </p:pic>
        <p:pic>
          <p:nvPicPr>
            <p:cNvPr id="100" name="Picture 99">
              <a:extLst>
                <a:ext uri="{FF2B5EF4-FFF2-40B4-BE49-F238E27FC236}">
                  <a16:creationId xmlns:a16="http://schemas.microsoft.com/office/drawing/2014/main" id="{93F284D6-BC00-4A65-AD30-632B81A89079}"/>
                </a:ext>
              </a:extLst>
            </p:cNvPr>
            <p:cNvPicPr>
              <a:picLocks noChangeAspect="1"/>
            </p:cNvPicPr>
            <p:nvPr/>
          </p:nvPicPr>
          <p:blipFill rotWithShape="1">
            <a:blip r:embed="rId30"/>
            <a:srcRect r="20132" b="-98075"/>
            <a:stretch/>
          </p:blipFill>
          <p:spPr>
            <a:xfrm>
              <a:off x="17418010" y="11119945"/>
              <a:ext cx="3667240" cy="348860"/>
            </a:xfrm>
            <a:prstGeom prst="rect">
              <a:avLst/>
            </a:prstGeom>
          </p:spPr>
        </p:pic>
        <p:cxnSp>
          <p:nvCxnSpPr>
            <p:cNvPr id="14" name="Straight Connector 13">
              <a:extLst>
                <a:ext uri="{FF2B5EF4-FFF2-40B4-BE49-F238E27FC236}">
                  <a16:creationId xmlns:a16="http://schemas.microsoft.com/office/drawing/2014/main" id="{5A7AC8F5-EE9B-482F-A1CC-C80DDC591FDB}"/>
                </a:ext>
              </a:extLst>
            </p:cNvPr>
            <p:cNvCxnSpPr>
              <a:cxnSpLocks/>
            </p:cNvCxnSpPr>
            <p:nvPr/>
          </p:nvCxnSpPr>
          <p:spPr>
            <a:xfrm flipV="1">
              <a:off x="1781117" y="11048504"/>
              <a:ext cx="19503990" cy="9226"/>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67FF388-0267-4169-B73E-FE0AC14717F9}"/>
                </a:ext>
              </a:extLst>
            </p:cNvPr>
            <p:cNvCxnSpPr>
              <a:cxnSpLocks/>
            </p:cNvCxnSpPr>
            <p:nvPr/>
          </p:nvCxnSpPr>
          <p:spPr>
            <a:xfrm flipV="1">
              <a:off x="1702855" y="11732785"/>
              <a:ext cx="19503990" cy="9226"/>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4C059435-BDDC-48A2-8109-0889B49A8CBB}"/>
                </a:ext>
              </a:extLst>
            </p:cNvPr>
            <p:cNvSpPr/>
            <p:nvPr/>
          </p:nvSpPr>
          <p:spPr>
            <a:xfrm>
              <a:off x="7353125" y="1138819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1"/>
                  </a:solidFill>
                  <a:latin typeface="72 Light" panose="020B0303030000000003" pitchFamily="34" charset="0"/>
                  <a:cs typeface="72 Light" panose="020B0303030000000003" pitchFamily="34" charset="0"/>
                </a:rPr>
                <a:t>30,00</a:t>
              </a:r>
            </a:p>
          </p:txBody>
        </p:sp>
        <p:sp>
          <p:nvSpPr>
            <p:cNvPr id="149" name="Rectangle 148">
              <a:extLst>
                <a:ext uri="{FF2B5EF4-FFF2-40B4-BE49-F238E27FC236}">
                  <a16:creationId xmlns:a16="http://schemas.microsoft.com/office/drawing/2014/main" id="{3B2EB4B5-FA25-4E81-99C8-693BD3E7A4BE}"/>
                </a:ext>
              </a:extLst>
            </p:cNvPr>
            <p:cNvSpPr/>
            <p:nvPr/>
          </p:nvSpPr>
          <p:spPr>
            <a:xfrm>
              <a:off x="11401330" y="11396459"/>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150" name="Rectangle 149">
              <a:extLst>
                <a:ext uri="{FF2B5EF4-FFF2-40B4-BE49-F238E27FC236}">
                  <a16:creationId xmlns:a16="http://schemas.microsoft.com/office/drawing/2014/main" id="{5D5E6727-C67D-40B5-A270-5F8819EAE8A9}"/>
                </a:ext>
              </a:extLst>
            </p:cNvPr>
            <p:cNvSpPr/>
            <p:nvPr/>
          </p:nvSpPr>
          <p:spPr>
            <a:xfrm>
              <a:off x="15118372" y="1138819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1" name="Picture 150">
              <a:extLst>
                <a:ext uri="{FF2B5EF4-FFF2-40B4-BE49-F238E27FC236}">
                  <a16:creationId xmlns:a16="http://schemas.microsoft.com/office/drawing/2014/main" id="{43E0C131-9EB8-4789-A0DF-80B962C89E93}"/>
                </a:ext>
              </a:extLst>
            </p:cNvPr>
            <p:cNvPicPr>
              <a:picLocks noChangeAspect="1"/>
            </p:cNvPicPr>
            <p:nvPr/>
          </p:nvPicPr>
          <p:blipFill rotWithShape="1">
            <a:blip r:embed="rId41"/>
            <a:srcRect t="12719"/>
            <a:stretch/>
          </p:blipFill>
          <p:spPr>
            <a:xfrm>
              <a:off x="3315510" y="11128030"/>
              <a:ext cx="1872636" cy="161440"/>
            </a:xfrm>
            <a:prstGeom prst="rect">
              <a:avLst/>
            </a:prstGeom>
          </p:spPr>
        </p:pic>
        <p:pic>
          <p:nvPicPr>
            <p:cNvPr id="152" name="Picture 151">
              <a:extLst>
                <a:ext uri="{FF2B5EF4-FFF2-40B4-BE49-F238E27FC236}">
                  <a16:creationId xmlns:a16="http://schemas.microsoft.com/office/drawing/2014/main" id="{79B21312-12C8-43FB-AA67-DC3A2583C9E2}"/>
                </a:ext>
              </a:extLst>
            </p:cNvPr>
            <p:cNvPicPr>
              <a:picLocks noChangeAspect="1"/>
            </p:cNvPicPr>
            <p:nvPr/>
          </p:nvPicPr>
          <p:blipFill rotWithShape="1">
            <a:blip r:embed="rId40"/>
            <a:srcRect l="5597" t="35282" r="7812" b="2655"/>
            <a:stretch/>
          </p:blipFill>
          <p:spPr>
            <a:xfrm>
              <a:off x="2102545" y="11108962"/>
              <a:ext cx="1194618" cy="199577"/>
            </a:xfrm>
            <a:prstGeom prst="rect">
              <a:avLst/>
            </a:prstGeom>
          </p:spPr>
        </p:pic>
        <p:sp>
          <p:nvSpPr>
            <p:cNvPr id="155" name="Rectangle 154">
              <a:extLst>
                <a:ext uri="{FF2B5EF4-FFF2-40B4-BE49-F238E27FC236}">
                  <a16:creationId xmlns:a16="http://schemas.microsoft.com/office/drawing/2014/main" id="{13EAC9A5-F3B6-440E-86C5-FB579029DA62}"/>
                </a:ext>
              </a:extLst>
            </p:cNvPr>
            <p:cNvSpPr/>
            <p:nvPr/>
          </p:nvSpPr>
          <p:spPr>
            <a:xfrm>
              <a:off x="19033342" y="11402369"/>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8" name="Picture 157">
              <a:extLst>
                <a:ext uri="{FF2B5EF4-FFF2-40B4-BE49-F238E27FC236}">
                  <a16:creationId xmlns:a16="http://schemas.microsoft.com/office/drawing/2014/main" id="{E54DA0B9-2C87-4B63-A22B-610C69AC634E}"/>
                </a:ext>
              </a:extLst>
            </p:cNvPr>
            <p:cNvPicPr>
              <a:picLocks noChangeAspect="1"/>
            </p:cNvPicPr>
            <p:nvPr/>
          </p:nvPicPr>
          <p:blipFill rotWithShape="1">
            <a:blip r:embed="rId29"/>
            <a:srcRect l="20553" t="65960" r="12790" b="17375"/>
            <a:stretch/>
          </p:blipFill>
          <p:spPr>
            <a:xfrm>
              <a:off x="1781117" y="11130842"/>
              <a:ext cx="288124" cy="265617"/>
            </a:xfrm>
            <a:prstGeom prst="rect">
              <a:avLst/>
            </a:prstGeom>
          </p:spPr>
        </p:pic>
        <p:pic>
          <p:nvPicPr>
            <p:cNvPr id="119" name="Picture 118">
              <a:extLst>
                <a:ext uri="{FF2B5EF4-FFF2-40B4-BE49-F238E27FC236}">
                  <a16:creationId xmlns:a16="http://schemas.microsoft.com/office/drawing/2014/main" id="{8942969D-FD5D-0508-A077-74366B3A11F3}"/>
                </a:ext>
              </a:extLst>
            </p:cNvPr>
            <p:cNvPicPr>
              <a:picLocks noChangeAspect="1"/>
            </p:cNvPicPr>
            <p:nvPr/>
          </p:nvPicPr>
          <p:blipFill>
            <a:blip r:embed="rId42"/>
            <a:stretch>
              <a:fillRect/>
            </a:stretch>
          </p:blipFill>
          <p:spPr>
            <a:xfrm>
              <a:off x="3647515" y="10719626"/>
              <a:ext cx="1644207" cy="251022"/>
            </a:xfrm>
            <a:prstGeom prst="rect">
              <a:avLst/>
            </a:prstGeom>
          </p:spPr>
        </p:pic>
        <p:pic>
          <p:nvPicPr>
            <p:cNvPr id="120" name="Picture 119">
              <a:extLst>
                <a:ext uri="{FF2B5EF4-FFF2-40B4-BE49-F238E27FC236}">
                  <a16:creationId xmlns:a16="http://schemas.microsoft.com/office/drawing/2014/main" id="{75EBA8E2-E7B1-38BF-A9BD-1AB18BBEBA2C}"/>
                </a:ext>
              </a:extLst>
            </p:cNvPr>
            <p:cNvPicPr>
              <a:picLocks noChangeAspect="1"/>
            </p:cNvPicPr>
            <p:nvPr/>
          </p:nvPicPr>
          <p:blipFill>
            <a:blip r:embed="rId42"/>
            <a:stretch>
              <a:fillRect/>
            </a:stretch>
          </p:blipFill>
          <p:spPr>
            <a:xfrm>
              <a:off x="3672323" y="11424918"/>
              <a:ext cx="1644207" cy="251022"/>
            </a:xfrm>
            <a:prstGeom prst="rect">
              <a:avLst/>
            </a:prstGeom>
          </p:spPr>
        </p:pic>
        <p:pic>
          <p:nvPicPr>
            <p:cNvPr id="26" name="Picture 25">
              <a:extLst>
                <a:ext uri="{FF2B5EF4-FFF2-40B4-BE49-F238E27FC236}">
                  <a16:creationId xmlns:a16="http://schemas.microsoft.com/office/drawing/2014/main" id="{B464178C-4940-435A-9304-AD043C8AC2A1}"/>
                </a:ext>
              </a:extLst>
            </p:cNvPr>
            <p:cNvPicPr>
              <a:picLocks noChangeAspect="1"/>
            </p:cNvPicPr>
            <p:nvPr/>
          </p:nvPicPr>
          <p:blipFill rotWithShape="1">
            <a:blip r:embed="rId43"/>
            <a:srcRect l="1722" t="5478"/>
            <a:stretch/>
          </p:blipFill>
          <p:spPr>
            <a:xfrm>
              <a:off x="13707590" y="10549894"/>
              <a:ext cx="223343" cy="222214"/>
            </a:xfrm>
            <a:prstGeom prst="rect">
              <a:avLst/>
            </a:prstGeom>
          </p:spPr>
        </p:pic>
        <p:pic>
          <p:nvPicPr>
            <p:cNvPr id="28" name="Picture 27">
              <a:extLst>
                <a:ext uri="{FF2B5EF4-FFF2-40B4-BE49-F238E27FC236}">
                  <a16:creationId xmlns:a16="http://schemas.microsoft.com/office/drawing/2014/main" id="{2579DD28-ADD8-48DB-9AA3-85AEC913D151}"/>
                </a:ext>
              </a:extLst>
            </p:cNvPr>
            <p:cNvPicPr>
              <a:picLocks noChangeAspect="1"/>
            </p:cNvPicPr>
            <p:nvPr/>
          </p:nvPicPr>
          <p:blipFill rotWithShape="1">
            <a:blip r:embed="rId44"/>
            <a:srcRect t="9772"/>
            <a:stretch/>
          </p:blipFill>
          <p:spPr>
            <a:xfrm>
              <a:off x="15147267" y="10333268"/>
              <a:ext cx="843039" cy="238185"/>
            </a:xfrm>
            <a:prstGeom prst="rect">
              <a:avLst/>
            </a:prstGeom>
          </p:spPr>
        </p:pic>
        <p:sp>
          <p:nvSpPr>
            <p:cNvPr id="159" name="Rectangle 158">
              <a:extLst>
                <a:ext uri="{FF2B5EF4-FFF2-40B4-BE49-F238E27FC236}">
                  <a16:creationId xmlns:a16="http://schemas.microsoft.com/office/drawing/2014/main" id="{439C4758-4A34-4896-B634-D5D46FC22916}"/>
                </a:ext>
              </a:extLst>
            </p:cNvPr>
            <p:cNvSpPr/>
            <p:nvPr/>
          </p:nvSpPr>
          <p:spPr>
            <a:xfrm>
              <a:off x="13279294" y="10271527"/>
              <a:ext cx="996097" cy="24450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004</a:t>
              </a:r>
              <a:endParaRPr lang="it-IT" sz="1400" b="1">
                <a:solidFill>
                  <a:schemeClr val="tx1"/>
                </a:solidFill>
              </a:endParaRPr>
            </a:p>
          </p:txBody>
        </p:sp>
        <p:pic>
          <p:nvPicPr>
            <p:cNvPr id="123" name="Picture 122">
              <a:extLst>
                <a:ext uri="{FF2B5EF4-FFF2-40B4-BE49-F238E27FC236}">
                  <a16:creationId xmlns:a16="http://schemas.microsoft.com/office/drawing/2014/main" id="{5844C4EB-736B-951F-CCE5-E8A43E80A6AA}"/>
                </a:ext>
              </a:extLst>
            </p:cNvPr>
            <p:cNvPicPr>
              <a:picLocks noChangeAspect="1"/>
            </p:cNvPicPr>
            <p:nvPr/>
          </p:nvPicPr>
          <p:blipFill>
            <a:blip r:embed="rId45"/>
            <a:stretch>
              <a:fillRect/>
            </a:stretch>
          </p:blipFill>
          <p:spPr>
            <a:xfrm>
              <a:off x="19091043" y="7593337"/>
              <a:ext cx="2276555" cy="572467"/>
            </a:xfrm>
            <a:prstGeom prst="rect">
              <a:avLst/>
            </a:prstGeom>
          </p:spPr>
        </p:pic>
        <p:pic>
          <p:nvPicPr>
            <p:cNvPr id="124" name="Picture 123">
              <a:extLst>
                <a:ext uri="{FF2B5EF4-FFF2-40B4-BE49-F238E27FC236}">
                  <a16:creationId xmlns:a16="http://schemas.microsoft.com/office/drawing/2014/main" id="{75B82773-D658-4621-AD3D-76B091656A5E}"/>
                </a:ext>
              </a:extLst>
            </p:cNvPr>
            <p:cNvPicPr>
              <a:picLocks noChangeAspect="1"/>
            </p:cNvPicPr>
            <p:nvPr/>
          </p:nvPicPr>
          <p:blipFill>
            <a:blip r:embed="rId46"/>
            <a:stretch>
              <a:fillRect/>
            </a:stretch>
          </p:blipFill>
          <p:spPr>
            <a:xfrm>
              <a:off x="11127498" y="7612911"/>
              <a:ext cx="2591641" cy="594539"/>
            </a:xfrm>
            <a:prstGeom prst="rect">
              <a:avLst/>
            </a:prstGeom>
          </p:spPr>
        </p:pic>
        <p:pic>
          <p:nvPicPr>
            <p:cNvPr id="8" name="Immagine 121">
              <a:extLst>
                <a:ext uri="{FF2B5EF4-FFF2-40B4-BE49-F238E27FC236}">
                  <a16:creationId xmlns:a16="http://schemas.microsoft.com/office/drawing/2014/main" id="{C078F10E-1F28-DE15-06ED-CDCD1440671D}"/>
                </a:ext>
              </a:extLst>
            </p:cNvPr>
            <p:cNvPicPr>
              <a:picLocks noChangeAspect="1"/>
            </p:cNvPicPr>
            <p:nvPr/>
          </p:nvPicPr>
          <p:blipFill>
            <a:blip r:embed="rId47">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885552" y="6476374"/>
              <a:ext cx="1379794" cy="160376"/>
            </a:xfrm>
            <a:prstGeom prst="rect">
              <a:avLst/>
            </a:prstGeom>
          </p:spPr>
        </p:pic>
        <p:pic>
          <p:nvPicPr>
            <p:cNvPr id="11" name="Immagine 15">
              <a:extLst>
                <a:ext uri="{FF2B5EF4-FFF2-40B4-BE49-F238E27FC236}">
                  <a16:creationId xmlns:a16="http://schemas.microsoft.com/office/drawing/2014/main" id="{9BA1BE46-F1EB-BEC2-3375-239B60D7B429}"/>
                </a:ext>
              </a:extLst>
            </p:cNvPr>
            <p:cNvPicPr>
              <a:picLocks noChangeAspect="1"/>
            </p:cNvPicPr>
            <p:nvPr/>
          </p:nvPicPr>
          <p:blipFill>
            <a:blip r:embed="rId48"/>
            <a:stretch>
              <a:fillRect/>
            </a:stretch>
          </p:blipFill>
          <p:spPr>
            <a:xfrm>
              <a:off x="17365517" y="6938934"/>
              <a:ext cx="1718415" cy="464758"/>
            </a:xfrm>
            <a:prstGeom prst="rect">
              <a:avLst/>
            </a:prstGeom>
          </p:spPr>
        </p:pic>
        <p:pic>
          <p:nvPicPr>
            <p:cNvPr id="17" name="Picture 16">
              <a:extLst>
                <a:ext uri="{FF2B5EF4-FFF2-40B4-BE49-F238E27FC236}">
                  <a16:creationId xmlns:a16="http://schemas.microsoft.com/office/drawing/2014/main" id="{ACFC000E-0F4A-63D4-27B1-2A11A82824FA}"/>
                </a:ext>
              </a:extLst>
            </p:cNvPr>
            <p:cNvPicPr>
              <a:picLocks noChangeAspect="1"/>
            </p:cNvPicPr>
            <p:nvPr/>
          </p:nvPicPr>
          <p:blipFill rotWithShape="1">
            <a:blip r:embed="rId49"/>
            <a:srcRect t="25821" b="12315"/>
            <a:stretch/>
          </p:blipFill>
          <p:spPr>
            <a:xfrm>
              <a:off x="16816515" y="6416042"/>
              <a:ext cx="735615" cy="192534"/>
            </a:xfrm>
            <a:prstGeom prst="rect">
              <a:avLst/>
            </a:prstGeom>
          </p:spPr>
        </p:pic>
        <p:grpSp>
          <p:nvGrpSpPr>
            <p:cNvPr id="19" name="Group 18">
              <a:extLst>
                <a:ext uri="{FF2B5EF4-FFF2-40B4-BE49-F238E27FC236}">
                  <a16:creationId xmlns:a16="http://schemas.microsoft.com/office/drawing/2014/main" id="{2DE90BD4-9E2F-D47E-D242-E0BFC671F502}"/>
                </a:ext>
              </a:extLst>
            </p:cNvPr>
            <p:cNvGrpSpPr/>
            <p:nvPr/>
          </p:nvGrpSpPr>
          <p:grpSpPr>
            <a:xfrm>
              <a:off x="7355953" y="6543161"/>
              <a:ext cx="12076464" cy="5825039"/>
              <a:chOff x="7402383" y="6394939"/>
              <a:chExt cx="10004686" cy="4190888"/>
            </a:xfrm>
          </p:grpSpPr>
          <p:sp>
            <p:nvSpPr>
              <p:cNvPr id="20" name="Rectangle 95">
                <a:extLst>
                  <a:ext uri="{FF2B5EF4-FFF2-40B4-BE49-F238E27FC236}">
                    <a16:creationId xmlns:a16="http://schemas.microsoft.com/office/drawing/2014/main" id="{E379137A-0A3B-9658-E1D4-57D575BF0955}"/>
                  </a:ext>
                </a:extLst>
              </p:cNvPr>
              <p:cNvSpPr/>
              <p:nvPr/>
            </p:nvSpPr>
            <p:spPr>
              <a:xfrm>
                <a:off x="7666638" y="6394939"/>
                <a:ext cx="9740431" cy="4190888"/>
              </a:xfrm>
              <a:prstGeom prst="roundRect">
                <a:avLst/>
              </a:prstGeom>
              <a:solidFill>
                <a:sysClr val="window" lastClr="FFFFFF"/>
              </a:solidFill>
              <a:ln w="12700" cap="flat" cmpd="sng" algn="ctr">
                <a:solidFill>
                  <a:srgbClr val="787878"/>
                </a:solidFill>
                <a:prstDash val="solid"/>
                <a:miter lim="800000"/>
              </a:ln>
              <a:effectLst>
                <a:outerShdw blurRad="50800" dist="50800" dir="5400000" algn="ctr" rotWithShape="0">
                  <a:srgbClr val="000000">
                    <a:alpha val="31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0F32C2C6-0DBB-5E6E-A2FD-E202382AF283}"/>
                  </a:ext>
                </a:extLst>
              </p:cNvPr>
              <p:cNvCxnSpPr/>
              <p:nvPr/>
            </p:nvCxnSpPr>
            <p:spPr>
              <a:xfrm>
                <a:off x="7402383" y="7121533"/>
                <a:ext cx="9740431" cy="0"/>
              </a:xfrm>
              <a:prstGeom prst="line">
                <a:avLst/>
              </a:prstGeom>
              <a:ln w="1905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B84FB1C-7F31-A7C5-4CB2-66DD8DE66FF8}"/>
                  </a:ext>
                </a:extLst>
              </p:cNvPr>
              <p:cNvCxnSpPr>
                <a:cxnSpLocks/>
              </p:cNvCxnSpPr>
              <p:nvPr/>
            </p:nvCxnSpPr>
            <p:spPr>
              <a:xfrm>
                <a:off x="7402383" y="9553966"/>
                <a:ext cx="9740431" cy="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35241A4-FB15-6805-6A8E-2853DA8909F8}"/>
                  </a:ext>
                </a:extLst>
              </p:cNvPr>
              <p:cNvPicPr>
                <a:picLocks noChangeAspect="1"/>
              </p:cNvPicPr>
              <p:nvPr/>
            </p:nvPicPr>
            <p:blipFill>
              <a:blip r:embed="rId50"/>
              <a:stretch>
                <a:fillRect/>
              </a:stretch>
            </p:blipFill>
            <p:spPr>
              <a:xfrm>
                <a:off x="14618023" y="9811694"/>
                <a:ext cx="1733431" cy="478585"/>
              </a:xfrm>
              <a:prstGeom prst="rect">
                <a:avLst/>
              </a:prstGeom>
            </p:spPr>
          </p:pic>
          <p:sp>
            <p:nvSpPr>
              <p:cNvPr id="29" name="Arrow: Down 28">
                <a:extLst>
                  <a:ext uri="{FF2B5EF4-FFF2-40B4-BE49-F238E27FC236}">
                    <a16:creationId xmlns:a16="http://schemas.microsoft.com/office/drawing/2014/main" id="{0F5DA5E9-649E-C3FA-B81E-6753EF700142}"/>
                  </a:ext>
                </a:extLst>
              </p:cNvPr>
              <p:cNvSpPr/>
              <p:nvPr/>
            </p:nvSpPr>
            <p:spPr>
              <a:xfrm rot="2280734">
                <a:off x="15142877" y="9531840"/>
                <a:ext cx="409947" cy="361069"/>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500"/>
                  </a:spcBef>
                  <a:spcAft>
                    <a:spcPts val="0"/>
                  </a:spcAft>
                  <a:buClrTx/>
                  <a:buSzTx/>
                  <a:buFontTx/>
                  <a:buNone/>
                  <a:tabLst/>
                  <a:defRPr/>
                </a:pPr>
                <a:endParaRPr kumimoji="0" lang="it-IT" sz="7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 name="Picture 29">
                <a:extLst>
                  <a:ext uri="{FF2B5EF4-FFF2-40B4-BE49-F238E27FC236}">
                    <a16:creationId xmlns:a16="http://schemas.microsoft.com/office/drawing/2014/main" id="{7F361497-D1F3-E3C2-D5FE-55385BE9431D}"/>
                  </a:ext>
                </a:extLst>
              </p:cNvPr>
              <p:cNvPicPr>
                <a:picLocks noChangeAspect="1"/>
              </p:cNvPicPr>
              <p:nvPr/>
            </p:nvPicPr>
            <p:blipFill>
              <a:blip r:embed="rId51"/>
              <a:stretch>
                <a:fillRect/>
              </a:stretch>
            </p:blipFill>
            <p:spPr>
              <a:xfrm>
                <a:off x="8508026" y="6542463"/>
                <a:ext cx="858764" cy="484837"/>
              </a:xfrm>
              <a:prstGeom prst="rect">
                <a:avLst/>
              </a:prstGeom>
            </p:spPr>
          </p:pic>
          <p:pic>
            <p:nvPicPr>
              <p:cNvPr id="31" name="Immagine 43">
                <a:extLst>
                  <a:ext uri="{FF2B5EF4-FFF2-40B4-BE49-F238E27FC236}">
                    <a16:creationId xmlns:a16="http://schemas.microsoft.com/office/drawing/2014/main" id="{0E69D04B-D4EF-7827-A8E4-55D7C03A927F}"/>
                  </a:ext>
                </a:extLst>
              </p:cNvPr>
              <p:cNvPicPr>
                <a:picLocks noChangeAspect="1"/>
              </p:cNvPicPr>
              <p:nvPr/>
            </p:nvPicPr>
            <p:blipFill rotWithShape="1">
              <a:blip r:embed="rId52"/>
              <a:srcRect t="2491" r="95378" b="-17619"/>
              <a:stretch/>
            </p:blipFill>
            <p:spPr>
              <a:xfrm>
                <a:off x="7965893" y="7693371"/>
                <a:ext cx="509367" cy="518223"/>
              </a:xfrm>
              <a:prstGeom prst="rect">
                <a:avLst/>
              </a:prstGeom>
            </p:spPr>
          </p:pic>
        </p:grpSp>
        <p:pic>
          <p:nvPicPr>
            <p:cNvPr id="32" name="Picture 31">
              <a:extLst>
                <a:ext uri="{FF2B5EF4-FFF2-40B4-BE49-F238E27FC236}">
                  <a16:creationId xmlns:a16="http://schemas.microsoft.com/office/drawing/2014/main" id="{0A85FB60-C581-43B1-D9D8-5384874B93B7}"/>
                </a:ext>
              </a:extLst>
            </p:cNvPr>
            <p:cNvPicPr>
              <a:picLocks noChangeAspect="1"/>
            </p:cNvPicPr>
            <p:nvPr/>
          </p:nvPicPr>
          <p:blipFill>
            <a:blip r:embed="rId53"/>
            <a:stretch>
              <a:fillRect/>
            </a:stretch>
          </p:blipFill>
          <p:spPr>
            <a:xfrm>
              <a:off x="9913442" y="6840872"/>
              <a:ext cx="6889682" cy="536579"/>
            </a:xfrm>
            <a:prstGeom prst="rect">
              <a:avLst/>
            </a:prstGeom>
          </p:spPr>
        </p:pic>
        <p:pic>
          <p:nvPicPr>
            <p:cNvPr id="35" name="Immagine 159">
              <a:extLst>
                <a:ext uri="{FF2B5EF4-FFF2-40B4-BE49-F238E27FC236}">
                  <a16:creationId xmlns:a16="http://schemas.microsoft.com/office/drawing/2014/main" id="{F5AE748E-E446-1511-7FC8-36C01FA675C7}"/>
                </a:ext>
              </a:extLst>
            </p:cNvPr>
            <p:cNvPicPr>
              <a:picLocks noChangeAspect="1"/>
            </p:cNvPicPr>
            <p:nvPr/>
          </p:nvPicPr>
          <p:blipFill>
            <a:blip r:embed="rId54"/>
            <a:stretch>
              <a:fillRect/>
            </a:stretch>
          </p:blipFill>
          <p:spPr>
            <a:xfrm>
              <a:off x="8650572" y="8448696"/>
              <a:ext cx="3943154" cy="360191"/>
            </a:xfrm>
            <a:prstGeom prst="rect">
              <a:avLst/>
            </a:prstGeom>
          </p:spPr>
        </p:pic>
        <p:sp>
          <p:nvSpPr>
            <p:cNvPr id="57" name="CasellaDiTesto 180">
              <a:extLst>
                <a:ext uri="{FF2B5EF4-FFF2-40B4-BE49-F238E27FC236}">
                  <a16:creationId xmlns:a16="http://schemas.microsoft.com/office/drawing/2014/main" id="{B8FB8EA4-E1F5-3DDA-462B-ED8706B57A93}"/>
                </a:ext>
              </a:extLst>
            </p:cNvPr>
            <p:cNvSpPr txBox="1"/>
            <p:nvPr/>
          </p:nvSpPr>
          <p:spPr>
            <a:xfrm>
              <a:off x="12616585" y="8480152"/>
              <a:ext cx="3170543" cy="393990"/>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58" name="Immagine 181">
              <a:extLst>
                <a:ext uri="{FF2B5EF4-FFF2-40B4-BE49-F238E27FC236}">
                  <a16:creationId xmlns:a16="http://schemas.microsoft.com/office/drawing/2014/main" id="{6EF02982-0A7A-0048-B1F7-6B32273B7AF9}"/>
                </a:ext>
              </a:extLst>
            </p:cNvPr>
            <p:cNvPicPr>
              <a:picLocks noChangeAspect="1"/>
            </p:cNvPicPr>
            <p:nvPr/>
          </p:nvPicPr>
          <p:blipFill>
            <a:blip r:embed="rId55"/>
            <a:stretch>
              <a:fillRect/>
            </a:stretch>
          </p:blipFill>
          <p:spPr>
            <a:xfrm>
              <a:off x="15366224" y="8536788"/>
              <a:ext cx="400580" cy="290575"/>
            </a:xfrm>
            <a:prstGeom prst="rect">
              <a:avLst/>
            </a:prstGeom>
          </p:spPr>
        </p:pic>
        <p:sp>
          <p:nvSpPr>
            <p:cNvPr id="59" name="Arrow: Curved Left 58">
              <a:extLst>
                <a:ext uri="{FF2B5EF4-FFF2-40B4-BE49-F238E27FC236}">
                  <a16:creationId xmlns:a16="http://schemas.microsoft.com/office/drawing/2014/main" id="{69F09D4D-57C1-A274-B738-49F93024833B}"/>
                </a:ext>
              </a:extLst>
            </p:cNvPr>
            <p:cNvSpPr/>
            <p:nvPr/>
          </p:nvSpPr>
          <p:spPr>
            <a:xfrm>
              <a:off x="16093793" y="8690936"/>
              <a:ext cx="2147776" cy="1658680"/>
            </a:xfrm>
            <a:prstGeom prst="curvedLeftArrow">
              <a:avLst>
                <a:gd name="adj1" fmla="val 4871"/>
                <a:gd name="adj2" fmla="val 27441"/>
                <a:gd name="adj3" fmla="val 23858"/>
              </a:avLst>
            </a:prstGeom>
            <a:solidFill>
              <a:srgbClr val="FF0000"/>
            </a:solidFill>
            <a:ln>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61" name="Rectangle 60">
              <a:extLst>
                <a:ext uri="{FF2B5EF4-FFF2-40B4-BE49-F238E27FC236}">
                  <a16:creationId xmlns:a16="http://schemas.microsoft.com/office/drawing/2014/main" id="{3CC20576-5A03-0680-7676-54AE63EFC9DE}"/>
                </a:ext>
              </a:extLst>
            </p:cNvPr>
            <p:cNvSpPr/>
            <p:nvPr/>
          </p:nvSpPr>
          <p:spPr>
            <a:xfrm>
              <a:off x="2265867" y="9195977"/>
              <a:ext cx="13664994" cy="2252185"/>
            </a:xfrm>
            <a:prstGeom prst="rect">
              <a:avLst/>
            </a:prstGeom>
            <a:noFill/>
            <a:ln w="57150">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62" name="Picture 61">
              <a:extLst>
                <a:ext uri="{FF2B5EF4-FFF2-40B4-BE49-F238E27FC236}">
                  <a16:creationId xmlns:a16="http://schemas.microsoft.com/office/drawing/2014/main" id="{8792BB4E-F041-5525-2928-6880DEF3CA18}"/>
                </a:ext>
              </a:extLst>
            </p:cNvPr>
            <p:cNvPicPr>
              <a:picLocks noChangeAspect="1"/>
            </p:cNvPicPr>
            <p:nvPr/>
          </p:nvPicPr>
          <p:blipFill rotWithShape="1">
            <a:blip r:embed="rId56">
              <a:duotone>
                <a:prstClr val="black"/>
                <a:srgbClr val="C6D8EA">
                  <a:tint val="45000"/>
                  <a:satMod val="400000"/>
                </a:srgbClr>
              </a:duotone>
            </a:blip>
            <a:srcRect t="47395" b="34471"/>
            <a:stretch/>
          </p:blipFill>
          <p:spPr>
            <a:xfrm>
              <a:off x="3279599" y="10820425"/>
              <a:ext cx="12618477" cy="597440"/>
            </a:xfrm>
            <a:prstGeom prst="rect">
              <a:avLst/>
            </a:prstGeom>
            <a:ln w="57150">
              <a:noFill/>
            </a:ln>
          </p:spPr>
        </p:pic>
        <p:pic>
          <p:nvPicPr>
            <p:cNvPr id="63" name="Picture 62">
              <a:extLst>
                <a:ext uri="{FF2B5EF4-FFF2-40B4-BE49-F238E27FC236}">
                  <a16:creationId xmlns:a16="http://schemas.microsoft.com/office/drawing/2014/main" id="{1AB56388-5974-0555-00CB-660F14DAEDEC}"/>
                </a:ext>
              </a:extLst>
            </p:cNvPr>
            <p:cNvPicPr>
              <a:picLocks noChangeAspect="1"/>
            </p:cNvPicPr>
            <p:nvPr/>
          </p:nvPicPr>
          <p:blipFill rotWithShape="1">
            <a:blip r:embed="rId56">
              <a:duotone>
                <a:prstClr val="black"/>
                <a:srgbClr val="C6D8EA">
                  <a:tint val="45000"/>
                  <a:satMod val="400000"/>
                </a:srgbClr>
              </a:duotone>
            </a:blip>
            <a:srcRect l="31879" t="47223" r="59591" b="34640"/>
            <a:stretch/>
          </p:blipFill>
          <p:spPr>
            <a:xfrm>
              <a:off x="2304537" y="10820425"/>
              <a:ext cx="1076251" cy="597562"/>
            </a:xfrm>
            <a:prstGeom prst="rect">
              <a:avLst/>
            </a:prstGeom>
            <a:ln w="57150">
              <a:noFill/>
            </a:ln>
          </p:spPr>
        </p:pic>
        <p:grpSp>
          <p:nvGrpSpPr>
            <p:cNvPr id="64" name="Group 63">
              <a:extLst>
                <a:ext uri="{FF2B5EF4-FFF2-40B4-BE49-F238E27FC236}">
                  <a16:creationId xmlns:a16="http://schemas.microsoft.com/office/drawing/2014/main" id="{E5BE5739-0B45-1778-74DE-1BB55351AF9F}"/>
                </a:ext>
              </a:extLst>
            </p:cNvPr>
            <p:cNvGrpSpPr/>
            <p:nvPr/>
          </p:nvGrpSpPr>
          <p:grpSpPr>
            <a:xfrm>
              <a:off x="2308254" y="9251191"/>
              <a:ext cx="13594153" cy="2162915"/>
              <a:chOff x="2354684" y="7492681"/>
              <a:chExt cx="13594153" cy="2162915"/>
            </a:xfrm>
          </p:grpSpPr>
          <p:grpSp>
            <p:nvGrpSpPr>
              <p:cNvPr id="65" name="Group 64">
                <a:extLst>
                  <a:ext uri="{FF2B5EF4-FFF2-40B4-BE49-F238E27FC236}">
                    <a16:creationId xmlns:a16="http://schemas.microsoft.com/office/drawing/2014/main" id="{E1634685-759A-01B6-7FDC-9E4AE58C2DA1}"/>
                  </a:ext>
                </a:extLst>
              </p:cNvPr>
              <p:cNvGrpSpPr/>
              <p:nvPr/>
            </p:nvGrpSpPr>
            <p:grpSpPr>
              <a:xfrm>
                <a:off x="2354684" y="7492681"/>
                <a:ext cx="13594153" cy="2162915"/>
                <a:chOff x="2354684" y="7492681"/>
                <a:chExt cx="13594153" cy="2162915"/>
              </a:xfrm>
            </p:grpSpPr>
            <p:grpSp>
              <p:nvGrpSpPr>
                <p:cNvPr id="71" name="Group 70">
                  <a:extLst>
                    <a:ext uri="{FF2B5EF4-FFF2-40B4-BE49-F238E27FC236}">
                      <a16:creationId xmlns:a16="http://schemas.microsoft.com/office/drawing/2014/main" id="{C7E1E0E5-CD04-DB16-2998-C4D0BEC00D73}"/>
                    </a:ext>
                  </a:extLst>
                </p:cNvPr>
                <p:cNvGrpSpPr/>
                <p:nvPr/>
              </p:nvGrpSpPr>
              <p:grpSpPr>
                <a:xfrm>
                  <a:off x="3330360" y="7492681"/>
                  <a:ext cx="12618477" cy="2153931"/>
                  <a:chOff x="3330360" y="7492681"/>
                  <a:chExt cx="12618477" cy="2153931"/>
                </a:xfrm>
              </p:grpSpPr>
              <p:sp>
                <p:nvSpPr>
                  <p:cNvPr id="79" name="Arrow: Down 14">
                    <a:extLst>
                      <a:ext uri="{FF2B5EF4-FFF2-40B4-BE49-F238E27FC236}">
                        <a16:creationId xmlns:a16="http://schemas.microsoft.com/office/drawing/2014/main" id="{E47D173A-967F-7603-CBB9-FD8BCCA8A145}"/>
                      </a:ext>
                    </a:extLst>
                  </p:cNvPr>
                  <p:cNvSpPr/>
                  <p:nvPr/>
                </p:nvSpPr>
                <p:spPr>
                  <a:xfrm rot="16200000">
                    <a:off x="8580739" y="8467555"/>
                    <a:ext cx="405316" cy="334198"/>
                  </a:xfrm>
                  <a:prstGeom prst="downArrow">
                    <a:avLst/>
                  </a:prstGeom>
                  <a:solidFill>
                    <a:srgbClr val="FF0000"/>
                  </a:solidFill>
                  <a:ln w="57150">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83" name="Picture 82">
                    <a:extLst>
                      <a:ext uri="{FF2B5EF4-FFF2-40B4-BE49-F238E27FC236}">
                        <a16:creationId xmlns:a16="http://schemas.microsoft.com/office/drawing/2014/main" id="{A4095A37-AA33-CDC6-162C-1E40CF12AB58}"/>
                      </a:ext>
                    </a:extLst>
                  </p:cNvPr>
                  <p:cNvPicPr>
                    <a:picLocks noChangeAspect="1"/>
                  </p:cNvPicPr>
                  <p:nvPr/>
                </p:nvPicPr>
                <p:blipFill rotWithShape="1">
                  <a:blip r:embed="rId56"/>
                  <a:srcRect b="34623"/>
                  <a:stretch/>
                </p:blipFill>
                <p:spPr>
                  <a:xfrm>
                    <a:off x="3330360" y="7492681"/>
                    <a:ext cx="12618477" cy="2153931"/>
                  </a:xfrm>
                  <a:prstGeom prst="rect">
                    <a:avLst/>
                  </a:prstGeom>
                  <a:ln w="57150">
                    <a:noFill/>
                  </a:ln>
                </p:spPr>
              </p:pic>
            </p:grpSp>
            <p:pic>
              <p:nvPicPr>
                <p:cNvPr id="72" name="Picture 71">
                  <a:extLst>
                    <a:ext uri="{FF2B5EF4-FFF2-40B4-BE49-F238E27FC236}">
                      <a16:creationId xmlns:a16="http://schemas.microsoft.com/office/drawing/2014/main" id="{4617FD2C-D85F-EE4F-D9EE-5B0A4A140E11}"/>
                    </a:ext>
                  </a:extLst>
                </p:cNvPr>
                <p:cNvPicPr>
                  <a:picLocks noChangeAspect="1"/>
                </p:cNvPicPr>
                <p:nvPr/>
              </p:nvPicPr>
              <p:blipFill rotWithShape="1">
                <a:blip r:embed="rId56"/>
                <a:srcRect l="31879" r="59683" b="34474"/>
                <a:stretch/>
              </p:blipFill>
              <p:spPr>
                <a:xfrm>
                  <a:off x="2354684" y="7496788"/>
                  <a:ext cx="1064704" cy="2158808"/>
                </a:xfrm>
                <a:prstGeom prst="rect">
                  <a:avLst/>
                </a:prstGeom>
                <a:ln w="57150">
                  <a:noFill/>
                </a:ln>
              </p:spPr>
            </p:pic>
          </p:grpSp>
          <p:pic>
            <p:nvPicPr>
              <p:cNvPr id="70" name="Picture 69">
                <a:extLst>
                  <a:ext uri="{FF2B5EF4-FFF2-40B4-BE49-F238E27FC236}">
                    <a16:creationId xmlns:a16="http://schemas.microsoft.com/office/drawing/2014/main" id="{0D359E4E-55CE-691F-C5E3-B43240F64524}"/>
                  </a:ext>
                </a:extLst>
              </p:cNvPr>
              <p:cNvPicPr>
                <a:picLocks noChangeAspect="1"/>
              </p:cNvPicPr>
              <p:nvPr/>
            </p:nvPicPr>
            <p:blipFill>
              <a:blip r:embed="rId57"/>
              <a:stretch>
                <a:fillRect/>
              </a:stretch>
            </p:blipFill>
            <p:spPr>
              <a:xfrm>
                <a:off x="2599969" y="7636130"/>
                <a:ext cx="5157859" cy="477807"/>
              </a:xfrm>
              <a:prstGeom prst="rect">
                <a:avLst/>
              </a:prstGeom>
            </p:spPr>
          </p:pic>
        </p:grpSp>
        <p:pic>
          <p:nvPicPr>
            <p:cNvPr id="86" name="Picture 85">
              <a:extLst>
                <a:ext uri="{FF2B5EF4-FFF2-40B4-BE49-F238E27FC236}">
                  <a16:creationId xmlns:a16="http://schemas.microsoft.com/office/drawing/2014/main" id="{2F40ED63-26C4-BDCD-77B7-1DD2CA9D504B}"/>
                </a:ext>
              </a:extLst>
            </p:cNvPr>
            <p:cNvPicPr>
              <a:picLocks noChangeAspect="1"/>
            </p:cNvPicPr>
            <p:nvPr/>
          </p:nvPicPr>
          <p:blipFill>
            <a:blip r:embed="rId58"/>
            <a:stretch>
              <a:fillRect/>
            </a:stretch>
          </p:blipFill>
          <p:spPr>
            <a:xfrm>
              <a:off x="12698040" y="8501914"/>
              <a:ext cx="2688035" cy="367429"/>
            </a:xfrm>
            <a:prstGeom prst="rect">
              <a:avLst/>
            </a:prstGeom>
          </p:spPr>
        </p:pic>
        <p:pic>
          <p:nvPicPr>
            <p:cNvPr id="87" name="Picture 86">
              <a:extLst>
                <a:ext uri="{FF2B5EF4-FFF2-40B4-BE49-F238E27FC236}">
                  <a16:creationId xmlns:a16="http://schemas.microsoft.com/office/drawing/2014/main" id="{3889B14F-D097-AB09-A0A9-79A6CF4F4E63}"/>
                </a:ext>
              </a:extLst>
            </p:cNvPr>
            <p:cNvPicPr>
              <a:picLocks noChangeAspect="1"/>
            </p:cNvPicPr>
            <p:nvPr/>
          </p:nvPicPr>
          <p:blipFill rotWithShape="1">
            <a:blip r:embed="rId56">
              <a:duotone>
                <a:prstClr val="black"/>
                <a:srgbClr val="C6D8EA">
                  <a:tint val="45000"/>
                  <a:satMod val="400000"/>
                </a:srgbClr>
              </a:duotone>
            </a:blip>
            <a:srcRect t="47395" b="34471"/>
            <a:stretch/>
          </p:blipFill>
          <p:spPr>
            <a:xfrm>
              <a:off x="3271769" y="10817164"/>
              <a:ext cx="12618477" cy="597440"/>
            </a:xfrm>
            <a:prstGeom prst="rect">
              <a:avLst/>
            </a:prstGeom>
            <a:ln w="57150">
              <a:noFill/>
            </a:ln>
          </p:spPr>
        </p:pic>
        <p:pic>
          <p:nvPicPr>
            <p:cNvPr id="88" name="Picture 87">
              <a:extLst>
                <a:ext uri="{FF2B5EF4-FFF2-40B4-BE49-F238E27FC236}">
                  <a16:creationId xmlns:a16="http://schemas.microsoft.com/office/drawing/2014/main" id="{BFDE7F00-06A8-897E-0ABC-0876DCD6E8E4}"/>
                </a:ext>
              </a:extLst>
            </p:cNvPr>
            <p:cNvPicPr>
              <a:picLocks noChangeAspect="1"/>
            </p:cNvPicPr>
            <p:nvPr/>
          </p:nvPicPr>
          <p:blipFill rotWithShape="1">
            <a:blip r:embed="rId56">
              <a:duotone>
                <a:prstClr val="black"/>
                <a:srgbClr val="C6D8EA">
                  <a:tint val="45000"/>
                  <a:satMod val="400000"/>
                </a:srgbClr>
              </a:duotone>
            </a:blip>
            <a:srcRect l="31879" t="47223" r="59591" b="34640"/>
            <a:stretch/>
          </p:blipFill>
          <p:spPr>
            <a:xfrm>
              <a:off x="2296707" y="10817164"/>
              <a:ext cx="1076251" cy="597562"/>
            </a:xfrm>
            <a:prstGeom prst="rect">
              <a:avLst/>
            </a:prstGeom>
            <a:ln w="57150">
              <a:noFill/>
            </a:ln>
          </p:spPr>
        </p:pic>
        <p:pic>
          <p:nvPicPr>
            <p:cNvPr id="95" name="Picture 50">
              <a:extLst>
                <a:ext uri="{FF2B5EF4-FFF2-40B4-BE49-F238E27FC236}">
                  <a16:creationId xmlns:a16="http://schemas.microsoft.com/office/drawing/2014/main" id="{E0358041-6979-9485-5F81-E870385C9683}"/>
                </a:ext>
              </a:extLst>
            </p:cNvPr>
            <p:cNvPicPr>
              <a:picLocks noChangeAspect="1"/>
            </p:cNvPicPr>
            <p:nvPr/>
          </p:nvPicPr>
          <p:blipFill>
            <a:blip r:embed="rId59">
              <a:clrChange>
                <a:clrFrom>
                  <a:srgbClr val="FEFEFE"/>
                </a:clrFrom>
                <a:clrTo>
                  <a:srgbClr val="FEFEFE">
                    <a:alpha val="0"/>
                  </a:srgbClr>
                </a:clrTo>
              </a:clrChange>
              <a:extLst>
                <a:ext uri="{BEBA8EAE-BF5A-486C-A8C5-ECC9F3942E4B}">
                  <a14:imgProps xmlns:a14="http://schemas.microsoft.com/office/drawing/2010/main">
                    <a14:imgLayer r:embed="rId60">
                      <a14:imgEffect>
                        <a14:saturation sat="200000"/>
                      </a14:imgEffect>
                    </a14:imgLayer>
                  </a14:imgProps>
                </a:ext>
              </a:extLst>
            </a:blip>
            <a:stretch>
              <a:fillRect/>
            </a:stretch>
          </p:blipFill>
          <p:spPr>
            <a:xfrm>
              <a:off x="2596908" y="10915235"/>
              <a:ext cx="398920" cy="322285"/>
            </a:xfrm>
            <a:prstGeom prst="rect">
              <a:avLst/>
            </a:prstGeom>
          </p:spPr>
        </p:pic>
        <p:pic>
          <p:nvPicPr>
            <p:cNvPr id="102" name="Picture 101">
              <a:extLst>
                <a:ext uri="{FF2B5EF4-FFF2-40B4-BE49-F238E27FC236}">
                  <a16:creationId xmlns:a16="http://schemas.microsoft.com/office/drawing/2014/main" id="{1DE1FA9D-52DA-A275-EEAA-31F7282945DE}"/>
                </a:ext>
              </a:extLst>
            </p:cNvPr>
            <p:cNvPicPr>
              <a:picLocks noChangeAspect="1"/>
            </p:cNvPicPr>
            <p:nvPr/>
          </p:nvPicPr>
          <p:blipFill>
            <a:blip r:embed="rId61"/>
            <a:stretch>
              <a:fillRect/>
            </a:stretch>
          </p:blipFill>
          <p:spPr>
            <a:xfrm>
              <a:off x="2548772" y="9376559"/>
              <a:ext cx="6102231" cy="517504"/>
            </a:xfrm>
            <a:prstGeom prst="rect">
              <a:avLst/>
            </a:prstGeom>
          </p:spPr>
        </p:pic>
        <p:pic>
          <p:nvPicPr>
            <p:cNvPr id="103" name="Immagine 115">
              <a:extLst>
                <a:ext uri="{FF2B5EF4-FFF2-40B4-BE49-F238E27FC236}">
                  <a16:creationId xmlns:a16="http://schemas.microsoft.com/office/drawing/2014/main" id="{A79A94CB-D319-6977-5B0F-ACE96E3FD89F}"/>
                </a:ext>
              </a:extLst>
            </p:cNvPr>
            <p:cNvPicPr>
              <a:picLocks noChangeAspect="1"/>
            </p:cNvPicPr>
            <p:nvPr/>
          </p:nvPicPr>
          <p:blipFill rotWithShape="1">
            <a:blip r:embed="rId62"/>
            <a:srcRect t="9099"/>
            <a:stretch/>
          </p:blipFill>
          <p:spPr>
            <a:xfrm>
              <a:off x="21607423" y="12917454"/>
              <a:ext cx="1102104" cy="616395"/>
            </a:xfrm>
            <a:prstGeom prst="rect">
              <a:avLst/>
            </a:prstGeom>
          </p:spPr>
        </p:pic>
      </p:grpSp>
      <p:pic>
        <p:nvPicPr>
          <p:cNvPr id="104" name="Picture 103">
            <a:extLst>
              <a:ext uri="{FF2B5EF4-FFF2-40B4-BE49-F238E27FC236}">
                <a16:creationId xmlns:a16="http://schemas.microsoft.com/office/drawing/2014/main" id="{1C8E899F-0FB5-406C-2F16-E9D12A6645BB}"/>
              </a:ext>
            </a:extLst>
          </p:cNvPr>
          <p:cNvPicPr>
            <a:picLocks noChangeAspect="1"/>
          </p:cNvPicPr>
          <p:nvPr/>
        </p:nvPicPr>
        <p:blipFill>
          <a:blip r:embed="rId63">
            <a:duotone>
              <a:prstClr val="black"/>
              <a:srgbClr val="EBF9FF">
                <a:tint val="45000"/>
                <a:satMod val="400000"/>
              </a:srgbClr>
            </a:duotone>
          </a:blip>
          <a:stretch>
            <a:fillRect/>
          </a:stretch>
        </p:blipFill>
        <p:spPr>
          <a:xfrm>
            <a:off x="8974562" y="3368299"/>
            <a:ext cx="884770" cy="428560"/>
          </a:xfrm>
          <a:prstGeom prst="rect">
            <a:avLst/>
          </a:prstGeom>
        </p:spPr>
      </p:pic>
      <p:pic>
        <p:nvPicPr>
          <p:cNvPr id="106" name="Picture 105">
            <a:extLst>
              <a:ext uri="{FF2B5EF4-FFF2-40B4-BE49-F238E27FC236}">
                <a16:creationId xmlns:a16="http://schemas.microsoft.com/office/drawing/2014/main" id="{245A8822-001D-D1B8-A24F-D299F0E37059}"/>
              </a:ext>
            </a:extLst>
          </p:cNvPr>
          <p:cNvPicPr>
            <a:picLocks noChangeAspect="1"/>
          </p:cNvPicPr>
          <p:nvPr/>
        </p:nvPicPr>
        <p:blipFill rotWithShape="1">
          <a:blip r:embed="rId3"/>
          <a:srcRect l="38998" t="17243"/>
          <a:stretch/>
        </p:blipFill>
        <p:spPr>
          <a:xfrm>
            <a:off x="19459073" y="11421979"/>
            <a:ext cx="612218" cy="244279"/>
          </a:xfrm>
          <a:prstGeom prst="rect">
            <a:avLst/>
          </a:prstGeom>
        </p:spPr>
      </p:pic>
    </p:spTree>
    <p:extLst>
      <p:ext uri="{BB962C8B-B14F-4D97-AF65-F5344CB8AC3E}">
        <p14:creationId xmlns:p14="http://schemas.microsoft.com/office/powerpoint/2010/main" val="1345343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variazione) </a:t>
            </a:r>
            <a:endParaRPr lang="it-IT"/>
          </a:p>
        </p:txBody>
      </p:sp>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5300"/>
                    </a14:imgEffect>
                  </a14:imgLayer>
                </a14:imgProps>
              </a:ext>
            </a:extLst>
          </a:blip>
          <a:srcRect t="22738" b="33317"/>
          <a:stretch/>
        </p:blipFill>
        <p:spPr>
          <a:xfrm>
            <a:off x="1683365" y="2652874"/>
            <a:ext cx="21058211" cy="1389933"/>
          </a:xfrm>
          <a:prstGeom prst="rect">
            <a:avLst/>
          </a:prstGeom>
        </p:spPr>
      </p:pic>
      <p:pic>
        <p:nvPicPr>
          <p:cNvPr id="118" name="Immagine 22">
            <a:extLst>
              <a:ext uri="{FF2B5EF4-FFF2-40B4-BE49-F238E27FC236}">
                <a16:creationId xmlns:a16="http://schemas.microsoft.com/office/drawing/2014/main" id="{3EAE0403-FF3E-D94A-D64A-5025B8C5B5B4}"/>
              </a:ext>
            </a:extLst>
          </p:cNvPr>
          <p:cNvPicPr>
            <a:picLocks noChangeAspect="1"/>
          </p:cNvPicPr>
          <p:nvPr/>
        </p:nvPicPr>
        <p:blipFill>
          <a:blip r:embed="rId10"/>
          <a:stretch>
            <a:fillRect/>
          </a:stretch>
        </p:blipFill>
        <p:spPr>
          <a:xfrm>
            <a:off x="1674562" y="4189228"/>
            <a:ext cx="3055561" cy="586945"/>
          </a:xfrm>
          <a:prstGeom prst="rect">
            <a:avLst/>
          </a:prstGeom>
        </p:spPr>
      </p:pic>
      <p:pic>
        <p:nvPicPr>
          <p:cNvPr id="8" name="Picture 7">
            <a:extLst>
              <a:ext uri="{FF2B5EF4-FFF2-40B4-BE49-F238E27FC236}">
                <a16:creationId xmlns:a16="http://schemas.microsoft.com/office/drawing/2014/main" id="{38FB2702-D70F-F30F-66C8-221BD81757EE}"/>
              </a:ext>
            </a:extLst>
          </p:cNvPr>
          <p:cNvPicPr>
            <a:picLocks noChangeAspect="1"/>
          </p:cNvPicPr>
          <p:nvPr/>
        </p:nvPicPr>
        <p:blipFill rotWithShape="1">
          <a:blip r:embed="rId11">
            <a:duotone>
              <a:prstClr val="black"/>
              <a:srgbClr val="E6F4FE">
                <a:tint val="45000"/>
                <a:satMod val="400000"/>
              </a:srgbClr>
            </a:duotone>
            <a:extLst>
              <a:ext uri="{BEBA8EAE-BF5A-486C-A8C5-ECC9F3942E4B}">
                <a14:imgProps xmlns:a14="http://schemas.microsoft.com/office/drawing/2010/main">
                  <a14:imgLayer r:embed="rId12">
                    <a14:imgEffect>
                      <a14:colorTemperature colorTemp="5300"/>
                    </a14:imgEffect>
                  </a14:imgLayer>
                </a14:imgProps>
              </a:ext>
            </a:extLst>
          </a:blip>
          <a:srcRect t="12743" r="4621" b="8135"/>
          <a:stretch/>
        </p:blipFill>
        <p:spPr>
          <a:xfrm>
            <a:off x="14568877" y="3453705"/>
            <a:ext cx="1339387" cy="396822"/>
          </a:xfrm>
          <a:prstGeom prst="rect">
            <a:avLst/>
          </a:prstGeom>
          <a:ln>
            <a:solidFill>
              <a:srgbClr val="EBF9FF"/>
            </a:solidFill>
          </a:ln>
        </p:spPr>
      </p:pic>
      <p:grpSp>
        <p:nvGrpSpPr>
          <p:cNvPr id="22" name="Group 21">
            <a:extLst>
              <a:ext uri="{FF2B5EF4-FFF2-40B4-BE49-F238E27FC236}">
                <a16:creationId xmlns:a16="http://schemas.microsoft.com/office/drawing/2014/main" id="{3BF3F436-671D-C05B-B28D-481C03BF8664}"/>
              </a:ext>
            </a:extLst>
          </p:cNvPr>
          <p:cNvGrpSpPr/>
          <p:nvPr/>
        </p:nvGrpSpPr>
        <p:grpSpPr>
          <a:xfrm>
            <a:off x="1702855" y="4866855"/>
            <a:ext cx="21006672" cy="8704025"/>
            <a:chOff x="1702855" y="4866855"/>
            <a:chExt cx="21006672" cy="8704025"/>
          </a:xfrm>
        </p:grpSpPr>
        <p:pic>
          <p:nvPicPr>
            <p:cNvPr id="85" name="Picture 84">
              <a:extLst>
                <a:ext uri="{FF2B5EF4-FFF2-40B4-BE49-F238E27FC236}">
                  <a16:creationId xmlns:a16="http://schemas.microsoft.com/office/drawing/2014/main" id="{F9862C30-994D-4525-9939-CA4923A3B762}"/>
                </a:ext>
              </a:extLst>
            </p:cNvPr>
            <p:cNvPicPr>
              <a:picLocks noChangeAspect="1"/>
            </p:cNvPicPr>
            <p:nvPr/>
          </p:nvPicPr>
          <p:blipFill rotWithShape="1">
            <a:blip r:embed="rId13"/>
            <a:srcRect l="371" t="73093"/>
            <a:stretch/>
          </p:blipFill>
          <p:spPr>
            <a:xfrm>
              <a:off x="2068027" y="10997272"/>
              <a:ext cx="19269871" cy="754911"/>
            </a:xfrm>
            <a:prstGeom prst="rect">
              <a:avLst/>
            </a:prstGeom>
          </p:spPr>
        </p:pic>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14"/>
            <a:stretch>
              <a:fillRect/>
            </a:stretch>
          </p:blipFill>
          <p:spPr>
            <a:xfrm>
              <a:off x="2059510" y="12919280"/>
              <a:ext cx="1202400" cy="651600"/>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5"/>
            <a:stretch>
              <a:fillRect/>
            </a:stretch>
          </p:blipFill>
          <p:spPr>
            <a:xfrm>
              <a:off x="3045503" y="4996300"/>
              <a:ext cx="17174960" cy="938683"/>
            </a:xfrm>
            <a:prstGeom prst="rect">
              <a:avLst/>
            </a:prstGeom>
          </p:spPr>
        </p:pic>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6"/>
            <a:srcRect l="8024" r="-20608" b="61033"/>
            <a:stretch/>
          </p:blipFill>
          <p:spPr>
            <a:xfrm>
              <a:off x="1770455" y="9504441"/>
              <a:ext cx="465679" cy="854956"/>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1781114" y="6119285"/>
              <a:ext cx="20623455" cy="5677926"/>
              <a:chOff x="1872875" y="6058620"/>
              <a:chExt cx="20370436" cy="5677926"/>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7">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8">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60441"/>
                <a:ext cx="19392872" cy="5076105"/>
                <a:chOff x="1872875" y="6001223"/>
                <a:chExt cx="19392872" cy="5076105"/>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9"/>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392872" cy="4394141"/>
                  <a:chOff x="1872875" y="6683187"/>
                  <a:chExt cx="19392872" cy="4394141"/>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20"/>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21"/>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22"/>
                  <a:stretch>
                    <a:fillRect/>
                  </a:stretch>
                </p:blipFill>
                <p:spPr>
                  <a:xfrm>
                    <a:off x="9438931" y="6826102"/>
                    <a:ext cx="11826815" cy="723014"/>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962543"/>
                    <a:chOff x="1872875" y="8114785"/>
                    <a:chExt cx="19371607" cy="2962543"/>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13"/>
                    <a:srcRect l="371" b="29301"/>
                    <a:stretch/>
                  </p:blipFill>
                  <p:spPr>
                    <a:xfrm>
                      <a:off x="2211024" y="8114785"/>
                      <a:ext cx="19033458" cy="1983609"/>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3"/>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4"/>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5"/>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6"/>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3"/>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4"/>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6"/>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3"/>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4"/>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6"/>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3"/>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4"/>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6"/>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7"/>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8"/>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9"/>
                    <a:stretch>
                      <a:fillRect/>
                    </a:stretch>
                  </p:blipFill>
                  <p:spPr>
                    <a:xfrm>
                      <a:off x="15266772" y="8926957"/>
                      <a:ext cx="449238" cy="249576"/>
                    </a:xfrm>
                    <a:prstGeom prst="rect">
                      <a:avLst/>
                    </a:prstGeom>
                  </p:spPr>
                </p:pic>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397055"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30"/>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30"/>
                    <a:srcRect l="20553" t="65960" r="12790" b="17375"/>
                    <a:stretch/>
                  </p:blipFill>
                  <p:spPr>
                    <a:xfrm>
                      <a:off x="1872875" y="9662074"/>
                      <a:ext cx="284589" cy="265617"/>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31"/>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31"/>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31"/>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2"/>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31"/>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31"/>
                    <a:stretch>
                      <a:fillRect/>
                    </a:stretch>
                  </p:blipFill>
                  <p:spPr>
                    <a:xfrm>
                      <a:off x="17185128" y="9662838"/>
                      <a:ext cx="3362929" cy="130599"/>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31465" cy="2216266"/>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3"/>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4"/>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5"/>
              <a:stretch>
                <a:fillRect/>
              </a:stretch>
            </p:blipFill>
            <p:spPr>
              <a:xfrm>
                <a:off x="21176914" y="9613125"/>
                <a:ext cx="985578" cy="445535"/>
              </a:xfrm>
              <a:prstGeom prst="rect">
                <a:avLst/>
              </a:prstGeom>
            </p:spPr>
          </p:pic>
        </p:grpSp>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36"/>
            <a:stretch>
              <a:fillRect/>
            </a:stretch>
          </p:blipFill>
          <p:spPr>
            <a:xfrm>
              <a:off x="1765237" y="7391008"/>
              <a:ext cx="409596" cy="2121968"/>
            </a:xfrm>
            <a:prstGeom prst="rect">
              <a:avLst/>
            </a:prstGeom>
          </p:spPr>
        </p:pic>
        <p:sp>
          <p:nvSpPr>
            <p:cNvPr id="82" name="Rectangle 81">
              <a:extLst>
                <a:ext uri="{FF2B5EF4-FFF2-40B4-BE49-F238E27FC236}">
                  <a16:creationId xmlns:a16="http://schemas.microsoft.com/office/drawing/2014/main" id="{43A3CD88-F433-410F-B9A2-E0CE3FCC7498}"/>
                </a:ext>
              </a:extLst>
            </p:cNvPr>
            <p:cNvSpPr/>
            <p:nvPr/>
          </p:nvSpPr>
          <p:spPr>
            <a:xfrm>
              <a:off x="7368200" y="10690470"/>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50,00</a:t>
              </a:r>
            </a:p>
          </p:txBody>
        </p:sp>
        <p:pic>
          <p:nvPicPr>
            <p:cNvPr id="4" name="Picture 3">
              <a:extLst>
                <a:ext uri="{FF2B5EF4-FFF2-40B4-BE49-F238E27FC236}">
                  <a16:creationId xmlns:a16="http://schemas.microsoft.com/office/drawing/2014/main" id="{F4F007D3-DB74-CCEC-0388-53C36ADE4DF8}"/>
                </a:ext>
              </a:extLst>
            </p:cNvPr>
            <p:cNvPicPr>
              <a:picLocks noChangeAspect="1"/>
            </p:cNvPicPr>
            <p:nvPr/>
          </p:nvPicPr>
          <p:blipFill rotWithShape="1">
            <a:blip r:embed="rId37"/>
            <a:srcRect l="73871" t="-9552" r="-595" b="5580"/>
            <a:stretch/>
          </p:blipFill>
          <p:spPr>
            <a:xfrm>
              <a:off x="16471436" y="7486683"/>
              <a:ext cx="2808502" cy="757925"/>
            </a:xfrm>
            <a:prstGeom prst="rect">
              <a:avLst/>
            </a:prstGeom>
          </p:spPr>
        </p:pic>
        <p:pic>
          <p:nvPicPr>
            <p:cNvPr id="7" name="Picture 6">
              <a:extLst>
                <a:ext uri="{FF2B5EF4-FFF2-40B4-BE49-F238E27FC236}">
                  <a16:creationId xmlns:a16="http://schemas.microsoft.com/office/drawing/2014/main" id="{825C170C-0C39-DE5D-9FF2-BAFF71E6DBFC}"/>
                </a:ext>
              </a:extLst>
            </p:cNvPr>
            <p:cNvPicPr>
              <a:picLocks noChangeAspect="1"/>
            </p:cNvPicPr>
            <p:nvPr/>
          </p:nvPicPr>
          <p:blipFill>
            <a:blip r:embed="rId38"/>
            <a:stretch>
              <a:fillRect/>
            </a:stretch>
          </p:blipFill>
          <p:spPr>
            <a:xfrm>
              <a:off x="13749619" y="7639260"/>
              <a:ext cx="2684549" cy="551765"/>
            </a:xfrm>
            <a:prstGeom prst="rect">
              <a:avLst/>
            </a:prstGeom>
          </p:spPr>
        </p:pic>
        <p:pic>
          <p:nvPicPr>
            <p:cNvPr id="9" name="Immagine 143">
              <a:extLst>
                <a:ext uri="{FF2B5EF4-FFF2-40B4-BE49-F238E27FC236}">
                  <a16:creationId xmlns:a16="http://schemas.microsoft.com/office/drawing/2014/main" id="{3FDCD070-1377-9857-282C-393E4C5955B4}"/>
                </a:ext>
              </a:extLst>
            </p:cNvPr>
            <p:cNvPicPr>
              <a:picLocks noChangeAspect="1"/>
            </p:cNvPicPr>
            <p:nvPr/>
          </p:nvPicPr>
          <p:blipFill rotWithShape="1">
            <a:blip r:embed="rId39"/>
            <a:srcRect l="1" t="10970" r="-1535"/>
            <a:stretch/>
          </p:blipFill>
          <p:spPr>
            <a:xfrm>
              <a:off x="19109657" y="7646454"/>
              <a:ext cx="2175450" cy="510467"/>
            </a:xfrm>
            <a:prstGeom prst="rect">
              <a:avLst/>
            </a:prstGeom>
          </p:spPr>
        </p:pic>
        <p:pic>
          <p:nvPicPr>
            <p:cNvPr id="10" name="Picture 9">
              <a:extLst>
                <a:ext uri="{FF2B5EF4-FFF2-40B4-BE49-F238E27FC236}">
                  <a16:creationId xmlns:a16="http://schemas.microsoft.com/office/drawing/2014/main" id="{5F4E4617-4A34-8173-5302-F25C765E71E2}"/>
                </a:ext>
              </a:extLst>
            </p:cNvPr>
            <p:cNvPicPr>
              <a:picLocks noChangeAspect="1"/>
            </p:cNvPicPr>
            <p:nvPr/>
          </p:nvPicPr>
          <p:blipFill rotWithShape="1">
            <a:blip r:embed="rId37"/>
            <a:srcRect t="-12591" r="55565" b="-4951"/>
            <a:stretch/>
          </p:blipFill>
          <p:spPr>
            <a:xfrm>
              <a:off x="6479023" y="7470510"/>
              <a:ext cx="4669835" cy="856835"/>
            </a:xfrm>
            <a:prstGeom prst="rect">
              <a:avLst/>
            </a:prstGeom>
          </p:spPr>
        </p:pic>
        <p:pic>
          <p:nvPicPr>
            <p:cNvPr id="13" name="Picture 12">
              <a:extLst>
                <a:ext uri="{FF2B5EF4-FFF2-40B4-BE49-F238E27FC236}">
                  <a16:creationId xmlns:a16="http://schemas.microsoft.com/office/drawing/2014/main" id="{CBF7828A-D446-F397-BDAE-91864EA15D88}"/>
                </a:ext>
              </a:extLst>
            </p:cNvPr>
            <p:cNvPicPr>
              <a:picLocks noChangeAspect="1"/>
            </p:cNvPicPr>
            <p:nvPr/>
          </p:nvPicPr>
          <p:blipFill rotWithShape="1">
            <a:blip r:embed="rId40"/>
            <a:srcRect t="14818" r="2437" b="804"/>
            <a:stretch/>
          </p:blipFill>
          <p:spPr>
            <a:xfrm>
              <a:off x="3270468" y="10429398"/>
              <a:ext cx="2070091" cy="171825"/>
            </a:xfrm>
            <a:prstGeom prst="rect">
              <a:avLst/>
            </a:prstGeom>
          </p:spPr>
        </p:pic>
        <p:pic>
          <p:nvPicPr>
            <p:cNvPr id="16" name="Picture 15">
              <a:extLst>
                <a:ext uri="{FF2B5EF4-FFF2-40B4-BE49-F238E27FC236}">
                  <a16:creationId xmlns:a16="http://schemas.microsoft.com/office/drawing/2014/main" id="{ABC5095B-0C2A-8BE7-D47F-5786F114F264}"/>
                </a:ext>
              </a:extLst>
            </p:cNvPr>
            <p:cNvPicPr>
              <a:picLocks noChangeAspect="1"/>
            </p:cNvPicPr>
            <p:nvPr/>
          </p:nvPicPr>
          <p:blipFill rotWithShape="1">
            <a:blip r:embed="rId41"/>
            <a:srcRect l="5597" t="35282" r="7812" b="2655"/>
            <a:stretch/>
          </p:blipFill>
          <p:spPr>
            <a:xfrm>
              <a:off x="2099661" y="10404424"/>
              <a:ext cx="1194618" cy="199577"/>
            </a:xfrm>
            <a:prstGeom prst="rect">
              <a:avLst/>
            </a:prstGeom>
          </p:spPr>
        </p:pic>
        <p:sp>
          <p:nvSpPr>
            <p:cNvPr id="76" name="Rectangle 75">
              <a:extLst>
                <a:ext uri="{FF2B5EF4-FFF2-40B4-BE49-F238E27FC236}">
                  <a16:creationId xmlns:a16="http://schemas.microsoft.com/office/drawing/2014/main" id="{C388107B-19DB-4645-8B75-1BAA859FF19B}"/>
                </a:ext>
              </a:extLst>
            </p:cNvPr>
            <p:cNvSpPr/>
            <p:nvPr/>
          </p:nvSpPr>
          <p:spPr>
            <a:xfrm>
              <a:off x="11379208" y="10690470"/>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70,00</a:t>
              </a:r>
              <a:endParaRPr lang="it-IT" sz="1400" b="1">
                <a:solidFill>
                  <a:schemeClr val="tx2">
                    <a:lumMod val="75000"/>
                    <a:lumOff val="25000"/>
                  </a:schemeClr>
                </a:solidFill>
                <a:latin typeface="72 Light" panose="020B0303030000000003" pitchFamily="34" charset="0"/>
                <a:cs typeface="72 Light" panose="020B0303030000000003" pitchFamily="34" charset="0"/>
              </a:endParaRPr>
            </a:p>
          </p:txBody>
        </p:sp>
        <p:sp>
          <p:nvSpPr>
            <p:cNvPr id="84" name="Rectangle 83">
              <a:extLst>
                <a:ext uri="{FF2B5EF4-FFF2-40B4-BE49-F238E27FC236}">
                  <a16:creationId xmlns:a16="http://schemas.microsoft.com/office/drawing/2014/main" id="{C3DD3B7E-BA65-4163-AC05-E64ABF27D4B5}"/>
                </a:ext>
              </a:extLst>
            </p:cNvPr>
            <p:cNvSpPr/>
            <p:nvPr/>
          </p:nvSpPr>
          <p:spPr>
            <a:xfrm>
              <a:off x="15118372" y="10690470"/>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2">
                      <a:lumMod val="75000"/>
                      <a:lumOff val="25000"/>
                    </a:schemeClr>
                  </a:solidFill>
                  <a:latin typeface="72 Light" panose="020B0303030000000003" pitchFamily="34" charset="0"/>
                  <a:cs typeface="72 Light" panose="020B0303030000000003" pitchFamily="34" charset="0"/>
                </a:rPr>
                <a:t>100,00</a:t>
              </a:r>
              <a:endParaRPr lang="it-IT" sz="1400" b="1">
                <a:solidFill>
                  <a:schemeClr val="tx1"/>
                </a:solidFill>
              </a:endParaRPr>
            </a:p>
          </p:txBody>
        </p:sp>
        <p:pic>
          <p:nvPicPr>
            <p:cNvPr id="96" name="Picture 95">
              <a:extLst>
                <a:ext uri="{FF2B5EF4-FFF2-40B4-BE49-F238E27FC236}">
                  <a16:creationId xmlns:a16="http://schemas.microsoft.com/office/drawing/2014/main" id="{C23033DE-3CD7-4DD3-943D-2D5094C70351}"/>
                </a:ext>
              </a:extLst>
            </p:cNvPr>
            <p:cNvPicPr>
              <a:picLocks noChangeAspect="1"/>
            </p:cNvPicPr>
            <p:nvPr/>
          </p:nvPicPr>
          <p:blipFill rotWithShape="1">
            <a:blip r:embed="rId31"/>
            <a:srcRect r="20132" b="-98075"/>
            <a:stretch/>
          </p:blipFill>
          <p:spPr>
            <a:xfrm>
              <a:off x="9439053" y="11156550"/>
              <a:ext cx="3827145" cy="364072"/>
            </a:xfrm>
            <a:prstGeom prst="rect">
              <a:avLst/>
            </a:prstGeom>
          </p:spPr>
        </p:pic>
        <p:pic>
          <p:nvPicPr>
            <p:cNvPr id="99" name="Picture 98">
              <a:extLst>
                <a:ext uri="{FF2B5EF4-FFF2-40B4-BE49-F238E27FC236}">
                  <a16:creationId xmlns:a16="http://schemas.microsoft.com/office/drawing/2014/main" id="{C87B2FFA-23D5-4FAF-87E3-54E4421AF8D0}"/>
                </a:ext>
              </a:extLst>
            </p:cNvPr>
            <p:cNvPicPr>
              <a:picLocks noChangeAspect="1"/>
            </p:cNvPicPr>
            <p:nvPr/>
          </p:nvPicPr>
          <p:blipFill rotWithShape="1">
            <a:blip r:embed="rId31"/>
            <a:srcRect r="20132" b="-98075"/>
            <a:stretch/>
          </p:blipFill>
          <p:spPr>
            <a:xfrm>
              <a:off x="13404951" y="11091298"/>
              <a:ext cx="3667240" cy="348860"/>
            </a:xfrm>
            <a:prstGeom prst="rect">
              <a:avLst/>
            </a:prstGeom>
          </p:spPr>
        </p:pic>
        <p:pic>
          <p:nvPicPr>
            <p:cNvPr id="100" name="Picture 99">
              <a:extLst>
                <a:ext uri="{FF2B5EF4-FFF2-40B4-BE49-F238E27FC236}">
                  <a16:creationId xmlns:a16="http://schemas.microsoft.com/office/drawing/2014/main" id="{93F284D6-BC00-4A65-AD30-632B81A89079}"/>
                </a:ext>
              </a:extLst>
            </p:cNvPr>
            <p:cNvPicPr>
              <a:picLocks noChangeAspect="1"/>
            </p:cNvPicPr>
            <p:nvPr/>
          </p:nvPicPr>
          <p:blipFill rotWithShape="1">
            <a:blip r:embed="rId31"/>
            <a:srcRect r="20132" b="-98075"/>
            <a:stretch/>
          </p:blipFill>
          <p:spPr>
            <a:xfrm>
              <a:off x="17418010" y="11119945"/>
              <a:ext cx="3667240" cy="348860"/>
            </a:xfrm>
            <a:prstGeom prst="rect">
              <a:avLst/>
            </a:prstGeom>
          </p:spPr>
        </p:pic>
        <p:cxnSp>
          <p:nvCxnSpPr>
            <p:cNvPr id="14" name="Straight Connector 13">
              <a:extLst>
                <a:ext uri="{FF2B5EF4-FFF2-40B4-BE49-F238E27FC236}">
                  <a16:creationId xmlns:a16="http://schemas.microsoft.com/office/drawing/2014/main" id="{5A7AC8F5-EE9B-482F-A1CC-C80DDC591FDB}"/>
                </a:ext>
              </a:extLst>
            </p:cNvPr>
            <p:cNvCxnSpPr>
              <a:cxnSpLocks/>
            </p:cNvCxnSpPr>
            <p:nvPr/>
          </p:nvCxnSpPr>
          <p:spPr>
            <a:xfrm flipV="1">
              <a:off x="1781117" y="11048504"/>
              <a:ext cx="19503990" cy="9226"/>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67FF388-0267-4169-B73E-FE0AC14717F9}"/>
                </a:ext>
              </a:extLst>
            </p:cNvPr>
            <p:cNvCxnSpPr>
              <a:cxnSpLocks/>
            </p:cNvCxnSpPr>
            <p:nvPr/>
          </p:nvCxnSpPr>
          <p:spPr>
            <a:xfrm flipV="1">
              <a:off x="1702855" y="11732785"/>
              <a:ext cx="19503990" cy="9226"/>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4C059435-BDDC-48A2-8109-0889B49A8CBB}"/>
                </a:ext>
              </a:extLst>
            </p:cNvPr>
            <p:cNvSpPr/>
            <p:nvPr/>
          </p:nvSpPr>
          <p:spPr>
            <a:xfrm>
              <a:off x="7353125" y="11388193"/>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b="1">
                  <a:solidFill>
                    <a:schemeClr val="tx1"/>
                  </a:solidFill>
                  <a:latin typeface="72 Light" panose="020B0303030000000003" pitchFamily="34" charset="0"/>
                  <a:cs typeface="72 Light" panose="020B0303030000000003" pitchFamily="34" charset="0"/>
                </a:rPr>
                <a:t>30,00</a:t>
              </a:r>
            </a:p>
          </p:txBody>
        </p:sp>
        <p:pic>
          <p:nvPicPr>
            <p:cNvPr id="151" name="Picture 150">
              <a:extLst>
                <a:ext uri="{FF2B5EF4-FFF2-40B4-BE49-F238E27FC236}">
                  <a16:creationId xmlns:a16="http://schemas.microsoft.com/office/drawing/2014/main" id="{43E0C131-9EB8-4789-A0DF-80B962C89E93}"/>
                </a:ext>
              </a:extLst>
            </p:cNvPr>
            <p:cNvPicPr>
              <a:picLocks noChangeAspect="1"/>
            </p:cNvPicPr>
            <p:nvPr/>
          </p:nvPicPr>
          <p:blipFill rotWithShape="1">
            <a:blip r:embed="rId42"/>
            <a:srcRect t="12719"/>
            <a:stretch/>
          </p:blipFill>
          <p:spPr>
            <a:xfrm>
              <a:off x="3315510" y="11128030"/>
              <a:ext cx="1872636" cy="161440"/>
            </a:xfrm>
            <a:prstGeom prst="rect">
              <a:avLst/>
            </a:prstGeom>
          </p:spPr>
        </p:pic>
        <p:pic>
          <p:nvPicPr>
            <p:cNvPr id="152" name="Picture 151">
              <a:extLst>
                <a:ext uri="{FF2B5EF4-FFF2-40B4-BE49-F238E27FC236}">
                  <a16:creationId xmlns:a16="http://schemas.microsoft.com/office/drawing/2014/main" id="{79B21312-12C8-43FB-AA67-DC3A2583C9E2}"/>
                </a:ext>
              </a:extLst>
            </p:cNvPr>
            <p:cNvPicPr>
              <a:picLocks noChangeAspect="1"/>
            </p:cNvPicPr>
            <p:nvPr/>
          </p:nvPicPr>
          <p:blipFill rotWithShape="1">
            <a:blip r:embed="rId41"/>
            <a:srcRect l="5597" t="35282" r="7812" b="2655"/>
            <a:stretch/>
          </p:blipFill>
          <p:spPr>
            <a:xfrm>
              <a:off x="2102545" y="11108962"/>
              <a:ext cx="1194618" cy="199577"/>
            </a:xfrm>
            <a:prstGeom prst="rect">
              <a:avLst/>
            </a:prstGeom>
          </p:spPr>
        </p:pic>
        <p:pic>
          <p:nvPicPr>
            <p:cNvPr id="158" name="Picture 157">
              <a:extLst>
                <a:ext uri="{FF2B5EF4-FFF2-40B4-BE49-F238E27FC236}">
                  <a16:creationId xmlns:a16="http://schemas.microsoft.com/office/drawing/2014/main" id="{E54DA0B9-2C87-4B63-A22B-610C69AC634E}"/>
                </a:ext>
              </a:extLst>
            </p:cNvPr>
            <p:cNvPicPr>
              <a:picLocks noChangeAspect="1"/>
            </p:cNvPicPr>
            <p:nvPr/>
          </p:nvPicPr>
          <p:blipFill rotWithShape="1">
            <a:blip r:embed="rId30"/>
            <a:srcRect l="20553" t="65960" r="12790" b="17375"/>
            <a:stretch/>
          </p:blipFill>
          <p:spPr>
            <a:xfrm>
              <a:off x="1781117" y="11130842"/>
              <a:ext cx="288124" cy="265617"/>
            </a:xfrm>
            <a:prstGeom prst="rect">
              <a:avLst/>
            </a:prstGeom>
          </p:spPr>
        </p:pic>
        <p:pic>
          <p:nvPicPr>
            <p:cNvPr id="119" name="Picture 118">
              <a:extLst>
                <a:ext uri="{FF2B5EF4-FFF2-40B4-BE49-F238E27FC236}">
                  <a16:creationId xmlns:a16="http://schemas.microsoft.com/office/drawing/2014/main" id="{8942969D-FD5D-0508-A077-74366B3A11F3}"/>
                </a:ext>
              </a:extLst>
            </p:cNvPr>
            <p:cNvPicPr>
              <a:picLocks noChangeAspect="1"/>
            </p:cNvPicPr>
            <p:nvPr/>
          </p:nvPicPr>
          <p:blipFill>
            <a:blip r:embed="rId43"/>
            <a:stretch>
              <a:fillRect/>
            </a:stretch>
          </p:blipFill>
          <p:spPr>
            <a:xfrm>
              <a:off x="3647515" y="10719626"/>
              <a:ext cx="1644207" cy="251022"/>
            </a:xfrm>
            <a:prstGeom prst="rect">
              <a:avLst/>
            </a:prstGeom>
          </p:spPr>
        </p:pic>
        <p:pic>
          <p:nvPicPr>
            <p:cNvPr id="120" name="Picture 119">
              <a:extLst>
                <a:ext uri="{FF2B5EF4-FFF2-40B4-BE49-F238E27FC236}">
                  <a16:creationId xmlns:a16="http://schemas.microsoft.com/office/drawing/2014/main" id="{75EBA8E2-E7B1-38BF-A9BD-1AB18BBEBA2C}"/>
                </a:ext>
              </a:extLst>
            </p:cNvPr>
            <p:cNvPicPr>
              <a:picLocks noChangeAspect="1"/>
            </p:cNvPicPr>
            <p:nvPr/>
          </p:nvPicPr>
          <p:blipFill>
            <a:blip r:embed="rId43"/>
            <a:stretch>
              <a:fillRect/>
            </a:stretch>
          </p:blipFill>
          <p:spPr>
            <a:xfrm>
              <a:off x="3672323" y="11424918"/>
              <a:ext cx="1644207" cy="251022"/>
            </a:xfrm>
            <a:prstGeom prst="rect">
              <a:avLst/>
            </a:prstGeom>
          </p:spPr>
        </p:pic>
        <p:pic>
          <p:nvPicPr>
            <p:cNvPr id="26" name="Picture 25">
              <a:extLst>
                <a:ext uri="{FF2B5EF4-FFF2-40B4-BE49-F238E27FC236}">
                  <a16:creationId xmlns:a16="http://schemas.microsoft.com/office/drawing/2014/main" id="{B464178C-4940-435A-9304-AD043C8AC2A1}"/>
                </a:ext>
              </a:extLst>
            </p:cNvPr>
            <p:cNvPicPr>
              <a:picLocks noChangeAspect="1"/>
            </p:cNvPicPr>
            <p:nvPr/>
          </p:nvPicPr>
          <p:blipFill rotWithShape="1">
            <a:blip r:embed="rId44"/>
            <a:srcRect l="1722" t="5478"/>
            <a:stretch/>
          </p:blipFill>
          <p:spPr>
            <a:xfrm>
              <a:off x="13707590" y="10549894"/>
              <a:ext cx="223343" cy="222214"/>
            </a:xfrm>
            <a:prstGeom prst="rect">
              <a:avLst/>
            </a:prstGeom>
          </p:spPr>
        </p:pic>
        <p:pic>
          <p:nvPicPr>
            <p:cNvPr id="28" name="Picture 27">
              <a:extLst>
                <a:ext uri="{FF2B5EF4-FFF2-40B4-BE49-F238E27FC236}">
                  <a16:creationId xmlns:a16="http://schemas.microsoft.com/office/drawing/2014/main" id="{2579DD28-ADD8-48DB-9AA3-85AEC913D151}"/>
                </a:ext>
              </a:extLst>
            </p:cNvPr>
            <p:cNvPicPr>
              <a:picLocks noChangeAspect="1"/>
            </p:cNvPicPr>
            <p:nvPr/>
          </p:nvPicPr>
          <p:blipFill rotWithShape="1">
            <a:blip r:embed="rId45"/>
            <a:srcRect t="9772"/>
            <a:stretch/>
          </p:blipFill>
          <p:spPr>
            <a:xfrm>
              <a:off x="15147267" y="10333268"/>
              <a:ext cx="843039" cy="238185"/>
            </a:xfrm>
            <a:prstGeom prst="rect">
              <a:avLst/>
            </a:prstGeom>
          </p:spPr>
        </p:pic>
        <p:sp>
          <p:nvSpPr>
            <p:cNvPr id="159" name="Rectangle 158">
              <a:extLst>
                <a:ext uri="{FF2B5EF4-FFF2-40B4-BE49-F238E27FC236}">
                  <a16:creationId xmlns:a16="http://schemas.microsoft.com/office/drawing/2014/main" id="{439C4758-4A34-4896-B634-D5D46FC22916}"/>
                </a:ext>
              </a:extLst>
            </p:cNvPr>
            <p:cNvSpPr/>
            <p:nvPr/>
          </p:nvSpPr>
          <p:spPr>
            <a:xfrm>
              <a:off x="13279294" y="10271527"/>
              <a:ext cx="996097" cy="24450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a:solidFill>
                    <a:schemeClr val="tx2">
                      <a:lumMod val="75000"/>
                      <a:lumOff val="25000"/>
                    </a:schemeClr>
                  </a:solidFill>
                  <a:latin typeface="72 Light" panose="020B0303030000000003" pitchFamily="34" charset="0"/>
                  <a:cs typeface="72 Light" panose="020B0303030000000003" pitchFamily="34" charset="0"/>
                </a:rPr>
                <a:t>004</a:t>
              </a:r>
              <a:endParaRPr lang="it-IT" sz="1400">
                <a:solidFill>
                  <a:schemeClr val="tx1"/>
                </a:solidFill>
              </a:endParaRPr>
            </a:p>
          </p:txBody>
        </p:sp>
        <p:pic>
          <p:nvPicPr>
            <p:cNvPr id="123" name="Picture 122">
              <a:extLst>
                <a:ext uri="{FF2B5EF4-FFF2-40B4-BE49-F238E27FC236}">
                  <a16:creationId xmlns:a16="http://schemas.microsoft.com/office/drawing/2014/main" id="{5844C4EB-736B-951F-CCE5-E8A43E80A6AA}"/>
                </a:ext>
              </a:extLst>
            </p:cNvPr>
            <p:cNvPicPr>
              <a:picLocks noChangeAspect="1"/>
            </p:cNvPicPr>
            <p:nvPr/>
          </p:nvPicPr>
          <p:blipFill>
            <a:blip r:embed="rId46"/>
            <a:stretch>
              <a:fillRect/>
            </a:stretch>
          </p:blipFill>
          <p:spPr>
            <a:xfrm>
              <a:off x="19091043" y="7593337"/>
              <a:ext cx="2276555" cy="572467"/>
            </a:xfrm>
            <a:prstGeom prst="rect">
              <a:avLst/>
            </a:prstGeom>
          </p:spPr>
        </p:pic>
        <p:pic>
          <p:nvPicPr>
            <p:cNvPr id="124" name="Picture 123">
              <a:extLst>
                <a:ext uri="{FF2B5EF4-FFF2-40B4-BE49-F238E27FC236}">
                  <a16:creationId xmlns:a16="http://schemas.microsoft.com/office/drawing/2014/main" id="{75B82773-D658-4621-AD3D-76B091656A5E}"/>
                </a:ext>
              </a:extLst>
            </p:cNvPr>
            <p:cNvPicPr>
              <a:picLocks noChangeAspect="1"/>
            </p:cNvPicPr>
            <p:nvPr/>
          </p:nvPicPr>
          <p:blipFill>
            <a:blip r:embed="rId47"/>
            <a:stretch>
              <a:fillRect/>
            </a:stretch>
          </p:blipFill>
          <p:spPr>
            <a:xfrm>
              <a:off x="11127498" y="7612911"/>
              <a:ext cx="2591641" cy="594539"/>
            </a:xfrm>
            <a:prstGeom prst="rect">
              <a:avLst/>
            </a:prstGeom>
          </p:spPr>
        </p:pic>
        <p:pic>
          <p:nvPicPr>
            <p:cNvPr id="11" name="Immagine 115">
              <a:extLst>
                <a:ext uri="{FF2B5EF4-FFF2-40B4-BE49-F238E27FC236}">
                  <a16:creationId xmlns:a16="http://schemas.microsoft.com/office/drawing/2014/main" id="{18D7AE3A-B8E1-811F-051C-59976B40434F}"/>
                </a:ext>
              </a:extLst>
            </p:cNvPr>
            <p:cNvPicPr>
              <a:picLocks noChangeAspect="1"/>
            </p:cNvPicPr>
            <p:nvPr/>
          </p:nvPicPr>
          <p:blipFill rotWithShape="1">
            <a:blip r:embed="rId48"/>
            <a:srcRect t="9099"/>
            <a:stretch/>
          </p:blipFill>
          <p:spPr>
            <a:xfrm>
              <a:off x="21607423" y="12917454"/>
              <a:ext cx="1102104" cy="616395"/>
            </a:xfrm>
            <a:prstGeom prst="rect">
              <a:avLst/>
            </a:prstGeom>
          </p:spPr>
        </p:pic>
      </p:grpSp>
      <p:pic>
        <p:nvPicPr>
          <p:cNvPr id="17" name="Picture 16">
            <a:extLst>
              <a:ext uri="{FF2B5EF4-FFF2-40B4-BE49-F238E27FC236}">
                <a16:creationId xmlns:a16="http://schemas.microsoft.com/office/drawing/2014/main" id="{ABAA9D69-F9C9-45F9-C0A8-3A60B997FE71}"/>
              </a:ext>
            </a:extLst>
          </p:cNvPr>
          <p:cNvPicPr>
            <a:picLocks noChangeAspect="1"/>
          </p:cNvPicPr>
          <p:nvPr/>
        </p:nvPicPr>
        <p:blipFill>
          <a:blip r:embed="rId49">
            <a:duotone>
              <a:prstClr val="black"/>
              <a:srgbClr val="EBF9FF">
                <a:tint val="45000"/>
                <a:satMod val="400000"/>
              </a:srgbClr>
            </a:duotone>
          </a:blip>
          <a:stretch>
            <a:fillRect/>
          </a:stretch>
        </p:blipFill>
        <p:spPr>
          <a:xfrm>
            <a:off x="8974562" y="3368299"/>
            <a:ext cx="884770" cy="428560"/>
          </a:xfrm>
          <a:prstGeom prst="rect">
            <a:avLst/>
          </a:prstGeom>
        </p:spPr>
      </p:pic>
      <p:sp>
        <p:nvSpPr>
          <p:cNvPr id="19" name="Arrow: Down 14">
            <a:extLst>
              <a:ext uri="{FF2B5EF4-FFF2-40B4-BE49-F238E27FC236}">
                <a16:creationId xmlns:a16="http://schemas.microsoft.com/office/drawing/2014/main" id="{D562C777-5F49-C8D5-B0B6-BCBE7BC06B06}"/>
              </a:ext>
            </a:extLst>
          </p:cNvPr>
          <p:cNvSpPr/>
          <p:nvPr/>
        </p:nvSpPr>
        <p:spPr>
          <a:xfrm rot="5400000">
            <a:off x="16018411" y="3461118"/>
            <a:ext cx="405316" cy="334198"/>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20" name="Rectangle 19">
            <a:extLst>
              <a:ext uri="{FF2B5EF4-FFF2-40B4-BE49-F238E27FC236}">
                <a16:creationId xmlns:a16="http://schemas.microsoft.com/office/drawing/2014/main" id="{C743EFA1-A3E2-512E-CD3B-92EF2025C7FB}"/>
              </a:ext>
            </a:extLst>
          </p:cNvPr>
          <p:cNvSpPr/>
          <p:nvPr/>
        </p:nvSpPr>
        <p:spPr>
          <a:xfrm>
            <a:off x="14598316" y="3304673"/>
            <a:ext cx="1363579" cy="673769"/>
          </a:xfrm>
          <a:prstGeom prst="rect">
            <a:avLst/>
          </a:prstGeom>
          <a:noFill/>
          <a:ln>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31" name="Group 30">
            <a:extLst>
              <a:ext uri="{FF2B5EF4-FFF2-40B4-BE49-F238E27FC236}">
                <a16:creationId xmlns:a16="http://schemas.microsoft.com/office/drawing/2014/main" id="{DAC4CC2A-C506-434A-1E9B-E53D5EBC5210}"/>
              </a:ext>
            </a:extLst>
          </p:cNvPr>
          <p:cNvGrpSpPr/>
          <p:nvPr/>
        </p:nvGrpSpPr>
        <p:grpSpPr>
          <a:xfrm>
            <a:off x="11350873" y="10703093"/>
            <a:ext cx="8711652" cy="990026"/>
            <a:chOff x="11350873" y="10703093"/>
            <a:chExt cx="8711652" cy="990026"/>
          </a:xfrm>
        </p:grpSpPr>
        <p:pic>
          <p:nvPicPr>
            <p:cNvPr id="23" name="Picture 22">
              <a:extLst>
                <a:ext uri="{FF2B5EF4-FFF2-40B4-BE49-F238E27FC236}">
                  <a16:creationId xmlns:a16="http://schemas.microsoft.com/office/drawing/2014/main" id="{3688CD5D-C813-E2AB-E182-D3A00426201A}"/>
                </a:ext>
              </a:extLst>
            </p:cNvPr>
            <p:cNvPicPr>
              <a:picLocks noChangeAspect="1"/>
            </p:cNvPicPr>
            <p:nvPr/>
          </p:nvPicPr>
          <p:blipFill>
            <a:blip r:embed="rId50"/>
            <a:stretch>
              <a:fillRect/>
            </a:stretch>
          </p:blipFill>
          <p:spPr>
            <a:xfrm>
              <a:off x="19048286" y="10703093"/>
              <a:ext cx="1003607" cy="295179"/>
            </a:xfrm>
            <a:prstGeom prst="rect">
              <a:avLst/>
            </a:prstGeom>
          </p:spPr>
        </p:pic>
        <p:pic>
          <p:nvPicPr>
            <p:cNvPr id="27" name="Picture 26">
              <a:extLst>
                <a:ext uri="{FF2B5EF4-FFF2-40B4-BE49-F238E27FC236}">
                  <a16:creationId xmlns:a16="http://schemas.microsoft.com/office/drawing/2014/main" id="{F1DD7A53-5975-9475-8326-6BBF73728642}"/>
                </a:ext>
              </a:extLst>
            </p:cNvPr>
            <p:cNvPicPr>
              <a:picLocks noChangeAspect="1"/>
            </p:cNvPicPr>
            <p:nvPr/>
          </p:nvPicPr>
          <p:blipFill>
            <a:blip r:embed="rId50"/>
            <a:stretch>
              <a:fillRect/>
            </a:stretch>
          </p:blipFill>
          <p:spPr>
            <a:xfrm>
              <a:off x="11350873" y="11379660"/>
              <a:ext cx="1003607" cy="295179"/>
            </a:xfrm>
            <a:prstGeom prst="rect">
              <a:avLst/>
            </a:prstGeom>
          </p:spPr>
        </p:pic>
        <p:pic>
          <p:nvPicPr>
            <p:cNvPr id="29" name="Picture 28">
              <a:extLst>
                <a:ext uri="{FF2B5EF4-FFF2-40B4-BE49-F238E27FC236}">
                  <a16:creationId xmlns:a16="http://schemas.microsoft.com/office/drawing/2014/main" id="{80E24E12-25A9-5DC4-8B31-3B82E76F1493}"/>
                </a:ext>
              </a:extLst>
            </p:cNvPr>
            <p:cNvPicPr>
              <a:picLocks noChangeAspect="1"/>
            </p:cNvPicPr>
            <p:nvPr/>
          </p:nvPicPr>
          <p:blipFill>
            <a:blip r:embed="rId50"/>
            <a:stretch>
              <a:fillRect/>
            </a:stretch>
          </p:blipFill>
          <p:spPr>
            <a:xfrm>
              <a:off x="15106403" y="11397940"/>
              <a:ext cx="1003607" cy="295179"/>
            </a:xfrm>
            <a:prstGeom prst="rect">
              <a:avLst/>
            </a:prstGeom>
          </p:spPr>
        </p:pic>
        <p:pic>
          <p:nvPicPr>
            <p:cNvPr id="30" name="Picture 29">
              <a:extLst>
                <a:ext uri="{FF2B5EF4-FFF2-40B4-BE49-F238E27FC236}">
                  <a16:creationId xmlns:a16="http://schemas.microsoft.com/office/drawing/2014/main" id="{4B07921F-B38D-9F0B-49A1-9BA62623E0FA}"/>
                </a:ext>
              </a:extLst>
            </p:cNvPr>
            <p:cNvPicPr>
              <a:picLocks noChangeAspect="1"/>
            </p:cNvPicPr>
            <p:nvPr/>
          </p:nvPicPr>
          <p:blipFill>
            <a:blip r:embed="rId50"/>
            <a:stretch>
              <a:fillRect/>
            </a:stretch>
          </p:blipFill>
          <p:spPr>
            <a:xfrm>
              <a:off x="19058918" y="11383577"/>
              <a:ext cx="1003607" cy="295179"/>
            </a:xfrm>
            <a:prstGeom prst="rect">
              <a:avLst/>
            </a:prstGeom>
          </p:spPr>
        </p:pic>
      </p:grpSp>
    </p:spTree>
    <p:extLst>
      <p:ext uri="{BB962C8B-B14F-4D97-AF65-F5344CB8AC3E}">
        <p14:creationId xmlns:p14="http://schemas.microsoft.com/office/powerpoint/2010/main" val="1622056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Immagine 81">
            <a:extLst>
              <a:ext uri="{FF2B5EF4-FFF2-40B4-BE49-F238E27FC236}">
                <a16:creationId xmlns:a16="http://schemas.microsoft.com/office/drawing/2014/main" id="{A62FBD08-FA3D-4E6E-BC2B-EC810EFFB149}"/>
              </a:ext>
            </a:extLst>
          </p:cNvPr>
          <p:cNvPicPr>
            <a:picLocks/>
          </p:cNvPicPr>
          <p:nvPr/>
        </p:nvPicPr>
        <p:blipFill>
          <a:blip r:embed="rId2"/>
          <a:stretch>
            <a:fillRect/>
          </a:stretch>
        </p:blipFill>
        <p:spPr>
          <a:xfrm>
            <a:off x="2264040" y="12023238"/>
            <a:ext cx="1202400" cy="651600"/>
          </a:xfrm>
          <a:prstGeom prst="rect">
            <a:avLst/>
          </a:prstGeom>
        </p:spPr>
      </p:pic>
      <p:grpSp>
        <p:nvGrpSpPr>
          <p:cNvPr id="92" name="Gruppo 91">
            <a:extLst>
              <a:ext uri="{FF2B5EF4-FFF2-40B4-BE49-F238E27FC236}">
                <a16:creationId xmlns:a16="http://schemas.microsoft.com/office/drawing/2014/main" id="{08AFFDF0-6271-47B3-880B-7F518A7768F2}"/>
              </a:ext>
            </a:extLst>
          </p:cNvPr>
          <p:cNvGrpSpPr/>
          <p:nvPr/>
        </p:nvGrpSpPr>
        <p:grpSpPr>
          <a:xfrm>
            <a:off x="1662101" y="1952540"/>
            <a:ext cx="21096304" cy="732779"/>
            <a:chOff x="1662101" y="1952540"/>
            <a:chExt cx="21096304" cy="732779"/>
          </a:xfrm>
        </p:grpSpPr>
        <p:grpSp>
          <p:nvGrpSpPr>
            <p:cNvPr id="94" name="Gruppo 93">
              <a:extLst>
                <a:ext uri="{FF2B5EF4-FFF2-40B4-BE49-F238E27FC236}">
                  <a16:creationId xmlns:a16="http://schemas.microsoft.com/office/drawing/2014/main" id="{787FF65F-4C52-4922-A19F-1D94BAADE09D}"/>
                </a:ext>
              </a:extLst>
            </p:cNvPr>
            <p:cNvGrpSpPr/>
            <p:nvPr/>
          </p:nvGrpSpPr>
          <p:grpSpPr>
            <a:xfrm>
              <a:off x="1662101" y="1952540"/>
              <a:ext cx="21096304" cy="732779"/>
              <a:chOff x="1646867" y="1867823"/>
              <a:chExt cx="21096304" cy="732779"/>
            </a:xfrm>
          </p:grpSpPr>
          <p:pic>
            <p:nvPicPr>
              <p:cNvPr id="96" name="Immagine 95">
                <a:extLst>
                  <a:ext uri="{FF2B5EF4-FFF2-40B4-BE49-F238E27FC236}">
                    <a16:creationId xmlns:a16="http://schemas.microsoft.com/office/drawing/2014/main" id="{645547D0-C704-49DA-82DE-97CEB814CF81}"/>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97" name="Immagine 96">
                <a:extLst>
                  <a:ext uri="{FF2B5EF4-FFF2-40B4-BE49-F238E27FC236}">
                    <a16:creationId xmlns:a16="http://schemas.microsoft.com/office/drawing/2014/main" id="{9D6C8D09-53D4-4E34-A3F8-7333020C4D22}"/>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98" name="Immagine 97">
                <a:extLst>
                  <a:ext uri="{FF2B5EF4-FFF2-40B4-BE49-F238E27FC236}">
                    <a16:creationId xmlns:a16="http://schemas.microsoft.com/office/drawing/2014/main" id="{BDE6D99C-C665-4237-8202-E5BAA6E2C898}"/>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95" name="Immagine 94">
              <a:extLst>
                <a:ext uri="{FF2B5EF4-FFF2-40B4-BE49-F238E27FC236}">
                  <a16:creationId xmlns:a16="http://schemas.microsoft.com/office/drawing/2014/main" id="{F7DB2481-400A-46E0-9798-2B5C7FAF0ACC}"/>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02" name="Immagine 101">
            <a:extLst>
              <a:ext uri="{FF2B5EF4-FFF2-40B4-BE49-F238E27FC236}">
                <a16:creationId xmlns:a16="http://schemas.microsoft.com/office/drawing/2014/main" id="{961E24CD-6558-44B8-8CDF-34A93986BD15}"/>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93" name="Segnaposto testo 3">
            <a:extLst>
              <a:ext uri="{FF2B5EF4-FFF2-40B4-BE49-F238E27FC236}">
                <a16:creationId xmlns:a16="http://schemas.microsoft.com/office/drawing/2014/main" id="{A0838087-0734-43DA-B5A2-2460221D3BA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Variazione) </a:t>
            </a:r>
          </a:p>
        </p:txBody>
      </p:sp>
      <p:pic>
        <p:nvPicPr>
          <p:cNvPr id="8" name="Immagine 7">
            <a:extLst>
              <a:ext uri="{FF2B5EF4-FFF2-40B4-BE49-F238E27FC236}">
                <a16:creationId xmlns:a16="http://schemas.microsoft.com/office/drawing/2014/main" id="{59D98853-C398-4518-9CAD-A09AF5C0E71D}"/>
              </a:ext>
            </a:extLst>
          </p:cNvPr>
          <p:cNvPicPr>
            <a:picLocks noChangeAspect="1"/>
          </p:cNvPicPr>
          <p:nvPr/>
        </p:nvPicPr>
        <p:blipFill>
          <a:blip r:embed="rId8"/>
          <a:stretch>
            <a:fillRect/>
          </a:stretch>
        </p:blipFill>
        <p:spPr>
          <a:xfrm>
            <a:off x="19272347" y="12023239"/>
            <a:ext cx="3486058" cy="651599"/>
          </a:xfrm>
          <a:prstGeom prst="rect">
            <a:avLst/>
          </a:prstGeom>
        </p:spPr>
      </p:pic>
      <p:pic>
        <p:nvPicPr>
          <p:cNvPr id="44" name="Immagine 43">
            <a:extLst>
              <a:ext uri="{FF2B5EF4-FFF2-40B4-BE49-F238E27FC236}">
                <a16:creationId xmlns:a16="http://schemas.microsoft.com/office/drawing/2014/main" id="{1082FA0C-E908-430C-ABF7-34CD6315EE4D}"/>
              </a:ext>
            </a:extLst>
          </p:cNvPr>
          <p:cNvPicPr>
            <a:picLocks noChangeAspect="1"/>
          </p:cNvPicPr>
          <p:nvPr/>
        </p:nvPicPr>
        <p:blipFill>
          <a:blip r:embed="rId9"/>
          <a:stretch>
            <a:fillRect/>
          </a:stretch>
        </p:blipFill>
        <p:spPr>
          <a:xfrm>
            <a:off x="1964900" y="4292864"/>
            <a:ext cx="3889582" cy="644287"/>
          </a:xfrm>
          <a:prstGeom prst="rect">
            <a:avLst/>
          </a:prstGeom>
        </p:spPr>
      </p:pic>
      <p:cxnSp>
        <p:nvCxnSpPr>
          <p:cNvPr id="45" name="Connettore diritto 44">
            <a:extLst>
              <a:ext uri="{FF2B5EF4-FFF2-40B4-BE49-F238E27FC236}">
                <a16:creationId xmlns:a16="http://schemas.microsoft.com/office/drawing/2014/main" id="{9D429D89-7947-4BD6-9232-37CB520356E8}"/>
              </a:ext>
            </a:extLst>
          </p:cNvPr>
          <p:cNvCxnSpPr>
            <a:cxnSpLocks/>
          </p:cNvCxnSpPr>
          <p:nvPr/>
        </p:nvCxnSpPr>
        <p:spPr>
          <a:xfrm>
            <a:off x="1873723" y="4984267"/>
            <a:ext cx="17647654" cy="134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a:extLst>
              <a:ext uri="{FF2B5EF4-FFF2-40B4-BE49-F238E27FC236}">
                <a16:creationId xmlns:a16="http://schemas.microsoft.com/office/drawing/2014/main" id="{528C59BB-F135-4EB7-9CDD-C56AE230F4B5}"/>
              </a:ext>
            </a:extLst>
          </p:cNvPr>
          <p:cNvGrpSpPr/>
          <p:nvPr/>
        </p:nvGrpSpPr>
        <p:grpSpPr>
          <a:xfrm>
            <a:off x="4309025" y="6388727"/>
            <a:ext cx="15402016" cy="946164"/>
            <a:chOff x="4309025" y="6792762"/>
            <a:chExt cx="15402016" cy="946164"/>
          </a:xfrm>
        </p:grpSpPr>
        <p:pic>
          <p:nvPicPr>
            <p:cNvPr id="48" name="Immagine 47">
              <a:extLst>
                <a:ext uri="{FF2B5EF4-FFF2-40B4-BE49-F238E27FC236}">
                  <a16:creationId xmlns:a16="http://schemas.microsoft.com/office/drawing/2014/main" id="{1B64EE93-872D-46D5-AE96-41D9A56D3BD6}"/>
                </a:ext>
              </a:extLst>
            </p:cNvPr>
            <p:cNvPicPr>
              <a:picLocks noChangeAspect="1"/>
            </p:cNvPicPr>
            <p:nvPr/>
          </p:nvPicPr>
          <p:blipFill rotWithShape="1">
            <a:blip r:embed="rId10"/>
            <a:srcRect t="11645"/>
            <a:stretch/>
          </p:blipFill>
          <p:spPr>
            <a:xfrm>
              <a:off x="4309025" y="6792762"/>
              <a:ext cx="4122829" cy="946164"/>
            </a:xfrm>
            <a:prstGeom prst="rect">
              <a:avLst/>
            </a:prstGeom>
          </p:spPr>
        </p:pic>
        <p:pic>
          <p:nvPicPr>
            <p:cNvPr id="49" name="Immagine 48">
              <a:extLst>
                <a:ext uri="{FF2B5EF4-FFF2-40B4-BE49-F238E27FC236}">
                  <a16:creationId xmlns:a16="http://schemas.microsoft.com/office/drawing/2014/main" id="{8A891980-0ECF-4DB8-9F6C-A42DBB433D52}"/>
                </a:ext>
              </a:extLst>
            </p:cNvPr>
            <p:cNvPicPr>
              <a:picLocks noChangeAspect="1"/>
            </p:cNvPicPr>
            <p:nvPr/>
          </p:nvPicPr>
          <p:blipFill rotWithShape="1">
            <a:blip r:embed="rId11"/>
            <a:srcRect t="5164"/>
            <a:stretch/>
          </p:blipFill>
          <p:spPr>
            <a:xfrm>
              <a:off x="9469989" y="6814270"/>
              <a:ext cx="4419763" cy="903148"/>
            </a:xfrm>
            <a:prstGeom prst="rect">
              <a:avLst/>
            </a:prstGeom>
          </p:spPr>
        </p:pic>
        <p:pic>
          <p:nvPicPr>
            <p:cNvPr id="50" name="Immagine 49">
              <a:extLst>
                <a:ext uri="{FF2B5EF4-FFF2-40B4-BE49-F238E27FC236}">
                  <a16:creationId xmlns:a16="http://schemas.microsoft.com/office/drawing/2014/main" id="{4FE30521-13C5-42F4-B8D7-627AAB3B2FD5}"/>
                </a:ext>
              </a:extLst>
            </p:cNvPr>
            <p:cNvPicPr>
              <a:picLocks noChangeAspect="1"/>
            </p:cNvPicPr>
            <p:nvPr/>
          </p:nvPicPr>
          <p:blipFill>
            <a:blip r:embed="rId12"/>
            <a:stretch>
              <a:fillRect/>
            </a:stretch>
          </p:blipFill>
          <p:spPr>
            <a:xfrm>
              <a:off x="14929837" y="6811046"/>
              <a:ext cx="4781204" cy="909596"/>
            </a:xfrm>
            <a:prstGeom prst="rect">
              <a:avLst/>
            </a:prstGeom>
          </p:spPr>
        </p:pic>
      </p:grpSp>
      <p:grpSp>
        <p:nvGrpSpPr>
          <p:cNvPr id="51" name="Gruppo 50">
            <a:extLst>
              <a:ext uri="{FF2B5EF4-FFF2-40B4-BE49-F238E27FC236}">
                <a16:creationId xmlns:a16="http://schemas.microsoft.com/office/drawing/2014/main" id="{FDBF542C-09D3-4D97-9E92-8AC785A0F7A1}"/>
              </a:ext>
            </a:extLst>
          </p:cNvPr>
          <p:cNvGrpSpPr/>
          <p:nvPr/>
        </p:nvGrpSpPr>
        <p:grpSpPr>
          <a:xfrm>
            <a:off x="20771730" y="4335394"/>
            <a:ext cx="1326806" cy="1567929"/>
            <a:chOff x="20771730" y="4602269"/>
            <a:chExt cx="1326806" cy="1567929"/>
          </a:xfrm>
        </p:grpSpPr>
        <p:pic>
          <p:nvPicPr>
            <p:cNvPr id="53" name="Immagine 52">
              <a:extLst>
                <a:ext uri="{FF2B5EF4-FFF2-40B4-BE49-F238E27FC236}">
                  <a16:creationId xmlns:a16="http://schemas.microsoft.com/office/drawing/2014/main" id="{55381FC8-84D3-4B45-8F7D-118ACD59F78A}"/>
                </a:ext>
              </a:extLst>
            </p:cNvPr>
            <p:cNvPicPr>
              <a:picLocks noChangeAspect="1"/>
            </p:cNvPicPr>
            <p:nvPr/>
          </p:nvPicPr>
          <p:blipFill rotWithShape="1">
            <a:blip r:embed="rId13"/>
            <a:srcRect l="87590" t="4967"/>
            <a:stretch/>
          </p:blipFill>
          <p:spPr>
            <a:xfrm>
              <a:off x="20771730" y="4602269"/>
              <a:ext cx="1326806" cy="1263461"/>
            </a:xfrm>
            <a:prstGeom prst="rect">
              <a:avLst/>
            </a:prstGeom>
          </p:spPr>
        </p:pic>
        <p:pic>
          <p:nvPicPr>
            <p:cNvPr id="72" name="Immagine 71">
              <a:extLst>
                <a:ext uri="{FF2B5EF4-FFF2-40B4-BE49-F238E27FC236}">
                  <a16:creationId xmlns:a16="http://schemas.microsoft.com/office/drawing/2014/main" id="{CF7F1343-FDAB-495D-AAEC-2E448CB9CAA2}"/>
                </a:ext>
              </a:extLst>
            </p:cNvPr>
            <p:cNvPicPr>
              <a:picLocks noChangeAspect="1"/>
            </p:cNvPicPr>
            <p:nvPr/>
          </p:nvPicPr>
          <p:blipFill>
            <a:blip r:embed="rId14"/>
            <a:stretch>
              <a:fillRect/>
            </a:stretch>
          </p:blipFill>
          <p:spPr>
            <a:xfrm>
              <a:off x="20959256" y="5843026"/>
              <a:ext cx="1054220" cy="327172"/>
            </a:xfrm>
            <a:prstGeom prst="rect">
              <a:avLst/>
            </a:prstGeom>
          </p:spPr>
        </p:pic>
      </p:grpSp>
      <p:sp>
        <p:nvSpPr>
          <p:cNvPr id="73" name="Arrow: Down 14">
            <a:extLst>
              <a:ext uri="{FF2B5EF4-FFF2-40B4-BE49-F238E27FC236}">
                <a16:creationId xmlns:a16="http://schemas.microsoft.com/office/drawing/2014/main" id="{9FA021D9-0A94-40CF-971D-CF13744B543C}"/>
              </a:ext>
            </a:extLst>
          </p:cNvPr>
          <p:cNvSpPr/>
          <p:nvPr/>
        </p:nvSpPr>
        <p:spPr>
          <a:xfrm rot="18509230">
            <a:off x="20404980" y="4319860"/>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2" name="Group 1">
            <a:extLst>
              <a:ext uri="{FF2B5EF4-FFF2-40B4-BE49-F238E27FC236}">
                <a16:creationId xmlns:a16="http://schemas.microsoft.com/office/drawing/2014/main" id="{B0DE5C66-A942-9121-9826-6F6F8AF7566F}"/>
              </a:ext>
            </a:extLst>
          </p:cNvPr>
          <p:cNvGrpSpPr/>
          <p:nvPr/>
        </p:nvGrpSpPr>
        <p:grpSpPr>
          <a:xfrm>
            <a:off x="1706400" y="2672369"/>
            <a:ext cx="21059988" cy="1572663"/>
            <a:chOff x="1660325" y="2668825"/>
            <a:chExt cx="21059988" cy="1572663"/>
          </a:xfrm>
        </p:grpSpPr>
        <p:grpSp>
          <p:nvGrpSpPr>
            <p:cNvPr id="4" name="Gruppo 5">
              <a:extLst>
                <a:ext uri="{FF2B5EF4-FFF2-40B4-BE49-F238E27FC236}">
                  <a16:creationId xmlns:a16="http://schemas.microsoft.com/office/drawing/2014/main" id="{42977D19-EC57-0B9C-6B2A-95DD83D7E75B}"/>
                </a:ext>
              </a:extLst>
            </p:cNvPr>
            <p:cNvGrpSpPr/>
            <p:nvPr/>
          </p:nvGrpSpPr>
          <p:grpSpPr>
            <a:xfrm>
              <a:off x="1660325" y="2668825"/>
              <a:ext cx="21059988" cy="1572663"/>
              <a:chOff x="1660325" y="2668825"/>
              <a:chExt cx="21059988" cy="1572663"/>
            </a:xfrm>
          </p:grpSpPr>
          <p:grpSp>
            <p:nvGrpSpPr>
              <p:cNvPr id="9" name="Gruppo 73">
                <a:extLst>
                  <a:ext uri="{FF2B5EF4-FFF2-40B4-BE49-F238E27FC236}">
                    <a16:creationId xmlns:a16="http://schemas.microsoft.com/office/drawing/2014/main" id="{16AFA2AB-C6D8-E951-90A0-D7882D64B467}"/>
                  </a:ext>
                </a:extLst>
              </p:cNvPr>
              <p:cNvGrpSpPr/>
              <p:nvPr/>
            </p:nvGrpSpPr>
            <p:grpSpPr>
              <a:xfrm>
                <a:off x="1660325" y="2668825"/>
                <a:ext cx="21059988" cy="1572663"/>
                <a:chOff x="1660325" y="2668825"/>
                <a:chExt cx="21059988" cy="1572663"/>
              </a:xfrm>
            </p:grpSpPr>
            <p:grpSp>
              <p:nvGrpSpPr>
                <p:cNvPr id="12" name="Gruppo 74">
                  <a:extLst>
                    <a:ext uri="{FF2B5EF4-FFF2-40B4-BE49-F238E27FC236}">
                      <a16:creationId xmlns:a16="http://schemas.microsoft.com/office/drawing/2014/main" id="{9F057A0E-E452-EBC3-41D6-F7771432E6FF}"/>
                    </a:ext>
                  </a:extLst>
                </p:cNvPr>
                <p:cNvGrpSpPr/>
                <p:nvPr/>
              </p:nvGrpSpPr>
              <p:grpSpPr>
                <a:xfrm>
                  <a:off x="1660325" y="2668825"/>
                  <a:ext cx="21059988" cy="1572663"/>
                  <a:chOff x="1660325" y="2668825"/>
                  <a:chExt cx="21059988" cy="1572663"/>
                </a:xfrm>
              </p:grpSpPr>
              <p:grpSp>
                <p:nvGrpSpPr>
                  <p:cNvPr id="15" name="Gruppo 78">
                    <a:extLst>
                      <a:ext uri="{FF2B5EF4-FFF2-40B4-BE49-F238E27FC236}">
                        <a16:creationId xmlns:a16="http://schemas.microsoft.com/office/drawing/2014/main" id="{98737C48-9FB9-E711-37F0-DA12E04A7BEC}"/>
                      </a:ext>
                    </a:extLst>
                  </p:cNvPr>
                  <p:cNvGrpSpPr/>
                  <p:nvPr/>
                </p:nvGrpSpPr>
                <p:grpSpPr>
                  <a:xfrm>
                    <a:off x="1660325" y="2668825"/>
                    <a:ext cx="21059988" cy="1572663"/>
                    <a:chOff x="1660325" y="2668825"/>
                    <a:chExt cx="21059988" cy="1572663"/>
                  </a:xfrm>
                </p:grpSpPr>
                <p:cxnSp>
                  <p:nvCxnSpPr>
                    <p:cNvPr id="17" name="Connettore diritto 80">
                      <a:extLst>
                        <a:ext uri="{FF2B5EF4-FFF2-40B4-BE49-F238E27FC236}">
                          <a16:creationId xmlns:a16="http://schemas.microsoft.com/office/drawing/2014/main" id="{722FE747-5B7E-B731-238C-DB606BACCB5E}"/>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18" name="Gruppo 82">
                      <a:extLst>
                        <a:ext uri="{FF2B5EF4-FFF2-40B4-BE49-F238E27FC236}">
                          <a16:creationId xmlns:a16="http://schemas.microsoft.com/office/drawing/2014/main" id="{58397E22-7F2E-EBF7-65F5-96D7264462CC}"/>
                        </a:ext>
                      </a:extLst>
                    </p:cNvPr>
                    <p:cNvGrpSpPr/>
                    <p:nvPr/>
                  </p:nvGrpSpPr>
                  <p:grpSpPr>
                    <a:xfrm>
                      <a:off x="1662707" y="2668825"/>
                      <a:ext cx="21057606" cy="1542828"/>
                      <a:chOff x="1662707" y="2668825"/>
                      <a:chExt cx="21057606" cy="1542828"/>
                    </a:xfrm>
                  </p:grpSpPr>
                  <p:pic>
                    <p:nvPicPr>
                      <p:cNvPr id="19" name="Immagine 83">
                        <a:extLst>
                          <a:ext uri="{FF2B5EF4-FFF2-40B4-BE49-F238E27FC236}">
                            <a16:creationId xmlns:a16="http://schemas.microsoft.com/office/drawing/2014/main" id="{51F408C2-9605-C8A7-509A-AEB18C85A0BE}"/>
                          </a:ext>
                        </a:extLst>
                      </p:cNvPr>
                      <p:cNvPicPr>
                        <a:picLocks noChangeAspect="1"/>
                      </p:cNvPicPr>
                      <p:nvPr/>
                    </p:nvPicPr>
                    <p:blipFill>
                      <a:blip r:embed="rId15"/>
                      <a:stretch>
                        <a:fillRect/>
                      </a:stretch>
                    </p:blipFill>
                    <p:spPr>
                      <a:xfrm>
                        <a:off x="1662707" y="2668825"/>
                        <a:ext cx="21057606" cy="1542828"/>
                      </a:xfrm>
                      <a:prstGeom prst="rect">
                        <a:avLst/>
                      </a:prstGeom>
                    </p:spPr>
                  </p:pic>
                  <p:pic>
                    <p:nvPicPr>
                      <p:cNvPr id="20" name="Immagine 84">
                        <a:extLst>
                          <a:ext uri="{FF2B5EF4-FFF2-40B4-BE49-F238E27FC236}">
                            <a16:creationId xmlns:a16="http://schemas.microsoft.com/office/drawing/2014/main" id="{D80C203B-3AE7-9ADF-1A5E-2D8C3B406896}"/>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16" name="Immagine 79">
                    <a:extLst>
                      <a:ext uri="{FF2B5EF4-FFF2-40B4-BE49-F238E27FC236}">
                        <a16:creationId xmlns:a16="http://schemas.microsoft.com/office/drawing/2014/main" id="{8F0ED62B-C8F5-4D35-5C02-259E4DE3FC4A}"/>
                      </a:ext>
                    </a:extLst>
                  </p:cNvPr>
                  <p:cNvPicPr>
                    <a:picLocks noChangeAspect="1"/>
                  </p:cNvPicPr>
                  <p:nvPr/>
                </p:nvPicPr>
                <p:blipFill>
                  <a:blip r:embed="rId17"/>
                  <a:stretch>
                    <a:fillRect/>
                  </a:stretch>
                </p:blipFill>
                <p:spPr>
                  <a:xfrm>
                    <a:off x="1844843" y="3090239"/>
                    <a:ext cx="2994308" cy="305153"/>
                  </a:xfrm>
                  <a:prstGeom prst="rect">
                    <a:avLst/>
                  </a:prstGeom>
                </p:spPr>
              </p:pic>
            </p:grpSp>
            <p:pic>
              <p:nvPicPr>
                <p:cNvPr id="13" name="Immagine 75">
                  <a:extLst>
                    <a:ext uri="{FF2B5EF4-FFF2-40B4-BE49-F238E27FC236}">
                      <a16:creationId xmlns:a16="http://schemas.microsoft.com/office/drawing/2014/main" id="{44367196-86FF-8F51-501C-F8AF043932BA}"/>
                    </a:ext>
                  </a:extLst>
                </p:cNvPr>
                <p:cNvPicPr>
                  <a:picLocks noChangeAspect="1"/>
                </p:cNvPicPr>
                <p:nvPr/>
              </p:nvPicPr>
              <p:blipFill rotWithShape="1">
                <a:blip r:embed="rId18">
                  <a:clrChange>
                    <a:clrFrom>
                      <a:srgbClr val="FFFFFF"/>
                    </a:clrFrom>
                    <a:clrTo>
                      <a:srgbClr val="FFFFFF">
                        <a:alpha val="0"/>
                      </a:srgbClr>
                    </a:clrTo>
                  </a:clrChange>
                </a:blip>
                <a:srcRect l="66525"/>
                <a:stretch/>
              </p:blipFill>
              <p:spPr>
                <a:xfrm>
                  <a:off x="7305599" y="3103327"/>
                  <a:ext cx="5754353" cy="305153"/>
                </a:xfrm>
                <a:prstGeom prst="rect">
                  <a:avLst/>
                </a:prstGeom>
              </p:spPr>
            </p:pic>
            <p:pic>
              <p:nvPicPr>
                <p:cNvPr id="14" name="Immagine 76">
                  <a:extLst>
                    <a:ext uri="{FF2B5EF4-FFF2-40B4-BE49-F238E27FC236}">
                      <a16:creationId xmlns:a16="http://schemas.microsoft.com/office/drawing/2014/main" id="{6CFCA53C-36A5-8361-A364-94DED0DA87B3}"/>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0165206" y="3120321"/>
                  <a:ext cx="1447750" cy="275071"/>
                </a:xfrm>
                <a:prstGeom prst="rect">
                  <a:avLst/>
                </a:prstGeom>
              </p:spPr>
            </p:pic>
          </p:grpSp>
          <p:pic>
            <p:nvPicPr>
              <p:cNvPr id="10" name="Immagine 2">
                <a:extLst>
                  <a:ext uri="{FF2B5EF4-FFF2-40B4-BE49-F238E27FC236}">
                    <a16:creationId xmlns:a16="http://schemas.microsoft.com/office/drawing/2014/main" id="{69A4F43C-6B83-02A9-13DD-B4F08E24271E}"/>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3536190" y="3082774"/>
                <a:ext cx="2387495" cy="532153"/>
              </a:xfrm>
              <a:prstGeom prst="rect">
                <a:avLst/>
              </a:prstGeom>
            </p:spPr>
          </p:pic>
          <p:pic>
            <p:nvPicPr>
              <p:cNvPr id="11" name="Immagine 4">
                <a:extLst>
                  <a:ext uri="{FF2B5EF4-FFF2-40B4-BE49-F238E27FC236}">
                    <a16:creationId xmlns:a16="http://schemas.microsoft.com/office/drawing/2014/main" id="{75270494-F31D-AD88-C45D-219C48209752}"/>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16939781" y="3097015"/>
                <a:ext cx="2382217" cy="503669"/>
              </a:xfrm>
              <a:prstGeom prst="rect">
                <a:avLst/>
              </a:prstGeom>
            </p:spPr>
          </p:pic>
        </p:grpSp>
        <p:pic>
          <p:nvPicPr>
            <p:cNvPr id="7" name="Immagine 75">
              <a:extLst>
                <a:ext uri="{FF2B5EF4-FFF2-40B4-BE49-F238E27FC236}">
                  <a16:creationId xmlns:a16="http://schemas.microsoft.com/office/drawing/2014/main" id="{CEF036B7-94C9-F7AA-D973-EED3D30C2E93}"/>
                </a:ext>
              </a:extLst>
            </p:cNvPr>
            <p:cNvPicPr>
              <a:picLocks noChangeAspect="1"/>
            </p:cNvPicPr>
            <p:nvPr/>
          </p:nvPicPr>
          <p:blipFill rotWithShape="1">
            <a:blip r:embed="rId18">
              <a:clrChange>
                <a:clrFrom>
                  <a:srgbClr val="FFFFFF"/>
                </a:clrFrom>
                <a:clrTo>
                  <a:srgbClr val="FFFFFF">
                    <a:alpha val="0"/>
                  </a:srgbClr>
                </a:clrTo>
              </a:clrChange>
            </a:blip>
            <a:srcRect t="-1" r="68228" b="-1082"/>
            <a:stretch/>
          </p:blipFill>
          <p:spPr>
            <a:xfrm>
              <a:off x="1904446" y="3084111"/>
              <a:ext cx="5461683" cy="308455"/>
            </a:xfrm>
            <a:prstGeom prst="rect">
              <a:avLst/>
            </a:prstGeom>
          </p:spPr>
        </p:pic>
      </p:grpSp>
    </p:spTree>
    <p:extLst>
      <p:ext uri="{BB962C8B-B14F-4D97-AF65-F5344CB8AC3E}">
        <p14:creationId xmlns:p14="http://schemas.microsoft.com/office/powerpoint/2010/main" val="3451803342"/>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uppo 42">
            <a:extLst>
              <a:ext uri="{FF2B5EF4-FFF2-40B4-BE49-F238E27FC236}">
                <a16:creationId xmlns:a16="http://schemas.microsoft.com/office/drawing/2014/main" id="{101D18BC-4604-4843-8334-FCE890E9DDCC}"/>
              </a:ext>
            </a:extLst>
          </p:cNvPr>
          <p:cNvGrpSpPr/>
          <p:nvPr/>
        </p:nvGrpSpPr>
        <p:grpSpPr>
          <a:xfrm>
            <a:off x="1662101" y="1952540"/>
            <a:ext cx="21096304" cy="732779"/>
            <a:chOff x="1662101" y="1952540"/>
            <a:chExt cx="21096304" cy="732779"/>
          </a:xfrm>
        </p:grpSpPr>
        <p:grpSp>
          <p:nvGrpSpPr>
            <p:cNvPr id="45" name="Gruppo 44">
              <a:extLst>
                <a:ext uri="{FF2B5EF4-FFF2-40B4-BE49-F238E27FC236}">
                  <a16:creationId xmlns:a16="http://schemas.microsoft.com/office/drawing/2014/main" id="{BD237B75-2252-467C-B312-27C8523C2497}"/>
                </a:ext>
              </a:extLst>
            </p:cNvPr>
            <p:cNvGrpSpPr/>
            <p:nvPr/>
          </p:nvGrpSpPr>
          <p:grpSpPr>
            <a:xfrm>
              <a:off x="1662101" y="1952540"/>
              <a:ext cx="21096304" cy="732779"/>
              <a:chOff x="1646867" y="1867823"/>
              <a:chExt cx="21096304" cy="732779"/>
            </a:xfrm>
          </p:grpSpPr>
          <p:pic>
            <p:nvPicPr>
              <p:cNvPr id="47" name="Immagine 46">
                <a:extLst>
                  <a:ext uri="{FF2B5EF4-FFF2-40B4-BE49-F238E27FC236}">
                    <a16:creationId xmlns:a16="http://schemas.microsoft.com/office/drawing/2014/main" id="{875F2326-8331-4309-9242-8D76614E5CDE}"/>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8" name="Immagine 47">
                <a:extLst>
                  <a:ext uri="{FF2B5EF4-FFF2-40B4-BE49-F238E27FC236}">
                    <a16:creationId xmlns:a16="http://schemas.microsoft.com/office/drawing/2014/main" id="{070F2A8D-E460-40D9-A14E-9E367C9FF21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9" name="Immagine 48">
                <a:extLst>
                  <a:ext uri="{FF2B5EF4-FFF2-40B4-BE49-F238E27FC236}">
                    <a16:creationId xmlns:a16="http://schemas.microsoft.com/office/drawing/2014/main" id="{D4FFAD62-DD65-4345-9BBB-9ECDA48D0225}"/>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6" name="Immagine 45">
              <a:extLst>
                <a:ext uri="{FF2B5EF4-FFF2-40B4-BE49-F238E27FC236}">
                  <a16:creationId xmlns:a16="http://schemas.microsoft.com/office/drawing/2014/main" id="{A6E63D0A-214F-4B94-BD0A-0D937D923285}"/>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52" name="Immagine 51">
            <a:extLst>
              <a:ext uri="{FF2B5EF4-FFF2-40B4-BE49-F238E27FC236}">
                <a16:creationId xmlns:a16="http://schemas.microsoft.com/office/drawing/2014/main" id="{5E76A29C-D08D-46D6-A953-076E05C519B8}"/>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42" name="CasellaDiTesto 41">
            <a:extLst>
              <a:ext uri="{FF2B5EF4-FFF2-40B4-BE49-F238E27FC236}">
                <a16:creationId xmlns:a16="http://schemas.microsoft.com/office/drawing/2014/main" id="{ADB54830-90E2-407E-B70B-84194715F8CF}"/>
              </a:ext>
            </a:extLst>
          </p:cNvPr>
          <p:cNvSpPr txBox="1"/>
          <p:nvPr/>
        </p:nvSpPr>
        <p:spPr>
          <a:xfrm>
            <a:off x="1944274" y="5900733"/>
            <a:ext cx="20710041" cy="793234"/>
          </a:xfrm>
          <a:prstGeom prst="rect">
            <a:avLst/>
          </a:prstGeom>
          <a:solidFill>
            <a:srgbClr val="F2F2F2"/>
          </a:solidFill>
          <a:ln>
            <a:solidFill>
              <a:srgbClr val="F2F2F2"/>
            </a:solidFill>
          </a:ln>
        </p:spPr>
        <p:txBody>
          <a:bodyPr wrap="square" lIns="0" tIns="36000" rIns="216000" bIns="36000" rtlCol="0">
            <a:spAutoFit/>
          </a:bodyPr>
          <a:lstStyle/>
          <a:p>
            <a:pPr>
              <a:lnSpc>
                <a:spcPct val="130000"/>
              </a:lnSpc>
              <a:spcBef>
                <a:spcPts val="1000"/>
              </a:spcBef>
            </a:pPr>
            <a:endParaRPr lang="it-IT" sz="1400" b="1"/>
          </a:p>
        </p:txBody>
      </p:sp>
      <p:pic>
        <p:nvPicPr>
          <p:cNvPr id="65" name="Immagine 81">
            <a:extLst>
              <a:ext uri="{FF2B5EF4-FFF2-40B4-BE49-F238E27FC236}">
                <a16:creationId xmlns:a16="http://schemas.microsoft.com/office/drawing/2014/main" id="{67EAC982-3E75-4EED-BA30-BEBF610069BC}"/>
              </a:ext>
            </a:extLst>
          </p:cNvPr>
          <p:cNvPicPr>
            <a:picLocks/>
          </p:cNvPicPr>
          <p:nvPr/>
        </p:nvPicPr>
        <p:blipFill>
          <a:blip r:embed="rId8"/>
          <a:stretch>
            <a:fillRect/>
          </a:stretch>
        </p:blipFill>
        <p:spPr>
          <a:xfrm>
            <a:off x="2264040" y="12193036"/>
            <a:ext cx="1202400" cy="651600"/>
          </a:xfrm>
          <a:prstGeom prst="rect">
            <a:avLst/>
          </a:prstGeom>
        </p:spPr>
      </p:pic>
      <p:sp>
        <p:nvSpPr>
          <p:cNvPr id="68" name="Segnaposto testo 3">
            <a:extLst>
              <a:ext uri="{FF2B5EF4-FFF2-40B4-BE49-F238E27FC236}">
                <a16:creationId xmlns:a16="http://schemas.microsoft.com/office/drawing/2014/main" id="{C8494534-F8F6-42FC-85F2-AD960E70E45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(Lista IPE) </a:t>
            </a:r>
          </a:p>
        </p:txBody>
      </p:sp>
      <p:cxnSp>
        <p:nvCxnSpPr>
          <p:cNvPr id="99" name="Connettore diritto 98">
            <a:extLst>
              <a:ext uri="{FF2B5EF4-FFF2-40B4-BE49-F238E27FC236}">
                <a16:creationId xmlns:a16="http://schemas.microsoft.com/office/drawing/2014/main" id="{48D7BA3C-CFEB-427B-9200-695FE84E939F}"/>
              </a:ext>
            </a:extLst>
          </p:cNvPr>
          <p:cNvCxnSpPr>
            <a:cxnSpLocks/>
          </p:cNvCxnSpPr>
          <p:nvPr/>
        </p:nvCxnSpPr>
        <p:spPr>
          <a:xfrm flipV="1">
            <a:off x="1903807" y="5099213"/>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Immagine 38">
            <a:extLst>
              <a:ext uri="{FF2B5EF4-FFF2-40B4-BE49-F238E27FC236}">
                <a16:creationId xmlns:a16="http://schemas.microsoft.com/office/drawing/2014/main" id="{212991E7-643D-4083-81AA-4C6B54EBD429}"/>
              </a:ext>
            </a:extLst>
          </p:cNvPr>
          <p:cNvPicPr>
            <a:picLocks noChangeAspect="1"/>
          </p:cNvPicPr>
          <p:nvPr/>
        </p:nvPicPr>
        <p:blipFill>
          <a:blip r:embed="rId9"/>
          <a:stretch>
            <a:fillRect/>
          </a:stretch>
        </p:blipFill>
        <p:spPr>
          <a:xfrm>
            <a:off x="19214284" y="6022096"/>
            <a:ext cx="1465396" cy="622101"/>
          </a:xfrm>
          <a:prstGeom prst="rect">
            <a:avLst/>
          </a:prstGeom>
        </p:spPr>
      </p:pic>
      <p:pic>
        <p:nvPicPr>
          <p:cNvPr id="40" name="Immagine 39">
            <a:extLst>
              <a:ext uri="{FF2B5EF4-FFF2-40B4-BE49-F238E27FC236}">
                <a16:creationId xmlns:a16="http://schemas.microsoft.com/office/drawing/2014/main" id="{28CD1206-6A7E-4897-9145-841BC9BFAC21}"/>
              </a:ext>
            </a:extLst>
          </p:cNvPr>
          <p:cNvPicPr>
            <a:picLocks noChangeAspect="1"/>
          </p:cNvPicPr>
          <p:nvPr/>
        </p:nvPicPr>
        <p:blipFill>
          <a:blip r:embed="rId10"/>
          <a:stretch>
            <a:fillRect/>
          </a:stretch>
        </p:blipFill>
        <p:spPr>
          <a:xfrm>
            <a:off x="20968783" y="6051082"/>
            <a:ext cx="1469355" cy="564128"/>
          </a:xfrm>
          <a:prstGeom prst="rect">
            <a:avLst/>
          </a:prstGeom>
        </p:spPr>
      </p:pic>
      <p:pic>
        <p:nvPicPr>
          <p:cNvPr id="4" name="Immagine 3">
            <a:extLst>
              <a:ext uri="{FF2B5EF4-FFF2-40B4-BE49-F238E27FC236}">
                <a16:creationId xmlns:a16="http://schemas.microsoft.com/office/drawing/2014/main" id="{A18F7895-6A44-42E2-88DC-D83C7BAAD9EE}"/>
              </a:ext>
            </a:extLst>
          </p:cNvPr>
          <p:cNvPicPr>
            <a:picLocks noChangeAspect="1"/>
          </p:cNvPicPr>
          <p:nvPr/>
        </p:nvPicPr>
        <p:blipFill>
          <a:blip r:embed="rId11">
            <a:clrChange>
              <a:clrFrom>
                <a:srgbClr val="F7F7F7"/>
              </a:clrFrom>
              <a:clrTo>
                <a:srgbClr val="F7F7F7">
                  <a:alpha val="0"/>
                </a:srgbClr>
              </a:clrTo>
            </a:clrChange>
          </a:blip>
          <a:stretch>
            <a:fillRect/>
          </a:stretch>
        </p:blipFill>
        <p:spPr>
          <a:xfrm>
            <a:off x="1801595" y="4557860"/>
            <a:ext cx="2111186" cy="561201"/>
          </a:xfrm>
          <a:prstGeom prst="rect">
            <a:avLst/>
          </a:prstGeom>
        </p:spPr>
      </p:pic>
      <p:cxnSp>
        <p:nvCxnSpPr>
          <p:cNvPr id="56" name="Connettore diritto 55">
            <a:extLst>
              <a:ext uri="{FF2B5EF4-FFF2-40B4-BE49-F238E27FC236}">
                <a16:creationId xmlns:a16="http://schemas.microsoft.com/office/drawing/2014/main" id="{32C3D9D0-FDDD-4AF9-835B-59C830561D84}"/>
              </a:ext>
            </a:extLst>
          </p:cNvPr>
          <p:cNvCxnSpPr>
            <a:cxnSpLocks/>
          </p:cNvCxnSpPr>
          <p:nvPr/>
        </p:nvCxnSpPr>
        <p:spPr>
          <a:xfrm>
            <a:off x="1867234" y="10026585"/>
            <a:ext cx="2084757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CDE7D9D5-5EC0-4F08-A6DC-19C8AC140A93}"/>
              </a:ext>
            </a:extLst>
          </p:cNvPr>
          <p:cNvCxnSpPr>
            <a:cxnSpLocks/>
          </p:cNvCxnSpPr>
          <p:nvPr/>
        </p:nvCxnSpPr>
        <p:spPr>
          <a:xfrm>
            <a:off x="1949526" y="6714109"/>
            <a:ext cx="20704789" cy="49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uppo 2">
            <a:extLst>
              <a:ext uri="{FF2B5EF4-FFF2-40B4-BE49-F238E27FC236}">
                <a16:creationId xmlns:a16="http://schemas.microsoft.com/office/drawing/2014/main" id="{CBE72097-1ECE-47C1-9E91-9A2308747F18}"/>
              </a:ext>
            </a:extLst>
          </p:cNvPr>
          <p:cNvGrpSpPr/>
          <p:nvPr/>
        </p:nvGrpSpPr>
        <p:grpSpPr>
          <a:xfrm>
            <a:off x="1905699" y="6615210"/>
            <a:ext cx="20748616" cy="3559293"/>
            <a:chOff x="1905699" y="6583597"/>
            <a:chExt cx="20748616" cy="3559293"/>
          </a:xfrm>
        </p:grpSpPr>
        <p:grpSp>
          <p:nvGrpSpPr>
            <p:cNvPr id="2" name="Gruppo 1">
              <a:extLst>
                <a:ext uri="{FF2B5EF4-FFF2-40B4-BE49-F238E27FC236}">
                  <a16:creationId xmlns:a16="http://schemas.microsoft.com/office/drawing/2014/main" id="{183E2DC5-D549-41A0-A4A2-F2D30413B68F}"/>
                </a:ext>
              </a:extLst>
            </p:cNvPr>
            <p:cNvGrpSpPr/>
            <p:nvPr/>
          </p:nvGrpSpPr>
          <p:grpSpPr>
            <a:xfrm>
              <a:off x="1905699" y="6583597"/>
              <a:ext cx="20748616" cy="3482336"/>
              <a:chOff x="1905699" y="6583597"/>
              <a:chExt cx="20748616" cy="3482336"/>
            </a:xfrm>
          </p:grpSpPr>
          <p:pic>
            <p:nvPicPr>
              <p:cNvPr id="14" name="Immagine 13">
                <a:extLst>
                  <a:ext uri="{FF2B5EF4-FFF2-40B4-BE49-F238E27FC236}">
                    <a16:creationId xmlns:a16="http://schemas.microsoft.com/office/drawing/2014/main" id="{48898863-391F-4173-B02F-511F405465D1}"/>
                  </a:ext>
                </a:extLst>
              </p:cNvPr>
              <p:cNvPicPr>
                <a:picLocks noChangeAspect="1"/>
              </p:cNvPicPr>
              <p:nvPr/>
            </p:nvPicPr>
            <p:blipFill>
              <a:blip r:embed="rId12"/>
              <a:stretch>
                <a:fillRect/>
              </a:stretch>
            </p:blipFill>
            <p:spPr>
              <a:xfrm>
                <a:off x="1955743" y="6583597"/>
                <a:ext cx="20698572" cy="3482336"/>
              </a:xfrm>
              <a:prstGeom prst="rect">
                <a:avLst/>
              </a:prstGeom>
            </p:spPr>
          </p:pic>
          <p:pic>
            <p:nvPicPr>
              <p:cNvPr id="41" name="Picture 56">
                <a:extLst>
                  <a:ext uri="{FF2B5EF4-FFF2-40B4-BE49-F238E27FC236}">
                    <a16:creationId xmlns:a16="http://schemas.microsoft.com/office/drawing/2014/main" id="{2C507135-637D-46C0-A310-BB98031C9321}"/>
                  </a:ext>
                </a:extLst>
              </p:cNvPr>
              <p:cNvPicPr>
                <a:picLocks noChangeAspect="1"/>
              </p:cNvPicPr>
              <p:nvPr/>
            </p:nvPicPr>
            <p:blipFill rotWithShape="1">
              <a:blip r:embed="rId13">
                <a:clrChange>
                  <a:clrFrom>
                    <a:srgbClr val="FFFFFF"/>
                  </a:clrFrom>
                  <a:clrTo>
                    <a:srgbClr val="FFFFFF">
                      <a:alpha val="0"/>
                    </a:srgbClr>
                  </a:clrTo>
                </a:clrChange>
              </a:blip>
              <a:srcRect l="31603" t="12648" r="65203" b="73250"/>
              <a:stretch/>
            </p:blipFill>
            <p:spPr>
              <a:xfrm>
                <a:off x="1908666" y="8168602"/>
                <a:ext cx="762663" cy="727022"/>
              </a:xfrm>
              <a:prstGeom prst="rect">
                <a:avLst/>
              </a:prstGeom>
            </p:spPr>
          </p:pic>
          <p:pic>
            <p:nvPicPr>
              <p:cNvPr id="51" name="Picture 56">
                <a:extLst>
                  <a:ext uri="{FF2B5EF4-FFF2-40B4-BE49-F238E27FC236}">
                    <a16:creationId xmlns:a16="http://schemas.microsoft.com/office/drawing/2014/main" id="{AC820C5F-90A7-47B4-B1A8-A91BA3077BD0}"/>
                  </a:ext>
                </a:extLst>
              </p:cNvPr>
              <p:cNvPicPr>
                <a:picLocks noChangeAspect="1"/>
              </p:cNvPicPr>
              <p:nvPr/>
            </p:nvPicPr>
            <p:blipFill rotWithShape="1">
              <a:blip r:embed="rId13">
                <a:clrChange>
                  <a:clrFrom>
                    <a:srgbClr val="FFFFFF"/>
                  </a:clrFrom>
                  <a:clrTo>
                    <a:srgbClr val="FFFFFF">
                      <a:alpha val="0"/>
                    </a:srgbClr>
                  </a:clrTo>
                </a:clrChange>
              </a:blip>
              <a:srcRect l="31603" t="12648" r="65203" b="73250"/>
              <a:stretch/>
            </p:blipFill>
            <p:spPr>
              <a:xfrm>
                <a:off x="1905699" y="9132635"/>
                <a:ext cx="762663" cy="727022"/>
              </a:xfrm>
              <a:prstGeom prst="rect">
                <a:avLst/>
              </a:prstGeom>
            </p:spPr>
          </p:pic>
          <p:pic>
            <p:nvPicPr>
              <p:cNvPr id="10" name="Immagine 9">
                <a:extLst>
                  <a:ext uri="{FF2B5EF4-FFF2-40B4-BE49-F238E27FC236}">
                    <a16:creationId xmlns:a16="http://schemas.microsoft.com/office/drawing/2014/main" id="{D9A2002B-D716-4DDA-AF3F-DE84C0421FCA}"/>
                  </a:ext>
                </a:extLst>
              </p:cNvPr>
              <p:cNvPicPr>
                <a:picLocks noChangeAspect="1"/>
              </p:cNvPicPr>
              <p:nvPr/>
            </p:nvPicPr>
            <p:blipFill>
              <a:blip r:embed="rId14"/>
              <a:stretch>
                <a:fillRect/>
              </a:stretch>
            </p:blipFill>
            <p:spPr>
              <a:xfrm>
                <a:off x="20347585" y="8380381"/>
                <a:ext cx="1469049" cy="265827"/>
              </a:xfrm>
              <a:prstGeom prst="rect">
                <a:avLst/>
              </a:prstGeom>
            </p:spPr>
          </p:pic>
        </p:grpSp>
        <p:cxnSp>
          <p:nvCxnSpPr>
            <p:cNvPr id="72" name="Connettore diritto 71">
              <a:extLst>
                <a:ext uri="{FF2B5EF4-FFF2-40B4-BE49-F238E27FC236}">
                  <a16:creationId xmlns:a16="http://schemas.microsoft.com/office/drawing/2014/main" id="{D3AD5A8F-B9E8-4838-9147-63E9D6AC88F7}"/>
                </a:ext>
              </a:extLst>
            </p:cNvPr>
            <p:cNvCxnSpPr>
              <a:cxnSpLocks/>
            </p:cNvCxnSpPr>
            <p:nvPr/>
          </p:nvCxnSpPr>
          <p:spPr>
            <a:xfrm flipH="1">
              <a:off x="2602151" y="6723437"/>
              <a:ext cx="3544" cy="33616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43C511C0-49D1-4A37-AE80-D28C0B886F56}"/>
                </a:ext>
              </a:extLst>
            </p:cNvPr>
            <p:cNvCxnSpPr>
              <a:cxnSpLocks/>
            </p:cNvCxnSpPr>
            <p:nvPr/>
          </p:nvCxnSpPr>
          <p:spPr>
            <a:xfrm flipH="1">
              <a:off x="3543625" y="6723199"/>
              <a:ext cx="3544" cy="33616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17C03293-A599-470A-AB50-D7AE0D34EB38}"/>
                </a:ext>
              </a:extLst>
            </p:cNvPr>
            <p:cNvCxnSpPr>
              <a:cxnSpLocks/>
            </p:cNvCxnSpPr>
            <p:nvPr/>
          </p:nvCxnSpPr>
          <p:spPr>
            <a:xfrm flipH="1">
              <a:off x="5924385" y="6733641"/>
              <a:ext cx="3544" cy="33616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3029DA31-3D21-4A2D-944D-2606BDBAA13F}"/>
                </a:ext>
              </a:extLst>
            </p:cNvPr>
            <p:cNvCxnSpPr>
              <a:cxnSpLocks/>
            </p:cNvCxnSpPr>
            <p:nvPr/>
          </p:nvCxnSpPr>
          <p:spPr>
            <a:xfrm flipH="1">
              <a:off x="7384740" y="6706217"/>
              <a:ext cx="3544" cy="33616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7" name="Connettore diritto 56">
              <a:extLst>
                <a:ext uri="{FF2B5EF4-FFF2-40B4-BE49-F238E27FC236}">
                  <a16:creationId xmlns:a16="http://schemas.microsoft.com/office/drawing/2014/main" id="{E923CB08-A543-4166-83D4-6EDD63C65725}"/>
                </a:ext>
              </a:extLst>
            </p:cNvPr>
            <p:cNvCxnSpPr>
              <a:cxnSpLocks/>
            </p:cNvCxnSpPr>
            <p:nvPr/>
          </p:nvCxnSpPr>
          <p:spPr>
            <a:xfrm flipH="1">
              <a:off x="9669324" y="6684289"/>
              <a:ext cx="3544" cy="33616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3F1FE54F-FE18-4E97-BF6D-08648E45702E}"/>
                </a:ext>
              </a:extLst>
            </p:cNvPr>
            <p:cNvCxnSpPr>
              <a:cxnSpLocks/>
            </p:cNvCxnSpPr>
            <p:nvPr/>
          </p:nvCxnSpPr>
          <p:spPr>
            <a:xfrm flipH="1">
              <a:off x="11204833" y="6756395"/>
              <a:ext cx="3544" cy="33616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D8B2DF12-56F4-4088-A360-7DD2B3FF4AF6}"/>
                </a:ext>
              </a:extLst>
            </p:cNvPr>
            <p:cNvCxnSpPr>
              <a:cxnSpLocks/>
            </p:cNvCxnSpPr>
            <p:nvPr/>
          </p:nvCxnSpPr>
          <p:spPr>
            <a:xfrm flipH="1">
              <a:off x="13577382" y="6688449"/>
              <a:ext cx="3544" cy="33616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37964829-73C8-473B-BC1D-B81627F3398C}"/>
                </a:ext>
              </a:extLst>
            </p:cNvPr>
            <p:cNvCxnSpPr>
              <a:cxnSpLocks/>
            </p:cNvCxnSpPr>
            <p:nvPr/>
          </p:nvCxnSpPr>
          <p:spPr>
            <a:xfrm flipH="1">
              <a:off x="16025581" y="6707157"/>
              <a:ext cx="3544" cy="33616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7B40D8AC-DDC0-45E2-B96F-BEFDF8CFA030}"/>
                </a:ext>
              </a:extLst>
            </p:cNvPr>
            <p:cNvCxnSpPr>
              <a:cxnSpLocks/>
            </p:cNvCxnSpPr>
            <p:nvPr/>
          </p:nvCxnSpPr>
          <p:spPr>
            <a:xfrm flipH="1">
              <a:off x="17673800" y="6692033"/>
              <a:ext cx="3544" cy="33616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9BD2A8B2-2ADB-4933-A6C7-EA20E652C010}"/>
                </a:ext>
              </a:extLst>
            </p:cNvPr>
            <p:cNvCxnSpPr>
              <a:cxnSpLocks/>
            </p:cNvCxnSpPr>
            <p:nvPr/>
          </p:nvCxnSpPr>
          <p:spPr>
            <a:xfrm flipH="1">
              <a:off x="19946982" y="6781280"/>
              <a:ext cx="3544" cy="33616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pic>
        <p:nvPicPr>
          <p:cNvPr id="50" name="Picture 49">
            <a:extLst>
              <a:ext uri="{FF2B5EF4-FFF2-40B4-BE49-F238E27FC236}">
                <a16:creationId xmlns:a16="http://schemas.microsoft.com/office/drawing/2014/main" id="{BC69FD0A-7C37-47CA-B688-B25FD027D7AB}"/>
              </a:ext>
            </a:extLst>
          </p:cNvPr>
          <p:cNvPicPr>
            <a:picLocks noChangeAspect="1"/>
          </p:cNvPicPr>
          <p:nvPr/>
        </p:nvPicPr>
        <p:blipFill>
          <a:blip r:embed="rId15"/>
          <a:stretch>
            <a:fillRect/>
          </a:stretch>
        </p:blipFill>
        <p:spPr>
          <a:xfrm>
            <a:off x="3766779" y="7129412"/>
            <a:ext cx="1162309" cy="590681"/>
          </a:xfrm>
          <a:prstGeom prst="rect">
            <a:avLst/>
          </a:prstGeom>
        </p:spPr>
      </p:pic>
      <p:pic>
        <p:nvPicPr>
          <p:cNvPr id="6" name="Picture 5">
            <a:extLst>
              <a:ext uri="{FF2B5EF4-FFF2-40B4-BE49-F238E27FC236}">
                <a16:creationId xmlns:a16="http://schemas.microsoft.com/office/drawing/2014/main" id="{93897C10-AD72-D8D0-891E-CED2A9B8A410}"/>
              </a:ext>
            </a:extLst>
          </p:cNvPr>
          <p:cNvPicPr>
            <a:picLocks noChangeAspect="1"/>
          </p:cNvPicPr>
          <p:nvPr/>
        </p:nvPicPr>
        <p:blipFill>
          <a:blip r:embed="rId16"/>
          <a:stretch>
            <a:fillRect/>
          </a:stretch>
        </p:blipFill>
        <p:spPr>
          <a:xfrm>
            <a:off x="2567536" y="7108294"/>
            <a:ext cx="892483" cy="620858"/>
          </a:xfrm>
          <a:prstGeom prst="rect">
            <a:avLst/>
          </a:prstGeom>
        </p:spPr>
      </p:pic>
      <p:pic>
        <p:nvPicPr>
          <p:cNvPr id="13" name="Picture 12">
            <a:extLst>
              <a:ext uri="{FF2B5EF4-FFF2-40B4-BE49-F238E27FC236}">
                <a16:creationId xmlns:a16="http://schemas.microsoft.com/office/drawing/2014/main" id="{5E9BE5DE-E68D-960A-A4D8-E38FF40A2163}"/>
              </a:ext>
            </a:extLst>
          </p:cNvPr>
          <p:cNvPicPr>
            <a:picLocks noChangeAspect="1"/>
          </p:cNvPicPr>
          <p:nvPr/>
        </p:nvPicPr>
        <p:blipFill>
          <a:blip r:embed="rId17"/>
          <a:stretch>
            <a:fillRect/>
          </a:stretch>
        </p:blipFill>
        <p:spPr>
          <a:xfrm>
            <a:off x="20838788" y="9395194"/>
            <a:ext cx="1140923" cy="552634"/>
          </a:xfrm>
          <a:prstGeom prst="rect">
            <a:avLst/>
          </a:prstGeom>
        </p:spPr>
      </p:pic>
      <p:pic>
        <p:nvPicPr>
          <p:cNvPr id="5" name="Picture 4">
            <a:extLst>
              <a:ext uri="{FF2B5EF4-FFF2-40B4-BE49-F238E27FC236}">
                <a16:creationId xmlns:a16="http://schemas.microsoft.com/office/drawing/2014/main" id="{82EBD979-232D-29C6-B819-44665626F65F}"/>
              </a:ext>
            </a:extLst>
          </p:cNvPr>
          <p:cNvPicPr>
            <a:picLocks noChangeAspect="1"/>
          </p:cNvPicPr>
          <p:nvPr/>
        </p:nvPicPr>
        <p:blipFill rotWithShape="1">
          <a:blip r:embed="rId18"/>
          <a:srcRect t="25821" b="12315"/>
          <a:stretch/>
        </p:blipFill>
        <p:spPr>
          <a:xfrm>
            <a:off x="20434230" y="8490294"/>
            <a:ext cx="927991" cy="242885"/>
          </a:xfrm>
          <a:prstGeom prst="rect">
            <a:avLst/>
          </a:prstGeom>
        </p:spPr>
      </p:pic>
      <p:pic>
        <p:nvPicPr>
          <p:cNvPr id="7" name="Picture 6">
            <a:extLst>
              <a:ext uri="{FF2B5EF4-FFF2-40B4-BE49-F238E27FC236}">
                <a16:creationId xmlns:a16="http://schemas.microsoft.com/office/drawing/2014/main" id="{094E98B6-EEA0-7FC1-9131-8AB12C3A39CF}"/>
              </a:ext>
            </a:extLst>
          </p:cNvPr>
          <p:cNvPicPr>
            <a:picLocks noChangeAspect="1"/>
          </p:cNvPicPr>
          <p:nvPr/>
        </p:nvPicPr>
        <p:blipFill>
          <a:blip r:embed="rId19"/>
          <a:stretch>
            <a:fillRect/>
          </a:stretch>
        </p:blipFill>
        <p:spPr>
          <a:xfrm>
            <a:off x="20453062" y="9324234"/>
            <a:ext cx="888187" cy="324529"/>
          </a:xfrm>
          <a:prstGeom prst="rect">
            <a:avLst/>
          </a:prstGeom>
        </p:spPr>
      </p:pic>
      <p:grpSp>
        <p:nvGrpSpPr>
          <p:cNvPr id="8" name="Group 7">
            <a:extLst>
              <a:ext uri="{FF2B5EF4-FFF2-40B4-BE49-F238E27FC236}">
                <a16:creationId xmlns:a16="http://schemas.microsoft.com/office/drawing/2014/main" id="{49D4A84B-9553-6E79-E293-5491905DA6ED}"/>
              </a:ext>
            </a:extLst>
          </p:cNvPr>
          <p:cNvGrpSpPr/>
          <p:nvPr/>
        </p:nvGrpSpPr>
        <p:grpSpPr>
          <a:xfrm>
            <a:off x="1660325" y="2668825"/>
            <a:ext cx="21059988" cy="1572663"/>
            <a:chOff x="1660325" y="2668825"/>
            <a:chExt cx="21059988" cy="1572663"/>
          </a:xfrm>
        </p:grpSpPr>
        <p:grpSp>
          <p:nvGrpSpPr>
            <p:cNvPr id="9" name="Gruppo 5">
              <a:extLst>
                <a:ext uri="{FF2B5EF4-FFF2-40B4-BE49-F238E27FC236}">
                  <a16:creationId xmlns:a16="http://schemas.microsoft.com/office/drawing/2014/main" id="{B11CEEC9-552C-5709-DCFB-AE290B09A6D4}"/>
                </a:ext>
              </a:extLst>
            </p:cNvPr>
            <p:cNvGrpSpPr/>
            <p:nvPr/>
          </p:nvGrpSpPr>
          <p:grpSpPr>
            <a:xfrm>
              <a:off x="1660325" y="2668825"/>
              <a:ext cx="21059988" cy="1572663"/>
              <a:chOff x="1660325" y="2668825"/>
              <a:chExt cx="21059988" cy="1572663"/>
            </a:xfrm>
          </p:grpSpPr>
          <p:grpSp>
            <p:nvGrpSpPr>
              <p:cNvPr id="12" name="Gruppo 73">
                <a:extLst>
                  <a:ext uri="{FF2B5EF4-FFF2-40B4-BE49-F238E27FC236}">
                    <a16:creationId xmlns:a16="http://schemas.microsoft.com/office/drawing/2014/main" id="{8C49966A-1E74-B5DD-04E6-51632291F0FD}"/>
                  </a:ext>
                </a:extLst>
              </p:cNvPr>
              <p:cNvGrpSpPr/>
              <p:nvPr/>
            </p:nvGrpSpPr>
            <p:grpSpPr>
              <a:xfrm>
                <a:off x="1660325" y="2668825"/>
                <a:ext cx="21059988" cy="1572663"/>
                <a:chOff x="1660325" y="2668825"/>
                <a:chExt cx="21059988" cy="1572663"/>
              </a:xfrm>
            </p:grpSpPr>
            <p:grpSp>
              <p:nvGrpSpPr>
                <p:cNvPr id="17" name="Gruppo 74">
                  <a:extLst>
                    <a:ext uri="{FF2B5EF4-FFF2-40B4-BE49-F238E27FC236}">
                      <a16:creationId xmlns:a16="http://schemas.microsoft.com/office/drawing/2014/main" id="{00E86D93-F8F1-5F5E-6AF4-219F6987A11A}"/>
                    </a:ext>
                  </a:extLst>
                </p:cNvPr>
                <p:cNvGrpSpPr/>
                <p:nvPr/>
              </p:nvGrpSpPr>
              <p:grpSpPr>
                <a:xfrm>
                  <a:off x="1660325" y="2668825"/>
                  <a:ext cx="21059988" cy="1572663"/>
                  <a:chOff x="1660325" y="2668825"/>
                  <a:chExt cx="21059988" cy="1572663"/>
                </a:xfrm>
              </p:grpSpPr>
              <p:grpSp>
                <p:nvGrpSpPr>
                  <p:cNvPr id="20" name="Gruppo 78">
                    <a:extLst>
                      <a:ext uri="{FF2B5EF4-FFF2-40B4-BE49-F238E27FC236}">
                        <a16:creationId xmlns:a16="http://schemas.microsoft.com/office/drawing/2014/main" id="{FD64F822-AACB-3416-0990-E57FB07F313A}"/>
                      </a:ext>
                    </a:extLst>
                  </p:cNvPr>
                  <p:cNvGrpSpPr/>
                  <p:nvPr/>
                </p:nvGrpSpPr>
                <p:grpSpPr>
                  <a:xfrm>
                    <a:off x="1660325" y="2668825"/>
                    <a:ext cx="21059988" cy="1572663"/>
                    <a:chOff x="1660325" y="2668825"/>
                    <a:chExt cx="21059988" cy="1572663"/>
                  </a:xfrm>
                </p:grpSpPr>
                <p:cxnSp>
                  <p:nvCxnSpPr>
                    <p:cNvPr id="22" name="Connettore diritto 80">
                      <a:extLst>
                        <a:ext uri="{FF2B5EF4-FFF2-40B4-BE49-F238E27FC236}">
                          <a16:creationId xmlns:a16="http://schemas.microsoft.com/office/drawing/2014/main" id="{F432D146-9E26-7805-90A2-2CB66B1929B0}"/>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23" name="Gruppo 82">
                      <a:extLst>
                        <a:ext uri="{FF2B5EF4-FFF2-40B4-BE49-F238E27FC236}">
                          <a16:creationId xmlns:a16="http://schemas.microsoft.com/office/drawing/2014/main" id="{7557B5E9-F62E-5A79-02C4-FD1EBC57E6F7}"/>
                        </a:ext>
                      </a:extLst>
                    </p:cNvPr>
                    <p:cNvGrpSpPr/>
                    <p:nvPr/>
                  </p:nvGrpSpPr>
                  <p:grpSpPr>
                    <a:xfrm>
                      <a:off x="1662707" y="2668825"/>
                      <a:ext cx="21057606" cy="1542828"/>
                      <a:chOff x="1662707" y="2668825"/>
                      <a:chExt cx="21057606" cy="1542828"/>
                    </a:xfrm>
                  </p:grpSpPr>
                  <p:pic>
                    <p:nvPicPr>
                      <p:cNvPr id="24" name="Immagine 83">
                        <a:extLst>
                          <a:ext uri="{FF2B5EF4-FFF2-40B4-BE49-F238E27FC236}">
                            <a16:creationId xmlns:a16="http://schemas.microsoft.com/office/drawing/2014/main" id="{4388B73B-8A31-5A28-64CB-D1B66B857EDC}"/>
                          </a:ext>
                        </a:extLst>
                      </p:cNvPr>
                      <p:cNvPicPr>
                        <a:picLocks noChangeAspect="1"/>
                      </p:cNvPicPr>
                      <p:nvPr/>
                    </p:nvPicPr>
                    <p:blipFill>
                      <a:blip r:embed="rId20"/>
                      <a:stretch>
                        <a:fillRect/>
                      </a:stretch>
                    </p:blipFill>
                    <p:spPr>
                      <a:xfrm>
                        <a:off x="1662707" y="2668825"/>
                        <a:ext cx="21057606" cy="1542828"/>
                      </a:xfrm>
                      <a:prstGeom prst="rect">
                        <a:avLst/>
                      </a:prstGeom>
                    </p:spPr>
                  </p:pic>
                  <p:pic>
                    <p:nvPicPr>
                      <p:cNvPr id="25" name="Immagine 84">
                        <a:extLst>
                          <a:ext uri="{FF2B5EF4-FFF2-40B4-BE49-F238E27FC236}">
                            <a16:creationId xmlns:a16="http://schemas.microsoft.com/office/drawing/2014/main" id="{9287D88F-9A4D-8FEB-C71F-35E19445EF47}"/>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21" name="Immagine 79">
                    <a:extLst>
                      <a:ext uri="{FF2B5EF4-FFF2-40B4-BE49-F238E27FC236}">
                        <a16:creationId xmlns:a16="http://schemas.microsoft.com/office/drawing/2014/main" id="{F4A3764F-28BA-ECD7-132F-305880D46747}"/>
                      </a:ext>
                    </a:extLst>
                  </p:cNvPr>
                  <p:cNvPicPr>
                    <a:picLocks noChangeAspect="1"/>
                  </p:cNvPicPr>
                  <p:nvPr/>
                </p:nvPicPr>
                <p:blipFill>
                  <a:blip r:embed="rId22"/>
                  <a:stretch>
                    <a:fillRect/>
                  </a:stretch>
                </p:blipFill>
                <p:spPr>
                  <a:xfrm>
                    <a:off x="1844843" y="3090239"/>
                    <a:ext cx="2994308" cy="305153"/>
                  </a:xfrm>
                  <a:prstGeom prst="rect">
                    <a:avLst/>
                  </a:prstGeom>
                </p:spPr>
              </p:pic>
            </p:grpSp>
            <p:pic>
              <p:nvPicPr>
                <p:cNvPr id="18" name="Immagine 75">
                  <a:extLst>
                    <a:ext uri="{FF2B5EF4-FFF2-40B4-BE49-F238E27FC236}">
                      <a16:creationId xmlns:a16="http://schemas.microsoft.com/office/drawing/2014/main" id="{EC707843-2C4B-2833-A6E3-C8D1B3E003D0}"/>
                    </a:ext>
                  </a:extLst>
                </p:cNvPr>
                <p:cNvPicPr>
                  <a:picLocks noChangeAspect="1"/>
                </p:cNvPicPr>
                <p:nvPr/>
              </p:nvPicPr>
              <p:blipFill rotWithShape="1">
                <a:blip r:embed="rId23">
                  <a:clrChange>
                    <a:clrFrom>
                      <a:srgbClr val="FFFFFF"/>
                    </a:clrFrom>
                    <a:clrTo>
                      <a:srgbClr val="FFFFFF">
                        <a:alpha val="0"/>
                      </a:srgbClr>
                    </a:clrTo>
                  </a:clrChange>
                </a:blip>
                <a:srcRect l="66525"/>
                <a:stretch/>
              </p:blipFill>
              <p:spPr>
                <a:xfrm>
                  <a:off x="7305599" y="3103327"/>
                  <a:ext cx="5754353" cy="305153"/>
                </a:xfrm>
                <a:prstGeom prst="rect">
                  <a:avLst/>
                </a:prstGeom>
              </p:spPr>
            </p:pic>
            <p:pic>
              <p:nvPicPr>
                <p:cNvPr id="19" name="Immagine 76">
                  <a:extLst>
                    <a:ext uri="{FF2B5EF4-FFF2-40B4-BE49-F238E27FC236}">
                      <a16:creationId xmlns:a16="http://schemas.microsoft.com/office/drawing/2014/main" id="{F3EC36DC-22A1-64B3-A714-80EC8AEC5E4C}"/>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20165206" y="3120321"/>
                  <a:ext cx="1447750" cy="275071"/>
                </a:xfrm>
                <a:prstGeom prst="rect">
                  <a:avLst/>
                </a:prstGeom>
              </p:spPr>
            </p:pic>
          </p:grpSp>
          <p:pic>
            <p:nvPicPr>
              <p:cNvPr id="15" name="Immagine 2">
                <a:extLst>
                  <a:ext uri="{FF2B5EF4-FFF2-40B4-BE49-F238E27FC236}">
                    <a16:creationId xmlns:a16="http://schemas.microsoft.com/office/drawing/2014/main" id="{675AC5AF-DBE8-7EDB-0E7F-3912C770D15A}"/>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13536190" y="3082774"/>
                <a:ext cx="2387495" cy="532153"/>
              </a:xfrm>
              <a:prstGeom prst="rect">
                <a:avLst/>
              </a:prstGeom>
            </p:spPr>
          </p:pic>
          <p:pic>
            <p:nvPicPr>
              <p:cNvPr id="16" name="Immagine 4">
                <a:extLst>
                  <a:ext uri="{FF2B5EF4-FFF2-40B4-BE49-F238E27FC236}">
                    <a16:creationId xmlns:a16="http://schemas.microsoft.com/office/drawing/2014/main" id="{D575ED11-8E52-1323-E2C6-3B3634D19D0B}"/>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16939781" y="3097015"/>
                <a:ext cx="2382217" cy="503669"/>
              </a:xfrm>
              <a:prstGeom prst="rect">
                <a:avLst/>
              </a:prstGeom>
            </p:spPr>
          </p:pic>
        </p:grpSp>
        <p:pic>
          <p:nvPicPr>
            <p:cNvPr id="11" name="Immagine 75">
              <a:extLst>
                <a:ext uri="{FF2B5EF4-FFF2-40B4-BE49-F238E27FC236}">
                  <a16:creationId xmlns:a16="http://schemas.microsoft.com/office/drawing/2014/main" id="{886EBE69-EABE-DD59-85BA-27D0119F0109}"/>
                </a:ext>
              </a:extLst>
            </p:cNvPr>
            <p:cNvPicPr>
              <a:picLocks noChangeAspect="1"/>
            </p:cNvPicPr>
            <p:nvPr/>
          </p:nvPicPr>
          <p:blipFill rotWithShape="1">
            <a:blip r:embed="rId23">
              <a:clrChange>
                <a:clrFrom>
                  <a:srgbClr val="FFFFFF"/>
                </a:clrFrom>
                <a:clrTo>
                  <a:srgbClr val="FFFFFF">
                    <a:alpha val="0"/>
                  </a:srgbClr>
                </a:clrTo>
              </a:clrChange>
            </a:blip>
            <a:srcRect t="-1" r="68228" b="-1082"/>
            <a:stretch/>
          </p:blipFill>
          <p:spPr>
            <a:xfrm>
              <a:off x="1904446" y="3084111"/>
              <a:ext cx="5461683" cy="308455"/>
            </a:xfrm>
            <a:prstGeom prst="rect">
              <a:avLst/>
            </a:prstGeom>
          </p:spPr>
        </p:pic>
      </p:grpSp>
      <p:pic>
        <p:nvPicPr>
          <p:cNvPr id="27" name="Picture 26">
            <a:extLst>
              <a:ext uri="{FF2B5EF4-FFF2-40B4-BE49-F238E27FC236}">
                <a16:creationId xmlns:a16="http://schemas.microsoft.com/office/drawing/2014/main" id="{35534F03-E890-3D2F-DD31-6767C943A320}"/>
              </a:ext>
            </a:extLst>
          </p:cNvPr>
          <p:cNvPicPr>
            <a:picLocks noChangeAspect="1"/>
          </p:cNvPicPr>
          <p:nvPr/>
        </p:nvPicPr>
        <p:blipFill rotWithShape="1">
          <a:blip r:embed="rId27">
            <a:duotone>
              <a:prstClr val="black"/>
              <a:srgbClr val="FFFFFF">
                <a:tint val="45000"/>
                <a:satMod val="400000"/>
              </a:srgbClr>
            </a:duotone>
            <a:extLst>
              <a:ext uri="{BEBA8EAE-BF5A-486C-A8C5-ECC9F3942E4B}">
                <a14:imgProps xmlns:a14="http://schemas.microsoft.com/office/drawing/2010/main">
                  <a14:imgLayer r:embed="rId28">
                    <a14:imgEffect>
                      <a14:saturation sat="33000"/>
                    </a14:imgEffect>
                  </a14:imgLayer>
                </a14:imgProps>
              </a:ext>
            </a:extLst>
          </a:blip>
          <a:srcRect l="2931" t="19216" r="4884" b="24275"/>
          <a:stretch/>
        </p:blipFill>
        <p:spPr>
          <a:xfrm>
            <a:off x="20490244" y="9358009"/>
            <a:ext cx="945487" cy="280739"/>
          </a:xfrm>
          <a:prstGeom prst="rect">
            <a:avLst/>
          </a:prstGeom>
          <a:solidFill>
            <a:srgbClr val="FFFFFF"/>
          </a:solidFill>
        </p:spPr>
      </p:pic>
      <p:pic>
        <p:nvPicPr>
          <p:cNvPr id="28" name="Picture 27">
            <a:extLst>
              <a:ext uri="{FF2B5EF4-FFF2-40B4-BE49-F238E27FC236}">
                <a16:creationId xmlns:a16="http://schemas.microsoft.com/office/drawing/2014/main" id="{2BB392C8-9CF1-AF87-3E07-32EB61DE52FC}"/>
              </a:ext>
            </a:extLst>
          </p:cNvPr>
          <p:cNvPicPr>
            <a:picLocks noChangeAspect="1"/>
          </p:cNvPicPr>
          <p:nvPr/>
        </p:nvPicPr>
        <p:blipFill>
          <a:blip r:embed="rId29"/>
          <a:stretch>
            <a:fillRect/>
          </a:stretch>
        </p:blipFill>
        <p:spPr>
          <a:xfrm>
            <a:off x="20341653" y="8384052"/>
            <a:ext cx="1238213" cy="446568"/>
          </a:xfrm>
          <a:prstGeom prst="rect">
            <a:avLst/>
          </a:prstGeom>
        </p:spPr>
      </p:pic>
    </p:spTree>
    <p:extLst>
      <p:ext uri="{BB962C8B-B14F-4D97-AF65-F5344CB8AC3E}">
        <p14:creationId xmlns:p14="http://schemas.microsoft.com/office/powerpoint/2010/main" val="18498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7DCB1B-C4ED-3A4C-B839-D3625DECCA40}"/>
              </a:ext>
            </a:extLst>
          </p:cNvPr>
          <p:cNvSpPr>
            <a:spLocks noGrp="1"/>
          </p:cNvSpPr>
          <p:nvPr>
            <p:ph type="title"/>
          </p:nvPr>
        </p:nvSpPr>
        <p:spPr>
          <a:xfrm>
            <a:off x="1700674" y="5161533"/>
            <a:ext cx="20313999" cy="3100503"/>
          </a:xfrm>
        </p:spPr>
        <p:txBody>
          <a:bodyPr/>
          <a:lstStyle/>
          <a:p>
            <a:pPr marL="884661" lvl="1">
              <a:lnSpc>
                <a:spcPct val="130000"/>
              </a:lnSpc>
              <a:spcBef>
                <a:spcPts val="968"/>
              </a:spcBef>
              <a:buClr>
                <a:schemeClr val="accent1"/>
              </a:buClr>
            </a:pPr>
            <a:r>
              <a:rPr lang="it-IT" sz="6967" b="1">
                <a:solidFill>
                  <a:schemeClr val="bg1"/>
                </a:solidFill>
              </a:rPr>
              <a:t>05. Gestione Decreto di impegno di spesa primaria senza contratto (Atto di annullamento) </a:t>
            </a:r>
          </a:p>
        </p:txBody>
      </p:sp>
      <p:sp>
        <p:nvSpPr>
          <p:cNvPr id="5" name="Segnaposto testo 4">
            <a:extLst>
              <a:ext uri="{FF2B5EF4-FFF2-40B4-BE49-F238E27FC236}">
                <a16:creationId xmlns:a16="http://schemas.microsoft.com/office/drawing/2014/main" id="{BA54B949-FC76-4E23-9DD4-5940F7916429}"/>
              </a:ext>
            </a:extLst>
          </p:cNvPr>
          <p:cNvSpPr>
            <a:spLocks noGrp="1"/>
          </p:cNvSpPr>
          <p:nvPr>
            <p:ph type="body" sz="quarter" idx="19"/>
          </p:nvPr>
        </p:nvSpPr>
        <p:spPr>
          <a:xfrm>
            <a:off x="2367739" y="7940517"/>
            <a:ext cx="19646935" cy="1058528"/>
          </a:xfrm>
        </p:spPr>
        <p:txBody>
          <a:bodyPr/>
          <a:lstStyle/>
          <a:p>
            <a:r>
              <a:rPr lang="it-IT"/>
              <a:t> </a:t>
            </a:r>
          </a:p>
        </p:txBody>
      </p:sp>
    </p:spTree>
    <p:extLst>
      <p:ext uri="{BB962C8B-B14F-4D97-AF65-F5344CB8AC3E}">
        <p14:creationId xmlns:p14="http://schemas.microsoft.com/office/powerpoint/2010/main" val="3944989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Immagine 81">
            <a:extLst>
              <a:ext uri="{FF2B5EF4-FFF2-40B4-BE49-F238E27FC236}">
                <a16:creationId xmlns:a16="http://schemas.microsoft.com/office/drawing/2014/main" id="{A62FBD08-FA3D-4E6E-BC2B-EC810EFFB149}"/>
              </a:ext>
            </a:extLst>
          </p:cNvPr>
          <p:cNvPicPr>
            <a:picLocks/>
          </p:cNvPicPr>
          <p:nvPr/>
        </p:nvPicPr>
        <p:blipFill>
          <a:blip r:embed="rId2"/>
          <a:stretch>
            <a:fillRect/>
          </a:stretch>
        </p:blipFill>
        <p:spPr>
          <a:xfrm>
            <a:off x="2264040" y="12023238"/>
            <a:ext cx="1202400" cy="651600"/>
          </a:xfrm>
          <a:prstGeom prst="rect">
            <a:avLst/>
          </a:prstGeom>
        </p:spPr>
      </p:pic>
      <p:grpSp>
        <p:nvGrpSpPr>
          <p:cNvPr id="92" name="Gruppo 91">
            <a:extLst>
              <a:ext uri="{FF2B5EF4-FFF2-40B4-BE49-F238E27FC236}">
                <a16:creationId xmlns:a16="http://schemas.microsoft.com/office/drawing/2014/main" id="{08AFFDF0-6271-47B3-880B-7F518A7768F2}"/>
              </a:ext>
            </a:extLst>
          </p:cNvPr>
          <p:cNvGrpSpPr/>
          <p:nvPr/>
        </p:nvGrpSpPr>
        <p:grpSpPr>
          <a:xfrm>
            <a:off x="1662101" y="1952540"/>
            <a:ext cx="21096304" cy="732779"/>
            <a:chOff x="1662101" y="1952540"/>
            <a:chExt cx="21096304" cy="732779"/>
          </a:xfrm>
        </p:grpSpPr>
        <p:grpSp>
          <p:nvGrpSpPr>
            <p:cNvPr id="94" name="Gruppo 93">
              <a:extLst>
                <a:ext uri="{FF2B5EF4-FFF2-40B4-BE49-F238E27FC236}">
                  <a16:creationId xmlns:a16="http://schemas.microsoft.com/office/drawing/2014/main" id="{787FF65F-4C52-4922-A19F-1D94BAADE09D}"/>
                </a:ext>
              </a:extLst>
            </p:cNvPr>
            <p:cNvGrpSpPr/>
            <p:nvPr/>
          </p:nvGrpSpPr>
          <p:grpSpPr>
            <a:xfrm>
              <a:off x="1662101" y="1952540"/>
              <a:ext cx="21096304" cy="732779"/>
              <a:chOff x="1646867" y="1867823"/>
              <a:chExt cx="21096304" cy="732779"/>
            </a:xfrm>
          </p:grpSpPr>
          <p:pic>
            <p:nvPicPr>
              <p:cNvPr id="96" name="Immagine 95">
                <a:extLst>
                  <a:ext uri="{FF2B5EF4-FFF2-40B4-BE49-F238E27FC236}">
                    <a16:creationId xmlns:a16="http://schemas.microsoft.com/office/drawing/2014/main" id="{645547D0-C704-49DA-82DE-97CEB814CF81}"/>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97" name="Immagine 96">
                <a:extLst>
                  <a:ext uri="{FF2B5EF4-FFF2-40B4-BE49-F238E27FC236}">
                    <a16:creationId xmlns:a16="http://schemas.microsoft.com/office/drawing/2014/main" id="{9D6C8D09-53D4-4E34-A3F8-7333020C4D22}"/>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98" name="Immagine 97">
                <a:extLst>
                  <a:ext uri="{FF2B5EF4-FFF2-40B4-BE49-F238E27FC236}">
                    <a16:creationId xmlns:a16="http://schemas.microsoft.com/office/drawing/2014/main" id="{BDE6D99C-C665-4237-8202-E5BAA6E2C898}"/>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95" name="Immagine 94">
              <a:extLst>
                <a:ext uri="{FF2B5EF4-FFF2-40B4-BE49-F238E27FC236}">
                  <a16:creationId xmlns:a16="http://schemas.microsoft.com/office/drawing/2014/main" id="{F7DB2481-400A-46E0-9798-2B5C7FAF0ACC}"/>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02" name="Immagine 101">
            <a:extLst>
              <a:ext uri="{FF2B5EF4-FFF2-40B4-BE49-F238E27FC236}">
                <a16:creationId xmlns:a16="http://schemas.microsoft.com/office/drawing/2014/main" id="{961E24CD-6558-44B8-8CDF-34A93986BD15}"/>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93" name="Segnaposto testo 3">
            <a:extLst>
              <a:ext uri="{FF2B5EF4-FFF2-40B4-BE49-F238E27FC236}">
                <a16:creationId xmlns:a16="http://schemas.microsoft.com/office/drawing/2014/main" id="{A0838087-0734-43DA-B5A2-2460221D3BA6}"/>
              </a:ext>
            </a:extLst>
          </p:cNvPr>
          <p:cNvSpPr>
            <a:spLocks noGrp="1"/>
          </p:cNvSpPr>
          <p:nvPr>
            <p:ph type="body" sz="quarter" idx="14"/>
          </p:nvPr>
        </p:nvSpPr>
        <p:spPr>
          <a:xfrm>
            <a:off x="2327117" y="99879"/>
            <a:ext cx="21096304" cy="1634014"/>
          </a:xfrm>
        </p:spPr>
        <p:txBody>
          <a:bodyPr/>
          <a:lstStyle/>
          <a:p>
            <a:pPr algn="l" defTabSz="1769301"/>
            <a:r>
              <a:rPr lang="it-IT" sz="4000"/>
              <a:t>RILASCIO 3 – Gestione Decreto di impegno di spesa primaria senza contratto (Atto di annullamento)</a:t>
            </a:r>
          </a:p>
        </p:txBody>
      </p:sp>
      <p:pic>
        <p:nvPicPr>
          <p:cNvPr id="8" name="Immagine 7">
            <a:extLst>
              <a:ext uri="{FF2B5EF4-FFF2-40B4-BE49-F238E27FC236}">
                <a16:creationId xmlns:a16="http://schemas.microsoft.com/office/drawing/2014/main" id="{59D98853-C398-4518-9CAD-A09AF5C0E71D}"/>
              </a:ext>
            </a:extLst>
          </p:cNvPr>
          <p:cNvPicPr>
            <a:picLocks noChangeAspect="1"/>
          </p:cNvPicPr>
          <p:nvPr/>
        </p:nvPicPr>
        <p:blipFill>
          <a:blip r:embed="rId8"/>
          <a:stretch>
            <a:fillRect/>
          </a:stretch>
        </p:blipFill>
        <p:spPr>
          <a:xfrm>
            <a:off x="19272347" y="12023239"/>
            <a:ext cx="3486058" cy="651599"/>
          </a:xfrm>
          <a:prstGeom prst="rect">
            <a:avLst/>
          </a:prstGeom>
        </p:spPr>
      </p:pic>
      <p:pic>
        <p:nvPicPr>
          <p:cNvPr id="44" name="Immagine 43">
            <a:extLst>
              <a:ext uri="{FF2B5EF4-FFF2-40B4-BE49-F238E27FC236}">
                <a16:creationId xmlns:a16="http://schemas.microsoft.com/office/drawing/2014/main" id="{1082FA0C-E908-430C-ABF7-34CD6315EE4D}"/>
              </a:ext>
            </a:extLst>
          </p:cNvPr>
          <p:cNvPicPr>
            <a:picLocks noChangeAspect="1"/>
          </p:cNvPicPr>
          <p:nvPr/>
        </p:nvPicPr>
        <p:blipFill>
          <a:blip r:embed="rId9"/>
          <a:stretch>
            <a:fillRect/>
          </a:stretch>
        </p:blipFill>
        <p:spPr>
          <a:xfrm>
            <a:off x="1964900" y="4292864"/>
            <a:ext cx="3889582" cy="644287"/>
          </a:xfrm>
          <a:prstGeom prst="rect">
            <a:avLst/>
          </a:prstGeom>
        </p:spPr>
      </p:pic>
      <p:cxnSp>
        <p:nvCxnSpPr>
          <p:cNvPr id="45" name="Connettore diritto 44">
            <a:extLst>
              <a:ext uri="{FF2B5EF4-FFF2-40B4-BE49-F238E27FC236}">
                <a16:creationId xmlns:a16="http://schemas.microsoft.com/office/drawing/2014/main" id="{9D429D89-7947-4BD6-9232-37CB520356E8}"/>
              </a:ext>
            </a:extLst>
          </p:cNvPr>
          <p:cNvCxnSpPr>
            <a:cxnSpLocks/>
          </p:cNvCxnSpPr>
          <p:nvPr/>
        </p:nvCxnSpPr>
        <p:spPr>
          <a:xfrm>
            <a:off x="1873723" y="4984267"/>
            <a:ext cx="17647654" cy="134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a:extLst>
              <a:ext uri="{FF2B5EF4-FFF2-40B4-BE49-F238E27FC236}">
                <a16:creationId xmlns:a16="http://schemas.microsoft.com/office/drawing/2014/main" id="{528C59BB-F135-4EB7-9CDD-C56AE230F4B5}"/>
              </a:ext>
            </a:extLst>
          </p:cNvPr>
          <p:cNvGrpSpPr/>
          <p:nvPr/>
        </p:nvGrpSpPr>
        <p:grpSpPr>
          <a:xfrm>
            <a:off x="4309025" y="6388727"/>
            <a:ext cx="15402016" cy="946164"/>
            <a:chOff x="4309025" y="6792762"/>
            <a:chExt cx="15402016" cy="946164"/>
          </a:xfrm>
        </p:grpSpPr>
        <p:pic>
          <p:nvPicPr>
            <p:cNvPr id="48" name="Immagine 47">
              <a:extLst>
                <a:ext uri="{FF2B5EF4-FFF2-40B4-BE49-F238E27FC236}">
                  <a16:creationId xmlns:a16="http://schemas.microsoft.com/office/drawing/2014/main" id="{1B64EE93-872D-46D5-AE96-41D9A56D3BD6}"/>
                </a:ext>
              </a:extLst>
            </p:cNvPr>
            <p:cNvPicPr>
              <a:picLocks noChangeAspect="1"/>
            </p:cNvPicPr>
            <p:nvPr/>
          </p:nvPicPr>
          <p:blipFill rotWithShape="1">
            <a:blip r:embed="rId10"/>
            <a:srcRect t="11645"/>
            <a:stretch/>
          </p:blipFill>
          <p:spPr>
            <a:xfrm>
              <a:off x="4309025" y="6792762"/>
              <a:ext cx="4122829" cy="946164"/>
            </a:xfrm>
            <a:prstGeom prst="rect">
              <a:avLst/>
            </a:prstGeom>
          </p:spPr>
        </p:pic>
        <p:pic>
          <p:nvPicPr>
            <p:cNvPr id="49" name="Immagine 48">
              <a:extLst>
                <a:ext uri="{FF2B5EF4-FFF2-40B4-BE49-F238E27FC236}">
                  <a16:creationId xmlns:a16="http://schemas.microsoft.com/office/drawing/2014/main" id="{8A891980-0ECF-4DB8-9F6C-A42DBB433D52}"/>
                </a:ext>
              </a:extLst>
            </p:cNvPr>
            <p:cNvPicPr>
              <a:picLocks noChangeAspect="1"/>
            </p:cNvPicPr>
            <p:nvPr/>
          </p:nvPicPr>
          <p:blipFill rotWithShape="1">
            <a:blip r:embed="rId11"/>
            <a:srcRect t="5164"/>
            <a:stretch/>
          </p:blipFill>
          <p:spPr>
            <a:xfrm>
              <a:off x="9469989" y="6814270"/>
              <a:ext cx="4419763" cy="903148"/>
            </a:xfrm>
            <a:prstGeom prst="rect">
              <a:avLst/>
            </a:prstGeom>
          </p:spPr>
        </p:pic>
        <p:pic>
          <p:nvPicPr>
            <p:cNvPr id="50" name="Immagine 49">
              <a:extLst>
                <a:ext uri="{FF2B5EF4-FFF2-40B4-BE49-F238E27FC236}">
                  <a16:creationId xmlns:a16="http://schemas.microsoft.com/office/drawing/2014/main" id="{4FE30521-13C5-42F4-B8D7-627AAB3B2FD5}"/>
                </a:ext>
              </a:extLst>
            </p:cNvPr>
            <p:cNvPicPr>
              <a:picLocks noChangeAspect="1"/>
            </p:cNvPicPr>
            <p:nvPr/>
          </p:nvPicPr>
          <p:blipFill>
            <a:blip r:embed="rId12"/>
            <a:stretch>
              <a:fillRect/>
            </a:stretch>
          </p:blipFill>
          <p:spPr>
            <a:xfrm>
              <a:off x="14929837" y="6811046"/>
              <a:ext cx="4781204" cy="909596"/>
            </a:xfrm>
            <a:prstGeom prst="rect">
              <a:avLst/>
            </a:prstGeom>
          </p:spPr>
        </p:pic>
      </p:grpSp>
      <p:grpSp>
        <p:nvGrpSpPr>
          <p:cNvPr id="51" name="Gruppo 50">
            <a:extLst>
              <a:ext uri="{FF2B5EF4-FFF2-40B4-BE49-F238E27FC236}">
                <a16:creationId xmlns:a16="http://schemas.microsoft.com/office/drawing/2014/main" id="{FDBF542C-09D3-4D97-9E92-8AC785A0F7A1}"/>
              </a:ext>
            </a:extLst>
          </p:cNvPr>
          <p:cNvGrpSpPr/>
          <p:nvPr/>
        </p:nvGrpSpPr>
        <p:grpSpPr>
          <a:xfrm>
            <a:off x="20771730" y="4335394"/>
            <a:ext cx="1326806" cy="1567929"/>
            <a:chOff x="20771730" y="4602269"/>
            <a:chExt cx="1326806" cy="1567929"/>
          </a:xfrm>
        </p:grpSpPr>
        <p:pic>
          <p:nvPicPr>
            <p:cNvPr id="53" name="Immagine 52">
              <a:extLst>
                <a:ext uri="{FF2B5EF4-FFF2-40B4-BE49-F238E27FC236}">
                  <a16:creationId xmlns:a16="http://schemas.microsoft.com/office/drawing/2014/main" id="{55381FC8-84D3-4B45-8F7D-118ACD59F78A}"/>
                </a:ext>
              </a:extLst>
            </p:cNvPr>
            <p:cNvPicPr>
              <a:picLocks noChangeAspect="1"/>
            </p:cNvPicPr>
            <p:nvPr/>
          </p:nvPicPr>
          <p:blipFill rotWithShape="1">
            <a:blip r:embed="rId13"/>
            <a:srcRect l="87590" t="4967"/>
            <a:stretch/>
          </p:blipFill>
          <p:spPr>
            <a:xfrm>
              <a:off x="20771730" y="4602269"/>
              <a:ext cx="1326806" cy="1263461"/>
            </a:xfrm>
            <a:prstGeom prst="rect">
              <a:avLst/>
            </a:prstGeom>
          </p:spPr>
        </p:pic>
        <p:pic>
          <p:nvPicPr>
            <p:cNvPr id="72" name="Immagine 71">
              <a:extLst>
                <a:ext uri="{FF2B5EF4-FFF2-40B4-BE49-F238E27FC236}">
                  <a16:creationId xmlns:a16="http://schemas.microsoft.com/office/drawing/2014/main" id="{CF7F1343-FDAB-495D-AAEC-2E448CB9CAA2}"/>
                </a:ext>
              </a:extLst>
            </p:cNvPr>
            <p:cNvPicPr>
              <a:picLocks noChangeAspect="1"/>
            </p:cNvPicPr>
            <p:nvPr/>
          </p:nvPicPr>
          <p:blipFill>
            <a:blip r:embed="rId14"/>
            <a:stretch>
              <a:fillRect/>
            </a:stretch>
          </p:blipFill>
          <p:spPr>
            <a:xfrm>
              <a:off x="20959256" y="5843026"/>
              <a:ext cx="1054220" cy="327172"/>
            </a:xfrm>
            <a:prstGeom prst="rect">
              <a:avLst/>
            </a:prstGeom>
          </p:spPr>
        </p:pic>
      </p:grpSp>
      <p:sp>
        <p:nvSpPr>
          <p:cNvPr id="73" name="Arrow: Down 14">
            <a:extLst>
              <a:ext uri="{FF2B5EF4-FFF2-40B4-BE49-F238E27FC236}">
                <a16:creationId xmlns:a16="http://schemas.microsoft.com/office/drawing/2014/main" id="{9FA021D9-0A94-40CF-971D-CF13744B543C}"/>
              </a:ext>
            </a:extLst>
          </p:cNvPr>
          <p:cNvSpPr/>
          <p:nvPr/>
        </p:nvSpPr>
        <p:spPr>
          <a:xfrm rot="18509230">
            <a:off x="14412248" y="5983032"/>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2" name="Group 1">
            <a:extLst>
              <a:ext uri="{FF2B5EF4-FFF2-40B4-BE49-F238E27FC236}">
                <a16:creationId xmlns:a16="http://schemas.microsoft.com/office/drawing/2014/main" id="{C3D21BCD-E1CC-3E40-1C26-1D7817511A67}"/>
              </a:ext>
            </a:extLst>
          </p:cNvPr>
          <p:cNvGrpSpPr/>
          <p:nvPr/>
        </p:nvGrpSpPr>
        <p:grpSpPr>
          <a:xfrm>
            <a:off x="1660325" y="2668825"/>
            <a:ext cx="21059988" cy="1572663"/>
            <a:chOff x="1660325" y="2668825"/>
            <a:chExt cx="21059988" cy="1572663"/>
          </a:xfrm>
        </p:grpSpPr>
        <p:grpSp>
          <p:nvGrpSpPr>
            <p:cNvPr id="4" name="Gruppo 5">
              <a:extLst>
                <a:ext uri="{FF2B5EF4-FFF2-40B4-BE49-F238E27FC236}">
                  <a16:creationId xmlns:a16="http://schemas.microsoft.com/office/drawing/2014/main" id="{ED1181AC-23B3-1AD2-1FDE-20AEDFBA12BB}"/>
                </a:ext>
              </a:extLst>
            </p:cNvPr>
            <p:cNvGrpSpPr/>
            <p:nvPr/>
          </p:nvGrpSpPr>
          <p:grpSpPr>
            <a:xfrm>
              <a:off x="1660325" y="2668825"/>
              <a:ext cx="21059988" cy="1572663"/>
              <a:chOff x="1660325" y="2668825"/>
              <a:chExt cx="21059988" cy="1572663"/>
            </a:xfrm>
          </p:grpSpPr>
          <p:grpSp>
            <p:nvGrpSpPr>
              <p:cNvPr id="9" name="Gruppo 73">
                <a:extLst>
                  <a:ext uri="{FF2B5EF4-FFF2-40B4-BE49-F238E27FC236}">
                    <a16:creationId xmlns:a16="http://schemas.microsoft.com/office/drawing/2014/main" id="{63C095F2-2359-5182-4A6C-C16E1734B0DC}"/>
                  </a:ext>
                </a:extLst>
              </p:cNvPr>
              <p:cNvGrpSpPr/>
              <p:nvPr/>
            </p:nvGrpSpPr>
            <p:grpSpPr>
              <a:xfrm>
                <a:off x="1660325" y="2668825"/>
                <a:ext cx="21059988" cy="1572663"/>
                <a:chOff x="1660325" y="2668825"/>
                <a:chExt cx="21059988" cy="1572663"/>
              </a:xfrm>
            </p:grpSpPr>
            <p:grpSp>
              <p:nvGrpSpPr>
                <p:cNvPr id="12" name="Gruppo 74">
                  <a:extLst>
                    <a:ext uri="{FF2B5EF4-FFF2-40B4-BE49-F238E27FC236}">
                      <a16:creationId xmlns:a16="http://schemas.microsoft.com/office/drawing/2014/main" id="{288001F0-E903-B2FF-63B2-324773BCBBBF}"/>
                    </a:ext>
                  </a:extLst>
                </p:cNvPr>
                <p:cNvGrpSpPr/>
                <p:nvPr/>
              </p:nvGrpSpPr>
              <p:grpSpPr>
                <a:xfrm>
                  <a:off x="1660325" y="2668825"/>
                  <a:ext cx="21059988" cy="1572663"/>
                  <a:chOff x="1660325" y="2668825"/>
                  <a:chExt cx="21059988" cy="1572663"/>
                </a:xfrm>
              </p:grpSpPr>
              <p:grpSp>
                <p:nvGrpSpPr>
                  <p:cNvPr id="15" name="Gruppo 78">
                    <a:extLst>
                      <a:ext uri="{FF2B5EF4-FFF2-40B4-BE49-F238E27FC236}">
                        <a16:creationId xmlns:a16="http://schemas.microsoft.com/office/drawing/2014/main" id="{2A2D9A97-9408-F971-F0FA-651D11667795}"/>
                      </a:ext>
                    </a:extLst>
                  </p:cNvPr>
                  <p:cNvGrpSpPr/>
                  <p:nvPr/>
                </p:nvGrpSpPr>
                <p:grpSpPr>
                  <a:xfrm>
                    <a:off x="1660325" y="2668825"/>
                    <a:ext cx="21059988" cy="1572663"/>
                    <a:chOff x="1660325" y="2668825"/>
                    <a:chExt cx="21059988" cy="1572663"/>
                  </a:xfrm>
                </p:grpSpPr>
                <p:cxnSp>
                  <p:nvCxnSpPr>
                    <p:cNvPr id="17" name="Connettore diritto 80">
                      <a:extLst>
                        <a:ext uri="{FF2B5EF4-FFF2-40B4-BE49-F238E27FC236}">
                          <a16:creationId xmlns:a16="http://schemas.microsoft.com/office/drawing/2014/main" id="{54598BAB-7E1F-06FB-6570-19344E95FA80}"/>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18" name="Gruppo 82">
                      <a:extLst>
                        <a:ext uri="{FF2B5EF4-FFF2-40B4-BE49-F238E27FC236}">
                          <a16:creationId xmlns:a16="http://schemas.microsoft.com/office/drawing/2014/main" id="{25DC6EF5-3A46-EE05-1D59-DEF2297032E8}"/>
                        </a:ext>
                      </a:extLst>
                    </p:cNvPr>
                    <p:cNvGrpSpPr/>
                    <p:nvPr/>
                  </p:nvGrpSpPr>
                  <p:grpSpPr>
                    <a:xfrm>
                      <a:off x="1662707" y="2668825"/>
                      <a:ext cx="21057606" cy="1542828"/>
                      <a:chOff x="1662707" y="2668825"/>
                      <a:chExt cx="21057606" cy="1542828"/>
                    </a:xfrm>
                  </p:grpSpPr>
                  <p:pic>
                    <p:nvPicPr>
                      <p:cNvPr id="19" name="Immagine 83">
                        <a:extLst>
                          <a:ext uri="{FF2B5EF4-FFF2-40B4-BE49-F238E27FC236}">
                            <a16:creationId xmlns:a16="http://schemas.microsoft.com/office/drawing/2014/main" id="{8B3E5829-8C4B-6B6C-3D17-F8B0896A7CD9}"/>
                          </a:ext>
                        </a:extLst>
                      </p:cNvPr>
                      <p:cNvPicPr>
                        <a:picLocks noChangeAspect="1"/>
                      </p:cNvPicPr>
                      <p:nvPr/>
                    </p:nvPicPr>
                    <p:blipFill>
                      <a:blip r:embed="rId15"/>
                      <a:stretch>
                        <a:fillRect/>
                      </a:stretch>
                    </p:blipFill>
                    <p:spPr>
                      <a:xfrm>
                        <a:off x="1662707" y="2668825"/>
                        <a:ext cx="21057606" cy="1542828"/>
                      </a:xfrm>
                      <a:prstGeom prst="rect">
                        <a:avLst/>
                      </a:prstGeom>
                    </p:spPr>
                  </p:pic>
                  <p:pic>
                    <p:nvPicPr>
                      <p:cNvPr id="20" name="Immagine 84">
                        <a:extLst>
                          <a:ext uri="{FF2B5EF4-FFF2-40B4-BE49-F238E27FC236}">
                            <a16:creationId xmlns:a16="http://schemas.microsoft.com/office/drawing/2014/main" id="{FA3C297D-0F55-AE64-4498-BDE9303FD9BF}"/>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16" name="Immagine 79">
                    <a:extLst>
                      <a:ext uri="{FF2B5EF4-FFF2-40B4-BE49-F238E27FC236}">
                        <a16:creationId xmlns:a16="http://schemas.microsoft.com/office/drawing/2014/main" id="{1E1511C0-E4AD-D6C8-F8B2-1A8C8DAC7D6A}"/>
                      </a:ext>
                    </a:extLst>
                  </p:cNvPr>
                  <p:cNvPicPr>
                    <a:picLocks noChangeAspect="1"/>
                  </p:cNvPicPr>
                  <p:nvPr/>
                </p:nvPicPr>
                <p:blipFill>
                  <a:blip r:embed="rId17"/>
                  <a:stretch>
                    <a:fillRect/>
                  </a:stretch>
                </p:blipFill>
                <p:spPr>
                  <a:xfrm>
                    <a:off x="1844843" y="3090239"/>
                    <a:ext cx="2994308" cy="305153"/>
                  </a:xfrm>
                  <a:prstGeom prst="rect">
                    <a:avLst/>
                  </a:prstGeom>
                </p:spPr>
              </p:pic>
            </p:grpSp>
            <p:pic>
              <p:nvPicPr>
                <p:cNvPr id="13" name="Immagine 75">
                  <a:extLst>
                    <a:ext uri="{FF2B5EF4-FFF2-40B4-BE49-F238E27FC236}">
                      <a16:creationId xmlns:a16="http://schemas.microsoft.com/office/drawing/2014/main" id="{394C6A5A-319F-A865-F555-0FEA1DA68E39}"/>
                    </a:ext>
                  </a:extLst>
                </p:cNvPr>
                <p:cNvPicPr>
                  <a:picLocks noChangeAspect="1"/>
                </p:cNvPicPr>
                <p:nvPr/>
              </p:nvPicPr>
              <p:blipFill rotWithShape="1">
                <a:blip r:embed="rId18">
                  <a:clrChange>
                    <a:clrFrom>
                      <a:srgbClr val="FFFFFF"/>
                    </a:clrFrom>
                    <a:clrTo>
                      <a:srgbClr val="FFFFFF">
                        <a:alpha val="0"/>
                      </a:srgbClr>
                    </a:clrTo>
                  </a:clrChange>
                </a:blip>
                <a:srcRect l="66525"/>
                <a:stretch/>
              </p:blipFill>
              <p:spPr>
                <a:xfrm>
                  <a:off x="7305599" y="3103327"/>
                  <a:ext cx="5754353" cy="305153"/>
                </a:xfrm>
                <a:prstGeom prst="rect">
                  <a:avLst/>
                </a:prstGeom>
              </p:spPr>
            </p:pic>
            <p:pic>
              <p:nvPicPr>
                <p:cNvPr id="14" name="Immagine 76">
                  <a:extLst>
                    <a:ext uri="{FF2B5EF4-FFF2-40B4-BE49-F238E27FC236}">
                      <a16:creationId xmlns:a16="http://schemas.microsoft.com/office/drawing/2014/main" id="{4E3ED880-6944-5396-5497-2400A23EB9C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0165206" y="3120321"/>
                  <a:ext cx="1447750" cy="275071"/>
                </a:xfrm>
                <a:prstGeom prst="rect">
                  <a:avLst/>
                </a:prstGeom>
              </p:spPr>
            </p:pic>
          </p:grpSp>
          <p:pic>
            <p:nvPicPr>
              <p:cNvPr id="10" name="Immagine 2">
                <a:extLst>
                  <a:ext uri="{FF2B5EF4-FFF2-40B4-BE49-F238E27FC236}">
                    <a16:creationId xmlns:a16="http://schemas.microsoft.com/office/drawing/2014/main" id="{9F904819-BB3A-D77A-9E89-DCEB5D97313E}"/>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3536190" y="3082774"/>
                <a:ext cx="2387495" cy="532153"/>
              </a:xfrm>
              <a:prstGeom prst="rect">
                <a:avLst/>
              </a:prstGeom>
            </p:spPr>
          </p:pic>
          <p:pic>
            <p:nvPicPr>
              <p:cNvPr id="11" name="Immagine 4">
                <a:extLst>
                  <a:ext uri="{FF2B5EF4-FFF2-40B4-BE49-F238E27FC236}">
                    <a16:creationId xmlns:a16="http://schemas.microsoft.com/office/drawing/2014/main" id="{3457CBAE-E382-40F1-0D81-CFD1F45FC16B}"/>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16939781" y="3097015"/>
                <a:ext cx="2382217" cy="503669"/>
              </a:xfrm>
              <a:prstGeom prst="rect">
                <a:avLst/>
              </a:prstGeom>
            </p:spPr>
          </p:pic>
        </p:grpSp>
        <p:pic>
          <p:nvPicPr>
            <p:cNvPr id="7" name="Immagine 75">
              <a:extLst>
                <a:ext uri="{FF2B5EF4-FFF2-40B4-BE49-F238E27FC236}">
                  <a16:creationId xmlns:a16="http://schemas.microsoft.com/office/drawing/2014/main" id="{B6B12644-9C5D-02FD-517D-58CD1A722B3C}"/>
                </a:ext>
              </a:extLst>
            </p:cNvPr>
            <p:cNvPicPr>
              <a:picLocks noChangeAspect="1"/>
            </p:cNvPicPr>
            <p:nvPr/>
          </p:nvPicPr>
          <p:blipFill rotWithShape="1">
            <a:blip r:embed="rId18">
              <a:clrChange>
                <a:clrFrom>
                  <a:srgbClr val="FFFFFF"/>
                </a:clrFrom>
                <a:clrTo>
                  <a:srgbClr val="FFFFFF">
                    <a:alpha val="0"/>
                  </a:srgbClr>
                </a:clrTo>
              </a:clrChange>
            </a:blip>
            <a:srcRect t="-1" r="68228" b="-1082"/>
            <a:stretch/>
          </p:blipFill>
          <p:spPr>
            <a:xfrm>
              <a:off x="1904446" y="3084111"/>
              <a:ext cx="5461683" cy="308455"/>
            </a:xfrm>
            <a:prstGeom prst="rect">
              <a:avLst/>
            </a:prstGeom>
          </p:spPr>
        </p:pic>
      </p:grpSp>
    </p:spTree>
    <p:extLst>
      <p:ext uri="{BB962C8B-B14F-4D97-AF65-F5344CB8AC3E}">
        <p14:creationId xmlns:p14="http://schemas.microsoft.com/office/powerpoint/2010/main" val="4114626306"/>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uppo 61">
            <a:extLst>
              <a:ext uri="{FF2B5EF4-FFF2-40B4-BE49-F238E27FC236}">
                <a16:creationId xmlns:a16="http://schemas.microsoft.com/office/drawing/2014/main" id="{300E080F-554F-4B73-B7A8-66BA5CB9B081}"/>
              </a:ext>
            </a:extLst>
          </p:cNvPr>
          <p:cNvGrpSpPr/>
          <p:nvPr/>
        </p:nvGrpSpPr>
        <p:grpSpPr>
          <a:xfrm>
            <a:off x="1640837" y="1574042"/>
            <a:ext cx="21096304" cy="732779"/>
            <a:chOff x="1662101" y="1952540"/>
            <a:chExt cx="21096304" cy="732779"/>
          </a:xfrm>
        </p:grpSpPr>
        <p:grpSp>
          <p:nvGrpSpPr>
            <p:cNvPr id="66" name="Gruppo 65">
              <a:extLst>
                <a:ext uri="{FF2B5EF4-FFF2-40B4-BE49-F238E27FC236}">
                  <a16:creationId xmlns:a16="http://schemas.microsoft.com/office/drawing/2014/main" id="{81E490BB-5B80-4054-965A-C9963EEC0AA7}"/>
                </a:ext>
              </a:extLst>
            </p:cNvPr>
            <p:cNvGrpSpPr/>
            <p:nvPr/>
          </p:nvGrpSpPr>
          <p:grpSpPr>
            <a:xfrm>
              <a:off x="1662101" y="1952540"/>
              <a:ext cx="21096304" cy="732779"/>
              <a:chOff x="1646867" y="1867823"/>
              <a:chExt cx="21096304" cy="732779"/>
            </a:xfrm>
          </p:grpSpPr>
          <p:pic>
            <p:nvPicPr>
              <p:cNvPr id="68" name="Immagine 67">
                <a:extLst>
                  <a:ext uri="{FF2B5EF4-FFF2-40B4-BE49-F238E27FC236}">
                    <a16:creationId xmlns:a16="http://schemas.microsoft.com/office/drawing/2014/main" id="{AF0DCC7D-9EE4-48A5-96B4-440E9C31C142}"/>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70" name="Immagine 69">
                <a:extLst>
                  <a:ext uri="{FF2B5EF4-FFF2-40B4-BE49-F238E27FC236}">
                    <a16:creationId xmlns:a16="http://schemas.microsoft.com/office/drawing/2014/main" id="{838ED53C-12BA-4588-8FAB-961884E8E2C3}"/>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71" name="Immagine 70">
                <a:extLst>
                  <a:ext uri="{FF2B5EF4-FFF2-40B4-BE49-F238E27FC236}">
                    <a16:creationId xmlns:a16="http://schemas.microsoft.com/office/drawing/2014/main" id="{8023073C-F1FB-4C4A-A894-62022258AB11}"/>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67" name="Immagine 66">
              <a:extLst>
                <a:ext uri="{FF2B5EF4-FFF2-40B4-BE49-F238E27FC236}">
                  <a16:creationId xmlns:a16="http://schemas.microsoft.com/office/drawing/2014/main" id="{5FF69FD2-EA56-46CF-B379-457BC7F59300}"/>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16" name="Immagine 115">
            <a:extLst>
              <a:ext uri="{FF2B5EF4-FFF2-40B4-BE49-F238E27FC236}">
                <a16:creationId xmlns:a16="http://schemas.microsoft.com/office/drawing/2014/main" id="{FE18CF40-A30D-4024-B9AB-87D596A72A96}"/>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56276" y="1619369"/>
            <a:ext cx="3757900" cy="655224"/>
          </a:xfrm>
          <a:prstGeom prst="rect">
            <a:avLst/>
          </a:prstGeom>
        </p:spPr>
      </p:pic>
      <p:sp>
        <p:nvSpPr>
          <p:cNvPr id="110" name="Segnaposto testo 3">
            <a:extLst>
              <a:ext uri="{FF2B5EF4-FFF2-40B4-BE49-F238E27FC236}">
                <a16:creationId xmlns:a16="http://schemas.microsoft.com/office/drawing/2014/main" id="{0CEFFBEB-193B-461C-936C-836F6B28329A}"/>
              </a:ext>
            </a:extLst>
          </p:cNvPr>
          <p:cNvSpPr>
            <a:spLocks noGrp="1"/>
          </p:cNvSpPr>
          <p:nvPr>
            <p:ph type="body" sz="quarter" idx="14"/>
          </p:nvPr>
        </p:nvSpPr>
        <p:spPr>
          <a:xfrm>
            <a:off x="2327117" y="-128720"/>
            <a:ext cx="21096304" cy="1634014"/>
          </a:xfrm>
        </p:spPr>
        <p:txBody>
          <a:bodyPr/>
          <a:lstStyle/>
          <a:p>
            <a:pPr algn="l" defTabSz="1769301"/>
            <a:r>
              <a:rPr lang="it-IT" sz="4000"/>
              <a:t>RILASCIO 3 – Gestione Decreto di impegno di spesa primaria senza contratto (Atto di annullamento) </a:t>
            </a:r>
            <a:endParaRPr lang="it-IT"/>
          </a:p>
        </p:txBody>
      </p:sp>
      <p:grpSp>
        <p:nvGrpSpPr>
          <p:cNvPr id="84" name="Group 83">
            <a:extLst>
              <a:ext uri="{FF2B5EF4-FFF2-40B4-BE49-F238E27FC236}">
                <a16:creationId xmlns:a16="http://schemas.microsoft.com/office/drawing/2014/main" id="{A4471720-07EE-2F3F-860F-5E2015025EEC}"/>
              </a:ext>
            </a:extLst>
          </p:cNvPr>
          <p:cNvGrpSpPr/>
          <p:nvPr/>
        </p:nvGrpSpPr>
        <p:grpSpPr>
          <a:xfrm>
            <a:off x="1568723" y="2787706"/>
            <a:ext cx="20573855" cy="4415482"/>
            <a:chOff x="438595" y="2064922"/>
            <a:chExt cx="19750218" cy="4264179"/>
          </a:xfrm>
        </p:grpSpPr>
        <p:pic>
          <p:nvPicPr>
            <p:cNvPr id="85" name="Immagine 58">
              <a:extLst>
                <a:ext uri="{FF2B5EF4-FFF2-40B4-BE49-F238E27FC236}">
                  <a16:creationId xmlns:a16="http://schemas.microsoft.com/office/drawing/2014/main" id="{FDA31055-B92D-2E6B-DA01-88D414B70C04}"/>
                </a:ext>
              </a:extLst>
            </p:cNvPr>
            <p:cNvPicPr>
              <a:picLocks noChangeAspect="1"/>
            </p:cNvPicPr>
            <p:nvPr/>
          </p:nvPicPr>
          <p:blipFill rotWithShape="1">
            <a:blip r:embed="rId8"/>
            <a:srcRect l="36506" t="-6691" r="54192" b="93823"/>
            <a:stretch/>
          </p:blipFill>
          <p:spPr>
            <a:xfrm>
              <a:off x="7197783" y="2361749"/>
              <a:ext cx="1871330" cy="741314"/>
            </a:xfrm>
            <a:prstGeom prst="rect">
              <a:avLst/>
            </a:prstGeom>
          </p:spPr>
        </p:pic>
        <p:pic>
          <p:nvPicPr>
            <p:cNvPr id="86" name="Immagine 58">
              <a:extLst>
                <a:ext uri="{FF2B5EF4-FFF2-40B4-BE49-F238E27FC236}">
                  <a16:creationId xmlns:a16="http://schemas.microsoft.com/office/drawing/2014/main" id="{DA53F78A-6A20-0D6F-BAB2-535195C956C7}"/>
                </a:ext>
              </a:extLst>
            </p:cNvPr>
            <p:cNvPicPr>
              <a:picLocks noChangeAspect="1"/>
            </p:cNvPicPr>
            <p:nvPr/>
          </p:nvPicPr>
          <p:blipFill rotWithShape="1">
            <a:blip r:embed="rId8"/>
            <a:srcRect l="54223" t="-9256" r="35107" b="92989"/>
            <a:stretch/>
          </p:blipFill>
          <p:spPr>
            <a:xfrm>
              <a:off x="10497966" y="2213113"/>
              <a:ext cx="2146731" cy="937154"/>
            </a:xfrm>
            <a:prstGeom prst="rect">
              <a:avLst/>
            </a:prstGeom>
          </p:spPr>
        </p:pic>
        <p:pic>
          <p:nvPicPr>
            <p:cNvPr id="87" name="Immagine 58">
              <a:extLst>
                <a:ext uri="{FF2B5EF4-FFF2-40B4-BE49-F238E27FC236}">
                  <a16:creationId xmlns:a16="http://schemas.microsoft.com/office/drawing/2014/main" id="{FC3E5FC3-CFCA-C876-FAF0-9FF1D4A5CC16}"/>
                </a:ext>
              </a:extLst>
            </p:cNvPr>
            <p:cNvPicPr>
              <a:picLocks noChangeAspect="1"/>
            </p:cNvPicPr>
            <p:nvPr/>
          </p:nvPicPr>
          <p:blipFill rotWithShape="1">
            <a:blip r:embed="rId8"/>
            <a:srcRect l="72965" t="-7863" r="18118" b="93809"/>
            <a:stretch/>
          </p:blipFill>
          <p:spPr>
            <a:xfrm>
              <a:off x="14006096" y="2293412"/>
              <a:ext cx="1793886" cy="809651"/>
            </a:xfrm>
            <a:prstGeom prst="rect">
              <a:avLst/>
            </a:prstGeom>
          </p:spPr>
        </p:pic>
        <p:pic>
          <p:nvPicPr>
            <p:cNvPr id="88" name="Immagine 58">
              <a:extLst>
                <a:ext uri="{FF2B5EF4-FFF2-40B4-BE49-F238E27FC236}">
                  <a16:creationId xmlns:a16="http://schemas.microsoft.com/office/drawing/2014/main" id="{959A37B2-B576-FA9D-BCD1-18BE77265C1C}"/>
                </a:ext>
              </a:extLst>
            </p:cNvPr>
            <p:cNvPicPr>
              <a:picLocks noChangeAspect="1"/>
            </p:cNvPicPr>
            <p:nvPr/>
          </p:nvPicPr>
          <p:blipFill rotWithShape="1">
            <a:blip r:embed="rId8"/>
            <a:srcRect l="91083" t="-11828" r="1" b="92333"/>
            <a:stretch/>
          </p:blipFill>
          <p:spPr>
            <a:xfrm>
              <a:off x="17298233" y="2064922"/>
              <a:ext cx="1793886" cy="1123139"/>
            </a:xfrm>
            <a:prstGeom prst="rect">
              <a:avLst/>
            </a:prstGeom>
          </p:spPr>
        </p:pic>
        <p:grpSp>
          <p:nvGrpSpPr>
            <p:cNvPr id="89" name="Group 88">
              <a:extLst>
                <a:ext uri="{FF2B5EF4-FFF2-40B4-BE49-F238E27FC236}">
                  <a16:creationId xmlns:a16="http://schemas.microsoft.com/office/drawing/2014/main" id="{7C11ADF9-C430-B223-D20D-C7A387994CDE}"/>
                </a:ext>
              </a:extLst>
            </p:cNvPr>
            <p:cNvGrpSpPr/>
            <p:nvPr/>
          </p:nvGrpSpPr>
          <p:grpSpPr>
            <a:xfrm>
              <a:off x="438595" y="2553363"/>
              <a:ext cx="19750218" cy="3775738"/>
              <a:chOff x="438595" y="2553363"/>
              <a:chExt cx="19750218" cy="3775738"/>
            </a:xfrm>
          </p:grpSpPr>
          <p:grpSp>
            <p:nvGrpSpPr>
              <p:cNvPr id="90" name="Group 89">
                <a:extLst>
                  <a:ext uri="{FF2B5EF4-FFF2-40B4-BE49-F238E27FC236}">
                    <a16:creationId xmlns:a16="http://schemas.microsoft.com/office/drawing/2014/main" id="{B6BD8367-D156-94BB-AD51-1C32D7E10C0A}"/>
                  </a:ext>
                </a:extLst>
              </p:cNvPr>
              <p:cNvGrpSpPr/>
              <p:nvPr/>
            </p:nvGrpSpPr>
            <p:grpSpPr>
              <a:xfrm>
                <a:off x="438595" y="2553363"/>
                <a:ext cx="19750218" cy="3775738"/>
                <a:chOff x="438595" y="2553363"/>
                <a:chExt cx="19750218" cy="3775738"/>
              </a:xfrm>
            </p:grpSpPr>
            <p:pic>
              <p:nvPicPr>
                <p:cNvPr id="111" name="Immagine 58">
                  <a:extLst>
                    <a:ext uri="{FF2B5EF4-FFF2-40B4-BE49-F238E27FC236}">
                      <a16:creationId xmlns:a16="http://schemas.microsoft.com/office/drawing/2014/main" id="{AB03B0CD-F589-3E60-4BF7-34C138686744}"/>
                    </a:ext>
                  </a:extLst>
                </p:cNvPr>
                <p:cNvPicPr>
                  <a:picLocks noChangeAspect="1"/>
                </p:cNvPicPr>
                <p:nvPr/>
              </p:nvPicPr>
              <p:blipFill rotWithShape="1">
                <a:blip r:embed="rId8"/>
                <a:srcRect r="89330" b="91070"/>
                <a:stretch/>
              </p:blipFill>
              <p:spPr>
                <a:xfrm>
                  <a:off x="438595" y="2701710"/>
                  <a:ext cx="2146731" cy="514435"/>
                </a:xfrm>
                <a:prstGeom prst="rect">
                  <a:avLst/>
                </a:prstGeom>
              </p:spPr>
            </p:pic>
            <p:pic>
              <p:nvPicPr>
                <p:cNvPr id="112" name="Immagine 58">
                  <a:extLst>
                    <a:ext uri="{FF2B5EF4-FFF2-40B4-BE49-F238E27FC236}">
                      <a16:creationId xmlns:a16="http://schemas.microsoft.com/office/drawing/2014/main" id="{B83E3198-54F1-5693-22E4-EE9A9ACC71C1}"/>
                    </a:ext>
                  </a:extLst>
                </p:cNvPr>
                <p:cNvPicPr>
                  <a:picLocks noChangeAspect="1"/>
                </p:cNvPicPr>
                <p:nvPr/>
              </p:nvPicPr>
              <p:blipFill rotWithShape="1">
                <a:blip r:embed="rId8"/>
                <a:srcRect l="72808" t="59371" r="17171" b="34246"/>
                <a:stretch/>
              </p:blipFill>
              <p:spPr>
                <a:xfrm>
                  <a:off x="13980396" y="5492319"/>
                  <a:ext cx="2015921" cy="367699"/>
                </a:xfrm>
                <a:prstGeom prst="rect">
                  <a:avLst/>
                </a:prstGeom>
              </p:spPr>
            </p:pic>
            <p:pic>
              <p:nvPicPr>
                <p:cNvPr id="113" name="Immagine 58">
                  <a:extLst>
                    <a:ext uri="{FF2B5EF4-FFF2-40B4-BE49-F238E27FC236}">
                      <a16:creationId xmlns:a16="http://schemas.microsoft.com/office/drawing/2014/main" id="{8322FBBD-9B38-2D9A-A828-CCDB81AB57D3}"/>
                    </a:ext>
                  </a:extLst>
                </p:cNvPr>
                <p:cNvPicPr>
                  <a:picLocks noChangeAspect="1"/>
                </p:cNvPicPr>
                <p:nvPr/>
              </p:nvPicPr>
              <p:blipFill rotWithShape="1">
                <a:blip r:embed="rId8"/>
                <a:srcRect l="91345" t="59149" r="377" b="34006"/>
                <a:stretch/>
              </p:blipFill>
              <p:spPr>
                <a:xfrm>
                  <a:off x="17373111" y="5421582"/>
                  <a:ext cx="1665243" cy="394311"/>
                </a:xfrm>
                <a:prstGeom prst="rect">
                  <a:avLst/>
                </a:prstGeom>
              </p:spPr>
            </p:pic>
            <p:pic>
              <p:nvPicPr>
                <p:cNvPr id="114" name="Immagine 58">
                  <a:extLst>
                    <a:ext uri="{FF2B5EF4-FFF2-40B4-BE49-F238E27FC236}">
                      <a16:creationId xmlns:a16="http://schemas.microsoft.com/office/drawing/2014/main" id="{C8252346-45ED-39A1-A43F-34E4DA085DD6}"/>
                    </a:ext>
                  </a:extLst>
                </p:cNvPr>
                <p:cNvPicPr>
                  <a:picLocks noChangeAspect="1"/>
                </p:cNvPicPr>
                <p:nvPr/>
              </p:nvPicPr>
              <p:blipFill rotWithShape="1">
                <a:blip r:embed="rId8"/>
                <a:srcRect l="36747" t="16688" r="35311" b="76725"/>
                <a:stretch/>
              </p:blipFill>
              <p:spPr>
                <a:xfrm>
                  <a:off x="545526" y="5512734"/>
                  <a:ext cx="5621555" cy="379462"/>
                </a:xfrm>
                <a:prstGeom prst="rect">
                  <a:avLst/>
                </a:prstGeom>
              </p:spPr>
            </p:pic>
            <p:pic>
              <p:nvPicPr>
                <p:cNvPr id="115" name="Picture 114">
                  <a:extLst>
                    <a:ext uri="{FF2B5EF4-FFF2-40B4-BE49-F238E27FC236}">
                      <a16:creationId xmlns:a16="http://schemas.microsoft.com/office/drawing/2014/main" id="{77D7B8CB-9E9C-2B23-0021-A9F1B8F934B3}"/>
                    </a:ext>
                  </a:extLst>
                </p:cNvPr>
                <p:cNvPicPr>
                  <a:picLocks noChangeAspect="1"/>
                </p:cNvPicPr>
                <p:nvPr/>
              </p:nvPicPr>
              <p:blipFill>
                <a:blip r:embed="rId9"/>
                <a:stretch>
                  <a:fillRect/>
                </a:stretch>
              </p:blipFill>
              <p:spPr>
                <a:xfrm>
                  <a:off x="3479759" y="5556967"/>
                  <a:ext cx="2760590" cy="279790"/>
                </a:xfrm>
                <a:prstGeom prst="rect">
                  <a:avLst/>
                </a:prstGeom>
              </p:spPr>
            </p:pic>
            <p:pic>
              <p:nvPicPr>
                <p:cNvPr id="117" name="Immagine 58">
                  <a:extLst>
                    <a:ext uri="{FF2B5EF4-FFF2-40B4-BE49-F238E27FC236}">
                      <a16:creationId xmlns:a16="http://schemas.microsoft.com/office/drawing/2014/main" id="{5DC7D153-D69A-E8DD-72C2-CEFDB1D51BD0}"/>
                    </a:ext>
                  </a:extLst>
                </p:cNvPr>
                <p:cNvPicPr>
                  <a:picLocks noChangeAspect="1"/>
                </p:cNvPicPr>
                <p:nvPr/>
              </p:nvPicPr>
              <p:blipFill rotWithShape="1">
                <a:blip r:embed="rId8"/>
                <a:srcRect l="73412" t="17579" r="16568" b="77942"/>
                <a:stretch/>
              </p:blipFill>
              <p:spPr>
                <a:xfrm>
                  <a:off x="7289102" y="5569953"/>
                  <a:ext cx="2015921" cy="258051"/>
                </a:xfrm>
                <a:prstGeom prst="rect">
                  <a:avLst/>
                </a:prstGeom>
              </p:spPr>
            </p:pic>
            <p:sp>
              <p:nvSpPr>
                <p:cNvPr id="118" name="CasellaDiTesto 276">
                  <a:extLst>
                    <a:ext uri="{FF2B5EF4-FFF2-40B4-BE49-F238E27FC236}">
                      <a16:creationId xmlns:a16="http://schemas.microsoft.com/office/drawing/2014/main" id="{5F69C4E6-D1B6-1C34-A54C-C9F79818C737}"/>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19" name="CasellaDiTesto 276">
                  <a:extLst>
                    <a:ext uri="{FF2B5EF4-FFF2-40B4-BE49-F238E27FC236}">
                      <a16:creationId xmlns:a16="http://schemas.microsoft.com/office/drawing/2014/main" id="{D019CD16-6135-A092-738D-4B7977038C5B}"/>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0" name="CasellaDiTesto 276">
                  <a:extLst>
                    <a:ext uri="{FF2B5EF4-FFF2-40B4-BE49-F238E27FC236}">
                      <a16:creationId xmlns:a16="http://schemas.microsoft.com/office/drawing/2014/main" id="{31BEA3BC-B9A8-E366-9609-B5750799C313}"/>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1" name="CasellaDiTesto 276">
                  <a:extLst>
                    <a:ext uri="{FF2B5EF4-FFF2-40B4-BE49-F238E27FC236}">
                      <a16:creationId xmlns:a16="http://schemas.microsoft.com/office/drawing/2014/main" id="{900863C2-C738-0E12-D6B4-3B62C6FF32A5}"/>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2" name="CasellaDiTesto 276">
                  <a:extLst>
                    <a:ext uri="{FF2B5EF4-FFF2-40B4-BE49-F238E27FC236}">
                      <a16:creationId xmlns:a16="http://schemas.microsoft.com/office/drawing/2014/main" id="{29925E56-79FA-965A-FB3B-70F9CDDA2E48}"/>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3" name="CasellaDiTesto 276">
                  <a:extLst>
                    <a:ext uri="{FF2B5EF4-FFF2-40B4-BE49-F238E27FC236}">
                      <a16:creationId xmlns:a16="http://schemas.microsoft.com/office/drawing/2014/main" id="{42186FD0-9280-9121-7F4B-D58ED49E9A49}"/>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4" name="CasellaDiTesto 276">
                  <a:extLst>
                    <a:ext uri="{FF2B5EF4-FFF2-40B4-BE49-F238E27FC236}">
                      <a16:creationId xmlns:a16="http://schemas.microsoft.com/office/drawing/2014/main" id="{D42309AB-E992-2B79-208F-A07117A7DB77}"/>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5" name="CasellaDiTesto 276">
                  <a:extLst>
                    <a:ext uri="{FF2B5EF4-FFF2-40B4-BE49-F238E27FC236}">
                      <a16:creationId xmlns:a16="http://schemas.microsoft.com/office/drawing/2014/main" id="{E2344EFF-FA5F-70C9-8F72-4AFBBC07F679}"/>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6" name="CasellaDiTesto 276">
                  <a:extLst>
                    <a:ext uri="{FF2B5EF4-FFF2-40B4-BE49-F238E27FC236}">
                      <a16:creationId xmlns:a16="http://schemas.microsoft.com/office/drawing/2014/main" id="{159357E4-33DB-F778-7E3D-C55130255AD0}"/>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7" name="CasellaDiTesto 276">
                  <a:extLst>
                    <a:ext uri="{FF2B5EF4-FFF2-40B4-BE49-F238E27FC236}">
                      <a16:creationId xmlns:a16="http://schemas.microsoft.com/office/drawing/2014/main" id="{0E1B9812-A727-45E8-43CE-7CA579BA594B}"/>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8" name="CasellaDiTesto 276">
                  <a:extLst>
                    <a:ext uri="{FF2B5EF4-FFF2-40B4-BE49-F238E27FC236}">
                      <a16:creationId xmlns:a16="http://schemas.microsoft.com/office/drawing/2014/main" id="{26973DC8-3556-7F54-7A93-D8BE9D713021}"/>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9" name="CasellaDiTesto 276">
                  <a:extLst>
                    <a:ext uri="{FF2B5EF4-FFF2-40B4-BE49-F238E27FC236}">
                      <a16:creationId xmlns:a16="http://schemas.microsoft.com/office/drawing/2014/main" id="{70152DBD-8F90-F64F-8FF6-A3CB06CBB0B7}"/>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0" name="CasellaDiTesto 276">
                  <a:extLst>
                    <a:ext uri="{FF2B5EF4-FFF2-40B4-BE49-F238E27FC236}">
                      <a16:creationId xmlns:a16="http://schemas.microsoft.com/office/drawing/2014/main" id="{1CAD0BAD-5ACA-DD96-509C-9C2D04907235}"/>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1" name="CasellaDiTesto 276">
                  <a:extLst>
                    <a:ext uri="{FF2B5EF4-FFF2-40B4-BE49-F238E27FC236}">
                      <a16:creationId xmlns:a16="http://schemas.microsoft.com/office/drawing/2014/main" id="{D989CF69-2A7E-F320-A3C6-F2146B02D4C2}"/>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2" name="CasellaDiTesto 276">
                  <a:extLst>
                    <a:ext uri="{FF2B5EF4-FFF2-40B4-BE49-F238E27FC236}">
                      <a16:creationId xmlns:a16="http://schemas.microsoft.com/office/drawing/2014/main" id="{3BC0E4B4-8358-50A5-6BAE-7D9715B82D19}"/>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3" name="CasellaDiTesto 276">
                  <a:extLst>
                    <a:ext uri="{FF2B5EF4-FFF2-40B4-BE49-F238E27FC236}">
                      <a16:creationId xmlns:a16="http://schemas.microsoft.com/office/drawing/2014/main" id="{C8BB3BB5-A116-BECC-F1EF-A109F446C98E}"/>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4" name="CasellaDiTesto 276">
                  <a:extLst>
                    <a:ext uri="{FF2B5EF4-FFF2-40B4-BE49-F238E27FC236}">
                      <a16:creationId xmlns:a16="http://schemas.microsoft.com/office/drawing/2014/main" id="{F1E40932-9585-ED75-AB13-57C8CBCEB5FA}"/>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35" name="Picture 134">
                  <a:extLst>
                    <a:ext uri="{FF2B5EF4-FFF2-40B4-BE49-F238E27FC236}">
                      <a16:creationId xmlns:a16="http://schemas.microsoft.com/office/drawing/2014/main" id="{B01878FF-B3DA-928F-6438-56B64BF4BCF9}"/>
                    </a:ext>
                  </a:extLst>
                </p:cNvPr>
                <p:cNvPicPr>
                  <a:picLocks noChangeAspect="1"/>
                </p:cNvPicPr>
                <p:nvPr/>
              </p:nvPicPr>
              <p:blipFill>
                <a:blip r:embed="rId10"/>
                <a:stretch>
                  <a:fillRect/>
                </a:stretch>
              </p:blipFill>
              <p:spPr>
                <a:xfrm>
                  <a:off x="3919383" y="4136076"/>
                  <a:ext cx="1387302" cy="360165"/>
                </a:xfrm>
                <a:prstGeom prst="rect">
                  <a:avLst/>
                </a:prstGeom>
              </p:spPr>
            </p:pic>
            <p:pic>
              <p:nvPicPr>
                <p:cNvPr id="136" name="Immagine 58">
                  <a:extLst>
                    <a:ext uri="{FF2B5EF4-FFF2-40B4-BE49-F238E27FC236}">
                      <a16:creationId xmlns:a16="http://schemas.microsoft.com/office/drawing/2014/main" id="{B3EAF5E3-4012-2126-0E70-865DC24A0919}"/>
                    </a:ext>
                  </a:extLst>
                </p:cNvPr>
                <p:cNvPicPr>
                  <a:picLocks noChangeAspect="1"/>
                </p:cNvPicPr>
                <p:nvPr/>
              </p:nvPicPr>
              <p:blipFill rotWithShape="1">
                <a:blip r:embed="rId8"/>
                <a:srcRect l="91100" t="74252" b="17828"/>
                <a:stretch/>
              </p:blipFill>
              <p:spPr>
                <a:xfrm>
                  <a:off x="7197783" y="3977063"/>
                  <a:ext cx="1790680" cy="456245"/>
                </a:xfrm>
                <a:prstGeom prst="rect">
                  <a:avLst/>
                </a:prstGeom>
              </p:spPr>
            </p:pic>
            <p:pic>
              <p:nvPicPr>
                <p:cNvPr id="137" name="Immagine 58">
                  <a:extLst>
                    <a:ext uri="{FF2B5EF4-FFF2-40B4-BE49-F238E27FC236}">
                      <a16:creationId xmlns:a16="http://schemas.microsoft.com/office/drawing/2014/main" id="{6F7386AA-2D6F-FB9B-7199-C0BE8F27EE2C}"/>
                    </a:ext>
                  </a:extLst>
                </p:cNvPr>
                <p:cNvPicPr>
                  <a:picLocks noChangeAspect="1"/>
                </p:cNvPicPr>
                <p:nvPr/>
              </p:nvPicPr>
              <p:blipFill rotWithShape="1">
                <a:blip r:embed="rId8"/>
                <a:srcRect l="54906" t="75988" r="37456" b="17423"/>
                <a:stretch/>
              </p:blipFill>
              <p:spPr>
                <a:xfrm>
                  <a:off x="10707588" y="4032997"/>
                  <a:ext cx="1536731" cy="379585"/>
                </a:xfrm>
                <a:prstGeom prst="rect">
                  <a:avLst/>
                </a:prstGeom>
              </p:spPr>
            </p:pic>
            <p:pic>
              <p:nvPicPr>
                <p:cNvPr id="138" name="Immagine 58">
                  <a:extLst>
                    <a:ext uri="{FF2B5EF4-FFF2-40B4-BE49-F238E27FC236}">
                      <a16:creationId xmlns:a16="http://schemas.microsoft.com/office/drawing/2014/main" id="{A5A12A71-66FC-2209-5E78-CEDA1263C8B7}"/>
                    </a:ext>
                  </a:extLst>
                </p:cNvPr>
                <p:cNvPicPr>
                  <a:picLocks noChangeAspect="1"/>
                </p:cNvPicPr>
                <p:nvPr/>
              </p:nvPicPr>
              <p:blipFill rotWithShape="1">
                <a:blip r:embed="rId8"/>
                <a:srcRect l="91380" t="37519" r="1084" b="54702"/>
                <a:stretch/>
              </p:blipFill>
              <p:spPr>
                <a:xfrm>
                  <a:off x="14009679" y="3985196"/>
                  <a:ext cx="1515979" cy="448112"/>
                </a:xfrm>
                <a:prstGeom prst="rect">
                  <a:avLst/>
                </a:prstGeom>
              </p:spPr>
            </p:pic>
            <p:pic>
              <p:nvPicPr>
                <p:cNvPr id="139" name="Immagine 58">
                  <a:extLst>
                    <a:ext uri="{FF2B5EF4-FFF2-40B4-BE49-F238E27FC236}">
                      <a16:creationId xmlns:a16="http://schemas.microsoft.com/office/drawing/2014/main" id="{4946AD2D-CDFE-3424-8C16-855D76C5E5DC}"/>
                    </a:ext>
                  </a:extLst>
                </p:cNvPr>
                <p:cNvPicPr>
                  <a:picLocks noChangeAspect="1"/>
                </p:cNvPicPr>
                <p:nvPr/>
              </p:nvPicPr>
              <p:blipFill rotWithShape="1">
                <a:blip r:embed="rId8"/>
                <a:srcRect l="91074" t="14909" r="-1095" b="77790"/>
                <a:stretch/>
              </p:blipFill>
              <p:spPr>
                <a:xfrm>
                  <a:off x="10579146" y="5416132"/>
                  <a:ext cx="2015920" cy="420626"/>
                </a:xfrm>
                <a:prstGeom prst="rect">
                  <a:avLst/>
                </a:prstGeom>
              </p:spPr>
            </p:pic>
            <p:pic>
              <p:nvPicPr>
                <p:cNvPr id="140" name="Immagine 58">
                  <a:extLst>
                    <a:ext uri="{FF2B5EF4-FFF2-40B4-BE49-F238E27FC236}">
                      <a16:creationId xmlns:a16="http://schemas.microsoft.com/office/drawing/2014/main" id="{D1085E7A-4734-2728-E58F-0B590041D41C}"/>
                    </a:ext>
                  </a:extLst>
                </p:cNvPr>
                <p:cNvPicPr>
                  <a:picLocks noChangeAspect="1"/>
                </p:cNvPicPr>
                <p:nvPr/>
              </p:nvPicPr>
              <p:blipFill rotWithShape="1">
                <a:blip r:embed="rId8"/>
                <a:srcRect l="18490" t="-2992" r="70840" b="94062"/>
                <a:stretch/>
              </p:blipFill>
              <p:spPr>
                <a:xfrm>
                  <a:off x="3919383" y="2553363"/>
                  <a:ext cx="2146732" cy="514435"/>
                </a:xfrm>
                <a:prstGeom prst="rect">
                  <a:avLst/>
                </a:prstGeom>
              </p:spPr>
            </p:pic>
            <p:pic>
              <p:nvPicPr>
                <p:cNvPr id="141" name="Immagine 58">
                  <a:extLst>
                    <a:ext uri="{FF2B5EF4-FFF2-40B4-BE49-F238E27FC236}">
                      <a16:creationId xmlns:a16="http://schemas.microsoft.com/office/drawing/2014/main" id="{487E5779-FDCE-7C45-1E94-3B9D8F42FC86}"/>
                    </a:ext>
                  </a:extLst>
                </p:cNvPr>
                <p:cNvPicPr>
                  <a:picLocks noChangeAspect="1"/>
                </p:cNvPicPr>
                <p:nvPr/>
              </p:nvPicPr>
              <p:blipFill rotWithShape="1">
                <a:blip r:embed="rId8"/>
                <a:srcRect t="16757" r="88098" b="75715"/>
                <a:stretch/>
              </p:blipFill>
              <p:spPr>
                <a:xfrm>
                  <a:off x="456298" y="4052373"/>
                  <a:ext cx="2394593" cy="433730"/>
                </a:xfrm>
                <a:prstGeom prst="rect">
                  <a:avLst/>
                </a:prstGeom>
              </p:spPr>
            </p:pic>
          </p:grpSp>
          <p:pic>
            <p:nvPicPr>
              <p:cNvPr id="91" name="Immagine 277">
                <a:extLst>
                  <a:ext uri="{FF2B5EF4-FFF2-40B4-BE49-F238E27FC236}">
                    <a16:creationId xmlns:a16="http://schemas.microsoft.com/office/drawing/2014/main" id="{F2288FC3-CB4E-BCFA-84D1-90A49E1AC69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92" name="Immagine 4">
                <a:extLst>
                  <a:ext uri="{FF2B5EF4-FFF2-40B4-BE49-F238E27FC236}">
                    <a16:creationId xmlns:a16="http://schemas.microsoft.com/office/drawing/2014/main" id="{FF423329-C9E8-FCDF-F3EB-964807AC37F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96" name="Immagine 25">
                <a:extLst>
                  <a:ext uri="{FF2B5EF4-FFF2-40B4-BE49-F238E27FC236}">
                    <a16:creationId xmlns:a16="http://schemas.microsoft.com/office/drawing/2014/main" id="{0FF2CA4C-DDEA-4A35-5D83-424EF818B387}"/>
                  </a:ext>
                </a:extLst>
              </p:cNvPr>
              <p:cNvPicPr>
                <a:picLocks noChangeAspect="1"/>
              </p:cNvPicPr>
              <p:nvPr/>
            </p:nvPicPr>
            <p:blipFill>
              <a:blip r:embed="rId13"/>
              <a:stretch>
                <a:fillRect/>
              </a:stretch>
            </p:blipFill>
            <p:spPr>
              <a:xfrm>
                <a:off x="676880" y="3305605"/>
                <a:ext cx="600109" cy="264753"/>
              </a:xfrm>
              <a:prstGeom prst="rect">
                <a:avLst/>
              </a:prstGeom>
            </p:spPr>
          </p:pic>
          <p:pic>
            <p:nvPicPr>
              <p:cNvPr id="97" name="Immagine 305">
                <a:extLst>
                  <a:ext uri="{FF2B5EF4-FFF2-40B4-BE49-F238E27FC236}">
                    <a16:creationId xmlns:a16="http://schemas.microsoft.com/office/drawing/2014/main" id="{A433DE95-68F9-E5AE-5057-83840700619D}"/>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98" name="Immagine 304">
                <a:extLst>
                  <a:ext uri="{FF2B5EF4-FFF2-40B4-BE49-F238E27FC236}">
                    <a16:creationId xmlns:a16="http://schemas.microsoft.com/office/drawing/2014/main" id="{819D8527-8B82-10C2-7AC8-0C546D03761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99" name="Immagine 305">
                <a:extLst>
                  <a:ext uri="{FF2B5EF4-FFF2-40B4-BE49-F238E27FC236}">
                    <a16:creationId xmlns:a16="http://schemas.microsoft.com/office/drawing/2014/main" id="{465A1C94-0647-E03E-68B8-06667869E92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00" name="Immagine 311">
                <a:extLst>
                  <a:ext uri="{FF2B5EF4-FFF2-40B4-BE49-F238E27FC236}">
                    <a16:creationId xmlns:a16="http://schemas.microsoft.com/office/drawing/2014/main" id="{60FB8344-0CFB-6699-D45D-603E3E317552}"/>
                  </a:ext>
                </a:extLst>
              </p:cNvPr>
              <p:cNvPicPr>
                <a:picLocks noChangeAspect="1"/>
              </p:cNvPicPr>
              <p:nvPr/>
            </p:nvPicPr>
            <p:blipFill rotWithShape="1">
              <a:blip r:embed="rId14"/>
              <a:srcRect l="2666" t="21143" r="11481" b="24025"/>
              <a:stretch/>
            </p:blipFill>
            <p:spPr>
              <a:xfrm>
                <a:off x="676880" y="4704044"/>
                <a:ext cx="584435" cy="213289"/>
              </a:xfrm>
              <a:prstGeom prst="rect">
                <a:avLst/>
              </a:prstGeom>
            </p:spPr>
          </p:pic>
          <p:pic>
            <p:nvPicPr>
              <p:cNvPr id="101" name="Immagine 336">
                <a:extLst>
                  <a:ext uri="{FF2B5EF4-FFF2-40B4-BE49-F238E27FC236}">
                    <a16:creationId xmlns:a16="http://schemas.microsoft.com/office/drawing/2014/main" id="{734492B0-9C61-2BA7-F335-7B7D0350F2BD}"/>
                  </a:ext>
                </a:extLst>
              </p:cNvPr>
              <p:cNvPicPr>
                <a:picLocks noChangeAspect="1"/>
              </p:cNvPicPr>
              <p:nvPr/>
            </p:nvPicPr>
            <p:blipFill>
              <a:blip r:embed="rId15"/>
              <a:stretch>
                <a:fillRect/>
              </a:stretch>
            </p:blipFill>
            <p:spPr>
              <a:xfrm>
                <a:off x="9739511" y="4587395"/>
                <a:ext cx="325662" cy="257816"/>
              </a:xfrm>
              <a:prstGeom prst="rect">
                <a:avLst/>
              </a:prstGeom>
            </p:spPr>
          </p:pic>
          <p:pic>
            <p:nvPicPr>
              <p:cNvPr id="102" name="Immagine 311">
                <a:extLst>
                  <a:ext uri="{FF2B5EF4-FFF2-40B4-BE49-F238E27FC236}">
                    <a16:creationId xmlns:a16="http://schemas.microsoft.com/office/drawing/2014/main" id="{C662856F-2232-DD8C-A794-B0661B7A64AB}"/>
                  </a:ext>
                </a:extLst>
              </p:cNvPr>
              <p:cNvPicPr>
                <a:picLocks noChangeAspect="1"/>
              </p:cNvPicPr>
              <p:nvPr/>
            </p:nvPicPr>
            <p:blipFill rotWithShape="1">
              <a:blip r:embed="rId14"/>
              <a:srcRect l="2666" t="21143" r="11481" b="24025"/>
              <a:stretch/>
            </p:blipFill>
            <p:spPr>
              <a:xfrm>
                <a:off x="4091333" y="4667757"/>
                <a:ext cx="584435" cy="213289"/>
              </a:xfrm>
              <a:prstGeom prst="rect">
                <a:avLst/>
              </a:prstGeom>
            </p:spPr>
          </p:pic>
          <p:pic>
            <p:nvPicPr>
              <p:cNvPr id="103" name="Immagine 315">
                <a:extLst>
                  <a:ext uri="{FF2B5EF4-FFF2-40B4-BE49-F238E27FC236}">
                    <a16:creationId xmlns:a16="http://schemas.microsoft.com/office/drawing/2014/main" id="{A3C58CC6-45A9-6E2F-B217-FFD39E55FC38}"/>
                  </a:ext>
                </a:extLst>
              </p:cNvPr>
              <p:cNvPicPr>
                <a:picLocks noChangeAspect="1"/>
              </p:cNvPicPr>
              <p:nvPr/>
            </p:nvPicPr>
            <p:blipFill>
              <a:blip r:embed="rId15"/>
              <a:stretch>
                <a:fillRect/>
              </a:stretch>
            </p:blipFill>
            <p:spPr>
              <a:xfrm>
                <a:off x="16444068" y="4616354"/>
                <a:ext cx="325662" cy="257816"/>
              </a:xfrm>
              <a:prstGeom prst="rect">
                <a:avLst/>
              </a:prstGeom>
            </p:spPr>
          </p:pic>
          <p:pic>
            <p:nvPicPr>
              <p:cNvPr id="104" name="Immagine 306">
                <a:extLst>
                  <a:ext uri="{FF2B5EF4-FFF2-40B4-BE49-F238E27FC236}">
                    <a16:creationId xmlns:a16="http://schemas.microsoft.com/office/drawing/2014/main" id="{A6955132-3FE8-A804-4E13-6FE78AEDD3D2}"/>
                  </a:ext>
                </a:extLst>
              </p:cNvPr>
              <p:cNvPicPr>
                <a:picLocks noChangeAspect="1"/>
              </p:cNvPicPr>
              <p:nvPr/>
            </p:nvPicPr>
            <p:blipFill>
              <a:blip r:embed="rId16"/>
              <a:stretch>
                <a:fillRect/>
              </a:stretch>
            </p:blipFill>
            <p:spPr>
              <a:xfrm>
                <a:off x="2928515" y="5954178"/>
                <a:ext cx="320299" cy="305740"/>
              </a:xfrm>
              <a:prstGeom prst="rect">
                <a:avLst/>
              </a:prstGeom>
            </p:spPr>
          </p:pic>
          <p:pic>
            <p:nvPicPr>
              <p:cNvPr id="105" name="Immagine 307">
                <a:extLst>
                  <a:ext uri="{FF2B5EF4-FFF2-40B4-BE49-F238E27FC236}">
                    <a16:creationId xmlns:a16="http://schemas.microsoft.com/office/drawing/2014/main" id="{7965E720-4D51-3C4A-7CE5-0DEECCE52D91}"/>
                  </a:ext>
                </a:extLst>
              </p:cNvPr>
              <p:cNvPicPr>
                <a:picLocks noChangeAspect="1"/>
              </p:cNvPicPr>
              <p:nvPr/>
            </p:nvPicPr>
            <p:blipFill>
              <a:blip r:embed="rId17"/>
              <a:stretch>
                <a:fillRect/>
              </a:stretch>
            </p:blipFill>
            <p:spPr>
              <a:xfrm>
                <a:off x="676880" y="5985246"/>
                <a:ext cx="1183646" cy="286156"/>
              </a:xfrm>
              <a:prstGeom prst="rect">
                <a:avLst/>
              </a:prstGeom>
            </p:spPr>
          </p:pic>
          <p:pic>
            <p:nvPicPr>
              <p:cNvPr id="106" name="Immagine 308">
                <a:extLst>
                  <a:ext uri="{FF2B5EF4-FFF2-40B4-BE49-F238E27FC236}">
                    <a16:creationId xmlns:a16="http://schemas.microsoft.com/office/drawing/2014/main" id="{5BFD419A-C65D-0FD1-5568-18DFE05DC62C}"/>
                  </a:ext>
                </a:extLst>
              </p:cNvPr>
              <p:cNvPicPr>
                <a:picLocks noChangeAspect="1"/>
              </p:cNvPicPr>
              <p:nvPr/>
            </p:nvPicPr>
            <p:blipFill>
              <a:blip r:embed="rId16"/>
              <a:stretch>
                <a:fillRect/>
              </a:stretch>
            </p:blipFill>
            <p:spPr>
              <a:xfrm>
                <a:off x="6335130" y="5961689"/>
                <a:ext cx="320299" cy="305740"/>
              </a:xfrm>
              <a:prstGeom prst="rect">
                <a:avLst/>
              </a:prstGeom>
            </p:spPr>
          </p:pic>
          <p:pic>
            <p:nvPicPr>
              <p:cNvPr id="107" name="Immagine 309">
                <a:extLst>
                  <a:ext uri="{FF2B5EF4-FFF2-40B4-BE49-F238E27FC236}">
                    <a16:creationId xmlns:a16="http://schemas.microsoft.com/office/drawing/2014/main" id="{C582F873-6834-7EA5-4D06-FCBAD2E0CE5E}"/>
                  </a:ext>
                </a:extLst>
              </p:cNvPr>
              <p:cNvPicPr>
                <a:picLocks noChangeAspect="1"/>
              </p:cNvPicPr>
              <p:nvPr/>
            </p:nvPicPr>
            <p:blipFill>
              <a:blip r:embed="rId17"/>
              <a:stretch>
                <a:fillRect/>
              </a:stretch>
            </p:blipFill>
            <p:spPr>
              <a:xfrm>
                <a:off x="4068452" y="5978655"/>
                <a:ext cx="1183646" cy="286156"/>
              </a:xfrm>
              <a:prstGeom prst="rect">
                <a:avLst/>
              </a:prstGeom>
            </p:spPr>
          </p:pic>
        </p:grpSp>
      </p:grpSp>
      <p:pic>
        <p:nvPicPr>
          <p:cNvPr id="144" name="Immagine 72">
            <a:extLst>
              <a:ext uri="{FF2B5EF4-FFF2-40B4-BE49-F238E27FC236}">
                <a16:creationId xmlns:a16="http://schemas.microsoft.com/office/drawing/2014/main" id="{93C48483-9CFF-4D26-85C3-B6AAAE21B7A6}"/>
              </a:ext>
            </a:extLst>
          </p:cNvPr>
          <p:cNvPicPr>
            <a:picLocks noChangeAspect="1"/>
          </p:cNvPicPr>
          <p:nvPr/>
        </p:nvPicPr>
        <p:blipFill>
          <a:blip r:embed="rId18"/>
          <a:stretch>
            <a:fillRect/>
          </a:stretch>
        </p:blipFill>
        <p:spPr>
          <a:xfrm>
            <a:off x="1725728" y="2281319"/>
            <a:ext cx="4442762" cy="715896"/>
          </a:xfrm>
          <a:prstGeom prst="rect">
            <a:avLst/>
          </a:prstGeom>
        </p:spPr>
      </p:pic>
      <p:pic>
        <p:nvPicPr>
          <p:cNvPr id="145" name="Picture 144">
            <a:extLst>
              <a:ext uri="{FF2B5EF4-FFF2-40B4-BE49-F238E27FC236}">
                <a16:creationId xmlns:a16="http://schemas.microsoft.com/office/drawing/2014/main" id="{BAA51B50-6ACA-4556-AE03-9A21FD8C780C}"/>
              </a:ext>
            </a:extLst>
          </p:cNvPr>
          <p:cNvPicPr>
            <a:picLocks noChangeAspect="1"/>
          </p:cNvPicPr>
          <p:nvPr/>
        </p:nvPicPr>
        <p:blipFill>
          <a:blip r:embed="rId19"/>
          <a:stretch>
            <a:fillRect/>
          </a:stretch>
        </p:blipFill>
        <p:spPr>
          <a:xfrm>
            <a:off x="1768258" y="2941864"/>
            <a:ext cx="2436751" cy="337160"/>
          </a:xfrm>
          <a:prstGeom prst="rect">
            <a:avLst/>
          </a:prstGeom>
        </p:spPr>
      </p:pic>
      <p:cxnSp>
        <p:nvCxnSpPr>
          <p:cNvPr id="202" name="Connettore diritto 201">
            <a:extLst>
              <a:ext uri="{FF2B5EF4-FFF2-40B4-BE49-F238E27FC236}">
                <a16:creationId xmlns:a16="http://schemas.microsoft.com/office/drawing/2014/main" id="{B754663C-11E7-4429-8085-F176D0A95D3E}"/>
              </a:ext>
            </a:extLst>
          </p:cNvPr>
          <p:cNvCxnSpPr>
            <a:cxnSpLocks/>
          </p:cNvCxnSpPr>
          <p:nvPr/>
        </p:nvCxnSpPr>
        <p:spPr>
          <a:xfrm flipV="1">
            <a:off x="1657658" y="2877050"/>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5111B71-B230-47F5-BF31-7FE0461B5157}"/>
              </a:ext>
            </a:extLst>
          </p:cNvPr>
          <p:cNvGrpSpPr/>
          <p:nvPr/>
        </p:nvGrpSpPr>
        <p:grpSpPr>
          <a:xfrm>
            <a:off x="154536" y="7444979"/>
            <a:ext cx="23899449" cy="4190387"/>
            <a:chOff x="154536" y="7444979"/>
            <a:chExt cx="23899449" cy="4190387"/>
          </a:xfrm>
        </p:grpSpPr>
        <p:grpSp>
          <p:nvGrpSpPr>
            <p:cNvPr id="26" name="Group 25">
              <a:extLst>
                <a:ext uri="{FF2B5EF4-FFF2-40B4-BE49-F238E27FC236}">
                  <a16:creationId xmlns:a16="http://schemas.microsoft.com/office/drawing/2014/main" id="{B96EC0AC-6CEF-4ACD-B124-FF11C20ABEA4}"/>
                </a:ext>
              </a:extLst>
            </p:cNvPr>
            <p:cNvGrpSpPr/>
            <p:nvPr/>
          </p:nvGrpSpPr>
          <p:grpSpPr>
            <a:xfrm>
              <a:off x="154536" y="7444979"/>
              <a:ext cx="23899449" cy="4190387"/>
              <a:chOff x="154536" y="7444979"/>
              <a:chExt cx="23899449" cy="4190387"/>
            </a:xfrm>
          </p:grpSpPr>
          <p:pic>
            <p:nvPicPr>
              <p:cNvPr id="394" name="Immagine 393">
                <a:extLst>
                  <a:ext uri="{FF2B5EF4-FFF2-40B4-BE49-F238E27FC236}">
                    <a16:creationId xmlns:a16="http://schemas.microsoft.com/office/drawing/2014/main" id="{3E59F016-4FDD-4B6C-A3B2-2EB9BD08197B}"/>
                  </a:ext>
                </a:extLst>
              </p:cNvPr>
              <p:cNvPicPr>
                <a:picLocks noChangeAspect="1"/>
              </p:cNvPicPr>
              <p:nvPr/>
            </p:nvPicPr>
            <p:blipFill>
              <a:blip r:embed="rId20"/>
              <a:stretch>
                <a:fillRect/>
              </a:stretch>
            </p:blipFill>
            <p:spPr>
              <a:xfrm>
                <a:off x="21775789" y="7444979"/>
                <a:ext cx="698392" cy="492309"/>
              </a:xfrm>
              <a:prstGeom prst="rect">
                <a:avLst/>
              </a:prstGeom>
            </p:spPr>
          </p:pic>
          <p:grpSp>
            <p:nvGrpSpPr>
              <p:cNvPr id="279" name="Gruppo 278">
                <a:extLst>
                  <a:ext uri="{FF2B5EF4-FFF2-40B4-BE49-F238E27FC236}">
                    <a16:creationId xmlns:a16="http://schemas.microsoft.com/office/drawing/2014/main" id="{52ACF01A-74F0-4528-9AFD-416190A4A175}"/>
                  </a:ext>
                </a:extLst>
              </p:cNvPr>
              <p:cNvGrpSpPr/>
              <p:nvPr/>
            </p:nvGrpSpPr>
            <p:grpSpPr>
              <a:xfrm>
                <a:off x="211023" y="7852992"/>
                <a:ext cx="23818558" cy="3181376"/>
                <a:chOff x="1344253" y="8724769"/>
                <a:chExt cx="23818558" cy="3181376"/>
              </a:xfrm>
            </p:grpSpPr>
            <p:pic>
              <p:nvPicPr>
                <p:cNvPr id="379" name="Immagine 378">
                  <a:extLst>
                    <a:ext uri="{FF2B5EF4-FFF2-40B4-BE49-F238E27FC236}">
                      <a16:creationId xmlns:a16="http://schemas.microsoft.com/office/drawing/2014/main" id="{1D196986-10C4-4DCB-BA1A-2094CA6F7E1C}"/>
                    </a:ext>
                  </a:extLst>
                </p:cNvPr>
                <p:cNvPicPr>
                  <a:picLocks noChangeAspect="1"/>
                </p:cNvPicPr>
                <p:nvPr/>
              </p:nvPicPr>
              <p:blipFill>
                <a:blip r:embed="rId21"/>
                <a:stretch>
                  <a:fillRect/>
                </a:stretch>
              </p:blipFill>
              <p:spPr>
                <a:xfrm>
                  <a:off x="1344253" y="9011952"/>
                  <a:ext cx="23818558" cy="940030"/>
                </a:xfrm>
                <a:prstGeom prst="rect">
                  <a:avLst/>
                </a:prstGeom>
              </p:spPr>
            </p:pic>
            <p:cxnSp>
              <p:nvCxnSpPr>
                <p:cNvPr id="380" name="Connettore diritto 379">
                  <a:extLst>
                    <a:ext uri="{FF2B5EF4-FFF2-40B4-BE49-F238E27FC236}">
                      <a16:creationId xmlns:a16="http://schemas.microsoft.com/office/drawing/2014/main" id="{F11B5E92-B18E-4F57-91F8-BF7E17302447}"/>
                    </a:ext>
                  </a:extLst>
                </p:cNvPr>
                <p:cNvCxnSpPr>
                  <a:cxnSpLocks/>
                </p:cNvCxnSpPr>
                <p:nvPr/>
              </p:nvCxnSpPr>
              <p:spPr>
                <a:xfrm>
                  <a:off x="1344253" y="8910309"/>
                  <a:ext cx="23779167" cy="14784"/>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381" name="Immagine 380">
                  <a:extLst>
                    <a:ext uri="{FF2B5EF4-FFF2-40B4-BE49-F238E27FC236}">
                      <a16:creationId xmlns:a16="http://schemas.microsoft.com/office/drawing/2014/main" id="{1B29F3B7-8AC4-45DF-81F5-E0FCC3AD6C41}"/>
                    </a:ext>
                  </a:extLst>
                </p:cNvPr>
                <p:cNvPicPr>
                  <a:picLocks noChangeAspect="1"/>
                </p:cNvPicPr>
                <p:nvPr/>
              </p:nvPicPr>
              <p:blipFill rotWithShape="1">
                <a:blip r:embed="rId22"/>
                <a:srcRect l="9227" t="14432" r="5799"/>
                <a:stretch/>
              </p:blipFill>
              <p:spPr>
                <a:xfrm>
                  <a:off x="12402296" y="8735831"/>
                  <a:ext cx="657566" cy="463515"/>
                </a:xfrm>
                <a:prstGeom prst="rect">
                  <a:avLst/>
                </a:prstGeom>
              </p:spPr>
            </p:pic>
            <p:pic>
              <p:nvPicPr>
                <p:cNvPr id="382" name="Immagine 381">
                  <a:extLst>
                    <a:ext uri="{FF2B5EF4-FFF2-40B4-BE49-F238E27FC236}">
                      <a16:creationId xmlns:a16="http://schemas.microsoft.com/office/drawing/2014/main" id="{5546C826-CD88-4F14-8331-A0293249283C}"/>
                    </a:ext>
                  </a:extLst>
                </p:cNvPr>
                <p:cNvPicPr>
                  <a:picLocks noChangeAspect="1"/>
                </p:cNvPicPr>
                <p:nvPr/>
              </p:nvPicPr>
              <p:blipFill rotWithShape="1">
                <a:blip r:embed="rId23"/>
                <a:srcRect l="9994" t="15799" r="5612" b="22020"/>
                <a:stretch/>
              </p:blipFill>
              <p:spPr>
                <a:xfrm>
                  <a:off x="11569580" y="8724769"/>
                  <a:ext cx="733469" cy="445841"/>
                </a:xfrm>
                <a:prstGeom prst="rect">
                  <a:avLst/>
                </a:prstGeom>
              </p:spPr>
            </p:pic>
            <p:pic>
              <p:nvPicPr>
                <p:cNvPr id="388" name="Immagine 387">
                  <a:extLst>
                    <a:ext uri="{FF2B5EF4-FFF2-40B4-BE49-F238E27FC236}">
                      <a16:creationId xmlns:a16="http://schemas.microsoft.com/office/drawing/2014/main" id="{E27D9BE4-A283-4D90-82FC-E0B9F660CE94}"/>
                    </a:ext>
                  </a:extLst>
                </p:cNvPr>
                <p:cNvPicPr>
                  <a:picLocks noChangeAspect="1"/>
                </p:cNvPicPr>
                <p:nvPr/>
              </p:nvPicPr>
              <p:blipFill>
                <a:blip r:embed="rId24"/>
                <a:stretch>
                  <a:fillRect/>
                </a:stretch>
              </p:blipFill>
              <p:spPr>
                <a:xfrm>
                  <a:off x="19969381" y="9153806"/>
                  <a:ext cx="2658245" cy="465193"/>
                </a:xfrm>
                <a:prstGeom prst="rect">
                  <a:avLst/>
                </a:prstGeom>
              </p:spPr>
            </p:pic>
            <p:cxnSp>
              <p:nvCxnSpPr>
                <p:cNvPr id="389" name="Connettore diritto 388">
                  <a:extLst>
                    <a:ext uri="{FF2B5EF4-FFF2-40B4-BE49-F238E27FC236}">
                      <a16:creationId xmlns:a16="http://schemas.microsoft.com/office/drawing/2014/main" id="{AD27F1A7-2A81-4901-95BE-B0BF04771DEE}"/>
                    </a:ext>
                  </a:extLst>
                </p:cNvPr>
                <p:cNvCxnSpPr>
                  <a:cxnSpLocks/>
                </p:cNvCxnSpPr>
                <p:nvPr/>
              </p:nvCxnSpPr>
              <p:spPr>
                <a:xfrm flipH="1">
                  <a:off x="1657867" y="10920564"/>
                  <a:ext cx="42994" cy="9855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0" name="Connettore diritto 389">
                  <a:extLst>
                    <a:ext uri="{FF2B5EF4-FFF2-40B4-BE49-F238E27FC236}">
                      <a16:creationId xmlns:a16="http://schemas.microsoft.com/office/drawing/2014/main" id="{2B4B45E2-5B90-43D5-BCC4-84E579353D85}"/>
                    </a:ext>
                  </a:extLst>
                </p:cNvPr>
                <p:cNvCxnSpPr>
                  <a:cxnSpLocks/>
                </p:cNvCxnSpPr>
                <p:nvPr/>
              </p:nvCxnSpPr>
              <p:spPr>
                <a:xfrm flipH="1">
                  <a:off x="22724544" y="10874364"/>
                  <a:ext cx="59665" cy="85512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8DC20D1B-6DE2-484F-94BD-A9048BDDCC9F}"/>
                  </a:ext>
                </a:extLst>
              </p:cNvPr>
              <p:cNvPicPr>
                <a:picLocks noChangeAspect="1"/>
              </p:cNvPicPr>
              <p:nvPr/>
            </p:nvPicPr>
            <p:blipFill rotWithShape="1">
              <a:blip r:embed="rId25"/>
              <a:srcRect r="8919" b="14712"/>
              <a:stretch/>
            </p:blipFill>
            <p:spPr>
              <a:xfrm>
                <a:off x="154536" y="8869602"/>
                <a:ext cx="14583479" cy="1913055"/>
              </a:xfrm>
              <a:prstGeom prst="rect">
                <a:avLst/>
              </a:prstGeom>
            </p:spPr>
          </p:pic>
          <p:pic>
            <p:nvPicPr>
              <p:cNvPr id="29" name="Picture 28">
                <a:extLst>
                  <a:ext uri="{FF2B5EF4-FFF2-40B4-BE49-F238E27FC236}">
                    <a16:creationId xmlns:a16="http://schemas.microsoft.com/office/drawing/2014/main" id="{6EF58866-A67A-4D1E-8B5D-87A03405C236}"/>
                  </a:ext>
                </a:extLst>
              </p:cNvPr>
              <p:cNvPicPr>
                <a:picLocks noChangeAspect="1"/>
              </p:cNvPicPr>
              <p:nvPr/>
            </p:nvPicPr>
            <p:blipFill rotWithShape="1">
              <a:blip r:embed="rId26"/>
              <a:srcRect t="9997" r="19205" b="-4002"/>
              <a:stretch/>
            </p:blipFill>
            <p:spPr>
              <a:xfrm>
                <a:off x="259149" y="10817311"/>
                <a:ext cx="14455868" cy="783391"/>
              </a:xfrm>
              <a:prstGeom prst="rect">
                <a:avLst/>
              </a:prstGeom>
            </p:spPr>
          </p:pic>
          <p:pic>
            <p:nvPicPr>
              <p:cNvPr id="31" name="Picture 30">
                <a:extLst>
                  <a:ext uri="{FF2B5EF4-FFF2-40B4-BE49-F238E27FC236}">
                    <a16:creationId xmlns:a16="http://schemas.microsoft.com/office/drawing/2014/main" id="{A0E7C53C-780B-4C60-8B13-EA0346F6FEA0}"/>
                  </a:ext>
                </a:extLst>
              </p:cNvPr>
              <p:cNvPicPr>
                <a:picLocks noChangeAspect="1"/>
              </p:cNvPicPr>
              <p:nvPr/>
            </p:nvPicPr>
            <p:blipFill>
              <a:blip r:embed="rId27"/>
              <a:stretch>
                <a:fillRect/>
              </a:stretch>
            </p:blipFill>
            <p:spPr>
              <a:xfrm>
                <a:off x="11860095" y="10934123"/>
                <a:ext cx="822880" cy="531227"/>
              </a:xfrm>
              <a:prstGeom prst="rect">
                <a:avLst/>
              </a:prstGeom>
            </p:spPr>
          </p:pic>
          <p:pic>
            <p:nvPicPr>
              <p:cNvPr id="7" name="Immagine 41">
                <a:extLst>
                  <a:ext uri="{FF2B5EF4-FFF2-40B4-BE49-F238E27FC236}">
                    <a16:creationId xmlns:a16="http://schemas.microsoft.com/office/drawing/2014/main" id="{AB64D658-A902-AC71-FE32-52AB6C2BCC1C}"/>
                  </a:ext>
                </a:extLst>
              </p:cNvPr>
              <p:cNvPicPr>
                <a:picLocks noChangeAspect="1"/>
              </p:cNvPicPr>
              <p:nvPr/>
            </p:nvPicPr>
            <p:blipFill>
              <a:blip r:embed="rId28"/>
              <a:stretch>
                <a:fillRect/>
              </a:stretch>
            </p:blipFill>
            <p:spPr>
              <a:xfrm>
                <a:off x="20668737" y="8261425"/>
                <a:ext cx="1757991" cy="595929"/>
              </a:xfrm>
              <a:prstGeom prst="rect">
                <a:avLst/>
              </a:prstGeom>
            </p:spPr>
          </p:pic>
          <p:pic>
            <p:nvPicPr>
              <p:cNvPr id="8" name="Picture 7">
                <a:extLst>
                  <a:ext uri="{FF2B5EF4-FFF2-40B4-BE49-F238E27FC236}">
                    <a16:creationId xmlns:a16="http://schemas.microsoft.com/office/drawing/2014/main" id="{BDD3DD55-4073-6743-D631-F52D4867F44E}"/>
                  </a:ext>
                </a:extLst>
              </p:cNvPr>
              <p:cNvPicPr>
                <a:picLocks noChangeAspect="1"/>
              </p:cNvPicPr>
              <p:nvPr/>
            </p:nvPicPr>
            <p:blipFill>
              <a:blip r:embed="rId29"/>
              <a:stretch>
                <a:fillRect/>
              </a:stretch>
            </p:blipFill>
            <p:spPr>
              <a:xfrm>
                <a:off x="22429930" y="8218082"/>
                <a:ext cx="1487069" cy="673061"/>
              </a:xfrm>
              <a:prstGeom prst="rect">
                <a:avLst/>
              </a:prstGeom>
            </p:spPr>
          </p:pic>
          <p:pic>
            <p:nvPicPr>
              <p:cNvPr id="10" name="Picture 9">
                <a:extLst>
                  <a:ext uri="{FF2B5EF4-FFF2-40B4-BE49-F238E27FC236}">
                    <a16:creationId xmlns:a16="http://schemas.microsoft.com/office/drawing/2014/main" id="{84242D0F-45C6-4834-8A7E-0E510D0311C9}"/>
                  </a:ext>
                </a:extLst>
              </p:cNvPr>
              <p:cNvPicPr>
                <a:picLocks noChangeAspect="1"/>
              </p:cNvPicPr>
              <p:nvPr/>
            </p:nvPicPr>
            <p:blipFill rotWithShape="1">
              <a:blip r:embed="rId30"/>
              <a:srcRect r="3879" b="5873"/>
              <a:stretch/>
            </p:blipFill>
            <p:spPr>
              <a:xfrm>
                <a:off x="14710611" y="8974990"/>
                <a:ext cx="9343374" cy="1800082"/>
              </a:xfrm>
              <a:prstGeom prst="rect">
                <a:avLst/>
              </a:prstGeom>
            </p:spPr>
          </p:pic>
          <p:cxnSp>
            <p:nvCxnSpPr>
              <p:cNvPr id="13" name="Straight Connector 12">
                <a:extLst>
                  <a:ext uri="{FF2B5EF4-FFF2-40B4-BE49-F238E27FC236}">
                    <a16:creationId xmlns:a16="http://schemas.microsoft.com/office/drawing/2014/main" id="{57EA309A-0A66-47C0-BF5C-0F2CD0EE10E1}"/>
                  </a:ext>
                </a:extLst>
              </p:cNvPr>
              <p:cNvCxnSpPr>
                <a:cxnSpLocks/>
              </p:cNvCxnSpPr>
              <p:nvPr/>
            </p:nvCxnSpPr>
            <p:spPr>
              <a:xfrm>
                <a:off x="22796500" y="10584702"/>
                <a:ext cx="2078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B8D3EF0-581D-495A-8E0A-666598519A50}"/>
                  </a:ext>
                </a:extLst>
              </p:cNvPr>
              <p:cNvPicPr>
                <a:picLocks noChangeAspect="1"/>
              </p:cNvPicPr>
              <p:nvPr/>
            </p:nvPicPr>
            <p:blipFill rotWithShape="1">
              <a:blip r:embed="rId31"/>
              <a:srcRect t="9335"/>
              <a:stretch/>
            </p:blipFill>
            <p:spPr>
              <a:xfrm>
                <a:off x="14826143" y="10901143"/>
                <a:ext cx="9085128" cy="734223"/>
              </a:xfrm>
              <a:prstGeom prst="rect">
                <a:avLst/>
              </a:prstGeom>
            </p:spPr>
          </p:pic>
          <p:pic>
            <p:nvPicPr>
              <p:cNvPr id="108" name="Picture 107">
                <a:extLst>
                  <a:ext uri="{FF2B5EF4-FFF2-40B4-BE49-F238E27FC236}">
                    <a16:creationId xmlns:a16="http://schemas.microsoft.com/office/drawing/2014/main" id="{A22F7C16-BAEA-49B2-9BFD-41886EBF0578}"/>
                  </a:ext>
                </a:extLst>
              </p:cNvPr>
              <p:cNvPicPr>
                <a:picLocks noChangeAspect="1"/>
              </p:cNvPicPr>
              <p:nvPr/>
            </p:nvPicPr>
            <p:blipFill>
              <a:blip r:embed="rId32"/>
              <a:stretch>
                <a:fillRect/>
              </a:stretch>
            </p:blipFill>
            <p:spPr>
              <a:xfrm>
                <a:off x="18638882" y="10982464"/>
                <a:ext cx="1757552" cy="519624"/>
              </a:xfrm>
              <a:prstGeom prst="rect">
                <a:avLst/>
              </a:prstGeom>
            </p:spPr>
          </p:pic>
          <p:pic>
            <p:nvPicPr>
              <p:cNvPr id="20" name="Picture 19">
                <a:extLst>
                  <a:ext uri="{FF2B5EF4-FFF2-40B4-BE49-F238E27FC236}">
                    <a16:creationId xmlns:a16="http://schemas.microsoft.com/office/drawing/2014/main" id="{ADAC0672-4B2F-405E-9010-C89F0166CDF3}"/>
                  </a:ext>
                </a:extLst>
              </p:cNvPr>
              <p:cNvPicPr>
                <a:picLocks noChangeAspect="1"/>
              </p:cNvPicPr>
              <p:nvPr/>
            </p:nvPicPr>
            <p:blipFill rotWithShape="1">
              <a:blip r:embed="rId33"/>
              <a:srcRect t="36287" r="28570" b="9435"/>
              <a:stretch/>
            </p:blipFill>
            <p:spPr>
              <a:xfrm>
                <a:off x="22616516" y="11087088"/>
                <a:ext cx="408453" cy="310376"/>
              </a:xfrm>
              <a:prstGeom prst="rect">
                <a:avLst/>
              </a:prstGeom>
            </p:spPr>
          </p:pic>
          <p:pic>
            <p:nvPicPr>
              <p:cNvPr id="22" name="Picture 21">
                <a:extLst>
                  <a:ext uri="{FF2B5EF4-FFF2-40B4-BE49-F238E27FC236}">
                    <a16:creationId xmlns:a16="http://schemas.microsoft.com/office/drawing/2014/main" id="{378D678B-C724-4057-9C9F-8FA64E84BCB9}"/>
                  </a:ext>
                </a:extLst>
              </p:cNvPr>
              <p:cNvPicPr>
                <a:picLocks noChangeAspect="1"/>
              </p:cNvPicPr>
              <p:nvPr/>
            </p:nvPicPr>
            <p:blipFill rotWithShape="1">
              <a:blip r:embed="rId34"/>
              <a:srcRect l="16693"/>
              <a:stretch/>
            </p:blipFill>
            <p:spPr>
              <a:xfrm>
                <a:off x="320040" y="9327414"/>
                <a:ext cx="344566" cy="1544144"/>
              </a:xfrm>
              <a:prstGeom prst="rect">
                <a:avLst/>
              </a:prstGeom>
            </p:spPr>
          </p:pic>
          <p:pic>
            <p:nvPicPr>
              <p:cNvPr id="24" name="Picture 23">
                <a:extLst>
                  <a:ext uri="{FF2B5EF4-FFF2-40B4-BE49-F238E27FC236}">
                    <a16:creationId xmlns:a16="http://schemas.microsoft.com/office/drawing/2014/main" id="{DC4D94B1-1B0A-4E4E-B502-99C6990B8991}"/>
                  </a:ext>
                </a:extLst>
              </p:cNvPr>
              <p:cNvPicPr>
                <a:picLocks noChangeAspect="1"/>
              </p:cNvPicPr>
              <p:nvPr/>
            </p:nvPicPr>
            <p:blipFill rotWithShape="1">
              <a:blip r:embed="rId35"/>
              <a:srcRect l="15650"/>
              <a:stretch/>
            </p:blipFill>
            <p:spPr>
              <a:xfrm>
                <a:off x="320040" y="10933339"/>
                <a:ext cx="371043" cy="454545"/>
              </a:xfrm>
              <a:prstGeom prst="rect">
                <a:avLst/>
              </a:prstGeom>
            </p:spPr>
          </p:pic>
        </p:grpSp>
        <p:pic>
          <p:nvPicPr>
            <p:cNvPr id="93" name="Picture 92">
              <a:extLst>
                <a:ext uri="{FF2B5EF4-FFF2-40B4-BE49-F238E27FC236}">
                  <a16:creationId xmlns:a16="http://schemas.microsoft.com/office/drawing/2014/main" id="{1453C079-8E81-4472-84F2-68B1E6546850}"/>
                </a:ext>
              </a:extLst>
            </p:cNvPr>
            <p:cNvPicPr>
              <a:picLocks noChangeAspect="1"/>
            </p:cNvPicPr>
            <p:nvPr/>
          </p:nvPicPr>
          <p:blipFill>
            <a:blip r:embed="rId36"/>
            <a:stretch>
              <a:fillRect/>
            </a:stretch>
          </p:blipFill>
          <p:spPr>
            <a:xfrm>
              <a:off x="22737141" y="10229456"/>
              <a:ext cx="352911" cy="470548"/>
            </a:xfrm>
            <a:prstGeom prst="rect">
              <a:avLst/>
            </a:prstGeom>
          </p:spPr>
        </p:pic>
        <p:pic>
          <p:nvPicPr>
            <p:cNvPr id="142" name="Picture 141">
              <a:extLst>
                <a:ext uri="{FF2B5EF4-FFF2-40B4-BE49-F238E27FC236}">
                  <a16:creationId xmlns:a16="http://schemas.microsoft.com/office/drawing/2014/main" id="{3ABBE654-E18F-45AF-9C39-75433FA29B06}"/>
                </a:ext>
              </a:extLst>
            </p:cNvPr>
            <p:cNvPicPr>
              <a:picLocks noChangeAspect="1"/>
            </p:cNvPicPr>
            <p:nvPr/>
          </p:nvPicPr>
          <p:blipFill>
            <a:blip r:embed="rId37"/>
            <a:stretch>
              <a:fillRect/>
            </a:stretch>
          </p:blipFill>
          <p:spPr>
            <a:xfrm>
              <a:off x="6306549" y="10146449"/>
              <a:ext cx="1217152" cy="466575"/>
            </a:xfrm>
            <a:prstGeom prst="rect">
              <a:avLst/>
            </a:prstGeom>
          </p:spPr>
        </p:pic>
        <p:pic>
          <p:nvPicPr>
            <p:cNvPr id="143" name="Picture 142">
              <a:extLst>
                <a:ext uri="{FF2B5EF4-FFF2-40B4-BE49-F238E27FC236}">
                  <a16:creationId xmlns:a16="http://schemas.microsoft.com/office/drawing/2014/main" id="{491A48A6-6EFE-403D-BDD7-073FB47DC586}"/>
                </a:ext>
              </a:extLst>
            </p:cNvPr>
            <p:cNvPicPr>
              <a:picLocks noChangeAspect="1"/>
            </p:cNvPicPr>
            <p:nvPr/>
          </p:nvPicPr>
          <p:blipFill>
            <a:blip r:embed="rId38"/>
            <a:stretch>
              <a:fillRect/>
            </a:stretch>
          </p:blipFill>
          <p:spPr>
            <a:xfrm>
              <a:off x="6299638" y="10904711"/>
              <a:ext cx="1239003" cy="597377"/>
            </a:xfrm>
            <a:prstGeom prst="rect">
              <a:avLst/>
            </a:prstGeom>
          </p:spPr>
        </p:pic>
      </p:grpSp>
      <p:pic>
        <p:nvPicPr>
          <p:cNvPr id="12" name="Picture 11">
            <a:extLst>
              <a:ext uri="{FF2B5EF4-FFF2-40B4-BE49-F238E27FC236}">
                <a16:creationId xmlns:a16="http://schemas.microsoft.com/office/drawing/2014/main" id="{DAFAF244-3919-40E6-ADA4-D23C9C6F6483}"/>
              </a:ext>
            </a:extLst>
          </p:cNvPr>
          <p:cNvPicPr>
            <a:picLocks noChangeAspect="1"/>
          </p:cNvPicPr>
          <p:nvPr/>
        </p:nvPicPr>
        <p:blipFill>
          <a:blip r:embed="rId39"/>
          <a:stretch>
            <a:fillRect/>
          </a:stretch>
        </p:blipFill>
        <p:spPr>
          <a:xfrm>
            <a:off x="22651587" y="10267003"/>
            <a:ext cx="410735" cy="396238"/>
          </a:xfrm>
          <a:prstGeom prst="rect">
            <a:avLst/>
          </a:prstGeom>
        </p:spPr>
      </p:pic>
      <p:pic>
        <p:nvPicPr>
          <p:cNvPr id="147" name="Picture 146">
            <a:extLst>
              <a:ext uri="{FF2B5EF4-FFF2-40B4-BE49-F238E27FC236}">
                <a16:creationId xmlns:a16="http://schemas.microsoft.com/office/drawing/2014/main" id="{736DED9A-9D39-4123-BDD9-613D9F1A2532}"/>
              </a:ext>
            </a:extLst>
          </p:cNvPr>
          <p:cNvPicPr>
            <a:picLocks noChangeAspect="1"/>
          </p:cNvPicPr>
          <p:nvPr/>
        </p:nvPicPr>
        <p:blipFill>
          <a:blip r:embed="rId39"/>
          <a:stretch>
            <a:fillRect/>
          </a:stretch>
        </p:blipFill>
        <p:spPr>
          <a:xfrm>
            <a:off x="22650725" y="11081952"/>
            <a:ext cx="391414" cy="377599"/>
          </a:xfrm>
          <a:prstGeom prst="rect">
            <a:avLst/>
          </a:prstGeom>
        </p:spPr>
      </p:pic>
      <p:pic>
        <p:nvPicPr>
          <p:cNvPr id="148" name="Immagine 56">
            <a:extLst>
              <a:ext uri="{FF2B5EF4-FFF2-40B4-BE49-F238E27FC236}">
                <a16:creationId xmlns:a16="http://schemas.microsoft.com/office/drawing/2014/main" id="{361F01C0-E562-4793-95BE-3DEBD4B7CB6A}"/>
              </a:ext>
            </a:extLst>
          </p:cNvPr>
          <p:cNvPicPr>
            <a:picLocks noChangeAspect="1"/>
          </p:cNvPicPr>
          <p:nvPr/>
        </p:nvPicPr>
        <p:blipFill rotWithShape="1">
          <a:blip r:embed="rId40"/>
          <a:srcRect l="14461" t="15533" b="3918"/>
          <a:stretch/>
        </p:blipFill>
        <p:spPr>
          <a:xfrm>
            <a:off x="354040" y="10358965"/>
            <a:ext cx="245842" cy="259282"/>
          </a:xfrm>
          <a:prstGeom prst="rect">
            <a:avLst/>
          </a:prstGeom>
        </p:spPr>
      </p:pic>
      <p:sp>
        <p:nvSpPr>
          <p:cNvPr id="149" name="Oval 148">
            <a:extLst>
              <a:ext uri="{FF2B5EF4-FFF2-40B4-BE49-F238E27FC236}">
                <a16:creationId xmlns:a16="http://schemas.microsoft.com/office/drawing/2014/main" id="{C3CFF463-EE21-44B8-93D2-98FA45C50EE4}"/>
              </a:ext>
            </a:extLst>
          </p:cNvPr>
          <p:cNvSpPr/>
          <p:nvPr/>
        </p:nvSpPr>
        <p:spPr>
          <a:xfrm>
            <a:off x="22144600" y="9885227"/>
            <a:ext cx="1414354" cy="1149141"/>
          </a:xfrm>
          <a:prstGeom prst="ellipse">
            <a:avLst/>
          </a:prstGeom>
          <a:noFill/>
          <a:ln>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0" name="Immagine 16">
            <a:extLst>
              <a:ext uri="{FF2B5EF4-FFF2-40B4-BE49-F238E27FC236}">
                <a16:creationId xmlns:a16="http://schemas.microsoft.com/office/drawing/2014/main" id="{A4DBBB76-BF1C-4376-A297-3EF3D24AC06C}"/>
              </a:ext>
            </a:extLst>
          </p:cNvPr>
          <p:cNvPicPr>
            <a:picLocks noChangeAspect="1"/>
          </p:cNvPicPr>
          <p:nvPr/>
        </p:nvPicPr>
        <p:blipFill>
          <a:blip r:embed="rId41"/>
          <a:stretch>
            <a:fillRect/>
          </a:stretch>
        </p:blipFill>
        <p:spPr>
          <a:xfrm>
            <a:off x="19722457" y="12335621"/>
            <a:ext cx="3095099" cy="651599"/>
          </a:xfrm>
          <a:prstGeom prst="rect">
            <a:avLst/>
          </a:prstGeom>
        </p:spPr>
      </p:pic>
      <p:sp>
        <p:nvSpPr>
          <p:cNvPr id="151" name="Speech Bubble: Rectangle 72">
            <a:extLst>
              <a:ext uri="{FF2B5EF4-FFF2-40B4-BE49-F238E27FC236}">
                <a16:creationId xmlns:a16="http://schemas.microsoft.com/office/drawing/2014/main" id="{981BD599-790D-4FBD-8954-0C480D4EA60D}"/>
              </a:ext>
            </a:extLst>
          </p:cNvPr>
          <p:cNvSpPr/>
          <p:nvPr/>
        </p:nvSpPr>
        <p:spPr>
          <a:xfrm flipH="1">
            <a:off x="10271051" y="12016744"/>
            <a:ext cx="8851600" cy="1292211"/>
          </a:xfrm>
          <a:prstGeom prst="wedgeRectCallout">
            <a:avLst>
              <a:gd name="adj1" fmla="val -88923"/>
              <a:gd name="adj2" fmla="val -87032"/>
            </a:avLst>
          </a:prstGeom>
          <a:solidFill>
            <a:srgbClr val="FFFFFF"/>
          </a:solid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2000">
                <a:solidFill>
                  <a:schemeClr val="tx1"/>
                </a:solidFill>
              </a:rPr>
              <a:t>Nella colonna «</a:t>
            </a:r>
            <a:r>
              <a:rPr lang="it-IT" sz="2000" b="1">
                <a:solidFill>
                  <a:schemeClr val="tx1"/>
                </a:solidFill>
              </a:rPr>
              <a:t>N° IPE di Variazione collegati</a:t>
            </a:r>
            <a:r>
              <a:rPr lang="it-IT" sz="2000">
                <a:solidFill>
                  <a:schemeClr val="tx1"/>
                </a:solidFill>
              </a:rPr>
              <a:t>» sarà presente un’icona che permetterà all’utente di visualizzare ed esplodere la selezione indicata corredandola di eventuali IPE di Variazione collegati.</a:t>
            </a:r>
          </a:p>
        </p:txBody>
      </p:sp>
      <p:pic>
        <p:nvPicPr>
          <p:cNvPr id="6" name="Immagine 3">
            <a:extLst>
              <a:ext uri="{FF2B5EF4-FFF2-40B4-BE49-F238E27FC236}">
                <a16:creationId xmlns:a16="http://schemas.microsoft.com/office/drawing/2014/main" id="{4C8A8803-7AAF-851B-BD94-DD00DC55A099}"/>
              </a:ext>
            </a:extLst>
          </p:cNvPr>
          <p:cNvPicPr>
            <a:picLocks noChangeAspect="1"/>
          </p:cNvPicPr>
          <p:nvPr/>
        </p:nvPicPr>
        <p:blipFill>
          <a:blip r:embed="rId42">
            <a:clrChange>
              <a:clrFrom>
                <a:srgbClr val="F7F7F7"/>
              </a:clrFrom>
              <a:clrTo>
                <a:srgbClr val="F7F7F7">
                  <a:alpha val="0"/>
                </a:srgbClr>
              </a:clrTo>
            </a:clrChange>
          </a:blip>
          <a:stretch>
            <a:fillRect/>
          </a:stretch>
        </p:blipFill>
        <p:spPr>
          <a:xfrm>
            <a:off x="274818" y="8271570"/>
            <a:ext cx="1901183" cy="505377"/>
          </a:xfrm>
          <a:prstGeom prst="rect">
            <a:avLst/>
          </a:prstGeom>
        </p:spPr>
      </p:pic>
      <p:pic>
        <p:nvPicPr>
          <p:cNvPr id="17" name="Picture 16">
            <a:extLst>
              <a:ext uri="{FF2B5EF4-FFF2-40B4-BE49-F238E27FC236}">
                <a16:creationId xmlns:a16="http://schemas.microsoft.com/office/drawing/2014/main" id="{14C3FBC6-DE76-78FC-4678-718EAA6EE062}"/>
              </a:ext>
            </a:extLst>
          </p:cNvPr>
          <p:cNvPicPr>
            <a:picLocks noChangeAspect="1"/>
          </p:cNvPicPr>
          <p:nvPr/>
        </p:nvPicPr>
        <p:blipFill>
          <a:blip r:embed="rId43"/>
          <a:stretch>
            <a:fillRect/>
          </a:stretch>
        </p:blipFill>
        <p:spPr>
          <a:xfrm>
            <a:off x="20755506" y="11026877"/>
            <a:ext cx="1283399" cy="422766"/>
          </a:xfrm>
          <a:prstGeom prst="rect">
            <a:avLst/>
          </a:prstGeom>
        </p:spPr>
      </p:pic>
      <p:pic>
        <p:nvPicPr>
          <p:cNvPr id="14" name="Picture 13">
            <a:extLst>
              <a:ext uri="{FF2B5EF4-FFF2-40B4-BE49-F238E27FC236}">
                <a16:creationId xmlns:a16="http://schemas.microsoft.com/office/drawing/2014/main" id="{D4EE57F2-3D6E-77D9-A44A-353CB1A6F3FF}"/>
              </a:ext>
            </a:extLst>
          </p:cNvPr>
          <p:cNvPicPr>
            <a:picLocks noChangeAspect="1"/>
          </p:cNvPicPr>
          <p:nvPr/>
        </p:nvPicPr>
        <p:blipFill>
          <a:blip r:embed="rId44"/>
          <a:stretch>
            <a:fillRect/>
          </a:stretch>
        </p:blipFill>
        <p:spPr>
          <a:xfrm>
            <a:off x="20894686" y="11120697"/>
            <a:ext cx="822756" cy="346423"/>
          </a:xfrm>
          <a:prstGeom prst="rect">
            <a:avLst/>
          </a:prstGeom>
        </p:spPr>
      </p:pic>
      <p:pic>
        <p:nvPicPr>
          <p:cNvPr id="18" name="Picture 17">
            <a:extLst>
              <a:ext uri="{FF2B5EF4-FFF2-40B4-BE49-F238E27FC236}">
                <a16:creationId xmlns:a16="http://schemas.microsoft.com/office/drawing/2014/main" id="{7AD195C6-3455-6FF0-2E27-C23630D73433}"/>
              </a:ext>
            </a:extLst>
          </p:cNvPr>
          <p:cNvPicPr>
            <a:picLocks noChangeAspect="1"/>
          </p:cNvPicPr>
          <p:nvPr/>
        </p:nvPicPr>
        <p:blipFill>
          <a:blip r:embed="rId43"/>
          <a:stretch>
            <a:fillRect/>
          </a:stretch>
        </p:blipFill>
        <p:spPr>
          <a:xfrm>
            <a:off x="20666117" y="10182952"/>
            <a:ext cx="1283399" cy="422766"/>
          </a:xfrm>
          <a:prstGeom prst="rect">
            <a:avLst/>
          </a:prstGeom>
        </p:spPr>
      </p:pic>
      <p:pic>
        <p:nvPicPr>
          <p:cNvPr id="15" name="Picture 14">
            <a:extLst>
              <a:ext uri="{FF2B5EF4-FFF2-40B4-BE49-F238E27FC236}">
                <a16:creationId xmlns:a16="http://schemas.microsoft.com/office/drawing/2014/main" id="{33568230-050D-8F51-BC24-86E72FA72317}"/>
              </a:ext>
            </a:extLst>
          </p:cNvPr>
          <p:cNvPicPr>
            <a:picLocks noChangeAspect="1"/>
          </p:cNvPicPr>
          <p:nvPr/>
        </p:nvPicPr>
        <p:blipFill>
          <a:blip r:embed="rId45"/>
          <a:stretch>
            <a:fillRect/>
          </a:stretch>
        </p:blipFill>
        <p:spPr>
          <a:xfrm>
            <a:off x="20989490" y="10250886"/>
            <a:ext cx="661489" cy="264595"/>
          </a:xfrm>
          <a:prstGeom prst="rect">
            <a:avLst/>
          </a:prstGeom>
        </p:spPr>
      </p:pic>
      <p:pic>
        <p:nvPicPr>
          <p:cNvPr id="2" name="Picture 1">
            <a:extLst>
              <a:ext uri="{FF2B5EF4-FFF2-40B4-BE49-F238E27FC236}">
                <a16:creationId xmlns:a16="http://schemas.microsoft.com/office/drawing/2014/main" id="{32ED6297-8F19-AF95-2511-EAE4384006E2}"/>
              </a:ext>
            </a:extLst>
          </p:cNvPr>
          <p:cNvPicPr>
            <a:picLocks noChangeAspect="1"/>
          </p:cNvPicPr>
          <p:nvPr/>
        </p:nvPicPr>
        <p:blipFill>
          <a:blip r:embed="rId46"/>
          <a:stretch>
            <a:fillRect/>
          </a:stretch>
        </p:blipFill>
        <p:spPr>
          <a:xfrm>
            <a:off x="3357510" y="10962601"/>
            <a:ext cx="843954" cy="379167"/>
          </a:xfrm>
          <a:prstGeom prst="rect">
            <a:avLst/>
          </a:prstGeom>
        </p:spPr>
      </p:pic>
      <p:pic>
        <p:nvPicPr>
          <p:cNvPr id="4" name="Picture 3">
            <a:extLst>
              <a:ext uri="{FF2B5EF4-FFF2-40B4-BE49-F238E27FC236}">
                <a16:creationId xmlns:a16="http://schemas.microsoft.com/office/drawing/2014/main" id="{24E22E90-E837-C90B-4E7A-3EA9BABC11DA}"/>
              </a:ext>
            </a:extLst>
          </p:cNvPr>
          <p:cNvPicPr>
            <a:picLocks noChangeAspect="1"/>
          </p:cNvPicPr>
          <p:nvPr/>
        </p:nvPicPr>
        <p:blipFill>
          <a:blip r:embed="rId47"/>
          <a:stretch>
            <a:fillRect/>
          </a:stretch>
        </p:blipFill>
        <p:spPr>
          <a:xfrm>
            <a:off x="3548352" y="10875375"/>
            <a:ext cx="634760" cy="434309"/>
          </a:xfrm>
          <a:prstGeom prst="rect">
            <a:avLst/>
          </a:prstGeom>
        </p:spPr>
      </p:pic>
      <p:pic>
        <p:nvPicPr>
          <p:cNvPr id="9" name="Picture 8">
            <a:extLst>
              <a:ext uri="{FF2B5EF4-FFF2-40B4-BE49-F238E27FC236}">
                <a16:creationId xmlns:a16="http://schemas.microsoft.com/office/drawing/2014/main" id="{775DE7A1-83A2-1E22-BBA1-032B2EF7450D}"/>
              </a:ext>
            </a:extLst>
          </p:cNvPr>
          <p:cNvPicPr>
            <a:picLocks noChangeAspect="1"/>
          </p:cNvPicPr>
          <p:nvPr/>
        </p:nvPicPr>
        <p:blipFill>
          <a:blip r:embed="rId46"/>
          <a:stretch>
            <a:fillRect/>
          </a:stretch>
        </p:blipFill>
        <p:spPr>
          <a:xfrm>
            <a:off x="3325426" y="10176537"/>
            <a:ext cx="843954" cy="379167"/>
          </a:xfrm>
          <a:prstGeom prst="rect">
            <a:avLst/>
          </a:prstGeom>
        </p:spPr>
      </p:pic>
      <p:pic>
        <p:nvPicPr>
          <p:cNvPr id="11" name="Picture 10">
            <a:extLst>
              <a:ext uri="{FF2B5EF4-FFF2-40B4-BE49-F238E27FC236}">
                <a16:creationId xmlns:a16="http://schemas.microsoft.com/office/drawing/2014/main" id="{FC6EC41F-2179-63C6-0011-D15A04B60434}"/>
              </a:ext>
            </a:extLst>
          </p:cNvPr>
          <p:cNvPicPr>
            <a:picLocks noChangeAspect="1"/>
          </p:cNvPicPr>
          <p:nvPr/>
        </p:nvPicPr>
        <p:blipFill>
          <a:blip r:embed="rId47"/>
          <a:stretch>
            <a:fillRect/>
          </a:stretch>
        </p:blipFill>
        <p:spPr>
          <a:xfrm>
            <a:off x="3516268" y="10089311"/>
            <a:ext cx="634760" cy="434309"/>
          </a:xfrm>
          <a:prstGeom prst="rect">
            <a:avLst/>
          </a:prstGeom>
        </p:spPr>
      </p:pic>
      <p:pic>
        <p:nvPicPr>
          <p:cNvPr id="19" name="Picture 18">
            <a:extLst>
              <a:ext uri="{FF2B5EF4-FFF2-40B4-BE49-F238E27FC236}">
                <a16:creationId xmlns:a16="http://schemas.microsoft.com/office/drawing/2014/main" id="{7CDBB362-C4E5-9CB9-DE78-504D2C19DA7A}"/>
              </a:ext>
            </a:extLst>
          </p:cNvPr>
          <p:cNvPicPr>
            <a:picLocks noChangeAspect="1"/>
          </p:cNvPicPr>
          <p:nvPr/>
        </p:nvPicPr>
        <p:blipFill>
          <a:blip r:embed="rId46"/>
          <a:stretch>
            <a:fillRect/>
          </a:stretch>
        </p:blipFill>
        <p:spPr>
          <a:xfrm>
            <a:off x="4833384" y="10192580"/>
            <a:ext cx="843954" cy="379167"/>
          </a:xfrm>
          <a:prstGeom prst="rect">
            <a:avLst/>
          </a:prstGeom>
        </p:spPr>
      </p:pic>
      <p:pic>
        <p:nvPicPr>
          <p:cNvPr id="21" name="Picture 20">
            <a:extLst>
              <a:ext uri="{FF2B5EF4-FFF2-40B4-BE49-F238E27FC236}">
                <a16:creationId xmlns:a16="http://schemas.microsoft.com/office/drawing/2014/main" id="{691174F4-C513-BE5F-7045-1589315EB4CF}"/>
              </a:ext>
            </a:extLst>
          </p:cNvPr>
          <p:cNvPicPr>
            <a:picLocks noChangeAspect="1"/>
          </p:cNvPicPr>
          <p:nvPr/>
        </p:nvPicPr>
        <p:blipFill>
          <a:blip r:embed="rId47"/>
          <a:stretch>
            <a:fillRect/>
          </a:stretch>
        </p:blipFill>
        <p:spPr>
          <a:xfrm>
            <a:off x="5024226" y="10105354"/>
            <a:ext cx="634760" cy="434309"/>
          </a:xfrm>
          <a:prstGeom prst="rect">
            <a:avLst/>
          </a:prstGeom>
        </p:spPr>
      </p:pic>
      <p:pic>
        <p:nvPicPr>
          <p:cNvPr id="23" name="Picture 22">
            <a:extLst>
              <a:ext uri="{FF2B5EF4-FFF2-40B4-BE49-F238E27FC236}">
                <a16:creationId xmlns:a16="http://schemas.microsoft.com/office/drawing/2014/main" id="{980FC741-7529-3C74-3DE0-D043891118E3}"/>
              </a:ext>
            </a:extLst>
          </p:cNvPr>
          <p:cNvPicPr>
            <a:picLocks noChangeAspect="1"/>
          </p:cNvPicPr>
          <p:nvPr/>
        </p:nvPicPr>
        <p:blipFill>
          <a:blip r:embed="rId46"/>
          <a:stretch>
            <a:fillRect/>
          </a:stretch>
        </p:blipFill>
        <p:spPr>
          <a:xfrm>
            <a:off x="4849425" y="10946559"/>
            <a:ext cx="843954" cy="379167"/>
          </a:xfrm>
          <a:prstGeom prst="rect">
            <a:avLst/>
          </a:prstGeom>
        </p:spPr>
      </p:pic>
      <p:pic>
        <p:nvPicPr>
          <p:cNvPr id="25" name="Picture 24">
            <a:extLst>
              <a:ext uri="{FF2B5EF4-FFF2-40B4-BE49-F238E27FC236}">
                <a16:creationId xmlns:a16="http://schemas.microsoft.com/office/drawing/2014/main" id="{A00F5634-2E65-C627-3799-D0DB0B608081}"/>
              </a:ext>
            </a:extLst>
          </p:cNvPr>
          <p:cNvPicPr>
            <a:picLocks noChangeAspect="1"/>
          </p:cNvPicPr>
          <p:nvPr/>
        </p:nvPicPr>
        <p:blipFill>
          <a:blip r:embed="rId47"/>
          <a:stretch>
            <a:fillRect/>
          </a:stretch>
        </p:blipFill>
        <p:spPr>
          <a:xfrm>
            <a:off x="5040267" y="10859333"/>
            <a:ext cx="634760" cy="434309"/>
          </a:xfrm>
          <a:prstGeom prst="rect">
            <a:avLst/>
          </a:prstGeom>
        </p:spPr>
      </p:pic>
      <p:pic>
        <p:nvPicPr>
          <p:cNvPr id="27" name="Picture 26">
            <a:extLst>
              <a:ext uri="{FF2B5EF4-FFF2-40B4-BE49-F238E27FC236}">
                <a16:creationId xmlns:a16="http://schemas.microsoft.com/office/drawing/2014/main" id="{8DAD7477-7E3E-2BCB-E0A3-8F1444B94054}"/>
              </a:ext>
            </a:extLst>
          </p:cNvPr>
          <p:cNvPicPr>
            <a:picLocks noChangeAspect="1"/>
          </p:cNvPicPr>
          <p:nvPr/>
        </p:nvPicPr>
        <p:blipFill rotWithShape="1">
          <a:blip r:embed="rId48">
            <a:duotone>
              <a:prstClr val="black"/>
              <a:srgbClr val="FFFFFF">
                <a:tint val="45000"/>
                <a:satMod val="400000"/>
              </a:srgbClr>
            </a:duotone>
            <a:extLst>
              <a:ext uri="{BEBA8EAE-BF5A-486C-A8C5-ECC9F3942E4B}">
                <a14:imgProps xmlns:a14="http://schemas.microsoft.com/office/drawing/2010/main">
                  <a14:imgLayer r:embed="rId49">
                    <a14:imgEffect>
                      <a14:colorTemperature colorTemp="4700"/>
                    </a14:imgEffect>
                  </a14:imgLayer>
                </a14:imgProps>
              </a:ext>
            </a:extLst>
          </a:blip>
          <a:srcRect t="13366"/>
          <a:stretch/>
        </p:blipFill>
        <p:spPr>
          <a:xfrm>
            <a:off x="20918905" y="10286225"/>
            <a:ext cx="834190" cy="264060"/>
          </a:xfrm>
          <a:prstGeom prst="rect">
            <a:avLst/>
          </a:prstGeom>
        </p:spPr>
      </p:pic>
    </p:spTree>
    <p:extLst>
      <p:ext uri="{BB962C8B-B14F-4D97-AF65-F5344CB8AC3E}">
        <p14:creationId xmlns:p14="http://schemas.microsoft.com/office/powerpoint/2010/main" val="2385433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4D102-CB9E-9720-F7A9-D3E2DE5EC464}"/>
              </a:ext>
            </a:extLst>
          </p:cNvPr>
          <p:cNvPicPr>
            <a:picLocks noChangeAspect="1"/>
          </p:cNvPicPr>
          <p:nvPr/>
        </p:nvPicPr>
        <p:blipFill>
          <a:blip r:embed="rId3"/>
          <a:stretch>
            <a:fillRect/>
          </a:stretch>
        </p:blipFill>
        <p:spPr>
          <a:xfrm>
            <a:off x="20914758" y="11665751"/>
            <a:ext cx="822756" cy="346423"/>
          </a:xfrm>
          <a:prstGeom prst="rect">
            <a:avLst/>
          </a:prstGeom>
        </p:spPr>
      </p:pic>
      <p:grpSp>
        <p:nvGrpSpPr>
          <p:cNvPr id="62" name="Gruppo 61">
            <a:extLst>
              <a:ext uri="{FF2B5EF4-FFF2-40B4-BE49-F238E27FC236}">
                <a16:creationId xmlns:a16="http://schemas.microsoft.com/office/drawing/2014/main" id="{300E080F-554F-4B73-B7A8-66BA5CB9B081}"/>
              </a:ext>
            </a:extLst>
          </p:cNvPr>
          <p:cNvGrpSpPr/>
          <p:nvPr/>
        </p:nvGrpSpPr>
        <p:grpSpPr>
          <a:xfrm>
            <a:off x="1640837" y="1574042"/>
            <a:ext cx="21096304" cy="732779"/>
            <a:chOff x="1662101" y="1952540"/>
            <a:chExt cx="21096304" cy="732779"/>
          </a:xfrm>
        </p:grpSpPr>
        <p:grpSp>
          <p:nvGrpSpPr>
            <p:cNvPr id="66" name="Gruppo 65">
              <a:extLst>
                <a:ext uri="{FF2B5EF4-FFF2-40B4-BE49-F238E27FC236}">
                  <a16:creationId xmlns:a16="http://schemas.microsoft.com/office/drawing/2014/main" id="{81E490BB-5B80-4054-965A-C9963EEC0AA7}"/>
                </a:ext>
              </a:extLst>
            </p:cNvPr>
            <p:cNvGrpSpPr/>
            <p:nvPr/>
          </p:nvGrpSpPr>
          <p:grpSpPr>
            <a:xfrm>
              <a:off x="1662101" y="1952540"/>
              <a:ext cx="21096304" cy="732779"/>
              <a:chOff x="1646867" y="1867823"/>
              <a:chExt cx="21096304" cy="732779"/>
            </a:xfrm>
          </p:grpSpPr>
          <p:pic>
            <p:nvPicPr>
              <p:cNvPr id="68" name="Immagine 67">
                <a:extLst>
                  <a:ext uri="{FF2B5EF4-FFF2-40B4-BE49-F238E27FC236}">
                    <a16:creationId xmlns:a16="http://schemas.microsoft.com/office/drawing/2014/main" id="{AF0DCC7D-9EE4-48A5-96B4-440E9C31C142}"/>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70" name="Immagine 69">
                <a:extLst>
                  <a:ext uri="{FF2B5EF4-FFF2-40B4-BE49-F238E27FC236}">
                    <a16:creationId xmlns:a16="http://schemas.microsoft.com/office/drawing/2014/main" id="{838ED53C-12BA-4588-8FAB-961884E8E2C3}"/>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71" name="Immagine 70">
                <a:extLst>
                  <a:ext uri="{FF2B5EF4-FFF2-40B4-BE49-F238E27FC236}">
                    <a16:creationId xmlns:a16="http://schemas.microsoft.com/office/drawing/2014/main" id="{8023073C-F1FB-4C4A-A894-62022258AB11}"/>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67" name="Immagine 66">
              <a:extLst>
                <a:ext uri="{FF2B5EF4-FFF2-40B4-BE49-F238E27FC236}">
                  <a16:creationId xmlns:a16="http://schemas.microsoft.com/office/drawing/2014/main" id="{5FF69FD2-EA56-46CF-B379-457BC7F59300}"/>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116" name="Immagine 115">
            <a:extLst>
              <a:ext uri="{FF2B5EF4-FFF2-40B4-BE49-F238E27FC236}">
                <a16:creationId xmlns:a16="http://schemas.microsoft.com/office/drawing/2014/main" id="{FE18CF40-A30D-4024-B9AB-87D596A72A96}"/>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56276" y="1619369"/>
            <a:ext cx="3757900" cy="655224"/>
          </a:xfrm>
          <a:prstGeom prst="rect">
            <a:avLst/>
          </a:prstGeom>
        </p:spPr>
      </p:pic>
      <p:sp>
        <p:nvSpPr>
          <p:cNvPr id="110" name="Segnaposto testo 3">
            <a:extLst>
              <a:ext uri="{FF2B5EF4-FFF2-40B4-BE49-F238E27FC236}">
                <a16:creationId xmlns:a16="http://schemas.microsoft.com/office/drawing/2014/main" id="{0CEFFBEB-193B-461C-936C-836F6B28329A}"/>
              </a:ext>
            </a:extLst>
          </p:cNvPr>
          <p:cNvSpPr>
            <a:spLocks noGrp="1"/>
          </p:cNvSpPr>
          <p:nvPr>
            <p:ph type="body" sz="quarter" idx="14"/>
          </p:nvPr>
        </p:nvSpPr>
        <p:spPr>
          <a:xfrm>
            <a:off x="2327117" y="-128720"/>
            <a:ext cx="21096304" cy="1634014"/>
          </a:xfrm>
        </p:spPr>
        <p:txBody>
          <a:bodyPr/>
          <a:lstStyle/>
          <a:p>
            <a:pPr algn="l" defTabSz="1769301"/>
            <a:r>
              <a:rPr lang="it-IT" sz="4000"/>
              <a:t>RILASCIO 3 – Gestione Decreto di impegno di spesa primaria senza contratto (Atto di annullamento) </a:t>
            </a:r>
            <a:endParaRPr lang="it-IT"/>
          </a:p>
        </p:txBody>
      </p:sp>
      <p:grpSp>
        <p:nvGrpSpPr>
          <p:cNvPr id="84" name="Group 83">
            <a:extLst>
              <a:ext uri="{FF2B5EF4-FFF2-40B4-BE49-F238E27FC236}">
                <a16:creationId xmlns:a16="http://schemas.microsoft.com/office/drawing/2014/main" id="{A4471720-07EE-2F3F-860F-5E2015025EEC}"/>
              </a:ext>
            </a:extLst>
          </p:cNvPr>
          <p:cNvGrpSpPr/>
          <p:nvPr/>
        </p:nvGrpSpPr>
        <p:grpSpPr>
          <a:xfrm>
            <a:off x="1568723" y="2787706"/>
            <a:ext cx="20573855" cy="4415482"/>
            <a:chOff x="438595" y="2064922"/>
            <a:chExt cx="19750218" cy="4264179"/>
          </a:xfrm>
        </p:grpSpPr>
        <p:pic>
          <p:nvPicPr>
            <p:cNvPr id="85" name="Immagine 58">
              <a:extLst>
                <a:ext uri="{FF2B5EF4-FFF2-40B4-BE49-F238E27FC236}">
                  <a16:creationId xmlns:a16="http://schemas.microsoft.com/office/drawing/2014/main" id="{FDA31055-B92D-2E6B-DA01-88D414B70C04}"/>
                </a:ext>
              </a:extLst>
            </p:cNvPr>
            <p:cNvPicPr>
              <a:picLocks noChangeAspect="1"/>
            </p:cNvPicPr>
            <p:nvPr/>
          </p:nvPicPr>
          <p:blipFill rotWithShape="1">
            <a:blip r:embed="rId9"/>
            <a:srcRect l="36506" t="-6691" r="54192" b="93823"/>
            <a:stretch/>
          </p:blipFill>
          <p:spPr>
            <a:xfrm>
              <a:off x="7197783" y="2361749"/>
              <a:ext cx="1871330" cy="741314"/>
            </a:xfrm>
            <a:prstGeom prst="rect">
              <a:avLst/>
            </a:prstGeom>
          </p:spPr>
        </p:pic>
        <p:pic>
          <p:nvPicPr>
            <p:cNvPr id="86" name="Immagine 58">
              <a:extLst>
                <a:ext uri="{FF2B5EF4-FFF2-40B4-BE49-F238E27FC236}">
                  <a16:creationId xmlns:a16="http://schemas.microsoft.com/office/drawing/2014/main" id="{DA53F78A-6A20-0D6F-BAB2-535195C956C7}"/>
                </a:ext>
              </a:extLst>
            </p:cNvPr>
            <p:cNvPicPr>
              <a:picLocks noChangeAspect="1"/>
            </p:cNvPicPr>
            <p:nvPr/>
          </p:nvPicPr>
          <p:blipFill rotWithShape="1">
            <a:blip r:embed="rId9"/>
            <a:srcRect l="54223" t="-9256" r="35107" b="92989"/>
            <a:stretch/>
          </p:blipFill>
          <p:spPr>
            <a:xfrm>
              <a:off x="10497966" y="2213113"/>
              <a:ext cx="2146731" cy="937154"/>
            </a:xfrm>
            <a:prstGeom prst="rect">
              <a:avLst/>
            </a:prstGeom>
          </p:spPr>
        </p:pic>
        <p:pic>
          <p:nvPicPr>
            <p:cNvPr id="87" name="Immagine 58">
              <a:extLst>
                <a:ext uri="{FF2B5EF4-FFF2-40B4-BE49-F238E27FC236}">
                  <a16:creationId xmlns:a16="http://schemas.microsoft.com/office/drawing/2014/main" id="{FC3E5FC3-CFCA-C876-FAF0-9FF1D4A5CC16}"/>
                </a:ext>
              </a:extLst>
            </p:cNvPr>
            <p:cNvPicPr>
              <a:picLocks noChangeAspect="1"/>
            </p:cNvPicPr>
            <p:nvPr/>
          </p:nvPicPr>
          <p:blipFill rotWithShape="1">
            <a:blip r:embed="rId9"/>
            <a:srcRect l="72965" t="-7863" r="18118" b="93809"/>
            <a:stretch/>
          </p:blipFill>
          <p:spPr>
            <a:xfrm>
              <a:off x="14006096" y="2293412"/>
              <a:ext cx="1793886" cy="809651"/>
            </a:xfrm>
            <a:prstGeom prst="rect">
              <a:avLst/>
            </a:prstGeom>
          </p:spPr>
        </p:pic>
        <p:pic>
          <p:nvPicPr>
            <p:cNvPr id="88" name="Immagine 58">
              <a:extLst>
                <a:ext uri="{FF2B5EF4-FFF2-40B4-BE49-F238E27FC236}">
                  <a16:creationId xmlns:a16="http://schemas.microsoft.com/office/drawing/2014/main" id="{959A37B2-B576-FA9D-BCD1-18BE77265C1C}"/>
                </a:ext>
              </a:extLst>
            </p:cNvPr>
            <p:cNvPicPr>
              <a:picLocks noChangeAspect="1"/>
            </p:cNvPicPr>
            <p:nvPr/>
          </p:nvPicPr>
          <p:blipFill rotWithShape="1">
            <a:blip r:embed="rId9"/>
            <a:srcRect l="91083" t="-11828" r="1" b="92333"/>
            <a:stretch/>
          </p:blipFill>
          <p:spPr>
            <a:xfrm>
              <a:off x="17298233" y="2064922"/>
              <a:ext cx="1793886" cy="1123139"/>
            </a:xfrm>
            <a:prstGeom prst="rect">
              <a:avLst/>
            </a:prstGeom>
          </p:spPr>
        </p:pic>
        <p:grpSp>
          <p:nvGrpSpPr>
            <p:cNvPr id="89" name="Group 88">
              <a:extLst>
                <a:ext uri="{FF2B5EF4-FFF2-40B4-BE49-F238E27FC236}">
                  <a16:creationId xmlns:a16="http://schemas.microsoft.com/office/drawing/2014/main" id="{7C11ADF9-C430-B223-D20D-C7A387994CDE}"/>
                </a:ext>
              </a:extLst>
            </p:cNvPr>
            <p:cNvGrpSpPr/>
            <p:nvPr/>
          </p:nvGrpSpPr>
          <p:grpSpPr>
            <a:xfrm>
              <a:off x="438595" y="2553363"/>
              <a:ext cx="19750218" cy="3775738"/>
              <a:chOff x="438595" y="2553363"/>
              <a:chExt cx="19750218" cy="3775738"/>
            </a:xfrm>
          </p:grpSpPr>
          <p:grpSp>
            <p:nvGrpSpPr>
              <p:cNvPr id="90" name="Group 89">
                <a:extLst>
                  <a:ext uri="{FF2B5EF4-FFF2-40B4-BE49-F238E27FC236}">
                    <a16:creationId xmlns:a16="http://schemas.microsoft.com/office/drawing/2014/main" id="{B6BD8367-D156-94BB-AD51-1C32D7E10C0A}"/>
                  </a:ext>
                </a:extLst>
              </p:cNvPr>
              <p:cNvGrpSpPr/>
              <p:nvPr/>
            </p:nvGrpSpPr>
            <p:grpSpPr>
              <a:xfrm>
                <a:off x="438595" y="2553363"/>
                <a:ext cx="19750218" cy="3775738"/>
                <a:chOff x="438595" y="2553363"/>
                <a:chExt cx="19750218" cy="3775738"/>
              </a:xfrm>
            </p:grpSpPr>
            <p:pic>
              <p:nvPicPr>
                <p:cNvPr id="111" name="Immagine 58">
                  <a:extLst>
                    <a:ext uri="{FF2B5EF4-FFF2-40B4-BE49-F238E27FC236}">
                      <a16:creationId xmlns:a16="http://schemas.microsoft.com/office/drawing/2014/main" id="{AB03B0CD-F589-3E60-4BF7-34C138686744}"/>
                    </a:ext>
                  </a:extLst>
                </p:cNvPr>
                <p:cNvPicPr>
                  <a:picLocks noChangeAspect="1"/>
                </p:cNvPicPr>
                <p:nvPr/>
              </p:nvPicPr>
              <p:blipFill rotWithShape="1">
                <a:blip r:embed="rId9"/>
                <a:srcRect r="89330" b="91070"/>
                <a:stretch/>
              </p:blipFill>
              <p:spPr>
                <a:xfrm>
                  <a:off x="438595" y="2701710"/>
                  <a:ext cx="2146731" cy="514435"/>
                </a:xfrm>
                <a:prstGeom prst="rect">
                  <a:avLst/>
                </a:prstGeom>
              </p:spPr>
            </p:pic>
            <p:pic>
              <p:nvPicPr>
                <p:cNvPr id="112" name="Immagine 58">
                  <a:extLst>
                    <a:ext uri="{FF2B5EF4-FFF2-40B4-BE49-F238E27FC236}">
                      <a16:creationId xmlns:a16="http://schemas.microsoft.com/office/drawing/2014/main" id="{B83E3198-54F1-5693-22E4-EE9A9ACC71C1}"/>
                    </a:ext>
                  </a:extLst>
                </p:cNvPr>
                <p:cNvPicPr>
                  <a:picLocks noChangeAspect="1"/>
                </p:cNvPicPr>
                <p:nvPr/>
              </p:nvPicPr>
              <p:blipFill rotWithShape="1">
                <a:blip r:embed="rId9"/>
                <a:srcRect l="72808" t="59371" r="17171" b="34246"/>
                <a:stretch/>
              </p:blipFill>
              <p:spPr>
                <a:xfrm>
                  <a:off x="13980396" y="5492319"/>
                  <a:ext cx="2015921" cy="367699"/>
                </a:xfrm>
                <a:prstGeom prst="rect">
                  <a:avLst/>
                </a:prstGeom>
              </p:spPr>
            </p:pic>
            <p:pic>
              <p:nvPicPr>
                <p:cNvPr id="113" name="Immagine 58">
                  <a:extLst>
                    <a:ext uri="{FF2B5EF4-FFF2-40B4-BE49-F238E27FC236}">
                      <a16:creationId xmlns:a16="http://schemas.microsoft.com/office/drawing/2014/main" id="{8322FBBD-9B38-2D9A-A828-CCDB81AB57D3}"/>
                    </a:ext>
                  </a:extLst>
                </p:cNvPr>
                <p:cNvPicPr>
                  <a:picLocks noChangeAspect="1"/>
                </p:cNvPicPr>
                <p:nvPr/>
              </p:nvPicPr>
              <p:blipFill rotWithShape="1">
                <a:blip r:embed="rId9"/>
                <a:srcRect l="91345" t="59149" r="377" b="34006"/>
                <a:stretch/>
              </p:blipFill>
              <p:spPr>
                <a:xfrm>
                  <a:off x="17373111" y="5421582"/>
                  <a:ext cx="1665243" cy="394311"/>
                </a:xfrm>
                <a:prstGeom prst="rect">
                  <a:avLst/>
                </a:prstGeom>
              </p:spPr>
            </p:pic>
            <p:pic>
              <p:nvPicPr>
                <p:cNvPr id="114" name="Immagine 58">
                  <a:extLst>
                    <a:ext uri="{FF2B5EF4-FFF2-40B4-BE49-F238E27FC236}">
                      <a16:creationId xmlns:a16="http://schemas.microsoft.com/office/drawing/2014/main" id="{C8252346-45ED-39A1-A43F-34E4DA085DD6}"/>
                    </a:ext>
                  </a:extLst>
                </p:cNvPr>
                <p:cNvPicPr>
                  <a:picLocks noChangeAspect="1"/>
                </p:cNvPicPr>
                <p:nvPr/>
              </p:nvPicPr>
              <p:blipFill rotWithShape="1">
                <a:blip r:embed="rId9"/>
                <a:srcRect l="36747" t="16688" r="35311" b="76725"/>
                <a:stretch/>
              </p:blipFill>
              <p:spPr>
                <a:xfrm>
                  <a:off x="545526" y="5512734"/>
                  <a:ext cx="5621555" cy="379462"/>
                </a:xfrm>
                <a:prstGeom prst="rect">
                  <a:avLst/>
                </a:prstGeom>
              </p:spPr>
            </p:pic>
            <p:pic>
              <p:nvPicPr>
                <p:cNvPr id="115" name="Picture 114">
                  <a:extLst>
                    <a:ext uri="{FF2B5EF4-FFF2-40B4-BE49-F238E27FC236}">
                      <a16:creationId xmlns:a16="http://schemas.microsoft.com/office/drawing/2014/main" id="{77D7B8CB-9E9C-2B23-0021-A9F1B8F934B3}"/>
                    </a:ext>
                  </a:extLst>
                </p:cNvPr>
                <p:cNvPicPr>
                  <a:picLocks noChangeAspect="1"/>
                </p:cNvPicPr>
                <p:nvPr/>
              </p:nvPicPr>
              <p:blipFill>
                <a:blip r:embed="rId10"/>
                <a:stretch>
                  <a:fillRect/>
                </a:stretch>
              </p:blipFill>
              <p:spPr>
                <a:xfrm>
                  <a:off x="3479759" y="5556967"/>
                  <a:ext cx="2760590" cy="279790"/>
                </a:xfrm>
                <a:prstGeom prst="rect">
                  <a:avLst/>
                </a:prstGeom>
              </p:spPr>
            </p:pic>
            <p:pic>
              <p:nvPicPr>
                <p:cNvPr id="117" name="Immagine 58">
                  <a:extLst>
                    <a:ext uri="{FF2B5EF4-FFF2-40B4-BE49-F238E27FC236}">
                      <a16:creationId xmlns:a16="http://schemas.microsoft.com/office/drawing/2014/main" id="{5DC7D153-D69A-E8DD-72C2-CEFDB1D51BD0}"/>
                    </a:ext>
                  </a:extLst>
                </p:cNvPr>
                <p:cNvPicPr>
                  <a:picLocks noChangeAspect="1"/>
                </p:cNvPicPr>
                <p:nvPr/>
              </p:nvPicPr>
              <p:blipFill rotWithShape="1">
                <a:blip r:embed="rId9"/>
                <a:srcRect l="73412" t="17579" r="16568" b="77942"/>
                <a:stretch/>
              </p:blipFill>
              <p:spPr>
                <a:xfrm>
                  <a:off x="7289102" y="5569953"/>
                  <a:ext cx="2015921" cy="258051"/>
                </a:xfrm>
                <a:prstGeom prst="rect">
                  <a:avLst/>
                </a:prstGeom>
              </p:spPr>
            </p:pic>
            <p:sp>
              <p:nvSpPr>
                <p:cNvPr id="118" name="CasellaDiTesto 276">
                  <a:extLst>
                    <a:ext uri="{FF2B5EF4-FFF2-40B4-BE49-F238E27FC236}">
                      <a16:creationId xmlns:a16="http://schemas.microsoft.com/office/drawing/2014/main" id="{5F69C4E6-D1B6-1C34-A54C-C9F79818C737}"/>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19" name="CasellaDiTesto 276">
                  <a:extLst>
                    <a:ext uri="{FF2B5EF4-FFF2-40B4-BE49-F238E27FC236}">
                      <a16:creationId xmlns:a16="http://schemas.microsoft.com/office/drawing/2014/main" id="{D019CD16-6135-A092-738D-4B7977038C5B}"/>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0" name="CasellaDiTesto 276">
                  <a:extLst>
                    <a:ext uri="{FF2B5EF4-FFF2-40B4-BE49-F238E27FC236}">
                      <a16:creationId xmlns:a16="http://schemas.microsoft.com/office/drawing/2014/main" id="{31BEA3BC-B9A8-E366-9609-B5750799C313}"/>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1" name="CasellaDiTesto 276">
                  <a:extLst>
                    <a:ext uri="{FF2B5EF4-FFF2-40B4-BE49-F238E27FC236}">
                      <a16:creationId xmlns:a16="http://schemas.microsoft.com/office/drawing/2014/main" id="{900863C2-C738-0E12-D6B4-3B62C6FF32A5}"/>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2" name="CasellaDiTesto 276">
                  <a:extLst>
                    <a:ext uri="{FF2B5EF4-FFF2-40B4-BE49-F238E27FC236}">
                      <a16:creationId xmlns:a16="http://schemas.microsoft.com/office/drawing/2014/main" id="{29925E56-79FA-965A-FB3B-70F9CDDA2E48}"/>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3" name="CasellaDiTesto 276">
                  <a:extLst>
                    <a:ext uri="{FF2B5EF4-FFF2-40B4-BE49-F238E27FC236}">
                      <a16:creationId xmlns:a16="http://schemas.microsoft.com/office/drawing/2014/main" id="{42186FD0-9280-9121-7F4B-D58ED49E9A49}"/>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4" name="CasellaDiTesto 276">
                  <a:extLst>
                    <a:ext uri="{FF2B5EF4-FFF2-40B4-BE49-F238E27FC236}">
                      <a16:creationId xmlns:a16="http://schemas.microsoft.com/office/drawing/2014/main" id="{D42309AB-E992-2B79-208F-A07117A7DB77}"/>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5" name="CasellaDiTesto 276">
                  <a:extLst>
                    <a:ext uri="{FF2B5EF4-FFF2-40B4-BE49-F238E27FC236}">
                      <a16:creationId xmlns:a16="http://schemas.microsoft.com/office/drawing/2014/main" id="{E2344EFF-FA5F-70C9-8F72-4AFBBC07F679}"/>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6" name="CasellaDiTesto 276">
                  <a:extLst>
                    <a:ext uri="{FF2B5EF4-FFF2-40B4-BE49-F238E27FC236}">
                      <a16:creationId xmlns:a16="http://schemas.microsoft.com/office/drawing/2014/main" id="{159357E4-33DB-F778-7E3D-C55130255AD0}"/>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7" name="CasellaDiTesto 276">
                  <a:extLst>
                    <a:ext uri="{FF2B5EF4-FFF2-40B4-BE49-F238E27FC236}">
                      <a16:creationId xmlns:a16="http://schemas.microsoft.com/office/drawing/2014/main" id="{0E1B9812-A727-45E8-43CE-7CA579BA594B}"/>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8" name="CasellaDiTesto 276">
                  <a:extLst>
                    <a:ext uri="{FF2B5EF4-FFF2-40B4-BE49-F238E27FC236}">
                      <a16:creationId xmlns:a16="http://schemas.microsoft.com/office/drawing/2014/main" id="{26973DC8-3556-7F54-7A93-D8BE9D713021}"/>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9" name="CasellaDiTesto 276">
                  <a:extLst>
                    <a:ext uri="{FF2B5EF4-FFF2-40B4-BE49-F238E27FC236}">
                      <a16:creationId xmlns:a16="http://schemas.microsoft.com/office/drawing/2014/main" id="{70152DBD-8F90-F64F-8FF6-A3CB06CBB0B7}"/>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0" name="CasellaDiTesto 276">
                  <a:extLst>
                    <a:ext uri="{FF2B5EF4-FFF2-40B4-BE49-F238E27FC236}">
                      <a16:creationId xmlns:a16="http://schemas.microsoft.com/office/drawing/2014/main" id="{1CAD0BAD-5ACA-DD96-509C-9C2D04907235}"/>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1" name="CasellaDiTesto 276">
                  <a:extLst>
                    <a:ext uri="{FF2B5EF4-FFF2-40B4-BE49-F238E27FC236}">
                      <a16:creationId xmlns:a16="http://schemas.microsoft.com/office/drawing/2014/main" id="{D989CF69-2A7E-F320-A3C6-F2146B02D4C2}"/>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2" name="CasellaDiTesto 276">
                  <a:extLst>
                    <a:ext uri="{FF2B5EF4-FFF2-40B4-BE49-F238E27FC236}">
                      <a16:creationId xmlns:a16="http://schemas.microsoft.com/office/drawing/2014/main" id="{3BC0E4B4-8358-50A5-6BAE-7D9715B82D19}"/>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3" name="CasellaDiTesto 276">
                  <a:extLst>
                    <a:ext uri="{FF2B5EF4-FFF2-40B4-BE49-F238E27FC236}">
                      <a16:creationId xmlns:a16="http://schemas.microsoft.com/office/drawing/2014/main" id="{C8BB3BB5-A116-BECC-F1EF-A109F446C98E}"/>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4" name="CasellaDiTesto 276">
                  <a:extLst>
                    <a:ext uri="{FF2B5EF4-FFF2-40B4-BE49-F238E27FC236}">
                      <a16:creationId xmlns:a16="http://schemas.microsoft.com/office/drawing/2014/main" id="{F1E40932-9585-ED75-AB13-57C8CBCEB5FA}"/>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35" name="Picture 134">
                  <a:extLst>
                    <a:ext uri="{FF2B5EF4-FFF2-40B4-BE49-F238E27FC236}">
                      <a16:creationId xmlns:a16="http://schemas.microsoft.com/office/drawing/2014/main" id="{B01878FF-B3DA-928F-6438-56B64BF4BCF9}"/>
                    </a:ext>
                  </a:extLst>
                </p:cNvPr>
                <p:cNvPicPr>
                  <a:picLocks noChangeAspect="1"/>
                </p:cNvPicPr>
                <p:nvPr/>
              </p:nvPicPr>
              <p:blipFill>
                <a:blip r:embed="rId11"/>
                <a:stretch>
                  <a:fillRect/>
                </a:stretch>
              </p:blipFill>
              <p:spPr>
                <a:xfrm>
                  <a:off x="3919383" y="4136076"/>
                  <a:ext cx="1387302" cy="360165"/>
                </a:xfrm>
                <a:prstGeom prst="rect">
                  <a:avLst/>
                </a:prstGeom>
              </p:spPr>
            </p:pic>
            <p:pic>
              <p:nvPicPr>
                <p:cNvPr id="136" name="Immagine 58">
                  <a:extLst>
                    <a:ext uri="{FF2B5EF4-FFF2-40B4-BE49-F238E27FC236}">
                      <a16:creationId xmlns:a16="http://schemas.microsoft.com/office/drawing/2014/main" id="{B3EAF5E3-4012-2126-0E70-865DC24A0919}"/>
                    </a:ext>
                  </a:extLst>
                </p:cNvPr>
                <p:cNvPicPr>
                  <a:picLocks noChangeAspect="1"/>
                </p:cNvPicPr>
                <p:nvPr/>
              </p:nvPicPr>
              <p:blipFill rotWithShape="1">
                <a:blip r:embed="rId9"/>
                <a:srcRect l="91100" t="74252" b="17828"/>
                <a:stretch/>
              </p:blipFill>
              <p:spPr>
                <a:xfrm>
                  <a:off x="7197783" y="3977063"/>
                  <a:ext cx="1790680" cy="456245"/>
                </a:xfrm>
                <a:prstGeom prst="rect">
                  <a:avLst/>
                </a:prstGeom>
              </p:spPr>
            </p:pic>
            <p:pic>
              <p:nvPicPr>
                <p:cNvPr id="137" name="Immagine 58">
                  <a:extLst>
                    <a:ext uri="{FF2B5EF4-FFF2-40B4-BE49-F238E27FC236}">
                      <a16:creationId xmlns:a16="http://schemas.microsoft.com/office/drawing/2014/main" id="{6F7386AA-2D6F-FB9B-7199-C0BE8F27EE2C}"/>
                    </a:ext>
                  </a:extLst>
                </p:cNvPr>
                <p:cNvPicPr>
                  <a:picLocks noChangeAspect="1"/>
                </p:cNvPicPr>
                <p:nvPr/>
              </p:nvPicPr>
              <p:blipFill rotWithShape="1">
                <a:blip r:embed="rId9"/>
                <a:srcRect l="54906" t="75988" r="37456" b="17423"/>
                <a:stretch/>
              </p:blipFill>
              <p:spPr>
                <a:xfrm>
                  <a:off x="10707588" y="4032997"/>
                  <a:ext cx="1536731" cy="379585"/>
                </a:xfrm>
                <a:prstGeom prst="rect">
                  <a:avLst/>
                </a:prstGeom>
              </p:spPr>
            </p:pic>
            <p:pic>
              <p:nvPicPr>
                <p:cNvPr id="138" name="Immagine 58">
                  <a:extLst>
                    <a:ext uri="{FF2B5EF4-FFF2-40B4-BE49-F238E27FC236}">
                      <a16:creationId xmlns:a16="http://schemas.microsoft.com/office/drawing/2014/main" id="{A5A12A71-66FC-2209-5E78-CEDA1263C8B7}"/>
                    </a:ext>
                  </a:extLst>
                </p:cNvPr>
                <p:cNvPicPr>
                  <a:picLocks noChangeAspect="1"/>
                </p:cNvPicPr>
                <p:nvPr/>
              </p:nvPicPr>
              <p:blipFill rotWithShape="1">
                <a:blip r:embed="rId9"/>
                <a:srcRect l="91380" t="37519" r="1084" b="54702"/>
                <a:stretch/>
              </p:blipFill>
              <p:spPr>
                <a:xfrm>
                  <a:off x="14009679" y="3985196"/>
                  <a:ext cx="1515979" cy="448112"/>
                </a:xfrm>
                <a:prstGeom prst="rect">
                  <a:avLst/>
                </a:prstGeom>
              </p:spPr>
            </p:pic>
            <p:pic>
              <p:nvPicPr>
                <p:cNvPr id="139" name="Immagine 58">
                  <a:extLst>
                    <a:ext uri="{FF2B5EF4-FFF2-40B4-BE49-F238E27FC236}">
                      <a16:creationId xmlns:a16="http://schemas.microsoft.com/office/drawing/2014/main" id="{4946AD2D-CDFE-3424-8C16-855D76C5E5DC}"/>
                    </a:ext>
                  </a:extLst>
                </p:cNvPr>
                <p:cNvPicPr>
                  <a:picLocks noChangeAspect="1"/>
                </p:cNvPicPr>
                <p:nvPr/>
              </p:nvPicPr>
              <p:blipFill rotWithShape="1">
                <a:blip r:embed="rId9"/>
                <a:srcRect l="91074" t="14909" r="-1095" b="77790"/>
                <a:stretch/>
              </p:blipFill>
              <p:spPr>
                <a:xfrm>
                  <a:off x="10579146" y="5416132"/>
                  <a:ext cx="2015920" cy="420626"/>
                </a:xfrm>
                <a:prstGeom prst="rect">
                  <a:avLst/>
                </a:prstGeom>
              </p:spPr>
            </p:pic>
            <p:pic>
              <p:nvPicPr>
                <p:cNvPr id="140" name="Immagine 58">
                  <a:extLst>
                    <a:ext uri="{FF2B5EF4-FFF2-40B4-BE49-F238E27FC236}">
                      <a16:creationId xmlns:a16="http://schemas.microsoft.com/office/drawing/2014/main" id="{D1085E7A-4734-2728-E58F-0B590041D41C}"/>
                    </a:ext>
                  </a:extLst>
                </p:cNvPr>
                <p:cNvPicPr>
                  <a:picLocks noChangeAspect="1"/>
                </p:cNvPicPr>
                <p:nvPr/>
              </p:nvPicPr>
              <p:blipFill rotWithShape="1">
                <a:blip r:embed="rId9"/>
                <a:srcRect l="18490" t="-2992" r="70840" b="94062"/>
                <a:stretch/>
              </p:blipFill>
              <p:spPr>
                <a:xfrm>
                  <a:off x="3919383" y="2553363"/>
                  <a:ext cx="2146732" cy="514435"/>
                </a:xfrm>
                <a:prstGeom prst="rect">
                  <a:avLst/>
                </a:prstGeom>
              </p:spPr>
            </p:pic>
            <p:pic>
              <p:nvPicPr>
                <p:cNvPr id="141" name="Immagine 58">
                  <a:extLst>
                    <a:ext uri="{FF2B5EF4-FFF2-40B4-BE49-F238E27FC236}">
                      <a16:creationId xmlns:a16="http://schemas.microsoft.com/office/drawing/2014/main" id="{487E5779-FDCE-7C45-1E94-3B9D8F42FC86}"/>
                    </a:ext>
                  </a:extLst>
                </p:cNvPr>
                <p:cNvPicPr>
                  <a:picLocks noChangeAspect="1"/>
                </p:cNvPicPr>
                <p:nvPr/>
              </p:nvPicPr>
              <p:blipFill rotWithShape="1">
                <a:blip r:embed="rId9"/>
                <a:srcRect t="16757" r="88098" b="75715"/>
                <a:stretch/>
              </p:blipFill>
              <p:spPr>
                <a:xfrm>
                  <a:off x="456298" y="4052373"/>
                  <a:ext cx="2394593" cy="433730"/>
                </a:xfrm>
                <a:prstGeom prst="rect">
                  <a:avLst/>
                </a:prstGeom>
              </p:spPr>
            </p:pic>
          </p:grpSp>
          <p:pic>
            <p:nvPicPr>
              <p:cNvPr id="91" name="Immagine 277">
                <a:extLst>
                  <a:ext uri="{FF2B5EF4-FFF2-40B4-BE49-F238E27FC236}">
                    <a16:creationId xmlns:a16="http://schemas.microsoft.com/office/drawing/2014/main" id="{F2288FC3-CB4E-BCFA-84D1-90A49E1AC69A}"/>
                  </a:ext>
                </a:extLst>
              </p:cNvPr>
              <p:cNvPicPr>
                <a:picLocks noChangeAspect="1"/>
              </p:cNvPicPr>
              <p:nvPr/>
            </p:nvPicPr>
            <p:blipFill>
              <a:blip r:embed="rId12">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92" name="Immagine 4">
                <a:extLst>
                  <a:ext uri="{FF2B5EF4-FFF2-40B4-BE49-F238E27FC236}">
                    <a16:creationId xmlns:a16="http://schemas.microsoft.com/office/drawing/2014/main" id="{FF423329-C9E8-FCDF-F3EB-964807AC37FF}"/>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96" name="Immagine 25">
                <a:extLst>
                  <a:ext uri="{FF2B5EF4-FFF2-40B4-BE49-F238E27FC236}">
                    <a16:creationId xmlns:a16="http://schemas.microsoft.com/office/drawing/2014/main" id="{0FF2CA4C-DDEA-4A35-5D83-424EF818B387}"/>
                  </a:ext>
                </a:extLst>
              </p:cNvPr>
              <p:cNvPicPr>
                <a:picLocks noChangeAspect="1"/>
              </p:cNvPicPr>
              <p:nvPr/>
            </p:nvPicPr>
            <p:blipFill>
              <a:blip r:embed="rId14"/>
              <a:stretch>
                <a:fillRect/>
              </a:stretch>
            </p:blipFill>
            <p:spPr>
              <a:xfrm>
                <a:off x="676880" y="3305605"/>
                <a:ext cx="600109" cy="264753"/>
              </a:xfrm>
              <a:prstGeom prst="rect">
                <a:avLst/>
              </a:prstGeom>
            </p:spPr>
          </p:pic>
          <p:pic>
            <p:nvPicPr>
              <p:cNvPr id="97" name="Immagine 305">
                <a:extLst>
                  <a:ext uri="{FF2B5EF4-FFF2-40B4-BE49-F238E27FC236}">
                    <a16:creationId xmlns:a16="http://schemas.microsoft.com/office/drawing/2014/main" id="{A433DE95-68F9-E5AE-5057-83840700619D}"/>
                  </a:ext>
                </a:extLst>
              </p:cNvPr>
              <p:cNvPicPr>
                <a:picLocks noChangeAspect="1"/>
              </p:cNvPicPr>
              <p:nvPr/>
            </p:nvPicPr>
            <p:blipFill>
              <a:blip r:embed="rId12">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98" name="Immagine 304">
                <a:extLst>
                  <a:ext uri="{FF2B5EF4-FFF2-40B4-BE49-F238E27FC236}">
                    <a16:creationId xmlns:a16="http://schemas.microsoft.com/office/drawing/2014/main" id="{819D8527-8B82-10C2-7AC8-0C546D03761A}"/>
                  </a:ext>
                </a:extLst>
              </p:cNvPr>
              <p:cNvPicPr>
                <a:picLocks noChangeAspect="1"/>
              </p:cNvPicPr>
              <p:nvPr/>
            </p:nvPicPr>
            <p:blipFill>
              <a:blip r:embed="rId12">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99" name="Immagine 305">
                <a:extLst>
                  <a:ext uri="{FF2B5EF4-FFF2-40B4-BE49-F238E27FC236}">
                    <a16:creationId xmlns:a16="http://schemas.microsoft.com/office/drawing/2014/main" id="{465A1C94-0647-E03E-68B8-06667869E92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00" name="Immagine 311">
                <a:extLst>
                  <a:ext uri="{FF2B5EF4-FFF2-40B4-BE49-F238E27FC236}">
                    <a16:creationId xmlns:a16="http://schemas.microsoft.com/office/drawing/2014/main" id="{60FB8344-0CFB-6699-D45D-603E3E317552}"/>
                  </a:ext>
                </a:extLst>
              </p:cNvPr>
              <p:cNvPicPr>
                <a:picLocks noChangeAspect="1"/>
              </p:cNvPicPr>
              <p:nvPr/>
            </p:nvPicPr>
            <p:blipFill rotWithShape="1">
              <a:blip r:embed="rId15"/>
              <a:srcRect l="2666" t="21143" r="11481" b="24025"/>
              <a:stretch/>
            </p:blipFill>
            <p:spPr>
              <a:xfrm>
                <a:off x="676880" y="4704044"/>
                <a:ext cx="584435" cy="213289"/>
              </a:xfrm>
              <a:prstGeom prst="rect">
                <a:avLst/>
              </a:prstGeom>
            </p:spPr>
          </p:pic>
          <p:pic>
            <p:nvPicPr>
              <p:cNvPr id="101" name="Immagine 336">
                <a:extLst>
                  <a:ext uri="{FF2B5EF4-FFF2-40B4-BE49-F238E27FC236}">
                    <a16:creationId xmlns:a16="http://schemas.microsoft.com/office/drawing/2014/main" id="{734492B0-9C61-2BA7-F335-7B7D0350F2BD}"/>
                  </a:ext>
                </a:extLst>
              </p:cNvPr>
              <p:cNvPicPr>
                <a:picLocks noChangeAspect="1"/>
              </p:cNvPicPr>
              <p:nvPr/>
            </p:nvPicPr>
            <p:blipFill>
              <a:blip r:embed="rId16"/>
              <a:stretch>
                <a:fillRect/>
              </a:stretch>
            </p:blipFill>
            <p:spPr>
              <a:xfrm>
                <a:off x="9739511" y="4587395"/>
                <a:ext cx="325662" cy="257816"/>
              </a:xfrm>
              <a:prstGeom prst="rect">
                <a:avLst/>
              </a:prstGeom>
            </p:spPr>
          </p:pic>
          <p:pic>
            <p:nvPicPr>
              <p:cNvPr id="102" name="Immagine 311">
                <a:extLst>
                  <a:ext uri="{FF2B5EF4-FFF2-40B4-BE49-F238E27FC236}">
                    <a16:creationId xmlns:a16="http://schemas.microsoft.com/office/drawing/2014/main" id="{C662856F-2232-DD8C-A794-B0661B7A64AB}"/>
                  </a:ext>
                </a:extLst>
              </p:cNvPr>
              <p:cNvPicPr>
                <a:picLocks noChangeAspect="1"/>
              </p:cNvPicPr>
              <p:nvPr/>
            </p:nvPicPr>
            <p:blipFill rotWithShape="1">
              <a:blip r:embed="rId15"/>
              <a:srcRect l="2666" t="21143" r="11481" b="24025"/>
              <a:stretch/>
            </p:blipFill>
            <p:spPr>
              <a:xfrm>
                <a:off x="4091333" y="4667757"/>
                <a:ext cx="584435" cy="213289"/>
              </a:xfrm>
              <a:prstGeom prst="rect">
                <a:avLst/>
              </a:prstGeom>
            </p:spPr>
          </p:pic>
          <p:pic>
            <p:nvPicPr>
              <p:cNvPr id="103" name="Immagine 315">
                <a:extLst>
                  <a:ext uri="{FF2B5EF4-FFF2-40B4-BE49-F238E27FC236}">
                    <a16:creationId xmlns:a16="http://schemas.microsoft.com/office/drawing/2014/main" id="{A3C58CC6-45A9-6E2F-B217-FFD39E55FC38}"/>
                  </a:ext>
                </a:extLst>
              </p:cNvPr>
              <p:cNvPicPr>
                <a:picLocks noChangeAspect="1"/>
              </p:cNvPicPr>
              <p:nvPr/>
            </p:nvPicPr>
            <p:blipFill>
              <a:blip r:embed="rId16"/>
              <a:stretch>
                <a:fillRect/>
              </a:stretch>
            </p:blipFill>
            <p:spPr>
              <a:xfrm>
                <a:off x="16444068" y="4616354"/>
                <a:ext cx="325662" cy="257816"/>
              </a:xfrm>
              <a:prstGeom prst="rect">
                <a:avLst/>
              </a:prstGeom>
            </p:spPr>
          </p:pic>
          <p:pic>
            <p:nvPicPr>
              <p:cNvPr id="104" name="Immagine 306">
                <a:extLst>
                  <a:ext uri="{FF2B5EF4-FFF2-40B4-BE49-F238E27FC236}">
                    <a16:creationId xmlns:a16="http://schemas.microsoft.com/office/drawing/2014/main" id="{A6955132-3FE8-A804-4E13-6FE78AEDD3D2}"/>
                  </a:ext>
                </a:extLst>
              </p:cNvPr>
              <p:cNvPicPr>
                <a:picLocks noChangeAspect="1"/>
              </p:cNvPicPr>
              <p:nvPr/>
            </p:nvPicPr>
            <p:blipFill>
              <a:blip r:embed="rId17"/>
              <a:stretch>
                <a:fillRect/>
              </a:stretch>
            </p:blipFill>
            <p:spPr>
              <a:xfrm>
                <a:off x="2928515" y="5954178"/>
                <a:ext cx="320299" cy="305740"/>
              </a:xfrm>
              <a:prstGeom prst="rect">
                <a:avLst/>
              </a:prstGeom>
            </p:spPr>
          </p:pic>
          <p:pic>
            <p:nvPicPr>
              <p:cNvPr id="105" name="Immagine 307">
                <a:extLst>
                  <a:ext uri="{FF2B5EF4-FFF2-40B4-BE49-F238E27FC236}">
                    <a16:creationId xmlns:a16="http://schemas.microsoft.com/office/drawing/2014/main" id="{7965E720-4D51-3C4A-7CE5-0DEECCE52D91}"/>
                  </a:ext>
                </a:extLst>
              </p:cNvPr>
              <p:cNvPicPr>
                <a:picLocks noChangeAspect="1"/>
              </p:cNvPicPr>
              <p:nvPr/>
            </p:nvPicPr>
            <p:blipFill>
              <a:blip r:embed="rId18"/>
              <a:stretch>
                <a:fillRect/>
              </a:stretch>
            </p:blipFill>
            <p:spPr>
              <a:xfrm>
                <a:off x="676880" y="5985246"/>
                <a:ext cx="1183646" cy="286156"/>
              </a:xfrm>
              <a:prstGeom prst="rect">
                <a:avLst/>
              </a:prstGeom>
            </p:spPr>
          </p:pic>
          <p:pic>
            <p:nvPicPr>
              <p:cNvPr id="106" name="Immagine 308">
                <a:extLst>
                  <a:ext uri="{FF2B5EF4-FFF2-40B4-BE49-F238E27FC236}">
                    <a16:creationId xmlns:a16="http://schemas.microsoft.com/office/drawing/2014/main" id="{5BFD419A-C65D-0FD1-5568-18DFE05DC62C}"/>
                  </a:ext>
                </a:extLst>
              </p:cNvPr>
              <p:cNvPicPr>
                <a:picLocks noChangeAspect="1"/>
              </p:cNvPicPr>
              <p:nvPr/>
            </p:nvPicPr>
            <p:blipFill>
              <a:blip r:embed="rId17"/>
              <a:stretch>
                <a:fillRect/>
              </a:stretch>
            </p:blipFill>
            <p:spPr>
              <a:xfrm>
                <a:off x="6335130" y="5961689"/>
                <a:ext cx="320299" cy="305740"/>
              </a:xfrm>
              <a:prstGeom prst="rect">
                <a:avLst/>
              </a:prstGeom>
            </p:spPr>
          </p:pic>
          <p:pic>
            <p:nvPicPr>
              <p:cNvPr id="107" name="Immagine 309">
                <a:extLst>
                  <a:ext uri="{FF2B5EF4-FFF2-40B4-BE49-F238E27FC236}">
                    <a16:creationId xmlns:a16="http://schemas.microsoft.com/office/drawing/2014/main" id="{C582F873-6834-7EA5-4D06-FCBAD2E0CE5E}"/>
                  </a:ext>
                </a:extLst>
              </p:cNvPr>
              <p:cNvPicPr>
                <a:picLocks noChangeAspect="1"/>
              </p:cNvPicPr>
              <p:nvPr/>
            </p:nvPicPr>
            <p:blipFill>
              <a:blip r:embed="rId18"/>
              <a:stretch>
                <a:fillRect/>
              </a:stretch>
            </p:blipFill>
            <p:spPr>
              <a:xfrm>
                <a:off x="4068452" y="5978655"/>
                <a:ext cx="1183646" cy="286156"/>
              </a:xfrm>
              <a:prstGeom prst="rect">
                <a:avLst/>
              </a:prstGeom>
            </p:spPr>
          </p:pic>
        </p:grpSp>
      </p:grpSp>
      <p:pic>
        <p:nvPicPr>
          <p:cNvPr id="144" name="Immagine 72">
            <a:extLst>
              <a:ext uri="{FF2B5EF4-FFF2-40B4-BE49-F238E27FC236}">
                <a16:creationId xmlns:a16="http://schemas.microsoft.com/office/drawing/2014/main" id="{93C48483-9CFF-4D26-85C3-B6AAAE21B7A6}"/>
              </a:ext>
            </a:extLst>
          </p:cNvPr>
          <p:cNvPicPr>
            <a:picLocks noChangeAspect="1"/>
          </p:cNvPicPr>
          <p:nvPr/>
        </p:nvPicPr>
        <p:blipFill>
          <a:blip r:embed="rId19"/>
          <a:stretch>
            <a:fillRect/>
          </a:stretch>
        </p:blipFill>
        <p:spPr>
          <a:xfrm>
            <a:off x="1725728" y="2281319"/>
            <a:ext cx="4442762" cy="715896"/>
          </a:xfrm>
          <a:prstGeom prst="rect">
            <a:avLst/>
          </a:prstGeom>
        </p:spPr>
      </p:pic>
      <p:pic>
        <p:nvPicPr>
          <p:cNvPr id="145" name="Picture 144">
            <a:extLst>
              <a:ext uri="{FF2B5EF4-FFF2-40B4-BE49-F238E27FC236}">
                <a16:creationId xmlns:a16="http://schemas.microsoft.com/office/drawing/2014/main" id="{BAA51B50-6ACA-4556-AE03-9A21FD8C780C}"/>
              </a:ext>
            </a:extLst>
          </p:cNvPr>
          <p:cNvPicPr>
            <a:picLocks noChangeAspect="1"/>
          </p:cNvPicPr>
          <p:nvPr/>
        </p:nvPicPr>
        <p:blipFill>
          <a:blip r:embed="rId20"/>
          <a:stretch>
            <a:fillRect/>
          </a:stretch>
        </p:blipFill>
        <p:spPr>
          <a:xfrm>
            <a:off x="1768258" y="2941864"/>
            <a:ext cx="2436751" cy="337160"/>
          </a:xfrm>
          <a:prstGeom prst="rect">
            <a:avLst/>
          </a:prstGeom>
        </p:spPr>
      </p:pic>
      <p:cxnSp>
        <p:nvCxnSpPr>
          <p:cNvPr id="202" name="Connettore diritto 201">
            <a:extLst>
              <a:ext uri="{FF2B5EF4-FFF2-40B4-BE49-F238E27FC236}">
                <a16:creationId xmlns:a16="http://schemas.microsoft.com/office/drawing/2014/main" id="{B754663C-11E7-4429-8085-F176D0A95D3E}"/>
              </a:ext>
            </a:extLst>
          </p:cNvPr>
          <p:cNvCxnSpPr>
            <a:cxnSpLocks/>
          </p:cNvCxnSpPr>
          <p:nvPr/>
        </p:nvCxnSpPr>
        <p:spPr>
          <a:xfrm flipV="1">
            <a:off x="1657658" y="2877050"/>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5111B71-B230-47F5-BF31-7FE0461B5157}"/>
              </a:ext>
            </a:extLst>
          </p:cNvPr>
          <p:cNvGrpSpPr/>
          <p:nvPr/>
        </p:nvGrpSpPr>
        <p:grpSpPr>
          <a:xfrm>
            <a:off x="154909" y="7444979"/>
            <a:ext cx="23835281" cy="5284280"/>
            <a:chOff x="154909" y="7444979"/>
            <a:chExt cx="23835281" cy="5284280"/>
          </a:xfrm>
        </p:grpSpPr>
        <p:grpSp>
          <p:nvGrpSpPr>
            <p:cNvPr id="26" name="Group 25">
              <a:extLst>
                <a:ext uri="{FF2B5EF4-FFF2-40B4-BE49-F238E27FC236}">
                  <a16:creationId xmlns:a16="http://schemas.microsoft.com/office/drawing/2014/main" id="{B96EC0AC-6CEF-4ACD-B124-FF11C20ABEA4}"/>
                </a:ext>
              </a:extLst>
            </p:cNvPr>
            <p:cNvGrpSpPr/>
            <p:nvPr/>
          </p:nvGrpSpPr>
          <p:grpSpPr>
            <a:xfrm>
              <a:off x="154909" y="7444979"/>
              <a:ext cx="23835281" cy="5284280"/>
              <a:chOff x="154909" y="7444979"/>
              <a:chExt cx="23835281" cy="5284280"/>
            </a:xfrm>
          </p:grpSpPr>
          <p:pic>
            <p:nvPicPr>
              <p:cNvPr id="394" name="Immagine 393">
                <a:extLst>
                  <a:ext uri="{FF2B5EF4-FFF2-40B4-BE49-F238E27FC236}">
                    <a16:creationId xmlns:a16="http://schemas.microsoft.com/office/drawing/2014/main" id="{3E59F016-4FDD-4B6C-A3B2-2EB9BD08197B}"/>
                  </a:ext>
                </a:extLst>
              </p:cNvPr>
              <p:cNvPicPr>
                <a:picLocks noChangeAspect="1"/>
              </p:cNvPicPr>
              <p:nvPr/>
            </p:nvPicPr>
            <p:blipFill>
              <a:blip r:embed="rId21"/>
              <a:stretch>
                <a:fillRect/>
              </a:stretch>
            </p:blipFill>
            <p:spPr>
              <a:xfrm>
                <a:off x="21775789" y="7444979"/>
                <a:ext cx="698392" cy="492309"/>
              </a:xfrm>
              <a:prstGeom prst="rect">
                <a:avLst/>
              </a:prstGeom>
            </p:spPr>
          </p:pic>
          <p:grpSp>
            <p:nvGrpSpPr>
              <p:cNvPr id="279" name="Gruppo 278">
                <a:extLst>
                  <a:ext uri="{FF2B5EF4-FFF2-40B4-BE49-F238E27FC236}">
                    <a16:creationId xmlns:a16="http://schemas.microsoft.com/office/drawing/2014/main" id="{52ACF01A-74F0-4528-9AFD-416190A4A175}"/>
                  </a:ext>
                </a:extLst>
              </p:cNvPr>
              <p:cNvGrpSpPr/>
              <p:nvPr/>
            </p:nvGrpSpPr>
            <p:grpSpPr>
              <a:xfrm>
                <a:off x="211023" y="7852992"/>
                <a:ext cx="23779167" cy="3181376"/>
                <a:chOff x="1344253" y="8724769"/>
                <a:chExt cx="23779167" cy="3181376"/>
              </a:xfrm>
            </p:grpSpPr>
            <p:pic>
              <p:nvPicPr>
                <p:cNvPr id="379" name="Immagine 378">
                  <a:extLst>
                    <a:ext uri="{FF2B5EF4-FFF2-40B4-BE49-F238E27FC236}">
                      <a16:creationId xmlns:a16="http://schemas.microsoft.com/office/drawing/2014/main" id="{1D196986-10C4-4DCB-BA1A-2094CA6F7E1C}"/>
                    </a:ext>
                  </a:extLst>
                </p:cNvPr>
                <p:cNvPicPr>
                  <a:picLocks noChangeAspect="1"/>
                </p:cNvPicPr>
                <p:nvPr/>
              </p:nvPicPr>
              <p:blipFill>
                <a:blip r:embed="rId22"/>
                <a:stretch>
                  <a:fillRect/>
                </a:stretch>
              </p:blipFill>
              <p:spPr>
                <a:xfrm>
                  <a:off x="1344253" y="9011952"/>
                  <a:ext cx="23779166" cy="760050"/>
                </a:xfrm>
                <a:prstGeom prst="rect">
                  <a:avLst/>
                </a:prstGeom>
              </p:spPr>
            </p:pic>
            <p:cxnSp>
              <p:nvCxnSpPr>
                <p:cNvPr id="380" name="Connettore diritto 379">
                  <a:extLst>
                    <a:ext uri="{FF2B5EF4-FFF2-40B4-BE49-F238E27FC236}">
                      <a16:creationId xmlns:a16="http://schemas.microsoft.com/office/drawing/2014/main" id="{F11B5E92-B18E-4F57-91F8-BF7E17302447}"/>
                    </a:ext>
                  </a:extLst>
                </p:cNvPr>
                <p:cNvCxnSpPr>
                  <a:cxnSpLocks/>
                </p:cNvCxnSpPr>
                <p:nvPr/>
              </p:nvCxnSpPr>
              <p:spPr>
                <a:xfrm>
                  <a:off x="1344253" y="8910309"/>
                  <a:ext cx="23779167" cy="14784"/>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381" name="Immagine 380">
                  <a:extLst>
                    <a:ext uri="{FF2B5EF4-FFF2-40B4-BE49-F238E27FC236}">
                      <a16:creationId xmlns:a16="http://schemas.microsoft.com/office/drawing/2014/main" id="{1B29F3B7-8AC4-45DF-81F5-E0FCC3AD6C41}"/>
                    </a:ext>
                  </a:extLst>
                </p:cNvPr>
                <p:cNvPicPr>
                  <a:picLocks noChangeAspect="1"/>
                </p:cNvPicPr>
                <p:nvPr/>
              </p:nvPicPr>
              <p:blipFill rotWithShape="1">
                <a:blip r:embed="rId23"/>
                <a:srcRect l="9227" t="14432" r="5799"/>
                <a:stretch/>
              </p:blipFill>
              <p:spPr>
                <a:xfrm>
                  <a:off x="12402296" y="8735831"/>
                  <a:ext cx="657566" cy="463515"/>
                </a:xfrm>
                <a:prstGeom prst="rect">
                  <a:avLst/>
                </a:prstGeom>
              </p:spPr>
            </p:pic>
            <p:pic>
              <p:nvPicPr>
                <p:cNvPr id="382" name="Immagine 381">
                  <a:extLst>
                    <a:ext uri="{FF2B5EF4-FFF2-40B4-BE49-F238E27FC236}">
                      <a16:creationId xmlns:a16="http://schemas.microsoft.com/office/drawing/2014/main" id="{5546C826-CD88-4F14-8331-A0293249283C}"/>
                    </a:ext>
                  </a:extLst>
                </p:cNvPr>
                <p:cNvPicPr>
                  <a:picLocks noChangeAspect="1"/>
                </p:cNvPicPr>
                <p:nvPr/>
              </p:nvPicPr>
              <p:blipFill rotWithShape="1">
                <a:blip r:embed="rId24"/>
                <a:srcRect l="9994" t="15799" r="5612" b="22020"/>
                <a:stretch/>
              </p:blipFill>
              <p:spPr>
                <a:xfrm>
                  <a:off x="11569580" y="8724769"/>
                  <a:ext cx="733469" cy="445841"/>
                </a:xfrm>
                <a:prstGeom prst="rect">
                  <a:avLst/>
                </a:prstGeom>
              </p:spPr>
            </p:pic>
            <p:pic>
              <p:nvPicPr>
                <p:cNvPr id="388" name="Immagine 387">
                  <a:extLst>
                    <a:ext uri="{FF2B5EF4-FFF2-40B4-BE49-F238E27FC236}">
                      <a16:creationId xmlns:a16="http://schemas.microsoft.com/office/drawing/2014/main" id="{E27D9BE4-A283-4D90-82FC-E0B9F660CE94}"/>
                    </a:ext>
                  </a:extLst>
                </p:cNvPr>
                <p:cNvPicPr>
                  <a:picLocks noChangeAspect="1"/>
                </p:cNvPicPr>
                <p:nvPr/>
              </p:nvPicPr>
              <p:blipFill>
                <a:blip r:embed="rId25"/>
                <a:stretch>
                  <a:fillRect/>
                </a:stretch>
              </p:blipFill>
              <p:spPr>
                <a:xfrm>
                  <a:off x="19969381" y="9153806"/>
                  <a:ext cx="2658245" cy="465193"/>
                </a:xfrm>
                <a:prstGeom prst="rect">
                  <a:avLst/>
                </a:prstGeom>
              </p:spPr>
            </p:pic>
            <p:cxnSp>
              <p:nvCxnSpPr>
                <p:cNvPr id="389" name="Connettore diritto 388">
                  <a:extLst>
                    <a:ext uri="{FF2B5EF4-FFF2-40B4-BE49-F238E27FC236}">
                      <a16:creationId xmlns:a16="http://schemas.microsoft.com/office/drawing/2014/main" id="{AD27F1A7-2A81-4901-95BE-B0BF04771DEE}"/>
                    </a:ext>
                  </a:extLst>
                </p:cNvPr>
                <p:cNvCxnSpPr>
                  <a:cxnSpLocks/>
                </p:cNvCxnSpPr>
                <p:nvPr/>
              </p:nvCxnSpPr>
              <p:spPr>
                <a:xfrm flipH="1">
                  <a:off x="1657867" y="10920564"/>
                  <a:ext cx="42994" cy="9855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0" name="Connettore diritto 389">
                  <a:extLst>
                    <a:ext uri="{FF2B5EF4-FFF2-40B4-BE49-F238E27FC236}">
                      <a16:creationId xmlns:a16="http://schemas.microsoft.com/office/drawing/2014/main" id="{2B4B45E2-5B90-43D5-BCC4-84E579353D85}"/>
                    </a:ext>
                  </a:extLst>
                </p:cNvPr>
                <p:cNvCxnSpPr>
                  <a:cxnSpLocks/>
                </p:cNvCxnSpPr>
                <p:nvPr/>
              </p:nvCxnSpPr>
              <p:spPr>
                <a:xfrm flipH="1">
                  <a:off x="22724544" y="10874364"/>
                  <a:ext cx="59665" cy="85512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8DC20D1B-6DE2-484F-94BD-A9048BDDCC9F}"/>
                  </a:ext>
                </a:extLst>
              </p:cNvPr>
              <p:cNvPicPr>
                <a:picLocks noChangeAspect="1"/>
              </p:cNvPicPr>
              <p:nvPr/>
            </p:nvPicPr>
            <p:blipFill rotWithShape="1">
              <a:blip r:embed="rId26"/>
              <a:srcRect r="8919" b="14712"/>
              <a:stretch/>
            </p:blipFill>
            <p:spPr>
              <a:xfrm>
                <a:off x="154909" y="8869602"/>
                <a:ext cx="14583479" cy="1913055"/>
              </a:xfrm>
              <a:prstGeom prst="rect">
                <a:avLst/>
              </a:prstGeom>
            </p:spPr>
          </p:pic>
          <p:pic>
            <p:nvPicPr>
              <p:cNvPr id="29" name="Picture 28">
                <a:extLst>
                  <a:ext uri="{FF2B5EF4-FFF2-40B4-BE49-F238E27FC236}">
                    <a16:creationId xmlns:a16="http://schemas.microsoft.com/office/drawing/2014/main" id="{6EF58866-A67A-4D1E-8B5D-87A03405C236}"/>
                  </a:ext>
                </a:extLst>
              </p:cNvPr>
              <p:cNvPicPr>
                <a:picLocks noChangeAspect="1"/>
              </p:cNvPicPr>
              <p:nvPr/>
            </p:nvPicPr>
            <p:blipFill rotWithShape="1">
              <a:blip r:embed="rId27"/>
              <a:srcRect t="9997" r="19205" b="-4002"/>
              <a:stretch/>
            </p:blipFill>
            <p:spPr>
              <a:xfrm>
                <a:off x="211023" y="11525851"/>
                <a:ext cx="14455868" cy="783391"/>
              </a:xfrm>
              <a:prstGeom prst="rect">
                <a:avLst/>
              </a:prstGeom>
            </p:spPr>
          </p:pic>
          <p:pic>
            <p:nvPicPr>
              <p:cNvPr id="31" name="Picture 30">
                <a:extLst>
                  <a:ext uri="{FF2B5EF4-FFF2-40B4-BE49-F238E27FC236}">
                    <a16:creationId xmlns:a16="http://schemas.microsoft.com/office/drawing/2014/main" id="{A0E7C53C-780B-4C60-8B13-EA0346F6FEA0}"/>
                  </a:ext>
                </a:extLst>
              </p:cNvPr>
              <p:cNvPicPr>
                <a:picLocks noChangeAspect="1"/>
              </p:cNvPicPr>
              <p:nvPr/>
            </p:nvPicPr>
            <p:blipFill>
              <a:blip r:embed="rId28"/>
              <a:stretch>
                <a:fillRect/>
              </a:stretch>
            </p:blipFill>
            <p:spPr>
              <a:xfrm>
                <a:off x="11854521" y="12198032"/>
                <a:ext cx="822880" cy="531227"/>
              </a:xfrm>
              <a:prstGeom prst="rect">
                <a:avLst/>
              </a:prstGeom>
            </p:spPr>
          </p:pic>
          <p:pic>
            <p:nvPicPr>
              <p:cNvPr id="7" name="Immagine 41">
                <a:extLst>
                  <a:ext uri="{FF2B5EF4-FFF2-40B4-BE49-F238E27FC236}">
                    <a16:creationId xmlns:a16="http://schemas.microsoft.com/office/drawing/2014/main" id="{AB64D658-A902-AC71-FE32-52AB6C2BCC1C}"/>
                  </a:ext>
                </a:extLst>
              </p:cNvPr>
              <p:cNvPicPr>
                <a:picLocks noChangeAspect="1"/>
              </p:cNvPicPr>
              <p:nvPr/>
            </p:nvPicPr>
            <p:blipFill>
              <a:blip r:embed="rId29"/>
              <a:stretch>
                <a:fillRect/>
              </a:stretch>
            </p:blipFill>
            <p:spPr>
              <a:xfrm>
                <a:off x="20668737" y="8261425"/>
                <a:ext cx="1757991" cy="595929"/>
              </a:xfrm>
              <a:prstGeom prst="rect">
                <a:avLst/>
              </a:prstGeom>
            </p:spPr>
          </p:pic>
          <p:pic>
            <p:nvPicPr>
              <p:cNvPr id="8" name="Picture 7">
                <a:extLst>
                  <a:ext uri="{FF2B5EF4-FFF2-40B4-BE49-F238E27FC236}">
                    <a16:creationId xmlns:a16="http://schemas.microsoft.com/office/drawing/2014/main" id="{BDD3DD55-4073-6743-D631-F52D4867F44E}"/>
                  </a:ext>
                </a:extLst>
              </p:cNvPr>
              <p:cNvPicPr>
                <a:picLocks noChangeAspect="1"/>
              </p:cNvPicPr>
              <p:nvPr/>
            </p:nvPicPr>
            <p:blipFill>
              <a:blip r:embed="rId30"/>
              <a:stretch>
                <a:fillRect/>
              </a:stretch>
            </p:blipFill>
            <p:spPr>
              <a:xfrm>
                <a:off x="22429930" y="8218082"/>
                <a:ext cx="1487069" cy="673061"/>
              </a:xfrm>
              <a:prstGeom prst="rect">
                <a:avLst/>
              </a:prstGeom>
            </p:spPr>
          </p:pic>
          <p:pic>
            <p:nvPicPr>
              <p:cNvPr id="10" name="Picture 9">
                <a:extLst>
                  <a:ext uri="{FF2B5EF4-FFF2-40B4-BE49-F238E27FC236}">
                    <a16:creationId xmlns:a16="http://schemas.microsoft.com/office/drawing/2014/main" id="{84242D0F-45C6-4834-8A7E-0E510D0311C9}"/>
                  </a:ext>
                </a:extLst>
              </p:cNvPr>
              <p:cNvPicPr>
                <a:picLocks noChangeAspect="1"/>
              </p:cNvPicPr>
              <p:nvPr/>
            </p:nvPicPr>
            <p:blipFill rotWithShape="1">
              <a:blip r:embed="rId31"/>
              <a:srcRect r="3879" b="5873"/>
              <a:stretch/>
            </p:blipFill>
            <p:spPr>
              <a:xfrm>
                <a:off x="14738388" y="8964171"/>
                <a:ext cx="9251802" cy="1800082"/>
              </a:xfrm>
              <a:prstGeom prst="rect">
                <a:avLst/>
              </a:prstGeom>
            </p:spPr>
          </p:pic>
          <p:cxnSp>
            <p:nvCxnSpPr>
              <p:cNvPr id="13" name="Straight Connector 12">
                <a:extLst>
                  <a:ext uri="{FF2B5EF4-FFF2-40B4-BE49-F238E27FC236}">
                    <a16:creationId xmlns:a16="http://schemas.microsoft.com/office/drawing/2014/main" id="{57EA309A-0A66-47C0-BF5C-0F2CD0EE10E1}"/>
                  </a:ext>
                </a:extLst>
              </p:cNvPr>
              <p:cNvCxnSpPr>
                <a:cxnSpLocks/>
              </p:cNvCxnSpPr>
              <p:nvPr/>
            </p:nvCxnSpPr>
            <p:spPr>
              <a:xfrm>
                <a:off x="22796500" y="10584702"/>
                <a:ext cx="2078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B8D3EF0-581D-495A-8E0A-666598519A50}"/>
                  </a:ext>
                </a:extLst>
              </p:cNvPr>
              <p:cNvPicPr>
                <a:picLocks noChangeAspect="1"/>
              </p:cNvPicPr>
              <p:nvPr/>
            </p:nvPicPr>
            <p:blipFill rotWithShape="1">
              <a:blip r:embed="rId32"/>
              <a:srcRect t="9335"/>
              <a:stretch/>
            </p:blipFill>
            <p:spPr>
              <a:xfrm>
                <a:off x="14826143" y="11545883"/>
                <a:ext cx="9085128" cy="734223"/>
              </a:xfrm>
              <a:prstGeom prst="rect">
                <a:avLst/>
              </a:prstGeom>
            </p:spPr>
          </p:pic>
          <p:pic>
            <p:nvPicPr>
              <p:cNvPr id="108" name="Picture 107">
                <a:extLst>
                  <a:ext uri="{FF2B5EF4-FFF2-40B4-BE49-F238E27FC236}">
                    <a16:creationId xmlns:a16="http://schemas.microsoft.com/office/drawing/2014/main" id="{A22F7C16-BAEA-49B2-9BFD-41886EBF0578}"/>
                  </a:ext>
                </a:extLst>
              </p:cNvPr>
              <p:cNvPicPr>
                <a:picLocks noChangeAspect="1"/>
              </p:cNvPicPr>
              <p:nvPr/>
            </p:nvPicPr>
            <p:blipFill>
              <a:blip r:embed="rId33"/>
              <a:stretch>
                <a:fillRect/>
              </a:stretch>
            </p:blipFill>
            <p:spPr>
              <a:xfrm>
                <a:off x="18714568" y="11565217"/>
                <a:ext cx="1757552" cy="519624"/>
              </a:xfrm>
              <a:prstGeom prst="rect">
                <a:avLst/>
              </a:prstGeom>
            </p:spPr>
          </p:pic>
          <p:pic>
            <p:nvPicPr>
              <p:cNvPr id="20" name="Picture 19">
                <a:extLst>
                  <a:ext uri="{FF2B5EF4-FFF2-40B4-BE49-F238E27FC236}">
                    <a16:creationId xmlns:a16="http://schemas.microsoft.com/office/drawing/2014/main" id="{ADAC0672-4B2F-405E-9010-C89F0166CDF3}"/>
                  </a:ext>
                </a:extLst>
              </p:cNvPr>
              <p:cNvPicPr>
                <a:picLocks noChangeAspect="1"/>
              </p:cNvPicPr>
              <p:nvPr/>
            </p:nvPicPr>
            <p:blipFill rotWithShape="1">
              <a:blip r:embed="rId34"/>
              <a:srcRect t="36287" r="28570" b="9435"/>
              <a:stretch/>
            </p:blipFill>
            <p:spPr>
              <a:xfrm>
                <a:off x="22616516" y="11087088"/>
                <a:ext cx="408453" cy="310376"/>
              </a:xfrm>
              <a:prstGeom prst="rect">
                <a:avLst/>
              </a:prstGeom>
            </p:spPr>
          </p:pic>
          <p:pic>
            <p:nvPicPr>
              <p:cNvPr id="22" name="Picture 21">
                <a:extLst>
                  <a:ext uri="{FF2B5EF4-FFF2-40B4-BE49-F238E27FC236}">
                    <a16:creationId xmlns:a16="http://schemas.microsoft.com/office/drawing/2014/main" id="{378D678B-C724-4057-9C9F-8FA64E84BCB9}"/>
                  </a:ext>
                </a:extLst>
              </p:cNvPr>
              <p:cNvPicPr>
                <a:picLocks noChangeAspect="1"/>
              </p:cNvPicPr>
              <p:nvPr/>
            </p:nvPicPr>
            <p:blipFill rotWithShape="1">
              <a:blip r:embed="rId35"/>
              <a:srcRect l="16693"/>
              <a:stretch/>
            </p:blipFill>
            <p:spPr>
              <a:xfrm>
                <a:off x="320040" y="9327414"/>
                <a:ext cx="344566" cy="1544144"/>
              </a:xfrm>
              <a:prstGeom prst="rect">
                <a:avLst/>
              </a:prstGeom>
            </p:spPr>
          </p:pic>
        </p:grpSp>
        <p:pic>
          <p:nvPicPr>
            <p:cNvPr id="93" name="Picture 92">
              <a:extLst>
                <a:ext uri="{FF2B5EF4-FFF2-40B4-BE49-F238E27FC236}">
                  <a16:creationId xmlns:a16="http://schemas.microsoft.com/office/drawing/2014/main" id="{1453C079-8E81-4472-84F2-68B1E6546850}"/>
                </a:ext>
              </a:extLst>
            </p:cNvPr>
            <p:cNvPicPr>
              <a:picLocks noChangeAspect="1"/>
            </p:cNvPicPr>
            <p:nvPr/>
          </p:nvPicPr>
          <p:blipFill>
            <a:blip r:embed="rId36"/>
            <a:stretch>
              <a:fillRect/>
            </a:stretch>
          </p:blipFill>
          <p:spPr>
            <a:xfrm>
              <a:off x="22737141" y="10229456"/>
              <a:ext cx="352911" cy="470548"/>
            </a:xfrm>
            <a:prstGeom prst="rect">
              <a:avLst/>
            </a:prstGeom>
          </p:spPr>
        </p:pic>
        <p:pic>
          <p:nvPicPr>
            <p:cNvPr id="142" name="Picture 141">
              <a:extLst>
                <a:ext uri="{FF2B5EF4-FFF2-40B4-BE49-F238E27FC236}">
                  <a16:creationId xmlns:a16="http://schemas.microsoft.com/office/drawing/2014/main" id="{3ABBE654-E18F-45AF-9C39-75433FA29B06}"/>
                </a:ext>
              </a:extLst>
            </p:cNvPr>
            <p:cNvPicPr>
              <a:picLocks noChangeAspect="1"/>
            </p:cNvPicPr>
            <p:nvPr/>
          </p:nvPicPr>
          <p:blipFill>
            <a:blip r:embed="rId37"/>
            <a:stretch>
              <a:fillRect/>
            </a:stretch>
          </p:blipFill>
          <p:spPr>
            <a:xfrm>
              <a:off x="6306549" y="10146449"/>
              <a:ext cx="1217152" cy="466575"/>
            </a:xfrm>
            <a:prstGeom prst="rect">
              <a:avLst/>
            </a:prstGeom>
          </p:spPr>
        </p:pic>
        <p:pic>
          <p:nvPicPr>
            <p:cNvPr id="143" name="Picture 142">
              <a:extLst>
                <a:ext uri="{FF2B5EF4-FFF2-40B4-BE49-F238E27FC236}">
                  <a16:creationId xmlns:a16="http://schemas.microsoft.com/office/drawing/2014/main" id="{491A48A6-6EFE-403D-BDD7-073FB47DC586}"/>
                </a:ext>
              </a:extLst>
            </p:cNvPr>
            <p:cNvPicPr>
              <a:picLocks noChangeAspect="1"/>
            </p:cNvPicPr>
            <p:nvPr/>
          </p:nvPicPr>
          <p:blipFill>
            <a:blip r:embed="rId38"/>
            <a:stretch>
              <a:fillRect/>
            </a:stretch>
          </p:blipFill>
          <p:spPr>
            <a:xfrm>
              <a:off x="6299638" y="11613251"/>
              <a:ext cx="1239003" cy="597377"/>
            </a:xfrm>
            <a:prstGeom prst="rect">
              <a:avLst/>
            </a:prstGeom>
          </p:spPr>
        </p:pic>
      </p:grpSp>
      <p:pic>
        <p:nvPicPr>
          <p:cNvPr id="12" name="Picture 11">
            <a:extLst>
              <a:ext uri="{FF2B5EF4-FFF2-40B4-BE49-F238E27FC236}">
                <a16:creationId xmlns:a16="http://schemas.microsoft.com/office/drawing/2014/main" id="{DAFAF244-3919-40E6-ADA4-D23C9C6F6483}"/>
              </a:ext>
            </a:extLst>
          </p:cNvPr>
          <p:cNvPicPr>
            <a:picLocks noChangeAspect="1"/>
          </p:cNvPicPr>
          <p:nvPr/>
        </p:nvPicPr>
        <p:blipFill>
          <a:blip r:embed="rId39"/>
          <a:stretch>
            <a:fillRect/>
          </a:stretch>
        </p:blipFill>
        <p:spPr>
          <a:xfrm>
            <a:off x="22651587" y="10267003"/>
            <a:ext cx="410735" cy="396238"/>
          </a:xfrm>
          <a:prstGeom prst="rect">
            <a:avLst/>
          </a:prstGeom>
        </p:spPr>
      </p:pic>
      <p:pic>
        <p:nvPicPr>
          <p:cNvPr id="147" name="Picture 146">
            <a:extLst>
              <a:ext uri="{FF2B5EF4-FFF2-40B4-BE49-F238E27FC236}">
                <a16:creationId xmlns:a16="http://schemas.microsoft.com/office/drawing/2014/main" id="{736DED9A-9D39-4123-BDD9-613D9F1A2532}"/>
              </a:ext>
            </a:extLst>
          </p:cNvPr>
          <p:cNvPicPr>
            <a:picLocks noChangeAspect="1"/>
          </p:cNvPicPr>
          <p:nvPr/>
        </p:nvPicPr>
        <p:blipFill>
          <a:blip r:embed="rId39"/>
          <a:stretch>
            <a:fillRect/>
          </a:stretch>
        </p:blipFill>
        <p:spPr>
          <a:xfrm>
            <a:off x="22651587" y="11708281"/>
            <a:ext cx="391414" cy="377599"/>
          </a:xfrm>
          <a:prstGeom prst="rect">
            <a:avLst/>
          </a:prstGeom>
        </p:spPr>
      </p:pic>
      <p:pic>
        <p:nvPicPr>
          <p:cNvPr id="148" name="Immagine 56">
            <a:extLst>
              <a:ext uri="{FF2B5EF4-FFF2-40B4-BE49-F238E27FC236}">
                <a16:creationId xmlns:a16="http://schemas.microsoft.com/office/drawing/2014/main" id="{361F01C0-E562-4793-95BE-3DEBD4B7CB6A}"/>
              </a:ext>
            </a:extLst>
          </p:cNvPr>
          <p:cNvPicPr>
            <a:picLocks noChangeAspect="1"/>
          </p:cNvPicPr>
          <p:nvPr/>
        </p:nvPicPr>
        <p:blipFill rotWithShape="1">
          <a:blip r:embed="rId40"/>
          <a:srcRect l="14461" t="15533" b="3918"/>
          <a:stretch/>
        </p:blipFill>
        <p:spPr>
          <a:xfrm>
            <a:off x="332775" y="10337700"/>
            <a:ext cx="245842" cy="259282"/>
          </a:xfrm>
          <a:prstGeom prst="rect">
            <a:avLst/>
          </a:prstGeom>
        </p:spPr>
      </p:pic>
      <p:pic>
        <p:nvPicPr>
          <p:cNvPr id="9" name="Picture 8">
            <a:extLst>
              <a:ext uri="{FF2B5EF4-FFF2-40B4-BE49-F238E27FC236}">
                <a16:creationId xmlns:a16="http://schemas.microsoft.com/office/drawing/2014/main" id="{1FD86C89-3388-45CC-8163-AA1F7BEC88CF}"/>
              </a:ext>
            </a:extLst>
          </p:cNvPr>
          <p:cNvPicPr>
            <a:picLocks noChangeAspect="1"/>
          </p:cNvPicPr>
          <p:nvPr/>
        </p:nvPicPr>
        <p:blipFill rotWithShape="1">
          <a:blip r:embed="rId41"/>
          <a:srcRect t="1" r="9473" b="2174"/>
          <a:stretch/>
        </p:blipFill>
        <p:spPr>
          <a:xfrm>
            <a:off x="211024" y="10740355"/>
            <a:ext cx="14615120" cy="925396"/>
          </a:xfrm>
          <a:prstGeom prst="rect">
            <a:avLst/>
          </a:prstGeom>
        </p:spPr>
      </p:pic>
      <p:pic>
        <p:nvPicPr>
          <p:cNvPr id="146" name="Immagine 56">
            <a:extLst>
              <a:ext uri="{FF2B5EF4-FFF2-40B4-BE49-F238E27FC236}">
                <a16:creationId xmlns:a16="http://schemas.microsoft.com/office/drawing/2014/main" id="{DC7242FA-C0E2-4D58-BB87-384F7132ED34}"/>
              </a:ext>
            </a:extLst>
          </p:cNvPr>
          <p:cNvPicPr>
            <a:picLocks noChangeAspect="1"/>
          </p:cNvPicPr>
          <p:nvPr/>
        </p:nvPicPr>
        <p:blipFill rotWithShape="1">
          <a:blip r:embed="rId40"/>
          <a:srcRect l="14461" t="15533" b="3918"/>
          <a:stretch/>
        </p:blipFill>
        <p:spPr>
          <a:xfrm>
            <a:off x="349322" y="11089303"/>
            <a:ext cx="245842" cy="259282"/>
          </a:xfrm>
          <a:prstGeom prst="rect">
            <a:avLst/>
          </a:prstGeom>
        </p:spPr>
      </p:pic>
      <p:sp>
        <p:nvSpPr>
          <p:cNvPr id="11" name="Rectangle 10">
            <a:extLst>
              <a:ext uri="{FF2B5EF4-FFF2-40B4-BE49-F238E27FC236}">
                <a16:creationId xmlns:a16="http://schemas.microsoft.com/office/drawing/2014/main" id="{DD2EF57C-3A18-4755-A7E6-21D3D8FD2AC4}"/>
              </a:ext>
            </a:extLst>
          </p:cNvPr>
          <p:cNvSpPr/>
          <p:nvPr/>
        </p:nvSpPr>
        <p:spPr>
          <a:xfrm>
            <a:off x="22364760" y="11171550"/>
            <a:ext cx="965067" cy="310376"/>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 name="Picture 14">
            <a:extLst>
              <a:ext uri="{FF2B5EF4-FFF2-40B4-BE49-F238E27FC236}">
                <a16:creationId xmlns:a16="http://schemas.microsoft.com/office/drawing/2014/main" id="{ABCDBA6A-5E62-42DC-B6D6-56CA622E325F}"/>
              </a:ext>
            </a:extLst>
          </p:cNvPr>
          <p:cNvPicPr>
            <a:picLocks noChangeAspect="1"/>
          </p:cNvPicPr>
          <p:nvPr/>
        </p:nvPicPr>
        <p:blipFill>
          <a:blip r:embed="rId42"/>
          <a:stretch>
            <a:fillRect/>
          </a:stretch>
        </p:blipFill>
        <p:spPr>
          <a:xfrm>
            <a:off x="14828712" y="10736513"/>
            <a:ext cx="7618037" cy="886054"/>
          </a:xfrm>
          <a:prstGeom prst="rect">
            <a:avLst/>
          </a:prstGeom>
        </p:spPr>
      </p:pic>
      <p:sp>
        <p:nvSpPr>
          <p:cNvPr id="149" name="Oval 148">
            <a:extLst>
              <a:ext uri="{FF2B5EF4-FFF2-40B4-BE49-F238E27FC236}">
                <a16:creationId xmlns:a16="http://schemas.microsoft.com/office/drawing/2014/main" id="{C3CFF463-EE21-44B8-93D2-98FA45C50EE4}"/>
              </a:ext>
            </a:extLst>
          </p:cNvPr>
          <p:cNvSpPr/>
          <p:nvPr/>
        </p:nvSpPr>
        <p:spPr>
          <a:xfrm>
            <a:off x="22144600" y="9885227"/>
            <a:ext cx="1414354" cy="1149141"/>
          </a:xfrm>
          <a:prstGeom prst="ellipse">
            <a:avLst/>
          </a:prstGeom>
          <a:noFill/>
          <a:ln>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0" name="Picture 149">
            <a:extLst>
              <a:ext uri="{FF2B5EF4-FFF2-40B4-BE49-F238E27FC236}">
                <a16:creationId xmlns:a16="http://schemas.microsoft.com/office/drawing/2014/main" id="{655A4686-5D9D-4515-889C-D750AF8A28D9}"/>
              </a:ext>
            </a:extLst>
          </p:cNvPr>
          <p:cNvPicPr>
            <a:picLocks noChangeAspect="1"/>
          </p:cNvPicPr>
          <p:nvPr/>
        </p:nvPicPr>
        <p:blipFill rotWithShape="1">
          <a:blip r:embed="rId43"/>
          <a:srcRect l="15650"/>
          <a:stretch/>
        </p:blipFill>
        <p:spPr>
          <a:xfrm>
            <a:off x="332775" y="11657526"/>
            <a:ext cx="371043" cy="454545"/>
          </a:xfrm>
          <a:prstGeom prst="rect">
            <a:avLst/>
          </a:prstGeom>
        </p:spPr>
      </p:pic>
      <p:cxnSp>
        <p:nvCxnSpPr>
          <p:cNvPr id="18" name="Connector: Elbow 17">
            <a:extLst>
              <a:ext uri="{FF2B5EF4-FFF2-40B4-BE49-F238E27FC236}">
                <a16:creationId xmlns:a16="http://schemas.microsoft.com/office/drawing/2014/main" id="{7345472B-3301-465E-8A33-E53FABDAC42F}"/>
              </a:ext>
            </a:extLst>
          </p:cNvPr>
          <p:cNvCxnSpPr>
            <a:cxnSpLocks/>
            <a:stCxn id="149" idx="3"/>
          </p:cNvCxnSpPr>
          <p:nvPr/>
        </p:nvCxnSpPr>
        <p:spPr>
          <a:xfrm rot="5400000">
            <a:off x="21861719" y="10771936"/>
            <a:ext cx="395865" cy="58415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Immagine 16">
            <a:extLst>
              <a:ext uri="{FF2B5EF4-FFF2-40B4-BE49-F238E27FC236}">
                <a16:creationId xmlns:a16="http://schemas.microsoft.com/office/drawing/2014/main" id="{9DD00A21-AF86-4FB5-8519-023894E6B612}"/>
              </a:ext>
            </a:extLst>
          </p:cNvPr>
          <p:cNvPicPr>
            <a:picLocks noChangeAspect="1"/>
          </p:cNvPicPr>
          <p:nvPr/>
        </p:nvPicPr>
        <p:blipFill>
          <a:blip r:embed="rId44"/>
          <a:stretch>
            <a:fillRect/>
          </a:stretch>
        </p:blipFill>
        <p:spPr>
          <a:xfrm>
            <a:off x="19722457" y="12335621"/>
            <a:ext cx="3095099" cy="651599"/>
          </a:xfrm>
          <a:prstGeom prst="rect">
            <a:avLst/>
          </a:prstGeom>
        </p:spPr>
      </p:pic>
      <p:sp>
        <p:nvSpPr>
          <p:cNvPr id="21" name="Rectangle 20">
            <a:extLst>
              <a:ext uri="{FF2B5EF4-FFF2-40B4-BE49-F238E27FC236}">
                <a16:creationId xmlns:a16="http://schemas.microsoft.com/office/drawing/2014/main" id="{75780C03-4E27-41C4-A37E-FB20917DC31A}"/>
              </a:ext>
            </a:extLst>
          </p:cNvPr>
          <p:cNvSpPr/>
          <p:nvPr/>
        </p:nvSpPr>
        <p:spPr>
          <a:xfrm>
            <a:off x="211023" y="10700004"/>
            <a:ext cx="21564766" cy="864283"/>
          </a:xfrm>
          <a:prstGeom prst="rect">
            <a:avLst/>
          </a:prstGeom>
          <a:noFill/>
          <a:ln>
            <a:solidFill>
              <a:srgbClr val="FF0000"/>
            </a:solidFill>
            <a:prstDash val="dash"/>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153" name="Speech Bubble: Rectangle 72">
            <a:extLst>
              <a:ext uri="{FF2B5EF4-FFF2-40B4-BE49-F238E27FC236}">
                <a16:creationId xmlns:a16="http://schemas.microsoft.com/office/drawing/2014/main" id="{9F495145-021B-4349-89C9-661FBDA8D671}"/>
              </a:ext>
            </a:extLst>
          </p:cNvPr>
          <p:cNvSpPr/>
          <p:nvPr/>
        </p:nvSpPr>
        <p:spPr>
          <a:xfrm flipH="1">
            <a:off x="10271051" y="12016744"/>
            <a:ext cx="8851600" cy="1292211"/>
          </a:xfrm>
          <a:prstGeom prst="wedgeRectCallout">
            <a:avLst>
              <a:gd name="adj1" fmla="val -88923"/>
              <a:gd name="adj2" fmla="val -87032"/>
            </a:avLst>
          </a:prstGeom>
          <a:solidFill>
            <a:srgbClr val="FFFFFF"/>
          </a:solid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2000">
                <a:solidFill>
                  <a:schemeClr val="tx1"/>
                </a:solidFill>
              </a:rPr>
              <a:t>L’Operatore potrà scegliere se procedere con l’Atto di annullamento dell’IPE di apertura (comportando di conseguenza l’atto di annullamento di eventuali IPE di variazione collegati) oppure procedere all’atto di annullamento del singolo IPE di variazione selezionando l’apposito check box di riferimento.</a:t>
            </a:r>
          </a:p>
        </p:txBody>
      </p:sp>
      <p:pic>
        <p:nvPicPr>
          <p:cNvPr id="2" name="Immagine 3">
            <a:extLst>
              <a:ext uri="{FF2B5EF4-FFF2-40B4-BE49-F238E27FC236}">
                <a16:creationId xmlns:a16="http://schemas.microsoft.com/office/drawing/2014/main" id="{0D1CE9FF-68D6-0263-3158-6AA155124D36}"/>
              </a:ext>
            </a:extLst>
          </p:cNvPr>
          <p:cNvPicPr>
            <a:picLocks noChangeAspect="1"/>
          </p:cNvPicPr>
          <p:nvPr/>
        </p:nvPicPr>
        <p:blipFill>
          <a:blip r:embed="rId45">
            <a:clrChange>
              <a:clrFrom>
                <a:srgbClr val="F7F7F7"/>
              </a:clrFrom>
              <a:clrTo>
                <a:srgbClr val="F7F7F7">
                  <a:alpha val="0"/>
                </a:srgbClr>
              </a:clrTo>
            </a:clrChange>
          </a:blip>
          <a:stretch>
            <a:fillRect/>
          </a:stretch>
        </p:blipFill>
        <p:spPr>
          <a:xfrm>
            <a:off x="249354" y="8261281"/>
            <a:ext cx="1865356" cy="495854"/>
          </a:xfrm>
          <a:prstGeom prst="rect">
            <a:avLst/>
          </a:prstGeom>
        </p:spPr>
      </p:pic>
      <p:pic>
        <p:nvPicPr>
          <p:cNvPr id="6" name="Picture 5">
            <a:extLst>
              <a:ext uri="{FF2B5EF4-FFF2-40B4-BE49-F238E27FC236}">
                <a16:creationId xmlns:a16="http://schemas.microsoft.com/office/drawing/2014/main" id="{E826F61E-6F3D-AD7D-91AF-44F9481E4E61}"/>
              </a:ext>
            </a:extLst>
          </p:cNvPr>
          <p:cNvPicPr>
            <a:picLocks noChangeAspect="1"/>
          </p:cNvPicPr>
          <p:nvPr/>
        </p:nvPicPr>
        <p:blipFill>
          <a:blip r:embed="rId46"/>
          <a:stretch>
            <a:fillRect/>
          </a:stretch>
        </p:blipFill>
        <p:spPr>
          <a:xfrm>
            <a:off x="20389155" y="10981148"/>
            <a:ext cx="1283399" cy="422766"/>
          </a:xfrm>
          <a:prstGeom prst="rect">
            <a:avLst/>
          </a:prstGeom>
        </p:spPr>
      </p:pic>
      <p:pic>
        <p:nvPicPr>
          <p:cNvPr id="14" name="Picture 13">
            <a:extLst>
              <a:ext uri="{FF2B5EF4-FFF2-40B4-BE49-F238E27FC236}">
                <a16:creationId xmlns:a16="http://schemas.microsoft.com/office/drawing/2014/main" id="{A48D4544-2DF0-4747-8037-612FCB904EA0}"/>
              </a:ext>
            </a:extLst>
          </p:cNvPr>
          <p:cNvPicPr>
            <a:picLocks noChangeAspect="1"/>
          </p:cNvPicPr>
          <p:nvPr/>
        </p:nvPicPr>
        <p:blipFill>
          <a:blip r:embed="rId46"/>
          <a:stretch>
            <a:fillRect/>
          </a:stretch>
        </p:blipFill>
        <p:spPr>
          <a:xfrm>
            <a:off x="20764989" y="10197713"/>
            <a:ext cx="1242968" cy="409448"/>
          </a:xfrm>
          <a:prstGeom prst="rect">
            <a:avLst/>
          </a:prstGeom>
        </p:spPr>
      </p:pic>
      <p:pic>
        <p:nvPicPr>
          <p:cNvPr id="23" name="Picture 22">
            <a:extLst>
              <a:ext uri="{FF2B5EF4-FFF2-40B4-BE49-F238E27FC236}">
                <a16:creationId xmlns:a16="http://schemas.microsoft.com/office/drawing/2014/main" id="{F484E914-AC81-E55B-64BE-645AE9B034CD}"/>
              </a:ext>
            </a:extLst>
          </p:cNvPr>
          <p:cNvPicPr>
            <a:picLocks noChangeAspect="1"/>
          </p:cNvPicPr>
          <p:nvPr/>
        </p:nvPicPr>
        <p:blipFill>
          <a:blip r:embed="rId47"/>
          <a:stretch>
            <a:fillRect/>
          </a:stretch>
        </p:blipFill>
        <p:spPr>
          <a:xfrm>
            <a:off x="20979721" y="10968707"/>
            <a:ext cx="535075" cy="305757"/>
          </a:xfrm>
          <a:prstGeom prst="rect">
            <a:avLst/>
          </a:prstGeom>
        </p:spPr>
      </p:pic>
      <p:pic>
        <p:nvPicPr>
          <p:cNvPr id="27" name="Picture 26">
            <a:extLst>
              <a:ext uri="{FF2B5EF4-FFF2-40B4-BE49-F238E27FC236}">
                <a16:creationId xmlns:a16="http://schemas.microsoft.com/office/drawing/2014/main" id="{BC7A7422-DF4A-ADD2-B96F-A74F81D81DA7}"/>
              </a:ext>
            </a:extLst>
          </p:cNvPr>
          <p:cNvPicPr>
            <a:picLocks noChangeAspect="1"/>
          </p:cNvPicPr>
          <p:nvPr/>
        </p:nvPicPr>
        <p:blipFill>
          <a:blip r:embed="rId48"/>
          <a:stretch>
            <a:fillRect/>
          </a:stretch>
        </p:blipFill>
        <p:spPr>
          <a:xfrm>
            <a:off x="20989490" y="10266928"/>
            <a:ext cx="661489" cy="264595"/>
          </a:xfrm>
          <a:prstGeom prst="rect">
            <a:avLst/>
          </a:prstGeom>
        </p:spPr>
      </p:pic>
      <p:pic>
        <p:nvPicPr>
          <p:cNvPr id="17" name="Picture 16">
            <a:extLst>
              <a:ext uri="{FF2B5EF4-FFF2-40B4-BE49-F238E27FC236}">
                <a16:creationId xmlns:a16="http://schemas.microsoft.com/office/drawing/2014/main" id="{83133AD0-8AB2-F5CA-6E27-748583A2A31C}"/>
              </a:ext>
            </a:extLst>
          </p:cNvPr>
          <p:cNvPicPr>
            <a:picLocks noChangeAspect="1"/>
          </p:cNvPicPr>
          <p:nvPr/>
        </p:nvPicPr>
        <p:blipFill>
          <a:blip r:embed="rId49"/>
          <a:stretch>
            <a:fillRect/>
          </a:stretch>
        </p:blipFill>
        <p:spPr>
          <a:xfrm>
            <a:off x="20889785" y="10986998"/>
            <a:ext cx="737165" cy="269348"/>
          </a:xfrm>
          <a:prstGeom prst="rect">
            <a:avLst/>
          </a:prstGeom>
        </p:spPr>
      </p:pic>
      <p:pic>
        <p:nvPicPr>
          <p:cNvPr id="19" name="Picture 18">
            <a:extLst>
              <a:ext uri="{FF2B5EF4-FFF2-40B4-BE49-F238E27FC236}">
                <a16:creationId xmlns:a16="http://schemas.microsoft.com/office/drawing/2014/main" id="{2EE91C85-D156-6700-5EEE-F44D68F686DD}"/>
              </a:ext>
            </a:extLst>
          </p:cNvPr>
          <p:cNvPicPr>
            <a:picLocks noChangeAspect="1"/>
          </p:cNvPicPr>
          <p:nvPr/>
        </p:nvPicPr>
        <p:blipFill rotWithShape="1">
          <a:blip r:embed="rId50"/>
          <a:srcRect l="19738" t="33514" b="-1"/>
          <a:stretch/>
        </p:blipFill>
        <p:spPr>
          <a:xfrm>
            <a:off x="8807117" y="4058653"/>
            <a:ext cx="509470" cy="288757"/>
          </a:xfrm>
          <a:prstGeom prst="rect">
            <a:avLst/>
          </a:prstGeom>
        </p:spPr>
      </p:pic>
      <p:pic>
        <p:nvPicPr>
          <p:cNvPr id="24" name="Picture 23">
            <a:extLst>
              <a:ext uri="{FF2B5EF4-FFF2-40B4-BE49-F238E27FC236}">
                <a16:creationId xmlns:a16="http://schemas.microsoft.com/office/drawing/2014/main" id="{DBBE7987-C796-8F22-DB06-067068A164C1}"/>
              </a:ext>
            </a:extLst>
          </p:cNvPr>
          <p:cNvPicPr>
            <a:picLocks noChangeAspect="1"/>
          </p:cNvPicPr>
          <p:nvPr/>
        </p:nvPicPr>
        <p:blipFill rotWithShape="1">
          <a:blip r:embed="rId50"/>
          <a:srcRect l="19738" t="33514" b="-1"/>
          <a:stretch/>
        </p:blipFill>
        <p:spPr>
          <a:xfrm>
            <a:off x="12280232" y="4050632"/>
            <a:ext cx="509470" cy="288757"/>
          </a:xfrm>
          <a:prstGeom prst="rect">
            <a:avLst/>
          </a:prstGeom>
        </p:spPr>
      </p:pic>
      <p:pic>
        <p:nvPicPr>
          <p:cNvPr id="25" name="Picture 24">
            <a:extLst>
              <a:ext uri="{FF2B5EF4-FFF2-40B4-BE49-F238E27FC236}">
                <a16:creationId xmlns:a16="http://schemas.microsoft.com/office/drawing/2014/main" id="{120A4AF8-97E6-BE83-D074-C9214E0DDE60}"/>
              </a:ext>
            </a:extLst>
          </p:cNvPr>
          <p:cNvPicPr>
            <a:picLocks noChangeAspect="1"/>
          </p:cNvPicPr>
          <p:nvPr/>
        </p:nvPicPr>
        <p:blipFill>
          <a:blip r:embed="rId50"/>
          <a:stretch>
            <a:fillRect/>
          </a:stretch>
        </p:blipFill>
        <p:spPr>
          <a:xfrm>
            <a:off x="3580437" y="10089312"/>
            <a:ext cx="634760" cy="434309"/>
          </a:xfrm>
          <a:prstGeom prst="rect">
            <a:avLst/>
          </a:prstGeom>
        </p:spPr>
      </p:pic>
      <p:pic>
        <p:nvPicPr>
          <p:cNvPr id="28" name="Picture 27">
            <a:extLst>
              <a:ext uri="{FF2B5EF4-FFF2-40B4-BE49-F238E27FC236}">
                <a16:creationId xmlns:a16="http://schemas.microsoft.com/office/drawing/2014/main" id="{2F141EAA-D3C8-6772-A358-A1D17E18BC66}"/>
              </a:ext>
            </a:extLst>
          </p:cNvPr>
          <p:cNvPicPr>
            <a:picLocks noChangeAspect="1"/>
          </p:cNvPicPr>
          <p:nvPr/>
        </p:nvPicPr>
        <p:blipFill>
          <a:blip r:embed="rId50"/>
          <a:stretch>
            <a:fillRect/>
          </a:stretch>
        </p:blipFill>
        <p:spPr>
          <a:xfrm>
            <a:off x="4968079" y="10097333"/>
            <a:ext cx="634760" cy="434309"/>
          </a:xfrm>
          <a:prstGeom prst="rect">
            <a:avLst/>
          </a:prstGeom>
        </p:spPr>
      </p:pic>
      <p:pic>
        <p:nvPicPr>
          <p:cNvPr id="30" name="Picture 29">
            <a:extLst>
              <a:ext uri="{FF2B5EF4-FFF2-40B4-BE49-F238E27FC236}">
                <a16:creationId xmlns:a16="http://schemas.microsoft.com/office/drawing/2014/main" id="{BF37C568-C0DA-83FB-ACAB-EDFA5D86F92F}"/>
              </a:ext>
            </a:extLst>
          </p:cNvPr>
          <p:cNvPicPr>
            <a:picLocks noChangeAspect="1"/>
          </p:cNvPicPr>
          <p:nvPr/>
        </p:nvPicPr>
        <p:blipFill>
          <a:blip r:embed="rId50"/>
          <a:stretch>
            <a:fillRect/>
          </a:stretch>
        </p:blipFill>
        <p:spPr>
          <a:xfrm>
            <a:off x="3588458" y="10883397"/>
            <a:ext cx="634760" cy="434309"/>
          </a:xfrm>
          <a:prstGeom prst="rect">
            <a:avLst/>
          </a:prstGeom>
        </p:spPr>
      </p:pic>
      <p:pic>
        <p:nvPicPr>
          <p:cNvPr id="32" name="Picture 31">
            <a:extLst>
              <a:ext uri="{FF2B5EF4-FFF2-40B4-BE49-F238E27FC236}">
                <a16:creationId xmlns:a16="http://schemas.microsoft.com/office/drawing/2014/main" id="{C52B3FCC-ABB3-B922-53AD-381063A51218}"/>
              </a:ext>
            </a:extLst>
          </p:cNvPr>
          <p:cNvPicPr>
            <a:picLocks noChangeAspect="1"/>
          </p:cNvPicPr>
          <p:nvPr/>
        </p:nvPicPr>
        <p:blipFill>
          <a:blip r:embed="rId50"/>
          <a:stretch>
            <a:fillRect/>
          </a:stretch>
        </p:blipFill>
        <p:spPr>
          <a:xfrm>
            <a:off x="4968078" y="10899438"/>
            <a:ext cx="634760" cy="434309"/>
          </a:xfrm>
          <a:prstGeom prst="rect">
            <a:avLst/>
          </a:prstGeom>
        </p:spPr>
      </p:pic>
      <p:pic>
        <p:nvPicPr>
          <p:cNvPr id="33" name="Picture 32">
            <a:extLst>
              <a:ext uri="{FF2B5EF4-FFF2-40B4-BE49-F238E27FC236}">
                <a16:creationId xmlns:a16="http://schemas.microsoft.com/office/drawing/2014/main" id="{F9FFE2A8-D5D5-54A4-C8F7-AD1342D616E6}"/>
              </a:ext>
            </a:extLst>
          </p:cNvPr>
          <p:cNvPicPr>
            <a:picLocks noChangeAspect="1"/>
          </p:cNvPicPr>
          <p:nvPr/>
        </p:nvPicPr>
        <p:blipFill>
          <a:blip r:embed="rId50"/>
          <a:stretch>
            <a:fillRect/>
          </a:stretch>
        </p:blipFill>
        <p:spPr>
          <a:xfrm>
            <a:off x="3604500" y="11589249"/>
            <a:ext cx="634760" cy="434309"/>
          </a:xfrm>
          <a:prstGeom prst="rect">
            <a:avLst/>
          </a:prstGeom>
        </p:spPr>
      </p:pic>
      <p:pic>
        <p:nvPicPr>
          <p:cNvPr id="34" name="Picture 33">
            <a:extLst>
              <a:ext uri="{FF2B5EF4-FFF2-40B4-BE49-F238E27FC236}">
                <a16:creationId xmlns:a16="http://schemas.microsoft.com/office/drawing/2014/main" id="{164E1338-BB52-4076-38A4-B0E2D9727DA7}"/>
              </a:ext>
            </a:extLst>
          </p:cNvPr>
          <p:cNvPicPr>
            <a:picLocks noChangeAspect="1"/>
          </p:cNvPicPr>
          <p:nvPr/>
        </p:nvPicPr>
        <p:blipFill>
          <a:blip r:embed="rId50"/>
          <a:stretch>
            <a:fillRect/>
          </a:stretch>
        </p:blipFill>
        <p:spPr>
          <a:xfrm>
            <a:off x="4952036" y="11605291"/>
            <a:ext cx="634760" cy="434309"/>
          </a:xfrm>
          <a:prstGeom prst="rect">
            <a:avLst/>
          </a:prstGeom>
        </p:spPr>
      </p:pic>
      <p:pic>
        <p:nvPicPr>
          <p:cNvPr id="36" name="Picture 35">
            <a:extLst>
              <a:ext uri="{FF2B5EF4-FFF2-40B4-BE49-F238E27FC236}">
                <a16:creationId xmlns:a16="http://schemas.microsoft.com/office/drawing/2014/main" id="{478CE5F9-A868-C1BD-BB49-BAAC16EACD36}"/>
              </a:ext>
            </a:extLst>
          </p:cNvPr>
          <p:cNvPicPr>
            <a:picLocks noChangeAspect="1"/>
          </p:cNvPicPr>
          <p:nvPr/>
        </p:nvPicPr>
        <p:blipFill rotWithShape="1">
          <a:blip r:embed="rId51">
            <a:duotone>
              <a:prstClr val="black"/>
              <a:srgbClr val="FFFFFF">
                <a:tint val="45000"/>
                <a:satMod val="400000"/>
              </a:srgbClr>
            </a:duotone>
            <a:extLst>
              <a:ext uri="{BEBA8EAE-BF5A-486C-A8C5-ECC9F3942E4B}">
                <a14:imgProps xmlns:a14="http://schemas.microsoft.com/office/drawing/2010/main">
                  <a14:imgLayer r:embed="rId52">
                    <a14:imgEffect>
                      <a14:colorTemperature colorTemp="4700"/>
                    </a14:imgEffect>
                  </a14:imgLayer>
                </a14:imgProps>
              </a:ext>
            </a:extLst>
          </a:blip>
          <a:srcRect t="13366"/>
          <a:stretch/>
        </p:blipFill>
        <p:spPr>
          <a:xfrm>
            <a:off x="20918905" y="10286225"/>
            <a:ext cx="834190" cy="264060"/>
          </a:xfrm>
          <a:prstGeom prst="rect">
            <a:avLst/>
          </a:prstGeom>
        </p:spPr>
      </p:pic>
    </p:spTree>
    <p:extLst>
      <p:ext uri="{BB962C8B-B14F-4D97-AF65-F5344CB8AC3E}">
        <p14:creationId xmlns:p14="http://schemas.microsoft.com/office/powerpoint/2010/main" val="3507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testo 3">
            <a:extLst>
              <a:ext uri="{FF2B5EF4-FFF2-40B4-BE49-F238E27FC236}">
                <a16:creationId xmlns:a16="http://schemas.microsoft.com/office/drawing/2014/main" id="{9DFB7183-E480-4724-84BF-B39240626F84}"/>
              </a:ext>
            </a:extLst>
          </p:cNvPr>
          <p:cNvSpPr>
            <a:spLocks noGrp="1"/>
          </p:cNvSpPr>
          <p:nvPr>
            <p:ph type="body" sz="quarter" idx="14"/>
          </p:nvPr>
        </p:nvSpPr>
        <p:spPr>
          <a:xfrm>
            <a:off x="4023892" y="508413"/>
            <a:ext cx="18344910" cy="752427"/>
          </a:xfrm>
        </p:spPr>
        <p:txBody>
          <a:bodyPr/>
          <a:lstStyle/>
          <a:p>
            <a:pPr algn="ctr" defTabSz="1769301"/>
            <a:r>
              <a:rPr lang="it-IT" sz="4000"/>
              <a:t>RILASCIO 3 – Front End Gestione impegno: </a:t>
            </a:r>
            <a:r>
              <a:rPr lang="it-IT" sz="4000" err="1"/>
              <a:t>Launchpad</a:t>
            </a:r>
            <a:r>
              <a:rPr lang="it-IT" sz="4000"/>
              <a:t> Fiori </a:t>
            </a:r>
            <a:endParaRPr lang="it-IT"/>
          </a:p>
        </p:txBody>
      </p:sp>
      <p:grpSp>
        <p:nvGrpSpPr>
          <p:cNvPr id="26" name="Group 25">
            <a:extLst>
              <a:ext uri="{FF2B5EF4-FFF2-40B4-BE49-F238E27FC236}">
                <a16:creationId xmlns:a16="http://schemas.microsoft.com/office/drawing/2014/main" id="{9A1857D0-178D-40B1-92D2-38F4BBD8C0E0}"/>
              </a:ext>
            </a:extLst>
          </p:cNvPr>
          <p:cNvGrpSpPr/>
          <p:nvPr/>
        </p:nvGrpSpPr>
        <p:grpSpPr>
          <a:xfrm>
            <a:off x="641191" y="1949344"/>
            <a:ext cx="23001729" cy="10256833"/>
            <a:chOff x="485566" y="5497993"/>
            <a:chExt cx="23069585" cy="10073737"/>
          </a:xfrm>
        </p:grpSpPr>
        <p:pic>
          <p:nvPicPr>
            <p:cNvPr id="34" name="Picture 33">
              <a:extLst>
                <a:ext uri="{FF2B5EF4-FFF2-40B4-BE49-F238E27FC236}">
                  <a16:creationId xmlns:a16="http://schemas.microsoft.com/office/drawing/2014/main" id="{B9C68381-5FD3-4A6E-9B02-B37AC7630C32}"/>
                </a:ext>
              </a:extLst>
            </p:cNvPr>
            <p:cNvPicPr>
              <a:picLocks noChangeAspect="1"/>
            </p:cNvPicPr>
            <p:nvPr/>
          </p:nvPicPr>
          <p:blipFill>
            <a:blip r:embed="rId2"/>
            <a:stretch>
              <a:fillRect/>
            </a:stretch>
          </p:blipFill>
          <p:spPr>
            <a:xfrm>
              <a:off x="486192" y="6134474"/>
              <a:ext cx="22957896" cy="711606"/>
            </a:xfrm>
            <a:prstGeom prst="rect">
              <a:avLst/>
            </a:prstGeom>
          </p:spPr>
        </p:pic>
        <p:pic>
          <p:nvPicPr>
            <p:cNvPr id="6" name="Picture 5">
              <a:extLst>
                <a:ext uri="{FF2B5EF4-FFF2-40B4-BE49-F238E27FC236}">
                  <a16:creationId xmlns:a16="http://schemas.microsoft.com/office/drawing/2014/main" id="{2E719C57-AD5B-4F80-A669-EBB9076C49E5}"/>
                </a:ext>
              </a:extLst>
            </p:cNvPr>
            <p:cNvPicPr>
              <a:picLocks noChangeAspect="1"/>
            </p:cNvPicPr>
            <p:nvPr/>
          </p:nvPicPr>
          <p:blipFill>
            <a:blip r:embed="rId3"/>
            <a:stretch>
              <a:fillRect/>
            </a:stretch>
          </p:blipFill>
          <p:spPr>
            <a:xfrm>
              <a:off x="4829271" y="6433084"/>
              <a:ext cx="4299770" cy="1006842"/>
            </a:xfrm>
            <a:prstGeom prst="rect">
              <a:avLst/>
            </a:prstGeom>
          </p:spPr>
        </p:pic>
        <p:sp>
          <p:nvSpPr>
            <p:cNvPr id="2" name="Rectangle 1">
              <a:extLst>
                <a:ext uri="{FF2B5EF4-FFF2-40B4-BE49-F238E27FC236}">
                  <a16:creationId xmlns:a16="http://schemas.microsoft.com/office/drawing/2014/main" id="{5D694CE9-B569-4177-BF42-E23302F19D22}"/>
                </a:ext>
              </a:extLst>
            </p:cNvPr>
            <p:cNvSpPr/>
            <p:nvPr/>
          </p:nvSpPr>
          <p:spPr>
            <a:xfrm>
              <a:off x="4930999" y="6584880"/>
              <a:ext cx="4198042" cy="920596"/>
            </a:xfrm>
            <a:prstGeom prst="rect">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3000" b="1">
                  <a:solidFill>
                    <a:schemeClr val="accent3"/>
                  </a:solidFill>
                </a:rPr>
                <a:t>Gestione Liquidazione</a:t>
              </a:r>
            </a:p>
          </p:txBody>
        </p:sp>
        <p:grpSp>
          <p:nvGrpSpPr>
            <p:cNvPr id="9" name="Group 8">
              <a:extLst>
                <a:ext uri="{FF2B5EF4-FFF2-40B4-BE49-F238E27FC236}">
                  <a16:creationId xmlns:a16="http://schemas.microsoft.com/office/drawing/2014/main" id="{1E5AE54C-D69B-48E2-9B9D-DDA25B84BFCE}"/>
                </a:ext>
              </a:extLst>
            </p:cNvPr>
            <p:cNvGrpSpPr/>
            <p:nvPr/>
          </p:nvGrpSpPr>
          <p:grpSpPr>
            <a:xfrm>
              <a:off x="485566" y="6134472"/>
              <a:ext cx="23069585" cy="9437258"/>
              <a:chOff x="485565" y="6645160"/>
              <a:chExt cx="23070209" cy="9437258"/>
            </a:xfrm>
          </p:grpSpPr>
          <p:grpSp>
            <p:nvGrpSpPr>
              <p:cNvPr id="32" name="Group 31">
                <a:extLst>
                  <a:ext uri="{FF2B5EF4-FFF2-40B4-BE49-F238E27FC236}">
                    <a16:creationId xmlns:a16="http://schemas.microsoft.com/office/drawing/2014/main" id="{D2E3DA5C-40A3-45F2-B2C2-AE7226C26DB1}"/>
                  </a:ext>
                </a:extLst>
              </p:cNvPr>
              <p:cNvGrpSpPr/>
              <p:nvPr/>
            </p:nvGrpSpPr>
            <p:grpSpPr>
              <a:xfrm>
                <a:off x="485565" y="6645160"/>
                <a:ext cx="22890040" cy="9437258"/>
                <a:chOff x="486191" y="6742796"/>
                <a:chExt cx="22890040" cy="9437258"/>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486191" y="6742796"/>
                  <a:ext cx="22890040" cy="9437258"/>
                  <a:chOff x="486191" y="7104301"/>
                  <a:chExt cx="22890040" cy="9437258"/>
                </a:xfrm>
              </p:grpSpPr>
              <p:grpSp>
                <p:nvGrpSpPr>
                  <p:cNvPr id="18" name="Group 17">
                    <a:extLst>
                      <a:ext uri="{FF2B5EF4-FFF2-40B4-BE49-F238E27FC236}">
                        <a16:creationId xmlns:a16="http://schemas.microsoft.com/office/drawing/2014/main" id="{F60A42E1-F4C2-4F04-889E-7207A5B90281}"/>
                      </a:ext>
                    </a:extLst>
                  </p:cNvPr>
                  <p:cNvGrpSpPr/>
                  <p:nvPr/>
                </p:nvGrpSpPr>
                <p:grpSpPr>
                  <a:xfrm>
                    <a:off x="486191" y="7104301"/>
                    <a:ext cx="22890040" cy="9437258"/>
                    <a:chOff x="486191" y="7104301"/>
                    <a:chExt cx="22890040" cy="9437258"/>
                  </a:xfrm>
                </p:grpSpPr>
                <p:pic>
                  <p:nvPicPr>
                    <p:cNvPr id="4" name="Picture 3">
                      <a:extLst>
                        <a:ext uri="{FF2B5EF4-FFF2-40B4-BE49-F238E27FC236}">
                          <a16:creationId xmlns:a16="http://schemas.microsoft.com/office/drawing/2014/main" id="{C0CC4063-5C7B-44F6-8780-70EE94600E4C}"/>
                        </a:ext>
                      </a:extLst>
                    </p:cNvPr>
                    <p:cNvPicPr>
                      <a:picLocks noChangeAspect="1"/>
                    </p:cNvPicPr>
                    <p:nvPr/>
                  </p:nvPicPr>
                  <p:blipFill rotWithShape="1">
                    <a:blip r:embed="rId4"/>
                    <a:srcRect t="12623" r="776" b="14512"/>
                    <a:stretch/>
                  </p:blipFill>
                  <p:spPr>
                    <a:xfrm>
                      <a:off x="486191" y="7104301"/>
                      <a:ext cx="22890040" cy="9437258"/>
                    </a:xfrm>
                    <a:prstGeom prst="rect">
                      <a:avLst/>
                    </a:prstGeom>
                    <a:ln>
                      <a:solidFill>
                        <a:srgbClr val="FFFFFF"/>
                      </a:solidFill>
                    </a:ln>
                  </p:spPr>
                </p:pic>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5"/>
                    <a:stretch>
                      <a:fillRect/>
                    </a:stretch>
                  </p:blipFill>
                  <p:spPr>
                    <a:xfrm>
                      <a:off x="5061300" y="10790385"/>
                      <a:ext cx="587102" cy="714043"/>
                    </a:xfrm>
                    <a:prstGeom prst="rect">
                      <a:avLst/>
                    </a:prstGeom>
                    <a:ln>
                      <a:solidFill>
                        <a:srgbClr val="FFFFFF"/>
                      </a:solidFill>
                    </a:ln>
                  </p:spPr>
                </p:pic>
                <p:pic>
                  <p:nvPicPr>
                    <p:cNvPr id="17" name="Picture 16">
                      <a:extLst>
                        <a:ext uri="{FF2B5EF4-FFF2-40B4-BE49-F238E27FC236}">
                          <a16:creationId xmlns:a16="http://schemas.microsoft.com/office/drawing/2014/main" id="{76A06BB9-B2CC-49DF-BB6B-B578BBA3399F}"/>
                        </a:ext>
                      </a:extLst>
                    </p:cNvPr>
                    <p:cNvPicPr>
                      <a:picLocks noChangeAspect="1"/>
                    </p:cNvPicPr>
                    <p:nvPr/>
                  </p:nvPicPr>
                  <p:blipFill>
                    <a:blip r:embed="rId5"/>
                    <a:stretch>
                      <a:fillRect/>
                    </a:stretch>
                  </p:blipFill>
                  <p:spPr>
                    <a:xfrm>
                      <a:off x="1811725" y="10791112"/>
                      <a:ext cx="587102" cy="714043"/>
                    </a:xfrm>
                    <a:prstGeom prst="rect">
                      <a:avLst/>
                    </a:prstGeom>
                    <a:ln>
                      <a:solidFill>
                        <a:srgbClr val="FFFFFF"/>
                      </a:solidFill>
                    </a:ln>
                  </p:spPr>
                </p:pic>
              </p:grpSp>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6"/>
                  <a:stretch>
                    <a:fillRect/>
                  </a:stretch>
                </p:blipFill>
                <p:spPr>
                  <a:xfrm>
                    <a:off x="5648402" y="10651972"/>
                    <a:ext cx="1244936" cy="990867"/>
                  </a:xfrm>
                  <a:prstGeom prst="rect">
                    <a:avLst/>
                  </a:prstGeom>
                  <a:ln>
                    <a:solidFill>
                      <a:srgbClr val="FFFFFF"/>
                    </a:solidFill>
                  </a:ln>
                </p:spPr>
              </p:pic>
            </p:grpSp>
            <p:pic>
              <p:nvPicPr>
                <p:cNvPr id="30" name="Picture 29">
                  <a:extLst>
                    <a:ext uri="{FF2B5EF4-FFF2-40B4-BE49-F238E27FC236}">
                      <a16:creationId xmlns:a16="http://schemas.microsoft.com/office/drawing/2014/main" id="{81452EA2-AE0D-444C-A81D-F98FEDAACDD0}"/>
                    </a:ext>
                  </a:extLst>
                </p:cNvPr>
                <p:cNvPicPr>
                  <a:picLocks noChangeAspect="1"/>
                </p:cNvPicPr>
                <p:nvPr/>
              </p:nvPicPr>
              <p:blipFill>
                <a:blip r:embed="rId7"/>
                <a:stretch>
                  <a:fillRect/>
                </a:stretch>
              </p:blipFill>
              <p:spPr>
                <a:xfrm>
                  <a:off x="1681386" y="10686793"/>
                  <a:ext cx="1006761" cy="1184425"/>
                </a:xfrm>
                <a:prstGeom prst="rect">
                  <a:avLst/>
                </a:prstGeom>
                <a:ln>
                  <a:solidFill>
                    <a:srgbClr val="FFFFFF"/>
                  </a:solidFill>
                </a:ln>
              </p:spPr>
            </p:pic>
            <p:sp>
              <p:nvSpPr>
                <p:cNvPr id="25" name="Rectangle 24">
                  <a:extLst>
                    <a:ext uri="{FF2B5EF4-FFF2-40B4-BE49-F238E27FC236}">
                      <a16:creationId xmlns:a16="http://schemas.microsoft.com/office/drawing/2014/main" id="{C8C127F6-1448-48E1-B858-0920844A8B18}"/>
                    </a:ext>
                  </a:extLst>
                </p:cNvPr>
                <p:cNvSpPr/>
                <p:nvPr/>
              </p:nvSpPr>
              <p:spPr>
                <a:xfrm>
                  <a:off x="4745261" y="8500889"/>
                  <a:ext cx="3436076" cy="3509996"/>
                </a:xfrm>
                <a:prstGeom prst="rect">
                  <a:avLst/>
                </a:prstGeom>
                <a:noFill/>
                <a:ln w="38100">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ffectLst/>
                  </a:endParaRPr>
                </a:p>
              </p:txBody>
            </p:sp>
          </p:grpSp>
          <p:sp>
            <p:nvSpPr>
              <p:cNvPr id="3" name="TextBox 2">
                <a:extLst>
                  <a:ext uri="{FF2B5EF4-FFF2-40B4-BE49-F238E27FC236}">
                    <a16:creationId xmlns:a16="http://schemas.microsoft.com/office/drawing/2014/main" id="{A17150B8-D403-4251-BD83-37861EF2FC15}"/>
                  </a:ext>
                </a:extLst>
              </p:cNvPr>
              <p:cNvSpPr txBox="1"/>
              <p:nvPr/>
            </p:nvSpPr>
            <p:spPr>
              <a:xfrm>
                <a:off x="554049" y="6715549"/>
                <a:ext cx="23001725" cy="499650"/>
              </a:xfrm>
              <a:prstGeom prst="rect">
                <a:avLst/>
              </a:prstGeom>
              <a:solidFill>
                <a:srgbClr val="FFFFFF"/>
              </a:solidFill>
            </p:spPr>
            <p:txBody>
              <a:bodyPr wrap="square" lIns="0" tIns="36000" rIns="216000" bIns="36000" rtlCol="0">
                <a:spAutoFit/>
              </a:bodyPr>
              <a:lstStyle/>
              <a:p>
                <a:pPr>
                  <a:lnSpc>
                    <a:spcPct val="130000"/>
                  </a:lnSpc>
                  <a:spcBef>
                    <a:spcPts val="1000"/>
                  </a:spcBef>
                </a:pPr>
                <a:endParaRPr lang="it-IT" sz="2400" b="1">
                  <a:solidFill>
                    <a:schemeClr val="accent1">
                      <a:lumMod val="75000"/>
                    </a:schemeClr>
                  </a:solidFill>
                  <a:effectLst>
                    <a:glow rad="127000">
                      <a:srgbClr val="FFFFFF"/>
                    </a:glow>
                    <a:reflection blurRad="6350" stA="60000" endA="900" endPos="60000" dist="60007" dir="5400000" sy="-100000" algn="bl" rotWithShape="0"/>
                  </a:effectLst>
                  <a:latin typeface="Arial Narrow" panose="020B0606020202030204" pitchFamily="34" charset="0"/>
                </a:endParaRPr>
              </a:p>
            </p:txBody>
          </p:sp>
        </p:grpSp>
        <p:pic>
          <p:nvPicPr>
            <p:cNvPr id="20" name="Picture 19">
              <a:extLst>
                <a:ext uri="{FF2B5EF4-FFF2-40B4-BE49-F238E27FC236}">
                  <a16:creationId xmlns:a16="http://schemas.microsoft.com/office/drawing/2014/main" id="{38C3D2A2-72F1-491D-922E-D32975DB1665}"/>
                </a:ext>
              </a:extLst>
            </p:cNvPr>
            <p:cNvPicPr>
              <a:picLocks noChangeAspect="1"/>
            </p:cNvPicPr>
            <p:nvPr/>
          </p:nvPicPr>
          <p:blipFill>
            <a:blip r:embed="rId8"/>
            <a:stretch>
              <a:fillRect/>
            </a:stretch>
          </p:blipFill>
          <p:spPr>
            <a:xfrm>
              <a:off x="1494497" y="7293134"/>
              <a:ext cx="1807409" cy="599839"/>
            </a:xfrm>
            <a:prstGeom prst="rect">
              <a:avLst/>
            </a:prstGeom>
          </p:spPr>
        </p:pic>
        <p:pic>
          <p:nvPicPr>
            <p:cNvPr id="24" name="Picture 23">
              <a:extLst>
                <a:ext uri="{FF2B5EF4-FFF2-40B4-BE49-F238E27FC236}">
                  <a16:creationId xmlns:a16="http://schemas.microsoft.com/office/drawing/2014/main" id="{13661F16-674E-4847-961E-3E5E81B49B97}"/>
                </a:ext>
              </a:extLst>
            </p:cNvPr>
            <p:cNvPicPr>
              <a:picLocks noChangeAspect="1"/>
            </p:cNvPicPr>
            <p:nvPr/>
          </p:nvPicPr>
          <p:blipFill>
            <a:blip r:embed="rId9"/>
            <a:stretch>
              <a:fillRect/>
            </a:stretch>
          </p:blipFill>
          <p:spPr>
            <a:xfrm>
              <a:off x="554048" y="5497993"/>
              <a:ext cx="22889421" cy="682471"/>
            </a:xfrm>
            <a:prstGeom prst="rect">
              <a:avLst/>
            </a:prstGeom>
          </p:spPr>
        </p:pic>
      </p:grpSp>
      <p:sp>
        <p:nvSpPr>
          <p:cNvPr id="74" name="Rettangolo 73">
            <a:extLst>
              <a:ext uri="{FF2B5EF4-FFF2-40B4-BE49-F238E27FC236}">
                <a16:creationId xmlns:a16="http://schemas.microsoft.com/office/drawing/2014/main" id="{A4A58B1E-F975-4441-AB13-2EFCDBA794FC}"/>
              </a:ext>
            </a:extLst>
          </p:cNvPr>
          <p:cNvSpPr/>
          <p:nvPr/>
        </p:nvSpPr>
        <p:spPr>
          <a:xfrm>
            <a:off x="641191" y="3143646"/>
            <a:ext cx="22889420" cy="9062531"/>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5" name="CasellaDiTesto 4">
            <a:extLst>
              <a:ext uri="{FF2B5EF4-FFF2-40B4-BE49-F238E27FC236}">
                <a16:creationId xmlns:a16="http://schemas.microsoft.com/office/drawing/2014/main" id="{A27621D4-3742-408F-844D-8ADB05BEE7AD}"/>
              </a:ext>
            </a:extLst>
          </p:cNvPr>
          <p:cNvSpPr txBox="1"/>
          <p:nvPr/>
        </p:nvSpPr>
        <p:spPr>
          <a:xfrm>
            <a:off x="10700888" y="2491618"/>
            <a:ext cx="685800" cy="789631"/>
          </a:xfrm>
          <a:prstGeom prst="rect">
            <a:avLst/>
          </a:prstGeom>
          <a:noFill/>
        </p:spPr>
        <p:txBody>
          <a:bodyPr wrap="square" lIns="0" tIns="36000" rIns="216000" bIns="36000" rtlCol="0">
            <a:spAutoFit/>
          </a:bodyPr>
          <a:lstStyle/>
          <a:p>
            <a:pPr>
              <a:lnSpc>
                <a:spcPct val="130000"/>
              </a:lnSpc>
              <a:spcBef>
                <a:spcPts val="1000"/>
              </a:spcBef>
            </a:pPr>
            <a:endParaRPr lang="it-IT" sz="4000">
              <a:solidFill>
                <a:srgbClr val="1D50AB"/>
              </a:solidFill>
            </a:endParaRPr>
          </a:p>
        </p:txBody>
      </p:sp>
      <p:grpSp>
        <p:nvGrpSpPr>
          <p:cNvPr id="7" name="Group 6">
            <a:extLst>
              <a:ext uri="{FF2B5EF4-FFF2-40B4-BE49-F238E27FC236}">
                <a16:creationId xmlns:a16="http://schemas.microsoft.com/office/drawing/2014/main" id="{54FAE338-321E-5C95-4952-2EB9C417ACDF}"/>
              </a:ext>
            </a:extLst>
          </p:cNvPr>
          <p:cNvGrpSpPr/>
          <p:nvPr/>
        </p:nvGrpSpPr>
        <p:grpSpPr>
          <a:xfrm>
            <a:off x="919127" y="2644219"/>
            <a:ext cx="10177523" cy="5517179"/>
            <a:chOff x="889749" y="2646285"/>
            <a:chExt cx="10177523" cy="5517179"/>
          </a:xfrm>
        </p:grpSpPr>
        <p:pic>
          <p:nvPicPr>
            <p:cNvPr id="65" name="Immagine 64">
              <a:extLst>
                <a:ext uri="{FF2B5EF4-FFF2-40B4-BE49-F238E27FC236}">
                  <a16:creationId xmlns:a16="http://schemas.microsoft.com/office/drawing/2014/main" id="{D3B0B1CD-DB69-4363-88AA-920B49C1FEC3}"/>
                </a:ext>
              </a:extLst>
            </p:cNvPr>
            <p:cNvPicPr>
              <a:picLocks noChangeAspect="1"/>
            </p:cNvPicPr>
            <p:nvPr/>
          </p:nvPicPr>
          <p:blipFill>
            <a:blip r:embed="rId10"/>
            <a:stretch>
              <a:fillRect/>
            </a:stretch>
          </p:blipFill>
          <p:spPr>
            <a:xfrm>
              <a:off x="3112117" y="2763912"/>
              <a:ext cx="3923917" cy="379734"/>
            </a:xfrm>
            <a:prstGeom prst="rect">
              <a:avLst/>
            </a:prstGeom>
          </p:spPr>
        </p:pic>
        <p:pic>
          <p:nvPicPr>
            <p:cNvPr id="67" name="Immagine 66">
              <a:extLst>
                <a:ext uri="{FF2B5EF4-FFF2-40B4-BE49-F238E27FC236}">
                  <a16:creationId xmlns:a16="http://schemas.microsoft.com/office/drawing/2014/main" id="{468C3976-FBC6-4AC9-88B2-9BB08A9A88AB}"/>
                </a:ext>
              </a:extLst>
            </p:cNvPr>
            <p:cNvPicPr>
              <a:picLocks noChangeAspect="1"/>
            </p:cNvPicPr>
            <p:nvPr/>
          </p:nvPicPr>
          <p:blipFill>
            <a:blip r:embed="rId11"/>
            <a:stretch>
              <a:fillRect/>
            </a:stretch>
          </p:blipFill>
          <p:spPr>
            <a:xfrm>
              <a:off x="889749" y="2715497"/>
              <a:ext cx="2153267" cy="391504"/>
            </a:xfrm>
            <a:prstGeom prst="rect">
              <a:avLst/>
            </a:prstGeom>
          </p:spPr>
        </p:pic>
        <p:pic>
          <p:nvPicPr>
            <p:cNvPr id="69" name="Immagine 68">
              <a:extLst>
                <a:ext uri="{FF2B5EF4-FFF2-40B4-BE49-F238E27FC236}">
                  <a16:creationId xmlns:a16="http://schemas.microsoft.com/office/drawing/2014/main" id="{337A650E-C6C6-450B-8C20-D5A6DBE7FFA4}"/>
                </a:ext>
              </a:extLst>
            </p:cNvPr>
            <p:cNvPicPr>
              <a:picLocks noChangeAspect="1"/>
            </p:cNvPicPr>
            <p:nvPr/>
          </p:nvPicPr>
          <p:blipFill>
            <a:blip r:embed="rId12"/>
            <a:stretch>
              <a:fillRect/>
            </a:stretch>
          </p:blipFill>
          <p:spPr>
            <a:xfrm>
              <a:off x="7195113" y="2749521"/>
              <a:ext cx="3346696" cy="408517"/>
            </a:xfrm>
            <a:prstGeom prst="rect">
              <a:avLst/>
            </a:prstGeom>
          </p:spPr>
        </p:pic>
        <p:sp>
          <p:nvSpPr>
            <p:cNvPr id="75" name="Rettangolo 74">
              <a:extLst>
                <a:ext uri="{FF2B5EF4-FFF2-40B4-BE49-F238E27FC236}">
                  <a16:creationId xmlns:a16="http://schemas.microsoft.com/office/drawing/2014/main" id="{A19375EC-D16A-4620-9F6A-95E43005FD1C}"/>
                </a:ext>
              </a:extLst>
            </p:cNvPr>
            <p:cNvSpPr/>
            <p:nvPr/>
          </p:nvSpPr>
          <p:spPr>
            <a:xfrm>
              <a:off x="889749" y="3511461"/>
              <a:ext cx="4299770" cy="450352"/>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2400" b="1">
                  <a:solidFill>
                    <a:schemeClr val="tx1"/>
                  </a:solidFill>
                </a:rPr>
                <a:t>Gestione Decreto impegno</a:t>
              </a:r>
            </a:p>
          </p:txBody>
        </p:sp>
        <p:sp>
          <p:nvSpPr>
            <p:cNvPr id="33" name="Arrow: Down 14">
              <a:extLst>
                <a:ext uri="{FF2B5EF4-FFF2-40B4-BE49-F238E27FC236}">
                  <a16:creationId xmlns:a16="http://schemas.microsoft.com/office/drawing/2014/main" id="{17018B9C-1B3C-4999-8005-150EDB08B18A}"/>
                </a:ext>
              </a:extLst>
            </p:cNvPr>
            <p:cNvSpPr/>
            <p:nvPr/>
          </p:nvSpPr>
          <p:spPr>
            <a:xfrm rot="8424622">
              <a:off x="3643935" y="7616092"/>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8" name="Immagine 7">
              <a:extLst>
                <a:ext uri="{FF2B5EF4-FFF2-40B4-BE49-F238E27FC236}">
                  <a16:creationId xmlns:a16="http://schemas.microsoft.com/office/drawing/2014/main" id="{791C9C64-E513-4139-AD82-B5A7F2D015A2}"/>
                </a:ext>
              </a:extLst>
            </p:cNvPr>
            <p:cNvPicPr>
              <a:picLocks noChangeAspect="1"/>
            </p:cNvPicPr>
            <p:nvPr/>
          </p:nvPicPr>
          <p:blipFill>
            <a:blip r:embed="rId13"/>
            <a:stretch>
              <a:fillRect/>
            </a:stretch>
          </p:blipFill>
          <p:spPr>
            <a:xfrm>
              <a:off x="10563503" y="2646285"/>
              <a:ext cx="503769" cy="503769"/>
            </a:xfrm>
            <a:prstGeom prst="rect">
              <a:avLst/>
            </a:prstGeom>
          </p:spPr>
        </p:pic>
        <p:grpSp>
          <p:nvGrpSpPr>
            <p:cNvPr id="12" name="Gruppo 11">
              <a:extLst>
                <a:ext uri="{FF2B5EF4-FFF2-40B4-BE49-F238E27FC236}">
                  <a16:creationId xmlns:a16="http://schemas.microsoft.com/office/drawing/2014/main" id="{76E1025E-FAAE-4DD9-B07F-E9654E3DAE39}"/>
                </a:ext>
              </a:extLst>
            </p:cNvPr>
            <p:cNvGrpSpPr/>
            <p:nvPr/>
          </p:nvGrpSpPr>
          <p:grpSpPr>
            <a:xfrm>
              <a:off x="4341552" y="4474722"/>
              <a:ext cx="2811112" cy="3043585"/>
              <a:chOff x="1080103" y="4516914"/>
              <a:chExt cx="2811112" cy="3043585"/>
            </a:xfrm>
          </p:grpSpPr>
          <p:pic>
            <p:nvPicPr>
              <p:cNvPr id="81" name="Immagine 80">
                <a:extLst>
                  <a:ext uri="{FF2B5EF4-FFF2-40B4-BE49-F238E27FC236}">
                    <a16:creationId xmlns:a16="http://schemas.microsoft.com/office/drawing/2014/main" id="{0092A465-FCC8-4016-A29C-883FE3CB103A}"/>
                  </a:ext>
                </a:extLst>
              </p:cNvPr>
              <p:cNvPicPr>
                <a:picLocks noChangeAspect="1"/>
              </p:cNvPicPr>
              <p:nvPr/>
            </p:nvPicPr>
            <p:blipFill>
              <a:blip r:embed="rId14"/>
              <a:stretch>
                <a:fillRect/>
              </a:stretch>
            </p:blipFill>
            <p:spPr>
              <a:xfrm>
                <a:off x="1080103" y="4516914"/>
                <a:ext cx="2811112" cy="3043585"/>
              </a:xfrm>
              <a:prstGeom prst="rect">
                <a:avLst/>
              </a:prstGeom>
            </p:spPr>
          </p:pic>
          <p:pic>
            <p:nvPicPr>
              <p:cNvPr id="10" name="Immagine 9">
                <a:extLst>
                  <a:ext uri="{FF2B5EF4-FFF2-40B4-BE49-F238E27FC236}">
                    <a16:creationId xmlns:a16="http://schemas.microsoft.com/office/drawing/2014/main" id="{6B7A7243-6932-4AEF-83B4-081218DE5A05}"/>
                  </a:ext>
                </a:extLst>
              </p:cNvPr>
              <p:cNvPicPr>
                <a:picLocks noChangeAspect="1"/>
              </p:cNvPicPr>
              <p:nvPr/>
            </p:nvPicPr>
            <p:blipFill>
              <a:blip r:embed="rId15"/>
              <a:stretch>
                <a:fillRect/>
              </a:stretch>
            </p:blipFill>
            <p:spPr>
              <a:xfrm>
                <a:off x="1282306" y="5447889"/>
                <a:ext cx="1813768" cy="431849"/>
              </a:xfrm>
              <a:prstGeom prst="rect">
                <a:avLst/>
              </a:prstGeom>
            </p:spPr>
          </p:pic>
        </p:grpSp>
        <p:grpSp>
          <p:nvGrpSpPr>
            <p:cNvPr id="13" name="Gruppo 12">
              <a:extLst>
                <a:ext uri="{FF2B5EF4-FFF2-40B4-BE49-F238E27FC236}">
                  <a16:creationId xmlns:a16="http://schemas.microsoft.com/office/drawing/2014/main" id="{C176E95A-9F92-497E-921E-69EB49E3BF15}"/>
                </a:ext>
              </a:extLst>
            </p:cNvPr>
            <p:cNvGrpSpPr/>
            <p:nvPr/>
          </p:nvGrpSpPr>
          <p:grpSpPr>
            <a:xfrm>
              <a:off x="1037787" y="4474722"/>
              <a:ext cx="2811112" cy="3020932"/>
              <a:chOff x="4546962" y="4539567"/>
              <a:chExt cx="2811112" cy="3020932"/>
            </a:xfrm>
          </p:grpSpPr>
          <p:pic>
            <p:nvPicPr>
              <p:cNvPr id="73" name="Immagine 72">
                <a:extLst>
                  <a:ext uri="{FF2B5EF4-FFF2-40B4-BE49-F238E27FC236}">
                    <a16:creationId xmlns:a16="http://schemas.microsoft.com/office/drawing/2014/main" id="{70E178A7-97ED-4951-A096-FB0FD2044C76}"/>
                  </a:ext>
                </a:extLst>
              </p:cNvPr>
              <p:cNvPicPr>
                <a:picLocks noChangeAspect="1"/>
              </p:cNvPicPr>
              <p:nvPr/>
            </p:nvPicPr>
            <p:blipFill>
              <a:blip r:embed="rId16"/>
              <a:stretch>
                <a:fillRect/>
              </a:stretch>
            </p:blipFill>
            <p:spPr>
              <a:xfrm>
                <a:off x="4546962" y="4539567"/>
                <a:ext cx="2811112" cy="3020932"/>
              </a:xfrm>
              <a:prstGeom prst="rect">
                <a:avLst/>
              </a:prstGeom>
            </p:spPr>
          </p:pic>
          <p:pic>
            <p:nvPicPr>
              <p:cNvPr id="35" name="Immagine 34">
                <a:extLst>
                  <a:ext uri="{FF2B5EF4-FFF2-40B4-BE49-F238E27FC236}">
                    <a16:creationId xmlns:a16="http://schemas.microsoft.com/office/drawing/2014/main" id="{D0C94637-6A38-4E11-B212-E6C3B61EC42A}"/>
                  </a:ext>
                </a:extLst>
              </p:cNvPr>
              <p:cNvPicPr>
                <a:picLocks noChangeAspect="1"/>
              </p:cNvPicPr>
              <p:nvPr/>
            </p:nvPicPr>
            <p:blipFill>
              <a:blip r:embed="rId15"/>
              <a:stretch>
                <a:fillRect/>
              </a:stretch>
            </p:blipFill>
            <p:spPr>
              <a:xfrm>
                <a:off x="4680341" y="5768203"/>
                <a:ext cx="1813768" cy="431849"/>
              </a:xfrm>
              <a:prstGeom prst="rect">
                <a:avLst/>
              </a:prstGeom>
            </p:spPr>
          </p:pic>
        </p:grpSp>
        <p:pic>
          <p:nvPicPr>
            <p:cNvPr id="82" name="Picture 30">
              <a:extLst>
                <a:ext uri="{FF2B5EF4-FFF2-40B4-BE49-F238E27FC236}">
                  <a16:creationId xmlns:a16="http://schemas.microsoft.com/office/drawing/2014/main" id="{3CDF8315-B0FF-4445-B38D-B438844AFF33}"/>
                </a:ext>
              </a:extLst>
            </p:cNvPr>
            <p:cNvPicPr>
              <a:picLocks noChangeAspect="1"/>
            </p:cNvPicPr>
            <p:nvPr/>
          </p:nvPicPr>
          <p:blipFill>
            <a:blip r:embed="rId7"/>
            <a:stretch>
              <a:fillRect/>
            </a:stretch>
          </p:blipFill>
          <p:spPr>
            <a:xfrm>
              <a:off x="4480119" y="6351593"/>
              <a:ext cx="812739" cy="973569"/>
            </a:xfrm>
            <a:prstGeom prst="rect">
              <a:avLst/>
            </a:prstGeom>
            <a:ln>
              <a:solidFill>
                <a:srgbClr val="FFFFFF"/>
              </a:solidFill>
            </a:ln>
          </p:spPr>
        </p:pic>
        <p:pic>
          <p:nvPicPr>
            <p:cNvPr id="83" name="Picture 30">
              <a:extLst>
                <a:ext uri="{FF2B5EF4-FFF2-40B4-BE49-F238E27FC236}">
                  <a16:creationId xmlns:a16="http://schemas.microsoft.com/office/drawing/2014/main" id="{302B259A-1BCB-4A20-A454-B33768F46613}"/>
                </a:ext>
              </a:extLst>
            </p:cNvPr>
            <p:cNvPicPr>
              <a:picLocks noChangeAspect="1"/>
            </p:cNvPicPr>
            <p:nvPr/>
          </p:nvPicPr>
          <p:blipFill>
            <a:blip r:embed="rId7"/>
            <a:stretch>
              <a:fillRect/>
            </a:stretch>
          </p:blipFill>
          <p:spPr>
            <a:xfrm>
              <a:off x="1263741" y="6273545"/>
              <a:ext cx="812739" cy="973569"/>
            </a:xfrm>
            <a:prstGeom prst="rect">
              <a:avLst/>
            </a:prstGeom>
            <a:ln>
              <a:solidFill>
                <a:srgbClr val="FFFFFF"/>
              </a:solidFill>
            </a:ln>
          </p:spPr>
        </p:pic>
        <p:pic>
          <p:nvPicPr>
            <p:cNvPr id="15" name="Immagine 14">
              <a:extLst>
                <a:ext uri="{FF2B5EF4-FFF2-40B4-BE49-F238E27FC236}">
                  <a16:creationId xmlns:a16="http://schemas.microsoft.com/office/drawing/2014/main" id="{21332F79-478C-43E6-98CF-8B9B0D799F66}"/>
                </a:ext>
              </a:extLst>
            </p:cNvPr>
            <p:cNvPicPr>
              <a:picLocks noChangeAspect="1"/>
            </p:cNvPicPr>
            <p:nvPr/>
          </p:nvPicPr>
          <p:blipFill>
            <a:blip r:embed="rId17"/>
            <a:stretch>
              <a:fillRect/>
            </a:stretch>
          </p:blipFill>
          <p:spPr>
            <a:xfrm>
              <a:off x="1327804" y="6434738"/>
              <a:ext cx="624994" cy="680140"/>
            </a:xfrm>
            <a:prstGeom prst="rect">
              <a:avLst/>
            </a:prstGeom>
          </p:spPr>
        </p:pic>
        <p:pic>
          <p:nvPicPr>
            <p:cNvPr id="39" name="Immagine 38">
              <a:extLst>
                <a:ext uri="{FF2B5EF4-FFF2-40B4-BE49-F238E27FC236}">
                  <a16:creationId xmlns:a16="http://schemas.microsoft.com/office/drawing/2014/main" id="{966F7FA7-D967-4F18-B9BA-B8D14A3496EB}"/>
                </a:ext>
              </a:extLst>
            </p:cNvPr>
            <p:cNvPicPr>
              <a:picLocks noChangeAspect="1"/>
            </p:cNvPicPr>
            <p:nvPr/>
          </p:nvPicPr>
          <p:blipFill>
            <a:blip r:embed="rId17"/>
            <a:stretch>
              <a:fillRect/>
            </a:stretch>
          </p:blipFill>
          <p:spPr>
            <a:xfrm>
              <a:off x="4564525" y="6496665"/>
              <a:ext cx="624994" cy="680140"/>
            </a:xfrm>
            <a:prstGeom prst="rect">
              <a:avLst/>
            </a:prstGeom>
          </p:spPr>
        </p:pic>
      </p:grpSp>
      <p:pic>
        <p:nvPicPr>
          <p:cNvPr id="19" name="Immagine 41">
            <a:extLst>
              <a:ext uri="{FF2B5EF4-FFF2-40B4-BE49-F238E27FC236}">
                <a16:creationId xmlns:a16="http://schemas.microsoft.com/office/drawing/2014/main" id="{E305C69E-DA72-ADE6-E2D0-01A8BEEC0997}"/>
              </a:ext>
            </a:extLst>
          </p:cNvPr>
          <p:cNvPicPr>
            <a:picLocks noChangeAspect="1"/>
          </p:cNvPicPr>
          <p:nvPr/>
        </p:nvPicPr>
        <p:blipFill>
          <a:blip r:embed="rId14"/>
          <a:stretch>
            <a:fillRect/>
          </a:stretch>
        </p:blipFill>
        <p:spPr>
          <a:xfrm>
            <a:off x="7649212" y="4459043"/>
            <a:ext cx="2818502" cy="3043585"/>
          </a:xfrm>
          <a:prstGeom prst="rect">
            <a:avLst/>
          </a:prstGeom>
        </p:spPr>
      </p:pic>
      <p:pic>
        <p:nvPicPr>
          <p:cNvPr id="22" name="Immagine 38">
            <a:extLst>
              <a:ext uri="{FF2B5EF4-FFF2-40B4-BE49-F238E27FC236}">
                <a16:creationId xmlns:a16="http://schemas.microsoft.com/office/drawing/2014/main" id="{13043E56-D9BD-1CB5-E7AF-08B744F5182F}"/>
              </a:ext>
            </a:extLst>
          </p:cNvPr>
          <p:cNvPicPr>
            <a:picLocks noChangeAspect="1"/>
          </p:cNvPicPr>
          <p:nvPr/>
        </p:nvPicPr>
        <p:blipFill>
          <a:blip r:embed="rId17"/>
          <a:stretch>
            <a:fillRect/>
          </a:stretch>
        </p:blipFill>
        <p:spPr>
          <a:xfrm>
            <a:off x="7936084" y="6515452"/>
            <a:ext cx="630911" cy="686579"/>
          </a:xfrm>
          <a:prstGeom prst="rect">
            <a:avLst/>
          </a:prstGeom>
        </p:spPr>
      </p:pic>
      <p:pic>
        <p:nvPicPr>
          <p:cNvPr id="28" name="Picture 27">
            <a:extLst>
              <a:ext uri="{FF2B5EF4-FFF2-40B4-BE49-F238E27FC236}">
                <a16:creationId xmlns:a16="http://schemas.microsoft.com/office/drawing/2014/main" id="{1032538F-F5F3-742F-5EF0-B87675595847}"/>
              </a:ext>
            </a:extLst>
          </p:cNvPr>
          <p:cNvPicPr>
            <a:picLocks noChangeAspect="1"/>
          </p:cNvPicPr>
          <p:nvPr/>
        </p:nvPicPr>
        <p:blipFill>
          <a:blip r:embed="rId18"/>
          <a:stretch>
            <a:fillRect/>
          </a:stretch>
        </p:blipFill>
        <p:spPr>
          <a:xfrm>
            <a:off x="7784145" y="4751123"/>
            <a:ext cx="2440043" cy="1011724"/>
          </a:xfrm>
          <a:prstGeom prst="rect">
            <a:avLst/>
          </a:prstGeom>
        </p:spPr>
      </p:pic>
      <p:pic>
        <p:nvPicPr>
          <p:cNvPr id="14" name="Picture 13">
            <a:extLst>
              <a:ext uri="{FF2B5EF4-FFF2-40B4-BE49-F238E27FC236}">
                <a16:creationId xmlns:a16="http://schemas.microsoft.com/office/drawing/2014/main" id="{44C68ADF-BB97-83C8-ADD7-FAA4AAD214FC}"/>
              </a:ext>
            </a:extLst>
          </p:cNvPr>
          <p:cNvPicPr>
            <a:picLocks noChangeAspect="1"/>
          </p:cNvPicPr>
          <p:nvPr/>
        </p:nvPicPr>
        <p:blipFill>
          <a:blip r:embed="rId19"/>
          <a:stretch>
            <a:fillRect/>
          </a:stretch>
        </p:blipFill>
        <p:spPr>
          <a:xfrm>
            <a:off x="7892546" y="4621193"/>
            <a:ext cx="1866599" cy="912396"/>
          </a:xfrm>
          <a:prstGeom prst="rect">
            <a:avLst/>
          </a:prstGeom>
        </p:spPr>
      </p:pic>
    </p:spTree>
    <p:extLst>
      <p:ext uri="{BB962C8B-B14F-4D97-AF65-F5344CB8AC3E}">
        <p14:creationId xmlns:p14="http://schemas.microsoft.com/office/powerpoint/2010/main" val="7575280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uppo 61">
            <a:extLst>
              <a:ext uri="{FF2B5EF4-FFF2-40B4-BE49-F238E27FC236}">
                <a16:creationId xmlns:a16="http://schemas.microsoft.com/office/drawing/2014/main" id="{300E080F-554F-4B73-B7A8-66BA5CB9B081}"/>
              </a:ext>
            </a:extLst>
          </p:cNvPr>
          <p:cNvGrpSpPr/>
          <p:nvPr/>
        </p:nvGrpSpPr>
        <p:grpSpPr>
          <a:xfrm>
            <a:off x="1640837" y="1574042"/>
            <a:ext cx="21096304" cy="732779"/>
            <a:chOff x="1662101" y="1952540"/>
            <a:chExt cx="21096304" cy="732779"/>
          </a:xfrm>
        </p:grpSpPr>
        <p:grpSp>
          <p:nvGrpSpPr>
            <p:cNvPr id="66" name="Gruppo 65">
              <a:extLst>
                <a:ext uri="{FF2B5EF4-FFF2-40B4-BE49-F238E27FC236}">
                  <a16:creationId xmlns:a16="http://schemas.microsoft.com/office/drawing/2014/main" id="{81E490BB-5B80-4054-965A-C9963EEC0AA7}"/>
                </a:ext>
              </a:extLst>
            </p:cNvPr>
            <p:cNvGrpSpPr/>
            <p:nvPr/>
          </p:nvGrpSpPr>
          <p:grpSpPr>
            <a:xfrm>
              <a:off x="1662101" y="1952540"/>
              <a:ext cx="21096304" cy="732779"/>
              <a:chOff x="1646867" y="1867823"/>
              <a:chExt cx="21096304" cy="732779"/>
            </a:xfrm>
          </p:grpSpPr>
          <p:pic>
            <p:nvPicPr>
              <p:cNvPr id="68" name="Immagine 67">
                <a:extLst>
                  <a:ext uri="{FF2B5EF4-FFF2-40B4-BE49-F238E27FC236}">
                    <a16:creationId xmlns:a16="http://schemas.microsoft.com/office/drawing/2014/main" id="{AF0DCC7D-9EE4-48A5-96B4-440E9C31C142}"/>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70" name="Immagine 69">
                <a:extLst>
                  <a:ext uri="{FF2B5EF4-FFF2-40B4-BE49-F238E27FC236}">
                    <a16:creationId xmlns:a16="http://schemas.microsoft.com/office/drawing/2014/main" id="{838ED53C-12BA-4588-8FAB-961884E8E2C3}"/>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71" name="Immagine 70">
                <a:extLst>
                  <a:ext uri="{FF2B5EF4-FFF2-40B4-BE49-F238E27FC236}">
                    <a16:creationId xmlns:a16="http://schemas.microsoft.com/office/drawing/2014/main" id="{8023073C-F1FB-4C4A-A894-62022258AB11}"/>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67" name="Immagine 66">
              <a:extLst>
                <a:ext uri="{FF2B5EF4-FFF2-40B4-BE49-F238E27FC236}">
                  <a16:creationId xmlns:a16="http://schemas.microsoft.com/office/drawing/2014/main" id="{5FF69FD2-EA56-46CF-B379-457BC7F59300}"/>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16" name="Immagine 115">
            <a:extLst>
              <a:ext uri="{FF2B5EF4-FFF2-40B4-BE49-F238E27FC236}">
                <a16:creationId xmlns:a16="http://schemas.microsoft.com/office/drawing/2014/main" id="{FE18CF40-A30D-4024-B9AB-87D596A72A96}"/>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56276" y="1619369"/>
            <a:ext cx="3757900" cy="655224"/>
          </a:xfrm>
          <a:prstGeom prst="rect">
            <a:avLst/>
          </a:prstGeom>
        </p:spPr>
      </p:pic>
      <p:sp>
        <p:nvSpPr>
          <p:cNvPr id="110" name="Segnaposto testo 3">
            <a:extLst>
              <a:ext uri="{FF2B5EF4-FFF2-40B4-BE49-F238E27FC236}">
                <a16:creationId xmlns:a16="http://schemas.microsoft.com/office/drawing/2014/main" id="{0CEFFBEB-193B-461C-936C-836F6B28329A}"/>
              </a:ext>
            </a:extLst>
          </p:cNvPr>
          <p:cNvSpPr>
            <a:spLocks noGrp="1"/>
          </p:cNvSpPr>
          <p:nvPr>
            <p:ph type="body" sz="quarter" idx="14"/>
          </p:nvPr>
        </p:nvSpPr>
        <p:spPr>
          <a:xfrm>
            <a:off x="2327117" y="-128720"/>
            <a:ext cx="21096304" cy="1634014"/>
          </a:xfrm>
        </p:spPr>
        <p:txBody>
          <a:bodyPr/>
          <a:lstStyle/>
          <a:p>
            <a:pPr algn="l" defTabSz="1769301"/>
            <a:r>
              <a:rPr lang="it-IT" sz="4000"/>
              <a:t>RILASCIO 3 – Gestione Decreto di impegno di spesa primaria senza contratto (Atto di Annullamento) </a:t>
            </a:r>
            <a:endParaRPr lang="it-IT"/>
          </a:p>
        </p:txBody>
      </p:sp>
      <p:grpSp>
        <p:nvGrpSpPr>
          <p:cNvPr id="84" name="Group 83">
            <a:extLst>
              <a:ext uri="{FF2B5EF4-FFF2-40B4-BE49-F238E27FC236}">
                <a16:creationId xmlns:a16="http://schemas.microsoft.com/office/drawing/2014/main" id="{A4471720-07EE-2F3F-860F-5E2015025EEC}"/>
              </a:ext>
            </a:extLst>
          </p:cNvPr>
          <p:cNvGrpSpPr/>
          <p:nvPr/>
        </p:nvGrpSpPr>
        <p:grpSpPr>
          <a:xfrm>
            <a:off x="1568723" y="2787706"/>
            <a:ext cx="20573855" cy="4415482"/>
            <a:chOff x="438595" y="2064922"/>
            <a:chExt cx="19750218" cy="4264179"/>
          </a:xfrm>
        </p:grpSpPr>
        <p:pic>
          <p:nvPicPr>
            <p:cNvPr id="85" name="Immagine 58">
              <a:extLst>
                <a:ext uri="{FF2B5EF4-FFF2-40B4-BE49-F238E27FC236}">
                  <a16:creationId xmlns:a16="http://schemas.microsoft.com/office/drawing/2014/main" id="{FDA31055-B92D-2E6B-DA01-88D414B70C04}"/>
                </a:ext>
              </a:extLst>
            </p:cNvPr>
            <p:cNvPicPr>
              <a:picLocks noChangeAspect="1"/>
            </p:cNvPicPr>
            <p:nvPr/>
          </p:nvPicPr>
          <p:blipFill rotWithShape="1">
            <a:blip r:embed="rId8"/>
            <a:srcRect l="36506" t="-6691" r="54192" b="93823"/>
            <a:stretch/>
          </p:blipFill>
          <p:spPr>
            <a:xfrm>
              <a:off x="7197783" y="2361749"/>
              <a:ext cx="1871330" cy="741314"/>
            </a:xfrm>
            <a:prstGeom prst="rect">
              <a:avLst/>
            </a:prstGeom>
          </p:spPr>
        </p:pic>
        <p:pic>
          <p:nvPicPr>
            <p:cNvPr id="86" name="Immagine 58">
              <a:extLst>
                <a:ext uri="{FF2B5EF4-FFF2-40B4-BE49-F238E27FC236}">
                  <a16:creationId xmlns:a16="http://schemas.microsoft.com/office/drawing/2014/main" id="{DA53F78A-6A20-0D6F-BAB2-535195C956C7}"/>
                </a:ext>
              </a:extLst>
            </p:cNvPr>
            <p:cNvPicPr>
              <a:picLocks noChangeAspect="1"/>
            </p:cNvPicPr>
            <p:nvPr/>
          </p:nvPicPr>
          <p:blipFill rotWithShape="1">
            <a:blip r:embed="rId8"/>
            <a:srcRect l="54223" t="-9256" r="35107" b="92989"/>
            <a:stretch/>
          </p:blipFill>
          <p:spPr>
            <a:xfrm>
              <a:off x="10497966" y="2213113"/>
              <a:ext cx="2146731" cy="937154"/>
            </a:xfrm>
            <a:prstGeom prst="rect">
              <a:avLst/>
            </a:prstGeom>
          </p:spPr>
        </p:pic>
        <p:pic>
          <p:nvPicPr>
            <p:cNvPr id="87" name="Immagine 58">
              <a:extLst>
                <a:ext uri="{FF2B5EF4-FFF2-40B4-BE49-F238E27FC236}">
                  <a16:creationId xmlns:a16="http://schemas.microsoft.com/office/drawing/2014/main" id="{FC3E5FC3-CFCA-C876-FAF0-9FF1D4A5CC16}"/>
                </a:ext>
              </a:extLst>
            </p:cNvPr>
            <p:cNvPicPr>
              <a:picLocks noChangeAspect="1"/>
            </p:cNvPicPr>
            <p:nvPr/>
          </p:nvPicPr>
          <p:blipFill rotWithShape="1">
            <a:blip r:embed="rId8"/>
            <a:srcRect l="72965" t="-7863" r="18118" b="93809"/>
            <a:stretch/>
          </p:blipFill>
          <p:spPr>
            <a:xfrm>
              <a:off x="14006096" y="2293412"/>
              <a:ext cx="1793886" cy="809651"/>
            </a:xfrm>
            <a:prstGeom prst="rect">
              <a:avLst/>
            </a:prstGeom>
          </p:spPr>
        </p:pic>
        <p:pic>
          <p:nvPicPr>
            <p:cNvPr id="88" name="Immagine 58">
              <a:extLst>
                <a:ext uri="{FF2B5EF4-FFF2-40B4-BE49-F238E27FC236}">
                  <a16:creationId xmlns:a16="http://schemas.microsoft.com/office/drawing/2014/main" id="{959A37B2-B576-FA9D-BCD1-18BE77265C1C}"/>
                </a:ext>
              </a:extLst>
            </p:cNvPr>
            <p:cNvPicPr>
              <a:picLocks noChangeAspect="1"/>
            </p:cNvPicPr>
            <p:nvPr/>
          </p:nvPicPr>
          <p:blipFill rotWithShape="1">
            <a:blip r:embed="rId8"/>
            <a:srcRect l="91083" t="-11828" r="1" b="92333"/>
            <a:stretch/>
          </p:blipFill>
          <p:spPr>
            <a:xfrm>
              <a:off x="17298233" y="2064922"/>
              <a:ext cx="1793886" cy="1123139"/>
            </a:xfrm>
            <a:prstGeom prst="rect">
              <a:avLst/>
            </a:prstGeom>
          </p:spPr>
        </p:pic>
        <p:grpSp>
          <p:nvGrpSpPr>
            <p:cNvPr id="89" name="Group 88">
              <a:extLst>
                <a:ext uri="{FF2B5EF4-FFF2-40B4-BE49-F238E27FC236}">
                  <a16:creationId xmlns:a16="http://schemas.microsoft.com/office/drawing/2014/main" id="{7C11ADF9-C430-B223-D20D-C7A387994CDE}"/>
                </a:ext>
              </a:extLst>
            </p:cNvPr>
            <p:cNvGrpSpPr/>
            <p:nvPr/>
          </p:nvGrpSpPr>
          <p:grpSpPr>
            <a:xfrm>
              <a:off x="438595" y="2553363"/>
              <a:ext cx="19750218" cy="3775738"/>
              <a:chOff x="438595" y="2553363"/>
              <a:chExt cx="19750218" cy="3775738"/>
            </a:xfrm>
          </p:grpSpPr>
          <p:grpSp>
            <p:nvGrpSpPr>
              <p:cNvPr id="90" name="Group 89">
                <a:extLst>
                  <a:ext uri="{FF2B5EF4-FFF2-40B4-BE49-F238E27FC236}">
                    <a16:creationId xmlns:a16="http://schemas.microsoft.com/office/drawing/2014/main" id="{B6BD8367-D156-94BB-AD51-1C32D7E10C0A}"/>
                  </a:ext>
                </a:extLst>
              </p:cNvPr>
              <p:cNvGrpSpPr/>
              <p:nvPr/>
            </p:nvGrpSpPr>
            <p:grpSpPr>
              <a:xfrm>
                <a:off x="438595" y="2553363"/>
                <a:ext cx="19750218" cy="3775738"/>
                <a:chOff x="438595" y="2553363"/>
                <a:chExt cx="19750218" cy="3775738"/>
              </a:xfrm>
            </p:grpSpPr>
            <p:pic>
              <p:nvPicPr>
                <p:cNvPr id="111" name="Immagine 58">
                  <a:extLst>
                    <a:ext uri="{FF2B5EF4-FFF2-40B4-BE49-F238E27FC236}">
                      <a16:creationId xmlns:a16="http://schemas.microsoft.com/office/drawing/2014/main" id="{AB03B0CD-F589-3E60-4BF7-34C138686744}"/>
                    </a:ext>
                  </a:extLst>
                </p:cNvPr>
                <p:cNvPicPr>
                  <a:picLocks noChangeAspect="1"/>
                </p:cNvPicPr>
                <p:nvPr/>
              </p:nvPicPr>
              <p:blipFill rotWithShape="1">
                <a:blip r:embed="rId8"/>
                <a:srcRect r="89330" b="91070"/>
                <a:stretch/>
              </p:blipFill>
              <p:spPr>
                <a:xfrm>
                  <a:off x="438595" y="2701710"/>
                  <a:ext cx="2146731" cy="514435"/>
                </a:xfrm>
                <a:prstGeom prst="rect">
                  <a:avLst/>
                </a:prstGeom>
              </p:spPr>
            </p:pic>
            <p:pic>
              <p:nvPicPr>
                <p:cNvPr id="112" name="Immagine 58">
                  <a:extLst>
                    <a:ext uri="{FF2B5EF4-FFF2-40B4-BE49-F238E27FC236}">
                      <a16:creationId xmlns:a16="http://schemas.microsoft.com/office/drawing/2014/main" id="{B83E3198-54F1-5693-22E4-EE9A9ACC71C1}"/>
                    </a:ext>
                  </a:extLst>
                </p:cNvPr>
                <p:cNvPicPr>
                  <a:picLocks noChangeAspect="1"/>
                </p:cNvPicPr>
                <p:nvPr/>
              </p:nvPicPr>
              <p:blipFill rotWithShape="1">
                <a:blip r:embed="rId8"/>
                <a:srcRect l="72808" t="59371" r="17171" b="34246"/>
                <a:stretch/>
              </p:blipFill>
              <p:spPr>
                <a:xfrm>
                  <a:off x="13980396" y="5492319"/>
                  <a:ext cx="2015921" cy="367699"/>
                </a:xfrm>
                <a:prstGeom prst="rect">
                  <a:avLst/>
                </a:prstGeom>
              </p:spPr>
            </p:pic>
            <p:pic>
              <p:nvPicPr>
                <p:cNvPr id="113" name="Immagine 58">
                  <a:extLst>
                    <a:ext uri="{FF2B5EF4-FFF2-40B4-BE49-F238E27FC236}">
                      <a16:creationId xmlns:a16="http://schemas.microsoft.com/office/drawing/2014/main" id="{8322FBBD-9B38-2D9A-A828-CCDB81AB57D3}"/>
                    </a:ext>
                  </a:extLst>
                </p:cNvPr>
                <p:cNvPicPr>
                  <a:picLocks noChangeAspect="1"/>
                </p:cNvPicPr>
                <p:nvPr/>
              </p:nvPicPr>
              <p:blipFill rotWithShape="1">
                <a:blip r:embed="rId8"/>
                <a:srcRect l="91345" t="59149" r="377" b="34006"/>
                <a:stretch/>
              </p:blipFill>
              <p:spPr>
                <a:xfrm>
                  <a:off x="17373111" y="5421582"/>
                  <a:ext cx="1665243" cy="394311"/>
                </a:xfrm>
                <a:prstGeom prst="rect">
                  <a:avLst/>
                </a:prstGeom>
              </p:spPr>
            </p:pic>
            <p:pic>
              <p:nvPicPr>
                <p:cNvPr id="114" name="Immagine 58">
                  <a:extLst>
                    <a:ext uri="{FF2B5EF4-FFF2-40B4-BE49-F238E27FC236}">
                      <a16:creationId xmlns:a16="http://schemas.microsoft.com/office/drawing/2014/main" id="{C8252346-45ED-39A1-A43F-34E4DA085DD6}"/>
                    </a:ext>
                  </a:extLst>
                </p:cNvPr>
                <p:cNvPicPr>
                  <a:picLocks noChangeAspect="1"/>
                </p:cNvPicPr>
                <p:nvPr/>
              </p:nvPicPr>
              <p:blipFill rotWithShape="1">
                <a:blip r:embed="rId8"/>
                <a:srcRect l="36747" t="16688" r="35311" b="76725"/>
                <a:stretch/>
              </p:blipFill>
              <p:spPr>
                <a:xfrm>
                  <a:off x="545526" y="5512734"/>
                  <a:ext cx="5621555" cy="379462"/>
                </a:xfrm>
                <a:prstGeom prst="rect">
                  <a:avLst/>
                </a:prstGeom>
              </p:spPr>
            </p:pic>
            <p:pic>
              <p:nvPicPr>
                <p:cNvPr id="115" name="Picture 114">
                  <a:extLst>
                    <a:ext uri="{FF2B5EF4-FFF2-40B4-BE49-F238E27FC236}">
                      <a16:creationId xmlns:a16="http://schemas.microsoft.com/office/drawing/2014/main" id="{77D7B8CB-9E9C-2B23-0021-A9F1B8F934B3}"/>
                    </a:ext>
                  </a:extLst>
                </p:cNvPr>
                <p:cNvPicPr>
                  <a:picLocks noChangeAspect="1"/>
                </p:cNvPicPr>
                <p:nvPr/>
              </p:nvPicPr>
              <p:blipFill>
                <a:blip r:embed="rId9"/>
                <a:stretch>
                  <a:fillRect/>
                </a:stretch>
              </p:blipFill>
              <p:spPr>
                <a:xfrm>
                  <a:off x="3479759" y="5556967"/>
                  <a:ext cx="2760590" cy="279790"/>
                </a:xfrm>
                <a:prstGeom prst="rect">
                  <a:avLst/>
                </a:prstGeom>
              </p:spPr>
            </p:pic>
            <p:pic>
              <p:nvPicPr>
                <p:cNvPr id="117" name="Immagine 58">
                  <a:extLst>
                    <a:ext uri="{FF2B5EF4-FFF2-40B4-BE49-F238E27FC236}">
                      <a16:creationId xmlns:a16="http://schemas.microsoft.com/office/drawing/2014/main" id="{5DC7D153-D69A-E8DD-72C2-CEFDB1D51BD0}"/>
                    </a:ext>
                  </a:extLst>
                </p:cNvPr>
                <p:cNvPicPr>
                  <a:picLocks noChangeAspect="1"/>
                </p:cNvPicPr>
                <p:nvPr/>
              </p:nvPicPr>
              <p:blipFill rotWithShape="1">
                <a:blip r:embed="rId8"/>
                <a:srcRect l="73412" t="17579" r="16568" b="77942"/>
                <a:stretch/>
              </p:blipFill>
              <p:spPr>
                <a:xfrm>
                  <a:off x="7289102" y="5569953"/>
                  <a:ext cx="2015921" cy="258051"/>
                </a:xfrm>
                <a:prstGeom prst="rect">
                  <a:avLst/>
                </a:prstGeom>
              </p:spPr>
            </p:pic>
            <p:sp>
              <p:nvSpPr>
                <p:cNvPr id="118" name="CasellaDiTesto 276">
                  <a:extLst>
                    <a:ext uri="{FF2B5EF4-FFF2-40B4-BE49-F238E27FC236}">
                      <a16:creationId xmlns:a16="http://schemas.microsoft.com/office/drawing/2014/main" id="{5F69C4E6-D1B6-1C34-A54C-C9F79818C737}"/>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19" name="CasellaDiTesto 276">
                  <a:extLst>
                    <a:ext uri="{FF2B5EF4-FFF2-40B4-BE49-F238E27FC236}">
                      <a16:creationId xmlns:a16="http://schemas.microsoft.com/office/drawing/2014/main" id="{D019CD16-6135-A092-738D-4B7977038C5B}"/>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0" name="CasellaDiTesto 276">
                  <a:extLst>
                    <a:ext uri="{FF2B5EF4-FFF2-40B4-BE49-F238E27FC236}">
                      <a16:creationId xmlns:a16="http://schemas.microsoft.com/office/drawing/2014/main" id="{31BEA3BC-B9A8-E366-9609-B5750799C313}"/>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1" name="CasellaDiTesto 276">
                  <a:extLst>
                    <a:ext uri="{FF2B5EF4-FFF2-40B4-BE49-F238E27FC236}">
                      <a16:creationId xmlns:a16="http://schemas.microsoft.com/office/drawing/2014/main" id="{900863C2-C738-0E12-D6B4-3B62C6FF32A5}"/>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2" name="CasellaDiTesto 276">
                  <a:extLst>
                    <a:ext uri="{FF2B5EF4-FFF2-40B4-BE49-F238E27FC236}">
                      <a16:creationId xmlns:a16="http://schemas.microsoft.com/office/drawing/2014/main" id="{29925E56-79FA-965A-FB3B-70F9CDDA2E48}"/>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3" name="CasellaDiTesto 276">
                  <a:extLst>
                    <a:ext uri="{FF2B5EF4-FFF2-40B4-BE49-F238E27FC236}">
                      <a16:creationId xmlns:a16="http://schemas.microsoft.com/office/drawing/2014/main" id="{42186FD0-9280-9121-7F4B-D58ED49E9A49}"/>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4" name="CasellaDiTesto 276">
                  <a:extLst>
                    <a:ext uri="{FF2B5EF4-FFF2-40B4-BE49-F238E27FC236}">
                      <a16:creationId xmlns:a16="http://schemas.microsoft.com/office/drawing/2014/main" id="{D42309AB-E992-2B79-208F-A07117A7DB77}"/>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5" name="CasellaDiTesto 276">
                  <a:extLst>
                    <a:ext uri="{FF2B5EF4-FFF2-40B4-BE49-F238E27FC236}">
                      <a16:creationId xmlns:a16="http://schemas.microsoft.com/office/drawing/2014/main" id="{E2344EFF-FA5F-70C9-8F72-4AFBBC07F679}"/>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6" name="CasellaDiTesto 276">
                  <a:extLst>
                    <a:ext uri="{FF2B5EF4-FFF2-40B4-BE49-F238E27FC236}">
                      <a16:creationId xmlns:a16="http://schemas.microsoft.com/office/drawing/2014/main" id="{159357E4-33DB-F778-7E3D-C55130255AD0}"/>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7" name="CasellaDiTesto 276">
                  <a:extLst>
                    <a:ext uri="{FF2B5EF4-FFF2-40B4-BE49-F238E27FC236}">
                      <a16:creationId xmlns:a16="http://schemas.microsoft.com/office/drawing/2014/main" id="{0E1B9812-A727-45E8-43CE-7CA579BA594B}"/>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8" name="CasellaDiTesto 276">
                  <a:extLst>
                    <a:ext uri="{FF2B5EF4-FFF2-40B4-BE49-F238E27FC236}">
                      <a16:creationId xmlns:a16="http://schemas.microsoft.com/office/drawing/2014/main" id="{26973DC8-3556-7F54-7A93-D8BE9D713021}"/>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9" name="CasellaDiTesto 276">
                  <a:extLst>
                    <a:ext uri="{FF2B5EF4-FFF2-40B4-BE49-F238E27FC236}">
                      <a16:creationId xmlns:a16="http://schemas.microsoft.com/office/drawing/2014/main" id="{70152DBD-8F90-F64F-8FF6-A3CB06CBB0B7}"/>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0" name="CasellaDiTesto 276">
                  <a:extLst>
                    <a:ext uri="{FF2B5EF4-FFF2-40B4-BE49-F238E27FC236}">
                      <a16:creationId xmlns:a16="http://schemas.microsoft.com/office/drawing/2014/main" id="{1CAD0BAD-5ACA-DD96-509C-9C2D04907235}"/>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1" name="CasellaDiTesto 276">
                  <a:extLst>
                    <a:ext uri="{FF2B5EF4-FFF2-40B4-BE49-F238E27FC236}">
                      <a16:creationId xmlns:a16="http://schemas.microsoft.com/office/drawing/2014/main" id="{D989CF69-2A7E-F320-A3C6-F2146B02D4C2}"/>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2" name="CasellaDiTesto 276">
                  <a:extLst>
                    <a:ext uri="{FF2B5EF4-FFF2-40B4-BE49-F238E27FC236}">
                      <a16:creationId xmlns:a16="http://schemas.microsoft.com/office/drawing/2014/main" id="{3BC0E4B4-8358-50A5-6BAE-7D9715B82D19}"/>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3" name="CasellaDiTesto 276">
                  <a:extLst>
                    <a:ext uri="{FF2B5EF4-FFF2-40B4-BE49-F238E27FC236}">
                      <a16:creationId xmlns:a16="http://schemas.microsoft.com/office/drawing/2014/main" id="{C8BB3BB5-A116-BECC-F1EF-A109F446C98E}"/>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4" name="CasellaDiTesto 276">
                  <a:extLst>
                    <a:ext uri="{FF2B5EF4-FFF2-40B4-BE49-F238E27FC236}">
                      <a16:creationId xmlns:a16="http://schemas.microsoft.com/office/drawing/2014/main" id="{F1E40932-9585-ED75-AB13-57C8CBCEB5FA}"/>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35" name="Picture 134">
                  <a:extLst>
                    <a:ext uri="{FF2B5EF4-FFF2-40B4-BE49-F238E27FC236}">
                      <a16:creationId xmlns:a16="http://schemas.microsoft.com/office/drawing/2014/main" id="{B01878FF-B3DA-928F-6438-56B64BF4BCF9}"/>
                    </a:ext>
                  </a:extLst>
                </p:cNvPr>
                <p:cNvPicPr>
                  <a:picLocks noChangeAspect="1"/>
                </p:cNvPicPr>
                <p:nvPr/>
              </p:nvPicPr>
              <p:blipFill>
                <a:blip r:embed="rId10"/>
                <a:stretch>
                  <a:fillRect/>
                </a:stretch>
              </p:blipFill>
              <p:spPr>
                <a:xfrm>
                  <a:off x="3919383" y="4136076"/>
                  <a:ext cx="1387302" cy="360165"/>
                </a:xfrm>
                <a:prstGeom prst="rect">
                  <a:avLst/>
                </a:prstGeom>
              </p:spPr>
            </p:pic>
            <p:pic>
              <p:nvPicPr>
                <p:cNvPr id="136" name="Immagine 58">
                  <a:extLst>
                    <a:ext uri="{FF2B5EF4-FFF2-40B4-BE49-F238E27FC236}">
                      <a16:creationId xmlns:a16="http://schemas.microsoft.com/office/drawing/2014/main" id="{B3EAF5E3-4012-2126-0E70-865DC24A0919}"/>
                    </a:ext>
                  </a:extLst>
                </p:cNvPr>
                <p:cNvPicPr>
                  <a:picLocks noChangeAspect="1"/>
                </p:cNvPicPr>
                <p:nvPr/>
              </p:nvPicPr>
              <p:blipFill rotWithShape="1">
                <a:blip r:embed="rId8"/>
                <a:srcRect l="91100" t="74252" b="17828"/>
                <a:stretch/>
              </p:blipFill>
              <p:spPr>
                <a:xfrm>
                  <a:off x="7197783" y="3977063"/>
                  <a:ext cx="1790680" cy="456245"/>
                </a:xfrm>
                <a:prstGeom prst="rect">
                  <a:avLst/>
                </a:prstGeom>
              </p:spPr>
            </p:pic>
            <p:pic>
              <p:nvPicPr>
                <p:cNvPr id="137" name="Immagine 58">
                  <a:extLst>
                    <a:ext uri="{FF2B5EF4-FFF2-40B4-BE49-F238E27FC236}">
                      <a16:creationId xmlns:a16="http://schemas.microsoft.com/office/drawing/2014/main" id="{6F7386AA-2D6F-FB9B-7199-C0BE8F27EE2C}"/>
                    </a:ext>
                  </a:extLst>
                </p:cNvPr>
                <p:cNvPicPr>
                  <a:picLocks noChangeAspect="1"/>
                </p:cNvPicPr>
                <p:nvPr/>
              </p:nvPicPr>
              <p:blipFill rotWithShape="1">
                <a:blip r:embed="rId8"/>
                <a:srcRect l="54906" t="75988" r="37456" b="17423"/>
                <a:stretch/>
              </p:blipFill>
              <p:spPr>
                <a:xfrm>
                  <a:off x="10707588" y="4032997"/>
                  <a:ext cx="1536731" cy="379585"/>
                </a:xfrm>
                <a:prstGeom prst="rect">
                  <a:avLst/>
                </a:prstGeom>
              </p:spPr>
            </p:pic>
            <p:pic>
              <p:nvPicPr>
                <p:cNvPr id="138" name="Immagine 58">
                  <a:extLst>
                    <a:ext uri="{FF2B5EF4-FFF2-40B4-BE49-F238E27FC236}">
                      <a16:creationId xmlns:a16="http://schemas.microsoft.com/office/drawing/2014/main" id="{A5A12A71-66FC-2209-5E78-CEDA1263C8B7}"/>
                    </a:ext>
                  </a:extLst>
                </p:cNvPr>
                <p:cNvPicPr>
                  <a:picLocks noChangeAspect="1"/>
                </p:cNvPicPr>
                <p:nvPr/>
              </p:nvPicPr>
              <p:blipFill rotWithShape="1">
                <a:blip r:embed="rId8"/>
                <a:srcRect l="91380" t="37519" r="1084" b="54702"/>
                <a:stretch/>
              </p:blipFill>
              <p:spPr>
                <a:xfrm>
                  <a:off x="14009679" y="3985196"/>
                  <a:ext cx="1515979" cy="448112"/>
                </a:xfrm>
                <a:prstGeom prst="rect">
                  <a:avLst/>
                </a:prstGeom>
              </p:spPr>
            </p:pic>
            <p:pic>
              <p:nvPicPr>
                <p:cNvPr id="139" name="Immagine 58">
                  <a:extLst>
                    <a:ext uri="{FF2B5EF4-FFF2-40B4-BE49-F238E27FC236}">
                      <a16:creationId xmlns:a16="http://schemas.microsoft.com/office/drawing/2014/main" id="{4946AD2D-CDFE-3424-8C16-855D76C5E5DC}"/>
                    </a:ext>
                  </a:extLst>
                </p:cNvPr>
                <p:cNvPicPr>
                  <a:picLocks noChangeAspect="1"/>
                </p:cNvPicPr>
                <p:nvPr/>
              </p:nvPicPr>
              <p:blipFill rotWithShape="1">
                <a:blip r:embed="rId8"/>
                <a:srcRect l="91074" t="14909" r="-1095" b="77790"/>
                <a:stretch/>
              </p:blipFill>
              <p:spPr>
                <a:xfrm>
                  <a:off x="10579146" y="5416132"/>
                  <a:ext cx="2015920" cy="420626"/>
                </a:xfrm>
                <a:prstGeom prst="rect">
                  <a:avLst/>
                </a:prstGeom>
              </p:spPr>
            </p:pic>
            <p:pic>
              <p:nvPicPr>
                <p:cNvPr id="140" name="Immagine 58">
                  <a:extLst>
                    <a:ext uri="{FF2B5EF4-FFF2-40B4-BE49-F238E27FC236}">
                      <a16:creationId xmlns:a16="http://schemas.microsoft.com/office/drawing/2014/main" id="{D1085E7A-4734-2728-E58F-0B590041D41C}"/>
                    </a:ext>
                  </a:extLst>
                </p:cNvPr>
                <p:cNvPicPr>
                  <a:picLocks noChangeAspect="1"/>
                </p:cNvPicPr>
                <p:nvPr/>
              </p:nvPicPr>
              <p:blipFill rotWithShape="1">
                <a:blip r:embed="rId8"/>
                <a:srcRect l="18490" t="-2992" r="70840" b="94062"/>
                <a:stretch/>
              </p:blipFill>
              <p:spPr>
                <a:xfrm>
                  <a:off x="3919383" y="2553363"/>
                  <a:ext cx="2146732" cy="514435"/>
                </a:xfrm>
                <a:prstGeom prst="rect">
                  <a:avLst/>
                </a:prstGeom>
              </p:spPr>
            </p:pic>
            <p:pic>
              <p:nvPicPr>
                <p:cNvPr id="141" name="Immagine 58">
                  <a:extLst>
                    <a:ext uri="{FF2B5EF4-FFF2-40B4-BE49-F238E27FC236}">
                      <a16:creationId xmlns:a16="http://schemas.microsoft.com/office/drawing/2014/main" id="{487E5779-FDCE-7C45-1E94-3B9D8F42FC86}"/>
                    </a:ext>
                  </a:extLst>
                </p:cNvPr>
                <p:cNvPicPr>
                  <a:picLocks noChangeAspect="1"/>
                </p:cNvPicPr>
                <p:nvPr/>
              </p:nvPicPr>
              <p:blipFill rotWithShape="1">
                <a:blip r:embed="rId8"/>
                <a:srcRect t="16757" r="88098" b="75715"/>
                <a:stretch/>
              </p:blipFill>
              <p:spPr>
                <a:xfrm>
                  <a:off x="456298" y="4052373"/>
                  <a:ext cx="2394593" cy="433730"/>
                </a:xfrm>
                <a:prstGeom prst="rect">
                  <a:avLst/>
                </a:prstGeom>
              </p:spPr>
            </p:pic>
          </p:grpSp>
          <p:pic>
            <p:nvPicPr>
              <p:cNvPr id="91" name="Immagine 277">
                <a:extLst>
                  <a:ext uri="{FF2B5EF4-FFF2-40B4-BE49-F238E27FC236}">
                    <a16:creationId xmlns:a16="http://schemas.microsoft.com/office/drawing/2014/main" id="{F2288FC3-CB4E-BCFA-84D1-90A49E1AC69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92" name="Immagine 4">
                <a:extLst>
                  <a:ext uri="{FF2B5EF4-FFF2-40B4-BE49-F238E27FC236}">
                    <a16:creationId xmlns:a16="http://schemas.microsoft.com/office/drawing/2014/main" id="{FF423329-C9E8-FCDF-F3EB-964807AC37F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96" name="Immagine 25">
                <a:extLst>
                  <a:ext uri="{FF2B5EF4-FFF2-40B4-BE49-F238E27FC236}">
                    <a16:creationId xmlns:a16="http://schemas.microsoft.com/office/drawing/2014/main" id="{0FF2CA4C-DDEA-4A35-5D83-424EF818B387}"/>
                  </a:ext>
                </a:extLst>
              </p:cNvPr>
              <p:cNvPicPr>
                <a:picLocks noChangeAspect="1"/>
              </p:cNvPicPr>
              <p:nvPr/>
            </p:nvPicPr>
            <p:blipFill>
              <a:blip r:embed="rId13"/>
              <a:stretch>
                <a:fillRect/>
              </a:stretch>
            </p:blipFill>
            <p:spPr>
              <a:xfrm>
                <a:off x="676880" y="3305605"/>
                <a:ext cx="600109" cy="264753"/>
              </a:xfrm>
              <a:prstGeom prst="rect">
                <a:avLst/>
              </a:prstGeom>
            </p:spPr>
          </p:pic>
          <p:pic>
            <p:nvPicPr>
              <p:cNvPr id="97" name="Immagine 305">
                <a:extLst>
                  <a:ext uri="{FF2B5EF4-FFF2-40B4-BE49-F238E27FC236}">
                    <a16:creationId xmlns:a16="http://schemas.microsoft.com/office/drawing/2014/main" id="{A433DE95-68F9-E5AE-5057-83840700619D}"/>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98" name="Immagine 304">
                <a:extLst>
                  <a:ext uri="{FF2B5EF4-FFF2-40B4-BE49-F238E27FC236}">
                    <a16:creationId xmlns:a16="http://schemas.microsoft.com/office/drawing/2014/main" id="{819D8527-8B82-10C2-7AC8-0C546D03761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99" name="Immagine 305">
                <a:extLst>
                  <a:ext uri="{FF2B5EF4-FFF2-40B4-BE49-F238E27FC236}">
                    <a16:creationId xmlns:a16="http://schemas.microsoft.com/office/drawing/2014/main" id="{465A1C94-0647-E03E-68B8-06667869E92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00" name="Immagine 311">
                <a:extLst>
                  <a:ext uri="{FF2B5EF4-FFF2-40B4-BE49-F238E27FC236}">
                    <a16:creationId xmlns:a16="http://schemas.microsoft.com/office/drawing/2014/main" id="{60FB8344-0CFB-6699-D45D-603E3E317552}"/>
                  </a:ext>
                </a:extLst>
              </p:cNvPr>
              <p:cNvPicPr>
                <a:picLocks noChangeAspect="1"/>
              </p:cNvPicPr>
              <p:nvPr/>
            </p:nvPicPr>
            <p:blipFill rotWithShape="1">
              <a:blip r:embed="rId14"/>
              <a:srcRect l="2666" t="21143" r="11481" b="24025"/>
              <a:stretch/>
            </p:blipFill>
            <p:spPr>
              <a:xfrm>
                <a:off x="676880" y="4704044"/>
                <a:ext cx="584435" cy="213289"/>
              </a:xfrm>
              <a:prstGeom prst="rect">
                <a:avLst/>
              </a:prstGeom>
            </p:spPr>
          </p:pic>
          <p:pic>
            <p:nvPicPr>
              <p:cNvPr id="101" name="Immagine 336">
                <a:extLst>
                  <a:ext uri="{FF2B5EF4-FFF2-40B4-BE49-F238E27FC236}">
                    <a16:creationId xmlns:a16="http://schemas.microsoft.com/office/drawing/2014/main" id="{734492B0-9C61-2BA7-F335-7B7D0350F2BD}"/>
                  </a:ext>
                </a:extLst>
              </p:cNvPr>
              <p:cNvPicPr>
                <a:picLocks noChangeAspect="1"/>
              </p:cNvPicPr>
              <p:nvPr/>
            </p:nvPicPr>
            <p:blipFill>
              <a:blip r:embed="rId15"/>
              <a:stretch>
                <a:fillRect/>
              </a:stretch>
            </p:blipFill>
            <p:spPr>
              <a:xfrm>
                <a:off x="9739511" y="4587395"/>
                <a:ext cx="325662" cy="257816"/>
              </a:xfrm>
              <a:prstGeom prst="rect">
                <a:avLst/>
              </a:prstGeom>
            </p:spPr>
          </p:pic>
          <p:pic>
            <p:nvPicPr>
              <p:cNvPr id="102" name="Immagine 311">
                <a:extLst>
                  <a:ext uri="{FF2B5EF4-FFF2-40B4-BE49-F238E27FC236}">
                    <a16:creationId xmlns:a16="http://schemas.microsoft.com/office/drawing/2014/main" id="{C662856F-2232-DD8C-A794-B0661B7A64AB}"/>
                  </a:ext>
                </a:extLst>
              </p:cNvPr>
              <p:cNvPicPr>
                <a:picLocks noChangeAspect="1"/>
              </p:cNvPicPr>
              <p:nvPr/>
            </p:nvPicPr>
            <p:blipFill rotWithShape="1">
              <a:blip r:embed="rId14"/>
              <a:srcRect l="2666" t="21143" r="11481" b="24025"/>
              <a:stretch/>
            </p:blipFill>
            <p:spPr>
              <a:xfrm>
                <a:off x="4091333" y="4667757"/>
                <a:ext cx="584435" cy="213289"/>
              </a:xfrm>
              <a:prstGeom prst="rect">
                <a:avLst/>
              </a:prstGeom>
            </p:spPr>
          </p:pic>
          <p:pic>
            <p:nvPicPr>
              <p:cNvPr id="103" name="Immagine 315">
                <a:extLst>
                  <a:ext uri="{FF2B5EF4-FFF2-40B4-BE49-F238E27FC236}">
                    <a16:creationId xmlns:a16="http://schemas.microsoft.com/office/drawing/2014/main" id="{A3C58CC6-45A9-6E2F-B217-FFD39E55FC38}"/>
                  </a:ext>
                </a:extLst>
              </p:cNvPr>
              <p:cNvPicPr>
                <a:picLocks noChangeAspect="1"/>
              </p:cNvPicPr>
              <p:nvPr/>
            </p:nvPicPr>
            <p:blipFill>
              <a:blip r:embed="rId15"/>
              <a:stretch>
                <a:fillRect/>
              </a:stretch>
            </p:blipFill>
            <p:spPr>
              <a:xfrm>
                <a:off x="16444068" y="4616354"/>
                <a:ext cx="325662" cy="257816"/>
              </a:xfrm>
              <a:prstGeom prst="rect">
                <a:avLst/>
              </a:prstGeom>
            </p:spPr>
          </p:pic>
          <p:pic>
            <p:nvPicPr>
              <p:cNvPr id="104" name="Immagine 306">
                <a:extLst>
                  <a:ext uri="{FF2B5EF4-FFF2-40B4-BE49-F238E27FC236}">
                    <a16:creationId xmlns:a16="http://schemas.microsoft.com/office/drawing/2014/main" id="{A6955132-3FE8-A804-4E13-6FE78AEDD3D2}"/>
                  </a:ext>
                </a:extLst>
              </p:cNvPr>
              <p:cNvPicPr>
                <a:picLocks noChangeAspect="1"/>
              </p:cNvPicPr>
              <p:nvPr/>
            </p:nvPicPr>
            <p:blipFill>
              <a:blip r:embed="rId16"/>
              <a:stretch>
                <a:fillRect/>
              </a:stretch>
            </p:blipFill>
            <p:spPr>
              <a:xfrm>
                <a:off x="2928515" y="5954178"/>
                <a:ext cx="320299" cy="305740"/>
              </a:xfrm>
              <a:prstGeom prst="rect">
                <a:avLst/>
              </a:prstGeom>
            </p:spPr>
          </p:pic>
          <p:pic>
            <p:nvPicPr>
              <p:cNvPr id="105" name="Immagine 307">
                <a:extLst>
                  <a:ext uri="{FF2B5EF4-FFF2-40B4-BE49-F238E27FC236}">
                    <a16:creationId xmlns:a16="http://schemas.microsoft.com/office/drawing/2014/main" id="{7965E720-4D51-3C4A-7CE5-0DEECCE52D91}"/>
                  </a:ext>
                </a:extLst>
              </p:cNvPr>
              <p:cNvPicPr>
                <a:picLocks noChangeAspect="1"/>
              </p:cNvPicPr>
              <p:nvPr/>
            </p:nvPicPr>
            <p:blipFill>
              <a:blip r:embed="rId17"/>
              <a:stretch>
                <a:fillRect/>
              </a:stretch>
            </p:blipFill>
            <p:spPr>
              <a:xfrm>
                <a:off x="676880" y="5985246"/>
                <a:ext cx="1183646" cy="286156"/>
              </a:xfrm>
              <a:prstGeom prst="rect">
                <a:avLst/>
              </a:prstGeom>
            </p:spPr>
          </p:pic>
          <p:pic>
            <p:nvPicPr>
              <p:cNvPr id="106" name="Immagine 308">
                <a:extLst>
                  <a:ext uri="{FF2B5EF4-FFF2-40B4-BE49-F238E27FC236}">
                    <a16:creationId xmlns:a16="http://schemas.microsoft.com/office/drawing/2014/main" id="{5BFD419A-C65D-0FD1-5568-18DFE05DC62C}"/>
                  </a:ext>
                </a:extLst>
              </p:cNvPr>
              <p:cNvPicPr>
                <a:picLocks noChangeAspect="1"/>
              </p:cNvPicPr>
              <p:nvPr/>
            </p:nvPicPr>
            <p:blipFill>
              <a:blip r:embed="rId16"/>
              <a:stretch>
                <a:fillRect/>
              </a:stretch>
            </p:blipFill>
            <p:spPr>
              <a:xfrm>
                <a:off x="6335130" y="5961689"/>
                <a:ext cx="320299" cy="305740"/>
              </a:xfrm>
              <a:prstGeom prst="rect">
                <a:avLst/>
              </a:prstGeom>
            </p:spPr>
          </p:pic>
          <p:pic>
            <p:nvPicPr>
              <p:cNvPr id="107" name="Immagine 309">
                <a:extLst>
                  <a:ext uri="{FF2B5EF4-FFF2-40B4-BE49-F238E27FC236}">
                    <a16:creationId xmlns:a16="http://schemas.microsoft.com/office/drawing/2014/main" id="{C582F873-6834-7EA5-4D06-FCBAD2E0CE5E}"/>
                  </a:ext>
                </a:extLst>
              </p:cNvPr>
              <p:cNvPicPr>
                <a:picLocks noChangeAspect="1"/>
              </p:cNvPicPr>
              <p:nvPr/>
            </p:nvPicPr>
            <p:blipFill>
              <a:blip r:embed="rId17"/>
              <a:stretch>
                <a:fillRect/>
              </a:stretch>
            </p:blipFill>
            <p:spPr>
              <a:xfrm>
                <a:off x="4068452" y="5978655"/>
                <a:ext cx="1183646" cy="286156"/>
              </a:xfrm>
              <a:prstGeom prst="rect">
                <a:avLst/>
              </a:prstGeom>
            </p:spPr>
          </p:pic>
        </p:grpSp>
      </p:grpSp>
      <p:pic>
        <p:nvPicPr>
          <p:cNvPr id="144" name="Immagine 72">
            <a:extLst>
              <a:ext uri="{FF2B5EF4-FFF2-40B4-BE49-F238E27FC236}">
                <a16:creationId xmlns:a16="http://schemas.microsoft.com/office/drawing/2014/main" id="{93C48483-9CFF-4D26-85C3-B6AAAE21B7A6}"/>
              </a:ext>
            </a:extLst>
          </p:cNvPr>
          <p:cNvPicPr>
            <a:picLocks noChangeAspect="1"/>
          </p:cNvPicPr>
          <p:nvPr/>
        </p:nvPicPr>
        <p:blipFill>
          <a:blip r:embed="rId18"/>
          <a:stretch>
            <a:fillRect/>
          </a:stretch>
        </p:blipFill>
        <p:spPr>
          <a:xfrm>
            <a:off x="1725728" y="2281319"/>
            <a:ext cx="4442762" cy="715896"/>
          </a:xfrm>
          <a:prstGeom prst="rect">
            <a:avLst/>
          </a:prstGeom>
        </p:spPr>
      </p:pic>
      <p:pic>
        <p:nvPicPr>
          <p:cNvPr id="145" name="Picture 144">
            <a:extLst>
              <a:ext uri="{FF2B5EF4-FFF2-40B4-BE49-F238E27FC236}">
                <a16:creationId xmlns:a16="http://schemas.microsoft.com/office/drawing/2014/main" id="{BAA51B50-6ACA-4556-AE03-9A21FD8C780C}"/>
              </a:ext>
            </a:extLst>
          </p:cNvPr>
          <p:cNvPicPr>
            <a:picLocks noChangeAspect="1"/>
          </p:cNvPicPr>
          <p:nvPr/>
        </p:nvPicPr>
        <p:blipFill>
          <a:blip r:embed="rId19"/>
          <a:stretch>
            <a:fillRect/>
          </a:stretch>
        </p:blipFill>
        <p:spPr>
          <a:xfrm>
            <a:off x="1768258" y="2941864"/>
            <a:ext cx="2436751" cy="337160"/>
          </a:xfrm>
          <a:prstGeom prst="rect">
            <a:avLst/>
          </a:prstGeom>
        </p:spPr>
      </p:pic>
      <p:cxnSp>
        <p:nvCxnSpPr>
          <p:cNvPr id="202" name="Connettore diritto 201">
            <a:extLst>
              <a:ext uri="{FF2B5EF4-FFF2-40B4-BE49-F238E27FC236}">
                <a16:creationId xmlns:a16="http://schemas.microsoft.com/office/drawing/2014/main" id="{B754663C-11E7-4429-8085-F176D0A95D3E}"/>
              </a:ext>
            </a:extLst>
          </p:cNvPr>
          <p:cNvCxnSpPr>
            <a:cxnSpLocks/>
          </p:cNvCxnSpPr>
          <p:nvPr/>
        </p:nvCxnSpPr>
        <p:spPr>
          <a:xfrm flipV="1">
            <a:off x="1657658" y="2877050"/>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B96EC0AC-6CEF-4ACD-B124-FF11C20ABEA4}"/>
              </a:ext>
            </a:extLst>
          </p:cNvPr>
          <p:cNvGrpSpPr/>
          <p:nvPr/>
        </p:nvGrpSpPr>
        <p:grpSpPr>
          <a:xfrm>
            <a:off x="197903" y="7444979"/>
            <a:ext cx="23792287" cy="4155723"/>
            <a:chOff x="197903" y="7444979"/>
            <a:chExt cx="23792287" cy="4155723"/>
          </a:xfrm>
        </p:grpSpPr>
        <p:pic>
          <p:nvPicPr>
            <p:cNvPr id="394" name="Immagine 393">
              <a:extLst>
                <a:ext uri="{FF2B5EF4-FFF2-40B4-BE49-F238E27FC236}">
                  <a16:creationId xmlns:a16="http://schemas.microsoft.com/office/drawing/2014/main" id="{3E59F016-4FDD-4B6C-A3B2-2EB9BD08197B}"/>
                </a:ext>
              </a:extLst>
            </p:cNvPr>
            <p:cNvPicPr>
              <a:picLocks noChangeAspect="1"/>
            </p:cNvPicPr>
            <p:nvPr/>
          </p:nvPicPr>
          <p:blipFill>
            <a:blip r:embed="rId20"/>
            <a:stretch>
              <a:fillRect/>
            </a:stretch>
          </p:blipFill>
          <p:spPr>
            <a:xfrm>
              <a:off x="21775789" y="7444979"/>
              <a:ext cx="698392" cy="492309"/>
            </a:xfrm>
            <a:prstGeom prst="rect">
              <a:avLst/>
            </a:prstGeom>
          </p:spPr>
        </p:pic>
        <p:grpSp>
          <p:nvGrpSpPr>
            <p:cNvPr id="279" name="Gruppo 278">
              <a:extLst>
                <a:ext uri="{FF2B5EF4-FFF2-40B4-BE49-F238E27FC236}">
                  <a16:creationId xmlns:a16="http://schemas.microsoft.com/office/drawing/2014/main" id="{52ACF01A-74F0-4528-9AFD-416190A4A175}"/>
                </a:ext>
              </a:extLst>
            </p:cNvPr>
            <p:cNvGrpSpPr/>
            <p:nvPr/>
          </p:nvGrpSpPr>
          <p:grpSpPr>
            <a:xfrm>
              <a:off x="211023" y="7852992"/>
              <a:ext cx="23779167" cy="3181376"/>
              <a:chOff x="1344253" y="8724769"/>
              <a:chExt cx="23779167" cy="3181376"/>
            </a:xfrm>
          </p:grpSpPr>
          <p:pic>
            <p:nvPicPr>
              <p:cNvPr id="379" name="Immagine 378">
                <a:extLst>
                  <a:ext uri="{FF2B5EF4-FFF2-40B4-BE49-F238E27FC236}">
                    <a16:creationId xmlns:a16="http://schemas.microsoft.com/office/drawing/2014/main" id="{1D196986-10C4-4DCB-BA1A-2094CA6F7E1C}"/>
                  </a:ext>
                </a:extLst>
              </p:cNvPr>
              <p:cNvPicPr>
                <a:picLocks noChangeAspect="1"/>
              </p:cNvPicPr>
              <p:nvPr/>
            </p:nvPicPr>
            <p:blipFill>
              <a:blip r:embed="rId21"/>
              <a:stretch>
                <a:fillRect/>
              </a:stretch>
            </p:blipFill>
            <p:spPr>
              <a:xfrm>
                <a:off x="1344253" y="9011952"/>
                <a:ext cx="23779166" cy="760050"/>
              </a:xfrm>
              <a:prstGeom prst="rect">
                <a:avLst/>
              </a:prstGeom>
            </p:spPr>
          </p:pic>
          <p:cxnSp>
            <p:nvCxnSpPr>
              <p:cNvPr id="380" name="Connettore diritto 379">
                <a:extLst>
                  <a:ext uri="{FF2B5EF4-FFF2-40B4-BE49-F238E27FC236}">
                    <a16:creationId xmlns:a16="http://schemas.microsoft.com/office/drawing/2014/main" id="{F11B5E92-B18E-4F57-91F8-BF7E17302447}"/>
                  </a:ext>
                </a:extLst>
              </p:cNvPr>
              <p:cNvCxnSpPr>
                <a:cxnSpLocks/>
              </p:cNvCxnSpPr>
              <p:nvPr/>
            </p:nvCxnSpPr>
            <p:spPr>
              <a:xfrm>
                <a:off x="1344253" y="8910309"/>
                <a:ext cx="23779167" cy="14784"/>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381" name="Immagine 380">
                <a:extLst>
                  <a:ext uri="{FF2B5EF4-FFF2-40B4-BE49-F238E27FC236}">
                    <a16:creationId xmlns:a16="http://schemas.microsoft.com/office/drawing/2014/main" id="{1B29F3B7-8AC4-45DF-81F5-E0FCC3AD6C41}"/>
                  </a:ext>
                </a:extLst>
              </p:cNvPr>
              <p:cNvPicPr>
                <a:picLocks noChangeAspect="1"/>
              </p:cNvPicPr>
              <p:nvPr/>
            </p:nvPicPr>
            <p:blipFill rotWithShape="1">
              <a:blip r:embed="rId22"/>
              <a:srcRect l="9227" t="14432" r="5799"/>
              <a:stretch/>
            </p:blipFill>
            <p:spPr>
              <a:xfrm>
                <a:off x="12402296" y="8735831"/>
                <a:ext cx="657566" cy="463515"/>
              </a:xfrm>
              <a:prstGeom prst="rect">
                <a:avLst/>
              </a:prstGeom>
            </p:spPr>
          </p:pic>
          <p:pic>
            <p:nvPicPr>
              <p:cNvPr id="382" name="Immagine 381">
                <a:extLst>
                  <a:ext uri="{FF2B5EF4-FFF2-40B4-BE49-F238E27FC236}">
                    <a16:creationId xmlns:a16="http://schemas.microsoft.com/office/drawing/2014/main" id="{5546C826-CD88-4F14-8331-A0293249283C}"/>
                  </a:ext>
                </a:extLst>
              </p:cNvPr>
              <p:cNvPicPr>
                <a:picLocks noChangeAspect="1"/>
              </p:cNvPicPr>
              <p:nvPr/>
            </p:nvPicPr>
            <p:blipFill rotWithShape="1">
              <a:blip r:embed="rId23"/>
              <a:srcRect l="9994" t="15799" r="5612" b="22020"/>
              <a:stretch/>
            </p:blipFill>
            <p:spPr>
              <a:xfrm>
                <a:off x="11569580" y="8724769"/>
                <a:ext cx="733469" cy="445841"/>
              </a:xfrm>
              <a:prstGeom prst="rect">
                <a:avLst/>
              </a:prstGeom>
            </p:spPr>
          </p:pic>
          <p:pic>
            <p:nvPicPr>
              <p:cNvPr id="388" name="Immagine 387">
                <a:extLst>
                  <a:ext uri="{FF2B5EF4-FFF2-40B4-BE49-F238E27FC236}">
                    <a16:creationId xmlns:a16="http://schemas.microsoft.com/office/drawing/2014/main" id="{E27D9BE4-A283-4D90-82FC-E0B9F660CE94}"/>
                  </a:ext>
                </a:extLst>
              </p:cNvPr>
              <p:cNvPicPr>
                <a:picLocks noChangeAspect="1"/>
              </p:cNvPicPr>
              <p:nvPr/>
            </p:nvPicPr>
            <p:blipFill>
              <a:blip r:embed="rId24"/>
              <a:stretch>
                <a:fillRect/>
              </a:stretch>
            </p:blipFill>
            <p:spPr>
              <a:xfrm>
                <a:off x="19969381" y="9153806"/>
                <a:ext cx="2658245" cy="465193"/>
              </a:xfrm>
              <a:prstGeom prst="rect">
                <a:avLst/>
              </a:prstGeom>
            </p:spPr>
          </p:pic>
          <p:cxnSp>
            <p:nvCxnSpPr>
              <p:cNvPr id="389" name="Connettore diritto 388">
                <a:extLst>
                  <a:ext uri="{FF2B5EF4-FFF2-40B4-BE49-F238E27FC236}">
                    <a16:creationId xmlns:a16="http://schemas.microsoft.com/office/drawing/2014/main" id="{AD27F1A7-2A81-4901-95BE-B0BF04771DEE}"/>
                  </a:ext>
                </a:extLst>
              </p:cNvPr>
              <p:cNvCxnSpPr>
                <a:cxnSpLocks/>
              </p:cNvCxnSpPr>
              <p:nvPr/>
            </p:nvCxnSpPr>
            <p:spPr>
              <a:xfrm flipH="1">
                <a:off x="1657867" y="10920564"/>
                <a:ext cx="42994" cy="9855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0" name="Connettore diritto 389">
                <a:extLst>
                  <a:ext uri="{FF2B5EF4-FFF2-40B4-BE49-F238E27FC236}">
                    <a16:creationId xmlns:a16="http://schemas.microsoft.com/office/drawing/2014/main" id="{2B4B45E2-5B90-43D5-BCC4-84E579353D85}"/>
                  </a:ext>
                </a:extLst>
              </p:cNvPr>
              <p:cNvCxnSpPr>
                <a:cxnSpLocks/>
              </p:cNvCxnSpPr>
              <p:nvPr/>
            </p:nvCxnSpPr>
            <p:spPr>
              <a:xfrm flipH="1">
                <a:off x="22724544" y="10874364"/>
                <a:ext cx="59665" cy="85512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8DC20D1B-6DE2-484F-94BD-A9048BDDCC9F}"/>
                </a:ext>
              </a:extLst>
            </p:cNvPr>
            <p:cNvPicPr>
              <a:picLocks noChangeAspect="1"/>
            </p:cNvPicPr>
            <p:nvPr/>
          </p:nvPicPr>
          <p:blipFill rotWithShape="1">
            <a:blip r:embed="rId25">
              <a:duotone>
                <a:prstClr val="black"/>
                <a:srgbClr val="C6D8EA">
                  <a:tint val="45000"/>
                  <a:satMod val="400000"/>
                </a:srgbClr>
              </a:duotone>
              <a:extLst>
                <a:ext uri="{BEBA8EAE-BF5A-486C-A8C5-ECC9F3942E4B}">
                  <a14:imgProps xmlns:a14="http://schemas.microsoft.com/office/drawing/2010/main">
                    <a14:imgLayer r:embed="rId26">
                      <a14:imgEffect>
                        <a14:colorTemperature colorTemp="5300"/>
                      </a14:imgEffect>
                    </a14:imgLayer>
                  </a14:imgProps>
                </a:ext>
              </a:extLst>
            </a:blip>
            <a:srcRect l="268" t="53060" r="8919" b="14712"/>
            <a:stretch/>
          </p:blipFill>
          <p:spPr>
            <a:xfrm>
              <a:off x="197903" y="10059767"/>
              <a:ext cx="14540485" cy="722890"/>
            </a:xfrm>
            <a:prstGeom prst="rect">
              <a:avLst/>
            </a:prstGeom>
          </p:spPr>
        </p:pic>
        <p:pic>
          <p:nvPicPr>
            <p:cNvPr id="29" name="Picture 28">
              <a:extLst>
                <a:ext uri="{FF2B5EF4-FFF2-40B4-BE49-F238E27FC236}">
                  <a16:creationId xmlns:a16="http://schemas.microsoft.com/office/drawing/2014/main" id="{6EF58866-A67A-4D1E-8B5D-87A03405C236}"/>
                </a:ext>
              </a:extLst>
            </p:cNvPr>
            <p:cNvPicPr>
              <a:picLocks noChangeAspect="1"/>
            </p:cNvPicPr>
            <p:nvPr/>
          </p:nvPicPr>
          <p:blipFill rotWithShape="1">
            <a:blip r:embed="rId27"/>
            <a:srcRect t="9997" r="19205" b="-4002"/>
            <a:stretch/>
          </p:blipFill>
          <p:spPr>
            <a:xfrm>
              <a:off x="211023" y="10817311"/>
              <a:ext cx="14455868" cy="783391"/>
            </a:xfrm>
            <a:prstGeom prst="rect">
              <a:avLst/>
            </a:prstGeom>
          </p:spPr>
        </p:pic>
        <p:pic>
          <p:nvPicPr>
            <p:cNvPr id="31" name="Picture 30">
              <a:extLst>
                <a:ext uri="{FF2B5EF4-FFF2-40B4-BE49-F238E27FC236}">
                  <a16:creationId xmlns:a16="http://schemas.microsoft.com/office/drawing/2014/main" id="{A0E7C53C-780B-4C60-8B13-EA0346F6FEA0}"/>
                </a:ext>
              </a:extLst>
            </p:cNvPr>
            <p:cNvPicPr>
              <a:picLocks noChangeAspect="1"/>
            </p:cNvPicPr>
            <p:nvPr/>
          </p:nvPicPr>
          <p:blipFill>
            <a:blip r:embed="rId28"/>
            <a:stretch>
              <a:fillRect/>
            </a:stretch>
          </p:blipFill>
          <p:spPr>
            <a:xfrm>
              <a:off x="11860095" y="10934123"/>
              <a:ext cx="822880" cy="531227"/>
            </a:xfrm>
            <a:prstGeom prst="rect">
              <a:avLst/>
            </a:prstGeom>
          </p:spPr>
        </p:pic>
        <p:pic>
          <p:nvPicPr>
            <p:cNvPr id="7" name="Immagine 41">
              <a:extLst>
                <a:ext uri="{FF2B5EF4-FFF2-40B4-BE49-F238E27FC236}">
                  <a16:creationId xmlns:a16="http://schemas.microsoft.com/office/drawing/2014/main" id="{AB64D658-A902-AC71-FE32-52AB6C2BCC1C}"/>
                </a:ext>
              </a:extLst>
            </p:cNvPr>
            <p:cNvPicPr>
              <a:picLocks noChangeAspect="1"/>
            </p:cNvPicPr>
            <p:nvPr/>
          </p:nvPicPr>
          <p:blipFill>
            <a:blip r:embed="rId29"/>
            <a:stretch>
              <a:fillRect/>
            </a:stretch>
          </p:blipFill>
          <p:spPr>
            <a:xfrm>
              <a:off x="20668737" y="8261425"/>
              <a:ext cx="1757991" cy="595929"/>
            </a:xfrm>
            <a:prstGeom prst="rect">
              <a:avLst/>
            </a:prstGeom>
          </p:spPr>
        </p:pic>
        <p:pic>
          <p:nvPicPr>
            <p:cNvPr id="8" name="Picture 7">
              <a:extLst>
                <a:ext uri="{FF2B5EF4-FFF2-40B4-BE49-F238E27FC236}">
                  <a16:creationId xmlns:a16="http://schemas.microsoft.com/office/drawing/2014/main" id="{BDD3DD55-4073-6743-D631-F52D4867F44E}"/>
                </a:ext>
              </a:extLst>
            </p:cNvPr>
            <p:cNvPicPr>
              <a:picLocks noChangeAspect="1"/>
            </p:cNvPicPr>
            <p:nvPr/>
          </p:nvPicPr>
          <p:blipFill>
            <a:blip r:embed="rId30"/>
            <a:stretch>
              <a:fillRect/>
            </a:stretch>
          </p:blipFill>
          <p:spPr>
            <a:xfrm>
              <a:off x="22429930" y="8218082"/>
              <a:ext cx="1487069" cy="673061"/>
            </a:xfrm>
            <a:prstGeom prst="rect">
              <a:avLst/>
            </a:prstGeom>
          </p:spPr>
        </p:pic>
        <p:pic>
          <p:nvPicPr>
            <p:cNvPr id="10" name="Picture 9">
              <a:extLst>
                <a:ext uri="{FF2B5EF4-FFF2-40B4-BE49-F238E27FC236}">
                  <a16:creationId xmlns:a16="http://schemas.microsoft.com/office/drawing/2014/main" id="{84242D0F-45C6-4834-8A7E-0E510D0311C9}"/>
                </a:ext>
              </a:extLst>
            </p:cNvPr>
            <p:cNvPicPr>
              <a:picLocks noChangeAspect="1"/>
            </p:cNvPicPr>
            <p:nvPr/>
          </p:nvPicPr>
          <p:blipFill rotWithShape="1">
            <a:blip r:embed="rId31">
              <a:duotone>
                <a:prstClr val="black"/>
                <a:srgbClr val="C6D8EA">
                  <a:tint val="45000"/>
                  <a:satMod val="400000"/>
                </a:srgbClr>
              </a:duotone>
            </a:blip>
            <a:srcRect t="57182" r="4700" b="5873"/>
            <a:stretch/>
          </p:blipFill>
          <p:spPr>
            <a:xfrm>
              <a:off x="14738388" y="10073763"/>
              <a:ext cx="9172883" cy="706532"/>
            </a:xfrm>
            <a:prstGeom prst="rect">
              <a:avLst/>
            </a:prstGeom>
          </p:spPr>
        </p:pic>
        <p:cxnSp>
          <p:nvCxnSpPr>
            <p:cNvPr id="13" name="Straight Connector 12">
              <a:extLst>
                <a:ext uri="{FF2B5EF4-FFF2-40B4-BE49-F238E27FC236}">
                  <a16:creationId xmlns:a16="http://schemas.microsoft.com/office/drawing/2014/main" id="{57EA309A-0A66-47C0-BF5C-0F2CD0EE10E1}"/>
                </a:ext>
              </a:extLst>
            </p:cNvPr>
            <p:cNvCxnSpPr>
              <a:cxnSpLocks/>
            </p:cNvCxnSpPr>
            <p:nvPr/>
          </p:nvCxnSpPr>
          <p:spPr>
            <a:xfrm>
              <a:off x="22796500" y="10584702"/>
              <a:ext cx="2078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B8D3EF0-581D-495A-8E0A-666598519A50}"/>
                </a:ext>
              </a:extLst>
            </p:cNvPr>
            <p:cNvPicPr>
              <a:picLocks noChangeAspect="1"/>
            </p:cNvPicPr>
            <p:nvPr/>
          </p:nvPicPr>
          <p:blipFill rotWithShape="1">
            <a:blip r:embed="rId32"/>
            <a:srcRect t="9335"/>
            <a:stretch/>
          </p:blipFill>
          <p:spPr>
            <a:xfrm>
              <a:off x="14659469" y="10831973"/>
              <a:ext cx="9251802" cy="723183"/>
            </a:xfrm>
            <a:prstGeom prst="rect">
              <a:avLst/>
            </a:prstGeom>
          </p:spPr>
        </p:pic>
        <p:pic>
          <p:nvPicPr>
            <p:cNvPr id="108" name="Picture 107">
              <a:extLst>
                <a:ext uri="{FF2B5EF4-FFF2-40B4-BE49-F238E27FC236}">
                  <a16:creationId xmlns:a16="http://schemas.microsoft.com/office/drawing/2014/main" id="{A22F7C16-BAEA-49B2-9BFD-41886EBF0578}"/>
                </a:ext>
              </a:extLst>
            </p:cNvPr>
            <p:cNvPicPr>
              <a:picLocks noChangeAspect="1"/>
            </p:cNvPicPr>
            <p:nvPr/>
          </p:nvPicPr>
          <p:blipFill>
            <a:blip r:embed="rId33"/>
            <a:stretch>
              <a:fillRect/>
            </a:stretch>
          </p:blipFill>
          <p:spPr>
            <a:xfrm>
              <a:off x="18638882" y="10925753"/>
              <a:ext cx="1757552" cy="519624"/>
            </a:xfrm>
            <a:prstGeom prst="rect">
              <a:avLst/>
            </a:prstGeom>
          </p:spPr>
        </p:pic>
        <p:pic>
          <p:nvPicPr>
            <p:cNvPr id="20" name="Picture 19">
              <a:extLst>
                <a:ext uri="{FF2B5EF4-FFF2-40B4-BE49-F238E27FC236}">
                  <a16:creationId xmlns:a16="http://schemas.microsoft.com/office/drawing/2014/main" id="{ADAC0672-4B2F-405E-9010-C89F0166CDF3}"/>
                </a:ext>
              </a:extLst>
            </p:cNvPr>
            <p:cNvPicPr>
              <a:picLocks noChangeAspect="1"/>
            </p:cNvPicPr>
            <p:nvPr/>
          </p:nvPicPr>
          <p:blipFill rotWithShape="1">
            <a:blip r:embed="rId34"/>
            <a:srcRect t="36287" r="28570" b="9435"/>
            <a:stretch/>
          </p:blipFill>
          <p:spPr>
            <a:xfrm>
              <a:off x="22632558" y="11055004"/>
              <a:ext cx="408453" cy="310376"/>
            </a:xfrm>
            <a:prstGeom prst="rect">
              <a:avLst/>
            </a:prstGeom>
          </p:spPr>
        </p:pic>
      </p:grpSp>
      <p:pic>
        <p:nvPicPr>
          <p:cNvPr id="142" name="Immagine 56">
            <a:extLst>
              <a:ext uri="{FF2B5EF4-FFF2-40B4-BE49-F238E27FC236}">
                <a16:creationId xmlns:a16="http://schemas.microsoft.com/office/drawing/2014/main" id="{2E9C12B1-1C83-4483-B793-61076388A066}"/>
              </a:ext>
            </a:extLst>
          </p:cNvPr>
          <p:cNvPicPr>
            <a:picLocks noChangeAspect="1"/>
          </p:cNvPicPr>
          <p:nvPr/>
        </p:nvPicPr>
        <p:blipFill rotWithShape="1">
          <a:blip r:embed="rId35"/>
          <a:srcRect l="14461" t="15533" b="3918"/>
          <a:stretch/>
        </p:blipFill>
        <p:spPr>
          <a:xfrm>
            <a:off x="339655" y="9540634"/>
            <a:ext cx="245842" cy="259282"/>
          </a:xfrm>
          <a:prstGeom prst="rect">
            <a:avLst/>
          </a:prstGeom>
        </p:spPr>
      </p:pic>
      <p:pic>
        <p:nvPicPr>
          <p:cNvPr id="143" name="Picture 142">
            <a:extLst>
              <a:ext uri="{FF2B5EF4-FFF2-40B4-BE49-F238E27FC236}">
                <a16:creationId xmlns:a16="http://schemas.microsoft.com/office/drawing/2014/main" id="{ABD185B1-FC12-42C3-9E85-137F69937FE6}"/>
              </a:ext>
            </a:extLst>
          </p:cNvPr>
          <p:cNvPicPr>
            <a:picLocks noChangeAspect="1"/>
          </p:cNvPicPr>
          <p:nvPr/>
        </p:nvPicPr>
        <p:blipFill rotWithShape="1">
          <a:blip r:embed="rId36"/>
          <a:srcRect r="8919" b="49343"/>
          <a:stretch/>
        </p:blipFill>
        <p:spPr>
          <a:xfrm>
            <a:off x="147217" y="8859912"/>
            <a:ext cx="14583479" cy="1136269"/>
          </a:xfrm>
          <a:prstGeom prst="rect">
            <a:avLst/>
          </a:prstGeom>
        </p:spPr>
      </p:pic>
      <p:pic>
        <p:nvPicPr>
          <p:cNvPr id="146" name="Immagine 56">
            <a:extLst>
              <a:ext uri="{FF2B5EF4-FFF2-40B4-BE49-F238E27FC236}">
                <a16:creationId xmlns:a16="http://schemas.microsoft.com/office/drawing/2014/main" id="{B1A6971B-19C5-4DCF-9D9E-97412F8AFE4B}"/>
              </a:ext>
            </a:extLst>
          </p:cNvPr>
          <p:cNvPicPr>
            <a:picLocks noChangeAspect="1"/>
          </p:cNvPicPr>
          <p:nvPr/>
        </p:nvPicPr>
        <p:blipFill rotWithShape="1">
          <a:blip r:embed="rId35"/>
          <a:srcRect l="14461" t="15533" b="3918"/>
          <a:stretch/>
        </p:blipFill>
        <p:spPr>
          <a:xfrm>
            <a:off x="320398" y="10221595"/>
            <a:ext cx="301110" cy="317571"/>
          </a:xfrm>
          <a:prstGeom prst="rect">
            <a:avLst/>
          </a:prstGeom>
        </p:spPr>
      </p:pic>
      <p:pic>
        <p:nvPicPr>
          <p:cNvPr id="148" name="Picture 147">
            <a:extLst>
              <a:ext uri="{FF2B5EF4-FFF2-40B4-BE49-F238E27FC236}">
                <a16:creationId xmlns:a16="http://schemas.microsoft.com/office/drawing/2014/main" id="{7963E95F-D2B5-4EAF-9C54-CE7D1B58FDD5}"/>
              </a:ext>
            </a:extLst>
          </p:cNvPr>
          <p:cNvPicPr>
            <a:picLocks noChangeAspect="1"/>
          </p:cNvPicPr>
          <p:nvPr/>
        </p:nvPicPr>
        <p:blipFill rotWithShape="1">
          <a:blip r:embed="rId31"/>
          <a:srcRect r="3879" b="44834"/>
          <a:stretch/>
        </p:blipFill>
        <p:spPr>
          <a:xfrm>
            <a:off x="14698928" y="8941556"/>
            <a:ext cx="9251802" cy="1054989"/>
          </a:xfrm>
          <a:prstGeom prst="rect">
            <a:avLst/>
          </a:prstGeom>
        </p:spPr>
      </p:pic>
      <p:cxnSp>
        <p:nvCxnSpPr>
          <p:cNvPr id="150" name="Straight Connector 149">
            <a:extLst>
              <a:ext uri="{FF2B5EF4-FFF2-40B4-BE49-F238E27FC236}">
                <a16:creationId xmlns:a16="http://schemas.microsoft.com/office/drawing/2014/main" id="{0274F9B0-BA1B-43B7-AE78-2B287EBD2DB8}"/>
              </a:ext>
            </a:extLst>
          </p:cNvPr>
          <p:cNvCxnSpPr>
            <a:cxnSpLocks/>
          </p:cNvCxnSpPr>
          <p:nvPr/>
        </p:nvCxnSpPr>
        <p:spPr>
          <a:xfrm>
            <a:off x="22796499" y="11367426"/>
            <a:ext cx="2078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Speech Bubble: Rectangle 72">
            <a:extLst>
              <a:ext uri="{FF2B5EF4-FFF2-40B4-BE49-F238E27FC236}">
                <a16:creationId xmlns:a16="http://schemas.microsoft.com/office/drawing/2014/main" id="{3F85BD43-ACA8-4D3C-87F0-2BB10207DD7F}"/>
              </a:ext>
            </a:extLst>
          </p:cNvPr>
          <p:cNvSpPr/>
          <p:nvPr/>
        </p:nvSpPr>
        <p:spPr>
          <a:xfrm flipH="1">
            <a:off x="15759757" y="7691133"/>
            <a:ext cx="3757901" cy="1082328"/>
          </a:xfrm>
          <a:prstGeom prst="wedgeRectCallout">
            <a:avLst>
              <a:gd name="adj1" fmla="val -76875"/>
              <a:gd name="adj2" fmla="val 26116"/>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a:solidFill>
                  <a:schemeClr val="tx1"/>
                </a:solidFill>
              </a:rPr>
              <a:t>L’utente potrà navigare tramite il tasto «</a:t>
            </a:r>
            <a:r>
              <a:rPr lang="it-IT" sz="1600" b="1">
                <a:solidFill>
                  <a:schemeClr val="tx1"/>
                </a:solidFill>
              </a:rPr>
              <a:t>Dettagli IPE</a:t>
            </a:r>
            <a:r>
              <a:rPr lang="it-IT" sz="1600">
                <a:solidFill>
                  <a:schemeClr val="tx1"/>
                </a:solidFill>
              </a:rPr>
              <a:t>» all’interno della Lista delle Clausole contenute nell’IPE selezionato.</a:t>
            </a:r>
          </a:p>
        </p:txBody>
      </p:sp>
      <p:sp>
        <p:nvSpPr>
          <p:cNvPr id="153" name="Arrow: Down 14">
            <a:extLst>
              <a:ext uri="{FF2B5EF4-FFF2-40B4-BE49-F238E27FC236}">
                <a16:creationId xmlns:a16="http://schemas.microsoft.com/office/drawing/2014/main" id="{B39A854F-5194-4832-AF2F-66B98E69781C}"/>
              </a:ext>
            </a:extLst>
          </p:cNvPr>
          <p:cNvSpPr/>
          <p:nvPr/>
        </p:nvSpPr>
        <p:spPr>
          <a:xfrm rot="18509230">
            <a:off x="20167980" y="7751840"/>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49" name="Picture 148">
            <a:extLst>
              <a:ext uri="{FF2B5EF4-FFF2-40B4-BE49-F238E27FC236}">
                <a16:creationId xmlns:a16="http://schemas.microsoft.com/office/drawing/2014/main" id="{6659BD7C-CAC4-4DCF-BBE9-E1B2215BC4E0}"/>
              </a:ext>
            </a:extLst>
          </p:cNvPr>
          <p:cNvPicPr>
            <a:picLocks noChangeAspect="1"/>
          </p:cNvPicPr>
          <p:nvPr/>
        </p:nvPicPr>
        <p:blipFill rotWithShape="1">
          <a:blip r:embed="rId34">
            <a:duotone>
              <a:prstClr val="black"/>
              <a:srgbClr val="C6D8EA">
                <a:tint val="45000"/>
                <a:satMod val="400000"/>
              </a:srgbClr>
            </a:duotone>
          </a:blip>
          <a:srcRect t="36287" r="28570" b="9435"/>
          <a:stretch/>
        </p:blipFill>
        <p:spPr>
          <a:xfrm>
            <a:off x="22632558" y="10241785"/>
            <a:ext cx="408453" cy="310376"/>
          </a:xfrm>
          <a:prstGeom prst="rect">
            <a:avLst/>
          </a:prstGeom>
        </p:spPr>
      </p:pic>
      <p:pic>
        <p:nvPicPr>
          <p:cNvPr id="6" name="Picture 5">
            <a:extLst>
              <a:ext uri="{FF2B5EF4-FFF2-40B4-BE49-F238E27FC236}">
                <a16:creationId xmlns:a16="http://schemas.microsoft.com/office/drawing/2014/main" id="{F6E2CFEA-64FB-4A41-B7B3-CEEA2F878DF5}"/>
              </a:ext>
            </a:extLst>
          </p:cNvPr>
          <p:cNvPicPr>
            <a:picLocks noChangeAspect="1"/>
          </p:cNvPicPr>
          <p:nvPr/>
        </p:nvPicPr>
        <p:blipFill>
          <a:blip r:embed="rId37"/>
          <a:stretch>
            <a:fillRect/>
          </a:stretch>
        </p:blipFill>
        <p:spPr>
          <a:xfrm>
            <a:off x="147217" y="9217519"/>
            <a:ext cx="638735" cy="576922"/>
          </a:xfrm>
          <a:prstGeom prst="rect">
            <a:avLst/>
          </a:prstGeom>
        </p:spPr>
      </p:pic>
      <p:pic>
        <p:nvPicPr>
          <p:cNvPr id="11" name="Picture 10">
            <a:extLst>
              <a:ext uri="{FF2B5EF4-FFF2-40B4-BE49-F238E27FC236}">
                <a16:creationId xmlns:a16="http://schemas.microsoft.com/office/drawing/2014/main" id="{A23C39AC-E13F-472B-B069-ED643CD141F2}"/>
              </a:ext>
            </a:extLst>
          </p:cNvPr>
          <p:cNvPicPr>
            <a:picLocks noChangeAspect="1"/>
          </p:cNvPicPr>
          <p:nvPr/>
        </p:nvPicPr>
        <p:blipFill>
          <a:blip r:embed="rId38"/>
          <a:stretch>
            <a:fillRect/>
          </a:stretch>
        </p:blipFill>
        <p:spPr>
          <a:xfrm>
            <a:off x="256749" y="10914150"/>
            <a:ext cx="428408" cy="531227"/>
          </a:xfrm>
          <a:prstGeom prst="rect">
            <a:avLst/>
          </a:prstGeom>
        </p:spPr>
      </p:pic>
      <p:pic>
        <p:nvPicPr>
          <p:cNvPr id="154" name="Picture 153">
            <a:extLst>
              <a:ext uri="{FF2B5EF4-FFF2-40B4-BE49-F238E27FC236}">
                <a16:creationId xmlns:a16="http://schemas.microsoft.com/office/drawing/2014/main" id="{4CE02A64-6295-4B40-8DFF-B0A728894360}"/>
              </a:ext>
            </a:extLst>
          </p:cNvPr>
          <p:cNvPicPr>
            <a:picLocks noChangeAspect="1"/>
          </p:cNvPicPr>
          <p:nvPr/>
        </p:nvPicPr>
        <p:blipFill>
          <a:blip r:embed="rId39">
            <a:duotone>
              <a:prstClr val="black"/>
              <a:srgbClr val="C6D8EA">
                <a:tint val="45000"/>
                <a:satMod val="400000"/>
              </a:srgbClr>
            </a:duotone>
          </a:blip>
          <a:stretch>
            <a:fillRect/>
          </a:stretch>
        </p:blipFill>
        <p:spPr>
          <a:xfrm>
            <a:off x="6306549" y="10146449"/>
            <a:ext cx="1217152" cy="466575"/>
          </a:xfrm>
          <a:prstGeom prst="rect">
            <a:avLst/>
          </a:prstGeom>
        </p:spPr>
      </p:pic>
      <p:pic>
        <p:nvPicPr>
          <p:cNvPr id="155" name="Picture 154">
            <a:extLst>
              <a:ext uri="{FF2B5EF4-FFF2-40B4-BE49-F238E27FC236}">
                <a16:creationId xmlns:a16="http://schemas.microsoft.com/office/drawing/2014/main" id="{8500C80C-E0DD-4C66-BE15-1DAAB3A6622E}"/>
              </a:ext>
            </a:extLst>
          </p:cNvPr>
          <p:cNvPicPr>
            <a:picLocks noChangeAspect="1"/>
          </p:cNvPicPr>
          <p:nvPr/>
        </p:nvPicPr>
        <p:blipFill>
          <a:blip r:embed="rId40"/>
          <a:stretch>
            <a:fillRect/>
          </a:stretch>
        </p:blipFill>
        <p:spPr>
          <a:xfrm>
            <a:off x="6299638" y="10904711"/>
            <a:ext cx="1239003" cy="597377"/>
          </a:xfrm>
          <a:prstGeom prst="rect">
            <a:avLst/>
          </a:prstGeom>
        </p:spPr>
      </p:pic>
      <p:pic>
        <p:nvPicPr>
          <p:cNvPr id="156" name="Immagine 16">
            <a:extLst>
              <a:ext uri="{FF2B5EF4-FFF2-40B4-BE49-F238E27FC236}">
                <a16:creationId xmlns:a16="http://schemas.microsoft.com/office/drawing/2014/main" id="{66C84093-7C1E-4275-9DAD-A74E61803C00}"/>
              </a:ext>
            </a:extLst>
          </p:cNvPr>
          <p:cNvPicPr>
            <a:picLocks noChangeAspect="1"/>
          </p:cNvPicPr>
          <p:nvPr/>
        </p:nvPicPr>
        <p:blipFill>
          <a:blip r:embed="rId41"/>
          <a:stretch>
            <a:fillRect/>
          </a:stretch>
        </p:blipFill>
        <p:spPr>
          <a:xfrm>
            <a:off x="19772496" y="12337051"/>
            <a:ext cx="3095099" cy="651599"/>
          </a:xfrm>
          <a:prstGeom prst="rect">
            <a:avLst/>
          </a:prstGeom>
        </p:spPr>
      </p:pic>
      <p:pic>
        <p:nvPicPr>
          <p:cNvPr id="147" name="Picture 146">
            <a:extLst>
              <a:ext uri="{FF2B5EF4-FFF2-40B4-BE49-F238E27FC236}">
                <a16:creationId xmlns:a16="http://schemas.microsoft.com/office/drawing/2014/main" id="{44BBF181-DE21-4E32-BE09-E5C8062C59EE}"/>
              </a:ext>
            </a:extLst>
          </p:cNvPr>
          <p:cNvPicPr>
            <a:picLocks noChangeAspect="1"/>
          </p:cNvPicPr>
          <p:nvPr/>
        </p:nvPicPr>
        <p:blipFill>
          <a:blip r:embed="rId42">
            <a:duotone>
              <a:prstClr val="black"/>
              <a:srgbClr val="C6D8EA">
                <a:tint val="45000"/>
                <a:satMod val="400000"/>
              </a:srgbClr>
            </a:duotone>
          </a:blip>
          <a:stretch>
            <a:fillRect/>
          </a:stretch>
        </p:blipFill>
        <p:spPr>
          <a:xfrm>
            <a:off x="22651587" y="10267003"/>
            <a:ext cx="410735" cy="396238"/>
          </a:xfrm>
          <a:prstGeom prst="rect">
            <a:avLst/>
          </a:prstGeom>
        </p:spPr>
      </p:pic>
      <p:pic>
        <p:nvPicPr>
          <p:cNvPr id="151" name="Picture 150">
            <a:extLst>
              <a:ext uri="{FF2B5EF4-FFF2-40B4-BE49-F238E27FC236}">
                <a16:creationId xmlns:a16="http://schemas.microsoft.com/office/drawing/2014/main" id="{21FAD9F0-E510-4C93-B29A-3B8C27C8A912}"/>
              </a:ext>
            </a:extLst>
          </p:cNvPr>
          <p:cNvPicPr>
            <a:picLocks noChangeAspect="1"/>
          </p:cNvPicPr>
          <p:nvPr/>
        </p:nvPicPr>
        <p:blipFill>
          <a:blip r:embed="rId42"/>
          <a:stretch>
            <a:fillRect/>
          </a:stretch>
        </p:blipFill>
        <p:spPr>
          <a:xfrm>
            <a:off x="22662477" y="11012073"/>
            <a:ext cx="410735" cy="396238"/>
          </a:xfrm>
          <a:prstGeom prst="rect">
            <a:avLst/>
          </a:prstGeom>
        </p:spPr>
      </p:pic>
      <p:pic>
        <p:nvPicPr>
          <p:cNvPr id="2" name="Immagine 3">
            <a:extLst>
              <a:ext uri="{FF2B5EF4-FFF2-40B4-BE49-F238E27FC236}">
                <a16:creationId xmlns:a16="http://schemas.microsoft.com/office/drawing/2014/main" id="{F90A94D6-4BAB-10FD-1A32-BBE083C297CA}"/>
              </a:ext>
            </a:extLst>
          </p:cNvPr>
          <p:cNvPicPr>
            <a:picLocks noChangeAspect="1"/>
          </p:cNvPicPr>
          <p:nvPr/>
        </p:nvPicPr>
        <p:blipFill>
          <a:blip r:embed="rId43">
            <a:clrChange>
              <a:clrFrom>
                <a:srgbClr val="F7F7F7"/>
              </a:clrFrom>
              <a:clrTo>
                <a:srgbClr val="F7F7F7">
                  <a:alpha val="0"/>
                </a:srgbClr>
              </a:clrTo>
            </a:clrChange>
          </a:blip>
          <a:stretch>
            <a:fillRect/>
          </a:stretch>
        </p:blipFill>
        <p:spPr>
          <a:xfrm>
            <a:off x="278462" y="8261425"/>
            <a:ext cx="1865356" cy="495854"/>
          </a:xfrm>
          <a:prstGeom prst="rect">
            <a:avLst/>
          </a:prstGeom>
        </p:spPr>
      </p:pic>
      <p:pic>
        <p:nvPicPr>
          <p:cNvPr id="5" name="Picture 4">
            <a:extLst>
              <a:ext uri="{FF2B5EF4-FFF2-40B4-BE49-F238E27FC236}">
                <a16:creationId xmlns:a16="http://schemas.microsoft.com/office/drawing/2014/main" id="{468BAE85-78B9-B5E0-E977-F9EBF680DBF4}"/>
              </a:ext>
            </a:extLst>
          </p:cNvPr>
          <p:cNvPicPr>
            <a:picLocks noChangeAspect="1"/>
          </p:cNvPicPr>
          <p:nvPr/>
        </p:nvPicPr>
        <p:blipFill>
          <a:blip r:embed="rId44"/>
          <a:stretch>
            <a:fillRect/>
          </a:stretch>
        </p:blipFill>
        <p:spPr>
          <a:xfrm>
            <a:off x="20579755" y="11030784"/>
            <a:ext cx="1283399" cy="422766"/>
          </a:xfrm>
          <a:prstGeom prst="rect">
            <a:avLst/>
          </a:prstGeom>
        </p:spPr>
      </p:pic>
      <p:pic>
        <p:nvPicPr>
          <p:cNvPr id="4" name="Picture 3">
            <a:extLst>
              <a:ext uri="{FF2B5EF4-FFF2-40B4-BE49-F238E27FC236}">
                <a16:creationId xmlns:a16="http://schemas.microsoft.com/office/drawing/2014/main" id="{5E16DED3-A992-E3DB-7C5B-470970462E09}"/>
              </a:ext>
            </a:extLst>
          </p:cNvPr>
          <p:cNvPicPr>
            <a:picLocks noChangeAspect="1"/>
          </p:cNvPicPr>
          <p:nvPr/>
        </p:nvPicPr>
        <p:blipFill>
          <a:blip r:embed="rId45"/>
          <a:stretch>
            <a:fillRect/>
          </a:stretch>
        </p:blipFill>
        <p:spPr>
          <a:xfrm>
            <a:off x="20809265" y="11055004"/>
            <a:ext cx="822756" cy="346423"/>
          </a:xfrm>
          <a:prstGeom prst="rect">
            <a:avLst/>
          </a:prstGeom>
        </p:spPr>
      </p:pic>
      <p:pic>
        <p:nvPicPr>
          <p:cNvPr id="9" name="Picture 8">
            <a:extLst>
              <a:ext uri="{FF2B5EF4-FFF2-40B4-BE49-F238E27FC236}">
                <a16:creationId xmlns:a16="http://schemas.microsoft.com/office/drawing/2014/main" id="{4DACBFC5-43DE-D642-B5FB-EAE16570481D}"/>
              </a:ext>
            </a:extLst>
          </p:cNvPr>
          <p:cNvPicPr>
            <a:picLocks noChangeAspect="1"/>
          </p:cNvPicPr>
          <p:nvPr/>
        </p:nvPicPr>
        <p:blipFill>
          <a:blip r:embed="rId44">
            <a:duotone>
              <a:prstClr val="black"/>
              <a:srgbClr val="C6D8EA">
                <a:tint val="45000"/>
                <a:satMod val="400000"/>
              </a:srgbClr>
            </a:duotone>
          </a:blip>
          <a:stretch>
            <a:fillRect/>
          </a:stretch>
        </p:blipFill>
        <p:spPr>
          <a:xfrm>
            <a:off x="20722256" y="10221595"/>
            <a:ext cx="1283399" cy="422766"/>
          </a:xfrm>
          <a:prstGeom prst="rect">
            <a:avLst/>
          </a:prstGeom>
        </p:spPr>
      </p:pic>
      <p:pic>
        <p:nvPicPr>
          <p:cNvPr id="17" name="Picture 16">
            <a:extLst>
              <a:ext uri="{FF2B5EF4-FFF2-40B4-BE49-F238E27FC236}">
                <a16:creationId xmlns:a16="http://schemas.microsoft.com/office/drawing/2014/main" id="{9FB1C1E8-6AD0-E5A6-5C52-486E4658FF58}"/>
              </a:ext>
            </a:extLst>
          </p:cNvPr>
          <p:cNvPicPr>
            <a:picLocks noChangeAspect="1"/>
          </p:cNvPicPr>
          <p:nvPr/>
        </p:nvPicPr>
        <p:blipFill>
          <a:blip r:embed="rId46">
            <a:duotone>
              <a:prstClr val="black"/>
              <a:srgbClr val="C6D8EA">
                <a:tint val="45000"/>
                <a:satMod val="400000"/>
              </a:srgbClr>
            </a:duotone>
          </a:blip>
          <a:stretch>
            <a:fillRect/>
          </a:stretch>
        </p:blipFill>
        <p:spPr>
          <a:xfrm>
            <a:off x="20893757" y="10282844"/>
            <a:ext cx="600640" cy="343223"/>
          </a:xfrm>
          <a:prstGeom prst="rect">
            <a:avLst/>
          </a:prstGeom>
        </p:spPr>
      </p:pic>
      <p:pic>
        <p:nvPicPr>
          <p:cNvPr id="18" name="Picture 17">
            <a:extLst>
              <a:ext uri="{FF2B5EF4-FFF2-40B4-BE49-F238E27FC236}">
                <a16:creationId xmlns:a16="http://schemas.microsoft.com/office/drawing/2014/main" id="{45EE197A-D59D-66DB-4932-9DBC73FEE67C}"/>
              </a:ext>
            </a:extLst>
          </p:cNvPr>
          <p:cNvPicPr>
            <a:picLocks noChangeAspect="1"/>
          </p:cNvPicPr>
          <p:nvPr/>
        </p:nvPicPr>
        <p:blipFill>
          <a:blip r:embed="rId47">
            <a:duotone>
              <a:prstClr val="black"/>
              <a:srgbClr val="C6D8EA">
                <a:tint val="45000"/>
                <a:satMod val="400000"/>
              </a:srgbClr>
            </a:duotone>
          </a:blip>
          <a:stretch>
            <a:fillRect/>
          </a:stretch>
        </p:blipFill>
        <p:spPr>
          <a:xfrm>
            <a:off x="20925322" y="10282970"/>
            <a:ext cx="661489" cy="264595"/>
          </a:xfrm>
          <a:prstGeom prst="rect">
            <a:avLst/>
          </a:prstGeom>
        </p:spPr>
      </p:pic>
      <p:pic>
        <p:nvPicPr>
          <p:cNvPr id="12" name="Picture 11">
            <a:extLst>
              <a:ext uri="{FF2B5EF4-FFF2-40B4-BE49-F238E27FC236}">
                <a16:creationId xmlns:a16="http://schemas.microsoft.com/office/drawing/2014/main" id="{B911D1A4-3784-A13A-9D0E-40861CF2E5AA}"/>
              </a:ext>
            </a:extLst>
          </p:cNvPr>
          <p:cNvPicPr>
            <a:picLocks noChangeAspect="1"/>
          </p:cNvPicPr>
          <p:nvPr/>
        </p:nvPicPr>
        <p:blipFill>
          <a:blip r:embed="rId48"/>
          <a:stretch>
            <a:fillRect/>
          </a:stretch>
        </p:blipFill>
        <p:spPr>
          <a:xfrm>
            <a:off x="3548353" y="10907459"/>
            <a:ext cx="634760" cy="434309"/>
          </a:xfrm>
          <a:prstGeom prst="rect">
            <a:avLst/>
          </a:prstGeom>
        </p:spPr>
      </p:pic>
      <p:pic>
        <p:nvPicPr>
          <p:cNvPr id="14" name="Picture 13">
            <a:extLst>
              <a:ext uri="{FF2B5EF4-FFF2-40B4-BE49-F238E27FC236}">
                <a16:creationId xmlns:a16="http://schemas.microsoft.com/office/drawing/2014/main" id="{B3F28D3C-E1CA-D3F7-1A2D-6CCCB5C09D51}"/>
              </a:ext>
            </a:extLst>
          </p:cNvPr>
          <p:cNvPicPr>
            <a:picLocks noChangeAspect="1"/>
          </p:cNvPicPr>
          <p:nvPr/>
        </p:nvPicPr>
        <p:blipFill>
          <a:blip r:embed="rId48"/>
          <a:stretch>
            <a:fillRect/>
          </a:stretch>
        </p:blipFill>
        <p:spPr>
          <a:xfrm>
            <a:off x="4944016" y="10907460"/>
            <a:ext cx="634760" cy="434309"/>
          </a:xfrm>
          <a:prstGeom prst="rect">
            <a:avLst/>
          </a:prstGeom>
        </p:spPr>
      </p:pic>
      <p:pic>
        <p:nvPicPr>
          <p:cNvPr id="15" name="Picture 14">
            <a:extLst>
              <a:ext uri="{FF2B5EF4-FFF2-40B4-BE49-F238E27FC236}">
                <a16:creationId xmlns:a16="http://schemas.microsoft.com/office/drawing/2014/main" id="{EC2311DB-4FEF-C0E2-DCAB-8946639B81F3}"/>
              </a:ext>
            </a:extLst>
          </p:cNvPr>
          <p:cNvPicPr>
            <a:picLocks noChangeAspect="1"/>
          </p:cNvPicPr>
          <p:nvPr/>
        </p:nvPicPr>
        <p:blipFill>
          <a:blip r:embed="rId49"/>
          <a:stretch>
            <a:fillRect/>
          </a:stretch>
        </p:blipFill>
        <p:spPr>
          <a:xfrm>
            <a:off x="3491200" y="10122568"/>
            <a:ext cx="2219790" cy="668514"/>
          </a:xfrm>
          <a:prstGeom prst="rect">
            <a:avLst/>
          </a:prstGeom>
        </p:spPr>
      </p:pic>
      <p:pic>
        <p:nvPicPr>
          <p:cNvPr id="19" name="Picture 18">
            <a:extLst>
              <a:ext uri="{FF2B5EF4-FFF2-40B4-BE49-F238E27FC236}">
                <a16:creationId xmlns:a16="http://schemas.microsoft.com/office/drawing/2014/main" id="{522BCA55-D578-1F58-FEE9-49DD224098DD}"/>
              </a:ext>
            </a:extLst>
          </p:cNvPr>
          <p:cNvPicPr>
            <a:picLocks noChangeAspect="1"/>
          </p:cNvPicPr>
          <p:nvPr/>
        </p:nvPicPr>
        <p:blipFill>
          <a:blip r:embed="rId48">
            <a:clrChange>
              <a:clrFrom>
                <a:srgbClr val="FFFFFF"/>
              </a:clrFrom>
              <a:clrTo>
                <a:srgbClr val="FFFFFF">
                  <a:alpha val="0"/>
                </a:srgbClr>
              </a:clrTo>
            </a:clrChange>
          </a:blip>
          <a:stretch>
            <a:fillRect/>
          </a:stretch>
        </p:blipFill>
        <p:spPr>
          <a:xfrm>
            <a:off x="3540332" y="10206546"/>
            <a:ext cx="634760" cy="325093"/>
          </a:xfrm>
          <a:prstGeom prst="rect">
            <a:avLst/>
          </a:prstGeom>
        </p:spPr>
      </p:pic>
      <p:pic>
        <p:nvPicPr>
          <p:cNvPr id="21" name="Picture 20">
            <a:extLst>
              <a:ext uri="{FF2B5EF4-FFF2-40B4-BE49-F238E27FC236}">
                <a16:creationId xmlns:a16="http://schemas.microsoft.com/office/drawing/2014/main" id="{454A03F8-51A1-784A-1BCB-C259C17B5DFB}"/>
              </a:ext>
            </a:extLst>
          </p:cNvPr>
          <p:cNvPicPr>
            <a:picLocks noChangeAspect="1"/>
          </p:cNvPicPr>
          <p:nvPr/>
        </p:nvPicPr>
        <p:blipFill>
          <a:blip r:embed="rId48">
            <a:clrChange>
              <a:clrFrom>
                <a:srgbClr val="FFFFFF"/>
              </a:clrFrom>
              <a:clrTo>
                <a:srgbClr val="FFFFFF">
                  <a:alpha val="0"/>
                </a:srgbClr>
              </a:clrTo>
            </a:clrChange>
          </a:blip>
          <a:stretch>
            <a:fillRect/>
          </a:stretch>
        </p:blipFill>
        <p:spPr>
          <a:xfrm>
            <a:off x="4927974" y="10198525"/>
            <a:ext cx="634760" cy="325093"/>
          </a:xfrm>
          <a:prstGeom prst="rect">
            <a:avLst/>
          </a:prstGeom>
        </p:spPr>
      </p:pic>
      <p:pic>
        <p:nvPicPr>
          <p:cNvPr id="22" name="Picture 21">
            <a:extLst>
              <a:ext uri="{FF2B5EF4-FFF2-40B4-BE49-F238E27FC236}">
                <a16:creationId xmlns:a16="http://schemas.microsoft.com/office/drawing/2014/main" id="{3AB0957C-D4D8-A526-AE27-8CB227419FF1}"/>
              </a:ext>
            </a:extLst>
          </p:cNvPr>
          <p:cNvPicPr>
            <a:picLocks noChangeAspect="1"/>
          </p:cNvPicPr>
          <p:nvPr/>
        </p:nvPicPr>
        <p:blipFill>
          <a:blip r:embed="rId48">
            <a:clrChange>
              <a:clrFrom>
                <a:srgbClr val="FFFFFF"/>
              </a:clrFrom>
              <a:clrTo>
                <a:srgbClr val="FFFFFF">
                  <a:alpha val="0"/>
                </a:srgbClr>
              </a:clrTo>
            </a:clrChange>
          </a:blip>
          <a:stretch>
            <a:fillRect/>
          </a:stretch>
        </p:blipFill>
        <p:spPr>
          <a:xfrm>
            <a:off x="8705890" y="4014293"/>
            <a:ext cx="634760" cy="325093"/>
          </a:xfrm>
          <a:prstGeom prst="rect">
            <a:avLst/>
          </a:prstGeom>
        </p:spPr>
      </p:pic>
      <p:pic>
        <p:nvPicPr>
          <p:cNvPr id="23" name="Picture 22">
            <a:extLst>
              <a:ext uri="{FF2B5EF4-FFF2-40B4-BE49-F238E27FC236}">
                <a16:creationId xmlns:a16="http://schemas.microsoft.com/office/drawing/2014/main" id="{9EC78DDB-31CE-0DF9-DA7D-EFD420AF5518}"/>
              </a:ext>
            </a:extLst>
          </p:cNvPr>
          <p:cNvPicPr>
            <a:picLocks noChangeAspect="1"/>
          </p:cNvPicPr>
          <p:nvPr/>
        </p:nvPicPr>
        <p:blipFill>
          <a:blip r:embed="rId48">
            <a:clrChange>
              <a:clrFrom>
                <a:srgbClr val="FFFFFF"/>
              </a:clrFrom>
              <a:clrTo>
                <a:srgbClr val="FFFFFF">
                  <a:alpha val="0"/>
                </a:srgbClr>
              </a:clrTo>
            </a:clrChange>
          </a:blip>
          <a:stretch>
            <a:fillRect/>
          </a:stretch>
        </p:blipFill>
        <p:spPr>
          <a:xfrm>
            <a:off x="12251196" y="3982208"/>
            <a:ext cx="634760" cy="325093"/>
          </a:xfrm>
          <a:prstGeom prst="rect">
            <a:avLst/>
          </a:prstGeom>
        </p:spPr>
      </p:pic>
      <p:pic>
        <p:nvPicPr>
          <p:cNvPr id="24" name="Picture 23">
            <a:extLst>
              <a:ext uri="{FF2B5EF4-FFF2-40B4-BE49-F238E27FC236}">
                <a16:creationId xmlns:a16="http://schemas.microsoft.com/office/drawing/2014/main" id="{2D2C67CF-A63A-7270-B5EC-5F9EE35ACBB4}"/>
              </a:ext>
            </a:extLst>
          </p:cNvPr>
          <p:cNvPicPr>
            <a:picLocks noChangeAspect="1"/>
          </p:cNvPicPr>
          <p:nvPr/>
        </p:nvPicPr>
        <p:blipFill rotWithShape="1">
          <a:blip r:embed="rId50">
            <a:duotone>
              <a:prstClr val="black"/>
              <a:srgbClr val="B9DEF7">
                <a:tint val="45000"/>
                <a:satMod val="400000"/>
              </a:srgbClr>
            </a:duotone>
            <a:extLst>
              <a:ext uri="{BEBA8EAE-BF5A-486C-A8C5-ECC9F3942E4B}">
                <a14:imgProps xmlns:a14="http://schemas.microsoft.com/office/drawing/2010/main">
                  <a14:imgLayer r:embed="rId51">
                    <a14:imgEffect>
                      <a14:colorTemperature colorTemp="4700"/>
                    </a14:imgEffect>
                  </a14:imgLayer>
                </a14:imgProps>
              </a:ext>
            </a:extLst>
          </a:blip>
          <a:srcRect t="13366"/>
          <a:stretch/>
        </p:blipFill>
        <p:spPr>
          <a:xfrm>
            <a:off x="20870779" y="10286225"/>
            <a:ext cx="834190" cy="264060"/>
          </a:xfrm>
          <a:prstGeom prst="rect">
            <a:avLst/>
          </a:prstGeom>
        </p:spPr>
      </p:pic>
    </p:spTree>
    <p:extLst>
      <p:ext uri="{BB962C8B-B14F-4D97-AF65-F5344CB8AC3E}">
        <p14:creationId xmlns:p14="http://schemas.microsoft.com/office/powerpoint/2010/main" val="263508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anim calcmode="lin" valueType="num">
                                      <p:cBhvr>
                                        <p:cTn id="8" dur="1000" fill="hold"/>
                                        <p:tgtEl>
                                          <p:spTgt spid="152"/>
                                        </p:tgtEl>
                                        <p:attrNameLst>
                                          <p:attrName>ppt_x</p:attrName>
                                        </p:attrNameLst>
                                      </p:cBhvr>
                                      <p:tavLst>
                                        <p:tav tm="0">
                                          <p:val>
                                            <p:strVal val="#ppt_x"/>
                                          </p:val>
                                        </p:tav>
                                        <p:tav tm="100000">
                                          <p:val>
                                            <p:strVal val="#ppt_x"/>
                                          </p:val>
                                        </p:tav>
                                      </p:tavLst>
                                    </p:anim>
                                    <p:anim calcmode="lin" valueType="num">
                                      <p:cBhvr>
                                        <p:cTn id="9"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(Atto di Annullamento) </a:t>
            </a:r>
            <a:endParaRPr lang="it-IT"/>
          </a:p>
        </p:txBody>
      </p:sp>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9">
            <a:extLst>
              <a:ext uri="{BEBA8EAE-BF5A-486C-A8C5-ECC9F3942E4B}">
                <a14:imgProps xmlns:a14="http://schemas.microsoft.com/office/drawing/2010/main">
                  <a14:imgLayer r:embed="rId10">
                    <a14:imgEffect>
                      <a14:colorTemperature colorTemp="5300"/>
                    </a14:imgEffect>
                  </a14:imgLayer>
                </a14:imgProps>
              </a:ext>
            </a:extLst>
          </a:blip>
          <a:srcRect t="22738" b="33317"/>
          <a:stretch/>
        </p:blipFill>
        <p:spPr>
          <a:xfrm>
            <a:off x="1683365" y="2652874"/>
            <a:ext cx="21058211" cy="1389933"/>
          </a:xfrm>
          <a:prstGeom prst="rect">
            <a:avLst/>
          </a:prstGeom>
        </p:spPr>
      </p:pic>
      <p:grpSp>
        <p:nvGrpSpPr>
          <p:cNvPr id="4" name="Group 3">
            <a:extLst>
              <a:ext uri="{FF2B5EF4-FFF2-40B4-BE49-F238E27FC236}">
                <a16:creationId xmlns:a16="http://schemas.microsoft.com/office/drawing/2014/main" id="{1061D356-EE6F-47AA-9792-E0B1C6289CEC}"/>
              </a:ext>
            </a:extLst>
          </p:cNvPr>
          <p:cNvGrpSpPr/>
          <p:nvPr/>
        </p:nvGrpSpPr>
        <p:grpSpPr>
          <a:xfrm>
            <a:off x="1656912" y="3444947"/>
            <a:ext cx="20639338" cy="7401681"/>
            <a:chOff x="1656912" y="3444947"/>
            <a:chExt cx="20639338" cy="7401681"/>
          </a:xfrm>
        </p:grpSpPr>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1"/>
            <a:srcRect l="8024" r="6630" b="2284"/>
            <a:stretch/>
          </p:blipFill>
          <p:spPr>
            <a:xfrm>
              <a:off x="1656912" y="8671001"/>
              <a:ext cx="358234" cy="2175627"/>
            </a:xfrm>
            <a:prstGeom prst="rect">
              <a:avLst/>
            </a:prstGeom>
          </p:spPr>
        </p:pic>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2">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3">
                      <a14:imgEffect>
                        <a14:saturation sat="200000"/>
                      </a14:imgEffect>
                    </a14:imgLayer>
                  </a14:imgProps>
                </a:ext>
              </a:extLst>
            </a:blip>
            <a:srcRect l="38405" t="6719" r="32581" b="81488"/>
            <a:stretch/>
          </p:blipFill>
          <p:spPr>
            <a:xfrm>
              <a:off x="9332828" y="5285846"/>
              <a:ext cx="5403843"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701045" y="5887667"/>
              <a:ext cx="19835333" cy="4927267"/>
              <a:chOff x="1900780" y="6001223"/>
              <a:chExt cx="19591994" cy="4927267"/>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4"/>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900780" y="6683187"/>
                <a:ext cx="19591994" cy="4245303"/>
                <a:chOff x="1900780" y="6683187"/>
                <a:chExt cx="19591994" cy="4245303"/>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5"/>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16"/>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7"/>
                <a:stretch>
                  <a:fillRect/>
                </a:stretch>
              </p:blipFill>
              <p:spPr>
                <a:xfrm>
                  <a:off x="9438932" y="6826102"/>
                  <a:ext cx="12053842" cy="759354"/>
                </a:xfrm>
                <a:prstGeom prst="rect">
                  <a:avLst/>
                </a:prstGeom>
              </p:spPr>
            </p:pic>
            <p:pic>
              <p:nvPicPr>
                <p:cNvPr id="8" name="Picture 7">
                  <a:extLst>
                    <a:ext uri="{FF2B5EF4-FFF2-40B4-BE49-F238E27FC236}">
                      <a16:creationId xmlns:a16="http://schemas.microsoft.com/office/drawing/2014/main" id="{324F16EF-36C4-BEAC-8F02-8D6112689058}"/>
                    </a:ext>
                  </a:extLst>
                </p:cNvPr>
                <p:cNvPicPr>
                  <a:picLocks noChangeAspect="1"/>
                </p:cNvPicPr>
                <p:nvPr/>
              </p:nvPicPr>
              <p:blipFill rotWithShape="1">
                <a:blip r:embed="rId18"/>
                <a:srcRect r="55650" b="-8279"/>
                <a:stretch/>
              </p:blipFill>
              <p:spPr>
                <a:xfrm>
                  <a:off x="14422374" y="6732836"/>
                  <a:ext cx="4660812" cy="789314"/>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900780" y="8114785"/>
                  <a:ext cx="19343702" cy="2813705"/>
                  <a:chOff x="1900780" y="8114785"/>
                  <a:chExt cx="19343702" cy="2813705"/>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19"/>
                  <a:srcRect l="371"/>
                  <a:stretch/>
                </p:blipFill>
                <p:spPr>
                  <a:xfrm>
                    <a:off x="2211024" y="8114785"/>
                    <a:ext cx="19033458" cy="2805691"/>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0"/>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1"/>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2"/>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3"/>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0"/>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1"/>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3"/>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0"/>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1"/>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3"/>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0"/>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1"/>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3"/>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4"/>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5"/>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6"/>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397055"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F2DBA61D-7BCC-3183-2B4A-47F4D95BBC18}"/>
                      </a:ext>
                    </a:extLst>
                  </p:cNvPr>
                  <p:cNvPicPr>
                    <a:picLocks noChangeAspect="1"/>
                  </p:cNvPicPr>
                  <p:nvPr/>
                </p:nvPicPr>
                <p:blipFill rotWithShape="1">
                  <a:blip r:embed="rId27"/>
                  <a:srcRect t="14818" r="2437" b="804"/>
                  <a:stretch/>
                </p:blipFill>
                <p:spPr>
                  <a:xfrm>
                    <a:off x="3074750" y="9921472"/>
                    <a:ext cx="2044694" cy="171825"/>
                  </a:xfrm>
                  <a:prstGeom prst="rect">
                    <a:avLst/>
                  </a:prstGeom>
                </p:spPr>
              </p:pic>
              <p:pic>
                <p:nvPicPr>
                  <p:cNvPr id="59" name="Picture 58">
                    <a:extLst>
                      <a:ext uri="{FF2B5EF4-FFF2-40B4-BE49-F238E27FC236}">
                        <a16:creationId xmlns:a16="http://schemas.microsoft.com/office/drawing/2014/main" id="{86856CA0-9CEC-AEA1-A988-8448C2581368}"/>
                      </a:ext>
                    </a:extLst>
                  </p:cNvPr>
                  <p:cNvPicPr>
                    <a:picLocks noChangeAspect="1"/>
                  </p:cNvPicPr>
                  <p:nvPr/>
                </p:nvPicPr>
                <p:blipFill rotWithShape="1">
                  <a:blip r:embed="rId28"/>
                  <a:srcRect t="19189"/>
                  <a:stretch/>
                </p:blipFill>
                <p:spPr>
                  <a:xfrm>
                    <a:off x="2210501" y="9633095"/>
                    <a:ext cx="1326788" cy="171825"/>
                  </a:xfrm>
                  <a:prstGeom prst="rect">
                    <a:avLst/>
                  </a:prstGeom>
                </p:spPr>
              </p:pic>
              <p:pic>
                <p:nvPicPr>
                  <p:cNvPr id="65" name="Picture 64">
                    <a:extLst>
                      <a:ext uri="{FF2B5EF4-FFF2-40B4-BE49-F238E27FC236}">
                        <a16:creationId xmlns:a16="http://schemas.microsoft.com/office/drawing/2014/main" id="{3CD954BE-9FC0-C58C-A5B4-86F8AB684853}"/>
                      </a:ext>
                    </a:extLst>
                  </p:cNvPr>
                  <p:cNvPicPr>
                    <a:picLocks noChangeAspect="1"/>
                  </p:cNvPicPr>
                  <p:nvPr/>
                </p:nvPicPr>
                <p:blipFill>
                  <a:blip r:embed="rId29"/>
                  <a:stretch>
                    <a:fillRect/>
                  </a:stretch>
                </p:blipFill>
                <p:spPr>
                  <a:xfrm>
                    <a:off x="1906437" y="9633095"/>
                    <a:ext cx="288979" cy="171825"/>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30"/>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30"/>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30"/>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1"/>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30"/>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30"/>
                  <a:stretch>
                    <a:fillRect/>
                  </a:stretch>
                </p:blipFill>
                <p:spPr>
                  <a:xfrm>
                    <a:off x="17185128" y="9662838"/>
                    <a:ext cx="3362929" cy="130599"/>
                  </a:xfrm>
                  <a:prstGeom prst="rect">
                    <a:avLst/>
                  </a:prstGeom>
                </p:spPr>
              </p:pic>
              <p:pic>
                <p:nvPicPr>
                  <p:cNvPr id="85" name="Picture 84">
                    <a:extLst>
                      <a:ext uri="{FF2B5EF4-FFF2-40B4-BE49-F238E27FC236}">
                        <a16:creationId xmlns:a16="http://schemas.microsoft.com/office/drawing/2014/main" id="{3D98FA39-2F80-EB05-1C40-6B45B5AF27AA}"/>
                      </a:ext>
                    </a:extLst>
                  </p:cNvPr>
                  <p:cNvPicPr>
                    <a:picLocks noChangeAspect="1"/>
                  </p:cNvPicPr>
                  <p:nvPr/>
                </p:nvPicPr>
                <p:blipFill rotWithShape="1">
                  <a:blip r:embed="rId32"/>
                  <a:srcRect t="12719"/>
                  <a:stretch/>
                </p:blipFill>
                <p:spPr>
                  <a:xfrm>
                    <a:off x="3132271" y="10564202"/>
                    <a:ext cx="1849662" cy="161440"/>
                  </a:xfrm>
                  <a:prstGeom prst="rect">
                    <a:avLst/>
                  </a:prstGeom>
                </p:spPr>
              </p:pic>
              <p:pic>
                <p:nvPicPr>
                  <p:cNvPr id="87" name="Picture 86">
                    <a:extLst>
                      <a:ext uri="{FF2B5EF4-FFF2-40B4-BE49-F238E27FC236}">
                        <a16:creationId xmlns:a16="http://schemas.microsoft.com/office/drawing/2014/main" id="{FECCD51E-B307-5754-87BF-5B1844FDC8E8}"/>
                      </a:ext>
                    </a:extLst>
                  </p:cNvPr>
                  <p:cNvPicPr>
                    <a:picLocks noChangeAspect="1"/>
                  </p:cNvPicPr>
                  <p:nvPr/>
                </p:nvPicPr>
                <p:blipFill rotWithShape="1">
                  <a:blip r:embed="rId28"/>
                  <a:srcRect t="19189"/>
                  <a:stretch/>
                </p:blipFill>
                <p:spPr>
                  <a:xfrm>
                    <a:off x="2204829" y="10306417"/>
                    <a:ext cx="1326788" cy="171825"/>
                  </a:xfrm>
                  <a:prstGeom prst="rect">
                    <a:avLst/>
                  </a:prstGeom>
                </p:spPr>
              </p:pic>
              <p:pic>
                <p:nvPicPr>
                  <p:cNvPr id="88" name="Picture 87">
                    <a:extLst>
                      <a:ext uri="{FF2B5EF4-FFF2-40B4-BE49-F238E27FC236}">
                        <a16:creationId xmlns:a16="http://schemas.microsoft.com/office/drawing/2014/main" id="{EC22E169-D980-1463-6729-1EBE5689502C}"/>
                      </a:ext>
                    </a:extLst>
                  </p:cNvPr>
                  <p:cNvPicPr>
                    <a:picLocks noChangeAspect="1"/>
                  </p:cNvPicPr>
                  <p:nvPr/>
                </p:nvPicPr>
                <p:blipFill>
                  <a:blip r:embed="rId29"/>
                  <a:stretch>
                    <a:fillRect/>
                  </a:stretch>
                </p:blipFill>
                <p:spPr>
                  <a:xfrm>
                    <a:off x="1900780" y="10306417"/>
                    <a:ext cx="288979" cy="171825"/>
                  </a:xfrm>
                  <a:prstGeom prst="rect">
                    <a:avLst/>
                  </a:prstGeom>
                </p:spPr>
              </p:pic>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3"/>
            <a:stretch>
              <a:fillRect/>
            </a:stretch>
          </p:blipFill>
          <p:spPr>
            <a:xfrm>
              <a:off x="3954842" y="8797571"/>
              <a:ext cx="1043818"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4"/>
            <a:stretch>
              <a:fillRect/>
            </a:stretch>
          </p:blipFill>
          <p:spPr>
            <a:xfrm rot="5400000">
              <a:off x="20350515" y="7488750"/>
              <a:ext cx="2876915" cy="1014554"/>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5"/>
            <a:stretch>
              <a:fillRect/>
            </a:stretch>
          </p:blipFill>
          <p:spPr>
            <a:xfrm>
              <a:off x="21216607" y="8840351"/>
              <a:ext cx="997820" cy="445535"/>
            </a:xfrm>
            <a:prstGeom prst="rect">
              <a:avLst/>
            </a:prstGeom>
          </p:spPr>
        </p:pic>
        <p:sp>
          <p:nvSpPr>
            <p:cNvPr id="144" name="Rectangle 143">
              <a:extLst>
                <a:ext uri="{FF2B5EF4-FFF2-40B4-BE49-F238E27FC236}">
                  <a16:creationId xmlns:a16="http://schemas.microsoft.com/office/drawing/2014/main" id="{B03C0B28-B995-494A-8C72-154E50CB30BB}"/>
                </a:ext>
              </a:extLst>
            </p:cNvPr>
            <p:cNvSpPr/>
            <p:nvPr/>
          </p:nvSpPr>
          <p:spPr>
            <a:xfrm>
              <a:off x="11239841" y="9419447"/>
              <a:ext cx="996097" cy="24450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1" name="Picture 150">
              <a:extLst>
                <a:ext uri="{FF2B5EF4-FFF2-40B4-BE49-F238E27FC236}">
                  <a16:creationId xmlns:a16="http://schemas.microsoft.com/office/drawing/2014/main" id="{C9EA50D6-48AB-47B0-A4D9-50F6BF178E79}"/>
                </a:ext>
              </a:extLst>
            </p:cNvPr>
            <p:cNvPicPr>
              <a:picLocks noChangeAspect="1"/>
            </p:cNvPicPr>
            <p:nvPr/>
          </p:nvPicPr>
          <p:blipFill rotWithShape="1">
            <a:blip r:embed="rId36"/>
            <a:srcRect l="5597" t="35282" r="7812" b="2655"/>
            <a:stretch/>
          </p:blipFill>
          <p:spPr>
            <a:xfrm>
              <a:off x="1687699" y="9770576"/>
              <a:ext cx="1194618" cy="199577"/>
            </a:xfrm>
            <a:prstGeom prst="rect">
              <a:avLst/>
            </a:prstGeom>
          </p:spPr>
        </p:pic>
        <p:pic>
          <p:nvPicPr>
            <p:cNvPr id="152" name="Picture 151">
              <a:extLst>
                <a:ext uri="{FF2B5EF4-FFF2-40B4-BE49-F238E27FC236}">
                  <a16:creationId xmlns:a16="http://schemas.microsoft.com/office/drawing/2014/main" id="{7F90B6B3-51EC-48F2-9DE0-B21709471627}"/>
                </a:ext>
              </a:extLst>
            </p:cNvPr>
            <p:cNvPicPr>
              <a:picLocks noChangeAspect="1"/>
            </p:cNvPicPr>
            <p:nvPr/>
          </p:nvPicPr>
          <p:blipFill rotWithShape="1">
            <a:blip r:embed="rId36"/>
            <a:srcRect l="5597" t="35282" r="7812" b="2655"/>
            <a:stretch/>
          </p:blipFill>
          <p:spPr>
            <a:xfrm>
              <a:off x="1701044" y="10421439"/>
              <a:ext cx="1194618" cy="199577"/>
            </a:xfrm>
            <a:prstGeom prst="rect">
              <a:avLst/>
            </a:prstGeom>
          </p:spPr>
        </p:pic>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37"/>
            <a:stretch>
              <a:fillRect/>
            </a:stretch>
          </p:blipFill>
          <p:spPr>
            <a:xfrm>
              <a:off x="1656912" y="6557569"/>
              <a:ext cx="409596" cy="2121968"/>
            </a:xfrm>
            <a:prstGeom prst="rect">
              <a:avLst/>
            </a:prstGeom>
          </p:spPr>
        </p:pic>
        <p:sp>
          <p:nvSpPr>
            <p:cNvPr id="83" name="Rectangle 82">
              <a:extLst>
                <a:ext uri="{FF2B5EF4-FFF2-40B4-BE49-F238E27FC236}">
                  <a16:creationId xmlns:a16="http://schemas.microsoft.com/office/drawing/2014/main" id="{94F69C42-C288-4097-B348-6AD3B1AE2F82}"/>
                </a:ext>
              </a:extLst>
            </p:cNvPr>
            <p:cNvSpPr/>
            <p:nvPr/>
          </p:nvSpPr>
          <p:spPr>
            <a:xfrm>
              <a:off x="7219404" y="9434756"/>
              <a:ext cx="996097" cy="24450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7" name="Picture 6">
              <a:extLst>
                <a:ext uri="{FF2B5EF4-FFF2-40B4-BE49-F238E27FC236}">
                  <a16:creationId xmlns:a16="http://schemas.microsoft.com/office/drawing/2014/main" id="{55C1B6F7-8B18-B428-B941-05D07DB00510}"/>
                </a:ext>
              </a:extLst>
            </p:cNvPr>
            <p:cNvPicPr>
              <a:picLocks noChangeAspect="1"/>
            </p:cNvPicPr>
            <p:nvPr/>
          </p:nvPicPr>
          <p:blipFill rotWithShape="1">
            <a:blip r:embed="rId38">
              <a:duotone>
                <a:prstClr val="black"/>
                <a:srgbClr val="F1FAFF">
                  <a:tint val="45000"/>
                  <a:satMod val="400000"/>
                </a:srgbClr>
              </a:duotone>
              <a:extLst>
                <a:ext uri="{BEBA8EAE-BF5A-486C-A8C5-ECC9F3942E4B}">
                  <a14:imgProps xmlns:a14="http://schemas.microsoft.com/office/drawing/2010/main">
                    <a14:imgLayer r:embed="rId39">
                      <a14:imgEffect>
                        <a14:colorTemperature colorTemp="4700"/>
                      </a14:imgEffect>
                    </a14:imgLayer>
                  </a14:imgProps>
                </a:ext>
              </a:extLst>
            </a:blip>
            <a:srcRect t="13366"/>
            <a:stretch/>
          </p:blipFill>
          <p:spPr>
            <a:xfrm>
              <a:off x="8985186" y="3444947"/>
              <a:ext cx="1009418" cy="319527"/>
            </a:xfrm>
            <a:prstGeom prst="rect">
              <a:avLst/>
            </a:prstGeom>
          </p:spPr>
        </p:pic>
        <p:pic>
          <p:nvPicPr>
            <p:cNvPr id="76" name="Picture 75">
              <a:extLst>
                <a:ext uri="{FF2B5EF4-FFF2-40B4-BE49-F238E27FC236}">
                  <a16:creationId xmlns:a16="http://schemas.microsoft.com/office/drawing/2014/main" id="{2EBBE22C-BE05-4F11-B9B9-A79FC258D672}"/>
                </a:ext>
              </a:extLst>
            </p:cNvPr>
            <p:cNvPicPr>
              <a:picLocks noChangeAspect="1"/>
            </p:cNvPicPr>
            <p:nvPr/>
          </p:nvPicPr>
          <p:blipFill rotWithShape="1">
            <a:blip r:embed="rId18"/>
            <a:srcRect l="85919" t="-8684"/>
            <a:stretch/>
          </p:blipFill>
          <p:spPr>
            <a:xfrm>
              <a:off x="19023811" y="6552069"/>
              <a:ext cx="1498190" cy="792266"/>
            </a:xfrm>
            <a:prstGeom prst="rect">
              <a:avLst/>
            </a:prstGeom>
          </p:spPr>
        </p:pic>
        <p:pic>
          <p:nvPicPr>
            <p:cNvPr id="84" name="Immagine 72">
              <a:extLst>
                <a:ext uri="{FF2B5EF4-FFF2-40B4-BE49-F238E27FC236}">
                  <a16:creationId xmlns:a16="http://schemas.microsoft.com/office/drawing/2014/main" id="{19317B28-A9C1-405B-A214-DD768D7948C2}"/>
                </a:ext>
              </a:extLst>
            </p:cNvPr>
            <p:cNvPicPr>
              <a:picLocks noChangeAspect="1"/>
            </p:cNvPicPr>
            <p:nvPr/>
          </p:nvPicPr>
          <p:blipFill>
            <a:blip r:embed="rId40"/>
            <a:stretch>
              <a:fillRect/>
            </a:stretch>
          </p:blipFill>
          <p:spPr>
            <a:xfrm>
              <a:off x="1765237" y="4131695"/>
              <a:ext cx="4442762" cy="715896"/>
            </a:xfrm>
            <a:prstGeom prst="rect">
              <a:avLst/>
            </a:prstGeom>
          </p:spPr>
        </p:pic>
      </p:grpSp>
    </p:spTree>
    <p:extLst>
      <p:ext uri="{BB962C8B-B14F-4D97-AF65-F5344CB8AC3E}">
        <p14:creationId xmlns:p14="http://schemas.microsoft.com/office/powerpoint/2010/main" val="2064332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D86C89-3388-45CC-8163-AA1F7BEC88CF}"/>
              </a:ext>
            </a:extLst>
          </p:cNvPr>
          <p:cNvPicPr>
            <a:picLocks noChangeAspect="1"/>
          </p:cNvPicPr>
          <p:nvPr/>
        </p:nvPicPr>
        <p:blipFill rotWithShape="1">
          <a:blip r:embed="rId3"/>
          <a:srcRect t="1" r="9473" b="2174"/>
          <a:stretch/>
        </p:blipFill>
        <p:spPr>
          <a:xfrm>
            <a:off x="211024" y="10740355"/>
            <a:ext cx="14615120" cy="925396"/>
          </a:xfrm>
          <a:prstGeom prst="rect">
            <a:avLst/>
          </a:prstGeom>
        </p:spPr>
      </p:pic>
      <p:grpSp>
        <p:nvGrpSpPr>
          <p:cNvPr id="62" name="Gruppo 61">
            <a:extLst>
              <a:ext uri="{FF2B5EF4-FFF2-40B4-BE49-F238E27FC236}">
                <a16:creationId xmlns:a16="http://schemas.microsoft.com/office/drawing/2014/main" id="{300E080F-554F-4B73-B7A8-66BA5CB9B081}"/>
              </a:ext>
            </a:extLst>
          </p:cNvPr>
          <p:cNvGrpSpPr/>
          <p:nvPr/>
        </p:nvGrpSpPr>
        <p:grpSpPr>
          <a:xfrm>
            <a:off x="1640837" y="1574042"/>
            <a:ext cx="21096304" cy="732779"/>
            <a:chOff x="1662101" y="1952540"/>
            <a:chExt cx="21096304" cy="732779"/>
          </a:xfrm>
        </p:grpSpPr>
        <p:grpSp>
          <p:nvGrpSpPr>
            <p:cNvPr id="66" name="Gruppo 65">
              <a:extLst>
                <a:ext uri="{FF2B5EF4-FFF2-40B4-BE49-F238E27FC236}">
                  <a16:creationId xmlns:a16="http://schemas.microsoft.com/office/drawing/2014/main" id="{81E490BB-5B80-4054-965A-C9963EEC0AA7}"/>
                </a:ext>
              </a:extLst>
            </p:cNvPr>
            <p:cNvGrpSpPr/>
            <p:nvPr/>
          </p:nvGrpSpPr>
          <p:grpSpPr>
            <a:xfrm>
              <a:off x="1662101" y="1952540"/>
              <a:ext cx="21096304" cy="732779"/>
              <a:chOff x="1646867" y="1867823"/>
              <a:chExt cx="21096304" cy="732779"/>
            </a:xfrm>
          </p:grpSpPr>
          <p:pic>
            <p:nvPicPr>
              <p:cNvPr id="68" name="Immagine 67">
                <a:extLst>
                  <a:ext uri="{FF2B5EF4-FFF2-40B4-BE49-F238E27FC236}">
                    <a16:creationId xmlns:a16="http://schemas.microsoft.com/office/drawing/2014/main" id="{AF0DCC7D-9EE4-48A5-96B4-440E9C31C142}"/>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70" name="Immagine 69">
                <a:extLst>
                  <a:ext uri="{FF2B5EF4-FFF2-40B4-BE49-F238E27FC236}">
                    <a16:creationId xmlns:a16="http://schemas.microsoft.com/office/drawing/2014/main" id="{838ED53C-12BA-4588-8FAB-961884E8E2C3}"/>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71" name="Immagine 70">
                <a:extLst>
                  <a:ext uri="{FF2B5EF4-FFF2-40B4-BE49-F238E27FC236}">
                    <a16:creationId xmlns:a16="http://schemas.microsoft.com/office/drawing/2014/main" id="{8023073C-F1FB-4C4A-A894-62022258AB11}"/>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67" name="Immagine 66">
              <a:extLst>
                <a:ext uri="{FF2B5EF4-FFF2-40B4-BE49-F238E27FC236}">
                  <a16:creationId xmlns:a16="http://schemas.microsoft.com/office/drawing/2014/main" id="{5FF69FD2-EA56-46CF-B379-457BC7F59300}"/>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116" name="Immagine 115">
            <a:extLst>
              <a:ext uri="{FF2B5EF4-FFF2-40B4-BE49-F238E27FC236}">
                <a16:creationId xmlns:a16="http://schemas.microsoft.com/office/drawing/2014/main" id="{FE18CF40-A30D-4024-B9AB-87D596A72A96}"/>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56276" y="1619369"/>
            <a:ext cx="3757900" cy="655224"/>
          </a:xfrm>
          <a:prstGeom prst="rect">
            <a:avLst/>
          </a:prstGeom>
        </p:spPr>
      </p:pic>
      <p:sp>
        <p:nvSpPr>
          <p:cNvPr id="110" name="Segnaposto testo 3">
            <a:extLst>
              <a:ext uri="{FF2B5EF4-FFF2-40B4-BE49-F238E27FC236}">
                <a16:creationId xmlns:a16="http://schemas.microsoft.com/office/drawing/2014/main" id="{0CEFFBEB-193B-461C-936C-836F6B28329A}"/>
              </a:ext>
            </a:extLst>
          </p:cNvPr>
          <p:cNvSpPr>
            <a:spLocks noGrp="1"/>
          </p:cNvSpPr>
          <p:nvPr>
            <p:ph type="body" sz="quarter" idx="14"/>
          </p:nvPr>
        </p:nvSpPr>
        <p:spPr>
          <a:xfrm>
            <a:off x="2327117" y="-128720"/>
            <a:ext cx="21096304" cy="1634014"/>
          </a:xfrm>
        </p:spPr>
        <p:txBody>
          <a:bodyPr/>
          <a:lstStyle/>
          <a:p>
            <a:pPr algn="l" defTabSz="1769301"/>
            <a:r>
              <a:rPr lang="it-IT" sz="4000"/>
              <a:t>RILASCIO 3 – Gestione Decreto di impegno di spesa primaria senza contratto (Atto di annullamento) </a:t>
            </a:r>
            <a:endParaRPr lang="it-IT"/>
          </a:p>
        </p:txBody>
      </p:sp>
      <p:grpSp>
        <p:nvGrpSpPr>
          <p:cNvPr id="84" name="Group 83">
            <a:extLst>
              <a:ext uri="{FF2B5EF4-FFF2-40B4-BE49-F238E27FC236}">
                <a16:creationId xmlns:a16="http://schemas.microsoft.com/office/drawing/2014/main" id="{A4471720-07EE-2F3F-860F-5E2015025EEC}"/>
              </a:ext>
            </a:extLst>
          </p:cNvPr>
          <p:cNvGrpSpPr/>
          <p:nvPr/>
        </p:nvGrpSpPr>
        <p:grpSpPr>
          <a:xfrm>
            <a:off x="1568723" y="2787706"/>
            <a:ext cx="20573855" cy="4415482"/>
            <a:chOff x="438595" y="2064922"/>
            <a:chExt cx="19750218" cy="4264179"/>
          </a:xfrm>
        </p:grpSpPr>
        <p:pic>
          <p:nvPicPr>
            <p:cNvPr id="85" name="Immagine 58">
              <a:extLst>
                <a:ext uri="{FF2B5EF4-FFF2-40B4-BE49-F238E27FC236}">
                  <a16:creationId xmlns:a16="http://schemas.microsoft.com/office/drawing/2014/main" id="{FDA31055-B92D-2E6B-DA01-88D414B70C04}"/>
                </a:ext>
              </a:extLst>
            </p:cNvPr>
            <p:cNvPicPr>
              <a:picLocks noChangeAspect="1"/>
            </p:cNvPicPr>
            <p:nvPr/>
          </p:nvPicPr>
          <p:blipFill rotWithShape="1">
            <a:blip r:embed="rId9"/>
            <a:srcRect l="36506" t="-6691" r="54192" b="93823"/>
            <a:stretch/>
          </p:blipFill>
          <p:spPr>
            <a:xfrm>
              <a:off x="7197783" y="2361749"/>
              <a:ext cx="1871330" cy="741314"/>
            </a:xfrm>
            <a:prstGeom prst="rect">
              <a:avLst/>
            </a:prstGeom>
          </p:spPr>
        </p:pic>
        <p:pic>
          <p:nvPicPr>
            <p:cNvPr id="86" name="Immagine 58">
              <a:extLst>
                <a:ext uri="{FF2B5EF4-FFF2-40B4-BE49-F238E27FC236}">
                  <a16:creationId xmlns:a16="http://schemas.microsoft.com/office/drawing/2014/main" id="{DA53F78A-6A20-0D6F-BAB2-535195C956C7}"/>
                </a:ext>
              </a:extLst>
            </p:cNvPr>
            <p:cNvPicPr>
              <a:picLocks noChangeAspect="1"/>
            </p:cNvPicPr>
            <p:nvPr/>
          </p:nvPicPr>
          <p:blipFill rotWithShape="1">
            <a:blip r:embed="rId9"/>
            <a:srcRect l="54223" t="-9256" r="35107" b="92989"/>
            <a:stretch/>
          </p:blipFill>
          <p:spPr>
            <a:xfrm>
              <a:off x="10497966" y="2213113"/>
              <a:ext cx="2146731" cy="937154"/>
            </a:xfrm>
            <a:prstGeom prst="rect">
              <a:avLst/>
            </a:prstGeom>
          </p:spPr>
        </p:pic>
        <p:pic>
          <p:nvPicPr>
            <p:cNvPr id="87" name="Immagine 58">
              <a:extLst>
                <a:ext uri="{FF2B5EF4-FFF2-40B4-BE49-F238E27FC236}">
                  <a16:creationId xmlns:a16="http://schemas.microsoft.com/office/drawing/2014/main" id="{FC3E5FC3-CFCA-C876-FAF0-9FF1D4A5CC16}"/>
                </a:ext>
              </a:extLst>
            </p:cNvPr>
            <p:cNvPicPr>
              <a:picLocks noChangeAspect="1"/>
            </p:cNvPicPr>
            <p:nvPr/>
          </p:nvPicPr>
          <p:blipFill rotWithShape="1">
            <a:blip r:embed="rId9"/>
            <a:srcRect l="72965" t="-7863" r="18118" b="93809"/>
            <a:stretch/>
          </p:blipFill>
          <p:spPr>
            <a:xfrm>
              <a:off x="14006096" y="2293412"/>
              <a:ext cx="1793886" cy="809651"/>
            </a:xfrm>
            <a:prstGeom prst="rect">
              <a:avLst/>
            </a:prstGeom>
          </p:spPr>
        </p:pic>
        <p:pic>
          <p:nvPicPr>
            <p:cNvPr id="88" name="Immagine 58">
              <a:extLst>
                <a:ext uri="{FF2B5EF4-FFF2-40B4-BE49-F238E27FC236}">
                  <a16:creationId xmlns:a16="http://schemas.microsoft.com/office/drawing/2014/main" id="{959A37B2-B576-FA9D-BCD1-18BE77265C1C}"/>
                </a:ext>
              </a:extLst>
            </p:cNvPr>
            <p:cNvPicPr>
              <a:picLocks noChangeAspect="1"/>
            </p:cNvPicPr>
            <p:nvPr/>
          </p:nvPicPr>
          <p:blipFill rotWithShape="1">
            <a:blip r:embed="rId9"/>
            <a:srcRect l="91083" t="-11828" r="1" b="92333"/>
            <a:stretch/>
          </p:blipFill>
          <p:spPr>
            <a:xfrm>
              <a:off x="17298233" y="2064922"/>
              <a:ext cx="1793886" cy="1123139"/>
            </a:xfrm>
            <a:prstGeom prst="rect">
              <a:avLst/>
            </a:prstGeom>
          </p:spPr>
        </p:pic>
        <p:grpSp>
          <p:nvGrpSpPr>
            <p:cNvPr id="89" name="Group 88">
              <a:extLst>
                <a:ext uri="{FF2B5EF4-FFF2-40B4-BE49-F238E27FC236}">
                  <a16:creationId xmlns:a16="http://schemas.microsoft.com/office/drawing/2014/main" id="{7C11ADF9-C430-B223-D20D-C7A387994CDE}"/>
                </a:ext>
              </a:extLst>
            </p:cNvPr>
            <p:cNvGrpSpPr/>
            <p:nvPr/>
          </p:nvGrpSpPr>
          <p:grpSpPr>
            <a:xfrm>
              <a:off x="438595" y="2553363"/>
              <a:ext cx="19750218" cy="3775738"/>
              <a:chOff x="438595" y="2553363"/>
              <a:chExt cx="19750218" cy="3775738"/>
            </a:xfrm>
          </p:grpSpPr>
          <p:grpSp>
            <p:nvGrpSpPr>
              <p:cNvPr id="90" name="Group 89">
                <a:extLst>
                  <a:ext uri="{FF2B5EF4-FFF2-40B4-BE49-F238E27FC236}">
                    <a16:creationId xmlns:a16="http://schemas.microsoft.com/office/drawing/2014/main" id="{B6BD8367-D156-94BB-AD51-1C32D7E10C0A}"/>
                  </a:ext>
                </a:extLst>
              </p:cNvPr>
              <p:cNvGrpSpPr/>
              <p:nvPr/>
            </p:nvGrpSpPr>
            <p:grpSpPr>
              <a:xfrm>
                <a:off x="438595" y="2553363"/>
                <a:ext cx="19750218" cy="3775738"/>
                <a:chOff x="438595" y="2553363"/>
                <a:chExt cx="19750218" cy="3775738"/>
              </a:xfrm>
            </p:grpSpPr>
            <p:pic>
              <p:nvPicPr>
                <p:cNvPr id="111" name="Immagine 58">
                  <a:extLst>
                    <a:ext uri="{FF2B5EF4-FFF2-40B4-BE49-F238E27FC236}">
                      <a16:creationId xmlns:a16="http://schemas.microsoft.com/office/drawing/2014/main" id="{AB03B0CD-F589-3E60-4BF7-34C138686744}"/>
                    </a:ext>
                  </a:extLst>
                </p:cNvPr>
                <p:cNvPicPr>
                  <a:picLocks noChangeAspect="1"/>
                </p:cNvPicPr>
                <p:nvPr/>
              </p:nvPicPr>
              <p:blipFill rotWithShape="1">
                <a:blip r:embed="rId9"/>
                <a:srcRect r="89330" b="91070"/>
                <a:stretch/>
              </p:blipFill>
              <p:spPr>
                <a:xfrm>
                  <a:off x="438595" y="2701710"/>
                  <a:ext cx="2146731" cy="514435"/>
                </a:xfrm>
                <a:prstGeom prst="rect">
                  <a:avLst/>
                </a:prstGeom>
              </p:spPr>
            </p:pic>
            <p:pic>
              <p:nvPicPr>
                <p:cNvPr id="112" name="Immagine 58">
                  <a:extLst>
                    <a:ext uri="{FF2B5EF4-FFF2-40B4-BE49-F238E27FC236}">
                      <a16:creationId xmlns:a16="http://schemas.microsoft.com/office/drawing/2014/main" id="{B83E3198-54F1-5693-22E4-EE9A9ACC71C1}"/>
                    </a:ext>
                  </a:extLst>
                </p:cNvPr>
                <p:cNvPicPr>
                  <a:picLocks noChangeAspect="1"/>
                </p:cNvPicPr>
                <p:nvPr/>
              </p:nvPicPr>
              <p:blipFill rotWithShape="1">
                <a:blip r:embed="rId9"/>
                <a:srcRect l="72808" t="59371" r="17171" b="34246"/>
                <a:stretch/>
              </p:blipFill>
              <p:spPr>
                <a:xfrm>
                  <a:off x="13980396" y="5492319"/>
                  <a:ext cx="2015921" cy="367699"/>
                </a:xfrm>
                <a:prstGeom prst="rect">
                  <a:avLst/>
                </a:prstGeom>
              </p:spPr>
            </p:pic>
            <p:pic>
              <p:nvPicPr>
                <p:cNvPr id="113" name="Immagine 58">
                  <a:extLst>
                    <a:ext uri="{FF2B5EF4-FFF2-40B4-BE49-F238E27FC236}">
                      <a16:creationId xmlns:a16="http://schemas.microsoft.com/office/drawing/2014/main" id="{8322FBBD-9B38-2D9A-A828-CCDB81AB57D3}"/>
                    </a:ext>
                  </a:extLst>
                </p:cNvPr>
                <p:cNvPicPr>
                  <a:picLocks noChangeAspect="1"/>
                </p:cNvPicPr>
                <p:nvPr/>
              </p:nvPicPr>
              <p:blipFill rotWithShape="1">
                <a:blip r:embed="rId9"/>
                <a:srcRect l="91345" t="59149" r="377" b="34006"/>
                <a:stretch/>
              </p:blipFill>
              <p:spPr>
                <a:xfrm>
                  <a:off x="17373111" y="5421582"/>
                  <a:ext cx="1665243" cy="394311"/>
                </a:xfrm>
                <a:prstGeom prst="rect">
                  <a:avLst/>
                </a:prstGeom>
              </p:spPr>
            </p:pic>
            <p:pic>
              <p:nvPicPr>
                <p:cNvPr id="114" name="Immagine 58">
                  <a:extLst>
                    <a:ext uri="{FF2B5EF4-FFF2-40B4-BE49-F238E27FC236}">
                      <a16:creationId xmlns:a16="http://schemas.microsoft.com/office/drawing/2014/main" id="{C8252346-45ED-39A1-A43F-34E4DA085DD6}"/>
                    </a:ext>
                  </a:extLst>
                </p:cNvPr>
                <p:cNvPicPr>
                  <a:picLocks noChangeAspect="1"/>
                </p:cNvPicPr>
                <p:nvPr/>
              </p:nvPicPr>
              <p:blipFill rotWithShape="1">
                <a:blip r:embed="rId9"/>
                <a:srcRect l="36747" t="16688" r="35311" b="76725"/>
                <a:stretch/>
              </p:blipFill>
              <p:spPr>
                <a:xfrm>
                  <a:off x="545526" y="5512734"/>
                  <a:ext cx="5621555" cy="379462"/>
                </a:xfrm>
                <a:prstGeom prst="rect">
                  <a:avLst/>
                </a:prstGeom>
              </p:spPr>
            </p:pic>
            <p:pic>
              <p:nvPicPr>
                <p:cNvPr id="115" name="Picture 114">
                  <a:extLst>
                    <a:ext uri="{FF2B5EF4-FFF2-40B4-BE49-F238E27FC236}">
                      <a16:creationId xmlns:a16="http://schemas.microsoft.com/office/drawing/2014/main" id="{77D7B8CB-9E9C-2B23-0021-A9F1B8F934B3}"/>
                    </a:ext>
                  </a:extLst>
                </p:cNvPr>
                <p:cNvPicPr>
                  <a:picLocks noChangeAspect="1"/>
                </p:cNvPicPr>
                <p:nvPr/>
              </p:nvPicPr>
              <p:blipFill>
                <a:blip r:embed="rId10"/>
                <a:stretch>
                  <a:fillRect/>
                </a:stretch>
              </p:blipFill>
              <p:spPr>
                <a:xfrm>
                  <a:off x="3479759" y="5556967"/>
                  <a:ext cx="2760590" cy="279790"/>
                </a:xfrm>
                <a:prstGeom prst="rect">
                  <a:avLst/>
                </a:prstGeom>
              </p:spPr>
            </p:pic>
            <p:pic>
              <p:nvPicPr>
                <p:cNvPr id="117" name="Immagine 58">
                  <a:extLst>
                    <a:ext uri="{FF2B5EF4-FFF2-40B4-BE49-F238E27FC236}">
                      <a16:creationId xmlns:a16="http://schemas.microsoft.com/office/drawing/2014/main" id="{5DC7D153-D69A-E8DD-72C2-CEFDB1D51BD0}"/>
                    </a:ext>
                  </a:extLst>
                </p:cNvPr>
                <p:cNvPicPr>
                  <a:picLocks noChangeAspect="1"/>
                </p:cNvPicPr>
                <p:nvPr/>
              </p:nvPicPr>
              <p:blipFill rotWithShape="1">
                <a:blip r:embed="rId9"/>
                <a:srcRect l="73412" t="17579" r="16568" b="77942"/>
                <a:stretch/>
              </p:blipFill>
              <p:spPr>
                <a:xfrm>
                  <a:off x="7289102" y="5569953"/>
                  <a:ext cx="2015921" cy="258051"/>
                </a:xfrm>
                <a:prstGeom prst="rect">
                  <a:avLst/>
                </a:prstGeom>
              </p:spPr>
            </p:pic>
            <p:sp>
              <p:nvSpPr>
                <p:cNvPr id="118" name="CasellaDiTesto 276">
                  <a:extLst>
                    <a:ext uri="{FF2B5EF4-FFF2-40B4-BE49-F238E27FC236}">
                      <a16:creationId xmlns:a16="http://schemas.microsoft.com/office/drawing/2014/main" id="{5F69C4E6-D1B6-1C34-A54C-C9F79818C737}"/>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19" name="CasellaDiTesto 276">
                  <a:extLst>
                    <a:ext uri="{FF2B5EF4-FFF2-40B4-BE49-F238E27FC236}">
                      <a16:creationId xmlns:a16="http://schemas.microsoft.com/office/drawing/2014/main" id="{D019CD16-6135-A092-738D-4B7977038C5B}"/>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0" name="CasellaDiTesto 276">
                  <a:extLst>
                    <a:ext uri="{FF2B5EF4-FFF2-40B4-BE49-F238E27FC236}">
                      <a16:creationId xmlns:a16="http://schemas.microsoft.com/office/drawing/2014/main" id="{31BEA3BC-B9A8-E366-9609-B5750799C313}"/>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1" name="CasellaDiTesto 276">
                  <a:extLst>
                    <a:ext uri="{FF2B5EF4-FFF2-40B4-BE49-F238E27FC236}">
                      <a16:creationId xmlns:a16="http://schemas.microsoft.com/office/drawing/2014/main" id="{900863C2-C738-0E12-D6B4-3B62C6FF32A5}"/>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2" name="CasellaDiTesto 276">
                  <a:extLst>
                    <a:ext uri="{FF2B5EF4-FFF2-40B4-BE49-F238E27FC236}">
                      <a16:creationId xmlns:a16="http://schemas.microsoft.com/office/drawing/2014/main" id="{29925E56-79FA-965A-FB3B-70F9CDDA2E48}"/>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3" name="CasellaDiTesto 276">
                  <a:extLst>
                    <a:ext uri="{FF2B5EF4-FFF2-40B4-BE49-F238E27FC236}">
                      <a16:creationId xmlns:a16="http://schemas.microsoft.com/office/drawing/2014/main" id="{42186FD0-9280-9121-7F4B-D58ED49E9A49}"/>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4" name="CasellaDiTesto 276">
                  <a:extLst>
                    <a:ext uri="{FF2B5EF4-FFF2-40B4-BE49-F238E27FC236}">
                      <a16:creationId xmlns:a16="http://schemas.microsoft.com/office/drawing/2014/main" id="{D42309AB-E992-2B79-208F-A07117A7DB77}"/>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5" name="CasellaDiTesto 276">
                  <a:extLst>
                    <a:ext uri="{FF2B5EF4-FFF2-40B4-BE49-F238E27FC236}">
                      <a16:creationId xmlns:a16="http://schemas.microsoft.com/office/drawing/2014/main" id="{E2344EFF-FA5F-70C9-8F72-4AFBBC07F679}"/>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6" name="CasellaDiTesto 276">
                  <a:extLst>
                    <a:ext uri="{FF2B5EF4-FFF2-40B4-BE49-F238E27FC236}">
                      <a16:creationId xmlns:a16="http://schemas.microsoft.com/office/drawing/2014/main" id="{159357E4-33DB-F778-7E3D-C55130255AD0}"/>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7" name="CasellaDiTesto 276">
                  <a:extLst>
                    <a:ext uri="{FF2B5EF4-FFF2-40B4-BE49-F238E27FC236}">
                      <a16:creationId xmlns:a16="http://schemas.microsoft.com/office/drawing/2014/main" id="{0E1B9812-A727-45E8-43CE-7CA579BA594B}"/>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8" name="CasellaDiTesto 276">
                  <a:extLst>
                    <a:ext uri="{FF2B5EF4-FFF2-40B4-BE49-F238E27FC236}">
                      <a16:creationId xmlns:a16="http://schemas.microsoft.com/office/drawing/2014/main" id="{26973DC8-3556-7F54-7A93-D8BE9D713021}"/>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9" name="CasellaDiTesto 276">
                  <a:extLst>
                    <a:ext uri="{FF2B5EF4-FFF2-40B4-BE49-F238E27FC236}">
                      <a16:creationId xmlns:a16="http://schemas.microsoft.com/office/drawing/2014/main" id="{70152DBD-8F90-F64F-8FF6-A3CB06CBB0B7}"/>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0" name="CasellaDiTesto 276">
                  <a:extLst>
                    <a:ext uri="{FF2B5EF4-FFF2-40B4-BE49-F238E27FC236}">
                      <a16:creationId xmlns:a16="http://schemas.microsoft.com/office/drawing/2014/main" id="{1CAD0BAD-5ACA-DD96-509C-9C2D04907235}"/>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1" name="CasellaDiTesto 276">
                  <a:extLst>
                    <a:ext uri="{FF2B5EF4-FFF2-40B4-BE49-F238E27FC236}">
                      <a16:creationId xmlns:a16="http://schemas.microsoft.com/office/drawing/2014/main" id="{D989CF69-2A7E-F320-A3C6-F2146B02D4C2}"/>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2" name="CasellaDiTesto 276">
                  <a:extLst>
                    <a:ext uri="{FF2B5EF4-FFF2-40B4-BE49-F238E27FC236}">
                      <a16:creationId xmlns:a16="http://schemas.microsoft.com/office/drawing/2014/main" id="{3BC0E4B4-8358-50A5-6BAE-7D9715B82D19}"/>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3" name="CasellaDiTesto 276">
                  <a:extLst>
                    <a:ext uri="{FF2B5EF4-FFF2-40B4-BE49-F238E27FC236}">
                      <a16:creationId xmlns:a16="http://schemas.microsoft.com/office/drawing/2014/main" id="{C8BB3BB5-A116-BECC-F1EF-A109F446C98E}"/>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4" name="CasellaDiTesto 276">
                  <a:extLst>
                    <a:ext uri="{FF2B5EF4-FFF2-40B4-BE49-F238E27FC236}">
                      <a16:creationId xmlns:a16="http://schemas.microsoft.com/office/drawing/2014/main" id="{F1E40932-9585-ED75-AB13-57C8CBCEB5FA}"/>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35" name="Picture 134">
                  <a:extLst>
                    <a:ext uri="{FF2B5EF4-FFF2-40B4-BE49-F238E27FC236}">
                      <a16:creationId xmlns:a16="http://schemas.microsoft.com/office/drawing/2014/main" id="{B01878FF-B3DA-928F-6438-56B64BF4BCF9}"/>
                    </a:ext>
                  </a:extLst>
                </p:cNvPr>
                <p:cNvPicPr>
                  <a:picLocks noChangeAspect="1"/>
                </p:cNvPicPr>
                <p:nvPr/>
              </p:nvPicPr>
              <p:blipFill>
                <a:blip r:embed="rId11"/>
                <a:stretch>
                  <a:fillRect/>
                </a:stretch>
              </p:blipFill>
              <p:spPr>
                <a:xfrm>
                  <a:off x="3919383" y="4136076"/>
                  <a:ext cx="1387302" cy="360165"/>
                </a:xfrm>
                <a:prstGeom prst="rect">
                  <a:avLst/>
                </a:prstGeom>
              </p:spPr>
            </p:pic>
            <p:pic>
              <p:nvPicPr>
                <p:cNvPr id="136" name="Immagine 58">
                  <a:extLst>
                    <a:ext uri="{FF2B5EF4-FFF2-40B4-BE49-F238E27FC236}">
                      <a16:creationId xmlns:a16="http://schemas.microsoft.com/office/drawing/2014/main" id="{B3EAF5E3-4012-2126-0E70-865DC24A0919}"/>
                    </a:ext>
                  </a:extLst>
                </p:cNvPr>
                <p:cNvPicPr>
                  <a:picLocks noChangeAspect="1"/>
                </p:cNvPicPr>
                <p:nvPr/>
              </p:nvPicPr>
              <p:blipFill rotWithShape="1">
                <a:blip r:embed="rId9"/>
                <a:srcRect l="91100" t="74252" b="17828"/>
                <a:stretch/>
              </p:blipFill>
              <p:spPr>
                <a:xfrm>
                  <a:off x="7197783" y="3977063"/>
                  <a:ext cx="1790680" cy="456245"/>
                </a:xfrm>
                <a:prstGeom prst="rect">
                  <a:avLst/>
                </a:prstGeom>
              </p:spPr>
            </p:pic>
            <p:pic>
              <p:nvPicPr>
                <p:cNvPr id="137" name="Immagine 58">
                  <a:extLst>
                    <a:ext uri="{FF2B5EF4-FFF2-40B4-BE49-F238E27FC236}">
                      <a16:creationId xmlns:a16="http://schemas.microsoft.com/office/drawing/2014/main" id="{6F7386AA-2D6F-FB9B-7199-C0BE8F27EE2C}"/>
                    </a:ext>
                  </a:extLst>
                </p:cNvPr>
                <p:cNvPicPr>
                  <a:picLocks noChangeAspect="1"/>
                </p:cNvPicPr>
                <p:nvPr/>
              </p:nvPicPr>
              <p:blipFill rotWithShape="1">
                <a:blip r:embed="rId9"/>
                <a:srcRect l="54906" t="75988" r="37456" b="17423"/>
                <a:stretch/>
              </p:blipFill>
              <p:spPr>
                <a:xfrm>
                  <a:off x="10707588" y="4032997"/>
                  <a:ext cx="1536731" cy="379585"/>
                </a:xfrm>
                <a:prstGeom prst="rect">
                  <a:avLst/>
                </a:prstGeom>
              </p:spPr>
            </p:pic>
            <p:pic>
              <p:nvPicPr>
                <p:cNvPr id="138" name="Immagine 58">
                  <a:extLst>
                    <a:ext uri="{FF2B5EF4-FFF2-40B4-BE49-F238E27FC236}">
                      <a16:creationId xmlns:a16="http://schemas.microsoft.com/office/drawing/2014/main" id="{A5A12A71-66FC-2209-5E78-CEDA1263C8B7}"/>
                    </a:ext>
                  </a:extLst>
                </p:cNvPr>
                <p:cNvPicPr>
                  <a:picLocks noChangeAspect="1"/>
                </p:cNvPicPr>
                <p:nvPr/>
              </p:nvPicPr>
              <p:blipFill rotWithShape="1">
                <a:blip r:embed="rId9"/>
                <a:srcRect l="91380" t="37519" r="1084" b="54702"/>
                <a:stretch/>
              </p:blipFill>
              <p:spPr>
                <a:xfrm>
                  <a:off x="14009679" y="3985196"/>
                  <a:ext cx="1515979" cy="448112"/>
                </a:xfrm>
                <a:prstGeom prst="rect">
                  <a:avLst/>
                </a:prstGeom>
              </p:spPr>
            </p:pic>
            <p:pic>
              <p:nvPicPr>
                <p:cNvPr id="139" name="Immagine 58">
                  <a:extLst>
                    <a:ext uri="{FF2B5EF4-FFF2-40B4-BE49-F238E27FC236}">
                      <a16:creationId xmlns:a16="http://schemas.microsoft.com/office/drawing/2014/main" id="{4946AD2D-CDFE-3424-8C16-855D76C5E5DC}"/>
                    </a:ext>
                  </a:extLst>
                </p:cNvPr>
                <p:cNvPicPr>
                  <a:picLocks noChangeAspect="1"/>
                </p:cNvPicPr>
                <p:nvPr/>
              </p:nvPicPr>
              <p:blipFill rotWithShape="1">
                <a:blip r:embed="rId9"/>
                <a:srcRect l="91074" t="14909" r="-1095" b="77790"/>
                <a:stretch/>
              </p:blipFill>
              <p:spPr>
                <a:xfrm>
                  <a:off x="10579146" y="5416132"/>
                  <a:ext cx="2015920" cy="420626"/>
                </a:xfrm>
                <a:prstGeom prst="rect">
                  <a:avLst/>
                </a:prstGeom>
              </p:spPr>
            </p:pic>
            <p:pic>
              <p:nvPicPr>
                <p:cNvPr id="140" name="Immagine 58">
                  <a:extLst>
                    <a:ext uri="{FF2B5EF4-FFF2-40B4-BE49-F238E27FC236}">
                      <a16:creationId xmlns:a16="http://schemas.microsoft.com/office/drawing/2014/main" id="{D1085E7A-4734-2728-E58F-0B590041D41C}"/>
                    </a:ext>
                  </a:extLst>
                </p:cNvPr>
                <p:cNvPicPr>
                  <a:picLocks noChangeAspect="1"/>
                </p:cNvPicPr>
                <p:nvPr/>
              </p:nvPicPr>
              <p:blipFill rotWithShape="1">
                <a:blip r:embed="rId9"/>
                <a:srcRect l="18490" t="-2992" r="70840" b="94062"/>
                <a:stretch/>
              </p:blipFill>
              <p:spPr>
                <a:xfrm>
                  <a:off x="3919383" y="2553363"/>
                  <a:ext cx="2146732" cy="514435"/>
                </a:xfrm>
                <a:prstGeom prst="rect">
                  <a:avLst/>
                </a:prstGeom>
              </p:spPr>
            </p:pic>
            <p:pic>
              <p:nvPicPr>
                <p:cNvPr id="141" name="Immagine 58">
                  <a:extLst>
                    <a:ext uri="{FF2B5EF4-FFF2-40B4-BE49-F238E27FC236}">
                      <a16:creationId xmlns:a16="http://schemas.microsoft.com/office/drawing/2014/main" id="{487E5779-FDCE-7C45-1E94-3B9D8F42FC86}"/>
                    </a:ext>
                  </a:extLst>
                </p:cNvPr>
                <p:cNvPicPr>
                  <a:picLocks noChangeAspect="1"/>
                </p:cNvPicPr>
                <p:nvPr/>
              </p:nvPicPr>
              <p:blipFill rotWithShape="1">
                <a:blip r:embed="rId9"/>
                <a:srcRect t="16757" r="88098" b="75715"/>
                <a:stretch/>
              </p:blipFill>
              <p:spPr>
                <a:xfrm>
                  <a:off x="456298" y="4052373"/>
                  <a:ext cx="2394593" cy="433730"/>
                </a:xfrm>
                <a:prstGeom prst="rect">
                  <a:avLst/>
                </a:prstGeom>
              </p:spPr>
            </p:pic>
          </p:grpSp>
          <p:pic>
            <p:nvPicPr>
              <p:cNvPr id="91" name="Immagine 277">
                <a:extLst>
                  <a:ext uri="{FF2B5EF4-FFF2-40B4-BE49-F238E27FC236}">
                    <a16:creationId xmlns:a16="http://schemas.microsoft.com/office/drawing/2014/main" id="{F2288FC3-CB4E-BCFA-84D1-90A49E1AC69A}"/>
                  </a:ext>
                </a:extLst>
              </p:cNvPr>
              <p:cNvPicPr>
                <a:picLocks noChangeAspect="1"/>
              </p:cNvPicPr>
              <p:nvPr/>
            </p:nvPicPr>
            <p:blipFill>
              <a:blip r:embed="rId12">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92" name="Immagine 4">
                <a:extLst>
                  <a:ext uri="{FF2B5EF4-FFF2-40B4-BE49-F238E27FC236}">
                    <a16:creationId xmlns:a16="http://schemas.microsoft.com/office/drawing/2014/main" id="{FF423329-C9E8-FCDF-F3EB-964807AC37FF}"/>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94" name="Immagine 302">
                <a:extLst>
                  <a:ext uri="{FF2B5EF4-FFF2-40B4-BE49-F238E27FC236}">
                    <a16:creationId xmlns:a16="http://schemas.microsoft.com/office/drawing/2014/main" id="{93281ABD-3AD4-839D-726A-5F4C6A7DC2DF}"/>
                  </a:ext>
                </a:extLst>
              </p:cNvPr>
              <p:cNvPicPr>
                <a:picLocks noChangeAspect="1"/>
              </p:cNvPicPr>
              <p:nvPr/>
            </p:nvPicPr>
            <p:blipFill>
              <a:blip r:embed="rId14"/>
              <a:stretch>
                <a:fillRect/>
              </a:stretch>
            </p:blipFill>
            <p:spPr>
              <a:xfrm>
                <a:off x="7499025" y="3305605"/>
                <a:ext cx="619121" cy="253998"/>
              </a:xfrm>
              <a:prstGeom prst="rect">
                <a:avLst/>
              </a:prstGeom>
            </p:spPr>
          </p:pic>
          <p:pic>
            <p:nvPicPr>
              <p:cNvPr id="95" name="Immagine 303">
                <a:extLst>
                  <a:ext uri="{FF2B5EF4-FFF2-40B4-BE49-F238E27FC236}">
                    <a16:creationId xmlns:a16="http://schemas.microsoft.com/office/drawing/2014/main" id="{BEC8F077-AFC4-2B7E-003A-F1A6C039CE07}"/>
                  </a:ext>
                </a:extLst>
              </p:cNvPr>
              <p:cNvPicPr>
                <a:picLocks noChangeAspect="1"/>
              </p:cNvPicPr>
              <p:nvPr/>
            </p:nvPicPr>
            <p:blipFill>
              <a:blip r:embed="rId14"/>
              <a:stretch>
                <a:fillRect/>
              </a:stretch>
            </p:blipFill>
            <p:spPr>
              <a:xfrm>
                <a:off x="10811653" y="3298492"/>
                <a:ext cx="619121" cy="253998"/>
              </a:xfrm>
              <a:prstGeom prst="rect">
                <a:avLst/>
              </a:prstGeom>
            </p:spPr>
          </p:pic>
          <p:pic>
            <p:nvPicPr>
              <p:cNvPr id="96" name="Immagine 25">
                <a:extLst>
                  <a:ext uri="{FF2B5EF4-FFF2-40B4-BE49-F238E27FC236}">
                    <a16:creationId xmlns:a16="http://schemas.microsoft.com/office/drawing/2014/main" id="{0FF2CA4C-DDEA-4A35-5D83-424EF818B387}"/>
                  </a:ext>
                </a:extLst>
              </p:cNvPr>
              <p:cNvPicPr>
                <a:picLocks noChangeAspect="1"/>
              </p:cNvPicPr>
              <p:nvPr/>
            </p:nvPicPr>
            <p:blipFill>
              <a:blip r:embed="rId15"/>
              <a:stretch>
                <a:fillRect/>
              </a:stretch>
            </p:blipFill>
            <p:spPr>
              <a:xfrm>
                <a:off x="676880" y="3305605"/>
                <a:ext cx="600109" cy="264753"/>
              </a:xfrm>
              <a:prstGeom prst="rect">
                <a:avLst/>
              </a:prstGeom>
            </p:spPr>
          </p:pic>
          <p:pic>
            <p:nvPicPr>
              <p:cNvPr id="97" name="Immagine 305">
                <a:extLst>
                  <a:ext uri="{FF2B5EF4-FFF2-40B4-BE49-F238E27FC236}">
                    <a16:creationId xmlns:a16="http://schemas.microsoft.com/office/drawing/2014/main" id="{A433DE95-68F9-E5AE-5057-83840700619D}"/>
                  </a:ext>
                </a:extLst>
              </p:cNvPr>
              <p:cNvPicPr>
                <a:picLocks noChangeAspect="1"/>
              </p:cNvPicPr>
              <p:nvPr/>
            </p:nvPicPr>
            <p:blipFill>
              <a:blip r:embed="rId12">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98" name="Immagine 304">
                <a:extLst>
                  <a:ext uri="{FF2B5EF4-FFF2-40B4-BE49-F238E27FC236}">
                    <a16:creationId xmlns:a16="http://schemas.microsoft.com/office/drawing/2014/main" id="{819D8527-8B82-10C2-7AC8-0C546D03761A}"/>
                  </a:ext>
                </a:extLst>
              </p:cNvPr>
              <p:cNvPicPr>
                <a:picLocks noChangeAspect="1"/>
              </p:cNvPicPr>
              <p:nvPr/>
            </p:nvPicPr>
            <p:blipFill>
              <a:blip r:embed="rId12">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99" name="Immagine 305">
                <a:extLst>
                  <a:ext uri="{FF2B5EF4-FFF2-40B4-BE49-F238E27FC236}">
                    <a16:creationId xmlns:a16="http://schemas.microsoft.com/office/drawing/2014/main" id="{465A1C94-0647-E03E-68B8-06667869E92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00" name="Immagine 311">
                <a:extLst>
                  <a:ext uri="{FF2B5EF4-FFF2-40B4-BE49-F238E27FC236}">
                    <a16:creationId xmlns:a16="http://schemas.microsoft.com/office/drawing/2014/main" id="{60FB8344-0CFB-6699-D45D-603E3E317552}"/>
                  </a:ext>
                </a:extLst>
              </p:cNvPr>
              <p:cNvPicPr>
                <a:picLocks noChangeAspect="1"/>
              </p:cNvPicPr>
              <p:nvPr/>
            </p:nvPicPr>
            <p:blipFill rotWithShape="1">
              <a:blip r:embed="rId16"/>
              <a:srcRect l="2666" t="21143" r="11481" b="24025"/>
              <a:stretch/>
            </p:blipFill>
            <p:spPr>
              <a:xfrm>
                <a:off x="676880" y="4704044"/>
                <a:ext cx="584435" cy="213289"/>
              </a:xfrm>
              <a:prstGeom prst="rect">
                <a:avLst/>
              </a:prstGeom>
            </p:spPr>
          </p:pic>
          <p:pic>
            <p:nvPicPr>
              <p:cNvPr id="101" name="Immagine 336">
                <a:extLst>
                  <a:ext uri="{FF2B5EF4-FFF2-40B4-BE49-F238E27FC236}">
                    <a16:creationId xmlns:a16="http://schemas.microsoft.com/office/drawing/2014/main" id="{734492B0-9C61-2BA7-F335-7B7D0350F2BD}"/>
                  </a:ext>
                </a:extLst>
              </p:cNvPr>
              <p:cNvPicPr>
                <a:picLocks noChangeAspect="1"/>
              </p:cNvPicPr>
              <p:nvPr/>
            </p:nvPicPr>
            <p:blipFill>
              <a:blip r:embed="rId17"/>
              <a:stretch>
                <a:fillRect/>
              </a:stretch>
            </p:blipFill>
            <p:spPr>
              <a:xfrm>
                <a:off x="9739511" y="4587395"/>
                <a:ext cx="325662" cy="257816"/>
              </a:xfrm>
              <a:prstGeom prst="rect">
                <a:avLst/>
              </a:prstGeom>
            </p:spPr>
          </p:pic>
          <p:pic>
            <p:nvPicPr>
              <p:cNvPr id="102" name="Immagine 311">
                <a:extLst>
                  <a:ext uri="{FF2B5EF4-FFF2-40B4-BE49-F238E27FC236}">
                    <a16:creationId xmlns:a16="http://schemas.microsoft.com/office/drawing/2014/main" id="{C662856F-2232-DD8C-A794-B0661B7A64AB}"/>
                  </a:ext>
                </a:extLst>
              </p:cNvPr>
              <p:cNvPicPr>
                <a:picLocks noChangeAspect="1"/>
              </p:cNvPicPr>
              <p:nvPr/>
            </p:nvPicPr>
            <p:blipFill rotWithShape="1">
              <a:blip r:embed="rId16"/>
              <a:srcRect l="2666" t="21143" r="11481" b="24025"/>
              <a:stretch/>
            </p:blipFill>
            <p:spPr>
              <a:xfrm>
                <a:off x="4091333" y="4667757"/>
                <a:ext cx="584435" cy="213289"/>
              </a:xfrm>
              <a:prstGeom prst="rect">
                <a:avLst/>
              </a:prstGeom>
            </p:spPr>
          </p:pic>
          <p:pic>
            <p:nvPicPr>
              <p:cNvPr id="103" name="Immagine 315">
                <a:extLst>
                  <a:ext uri="{FF2B5EF4-FFF2-40B4-BE49-F238E27FC236}">
                    <a16:creationId xmlns:a16="http://schemas.microsoft.com/office/drawing/2014/main" id="{A3C58CC6-45A9-6E2F-B217-FFD39E55FC38}"/>
                  </a:ext>
                </a:extLst>
              </p:cNvPr>
              <p:cNvPicPr>
                <a:picLocks noChangeAspect="1"/>
              </p:cNvPicPr>
              <p:nvPr/>
            </p:nvPicPr>
            <p:blipFill>
              <a:blip r:embed="rId17"/>
              <a:stretch>
                <a:fillRect/>
              </a:stretch>
            </p:blipFill>
            <p:spPr>
              <a:xfrm>
                <a:off x="16444068" y="4616354"/>
                <a:ext cx="325662" cy="257816"/>
              </a:xfrm>
              <a:prstGeom prst="rect">
                <a:avLst/>
              </a:prstGeom>
            </p:spPr>
          </p:pic>
          <p:pic>
            <p:nvPicPr>
              <p:cNvPr id="104" name="Immagine 306">
                <a:extLst>
                  <a:ext uri="{FF2B5EF4-FFF2-40B4-BE49-F238E27FC236}">
                    <a16:creationId xmlns:a16="http://schemas.microsoft.com/office/drawing/2014/main" id="{A6955132-3FE8-A804-4E13-6FE78AEDD3D2}"/>
                  </a:ext>
                </a:extLst>
              </p:cNvPr>
              <p:cNvPicPr>
                <a:picLocks noChangeAspect="1"/>
              </p:cNvPicPr>
              <p:nvPr/>
            </p:nvPicPr>
            <p:blipFill>
              <a:blip r:embed="rId18"/>
              <a:stretch>
                <a:fillRect/>
              </a:stretch>
            </p:blipFill>
            <p:spPr>
              <a:xfrm>
                <a:off x="2928515" y="5954178"/>
                <a:ext cx="320299" cy="305740"/>
              </a:xfrm>
              <a:prstGeom prst="rect">
                <a:avLst/>
              </a:prstGeom>
            </p:spPr>
          </p:pic>
          <p:pic>
            <p:nvPicPr>
              <p:cNvPr id="105" name="Immagine 307">
                <a:extLst>
                  <a:ext uri="{FF2B5EF4-FFF2-40B4-BE49-F238E27FC236}">
                    <a16:creationId xmlns:a16="http://schemas.microsoft.com/office/drawing/2014/main" id="{7965E720-4D51-3C4A-7CE5-0DEECCE52D91}"/>
                  </a:ext>
                </a:extLst>
              </p:cNvPr>
              <p:cNvPicPr>
                <a:picLocks noChangeAspect="1"/>
              </p:cNvPicPr>
              <p:nvPr/>
            </p:nvPicPr>
            <p:blipFill>
              <a:blip r:embed="rId19"/>
              <a:stretch>
                <a:fillRect/>
              </a:stretch>
            </p:blipFill>
            <p:spPr>
              <a:xfrm>
                <a:off x="676880" y="5985246"/>
                <a:ext cx="1183646" cy="286156"/>
              </a:xfrm>
              <a:prstGeom prst="rect">
                <a:avLst/>
              </a:prstGeom>
            </p:spPr>
          </p:pic>
          <p:pic>
            <p:nvPicPr>
              <p:cNvPr id="106" name="Immagine 308">
                <a:extLst>
                  <a:ext uri="{FF2B5EF4-FFF2-40B4-BE49-F238E27FC236}">
                    <a16:creationId xmlns:a16="http://schemas.microsoft.com/office/drawing/2014/main" id="{5BFD419A-C65D-0FD1-5568-18DFE05DC62C}"/>
                  </a:ext>
                </a:extLst>
              </p:cNvPr>
              <p:cNvPicPr>
                <a:picLocks noChangeAspect="1"/>
              </p:cNvPicPr>
              <p:nvPr/>
            </p:nvPicPr>
            <p:blipFill>
              <a:blip r:embed="rId18"/>
              <a:stretch>
                <a:fillRect/>
              </a:stretch>
            </p:blipFill>
            <p:spPr>
              <a:xfrm>
                <a:off x="6335130" y="5961689"/>
                <a:ext cx="320299" cy="305740"/>
              </a:xfrm>
              <a:prstGeom prst="rect">
                <a:avLst/>
              </a:prstGeom>
            </p:spPr>
          </p:pic>
          <p:pic>
            <p:nvPicPr>
              <p:cNvPr id="107" name="Immagine 309">
                <a:extLst>
                  <a:ext uri="{FF2B5EF4-FFF2-40B4-BE49-F238E27FC236}">
                    <a16:creationId xmlns:a16="http://schemas.microsoft.com/office/drawing/2014/main" id="{C582F873-6834-7EA5-4D06-FCBAD2E0CE5E}"/>
                  </a:ext>
                </a:extLst>
              </p:cNvPr>
              <p:cNvPicPr>
                <a:picLocks noChangeAspect="1"/>
              </p:cNvPicPr>
              <p:nvPr/>
            </p:nvPicPr>
            <p:blipFill>
              <a:blip r:embed="rId19"/>
              <a:stretch>
                <a:fillRect/>
              </a:stretch>
            </p:blipFill>
            <p:spPr>
              <a:xfrm>
                <a:off x="4068452" y="5978655"/>
                <a:ext cx="1183646" cy="286156"/>
              </a:xfrm>
              <a:prstGeom prst="rect">
                <a:avLst/>
              </a:prstGeom>
            </p:spPr>
          </p:pic>
        </p:grpSp>
      </p:grpSp>
      <p:pic>
        <p:nvPicPr>
          <p:cNvPr id="144" name="Immagine 72">
            <a:extLst>
              <a:ext uri="{FF2B5EF4-FFF2-40B4-BE49-F238E27FC236}">
                <a16:creationId xmlns:a16="http://schemas.microsoft.com/office/drawing/2014/main" id="{93C48483-9CFF-4D26-85C3-B6AAAE21B7A6}"/>
              </a:ext>
            </a:extLst>
          </p:cNvPr>
          <p:cNvPicPr>
            <a:picLocks noChangeAspect="1"/>
          </p:cNvPicPr>
          <p:nvPr/>
        </p:nvPicPr>
        <p:blipFill>
          <a:blip r:embed="rId20"/>
          <a:stretch>
            <a:fillRect/>
          </a:stretch>
        </p:blipFill>
        <p:spPr>
          <a:xfrm>
            <a:off x="1725728" y="2281319"/>
            <a:ext cx="4442762" cy="715896"/>
          </a:xfrm>
          <a:prstGeom prst="rect">
            <a:avLst/>
          </a:prstGeom>
        </p:spPr>
      </p:pic>
      <p:pic>
        <p:nvPicPr>
          <p:cNvPr id="145" name="Picture 144">
            <a:extLst>
              <a:ext uri="{FF2B5EF4-FFF2-40B4-BE49-F238E27FC236}">
                <a16:creationId xmlns:a16="http://schemas.microsoft.com/office/drawing/2014/main" id="{BAA51B50-6ACA-4556-AE03-9A21FD8C780C}"/>
              </a:ext>
            </a:extLst>
          </p:cNvPr>
          <p:cNvPicPr>
            <a:picLocks noChangeAspect="1"/>
          </p:cNvPicPr>
          <p:nvPr/>
        </p:nvPicPr>
        <p:blipFill>
          <a:blip r:embed="rId21"/>
          <a:stretch>
            <a:fillRect/>
          </a:stretch>
        </p:blipFill>
        <p:spPr>
          <a:xfrm>
            <a:off x="1768258" y="2941864"/>
            <a:ext cx="2436751" cy="337160"/>
          </a:xfrm>
          <a:prstGeom prst="rect">
            <a:avLst/>
          </a:prstGeom>
        </p:spPr>
      </p:pic>
      <p:cxnSp>
        <p:nvCxnSpPr>
          <p:cNvPr id="202" name="Connettore diritto 201">
            <a:extLst>
              <a:ext uri="{FF2B5EF4-FFF2-40B4-BE49-F238E27FC236}">
                <a16:creationId xmlns:a16="http://schemas.microsoft.com/office/drawing/2014/main" id="{B754663C-11E7-4429-8085-F176D0A95D3E}"/>
              </a:ext>
            </a:extLst>
          </p:cNvPr>
          <p:cNvCxnSpPr>
            <a:cxnSpLocks/>
          </p:cNvCxnSpPr>
          <p:nvPr/>
        </p:nvCxnSpPr>
        <p:spPr>
          <a:xfrm flipV="1">
            <a:off x="1657658" y="2877050"/>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5111B71-B230-47F5-BF31-7FE0461B5157}"/>
              </a:ext>
            </a:extLst>
          </p:cNvPr>
          <p:cNvGrpSpPr/>
          <p:nvPr/>
        </p:nvGrpSpPr>
        <p:grpSpPr>
          <a:xfrm>
            <a:off x="154909" y="7444979"/>
            <a:ext cx="23835281" cy="4880305"/>
            <a:chOff x="154909" y="7444979"/>
            <a:chExt cx="23835281" cy="4880305"/>
          </a:xfrm>
        </p:grpSpPr>
        <p:grpSp>
          <p:nvGrpSpPr>
            <p:cNvPr id="26" name="Group 25">
              <a:extLst>
                <a:ext uri="{FF2B5EF4-FFF2-40B4-BE49-F238E27FC236}">
                  <a16:creationId xmlns:a16="http://schemas.microsoft.com/office/drawing/2014/main" id="{B96EC0AC-6CEF-4ACD-B124-FF11C20ABEA4}"/>
                </a:ext>
              </a:extLst>
            </p:cNvPr>
            <p:cNvGrpSpPr/>
            <p:nvPr/>
          </p:nvGrpSpPr>
          <p:grpSpPr>
            <a:xfrm>
              <a:off x="154909" y="7444979"/>
              <a:ext cx="23835281" cy="4880305"/>
              <a:chOff x="154909" y="7444979"/>
              <a:chExt cx="23835281" cy="4880305"/>
            </a:xfrm>
          </p:grpSpPr>
          <p:pic>
            <p:nvPicPr>
              <p:cNvPr id="394" name="Immagine 393">
                <a:extLst>
                  <a:ext uri="{FF2B5EF4-FFF2-40B4-BE49-F238E27FC236}">
                    <a16:creationId xmlns:a16="http://schemas.microsoft.com/office/drawing/2014/main" id="{3E59F016-4FDD-4B6C-A3B2-2EB9BD08197B}"/>
                  </a:ext>
                </a:extLst>
              </p:cNvPr>
              <p:cNvPicPr>
                <a:picLocks noChangeAspect="1"/>
              </p:cNvPicPr>
              <p:nvPr/>
            </p:nvPicPr>
            <p:blipFill>
              <a:blip r:embed="rId22"/>
              <a:stretch>
                <a:fillRect/>
              </a:stretch>
            </p:blipFill>
            <p:spPr>
              <a:xfrm>
                <a:off x="21775789" y="7444979"/>
                <a:ext cx="698392" cy="492309"/>
              </a:xfrm>
              <a:prstGeom prst="rect">
                <a:avLst/>
              </a:prstGeom>
            </p:spPr>
          </p:pic>
          <p:grpSp>
            <p:nvGrpSpPr>
              <p:cNvPr id="279" name="Gruppo 278">
                <a:extLst>
                  <a:ext uri="{FF2B5EF4-FFF2-40B4-BE49-F238E27FC236}">
                    <a16:creationId xmlns:a16="http://schemas.microsoft.com/office/drawing/2014/main" id="{52ACF01A-74F0-4528-9AFD-416190A4A175}"/>
                  </a:ext>
                </a:extLst>
              </p:cNvPr>
              <p:cNvGrpSpPr/>
              <p:nvPr/>
            </p:nvGrpSpPr>
            <p:grpSpPr>
              <a:xfrm>
                <a:off x="211023" y="7852992"/>
                <a:ext cx="23779167" cy="3181376"/>
                <a:chOff x="1344253" y="8724769"/>
                <a:chExt cx="23779167" cy="3181376"/>
              </a:xfrm>
            </p:grpSpPr>
            <p:pic>
              <p:nvPicPr>
                <p:cNvPr id="379" name="Immagine 378">
                  <a:extLst>
                    <a:ext uri="{FF2B5EF4-FFF2-40B4-BE49-F238E27FC236}">
                      <a16:creationId xmlns:a16="http://schemas.microsoft.com/office/drawing/2014/main" id="{1D196986-10C4-4DCB-BA1A-2094CA6F7E1C}"/>
                    </a:ext>
                  </a:extLst>
                </p:cNvPr>
                <p:cNvPicPr>
                  <a:picLocks noChangeAspect="1"/>
                </p:cNvPicPr>
                <p:nvPr/>
              </p:nvPicPr>
              <p:blipFill>
                <a:blip r:embed="rId23"/>
                <a:stretch>
                  <a:fillRect/>
                </a:stretch>
              </p:blipFill>
              <p:spPr>
                <a:xfrm>
                  <a:off x="1344253" y="9011952"/>
                  <a:ext cx="23779166" cy="760050"/>
                </a:xfrm>
                <a:prstGeom prst="rect">
                  <a:avLst/>
                </a:prstGeom>
              </p:spPr>
            </p:pic>
            <p:cxnSp>
              <p:nvCxnSpPr>
                <p:cNvPr id="380" name="Connettore diritto 379">
                  <a:extLst>
                    <a:ext uri="{FF2B5EF4-FFF2-40B4-BE49-F238E27FC236}">
                      <a16:creationId xmlns:a16="http://schemas.microsoft.com/office/drawing/2014/main" id="{F11B5E92-B18E-4F57-91F8-BF7E17302447}"/>
                    </a:ext>
                  </a:extLst>
                </p:cNvPr>
                <p:cNvCxnSpPr>
                  <a:cxnSpLocks/>
                </p:cNvCxnSpPr>
                <p:nvPr/>
              </p:nvCxnSpPr>
              <p:spPr>
                <a:xfrm>
                  <a:off x="1344253" y="8910309"/>
                  <a:ext cx="23779167" cy="14784"/>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381" name="Immagine 380">
                  <a:extLst>
                    <a:ext uri="{FF2B5EF4-FFF2-40B4-BE49-F238E27FC236}">
                      <a16:creationId xmlns:a16="http://schemas.microsoft.com/office/drawing/2014/main" id="{1B29F3B7-8AC4-45DF-81F5-E0FCC3AD6C41}"/>
                    </a:ext>
                  </a:extLst>
                </p:cNvPr>
                <p:cNvPicPr>
                  <a:picLocks noChangeAspect="1"/>
                </p:cNvPicPr>
                <p:nvPr/>
              </p:nvPicPr>
              <p:blipFill rotWithShape="1">
                <a:blip r:embed="rId24"/>
                <a:srcRect l="9227" t="14432" r="5799"/>
                <a:stretch/>
              </p:blipFill>
              <p:spPr>
                <a:xfrm>
                  <a:off x="12402296" y="8735831"/>
                  <a:ext cx="657566" cy="463515"/>
                </a:xfrm>
                <a:prstGeom prst="rect">
                  <a:avLst/>
                </a:prstGeom>
              </p:spPr>
            </p:pic>
            <p:pic>
              <p:nvPicPr>
                <p:cNvPr id="382" name="Immagine 381">
                  <a:extLst>
                    <a:ext uri="{FF2B5EF4-FFF2-40B4-BE49-F238E27FC236}">
                      <a16:creationId xmlns:a16="http://schemas.microsoft.com/office/drawing/2014/main" id="{5546C826-CD88-4F14-8331-A0293249283C}"/>
                    </a:ext>
                  </a:extLst>
                </p:cNvPr>
                <p:cNvPicPr>
                  <a:picLocks noChangeAspect="1"/>
                </p:cNvPicPr>
                <p:nvPr/>
              </p:nvPicPr>
              <p:blipFill rotWithShape="1">
                <a:blip r:embed="rId25"/>
                <a:srcRect l="9994" t="15799" r="5612" b="22020"/>
                <a:stretch/>
              </p:blipFill>
              <p:spPr>
                <a:xfrm>
                  <a:off x="11569580" y="8724769"/>
                  <a:ext cx="733469" cy="445841"/>
                </a:xfrm>
                <a:prstGeom prst="rect">
                  <a:avLst/>
                </a:prstGeom>
              </p:spPr>
            </p:pic>
            <p:pic>
              <p:nvPicPr>
                <p:cNvPr id="388" name="Immagine 387">
                  <a:extLst>
                    <a:ext uri="{FF2B5EF4-FFF2-40B4-BE49-F238E27FC236}">
                      <a16:creationId xmlns:a16="http://schemas.microsoft.com/office/drawing/2014/main" id="{E27D9BE4-A283-4D90-82FC-E0B9F660CE94}"/>
                    </a:ext>
                  </a:extLst>
                </p:cNvPr>
                <p:cNvPicPr>
                  <a:picLocks noChangeAspect="1"/>
                </p:cNvPicPr>
                <p:nvPr/>
              </p:nvPicPr>
              <p:blipFill>
                <a:blip r:embed="rId26"/>
                <a:stretch>
                  <a:fillRect/>
                </a:stretch>
              </p:blipFill>
              <p:spPr>
                <a:xfrm>
                  <a:off x="19969381" y="9153806"/>
                  <a:ext cx="2658245" cy="465193"/>
                </a:xfrm>
                <a:prstGeom prst="rect">
                  <a:avLst/>
                </a:prstGeom>
              </p:spPr>
            </p:pic>
            <p:cxnSp>
              <p:nvCxnSpPr>
                <p:cNvPr id="389" name="Connettore diritto 388">
                  <a:extLst>
                    <a:ext uri="{FF2B5EF4-FFF2-40B4-BE49-F238E27FC236}">
                      <a16:creationId xmlns:a16="http://schemas.microsoft.com/office/drawing/2014/main" id="{AD27F1A7-2A81-4901-95BE-B0BF04771DEE}"/>
                    </a:ext>
                  </a:extLst>
                </p:cNvPr>
                <p:cNvCxnSpPr>
                  <a:cxnSpLocks/>
                </p:cNvCxnSpPr>
                <p:nvPr/>
              </p:nvCxnSpPr>
              <p:spPr>
                <a:xfrm flipH="1">
                  <a:off x="1657867" y="10920564"/>
                  <a:ext cx="42994" cy="9855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0" name="Connettore diritto 389">
                  <a:extLst>
                    <a:ext uri="{FF2B5EF4-FFF2-40B4-BE49-F238E27FC236}">
                      <a16:creationId xmlns:a16="http://schemas.microsoft.com/office/drawing/2014/main" id="{2B4B45E2-5B90-43D5-BCC4-84E579353D85}"/>
                    </a:ext>
                  </a:extLst>
                </p:cNvPr>
                <p:cNvCxnSpPr>
                  <a:cxnSpLocks/>
                </p:cNvCxnSpPr>
                <p:nvPr/>
              </p:nvCxnSpPr>
              <p:spPr>
                <a:xfrm flipH="1">
                  <a:off x="22724544" y="10874364"/>
                  <a:ext cx="59665" cy="85512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8DC20D1B-6DE2-484F-94BD-A9048BDDCC9F}"/>
                  </a:ext>
                </a:extLst>
              </p:cNvPr>
              <p:cNvPicPr>
                <a:picLocks noChangeAspect="1"/>
              </p:cNvPicPr>
              <p:nvPr/>
            </p:nvPicPr>
            <p:blipFill rotWithShape="1">
              <a:blip r:embed="rId27"/>
              <a:srcRect r="8919" b="14712"/>
              <a:stretch/>
            </p:blipFill>
            <p:spPr>
              <a:xfrm>
                <a:off x="154909" y="8869602"/>
                <a:ext cx="14583479" cy="1913055"/>
              </a:xfrm>
              <a:prstGeom prst="rect">
                <a:avLst/>
              </a:prstGeom>
            </p:spPr>
          </p:pic>
          <p:pic>
            <p:nvPicPr>
              <p:cNvPr id="29" name="Picture 28">
                <a:extLst>
                  <a:ext uri="{FF2B5EF4-FFF2-40B4-BE49-F238E27FC236}">
                    <a16:creationId xmlns:a16="http://schemas.microsoft.com/office/drawing/2014/main" id="{6EF58866-A67A-4D1E-8B5D-87A03405C236}"/>
                  </a:ext>
                </a:extLst>
              </p:cNvPr>
              <p:cNvPicPr>
                <a:picLocks noChangeAspect="1"/>
              </p:cNvPicPr>
              <p:nvPr/>
            </p:nvPicPr>
            <p:blipFill rotWithShape="1">
              <a:blip r:embed="rId28"/>
              <a:srcRect t="9997" r="19205" b="-4002"/>
              <a:stretch/>
            </p:blipFill>
            <p:spPr>
              <a:xfrm>
                <a:off x="259149" y="11541893"/>
                <a:ext cx="14455868" cy="783391"/>
              </a:xfrm>
              <a:prstGeom prst="rect">
                <a:avLst/>
              </a:prstGeom>
            </p:spPr>
          </p:pic>
          <p:pic>
            <p:nvPicPr>
              <p:cNvPr id="7" name="Immagine 41">
                <a:extLst>
                  <a:ext uri="{FF2B5EF4-FFF2-40B4-BE49-F238E27FC236}">
                    <a16:creationId xmlns:a16="http://schemas.microsoft.com/office/drawing/2014/main" id="{AB64D658-A902-AC71-FE32-52AB6C2BCC1C}"/>
                  </a:ext>
                </a:extLst>
              </p:cNvPr>
              <p:cNvPicPr>
                <a:picLocks noChangeAspect="1"/>
              </p:cNvPicPr>
              <p:nvPr/>
            </p:nvPicPr>
            <p:blipFill>
              <a:blip r:embed="rId29"/>
              <a:stretch>
                <a:fillRect/>
              </a:stretch>
            </p:blipFill>
            <p:spPr>
              <a:xfrm>
                <a:off x="20668737" y="8261425"/>
                <a:ext cx="1757991" cy="595929"/>
              </a:xfrm>
              <a:prstGeom prst="rect">
                <a:avLst/>
              </a:prstGeom>
            </p:spPr>
          </p:pic>
          <p:pic>
            <p:nvPicPr>
              <p:cNvPr id="8" name="Picture 7">
                <a:extLst>
                  <a:ext uri="{FF2B5EF4-FFF2-40B4-BE49-F238E27FC236}">
                    <a16:creationId xmlns:a16="http://schemas.microsoft.com/office/drawing/2014/main" id="{BDD3DD55-4073-6743-D631-F52D4867F44E}"/>
                  </a:ext>
                </a:extLst>
              </p:cNvPr>
              <p:cNvPicPr>
                <a:picLocks noChangeAspect="1"/>
              </p:cNvPicPr>
              <p:nvPr/>
            </p:nvPicPr>
            <p:blipFill>
              <a:blip r:embed="rId30"/>
              <a:stretch>
                <a:fillRect/>
              </a:stretch>
            </p:blipFill>
            <p:spPr>
              <a:xfrm>
                <a:off x="22429930" y="8218082"/>
                <a:ext cx="1487069" cy="673061"/>
              </a:xfrm>
              <a:prstGeom prst="rect">
                <a:avLst/>
              </a:prstGeom>
            </p:spPr>
          </p:pic>
          <p:pic>
            <p:nvPicPr>
              <p:cNvPr id="10" name="Picture 9">
                <a:extLst>
                  <a:ext uri="{FF2B5EF4-FFF2-40B4-BE49-F238E27FC236}">
                    <a16:creationId xmlns:a16="http://schemas.microsoft.com/office/drawing/2014/main" id="{84242D0F-45C6-4834-8A7E-0E510D0311C9}"/>
                  </a:ext>
                </a:extLst>
              </p:cNvPr>
              <p:cNvPicPr>
                <a:picLocks noChangeAspect="1"/>
              </p:cNvPicPr>
              <p:nvPr/>
            </p:nvPicPr>
            <p:blipFill rotWithShape="1">
              <a:blip r:embed="rId31"/>
              <a:srcRect r="3879" b="5873"/>
              <a:stretch/>
            </p:blipFill>
            <p:spPr>
              <a:xfrm>
                <a:off x="14738388" y="8964171"/>
                <a:ext cx="9251802" cy="1800082"/>
              </a:xfrm>
              <a:prstGeom prst="rect">
                <a:avLst/>
              </a:prstGeom>
            </p:spPr>
          </p:pic>
          <p:cxnSp>
            <p:nvCxnSpPr>
              <p:cNvPr id="13" name="Straight Connector 12">
                <a:extLst>
                  <a:ext uri="{FF2B5EF4-FFF2-40B4-BE49-F238E27FC236}">
                    <a16:creationId xmlns:a16="http://schemas.microsoft.com/office/drawing/2014/main" id="{57EA309A-0A66-47C0-BF5C-0F2CD0EE10E1}"/>
                  </a:ext>
                </a:extLst>
              </p:cNvPr>
              <p:cNvCxnSpPr>
                <a:cxnSpLocks/>
              </p:cNvCxnSpPr>
              <p:nvPr/>
            </p:nvCxnSpPr>
            <p:spPr>
              <a:xfrm>
                <a:off x="22796500" y="10584702"/>
                <a:ext cx="2078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B8D3EF0-581D-495A-8E0A-666598519A50}"/>
                  </a:ext>
                </a:extLst>
              </p:cNvPr>
              <p:cNvPicPr>
                <a:picLocks noChangeAspect="1"/>
              </p:cNvPicPr>
              <p:nvPr/>
            </p:nvPicPr>
            <p:blipFill rotWithShape="1">
              <a:blip r:embed="rId32"/>
              <a:srcRect t="9335"/>
              <a:stretch/>
            </p:blipFill>
            <p:spPr>
              <a:xfrm>
                <a:off x="14826143" y="11545883"/>
                <a:ext cx="9085128" cy="734223"/>
              </a:xfrm>
              <a:prstGeom prst="rect">
                <a:avLst/>
              </a:prstGeom>
            </p:spPr>
          </p:pic>
          <p:pic>
            <p:nvPicPr>
              <p:cNvPr id="108" name="Picture 107">
                <a:extLst>
                  <a:ext uri="{FF2B5EF4-FFF2-40B4-BE49-F238E27FC236}">
                    <a16:creationId xmlns:a16="http://schemas.microsoft.com/office/drawing/2014/main" id="{A22F7C16-BAEA-49B2-9BFD-41886EBF0578}"/>
                  </a:ext>
                </a:extLst>
              </p:cNvPr>
              <p:cNvPicPr>
                <a:picLocks noChangeAspect="1"/>
              </p:cNvPicPr>
              <p:nvPr/>
            </p:nvPicPr>
            <p:blipFill>
              <a:blip r:embed="rId33"/>
              <a:stretch>
                <a:fillRect/>
              </a:stretch>
            </p:blipFill>
            <p:spPr>
              <a:xfrm>
                <a:off x="18714568" y="11565217"/>
                <a:ext cx="1757552" cy="519624"/>
              </a:xfrm>
              <a:prstGeom prst="rect">
                <a:avLst/>
              </a:prstGeom>
            </p:spPr>
          </p:pic>
          <p:pic>
            <p:nvPicPr>
              <p:cNvPr id="20" name="Picture 19">
                <a:extLst>
                  <a:ext uri="{FF2B5EF4-FFF2-40B4-BE49-F238E27FC236}">
                    <a16:creationId xmlns:a16="http://schemas.microsoft.com/office/drawing/2014/main" id="{ADAC0672-4B2F-405E-9010-C89F0166CDF3}"/>
                  </a:ext>
                </a:extLst>
              </p:cNvPr>
              <p:cNvPicPr>
                <a:picLocks noChangeAspect="1"/>
              </p:cNvPicPr>
              <p:nvPr/>
            </p:nvPicPr>
            <p:blipFill rotWithShape="1">
              <a:blip r:embed="rId34"/>
              <a:srcRect t="36287" r="28570" b="9435"/>
              <a:stretch/>
            </p:blipFill>
            <p:spPr>
              <a:xfrm>
                <a:off x="22616516" y="11087088"/>
                <a:ext cx="408453" cy="310376"/>
              </a:xfrm>
              <a:prstGeom prst="rect">
                <a:avLst/>
              </a:prstGeom>
            </p:spPr>
          </p:pic>
          <p:pic>
            <p:nvPicPr>
              <p:cNvPr id="22" name="Picture 21">
                <a:extLst>
                  <a:ext uri="{FF2B5EF4-FFF2-40B4-BE49-F238E27FC236}">
                    <a16:creationId xmlns:a16="http://schemas.microsoft.com/office/drawing/2014/main" id="{378D678B-C724-4057-9C9F-8FA64E84BCB9}"/>
                  </a:ext>
                </a:extLst>
              </p:cNvPr>
              <p:cNvPicPr>
                <a:picLocks noChangeAspect="1"/>
              </p:cNvPicPr>
              <p:nvPr/>
            </p:nvPicPr>
            <p:blipFill rotWithShape="1">
              <a:blip r:embed="rId35"/>
              <a:srcRect l="16693"/>
              <a:stretch/>
            </p:blipFill>
            <p:spPr>
              <a:xfrm>
                <a:off x="320040" y="9327414"/>
                <a:ext cx="344566" cy="1544144"/>
              </a:xfrm>
              <a:prstGeom prst="rect">
                <a:avLst/>
              </a:prstGeom>
            </p:spPr>
          </p:pic>
          <p:pic>
            <p:nvPicPr>
              <p:cNvPr id="31" name="Picture 30">
                <a:extLst>
                  <a:ext uri="{FF2B5EF4-FFF2-40B4-BE49-F238E27FC236}">
                    <a16:creationId xmlns:a16="http://schemas.microsoft.com/office/drawing/2014/main" id="{A0E7C53C-780B-4C60-8B13-EA0346F6FEA0}"/>
                  </a:ext>
                </a:extLst>
              </p:cNvPr>
              <p:cNvPicPr>
                <a:picLocks noChangeAspect="1"/>
              </p:cNvPicPr>
              <p:nvPr/>
            </p:nvPicPr>
            <p:blipFill>
              <a:blip r:embed="rId36"/>
              <a:stretch>
                <a:fillRect/>
              </a:stretch>
            </p:blipFill>
            <p:spPr>
              <a:xfrm>
                <a:off x="11873955" y="10929056"/>
                <a:ext cx="822880" cy="531227"/>
              </a:xfrm>
              <a:prstGeom prst="rect">
                <a:avLst/>
              </a:prstGeom>
            </p:spPr>
          </p:pic>
        </p:grpSp>
        <p:pic>
          <p:nvPicPr>
            <p:cNvPr id="93" name="Picture 92">
              <a:extLst>
                <a:ext uri="{FF2B5EF4-FFF2-40B4-BE49-F238E27FC236}">
                  <a16:creationId xmlns:a16="http://schemas.microsoft.com/office/drawing/2014/main" id="{1453C079-8E81-4472-84F2-68B1E6546850}"/>
                </a:ext>
              </a:extLst>
            </p:cNvPr>
            <p:cNvPicPr>
              <a:picLocks noChangeAspect="1"/>
            </p:cNvPicPr>
            <p:nvPr/>
          </p:nvPicPr>
          <p:blipFill>
            <a:blip r:embed="rId37"/>
            <a:stretch>
              <a:fillRect/>
            </a:stretch>
          </p:blipFill>
          <p:spPr>
            <a:xfrm>
              <a:off x="22737141" y="10229456"/>
              <a:ext cx="352911" cy="470548"/>
            </a:xfrm>
            <a:prstGeom prst="rect">
              <a:avLst/>
            </a:prstGeom>
          </p:spPr>
        </p:pic>
        <p:pic>
          <p:nvPicPr>
            <p:cNvPr id="142" name="Picture 141">
              <a:extLst>
                <a:ext uri="{FF2B5EF4-FFF2-40B4-BE49-F238E27FC236}">
                  <a16:creationId xmlns:a16="http://schemas.microsoft.com/office/drawing/2014/main" id="{3ABBE654-E18F-45AF-9C39-75433FA29B06}"/>
                </a:ext>
              </a:extLst>
            </p:cNvPr>
            <p:cNvPicPr>
              <a:picLocks noChangeAspect="1"/>
            </p:cNvPicPr>
            <p:nvPr/>
          </p:nvPicPr>
          <p:blipFill>
            <a:blip r:embed="rId38"/>
            <a:stretch>
              <a:fillRect/>
            </a:stretch>
          </p:blipFill>
          <p:spPr>
            <a:xfrm>
              <a:off x="6306549" y="10146449"/>
              <a:ext cx="1217152" cy="466575"/>
            </a:xfrm>
            <a:prstGeom prst="rect">
              <a:avLst/>
            </a:prstGeom>
          </p:spPr>
        </p:pic>
        <p:pic>
          <p:nvPicPr>
            <p:cNvPr id="143" name="Picture 142">
              <a:extLst>
                <a:ext uri="{FF2B5EF4-FFF2-40B4-BE49-F238E27FC236}">
                  <a16:creationId xmlns:a16="http://schemas.microsoft.com/office/drawing/2014/main" id="{491A48A6-6EFE-403D-BDD7-073FB47DC586}"/>
                </a:ext>
              </a:extLst>
            </p:cNvPr>
            <p:cNvPicPr>
              <a:picLocks noChangeAspect="1"/>
            </p:cNvPicPr>
            <p:nvPr/>
          </p:nvPicPr>
          <p:blipFill>
            <a:blip r:embed="rId39"/>
            <a:stretch>
              <a:fillRect/>
            </a:stretch>
          </p:blipFill>
          <p:spPr>
            <a:xfrm>
              <a:off x="6299638" y="11613251"/>
              <a:ext cx="1239003" cy="597377"/>
            </a:xfrm>
            <a:prstGeom prst="rect">
              <a:avLst/>
            </a:prstGeom>
          </p:spPr>
        </p:pic>
      </p:grpSp>
      <p:pic>
        <p:nvPicPr>
          <p:cNvPr id="12" name="Picture 11">
            <a:extLst>
              <a:ext uri="{FF2B5EF4-FFF2-40B4-BE49-F238E27FC236}">
                <a16:creationId xmlns:a16="http://schemas.microsoft.com/office/drawing/2014/main" id="{DAFAF244-3919-40E6-ADA4-D23C9C6F6483}"/>
              </a:ext>
            </a:extLst>
          </p:cNvPr>
          <p:cNvPicPr>
            <a:picLocks noChangeAspect="1"/>
          </p:cNvPicPr>
          <p:nvPr/>
        </p:nvPicPr>
        <p:blipFill>
          <a:blip r:embed="rId40"/>
          <a:stretch>
            <a:fillRect/>
          </a:stretch>
        </p:blipFill>
        <p:spPr>
          <a:xfrm>
            <a:off x="22651587" y="10267003"/>
            <a:ext cx="410735" cy="396238"/>
          </a:xfrm>
          <a:prstGeom prst="rect">
            <a:avLst/>
          </a:prstGeom>
        </p:spPr>
      </p:pic>
      <p:pic>
        <p:nvPicPr>
          <p:cNvPr id="147" name="Picture 146">
            <a:extLst>
              <a:ext uri="{FF2B5EF4-FFF2-40B4-BE49-F238E27FC236}">
                <a16:creationId xmlns:a16="http://schemas.microsoft.com/office/drawing/2014/main" id="{736DED9A-9D39-4123-BDD9-613D9F1A2532}"/>
              </a:ext>
            </a:extLst>
          </p:cNvPr>
          <p:cNvPicPr>
            <a:picLocks noChangeAspect="1"/>
          </p:cNvPicPr>
          <p:nvPr/>
        </p:nvPicPr>
        <p:blipFill>
          <a:blip r:embed="rId40"/>
          <a:stretch>
            <a:fillRect/>
          </a:stretch>
        </p:blipFill>
        <p:spPr>
          <a:xfrm>
            <a:off x="22651587" y="11708281"/>
            <a:ext cx="391414" cy="377599"/>
          </a:xfrm>
          <a:prstGeom prst="rect">
            <a:avLst/>
          </a:prstGeom>
        </p:spPr>
      </p:pic>
      <p:pic>
        <p:nvPicPr>
          <p:cNvPr id="148" name="Immagine 56">
            <a:extLst>
              <a:ext uri="{FF2B5EF4-FFF2-40B4-BE49-F238E27FC236}">
                <a16:creationId xmlns:a16="http://schemas.microsoft.com/office/drawing/2014/main" id="{361F01C0-E562-4793-95BE-3DEBD4B7CB6A}"/>
              </a:ext>
            </a:extLst>
          </p:cNvPr>
          <p:cNvPicPr>
            <a:picLocks noChangeAspect="1"/>
          </p:cNvPicPr>
          <p:nvPr/>
        </p:nvPicPr>
        <p:blipFill rotWithShape="1">
          <a:blip r:embed="rId41"/>
          <a:srcRect l="14461" t="15533" b="3918"/>
          <a:stretch/>
        </p:blipFill>
        <p:spPr>
          <a:xfrm>
            <a:off x="332775" y="10337700"/>
            <a:ext cx="245842" cy="259282"/>
          </a:xfrm>
          <a:prstGeom prst="rect">
            <a:avLst/>
          </a:prstGeom>
        </p:spPr>
      </p:pic>
      <p:pic>
        <p:nvPicPr>
          <p:cNvPr id="146" name="Immagine 56">
            <a:extLst>
              <a:ext uri="{FF2B5EF4-FFF2-40B4-BE49-F238E27FC236}">
                <a16:creationId xmlns:a16="http://schemas.microsoft.com/office/drawing/2014/main" id="{DC7242FA-C0E2-4D58-BB87-384F7132ED34}"/>
              </a:ext>
            </a:extLst>
          </p:cNvPr>
          <p:cNvPicPr>
            <a:picLocks noChangeAspect="1"/>
          </p:cNvPicPr>
          <p:nvPr/>
        </p:nvPicPr>
        <p:blipFill rotWithShape="1">
          <a:blip r:embed="rId41"/>
          <a:srcRect l="14461" t="15533" b="3918"/>
          <a:stretch/>
        </p:blipFill>
        <p:spPr>
          <a:xfrm>
            <a:off x="349322" y="11089303"/>
            <a:ext cx="245842" cy="259282"/>
          </a:xfrm>
          <a:prstGeom prst="rect">
            <a:avLst/>
          </a:prstGeom>
        </p:spPr>
      </p:pic>
      <p:sp>
        <p:nvSpPr>
          <p:cNvPr id="11" name="Rectangle 10">
            <a:extLst>
              <a:ext uri="{FF2B5EF4-FFF2-40B4-BE49-F238E27FC236}">
                <a16:creationId xmlns:a16="http://schemas.microsoft.com/office/drawing/2014/main" id="{DD2EF57C-3A18-4755-A7E6-21D3D8FD2AC4}"/>
              </a:ext>
            </a:extLst>
          </p:cNvPr>
          <p:cNvSpPr/>
          <p:nvPr/>
        </p:nvSpPr>
        <p:spPr>
          <a:xfrm>
            <a:off x="22579788" y="11027294"/>
            <a:ext cx="965067" cy="310376"/>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 name="Picture 14">
            <a:extLst>
              <a:ext uri="{FF2B5EF4-FFF2-40B4-BE49-F238E27FC236}">
                <a16:creationId xmlns:a16="http://schemas.microsoft.com/office/drawing/2014/main" id="{ABCDBA6A-5E62-42DC-B6D6-56CA622E325F}"/>
              </a:ext>
            </a:extLst>
          </p:cNvPr>
          <p:cNvPicPr>
            <a:picLocks noChangeAspect="1"/>
          </p:cNvPicPr>
          <p:nvPr/>
        </p:nvPicPr>
        <p:blipFill>
          <a:blip r:embed="rId42"/>
          <a:stretch>
            <a:fillRect/>
          </a:stretch>
        </p:blipFill>
        <p:spPr>
          <a:xfrm>
            <a:off x="14828712" y="10736513"/>
            <a:ext cx="7618037" cy="886054"/>
          </a:xfrm>
          <a:prstGeom prst="rect">
            <a:avLst/>
          </a:prstGeom>
        </p:spPr>
      </p:pic>
      <p:pic>
        <p:nvPicPr>
          <p:cNvPr id="150" name="Picture 149">
            <a:extLst>
              <a:ext uri="{FF2B5EF4-FFF2-40B4-BE49-F238E27FC236}">
                <a16:creationId xmlns:a16="http://schemas.microsoft.com/office/drawing/2014/main" id="{655A4686-5D9D-4515-889C-D750AF8A28D9}"/>
              </a:ext>
            </a:extLst>
          </p:cNvPr>
          <p:cNvPicPr>
            <a:picLocks noChangeAspect="1"/>
          </p:cNvPicPr>
          <p:nvPr/>
        </p:nvPicPr>
        <p:blipFill rotWithShape="1">
          <a:blip r:embed="rId43"/>
          <a:srcRect l="15650"/>
          <a:stretch/>
        </p:blipFill>
        <p:spPr>
          <a:xfrm>
            <a:off x="332775" y="11657526"/>
            <a:ext cx="371043" cy="454545"/>
          </a:xfrm>
          <a:prstGeom prst="rect">
            <a:avLst/>
          </a:prstGeom>
        </p:spPr>
      </p:pic>
      <p:pic>
        <p:nvPicPr>
          <p:cNvPr id="151" name="Immagine 16">
            <a:extLst>
              <a:ext uri="{FF2B5EF4-FFF2-40B4-BE49-F238E27FC236}">
                <a16:creationId xmlns:a16="http://schemas.microsoft.com/office/drawing/2014/main" id="{9DD00A21-AF86-4FB5-8519-023894E6B612}"/>
              </a:ext>
            </a:extLst>
          </p:cNvPr>
          <p:cNvPicPr>
            <a:picLocks noChangeAspect="1"/>
          </p:cNvPicPr>
          <p:nvPr/>
        </p:nvPicPr>
        <p:blipFill>
          <a:blip r:embed="rId44"/>
          <a:stretch>
            <a:fillRect/>
          </a:stretch>
        </p:blipFill>
        <p:spPr>
          <a:xfrm>
            <a:off x="19722457" y="12335621"/>
            <a:ext cx="3095099" cy="651599"/>
          </a:xfrm>
          <a:prstGeom prst="rect">
            <a:avLst/>
          </a:prstGeom>
        </p:spPr>
      </p:pic>
      <p:pic>
        <p:nvPicPr>
          <p:cNvPr id="2" name="Immagine 3">
            <a:extLst>
              <a:ext uri="{FF2B5EF4-FFF2-40B4-BE49-F238E27FC236}">
                <a16:creationId xmlns:a16="http://schemas.microsoft.com/office/drawing/2014/main" id="{8A796761-C3FF-2ACC-889A-FB71696543B7}"/>
              </a:ext>
            </a:extLst>
          </p:cNvPr>
          <p:cNvPicPr>
            <a:picLocks noChangeAspect="1"/>
          </p:cNvPicPr>
          <p:nvPr/>
        </p:nvPicPr>
        <p:blipFill>
          <a:blip r:embed="rId45">
            <a:clrChange>
              <a:clrFrom>
                <a:srgbClr val="F7F7F7"/>
              </a:clrFrom>
              <a:clrTo>
                <a:srgbClr val="F7F7F7">
                  <a:alpha val="0"/>
                </a:srgbClr>
              </a:clrTo>
            </a:clrChange>
          </a:blip>
          <a:stretch>
            <a:fillRect/>
          </a:stretch>
        </p:blipFill>
        <p:spPr>
          <a:xfrm>
            <a:off x="215716" y="8302810"/>
            <a:ext cx="1622494" cy="431296"/>
          </a:xfrm>
          <a:prstGeom prst="rect">
            <a:avLst/>
          </a:prstGeom>
        </p:spPr>
      </p:pic>
      <p:pic>
        <p:nvPicPr>
          <p:cNvPr id="4" name="Picture 3">
            <a:extLst>
              <a:ext uri="{FF2B5EF4-FFF2-40B4-BE49-F238E27FC236}">
                <a16:creationId xmlns:a16="http://schemas.microsoft.com/office/drawing/2014/main" id="{8CA1D978-CB39-DC7C-F5BB-E19AF3D4BC3B}"/>
              </a:ext>
            </a:extLst>
          </p:cNvPr>
          <p:cNvPicPr>
            <a:picLocks noChangeAspect="1"/>
          </p:cNvPicPr>
          <p:nvPr/>
        </p:nvPicPr>
        <p:blipFill>
          <a:blip r:embed="rId46"/>
          <a:stretch>
            <a:fillRect/>
          </a:stretch>
        </p:blipFill>
        <p:spPr>
          <a:xfrm>
            <a:off x="20533570" y="11766084"/>
            <a:ext cx="1283399" cy="422766"/>
          </a:xfrm>
          <a:prstGeom prst="rect">
            <a:avLst/>
          </a:prstGeom>
        </p:spPr>
      </p:pic>
      <p:pic>
        <p:nvPicPr>
          <p:cNvPr id="6" name="Picture 5">
            <a:extLst>
              <a:ext uri="{FF2B5EF4-FFF2-40B4-BE49-F238E27FC236}">
                <a16:creationId xmlns:a16="http://schemas.microsoft.com/office/drawing/2014/main" id="{9E5CDE51-AB54-3042-89ED-126A0E85CA0C}"/>
              </a:ext>
            </a:extLst>
          </p:cNvPr>
          <p:cNvPicPr>
            <a:picLocks noChangeAspect="1"/>
          </p:cNvPicPr>
          <p:nvPr/>
        </p:nvPicPr>
        <p:blipFill>
          <a:blip r:embed="rId46"/>
          <a:stretch>
            <a:fillRect/>
          </a:stretch>
        </p:blipFill>
        <p:spPr>
          <a:xfrm>
            <a:off x="20579755" y="11030784"/>
            <a:ext cx="1283399" cy="422766"/>
          </a:xfrm>
          <a:prstGeom prst="rect">
            <a:avLst/>
          </a:prstGeom>
        </p:spPr>
      </p:pic>
      <p:pic>
        <p:nvPicPr>
          <p:cNvPr id="14" name="Picture 13">
            <a:extLst>
              <a:ext uri="{FF2B5EF4-FFF2-40B4-BE49-F238E27FC236}">
                <a16:creationId xmlns:a16="http://schemas.microsoft.com/office/drawing/2014/main" id="{A5052B59-52A8-02F8-902E-57DF060974C9}"/>
              </a:ext>
            </a:extLst>
          </p:cNvPr>
          <p:cNvPicPr>
            <a:picLocks noChangeAspect="1"/>
          </p:cNvPicPr>
          <p:nvPr/>
        </p:nvPicPr>
        <p:blipFill>
          <a:blip r:embed="rId46"/>
          <a:stretch>
            <a:fillRect/>
          </a:stretch>
        </p:blipFill>
        <p:spPr>
          <a:xfrm>
            <a:off x="20579461" y="10173429"/>
            <a:ext cx="1283399" cy="422766"/>
          </a:xfrm>
          <a:prstGeom prst="rect">
            <a:avLst/>
          </a:prstGeom>
        </p:spPr>
      </p:pic>
      <p:pic>
        <p:nvPicPr>
          <p:cNvPr id="17" name="Picture 16">
            <a:extLst>
              <a:ext uri="{FF2B5EF4-FFF2-40B4-BE49-F238E27FC236}">
                <a16:creationId xmlns:a16="http://schemas.microsoft.com/office/drawing/2014/main" id="{45EC9980-3808-AC50-12BC-1DC0F7989040}"/>
              </a:ext>
            </a:extLst>
          </p:cNvPr>
          <p:cNvPicPr>
            <a:picLocks noChangeAspect="1"/>
          </p:cNvPicPr>
          <p:nvPr/>
        </p:nvPicPr>
        <p:blipFill>
          <a:blip r:embed="rId47"/>
          <a:stretch>
            <a:fillRect/>
          </a:stretch>
        </p:blipFill>
        <p:spPr>
          <a:xfrm>
            <a:off x="20892391" y="11696973"/>
            <a:ext cx="822756" cy="346423"/>
          </a:xfrm>
          <a:prstGeom prst="rect">
            <a:avLst/>
          </a:prstGeom>
        </p:spPr>
      </p:pic>
      <p:pic>
        <p:nvPicPr>
          <p:cNvPr id="18" name="Picture 17">
            <a:extLst>
              <a:ext uri="{FF2B5EF4-FFF2-40B4-BE49-F238E27FC236}">
                <a16:creationId xmlns:a16="http://schemas.microsoft.com/office/drawing/2014/main" id="{7B97C962-C524-7F26-8B1B-06EA1176F333}"/>
              </a:ext>
            </a:extLst>
          </p:cNvPr>
          <p:cNvPicPr>
            <a:picLocks noChangeAspect="1"/>
          </p:cNvPicPr>
          <p:nvPr/>
        </p:nvPicPr>
        <p:blipFill>
          <a:blip r:embed="rId48"/>
          <a:stretch>
            <a:fillRect/>
          </a:stretch>
        </p:blipFill>
        <p:spPr>
          <a:xfrm>
            <a:off x="20929541" y="10986998"/>
            <a:ext cx="737165" cy="269348"/>
          </a:xfrm>
          <a:prstGeom prst="rect">
            <a:avLst/>
          </a:prstGeom>
        </p:spPr>
      </p:pic>
      <p:pic>
        <p:nvPicPr>
          <p:cNvPr id="21" name="Picture 20">
            <a:extLst>
              <a:ext uri="{FF2B5EF4-FFF2-40B4-BE49-F238E27FC236}">
                <a16:creationId xmlns:a16="http://schemas.microsoft.com/office/drawing/2014/main" id="{9E452AEF-09A4-C78D-8A7F-F1966DC39018}"/>
              </a:ext>
            </a:extLst>
          </p:cNvPr>
          <p:cNvPicPr>
            <a:picLocks noChangeAspect="1"/>
          </p:cNvPicPr>
          <p:nvPr/>
        </p:nvPicPr>
        <p:blipFill>
          <a:blip r:embed="rId49"/>
          <a:stretch>
            <a:fillRect/>
          </a:stretch>
        </p:blipFill>
        <p:spPr>
          <a:xfrm>
            <a:off x="3580437" y="10907459"/>
            <a:ext cx="634760" cy="434309"/>
          </a:xfrm>
          <a:prstGeom prst="rect">
            <a:avLst/>
          </a:prstGeom>
        </p:spPr>
      </p:pic>
      <p:pic>
        <p:nvPicPr>
          <p:cNvPr id="23" name="Picture 22">
            <a:extLst>
              <a:ext uri="{FF2B5EF4-FFF2-40B4-BE49-F238E27FC236}">
                <a16:creationId xmlns:a16="http://schemas.microsoft.com/office/drawing/2014/main" id="{2436C7AC-44BC-979F-353B-CD8F93226D00}"/>
              </a:ext>
            </a:extLst>
          </p:cNvPr>
          <p:cNvPicPr>
            <a:picLocks noChangeAspect="1"/>
          </p:cNvPicPr>
          <p:nvPr/>
        </p:nvPicPr>
        <p:blipFill>
          <a:blip r:embed="rId49"/>
          <a:stretch>
            <a:fillRect/>
          </a:stretch>
        </p:blipFill>
        <p:spPr>
          <a:xfrm>
            <a:off x="3588458" y="11621333"/>
            <a:ext cx="634760" cy="434309"/>
          </a:xfrm>
          <a:prstGeom prst="rect">
            <a:avLst/>
          </a:prstGeom>
        </p:spPr>
      </p:pic>
      <p:pic>
        <p:nvPicPr>
          <p:cNvPr id="24" name="Picture 23">
            <a:extLst>
              <a:ext uri="{FF2B5EF4-FFF2-40B4-BE49-F238E27FC236}">
                <a16:creationId xmlns:a16="http://schemas.microsoft.com/office/drawing/2014/main" id="{6A0E87BF-E07E-E631-6FC8-B1B390692B29}"/>
              </a:ext>
            </a:extLst>
          </p:cNvPr>
          <p:cNvPicPr>
            <a:picLocks noChangeAspect="1"/>
          </p:cNvPicPr>
          <p:nvPr/>
        </p:nvPicPr>
        <p:blipFill>
          <a:blip r:embed="rId49"/>
          <a:stretch>
            <a:fillRect/>
          </a:stretch>
        </p:blipFill>
        <p:spPr>
          <a:xfrm>
            <a:off x="4992142" y="10923501"/>
            <a:ext cx="634760" cy="434309"/>
          </a:xfrm>
          <a:prstGeom prst="rect">
            <a:avLst/>
          </a:prstGeom>
        </p:spPr>
      </p:pic>
      <p:pic>
        <p:nvPicPr>
          <p:cNvPr id="25" name="Picture 24">
            <a:extLst>
              <a:ext uri="{FF2B5EF4-FFF2-40B4-BE49-F238E27FC236}">
                <a16:creationId xmlns:a16="http://schemas.microsoft.com/office/drawing/2014/main" id="{EE419740-6AD4-8086-ABB6-6C9451EDC0D5}"/>
              </a:ext>
            </a:extLst>
          </p:cNvPr>
          <p:cNvPicPr>
            <a:picLocks noChangeAspect="1"/>
          </p:cNvPicPr>
          <p:nvPr/>
        </p:nvPicPr>
        <p:blipFill>
          <a:blip r:embed="rId49"/>
          <a:stretch>
            <a:fillRect/>
          </a:stretch>
        </p:blipFill>
        <p:spPr>
          <a:xfrm>
            <a:off x="4968079" y="10177543"/>
            <a:ext cx="634760" cy="434309"/>
          </a:xfrm>
          <a:prstGeom prst="rect">
            <a:avLst/>
          </a:prstGeom>
        </p:spPr>
      </p:pic>
      <p:pic>
        <p:nvPicPr>
          <p:cNvPr id="27" name="Picture 26">
            <a:extLst>
              <a:ext uri="{FF2B5EF4-FFF2-40B4-BE49-F238E27FC236}">
                <a16:creationId xmlns:a16="http://schemas.microsoft.com/office/drawing/2014/main" id="{257AD680-6D39-A860-DFD7-7F26974A343E}"/>
              </a:ext>
            </a:extLst>
          </p:cNvPr>
          <p:cNvPicPr>
            <a:picLocks noChangeAspect="1"/>
          </p:cNvPicPr>
          <p:nvPr/>
        </p:nvPicPr>
        <p:blipFill>
          <a:blip r:embed="rId49"/>
          <a:stretch>
            <a:fillRect/>
          </a:stretch>
        </p:blipFill>
        <p:spPr>
          <a:xfrm>
            <a:off x="3564395" y="10169523"/>
            <a:ext cx="634760" cy="434309"/>
          </a:xfrm>
          <a:prstGeom prst="rect">
            <a:avLst/>
          </a:prstGeom>
        </p:spPr>
      </p:pic>
      <p:pic>
        <p:nvPicPr>
          <p:cNvPr id="28" name="Picture 27">
            <a:extLst>
              <a:ext uri="{FF2B5EF4-FFF2-40B4-BE49-F238E27FC236}">
                <a16:creationId xmlns:a16="http://schemas.microsoft.com/office/drawing/2014/main" id="{19CCFFF8-13F2-1C1F-F6E5-EF87156158E8}"/>
              </a:ext>
            </a:extLst>
          </p:cNvPr>
          <p:cNvPicPr>
            <a:picLocks noChangeAspect="1"/>
          </p:cNvPicPr>
          <p:nvPr/>
        </p:nvPicPr>
        <p:blipFill>
          <a:blip r:embed="rId49"/>
          <a:stretch>
            <a:fillRect/>
          </a:stretch>
        </p:blipFill>
        <p:spPr>
          <a:xfrm>
            <a:off x="5000163" y="11605290"/>
            <a:ext cx="634760" cy="434309"/>
          </a:xfrm>
          <a:prstGeom prst="rect">
            <a:avLst/>
          </a:prstGeom>
        </p:spPr>
      </p:pic>
      <p:pic>
        <p:nvPicPr>
          <p:cNvPr id="30" name="Picture 29">
            <a:extLst>
              <a:ext uri="{FF2B5EF4-FFF2-40B4-BE49-F238E27FC236}">
                <a16:creationId xmlns:a16="http://schemas.microsoft.com/office/drawing/2014/main" id="{2BCBDF2F-D2DA-4E57-EDB3-A1013748BBAA}"/>
              </a:ext>
            </a:extLst>
          </p:cNvPr>
          <p:cNvPicPr>
            <a:picLocks noChangeAspect="1"/>
          </p:cNvPicPr>
          <p:nvPr/>
        </p:nvPicPr>
        <p:blipFill rotWithShape="1">
          <a:blip r:embed="rId50">
            <a:duotone>
              <a:prstClr val="black"/>
              <a:srgbClr val="FFFFFF">
                <a:tint val="45000"/>
                <a:satMod val="400000"/>
              </a:srgbClr>
            </a:duotone>
            <a:extLst>
              <a:ext uri="{BEBA8EAE-BF5A-486C-A8C5-ECC9F3942E4B}">
                <a14:imgProps xmlns:a14="http://schemas.microsoft.com/office/drawing/2010/main">
                  <a14:imgLayer r:embed="rId51">
                    <a14:imgEffect>
                      <a14:colorTemperature colorTemp="4700"/>
                    </a14:imgEffect>
                  </a14:imgLayer>
                </a14:imgProps>
              </a:ext>
            </a:extLst>
          </a:blip>
          <a:srcRect t="13366"/>
          <a:stretch/>
        </p:blipFill>
        <p:spPr>
          <a:xfrm>
            <a:off x="20918905" y="10286225"/>
            <a:ext cx="834190" cy="264060"/>
          </a:xfrm>
          <a:prstGeom prst="rect">
            <a:avLst/>
          </a:prstGeom>
        </p:spPr>
      </p:pic>
    </p:spTree>
    <p:extLst>
      <p:ext uri="{BB962C8B-B14F-4D97-AF65-F5344CB8AC3E}">
        <p14:creationId xmlns:p14="http://schemas.microsoft.com/office/powerpoint/2010/main" val="30680181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uppo 61">
            <a:extLst>
              <a:ext uri="{FF2B5EF4-FFF2-40B4-BE49-F238E27FC236}">
                <a16:creationId xmlns:a16="http://schemas.microsoft.com/office/drawing/2014/main" id="{300E080F-554F-4B73-B7A8-66BA5CB9B081}"/>
              </a:ext>
            </a:extLst>
          </p:cNvPr>
          <p:cNvGrpSpPr/>
          <p:nvPr/>
        </p:nvGrpSpPr>
        <p:grpSpPr>
          <a:xfrm>
            <a:off x="1640837" y="1574042"/>
            <a:ext cx="21096304" cy="732779"/>
            <a:chOff x="1662101" y="1952540"/>
            <a:chExt cx="21096304" cy="732779"/>
          </a:xfrm>
        </p:grpSpPr>
        <p:grpSp>
          <p:nvGrpSpPr>
            <p:cNvPr id="66" name="Gruppo 65">
              <a:extLst>
                <a:ext uri="{FF2B5EF4-FFF2-40B4-BE49-F238E27FC236}">
                  <a16:creationId xmlns:a16="http://schemas.microsoft.com/office/drawing/2014/main" id="{81E490BB-5B80-4054-965A-C9963EEC0AA7}"/>
                </a:ext>
              </a:extLst>
            </p:cNvPr>
            <p:cNvGrpSpPr/>
            <p:nvPr/>
          </p:nvGrpSpPr>
          <p:grpSpPr>
            <a:xfrm>
              <a:off x="1662101" y="1952540"/>
              <a:ext cx="21096304" cy="732779"/>
              <a:chOff x="1646867" y="1867823"/>
              <a:chExt cx="21096304" cy="732779"/>
            </a:xfrm>
          </p:grpSpPr>
          <p:pic>
            <p:nvPicPr>
              <p:cNvPr id="68" name="Immagine 67">
                <a:extLst>
                  <a:ext uri="{FF2B5EF4-FFF2-40B4-BE49-F238E27FC236}">
                    <a16:creationId xmlns:a16="http://schemas.microsoft.com/office/drawing/2014/main" id="{AF0DCC7D-9EE4-48A5-96B4-440E9C31C142}"/>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70" name="Immagine 69">
                <a:extLst>
                  <a:ext uri="{FF2B5EF4-FFF2-40B4-BE49-F238E27FC236}">
                    <a16:creationId xmlns:a16="http://schemas.microsoft.com/office/drawing/2014/main" id="{838ED53C-12BA-4588-8FAB-961884E8E2C3}"/>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71" name="Immagine 70">
                <a:extLst>
                  <a:ext uri="{FF2B5EF4-FFF2-40B4-BE49-F238E27FC236}">
                    <a16:creationId xmlns:a16="http://schemas.microsoft.com/office/drawing/2014/main" id="{8023073C-F1FB-4C4A-A894-62022258AB11}"/>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67" name="Immagine 66">
              <a:extLst>
                <a:ext uri="{FF2B5EF4-FFF2-40B4-BE49-F238E27FC236}">
                  <a16:creationId xmlns:a16="http://schemas.microsoft.com/office/drawing/2014/main" id="{5FF69FD2-EA56-46CF-B379-457BC7F59300}"/>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16" name="Immagine 115">
            <a:extLst>
              <a:ext uri="{FF2B5EF4-FFF2-40B4-BE49-F238E27FC236}">
                <a16:creationId xmlns:a16="http://schemas.microsoft.com/office/drawing/2014/main" id="{FE18CF40-A30D-4024-B9AB-87D596A72A96}"/>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56276" y="1619369"/>
            <a:ext cx="3757900" cy="655224"/>
          </a:xfrm>
          <a:prstGeom prst="rect">
            <a:avLst/>
          </a:prstGeom>
        </p:spPr>
      </p:pic>
      <p:sp>
        <p:nvSpPr>
          <p:cNvPr id="110" name="Segnaposto testo 3">
            <a:extLst>
              <a:ext uri="{FF2B5EF4-FFF2-40B4-BE49-F238E27FC236}">
                <a16:creationId xmlns:a16="http://schemas.microsoft.com/office/drawing/2014/main" id="{0CEFFBEB-193B-461C-936C-836F6B28329A}"/>
              </a:ext>
            </a:extLst>
          </p:cNvPr>
          <p:cNvSpPr>
            <a:spLocks noGrp="1"/>
          </p:cNvSpPr>
          <p:nvPr>
            <p:ph type="body" sz="quarter" idx="14"/>
          </p:nvPr>
        </p:nvSpPr>
        <p:spPr>
          <a:xfrm>
            <a:off x="2327117" y="-128720"/>
            <a:ext cx="21096304" cy="1634014"/>
          </a:xfrm>
        </p:spPr>
        <p:txBody>
          <a:bodyPr/>
          <a:lstStyle/>
          <a:p>
            <a:pPr algn="l" defTabSz="1769301"/>
            <a:r>
              <a:rPr lang="it-IT" sz="4000"/>
              <a:t>RILASCIO 3 – Gestione Decreto di impegno di spesa primaria senza contratto (Atto di Annullamento) </a:t>
            </a:r>
            <a:endParaRPr lang="it-IT"/>
          </a:p>
        </p:txBody>
      </p:sp>
      <p:grpSp>
        <p:nvGrpSpPr>
          <p:cNvPr id="84" name="Group 83">
            <a:extLst>
              <a:ext uri="{FF2B5EF4-FFF2-40B4-BE49-F238E27FC236}">
                <a16:creationId xmlns:a16="http://schemas.microsoft.com/office/drawing/2014/main" id="{A4471720-07EE-2F3F-860F-5E2015025EEC}"/>
              </a:ext>
            </a:extLst>
          </p:cNvPr>
          <p:cNvGrpSpPr/>
          <p:nvPr/>
        </p:nvGrpSpPr>
        <p:grpSpPr>
          <a:xfrm>
            <a:off x="1568723" y="2787706"/>
            <a:ext cx="20573855" cy="4415482"/>
            <a:chOff x="438595" y="2064922"/>
            <a:chExt cx="19750218" cy="4264179"/>
          </a:xfrm>
        </p:grpSpPr>
        <p:pic>
          <p:nvPicPr>
            <p:cNvPr id="85" name="Immagine 58">
              <a:extLst>
                <a:ext uri="{FF2B5EF4-FFF2-40B4-BE49-F238E27FC236}">
                  <a16:creationId xmlns:a16="http://schemas.microsoft.com/office/drawing/2014/main" id="{FDA31055-B92D-2E6B-DA01-88D414B70C04}"/>
                </a:ext>
              </a:extLst>
            </p:cNvPr>
            <p:cNvPicPr>
              <a:picLocks noChangeAspect="1"/>
            </p:cNvPicPr>
            <p:nvPr/>
          </p:nvPicPr>
          <p:blipFill rotWithShape="1">
            <a:blip r:embed="rId8"/>
            <a:srcRect l="36506" t="-6691" r="54192" b="93823"/>
            <a:stretch/>
          </p:blipFill>
          <p:spPr>
            <a:xfrm>
              <a:off x="7197783" y="2361749"/>
              <a:ext cx="1871330" cy="741314"/>
            </a:xfrm>
            <a:prstGeom prst="rect">
              <a:avLst/>
            </a:prstGeom>
          </p:spPr>
        </p:pic>
        <p:pic>
          <p:nvPicPr>
            <p:cNvPr id="86" name="Immagine 58">
              <a:extLst>
                <a:ext uri="{FF2B5EF4-FFF2-40B4-BE49-F238E27FC236}">
                  <a16:creationId xmlns:a16="http://schemas.microsoft.com/office/drawing/2014/main" id="{DA53F78A-6A20-0D6F-BAB2-535195C956C7}"/>
                </a:ext>
              </a:extLst>
            </p:cNvPr>
            <p:cNvPicPr>
              <a:picLocks noChangeAspect="1"/>
            </p:cNvPicPr>
            <p:nvPr/>
          </p:nvPicPr>
          <p:blipFill rotWithShape="1">
            <a:blip r:embed="rId8"/>
            <a:srcRect l="54223" t="-9256" r="35107" b="92989"/>
            <a:stretch/>
          </p:blipFill>
          <p:spPr>
            <a:xfrm>
              <a:off x="10497966" y="2213113"/>
              <a:ext cx="2146731" cy="937154"/>
            </a:xfrm>
            <a:prstGeom prst="rect">
              <a:avLst/>
            </a:prstGeom>
          </p:spPr>
        </p:pic>
        <p:pic>
          <p:nvPicPr>
            <p:cNvPr id="87" name="Immagine 58">
              <a:extLst>
                <a:ext uri="{FF2B5EF4-FFF2-40B4-BE49-F238E27FC236}">
                  <a16:creationId xmlns:a16="http://schemas.microsoft.com/office/drawing/2014/main" id="{FC3E5FC3-CFCA-C876-FAF0-9FF1D4A5CC16}"/>
                </a:ext>
              </a:extLst>
            </p:cNvPr>
            <p:cNvPicPr>
              <a:picLocks noChangeAspect="1"/>
            </p:cNvPicPr>
            <p:nvPr/>
          </p:nvPicPr>
          <p:blipFill rotWithShape="1">
            <a:blip r:embed="rId8"/>
            <a:srcRect l="72965" t="-7863" r="18118" b="93809"/>
            <a:stretch/>
          </p:blipFill>
          <p:spPr>
            <a:xfrm>
              <a:off x="14006096" y="2293412"/>
              <a:ext cx="1793886" cy="809651"/>
            </a:xfrm>
            <a:prstGeom prst="rect">
              <a:avLst/>
            </a:prstGeom>
          </p:spPr>
        </p:pic>
        <p:pic>
          <p:nvPicPr>
            <p:cNvPr id="88" name="Immagine 58">
              <a:extLst>
                <a:ext uri="{FF2B5EF4-FFF2-40B4-BE49-F238E27FC236}">
                  <a16:creationId xmlns:a16="http://schemas.microsoft.com/office/drawing/2014/main" id="{959A37B2-B576-FA9D-BCD1-18BE77265C1C}"/>
                </a:ext>
              </a:extLst>
            </p:cNvPr>
            <p:cNvPicPr>
              <a:picLocks noChangeAspect="1"/>
            </p:cNvPicPr>
            <p:nvPr/>
          </p:nvPicPr>
          <p:blipFill rotWithShape="1">
            <a:blip r:embed="rId8"/>
            <a:srcRect l="91083" t="-11828" r="1" b="92333"/>
            <a:stretch/>
          </p:blipFill>
          <p:spPr>
            <a:xfrm>
              <a:off x="17298233" y="2064922"/>
              <a:ext cx="1793886" cy="1123139"/>
            </a:xfrm>
            <a:prstGeom prst="rect">
              <a:avLst/>
            </a:prstGeom>
          </p:spPr>
        </p:pic>
        <p:grpSp>
          <p:nvGrpSpPr>
            <p:cNvPr id="89" name="Group 88">
              <a:extLst>
                <a:ext uri="{FF2B5EF4-FFF2-40B4-BE49-F238E27FC236}">
                  <a16:creationId xmlns:a16="http://schemas.microsoft.com/office/drawing/2014/main" id="{7C11ADF9-C430-B223-D20D-C7A387994CDE}"/>
                </a:ext>
              </a:extLst>
            </p:cNvPr>
            <p:cNvGrpSpPr/>
            <p:nvPr/>
          </p:nvGrpSpPr>
          <p:grpSpPr>
            <a:xfrm>
              <a:off x="438595" y="2553363"/>
              <a:ext cx="19750218" cy="3775738"/>
              <a:chOff x="438595" y="2553363"/>
              <a:chExt cx="19750218" cy="3775738"/>
            </a:xfrm>
          </p:grpSpPr>
          <p:grpSp>
            <p:nvGrpSpPr>
              <p:cNvPr id="90" name="Group 89">
                <a:extLst>
                  <a:ext uri="{FF2B5EF4-FFF2-40B4-BE49-F238E27FC236}">
                    <a16:creationId xmlns:a16="http://schemas.microsoft.com/office/drawing/2014/main" id="{B6BD8367-D156-94BB-AD51-1C32D7E10C0A}"/>
                  </a:ext>
                </a:extLst>
              </p:cNvPr>
              <p:cNvGrpSpPr/>
              <p:nvPr/>
            </p:nvGrpSpPr>
            <p:grpSpPr>
              <a:xfrm>
                <a:off x="438595" y="2553363"/>
                <a:ext cx="19750218" cy="3775738"/>
                <a:chOff x="438595" y="2553363"/>
                <a:chExt cx="19750218" cy="3775738"/>
              </a:xfrm>
            </p:grpSpPr>
            <p:pic>
              <p:nvPicPr>
                <p:cNvPr id="111" name="Immagine 58">
                  <a:extLst>
                    <a:ext uri="{FF2B5EF4-FFF2-40B4-BE49-F238E27FC236}">
                      <a16:creationId xmlns:a16="http://schemas.microsoft.com/office/drawing/2014/main" id="{AB03B0CD-F589-3E60-4BF7-34C138686744}"/>
                    </a:ext>
                  </a:extLst>
                </p:cNvPr>
                <p:cNvPicPr>
                  <a:picLocks noChangeAspect="1"/>
                </p:cNvPicPr>
                <p:nvPr/>
              </p:nvPicPr>
              <p:blipFill rotWithShape="1">
                <a:blip r:embed="rId8"/>
                <a:srcRect r="89330" b="91070"/>
                <a:stretch/>
              </p:blipFill>
              <p:spPr>
                <a:xfrm>
                  <a:off x="438595" y="2701710"/>
                  <a:ext cx="2146731" cy="514435"/>
                </a:xfrm>
                <a:prstGeom prst="rect">
                  <a:avLst/>
                </a:prstGeom>
              </p:spPr>
            </p:pic>
            <p:pic>
              <p:nvPicPr>
                <p:cNvPr id="112" name="Immagine 58">
                  <a:extLst>
                    <a:ext uri="{FF2B5EF4-FFF2-40B4-BE49-F238E27FC236}">
                      <a16:creationId xmlns:a16="http://schemas.microsoft.com/office/drawing/2014/main" id="{B83E3198-54F1-5693-22E4-EE9A9ACC71C1}"/>
                    </a:ext>
                  </a:extLst>
                </p:cNvPr>
                <p:cNvPicPr>
                  <a:picLocks noChangeAspect="1"/>
                </p:cNvPicPr>
                <p:nvPr/>
              </p:nvPicPr>
              <p:blipFill rotWithShape="1">
                <a:blip r:embed="rId8"/>
                <a:srcRect l="72808" t="59371" r="17171" b="34246"/>
                <a:stretch/>
              </p:blipFill>
              <p:spPr>
                <a:xfrm>
                  <a:off x="13980396" y="5492319"/>
                  <a:ext cx="2015921" cy="367699"/>
                </a:xfrm>
                <a:prstGeom prst="rect">
                  <a:avLst/>
                </a:prstGeom>
              </p:spPr>
            </p:pic>
            <p:pic>
              <p:nvPicPr>
                <p:cNvPr id="113" name="Immagine 58">
                  <a:extLst>
                    <a:ext uri="{FF2B5EF4-FFF2-40B4-BE49-F238E27FC236}">
                      <a16:creationId xmlns:a16="http://schemas.microsoft.com/office/drawing/2014/main" id="{8322FBBD-9B38-2D9A-A828-CCDB81AB57D3}"/>
                    </a:ext>
                  </a:extLst>
                </p:cNvPr>
                <p:cNvPicPr>
                  <a:picLocks noChangeAspect="1"/>
                </p:cNvPicPr>
                <p:nvPr/>
              </p:nvPicPr>
              <p:blipFill rotWithShape="1">
                <a:blip r:embed="rId8"/>
                <a:srcRect l="91345" t="59149" r="377" b="34006"/>
                <a:stretch/>
              </p:blipFill>
              <p:spPr>
                <a:xfrm>
                  <a:off x="17373111" y="5421582"/>
                  <a:ext cx="1665243" cy="394311"/>
                </a:xfrm>
                <a:prstGeom prst="rect">
                  <a:avLst/>
                </a:prstGeom>
              </p:spPr>
            </p:pic>
            <p:pic>
              <p:nvPicPr>
                <p:cNvPr id="114" name="Immagine 58">
                  <a:extLst>
                    <a:ext uri="{FF2B5EF4-FFF2-40B4-BE49-F238E27FC236}">
                      <a16:creationId xmlns:a16="http://schemas.microsoft.com/office/drawing/2014/main" id="{C8252346-45ED-39A1-A43F-34E4DA085DD6}"/>
                    </a:ext>
                  </a:extLst>
                </p:cNvPr>
                <p:cNvPicPr>
                  <a:picLocks noChangeAspect="1"/>
                </p:cNvPicPr>
                <p:nvPr/>
              </p:nvPicPr>
              <p:blipFill rotWithShape="1">
                <a:blip r:embed="rId8"/>
                <a:srcRect l="36747" t="16688" r="35311" b="76725"/>
                <a:stretch/>
              </p:blipFill>
              <p:spPr>
                <a:xfrm>
                  <a:off x="545526" y="5512734"/>
                  <a:ext cx="5621555" cy="379462"/>
                </a:xfrm>
                <a:prstGeom prst="rect">
                  <a:avLst/>
                </a:prstGeom>
              </p:spPr>
            </p:pic>
            <p:pic>
              <p:nvPicPr>
                <p:cNvPr id="115" name="Picture 114">
                  <a:extLst>
                    <a:ext uri="{FF2B5EF4-FFF2-40B4-BE49-F238E27FC236}">
                      <a16:creationId xmlns:a16="http://schemas.microsoft.com/office/drawing/2014/main" id="{77D7B8CB-9E9C-2B23-0021-A9F1B8F934B3}"/>
                    </a:ext>
                  </a:extLst>
                </p:cNvPr>
                <p:cNvPicPr>
                  <a:picLocks noChangeAspect="1"/>
                </p:cNvPicPr>
                <p:nvPr/>
              </p:nvPicPr>
              <p:blipFill>
                <a:blip r:embed="rId9"/>
                <a:stretch>
                  <a:fillRect/>
                </a:stretch>
              </p:blipFill>
              <p:spPr>
                <a:xfrm>
                  <a:off x="3479759" y="5556967"/>
                  <a:ext cx="2760590" cy="279790"/>
                </a:xfrm>
                <a:prstGeom prst="rect">
                  <a:avLst/>
                </a:prstGeom>
              </p:spPr>
            </p:pic>
            <p:pic>
              <p:nvPicPr>
                <p:cNvPr id="117" name="Immagine 58">
                  <a:extLst>
                    <a:ext uri="{FF2B5EF4-FFF2-40B4-BE49-F238E27FC236}">
                      <a16:creationId xmlns:a16="http://schemas.microsoft.com/office/drawing/2014/main" id="{5DC7D153-D69A-E8DD-72C2-CEFDB1D51BD0}"/>
                    </a:ext>
                  </a:extLst>
                </p:cNvPr>
                <p:cNvPicPr>
                  <a:picLocks noChangeAspect="1"/>
                </p:cNvPicPr>
                <p:nvPr/>
              </p:nvPicPr>
              <p:blipFill rotWithShape="1">
                <a:blip r:embed="rId8"/>
                <a:srcRect l="73412" t="17579" r="16568" b="77942"/>
                <a:stretch/>
              </p:blipFill>
              <p:spPr>
                <a:xfrm>
                  <a:off x="7289102" y="5569953"/>
                  <a:ext cx="2015921" cy="258051"/>
                </a:xfrm>
                <a:prstGeom prst="rect">
                  <a:avLst/>
                </a:prstGeom>
              </p:spPr>
            </p:pic>
            <p:sp>
              <p:nvSpPr>
                <p:cNvPr id="118" name="CasellaDiTesto 276">
                  <a:extLst>
                    <a:ext uri="{FF2B5EF4-FFF2-40B4-BE49-F238E27FC236}">
                      <a16:creationId xmlns:a16="http://schemas.microsoft.com/office/drawing/2014/main" id="{5F69C4E6-D1B6-1C34-A54C-C9F79818C737}"/>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19" name="CasellaDiTesto 276">
                  <a:extLst>
                    <a:ext uri="{FF2B5EF4-FFF2-40B4-BE49-F238E27FC236}">
                      <a16:creationId xmlns:a16="http://schemas.microsoft.com/office/drawing/2014/main" id="{D019CD16-6135-A092-738D-4B7977038C5B}"/>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0" name="CasellaDiTesto 276">
                  <a:extLst>
                    <a:ext uri="{FF2B5EF4-FFF2-40B4-BE49-F238E27FC236}">
                      <a16:creationId xmlns:a16="http://schemas.microsoft.com/office/drawing/2014/main" id="{31BEA3BC-B9A8-E366-9609-B5750799C313}"/>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1" name="CasellaDiTesto 276">
                  <a:extLst>
                    <a:ext uri="{FF2B5EF4-FFF2-40B4-BE49-F238E27FC236}">
                      <a16:creationId xmlns:a16="http://schemas.microsoft.com/office/drawing/2014/main" id="{900863C2-C738-0E12-D6B4-3B62C6FF32A5}"/>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2" name="CasellaDiTesto 276">
                  <a:extLst>
                    <a:ext uri="{FF2B5EF4-FFF2-40B4-BE49-F238E27FC236}">
                      <a16:creationId xmlns:a16="http://schemas.microsoft.com/office/drawing/2014/main" id="{29925E56-79FA-965A-FB3B-70F9CDDA2E48}"/>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3" name="CasellaDiTesto 276">
                  <a:extLst>
                    <a:ext uri="{FF2B5EF4-FFF2-40B4-BE49-F238E27FC236}">
                      <a16:creationId xmlns:a16="http://schemas.microsoft.com/office/drawing/2014/main" id="{42186FD0-9280-9121-7F4B-D58ED49E9A49}"/>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4" name="CasellaDiTesto 276">
                  <a:extLst>
                    <a:ext uri="{FF2B5EF4-FFF2-40B4-BE49-F238E27FC236}">
                      <a16:creationId xmlns:a16="http://schemas.microsoft.com/office/drawing/2014/main" id="{D42309AB-E992-2B79-208F-A07117A7DB77}"/>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5" name="CasellaDiTesto 276">
                  <a:extLst>
                    <a:ext uri="{FF2B5EF4-FFF2-40B4-BE49-F238E27FC236}">
                      <a16:creationId xmlns:a16="http://schemas.microsoft.com/office/drawing/2014/main" id="{E2344EFF-FA5F-70C9-8F72-4AFBBC07F679}"/>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6" name="CasellaDiTesto 276">
                  <a:extLst>
                    <a:ext uri="{FF2B5EF4-FFF2-40B4-BE49-F238E27FC236}">
                      <a16:creationId xmlns:a16="http://schemas.microsoft.com/office/drawing/2014/main" id="{159357E4-33DB-F778-7E3D-C55130255AD0}"/>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7" name="CasellaDiTesto 276">
                  <a:extLst>
                    <a:ext uri="{FF2B5EF4-FFF2-40B4-BE49-F238E27FC236}">
                      <a16:creationId xmlns:a16="http://schemas.microsoft.com/office/drawing/2014/main" id="{0E1B9812-A727-45E8-43CE-7CA579BA594B}"/>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8" name="CasellaDiTesto 276">
                  <a:extLst>
                    <a:ext uri="{FF2B5EF4-FFF2-40B4-BE49-F238E27FC236}">
                      <a16:creationId xmlns:a16="http://schemas.microsoft.com/office/drawing/2014/main" id="{26973DC8-3556-7F54-7A93-D8BE9D713021}"/>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29" name="CasellaDiTesto 276">
                  <a:extLst>
                    <a:ext uri="{FF2B5EF4-FFF2-40B4-BE49-F238E27FC236}">
                      <a16:creationId xmlns:a16="http://schemas.microsoft.com/office/drawing/2014/main" id="{70152DBD-8F90-F64F-8FF6-A3CB06CBB0B7}"/>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0" name="CasellaDiTesto 276">
                  <a:extLst>
                    <a:ext uri="{FF2B5EF4-FFF2-40B4-BE49-F238E27FC236}">
                      <a16:creationId xmlns:a16="http://schemas.microsoft.com/office/drawing/2014/main" id="{1CAD0BAD-5ACA-DD96-509C-9C2D04907235}"/>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1" name="CasellaDiTesto 276">
                  <a:extLst>
                    <a:ext uri="{FF2B5EF4-FFF2-40B4-BE49-F238E27FC236}">
                      <a16:creationId xmlns:a16="http://schemas.microsoft.com/office/drawing/2014/main" id="{D989CF69-2A7E-F320-A3C6-F2146B02D4C2}"/>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2" name="CasellaDiTesto 276">
                  <a:extLst>
                    <a:ext uri="{FF2B5EF4-FFF2-40B4-BE49-F238E27FC236}">
                      <a16:creationId xmlns:a16="http://schemas.microsoft.com/office/drawing/2014/main" id="{3BC0E4B4-8358-50A5-6BAE-7D9715B82D19}"/>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3" name="CasellaDiTesto 276">
                  <a:extLst>
                    <a:ext uri="{FF2B5EF4-FFF2-40B4-BE49-F238E27FC236}">
                      <a16:creationId xmlns:a16="http://schemas.microsoft.com/office/drawing/2014/main" id="{C8BB3BB5-A116-BECC-F1EF-A109F446C98E}"/>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134" name="CasellaDiTesto 276">
                  <a:extLst>
                    <a:ext uri="{FF2B5EF4-FFF2-40B4-BE49-F238E27FC236}">
                      <a16:creationId xmlns:a16="http://schemas.microsoft.com/office/drawing/2014/main" id="{F1E40932-9585-ED75-AB13-57C8CBCEB5FA}"/>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35" name="Picture 134">
                  <a:extLst>
                    <a:ext uri="{FF2B5EF4-FFF2-40B4-BE49-F238E27FC236}">
                      <a16:creationId xmlns:a16="http://schemas.microsoft.com/office/drawing/2014/main" id="{B01878FF-B3DA-928F-6438-56B64BF4BCF9}"/>
                    </a:ext>
                  </a:extLst>
                </p:cNvPr>
                <p:cNvPicPr>
                  <a:picLocks noChangeAspect="1"/>
                </p:cNvPicPr>
                <p:nvPr/>
              </p:nvPicPr>
              <p:blipFill>
                <a:blip r:embed="rId10"/>
                <a:stretch>
                  <a:fillRect/>
                </a:stretch>
              </p:blipFill>
              <p:spPr>
                <a:xfrm>
                  <a:off x="3919383" y="4136076"/>
                  <a:ext cx="1387302" cy="360165"/>
                </a:xfrm>
                <a:prstGeom prst="rect">
                  <a:avLst/>
                </a:prstGeom>
              </p:spPr>
            </p:pic>
            <p:pic>
              <p:nvPicPr>
                <p:cNvPr id="136" name="Immagine 58">
                  <a:extLst>
                    <a:ext uri="{FF2B5EF4-FFF2-40B4-BE49-F238E27FC236}">
                      <a16:creationId xmlns:a16="http://schemas.microsoft.com/office/drawing/2014/main" id="{B3EAF5E3-4012-2126-0E70-865DC24A0919}"/>
                    </a:ext>
                  </a:extLst>
                </p:cNvPr>
                <p:cNvPicPr>
                  <a:picLocks noChangeAspect="1"/>
                </p:cNvPicPr>
                <p:nvPr/>
              </p:nvPicPr>
              <p:blipFill rotWithShape="1">
                <a:blip r:embed="rId8"/>
                <a:srcRect l="91100" t="74252" b="17828"/>
                <a:stretch/>
              </p:blipFill>
              <p:spPr>
                <a:xfrm>
                  <a:off x="7197783" y="3977063"/>
                  <a:ext cx="1790680" cy="456245"/>
                </a:xfrm>
                <a:prstGeom prst="rect">
                  <a:avLst/>
                </a:prstGeom>
              </p:spPr>
            </p:pic>
            <p:pic>
              <p:nvPicPr>
                <p:cNvPr id="137" name="Immagine 58">
                  <a:extLst>
                    <a:ext uri="{FF2B5EF4-FFF2-40B4-BE49-F238E27FC236}">
                      <a16:creationId xmlns:a16="http://schemas.microsoft.com/office/drawing/2014/main" id="{6F7386AA-2D6F-FB9B-7199-C0BE8F27EE2C}"/>
                    </a:ext>
                  </a:extLst>
                </p:cNvPr>
                <p:cNvPicPr>
                  <a:picLocks noChangeAspect="1"/>
                </p:cNvPicPr>
                <p:nvPr/>
              </p:nvPicPr>
              <p:blipFill rotWithShape="1">
                <a:blip r:embed="rId8"/>
                <a:srcRect l="54906" t="75988" r="37456" b="17423"/>
                <a:stretch/>
              </p:blipFill>
              <p:spPr>
                <a:xfrm>
                  <a:off x="10707588" y="4032997"/>
                  <a:ext cx="1536731" cy="379585"/>
                </a:xfrm>
                <a:prstGeom prst="rect">
                  <a:avLst/>
                </a:prstGeom>
              </p:spPr>
            </p:pic>
            <p:pic>
              <p:nvPicPr>
                <p:cNvPr id="138" name="Immagine 58">
                  <a:extLst>
                    <a:ext uri="{FF2B5EF4-FFF2-40B4-BE49-F238E27FC236}">
                      <a16:creationId xmlns:a16="http://schemas.microsoft.com/office/drawing/2014/main" id="{A5A12A71-66FC-2209-5E78-CEDA1263C8B7}"/>
                    </a:ext>
                  </a:extLst>
                </p:cNvPr>
                <p:cNvPicPr>
                  <a:picLocks noChangeAspect="1"/>
                </p:cNvPicPr>
                <p:nvPr/>
              </p:nvPicPr>
              <p:blipFill rotWithShape="1">
                <a:blip r:embed="rId8"/>
                <a:srcRect l="91380" t="37519" r="1084" b="54702"/>
                <a:stretch/>
              </p:blipFill>
              <p:spPr>
                <a:xfrm>
                  <a:off x="14009679" y="3985196"/>
                  <a:ext cx="1515979" cy="448112"/>
                </a:xfrm>
                <a:prstGeom prst="rect">
                  <a:avLst/>
                </a:prstGeom>
              </p:spPr>
            </p:pic>
            <p:pic>
              <p:nvPicPr>
                <p:cNvPr id="139" name="Immagine 58">
                  <a:extLst>
                    <a:ext uri="{FF2B5EF4-FFF2-40B4-BE49-F238E27FC236}">
                      <a16:creationId xmlns:a16="http://schemas.microsoft.com/office/drawing/2014/main" id="{4946AD2D-CDFE-3424-8C16-855D76C5E5DC}"/>
                    </a:ext>
                  </a:extLst>
                </p:cNvPr>
                <p:cNvPicPr>
                  <a:picLocks noChangeAspect="1"/>
                </p:cNvPicPr>
                <p:nvPr/>
              </p:nvPicPr>
              <p:blipFill rotWithShape="1">
                <a:blip r:embed="rId8"/>
                <a:srcRect l="91074" t="14909" r="-1095" b="77790"/>
                <a:stretch/>
              </p:blipFill>
              <p:spPr>
                <a:xfrm>
                  <a:off x="10579146" y="5416132"/>
                  <a:ext cx="2015920" cy="420626"/>
                </a:xfrm>
                <a:prstGeom prst="rect">
                  <a:avLst/>
                </a:prstGeom>
              </p:spPr>
            </p:pic>
            <p:pic>
              <p:nvPicPr>
                <p:cNvPr id="140" name="Immagine 58">
                  <a:extLst>
                    <a:ext uri="{FF2B5EF4-FFF2-40B4-BE49-F238E27FC236}">
                      <a16:creationId xmlns:a16="http://schemas.microsoft.com/office/drawing/2014/main" id="{D1085E7A-4734-2728-E58F-0B590041D41C}"/>
                    </a:ext>
                  </a:extLst>
                </p:cNvPr>
                <p:cNvPicPr>
                  <a:picLocks noChangeAspect="1"/>
                </p:cNvPicPr>
                <p:nvPr/>
              </p:nvPicPr>
              <p:blipFill rotWithShape="1">
                <a:blip r:embed="rId8"/>
                <a:srcRect l="18490" t="-2992" r="70840" b="94062"/>
                <a:stretch/>
              </p:blipFill>
              <p:spPr>
                <a:xfrm>
                  <a:off x="3919383" y="2553363"/>
                  <a:ext cx="2146732" cy="514435"/>
                </a:xfrm>
                <a:prstGeom prst="rect">
                  <a:avLst/>
                </a:prstGeom>
              </p:spPr>
            </p:pic>
            <p:pic>
              <p:nvPicPr>
                <p:cNvPr id="141" name="Immagine 58">
                  <a:extLst>
                    <a:ext uri="{FF2B5EF4-FFF2-40B4-BE49-F238E27FC236}">
                      <a16:creationId xmlns:a16="http://schemas.microsoft.com/office/drawing/2014/main" id="{487E5779-FDCE-7C45-1E94-3B9D8F42FC86}"/>
                    </a:ext>
                  </a:extLst>
                </p:cNvPr>
                <p:cNvPicPr>
                  <a:picLocks noChangeAspect="1"/>
                </p:cNvPicPr>
                <p:nvPr/>
              </p:nvPicPr>
              <p:blipFill rotWithShape="1">
                <a:blip r:embed="rId8"/>
                <a:srcRect t="16757" r="88098" b="75715"/>
                <a:stretch/>
              </p:blipFill>
              <p:spPr>
                <a:xfrm>
                  <a:off x="456298" y="4052373"/>
                  <a:ext cx="2394593" cy="433730"/>
                </a:xfrm>
                <a:prstGeom prst="rect">
                  <a:avLst/>
                </a:prstGeom>
              </p:spPr>
            </p:pic>
          </p:grpSp>
          <p:pic>
            <p:nvPicPr>
              <p:cNvPr id="91" name="Immagine 277">
                <a:extLst>
                  <a:ext uri="{FF2B5EF4-FFF2-40B4-BE49-F238E27FC236}">
                    <a16:creationId xmlns:a16="http://schemas.microsoft.com/office/drawing/2014/main" id="{F2288FC3-CB4E-BCFA-84D1-90A49E1AC69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92" name="Immagine 4">
                <a:extLst>
                  <a:ext uri="{FF2B5EF4-FFF2-40B4-BE49-F238E27FC236}">
                    <a16:creationId xmlns:a16="http://schemas.microsoft.com/office/drawing/2014/main" id="{FF423329-C9E8-FCDF-F3EB-964807AC37F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96" name="Immagine 25">
                <a:extLst>
                  <a:ext uri="{FF2B5EF4-FFF2-40B4-BE49-F238E27FC236}">
                    <a16:creationId xmlns:a16="http://schemas.microsoft.com/office/drawing/2014/main" id="{0FF2CA4C-DDEA-4A35-5D83-424EF818B387}"/>
                  </a:ext>
                </a:extLst>
              </p:cNvPr>
              <p:cNvPicPr>
                <a:picLocks noChangeAspect="1"/>
              </p:cNvPicPr>
              <p:nvPr/>
            </p:nvPicPr>
            <p:blipFill>
              <a:blip r:embed="rId13"/>
              <a:stretch>
                <a:fillRect/>
              </a:stretch>
            </p:blipFill>
            <p:spPr>
              <a:xfrm>
                <a:off x="676880" y="3305605"/>
                <a:ext cx="600109" cy="264753"/>
              </a:xfrm>
              <a:prstGeom prst="rect">
                <a:avLst/>
              </a:prstGeom>
            </p:spPr>
          </p:pic>
          <p:pic>
            <p:nvPicPr>
              <p:cNvPr id="97" name="Immagine 305">
                <a:extLst>
                  <a:ext uri="{FF2B5EF4-FFF2-40B4-BE49-F238E27FC236}">
                    <a16:creationId xmlns:a16="http://schemas.microsoft.com/office/drawing/2014/main" id="{A433DE95-68F9-E5AE-5057-83840700619D}"/>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98" name="Immagine 304">
                <a:extLst>
                  <a:ext uri="{FF2B5EF4-FFF2-40B4-BE49-F238E27FC236}">
                    <a16:creationId xmlns:a16="http://schemas.microsoft.com/office/drawing/2014/main" id="{819D8527-8B82-10C2-7AC8-0C546D03761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99" name="Immagine 305">
                <a:extLst>
                  <a:ext uri="{FF2B5EF4-FFF2-40B4-BE49-F238E27FC236}">
                    <a16:creationId xmlns:a16="http://schemas.microsoft.com/office/drawing/2014/main" id="{465A1C94-0647-E03E-68B8-06667869E92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00" name="Immagine 311">
                <a:extLst>
                  <a:ext uri="{FF2B5EF4-FFF2-40B4-BE49-F238E27FC236}">
                    <a16:creationId xmlns:a16="http://schemas.microsoft.com/office/drawing/2014/main" id="{60FB8344-0CFB-6699-D45D-603E3E317552}"/>
                  </a:ext>
                </a:extLst>
              </p:cNvPr>
              <p:cNvPicPr>
                <a:picLocks noChangeAspect="1"/>
              </p:cNvPicPr>
              <p:nvPr/>
            </p:nvPicPr>
            <p:blipFill rotWithShape="1">
              <a:blip r:embed="rId14"/>
              <a:srcRect l="2666" t="21143" r="11481" b="24025"/>
              <a:stretch/>
            </p:blipFill>
            <p:spPr>
              <a:xfrm>
                <a:off x="676880" y="4704044"/>
                <a:ext cx="584435" cy="213289"/>
              </a:xfrm>
              <a:prstGeom prst="rect">
                <a:avLst/>
              </a:prstGeom>
            </p:spPr>
          </p:pic>
          <p:pic>
            <p:nvPicPr>
              <p:cNvPr id="101" name="Immagine 336">
                <a:extLst>
                  <a:ext uri="{FF2B5EF4-FFF2-40B4-BE49-F238E27FC236}">
                    <a16:creationId xmlns:a16="http://schemas.microsoft.com/office/drawing/2014/main" id="{734492B0-9C61-2BA7-F335-7B7D0350F2BD}"/>
                  </a:ext>
                </a:extLst>
              </p:cNvPr>
              <p:cNvPicPr>
                <a:picLocks noChangeAspect="1"/>
              </p:cNvPicPr>
              <p:nvPr/>
            </p:nvPicPr>
            <p:blipFill>
              <a:blip r:embed="rId15"/>
              <a:stretch>
                <a:fillRect/>
              </a:stretch>
            </p:blipFill>
            <p:spPr>
              <a:xfrm>
                <a:off x="9739511" y="4587395"/>
                <a:ext cx="325662" cy="257816"/>
              </a:xfrm>
              <a:prstGeom prst="rect">
                <a:avLst/>
              </a:prstGeom>
            </p:spPr>
          </p:pic>
          <p:pic>
            <p:nvPicPr>
              <p:cNvPr id="102" name="Immagine 311">
                <a:extLst>
                  <a:ext uri="{FF2B5EF4-FFF2-40B4-BE49-F238E27FC236}">
                    <a16:creationId xmlns:a16="http://schemas.microsoft.com/office/drawing/2014/main" id="{C662856F-2232-DD8C-A794-B0661B7A64AB}"/>
                  </a:ext>
                </a:extLst>
              </p:cNvPr>
              <p:cNvPicPr>
                <a:picLocks noChangeAspect="1"/>
              </p:cNvPicPr>
              <p:nvPr/>
            </p:nvPicPr>
            <p:blipFill rotWithShape="1">
              <a:blip r:embed="rId14"/>
              <a:srcRect l="2666" t="21143" r="11481" b="24025"/>
              <a:stretch/>
            </p:blipFill>
            <p:spPr>
              <a:xfrm>
                <a:off x="4091333" y="4667757"/>
                <a:ext cx="584435" cy="213289"/>
              </a:xfrm>
              <a:prstGeom prst="rect">
                <a:avLst/>
              </a:prstGeom>
            </p:spPr>
          </p:pic>
          <p:pic>
            <p:nvPicPr>
              <p:cNvPr id="103" name="Immagine 315">
                <a:extLst>
                  <a:ext uri="{FF2B5EF4-FFF2-40B4-BE49-F238E27FC236}">
                    <a16:creationId xmlns:a16="http://schemas.microsoft.com/office/drawing/2014/main" id="{A3C58CC6-45A9-6E2F-B217-FFD39E55FC38}"/>
                  </a:ext>
                </a:extLst>
              </p:cNvPr>
              <p:cNvPicPr>
                <a:picLocks noChangeAspect="1"/>
              </p:cNvPicPr>
              <p:nvPr/>
            </p:nvPicPr>
            <p:blipFill>
              <a:blip r:embed="rId15"/>
              <a:stretch>
                <a:fillRect/>
              </a:stretch>
            </p:blipFill>
            <p:spPr>
              <a:xfrm>
                <a:off x="16444068" y="4616354"/>
                <a:ext cx="325662" cy="257816"/>
              </a:xfrm>
              <a:prstGeom prst="rect">
                <a:avLst/>
              </a:prstGeom>
            </p:spPr>
          </p:pic>
          <p:pic>
            <p:nvPicPr>
              <p:cNvPr id="104" name="Immagine 306">
                <a:extLst>
                  <a:ext uri="{FF2B5EF4-FFF2-40B4-BE49-F238E27FC236}">
                    <a16:creationId xmlns:a16="http://schemas.microsoft.com/office/drawing/2014/main" id="{A6955132-3FE8-A804-4E13-6FE78AEDD3D2}"/>
                  </a:ext>
                </a:extLst>
              </p:cNvPr>
              <p:cNvPicPr>
                <a:picLocks noChangeAspect="1"/>
              </p:cNvPicPr>
              <p:nvPr/>
            </p:nvPicPr>
            <p:blipFill>
              <a:blip r:embed="rId16"/>
              <a:stretch>
                <a:fillRect/>
              </a:stretch>
            </p:blipFill>
            <p:spPr>
              <a:xfrm>
                <a:off x="2928515" y="5954178"/>
                <a:ext cx="320299" cy="305740"/>
              </a:xfrm>
              <a:prstGeom prst="rect">
                <a:avLst/>
              </a:prstGeom>
            </p:spPr>
          </p:pic>
          <p:pic>
            <p:nvPicPr>
              <p:cNvPr id="105" name="Immagine 307">
                <a:extLst>
                  <a:ext uri="{FF2B5EF4-FFF2-40B4-BE49-F238E27FC236}">
                    <a16:creationId xmlns:a16="http://schemas.microsoft.com/office/drawing/2014/main" id="{7965E720-4D51-3C4A-7CE5-0DEECCE52D91}"/>
                  </a:ext>
                </a:extLst>
              </p:cNvPr>
              <p:cNvPicPr>
                <a:picLocks noChangeAspect="1"/>
              </p:cNvPicPr>
              <p:nvPr/>
            </p:nvPicPr>
            <p:blipFill>
              <a:blip r:embed="rId17"/>
              <a:stretch>
                <a:fillRect/>
              </a:stretch>
            </p:blipFill>
            <p:spPr>
              <a:xfrm>
                <a:off x="676880" y="5985246"/>
                <a:ext cx="1183646" cy="286156"/>
              </a:xfrm>
              <a:prstGeom prst="rect">
                <a:avLst/>
              </a:prstGeom>
            </p:spPr>
          </p:pic>
          <p:pic>
            <p:nvPicPr>
              <p:cNvPr id="106" name="Immagine 308">
                <a:extLst>
                  <a:ext uri="{FF2B5EF4-FFF2-40B4-BE49-F238E27FC236}">
                    <a16:creationId xmlns:a16="http://schemas.microsoft.com/office/drawing/2014/main" id="{5BFD419A-C65D-0FD1-5568-18DFE05DC62C}"/>
                  </a:ext>
                </a:extLst>
              </p:cNvPr>
              <p:cNvPicPr>
                <a:picLocks noChangeAspect="1"/>
              </p:cNvPicPr>
              <p:nvPr/>
            </p:nvPicPr>
            <p:blipFill>
              <a:blip r:embed="rId16"/>
              <a:stretch>
                <a:fillRect/>
              </a:stretch>
            </p:blipFill>
            <p:spPr>
              <a:xfrm>
                <a:off x="6335130" y="5961689"/>
                <a:ext cx="320299" cy="305740"/>
              </a:xfrm>
              <a:prstGeom prst="rect">
                <a:avLst/>
              </a:prstGeom>
            </p:spPr>
          </p:pic>
          <p:pic>
            <p:nvPicPr>
              <p:cNvPr id="107" name="Immagine 309">
                <a:extLst>
                  <a:ext uri="{FF2B5EF4-FFF2-40B4-BE49-F238E27FC236}">
                    <a16:creationId xmlns:a16="http://schemas.microsoft.com/office/drawing/2014/main" id="{C582F873-6834-7EA5-4D06-FCBAD2E0CE5E}"/>
                  </a:ext>
                </a:extLst>
              </p:cNvPr>
              <p:cNvPicPr>
                <a:picLocks noChangeAspect="1"/>
              </p:cNvPicPr>
              <p:nvPr/>
            </p:nvPicPr>
            <p:blipFill>
              <a:blip r:embed="rId17"/>
              <a:stretch>
                <a:fillRect/>
              </a:stretch>
            </p:blipFill>
            <p:spPr>
              <a:xfrm>
                <a:off x="4068452" y="5978655"/>
                <a:ext cx="1183646" cy="286156"/>
              </a:xfrm>
              <a:prstGeom prst="rect">
                <a:avLst/>
              </a:prstGeom>
            </p:spPr>
          </p:pic>
        </p:grpSp>
      </p:grpSp>
      <p:pic>
        <p:nvPicPr>
          <p:cNvPr id="144" name="Immagine 72">
            <a:extLst>
              <a:ext uri="{FF2B5EF4-FFF2-40B4-BE49-F238E27FC236}">
                <a16:creationId xmlns:a16="http://schemas.microsoft.com/office/drawing/2014/main" id="{93C48483-9CFF-4D26-85C3-B6AAAE21B7A6}"/>
              </a:ext>
            </a:extLst>
          </p:cNvPr>
          <p:cNvPicPr>
            <a:picLocks noChangeAspect="1"/>
          </p:cNvPicPr>
          <p:nvPr/>
        </p:nvPicPr>
        <p:blipFill>
          <a:blip r:embed="rId18"/>
          <a:stretch>
            <a:fillRect/>
          </a:stretch>
        </p:blipFill>
        <p:spPr>
          <a:xfrm>
            <a:off x="1725728" y="2281319"/>
            <a:ext cx="4442762" cy="715896"/>
          </a:xfrm>
          <a:prstGeom prst="rect">
            <a:avLst/>
          </a:prstGeom>
        </p:spPr>
      </p:pic>
      <p:pic>
        <p:nvPicPr>
          <p:cNvPr id="145" name="Picture 144">
            <a:extLst>
              <a:ext uri="{FF2B5EF4-FFF2-40B4-BE49-F238E27FC236}">
                <a16:creationId xmlns:a16="http://schemas.microsoft.com/office/drawing/2014/main" id="{BAA51B50-6ACA-4556-AE03-9A21FD8C780C}"/>
              </a:ext>
            </a:extLst>
          </p:cNvPr>
          <p:cNvPicPr>
            <a:picLocks noChangeAspect="1"/>
          </p:cNvPicPr>
          <p:nvPr/>
        </p:nvPicPr>
        <p:blipFill>
          <a:blip r:embed="rId19"/>
          <a:stretch>
            <a:fillRect/>
          </a:stretch>
        </p:blipFill>
        <p:spPr>
          <a:xfrm>
            <a:off x="1768258" y="2941864"/>
            <a:ext cx="2436751" cy="337160"/>
          </a:xfrm>
          <a:prstGeom prst="rect">
            <a:avLst/>
          </a:prstGeom>
        </p:spPr>
      </p:pic>
      <p:cxnSp>
        <p:nvCxnSpPr>
          <p:cNvPr id="202" name="Connettore diritto 201">
            <a:extLst>
              <a:ext uri="{FF2B5EF4-FFF2-40B4-BE49-F238E27FC236}">
                <a16:creationId xmlns:a16="http://schemas.microsoft.com/office/drawing/2014/main" id="{B754663C-11E7-4429-8085-F176D0A95D3E}"/>
              </a:ext>
            </a:extLst>
          </p:cNvPr>
          <p:cNvCxnSpPr>
            <a:cxnSpLocks/>
          </p:cNvCxnSpPr>
          <p:nvPr/>
        </p:nvCxnSpPr>
        <p:spPr>
          <a:xfrm flipV="1">
            <a:off x="1657658" y="2877050"/>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B96EC0AC-6CEF-4ACD-B124-FF11C20ABEA4}"/>
              </a:ext>
            </a:extLst>
          </p:cNvPr>
          <p:cNvGrpSpPr/>
          <p:nvPr/>
        </p:nvGrpSpPr>
        <p:grpSpPr>
          <a:xfrm>
            <a:off x="197903" y="7444979"/>
            <a:ext cx="23792287" cy="4155723"/>
            <a:chOff x="197903" y="7444979"/>
            <a:chExt cx="23792287" cy="4155723"/>
          </a:xfrm>
        </p:grpSpPr>
        <p:pic>
          <p:nvPicPr>
            <p:cNvPr id="394" name="Immagine 393">
              <a:extLst>
                <a:ext uri="{FF2B5EF4-FFF2-40B4-BE49-F238E27FC236}">
                  <a16:creationId xmlns:a16="http://schemas.microsoft.com/office/drawing/2014/main" id="{3E59F016-4FDD-4B6C-A3B2-2EB9BD08197B}"/>
                </a:ext>
              </a:extLst>
            </p:cNvPr>
            <p:cNvPicPr>
              <a:picLocks noChangeAspect="1"/>
            </p:cNvPicPr>
            <p:nvPr/>
          </p:nvPicPr>
          <p:blipFill>
            <a:blip r:embed="rId20"/>
            <a:stretch>
              <a:fillRect/>
            </a:stretch>
          </p:blipFill>
          <p:spPr>
            <a:xfrm>
              <a:off x="21775789" y="7444979"/>
              <a:ext cx="698392" cy="492309"/>
            </a:xfrm>
            <a:prstGeom prst="rect">
              <a:avLst/>
            </a:prstGeom>
          </p:spPr>
        </p:pic>
        <p:grpSp>
          <p:nvGrpSpPr>
            <p:cNvPr id="279" name="Gruppo 278">
              <a:extLst>
                <a:ext uri="{FF2B5EF4-FFF2-40B4-BE49-F238E27FC236}">
                  <a16:creationId xmlns:a16="http://schemas.microsoft.com/office/drawing/2014/main" id="{52ACF01A-74F0-4528-9AFD-416190A4A175}"/>
                </a:ext>
              </a:extLst>
            </p:cNvPr>
            <p:cNvGrpSpPr/>
            <p:nvPr/>
          </p:nvGrpSpPr>
          <p:grpSpPr>
            <a:xfrm>
              <a:off x="211023" y="7852992"/>
              <a:ext cx="23779167" cy="3181376"/>
              <a:chOff x="1344253" y="8724769"/>
              <a:chExt cx="23779167" cy="3181376"/>
            </a:xfrm>
          </p:grpSpPr>
          <p:pic>
            <p:nvPicPr>
              <p:cNvPr id="379" name="Immagine 378">
                <a:extLst>
                  <a:ext uri="{FF2B5EF4-FFF2-40B4-BE49-F238E27FC236}">
                    <a16:creationId xmlns:a16="http://schemas.microsoft.com/office/drawing/2014/main" id="{1D196986-10C4-4DCB-BA1A-2094CA6F7E1C}"/>
                  </a:ext>
                </a:extLst>
              </p:cNvPr>
              <p:cNvPicPr>
                <a:picLocks noChangeAspect="1"/>
              </p:cNvPicPr>
              <p:nvPr/>
            </p:nvPicPr>
            <p:blipFill>
              <a:blip r:embed="rId21"/>
              <a:stretch>
                <a:fillRect/>
              </a:stretch>
            </p:blipFill>
            <p:spPr>
              <a:xfrm>
                <a:off x="1344253" y="9011952"/>
                <a:ext cx="23779166" cy="760050"/>
              </a:xfrm>
              <a:prstGeom prst="rect">
                <a:avLst/>
              </a:prstGeom>
            </p:spPr>
          </p:pic>
          <p:cxnSp>
            <p:nvCxnSpPr>
              <p:cNvPr id="380" name="Connettore diritto 379">
                <a:extLst>
                  <a:ext uri="{FF2B5EF4-FFF2-40B4-BE49-F238E27FC236}">
                    <a16:creationId xmlns:a16="http://schemas.microsoft.com/office/drawing/2014/main" id="{F11B5E92-B18E-4F57-91F8-BF7E17302447}"/>
                  </a:ext>
                </a:extLst>
              </p:cNvPr>
              <p:cNvCxnSpPr>
                <a:cxnSpLocks/>
              </p:cNvCxnSpPr>
              <p:nvPr/>
            </p:nvCxnSpPr>
            <p:spPr>
              <a:xfrm>
                <a:off x="1344253" y="8910309"/>
                <a:ext cx="23779167" cy="14784"/>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381" name="Immagine 380">
                <a:extLst>
                  <a:ext uri="{FF2B5EF4-FFF2-40B4-BE49-F238E27FC236}">
                    <a16:creationId xmlns:a16="http://schemas.microsoft.com/office/drawing/2014/main" id="{1B29F3B7-8AC4-45DF-81F5-E0FCC3AD6C41}"/>
                  </a:ext>
                </a:extLst>
              </p:cNvPr>
              <p:cNvPicPr>
                <a:picLocks noChangeAspect="1"/>
              </p:cNvPicPr>
              <p:nvPr/>
            </p:nvPicPr>
            <p:blipFill rotWithShape="1">
              <a:blip r:embed="rId22"/>
              <a:srcRect l="9227" t="14432" r="5799"/>
              <a:stretch/>
            </p:blipFill>
            <p:spPr>
              <a:xfrm>
                <a:off x="12402296" y="8735831"/>
                <a:ext cx="657566" cy="463515"/>
              </a:xfrm>
              <a:prstGeom prst="rect">
                <a:avLst/>
              </a:prstGeom>
            </p:spPr>
          </p:pic>
          <p:pic>
            <p:nvPicPr>
              <p:cNvPr id="382" name="Immagine 381">
                <a:extLst>
                  <a:ext uri="{FF2B5EF4-FFF2-40B4-BE49-F238E27FC236}">
                    <a16:creationId xmlns:a16="http://schemas.microsoft.com/office/drawing/2014/main" id="{5546C826-CD88-4F14-8331-A0293249283C}"/>
                  </a:ext>
                </a:extLst>
              </p:cNvPr>
              <p:cNvPicPr>
                <a:picLocks noChangeAspect="1"/>
              </p:cNvPicPr>
              <p:nvPr/>
            </p:nvPicPr>
            <p:blipFill rotWithShape="1">
              <a:blip r:embed="rId23"/>
              <a:srcRect l="9994" t="15799" r="5612" b="22020"/>
              <a:stretch/>
            </p:blipFill>
            <p:spPr>
              <a:xfrm>
                <a:off x="11569580" y="8724769"/>
                <a:ext cx="733469" cy="445841"/>
              </a:xfrm>
              <a:prstGeom prst="rect">
                <a:avLst/>
              </a:prstGeom>
            </p:spPr>
          </p:pic>
          <p:pic>
            <p:nvPicPr>
              <p:cNvPr id="388" name="Immagine 387">
                <a:extLst>
                  <a:ext uri="{FF2B5EF4-FFF2-40B4-BE49-F238E27FC236}">
                    <a16:creationId xmlns:a16="http://schemas.microsoft.com/office/drawing/2014/main" id="{E27D9BE4-A283-4D90-82FC-E0B9F660CE94}"/>
                  </a:ext>
                </a:extLst>
              </p:cNvPr>
              <p:cNvPicPr>
                <a:picLocks noChangeAspect="1"/>
              </p:cNvPicPr>
              <p:nvPr/>
            </p:nvPicPr>
            <p:blipFill>
              <a:blip r:embed="rId24"/>
              <a:stretch>
                <a:fillRect/>
              </a:stretch>
            </p:blipFill>
            <p:spPr>
              <a:xfrm>
                <a:off x="19969381" y="9153806"/>
                <a:ext cx="2658245" cy="465193"/>
              </a:xfrm>
              <a:prstGeom prst="rect">
                <a:avLst/>
              </a:prstGeom>
            </p:spPr>
          </p:pic>
          <p:cxnSp>
            <p:nvCxnSpPr>
              <p:cNvPr id="389" name="Connettore diritto 388">
                <a:extLst>
                  <a:ext uri="{FF2B5EF4-FFF2-40B4-BE49-F238E27FC236}">
                    <a16:creationId xmlns:a16="http://schemas.microsoft.com/office/drawing/2014/main" id="{AD27F1A7-2A81-4901-95BE-B0BF04771DEE}"/>
                  </a:ext>
                </a:extLst>
              </p:cNvPr>
              <p:cNvCxnSpPr>
                <a:cxnSpLocks/>
              </p:cNvCxnSpPr>
              <p:nvPr/>
            </p:nvCxnSpPr>
            <p:spPr>
              <a:xfrm flipH="1">
                <a:off x="1657867" y="10920564"/>
                <a:ext cx="42994" cy="9855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0" name="Connettore diritto 389">
                <a:extLst>
                  <a:ext uri="{FF2B5EF4-FFF2-40B4-BE49-F238E27FC236}">
                    <a16:creationId xmlns:a16="http://schemas.microsoft.com/office/drawing/2014/main" id="{2B4B45E2-5B90-43D5-BCC4-84E579353D85}"/>
                  </a:ext>
                </a:extLst>
              </p:cNvPr>
              <p:cNvCxnSpPr>
                <a:cxnSpLocks/>
              </p:cNvCxnSpPr>
              <p:nvPr/>
            </p:nvCxnSpPr>
            <p:spPr>
              <a:xfrm flipH="1">
                <a:off x="22724544" y="10874364"/>
                <a:ext cx="59665" cy="85512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8DC20D1B-6DE2-484F-94BD-A9048BDDCC9F}"/>
                </a:ext>
              </a:extLst>
            </p:cNvPr>
            <p:cNvPicPr>
              <a:picLocks noChangeAspect="1"/>
            </p:cNvPicPr>
            <p:nvPr/>
          </p:nvPicPr>
          <p:blipFill rotWithShape="1">
            <a:blip r:embed="rId25">
              <a:duotone>
                <a:prstClr val="black"/>
                <a:srgbClr val="C6D8EA">
                  <a:tint val="45000"/>
                  <a:satMod val="400000"/>
                </a:srgbClr>
              </a:duotone>
              <a:extLst>
                <a:ext uri="{BEBA8EAE-BF5A-486C-A8C5-ECC9F3942E4B}">
                  <a14:imgProps xmlns:a14="http://schemas.microsoft.com/office/drawing/2010/main">
                    <a14:imgLayer r:embed="rId26">
                      <a14:imgEffect>
                        <a14:colorTemperature colorTemp="5300"/>
                      </a14:imgEffect>
                    </a14:imgLayer>
                  </a14:imgProps>
                </a:ext>
              </a:extLst>
            </a:blip>
            <a:srcRect l="268" t="53060" r="8919" b="14712"/>
            <a:stretch/>
          </p:blipFill>
          <p:spPr>
            <a:xfrm>
              <a:off x="197903" y="10059767"/>
              <a:ext cx="14540485" cy="722890"/>
            </a:xfrm>
            <a:prstGeom prst="rect">
              <a:avLst/>
            </a:prstGeom>
          </p:spPr>
        </p:pic>
        <p:pic>
          <p:nvPicPr>
            <p:cNvPr id="29" name="Picture 28">
              <a:extLst>
                <a:ext uri="{FF2B5EF4-FFF2-40B4-BE49-F238E27FC236}">
                  <a16:creationId xmlns:a16="http://schemas.microsoft.com/office/drawing/2014/main" id="{6EF58866-A67A-4D1E-8B5D-87A03405C236}"/>
                </a:ext>
              </a:extLst>
            </p:cNvPr>
            <p:cNvPicPr>
              <a:picLocks noChangeAspect="1"/>
            </p:cNvPicPr>
            <p:nvPr/>
          </p:nvPicPr>
          <p:blipFill rotWithShape="1">
            <a:blip r:embed="rId27"/>
            <a:srcRect t="9997" r="19205" b="-4002"/>
            <a:stretch/>
          </p:blipFill>
          <p:spPr>
            <a:xfrm>
              <a:off x="211023" y="10817311"/>
              <a:ext cx="14455868" cy="783391"/>
            </a:xfrm>
            <a:prstGeom prst="rect">
              <a:avLst/>
            </a:prstGeom>
          </p:spPr>
        </p:pic>
        <p:pic>
          <p:nvPicPr>
            <p:cNvPr id="31" name="Picture 30">
              <a:extLst>
                <a:ext uri="{FF2B5EF4-FFF2-40B4-BE49-F238E27FC236}">
                  <a16:creationId xmlns:a16="http://schemas.microsoft.com/office/drawing/2014/main" id="{A0E7C53C-780B-4C60-8B13-EA0346F6FEA0}"/>
                </a:ext>
              </a:extLst>
            </p:cNvPr>
            <p:cNvPicPr>
              <a:picLocks noChangeAspect="1"/>
            </p:cNvPicPr>
            <p:nvPr/>
          </p:nvPicPr>
          <p:blipFill>
            <a:blip r:embed="rId28"/>
            <a:stretch>
              <a:fillRect/>
            </a:stretch>
          </p:blipFill>
          <p:spPr>
            <a:xfrm>
              <a:off x="11860095" y="10934123"/>
              <a:ext cx="822880" cy="531227"/>
            </a:xfrm>
            <a:prstGeom prst="rect">
              <a:avLst/>
            </a:prstGeom>
          </p:spPr>
        </p:pic>
        <p:pic>
          <p:nvPicPr>
            <p:cNvPr id="7" name="Immagine 41">
              <a:extLst>
                <a:ext uri="{FF2B5EF4-FFF2-40B4-BE49-F238E27FC236}">
                  <a16:creationId xmlns:a16="http://schemas.microsoft.com/office/drawing/2014/main" id="{AB64D658-A902-AC71-FE32-52AB6C2BCC1C}"/>
                </a:ext>
              </a:extLst>
            </p:cNvPr>
            <p:cNvPicPr>
              <a:picLocks noChangeAspect="1"/>
            </p:cNvPicPr>
            <p:nvPr/>
          </p:nvPicPr>
          <p:blipFill>
            <a:blip r:embed="rId29"/>
            <a:stretch>
              <a:fillRect/>
            </a:stretch>
          </p:blipFill>
          <p:spPr>
            <a:xfrm>
              <a:off x="20668737" y="8261425"/>
              <a:ext cx="1757991" cy="595929"/>
            </a:xfrm>
            <a:prstGeom prst="rect">
              <a:avLst/>
            </a:prstGeom>
          </p:spPr>
        </p:pic>
        <p:pic>
          <p:nvPicPr>
            <p:cNvPr id="8" name="Picture 7">
              <a:extLst>
                <a:ext uri="{FF2B5EF4-FFF2-40B4-BE49-F238E27FC236}">
                  <a16:creationId xmlns:a16="http://schemas.microsoft.com/office/drawing/2014/main" id="{BDD3DD55-4073-6743-D631-F52D4867F44E}"/>
                </a:ext>
              </a:extLst>
            </p:cNvPr>
            <p:cNvPicPr>
              <a:picLocks noChangeAspect="1"/>
            </p:cNvPicPr>
            <p:nvPr/>
          </p:nvPicPr>
          <p:blipFill>
            <a:blip r:embed="rId30"/>
            <a:stretch>
              <a:fillRect/>
            </a:stretch>
          </p:blipFill>
          <p:spPr>
            <a:xfrm>
              <a:off x="22429930" y="8218082"/>
              <a:ext cx="1487069" cy="673061"/>
            </a:xfrm>
            <a:prstGeom prst="rect">
              <a:avLst/>
            </a:prstGeom>
          </p:spPr>
        </p:pic>
        <p:pic>
          <p:nvPicPr>
            <p:cNvPr id="10" name="Picture 9">
              <a:extLst>
                <a:ext uri="{FF2B5EF4-FFF2-40B4-BE49-F238E27FC236}">
                  <a16:creationId xmlns:a16="http://schemas.microsoft.com/office/drawing/2014/main" id="{84242D0F-45C6-4834-8A7E-0E510D0311C9}"/>
                </a:ext>
              </a:extLst>
            </p:cNvPr>
            <p:cNvPicPr>
              <a:picLocks noChangeAspect="1"/>
            </p:cNvPicPr>
            <p:nvPr/>
          </p:nvPicPr>
          <p:blipFill rotWithShape="1">
            <a:blip r:embed="rId31">
              <a:duotone>
                <a:prstClr val="black"/>
                <a:srgbClr val="C6D8EA">
                  <a:tint val="45000"/>
                  <a:satMod val="400000"/>
                </a:srgbClr>
              </a:duotone>
            </a:blip>
            <a:srcRect t="57182" r="4700" b="5873"/>
            <a:stretch/>
          </p:blipFill>
          <p:spPr>
            <a:xfrm>
              <a:off x="14738388" y="10073763"/>
              <a:ext cx="9172883" cy="706532"/>
            </a:xfrm>
            <a:prstGeom prst="rect">
              <a:avLst/>
            </a:prstGeom>
          </p:spPr>
        </p:pic>
        <p:cxnSp>
          <p:nvCxnSpPr>
            <p:cNvPr id="13" name="Straight Connector 12">
              <a:extLst>
                <a:ext uri="{FF2B5EF4-FFF2-40B4-BE49-F238E27FC236}">
                  <a16:creationId xmlns:a16="http://schemas.microsoft.com/office/drawing/2014/main" id="{57EA309A-0A66-47C0-BF5C-0F2CD0EE10E1}"/>
                </a:ext>
              </a:extLst>
            </p:cNvPr>
            <p:cNvCxnSpPr>
              <a:cxnSpLocks/>
            </p:cNvCxnSpPr>
            <p:nvPr/>
          </p:nvCxnSpPr>
          <p:spPr>
            <a:xfrm>
              <a:off x="22796500" y="10584702"/>
              <a:ext cx="2078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B8D3EF0-581D-495A-8E0A-666598519A50}"/>
                </a:ext>
              </a:extLst>
            </p:cNvPr>
            <p:cNvPicPr>
              <a:picLocks noChangeAspect="1"/>
            </p:cNvPicPr>
            <p:nvPr/>
          </p:nvPicPr>
          <p:blipFill rotWithShape="1">
            <a:blip r:embed="rId32"/>
            <a:srcRect t="9335"/>
            <a:stretch/>
          </p:blipFill>
          <p:spPr>
            <a:xfrm>
              <a:off x="14659469" y="10831973"/>
              <a:ext cx="9251802" cy="723183"/>
            </a:xfrm>
            <a:prstGeom prst="rect">
              <a:avLst/>
            </a:prstGeom>
          </p:spPr>
        </p:pic>
        <p:pic>
          <p:nvPicPr>
            <p:cNvPr id="108" name="Picture 107">
              <a:extLst>
                <a:ext uri="{FF2B5EF4-FFF2-40B4-BE49-F238E27FC236}">
                  <a16:creationId xmlns:a16="http://schemas.microsoft.com/office/drawing/2014/main" id="{A22F7C16-BAEA-49B2-9BFD-41886EBF0578}"/>
                </a:ext>
              </a:extLst>
            </p:cNvPr>
            <p:cNvPicPr>
              <a:picLocks noChangeAspect="1"/>
            </p:cNvPicPr>
            <p:nvPr/>
          </p:nvPicPr>
          <p:blipFill>
            <a:blip r:embed="rId33"/>
            <a:stretch>
              <a:fillRect/>
            </a:stretch>
          </p:blipFill>
          <p:spPr>
            <a:xfrm>
              <a:off x="18638882" y="10925753"/>
              <a:ext cx="1757552" cy="519624"/>
            </a:xfrm>
            <a:prstGeom prst="rect">
              <a:avLst/>
            </a:prstGeom>
          </p:spPr>
        </p:pic>
        <p:pic>
          <p:nvPicPr>
            <p:cNvPr id="109" name="Picture 108">
              <a:extLst>
                <a:ext uri="{FF2B5EF4-FFF2-40B4-BE49-F238E27FC236}">
                  <a16:creationId xmlns:a16="http://schemas.microsoft.com/office/drawing/2014/main" id="{E6D05438-AD87-413C-9EB1-145B5362C6CC}"/>
                </a:ext>
              </a:extLst>
            </p:cNvPr>
            <p:cNvPicPr>
              <a:picLocks noChangeAspect="1"/>
            </p:cNvPicPr>
            <p:nvPr/>
          </p:nvPicPr>
          <p:blipFill>
            <a:blip r:embed="rId34"/>
            <a:stretch>
              <a:fillRect/>
            </a:stretch>
          </p:blipFill>
          <p:spPr>
            <a:xfrm>
              <a:off x="20555686" y="10935515"/>
              <a:ext cx="1582983" cy="542318"/>
            </a:xfrm>
            <a:prstGeom prst="rect">
              <a:avLst/>
            </a:prstGeom>
          </p:spPr>
        </p:pic>
        <p:pic>
          <p:nvPicPr>
            <p:cNvPr id="20" name="Picture 19">
              <a:extLst>
                <a:ext uri="{FF2B5EF4-FFF2-40B4-BE49-F238E27FC236}">
                  <a16:creationId xmlns:a16="http://schemas.microsoft.com/office/drawing/2014/main" id="{ADAC0672-4B2F-405E-9010-C89F0166CDF3}"/>
                </a:ext>
              </a:extLst>
            </p:cNvPr>
            <p:cNvPicPr>
              <a:picLocks noChangeAspect="1"/>
            </p:cNvPicPr>
            <p:nvPr/>
          </p:nvPicPr>
          <p:blipFill rotWithShape="1">
            <a:blip r:embed="rId35"/>
            <a:srcRect t="36287" r="28570" b="9435"/>
            <a:stretch/>
          </p:blipFill>
          <p:spPr>
            <a:xfrm>
              <a:off x="22632558" y="11055004"/>
              <a:ext cx="408453" cy="310376"/>
            </a:xfrm>
            <a:prstGeom prst="rect">
              <a:avLst/>
            </a:prstGeom>
          </p:spPr>
        </p:pic>
      </p:grpSp>
      <p:pic>
        <p:nvPicPr>
          <p:cNvPr id="142" name="Immagine 56">
            <a:extLst>
              <a:ext uri="{FF2B5EF4-FFF2-40B4-BE49-F238E27FC236}">
                <a16:creationId xmlns:a16="http://schemas.microsoft.com/office/drawing/2014/main" id="{2E9C12B1-1C83-4483-B793-61076388A066}"/>
              </a:ext>
            </a:extLst>
          </p:cNvPr>
          <p:cNvPicPr>
            <a:picLocks noChangeAspect="1"/>
          </p:cNvPicPr>
          <p:nvPr/>
        </p:nvPicPr>
        <p:blipFill rotWithShape="1">
          <a:blip r:embed="rId36"/>
          <a:srcRect l="14461" t="15533" b="3918"/>
          <a:stretch/>
        </p:blipFill>
        <p:spPr>
          <a:xfrm>
            <a:off x="339655" y="9540634"/>
            <a:ext cx="245842" cy="259282"/>
          </a:xfrm>
          <a:prstGeom prst="rect">
            <a:avLst/>
          </a:prstGeom>
        </p:spPr>
      </p:pic>
      <p:pic>
        <p:nvPicPr>
          <p:cNvPr id="143" name="Picture 142">
            <a:extLst>
              <a:ext uri="{FF2B5EF4-FFF2-40B4-BE49-F238E27FC236}">
                <a16:creationId xmlns:a16="http://schemas.microsoft.com/office/drawing/2014/main" id="{ABD185B1-FC12-42C3-9E85-137F69937FE6}"/>
              </a:ext>
            </a:extLst>
          </p:cNvPr>
          <p:cNvPicPr>
            <a:picLocks noChangeAspect="1"/>
          </p:cNvPicPr>
          <p:nvPr/>
        </p:nvPicPr>
        <p:blipFill rotWithShape="1">
          <a:blip r:embed="rId37"/>
          <a:srcRect r="8919" b="49343"/>
          <a:stretch/>
        </p:blipFill>
        <p:spPr>
          <a:xfrm>
            <a:off x="147217" y="8859912"/>
            <a:ext cx="14583479" cy="1136269"/>
          </a:xfrm>
          <a:prstGeom prst="rect">
            <a:avLst/>
          </a:prstGeom>
        </p:spPr>
      </p:pic>
      <p:pic>
        <p:nvPicPr>
          <p:cNvPr id="146" name="Immagine 56">
            <a:extLst>
              <a:ext uri="{FF2B5EF4-FFF2-40B4-BE49-F238E27FC236}">
                <a16:creationId xmlns:a16="http://schemas.microsoft.com/office/drawing/2014/main" id="{B1A6971B-19C5-4DCF-9D9E-97412F8AFE4B}"/>
              </a:ext>
            </a:extLst>
          </p:cNvPr>
          <p:cNvPicPr>
            <a:picLocks noChangeAspect="1"/>
          </p:cNvPicPr>
          <p:nvPr/>
        </p:nvPicPr>
        <p:blipFill rotWithShape="1">
          <a:blip r:embed="rId36"/>
          <a:srcRect l="14461" t="15533" b="3918"/>
          <a:stretch/>
        </p:blipFill>
        <p:spPr>
          <a:xfrm>
            <a:off x="320398" y="10221595"/>
            <a:ext cx="301110" cy="317571"/>
          </a:xfrm>
          <a:prstGeom prst="rect">
            <a:avLst/>
          </a:prstGeom>
        </p:spPr>
      </p:pic>
      <p:pic>
        <p:nvPicPr>
          <p:cNvPr id="148" name="Picture 147">
            <a:extLst>
              <a:ext uri="{FF2B5EF4-FFF2-40B4-BE49-F238E27FC236}">
                <a16:creationId xmlns:a16="http://schemas.microsoft.com/office/drawing/2014/main" id="{7963E95F-D2B5-4EAF-9C54-CE7D1B58FDD5}"/>
              </a:ext>
            </a:extLst>
          </p:cNvPr>
          <p:cNvPicPr>
            <a:picLocks noChangeAspect="1"/>
          </p:cNvPicPr>
          <p:nvPr/>
        </p:nvPicPr>
        <p:blipFill rotWithShape="1">
          <a:blip r:embed="rId31"/>
          <a:srcRect r="3879" b="44834"/>
          <a:stretch/>
        </p:blipFill>
        <p:spPr>
          <a:xfrm>
            <a:off x="14698928" y="8941556"/>
            <a:ext cx="9251802" cy="1054989"/>
          </a:xfrm>
          <a:prstGeom prst="rect">
            <a:avLst/>
          </a:prstGeom>
        </p:spPr>
      </p:pic>
      <p:cxnSp>
        <p:nvCxnSpPr>
          <p:cNvPr id="150" name="Straight Connector 149">
            <a:extLst>
              <a:ext uri="{FF2B5EF4-FFF2-40B4-BE49-F238E27FC236}">
                <a16:creationId xmlns:a16="http://schemas.microsoft.com/office/drawing/2014/main" id="{0274F9B0-BA1B-43B7-AE78-2B287EBD2DB8}"/>
              </a:ext>
            </a:extLst>
          </p:cNvPr>
          <p:cNvCxnSpPr>
            <a:cxnSpLocks/>
          </p:cNvCxnSpPr>
          <p:nvPr/>
        </p:nvCxnSpPr>
        <p:spPr>
          <a:xfrm>
            <a:off x="22796499" y="11367426"/>
            <a:ext cx="2078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Speech Bubble: Rectangle 72">
            <a:extLst>
              <a:ext uri="{FF2B5EF4-FFF2-40B4-BE49-F238E27FC236}">
                <a16:creationId xmlns:a16="http://schemas.microsoft.com/office/drawing/2014/main" id="{3F85BD43-ACA8-4D3C-87F0-2BB10207DD7F}"/>
              </a:ext>
            </a:extLst>
          </p:cNvPr>
          <p:cNvSpPr/>
          <p:nvPr/>
        </p:nvSpPr>
        <p:spPr>
          <a:xfrm flipH="1">
            <a:off x="15759757" y="7691133"/>
            <a:ext cx="3757901" cy="1082328"/>
          </a:xfrm>
          <a:prstGeom prst="wedgeRectCallout">
            <a:avLst>
              <a:gd name="adj1" fmla="val -76875"/>
              <a:gd name="adj2" fmla="val 26116"/>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a:solidFill>
                  <a:schemeClr val="tx1"/>
                </a:solidFill>
              </a:rPr>
              <a:t>L’utente potrà navigare tramite il tasto «</a:t>
            </a:r>
            <a:r>
              <a:rPr lang="it-IT" sz="1600" b="1">
                <a:solidFill>
                  <a:schemeClr val="tx1"/>
                </a:solidFill>
              </a:rPr>
              <a:t>Dettagli IPE</a:t>
            </a:r>
            <a:r>
              <a:rPr lang="it-IT" sz="1600">
                <a:solidFill>
                  <a:schemeClr val="tx1"/>
                </a:solidFill>
              </a:rPr>
              <a:t>» all’interno della Lista delle Clausole contenute nell’IPE selezionato.</a:t>
            </a:r>
          </a:p>
        </p:txBody>
      </p:sp>
      <p:sp>
        <p:nvSpPr>
          <p:cNvPr id="153" name="Arrow: Down 14">
            <a:extLst>
              <a:ext uri="{FF2B5EF4-FFF2-40B4-BE49-F238E27FC236}">
                <a16:creationId xmlns:a16="http://schemas.microsoft.com/office/drawing/2014/main" id="{B39A854F-5194-4832-AF2F-66B98E69781C}"/>
              </a:ext>
            </a:extLst>
          </p:cNvPr>
          <p:cNvSpPr/>
          <p:nvPr/>
        </p:nvSpPr>
        <p:spPr>
          <a:xfrm rot="18509230">
            <a:off x="20167980" y="7751840"/>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49" name="Picture 148">
            <a:extLst>
              <a:ext uri="{FF2B5EF4-FFF2-40B4-BE49-F238E27FC236}">
                <a16:creationId xmlns:a16="http://schemas.microsoft.com/office/drawing/2014/main" id="{6659BD7C-CAC4-4DCF-BBE9-E1B2215BC4E0}"/>
              </a:ext>
            </a:extLst>
          </p:cNvPr>
          <p:cNvPicPr>
            <a:picLocks noChangeAspect="1"/>
          </p:cNvPicPr>
          <p:nvPr/>
        </p:nvPicPr>
        <p:blipFill rotWithShape="1">
          <a:blip r:embed="rId35">
            <a:duotone>
              <a:prstClr val="black"/>
              <a:srgbClr val="C6D8EA">
                <a:tint val="45000"/>
                <a:satMod val="400000"/>
              </a:srgbClr>
            </a:duotone>
          </a:blip>
          <a:srcRect t="36287" r="28570" b="9435"/>
          <a:stretch/>
        </p:blipFill>
        <p:spPr>
          <a:xfrm>
            <a:off x="22632558" y="10241785"/>
            <a:ext cx="408453" cy="310376"/>
          </a:xfrm>
          <a:prstGeom prst="rect">
            <a:avLst/>
          </a:prstGeom>
        </p:spPr>
      </p:pic>
      <p:pic>
        <p:nvPicPr>
          <p:cNvPr id="6" name="Picture 5">
            <a:extLst>
              <a:ext uri="{FF2B5EF4-FFF2-40B4-BE49-F238E27FC236}">
                <a16:creationId xmlns:a16="http://schemas.microsoft.com/office/drawing/2014/main" id="{F6E2CFEA-64FB-4A41-B7B3-CEEA2F878DF5}"/>
              </a:ext>
            </a:extLst>
          </p:cNvPr>
          <p:cNvPicPr>
            <a:picLocks noChangeAspect="1"/>
          </p:cNvPicPr>
          <p:nvPr/>
        </p:nvPicPr>
        <p:blipFill>
          <a:blip r:embed="rId38"/>
          <a:stretch>
            <a:fillRect/>
          </a:stretch>
        </p:blipFill>
        <p:spPr>
          <a:xfrm>
            <a:off x="147217" y="9217519"/>
            <a:ext cx="638735" cy="576922"/>
          </a:xfrm>
          <a:prstGeom prst="rect">
            <a:avLst/>
          </a:prstGeom>
        </p:spPr>
      </p:pic>
      <p:pic>
        <p:nvPicPr>
          <p:cNvPr id="11" name="Picture 10">
            <a:extLst>
              <a:ext uri="{FF2B5EF4-FFF2-40B4-BE49-F238E27FC236}">
                <a16:creationId xmlns:a16="http://schemas.microsoft.com/office/drawing/2014/main" id="{A23C39AC-E13F-472B-B069-ED643CD141F2}"/>
              </a:ext>
            </a:extLst>
          </p:cNvPr>
          <p:cNvPicPr>
            <a:picLocks noChangeAspect="1"/>
          </p:cNvPicPr>
          <p:nvPr/>
        </p:nvPicPr>
        <p:blipFill>
          <a:blip r:embed="rId39"/>
          <a:stretch>
            <a:fillRect/>
          </a:stretch>
        </p:blipFill>
        <p:spPr>
          <a:xfrm>
            <a:off x="256749" y="10914150"/>
            <a:ext cx="428408" cy="531227"/>
          </a:xfrm>
          <a:prstGeom prst="rect">
            <a:avLst/>
          </a:prstGeom>
        </p:spPr>
      </p:pic>
      <p:pic>
        <p:nvPicPr>
          <p:cNvPr id="154" name="Picture 153">
            <a:extLst>
              <a:ext uri="{FF2B5EF4-FFF2-40B4-BE49-F238E27FC236}">
                <a16:creationId xmlns:a16="http://schemas.microsoft.com/office/drawing/2014/main" id="{4CE02A64-6295-4B40-8DFF-B0A728894360}"/>
              </a:ext>
            </a:extLst>
          </p:cNvPr>
          <p:cNvPicPr>
            <a:picLocks noChangeAspect="1"/>
          </p:cNvPicPr>
          <p:nvPr/>
        </p:nvPicPr>
        <p:blipFill>
          <a:blip r:embed="rId40">
            <a:duotone>
              <a:prstClr val="black"/>
              <a:srgbClr val="C6D8EA">
                <a:tint val="45000"/>
                <a:satMod val="400000"/>
              </a:srgbClr>
            </a:duotone>
          </a:blip>
          <a:stretch>
            <a:fillRect/>
          </a:stretch>
        </p:blipFill>
        <p:spPr>
          <a:xfrm>
            <a:off x="6306549" y="10146449"/>
            <a:ext cx="1217152" cy="466575"/>
          </a:xfrm>
          <a:prstGeom prst="rect">
            <a:avLst/>
          </a:prstGeom>
        </p:spPr>
      </p:pic>
      <p:pic>
        <p:nvPicPr>
          <p:cNvPr id="155" name="Picture 154">
            <a:extLst>
              <a:ext uri="{FF2B5EF4-FFF2-40B4-BE49-F238E27FC236}">
                <a16:creationId xmlns:a16="http://schemas.microsoft.com/office/drawing/2014/main" id="{8500C80C-E0DD-4C66-BE15-1DAAB3A6622E}"/>
              </a:ext>
            </a:extLst>
          </p:cNvPr>
          <p:cNvPicPr>
            <a:picLocks noChangeAspect="1"/>
          </p:cNvPicPr>
          <p:nvPr/>
        </p:nvPicPr>
        <p:blipFill>
          <a:blip r:embed="rId41"/>
          <a:stretch>
            <a:fillRect/>
          </a:stretch>
        </p:blipFill>
        <p:spPr>
          <a:xfrm>
            <a:off x="6299638" y="10904711"/>
            <a:ext cx="1239003" cy="597377"/>
          </a:xfrm>
          <a:prstGeom prst="rect">
            <a:avLst/>
          </a:prstGeom>
        </p:spPr>
      </p:pic>
      <p:pic>
        <p:nvPicPr>
          <p:cNvPr id="156" name="Immagine 16">
            <a:extLst>
              <a:ext uri="{FF2B5EF4-FFF2-40B4-BE49-F238E27FC236}">
                <a16:creationId xmlns:a16="http://schemas.microsoft.com/office/drawing/2014/main" id="{66C84093-7C1E-4275-9DAD-A74E61803C00}"/>
              </a:ext>
            </a:extLst>
          </p:cNvPr>
          <p:cNvPicPr>
            <a:picLocks noChangeAspect="1"/>
          </p:cNvPicPr>
          <p:nvPr/>
        </p:nvPicPr>
        <p:blipFill>
          <a:blip r:embed="rId42"/>
          <a:stretch>
            <a:fillRect/>
          </a:stretch>
        </p:blipFill>
        <p:spPr>
          <a:xfrm>
            <a:off x="19772496" y="12337051"/>
            <a:ext cx="3095099" cy="651599"/>
          </a:xfrm>
          <a:prstGeom prst="rect">
            <a:avLst/>
          </a:prstGeom>
        </p:spPr>
      </p:pic>
      <p:pic>
        <p:nvPicPr>
          <p:cNvPr id="147" name="Picture 146">
            <a:extLst>
              <a:ext uri="{FF2B5EF4-FFF2-40B4-BE49-F238E27FC236}">
                <a16:creationId xmlns:a16="http://schemas.microsoft.com/office/drawing/2014/main" id="{44BBF181-DE21-4E32-BE09-E5C8062C59EE}"/>
              </a:ext>
            </a:extLst>
          </p:cNvPr>
          <p:cNvPicPr>
            <a:picLocks noChangeAspect="1"/>
          </p:cNvPicPr>
          <p:nvPr/>
        </p:nvPicPr>
        <p:blipFill>
          <a:blip r:embed="rId43">
            <a:duotone>
              <a:prstClr val="black"/>
              <a:srgbClr val="C6D8EA">
                <a:tint val="45000"/>
                <a:satMod val="400000"/>
              </a:srgbClr>
            </a:duotone>
          </a:blip>
          <a:stretch>
            <a:fillRect/>
          </a:stretch>
        </p:blipFill>
        <p:spPr>
          <a:xfrm>
            <a:off x="22651587" y="10267003"/>
            <a:ext cx="410735" cy="396238"/>
          </a:xfrm>
          <a:prstGeom prst="rect">
            <a:avLst/>
          </a:prstGeom>
        </p:spPr>
      </p:pic>
      <p:pic>
        <p:nvPicPr>
          <p:cNvPr id="151" name="Picture 150">
            <a:extLst>
              <a:ext uri="{FF2B5EF4-FFF2-40B4-BE49-F238E27FC236}">
                <a16:creationId xmlns:a16="http://schemas.microsoft.com/office/drawing/2014/main" id="{21FAD9F0-E510-4C93-B29A-3B8C27C8A912}"/>
              </a:ext>
            </a:extLst>
          </p:cNvPr>
          <p:cNvPicPr>
            <a:picLocks noChangeAspect="1"/>
          </p:cNvPicPr>
          <p:nvPr/>
        </p:nvPicPr>
        <p:blipFill>
          <a:blip r:embed="rId43"/>
          <a:stretch>
            <a:fillRect/>
          </a:stretch>
        </p:blipFill>
        <p:spPr>
          <a:xfrm>
            <a:off x="22662477" y="11012073"/>
            <a:ext cx="410735" cy="396238"/>
          </a:xfrm>
          <a:prstGeom prst="rect">
            <a:avLst/>
          </a:prstGeom>
        </p:spPr>
      </p:pic>
      <p:cxnSp>
        <p:nvCxnSpPr>
          <p:cNvPr id="165" name="Connector: Elbow 164">
            <a:extLst>
              <a:ext uri="{FF2B5EF4-FFF2-40B4-BE49-F238E27FC236}">
                <a16:creationId xmlns:a16="http://schemas.microsoft.com/office/drawing/2014/main" id="{CE2BC559-4470-409F-A878-7FA940E26858}"/>
              </a:ext>
            </a:extLst>
          </p:cNvPr>
          <p:cNvCxnSpPr>
            <a:cxnSpLocks/>
          </p:cNvCxnSpPr>
          <p:nvPr/>
        </p:nvCxnSpPr>
        <p:spPr>
          <a:xfrm rot="16200000" flipH="1">
            <a:off x="15400243" y="8290597"/>
            <a:ext cx="1701967" cy="7042542"/>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E0263798-E0E6-4A4C-A142-BA8A374BE72D}"/>
              </a:ext>
            </a:extLst>
          </p:cNvPr>
          <p:cNvGrpSpPr/>
          <p:nvPr/>
        </p:nvGrpSpPr>
        <p:grpSpPr>
          <a:xfrm>
            <a:off x="6594620" y="6050383"/>
            <a:ext cx="9950266" cy="4892519"/>
            <a:chOff x="6832236" y="8010111"/>
            <a:chExt cx="7783088" cy="3475926"/>
          </a:xfrm>
        </p:grpSpPr>
        <p:sp>
          <p:nvSpPr>
            <p:cNvPr id="158" name="Rectangle 95">
              <a:extLst>
                <a:ext uri="{FF2B5EF4-FFF2-40B4-BE49-F238E27FC236}">
                  <a16:creationId xmlns:a16="http://schemas.microsoft.com/office/drawing/2014/main" id="{A6B57A61-F945-4F27-9BD3-D7653F0E731D}"/>
                </a:ext>
              </a:extLst>
            </p:cNvPr>
            <p:cNvSpPr/>
            <p:nvPr/>
          </p:nvSpPr>
          <p:spPr>
            <a:xfrm>
              <a:off x="6878952" y="8010111"/>
              <a:ext cx="6610882" cy="3475926"/>
            </a:xfrm>
            <a:prstGeom prst="roundRect">
              <a:avLst/>
            </a:prstGeom>
            <a:solidFill>
              <a:sysClr val="window" lastClr="FFFFFF"/>
            </a:solidFill>
            <a:ln w="12700" cap="flat" cmpd="sng" algn="ctr">
              <a:solidFill>
                <a:srgbClr val="B3CADB"/>
              </a:solidFill>
              <a:prstDash val="solid"/>
              <a:miter lim="800000"/>
            </a:ln>
            <a:effectLst>
              <a:outerShdw blurRad="50800" dist="50800" dir="5400000" algn="ctr" rotWithShape="0">
                <a:srgbClr val="000000">
                  <a:alpha val="31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9" name="Picture 158">
              <a:extLst>
                <a:ext uri="{FF2B5EF4-FFF2-40B4-BE49-F238E27FC236}">
                  <a16:creationId xmlns:a16="http://schemas.microsoft.com/office/drawing/2014/main" id="{95EDF29E-876C-405C-8B5A-58295C475534}"/>
                </a:ext>
              </a:extLst>
            </p:cNvPr>
            <p:cNvPicPr>
              <a:picLocks noChangeAspect="1"/>
            </p:cNvPicPr>
            <p:nvPr/>
          </p:nvPicPr>
          <p:blipFill>
            <a:blip r:embed="rId44"/>
            <a:stretch>
              <a:fillRect/>
            </a:stretch>
          </p:blipFill>
          <p:spPr>
            <a:xfrm>
              <a:off x="9073412" y="8201951"/>
              <a:ext cx="362668" cy="370727"/>
            </a:xfrm>
            <a:prstGeom prst="rect">
              <a:avLst/>
            </a:prstGeom>
          </p:spPr>
        </p:pic>
        <p:sp>
          <p:nvSpPr>
            <p:cNvPr id="160" name="TextBox 159">
              <a:extLst>
                <a:ext uri="{FF2B5EF4-FFF2-40B4-BE49-F238E27FC236}">
                  <a16:creationId xmlns:a16="http://schemas.microsoft.com/office/drawing/2014/main" id="{142A6F6D-5211-4512-9043-34C16E634F3E}"/>
                </a:ext>
              </a:extLst>
            </p:cNvPr>
            <p:cNvSpPr txBox="1"/>
            <p:nvPr/>
          </p:nvSpPr>
          <p:spPr>
            <a:xfrm>
              <a:off x="9517615" y="8239590"/>
              <a:ext cx="3617294" cy="461665"/>
            </a:xfrm>
            <a:prstGeom prst="rect">
              <a:avLst/>
            </a:prstGeom>
            <a:noFill/>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it-IT" sz="2400" kern="0">
                  <a:solidFill>
                    <a:schemeClr val="bg1">
                      <a:lumMod val="50000"/>
                    </a:schemeClr>
                  </a:solidFill>
                  <a:latin typeface="Calibri" panose="020F0502020204030204"/>
                </a:rPr>
                <a:t>Esito operazione</a:t>
              </a:r>
              <a:endParaRPr kumimoji="0" lang="it-IT" sz="2400" b="0" i="0" u="none" strike="noStrike" kern="0" cap="none" spc="0" normalizeH="0" baseline="0" noProof="0">
                <a:ln>
                  <a:noFill/>
                </a:ln>
                <a:solidFill>
                  <a:schemeClr val="bg1">
                    <a:lumMod val="50000"/>
                  </a:schemeClr>
                </a:solidFill>
                <a:uLnTx/>
                <a:uFillTx/>
                <a:latin typeface="Calibri" panose="020F0502020204030204"/>
              </a:endParaRPr>
            </a:p>
          </p:txBody>
        </p:sp>
        <p:sp>
          <p:nvSpPr>
            <p:cNvPr id="161" name="TextBox 160">
              <a:extLst>
                <a:ext uri="{FF2B5EF4-FFF2-40B4-BE49-F238E27FC236}">
                  <a16:creationId xmlns:a16="http://schemas.microsoft.com/office/drawing/2014/main" id="{03CCBF60-2441-4A19-ADCC-7A14E09AAFB2}"/>
                </a:ext>
              </a:extLst>
            </p:cNvPr>
            <p:cNvSpPr txBox="1"/>
            <p:nvPr/>
          </p:nvSpPr>
          <p:spPr>
            <a:xfrm>
              <a:off x="8182966" y="9594763"/>
              <a:ext cx="6432358" cy="371725"/>
            </a:xfrm>
            <a:prstGeom prst="rect">
              <a:avLst/>
            </a:prstGeom>
            <a:noFill/>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it-IT" sz="2800" b="0" i="0" u="none" strike="noStrike" kern="0" cap="none" spc="0" normalizeH="0" baseline="0" noProof="0">
                  <a:ln>
                    <a:noFill/>
                  </a:ln>
                  <a:solidFill>
                    <a:schemeClr val="bg1">
                      <a:lumMod val="50000"/>
                    </a:schemeClr>
                  </a:solidFill>
                  <a:uLnTx/>
                  <a:uFillTx/>
                  <a:latin typeface="Calibri" panose="020F0502020204030204"/>
                </a:rPr>
                <a:t>Operazione correttamente eseguita</a:t>
              </a:r>
            </a:p>
          </p:txBody>
        </p:sp>
        <p:cxnSp>
          <p:nvCxnSpPr>
            <p:cNvPr id="162" name="Straight Connector 161">
              <a:extLst>
                <a:ext uri="{FF2B5EF4-FFF2-40B4-BE49-F238E27FC236}">
                  <a16:creationId xmlns:a16="http://schemas.microsoft.com/office/drawing/2014/main" id="{FFAB6A82-87CE-47EB-8C6F-686574B85F92}"/>
                </a:ext>
              </a:extLst>
            </p:cNvPr>
            <p:cNvCxnSpPr>
              <a:cxnSpLocks/>
            </p:cNvCxnSpPr>
            <p:nvPr/>
          </p:nvCxnSpPr>
          <p:spPr>
            <a:xfrm flipV="1">
              <a:off x="6926268" y="10423902"/>
              <a:ext cx="6455748" cy="7152"/>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pic>
          <p:nvPicPr>
            <p:cNvPr id="163" name="Picture 162">
              <a:extLst>
                <a:ext uri="{FF2B5EF4-FFF2-40B4-BE49-F238E27FC236}">
                  <a16:creationId xmlns:a16="http://schemas.microsoft.com/office/drawing/2014/main" id="{8FB87D88-D772-48ED-88B2-E1D4BFC78505}"/>
                </a:ext>
              </a:extLst>
            </p:cNvPr>
            <p:cNvPicPr>
              <a:picLocks noChangeAspect="1"/>
            </p:cNvPicPr>
            <p:nvPr/>
          </p:nvPicPr>
          <p:blipFill>
            <a:blip r:embed="rId45"/>
            <a:stretch>
              <a:fillRect/>
            </a:stretch>
          </p:blipFill>
          <p:spPr>
            <a:xfrm>
              <a:off x="12073422" y="10698743"/>
              <a:ext cx="729689" cy="457289"/>
            </a:xfrm>
            <a:prstGeom prst="rect">
              <a:avLst/>
            </a:prstGeom>
          </p:spPr>
        </p:pic>
        <p:cxnSp>
          <p:nvCxnSpPr>
            <p:cNvPr id="164" name="Straight Connector 163">
              <a:extLst>
                <a:ext uri="{FF2B5EF4-FFF2-40B4-BE49-F238E27FC236}">
                  <a16:creationId xmlns:a16="http://schemas.microsoft.com/office/drawing/2014/main" id="{FFCBD8D3-498B-4C44-BDBE-F0A2D9FFBA04}"/>
                </a:ext>
              </a:extLst>
            </p:cNvPr>
            <p:cNvCxnSpPr>
              <a:cxnSpLocks/>
            </p:cNvCxnSpPr>
            <p:nvPr/>
          </p:nvCxnSpPr>
          <p:spPr>
            <a:xfrm>
              <a:off x="6832236" y="8845069"/>
              <a:ext cx="661088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2" name="Immagine 3">
            <a:extLst>
              <a:ext uri="{FF2B5EF4-FFF2-40B4-BE49-F238E27FC236}">
                <a16:creationId xmlns:a16="http://schemas.microsoft.com/office/drawing/2014/main" id="{B7D078B9-1679-0858-F134-78B86698F539}"/>
              </a:ext>
            </a:extLst>
          </p:cNvPr>
          <p:cNvPicPr>
            <a:picLocks noChangeAspect="1"/>
          </p:cNvPicPr>
          <p:nvPr/>
        </p:nvPicPr>
        <p:blipFill>
          <a:blip r:embed="rId46">
            <a:clrChange>
              <a:clrFrom>
                <a:srgbClr val="F7F7F7"/>
              </a:clrFrom>
              <a:clrTo>
                <a:srgbClr val="F7F7F7">
                  <a:alpha val="0"/>
                </a:srgbClr>
              </a:clrTo>
            </a:clrChange>
          </a:blip>
          <a:stretch>
            <a:fillRect/>
          </a:stretch>
        </p:blipFill>
        <p:spPr>
          <a:xfrm>
            <a:off x="306164" y="8261425"/>
            <a:ext cx="1865357" cy="495855"/>
          </a:xfrm>
          <a:prstGeom prst="rect">
            <a:avLst/>
          </a:prstGeom>
        </p:spPr>
      </p:pic>
      <p:pic>
        <p:nvPicPr>
          <p:cNvPr id="4" name="Picture 3">
            <a:extLst>
              <a:ext uri="{FF2B5EF4-FFF2-40B4-BE49-F238E27FC236}">
                <a16:creationId xmlns:a16="http://schemas.microsoft.com/office/drawing/2014/main" id="{7C59CD83-B16A-98B4-9BCF-DC5FE8A60E76}"/>
              </a:ext>
            </a:extLst>
          </p:cNvPr>
          <p:cNvPicPr>
            <a:picLocks noChangeAspect="1"/>
          </p:cNvPicPr>
          <p:nvPr/>
        </p:nvPicPr>
        <p:blipFill>
          <a:blip r:embed="rId47"/>
          <a:stretch>
            <a:fillRect/>
          </a:stretch>
        </p:blipFill>
        <p:spPr>
          <a:xfrm>
            <a:off x="20786231" y="11013533"/>
            <a:ext cx="1283399" cy="422766"/>
          </a:xfrm>
          <a:prstGeom prst="rect">
            <a:avLst/>
          </a:prstGeom>
        </p:spPr>
      </p:pic>
      <p:pic>
        <p:nvPicPr>
          <p:cNvPr id="5" name="Picture 4">
            <a:extLst>
              <a:ext uri="{FF2B5EF4-FFF2-40B4-BE49-F238E27FC236}">
                <a16:creationId xmlns:a16="http://schemas.microsoft.com/office/drawing/2014/main" id="{C56CB2D0-2BB6-B267-28D4-9E4109855EE7}"/>
              </a:ext>
            </a:extLst>
          </p:cNvPr>
          <p:cNvPicPr>
            <a:picLocks noChangeAspect="1"/>
          </p:cNvPicPr>
          <p:nvPr/>
        </p:nvPicPr>
        <p:blipFill>
          <a:blip r:embed="rId47">
            <a:duotone>
              <a:prstClr val="black"/>
              <a:srgbClr val="C6D8EA">
                <a:tint val="45000"/>
                <a:satMod val="400000"/>
              </a:srgbClr>
            </a:duotone>
          </a:blip>
          <a:stretch>
            <a:fillRect/>
          </a:stretch>
        </p:blipFill>
        <p:spPr>
          <a:xfrm>
            <a:off x="20784871" y="10242976"/>
            <a:ext cx="1283399" cy="422766"/>
          </a:xfrm>
          <a:prstGeom prst="rect">
            <a:avLst/>
          </a:prstGeom>
        </p:spPr>
      </p:pic>
      <p:pic>
        <p:nvPicPr>
          <p:cNvPr id="9" name="Picture 8">
            <a:extLst>
              <a:ext uri="{FF2B5EF4-FFF2-40B4-BE49-F238E27FC236}">
                <a16:creationId xmlns:a16="http://schemas.microsoft.com/office/drawing/2014/main" id="{8BFB505F-6E60-45CE-E90E-065B62CE2F46}"/>
              </a:ext>
            </a:extLst>
          </p:cNvPr>
          <p:cNvPicPr>
            <a:picLocks noChangeAspect="1"/>
          </p:cNvPicPr>
          <p:nvPr/>
        </p:nvPicPr>
        <p:blipFill>
          <a:blip r:embed="rId48"/>
          <a:stretch>
            <a:fillRect/>
          </a:stretch>
        </p:blipFill>
        <p:spPr>
          <a:xfrm>
            <a:off x="20873433" y="11071046"/>
            <a:ext cx="822756" cy="346423"/>
          </a:xfrm>
          <a:prstGeom prst="rect">
            <a:avLst/>
          </a:prstGeom>
        </p:spPr>
      </p:pic>
      <p:pic>
        <p:nvPicPr>
          <p:cNvPr id="14" name="Picture 13">
            <a:extLst>
              <a:ext uri="{FF2B5EF4-FFF2-40B4-BE49-F238E27FC236}">
                <a16:creationId xmlns:a16="http://schemas.microsoft.com/office/drawing/2014/main" id="{A9CD2679-4963-0EFA-E8A1-134458625E4E}"/>
              </a:ext>
            </a:extLst>
          </p:cNvPr>
          <p:cNvPicPr>
            <a:picLocks noChangeAspect="1"/>
          </p:cNvPicPr>
          <p:nvPr/>
        </p:nvPicPr>
        <p:blipFill>
          <a:blip r:embed="rId49">
            <a:duotone>
              <a:prstClr val="black"/>
              <a:srgbClr val="C6D8EA">
                <a:tint val="45000"/>
                <a:satMod val="400000"/>
              </a:srgbClr>
            </a:duotone>
          </a:blip>
          <a:stretch>
            <a:fillRect/>
          </a:stretch>
        </p:blipFill>
        <p:spPr>
          <a:xfrm>
            <a:off x="20868923" y="10312778"/>
            <a:ext cx="737165" cy="269348"/>
          </a:xfrm>
          <a:prstGeom prst="rect">
            <a:avLst/>
          </a:prstGeom>
        </p:spPr>
      </p:pic>
      <p:pic>
        <p:nvPicPr>
          <p:cNvPr id="15" name="Picture 14">
            <a:extLst>
              <a:ext uri="{FF2B5EF4-FFF2-40B4-BE49-F238E27FC236}">
                <a16:creationId xmlns:a16="http://schemas.microsoft.com/office/drawing/2014/main" id="{B2921788-12F0-CA1B-6E95-F2A8810AC599}"/>
              </a:ext>
            </a:extLst>
          </p:cNvPr>
          <p:cNvPicPr>
            <a:picLocks noChangeAspect="1"/>
          </p:cNvPicPr>
          <p:nvPr/>
        </p:nvPicPr>
        <p:blipFill>
          <a:blip r:embed="rId50"/>
          <a:stretch>
            <a:fillRect/>
          </a:stretch>
        </p:blipFill>
        <p:spPr>
          <a:xfrm>
            <a:off x="3491200" y="10122568"/>
            <a:ext cx="2219790" cy="668514"/>
          </a:xfrm>
          <a:prstGeom prst="rect">
            <a:avLst/>
          </a:prstGeom>
        </p:spPr>
      </p:pic>
      <p:pic>
        <p:nvPicPr>
          <p:cNvPr id="17" name="Picture 16">
            <a:extLst>
              <a:ext uri="{FF2B5EF4-FFF2-40B4-BE49-F238E27FC236}">
                <a16:creationId xmlns:a16="http://schemas.microsoft.com/office/drawing/2014/main" id="{BD1F4E0E-9AA6-585F-A7D4-FFF08CF52DAB}"/>
              </a:ext>
            </a:extLst>
          </p:cNvPr>
          <p:cNvPicPr>
            <a:picLocks noChangeAspect="1"/>
          </p:cNvPicPr>
          <p:nvPr/>
        </p:nvPicPr>
        <p:blipFill>
          <a:blip r:embed="rId51">
            <a:clrChange>
              <a:clrFrom>
                <a:srgbClr val="FFFFFF"/>
              </a:clrFrom>
              <a:clrTo>
                <a:srgbClr val="FFFFFF">
                  <a:alpha val="0"/>
                </a:srgbClr>
              </a:clrTo>
            </a:clrChange>
          </a:blip>
          <a:stretch>
            <a:fillRect/>
          </a:stretch>
        </p:blipFill>
        <p:spPr>
          <a:xfrm>
            <a:off x="3540332" y="10206546"/>
            <a:ext cx="634760" cy="325093"/>
          </a:xfrm>
          <a:prstGeom prst="rect">
            <a:avLst/>
          </a:prstGeom>
        </p:spPr>
      </p:pic>
      <p:pic>
        <p:nvPicPr>
          <p:cNvPr id="18" name="Picture 17">
            <a:extLst>
              <a:ext uri="{FF2B5EF4-FFF2-40B4-BE49-F238E27FC236}">
                <a16:creationId xmlns:a16="http://schemas.microsoft.com/office/drawing/2014/main" id="{72AE6FE8-1C47-4A83-F2F6-A0B6681FB60C}"/>
              </a:ext>
            </a:extLst>
          </p:cNvPr>
          <p:cNvPicPr>
            <a:picLocks noChangeAspect="1"/>
          </p:cNvPicPr>
          <p:nvPr/>
        </p:nvPicPr>
        <p:blipFill>
          <a:blip r:embed="rId51">
            <a:clrChange>
              <a:clrFrom>
                <a:srgbClr val="FFFFFF"/>
              </a:clrFrom>
              <a:clrTo>
                <a:srgbClr val="FFFFFF">
                  <a:alpha val="0"/>
                </a:srgbClr>
              </a:clrTo>
            </a:clrChange>
          </a:blip>
          <a:stretch>
            <a:fillRect/>
          </a:stretch>
        </p:blipFill>
        <p:spPr>
          <a:xfrm>
            <a:off x="5008184" y="10198525"/>
            <a:ext cx="634760" cy="325093"/>
          </a:xfrm>
          <a:prstGeom prst="rect">
            <a:avLst/>
          </a:prstGeom>
        </p:spPr>
      </p:pic>
      <p:pic>
        <p:nvPicPr>
          <p:cNvPr id="19" name="Picture 18">
            <a:extLst>
              <a:ext uri="{FF2B5EF4-FFF2-40B4-BE49-F238E27FC236}">
                <a16:creationId xmlns:a16="http://schemas.microsoft.com/office/drawing/2014/main" id="{87C7C2A7-AE4E-9316-102A-2A1F891D454E}"/>
              </a:ext>
            </a:extLst>
          </p:cNvPr>
          <p:cNvPicPr>
            <a:picLocks noChangeAspect="1"/>
          </p:cNvPicPr>
          <p:nvPr/>
        </p:nvPicPr>
        <p:blipFill>
          <a:blip r:embed="rId51"/>
          <a:stretch>
            <a:fillRect/>
          </a:stretch>
        </p:blipFill>
        <p:spPr>
          <a:xfrm>
            <a:off x="5024226" y="10923501"/>
            <a:ext cx="634760" cy="434309"/>
          </a:xfrm>
          <a:prstGeom prst="rect">
            <a:avLst/>
          </a:prstGeom>
        </p:spPr>
      </p:pic>
      <p:pic>
        <p:nvPicPr>
          <p:cNvPr id="21" name="Picture 20">
            <a:extLst>
              <a:ext uri="{FF2B5EF4-FFF2-40B4-BE49-F238E27FC236}">
                <a16:creationId xmlns:a16="http://schemas.microsoft.com/office/drawing/2014/main" id="{FD06AE55-6B6A-1D1B-9E4B-7D0CA203D863}"/>
              </a:ext>
            </a:extLst>
          </p:cNvPr>
          <p:cNvPicPr>
            <a:picLocks noChangeAspect="1"/>
          </p:cNvPicPr>
          <p:nvPr/>
        </p:nvPicPr>
        <p:blipFill>
          <a:blip r:embed="rId51"/>
          <a:stretch>
            <a:fillRect/>
          </a:stretch>
        </p:blipFill>
        <p:spPr>
          <a:xfrm>
            <a:off x="3548353" y="10907458"/>
            <a:ext cx="634760" cy="434309"/>
          </a:xfrm>
          <a:prstGeom prst="rect">
            <a:avLst/>
          </a:prstGeom>
        </p:spPr>
      </p:pic>
      <p:pic>
        <p:nvPicPr>
          <p:cNvPr id="22" name="Picture 21">
            <a:extLst>
              <a:ext uri="{FF2B5EF4-FFF2-40B4-BE49-F238E27FC236}">
                <a16:creationId xmlns:a16="http://schemas.microsoft.com/office/drawing/2014/main" id="{D3AA042E-7CCD-9C93-3598-1330E7A877B8}"/>
              </a:ext>
            </a:extLst>
          </p:cNvPr>
          <p:cNvPicPr>
            <a:picLocks noChangeAspect="1"/>
          </p:cNvPicPr>
          <p:nvPr/>
        </p:nvPicPr>
        <p:blipFill>
          <a:blip r:embed="rId51">
            <a:clrChange>
              <a:clrFrom>
                <a:srgbClr val="FFFFFF"/>
              </a:clrFrom>
              <a:clrTo>
                <a:srgbClr val="FFFFFF">
                  <a:alpha val="0"/>
                </a:srgbClr>
              </a:clrTo>
            </a:clrChange>
          </a:blip>
          <a:stretch>
            <a:fillRect/>
          </a:stretch>
        </p:blipFill>
        <p:spPr>
          <a:xfrm>
            <a:off x="8689849" y="3998251"/>
            <a:ext cx="634760" cy="325093"/>
          </a:xfrm>
          <a:prstGeom prst="rect">
            <a:avLst/>
          </a:prstGeom>
        </p:spPr>
      </p:pic>
      <p:pic>
        <p:nvPicPr>
          <p:cNvPr id="23" name="Picture 22">
            <a:extLst>
              <a:ext uri="{FF2B5EF4-FFF2-40B4-BE49-F238E27FC236}">
                <a16:creationId xmlns:a16="http://schemas.microsoft.com/office/drawing/2014/main" id="{2346FB65-9C3C-BBA6-082F-7BB94046E6BB}"/>
              </a:ext>
            </a:extLst>
          </p:cNvPr>
          <p:cNvPicPr>
            <a:picLocks noChangeAspect="1"/>
          </p:cNvPicPr>
          <p:nvPr/>
        </p:nvPicPr>
        <p:blipFill>
          <a:blip r:embed="rId51">
            <a:clrChange>
              <a:clrFrom>
                <a:srgbClr val="FFFFFF"/>
              </a:clrFrom>
              <a:clrTo>
                <a:srgbClr val="FFFFFF">
                  <a:alpha val="0"/>
                </a:srgbClr>
              </a:clrTo>
            </a:clrChange>
          </a:blip>
          <a:stretch>
            <a:fillRect/>
          </a:stretch>
        </p:blipFill>
        <p:spPr>
          <a:xfrm>
            <a:off x="12251196" y="3998250"/>
            <a:ext cx="634760" cy="325093"/>
          </a:xfrm>
          <a:prstGeom prst="rect">
            <a:avLst/>
          </a:prstGeom>
        </p:spPr>
      </p:pic>
    </p:spTree>
    <p:extLst>
      <p:ext uri="{BB962C8B-B14F-4D97-AF65-F5344CB8AC3E}">
        <p14:creationId xmlns:p14="http://schemas.microsoft.com/office/powerpoint/2010/main" val="409237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anim calcmode="lin" valueType="num">
                                      <p:cBhvr>
                                        <p:cTn id="8" dur="1000" fill="hold"/>
                                        <p:tgtEl>
                                          <p:spTgt spid="152"/>
                                        </p:tgtEl>
                                        <p:attrNameLst>
                                          <p:attrName>ppt_x</p:attrName>
                                        </p:attrNameLst>
                                      </p:cBhvr>
                                      <p:tavLst>
                                        <p:tav tm="0">
                                          <p:val>
                                            <p:strVal val="#ppt_x"/>
                                          </p:val>
                                        </p:tav>
                                        <p:tav tm="100000">
                                          <p:val>
                                            <p:strVal val="#ppt_x"/>
                                          </p:val>
                                        </p:tav>
                                      </p:tavLst>
                                    </p:anim>
                                    <p:anim calcmode="lin" valueType="num">
                                      <p:cBhvr>
                                        <p:cTn id="9"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magine 81">
            <a:extLst>
              <a:ext uri="{FF2B5EF4-FFF2-40B4-BE49-F238E27FC236}">
                <a16:creationId xmlns:a16="http://schemas.microsoft.com/office/drawing/2014/main" id="{A62FBD08-FA3D-4E6E-BC2B-EC810EFFB149}"/>
              </a:ext>
            </a:extLst>
          </p:cNvPr>
          <p:cNvPicPr>
            <a:picLocks/>
          </p:cNvPicPr>
          <p:nvPr/>
        </p:nvPicPr>
        <p:blipFill>
          <a:blip r:embed="rId2"/>
          <a:stretch>
            <a:fillRect/>
          </a:stretch>
        </p:blipFill>
        <p:spPr>
          <a:xfrm>
            <a:off x="2264040" y="12023238"/>
            <a:ext cx="1202400" cy="651600"/>
          </a:xfrm>
          <a:prstGeom prst="rect">
            <a:avLst/>
          </a:prstGeom>
        </p:spPr>
      </p:pic>
      <p:grpSp>
        <p:nvGrpSpPr>
          <p:cNvPr id="92" name="Gruppo 91">
            <a:extLst>
              <a:ext uri="{FF2B5EF4-FFF2-40B4-BE49-F238E27FC236}">
                <a16:creationId xmlns:a16="http://schemas.microsoft.com/office/drawing/2014/main" id="{08AFFDF0-6271-47B3-880B-7F518A7768F2}"/>
              </a:ext>
            </a:extLst>
          </p:cNvPr>
          <p:cNvGrpSpPr/>
          <p:nvPr/>
        </p:nvGrpSpPr>
        <p:grpSpPr>
          <a:xfrm>
            <a:off x="1662101" y="1952540"/>
            <a:ext cx="21096304" cy="732779"/>
            <a:chOff x="1662101" y="1952540"/>
            <a:chExt cx="21096304" cy="732779"/>
          </a:xfrm>
        </p:grpSpPr>
        <p:grpSp>
          <p:nvGrpSpPr>
            <p:cNvPr id="94" name="Gruppo 93">
              <a:extLst>
                <a:ext uri="{FF2B5EF4-FFF2-40B4-BE49-F238E27FC236}">
                  <a16:creationId xmlns:a16="http://schemas.microsoft.com/office/drawing/2014/main" id="{787FF65F-4C52-4922-A19F-1D94BAADE09D}"/>
                </a:ext>
              </a:extLst>
            </p:cNvPr>
            <p:cNvGrpSpPr/>
            <p:nvPr/>
          </p:nvGrpSpPr>
          <p:grpSpPr>
            <a:xfrm>
              <a:off x="1662101" y="1952540"/>
              <a:ext cx="21096304" cy="732779"/>
              <a:chOff x="1646867" y="1867823"/>
              <a:chExt cx="21096304" cy="732779"/>
            </a:xfrm>
          </p:grpSpPr>
          <p:pic>
            <p:nvPicPr>
              <p:cNvPr id="96" name="Immagine 95">
                <a:extLst>
                  <a:ext uri="{FF2B5EF4-FFF2-40B4-BE49-F238E27FC236}">
                    <a16:creationId xmlns:a16="http://schemas.microsoft.com/office/drawing/2014/main" id="{645547D0-C704-49DA-82DE-97CEB814CF81}"/>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97" name="Immagine 96">
                <a:extLst>
                  <a:ext uri="{FF2B5EF4-FFF2-40B4-BE49-F238E27FC236}">
                    <a16:creationId xmlns:a16="http://schemas.microsoft.com/office/drawing/2014/main" id="{9D6C8D09-53D4-4E34-A3F8-7333020C4D22}"/>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98" name="Immagine 97">
                <a:extLst>
                  <a:ext uri="{FF2B5EF4-FFF2-40B4-BE49-F238E27FC236}">
                    <a16:creationId xmlns:a16="http://schemas.microsoft.com/office/drawing/2014/main" id="{BDE6D99C-C665-4237-8202-E5BAA6E2C898}"/>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95" name="Immagine 94">
              <a:extLst>
                <a:ext uri="{FF2B5EF4-FFF2-40B4-BE49-F238E27FC236}">
                  <a16:creationId xmlns:a16="http://schemas.microsoft.com/office/drawing/2014/main" id="{F7DB2481-400A-46E0-9798-2B5C7FAF0ACC}"/>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02" name="Immagine 101">
            <a:extLst>
              <a:ext uri="{FF2B5EF4-FFF2-40B4-BE49-F238E27FC236}">
                <a16:creationId xmlns:a16="http://schemas.microsoft.com/office/drawing/2014/main" id="{961E24CD-6558-44B8-8CDF-34A93986BD15}"/>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93" name="Segnaposto testo 3">
            <a:extLst>
              <a:ext uri="{FF2B5EF4-FFF2-40B4-BE49-F238E27FC236}">
                <a16:creationId xmlns:a16="http://schemas.microsoft.com/office/drawing/2014/main" id="{A0838087-0734-43DA-B5A2-2460221D3BA6}"/>
              </a:ext>
            </a:extLst>
          </p:cNvPr>
          <p:cNvSpPr>
            <a:spLocks noGrp="1"/>
          </p:cNvSpPr>
          <p:nvPr>
            <p:ph type="body" sz="quarter" idx="14"/>
          </p:nvPr>
        </p:nvSpPr>
        <p:spPr>
          <a:xfrm>
            <a:off x="2327117" y="99879"/>
            <a:ext cx="21096304" cy="1634014"/>
          </a:xfrm>
        </p:spPr>
        <p:txBody>
          <a:bodyPr/>
          <a:lstStyle/>
          <a:p>
            <a:pPr algn="l" defTabSz="1769301"/>
            <a:r>
              <a:rPr lang="it-IT" sz="4000"/>
              <a:t>RILASCIO 3 – Gestione Decreto di impegno di spesa primaria senza contratto (Atto di annullamento) </a:t>
            </a:r>
          </a:p>
        </p:txBody>
      </p:sp>
      <p:pic>
        <p:nvPicPr>
          <p:cNvPr id="8" name="Immagine 7">
            <a:extLst>
              <a:ext uri="{FF2B5EF4-FFF2-40B4-BE49-F238E27FC236}">
                <a16:creationId xmlns:a16="http://schemas.microsoft.com/office/drawing/2014/main" id="{59D98853-C398-4518-9CAD-A09AF5C0E71D}"/>
              </a:ext>
            </a:extLst>
          </p:cNvPr>
          <p:cNvPicPr>
            <a:picLocks noChangeAspect="1"/>
          </p:cNvPicPr>
          <p:nvPr/>
        </p:nvPicPr>
        <p:blipFill>
          <a:blip r:embed="rId8"/>
          <a:stretch>
            <a:fillRect/>
          </a:stretch>
        </p:blipFill>
        <p:spPr>
          <a:xfrm>
            <a:off x="19272347" y="12023239"/>
            <a:ext cx="3486058" cy="651599"/>
          </a:xfrm>
          <a:prstGeom prst="rect">
            <a:avLst/>
          </a:prstGeom>
        </p:spPr>
      </p:pic>
      <p:pic>
        <p:nvPicPr>
          <p:cNvPr id="44" name="Immagine 43">
            <a:extLst>
              <a:ext uri="{FF2B5EF4-FFF2-40B4-BE49-F238E27FC236}">
                <a16:creationId xmlns:a16="http://schemas.microsoft.com/office/drawing/2014/main" id="{1082FA0C-E908-430C-ABF7-34CD6315EE4D}"/>
              </a:ext>
            </a:extLst>
          </p:cNvPr>
          <p:cNvPicPr>
            <a:picLocks noChangeAspect="1"/>
          </p:cNvPicPr>
          <p:nvPr/>
        </p:nvPicPr>
        <p:blipFill>
          <a:blip r:embed="rId9"/>
          <a:stretch>
            <a:fillRect/>
          </a:stretch>
        </p:blipFill>
        <p:spPr>
          <a:xfrm>
            <a:off x="1964900" y="4292864"/>
            <a:ext cx="3889582" cy="644287"/>
          </a:xfrm>
          <a:prstGeom prst="rect">
            <a:avLst/>
          </a:prstGeom>
        </p:spPr>
      </p:pic>
      <p:cxnSp>
        <p:nvCxnSpPr>
          <p:cNvPr id="45" name="Connettore diritto 44">
            <a:extLst>
              <a:ext uri="{FF2B5EF4-FFF2-40B4-BE49-F238E27FC236}">
                <a16:creationId xmlns:a16="http://schemas.microsoft.com/office/drawing/2014/main" id="{9D429D89-7947-4BD6-9232-37CB520356E8}"/>
              </a:ext>
            </a:extLst>
          </p:cNvPr>
          <p:cNvCxnSpPr>
            <a:cxnSpLocks/>
          </p:cNvCxnSpPr>
          <p:nvPr/>
        </p:nvCxnSpPr>
        <p:spPr>
          <a:xfrm>
            <a:off x="1873723" y="4984267"/>
            <a:ext cx="17647654" cy="134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a:extLst>
              <a:ext uri="{FF2B5EF4-FFF2-40B4-BE49-F238E27FC236}">
                <a16:creationId xmlns:a16="http://schemas.microsoft.com/office/drawing/2014/main" id="{528C59BB-F135-4EB7-9CDD-C56AE230F4B5}"/>
              </a:ext>
            </a:extLst>
          </p:cNvPr>
          <p:cNvGrpSpPr/>
          <p:nvPr/>
        </p:nvGrpSpPr>
        <p:grpSpPr>
          <a:xfrm>
            <a:off x="4309025" y="6388727"/>
            <a:ext cx="15402016" cy="946164"/>
            <a:chOff x="4309025" y="6792762"/>
            <a:chExt cx="15402016" cy="946164"/>
          </a:xfrm>
        </p:grpSpPr>
        <p:pic>
          <p:nvPicPr>
            <p:cNvPr id="48" name="Immagine 47">
              <a:extLst>
                <a:ext uri="{FF2B5EF4-FFF2-40B4-BE49-F238E27FC236}">
                  <a16:creationId xmlns:a16="http://schemas.microsoft.com/office/drawing/2014/main" id="{1B64EE93-872D-46D5-AE96-41D9A56D3BD6}"/>
                </a:ext>
              </a:extLst>
            </p:cNvPr>
            <p:cNvPicPr>
              <a:picLocks noChangeAspect="1"/>
            </p:cNvPicPr>
            <p:nvPr/>
          </p:nvPicPr>
          <p:blipFill rotWithShape="1">
            <a:blip r:embed="rId10"/>
            <a:srcRect t="11645"/>
            <a:stretch/>
          </p:blipFill>
          <p:spPr>
            <a:xfrm>
              <a:off x="4309025" y="6792762"/>
              <a:ext cx="4122829" cy="946164"/>
            </a:xfrm>
            <a:prstGeom prst="rect">
              <a:avLst/>
            </a:prstGeom>
          </p:spPr>
        </p:pic>
        <p:pic>
          <p:nvPicPr>
            <p:cNvPr id="49" name="Immagine 48">
              <a:extLst>
                <a:ext uri="{FF2B5EF4-FFF2-40B4-BE49-F238E27FC236}">
                  <a16:creationId xmlns:a16="http://schemas.microsoft.com/office/drawing/2014/main" id="{8A891980-0ECF-4DB8-9F6C-A42DBB433D52}"/>
                </a:ext>
              </a:extLst>
            </p:cNvPr>
            <p:cNvPicPr>
              <a:picLocks noChangeAspect="1"/>
            </p:cNvPicPr>
            <p:nvPr/>
          </p:nvPicPr>
          <p:blipFill rotWithShape="1">
            <a:blip r:embed="rId11"/>
            <a:srcRect t="5164"/>
            <a:stretch/>
          </p:blipFill>
          <p:spPr>
            <a:xfrm>
              <a:off x="9469989" y="6814270"/>
              <a:ext cx="4419763" cy="903148"/>
            </a:xfrm>
            <a:prstGeom prst="rect">
              <a:avLst/>
            </a:prstGeom>
          </p:spPr>
        </p:pic>
        <p:pic>
          <p:nvPicPr>
            <p:cNvPr id="50" name="Immagine 49">
              <a:extLst>
                <a:ext uri="{FF2B5EF4-FFF2-40B4-BE49-F238E27FC236}">
                  <a16:creationId xmlns:a16="http://schemas.microsoft.com/office/drawing/2014/main" id="{4FE30521-13C5-42F4-B8D7-627AAB3B2FD5}"/>
                </a:ext>
              </a:extLst>
            </p:cNvPr>
            <p:cNvPicPr>
              <a:picLocks noChangeAspect="1"/>
            </p:cNvPicPr>
            <p:nvPr/>
          </p:nvPicPr>
          <p:blipFill>
            <a:blip r:embed="rId12"/>
            <a:stretch>
              <a:fillRect/>
            </a:stretch>
          </p:blipFill>
          <p:spPr>
            <a:xfrm>
              <a:off x="14929837" y="6811046"/>
              <a:ext cx="4781204" cy="909596"/>
            </a:xfrm>
            <a:prstGeom prst="rect">
              <a:avLst/>
            </a:prstGeom>
          </p:spPr>
        </p:pic>
      </p:grpSp>
      <p:grpSp>
        <p:nvGrpSpPr>
          <p:cNvPr id="51" name="Gruppo 50">
            <a:extLst>
              <a:ext uri="{FF2B5EF4-FFF2-40B4-BE49-F238E27FC236}">
                <a16:creationId xmlns:a16="http://schemas.microsoft.com/office/drawing/2014/main" id="{FDBF542C-09D3-4D97-9E92-8AC785A0F7A1}"/>
              </a:ext>
            </a:extLst>
          </p:cNvPr>
          <p:cNvGrpSpPr/>
          <p:nvPr/>
        </p:nvGrpSpPr>
        <p:grpSpPr>
          <a:xfrm>
            <a:off x="20771730" y="4335394"/>
            <a:ext cx="1326806" cy="1567929"/>
            <a:chOff x="20771730" y="4602269"/>
            <a:chExt cx="1326806" cy="1567929"/>
          </a:xfrm>
        </p:grpSpPr>
        <p:pic>
          <p:nvPicPr>
            <p:cNvPr id="53" name="Immagine 52">
              <a:extLst>
                <a:ext uri="{FF2B5EF4-FFF2-40B4-BE49-F238E27FC236}">
                  <a16:creationId xmlns:a16="http://schemas.microsoft.com/office/drawing/2014/main" id="{55381FC8-84D3-4B45-8F7D-118ACD59F78A}"/>
                </a:ext>
              </a:extLst>
            </p:cNvPr>
            <p:cNvPicPr>
              <a:picLocks noChangeAspect="1"/>
            </p:cNvPicPr>
            <p:nvPr/>
          </p:nvPicPr>
          <p:blipFill rotWithShape="1">
            <a:blip r:embed="rId13"/>
            <a:srcRect l="87590" t="4967"/>
            <a:stretch/>
          </p:blipFill>
          <p:spPr>
            <a:xfrm>
              <a:off x="20771730" y="4602269"/>
              <a:ext cx="1326806" cy="1263461"/>
            </a:xfrm>
            <a:prstGeom prst="rect">
              <a:avLst/>
            </a:prstGeom>
          </p:spPr>
        </p:pic>
        <p:pic>
          <p:nvPicPr>
            <p:cNvPr id="72" name="Immagine 71">
              <a:extLst>
                <a:ext uri="{FF2B5EF4-FFF2-40B4-BE49-F238E27FC236}">
                  <a16:creationId xmlns:a16="http://schemas.microsoft.com/office/drawing/2014/main" id="{CF7F1343-FDAB-495D-AAEC-2E448CB9CAA2}"/>
                </a:ext>
              </a:extLst>
            </p:cNvPr>
            <p:cNvPicPr>
              <a:picLocks noChangeAspect="1"/>
            </p:cNvPicPr>
            <p:nvPr/>
          </p:nvPicPr>
          <p:blipFill>
            <a:blip r:embed="rId14"/>
            <a:stretch>
              <a:fillRect/>
            </a:stretch>
          </p:blipFill>
          <p:spPr>
            <a:xfrm>
              <a:off x="20959256" y="5843026"/>
              <a:ext cx="1054220" cy="327172"/>
            </a:xfrm>
            <a:prstGeom prst="rect">
              <a:avLst/>
            </a:prstGeom>
          </p:spPr>
        </p:pic>
      </p:grpSp>
      <p:sp>
        <p:nvSpPr>
          <p:cNvPr id="73" name="Arrow: Down 14">
            <a:extLst>
              <a:ext uri="{FF2B5EF4-FFF2-40B4-BE49-F238E27FC236}">
                <a16:creationId xmlns:a16="http://schemas.microsoft.com/office/drawing/2014/main" id="{9FA021D9-0A94-40CF-971D-CF13744B543C}"/>
              </a:ext>
            </a:extLst>
          </p:cNvPr>
          <p:cNvSpPr/>
          <p:nvPr/>
        </p:nvSpPr>
        <p:spPr>
          <a:xfrm rot="18509230">
            <a:off x="20399260" y="4316013"/>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2" name="Group 1">
            <a:extLst>
              <a:ext uri="{FF2B5EF4-FFF2-40B4-BE49-F238E27FC236}">
                <a16:creationId xmlns:a16="http://schemas.microsoft.com/office/drawing/2014/main" id="{A5E3E2E7-8B30-7A19-7110-433E5234AB32}"/>
              </a:ext>
            </a:extLst>
          </p:cNvPr>
          <p:cNvGrpSpPr/>
          <p:nvPr/>
        </p:nvGrpSpPr>
        <p:grpSpPr>
          <a:xfrm>
            <a:off x="1660325" y="2668825"/>
            <a:ext cx="21059988" cy="1572663"/>
            <a:chOff x="1660325" y="2668825"/>
            <a:chExt cx="21059988" cy="1572663"/>
          </a:xfrm>
        </p:grpSpPr>
        <p:grpSp>
          <p:nvGrpSpPr>
            <p:cNvPr id="4" name="Gruppo 5">
              <a:extLst>
                <a:ext uri="{FF2B5EF4-FFF2-40B4-BE49-F238E27FC236}">
                  <a16:creationId xmlns:a16="http://schemas.microsoft.com/office/drawing/2014/main" id="{570E4821-E23E-9220-5344-1182A0F465A5}"/>
                </a:ext>
              </a:extLst>
            </p:cNvPr>
            <p:cNvGrpSpPr/>
            <p:nvPr/>
          </p:nvGrpSpPr>
          <p:grpSpPr>
            <a:xfrm>
              <a:off x="1660325" y="2668825"/>
              <a:ext cx="21059988" cy="1572663"/>
              <a:chOff x="1660325" y="2668825"/>
              <a:chExt cx="21059988" cy="1572663"/>
            </a:xfrm>
          </p:grpSpPr>
          <p:grpSp>
            <p:nvGrpSpPr>
              <p:cNvPr id="9" name="Gruppo 73">
                <a:extLst>
                  <a:ext uri="{FF2B5EF4-FFF2-40B4-BE49-F238E27FC236}">
                    <a16:creationId xmlns:a16="http://schemas.microsoft.com/office/drawing/2014/main" id="{69E0E38D-BB55-7578-44D9-E7D913879210}"/>
                  </a:ext>
                </a:extLst>
              </p:cNvPr>
              <p:cNvGrpSpPr/>
              <p:nvPr/>
            </p:nvGrpSpPr>
            <p:grpSpPr>
              <a:xfrm>
                <a:off x="1660325" y="2668825"/>
                <a:ext cx="21059988" cy="1572663"/>
                <a:chOff x="1660325" y="2668825"/>
                <a:chExt cx="21059988" cy="1572663"/>
              </a:xfrm>
            </p:grpSpPr>
            <p:grpSp>
              <p:nvGrpSpPr>
                <p:cNvPr id="12" name="Gruppo 74">
                  <a:extLst>
                    <a:ext uri="{FF2B5EF4-FFF2-40B4-BE49-F238E27FC236}">
                      <a16:creationId xmlns:a16="http://schemas.microsoft.com/office/drawing/2014/main" id="{88DB53FD-B85F-C3D8-00A4-4606F486989C}"/>
                    </a:ext>
                  </a:extLst>
                </p:cNvPr>
                <p:cNvGrpSpPr/>
                <p:nvPr/>
              </p:nvGrpSpPr>
              <p:grpSpPr>
                <a:xfrm>
                  <a:off x="1660325" y="2668825"/>
                  <a:ext cx="21059988" cy="1572663"/>
                  <a:chOff x="1660325" y="2668825"/>
                  <a:chExt cx="21059988" cy="1572663"/>
                </a:xfrm>
              </p:grpSpPr>
              <p:grpSp>
                <p:nvGrpSpPr>
                  <p:cNvPr id="15" name="Gruppo 78">
                    <a:extLst>
                      <a:ext uri="{FF2B5EF4-FFF2-40B4-BE49-F238E27FC236}">
                        <a16:creationId xmlns:a16="http://schemas.microsoft.com/office/drawing/2014/main" id="{DE497F08-1D0E-A765-9279-95490CDE6094}"/>
                      </a:ext>
                    </a:extLst>
                  </p:cNvPr>
                  <p:cNvGrpSpPr/>
                  <p:nvPr/>
                </p:nvGrpSpPr>
                <p:grpSpPr>
                  <a:xfrm>
                    <a:off x="1660325" y="2668825"/>
                    <a:ext cx="21059988" cy="1572663"/>
                    <a:chOff x="1660325" y="2668825"/>
                    <a:chExt cx="21059988" cy="1572663"/>
                  </a:xfrm>
                </p:grpSpPr>
                <p:cxnSp>
                  <p:nvCxnSpPr>
                    <p:cNvPr id="17" name="Connettore diritto 80">
                      <a:extLst>
                        <a:ext uri="{FF2B5EF4-FFF2-40B4-BE49-F238E27FC236}">
                          <a16:creationId xmlns:a16="http://schemas.microsoft.com/office/drawing/2014/main" id="{B8932626-6C8E-5676-21A9-C3984F279713}"/>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18" name="Gruppo 82">
                      <a:extLst>
                        <a:ext uri="{FF2B5EF4-FFF2-40B4-BE49-F238E27FC236}">
                          <a16:creationId xmlns:a16="http://schemas.microsoft.com/office/drawing/2014/main" id="{4BD5ACBA-746F-E637-923F-3BCE067C34D7}"/>
                        </a:ext>
                      </a:extLst>
                    </p:cNvPr>
                    <p:cNvGrpSpPr/>
                    <p:nvPr/>
                  </p:nvGrpSpPr>
                  <p:grpSpPr>
                    <a:xfrm>
                      <a:off x="1662707" y="2668825"/>
                      <a:ext cx="21057606" cy="1542828"/>
                      <a:chOff x="1662707" y="2668825"/>
                      <a:chExt cx="21057606" cy="1542828"/>
                    </a:xfrm>
                  </p:grpSpPr>
                  <p:pic>
                    <p:nvPicPr>
                      <p:cNvPr id="19" name="Immagine 83">
                        <a:extLst>
                          <a:ext uri="{FF2B5EF4-FFF2-40B4-BE49-F238E27FC236}">
                            <a16:creationId xmlns:a16="http://schemas.microsoft.com/office/drawing/2014/main" id="{535AC0D8-C352-C11A-6273-C7AF4F0CC761}"/>
                          </a:ext>
                        </a:extLst>
                      </p:cNvPr>
                      <p:cNvPicPr>
                        <a:picLocks noChangeAspect="1"/>
                      </p:cNvPicPr>
                      <p:nvPr/>
                    </p:nvPicPr>
                    <p:blipFill>
                      <a:blip r:embed="rId15"/>
                      <a:stretch>
                        <a:fillRect/>
                      </a:stretch>
                    </p:blipFill>
                    <p:spPr>
                      <a:xfrm>
                        <a:off x="1662707" y="2668825"/>
                        <a:ext cx="21057606" cy="1542828"/>
                      </a:xfrm>
                      <a:prstGeom prst="rect">
                        <a:avLst/>
                      </a:prstGeom>
                    </p:spPr>
                  </p:pic>
                  <p:pic>
                    <p:nvPicPr>
                      <p:cNvPr id="20" name="Immagine 84">
                        <a:extLst>
                          <a:ext uri="{FF2B5EF4-FFF2-40B4-BE49-F238E27FC236}">
                            <a16:creationId xmlns:a16="http://schemas.microsoft.com/office/drawing/2014/main" id="{39D3F0CE-B465-8E3A-03B0-449A7DB037F2}"/>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16" name="Immagine 79">
                    <a:extLst>
                      <a:ext uri="{FF2B5EF4-FFF2-40B4-BE49-F238E27FC236}">
                        <a16:creationId xmlns:a16="http://schemas.microsoft.com/office/drawing/2014/main" id="{DDBB043E-BB5C-540B-9029-AB5223356392}"/>
                      </a:ext>
                    </a:extLst>
                  </p:cNvPr>
                  <p:cNvPicPr>
                    <a:picLocks noChangeAspect="1"/>
                  </p:cNvPicPr>
                  <p:nvPr/>
                </p:nvPicPr>
                <p:blipFill>
                  <a:blip r:embed="rId17"/>
                  <a:stretch>
                    <a:fillRect/>
                  </a:stretch>
                </p:blipFill>
                <p:spPr>
                  <a:xfrm>
                    <a:off x="1844843" y="3090239"/>
                    <a:ext cx="2994308" cy="305153"/>
                  </a:xfrm>
                  <a:prstGeom prst="rect">
                    <a:avLst/>
                  </a:prstGeom>
                </p:spPr>
              </p:pic>
            </p:grpSp>
            <p:pic>
              <p:nvPicPr>
                <p:cNvPr id="13" name="Immagine 75">
                  <a:extLst>
                    <a:ext uri="{FF2B5EF4-FFF2-40B4-BE49-F238E27FC236}">
                      <a16:creationId xmlns:a16="http://schemas.microsoft.com/office/drawing/2014/main" id="{4E03CFB6-B8A8-8B2D-8C4A-9D5455D35609}"/>
                    </a:ext>
                  </a:extLst>
                </p:cNvPr>
                <p:cNvPicPr>
                  <a:picLocks noChangeAspect="1"/>
                </p:cNvPicPr>
                <p:nvPr/>
              </p:nvPicPr>
              <p:blipFill rotWithShape="1">
                <a:blip r:embed="rId18">
                  <a:clrChange>
                    <a:clrFrom>
                      <a:srgbClr val="FFFFFF"/>
                    </a:clrFrom>
                    <a:clrTo>
                      <a:srgbClr val="FFFFFF">
                        <a:alpha val="0"/>
                      </a:srgbClr>
                    </a:clrTo>
                  </a:clrChange>
                </a:blip>
                <a:srcRect l="66525"/>
                <a:stretch/>
              </p:blipFill>
              <p:spPr>
                <a:xfrm>
                  <a:off x="7305599" y="3103327"/>
                  <a:ext cx="5754353" cy="305153"/>
                </a:xfrm>
                <a:prstGeom prst="rect">
                  <a:avLst/>
                </a:prstGeom>
              </p:spPr>
            </p:pic>
            <p:pic>
              <p:nvPicPr>
                <p:cNvPr id="14" name="Immagine 76">
                  <a:extLst>
                    <a:ext uri="{FF2B5EF4-FFF2-40B4-BE49-F238E27FC236}">
                      <a16:creationId xmlns:a16="http://schemas.microsoft.com/office/drawing/2014/main" id="{F818B824-B19B-A9DD-55E4-FFA1F83A91D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0165206" y="3120321"/>
                  <a:ext cx="1447750" cy="275071"/>
                </a:xfrm>
                <a:prstGeom prst="rect">
                  <a:avLst/>
                </a:prstGeom>
              </p:spPr>
            </p:pic>
          </p:grpSp>
          <p:pic>
            <p:nvPicPr>
              <p:cNvPr id="10" name="Immagine 2">
                <a:extLst>
                  <a:ext uri="{FF2B5EF4-FFF2-40B4-BE49-F238E27FC236}">
                    <a16:creationId xmlns:a16="http://schemas.microsoft.com/office/drawing/2014/main" id="{724167A0-436E-4781-7AD7-E52A9BA69BC2}"/>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3536190" y="3082774"/>
                <a:ext cx="2387495" cy="532153"/>
              </a:xfrm>
              <a:prstGeom prst="rect">
                <a:avLst/>
              </a:prstGeom>
            </p:spPr>
          </p:pic>
          <p:pic>
            <p:nvPicPr>
              <p:cNvPr id="11" name="Immagine 4">
                <a:extLst>
                  <a:ext uri="{FF2B5EF4-FFF2-40B4-BE49-F238E27FC236}">
                    <a16:creationId xmlns:a16="http://schemas.microsoft.com/office/drawing/2014/main" id="{29C29993-D672-05D8-28C9-D51081412F80}"/>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16939781" y="3097015"/>
                <a:ext cx="2382217" cy="503669"/>
              </a:xfrm>
              <a:prstGeom prst="rect">
                <a:avLst/>
              </a:prstGeom>
            </p:spPr>
          </p:pic>
        </p:grpSp>
        <p:pic>
          <p:nvPicPr>
            <p:cNvPr id="7" name="Immagine 75">
              <a:extLst>
                <a:ext uri="{FF2B5EF4-FFF2-40B4-BE49-F238E27FC236}">
                  <a16:creationId xmlns:a16="http://schemas.microsoft.com/office/drawing/2014/main" id="{5796BEB8-3806-AF5B-74E1-F2A05FD5D1AE}"/>
                </a:ext>
              </a:extLst>
            </p:cNvPr>
            <p:cNvPicPr>
              <a:picLocks noChangeAspect="1"/>
            </p:cNvPicPr>
            <p:nvPr/>
          </p:nvPicPr>
          <p:blipFill rotWithShape="1">
            <a:blip r:embed="rId18">
              <a:clrChange>
                <a:clrFrom>
                  <a:srgbClr val="FFFFFF"/>
                </a:clrFrom>
                <a:clrTo>
                  <a:srgbClr val="FFFFFF">
                    <a:alpha val="0"/>
                  </a:srgbClr>
                </a:clrTo>
              </a:clrChange>
            </a:blip>
            <a:srcRect t="-1" r="68228" b="-1082"/>
            <a:stretch/>
          </p:blipFill>
          <p:spPr>
            <a:xfrm>
              <a:off x="1904446" y="3084111"/>
              <a:ext cx="5461683" cy="308455"/>
            </a:xfrm>
            <a:prstGeom prst="rect">
              <a:avLst/>
            </a:prstGeom>
          </p:spPr>
        </p:pic>
      </p:grpSp>
    </p:spTree>
    <p:extLst>
      <p:ext uri="{BB962C8B-B14F-4D97-AF65-F5344CB8AC3E}">
        <p14:creationId xmlns:p14="http://schemas.microsoft.com/office/powerpoint/2010/main" val="18447283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uppo 42">
            <a:extLst>
              <a:ext uri="{FF2B5EF4-FFF2-40B4-BE49-F238E27FC236}">
                <a16:creationId xmlns:a16="http://schemas.microsoft.com/office/drawing/2014/main" id="{101D18BC-4604-4843-8334-FCE890E9DDCC}"/>
              </a:ext>
            </a:extLst>
          </p:cNvPr>
          <p:cNvGrpSpPr/>
          <p:nvPr/>
        </p:nvGrpSpPr>
        <p:grpSpPr>
          <a:xfrm>
            <a:off x="1662101" y="1952540"/>
            <a:ext cx="21096304" cy="732779"/>
            <a:chOff x="1662101" y="1952540"/>
            <a:chExt cx="21096304" cy="732779"/>
          </a:xfrm>
        </p:grpSpPr>
        <p:grpSp>
          <p:nvGrpSpPr>
            <p:cNvPr id="45" name="Gruppo 44">
              <a:extLst>
                <a:ext uri="{FF2B5EF4-FFF2-40B4-BE49-F238E27FC236}">
                  <a16:creationId xmlns:a16="http://schemas.microsoft.com/office/drawing/2014/main" id="{BD237B75-2252-467C-B312-27C8523C2497}"/>
                </a:ext>
              </a:extLst>
            </p:cNvPr>
            <p:cNvGrpSpPr/>
            <p:nvPr/>
          </p:nvGrpSpPr>
          <p:grpSpPr>
            <a:xfrm>
              <a:off x="1662101" y="1952540"/>
              <a:ext cx="21096304" cy="732779"/>
              <a:chOff x="1646867" y="1867823"/>
              <a:chExt cx="21096304" cy="732779"/>
            </a:xfrm>
          </p:grpSpPr>
          <p:pic>
            <p:nvPicPr>
              <p:cNvPr id="47" name="Immagine 46">
                <a:extLst>
                  <a:ext uri="{FF2B5EF4-FFF2-40B4-BE49-F238E27FC236}">
                    <a16:creationId xmlns:a16="http://schemas.microsoft.com/office/drawing/2014/main" id="{875F2326-8331-4309-9242-8D76614E5CDE}"/>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8" name="Immagine 47">
                <a:extLst>
                  <a:ext uri="{FF2B5EF4-FFF2-40B4-BE49-F238E27FC236}">
                    <a16:creationId xmlns:a16="http://schemas.microsoft.com/office/drawing/2014/main" id="{070F2A8D-E460-40D9-A14E-9E367C9FF21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9" name="Immagine 48">
                <a:extLst>
                  <a:ext uri="{FF2B5EF4-FFF2-40B4-BE49-F238E27FC236}">
                    <a16:creationId xmlns:a16="http://schemas.microsoft.com/office/drawing/2014/main" id="{D4FFAD62-DD65-4345-9BBB-9ECDA48D0225}"/>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6" name="Immagine 45">
              <a:extLst>
                <a:ext uri="{FF2B5EF4-FFF2-40B4-BE49-F238E27FC236}">
                  <a16:creationId xmlns:a16="http://schemas.microsoft.com/office/drawing/2014/main" id="{A6E63D0A-214F-4B94-BD0A-0D937D923285}"/>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52" name="Immagine 51">
            <a:extLst>
              <a:ext uri="{FF2B5EF4-FFF2-40B4-BE49-F238E27FC236}">
                <a16:creationId xmlns:a16="http://schemas.microsoft.com/office/drawing/2014/main" id="{5E76A29C-D08D-46D6-A953-076E05C519B8}"/>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68" name="Segnaposto testo 3">
            <a:extLst>
              <a:ext uri="{FF2B5EF4-FFF2-40B4-BE49-F238E27FC236}">
                <a16:creationId xmlns:a16="http://schemas.microsoft.com/office/drawing/2014/main" id="{C8494534-F8F6-42FC-85F2-AD960E70E45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(Lista IPE) </a:t>
            </a:r>
          </a:p>
        </p:txBody>
      </p:sp>
      <p:grpSp>
        <p:nvGrpSpPr>
          <p:cNvPr id="3" name="Group 2">
            <a:extLst>
              <a:ext uri="{FF2B5EF4-FFF2-40B4-BE49-F238E27FC236}">
                <a16:creationId xmlns:a16="http://schemas.microsoft.com/office/drawing/2014/main" id="{B6B15291-1A9E-2FB4-6D57-F52EF6169729}"/>
              </a:ext>
            </a:extLst>
          </p:cNvPr>
          <p:cNvGrpSpPr/>
          <p:nvPr/>
        </p:nvGrpSpPr>
        <p:grpSpPr>
          <a:xfrm>
            <a:off x="1801595" y="4557860"/>
            <a:ext cx="20677009" cy="3107795"/>
            <a:chOff x="1801595" y="4557860"/>
            <a:chExt cx="20677009" cy="3107795"/>
          </a:xfrm>
        </p:grpSpPr>
        <p:cxnSp>
          <p:nvCxnSpPr>
            <p:cNvPr id="99" name="Connettore diritto 98">
              <a:extLst>
                <a:ext uri="{FF2B5EF4-FFF2-40B4-BE49-F238E27FC236}">
                  <a16:creationId xmlns:a16="http://schemas.microsoft.com/office/drawing/2014/main" id="{48D7BA3C-CFEB-427B-9200-695FE84E939F}"/>
                </a:ext>
              </a:extLst>
            </p:cNvPr>
            <p:cNvCxnSpPr>
              <a:cxnSpLocks/>
            </p:cNvCxnSpPr>
            <p:nvPr/>
          </p:nvCxnSpPr>
          <p:spPr>
            <a:xfrm flipV="1">
              <a:off x="1903807" y="5099213"/>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A18F7895-6A44-42E2-88DC-D83C7BAAD9EE}"/>
                </a:ext>
              </a:extLst>
            </p:cNvPr>
            <p:cNvPicPr>
              <a:picLocks noChangeAspect="1"/>
            </p:cNvPicPr>
            <p:nvPr/>
          </p:nvPicPr>
          <p:blipFill>
            <a:blip r:embed="rId8">
              <a:clrChange>
                <a:clrFrom>
                  <a:srgbClr val="F7F7F7"/>
                </a:clrFrom>
                <a:clrTo>
                  <a:srgbClr val="F7F7F7">
                    <a:alpha val="0"/>
                  </a:srgbClr>
                </a:clrTo>
              </a:clrChange>
            </a:blip>
            <a:stretch>
              <a:fillRect/>
            </a:stretch>
          </p:blipFill>
          <p:spPr>
            <a:xfrm>
              <a:off x="1801595" y="4557860"/>
              <a:ext cx="2111186" cy="561201"/>
            </a:xfrm>
            <a:prstGeom prst="rect">
              <a:avLst/>
            </a:prstGeom>
          </p:spPr>
        </p:pic>
        <p:pic>
          <p:nvPicPr>
            <p:cNvPr id="5" name="Picture 4">
              <a:extLst>
                <a:ext uri="{FF2B5EF4-FFF2-40B4-BE49-F238E27FC236}">
                  <a16:creationId xmlns:a16="http://schemas.microsoft.com/office/drawing/2014/main" id="{9BE75E86-732D-841B-D506-B1956415CA0A}"/>
                </a:ext>
              </a:extLst>
            </p:cNvPr>
            <p:cNvPicPr>
              <a:picLocks noChangeAspect="1"/>
            </p:cNvPicPr>
            <p:nvPr/>
          </p:nvPicPr>
          <p:blipFill>
            <a:blip r:embed="rId9"/>
            <a:stretch>
              <a:fillRect/>
            </a:stretch>
          </p:blipFill>
          <p:spPr>
            <a:xfrm>
              <a:off x="2516350" y="7074975"/>
              <a:ext cx="1004156" cy="590680"/>
            </a:xfrm>
            <a:prstGeom prst="rect">
              <a:avLst/>
            </a:prstGeom>
          </p:spPr>
        </p:pic>
      </p:grpSp>
      <p:grpSp>
        <p:nvGrpSpPr>
          <p:cNvPr id="12" name="Group 11">
            <a:extLst>
              <a:ext uri="{FF2B5EF4-FFF2-40B4-BE49-F238E27FC236}">
                <a16:creationId xmlns:a16="http://schemas.microsoft.com/office/drawing/2014/main" id="{6F13FE9B-7909-2B07-795D-75169B861B41}"/>
              </a:ext>
            </a:extLst>
          </p:cNvPr>
          <p:cNvGrpSpPr/>
          <p:nvPr/>
        </p:nvGrpSpPr>
        <p:grpSpPr>
          <a:xfrm>
            <a:off x="1660325" y="2668825"/>
            <a:ext cx="21059988" cy="1572663"/>
            <a:chOff x="1660325" y="2668825"/>
            <a:chExt cx="21059988" cy="1572663"/>
          </a:xfrm>
        </p:grpSpPr>
        <p:grpSp>
          <p:nvGrpSpPr>
            <p:cNvPr id="14" name="Gruppo 5">
              <a:extLst>
                <a:ext uri="{FF2B5EF4-FFF2-40B4-BE49-F238E27FC236}">
                  <a16:creationId xmlns:a16="http://schemas.microsoft.com/office/drawing/2014/main" id="{7B726F25-3E5D-83AF-0944-24B9182D9993}"/>
                </a:ext>
              </a:extLst>
            </p:cNvPr>
            <p:cNvGrpSpPr/>
            <p:nvPr/>
          </p:nvGrpSpPr>
          <p:grpSpPr>
            <a:xfrm>
              <a:off x="1660325" y="2668825"/>
              <a:ext cx="21059988" cy="1572663"/>
              <a:chOff x="1660325" y="2668825"/>
              <a:chExt cx="21059988" cy="1572663"/>
            </a:xfrm>
          </p:grpSpPr>
          <p:grpSp>
            <p:nvGrpSpPr>
              <p:cNvPr id="17" name="Gruppo 73">
                <a:extLst>
                  <a:ext uri="{FF2B5EF4-FFF2-40B4-BE49-F238E27FC236}">
                    <a16:creationId xmlns:a16="http://schemas.microsoft.com/office/drawing/2014/main" id="{63647CD0-621B-50A0-08F5-7F91EF9B7F6A}"/>
                  </a:ext>
                </a:extLst>
              </p:cNvPr>
              <p:cNvGrpSpPr/>
              <p:nvPr/>
            </p:nvGrpSpPr>
            <p:grpSpPr>
              <a:xfrm>
                <a:off x="1660325" y="2668825"/>
                <a:ext cx="21059988" cy="1572663"/>
                <a:chOff x="1660325" y="2668825"/>
                <a:chExt cx="21059988" cy="1572663"/>
              </a:xfrm>
            </p:grpSpPr>
            <p:grpSp>
              <p:nvGrpSpPr>
                <p:cNvPr id="21" name="Gruppo 74">
                  <a:extLst>
                    <a:ext uri="{FF2B5EF4-FFF2-40B4-BE49-F238E27FC236}">
                      <a16:creationId xmlns:a16="http://schemas.microsoft.com/office/drawing/2014/main" id="{E334CD1B-6AE9-1BFE-54A6-95C87FB67254}"/>
                    </a:ext>
                  </a:extLst>
                </p:cNvPr>
                <p:cNvGrpSpPr/>
                <p:nvPr/>
              </p:nvGrpSpPr>
              <p:grpSpPr>
                <a:xfrm>
                  <a:off x="1660325" y="2668825"/>
                  <a:ext cx="21059988" cy="1572663"/>
                  <a:chOff x="1660325" y="2668825"/>
                  <a:chExt cx="21059988" cy="1572663"/>
                </a:xfrm>
              </p:grpSpPr>
              <p:grpSp>
                <p:nvGrpSpPr>
                  <p:cNvPr id="24" name="Gruppo 78">
                    <a:extLst>
                      <a:ext uri="{FF2B5EF4-FFF2-40B4-BE49-F238E27FC236}">
                        <a16:creationId xmlns:a16="http://schemas.microsoft.com/office/drawing/2014/main" id="{6BA85940-D0C7-FA14-BFE9-A03EDFE46109}"/>
                      </a:ext>
                    </a:extLst>
                  </p:cNvPr>
                  <p:cNvGrpSpPr/>
                  <p:nvPr/>
                </p:nvGrpSpPr>
                <p:grpSpPr>
                  <a:xfrm>
                    <a:off x="1660325" y="2668825"/>
                    <a:ext cx="21059988" cy="1572663"/>
                    <a:chOff x="1660325" y="2668825"/>
                    <a:chExt cx="21059988" cy="1572663"/>
                  </a:xfrm>
                </p:grpSpPr>
                <p:cxnSp>
                  <p:nvCxnSpPr>
                    <p:cNvPr id="26" name="Connettore diritto 80">
                      <a:extLst>
                        <a:ext uri="{FF2B5EF4-FFF2-40B4-BE49-F238E27FC236}">
                          <a16:creationId xmlns:a16="http://schemas.microsoft.com/office/drawing/2014/main" id="{A29E539E-1205-3A34-6010-D178A57FB5A0}"/>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27" name="Gruppo 82">
                      <a:extLst>
                        <a:ext uri="{FF2B5EF4-FFF2-40B4-BE49-F238E27FC236}">
                          <a16:creationId xmlns:a16="http://schemas.microsoft.com/office/drawing/2014/main" id="{0A80BC6E-3A60-B8A6-3759-B859DF2322ED}"/>
                        </a:ext>
                      </a:extLst>
                    </p:cNvPr>
                    <p:cNvGrpSpPr/>
                    <p:nvPr/>
                  </p:nvGrpSpPr>
                  <p:grpSpPr>
                    <a:xfrm>
                      <a:off x="1662707" y="2668825"/>
                      <a:ext cx="21057606" cy="1542828"/>
                      <a:chOff x="1662707" y="2668825"/>
                      <a:chExt cx="21057606" cy="1542828"/>
                    </a:xfrm>
                  </p:grpSpPr>
                  <p:pic>
                    <p:nvPicPr>
                      <p:cNvPr id="28" name="Immagine 83">
                        <a:extLst>
                          <a:ext uri="{FF2B5EF4-FFF2-40B4-BE49-F238E27FC236}">
                            <a16:creationId xmlns:a16="http://schemas.microsoft.com/office/drawing/2014/main" id="{EFFBA364-8E70-8EB4-9F46-B40A3C2CDA5A}"/>
                          </a:ext>
                        </a:extLst>
                      </p:cNvPr>
                      <p:cNvPicPr>
                        <a:picLocks noChangeAspect="1"/>
                      </p:cNvPicPr>
                      <p:nvPr/>
                    </p:nvPicPr>
                    <p:blipFill>
                      <a:blip r:embed="rId10"/>
                      <a:stretch>
                        <a:fillRect/>
                      </a:stretch>
                    </p:blipFill>
                    <p:spPr>
                      <a:xfrm>
                        <a:off x="1662707" y="2668825"/>
                        <a:ext cx="21057606" cy="1542828"/>
                      </a:xfrm>
                      <a:prstGeom prst="rect">
                        <a:avLst/>
                      </a:prstGeom>
                    </p:spPr>
                  </p:pic>
                  <p:pic>
                    <p:nvPicPr>
                      <p:cNvPr id="29" name="Immagine 84">
                        <a:extLst>
                          <a:ext uri="{FF2B5EF4-FFF2-40B4-BE49-F238E27FC236}">
                            <a16:creationId xmlns:a16="http://schemas.microsoft.com/office/drawing/2014/main" id="{F3DD78CA-DA6B-3DFF-BDFB-C7063000D773}"/>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25" name="Immagine 79">
                    <a:extLst>
                      <a:ext uri="{FF2B5EF4-FFF2-40B4-BE49-F238E27FC236}">
                        <a16:creationId xmlns:a16="http://schemas.microsoft.com/office/drawing/2014/main" id="{F78D0DB5-3643-8B76-D9A5-7EE5ADAEDE2C}"/>
                      </a:ext>
                    </a:extLst>
                  </p:cNvPr>
                  <p:cNvPicPr>
                    <a:picLocks noChangeAspect="1"/>
                  </p:cNvPicPr>
                  <p:nvPr/>
                </p:nvPicPr>
                <p:blipFill>
                  <a:blip r:embed="rId12"/>
                  <a:stretch>
                    <a:fillRect/>
                  </a:stretch>
                </p:blipFill>
                <p:spPr>
                  <a:xfrm>
                    <a:off x="1844843" y="3090239"/>
                    <a:ext cx="2994308" cy="305153"/>
                  </a:xfrm>
                  <a:prstGeom prst="rect">
                    <a:avLst/>
                  </a:prstGeom>
                </p:spPr>
              </p:pic>
            </p:grpSp>
            <p:pic>
              <p:nvPicPr>
                <p:cNvPr id="22" name="Immagine 75">
                  <a:extLst>
                    <a:ext uri="{FF2B5EF4-FFF2-40B4-BE49-F238E27FC236}">
                      <a16:creationId xmlns:a16="http://schemas.microsoft.com/office/drawing/2014/main" id="{02105E2E-1FF9-C60D-D1E8-1B0BA47F31C2}"/>
                    </a:ext>
                  </a:extLst>
                </p:cNvPr>
                <p:cNvPicPr>
                  <a:picLocks noChangeAspect="1"/>
                </p:cNvPicPr>
                <p:nvPr/>
              </p:nvPicPr>
              <p:blipFill rotWithShape="1">
                <a:blip r:embed="rId13">
                  <a:clrChange>
                    <a:clrFrom>
                      <a:srgbClr val="FFFFFF"/>
                    </a:clrFrom>
                    <a:clrTo>
                      <a:srgbClr val="FFFFFF">
                        <a:alpha val="0"/>
                      </a:srgbClr>
                    </a:clrTo>
                  </a:clrChange>
                </a:blip>
                <a:srcRect l="66525"/>
                <a:stretch/>
              </p:blipFill>
              <p:spPr>
                <a:xfrm>
                  <a:off x="7305599" y="3103327"/>
                  <a:ext cx="5754353" cy="305153"/>
                </a:xfrm>
                <a:prstGeom prst="rect">
                  <a:avLst/>
                </a:prstGeom>
              </p:spPr>
            </p:pic>
            <p:pic>
              <p:nvPicPr>
                <p:cNvPr id="23" name="Immagine 76">
                  <a:extLst>
                    <a:ext uri="{FF2B5EF4-FFF2-40B4-BE49-F238E27FC236}">
                      <a16:creationId xmlns:a16="http://schemas.microsoft.com/office/drawing/2014/main" id="{1EC6F4DC-F22D-9FE7-6B86-FCE3AEB66E75}"/>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20165206" y="3120321"/>
                  <a:ext cx="1447750" cy="275071"/>
                </a:xfrm>
                <a:prstGeom prst="rect">
                  <a:avLst/>
                </a:prstGeom>
              </p:spPr>
            </p:pic>
          </p:grpSp>
          <p:pic>
            <p:nvPicPr>
              <p:cNvPr id="18" name="Immagine 2">
                <a:extLst>
                  <a:ext uri="{FF2B5EF4-FFF2-40B4-BE49-F238E27FC236}">
                    <a16:creationId xmlns:a16="http://schemas.microsoft.com/office/drawing/2014/main" id="{0E2F0973-2AE3-3120-4D33-E85FACBCA46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3536190" y="3082774"/>
                <a:ext cx="2387495" cy="532153"/>
              </a:xfrm>
              <a:prstGeom prst="rect">
                <a:avLst/>
              </a:prstGeom>
            </p:spPr>
          </p:pic>
          <p:pic>
            <p:nvPicPr>
              <p:cNvPr id="20" name="Immagine 4">
                <a:extLst>
                  <a:ext uri="{FF2B5EF4-FFF2-40B4-BE49-F238E27FC236}">
                    <a16:creationId xmlns:a16="http://schemas.microsoft.com/office/drawing/2014/main" id="{76D1E74C-21E8-6FF5-CF05-420CB68EFFB1}"/>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6939781" y="3097015"/>
                <a:ext cx="2382217" cy="503669"/>
              </a:xfrm>
              <a:prstGeom prst="rect">
                <a:avLst/>
              </a:prstGeom>
            </p:spPr>
          </p:pic>
        </p:grpSp>
        <p:pic>
          <p:nvPicPr>
            <p:cNvPr id="16" name="Immagine 75">
              <a:extLst>
                <a:ext uri="{FF2B5EF4-FFF2-40B4-BE49-F238E27FC236}">
                  <a16:creationId xmlns:a16="http://schemas.microsoft.com/office/drawing/2014/main" id="{9B34B9AA-3B88-5FB7-8A42-BDFA41F00DE9}"/>
                </a:ext>
              </a:extLst>
            </p:cNvPr>
            <p:cNvPicPr>
              <a:picLocks noChangeAspect="1"/>
            </p:cNvPicPr>
            <p:nvPr/>
          </p:nvPicPr>
          <p:blipFill rotWithShape="1">
            <a:blip r:embed="rId13">
              <a:clrChange>
                <a:clrFrom>
                  <a:srgbClr val="FFFFFF"/>
                </a:clrFrom>
                <a:clrTo>
                  <a:srgbClr val="FFFFFF">
                    <a:alpha val="0"/>
                  </a:srgbClr>
                </a:clrTo>
              </a:clrChange>
            </a:blip>
            <a:srcRect t="-1" r="68228" b="-1082"/>
            <a:stretch/>
          </p:blipFill>
          <p:spPr>
            <a:xfrm>
              <a:off x="1904446" y="3084111"/>
              <a:ext cx="5461683" cy="308455"/>
            </a:xfrm>
            <a:prstGeom prst="rect">
              <a:avLst/>
            </a:prstGeom>
          </p:spPr>
        </p:pic>
      </p:grpSp>
      <p:grpSp>
        <p:nvGrpSpPr>
          <p:cNvPr id="37" name="Group 36">
            <a:extLst>
              <a:ext uri="{FF2B5EF4-FFF2-40B4-BE49-F238E27FC236}">
                <a16:creationId xmlns:a16="http://schemas.microsoft.com/office/drawing/2014/main" id="{6B5F6E33-16E5-954A-F51B-A5E470B4FADB}"/>
              </a:ext>
            </a:extLst>
          </p:cNvPr>
          <p:cNvGrpSpPr/>
          <p:nvPr/>
        </p:nvGrpSpPr>
        <p:grpSpPr>
          <a:xfrm>
            <a:off x="1485199" y="5900733"/>
            <a:ext cx="21806201" cy="6943903"/>
            <a:chOff x="1485199" y="5900733"/>
            <a:chExt cx="21806201" cy="6943903"/>
          </a:xfrm>
        </p:grpSpPr>
        <p:pic>
          <p:nvPicPr>
            <p:cNvPr id="65" name="Immagine 81">
              <a:extLst>
                <a:ext uri="{FF2B5EF4-FFF2-40B4-BE49-F238E27FC236}">
                  <a16:creationId xmlns:a16="http://schemas.microsoft.com/office/drawing/2014/main" id="{67EAC982-3E75-4EED-BA30-BEBF610069BC}"/>
                </a:ext>
              </a:extLst>
            </p:cNvPr>
            <p:cNvPicPr>
              <a:picLocks/>
            </p:cNvPicPr>
            <p:nvPr/>
          </p:nvPicPr>
          <p:blipFill>
            <a:blip r:embed="rId17"/>
            <a:stretch>
              <a:fillRect/>
            </a:stretch>
          </p:blipFill>
          <p:spPr>
            <a:xfrm>
              <a:off x="2264040" y="12193036"/>
              <a:ext cx="1202400" cy="651600"/>
            </a:xfrm>
            <a:prstGeom prst="rect">
              <a:avLst/>
            </a:prstGeom>
          </p:spPr>
        </p:pic>
        <p:grpSp>
          <p:nvGrpSpPr>
            <p:cNvPr id="2" name="Group 1">
              <a:extLst>
                <a:ext uri="{FF2B5EF4-FFF2-40B4-BE49-F238E27FC236}">
                  <a16:creationId xmlns:a16="http://schemas.microsoft.com/office/drawing/2014/main" id="{AE60263A-849E-4509-96D4-4F9D149413D2}"/>
                </a:ext>
              </a:extLst>
            </p:cNvPr>
            <p:cNvGrpSpPr/>
            <p:nvPr/>
          </p:nvGrpSpPr>
          <p:grpSpPr>
            <a:xfrm>
              <a:off x="1885731" y="5900733"/>
              <a:ext cx="20791445" cy="5147867"/>
              <a:chOff x="1885731" y="5900733"/>
              <a:chExt cx="20791445" cy="5147867"/>
            </a:xfrm>
          </p:grpSpPr>
          <p:grpSp>
            <p:nvGrpSpPr>
              <p:cNvPr id="19" name="Gruppo 18">
                <a:extLst>
                  <a:ext uri="{FF2B5EF4-FFF2-40B4-BE49-F238E27FC236}">
                    <a16:creationId xmlns:a16="http://schemas.microsoft.com/office/drawing/2014/main" id="{F78C28C8-6731-44E5-BF3C-EF92F1340D07}"/>
                  </a:ext>
                </a:extLst>
              </p:cNvPr>
              <p:cNvGrpSpPr/>
              <p:nvPr/>
            </p:nvGrpSpPr>
            <p:grpSpPr>
              <a:xfrm>
                <a:off x="1905699" y="5900733"/>
                <a:ext cx="20771477" cy="5147867"/>
                <a:chOff x="1905699" y="5900733"/>
                <a:chExt cx="20771477" cy="5147867"/>
              </a:xfrm>
            </p:grpSpPr>
            <p:pic>
              <p:nvPicPr>
                <p:cNvPr id="6" name="Immagine 5">
                  <a:extLst>
                    <a:ext uri="{FF2B5EF4-FFF2-40B4-BE49-F238E27FC236}">
                      <a16:creationId xmlns:a16="http://schemas.microsoft.com/office/drawing/2014/main" id="{398CB896-E7F7-417F-BD2F-196570D00101}"/>
                    </a:ext>
                  </a:extLst>
                </p:cNvPr>
                <p:cNvPicPr>
                  <a:picLocks noChangeAspect="1"/>
                </p:cNvPicPr>
                <p:nvPr/>
              </p:nvPicPr>
              <p:blipFill>
                <a:blip r:embed="rId18"/>
                <a:stretch>
                  <a:fillRect/>
                </a:stretch>
              </p:blipFill>
              <p:spPr>
                <a:xfrm>
                  <a:off x="1944273" y="6709953"/>
                  <a:ext cx="20732903" cy="4338647"/>
                </a:xfrm>
                <a:prstGeom prst="rect">
                  <a:avLst/>
                </a:prstGeom>
              </p:spPr>
            </p:pic>
            <p:sp>
              <p:nvSpPr>
                <p:cNvPr id="42" name="CasellaDiTesto 41">
                  <a:extLst>
                    <a:ext uri="{FF2B5EF4-FFF2-40B4-BE49-F238E27FC236}">
                      <a16:creationId xmlns:a16="http://schemas.microsoft.com/office/drawing/2014/main" id="{ADB54830-90E2-407E-B70B-84194715F8CF}"/>
                    </a:ext>
                  </a:extLst>
                </p:cNvPr>
                <p:cNvSpPr txBox="1"/>
                <p:nvPr/>
              </p:nvSpPr>
              <p:spPr>
                <a:xfrm>
                  <a:off x="1944274" y="5900733"/>
                  <a:ext cx="20710041" cy="793234"/>
                </a:xfrm>
                <a:prstGeom prst="rect">
                  <a:avLst/>
                </a:prstGeom>
                <a:solidFill>
                  <a:srgbClr val="F2F2F2"/>
                </a:solidFill>
                <a:ln>
                  <a:solidFill>
                    <a:srgbClr val="F2F2F2"/>
                  </a:solidFill>
                </a:ln>
              </p:spPr>
              <p:txBody>
                <a:bodyPr wrap="square" lIns="0" tIns="36000" rIns="216000" bIns="36000" rtlCol="0">
                  <a:spAutoFit/>
                </a:bodyPr>
                <a:lstStyle/>
                <a:p>
                  <a:pPr>
                    <a:lnSpc>
                      <a:spcPct val="130000"/>
                    </a:lnSpc>
                    <a:spcBef>
                      <a:spcPts val="1000"/>
                    </a:spcBef>
                  </a:pPr>
                  <a:endParaRPr lang="it-IT" sz="1400" b="1"/>
                </a:p>
              </p:txBody>
            </p:sp>
            <p:pic>
              <p:nvPicPr>
                <p:cNvPr id="39" name="Immagine 38">
                  <a:extLst>
                    <a:ext uri="{FF2B5EF4-FFF2-40B4-BE49-F238E27FC236}">
                      <a16:creationId xmlns:a16="http://schemas.microsoft.com/office/drawing/2014/main" id="{212991E7-643D-4083-81AA-4C6B54EBD429}"/>
                    </a:ext>
                  </a:extLst>
                </p:cNvPr>
                <p:cNvPicPr>
                  <a:picLocks noChangeAspect="1"/>
                </p:cNvPicPr>
                <p:nvPr/>
              </p:nvPicPr>
              <p:blipFill>
                <a:blip r:embed="rId19"/>
                <a:stretch>
                  <a:fillRect/>
                </a:stretch>
              </p:blipFill>
              <p:spPr>
                <a:xfrm>
                  <a:off x="19214284" y="6022096"/>
                  <a:ext cx="1465396" cy="622101"/>
                </a:xfrm>
                <a:prstGeom prst="rect">
                  <a:avLst/>
                </a:prstGeom>
              </p:spPr>
            </p:pic>
            <p:pic>
              <p:nvPicPr>
                <p:cNvPr id="40" name="Immagine 39">
                  <a:extLst>
                    <a:ext uri="{FF2B5EF4-FFF2-40B4-BE49-F238E27FC236}">
                      <a16:creationId xmlns:a16="http://schemas.microsoft.com/office/drawing/2014/main" id="{28CD1206-6A7E-4897-9145-841BC9BFAC21}"/>
                    </a:ext>
                  </a:extLst>
                </p:cNvPr>
                <p:cNvPicPr>
                  <a:picLocks noChangeAspect="1"/>
                </p:cNvPicPr>
                <p:nvPr/>
              </p:nvPicPr>
              <p:blipFill>
                <a:blip r:embed="rId20"/>
                <a:stretch>
                  <a:fillRect/>
                </a:stretch>
              </p:blipFill>
              <p:spPr>
                <a:xfrm>
                  <a:off x="20968783" y="6051082"/>
                  <a:ext cx="1469355" cy="564128"/>
                </a:xfrm>
                <a:prstGeom prst="rect">
                  <a:avLst/>
                </a:prstGeom>
              </p:spPr>
            </p:pic>
            <p:pic>
              <p:nvPicPr>
                <p:cNvPr id="41" name="Picture 56">
                  <a:extLst>
                    <a:ext uri="{FF2B5EF4-FFF2-40B4-BE49-F238E27FC236}">
                      <a16:creationId xmlns:a16="http://schemas.microsoft.com/office/drawing/2014/main" id="{2C507135-637D-46C0-A310-BB98031C9321}"/>
                    </a:ext>
                  </a:extLst>
                </p:cNvPr>
                <p:cNvPicPr>
                  <a:picLocks noChangeAspect="1"/>
                </p:cNvPicPr>
                <p:nvPr/>
              </p:nvPicPr>
              <p:blipFill rotWithShape="1">
                <a:blip r:embed="rId21">
                  <a:clrChange>
                    <a:clrFrom>
                      <a:srgbClr val="FFFFFF"/>
                    </a:clrFrom>
                    <a:clrTo>
                      <a:srgbClr val="FFFFFF">
                        <a:alpha val="0"/>
                      </a:srgbClr>
                    </a:clrTo>
                  </a:clrChange>
                </a:blip>
                <a:srcRect l="31603" t="12648" r="65203" b="73250"/>
                <a:stretch/>
              </p:blipFill>
              <p:spPr>
                <a:xfrm>
                  <a:off x="1908666" y="8168602"/>
                  <a:ext cx="762663" cy="727022"/>
                </a:xfrm>
                <a:prstGeom prst="rect">
                  <a:avLst/>
                </a:prstGeom>
              </p:spPr>
            </p:pic>
            <p:pic>
              <p:nvPicPr>
                <p:cNvPr id="51" name="Picture 56">
                  <a:extLst>
                    <a:ext uri="{FF2B5EF4-FFF2-40B4-BE49-F238E27FC236}">
                      <a16:creationId xmlns:a16="http://schemas.microsoft.com/office/drawing/2014/main" id="{AC820C5F-90A7-47B4-B1A8-A91BA3077BD0}"/>
                    </a:ext>
                  </a:extLst>
                </p:cNvPr>
                <p:cNvPicPr>
                  <a:picLocks noChangeAspect="1"/>
                </p:cNvPicPr>
                <p:nvPr/>
              </p:nvPicPr>
              <p:blipFill rotWithShape="1">
                <a:blip r:embed="rId21">
                  <a:clrChange>
                    <a:clrFrom>
                      <a:srgbClr val="FFFFFF"/>
                    </a:clrFrom>
                    <a:clrTo>
                      <a:srgbClr val="FFFFFF">
                        <a:alpha val="0"/>
                      </a:srgbClr>
                    </a:clrTo>
                  </a:clrChange>
                </a:blip>
                <a:srcRect l="31603" t="12648" r="65203" b="73250"/>
                <a:stretch/>
              </p:blipFill>
              <p:spPr>
                <a:xfrm>
                  <a:off x="1905699" y="9132635"/>
                  <a:ext cx="762663" cy="727022"/>
                </a:xfrm>
                <a:prstGeom prst="rect">
                  <a:avLst/>
                </a:prstGeom>
              </p:spPr>
            </p:pic>
            <p:cxnSp>
              <p:nvCxnSpPr>
                <p:cNvPr id="72" name="Connettore diritto 71">
                  <a:extLst>
                    <a:ext uri="{FF2B5EF4-FFF2-40B4-BE49-F238E27FC236}">
                      <a16:creationId xmlns:a16="http://schemas.microsoft.com/office/drawing/2014/main" id="{D3AD5A8F-B9E8-4838-9147-63E9D6AC88F7}"/>
                    </a:ext>
                  </a:extLst>
                </p:cNvPr>
                <p:cNvCxnSpPr>
                  <a:cxnSpLocks/>
                </p:cNvCxnSpPr>
                <p:nvPr/>
              </p:nvCxnSpPr>
              <p:spPr>
                <a:xfrm>
                  <a:off x="2605695" y="6723437"/>
                  <a:ext cx="0" cy="4252798"/>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43C511C0-49D1-4A37-AE80-D28C0B886F56}"/>
                    </a:ext>
                  </a:extLst>
                </p:cNvPr>
                <p:cNvCxnSpPr>
                  <a:cxnSpLocks/>
                </p:cNvCxnSpPr>
                <p:nvPr/>
              </p:nvCxnSpPr>
              <p:spPr>
                <a:xfrm flipH="1">
                  <a:off x="3543625" y="6723199"/>
                  <a:ext cx="3544" cy="4266885"/>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17C03293-A599-470A-AB50-D7AE0D34EB38}"/>
                    </a:ext>
                  </a:extLst>
                </p:cNvPr>
                <p:cNvCxnSpPr>
                  <a:cxnSpLocks/>
                </p:cNvCxnSpPr>
                <p:nvPr/>
              </p:nvCxnSpPr>
              <p:spPr>
                <a:xfrm flipH="1">
                  <a:off x="6177201" y="6775497"/>
                  <a:ext cx="6535" cy="4222003"/>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3029DA31-3D21-4A2D-944D-2606BDBAA13F}"/>
                    </a:ext>
                  </a:extLst>
                </p:cNvPr>
                <p:cNvCxnSpPr>
                  <a:cxnSpLocks/>
                </p:cNvCxnSpPr>
                <p:nvPr/>
              </p:nvCxnSpPr>
              <p:spPr>
                <a:xfrm flipH="1">
                  <a:off x="7362537" y="6706217"/>
                  <a:ext cx="25747" cy="4340958"/>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7" name="Connettore diritto 56">
                  <a:extLst>
                    <a:ext uri="{FF2B5EF4-FFF2-40B4-BE49-F238E27FC236}">
                      <a16:creationId xmlns:a16="http://schemas.microsoft.com/office/drawing/2014/main" id="{E923CB08-A543-4166-83D4-6EDD63C65725}"/>
                    </a:ext>
                  </a:extLst>
                </p:cNvPr>
                <p:cNvCxnSpPr>
                  <a:cxnSpLocks/>
                </p:cNvCxnSpPr>
                <p:nvPr/>
              </p:nvCxnSpPr>
              <p:spPr>
                <a:xfrm flipH="1">
                  <a:off x="9615392" y="6726819"/>
                  <a:ext cx="14946" cy="4279252"/>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3F1FE54F-FE18-4E97-BF6D-08648E45702E}"/>
                    </a:ext>
                  </a:extLst>
                </p:cNvPr>
                <p:cNvCxnSpPr>
                  <a:cxnSpLocks/>
                </p:cNvCxnSpPr>
                <p:nvPr/>
              </p:nvCxnSpPr>
              <p:spPr>
                <a:xfrm>
                  <a:off x="11208377" y="6798925"/>
                  <a:ext cx="0" cy="4216823"/>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D8B2DF12-56F4-4088-A360-7DD2B3FF4AF6}"/>
                    </a:ext>
                  </a:extLst>
                </p:cNvPr>
                <p:cNvCxnSpPr>
                  <a:cxnSpLocks/>
                </p:cNvCxnSpPr>
                <p:nvPr/>
              </p:nvCxnSpPr>
              <p:spPr>
                <a:xfrm>
                  <a:off x="13432071" y="6688449"/>
                  <a:ext cx="0" cy="430905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7B40D8AC-DDC0-45E2-B96F-BEFDF8CFA030}"/>
                    </a:ext>
                  </a:extLst>
                </p:cNvPr>
                <p:cNvCxnSpPr>
                  <a:cxnSpLocks/>
                </p:cNvCxnSpPr>
                <p:nvPr/>
              </p:nvCxnSpPr>
              <p:spPr>
                <a:xfrm flipH="1">
                  <a:off x="17671533" y="6692033"/>
                  <a:ext cx="5811" cy="4322608"/>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9BD2A8B2-2ADB-4933-A6C7-EA20E652C010}"/>
                    </a:ext>
                  </a:extLst>
                </p:cNvPr>
                <p:cNvCxnSpPr>
                  <a:cxnSpLocks/>
                </p:cNvCxnSpPr>
                <p:nvPr/>
              </p:nvCxnSpPr>
              <p:spPr>
                <a:xfrm>
                  <a:off x="19950526" y="6781280"/>
                  <a:ext cx="0" cy="4250122"/>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pic>
              <p:nvPicPr>
                <p:cNvPr id="77" name="Immagine 76">
                  <a:extLst>
                    <a:ext uri="{FF2B5EF4-FFF2-40B4-BE49-F238E27FC236}">
                      <a16:creationId xmlns:a16="http://schemas.microsoft.com/office/drawing/2014/main" id="{2016442F-BA23-4415-B3A4-EE5AF6F728B1}"/>
                    </a:ext>
                  </a:extLst>
                </p:cNvPr>
                <p:cNvPicPr>
                  <a:picLocks noChangeAspect="1"/>
                </p:cNvPicPr>
                <p:nvPr/>
              </p:nvPicPr>
              <p:blipFill>
                <a:blip r:embed="rId22"/>
                <a:stretch>
                  <a:fillRect/>
                </a:stretch>
              </p:blipFill>
              <p:spPr>
                <a:xfrm>
                  <a:off x="20575216" y="8630047"/>
                  <a:ext cx="158729" cy="355780"/>
                </a:xfrm>
                <a:prstGeom prst="rect">
                  <a:avLst/>
                </a:prstGeom>
              </p:spPr>
            </p:pic>
            <p:pic>
              <p:nvPicPr>
                <p:cNvPr id="78" name="Immagine 77">
                  <a:extLst>
                    <a:ext uri="{FF2B5EF4-FFF2-40B4-BE49-F238E27FC236}">
                      <a16:creationId xmlns:a16="http://schemas.microsoft.com/office/drawing/2014/main" id="{62FCB8E6-9802-4109-804E-495C05FC8C77}"/>
                    </a:ext>
                  </a:extLst>
                </p:cNvPr>
                <p:cNvPicPr>
                  <a:picLocks noChangeAspect="1"/>
                </p:cNvPicPr>
                <p:nvPr/>
              </p:nvPicPr>
              <p:blipFill>
                <a:blip r:embed="rId22"/>
                <a:stretch>
                  <a:fillRect/>
                </a:stretch>
              </p:blipFill>
              <p:spPr>
                <a:xfrm>
                  <a:off x="15750826" y="10322835"/>
                  <a:ext cx="158729" cy="355780"/>
                </a:xfrm>
                <a:prstGeom prst="rect">
                  <a:avLst/>
                </a:prstGeom>
              </p:spPr>
            </p:pic>
            <p:cxnSp>
              <p:nvCxnSpPr>
                <p:cNvPr id="61" name="Connettore diritto 60">
                  <a:extLst>
                    <a:ext uri="{FF2B5EF4-FFF2-40B4-BE49-F238E27FC236}">
                      <a16:creationId xmlns:a16="http://schemas.microsoft.com/office/drawing/2014/main" id="{37964829-73C8-473B-BC1D-B81627F3398C}"/>
                    </a:ext>
                  </a:extLst>
                </p:cNvPr>
                <p:cNvCxnSpPr>
                  <a:cxnSpLocks/>
                </p:cNvCxnSpPr>
                <p:nvPr/>
              </p:nvCxnSpPr>
              <p:spPr>
                <a:xfrm>
                  <a:off x="15832702" y="6732937"/>
                  <a:ext cx="3057" cy="4264563"/>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cxnSp>
            <p:nvCxnSpPr>
              <p:cNvPr id="73" name="Connettore diritto 72">
                <a:extLst>
                  <a:ext uri="{FF2B5EF4-FFF2-40B4-BE49-F238E27FC236}">
                    <a16:creationId xmlns:a16="http://schemas.microsoft.com/office/drawing/2014/main" id="{CDE7D9D5-5EC0-4F08-A6DC-19C8AC140A93}"/>
                  </a:ext>
                </a:extLst>
              </p:cNvPr>
              <p:cNvCxnSpPr>
                <a:cxnSpLocks/>
              </p:cNvCxnSpPr>
              <p:nvPr/>
            </p:nvCxnSpPr>
            <p:spPr>
              <a:xfrm>
                <a:off x="1885731" y="6756639"/>
                <a:ext cx="20704789" cy="49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6" name="Immagine 65">
                <a:extLst>
                  <a:ext uri="{FF2B5EF4-FFF2-40B4-BE49-F238E27FC236}">
                    <a16:creationId xmlns:a16="http://schemas.microsoft.com/office/drawing/2014/main" id="{45065817-D99F-437E-8AC4-9AD380F99781}"/>
                  </a:ext>
                </a:extLst>
              </p:cNvPr>
              <p:cNvPicPr>
                <a:picLocks noChangeAspect="1"/>
              </p:cNvPicPr>
              <p:nvPr/>
            </p:nvPicPr>
            <p:blipFill>
              <a:blip r:embed="rId22"/>
              <a:stretch>
                <a:fillRect/>
              </a:stretch>
            </p:blipFill>
            <p:spPr>
              <a:xfrm>
                <a:off x="20501420" y="8562186"/>
                <a:ext cx="158729" cy="355780"/>
              </a:xfrm>
              <a:prstGeom prst="rect">
                <a:avLst/>
              </a:prstGeom>
            </p:spPr>
          </p:pic>
          <p:pic>
            <p:nvPicPr>
              <p:cNvPr id="75" name="Immagine 74">
                <a:extLst>
                  <a:ext uri="{FF2B5EF4-FFF2-40B4-BE49-F238E27FC236}">
                    <a16:creationId xmlns:a16="http://schemas.microsoft.com/office/drawing/2014/main" id="{E767F62F-3464-4085-8A32-9F70B49DD55D}"/>
                  </a:ext>
                </a:extLst>
              </p:cNvPr>
              <p:cNvPicPr>
                <a:picLocks noChangeAspect="1"/>
              </p:cNvPicPr>
              <p:nvPr/>
            </p:nvPicPr>
            <p:blipFill>
              <a:blip r:embed="rId22"/>
              <a:stretch>
                <a:fillRect/>
              </a:stretch>
            </p:blipFill>
            <p:spPr>
              <a:xfrm>
                <a:off x="15677030" y="10254974"/>
                <a:ext cx="158729" cy="355780"/>
              </a:xfrm>
              <a:prstGeom prst="rect">
                <a:avLst/>
              </a:prstGeom>
            </p:spPr>
          </p:pic>
          <p:pic>
            <p:nvPicPr>
              <p:cNvPr id="79" name="Picture 56">
                <a:extLst>
                  <a:ext uri="{FF2B5EF4-FFF2-40B4-BE49-F238E27FC236}">
                    <a16:creationId xmlns:a16="http://schemas.microsoft.com/office/drawing/2014/main" id="{E078C499-4A91-49C1-A062-F6BB5893031B}"/>
                  </a:ext>
                </a:extLst>
              </p:cNvPr>
              <p:cNvPicPr>
                <a:picLocks noChangeAspect="1"/>
              </p:cNvPicPr>
              <p:nvPr/>
            </p:nvPicPr>
            <p:blipFill rotWithShape="1">
              <a:blip r:embed="rId21">
                <a:clrChange>
                  <a:clrFrom>
                    <a:srgbClr val="FFFFFF"/>
                  </a:clrFrom>
                  <a:clrTo>
                    <a:srgbClr val="FFFFFF">
                      <a:alpha val="0"/>
                    </a:srgbClr>
                  </a:clrTo>
                </a:clrChange>
              </a:blip>
              <a:srcRect l="31603" t="12648" r="65203" b="73250"/>
              <a:stretch/>
            </p:blipFill>
            <p:spPr>
              <a:xfrm>
                <a:off x="1908665" y="10123005"/>
                <a:ext cx="762663" cy="727022"/>
              </a:xfrm>
              <a:prstGeom prst="rect">
                <a:avLst/>
              </a:prstGeom>
            </p:spPr>
          </p:pic>
          <p:pic>
            <p:nvPicPr>
              <p:cNvPr id="50" name="Picture 49">
                <a:extLst>
                  <a:ext uri="{FF2B5EF4-FFF2-40B4-BE49-F238E27FC236}">
                    <a16:creationId xmlns:a16="http://schemas.microsoft.com/office/drawing/2014/main" id="{67270E9F-0DE2-4B2E-9C6A-4398F34AF760}"/>
                  </a:ext>
                </a:extLst>
              </p:cNvPr>
              <p:cNvPicPr>
                <a:picLocks noChangeAspect="1"/>
              </p:cNvPicPr>
              <p:nvPr/>
            </p:nvPicPr>
            <p:blipFill>
              <a:blip r:embed="rId23"/>
              <a:stretch>
                <a:fillRect/>
              </a:stretch>
            </p:blipFill>
            <p:spPr>
              <a:xfrm>
                <a:off x="3766779" y="7129412"/>
                <a:ext cx="1162309" cy="590681"/>
              </a:xfrm>
              <a:prstGeom prst="rect">
                <a:avLst/>
              </a:prstGeom>
            </p:spPr>
          </p:pic>
        </p:grpSp>
        <p:sp>
          <p:nvSpPr>
            <p:cNvPr id="7" name="Rectangle 6">
              <a:extLst>
                <a:ext uri="{FF2B5EF4-FFF2-40B4-BE49-F238E27FC236}">
                  <a16:creationId xmlns:a16="http://schemas.microsoft.com/office/drawing/2014/main" id="{AEE40A15-484C-4E1D-9409-02A4B6217A6D}"/>
                </a:ext>
              </a:extLst>
            </p:cNvPr>
            <p:cNvSpPr/>
            <p:nvPr/>
          </p:nvSpPr>
          <p:spPr>
            <a:xfrm>
              <a:off x="1485199" y="9865252"/>
              <a:ext cx="21806201" cy="1367438"/>
            </a:xfrm>
            <a:prstGeom prst="rect">
              <a:avLst/>
            </a:prstGeom>
            <a:noFill/>
            <a:ln>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8" name="Picture 7">
              <a:extLst>
                <a:ext uri="{FF2B5EF4-FFF2-40B4-BE49-F238E27FC236}">
                  <a16:creationId xmlns:a16="http://schemas.microsoft.com/office/drawing/2014/main" id="{48D7BC56-7858-F9AA-E3B1-037AE6E41972}"/>
                </a:ext>
              </a:extLst>
            </p:cNvPr>
            <p:cNvPicPr>
              <a:picLocks noChangeAspect="1"/>
            </p:cNvPicPr>
            <p:nvPr/>
          </p:nvPicPr>
          <p:blipFill>
            <a:blip r:embed="rId24"/>
            <a:stretch>
              <a:fillRect/>
            </a:stretch>
          </p:blipFill>
          <p:spPr>
            <a:xfrm>
              <a:off x="20616130" y="8336143"/>
              <a:ext cx="1283399" cy="422766"/>
            </a:xfrm>
            <a:prstGeom prst="rect">
              <a:avLst/>
            </a:prstGeom>
          </p:spPr>
        </p:pic>
        <p:pic>
          <p:nvPicPr>
            <p:cNvPr id="9" name="Picture 8">
              <a:extLst>
                <a:ext uri="{FF2B5EF4-FFF2-40B4-BE49-F238E27FC236}">
                  <a16:creationId xmlns:a16="http://schemas.microsoft.com/office/drawing/2014/main" id="{792E8FC6-35A4-7E89-CC50-ADC3CC338D89}"/>
                </a:ext>
              </a:extLst>
            </p:cNvPr>
            <p:cNvPicPr>
              <a:picLocks noChangeAspect="1"/>
            </p:cNvPicPr>
            <p:nvPr/>
          </p:nvPicPr>
          <p:blipFill>
            <a:blip r:embed="rId24"/>
            <a:stretch>
              <a:fillRect/>
            </a:stretch>
          </p:blipFill>
          <p:spPr>
            <a:xfrm>
              <a:off x="20580122" y="9188599"/>
              <a:ext cx="1283399" cy="422766"/>
            </a:xfrm>
            <a:prstGeom prst="rect">
              <a:avLst/>
            </a:prstGeom>
          </p:spPr>
        </p:pic>
        <p:pic>
          <p:nvPicPr>
            <p:cNvPr id="10" name="Picture 9">
              <a:extLst>
                <a:ext uri="{FF2B5EF4-FFF2-40B4-BE49-F238E27FC236}">
                  <a16:creationId xmlns:a16="http://schemas.microsoft.com/office/drawing/2014/main" id="{2C538C87-E976-B15D-B277-9CEE977E8B77}"/>
                </a:ext>
              </a:extLst>
            </p:cNvPr>
            <p:cNvPicPr>
              <a:picLocks noChangeAspect="1"/>
            </p:cNvPicPr>
            <p:nvPr/>
          </p:nvPicPr>
          <p:blipFill>
            <a:blip r:embed="rId24"/>
            <a:stretch>
              <a:fillRect/>
            </a:stretch>
          </p:blipFill>
          <p:spPr>
            <a:xfrm>
              <a:off x="20643516" y="10191267"/>
              <a:ext cx="1283399" cy="422766"/>
            </a:xfrm>
            <a:prstGeom prst="rect">
              <a:avLst/>
            </a:prstGeom>
          </p:spPr>
        </p:pic>
        <p:pic>
          <p:nvPicPr>
            <p:cNvPr id="13" name="Picture 12">
              <a:extLst>
                <a:ext uri="{FF2B5EF4-FFF2-40B4-BE49-F238E27FC236}">
                  <a16:creationId xmlns:a16="http://schemas.microsoft.com/office/drawing/2014/main" id="{7B98D922-E9F5-A4D5-5D78-719DBDC68698}"/>
                </a:ext>
              </a:extLst>
            </p:cNvPr>
            <p:cNvPicPr>
              <a:picLocks noChangeAspect="1"/>
            </p:cNvPicPr>
            <p:nvPr/>
          </p:nvPicPr>
          <p:blipFill>
            <a:blip r:embed="rId25"/>
            <a:stretch>
              <a:fillRect/>
            </a:stretch>
          </p:blipFill>
          <p:spPr>
            <a:xfrm>
              <a:off x="20733945" y="9318875"/>
              <a:ext cx="837545" cy="306025"/>
            </a:xfrm>
            <a:prstGeom prst="rect">
              <a:avLst/>
            </a:prstGeom>
          </p:spPr>
        </p:pic>
        <p:pic>
          <p:nvPicPr>
            <p:cNvPr id="30" name="Picture 29">
              <a:extLst>
                <a:ext uri="{FF2B5EF4-FFF2-40B4-BE49-F238E27FC236}">
                  <a16:creationId xmlns:a16="http://schemas.microsoft.com/office/drawing/2014/main" id="{DF37FBCF-9DD5-9513-9473-1D315590564B}"/>
                </a:ext>
              </a:extLst>
            </p:cNvPr>
            <p:cNvPicPr>
              <a:picLocks noChangeAspect="1"/>
            </p:cNvPicPr>
            <p:nvPr/>
          </p:nvPicPr>
          <p:blipFill rotWithShape="1">
            <a:blip r:embed="rId26">
              <a:duotone>
                <a:prstClr val="black"/>
                <a:srgbClr val="FFFFFF">
                  <a:tint val="45000"/>
                  <a:satMod val="400000"/>
                </a:srgbClr>
              </a:duotone>
              <a:extLst>
                <a:ext uri="{BEBA8EAE-BF5A-486C-A8C5-ECC9F3942E4B}">
                  <a14:imgProps xmlns:a14="http://schemas.microsoft.com/office/drawing/2010/main">
                    <a14:imgLayer r:embed="rId27">
                      <a14:imgEffect>
                        <a14:colorTemperature colorTemp="4700"/>
                      </a14:imgEffect>
                    </a14:imgLayer>
                  </a14:imgProps>
                </a:ext>
              </a:extLst>
            </a:blip>
            <a:srcRect t="13366"/>
            <a:stretch/>
          </p:blipFill>
          <p:spPr>
            <a:xfrm>
              <a:off x="20726400" y="8505551"/>
              <a:ext cx="834190" cy="264060"/>
            </a:xfrm>
            <a:prstGeom prst="rect">
              <a:avLst/>
            </a:prstGeom>
          </p:spPr>
        </p:pic>
        <p:pic>
          <p:nvPicPr>
            <p:cNvPr id="36" name="Picture 35">
              <a:extLst>
                <a:ext uri="{FF2B5EF4-FFF2-40B4-BE49-F238E27FC236}">
                  <a16:creationId xmlns:a16="http://schemas.microsoft.com/office/drawing/2014/main" id="{5FAF0C64-1E47-9947-3C32-B704F303C30E}"/>
                </a:ext>
              </a:extLst>
            </p:cNvPr>
            <p:cNvPicPr>
              <a:picLocks noChangeAspect="1"/>
            </p:cNvPicPr>
            <p:nvPr/>
          </p:nvPicPr>
          <p:blipFill>
            <a:blip r:embed="rId28"/>
            <a:stretch>
              <a:fillRect/>
            </a:stretch>
          </p:blipFill>
          <p:spPr>
            <a:xfrm>
              <a:off x="20701868" y="10317409"/>
              <a:ext cx="924287" cy="350591"/>
            </a:xfrm>
            <a:prstGeom prst="rect">
              <a:avLst/>
            </a:prstGeom>
          </p:spPr>
        </p:pic>
      </p:grpSp>
    </p:spTree>
    <p:extLst>
      <p:ext uri="{BB962C8B-B14F-4D97-AF65-F5344CB8AC3E}">
        <p14:creationId xmlns:p14="http://schemas.microsoft.com/office/powerpoint/2010/main" val="660178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7DCB1B-C4ED-3A4C-B839-D3625DECCA40}"/>
              </a:ext>
            </a:extLst>
          </p:cNvPr>
          <p:cNvSpPr>
            <a:spLocks noGrp="1"/>
          </p:cNvSpPr>
          <p:nvPr>
            <p:ph type="title"/>
          </p:nvPr>
        </p:nvSpPr>
        <p:spPr>
          <a:xfrm>
            <a:off x="1700674" y="5161533"/>
            <a:ext cx="20313999" cy="3100503"/>
          </a:xfrm>
        </p:spPr>
        <p:txBody>
          <a:bodyPr/>
          <a:lstStyle/>
          <a:p>
            <a:pPr marL="884661" lvl="1">
              <a:lnSpc>
                <a:spcPct val="130000"/>
              </a:lnSpc>
              <a:spcBef>
                <a:spcPts val="968"/>
              </a:spcBef>
              <a:buClr>
                <a:schemeClr val="accent1"/>
              </a:buClr>
            </a:pPr>
            <a:r>
              <a:rPr lang="it-IT" sz="6967" b="1">
                <a:solidFill>
                  <a:schemeClr val="bg1"/>
                </a:solidFill>
              </a:rPr>
              <a:t>06. Gestione Decreto di impegno di spesa delegata (IPE di apertura) </a:t>
            </a:r>
          </a:p>
        </p:txBody>
      </p:sp>
      <p:sp>
        <p:nvSpPr>
          <p:cNvPr id="5" name="Segnaposto testo 4">
            <a:extLst>
              <a:ext uri="{FF2B5EF4-FFF2-40B4-BE49-F238E27FC236}">
                <a16:creationId xmlns:a16="http://schemas.microsoft.com/office/drawing/2014/main" id="{BA54B949-FC76-4E23-9DD4-5940F7916429}"/>
              </a:ext>
            </a:extLst>
          </p:cNvPr>
          <p:cNvSpPr>
            <a:spLocks noGrp="1"/>
          </p:cNvSpPr>
          <p:nvPr>
            <p:ph type="body" sz="quarter" idx="19"/>
          </p:nvPr>
        </p:nvSpPr>
        <p:spPr>
          <a:xfrm>
            <a:off x="2367739" y="7940517"/>
            <a:ext cx="19646935" cy="1058528"/>
          </a:xfrm>
        </p:spPr>
        <p:txBody>
          <a:bodyPr/>
          <a:lstStyle/>
          <a:p>
            <a:r>
              <a:rPr lang="it-IT"/>
              <a:t> </a:t>
            </a:r>
          </a:p>
        </p:txBody>
      </p:sp>
    </p:spTree>
    <p:extLst>
      <p:ext uri="{BB962C8B-B14F-4D97-AF65-F5344CB8AC3E}">
        <p14:creationId xmlns:p14="http://schemas.microsoft.com/office/powerpoint/2010/main" val="3585793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egnaposto testo 3">
            <a:extLst>
              <a:ext uri="{FF2B5EF4-FFF2-40B4-BE49-F238E27FC236}">
                <a16:creationId xmlns:a16="http://schemas.microsoft.com/office/drawing/2014/main" id="{93CBA148-3119-49C1-8837-A0CD5EA4803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delegata (IPE di apertura)</a:t>
            </a:r>
            <a:endParaRPr lang="it-IT"/>
          </a:p>
        </p:txBody>
      </p:sp>
      <p:grpSp>
        <p:nvGrpSpPr>
          <p:cNvPr id="41" name="Gruppo 40">
            <a:extLst>
              <a:ext uri="{FF2B5EF4-FFF2-40B4-BE49-F238E27FC236}">
                <a16:creationId xmlns:a16="http://schemas.microsoft.com/office/drawing/2014/main" id="{F75BCDAE-F762-480E-9FC2-6A350A9C8827}"/>
              </a:ext>
            </a:extLst>
          </p:cNvPr>
          <p:cNvGrpSpPr/>
          <p:nvPr/>
        </p:nvGrpSpPr>
        <p:grpSpPr>
          <a:xfrm>
            <a:off x="516314" y="1939526"/>
            <a:ext cx="21096304" cy="732779"/>
            <a:chOff x="1646867" y="1867823"/>
            <a:chExt cx="21096304" cy="732779"/>
          </a:xfrm>
        </p:grpSpPr>
        <p:pic>
          <p:nvPicPr>
            <p:cNvPr id="55" name="Immagine 54">
              <a:extLst>
                <a:ext uri="{FF2B5EF4-FFF2-40B4-BE49-F238E27FC236}">
                  <a16:creationId xmlns:a16="http://schemas.microsoft.com/office/drawing/2014/main" id="{AEB6AC1B-5643-4F48-92C7-EA1FDC13C893}"/>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36" name="Immagine 35">
              <a:extLst>
                <a:ext uri="{FF2B5EF4-FFF2-40B4-BE49-F238E27FC236}">
                  <a16:creationId xmlns:a16="http://schemas.microsoft.com/office/drawing/2014/main" id="{A0521FFE-1A99-48F5-91ED-44FC40220074}"/>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32" name="Immagine 31">
              <a:extLst>
                <a:ext uri="{FF2B5EF4-FFF2-40B4-BE49-F238E27FC236}">
                  <a16:creationId xmlns:a16="http://schemas.microsoft.com/office/drawing/2014/main" id="{62E6BA03-E828-4014-8D73-834101A6B6E1}"/>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6" name="Immagine 45">
            <a:extLst>
              <a:ext uri="{FF2B5EF4-FFF2-40B4-BE49-F238E27FC236}">
                <a16:creationId xmlns:a16="http://schemas.microsoft.com/office/drawing/2014/main" id="{85CE3AA8-C49B-4562-91E1-2032346C002E}"/>
              </a:ext>
            </a:extLst>
          </p:cNvPr>
          <p:cNvPicPr>
            <a:picLocks noChangeAspect="1"/>
          </p:cNvPicPr>
          <p:nvPr/>
        </p:nvPicPr>
        <p:blipFill>
          <a:blip r:embed="rId7"/>
          <a:stretch>
            <a:fillRect/>
          </a:stretch>
        </p:blipFill>
        <p:spPr>
          <a:xfrm>
            <a:off x="2143346" y="2120938"/>
            <a:ext cx="3501450" cy="425078"/>
          </a:xfrm>
          <a:prstGeom prst="rect">
            <a:avLst/>
          </a:prstGeom>
        </p:spPr>
      </p:pic>
      <p:pic>
        <p:nvPicPr>
          <p:cNvPr id="222" name="Immagine 221">
            <a:extLst>
              <a:ext uri="{FF2B5EF4-FFF2-40B4-BE49-F238E27FC236}">
                <a16:creationId xmlns:a16="http://schemas.microsoft.com/office/drawing/2014/main" id="{C77B2F25-F10C-4EDA-9C0F-E2E7AD00B52F}"/>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2031753" y="1984853"/>
            <a:ext cx="3757900" cy="655224"/>
          </a:xfrm>
          <a:prstGeom prst="rect">
            <a:avLst/>
          </a:prstGeom>
        </p:spPr>
      </p:pic>
      <p:grpSp>
        <p:nvGrpSpPr>
          <p:cNvPr id="401" name="Gruppo 40">
            <a:extLst>
              <a:ext uri="{FF2B5EF4-FFF2-40B4-BE49-F238E27FC236}">
                <a16:creationId xmlns:a16="http://schemas.microsoft.com/office/drawing/2014/main" id="{5322B80D-0D50-4AC8-9080-4184A5D89767}"/>
              </a:ext>
            </a:extLst>
          </p:cNvPr>
          <p:cNvGrpSpPr/>
          <p:nvPr/>
        </p:nvGrpSpPr>
        <p:grpSpPr>
          <a:xfrm>
            <a:off x="557895" y="2033489"/>
            <a:ext cx="5542357" cy="573371"/>
            <a:chOff x="1687621" y="1961786"/>
            <a:chExt cx="5542357" cy="573371"/>
          </a:xfrm>
        </p:grpSpPr>
        <p:pic>
          <p:nvPicPr>
            <p:cNvPr id="404" name="Immagine 35">
              <a:extLst>
                <a:ext uri="{FF2B5EF4-FFF2-40B4-BE49-F238E27FC236}">
                  <a16:creationId xmlns:a16="http://schemas.microsoft.com/office/drawing/2014/main" id="{F326CF99-2A5D-4BBB-926B-3455F7F95819}"/>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05" name="Immagine 31">
              <a:extLst>
                <a:ext uri="{FF2B5EF4-FFF2-40B4-BE49-F238E27FC236}">
                  <a16:creationId xmlns:a16="http://schemas.microsoft.com/office/drawing/2014/main" id="{ABC31CEA-90D3-4CD3-BA01-600ED62B8EB7}"/>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02" name="Immagine 45">
            <a:extLst>
              <a:ext uri="{FF2B5EF4-FFF2-40B4-BE49-F238E27FC236}">
                <a16:creationId xmlns:a16="http://schemas.microsoft.com/office/drawing/2014/main" id="{4DC21C07-C553-4BFC-9DDB-0E981AADEA91}"/>
              </a:ext>
            </a:extLst>
          </p:cNvPr>
          <p:cNvPicPr>
            <a:picLocks noChangeAspect="1"/>
          </p:cNvPicPr>
          <p:nvPr/>
        </p:nvPicPr>
        <p:blipFill>
          <a:blip r:embed="rId7"/>
          <a:stretch>
            <a:fillRect/>
          </a:stretch>
        </p:blipFill>
        <p:spPr>
          <a:xfrm>
            <a:off x="2144173" y="2120938"/>
            <a:ext cx="3501450" cy="425078"/>
          </a:xfrm>
          <a:prstGeom prst="rect">
            <a:avLst/>
          </a:prstGeom>
        </p:spPr>
      </p:pic>
      <p:pic>
        <p:nvPicPr>
          <p:cNvPr id="374" name="Immagine 221">
            <a:extLst>
              <a:ext uri="{FF2B5EF4-FFF2-40B4-BE49-F238E27FC236}">
                <a16:creationId xmlns:a16="http://schemas.microsoft.com/office/drawing/2014/main" id="{8FA0A673-F39A-46C3-8A02-34D99D4E97B3}"/>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2032580" y="1984853"/>
            <a:ext cx="3757900" cy="655224"/>
          </a:xfrm>
          <a:prstGeom prst="rect">
            <a:avLst/>
          </a:prstGeom>
        </p:spPr>
      </p:pic>
      <p:pic>
        <p:nvPicPr>
          <p:cNvPr id="6" name="Picture 5">
            <a:extLst>
              <a:ext uri="{FF2B5EF4-FFF2-40B4-BE49-F238E27FC236}">
                <a16:creationId xmlns:a16="http://schemas.microsoft.com/office/drawing/2014/main" id="{84D57450-1F1E-4001-84FE-0982DAB2C9D6}"/>
              </a:ext>
            </a:extLst>
          </p:cNvPr>
          <p:cNvPicPr>
            <a:picLocks noChangeAspect="1"/>
          </p:cNvPicPr>
          <p:nvPr/>
        </p:nvPicPr>
        <p:blipFill>
          <a:blip r:embed="rId9"/>
          <a:stretch>
            <a:fillRect/>
          </a:stretch>
        </p:blipFill>
        <p:spPr>
          <a:xfrm>
            <a:off x="4202031" y="3746941"/>
            <a:ext cx="3401605" cy="549375"/>
          </a:xfrm>
          <a:prstGeom prst="rect">
            <a:avLst/>
          </a:prstGeom>
        </p:spPr>
      </p:pic>
      <p:pic>
        <p:nvPicPr>
          <p:cNvPr id="4" name="Picture 3">
            <a:extLst>
              <a:ext uri="{FF2B5EF4-FFF2-40B4-BE49-F238E27FC236}">
                <a16:creationId xmlns:a16="http://schemas.microsoft.com/office/drawing/2014/main" id="{736F49CA-9350-7039-D47A-088B2100821D}"/>
              </a:ext>
            </a:extLst>
          </p:cNvPr>
          <p:cNvPicPr>
            <a:picLocks noChangeAspect="1"/>
          </p:cNvPicPr>
          <p:nvPr/>
        </p:nvPicPr>
        <p:blipFill>
          <a:blip r:embed="rId10"/>
          <a:stretch>
            <a:fillRect/>
          </a:stretch>
        </p:blipFill>
        <p:spPr>
          <a:xfrm>
            <a:off x="7865489" y="3698678"/>
            <a:ext cx="1981428" cy="513703"/>
          </a:xfrm>
          <a:prstGeom prst="rect">
            <a:avLst/>
          </a:prstGeom>
        </p:spPr>
      </p:pic>
      <p:pic>
        <p:nvPicPr>
          <p:cNvPr id="141" name="Picture 140">
            <a:extLst>
              <a:ext uri="{FF2B5EF4-FFF2-40B4-BE49-F238E27FC236}">
                <a16:creationId xmlns:a16="http://schemas.microsoft.com/office/drawing/2014/main" id="{06DA2D8E-9EDE-1349-2F40-B7384735C9A6}"/>
              </a:ext>
            </a:extLst>
          </p:cNvPr>
          <p:cNvPicPr>
            <a:picLocks noChangeAspect="1"/>
          </p:cNvPicPr>
          <p:nvPr/>
        </p:nvPicPr>
        <p:blipFill>
          <a:blip r:embed="rId10"/>
          <a:stretch>
            <a:fillRect/>
          </a:stretch>
        </p:blipFill>
        <p:spPr>
          <a:xfrm>
            <a:off x="11561851" y="3738076"/>
            <a:ext cx="1981428" cy="513703"/>
          </a:xfrm>
          <a:prstGeom prst="rect">
            <a:avLst/>
          </a:prstGeom>
        </p:spPr>
      </p:pic>
      <p:pic>
        <p:nvPicPr>
          <p:cNvPr id="146" name="Picture 145">
            <a:extLst>
              <a:ext uri="{FF2B5EF4-FFF2-40B4-BE49-F238E27FC236}">
                <a16:creationId xmlns:a16="http://schemas.microsoft.com/office/drawing/2014/main" id="{135AE0BB-6D9B-E091-64B6-CCE9FCEC1B6B}"/>
              </a:ext>
            </a:extLst>
          </p:cNvPr>
          <p:cNvPicPr>
            <a:picLocks noChangeAspect="1"/>
          </p:cNvPicPr>
          <p:nvPr/>
        </p:nvPicPr>
        <p:blipFill>
          <a:blip r:embed="rId10"/>
          <a:stretch>
            <a:fillRect/>
          </a:stretch>
        </p:blipFill>
        <p:spPr>
          <a:xfrm>
            <a:off x="15210654" y="3739055"/>
            <a:ext cx="1981428" cy="513703"/>
          </a:xfrm>
          <a:prstGeom prst="rect">
            <a:avLst/>
          </a:prstGeom>
        </p:spPr>
      </p:pic>
      <p:pic>
        <p:nvPicPr>
          <p:cNvPr id="148" name="Picture 147">
            <a:extLst>
              <a:ext uri="{FF2B5EF4-FFF2-40B4-BE49-F238E27FC236}">
                <a16:creationId xmlns:a16="http://schemas.microsoft.com/office/drawing/2014/main" id="{5CFB4DF0-7D4E-A5F1-61B6-C402FAC8E1CB}"/>
              </a:ext>
            </a:extLst>
          </p:cNvPr>
          <p:cNvPicPr>
            <a:picLocks noChangeAspect="1"/>
          </p:cNvPicPr>
          <p:nvPr/>
        </p:nvPicPr>
        <p:blipFill>
          <a:blip r:embed="rId10"/>
          <a:stretch>
            <a:fillRect/>
          </a:stretch>
        </p:blipFill>
        <p:spPr>
          <a:xfrm>
            <a:off x="18759414" y="3638978"/>
            <a:ext cx="1981428" cy="513703"/>
          </a:xfrm>
          <a:prstGeom prst="rect">
            <a:avLst/>
          </a:prstGeom>
        </p:spPr>
      </p:pic>
      <p:grpSp>
        <p:nvGrpSpPr>
          <p:cNvPr id="339" name="Group 338">
            <a:extLst>
              <a:ext uri="{FF2B5EF4-FFF2-40B4-BE49-F238E27FC236}">
                <a16:creationId xmlns:a16="http://schemas.microsoft.com/office/drawing/2014/main" id="{A4E21917-62E8-392A-5040-AB03BB27C577}"/>
              </a:ext>
            </a:extLst>
          </p:cNvPr>
          <p:cNvGrpSpPr/>
          <p:nvPr/>
        </p:nvGrpSpPr>
        <p:grpSpPr>
          <a:xfrm>
            <a:off x="842356" y="2312465"/>
            <a:ext cx="20573855" cy="9791303"/>
            <a:chOff x="438595" y="2064922"/>
            <a:chExt cx="19750218" cy="9455789"/>
          </a:xfrm>
        </p:grpSpPr>
        <p:pic>
          <p:nvPicPr>
            <p:cNvPr id="364" name="Immagine 58">
              <a:extLst>
                <a:ext uri="{FF2B5EF4-FFF2-40B4-BE49-F238E27FC236}">
                  <a16:creationId xmlns:a16="http://schemas.microsoft.com/office/drawing/2014/main" id="{42079E01-1303-5DEA-AE23-9ADF96CF14D1}"/>
                </a:ext>
              </a:extLst>
            </p:cNvPr>
            <p:cNvPicPr>
              <a:picLocks noChangeAspect="1"/>
            </p:cNvPicPr>
            <p:nvPr/>
          </p:nvPicPr>
          <p:blipFill rotWithShape="1">
            <a:blip r:embed="rId11"/>
            <a:srcRect l="36506" t="-6691" r="54192" b="93823"/>
            <a:stretch/>
          </p:blipFill>
          <p:spPr>
            <a:xfrm>
              <a:off x="7197783" y="2361749"/>
              <a:ext cx="1871330" cy="741314"/>
            </a:xfrm>
            <a:prstGeom prst="rect">
              <a:avLst/>
            </a:prstGeom>
          </p:spPr>
        </p:pic>
        <p:pic>
          <p:nvPicPr>
            <p:cNvPr id="366" name="Immagine 58">
              <a:extLst>
                <a:ext uri="{FF2B5EF4-FFF2-40B4-BE49-F238E27FC236}">
                  <a16:creationId xmlns:a16="http://schemas.microsoft.com/office/drawing/2014/main" id="{B06F2E09-5450-49D3-63EC-9048F3BA69E5}"/>
                </a:ext>
              </a:extLst>
            </p:cNvPr>
            <p:cNvPicPr>
              <a:picLocks noChangeAspect="1"/>
            </p:cNvPicPr>
            <p:nvPr/>
          </p:nvPicPr>
          <p:blipFill rotWithShape="1">
            <a:blip r:embed="rId11"/>
            <a:srcRect l="54223" t="-9256" r="35107" b="92989"/>
            <a:stretch/>
          </p:blipFill>
          <p:spPr>
            <a:xfrm>
              <a:off x="10497966" y="2213113"/>
              <a:ext cx="2146731" cy="937154"/>
            </a:xfrm>
            <a:prstGeom prst="rect">
              <a:avLst/>
            </a:prstGeom>
          </p:spPr>
        </p:pic>
        <p:pic>
          <p:nvPicPr>
            <p:cNvPr id="367" name="Immagine 58">
              <a:extLst>
                <a:ext uri="{FF2B5EF4-FFF2-40B4-BE49-F238E27FC236}">
                  <a16:creationId xmlns:a16="http://schemas.microsoft.com/office/drawing/2014/main" id="{0272F518-90F5-C7EC-4A40-6DFC7C42F691}"/>
                </a:ext>
              </a:extLst>
            </p:cNvPr>
            <p:cNvPicPr>
              <a:picLocks noChangeAspect="1"/>
            </p:cNvPicPr>
            <p:nvPr/>
          </p:nvPicPr>
          <p:blipFill rotWithShape="1">
            <a:blip r:embed="rId11"/>
            <a:srcRect l="72965" t="-7863" r="18118" b="93809"/>
            <a:stretch/>
          </p:blipFill>
          <p:spPr>
            <a:xfrm>
              <a:off x="14006096" y="2293412"/>
              <a:ext cx="1793886" cy="809651"/>
            </a:xfrm>
            <a:prstGeom prst="rect">
              <a:avLst/>
            </a:prstGeom>
          </p:spPr>
        </p:pic>
        <p:pic>
          <p:nvPicPr>
            <p:cNvPr id="368" name="Immagine 58">
              <a:extLst>
                <a:ext uri="{FF2B5EF4-FFF2-40B4-BE49-F238E27FC236}">
                  <a16:creationId xmlns:a16="http://schemas.microsoft.com/office/drawing/2014/main" id="{CBDDBFCB-AF3F-9E6B-F4AE-11A847F267F6}"/>
                </a:ext>
              </a:extLst>
            </p:cNvPr>
            <p:cNvPicPr>
              <a:picLocks noChangeAspect="1"/>
            </p:cNvPicPr>
            <p:nvPr/>
          </p:nvPicPr>
          <p:blipFill rotWithShape="1">
            <a:blip r:embed="rId11"/>
            <a:srcRect l="91083" t="-11828" r="1" b="92333"/>
            <a:stretch/>
          </p:blipFill>
          <p:spPr>
            <a:xfrm>
              <a:off x="17298233" y="2064922"/>
              <a:ext cx="1793886" cy="1123139"/>
            </a:xfrm>
            <a:prstGeom prst="rect">
              <a:avLst/>
            </a:prstGeom>
          </p:spPr>
        </p:pic>
        <p:grpSp>
          <p:nvGrpSpPr>
            <p:cNvPr id="370" name="Group 369">
              <a:extLst>
                <a:ext uri="{FF2B5EF4-FFF2-40B4-BE49-F238E27FC236}">
                  <a16:creationId xmlns:a16="http://schemas.microsoft.com/office/drawing/2014/main" id="{5ED82E2C-6CC2-8B43-403D-DC66B6E2F508}"/>
                </a:ext>
              </a:extLst>
            </p:cNvPr>
            <p:cNvGrpSpPr/>
            <p:nvPr/>
          </p:nvGrpSpPr>
          <p:grpSpPr>
            <a:xfrm>
              <a:off x="438595" y="2553363"/>
              <a:ext cx="19750218" cy="8967348"/>
              <a:chOff x="438595" y="2553363"/>
              <a:chExt cx="19750218" cy="8967348"/>
            </a:xfrm>
          </p:grpSpPr>
          <p:grpSp>
            <p:nvGrpSpPr>
              <p:cNvPr id="371" name="Group 370">
                <a:extLst>
                  <a:ext uri="{FF2B5EF4-FFF2-40B4-BE49-F238E27FC236}">
                    <a16:creationId xmlns:a16="http://schemas.microsoft.com/office/drawing/2014/main" id="{513D1A0C-6CBD-319C-93ED-1D1FE4FB5F48}"/>
                  </a:ext>
                </a:extLst>
              </p:cNvPr>
              <p:cNvGrpSpPr/>
              <p:nvPr/>
            </p:nvGrpSpPr>
            <p:grpSpPr>
              <a:xfrm>
                <a:off x="438595" y="2553363"/>
                <a:ext cx="19750218" cy="8967348"/>
                <a:chOff x="438595" y="2553363"/>
                <a:chExt cx="19750218" cy="8967348"/>
              </a:xfrm>
            </p:grpSpPr>
            <p:pic>
              <p:nvPicPr>
                <p:cNvPr id="436" name="Immagine 58">
                  <a:extLst>
                    <a:ext uri="{FF2B5EF4-FFF2-40B4-BE49-F238E27FC236}">
                      <a16:creationId xmlns:a16="http://schemas.microsoft.com/office/drawing/2014/main" id="{68C58B7C-6D96-C6F8-79C5-B214E7F45FC7}"/>
                    </a:ext>
                  </a:extLst>
                </p:cNvPr>
                <p:cNvPicPr>
                  <a:picLocks noChangeAspect="1"/>
                </p:cNvPicPr>
                <p:nvPr/>
              </p:nvPicPr>
              <p:blipFill rotWithShape="1">
                <a:blip r:embed="rId11"/>
                <a:srcRect r="89330" b="91070"/>
                <a:stretch/>
              </p:blipFill>
              <p:spPr>
                <a:xfrm>
                  <a:off x="438595" y="2701710"/>
                  <a:ext cx="2146731" cy="514435"/>
                </a:xfrm>
                <a:prstGeom prst="rect">
                  <a:avLst/>
                </a:prstGeom>
              </p:spPr>
            </p:pic>
            <p:pic>
              <p:nvPicPr>
                <p:cNvPr id="438" name="Picture 437">
                  <a:extLst>
                    <a:ext uri="{FF2B5EF4-FFF2-40B4-BE49-F238E27FC236}">
                      <a16:creationId xmlns:a16="http://schemas.microsoft.com/office/drawing/2014/main" id="{3D8226F1-A68F-DD89-8FFE-5408BC65B666}"/>
                    </a:ext>
                  </a:extLst>
                </p:cNvPr>
                <p:cNvPicPr>
                  <a:picLocks noChangeAspect="1"/>
                </p:cNvPicPr>
                <p:nvPr/>
              </p:nvPicPr>
              <p:blipFill>
                <a:blip r:embed="rId12"/>
                <a:stretch>
                  <a:fillRect/>
                </a:stretch>
              </p:blipFill>
              <p:spPr>
                <a:xfrm>
                  <a:off x="10672742" y="9438504"/>
                  <a:ext cx="1606421" cy="292076"/>
                </a:xfrm>
                <a:prstGeom prst="rect">
                  <a:avLst/>
                </a:prstGeom>
              </p:spPr>
            </p:pic>
            <p:pic>
              <p:nvPicPr>
                <p:cNvPr id="439" name="Immagine 58">
                  <a:extLst>
                    <a:ext uri="{FF2B5EF4-FFF2-40B4-BE49-F238E27FC236}">
                      <a16:creationId xmlns:a16="http://schemas.microsoft.com/office/drawing/2014/main" id="{DBEE4A0F-76B3-132B-948E-BA3202D0E188}"/>
                    </a:ext>
                  </a:extLst>
                </p:cNvPr>
                <p:cNvPicPr>
                  <a:picLocks noChangeAspect="1"/>
                </p:cNvPicPr>
                <p:nvPr/>
              </p:nvPicPr>
              <p:blipFill rotWithShape="1">
                <a:blip r:embed="rId11"/>
                <a:srcRect l="-3" t="38354" r="91088" b="55421"/>
                <a:stretch/>
              </p:blipFill>
              <p:spPr>
                <a:xfrm>
                  <a:off x="467271" y="9366690"/>
                  <a:ext cx="1888063" cy="377522"/>
                </a:xfrm>
                <a:prstGeom prst="rect">
                  <a:avLst/>
                </a:prstGeom>
              </p:spPr>
            </p:pic>
            <p:pic>
              <p:nvPicPr>
                <p:cNvPr id="440" name="Immagine 58">
                  <a:extLst>
                    <a:ext uri="{FF2B5EF4-FFF2-40B4-BE49-F238E27FC236}">
                      <a16:creationId xmlns:a16="http://schemas.microsoft.com/office/drawing/2014/main" id="{D8AF58EA-A17D-4FAE-85A6-7E4F80A2F369}"/>
                    </a:ext>
                  </a:extLst>
                </p:cNvPr>
                <p:cNvPicPr>
                  <a:picLocks noChangeAspect="1"/>
                </p:cNvPicPr>
                <p:nvPr/>
              </p:nvPicPr>
              <p:blipFill rotWithShape="1">
                <a:blip r:embed="rId11"/>
                <a:srcRect l="73480" t="38781" r="13313" b="49895"/>
                <a:stretch/>
              </p:blipFill>
              <p:spPr>
                <a:xfrm>
                  <a:off x="7282815" y="10405114"/>
                  <a:ext cx="2657181" cy="652315"/>
                </a:xfrm>
                <a:prstGeom prst="rect">
                  <a:avLst/>
                </a:prstGeom>
              </p:spPr>
            </p:pic>
            <p:pic>
              <p:nvPicPr>
                <p:cNvPr id="441" name="Immagine 58">
                  <a:extLst>
                    <a:ext uri="{FF2B5EF4-FFF2-40B4-BE49-F238E27FC236}">
                      <a16:creationId xmlns:a16="http://schemas.microsoft.com/office/drawing/2014/main" id="{318C7C92-783C-4265-2F9E-4DC3CB078327}"/>
                    </a:ext>
                  </a:extLst>
                </p:cNvPr>
                <p:cNvPicPr>
                  <a:picLocks noChangeAspect="1"/>
                </p:cNvPicPr>
                <p:nvPr/>
              </p:nvPicPr>
              <p:blipFill rotWithShape="1">
                <a:blip r:embed="rId11"/>
                <a:srcRect l="72808" t="59371" r="17171" b="34246"/>
                <a:stretch/>
              </p:blipFill>
              <p:spPr>
                <a:xfrm>
                  <a:off x="13980396" y="5492319"/>
                  <a:ext cx="2015921" cy="367699"/>
                </a:xfrm>
                <a:prstGeom prst="rect">
                  <a:avLst/>
                </a:prstGeom>
              </p:spPr>
            </p:pic>
            <p:pic>
              <p:nvPicPr>
                <p:cNvPr id="442" name="Immagine 58">
                  <a:extLst>
                    <a:ext uri="{FF2B5EF4-FFF2-40B4-BE49-F238E27FC236}">
                      <a16:creationId xmlns:a16="http://schemas.microsoft.com/office/drawing/2014/main" id="{7B5238D8-F131-9913-A80F-DEADCDFEBD06}"/>
                    </a:ext>
                  </a:extLst>
                </p:cNvPr>
                <p:cNvPicPr>
                  <a:picLocks noChangeAspect="1"/>
                </p:cNvPicPr>
                <p:nvPr/>
              </p:nvPicPr>
              <p:blipFill rotWithShape="1">
                <a:blip r:embed="rId11"/>
                <a:srcRect l="91345" t="59149" r="377" b="34006"/>
                <a:stretch/>
              </p:blipFill>
              <p:spPr>
                <a:xfrm>
                  <a:off x="17373111" y="5421582"/>
                  <a:ext cx="1665243" cy="394311"/>
                </a:xfrm>
                <a:prstGeom prst="rect">
                  <a:avLst/>
                </a:prstGeom>
              </p:spPr>
            </p:pic>
            <p:pic>
              <p:nvPicPr>
                <p:cNvPr id="443" name="Immagine 58">
                  <a:extLst>
                    <a:ext uri="{FF2B5EF4-FFF2-40B4-BE49-F238E27FC236}">
                      <a16:creationId xmlns:a16="http://schemas.microsoft.com/office/drawing/2014/main" id="{16DF49DC-B85E-7627-065B-3447638AD314}"/>
                    </a:ext>
                  </a:extLst>
                </p:cNvPr>
                <p:cNvPicPr>
                  <a:picLocks noChangeAspect="1"/>
                </p:cNvPicPr>
                <p:nvPr/>
              </p:nvPicPr>
              <p:blipFill rotWithShape="1">
                <a:blip r:embed="rId11"/>
                <a:srcRect l="-403" t="75442" r="86408" b="17472"/>
                <a:stretch/>
              </p:blipFill>
              <p:spPr>
                <a:xfrm>
                  <a:off x="10497966" y="10589532"/>
                  <a:ext cx="2815702" cy="408143"/>
                </a:xfrm>
                <a:prstGeom prst="rect">
                  <a:avLst/>
                </a:prstGeom>
              </p:spPr>
            </p:pic>
            <p:pic>
              <p:nvPicPr>
                <p:cNvPr id="444" name="Picture 443">
                  <a:extLst>
                    <a:ext uri="{FF2B5EF4-FFF2-40B4-BE49-F238E27FC236}">
                      <a16:creationId xmlns:a16="http://schemas.microsoft.com/office/drawing/2014/main" id="{19A9B930-F86D-8443-6DCB-60FAF72A7714}"/>
                    </a:ext>
                  </a:extLst>
                </p:cNvPr>
                <p:cNvPicPr>
                  <a:picLocks noChangeAspect="1"/>
                </p:cNvPicPr>
                <p:nvPr/>
              </p:nvPicPr>
              <p:blipFill>
                <a:blip r:embed="rId13"/>
                <a:stretch>
                  <a:fillRect/>
                </a:stretch>
              </p:blipFill>
              <p:spPr>
                <a:xfrm>
                  <a:off x="3929053" y="10655511"/>
                  <a:ext cx="2566227" cy="342164"/>
                </a:xfrm>
                <a:prstGeom prst="rect">
                  <a:avLst/>
                </a:prstGeom>
              </p:spPr>
            </p:pic>
            <p:pic>
              <p:nvPicPr>
                <p:cNvPr id="445" name="Picture 444">
                  <a:extLst>
                    <a:ext uri="{FF2B5EF4-FFF2-40B4-BE49-F238E27FC236}">
                      <a16:creationId xmlns:a16="http://schemas.microsoft.com/office/drawing/2014/main" id="{FEADAD70-4DF5-AE65-61DD-1A8929AA7DAB}"/>
                    </a:ext>
                  </a:extLst>
                </p:cNvPr>
                <p:cNvPicPr>
                  <a:picLocks noChangeAspect="1"/>
                </p:cNvPicPr>
                <p:nvPr/>
              </p:nvPicPr>
              <p:blipFill>
                <a:blip r:embed="rId14"/>
                <a:stretch>
                  <a:fillRect/>
                </a:stretch>
              </p:blipFill>
              <p:spPr>
                <a:xfrm>
                  <a:off x="13980396" y="9404066"/>
                  <a:ext cx="1755425" cy="361411"/>
                </a:xfrm>
                <a:prstGeom prst="rect">
                  <a:avLst/>
                </a:prstGeom>
              </p:spPr>
            </p:pic>
            <p:pic>
              <p:nvPicPr>
                <p:cNvPr id="446" name="Immagine 58">
                  <a:extLst>
                    <a:ext uri="{FF2B5EF4-FFF2-40B4-BE49-F238E27FC236}">
                      <a16:creationId xmlns:a16="http://schemas.microsoft.com/office/drawing/2014/main" id="{D0508090-11D7-74FE-3693-A390D0F8CDE0}"/>
                    </a:ext>
                  </a:extLst>
                </p:cNvPr>
                <p:cNvPicPr>
                  <a:picLocks noChangeAspect="1"/>
                </p:cNvPicPr>
                <p:nvPr/>
              </p:nvPicPr>
              <p:blipFill rotWithShape="1">
                <a:blip r:embed="rId11"/>
                <a:srcRect l="36747" t="16688" r="35311" b="76725"/>
                <a:stretch/>
              </p:blipFill>
              <p:spPr>
                <a:xfrm>
                  <a:off x="545526" y="5512734"/>
                  <a:ext cx="5621555" cy="379462"/>
                </a:xfrm>
                <a:prstGeom prst="rect">
                  <a:avLst/>
                </a:prstGeom>
              </p:spPr>
            </p:pic>
            <p:pic>
              <p:nvPicPr>
                <p:cNvPr id="447" name="Picture 446">
                  <a:extLst>
                    <a:ext uri="{FF2B5EF4-FFF2-40B4-BE49-F238E27FC236}">
                      <a16:creationId xmlns:a16="http://schemas.microsoft.com/office/drawing/2014/main" id="{786E74BD-C3DD-650C-F123-E64F1F8D39A3}"/>
                    </a:ext>
                  </a:extLst>
                </p:cNvPr>
                <p:cNvPicPr>
                  <a:picLocks noChangeAspect="1"/>
                </p:cNvPicPr>
                <p:nvPr/>
              </p:nvPicPr>
              <p:blipFill>
                <a:blip r:embed="rId15"/>
                <a:stretch>
                  <a:fillRect/>
                </a:stretch>
              </p:blipFill>
              <p:spPr>
                <a:xfrm>
                  <a:off x="3479759" y="5556967"/>
                  <a:ext cx="2760590" cy="279790"/>
                </a:xfrm>
                <a:prstGeom prst="rect">
                  <a:avLst/>
                </a:prstGeom>
              </p:spPr>
            </p:pic>
            <p:pic>
              <p:nvPicPr>
                <p:cNvPr id="448" name="Immagine 58">
                  <a:extLst>
                    <a:ext uri="{FF2B5EF4-FFF2-40B4-BE49-F238E27FC236}">
                      <a16:creationId xmlns:a16="http://schemas.microsoft.com/office/drawing/2014/main" id="{6F01AEA8-5419-0402-2DE7-DA0AFC80BC29}"/>
                    </a:ext>
                  </a:extLst>
                </p:cNvPr>
                <p:cNvPicPr>
                  <a:picLocks noChangeAspect="1"/>
                </p:cNvPicPr>
                <p:nvPr/>
              </p:nvPicPr>
              <p:blipFill rotWithShape="1">
                <a:blip r:embed="rId11"/>
                <a:srcRect l="73412" t="17579" r="16568" b="77942"/>
                <a:stretch/>
              </p:blipFill>
              <p:spPr>
                <a:xfrm>
                  <a:off x="7289102" y="5569953"/>
                  <a:ext cx="2015921" cy="258051"/>
                </a:xfrm>
                <a:prstGeom prst="rect">
                  <a:avLst/>
                </a:prstGeom>
              </p:spPr>
            </p:pic>
            <p:pic>
              <p:nvPicPr>
                <p:cNvPr id="449" name="Immagine 58">
                  <a:extLst>
                    <a:ext uri="{FF2B5EF4-FFF2-40B4-BE49-F238E27FC236}">
                      <a16:creationId xmlns:a16="http://schemas.microsoft.com/office/drawing/2014/main" id="{A9167F72-F327-0C56-6B0C-53BC37EB13E1}"/>
                    </a:ext>
                  </a:extLst>
                </p:cNvPr>
                <p:cNvPicPr>
                  <a:picLocks noChangeAspect="1"/>
                </p:cNvPicPr>
                <p:nvPr/>
              </p:nvPicPr>
              <p:blipFill rotWithShape="1">
                <a:blip r:embed="rId11"/>
                <a:srcRect l="18281" t="93381" r="66339" b="1960"/>
                <a:stretch/>
              </p:blipFill>
              <p:spPr>
                <a:xfrm>
                  <a:off x="3835040" y="9421237"/>
                  <a:ext cx="3094159" cy="268426"/>
                </a:xfrm>
                <a:prstGeom prst="rect">
                  <a:avLst/>
                </a:prstGeom>
              </p:spPr>
            </p:pic>
            <p:pic>
              <p:nvPicPr>
                <p:cNvPr id="450" name="Picture 449">
                  <a:extLst>
                    <a:ext uri="{FF2B5EF4-FFF2-40B4-BE49-F238E27FC236}">
                      <a16:creationId xmlns:a16="http://schemas.microsoft.com/office/drawing/2014/main" id="{370333B2-0529-99CF-E630-12C197FA3542}"/>
                    </a:ext>
                  </a:extLst>
                </p:cNvPr>
                <p:cNvPicPr>
                  <a:picLocks noChangeAspect="1"/>
                </p:cNvPicPr>
                <p:nvPr/>
              </p:nvPicPr>
              <p:blipFill>
                <a:blip r:embed="rId16"/>
                <a:stretch>
                  <a:fillRect/>
                </a:stretch>
              </p:blipFill>
              <p:spPr>
                <a:xfrm>
                  <a:off x="573364" y="6892826"/>
                  <a:ext cx="2011962" cy="306910"/>
                </a:xfrm>
                <a:prstGeom prst="rect">
                  <a:avLst/>
                </a:prstGeom>
              </p:spPr>
            </p:pic>
            <p:pic>
              <p:nvPicPr>
                <p:cNvPr id="451" name="Picture 450">
                  <a:extLst>
                    <a:ext uri="{FF2B5EF4-FFF2-40B4-BE49-F238E27FC236}">
                      <a16:creationId xmlns:a16="http://schemas.microsoft.com/office/drawing/2014/main" id="{864DDA62-BAAF-27E8-48CF-73705CCBA549}"/>
                    </a:ext>
                  </a:extLst>
                </p:cNvPr>
                <p:cNvPicPr>
                  <a:picLocks noChangeAspect="1"/>
                </p:cNvPicPr>
                <p:nvPr/>
              </p:nvPicPr>
              <p:blipFill>
                <a:blip r:embed="rId17"/>
                <a:stretch>
                  <a:fillRect/>
                </a:stretch>
              </p:blipFill>
              <p:spPr>
                <a:xfrm>
                  <a:off x="3949006" y="6823178"/>
                  <a:ext cx="2011962" cy="341314"/>
                </a:xfrm>
                <a:prstGeom prst="rect">
                  <a:avLst/>
                </a:prstGeom>
              </p:spPr>
            </p:pic>
            <p:pic>
              <p:nvPicPr>
                <p:cNvPr id="452" name="Picture 451">
                  <a:extLst>
                    <a:ext uri="{FF2B5EF4-FFF2-40B4-BE49-F238E27FC236}">
                      <a16:creationId xmlns:a16="http://schemas.microsoft.com/office/drawing/2014/main" id="{0A30E19F-6FF3-A14C-EEF7-6F4D7B0788FE}"/>
                    </a:ext>
                  </a:extLst>
                </p:cNvPr>
                <p:cNvPicPr>
                  <a:picLocks noChangeAspect="1"/>
                </p:cNvPicPr>
                <p:nvPr/>
              </p:nvPicPr>
              <p:blipFill>
                <a:blip r:embed="rId18"/>
                <a:stretch>
                  <a:fillRect/>
                </a:stretch>
              </p:blipFill>
              <p:spPr>
                <a:xfrm>
                  <a:off x="10707588" y="6840792"/>
                  <a:ext cx="2408865" cy="277279"/>
                </a:xfrm>
                <a:prstGeom prst="rect">
                  <a:avLst/>
                </a:prstGeom>
              </p:spPr>
            </p:pic>
            <p:pic>
              <p:nvPicPr>
                <p:cNvPr id="453" name="Picture 452">
                  <a:extLst>
                    <a:ext uri="{FF2B5EF4-FFF2-40B4-BE49-F238E27FC236}">
                      <a16:creationId xmlns:a16="http://schemas.microsoft.com/office/drawing/2014/main" id="{D93CF500-7873-6B5D-4441-C559E44264F6}"/>
                    </a:ext>
                  </a:extLst>
                </p:cNvPr>
                <p:cNvPicPr>
                  <a:picLocks noChangeAspect="1"/>
                </p:cNvPicPr>
                <p:nvPr/>
              </p:nvPicPr>
              <p:blipFill>
                <a:blip r:embed="rId19"/>
                <a:stretch>
                  <a:fillRect/>
                </a:stretch>
              </p:blipFill>
              <p:spPr>
                <a:xfrm>
                  <a:off x="7282815" y="6894404"/>
                  <a:ext cx="2560830" cy="276846"/>
                </a:xfrm>
                <a:prstGeom prst="rect">
                  <a:avLst/>
                </a:prstGeom>
              </p:spPr>
            </p:pic>
            <p:pic>
              <p:nvPicPr>
                <p:cNvPr id="454" name="Picture 453">
                  <a:extLst>
                    <a:ext uri="{FF2B5EF4-FFF2-40B4-BE49-F238E27FC236}">
                      <a16:creationId xmlns:a16="http://schemas.microsoft.com/office/drawing/2014/main" id="{7935CA99-2831-F699-3B90-3FF32104667E}"/>
                    </a:ext>
                  </a:extLst>
                </p:cNvPr>
                <p:cNvPicPr>
                  <a:picLocks noChangeAspect="1"/>
                </p:cNvPicPr>
                <p:nvPr/>
              </p:nvPicPr>
              <p:blipFill>
                <a:blip r:embed="rId20"/>
                <a:stretch>
                  <a:fillRect/>
                </a:stretch>
              </p:blipFill>
              <p:spPr>
                <a:xfrm>
                  <a:off x="13980396" y="6892955"/>
                  <a:ext cx="2626503" cy="319894"/>
                </a:xfrm>
                <a:prstGeom prst="rect">
                  <a:avLst/>
                </a:prstGeom>
              </p:spPr>
            </p:pic>
            <p:pic>
              <p:nvPicPr>
                <p:cNvPr id="455" name="Picture 454">
                  <a:extLst>
                    <a:ext uri="{FF2B5EF4-FFF2-40B4-BE49-F238E27FC236}">
                      <a16:creationId xmlns:a16="http://schemas.microsoft.com/office/drawing/2014/main" id="{9020BDBD-E7FD-867B-D261-0FE422E5ED8D}"/>
                    </a:ext>
                  </a:extLst>
                </p:cNvPr>
                <p:cNvPicPr>
                  <a:picLocks noChangeAspect="1"/>
                </p:cNvPicPr>
                <p:nvPr/>
              </p:nvPicPr>
              <p:blipFill>
                <a:blip r:embed="rId21"/>
                <a:stretch>
                  <a:fillRect/>
                </a:stretch>
              </p:blipFill>
              <p:spPr>
                <a:xfrm>
                  <a:off x="17373111" y="6820246"/>
                  <a:ext cx="2462202" cy="316093"/>
                </a:xfrm>
                <a:prstGeom prst="rect">
                  <a:avLst/>
                </a:prstGeom>
              </p:spPr>
            </p:pic>
            <p:pic>
              <p:nvPicPr>
                <p:cNvPr id="456" name="Picture 455">
                  <a:extLst>
                    <a:ext uri="{FF2B5EF4-FFF2-40B4-BE49-F238E27FC236}">
                      <a16:creationId xmlns:a16="http://schemas.microsoft.com/office/drawing/2014/main" id="{CC852A60-A0E9-64F0-115C-403F05D3E7CA}"/>
                    </a:ext>
                  </a:extLst>
                </p:cNvPr>
                <p:cNvPicPr>
                  <a:picLocks noChangeAspect="1"/>
                </p:cNvPicPr>
                <p:nvPr/>
              </p:nvPicPr>
              <p:blipFill>
                <a:blip r:embed="rId22"/>
                <a:stretch>
                  <a:fillRect/>
                </a:stretch>
              </p:blipFill>
              <p:spPr>
                <a:xfrm>
                  <a:off x="17437054" y="9332943"/>
                  <a:ext cx="1118529" cy="313972"/>
                </a:xfrm>
                <a:prstGeom prst="rect">
                  <a:avLst/>
                </a:prstGeom>
              </p:spPr>
            </p:pic>
            <p:pic>
              <p:nvPicPr>
                <p:cNvPr id="457" name="Picture 456">
                  <a:extLst>
                    <a:ext uri="{FF2B5EF4-FFF2-40B4-BE49-F238E27FC236}">
                      <a16:creationId xmlns:a16="http://schemas.microsoft.com/office/drawing/2014/main" id="{99E23D60-FB51-736D-1612-3B4DE7E22D66}"/>
                    </a:ext>
                  </a:extLst>
                </p:cNvPr>
                <p:cNvPicPr>
                  <a:picLocks noChangeAspect="1"/>
                </p:cNvPicPr>
                <p:nvPr/>
              </p:nvPicPr>
              <p:blipFill>
                <a:blip r:embed="rId23"/>
                <a:stretch>
                  <a:fillRect/>
                </a:stretch>
              </p:blipFill>
              <p:spPr>
                <a:xfrm>
                  <a:off x="503230" y="10457883"/>
                  <a:ext cx="2329958" cy="628075"/>
                </a:xfrm>
                <a:prstGeom prst="rect">
                  <a:avLst/>
                </a:prstGeom>
              </p:spPr>
            </p:pic>
            <p:sp>
              <p:nvSpPr>
                <p:cNvPr id="458" name="CasellaDiTesto 276">
                  <a:extLst>
                    <a:ext uri="{FF2B5EF4-FFF2-40B4-BE49-F238E27FC236}">
                      <a16:creationId xmlns:a16="http://schemas.microsoft.com/office/drawing/2014/main" id="{46E030CA-A87D-9F1D-C771-BA817D0CE0D7}"/>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59" name="CasellaDiTesto 276">
                  <a:extLst>
                    <a:ext uri="{FF2B5EF4-FFF2-40B4-BE49-F238E27FC236}">
                      <a16:creationId xmlns:a16="http://schemas.microsoft.com/office/drawing/2014/main" id="{77D8D653-1B64-E206-0154-ECB9A5BB5EFF}"/>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0" name="CasellaDiTesto 276">
                  <a:extLst>
                    <a:ext uri="{FF2B5EF4-FFF2-40B4-BE49-F238E27FC236}">
                      <a16:creationId xmlns:a16="http://schemas.microsoft.com/office/drawing/2014/main" id="{54F4153D-5345-DDBC-35BF-ECD58CBAA636}"/>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1" name="CasellaDiTesto 276">
                  <a:extLst>
                    <a:ext uri="{FF2B5EF4-FFF2-40B4-BE49-F238E27FC236}">
                      <a16:creationId xmlns:a16="http://schemas.microsoft.com/office/drawing/2014/main" id="{B67A840E-7608-F572-BD15-C43D0FCDD707}"/>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2" name="CasellaDiTesto 276">
                  <a:extLst>
                    <a:ext uri="{FF2B5EF4-FFF2-40B4-BE49-F238E27FC236}">
                      <a16:creationId xmlns:a16="http://schemas.microsoft.com/office/drawing/2014/main" id="{F8E478B2-CB46-A49A-D54F-DA9915B24755}"/>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3" name="CasellaDiTesto 276">
                  <a:extLst>
                    <a:ext uri="{FF2B5EF4-FFF2-40B4-BE49-F238E27FC236}">
                      <a16:creationId xmlns:a16="http://schemas.microsoft.com/office/drawing/2014/main" id="{C068C518-E778-45CC-2F0B-93C41AECC410}"/>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4" name="CasellaDiTesto 276">
                  <a:extLst>
                    <a:ext uri="{FF2B5EF4-FFF2-40B4-BE49-F238E27FC236}">
                      <a16:creationId xmlns:a16="http://schemas.microsoft.com/office/drawing/2014/main" id="{149C0498-DE9D-B20B-E919-A3751296BC7F}"/>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5" name="CasellaDiTesto 276">
                  <a:extLst>
                    <a:ext uri="{FF2B5EF4-FFF2-40B4-BE49-F238E27FC236}">
                      <a16:creationId xmlns:a16="http://schemas.microsoft.com/office/drawing/2014/main" id="{FC5A4ADD-1DB8-626A-B83F-C998AF0D777C}"/>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6" name="CasellaDiTesto 276">
                  <a:extLst>
                    <a:ext uri="{FF2B5EF4-FFF2-40B4-BE49-F238E27FC236}">
                      <a16:creationId xmlns:a16="http://schemas.microsoft.com/office/drawing/2014/main" id="{575441C5-66A1-8C2B-C120-F34A1E5176DA}"/>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7" name="CasellaDiTesto 276">
                  <a:extLst>
                    <a:ext uri="{FF2B5EF4-FFF2-40B4-BE49-F238E27FC236}">
                      <a16:creationId xmlns:a16="http://schemas.microsoft.com/office/drawing/2014/main" id="{5008E27F-5F60-6F31-AA29-34C2560B46DF}"/>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8" name="CasellaDiTesto 276">
                  <a:extLst>
                    <a:ext uri="{FF2B5EF4-FFF2-40B4-BE49-F238E27FC236}">
                      <a16:creationId xmlns:a16="http://schemas.microsoft.com/office/drawing/2014/main" id="{6F6610F8-6A05-A71F-93D0-36A5BC08DDFA}"/>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9" name="CasellaDiTesto 276">
                  <a:extLst>
                    <a:ext uri="{FF2B5EF4-FFF2-40B4-BE49-F238E27FC236}">
                      <a16:creationId xmlns:a16="http://schemas.microsoft.com/office/drawing/2014/main" id="{D25E5A1C-AFDC-263E-F0A5-8E20073DAD32}"/>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0" name="CasellaDiTesto 276">
                  <a:extLst>
                    <a:ext uri="{FF2B5EF4-FFF2-40B4-BE49-F238E27FC236}">
                      <a16:creationId xmlns:a16="http://schemas.microsoft.com/office/drawing/2014/main" id="{503AB87C-5C0E-7421-D406-D52E67C86EE8}"/>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1" name="CasellaDiTesto 276">
                  <a:extLst>
                    <a:ext uri="{FF2B5EF4-FFF2-40B4-BE49-F238E27FC236}">
                      <a16:creationId xmlns:a16="http://schemas.microsoft.com/office/drawing/2014/main" id="{3379A2D6-24F7-9840-5F1A-CEBE0385123F}"/>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2" name="CasellaDiTesto 276">
                  <a:extLst>
                    <a:ext uri="{FF2B5EF4-FFF2-40B4-BE49-F238E27FC236}">
                      <a16:creationId xmlns:a16="http://schemas.microsoft.com/office/drawing/2014/main" id="{D76AF99A-44D0-F3C5-1D93-161B27AF65D7}"/>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3" name="CasellaDiTesto 276">
                  <a:extLst>
                    <a:ext uri="{FF2B5EF4-FFF2-40B4-BE49-F238E27FC236}">
                      <a16:creationId xmlns:a16="http://schemas.microsoft.com/office/drawing/2014/main" id="{FDA427E4-F0D0-7D06-7F4E-528F76411B4B}"/>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4" name="CasellaDiTesto 276">
                  <a:extLst>
                    <a:ext uri="{FF2B5EF4-FFF2-40B4-BE49-F238E27FC236}">
                      <a16:creationId xmlns:a16="http://schemas.microsoft.com/office/drawing/2014/main" id="{D8232D32-E46D-D881-4F34-A79066530C5B}"/>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5" name="CasellaDiTesto 276">
                  <a:extLst>
                    <a:ext uri="{FF2B5EF4-FFF2-40B4-BE49-F238E27FC236}">
                      <a16:creationId xmlns:a16="http://schemas.microsoft.com/office/drawing/2014/main" id="{A4C53109-643B-5118-9C1B-459BA628537B}"/>
                    </a:ext>
                  </a:extLst>
                </p:cNvPr>
                <p:cNvSpPr txBox="1"/>
                <p:nvPr/>
              </p:nvSpPr>
              <p:spPr>
                <a:xfrm>
                  <a:off x="55595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6" name="CasellaDiTesto 276">
                  <a:extLst>
                    <a:ext uri="{FF2B5EF4-FFF2-40B4-BE49-F238E27FC236}">
                      <a16:creationId xmlns:a16="http://schemas.microsoft.com/office/drawing/2014/main" id="{E5494958-DCC0-148A-AEEE-A8828D4BD51D}"/>
                    </a:ext>
                  </a:extLst>
                </p:cNvPr>
                <p:cNvSpPr txBox="1"/>
                <p:nvPr/>
              </p:nvSpPr>
              <p:spPr>
                <a:xfrm>
                  <a:off x="3919383"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7" name="CasellaDiTesto 276">
                  <a:extLst>
                    <a:ext uri="{FF2B5EF4-FFF2-40B4-BE49-F238E27FC236}">
                      <a16:creationId xmlns:a16="http://schemas.microsoft.com/office/drawing/2014/main" id="{C68C085C-18D6-152C-3F87-93D653A0D195}"/>
                    </a:ext>
                  </a:extLst>
                </p:cNvPr>
                <p:cNvSpPr txBox="1"/>
                <p:nvPr/>
              </p:nvSpPr>
              <p:spPr>
                <a:xfrm>
                  <a:off x="7282815"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8" name="CasellaDiTesto 276">
                  <a:extLst>
                    <a:ext uri="{FF2B5EF4-FFF2-40B4-BE49-F238E27FC236}">
                      <a16:creationId xmlns:a16="http://schemas.microsoft.com/office/drawing/2014/main" id="{66193D47-9616-7A8A-6E2E-44E9A4DBD8F7}"/>
                    </a:ext>
                  </a:extLst>
                </p:cNvPr>
                <p:cNvSpPr txBox="1"/>
                <p:nvPr/>
              </p:nvSpPr>
              <p:spPr>
                <a:xfrm>
                  <a:off x="10646247"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9" name="CasellaDiTesto 276">
                  <a:extLst>
                    <a:ext uri="{FF2B5EF4-FFF2-40B4-BE49-F238E27FC236}">
                      <a16:creationId xmlns:a16="http://schemas.microsoft.com/office/drawing/2014/main" id="{4425271C-1249-CF79-27C0-12D881D40949}"/>
                    </a:ext>
                  </a:extLst>
                </p:cNvPr>
                <p:cNvSpPr txBox="1"/>
                <p:nvPr/>
              </p:nvSpPr>
              <p:spPr>
                <a:xfrm>
                  <a:off x="14009679"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0" name="CasellaDiTesto 276">
                  <a:extLst>
                    <a:ext uri="{FF2B5EF4-FFF2-40B4-BE49-F238E27FC236}">
                      <a16:creationId xmlns:a16="http://schemas.microsoft.com/office/drawing/2014/main" id="{22DC69CF-08E0-568B-DC1F-82839FAF8789}"/>
                    </a:ext>
                  </a:extLst>
                </p:cNvPr>
                <p:cNvSpPr txBox="1"/>
                <p:nvPr/>
              </p:nvSpPr>
              <p:spPr>
                <a:xfrm>
                  <a:off x="1737311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1" name="CasellaDiTesto 276">
                  <a:extLst>
                    <a:ext uri="{FF2B5EF4-FFF2-40B4-BE49-F238E27FC236}">
                      <a16:creationId xmlns:a16="http://schemas.microsoft.com/office/drawing/2014/main" id="{15335176-1845-EAD8-3D57-8E67786ABBD2}"/>
                    </a:ext>
                  </a:extLst>
                </p:cNvPr>
                <p:cNvSpPr txBox="1"/>
                <p:nvPr/>
              </p:nvSpPr>
              <p:spPr>
                <a:xfrm>
                  <a:off x="555951"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2" name="CasellaDiTesto 276">
                  <a:extLst>
                    <a:ext uri="{FF2B5EF4-FFF2-40B4-BE49-F238E27FC236}">
                      <a16:creationId xmlns:a16="http://schemas.microsoft.com/office/drawing/2014/main" id="{09F14B32-8E9B-EE01-0DB8-23E685821B7C}"/>
                    </a:ext>
                  </a:extLst>
                </p:cNvPr>
                <p:cNvSpPr txBox="1"/>
                <p:nvPr/>
              </p:nvSpPr>
              <p:spPr>
                <a:xfrm>
                  <a:off x="3919383"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3" name="CasellaDiTesto 276">
                  <a:extLst>
                    <a:ext uri="{FF2B5EF4-FFF2-40B4-BE49-F238E27FC236}">
                      <a16:creationId xmlns:a16="http://schemas.microsoft.com/office/drawing/2014/main" id="{878ABDC4-3FFC-C0D6-597F-C0BE0FF8A3A4}"/>
                    </a:ext>
                  </a:extLst>
                </p:cNvPr>
                <p:cNvSpPr txBox="1"/>
                <p:nvPr/>
              </p:nvSpPr>
              <p:spPr>
                <a:xfrm>
                  <a:off x="7282815"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4" name="CasellaDiTesto 276">
                  <a:extLst>
                    <a:ext uri="{FF2B5EF4-FFF2-40B4-BE49-F238E27FC236}">
                      <a16:creationId xmlns:a16="http://schemas.microsoft.com/office/drawing/2014/main" id="{2A82C732-531A-AA09-7060-F7E72C4F5282}"/>
                    </a:ext>
                  </a:extLst>
                </p:cNvPr>
                <p:cNvSpPr txBox="1"/>
                <p:nvPr/>
              </p:nvSpPr>
              <p:spPr>
                <a:xfrm>
                  <a:off x="10646247"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485" name="Picture 484">
                  <a:extLst>
                    <a:ext uri="{FF2B5EF4-FFF2-40B4-BE49-F238E27FC236}">
                      <a16:creationId xmlns:a16="http://schemas.microsoft.com/office/drawing/2014/main" id="{8A497727-5EE6-C2BF-2069-17BA28C18ADB}"/>
                    </a:ext>
                  </a:extLst>
                </p:cNvPr>
                <p:cNvPicPr>
                  <a:picLocks noChangeAspect="1"/>
                </p:cNvPicPr>
                <p:nvPr/>
              </p:nvPicPr>
              <p:blipFill>
                <a:blip r:embed="rId24"/>
                <a:stretch>
                  <a:fillRect/>
                </a:stretch>
              </p:blipFill>
              <p:spPr>
                <a:xfrm>
                  <a:off x="551656" y="8188785"/>
                  <a:ext cx="2543109" cy="286547"/>
                </a:xfrm>
                <a:prstGeom prst="rect">
                  <a:avLst/>
                </a:prstGeom>
              </p:spPr>
            </p:pic>
            <p:pic>
              <p:nvPicPr>
                <p:cNvPr id="486" name="Picture 485">
                  <a:extLst>
                    <a:ext uri="{FF2B5EF4-FFF2-40B4-BE49-F238E27FC236}">
                      <a16:creationId xmlns:a16="http://schemas.microsoft.com/office/drawing/2014/main" id="{60ADD5A7-3FA7-2C93-FEE9-DE48E931D56E}"/>
                    </a:ext>
                  </a:extLst>
                </p:cNvPr>
                <p:cNvPicPr>
                  <a:picLocks noChangeAspect="1"/>
                </p:cNvPicPr>
                <p:nvPr/>
              </p:nvPicPr>
              <p:blipFill>
                <a:blip r:embed="rId25"/>
                <a:stretch>
                  <a:fillRect/>
                </a:stretch>
              </p:blipFill>
              <p:spPr>
                <a:xfrm>
                  <a:off x="3947384" y="8192425"/>
                  <a:ext cx="2512561" cy="283372"/>
                </a:xfrm>
                <a:prstGeom prst="rect">
                  <a:avLst/>
                </a:prstGeom>
              </p:spPr>
            </p:pic>
            <p:pic>
              <p:nvPicPr>
                <p:cNvPr id="487" name="Picture 486">
                  <a:extLst>
                    <a:ext uri="{FF2B5EF4-FFF2-40B4-BE49-F238E27FC236}">
                      <a16:creationId xmlns:a16="http://schemas.microsoft.com/office/drawing/2014/main" id="{6CEE4896-D556-5134-4402-34ED8B970786}"/>
                    </a:ext>
                  </a:extLst>
                </p:cNvPr>
                <p:cNvPicPr>
                  <a:picLocks noChangeAspect="1"/>
                </p:cNvPicPr>
                <p:nvPr/>
              </p:nvPicPr>
              <p:blipFill>
                <a:blip r:embed="rId26"/>
                <a:stretch>
                  <a:fillRect/>
                </a:stretch>
              </p:blipFill>
              <p:spPr>
                <a:xfrm>
                  <a:off x="10707588" y="8137205"/>
                  <a:ext cx="2674527" cy="353982"/>
                </a:xfrm>
                <a:prstGeom prst="rect">
                  <a:avLst/>
                </a:prstGeom>
              </p:spPr>
            </p:pic>
            <p:pic>
              <p:nvPicPr>
                <p:cNvPr id="488" name="Picture 487">
                  <a:extLst>
                    <a:ext uri="{FF2B5EF4-FFF2-40B4-BE49-F238E27FC236}">
                      <a16:creationId xmlns:a16="http://schemas.microsoft.com/office/drawing/2014/main" id="{E3B5EC34-6F4E-C453-49DD-845106B7453C}"/>
                    </a:ext>
                  </a:extLst>
                </p:cNvPr>
                <p:cNvPicPr>
                  <a:picLocks noChangeAspect="1"/>
                </p:cNvPicPr>
                <p:nvPr/>
              </p:nvPicPr>
              <p:blipFill>
                <a:blip r:embed="rId27"/>
                <a:stretch>
                  <a:fillRect/>
                </a:stretch>
              </p:blipFill>
              <p:spPr>
                <a:xfrm>
                  <a:off x="7312564" y="8172355"/>
                  <a:ext cx="2864598" cy="316093"/>
                </a:xfrm>
                <a:prstGeom prst="rect">
                  <a:avLst/>
                </a:prstGeom>
              </p:spPr>
            </p:pic>
            <p:pic>
              <p:nvPicPr>
                <p:cNvPr id="489" name="Picture 488">
                  <a:extLst>
                    <a:ext uri="{FF2B5EF4-FFF2-40B4-BE49-F238E27FC236}">
                      <a16:creationId xmlns:a16="http://schemas.microsoft.com/office/drawing/2014/main" id="{CBD5DDDF-7CDB-0033-2280-4D22FCFB726A}"/>
                    </a:ext>
                  </a:extLst>
                </p:cNvPr>
                <p:cNvPicPr>
                  <a:picLocks noChangeAspect="1"/>
                </p:cNvPicPr>
                <p:nvPr/>
              </p:nvPicPr>
              <p:blipFill>
                <a:blip r:embed="rId28"/>
                <a:stretch>
                  <a:fillRect/>
                </a:stretch>
              </p:blipFill>
              <p:spPr>
                <a:xfrm>
                  <a:off x="3919383" y="4136076"/>
                  <a:ext cx="1387302" cy="360165"/>
                </a:xfrm>
                <a:prstGeom prst="rect">
                  <a:avLst/>
                </a:prstGeom>
              </p:spPr>
            </p:pic>
            <p:pic>
              <p:nvPicPr>
                <p:cNvPr id="490" name="Immagine 58">
                  <a:extLst>
                    <a:ext uri="{FF2B5EF4-FFF2-40B4-BE49-F238E27FC236}">
                      <a16:creationId xmlns:a16="http://schemas.microsoft.com/office/drawing/2014/main" id="{A6CF3915-1871-BB97-8ABC-862B5706BA3F}"/>
                    </a:ext>
                  </a:extLst>
                </p:cNvPr>
                <p:cNvPicPr>
                  <a:picLocks noChangeAspect="1"/>
                </p:cNvPicPr>
                <p:nvPr/>
              </p:nvPicPr>
              <p:blipFill rotWithShape="1">
                <a:blip r:embed="rId11"/>
                <a:srcRect l="91100" t="74252" b="17828"/>
                <a:stretch/>
              </p:blipFill>
              <p:spPr>
                <a:xfrm>
                  <a:off x="7197783" y="3977063"/>
                  <a:ext cx="1790680" cy="456245"/>
                </a:xfrm>
                <a:prstGeom prst="rect">
                  <a:avLst/>
                </a:prstGeom>
              </p:spPr>
            </p:pic>
            <p:pic>
              <p:nvPicPr>
                <p:cNvPr id="491" name="Immagine 58">
                  <a:extLst>
                    <a:ext uri="{FF2B5EF4-FFF2-40B4-BE49-F238E27FC236}">
                      <a16:creationId xmlns:a16="http://schemas.microsoft.com/office/drawing/2014/main" id="{ECBE19EC-E752-1D9D-BF3E-D8716DBBAE79}"/>
                    </a:ext>
                  </a:extLst>
                </p:cNvPr>
                <p:cNvPicPr>
                  <a:picLocks noChangeAspect="1"/>
                </p:cNvPicPr>
                <p:nvPr/>
              </p:nvPicPr>
              <p:blipFill rotWithShape="1">
                <a:blip r:embed="rId11"/>
                <a:srcRect l="54906" t="75988" r="37456" b="17423"/>
                <a:stretch/>
              </p:blipFill>
              <p:spPr>
                <a:xfrm>
                  <a:off x="10707588" y="4032997"/>
                  <a:ext cx="1536731" cy="379585"/>
                </a:xfrm>
                <a:prstGeom prst="rect">
                  <a:avLst/>
                </a:prstGeom>
              </p:spPr>
            </p:pic>
            <p:pic>
              <p:nvPicPr>
                <p:cNvPr id="492" name="Immagine 58">
                  <a:extLst>
                    <a:ext uri="{FF2B5EF4-FFF2-40B4-BE49-F238E27FC236}">
                      <a16:creationId xmlns:a16="http://schemas.microsoft.com/office/drawing/2014/main" id="{3532D947-91FB-B7D2-6D5E-7F4A60C925AE}"/>
                    </a:ext>
                  </a:extLst>
                </p:cNvPr>
                <p:cNvPicPr>
                  <a:picLocks noChangeAspect="1"/>
                </p:cNvPicPr>
                <p:nvPr/>
              </p:nvPicPr>
              <p:blipFill rotWithShape="1">
                <a:blip r:embed="rId11"/>
                <a:srcRect l="91380" t="37519" r="1084" b="54702"/>
                <a:stretch/>
              </p:blipFill>
              <p:spPr>
                <a:xfrm>
                  <a:off x="14009679" y="3985196"/>
                  <a:ext cx="1515979" cy="448112"/>
                </a:xfrm>
                <a:prstGeom prst="rect">
                  <a:avLst/>
                </a:prstGeom>
              </p:spPr>
            </p:pic>
            <p:pic>
              <p:nvPicPr>
                <p:cNvPr id="493" name="Immagine 58">
                  <a:extLst>
                    <a:ext uri="{FF2B5EF4-FFF2-40B4-BE49-F238E27FC236}">
                      <a16:creationId xmlns:a16="http://schemas.microsoft.com/office/drawing/2014/main" id="{19A4D217-CDA4-3205-7BE8-58CDFF8B0AF7}"/>
                    </a:ext>
                  </a:extLst>
                </p:cNvPr>
                <p:cNvPicPr>
                  <a:picLocks noChangeAspect="1"/>
                </p:cNvPicPr>
                <p:nvPr/>
              </p:nvPicPr>
              <p:blipFill rotWithShape="1">
                <a:blip r:embed="rId11"/>
                <a:srcRect l="91074" t="14909" r="-1095" b="77790"/>
                <a:stretch/>
              </p:blipFill>
              <p:spPr>
                <a:xfrm>
                  <a:off x="10579146" y="5416132"/>
                  <a:ext cx="2015920" cy="420626"/>
                </a:xfrm>
                <a:prstGeom prst="rect">
                  <a:avLst/>
                </a:prstGeom>
              </p:spPr>
            </p:pic>
            <p:pic>
              <p:nvPicPr>
                <p:cNvPr id="494" name="Immagine 58">
                  <a:extLst>
                    <a:ext uri="{FF2B5EF4-FFF2-40B4-BE49-F238E27FC236}">
                      <a16:creationId xmlns:a16="http://schemas.microsoft.com/office/drawing/2014/main" id="{85C7801A-6585-D50A-F92B-A31F2EF3E24E}"/>
                    </a:ext>
                  </a:extLst>
                </p:cNvPr>
                <p:cNvPicPr>
                  <a:picLocks noChangeAspect="1"/>
                </p:cNvPicPr>
                <p:nvPr/>
              </p:nvPicPr>
              <p:blipFill rotWithShape="1">
                <a:blip r:embed="rId11"/>
                <a:srcRect l="18490" t="-2992" r="70840" b="94062"/>
                <a:stretch/>
              </p:blipFill>
              <p:spPr>
                <a:xfrm>
                  <a:off x="3919383" y="2553363"/>
                  <a:ext cx="2146732" cy="514435"/>
                </a:xfrm>
                <a:prstGeom prst="rect">
                  <a:avLst/>
                </a:prstGeom>
              </p:spPr>
            </p:pic>
            <p:sp>
              <p:nvSpPr>
                <p:cNvPr id="495" name="CasellaDiTesto 276">
                  <a:extLst>
                    <a:ext uri="{FF2B5EF4-FFF2-40B4-BE49-F238E27FC236}">
                      <a16:creationId xmlns:a16="http://schemas.microsoft.com/office/drawing/2014/main" id="{2D3B3E44-5E33-C82B-5A6C-74E911F7DD66}"/>
                    </a:ext>
                  </a:extLst>
                </p:cNvPr>
                <p:cNvSpPr txBox="1"/>
                <p:nvPr/>
              </p:nvSpPr>
              <p:spPr>
                <a:xfrm>
                  <a:off x="555951"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6" name="CasellaDiTesto 276">
                  <a:extLst>
                    <a:ext uri="{FF2B5EF4-FFF2-40B4-BE49-F238E27FC236}">
                      <a16:creationId xmlns:a16="http://schemas.microsoft.com/office/drawing/2014/main" id="{0D7E72D9-210B-18D2-8A53-AA69DDCEAF80}"/>
                    </a:ext>
                  </a:extLst>
                </p:cNvPr>
                <p:cNvSpPr txBox="1"/>
                <p:nvPr/>
              </p:nvSpPr>
              <p:spPr>
                <a:xfrm>
                  <a:off x="3919383"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7" name="CasellaDiTesto 276">
                  <a:extLst>
                    <a:ext uri="{FF2B5EF4-FFF2-40B4-BE49-F238E27FC236}">
                      <a16:creationId xmlns:a16="http://schemas.microsoft.com/office/drawing/2014/main" id="{84B038BF-F040-5201-142F-F8C51213F373}"/>
                    </a:ext>
                  </a:extLst>
                </p:cNvPr>
                <p:cNvSpPr txBox="1"/>
                <p:nvPr/>
              </p:nvSpPr>
              <p:spPr>
                <a:xfrm>
                  <a:off x="7282815"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8" name="CasellaDiTesto 276">
                  <a:extLst>
                    <a:ext uri="{FF2B5EF4-FFF2-40B4-BE49-F238E27FC236}">
                      <a16:creationId xmlns:a16="http://schemas.microsoft.com/office/drawing/2014/main" id="{F7E80722-23FF-70B4-0FD1-E1B8DCB49A27}"/>
                    </a:ext>
                  </a:extLst>
                </p:cNvPr>
                <p:cNvSpPr txBox="1"/>
                <p:nvPr/>
              </p:nvSpPr>
              <p:spPr>
                <a:xfrm>
                  <a:off x="10646247"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9" name="CasellaDiTesto 276">
                  <a:extLst>
                    <a:ext uri="{FF2B5EF4-FFF2-40B4-BE49-F238E27FC236}">
                      <a16:creationId xmlns:a16="http://schemas.microsoft.com/office/drawing/2014/main" id="{81210622-E253-DD9D-C27B-785C1D432E21}"/>
                    </a:ext>
                  </a:extLst>
                </p:cNvPr>
                <p:cNvSpPr txBox="1"/>
                <p:nvPr/>
              </p:nvSpPr>
              <p:spPr>
                <a:xfrm>
                  <a:off x="555951"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0" name="CasellaDiTesto 276">
                  <a:extLst>
                    <a:ext uri="{FF2B5EF4-FFF2-40B4-BE49-F238E27FC236}">
                      <a16:creationId xmlns:a16="http://schemas.microsoft.com/office/drawing/2014/main" id="{C14F197A-F3FB-2DEE-4391-0D29D05E53C8}"/>
                    </a:ext>
                  </a:extLst>
                </p:cNvPr>
                <p:cNvSpPr txBox="1"/>
                <p:nvPr/>
              </p:nvSpPr>
              <p:spPr>
                <a:xfrm>
                  <a:off x="3919383"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1" name="CasellaDiTesto 276">
                  <a:extLst>
                    <a:ext uri="{FF2B5EF4-FFF2-40B4-BE49-F238E27FC236}">
                      <a16:creationId xmlns:a16="http://schemas.microsoft.com/office/drawing/2014/main" id="{196A387E-19B8-F9AE-9462-177D35794A65}"/>
                    </a:ext>
                  </a:extLst>
                </p:cNvPr>
                <p:cNvSpPr txBox="1"/>
                <p:nvPr/>
              </p:nvSpPr>
              <p:spPr>
                <a:xfrm>
                  <a:off x="7282815"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2" name="CasellaDiTesto 276">
                  <a:extLst>
                    <a:ext uri="{FF2B5EF4-FFF2-40B4-BE49-F238E27FC236}">
                      <a16:creationId xmlns:a16="http://schemas.microsoft.com/office/drawing/2014/main" id="{5462653B-0B16-529E-FD10-7A5D93A5CF26}"/>
                    </a:ext>
                  </a:extLst>
                </p:cNvPr>
                <p:cNvSpPr txBox="1"/>
                <p:nvPr/>
              </p:nvSpPr>
              <p:spPr>
                <a:xfrm>
                  <a:off x="10646247"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3" name="CasellaDiTesto 276">
                  <a:extLst>
                    <a:ext uri="{FF2B5EF4-FFF2-40B4-BE49-F238E27FC236}">
                      <a16:creationId xmlns:a16="http://schemas.microsoft.com/office/drawing/2014/main" id="{31181EE6-B149-DCAD-9D0E-A8D25BEBB8A7}"/>
                    </a:ext>
                  </a:extLst>
                </p:cNvPr>
                <p:cNvSpPr txBox="1"/>
                <p:nvPr/>
              </p:nvSpPr>
              <p:spPr>
                <a:xfrm>
                  <a:off x="14009679"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4" name="CasellaDiTesto 276">
                  <a:extLst>
                    <a:ext uri="{FF2B5EF4-FFF2-40B4-BE49-F238E27FC236}">
                      <a16:creationId xmlns:a16="http://schemas.microsoft.com/office/drawing/2014/main" id="{68962183-8CD3-F26A-F7CE-DEBB6C752E37}"/>
                    </a:ext>
                  </a:extLst>
                </p:cNvPr>
                <p:cNvSpPr txBox="1"/>
                <p:nvPr/>
              </p:nvSpPr>
              <p:spPr>
                <a:xfrm>
                  <a:off x="17373111"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505" name="Immagine 58">
                  <a:extLst>
                    <a:ext uri="{FF2B5EF4-FFF2-40B4-BE49-F238E27FC236}">
                      <a16:creationId xmlns:a16="http://schemas.microsoft.com/office/drawing/2014/main" id="{4DDD3F92-68D9-DF3E-5554-202F63D41AA1}"/>
                    </a:ext>
                  </a:extLst>
                </p:cNvPr>
                <p:cNvPicPr>
                  <a:picLocks noChangeAspect="1"/>
                </p:cNvPicPr>
                <p:nvPr/>
              </p:nvPicPr>
              <p:blipFill rotWithShape="1">
                <a:blip r:embed="rId11"/>
                <a:srcRect t="16757" r="88098" b="75715"/>
                <a:stretch/>
              </p:blipFill>
              <p:spPr>
                <a:xfrm>
                  <a:off x="456298" y="4052373"/>
                  <a:ext cx="2394593" cy="433730"/>
                </a:xfrm>
                <a:prstGeom prst="rect">
                  <a:avLst/>
                </a:prstGeom>
              </p:spPr>
            </p:pic>
          </p:grpSp>
          <p:pic>
            <p:nvPicPr>
              <p:cNvPr id="372" name="Immagine 277">
                <a:extLst>
                  <a:ext uri="{FF2B5EF4-FFF2-40B4-BE49-F238E27FC236}">
                    <a16:creationId xmlns:a16="http://schemas.microsoft.com/office/drawing/2014/main" id="{1812DDDF-34BE-47F8-082E-3DFEDF7D7EDE}"/>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373" name="Immagine 4">
                <a:extLst>
                  <a:ext uri="{FF2B5EF4-FFF2-40B4-BE49-F238E27FC236}">
                    <a16:creationId xmlns:a16="http://schemas.microsoft.com/office/drawing/2014/main" id="{C9897D9E-CDB9-A344-281B-6BCC11E43922}"/>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383" name="Immagine 25">
                <a:extLst>
                  <a:ext uri="{FF2B5EF4-FFF2-40B4-BE49-F238E27FC236}">
                    <a16:creationId xmlns:a16="http://schemas.microsoft.com/office/drawing/2014/main" id="{A539A9FE-6A5F-117A-02C8-07815A13314C}"/>
                  </a:ext>
                </a:extLst>
              </p:cNvPr>
              <p:cNvPicPr>
                <a:picLocks noChangeAspect="1"/>
              </p:cNvPicPr>
              <p:nvPr/>
            </p:nvPicPr>
            <p:blipFill>
              <a:blip r:embed="rId31"/>
              <a:stretch>
                <a:fillRect/>
              </a:stretch>
            </p:blipFill>
            <p:spPr>
              <a:xfrm>
                <a:off x="676880" y="3305605"/>
                <a:ext cx="600109" cy="264753"/>
              </a:xfrm>
              <a:prstGeom prst="rect">
                <a:avLst/>
              </a:prstGeom>
            </p:spPr>
          </p:pic>
          <p:pic>
            <p:nvPicPr>
              <p:cNvPr id="384" name="Immagine 305">
                <a:extLst>
                  <a:ext uri="{FF2B5EF4-FFF2-40B4-BE49-F238E27FC236}">
                    <a16:creationId xmlns:a16="http://schemas.microsoft.com/office/drawing/2014/main" id="{8728C479-7276-6735-940F-657DFE8F38FE}"/>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385" name="Immagine 304">
                <a:extLst>
                  <a:ext uri="{FF2B5EF4-FFF2-40B4-BE49-F238E27FC236}">
                    <a16:creationId xmlns:a16="http://schemas.microsoft.com/office/drawing/2014/main" id="{12BD3B1E-8D96-2D40-8FBA-2017768D013D}"/>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386" name="Immagine 305">
                <a:extLst>
                  <a:ext uri="{FF2B5EF4-FFF2-40B4-BE49-F238E27FC236}">
                    <a16:creationId xmlns:a16="http://schemas.microsoft.com/office/drawing/2014/main" id="{307FA696-84B2-23B5-9AF9-E785FB343982}"/>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387" name="Immagine 311">
                <a:extLst>
                  <a:ext uri="{FF2B5EF4-FFF2-40B4-BE49-F238E27FC236}">
                    <a16:creationId xmlns:a16="http://schemas.microsoft.com/office/drawing/2014/main" id="{13E8117A-C4FA-6F4A-E9E2-6B0079C3B351}"/>
                  </a:ext>
                </a:extLst>
              </p:cNvPr>
              <p:cNvPicPr>
                <a:picLocks noChangeAspect="1"/>
              </p:cNvPicPr>
              <p:nvPr/>
            </p:nvPicPr>
            <p:blipFill rotWithShape="1">
              <a:blip r:embed="rId32"/>
              <a:srcRect l="2666" t="21143" r="11481" b="24025"/>
              <a:stretch/>
            </p:blipFill>
            <p:spPr>
              <a:xfrm>
                <a:off x="676880" y="4704044"/>
                <a:ext cx="584435" cy="213289"/>
              </a:xfrm>
              <a:prstGeom prst="rect">
                <a:avLst/>
              </a:prstGeom>
            </p:spPr>
          </p:pic>
          <p:pic>
            <p:nvPicPr>
              <p:cNvPr id="388" name="Immagine 336">
                <a:extLst>
                  <a:ext uri="{FF2B5EF4-FFF2-40B4-BE49-F238E27FC236}">
                    <a16:creationId xmlns:a16="http://schemas.microsoft.com/office/drawing/2014/main" id="{08BD3C50-2E3B-EB7E-7805-1703541C03A9}"/>
                  </a:ext>
                </a:extLst>
              </p:cNvPr>
              <p:cNvPicPr>
                <a:picLocks noChangeAspect="1"/>
              </p:cNvPicPr>
              <p:nvPr/>
            </p:nvPicPr>
            <p:blipFill>
              <a:blip r:embed="rId33"/>
              <a:stretch>
                <a:fillRect/>
              </a:stretch>
            </p:blipFill>
            <p:spPr>
              <a:xfrm>
                <a:off x="9739511" y="4587395"/>
                <a:ext cx="325662" cy="257816"/>
              </a:xfrm>
              <a:prstGeom prst="rect">
                <a:avLst/>
              </a:prstGeom>
            </p:spPr>
          </p:pic>
          <p:pic>
            <p:nvPicPr>
              <p:cNvPr id="389" name="Immagine 311">
                <a:extLst>
                  <a:ext uri="{FF2B5EF4-FFF2-40B4-BE49-F238E27FC236}">
                    <a16:creationId xmlns:a16="http://schemas.microsoft.com/office/drawing/2014/main" id="{29BDD26A-F26C-2160-7F82-39E81F3B1DC6}"/>
                  </a:ext>
                </a:extLst>
              </p:cNvPr>
              <p:cNvPicPr>
                <a:picLocks noChangeAspect="1"/>
              </p:cNvPicPr>
              <p:nvPr/>
            </p:nvPicPr>
            <p:blipFill rotWithShape="1">
              <a:blip r:embed="rId32"/>
              <a:srcRect l="2666" t="21143" r="11481" b="24025"/>
              <a:stretch/>
            </p:blipFill>
            <p:spPr>
              <a:xfrm>
                <a:off x="4091333" y="4667757"/>
                <a:ext cx="584435" cy="213289"/>
              </a:xfrm>
              <a:prstGeom prst="rect">
                <a:avLst/>
              </a:prstGeom>
            </p:spPr>
          </p:pic>
          <p:pic>
            <p:nvPicPr>
              <p:cNvPr id="390" name="Immagine 315">
                <a:extLst>
                  <a:ext uri="{FF2B5EF4-FFF2-40B4-BE49-F238E27FC236}">
                    <a16:creationId xmlns:a16="http://schemas.microsoft.com/office/drawing/2014/main" id="{52BE0EA1-20D8-82F1-A54C-CF4CB254272F}"/>
                  </a:ext>
                </a:extLst>
              </p:cNvPr>
              <p:cNvPicPr>
                <a:picLocks noChangeAspect="1"/>
              </p:cNvPicPr>
              <p:nvPr/>
            </p:nvPicPr>
            <p:blipFill>
              <a:blip r:embed="rId33"/>
              <a:stretch>
                <a:fillRect/>
              </a:stretch>
            </p:blipFill>
            <p:spPr>
              <a:xfrm>
                <a:off x="16444068" y="4616354"/>
                <a:ext cx="325662" cy="257816"/>
              </a:xfrm>
              <a:prstGeom prst="rect">
                <a:avLst/>
              </a:prstGeom>
            </p:spPr>
          </p:pic>
          <p:pic>
            <p:nvPicPr>
              <p:cNvPr id="391" name="Immagine 306">
                <a:extLst>
                  <a:ext uri="{FF2B5EF4-FFF2-40B4-BE49-F238E27FC236}">
                    <a16:creationId xmlns:a16="http://schemas.microsoft.com/office/drawing/2014/main" id="{EBBEDBA3-3B4C-395D-A0E2-271B3867D4CC}"/>
                  </a:ext>
                </a:extLst>
              </p:cNvPr>
              <p:cNvPicPr>
                <a:picLocks noChangeAspect="1"/>
              </p:cNvPicPr>
              <p:nvPr/>
            </p:nvPicPr>
            <p:blipFill>
              <a:blip r:embed="rId34"/>
              <a:stretch>
                <a:fillRect/>
              </a:stretch>
            </p:blipFill>
            <p:spPr>
              <a:xfrm>
                <a:off x="2928515" y="5954178"/>
                <a:ext cx="320299" cy="305740"/>
              </a:xfrm>
              <a:prstGeom prst="rect">
                <a:avLst/>
              </a:prstGeom>
            </p:spPr>
          </p:pic>
          <p:pic>
            <p:nvPicPr>
              <p:cNvPr id="392" name="Immagine 307">
                <a:extLst>
                  <a:ext uri="{FF2B5EF4-FFF2-40B4-BE49-F238E27FC236}">
                    <a16:creationId xmlns:a16="http://schemas.microsoft.com/office/drawing/2014/main" id="{7BE51930-05F3-5793-D4C9-ABB45592FFB1}"/>
                  </a:ext>
                </a:extLst>
              </p:cNvPr>
              <p:cNvPicPr>
                <a:picLocks noChangeAspect="1"/>
              </p:cNvPicPr>
              <p:nvPr/>
            </p:nvPicPr>
            <p:blipFill>
              <a:blip r:embed="rId35"/>
              <a:stretch>
                <a:fillRect/>
              </a:stretch>
            </p:blipFill>
            <p:spPr>
              <a:xfrm>
                <a:off x="676880" y="5985246"/>
                <a:ext cx="1183646" cy="286156"/>
              </a:xfrm>
              <a:prstGeom prst="rect">
                <a:avLst/>
              </a:prstGeom>
            </p:spPr>
          </p:pic>
          <p:pic>
            <p:nvPicPr>
              <p:cNvPr id="393" name="Immagine 308">
                <a:extLst>
                  <a:ext uri="{FF2B5EF4-FFF2-40B4-BE49-F238E27FC236}">
                    <a16:creationId xmlns:a16="http://schemas.microsoft.com/office/drawing/2014/main" id="{6EABABC6-4243-0F43-C71B-C03DC5561E9E}"/>
                  </a:ext>
                </a:extLst>
              </p:cNvPr>
              <p:cNvPicPr>
                <a:picLocks noChangeAspect="1"/>
              </p:cNvPicPr>
              <p:nvPr/>
            </p:nvPicPr>
            <p:blipFill>
              <a:blip r:embed="rId34"/>
              <a:stretch>
                <a:fillRect/>
              </a:stretch>
            </p:blipFill>
            <p:spPr>
              <a:xfrm>
                <a:off x="6335130" y="5961689"/>
                <a:ext cx="320299" cy="305740"/>
              </a:xfrm>
              <a:prstGeom prst="rect">
                <a:avLst/>
              </a:prstGeom>
            </p:spPr>
          </p:pic>
          <p:pic>
            <p:nvPicPr>
              <p:cNvPr id="394" name="Immagine 309">
                <a:extLst>
                  <a:ext uri="{FF2B5EF4-FFF2-40B4-BE49-F238E27FC236}">
                    <a16:creationId xmlns:a16="http://schemas.microsoft.com/office/drawing/2014/main" id="{8F6009BC-DF1A-00F5-202D-EC3DF79AC352}"/>
                  </a:ext>
                </a:extLst>
              </p:cNvPr>
              <p:cNvPicPr>
                <a:picLocks noChangeAspect="1"/>
              </p:cNvPicPr>
              <p:nvPr/>
            </p:nvPicPr>
            <p:blipFill>
              <a:blip r:embed="rId35"/>
              <a:stretch>
                <a:fillRect/>
              </a:stretch>
            </p:blipFill>
            <p:spPr>
              <a:xfrm>
                <a:off x="4068452" y="5978655"/>
                <a:ext cx="1183646" cy="286156"/>
              </a:xfrm>
              <a:prstGeom prst="rect">
                <a:avLst/>
              </a:prstGeom>
            </p:spPr>
          </p:pic>
          <p:pic>
            <p:nvPicPr>
              <p:cNvPr id="397" name="Immagine 306">
                <a:extLst>
                  <a:ext uri="{FF2B5EF4-FFF2-40B4-BE49-F238E27FC236}">
                    <a16:creationId xmlns:a16="http://schemas.microsoft.com/office/drawing/2014/main" id="{05835041-FBE0-8614-BAF5-60EFB0BCF2F5}"/>
                  </a:ext>
                </a:extLst>
              </p:cNvPr>
              <p:cNvPicPr>
                <a:picLocks noChangeAspect="1"/>
              </p:cNvPicPr>
              <p:nvPr/>
            </p:nvPicPr>
            <p:blipFill>
              <a:blip r:embed="rId34"/>
              <a:stretch>
                <a:fillRect/>
              </a:stretch>
            </p:blipFill>
            <p:spPr>
              <a:xfrm>
                <a:off x="2961281" y="7322292"/>
                <a:ext cx="320299" cy="305740"/>
              </a:xfrm>
              <a:prstGeom prst="rect">
                <a:avLst/>
              </a:prstGeom>
            </p:spPr>
          </p:pic>
          <p:pic>
            <p:nvPicPr>
              <p:cNvPr id="398" name="Immagine 307">
                <a:extLst>
                  <a:ext uri="{FF2B5EF4-FFF2-40B4-BE49-F238E27FC236}">
                    <a16:creationId xmlns:a16="http://schemas.microsoft.com/office/drawing/2014/main" id="{5B266D34-EBA4-95EA-63E8-684C5C050C74}"/>
                  </a:ext>
                </a:extLst>
              </p:cNvPr>
              <p:cNvPicPr>
                <a:picLocks noChangeAspect="1"/>
              </p:cNvPicPr>
              <p:nvPr/>
            </p:nvPicPr>
            <p:blipFill>
              <a:blip r:embed="rId35"/>
              <a:stretch>
                <a:fillRect/>
              </a:stretch>
            </p:blipFill>
            <p:spPr>
              <a:xfrm>
                <a:off x="686363" y="7324653"/>
                <a:ext cx="1183646" cy="286156"/>
              </a:xfrm>
              <a:prstGeom prst="rect">
                <a:avLst/>
              </a:prstGeom>
            </p:spPr>
          </p:pic>
          <p:pic>
            <p:nvPicPr>
              <p:cNvPr id="399" name="Immagine 308">
                <a:extLst>
                  <a:ext uri="{FF2B5EF4-FFF2-40B4-BE49-F238E27FC236}">
                    <a16:creationId xmlns:a16="http://schemas.microsoft.com/office/drawing/2014/main" id="{18AB98CA-D1B2-7D5B-826D-0C4A6E36B97F}"/>
                  </a:ext>
                </a:extLst>
              </p:cNvPr>
              <p:cNvPicPr>
                <a:picLocks noChangeAspect="1"/>
              </p:cNvPicPr>
              <p:nvPr/>
            </p:nvPicPr>
            <p:blipFill>
              <a:blip r:embed="rId34"/>
              <a:stretch>
                <a:fillRect/>
              </a:stretch>
            </p:blipFill>
            <p:spPr>
              <a:xfrm>
                <a:off x="6335130" y="7333740"/>
                <a:ext cx="320299" cy="305740"/>
              </a:xfrm>
              <a:prstGeom prst="rect">
                <a:avLst/>
              </a:prstGeom>
            </p:spPr>
          </p:pic>
          <p:pic>
            <p:nvPicPr>
              <p:cNvPr id="400" name="Immagine 309">
                <a:extLst>
                  <a:ext uri="{FF2B5EF4-FFF2-40B4-BE49-F238E27FC236}">
                    <a16:creationId xmlns:a16="http://schemas.microsoft.com/office/drawing/2014/main" id="{9EE287F1-8814-BC94-0771-07D08ADBC585}"/>
                  </a:ext>
                </a:extLst>
              </p:cNvPr>
              <p:cNvPicPr>
                <a:picLocks noChangeAspect="1"/>
              </p:cNvPicPr>
              <p:nvPr/>
            </p:nvPicPr>
            <p:blipFill>
              <a:blip r:embed="rId35"/>
              <a:stretch>
                <a:fillRect/>
              </a:stretch>
            </p:blipFill>
            <p:spPr>
              <a:xfrm>
                <a:off x="4087060" y="7305213"/>
                <a:ext cx="1183646" cy="286156"/>
              </a:xfrm>
              <a:prstGeom prst="rect">
                <a:avLst/>
              </a:prstGeom>
            </p:spPr>
          </p:pic>
          <p:pic>
            <p:nvPicPr>
              <p:cNvPr id="403" name="Immagine 306">
                <a:extLst>
                  <a:ext uri="{FF2B5EF4-FFF2-40B4-BE49-F238E27FC236}">
                    <a16:creationId xmlns:a16="http://schemas.microsoft.com/office/drawing/2014/main" id="{9C5A3A7A-8FDD-F325-A9FC-2A0C1424B39B}"/>
                  </a:ext>
                </a:extLst>
              </p:cNvPr>
              <p:cNvPicPr>
                <a:picLocks noChangeAspect="1"/>
              </p:cNvPicPr>
              <p:nvPr/>
            </p:nvPicPr>
            <p:blipFill>
              <a:blip r:embed="rId34"/>
              <a:stretch>
                <a:fillRect/>
              </a:stretch>
            </p:blipFill>
            <p:spPr>
              <a:xfrm>
                <a:off x="9730693" y="7326015"/>
                <a:ext cx="320299" cy="305740"/>
              </a:xfrm>
              <a:prstGeom prst="rect">
                <a:avLst/>
              </a:prstGeom>
            </p:spPr>
          </p:pic>
          <p:pic>
            <p:nvPicPr>
              <p:cNvPr id="406" name="Immagine 307">
                <a:extLst>
                  <a:ext uri="{FF2B5EF4-FFF2-40B4-BE49-F238E27FC236}">
                    <a16:creationId xmlns:a16="http://schemas.microsoft.com/office/drawing/2014/main" id="{A7533797-0623-1BE2-E36B-3566DE117FDA}"/>
                  </a:ext>
                </a:extLst>
              </p:cNvPr>
              <p:cNvPicPr>
                <a:picLocks noChangeAspect="1"/>
              </p:cNvPicPr>
              <p:nvPr/>
            </p:nvPicPr>
            <p:blipFill>
              <a:blip r:embed="rId35"/>
              <a:stretch>
                <a:fillRect/>
              </a:stretch>
            </p:blipFill>
            <p:spPr>
              <a:xfrm>
                <a:off x="7390133" y="7314542"/>
                <a:ext cx="1183646" cy="286156"/>
              </a:xfrm>
              <a:prstGeom prst="rect">
                <a:avLst/>
              </a:prstGeom>
            </p:spPr>
          </p:pic>
          <p:pic>
            <p:nvPicPr>
              <p:cNvPr id="409" name="Immagine 308">
                <a:extLst>
                  <a:ext uri="{FF2B5EF4-FFF2-40B4-BE49-F238E27FC236}">
                    <a16:creationId xmlns:a16="http://schemas.microsoft.com/office/drawing/2014/main" id="{29290A8F-D8E7-996C-9611-E5DB21CAD453}"/>
                  </a:ext>
                </a:extLst>
              </p:cNvPr>
              <p:cNvPicPr>
                <a:picLocks noChangeAspect="1"/>
              </p:cNvPicPr>
              <p:nvPr/>
            </p:nvPicPr>
            <p:blipFill>
              <a:blip r:embed="rId34"/>
              <a:stretch>
                <a:fillRect/>
              </a:stretch>
            </p:blipFill>
            <p:spPr>
              <a:xfrm>
                <a:off x="13045861" y="7320881"/>
                <a:ext cx="320299" cy="305740"/>
              </a:xfrm>
              <a:prstGeom prst="rect">
                <a:avLst/>
              </a:prstGeom>
            </p:spPr>
          </p:pic>
          <p:pic>
            <p:nvPicPr>
              <p:cNvPr id="413" name="Immagine 309">
                <a:extLst>
                  <a:ext uri="{FF2B5EF4-FFF2-40B4-BE49-F238E27FC236}">
                    <a16:creationId xmlns:a16="http://schemas.microsoft.com/office/drawing/2014/main" id="{84901EEB-C9FF-6A97-616E-62BA842CE09F}"/>
                  </a:ext>
                </a:extLst>
              </p:cNvPr>
              <p:cNvPicPr>
                <a:picLocks noChangeAspect="1"/>
              </p:cNvPicPr>
              <p:nvPr/>
            </p:nvPicPr>
            <p:blipFill>
              <a:blip r:embed="rId35"/>
              <a:stretch>
                <a:fillRect/>
              </a:stretch>
            </p:blipFill>
            <p:spPr>
              <a:xfrm>
                <a:off x="10748600" y="7287843"/>
                <a:ext cx="1183646" cy="286156"/>
              </a:xfrm>
              <a:prstGeom prst="rect">
                <a:avLst/>
              </a:prstGeom>
            </p:spPr>
          </p:pic>
          <p:pic>
            <p:nvPicPr>
              <p:cNvPr id="416" name="Immagine 306">
                <a:extLst>
                  <a:ext uri="{FF2B5EF4-FFF2-40B4-BE49-F238E27FC236}">
                    <a16:creationId xmlns:a16="http://schemas.microsoft.com/office/drawing/2014/main" id="{017AAA3B-3E64-1D48-6957-59F23D529D96}"/>
                  </a:ext>
                </a:extLst>
              </p:cNvPr>
              <p:cNvPicPr>
                <a:picLocks noChangeAspect="1"/>
              </p:cNvPicPr>
              <p:nvPr/>
            </p:nvPicPr>
            <p:blipFill>
              <a:blip r:embed="rId34"/>
              <a:stretch>
                <a:fillRect/>
              </a:stretch>
            </p:blipFill>
            <p:spPr>
              <a:xfrm>
                <a:off x="2937998" y="8659408"/>
                <a:ext cx="320299" cy="305740"/>
              </a:xfrm>
              <a:prstGeom prst="rect">
                <a:avLst/>
              </a:prstGeom>
            </p:spPr>
          </p:pic>
          <p:pic>
            <p:nvPicPr>
              <p:cNvPr id="419" name="Immagine 307">
                <a:extLst>
                  <a:ext uri="{FF2B5EF4-FFF2-40B4-BE49-F238E27FC236}">
                    <a16:creationId xmlns:a16="http://schemas.microsoft.com/office/drawing/2014/main" id="{168AE677-D50F-3884-DCCB-0F09BB2FE031}"/>
                  </a:ext>
                </a:extLst>
              </p:cNvPr>
              <p:cNvPicPr>
                <a:picLocks noChangeAspect="1"/>
              </p:cNvPicPr>
              <p:nvPr/>
            </p:nvPicPr>
            <p:blipFill>
              <a:blip r:embed="rId35"/>
              <a:stretch>
                <a:fillRect/>
              </a:stretch>
            </p:blipFill>
            <p:spPr>
              <a:xfrm>
                <a:off x="686363" y="8672547"/>
                <a:ext cx="1183646" cy="286156"/>
              </a:xfrm>
              <a:prstGeom prst="rect">
                <a:avLst/>
              </a:prstGeom>
            </p:spPr>
          </p:pic>
          <p:pic>
            <p:nvPicPr>
              <p:cNvPr id="421" name="Immagine 308">
                <a:extLst>
                  <a:ext uri="{FF2B5EF4-FFF2-40B4-BE49-F238E27FC236}">
                    <a16:creationId xmlns:a16="http://schemas.microsoft.com/office/drawing/2014/main" id="{2C0CB802-FDE2-F4D5-BDE7-FCFA4FB6CB9A}"/>
                  </a:ext>
                </a:extLst>
              </p:cNvPr>
              <p:cNvPicPr>
                <a:picLocks noChangeAspect="1"/>
              </p:cNvPicPr>
              <p:nvPr/>
            </p:nvPicPr>
            <p:blipFill>
              <a:blip r:embed="rId34"/>
              <a:stretch>
                <a:fillRect/>
              </a:stretch>
            </p:blipFill>
            <p:spPr>
              <a:xfrm>
                <a:off x="6335129" y="8657754"/>
                <a:ext cx="320299" cy="305740"/>
              </a:xfrm>
              <a:prstGeom prst="rect">
                <a:avLst/>
              </a:prstGeom>
            </p:spPr>
          </p:pic>
          <p:pic>
            <p:nvPicPr>
              <p:cNvPr id="422" name="Immagine 309">
                <a:extLst>
                  <a:ext uri="{FF2B5EF4-FFF2-40B4-BE49-F238E27FC236}">
                    <a16:creationId xmlns:a16="http://schemas.microsoft.com/office/drawing/2014/main" id="{C09DE4FD-822B-C4EB-FB7E-7BCE0F57FE3B}"/>
                  </a:ext>
                </a:extLst>
              </p:cNvPr>
              <p:cNvPicPr>
                <a:picLocks noChangeAspect="1"/>
              </p:cNvPicPr>
              <p:nvPr/>
            </p:nvPicPr>
            <p:blipFill>
              <a:blip r:embed="rId35"/>
              <a:stretch>
                <a:fillRect/>
              </a:stretch>
            </p:blipFill>
            <p:spPr>
              <a:xfrm>
                <a:off x="4068452" y="8648459"/>
                <a:ext cx="1183646" cy="286156"/>
              </a:xfrm>
              <a:prstGeom prst="rect">
                <a:avLst/>
              </a:prstGeom>
            </p:spPr>
          </p:pic>
          <p:pic>
            <p:nvPicPr>
              <p:cNvPr id="423" name="Immagine 304">
                <a:extLst>
                  <a:ext uri="{FF2B5EF4-FFF2-40B4-BE49-F238E27FC236}">
                    <a16:creationId xmlns:a16="http://schemas.microsoft.com/office/drawing/2014/main" id="{CF01E3DC-DA0B-468F-6A29-EF8BF56CB0E8}"/>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16442310" y="9962167"/>
                <a:ext cx="287935" cy="205667"/>
              </a:xfrm>
              <a:prstGeom prst="rect">
                <a:avLst/>
              </a:prstGeom>
            </p:spPr>
          </p:pic>
          <p:pic>
            <p:nvPicPr>
              <p:cNvPr id="424" name="Immagine 305">
                <a:extLst>
                  <a:ext uri="{FF2B5EF4-FFF2-40B4-BE49-F238E27FC236}">
                    <a16:creationId xmlns:a16="http://schemas.microsoft.com/office/drawing/2014/main" id="{A2CECE1D-8328-49D6-D9A4-91690DD36AB7}"/>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13102603" y="9947016"/>
                <a:ext cx="287935" cy="205667"/>
              </a:xfrm>
              <a:prstGeom prst="rect">
                <a:avLst/>
              </a:prstGeom>
            </p:spPr>
          </p:pic>
          <p:pic>
            <p:nvPicPr>
              <p:cNvPr id="427" name="Immagine 304">
                <a:extLst>
                  <a:ext uri="{FF2B5EF4-FFF2-40B4-BE49-F238E27FC236}">
                    <a16:creationId xmlns:a16="http://schemas.microsoft.com/office/drawing/2014/main" id="{6E89D7B0-C6ED-33F8-8A50-656A46F52E1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9746412" y="9935502"/>
                <a:ext cx="287935" cy="205667"/>
              </a:xfrm>
              <a:prstGeom prst="rect">
                <a:avLst/>
              </a:prstGeom>
            </p:spPr>
          </p:pic>
          <p:pic>
            <p:nvPicPr>
              <p:cNvPr id="428" name="Immagine 312">
                <a:extLst>
                  <a:ext uri="{FF2B5EF4-FFF2-40B4-BE49-F238E27FC236}">
                    <a16:creationId xmlns:a16="http://schemas.microsoft.com/office/drawing/2014/main" id="{126B5806-E156-EC61-69AA-6D732118AB96}"/>
                  </a:ext>
                </a:extLst>
              </p:cNvPr>
              <p:cNvPicPr>
                <a:picLocks noChangeAspect="1"/>
              </p:cNvPicPr>
              <p:nvPr/>
            </p:nvPicPr>
            <p:blipFill rotWithShape="1">
              <a:blip r:embed="rId32"/>
              <a:srcRect l="2666" t="21143" r="11481" b="24025"/>
              <a:stretch/>
            </p:blipFill>
            <p:spPr>
              <a:xfrm>
                <a:off x="676880" y="9983014"/>
                <a:ext cx="584435" cy="213289"/>
              </a:xfrm>
              <a:prstGeom prst="rect">
                <a:avLst/>
              </a:prstGeom>
            </p:spPr>
          </p:pic>
          <p:pic>
            <p:nvPicPr>
              <p:cNvPr id="429" name="Immagine 310">
                <a:extLst>
                  <a:ext uri="{FF2B5EF4-FFF2-40B4-BE49-F238E27FC236}">
                    <a16:creationId xmlns:a16="http://schemas.microsoft.com/office/drawing/2014/main" id="{632C7037-D6C1-30AF-0837-BF18880E1720}"/>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2970362" y="9962169"/>
                <a:ext cx="287935" cy="205667"/>
              </a:xfrm>
              <a:prstGeom prst="rect">
                <a:avLst/>
              </a:prstGeom>
            </p:spPr>
          </p:pic>
          <p:pic>
            <p:nvPicPr>
              <p:cNvPr id="430" name="Immagine 304">
                <a:extLst>
                  <a:ext uri="{FF2B5EF4-FFF2-40B4-BE49-F238E27FC236}">
                    <a16:creationId xmlns:a16="http://schemas.microsoft.com/office/drawing/2014/main" id="{885F187F-25CE-513E-3C1D-F33521144851}"/>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6367493" y="9962168"/>
                <a:ext cx="287935" cy="205667"/>
              </a:xfrm>
              <a:prstGeom prst="rect">
                <a:avLst/>
              </a:prstGeom>
            </p:spPr>
          </p:pic>
          <p:pic>
            <p:nvPicPr>
              <p:cNvPr id="431" name="Immagine 304">
                <a:extLst>
                  <a:ext uri="{FF2B5EF4-FFF2-40B4-BE49-F238E27FC236}">
                    <a16:creationId xmlns:a16="http://schemas.microsoft.com/office/drawing/2014/main" id="{7BCA84DC-890A-F07C-8F62-67F2616B4C25}"/>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19826396" y="9962167"/>
                <a:ext cx="287935" cy="205667"/>
              </a:xfrm>
              <a:prstGeom prst="rect">
                <a:avLst/>
              </a:prstGeom>
            </p:spPr>
          </p:pic>
          <p:pic>
            <p:nvPicPr>
              <p:cNvPr id="432" name="Immagine 310">
                <a:extLst>
                  <a:ext uri="{FF2B5EF4-FFF2-40B4-BE49-F238E27FC236}">
                    <a16:creationId xmlns:a16="http://schemas.microsoft.com/office/drawing/2014/main" id="{868BF72C-B65E-2265-4A24-CB9B86BEC606}"/>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13094180" y="11216221"/>
                <a:ext cx="287935" cy="205667"/>
              </a:xfrm>
              <a:prstGeom prst="rect">
                <a:avLst/>
              </a:prstGeom>
            </p:spPr>
          </p:pic>
          <p:pic>
            <p:nvPicPr>
              <p:cNvPr id="433" name="Immagine 312">
                <a:extLst>
                  <a:ext uri="{FF2B5EF4-FFF2-40B4-BE49-F238E27FC236}">
                    <a16:creationId xmlns:a16="http://schemas.microsoft.com/office/drawing/2014/main" id="{BB347060-0F0C-6FE1-7CBA-0DE739976860}"/>
                  </a:ext>
                </a:extLst>
              </p:cNvPr>
              <p:cNvPicPr>
                <a:picLocks noChangeAspect="1"/>
              </p:cNvPicPr>
              <p:nvPr/>
            </p:nvPicPr>
            <p:blipFill rotWithShape="1">
              <a:blip r:embed="rId32"/>
              <a:srcRect l="2666" t="21143" r="11481" b="24025"/>
              <a:stretch/>
            </p:blipFill>
            <p:spPr>
              <a:xfrm>
                <a:off x="10747470" y="11229040"/>
                <a:ext cx="584435" cy="213289"/>
              </a:xfrm>
              <a:prstGeom prst="rect">
                <a:avLst/>
              </a:prstGeom>
            </p:spPr>
          </p:pic>
          <p:pic>
            <p:nvPicPr>
              <p:cNvPr id="434" name="Immagine 315">
                <a:extLst>
                  <a:ext uri="{FF2B5EF4-FFF2-40B4-BE49-F238E27FC236}">
                    <a16:creationId xmlns:a16="http://schemas.microsoft.com/office/drawing/2014/main" id="{37D031FC-AFC0-1206-91EA-106D4292774C}"/>
                  </a:ext>
                </a:extLst>
              </p:cNvPr>
              <p:cNvPicPr>
                <a:picLocks noChangeAspect="1"/>
              </p:cNvPicPr>
              <p:nvPr/>
            </p:nvPicPr>
            <p:blipFill>
              <a:blip r:embed="rId33"/>
              <a:stretch>
                <a:fillRect/>
              </a:stretch>
            </p:blipFill>
            <p:spPr>
              <a:xfrm>
                <a:off x="9680814" y="11206810"/>
                <a:ext cx="325662" cy="257816"/>
              </a:xfrm>
              <a:prstGeom prst="rect">
                <a:avLst/>
              </a:prstGeom>
            </p:spPr>
          </p:pic>
          <p:pic>
            <p:nvPicPr>
              <p:cNvPr id="435" name="Immagine 315">
                <a:extLst>
                  <a:ext uri="{FF2B5EF4-FFF2-40B4-BE49-F238E27FC236}">
                    <a16:creationId xmlns:a16="http://schemas.microsoft.com/office/drawing/2014/main" id="{B991C575-4AD9-F5B3-7536-86A70F719650}"/>
                  </a:ext>
                </a:extLst>
              </p:cNvPr>
              <p:cNvPicPr>
                <a:picLocks noChangeAspect="1"/>
              </p:cNvPicPr>
              <p:nvPr/>
            </p:nvPicPr>
            <p:blipFill>
              <a:blip r:embed="rId33"/>
              <a:stretch>
                <a:fillRect/>
              </a:stretch>
            </p:blipFill>
            <p:spPr>
              <a:xfrm>
                <a:off x="6329766" y="11206810"/>
                <a:ext cx="325662" cy="257816"/>
              </a:xfrm>
              <a:prstGeom prst="rect">
                <a:avLst/>
              </a:prstGeom>
            </p:spPr>
          </p:pic>
        </p:grpSp>
      </p:grpSp>
      <p:pic>
        <p:nvPicPr>
          <p:cNvPr id="3" name="Picture 2">
            <a:extLst>
              <a:ext uri="{FF2B5EF4-FFF2-40B4-BE49-F238E27FC236}">
                <a16:creationId xmlns:a16="http://schemas.microsoft.com/office/drawing/2014/main" id="{A6B542E1-FBD6-DB18-08A0-6828462BACCE}"/>
              </a:ext>
            </a:extLst>
          </p:cNvPr>
          <p:cNvPicPr>
            <a:picLocks noChangeAspect="1"/>
          </p:cNvPicPr>
          <p:nvPr/>
        </p:nvPicPr>
        <p:blipFill>
          <a:blip r:embed="rId36"/>
          <a:stretch>
            <a:fillRect/>
          </a:stretch>
        </p:blipFill>
        <p:spPr>
          <a:xfrm>
            <a:off x="7978547" y="9676235"/>
            <a:ext cx="2516360" cy="639753"/>
          </a:xfrm>
          <a:prstGeom prst="rect">
            <a:avLst/>
          </a:prstGeom>
        </p:spPr>
      </p:pic>
      <p:pic>
        <p:nvPicPr>
          <p:cNvPr id="137" name="Immagine 100">
            <a:extLst>
              <a:ext uri="{FF2B5EF4-FFF2-40B4-BE49-F238E27FC236}">
                <a16:creationId xmlns:a16="http://schemas.microsoft.com/office/drawing/2014/main" id="{90D15F8C-4D7C-4981-9AC0-DF80B3832AA0}"/>
              </a:ext>
            </a:extLst>
          </p:cNvPr>
          <p:cNvPicPr>
            <a:picLocks noChangeAspect="1"/>
          </p:cNvPicPr>
          <p:nvPr/>
        </p:nvPicPr>
        <p:blipFill>
          <a:blip r:embed="rId37"/>
          <a:stretch>
            <a:fillRect/>
          </a:stretch>
        </p:blipFill>
        <p:spPr>
          <a:xfrm>
            <a:off x="702842" y="3009838"/>
            <a:ext cx="206844" cy="227530"/>
          </a:xfrm>
          <a:prstGeom prst="rect">
            <a:avLst/>
          </a:prstGeom>
        </p:spPr>
      </p:pic>
      <p:pic>
        <p:nvPicPr>
          <p:cNvPr id="138" name="Immagine 100">
            <a:extLst>
              <a:ext uri="{FF2B5EF4-FFF2-40B4-BE49-F238E27FC236}">
                <a16:creationId xmlns:a16="http://schemas.microsoft.com/office/drawing/2014/main" id="{ABBDC9C1-0914-4860-B88D-1158DA7C1068}"/>
              </a:ext>
            </a:extLst>
          </p:cNvPr>
          <p:cNvPicPr>
            <a:picLocks noChangeAspect="1"/>
          </p:cNvPicPr>
          <p:nvPr/>
        </p:nvPicPr>
        <p:blipFill>
          <a:blip r:embed="rId37"/>
          <a:stretch>
            <a:fillRect/>
          </a:stretch>
        </p:blipFill>
        <p:spPr>
          <a:xfrm>
            <a:off x="4261458" y="3029713"/>
            <a:ext cx="206844" cy="227530"/>
          </a:xfrm>
          <a:prstGeom prst="rect">
            <a:avLst/>
          </a:prstGeom>
        </p:spPr>
      </p:pic>
      <p:pic>
        <p:nvPicPr>
          <p:cNvPr id="139" name="Immagine 100">
            <a:extLst>
              <a:ext uri="{FF2B5EF4-FFF2-40B4-BE49-F238E27FC236}">
                <a16:creationId xmlns:a16="http://schemas.microsoft.com/office/drawing/2014/main" id="{2899E180-F614-4672-AED8-84F5147BEDAC}"/>
              </a:ext>
            </a:extLst>
          </p:cNvPr>
          <p:cNvPicPr>
            <a:picLocks noChangeAspect="1"/>
          </p:cNvPicPr>
          <p:nvPr/>
        </p:nvPicPr>
        <p:blipFill>
          <a:blip r:embed="rId37"/>
          <a:stretch>
            <a:fillRect/>
          </a:stretch>
        </p:blipFill>
        <p:spPr>
          <a:xfrm>
            <a:off x="776768" y="10999540"/>
            <a:ext cx="206844" cy="227530"/>
          </a:xfrm>
          <a:prstGeom prst="rect">
            <a:avLst/>
          </a:prstGeom>
        </p:spPr>
      </p:pic>
      <p:pic>
        <p:nvPicPr>
          <p:cNvPr id="140" name="Immagine 100">
            <a:extLst>
              <a:ext uri="{FF2B5EF4-FFF2-40B4-BE49-F238E27FC236}">
                <a16:creationId xmlns:a16="http://schemas.microsoft.com/office/drawing/2014/main" id="{7EAAE88B-8B92-45C9-AFFB-6BC742EC8124}"/>
              </a:ext>
            </a:extLst>
          </p:cNvPr>
          <p:cNvPicPr>
            <a:picLocks noChangeAspect="1"/>
          </p:cNvPicPr>
          <p:nvPr/>
        </p:nvPicPr>
        <p:blipFill>
          <a:blip r:embed="rId37"/>
          <a:stretch>
            <a:fillRect/>
          </a:stretch>
        </p:blipFill>
        <p:spPr>
          <a:xfrm>
            <a:off x="4261458" y="11160806"/>
            <a:ext cx="206844" cy="227530"/>
          </a:xfrm>
          <a:prstGeom prst="rect">
            <a:avLst/>
          </a:prstGeom>
        </p:spPr>
      </p:pic>
      <p:sp>
        <p:nvSpPr>
          <p:cNvPr id="143" name="Speech Bubble: Rectangle 142">
            <a:extLst>
              <a:ext uri="{FF2B5EF4-FFF2-40B4-BE49-F238E27FC236}">
                <a16:creationId xmlns:a16="http://schemas.microsoft.com/office/drawing/2014/main" id="{B182DAE5-B20B-4F1B-8620-A4F1B27FEC6C}"/>
              </a:ext>
            </a:extLst>
          </p:cNvPr>
          <p:cNvSpPr/>
          <p:nvPr/>
        </p:nvSpPr>
        <p:spPr>
          <a:xfrm flipH="1">
            <a:off x="10558424" y="12535262"/>
            <a:ext cx="9058940" cy="956328"/>
          </a:xfrm>
          <a:prstGeom prst="wedgeRectCallout">
            <a:avLst>
              <a:gd name="adj1" fmla="val -57849"/>
              <a:gd name="adj2" fmla="val -92388"/>
            </a:avLst>
          </a:prstGeom>
          <a:solidFill>
            <a:srgbClr val="FFFFFF"/>
          </a:solidFill>
          <a:ln>
            <a:solidFill>
              <a:srgbClr val="006395"/>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just">
              <a:spcBef>
                <a:spcPts val="1000"/>
              </a:spcBef>
            </a:pPr>
            <a:r>
              <a:rPr lang="it-IT" sz="2400">
                <a:solidFill>
                  <a:schemeClr val="tx1"/>
                </a:solidFill>
              </a:rPr>
              <a:t>File contenente l’analisi sulle decodifiche, matchcode e valori che ogni filtro gestionale del Decreto di impegno può contenere</a:t>
            </a:r>
          </a:p>
        </p:txBody>
      </p:sp>
      <p:graphicFrame>
        <p:nvGraphicFramePr>
          <p:cNvPr id="2" name="Object 1">
            <a:extLst>
              <a:ext uri="{FF2B5EF4-FFF2-40B4-BE49-F238E27FC236}">
                <a16:creationId xmlns:a16="http://schemas.microsoft.com/office/drawing/2014/main" id="{2B9DB13B-04F7-4F2E-9F95-1DF138CB6702}"/>
              </a:ext>
            </a:extLst>
          </p:cNvPr>
          <p:cNvGraphicFramePr>
            <a:graphicFrameLocks noChangeAspect="1"/>
          </p:cNvGraphicFramePr>
          <p:nvPr/>
        </p:nvGraphicFramePr>
        <p:xfrm>
          <a:off x="20187936" y="11672990"/>
          <a:ext cx="2095866" cy="1848437"/>
        </p:xfrm>
        <a:graphic>
          <a:graphicData uri="http://schemas.openxmlformats.org/presentationml/2006/ole">
            <mc:AlternateContent xmlns:mc="http://schemas.openxmlformats.org/markup-compatibility/2006">
              <mc:Choice xmlns:v="urn:schemas-microsoft-com:vml" Requires="v">
                <p:oleObj spid="_x0000_s399362" name="Worksheet" showAsIcon="1" r:id="rId38" imgW="914597" imgH="806311" progId="Excel.Sheet.12">
                  <p:embed/>
                </p:oleObj>
              </mc:Choice>
              <mc:Fallback>
                <p:oleObj name="Worksheet" showAsIcon="1" r:id="rId38" imgW="914597" imgH="806311" progId="Excel.Sheet.12">
                  <p:embed/>
                  <p:pic>
                    <p:nvPicPr>
                      <p:cNvPr id="2" name="Object 1">
                        <a:extLst>
                          <a:ext uri="{FF2B5EF4-FFF2-40B4-BE49-F238E27FC236}">
                            <a16:creationId xmlns:a16="http://schemas.microsoft.com/office/drawing/2014/main" id="{2B9DB13B-04F7-4F2E-9F95-1DF138CB6702}"/>
                          </a:ext>
                        </a:extLst>
                      </p:cNvPr>
                      <p:cNvPicPr/>
                      <p:nvPr/>
                    </p:nvPicPr>
                    <p:blipFill>
                      <a:blip r:embed="rId39"/>
                      <a:stretch>
                        <a:fillRect/>
                      </a:stretch>
                    </p:blipFill>
                    <p:spPr>
                      <a:xfrm>
                        <a:off x="20187936" y="11672990"/>
                        <a:ext cx="2095866" cy="1848437"/>
                      </a:xfrm>
                      <a:prstGeom prst="rect">
                        <a:avLst/>
                      </a:prstGeom>
                    </p:spPr>
                  </p:pic>
                </p:oleObj>
              </mc:Fallback>
            </mc:AlternateContent>
          </a:graphicData>
        </a:graphic>
      </p:graphicFrame>
    </p:spTree>
    <p:extLst>
      <p:ext uri="{BB962C8B-B14F-4D97-AF65-F5344CB8AC3E}">
        <p14:creationId xmlns:p14="http://schemas.microsoft.com/office/powerpoint/2010/main" val="37192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egnaposto testo 3">
            <a:extLst>
              <a:ext uri="{FF2B5EF4-FFF2-40B4-BE49-F238E27FC236}">
                <a16:creationId xmlns:a16="http://schemas.microsoft.com/office/drawing/2014/main" id="{93CBA148-3119-49C1-8837-A0CD5EA4803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delegata (IPE di apertura) </a:t>
            </a:r>
          </a:p>
        </p:txBody>
      </p:sp>
      <p:pic>
        <p:nvPicPr>
          <p:cNvPr id="339" name="Immagine 338">
            <a:extLst>
              <a:ext uri="{FF2B5EF4-FFF2-40B4-BE49-F238E27FC236}">
                <a16:creationId xmlns:a16="http://schemas.microsoft.com/office/drawing/2014/main" id="{102F223E-CBBC-49E4-86FF-A19B25E1C5B5}"/>
              </a:ext>
            </a:extLst>
          </p:cNvPr>
          <p:cNvPicPr>
            <a:picLocks noChangeAspect="1"/>
          </p:cNvPicPr>
          <p:nvPr/>
        </p:nvPicPr>
        <p:blipFill>
          <a:blip r:embed="rId3"/>
          <a:stretch>
            <a:fillRect/>
          </a:stretch>
        </p:blipFill>
        <p:spPr>
          <a:xfrm>
            <a:off x="21888478" y="8366515"/>
            <a:ext cx="698392" cy="492309"/>
          </a:xfrm>
          <a:prstGeom prst="rect">
            <a:avLst/>
          </a:prstGeom>
        </p:spPr>
      </p:pic>
      <p:grpSp>
        <p:nvGrpSpPr>
          <p:cNvPr id="173" name="Gruppo 61">
            <a:extLst>
              <a:ext uri="{FF2B5EF4-FFF2-40B4-BE49-F238E27FC236}">
                <a16:creationId xmlns:a16="http://schemas.microsoft.com/office/drawing/2014/main" id="{9D5631C7-DA4F-404F-B8C3-246AB4BFD52B}"/>
              </a:ext>
            </a:extLst>
          </p:cNvPr>
          <p:cNvGrpSpPr/>
          <p:nvPr/>
        </p:nvGrpSpPr>
        <p:grpSpPr>
          <a:xfrm>
            <a:off x="1576645" y="1767942"/>
            <a:ext cx="21135257" cy="11273092"/>
            <a:chOff x="1657867" y="1939633"/>
            <a:chExt cx="21135257" cy="11273092"/>
          </a:xfrm>
        </p:grpSpPr>
        <p:grpSp>
          <p:nvGrpSpPr>
            <p:cNvPr id="218" name="Gruppo 48">
              <a:extLst>
                <a:ext uri="{FF2B5EF4-FFF2-40B4-BE49-F238E27FC236}">
                  <a16:creationId xmlns:a16="http://schemas.microsoft.com/office/drawing/2014/main" id="{C1938D2E-C0A4-4BB0-ADBC-3FB0E1DF1252}"/>
                </a:ext>
              </a:extLst>
            </p:cNvPr>
            <p:cNvGrpSpPr/>
            <p:nvPr/>
          </p:nvGrpSpPr>
          <p:grpSpPr>
            <a:xfrm>
              <a:off x="1692751" y="1939633"/>
              <a:ext cx="21096304" cy="732779"/>
              <a:chOff x="1662101" y="1952540"/>
              <a:chExt cx="21096304" cy="732779"/>
            </a:xfrm>
          </p:grpSpPr>
          <p:grpSp>
            <p:nvGrpSpPr>
              <p:cNvPr id="247" name="Gruppo 40">
                <a:extLst>
                  <a:ext uri="{FF2B5EF4-FFF2-40B4-BE49-F238E27FC236}">
                    <a16:creationId xmlns:a16="http://schemas.microsoft.com/office/drawing/2014/main" id="{F8994A80-723E-4256-BA13-062052FB3AF0}"/>
                  </a:ext>
                </a:extLst>
              </p:cNvPr>
              <p:cNvGrpSpPr/>
              <p:nvPr/>
            </p:nvGrpSpPr>
            <p:grpSpPr>
              <a:xfrm>
                <a:off x="1662101" y="1952540"/>
                <a:ext cx="21096304" cy="732779"/>
                <a:chOff x="1646867" y="1867823"/>
                <a:chExt cx="21096304" cy="732779"/>
              </a:xfrm>
            </p:grpSpPr>
            <p:pic>
              <p:nvPicPr>
                <p:cNvPr id="250" name="Immagine 54">
                  <a:extLst>
                    <a:ext uri="{FF2B5EF4-FFF2-40B4-BE49-F238E27FC236}">
                      <a16:creationId xmlns:a16="http://schemas.microsoft.com/office/drawing/2014/main" id="{C5FD9910-F5B3-4ACE-80AF-74495A152A39}"/>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251" name="Immagine 35">
                  <a:extLst>
                    <a:ext uri="{FF2B5EF4-FFF2-40B4-BE49-F238E27FC236}">
                      <a16:creationId xmlns:a16="http://schemas.microsoft.com/office/drawing/2014/main" id="{166A8EAC-4776-4D15-BB00-CAF89E96D199}"/>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252" name="Immagine 31">
                  <a:extLst>
                    <a:ext uri="{FF2B5EF4-FFF2-40B4-BE49-F238E27FC236}">
                      <a16:creationId xmlns:a16="http://schemas.microsoft.com/office/drawing/2014/main" id="{482E89D9-E91B-4287-AE37-21A2365A18D3}"/>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248" name="Immagine 45">
                <a:extLst>
                  <a:ext uri="{FF2B5EF4-FFF2-40B4-BE49-F238E27FC236}">
                    <a16:creationId xmlns:a16="http://schemas.microsoft.com/office/drawing/2014/main" id="{0A8BFA91-B8F4-48EF-8E61-2E10C83B0B86}"/>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219" name="Immagine 221">
              <a:extLst>
                <a:ext uri="{FF2B5EF4-FFF2-40B4-BE49-F238E27FC236}">
                  <a16:creationId xmlns:a16="http://schemas.microsoft.com/office/drawing/2014/main" id="{D4E3643C-1BF9-467A-9EB1-BEC63A14E207}"/>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208190" y="1984960"/>
              <a:ext cx="3757900" cy="655224"/>
            </a:xfrm>
            <a:prstGeom prst="rect">
              <a:avLst/>
            </a:prstGeom>
          </p:spPr>
        </p:pic>
        <p:grpSp>
          <p:nvGrpSpPr>
            <p:cNvPr id="220" name="Gruppo 60">
              <a:extLst>
                <a:ext uri="{FF2B5EF4-FFF2-40B4-BE49-F238E27FC236}">
                  <a16:creationId xmlns:a16="http://schemas.microsoft.com/office/drawing/2014/main" id="{2D8D18ED-65E6-4421-A694-566486FEF8A9}"/>
                </a:ext>
              </a:extLst>
            </p:cNvPr>
            <p:cNvGrpSpPr/>
            <p:nvPr/>
          </p:nvGrpSpPr>
          <p:grpSpPr>
            <a:xfrm>
              <a:off x="1657867" y="8953368"/>
              <a:ext cx="21135257" cy="4259357"/>
              <a:chOff x="1657867" y="8953368"/>
              <a:chExt cx="21135257" cy="4259357"/>
            </a:xfrm>
          </p:grpSpPr>
          <p:cxnSp>
            <p:nvCxnSpPr>
              <p:cNvPr id="229" name="Connettore diritto 326">
                <a:extLst>
                  <a:ext uri="{FF2B5EF4-FFF2-40B4-BE49-F238E27FC236}">
                    <a16:creationId xmlns:a16="http://schemas.microsoft.com/office/drawing/2014/main" id="{FB00979B-20CB-40D5-AB85-130129D3A065}"/>
                  </a:ext>
                </a:extLst>
              </p:cNvPr>
              <p:cNvCxnSpPr>
                <a:cxnSpLocks/>
              </p:cNvCxnSpPr>
              <p:nvPr/>
            </p:nvCxnSpPr>
            <p:spPr>
              <a:xfrm flipV="1">
                <a:off x="1657867" y="11146694"/>
                <a:ext cx="21066677" cy="15376"/>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30" name="Immagine 8">
                <a:extLst>
                  <a:ext uri="{FF2B5EF4-FFF2-40B4-BE49-F238E27FC236}">
                    <a16:creationId xmlns:a16="http://schemas.microsoft.com/office/drawing/2014/main" id="{D525D480-AFE5-4149-A5DF-F1C0FD0B5287}"/>
                  </a:ext>
                </a:extLst>
              </p:cNvPr>
              <p:cNvPicPr>
                <a:picLocks noChangeAspect="1"/>
              </p:cNvPicPr>
              <p:nvPr/>
            </p:nvPicPr>
            <p:blipFill>
              <a:blip r:embed="rId9"/>
              <a:stretch>
                <a:fillRect/>
              </a:stretch>
            </p:blipFill>
            <p:spPr>
              <a:xfrm>
                <a:off x="18999427" y="12184671"/>
                <a:ext cx="3785656" cy="707598"/>
              </a:xfrm>
              <a:prstGeom prst="rect">
                <a:avLst/>
              </a:prstGeom>
            </p:spPr>
          </p:pic>
          <p:sp>
            <p:nvSpPr>
              <p:cNvPr id="231" name="Arrow: Down 14">
                <a:extLst>
                  <a:ext uri="{FF2B5EF4-FFF2-40B4-BE49-F238E27FC236}">
                    <a16:creationId xmlns:a16="http://schemas.microsoft.com/office/drawing/2014/main" id="{1FF17AB7-5075-4BA1-9E99-621716EA3B4E}"/>
                  </a:ext>
                </a:extLst>
              </p:cNvPr>
              <p:cNvSpPr/>
              <p:nvPr/>
            </p:nvSpPr>
            <p:spPr>
              <a:xfrm rot="18509230">
                <a:off x="18451432" y="11684401"/>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232" name="Immagine 143">
                <a:extLst>
                  <a:ext uri="{FF2B5EF4-FFF2-40B4-BE49-F238E27FC236}">
                    <a16:creationId xmlns:a16="http://schemas.microsoft.com/office/drawing/2014/main" id="{53578838-4151-4ADA-B041-F7077AA8EC32}"/>
                  </a:ext>
                </a:extLst>
              </p:cNvPr>
              <p:cNvPicPr>
                <a:picLocks noChangeAspect="1"/>
              </p:cNvPicPr>
              <p:nvPr/>
            </p:nvPicPr>
            <p:blipFill>
              <a:blip r:embed="rId10"/>
              <a:stretch>
                <a:fillRect/>
              </a:stretch>
            </p:blipFill>
            <p:spPr>
              <a:xfrm>
                <a:off x="1692751" y="9252203"/>
                <a:ext cx="21096304" cy="748397"/>
              </a:xfrm>
              <a:prstGeom prst="rect">
                <a:avLst/>
              </a:prstGeom>
            </p:spPr>
          </p:pic>
          <p:cxnSp>
            <p:nvCxnSpPr>
              <p:cNvPr id="233" name="Connettore diritto 248">
                <a:extLst>
                  <a:ext uri="{FF2B5EF4-FFF2-40B4-BE49-F238E27FC236}">
                    <a16:creationId xmlns:a16="http://schemas.microsoft.com/office/drawing/2014/main" id="{82C0828A-3E1E-429E-88E3-AEFF84CD7854}"/>
                  </a:ext>
                </a:extLst>
              </p:cNvPr>
              <p:cNvCxnSpPr>
                <a:cxnSpLocks/>
              </p:cNvCxnSpPr>
              <p:nvPr/>
            </p:nvCxnSpPr>
            <p:spPr>
              <a:xfrm flipV="1">
                <a:off x="1678001" y="9180243"/>
                <a:ext cx="21066677" cy="15376"/>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234" name="Immagine 253">
                <a:extLst>
                  <a:ext uri="{FF2B5EF4-FFF2-40B4-BE49-F238E27FC236}">
                    <a16:creationId xmlns:a16="http://schemas.microsoft.com/office/drawing/2014/main" id="{93462B49-318B-4592-B7A9-9711183F9B24}"/>
                  </a:ext>
                </a:extLst>
              </p:cNvPr>
              <p:cNvPicPr>
                <a:picLocks noChangeAspect="1"/>
              </p:cNvPicPr>
              <p:nvPr/>
            </p:nvPicPr>
            <p:blipFill rotWithShape="1">
              <a:blip r:embed="rId11"/>
              <a:srcRect l="9227" t="14432" r="5799"/>
              <a:stretch/>
            </p:blipFill>
            <p:spPr>
              <a:xfrm>
                <a:off x="12402296" y="8964430"/>
                <a:ext cx="657566" cy="463515"/>
              </a:xfrm>
              <a:prstGeom prst="rect">
                <a:avLst/>
              </a:prstGeom>
            </p:spPr>
          </p:pic>
          <p:pic>
            <p:nvPicPr>
              <p:cNvPr id="235" name="Immagine 254">
                <a:extLst>
                  <a:ext uri="{FF2B5EF4-FFF2-40B4-BE49-F238E27FC236}">
                    <a16:creationId xmlns:a16="http://schemas.microsoft.com/office/drawing/2014/main" id="{C8B52261-04D5-4FCD-B093-23A30B306BED}"/>
                  </a:ext>
                </a:extLst>
              </p:cNvPr>
              <p:cNvPicPr>
                <a:picLocks noChangeAspect="1"/>
              </p:cNvPicPr>
              <p:nvPr/>
            </p:nvPicPr>
            <p:blipFill rotWithShape="1">
              <a:blip r:embed="rId12"/>
              <a:srcRect l="9994" t="15799" r="5612" b="22020"/>
              <a:stretch/>
            </p:blipFill>
            <p:spPr>
              <a:xfrm>
                <a:off x="11569580" y="8953368"/>
                <a:ext cx="733469" cy="445841"/>
              </a:xfrm>
              <a:prstGeom prst="rect">
                <a:avLst/>
              </a:prstGeom>
            </p:spPr>
          </p:pic>
          <p:pic>
            <p:nvPicPr>
              <p:cNvPr id="236" name="Immagine 28">
                <a:extLst>
                  <a:ext uri="{FF2B5EF4-FFF2-40B4-BE49-F238E27FC236}">
                    <a16:creationId xmlns:a16="http://schemas.microsoft.com/office/drawing/2014/main" id="{6235C75A-D1D1-42FC-83A6-18E221F56367}"/>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719699" y="9408842"/>
                <a:ext cx="2266251" cy="484241"/>
              </a:xfrm>
              <a:prstGeom prst="rect">
                <a:avLst/>
              </a:prstGeom>
            </p:spPr>
          </p:pic>
          <p:pic>
            <p:nvPicPr>
              <p:cNvPr id="237" name="Immagine 30">
                <a:extLst>
                  <a:ext uri="{FF2B5EF4-FFF2-40B4-BE49-F238E27FC236}">
                    <a16:creationId xmlns:a16="http://schemas.microsoft.com/office/drawing/2014/main" id="{2789E96D-BF21-4769-BBA2-73CDAEAB19AA}"/>
                  </a:ext>
                </a:extLst>
              </p:cNvPr>
              <p:cNvPicPr>
                <a:picLocks noChangeAspect="1"/>
              </p:cNvPicPr>
              <p:nvPr/>
            </p:nvPicPr>
            <p:blipFill>
              <a:blip r:embed="rId14"/>
              <a:stretch>
                <a:fillRect/>
              </a:stretch>
            </p:blipFill>
            <p:spPr>
              <a:xfrm>
                <a:off x="1692751" y="10009904"/>
                <a:ext cx="21100373" cy="1131295"/>
              </a:xfrm>
              <a:prstGeom prst="rect">
                <a:avLst/>
              </a:prstGeom>
            </p:spPr>
          </p:pic>
          <p:cxnSp>
            <p:nvCxnSpPr>
              <p:cNvPr id="238" name="Connettore diritto 324">
                <a:extLst>
                  <a:ext uri="{FF2B5EF4-FFF2-40B4-BE49-F238E27FC236}">
                    <a16:creationId xmlns:a16="http://schemas.microsoft.com/office/drawing/2014/main" id="{AC54A874-593C-4BCE-AC14-C76D65F455EB}"/>
                  </a:ext>
                </a:extLst>
              </p:cNvPr>
              <p:cNvCxnSpPr>
                <a:cxnSpLocks/>
              </p:cNvCxnSpPr>
              <p:nvPr/>
            </p:nvCxnSpPr>
            <p:spPr>
              <a:xfrm flipV="1">
                <a:off x="1692944" y="9996067"/>
                <a:ext cx="21066677" cy="15376"/>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Connettore diritto 36">
                <a:extLst>
                  <a:ext uri="{FF2B5EF4-FFF2-40B4-BE49-F238E27FC236}">
                    <a16:creationId xmlns:a16="http://schemas.microsoft.com/office/drawing/2014/main" id="{BB1D8370-3B6B-4AAB-AF87-E7F451224A50}"/>
                  </a:ext>
                </a:extLst>
              </p:cNvPr>
              <p:cNvCxnSpPr/>
              <p:nvPr/>
            </p:nvCxnSpPr>
            <p:spPr>
              <a:xfrm>
                <a:off x="1700861" y="10011443"/>
                <a:ext cx="0" cy="11297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Connettore diritto 325">
                <a:extLst>
                  <a:ext uri="{FF2B5EF4-FFF2-40B4-BE49-F238E27FC236}">
                    <a16:creationId xmlns:a16="http://schemas.microsoft.com/office/drawing/2014/main" id="{4318E909-20F8-47DD-B8D9-AAA18F7A1591}"/>
                  </a:ext>
                </a:extLst>
              </p:cNvPr>
              <p:cNvCxnSpPr/>
              <p:nvPr/>
            </p:nvCxnSpPr>
            <p:spPr>
              <a:xfrm>
                <a:off x="22771103" y="9996067"/>
                <a:ext cx="0" cy="11297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41" name="Immagine 41">
                <a:extLst>
                  <a:ext uri="{FF2B5EF4-FFF2-40B4-BE49-F238E27FC236}">
                    <a16:creationId xmlns:a16="http://schemas.microsoft.com/office/drawing/2014/main" id="{DD0E8696-9B78-45E3-94AC-3B0B2637BFFF}"/>
                  </a:ext>
                </a:extLst>
              </p:cNvPr>
              <p:cNvPicPr>
                <a:picLocks noChangeAspect="1"/>
              </p:cNvPicPr>
              <p:nvPr/>
            </p:nvPicPr>
            <p:blipFill>
              <a:blip r:embed="rId15"/>
              <a:stretch>
                <a:fillRect/>
              </a:stretch>
            </p:blipFill>
            <p:spPr>
              <a:xfrm>
                <a:off x="19969381" y="9447719"/>
                <a:ext cx="2658245" cy="465193"/>
              </a:xfrm>
              <a:prstGeom prst="rect">
                <a:avLst/>
              </a:prstGeom>
            </p:spPr>
          </p:pic>
          <p:cxnSp>
            <p:nvCxnSpPr>
              <p:cNvPr id="242" name="Connettore diritto 51">
                <a:extLst>
                  <a:ext uri="{FF2B5EF4-FFF2-40B4-BE49-F238E27FC236}">
                    <a16:creationId xmlns:a16="http://schemas.microsoft.com/office/drawing/2014/main" id="{9679375B-977D-48FD-A9DA-DB4304459362}"/>
                  </a:ext>
                </a:extLst>
              </p:cNvPr>
              <p:cNvCxnSpPr/>
              <p:nvPr/>
            </p:nvCxnSpPr>
            <p:spPr>
              <a:xfrm>
                <a:off x="1700861" y="11149163"/>
                <a:ext cx="0" cy="20635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3" name="Connettore diritto 327">
                <a:extLst>
                  <a:ext uri="{FF2B5EF4-FFF2-40B4-BE49-F238E27FC236}">
                    <a16:creationId xmlns:a16="http://schemas.microsoft.com/office/drawing/2014/main" id="{D87BDF9F-4201-4773-8FFF-956C318D0530}"/>
                  </a:ext>
                </a:extLst>
              </p:cNvPr>
              <p:cNvCxnSpPr/>
              <p:nvPr/>
            </p:nvCxnSpPr>
            <p:spPr>
              <a:xfrm>
                <a:off x="22784209" y="11102963"/>
                <a:ext cx="0" cy="20635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44" name="Gruppo 328">
                <a:extLst>
                  <a:ext uri="{FF2B5EF4-FFF2-40B4-BE49-F238E27FC236}">
                    <a16:creationId xmlns:a16="http://schemas.microsoft.com/office/drawing/2014/main" id="{7CB4B283-03E6-4071-8EA3-771B9E110F82}"/>
                  </a:ext>
                </a:extLst>
              </p:cNvPr>
              <p:cNvGrpSpPr/>
              <p:nvPr/>
            </p:nvGrpSpPr>
            <p:grpSpPr>
              <a:xfrm>
                <a:off x="18332266" y="9357541"/>
                <a:ext cx="4451943" cy="561859"/>
                <a:chOff x="18271261" y="7298125"/>
                <a:chExt cx="4451943" cy="561859"/>
              </a:xfrm>
            </p:grpSpPr>
            <p:pic>
              <p:nvPicPr>
                <p:cNvPr id="245" name="Immagine 329">
                  <a:extLst>
                    <a:ext uri="{FF2B5EF4-FFF2-40B4-BE49-F238E27FC236}">
                      <a16:creationId xmlns:a16="http://schemas.microsoft.com/office/drawing/2014/main" id="{FAA9692D-F12C-4091-AE9F-C9B8A6E81119}"/>
                    </a:ext>
                  </a:extLst>
                </p:cNvPr>
                <p:cNvPicPr>
                  <a:picLocks noChangeAspect="1"/>
                </p:cNvPicPr>
                <p:nvPr/>
              </p:nvPicPr>
              <p:blipFill rotWithShape="1">
                <a:blip r:embed="rId16"/>
                <a:srcRect l="1995" t="6546" r="-994"/>
                <a:stretch/>
              </p:blipFill>
              <p:spPr>
                <a:xfrm>
                  <a:off x="21434202" y="7315011"/>
                  <a:ext cx="1289002" cy="543434"/>
                </a:xfrm>
                <a:prstGeom prst="rect">
                  <a:avLst/>
                </a:prstGeom>
              </p:spPr>
            </p:pic>
            <p:pic>
              <p:nvPicPr>
                <p:cNvPr id="246" name="Immagine 330">
                  <a:extLst>
                    <a:ext uri="{FF2B5EF4-FFF2-40B4-BE49-F238E27FC236}">
                      <a16:creationId xmlns:a16="http://schemas.microsoft.com/office/drawing/2014/main" id="{6FBAE137-B7D7-4AAD-9402-2DCAB718445D}"/>
                    </a:ext>
                  </a:extLst>
                </p:cNvPr>
                <p:cNvPicPr>
                  <a:picLocks noChangeAspect="1"/>
                </p:cNvPicPr>
                <p:nvPr/>
              </p:nvPicPr>
              <p:blipFill>
                <a:blip r:embed="rId17"/>
                <a:stretch>
                  <a:fillRect/>
                </a:stretch>
              </p:blipFill>
              <p:spPr>
                <a:xfrm>
                  <a:off x="18271261" y="7298125"/>
                  <a:ext cx="2980297" cy="561859"/>
                </a:xfrm>
                <a:prstGeom prst="rect">
                  <a:avLst/>
                </a:prstGeom>
              </p:spPr>
            </p:pic>
          </p:grpSp>
        </p:grpSp>
      </p:grpSp>
      <p:grpSp>
        <p:nvGrpSpPr>
          <p:cNvPr id="174" name="Group 173">
            <a:extLst>
              <a:ext uri="{FF2B5EF4-FFF2-40B4-BE49-F238E27FC236}">
                <a16:creationId xmlns:a16="http://schemas.microsoft.com/office/drawing/2014/main" id="{F19CA4EA-DDCC-EA79-F549-8045AFB2D857}"/>
              </a:ext>
            </a:extLst>
          </p:cNvPr>
          <p:cNvGrpSpPr/>
          <p:nvPr/>
        </p:nvGrpSpPr>
        <p:grpSpPr>
          <a:xfrm>
            <a:off x="1576645" y="1911953"/>
            <a:ext cx="19418278" cy="6673667"/>
            <a:chOff x="438595" y="2064922"/>
            <a:chExt cx="19750218" cy="6950671"/>
          </a:xfrm>
        </p:grpSpPr>
        <p:pic>
          <p:nvPicPr>
            <p:cNvPr id="175" name="Immagine 58">
              <a:extLst>
                <a:ext uri="{FF2B5EF4-FFF2-40B4-BE49-F238E27FC236}">
                  <a16:creationId xmlns:a16="http://schemas.microsoft.com/office/drawing/2014/main" id="{BCFFC171-0564-BA9A-0146-414980E16120}"/>
                </a:ext>
              </a:extLst>
            </p:cNvPr>
            <p:cNvPicPr>
              <a:picLocks noChangeAspect="1"/>
            </p:cNvPicPr>
            <p:nvPr/>
          </p:nvPicPr>
          <p:blipFill rotWithShape="1">
            <a:blip r:embed="rId18"/>
            <a:srcRect l="36506" t="-6691" r="54192" b="93823"/>
            <a:stretch/>
          </p:blipFill>
          <p:spPr>
            <a:xfrm>
              <a:off x="7197783" y="2361749"/>
              <a:ext cx="1871330" cy="741314"/>
            </a:xfrm>
            <a:prstGeom prst="rect">
              <a:avLst/>
            </a:prstGeom>
          </p:spPr>
        </p:pic>
        <p:pic>
          <p:nvPicPr>
            <p:cNvPr id="176" name="Immagine 58">
              <a:extLst>
                <a:ext uri="{FF2B5EF4-FFF2-40B4-BE49-F238E27FC236}">
                  <a16:creationId xmlns:a16="http://schemas.microsoft.com/office/drawing/2014/main" id="{E3140A3E-A16C-22B2-7AB8-210D82A33B65}"/>
                </a:ext>
              </a:extLst>
            </p:cNvPr>
            <p:cNvPicPr>
              <a:picLocks noChangeAspect="1"/>
            </p:cNvPicPr>
            <p:nvPr/>
          </p:nvPicPr>
          <p:blipFill rotWithShape="1">
            <a:blip r:embed="rId18"/>
            <a:srcRect l="54223" t="-9256" r="35107" b="92989"/>
            <a:stretch/>
          </p:blipFill>
          <p:spPr>
            <a:xfrm>
              <a:off x="10497966" y="2213113"/>
              <a:ext cx="2146731" cy="937154"/>
            </a:xfrm>
            <a:prstGeom prst="rect">
              <a:avLst/>
            </a:prstGeom>
          </p:spPr>
        </p:pic>
        <p:pic>
          <p:nvPicPr>
            <p:cNvPr id="177" name="Immagine 58">
              <a:extLst>
                <a:ext uri="{FF2B5EF4-FFF2-40B4-BE49-F238E27FC236}">
                  <a16:creationId xmlns:a16="http://schemas.microsoft.com/office/drawing/2014/main" id="{1DBCFE8D-4BE1-6EA3-3CFD-2C96D26325BF}"/>
                </a:ext>
              </a:extLst>
            </p:cNvPr>
            <p:cNvPicPr>
              <a:picLocks noChangeAspect="1"/>
            </p:cNvPicPr>
            <p:nvPr/>
          </p:nvPicPr>
          <p:blipFill rotWithShape="1">
            <a:blip r:embed="rId18"/>
            <a:srcRect l="72965" t="-7863" r="18118" b="93809"/>
            <a:stretch/>
          </p:blipFill>
          <p:spPr>
            <a:xfrm>
              <a:off x="14006096" y="2293412"/>
              <a:ext cx="1793886" cy="809651"/>
            </a:xfrm>
            <a:prstGeom prst="rect">
              <a:avLst/>
            </a:prstGeom>
          </p:spPr>
        </p:pic>
        <p:pic>
          <p:nvPicPr>
            <p:cNvPr id="178" name="Immagine 58">
              <a:extLst>
                <a:ext uri="{FF2B5EF4-FFF2-40B4-BE49-F238E27FC236}">
                  <a16:creationId xmlns:a16="http://schemas.microsoft.com/office/drawing/2014/main" id="{E078940D-6F26-73B2-8772-265D66B770FC}"/>
                </a:ext>
              </a:extLst>
            </p:cNvPr>
            <p:cNvPicPr>
              <a:picLocks noChangeAspect="1"/>
            </p:cNvPicPr>
            <p:nvPr/>
          </p:nvPicPr>
          <p:blipFill rotWithShape="1">
            <a:blip r:embed="rId18"/>
            <a:srcRect l="91083" t="-11828" r="1" b="92333"/>
            <a:stretch/>
          </p:blipFill>
          <p:spPr>
            <a:xfrm>
              <a:off x="17298233" y="2064922"/>
              <a:ext cx="1793886" cy="1123139"/>
            </a:xfrm>
            <a:prstGeom prst="rect">
              <a:avLst/>
            </a:prstGeom>
          </p:spPr>
        </p:pic>
        <p:grpSp>
          <p:nvGrpSpPr>
            <p:cNvPr id="179" name="Group 178">
              <a:extLst>
                <a:ext uri="{FF2B5EF4-FFF2-40B4-BE49-F238E27FC236}">
                  <a16:creationId xmlns:a16="http://schemas.microsoft.com/office/drawing/2014/main" id="{03E9D816-C932-1BEB-65E6-A35F51E2CD77}"/>
                </a:ext>
              </a:extLst>
            </p:cNvPr>
            <p:cNvGrpSpPr/>
            <p:nvPr/>
          </p:nvGrpSpPr>
          <p:grpSpPr>
            <a:xfrm>
              <a:off x="438595" y="2553363"/>
              <a:ext cx="19750218" cy="6462230"/>
              <a:chOff x="438595" y="2553363"/>
              <a:chExt cx="19750218" cy="6462230"/>
            </a:xfrm>
          </p:grpSpPr>
          <p:grpSp>
            <p:nvGrpSpPr>
              <p:cNvPr id="180" name="Group 179">
                <a:extLst>
                  <a:ext uri="{FF2B5EF4-FFF2-40B4-BE49-F238E27FC236}">
                    <a16:creationId xmlns:a16="http://schemas.microsoft.com/office/drawing/2014/main" id="{1C3CB324-0739-38C9-C7E2-5224C72F94EC}"/>
                  </a:ext>
                </a:extLst>
              </p:cNvPr>
              <p:cNvGrpSpPr/>
              <p:nvPr/>
            </p:nvGrpSpPr>
            <p:grpSpPr>
              <a:xfrm>
                <a:off x="438595" y="2553363"/>
                <a:ext cx="19750218" cy="6462230"/>
                <a:chOff x="438595" y="2553363"/>
                <a:chExt cx="19750218" cy="6462230"/>
              </a:xfrm>
            </p:grpSpPr>
            <p:pic>
              <p:nvPicPr>
                <p:cNvPr id="211" name="Immagine 58">
                  <a:extLst>
                    <a:ext uri="{FF2B5EF4-FFF2-40B4-BE49-F238E27FC236}">
                      <a16:creationId xmlns:a16="http://schemas.microsoft.com/office/drawing/2014/main" id="{368C4D19-14CA-9F6D-62D0-23D357B7CCF2}"/>
                    </a:ext>
                  </a:extLst>
                </p:cNvPr>
                <p:cNvPicPr>
                  <a:picLocks noChangeAspect="1"/>
                </p:cNvPicPr>
                <p:nvPr/>
              </p:nvPicPr>
              <p:blipFill rotWithShape="1">
                <a:blip r:embed="rId18"/>
                <a:srcRect r="89330" b="91070"/>
                <a:stretch/>
              </p:blipFill>
              <p:spPr>
                <a:xfrm>
                  <a:off x="438595" y="2701710"/>
                  <a:ext cx="2146731" cy="514435"/>
                </a:xfrm>
                <a:prstGeom prst="rect">
                  <a:avLst/>
                </a:prstGeom>
              </p:spPr>
            </p:pic>
            <p:pic>
              <p:nvPicPr>
                <p:cNvPr id="212" name="Immagine 58">
                  <a:extLst>
                    <a:ext uri="{FF2B5EF4-FFF2-40B4-BE49-F238E27FC236}">
                      <a16:creationId xmlns:a16="http://schemas.microsoft.com/office/drawing/2014/main" id="{0E55976C-F1FD-A14D-7713-893850B87DC6}"/>
                    </a:ext>
                  </a:extLst>
                </p:cNvPr>
                <p:cNvPicPr>
                  <a:picLocks noChangeAspect="1"/>
                </p:cNvPicPr>
                <p:nvPr/>
              </p:nvPicPr>
              <p:blipFill rotWithShape="1">
                <a:blip r:embed="rId18"/>
                <a:srcRect l="72808" t="59371" r="17171" b="34246"/>
                <a:stretch/>
              </p:blipFill>
              <p:spPr>
                <a:xfrm>
                  <a:off x="13980396" y="5492319"/>
                  <a:ext cx="2015921" cy="367699"/>
                </a:xfrm>
                <a:prstGeom prst="rect">
                  <a:avLst/>
                </a:prstGeom>
              </p:spPr>
            </p:pic>
            <p:pic>
              <p:nvPicPr>
                <p:cNvPr id="213" name="Immagine 58">
                  <a:extLst>
                    <a:ext uri="{FF2B5EF4-FFF2-40B4-BE49-F238E27FC236}">
                      <a16:creationId xmlns:a16="http://schemas.microsoft.com/office/drawing/2014/main" id="{98CBD6CD-4874-3A42-18AF-05711E8B3849}"/>
                    </a:ext>
                  </a:extLst>
                </p:cNvPr>
                <p:cNvPicPr>
                  <a:picLocks noChangeAspect="1"/>
                </p:cNvPicPr>
                <p:nvPr/>
              </p:nvPicPr>
              <p:blipFill rotWithShape="1">
                <a:blip r:embed="rId18"/>
                <a:srcRect l="91345" t="59149" r="377" b="34006"/>
                <a:stretch/>
              </p:blipFill>
              <p:spPr>
                <a:xfrm>
                  <a:off x="17373111" y="5421582"/>
                  <a:ext cx="1665243" cy="394311"/>
                </a:xfrm>
                <a:prstGeom prst="rect">
                  <a:avLst/>
                </a:prstGeom>
              </p:spPr>
            </p:pic>
            <p:pic>
              <p:nvPicPr>
                <p:cNvPr id="214" name="Immagine 58">
                  <a:extLst>
                    <a:ext uri="{FF2B5EF4-FFF2-40B4-BE49-F238E27FC236}">
                      <a16:creationId xmlns:a16="http://schemas.microsoft.com/office/drawing/2014/main" id="{ED94B66C-8B06-C586-4956-B4A4F3CB0720}"/>
                    </a:ext>
                  </a:extLst>
                </p:cNvPr>
                <p:cNvPicPr>
                  <a:picLocks noChangeAspect="1"/>
                </p:cNvPicPr>
                <p:nvPr/>
              </p:nvPicPr>
              <p:blipFill rotWithShape="1">
                <a:blip r:embed="rId18"/>
                <a:srcRect l="36747" t="16688" r="35311" b="76725"/>
                <a:stretch/>
              </p:blipFill>
              <p:spPr>
                <a:xfrm>
                  <a:off x="545526" y="5512734"/>
                  <a:ext cx="5621555" cy="379462"/>
                </a:xfrm>
                <a:prstGeom prst="rect">
                  <a:avLst/>
                </a:prstGeom>
              </p:spPr>
            </p:pic>
            <p:pic>
              <p:nvPicPr>
                <p:cNvPr id="215" name="Picture 214">
                  <a:extLst>
                    <a:ext uri="{FF2B5EF4-FFF2-40B4-BE49-F238E27FC236}">
                      <a16:creationId xmlns:a16="http://schemas.microsoft.com/office/drawing/2014/main" id="{02130BB9-91BE-5109-41F6-FAC87CB429DD}"/>
                    </a:ext>
                  </a:extLst>
                </p:cNvPr>
                <p:cNvPicPr>
                  <a:picLocks noChangeAspect="1"/>
                </p:cNvPicPr>
                <p:nvPr/>
              </p:nvPicPr>
              <p:blipFill>
                <a:blip r:embed="rId19"/>
                <a:stretch>
                  <a:fillRect/>
                </a:stretch>
              </p:blipFill>
              <p:spPr>
                <a:xfrm>
                  <a:off x="3479759" y="5556967"/>
                  <a:ext cx="2760590" cy="279790"/>
                </a:xfrm>
                <a:prstGeom prst="rect">
                  <a:avLst/>
                </a:prstGeom>
              </p:spPr>
            </p:pic>
            <p:pic>
              <p:nvPicPr>
                <p:cNvPr id="216" name="Immagine 58">
                  <a:extLst>
                    <a:ext uri="{FF2B5EF4-FFF2-40B4-BE49-F238E27FC236}">
                      <a16:creationId xmlns:a16="http://schemas.microsoft.com/office/drawing/2014/main" id="{14E14392-7224-3362-8661-E85C4CA624E6}"/>
                    </a:ext>
                  </a:extLst>
                </p:cNvPr>
                <p:cNvPicPr>
                  <a:picLocks noChangeAspect="1"/>
                </p:cNvPicPr>
                <p:nvPr/>
              </p:nvPicPr>
              <p:blipFill rotWithShape="1">
                <a:blip r:embed="rId18"/>
                <a:srcRect l="73412" t="17579" r="16568" b="77942"/>
                <a:stretch/>
              </p:blipFill>
              <p:spPr>
                <a:xfrm>
                  <a:off x="7289102" y="5569953"/>
                  <a:ext cx="2015921" cy="258051"/>
                </a:xfrm>
                <a:prstGeom prst="rect">
                  <a:avLst/>
                </a:prstGeom>
              </p:spPr>
            </p:pic>
            <p:pic>
              <p:nvPicPr>
                <p:cNvPr id="217" name="Picture 216">
                  <a:extLst>
                    <a:ext uri="{FF2B5EF4-FFF2-40B4-BE49-F238E27FC236}">
                      <a16:creationId xmlns:a16="http://schemas.microsoft.com/office/drawing/2014/main" id="{CAA6A49C-0774-4B11-4BC2-557BA7D9279B}"/>
                    </a:ext>
                  </a:extLst>
                </p:cNvPr>
                <p:cNvPicPr>
                  <a:picLocks noChangeAspect="1"/>
                </p:cNvPicPr>
                <p:nvPr/>
              </p:nvPicPr>
              <p:blipFill>
                <a:blip r:embed="rId20"/>
                <a:stretch>
                  <a:fillRect/>
                </a:stretch>
              </p:blipFill>
              <p:spPr>
                <a:xfrm>
                  <a:off x="573364" y="6892826"/>
                  <a:ext cx="2011962" cy="306910"/>
                </a:xfrm>
                <a:prstGeom prst="rect">
                  <a:avLst/>
                </a:prstGeom>
              </p:spPr>
            </p:pic>
            <p:pic>
              <p:nvPicPr>
                <p:cNvPr id="221" name="Picture 220">
                  <a:extLst>
                    <a:ext uri="{FF2B5EF4-FFF2-40B4-BE49-F238E27FC236}">
                      <a16:creationId xmlns:a16="http://schemas.microsoft.com/office/drawing/2014/main" id="{AC992385-5518-AD56-DC34-01E8FCC116D4}"/>
                    </a:ext>
                  </a:extLst>
                </p:cNvPr>
                <p:cNvPicPr>
                  <a:picLocks noChangeAspect="1"/>
                </p:cNvPicPr>
                <p:nvPr/>
              </p:nvPicPr>
              <p:blipFill>
                <a:blip r:embed="rId21"/>
                <a:stretch>
                  <a:fillRect/>
                </a:stretch>
              </p:blipFill>
              <p:spPr>
                <a:xfrm>
                  <a:off x="3949006" y="6823178"/>
                  <a:ext cx="2011962" cy="341314"/>
                </a:xfrm>
                <a:prstGeom prst="rect">
                  <a:avLst/>
                </a:prstGeom>
              </p:spPr>
            </p:pic>
            <p:pic>
              <p:nvPicPr>
                <p:cNvPr id="223" name="Picture 222">
                  <a:extLst>
                    <a:ext uri="{FF2B5EF4-FFF2-40B4-BE49-F238E27FC236}">
                      <a16:creationId xmlns:a16="http://schemas.microsoft.com/office/drawing/2014/main" id="{2AB6E1DC-C283-72E5-4177-61A5DB39C51A}"/>
                    </a:ext>
                  </a:extLst>
                </p:cNvPr>
                <p:cNvPicPr>
                  <a:picLocks noChangeAspect="1"/>
                </p:cNvPicPr>
                <p:nvPr/>
              </p:nvPicPr>
              <p:blipFill>
                <a:blip r:embed="rId22"/>
                <a:stretch>
                  <a:fillRect/>
                </a:stretch>
              </p:blipFill>
              <p:spPr>
                <a:xfrm>
                  <a:off x="10707588" y="6840792"/>
                  <a:ext cx="2408865" cy="277279"/>
                </a:xfrm>
                <a:prstGeom prst="rect">
                  <a:avLst/>
                </a:prstGeom>
              </p:spPr>
            </p:pic>
            <p:pic>
              <p:nvPicPr>
                <p:cNvPr id="224" name="Picture 223">
                  <a:extLst>
                    <a:ext uri="{FF2B5EF4-FFF2-40B4-BE49-F238E27FC236}">
                      <a16:creationId xmlns:a16="http://schemas.microsoft.com/office/drawing/2014/main" id="{FC81C8E7-D291-626A-F2DC-9637B5CCA2C5}"/>
                    </a:ext>
                  </a:extLst>
                </p:cNvPr>
                <p:cNvPicPr>
                  <a:picLocks noChangeAspect="1"/>
                </p:cNvPicPr>
                <p:nvPr/>
              </p:nvPicPr>
              <p:blipFill>
                <a:blip r:embed="rId23"/>
                <a:stretch>
                  <a:fillRect/>
                </a:stretch>
              </p:blipFill>
              <p:spPr>
                <a:xfrm>
                  <a:off x="7282815" y="6894404"/>
                  <a:ext cx="2560830" cy="276846"/>
                </a:xfrm>
                <a:prstGeom prst="rect">
                  <a:avLst/>
                </a:prstGeom>
              </p:spPr>
            </p:pic>
            <p:pic>
              <p:nvPicPr>
                <p:cNvPr id="225" name="Picture 224">
                  <a:extLst>
                    <a:ext uri="{FF2B5EF4-FFF2-40B4-BE49-F238E27FC236}">
                      <a16:creationId xmlns:a16="http://schemas.microsoft.com/office/drawing/2014/main" id="{10347BBE-E1F7-43CC-FB80-8DF46973EAAD}"/>
                    </a:ext>
                  </a:extLst>
                </p:cNvPr>
                <p:cNvPicPr>
                  <a:picLocks noChangeAspect="1"/>
                </p:cNvPicPr>
                <p:nvPr/>
              </p:nvPicPr>
              <p:blipFill>
                <a:blip r:embed="rId24"/>
                <a:stretch>
                  <a:fillRect/>
                </a:stretch>
              </p:blipFill>
              <p:spPr>
                <a:xfrm>
                  <a:off x="13980396" y="6892955"/>
                  <a:ext cx="2626503" cy="319894"/>
                </a:xfrm>
                <a:prstGeom prst="rect">
                  <a:avLst/>
                </a:prstGeom>
              </p:spPr>
            </p:pic>
            <p:pic>
              <p:nvPicPr>
                <p:cNvPr id="226" name="Picture 225">
                  <a:extLst>
                    <a:ext uri="{FF2B5EF4-FFF2-40B4-BE49-F238E27FC236}">
                      <a16:creationId xmlns:a16="http://schemas.microsoft.com/office/drawing/2014/main" id="{607CEFFB-7F9F-D71A-6363-B5FEE5EAC2C2}"/>
                    </a:ext>
                  </a:extLst>
                </p:cNvPr>
                <p:cNvPicPr>
                  <a:picLocks noChangeAspect="1"/>
                </p:cNvPicPr>
                <p:nvPr/>
              </p:nvPicPr>
              <p:blipFill>
                <a:blip r:embed="rId25"/>
                <a:stretch>
                  <a:fillRect/>
                </a:stretch>
              </p:blipFill>
              <p:spPr>
                <a:xfrm>
                  <a:off x="17373111" y="6820246"/>
                  <a:ext cx="2462202" cy="316093"/>
                </a:xfrm>
                <a:prstGeom prst="rect">
                  <a:avLst/>
                </a:prstGeom>
              </p:spPr>
            </p:pic>
            <p:sp>
              <p:nvSpPr>
                <p:cNvPr id="227" name="CasellaDiTesto 276">
                  <a:extLst>
                    <a:ext uri="{FF2B5EF4-FFF2-40B4-BE49-F238E27FC236}">
                      <a16:creationId xmlns:a16="http://schemas.microsoft.com/office/drawing/2014/main" id="{6B7AC857-F168-63BC-E0CF-58C9FC2E5217}"/>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28" name="CasellaDiTesto 276">
                  <a:extLst>
                    <a:ext uri="{FF2B5EF4-FFF2-40B4-BE49-F238E27FC236}">
                      <a16:creationId xmlns:a16="http://schemas.microsoft.com/office/drawing/2014/main" id="{498532CE-623C-2D62-882A-D718337598FF}"/>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3" name="CasellaDiTesto 276">
                  <a:extLst>
                    <a:ext uri="{FF2B5EF4-FFF2-40B4-BE49-F238E27FC236}">
                      <a16:creationId xmlns:a16="http://schemas.microsoft.com/office/drawing/2014/main" id="{7B191AE8-23F8-A0AA-63D5-DB25A9C1B656}"/>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6" name="CasellaDiTesto 276">
                  <a:extLst>
                    <a:ext uri="{FF2B5EF4-FFF2-40B4-BE49-F238E27FC236}">
                      <a16:creationId xmlns:a16="http://schemas.microsoft.com/office/drawing/2014/main" id="{4DA66ADF-67D3-1AB8-5235-9071E75279EF}"/>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7" name="CasellaDiTesto 276">
                  <a:extLst>
                    <a:ext uri="{FF2B5EF4-FFF2-40B4-BE49-F238E27FC236}">
                      <a16:creationId xmlns:a16="http://schemas.microsoft.com/office/drawing/2014/main" id="{879C857C-A2A8-1AF0-B4FB-7D9A849A40EA}"/>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8" name="CasellaDiTesto 276">
                  <a:extLst>
                    <a:ext uri="{FF2B5EF4-FFF2-40B4-BE49-F238E27FC236}">
                      <a16:creationId xmlns:a16="http://schemas.microsoft.com/office/drawing/2014/main" id="{694E6964-51B7-CA45-0170-1A40F7A9BE71}"/>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9" name="CasellaDiTesto 276">
                  <a:extLst>
                    <a:ext uri="{FF2B5EF4-FFF2-40B4-BE49-F238E27FC236}">
                      <a16:creationId xmlns:a16="http://schemas.microsoft.com/office/drawing/2014/main" id="{52286247-CAFD-E490-2BD4-3A735F6F80D0}"/>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0" name="CasellaDiTesto 276">
                  <a:extLst>
                    <a:ext uri="{FF2B5EF4-FFF2-40B4-BE49-F238E27FC236}">
                      <a16:creationId xmlns:a16="http://schemas.microsoft.com/office/drawing/2014/main" id="{240BD3F4-C975-1119-AE38-AB54DDA7B2A8}"/>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1" name="CasellaDiTesto 276">
                  <a:extLst>
                    <a:ext uri="{FF2B5EF4-FFF2-40B4-BE49-F238E27FC236}">
                      <a16:creationId xmlns:a16="http://schemas.microsoft.com/office/drawing/2014/main" id="{FD793E9E-882C-968C-41A9-5FE592FF69E3}"/>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2" name="CasellaDiTesto 276">
                  <a:extLst>
                    <a:ext uri="{FF2B5EF4-FFF2-40B4-BE49-F238E27FC236}">
                      <a16:creationId xmlns:a16="http://schemas.microsoft.com/office/drawing/2014/main" id="{402F6AAF-3B87-7901-80AF-0003BE52BB68}"/>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3" name="CasellaDiTesto 276">
                  <a:extLst>
                    <a:ext uri="{FF2B5EF4-FFF2-40B4-BE49-F238E27FC236}">
                      <a16:creationId xmlns:a16="http://schemas.microsoft.com/office/drawing/2014/main" id="{DD8B8DDB-A9C2-79BC-A6F7-C8BAF478E4BD}"/>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4" name="CasellaDiTesto 276">
                  <a:extLst>
                    <a:ext uri="{FF2B5EF4-FFF2-40B4-BE49-F238E27FC236}">
                      <a16:creationId xmlns:a16="http://schemas.microsoft.com/office/drawing/2014/main" id="{A888B3CC-37FA-33FC-F6FE-2970A15A3E38}"/>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5" name="CasellaDiTesto 276">
                  <a:extLst>
                    <a:ext uri="{FF2B5EF4-FFF2-40B4-BE49-F238E27FC236}">
                      <a16:creationId xmlns:a16="http://schemas.microsoft.com/office/drawing/2014/main" id="{A079EA8B-D570-4349-BDE3-974550AAF4D5}"/>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6" name="CasellaDiTesto 276">
                  <a:extLst>
                    <a:ext uri="{FF2B5EF4-FFF2-40B4-BE49-F238E27FC236}">
                      <a16:creationId xmlns:a16="http://schemas.microsoft.com/office/drawing/2014/main" id="{DB89E018-A1FB-29F1-332A-6EF1657ECB18}"/>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7" name="CasellaDiTesto 276">
                  <a:extLst>
                    <a:ext uri="{FF2B5EF4-FFF2-40B4-BE49-F238E27FC236}">
                      <a16:creationId xmlns:a16="http://schemas.microsoft.com/office/drawing/2014/main" id="{B7B0B46E-E917-AFCD-7DFB-EDCC8D8ECAEC}"/>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8" name="CasellaDiTesto 276">
                  <a:extLst>
                    <a:ext uri="{FF2B5EF4-FFF2-40B4-BE49-F238E27FC236}">
                      <a16:creationId xmlns:a16="http://schemas.microsoft.com/office/drawing/2014/main" id="{3E9208A1-C0CC-2C1F-A5F4-1AD110DE5CEB}"/>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9" name="CasellaDiTesto 276">
                  <a:extLst>
                    <a:ext uri="{FF2B5EF4-FFF2-40B4-BE49-F238E27FC236}">
                      <a16:creationId xmlns:a16="http://schemas.microsoft.com/office/drawing/2014/main" id="{F0AEC2C6-0478-4882-AC1C-293797982418}"/>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0" name="CasellaDiTesto 276">
                  <a:extLst>
                    <a:ext uri="{FF2B5EF4-FFF2-40B4-BE49-F238E27FC236}">
                      <a16:creationId xmlns:a16="http://schemas.microsoft.com/office/drawing/2014/main" id="{7343BBC6-C66D-A1E1-5CBA-DAF6E691E89E}"/>
                    </a:ext>
                  </a:extLst>
                </p:cNvPr>
                <p:cNvSpPr txBox="1"/>
                <p:nvPr/>
              </p:nvSpPr>
              <p:spPr>
                <a:xfrm>
                  <a:off x="55595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1" name="CasellaDiTesto 276">
                  <a:extLst>
                    <a:ext uri="{FF2B5EF4-FFF2-40B4-BE49-F238E27FC236}">
                      <a16:creationId xmlns:a16="http://schemas.microsoft.com/office/drawing/2014/main" id="{BF2C18A2-A662-8240-49DE-85DE142A9F9F}"/>
                    </a:ext>
                  </a:extLst>
                </p:cNvPr>
                <p:cNvSpPr txBox="1"/>
                <p:nvPr/>
              </p:nvSpPr>
              <p:spPr>
                <a:xfrm>
                  <a:off x="3919383"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9" name="CasellaDiTesto 276">
                  <a:extLst>
                    <a:ext uri="{FF2B5EF4-FFF2-40B4-BE49-F238E27FC236}">
                      <a16:creationId xmlns:a16="http://schemas.microsoft.com/office/drawing/2014/main" id="{5A8ED498-67CD-EF17-BE04-977D846045CD}"/>
                    </a:ext>
                  </a:extLst>
                </p:cNvPr>
                <p:cNvSpPr txBox="1"/>
                <p:nvPr/>
              </p:nvSpPr>
              <p:spPr>
                <a:xfrm>
                  <a:off x="7282815"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2" name="CasellaDiTesto 276">
                  <a:extLst>
                    <a:ext uri="{FF2B5EF4-FFF2-40B4-BE49-F238E27FC236}">
                      <a16:creationId xmlns:a16="http://schemas.microsoft.com/office/drawing/2014/main" id="{429EEDDD-3AC0-2E06-E533-DFD23CC7995F}"/>
                    </a:ext>
                  </a:extLst>
                </p:cNvPr>
                <p:cNvSpPr txBox="1"/>
                <p:nvPr/>
              </p:nvSpPr>
              <p:spPr>
                <a:xfrm>
                  <a:off x="10646247"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3" name="CasellaDiTesto 276">
                  <a:extLst>
                    <a:ext uri="{FF2B5EF4-FFF2-40B4-BE49-F238E27FC236}">
                      <a16:creationId xmlns:a16="http://schemas.microsoft.com/office/drawing/2014/main" id="{FEFCDACC-AC11-8F55-4E2E-A617FA0AC3DA}"/>
                    </a:ext>
                  </a:extLst>
                </p:cNvPr>
                <p:cNvSpPr txBox="1"/>
                <p:nvPr/>
              </p:nvSpPr>
              <p:spPr>
                <a:xfrm>
                  <a:off x="14009679"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4" name="CasellaDiTesto 276">
                  <a:extLst>
                    <a:ext uri="{FF2B5EF4-FFF2-40B4-BE49-F238E27FC236}">
                      <a16:creationId xmlns:a16="http://schemas.microsoft.com/office/drawing/2014/main" id="{9D7D5D39-49EC-2996-351E-92F199660E6D}"/>
                    </a:ext>
                  </a:extLst>
                </p:cNvPr>
                <p:cNvSpPr txBox="1"/>
                <p:nvPr/>
              </p:nvSpPr>
              <p:spPr>
                <a:xfrm>
                  <a:off x="1737311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285" name="Picture 284">
                  <a:extLst>
                    <a:ext uri="{FF2B5EF4-FFF2-40B4-BE49-F238E27FC236}">
                      <a16:creationId xmlns:a16="http://schemas.microsoft.com/office/drawing/2014/main" id="{5E5952D2-F00C-6757-5531-78FD4FBADBFE}"/>
                    </a:ext>
                  </a:extLst>
                </p:cNvPr>
                <p:cNvPicPr>
                  <a:picLocks noChangeAspect="1"/>
                </p:cNvPicPr>
                <p:nvPr/>
              </p:nvPicPr>
              <p:blipFill>
                <a:blip r:embed="rId26"/>
                <a:stretch>
                  <a:fillRect/>
                </a:stretch>
              </p:blipFill>
              <p:spPr>
                <a:xfrm>
                  <a:off x="551656" y="8188785"/>
                  <a:ext cx="2543109" cy="286547"/>
                </a:xfrm>
                <a:prstGeom prst="rect">
                  <a:avLst/>
                </a:prstGeom>
              </p:spPr>
            </p:pic>
            <p:pic>
              <p:nvPicPr>
                <p:cNvPr id="286" name="Picture 285">
                  <a:extLst>
                    <a:ext uri="{FF2B5EF4-FFF2-40B4-BE49-F238E27FC236}">
                      <a16:creationId xmlns:a16="http://schemas.microsoft.com/office/drawing/2014/main" id="{A24F9627-87FC-6151-0836-C1A9B34AA2F0}"/>
                    </a:ext>
                  </a:extLst>
                </p:cNvPr>
                <p:cNvPicPr>
                  <a:picLocks noChangeAspect="1"/>
                </p:cNvPicPr>
                <p:nvPr/>
              </p:nvPicPr>
              <p:blipFill>
                <a:blip r:embed="rId27"/>
                <a:stretch>
                  <a:fillRect/>
                </a:stretch>
              </p:blipFill>
              <p:spPr>
                <a:xfrm>
                  <a:off x="3947384" y="8192425"/>
                  <a:ext cx="2512561" cy="283372"/>
                </a:xfrm>
                <a:prstGeom prst="rect">
                  <a:avLst/>
                </a:prstGeom>
              </p:spPr>
            </p:pic>
            <p:pic>
              <p:nvPicPr>
                <p:cNvPr id="287" name="Picture 286">
                  <a:extLst>
                    <a:ext uri="{FF2B5EF4-FFF2-40B4-BE49-F238E27FC236}">
                      <a16:creationId xmlns:a16="http://schemas.microsoft.com/office/drawing/2014/main" id="{BE218613-0E02-1E3B-2FD2-3140BF973C45}"/>
                    </a:ext>
                  </a:extLst>
                </p:cNvPr>
                <p:cNvPicPr>
                  <a:picLocks noChangeAspect="1"/>
                </p:cNvPicPr>
                <p:nvPr/>
              </p:nvPicPr>
              <p:blipFill>
                <a:blip r:embed="rId28"/>
                <a:stretch>
                  <a:fillRect/>
                </a:stretch>
              </p:blipFill>
              <p:spPr>
                <a:xfrm>
                  <a:off x="10707588" y="8137205"/>
                  <a:ext cx="2674527" cy="353982"/>
                </a:xfrm>
                <a:prstGeom prst="rect">
                  <a:avLst/>
                </a:prstGeom>
              </p:spPr>
            </p:pic>
            <p:pic>
              <p:nvPicPr>
                <p:cNvPr id="288" name="Picture 287">
                  <a:extLst>
                    <a:ext uri="{FF2B5EF4-FFF2-40B4-BE49-F238E27FC236}">
                      <a16:creationId xmlns:a16="http://schemas.microsoft.com/office/drawing/2014/main" id="{82B29D71-9CFF-F40B-79F3-BFD8DF88F354}"/>
                    </a:ext>
                  </a:extLst>
                </p:cNvPr>
                <p:cNvPicPr>
                  <a:picLocks noChangeAspect="1"/>
                </p:cNvPicPr>
                <p:nvPr/>
              </p:nvPicPr>
              <p:blipFill>
                <a:blip r:embed="rId29"/>
                <a:stretch>
                  <a:fillRect/>
                </a:stretch>
              </p:blipFill>
              <p:spPr>
                <a:xfrm>
                  <a:off x="7312564" y="8172355"/>
                  <a:ext cx="2864598" cy="316093"/>
                </a:xfrm>
                <a:prstGeom prst="rect">
                  <a:avLst/>
                </a:prstGeom>
              </p:spPr>
            </p:pic>
            <p:pic>
              <p:nvPicPr>
                <p:cNvPr id="289" name="Picture 288">
                  <a:extLst>
                    <a:ext uri="{FF2B5EF4-FFF2-40B4-BE49-F238E27FC236}">
                      <a16:creationId xmlns:a16="http://schemas.microsoft.com/office/drawing/2014/main" id="{687AD98A-27DC-0118-292D-129B543E4A28}"/>
                    </a:ext>
                  </a:extLst>
                </p:cNvPr>
                <p:cNvPicPr>
                  <a:picLocks noChangeAspect="1"/>
                </p:cNvPicPr>
                <p:nvPr/>
              </p:nvPicPr>
              <p:blipFill>
                <a:blip r:embed="rId30"/>
                <a:stretch>
                  <a:fillRect/>
                </a:stretch>
              </p:blipFill>
              <p:spPr>
                <a:xfrm>
                  <a:off x="3919383" y="4136076"/>
                  <a:ext cx="1387302" cy="360165"/>
                </a:xfrm>
                <a:prstGeom prst="rect">
                  <a:avLst/>
                </a:prstGeom>
              </p:spPr>
            </p:pic>
            <p:pic>
              <p:nvPicPr>
                <p:cNvPr id="290" name="Immagine 58">
                  <a:extLst>
                    <a:ext uri="{FF2B5EF4-FFF2-40B4-BE49-F238E27FC236}">
                      <a16:creationId xmlns:a16="http://schemas.microsoft.com/office/drawing/2014/main" id="{AEDC49C8-4956-FB3A-3657-6ED838E9B3D5}"/>
                    </a:ext>
                  </a:extLst>
                </p:cNvPr>
                <p:cNvPicPr>
                  <a:picLocks noChangeAspect="1"/>
                </p:cNvPicPr>
                <p:nvPr/>
              </p:nvPicPr>
              <p:blipFill rotWithShape="1">
                <a:blip r:embed="rId18"/>
                <a:srcRect l="91100" t="74252" b="17828"/>
                <a:stretch/>
              </p:blipFill>
              <p:spPr>
                <a:xfrm>
                  <a:off x="7197783" y="3977063"/>
                  <a:ext cx="1790680" cy="456245"/>
                </a:xfrm>
                <a:prstGeom prst="rect">
                  <a:avLst/>
                </a:prstGeom>
              </p:spPr>
            </p:pic>
            <p:pic>
              <p:nvPicPr>
                <p:cNvPr id="291" name="Immagine 58">
                  <a:extLst>
                    <a:ext uri="{FF2B5EF4-FFF2-40B4-BE49-F238E27FC236}">
                      <a16:creationId xmlns:a16="http://schemas.microsoft.com/office/drawing/2014/main" id="{AC671C66-A00F-7EE9-6614-2F4A1E6DD782}"/>
                    </a:ext>
                  </a:extLst>
                </p:cNvPr>
                <p:cNvPicPr>
                  <a:picLocks noChangeAspect="1"/>
                </p:cNvPicPr>
                <p:nvPr/>
              </p:nvPicPr>
              <p:blipFill rotWithShape="1">
                <a:blip r:embed="rId18"/>
                <a:srcRect l="54906" t="75988" r="37456" b="17423"/>
                <a:stretch/>
              </p:blipFill>
              <p:spPr>
                <a:xfrm>
                  <a:off x="10707588" y="4032997"/>
                  <a:ext cx="1536731" cy="379585"/>
                </a:xfrm>
                <a:prstGeom prst="rect">
                  <a:avLst/>
                </a:prstGeom>
              </p:spPr>
            </p:pic>
            <p:pic>
              <p:nvPicPr>
                <p:cNvPr id="292" name="Immagine 58">
                  <a:extLst>
                    <a:ext uri="{FF2B5EF4-FFF2-40B4-BE49-F238E27FC236}">
                      <a16:creationId xmlns:a16="http://schemas.microsoft.com/office/drawing/2014/main" id="{1DBBEAB3-9A19-9AA7-71C6-D227ED4420B6}"/>
                    </a:ext>
                  </a:extLst>
                </p:cNvPr>
                <p:cNvPicPr>
                  <a:picLocks noChangeAspect="1"/>
                </p:cNvPicPr>
                <p:nvPr/>
              </p:nvPicPr>
              <p:blipFill rotWithShape="1">
                <a:blip r:embed="rId18"/>
                <a:srcRect l="91380" t="37519" r="1084" b="54702"/>
                <a:stretch/>
              </p:blipFill>
              <p:spPr>
                <a:xfrm>
                  <a:off x="14009679" y="3985196"/>
                  <a:ext cx="1515979" cy="448112"/>
                </a:xfrm>
                <a:prstGeom prst="rect">
                  <a:avLst/>
                </a:prstGeom>
              </p:spPr>
            </p:pic>
            <p:pic>
              <p:nvPicPr>
                <p:cNvPr id="293" name="Immagine 58">
                  <a:extLst>
                    <a:ext uri="{FF2B5EF4-FFF2-40B4-BE49-F238E27FC236}">
                      <a16:creationId xmlns:a16="http://schemas.microsoft.com/office/drawing/2014/main" id="{9DF28BE8-EA90-2EB7-9F4B-9B894AC3B5A4}"/>
                    </a:ext>
                  </a:extLst>
                </p:cNvPr>
                <p:cNvPicPr>
                  <a:picLocks noChangeAspect="1"/>
                </p:cNvPicPr>
                <p:nvPr/>
              </p:nvPicPr>
              <p:blipFill rotWithShape="1">
                <a:blip r:embed="rId18"/>
                <a:srcRect l="91074" t="14909" r="-1095" b="77790"/>
                <a:stretch/>
              </p:blipFill>
              <p:spPr>
                <a:xfrm>
                  <a:off x="10579146" y="5416132"/>
                  <a:ext cx="2015920" cy="420626"/>
                </a:xfrm>
                <a:prstGeom prst="rect">
                  <a:avLst/>
                </a:prstGeom>
              </p:spPr>
            </p:pic>
            <p:pic>
              <p:nvPicPr>
                <p:cNvPr id="294" name="Immagine 58">
                  <a:extLst>
                    <a:ext uri="{FF2B5EF4-FFF2-40B4-BE49-F238E27FC236}">
                      <a16:creationId xmlns:a16="http://schemas.microsoft.com/office/drawing/2014/main" id="{1BF1CA6B-C34F-957C-9863-3FE953A631F9}"/>
                    </a:ext>
                  </a:extLst>
                </p:cNvPr>
                <p:cNvPicPr>
                  <a:picLocks noChangeAspect="1"/>
                </p:cNvPicPr>
                <p:nvPr/>
              </p:nvPicPr>
              <p:blipFill rotWithShape="1">
                <a:blip r:embed="rId18"/>
                <a:srcRect l="18490" t="-2992" r="70840" b="94062"/>
                <a:stretch/>
              </p:blipFill>
              <p:spPr>
                <a:xfrm>
                  <a:off x="3919383" y="2553363"/>
                  <a:ext cx="2146732" cy="514435"/>
                </a:xfrm>
                <a:prstGeom prst="rect">
                  <a:avLst/>
                </a:prstGeom>
              </p:spPr>
            </p:pic>
            <p:sp>
              <p:nvSpPr>
                <p:cNvPr id="295" name="CasellaDiTesto 276">
                  <a:extLst>
                    <a:ext uri="{FF2B5EF4-FFF2-40B4-BE49-F238E27FC236}">
                      <a16:creationId xmlns:a16="http://schemas.microsoft.com/office/drawing/2014/main" id="{9B9BA677-2913-47CC-79C6-69A6FA161C1F}"/>
                    </a:ext>
                  </a:extLst>
                </p:cNvPr>
                <p:cNvSpPr txBox="1"/>
                <p:nvPr/>
              </p:nvSpPr>
              <p:spPr>
                <a:xfrm>
                  <a:off x="555951"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96" name="CasellaDiTesto 276">
                  <a:extLst>
                    <a:ext uri="{FF2B5EF4-FFF2-40B4-BE49-F238E27FC236}">
                      <a16:creationId xmlns:a16="http://schemas.microsoft.com/office/drawing/2014/main" id="{D3D72EA2-01AD-C008-D7E9-3AF3A6C97DD5}"/>
                    </a:ext>
                  </a:extLst>
                </p:cNvPr>
                <p:cNvSpPr txBox="1"/>
                <p:nvPr/>
              </p:nvSpPr>
              <p:spPr>
                <a:xfrm>
                  <a:off x="3919383"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97" name="CasellaDiTesto 276">
                  <a:extLst>
                    <a:ext uri="{FF2B5EF4-FFF2-40B4-BE49-F238E27FC236}">
                      <a16:creationId xmlns:a16="http://schemas.microsoft.com/office/drawing/2014/main" id="{447B6478-AF47-A796-4163-CE5E1046DE25}"/>
                    </a:ext>
                  </a:extLst>
                </p:cNvPr>
                <p:cNvSpPr txBox="1"/>
                <p:nvPr/>
              </p:nvSpPr>
              <p:spPr>
                <a:xfrm>
                  <a:off x="7282815"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98" name="CasellaDiTesto 276">
                  <a:extLst>
                    <a:ext uri="{FF2B5EF4-FFF2-40B4-BE49-F238E27FC236}">
                      <a16:creationId xmlns:a16="http://schemas.microsoft.com/office/drawing/2014/main" id="{157032EE-F470-EAB5-C492-35FA1BE13C84}"/>
                    </a:ext>
                  </a:extLst>
                </p:cNvPr>
                <p:cNvSpPr txBox="1"/>
                <p:nvPr/>
              </p:nvSpPr>
              <p:spPr>
                <a:xfrm>
                  <a:off x="10646247"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299" name="Immagine 58">
                  <a:extLst>
                    <a:ext uri="{FF2B5EF4-FFF2-40B4-BE49-F238E27FC236}">
                      <a16:creationId xmlns:a16="http://schemas.microsoft.com/office/drawing/2014/main" id="{05405ED3-2EEC-BC7F-BBFA-D353CE37FD5D}"/>
                    </a:ext>
                  </a:extLst>
                </p:cNvPr>
                <p:cNvPicPr>
                  <a:picLocks noChangeAspect="1"/>
                </p:cNvPicPr>
                <p:nvPr/>
              </p:nvPicPr>
              <p:blipFill rotWithShape="1">
                <a:blip r:embed="rId18"/>
                <a:srcRect t="16757" r="88098" b="75715"/>
                <a:stretch/>
              </p:blipFill>
              <p:spPr>
                <a:xfrm>
                  <a:off x="456298" y="4052373"/>
                  <a:ext cx="2394593" cy="433730"/>
                </a:xfrm>
                <a:prstGeom prst="rect">
                  <a:avLst/>
                </a:prstGeom>
              </p:spPr>
            </p:pic>
          </p:grpSp>
          <p:pic>
            <p:nvPicPr>
              <p:cNvPr id="181" name="Immagine 277">
                <a:extLst>
                  <a:ext uri="{FF2B5EF4-FFF2-40B4-BE49-F238E27FC236}">
                    <a16:creationId xmlns:a16="http://schemas.microsoft.com/office/drawing/2014/main" id="{37BFB040-CB53-216F-4C2C-9ED4981F4C54}"/>
                  </a:ext>
                </a:extLst>
              </p:cNvPr>
              <p:cNvPicPr>
                <a:picLocks noChangeAspect="1"/>
              </p:cNvPicPr>
              <p:nvPr/>
            </p:nvPicPr>
            <p:blipFill>
              <a:blip r:embed="rId31">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182" name="Immagine 4">
                <a:extLst>
                  <a:ext uri="{FF2B5EF4-FFF2-40B4-BE49-F238E27FC236}">
                    <a16:creationId xmlns:a16="http://schemas.microsoft.com/office/drawing/2014/main" id="{66C60570-C206-EA4A-05B9-5320A9BFEBB7}"/>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185" name="Immagine 25">
                <a:extLst>
                  <a:ext uri="{FF2B5EF4-FFF2-40B4-BE49-F238E27FC236}">
                    <a16:creationId xmlns:a16="http://schemas.microsoft.com/office/drawing/2014/main" id="{38281541-9537-8E66-172A-8872665E5EBC}"/>
                  </a:ext>
                </a:extLst>
              </p:cNvPr>
              <p:cNvPicPr>
                <a:picLocks noChangeAspect="1"/>
              </p:cNvPicPr>
              <p:nvPr/>
            </p:nvPicPr>
            <p:blipFill>
              <a:blip r:embed="rId33"/>
              <a:stretch>
                <a:fillRect/>
              </a:stretch>
            </p:blipFill>
            <p:spPr>
              <a:xfrm>
                <a:off x="676880" y="3305605"/>
                <a:ext cx="600109" cy="264753"/>
              </a:xfrm>
              <a:prstGeom prst="rect">
                <a:avLst/>
              </a:prstGeom>
            </p:spPr>
          </p:pic>
          <p:pic>
            <p:nvPicPr>
              <p:cNvPr id="186" name="Immagine 305">
                <a:extLst>
                  <a:ext uri="{FF2B5EF4-FFF2-40B4-BE49-F238E27FC236}">
                    <a16:creationId xmlns:a16="http://schemas.microsoft.com/office/drawing/2014/main" id="{87B1A17B-FD6B-E67D-6B4E-B8B43728B93D}"/>
                  </a:ext>
                </a:extLst>
              </p:cNvPr>
              <p:cNvPicPr>
                <a:picLocks noChangeAspect="1"/>
              </p:cNvPicPr>
              <p:nvPr/>
            </p:nvPicPr>
            <p:blipFill>
              <a:blip r:embed="rId31">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187" name="Immagine 304">
                <a:extLst>
                  <a:ext uri="{FF2B5EF4-FFF2-40B4-BE49-F238E27FC236}">
                    <a16:creationId xmlns:a16="http://schemas.microsoft.com/office/drawing/2014/main" id="{53A63B88-8040-09D2-3D81-BAAC80286E19}"/>
                  </a:ext>
                </a:extLst>
              </p:cNvPr>
              <p:cNvPicPr>
                <a:picLocks noChangeAspect="1"/>
              </p:cNvPicPr>
              <p:nvPr/>
            </p:nvPicPr>
            <p:blipFill>
              <a:blip r:embed="rId31">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188" name="Immagine 305">
                <a:extLst>
                  <a:ext uri="{FF2B5EF4-FFF2-40B4-BE49-F238E27FC236}">
                    <a16:creationId xmlns:a16="http://schemas.microsoft.com/office/drawing/2014/main" id="{5DDDD563-0573-2ECD-B81F-1A73638F8D2E}"/>
                  </a:ext>
                </a:extLst>
              </p:cNvPr>
              <p:cNvPicPr>
                <a:picLocks noChangeAspect="1"/>
              </p:cNvPicPr>
              <p:nvPr/>
            </p:nvPicPr>
            <p:blipFill>
              <a:blip r:embed="rId31">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189" name="Immagine 311">
                <a:extLst>
                  <a:ext uri="{FF2B5EF4-FFF2-40B4-BE49-F238E27FC236}">
                    <a16:creationId xmlns:a16="http://schemas.microsoft.com/office/drawing/2014/main" id="{A6C6850C-BF97-BA74-0DB9-6FDF31AB251E}"/>
                  </a:ext>
                </a:extLst>
              </p:cNvPr>
              <p:cNvPicPr>
                <a:picLocks noChangeAspect="1"/>
              </p:cNvPicPr>
              <p:nvPr/>
            </p:nvPicPr>
            <p:blipFill rotWithShape="1">
              <a:blip r:embed="rId34"/>
              <a:srcRect l="2666" t="21143" r="11481" b="24025"/>
              <a:stretch/>
            </p:blipFill>
            <p:spPr>
              <a:xfrm>
                <a:off x="676880" y="4704044"/>
                <a:ext cx="584435" cy="213289"/>
              </a:xfrm>
              <a:prstGeom prst="rect">
                <a:avLst/>
              </a:prstGeom>
            </p:spPr>
          </p:pic>
          <p:pic>
            <p:nvPicPr>
              <p:cNvPr id="190" name="Immagine 336">
                <a:extLst>
                  <a:ext uri="{FF2B5EF4-FFF2-40B4-BE49-F238E27FC236}">
                    <a16:creationId xmlns:a16="http://schemas.microsoft.com/office/drawing/2014/main" id="{C1E8A691-98C2-AB29-07E7-5B581D77BE52}"/>
                  </a:ext>
                </a:extLst>
              </p:cNvPr>
              <p:cNvPicPr>
                <a:picLocks noChangeAspect="1"/>
              </p:cNvPicPr>
              <p:nvPr/>
            </p:nvPicPr>
            <p:blipFill>
              <a:blip r:embed="rId35"/>
              <a:stretch>
                <a:fillRect/>
              </a:stretch>
            </p:blipFill>
            <p:spPr>
              <a:xfrm>
                <a:off x="9739511" y="4587395"/>
                <a:ext cx="325662" cy="257816"/>
              </a:xfrm>
              <a:prstGeom prst="rect">
                <a:avLst/>
              </a:prstGeom>
            </p:spPr>
          </p:pic>
          <p:pic>
            <p:nvPicPr>
              <p:cNvPr id="191" name="Immagine 311">
                <a:extLst>
                  <a:ext uri="{FF2B5EF4-FFF2-40B4-BE49-F238E27FC236}">
                    <a16:creationId xmlns:a16="http://schemas.microsoft.com/office/drawing/2014/main" id="{99632542-1C0A-9C80-8063-6060A39CD0D8}"/>
                  </a:ext>
                </a:extLst>
              </p:cNvPr>
              <p:cNvPicPr>
                <a:picLocks noChangeAspect="1"/>
              </p:cNvPicPr>
              <p:nvPr/>
            </p:nvPicPr>
            <p:blipFill rotWithShape="1">
              <a:blip r:embed="rId34"/>
              <a:srcRect l="2666" t="21143" r="11481" b="24025"/>
              <a:stretch/>
            </p:blipFill>
            <p:spPr>
              <a:xfrm>
                <a:off x="4091333" y="4667757"/>
                <a:ext cx="584435" cy="213289"/>
              </a:xfrm>
              <a:prstGeom prst="rect">
                <a:avLst/>
              </a:prstGeom>
            </p:spPr>
          </p:pic>
          <p:pic>
            <p:nvPicPr>
              <p:cNvPr id="192" name="Immagine 315">
                <a:extLst>
                  <a:ext uri="{FF2B5EF4-FFF2-40B4-BE49-F238E27FC236}">
                    <a16:creationId xmlns:a16="http://schemas.microsoft.com/office/drawing/2014/main" id="{138BC283-8E7E-9152-59A7-51F5FD7D873D}"/>
                  </a:ext>
                </a:extLst>
              </p:cNvPr>
              <p:cNvPicPr>
                <a:picLocks noChangeAspect="1"/>
              </p:cNvPicPr>
              <p:nvPr/>
            </p:nvPicPr>
            <p:blipFill>
              <a:blip r:embed="rId35"/>
              <a:stretch>
                <a:fillRect/>
              </a:stretch>
            </p:blipFill>
            <p:spPr>
              <a:xfrm>
                <a:off x="16444068" y="4616354"/>
                <a:ext cx="325662" cy="257816"/>
              </a:xfrm>
              <a:prstGeom prst="rect">
                <a:avLst/>
              </a:prstGeom>
            </p:spPr>
          </p:pic>
          <p:pic>
            <p:nvPicPr>
              <p:cNvPr id="193" name="Immagine 306">
                <a:extLst>
                  <a:ext uri="{FF2B5EF4-FFF2-40B4-BE49-F238E27FC236}">
                    <a16:creationId xmlns:a16="http://schemas.microsoft.com/office/drawing/2014/main" id="{1C51B8B3-61B1-10FB-A1E6-1CF3A0FEBADD}"/>
                  </a:ext>
                </a:extLst>
              </p:cNvPr>
              <p:cNvPicPr>
                <a:picLocks noChangeAspect="1"/>
              </p:cNvPicPr>
              <p:nvPr/>
            </p:nvPicPr>
            <p:blipFill>
              <a:blip r:embed="rId36"/>
              <a:stretch>
                <a:fillRect/>
              </a:stretch>
            </p:blipFill>
            <p:spPr>
              <a:xfrm>
                <a:off x="2928515" y="5954178"/>
                <a:ext cx="320299" cy="305740"/>
              </a:xfrm>
              <a:prstGeom prst="rect">
                <a:avLst/>
              </a:prstGeom>
            </p:spPr>
          </p:pic>
          <p:pic>
            <p:nvPicPr>
              <p:cNvPr id="194" name="Immagine 307">
                <a:extLst>
                  <a:ext uri="{FF2B5EF4-FFF2-40B4-BE49-F238E27FC236}">
                    <a16:creationId xmlns:a16="http://schemas.microsoft.com/office/drawing/2014/main" id="{12039EDF-31AC-8D4B-63CF-B52AE0A2299C}"/>
                  </a:ext>
                </a:extLst>
              </p:cNvPr>
              <p:cNvPicPr>
                <a:picLocks noChangeAspect="1"/>
              </p:cNvPicPr>
              <p:nvPr/>
            </p:nvPicPr>
            <p:blipFill>
              <a:blip r:embed="rId37"/>
              <a:stretch>
                <a:fillRect/>
              </a:stretch>
            </p:blipFill>
            <p:spPr>
              <a:xfrm>
                <a:off x="676880" y="5985246"/>
                <a:ext cx="1183646" cy="286156"/>
              </a:xfrm>
              <a:prstGeom prst="rect">
                <a:avLst/>
              </a:prstGeom>
            </p:spPr>
          </p:pic>
          <p:pic>
            <p:nvPicPr>
              <p:cNvPr id="195" name="Immagine 308">
                <a:extLst>
                  <a:ext uri="{FF2B5EF4-FFF2-40B4-BE49-F238E27FC236}">
                    <a16:creationId xmlns:a16="http://schemas.microsoft.com/office/drawing/2014/main" id="{23B1D213-6AB2-C91F-9FFC-28B778B0C46E}"/>
                  </a:ext>
                </a:extLst>
              </p:cNvPr>
              <p:cNvPicPr>
                <a:picLocks noChangeAspect="1"/>
              </p:cNvPicPr>
              <p:nvPr/>
            </p:nvPicPr>
            <p:blipFill>
              <a:blip r:embed="rId36"/>
              <a:stretch>
                <a:fillRect/>
              </a:stretch>
            </p:blipFill>
            <p:spPr>
              <a:xfrm>
                <a:off x="6335130" y="5961689"/>
                <a:ext cx="320299" cy="305740"/>
              </a:xfrm>
              <a:prstGeom prst="rect">
                <a:avLst/>
              </a:prstGeom>
            </p:spPr>
          </p:pic>
          <p:pic>
            <p:nvPicPr>
              <p:cNvPr id="196" name="Immagine 309">
                <a:extLst>
                  <a:ext uri="{FF2B5EF4-FFF2-40B4-BE49-F238E27FC236}">
                    <a16:creationId xmlns:a16="http://schemas.microsoft.com/office/drawing/2014/main" id="{D30C0CB6-7DF6-A213-9806-77BC4D5B4092}"/>
                  </a:ext>
                </a:extLst>
              </p:cNvPr>
              <p:cNvPicPr>
                <a:picLocks noChangeAspect="1"/>
              </p:cNvPicPr>
              <p:nvPr/>
            </p:nvPicPr>
            <p:blipFill>
              <a:blip r:embed="rId37"/>
              <a:stretch>
                <a:fillRect/>
              </a:stretch>
            </p:blipFill>
            <p:spPr>
              <a:xfrm>
                <a:off x="4068452" y="5978655"/>
                <a:ext cx="1183646" cy="286156"/>
              </a:xfrm>
              <a:prstGeom prst="rect">
                <a:avLst/>
              </a:prstGeom>
            </p:spPr>
          </p:pic>
          <p:pic>
            <p:nvPicPr>
              <p:cNvPr id="199" name="Immagine 306">
                <a:extLst>
                  <a:ext uri="{FF2B5EF4-FFF2-40B4-BE49-F238E27FC236}">
                    <a16:creationId xmlns:a16="http://schemas.microsoft.com/office/drawing/2014/main" id="{7A0602A7-4F9A-104F-6D4F-B7363B0DADD2}"/>
                  </a:ext>
                </a:extLst>
              </p:cNvPr>
              <p:cNvPicPr>
                <a:picLocks noChangeAspect="1"/>
              </p:cNvPicPr>
              <p:nvPr/>
            </p:nvPicPr>
            <p:blipFill>
              <a:blip r:embed="rId36"/>
              <a:stretch>
                <a:fillRect/>
              </a:stretch>
            </p:blipFill>
            <p:spPr>
              <a:xfrm>
                <a:off x="2961281" y="7322292"/>
                <a:ext cx="320299" cy="305740"/>
              </a:xfrm>
              <a:prstGeom prst="rect">
                <a:avLst/>
              </a:prstGeom>
            </p:spPr>
          </p:pic>
          <p:pic>
            <p:nvPicPr>
              <p:cNvPr id="200" name="Immagine 307">
                <a:extLst>
                  <a:ext uri="{FF2B5EF4-FFF2-40B4-BE49-F238E27FC236}">
                    <a16:creationId xmlns:a16="http://schemas.microsoft.com/office/drawing/2014/main" id="{FAE080F1-C3DE-A525-E542-E43EEA634D2A}"/>
                  </a:ext>
                </a:extLst>
              </p:cNvPr>
              <p:cNvPicPr>
                <a:picLocks noChangeAspect="1"/>
              </p:cNvPicPr>
              <p:nvPr/>
            </p:nvPicPr>
            <p:blipFill>
              <a:blip r:embed="rId37"/>
              <a:stretch>
                <a:fillRect/>
              </a:stretch>
            </p:blipFill>
            <p:spPr>
              <a:xfrm>
                <a:off x="686363" y="7324653"/>
                <a:ext cx="1183646" cy="286156"/>
              </a:xfrm>
              <a:prstGeom prst="rect">
                <a:avLst/>
              </a:prstGeom>
            </p:spPr>
          </p:pic>
          <p:pic>
            <p:nvPicPr>
              <p:cNvPr id="201" name="Immagine 308">
                <a:extLst>
                  <a:ext uri="{FF2B5EF4-FFF2-40B4-BE49-F238E27FC236}">
                    <a16:creationId xmlns:a16="http://schemas.microsoft.com/office/drawing/2014/main" id="{E8C34569-A6B7-4052-BD3B-496C028B1AF8}"/>
                  </a:ext>
                </a:extLst>
              </p:cNvPr>
              <p:cNvPicPr>
                <a:picLocks noChangeAspect="1"/>
              </p:cNvPicPr>
              <p:nvPr/>
            </p:nvPicPr>
            <p:blipFill>
              <a:blip r:embed="rId36"/>
              <a:stretch>
                <a:fillRect/>
              </a:stretch>
            </p:blipFill>
            <p:spPr>
              <a:xfrm>
                <a:off x="6335130" y="7333740"/>
                <a:ext cx="320299" cy="305740"/>
              </a:xfrm>
              <a:prstGeom prst="rect">
                <a:avLst/>
              </a:prstGeom>
            </p:spPr>
          </p:pic>
          <p:pic>
            <p:nvPicPr>
              <p:cNvPr id="202" name="Immagine 309">
                <a:extLst>
                  <a:ext uri="{FF2B5EF4-FFF2-40B4-BE49-F238E27FC236}">
                    <a16:creationId xmlns:a16="http://schemas.microsoft.com/office/drawing/2014/main" id="{A3006763-8ECF-058A-BAB7-C055A5D9AFA8}"/>
                  </a:ext>
                </a:extLst>
              </p:cNvPr>
              <p:cNvPicPr>
                <a:picLocks noChangeAspect="1"/>
              </p:cNvPicPr>
              <p:nvPr/>
            </p:nvPicPr>
            <p:blipFill>
              <a:blip r:embed="rId37"/>
              <a:stretch>
                <a:fillRect/>
              </a:stretch>
            </p:blipFill>
            <p:spPr>
              <a:xfrm>
                <a:off x="4087060" y="7305213"/>
                <a:ext cx="1183646" cy="286156"/>
              </a:xfrm>
              <a:prstGeom prst="rect">
                <a:avLst/>
              </a:prstGeom>
            </p:spPr>
          </p:pic>
          <p:pic>
            <p:nvPicPr>
              <p:cNvPr id="203" name="Immagine 306">
                <a:extLst>
                  <a:ext uri="{FF2B5EF4-FFF2-40B4-BE49-F238E27FC236}">
                    <a16:creationId xmlns:a16="http://schemas.microsoft.com/office/drawing/2014/main" id="{C8889E34-1A49-BEC9-D6CB-D940705A2B58}"/>
                  </a:ext>
                </a:extLst>
              </p:cNvPr>
              <p:cNvPicPr>
                <a:picLocks noChangeAspect="1"/>
              </p:cNvPicPr>
              <p:nvPr/>
            </p:nvPicPr>
            <p:blipFill>
              <a:blip r:embed="rId36"/>
              <a:stretch>
                <a:fillRect/>
              </a:stretch>
            </p:blipFill>
            <p:spPr>
              <a:xfrm>
                <a:off x="9730693" y="7326015"/>
                <a:ext cx="320299" cy="305740"/>
              </a:xfrm>
              <a:prstGeom prst="rect">
                <a:avLst/>
              </a:prstGeom>
            </p:spPr>
          </p:pic>
          <p:pic>
            <p:nvPicPr>
              <p:cNvPr id="204" name="Immagine 307">
                <a:extLst>
                  <a:ext uri="{FF2B5EF4-FFF2-40B4-BE49-F238E27FC236}">
                    <a16:creationId xmlns:a16="http://schemas.microsoft.com/office/drawing/2014/main" id="{FDFC54DF-3965-54DE-30AE-4C2E53F83043}"/>
                  </a:ext>
                </a:extLst>
              </p:cNvPr>
              <p:cNvPicPr>
                <a:picLocks noChangeAspect="1"/>
              </p:cNvPicPr>
              <p:nvPr/>
            </p:nvPicPr>
            <p:blipFill>
              <a:blip r:embed="rId37"/>
              <a:stretch>
                <a:fillRect/>
              </a:stretch>
            </p:blipFill>
            <p:spPr>
              <a:xfrm>
                <a:off x="7390133" y="7314542"/>
                <a:ext cx="1183646" cy="286156"/>
              </a:xfrm>
              <a:prstGeom prst="rect">
                <a:avLst/>
              </a:prstGeom>
            </p:spPr>
          </p:pic>
          <p:pic>
            <p:nvPicPr>
              <p:cNvPr id="205" name="Immagine 308">
                <a:extLst>
                  <a:ext uri="{FF2B5EF4-FFF2-40B4-BE49-F238E27FC236}">
                    <a16:creationId xmlns:a16="http://schemas.microsoft.com/office/drawing/2014/main" id="{CD5A7A12-F43E-9DB1-B4EC-690EC44696F0}"/>
                  </a:ext>
                </a:extLst>
              </p:cNvPr>
              <p:cNvPicPr>
                <a:picLocks noChangeAspect="1"/>
              </p:cNvPicPr>
              <p:nvPr/>
            </p:nvPicPr>
            <p:blipFill>
              <a:blip r:embed="rId36"/>
              <a:stretch>
                <a:fillRect/>
              </a:stretch>
            </p:blipFill>
            <p:spPr>
              <a:xfrm>
                <a:off x="13045861" y="7320881"/>
                <a:ext cx="320299" cy="305740"/>
              </a:xfrm>
              <a:prstGeom prst="rect">
                <a:avLst/>
              </a:prstGeom>
            </p:spPr>
          </p:pic>
          <p:pic>
            <p:nvPicPr>
              <p:cNvPr id="206" name="Immagine 309">
                <a:extLst>
                  <a:ext uri="{FF2B5EF4-FFF2-40B4-BE49-F238E27FC236}">
                    <a16:creationId xmlns:a16="http://schemas.microsoft.com/office/drawing/2014/main" id="{29FCA9D3-E50A-62BD-F5C6-AF732BBAF0D5}"/>
                  </a:ext>
                </a:extLst>
              </p:cNvPr>
              <p:cNvPicPr>
                <a:picLocks noChangeAspect="1"/>
              </p:cNvPicPr>
              <p:nvPr/>
            </p:nvPicPr>
            <p:blipFill>
              <a:blip r:embed="rId37"/>
              <a:stretch>
                <a:fillRect/>
              </a:stretch>
            </p:blipFill>
            <p:spPr>
              <a:xfrm>
                <a:off x="10748600" y="7287843"/>
                <a:ext cx="1183646" cy="286156"/>
              </a:xfrm>
              <a:prstGeom prst="rect">
                <a:avLst/>
              </a:prstGeom>
            </p:spPr>
          </p:pic>
          <p:pic>
            <p:nvPicPr>
              <p:cNvPr id="207" name="Immagine 306">
                <a:extLst>
                  <a:ext uri="{FF2B5EF4-FFF2-40B4-BE49-F238E27FC236}">
                    <a16:creationId xmlns:a16="http://schemas.microsoft.com/office/drawing/2014/main" id="{4086273E-6ABB-2447-0E69-AD5A7EEAB7C1}"/>
                  </a:ext>
                </a:extLst>
              </p:cNvPr>
              <p:cNvPicPr>
                <a:picLocks noChangeAspect="1"/>
              </p:cNvPicPr>
              <p:nvPr/>
            </p:nvPicPr>
            <p:blipFill>
              <a:blip r:embed="rId36"/>
              <a:stretch>
                <a:fillRect/>
              </a:stretch>
            </p:blipFill>
            <p:spPr>
              <a:xfrm>
                <a:off x="2937998" y="8659408"/>
                <a:ext cx="320299" cy="305740"/>
              </a:xfrm>
              <a:prstGeom prst="rect">
                <a:avLst/>
              </a:prstGeom>
            </p:spPr>
          </p:pic>
          <p:pic>
            <p:nvPicPr>
              <p:cNvPr id="208" name="Immagine 307">
                <a:extLst>
                  <a:ext uri="{FF2B5EF4-FFF2-40B4-BE49-F238E27FC236}">
                    <a16:creationId xmlns:a16="http://schemas.microsoft.com/office/drawing/2014/main" id="{2A5818EC-72D2-6CA4-5430-708F7CFB1AF4}"/>
                  </a:ext>
                </a:extLst>
              </p:cNvPr>
              <p:cNvPicPr>
                <a:picLocks noChangeAspect="1"/>
              </p:cNvPicPr>
              <p:nvPr/>
            </p:nvPicPr>
            <p:blipFill>
              <a:blip r:embed="rId37"/>
              <a:stretch>
                <a:fillRect/>
              </a:stretch>
            </p:blipFill>
            <p:spPr>
              <a:xfrm>
                <a:off x="686363" y="8672547"/>
                <a:ext cx="1183646" cy="286156"/>
              </a:xfrm>
              <a:prstGeom prst="rect">
                <a:avLst/>
              </a:prstGeom>
            </p:spPr>
          </p:pic>
          <p:pic>
            <p:nvPicPr>
              <p:cNvPr id="209" name="Immagine 308">
                <a:extLst>
                  <a:ext uri="{FF2B5EF4-FFF2-40B4-BE49-F238E27FC236}">
                    <a16:creationId xmlns:a16="http://schemas.microsoft.com/office/drawing/2014/main" id="{135AF9D1-1781-FBC2-AB49-916CB1D71A22}"/>
                  </a:ext>
                </a:extLst>
              </p:cNvPr>
              <p:cNvPicPr>
                <a:picLocks noChangeAspect="1"/>
              </p:cNvPicPr>
              <p:nvPr/>
            </p:nvPicPr>
            <p:blipFill>
              <a:blip r:embed="rId36"/>
              <a:stretch>
                <a:fillRect/>
              </a:stretch>
            </p:blipFill>
            <p:spPr>
              <a:xfrm>
                <a:off x="6335129" y="8657754"/>
                <a:ext cx="320299" cy="305740"/>
              </a:xfrm>
              <a:prstGeom prst="rect">
                <a:avLst/>
              </a:prstGeom>
            </p:spPr>
          </p:pic>
          <p:pic>
            <p:nvPicPr>
              <p:cNvPr id="210" name="Immagine 309">
                <a:extLst>
                  <a:ext uri="{FF2B5EF4-FFF2-40B4-BE49-F238E27FC236}">
                    <a16:creationId xmlns:a16="http://schemas.microsoft.com/office/drawing/2014/main" id="{D3E8547B-F44E-9CEE-8D83-FD2A9D44BDE2}"/>
                  </a:ext>
                </a:extLst>
              </p:cNvPr>
              <p:cNvPicPr>
                <a:picLocks noChangeAspect="1"/>
              </p:cNvPicPr>
              <p:nvPr/>
            </p:nvPicPr>
            <p:blipFill>
              <a:blip r:embed="rId37"/>
              <a:stretch>
                <a:fillRect/>
              </a:stretch>
            </p:blipFill>
            <p:spPr>
              <a:xfrm>
                <a:off x="4068452" y="8648459"/>
                <a:ext cx="1183646" cy="286156"/>
              </a:xfrm>
              <a:prstGeom prst="rect">
                <a:avLst/>
              </a:prstGeom>
            </p:spPr>
          </p:pic>
        </p:grpSp>
      </p:grpSp>
      <p:pic>
        <p:nvPicPr>
          <p:cNvPr id="2" name="Picture 1">
            <a:extLst>
              <a:ext uri="{FF2B5EF4-FFF2-40B4-BE49-F238E27FC236}">
                <a16:creationId xmlns:a16="http://schemas.microsoft.com/office/drawing/2014/main" id="{E9D93188-C7E5-3851-8681-DA02B1FD98FB}"/>
              </a:ext>
            </a:extLst>
          </p:cNvPr>
          <p:cNvPicPr>
            <a:picLocks noChangeAspect="1"/>
          </p:cNvPicPr>
          <p:nvPr/>
        </p:nvPicPr>
        <p:blipFill>
          <a:blip r:embed="rId38"/>
          <a:stretch>
            <a:fillRect/>
          </a:stretch>
        </p:blipFill>
        <p:spPr>
          <a:xfrm>
            <a:off x="21237466" y="9121859"/>
            <a:ext cx="1446898" cy="654879"/>
          </a:xfrm>
          <a:prstGeom prst="rect">
            <a:avLst/>
          </a:prstGeom>
        </p:spPr>
      </p:pic>
    </p:spTree>
    <p:extLst>
      <p:ext uri="{BB962C8B-B14F-4D97-AF65-F5344CB8AC3E}">
        <p14:creationId xmlns:p14="http://schemas.microsoft.com/office/powerpoint/2010/main" val="3585128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uppo 91">
            <a:extLst>
              <a:ext uri="{FF2B5EF4-FFF2-40B4-BE49-F238E27FC236}">
                <a16:creationId xmlns:a16="http://schemas.microsoft.com/office/drawing/2014/main" id="{08AFFDF0-6271-47B3-880B-7F518A7768F2}"/>
              </a:ext>
            </a:extLst>
          </p:cNvPr>
          <p:cNvGrpSpPr/>
          <p:nvPr/>
        </p:nvGrpSpPr>
        <p:grpSpPr>
          <a:xfrm>
            <a:off x="1662101" y="1952540"/>
            <a:ext cx="21096304" cy="732779"/>
            <a:chOff x="1662101" y="1952540"/>
            <a:chExt cx="21096304" cy="732779"/>
          </a:xfrm>
        </p:grpSpPr>
        <p:grpSp>
          <p:nvGrpSpPr>
            <p:cNvPr id="94" name="Gruppo 93">
              <a:extLst>
                <a:ext uri="{FF2B5EF4-FFF2-40B4-BE49-F238E27FC236}">
                  <a16:creationId xmlns:a16="http://schemas.microsoft.com/office/drawing/2014/main" id="{787FF65F-4C52-4922-A19F-1D94BAADE09D}"/>
                </a:ext>
              </a:extLst>
            </p:cNvPr>
            <p:cNvGrpSpPr/>
            <p:nvPr/>
          </p:nvGrpSpPr>
          <p:grpSpPr>
            <a:xfrm>
              <a:off x="1662101" y="1952540"/>
              <a:ext cx="21096304" cy="732779"/>
              <a:chOff x="1646867" y="1867823"/>
              <a:chExt cx="21096304" cy="732779"/>
            </a:xfrm>
          </p:grpSpPr>
          <p:pic>
            <p:nvPicPr>
              <p:cNvPr id="96" name="Immagine 95">
                <a:extLst>
                  <a:ext uri="{FF2B5EF4-FFF2-40B4-BE49-F238E27FC236}">
                    <a16:creationId xmlns:a16="http://schemas.microsoft.com/office/drawing/2014/main" id="{645547D0-C704-49DA-82DE-97CEB814CF81}"/>
                  </a:ext>
                </a:extLst>
              </p:cNvPr>
              <p:cNvPicPr>
                <a:picLocks noChangeAspect="1"/>
              </p:cNvPicPr>
              <p:nvPr/>
            </p:nvPicPr>
            <p:blipFill>
              <a:blip r:embed="rId2"/>
              <a:stretch>
                <a:fillRect/>
              </a:stretch>
            </p:blipFill>
            <p:spPr>
              <a:xfrm>
                <a:off x="1646867" y="1867823"/>
                <a:ext cx="21096304" cy="732779"/>
              </a:xfrm>
              <a:prstGeom prst="rect">
                <a:avLst/>
              </a:prstGeom>
            </p:spPr>
          </p:pic>
          <p:pic>
            <p:nvPicPr>
              <p:cNvPr id="97" name="Immagine 96">
                <a:extLst>
                  <a:ext uri="{FF2B5EF4-FFF2-40B4-BE49-F238E27FC236}">
                    <a16:creationId xmlns:a16="http://schemas.microsoft.com/office/drawing/2014/main" id="{9D6C8D09-53D4-4E34-A3F8-7333020C4D22}"/>
                  </a:ext>
                </a:extLst>
              </p:cNvPr>
              <p:cNvPicPr>
                <a:picLocks noChangeAspect="1"/>
              </p:cNvPicPr>
              <p:nvPr/>
            </p:nvPicPr>
            <p:blipFill>
              <a:blip r:embed="rId3"/>
              <a:stretch>
                <a:fillRect/>
              </a:stretch>
            </p:blipFill>
            <p:spPr>
              <a:xfrm>
                <a:off x="1687621" y="1961786"/>
                <a:ext cx="3623684" cy="529778"/>
              </a:xfrm>
              <a:prstGeom prst="rect">
                <a:avLst/>
              </a:prstGeom>
            </p:spPr>
          </p:pic>
          <p:pic>
            <p:nvPicPr>
              <p:cNvPr id="98" name="Immagine 97">
                <a:extLst>
                  <a:ext uri="{FF2B5EF4-FFF2-40B4-BE49-F238E27FC236}">
                    <a16:creationId xmlns:a16="http://schemas.microsoft.com/office/drawing/2014/main" id="{BDE6D99C-C665-4237-8202-E5BAA6E2C898}"/>
                  </a:ext>
                </a:extLst>
              </p:cNvPr>
              <p:cNvPicPr>
                <a:picLocks noChangeAspect="1"/>
              </p:cNvPicPr>
              <p:nvPr/>
            </p:nvPicPr>
            <p:blipFill rotWithShape="1">
              <a:blip r:embed="rId4"/>
              <a:srcRect l="90758" t="5181"/>
              <a:stretch/>
            </p:blipFill>
            <p:spPr>
              <a:xfrm>
                <a:off x="6861308" y="2056662"/>
                <a:ext cx="368670" cy="478495"/>
              </a:xfrm>
              <a:prstGeom prst="rect">
                <a:avLst/>
              </a:prstGeom>
            </p:spPr>
          </p:pic>
        </p:grpSp>
        <p:pic>
          <p:nvPicPr>
            <p:cNvPr id="95" name="Immagine 94">
              <a:extLst>
                <a:ext uri="{FF2B5EF4-FFF2-40B4-BE49-F238E27FC236}">
                  <a16:creationId xmlns:a16="http://schemas.microsoft.com/office/drawing/2014/main" id="{F7DB2481-400A-46E0-9798-2B5C7FAF0ACC}"/>
                </a:ext>
              </a:extLst>
            </p:cNvPr>
            <p:cNvPicPr>
              <a:picLocks noChangeAspect="1"/>
            </p:cNvPicPr>
            <p:nvPr/>
          </p:nvPicPr>
          <p:blipFill>
            <a:blip r:embed="rId5"/>
            <a:stretch>
              <a:fillRect/>
            </a:stretch>
          </p:blipFill>
          <p:spPr>
            <a:xfrm>
              <a:off x="3289133" y="2133952"/>
              <a:ext cx="3501450" cy="425078"/>
            </a:xfrm>
            <a:prstGeom prst="rect">
              <a:avLst/>
            </a:prstGeom>
          </p:spPr>
        </p:pic>
      </p:grpSp>
      <p:pic>
        <p:nvPicPr>
          <p:cNvPr id="102" name="Immagine 101">
            <a:extLst>
              <a:ext uri="{FF2B5EF4-FFF2-40B4-BE49-F238E27FC236}">
                <a16:creationId xmlns:a16="http://schemas.microsoft.com/office/drawing/2014/main" id="{961E24CD-6558-44B8-8CDF-34A93986BD15}"/>
              </a:ext>
            </a:extLst>
          </p:cNvPr>
          <p:cNvPicPr>
            <a:picLocks noChangeAspect="1"/>
          </p:cNvPicPr>
          <p:nvPr/>
        </p:nvPicPr>
        <p:blipFill>
          <a:blip r:embed="rId6">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27" name="CasellaDiTesto 26">
            <a:extLst>
              <a:ext uri="{FF2B5EF4-FFF2-40B4-BE49-F238E27FC236}">
                <a16:creationId xmlns:a16="http://schemas.microsoft.com/office/drawing/2014/main" id="{E2BABC7A-6ECA-43D1-AEFB-13057A216292}"/>
              </a:ext>
            </a:extLst>
          </p:cNvPr>
          <p:cNvSpPr txBox="1"/>
          <p:nvPr/>
        </p:nvSpPr>
        <p:spPr>
          <a:xfrm>
            <a:off x="6023845" y="2724059"/>
            <a:ext cx="16702842" cy="854941"/>
          </a:xfrm>
          <a:prstGeom prst="rect">
            <a:avLst/>
          </a:prstGeom>
          <a:solidFill>
            <a:srgbClr val="FFFFFF">
              <a:alpha val="58000"/>
            </a:srgbClr>
          </a:solidFill>
        </p:spPr>
        <p:txBody>
          <a:bodyPr wrap="square" lIns="0" tIns="36000" rIns="216000" bIns="36000" rtlCol="0">
            <a:spAutoFit/>
          </a:bodyPr>
          <a:lstStyle/>
          <a:p>
            <a:pPr>
              <a:lnSpc>
                <a:spcPct val="130000"/>
              </a:lnSpc>
              <a:spcBef>
                <a:spcPts val="1000"/>
              </a:spcBef>
            </a:pPr>
            <a:endParaRPr lang="it-IT" sz="1400" b="1"/>
          </a:p>
        </p:txBody>
      </p:sp>
      <p:grpSp>
        <p:nvGrpSpPr>
          <p:cNvPr id="2" name="Group 1">
            <a:extLst>
              <a:ext uri="{FF2B5EF4-FFF2-40B4-BE49-F238E27FC236}">
                <a16:creationId xmlns:a16="http://schemas.microsoft.com/office/drawing/2014/main" id="{87693314-41FA-B487-2E7D-8EBB11AE5DF6}"/>
              </a:ext>
            </a:extLst>
          </p:cNvPr>
          <p:cNvGrpSpPr/>
          <p:nvPr/>
        </p:nvGrpSpPr>
        <p:grpSpPr>
          <a:xfrm>
            <a:off x="1714569" y="2916846"/>
            <a:ext cx="21043836" cy="9920892"/>
            <a:chOff x="1714569" y="2916846"/>
            <a:chExt cx="21043836" cy="9920892"/>
          </a:xfrm>
        </p:grpSpPr>
        <p:pic>
          <p:nvPicPr>
            <p:cNvPr id="11" name="Immagine 10">
              <a:extLst>
                <a:ext uri="{FF2B5EF4-FFF2-40B4-BE49-F238E27FC236}">
                  <a16:creationId xmlns:a16="http://schemas.microsoft.com/office/drawing/2014/main" id="{F2A0D941-848D-4C3A-A8E8-048C913872DD}"/>
                </a:ext>
              </a:extLst>
            </p:cNvPr>
            <p:cNvPicPr>
              <a:picLocks noChangeAspect="1"/>
            </p:cNvPicPr>
            <p:nvPr/>
          </p:nvPicPr>
          <p:blipFill>
            <a:blip r:embed="rId7"/>
            <a:stretch>
              <a:fillRect/>
            </a:stretch>
          </p:blipFill>
          <p:spPr>
            <a:xfrm>
              <a:off x="2073915" y="2916846"/>
              <a:ext cx="486405" cy="486405"/>
            </a:xfrm>
            <a:prstGeom prst="rect">
              <a:avLst/>
            </a:prstGeom>
          </p:spPr>
        </p:pic>
        <p:pic>
          <p:nvPicPr>
            <p:cNvPr id="70" name="Immagine 69">
              <a:extLst>
                <a:ext uri="{FF2B5EF4-FFF2-40B4-BE49-F238E27FC236}">
                  <a16:creationId xmlns:a16="http://schemas.microsoft.com/office/drawing/2014/main" id="{341E4F20-6973-424E-9ECB-F70D356A44E3}"/>
                </a:ext>
              </a:extLst>
            </p:cNvPr>
            <p:cNvPicPr>
              <a:picLocks noChangeAspect="1"/>
            </p:cNvPicPr>
            <p:nvPr/>
          </p:nvPicPr>
          <p:blipFill>
            <a:blip r:embed="rId8"/>
            <a:stretch>
              <a:fillRect/>
            </a:stretch>
          </p:blipFill>
          <p:spPr>
            <a:xfrm>
              <a:off x="20833913" y="12182320"/>
              <a:ext cx="1924492" cy="651600"/>
            </a:xfrm>
            <a:prstGeom prst="rect">
              <a:avLst/>
            </a:prstGeom>
          </p:spPr>
        </p:pic>
        <p:pic>
          <p:nvPicPr>
            <p:cNvPr id="82" name="Immagine 81">
              <a:extLst>
                <a:ext uri="{FF2B5EF4-FFF2-40B4-BE49-F238E27FC236}">
                  <a16:creationId xmlns:a16="http://schemas.microsoft.com/office/drawing/2014/main" id="{A62FBD08-FA3D-4E6E-BC2B-EC810EFFB149}"/>
                </a:ext>
              </a:extLst>
            </p:cNvPr>
            <p:cNvPicPr>
              <a:picLocks/>
            </p:cNvPicPr>
            <p:nvPr/>
          </p:nvPicPr>
          <p:blipFill>
            <a:blip r:embed="rId9"/>
            <a:stretch>
              <a:fillRect/>
            </a:stretch>
          </p:blipFill>
          <p:spPr>
            <a:xfrm>
              <a:off x="2264040" y="12186138"/>
              <a:ext cx="1202400" cy="651600"/>
            </a:xfrm>
            <a:prstGeom prst="rect">
              <a:avLst/>
            </a:prstGeom>
          </p:spPr>
        </p:pic>
        <p:pic>
          <p:nvPicPr>
            <p:cNvPr id="104" name="Immagine 63">
              <a:extLst>
                <a:ext uri="{FF2B5EF4-FFF2-40B4-BE49-F238E27FC236}">
                  <a16:creationId xmlns:a16="http://schemas.microsoft.com/office/drawing/2014/main" id="{938DF6B9-6113-4284-93E1-50A28D15AB42}"/>
                </a:ext>
              </a:extLst>
            </p:cNvPr>
            <p:cNvPicPr>
              <a:picLocks/>
            </p:cNvPicPr>
            <p:nvPr/>
          </p:nvPicPr>
          <p:blipFill>
            <a:blip r:embed="rId10"/>
            <a:stretch>
              <a:fillRect/>
            </a:stretch>
          </p:blipFill>
          <p:spPr>
            <a:xfrm>
              <a:off x="3679949" y="12182320"/>
              <a:ext cx="1202400" cy="651600"/>
            </a:xfrm>
            <a:prstGeom prst="rect">
              <a:avLst/>
            </a:prstGeom>
          </p:spPr>
        </p:pic>
        <p:pic>
          <p:nvPicPr>
            <p:cNvPr id="68" name="Immagine 67">
              <a:extLst>
                <a:ext uri="{FF2B5EF4-FFF2-40B4-BE49-F238E27FC236}">
                  <a16:creationId xmlns:a16="http://schemas.microsoft.com/office/drawing/2014/main" id="{D9347198-47E2-4F2E-B12D-6352A43EF487}"/>
                </a:ext>
              </a:extLst>
            </p:cNvPr>
            <p:cNvPicPr>
              <a:picLocks noChangeAspect="1"/>
            </p:cNvPicPr>
            <p:nvPr/>
          </p:nvPicPr>
          <p:blipFill rotWithShape="1">
            <a:blip r:embed="rId11"/>
            <a:srcRect l="11812" t="-1" b="-9355"/>
            <a:stretch/>
          </p:blipFill>
          <p:spPr>
            <a:xfrm>
              <a:off x="1862180" y="2916846"/>
              <a:ext cx="3635537" cy="941988"/>
            </a:xfrm>
            <a:prstGeom prst="rect">
              <a:avLst/>
            </a:prstGeom>
          </p:spPr>
        </p:pic>
        <p:cxnSp>
          <p:nvCxnSpPr>
            <p:cNvPr id="69" name="Connettore diritto 68">
              <a:extLst>
                <a:ext uri="{FF2B5EF4-FFF2-40B4-BE49-F238E27FC236}">
                  <a16:creationId xmlns:a16="http://schemas.microsoft.com/office/drawing/2014/main" id="{5968C6A7-7D97-4B97-8956-E6AE46404123}"/>
                </a:ext>
              </a:extLst>
            </p:cNvPr>
            <p:cNvCxnSpPr>
              <a:cxnSpLocks/>
            </p:cNvCxnSpPr>
            <p:nvPr/>
          </p:nvCxnSpPr>
          <p:spPr>
            <a:xfrm flipV="1">
              <a:off x="1873723" y="377828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13E56A20-323B-481A-A7EC-7972A7A570A2}"/>
                </a:ext>
              </a:extLst>
            </p:cNvPr>
            <p:cNvPicPr>
              <a:picLocks noChangeAspect="1"/>
            </p:cNvPicPr>
            <p:nvPr/>
          </p:nvPicPr>
          <p:blipFill rotWithShape="1">
            <a:blip r:embed="rId12"/>
            <a:srcRect r="36429" b="-579"/>
            <a:stretch/>
          </p:blipFill>
          <p:spPr>
            <a:xfrm>
              <a:off x="1862180" y="5037890"/>
              <a:ext cx="11385988" cy="1830644"/>
            </a:xfrm>
            <a:prstGeom prst="rect">
              <a:avLst/>
            </a:prstGeom>
          </p:spPr>
        </p:pic>
        <p:sp>
          <p:nvSpPr>
            <p:cNvPr id="63" name="CasellaDiTesto 62">
              <a:extLst>
                <a:ext uri="{FF2B5EF4-FFF2-40B4-BE49-F238E27FC236}">
                  <a16:creationId xmlns:a16="http://schemas.microsoft.com/office/drawing/2014/main" id="{F8D4FE64-EF4A-48B5-B483-2DEBC54FE6C4}"/>
                </a:ext>
              </a:extLst>
            </p:cNvPr>
            <p:cNvSpPr txBox="1"/>
            <p:nvPr/>
          </p:nvSpPr>
          <p:spPr>
            <a:xfrm>
              <a:off x="1980048" y="56172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64" name="CasellaDiTesto 63">
              <a:extLst>
                <a:ext uri="{FF2B5EF4-FFF2-40B4-BE49-F238E27FC236}">
                  <a16:creationId xmlns:a16="http://schemas.microsoft.com/office/drawing/2014/main" id="{47CDCCA6-2FBD-4C5B-853D-D61EFAFE9881}"/>
                </a:ext>
              </a:extLst>
            </p:cNvPr>
            <p:cNvSpPr txBox="1"/>
            <p:nvPr/>
          </p:nvSpPr>
          <p:spPr>
            <a:xfrm>
              <a:off x="5886941" y="56172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65" name="CasellaDiTesto 64">
              <a:extLst>
                <a:ext uri="{FF2B5EF4-FFF2-40B4-BE49-F238E27FC236}">
                  <a16:creationId xmlns:a16="http://schemas.microsoft.com/office/drawing/2014/main" id="{5B3EFB77-0B32-42E8-BFD9-210943816F21}"/>
                </a:ext>
              </a:extLst>
            </p:cNvPr>
            <p:cNvSpPr txBox="1"/>
            <p:nvPr/>
          </p:nvSpPr>
          <p:spPr>
            <a:xfrm>
              <a:off x="9789477" y="56172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74" name="CasellaDiTesto 73">
              <a:extLst>
                <a:ext uri="{FF2B5EF4-FFF2-40B4-BE49-F238E27FC236}">
                  <a16:creationId xmlns:a16="http://schemas.microsoft.com/office/drawing/2014/main" id="{33F60441-CFE1-4BDA-8B14-F906DD778E14}"/>
                </a:ext>
              </a:extLst>
            </p:cNvPr>
            <p:cNvSpPr txBox="1"/>
            <p:nvPr/>
          </p:nvSpPr>
          <p:spPr>
            <a:xfrm>
              <a:off x="1980048" y="691961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75" name="CasellaDiTesto 74">
              <a:extLst>
                <a:ext uri="{FF2B5EF4-FFF2-40B4-BE49-F238E27FC236}">
                  <a16:creationId xmlns:a16="http://schemas.microsoft.com/office/drawing/2014/main" id="{B762F4F4-2D71-4271-981D-57380464464A}"/>
                </a:ext>
              </a:extLst>
            </p:cNvPr>
            <p:cNvSpPr txBox="1"/>
            <p:nvPr/>
          </p:nvSpPr>
          <p:spPr>
            <a:xfrm>
              <a:off x="5886941" y="691961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76" name="CasellaDiTesto 75">
              <a:extLst>
                <a:ext uri="{FF2B5EF4-FFF2-40B4-BE49-F238E27FC236}">
                  <a16:creationId xmlns:a16="http://schemas.microsoft.com/office/drawing/2014/main" id="{73C5CD61-85F7-4D10-AB5E-802B0D0FD85E}"/>
                </a:ext>
              </a:extLst>
            </p:cNvPr>
            <p:cNvSpPr txBox="1"/>
            <p:nvPr/>
          </p:nvSpPr>
          <p:spPr>
            <a:xfrm>
              <a:off x="9789477" y="694176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77" name="CasellaDiTesto 76">
              <a:extLst>
                <a:ext uri="{FF2B5EF4-FFF2-40B4-BE49-F238E27FC236}">
                  <a16:creationId xmlns:a16="http://schemas.microsoft.com/office/drawing/2014/main" id="{7B566A90-29A9-49F3-A2BC-66ECA1CF39B6}"/>
                </a:ext>
              </a:extLst>
            </p:cNvPr>
            <p:cNvSpPr txBox="1"/>
            <p:nvPr/>
          </p:nvSpPr>
          <p:spPr>
            <a:xfrm>
              <a:off x="13702858" y="5583102"/>
              <a:ext cx="2815702" cy="448112"/>
            </a:xfrm>
            <a:prstGeom prst="rect">
              <a:avLst/>
            </a:prstGeom>
            <a:solidFill>
              <a:schemeClr val="bg2">
                <a:lumMod val="90000"/>
              </a:schemeClr>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78" name="Immagine 77">
              <a:extLst>
                <a:ext uri="{FF2B5EF4-FFF2-40B4-BE49-F238E27FC236}">
                  <a16:creationId xmlns:a16="http://schemas.microsoft.com/office/drawing/2014/main" id="{34860304-FE38-4E7A-ABDA-C139BAFB0BB6}"/>
                </a:ext>
              </a:extLst>
            </p:cNvPr>
            <p:cNvPicPr>
              <a:picLocks noChangeAspect="1"/>
            </p:cNvPicPr>
            <p:nvPr/>
          </p:nvPicPr>
          <p:blipFill>
            <a:blip r:embed="rId13">
              <a:clrChange>
                <a:clrFrom>
                  <a:srgbClr val="FFFFFF"/>
                </a:clrFrom>
                <a:clrTo>
                  <a:srgbClr val="FFFFFF">
                    <a:alpha val="0"/>
                  </a:srgbClr>
                </a:clrTo>
              </a:clrChange>
            </a:blip>
            <a:stretch>
              <a:fillRect/>
            </a:stretch>
          </p:blipFill>
          <p:spPr>
            <a:xfrm flipH="1">
              <a:off x="4433778" y="5738521"/>
              <a:ext cx="287935" cy="205667"/>
            </a:xfrm>
            <a:prstGeom prst="rect">
              <a:avLst/>
            </a:prstGeom>
          </p:spPr>
        </p:pic>
        <p:pic>
          <p:nvPicPr>
            <p:cNvPr id="79" name="Immagine 78">
              <a:extLst>
                <a:ext uri="{FF2B5EF4-FFF2-40B4-BE49-F238E27FC236}">
                  <a16:creationId xmlns:a16="http://schemas.microsoft.com/office/drawing/2014/main" id="{368C57D0-A0C5-47F4-9949-F74E576692C3}"/>
                </a:ext>
              </a:extLst>
            </p:cNvPr>
            <p:cNvPicPr>
              <a:picLocks noChangeAspect="1"/>
            </p:cNvPicPr>
            <p:nvPr/>
          </p:nvPicPr>
          <p:blipFill>
            <a:blip r:embed="rId13">
              <a:clrChange>
                <a:clrFrom>
                  <a:srgbClr val="FFFFFF"/>
                </a:clrFrom>
                <a:clrTo>
                  <a:srgbClr val="FFFFFF">
                    <a:alpha val="0"/>
                  </a:srgbClr>
                </a:clrTo>
              </a:clrChange>
            </a:blip>
            <a:stretch>
              <a:fillRect/>
            </a:stretch>
          </p:blipFill>
          <p:spPr>
            <a:xfrm flipH="1">
              <a:off x="8336390" y="5738521"/>
              <a:ext cx="287935" cy="205667"/>
            </a:xfrm>
            <a:prstGeom prst="rect">
              <a:avLst/>
            </a:prstGeom>
          </p:spPr>
        </p:pic>
        <p:pic>
          <p:nvPicPr>
            <p:cNvPr id="80" name="Immagine 79">
              <a:extLst>
                <a:ext uri="{FF2B5EF4-FFF2-40B4-BE49-F238E27FC236}">
                  <a16:creationId xmlns:a16="http://schemas.microsoft.com/office/drawing/2014/main" id="{A024046E-81BB-4FB8-9AA8-437210D8182E}"/>
                </a:ext>
              </a:extLst>
            </p:cNvPr>
            <p:cNvPicPr>
              <a:picLocks noChangeAspect="1"/>
            </p:cNvPicPr>
            <p:nvPr/>
          </p:nvPicPr>
          <p:blipFill>
            <a:blip r:embed="rId14"/>
            <a:stretch>
              <a:fillRect/>
            </a:stretch>
          </p:blipFill>
          <p:spPr>
            <a:xfrm>
              <a:off x="4433778" y="6990799"/>
              <a:ext cx="320299" cy="305740"/>
            </a:xfrm>
            <a:prstGeom prst="rect">
              <a:avLst/>
            </a:prstGeom>
          </p:spPr>
        </p:pic>
        <p:pic>
          <p:nvPicPr>
            <p:cNvPr id="81" name="Immagine 80">
              <a:extLst>
                <a:ext uri="{FF2B5EF4-FFF2-40B4-BE49-F238E27FC236}">
                  <a16:creationId xmlns:a16="http://schemas.microsoft.com/office/drawing/2014/main" id="{A6C43E25-C969-479F-A842-956338C5757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3787918" y="5686372"/>
              <a:ext cx="1083664" cy="376926"/>
            </a:xfrm>
            <a:prstGeom prst="rect">
              <a:avLst/>
            </a:prstGeom>
          </p:spPr>
        </p:pic>
        <p:pic>
          <p:nvPicPr>
            <p:cNvPr id="88" name="Immagine 87">
              <a:extLst>
                <a:ext uri="{FF2B5EF4-FFF2-40B4-BE49-F238E27FC236}">
                  <a16:creationId xmlns:a16="http://schemas.microsoft.com/office/drawing/2014/main" id="{EA768E46-DF85-4B0D-9315-E07493E02D66}"/>
                </a:ext>
              </a:extLst>
            </p:cNvPr>
            <p:cNvPicPr>
              <a:picLocks noChangeAspect="1"/>
            </p:cNvPicPr>
            <p:nvPr/>
          </p:nvPicPr>
          <p:blipFill>
            <a:blip r:embed="rId16"/>
            <a:stretch>
              <a:fillRect/>
            </a:stretch>
          </p:blipFill>
          <p:spPr>
            <a:xfrm>
              <a:off x="12203982" y="5686372"/>
              <a:ext cx="325662" cy="257816"/>
            </a:xfrm>
            <a:prstGeom prst="rect">
              <a:avLst/>
            </a:prstGeom>
          </p:spPr>
        </p:pic>
        <p:pic>
          <p:nvPicPr>
            <p:cNvPr id="89" name="Immagine 4">
              <a:extLst>
                <a:ext uri="{FF2B5EF4-FFF2-40B4-BE49-F238E27FC236}">
                  <a16:creationId xmlns:a16="http://schemas.microsoft.com/office/drawing/2014/main" id="{8B107AF4-3701-4784-A468-16AB734B6352}"/>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9890664" y="5686372"/>
              <a:ext cx="500133" cy="316751"/>
            </a:xfrm>
            <a:prstGeom prst="rect">
              <a:avLst/>
            </a:prstGeom>
          </p:spPr>
        </p:pic>
        <p:pic>
          <p:nvPicPr>
            <p:cNvPr id="90" name="Immagine 89">
              <a:extLst>
                <a:ext uri="{FF2B5EF4-FFF2-40B4-BE49-F238E27FC236}">
                  <a16:creationId xmlns:a16="http://schemas.microsoft.com/office/drawing/2014/main" id="{E2392969-5351-44B0-849D-683E3FACB1BD}"/>
                </a:ext>
              </a:extLst>
            </p:cNvPr>
            <p:cNvPicPr>
              <a:picLocks noChangeAspect="1"/>
            </p:cNvPicPr>
            <p:nvPr/>
          </p:nvPicPr>
          <p:blipFill>
            <a:blip r:embed="rId18"/>
            <a:stretch>
              <a:fillRect/>
            </a:stretch>
          </p:blipFill>
          <p:spPr>
            <a:xfrm>
              <a:off x="6022178" y="5725012"/>
              <a:ext cx="582186" cy="256846"/>
            </a:xfrm>
            <a:prstGeom prst="rect">
              <a:avLst/>
            </a:prstGeom>
          </p:spPr>
        </p:pic>
        <p:pic>
          <p:nvPicPr>
            <p:cNvPr id="26" name="Immagine 25">
              <a:extLst>
                <a:ext uri="{FF2B5EF4-FFF2-40B4-BE49-F238E27FC236}">
                  <a16:creationId xmlns:a16="http://schemas.microsoft.com/office/drawing/2014/main" id="{F97FC7FD-D54F-4D1A-BCC6-92C46F6E08D2}"/>
                </a:ext>
              </a:extLst>
            </p:cNvPr>
            <p:cNvPicPr>
              <a:picLocks noChangeAspect="1"/>
            </p:cNvPicPr>
            <p:nvPr/>
          </p:nvPicPr>
          <p:blipFill>
            <a:blip r:embed="rId19"/>
            <a:stretch>
              <a:fillRect/>
            </a:stretch>
          </p:blipFill>
          <p:spPr>
            <a:xfrm>
              <a:off x="2015786" y="5660727"/>
              <a:ext cx="1750528" cy="342886"/>
            </a:xfrm>
            <a:prstGeom prst="rect">
              <a:avLst/>
            </a:prstGeom>
          </p:spPr>
        </p:pic>
        <p:pic>
          <p:nvPicPr>
            <p:cNvPr id="91" name="Immagine 90">
              <a:extLst>
                <a:ext uri="{FF2B5EF4-FFF2-40B4-BE49-F238E27FC236}">
                  <a16:creationId xmlns:a16="http://schemas.microsoft.com/office/drawing/2014/main" id="{F24DB50F-23EE-432C-A36E-98F588260061}"/>
                </a:ext>
              </a:extLst>
            </p:cNvPr>
            <p:cNvPicPr>
              <a:picLocks noChangeAspect="1"/>
            </p:cNvPicPr>
            <p:nvPr/>
          </p:nvPicPr>
          <p:blipFill>
            <a:blip r:embed="rId20"/>
            <a:stretch>
              <a:fillRect/>
            </a:stretch>
          </p:blipFill>
          <p:spPr>
            <a:xfrm>
              <a:off x="2093379" y="6976308"/>
              <a:ext cx="1245906" cy="319073"/>
            </a:xfrm>
            <a:prstGeom prst="rect">
              <a:avLst/>
            </a:prstGeom>
          </p:spPr>
        </p:pic>
        <p:pic>
          <p:nvPicPr>
            <p:cNvPr id="99" name="Immagine 98">
              <a:extLst>
                <a:ext uri="{FF2B5EF4-FFF2-40B4-BE49-F238E27FC236}">
                  <a16:creationId xmlns:a16="http://schemas.microsoft.com/office/drawing/2014/main" id="{B3E59391-9191-49F7-9D05-9EE9BC2C802B}"/>
                </a:ext>
              </a:extLst>
            </p:cNvPr>
            <p:cNvPicPr>
              <a:picLocks noChangeAspect="1"/>
            </p:cNvPicPr>
            <p:nvPr/>
          </p:nvPicPr>
          <p:blipFill>
            <a:blip r:embed="rId21"/>
            <a:stretch>
              <a:fillRect/>
            </a:stretch>
          </p:blipFill>
          <p:spPr>
            <a:xfrm>
              <a:off x="1714569" y="5037890"/>
              <a:ext cx="238095" cy="238095"/>
            </a:xfrm>
            <a:prstGeom prst="rect">
              <a:avLst/>
            </a:prstGeom>
          </p:spPr>
        </p:pic>
        <p:pic>
          <p:nvPicPr>
            <p:cNvPr id="100" name="Immagine 99">
              <a:extLst>
                <a:ext uri="{FF2B5EF4-FFF2-40B4-BE49-F238E27FC236}">
                  <a16:creationId xmlns:a16="http://schemas.microsoft.com/office/drawing/2014/main" id="{9DC5B551-CBA9-40F0-9B68-7A7EDBDC75CE}"/>
                </a:ext>
              </a:extLst>
            </p:cNvPr>
            <p:cNvPicPr>
              <a:picLocks noChangeAspect="1"/>
            </p:cNvPicPr>
            <p:nvPr/>
          </p:nvPicPr>
          <p:blipFill>
            <a:blip r:embed="rId21"/>
            <a:stretch>
              <a:fillRect/>
            </a:stretch>
          </p:blipFill>
          <p:spPr>
            <a:xfrm>
              <a:off x="5648964" y="5037890"/>
              <a:ext cx="238095" cy="238095"/>
            </a:xfrm>
            <a:prstGeom prst="rect">
              <a:avLst/>
            </a:prstGeom>
          </p:spPr>
        </p:pic>
        <p:pic>
          <p:nvPicPr>
            <p:cNvPr id="101" name="Immagine 100">
              <a:extLst>
                <a:ext uri="{FF2B5EF4-FFF2-40B4-BE49-F238E27FC236}">
                  <a16:creationId xmlns:a16="http://schemas.microsoft.com/office/drawing/2014/main" id="{CB08D105-2DF2-40ED-812A-8495AE02957E}"/>
                </a:ext>
              </a:extLst>
            </p:cNvPr>
            <p:cNvPicPr>
              <a:picLocks noChangeAspect="1"/>
            </p:cNvPicPr>
            <p:nvPr/>
          </p:nvPicPr>
          <p:blipFill>
            <a:blip r:embed="rId21"/>
            <a:stretch>
              <a:fillRect/>
            </a:stretch>
          </p:blipFill>
          <p:spPr>
            <a:xfrm>
              <a:off x="9557121" y="5037889"/>
              <a:ext cx="238095" cy="238095"/>
            </a:xfrm>
            <a:prstGeom prst="rect">
              <a:avLst/>
            </a:prstGeom>
          </p:spPr>
        </p:pic>
        <p:pic>
          <p:nvPicPr>
            <p:cNvPr id="103" name="Immagine 102">
              <a:extLst>
                <a:ext uri="{FF2B5EF4-FFF2-40B4-BE49-F238E27FC236}">
                  <a16:creationId xmlns:a16="http://schemas.microsoft.com/office/drawing/2014/main" id="{B0FEEE75-826C-4177-A11B-4855B369ACD9}"/>
                </a:ext>
              </a:extLst>
            </p:cNvPr>
            <p:cNvPicPr>
              <a:picLocks noChangeAspect="1"/>
            </p:cNvPicPr>
            <p:nvPr/>
          </p:nvPicPr>
          <p:blipFill>
            <a:blip r:embed="rId21"/>
            <a:stretch>
              <a:fillRect/>
            </a:stretch>
          </p:blipFill>
          <p:spPr>
            <a:xfrm>
              <a:off x="1714569" y="6359416"/>
              <a:ext cx="238095" cy="238095"/>
            </a:xfrm>
            <a:prstGeom prst="rect">
              <a:avLst/>
            </a:prstGeom>
          </p:spPr>
        </p:pic>
        <p:pic>
          <p:nvPicPr>
            <p:cNvPr id="110" name="Immagine 109">
              <a:extLst>
                <a:ext uri="{FF2B5EF4-FFF2-40B4-BE49-F238E27FC236}">
                  <a16:creationId xmlns:a16="http://schemas.microsoft.com/office/drawing/2014/main" id="{D84F68CE-C9B1-4FC1-BA9C-7B3413473469}"/>
                </a:ext>
              </a:extLst>
            </p:cNvPr>
            <p:cNvPicPr>
              <a:picLocks noChangeAspect="1"/>
            </p:cNvPicPr>
            <p:nvPr/>
          </p:nvPicPr>
          <p:blipFill>
            <a:blip r:embed="rId14"/>
            <a:stretch>
              <a:fillRect/>
            </a:stretch>
          </p:blipFill>
          <p:spPr>
            <a:xfrm>
              <a:off x="12218890" y="7010906"/>
              <a:ext cx="320299" cy="305740"/>
            </a:xfrm>
            <a:prstGeom prst="rect">
              <a:avLst/>
            </a:prstGeom>
          </p:spPr>
        </p:pic>
        <p:pic>
          <p:nvPicPr>
            <p:cNvPr id="111" name="Immagine 110">
              <a:extLst>
                <a:ext uri="{FF2B5EF4-FFF2-40B4-BE49-F238E27FC236}">
                  <a16:creationId xmlns:a16="http://schemas.microsoft.com/office/drawing/2014/main" id="{1948D4B7-66F9-44B2-B272-24E982162660}"/>
                </a:ext>
              </a:extLst>
            </p:cNvPr>
            <p:cNvPicPr>
              <a:picLocks noChangeAspect="1"/>
            </p:cNvPicPr>
            <p:nvPr/>
          </p:nvPicPr>
          <p:blipFill>
            <a:blip r:embed="rId22"/>
            <a:stretch>
              <a:fillRect/>
            </a:stretch>
          </p:blipFill>
          <p:spPr>
            <a:xfrm>
              <a:off x="9948410" y="7032171"/>
              <a:ext cx="1183646" cy="286156"/>
            </a:xfrm>
            <a:prstGeom prst="rect">
              <a:avLst/>
            </a:prstGeom>
          </p:spPr>
        </p:pic>
        <p:grpSp>
          <p:nvGrpSpPr>
            <p:cNvPr id="30" name="Gruppo 29">
              <a:extLst>
                <a:ext uri="{FF2B5EF4-FFF2-40B4-BE49-F238E27FC236}">
                  <a16:creationId xmlns:a16="http://schemas.microsoft.com/office/drawing/2014/main" id="{6A9634F6-5510-4205-88E6-16780B3C8755}"/>
                </a:ext>
              </a:extLst>
            </p:cNvPr>
            <p:cNvGrpSpPr/>
            <p:nvPr/>
          </p:nvGrpSpPr>
          <p:grpSpPr>
            <a:xfrm>
              <a:off x="1939764" y="7938641"/>
              <a:ext cx="4768005" cy="454954"/>
              <a:chOff x="1980048" y="8194745"/>
              <a:chExt cx="4768005" cy="454954"/>
            </a:xfrm>
          </p:grpSpPr>
          <p:pic>
            <p:nvPicPr>
              <p:cNvPr id="87" name="Immagine 86">
                <a:extLst>
                  <a:ext uri="{FF2B5EF4-FFF2-40B4-BE49-F238E27FC236}">
                    <a16:creationId xmlns:a16="http://schemas.microsoft.com/office/drawing/2014/main" id="{AE79066B-DB3D-40F0-8A03-175F378F0AEA}"/>
                  </a:ext>
                </a:extLst>
              </p:cNvPr>
              <p:cNvPicPr>
                <a:picLocks noChangeAspect="1"/>
              </p:cNvPicPr>
              <p:nvPr/>
            </p:nvPicPr>
            <p:blipFill>
              <a:blip r:embed="rId23"/>
              <a:stretch>
                <a:fillRect/>
              </a:stretch>
            </p:blipFill>
            <p:spPr>
              <a:xfrm>
                <a:off x="1980048" y="8199651"/>
                <a:ext cx="388566" cy="402612"/>
              </a:xfrm>
              <a:prstGeom prst="rect">
                <a:avLst/>
              </a:prstGeom>
            </p:spPr>
          </p:pic>
          <p:pic>
            <p:nvPicPr>
              <p:cNvPr id="29" name="Immagine 28">
                <a:extLst>
                  <a:ext uri="{FF2B5EF4-FFF2-40B4-BE49-F238E27FC236}">
                    <a16:creationId xmlns:a16="http://schemas.microsoft.com/office/drawing/2014/main" id="{87507D92-6CA7-4245-89AA-9B0336AE3119}"/>
                  </a:ext>
                </a:extLst>
              </p:cNvPr>
              <p:cNvPicPr>
                <a:picLocks noChangeAspect="1"/>
              </p:cNvPicPr>
              <p:nvPr/>
            </p:nvPicPr>
            <p:blipFill>
              <a:blip r:embed="rId24"/>
              <a:stretch>
                <a:fillRect/>
              </a:stretch>
            </p:blipFill>
            <p:spPr>
              <a:xfrm>
                <a:off x="2407026" y="8194745"/>
                <a:ext cx="4341027" cy="454954"/>
              </a:xfrm>
              <a:prstGeom prst="rect">
                <a:avLst/>
              </a:prstGeom>
            </p:spPr>
          </p:pic>
        </p:grpSp>
      </p:grpSp>
      <p:pic>
        <p:nvPicPr>
          <p:cNvPr id="48" name="Picture 47">
            <a:extLst>
              <a:ext uri="{FF2B5EF4-FFF2-40B4-BE49-F238E27FC236}">
                <a16:creationId xmlns:a16="http://schemas.microsoft.com/office/drawing/2014/main" id="{D87847DE-A2F5-1632-2CFD-DE452EA2CBD8}"/>
              </a:ext>
            </a:extLst>
          </p:cNvPr>
          <p:cNvPicPr>
            <a:picLocks noChangeAspect="1"/>
          </p:cNvPicPr>
          <p:nvPr/>
        </p:nvPicPr>
        <p:blipFill>
          <a:blip r:embed="rId25"/>
          <a:stretch>
            <a:fillRect/>
          </a:stretch>
        </p:blipFill>
        <p:spPr>
          <a:xfrm>
            <a:off x="2038574" y="5659286"/>
            <a:ext cx="1942828" cy="407994"/>
          </a:xfrm>
          <a:prstGeom prst="rect">
            <a:avLst/>
          </a:prstGeom>
        </p:spPr>
      </p:pic>
      <p:sp>
        <p:nvSpPr>
          <p:cNvPr id="52" name="TextBox 51">
            <a:extLst>
              <a:ext uri="{FF2B5EF4-FFF2-40B4-BE49-F238E27FC236}">
                <a16:creationId xmlns:a16="http://schemas.microsoft.com/office/drawing/2014/main" id="{8A37E114-32F3-ABCF-25ED-91EFF4CE4514}"/>
              </a:ext>
            </a:extLst>
          </p:cNvPr>
          <p:cNvSpPr txBox="1"/>
          <p:nvPr/>
        </p:nvSpPr>
        <p:spPr>
          <a:xfrm>
            <a:off x="2560320" y="573871"/>
            <a:ext cx="21013357" cy="901593"/>
          </a:xfrm>
          <a:prstGeom prst="rect">
            <a:avLst/>
          </a:prstGeom>
          <a:noFill/>
        </p:spPr>
        <p:txBody>
          <a:bodyPr wrap="square">
            <a:spAutoFit/>
          </a:bodyPr>
          <a:lstStyle/>
          <a:p>
            <a:pPr marL="0" marR="0" lvl="0" indent="0" algn="l" defTabSz="1769301"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it-IT" sz="40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483"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p:txBody>
      </p:sp>
      <p:pic>
        <p:nvPicPr>
          <p:cNvPr id="46" name="Immagine 21">
            <a:extLst>
              <a:ext uri="{FF2B5EF4-FFF2-40B4-BE49-F238E27FC236}">
                <a16:creationId xmlns:a16="http://schemas.microsoft.com/office/drawing/2014/main" id="{21F0009D-B8E1-4A7D-A944-721C6BE09DBE}"/>
              </a:ext>
            </a:extLst>
          </p:cNvPr>
          <p:cNvPicPr>
            <a:picLocks noChangeAspect="1"/>
          </p:cNvPicPr>
          <p:nvPr/>
        </p:nvPicPr>
        <p:blipFill rotWithShape="1">
          <a:blip r:embed="rId12"/>
          <a:srcRect l="65674" t="72476" r="14610" b="1763"/>
          <a:stretch/>
        </p:blipFill>
        <p:spPr>
          <a:xfrm>
            <a:off x="13623685" y="5041544"/>
            <a:ext cx="3531255" cy="468879"/>
          </a:xfrm>
          <a:prstGeom prst="rect">
            <a:avLst/>
          </a:prstGeom>
        </p:spPr>
      </p:pic>
    </p:spTree>
    <p:extLst>
      <p:ext uri="{BB962C8B-B14F-4D97-AF65-F5344CB8AC3E}">
        <p14:creationId xmlns:p14="http://schemas.microsoft.com/office/powerpoint/2010/main" val="351095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7DCB1B-C4ED-3A4C-B839-D3625DECCA40}"/>
              </a:ext>
            </a:extLst>
          </p:cNvPr>
          <p:cNvSpPr>
            <a:spLocks noGrp="1"/>
          </p:cNvSpPr>
          <p:nvPr>
            <p:ph type="title"/>
          </p:nvPr>
        </p:nvSpPr>
        <p:spPr>
          <a:xfrm>
            <a:off x="1700674" y="5161533"/>
            <a:ext cx="20313999" cy="3100503"/>
          </a:xfrm>
        </p:spPr>
        <p:txBody>
          <a:bodyPr/>
          <a:lstStyle/>
          <a:p>
            <a:pPr marL="884661" lvl="1">
              <a:lnSpc>
                <a:spcPct val="130000"/>
              </a:lnSpc>
              <a:spcBef>
                <a:spcPts val="968"/>
              </a:spcBef>
              <a:buClr>
                <a:schemeClr val="accent1"/>
              </a:buClr>
            </a:pPr>
            <a:r>
              <a:rPr lang="it-IT" sz="6967" b="1">
                <a:solidFill>
                  <a:schemeClr val="bg1"/>
                </a:solidFill>
              </a:rPr>
              <a:t>03. Gestione Decreto di impegno di spesa primaria senza/con contratto (IPE di apertura) </a:t>
            </a:r>
          </a:p>
        </p:txBody>
      </p:sp>
      <p:sp>
        <p:nvSpPr>
          <p:cNvPr id="5" name="Segnaposto testo 4">
            <a:extLst>
              <a:ext uri="{FF2B5EF4-FFF2-40B4-BE49-F238E27FC236}">
                <a16:creationId xmlns:a16="http://schemas.microsoft.com/office/drawing/2014/main" id="{BA54B949-FC76-4E23-9DD4-5940F7916429}"/>
              </a:ext>
            </a:extLst>
          </p:cNvPr>
          <p:cNvSpPr>
            <a:spLocks noGrp="1"/>
          </p:cNvSpPr>
          <p:nvPr>
            <p:ph type="body" sz="quarter" idx="19"/>
          </p:nvPr>
        </p:nvSpPr>
        <p:spPr>
          <a:xfrm>
            <a:off x="2367739" y="7940517"/>
            <a:ext cx="19646935" cy="1058528"/>
          </a:xfrm>
        </p:spPr>
        <p:txBody>
          <a:bodyPr/>
          <a:lstStyle/>
          <a:p>
            <a:r>
              <a:rPr lang="it-IT"/>
              <a:t> </a:t>
            </a:r>
          </a:p>
        </p:txBody>
      </p:sp>
    </p:spTree>
    <p:extLst>
      <p:ext uri="{BB962C8B-B14F-4D97-AF65-F5344CB8AC3E}">
        <p14:creationId xmlns:p14="http://schemas.microsoft.com/office/powerpoint/2010/main" val="11258631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magine 81">
            <a:extLst>
              <a:ext uri="{FF2B5EF4-FFF2-40B4-BE49-F238E27FC236}">
                <a16:creationId xmlns:a16="http://schemas.microsoft.com/office/drawing/2014/main" id="{A62FBD08-FA3D-4E6E-BC2B-EC810EFFB149}"/>
              </a:ext>
            </a:extLst>
          </p:cNvPr>
          <p:cNvPicPr>
            <a:picLocks/>
          </p:cNvPicPr>
          <p:nvPr/>
        </p:nvPicPr>
        <p:blipFill>
          <a:blip r:embed="rId2"/>
          <a:stretch>
            <a:fillRect/>
          </a:stretch>
        </p:blipFill>
        <p:spPr>
          <a:xfrm>
            <a:off x="2264040" y="12186138"/>
            <a:ext cx="1202400" cy="651600"/>
          </a:xfrm>
          <a:prstGeom prst="rect">
            <a:avLst/>
          </a:prstGeom>
        </p:spPr>
      </p:pic>
      <p:grpSp>
        <p:nvGrpSpPr>
          <p:cNvPr id="92" name="Gruppo 91">
            <a:extLst>
              <a:ext uri="{FF2B5EF4-FFF2-40B4-BE49-F238E27FC236}">
                <a16:creationId xmlns:a16="http://schemas.microsoft.com/office/drawing/2014/main" id="{08AFFDF0-6271-47B3-880B-7F518A7768F2}"/>
              </a:ext>
            </a:extLst>
          </p:cNvPr>
          <p:cNvGrpSpPr/>
          <p:nvPr/>
        </p:nvGrpSpPr>
        <p:grpSpPr>
          <a:xfrm>
            <a:off x="1662101" y="1952540"/>
            <a:ext cx="21096304" cy="732779"/>
            <a:chOff x="1662101" y="1952540"/>
            <a:chExt cx="21096304" cy="732779"/>
          </a:xfrm>
        </p:grpSpPr>
        <p:grpSp>
          <p:nvGrpSpPr>
            <p:cNvPr id="94" name="Gruppo 93">
              <a:extLst>
                <a:ext uri="{FF2B5EF4-FFF2-40B4-BE49-F238E27FC236}">
                  <a16:creationId xmlns:a16="http://schemas.microsoft.com/office/drawing/2014/main" id="{787FF65F-4C52-4922-A19F-1D94BAADE09D}"/>
                </a:ext>
              </a:extLst>
            </p:cNvPr>
            <p:cNvGrpSpPr/>
            <p:nvPr/>
          </p:nvGrpSpPr>
          <p:grpSpPr>
            <a:xfrm>
              <a:off x="1662101" y="1952540"/>
              <a:ext cx="21096304" cy="732779"/>
              <a:chOff x="1646867" y="1867823"/>
              <a:chExt cx="21096304" cy="732779"/>
            </a:xfrm>
          </p:grpSpPr>
          <p:pic>
            <p:nvPicPr>
              <p:cNvPr id="96" name="Immagine 95">
                <a:extLst>
                  <a:ext uri="{FF2B5EF4-FFF2-40B4-BE49-F238E27FC236}">
                    <a16:creationId xmlns:a16="http://schemas.microsoft.com/office/drawing/2014/main" id="{645547D0-C704-49DA-82DE-97CEB814CF81}"/>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97" name="Immagine 96">
                <a:extLst>
                  <a:ext uri="{FF2B5EF4-FFF2-40B4-BE49-F238E27FC236}">
                    <a16:creationId xmlns:a16="http://schemas.microsoft.com/office/drawing/2014/main" id="{9D6C8D09-53D4-4E34-A3F8-7333020C4D22}"/>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98" name="Immagine 97">
                <a:extLst>
                  <a:ext uri="{FF2B5EF4-FFF2-40B4-BE49-F238E27FC236}">
                    <a16:creationId xmlns:a16="http://schemas.microsoft.com/office/drawing/2014/main" id="{BDE6D99C-C665-4237-8202-E5BAA6E2C898}"/>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95" name="Immagine 94">
              <a:extLst>
                <a:ext uri="{FF2B5EF4-FFF2-40B4-BE49-F238E27FC236}">
                  <a16:creationId xmlns:a16="http://schemas.microsoft.com/office/drawing/2014/main" id="{F7DB2481-400A-46E0-9798-2B5C7FAF0ACC}"/>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02" name="Immagine 101">
            <a:extLst>
              <a:ext uri="{FF2B5EF4-FFF2-40B4-BE49-F238E27FC236}">
                <a16:creationId xmlns:a16="http://schemas.microsoft.com/office/drawing/2014/main" id="{961E24CD-6558-44B8-8CDF-34A93986BD15}"/>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grpSp>
        <p:nvGrpSpPr>
          <p:cNvPr id="3" name="Group 2">
            <a:extLst>
              <a:ext uri="{FF2B5EF4-FFF2-40B4-BE49-F238E27FC236}">
                <a16:creationId xmlns:a16="http://schemas.microsoft.com/office/drawing/2014/main" id="{8062B32C-0E66-5B7E-8553-81486114640B}"/>
              </a:ext>
            </a:extLst>
          </p:cNvPr>
          <p:cNvGrpSpPr/>
          <p:nvPr/>
        </p:nvGrpSpPr>
        <p:grpSpPr>
          <a:xfrm>
            <a:off x="1662101" y="4278308"/>
            <a:ext cx="20786851" cy="3056583"/>
            <a:chOff x="1662101" y="4278308"/>
            <a:chExt cx="20786851" cy="3056583"/>
          </a:xfrm>
        </p:grpSpPr>
        <p:pic>
          <p:nvPicPr>
            <p:cNvPr id="42" name="Immagine 41">
              <a:extLst>
                <a:ext uri="{FF2B5EF4-FFF2-40B4-BE49-F238E27FC236}">
                  <a16:creationId xmlns:a16="http://schemas.microsoft.com/office/drawing/2014/main" id="{785977DF-0F45-4B2F-9B65-FED9770BF32A}"/>
                </a:ext>
              </a:extLst>
            </p:cNvPr>
            <p:cNvPicPr>
              <a:picLocks noChangeAspect="1"/>
            </p:cNvPicPr>
            <p:nvPr/>
          </p:nvPicPr>
          <p:blipFill>
            <a:blip r:embed="rId8"/>
            <a:stretch>
              <a:fillRect/>
            </a:stretch>
          </p:blipFill>
          <p:spPr>
            <a:xfrm>
              <a:off x="1662101" y="4278308"/>
              <a:ext cx="3889582" cy="644287"/>
            </a:xfrm>
            <a:prstGeom prst="rect">
              <a:avLst/>
            </a:prstGeom>
          </p:spPr>
        </p:pic>
        <p:cxnSp>
          <p:nvCxnSpPr>
            <p:cNvPr id="43" name="Connettore diritto 42">
              <a:extLst>
                <a:ext uri="{FF2B5EF4-FFF2-40B4-BE49-F238E27FC236}">
                  <a16:creationId xmlns:a16="http://schemas.microsoft.com/office/drawing/2014/main" id="{B19EFA5E-D067-4C09-8F27-1E2233C80F15}"/>
                </a:ext>
              </a:extLst>
            </p:cNvPr>
            <p:cNvCxnSpPr>
              <a:cxnSpLocks/>
            </p:cNvCxnSpPr>
            <p:nvPr/>
          </p:nvCxnSpPr>
          <p:spPr>
            <a:xfrm flipV="1">
              <a:off x="1710620" y="4922595"/>
              <a:ext cx="18807624" cy="499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074FFF11-28EE-467E-93F4-2137EE5A00A5}"/>
                </a:ext>
              </a:extLst>
            </p:cNvPr>
            <p:cNvGrpSpPr/>
            <p:nvPr/>
          </p:nvGrpSpPr>
          <p:grpSpPr>
            <a:xfrm>
              <a:off x="4309025" y="6388727"/>
              <a:ext cx="15402016" cy="946164"/>
              <a:chOff x="4309025" y="6792762"/>
              <a:chExt cx="15402016" cy="946164"/>
            </a:xfrm>
          </p:grpSpPr>
          <p:pic>
            <p:nvPicPr>
              <p:cNvPr id="44" name="Immagine 43">
                <a:extLst>
                  <a:ext uri="{FF2B5EF4-FFF2-40B4-BE49-F238E27FC236}">
                    <a16:creationId xmlns:a16="http://schemas.microsoft.com/office/drawing/2014/main" id="{98872032-BB07-4428-9EEF-2FED9A960594}"/>
                  </a:ext>
                </a:extLst>
              </p:cNvPr>
              <p:cNvPicPr>
                <a:picLocks noChangeAspect="1"/>
              </p:cNvPicPr>
              <p:nvPr/>
            </p:nvPicPr>
            <p:blipFill rotWithShape="1">
              <a:blip r:embed="rId9"/>
              <a:srcRect t="11645"/>
              <a:stretch/>
            </p:blipFill>
            <p:spPr>
              <a:xfrm>
                <a:off x="4309025" y="6792762"/>
                <a:ext cx="4122829" cy="946164"/>
              </a:xfrm>
              <a:prstGeom prst="rect">
                <a:avLst/>
              </a:prstGeom>
            </p:spPr>
          </p:pic>
          <p:pic>
            <p:nvPicPr>
              <p:cNvPr id="45" name="Immagine 44">
                <a:extLst>
                  <a:ext uri="{FF2B5EF4-FFF2-40B4-BE49-F238E27FC236}">
                    <a16:creationId xmlns:a16="http://schemas.microsoft.com/office/drawing/2014/main" id="{809E58D5-8770-4E96-BFFB-5EB0F651BC28}"/>
                  </a:ext>
                </a:extLst>
              </p:cNvPr>
              <p:cNvPicPr>
                <a:picLocks noChangeAspect="1"/>
              </p:cNvPicPr>
              <p:nvPr/>
            </p:nvPicPr>
            <p:blipFill rotWithShape="1">
              <a:blip r:embed="rId10"/>
              <a:srcRect t="5164"/>
              <a:stretch/>
            </p:blipFill>
            <p:spPr>
              <a:xfrm>
                <a:off x="9469989" y="6814270"/>
                <a:ext cx="4419763" cy="903148"/>
              </a:xfrm>
              <a:prstGeom prst="rect">
                <a:avLst/>
              </a:prstGeom>
            </p:spPr>
          </p:pic>
          <p:pic>
            <p:nvPicPr>
              <p:cNvPr id="47" name="Immagine 46">
                <a:extLst>
                  <a:ext uri="{FF2B5EF4-FFF2-40B4-BE49-F238E27FC236}">
                    <a16:creationId xmlns:a16="http://schemas.microsoft.com/office/drawing/2014/main" id="{D597A8AA-3BFD-4385-9D9B-CBA4A95E33CF}"/>
                  </a:ext>
                </a:extLst>
              </p:cNvPr>
              <p:cNvPicPr>
                <a:picLocks noChangeAspect="1"/>
              </p:cNvPicPr>
              <p:nvPr/>
            </p:nvPicPr>
            <p:blipFill>
              <a:blip r:embed="rId11"/>
              <a:stretch>
                <a:fillRect/>
              </a:stretch>
            </p:blipFill>
            <p:spPr>
              <a:xfrm>
                <a:off x="14929837" y="6811046"/>
                <a:ext cx="4781204" cy="909596"/>
              </a:xfrm>
              <a:prstGeom prst="rect">
                <a:avLst/>
              </a:prstGeom>
            </p:spPr>
          </p:pic>
        </p:grpSp>
        <p:grpSp>
          <p:nvGrpSpPr>
            <p:cNvPr id="53" name="Gruppo 52">
              <a:extLst>
                <a:ext uri="{FF2B5EF4-FFF2-40B4-BE49-F238E27FC236}">
                  <a16:creationId xmlns:a16="http://schemas.microsoft.com/office/drawing/2014/main" id="{064C4527-3064-4E27-BDA7-067896F64F41}"/>
                </a:ext>
              </a:extLst>
            </p:cNvPr>
            <p:cNvGrpSpPr/>
            <p:nvPr/>
          </p:nvGrpSpPr>
          <p:grpSpPr>
            <a:xfrm>
              <a:off x="21122146" y="4342690"/>
              <a:ext cx="1326806" cy="1567929"/>
              <a:chOff x="20771730" y="4602269"/>
              <a:chExt cx="1326806" cy="1567929"/>
            </a:xfrm>
          </p:grpSpPr>
          <p:pic>
            <p:nvPicPr>
              <p:cNvPr id="54" name="Immagine 53">
                <a:extLst>
                  <a:ext uri="{FF2B5EF4-FFF2-40B4-BE49-F238E27FC236}">
                    <a16:creationId xmlns:a16="http://schemas.microsoft.com/office/drawing/2014/main" id="{23B766C5-23D2-4FA7-973B-37E49D298720}"/>
                  </a:ext>
                </a:extLst>
              </p:cNvPr>
              <p:cNvPicPr>
                <a:picLocks noChangeAspect="1"/>
              </p:cNvPicPr>
              <p:nvPr/>
            </p:nvPicPr>
            <p:blipFill rotWithShape="1">
              <a:blip r:embed="rId12"/>
              <a:srcRect l="87590" t="4967"/>
              <a:stretch/>
            </p:blipFill>
            <p:spPr>
              <a:xfrm>
                <a:off x="20771730" y="4602269"/>
                <a:ext cx="1326806" cy="1263461"/>
              </a:xfrm>
              <a:prstGeom prst="rect">
                <a:avLst/>
              </a:prstGeom>
            </p:spPr>
          </p:pic>
          <p:pic>
            <p:nvPicPr>
              <p:cNvPr id="55" name="Immagine 54">
                <a:extLst>
                  <a:ext uri="{FF2B5EF4-FFF2-40B4-BE49-F238E27FC236}">
                    <a16:creationId xmlns:a16="http://schemas.microsoft.com/office/drawing/2014/main" id="{D7A869A1-5390-4550-BCCA-AF8F86F35FF4}"/>
                  </a:ext>
                </a:extLst>
              </p:cNvPr>
              <p:cNvPicPr>
                <a:picLocks noChangeAspect="1"/>
              </p:cNvPicPr>
              <p:nvPr/>
            </p:nvPicPr>
            <p:blipFill>
              <a:blip r:embed="rId13"/>
              <a:stretch>
                <a:fillRect/>
              </a:stretch>
            </p:blipFill>
            <p:spPr>
              <a:xfrm>
                <a:off x="20959256" y="5843026"/>
                <a:ext cx="1054220" cy="327172"/>
              </a:xfrm>
              <a:prstGeom prst="rect">
                <a:avLst/>
              </a:prstGeom>
            </p:spPr>
          </p:pic>
        </p:grpSp>
        <p:sp>
          <p:nvSpPr>
            <p:cNvPr id="56" name="Arrow: Down 14">
              <a:extLst>
                <a:ext uri="{FF2B5EF4-FFF2-40B4-BE49-F238E27FC236}">
                  <a16:creationId xmlns:a16="http://schemas.microsoft.com/office/drawing/2014/main" id="{93DC1634-75C8-439E-833A-93EF445F99D8}"/>
                </a:ext>
              </a:extLst>
            </p:cNvPr>
            <p:cNvSpPr/>
            <p:nvPr/>
          </p:nvSpPr>
          <p:spPr>
            <a:xfrm rot="18614864">
              <a:off x="4001098" y="5808940"/>
              <a:ext cx="428328" cy="568106"/>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sp>
        <p:nvSpPr>
          <p:cNvPr id="35" name="Text Placeholder 34">
            <a:extLst>
              <a:ext uri="{FF2B5EF4-FFF2-40B4-BE49-F238E27FC236}">
                <a16:creationId xmlns:a16="http://schemas.microsoft.com/office/drawing/2014/main" id="{6C141893-B6C3-6090-10ED-5A8D56F1F045}"/>
              </a:ext>
            </a:extLst>
          </p:cNvPr>
          <p:cNvSpPr txBox="1">
            <a:spLocks noGrp="1"/>
          </p:cNvSpPr>
          <p:nvPr>
            <p:ph type="body" sz="quarter" idx="14"/>
          </p:nvPr>
        </p:nvSpPr>
        <p:spPr>
          <a:xfrm>
            <a:off x="2564780" y="508000"/>
            <a:ext cx="20696664" cy="809261"/>
          </a:xfrm>
          <a:prstGeom prst="rect">
            <a:avLst/>
          </a:prstGeom>
          <a:noFill/>
        </p:spPr>
        <p:txBody>
          <a:bodyPr wrap="square">
            <a:spAutoFit/>
          </a:bodyPr>
          <a:lstStyle/>
          <a:p>
            <a:pPr marL="0" marR="0" lvl="0" indent="0" algn="l" defTabSz="1769301"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it-IT" sz="40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483"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p:txBody>
      </p:sp>
      <p:grpSp>
        <p:nvGrpSpPr>
          <p:cNvPr id="4" name="Group 3">
            <a:extLst>
              <a:ext uri="{FF2B5EF4-FFF2-40B4-BE49-F238E27FC236}">
                <a16:creationId xmlns:a16="http://schemas.microsoft.com/office/drawing/2014/main" id="{80824E0F-EC3B-E0AE-5457-DC64777B622E}"/>
              </a:ext>
            </a:extLst>
          </p:cNvPr>
          <p:cNvGrpSpPr/>
          <p:nvPr/>
        </p:nvGrpSpPr>
        <p:grpSpPr>
          <a:xfrm>
            <a:off x="1660325" y="2647560"/>
            <a:ext cx="21059988" cy="1572663"/>
            <a:chOff x="1660325" y="2668825"/>
            <a:chExt cx="21059988" cy="1572663"/>
          </a:xfrm>
        </p:grpSpPr>
        <p:grpSp>
          <p:nvGrpSpPr>
            <p:cNvPr id="5" name="Gruppo 5">
              <a:extLst>
                <a:ext uri="{FF2B5EF4-FFF2-40B4-BE49-F238E27FC236}">
                  <a16:creationId xmlns:a16="http://schemas.microsoft.com/office/drawing/2014/main" id="{CE96D329-1311-30D7-CA4D-345E005863FB}"/>
                </a:ext>
              </a:extLst>
            </p:cNvPr>
            <p:cNvGrpSpPr/>
            <p:nvPr/>
          </p:nvGrpSpPr>
          <p:grpSpPr>
            <a:xfrm>
              <a:off x="1660325" y="2668825"/>
              <a:ext cx="21059988" cy="1572663"/>
              <a:chOff x="1660325" y="2668825"/>
              <a:chExt cx="21059988" cy="1572663"/>
            </a:xfrm>
          </p:grpSpPr>
          <p:grpSp>
            <p:nvGrpSpPr>
              <p:cNvPr id="7" name="Gruppo 73">
                <a:extLst>
                  <a:ext uri="{FF2B5EF4-FFF2-40B4-BE49-F238E27FC236}">
                    <a16:creationId xmlns:a16="http://schemas.microsoft.com/office/drawing/2014/main" id="{0B8F96AE-C82C-14F3-6974-EE9E2C032983}"/>
                  </a:ext>
                </a:extLst>
              </p:cNvPr>
              <p:cNvGrpSpPr/>
              <p:nvPr/>
            </p:nvGrpSpPr>
            <p:grpSpPr>
              <a:xfrm>
                <a:off x="1660325" y="2668825"/>
                <a:ext cx="21059988" cy="1572663"/>
                <a:chOff x="1660325" y="2668825"/>
                <a:chExt cx="21059988" cy="1572663"/>
              </a:xfrm>
            </p:grpSpPr>
            <p:grpSp>
              <p:nvGrpSpPr>
                <p:cNvPr id="10" name="Gruppo 74">
                  <a:extLst>
                    <a:ext uri="{FF2B5EF4-FFF2-40B4-BE49-F238E27FC236}">
                      <a16:creationId xmlns:a16="http://schemas.microsoft.com/office/drawing/2014/main" id="{21F31894-A334-142F-EE97-B54BEF15E405}"/>
                    </a:ext>
                  </a:extLst>
                </p:cNvPr>
                <p:cNvGrpSpPr/>
                <p:nvPr/>
              </p:nvGrpSpPr>
              <p:grpSpPr>
                <a:xfrm>
                  <a:off x="1660325" y="2668825"/>
                  <a:ext cx="21059988" cy="1572663"/>
                  <a:chOff x="1660325" y="2668825"/>
                  <a:chExt cx="21059988" cy="1572663"/>
                </a:xfrm>
              </p:grpSpPr>
              <p:grpSp>
                <p:nvGrpSpPr>
                  <p:cNvPr id="13" name="Gruppo 78">
                    <a:extLst>
                      <a:ext uri="{FF2B5EF4-FFF2-40B4-BE49-F238E27FC236}">
                        <a16:creationId xmlns:a16="http://schemas.microsoft.com/office/drawing/2014/main" id="{EF5F9D8E-EF4A-A4D1-4803-EBC4359A8D1E}"/>
                      </a:ext>
                    </a:extLst>
                  </p:cNvPr>
                  <p:cNvGrpSpPr/>
                  <p:nvPr/>
                </p:nvGrpSpPr>
                <p:grpSpPr>
                  <a:xfrm>
                    <a:off x="1660325" y="2668825"/>
                    <a:ext cx="21059988" cy="1572663"/>
                    <a:chOff x="1660325" y="2668825"/>
                    <a:chExt cx="21059988" cy="1572663"/>
                  </a:xfrm>
                </p:grpSpPr>
                <p:cxnSp>
                  <p:nvCxnSpPr>
                    <p:cNvPr id="15" name="Connettore diritto 80">
                      <a:extLst>
                        <a:ext uri="{FF2B5EF4-FFF2-40B4-BE49-F238E27FC236}">
                          <a16:creationId xmlns:a16="http://schemas.microsoft.com/office/drawing/2014/main" id="{3355C17F-AB18-4382-FE42-4A95B068ECBB}"/>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16" name="Gruppo 82">
                      <a:extLst>
                        <a:ext uri="{FF2B5EF4-FFF2-40B4-BE49-F238E27FC236}">
                          <a16:creationId xmlns:a16="http://schemas.microsoft.com/office/drawing/2014/main" id="{6EDD440A-B691-E465-C773-9D52D8A8AC42}"/>
                        </a:ext>
                      </a:extLst>
                    </p:cNvPr>
                    <p:cNvGrpSpPr/>
                    <p:nvPr/>
                  </p:nvGrpSpPr>
                  <p:grpSpPr>
                    <a:xfrm>
                      <a:off x="1662707" y="2668825"/>
                      <a:ext cx="21057606" cy="1542828"/>
                      <a:chOff x="1662707" y="2668825"/>
                      <a:chExt cx="21057606" cy="1542828"/>
                    </a:xfrm>
                  </p:grpSpPr>
                  <p:pic>
                    <p:nvPicPr>
                      <p:cNvPr id="17" name="Immagine 83">
                        <a:extLst>
                          <a:ext uri="{FF2B5EF4-FFF2-40B4-BE49-F238E27FC236}">
                            <a16:creationId xmlns:a16="http://schemas.microsoft.com/office/drawing/2014/main" id="{5CF22221-3403-4927-3A4E-068F92E945FC}"/>
                          </a:ext>
                        </a:extLst>
                      </p:cNvPr>
                      <p:cNvPicPr>
                        <a:picLocks noChangeAspect="1"/>
                      </p:cNvPicPr>
                      <p:nvPr/>
                    </p:nvPicPr>
                    <p:blipFill>
                      <a:blip r:embed="rId14"/>
                      <a:stretch>
                        <a:fillRect/>
                      </a:stretch>
                    </p:blipFill>
                    <p:spPr>
                      <a:xfrm>
                        <a:off x="1662707" y="2668825"/>
                        <a:ext cx="21057606" cy="1542828"/>
                      </a:xfrm>
                      <a:prstGeom prst="rect">
                        <a:avLst/>
                      </a:prstGeom>
                    </p:spPr>
                  </p:pic>
                  <p:pic>
                    <p:nvPicPr>
                      <p:cNvPr id="18" name="Immagine 84">
                        <a:extLst>
                          <a:ext uri="{FF2B5EF4-FFF2-40B4-BE49-F238E27FC236}">
                            <a16:creationId xmlns:a16="http://schemas.microsoft.com/office/drawing/2014/main" id="{B91ED758-445E-C7F5-DE3E-236E773AA450}"/>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14" name="Immagine 79">
                    <a:extLst>
                      <a:ext uri="{FF2B5EF4-FFF2-40B4-BE49-F238E27FC236}">
                        <a16:creationId xmlns:a16="http://schemas.microsoft.com/office/drawing/2014/main" id="{1DC31652-1F23-628F-160B-3AE8E7321E1C}"/>
                      </a:ext>
                    </a:extLst>
                  </p:cNvPr>
                  <p:cNvPicPr>
                    <a:picLocks noChangeAspect="1"/>
                  </p:cNvPicPr>
                  <p:nvPr/>
                </p:nvPicPr>
                <p:blipFill>
                  <a:blip r:embed="rId16"/>
                  <a:stretch>
                    <a:fillRect/>
                  </a:stretch>
                </p:blipFill>
                <p:spPr>
                  <a:xfrm>
                    <a:off x="1844843" y="3090239"/>
                    <a:ext cx="2994308" cy="305153"/>
                  </a:xfrm>
                  <a:prstGeom prst="rect">
                    <a:avLst/>
                  </a:prstGeom>
                </p:spPr>
              </p:pic>
            </p:grpSp>
            <p:pic>
              <p:nvPicPr>
                <p:cNvPr id="11" name="Immagine 75">
                  <a:extLst>
                    <a:ext uri="{FF2B5EF4-FFF2-40B4-BE49-F238E27FC236}">
                      <a16:creationId xmlns:a16="http://schemas.microsoft.com/office/drawing/2014/main" id="{1C4B49EC-69F1-AEC1-AF86-9BFA7153AFA6}"/>
                    </a:ext>
                  </a:extLst>
                </p:cNvPr>
                <p:cNvPicPr>
                  <a:picLocks noChangeAspect="1"/>
                </p:cNvPicPr>
                <p:nvPr/>
              </p:nvPicPr>
              <p:blipFill rotWithShape="1">
                <a:blip r:embed="rId17">
                  <a:clrChange>
                    <a:clrFrom>
                      <a:srgbClr val="FFFFFF"/>
                    </a:clrFrom>
                    <a:clrTo>
                      <a:srgbClr val="FFFFFF">
                        <a:alpha val="0"/>
                      </a:srgbClr>
                    </a:clrTo>
                  </a:clrChange>
                </a:blip>
                <a:srcRect l="66525"/>
                <a:stretch/>
              </p:blipFill>
              <p:spPr>
                <a:xfrm>
                  <a:off x="7305599" y="3103327"/>
                  <a:ext cx="5754353" cy="305153"/>
                </a:xfrm>
                <a:prstGeom prst="rect">
                  <a:avLst/>
                </a:prstGeom>
              </p:spPr>
            </p:pic>
            <p:pic>
              <p:nvPicPr>
                <p:cNvPr id="12" name="Immagine 76">
                  <a:extLst>
                    <a:ext uri="{FF2B5EF4-FFF2-40B4-BE49-F238E27FC236}">
                      <a16:creationId xmlns:a16="http://schemas.microsoft.com/office/drawing/2014/main" id="{8001DC09-6788-B3C7-C943-C40BA83D7231}"/>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0165206" y="3120321"/>
                  <a:ext cx="1447750" cy="275071"/>
                </a:xfrm>
                <a:prstGeom prst="rect">
                  <a:avLst/>
                </a:prstGeom>
              </p:spPr>
            </p:pic>
          </p:grpSp>
          <p:pic>
            <p:nvPicPr>
              <p:cNvPr id="9" name="Immagine 4">
                <a:extLst>
                  <a:ext uri="{FF2B5EF4-FFF2-40B4-BE49-F238E27FC236}">
                    <a16:creationId xmlns:a16="http://schemas.microsoft.com/office/drawing/2014/main" id="{14C67ADC-BDAA-5980-C87D-7A35BF116B47}"/>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6939781" y="3097015"/>
                <a:ext cx="2382217" cy="503669"/>
              </a:xfrm>
              <a:prstGeom prst="rect">
                <a:avLst/>
              </a:prstGeom>
            </p:spPr>
          </p:pic>
        </p:grpSp>
        <p:pic>
          <p:nvPicPr>
            <p:cNvPr id="6" name="Immagine 75">
              <a:extLst>
                <a:ext uri="{FF2B5EF4-FFF2-40B4-BE49-F238E27FC236}">
                  <a16:creationId xmlns:a16="http://schemas.microsoft.com/office/drawing/2014/main" id="{97B8034D-9BD6-2E53-5549-EA36AE3C59E4}"/>
                </a:ext>
              </a:extLst>
            </p:cNvPr>
            <p:cNvPicPr>
              <a:picLocks noChangeAspect="1"/>
            </p:cNvPicPr>
            <p:nvPr/>
          </p:nvPicPr>
          <p:blipFill rotWithShape="1">
            <a:blip r:embed="rId17">
              <a:clrChange>
                <a:clrFrom>
                  <a:srgbClr val="FFFFFF"/>
                </a:clrFrom>
                <a:clrTo>
                  <a:srgbClr val="FFFFFF">
                    <a:alpha val="0"/>
                  </a:srgbClr>
                </a:clrTo>
              </a:clrChange>
            </a:blip>
            <a:srcRect t="-1" r="68228" b="-1082"/>
            <a:stretch/>
          </p:blipFill>
          <p:spPr>
            <a:xfrm>
              <a:off x="1904446" y="3084111"/>
              <a:ext cx="5461683" cy="308455"/>
            </a:xfrm>
            <a:prstGeom prst="rect">
              <a:avLst/>
            </a:prstGeom>
          </p:spPr>
        </p:pic>
      </p:grpSp>
      <p:pic>
        <p:nvPicPr>
          <p:cNvPr id="22" name="Picture 21">
            <a:extLst>
              <a:ext uri="{FF2B5EF4-FFF2-40B4-BE49-F238E27FC236}">
                <a16:creationId xmlns:a16="http://schemas.microsoft.com/office/drawing/2014/main" id="{0B3F2628-7179-C5B5-3627-BC24B5024A13}"/>
              </a:ext>
            </a:extLst>
          </p:cNvPr>
          <p:cNvPicPr>
            <a:picLocks noChangeAspect="1"/>
          </p:cNvPicPr>
          <p:nvPr/>
        </p:nvPicPr>
        <p:blipFill>
          <a:blip r:embed="rId20">
            <a:clrChange>
              <a:clrFrom>
                <a:srgbClr val="F7F7F7"/>
              </a:clrFrom>
              <a:clrTo>
                <a:srgbClr val="F7F7F7">
                  <a:alpha val="0"/>
                </a:srgbClr>
              </a:clrTo>
            </a:clrChange>
          </a:blip>
          <a:stretch>
            <a:fillRect/>
          </a:stretch>
        </p:blipFill>
        <p:spPr>
          <a:xfrm>
            <a:off x="13774414" y="3012394"/>
            <a:ext cx="2310846" cy="645236"/>
          </a:xfrm>
          <a:prstGeom prst="rect">
            <a:avLst/>
          </a:prstGeom>
        </p:spPr>
      </p:pic>
    </p:spTree>
    <p:extLst>
      <p:ext uri="{BB962C8B-B14F-4D97-AF65-F5344CB8AC3E}">
        <p14:creationId xmlns:p14="http://schemas.microsoft.com/office/powerpoint/2010/main" val="3542945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uppo 50">
            <a:extLst>
              <a:ext uri="{FF2B5EF4-FFF2-40B4-BE49-F238E27FC236}">
                <a16:creationId xmlns:a16="http://schemas.microsoft.com/office/drawing/2014/main" id="{E70C3563-D331-4DF2-9880-A99C3635526E}"/>
              </a:ext>
            </a:extLst>
          </p:cNvPr>
          <p:cNvGrpSpPr/>
          <p:nvPr/>
        </p:nvGrpSpPr>
        <p:grpSpPr>
          <a:xfrm>
            <a:off x="1728194" y="2058865"/>
            <a:ext cx="21096304" cy="732779"/>
            <a:chOff x="1662101" y="1952540"/>
            <a:chExt cx="21096304" cy="732779"/>
          </a:xfrm>
        </p:grpSpPr>
        <p:grpSp>
          <p:nvGrpSpPr>
            <p:cNvPr id="53" name="Gruppo 52">
              <a:extLst>
                <a:ext uri="{FF2B5EF4-FFF2-40B4-BE49-F238E27FC236}">
                  <a16:creationId xmlns:a16="http://schemas.microsoft.com/office/drawing/2014/main" id="{B29C5C29-90D4-49D4-A5D8-6F7D52D40556}"/>
                </a:ext>
              </a:extLst>
            </p:cNvPr>
            <p:cNvGrpSpPr/>
            <p:nvPr/>
          </p:nvGrpSpPr>
          <p:grpSpPr>
            <a:xfrm>
              <a:off x="1662101" y="1952540"/>
              <a:ext cx="21096304" cy="732779"/>
              <a:chOff x="1646867" y="1867823"/>
              <a:chExt cx="21096304" cy="732779"/>
            </a:xfrm>
          </p:grpSpPr>
          <p:pic>
            <p:nvPicPr>
              <p:cNvPr id="55" name="Immagine 54">
                <a:extLst>
                  <a:ext uri="{FF2B5EF4-FFF2-40B4-BE49-F238E27FC236}">
                    <a16:creationId xmlns:a16="http://schemas.microsoft.com/office/drawing/2014/main" id="{EFC79251-7551-4E1D-8DD3-46D58AD69299}"/>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56" name="Immagine 55">
                <a:extLst>
                  <a:ext uri="{FF2B5EF4-FFF2-40B4-BE49-F238E27FC236}">
                    <a16:creationId xmlns:a16="http://schemas.microsoft.com/office/drawing/2014/main" id="{C808240A-42EC-421F-B74C-BA0892436B9F}"/>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57" name="Immagine 56">
                <a:extLst>
                  <a:ext uri="{FF2B5EF4-FFF2-40B4-BE49-F238E27FC236}">
                    <a16:creationId xmlns:a16="http://schemas.microsoft.com/office/drawing/2014/main" id="{9F1C16BD-515E-45BE-A183-3D351F447BD3}"/>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54" name="Immagine 53">
              <a:extLst>
                <a:ext uri="{FF2B5EF4-FFF2-40B4-BE49-F238E27FC236}">
                  <a16:creationId xmlns:a16="http://schemas.microsoft.com/office/drawing/2014/main" id="{B78F87DD-4DB4-43C2-824C-5E4D6109F84A}"/>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73" name="Immagine 72">
            <a:extLst>
              <a:ext uri="{FF2B5EF4-FFF2-40B4-BE49-F238E27FC236}">
                <a16:creationId xmlns:a16="http://schemas.microsoft.com/office/drawing/2014/main" id="{D756AB66-AC35-4451-8B01-5C4409F78816}"/>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243633" y="2104192"/>
            <a:ext cx="3757900" cy="655224"/>
          </a:xfrm>
          <a:prstGeom prst="rect">
            <a:avLst/>
          </a:prstGeom>
        </p:spPr>
      </p:pic>
      <p:pic>
        <p:nvPicPr>
          <p:cNvPr id="52" name="Immagine 81">
            <a:extLst>
              <a:ext uri="{FF2B5EF4-FFF2-40B4-BE49-F238E27FC236}">
                <a16:creationId xmlns:a16="http://schemas.microsoft.com/office/drawing/2014/main" id="{83FE4A04-ADBD-4A0F-8129-8DF9F14F0B1A}"/>
              </a:ext>
            </a:extLst>
          </p:cNvPr>
          <p:cNvPicPr>
            <a:picLocks/>
          </p:cNvPicPr>
          <p:nvPr/>
        </p:nvPicPr>
        <p:blipFill>
          <a:blip r:embed="rId8"/>
          <a:stretch>
            <a:fillRect/>
          </a:stretch>
        </p:blipFill>
        <p:spPr>
          <a:xfrm>
            <a:off x="2330133" y="12299361"/>
            <a:ext cx="1202400" cy="651600"/>
          </a:xfrm>
          <a:prstGeom prst="rect">
            <a:avLst/>
          </a:prstGeom>
        </p:spPr>
      </p:pic>
      <p:pic>
        <p:nvPicPr>
          <p:cNvPr id="72" name="Immagine 63">
            <a:extLst>
              <a:ext uri="{FF2B5EF4-FFF2-40B4-BE49-F238E27FC236}">
                <a16:creationId xmlns:a16="http://schemas.microsoft.com/office/drawing/2014/main" id="{EED6D16C-C17F-4670-A020-C14D3EDB371D}"/>
              </a:ext>
            </a:extLst>
          </p:cNvPr>
          <p:cNvPicPr>
            <a:picLocks/>
          </p:cNvPicPr>
          <p:nvPr/>
        </p:nvPicPr>
        <p:blipFill>
          <a:blip r:embed="rId9"/>
          <a:stretch>
            <a:fillRect/>
          </a:stretch>
        </p:blipFill>
        <p:spPr>
          <a:xfrm>
            <a:off x="3792808" y="12271771"/>
            <a:ext cx="1233448" cy="679190"/>
          </a:xfrm>
          <a:prstGeom prst="rect">
            <a:avLst/>
          </a:prstGeom>
        </p:spPr>
      </p:pic>
      <p:sp>
        <p:nvSpPr>
          <p:cNvPr id="80" name="Segnaposto testo 3">
            <a:extLst>
              <a:ext uri="{FF2B5EF4-FFF2-40B4-BE49-F238E27FC236}">
                <a16:creationId xmlns:a16="http://schemas.microsoft.com/office/drawing/2014/main" id="{023CA5C9-9BE4-408E-B26D-7916375E7C17}"/>
              </a:ext>
            </a:extLst>
          </p:cNvPr>
          <p:cNvSpPr>
            <a:spLocks noGrp="1"/>
          </p:cNvSpPr>
          <p:nvPr>
            <p:ph type="body" sz="quarter" idx="14"/>
          </p:nvPr>
        </p:nvSpPr>
        <p:spPr>
          <a:xfrm>
            <a:off x="2412177" y="503914"/>
            <a:ext cx="21096304" cy="1634014"/>
          </a:xfrm>
        </p:spPr>
        <p:txBody>
          <a:bodyPr/>
          <a:lstStyle/>
          <a:p>
            <a:pPr algn="l" defTabSz="1769301"/>
            <a:r>
              <a:rPr kumimoji="0" lang="it-IT" sz="3600" b="1" i="0" u="none" strike="noStrike" kern="1200" cap="none" spc="0" normalizeH="0" baseline="0" noProof="0">
                <a:ln>
                  <a:noFill/>
                </a:ln>
                <a:solidFill>
                  <a:srgbClr val="42B1E7"/>
                </a:solidFill>
                <a:effectLst/>
                <a:uLnTx/>
                <a:uFillTx/>
                <a:latin typeface="Arial" panose="020B0604020202020204"/>
                <a:sym typeface="Titillium Web Bold"/>
              </a:rPr>
              <a:t>RILASCIO 3 – </a:t>
            </a:r>
            <a:r>
              <a:rPr kumimoji="0" lang="it-IT" sz="4000" b="1" i="0" u="none" strike="noStrike" kern="1200" cap="none" spc="0" normalizeH="0" baseline="0" noProof="0">
                <a:ln>
                  <a:noFill/>
                </a:ln>
                <a:solidFill>
                  <a:srgbClr val="42B1E7"/>
                </a:solidFill>
                <a:effectLst/>
                <a:uLnTx/>
                <a:uFillTx/>
                <a:latin typeface="Arial" panose="020B0604020202020204"/>
                <a:sym typeface="Titillium Web Bold"/>
              </a:rPr>
              <a:t>Registrazione Decreto di impegno di spesa delegata (IPE di apertura)</a:t>
            </a:r>
            <a:endParaRPr kumimoji="0" lang="it-IT" sz="3600"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a:p>
            <a:pPr algn="l" defTabSz="1769301"/>
            <a:endParaRPr lang="it-IT"/>
          </a:p>
        </p:txBody>
      </p:sp>
      <p:pic>
        <p:nvPicPr>
          <p:cNvPr id="48" name="Immagine 48">
            <a:extLst>
              <a:ext uri="{FF2B5EF4-FFF2-40B4-BE49-F238E27FC236}">
                <a16:creationId xmlns:a16="http://schemas.microsoft.com/office/drawing/2014/main" id="{EB0C5E99-B065-4741-9048-2AE4A8EECCBD}"/>
              </a:ext>
            </a:extLst>
          </p:cNvPr>
          <p:cNvPicPr>
            <a:picLocks noChangeAspect="1"/>
          </p:cNvPicPr>
          <p:nvPr/>
        </p:nvPicPr>
        <p:blipFill>
          <a:blip r:embed="rId10"/>
          <a:stretch>
            <a:fillRect/>
          </a:stretch>
        </p:blipFill>
        <p:spPr>
          <a:xfrm>
            <a:off x="20780565" y="12299361"/>
            <a:ext cx="1924492" cy="679190"/>
          </a:xfrm>
          <a:prstGeom prst="rect">
            <a:avLst/>
          </a:prstGeom>
        </p:spPr>
      </p:pic>
      <p:pic>
        <p:nvPicPr>
          <p:cNvPr id="81" name="Immagine 80">
            <a:extLst>
              <a:ext uri="{FF2B5EF4-FFF2-40B4-BE49-F238E27FC236}">
                <a16:creationId xmlns:a16="http://schemas.microsoft.com/office/drawing/2014/main" id="{66B8D656-220A-422D-A140-6264E5E1EB92}"/>
              </a:ext>
            </a:extLst>
          </p:cNvPr>
          <p:cNvPicPr>
            <a:picLocks noChangeAspect="1"/>
          </p:cNvPicPr>
          <p:nvPr/>
        </p:nvPicPr>
        <p:blipFill>
          <a:blip r:embed="rId11"/>
          <a:stretch>
            <a:fillRect/>
          </a:stretch>
        </p:blipFill>
        <p:spPr>
          <a:xfrm>
            <a:off x="5039857" y="2884783"/>
            <a:ext cx="6226089" cy="667850"/>
          </a:xfrm>
          <a:prstGeom prst="rect">
            <a:avLst/>
          </a:prstGeom>
        </p:spPr>
      </p:pic>
      <p:grpSp>
        <p:nvGrpSpPr>
          <p:cNvPr id="23" name="Group 22">
            <a:extLst>
              <a:ext uri="{FF2B5EF4-FFF2-40B4-BE49-F238E27FC236}">
                <a16:creationId xmlns:a16="http://schemas.microsoft.com/office/drawing/2014/main" id="{C909EC2F-F541-4F48-9A08-69AEEA2E7164}"/>
              </a:ext>
            </a:extLst>
          </p:cNvPr>
          <p:cNvGrpSpPr/>
          <p:nvPr/>
        </p:nvGrpSpPr>
        <p:grpSpPr>
          <a:xfrm>
            <a:off x="5588077" y="5363716"/>
            <a:ext cx="1667869"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12"/>
            <a:stretch>
              <a:fillRect/>
            </a:stretch>
          </p:blipFill>
          <p:spPr>
            <a:xfrm>
              <a:off x="5061300" y="10790385"/>
              <a:ext cx="587101"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13"/>
            <a:stretch>
              <a:fillRect/>
            </a:stretch>
          </p:blipFill>
          <p:spPr>
            <a:xfrm>
              <a:off x="5648402" y="10651972"/>
              <a:ext cx="1244936" cy="990867"/>
            </a:xfrm>
            <a:prstGeom prst="rect">
              <a:avLst/>
            </a:prstGeom>
            <a:ln>
              <a:solidFill>
                <a:srgbClr val="FFFFFF"/>
              </a:solidFill>
            </a:ln>
          </p:spPr>
        </p:pic>
      </p:grpSp>
      <p:pic>
        <p:nvPicPr>
          <p:cNvPr id="46" name="Immagine 45">
            <a:extLst>
              <a:ext uri="{FF2B5EF4-FFF2-40B4-BE49-F238E27FC236}">
                <a16:creationId xmlns:a16="http://schemas.microsoft.com/office/drawing/2014/main" id="{2314C8C4-842B-40AF-9201-9263FDA8E6E6}"/>
              </a:ext>
            </a:extLst>
          </p:cNvPr>
          <p:cNvPicPr>
            <a:picLocks noChangeAspect="1"/>
          </p:cNvPicPr>
          <p:nvPr/>
        </p:nvPicPr>
        <p:blipFill>
          <a:blip r:embed="rId14"/>
          <a:stretch>
            <a:fillRect/>
          </a:stretch>
        </p:blipFill>
        <p:spPr>
          <a:xfrm>
            <a:off x="1954507" y="5177580"/>
            <a:ext cx="4858774" cy="628289"/>
          </a:xfrm>
          <a:prstGeom prst="rect">
            <a:avLst/>
          </a:prstGeom>
        </p:spPr>
      </p:pic>
      <p:pic>
        <p:nvPicPr>
          <p:cNvPr id="92" name="Immagine 91">
            <a:extLst>
              <a:ext uri="{FF2B5EF4-FFF2-40B4-BE49-F238E27FC236}">
                <a16:creationId xmlns:a16="http://schemas.microsoft.com/office/drawing/2014/main" id="{33CAEDEC-CD41-4647-A44F-E2CF5C5F3396}"/>
              </a:ext>
            </a:extLst>
          </p:cNvPr>
          <p:cNvPicPr>
            <a:picLocks noChangeAspect="1"/>
          </p:cNvPicPr>
          <p:nvPr/>
        </p:nvPicPr>
        <p:blipFill>
          <a:blip r:embed="rId15"/>
          <a:stretch>
            <a:fillRect/>
          </a:stretch>
        </p:blipFill>
        <p:spPr>
          <a:xfrm>
            <a:off x="1680177" y="2944117"/>
            <a:ext cx="2763472" cy="648997"/>
          </a:xfrm>
          <a:prstGeom prst="rect">
            <a:avLst/>
          </a:prstGeom>
        </p:spPr>
      </p:pic>
      <p:cxnSp>
        <p:nvCxnSpPr>
          <p:cNvPr id="93" name="Connettore diritto 92">
            <a:extLst>
              <a:ext uri="{FF2B5EF4-FFF2-40B4-BE49-F238E27FC236}">
                <a16:creationId xmlns:a16="http://schemas.microsoft.com/office/drawing/2014/main" id="{63D74353-F846-46B8-9542-FFE25A6C260E}"/>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1" name="Immagine 110">
            <a:extLst>
              <a:ext uri="{FF2B5EF4-FFF2-40B4-BE49-F238E27FC236}">
                <a16:creationId xmlns:a16="http://schemas.microsoft.com/office/drawing/2014/main" id="{2264DBF3-A7D1-46D8-8CE9-1045CE62C93B}"/>
              </a:ext>
            </a:extLst>
          </p:cNvPr>
          <p:cNvPicPr>
            <a:picLocks noChangeAspect="1"/>
          </p:cNvPicPr>
          <p:nvPr/>
        </p:nvPicPr>
        <p:blipFill>
          <a:blip r:embed="rId16"/>
          <a:stretch>
            <a:fillRect/>
          </a:stretch>
        </p:blipFill>
        <p:spPr>
          <a:xfrm>
            <a:off x="16743598" y="4317545"/>
            <a:ext cx="661141" cy="90567"/>
          </a:xfrm>
          <a:prstGeom prst="rect">
            <a:avLst/>
          </a:prstGeom>
        </p:spPr>
      </p:pic>
      <p:grpSp>
        <p:nvGrpSpPr>
          <p:cNvPr id="103" name="Gruppo 102">
            <a:extLst>
              <a:ext uri="{FF2B5EF4-FFF2-40B4-BE49-F238E27FC236}">
                <a16:creationId xmlns:a16="http://schemas.microsoft.com/office/drawing/2014/main" id="{5F5C8E39-7257-452C-8540-D2A5355678F6}"/>
              </a:ext>
            </a:extLst>
          </p:cNvPr>
          <p:cNvGrpSpPr/>
          <p:nvPr/>
        </p:nvGrpSpPr>
        <p:grpSpPr>
          <a:xfrm>
            <a:off x="14186484" y="7272792"/>
            <a:ext cx="2537747" cy="224374"/>
            <a:chOff x="17219815" y="3453818"/>
            <a:chExt cx="1482663" cy="274320"/>
          </a:xfrm>
        </p:grpSpPr>
        <p:pic>
          <p:nvPicPr>
            <p:cNvPr id="107" name="Immagine 106">
              <a:extLst>
                <a:ext uri="{FF2B5EF4-FFF2-40B4-BE49-F238E27FC236}">
                  <a16:creationId xmlns:a16="http://schemas.microsoft.com/office/drawing/2014/main" id="{D6C83EC2-D3AF-460B-9873-95539E8BA2B5}"/>
                </a:ext>
              </a:extLst>
            </p:cNvPr>
            <p:cNvPicPr>
              <a:picLocks noChangeAspect="1"/>
            </p:cNvPicPr>
            <p:nvPr/>
          </p:nvPicPr>
          <p:blipFill>
            <a:blip r:embed="rId17"/>
            <a:stretch>
              <a:fillRect/>
            </a:stretch>
          </p:blipFill>
          <p:spPr>
            <a:xfrm>
              <a:off x="18459082" y="3457101"/>
              <a:ext cx="243396" cy="237274"/>
            </a:xfrm>
            <a:prstGeom prst="rect">
              <a:avLst/>
            </a:prstGeom>
          </p:spPr>
        </p:pic>
        <p:pic>
          <p:nvPicPr>
            <p:cNvPr id="105" name="Immagine 104">
              <a:extLst>
                <a:ext uri="{FF2B5EF4-FFF2-40B4-BE49-F238E27FC236}">
                  <a16:creationId xmlns:a16="http://schemas.microsoft.com/office/drawing/2014/main" id="{B255F2C6-931A-4062-94AA-FF0C6F0D3CEC}"/>
                </a:ext>
              </a:extLst>
            </p:cNvPr>
            <p:cNvPicPr>
              <a:picLocks noChangeAspect="1"/>
            </p:cNvPicPr>
            <p:nvPr/>
          </p:nvPicPr>
          <p:blipFill>
            <a:blip r:embed="rId17"/>
            <a:stretch>
              <a:fillRect/>
            </a:stretch>
          </p:blipFill>
          <p:spPr>
            <a:xfrm>
              <a:off x="17219815" y="3453818"/>
              <a:ext cx="1039621" cy="274320"/>
            </a:xfrm>
            <a:prstGeom prst="rect">
              <a:avLst/>
            </a:prstGeom>
          </p:spPr>
        </p:pic>
      </p:grpSp>
      <p:grpSp>
        <p:nvGrpSpPr>
          <p:cNvPr id="87" name="Gruppo 57">
            <a:extLst>
              <a:ext uri="{FF2B5EF4-FFF2-40B4-BE49-F238E27FC236}">
                <a16:creationId xmlns:a16="http://schemas.microsoft.com/office/drawing/2014/main" id="{5ED40E02-5EDC-285F-AD26-5C387D0E73C4}"/>
              </a:ext>
            </a:extLst>
          </p:cNvPr>
          <p:cNvGrpSpPr/>
          <p:nvPr/>
        </p:nvGrpSpPr>
        <p:grpSpPr>
          <a:xfrm>
            <a:off x="4681173" y="7123456"/>
            <a:ext cx="3731822" cy="479991"/>
            <a:chOff x="16314793" y="3257027"/>
            <a:chExt cx="1746081" cy="555053"/>
          </a:xfrm>
        </p:grpSpPr>
        <p:grpSp>
          <p:nvGrpSpPr>
            <p:cNvPr id="89" name="Gruppo 58">
              <a:extLst>
                <a:ext uri="{FF2B5EF4-FFF2-40B4-BE49-F238E27FC236}">
                  <a16:creationId xmlns:a16="http://schemas.microsoft.com/office/drawing/2014/main" id="{C9EADD25-B44B-627F-2716-B786997FEAF7}"/>
                </a:ext>
              </a:extLst>
            </p:cNvPr>
            <p:cNvGrpSpPr/>
            <p:nvPr/>
          </p:nvGrpSpPr>
          <p:grpSpPr>
            <a:xfrm>
              <a:off x="16314793" y="3257027"/>
              <a:ext cx="1746081" cy="555053"/>
              <a:chOff x="12951382" y="3330624"/>
              <a:chExt cx="1740627" cy="567595"/>
            </a:xfrm>
          </p:grpSpPr>
          <p:pic>
            <p:nvPicPr>
              <p:cNvPr id="91" name="Immagine 60">
                <a:extLst>
                  <a:ext uri="{FF2B5EF4-FFF2-40B4-BE49-F238E27FC236}">
                    <a16:creationId xmlns:a16="http://schemas.microsoft.com/office/drawing/2014/main" id="{BA432F01-B20C-16B3-60F7-2983D8F59D61}"/>
                  </a:ext>
                </a:extLst>
              </p:cNvPr>
              <p:cNvPicPr>
                <a:picLocks noChangeAspect="1"/>
              </p:cNvPicPr>
              <p:nvPr/>
            </p:nvPicPr>
            <p:blipFill>
              <a:blip r:embed="rId18"/>
              <a:stretch>
                <a:fillRect/>
              </a:stretch>
            </p:blipFill>
            <p:spPr>
              <a:xfrm>
                <a:off x="12951382" y="3330624"/>
                <a:ext cx="1740627" cy="567595"/>
              </a:xfrm>
              <a:prstGeom prst="rect">
                <a:avLst/>
              </a:prstGeom>
            </p:spPr>
          </p:pic>
          <p:pic>
            <p:nvPicPr>
              <p:cNvPr id="94" name="Immagine 61">
                <a:extLst>
                  <a:ext uri="{FF2B5EF4-FFF2-40B4-BE49-F238E27FC236}">
                    <a16:creationId xmlns:a16="http://schemas.microsoft.com/office/drawing/2014/main" id="{AEE910A5-4728-1F66-BDE6-BC38C464A0F2}"/>
                  </a:ext>
                </a:extLst>
              </p:cNvPr>
              <p:cNvPicPr>
                <a:picLocks noChangeAspect="1"/>
              </p:cNvPicPr>
              <p:nvPr/>
            </p:nvPicPr>
            <p:blipFill>
              <a:blip r:embed="rId17"/>
              <a:stretch>
                <a:fillRect/>
              </a:stretch>
            </p:blipFill>
            <p:spPr>
              <a:xfrm>
                <a:off x="14296324" y="3535219"/>
                <a:ext cx="242636" cy="242636"/>
              </a:xfrm>
              <a:prstGeom prst="rect">
                <a:avLst/>
              </a:prstGeom>
            </p:spPr>
          </p:pic>
        </p:grpSp>
        <p:pic>
          <p:nvPicPr>
            <p:cNvPr id="90" name="Immagine 59">
              <a:extLst>
                <a:ext uri="{FF2B5EF4-FFF2-40B4-BE49-F238E27FC236}">
                  <a16:creationId xmlns:a16="http://schemas.microsoft.com/office/drawing/2014/main" id="{95722514-5F46-BD39-5DF0-928E489D5EB9}"/>
                </a:ext>
              </a:extLst>
            </p:cNvPr>
            <p:cNvPicPr>
              <a:picLocks noChangeAspect="1"/>
            </p:cNvPicPr>
            <p:nvPr/>
          </p:nvPicPr>
          <p:blipFill>
            <a:blip r:embed="rId17"/>
            <a:stretch>
              <a:fillRect/>
            </a:stretch>
          </p:blipFill>
          <p:spPr>
            <a:xfrm>
              <a:off x="16424678" y="3453818"/>
              <a:ext cx="1039621" cy="274320"/>
            </a:xfrm>
            <a:prstGeom prst="rect">
              <a:avLst/>
            </a:prstGeom>
          </p:spPr>
        </p:pic>
      </p:grpSp>
      <p:pic>
        <p:nvPicPr>
          <p:cNvPr id="95" name="Immagine 62">
            <a:extLst>
              <a:ext uri="{FF2B5EF4-FFF2-40B4-BE49-F238E27FC236}">
                <a16:creationId xmlns:a16="http://schemas.microsoft.com/office/drawing/2014/main" id="{EEE293A3-B00C-E02C-5335-D46F3ED36EFC}"/>
              </a:ext>
            </a:extLst>
          </p:cNvPr>
          <p:cNvPicPr>
            <a:picLocks noChangeAspect="1"/>
          </p:cNvPicPr>
          <p:nvPr/>
        </p:nvPicPr>
        <p:blipFill>
          <a:blip r:embed="rId19"/>
          <a:stretch>
            <a:fillRect/>
          </a:stretch>
        </p:blipFill>
        <p:spPr>
          <a:xfrm>
            <a:off x="7936964" y="7203786"/>
            <a:ext cx="400580" cy="290575"/>
          </a:xfrm>
          <a:prstGeom prst="rect">
            <a:avLst/>
          </a:prstGeom>
        </p:spPr>
      </p:pic>
      <p:pic>
        <p:nvPicPr>
          <p:cNvPr id="96" name="Immagine 4">
            <a:extLst>
              <a:ext uri="{FF2B5EF4-FFF2-40B4-BE49-F238E27FC236}">
                <a16:creationId xmlns:a16="http://schemas.microsoft.com/office/drawing/2014/main" id="{E3FCCB53-8EDA-A3ED-A9C0-7992121B2C20}"/>
              </a:ext>
            </a:extLst>
          </p:cNvPr>
          <p:cNvPicPr>
            <a:picLocks noChangeAspect="1"/>
          </p:cNvPicPr>
          <p:nvPr/>
        </p:nvPicPr>
        <p:blipFill>
          <a:blip r:embed="rId20"/>
          <a:stretch>
            <a:fillRect/>
          </a:stretch>
        </p:blipFill>
        <p:spPr>
          <a:xfrm>
            <a:off x="2389877" y="6894500"/>
            <a:ext cx="1746643" cy="863931"/>
          </a:xfrm>
          <a:prstGeom prst="rect">
            <a:avLst/>
          </a:prstGeom>
        </p:spPr>
      </p:pic>
      <p:pic>
        <p:nvPicPr>
          <p:cNvPr id="102" name="Immagine 18">
            <a:extLst>
              <a:ext uri="{FF2B5EF4-FFF2-40B4-BE49-F238E27FC236}">
                <a16:creationId xmlns:a16="http://schemas.microsoft.com/office/drawing/2014/main" id="{7A537798-6279-979C-3125-8DEEE3A1D6D8}"/>
              </a:ext>
            </a:extLst>
          </p:cNvPr>
          <p:cNvPicPr>
            <a:picLocks noChangeAspect="1"/>
          </p:cNvPicPr>
          <p:nvPr/>
        </p:nvPicPr>
        <p:blipFill>
          <a:blip r:embed="rId21"/>
          <a:stretch>
            <a:fillRect/>
          </a:stretch>
        </p:blipFill>
        <p:spPr>
          <a:xfrm>
            <a:off x="2226101" y="7008680"/>
            <a:ext cx="238095" cy="238095"/>
          </a:xfrm>
          <a:prstGeom prst="rect">
            <a:avLst/>
          </a:prstGeom>
        </p:spPr>
      </p:pic>
      <p:pic>
        <p:nvPicPr>
          <p:cNvPr id="104" name="Immagine 7">
            <a:extLst>
              <a:ext uri="{FF2B5EF4-FFF2-40B4-BE49-F238E27FC236}">
                <a16:creationId xmlns:a16="http://schemas.microsoft.com/office/drawing/2014/main" id="{7B7AFEDF-BE08-B8AE-BB9B-B8ED7FAD9BEA}"/>
              </a:ext>
            </a:extLst>
          </p:cNvPr>
          <p:cNvPicPr>
            <a:picLocks noChangeAspect="1"/>
          </p:cNvPicPr>
          <p:nvPr/>
        </p:nvPicPr>
        <p:blipFill>
          <a:blip r:embed="rId22"/>
          <a:stretch>
            <a:fillRect/>
          </a:stretch>
        </p:blipFill>
        <p:spPr>
          <a:xfrm>
            <a:off x="10109930" y="6762237"/>
            <a:ext cx="2030107" cy="1080241"/>
          </a:xfrm>
          <a:prstGeom prst="rect">
            <a:avLst/>
          </a:prstGeom>
        </p:spPr>
      </p:pic>
      <p:grpSp>
        <p:nvGrpSpPr>
          <p:cNvPr id="106" name="Gruppo 63">
            <a:extLst>
              <a:ext uri="{FF2B5EF4-FFF2-40B4-BE49-F238E27FC236}">
                <a16:creationId xmlns:a16="http://schemas.microsoft.com/office/drawing/2014/main" id="{C018FBBE-DA51-2B64-496C-C3F33BFD224B}"/>
              </a:ext>
            </a:extLst>
          </p:cNvPr>
          <p:cNvGrpSpPr/>
          <p:nvPr/>
        </p:nvGrpSpPr>
        <p:grpSpPr>
          <a:xfrm>
            <a:off x="13979859" y="7150632"/>
            <a:ext cx="3731822" cy="479991"/>
            <a:chOff x="17061013" y="3257027"/>
            <a:chExt cx="1746081" cy="555053"/>
          </a:xfrm>
        </p:grpSpPr>
        <p:grpSp>
          <p:nvGrpSpPr>
            <p:cNvPr id="108" name="Gruppo 64">
              <a:extLst>
                <a:ext uri="{FF2B5EF4-FFF2-40B4-BE49-F238E27FC236}">
                  <a16:creationId xmlns:a16="http://schemas.microsoft.com/office/drawing/2014/main" id="{035470DF-0CD4-8AAE-2F11-EBE404469960}"/>
                </a:ext>
              </a:extLst>
            </p:cNvPr>
            <p:cNvGrpSpPr/>
            <p:nvPr/>
          </p:nvGrpSpPr>
          <p:grpSpPr>
            <a:xfrm>
              <a:off x="17061013" y="3257027"/>
              <a:ext cx="1746081" cy="555053"/>
              <a:chOff x="13695277" y="3330624"/>
              <a:chExt cx="1740627" cy="567595"/>
            </a:xfrm>
          </p:grpSpPr>
          <p:pic>
            <p:nvPicPr>
              <p:cNvPr id="118" name="Immagine 66">
                <a:extLst>
                  <a:ext uri="{FF2B5EF4-FFF2-40B4-BE49-F238E27FC236}">
                    <a16:creationId xmlns:a16="http://schemas.microsoft.com/office/drawing/2014/main" id="{E56781BF-7CC5-325E-6C79-F87AA16BD310}"/>
                  </a:ext>
                </a:extLst>
              </p:cNvPr>
              <p:cNvPicPr>
                <a:picLocks noChangeAspect="1"/>
              </p:cNvPicPr>
              <p:nvPr/>
            </p:nvPicPr>
            <p:blipFill>
              <a:blip r:embed="rId18"/>
              <a:stretch>
                <a:fillRect/>
              </a:stretch>
            </p:blipFill>
            <p:spPr>
              <a:xfrm>
                <a:off x="13695277" y="3330624"/>
                <a:ext cx="1740627" cy="567595"/>
              </a:xfrm>
              <a:prstGeom prst="rect">
                <a:avLst/>
              </a:prstGeom>
            </p:spPr>
          </p:pic>
          <p:pic>
            <p:nvPicPr>
              <p:cNvPr id="119" name="Immagine 67">
                <a:extLst>
                  <a:ext uri="{FF2B5EF4-FFF2-40B4-BE49-F238E27FC236}">
                    <a16:creationId xmlns:a16="http://schemas.microsoft.com/office/drawing/2014/main" id="{FFF8351D-2062-D6C5-22F2-C7385B03FF4A}"/>
                  </a:ext>
                </a:extLst>
              </p:cNvPr>
              <p:cNvPicPr>
                <a:picLocks noChangeAspect="1"/>
              </p:cNvPicPr>
              <p:nvPr/>
            </p:nvPicPr>
            <p:blipFill>
              <a:blip r:embed="rId17"/>
              <a:stretch>
                <a:fillRect/>
              </a:stretch>
            </p:blipFill>
            <p:spPr>
              <a:xfrm>
                <a:off x="15040219" y="3535219"/>
                <a:ext cx="242636" cy="242636"/>
              </a:xfrm>
              <a:prstGeom prst="rect">
                <a:avLst/>
              </a:prstGeom>
            </p:spPr>
          </p:pic>
        </p:grpSp>
        <p:pic>
          <p:nvPicPr>
            <p:cNvPr id="109" name="Immagine 65">
              <a:extLst>
                <a:ext uri="{FF2B5EF4-FFF2-40B4-BE49-F238E27FC236}">
                  <a16:creationId xmlns:a16="http://schemas.microsoft.com/office/drawing/2014/main" id="{AAEDC15A-6F77-300C-4092-D72939C8C9E8}"/>
                </a:ext>
              </a:extLst>
            </p:cNvPr>
            <p:cNvPicPr>
              <a:picLocks noChangeAspect="1"/>
            </p:cNvPicPr>
            <p:nvPr/>
          </p:nvPicPr>
          <p:blipFill>
            <a:blip r:embed="rId17"/>
            <a:stretch>
              <a:fillRect/>
            </a:stretch>
          </p:blipFill>
          <p:spPr>
            <a:xfrm>
              <a:off x="17170895" y="3453818"/>
              <a:ext cx="1039621" cy="274320"/>
            </a:xfrm>
            <a:prstGeom prst="rect">
              <a:avLst/>
            </a:prstGeom>
          </p:spPr>
        </p:pic>
      </p:grpSp>
      <p:pic>
        <p:nvPicPr>
          <p:cNvPr id="120" name="Immagine 68">
            <a:extLst>
              <a:ext uri="{FF2B5EF4-FFF2-40B4-BE49-F238E27FC236}">
                <a16:creationId xmlns:a16="http://schemas.microsoft.com/office/drawing/2014/main" id="{32F7E238-9F7E-8498-FCCA-D756F4291F61}"/>
              </a:ext>
            </a:extLst>
          </p:cNvPr>
          <p:cNvPicPr>
            <a:picLocks noChangeAspect="1"/>
          </p:cNvPicPr>
          <p:nvPr/>
        </p:nvPicPr>
        <p:blipFill>
          <a:blip r:embed="rId19"/>
          <a:stretch>
            <a:fillRect/>
          </a:stretch>
        </p:blipFill>
        <p:spPr>
          <a:xfrm>
            <a:off x="17235661" y="7230962"/>
            <a:ext cx="400580" cy="290575"/>
          </a:xfrm>
          <a:prstGeom prst="rect">
            <a:avLst/>
          </a:prstGeom>
        </p:spPr>
      </p:pic>
      <p:pic>
        <p:nvPicPr>
          <p:cNvPr id="121" name="Immagine 18">
            <a:extLst>
              <a:ext uri="{FF2B5EF4-FFF2-40B4-BE49-F238E27FC236}">
                <a16:creationId xmlns:a16="http://schemas.microsoft.com/office/drawing/2014/main" id="{263D61B4-57D1-AE0B-49FA-936E791783AC}"/>
              </a:ext>
            </a:extLst>
          </p:cNvPr>
          <p:cNvPicPr>
            <a:picLocks noChangeAspect="1"/>
          </p:cNvPicPr>
          <p:nvPr/>
        </p:nvPicPr>
        <p:blipFill>
          <a:blip r:embed="rId21"/>
          <a:stretch>
            <a:fillRect/>
          </a:stretch>
        </p:blipFill>
        <p:spPr>
          <a:xfrm>
            <a:off x="9936176" y="6802314"/>
            <a:ext cx="238095" cy="238095"/>
          </a:xfrm>
          <a:prstGeom prst="rect">
            <a:avLst/>
          </a:prstGeom>
        </p:spPr>
      </p:pic>
      <p:pic>
        <p:nvPicPr>
          <p:cNvPr id="122" name="Immagine 112">
            <a:extLst>
              <a:ext uri="{FF2B5EF4-FFF2-40B4-BE49-F238E27FC236}">
                <a16:creationId xmlns:a16="http://schemas.microsoft.com/office/drawing/2014/main" id="{87DA12B6-43D9-9711-1EB6-12B7067871C4}"/>
              </a:ext>
            </a:extLst>
          </p:cNvPr>
          <p:cNvPicPr>
            <a:picLocks noChangeAspect="1"/>
          </p:cNvPicPr>
          <p:nvPr/>
        </p:nvPicPr>
        <p:blipFill>
          <a:blip r:embed="rId23"/>
          <a:stretch>
            <a:fillRect/>
          </a:stretch>
        </p:blipFill>
        <p:spPr>
          <a:xfrm>
            <a:off x="2482954" y="9286172"/>
            <a:ext cx="1635130" cy="772644"/>
          </a:xfrm>
          <a:prstGeom prst="rect">
            <a:avLst/>
          </a:prstGeom>
        </p:spPr>
      </p:pic>
      <p:sp>
        <p:nvSpPr>
          <p:cNvPr id="129" name="CasellaDiTesto 82">
            <a:extLst>
              <a:ext uri="{FF2B5EF4-FFF2-40B4-BE49-F238E27FC236}">
                <a16:creationId xmlns:a16="http://schemas.microsoft.com/office/drawing/2014/main" id="{37CF30E7-DD9E-B1D0-5940-0F75A9C50316}"/>
              </a:ext>
            </a:extLst>
          </p:cNvPr>
          <p:cNvSpPr txBox="1"/>
          <p:nvPr/>
        </p:nvSpPr>
        <p:spPr>
          <a:xfrm>
            <a:off x="4707522" y="9426965"/>
            <a:ext cx="8095715" cy="479991"/>
          </a:xfrm>
          <a:prstGeom prst="rect">
            <a:avLst/>
          </a:prstGeom>
          <a:solidFill>
            <a:srgbClr val="FFFFFF"/>
          </a:solidFill>
          <a:ln w="28575">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7" name="Picture 6">
            <a:extLst>
              <a:ext uri="{FF2B5EF4-FFF2-40B4-BE49-F238E27FC236}">
                <a16:creationId xmlns:a16="http://schemas.microsoft.com/office/drawing/2014/main" id="{B0ABE934-7EB1-F714-35DA-9DBEFA2E4594}"/>
              </a:ext>
            </a:extLst>
          </p:cNvPr>
          <p:cNvPicPr>
            <a:picLocks noChangeAspect="1"/>
          </p:cNvPicPr>
          <p:nvPr/>
        </p:nvPicPr>
        <p:blipFill>
          <a:blip r:embed="rId24"/>
          <a:stretch>
            <a:fillRect/>
          </a:stretch>
        </p:blipFill>
        <p:spPr>
          <a:xfrm>
            <a:off x="2386191" y="8073939"/>
            <a:ext cx="859717" cy="784960"/>
          </a:xfrm>
          <a:prstGeom prst="rect">
            <a:avLst/>
          </a:prstGeom>
        </p:spPr>
      </p:pic>
      <p:sp>
        <p:nvSpPr>
          <p:cNvPr id="8" name="CasellaDiTesto 9">
            <a:extLst>
              <a:ext uri="{FF2B5EF4-FFF2-40B4-BE49-F238E27FC236}">
                <a16:creationId xmlns:a16="http://schemas.microsoft.com/office/drawing/2014/main" id="{59D45326-A086-F0D8-494F-9F6C0B773296}"/>
              </a:ext>
            </a:extLst>
          </p:cNvPr>
          <p:cNvSpPr txBox="1"/>
          <p:nvPr/>
        </p:nvSpPr>
        <p:spPr>
          <a:xfrm>
            <a:off x="4451064" y="7985611"/>
            <a:ext cx="3206025" cy="613157"/>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pic>
        <p:nvPicPr>
          <p:cNvPr id="6" name="Picture 5">
            <a:extLst>
              <a:ext uri="{FF2B5EF4-FFF2-40B4-BE49-F238E27FC236}">
                <a16:creationId xmlns:a16="http://schemas.microsoft.com/office/drawing/2014/main" id="{89D4B845-A958-3F04-E701-8E5E8A710ECD}"/>
              </a:ext>
            </a:extLst>
          </p:cNvPr>
          <p:cNvPicPr>
            <a:picLocks noChangeAspect="1"/>
          </p:cNvPicPr>
          <p:nvPr/>
        </p:nvPicPr>
        <p:blipFill>
          <a:blip r:embed="rId25"/>
          <a:stretch>
            <a:fillRect/>
          </a:stretch>
        </p:blipFill>
        <p:spPr>
          <a:xfrm>
            <a:off x="1680177" y="3706258"/>
            <a:ext cx="20855800" cy="1274349"/>
          </a:xfrm>
          <a:prstGeom prst="rect">
            <a:avLst/>
          </a:prstGeom>
        </p:spPr>
      </p:pic>
      <p:pic>
        <p:nvPicPr>
          <p:cNvPr id="4" name="Immagine 64">
            <a:extLst>
              <a:ext uri="{FF2B5EF4-FFF2-40B4-BE49-F238E27FC236}">
                <a16:creationId xmlns:a16="http://schemas.microsoft.com/office/drawing/2014/main" id="{9C3CAC04-8F6A-12B0-01EC-6CAC4254CE10}"/>
              </a:ext>
            </a:extLst>
          </p:cNvPr>
          <p:cNvPicPr>
            <a:picLocks noChangeAspect="1"/>
          </p:cNvPicPr>
          <p:nvPr/>
        </p:nvPicPr>
        <p:blipFill>
          <a:blip r:embed="rId26"/>
          <a:stretch>
            <a:fillRect/>
          </a:stretch>
        </p:blipFill>
        <p:spPr>
          <a:xfrm>
            <a:off x="3116136" y="8266104"/>
            <a:ext cx="990070" cy="508063"/>
          </a:xfrm>
          <a:prstGeom prst="rect">
            <a:avLst/>
          </a:prstGeom>
        </p:spPr>
      </p:pic>
      <p:sp>
        <p:nvSpPr>
          <p:cNvPr id="9" name="CasellaDiTesto 9">
            <a:extLst>
              <a:ext uri="{FF2B5EF4-FFF2-40B4-BE49-F238E27FC236}">
                <a16:creationId xmlns:a16="http://schemas.microsoft.com/office/drawing/2014/main" id="{10C9C044-1B16-FE27-4063-A16B023CB470}"/>
              </a:ext>
            </a:extLst>
          </p:cNvPr>
          <p:cNvSpPr txBox="1"/>
          <p:nvPr/>
        </p:nvSpPr>
        <p:spPr>
          <a:xfrm>
            <a:off x="2327117" y="8226276"/>
            <a:ext cx="3206025" cy="613157"/>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spTree>
    <p:extLst>
      <p:ext uri="{BB962C8B-B14F-4D97-AF65-F5344CB8AC3E}">
        <p14:creationId xmlns:p14="http://schemas.microsoft.com/office/powerpoint/2010/main" val="1530341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909EC2F-F541-4F48-9A08-69AEEA2E7164}"/>
              </a:ext>
            </a:extLst>
          </p:cNvPr>
          <p:cNvGrpSpPr/>
          <p:nvPr/>
        </p:nvGrpSpPr>
        <p:grpSpPr>
          <a:xfrm>
            <a:off x="5564514" y="5260581"/>
            <a:ext cx="1667869" cy="1008876"/>
            <a:chOff x="5061300" y="10651972"/>
            <a:chExt cx="1832038" cy="990867"/>
          </a:xfrm>
        </p:grpSpPr>
        <p:pic>
          <p:nvPicPr>
            <p:cNvPr id="16" name="Picture 15">
              <a:extLst>
                <a:ext uri="{FF2B5EF4-FFF2-40B4-BE49-F238E27FC236}">
                  <a16:creationId xmlns:a16="http://schemas.microsoft.com/office/drawing/2014/main" id="{C4146BC7-A12A-4F58-B546-917CEAE154DC}"/>
                </a:ext>
              </a:extLst>
            </p:cNvPr>
            <p:cNvPicPr>
              <a:picLocks noChangeAspect="1"/>
            </p:cNvPicPr>
            <p:nvPr/>
          </p:nvPicPr>
          <p:blipFill>
            <a:blip r:embed="rId2"/>
            <a:stretch>
              <a:fillRect/>
            </a:stretch>
          </p:blipFill>
          <p:spPr>
            <a:xfrm>
              <a:off x="5061300" y="10790385"/>
              <a:ext cx="587101" cy="714044"/>
            </a:xfrm>
            <a:prstGeom prst="rect">
              <a:avLst/>
            </a:prstGeom>
            <a:ln>
              <a:solidFill>
                <a:srgbClr val="FFFFFF"/>
              </a:solidFill>
            </a:ln>
          </p:spPr>
        </p:pic>
        <p:pic>
          <p:nvPicPr>
            <p:cNvPr id="21" name="Picture 20">
              <a:extLst>
                <a:ext uri="{FF2B5EF4-FFF2-40B4-BE49-F238E27FC236}">
                  <a16:creationId xmlns:a16="http://schemas.microsoft.com/office/drawing/2014/main" id="{613FF09B-AF32-4D84-805D-F286E271F982}"/>
                </a:ext>
              </a:extLst>
            </p:cNvPr>
            <p:cNvPicPr>
              <a:picLocks noChangeAspect="1"/>
            </p:cNvPicPr>
            <p:nvPr/>
          </p:nvPicPr>
          <p:blipFill>
            <a:blip r:embed="rId3"/>
            <a:stretch>
              <a:fillRect/>
            </a:stretch>
          </p:blipFill>
          <p:spPr>
            <a:xfrm>
              <a:off x="5648402" y="10651972"/>
              <a:ext cx="1244936" cy="990867"/>
            </a:xfrm>
            <a:prstGeom prst="rect">
              <a:avLst/>
            </a:prstGeom>
            <a:ln>
              <a:solidFill>
                <a:srgbClr val="FFFFFF"/>
              </a:solidFill>
            </a:ln>
          </p:spPr>
        </p:pic>
      </p:grpSp>
      <p:grpSp>
        <p:nvGrpSpPr>
          <p:cNvPr id="50" name="Gruppo 49">
            <a:extLst>
              <a:ext uri="{FF2B5EF4-FFF2-40B4-BE49-F238E27FC236}">
                <a16:creationId xmlns:a16="http://schemas.microsoft.com/office/drawing/2014/main" id="{62D03BD5-2311-417A-94D9-FE0EDA899F9C}"/>
              </a:ext>
            </a:extLst>
          </p:cNvPr>
          <p:cNvGrpSpPr/>
          <p:nvPr/>
        </p:nvGrpSpPr>
        <p:grpSpPr>
          <a:xfrm>
            <a:off x="1662101" y="2043980"/>
            <a:ext cx="21096304" cy="732779"/>
            <a:chOff x="1662101" y="1952540"/>
            <a:chExt cx="21096304" cy="732779"/>
          </a:xfrm>
        </p:grpSpPr>
        <p:grpSp>
          <p:nvGrpSpPr>
            <p:cNvPr id="54" name="Gruppo 53">
              <a:extLst>
                <a:ext uri="{FF2B5EF4-FFF2-40B4-BE49-F238E27FC236}">
                  <a16:creationId xmlns:a16="http://schemas.microsoft.com/office/drawing/2014/main" id="{6B4F7E3D-8664-4B0E-AE50-C2706DB2F789}"/>
                </a:ext>
              </a:extLst>
            </p:cNvPr>
            <p:cNvGrpSpPr/>
            <p:nvPr/>
          </p:nvGrpSpPr>
          <p:grpSpPr>
            <a:xfrm>
              <a:off x="1662101" y="1952540"/>
              <a:ext cx="21096304" cy="732779"/>
              <a:chOff x="1646867" y="1867823"/>
              <a:chExt cx="21096304" cy="732779"/>
            </a:xfrm>
          </p:grpSpPr>
          <p:pic>
            <p:nvPicPr>
              <p:cNvPr id="56" name="Immagine 55">
                <a:extLst>
                  <a:ext uri="{FF2B5EF4-FFF2-40B4-BE49-F238E27FC236}">
                    <a16:creationId xmlns:a16="http://schemas.microsoft.com/office/drawing/2014/main" id="{3B3E3B3B-95F9-48CE-8704-6D0C907F3832}"/>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57" name="Immagine 56">
                <a:extLst>
                  <a:ext uri="{FF2B5EF4-FFF2-40B4-BE49-F238E27FC236}">
                    <a16:creationId xmlns:a16="http://schemas.microsoft.com/office/drawing/2014/main" id="{FC30B15F-FFB4-4930-B6CD-6E758BA5D3B3}"/>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58" name="Immagine 57">
                <a:extLst>
                  <a:ext uri="{FF2B5EF4-FFF2-40B4-BE49-F238E27FC236}">
                    <a16:creationId xmlns:a16="http://schemas.microsoft.com/office/drawing/2014/main" id="{9646EB7E-3008-402D-85FB-3FAE8681DEF5}"/>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55" name="Immagine 54">
              <a:extLst>
                <a:ext uri="{FF2B5EF4-FFF2-40B4-BE49-F238E27FC236}">
                  <a16:creationId xmlns:a16="http://schemas.microsoft.com/office/drawing/2014/main" id="{35356629-2624-47EE-8E62-3DCB6ADF740D}"/>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82" name="Immagine 81">
            <a:extLst>
              <a:ext uri="{FF2B5EF4-FFF2-40B4-BE49-F238E27FC236}">
                <a16:creationId xmlns:a16="http://schemas.microsoft.com/office/drawing/2014/main" id="{01C5A1CF-EEC4-48B0-B142-8EE67AA43E72}"/>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2089307"/>
            <a:ext cx="3757900" cy="655224"/>
          </a:xfrm>
          <a:prstGeom prst="rect">
            <a:avLst/>
          </a:prstGeom>
        </p:spPr>
      </p:pic>
      <p:sp>
        <p:nvSpPr>
          <p:cNvPr id="59" name="Segnaposto testo 3">
            <a:extLst>
              <a:ext uri="{FF2B5EF4-FFF2-40B4-BE49-F238E27FC236}">
                <a16:creationId xmlns:a16="http://schemas.microsoft.com/office/drawing/2014/main" id="{F6009FDF-09E3-430B-B7AB-E533A13ABA5F}"/>
              </a:ext>
            </a:extLst>
          </p:cNvPr>
          <p:cNvSpPr>
            <a:spLocks noGrp="1"/>
          </p:cNvSpPr>
          <p:nvPr>
            <p:ph type="body" sz="quarter" idx="14"/>
          </p:nvPr>
        </p:nvSpPr>
        <p:spPr>
          <a:xfrm>
            <a:off x="2327117" y="461384"/>
            <a:ext cx="21096304" cy="1634014"/>
          </a:xfrm>
        </p:spPr>
        <p:txBody>
          <a:bodyPr/>
          <a:lstStyle/>
          <a:p>
            <a:pPr algn="l" defTabSz="1769301"/>
            <a:r>
              <a:rPr kumimoji="0" lang="it-IT" sz="36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200"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a:p>
            <a:pPr algn="l" defTabSz="1769301"/>
            <a:endParaRPr lang="it-IT"/>
          </a:p>
        </p:txBody>
      </p:sp>
      <p:pic>
        <p:nvPicPr>
          <p:cNvPr id="2" name="Immagine 1">
            <a:extLst>
              <a:ext uri="{FF2B5EF4-FFF2-40B4-BE49-F238E27FC236}">
                <a16:creationId xmlns:a16="http://schemas.microsoft.com/office/drawing/2014/main" id="{DADAF814-9579-45D5-8B26-509B4945FE09}"/>
              </a:ext>
            </a:extLst>
          </p:cNvPr>
          <p:cNvPicPr>
            <a:picLocks noChangeAspect="1"/>
          </p:cNvPicPr>
          <p:nvPr/>
        </p:nvPicPr>
        <p:blipFill rotWithShape="1">
          <a:blip r:embed="rId9"/>
          <a:srcRect b="6593"/>
          <a:stretch/>
        </p:blipFill>
        <p:spPr>
          <a:xfrm>
            <a:off x="3163117" y="3969739"/>
            <a:ext cx="21096304" cy="8416779"/>
          </a:xfrm>
          <a:prstGeom prst="rect">
            <a:avLst/>
          </a:prstGeom>
        </p:spPr>
      </p:pic>
      <p:cxnSp>
        <p:nvCxnSpPr>
          <p:cNvPr id="6" name="Connettore diritto 5">
            <a:extLst>
              <a:ext uri="{FF2B5EF4-FFF2-40B4-BE49-F238E27FC236}">
                <a16:creationId xmlns:a16="http://schemas.microsoft.com/office/drawing/2014/main" id="{E6B84D04-F669-4526-8D7F-7E447AE179F2}"/>
              </a:ext>
            </a:extLst>
          </p:cNvPr>
          <p:cNvCxnSpPr/>
          <p:nvPr/>
        </p:nvCxnSpPr>
        <p:spPr>
          <a:xfrm>
            <a:off x="3177540" y="3969739"/>
            <a:ext cx="18850744" cy="0"/>
          </a:xfrm>
          <a:prstGeom prst="line">
            <a:avLst/>
          </a:prstGeom>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B51A1308-0F58-48E8-9998-A1278ECF74DD}"/>
              </a:ext>
            </a:extLst>
          </p:cNvPr>
          <p:cNvPicPr>
            <a:picLocks noChangeAspect="1"/>
          </p:cNvPicPr>
          <p:nvPr/>
        </p:nvPicPr>
        <p:blipFill>
          <a:blip r:embed="rId10"/>
          <a:stretch>
            <a:fillRect/>
          </a:stretch>
        </p:blipFill>
        <p:spPr>
          <a:xfrm>
            <a:off x="2363203" y="3045490"/>
            <a:ext cx="5912117" cy="520669"/>
          </a:xfrm>
          <a:prstGeom prst="rect">
            <a:avLst/>
          </a:prstGeom>
        </p:spPr>
      </p:pic>
      <p:pic>
        <p:nvPicPr>
          <p:cNvPr id="29" name="Immagine 28">
            <a:extLst>
              <a:ext uri="{FF2B5EF4-FFF2-40B4-BE49-F238E27FC236}">
                <a16:creationId xmlns:a16="http://schemas.microsoft.com/office/drawing/2014/main" id="{67F5C9F3-E439-4A58-A9D1-18D41D7CA11A}"/>
              </a:ext>
            </a:extLst>
          </p:cNvPr>
          <p:cNvPicPr>
            <a:picLocks noChangeAspect="1"/>
          </p:cNvPicPr>
          <p:nvPr/>
        </p:nvPicPr>
        <p:blipFill>
          <a:blip r:embed="rId11"/>
          <a:stretch>
            <a:fillRect/>
          </a:stretch>
        </p:blipFill>
        <p:spPr>
          <a:xfrm>
            <a:off x="19590656" y="11555761"/>
            <a:ext cx="1233184" cy="584808"/>
          </a:xfrm>
          <a:prstGeom prst="rect">
            <a:avLst/>
          </a:prstGeom>
        </p:spPr>
      </p:pic>
      <p:pic>
        <p:nvPicPr>
          <p:cNvPr id="30" name="Immagine 29">
            <a:extLst>
              <a:ext uri="{FF2B5EF4-FFF2-40B4-BE49-F238E27FC236}">
                <a16:creationId xmlns:a16="http://schemas.microsoft.com/office/drawing/2014/main" id="{9FFC0E1D-B631-4BCD-9474-C1E599E09944}"/>
              </a:ext>
            </a:extLst>
          </p:cNvPr>
          <p:cNvPicPr>
            <a:picLocks noChangeAspect="1"/>
          </p:cNvPicPr>
          <p:nvPr/>
        </p:nvPicPr>
        <p:blipFill rotWithShape="1">
          <a:blip r:embed="rId12"/>
          <a:srcRect t="572"/>
          <a:stretch/>
        </p:blipFill>
        <p:spPr>
          <a:xfrm>
            <a:off x="20875995" y="11555761"/>
            <a:ext cx="904289" cy="561948"/>
          </a:xfrm>
          <a:prstGeom prst="rect">
            <a:avLst/>
          </a:prstGeom>
        </p:spPr>
      </p:pic>
      <p:pic>
        <p:nvPicPr>
          <p:cNvPr id="17" name="Picture 16">
            <a:extLst>
              <a:ext uri="{FF2B5EF4-FFF2-40B4-BE49-F238E27FC236}">
                <a16:creationId xmlns:a16="http://schemas.microsoft.com/office/drawing/2014/main" id="{22A76F59-8D2B-EC83-8060-741B9D5AE6CA}"/>
              </a:ext>
            </a:extLst>
          </p:cNvPr>
          <p:cNvPicPr>
            <a:picLocks noChangeAspect="1"/>
          </p:cNvPicPr>
          <p:nvPr/>
        </p:nvPicPr>
        <p:blipFill>
          <a:blip r:embed="rId13"/>
          <a:stretch>
            <a:fillRect/>
          </a:stretch>
        </p:blipFill>
        <p:spPr>
          <a:xfrm>
            <a:off x="1666886" y="6885393"/>
            <a:ext cx="3051509" cy="1152318"/>
          </a:xfrm>
          <a:prstGeom prst="rect">
            <a:avLst/>
          </a:prstGeom>
        </p:spPr>
      </p:pic>
    </p:spTree>
    <p:extLst>
      <p:ext uri="{BB962C8B-B14F-4D97-AF65-F5344CB8AC3E}">
        <p14:creationId xmlns:p14="http://schemas.microsoft.com/office/powerpoint/2010/main" val="1551906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uppo 49">
            <a:extLst>
              <a:ext uri="{FF2B5EF4-FFF2-40B4-BE49-F238E27FC236}">
                <a16:creationId xmlns:a16="http://schemas.microsoft.com/office/drawing/2014/main" id="{67F41853-3887-4082-A808-86D26A04D969}"/>
              </a:ext>
            </a:extLst>
          </p:cNvPr>
          <p:cNvGrpSpPr/>
          <p:nvPr/>
        </p:nvGrpSpPr>
        <p:grpSpPr>
          <a:xfrm>
            <a:off x="1662101" y="2066840"/>
            <a:ext cx="21096304" cy="732779"/>
            <a:chOff x="1662101" y="1952540"/>
            <a:chExt cx="21096304" cy="732779"/>
          </a:xfrm>
        </p:grpSpPr>
        <p:grpSp>
          <p:nvGrpSpPr>
            <p:cNvPr id="54" name="Gruppo 53">
              <a:extLst>
                <a:ext uri="{FF2B5EF4-FFF2-40B4-BE49-F238E27FC236}">
                  <a16:creationId xmlns:a16="http://schemas.microsoft.com/office/drawing/2014/main" id="{DB0E3B6D-90AB-4621-A8F9-BB9EC51E34FE}"/>
                </a:ext>
              </a:extLst>
            </p:cNvPr>
            <p:cNvGrpSpPr/>
            <p:nvPr/>
          </p:nvGrpSpPr>
          <p:grpSpPr>
            <a:xfrm>
              <a:off x="1662101" y="1952540"/>
              <a:ext cx="21096304" cy="732779"/>
              <a:chOff x="1646867" y="1867823"/>
              <a:chExt cx="21096304" cy="732779"/>
            </a:xfrm>
          </p:grpSpPr>
          <p:pic>
            <p:nvPicPr>
              <p:cNvPr id="56" name="Immagine 55">
                <a:extLst>
                  <a:ext uri="{FF2B5EF4-FFF2-40B4-BE49-F238E27FC236}">
                    <a16:creationId xmlns:a16="http://schemas.microsoft.com/office/drawing/2014/main" id="{B0002676-4963-440E-A5E3-527EE432396A}"/>
                  </a:ext>
                </a:extLst>
              </p:cNvPr>
              <p:cNvPicPr>
                <a:picLocks noChangeAspect="1"/>
              </p:cNvPicPr>
              <p:nvPr/>
            </p:nvPicPr>
            <p:blipFill>
              <a:blip r:embed="rId2"/>
              <a:stretch>
                <a:fillRect/>
              </a:stretch>
            </p:blipFill>
            <p:spPr>
              <a:xfrm>
                <a:off x="1646867" y="1867823"/>
                <a:ext cx="21096304" cy="732779"/>
              </a:xfrm>
              <a:prstGeom prst="rect">
                <a:avLst/>
              </a:prstGeom>
            </p:spPr>
          </p:pic>
          <p:pic>
            <p:nvPicPr>
              <p:cNvPr id="57" name="Immagine 56">
                <a:extLst>
                  <a:ext uri="{FF2B5EF4-FFF2-40B4-BE49-F238E27FC236}">
                    <a16:creationId xmlns:a16="http://schemas.microsoft.com/office/drawing/2014/main" id="{1BD01027-B5A9-4C68-953D-D4F1D74B3A0C}"/>
                  </a:ext>
                </a:extLst>
              </p:cNvPr>
              <p:cNvPicPr>
                <a:picLocks noChangeAspect="1"/>
              </p:cNvPicPr>
              <p:nvPr/>
            </p:nvPicPr>
            <p:blipFill>
              <a:blip r:embed="rId3"/>
              <a:stretch>
                <a:fillRect/>
              </a:stretch>
            </p:blipFill>
            <p:spPr>
              <a:xfrm>
                <a:off x="1687621" y="1961786"/>
                <a:ext cx="3623684" cy="529778"/>
              </a:xfrm>
              <a:prstGeom prst="rect">
                <a:avLst/>
              </a:prstGeom>
            </p:spPr>
          </p:pic>
          <p:pic>
            <p:nvPicPr>
              <p:cNvPr id="58" name="Immagine 57">
                <a:extLst>
                  <a:ext uri="{FF2B5EF4-FFF2-40B4-BE49-F238E27FC236}">
                    <a16:creationId xmlns:a16="http://schemas.microsoft.com/office/drawing/2014/main" id="{98EF284F-51B3-4727-A96C-78BE7289FD41}"/>
                  </a:ext>
                </a:extLst>
              </p:cNvPr>
              <p:cNvPicPr>
                <a:picLocks noChangeAspect="1"/>
              </p:cNvPicPr>
              <p:nvPr/>
            </p:nvPicPr>
            <p:blipFill rotWithShape="1">
              <a:blip r:embed="rId4"/>
              <a:srcRect l="90758" t="5181"/>
              <a:stretch/>
            </p:blipFill>
            <p:spPr>
              <a:xfrm>
                <a:off x="6861308" y="2056662"/>
                <a:ext cx="368670" cy="478495"/>
              </a:xfrm>
              <a:prstGeom prst="rect">
                <a:avLst/>
              </a:prstGeom>
            </p:spPr>
          </p:pic>
        </p:grpSp>
        <p:pic>
          <p:nvPicPr>
            <p:cNvPr id="55" name="Immagine 54">
              <a:extLst>
                <a:ext uri="{FF2B5EF4-FFF2-40B4-BE49-F238E27FC236}">
                  <a16:creationId xmlns:a16="http://schemas.microsoft.com/office/drawing/2014/main" id="{B5E27A6F-0C3D-4152-B246-05170AE5AC97}"/>
                </a:ext>
              </a:extLst>
            </p:cNvPr>
            <p:cNvPicPr>
              <a:picLocks noChangeAspect="1"/>
            </p:cNvPicPr>
            <p:nvPr/>
          </p:nvPicPr>
          <p:blipFill>
            <a:blip r:embed="rId5"/>
            <a:stretch>
              <a:fillRect/>
            </a:stretch>
          </p:blipFill>
          <p:spPr>
            <a:xfrm>
              <a:off x="3289133" y="2133952"/>
              <a:ext cx="3501450" cy="425078"/>
            </a:xfrm>
            <a:prstGeom prst="rect">
              <a:avLst/>
            </a:prstGeom>
          </p:spPr>
        </p:pic>
      </p:grpSp>
      <p:pic>
        <p:nvPicPr>
          <p:cNvPr id="76" name="Immagine 75">
            <a:extLst>
              <a:ext uri="{FF2B5EF4-FFF2-40B4-BE49-F238E27FC236}">
                <a16:creationId xmlns:a16="http://schemas.microsoft.com/office/drawing/2014/main" id="{2D8D01F1-92CA-4BC0-B0A6-2E1598B6CB91}"/>
              </a:ext>
            </a:extLst>
          </p:cNvPr>
          <p:cNvPicPr>
            <a:picLocks noChangeAspect="1"/>
          </p:cNvPicPr>
          <p:nvPr/>
        </p:nvPicPr>
        <p:blipFill>
          <a:blip r:embed="rId6">
            <a:clrChange>
              <a:clrFrom>
                <a:srgbClr val="0854A0"/>
              </a:clrFrom>
              <a:clrTo>
                <a:srgbClr val="0854A0">
                  <a:alpha val="0"/>
                </a:srgbClr>
              </a:clrTo>
            </a:clrChange>
          </a:blip>
          <a:stretch>
            <a:fillRect/>
          </a:stretch>
        </p:blipFill>
        <p:spPr>
          <a:xfrm>
            <a:off x="3177540" y="2112167"/>
            <a:ext cx="3757900" cy="655224"/>
          </a:xfrm>
          <a:prstGeom prst="rect">
            <a:avLst/>
          </a:prstGeom>
        </p:spPr>
      </p:pic>
      <p:sp>
        <p:nvSpPr>
          <p:cNvPr id="53" name="Segnaposto testo 3">
            <a:extLst>
              <a:ext uri="{FF2B5EF4-FFF2-40B4-BE49-F238E27FC236}">
                <a16:creationId xmlns:a16="http://schemas.microsoft.com/office/drawing/2014/main" id="{0A387F7B-5C2F-469C-B31D-03B2EC0DD917}"/>
              </a:ext>
            </a:extLst>
          </p:cNvPr>
          <p:cNvSpPr>
            <a:spLocks noGrp="1"/>
          </p:cNvSpPr>
          <p:nvPr>
            <p:ph type="body" sz="quarter" idx="14"/>
          </p:nvPr>
        </p:nvSpPr>
        <p:spPr>
          <a:xfrm>
            <a:off x="2369647" y="503914"/>
            <a:ext cx="21096304" cy="1634014"/>
          </a:xfrm>
        </p:spPr>
        <p:txBody>
          <a:bodyPr/>
          <a:lstStyle/>
          <a:p>
            <a:pPr algn="l" defTabSz="1769301"/>
            <a:r>
              <a:rPr kumimoji="0" lang="it-IT" sz="36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200"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a:p>
            <a:pPr algn="l" defTabSz="1769301"/>
            <a:endParaRPr lang="it-IT"/>
          </a:p>
        </p:txBody>
      </p:sp>
      <p:pic>
        <p:nvPicPr>
          <p:cNvPr id="2" name="Immagine 1">
            <a:extLst>
              <a:ext uri="{FF2B5EF4-FFF2-40B4-BE49-F238E27FC236}">
                <a16:creationId xmlns:a16="http://schemas.microsoft.com/office/drawing/2014/main" id="{2B221426-28B1-484A-860B-A10F273B3524}"/>
              </a:ext>
            </a:extLst>
          </p:cNvPr>
          <p:cNvPicPr>
            <a:picLocks noChangeAspect="1"/>
          </p:cNvPicPr>
          <p:nvPr/>
        </p:nvPicPr>
        <p:blipFill rotWithShape="1">
          <a:blip r:embed="rId7"/>
          <a:srcRect l="-1" r="145" b="10069"/>
          <a:stretch/>
        </p:blipFill>
        <p:spPr>
          <a:xfrm>
            <a:off x="3139697" y="4043038"/>
            <a:ext cx="18630900" cy="5104142"/>
          </a:xfrm>
          <a:prstGeom prst="rect">
            <a:avLst/>
          </a:prstGeom>
        </p:spPr>
      </p:pic>
      <p:pic>
        <p:nvPicPr>
          <p:cNvPr id="6" name="Immagine 5">
            <a:extLst>
              <a:ext uri="{FF2B5EF4-FFF2-40B4-BE49-F238E27FC236}">
                <a16:creationId xmlns:a16="http://schemas.microsoft.com/office/drawing/2014/main" id="{5CFF5047-AC62-4ECA-952B-0162F96FE0E0}"/>
              </a:ext>
            </a:extLst>
          </p:cNvPr>
          <p:cNvPicPr>
            <a:picLocks noChangeAspect="1"/>
          </p:cNvPicPr>
          <p:nvPr/>
        </p:nvPicPr>
        <p:blipFill>
          <a:blip r:embed="rId8"/>
          <a:stretch>
            <a:fillRect/>
          </a:stretch>
        </p:blipFill>
        <p:spPr>
          <a:xfrm>
            <a:off x="2083262" y="3122957"/>
            <a:ext cx="8889538" cy="533028"/>
          </a:xfrm>
          <a:prstGeom prst="rect">
            <a:avLst/>
          </a:prstGeom>
        </p:spPr>
      </p:pic>
      <p:pic>
        <p:nvPicPr>
          <p:cNvPr id="8" name="Immagine 7">
            <a:extLst>
              <a:ext uri="{FF2B5EF4-FFF2-40B4-BE49-F238E27FC236}">
                <a16:creationId xmlns:a16="http://schemas.microsoft.com/office/drawing/2014/main" id="{64A22226-E632-413E-AD9C-130E99BDB66F}"/>
              </a:ext>
            </a:extLst>
          </p:cNvPr>
          <p:cNvPicPr>
            <a:picLocks noChangeAspect="1"/>
          </p:cNvPicPr>
          <p:nvPr/>
        </p:nvPicPr>
        <p:blipFill>
          <a:blip r:embed="rId9"/>
          <a:stretch>
            <a:fillRect/>
          </a:stretch>
        </p:blipFill>
        <p:spPr>
          <a:xfrm>
            <a:off x="18036176" y="9109741"/>
            <a:ext cx="1233184" cy="584808"/>
          </a:xfrm>
          <a:prstGeom prst="rect">
            <a:avLst/>
          </a:prstGeom>
        </p:spPr>
      </p:pic>
      <p:pic>
        <p:nvPicPr>
          <p:cNvPr id="10" name="Immagine 9">
            <a:extLst>
              <a:ext uri="{FF2B5EF4-FFF2-40B4-BE49-F238E27FC236}">
                <a16:creationId xmlns:a16="http://schemas.microsoft.com/office/drawing/2014/main" id="{3CDE6175-11B5-4675-843D-D037395C5C86}"/>
              </a:ext>
            </a:extLst>
          </p:cNvPr>
          <p:cNvPicPr>
            <a:picLocks noChangeAspect="1"/>
          </p:cNvPicPr>
          <p:nvPr/>
        </p:nvPicPr>
        <p:blipFill rotWithShape="1">
          <a:blip r:embed="rId10"/>
          <a:srcRect t="572"/>
          <a:stretch/>
        </p:blipFill>
        <p:spPr>
          <a:xfrm>
            <a:off x="19321515" y="9109741"/>
            <a:ext cx="904289" cy="561948"/>
          </a:xfrm>
          <a:prstGeom prst="rect">
            <a:avLst/>
          </a:prstGeom>
        </p:spPr>
      </p:pic>
    </p:spTree>
    <p:extLst>
      <p:ext uri="{BB962C8B-B14F-4D97-AF65-F5344CB8AC3E}">
        <p14:creationId xmlns:p14="http://schemas.microsoft.com/office/powerpoint/2010/main" val="5972036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magine 41">
            <a:extLst>
              <a:ext uri="{FF2B5EF4-FFF2-40B4-BE49-F238E27FC236}">
                <a16:creationId xmlns:a16="http://schemas.microsoft.com/office/drawing/2014/main" id="{B729EF58-28DF-4662-A618-3E67AA0A5DA2}"/>
              </a:ext>
            </a:extLst>
          </p:cNvPr>
          <p:cNvPicPr>
            <a:picLocks noChangeAspect="1"/>
          </p:cNvPicPr>
          <p:nvPr/>
        </p:nvPicPr>
        <p:blipFill>
          <a:blip r:embed="rId2"/>
          <a:stretch>
            <a:fillRect/>
          </a:stretch>
        </p:blipFill>
        <p:spPr>
          <a:xfrm>
            <a:off x="20833913" y="12179241"/>
            <a:ext cx="1924492" cy="651600"/>
          </a:xfrm>
          <a:prstGeom prst="rect">
            <a:avLst/>
          </a:prstGeom>
        </p:spPr>
      </p:pic>
      <p:grpSp>
        <p:nvGrpSpPr>
          <p:cNvPr id="54" name="Gruppo 53">
            <a:extLst>
              <a:ext uri="{FF2B5EF4-FFF2-40B4-BE49-F238E27FC236}">
                <a16:creationId xmlns:a16="http://schemas.microsoft.com/office/drawing/2014/main" id="{DB0E3B6D-90AB-4621-A8F9-BB9EC51E34FE}"/>
              </a:ext>
            </a:extLst>
          </p:cNvPr>
          <p:cNvGrpSpPr/>
          <p:nvPr/>
        </p:nvGrpSpPr>
        <p:grpSpPr>
          <a:xfrm>
            <a:off x="1662101" y="2066840"/>
            <a:ext cx="21096304" cy="732779"/>
            <a:chOff x="1646867" y="1867823"/>
            <a:chExt cx="21096304" cy="732779"/>
          </a:xfrm>
        </p:grpSpPr>
        <p:pic>
          <p:nvPicPr>
            <p:cNvPr id="56" name="Immagine 55">
              <a:extLst>
                <a:ext uri="{FF2B5EF4-FFF2-40B4-BE49-F238E27FC236}">
                  <a16:creationId xmlns:a16="http://schemas.microsoft.com/office/drawing/2014/main" id="{B0002676-4963-440E-A5E3-527EE432396A}"/>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57" name="Immagine 56">
              <a:extLst>
                <a:ext uri="{FF2B5EF4-FFF2-40B4-BE49-F238E27FC236}">
                  <a16:creationId xmlns:a16="http://schemas.microsoft.com/office/drawing/2014/main" id="{1BD01027-B5A9-4C68-953D-D4F1D74B3A0C}"/>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58" name="Immagine 57">
              <a:extLst>
                <a:ext uri="{FF2B5EF4-FFF2-40B4-BE49-F238E27FC236}">
                  <a16:creationId xmlns:a16="http://schemas.microsoft.com/office/drawing/2014/main" id="{98EF284F-51B3-4727-A96C-78BE7289FD41}"/>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55" name="Immagine 54">
            <a:extLst>
              <a:ext uri="{FF2B5EF4-FFF2-40B4-BE49-F238E27FC236}">
                <a16:creationId xmlns:a16="http://schemas.microsoft.com/office/drawing/2014/main" id="{B5E27A6F-0C3D-4152-B246-05170AE5AC97}"/>
              </a:ext>
            </a:extLst>
          </p:cNvPr>
          <p:cNvPicPr>
            <a:picLocks noChangeAspect="1"/>
          </p:cNvPicPr>
          <p:nvPr/>
        </p:nvPicPr>
        <p:blipFill>
          <a:blip r:embed="rId6"/>
          <a:stretch>
            <a:fillRect/>
          </a:stretch>
        </p:blipFill>
        <p:spPr>
          <a:xfrm>
            <a:off x="3289133" y="2248252"/>
            <a:ext cx="3501450" cy="425078"/>
          </a:xfrm>
          <a:prstGeom prst="rect">
            <a:avLst/>
          </a:prstGeom>
        </p:spPr>
      </p:pic>
      <p:pic>
        <p:nvPicPr>
          <p:cNvPr id="76" name="Immagine 75">
            <a:extLst>
              <a:ext uri="{FF2B5EF4-FFF2-40B4-BE49-F238E27FC236}">
                <a16:creationId xmlns:a16="http://schemas.microsoft.com/office/drawing/2014/main" id="{2D8D01F1-92CA-4BC0-B0A6-2E1598B6CB91}"/>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2112167"/>
            <a:ext cx="3757900" cy="655224"/>
          </a:xfrm>
          <a:prstGeom prst="rect">
            <a:avLst/>
          </a:prstGeom>
        </p:spPr>
      </p:pic>
      <p:pic>
        <p:nvPicPr>
          <p:cNvPr id="48" name="Immagine 81">
            <a:extLst>
              <a:ext uri="{FF2B5EF4-FFF2-40B4-BE49-F238E27FC236}">
                <a16:creationId xmlns:a16="http://schemas.microsoft.com/office/drawing/2014/main" id="{E94FE3FC-E46F-491F-936E-750CB58C9B6B}"/>
              </a:ext>
            </a:extLst>
          </p:cNvPr>
          <p:cNvPicPr>
            <a:picLocks/>
          </p:cNvPicPr>
          <p:nvPr/>
        </p:nvPicPr>
        <p:blipFill>
          <a:blip r:embed="rId8"/>
          <a:stretch>
            <a:fillRect/>
          </a:stretch>
        </p:blipFill>
        <p:spPr>
          <a:xfrm>
            <a:off x="2264040" y="12193036"/>
            <a:ext cx="1202400" cy="651600"/>
          </a:xfrm>
          <a:prstGeom prst="rect">
            <a:avLst/>
          </a:prstGeom>
        </p:spPr>
      </p:pic>
      <p:pic>
        <p:nvPicPr>
          <p:cNvPr id="49" name="Immagine 63">
            <a:extLst>
              <a:ext uri="{FF2B5EF4-FFF2-40B4-BE49-F238E27FC236}">
                <a16:creationId xmlns:a16="http://schemas.microsoft.com/office/drawing/2014/main" id="{115E3DAB-AFF8-4556-AF20-82A69EA48C06}"/>
              </a:ext>
            </a:extLst>
          </p:cNvPr>
          <p:cNvPicPr>
            <a:picLocks/>
          </p:cNvPicPr>
          <p:nvPr/>
        </p:nvPicPr>
        <p:blipFill>
          <a:blip r:embed="rId9"/>
          <a:stretch>
            <a:fillRect/>
          </a:stretch>
        </p:blipFill>
        <p:spPr>
          <a:xfrm>
            <a:off x="3726715" y="12165446"/>
            <a:ext cx="1233448" cy="679190"/>
          </a:xfrm>
          <a:prstGeom prst="rect">
            <a:avLst/>
          </a:prstGeom>
        </p:spPr>
      </p:pic>
      <p:sp>
        <p:nvSpPr>
          <p:cNvPr id="53" name="Segnaposto testo 3">
            <a:extLst>
              <a:ext uri="{FF2B5EF4-FFF2-40B4-BE49-F238E27FC236}">
                <a16:creationId xmlns:a16="http://schemas.microsoft.com/office/drawing/2014/main" id="{0A387F7B-5C2F-469C-B31D-03B2EC0DD917}"/>
              </a:ext>
            </a:extLst>
          </p:cNvPr>
          <p:cNvSpPr>
            <a:spLocks noGrp="1"/>
          </p:cNvSpPr>
          <p:nvPr>
            <p:ph type="body" sz="quarter" idx="14"/>
          </p:nvPr>
        </p:nvSpPr>
        <p:spPr>
          <a:xfrm>
            <a:off x="2327117" y="503914"/>
            <a:ext cx="21096304" cy="1634014"/>
          </a:xfrm>
        </p:spPr>
        <p:txBody>
          <a:bodyPr/>
          <a:lstStyle/>
          <a:p>
            <a:pPr algn="l" defTabSz="1769301"/>
            <a:r>
              <a:rPr kumimoji="0" lang="it-IT" sz="36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200"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a:p>
            <a:pPr algn="l" defTabSz="1769301"/>
            <a:endParaRPr lang="it-IT"/>
          </a:p>
        </p:txBody>
      </p:sp>
      <p:pic>
        <p:nvPicPr>
          <p:cNvPr id="61" name="Immagine 60">
            <a:extLst>
              <a:ext uri="{FF2B5EF4-FFF2-40B4-BE49-F238E27FC236}">
                <a16:creationId xmlns:a16="http://schemas.microsoft.com/office/drawing/2014/main" id="{DD1C1E02-4673-4367-A9C8-A22B0B1FD3A1}"/>
              </a:ext>
            </a:extLst>
          </p:cNvPr>
          <p:cNvPicPr>
            <a:picLocks noChangeAspect="1"/>
          </p:cNvPicPr>
          <p:nvPr/>
        </p:nvPicPr>
        <p:blipFill>
          <a:blip r:embed="rId10"/>
          <a:stretch>
            <a:fillRect/>
          </a:stretch>
        </p:blipFill>
        <p:spPr>
          <a:xfrm>
            <a:off x="1680177" y="2944117"/>
            <a:ext cx="2763472" cy="648997"/>
          </a:xfrm>
          <a:prstGeom prst="rect">
            <a:avLst/>
          </a:prstGeom>
        </p:spPr>
      </p:pic>
      <p:cxnSp>
        <p:nvCxnSpPr>
          <p:cNvPr id="62" name="Connettore diritto 61">
            <a:extLst>
              <a:ext uri="{FF2B5EF4-FFF2-40B4-BE49-F238E27FC236}">
                <a16:creationId xmlns:a16="http://schemas.microsoft.com/office/drawing/2014/main" id="{364FCDA1-B235-446C-8D77-D5C79EE10740}"/>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5" name="Immagine 94">
            <a:extLst>
              <a:ext uri="{FF2B5EF4-FFF2-40B4-BE49-F238E27FC236}">
                <a16:creationId xmlns:a16="http://schemas.microsoft.com/office/drawing/2014/main" id="{DEEFE606-77CD-42BA-9A2A-684041D36750}"/>
              </a:ext>
            </a:extLst>
          </p:cNvPr>
          <p:cNvPicPr>
            <a:picLocks noChangeAspect="1"/>
          </p:cNvPicPr>
          <p:nvPr/>
        </p:nvPicPr>
        <p:blipFill>
          <a:blip r:embed="rId11"/>
          <a:stretch>
            <a:fillRect/>
          </a:stretch>
        </p:blipFill>
        <p:spPr>
          <a:xfrm>
            <a:off x="5039857" y="2884783"/>
            <a:ext cx="6226089" cy="667850"/>
          </a:xfrm>
          <a:prstGeom prst="rect">
            <a:avLst/>
          </a:prstGeom>
        </p:spPr>
      </p:pic>
      <p:pic>
        <p:nvPicPr>
          <p:cNvPr id="2" name="Picture 1">
            <a:extLst>
              <a:ext uri="{FF2B5EF4-FFF2-40B4-BE49-F238E27FC236}">
                <a16:creationId xmlns:a16="http://schemas.microsoft.com/office/drawing/2014/main" id="{71B626D3-EF28-D03B-48D7-4BAF1C73711B}"/>
              </a:ext>
            </a:extLst>
          </p:cNvPr>
          <p:cNvPicPr>
            <a:picLocks noChangeAspect="1"/>
          </p:cNvPicPr>
          <p:nvPr/>
        </p:nvPicPr>
        <p:blipFill>
          <a:blip r:embed="rId12"/>
          <a:stretch>
            <a:fillRect/>
          </a:stretch>
        </p:blipFill>
        <p:spPr>
          <a:xfrm>
            <a:off x="1680177" y="3706258"/>
            <a:ext cx="20855800" cy="1274349"/>
          </a:xfrm>
          <a:prstGeom prst="rect">
            <a:avLst/>
          </a:prstGeom>
        </p:spPr>
      </p:pic>
      <p:grpSp>
        <p:nvGrpSpPr>
          <p:cNvPr id="3" name="Group 2">
            <a:extLst>
              <a:ext uri="{FF2B5EF4-FFF2-40B4-BE49-F238E27FC236}">
                <a16:creationId xmlns:a16="http://schemas.microsoft.com/office/drawing/2014/main" id="{A8296E2E-FF6A-F541-3FCC-958DADE67961}"/>
              </a:ext>
            </a:extLst>
          </p:cNvPr>
          <p:cNvGrpSpPr/>
          <p:nvPr/>
        </p:nvGrpSpPr>
        <p:grpSpPr>
          <a:xfrm>
            <a:off x="1930944" y="5004662"/>
            <a:ext cx="15685400" cy="4287454"/>
            <a:chOff x="1930944" y="5004662"/>
            <a:chExt cx="15685400" cy="4287454"/>
          </a:xfrm>
        </p:grpSpPr>
        <p:grpSp>
          <p:nvGrpSpPr>
            <p:cNvPr id="72" name="Gruppo 147">
              <a:extLst>
                <a:ext uri="{FF2B5EF4-FFF2-40B4-BE49-F238E27FC236}">
                  <a16:creationId xmlns:a16="http://schemas.microsoft.com/office/drawing/2014/main" id="{4053340E-7131-4240-B68E-2BADD3E319EE}"/>
                </a:ext>
              </a:extLst>
            </p:cNvPr>
            <p:cNvGrpSpPr/>
            <p:nvPr/>
          </p:nvGrpSpPr>
          <p:grpSpPr>
            <a:xfrm>
              <a:off x="13884522" y="6425995"/>
              <a:ext cx="3731822" cy="479991"/>
              <a:chOff x="16314793" y="3257027"/>
              <a:chExt cx="1746081" cy="555053"/>
            </a:xfrm>
          </p:grpSpPr>
          <p:grpSp>
            <p:nvGrpSpPr>
              <p:cNvPr id="73" name="Gruppo 148">
                <a:extLst>
                  <a:ext uri="{FF2B5EF4-FFF2-40B4-BE49-F238E27FC236}">
                    <a16:creationId xmlns:a16="http://schemas.microsoft.com/office/drawing/2014/main" id="{5411C846-9EA9-4892-B45B-F69E1A9138E8}"/>
                  </a:ext>
                </a:extLst>
              </p:cNvPr>
              <p:cNvGrpSpPr/>
              <p:nvPr/>
            </p:nvGrpSpPr>
            <p:grpSpPr>
              <a:xfrm>
                <a:off x="16314793" y="3257027"/>
                <a:ext cx="1746081" cy="555053"/>
                <a:chOff x="12951382" y="3330624"/>
                <a:chExt cx="1740627" cy="567595"/>
              </a:xfrm>
            </p:grpSpPr>
            <p:pic>
              <p:nvPicPr>
                <p:cNvPr id="78" name="Immagine 150">
                  <a:extLst>
                    <a:ext uri="{FF2B5EF4-FFF2-40B4-BE49-F238E27FC236}">
                      <a16:creationId xmlns:a16="http://schemas.microsoft.com/office/drawing/2014/main" id="{D8C5733E-D295-4645-972D-74E5A0707920}"/>
                    </a:ext>
                  </a:extLst>
                </p:cNvPr>
                <p:cNvPicPr>
                  <a:picLocks noChangeAspect="1"/>
                </p:cNvPicPr>
                <p:nvPr/>
              </p:nvPicPr>
              <p:blipFill>
                <a:blip r:embed="rId13"/>
                <a:stretch>
                  <a:fillRect/>
                </a:stretch>
              </p:blipFill>
              <p:spPr>
                <a:xfrm>
                  <a:off x="12951382" y="3330624"/>
                  <a:ext cx="1740627" cy="567595"/>
                </a:xfrm>
                <a:prstGeom prst="rect">
                  <a:avLst/>
                </a:prstGeom>
              </p:spPr>
            </p:pic>
            <p:pic>
              <p:nvPicPr>
                <p:cNvPr id="81" name="Immagine 151">
                  <a:extLst>
                    <a:ext uri="{FF2B5EF4-FFF2-40B4-BE49-F238E27FC236}">
                      <a16:creationId xmlns:a16="http://schemas.microsoft.com/office/drawing/2014/main" id="{53F6BC5C-9C4C-4F4F-8EF1-CC90E68C0A12}"/>
                    </a:ext>
                  </a:extLst>
                </p:cNvPr>
                <p:cNvPicPr>
                  <a:picLocks noChangeAspect="1"/>
                </p:cNvPicPr>
                <p:nvPr/>
              </p:nvPicPr>
              <p:blipFill>
                <a:blip r:embed="rId14"/>
                <a:stretch>
                  <a:fillRect/>
                </a:stretch>
              </p:blipFill>
              <p:spPr>
                <a:xfrm>
                  <a:off x="14296324" y="3535219"/>
                  <a:ext cx="242636" cy="242636"/>
                </a:xfrm>
                <a:prstGeom prst="rect">
                  <a:avLst/>
                </a:prstGeom>
              </p:spPr>
            </p:pic>
          </p:grpSp>
          <p:pic>
            <p:nvPicPr>
              <p:cNvPr id="74" name="Immagine 149">
                <a:extLst>
                  <a:ext uri="{FF2B5EF4-FFF2-40B4-BE49-F238E27FC236}">
                    <a16:creationId xmlns:a16="http://schemas.microsoft.com/office/drawing/2014/main" id="{35D53B51-DEF4-4F9E-A902-DAB8FECBDDFD}"/>
                  </a:ext>
                </a:extLst>
              </p:cNvPr>
              <p:cNvPicPr>
                <a:picLocks noChangeAspect="1"/>
              </p:cNvPicPr>
              <p:nvPr/>
            </p:nvPicPr>
            <p:blipFill>
              <a:blip r:embed="rId14"/>
              <a:stretch>
                <a:fillRect/>
              </a:stretch>
            </p:blipFill>
            <p:spPr>
              <a:xfrm>
                <a:off x="16424678" y="3453818"/>
                <a:ext cx="1039621" cy="274320"/>
              </a:xfrm>
              <a:prstGeom prst="rect">
                <a:avLst/>
              </a:prstGeom>
            </p:spPr>
          </p:pic>
        </p:grpSp>
        <p:grpSp>
          <p:nvGrpSpPr>
            <p:cNvPr id="67" name="Gruppo 147">
              <a:extLst>
                <a:ext uri="{FF2B5EF4-FFF2-40B4-BE49-F238E27FC236}">
                  <a16:creationId xmlns:a16="http://schemas.microsoft.com/office/drawing/2014/main" id="{5320B587-A7BF-4309-BF96-81B0A617E40A}"/>
                </a:ext>
              </a:extLst>
            </p:cNvPr>
            <p:cNvGrpSpPr/>
            <p:nvPr/>
          </p:nvGrpSpPr>
          <p:grpSpPr>
            <a:xfrm>
              <a:off x="4489260" y="6454022"/>
              <a:ext cx="3731822" cy="479991"/>
              <a:chOff x="16314793" y="3257027"/>
              <a:chExt cx="1746081" cy="555053"/>
            </a:xfrm>
          </p:grpSpPr>
          <p:grpSp>
            <p:nvGrpSpPr>
              <p:cNvPr id="68" name="Gruppo 148">
                <a:extLst>
                  <a:ext uri="{FF2B5EF4-FFF2-40B4-BE49-F238E27FC236}">
                    <a16:creationId xmlns:a16="http://schemas.microsoft.com/office/drawing/2014/main" id="{3280E990-824E-4441-B2C4-187F42A5E300}"/>
                  </a:ext>
                </a:extLst>
              </p:cNvPr>
              <p:cNvGrpSpPr/>
              <p:nvPr/>
            </p:nvGrpSpPr>
            <p:grpSpPr>
              <a:xfrm>
                <a:off x="16314793" y="3257027"/>
                <a:ext cx="1746081" cy="555053"/>
                <a:chOff x="12951382" y="3330624"/>
                <a:chExt cx="1740627" cy="567595"/>
              </a:xfrm>
            </p:grpSpPr>
            <p:pic>
              <p:nvPicPr>
                <p:cNvPr id="70" name="Immagine 150">
                  <a:extLst>
                    <a:ext uri="{FF2B5EF4-FFF2-40B4-BE49-F238E27FC236}">
                      <a16:creationId xmlns:a16="http://schemas.microsoft.com/office/drawing/2014/main" id="{D6FFC298-E30B-4ABA-86C4-922FDEF1D5C5}"/>
                    </a:ext>
                  </a:extLst>
                </p:cNvPr>
                <p:cNvPicPr>
                  <a:picLocks noChangeAspect="1"/>
                </p:cNvPicPr>
                <p:nvPr/>
              </p:nvPicPr>
              <p:blipFill>
                <a:blip r:embed="rId13"/>
                <a:stretch>
                  <a:fillRect/>
                </a:stretch>
              </p:blipFill>
              <p:spPr>
                <a:xfrm>
                  <a:off x="12951382" y="3330624"/>
                  <a:ext cx="1740627" cy="567595"/>
                </a:xfrm>
                <a:prstGeom prst="rect">
                  <a:avLst/>
                </a:prstGeom>
              </p:spPr>
            </p:pic>
            <p:pic>
              <p:nvPicPr>
                <p:cNvPr id="71" name="Immagine 151">
                  <a:extLst>
                    <a:ext uri="{FF2B5EF4-FFF2-40B4-BE49-F238E27FC236}">
                      <a16:creationId xmlns:a16="http://schemas.microsoft.com/office/drawing/2014/main" id="{A8E7E426-E4CD-4AA8-B350-312AA23A56B7}"/>
                    </a:ext>
                  </a:extLst>
                </p:cNvPr>
                <p:cNvPicPr>
                  <a:picLocks noChangeAspect="1"/>
                </p:cNvPicPr>
                <p:nvPr/>
              </p:nvPicPr>
              <p:blipFill>
                <a:blip r:embed="rId14"/>
                <a:stretch>
                  <a:fillRect/>
                </a:stretch>
              </p:blipFill>
              <p:spPr>
                <a:xfrm>
                  <a:off x="14296324" y="3535219"/>
                  <a:ext cx="242636" cy="242636"/>
                </a:xfrm>
                <a:prstGeom prst="rect">
                  <a:avLst/>
                </a:prstGeom>
              </p:spPr>
            </p:pic>
          </p:grpSp>
          <p:pic>
            <p:nvPicPr>
              <p:cNvPr id="69" name="Immagine 149">
                <a:extLst>
                  <a:ext uri="{FF2B5EF4-FFF2-40B4-BE49-F238E27FC236}">
                    <a16:creationId xmlns:a16="http://schemas.microsoft.com/office/drawing/2014/main" id="{FD74D800-BA61-413E-AE9A-B4D01A74EB6F}"/>
                  </a:ext>
                </a:extLst>
              </p:cNvPr>
              <p:cNvPicPr>
                <a:picLocks noChangeAspect="1"/>
              </p:cNvPicPr>
              <p:nvPr/>
            </p:nvPicPr>
            <p:blipFill>
              <a:blip r:embed="rId14"/>
              <a:stretch>
                <a:fillRect/>
              </a:stretch>
            </p:blipFill>
            <p:spPr>
              <a:xfrm>
                <a:off x="16424678" y="3453818"/>
                <a:ext cx="1039621" cy="274320"/>
              </a:xfrm>
              <a:prstGeom prst="rect">
                <a:avLst/>
              </a:prstGeom>
            </p:spPr>
          </p:pic>
        </p:grpSp>
        <p:pic>
          <p:nvPicPr>
            <p:cNvPr id="92" name="Immagine 91">
              <a:extLst>
                <a:ext uri="{FF2B5EF4-FFF2-40B4-BE49-F238E27FC236}">
                  <a16:creationId xmlns:a16="http://schemas.microsoft.com/office/drawing/2014/main" id="{52C31B0C-2FAC-423D-8378-06AFDBE30AE7}"/>
                </a:ext>
              </a:extLst>
            </p:cNvPr>
            <p:cNvPicPr>
              <a:picLocks noChangeAspect="1"/>
            </p:cNvPicPr>
            <p:nvPr/>
          </p:nvPicPr>
          <p:blipFill>
            <a:blip r:embed="rId15"/>
            <a:stretch>
              <a:fillRect/>
            </a:stretch>
          </p:blipFill>
          <p:spPr>
            <a:xfrm>
              <a:off x="1930944" y="5004662"/>
              <a:ext cx="4858774" cy="628289"/>
            </a:xfrm>
            <a:prstGeom prst="rect">
              <a:avLst/>
            </a:prstGeom>
          </p:spPr>
        </p:pic>
        <p:grpSp>
          <p:nvGrpSpPr>
            <p:cNvPr id="75" name="Gruppo 74">
              <a:extLst>
                <a:ext uri="{FF2B5EF4-FFF2-40B4-BE49-F238E27FC236}">
                  <a16:creationId xmlns:a16="http://schemas.microsoft.com/office/drawing/2014/main" id="{2C883C6D-1993-4A98-9C4F-27BAE6F6FFBB}"/>
                </a:ext>
              </a:extLst>
            </p:cNvPr>
            <p:cNvGrpSpPr/>
            <p:nvPr/>
          </p:nvGrpSpPr>
          <p:grpSpPr>
            <a:xfrm>
              <a:off x="2203240" y="6339842"/>
              <a:ext cx="1910419" cy="863931"/>
              <a:chOff x="2075834" y="8950650"/>
              <a:chExt cx="1910419" cy="863931"/>
            </a:xfrm>
          </p:grpSpPr>
          <p:pic>
            <p:nvPicPr>
              <p:cNvPr id="79" name="Immagine 78">
                <a:extLst>
                  <a:ext uri="{FF2B5EF4-FFF2-40B4-BE49-F238E27FC236}">
                    <a16:creationId xmlns:a16="http://schemas.microsoft.com/office/drawing/2014/main" id="{F3BCE120-881F-49A8-A95B-1EA2EB4E6F63}"/>
                  </a:ext>
                </a:extLst>
              </p:cNvPr>
              <p:cNvPicPr>
                <a:picLocks noChangeAspect="1"/>
              </p:cNvPicPr>
              <p:nvPr/>
            </p:nvPicPr>
            <p:blipFill>
              <a:blip r:embed="rId16"/>
              <a:stretch>
                <a:fillRect/>
              </a:stretch>
            </p:blipFill>
            <p:spPr>
              <a:xfrm>
                <a:off x="2239610" y="8950650"/>
                <a:ext cx="1746643" cy="863931"/>
              </a:xfrm>
              <a:prstGeom prst="rect">
                <a:avLst/>
              </a:prstGeom>
            </p:spPr>
          </p:pic>
          <p:pic>
            <p:nvPicPr>
              <p:cNvPr id="80" name="Immagine 18">
                <a:extLst>
                  <a:ext uri="{FF2B5EF4-FFF2-40B4-BE49-F238E27FC236}">
                    <a16:creationId xmlns:a16="http://schemas.microsoft.com/office/drawing/2014/main" id="{C913A00A-5CBE-4C6A-AEDA-70B2DAC47DE1}"/>
                  </a:ext>
                </a:extLst>
              </p:cNvPr>
              <p:cNvPicPr>
                <a:picLocks noChangeAspect="1"/>
              </p:cNvPicPr>
              <p:nvPr/>
            </p:nvPicPr>
            <p:blipFill>
              <a:blip r:embed="rId17"/>
              <a:stretch>
                <a:fillRect/>
              </a:stretch>
            </p:blipFill>
            <p:spPr>
              <a:xfrm>
                <a:off x="2075834" y="9064830"/>
                <a:ext cx="238095" cy="238095"/>
              </a:xfrm>
              <a:prstGeom prst="rect">
                <a:avLst/>
              </a:prstGeom>
            </p:spPr>
          </p:pic>
        </p:grpSp>
        <p:grpSp>
          <p:nvGrpSpPr>
            <p:cNvPr id="85" name="Gruppo 84">
              <a:extLst>
                <a:ext uri="{FF2B5EF4-FFF2-40B4-BE49-F238E27FC236}">
                  <a16:creationId xmlns:a16="http://schemas.microsoft.com/office/drawing/2014/main" id="{CEC4431F-DBD2-4ECC-BD24-6CE7990EAAE4}"/>
                </a:ext>
              </a:extLst>
            </p:cNvPr>
            <p:cNvGrpSpPr/>
            <p:nvPr/>
          </p:nvGrpSpPr>
          <p:grpSpPr>
            <a:xfrm>
              <a:off x="11342712" y="6174663"/>
              <a:ext cx="2203861" cy="1080241"/>
              <a:chOff x="2082089" y="10258567"/>
              <a:chExt cx="2203861" cy="1080241"/>
            </a:xfrm>
          </p:grpSpPr>
          <p:pic>
            <p:nvPicPr>
              <p:cNvPr id="86" name="Immagine 85">
                <a:extLst>
                  <a:ext uri="{FF2B5EF4-FFF2-40B4-BE49-F238E27FC236}">
                    <a16:creationId xmlns:a16="http://schemas.microsoft.com/office/drawing/2014/main" id="{43A72BCB-39FC-426A-BA7B-34115CAF61B2}"/>
                  </a:ext>
                </a:extLst>
              </p:cNvPr>
              <p:cNvPicPr>
                <a:picLocks noChangeAspect="1"/>
              </p:cNvPicPr>
              <p:nvPr/>
            </p:nvPicPr>
            <p:blipFill>
              <a:blip r:embed="rId18"/>
              <a:stretch>
                <a:fillRect/>
              </a:stretch>
            </p:blipFill>
            <p:spPr>
              <a:xfrm>
                <a:off x="2255843" y="10258567"/>
                <a:ext cx="2030107" cy="1080241"/>
              </a:xfrm>
              <a:prstGeom prst="rect">
                <a:avLst/>
              </a:prstGeom>
            </p:spPr>
          </p:pic>
          <p:pic>
            <p:nvPicPr>
              <p:cNvPr id="89" name="Immagine 18">
                <a:extLst>
                  <a:ext uri="{FF2B5EF4-FFF2-40B4-BE49-F238E27FC236}">
                    <a16:creationId xmlns:a16="http://schemas.microsoft.com/office/drawing/2014/main" id="{5F3A08DC-8E45-44FA-97AB-4E8D1920CE84}"/>
                  </a:ext>
                </a:extLst>
              </p:cNvPr>
              <p:cNvPicPr>
                <a:picLocks noChangeAspect="1"/>
              </p:cNvPicPr>
              <p:nvPr/>
            </p:nvPicPr>
            <p:blipFill>
              <a:blip r:embed="rId17"/>
              <a:stretch>
                <a:fillRect/>
              </a:stretch>
            </p:blipFill>
            <p:spPr>
              <a:xfrm>
                <a:off x="2082089" y="10298644"/>
                <a:ext cx="238095" cy="238095"/>
              </a:xfrm>
              <a:prstGeom prst="rect">
                <a:avLst/>
              </a:prstGeom>
            </p:spPr>
          </p:pic>
        </p:grpSp>
        <p:pic>
          <p:nvPicPr>
            <p:cNvPr id="60" name="Immagine 77">
              <a:extLst>
                <a:ext uri="{FF2B5EF4-FFF2-40B4-BE49-F238E27FC236}">
                  <a16:creationId xmlns:a16="http://schemas.microsoft.com/office/drawing/2014/main" id="{E5A1A907-E267-4198-A230-851A8995BE73}"/>
                </a:ext>
              </a:extLst>
            </p:cNvPr>
            <p:cNvPicPr>
              <a:picLocks noChangeAspect="1"/>
            </p:cNvPicPr>
            <p:nvPr/>
          </p:nvPicPr>
          <p:blipFill>
            <a:blip r:embed="rId19"/>
            <a:stretch>
              <a:fillRect/>
            </a:stretch>
          </p:blipFill>
          <p:spPr>
            <a:xfrm>
              <a:off x="7800391" y="6560960"/>
              <a:ext cx="400580" cy="290575"/>
            </a:xfrm>
            <a:prstGeom prst="rect">
              <a:avLst/>
            </a:prstGeom>
          </p:spPr>
        </p:pic>
        <p:pic>
          <p:nvPicPr>
            <p:cNvPr id="65" name="Immagine 165">
              <a:extLst>
                <a:ext uri="{FF2B5EF4-FFF2-40B4-BE49-F238E27FC236}">
                  <a16:creationId xmlns:a16="http://schemas.microsoft.com/office/drawing/2014/main" id="{FB5AD70D-6E8F-4C40-A405-E6A8FB3FB135}"/>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4658313" y="6537399"/>
              <a:ext cx="3181488" cy="321208"/>
            </a:xfrm>
            <a:prstGeom prst="rect">
              <a:avLst/>
            </a:prstGeom>
          </p:spPr>
        </p:pic>
        <p:grpSp>
          <p:nvGrpSpPr>
            <p:cNvPr id="4" name="Group 3">
              <a:extLst>
                <a:ext uri="{FF2B5EF4-FFF2-40B4-BE49-F238E27FC236}">
                  <a16:creationId xmlns:a16="http://schemas.microsoft.com/office/drawing/2014/main" id="{79070177-E599-4FCC-F3E2-C84DD2791E7F}"/>
                </a:ext>
              </a:extLst>
            </p:cNvPr>
            <p:cNvGrpSpPr/>
            <p:nvPr/>
          </p:nvGrpSpPr>
          <p:grpSpPr>
            <a:xfrm>
              <a:off x="14101158" y="6501222"/>
              <a:ext cx="3411916" cy="290575"/>
              <a:chOff x="14101558" y="7354795"/>
              <a:chExt cx="3411916" cy="290575"/>
            </a:xfrm>
          </p:grpSpPr>
          <p:pic>
            <p:nvPicPr>
              <p:cNvPr id="64" name="Immagine 87">
                <a:extLst>
                  <a:ext uri="{FF2B5EF4-FFF2-40B4-BE49-F238E27FC236}">
                    <a16:creationId xmlns:a16="http://schemas.microsoft.com/office/drawing/2014/main" id="{1D99DA7A-EB6A-44D5-ABE0-13BC53AF6579}"/>
                  </a:ext>
                </a:extLst>
              </p:cNvPr>
              <p:cNvPicPr>
                <a:picLocks noChangeAspect="1"/>
              </p:cNvPicPr>
              <p:nvPr/>
            </p:nvPicPr>
            <p:blipFill>
              <a:blip r:embed="rId19"/>
              <a:stretch>
                <a:fillRect/>
              </a:stretch>
            </p:blipFill>
            <p:spPr>
              <a:xfrm>
                <a:off x="17112894" y="7354795"/>
                <a:ext cx="400580" cy="290575"/>
              </a:xfrm>
              <a:prstGeom prst="rect">
                <a:avLst/>
              </a:prstGeom>
            </p:spPr>
          </p:pic>
          <p:pic>
            <p:nvPicPr>
              <p:cNvPr id="66" name="Immagine 166">
                <a:extLst>
                  <a:ext uri="{FF2B5EF4-FFF2-40B4-BE49-F238E27FC236}">
                    <a16:creationId xmlns:a16="http://schemas.microsoft.com/office/drawing/2014/main" id="{D7413928-B1C4-43E1-BDD1-46DFF5A48D74}"/>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14101558" y="7365010"/>
                <a:ext cx="2126348" cy="260370"/>
              </a:xfrm>
              <a:prstGeom prst="rect">
                <a:avLst/>
              </a:prstGeom>
            </p:spPr>
          </p:pic>
        </p:grpSp>
        <p:pic>
          <p:nvPicPr>
            <p:cNvPr id="7" name="Picture 6">
              <a:extLst>
                <a:ext uri="{FF2B5EF4-FFF2-40B4-BE49-F238E27FC236}">
                  <a16:creationId xmlns:a16="http://schemas.microsoft.com/office/drawing/2014/main" id="{6DCF2058-7946-8AAD-0E50-7794256BD944}"/>
                </a:ext>
              </a:extLst>
            </p:cNvPr>
            <p:cNvPicPr>
              <a:picLocks noChangeAspect="1"/>
            </p:cNvPicPr>
            <p:nvPr/>
          </p:nvPicPr>
          <p:blipFill>
            <a:blip r:embed="rId22"/>
            <a:stretch>
              <a:fillRect/>
            </a:stretch>
          </p:blipFill>
          <p:spPr>
            <a:xfrm>
              <a:off x="2327117" y="7265877"/>
              <a:ext cx="859717" cy="784960"/>
            </a:xfrm>
            <a:prstGeom prst="rect">
              <a:avLst/>
            </a:prstGeom>
          </p:spPr>
        </p:pic>
        <p:sp>
          <p:nvSpPr>
            <p:cNvPr id="8" name="CasellaDiTesto 9">
              <a:extLst>
                <a:ext uri="{FF2B5EF4-FFF2-40B4-BE49-F238E27FC236}">
                  <a16:creationId xmlns:a16="http://schemas.microsoft.com/office/drawing/2014/main" id="{74AE585E-A954-26A3-BD8C-95FF553BD5FF}"/>
                </a:ext>
              </a:extLst>
            </p:cNvPr>
            <p:cNvSpPr txBox="1"/>
            <p:nvPr/>
          </p:nvSpPr>
          <p:spPr>
            <a:xfrm>
              <a:off x="4039187" y="7498642"/>
              <a:ext cx="3206025" cy="613157"/>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pic>
          <p:nvPicPr>
            <p:cNvPr id="9" name="Immagine 64">
              <a:extLst>
                <a:ext uri="{FF2B5EF4-FFF2-40B4-BE49-F238E27FC236}">
                  <a16:creationId xmlns:a16="http://schemas.microsoft.com/office/drawing/2014/main" id="{9471BE81-15AF-570F-92F4-D80ADDF427B8}"/>
                </a:ext>
              </a:extLst>
            </p:cNvPr>
            <p:cNvPicPr>
              <a:picLocks noChangeAspect="1"/>
            </p:cNvPicPr>
            <p:nvPr/>
          </p:nvPicPr>
          <p:blipFill>
            <a:blip r:embed="rId23"/>
            <a:stretch>
              <a:fillRect/>
            </a:stretch>
          </p:blipFill>
          <p:spPr>
            <a:xfrm>
              <a:off x="3049117" y="7440122"/>
              <a:ext cx="990070" cy="508063"/>
            </a:xfrm>
            <a:prstGeom prst="rect">
              <a:avLst/>
            </a:prstGeom>
          </p:spPr>
        </p:pic>
        <p:sp>
          <p:nvSpPr>
            <p:cNvPr id="10" name="CasellaDiTesto 9">
              <a:extLst>
                <a:ext uri="{FF2B5EF4-FFF2-40B4-BE49-F238E27FC236}">
                  <a16:creationId xmlns:a16="http://schemas.microsoft.com/office/drawing/2014/main" id="{C912DDDB-5F01-832D-EA8D-E17F88FDFF1A}"/>
                </a:ext>
              </a:extLst>
            </p:cNvPr>
            <p:cNvSpPr txBox="1"/>
            <p:nvPr/>
          </p:nvSpPr>
          <p:spPr>
            <a:xfrm>
              <a:off x="2264040" y="7438874"/>
              <a:ext cx="3206025" cy="613157"/>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pic>
          <p:nvPicPr>
            <p:cNvPr id="16" name="Immagine 145">
              <a:extLst>
                <a:ext uri="{FF2B5EF4-FFF2-40B4-BE49-F238E27FC236}">
                  <a16:creationId xmlns:a16="http://schemas.microsoft.com/office/drawing/2014/main" id="{336DD9FB-677E-92EA-41A2-9C43A6BD0FB7}"/>
                </a:ext>
              </a:extLst>
            </p:cNvPr>
            <p:cNvPicPr>
              <a:picLocks noChangeAspect="1"/>
            </p:cNvPicPr>
            <p:nvPr/>
          </p:nvPicPr>
          <p:blipFill>
            <a:blip r:embed="rId24"/>
            <a:stretch>
              <a:fillRect/>
            </a:stretch>
          </p:blipFill>
          <p:spPr>
            <a:xfrm>
              <a:off x="2398474" y="8519472"/>
              <a:ext cx="1635130" cy="772644"/>
            </a:xfrm>
            <a:prstGeom prst="rect">
              <a:avLst/>
            </a:prstGeom>
          </p:spPr>
        </p:pic>
        <p:sp>
          <p:nvSpPr>
            <p:cNvPr id="17" name="CasellaDiTesto 153">
              <a:extLst>
                <a:ext uri="{FF2B5EF4-FFF2-40B4-BE49-F238E27FC236}">
                  <a16:creationId xmlns:a16="http://schemas.microsoft.com/office/drawing/2014/main" id="{6D209259-6E92-CBD0-7660-07EA6C756F12}"/>
                </a:ext>
              </a:extLst>
            </p:cNvPr>
            <p:cNvSpPr txBox="1"/>
            <p:nvPr/>
          </p:nvSpPr>
          <p:spPr>
            <a:xfrm>
              <a:off x="4508445" y="8786789"/>
              <a:ext cx="8095715" cy="479991"/>
            </a:xfrm>
            <a:prstGeom prst="rect">
              <a:avLst/>
            </a:prstGeom>
            <a:solidFill>
              <a:srgbClr val="FFFFFF"/>
            </a:solidFill>
            <a:ln w="28575">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18" name="Immagine 168">
              <a:extLst>
                <a:ext uri="{FF2B5EF4-FFF2-40B4-BE49-F238E27FC236}">
                  <a16:creationId xmlns:a16="http://schemas.microsoft.com/office/drawing/2014/main" id="{60A10D2B-E586-9A64-4A93-077E67A8DCCA}"/>
                </a:ext>
              </a:extLst>
            </p:cNvPr>
            <p:cNvPicPr>
              <a:picLocks noChangeAspect="1"/>
            </p:cNvPicPr>
            <p:nvPr/>
          </p:nvPicPr>
          <p:blipFill rotWithShape="1">
            <a:blip r:embed="rId25"/>
            <a:srcRect l="2697"/>
            <a:stretch/>
          </p:blipFill>
          <p:spPr>
            <a:xfrm>
              <a:off x="4593271" y="8841394"/>
              <a:ext cx="3060816" cy="377477"/>
            </a:xfrm>
            <a:prstGeom prst="rect">
              <a:avLst/>
            </a:prstGeom>
          </p:spPr>
        </p:pic>
      </p:grpSp>
    </p:spTree>
    <p:extLst>
      <p:ext uri="{BB962C8B-B14F-4D97-AF65-F5344CB8AC3E}">
        <p14:creationId xmlns:p14="http://schemas.microsoft.com/office/powerpoint/2010/main" val="3314080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4BBDADF-B0C6-4ED2-82FF-4019D738427E}"/>
              </a:ext>
            </a:extLst>
          </p:cNvPr>
          <p:cNvPicPr>
            <a:picLocks noChangeAspect="1"/>
          </p:cNvPicPr>
          <p:nvPr/>
        </p:nvPicPr>
        <p:blipFill>
          <a:blip r:embed="rId3"/>
          <a:stretch>
            <a:fillRect/>
          </a:stretch>
        </p:blipFill>
        <p:spPr>
          <a:xfrm>
            <a:off x="12633698" y="4004374"/>
            <a:ext cx="1083646" cy="1083646"/>
          </a:xfrm>
          <a:prstGeom prst="rect">
            <a:avLst/>
          </a:prstGeom>
        </p:spPr>
      </p:pic>
      <p:pic>
        <p:nvPicPr>
          <p:cNvPr id="42" name="Immagine 81">
            <a:extLst>
              <a:ext uri="{FF2B5EF4-FFF2-40B4-BE49-F238E27FC236}">
                <a16:creationId xmlns:a16="http://schemas.microsoft.com/office/drawing/2014/main" id="{9DDAA037-3EB0-428F-A4D4-B146C1C04976}"/>
              </a:ext>
            </a:extLst>
          </p:cNvPr>
          <p:cNvPicPr>
            <a:picLocks/>
          </p:cNvPicPr>
          <p:nvPr/>
        </p:nvPicPr>
        <p:blipFill>
          <a:blip r:embed="rId4"/>
          <a:stretch>
            <a:fillRect/>
          </a:stretch>
        </p:blipFill>
        <p:spPr>
          <a:xfrm>
            <a:off x="2264040" y="12193036"/>
            <a:ext cx="1202400" cy="651600"/>
          </a:xfrm>
          <a:prstGeom prst="rect">
            <a:avLst/>
          </a:prstGeom>
        </p:spPr>
      </p:pic>
      <p:pic>
        <p:nvPicPr>
          <p:cNvPr id="43" name="Immagine 63">
            <a:extLst>
              <a:ext uri="{FF2B5EF4-FFF2-40B4-BE49-F238E27FC236}">
                <a16:creationId xmlns:a16="http://schemas.microsoft.com/office/drawing/2014/main" id="{A32733F9-3A40-46D4-9FD4-FA42C155B2B8}"/>
              </a:ext>
            </a:extLst>
          </p:cNvPr>
          <p:cNvPicPr>
            <a:picLocks/>
          </p:cNvPicPr>
          <p:nvPr/>
        </p:nvPicPr>
        <p:blipFill>
          <a:blip r:embed="rId5"/>
          <a:stretch>
            <a:fillRect/>
          </a:stretch>
        </p:blipFill>
        <p:spPr>
          <a:xfrm>
            <a:off x="3726715" y="12165446"/>
            <a:ext cx="1233448" cy="679190"/>
          </a:xfrm>
          <a:prstGeom prst="rect">
            <a:avLst/>
          </a:prstGeom>
        </p:spPr>
      </p:pic>
      <p:sp>
        <p:nvSpPr>
          <p:cNvPr id="48" name="Segnaposto testo 3">
            <a:extLst>
              <a:ext uri="{FF2B5EF4-FFF2-40B4-BE49-F238E27FC236}">
                <a16:creationId xmlns:a16="http://schemas.microsoft.com/office/drawing/2014/main" id="{EBF4F81C-3E0C-4384-B1C6-6A89F57F058D}"/>
              </a:ext>
            </a:extLst>
          </p:cNvPr>
          <p:cNvSpPr>
            <a:spLocks noGrp="1"/>
          </p:cNvSpPr>
          <p:nvPr>
            <p:ph type="body" sz="quarter" idx="14"/>
          </p:nvPr>
        </p:nvSpPr>
        <p:spPr>
          <a:xfrm>
            <a:off x="2327117" y="333794"/>
            <a:ext cx="21096304" cy="1634014"/>
          </a:xfrm>
        </p:spPr>
        <p:txBody>
          <a:bodyPr/>
          <a:lstStyle/>
          <a:p>
            <a:pPr algn="l" defTabSz="1769301"/>
            <a:r>
              <a:rPr kumimoji="0" lang="it-IT" sz="36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200"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a:p>
            <a:pPr algn="l" defTabSz="1769301"/>
            <a:endParaRPr lang="it-IT"/>
          </a:p>
        </p:txBody>
      </p:sp>
      <p:pic>
        <p:nvPicPr>
          <p:cNvPr id="4" name="Immagine 3">
            <a:extLst>
              <a:ext uri="{FF2B5EF4-FFF2-40B4-BE49-F238E27FC236}">
                <a16:creationId xmlns:a16="http://schemas.microsoft.com/office/drawing/2014/main" id="{D4808F46-BE90-44F1-8590-D0EFB6DF680E}"/>
              </a:ext>
            </a:extLst>
          </p:cNvPr>
          <p:cNvPicPr>
            <a:picLocks noChangeAspect="1"/>
          </p:cNvPicPr>
          <p:nvPr/>
        </p:nvPicPr>
        <p:blipFill>
          <a:blip r:embed="rId6"/>
          <a:stretch>
            <a:fillRect/>
          </a:stretch>
        </p:blipFill>
        <p:spPr>
          <a:xfrm>
            <a:off x="12637721" y="4004374"/>
            <a:ext cx="1079623" cy="1116266"/>
          </a:xfrm>
          <a:prstGeom prst="rect">
            <a:avLst/>
          </a:prstGeom>
        </p:spPr>
      </p:pic>
      <p:pic>
        <p:nvPicPr>
          <p:cNvPr id="37" name="Immagine 41">
            <a:extLst>
              <a:ext uri="{FF2B5EF4-FFF2-40B4-BE49-F238E27FC236}">
                <a16:creationId xmlns:a16="http://schemas.microsoft.com/office/drawing/2014/main" id="{A02B0EE8-C0C8-44F1-BF7E-3061F39927F3}"/>
              </a:ext>
            </a:extLst>
          </p:cNvPr>
          <p:cNvPicPr>
            <a:picLocks noChangeAspect="1"/>
          </p:cNvPicPr>
          <p:nvPr/>
        </p:nvPicPr>
        <p:blipFill>
          <a:blip r:embed="rId7"/>
          <a:stretch>
            <a:fillRect/>
          </a:stretch>
        </p:blipFill>
        <p:spPr>
          <a:xfrm>
            <a:off x="20655698" y="12165446"/>
            <a:ext cx="1924492" cy="651600"/>
          </a:xfrm>
          <a:prstGeom prst="rect">
            <a:avLst/>
          </a:prstGeom>
        </p:spPr>
      </p:pic>
      <p:grpSp>
        <p:nvGrpSpPr>
          <p:cNvPr id="45" name="Gruppo 44">
            <a:extLst>
              <a:ext uri="{FF2B5EF4-FFF2-40B4-BE49-F238E27FC236}">
                <a16:creationId xmlns:a16="http://schemas.microsoft.com/office/drawing/2014/main" id="{189CC78A-42B7-4690-8944-542FC8983B7F}"/>
              </a:ext>
            </a:extLst>
          </p:cNvPr>
          <p:cNvGrpSpPr/>
          <p:nvPr/>
        </p:nvGrpSpPr>
        <p:grpSpPr>
          <a:xfrm>
            <a:off x="1662101" y="2043980"/>
            <a:ext cx="21096304" cy="732779"/>
            <a:chOff x="1662101" y="1952540"/>
            <a:chExt cx="21096304" cy="732779"/>
          </a:xfrm>
        </p:grpSpPr>
        <p:grpSp>
          <p:nvGrpSpPr>
            <p:cNvPr id="46" name="Gruppo 45">
              <a:extLst>
                <a:ext uri="{FF2B5EF4-FFF2-40B4-BE49-F238E27FC236}">
                  <a16:creationId xmlns:a16="http://schemas.microsoft.com/office/drawing/2014/main" id="{332AB1E8-3625-476C-ABC7-70CAA49C35E2}"/>
                </a:ext>
              </a:extLst>
            </p:cNvPr>
            <p:cNvGrpSpPr/>
            <p:nvPr/>
          </p:nvGrpSpPr>
          <p:grpSpPr>
            <a:xfrm>
              <a:off x="1662101" y="1952540"/>
              <a:ext cx="21096304" cy="732779"/>
              <a:chOff x="1646867" y="1867823"/>
              <a:chExt cx="21096304" cy="732779"/>
            </a:xfrm>
          </p:grpSpPr>
          <p:pic>
            <p:nvPicPr>
              <p:cNvPr id="49" name="Immagine 48">
                <a:extLst>
                  <a:ext uri="{FF2B5EF4-FFF2-40B4-BE49-F238E27FC236}">
                    <a16:creationId xmlns:a16="http://schemas.microsoft.com/office/drawing/2014/main" id="{654B3185-9D49-4B75-A529-C47CEB71619F}"/>
                  </a:ext>
                </a:extLst>
              </p:cNvPr>
              <p:cNvPicPr>
                <a:picLocks noChangeAspect="1"/>
              </p:cNvPicPr>
              <p:nvPr/>
            </p:nvPicPr>
            <p:blipFill>
              <a:blip r:embed="rId8"/>
              <a:stretch>
                <a:fillRect/>
              </a:stretch>
            </p:blipFill>
            <p:spPr>
              <a:xfrm>
                <a:off x="1646867" y="1867823"/>
                <a:ext cx="21096304" cy="732779"/>
              </a:xfrm>
              <a:prstGeom prst="rect">
                <a:avLst/>
              </a:prstGeom>
            </p:spPr>
          </p:pic>
          <p:pic>
            <p:nvPicPr>
              <p:cNvPr id="52" name="Immagine 51">
                <a:extLst>
                  <a:ext uri="{FF2B5EF4-FFF2-40B4-BE49-F238E27FC236}">
                    <a16:creationId xmlns:a16="http://schemas.microsoft.com/office/drawing/2014/main" id="{2AF2830B-0B9E-4BDD-91AA-E50A6AE420EB}"/>
                  </a:ext>
                </a:extLst>
              </p:cNvPr>
              <p:cNvPicPr>
                <a:picLocks noChangeAspect="1"/>
              </p:cNvPicPr>
              <p:nvPr/>
            </p:nvPicPr>
            <p:blipFill>
              <a:blip r:embed="rId9"/>
              <a:stretch>
                <a:fillRect/>
              </a:stretch>
            </p:blipFill>
            <p:spPr>
              <a:xfrm>
                <a:off x="1687621" y="1961786"/>
                <a:ext cx="3623684" cy="529778"/>
              </a:xfrm>
              <a:prstGeom prst="rect">
                <a:avLst/>
              </a:prstGeom>
            </p:spPr>
          </p:pic>
          <p:pic>
            <p:nvPicPr>
              <p:cNvPr id="54" name="Immagine 53">
                <a:extLst>
                  <a:ext uri="{FF2B5EF4-FFF2-40B4-BE49-F238E27FC236}">
                    <a16:creationId xmlns:a16="http://schemas.microsoft.com/office/drawing/2014/main" id="{10F9D13C-0204-4652-8C54-B74126FB216F}"/>
                  </a:ext>
                </a:extLst>
              </p:cNvPr>
              <p:cNvPicPr>
                <a:picLocks noChangeAspect="1"/>
              </p:cNvPicPr>
              <p:nvPr/>
            </p:nvPicPr>
            <p:blipFill rotWithShape="1">
              <a:blip r:embed="rId10"/>
              <a:srcRect l="90758" t="5181"/>
              <a:stretch/>
            </p:blipFill>
            <p:spPr>
              <a:xfrm>
                <a:off x="6861308" y="2056662"/>
                <a:ext cx="368670" cy="478495"/>
              </a:xfrm>
              <a:prstGeom prst="rect">
                <a:avLst/>
              </a:prstGeom>
            </p:spPr>
          </p:pic>
        </p:grpSp>
        <p:pic>
          <p:nvPicPr>
            <p:cNvPr id="47" name="Immagine 46">
              <a:extLst>
                <a:ext uri="{FF2B5EF4-FFF2-40B4-BE49-F238E27FC236}">
                  <a16:creationId xmlns:a16="http://schemas.microsoft.com/office/drawing/2014/main" id="{D36B223D-5184-4DD0-B323-A042E9A9DF7A}"/>
                </a:ext>
              </a:extLst>
            </p:cNvPr>
            <p:cNvPicPr>
              <a:picLocks noChangeAspect="1"/>
            </p:cNvPicPr>
            <p:nvPr/>
          </p:nvPicPr>
          <p:blipFill>
            <a:blip r:embed="rId11"/>
            <a:stretch>
              <a:fillRect/>
            </a:stretch>
          </p:blipFill>
          <p:spPr>
            <a:xfrm>
              <a:off x="3289133" y="2133952"/>
              <a:ext cx="3501450" cy="425078"/>
            </a:xfrm>
            <a:prstGeom prst="rect">
              <a:avLst/>
            </a:prstGeom>
          </p:spPr>
        </p:pic>
      </p:grpSp>
      <p:pic>
        <p:nvPicPr>
          <p:cNvPr id="55" name="Immagine 54">
            <a:extLst>
              <a:ext uri="{FF2B5EF4-FFF2-40B4-BE49-F238E27FC236}">
                <a16:creationId xmlns:a16="http://schemas.microsoft.com/office/drawing/2014/main" id="{2BC863B8-633A-4BEE-A99B-F4E54708187B}"/>
              </a:ext>
            </a:extLst>
          </p:cNvPr>
          <p:cNvPicPr>
            <a:picLocks noChangeAspect="1"/>
          </p:cNvPicPr>
          <p:nvPr/>
        </p:nvPicPr>
        <p:blipFill>
          <a:blip r:embed="rId12">
            <a:clrChange>
              <a:clrFrom>
                <a:srgbClr val="0854A0"/>
              </a:clrFrom>
              <a:clrTo>
                <a:srgbClr val="0854A0">
                  <a:alpha val="0"/>
                </a:srgbClr>
              </a:clrTo>
            </a:clrChange>
          </a:blip>
          <a:stretch>
            <a:fillRect/>
          </a:stretch>
        </p:blipFill>
        <p:spPr>
          <a:xfrm>
            <a:off x="3177540" y="2089307"/>
            <a:ext cx="3757900" cy="655224"/>
          </a:xfrm>
          <a:prstGeom prst="rect">
            <a:avLst/>
          </a:prstGeom>
        </p:spPr>
      </p:pic>
      <p:pic>
        <p:nvPicPr>
          <p:cNvPr id="35" name="Immagine 34">
            <a:extLst>
              <a:ext uri="{FF2B5EF4-FFF2-40B4-BE49-F238E27FC236}">
                <a16:creationId xmlns:a16="http://schemas.microsoft.com/office/drawing/2014/main" id="{AEA234A8-3FC3-4E76-892D-FF34248111E2}"/>
              </a:ext>
            </a:extLst>
          </p:cNvPr>
          <p:cNvPicPr>
            <a:picLocks noChangeAspect="1"/>
          </p:cNvPicPr>
          <p:nvPr/>
        </p:nvPicPr>
        <p:blipFill>
          <a:blip r:embed="rId13"/>
          <a:stretch>
            <a:fillRect/>
          </a:stretch>
        </p:blipFill>
        <p:spPr>
          <a:xfrm>
            <a:off x="1680177" y="2944117"/>
            <a:ext cx="2763472" cy="648997"/>
          </a:xfrm>
          <a:prstGeom prst="rect">
            <a:avLst/>
          </a:prstGeom>
        </p:spPr>
      </p:pic>
      <p:cxnSp>
        <p:nvCxnSpPr>
          <p:cNvPr id="36" name="Connettore diritto 35">
            <a:extLst>
              <a:ext uri="{FF2B5EF4-FFF2-40B4-BE49-F238E27FC236}">
                <a16:creationId xmlns:a16="http://schemas.microsoft.com/office/drawing/2014/main" id="{AFEB2654-BB08-40C3-9485-49FCC30E1325}"/>
              </a:ext>
            </a:extLst>
          </p:cNvPr>
          <p:cNvCxnSpPr>
            <a:cxnSpLocks/>
          </p:cNvCxnSpPr>
          <p:nvPr/>
        </p:nvCxnSpPr>
        <p:spPr>
          <a:xfrm flipV="1">
            <a:off x="1657658" y="356968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Immagine 31">
            <a:extLst>
              <a:ext uri="{FF2B5EF4-FFF2-40B4-BE49-F238E27FC236}">
                <a16:creationId xmlns:a16="http://schemas.microsoft.com/office/drawing/2014/main" id="{2082371F-2295-4EDD-9E85-6CC79ADC7477}"/>
              </a:ext>
            </a:extLst>
          </p:cNvPr>
          <p:cNvPicPr>
            <a:picLocks noChangeAspect="1"/>
          </p:cNvPicPr>
          <p:nvPr/>
        </p:nvPicPr>
        <p:blipFill>
          <a:blip r:embed="rId14"/>
          <a:stretch>
            <a:fillRect/>
          </a:stretch>
        </p:blipFill>
        <p:spPr>
          <a:xfrm>
            <a:off x="5039857" y="2884783"/>
            <a:ext cx="6226089" cy="667850"/>
          </a:xfrm>
          <a:prstGeom prst="rect">
            <a:avLst/>
          </a:prstGeom>
        </p:spPr>
      </p:pic>
      <p:pic>
        <p:nvPicPr>
          <p:cNvPr id="5" name="Picture 4">
            <a:extLst>
              <a:ext uri="{FF2B5EF4-FFF2-40B4-BE49-F238E27FC236}">
                <a16:creationId xmlns:a16="http://schemas.microsoft.com/office/drawing/2014/main" id="{7223A0CE-E140-244D-D00C-42078CEABD12}"/>
              </a:ext>
            </a:extLst>
          </p:cNvPr>
          <p:cNvPicPr>
            <a:picLocks noChangeAspect="1"/>
          </p:cNvPicPr>
          <p:nvPr/>
        </p:nvPicPr>
        <p:blipFill>
          <a:blip r:embed="rId15"/>
          <a:stretch>
            <a:fillRect/>
          </a:stretch>
        </p:blipFill>
        <p:spPr>
          <a:xfrm>
            <a:off x="1680177" y="3677322"/>
            <a:ext cx="20552278" cy="1183956"/>
          </a:xfrm>
          <a:prstGeom prst="rect">
            <a:avLst/>
          </a:prstGeom>
        </p:spPr>
      </p:pic>
      <p:grpSp>
        <p:nvGrpSpPr>
          <p:cNvPr id="6" name="Group 5">
            <a:extLst>
              <a:ext uri="{FF2B5EF4-FFF2-40B4-BE49-F238E27FC236}">
                <a16:creationId xmlns:a16="http://schemas.microsoft.com/office/drawing/2014/main" id="{E471D1F5-51ED-96FA-BDB4-685EBCAB00BF}"/>
              </a:ext>
            </a:extLst>
          </p:cNvPr>
          <p:cNvGrpSpPr/>
          <p:nvPr/>
        </p:nvGrpSpPr>
        <p:grpSpPr>
          <a:xfrm>
            <a:off x="2061091" y="5651353"/>
            <a:ext cx="15940295" cy="1867874"/>
            <a:chOff x="2061091" y="5651353"/>
            <a:chExt cx="15940295" cy="1867874"/>
          </a:xfrm>
        </p:grpSpPr>
        <p:pic>
          <p:nvPicPr>
            <p:cNvPr id="19" name="Immagine 18">
              <a:extLst>
                <a:ext uri="{FF2B5EF4-FFF2-40B4-BE49-F238E27FC236}">
                  <a16:creationId xmlns:a16="http://schemas.microsoft.com/office/drawing/2014/main" id="{9DA3AD19-C8D9-4B33-B6EF-F5182F4202C7}"/>
                </a:ext>
              </a:extLst>
            </p:cNvPr>
            <p:cNvPicPr>
              <a:picLocks noChangeAspect="1"/>
            </p:cNvPicPr>
            <p:nvPr/>
          </p:nvPicPr>
          <p:blipFill rotWithShape="1">
            <a:blip r:embed="rId16"/>
            <a:srcRect r="60160" b="70988"/>
            <a:stretch/>
          </p:blipFill>
          <p:spPr>
            <a:xfrm>
              <a:off x="2061091" y="5651353"/>
              <a:ext cx="7060049" cy="620589"/>
            </a:xfrm>
            <a:prstGeom prst="rect">
              <a:avLst/>
            </a:prstGeom>
          </p:spPr>
        </p:pic>
        <p:sp>
          <p:nvSpPr>
            <p:cNvPr id="40" name="CasellaDiTesto 1">
              <a:extLst>
                <a:ext uri="{FF2B5EF4-FFF2-40B4-BE49-F238E27FC236}">
                  <a16:creationId xmlns:a16="http://schemas.microsoft.com/office/drawing/2014/main" id="{EC65C416-2E82-EF66-8145-F9DF3F1C1F51}"/>
                </a:ext>
              </a:extLst>
            </p:cNvPr>
            <p:cNvSpPr txBox="1"/>
            <p:nvPr/>
          </p:nvSpPr>
          <p:spPr>
            <a:xfrm>
              <a:off x="8198908" y="6666724"/>
              <a:ext cx="4011345" cy="839284"/>
            </a:xfrm>
            <a:prstGeom prst="rect">
              <a:avLst/>
            </a:prstGeom>
            <a:solidFill>
              <a:srgbClr val="FFFFFF">
                <a:alpha val="62000"/>
              </a:srgbClr>
            </a:solidFill>
          </p:spPr>
          <p:txBody>
            <a:bodyPr wrap="square" lIns="0" tIns="36000" rIns="216000" bIns="36000" rtlCol="0">
              <a:spAutoFit/>
            </a:bodyPr>
            <a:lstStyle/>
            <a:p>
              <a:pPr>
                <a:lnSpc>
                  <a:spcPct val="130000"/>
                </a:lnSpc>
                <a:spcBef>
                  <a:spcPts val="1000"/>
                </a:spcBef>
              </a:pPr>
              <a:endParaRPr lang="it-IT" sz="1400" b="1"/>
            </a:p>
          </p:txBody>
        </p:sp>
        <p:pic>
          <p:nvPicPr>
            <p:cNvPr id="50" name="Immagine 50">
              <a:extLst>
                <a:ext uri="{FF2B5EF4-FFF2-40B4-BE49-F238E27FC236}">
                  <a16:creationId xmlns:a16="http://schemas.microsoft.com/office/drawing/2014/main" id="{4F2F3B9E-3073-EC6F-D979-DDACC4E73A97}"/>
                </a:ext>
              </a:extLst>
            </p:cNvPr>
            <p:cNvPicPr>
              <a:picLocks noChangeAspect="1"/>
            </p:cNvPicPr>
            <p:nvPr/>
          </p:nvPicPr>
          <p:blipFill rotWithShape="1">
            <a:blip r:embed="rId17"/>
            <a:srcRect l="72548"/>
            <a:stretch/>
          </p:blipFill>
          <p:spPr>
            <a:xfrm>
              <a:off x="13590752" y="6636471"/>
              <a:ext cx="4410634" cy="788188"/>
            </a:xfrm>
            <a:prstGeom prst="rect">
              <a:avLst/>
            </a:prstGeom>
          </p:spPr>
        </p:pic>
        <p:grpSp>
          <p:nvGrpSpPr>
            <p:cNvPr id="53" name="Gruppo 6">
              <a:extLst>
                <a:ext uri="{FF2B5EF4-FFF2-40B4-BE49-F238E27FC236}">
                  <a16:creationId xmlns:a16="http://schemas.microsoft.com/office/drawing/2014/main" id="{8D91583B-DF3C-2C6A-2F3E-051FDF647A65}"/>
                </a:ext>
              </a:extLst>
            </p:cNvPr>
            <p:cNvGrpSpPr/>
            <p:nvPr/>
          </p:nvGrpSpPr>
          <p:grpSpPr>
            <a:xfrm>
              <a:off x="2061091" y="6666294"/>
              <a:ext cx="10379002" cy="830933"/>
              <a:chOff x="2061091" y="6624164"/>
              <a:chExt cx="10379002" cy="830933"/>
            </a:xfrm>
          </p:grpSpPr>
          <p:grpSp>
            <p:nvGrpSpPr>
              <p:cNvPr id="56" name="Gruppo 5">
                <a:extLst>
                  <a:ext uri="{FF2B5EF4-FFF2-40B4-BE49-F238E27FC236}">
                    <a16:creationId xmlns:a16="http://schemas.microsoft.com/office/drawing/2014/main" id="{5E3436D3-E4F8-DA7C-E870-659BEC58A2F8}"/>
                  </a:ext>
                </a:extLst>
              </p:cNvPr>
              <p:cNvGrpSpPr/>
              <p:nvPr/>
            </p:nvGrpSpPr>
            <p:grpSpPr>
              <a:xfrm>
                <a:off x="2061091" y="6624164"/>
                <a:ext cx="10379002" cy="830933"/>
                <a:chOff x="2061091" y="6627269"/>
                <a:chExt cx="10379002" cy="830933"/>
              </a:xfrm>
            </p:grpSpPr>
            <p:pic>
              <p:nvPicPr>
                <p:cNvPr id="58" name="Immagine 30">
                  <a:extLst>
                    <a:ext uri="{FF2B5EF4-FFF2-40B4-BE49-F238E27FC236}">
                      <a16:creationId xmlns:a16="http://schemas.microsoft.com/office/drawing/2014/main" id="{A2E379E2-81A7-B086-6A10-26B1FDC2E4A6}"/>
                    </a:ext>
                  </a:extLst>
                </p:cNvPr>
                <p:cNvPicPr>
                  <a:picLocks noChangeAspect="1"/>
                </p:cNvPicPr>
                <p:nvPr/>
              </p:nvPicPr>
              <p:blipFill>
                <a:blip r:embed="rId18"/>
                <a:stretch>
                  <a:fillRect/>
                </a:stretch>
              </p:blipFill>
              <p:spPr>
                <a:xfrm>
                  <a:off x="2136450" y="6732284"/>
                  <a:ext cx="500424" cy="518513"/>
                </a:xfrm>
                <a:prstGeom prst="rect">
                  <a:avLst/>
                </a:prstGeom>
              </p:spPr>
            </p:pic>
            <p:pic>
              <p:nvPicPr>
                <p:cNvPr id="59" name="Immagine 43">
                  <a:extLst>
                    <a:ext uri="{FF2B5EF4-FFF2-40B4-BE49-F238E27FC236}">
                      <a16:creationId xmlns:a16="http://schemas.microsoft.com/office/drawing/2014/main" id="{BBDAB521-5762-3641-3DA9-62F70698A1D0}"/>
                    </a:ext>
                  </a:extLst>
                </p:cNvPr>
                <p:cNvPicPr>
                  <a:picLocks noChangeAspect="1"/>
                </p:cNvPicPr>
                <p:nvPr/>
              </p:nvPicPr>
              <p:blipFill rotWithShape="1">
                <a:blip r:embed="rId17"/>
                <a:srcRect r="35401" b="-5423"/>
                <a:stretch/>
              </p:blipFill>
              <p:spPr>
                <a:xfrm>
                  <a:off x="2061091" y="6627269"/>
                  <a:ext cx="10379002" cy="830933"/>
                </a:xfrm>
                <a:prstGeom prst="rect">
                  <a:avLst/>
                </a:prstGeom>
              </p:spPr>
            </p:pic>
          </p:grpSp>
          <p:pic>
            <p:nvPicPr>
              <p:cNvPr id="57" name="Immagine 32">
                <a:extLst>
                  <a:ext uri="{FF2B5EF4-FFF2-40B4-BE49-F238E27FC236}">
                    <a16:creationId xmlns:a16="http://schemas.microsoft.com/office/drawing/2014/main" id="{D3234B6E-F074-328D-8C5B-80BF9DEBE0DB}"/>
                  </a:ext>
                </a:extLst>
              </p:cNvPr>
              <p:cNvPicPr>
                <a:picLocks noChangeAspect="1"/>
              </p:cNvPicPr>
              <p:nvPr/>
            </p:nvPicPr>
            <p:blipFill>
              <a:blip r:embed="rId18"/>
              <a:stretch>
                <a:fillRect/>
              </a:stretch>
            </p:blipFill>
            <p:spPr>
              <a:xfrm>
                <a:off x="2136449" y="6735213"/>
                <a:ext cx="531361" cy="550569"/>
              </a:xfrm>
              <a:prstGeom prst="rect">
                <a:avLst/>
              </a:prstGeom>
            </p:spPr>
          </p:pic>
        </p:grpSp>
        <p:sp>
          <p:nvSpPr>
            <p:cNvPr id="63" name="CasellaDiTesto 1">
              <a:extLst>
                <a:ext uri="{FF2B5EF4-FFF2-40B4-BE49-F238E27FC236}">
                  <a16:creationId xmlns:a16="http://schemas.microsoft.com/office/drawing/2014/main" id="{F3DC0119-158B-1850-85ED-BD60BEC29217}"/>
                </a:ext>
              </a:extLst>
            </p:cNvPr>
            <p:cNvSpPr txBox="1"/>
            <p:nvPr/>
          </p:nvSpPr>
          <p:spPr>
            <a:xfrm>
              <a:off x="13990041" y="6636471"/>
              <a:ext cx="4011345" cy="839284"/>
            </a:xfrm>
            <a:prstGeom prst="rect">
              <a:avLst/>
            </a:prstGeom>
            <a:solidFill>
              <a:srgbClr val="FFFFFF">
                <a:alpha val="62000"/>
              </a:srgbClr>
            </a:solidFill>
          </p:spPr>
          <p:txBody>
            <a:bodyPr wrap="square" lIns="0" tIns="36000" rIns="216000" bIns="36000" rtlCol="0">
              <a:spAutoFit/>
            </a:bodyPr>
            <a:lstStyle/>
            <a:p>
              <a:pPr>
                <a:lnSpc>
                  <a:spcPct val="130000"/>
                </a:lnSpc>
                <a:spcBef>
                  <a:spcPts val="1000"/>
                </a:spcBef>
              </a:pPr>
              <a:endParaRPr lang="it-IT" sz="1400" b="1"/>
            </a:p>
          </p:txBody>
        </p:sp>
        <p:pic>
          <p:nvPicPr>
            <p:cNvPr id="44" name="Immagine 43">
              <a:extLst>
                <a:ext uri="{FF2B5EF4-FFF2-40B4-BE49-F238E27FC236}">
                  <a16:creationId xmlns:a16="http://schemas.microsoft.com/office/drawing/2014/main" id="{41CCBF89-C3E2-4CC1-A715-7267B764B54B}"/>
                </a:ext>
              </a:extLst>
            </p:cNvPr>
            <p:cNvPicPr>
              <a:picLocks noChangeAspect="1"/>
            </p:cNvPicPr>
            <p:nvPr/>
          </p:nvPicPr>
          <p:blipFill rotWithShape="1">
            <a:blip r:embed="rId17"/>
            <a:srcRect l="506" t="21153" r="96240" b="14133"/>
            <a:stretch/>
          </p:blipFill>
          <p:spPr>
            <a:xfrm>
              <a:off x="8198908" y="6806475"/>
              <a:ext cx="564334" cy="550569"/>
            </a:xfrm>
            <a:prstGeom prst="rect">
              <a:avLst/>
            </a:prstGeom>
          </p:spPr>
        </p:pic>
        <p:sp>
          <p:nvSpPr>
            <p:cNvPr id="64" name="CasellaDiTesto 1">
              <a:extLst>
                <a:ext uri="{FF2B5EF4-FFF2-40B4-BE49-F238E27FC236}">
                  <a16:creationId xmlns:a16="http://schemas.microsoft.com/office/drawing/2014/main" id="{47FA69A3-1981-FAF3-5075-D3EF9BB7DD48}"/>
                </a:ext>
              </a:extLst>
            </p:cNvPr>
            <p:cNvSpPr txBox="1"/>
            <p:nvPr/>
          </p:nvSpPr>
          <p:spPr>
            <a:xfrm>
              <a:off x="8127610" y="6679943"/>
              <a:ext cx="4011345" cy="839284"/>
            </a:xfrm>
            <a:prstGeom prst="rect">
              <a:avLst/>
            </a:prstGeom>
            <a:solidFill>
              <a:srgbClr val="FFFFFF">
                <a:alpha val="62000"/>
              </a:srgbClr>
            </a:solidFill>
          </p:spPr>
          <p:txBody>
            <a:bodyPr wrap="square" lIns="0" tIns="36000" rIns="216000" bIns="36000" rtlCol="0">
              <a:spAutoFit/>
            </a:bodyPr>
            <a:lstStyle/>
            <a:p>
              <a:pPr>
                <a:lnSpc>
                  <a:spcPct val="130000"/>
                </a:lnSpc>
                <a:spcBef>
                  <a:spcPts val="1000"/>
                </a:spcBef>
              </a:pPr>
              <a:endParaRPr lang="it-IT" sz="1400" b="1"/>
            </a:p>
          </p:txBody>
        </p:sp>
        <p:pic>
          <p:nvPicPr>
            <p:cNvPr id="2" name="Picture 1">
              <a:extLst>
                <a:ext uri="{FF2B5EF4-FFF2-40B4-BE49-F238E27FC236}">
                  <a16:creationId xmlns:a16="http://schemas.microsoft.com/office/drawing/2014/main" id="{C1C0C2DA-5472-CF53-61FB-66DDA3B54020}"/>
                </a:ext>
              </a:extLst>
            </p:cNvPr>
            <p:cNvPicPr>
              <a:picLocks noChangeAspect="1"/>
            </p:cNvPicPr>
            <p:nvPr/>
          </p:nvPicPr>
          <p:blipFill>
            <a:blip r:embed="rId19"/>
            <a:stretch>
              <a:fillRect/>
            </a:stretch>
          </p:blipFill>
          <p:spPr>
            <a:xfrm>
              <a:off x="2733664" y="6813505"/>
              <a:ext cx="2816761" cy="512139"/>
            </a:xfrm>
            <a:prstGeom prst="rect">
              <a:avLst/>
            </a:prstGeom>
          </p:spPr>
        </p:pic>
        <p:sp>
          <p:nvSpPr>
            <p:cNvPr id="62" name="CasellaDiTesto 1">
              <a:extLst>
                <a:ext uri="{FF2B5EF4-FFF2-40B4-BE49-F238E27FC236}">
                  <a16:creationId xmlns:a16="http://schemas.microsoft.com/office/drawing/2014/main" id="{52AEDBD3-727A-5AC2-0B4D-40ECB07790D2}"/>
                </a:ext>
              </a:extLst>
            </p:cNvPr>
            <p:cNvSpPr txBox="1"/>
            <p:nvPr/>
          </p:nvSpPr>
          <p:spPr>
            <a:xfrm>
              <a:off x="2098764" y="6628254"/>
              <a:ext cx="4011345" cy="839284"/>
            </a:xfrm>
            <a:prstGeom prst="rect">
              <a:avLst/>
            </a:prstGeom>
            <a:solidFill>
              <a:srgbClr val="FFFFFF">
                <a:alpha val="62000"/>
              </a:srgbClr>
            </a:solidFill>
          </p:spPr>
          <p:txBody>
            <a:bodyPr wrap="square" lIns="0" tIns="36000" rIns="216000" bIns="36000" rtlCol="0">
              <a:spAutoFit/>
            </a:bodyPr>
            <a:lstStyle/>
            <a:p>
              <a:pPr>
                <a:lnSpc>
                  <a:spcPct val="130000"/>
                </a:lnSpc>
                <a:spcBef>
                  <a:spcPts val="1000"/>
                </a:spcBef>
              </a:pPr>
              <a:endParaRPr lang="it-IT" sz="1400" b="1"/>
            </a:p>
          </p:txBody>
        </p:sp>
      </p:grpSp>
    </p:spTree>
    <p:extLst>
      <p:ext uri="{BB962C8B-B14F-4D97-AF65-F5344CB8AC3E}">
        <p14:creationId xmlns:p14="http://schemas.microsoft.com/office/powerpoint/2010/main" val="3450892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39" y="2112153"/>
            <a:ext cx="3757900" cy="655224"/>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8"/>
          <a:stretch>
            <a:fillRect/>
          </a:stretch>
        </p:blipFill>
        <p:spPr>
          <a:xfrm>
            <a:off x="5044299" y="2884175"/>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9"/>
          <a:stretch>
            <a:fillRect/>
          </a:stretch>
        </p:blipFill>
        <p:spPr>
          <a:xfrm>
            <a:off x="1684619" y="2943509"/>
            <a:ext cx="2763472" cy="648997"/>
          </a:xfrm>
          <a:prstGeom prst="rect">
            <a:avLst/>
          </a:prstGeom>
        </p:spPr>
      </p:pic>
      <p:sp>
        <p:nvSpPr>
          <p:cNvPr id="60" name="Text Placeholder 34">
            <a:extLst>
              <a:ext uri="{FF2B5EF4-FFF2-40B4-BE49-F238E27FC236}">
                <a16:creationId xmlns:a16="http://schemas.microsoft.com/office/drawing/2014/main" id="{A4A9E90E-4B80-DCC1-75AC-DD294CAF498F}"/>
              </a:ext>
            </a:extLst>
          </p:cNvPr>
          <p:cNvSpPr txBox="1">
            <a:spLocks noGrp="1"/>
          </p:cNvSpPr>
          <p:nvPr>
            <p:ph type="body" sz="quarter" idx="14"/>
          </p:nvPr>
        </p:nvSpPr>
        <p:spPr>
          <a:xfrm>
            <a:off x="2765502" y="508000"/>
            <a:ext cx="20652059" cy="809261"/>
          </a:xfrm>
          <a:prstGeom prst="rect">
            <a:avLst/>
          </a:prstGeom>
          <a:noFill/>
        </p:spPr>
        <p:txBody>
          <a:bodyPr wrap="square">
            <a:spAutoFit/>
          </a:bodyPr>
          <a:lstStyle/>
          <a:p>
            <a:pPr marL="0" marR="0" lvl="0" indent="0" algn="l" defTabSz="1769301"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it-IT" sz="40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483"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p:txBody>
      </p:sp>
      <p:grpSp>
        <p:nvGrpSpPr>
          <p:cNvPr id="3" name="Group 2">
            <a:extLst>
              <a:ext uri="{FF2B5EF4-FFF2-40B4-BE49-F238E27FC236}">
                <a16:creationId xmlns:a16="http://schemas.microsoft.com/office/drawing/2014/main" id="{9144392E-1EEB-8C5B-0F4C-0012D2B3B681}"/>
              </a:ext>
            </a:extLst>
          </p:cNvPr>
          <p:cNvGrpSpPr/>
          <p:nvPr/>
        </p:nvGrpSpPr>
        <p:grpSpPr>
          <a:xfrm>
            <a:off x="1662099" y="3569074"/>
            <a:ext cx="20878923" cy="6291703"/>
            <a:chOff x="1662099" y="3569074"/>
            <a:chExt cx="20878923" cy="6291703"/>
          </a:xfrm>
        </p:grpSpPr>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62100" y="3569074"/>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6CAF115-4D45-A0CD-C489-0E9FC92B32EF}"/>
                </a:ext>
              </a:extLst>
            </p:cNvPr>
            <p:cNvGrpSpPr/>
            <p:nvPr/>
          </p:nvGrpSpPr>
          <p:grpSpPr>
            <a:xfrm>
              <a:off x="1728300" y="5315765"/>
              <a:ext cx="15288195" cy="1080241"/>
              <a:chOff x="3341315" y="10061451"/>
              <a:chExt cx="15288195" cy="1080241"/>
            </a:xfrm>
          </p:grpSpPr>
          <p:grpSp>
            <p:nvGrpSpPr>
              <p:cNvPr id="63" name="Gruppo 74">
                <a:extLst>
                  <a:ext uri="{FF2B5EF4-FFF2-40B4-BE49-F238E27FC236}">
                    <a16:creationId xmlns:a16="http://schemas.microsoft.com/office/drawing/2014/main" id="{67C3E3A0-9F7B-B667-AC53-A6E954550A25}"/>
                  </a:ext>
                </a:extLst>
              </p:cNvPr>
              <p:cNvGrpSpPr/>
              <p:nvPr/>
            </p:nvGrpSpPr>
            <p:grpSpPr>
              <a:xfrm>
                <a:off x="3341315" y="10265903"/>
                <a:ext cx="5695026" cy="863931"/>
                <a:chOff x="2239610" y="8950650"/>
                <a:chExt cx="5695026" cy="863931"/>
              </a:xfrm>
            </p:grpSpPr>
            <p:grpSp>
              <p:nvGrpSpPr>
                <p:cNvPr id="65" name="Gruppo 76">
                  <a:extLst>
                    <a:ext uri="{FF2B5EF4-FFF2-40B4-BE49-F238E27FC236}">
                      <a16:creationId xmlns:a16="http://schemas.microsoft.com/office/drawing/2014/main" id="{D7D8B640-45A1-8B9E-A696-515D143E3360}"/>
                    </a:ext>
                  </a:extLst>
                </p:cNvPr>
                <p:cNvGrpSpPr/>
                <p:nvPr/>
              </p:nvGrpSpPr>
              <p:grpSpPr>
                <a:xfrm>
                  <a:off x="4765794" y="9349789"/>
                  <a:ext cx="3168842" cy="237223"/>
                  <a:chOff x="16424678" y="3453818"/>
                  <a:chExt cx="1482667" cy="274320"/>
                </a:xfrm>
              </p:grpSpPr>
              <p:pic>
                <p:nvPicPr>
                  <p:cNvPr id="68" name="Immagine 83">
                    <a:extLst>
                      <a:ext uri="{FF2B5EF4-FFF2-40B4-BE49-F238E27FC236}">
                        <a16:creationId xmlns:a16="http://schemas.microsoft.com/office/drawing/2014/main" id="{EE90510D-86F8-0274-F264-45D0636F726B}"/>
                      </a:ext>
                    </a:extLst>
                  </p:cNvPr>
                  <p:cNvPicPr>
                    <a:picLocks noChangeAspect="1"/>
                  </p:cNvPicPr>
                  <p:nvPr/>
                </p:nvPicPr>
                <p:blipFill>
                  <a:blip r:embed="rId10"/>
                  <a:stretch>
                    <a:fillRect/>
                  </a:stretch>
                </p:blipFill>
                <p:spPr>
                  <a:xfrm>
                    <a:off x="17663949" y="3457101"/>
                    <a:ext cx="243396" cy="237275"/>
                  </a:xfrm>
                  <a:prstGeom prst="rect">
                    <a:avLst/>
                  </a:prstGeom>
                </p:spPr>
              </p:pic>
              <p:pic>
                <p:nvPicPr>
                  <p:cNvPr id="69" name="Immagine 81">
                    <a:extLst>
                      <a:ext uri="{FF2B5EF4-FFF2-40B4-BE49-F238E27FC236}">
                        <a16:creationId xmlns:a16="http://schemas.microsoft.com/office/drawing/2014/main" id="{98FE42C6-5829-43A1-9D3B-290E0D110B63}"/>
                      </a:ext>
                    </a:extLst>
                  </p:cNvPr>
                  <p:cNvPicPr>
                    <a:picLocks noChangeAspect="1"/>
                  </p:cNvPicPr>
                  <p:nvPr/>
                </p:nvPicPr>
                <p:blipFill>
                  <a:blip r:embed="rId10"/>
                  <a:stretch>
                    <a:fillRect/>
                  </a:stretch>
                </p:blipFill>
                <p:spPr>
                  <a:xfrm>
                    <a:off x="16424678" y="3453818"/>
                    <a:ext cx="1039621" cy="274320"/>
                  </a:xfrm>
                  <a:prstGeom prst="rect">
                    <a:avLst/>
                  </a:prstGeom>
                </p:spPr>
              </p:pic>
            </p:grpSp>
            <p:pic>
              <p:nvPicPr>
                <p:cNvPr id="66" name="Immagine 78">
                  <a:extLst>
                    <a:ext uri="{FF2B5EF4-FFF2-40B4-BE49-F238E27FC236}">
                      <a16:creationId xmlns:a16="http://schemas.microsoft.com/office/drawing/2014/main" id="{F7944321-AA9C-6680-E01C-AED588E2B546}"/>
                    </a:ext>
                  </a:extLst>
                </p:cNvPr>
                <p:cNvPicPr>
                  <a:picLocks noChangeAspect="1"/>
                </p:cNvPicPr>
                <p:nvPr/>
              </p:nvPicPr>
              <p:blipFill>
                <a:blip r:embed="rId11"/>
                <a:stretch>
                  <a:fillRect/>
                </a:stretch>
              </p:blipFill>
              <p:spPr>
                <a:xfrm>
                  <a:off x="2239610" y="8950650"/>
                  <a:ext cx="1746643" cy="863931"/>
                </a:xfrm>
                <a:prstGeom prst="rect">
                  <a:avLst/>
                </a:prstGeom>
              </p:spPr>
            </p:pic>
          </p:grpSp>
          <p:pic>
            <p:nvPicPr>
              <p:cNvPr id="71" name="Immagine 85">
                <a:extLst>
                  <a:ext uri="{FF2B5EF4-FFF2-40B4-BE49-F238E27FC236}">
                    <a16:creationId xmlns:a16="http://schemas.microsoft.com/office/drawing/2014/main" id="{F94F99AF-501B-DFA3-BD82-7949F85E5FB8}"/>
                  </a:ext>
                </a:extLst>
              </p:cNvPr>
              <p:cNvPicPr>
                <a:picLocks noChangeAspect="1"/>
              </p:cNvPicPr>
              <p:nvPr/>
            </p:nvPicPr>
            <p:blipFill>
              <a:blip r:embed="rId12"/>
              <a:stretch>
                <a:fillRect/>
              </a:stretch>
            </p:blipFill>
            <p:spPr>
              <a:xfrm>
                <a:off x="11061368" y="10061451"/>
                <a:ext cx="2030107" cy="1080241"/>
              </a:xfrm>
              <a:prstGeom prst="rect">
                <a:avLst/>
              </a:prstGeom>
            </p:spPr>
          </p:pic>
          <p:pic>
            <p:nvPicPr>
              <p:cNvPr id="73" name="Immagine 18">
                <a:extLst>
                  <a:ext uri="{FF2B5EF4-FFF2-40B4-BE49-F238E27FC236}">
                    <a16:creationId xmlns:a16="http://schemas.microsoft.com/office/drawing/2014/main" id="{C1AF4192-A03F-1E4D-56C2-9D816C3257FA}"/>
                  </a:ext>
                </a:extLst>
              </p:cNvPr>
              <p:cNvPicPr>
                <a:picLocks noChangeAspect="1"/>
              </p:cNvPicPr>
              <p:nvPr/>
            </p:nvPicPr>
            <p:blipFill>
              <a:blip r:embed="rId13"/>
              <a:stretch>
                <a:fillRect/>
              </a:stretch>
            </p:blipFill>
            <p:spPr>
              <a:xfrm>
                <a:off x="5626074" y="10526762"/>
                <a:ext cx="3646378" cy="401148"/>
              </a:xfrm>
              <a:prstGeom prst="rect">
                <a:avLst/>
              </a:prstGeom>
              <a:solidFill>
                <a:schemeClr val="bg2">
                  <a:lumMod val="90000"/>
                </a:schemeClr>
              </a:solidFill>
              <a:ln>
                <a:solidFill>
                  <a:schemeClr val="bg2">
                    <a:lumMod val="25000"/>
                  </a:schemeClr>
                </a:solidFill>
              </a:ln>
            </p:spPr>
          </p:pic>
          <p:pic>
            <p:nvPicPr>
              <p:cNvPr id="74" name="Immagine 165">
                <a:extLst>
                  <a:ext uri="{FF2B5EF4-FFF2-40B4-BE49-F238E27FC236}">
                    <a16:creationId xmlns:a16="http://schemas.microsoft.com/office/drawing/2014/main" id="{3A40A8CB-E6F6-0EC0-DED4-8CC34CD73D53}"/>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5588572" y="10585437"/>
                <a:ext cx="3181488" cy="321208"/>
              </a:xfrm>
              <a:prstGeom prst="rect">
                <a:avLst/>
              </a:prstGeom>
            </p:spPr>
          </p:pic>
          <p:pic>
            <p:nvPicPr>
              <p:cNvPr id="76" name="Immagine 18">
                <a:extLst>
                  <a:ext uri="{FF2B5EF4-FFF2-40B4-BE49-F238E27FC236}">
                    <a16:creationId xmlns:a16="http://schemas.microsoft.com/office/drawing/2014/main" id="{1673BE1B-14AA-02E3-9ACB-1533ADB1EA58}"/>
                  </a:ext>
                </a:extLst>
              </p:cNvPr>
              <p:cNvPicPr>
                <a:picLocks noChangeAspect="1"/>
              </p:cNvPicPr>
              <p:nvPr/>
            </p:nvPicPr>
            <p:blipFill>
              <a:blip r:embed="rId13"/>
              <a:stretch>
                <a:fillRect/>
              </a:stretch>
            </p:blipFill>
            <p:spPr>
              <a:xfrm>
                <a:off x="14983132" y="10467259"/>
                <a:ext cx="3646378" cy="401148"/>
              </a:xfrm>
              <a:prstGeom prst="rect">
                <a:avLst/>
              </a:prstGeom>
              <a:solidFill>
                <a:schemeClr val="bg2">
                  <a:lumMod val="90000"/>
                </a:schemeClr>
              </a:solidFill>
              <a:ln>
                <a:solidFill>
                  <a:schemeClr val="bg2">
                    <a:lumMod val="25000"/>
                  </a:schemeClr>
                </a:solidFill>
              </a:ln>
            </p:spPr>
          </p:pic>
          <p:pic>
            <p:nvPicPr>
              <p:cNvPr id="84" name="Immagine 166">
                <a:extLst>
                  <a:ext uri="{FF2B5EF4-FFF2-40B4-BE49-F238E27FC236}">
                    <a16:creationId xmlns:a16="http://schemas.microsoft.com/office/drawing/2014/main" id="{DC827603-BC0A-A7E4-013F-6E8F4D9F7E54}"/>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5078972" y="10520355"/>
                <a:ext cx="2126348" cy="260370"/>
              </a:xfrm>
              <a:prstGeom prst="rect">
                <a:avLst/>
              </a:prstGeom>
            </p:spPr>
          </p:pic>
        </p:grpSp>
        <p:pic>
          <p:nvPicPr>
            <p:cNvPr id="4" name="Picture 3">
              <a:extLst>
                <a:ext uri="{FF2B5EF4-FFF2-40B4-BE49-F238E27FC236}">
                  <a16:creationId xmlns:a16="http://schemas.microsoft.com/office/drawing/2014/main" id="{DA9014B4-ECE7-360C-B2BB-6DFEECAA4E5A}"/>
                </a:ext>
              </a:extLst>
            </p:cNvPr>
            <p:cNvPicPr>
              <a:picLocks noChangeAspect="1"/>
            </p:cNvPicPr>
            <p:nvPr/>
          </p:nvPicPr>
          <p:blipFill>
            <a:blip r:embed="rId16"/>
            <a:stretch>
              <a:fillRect/>
            </a:stretch>
          </p:blipFill>
          <p:spPr>
            <a:xfrm>
              <a:off x="1662099" y="3672110"/>
              <a:ext cx="20878923" cy="1223617"/>
            </a:xfrm>
            <a:prstGeom prst="rect">
              <a:avLst/>
            </a:prstGeom>
          </p:spPr>
        </p:pic>
        <p:grpSp>
          <p:nvGrpSpPr>
            <p:cNvPr id="19" name="Group 18">
              <a:extLst>
                <a:ext uri="{FF2B5EF4-FFF2-40B4-BE49-F238E27FC236}">
                  <a16:creationId xmlns:a16="http://schemas.microsoft.com/office/drawing/2014/main" id="{0FFFEA45-05FE-4C42-8AD7-EB86F04220C7}"/>
                </a:ext>
              </a:extLst>
            </p:cNvPr>
            <p:cNvGrpSpPr/>
            <p:nvPr/>
          </p:nvGrpSpPr>
          <p:grpSpPr>
            <a:xfrm>
              <a:off x="1759825" y="7410890"/>
              <a:ext cx="20635616" cy="2449887"/>
              <a:chOff x="1698805" y="6998649"/>
              <a:chExt cx="20635616" cy="2449887"/>
            </a:xfrm>
          </p:grpSpPr>
          <p:grpSp>
            <p:nvGrpSpPr>
              <p:cNvPr id="17" name="Group 16">
                <a:extLst>
                  <a:ext uri="{FF2B5EF4-FFF2-40B4-BE49-F238E27FC236}">
                    <a16:creationId xmlns:a16="http://schemas.microsoft.com/office/drawing/2014/main" id="{3AAAB3AC-7888-FF58-2FB7-840532C306BB}"/>
                  </a:ext>
                </a:extLst>
              </p:cNvPr>
              <p:cNvGrpSpPr/>
              <p:nvPr/>
            </p:nvGrpSpPr>
            <p:grpSpPr>
              <a:xfrm>
                <a:off x="1698805" y="7647347"/>
                <a:ext cx="20635616" cy="1801189"/>
                <a:chOff x="1698805" y="7446625"/>
                <a:chExt cx="20635616" cy="1801189"/>
              </a:xfrm>
            </p:grpSpPr>
            <p:cxnSp>
              <p:nvCxnSpPr>
                <p:cNvPr id="64" name="Connettore diritto 90">
                  <a:extLst>
                    <a:ext uri="{FF2B5EF4-FFF2-40B4-BE49-F238E27FC236}">
                      <a16:creationId xmlns:a16="http://schemas.microsoft.com/office/drawing/2014/main" id="{02E173A9-57FB-4D3D-8896-7CA27E92DD79}"/>
                    </a:ext>
                  </a:extLst>
                </p:cNvPr>
                <p:cNvCxnSpPr>
                  <a:cxnSpLocks/>
                </p:cNvCxnSpPr>
                <p:nvPr/>
              </p:nvCxnSpPr>
              <p:spPr>
                <a:xfrm flipV="1">
                  <a:off x="1759624" y="744662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7" name="Immagine 28">
                  <a:extLst>
                    <a:ext uri="{FF2B5EF4-FFF2-40B4-BE49-F238E27FC236}">
                      <a16:creationId xmlns:a16="http://schemas.microsoft.com/office/drawing/2014/main" id="{99016903-6176-4518-B598-166028A865F5}"/>
                    </a:ext>
                  </a:extLst>
                </p:cNvPr>
                <p:cNvPicPr>
                  <a:picLocks noChangeAspect="1"/>
                </p:cNvPicPr>
                <p:nvPr/>
              </p:nvPicPr>
              <p:blipFill>
                <a:blip r:embed="rId17"/>
                <a:stretch>
                  <a:fillRect/>
                </a:stretch>
              </p:blipFill>
              <p:spPr>
                <a:xfrm>
                  <a:off x="1698805" y="7700543"/>
                  <a:ext cx="2032850" cy="616014"/>
                </a:xfrm>
                <a:prstGeom prst="rect">
                  <a:avLst/>
                </a:prstGeom>
              </p:spPr>
            </p:pic>
            <p:grpSp>
              <p:nvGrpSpPr>
                <p:cNvPr id="72" name="Gruppo 147">
                  <a:extLst>
                    <a:ext uri="{FF2B5EF4-FFF2-40B4-BE49-F238E27FC236}">
                      <a16:creationId xmlns:a16="http://schemas.microsoft.com/office/drawing/2014/main" id="{3EC60E63-CE52-4229-98DE-AB8BBD11E075}"/>
                    </a:ext>
                  </a:extLst>
                </p:cNvPr>
                <p:cNvGrpSpPr/>
                <p:nvPr/>
              </p:nvGrpSpPr>
              <p:grpSpPr>
                <a:xfrm>
                  <a:off x="5967107" y="7791827"/>
                  <a:ext cx="3731822" cy="479991"/>
                  <a:chOff x="16314793" y="3257027"/>
                  <a:chExt cx="1746081" cy="555053"/>
                </a:xfrm>
              </p:grpSpPr>
              <p:grpSp>
                <p:nvGrpSpPr>
                  <p:cNvPr id="86" name="Gruppo 148">
                    <a:extLst>
                      <a:ext uri="{FF2B5EF4-FFF2-40B4-BE49-F238E27FC236}">
                        <a16:creationId xmlns:a16="http://schemas.microsoft.com/office/drawing/2014/main" id="{4FCD3D48-C76F-4144-83AC-9B3C89C1D61E}"/>
                      </a:ext>
                    </a:extLst>
                  </p:cNvPr>
                  <p:cNvGrpSpPr/>
                  <p:nvPr/>
                </p:nvGrpSpPr>
                <p:grpSpPr>
                  <a:xfrm>
                    <a:off x="16314793" y="3257027"/>
                    <a:ext cx="1746081" cy="555053"/>
                    <a:chOff x="12951382" y="3330624"/>
                    <a:chExt cx="1740627" cy="567595"/>
                  </a:xfrm>
                </p:grpSpPr>
                <p:pic>
                  <p:nvPicPr>
                    <p:cNvPr id="88" name="Immagine 150">
                      <a:extLst>
                        <a:ext uri="{FF2B5EF4-FFF2-40B4-BE49-F238E27FC236}">
                          <a16:creationId xmlns:a16="http://schemas.microsoft.com/office/drawing/2014/main" id="{123F0199-6683-45E1-86D3-BA2FACEAFAB5}"/>
                        </a:ext>
                      </a:extLst>
                    </p:cNvPr>
                    <p:cNvPicPr>
                      <a:picLocks noChangeAspect="1"/>
                    </p:cNvPicPr>
                    <p:nvPr/>
                  </p:nvPicPr>
                  <p:blipFill>
                    <a:blip r:embed="rId18"/>
                    <a:stretch>
                      <a:fillRect/>
                    </a:stretch>
                  </p:blipFill>
                  <p:spPr>
                    <a:xfrm>
                      <a:off x="12951382" y="3330624"/>
                      <a:ext cx="1740627" cy="567595"/>
                    </a:xfrm>
                    <a:prstGeom prst="rect">
                      <a:avLst/>
                    </a:prstGeom>
                  </p:spPr>
                </p:pic>
                <p:pic>
                  <p:nvPicPr>
                    <p:cNvPr id="92" name="Immagine 151">
                      <a:extLst>
                        <a:ext uri="{FF2B5EF4-FFF2-40B4-BE49-F238E27FC236}">
                          <a16:creationId xmlns:a16="http://schemas.microsoft.com/office/drawing/2014/main" id="{652EE052-8164-40E6-8EF9-98DB6DF32AEF}"/>
                        </a:ext>
                      </a:extLst>
                    </p:cNvPr>
                    <p:cNvPicPr>
                      <a:picLocks noChangeAspect="1"/>
                    </p:cNvPicPr>
                    <p:nvPr/>
                  </p:nvPicPr>
                  <p:blipFill>
                    <a:blip r:embed="rId10"/>
                    <a:stretch>
                      <a:fillRect/>
                    </a:stretch>
                  </p:blipFill>
                  <p:spPr>
                    <a:xfrm>
                      <a:off x="14296324" y="3535219"/>
                      <a:ext cx="242636" cy="242636"/>
                    </a:xfrm>
                    <a:prstGeom prst="rect">
                      <a:avLst/>
                    </a:prstGeom>
                  </p:spPr>
                </p:pic>
              </p:grpSp>
              <p:pic>
                <p:nvPicPr>
                  <p:cNvPr id="87" name="Immagine 149">
                    <a:extLst>
                      <a:ext uri="{FF2B5EF4-FFF2-40B4-BE49-F238E27FC236}">
                        <a16:creationId xmlns:a16="http://schemas.microsoft.com/office/drawing/2014/main" id="{5C736259-E4DB-4879-BF7F-3B36044D1EB9}"/>
                      </a:ext>
                    </a:extLst>
                  </p:cNvPr>
                  <p:cNvPicPr>
                    <a:picLocks noChangeAspect="1"/>
                  </p:cNvPicPr>
                  <p:nvPr/>
                </p:nvPicPr>
                <p:blipFill>
                  <a:blip r:embed="rId10"/>
                  <a:stretch>
                    <a:fillRect/>
                  </a:stretch>
                </p:blipFill>
                <p:spPr>
                  <a:xfrm>
                    <a:off x="16362588" y="3324541"/>
                    <a:ext cx="1039621" cy="412643"/>
                  </a:xfrm>
                  <a:prstGeom prst="rect">
                    <a:avLst/>
                  </a:prstGeom>
                </p:spPr>
              </p:pic>
            </p:grpSp>
            <p:grpSp>
              <p:nvGrpSpPr>
                <p:cNvPr id="93" name="Gruppo 147">
                  <a:extLst>
                    <a:ext uri="{FF2B5EF4-FFF2-40B4-BE49-F238E27FC236}">
                      <a16:creationId xmlns:a16="http://schemas.microsoft.com/office/drawing/2014/main" id="{9B835CB8-14EC-4D78-934D-228041AD5834}"/>
                    </a:ext>
                  </a:extLst>
                </p:cNvPr>
                <p:cNvGrpSpPr/>
                <p:nvPr/>
              </p:nvGrpSpPr>
              <p:grpSpPr>
                <a:xfrm>
                  <a:off x="5967107" y="8767823"/>
                  <a:ext cx="3731822" cy="479991"/>
                  <a:chOff x="16314793" y="3257027"/>
                  <a:chExt cx="1746081" cy="555053"/>
                </a:xfrm>
              </p:grpSpPr>
              <p:grpSp>
                <p:nvGrpSpPr>
                  <p:cNvPr id="94" name="Gruppo 148">
                    <a:extLst>
                      <a:ext uri="{FF2B5EF4-FFF2-40B4-BE49-F238E27FC236}">
                        <a16:creationId xmlns:a16="http://schemas.microsoft.com/office/drawing/2014/main" id="{3B76FA18-3E6D-46EF-AEB7-2C56C232ED41}"/>
                      </a:ext>
                    </a:extLst>
                  </p:cNvPr>
                  <p:cNvGrpSpPr/>
                  <p:nvPr/>
                </p:nvGrpSpPr>
                <p:grpSpPr>
                  <a:xfrm>
                    <a:off x="16314793" y="3257027"/>
                    <a:ext cx="1746081" cy="555053"/>
                    <a:chOff x="12951382" y="3330624"/>
                    <a:chExt cx="1740627" cy="567595"/>
                  </a:xfrm>
                </p:grpSpPr>
                <p:pic>
                  <p:nvPicPr>
                    <p:cNvPr id="96" name="Immagine 150">
                      <a:extLst>
                        <a:ext uri="{FF2B5EF4-FFF2-40B4-BE49-F238E27FC236}">
                          <a16:creationId xmlns:a16="http://schemas.microsoft.com/office/drawing/2014/main" id="{41600DEB-4E0D-447B-BEED-D6E76424C886}"/>
                        </a:ext>
                      </a:extLst>
                    </p:cNvPr>
                    <p:cNvPicPr>
                      <a:picLocks noChangeAspect="1"/>
                    </p:cNvPicPr>
                    <p:nvPr/>
                  </p:nvPicPr>
                  <p:blipFill>
                    <a:blip r:embed="rId18"/>
                    <a:stretch>
                      <a:fillRect/>
                    </a:stretch>
                  </p:blipFill>
                  <p:spPr>
                    <a:xfrm>
                      <a:off x="12951382" y="3330624"/>
                      <a:ext cx="1740627" cy="567595"/>
                    </a:xfrm>
                    <a:prstGeom prst="rect">
                      <a:avLst/>
                    </a:prstGeom>
                  </p:spPr>
                </p:pic>
                <p:pic>
                  <p:nvPicPr>
                    <p:cNvPr id="97" name="Immagine 151">
                      <a:extLst>
                        <a:ext uri="{FF2B5EF4-FFF2-40B4-BE49-F238E27FC236}">
                          <a16:creationId xmlns:a16="http://schemas.microsoft.com/office/drawing/2014/main" id="{1527A256-F9D8-49A9-9791-4632B7F24686}"/>
                        </a:ext>
                      </a:extLst>
                    </p:cNvPr>
                    <p:cNvPicPr>
                      <a:picLocks noChangeAspect="1"/>
                    </p:cNvPicPr>
                    <p:nvPr/>
                  </p:nvPicPr>
                  <p:blipFill>
                    <a:blip r:embed="rId10"/>
                    <a:stretch>
                      <a:fillRect/>
                    </a:stretch>
                  </p:blipFill>
                  <p:spPr>
                    <a:xfrm>
                      <a:off x="14296324" y="3535219"/>
                      <a:ext cx="242636" cy="242636"/>
                    </a:xfrm>
                    <a:prstGeom prst="rect">
                      <a:avLst/>
                    </a:prstGeom>
                  </p:spPr>
                </p:pic>
              </p:grpSp>
              <p:pic>
                <p:nvPicPr>
                  <p:cNvPr id="95" name="Immagine 149">
                    <a:extLst>
                      <a:ext uri="{FF2B5EF4-FFF2-40B4-BE49-F238E27FC236}">
                        <a16:creationId xmlns:a16="http://schemas.microsoft.com/office/drawing/2014/main" id="{2349EBA1-7E15-4159-8F6A-DBFCE0D5EDFE}"/>
                      </a:ext>
                    </a:extLst>
                  </p:cNvPr>
                  <p:cNvPicPr>
                    <a:picLocks noChangeAspect="1"/>
                  </p:cNvPicPr>
                  <p:nvPr/>
                </p:nvPicPr>
                <p:blipFill>
                  <a:blip r:embed="rId10"/>
                  <a:stretch>
                    <a:fillRect/>
                  </a:stretch>
                </p:blipFill>
                <p:spPr>
                  <a:xfrm>
                    <a:off x="16424678" y="3453818"/>
                    <a:ext cx="1039621" cy="274320"/>
                  </a:xfrm>
                  <a:prstGeom prst="rect">
                    <a:avLst/>
                  </a:prstGeom>
                </p:spPr>
              </p:pic>
            </p:grpSp>
          </p:grpSp>
          <p:pic>
            <p:nvPicPr>
              <p:cNvPr id="9" name="Picture 8">
                <a:extLst>
                  <a:ext uri="{FF2B5EF4-FFF2-40B4-BE49-F238E27FC236}">
                    <a16:creationId xmlns:a16="http://schemas.microsoft.com/office/drawing/2014/main" id="{2543F4AE-B71E-1FB7-CC2A-1A1347D6BEEE}"/>
                  </a:ext>
                </a:extLst>
              </p:cNvPr>
              <p:cNvPicPr>
                <a:picLocks noChangeAspect="1"/>
              </p:cNvPicPr>
              <p:nvPr/>
            </p:nvPicPr>
            <p:blipFill>
              <a:blip r:embed="rId19"/>
              <a:stretch>
                <a:fillRect/>
              </a:stretch>
            </p:blipFill>
            <p:spPr>
              <a:xfrm>
                <a:off x="9855244" y="7991610"/>
                <a:ext cx="3055533" cy="569676"/>
              </a:xfrm>
              <a:prstGeom prst="rect">
                <a:avLst/>
              </a:prstGeom>
            </p:spPr>
          </p:pic>
          <p:pic>
            <p:nvPicPr>
              <p:cNvPr id="12" name="Immagine 18">
                <a:extLst>
                  <a:ext uri="{FF2B5EF4-FFF2-40B4-BE49-F238E27FC236}">
                    <a16:creationId xmlns:a16="http://schemas.microsoft.com/office/drawing/2014/main" id="{BF8C5D49-E56C-A4D7-148F-4AFBD9C93048}"/>
                  </a:ext>
                </a:extLst>
              </p:cNvPr>
              <p:cNvPicPr>
                <a:picLocks noChangeAspect="1"/>
              </p:cNvPicPr>
              <p:nvPr/>
            </p:nvPicPr>
            <p:blipFill>
              <a:blip r:embed="rId13"/>
              <a:stretch>
                <a:fillRect/>
              </a:stretch>
            </p:blipFill>
            <p:spPr>
              <a:xfrm>
                <a:off x="6043857" y="8039009"/>
                <a:ext cx="3629672" cy="399310"/>
              </a:xfrm>
              <a:prstGeom prst="rect">
                <a:avLst/>
              </a:prstGeom>
              <a:solidFill>
                <a:schemeClr val="bg2">
                  <a:lumMod val="90000"/>
                </a:schemeClr>
              </a:solidFill>
              <a:ln>
                <a:solidFill>
                  <a:schemeClr val="bg2">
                    <a:lumMod val="25000"/>
                  </a:schemeClr>
                </a:solidFill>
              </a:ln>
            </p:spPr>
          </p:pic>
          <p:pic>
            <p:nvPicPr>
              <p:cNvPr id="13" name="Picture 12">
                <a:extLst>
                  <a:ext uri="{FF2B5EF4-FFF2-40B4-BE49-F238E27FC236}">
                    <a16:creationId xmlns:a16="http://schemas.microsoft.com/office/drawing/2014/main" id="{8DB42126-25D1-90A2-CEE1-D101133F2D0D}"/>
                  </a:ext>
                </a:extLst>
              </p:cNvPr>
              <p:cNvPicPr>
                <a:picLocks noChangeAspect="1"/>
              </p:cNvPicPr>
              <p:nvPr/>
            </p:nvPicPr>
            <p:blipFill>
              <a:blip r:embed="rId20">
                <a:clrChange>
                  <a:clrFrom>
                    <a:srgbClr val="FAFAFA"/>
                  </a:clrFrom>
                  <a:clrTo>
                    <a:srgbClr val="FAFAFA">
                      <a:alpha val="0"/>
                    </a:srgbClr>
                  </a:clrTo>
                </a:clrChange>
              </a:blip>
              <a:stretch>
                <a:fillRect/>
              </a:stretch>
            </p:blipFill>
            <p:spPr>
              <a:xfrm>
                <a:off x="6089551" y="8079721"/>
                <a:ext cx="1671281" cy="319723"/>
              </a:xfrm>
              <a:prstGeom prst="rect">
                <a:avLst/>
              </a:prstGeom>
            </p:spPr>
          </p:pic>
          <p:pic>
            <p:nvPicPr>
              <p:cNvPr id="14" name="Immagine 18">
                <a:extLst>
                  <a:ext uri="{FF2B5EF4-FFF2-40B4-BE49-F238E27FC236}">
                    <a16:creationId xmlns:a16="http://schemas.microsoft.com/office/drawing/2014/main" id="{19E5878A-A36F-F5A2-74B4-3A58C340A9B9}"/>
                  </a:ext>
                </a:extLst>
              </p:cNvPr>
              <p:cNvPicPr>
                <a:picLocks noChangeAspect="1"/>
              </p:cNvPicPr>
              <p:nvPr/>
            </p:nvPicPr>
            <p:blipFill>
              <a:blip r:embed="rId13"/>
              <a:stretch>
                <a:fillRect/>
              </a:stretch>
            </p:blipFill>
            <p:spPr>
              <a:xfrm>
                <a:off x="6043857" y="9025932"/>
                <a:ext cx="3629672" cy="399310"/>
              </a:xfrm>
              <a:prstGeom prst="rect">
                <a:avLst/>
              </a:prstGeom>
              <a:solidFill>
                <a:schemeClr val="bg2">
                  <a:lumMod val="90000"/>
                </a:schemeClr>
              </a:solidFill>
              <a:ln>
                <a:solidFill>
                  <a:schemeClr val="bg2">
                    <a:lumMod val="25000"/>
                  </a:schemeClr>
                </a:solidFill>
              </a:ln>
            </p:spPr>
          </p:pic>
          <p:sp>
            <p:nvSpPr>
              <p:cNvPr id="18" name="TextBox 17">
                <a:extLst>
                  <a:ext uri="{FF2B5EF4-FFF2-40B4-BE49-F238E27FC236}">
                    <a16:creationId xmlns:a16="http://schemas.microsoft.com/office/drawing/2014/main" id="{CFDF31B9-6BBE-4B1C-BB6B-49FC17E1394F}"/>
                  </a:ext>
                </a:extLst>
              </p:cNvPr>
              <p:cNvSpPr txBox="1"/>
              <p:nvPr/>
            </p:nvSpPr>
            <p:spPr>
              <a:xfrm>
                <a:off x="6119734" y="8981294"/>
                <a:ext cx="2358119" cy="431199"/>
              </a:xfrm>
              <a:prstGeom prst="rect">
                <a:avLst/>
              </a:prstGeom>
              <a:noFill/>
            </p:spPr>
            <p:txBody>
              <a:bodyPr wrap="none" lIns="0" tIns="36000" rIns="216000" bIns="36000" rtlCol="0">
                <a:spAutoFit/>
              </a:bodyPr>
              <a:lstStyle/>
              <a:p>
                <a:pPr>
                  <a:lnSpc>
                    <a:spcPct val="130000"/>
                  </a:lnSpc>
                  <a:spcBef>
                    <a:spcPts val="1000"/>
                  </a:spcBef>
                </a:pPr>
                <a:r>
                  <a:rPr lang="it-IT" sz="2000" b="1">
                    <a:solidFill>
                      <a:schemeClr val="bg2">
                        <a:lumMod val="50000"/>
                      </a:schemeClr>
                    </a:solidFill>
                  </a:rPr>
                  <a:t>000000000000001</a:t>
                </a:r>
              </a:p>
            </p:txBody>
          </p:sp>
          <p:pic>
            <p:nvPicPr>
              <p:cNvPr id="6" name="Picture 5">
                <a:extLst>
                  <a:ext uri="{FF2B5EF4-FFF2-40B4-BE49-F238E27FC236}">
                    <a16:creationId xmlns:a16="http://schemas.microsoft.com/office/drawing/2014/main" id="{04196E9A-ABBC-B5BE-2063-785BAB789104}"/>
                  </a:ext>
                </a:extLst>
              </p:cNvPr>
              <p:cNvPicPr>
                <a:picLocks noChangeAspect="1"/>
              </p:cNvPicPr>
              <p:nvPr/>
            </p:nvPicPr>
            <p:blipFill>
              <a:blip r:embed="rId21"/>
              <a:stretch>
                <a:fillRect/>
              </a:stretch>
            </p:blipFill>
            <p:spPr>
              <a:xfrm>
                <a:off x="1735458" y="6998649"/>
                <a:ext cx="2366610" cy="525914"/>
              </a:xfrm>
              <a:prstGeom prst="rect">
                <a:avLst/>
              </a:prstGeom>
            </p:spPr>
          </p:pic>
        </p:grpSp>
        <p:pic>
          <p:nvPicPr>
            <p:cNvPr id="2" name="Picture 1">
              <a:extLst>
                <a:ext uri="{FF2B5EF4-FFF2-40B4-BE49-F238E27FC236}">
                  <a16:creationId xmlns:a16="http://schemas.microsoft.com/office/drawing/2014/main" id="{94376AFD-96BD-837A-E75A-6A8C9FD5A714}"/>
                </a:ext>
              </a:extLst>
            </p:cNvPr>
            <p:cNvPicPr>
              <a:picLocks noChangeAspect="1"/>
            </p:cNvPicPr>
            <p:nvPr/>
          </p:nvPicPr>
          <p:blipFill>
            <a:blip r:embed="rId22"/>
            <a:stretch>
              <a:fillRect/>
            </a:stretch>
          </p:blipFill>
          <p:spPr>
            <a:xfrm>
              <a:off x="1817785" y="9432077"/>
              <a:ext cx="3347773" cy="401733"/>
            </a:xfrm>
            <a:prstGeom prst="rect">
              <a:avLst/>
            </a:prstGeom>
          </p:spPr>
        </p:pic>
      </p:grpSp>
    </p:spTree>
    <p:extLst>
      <p:ext uri="{BB962C8B-B14F-4D97-AF65-F5344CB8AC3E}">
        <p14:creationId xmlns:p14="http://schemas.microsoft.com/office/powerpoint/2010/main" val="33081902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39" y="2112153"/>
            <a:ext cx="3757900" cy="655224"/>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8"/>
          <a:stretch>
            <a:fillRect/>
          </a:stretch>
        </p:blipFill>
        <p:spPr>
          <a:xfrm>
            <a:off x="5044299" y="2884175"/>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9"/>
          <a:stretch>
            <a:fillRect/>
          </a:stretch>
        </p:blipFill>
        <p:spPr>
          <a:xfrm>
            <a:off x="1684619" y="2943509"/>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62100" y="3569074"/>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 Placeholder 34">
            <a:extLst>
              <a:ext uri="{FF2B5EF4-FFF2-40B4-BE49-F238E27FC236}">
                <a16:creationId xmlns:a16="http://schemas.microsoft.com/office/drawing/2014/main" id="{A4A9E90E-4B80-DCC1-75AC-DD294CAF498F}"/>
              </a:ext>
            </a:extLst>
          </p:cNvPr>
          <p:cNvSpPr txBox="1">
            <a:spLocks noGrp="1"/>
          </p:cNvSpPr>
          <p:nvPr>
            <p:ph type="body" sz="quarter" idx="14"/>
          </p:nvPr>
        </p:nvSpPr>
        <p:spPr>
          <a:xfrm>
            <a:off x="2765502" y="508000"/>
            <a:ext cx="20652059" cy="809261"/>
          </a:xfrm>
          <a:prstGeom prst="rect">
            <a:avLst/>
          </a:prstGeom>
          <a:noFill/>
        </p:spPr>
        <p:txBody>
          <a:bodyPr wrap="square">
            <a:spAutoFit/>
          </a:bodyPr>
          <a:lstStyle/>
          <a:p>
            <a:pPr marL="0" marR="0" lvl="0" indent="0" algn="l" defTabSz="1769301"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it-IT" sz="40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483"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p:txBody>
      </p:sp>
      <p:pic>
        <p:nvPicPr>
          <p:cNvPr id="114" name="Immagine 41">
            <a:extLst>
              <a:ext uri="{FF2B5EF4-FFF2-40B4-BE49-F238E27FC236}">
                <a16:creationId xmlns:a16="http://schemas.microsoft.com/office/drawing/2014/main" id="{632C5FAA-3DFF-4F5F-BC5A-B1C4A3A6E340}"/>
              </a:ext>
            </a:extLst>
          </p:cNvPr>
          <p:cNvPicPr>
            <a:picLocks noChangeAspect="1"/>
          </p:cNvPicPr>
          <p:nvPr/>
        </p:nvPicPr>
        <p:blipFill>
          <a:blip r:embed="rId10"/>
          <a:stretch>
            <a:fillRect/>
          </a:stretch>
        </p:blipFill>
        <p:spPr>
          <a:xfrm>
            <a:off x="20725139" y="12645302"/>
            <a:ext cx="2033266" cy="688429"/>
          </a:xfrm>
          <a:prstGeom prst="rect">
            <a:avLst/>
          </a:prstGeom>
        </p:spPr>
      </p:pic>
      <p:pic>
        <p:nvPicPr>
          <p:cNvPr id="3" name="Picture 2">
            <a:extLst>
              <a:ext uri="{FF2B5EF4-FFF2-40B4-BE49-F238E27FC236}">
                <a16:creationId xmlns:a16="http://schemas.microsoft.com/office/drawing/2014/main" id="{FA266E91-1180-BCCF-7E8A-7703ED97636A}"/>
              </a:ext>
            </a:extLst>
          </p:cNvPr>
          <p:cNvPicPr>
            <a:picLocks noChangeAspect="1"/>
          </p:cNvPicPr>
          <p:nvPr/>
        </p:nvPicPr>
        <p:blipFill>
          <a:blip r:embed="rId11"/>
          <a:stretch>
            <a:fillRect/>
          </a:stretch>
        </p:blipFill>
        <p:spPr>
          <a:xfrm>
            <a:off x="1838159" y="4784085"/>
            <a:ext cx="3516246" cy="495880"/>
          </a:xfrm>
          <a:prstGeom prst="rect">
            <a:avLst/>
          </a:prstGeom>
        </p:spPr>
      </p:pic>
      <p:cxnSp>
        <p:nvCxnSpPr>
          <p:cNvPr id="61" name="Connettore diritto 90">
            <a:extLst>
              <a:ext uri="{FF2B5EF4-FFF2-40B4-BE49-F238E27FC236}">
                <a16:creationId xmlns:a16="http://schemas.microsoft.com/office/drawing/2014/main" id="{0283D736-8567-B36E-ECFD-7EFB8C0DF950}"/>
              </a:ext>
            </a:extLst>
          </p:cNvPr>
          <p:cNvCxnSpPr>
            <a:cxnSpLocks/>
          </p:cNvCxnSpPr>
          <p:nvPr/>
        </p:nvCxnSpPr>
        <p:spPr>
          <a:xfrm flipV="1">
            <a:off x="1883929" y="5301080"/>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B5E7B86-CE08-DAF9-BF7A-4477AF7332DE}"/>
              </a:ext>
            </a:extLst>
          </p:cNvPr>
          <p:cNvPicPr>
            <a:picLocks noChangeAspect="1"/>
          </p:cNvPicPr>
          <p:nvPr/>
        </p:nvPicPr>
        <p:blipFill>
          <a:blip r:embed="rId12"/>
          <a:stretch>
            <a:fillRect/>
          </a:stretch>
        </p:blipFill>
        <p:spPr>
          <a:xfrm>
            <a:off x="1662099" y="3629580"/>
            <a:ext cx="20878923" cy="1223617"/>
          </a:xfrm>
          <a:prstGeom prst="rect">
            <a:avLst/>
          </a:prstGeom>
        </p:spPr>
      </p:pic>
      <p:grpSp>
        <p:nvGrpSpPr>
          <p:cNvPr id="6" name="Group 5">
            <a:extLst>
              <a:ext uri="{FF2B5EF4-FFF2-40B4-BE49-F238E27FC236}">
                <a16:creationId xmlns:a16="http://schemas.microsoft.com/office/drawing/2014/main" id="{ECED05F6-7F10-FE8A-2A9B-7594D12679BC}"/>
              </a:ext>
            </a:extLst>
          </p:cNvPr>
          <p:cNvGrpSpPr/>
          <p:nvPr/>
        </p:nvGrpSpPr>
        <p:grpSpPr>
          <a:xfrm>
            <a:off x="1959676" y="6014106"/>
            <a:ext cx="18097945" cy="7640338"/>
            <a:chOff x="1959676" y="6014106"/>
            <a:chExt cx="18097945" cy="7640338"/>
          </a:xfrm>
        </p:grpSpPr>
        <p:pic>
          <p:nvPicPr>
            <p:cNvPr id="110" name="Immagine 81">
              <a:extLst>
                <a:ext uri="{FF2B5EF4-FFF2-40B4-BE49-F238E27FC236}">
                  <a16:creationId xmlns:a16="http://schemas.microsoft.com/office/drawing/2014/main" id="{33E2A2AD-4FA3-4C13-987F-62FBA3EC4EB9}"/>
                </a:ext>
              </a:extLst>
            </p:cNvPr>
            <p:cNvPicPr>
              <a:picLocks/>
            </p:cNvPicPr>
            <p:nvPr/>
          </p:nvPicPr>
          <p:blipFill>
            <a:blip r:embed="rId13"/>
            <a:stretch>
              <a:fillRect/>
            </a:stretch>
          </p:blipFill>
          <p:spPr>
            <a:xfrm>
              <a:off x="2264040" y="12682131"/>
              <a:ext cx="1202400" cy="651600"/>
            </a:xfrm>
            <a:prstGeom prst="rect">
              <a:avLst/>
            </a:prstGeom>
          </p:spPr>
        </p:pic>
        <p:pic>
          <p:nvPicPr>
            <p:cNvPr id="113" name="Immagine 63">
              <a:extLst>
                <a:ext uri="{FF2B5EF4-FFF2-40B4-BE49-F238E27FC236}">
                  <a16:creationId xmlns:a16="http://schemas.microsoft.com/office/drawing/2014/main" id="{6EDC6BAC-81EE-4B0C-B05D-C293450C765E}"/>
                </a:ext>
              </a:extLst>
            </p:cNvPr>
            <p:cNvPicPr>
              <a:picLocks/>
            </p:cNvPicPr>
            <p:nvPr/>
          </p:nvPicPr>
          <p:blipFill>
            <a:blip r:embed="rId14"/>
            <a:stretch>
              <a:fillRect/>
            </a:stretch>
          </p:blipFill>
          <p:spPr>
            <a:xfrm>
              <a:off x="3726715" y="12654541"/>
              <a:ext cx="1233448" cy="679190"/>
            </a:xfrm>
            <a:prstGeom prst="rect">
              <a:avLst/>
            </a:prstGeom>
          </p:spPr>
        </p:pic>
        <p:grpSp>
          <p:nvGrpSpPr>
            <p:cNvPr id="106" name="Group 105">
              <a:extLst>
                <a:ext uri="{FF2B5EF4-FFF2-40B4-BE49-F238E27FC236}">
                  <a16:creationId xmlns:a16="http://schemas.microsoft.com/office/drawing/2014/main" id="{D413E8BD-512E-4CEA-16B6-4BCB69F0AAD2}"/>
                </a:ext>
              </a:extLst>
            </p:cNvPr>
            <p:cNvGrpSpPr/>
            <p:nvPr/>
          </p:nvGrpSpPr>
          <p:grpSpPr>
            <a:xfrm>
              <a:off x="1963336" y="6726360"/>
              <a:ext cx="18094285" cy="5855682"/>
              <a:chOff x="1963336" y="6726360"/>
              <a:chExt cx="18094285" cy="5855682"/>
            </a:xfrm>
          </p:grpSpPr>
          <p:pic>
            <p:nvPicPr>
              <p:cNvPr id="105" name="Picture 104">
                <a:extLst>
                  <a:ext uri="{FF2B5EF4-FFF2-40B4-BE49-F238E27FC236}">
                    <a16:creationId xmlns:a16="http://schemas.microsoft.com/office/drawing/2014/main" id="{58FF9D29-FFE6-C5D6-EBB3-3C7A8D9D2A70}"/>
                  </a:ext>
                </a:extLst>
              </p:cNvPr>
              <p:cNvPicPr>
                <a:picLocks noChangeAspect="1"/>
              </p:cNvPicPr>
              <p:nvPr/>
            </p:nvPicPr>
            <p:blipFill>
              <a:blip r:embed="rId15"/>
              <a:stretch>
                <a:fillRect/>
              </a:stretch>
            </p:blipFill>
            <p:spPr>
              <a:xfrm>
                <a:off x="8135250" y="11588446"/>
                <a:ext cx="540917" cy="346187"/>
              </a:xfrm>
              <a:prstGeom prst="rect">
                <a:avLst/>
              </a:prstGeom>
            </p:spPr>
          </p:pic>
          <p:pic>
            <p:nvPicPr>
              <p:cNvPr id="50" name="Picture 49">
                <a:extLst>
                  <a:ext uri="{FF2B5EF4-FFF2-40B4-BE49-F238E27FC236}">
                    <a16:creationId xmlns:a16="http://schemas.microsoft.com/office/drawing/2014/main" id="{F6A661F6-1C99-E6B4-85E5-5801AEA17299}"/>
                  </a:ext>
                </a:extLst>
              </p:cNvPr>
              <p:cNvPicPr>
                <a:picLocks noChangeAspect="1"/>
              </p:cNvPicPr>
              <p:nvPr/>
            </p:nvPicPr>
            <p:blipFill rotWithShape="1">
              <a:blip r:embed="rId16"/>
              <a:srcRect t="1203"/>
              <a:stretch/>
            </p:blipFill>
            <p:spPr>
              <a:xfrm>
                <a:off x="1963336" y="6726360"/>
                <a:ext cx="18094285" cy="5777528"/>
              </a:xfrm>
              <a:prstGeom prst="rect">
                <a:avLst/>
              </a:prstGeom>
            </p:spPr>
          </p:pic>
          <p:pic>
            <p:nvPicPr>
              <p:cNvPr id="28" name="Immagine 101">
                <a:extLst>
                  <a:ext uri="{FF2B5EF4-FFF2-40B4-BE49-F238E27FC236}">
                    <a16:creationId xmlns:a16="http://schemas.microsoft.com/office/drawing/2014/main" id="{FB310441-0E64-C3A6-D02D-94F566090A9B}"/>
                  </a:ext>
                </a:extLst>
              </p:cNvPr>
              <p:cNvPicPr>
                <a:picLocks noChangeAspect="1"/>
              </p:cNvPicPr>
              <p:nvPr/>
            </p:nvPicPr>
            <p:blipFill rotWithShape="1">
              <a:blip r:embed="rId17"/>
              <a:srcRect l="40488" t="85661" r="55173" b="1843"/>
              <a:stretch/>
            </p:blipFill>
            <p:spPr>
              <a:xfrm>
                <a:off x="2324276" y="10097153"/>
                <a:ext cx="589045" cy="622204"/>
              </a:xfrm>
              <a:prstGeom prst="rect">
                <a:avLst/>
              </a:prstGeom>
            </p:spPr>
          </p:pic>
          <p:pic>
            <p:nvPicPr>
              <p:cNvPr id="58" name="Picture 57">
                <a:extLst>
                  <a:ext uri="{FF2B5EF4-FFF2-40B4-BE49-F238E27FC236}">
                    <a16:creationId xmlns:a16="http://schemas.microsoft.com/office/drawing/2014/main" id="{B7B1504E-001C-69A0-EA8E-362BC619E73F}"/>
                  </a:ext>
                </a:extLst>
              </p:cNvPr>
              <p:cNvPicPr>
                <a:picLocks noChangeAspect="1"/>
              </p:cNvPicPr>
              <p:nvPr/>
            </p:nvPicPr>
            <p:blipFill>
              <a:blip r:embed="rId18"/>
              <a:stretch>
                <a:fillRect/>
              </a:stretch>
            </p:blipFill>
            <p:spPr>
              <a:xfrm>
                <a:off x="2332087" y="8524573"/>
                <a:ext cx="602499" cy="602499"/>
              </a:xfrm>
              <a:prstGeom prst="rect">
                <a:avLst/>
              </a:prstGeom>
            </p:spPr>
          </p:pic>
          <p:pic>
            <p:nvPicPr>
              <p:cNvPr id="59" name="Immagine 101">
                <a:extLst>
                  <a:ext uri="{FF2B5EF4-FFF2-40B4-BE49-F238E27FC236}">
                    <a16:creationId xmlns:a16="http://schemas.microsoft.com/office/drawing/2014/main" id="{191C95D2-E978-C97E-6199-5D75FB130070}"/>
                  </a:ext>
                </a:extLst>
              </p:cNvPr>
              <p:cNvPicPr>
                <a:picLocks noChangeAspect="1"/>
              </p:cNvPicPr>
              <p:nvPr/>
            </p:nvPicPr>
            <p:blipFill rotWithShape="1">
              <a:blip r:embed="rId17"/>
              <a:srcRect l="40488" t="85661" r="55173" b="1843"/>
              <a:stretch/>
            </p:blipFill>
            <p:spPr>
              <a:xfrm>
                <a:off x="2349085" y="10951302"/>
                <a:ext cx="589045" cy="622204"/>
              </a:xfrm>
              <a:prstGeom prst="rect">
                <a:avLst/>
              </a:prstGeom>
            </p:spPr>
          </p:pic>
          <p:pic>
            <p:nvPicPr>
              <p:cNvPr id="99" name="Picture 98">
                <a:extLst>
                  <a:ext uri="{FF2B5EF4-FFF2-40B4-BE49-F238E27FC236}">
                    <a16:creationId xmlns:a16="http://schemas.microsoft.com/office/drawing/2014/main" id="{2CB5761A-62EC-1FE3-CDA3-B70493EB9138}"/>
                  </a:ext>
                </a:extLst>
              </p:cNvPr>
              <p:cNvPicPr>
                <a:picLocks noChangeAspect="1"/>
              </p:cNvPicPr>
              <p:nvPr/>
            </p:nvPicPr>
            <p:blipFill>
              <a:blip r:embed="rId18"/>
              <a:stretch>
                <a:fillRect/>
              </a:stretch>
            </p:blipFill>
            <p:spPr>
              <a:xfrm>
                <a:off x="2356897" y="11632824"/>
                <a:ext cx="602499" cy="602499"/>
              </a:xfrm>
              <a:prstGeom prst="rect">
                <a:avLst/>
              </a:prstGeom>
            </p:spPr>
          </p:pic>
          <p:sp>
            <p:nvSpPr>
              <p:cNvPr id="100" name="Speech Bubble: Rectangle 99">
                <a:extLst>
                  <a:ext uri="{FF2B5EF4-FFF2-40B4-BE49-F238E27FC236}">
                    <a16:creationId xmlns:a16="http://schemas.microsoft.com/office/drawing/2014/main" id="{0E4A4F0B-4028-BE9F-803F-8FD2801662B7}"/>
                  </a:ext>
                </a:extLst>
              </p:cNvPr>
              <p:cNvSpPr/>
              <p:nvPr/>
            </p:nvSpPr>
            <p:spPr>
              <a:xfrm>
                <a:off x="5687726" y="11495835"/>
                <a:ext cx="5165433" cy="1086207"/>
              </a:xfrm>
              <a:prstGeom prst="wedgeRectCallout">
                <a:avLst>
                  <a:gd name="adj1" fmla="val -58645"/>
                  <a:gd name="adj2" fmla="val 80844"/>
                </a:avLst>
              </a:prstGeom>
              <a:solidFill>
                <a:srgbClr val="FFFFFF"/>
              </a:solid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800">
                    <a:solidFill>
                      <a:schemeClr val="tx1"/>
                    </a:solidFill>
                  </a:rPr>
                  <a:t>Tramite il pulsante «Avanti» l’Operatore sarà indirizzato su una seconda schermata riepilogativa dei soli FD selezionati</a:t>
                </a:r>
              </a:p>
            </p:txBody>
          </p:sp>
        </p:grpSp>
        <p:sp>
          <p:nvSpPr>
            <p:cNvPr id="103" name="Oval 102">
              <a:extLst>
                <a:ext uri="{FF2B5EF4-FFF2-40B4-BE49-F238E27FC236}">
                  <a16:creationId xmlns:a16="http://schemas.microsoft.com/office/drawing/2014/main" id="{4D80CB19-DE18-B385-2E1B-BB55CBB765DE}"/>
                </a:ext>
              </a:extLst>
            </p:cNvPr>
            <p:cNvSpPr/>
            <p:nvPr/>
          </p:nvSpPr>
          <p:spPr>
            <a:xfrm>
              <a:off x="3544838" y="12376298"/>
              <a:ext cx="1584521" cy="1278146"/>
            </a:xfrm>
            <a:prstGeom prst="ellipse">
              <a:avLst/>
            </a:prstGeom>
            <a:noFill/>
            <a:ln>
              <a:solidFill>
                <a:srgbClr val="FF0000"/>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08" name="Picture 107">
              <a:extLst>
                <a:ext uri="{FF2B5EF4-FFF2-40B4-BE49-F238E27FC236}">
                  <a16:creationId xmlns:a16="http://schemas.microsoft.com/office/drawing/2014/main" id="{1CDF99C8-8141-DDFC-8DA8-13030D1C1244}"/>
                </a:ext>
              </a:extLst>
            </p:cNvPr>
            <p:cNvPicPr>
              <a:picLocks noChangeAspect="1"/>
            </p:cNvPicPr>
            <p:nvPr/>
          </p:nvPicPr>
          <p:blipFill>
            <a:blip r:embed="rId19"/>
            <a:stretch>
              <a:fillRect/>
            </a:stretch>
          </p:blipFill>
          <p:spPr>
            <a:xfrm>
              <a:off x="8170543" y="9250326"/>
              <a:ext cx="569420" cy="330631"/>
            </a:xfrm>
            <a:prstGeom prst="rect">
              <a:avLst/>
            </a:prstGeom>
          </p:spPr>
        </p:pic>
        <p:pic>
          <p:nvPicPr>
            <p:cNvPr id="111" name="Picture 110">
              <a:extLst>
                <a:ext uri="{FF2B5EF4-FFF2-40B4-BE49-F238E27FC236}">
                  <a16:creationId xmlns:a16="http://schemas.microsoft.com/office/drawing/2014/main" id="{87739DCB-577C-8FAD-76FD-C9801E5D6CB7}"/>
                </a:ext>
              </a:extLst>
            </p:cNvPr>
            <p:cNvPicPr>
              <a:picLocks noChangeAspect="1"/>
            </p:cNvPicPr>
            <p:nvPr/>
          </p:nvPicPr>
          <p:blipFill>
            <a:blip r:embed="rId20"/>
            <a:stretch>
              <a:fillRect/>
            </a:stretch>
          </p:blipFill>
          <p:spPr>
            <a:xfrm>
              <a:off x="8137465" y="9974407"/>
              <a:ext cx="559968" cy="343205"/>
            </a:xfrm>
            <a:prstGeom prst="rect">
              <a:avLst/>
            </a:prstGeom>
          </p:spPr>
        </p:pic>
        <p:pic>
          <p:nvPicPr>
            <p:cNvPr id="117" name="Picture 116">
              <a:extLst>
                <a:ext uri="{FF2B5EF4-FFF2-40B4-BE49-F238E27FC236}">
                  <a16:creationId xmlns:a16="http://schemas.microsoft.com/office/drawing/2014/main" id="{EC0FD07D-94F7-4842-AA52-0390D6348520}"/>
                </a:ext>
              </a:extLst>
            </p:cNvPr>
            <p:cNvPicPr>
              <a:picLocks noChangeAspect="1"/>
            </p:cNvPicPr>
            <p:nvPr/>
          </p:nvPicPr>
          <p:blipFill>
            <a:blip r:embed="rId21"/>
            <a:stretch>
              <a:fillRect/>
            </a:stretch>
          </p:blipFill>
          <p:spPr>
            <a:xfrm>
              <a:off x="8112062" y="10888245"/>
              <a:ext cx="670430" cy="361001"/>
            </a:xfrm>
            <a:prstGeom prst="rect">
              <a:avLst/>
            </a:prstGeom>
          </p:spPr>
        </p:pic>
        <p:pic>
          <p:nvPicPr>
            <p:cNvPr id="119" name="Picture 118">
              <a:extLst>
                <a:ext uri="{FF2B5EF4-FFF2-40B4-BE49-F238E27FC236}">
                  <a16:creationId xmlns:a16="http://schemas.microsoft.com/office/drawing/2014/main" id="{95C9249A-1B64-22EB-FB05-2E74E0FF3F8E}"/>
                </a:ext>
              </a:extLst>
            </p:cNvPr>
            <p:cNvPicPr>
              <a:picLocks noChangeAspect="1"/>
            </p:cNvPicPr>
            <p:nvPr/>
          </p:nvPicPr>
          <p:blipFill>
            <a:blip r:embed="rId22"/>
            <a:stretch>
              <a:fillRect/>
            </a:stretch>
          </p:blipFill>
          <p:spPr>
            <a:xfrm>
              <a:off x="8244751" y="8498881"/>
              <a:ext cx="410151" cy="324702"/>
            </a:xfrm>
            <a:prstGeom prst="rect">
              <a:avLst/>
            </a:prstGeom>
          </p:spPr>
        </p:pic>
        <p:pic>
          <p:nvPicPr>
            <p:cNvPr id="121" name="Picture 120">
              <a:extLst>
                <a:ext uri="{FF2B5EF4-FFF2-40B4-BE49-F238E27FC236}">
                  <a16:creationId xmlns:a16="http://schemas.microsoft.com/office/drawing/2014/main" id="{3131DD4D-C968-79FC-A9F5-8CCCA1698769}"/>
                </a:ext>
              </a:extLst>
            </p:cNvPr>
            <p:cNvPicPr>
              <a:picLocks noChangeAspect="1"/>
            </p:cNvPicPr>
            <p:nvPr/>
          </p:nvPicPr>
          <p:blipFill>
            <a:blip r:embed="rId23"/>
            <a:stretch>
              <a:fillRect/>
            </a:stretch>
          </p:blipFill>
          <p:spPr>
            <a:xfrm>
              <a:off x="6279419" y="6921059"/>
              <a:ext cx="1248432" cy="521732"/>
            </a:xfrm>
            <a:prstGeom prst="rect">
              <a:avLst/>
            </a:prstGeom>
          </p:spPr>
        </p:pic>
        <p:pic>
          <p:nvPicPr>
            <p:cNvPr id="5" name="Picture 4">
              <a:extLst>
                <a:ext uri="{FF2B5EF4-FFF2-40B4-BE49-F238E27FC236}">
                  <a16:creationId xmlns:a16="http://schemas.microsoft.com/office/drawing/2014/main" id="{30F881A6-BF67-709B-4140-2343BA9A0CD9}"/>
                </a:ext>
              </a:extLst>
            </p:cNvPr>
            <p:cNvPicPr>
              <a:picLocks noChangeAspect="1"/>
            </p:cNvPicPr>
            <p:nvPr/>
          </p:nvPicPr>
          <p:blipFill>
            <a:blip r:embed="rId24"/>
            <a:stretch>
              <a:fillRect/>
            </a:stretch>
          </p:blipFill>
          <p:spPr>
            <a:xfrm>
              <a:off x="1959676" y="6014106"/>
              <a:ext cx="4065166" cy="719109"/>
            </a:xfrm>
            <a:prstGeom prst="rect">
              <a:avLst/>
            </a:prstGeom>
          </p:spPr>
        </p:pic>
        <p:sp>
          <p:nvSpPr>
            <p:cNvPr id="4" name="Rectangle 3">
              <a:extLst>
                <a:ext uri="{FF2B5EF4-FFF2-40B4-BE49-F238E27FC236}">
                  <a16:creationId xmlns:a16="http://schemas.microsoft.com/office/drawing/2014/main" id="{910A07EC-08A6-4446-AAC4-5815BAB587B5}"/>
                </a:ext>
              </a:extLst>
            </p:cNvPr>
            <p:cNvSpPr/>
            <p:nvPr/>
          </p:nvSpPr>
          <p:spPr>
            <a:xfrm>
              <a:off x="6008800" y="6062731"/>
              <a:ext cx="14032779" cy="610781"/>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spTree>
    <p:extLst>
      <p:ext uri="{BB962C8B-B14F-4D97-AF65-F5344CB8AC3E}">
        <p14:creationId xmlns:p14="http://schemas.microsoft.com/office/powerpoint/2010/main" val="41508939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39" y="2112153"/>
            <a:ext cx="3757900" cy="655224"/>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8"/>
          <a:stretch>
            <a:fillRect/>
          </a:stretch>
        </p:blipFill>
        <p:spPr>
          <a:xfrm>
            <a:off x="5044299" y="2884175"/>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9"/>
          <a:stretch>
            <a:fillRect/>
          </a:stretch>
        </p:blipFill>
        <p:spPr>
          <a:xfrm>
            <a:off x="1684619" y="2943509"/>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62100" y="3569074"/>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 Placeholder 34">
            <a:extLst>
              <a:ext uri="{FF2B5EF4-FFF2-40B4-BE49-F238E27FC236}">
                <a16:creationId xmlns:a16="http://schemas.microsoft.com/office/drawing/2014/main" id="{A4A9E90E-4B80-DCC1-75AC-DD294CAF498F}"/>
              </a:ext>
            </a:extLst>
          </p:cNvPr>
          <p:cNvSpPr txBox="1">
            <a:spLocks noGrp="1"/>
          </p:cNvSpPr>
          <p:nvPr>
            <p:ph type="body" sz="quarter" idx="14"/>
          </p:nvPr>
        </p:nvSpPr>
        <p:spPr>
          <a:xfrm>
            <a:off x="2765502" y="508000"/>
            <a:ext cx="20652059" cy="809261"/>
          </a:xfrm>
          <a:prstGeom prst="rect">
            <a:avLst/>
          </a:prstGeom>
          <a:noFill/>
        </p:spPr>
        <p:txBody>
          <a:bodyPr wrap="square">
            <a:spAutoFit/>
          </a:bodyPr>
          <a:lstStyle/>
          <a:p>
            <a:pPr marL="0" marR="0" lvl="0" indent="0" algn="l" defTabSz="1769301"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it-IT" sz="40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483"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p:txBody>
      </p:sp>
      <p:pic>
        <p:nvPicPr>
          <p:cNvPr id="114" name="Immagine 41">
            <a:extLst>
              <a:ext uri="{FF2B5EF4-FFF2-40B4-BE49-F238E27FC236}">
                <a16:creationId xmlns:a16="http://schemas.microsoft.com/office/drawing/2014/main" id="{632C5FAA-3DFF-4F5F-BC5A-B1C4A3A6E340}"/>
              </a:ext>
            </a:extLst>
          </p:cNvPr>
          <p:cNvPicPr>
            <a:picLocks noChangeAspect="1"/>
          </p:cNvPicPr>
          <p:nvPr/>
        </p:nvPicPr>
        <p:blipFill>
          <a:blip r:embed="rId10"/>
          <a:stretch>
            <a:fillRect/>
          </a:stretch>
        </p:blipFill>
        <p:spPr>
          <a:xfrm>
            <a:off x="20725139" y="12645302"/>
            <a:ext cx="2033266" cy="688429"/>
          </a:xfrm>
          <a:prstGeom prst="rect">
            <a:avLst/>
          </a:prstGeom>
        </p:spPr>
      </p:pic>
      <p:pic>
        <p:nvPicPr>
          <p:cNvPr id="3" name="Picture 2">
            <a:extLst>
              <a:ext uri="{FF2B5EF4-FFF2-40B4-BE49-F238E27FC236}">
                <a16:creationId xmlns:a16="http://schemas.microsoft.com/office/drawing/2014/main" id="{FA266E91-1180-BCCF-7E8A-7703ED97636A}"/>
              </a:ext>
            </a:extLst>
          </p:cNvPr>
          <p:cNvPicPr>
            <a:picLocks noChangeAspect="1"/>
          </p:cNvPicPr>
          <p:nvPr/>
        </p:nvPicPr>
        <p:blipFill>
          <a:blip r:embed="rId11"/>
          <a:stretch>
            <a:fillRect/>
          </a:stretch>
        </p:blipFill>
        <p:spPr>
          <a:xfrm>
            <a:off x="1838159" y="4784085"/>
            <a:ext cx="3516246" cy="495880"/>
          </a:xfrm>
          <a:prstGeom prst="rect">
            <a:avLst/>
          </a:prstGeom>
        </p:spPr>
      </p:pic>
      <p:cxnSp>
        <p:nvCxnSpPr>
          <p:cNvPr id="61" name="Connettore diritto 90">
            <a:extLst>
              <a:ext uri="{FF2B5EF4-FFF2-40B4-BE49-F238E27FC236}">
                <a16:creationId xmlns:a16="http://schemas.microsoft.com/office/drawing/2014/main" id="{0283D736-8567-B36E-ECFD-7EFB8C0DF950}"/>
              </a:ext>
            </a:extLst>
          </p:cNvPr>
          <p:cNvCxnSpPr>
            <a:cxnSpLocks/>
          </p:cNvCxnSpPr>
          <p:nvPr/>
        </p:nvCxnSpPr>
        <p:spPr>
          <a:xfrm flipV="1">
            <a:off x="1883929" y="5301080"/>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B5E7B86-CE08-DAF9-BF7A-4477AF7332DE}"/>
              </a:ext>
            </a:extLst>
          </p:cNvPr>
          <p:cNvPicPr>
            <a:picLocks noChangeAspect="1"/>
          </p:cNvPicPr>
          <p:nvPr/>
        </p:nvPicPr>
        <p:blipFill>
          <a:blip r:embed="rId12"/>
          <a:stretch>
            <a:fillRect/>
          </a:stretch>
        </p:blipFill>
        <p:spPr>
          <a:xfrm>
            <a:off x="1662099" y="3629580"/>
            <a:ext cx="20878923" cy="1223617"/>
          </a:xfrm>
          <a:prstGeom prst="rect">
            <a:avLst/>
          </a:prstGeom>
        </p:spPr>
      </p:pic>
      <p:pic>
        <p:nvPicPr>
          <p:cNvPr id="110" name="Immagine 81">
            <a:extLst>
              <a:ext uri="{FF2B5EF4-FFF2-40B4-BE49-F238E27FC236}">
                <a16:creationId xmlns:a16="http://schemas.microsoft.com/office/drawing/2014/main" id="{33E2A2AD-4FA3-4C13-987F-62FBA3EC4EB9}"/>
              </a:ext>
            </a:extLst>
          </p:cNvPr>
          <p:cNvPicPr>
            <a:picLocks/>
          </p:cNvPicPr>
          <p:nvPr/>
        </p:nvPicPr>
        <p:blipFill>
          <a:blip r:embed="rId13"/>
          <a:stretch>
            <a:fillRect/>
          </a:stretch>
        </p:blipFill>
        <p:spPr>
          <a:xfrm>
            <a:off x="2264040" y="12682131"/>
            <a:ext cx="1202400" cy="651600"/>
          </a:xfrm>
          <a:prstGeom prst="rect">
            <a:avLst/>
          </a:prstGeom>
        </p:spPr>
      </p:pic>
      <p:pic>
        <p:nvPicPr>
          <p:cNvPr id="113" name="Immagine 63">
            <a:extLst>
              <a:ext uri="{FF2B5EF4-FFF2-40B4-BE49-F238E27FC236}">
                <a16:creationId xmlns:a16="http://schemas.microsoft.com/office/drawing/2014/main" id="{6EDC6BAC-81EE-4B0C-B05D-C293450C765E}"/>
              </a:ext>
            </a:extLst>
          </p:cNvPr>
          <p:cNvPicPr>
            <a:picLocks/>
          </p:cNvPicPr>
          <p:nvPr/>
        </p:nvPicPr>
        <p:blipFill>
          <a:blip r:embed="rId14"/>
          <a:stretch>
            <a:fillRect/>
          </a:stretch>
        </p:blipFill>
        <p:spPr>
          <a:xfrm>
            <a:off x="3726715" y="12654541"/>
            <a:ext cx="1233448" cy="679190"/>
          </a:xfrm>
          <a:prstGeom prst="rect">
            <a:avLst/>
          </a:prstGeom>
        </p:spPr>
      </p:pic>
      <p:grpSp>
        <p:nvGrpSpPr>
          <p:cNvPr id="4" name="Group 3">
            <a:extLst>
              <a:ext uri="{FF2B5EF4-FFF2-40B4-BE49-F238E27FC236}">
                <a16:creationId xmlns:a16="http://schemas.microsoft.com/office/drawing/2014/main" id="{2CDACC2C-7E82-56D1-72FE-DBDC56958F39}"/>
              </a:ext>
            </a:extLst>
          </p:cNvPr>
          <p:cNvGrpSpPr/>
          <p:nvPr/>
        </p:nvGrpSpPr>
        <p:grpSpPr>
          <a:xfrm>
            <a:off x="2541337" y="6358271"/>
            <a:ext cx="18383537" cy="3912780"/>
            <a:chOff x="2541337" y="6358271"/>
            <a:chExt cx="18383537" cy="3912780"/>
          </a:xfrm>
        </p:grpSpPr>
        <p:grpSp>
          <p:nvGrpSpPr>
            <p:cNvPr id="11" name="Group 10">
              <a:extLst>
                <a:ext uri="{FF2B5EF4-FFF2-40B4-BE49-F238E27FC236}">
                  <a16:creationId xmlns:a16="http://schemas.microsoft.com/office/drawing/2014/main" id="{E6706022-CEE6-3397-BBC4-C780C465C80E}"/>
                </a:ext>
              </a:extLst>
            </p:cNvPr>
            <p:cNvGrpSpPr/>
            <p:nvPr/>
          </p:nvGrpSpPr>
          <p:grpSpPr>
            <a:xfrm>
              <a:off x="2541337" y="6358271"/>
              <a:ext cx="18383537" cy="3912780"/>
              <a:chOff x="2541337" y="5847908"/>
              <a:chExt cx="18383537" cy="3912780"/>
            </a:xfrm>
          </p:grpSpPr>
          <p:pic>
            <p:nvPicPr>
              <p:cNvPr id="6" name="Picture 5">
                <a:extLst>
                  <a:ext uri="{FF2B5EF4-FFF2-40B4-BE49-F238E27FC236}">
                    <a16:creationId xmlns:a16="http://schemas.microsoft.com/office/drawing/2014/main" id="{A08E7D64-33F9-D958-B77C-9C1D99F31909}"/>
                  </a:ext>
                </a:extLst>
              </p:cNvPr>
              <p:cNvPicPr>
                <a:picLocks noChangeAspect="1"/>
              </p:cNvPicPr>
              <p:nvPr/>
            </p:nvPicPr>
            <p:blipFill>
              <a:blip r:embed="rId15"/>
              <a:stretch>
                <a:fillRect/>
              </a:stretch>
            </p:blipFill>
            <p:spPr>
              <a:xfrm>
                <a:off x="2541337" y="5847908"/>
                <a:ext cx="18332484" cy="1161248"/>
              </a:xfrm>
              <a:prstGeom prst="rect">
                <a:avLst/>
              </a:prstGeom>
            </p:spPr>
          </p:pic>
          <p:pic>
            <p:nvPicPr>
              <p:cNvPr id="8" name="Picture 7">
                <a:extLst>
                  <a:ext uri="{FF2B5EF4-FFF2-40B4-BE49-F238E27FC236}">
                    <a16:creationId xmlns:a16="http://schemas.microsoft.com/office/drawing/2014/main" id="{A408D76F-E301-6182-71A6-29674DFBF918}"/>
                  </a:ext>
                </a:extLst>
              </p:cNvPr>
              <p:cNvPicPr>
                <a:picLocks noChangeAspect="1"/>
              </p:cNvPicPr>
              <p:nvPr/>
            </p:nvPicPr>
            <p:blipFill>
              <a:blip r:embed="rId16"/>
              <a:stretch>
                <a:fillRect/>
              </a:stretch>
            </p:blipFill>
            <p:spPr>
              <a:xfrm>
                <a:off x="2551814" y="6956929"/>
                <a:ext cx="18373060" cy="1676708"/>
              </a:xfrm>
              <a:prstGeom prst="rect">
                <a:avLst/>
              </a:prstGeom>
            </p:spPr>
          </p:pic>
          <p:pic>
            <p:nvPicPr>
              <p:cNvPr id="10" name="Picture 9">
                <a:extLst>
                  <a:ext uri="{FF2B5EF4-FFF2-40B4-BE49-F238E27FC236}">
                    <a16:creationId xmlns:a16="http://schemas.microsoft.com/office/drawing/2014/main" id="{E04B6C98-6F68-3942-0639-D81A47D3BC8D}"/>
                  </a:ext>
                </a:extLst>
              </p:cNvPr>
              <p:cNvPicPr>
                <a:picLocks noChangeAspect="1"/>
              </p:cNvPicPr>
              <p:nvPr/>
            </p:nvPicPr>
            <p:blipFill>
              <a:blip r:embed="rId17"/>
              <a:stretch>
                <a:fillRect/>
              </a:stretch>
            </p:blipFill>
            <p:spPr>
              <a:xfrm>
                <a:off x="2551814" y="8579763"/>
                <a:ext cx="18309265" cy="1180925"/>
              </a:xfrm>
              <a:prstGeom prst="rect">
                <a:avLst/>
              </a:prstGeom>
            </p:spPr>
          </p:pic>
        </p:grpSp>
        <p:pic>
          <p:nvPicPr>
            <p:cNvPr id="15" name="Picture 14">
              <a:extLst>
                <a:ext uri="{FF2B5EF4-FFF2-40B4-BE49-F238E27FC236}">
                  <a16:creationId xmlns:a16="http://schemas.microsoft.com/office/drawing/2014/main" id="{2AF9488C-2C84-0F17-9A8C-E37620C6A75E}"/>
                </a:ext>
              </a:extLst>
            </p:cNvPr>
            <p:cNvPicPr>
              <a:picLocks noChangeAspect="1"/>
            </p:cNvPicPr>
            <p:nvPr/>
          </p:nvPicPr>
          <p:blipFill>
            <a:blip r:embed="rId18"/>
            <a:stretch>
              <a:fillRect/>
            </a:stretch>
          </p:blipFill>
          <p:spPr>
            <a:xfrm>
              <a:off x="8861439" y="8337620"/>
              <a:ext cx="452682" cy="358372"/>
            </a:xfrm>
            <a:prstGeom prst="rect">
              <a:avLst/>
            </a:prstGeom>
          </p:spPr>
        </p:pic>
        <p:pic>
          <p:nvPicPr>
            <p:cNvPr id="17" name="Picture 16">
              <a:extLst>
                <a:ext uri="{FF2B5EF4-FFF2-40B4-BE49-F238E27FC236}">
                  <a16:creationId xmlns:a16="http://schemas.microsoft.com/office/drawing/2014/main" id="{6CA480C7-F4A8-55C4-031F-60F5CCC10441}"/>
                </a:ext>
              </a:extLst>
            </p:cNvPr>
            <p:cNvPicPr>
              <a:picLocks noChangeAspect="1"/>
            </p:cNvPicPr>
            <p:nvPr/>
          </p:nvPicPr>
          <p:blipFill>
            <a:blip r:embed="rId19"/>
            <a:stretch>
              <a:fillRect/>
            </a:stretch>
          </p:blipFill>
          <p:spPr>
            <a:xfrm>
              <a:off x="6853577" y="6687143"/>
              <a:ext cx="1248432" cy="521732"/>
            </a:xfrm>
            <a:prstGeom prst="rect">
              <a:avLst/>
            </a:prstGeom>
          </p:spPr>
        </p:pic>
      </p:grpSp>
    </p:spTree>
    <p:extLst>
      <p:ext uri="{BB962C8B-B14F-4D97-AF65-F5344CB8AC3E}">
        <p14:creationId xmlns:p14="http://schemas.microsoft.com/office/powerpoint/2010/main" val="1145315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uppo 76">
            <a:extLst>
              <a:ext uri="{FF2B5EF4-FFF2-40B4-BE49-F238E27FC236}">
                <a16:creationId xmlns:a16="http://schemas.microsoft.com/office/drawing/2014/main" id="{4722CD11-3EFB-4083-995B-D3F9498E506B}"/>
              </a:ext>
            </a:extLst>
          </p:cNvPr>
          <p:cNvGrpSpPr/>
          <p:nvPr/>
        </p:nvGrpSpPr>
        <p:grpSpPr>
          <a:xfrm>
            <a:off x="1662100" y="2066826"/>
            <a:ext cx="21096304" cy="732779"/>
            <a:chOff x="1662101" y="1952540"/>
            <a:chExt cx="21096304" cy="732779"/>
          </a:xfrm>
        </p:grpSpPr>
        <p:grpSp>
          <p:nvGrpSpPr>
            <p:cNvPr id="79" name="Gruppo 78">
              <a:extLst>
                <a:ext uri="{FF2B5EF4-FFF2-40B4-BE49-F238E27FC236}">
                  <a16:creationId xmlns:a16="http://schemas.microsoft.com/office/drawing/2014/main" id="{269DB308-290C-4B5C-86B8-4EFBCE7B115D}"/>
                </a:ext>
              </a:extLst>
            </p:cNvPr>
            <p:cNvGrpSpPr/>
            <p:nvPr/>
          </p:nvGrpSpPr>
          <p:grpSpPr>
            <a:xfrm>
              <a:off x="1662101" y="1952540"/>
              <a:ext cx="21096304" cy="732779"/>
              <a:chOff x="1646867" y="1867823"/>
              <a:chExt cx="21096304" cy="732779"/>
            </a:xfrm>
          </p:grpSpPr>
          <p:pic>
            <p:nvPicPr>
              <p:cNvPr id="81" name="Immagine 80">
                <a:extLst>
                  <a:ext uri="{FF2B5EF4-FFF2-40B4-BE49-F238E27FC236}">
                    <a16:creationId xmlns:a16="http://schemas.microsoft.com/office/drawing/2014/main" id="{05A44626-0E09-4AB7-AAD2-E21B6C47E0B7}"/>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82" name="Immagine 81">
                <a:extLst>
                  <a:ext uri="{FF2B5EF4-FFF2-40B4-BE49-F238E27FC236}">
                    <a16:creationId xmlns:a16="http://schemas.microsoft.com/office/drawing/2014/main" id="{E5CFA3AD-1C33-40E5-86B6-DD0B46EADD2E}"/>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83" name="Immagine 82">
                <a:extLst>
                  <a:ext uri="{FF2B5EF4-FFF2-40B4-BE49-F238E27FC236}">
                    <a16:creationId xmlns:a16="http://schemas.microsoft.com/office/drawing/2014/main" id="{E408B52D-2DCA-4F3C-8DEC-099D06E7CA09}"/>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80" name="Immagine 79">
              <a:extLst>
                <a:ext uri="{FF2B5EF4-FFF2-40B4-BE49-F238E27FC236}">
                  <a16:creationId xmlns:a16="http://schemas.microsoft.com/office/drawing/2014/main" id="{3B063566-F1D3-4A8C-9FA7-73B7D6F9F892}"/>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88" name="Immagine 187">
            <a:extLst>
              <a:ext uri="{FF2B5EF4-FFF2-40B4-BE49-F238E27FC236}">
                <a16:creationId xmlns:a16="http://schemas.microsoft.com/office/drawing/2014/main" id="{529C7661-2D7F-4056-9B80-37A646278357}"/>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39" y="2112153"/>
            <a:ext cx="3757900" cy="655224"/>
          </a:xfrm>
          <a:prstGeom prst="rect">
            <a:avLst/>
          </a:prstGeom>
        </p:spPr>
      </p:pic>
      <p:pic>
        <p:nvPicPr>
          <p:cNvPr id="89" name="Immagine 88">
            <a:extLst>
              <a:ext uri="{FF2B5EF4-FFF2-40B4-BE49-F238E27FC236}">
                <a16:creationId xmlns:a16="http://schemas.microsoft.com/office/drawing/2014/main" id="{39BB0F60-F860-465D-889F-5AED08AB0D47}"/>
              </a:ext>
            </a:extLst>
          </p:cNvPr>
          <p:cNvPicPr>
            <a:picLocks noChangeAspect="1"/>
          </p:cNvPicPr>
          <p:nvPr/>
        </p:nvPicPr>
        <p:blipFill>
          <a:blip r:embed="rId8"/>
          <a:stretch>
            <a:fillRect/>
          </a:stretch>
        </p:blipFill>
        <p:spPr>
          <a:xfrm>
            <a:off x="5044299" y="2884175"/>
            <a:ext cx="6226089" cy="667850"/>
          </a:xfrm>
          <a:prstGeom prst="rect">
            <a:avLst/>
          </a:prstGeom>
        </p:spPr>
      </p:pic>
      <p:pic>
        <p:nvPicPr>
          <p:cNvPr id="90" name="Immagine 89">
            <a:extLst>
              <a:ext uri="{FF2B5EF4-FFF2-40B4-BE49-F238E27FC236}">
                <a16:creationId xmlns:a16="http://schemas.microsoft.com/office/drawing/2014/main" id="{4F3C44F0-B10C-4EE9-A683-9AF88E24B20B}"/>
              </a:ext>
            </a:extLst>
          </p:cNvPr>
          <p:cNvPicPr>
            <a:picLocks noChangeAspect="1"/>
          </p:cNvPicPr>
          <p:nvPr/>
        </p:nvPicPr>
        <p:blipFill>
          <a:blip r:embed="rId9"/>
          <a:stretch>
            <a:fillRect/>
          </a:stretch>
        </p:blipFill>
        <p:spPr>
          <a:xfrm>
            <a:off x="1684619" y="2943509"/>
            <a:ext cx="2763472" cy="648997"/>
          </a:xfrm>
          <a:prstGeom prst="rect">
            <a:avLst/>
          </a:prstGeom>
        </p:spPr>
      </p:pic>
      <p:cxnSp>
        <p:nvCxnSpPr>
          <p:cNvPr id="91" name="Connettore diritto 90">
            <a:extLst>
              <a:ext uri="{FF2B5EF4-FFF2-40B4-BE49-F238E27FC236}">
                <a16:creationId xmlns:a16="http://schemas.microsoft.com/office/drawing/2014/main" id="{EF95D9E1-2588-4A41-8FF5-E9D220244279}"/>
              </a:ext>
            </a:extLst>
          </p:cNvPr>
          <p:cNvCxnSpPr>
            <a:cxnSpLocks/>
          </p:cNvCxnSpPr>
          <p:nvPr/>
        </p:nvCxnSpPr>
        <p:spPr>
          <a:xfrm flipV="1">
            <a:off x="1662100" y="3569074"/>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 Placeholder 34">
            <a:extLst>
              <a:ext uri="{FF2B5EF4-FFF2-40B4-BE49-F238E27FC236}">
                <a16:creationId xmlns:a16="http://schemas.microsoft.com/office/drawing/2014/main" id="{A4A9E90E-4B80-DCC1-75AC-DD294CAF498F}"/>
              </a:ext>
            </a:extLst>
          </p:cNvPr>
          <p:cNvSpPr txBox="1">
            <a:spLocks noGrp="1"/>
          </p:cNvSpPr>
          <p:nvPr>
            <p:ph type="body" sz="quarter" idx="14"/>
          </p:nvPr>
        </p:nvSpPr>
        <p:spPr>
          <a:xfrm>
            <a:off x="2765502" y="508000"/>
            <a:ext cx="20652059" cy="809261"/>
          </a:xfrm>
          <a:prstGeom prst="rect">
            <a:avLst/>
          </a:prstGeom>
          <a:noFill/>
        </p:spPr>
        <p:txBody>
          <a:bodyPr wrap="square">
            <a:spAutoFit/>
          </a:bodyPr>
          <a:lstStyle/>
          <a:p>
            <a:pPr marL="0" marR="0" lvl="0" indent="0" algn="l" defTabSz="1769301"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it-IT" sz="40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483"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p:txBody>
      </p:sp>
      <p:pic>
        <p:nvPicPr>
          <p:cNvPr id="114" name="Immagine 41">
            <a:extLst>
              <a:ext uri="{FF2B5EF4-FFF2-40B4-BE49-F238E27FC236}">
                <a16:creationId xmlns:a16="http://schemas.microsoft.com/office/drawing/2014/main" id="{632C5FAA-3DFF-4F5F-BC5A-B1C4A3A6E340}"/>
              </a:ext>
            </a:extLst>
          </p:cNvPr>
          <p:cNvPicPr>
            <a:picLocks noChangeAspect="1"/>
          </p:cNvPicPr>
          <p:nvPr/>
        </p:nvPicPr>
        <p:blipFill>
          <a:blip r:embed="rId10"/>
          <a:stretch>
            <a:fillRect/>
          </a:stretch>
        </p:blipFill>
        <p:spPr>
          <a:xfrm>
            <a:off x="20725139" y="12645302"/>
            <a:ext cx="2033266" cy="688429"/>
          </a:xfrm>
          <a:prstGeom prst="rect">
            <a:avLst/>
          </a:prstGeom>
        </p:spPr>
      </p:pic>
      <p:pic>
        <p:nvPicPr>
          <p:cNvPr id="3" name="Picture 2">
            <a:extLst>
              <a:ext uri="{FF2B5EF4-FFF2-40B4-BE49-F238E27FC236}">
                <a16:creationId xmlns:a16="http://schemas.microsoft.com/office/drawing/2014/main" id="{FA266E91-1180-BCCF-7E8A-7703ED97636A}"/>
              </a:ext>
            </a:extLst>
          </p:cNvPr>
          <p:cNvPicPr>
            <a:picLocks noChangeAspect="1"/>
          </p:cNvPicPr>
          <p:nvPr/>
        </p:nvPicPr>
        <p:blipFill>
          <a:blip r:embed="rId11"/>
          <a:stretch>
            <a:fillRect/>
          </a:stretch>
        </p:blipFill>
        <p:spPr>
          <a:xfrm>
            <a:off x="1838159" y="4784085"/>
            <a:ext cx="3516246" cy="495880"/>
          </a:xfrm>
          <a:prstGeom prst="rect">
            <a:avLst/>
          </a:prstGeom>
        </p:spPr>
      </p:pic>
      <p:cxnSp>
        <p:nvCxnSpPr>
          <p:cNvPr id="61" name="Connettore diritto 90">
            <a:extLst>
              <a:ext uri="{FF2B5EF4-FFF2-40B4-BE49-F238E27FC236}">
                <a16:creationId xmlns:a16="http://schemas.microsoft.com/office/drawing/2014/main" id="{0283D736-8567-B36E-ECFD-7EFB8C0DF950}"/>
              </a:ext>
            </a:extLst>
          </p:cNvPr>
          <p:cNvCxnSpPr>
            <a:cxnSpLocks/>
          </p:cNvCxnSpPr>
          <p:nvPr/>
        </p:nvCxnSpPr>
        <p:spPr>
          <a:xfrm flipV="1">
            <a:off x="1883929" y="5301080"/>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B5E7B86-CE08-DAF9-BF7A-4477AF7332DE}"/>
              </a:ext>
            </a:extLst>
          </p:cNvPr>
          <p:cNvPicPr>
            <a:picLocks noChangeAspect="1"/>
          </p:cNvPicPr>
          <p:nvPr/>
        </p:nvPicPr>
        <p:blipFill>
          <a:blip r:embed="rId12"/>
          <a:stretch>
            <a:fillRect/>
          </a:stretch>
        </p:blipFill>
        <p:spPr>
          <a:xfrm>
            <a:off x="1662099" y="3629580"/>
            <a:ext cx="20878923" cy="1223617"/>
          </a:xfrm>
          <a:prstGeom prst="rect">
            <a:avLst/>
          </a:prstGeom>
        </p:spPr>
      </p:pic>
      <p:pic>
        <p:nvPicPr>
          <p:cNvPr id="110" name="Immagine 81">
            <a:extLst>
              <a:ext uri="{FF2B5EF4-FFF2-40B4-BE49-F238E27FC236}">
                <a16:creationId xmlns:a16="http://schemas.microsoft.com/office/drawing/2014/main" id="{33E2A2AD-4FA3-4C13-987F-62FBA3EC4EB9}"/>
              </a:ext>
            </a:extLst>
          </p:cNvPr>
          <p:cNvPicPr>
            <a:picLocks/>
          </p:cNvPicPr>
          <p:nvPr/>
        </p:nvPicPr>
        <p:blipFill>
          <a:blip r:embed="rId13"/>
          <a:stretch>
            <a:fillRect/>
          </a:stretch>
        </p:blipFill>
        <p:spPr>
          <a:xfrm>
            <a:off x="2264040" y="12682131"/>
            <a:ext cx="1202400" cy="651600"/>
          </a:xfrm>
          <a:prstGeom prst="rect">
            <a:avLst/>
          </a:prstGeom>
        </p:spPr>
      </p:pic>
      <p:grpSp>
        <p:nvGrpSpPr>
          <p:cNvPr id="11" name="Group 10">
            <a:extLst>
              <a:ext uri="{FF2B5EF4-FFF2-40B4-BE49-F238E27FC236}">
                <a16:creationId xmlns:a16="http://schemas.microsoft.com/office/drawing/2014/main" id="{E6706022-CEE6-3397-BBC4-C780C465C80E}"/>
              </a:ext>
            </a:extLst>
          </p:cNvPr>
          <p:cNvGrpSpPr/>
          <p:nvPr/>
        </p:nvGrpSpPr>
        <p:grpSpPr>
          <a:xfrm>
            <a:off x="2541337" y="6358271"/>
            <a:ext cx="18383537" cy="3912780"/>
            <a:chOff x="2541337" y="5847908"/>
            <a:chExt cx="18383537" cy="3912780"/>
          </a:xfrm>
        </p:grpSpPr>
        <p:pic>
          <p:nvPicPr>
            <p:cNvPr id="6" name="Picture 5">
              <a:extLst>
                <a:ext uri="{FF2B5EF4-FFF2-40B4-BE49-F238E27FC236}">
                  <a16:creationId xmlns:a16="http://schemas.microsoft.com/office/drawing/2014/main" id="{A08E7D64-33F9-D958-B77C-9C1D99F31909}"/>
                </a:ext>
              </a:extLst>
            </p:cNvPr>
            <p:cNvPicPr>
              <a:picLocks noChangeAspect="1"/>
            </p:cNvPicPr>
            <p:nvPr/>
          </p:nvPicPr>
          <p:blipFill>
            <a:blip r:embed="rId14"/>
            <a:stretch>
              <a:fillRect/>
            </a:stretch>
          </p:blipFill>
          <p:spPr>
            <a:xfrm>
              <a:off x="2541337" y="5847908"/>
              <a:ext cx="18332484" cy="1161248"/>
            </a:xfrm>
            <a:prstGeom prst="rect">
              <a:avLst/>
            </a:prstGeom>
          </p:spPr>
        </p:pic>
        <p:pic>
          <p:nvPicPr>
            <p:cNvPr id="8" name="Picture 7">
              <a:extLst>
                <a:ext uri="{FF2B5EF4-FFF2-40B4-BE49-F238E27FC236}">
                  <a16:creationId xmlns:a16="http://schemas.microsoft.com/office/drawing/2014/main" id="{A408D76F-E301-6182-71A6-29674DFBF918}"/>
                </a:ext>
              </a:extLst>
            </p:cNvPr>
            <p:cNvPicPr>
              <a:picLocks noChangeAspect="1"/>
            </p:cNvPicPr>
            <p:nvPr/>
          </p:nvPicPr>
          <p:blipFill>
            <a:blip r:embed="rId15"/>
            <a:stretch>
              <a:fillRect/>
            </a:stretch>
          </p:blipFill>
          <p:spPr>
            <a:xfrm>
              <a:off x="2551814" y="6956929"/>
              <a:ext cx="18373060" cy="1676708"/>
            </a:xfrm>
            <a:prstGeom prst="rect">
              <a:avLst/>
            </a:prstGeom>
          </p:spPr>
        </p:pic>
        <p:pic>
          <p:nvPicPr>
            <p:cNvPr id="10" name="Picture 9">
              <a:extLst>
                <a:ext uri="{FF2B5EF4-FFF2-40B4-BE49-F238E27FC236}">
                  <a16:creationId xmlns:a16="http://schemas.microsoft.com/office/drawing/2014/main" id="{E04B6C98-6F68-3942-0639-D81A47D3BC8D}"/>
                </a:ext>
              </a:extLst>
            </p:cNvPr>
            <p:cNvPicPr>
              <a:picLocks noChangeAspect="1"/>
            </p:cNvPicPr>
            <p:nvPr/>
          </p:nvPicPr>
          <p:blipFill>
            <a:blip r:embed="rId16"/>
            <a:stretch>
              <a:fillRect/>
            </a:stretch>
          </p:blipFill>
          <p:spPr>
            <a:xfrm>
              <a:off x="2551814" y="8579763"/>
              <a:ext cx="18309265" cy="1180925"/>
            </a:xfrm>
            <a:prstGeom prst="rect">
              <a:avLst/>
            </a:prstGeom>
          </p:spPr>
        </p:pic>
      </p:grpSp>
      <p:pic>
        <p:nvPicPr>
          <p:cNvPr id="12" name="Picture 11">
            <a:extLst>
              <a:ext uri="{FF2B5EF4-FFF2-40B4-BE49-F238E27FC236}">
                <a16:creationId xmlns:a16="http://schemas.microsoft.com/office/drawing/2014/main" id="{605439B9-98C7-ECEE-22F4-8A4C286F96BD}"/>
              </a:ext>
            </a:extLst>
          </p:cNvPr>
          <p:cNvPicPr>
            <a:picLocks noChangeAspect="1"/>
          </p:cNvPicPr>
          <p:nvPr/>
        </p:nvPicPr>
        <p:blipFill>
          <a:blip r:embed="rId17"/>
          <a:stretch>
            <a:fillRect/>
          </a:stretch>
        </p:blipFill>
        <p:spPr>
          <a:xfrm>
            <a:off x="8773204" y="9142957"/>
            <a:ext cx="540917" cy="346187"/>
          </a:xfrm>
          <a:prstGeom prst="rect">
            <a:avLst/>
          </a:prstGeom>
        </p:spPr>
      </p:pic>
      <p:pic>
        <p:nvPicPr>
          <p:cNvPr id="17" name="Picture 16">
            <a:extLst>
              <a:ext uri="{FF2B5EF4-FFF2-40B4-BE49-F238E27FC236}">
                <a16:creationId xmlns:a16="http://schemas.microsoft.com/office/drawing/2014/main" id="{FD5B8C7B-230D-87F1-BF00-761AE5490AF5}"/>
              </a:ext>
            </a:extLst>
          </p:cNvPr>
          <p:cNvPicPr>
            <a:picLocks noChangeAspect="1"/>
          </p:cNvPicPr>
          <p:nvPr/>
        </p:nvPicPr>
        <p:blipFill rotWithShape="1">
          <a:blip r:embed="rId18"/>
          <a:srcRect l="9112" t="21167"/>
          <a:stretch/>
        </p:blipFill>
        <p:spPr>
          <a:xfrm>
            <a:off x="11459017" y="6112412"/>
            <a:ext cx="1973122" cy="500901"/>
          </a:xfrm>
          <a:prstGeom prst="rect">
            <a:avLst/>
          </a:prstGeom>
        </p:spPr>
      </p:pic>
      <p:sp>
        <p:nvSpPr>
          <p:cNvPr id="18" name="Speech Bubble: Rectangle 17">
            <a:extLst>
              <a:ext uri="{FF2B5EF4-FFF2-40B4-BE49-F238E27FC236}">
                <a16:creationId xmlns:a16="http://schemas.microsoft.com/office/drawing/2014/main" id="{C1F1CA2E-187B-F9C3-F470-3A85A91C689E}"/>
              </a:ext>
            </a:extLst>
          </p:cNvPr>
          <p:cNvSpPr/>
          <p:nvPr/>
        </p:nvSpPr>
        <p:spPr>
          <a:xfrm>
            <a:off x="18272140" y="10848813"/>
            <a:ext cx="3816303" cy="1794980"/>
          </a:xfrm>
          <a:prstGeom prst="wedgeRectCallout">
            <a:avLst>
              <a:gd name="adj1" fmla="val -122516"/>
              <a:gd name="adj2" fmla="val -89371"/>
            </a:avLst>
          </a:prstGeom>
          <a:no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Bef>
                <a:spcPts val="1000"/>
              </a:spcBef>
            </a:pPr>
            <a:r>
              <a:rPr lang="it-IT" sz="2000">
                <a:solidFill>
                  <a:schemeClr val="tx1"/>
                </a:solidFill>
              </a:rPr>
              <a:t>Una volta premuto il pulsante </a:t>
            </a:r>
            <a:r>
              <a:rPr lang="it-IT" sz="2000" b="1">
                <a:solidFill>
                  <a:schemeClr val="tx1"/>
                </a:solidFill>
              </a:rPr>
              <a:t>«OK</a:t>
            </a:r>
            <a:r>
              <a:rPr lang="it-IT" sz="2000">
                <a:solidFill>
                  <a:schemeClr val="tx1"/>
                </a:solidFill>
              </a:rPr>
              <a:t>» non sarà più possibile modificare la </a:t>
            </a:r>
            <a:r>
              <a:rPr lang="it-IT" sz="2000" b="1">
                <a:solidFill>
                  <a:schemeClr val="tx1"/>
                </a:solidFill>
              </a:rPr>
              <a:t>«Lista Funzionari Delegati» </a:t>
            </a:r>
            <a:r>
              <a:rPr lang="it-IT" sz="2000">
                <a:solidFill>
                  <a:schemeClr val="tx1"/>
                </a:solidFill>
              </a:rPr>
              <a:t>e tornare alla pagina precedente.</a:t>
            </a:r>
          </a:p>
        </p:txBody>
      </p:sp>
      <p:pic>
        <p:nvPicPr>
          <p:cNvPr id="19" name="Picture 18">
            <a:extLst>
              <a:ext uri="{FF2B5EF4-FFF2-40B4-BE49-F238E27FC236}">
                <a16:creationId xmlns:a16="http://schemas.microsoft.com/office/drawing/2014/main" id="{93369E1B-50F8-74B0-6AAF-D7951ECF227F}"/>
              </a:ext>
            </a:extLst>
          </p:cNvPr>
          <p:cNvPicPr>
            <a:picLocks noChangeAspect="1"/>
          </p:cNvPicPr>
          <p:nvPr/>
        </p:nvPicPr>
        <p:blipFill>
          <a:blip r:embed="rId19"/>
          <a:stretch>
            <a:fillRect/>
          </a:stretch>
        </p:blipFill>
        <p:spPr>
          <a:xfrm>
            <a:off x="6747251" y="6708408"/>
            <a:ext cx="1248432" cy="521732"/>
          </a:xfrm>
          <a:prstGeom prst="rect">
            <a:avLst/>
          </a:prstGeom>
        </p:spPr>
      </p:pic>
      <p:grpSp>
        <p:nvGrpSpPr>
          <p:cNvPr id="4" name="Group 3">
            <a:extLst>
              <a:ext uri="{FF2B5EF4-FFF2-40B4-BE49-F238E27FC236}">
                <a16:creationId xmlns:a16="http://schemas.microsoft.com/office/drawing/2014/main" id="{2B974F04-F97E-17EF-799A-2ABDEB0CF229}"/>
              </a:ext>
            </a:extLst>
          </p:cNvPr>
          <p:cNvGrpSpPr/>
          <p:nvPr/>
        </p:nvGrpSpPr>
        <p:grpSpPr>
          <a:xfrm>
            <a:off x="7405428" y="5911521"/>
            <a:ext cx="9740431" cy="4190888"/>
            <a:chOff x="3279509" y="2209920"/>
            <a:chExt cx="4942738" cy="1580144"/>
          </a:xfrm>
        </p:grpSpPr>
        <p:sp>
          <p:nvSpPr>
            <p:cNvPr id="5" name="Rectangle 95">
              <a:extLst>
                <a:ext uri="{FF2B5EF4-FFF2-40B4-BE49-F238E27FC236}">
                  <a16:creationId xmlns:a16="http://schemas.microsoft.com/office/drawing/2014/main" id="{FB54B075-2C2F-7C4F-0F4D-C730D575644F}"/>
                </a:ext>
              </a:extLst>
            </p:cNvPr>
            <p:cNvSpPr/>
            <p:nvPr/>
          </p:nvSpPr>
          <p:spPr>
            <a:xfrm>
              <a:off x="3279509" y="2209920"/>
              <a:ext cx="4942738" cy="1580144"/>
            </a:xfrm>
            <a:prstGeom prst="roundRect">
              <a:avLst/>
            </a:prstGeom>
            <a:solidFill>
              <a:sysClr val="window" lastClr="FFFFFF"/>
            </a:solidFill>
            <a:ln w="12700" cap="flat" cmpd="sng" algn="ctr">
              <a:solidFill>
                <a:srgbClr val="787878"/>
              </a:solidFill>
              <a:prstDash val="solid"/>
              <a:miter lim="800000"/>
            </a:ln>
            <a:effectLst>
              <a:outerShdw blurRad="50800" dist="50800" dir="5400000" algn="ctr" rotWithShape="0">
                <a:srgbClr val="000000">
                  <a:alpha val="31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CE157FD-1FE9-E791-FD45-3AEA86173AD9}"/>
                </a:ext>
              </a:extLst>
            </p:cNvPr>
            <p:cNvSpPr txBox="1"/>
            <p:nvPr/>
          </p:nvSpPr>
          <p:spPr>
            <a:xfrm>
              <a:off x="4251482" y="2911939"/>
              <a:ext cx="3192840" cy="192585"/>
            </a:xfrm>
            <a:prstGeom prst="roundRect">
              <a:avLst/>
            </a:prstGeom>
            <a:noFill/>
            <a:effectLst>
              <a:outerShdw blurRad="50800" dist="50800" dir="5400000" algn="ctr" rotWithShape="0">
                <a:srgbClr val="000000">
                  <a:alpha val="0"/>
                </a:srgbClr>
              </a:outerShdw>
            </a:effectLst>
          </p:spPr>
          <p:txBody>
            <a:bodyPr wrap="square" rtlCol="0">
              <a:spAutoFit/>
            </a:bodyPr>
            <a:lstStyle/>
            <a:p>
              <a:pPr algn="just">
                <a:defRPr/>
              </a:pPr>
              <a:r>
                <a:rPr lang="it-IT" sz="2400" kern="0">
                  <a:solidFill>
                    <a:srgbClr val="F0F0F0">
                      <a:lumMod val="50000"/>
                    </a:srgbClr>
                  </a:solidFill>
                  <a:latin typeface="Calibri" panose="020F0502020204030204"/>
                </a:rPr>
                <a:t>P</a:t>
              </a:r>
              <a:r>
                <a:rPr kumimoji="0" lang="it-IT" sz="2400" b="0" i="0" u="none" strike="noStrike" kern="0" cap="none" spc="0" normalizeH="0" baseline="0" noProof="0" err="1">
                  <a:ln>
                    <a:noFill/>
                  </a:ln>
                  <a:solidFill>
                    <a:srgbClr val="F0F0F0">
                      <a:lumMod val="50000"/>
                    </a:srgbClr>
                  </a:solidFill>
                  <a:effectLst/>
                  <a:uLnTx/>
                  <a:uFillTx/>
                  <a:latin typeface="Calibri" panose="020F0502020204030204"/>
                  <a:ea typeface="+mn-ea"/>
                  <a:cs typeface="+mn-cs"/>
                </a:rPr>
                <a:t>rocedere</a:t>
              </a:r>
              <a:r>
                <a:rPr kumimoji="0" lang="it-IT" sz="2400" b="0" i="0" u="none" strike="noStrike" kern="0" cap="none" spc="0" normalizeH="0" baseline="0" noProof="0">
                  <a:ln>
                    <a:noFill/>
                  </a:ln>
                  <a:solidFill>
                    <a:srgbClr val="F0F0F0">
                      <a:lumMod val="50000"/>
                    </a:srgbClr>
                  </a:solidFill>
                  <a:effectLst/>
                  <a:uLnTx/>
                  <a:uFillTx/>
                  <a:latin typeface="Calibri" panose="020F0502020204030204"/>
                  <a:ea typeface="+mn-ea"/>
                  <a:cs typeface="+mn-cs"/>
                </a:rPr>
                <a:t> con la compilazione delle </a:t>
              </a:r>
              <a:r>
                <a:rPr lang="it-IT" sz="2400" kern="0">
                  <a:solidFill>
                    <a:srgbClr val="F0F0F0">
                      <a:lumMod val="50000"/>
                    </a:srgbClr>
                  </a:solidFill>
                  <a:latin typeface="Calibri" panose="020F0502020204030204"/>
                </a:rPr>
                <a:t>C</a:t>
              </a:r>
              <a:r>
                <a:rPr kumimoji="0" lang="it-IT" sz="2400" b="0" i="0" u="none" strike="noStrike" kern="0" cap="none" spc="0" normalizeH="0" baseline="0" noProof="0">
                  <a:ln>
                    <a:noFill/>
                  </a:ln>
                  <a:solidFill>
                    <a:srgbClr val="F0F0F0">
                      <a:lumMod val="50000"/>
                    </a:srgbClr>
                  </a:solidFill>
                  <a:effectLst/>
                  <a:uLnTx/>
                  <a:uFillTx/>
                  <a:latin typeface="Calibri" panose="020F0502020204030204"/>
                  <a:ea typeface="+mn-ea"/>
                  <a:cs typeface="+mn-cs"/>
                </a:rPr>
                <a:t>lausole?</a:t>
              </a:r>
            </a:p>
          </p:txBody>
        </p:sp>
        <p:cxnSp>
          <p:nvCxnSpPr>
            <p:cNvPr id="9" name="Straight Connector 8">
              <a:extLst>
                <a:ext uri="{FF2B5EF4-FFF2-40B4-BE49-F238E27FC236}">
                  <a16:creationId xmlns:a16="http://schemas.microsoft.com/office/drawing/2014/main" id="{88A876BD-9F77-3464-4709-D2B71E20F93C}"/>
                </a:ext>
              </a:extLst>
            </p:cNvPr>
            <p:cNvCxnSpPr/>
            <p:nvPr/>
          </p:nvCxnSpPr>
          <p:spPr>
            <a:xfrm>
              <a:off x="3279509" y="2506951"/>
              <a:ext cx="4942738" cy="0"/>
            </a:xfrm>
            <a:prstGeom prst="line">
              <a:avLst/>
            </a:prstGeom>
            <a:ln w="1905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40393C-2B56-6BB6-EB49-E12770D53405}"/>
                </a:ext>
              </a:extLst>
            </p:cNvPr>
            <p:cNvCxnSpPr>
              <a:cxnSpLocks/>
            </p:cNvCxnSpPr>
            <p:nvPr/>
          </p:nvCxnSpPr>
          <p:spPr>
            <a:xfrm>
              <a:off x="3279509" y="3424082"/>
              <a:ext cx="4942738" cy="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7422F74-A113-DAB4-F867-BE29E0AC56F1}"/>
                </a:ext>
              </a:extLst>
            </p:cNvPr>
            <p:cNvPicPr>
              <a:picLocks noChangeAspect="1"/>
            </p:cNvPicPr>
            <p:nvPr/>
          </p:nvPicPr>
          <p:blipFill>
            <a:blip r:embed="rId20"/>
            <a:stretch>
              <a:fillRect/>
            </a:stretch>
          </p:blipFill>
          <p:spPr>
            <a:xfrm>
              <a:off x="6951329" y="3482617"/>
              <a:ext cx="859742" cy="229170"/>
            </a:xfrm>
            <a:prstGeom prst="rect">
              <a:avLst/>
            </a:prstGeom>
          </p:spPr>
        </p:pic>
        <p:pic>
          <p:nvPicPr>
            <p:cNvPr id="15" name="Picture 14">
              <a:extLst>
                <a:ext uri="{FF2B5EF4-FFF2-40B4-BE49-F238E27FC236}">
                  <a16:creationId xmlns:a16="http://schemas.microsoft.com/office/drawing/2014/main" id="{0B2F2227-F75B-B9F7-368C-B8FEFF04FE62}"/>
                </a:ext>
              </a:extLst>
            </p:cNvPr>
            <p:cNvPicPr>
              <a:picLocks noChangeAspect="1"/>
            </p:cNvPicPr>
            <p:nvPr/>
          </p:nvPicPr>
          <p:blipFill>
            <a:blip r:embed="rId21"/>
            <a:stretch>
              <a:fillRect/>
            </a:stretch>
          </p:blipFill>
          <p:spPr>
            <a:xfrm>
              <a:off x="4843893" y="2236317"/>
              <a:ext cx="487625" cy="240216"/>
            </a:xfrm>
            <a:prstGeom prst="rect">
              <a:avLst/>
            </a:prstGeom>
          </p:spPr>
        </p:pic>
        <p:sp>
          <p:nvSpPr>
            <p:cNvPr id="16" name="Arrow: Down 15">
              <a:extLst>
                <a:ext uri="{FF2B5EF4-FFF2-40B4-BE49-F238E27FC236}">
                  <a16:creationId xmlns:a16="http://schemas.microsoft.com/office/drawing/2014/main" id="{6401E816-F114-0CA4-8619-5AA621EB108D}"/>
                </a:ext>
              </a:extLst>
            </p:cNvPr>
            <p:cNvSpPr/>
            <p:nvPr/>
          </p:nvSpPr>
          <p:spPr>
            <a:xfrm rot="19953559">
              <a:off x="6774563" y="3271565"/>
              <a:ext cx="270890" cy="211768"/>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500"/>
                </a:spcBef>
                <a:spcAft>
                  <a:spcPts val="0"/>
                </a:spcAft>
                <a:buClrTx/>
                <a:buSzTx/>
                <a:buFontTx/>
                <a:buNone/>
                <a:tabLst/>
                <a:defRPr/>
              </a:pPr>
              <a:endParaRPr kumimoji="0" lang="it-IT" sz="7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16531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egnaposto testo 3">
            <a:extLst>
              <a:ext uri="{FF2B5EF4-FFF2-40B4-BE49-F238E27FC236}">
                <a16:creationId xmlns:a16="http://schemas.microsoft.com/office/drawing/2014/main" id="{93CBA148-3119-49C1-8837-A0CD5EA48036}"/>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primaria senza contratto (IPE di apertura)</a:t>
            </a:r>
            <a:endParaRPr lang="it-IT"/>
          </a:p>
        </p:txBody>
      </p:sp>
      <p:grpSp>
        <p:nvGrpSpPr>
          <p:cNvPr id="41" name="Gruppo 40">
            <a:extLst>
              <a:ext uri="{FF2B5EF4-FFF2-40B4-BE49-F238E27FC236}">
                <a16:creationId xmlns:a16="http://schemas.microsoft.com/office/drawing/2014/main" id="{F75BCDAE-F762-480E-9FC2-6A350A9C8827}"/>
              </a:ext>
            </a:extLst>
          </p:cNvPr>
          <p:cNvGrpSpPr/>
          <p:nvPr/>
        </p:nvGrpSpPr>
        <p:grpSpPr>
          <a:xfrm>
            <a:off x="516314" y="1939526"/>
            <a:ext cx="21096304" cy="732779"/>
            <a:chOff x="1646867" y="1867823"/>
            <a:chExt cx="21096304" cy="732779"/>
          </a:xfrm>
        </p:grpSpPr>
        <p:pic>
          <p:nvPicPr>
            <p:cNvPr id="55" name="Immagine 54">
              <a:extLst>
                <a:ext uri="{FF2B5EF4-FFF2-40B4-BE49-F238E27FC236}">
                  <a16:creationId xmlns:a16="http://schemas.microsoft.com/office/drawing/2014/main" id="{AEB6AC1B-5643-4F48-92C7-EA1FDC13C893}"/>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36" name="Immagine 35">
              <a:extLst>
                <a:ext uri="{FF2B5EF4-FFF2-40B4-BE49-F238E27FC236}">
                  <a16:creationId xmlns:a16="http://schemas.microsoft.com/office/drawing/2014/main" id="{A0521FFE-1A99-48F5-91ED-44FC40220074}"/>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32" name="Immagine 31">
              <a:extLst>
                <a:ext uri="{FF2B5EF4-FFF2-40B4-BE49-F238E27FC236}">
                  <a16:creationId xmlns:a16="http://schemas.microsoft.com/office/drawing/2014/main" id="{62E6BA03-E828-4014-8D73-834101A6B6E1}"/>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6" name="Immagine 45">
            <a:extLst>
              <a:ext uri="{FF2B5EF4-FFF2-40B4-BE49-F238E27FC236}">
                <a16:creationId xmlns:a16="http://schemas.microsoft.com/office/drawing/2014/main" id="{85CE3AA8-C49B-4562-91E1-2032346C002E}"/>
              </a:ext>
            </a:extLst>
          </p:cNvPr>
          <p:cNvPicPr>
            <a:picLocks noChangeAspect="1"/>
          </p:cNvPicPr>
          <p:nvPr/>
        </p:nvPicPr>
        <p:blipFill>
          <a:blip r:embed="rId7"/>
          <a:stretch>
            <a:fillRect/>
          </a:stretch>
        </p:blipFill>
        <p:spPr>
          <a:xfrm>
            <a:off x="2143346" y="2120938"/>
            <a:ext cx="3501450" cy="425078"/>
          </a:xfrm>
          <a:prstGeom prst="rect">
            <a:avLst/>
          </a:prstGeom>
        </p:spPr>
      </p:pic>
      <p:pic>
        <p:nvPicPr>
          <p:cNvPr id="222" name="Immagine 221">
            <a:extLst>
              <a:ext uri="{FF2B5EF4-FFF2-40B4-BE49-F238E27FC236}">
                <a16:creationId xmlns:a16="http://schemas.microsoft.com/office/drawing/2014/main" id="{C77B2F25-F10C-4EDA-9C0F-E2E7AD00B52F}"/>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2031753" y="1984853"/>
            <a:ext cx="3757900" cy="655224"/>
          </a:xfrm>
          <a:prstGeom prst="rect">
            <a:avLst/>
          </a:prstGeom>
        </p:spPr>
      </p:pic>
      <p:grpSp>
        <p:nvGrpSpPr>
          <p:cNvPr id="401" name="Gruppo 40">
            <a:extLst>
              <a:ext uri="{FF2B5EF4-FFF2-40B4-BE49-F238E27FC236}">
                <a16:creationId xmlns:a16="http://schemas.microsoft.com/office/drawing/2014/main" id="{5322B80D-0D50-4AC8-9080-4184A5D89767}"/>
              </a:ext>
            </a:extLst>
          </p:cNvPr>
          <p:cNvGrpSpPr/>
          <p:nvPr/>
        </p:nvGrpSpPr>
        <p:grpSpPr>
          <a:xfrm>
            <a:off x="557895" y="2033489"/>
            <a:ext cx="5542357" cy="573371"/>
            <a:chOff x="1687621" y="1961786"/>
            <a:chExt cx="5542357" cy="573371"/>
          </a:xfrm>
        </p:grpSpPr>
        <p:pic>
          <p:nvPicPr>
            <p:cNvPr id="404" name="Immagine 35">
              <a:extLst>
                <a:ext uri="{FF2B5EF4-FFF2-40B4-BE49-F238E27FC236}">
                  <a16:creationId xmlns:a16="http://schemas.microsoft.com/office/drawing/2014/main" id="{F326CF99-2A5D-4BBB-926B-3455F7F95819}"/>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05" name="Immagine 31">
              <a:extLst>
                <a:ext uri="{FF2B5EF4-FFF2-40B4-BE49-F238E27FC236}">
                  <a16:creationId xmlns:a16="http://schemas.microsoft.com/office/drawing/2014/main" id="{ABC31CEA-90D3-4CD3-BA01-600ED62B8EB7}"/>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02" name="Immagine 45">
            <a:extLst>
              <a:ext uri="{FF2B5EF4-FFF2-40B4-BE49-F238E27FC236}">
                <a16:creationId xmlns:a16="http://schemas.microsoft.com/office/drawing/2014/main" id="{4DC21C07-C553-4BFC-9DDB-0E981AADEA91}"/>
              </a:ext>
            </a:extLst>
          </p:cNvPr>
          <p:cNvPicPr>
            <a:picLocks noChangeAspect="1"/>
          </p:cNvPicPr>
          <p:nvPr/>
        </p:nvPicPr>
        <p:blipFill>
          <a:blip r:embed="rId7"/>
          <a:stretch>
            <a:fillRect/>
          </a:stretch>
        </p:blipFill>
        <p:spPr>
          <a:xfrm>
            <a:off x="2144173" y="2120938"/>
            <a:ext cx="3501450" cy="425078"/>
          </a:xfrm>
          <a:prstGeom prst="rect">
            <a:avLst/>
          </a:prstGeom>
        </p:spPr>
      </p:pic>
      <p:pic>
        <p:nvPicPr>
          <p:cNvPr id="374" name="Immagine 221">
            <a:extLst>
              <a:ext uri="{FF2B5EF4-FFF2-40B4-BE49-F238E27FC236}">
                <a16:creationId xmlns:a16="http://schemas.microsoft.com/office/drawing/2014/main" id="{8FA0A673-F39A-46C3-8A02-34D99D4E97B3}"/>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2032580" y="1984853"/>
            <a:ext cx="3757900" cy="655224"/>
          </a:xfrm>
          <a:prstGeom prst="rect">
            <a:avLst/>
          </a:prstGeom>
        </p:spPr>
      </p:pic>
      <p:pic>
        <p:nvPicPr>
          <p:cNvPr id="6" name="Picture 5">
            <a:extLst>
              <a:ext uri="{FF2B5EF4-FFF2-40B4-BE49-F238E27FC236}">
                <a16:creationId xmlns:a16="http://schemas.microsoft.com/office/drawing/2014/main" id="{84D57450-1F1E-4001-84FE-0982DAB2C9D6}"/>
              </a:ext>
            </a:extLst>
          </p:cNvPr>
          <p:cNvPicPr>
            <a:picLocks noChangeAspect="1"/>
          </p:cNvPicPr>
          <p:nvPr/>
        </p:nvPicPr>
        <p:blipFill>
          <a:blip r:embed="rId9"/>
          <a:stretch>
            <a:fillRect/>
          </a:stretch>
        </p:blipFill>
        <p:spPr>
          <a:xfrm>
            <a:off x="4202031" y="3746941"/>
            <a:ext cx="3401605" cy="549375"/>
          </a:xfrm>
          <a:prstGeom prst="rect">
            <a:avLst/>
          </a:prstGeom>
        </p:spPr>
      </p:pic>
      <p:pic>
        <p:nvPicPr>
          <p:cNvPr id="4" name="Picture 3">
            <a:extLst>
              <a:ext uri="{FF2B5EF4-FFF2-40B4-BE49-F238E27FC236}">
                <a16:creationId xmlns:a16="http://schemas.microsoft.com/office/drawing/2014/main" id="{736F49CA-9350-7039-D47A-088B2100821D}"/>
              </a:ext>
            </a:extLst>
          </p:cNvPr>
          <p:cNvPicPr>
            <a:picLocks noChangeAspect="1"/>
          </p:cNvPicPr>
          <p:nvPr/>
        </p:nvPicPr>
        <p:blipFill>
          <a:blip r:embed="rId10"/>
          <a:stretch>
            <a:fillRect/>
          </a:stretch>
        </p:blipFill>
        <p:spPr>
          <a:xfrm>
            <a:off x="7865489" y="3698678"/>
            <a:ext cx="1981428" cy="513703"/>
          </a:xfrm>
          <a:prstGeom prst="rect">
            <a:avLst/>
          </a:prstGeom>
        </p:spPr>
      </p:pic>
      <p:pic>
        <p:nvPicPr>
          <p:cNvPr id="141" name="Picture 140">
            <a:extLst>
              <a:ext uri="{FF2B5EF4-FFF2-40B4-BE49-F238E27FC236}">
                <a16:creationId xmlns:a16="http://schemas.microsoft.com/office/drawing/2014/main" id="{06DA2D8E-9EDE-1349-2F40-B7384735C9A6}"/>
              </a:ext>
            </a:extLst>
          </p:cNvPr>
          <p:cNvPicPr>
            <a:picLocks noChangeAspect="1"/>
          </p:cNvPicPr>
          <p:nvPr/>
        </p:nvPicPr>
        <p:blipFill>
          <a:blip r:embed="rId10"/>
          <a:stretch>
            <a:fillRect/>
          </a:stretch>
        </p:blipFill>
        <p:spPr>
          <a:xfrm>
            <a:off x="11561851" y="3738076"/>
            <a:ext cx="1981428" cy="513703"/>
          </a:xfrm>
          <a:prstGeom prst="rect">
            <a:avLst/>
          </a:prstGeom>
        </p:spPr>
      </p:pic>
      <p:pic>
        <p:nvPicPr>
          <p:cNvPr id="146" name="Picture 145">
            <a:extLst>
              <a:ext uri="{FF2B5EF4-FFF2-40B4-BE49-F238E27FC236}">
                <a16:creationId xmlns:a16="http://schemas.microsoft.com/office/drawing/2014/main" id="{135AE0BB-6D9B-E091-64B6-CCE9FCEC1B6B}"/>
              </a:ext>
            </a:extLst>
          </p:cNvPr>
          <p:cNvPicPr>
            <a:picLocks noChangeAspect="1"/>
          </p:cNvPicPr>
          <p:nvPr/>
        </p:nvPicPr>
        <p:blipFill>
          <a:blip r:embed="rId10"/>
          <a:stretch>
            <a:fillRect/>
          </a:stretch>
        </p:blipFill>
        <p:spPr>
          <a:xfrm>
            <a:off x="15210654" y="3739055"/>
            <a:ext cx="1981428" cy="513703"/>
          </a:xfrm>
          <a:prstGeom prst="rect">
            <a:avLst/>
          </a:prstGeom>
        </p:spPr>
      </p:pic>
      <p:pic>
        <p:nvPicPr>
          <p:cNvPr id="148" name="Picture 147">
            <a:extLst>
              <a:ext uri="{FF2B5EF4-FFF2-40B4-BE49-F238E27FC236}">
                <a16:creationId xmlns:a16="http://schemas.microsoft.com/office/drawing/2014/main" id="{5CFB4DF0-7D4E-A5F1-61B6-C402FAC8E1CB}"/>
              </a:ext>
            </a:extLst>
          </p:cNvPr>
          <p:cNvPicPr>
            <a:picLocks noChangeAspect="1"/>
          </p:cNvPicPr>
          <p:nvPr/>
        </p:nvPicPr>
        <p:blipFill>
          <a:blip r:embed="rId10"/>
          <a:stretch>
            <a:fillRect/>
          </a:stretch>
        </p:blipFill>
        <p:spPr>
          <a:xfrm>
            <a:off x="18759414" y="3638978"/>
            <a:ext cx="1981428" cy="513703"/>
          </a:xfrm>
          <a:prstGeom prst="rect">
            <a:avLst/>
          </a:prstGeom>
        </p:spPr>
      </p:pic>
      <p:grpSp>
        <p:nvGrpSpPr>
          <p:cNvPr id="339" name="Group 338">
            <a:extLst>
              <a:ext uri="{FF2B5EF4-FFF2-40B4-BE49-F238E27FC236}">
                <a16:creationId xmlns:a16="http://schemas.microsoft.com/office/drawing/2014/main" id="{A4E21917-62E8-392A-5040-AB03BB27C577}"/>
              </a:ext>
            </a:extLst>
          </p:cNvPr>
          <p:cNvGrpSpPr/>
          <p:nvPr/>
        </p:nvGrpSpPr>
        <p:grpSpPr>
          <a:xfrm>
            <a:off x="780011" y="2312465"/>
            <a:ext cx="20573851" cy="9791306"/>
            <a:chOff x="438595" y="2064922"/>
            <a:chExt cx="19750218" cy="9455789"/>
          </a:xfrm>
        </p:grpSpPr>
        <p:pic>
          <p:nvPicPr>
            <p:cNvPr id="364" name="Immagine 58">
              <a:extLst>
                <a:ext uri="{FF2B5EF4-FFF2-40B4-BE49-F238E27FC236}">
                  <a16:creationId xmlns:a16="http://schemas.microsoft.com/office/drawing/2014/main" id="{42079E01-1303-5DEA-AE23-9ADF96CF14D1}"/>
                </a:ext>
              </a:extLst>
            </p:cNvPr>
            <p:cNvPicPr>
              <a:picLocks noChangeAspect="1"/>
            </p:cNvPicPr>
            <p:nvPr/>
          </p:nvPicPr>
          <p:blipFill rotWithShape="1">
            <a:blip r:embed="rId11"/>
            <a:srcRect l="36506" t="-6691" r="54192" b="93823"/>
            <a:stretch/>
          </p:blipFill>
          <p:spPr>
            <a:xfrm>
              <a:off x="7197783" y="2361749"/>
              <a:ext cx="1871330" cy="741314"/>
            </a:xfrm>
            <a:prstGeom prst="rect">
              <a:avLst/>
            </a:prstGeom>
          </p:spPr>
        </p:pic>
        <p:pic>
          <p:nvPicPr>
            <p:cNvPr id="366" name="Immagine 58">
              <a:extLst>
                <a:ext uri="{FF2B5EF4-FFF2-40B4-BE49-F238E27FC236}">
                  <a16:creationId xmlns:a16="http://schemas.microsoft.com/office/drawing/2014/main" id="{B06F2E09-5450-49D3-63EC-9048F3BA69E5}"/>
                </a:ext>
              </a:extLst>
            </p:cNvPr>
            <p:cNvPicPr>
              <a:picLocks noChangeAspect="1"/>
            </p:cNvPicPr>
            <p:nvPr/>
          </p:nvPicPr>
          <p:blipFill rotWithShape="1">
            <a:blip r:embed="rId11"/>
            <a:srcRect l="54223" t="-9256" r="35107" b="92989"/>
            <a:stretch/>
          </p:blipFill>
          <p:spPr>
            <a:xfrm>
              <a:off x="10497966" y="2213113"/>
              <a:ext cx="2146731" cy="937154"/>
            </a:xfrm>
            <a:prstGeom prst="rect">
              <a:avLst/>
            </a:prstGeom>
          </p:spPr>
        </p:pic>
        <p:pic>
          <p:nvPicPr>
            <p:cNvPr id="367" name="Immagine 58">
              <a:extLst>
                <a:ext uri="{FF2B5EF4-FFF2-40B4-BE49-F238E27FC236}">
                  <a16:creationId xmlns:a16="http://schemas.microsoft.com/office/drawing/2014/main" id="{0272F518-90F5-C7EC-4A40-6DFC7C42F691}"/>
                </a:ext>
              </a:extLst>
            </p:cNvPr>
            <p:cNvPicPr>
              <a:picLocks noChangeAspect="1"/>
            </p:cNvPicPr>
            <p:nvPr/>
          </p:nvPicPr>
          <p:blipFill rotWithShape="1">
            <a:blip r:embed="rId11"/>
            <a:srcRect l="72965" t="-7863" r="18118" b="93809"/>
            <a:stretch/>
          </p:blipFill>
          <p:spPr>
            <a:xfrm>
              <a:off x="14006096" y="2293412"/>
              <a:ext cx="1793886" cy="809651"/>
            </a:xfrm>
            <a:prstGeom prst="rect">
              <a:avLst/>
            </a:prstGeom>
          </p:spPr>
        </p:pic>
        <p:pic>
          <p:nvPicPr>
            <p:cNvPr id="368" name="Immagine 58">
              <a:extLst>
                <a:ext uri="{FF2B5EF4-FFF2-40B4-BE49-F238E27FC236}">
                  <a16:creationId xmlns:a16="http://schemas.microsoft.com/office/drawing/2014/main" id="{CBDDBFCB-AF3F-9E6B-F4AE-11A847F267F6}"/>
                </a:ext>
              </a:extLst>
            </p:cNvPr>
            <p:cNvPicPr>
              <a:picLocks noChangeAspect="1"/>
            </p:cNvPicPr>
            <p:nvPr/>
          </p:nvPicPr>
          <p:blipFill rotWithShape="1">
            <a:blip r:embed="rId11"/>
            <a:srcRect l="91083" t="-11828" r="1" b="92333"/>
            <a:stretch/>
          </p:blipFill>
          <p:spPr>
            <a:xfrm>
              <a:off x="17298233" y="2064922"/>
              <a:ext cx="1793886" cy="1123139"/>
            </a:xfrm>
            <a:prstGeom prst="rect">
              <a:avLst/>
            </a:prstGeom>
          </p:spPr>
        </p:pic>
        <p:grpSp>
          <p:nvGrpSpPr>
            <p:cNvPr id="370" name="Group 369">
              <a:extLst>
                <a:ext uri="{FF2B5EF4-FFF2-40B4-BE49-F238E27FC236}">
                  <a16:creationId xmlns:a16="http://schemas.microsoft.com/office/drawing/2014/main" id="{5ED82E2C-6CC2-8B43-403D-DC66B6E2F508}"/>
                </a:ext>
              </a:extLst>
            </p:cNvPr>
            <p:cNvGrpSpPr/>
            <p:nvPr/>
          </p:nvGrpSpPr>
          <p:grpSpPr>
            <a:xfrm>
              <a:off x="438595" y="2553363"/>
              <a:ext cx="19750218" cy="8967348"/>
              <a:chOff x="438595" y="2553363"/>
              <a:chExt cx="19750218" cy="8967348"/>
            </a:xfrm>
          </p:grpSpPr>
          <p:grpSp>
            <p:nvGrpSpPr>
              <p:cNvPr id="371" name="Group 370">
                <a:extLst>
                  <a:ext uri="{FF2B5EF4-FFF2-40B4-BE49-F238E27FC236}">
                    <a16:creationId xmlns:a16="http://schemas.microsoft.com/office/drawing/2014/main" id="{513D1A0C-6CBD-319C-93ED-1D1FE4FB5F48}"/>
                  </a:ext>
                </a:extLst>
              </p:cNvPr>
              <p:cNvGrpSpPr/>
              <p:nvPr/>
            </p:nvGrpSpPr>
            <p:grpSpPr>
              <a:xfrm>
                <a:off x="438595" y="2553363"/>
                <a:ext cx="19750218" cy="8967348"/>
                <a:chOff x="438595" y="2553363"/>
                <a:chExt cx="19750218" cy="8967348"/>
              </a:xfrm>
            </p:grpSpPr>
            <p:pic>
              <p:nvPicPr>
                <p:cNvPr id="436" name="Immagine 58">
                  <a:extLst>
                    <a:ext uri="{FF2B5EF4-FFF2-40B4-BE49-F238E27FC236}">
                      <a16:creationId xmlns:a16="http://schemas.microsoft.com/office/drawing/2014/main" id="{68C58B7C-6D96-C6F8-79C5-B214E7F45FC7}"/>
                    </a:ext>
                  </a:extLst>
                </p:cNvPr>
                <p:cNvPicPr>
                  <a:picLocks noChangeAspect="1"/>
                </p:cNvPicPr>
                <p:nvPr/>
              </p:nvPicPr>
              <p:blipFill rotWithShape="1">
                <a:blip r:embed="rId11"/>
                <a:srcRect r="89330" b="91070"/>
                <a:stretch/>
              </p:blipFill>
              <p:spPr>
                <a:xfrm>
                  <a:off x="438595" y="2701710"/>
                  <a:ext cx="2146731" cy="514435"/>
                </a:xfrm>
                <a:prstGeom prst="rect">
                  <a:avLst/>
                </a:prstGeom>
              </p:spPr>
            </p:pic>
            <p:pic>
              <p:nvPicPr>
                <p:cNvPr id="438" name="Picture 437">
                  <a:extLst>
                    <a:ext uri="{FF2B5EF4-FFF2-40B4-BE49-F238E27FC236}">
                      <a16:creationId xmlns:a16="http://schemas.microsoft.com/office/drawing/2014/main" id="{3D8226F1-A68F-DD89-8FFE-5408BC65B666}"/>
                    </a:ext>
                  </a:extLst>
                </p:cNvPr>
                <p:cNvPicPr>
                  <a:picLocks noChangeAspect="1"/>
                </p:cNvPicPr>
                <p:nvPr/>
              </p:nvPicPr>
              <p:blipFill>
                <a:blip r:embed="rId12"/>
                <a:stretch>
                  <a:fillRect/>
                </a:stretch>
              </p:blipFill>
              <p:spPr>
                <a:xfrm>
                  <a:off x="10672742" y="9438504"/>
                  <a:ext cx="1606421" cy="292076"/>
                </a:xfrm>
                <a:prstGeom prst="rect">
                  <a:avLst/>
                </a:prstGeom>
              </p:spPr>
            </p:pic>
            <p:pic>
              <p:nvPicPr>
                <p:cNvPr id="439" name="Immagine 58">
                  <a:extLst>
                    <a:ext uri="{FF2B5EF4-FFF2-40B4-BE49-F238E27FC236}">
                      <a16:creationId xmlns:a16="http://schemas.microsoft.com/office/drawing/2014/main" id="{DBEE4A0F-76B3-132B-948E-BA3202D0E188}"/>
                    </a:ext>
                  </a:extLst>
                </p:cNvPr>
                <p:cNvPicPr>
                  <a:picLocks noChangeAspect="1"/>
                </p:cNvPicPr>
                <p:nvPr/>
              </p:nvPicPr>
              <p:blipFill rotWithShape="1">
                <a:blip r:embed="rId11"/>
                <a:srcRect l="-3" t="38354" r="91088" b="55421"/>
                <a:stretch/>
              </p:blipFill>
              <p:spPr>
                <a:xfrm>
                  <a:off x="467271" y="9366690"/>
                  <a:ext cx="1888063" cy="377522"/>
                </a:xfrm>
                <a:prstGeom prst="rect">
                  <a:avLst/>
                </a:prstGeom>
              </p:spPr>
            </p:pic>
            <p:pic>
              <p:nvPicPr>
                <p:cNvPr id="440" name="Immagine 58">
                  <a:extLst>
                    <a:ext uri="{FF2B5EF4-FFF2-40B4-BE49-F238E27FC236}">
                      <a16:creationId xmlns:a16="http://schemas.microsoft.com/office/drawing/2014/main" id="{D8AF58EA-A17D-4FAE-85A6-7E4F80A2F369}"/>
                    </a:ext>
                  </a:extLst>
                </p:cNvPr>
                <p:cNvPicPr>
                  <a:picLocks noChangeAspect="1"/>
                </p:cNvPicPr>
                <p:nvPr/>
              </p:nvPicPr>
              <p:blipFill rotWithShape="1">
                <a:blip r:embed="rId11"/>
                <a:srcRect l="73480" t="38781" r="13313" b="49895"/>
                <a:stretch/>
              </p:blipFill>
              <p:spPr>
                <a:xfrm>
                  <a:off x="7282815" y="10405114"/>
                  <a:ext cx="2657181" cy="652315"/>
                </a:xfrm>
                <a:prstGeom prst="rect">
                  <a:avLst/>
                </a:prstGeom>
              </p:spPr>
            </p:pic>
            <p:pic>
              <p:nvPicPr>
                <p:cNvPr id="441" name="Immagine 58">
                  <a:extLst>
                    <a:ext uri="{FF2B5EF4-FFF2-40B4-BE49-F238E27FC236}">
                      <a16:creationId xmlns:a16="http://schemas.microsoft.com/office/drawing/2014/main" id="{318C7C92-783C-4265-2F9E-4DC3CB078327}"/>
                    </a:ext>
                  </a:extLst>
                </p:cNvPr>
                <p:cNvPicPr>
                  <a:picLocks noChangeAspect="1"/>
                </p:cNvPicPr>
                <p:nvPr/>
              </p:nvPicPr>
              <p:blipFill rotWithShape="1">
                <a:blip r:embed="rId11"/>
                <a:srcRect l="72808" t="59371" r="17171" b="34246"/>
                <a:stretch/>
              </p:blipFill>
              <p:spPr>
                <a:xfrm>
                  <a:off x="13980396" y="5492319"/>
                  <a:ext cx="2015921" cy="367699"/>
                </a:xfrm>
                <a:prstGeom prst="rect">
                  <a:avLst/>
                </a:prstGeom>
              </p:spPr>
            </p:pic>
            <p:pic>
              <p:nvPicPr>
                <p:cNvPr id="442" name="Immagine 58">
                  <a:extLst>
                    <a:ext uri="{FF2B5EF4-FFF2-40B4-BE49-F238E27FC236}">
                      <a16:creationId xmlns:a16="http://schemas.microsoft.com/office/drawing/2014/main" id="{7B5238D8-F131-9913-A80F-DEADCDFEBD06}"/>
                    </a:ext>
                  </a:extLst>
                </p:cNvPr>
                <p:cNvPicPr>
                  <a:picLocks noChangeAspect="1"/>
                </p:cNvPicPr>
                <p:nvPr/>
              </p:nvPicPr>
              <p:blipFill rotWithShape="1">
                <a:blip r:embed="rId11"/>
                <a:srcRect l="91345" t="59149" r="377" b="34006"/>
                <a:stretch/>
              </p:blipFill>
              <p:spPr>
                <a:xfrm>
                  <a:off x="17373111" y="5421582"/>
                  <a:ext cx="1665243" cy="394311"/>
                </a:xfrm>
                <a:prstGeom prst="rect">
                  <a:avLst/>
                </a:prstGeom>
              </p:spPr>
            </p:pic>
            <p:pic>
              <p:nvPicPr>
                <p:cNvPr id="443" name="Immagine 58">
                  <a:extLst>
                    <a:ext uri="{FF2B5EF4-FFF2-40B4-BE49-F238E27FC236}">
                      <a16:creationId xmlns:a16="http://schemas.microsoft.com/office/drawing/2014/main" id="{16DF49DC-B85E-7627-065B-3447638AD314}"/>
                    </a:ext>
                  </a:extLst>
                </p:cNvPr>
                <p:cNvPicPr>
                  <a:picLocks noChangeAspect="1"/>
                </p:cNvPicPr>
                <p:nvPr/>
              </p:nvPicPr>
              <p:blipFill rotWithShape="1">
                <a:blip r:embed="rId11"/>
                <a:srcRect l="-403" t="75442" r="86408" b="17472"/>
                <a:stretch/>
              </p:blipFill>
              <p:spPr>
                <a:xfrm>
                  <a:off x="10497966" y="10589532"/>
                  <a:ext cx="2815702" cy="408143"/>
                </a:xfrm>
                <a:prstGeom prst="rect">
                  <a:avLst/>
                </a:prstGeom>
              </p:spPr>
            </p:pic>
            <p:pic>
              <p:nvPicPr>
                <p:cNvPr id="444" name="Picture 443">
                  <a:extLst>
                    <a:ext uri="{FF2B5EF4-FFF2-40B4-BE49-F238E27FC236}">
                      <a16:creationId xmlns:a16="http://schemas.microsoft.com/office/drawing/2014/main" id="{19A9B930-F86D-8443-6DCB-60FAF72A7714}"/>
                    </a:ext>
                  </a:extLst>
                </p:cNvPr>
                <p:cNvPicPr>
                  <a:picLocks noChangeAspect="1"/>
                </p:cNvPicPr>
                <p:nvPr/>
              </p:nvPicPr>
              <p:blipFill>
                <a:blip r:embed="rId13"/>
                <a:stretch>
                  <a:fillRect/>
                </a:stretch>
              </p:blipFill>
              <p:spPr>
                <a:xfrm>
                  <a:off x="3929053" y="10655511"/>
                  <a:ext cx="2566227" cy="342164"/>
                </a:xfrm>
                <a:prstGeom prst="rect">
                  <a:avLst/>
                </a:prstGeom>
              </p:spPr>
            </p:pic>
            <p:pic>
              <p:nvPicPr>
                <p:cNvPr id="445" name="Picture 444">
                  <a:extLst>
                    <a:ext uri="{FF2B5EF4-FFF2-40B4-BE49-F238E27FC236}">
                      <a16:creationId xmlns:a16="http://schemas.microsoft.com/office/drawing/2014/main" id="{FEADAD70-4DF5-AE65-61DD-1A8929AA7DAB}"/>
                    </a:ext>
                  </a:extLst>
                </p:cNvPr>
                <p:cNvPicPr>
                  <a:picLocks noChangeAspect="1"/>
                </p:cNvPicPr>
                <p:nvPr/>
              </p:nvPicPr>
              <p:blipFill>
                <a:blip r:embed="rId14"/>
                <a:stretch>
                  <a:fillRect/>
                </a:stretch>
              </p:blipFill>
              <p:spPr>
                <a:xfrm>
                  <a:off x="13980396" y="9404066"/>
                  <a:ext cx="1755425" cy="361411"/>
                </a:xfrm>
                <a:prstGeom prst="rect">
                  <a:avLst/>
                </a:prstGeom>
              </p:spPr>
            </p:pic>
            <p:pic>
              <p:nvPicPr>
                <p:cNvPr id="446" name="Immagine 58">
                  <a:extLst>
                    <a:ext uri="{FF2B5EF4-FFF2-40B4-BE49-F238E27FC236}">
                      <a16:creationId xmlns:a16="http://schemas.microsoft.com/office/drawing/2014/main" id="{D0508090-11D7-74FE-3693-A390D0F8CDE0}"/>
                    </a:ext>
                  </a:extLst>
                </p:cNvPr>
                <p:cNvPicPr>
                  <a:picLocks noChangeAspect="1"/>
                </p:cNvPicPr>
                <p:nvPr/>
              </p:nvPicPr>
              <p:blipFill rotWithShape="1">
                <a:blip r:embed="rId11"/>
                <a:srcRect l="36747" t="16688" r="35311" b="76725"/>
                <a:stretch/>
              </p:blipFill>
              <p:spPr>
                <a:xfrm>
                  <a:off x="545526" y="5512734"/>
                  <a:ext cx="5621555" cy="379462"/>
                </a:xfrm>
                <a:prstGeom prst="rect">
                  <a:avLst/>
                </a:prstGeom>
              </p:spPr>
            </p:pic>
            <p:pic>
              <p:nvPicPr>
                <p:cNvPr id="447" name="Picture 446">
                  <a:extLst>
                    <a:ext uri="{FF2B5EF4-FFF2-40B4-BE49-F238E27FC236}">
                      <a16:creationId xmlns:a16="http://schemas.microsoft.com/office/drawing/2014/main" id="{786E74BD-C3DD-650C-F123-E64F1F8D39A3}"/>
                    </a:ext>
                  </a:extLst>
                </p:cNvPr>
                <p:cNvPicPr>
                  <a:picLocks noChangeAspect="1"/>
                </p:cNvPicPr>
                <p:nvPr/>
              </p:nvPicPr>
              <p:blipFill>
                <a:blip r:embed="rId15"/>
                <a:stretch>
                  <a:fillRect/>
                </a:stretch>
              </p:blipFill>
              <p:spPr>
                <a:xfrm>
                  <a:off x="3479759" y="5556967"/>
                  <a:ext cx="2760590" cy="279790"/>
                </a:xfrm>
                <a:prstGeom prst="rect">
                  <a:avLst/>
                </a:prstGeom>
              </p:spPr>
            </p:pic>
            <p:pic>
              <p:nvPicPr>
                <p:cNvPr id="448" name="Immagine 58">
                  <a:extLst>
                    <a:ext uri="{FF2B5EF4-FFF2-40B4-BE49-F238E27FC236}">
                      <a16:creationId xmlns:a16="http://schemas.microsoft.com/office/drawing/2014/main" id="{6F01AEA8-5419-0402-2DE7-DA0AFC80BC29}"/>
                    </a:ext>
                  </a:extLst>
                </p:cNvPr>
                <p:cNvPicPr>
                  <a:picLocks noChangeAspect="1"/>
                </p:cNvPicPr>
                <p:nvPr/>
              </p:nvPicPr>
              <p:blipFill rotWithShape="1">
                <a:blip r:embed="rId11"/>
                <a:srcRect l="73412" t="17579" r="16568" b="77942"/>
                <a:stretch/>
              </p:blipFill>
              <p:spPr>
                <a:xfrm>
                  <a:off x="7289102" y="5569953"/>
                  <a:ext cx="2015921" cy="258051"/>
                </a:xfrm>
                <a:prstGeom prst="rect">
                  <a:avLst/>
                </a:prstGeom>
              </p:spPr>
            </p:pic>
            <p:pic>
              <p:nvPicPr>
                <p:cNvPr id="449" name="Immagine 58">
                  <a:extLst>
                    <a:ext uri="{FF2B5EF4-FFF2-40B4-BE49-F238E27FC236}">
                      <a16:creationId xmlns:a16="http://schemas.microsoft.com/office/drawing/2014/main" id="{A9167F72-F327-0C56-6B0C-53BC37EB13E1}"/>
                    </a:ext>
                  </a:extLst>
                </p:cNvPr>
                <p:cNvPicPr>
                  <a:picLocks noChangeAspect="1"/>
                </p:cNvPicPr>
                <p:nvPr/>
              </p:nvPicPr>
              <p:blipFill rotWithShape="1">
                <a:blip r:embed="rId11"/>
                <a:srcRect l="18281" t="93381" r="66339" b="1960"/>
                <a:stretch/>
              </p:blipFill>
              <p:spPr>
                <a:xfrm>
                  <a:off x="3835040" y="9421237"/>
                  <a:ext cx="3094159" cy="268426"/>
                </a:xfrm>
                <a:prstGeom prst="rect">
                  <a:avLst/>
                </a:prstGeom>
              </p:spPr>
            </p:pic>
            <p:pic>
              <p:nvPicPr>
                <p:cNvPr id="450" name="Picture 449">
                  <a:extLst>
                    <a:ext uri="{FF2B5EF4-FFF2-40B4-BE49-F238E27FC236}">
                      <a16:creationId xmlns:a16="http://schemas.microsoft.com/office/drawing/2014/main" id="{370333B2-0529-99CF-E630-12C197FA3542}"/>
                    </a:ext>
                  </a:extLst>
                </p:cNvPr>
                <p:cNvPicPr>
                  <a:picLocks noChangeAspect="1"/>
                </p:cNvPicPr>
                <p:nvPr/>
              </p:nvPicPr>
              <p:blipFill>
                <a:blip r:embed="rId16"/>
                <a:stretch>
                  <a:fillRect/>
                </a:stretch>
              </p:blipFill>
              <p:spPr>
                <a:xfrm>
                  <a:off x="573364" y="6892826"/>
                  <a:ext cx="2011962" cy="306910"/>
                </a:xfrm>
                <a:prstGeom prst="rect">
                  <a:avLst/>
                </a:prstGeom>
              </p:spPr>
            </p:pic>
            <p:pic>
              <p:nvPicPr>
                <p:cNvPr id="451" name="Picture 450">
                  <a:extLst>
                    <a:ext uri="{FF2B5EF4-FFF2-40B4-BE49-F238E27FC236}">
                      <a16:creationId xmlns:a16="http://schemas.microsoft.com/office/drawing/2014/main" id="{864DDA62-BAAF-27E8-48CF-73705CCBA549}"/>
                    </a:ext>
                  </a:extLst>
                </p:cNvPr>
                <p:cNvPicPr>
                  <a:picLocks noChangeAspect="1"/>
                </p:cNvPicPr>
                <p:nvPr/>
              </p:nvPicPr>
              <p:blipFill>
                <a:blip r:embed="rId17"/>
                <a:stretch>
                  <a:fillRect/>
                </a:stretch>
              </p:blipFill>
              <p:spPr>
                <a:xfrm>
                  <a:off x="3949006" y="6823178"/>
                  <a:ext cx="2011962" cy="341314"/>
                </a:xfrm>
                <a:prstGeom prst="rect">
                  <a:avLst/>
                </a:prstGeom>
              </p:spPr>
            </p:pic>
            <p:pic>
              <p:nvPicPr>
                <p:cNvPr id="452" name="Picture 451">
                  <a:extLst>
                    <a:ext uri="{FF2B5EF4-FFF2-40B4-BE49-F238E27FC236}">
                      <a16:creationId xmlns:a16="http://schemas.microsoft.com/office/drawing/2014/main" id="{0A30E19F-6FF3-A14C-EEF7-6F4D7B0788FE}"/>
                    </a:ext>
                  </a:extLst>
                </p:cNvPr>
                <p:cNvPicPr>
                  <a:picLocks noChangeAspect="1"/>
                </p:cNvPicPr>
                <p:nvPr/>
              </p:nvPicPr>
              <p:blipFill>
                <a:blip r:embed="rId18"/>
                <a:stretch>
                  <a:fillRect/>
                </a:stretch>
              </p:blipFill>
              <p:spPr>
                <a:xfrm>
                  <a:off x="10707588" y="6840792"/>
                  <a:ext cx="2408865" cy="277279"/>
                </a:xfrm>
                <a:prstGeom prst="rect">
                  <a:avLst/>
                </a:prstGeom>
              </p:spPr>
            </p:pic>
            <p:pic>
              <p:nvPicPr>
                <p:cNvPr id="453" name="Picture 452">
                  <a:extLst>
                    <a:ext uri="{FF2B5EF4-FFF2-40B4-BE49-F238E27FC236}">
                      <a16:creationId xmlns:a16="http://schemas.microsoft.com/office/drawing/2014/main" id="{D93CF500-7873-6B5D-4441-C559E44264F6}"/>
                    </a:ext>
                  </a:extLst>
                </p:cNvPr>
                <p:cNvPicPr>
                  <a:picLocks noChangeAspect="1"/>
                </p:cNvPicPr>
                <p:nvPr/>
              </p:nvPicPr>
              <p:blipFill>
                <a:blip r:embed="rId19"/>
                <a:stretch>
                  <a:fillRect/>
                </a:stretch>
              </p:blipFill>
              <p:spPr>
                <a:xfrm>
                  <a:off x="7282815" y="6894404"/>
                  <a:ext cx="2560830" cy="276846"/>
                </a:xfrm>
                <a:prstGeom prst="rect">
                  <a:avLst/>
                </a:prstGeom>
              </p:spPr>
            </p:pic>
            <p:pic>
              <p:nvPicPr>
                <p:cNvPr id="454" name="Picture 453">
                  <a:extLst>
                    <a:ext uri="{FF2B5EF4-FFF2-40B4-BE49-F238E27FC236}">
                      <a16:creationId xmlns:a16="http://schemas.microsoft.com/office/drawing/2014/main" id="{7935CA99-2831-F699-3B90-3FF32104667E}"/>
                    </a:ext>
                  </a:extLst>
                </p:cNvPr>
                <p:cNvPicPr>
                  <a:picLocks noChangeAspect="1"/>
                </p:cNvPicPr>
                <p:nvPr/>
              </p:nvPicPr>
              <p:blipFill>
                <a:blip r:embed="rId20"/>
                <a:stretch>
                  <a:fillRect/>
                </a:stretch>
              </p:blipFill>
              <p:spPr>
                <a:xfrm>
                  <a:off x="13980396" y="6892955"/>
                  <a:ext cx="2626503" cy="319894"/>
                </a:xfrm>
                <a:prstGeom prst="rect">
                  <a:avLst/>
                </a:prstGeom>
              </p:spPr>
            </p:pic>
            <p:pic>
              <p:nvPicPr>
                <p:cNvPr id="455" name="Picture 454">
                  <a:extLst>
                    <a:ext uri="{FF2B5EF4-FFF2-40B4-BE49-F238E27FC236}">
                      <a16:creationId xmlns:a16="http://schemas.microsoft.com/office/drawing/2014/main" id="{9020BDBD-E7FD-867B-D261-0FE422E5ED8D}"/>
                    </a:ext>
                  </a:extLst>
                </p:cNvPr>
                <p:cNvPicPr>
                  <a:picLocks noChangeAspect="1"/>
                </p:cNvPicPr>
                <p:nvPr/>
              </p:nvPicPr>
              <p:blipFill>
                <a:blip r:embed="rId21"/>
                <a:stretch>
                  <a:fillRect/>
                </a:stretch>
              </p:blipFill>
              <p:spPr>
                <a:xfrm>
                  <a:off x="17373111" y="6820246"/>
                  <a:ext cx="2462202" cy="316093"/>
                </a:xfrm>
                <a:prstGeom prst="rect">
                  <a:avLst/>
                </a:prstGeom>
              </p:spPr>
            </p:pic>
            <p:pic>
              <p:nvPicPr>
                <p:cNvPr id="456" name="Picture 455">
                  <a:extLst>
                    <a:ext uri="{FF2B5EF4-FFF2-40B4-BE49-F238E27FC236}">
                      <a16:creationId xmlns:a16="http://schemas.microsoft.com/office/drawing/2014/main" id="{CC852A60-A0E9-64F0-115C-403F05D3E7CA}"/>
                    </a:ext>
                  </a:extLst>
                </p:cNvPr>
                <p:cNvPicPr>
                  <a:picLocks noChangeAspect="1"/>
                </p:cNvPicPr>
                <p:nvPr/>
              </p:nvPicPr>
              <p:blipFill>
                <a:blip r:embed="rId22"/>
                <a:stretch>
                  <a:fillRect/>
                </a:stretch>
              </p:blipFill>
              <p:spPr>
                <a:xfrm>
                  <a:off x="17437054" y="9332943"/>
                  <a:ext cx="1118529" cy="313972"/>
                </a:xfrm>
                <a:prstGeom prst="rect">
                  <a:avLst/>
                </a:prstGeom>
              </p:spPr>
            </p:pic>
            <p:pic>
              <p:nvPicPr>
                <p:cNvPr id="457" name="Picture 456">
                  <a:extLst>
                    <a:ext uri="{FF2B5EF4-FFF2-40B4-BE49-F238E27FC236}">
                      <a16:creationId xmlns:a16="http://schemas.microsoft.com/office/drawing/2014/main" id="{99E23D60-FB51-736D-1612-3B4DE7E22D66}"/>
                    </a:ext>
                  </a:extLst>
                </p:cNvPr>
                <p:cNvPicPr>
                  <a:picLocks noChangeAspect="1"/>
                </p:cNvPicPr>
                <p:nvPr/>
              </p:nvPicPr>
              <p:blipFill>
                <a:blip r:embed="rId23"/>
                <a:stretch>
                  <a:fillRect/>
                </a:stretch>
              </p:blipFill>
              <p:spPr>
                <a:xfrm>
                  <a:off x="503230" y="10457883"/>
                  <a:ext cx="2329958" cy="628075"/>
                </a:xfrm>
                <a:prstGeom prst="rect">
                  <a:avLst/>
                </a:prstGeom>
              </p:spPr>
            </p:pic>
            <p:sp>
              <p:nvSpPr>
                <p:cNvPr id="458" name="CasellaDiTesto 276">
                  <a:extLst>
                    <a:ext uri="{FF2B5EF4-FFF2-40B4-BE49-F238E27FC236}">
                      <a16:creationId xmlns:a16="http://schemas.microsoft.com/office/drawing/2014/main" id="{46E030CA-A87D-9F1D-C771-BA817D0CE0D7}"/>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59" name="CasellaDiTesto 276">
                  <a:extLst>
                    <a:ext uri="{FF2B5EF4-FFF2-40B4-BE49-F238E27FC236}">
                      <a16:creationId xmlns:a16="http://schemas.microsoft.com/office/drawing/2014/main" id="{77D8D653-1B64-E206-0154-ECB9A5BB5EFF}"/>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0" name="CasellaDiTesto 276">
                  <a:extLst>
                    <a:ext uri="{FF2B5EF4-FFF2-40B4-BE49-F238E27FC236}">
                      <a16:creationId xmlns:a16="http://schemas.microsoft.com/office/drawing/2014/main" id="{54F4153D-5345-DDBC-35BF-ECD58CBAA636}"/>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1" name="CasellaDiTesto 276">
                  <a:extLst>
                    <a:ext uri="{FF2B5EF4-FFF2-40B4-BE49-F238E27FC236}">
                      <a16:creationId xmlns:a16="http://schemas.microsoft.com/office/drawing/2014/main" id="{B67A840E-7608-F572-BD15-C43D0FCDD707}"/>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2" name="CasellaDiTesto 276">
                  <a:extLst>
                    <a:ext uri="{FF2B5EF4-FFF2-40B4-BE49-F238E27FC236}">
                      <a16:creationId xmlns:a16="http://schemas.microsoft.com/office/drawing/2014/main" id="{F8E478B2-CB46-A49A-D54F-DA9915B24755}"/>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3" name="CasellaDiTesto 276">
                  <a:extLst>
                    <a:ext uri="{FF2B5EF4-FFF2-40B4-BE49-F238E27FC236}">
                      <a16:creationId xmlns:a16="http://schemas.microsoft.com/office/drawing/2014/main" id="{C068C518-E778-45CC-2F0B-93C41AECC410}"/>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4" name="CasellaDiTesto 276">
                  <a:extLst>
                    <a:ext uri="{FF2B5EF4-FFF2-40B4-BE49-F238E27FC236}">
                      <a16:creationId xmlns:a16="http://schemas.microsoft.com/office/drawing/2014/main" id="{149C0498-DE9D-B20B-E919-A3751296BC7F}"/>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5" name="CasellaDiTesto 276">
                  <a:extLst>
                    <a:ext uri="{FF2B5EF4-FFF2-40B4-BE49-F238E27FC236}">
                      <a16:creationId xmlns:a16="http://schemas.microsoft.com/office/drawing/2014/main" id="{FC5A4ADD-1DB8-626A-B83F-C998AF0D777C}"/>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6" name="CasellaDiTesto 276">
                  <a:extLst>
                    <a:ext uri="{FF2B5EF4-FFF2-40B4-BE49-F238E27FC236}">
                      <a16:creationId xmlns:a16="http://schemas.microsoft.com/office/drawing/2014/main" id="{575441C5-66A1-8C2B-C120-F34A1E5176DA}"/>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7" name="CasellaDiTesto 276">
                  <a:extLst>
                    <a:ext uri="{FF2B5EF4-FFF2-40B4-BE49-F238E27FC236}">
                      <a16:creationId xmlns:a16="http://schemas.microsoft.com/office/drawing/2014/main" id="{5008E27F-5F60-6F31-AA29-34C2560B46DF}"/>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8" name="CasellaDiTesto 276">
                  <a:extLst>
                    <a:ext uri="{FF2B5EF4-FFF2-40B4-BE49-F238E27FC236}">
                      <a16:creationId xmlns:a16="http://schemas.microsoft.com/office/drawing/2014/main" id="{6F6610F8-6A05-A71F-93D0-36A5BC08DDFA}"/>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9" name="CasellaDiTesto 276">
                  <a:extLst>
                    <a:ext uri="{FF2B5EF4-FFF2-40B4-BE49-F238E27FC236}">
                      <a16:creationId xmlns:a16="http://schemas.microsoft.com/office/drawing/2014/main" id="{D25E5A1C-AFDC-263E-F0A5-8E20073DAD32}"/>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0" name="CasellaDiTesto 276">
                  <a:extLst>
                    <a:ext uri="{FF2B5EF4-FFF2-40B4-BE49-F238E27FC236}">
                      <a16:creationId xmlns:a16="http://schemas.microsoft.com/office/drawing/2014/main" id="{503AB87C-5C0E-7421-D406-D52E67C86EE8}"/>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1" name="CasellaDiTesto 276">
                  <a:extLst>
                    <a:ext uri="{FF2B5EF4-FFF2-40B4-BE49-F238E27FC236}">
                      <a16:creationId xmlns:a16="http://schemas.microsoft.com/office/drawing/2014/main" id="{3379A2D6-24F7-9840-5F1A-CEBE0385123F}"/>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2" name="CasellaDiTesto 276">
                  <a:extLst>
                    <a:ext uri="{FF2B5EF4-FFF2-40B4-BE49-F238E27FC236}">
                      <a16:creationId xmlns:a16="http://schemas.microsoft.com/office/drawing/2014/main" id="{D76AF99A-44D0-F3C5-1D93-161B27AF65D7}"/>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3" name="CasellaDiTesto 276">
                  <a:extLst>
                    <a:ext uri="{FF2B5EF4-FFF2-40B4-BE49-F238E27FC236}">
                      <a16:creationId xmlns:a16="http://schemas.microsoft.com/office/drawing/2014/main" id="{FDA427E4-F0D0-7D06-7F4E-528F76411B4B}"/>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4" name="CasellaDiTesto 276">
                  <a:extLst>
                    <a:ext uri="{FF2B5EF4-FFF2-40B4-BE49-F238E27FC236}">
                      <a16:creationId xmlns:a16="http://schemas.microsoft.com/office/drawing/2014/main" id="{D8232D32-E46D-D881-4F34-A79066530C5B}"/>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5" name="CasellaDiTesto 276">
                  <a:extLst>
                    <a:ext uri="{FF2B5EF4-FFF2-40B4-BE49-F238E27FC236}">
                      <a16:creationId xmlns:a16="http://schemas.microsoft.com/office/drawing/2014/main" id="{A4C53109-643B-5118-9C1B-459BA628537B}"/>
                    </a:ext>
                  </a:extLst>
                </p:cNvPr>
                <p:cNvSpPr txBox="1"/>
                <p:nvPr/>
              </p:nvSpPr>
              <p:spPr>
                <a:xfrm>
                  <a:off x="55595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6" name="CasellaDiTesto 276">
                  <a:extLst>
                    <a:ext uri="{FF2B5EF4-FFF2-40B4-BE49-F238E27FC236}">
                      <a16:creationId xmlns:a16="http://schemas.microsoft.com/office/drawing/2014/main" id="{E5494958-DCC0-148A-AEEE-A8828D4BD51D}"/>
                    </a:ext>
                  </a:extLst>
                </p:cNvPr>
                <p:cNvSpPr txBox="1"/>
                <p:nvPr/>
              </p:nvSpPr>
              <p:spPr>
                <a:xfrm>
                  <a:off x="3919383"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7" name="CasellaDiTesto 276">
                  <a:extLst>
                    <a:ext uri="{FF2B5EF4-FFF2-40B4-BE49-F238E27FC236}">
                      <a16:creationId xmlns:a16="http://schemas.microsoft.com/office/drawing/2014/main" id="{C68C085C-18D6-152C-3F87-93D653A0D195}"/>
                    </a:ext>
                  </a:extLst>
                </p:cNvPr>
                <p:cNvSpPr txBox="1"/>
                <p:nvPr/>
              </p:nvSpPr>
              <p:spPr>
                <a:xfrm>
                  <a:off x="7282815"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8" name="CasellaDiTesto 276">
                  <a:extLst>
                    <a:ext uri="{FF2B5EF4-FFF2-40B4-BE49-F238E27FC236}">
                      <a16:creationId xmlns:a16="http://schemas.microsoft.com/office/drawing/2014/main" id="{66193D47-9616-7A8A-6E2E-44E9A4DBD8F7}"/>
                    </a:ext>
                  </a:extLst>
                </p:cNvPr>
                <p:cNvSpPr txBox="1"/>
                <p:nvPr/>
              </p:nvSpPr>
              <p:spPr>
                <a:xfrm>
                  <a:off x="10646247"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79" name="CasellaDiTesto 276">
                  <a:extLst>
                    <a:ext uri="{FF2B5EF4-FFF2-40B4-BE49-F238E27FC236}">
                      <a16:creationId xmlns:a16="http://schemas.microsoft.com/office/drawing/2014/main" id="{4425271C-1249-CF79-27C0-12D881D40949}"/>
                    </a:ext>
                  </a:extLst>
                </p:cNvPr>
                <p:cNvSpPr txBox="1"/>
                <p:nvPr/>
              </p:nvSpPr>
              <p:spPr>
                <a:xfrm>
                  <a:off x="14009679"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0" name="CasellaDiTesto 276">
                  <a:extLst>
                    <a:ext uri="{FF2B5EF4-FFF2-40B4-BE49-F238E27FC236}">
                      <a16:creationId xmlns:a16="http://schemas.microsoft.com/office/drawing/2014/main" id="{22DC69CF-08E0-568B-DC1F-82839FAF8789}"/>
                    </a:ext>
                  </a:extLst>
                </p:cNvPr>
                <p:cNvSpPr txBox="1"/>
                <p:nvPr/>
              </p:nvSpPr>
              <p:spPr>
                <a:xfrm>
                  <a:off x="1737311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1" name="CasellaDiTesto 276">
                  <a:extLst>
                    <a:ext uri="{FF2B5EF4-FFF2-40B4-BE49-F238E27FC236}">
                      <a16:creationId xmlns:a16="http://schemas.microsoft.com/office/drawing/2014/main" id="{15335176-1845-EAD8-3D57-8E67786ABBD2}"/>
                    </a:ext>
                  </a:extLst>
                </p:cNvPr>
                <p:cNvSpPr txBox="1"/>
                <p:nvPr/>
              </p:nvSpPr>
              <p:spPr>
                <a:xfrm>
                  <a:off x="555951"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2" name="CasellaDiTesto 276">
                  <a:extLst>
                    <a:ext uri="{FF2B5EF4-FFF2-40B4-BE49-F238E27FC236}">
                      <a16:creationId xmlns:a16="http://schemas.microsoft.com/office/drawing/2014/main" id="{09F14B32-8E9B-EE01-0DB8-23E685821B7C}"/>
                    </a:ext>
                  </a:extLst>
                </p:cNvPr>
                <p:cNvSpPr txBox="1"/>
                <p:nvPr/>
              </p:nvSpPr>
              <p:spPr>
                <a:xfrm>
                  <a:off x="3919383"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3" name="CasellaDiTesto 276">
                  <a:extLst>
                    <a:ext uri="{FF2B5EF4-FFF2-40B4-BE49-F238E27FC236}">
                      <a16:creationId xmlns:a16="http://schemas.microsoft.com/office/drawing/2014/main" id="{878ABDC4-3FFC-C0D6-597F-C0BE0FF8A3A4}"/>
                    </a:ext>
                  </a:extLst>
                </p:cNvPr>
                <p:cNvSpPr txBox="1"/>
                <p:nvPr/>
              </p:nvSpPr>
              <p:spPr>
                <a:xfrm>
                  <a:off x="7282815"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84" name="CasellaDiTesto 276">
                  <a:extLst>
                    <a:ext uri="{FF2B5EF4-FFF2-40B4-BE49-F238E27FC236}">
                      <a16:creationId xmlns:a16="http://schemas.microsoft.com/office/drawing/2014/main" id="{2A82C732-531A-AA09-7060-F7E72C4F5282}"/>
                    </a:ext>
                  </a:extLst>
                </p:cNvPr>
                <p:cNvSpPr txBox="1"/>
                <p:nvPr/>
              </p:nvSpPr>
              <p:spPr>
                <a:xfrm>
                  <a:off x="10646247" y="1107259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485" name="Picture 484">
                  <a:extLst>
                    <a:ext uri="{FF2B5EF4-FFF2-40B4-BE49-F238E27FC236}">
                      <a16:creationId xmlns:a16="http://schemas.microsoft.com/office/drawing/2014/main" id="{8A497727-5EE6-C2BF-2069-17BA28C18ADB}"/>
                    </a:ext>
                  </a:extLst>
                </p:cNvPr>
                <p:cNvPicPr>
                  <a:picLocks noChangeAspect="1"/>
                </p:cNvPicPr>
                <p:nvPr/>
              </p:nvPicPr>
              <p:blipFill>
                <a:blip r:embed="rId24"/>
                <a:stretch>
                  <a:fillRect/>
                </a:stretch>
              </p:blipFill>
              <p:spPr>
                <a:xfrm>
                  <a:off x="551656" y="8188785"/>
                  <a:ext cx="2543109" cy="286547"/>
                </a:xfrm>
                <a:prstGeom prst="rect">
                  <a:avLst/>
                </a:prstGeom>
              </p:spPr>
            </p:pic>
            <p:pic>
              <p:nvPicPr>
                <p:cNvPr id="486" name="Picture 485">
                  <a:extLst>
                    <a:ext uri="{FF2B5EF4-FFF2-40B4-BE49-F238E27FC236}">
                      <a16:creationId xmlns:a16="http://schemas.microsoft.com/office/drawing/2014/main" id="{60ADD5A7-3FA7-2C93-FEE9-DE48E931D56E}"/>
                    </a:ext>
                  </a:extLst>
                </p:cNvPr>
                <p:cNvPicPr>
                  <a:picLocks noChangeAspect="1"/>
                </p:cNvPicPr>
                <p:nvPr/>
              </p:nvPicPr>
              <p:blipFill>
                <a:blip r:embed="rId25"/>
                <a:stretch>
                  <a:fillRect/>
                </a:stretch>
              </p:blipFill>
              <p:spPr>
                <a:xfrm>
                  <a:off x="3947384" y="8192425"/>
                  <a:ext cx="2512561" cy="283372"/>
                </a:xfrm>
                <a:prstGeom prst="rect">
                  <a:avLst/>
                </a:prstGeom>
              </p:spPr>
            </p:pic>
            <p:pic>
              <p:nvPicPr>
                <p:cNvPr id="487" name="Picture 486">
                  <a:extLst>
                    <a:ext uri="{FF2B5EF4-FFF2-40B4-BE49-F238E27FC236}">
                      <a16:creationId xmlns:a16="http://schemas.microsoft.com/office/drawing/2014/main" id="{6CEE4896-D556-5134-4402-34ED8B970786}"/>
                    </a:ext>
                  </a:extLst>
                </p:cNvPr>
                <p:cNvPicPr>
                  <a:picLocks noChangeAspect="1"/>
                </p:cNvPicPr>
                <p:nvPr/>
              </p:nvPicPr>
              <p:blipFill>
                <a:blip r:embed="rId26"/>
                <a:stretch>
                  <a:fillRect/>
                </a:stretch>
              </p:blipFill>
              <p:spPr>
                <a:xfrm>
                  <a:off x="10707588" y="8137205"/>
                  <a:ext cx="2674527" cy="353982"/>
                </a:xfrm>
                <a:prstGeom prst="rect">
                  <a:avLst/>
                </a:prstGeom>
              </p:spPr>
            </p:pic>
            <p:pic>
              <p:nvPicPr>
                <p:cNvPr id="488" name="Picture 487">
                  <a:extLst>
                    <a:ext uri="{FF2B5EF4-FFF2-40B4-BE49-F238E27FC236}">
                      <a16:creationId xmlns:a16="http://schemas.microsoft.com/office/drawing/2014/main" id="{E3B5EC34-6F4E-C453-49DD-845106B7453C}"/>
                    </a:ext>
                  </a:extLst>
                </p:cNvPr>
                <p:cNvPicPr>
                  <a:picLocks noChangeAspect="1"/>
                </p:cNvPicPr>
                <p:nvPr/>
              </p:nvPicPr>
              <p:blipFill>
                <a:blip r:embed="rId27"/>
                <a:stretch>
                  <a:fillRect/>
                </a:stretch>
              </p:blipFill>
              <p:spPr>
                <a:xfrm>
                  <a:off x="7312564" y="8172355"/>
                  <a:ext cx="2864598" cy="316093"/>
                </a:xfrm>
                <a:prstGeom prst="rect">
                  <a:avLst/>
                </a:prstGeom>
              </p:spPr>
            </p:pic>
            <p:pic>
              <p:nvPicPr>
                <p:cNvPr id="489" name="Picture 488">
                  <a:extLst>
                    <a:ext uri="{FF2B5EF4-FFF2-40B4-BE49-F238E27FC236}">
                      <a16:creationId xmlns:a16="http://schemas.microsoft.com/office/drawing/2014/main" id="{CBD5DDDF-7CDB-0033-2280-4D22FCFB726A}"/>
                    </a:ext>
                  </a:extLst>
                </p:cNvPr>
                <p:cNvPicPr>
                  <a:picLocks noChangeAspect="1"/>
                </p:cNvPicPr>
                <p:nvPr/>
              </p:nvPicPr>
              <p:blipFill>
                <a:blip r:embed="rId28"/>
                <a:stretch>
                  <a:fillRect/>
                </a:stretch>
              </p:blipFill>
              <p:spPr>
                <a:xfrm>
                  <a:off x="3919383" y="4136076"/>
                  <a:ext cx="1387302" cy="360165"/>
                </a:xfrm>
                <a:prstGeom prst="rect">
                  <a:avLst/>
                </a:prstGeom>
              </p:spPr>
            </p:pic>
            <p:pic>
              <p:nvPicPr>
                <p:cNvPr id="490" name="Immagine 58">
                  <a:extLst>
                    <a:ext uri="{FF2B5EF4-FFF2-40B4-BE49-F238E27FC236}">
                      <a16:creationId xmlns:a16="http://schemas.microsoft.com/office/drawing/2014/main" id="{A6CF3915-1871-BB97-8ABC-862B5706BA3F}"/>
                    </a:ext>
                  </a:extLst>
                </p:cNvPr>
                <p:cNvPicPr>
                  <a:picLocks noChangeAspect="1"/>
                </p:cNvPicPr>
                <p:nvPr/>
              </p:nvPicPr>
              <p:blipFill rotWithShape="1">
                <a:blip r:embed="rId11"/>
                <a:srcRect l="91100" t="74252" b="17828"/>
                <a:stretch/>
              </p:blipFill>
              <p:spPr>
                <a:xfrm>
                  <a:off x="7197783" y="3977063"/>
                  <a:ext cx="1790680" cy="456245"/>
                </a:xfrm>
                <a:prstGeom prst="rect">
                  <a:avLst/>
                </a:prstGeom>
              </p:spPr>
            </p:pic>
            <p:pic>
              <p:nvPicPr>
                <p:cNvPr id="491" name="Immagine 58">
                  <a:extLst>
                    <a:ext uri="{FF2B5EF4-FFF2-40B4-BE49-F238E27FC236}">
                      <a16:creationId xmlns:a16="http://schemas.microsoft.com/office/drawing/2014/main" id="{ECBE19EC-E752-1D9D-BF3E-D8716DBBAE79}"/>
                    </a:ext>
                  </a:extLst>
                </p:cNvPr>
                <p:cNvPicPr>
                  <a:picLocks noChangeAspect="1"/>
                </p:cNvPicPr>
                <p:nvPr/>
              </p:nvPicPr>
              <p:blipFill rotWithShape="1">
                <a:blip r:embed="rId11"/>
                <a:srcRect l="54906" t="75988" r="37456" b="17423"/>
                <a:stretch/>
              </p:blipFill>
              <p:spPr>
                <a:xfrm>
                  <a:off x="10707588" y="4032997"/>
                  <a:ext cx="1536731" cy="379585"/>
                </a:xfrm>
                <a:prstGeom prst="rect">
                  <a:avLst/>
                </a:prstGeom>
              </p:spPr>
            </p:pic>
            <p:pic>
              <p:nvPicPr>
                <p:cNvPr id="492" name="Immagine 58">
                  <a:extLst>
                    <a:ext uri="{FF2B5EF4-FFF2-40B4-BE49-F238E27FC236}">
                      <a16:creationId xmlns:a16="http://schemas.microsoft.com/office/drawing/2014/main" id="{3532D947-91FB-B7D2-6D5E-7F4A60C925AE}"/>
                    </a:ext>
                  </a:extLst>
                </p:cNvPr>
                <p:cNvPicPr>
                  <a:picLocks noChangeAspect="1"/>
                </p:cNvPicPr>
                <p:nvPr/>
              </p:nvPicPr>
              <p:blipFill rotWithShape="1">
                <a:blip r:embed="rId11"/>
                <a:srcRect l="91380" t="37519" r="1084" b="54702"/>
                <a:stretch/>
              </p:blipFill>
              <p:spPr>
                <a:xfrm>
                  <a:off x="14009679" y="3985196"/>
                  <a:ext cx="1515979" cy="448112"/>
                </a:xfrm>
                <a:prstGeom prst="rect">
                  <a:avLst/>
                </a:prstGeom>
              </p:spPr>
            </p:pic>
            <p:pic>
              <p:nvPicPr>
                <p:cNvPr id="493" name="Immagine 58">
                  <a:extLst>
                    <a:ext uri="{FF2B5EF4-FFF2-40B4-BE49-F238E27FC236}">
                      <a16:creationId xmlns:a16="http://schemas.microsoft.com/office/drawing/2014/main" id="{19A4D217-CDA4-3205-7BE8-58CDFF8B0AF7}"/>
                    </a:ext>
                  </a:extLst>
                </p:cNvPr>
                <p:cNvPicPr>
                  <a:picLocks noChangeAspect="1"/>
                </p:cNvPicPr>
                <p:nvPr/>
              </p:nvPicPr>
              <p:blipFill rotWithShape="1">
                <a:blip r:embed="rId11"/>
                <a:srcRect l="91074" t="14909" r="-1095" b="77790"/>
                <a:stretch/>
              </p:blipFill>
              <p:spPr>
                <a:xfrm>
                  <a:off x="10579146" y="5416132"/>
                  <a:ext cx="2015920" cy="420626"/>
                </a:xfrm>
                <a:prstGeom prst="rect">
                  <a:avLst/>
                </a:prstGeom>
              </p:spPr>
            </p:pic>
            <p:pic>
              <p:nvPicPr>
                <p:cNvPr id="494" name="Immagine 58">
                  <a:extLst>
                    <a:ext uri="{FF2B5EF4-FFF2-40B4-BE49-F238E27FC236}">
                      <a16:creationId xmlns:a16="http://schemas.microsoft.com/office/drawing/2014/main" id="{85C7801A-6585-D50A-F92B-A31F2EF3E24E}"/>
                    </a:ext>
                  </a:extLst>
                </p:cNvPr>
                <p:cNvPicPr>
                  <a:picLocks noChangeAspect="1"/>
                </p:cNvPicPr>
                <p:nvPr/>
              </p:nvPicPr>
              <p:blipFill rotWithShape="1">
                <a:blip r:embed="rId11"/>
                <a:srcRect l="18490" t="-2992" r="70840" b="94062"/>
                <a:stretch/>
              </p:blipFill>
              <p:spPr>
                <a:xfrm>
                  <a:off x="3919383" y="2553363"/>
                  <a:ext cx="2146732" cy="514435"/>
                </a:xfrm>
                <a:prstGeom prst="rect">
                  <a:avLst/>
                </a:prstGeom>
              </p:spPr>
            </p:pic>
            <p:sp>
              <p:nvSpPr>
                <p:cNvPr id="495" name="CasellaDiTesto 276">
                  <a:extLst>
                    <a:ext uri="{FF2B5EF4-FFF2-40B4-BE49-F238E27FC236}">
                      <a16:creationId xmlns:a16="http://schemas.microsoft.com/office/drawing/2014/main" id="{2D3B3E44-5E33-C82B-5A6C-74E911F7DD66}"/>
                    </a:ext>
                  </a:extLst>
                </p:cNvPr>
                <p:cNvSpPr txBox="1"/>
                <p:nvPr/>
              </p:nvSpPr>
              <p:spPr>
                <a:xfrm>
                  <a:off x="555951"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6" name="CasellaDiTesto 276">
                  <a:extLst>
                    <a:ext uri="{FF2B5EF4-FFF2-40B4-BE49-F238E27FC236}">
                      <a16:creationId xmlns:a16="http://schemas.microsoft.com/office/drawing/2014/main" id="{0D7E72D9-210B-18D2-8A53-AA69DDCEAF80}"/>
                    </a:ext>
                  </a:extLst>
                </p:cNvPr>
                <p:cNvSpPr txBox="1"/>
                <p:nvPr/>
              </p:nvSpPr>
              <p:spPr>
                <a:xfrm>
                  <a:off x="3919383"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7" name="CasellaDiTesto 276">
                  <a:extLst>
                    <a:ext uri="{FF2B5EF4-FFF2-40B4-BE49-F238E27FC236}">
                      <a16:creationId xmlns:a16="http://schemas.microsoft.com/office/drawing/2014/main" id="{84B038BF-F040-5201-142F-F8C51213F373}"/>
                    </a:ext>
                  </a:extLst>
                </p:cNvPr>
                <p:cNvSpPr txBox="1"/>
                <p:nvPr/>
              </p:nvSpPr>
              <p:spPr>
                <a:xfrm>
                  <a:off x="7282815"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8" name="CasellaDiTesto 276">
                  <a:extLst>
                    <a:ext uri="{FF2B5EF4-FFF2-40B4-BE49-F238E27FC236}">
                      <a16:creationId xmlns:a16="http://schemas.microsoft.com/office/drawing/2014/main" id="{F7E80722-23FF-70B4-0FD1-E1B8DCB49A27}"/>
                    </a:ext>
                  </a:extLst>
                </p:cNvPr>
                <p:cNvSpPr txBox="1"/>
                <p:nvPr/>
              </p:nvSpPr>
              <p:spPr>
                <a:xfrm>
                  <a:off x="10646247"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99" name="CasellaDiTesto 276">
                  <a:extLst>
                    <a:ext uri="{FF2B5EF4-FFF2-40B4-BE49-F238E27FC236}">
                      <a16:creationId xmlns:a16="http://schemas.microsoft.com/office/drawing/2014/main" id="{81210622-E253-DD9D-C27B-785C1D432E21}"/>
                    </a:ext>
                  </a:extLst>
                </p:cNvPr>
                <p:cNvSpPr txBox="1"/>
                <p:nvPr/>
              </p:nvSpPr>
              <p:spPr>
                <a:xfrm>
                  <a:off x="555951"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0" name="CasellaDiTesto 276">
                  <a:extLst>
                    <a:ext uri="{FF2B5EF4-FFF2-40B4-BE49-F238E27FC236}">
                      <a16:creationId xmlns:a16="http://schemas.microsoft.com/office/drawing/2014/main" id="{C14F197A-F3FB-2DEE-4391-0D29D05E53C8}"/>
                    </a:ext>
                  </a:extLst>
                </p:cNvPr>
                <p:cNvSpPr txBox="1"/>
                <p:nvPr/>
              </p:nvSpPr>
              <p:spPr>
                <a:xfrm>
                  <a:off x="3919383"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1" name="CasellaDiTesto 276">
                  <a:extLst>
                    <a:ext uri="{FF2B5EF4-FFF2-40B4-BE49-F238E27FC236}">
                      <a16:creationId xmlns:a16="http://schemas.microsoft.com/office/drawing/2014/main" id="{196A387E-19B8-F9AE-9462-177D35794A65}"/>
                    </a:ext>
                  </a:extLst>
                </p:cNvPr>
                <p:cNvSpPr txBox="1"/>
                <p:nvPr/>
              </p:nvSpPr>
              <p:spPr>
                <a:xfrm>
                  <a:off x="7282815"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2" name="CasellaDiTesto 276">
                  <a:extLst>
                    <a:ext uri="{FF2B5EF4-FFF2-40B4-BE49-F238E27FC236}">
                      <a16:creationId xmlns:a16="http://schemas.microsoft.com/office/drawing/2014/main" id="{5462653B-0B16-529E-FD10-7A5D93A5CF26}"/>
                    </a:ext>
                  </a:extLst>
                </p:cNvPr>
                <p:cNvSpPr txBox="1"/>
                <p:nvPr/>
              </p:nvSpPr>
              <p:spPr>
                <a:xfrm>
                  <a:off x="10646247"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3" name="CasellaDiTesto 276">
                  <a:extLst>
                    <a:ext uri="{FF2B5EF4-FFF2-40B4-BE49-F238E27FC236}">
                      <a16:creationId xmlns:a16="http://schemas.microsoft.com/office/drawing/2014/main" id="{31181EE6-B149-DCAD-9D0E-A8D25BEBB8A7}"/>
                    </a:ext>
                  </a:extLst>
                </p:cNvPr>
                <p:cNvSpPr txBox="1"/>
                <p:nvPr/>
              </p:nvSpPr>
              <p:spPr>
                <a:xfrm>
                  <a:off x="14009679"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04" name="CasellaDiTesto 276">
                  <a:extLst>
                    <a:ext uri="{FF2B5EF4-FFF2-40B4-BE49-F238E27FC236}">
                      <a16:creationId xmlns:a16="http://schemas.microsoft.com/office/drawing/2014/main" id="{68962183-8CD3-F26A-F7CE-DEBB6C752E37}"/>
                    </a:ext>
                  </a:extLst>
                </p:cNvPr>
                <p:cNvSpPr txBox="1"/>
                <p:nvPr/>
              </p:nvSpPr>
              <p:spPr>
                <a:xfrm>
                  <a:off x="17373111" y="9820040"/>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505" name="Immagine 58">
                  <a:extLst>
                    <a:ext uri="{FF2B5EF4-FFF2-40B4-BE49-F238E27FC236}">
                      <a16:creationId xmlns:a16="http://schemas.microsoft.com/office/drawing/2014/main" id="{4DDD3F92-68D9-DF3E-5554-202F63D41AA1}"/>
                    </a:ext>
                  </a:extLst>
                </p:cNvPr>
                <p:cNvPicPr>
                  <a:picLocks noChangeAspect="1"/>
                </p:cNvPicPr>
                <p:nvPr/>
              </p:nvPicPr>
              <p:blipFill rotWithShape="1">
                <a:blip r:embed="rId11"/>
                <a:srcRect t="16757" r="88098" b="75715"/>
                <a:stretch/>
              </p:blipFill>
              <p:spPr>
                <a:xfrm>
                  <a:off x="456298" y="4052373"/>
                  <a:ext cx="2394593" cy="433730"/>
                </a:xfrm>
                <a:prstGeom prst="rect">
                  <a:avLst/>
                </a:prstGeom>
              </p:spPr>
            </p:pic>
          </p:grpSp>
          <p:pic>
            <p:nvPicPr>
              <p:cNvPr id="372" name="Immagine 277">
                <a:extLst>
                  <a:ext uri="{FF2B5EF4-FFF2-40B4-BE49-F238E27FC236}">
                    <a16:creationId xmlns:a16="http://schemas.microsoft.com/office/drawing/2014/main" id="{1812DDDF-34BE-47F8-082E-3DFEDF7D7EDE}"/>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373" name="Immagine 4">
                <a:extLst>
                  <a:ext uri="{FF2B5EF4-FFF2-40B4-BE49-F238E27FC236}">
                    <a16:creationId xmlns:a16="http://schemas.microsoft.com/office/drawing/2014/main" id="{C9897D9E-CDB9-A344-281B-6BCC11E43922}"/>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383" name="Immagine 25">
                <a:extLst>
                  <a:ext uri="{FF2B5EF4-FFF2-40B4-BE49-F238E27FC236}">
                    <a16:creationId xmlns:a16="http://schemas.microsoft.com/office/drawing/2014/main" id="{A539A9FE-6A5F-117A-02C8-07815A13314C}"/>
                  </a:ext>
                </a:extLst>
              </p:cNvPr>
              <p:cNvPicPr>
                <a:picLocks noChangeAspect="1"/>
              </p:cNvPicPr>
              <p:nvPr/>
            </p:nvPicPr>
            <p:blipFill>
              <a:blip r:embed="rId31"/>
              <a:stretch>
                <a:fillRect/>
              </a:stretch>
            </p:blipFill>
            <p:spPr>
              <a:xfrm>
                <a:off x="676880" y="3305605"/>
                <a:ext cx="600109" cy="264753"/>
              </a:xfrm>
              <a:prstGeom prst="rect">
                <a:avLst/>
              </a:prstGeom>
            </p:spPr>
          </p:pic>
          <p:pic>
            <p:nvPicPr>
              <p:cNvPr id="384" name="Immagine 305">
                <a:extLst>
                  <a:ext uri="{FF2B5EF4-FFF2-40B4-BE49-F238E27FC236}">
                    <a16:creationId xmlns:a16="http://schemas.microsoft.com/office/drawing/2014/main" id="{8728C479-7276-6735-940F-657DFE8F38FE}"/>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385" name="Immagine 304">
                <a:extLst>
                  <a:ext uri="{FF2B5EF4-FFF2-40B4-BE49-F238E27FC236}">
                    <a16:creationId xmlns:a16="http://schemas.microsoft.com/office/drawing/2014/main" id="{12BD3B1E-8D96-2D40-8FBA-2017768D013D}"/>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386" name="Immagine 305">
                <a:extLst>
                  <a:ext uri="{FF2B5EF4-FFF2-40B4-BE49-F238E27FC236}">
                    <a16:creationId xmlns:a16="http://schemas.microsoft.com/office/drawing/2014/main" id="{307FA696-84B2-23B5-9AF9-E785FB343982}"/>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387" name="Immagine 311">
                <a:extLst>
                  <a:ext uri="{FF2B5EF4-FFF2-40B4-BE49-F238E27FC236}">
                    <a16:creationId xmlns:a16="http://schemas.microsoft.com/office/drawing/2014/main" id="{13E8117A-C4FA-6F4A-E9E2-6B0079C3B351}"/>
                  </a:ext>
                </a:extLst>
              </p:cNvPr>
              <p:cNvPicPr>
                <a:picLocks noChangeAspect="1"/>
              </p:cNvPicPr>
              <p:nvPr/>
            </p:nvPicPr>
            <p:blipFill rotWithShape="1">
              <a:blip r:embed="rId32"/>
              <a:srcRect l="2666" t="21143" r="11481" b="24025"/>
              <a:stretch/>
            </p:blipFill>
            <p:spPr>
              <a:xfrm>
                <a:off x="676880" y="4704044"/>
                <a:ext cx="584435" cy="213289"/>
              </a:xfrm>
              <a:prstGeom prst="rect">
                <a:avLst/>
              </a:prstGeom>
            </p:spPr>
          </p:pic>
          <p:pic>
            <p:nvPicPr>
              <p:cNvPr id="388" name="Immagine 336">
                <a:extLst>
                  <a:ext uri="{FF2B5EF4-FFF2-40B4-BE49-F238E27FC236}">
                    <a16:creationId xmlns:a16="http://schemas.microsoft.com/office/drawing/2014/main" id="{08BD3C50-2E3B-EB7E-7805-1703541C03A9}"/>
                  </a:ext>
                </a:extLst>
              </p:cNvPr>
              <p:cNvPicPr>
                <a:picLocks noChangeAspect="1"/>
              </p:cNvPicPr>
              <p:nvPr/>
            </p:nvPicPr>
            <p:blipFill>
              <a:blip r:embed="rId33"/>
              <a:stretch>
                <a:fillRect/>
              </a:stretch>
            </p:blipFill>
            <p:spPr>
              <a:xfrm>
                <a:off x="9739511" y="4587395"/>
                <a:ext cx="325662" cy="257816"/>
              </a:xfrm>
              <a:prstGeom prst="rect">
                <a:avLst/>
              </a:prstGeom>
            </p:spPr>
          </p:pic>
          <p:pic>
            <p:nvPicPr>
              <p:cNvPr id="389" name="Immagine 311">
                <a:extLst>
                  <a:ext uri="{FF2B5EF4-FFF2-40B4-BE49-F238E27FC236}">
                    <a16:creationId xmlns:a16="http://schemas.microsoft.com/office/drawing/2014/main" id="{29BDD26A-F26C-2160-7F82-39E81F3B1DC6}"/>
                  </a:ext>
                </a:extLst>
              </p:cNvPr>
              <p:cNvPicPr>
                <a:picLocks noChangeAspect="1"/>
              </p:cNvPicPr>
              <p:nvPr/>
            </p:nvPicPr>
            <p:blipFill rotWithShape="1">
              <a:blip r:embed="rId32"/>
              <a:srcRect l="2666" t="21143" r="11481" b="24025"/>
              <a:stretch/>
            </p:blipFill>
            <p:spPr>
              <a:xfrm>
                <a:off x="4091333" y="4667757"/>
                <a:ext cx="584435" cy="213289"/>
              </a:xfrm>
              <a:prstGeom prst="rect">
                <a:avLst/>
              </a:prstGeom>
            </p:spPr>
          </p:pic>
          <p:pic>
            <p:nvPicPr>
              <p:cNvPr id="390" name="Immagine 315">
                <a:extLst>
                  <a:ext uri="{FF2B5EF4-FFF2-40B4-BE49-F238E27FC236}">
                    <a16:creationId xmlns:a16="http://schemas.microsoft.com/office/drawing/2014/main" id="{52BE0EA1-20D8-82F1-A54C-CF4CB254272F}"/>
                  </a:ext>
                </a:extLst>
              </p:cNvPr>
              <p:cNvPicPr>
                <a:picLocks noChangeAspect="1"/>
              </p:cNvPicPr>
              <p:nvPr/>
            </p:nvPicPr>
            <p:blipFill>
              <a:blip r:embed="rId33"/>
              <a:stretch>
                <a:fillRect/>
              </a:stretch>
            </p:blipFill>
            <p:spPr>
              <a:xfrm>
                <a:off x="16444068" y="4616354"/>
                <a:ext cx="325662" cy="257816"/>
              </a:xfrm>
              <a:prstGeom prst="rect">
                <a:avLst/>
              </a:prstGeom>
            </p:spPr>
          </p:pic>
          <p:pic>
            <p:nvPicPr>
              <p:cNvPr id="391" name="Immagine 306">
                <a:extLst>
                  <a:ext uri="{FF2B5EF4-FFF2-40B4-BE49-F238E27FC236}">
                    <a16:creationId xmlns:a16="http://schemas.microsoft.com/office/drawing/2014/main" id="{EBBEDBA3-3B4C-395D-A0E2-271B3867D4CC}"/>
                  </a:ext>
                </a:extLst>
              </p:cNvPr>
              <p:cNvPicPr>
                <a:picLocks noChangeAspect="1"/>
              </p:cNvPicPr>
              <p:nvPr/>
            </p:nvPicPr>
            <p:blipFill>
              <a:blip r:embed="rId34"/>
              <a:stretch>
                <a:fillRect/>
              </a:stretch>
            </p:blipFill>
            <p:spPr>
              <a:xfrm>
                <a:off x="2928515" y="5954178"/>
                <a:ext cx="320299" cy="305740"/>
              </a:xfrm>
              <a:prstGeom prst="rect">
                <a:avLst/>
              </a:prstGeom>
            </p:spPr>
          </p:pic>
          <p:pic>
            <p:nvPicPr>
              <p:cNvPr id="392" name="Immagine 307">
                <a:extLst>
                  <a:ext uri="{FF2B5EF4-FFF2-40B4-BE49-F238E27FC236}">
                    <a16:creationId xmlns:a16="http://schemas.microsoft.com/office/drawing/2014/main" id="{7BE51930-05F3-5793-D4C9-ABB45592FFB1}"/>
                  </a:ext>
                </a:extLst>
              </p:cNvPr>
              <p:cNvPicPr>
                <a:picLocks noChangeAspect="1"/>
              </p:cNvPicPr>
              <p:nvPr/>
            </p:nvPicPr>
            <p:blipFill>
              <a:blip r:embed="rId35"/>
              <a:stretch>
                <a:fillRect/>
              </a:stretch>
            </p:blipFill>
            <p:spPr>
              <a:xfrm>
                <a:off x="676880" y="5985246"/>
                <a:ext cx="1183646" cy="286156"/>
              </a:xfrm>
              <a:prstGeom prst="rect">
                <a:avLst/>
              </a:prstGeom>
            </p:spPr>
          </p:pic>
          <p:pic>
            <p:nvPicPr>
              <p:cNvPr id="393" name="Immagine 308">
                <a:extLst>
                  <a:ext uri="{FF2B5EF4-FFF2-40B4-BE49-F238E27FC236}">
                    <a16:creationId xmlns:a16="http://schemas.microsoft.com/office/drawing/2014/main" id="{6EABABC6-4243-0F43-C71B-C03DC5561E9E}"/>
                  </a:ext>
                </a:extLst>
              </p:cNvPr>
              <p:cNvPicPr>
                <a:picLocks noChangeAspect="1"/>
              </p:cNvPicPr>
              <p:nvPr/>
            </p:nvPicPr>
            <p:blipFill>
              <a:blip r:embed="rId34"/>
              <a:stretch>
                <a:fillRect/>
              </a:stretch>
            </p:blipFill>
            <p:spPr>
              <a:xfrm>
                <a:off x="6335130" y="5961689"/>
                <a:ext cx="320299" cy="305740"/>
              </a:xfrm>
              <a:prstGeom prst="rect">
                <a:avLst/>
              </a:prstGeom>
            </p:spPr>
          </p:pic>
          <p:pic>
            <p:nvPicPr>
              <p:cNvPr id="394" name="Immagine 309">
                <a:extLst>
                  <a:ext uri="{FF2B5EF4-FFF2-40B4-BE49-F238E27FC236}">
                    <a16:creationId xmlns:a16="http://schemas.microsoft.com/office/drawing/2014/main" id="{8F6009BC-DF1A-00F5-202D-EC3DF79AC352}"/>
                  </a:ext>
                </a:extLst>
              </p:cNvPr>
              <p:cNvPicPr>
                <a:picLocks noChangeAspect="1"/>
              </p:cNvPicPr>
              <p:nvPr/>
            </p:nvPicPr>
            <p:blipFill>
              <a:blip r:embed="rId35"/>
              <a:stretch>
                <a:fillRect/>
              </a:stretch>
            </p:blipFill>
            <p:spPr>
              <a:xfrm>
                <a:off x="4068452" y="5978655"/>
                <a:ext cx="1183646" cy="286156"/>
              </a:xfrm>
              <a:prstGeom prst="rect">
                <a:avLst/>
              </a:prstGeom>
            </p:spPr>
          </p:pic>
          <p:pic>
            <p:nvPicPr>
              <p:cNvPr id="397" name="Immagine 306">
                <a:extLst>
                  <a:ext uri="{FF2B5EF4-FFF2-40B4-BE49-F238E27FC236}">
                    <a16:creationId xmlns:a16="http://schemas.microsoft.com/office/drawing/2014/main" id="{05835041-FBE0-8614-BAF5-60EFB0BCF2F5}"/>
                  </a:ext>
                </a:extLst>
              </p:cNvPr>
              <p:cNvPicPr>
                <a:picLocks noChangeAspect="1"/>
              </p:cNvPicPr>
              <p:nvPr/>
            </p:nvPicPr>
            <p:blipFill>
              <a:blip r:embed="rId34"/>
              <a:stretch>
                <a:fillRect/>
              </a:stretch>
            </p:blipFill>
            <p:spPr>
              <a:xfrm>
                <a:off x="2961281" y="7322292"/>
                <a:ext cx="320299" cy="305740"/>
              </a:xfrm>
              <a:prstGeom prst="rect">
                <a:avLst/>
              </a:prstGeom>
            </p:spPr>
          </p:pic>
          <p:pic>
            <p:nvPicPr>
              <p:cNvPr id="398" name="Immagine 307">
                <a:extLst>
                  <a:ext uri="{FF2B5EF4-FFF2-40B4-BE49-F238E27FC236}">
                    <a16:creationId xmlns:a16="http://schemas.microsoft.com/office/drawing/2014/main" id="{5B266D34-EBA4-95EA-63E8-684C5C050C74}"/>
                  </a:ext>
                </a:extLst>
              </p:cNvPr>
              <p:cNvPicPr>
                <a:picLocks noChangeAspect="1"/>
              </p:cNvPicPr>
              <p:nvPr/>
            </p:nvPicPr>
            <p:blipFill>
              <a:blip r:embed="rId35"/>
              <a:stretch>
                <a:fillRect/>
              </a:stretch>
            </p:blipFill>
            <p:spPr>
              <a:xfrm>
                <a:off x="686363" y="7324653"/>
                <a:ext cx="1183646" cy="286156"/>
              </a:xfrm>
              <a:prstGeom prst="rect">
                <a:avLst/>
              </a:prstGeom>
            </p:spPr>
          </p:pic>
          <p:pic>
            <p:nvPicPr>
              <p:cNvPr id="399" name="Immagine 308">
                <a:extLst>
                  <a:ext uri="{FF2B5EF4-FFF2-40B4-BE49-F238E27FC236}">
                    <a16:creationId xmlns:a16="http://schemas.microsoft.com/office/drawing/2014/main" id="{18AB98CA-D1B2-7D5B-826D-0C4A6E36B97F}"/>
                  </a:ext>
                </a:extLst>
              </p:cNvPr>
              <p:cNvPicPr>
                <a:picLocks noChangeAspect="1"/>
              </p:cNvPicPr>
              <p:nvPr/>
            </p:nvPicPr>
            <p:blipFill>
              <a:blip r:embed="rId34"/>
              <a:stretch>
                <a:fillRect/>
              </a:stretch>
            </p:blipFill>
            <p:spPr>
              <a:xfrm>
                <a:off x="6335130" y="7333740"/>
                <a:ext cx="320299" cy="305740"/>
              </a:xfrm>
              <a:prstGeom prst="rect">
                <a:avLst/>
              </a:prstGeom>
            </p:spPr>
          </p:pic>
          <p:pic>
            <p:nvPicPr>
              <p:cNvPr id="400" name="Immagine 309">
                <a:extLst>
                  <a:ext uri="{FF2B5EF4-FFF2-40B4-BE49-F238E27FC236}">
                    <a16:creationId xmlns:a16="http://schemas.microsoft.com/office/drawing/2014/main" id="{9EE287F1-8814-BC94-0771-07D08ADBC585}"/>
                  </a:ext>
                </a:extLst>
              </p:cNvPr>
              <p:cNvPicPr>
                <a:picLocks noChangeAspect="1"/>
              </p:cNvPicPr>
              <p:nvPr/>
            </p:nvPicPr>
            <p:blipFill>
              <a:blip r:embed="rId35"/>
              <a:stretch>
                <a:fillRect/>
              </a:stretch>
            </p:blipFill>
            <p:spPr>
              <a:xfrm>
                <a:off x="4087060" y="7305213"/>
                <a:ext cx="1183646" cy="286156"/>
              </a:xfrm>
              <a:prstGeom prst="rect">
                <a:avLst/>
              </a:prstGeom>
            </p:spPr>
          </p:pic>
          <p:pic>
            <p:nvPicPr>
              <p:cNvPr id="403" name="Immagine 306">
                <a:extLst>
                  <a:ext uri="{FF2B5EF4-FFF2-40B4-BE49-F238E27FC236}">
                    <a16:creationId xmlns:a16="http://schemas.microsoft.com/office/drawing/2014/main" id="{9C5A3A7A-8FDD-F325-A9FC-2A0C1424B39B}"/>
                  </a:ext>
                </a:extLst>
              </p:cNvPr>
              <p:cNvPicPr>
                <a:picLocks noChangeAspect="1"/>
              </p:cNvPicPr>
              <p:nvPr/>
            </p:nvPicPr>
            <p:blipFill>
              <a:blip r:embed="rId34"/>
              <a:stretch>
                <a:fillRect/>
              </a:stretch>
            </p:blipFill>
            <p:spPr>
              <a:xfrm>
                <a:off x="9730693" y="7326015"/>
                <a:ext cx="320299" cy="305740"/>
              </a:xfrm>
              <a:prstGeom prst="rect">
                <a:avLst/>
              </a:prstGeom>
            </p:spPr>
          </p:pic>
          <p:pic>
            <p:nvPicPr>
              <p:cNvPr id="406" name="Immagine 307">
                <a:extLst>
                  <a:ext uri="{FF2B5EF4-FFF2-40B4-BE49-F238E27FC236}">
                    <a16:creationId xmlns:a16="http://schemas.microsoft.com/office/drawing/2014/main" id="{A7533797-0623-1BE2-E36B-3566DE117FDA}"/>
                  </a:ext>
                </a:extLst>
              </p:cNvPr>
              <p:cNvPicPr>
                <a:picLocks noChangeAspect="1"/>
              </p:cNvPicPr>
              <p:nvPr/>
            </p:nvPicPr>
            <p:blipFill>
              <a:blip r:embed="rId35"/>
              <a:stretch>
                <a:fillRect/>
              </a:stretch>
            </p:blipFill>
            <p:spPr>
              <a:xfrm>
                <a:off x="7390133" y="7314542"/>
                <a:ext cx="1183646" cy="286156"/>
              </a:xfrm>
              <a:prstGeom prst="rect">
                <a:avLst/>
              </a:prstGeom>
            </p:spPr>
          </p:pic>
          <p:pic>
            <p:nvPicPr>
              <p:cNvPr id="409" name="Immagine 308">
                <a:extLst>
                  <a:ext uri="{FF2B5EF4-FFF2-40B4-BE49-F238E27FC236}">
                    <a16:creationId xmlns:a16="http://schemas.microsoft.com/office/drawing/2014/main" id="{29290A8F-D8E7-996C-9611-E5DB21CAD453}"/>
                  </a:ext>
                </a:extLst>
              </p:cNvPr>
              <p:cNvPicPr>
                <a:picLocks noChangeAspect="1"/>
              </p:cNvPicPr>
              <p:nvPr/>
            </p:nvPicPr>
            <p:blipFill>
              <a:blip r:embed="rId34"/>
              <a:stretch>
                <a:fillRect/>
              </a:stretch>
            </p:blipFill>
            <p:spPr>
              <a:xfrm>
                <a:off x="13045861" y="7320881"/>
                <a:ext cx="320299" cy="305740"/>
              </a:xfrm>
              <a:prstGeom prst="rect">
                <a:avLst/>
              </a:prstGeom>
            </p:spPr>
          </p:pic>
          <p:pic>
            <p:nvPicPr>
              <p:cNvPr id="413" name="Immagine 309">
                <a:extLst>
                  <a:ext uri="{FF2B5EF4-FFF2-40B4-BE49-F238E27FC236}">
                    <a16:creationId xmlns:a16="http://schemas.microsoft.com/office/drawing/2014/main" id="{84901EEB-C9FF-6A97-616E-62BA842CE09F}"/>
                  </a:ext>
                </a:extLst>
              </p:cNvPr>
              <p:cNvPicPr>
                <a:picLocks noChangeAspect="1"/>
              </p:cNvPicPr>
              <p:nvPr/>
            </p:nvPicPr>
            <p:blipFill>
              <a:blip r:embed="rId35"/>
              <a:stretch>
                <a:fillRect/>
              </a:stretch>
            </p:blipFill>
            <p:spPr>
              <a:xfrm>
                <a:off x="10748600" y="7287843"/>
                <a:ext cx="1183646" cy="286156"/>
              </a:xfrm>
              <a:prstGeom prst="rect">
                <a:avLst/>
              </a:prstGeom>
            </p:spPr>
          </p:pic>
          <p:pic>
            <p:nvPicPr>
              <p:cNvPr id="416" name="Immagine 306">
                <a:extLst>
                  <a:ext uri="{FF2B5EF4-FFF2-40B4-BE49-F238E27FC236}">
                    <a16:creationId xmlns:a16="http://schemas.microsoft.com/office/drawing/2014/main" id="{017AAA3B-3E64-1D48-6957-59F23D529D96}"/>
                  </a:ext>
                </a:extLst>
              </p:cNvPr>
              <p:cNvPicPr>
                <a:picLocks noChangeAspect="1"/>
              </p:cNvPicPr>
              <p:nvPr/>
            </p:nvPicPr>
            <p:blipFill>
              <a:blip r:embed="rId34"/>
              <a:stretch>
                <a:fillRect/>
              </a:stretch>
            </p:blipFill>
            <p:spPr>
              <a:xfrm>
                <a:off x="2937998" y="8659408"/>
                <a:ext cx="320299" cy="305740"/>
              </a:xfrm>
              <a:prstGeom prst="rect">
                <a:avLst/>
              </a:prstGeom>
            </p:spPr>
          </p:pic>
          <p:pic>
            <p:nvPicPr>
              <p:cNvPr id="419" name="Immagine 307">
                <a:extLst>
                  <a:ext uri="{FF2B5EF4-FFF2-40B4-BE49-F238E27FC236}">
                    <a16:creationId xmlns:a16="http://schemas.microsoft.com/office/drawing/2014/main" id="{168AE677-D50F-3884-DCCB-0F09BB2FE031}"/>
                  </a:ext>
                </a:extLst>
              </p:cNvPr>
              <p:cNvPicPr>
                <a:picLocks noChangeAspect="1"/>
              </p:cNvPicPr>
              <p:nvPr/>
            </p:nvPicPr>
            <p:blipFill>
              <a:blip r:embed="rId35"/>
              <a:stretch>
                <a:fillRect/>
              </a:stretch>
            </p:blipFill>
            <p:spPr>
              <a:xfrm>
                <a:off x="686363" y="8672547"/>
                <a:ext cx="1183646" cy="286156"/>
              </a:xfrm>
              <a:prstGeom prst="rect">
                <a:avLst/>
              </a:prstGeom>
            </p:spPr>
          </p:pic>
          <p:pic>
            <p:nvPicPr>
              <p:cNvPr id="421" name="Immagine 308">
                <a:extLst>
                  <a:ext uri="{FF2B5EF4-FFF2-40B4-BE49-F238E27FC236}">
                    <a16:creationId xmlns:a16="http://schemas.microsoft.com/office/drawing/2014/main" id="{2C0CB802-FDE2-F4D5-BDE7-FCFA4FB6CB9A}"/>
                  </a:ext>
                </a:extLst>
              </p:cNvPr>
              <p:cNvPicPr>
                <a:picLocks noChangeAspect="1"/>
              </p:cNvPicPr>
              <p:nvPr/>
            </p:nvPicPr>
            <p:blipFill>
              <a:blip r:embed="rId34"/>
              <a:stretch>
                <a:fillRect/>
              </a:stretch>
            </p:blipFill>
            <p:spPr>
              <a:xfrm>
                <a:off x="6335129" y="8657754"/>
                <a:ext cx="320299" cy="305740"/>
              </a:xfrm>
              <a:prstGeom prst="rect">
                <a:avLst/>
              </a:prstGeom>
            </p:spPr>
          </p:pic>
          <p:pic>
            <p:nvPicPr>
              <p:cNvPr id="422" name="Immagine 309">
                <a:extLst>
                  <a:ext uri="{FF2B5EF4-FFF2-40B4-BE49-F238E27FC236}">
                    <a16:creationId xmlns:a16="http://schemas.microsoft.com/office/drawing/2014/main" id="{C09DE4FD-822B-C4EB-FB7E-7BCE0F57FE3B}"/>
                  </a:ext>
                </a:extLst>
              </p:cNvPr>
              <p:cNvPicPr>
                <a:picLocks noChangeAspect="1"/>
              </p:cNvPicPr>
              <p:nvPr/>
            </p:nvPicPr>
            <p:blipFill>
              <a:blip r:embed="rId35"/>
              <a:stretch>
                <a:fillRect/>
              </a:stretch>
            </p:blipFill>
            <p:spPr>
              <a:xfrm>
                <a:off x="4068452" y="8648459"/>
                <a:ext cx="1183646" cy="286156"/>
              </a:xfrm>
              <a:prstGeom prst="rect">
                <a:avLst/>
              </a:prstGeom>
            </p:spPr>
          </p:pic>
          <p:pic>
            <p:nvPicPr>
              <p:cNvPr id="423" name="Immagine 304">
                <a:extLst>
                  <a:ext uri="{FF2B5EF4-FFF2-40B4-BE49-F238E27FC236}">
                    <a16:creationId xmlns:a16="http://schemas.microsoft.com/office/drawing/2014/main" id="{CF01E3DC-DA0B-468F-6A29-EF8BF56CB0E8}"/>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16442310" y="9962167"/>
                <a:ext cx="287935" cy="205667"/>
              </a:xfrm>
              <a:prstGeom prst="rect">
                <a:avLst/>
              </a:prstGeom>
            </p:spPr>
          </p:pic>
          <p:pic>
            <p:nvPicPr>
              <p:cNvPr id="424" name="Immagine 305">
                <a:extLst>
                  <a:ext uri="{FF2B5EF4-FFF2-40B4-BE49-F238E27FC236}">
                    <a16:creationId xmlns:a16="http://schemas.microsoft.com/office/drawing/2014/main" id="{A2CECE1D-8328-49D6-D9A4-91690DD36AB7}"/>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13102603" y="9947016"/>
                <a:ext cx="287935" cy="205667"/>
              </a:xfrm>
              <a:prstGeom prst="rect">
                <a:avLst/>
              </a:prstGeom>
            </p:spPr>
          </p:pic>
          <p:pic>
            <p:nvPicPr>
              <p:cNvPr id="427" name="Immagine 304">
                <a:extLst>
                  <a:ext uri="{FF2B5EF4-FFF2-40B4-BE49-F238E27FC236}">
                    <a16:creationId xmlns:a16="http://schemas.microsoft.com/office/drawing/2014/main" id="{6E89D7B0-C6ED-33F8-8A50-656A46F52E1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9746412" y="9935502"/>
                <a:ext cx="287935" cy="205667"/>
              </a:xfrm>
              <a:prstGeom prst="rect">
                <a:avLst/>
              </a:prstGeom>
            </p:spPr>
          </p:pic>
          <p:pic>
            <p:nvPicPr>
              <p:cNvPr id="428" name="Immagine 312">
                <a:extLst>
                  <a:ext uri="{FF2B5EF4-FFF2-40B4-BE49-F238E27FC236}">
                    <a16:creationId xmlns:a16="http://schemas.microsoft.com/office/drawing/2014/main" id="{126B5806-E156-EC61-69AA-6D732118AB96}"/>
                  </a:ext>
                </a:extLst>
              </p:cNvPr>
              <p:cNvPicPr>
                <a:picLocks noChangeAspect="1"/>
              </p:cNvPicPr>
              <p:nvPr/>
            </p:nvPicPr>
            <p:blipFill rotWithShape="1">
              <a:blip r:embed="rId32"/>
              <a:srcRect l="2666" t="21143" r="11481" b="24025"/>
              <a:stretch/>
            </p:blipFill>
            <p:spPr>
              <a:xfrm>
                <a:off x="676880" y="9983014"/>
                <a:ext cx="584435" cy="213289"/>
              </a:xfrm>
              <a:prstGeom prst="rect">
                <a:avLst/>
              </a:prstGeom>
            </p:spPr>
          </p:pic>
          <p:pic>
            <p:nvPicPr>
              <p:cNvPr id="429" name="Immagine 310">
                <a:extLst>
                  <a:ext uri="{FF2B5EF4-FFF2-40B4-BE49-F238E27FC236}">
                    <a16:creationId xmlns:a16="http://schemas.microsoft.com/office/drawing/2014/main" id="{632C7037-D6C1-30AF-0837-BF18880E1720}"/>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2970362" y="9962169"/>
                <a:ext cx="287935" cy="205667"/>
              </a:xfrm>
              <a:prstGeom prst="rect">
                <a:avLst/>
              </a:prstGeom>
            </p:spPr>
          </p:pic>
          <p:pic>
            <p:nvPicPr>
              <p:cNvPr id="430" name="Immagine 304">
                <a:extLst>
                  <a:ext uri="{FF2B5EF4-FFF2-40B4-BE49-F238E27FC236}">
                    <a16:creationId xmlns:a16="http://schemas.microsoft.com/office/drawing/2014/main" id="{885F187F-25CE-513E-3C1D-F33521144851}"/>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6367493" y="9962168"/>
                <a:ext cx="287935" cy="205667"/>
              </a:xfrm>
              <a:prstGeom prst="rect">
                <a:avLst/>
              </a:prstGeom>
            </p:spPr>
          </p:pic>
          <p:pic>
            <p:nvPicPr>
              <p:cNvPr id="431" name="Immagine 304">
                <a:extLst>
                  <a:ext uri="{FF2B5EF4-FFF2-40B4-BE49-F238E27FC236}">
                    <a16:creationId xmlns:a16="http://schemas.microsoft.com/office/drawing/2014/main" id="{7BCA84DC-890A-F07C-8F62-67F2616B4C25}"/>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19826396" y="9962167"/>
                <a:ext cx="287935" cy="205667"/>
              </a:xfrm>
              <a:prstGeom prst="rect">
                <a:avLst/>
              </a:prstGeom>
            </p:spPr>
          </p:pic>
          <p:pic>
            <p:nvPicPr>
              <p:cNvPr id="432" name="Immagine 310">
                <a:extLst>
                  <a:ext uri="{FF2B5EF4-FFF2-40B4-BE49-F238E27FC236}">
                    <a16:creationId xmlns:a16="http://schemas.microsoft.com/office/drawing/2014/main" id="{868BF72C-B65E-2265-4A24-CB9B86BEC606}"/>
                  </a:ext>
                </a:extLst>
              </p:cNvPr>
              <p:cNvPicPr>
                <a:picLocks noChangeAspect="1"/>
              </p:cNvPicPr>
              <p:nvPr/>
            </p:nvPicPr>
            <p:blipFill>
              <a:blip r:embed="rId29">
                <a:clrChange>
                  <a:clrFrom>
                    <a:srgbClr val="FFFFFF"/>
                  </a:clrFrom>
                  <a:clrTo>
                    <a:srgbClr val="FFFFFF">
                      <a:alpha val="0"/>
                    </a:srgbClr>
                  </a:clrTo>
                </a:clrChange>
              </a:blip>
              <a:stretch>
                <a:fillRect/>
              </a:stretch>
            </p:blipFill>
            <p:spPr>
              <a:xfrm flipH="1">
                <a:off x="13094180" y="11216221"/>
                <a:ext cx="287935" cy="205667"/>
              </a:xfrm>
              <a:prstGeom prst="rect">
                <a:avLst/>
              </a:prstGeom>
            </p:spPr>
          </p:pic>
          <p:pic>
            <p:nvPicPr>
              <p:cNvPr id="433" name="Immagine 312">
                <a:extLst>
                  <a:ext uri="{FF2B5EF4-FFF2-40B4-BE49-F238E27FC236}">
                    <a16:creationId xmlns:a16="http://schemas.microsoft.com/office/drawing/2014/main" id="{BB347060-0F0C-6FE1-7CBA-0DE739976860}"/>
                  </a:ext>
                </a:extLst>
              </p:cNvPr>
              <p:cNvPicPr>
                <a:picLocks noChangeAspect="1"/>
              </p:cNvPicPr>
              <p:nvPr/>
            </p:nvPicPr>
            <p:blipFill rotWithShape="1">
              <a:blip r:embed="rId32"/>
              <a:srcRect l="2666" t="21143" r="11481" b="24025"/>
              <a:stretch/>
            </p:blipFill>
            <p:spPr>
              <a:xfrm>
                <a:off x="10747470" y="11229040"/>
                <a:ext cx="584435" cy="213289"/>
              </a:xfrm>
              <a:prstGeom prst="rect">
                <a:avLst/>
              </a:prstGeom>
            </p:spPr>
          </p:pic>
          <p:pic>
            <p:nvPicPr>
              <p:cNvPr id="434" name="Immagine 315">
                <a:extLst>
                  <a:ext uri="{FF2B5EF4-FFF2-40B4-BE49-F238E27FC236}">
                    <a16:creationId xmlns:a16="http://schemas.microsoft.com/office/drawing/2014/main" id="{37D031FC-AFC0-1206-91EA-106D4292774C}"/>
                  </a:ext>
                </a:extLst>
              </p:cNvPr>
              <p:cNvPicPr>
                <a:picLocks noChangeAspect="1"/>
              </p:cNvPicPr>
              <p:nvPr/>
            </p:nvPicPr>
            <p:blipFill>
              <a:blip r:embed="rId33"/>
              <a:stretch>
                <a:fillRect/>
              </a:stretch>
            </p:blipFill>
            <p:spPr>
              <a:xfrm>
                <a:off x="9680814" y="11206810"/>
                <a:ext cx="325662" cy="257816"/>
              </a:xfrm>
              <a:prstGeom prst="rect">
                <a:avLst/>
              </a:prstGeom>
            </p:spPr>
          </p:pic>
          <p:pic>
            <p:nvPicPr>
              <p:cNvPr id="435" name="Immagine 315">
                <a:extLst>
                  <a:ext uri="{FF2B5EF4-FFF2-40B4-BE49-F238E27FC236}">
                    <a16:creationId xmlns:a16="http://schemas.microsoft.com/office/drawing/2014/main" id="{B991C575-4AD9-F5B3-7536-86A70F719650}"/>
                  </a:ext>
                </a:extLst>
              </p:cNvPr>
              <p:cNvPicPr>
                <a:picLocks noChangeAspect="1"/>
              </p:cNvPicPr>
              <p:nvPr/>
            </p:nvPicPr>
            <p:blipFill>
              <a:blip r:embed="rId33"/>
              <a:stretch>
                <a:fillRect/>
              </a:stretch>
            </p:blipFill>
            <p:spPr>
              <a:xfrm>
                <a:off x="6329766" y="11206810"/>
                <a:ext cx="325662" cy="257816"/>
              </a:xfrm>
              <a:prstGeom prst="rect">
                <a:avLst/>
              </a:prstGeom>
            </p:spPr>
          </p:pic>
        </p:grpSp>
      </p:grpSp>
      <p:pic>
        <p:nvPicPr>
          <p:cNvPr id="3" name="Picture 2">
            <a:extLst>
              <a:ext uri="{FF2B5EF4-FFF2-40B4-BE49-F238E27FC236}">
                <a16:creationId xmlns:a16="http://schemas.microsoft.com/office/drawing/2014/main" id="{A6B542E1-FBD6-DB18-08A0-6828462BACCE}"/>
              </a:ext>
            </a:extLst>
          </p:cNvPr>
          <p:cNvPicPr>
            <a:picLocks noChangeAspect="1"/>
          </p:cNvPicPr>
          <p:nvPr/>
        </p:nvPicPr>
        <p:blipFill>
          <a:blip r:embed="rId36"/>
          <a:stretch>
            <a:fillRect/>
          </a:stretch>
        </p:blipFill>
        <p:spPr>
          <a:xfrm>
            <a:off x="7978547" y="9676235"/>
            <a:ext cx="2516360" cy="639753"/>
          </a:xfrm>
          <a:prstGeom prst="rect">
            <a:avLst/>
          </a:prstGeom>
        </p:spPr>
      </p:pic>
      <p:pic>
        <p:nvPicPr>
          <p:cNvPr id="137" name="Immagine 100">
            <a:extLst>
              <a:ext uri="{FF2B5EF4-FFF2-40B4-BE49-F238E27FC236}">
                <a16:creationId xmlns:a16="http://schemas.microsoft.com/office/drawing/2014/main" id="{90D15F8C-4D7C-4981-9AC0-DF80B3832AA0}"/>
              </a:ext>
            </a:extLst>
          </p:cNvPr>
          <p:cNvPicPr>
            <a:picLocks noChangeAspect="1"/>
          </p:cNvPicPr>
          <p:nvPr/>
        </p:nvPicPr>
        <p:blipFill>
          <a:blip r:embed="rId37"/>
          <a:stretch>
            <a:fillRect/>
          </a:stretch>
        </p:blipFill>
        <p:spPr>
          <a:xfrm>
            <a:off x="702842" y="3009838"/>
            <a:ext cx="206844" cy="227530"/>
          </a:xfrm>
          <a:prstGeom prst="rect">
            <a:avLst/>
          </a:prstGeom>
        </p:spPr>
      </p:pic>
      <p:pic>
        <p:nvPicPr>
          <p:cNvPr id="138" name="Immagine 100">
            <a:extLst>
              <a:ext uri="{FF2B5EF4-FFF2-40B4-BE49-F238E27FC236}">
                <a16:creationId xmlns:a16="http://schemas.microsoft.com/office/drawing/2014/main" id="{ABBDC9C1-0914-4860-B88D-1158DA7C1068}"/>
              </a:ext>
            </a:extLst>
          </p:cNvPr>
          <p:cNvPicPr>
            <a:picLocks noChangeAspect="1"/>
          </p:cNvPicPr>
          <p:nvPr/>
        </p:nvPicPr>
        <p:blipFill>
          <a:blip r:embed="rId37"/>
          <a:stretch>
            <a:fillRect/>
          </a:stretch>
        </p:blipFill>
        <p:spPr>
          <a:xfrm>
            <a:off x="4261458" y="3029713"/>
            <a:ext cx="206844" cy="227530"/>
          </a:xfrm>
          <a:prstGeom prst="rect">
            <a:avLst/>
          </a:prstGeom>
        </p:spPr>
      </p:pic>
      <p:pic>
        <p:nvPicPr>
          <p:cNvPr id="139" name="Immagine 100">
            <a:extLst>
              <a:ext uri="{FF2B5EF4-FFF2-40B4-BE49-F238E27FC236}">
                <a16:creationId xmlns:a16="http://schemas.microsoft.com/office/drawing/2014/main" id="{2899E180-F614-4672-AED8-84F5147BEDAC}"/>
              </a:ext>
            </a:extLst>
          </p:cNvPr>
          <p:cNvPicPr>
            <a:picLocks noChangeAspect="1"/>
          </p:cNvPicPr>
          <p:nvPr/>
        </p:nvPicPr>
        <p:blipFill>
          <a:blip r:embed="rId37"/>
          <a:stretch>
            <a:fillRect/>
          </a:stretch>
        </p:blipFill>
        <p:spPr>
          <a:xfrm>
            <a:off x="776768" y="10999540"/>
            <a:ext cx="206844" cy="227530"/>
          </a:xfrm>
          <a:prstGeom prst="rect">
            <a:avLst/>
          </a:prstGeom>
        </p:spPr>
      </p:pic>
      <p:pic>
        <p:nvPicPr>
          <p:cNvPr id="140" name="Immagine 100">
            <a:extLst>
              <a:ext uri="{FF2B5EF4-FFF2-40B4-BE49-F238E27FC236}">
                <a16:creationId xmlns:a16="http://schemas.microsoft.com/office/drawing/2014/main" id="{7EAAE88B-8B92-45C9-AFFB-6BC742EC8124}"/>
              </a:ext>
            </a:extLst>
          </p:cNvPr>
          <p:cNvPicPr>
            <a:picLocks noChangeAspect="1"/>
          </p:cNvPicPr>
          <p:nvPr/>
        </p:nvPicPr>
        <p:blipFill>
          <a:blip r:embed="rId37"/>
          <a:stretch>
            <a:fillRect/>
          </a:stretch>
        </p:blipFill>
        <p:spPr>
          <a:xfrm>
            <a:off x="4261458" y="11160806"/>
            <a:ext cx="206844" cy="227530"/>
          </a:xfrm>
          <a:prstGeom prst="rect">
            <a:avLst/>
          </a:prstGeom>
        </p:spPr>
      </p:pic>
      <p:sp>
        <p:nvSpPr>
          <p:cNvPr id="143" name="Speech Bubble: Rectangle 142">
            <a:extLst>
              <a:ext uri="{FF2B5EF4-FFF2-40B4-BE49-F238E27FC236}">
                <a16:creationId xmlns:a16="http://schemas.microsoft.com/office/drawing/2014/main" id="{B182DAE5-B20B-4F1B-8620-A4F1B27FEC6C}"/>
              </a:ext>
            </a:extLst>
          </p:cNvPr>
          <p:cNvSpPr/>
          <p:nvPr/>
        </p:nvSpPr>
        <p:spPr>
          <a:xfrm flipH="1">
            <a:off x="10558424" y="12535262"/>
            <a:ext cx="9058940" cy="956328"/>
          </a:xfrm>
          <a:prstGeom prst="wedgeRectCallout">
            <a:avLst>
              <a:gd name="adj1" fmla="val -57849"/>
              <a:gd name="adj2" fmla="val -92388"/>
            </a:avLst>
          </a:prstGeom>
          <a:solidFill>
            <a:srgbClr val="FFFFFF"/>
          </a:solidFill>
          <a:ln>
            <a:solidFill>
              <a:srgbClr val="006395"/>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just">
              <a:spcBef>
                <a:spcPts val="1000"/>
              </a:spcBef>
            </a:pPr>
            <a:r>
              <a:rPr lang="it-IT" sz="2400">
                <a:solidFill>
                  <a:schemeClr val="tx1"/>
                </a:solidFill>
              </a:rPr>
              <a:t>File contenente l’analisi sulle decodifiche, matchcode e valori che ogni filtro gestionale del Decreto di impegno può contenere</a:t>
            </a:r>
          </a:p>
        </p:txBody>
      </p:sp>
      <p:graphicFrame>
        <p:nvGraphicFramePr>
          <p:cNvPr id="2" name="Object 1">
            <a:extLst>
              <a:ext uri="{FF2B5EF4-FFF2-40B4-BE49-F238E27FC236}">
                <a16:creationId xmlns:a16="http://schemas.microsoft.com/office/drawing/2014/main" id="{2B9DB13B-04F7-4F2E-9F95-1DF138CB6702}"/>
              </a:ext>
            </a:extLst>
          </p:cNvPr>
          <p:cNvGraphicFramePr>
            <a:graphicFrameLocks noChangeAspect="1"/>
          </p:cNvGraphicFramePr>
          <p:nvPr>
            <p:extLst>
              <p:ext uri="{D42A27DB-BD31-4B8C-83A1-F6EECF244321}">
                <p14:modId xmlns:p14="http://schemas.microsoft.com/office/powerpoint/2010/main" val="1477684268"/>
              </p:ext>
            </p:extLst>
          </p:nvPr>
        </p:nvGraphicFramePr>
        <p:xfrm>
          <a:off x="20278725" y="11758613"/>
          <a:ext cx="1914525" cy="1676400"/>
        </p:xfrm>
        <a:graphic>
          <a:graphicData uri="http://schemas.openxmlformats.org/presentationml/2006/ole">
            <mc:AlternateContent xmlns:mc="http://schemas.openxmlformats.org/markup-compatibility/2006">
              <mc:Choice xmlns:v="urn:schemas-microsoft-com:vml" Requires="v">
                <p:oleObj spid="_x0000_s273410" name="Worksheet" showAsIcon="1" r:id="rId38" imgW="834480" imgH="732240" progId="Excel.Sheet.12">
                  <p:embed/>
                </p:oleObj>
              </mc:Choice>
              <mc:Fallback>
                <p:oleObj name="Worksheet" showAsIcon="1" r:id="rId38" imgW="834480" imgH="732240" progId="Excel.Sheet.12">
                  <p:embed/>
                  <p:pic>
                    <p:nvPicPr>
                      <p:cNvPr id="2" name="Object 1">
                        <a:extLst>
                          <a:ext uri="{FF2B5EF4-FFF2-40B4-BE49-F238E27FC236}">
                            <a16:creationId xmlns:a16="http://schemas.microsoft.com/office/drawing/2014/main" id="{2B9DB13B-04F7-4F2E-9F95-1DF138CB6702}"/>
                          </a:ext>
                        </a:extLst>
                      </p:cNvPr>
                      <p:cNvPicPr/>
                      <p:nvPr/>
                    </p:nvPicPr>
                    <p:blipFill>
                      <a:blip r:embed="rId39"/>
                      <a:stretch>
                        <a:fillRect/>
                      </a:stretch>
                    </p:blipFill>
                    <p:spPr>
                      <a:xfrm>
                        <a:off x="20278725" y="11758613"/>
                        <a:ext cx="1914525" cy="1676400"/>
                      </a:xfrm>
                      <a:prstGeom prst="rect">
                        <a:avLst/>
                      </a:prstGeom>
                    </p:spPr>
                  </p:pic>
                </p:oleObj>
              </mc:Fallback>
            </mc:AlternateContent>
          </a:graphicData>
        </a:graphic>
      </p:graphicFrame>
    </p:spTree>
    <p:extLst>
      <p:ext uri="{BB962C8B-B14F-4D97-AF65-F5344CB8AC3E}">
        <p14:creationId xmlns:p14="http://schemas.microsoft.com/office/powerpoint/2010/main" val="26186373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delegata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658912" y="4092434"/>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678923" y="4803058"/>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02EC0E1-EE96-C8CA-88A6-0E538010724D}"/>
              </a:ext>
            </a:extLst>
          </p:cNvPr>
          <p:cNvPicPr>
            <a:picLocks noChangeAspect="1"/>
          </p:cNvPicPr>
          <p:nvPr/>
        </p:nvPicPr>
        <p:blipFill>
          <a:blip r:embed="rId10"/>
          <a:stretch>
            <a:fillRect/>
          </a:stretch>
        </p:blipFill>
        <p:spPr>
          <a:xfrm>
            <a:off x="3955043" y="4855479"/>
            <a:ext cx="16996142" cy="1077276"/>
          </a:xfrm>
          <a:prstGeom prst="rect">
            <a:avLst/>
          </a:prstGeom>
        </p:spPr>
      </p:pic>
      <p:pic>
        <p:nvPicPr>
          <p:cNvPr id="89" name="Immagine 115">
            <a:extLst>
              <a:ext uri="{FF2B5EF4-FFF2-40B4-BE49-F238E27FC236}">
                <a16:creationId xmlns:a16="http://schemas.microsoft.com/office/drawing/2014/main" id="{4DE93F60-EF6E-4FAF-B18A-8C5509184A80}"/>
              </a:ext>
            </a:extLst>
          </p:cNvPr>
          <p:cNvPicPr>
            <a:picLocks noChangeAspect="1"/>
          </p:cNvPicPr>
          <p:nvPr/>
        </p:nvPicPr>
        <p:blipFill rotWithShape="1">
          <a:blip r:embed="rId11"/>
          <a:srcRect t="9099"/>
          <a:stretch/>
        </p:blipFill>
        <p:spPr>
          <a:xfrm>
            <a:off x="21607423" y="12917454"/>
            <a:ext cx="1102104" cy="616395"/>
          </a:xfrm>
          <a:prstGeom prst="rect">
            <a:avLst/>
          </a:prstGeom>
        </p:spPr>
      </p:pic>
      <p:pic>
        <p:nvPicPr>
          <p:cNvPr id="5" name="Picture 4">
            <a:extLst>
              <a:ext uri="{FF2B5EF4-FFF2-40B4-BE49-F238E27FC236}">
                <a16:creationId xmlns:a16="http://schemas.microsoft.com/office/drawing/2014/main" id="{7C1B7A14-4E12-9DBC-BC5F-DA828E555846}"/>
              </a:ext>
            </a:extLst>
          </p:cNvPr>
          <p:cNvPicPr>
            <a:picLocks noChangeAspect="1"/>
          </p:cNvPicPr>
          <p:nvPr/>
        </p:nvPicPr>
        <p:blipFill rotWithShape="1">
          <a:blip r:embed="rId12">
            <a:extLst>
              <a:ext uri="{BEBA8EAE-BF5A-486C-A8C5-ECC9F3942E4B}">
                <a14:imgProps xmlns:a14="http://schemas.microsoft.com/office/drawing/2010/main">
                  <a14:imgLayer r:embed="rId13">
                    <a14:imgEffect>
                      <a14:colorTemperature colorTemp="5300"/>
                    </a14:imgEffect>
                  </a14:imgLayer>
                </a14:imgProps>
              </a:ext>
            </a:extLst>
          </a:blip>
          <a:srcRect t="22738" b="33317"/>
          <a:stretch/>
        </p:blipFill>
        <p:spPr>
          <a:xfrm>
            <a:off x="1683365" y="2652874"/>
            <a:ext cx="21058211" cy="1389933"/>
          </a:xfrm>
          <a:prstGeom prst="rect">
            <a:avLst/>
          </a:prstGeom>
        </p:spPr>
      </p:pic>
      <p:pic>
        <p:nvPicPr>
          <p:cNvPr id="9" name="Picture 8">
            <a:extLst>
              <a:ext uri="{FF2B5EF4-FFF2-40B4-BE49-F238E27FC236}">
                <a16:creationId xmlns:a16="http://schemas.microsoft.com/office/drawing/2014/main" id="{610F841C-F572-5B3D-82A1-EB3300B4C99D}"/>
              </a:ext>
            </a:extLst>
          </p:cNvPr>
          <p:cNvPicPr>
            <a:picLocks noChangeAspect="1"/>
          </p:cNvPicPr>
          <p:nvPr/>
        </p:nvPicPr>
        <p:blipFill>
          <a:blip r:embed="rId14"/>
          <a:stretch>
            <a:fillRect/>
          </a:stretch>
        </p:blipFill>
        <p:spPr>
          <a:xfrm>
            <a:off x="12150429" y="3480314"/>
            <a:ext cx="2328458" cy="368672"/>
          </a:xfrm>
          <a:prstGeom prst="rect">
            <a:avLst/>
          </a:prstGeom>
        </p:spPr>
      </p:pic>
      <p:grpSp>
        <p:nvGrpSpPr>
          <p:cNvPr id="19" name="Group 18">
            <a:extLst>
              <a:ext uri="{FF2B5EF4-FFF2-40B4-BE49-F238E27FC236}">
                <a16:creationId xmlns:a16="http://schemas.microsoft.com/office/drawing/2014/main" id="{84FA2879-C41C-4CE4-7166-400D79DE8E76}"/>
              </a:ext>
            </a:extLst>
          </p:cNvPr>
          <p:cNvGrpSpPr/>
          <p:nvPr/>
        </p:nvGrpSpPr>
        <p:grpSpPr>
          <a:xfrm>
            <a:off x="2275367" y="6719041"/>
            <a:ext cx="20371982" cy="4241072"/>
            <a:chOff x="1977655" y="6336269"/>
            <a:chExt cx="20371982" cy="4241072"/>
          </a:xfrm>
        </p:grpSpPr>
        <p:grpSp>
          <p:nvGrpSpPr>
            <p:cNvPr id="28" name="Group 27">
              <a:extLst>
                <a:ext uri="{FF2B5EF4-FFF2-40B4-BE49-F238E27FC236}">
                  <a16:creationId xmlns:a16="http://schemas.microsoft.com/office/drawing/2014/main" id="{972CFCD9-4D3B-4247-9046-E97523D58B4E}"/>
                </a:ext>
              </a:extLst>
            </p:cNvPr>
            <p:cNvGrpSpPr/>
            <p:nvPr/>
          </p:nvGrpSpPr>
          <p:grpSpPr>
            <a:xfrm>
              <a:off x="1977655" y="6336269"/>
              <a:ext cx="20371982" cy="4241072"/>
              <a:chOff x="1977655" y="5774799"/>
              <a:chExt cx="20371982" cy="4241072"/>
            </a:xfrm>
          </p:grpSpPr>
          <p:pic>
            <p:nvPicPr>
              <p:cNvPr id="35" name="Picture 34">
                <a:extLst>
                  <a:ext uri="{FF2B5EF4-FFF2-40B4-BE49-F238E27FC236}">
                    <a16:creationId xmlns:a16="http://schemas.microsoft.com/office/drawing/2014/main" id="{C78BA34B-CBDD-0B0E-38D0-444C1FD11868}"/>
                  </a:ext>
                </a:extLst>
              </p:cNvPr>
              <p:cNvPicPr>
                <a:picLocks noChangeAspect="1"/>
              </p:cNvPicPr>
              <p:nvPr/>
            </p:nvPicPr>
            <p:blipFill rotWithShape="1">
              <a:blip r:embed="rId15"/>
              <a:srcRect b="68382"/>
              <a:stretch/>
            </p:blipFill>
            <p:spPr>
              <a:xfrm>
                <a:off x="2097648" y="6704452"/>
                <a:ext cx="20230724" cy="1438193"/>
              </a:xfrm>
              <a:prstGeom prst="rect">
                <a:avLst/>
              </a:prstGeom>
            </p:spPr>
          </p:pic>
          <p:pic>
            <p:nvPicPr>
              <p:cNvPr id="37" name="Picture 36">
                <a:extLst>
                  <a:ext uri="{FF2B5EF4-FFF2-40B4-BE49-F238E27FC236}">
                    <a16:creationId xmlns:a16="http://schemas.microsoft.com/office/drawing/2014/main" id="{45B4455F-4766-7F26-9568-353A75A71CA9}"/>
                  </a:ext>
                </a:extLst>
              </p:cNvPr>
              <p:cNvPicPr>
                <a:picLocks noChangeAspect="1"/>
              </p:cNvPicPr>
              <p:nvPr/>
            </p:nvPicPr>
            <p:blipFill rotWithShape="1">
              <a:blip r:embed="rId16"/>
              <a:srcRect l="1464" t="17287" r="1324" b="5384"/>
              <a:stretch/>
            </p:blipFill>
            <p:spPr>
              <a:xfrm>
                <a:off x="2222204" y="6107548"/>
                <a:ext cx="18791972" cy="690694"/>
              </a:xfrm>
              <a:prstGeom prst="rect">
                <a:avLst/>
              </a:prstGeom>
            </p:spPr>
          </p:pic>
          <p:sp>
            <p:nvSpPr>
              <p:cNvPr id="39" name="Arrow: Right 38">
                <a:extLst>
                  <a:ext uri="{FF2B5EF4-FFF2-40B4-BE49-F238E27FC236}">
                    <a16:creationId xmlns:a16="http://schemas.microsoft.com/office/drawing/2014/main" id="{208D5E67-6008-7940-5AA8-3B5C8E6B7975}"/>
                  </a:ext>
                </a:extLst>
              </p:cNvPr>
              <p:cNvSpPr/>
              <p:nvPr/>
            </p:nvSpPr>
            <p:spPr>
              <a:xfrm rot="2774244">
                <a:off x="14451658" y="6066136"/>
                <a:ext cx="1058779" cy="476106"/>
              </a:xfrm>
              <a:prstGeom prst="right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45" name="Picture 44">
                <a:extLst>
                  <a:ext uri="{FF2B5EF4-FFF2-40B4-BE49-F238E27FC236}">
                    <a16:creationId xmlns:a16="http://schemas.microsoft.com/office/drawing/2014/main" id="{3BC68D7C-154F-E8D2-7AA7-C86D79FEA274}"/>
                  </a:ext>
                </a:extLst>
              </p:cNvPr>
              <p:cNvPicPr>
                <a:picLocks noChangeAspect="1"/>
              </p:cNvPicPr>
              <p:nvPr/>
            </p:nvPicPr>
            <p:blipFill>
              <a:blip r:embed="rId17"/>
              <a:stretch>
                <a:fillRect/>
              </a:stretch>
            </p:blipFill>
            <p:spPr>
              <a:xfrm>
                <a:off x="2338841" y="7603819"/>
                <a:ext cx="10611615" cy="402408"/>
              </a:xfrm>
              <a:prstGeom prst="rect">
                <a:avLst/>
              </a:prstGeom>
            </p:spPr>
          </p:pic>
          <p:pic>
            <p:nvPicPr>
              <p:cNvPr id="54" name="Picture 53">
                <a:extLst>
                  <a:ext uri="{FF2B5EF4-FFF2-40B4-BE49-F238E27FC236}">
                    <a16:creationId xmlns:a16="http://schemas.microsoft.com/office/drawing/2014/main" id="{B9C447AA-8B06-D33E-8E1D-804D4A718CCD}"/>
                  </a:ext>
                </a:extLst>
              </p:cNvPr>
              <p:cNvPicPr>
                <a:picLocks noChangeAspect="1"/>
              </p:cNvPicPr>
              <p:nvPr/>
            </p:nvPicPr>
            <p:blipFill>
              <a:blip r:embed="rId18"/>
              <a:stretch>
                <a:fillRect/>
              </a:stretch>
            </p:blipFill>
            <p:spPr>
              <a:xfrm>
                <a:off x="9994605" y="6826101"/>
                <a:ext cx="12078585" cy="789911"/>
              </a:xfrm>
              <a:prstGeom prst="rect">
                <a:avLst/>
              </a:prstGeom>
            </p:spPr>
          </p:pic>
          <p:pic>
            <p:nvPicPr>
              <p:cNvPr id="55" name="Picture 54">
                <a:extLst>
                  <a:ext uri="{FF2B5EF4-FFF2-40B4-BE49-F238E27FC236}">
                    <a16:creationId xmlns:a16="http://schemas.microsoft.com/office/drawing/2014/main" id="{F33C5E90-1C98-0774-F719-783CADB7D107}"/>
                  </a:ext>
                </a:extLst>
              </p:cNvPr>
              <p:cNvPicPr>
                <a:picLocks noChangeAspect="1"/>
              </p:cNvPicPr>
              <p:nvPr/>
            </p:nvPicPr>
            <p:blipFill>
              <a:blip r:embed="rId19"/>
              <a:stretch>
                <a:fillRect/>
              </a:stretch>
            </p:blipFill>
            <p:spPr>
              <a:xfrm>
                <a:off x="9607632" y="6796237"/>
                <a:ext cx="10509168" cy="728961"/>
              </a:xfrm>
              <a:prstGeom prst="rect">
                <a:avLst/>
              </a:prstGeom>
            </p:spPr>
          </p:pic>
          <p:pic>
            <p:nvPicPr>
              <p:cNvPr id="56" name="Immagine 143">
                <a:extLst>
                  <a:ext uri="{FF2B5EF4-FFF2-40B4-BE49-F238E27FC236}">
                    <a16:creationId xmlns:a16="http://schemas.microsoft.com/office/drawing/2014/main" id="{A8E2485F-32BC-11E9-2A47-DFF05F4AEF33}"/>
                  </a:ext>
                </a:extLst>
              </p:cNvPr>
              <p:cNvPicPr>
                <a:picLocks noChangeAspect="1"/>
              </p:cNvPicPr>
              <p:nvPr/>
            </p:nvPicPr>
            <p:blipFill rotWithShape="1">
              <a:blip r:embed="rId20"/>
              <a:srcRect l="1" t="10970" r="-1535"/>
              <a:stretch/>
            </p:blipFill>
            <p:spPr>
              <a:xfrm>
                <a:off x="20062430" y="6889895"/>
                <a:ext cx="2175450" cy="510467"/>
              </a:xfrm>
              <a:prstGeom prst="rect">
                <a:avLst/>
              </a:prstGeom>
            </p:spPr>
          </p:pic>
          <p:pic>
            <p:nvPicPr>
              <p:cNvPr id="57" name="Picture 56">
                <a:extLst>
                  <a:ext uri="{FF2B5EF4-FFF2-40B4-BE49-F238E27FC236}">
                    <a16:creationId xmlns:a16="http://schemas.microsoft.com/office/drawing/2014/main" id="{CEC576A7-E240-265C-E00F-BD76B595F2A4}"/>
                  </a:ext>
                </a:extLst>
              </p:cNvPr>
              <p:cNvPicPr>
                <a:picLocks noChangeAspect="1"/>
              </p:cNvPicPr>
              <p:nvPr/>
            </p:nvPicPr>
            <p:blipFill rotWithShape="1">
              <a:blip r:embed="rId21"/>
              <a:srcRect b="50432"/>
              <a:stretch/>
            </p:blipFill>
            <p:spPr>
              <a:xfrm>
                <a:off x="2097647" y="8136051"/>
                <a:ext cx="20251989" cy="1390722"/>
              </a:xfrm>
              <a:prstGeom prst="rect">
                <a:avLst/>
              </a:prstGeom>
            </p:spPr>
          </p:pic>
          <p:pic>
            <p:nvPicPr>
              <p:cNvPr id="61" name="Picture 60">
                <a:extLst>
                  <a:ext uri="{FF2B5EF4-FFF2-40B4-BE49-F238E27FC236}">
                    <a16:creationId xmlns:a16="http://schemas.microsoft.com/office/drawing/2014/main" id="{1E957C8E-8B10-4A8F-12A4-2CFC065490AA}"/>
                  </a:ext>
                </a:extLst>
              </p:cNvPr>
              <p:cNvPicPr>
                <a:picLocks noChangeAspect="1"/>
              </p:cNvPicPr>
              <p:nvPr/>
            </p:nvPicPr>
            <p:blipFill>
              <a:blip r:embed="rId22"/>
              <a:stretch>
                <a:fillRect/>
              </a:stretch>
            </p:blipFill>
            <p:spPr>
              <a:xfrm>
                <a:off x="5389866" y="8983053"/>
                <a:ext cx="657012" cy="321516"/>
              </a:xfrm>
              <a:prstGeom prst="rect">
                <a:avLst/>
              </a:prstGeom>
            </p:spPr>
          </p:pic>
          <p:pic>
            <p:nvPicPr>
              <p:cNvPr id="62" name="Picture 61">
                <a:extLst>
                  <a:ext uri="{FF2B5EF4-FFF2-40B4-BE49-F238E27FC236}">
                    <a16:creationId xmlns:a16="http://schemas.microsoft.com/office/drawing/2014/main" id="{CA341B87-EF35-AC99-3C46-7D412AC8DB37}"/>
                  </a:ext>
                </a:extLst>
              </p:cNvPr>
              <p:cNvPicPr>
                <a:picLocks noChangeAspect="1"/>
              </p:cNvPicPr>
              <p:nvPr/>
            </p:nvPicPr>
            <p:blipFill>
              <a:blip r:embed="rId23"/>
              <a:stretch>
                <a:fillRect/>
              </a:stretch>
            </p:blipFill>
            <p:spPr>
              <a:xfrm>
                <a:off x="6401650" y="8978844"/>
                <a:ext cx="949784" cy="466843"/>
              </a:xfrm>
              <a:prstGeom prst="rect">
                <a:avLst/>
              </a:prstGeom>
            </p:spPr>
          </p:pic>
          <p:pic>
            <p:nvPicPr>
              <p:cNvPr id="63" name="Picture 62">
                <a:extLst>
                  <a:ext uri="{FF2B5EF4-FFF2-40B4-BE49-F238E27FC236}">
                    <a16:creationId xmlns:a16="http://schemas.microsoft.com/office/drawing/2014/main" id="{723523A3-C95B-9FB7-C93E-82498567EDF8}"/>
                  </a:ext>
                </a:extLst>
              </p:cNvPr>
              <p:cNvPicPr>
                <a:picLocks noChangeAspect="1"/>
              </p:cNvPicPr>
              <p:nvPr/>
            </p:nvPicPr>
            <p:blipFill>
              <a:blip r:embed="rId24"/>
              <a:stretch>
                <a:fillRect/>
              </a:stretch>
            </p:blipFill>
            <p:spPr>
              <a:xfrm>
                <a:off x="7552751" y="8978061"/>
                <a:ext cx="462593" cy="249088"/>
              </a:xfrm>
              <a:prstGeom prst="rect">
                <a:avLst/>
              </a:prstGeom>
            </p:spPr>
          </p:pic>
          <p:pic>
            <p:nvPicPr>
              <p:cNvPr id="64" name="Picture 63">
                <a:extLst>
                  <a:ext uri="{FF2B5EF4-FFF2-40B4-BE49-F238E27FC236}">
                    <a16:creationId xmlns:a16="http://schemas.microsoft.com/office/drawing/2014/main" id="{5411660E-802B-BBAC-D146-3476B86A226B}"/>
                  </a:ext>
                </a:extLst>
              </p:cNvPr>
              <p:cNvPicPr>
                <a:picLocks noChangeAspect="1"/>
              </p:cNvPicPr>
              <p:nvPr/>
            </p:nvPicPr>
            <p:blipFill>
              <a:blip r:embed="rId25"/>
              <a:stretch>
                <a:fillRect/>
              </a:stretch>
            </p:blipFill>
            <p:spPr>
              <a:xfrm>
                <a:off x="8402539" y="8970553"/>
                <a:ext cx="949784" cy="378369"/>
              </a:xfrm>
              <a:prstGeom prst="rect">
                <a:avLst/>
              </a:prstGeom>
            </p:spPr>
          </p:pic>
          <p:pic>
            <p:nvPicPr>
              <p:cNvPr id="66" name="Picture 65">
                <a:extLst>
                  <a:ext uri="{FF2B5EF4-FFF2-40B4-BE49-F238E27FC236}">
                    <a16:creationId xmlns:a16="http://schemas.microsoft.com/office/drawing/2014/main" id="{C34791A6-D82A-CE11-0BFC-5B56DF6D3EAB}"/>
                  </a:ext>
                </a:extLst>
              </p:cNvPr>
              <p:cNvPicPr>
                <a:picLocks noChangeAspect="1"/>
              </p:cNvPicPr>
              <p:nvPr/>
            </p:nvPicPr>
            <p:blipFill>
              <a:blip r:embed="rId22"/>
              <a:stretch>
                <a:fillRect/>
              </a:stretch>
            </p:blipFill>
            <p:spPr>
              <a:xfrm>
                <a:off x="9391644" y="8931166"/>
                <a:ext cx="657012" cy="321516"/>
              </a:xfrm>
              <a:prstGeom prst="rect">
                <a:avLst/>
              </a:prstGeom>
            </p:spPr>
          </p:pic>
          <p:pic>
            <p:nvPicPr>
              <p:cNvPr id="67" name="Picture 66">
                <a:extLst>
                  <a:ext uri="{FF2B5EF4-FFF2-40B4-BE49-F238E27FC236}">
                    <a16:creationId xmlns:a16="http://schemas.microsoft.com/office/drawing/2014/main" id="{76644101-F173-0250-47DE-320D7C746645}"/>
                  </a:ext>
                </a:extLst>
              </p:cNvPr>
              <p:cNvPicPr>
                <a:picLocks noChangeAspect="1"/>
              </p:cNvPicPr>
              <p:nvPr/>
            </p:nvPicPr>
            <p:blipFill>
              <a:blip r:embed="rId23"/>
              <a:stretch>
                <a:fillRect/>
              </a:stretch>
            </p:blipFill>
            <p:spPr>
              <a:xfrm>
                <a:off x="10403428" y="8926957"/>
                <a:ext cx="949784" cy="466843"/>
              </a:xfrm>
              <a:prstGeom prst="rect">
                <a:avLst/>
              </a:prstGeom>
            </p:spPr>
          </p:pic>
          <p:pic>
            <p:nvPicPr>
              <p:cNvPr id="68" name="Picture 67">
                <a:extLst>
                  <a:ext uri="{FF2B5EF4-FFF2-40B4-BE49-F238E27FC236}">
                    <a16:creationId xmlns:a16="http://schemas.microsoft.com/office/drawing/2014/main" id="{D8552904-A7ED-6868-D057-7075E88840B2}"/>
                  </a:ext>
                </a:extLst>
              </p:cNvPr>
              <p:cNvPicPr>
                <a:picLocks noChangeAspect="1"/>
              </p:cNvPicPr>
              <p:nvPr/>
            </p:nvPicPr>
            <p:blipFill>
              <a:blip r:embed="rId25"/>
              <a:stretch>
                <a:fillRect/>
              </a:stretch>
            </p:blipFill>
            <p:spPr>
              <a:xfrm>
                <a:off x="12404317" y="8918666"/>
                <a:ext cx="949784" cy="378369"/>
              </a:xfrm>
              <a:prstGeom prst="rect">
                <a:avLst/>
              </a:prstGeom>
            </p:spPr>
          </p:pic>
          <p:pic>
            <p:nvPicPr>
              <p:cNvPr id="69" name="Picture 68">
                <a:extLst>
                  <a:ext uri="{FF2B5EF4-FFF2-40B4-BE49-F238E27FC236}">
                    <a16:creationId xmlns:a16="http://schemas.microsoft.com/office/drawing/2014/main" id="{339253C0-6E4D-70A2-7827-B316AFA0EAB0}"/>
                  </a:ext>
                </a:extLst>
              </p:cNvPr>
              <p:cNvPicPr>
                <a:picLocks noChangeAspect="1"/>
              </p:cNvPicPr>
              <p:nvPr/>
            </p:nvPicPr>
            <p:blipFill>
              <a:blip r:embed="rId22"/>
              <a:stretch>
                <a:fillRect/>
              </a:stretch>
            </p:blipFill>
            <p:spPr>
              <a:xfrm>
                <a:off x="13367163" y="8909066"/>
                <a:ext cx="657012" cy="321516"/>
              </a:xfrm>
              <a:prstGeom prst="rect">
                <a:avLst/>
              </a:prstGeom>
            </p:spPr>
          </p:pic>
          <p:pic>
            <p:nvPicPr>
              <p:cNvPr id="70" name="Picture 69">
                <a:extLst>
                  <a:ext uri="{FF2B5EF4-FFF2-40B4-BE49-F238E27FC236}">
                    <a16:creationId xmlns:a16="http://schemas.microsoft.com/office/drawing/2014/main" id="{88EC52C7-BE81-9490-32BA-05E1C261BA16}"/>
                  </a:ext>
                </a:extLst>
              </p:cNvPr>
              <p:cNvPicPr>
                <a:picLocks noChangeAspect="1"/>
              </p:cNvPicPr>
              <p:nvPr/>
            </p:nvPicPr>
            <p:blipFill>
              <a:blip r:embed="rId23"/>
              <a:stretch>
                <a:fillRect/>
              </a:stretch>
            </p:blipFill>
            <p:spPr>
              <a:xfrm>
                <a:off x="14236902" y="8904857"/>
                <a:ext cx="949784" cy="466843"/>
              </a:xfrm>
              <a:prstGeom prst="rect">
                <a:avLst/>
              </a:prstGeom>
            </p:spPr>
          </p:pic>
          <p:pic>
            <p:nvPicPr>
              <p:cNvPr id="73" name="Picture 72">
                <a:extLst>
                  <a:ext uri="{FF2B5EF4-FFF2-40B4-BE49-F238E27FC236}">
                    <a16:creationId xmlns:a16="http://schemas.microsoft.com/office/drawing/2014/main" id="{5959C62F-0D5B-915A-97F9-9435AAD25636}"/>
                  </a:ext>
                </a:extLst>
              </p:cNvPr>
              <p:cNvPicPr>
                <a:picLocks noChangeAspect="1"/>
              </p:cNvPicPr>
              <p:nvPr/>
            </p:nvPicPr>
            <p:blipFill>
              <a:blip r:embed="rId25"/>
              <a:stretch>
                <a:fillRect/>
              </a:stretch>
            </p:blipFill>
            <p:spPr>
              <a:xfrm>
                <a:off x="16086871" y="8896566"/>
                <a:ext cx="949784" cy="378369"/>
              </a:xfrm>
              <a:prstGeom prst="rect">
                <a:avLst/>
              </a:prstGeom>
            </p:spPr>
          </p:pic>
          <p:pic>
            <p:nvPicPr>
              <p:cNvPr id="74" name="Picture 73">
                <a:extLst>
                  <a:ext uri="{FF2B5EF4-FFF2-40B4-BE49-F238E27FC236}">
                    <a16:creationId xmlns:a16="http://schemas.microsoft.com/office/drawing/2014/main" id="{C4123778-6524-32CB-E0DD-F215B2A2577A}"/>
                  </a:ext>
                </a:extLst>
              </p:cNvPr>
              <p:cNvPicPr>
                <a:picLocks noChangeAspect="1"/>
              </p:cNvPicPr>
              <p:nvPr/>
            </p:nvPicPr>
            <p:blipFill>
              <a:blip r:embed="rId22"/>
              <a:stretch>
                <a:fillRect/>
              </a:stretch>
            </p:blipFill>
            <p:spPr>
              <a:xfrm>
                <a:off x="17182618" y="8886813"/>
                <a:ext cx="657012" cy="321516"/>
              </a:xfrm>
              <a:prstGeom prst="rect">
                <a:avLst/>
              </a:prstGeom>
            </p:spPr>
          </p:pic>
          <p:pic>
            <p:nvPicPr>
              <p:cNvPr id="75" name="Picture 74">
                <a:extLst>
                  <a:ext uri="{FF2B5EF4-FFF2-40B4-BE49-F238E27FC236}">
                    <a16:creationId xmlns:a16="http://schemas.microsoft.com/office/drawing/2014/main" id="{2CFFBC8D-0376-3B0C-C7B1-987780D6C1ED}"/>
                  </a:ext>
                </a:extLst>
              </p:cNvPr>
              <p:cNvPicPr>
                <a:picLocks noChangeAspect="1"/>
              </p:cNvPicPr>
              <p:nvPr/>
            </p:nvPicPr>
            <p:blipFill>
              <a:blip r:embed="rId23"/>
              <a:stretch>
                <a:fillRect/>
              </a:stretch>
            </p:blipFill>
            <p:spPr>
              <a:xfrm>
                <a:off x="18061236" y="8882604"/>
                <a:ext cx="949784" cy="466843"/>
              </a:xfrm>
              <a:prstGeom prst="rect">
                <a:avLst/>
              </a:prstGeom>
            </p:spPr>
          </p:pic>
          <p:pic>
            <p:nvPicPr>
              <p:cNvPr id="78" name="Picture 77">
                <a:extLst>
                  <a:ext uri="{FF2B5EF4-FFF2-40B4-BE49-F238E27FC236}">
                    <a16:creationId xmlns:a16="http://schemas.microsoft.com/office/drawing/2014/main" id="{6A7EC296-6743-C747-FD58-B1477AD43174}"/>
                  </a:ext>
                </a:extLst>
              </p:cNvPr>
              <p:cNvPicPr>
                <a:picLocks noChangeAspect="1"/>
              </p:cNvPicPr>
              <p:nvPr/>
            </p:nvPicPr>
            <p:blipFill>
              <a:blip r:embed="rId25"/>
              <a:stretch>
                <a:fillRect/>
              </a:stretch>
            </p:blipFill>
            <p:spPr>
              <a:xfrm>
                <a:off x="20008859" y="8874313"/>
                <a:ext cx="949784" cy="378369"/>
              </a:xfrm>
              <a:prstGeom prst="rect">
                <a:avLst/>
              </a:prstGeom>
            </p:spPr>
          </p:pic>
          <p:pic>
            <p:nvPicPr>
              <p:cNvPr id="83" name="Picture 82">
                <a:extLst>
                  <a:ext uri="{FF2B5EF4-FFF2-40B4-BE49-F238E27FC236}">
                    <a16:creationId xmlns:a16="http://schemas.microsoft.com/office/drawing/2014/main" id="{1BC2D7DA-BB5B-7565-4EB4-5BA330BDBABD}"/>
                  </a:ext>
                </a:extLst>
              </p:cNvPr>
              <p:cNvPicPr>
                <a:picLocks noChangeAspect="1"/>
              </p:cNvPicPr>
              <p:nvPr/>
            </p:nvPicPr>
            <p:blipFill>
              <a:blip r:embed="rId26"/>
              <a:stretch>
                <a:fillRect/>
              </a:stretch>
            </p:blipFill>
            <p:spPr>
              <a:xfrm>
                <a:off x="11433298" y="8896566"/>
                <a:ext cx="556138" cy="321517"/>
              </a:xfrm>
              <a:prstGeom prst="rect">
                <a:avLst/>
              </a:prstGeom>
            </p:spPr>
          </p:pic>
          <p:pic>
            <p:nvPicPr>
              <p:cNvPr id="90" name="Picture 89">
                <a:extLst>
                  <a:ext uri="{FF2B5EF4-FFF2-40B4-BE49-F238E27FC236}">
                    <a16:creationId xmlns:a16="http://schemas.microsoft.com/office/drawing/2014/main" id="{B180842C-7318-02C7-EA80-DFE1D27CD467}"/>
                  </a:ext>
                </a:extLst>
              </p:cNvPr>
              <p:cNvPicPr>
                <a:picLocks noChangeAspect="1"/>
              </p:cNvPicPr>
              <p:nvPr/>
            </p:nvPicPr>
            <p:blipFill>
              <a:blip r:embed="rId27"/>
              <a:stretch>
                <a:fillRect/>
              </a:stretch>
            </p:blipFill>
            <p:spPr>
              <a:xfrm>
                <a:off x="19155723" y="8882604"/>
                <a:ext cx="488587" cy="325725"/>
              </a:xfrm>
              <a:prstGeom prst="rect">
                <a:avLst/>
              </a:prstGeom>
            </p:spPr>
          </p:pic>
          <p:pic>
            <p:nvPicPr>
              <p:cNvPr id="91" name="Picture 90">
                <a:extLst>
                  <a:ext uri="{FF2B5EF4-FFF2-40B4-BE49-F238E27FC236}">
                    <a16:creationId xmlns:a16="http://schemas.microsoft.com/office/drawing/2014/main" id="{5F47485C-1689-C60E-9633-C9501600B0A1}"/>
                  </a:ext>
                </a:extLst>
              </p:cNvPr>
              <p:cNvPicPr>
                <a:picLocks noChangeAspect="1"/>
              </p:cNvPicPr>
              <p:nvPr/>
            </p:nvPicPr>
            <p:blipFill>
              <a:blip r:embed="rId28"/>
              <a:stretch>
                <a:fillRect/>
              </a:stretch>
            </p:blipFill>
            <p:spPr>
              <a:xfrm>
                <a:off x="15266772" y="8926957"/>
                <a:ext cx="449238" cy="249576"/>
              </a:xfrm>
              <a:prstGeom prst="rect">
                <a:avLst/>
              </a:prstGeom>
            </p:spPr>
          </p:pic>
          <p:cxnSp>
            <p:nvCxnSpPr>
              <p:cNvPr id="92" name="Straight Connector 91">
                <a:extLst>
                  <a:ext uri="{FF2B5EF4-FFF2-40B4-BE49-F238E27FC236}">
                    <a16:creationId xmlns:a16="http://schemas.microsoft.com/office/drawing/2014/main" id="{89ED82E5-F0A8-92DF-E368-3E45528346E6}"/>
                  </a:ext>
                </a:extLst>
              </p:cNvPr>
              <p:cNvCxnSpPr>
                <a:cxnSpLocks/>
              </p:cNvCxnSpPr>
              <p:nvPr/>
            </p:nvCxnSpPr>
            <p:spPr>
              <a:xfrm>
                <a:off x="9352323" y="8861062"/>
                <a:ext cx="0" cy="62318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768F101-1734-7CAB-32B7-0D60762ADA2F}"/>
                  </a:ext>
                </a:extLst>
              </p:cNvPr>
              <p:cNvCxnSpPr>
                <a:cxnSpLocks/>
              </p:cNvCxnSpPr>
              <p:nvPr/>
            </p:nvCxnSpPr>
            <p:spPr>
              <a:xfrm>
                <a:off x="13312796" y="8861062"/>
                <a:ext cx="0" cy="644445"/>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09A0555-3B3F-2D46-DAC3-20C483CFEF36}"/>
                  </a:ext>
                </a:extLst>
              </p:cNvPr>
              <p:cNvCxnSpPr>
                <a:cxnSpLocks/>
              </p:cNvCxnSpPr>
              <p:nvPr/>
            </p:nvCxnSpPr>
            <p:spPr>
              <a:xfrm>
                <a:off x="17089383" y="8861062"/>
                <a:ext cx="0" cy="644445"/>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A665233-AFDF-D65E-EB06-709C67B1CD33}"/>
                  </a:ext>
                </a:extLst>
              </p:cNvPr>
              <p:cNvCxnSpPr>
                <a:cxnSpLocks/>
              </p:cNvCxnSpPr>
              <p:nvPr/>
            </p:nvCxnSpPr>
            <p:spPr>
              <a:xfrm>
                <a:off x="5223009" y="8861062"/>
                <a:ext cx="0" cy="62318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A987FC50-017D-C1C7-22F7-2ABC2719B10D}"/>
                  </a:ext>
                </a:extLst>
              </p:cNvPr>
              <p:cNvPicPr>
                <a:picLocks noChangeAspect="1"/>
              </p:cNvPicPr>
              <p:nvPr/>
            </p:nvPicPr>
            <p:blipFill rotWithShape="1">
              <a:blip r:embed="rId29"/>
              <a:srcRect l="757" t="7042" r="2256" b="5482"/>
              <a:stretch/>
            </p:blipFill>
            <p:spPr>
              <a:xfrm>
                <a:off x="1977655" y="9470801"/>
                <a:ext cx="20371982" cy="545070"/>
              </a:xfrm>
              <a:prstGeom prst="rect">
                <a:avLst/>
              </a:prstGeom>
            </p:spPr>
          </p:pic>
        </p:grpSp>
        <p:pic>
          <p:nvPicPr>
            <p:cNvPr id="31" name="Picture 30">
              <a:extLst>
                <a:ext uri="{FF2B5EF4-FFF2-40B4-BE49-F238E27FC236}">
                  <a16:creationId xmlns:a16="http://schemas.microsoft.com/office/drawing/2014/main" id="{67E7C048-7126-3CB5-84FE-EE532FD3901B}"/>
                </a:ext>
              </a:extLst>
            </p:cNvPr>
            <p:cNvPicPr>
              <a:picLocks noChangeAspect="1"/>
            </p:cNvPicPr>
            <p:nvPr/>
          </p:nvPicPr>
          <p:blipFill>
            <a:blip r:embed="rId30"/>
            <a:stretch>
              <a:fillRect/>
            </a:stretch>
          </p:blipFill>
          <p:spPr>
            <a:xfrm>
              <a:off x="4105660" y="9442755"/>
              <a:ext cx="1031012" cy="509581"/>
            </a:xfrm>
            <a:prstGeom prst="rect">
              <a:avLst/>
            </a:prstGeom>
          </p:spPr>
        </p:pic>
        <p:pic>
          <p:nvPicPr>
            <p:cNvPr id="33" name="Picture 32">
              <a:extLst>
                <a:ext uri="{FF2B5EF4-FFF2-40B4-BE49-F238E27FC236}">
                  <a16:creationId xmlns:a16="http://schemas.microsoft.com/office/drawing/2014/main" id="{6293D950-05D0-26B8-3276-D2DB8EB68EBA}"/>
                </a:ext>
              </a:extLst>
            </p:cNvPr>
            <p:cNvPicPr>
              <a:picLocks noChangeAspect="1"/>
            </p:cNvPicPr>
            <p:nvPr/>
          </p:nvPicPr>
          <p:blipFill>
            <a:blip r:embed="rId31"/>
            <a:stretch>
              <a:fillRect/>
            </a:stretch>
          </p:blipFill>
          <p:spPr>
            <a:xfrm>
              <a:off x="21261974" y="9549330"/>
              <a:ext cx="985578" cy="445535"/>
            </a:xfrm>
            <a:prstGeom prst="rect">
              <a:avLst/>
            </a:prstGeom>
          </p:spPr>
        </p:pic>
        <p:pic>
          <p:nvPicPr>
            <p:cNvPr id="34" name="Picture 33">
              <a:extLst>
                <a:ext uri="{FF2B5EF4-FFF2-40B4-BE49-F238E27FC236}">
                  <a16:creationId xmlns:a16="http://schemas.microsoft.com/office/drawing/2014/main" id="{502B6695-FC47-C82C-C91B-A30E3F548253}"/>
                </a:ext>
              </a:extLst>
            </p:cNvPr>
            <p:cNvPicPr>
              <a:picLocks noChangeAspect="1"/>
            </p:cNvPicPr>
            <p:nvPr/>
          </p:nvPicPr>
          <p:blipFill>
            <a:blip r:embed="rId32"/>
            <a:stretch>
              <a:fillRect/>
            </a:stretch>
          </p:blipFill>
          <p:spPr>
            <a:xfrm>
              <a:off x="12959963" y="8167496"/>
              <a:ext cx="1397072" cy="273064"/>
            </a:xfrm>
            <a:prstGeom prst="rect">
              <a:avLst/>
            </a:prstGeom>
          </p:spPr>
        </p:pic>
      </p:grpSp>
      <p:sp>
        <p:nvSpPr>
          <p:cNvPr id="3" name="CasellaDiTesto 9">
            <a:extLst>
              <a:ext uri="{FF2B5EF4-FFF2-40B4-BE49-F238E27FC236}">
                <a16:creationId xmlns:a16="http://schemas.microsoft.com/office/drawing/2014/main" id="{2CC0B98B-E847-D970-B219-D07B1E67BD4A}"/>
              </a:ext>
            </a:extLst>
          </p:cNvPr>
          <p:cNvSpPr txBox="1"/>
          <p:nvPr/>
        </p:nvSpPr>
        <p:spPr>
          <a:xfrm>
            <a:off x="21392708" y="12844130"/>
            <a:ext cx="1666262" cy="655161"/>
          </a:xfrm>
          <a:prstGeom prst="rect">
            <a:avLst/>
          </a:prstGeom>
          <a:solidFill>
            <a:srgbClr val="FFFFFF">
              <a:alpha val="66000"/>
            </a:srgbClr>
          </a:solidFill>
        </p:spPr>
        <p:txBody>
          <a:bodyPr wrap="square" lIns="0" tIns="36000" rIns="216000" bIns="36000" rtlCol="0">
            <a:spAutoFit/>
          </a:bodyPr>
          <a:lstStyle/>
          <a:p>
            <a:pPr>
              <a:lnSpc>
                <a:spcPct val="130000"/>
              </a:lnSpc>
              <a:spcBef>
                <a:spcPts val="1000"/>
              </a:spcBef>
            </a:pPr>
            <a:endParaRPr lang="it-IT" sz="1400" b="1"/>
          </a:p>
        </p:txBody>
      </p:sp>
    </p:spTree>
    <p:extLst>
      <p:ext uri="{BB962C8B-B14F-4D97-AF65-F5344CB8AC3E}">
        <p14:creationId xmlns:p14="http://schemas.microsoft.com/office/powerpoint/2010/main" val="21278099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1464087" y="12898015"/>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delegata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658912" y="4092434"/>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678923" y="4803058"/>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02EC0E1-EE96-C8CA-88A6-0E538010724D}"/>
              </a:ext>
            </a:extLst>
          </p:cNvPr>
          <p:cNvPicPr>
            <a:picLocks noChangeAspect="1"/>
          </p:cNvPicPr>
          <p:nvPr/>
        </p:nvPicPr>
        <p:blipFill>
          <a:blip r:embed="rId10"/>
          <a:stretch>
            <a:fillRect/>
          </a:stretch>
        </p:blipFill>
        <p:spPr>
          <a:xfrm>
            <a:off x="3955043" y="4855479"/>
            <a:ext cx="16996142" cy="1077276"/>
          </a:xfrm>
          <a:prstGeom prst="rect">
            <a:avLst/>
          </a:prstGeom>
        </p:spPr>
      </p:pic>
      <p:pic>
        <p:nvPicPr>
          <p:cNvPr id="89" name="Immagine 115">
            <a:extLst>
              <a:ext uri="{FF2B5EF4-FFF2-40B4-BE49-F238E27FC236}">
                <a16:creationId xmlns:a16="http://schemas.microsoft.com/office/drawing/2014/main" id="{4DE93F60-EF6E-4FAF-B18A-8C5509184A80}"/>
              </a:ext>
            </a:extLst>
          </p:cNvPr>
          <p:cNvPicPr>
            <a:picLocks noChangeAspect="1"/>
          </p:cNvPicPr>
          <p:nvPr/>
        </p:nvPicPr>
        <p:blipFill rotWithShape="1">
          <a:blip r:embed="rId11"/>
          <a:srcRect t="9099"/>
          <a:stretch/>
        </p:blipFill>
        <p:spPr>
          <a:xfrm>
            <a:off x="21607423" y="12917454"/>
            <a:ext cx="1102104" cy="616395"/>
          </a:xfrm>
          <a:prstGeom prst="rect">
            <a:avLst/>
          </a:prstGeom>
        </p:spPr>
      </p:pic>
      <p:pic>
        <p:nvPicPr>
          <p:cNvPr id="5" name="Picture 4">
            <a:extLst>
              <a:ext uri="{FF2B5EF4-FFF2-40B4-BE49-F238E27FC236}">
                <a16:creationId xmlns:a16="http://schemas.microsoft.com/office/drawing/2014/main" id="{7C1B7A14-4E12-9DBC-BC5F-DA828E555846}"/>
              </a:ext>
            </a:extLst>
          </p:cNvPr>
          <p:cNvPicPr>
            <a:picLocks noChangeAspect="1"/>
          </p:cNvPicPr>
          <p:nvPr/>
        </p:nvPicPr>
        <p:blipFill rotWithShape="1">
          <a:blip r:embed="rId12">
            <a:extLst>
              <a:ext uri="{BEBA8EAE-BF5A-486C-A8C5-ECC9F3942E4B}">
                <a14:imgProps xmlns:a14="http://schemas.microsoft.com/office/drawing/2010/main">
                  <a14:imgLayer r:embed="rId13">
                    <a14:imgEffect>
                      <a14:colorTemperature colorTemp="5300"/>
                    </a14:imgEffect>
                  </a14:imgLayer>
                </a14:imgProps>
              </a:ext>
            </a:extLst>
          </a:blip>
          <a:srcRect t="22738" b="33317"/>
          <a:stretch/>
        </p:blipFill>
        <p:spPr>
          <a:xfrm>
            <a:off x="1683365" y="2652874"/>
            <a:ext cx="21058211" cy="1389933"/>
          </a:xfrm>
          <a:prstGeom prst="rect">
            <a:avLst/>
          </a:prstGeom>
        </p:spPr>
      </p:pic>
      <p:pic>
        <p:nvPicPr>
          <p:cNvPr id="9" name="Picture 8">
            <a:extLst>
              <a:ext uri="{FF2B5EF4-FFF2-40B4-BE49-F238E27FC236}">
                <a16:creationId xmlns:a16="http://schemas.microsoft.com/office/drawing/2014/main" id="{610F841C-F572-5B3D-82A1-EB3300B4C99D}"/>
              </a:ext>
            </a:extLst>
          </p:cNvPr>
          <p:cNvPicPr>
            <a:picLocks noChangeAspect="1"/>
          </p:cNvPicPr>
          <p:nvPr/>
        </p:nvPicPr>
        <p:blipFill>
          <a:blip r:embed="rId14"/>
          <a:stretch>
            <a:fillRect/>
          </a:stretch>
        </p:blipFill>
        <p:spPr>
          <a:xfrm>
            <a:off x="12150429" y="3480314"/>
            <a:ext cx="2328458" cy="368672"/>
          </a:xfrm>
          <a:prstGeom prst="rect">
            <a:avLst/>
          </a:prstGeom>
        </p:spPr>
      </p:pic>
      <p:grpSp>
        <p:nvGrpSpPr>
          <p:cNvPr id="3" name="Group 2">
            <a:extLst>
              <a:ext uri="{FF2B5EF4-FFF2-40B4-BE49-F238E27FC236}">
                <a16:creationId xmlns:a16="http://schemas.microsoft.com/office/drawing/2014/main" id="{FF1C393A-DEAD-0E9D-5328-B3F1383A2C5A}"/>
              </a:ext>
            </a:extLst>
          </p:cNvPr>
          <p:cNvGrpSpPr/>
          <p:nvPr/>
        </p:nvGrpSpPr>
        <p:grpSpPr>
          <a:xfrm>
            <a:off x="2773684" y="5667853"/>
            <a:ext cx="18831674" cy="7495254"/>
            <a:chOff x="1412718" y="5288243"/>
            <a:chExt cx="18831674" cy="8447538"/>
          </a:xfrm>
        </p:grpSpPr>
        <p:grpSp>
          <p:nvGrpSpPr>
            <p:cNvPr id="4" name="Group 3">
              <a:extLst>
                <a:ext uri="{FF2B5EF4-FFF2-40B4-BE49-F238E27FC236}">
                  <a16:creationId xmlns:a16="http://schemas.microsoft.com/office/drawing/2014/main" id="{24A055AF-D636-A800-9567-AE080BE9E982}"/>
                </a:ext>
              </a:extLst>
            </p:cNvPr>
            <p:cNvGrpSpPr/>
            <p:nvPr/>
          </p:nvGrpSpPr>
          <p:grpSpPr>
            <a:xfrm>
              <a:off x="1412718" y="5288243"/>
              <a:ext cx="18831674" cy="8447538"/>
              <a:chOff x="1412718" y="5288243"/>
              <a:chExt cx="18831674" cy="8447538"/>
            </a:xfrm>
          </p:grpSpPr>
          <p:pic>
            <p:nvPicPr>
              <p:cNvPr id="11" name="Picture 10">
                <a:extLst>
                  <a:ext uri="{FF2B5EF4-FFF2-40B4-BE49-F238E27FC236}">
                    <a16:creationId xmlns:a16="http://schemas.microsoft.com/office/drawing/2014/main" id="{BAE855DC-EB58-97E8-EA19-2AEABF34BA96}"/>
                  </a:ext>
                </a:extLst>
              </p:cNvPr>
              <p:cNvPicPr>
                <a:picLocks noChangeAspect="1"/>
              </p:cNvPicPr>
              <p:nvPr/>
            </p:nvPicPr>
            <p:blipFill rotWithShape="1">
              <a:blip r:embed="rId15"/>
              <a:srcRect l="-1624" r="-1053"/>
              <a:stretch/>
            </p:blipFill>
            <p:spPr>
              <a:xfrm>
                <a:off x="1412718" y="5288243"/>
                <a:ext cx="18831674" cy="8447538"/>
              </a:xfrm>
              <a:prstGeom prst="rect">
                <a:avLst/>
              </a:prstGeom>
            </p:spPr>
          </p:pic>
          <p:pic>
            <p:nvPicPr>
              <p:cNvPr id="12" name="Picture 11">
                <a:extLst>
                  <a:ext uri="{FF2B5EF4-FFF2-40B4-BE49-F238E27FC236}">
                    <a16:creationId xmlns:a16="http://schemas.microsoft.com/office/drawing/2014/main" id="{1DF2F02D-3C9E-A7AF-4CE5-6AC72BB74516}"/>
                  </a:ext>
                </a:extLst>
              </p:cNvPr>
              <p:cNvPicPr>
                <a:picLocks noChangeAspect="1"/>
              </p:cNvPicPr>
              <p:nvPr/>
            </p:nvPicPr>
            <p:blipFill>
              <a:blip r:embed="rId16"/>
              <a:stretch>
                <a:fillRect/>
              </a:stretch>
            </p:blipFill>
            <p:spPr>
              <a:xfrm>
                <a:off x="10030599" y="5408959"/>
                <a:ext cx="3204139" cy="477214"/>
              </a:xfrm>
              <a:prstGeom prst="rect">
                <a:avLst/>
              </a:prstGeom>
            </p:spPr>
          </p:pic>
          <p:pic>
            <p:nvPicPr>
              <p:cNvPr id="13" name="Picture 12">
                <a:extLst>
                  <a:ext uri="{FF2B5EF4-FFF2-40B4-BE49-F238E27FC236}">
                    <a16:creationId xmlns:a16="http://schemas.microsoft.com/office/drawing/2014/main" id="{5B424FB6-AF60-57C6-EC02-A45F335062E3}"/>
                  </a:ext>
                </a:extLst>
              </p:cNvPr>
              <p:cNvPicPr>
                <a:picLocks noChangeAspect="1"/>
              </p:cNvPicPr>
              <p:nvPr/>
            </p:nvPicPr>
            <p:blipFill>
              <a:blip r:embed="rId17"/>
              <a:stretch>
                <a:fillRect/>
              </a:stretch>
            </p:blipFill>
            <p:spPr>
              <a:xfrm>
                <a:off x="1789751" y="5995274"/>
                <a:ext cx="8921229" cy="419388"/>
              </a:xfrm>
              <a:prstGeom prst="rect">
                <a:avLst/>
              </a:prstGeom>
            </p:spPr>
          </p:pic>
          <p:pic>
            <p:nvPicPr>
              <p:cNvPr id="14" name="Picture 13">
                <a:extLst>
                  <a:ext uri="{FF2B5EF4-FFF2-40B4-BE49-F238E27FC236}">
                    <a16:creationId xmlns:a16="http://schemas.microsoft.com/office/drawing/2014/main" id="{67159EA3-B436-8AF9-AB01-BEC6B5A1746B}"/>
                  </a:ext>
                </a:extLst>
              </p:cNvPr>
              <p:cNvPicPr>
                <a:picLocks noChangeAspect="1"/>
              </p:cNvPicPr>
              <p:nvPr/>
            </p:nvPicPr>
            <p:blipFill>
              <a:blip r:embed="rId18"/>
              <a:stretch>
                <a:fillRect/>
              </a:stretch>
            </p:blipFill>
            <p:spPr>
              <a:xfrm>
                <a:off x="4232362" y="6546989"/>
                <a:ext cx="15638558" cy="477214"/>
              </a:xfrm>
              <a:prstGeom prst="rect">
                <a:avLst/>
              </a:prstGeom>
            </p:spPr>
          </p:pic>
          <p:pic>
            <p:nvPicPr>
              <p:cNvPr id="15" name="Picture 14">
                <a:extLst>
                  <a:ext uri="{FF2B5EF4-FFF2-40B4-BE49-F238E27FC236}">
                    <a16:creationId xmlns:a16="http://schemas.microsoft.com/office/drawing/2014/main" id="{FEF75C66-EC7A-D17D-F544-1EB935768CC4}"/>
                  </a:ext>
                </a:extLst>
              </p:cNvPr>
              <p:cNvPicPr>
                <a:picLocks noChangeAspect="1"/>
              </p:cNvPicPr>
              <p:nvPr/>
            </p:nvPicPr>
            <p:blipFill>
              <a:blip r:embed="rId19"/>
              <a:stretch>
                <a:fillRect/>
              </a:stretch>
            </p:blipFill>
            <p:spPr>
              <a:xfrm>
                <a:off x="5921091" y="7306827"/>
                <a:ext cx="13949829" cy="367407"/>
              </a:xfrm>
              <a:prstGeom prst="rect">
                <a:avLst/>
              </a:prstGeom>
            </p:spPr>
          </p:pic>
          <p:pic>
            <p:nvPicPr>
              <p:cNvPr id="16" name="Picture 15">
                <a:extLst>
                  <a:ext uri="{FF2B5EF4-FFF2-40B4-BE49-F238E27FC236}">
                    <a16:creationId xmlns:a16="http://schemas.microsoft.com/office/drawing/2014/main" id="{F42A4C08-0408-08E6-B755-B3E02C2E4658}"/>
                  </a:ext>
                </a:extLst>
              </p:cNvPr>
              <p:cNvPicPr>
                <a:picLocks noChangeAspect="1"/>
              </p:cNvPicPr>
              <p:nvPr/>
            </p:nvPicPr>
            <p:blipFill>
              <a:blip r:embed="rId19"/>
              <a:stretch>
                <a:fillRect/>
              </a:stretch>
            </p:blipFill>
            <p:spPr>
              <a:xfrm>
                <a:off x="5611924" y="7878655"/>
                <a:ext cx="14329584" cy="377409"/>
              </a:xfrm>
              <a:prstGeom prst="rect">
                <a:avLst/>
              </a:prstGeom>
            </p:spPr>
          </p:pic>
        </p:grpSp>
        <p:grpSp>
          <p:nvGrpSpPr>
            <p:cNvPr id="6" name="Group 5">
              <a:extLst>
                <a:ext uri="{FF2B5EF4-FFF2-40B4-BE49-F238E27FC236}">
                  <a16:creationId xmlns:a16="http://schemas.microsoft.com/office/drawing/2014/main" id="{9D034B72-EAD8-F6AD-2818-614AD8AD8611}"/>
                </a:ext>
              </a:extLst>
            </p:cNvPr>
            <p:cNvGrpSpPr/>
            <p:nvPr/>
          </p:nvGrpSpPr>
          <p:grpSpPr>
            <a:xfrm>
              <a:off x="10831984" y="5993216"/>
              <a:ext cx="2559165" cy="416980"/>
              <a:chOff x="10831984" y="5993216"/>
              <a:chExt cx="2559165" cy="416980"/>
            </a:xfrm>
          </p:grpSpPr>
          <p:pic>
            <p:nvPicPr>
              <p:cNvPr id="7" name="Picture 6">
                <a:extLst>
                  <a:ext uri="{FF2B5EF4-FFF2-40B4-BE49-F238E27FC236}">
                    <a16:creationId xmlns:a16="http://schemas.microsoft.com/office/drawing/2014/main" id="{8956A220-0138-7649-3F51-E6D4AD7C1EEC}"/>
                  </a:ext>
                </a:extLst>
              </p:cNvPr>
              <p:cNvPicPr>
                <a:picLocks noChangeAspect="1"/>
              </p:cNvPicPr>
              <p:nvPr/>
            </p:nvPicPr>
            <p:blipFill>
              <a:blip r:embed="rId20"/>
              <a:stretch>
                <a:fillRect/>
              </a:stretch>
            </p:blipFill>
            <p:spPr>
              <a:xfrm>
                <a:off x="11403548" y="5993216"/>
                <a:ext cx="1987601" cy="416980"/>
              </a:xfrm>
              <a:prstGeom prst="rect">
                <a:avLst/>
              </a:prstGeom>
            </p:spPr>
          </p:pic>
          <p:pic>
            <p:nvPicPr>
              <p:cNvPr id="8" name="Picture 7">
                <a:extLst>
                  <a:ext uri="{FF2B5EF4-FFF2-40B4-BE49-F238E27FC236}">
                    <a16:creationId xmlns:a16="http://schemas.microsoft.com/office/drawing/2014/main" id="{53B2C607-213A-5268-D8BB-DBA7C9B8EB11}"/>
                  </a:ext>
                </a:extLst>
              </p:cNvPr>
              <p:cNvPicPr>
                <a:picLocks noChangeAspect="1"/>
              </p:cNvPicPr>
              <p:nvPr/>
            </p:nvPicPr>
            <p:blipFill rotWithShape="1">
              <a:blip r:embed="rId21"/>
              <a:srcRect r="40008"/>
              <a:stretch/>
            </p:blipFill>
            <p:spPr>
              <a:xfrm>
                <a:off x="10948584" y="6029006"/>
                <a:ext cx="498925" cy="381190"/>
              </a:xfrm>
              <a:prstGeom prst="rect">
                <a:avLst/>
              </a:prstGeom>
            </p:spPr>
          </p:pic>
          <p:pic>
            <p:nvPicPr>
              <p:cNvPr id="10" name="Picture 9">
                <a:extLst>
                  <a:ext uri="{FF2B5EF4-FFF2-40B4-BE49-F238E27FC236}">
                    <a16:creationId xmlns:a16="http://schemas.microsoft.com/office/drawing/2014/main" id="{E44306EF-E263-42FE-0D8F-65CADCF61F4C}"/>
                  </a:ext>
                </a:extLst>
              </p:cNvPr>
              <p:cNvPicPr>
                <a:picLocks noChangeAspect="1"/>
              </p:cNvPicPr>
              <p:nvPr/>
            </p:nvPicPr>
            <p:blipFill>
              <a:blip r:embed="rId22"/>
              <a:stretch>
                <a:fillRect/>
              </a:stretch>
            </p:blipFill>
            <p:spPr>
              <a:xfrm>
                <a:off x="10831984" y="6042102"/>
                <a:ext cx="196824" cy="240562"/>
              </a:xfrm>
              <a:prstGeom prst="rect">
                <a:avLst/>
              </a:prstGeom>
            </p:spPr>
          </p:pic>
        </p:grpSp>
      </p:grpSp>
    </p:spTree>
    <p:extLst>
      <p:ext uri="{BB962C8B-B14F-4D97-AF65-F5344CB8AC3E}">
        <p14:creationId xmlns:p14="http://schemas.microsoft.com/office/powerpoint/2010/main" val="4088655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delegata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765237" y="4198760"/>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0"/>
          <a:stretch>
            <a:fillRect/>
          </a:stretch>
        </p:blipFill>
        <p:spPr>
          <a:xfrm>
            <a:off x="3045503" y="4996300"/>
            <a:ext cx="17174960" cy="938683"/>
          </a:xfrm>
          <a:prstGeom prst="rect">
            <a:avLst/>
          </a:prstGeom>
        </p:spPr>
      </p:pic>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5300"/>
                    </a14:imgEffect>
                  </a14:imgLayer>
                </a14:imgProps>
              </a:ext>
            </a:extLst>
          </a:blip>
          <a:srcRect t="22738" b="33317"/>
          <a:stretch/>
        </p:blipFill>
        <p:spPr>
          <a:xfrm>
            <a:off x="1683365" y="2652874"/>
            <a:ext cx="21058211" cy="1389933"/>
          </a:xfrm>
          <a:prstGeom prst="rect">
            <a:avLst/>
          </a:prstGeom>
        </p:spPr>
      </p:pic>
      <p:grpSp>
        <p:nvGrpSpPr>
          <p:cNvPr id="157" name="Group 156">
            <a:extLst>
              <a:ext uri="{FF2B5EF4-FFF2-40B4-BE49-F238E27FC236}">
                <a16:creationId xmlns:a16="http://schemas.microsoft.com/office/drawing/2014/main" id="{B3074FE6-22CB-4233-AF99-6BC5763A3A40}"/>
              </a:ext>
            </a:extLst>
          </p:cNvPr>
          <p:cNvGrpSpPr/>
          <p:nvPr/>
        </p:nvGrpSpPr>
        <p:grpSpPr>
          <a:xfrm>
            <a:off x="1765237" y="6119285"/>
            <a:ext cx="20639338" cy="5560782"/>
            <a:chOff x="2759000" y="6058620"/>
            <a:chExt cx="20639338" cy="5560782"/>
          </a:xfrm>
        </p:grpSpPr>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3"/>
            <a:srcRect l="8024" r="6630" b="2284"/>
            <a:stretch/>
          </p:blipFill>
          <p:spPr>
            <a:xfrm>
              <a:off x="2759000" y="9443775"/>
              <a:ext cx="358234" cy="2175627"/>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2774883" y="6058620"/>
              <a:ext cx="20623455" cy="5529088"/>
              <a:chOff x="1872875" y="6058620"/>
              <a:chExt cx="20370436" cy="5529088"/>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4">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5">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60441"/>
                <a:ext cx="19392872" cy="4927267"/>
                <a:chOff x="1872875" y="6001223"/>
                <a:chExt cx="19392872" cy="4927267"/>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6"/>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392872" cy="4245303"/>
                  <a:chOff x="1872875" y="6683187"/>
                  <a:chExt cx="19392872" cy="4245303"/>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17"/>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18"/>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19"/>
                  <a:stretch>
                    <a:fillRect/>
                  </a:stretch>
                </p:blipFill>
                <p:spPr>
                  <a:xfrm>
                    <a:off x="9994606" y="6826102"/>
                    <a:ext cx="11055660" cy="723014"/>
                  </a:xfrm>
                  <a:prstGeom prst="rect">
                    <a:avLst/>
                  </a:prstGeom>
                </p:spPr>
              </p:pic>
              <p:pic>
                <p:nvPicPr>
                  <p:cNvPr id="8" name="Picture 7">
                    <a:extLst>
                      <a:ext uri="{FF2B5EF4-FFF2-40B4-BE49-F238E27FC236}">
                        <a16:creationId xmlns:a16="http://schemas.microsoft.com/office/drawing/2014/main" id="{324F16EF-36C4-BEAC-8F02-8D6112689058}"/>
                      </a:ext>
                    </a:extLst>
                  </p:cNvPr>
                  <p:cNvPicPr>
                    <a:picLocks noChangeAspect="1"/>
                  </p:cNvPicPr>
                  <p:nvPr/>
                </p:nvPicPr>
                <p:blipFill>
                  <a:blip r:embed="rId20"/>
                  <a:stretch>
                    <a:fillRect/>
                  </a:stretch>
                </p:blipFill>
                <p:spPr>
                  <a:xfrm>
                    <a:off x="8438051" y="6817502"/>
                    <a:ext cx="10509168" cy="728961"/>
                  </a:xfrm>
                  <a:prstGeom prst="rect">
                    <a:avLst/>
                  </a:prstGeom>
                </p:spPr>
              </p:pic>
              <p:pic>
                <p:nvPicPr>
                  <p:cNvPr id="11" name="Immagine 143">
                    <a:extLst>
                      <a:ext uri="{FF2B5EF4-FFF2-40B4-BE49-F238E27FC236}">
                        <a16:creationId xmlns:a16="http://schemas.microsoft.com/office/drawing/2014/main" id="{F656518A-54A5-93BE-0E92-B4080783CD73}"/>
                      </a:ext>
                    </a:extLst>
                  </p:cNvPr>
                  <p:cNvPicPr>
                    <a:picLocks noChangeAspect="1"/>
                  </p:cNvPicPr>
                  <p:nvPr/>
                </p:nvPicPr>
                <p:blipFill rotWithShape="1">
                  <a:blip r:embed="rId21"/>
                  <a:srcRect l="1" t="10970" r="-1535"/>
                  <a:stretch/>
                </p:blipFill>
                <p:spPr>
                  <a:xfrm>
                    <a:off x="18914113" y="6911161"/>
                    <a:ext cx="2175450" cy="510467"/>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813705"/>
                    <a:chOff x="1872875" y="8114785"/>
                    <a:chExt cx="19371607" cy="2813705"/>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22"/>
                    <a:srcRect l="371"/>
                    <a:stretch/>
                  </p:blipFill>
                  <p:spPr>
                    <a:xfrm>
                      <a:off x="2211024" y="8114785"/>
                      <a:ext cx="19033458" cy="2805691"/>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3"/>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4"/>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5"/>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6"/>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3"/>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4"/>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6"/>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3"/>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4"/>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6"/>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3"/>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4"/>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6"/>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27"/>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28"/>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29"/>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397055"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30"/>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30"/>
                    <a:srcRect l="20553" t="65960" r="12790" b="17375"/>
                    <a:stretch/>
                  </p:blipFill>
                  <p:spPr>
                    <a:xfrm>
                      <a:off x="1872875" y="9727374"/>
                      <a:ext cx="284589" cy="265617"/>
                    </a:xfrm>
                    <a:prstGeom prst="rect">
                      <a:avLst/>
                    </a:prstGeom>
                  </p:spPr>
                </p:pic>
                <p:pic>
                  <p:nvPicPr>
                    <p:cNvPr id="57" name="Picture 56">
                      <a:extLst>
                        <a:ext uri="{FF2B5EF4-FFF2-40B4-BE49-F238E27FC236}">
                          <a16:creationId xmlns:a16="http://schemas.microsoft.com/office/drawing/2014/main" id="{F2DBA61D-7BCC-3183-2B4A-47F4D95BBC18}"/>
                        </a:ext>
                      </a:extLst>
                    </p:cNvPr>
                    <p:cNvPicPr>
                      <a:picLocks noChangeAspect="1"/>
                    </p:cNvPicPr>
                    <p:nvPr/>
                  </p:nvPicPr>
                  <p:blipFill rotWithShape="1">
                    <a:blip r:embed="rId31"/>
                    <a:srcRect t="14818" r="2437" b="804"/>
                    <a:stretch/>
                  </p:blipFill>
                  <p:spPr>
                    <a:xfrm>
                      <a:off x="3343951" y="9898009"/>
                      <a:ext cx="2044694" cy="171825"/>
                    </a:xfrm>
                    <a:prstGeom prst="rect">
                      <a:avLst/>
                    </a:prstGeom>
                  </p:spPr>
                </p:pic>
                <p:pic>
                  <p:nvPicPr>
                    <p:cNvPr id="59" name="Picture 58">
                      <a:extLst>
                        <a:ext uri="{FF2B5EF4-FFF2-40B4-BE49-F238E27FC236}">
                          <a16:creationId xmlns:a16="http://schemas.microsoft.com/office/drawing/2014/main" id="{86856CA0-9CEC-AEA1-A988-8448C2581368}"/>
                        </a:ext>
                      </a:extLst>
                    </p:cNvPr>
                    <p:cNvPicPr>
                      <a:picLocks noChangeAspect="1"/>
                    </p:cNvPicPr>
                    <p:nvPr/>
                  </p:nvPicPr>
                  <p:blipFill rotWithShape="1">
                    <a:blip r:embed="rId32"/>
                    <a:srcRect t="19189"/>
                    <a:stretch/>
                  </p:blipFill>
                  <p:spPr>
                    <a:xfrm>
                      <a:off x="2515072" y="9633095"/>
                      <a:ext cx="1326788" cy="171825"/>
                    </a:xfrm>
                    <a:prstGeom prst="rect">
                      <a:avLst/>
                    </a:prstGeom>
                  </p:spPr>
                </p:pic>
                <p:pic>
                  <p:nvPicPr>
                    <p:cNvPr id="63" name="Picture 62">
                      <a:extLst>
                        <a:ext uri="{FF2B5EF4-FFF2-40B4-BE49-F238E27FC236}">
                          <a16:creationId xmlns:a16="http://schemas.microsoft.com/office/drawing/2014/main" id="{EDDE3A7B-1F17-84F8-BD49-BD6380E4B844}"/>
                        </a:ext>
                      </a:extLst>
                    </p:cNvPr>
                    <p:cNvPicPr>
                      <a:picLocks noChangeAspect="1"/>
                    </p:cNvPicPr>
                    <p:nvPr/>
                  </p:nvPicPr>
                  <p:blipFill rotWithShape="1">
                    <a:blip r:embed="rId30"/>
                    <a:srcRect l="20553" t="65960" r="12790" b="17375"/>
                    <a:stretch/>
                  </p:blipFill>
                  <p:spPr>
                    <a:xfrm>
                      <a:off x="1875210" y="10403305"/>
                      <a:ext cx="284589" cy="265617"/>
                    </a:xfrm>
                    <a:prstGeom prst="rect">
                      <a:avLst/>
                    </a:prstGeom>
                  </p:spPr>
                </p:pic>
                <p:pic>
                  <p:nvPicPr>
                    <p:cNvPr id="65" name="Picture 64">
                      <a:extLst>
                        <a:ext uri="{FF2B5EF4-FFF2-40B4-BE49-F238E27FC236}">
                          <a16:creationId xmlns:a16="http://schemas.microsoft.com/office/drawing/2014/main" id="{3CD954BE-9FC0-C58C-A5B4-86F8AB684853}"/>
                        </a:ext>
                      </a:extLst>
                    </p:cNvPr>
                    <p:cNvPicPr>
                      <a:picLocks noChangeAspect="1"/>
                    </p:cNvPicPr>
                    <p:nvPr/>
                  </p:nvPicPr>
                  <p:blipFill>
                    <a:blip r:embed="rId33"/>
                    <a:stretch>
                      <a:fillRect/>
                    </a:stretch>
                  </p:blipFill>
                  <p:spPr>
                    <a:xfrm>
                      <a:off x="2211024" y="9633095"/>
                      <a:ext cx="288979" cy="171825"/>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34"/>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34"/>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34"/>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5"/>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34"/>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34"/>
                    <a:stretch>
                      <a:fillRect/>
                    </a:stretch>
                  </p:blipFill>
                  <p:spPr>
                    <a:xfrm>
                      <a:off x="17185128" y="9662838"/>
                      <a:ext cx="3362929" cy="130599"/>
                    </a:xfrm>
                    <a:prstGeom prst="rect">
                      <a:avLst/>
                    </a:prstGeom>
                  </p:spPr>
                </p:pic>
                <p:pic>
                  <p:nvPicPr>
                    <p:cNvPr id="85" name="Picture 84">
                      <a:extLst>
                        <a:ext uri="{FF2B5EF4-FFF2-40B4-BE49-F238E27FC236}">
                          <a16:creationId xmlns:a16="http://schemas.microsoft.com/office/drawing/2014/main" id="{3D98FA39-2F80-EB05-1C40-6B45B5AF27AA}"/>
                        </a:ext>
                      </a:extLst>
                    </p:cNvPr>
                    <p:cNvPicPr>
                      <a:picLocks noChangeAspect="1"/>
                    </p:cNvPicPr>
                    <p:nvPr/>
                  </p:nvPicPr>
                  <p:blipFill rotWithShape="1">
                    <a:blip r:embed="rId36"/>
                    <a:srcRect t="12719"/>
                    <a:stretch/>
                  </p:blipFill>
                  <p:spPr>
                    <a:xfrm>
                      <a:off x="3394792" y="10554064"/>
                      <a:ext cx="1849662" cy="161440"/>
                    </a:xfrm>
                    <a:prstGeom prst="rect">
                      <a:avLst/>
                    </a:prstGeom>
                  </p:spPr>
                </p:pic>
                <p:pic>
                  <p:nvPicPr>
                    <p:cNvPr id="87" name="Picture 86">
                      <a:extLst>
                        <a:ext uri="{FF2B5EF4-FFF2-40B4-BE49-F238E27FC236}">
                          <a16:creationId xmlns:a16="http://schemas.microsoft.com/office/drawing/2014/main" id="{FECCD51E-B307-5754-87BF-5B1844FDC8E8}"/>
                        </a:ext>
                      </a:extLst>
                    </p:cNvPr>
                    <p:cNvPicPr>
                      <a:picLocks noChangeAspect="1"/>
                    </p:cNvPicPr>
                    <p:nvPr/>
                  </p:nvPicPr>
                  <p:blipFill rotWithShape="1">
                    <a:blip r:embed="rId32"/>
                    <a:srcRect t="19189"/>
                    <a:stretch/>
                  </p:blipFill>
                  <p:spPr>
                    <a:xfrm>
                      <a:off x="2509187" y="10295877"/>
                      <a:ext cx="1326788" cy="171825"/>
                    </a:xfrm>
                    <a:prstGeom prst="rect">
                      <a:avLst/>
                    </a:prstGeom>
                  </p:spPr>
                </p:pic>
                <p:pic>
                  <p:nvPicPr>
                    <p:cNvPr id="88" name="Picture 87">
                      <a:extLst>
                        <a:ext uri="{FF2B5EF4-FFF2-40B4-BE49-F238E27FC236}">
                          <a16:creationId xmlns:a16="http://schemas.microsoft.com/office/drawing/2014/main" id="{EC22E169-D980-1463-6729-1EBE5689502C}"/>
                        </a:ext>
                      </a:extLst>
                    </p:cNvPr>
                    <p:cNvPicPr>
                      <a:picLocks noChangeAspect="1"/>
                    </p:cNvPicPr>
                    <p:nvPr/>
                  </p:nvPicPr>
                  <p:blipFill>
                    <a:blip r:embed="rId33"/>
                    <a:stretch>
                      <a:fillRect/>
                    </a:stretch>
                  </p:blipFill>
                  <p:spPr>
                    <a:xfrm>
                      <a:off x="2205138" y="10295877"/>
                      <a:ext cx="288979" cy="171825"/>
                    </a:xfrm>
                    <a:prstGeom prst="rect">
                      <a:avLst/>
                    </a:prstGeom>
                  </p:spPr>
                </p:pic>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37"/>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38"/>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39"/>
              <a:stretch>
                <a:fillRect/>
              </a:stretch>
            </p:blipFill>
            <p:spPr>
              <a:xfrm>
                <a:off x="21176914" y="9613125"/>
                <a:ext cx="985578" cy="445535"/>
              </a:xfrm>
              <a:prstGeom prst="rect">
                <a:avLst/>
              </a:prstGeom>
            </p:spPr>
          </p:pic>
        </p:grpSp>
        <p:sp>
          <p:nvSpPr>
            <p:cNvPr id="144" name="Rectangle 143">
              <a:extLst>
                <a:ext uri="{FF2B5EF4-FFF2-40B4-BE49-F238E27FC236}">
                  <a16:creationId xmlns:a16="http://schemas.microsoft.com/office/drawing/2014/main" id="{B03C0B28-B995-494A-8C72-154E50CB30BB}"/>
                </a:ext>
              </a:extLst>
            </p:cNvPr>
            <p:cNvSpPr/>
            <p:nvPr/>
          </p:nvSpPr>
          <p:spPr>
            <a:xfrm>
              <a:off x="12341929" y="10192221"/>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1" name="Picture 150">
              <a:extLst>
                <a:ext uri="{FF2B5EF4-FFF2-40B4-BE49-F238E27FC236}">
                  <a16:creationId xmlns:a16="http://schemas.microsoft.com/office/drawing/2014/main" id="{C9EA50D6-48AB-47B0-A4D9-50F6BF178E79}"/>
                </a:ext>
              </a:extLst>
            </p:cNvPr>
            <p:cNvPicPr>
              <a:picLocks noChangeAspect="1"/>
            </p:cNvPicPr>
            <p:nvPr/>
          </p:nvPicPr>
          <p:blipFill rotWithShape="1">
            <a:blip r:embed="rId40"/>
            <a:srcRect l="5597" t="35282" r="7812" b="2655"/>
            <a:stretch/>
          </p:blipFill>
          <p:spPr>
            <a:xfrm>
              <a:off x="3096820" y="10532602"/>
              <a:ext cx="1194618" cy="199577"/>
            </a:xfrm>
            <a:prstGeom prst="rect">
              <a:avLst/>
            </a:prstGeom>
          </p:spPr>
        </p:pic>
        <p:pic>
          <p:nvPicPr>
            <p:cNvPr id="152" name="Picture 151">
              <a:extLst>
                <a:ext uri="{FF2B5EF4-FFF2-40B4-BE49-F238E27FC236}">
                  <a16:creationId xmlns:a16="http://schemas.microsoft.com/office/drawing/2014/main" id="{7F90B6B3-51EC-48F2-9DE0-B21709471627}"/>
                </a:ext>
              </a:extLst>
            </p:cNvPr>
            <p:cNvPicPr>
              <a:picLocks noChangeAspect="1"/>
            </p:cNvPicPr>
            <p:nvPr/>
          </p:nvPicPr>
          <p:blipFill rotWithShape="1">
            <a:blip r:embed="rId40"/>
            <a:srcRect l="5597" t="35282" r="7812" b="2655"/>
            <a:stretch/>
          </p:blipFill>
          <p:spPr>
            <a:xfrm>
              <a:off x="3102739" y="11194214"/>
              <a:ext cx="1194618" cy="199577"/>
            </a:xfrm>
            <a:prstGeom prst="rect">
              <a:avLst/>
            </a:prstGeom>
          </p:spPr>
        </p:pic>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41"/>
            <a:stretch>
              <a:fillRect/>
            </a:stretch>
          </p:blipFill>
          <p:spPr>
            <a:xfrm>
              <a:off x="2759000" y="7330343"/>
              <a:ext cx="409596" cy="2121968"/>
            </a:xfrm>
            <a:prstGeom prst="rect">
              <a:avLst/>
            </a:prstGeom>
          </p:spPr>
        </p:pic>
      </p:grpSp>
      <p:pic>
        <p:nvPicPr>
          <p:cNvPr id="7" name="Picture 6">
            <a:extLst>
              <a:ext uri="{FF2B5EF4-FFF2-40B4-BE49-F238E27FC236}">
                <a16:creationId xmlns:a16="http://schemas.microsoft.com/office/drawing/2014/main" id="{55C1B6F7-8B18-B428-B941-05D07DB00510}"/>
              </a:ext>
            </a:extLst>
          </p:cNvPr>
          <p:cNvPicPr>
            <a:picLocks noChangeAspect="1"/>
          </p:cNvPicPr>
          <p:nvPr/>
        </p:nvPicPr>
        <p:blipFill rotWithShape="1">
          <a:blip r:embed="rId42">
            <a:duotone>
              <a:prstClr val="black"/>
              <a:srgbClr val="F1FAFF">
                <a:tint val="45000"/>
                <a:satMod val="400000"/>
              </a:srgbClr>
            </a:duotone>
            <a:extLst>
              <a:ext uri="{BEBA8EAE-BF5A-486C-A8C5-ECC9F3942E4B}">
                <a14:imgProps xmlns:a14="http://schemas.microsoft.com/office/drawing/2010/main">
                  <a14:imgLayer r:embed="rId43">
                    <a14:imgEffect>
                      <a14:colorTemperature colorTemp="4700"/>
                    </a14:imgEffect>
                  </a14:imgLayer>
                </a14:imgProps>
              </a:ext>
            </a:extLst>
          </a:blip>
          <a:srcRect t="13366"/>
          <a:stretch/>
        </p:blipFill>
        <p:spPr>
          <a:xfrm>
            <a:off x="8985186" y="3444947"/>
            <a:ext cx="1009418" cy="319527"/>
          </a:xfrm>
          <a:prstGeom prst="rect">
            <a:avLst/>
          </a:prstGeom>
        </p:spPr>
      </p:pic>
      <p:pic>
        <p:nvPicPr>
          <p:cNvPr id="9" name="Immagine 115">
            <a:extLst>
              <a:ext uri="{FF2B5EF4-FFF2-40B4-BE49-F238E27FC236}">
                <a16:creationId xmlns:a16="http://schemas.microsoft.com/office/drawing/2014/main" id="{BDA480D5-A318-07BE-8769-4C084082AF43}"/>
              </a:ext>
            </a:extLst>
          </p:cNvPr>
          <p:cNvPicPr>
            <a:picLocks noChangeAspect="1"/>
          </p:cNvPicPr>
          <p:nvPr/>
        </p:nvPicPr>
        <p:blipFill rotWithShape="1">
          <a:blip r:embed="rId44"/>
          <a:srcRect t="9099"/>
          <a:stretch/>
        </p:blipFill>
        <p:spPr>
          <a:xfrm>
            <a:off x="21607423" y="12917454"/>
            <a:ext cx="1102104" cy="616395"/>
          </a:xfrm>
          <a:prstGeom prst="rect">
            <a:avLst/>
          </a:prstGeom>
        </p:spPr>
      </p:pic>
      <p:grpSp>
        <p:nvGrpSpPr>
          <p:cNvPr id="17" name="Group 16">
            <a:extLst>
              <a:ext uri="{FF2B5EF4-FFF2-40B4-BE49-F238E27FC236}">
                <a16:creationId xmlns:a16="http://schemas.microsoft.com/office/drawing/2014/main" id="{EE7645B0-A891-4290-348B-94A360485621}"/>
              </a:ext>
            </a:extLst>
          </p:cNvPr>
          <p:cNvGrpSpPr/>
          <p:nvPr/>
        </p:nvGrpSpPr>
        <p:grpSpPr>
          <a:xfrm>
            <a:off x="7325405" y="10256713"/>
            <a:ext cx="12697201" cy="1017076"/>
            <a:chOff x="7325405" y="10256713"/>
            <a:chExt cx="12697201" cy="1017076"/>
          </a:xfrm>
        </p:grpSpPr>
        <p:sp>
          <p:nvSpPr>
            <p:cNvPr id="82" name="Rectangle 81">
              <a:extLst>
                <a:ext uri="{FF2B5EF4-FFF2-40B4-BE49-F238E27FC236}">
                  <a16:creationId xmlns:a16="http://schemas.microsoft.com/office/drawing/2014/main" id="{43A3CD88-F433-410F-B9A2-E0CE3FCC7498}"/>
                </a:ext>
              </a:extLst>
            </p:cNvPr>
            <p:cNvSpPr/>
            <p:nvPr/>
          </p:nvSpPr>
          <p:spPr>
            <a:xfrm>
              <a:off x="7325405" y="10954886"/>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83" name="Rectangle 82">
              <a:extLst>
                <a:ext uri="{FF2B5EF4-FFF2-40B4-BE49-F238E27FC236}">
                  <a16:creationId xmlns:a16="http://schemas.microsoft.com/office/drawing/2014/main" id="{94F69C42-C288-4097-B348-6AD3B1AE2F82}"/>
                </a:ext>
              </a:extLst>
            </p:cNvPr>
            <p:cNvSpPr/>
            <p:nvPr/>
          </p:nvSpPr>
          <p:spPr>
            <a:xfrm>
              <a:off x="7327729" y="10268195"/>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4" name="Picture 3">
              <a:extLst>
                <a:ext uri="{FF2B5EF4-FFF2-40B4-BE49-F238E27FC236}">
                  <a16:creationId xmlns:a16="http://schemas.microsoft.com/office/drawing/2014/main" id="{932DB875-D974-237B-0BCB-B9EA640EE34B}"/>
                </a:ext>
              </a:extLst>
            </p:cNvPr>
            <p:cNvPicPr>
              <a:picLocks noChangeAspect="1"/>
            </p:cNvPicPr>
            <p:nvPr/>
          </p:nvPicPr>
          <p:blipFill>
            <a:blip r:embed="rId45"/>
            <a:stretch>
              <a:fillRect/>
            </a:stretch>
          </p:blipFill>
          <p:spPr>
            <a:xfrm>
              <a:off x="11334831" y="10978610"/>
              <a:ext cx="1003607" cy="295179"/>
            </a:xfrm>
            <a:prstGeom prst="rect">
              <a:avLst/>
            </a:prstGeom>
          </p:spPr>
        </p:pic>
        <p:pic>
          <p:nvPicPr>
            <p:cNvPr id="10" name="Picture 9">
              <a:extLst>
                <a:ext uri="{FF2B5EF4-FFF2-40B4-BE49-F238E27FC236}">
                  <a16:creationId xmlns:a16="http://schemas.microsoft.com/office/drawing/2014/main" id="{7B6CCDBD-4E82-4251-3F41-7875863B45BB}"/>
                </a:ext>
              </a:extLst>
            </p:cNvPr>
            <p:cNvPicPr>
              <a:picLocks noChangeAspect="1"/>
            </p:cNvPicPr>
            <p:nvPr/>
          </p:nvPicPr>
          <p:blipFill>
            <a:blip r:embed="rId45"/>
            <a:stretch>
              <a:fillRect/>
            </a:stretch>
          </p:blipFill>
          <p:spPr>
            <a:xfrm>
              <a:off x="15056599" y="10256713"/>
              <a:ext cx="1003607" cy="295179"/>
            </a:xfrm>
            <a:prstGeom prst="rect">
              <a:avLst/>
            </a:prstGeom>
          </p:spPr>
        </p:pic>
        <p:pic>
          <p:nvPicPr>
            <p:cNvPr id="13" name="Picture 12">
              <a:extLst>
                <a:ext uri="{FF2B5EF4-FFF2-40B4-BE49-F238E27FC236}">
                  <a16:creationId xmlns:a16="http://schemas.microsoft.com/office/drawing/2014/main" id="{9CA2A082-6481-FB08-B893-DC8B02E5A31B}"/>
                </a:ext>
              </a:extLst>
            </p:cNvPr>
            <p:cNvPicPr>
              <a:picLocks noChangeAspect="1"/>
            </p:cNvPicPr>
            <p:nvPr/>
          </p:nvPicPr>
          <p:blipFill>
            <a:blip r:embed="rId45"/>
            <a:stretch>
              <a:fillRect/>
            </a:stretch>
          </p:blipFill>
          <p:spPr>
            <a:xfrm>
              <a:off x="15056599" y="10978607"/>
              <a:ext cx="1003607" cy="295179"/>
            </a:xfrm>
            <a:prstGeom prst="rect">
              <a:avLst/>
            </a:prstGeom>
          </p:spPr>
        </p:pic>
        <p:pic>
          <p:nvPicPr>
            <p:cNvPr id="14" name="Picture 13">
              <a:extLst>
                <a:ext uri="{FF2B5EF4-FFF2-40B4-BE49-F238E27FC236}">
                  <a16:creationId xmlns:a16="http://schemas.microsoft.com/office/drawing/2014/main" id="{8A7877A4-29A7-4BC9-96FA-7C190528356C}"/>
                </a:ext>
              </a:extLst>
            </p:cNvPr>
            <p:cNvPicPr>
              <a:picLocks noChangeAspect="1"/>
            </p:cNvPicPr>
            <p:nvPr/>
          </p:nvPicPr>
          <p:blipFill>
            <a:blip r:embed="rId45"/>
            <a:stretch>
              <a:fillRect/>
            </a:stretch>
          </p:blipFill>
          <p:spPr>
            <a:xfrm>
              <a:off x="18986916" y="10288796"/>
              <a:ext cx="1003607" cy="295179"/>
            </a:xfrm>
            <a:prstGeom prst="rect">
              <a:avLst/>
            </a:prstGeom>
          </p:spPr>
        </p:pic>
        <p:pic>
          <p:nvPicPr>
            <p:cNvPr id="16" name="Picture 15">
              <a:extLst>
                <a:ext uri="{FF2B5EF4-FFF2-40B4-BE49-F238E27FC236}">
                  <a16:creationId xmlns:a16="http://schemas.microsoft.com/office/drawing/2014/main" id="{0D5789A6-9676-EAA1-DE5A-E5B76104A6DB}"/>
                </a:ext>
              </a:extLst>
            </p:cNvPr>
            <p:cNvPicPr>
              <a:picLocks noChangeAspect="1"/>
            </p:cNvPicPr>
            <p:nvPr/>
          </p:nvPicPr>
          <p:blipFill>
            <a:blip r:embed="rId45"/>
            <a:stretch>
              <a:fillRect/>
            </a:stretch>
          </p:blipFill>
          <p:spPr>
            <a:xfrm>
              <a:off x="19018999" y="10978607"/>
              <a:ext cx="1003607" cy="295179"/>
            </a:xfrm>
            <a:prstGeom prst="rect">
              <a:avLst/>
            </a:prstGeom>
          </p:spPr>
        </p:pic>
      </p:grpSp>
    </p:spTree>
    <p:extLst>
      <p:ext uri="{BB962C8B-B14F-4D97-AF65-F5344CB8AC3E}">
        <p14:creationId xmlns:p14="http://schemas.microsoft.com/office/powerpoint/2010/main" val="42278715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magine 81">
            <a:extLst>
              <a:ext uri="{FF2B5EF4-FFF2-40B4-BE49-F238E27FC236}">
                <a16:creationId xmlns:a16="http://schemas.microsoft.com/office/drawing/2014/main" id="{0A35D5AF-DDA1-4D42-9C01-996458BA1F4E}"/>
              </a:ext>
            </a:extLst>
          </p:cNvPr>
          <p:cNvPicPr>
            <a:picLocks/>
          </p:cNvPicPr>
          <p:nvPr/>
        </p:nvPicPr>
        <p:blipFill>
          <a:blip r:embed="rId3"/>
          <a:stretch>
            <a:fillRect/>
          </a:stretch>
        </p:blipFill>
        <p:spPr>
          <a:xfrm>
            <a:off x="2059510" y="12919280"/>
            <a:ext cx="1202400" cy="651600"/>
          </a:xfrm>
          <a:prstGeom prst="rect">
            <a:avLst/>
          </a:prstGeom>
        </p:spPr>
      </p:pic>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delegata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9"/>
          <a:stretch>
            <a:fillRect/>
          </a:stretch>
        </p:blipFill>
        <p:spPr>
          <a:xfrm>
            <a:off x="1765237" y="4198760"/>
            <a:ext cx="2763472" cy="648997"/>
          </a:xfrm>
          <a:prstGeom prst="rect">
            <a:avLst/>
          </a:prstGeom>
        </p:spPr>
      </p:pic>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721453" y="4866855"/>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0"/>
          <a:stretch>
            <a:fillRect/>
          </a:stretch>
        </p:blipFill>
        <p:spPr>
          <a:xfrm>
            <a:off x="3045503" y="4996300"/>
            <a:ext cx="17174960" cy="938683"/>
          </a:xfrm>
          <a:prstGeom prst="rect">
            <a:avLst/>
          </a:prstGeom>
        </p:spPr>
      </p:pic>
      <p:pic>
        <p:nvPicPr>
          <p:cNvPr id="92" name="Picture 91">
            <a:extLst>
              <a:ext uri="{FF2B5EF4-FFF2-40B4-BE49-F238E27FC236}">
                <a16:creationId xmlns:a16="http://schemas.microsoft.com/office/drawing/2014/main" id="{B4EA6B11-FB3C-F7C6-C4D5-6607523849A7}"/>
              </a:ext>
            </a:extLst>
          </p:cNvPr>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5300"/>
                    </a14:imgEffect>
                  </a14:imgLayer>
                </a14:imgProps>
              </a:ext>
            </a:extLst>
          </a:blip>
          <a:srcRect t="22738" b="33317"/>
          <a:stretch/>
        </p:blipFill>
        <p:spPr>
          <a:xfrm>
            <a:off x="1683365" y="2652874"/>
            <a:ext cx="21058211" cy="1389933"/>
          </a:xfrm>
          <a:prstGeom prst="rect">
            <a:avLst/>
          </a:prstGeom>
        </p:spPr>
      </p:pic>
      <p:pic>
        <p:nvPicPr>
          <p:cNvPr id="7" name="Picture 6">
            <a:extLst>
              <a:ext uri="{FF2B5EF4-FFF2-40B4-BE49-F238E27FC236}">
                <a16:creationId xmlns:a16="http://schemas.microsoft.com/office/drawing/2014/main" id="{55C1B6F7-8B18-B428-B941-05D07DB00510}"/>
              </a:ext>
            </a:extLst>
          </p:cNvPr>
          <p:cNvPicPr>
            <a:picLocks noChangeAspect="1"/>
          </p:cNvPicPr>
          <p:nvPr/>
        </p:nvPicPr>
        <p:blipFill rotWithShape="1">
          <a:blip r:embed="rId13">
            <a:duotone>
              <a:prstClr val="black"/>
              <a:srgbClr val="F1FAFF">
                <a:tint val="45000"/>
                <a:satMod val="400000"/>
              </a:srgbClr>
            </a:duotone>
            <a:extLst>
              <a:ext uri="{BEBA8EAE-BF5A-486C-A8C5-ECC9F3942E4B}">
                <a14:imgProps xmlns:a14="http://schemas.microsoft.com/office/drawing/2010/main">
                  <a14:imgLayer r:embed="rId14">
                    <a14:imgEffect>
                      <a14:colorTemperature colorTemp="4700"/>
                    </a14:imgEffect>
                  </a14:imgLayer>
                </a14:imgProps>
              </a:ext>
            </a:extLst>
          </a:blip>
          <a:srcRect t="13366"/>
          <a:stretch/>
        </p:blipFill>
        <p:spPr>
          <a:xfrm>
            <a:off x="8985186" y="3444947"/>
            <a:ext cx="1009418" cy="319527"/>
          </a:xfrm>
          <a:prstGeom prst="rect">
            <a:avLst/>
          </a:prstGeom>
        </p:spPr>
      </p:pic>
      <p:pic>
        <p:nvPicPr>
          <p:cNvPr id="9" name="Immagine 115">
            <a:extLst>
              <a:ext uri="{FF2B5EF4-FFF2-40B4-BE49-F238E27FC236}">
                <a16:creationId xmlns:a16="http://schemas.microsoft.com/office/drawing/2014/main" id="{BDA480D5-A318-07BE-8769-4C084082AF43}"/>
              </a:ext>
            </a:extLst>
          </p:cNvPr>
          <p:cNvPicPr>
            <a:picLocks noChangeAspect="1"/>
          </p:cNvPicPr>
          <p:nvPr/>
        </p:nvPicPr>
        <p:blipFill rotWithShape="1">
          <a:blip r:embed="rId15"/>
          <a:srcRect t="9099"/>
          <a:stretch/>
        </p:blipFill>
        <p:spPr>
          <a:xfrm>
            <a:off x="21607423" y="12917454"/>
            <a:ext cx="1102104" cy="616395"/>
          </a:xfrm>
          <a:prstGeom prst="rect">
            <a:avLst/>
          </a:prstGeom>
        </p:spPr>
      </p:pic>
      <p:grpSp>
        <p:nvGrpSpPr>
          <p:cNvPr id="4" name="Group 3">
            <a:extLst>
              <a:ext uri="{FF2B5EF4-FFF2-40B4-BE49-F238E27FC236}">
                <a16:creationId xmlns:a16="http://schemas.microsoft.com/office/drawing/2014/main" id="{2E197D59-52C3-CDFB-CECB-FA5B049F4513}"/>
              </a:ext>
            </a:extLst>
          </p:cNvPr>
          <p:cNvGrpSpPr/>
          <p:nvPr/>
        </p:nvGrpSpPr>
        <p:grpSpPr>
          <a:xfrm>
            <a:off x="1765237" y="6119285"/>
            <a:ext cx="20639338" cy="5560782"/>
            <a:chOff x="1765237" y="6119285"/>
            <a:chExt cx="20639338" cy="5560782"/>
          </a:xfrm>
        </p:grpSpPr>
        <p:grpSp>
          <p:nvGrpSpPr>
            <p:cNvPr id="157" name="Group 156">
              <a:extLst>
                <a:ext uri="{FF2B5EF4-FFF2-40B4-BE49-F238E27FC236}">
                  <a16:creationId xmlns:a16="http://schemas.microsoft.com/office/drawing/2014/main" id="{B3074FE6-22CB-4233-AF99-6BC5763A3A40}"/>
                </a:ext>
              </a:extLst>
            </p:cNvPr>
            <p:cNvGrpSpPr/>
            <p:nvPr/>
          </p:nvGrpSpPr>
          <p:grpSpPr>
            <a:xfrm>
              <a:off x="1765237" y="6119285"/>
              <a:ext cx="20639338" cy="5560782"/>
              <a:chOff x="2759000" y="6058620"/>
              <a:chExt cx="20639338" cy="5560782"/>
            </a:xfrm>
          </p:grpSpPr>
          <p:pic>
            <p:nvPicPr>
              <p:cNvPr id="154" name="Picture 153">
                <a:extLst>
                  <a:ext uri="{FF2B5EF4-FFF2-40B4-BE49-F238E27FC236}">
                    <a16:creationId xmlns:a16="http://schemas.microsoft.com/office/drawing/2014/main" id="{B3010922-9DD7-4EC3-BD91-E60CADEB1C7E}"/>
                  </a:ext>
                </a:extLst>
              </p:cNvPr>
              <p:cNvPicPr>
                <a:picLocks noChangeAspect="1"/>
              </p:cNvPicPr>
              <p:nvPr/>
            </p:nvPicPr>
            <p:blipFill rotWithShape="1">
              <a:blip r:embed="rId16"/>
              <a:srcRect l="8024" r="6630" b="2284"/>
              <a:stretch/>
            </p:blipFill>
            <p:spPr>
              <a:xfrm>
                <a:off x="2759000" y="9443775"/>
                <a:ext cx="358234" cy="2175627"/>
              </a:xfrm>
              <a:prstGeom prst="rect">
                <a:avLst/>
              </a:prstGeom>
            </p:spPr>
          </p:pic>
          <p:grpSp>
            <p:nvGrpSpPr>
              <p:cNvPr id="98" name="Group 97">
                <a:extLst>
                  <a:ext uri="{FF2B5EF4-FFF2-40B4-BE49-F238E27FC236}">
                    <a16:creationId xmlns:a16="http://schemas.microsoft.com/office/drawing/2014/main" id="{DA648B82-92B2-7722-44E3-655F657D5FAA}"/>
                  </a:ext>
                </a:extLst>
              </p:cNvPr>
              <p:cNvGrpSpPr/>
              <p:nvPr/>
            </p:nvGrpSpPr>
            <p:grpSpPr>
              <a:xfrm>
                <a:off x="2774883" y="6058620"/>
                <a:ext cx="20623455" cy="5529088"/>
                <a:chOff x="1872875" y="6058620"/>
                <a:chExt cx="20370436" cy="5529088"/>
              </a:xfrm>
            </p:grpSpPr>
            <p:pic>
              <p:nvPicPr>
                <p:cNvPr id="113" name="Immagine 11">
                  <a:extLst>
                    <a:ext uri="{FF2B5EF4-FFF2-40B4-BE49-F238E27FC236}">
                      <a16:creationId xmlns:a16="http://schemas.microsoft.com/office/drawing/2014/main" id="{D513D9FD-AE88-423B-AE1C-E2286E50FB9A}"/>
                    </a:ext>
                  </a:extLst>
                </p:cNvPr>
                <p:cNvPicPr>
                  <a:picLocks noChangeAspect="1"/>
                </p:cNvPicPr>
                <p:nvPr/>
              </p:nvPicPr>
              <p:blipFill rotWithShape="1">
                <a:blip r:embed="rId17">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8">
                          <a14:imgEffect>
                            <a14:saturation sat="200000"/>
                          </a14:imgEffect>
                        </a14:imgLayer>
                      </a14:imgProps>
                    </a:ext>
                  </a:extLst>
                </a:blip>
                <a:srcRect l="38405" t="6719" r="32581" b="81488"/>
                <a:stretch/>
              </p:blipFill>
              <p:spPr>
                <a:xfrm>
                  <a:off x="9438931" y="6058620"/>
                  <a:ext cx="5337546" cy="358728"/>
                </a:xfrm>
                <a:prstGeom prst="rect">
                  <a:avLst/>
                </a:prstGeom>
                <a:ln w="228600" cap="sq" cmpd="thickThin">
                  <a:noFill/>
                  <a:prstDash val="solid"/>
                  <a:miter lim="800000"/>
                </a:ln>
                <a:effectLst/>
              </p:spPr>
            </p:pic>
            <p:grpSp>
              <p:nvGrpSpPr>
                <p:cNvPr id="91" name="Group 90">
                  <a:extLst>
                    <a:ext uri="{FF2B5EF4-FFF2-40B4-BE49-F238E27FC236}">
                      <a16:creationId xmlns:a16="http://schemas.microsoft.com/office/drawing/2014/main" id="{80C606C4-B0A4-2182-2168-D89B29706592}"/>
                    </a:ext>
                  </a:extLst>
                </p:cNvPr>
                <p:cNvGrpSpPr/>
                <p:nvPr/>
              </p:nvGrpSpPr>
              <p:grpSpPr>
                <a:xfrm>
                  <a:off x="1872875" y="6660441"/>
                  <a:ext cx="19392872" cy="4927267"/>
                  <a:chOff x="1872875" y="6001223"/>
                  <a:chExt cx="19392872" cy="4927267"/>
                </a:xfrm>
              </p:grpSpPr>
              <p:pic>
                <p:nvPicPr>
                  <p:cNvPr id="24" name="Picture 23">
                    <a:extLst>
                      <a:ext uri="{FF2B5EF4-FFF2-40B4-BE49-F238E27FC236}">
                        <a16:creationId xmlns:a16="http://schemas.microsoft.com/office/drawing/2014/main" id="{E88DE8E1-F1E3-4CF6-BF77-071DC5A44507}"/>
                      </a:ext>
                    </a:extLst>
                  </p:cNvPr>
                  <p:cNvPicPr>
                    <a:picLocks noChangeAspect="1"/>
                  </p:cNvPicPr>
                  <p:nvPr/>
                </p:nvPicPr>
                <p:blipFill rotWithShape="1">
                  <a:blip r:embed="rId19"/>
                  <a:srcRect l="1464" t="17287" r="1324" b="5384"/>
                  <a:stretch/>
                </p:blipFill>
                <p:spPr>
                  <a:xfrm>
                    <a:off x="2222204" y="6001223"/>
                    <a:ext cx="18791972" cy="690694"/>
                  </a:xfrm>
                  <a:prstGeom prst="rect">
                    <a:avLst/>
                  </a:prstGeom>
                </p:spPr>
              </p:pic>
              <p:grpSp>
                <p:nvGrpSpPr>
                  <p:cNvPr id="90" name="Group 89">
                    <a:extLst>
                      <a:ext uri="{FF2B5EF4-FFF2-40B4-BE49-F238E27FC236}">
                        <a16:creationId xmlns:a16="http://schemas.microsoft.com/office/drawing/2014/main" id="{F25BF416-A40A-A574-1EA6-B6F26B4D44A0}"/>
                      </a:ext>
                    </a:extLst>
                  </p:cNvPr>
                  <p:cNvGrpSpPr/>
                  <p:nvPr/>
                </p:nvGrpSpPr>
                <p:grpSpPr>
                  <a:xfrm>
                    <a:off x="1872875" y="6683187"/>
                    <a:ext cx="19392872" cy="4245303"/>
                    <a:chOff x="1872875" y="6683187"/>
                    <a:chExt cx="19392872" cy="4245303"/>
                  </a:xfrm>
                </p:grpSpPr>
                <p:pic>
                  <p:nvPicPr>
                    <p:cNvPr id="6" name="Picture 5">
                      <a:extLst>
                        <a:ext uri="{FF2B5EF4-FFF2-40B4-BE49-F238E27FC236}">
                          <a16:creationId xmlns:a16="http://schemas.microsoft.com/office/drawing/2014/main" id="{59B00072-FB8E-9A0F-8D52-937D70778451}"/>
                        </a:ext>
                      </a:extLst>
                    </p:cNvPr>
                    <p:cNvPicPr>
                      <a:picLocks noChangeAspect="1"/>
                    </p:cNvPicPr>
                    <p:nvPr/>
                  </p:nvPicPr>
                  <p:blipFill rotWithShape="1">
                    <a:blip r:embed="rId20"/>
                    <a:srcRect b="68382"/>
                    <a:stretch/>
                  </p:blipFill>
                  <p:spPr>
                    <a:xfrm>
                      <a:off x="2161443" y="6683187"/>
                      <a:ext cx="19104304" cy="1438193"/>
                    </a:xfrm>
                    <a:prstGeom prst="rect">
                      <a:avLst/>
                    </a:prstGeom>
                  </p:spPr>
                </p:pic>
                <p:pic>
                  <p:nvPicPr>
                    <p:cNvPr id="2" name="Picture 1">
                      <a:extLst>
                        <a:ext uri="{FF2B5EF4-FFF2-40B4-BE49-F238E27FC236}">
                          <a16:creationId xmlns:a16="http://schemas.microsoft.com/office/drawing/2014/main" id="{F40797F8-C0B2-29D7-D003-0F7B874A7A44}"/>
                        </a:ext>
                      </a:extLst>
                    </p:cNvPr>
                    <p:cNvPicPr>
                      <a:picLocks noChangeAspect="1"/>
                    </p:cNvPicPr>
                    <p:nvPr/>
                  </p:nvPicPr>
                  <p:blipFill>
                    <a:blip r:embed="rId21"/>
                    <a:stretch>
                      <a:fillRect/>
                    </a:stretch>
                  </p:blipFill>
                  <p:spPr>
                    <a:xfrm>
                      <a:off x="2296311" y="7582554"/>
                      <a:ext cx="10611615" cy="402408"/>
                    </a:xfrm>
                    <a:prstGeom prst="rect">
                      <a:avLst/>
                    </a:prstGeom>
                  </p:spPr>
                </p:pic>
                <p:pic>
                  <p:nvPicPr>
                    <p:cNvPr id="5" name="Picture 4">
                      <a:extLst>
                        <a:ext uri="{FF2B5EF4-FFF2-40B4-BE49-F238E27FC236}">
                          <a16:creationId xmlns:a16="http://schemas.microsoft.com/office/drawing/2014/main" id="{BDFFB473-7163-6031-3152-06FF1C279420}"/>
                        </a:ext>
                      </a:extLst>
                    </p:cNvPr>
                    <p:cNvPicPr>
                      <a:picLocks noChangeAspect="1"/>
                    </p:cNvPicPr>
                    <p:nvPr/>
                  </p:nvPicPr>
                  <p:blipFill>
                    <a:blip r:embed="rId22"/>
                    <a:stretch>
                      <a:fillRect/>
                    </a:stretch>
                  </p:blipFill>
                  <p:spPr>
                    <a:xfrm>
                      <a:off x="9994606" y="6826102"/>
                      <a:ext cx="11055660" cy="723014"/>
                    </a:xfrm>
                    <a:prstGeom prst="rect">
                      <a:avLst/>
                    </a:prstGeom>
                  </p:spPr>
                </p:pic>
                <p:pic>
                  <p:nvPicPr>
                    <p:cNvPr id="8" name="Picture 7">
                      <a:extLst>
                        <a:ext uri="{FF2B5EF4-FFF2-40B4-BE49-F238E27FC236}">
                          <a16:creationId xmlns:a16="http://schemas.microsoft.com/office/drawing/2014/main" id="{324F16EF-36C4-BEAC-8F02-8D6112689058}"/>
                        </a:ext>
                      </a:extLst>
                    </p:cNvPr>
                    <p:cNvPicPr>
                      <a:picLocks noChangeAspect="1"/>
                    </p:cNvPicPr>
                    <p:nvPr/>
                  </p:nvPicPr>
                  <p:blipFill>
                    <a:blip r:embed="rId23"/>
                    <a:stretch>
                      <a:fillRect/>
                    </a:stretch>
                  </p:blipFill>
                  <p:spPr>
                    <a:xfrm>
                      <a:off x="8438051" y="6817502"/>
                      <a:ext cx="10509168" cy="728961"/>
                    </a:xfrm>
                    <a:prstGeom prst="rect">
                      <a:avLst/>
                    </a:prstGeom>
                  </p:spPr>
                </p:pic>
                <p:pic>
                  <p:nvPicPr>
                    <p:cNvPr id="11" name="Immagine 143">
                      <a:extLst>
                        <a:ext uri="{FF2B5EF4-FFF2-40B4-BE49-F238E27FC236}">
                          <a16:creationId xmlns:a16="http://schemas.microsoft.com/office/drawing/2014/main" id="{F656518A-54A5-93BE-0E92-B4080783CD73}"/>
                        </a:ext>
                      </a:extLst>
                    </p:cNvPr>
                    <p:cNvPicPr>
                      <a:picLocks noChangeAspect="1"/>
                    </p:cNvPicPr>
                    <p:nvPr/>
                  </p:nvPicPr>
                  <p:blipFill rotWithShape="1">
                    <a:blip r:embed="rId24"/>
                    <a:srcRect l="1" t="10970" r="-1535"/>
                    <a:stretch/>
                  </p:blipFill>
                  <p:spPr>
                    <a:xfrm>
                      <a:off x="18914113" y="6911161"/>
                      <a:ext cx="2175450" cy="510467"/>
                    </a:xfrm>
                    <a:prstGeom prst="rect">
                      <a:avLst/>
                    </a:prstGeom>
                  </p:spPr>
                </p:pic>
                <p:grpSp>
                  <p:nvGrpSpPr>
                    <p:cNvPr id="89" name="Group 88">
                      <a:extLst>
                        <a:ext uri="{FF2B5EF4-FFF2-40B4-BE49-F238E27FC236}">
                          <a16:creationId xmlns:a16="http://schemas.microsoft.com/office/drawing/2014/main" id="{F3254B40-4FE3-9C26-EF45-7E26BD775CED}"/>
                        </a:ext>
                      </a:extLst>
                    </p:cNvPr>
                    <p:cNvGrpSpPr/>
                    <p:nvPr/>
                  </p:nvGrpSpPr>
                  <p:grpSpPr>
                    <a:xfrm>
                      <a:off x="1872875" y="8114785"/>
                      <a:ext cx="19371607" cy="2813705"/>
                      <a:chOff x="1872875" y="8114785"/>
                      <a:chExt cx="19371607" cy="2813705"/>
                    </a:xfrm>
                  </p:grpSpPr>
                  <p:pic>
                    <p:nvPicPr>
                      <p:cNvPr id="12" name="Picture 11">
                        <a:extLst>
                          <a:ext uri="{FF2B5EF4-FFF2-40B4-BE49-F238E27FC236}">
                            <a16:creationId xmlns:a16="http://schemas.microsoft.com/office/drawing/2014/main" id="{F56DBABF-C772-4070-F340-4269BEA53B91}"/>
                          </a:ext>
                        </a:extLst>
                      </p:cNvPr>
                      <p:cNvPicPr>
                        <a:picLocks noChangeAspect="1"/>
                      </p:cNvPicPr>
                      <p:nvPr/>
                    </p:nvPicPr>
                    <p:blipFill rotWithShape="1">
                      <a:blip r:embed="rId25"/>
                      <a:srcRect l="371"/>
                      <a:stretch/>
                    </p:blipFill>
                    <p:spPr>
                      <a:xfrm>
                        <a:off x="2211024" y="8114785"/>
                        <a:ext cx="19033458" cy="2805691"/>
                      </a:xfrm>
                      <a:prstGeom prst="rect">
                        <a:avLst/>
                      </a:prstGeom>
                    </p:spPr>
                  </p:pic>
                  <p:pic>
                    <p:nvPicPr>
                      <p:cNvPr id="15" name="Picture 14">
                        <a:extLst>
                          <a:ext uri="{FF2B5EF4-FFF2-40B4-BE49-F238E27FC236}">
                            <a16:creationId xmlns:a16="http://schemas.microsoft.com/office/drawing/2014/main" id="{40A760F6-A3A6-1FA4-BB9C-0414242E0D73}"/>
                          </a:ext>
                        </a:extLst>
                      </p:cNvPr>
                      <p:cNvPicPr>
                        <a:picLocks noChangeAspect="1"/>
                      </p:cNvPicPr>
                      <p:nvPr/>
                    </p:nvPicPr>
                    <p:blipFill>
                      <a:blip r:embed="rId26"/>
                      <a:stretch>
                        <a:fillRect/>
                      </a:stretch>
                    </p:blipFill>
                    <p:spPr>
                      <a:xfrm>
                        <a:off x="5389866" y="8983053"/>
                        <a:ext cx="657012" cy="321516"/>
                      </a:xfrm>
                      <a:prstGeom prst="rect">
                        <a:avLst/>
                      </a:prstGeom>
                    </p:spPr>
                  </p:pic>
                  <p:pic>
                    <p:nvPicPr>
                      <p:cNvPr id="18" name="Picture 17">
                        <a:extLst>
                          <a:ext uri="{FF2B5EF4-FFF2-40B4-BE49-F238E27FC236}">
                            <a16:creationId xmlns:a16="http://schemas.microsoft.com/office/drawing/2014/main" id="{6E4236D2-94B9-04DA-EF59-ECC71AAD3406}"/>
                          </a:ext>
                        </a:extLst>
                      </p:cNvPr>
                      <p:cNvPicPr>
                        <a:picLocks noChangeAspect="1"/>
                      </p:cNvPicPr>
                      <p:nvPr/>
                    </p:nvPicPr>
                    <p:blipFill>
                      <a:blip r:embed="rId27"/>
                      <a:stretch>
                        <a:fillRect/>
                      </a:stretch>
                    </p:blipFill>
                    <p:spPr>
                      <a:xfrm>
                        <a:off x="6401650" y="8978844"/>
                        <a:ext cx="949784" cy="466843"/>
                      </a:xfrm>
                      <a:prstGeom prst="rect">
                        <a:avLst/>
                      </a:prstGeom>
                    </p:spPr>
                  </p:pic>
                  <p:pic>
                    <p:nvPicPr>
                      <p:cNvPr id="21" name="Picture 20">
                        <a:extLst>
                          <a:ext uri="{FF2B5EF4-FFF2-40B4-BE49-F238E27FC236}">
                            <a16:creationId xmlns:a16="http://schemas.microsoft.com/office/drawing/2014/main" id="{F63290BF-2087-3831-13CB-38B529A0FCF6}"/>
                          </a:ext>
                        </a:extLst>
                      </p:cNvPr>
                      <p:cNvPicPr>
                        <a:picLocks noChangeAspect="1"/>
                      </p:cNvPicPr>
                      <p:nvPr/>
                    </p:nvPicPr>
                    <p:blipFill>
                      <a:blip r:embed="rId28"/>
                      <a:stretch>
                        <a:fillRect/>
                      </a:stretch>
                    </p:blipFill>
                    <p:spPr>
                      <a:xfrm>
                        <a:off x="7552751" y="8978061"/>
                        <a:ext cx="462593" cy="249088"/>
                      </a:xfrm>
                      <a:prstGeom prst="rect">
                        <a:avLst/>
                      </a:prstGeom>
                    </p:spPr>
                  </p:pic>
                  <p:pic>
                    <p:nvPicPr>
                      <p:cNvPr id="25" name="Picture 24">
                        <a:extLst>
                          <a:ext uri="{FF2B5EF4-FFF2-40B4-BE49-F238E27FC236}">
                            <a16:creationId xmlns:a16="http://schemas.microsoft.com/office/drawing/2014/main" id="{628EB9E6-F4E0-3D0E-751C-4E55B5460E8D}"/>
                          </a:ext>
                        </a:extLst>
                      </p:cNvPr>
                      <p:cNvPicPr>
                        <a:picLocks noChangeAspect="1"/>
                      </p:cNvPicPr>
                      <p:nvPr/>
                    </p:nvPicPr>
                    <p:blipFill>
                      <a:blip r:embed="rId29"/>
                      <a:stretch>
                        <a:fillRect/>
                      </a:stretch>
                    </p:blipFill>
                    <p:spPr>
                      <a:xfrm>
                        <a:off x="8402539" y="8970553"/>
                        <a:ext cx="949784" cy="378369"/>
                      </a:xfrm>
                      <a:prstGeom prst="rect">
                        <a:avLst/>
                      </a:prstGeom>
                    </p:spPr>
                  </p:pic>
                  <p:pic>
                    <p:nvPicPr>
                      <p:cNvPr id="34" name="Picture 33">
                        <a:extLst>
                          <a:ext uri="{FF2B5EF4-FFF2-40B4-BE49-F238E27FC236}">
                            <a16:creationId xmlns:a16="http://schemas.microsoft.com/office/drawing/2014/main" id="{BD833362-AFA6-B2E3-85E2-0E91E11830C1}"/>
                          </a:ext>
                        </a:extLst>
                      </p:cNvPr>
                      <p:cNvPicPr>
                        <a:picLocks noChangeAspect="1"/>
                      </p:cNvPicPr>
                      <p:nvPr/>
                    </p:nvPicPr>
                    <p:blipFill>
                      <a:blip r:embed="rId26"/>
                      <a:stretch>
                        <a:fillRect/>
                      </a:stretch>
                    </p:blipFill>
                    <p:spPr>
                      <a:xfrm>
                        <a:off x="9391644" y="8931166"/>
                        <a:ext cx="657012" cy="321516"/>
                      </a:xfrm>
                      <a:prstGeom prst="rect">
                        <a:avLst/>
                      </a:prstGeom>
                    </p:spPr>
                  </p:pic>
                  <p:pic>
                    <p:nvPicPr>
                      <p:cNvPr id="36" name="Picture 35">
                        <a:extLst>
                          <a:ext uri="{FF2B5EF4-FFF2-40B4-BE49-F238E27FC236}">
                            <a16:creationId xmlns:a16="http://schemas.microsoft.com/office/drawing/2014/main" id="{ED5B0A31-0E5C-CC06-22B9-93A12E62DDF5}"/>
                          </a:ext>
                        </a:extLst>
                      </p:cNvPr>
                      <p:cNvPicPr>
                        <a:picLocks noChangeAspect="1"/>
                      </p:cNvPicPr>
                      <p:nvPr/>
                    </p:nvPicPr>
                    <p:blipFill>
                      <a:blip r:embed="rId27"/>
                      <a:stretch>
                        <a:fillRect/>
                      </a:stretch>
                    </p:blipFill>
                    <p:spPr>
                      <a:xfrm>
                        <a:off x="10403428" y="8926957"/>
                        <a:ext cx="949784" cy="466843"/>
                      </a:xfrm>
                      <a:prstGeom prst="rect">
                        <a:avLst/>
                      </a:prstGeom>
                    </p:spPr>
                  </p:pic>
                  <p:pic>
                    <p:nvPicPr>
                      <p:cNvPr id="37" name="Picture 36">
                        <a:extLst>
                          <a:ext uri="{FF2B5EF4-FFF2-40B4-BE49-F238E27FC236}">
                            <a16:creationId xmlns:a16="http://schemas.microsoft.com/office/drawing/2014/main" id="{F9ABE726-D368-BF50-10CD-871602DAA8BA}"/>
                          </a:ext>
                        </a:extLst>
                      </p:cNvPr>
                      <p:cNvPicPr>
                        <a:picLocks noChangeAspect="1"/>
                      </p:cNvPicPr>
                      <p:nvPr/>
                    </p:nvPicPr>
                    <p:blipFill>
                      <a:blip r:embed="rId29"/>
                      <a:stretch>
                        <a:fillRect/>
                      </a:stretch>
                    </p:blipFill>
                    <p:spPr>
                      <a:xfrm>
                        <a:off x="12404317" y="8918666"/>
                        <a:ext cx="949784" cy="378369"/>
                      </a:xfrm>
                      <a:prstGeom prst="rect">
                        <a:avLst/>
                      </a:prstGeom>
                    </p:spPr>
                  </p:pic>
                  <p:pic>
                    <p:nvPicPr>
                      <p:cNvPr id="39" name="Picture 38">
                        <a:extLst>
                          <a:ext uri="{FF2B5EF4-FFF2-40B4-BE49-F238E27FC236}">
                            <a16:creationId xmlns:a16="http://schemas.microsoft.com/office/drawing/2014/main" id="{12B6E50F-C544-4B85-ECEA-B5C52261F689}"/>
                          </a:ext>
                        </a:extLst>
                      </p:cNvPr>
                      <p:cNvPicPr>
                        <a:picLocks noChangeAspect="1"/>
                      </p:cNvPicPr>
                      <p:nvPr/>
                    </p:nvPicPr>
                    <p:blipFill>
                      <a:blip r:embed="rId26"/>
                      <a:stretch>
                        <a:fillRect/>
                      </a:stretch>
                    </p:blipFill>
                    <p:spPr>
                      <a:xfrm>
                        <a:off x="13367163" y="8909066"/>
                        <a:ext cx="657012" cy="321516"/>
                      </a:xfrm>
                      <a:prstGeom prst="rect">
                        <a:avLst/>
                      </a:prstGeom>
                    </p:spPr>
                  </p:pic>
                  <p:pic>
                    <p:nvPicPr>
                      <p:cNvPr id="48" name="Picture 47">
                        <a:extLst>
                          <a:ext uri="{FF2B5EF4-FFF2-40B4-BE49-F238E27FC236}">
                            <a16:creationId xmlns:a16="http://schemas.microsoft.com/office/drawing/2014/main" id="{1A7C54EC-7617-B460-1D17-36F96733061D}"/>
                          </a:ext>
                        </a:extLst>
                      </p:cNvPr>
                      <p:cNvPicPr>
                        <a:picLocks noChangeAspect="1"/>
                      </p:cNvPicPr>
                      <p:nvPr/>
                    </p:nvPicPr>
                    <p:blipFill>
                      <a:blip r:embed="rId27"/>
                      <a:stretch>
                        <a:fillRect/>
                      </a:stretch>
                    </p:blipFill>
                    <p:spPr>
                      <a:xfrm>
                        <a:off x="14236902" y="8904857"/>
                        <a:ext cx="949784" cy="466843"/>
                      </a:xfrm>
                      <a:prstGeom prst="rect">
                        <a:avLst/>
                      </a:prstGeom>
                    </p:spPr>
                  </p:pic>
                  <p:pic>
                    <p:nvPicPr>
                      <p:cNvPr id="49" name="Picture 48">
                        <a:extLst>
                          <a:ext uri="{FF2B5EF4-FFF2-40B4-BE49-F238E27FC236}">
                            <a16:creationId xmlns:a16="http://schemas.microsoft.com/office/drawing/2014/main" id="{0B8BC137-A2F9-68BB-FDA3-42A13D221A6A}"/>
                          </a:ext>
                        </a:extLst>
                      </p:cNvPr>
                      <p:cNvPicPr>
                        <a:picLocks noChangeAspect="1"/>
                      </p:cNvPicPr>
                      <p:nvPr/>
                    </p:nvPicPr>
                    <p:blipFill>
                      <a:blip r:embed="rId29"/>
                      <a:stretch>
                        <a:fillRect/>
                      </a:stretch>
                    </p:blipFill>
                    <p:spPr>
                      <a:xfrm>
                        <a:off x="16086871" y="8896566"/>
                        <a:ext cx="949784" cy="378369"/>
                      </a:xfrm>
                      <a:prstGeom prst="rect">
                        <a:avLst/>
                      </a:prstGeom>
                    </p:spPr>
                  </p:pic>
                  <p:pic>
                    <p:nvPicPr>
                      <p:cNvPr id="50" name="Picture 49">
                        <a:extLst>
                          <a:ext uri="{FF2B5EF4-FFF2-40B4-BE49-F238E27FC236}">
                            <a16:creationId xmlns:a16="http://schemas.microsoft.com/office/drawing/2014/main" id="{7DBF2953-41CE-0525-352B-72C0F207A3A7}"/>
                          </a:ext>
                        </a:extLst>
                      </p:cNvPr>
                      <p:cNvPicPr>
                        <a:picLocks noChangeAspect="1"/>
                      </p:cNvPicPr>
                      <p:nvPr/>
                    </p:nvPicPr>
                    <p:blipFill>
                      <a:blip r:embed="rId26"/>
                      <a:stretch>
                        <a:fillRect/>
                      </a:stretch>
                    </p:blipFill>
                    <p:spPr>
                      <a:xfrm>
                        <a:off x="17182618" y="8886813"/>
                        <a:ext cx="657012" cy="321516"/>
                      </a:xfrm>
                      <a:prstGeom prst="rect">
                        <a:avLst/>
                      </a:prstGeom>
                    </p:spPr>
                  </p:pic>
                  <p:pic>
                    <p:nvPicPr>
                      <p:cNvPr id="51" name="Picture 50">
                        <a:extLst>
                          <a:ext uri="{FF2B5EF4-FFF2-40B4-BE49-F238E27FC236}">
                            <a16:creationId xmlns:a16="http://schemas.microsoft.com/office/drawing/2014/main" id="{FA1136C3-5B76-6622-F175-DFD7AA90DA7F}"/>
                          </a:ext>
                        </a:extLst>
                      </p:cNvPr>
                      <p:cNvPicPr>
                        <a:picLocks noChangeAspect="1"/>
                      </p:cNvPicPr>
                      <p:nvPr/>
                    </p:nvPicPr>
                    <p:blipFill>
                      <a:blip r:embed="rId27"/>
                      <a:stretch>
                        <a:fillRect/>
                      </a:stretch>
                    </p:blipFill>
                    <p:spPr>
                      <a:xfrm>
                        <a:off x="18061236" y="8882604"/>
                        <a:ext cx="949784" cy="466843"/>
                      </a:xfrm>
                      <a:prstGeom prst="rect">
                        <a:avLst/>
                      </a:prstGeom>
                    </p:spPr>
                  </p:pic>
                  <p:pic>
                    <p:nvPicPr>
                      <p:cNvPr id="52" name="Picture 51">
                        <a:extLst>
                          <a:ext uri="{FF2B5EF4-FFF2-40B4-BE49-F238E27FC236}">
                            <a16:creationId xmlns:a16="http://schemas.microsoft.com/office/drawing/2014/main" id="{3B8D4EA4-74A0-4AA7-E639-C59DAE87DAB8}"/>
                          </a:ext>
                        </a:extLst>
                      </p:cNvPr>
                      <p:cNvPicPr>
                        <a:picLocks noChangeAspect="1"/>
                      </p:cNvPicPr>
                      <p:nvPr/>
                    </p:nvPicPr>
                    <p:blipFill>
                      <a:blip r:embed="rId29"/>
                      <a:stretch>
                        <a:fillRect/>
                      </a:stretch>
                    </p:blipFill>
                    <p:spPr>
                      <a:xfrm>
                        <a:off x="20008859" y="8874313"/>
                        <a:ext cx="949784" cy="378369"/>
                      </a:xfrm>
                      <a:prstGeom prst="rect">
                        <a:avLst/>
                      </a:prstGeom>
                    </p:spPr>
                  </p:pic>
                  <p:pic>
                    <p:nvPicPr>
                      <p:cNvPr id="53" name="Picture 52">
                        <a:extLst>
                          <a:ext uri="{FF2B5EF4-FFF2-40B4-BE49-F238E27FC236}">
                            <a16:creationId xmlns:a16="http://schemas.microsoft.com/office/drawing/2014/main" id="{4FA9C585-319D-0902-1966-7FE4BE18C996}"/>
                          </a:ext>
                        </a:extLst>
                      </p:cNvPr>
                      <p:cNvPicPr>
                        <a:picLocks noChangeAspect="1"/>
                      </p:cNvPicPr>
                      <p:nvPr/>
                    </p:nvPicPr>
                    <p:blipFill>
                      <a:blip r:embed="rId30"/>
                      <a:stretch>
                        <a:fillRect/>
                      </a:stretch>
                    </p:blipFill>
                    <p:spPr>
                      <a:xfrm>
                        <a:off x="11433298" y="8896566"/>
                        <a:ext cx="556138" cy="321517"/>
                      </a:xfrm>
                      <a:prstGeom prst="rect">
                        <a:avLst/>
                      </a:prstGeom>
                    </p:spPr>
                  </p:pic>
                  <p:pic>
                    <p:nvPicPr>
                      <p:cNvPr id="54" name="Picture 53">
                        <a:extLst>
                          <a:ext uri="{FF2B5EF4-FFF2-40B4-BE49-F238E27FC236}">
                            <a16:creationId xmlns:a16="http://schemas.microsoft.com/office/drawing/2014/main" id="{624EFFE0-881D-7503-A06B-FABAB5F7BCDF}"/>
                          </a:ext>
                        </a:extLst>
                      </p:cNvPr>
                      <p:cNvPicPr>
                        <a:picLocks noChangeAspect="1"/>
                      </p:cNvPicPr>
                      <p:nvPr/>
                    </p:nvPicPr>
                    <p:blipFill>
                      <a:blip r:embed="rId31"/>
                      <a:stretch>
                        <a:fillRect/>
                      </a:stretch>
                    </p:blipFill>
                    <p:spPr>
                      <a:xfrm>
                        <a:off x="19155723" y="8882604"/>
                        <a:ext cx="488587" cy="325725"/>
                      </a:xfrm>
                      <a:prstGeom prst="rect">
                        <a:avLst/>
                      </a:prstGeom>
                    </p:spPr>
                  </p:pic>
                  <p:pic>
                    <p:nvPicPr>
                      <p:cNvPr id="55" name="Picture 54">
                        <a:extLst>
                          <a:ext uri="{FF2B5EF4-FFF2-40B4-BE49-F238E27FC236}">
                            <a16:creationId xmlns:a16="http://schemas.microsoft.com/office/drawing/2014/main" id="{898E685D-A7BC-A285-FA26-3ADCB98A07AB}"/>
                          </a:ext>
                        </a:extLst>
                      </p:cNvPr>
                      <p:cNvPicPr>
                        <a:picLocks noChangeAspect="1"/>
                      </p:cNvPicPr>
                      <p:nvPr/>
                    </p:nvPicPr>
                    <p:blipFill>
                      <a:blip r:embed="rId32"/>
                      <a:stretch>
                        <a:fillRect/>
                      </a:stretch>
                    </p:blipFill>
                    <p:spPr>
                      <a:xfrm>
                        <a:off x="15266772" y="8926957"/>
                        <a:ext cx="449238" cy="249576"/>
                      </a:xfrm>
                      <a:prstGeom prst="rect">
                        <a:avLst/>
                      </a:prstGeom>
                    </p:spPr>
                  </p:pic>
                  <p:cxnSp>
                    <p:nvCxnSpPr>
                      <p:cNvPr id="60" name="Straight Connector 59">
                        <a:extLst>
                          <a:ext uri="{FF2B5EF4-FFF2-40B4-BE49-F238E27FC236}">
                            <a16:creationId xmlns:a16="http://schemas.microsoft.com/office/drawing/2014/main" id="{BAFDB27B-9012-9D9A-89C7-E9D7E80C585D}"/>
                          </a:ext>
                        </a:extLst>
                      </p:cNvPr>
                      <p:cNvCxnSpPr>
                        <a:cxnSpLocks/>
                      </p:cNvCxnSpPr>
                      <p:nvPr/>
                    </p:nvCxnSpPr>
                    <p:spPr>
                      <a:xfrm>
                        <a:off x="938401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F8463A-D20C-3D5F-7BD1-D44C81C3435B}"/>
                          </a:ext>
                        </a:extLst>
                      </p:cNvPr>
                      <p:cNvCxnSpPr>
                        <a:cxnSpLocks/>
                      </p:cNvCxnSpPr>
                      <p:nvPr/>
                    </p:nvCxnSpPr>
                    <p:spPr>
                      <a:xfrm>
                        <a:off x="13312796"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37F0FC-A67E-2343-022A-FF2CB4ED22BC}"/>
                          </a:ext>
                        </a:extLst>
                      </p:cNvPr>
                      <p:cNvCxnSpPr>
                        <a:cxnSpLocks/>
                      </p:cNvCxnSpPr>
                      <p:nvPr/>
                    </p:nvCxnSpPr>
                    <p:spPr>
                      <a:xfrm>
                        <a:off x="17089383"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020BF8-7C46-A0CF-A4D6-7068CBC6B08E}"/>
                          </a:ext>
                        </a:extLst>
                      </p:cNvPr>
                      <p:cNvCxnSpPr>
                        <a:cxnSpLocks/>
                      </p:cNvCxnSpPr>
                      <p:nvPr/>
                    </p:nvCxnSpPr>
                    <p:spPr>
                      <a:xfrm>
                        <a:off x="5397055" y="8861062"/>
                        <a:ext cx="0" cy="2067428"/>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8216884B-43C6-D22E-68B8-D2EACD44392D}"/>
                          </a:ext>
                        </a:extLst>
                      </p:cNvPr>
                      <p:cNvPicPr>
                        <a:picLocks noChangeAspect="1"/>
                      </p:cNvPicPr>
                      <p:nvPr/>
                    </p:nvPicPr>
                    <p:blipFill rotWithShape="1">
                      <a:blip r:embed="rId33"/>
                      <a:srcRect l="23405" t="5908" r="6943" b="58997"/>
                      <a:stretch/>
                    </p:blipFill>
                    <p:spPr>
                      <a:xfrm>
                        <a:off x="1896350" y="8953907"/>
                        <a:ext cx="284589" cy="535327"/>
                      </a:xfrm>
                      <a:prstGeom prst="rect">
                        <a:avLst/>
                      </a:prstGeom>
                    </p:spPr>
                  </p:pic>
                  <p:pic>
                    <p:nvPicPr>
                      <p:cNvPr id="56" name="Picture 55">
                        <a:extLst>
                          <a:ext uri="{FF2B5EF4-FFF2-40B4-BE49-F238E27FC236}">
                            <a16:creationId xmlns:a16="http://schemas.microsoft.com/office/drawing/2014/main" id="{F0DEB75E-922B-94A1-2395-8ED31A1B9464}"/>
                          </a:ext>
                        </a:extLst>
                      </p:cNvPr>
                      <p:cNvPicPr>
                        <a:picLocks noChangeAspect="1"/>
                      </p:cNvPicPr>
                      <p:nvPr/>
                    </p:nvPicPr>
                    <p:blipFill rotWithShape="1">
                      <a:blip r:embed="rId33"/>
                      <a:srcRect l="20553" t="65960" r="12790" b="17375"/>
                      <a:stretch/>
                    </p:blipFill>
                    <p:spPr>
                      <a:xfrm>
                        <a:off x="1872875" y="9727374"/>
                        <a:ext cx="284589" cy="265617"/>
                      </a:xfrm>
                      <a:prstGeom prst="rect">
                        <a:avLst/>
                      </a:prstGeom>
                    </p:spPr>
                  </p:pic>
                  <p:pic>
                    <p:nvPicPr>
                      <p:cNvPr id="57" name="Picture 56">
                        <a:extLst>
                          <a:ext uri="{FF2B5EF4-FFF2-40B4-BE49-F238E27FC236}">
                            <a16:creationId xmlns:a16="http://schemas.microsoft.com/office/drawing/2014/main" id="{F2DBA61D-7BCC-3183-2B4A-47F4D95BBC18}"/>
                          </a:ext>
                        </a:extLst>
                      </p:cNvPr>
                      <p:cNvPicPr>
                        <a:picLocks noChangeAspect="1"/>
                      </p:cNvPicPr>
                      <p:nvPr/>
                    </p:nvPicPr>
                    <p:blipFill rotWithShape="1">
                      <a:blip r:embed="rId34"/>
                      <a:srcRect t="14818" r="2437" b="804"/>
                      <a:stretch/>
                    </p:blipFill>
                    <p:spPr>
                      <a:xfrm>
                        <a:off x="3343951" y="9898009"/>
                        <a:ext cx="2044694" cy="171825"/>
                      </a:xfrm>
                      <a:prstGeom prst="rect">
                        <a:avLst/>
                      </a:prstGeom>
                    </p:spPr>
                  </p:pic>
                  <p:pic>
                    <p:nvPicPr>
                      <p:cNvPr id="59" name="Picture 58">
                        <a:extLst>
                          <a:ext uri="{FF2B5EF4-FFF2-40B4-BE49-F238E27FC236}">
                            <a16:creationId xmlns:a16="http://schemas.microsoft.com/office/drawing/2014/main" id="{86856CA0-9CEC-AEA1-A988-8448C2581368}"/>
                          </a:ext>
                        </a:extLst>
                      </p:cNvPr>
                      <p:cNvPicPr>
                        <a:picLocks noChangeAspect="1"/>
                      </p:cNvPicPr>
                      <p:nvPr/>
                    </p:nvPicPr>
                    <p:blipFill rotWithShape="1">
                      <a:blip r:embed="rId35"/>
                      <a:srcRect t="19189"/>
                      <a:stretch/>
                    </p:blipFill>
                    <p:spPr>
                      <a:xfrm>
                        <a:off x="2515072" y="9633095"/>
                        <a:ext cx="1326788" cy="171825"/>
                      </a:xfrm>
                      <a:prstGeom prst="rect">
                        <a:avLst/>
                      </a:prstGeom>
                    </p:spPr>
                  </p:pic>
                  <p:pic>
                    <p:nvPicPr>
                      <p:cNvPr id="63" name="Picture 62">
                        <a:extLst>
                          <a:ext uri="{FF2B5EF4-FFF2-40B4-BE49-F238E27FC236}">
                            <a16:creationId xmlns:a16="http://schemas.microsoft.com/office/drawing/2014/main" id="{EDDE3A7B-1F17-84F8-BD49-BD6380E4B844}"/>
                          </a:ext>
                        </a:extLst>
                      </p:cNvPr>
                      <p:cNvPicPr>
                        <a:picLocks noChangeAspect="1"/>
                      </p:cNvPicPr>
                      <p:nvPr/>
                    </p:nvPicPr>
                    <p:blipFill rotWithShape="1">
                      <a:blip r:embed="rId33"/>
                      <a:srcRect l="20553" t="65960" r="12790" b="17375"/>
                      <a:stretch/>
                    </p:blipFill>
                    <p:spPr>
                      <a:xfrm>
                        <a:off x="1875210" y="10403305"/>
                        <a:ext cx="284589" cy="265617"/>
                      </a:xfrm>
                      <a:prstGeom prst="rect">
                        <a:avLst/>
                      </a:prstGeom>
                    </p:spPr>
                  </p:pic>
                  <p:pic>
                    <p:nvPicPr>
                      <p:cNvPr id="65" name="Picture 64">
                        <a:extLst>
                          <a:ext uri="{FF2B5EF4-FFF2-40B4-BE49-F238E27FC236}">
                            <a16:creationId xmlns:a16="http://schemas.microsoft.com/office/drawing/2014/main" id="{3CD954BE-9FC0-C58C-A5B4-86F8AB684853}"/>
                          </a:ext>
                        </a:extLst>
                      </p:cNvPr>
                      <p:cNvPicPr>
                        <a:picLocks noChangeAspect="1"/>
                      </p:cNvPicPr>
                      <p:nvPr/>
                    </p:nvPicPr>
                    <p:blipFill>
                      <a:blip r:embed="rId36"/>
                      <a:stretch>
                        <a:fillRect/>
                      </a:stretch>
                    </p:blipFill>
                    <p:spPr>
                      <a:xfrm>
                        <a:off x="2211024" y="9633095"/>
                        <a:ext cx="288979" cy="171825"/>
                      </a:xfrm>
                      <a:prstGeom prst="rect">
                        <a:avLst/>
                      </a:prstGeom>
                    </p:spPr>
                  </p:pic>
                  <p:pic>
                    <p:nvPicPr>
                      <p:cNvPr id="73" name="Picture 72">
                        <a:extLst>
                          <a:ext uri="{FF2B5EF4-FFF2-40B4-BE49-F238E27FC236}">
                            <a16:creationId xmlns:a16="http://schemas.microsoft.com/office/drawing/2014/main" id="{0D534475-80B5-0166-D1DA-CA0BBDAB8AC7}"/>
                          </a:ext>
                        </a:extLst>
                      </p:cNvPr>
                      <p:cNvPicPr>
                        <a:picLocks noChangeAspect="1"/>
                      </p:cNvPicPr>
                      <p:nvPr/>
                    </p:nvPicPr>
                    <p:blipFill>
                      <a:blip r:embed="rId37"/>
                      <a:stretch>
                        <a:fillRect/>
                      </a:stretch>
                    </p:blipFill>
                    <p:spPr>
                      <a:xfrm>
                        <a:off x="9415478" y="10313527"/>
                        <a:ext cx="3362929" cy="130599"/>
                      </a:xfrm>
                      <a:prstGeom prst="rect">
                        <a:avLst/>
                      </a:prstGeom>
                    </p:spPr>
                  </p:pic>
                  <p:pic>
                    <p:nvPicPr>
                      <p:cNvPr id="74" name="Picture 73">
                        <a:extLst>
                          <a:ext uri="{FF2B5EF4-FFF2-40B4-BE49-F238E27FC236}">
                            <a16:creationId xmlns:a16="http://schemas.microsoft.com/office/drawing/2014/main" id="{56FDF8EB-0B73-D8AF-D02B-21AC7CAF5BEC}"/>
                          </a:ext>
                        </a:extLst>
                      </p:cNvPr>
                      <p:cNvPicPr>
                        <a:picLocks noChangeAspect="1"/>
                      </p:cNvPicPr>
                      <p:nvPr/>
                    </p:nvPicPr>
                    <p:blipFill>
                      <a:blip r:embed="rId37"/>
                      <a:stretch>
                        <a:fillRect/>
                      </a:stretch>
                    </p:blipFill>
                    <p:spPr>
                      <a:xfrm>
                        <a:off x="13340504" y="10306116"/>
                        <a:ext cx="3362929" cy="130599"/>
                      </a:xfrm>
                      <a:prstGeom prst="rect">
                        <a:avLst/>
                      </a:prstGeom>
                    </p:spPr>
                  </p:pic>
                  <p:pic>
                    <p:nvPicPr>
                      <p:cNvPr id="75" name="Picture 74">
                        <a:extLst>
                          <a:ext uri="{FF2B5EF4-FFF2-40B4-BE49-F238E27FC236}">
                            <a16:creationId xmlns:a16="http://schemas.microsoft.com/office/drawing/2014/main" id="{763B8AD9-4F61-E200-AC7C-06F898564F12}"/>
                          </a:ext>
                        </a:extLst>
                      </p:cNvPr>
                      <p:cNvPicPr>
                        <a:picLocks noChangeAspect="1"/>
                      </p:cNvPicPr>
                      <p:nvPr/>
                    </p:nvPicPr>
                    <p:blipFill>
                      <a:blip r:embed="rId37"/>
                      <a:stretch>
                        <a:fillRect/>
                      </a:stretch>
                    </p:blipFill>
                    <p:spPr>
                      <a:xfrm>
                        <a:off x="13360922" y="9596775"/>
                        <a:ext cx="3362929" cy="130599"/>
                      </a:xfrm>
                      <a:prstGeom prst="rect">
                        <a:avLst/>
                      </a:prstGeom>
                    </p:spPr>
                  </p:pic>
                  <p:pic>
                    <p:nvPicPr>
                      <p:cNvPr id="66" name="Picture 65">
                        <a:extLst>
                          <a:ext uri="{FF2B5EF4-FFF2-40B4-BE49-F238E27FC236}">
                            <a16:creationId xmlns:a16="http://schemas.microsoft.com/office/drawing/2014/main" id="{55D11522-C171-02B0-7298-139873805259}"/>
                          </a:ext>
                        </a:extLst>
                      </p:cNvPr>
                      <p:cNvPicPr>
                        <a:picLocks noChangeAspect="1"/>
                      </p:cNvPicPr>
                      <p:nvPr/>
                    </p:nvPicPr>
                    <p:blipFill>
                      <a:blip r:embed="rId38"/>
                      <a:stretch>
                        <a:fillRect/>
                      </a:stretch>
                    </p:blipFill>
                    <p:spPr>
                      <a:xfrm>
                        <a:off x="13389329" y="10327101"/>
                        <a:ext cx="876345" cy="152408"/>
                      </a:xfrm>
                      <a:prstGeom prst="rect">
                        <a:avLst/>
                      </a:prstGeom>
                    </p:spPr>
                  </p:pic>
                  <p:pic>
                    <p:nvPicPr>
                      <p:cNvPr id="77" name="Picture 76">
                        <a:extLst>
                          <a:ext uri="{FF2B5EF4-FFF2-40B4-BE49-F238E27FC236}">
                            <a16:creationId xmlns:a16="http://schemas.microsoft.com/office/drawing/2014/main" id="{6971C9F5-9488-1C52-88A6-901ED7DD9EF9}"/>
                          </a:ext>
                        </a:extLst>
                      </p:cNvPr>
                      <p:cNvPicPr>
                        <a:picLocks noChangeAspect="1"/>
                      </p:cNvPicPr>
                      <p:nvPr/>
                    </p:nvPicPr>
                    <p:blipFill>
                      <a:blip r:embed="rId37"/>
                      <a:stretch>
                        <a:fillRect/>
                      </a:stretch>
                    </p:blipFill>
                    <p:spPr>
                      <a:xfrm>
                        <a:off x="17329555" y="10306116"/>
                        <a:ext cx="3362929" cy="130599"/>
                      </a:xfrm>
                      <a:prstGeom prst="rect">
                        <a:avLst/>
                      </a:prstGeom>
                    </p:spPr>
                  </p:pic>
                  <p:pic>
                    <p:nvPicPr>
                      <p:cNvPr id="78" name="Picture 77">
                        <a:extLst>
                          <a:ext uri="{FF2B5EF4-FFF2-40B4-BE49-F238E27FC236}">
                            <a16:creationId xmlns:a16="http://schemas.microsoft.com/office/drawing/2014/main" id="{14029A0B-27AC-759C-7096-0858429A4C5E}"/>
                          </a:ext>
                        </a:extLst>
                      </p:cNvPr>
                      <p:cNvPicPr>
                        <a:picLocks noChangeAspect="1"/>
                      </p:cNvPicPr>
                      <p:nvPr/>
                    </p:nvPicPr>
                    <p:blipFill>
                      <a:blip r:embed="rId37"/>
                      <a:stretch>
                        <a:fillRect/>
                      </a:stretch>
                    </p:blipFill>
                    <p:spPr>
                      <a:xfrm>
                        <a:off x="17185128" y="9662838"/>
                        <a:ext cx="3362929" cy="130599"/>
                      </a:xfrm>
                      <a:prstGeom prst="rect">
                        <a:avLst/>
                      </a:prstGeom>
                    </p:spPr>
                  </p:pic>
                  <p:pic>
                    <p:nvPicPr>
                      <p:cNvPr id="85" name="Picture 84">
                        <a:extLst>
                          <a:ext uri="{FF2B5EF4-FFF2-40B4-BE49-F238E27FC236}">
                            <a16:creationId xmlns:a16="http://schemas.microsoft.com/office/drawing/2014/main" id="{3D98FA39-2F80-EB05-1C40-6B45B5AF27AA}"/>
                          </a:ext>
                        </a:extLst>
                      </p:cNvPr>
                      <p:cNvPicPr>
                        <a:picLocks noChangeAspect="1"/>
                      </p:cNvPicPr>
                      <p:nvPr/>
                    </p:nvPicPr>
                    <p:blipFill rotWithShape="1">
                      <a:blip r:embed="rId39"/>
                      <a:srcRect t="12719"/>
                      <a:stretch/>
                    </p:blipFill>
                    <p:spPr>
                      <a:xfrm>
                        <a:off x="3394792" y="10554064"/>
                        <a:ext cx="1849662" cy="161440"/>
                      </a:xfrm>
                      <a:prstGeom prst="rect">
                        <a:avLst/>
                      </a:prstGeom>
                    </p:spPr>
                  </p:pic>
                  <p:pic>
                    <p:nvPicPr>
                      <p:cNvPr id="87" name="Picture 86">
                        <a:extLst>
                          <a:ext uri="{FF2B5EF4-FFF2-40B4-BE49-F238E27FC236}">
                            <a16:creationId xmlns:a16="http://schemas.microsoft.com/office/drawing/2014/main" id="{FECCD51E-B307-5754-87BF-5B1844FDC8E8}"/>
                          </a:ext>
                        </a:extLst>
                      </p:cNvPr>
                      <p:cNvPicPr>
                        <a:picLocks noChangeAspect="1"/>
                      </p:cNvPicPr>
                      <p:nvPr/>
                    </p:nvPicPr>
                    <p:blipFill rotWithShape="1">
                      <a:blip r:embed="rId35"/>
                      <a:srcRect t="19189"/>
                      <a:stretch/>
                    </p:blipFill>
                    <p:spPr>
                      <a:xfrm>
                        <a:off x="2509187" y="10295877"/>
                        <a:ext cx="1326788" cy="171825"/>
                      </a:xfrm>
                      <a:prstGeom prst="rect">
                        <a:avLst/>
                      </a:prstGeom>
                    </p:spPr>
                  </p:pic>
                  <p:pic>
                    <p:nvPicPr>
                      <p:cNvPr id="88" name="Picture 87">
                        <a:extLst>
                          <a:ext uri="{FF2B5EF4-FFF2-40B4-BE49-F238E27FC236}">
                            <a16:creationId xmlns:a16="http://schemas.microsoft.com/office/drawing/2014/main" id="{EC22E169-D980-1463-6729-1EBE5689502C}"/>
                          </a:ext>
                        </a:extLst>
                      </p:cNvPr>
                      <p:cNvPicPr>
                        <a:picLocks noChangeAspect="1"/>
                      </p:cNvPicPr>
                      <p:nvPr/>
                    </p:nvPicPr>
                    <p:blipFill>
                      <a:blip r:embed="rId36"/>
                      <a:stretch>
                        <a:fillRect/>
                      </a:stretch>
                    </p:blipFill>
                    <p:spPr>
                      <a:xfrm>
                        <a:off x="2205138" y="10295877"/>
                        <a:ext cx="288979" cy="171825"/>
                      </a:xfrm>
                      <a:prstGeom prst="rect">
                        <a:avLst/>
                      </a:prstGeom>
                    </p:spPr>
                  </p:pic>
                </p:grpSp>
              </p:grpSp>
            </p:grpSp>
            <p:pic>
              <p:nvPicPr>
                <p:cNvPr id="93" name="Picture 92">
                  <a:extLst>
                    <a:ext uri="{FF2B5EF4-FFF2-40B4-BE49-F238E27FC236}">
                      <a16:creationId xmlns:a16="http://schemas.microsoft.com/office/drawing/2014/main" id="{C4C27C78-2F42-1354-F722-587189392445}"/>
                    </a:ext>
                  </a:extLst>
                </p:cNvPr>
                <p:cNvPicPr>
                  <a:picLocks noChangeAspect="1"/>
                </p:cNvPicPr>
                <p:nvPr/>
              </p:nvPicPr>
              <p:blipFill>
                <a:blip r:embed="rId40"/>
                <a:stretch>
                  <a:fillRect/>
                </a:stretch>
              </p:blipFill>
              <p:spPr>
                <a:xfrm>
                  <a:off x="4126925" y="9570345"/>
                  <a:ext cx="1031012" cy="509581"/>
                </a:xfrm>
                <a:prstGeom prst="rect">
                  <a:avLst/>
                </a:prstGeom>
              </p:spPr>
            </p:pic>
            <p:pic>
              <p:nvPicPr>
                <p:cNvPr id="97" name="Picture 96">
                  <a:extLst>
                    <a:ext uri="{FF2B5EF4-FFF2-40B4-BE49-F238E27FC236}">
                      <a16:creationId xmlns:a16="http://schemas.microsoft.com/office/drawing/2014/main" id="{A17C70BB-68BD-1BE9-C352-568DF53DA2CC}"/>
                    </a:ext>
                  </a:extLst>
                </p:cNvPr>
                <p:cNvPicPr>
                  <a:picLocks noChangeAspect="1"/>
                </p:cNvPicPr>
                <p:nvPr/>
              </p:nvPicPr>
              <p:blipFill>
                <a:blip r:embed="rId41"/>
                <a:stretch>
                  <a:fillRect/>
                </a:stretch>
              </p:blipFill>
              <p:spPr>
                <a:xfrm rot="5400000">
                  <a:off x="20303800" y="8267748"/>
                  <a:ext cx="2876915" cy="1002107"/>
                </a:xfrm>
                <a:prstGeom prst="rect">
                  <a:avLst/>
                </a:prstGeom>
              </p:spPr>
            </p:pic>
            <p:pic>
              <p:nvPicPr>
                <p:cNvPr id="94" name="Picture 93">
                  <a:extLst>
                    <a:ext uri="{FF2B5EF4-FFF2-40B4-BE49-F238E27FC236}">
                      <a16:creationId xmlns:a16="http://schemas.microsoft.com/office/drawing/2014/main" id="{019B607B-A7ED-7C4E-9520-F2E97653C8B7}"/>
                    </a:ext>
                  </a:extLst>
                </p:cNvPr>
                <p:cNvPicPr>
                  <a:picLocks noChangeAspect="1"/>
                </p:cNvPicPr>
                <p:nvPr/>
              </p:nvPicPr>
              <p:blipFill>
                <a:blip r:embed="rId42"/>
                <a:stretch>
                  <a:fillRect/>
                </a:stretch>
              </p:blipFill>
              <p:spPr>
                <a:xfrm>
                  <a:off x="21176914" y="9613125"/>
                  <a:ext cx="985578" cy="445535"/>
                </a:xfrm>
                <a:prstGeom prst="rect">
                  <a:avLst/>
                </a:prstGeom>
              </p:spPr>
            </p:pic>
          </p:grpSp>
          <p:sp>
            <p:nvSpPr>
              <p:cNvPr id="144" name="Rectangle 143">
                <a:extLst>
                  <a:ext uri="{FF2B5EF4-FFF2-40B4-BE49-F238E27FC236}">
                    <a16:creationId xmlns:a16="http://schemas.microsoft.com/office/drawing/2014/main" id="{B03C0B28-B995-494A-8C72-154E50CB30BB}"/>
                  </a:ext>
                </a:extLst>
              </p:cNvPr>
              <p:cNvSpPr/>
              <p:nvPr/>
            </p:nvSpPr>
            <p:spPr>
              <a:xfrm>
                <a:off x="12341929" y="10192221"/>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151" name="Picture 150">
                <a:extLst>
                  <a:ext uri="{FF2B5EF4-FFF2-40B4-BE49-F238E27FC236}">
                    <a16:creationId xmlns:a16="http://schemas.microsoft.com/office/drawing/2014/main" id="{C9EA50D6-48AB-47B0-A4D9-50F6BF178E79}"/>
                  </a:ext>
                </a:extLst>
              </p:cNvPr>
              <p:cNvPicPr>
                <a:picLocks noChangeAspect="1"/>
              </p:cNvPicPr>
              <p:nvPr/>
            </p:nvPicPr>
            <p:blipFill rotWithShape="1">
              <a:blip r:embed="rId43"/>
              <a:srcRect l="5597" t="35282" r="7812" b="2655"/>
              <a:stretch/>
            </p:blipFill>
            <p:spPr>
              <a:xfrm>
                <a:off x="3096820" y="10532602"/>
                <a:ext cx="1194618" cy="199577"/>
              </a:xfrm>
              <a:prstGeom prst="rect">
                <a:avLst/>
              </a:prstGeom>
            </p:spPr>
          </p:pic>
          <p:pic>
            <p:nvPicPr>
              <p:cNvPr id="152" name="Picture 151">
                <a:extLst>
                  <a:ext uri="{FF2B5EF4-FFF2-40B4-BE49-F238E27FC236}">
                    <a16:creationId xmlns:a16="http://schemas.microsoft.com/office/drawing/2014/main" id="{7F90B6B3-51EC-48F2-9DE0-B21709471627}"/>
                  </a:ext>
                </a:extLst>
              </p:cNvPr>
              <p:cNvPicPr>
                <a:picLocks noChangeAspect="1"/>
              </p:cNvPicPr>
              <p:nvPr/>
            </p:nvPicPr>
            <p:blipFill rotWithShape="1">
              <a:blip r:embed="rId43"/>
              <a:srcRect l="5597" t="35282" r="7812" b="2655"/>
              <a:stretch/>
            </p:blipFill>
            <p:spPr>
              <a:xfrm>
                <a:off x="3102739" y="11194214"/>
                <a:ext cx="1194618" cy="199577"/>
              </a:xfrm>
              <a:prstGeom prst="rect">
                <a:avLst/>
              </a:prstGeom>
            </p:spPr>
          </p:pic>
          <p:pic>
            <p:nvPicPr>
              <p:cNvPr id="156" name="Picture 155">
                <a:extLst>
                  <a:ext uri="{FF2B5EF4-FFF2-40B4-BE49-F238E27FC236}">
                    <a16:creationId xmlns:a16="http://schemas.microsoft.com/office/drawing/2014/main" id="{73DFF6F6-1FFA-40C9-AFD7-CF6D15B72DB9}"/>
                  </a:ext>
                </a:extLst>
              </p:cNvPr>
              <p:cNvPicPr>
                <a:picLocks noChangeAspect="1"/>
              </p:cNvPicPr>
              <p:nvPr/>
            </p:nvPicPr>
            <p:blipFill>
              <a:blip r:embed="rId44"/>
              <a:stretch>
                <a:fillRect/>
              </a:stretch>
            </p:blipFill>
            <p:spPr>
              <a:xfrm>
                <a:off x="2759000" y="7330343"/>
                <a:ext cx="409596" cy="2121968"/>
              </a:xfrm>
              <a:prstGeom prst="rect">
                <a:avLst/>
              </a:prstGeom>
            </p:spPr>
          </p:pic>
        </p:grpSp>
        <p:sp>
          <p:nvSpPr>
            <p:cNvPr id="82" name="Rectangle 81">
              <a:extLst>
                <a:ext uri="{FF2B5EF4-FFF2-40B4-BE49-F238E27FC236}">
                  <a16:creationId xmlns:a16="http://schemas.microsoft.com/office/drawing/2014/main" id="{43A3CD88-F433-410F-B9A2-E0CE3FCC7498}"/>
                </a:ext>
              </a:extLst>
            </p:cNvPr>
            <p:cNvSpPr/>
            <p:nvPr/>
          </p:nvSpPr>
          <p:spPr>
            <a:xfrm>
              <a:off x="7325405" y="10954886"/>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83" name="Rectangle 82">
              <a:extLst>
                <a:ext uri="{FF2B5EF4-FFF2-40B4-BE49-F238E27FC236}">
                  <a16:creationId xmlns:a16="http://schemas.microsoft.com/office/drawing/2014/main" id="{94F69C42-C288-4097-B348-6AD3B1AE2F82}"/>
                </a:ext>
              </a:extLst>
            </p:cNvPr>
            <p:cNvSpPr/>
            <p:nvPr/>
          </p:nvSpPr>
          <p:spPr>
            <a:xfrm>
              <a:off x="7327729" y="10268195"/>
              <a:ext cx="996097" cy="244506"/>
            </a:xfrm>
            <a:prstGeom prst="rect">
              <a:avLst/>
            </a:prstGeom>
            <a:noFill/>
            <a:ln>
              <a:solidFill>
                <a:schemeClr val="accent4">
                  <a:lumMod val="75000"/>
                  <a:lumOff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sp>
          <p:nvSpPr>
            <p:cNvPr id="76" name="Arrow: Down 14">
              <a:extLst>
                <a:ext uri="{FF2B5EF4-FFF2-40B4-BE49-F238E27FC236}">
                  <a16:creationId xmlns:a16="http://schemas.microsoft.com/office/drawing/2014/main" id="{52F2BD07-3C7D-4E97-A233-47485614BB8B}"/>
                </a:ext>
              </a:extLst>
            </p:cNvPr>
            <p:cNvSpPr/>
            <p:nvPr/>
          </p:nvSpPr>
          <p:spPr>
            <a:xfrm rot="1770695">
              <a:off x="20709173" y="6939600"/>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84" name="Immagine 56">
              <a:extLst>
                <a:ext uri="{FF2B5EF4-FFF2-40B4-BE49-F238E27FC236}">
                  <a16:creationId xmlns:a16="http://schemas.microsoft.com/office/drawing/2014/main" id="{B6D74F8C-5918-4F40-83B3-E237DF4A726B}"/>
                </a:ext>
              </a:extLst>
            </p:cNvPr>
            <p:cNvPicPr>
              <a:picLocks noChangeAspect="1"/>
            </p:cNvPicPr>
            <p:nvPr/>
          </p:nvPicPr>
          <p:blipFill rotWithShape="1">
            <a:blip r:embed="rId45"/>
            <a:srcRect l="14461" t="15533" b="3918"/>
            <a:stretch/>
          </p:blipFill>
          <p:spPr>
            <a:xfrm>
              <a:off x="1827421" y="10459250"/>
              <a:ext cx="213452" cy="225121"/>
            </a:xfrm>
            <a:prstGeom prst="rect">
              <a:avLst/>
            </a:prstGeom>
          </p:spPr>
        </p:pic>
      </p:grpSp>
      <p:grpSp>
        <p:nvGrpSpPr>
          <p:cNvPr id="19" name="Group 18">
            <a:extLst>
              <a:ext uri="{FF2B5EF4-FFF2-40B4-BE49-F238E27FC236}">
                <a16:creationId xmlns:a16="http://schemas.microsoft.com/office/drawing/2014/main" id="{E1BB3B33-3736-6D92-D1B7-9238BA418134}"/>
              </a:ext>
            </a:extLst>
          </p:cNvPr>
          <p:cNvGrpSpPr/>
          <p:nvPr/>
        </p:nvGrpSpPr>
        <p:grpSpPr>
          <a:xfrm>
            <a:off x="11334831" y="10256713"/>
            <a:ext cx="8687775" cy="1017076"/>
            <a:chOff x="11334831" y="10256713"/>
            <a:chExt cx="8687775" cy="1017076"/>
          </a:xfrm>
        </p:grpSpPr>
        <p:pic>
          <p:nvPicPr>
            <p:cNvPr id="10" name="Picture 9">
              <a:extLst>
                <a:ext uri="{FF2B5EF4-FFF2-40B4-BE49-F238E27FC236}">
                  <a16:creationId xmlns:a16="http://schemas.microsoft.com/office/drawing/2014/main" id="{8DA321C1-02C4-6DC2-F1EE-1BF5446709B7}"/>
                </a:ext>
              </a:extLst>
            </p:cNvPr>
            <p:cNvPicPr>
              <a:picLocks noChangeAspect="1"/>
            </p:cNvPicPr>
            <p:nvPr/>
          </p:nvPicPr>
          <p:blipFill>
            <a:blip r:embed="rId46"/>
            <a:stretch>
              <a:fillRect/>
            </a:stretch>
          </p:blipFill>
          <p:spPr>
            <a:xfrm>
              <a:off x="11334831" y="10978610"/>
              <a:ext cx="1003607" cy="295179"/>
            </a:xfrm>
            <a:prstGeom prst="rect">
              <a:avLst/>
            </a:prstGeom>
          </p:spPr>
        </p:pic>
        <p:pic>
          <p:nvPicPr>
            <p:cNvPr id="13" name="Picture 12">
              <a:extLst>
                <a:ext uri="{FF2B5EF4-FFF2-40B4-BE49-F238E27FC236}">
                  <a16:creationId xmlns:a16="http://schemas.microsoft.com/office/drawing/2014/main" id="{3DECE0AD-8AD8-0A0B-BF31-D1EC4ABBB8D0}"/>
                </a:ext>
              </a:extLst>
            </p:cNvPr>
            <p:cNvPicPr>
              <a:picLocks noChangeAspect="1"/>
            </p:cNvPicPr>
            <p:nvPr/>
          </p:nvPicPr>
          <p:blipFill>
            <a:blip r:embed="rId46"/>
            <a:stretch>
              <a:fillRect/>
            </a:stretch>
          </p:blipFill>
          <p:spPr>
            <a:xfrm>
              <a:off x="15056599" y="10256713"/>
              <a:ext cx="1003607" cy="295179"/>
            </a:xfrm>
            <a:prstGeom prst="rect">
              <a:avLst/>
            </a:prstGeom>
          </p:spPr>
        </p:pic>
        <p:pic>
          <p:nvPicPr>
            <p:cNvPr id="14" name="Picture 13">
              <a:extLst>
                <a:ext uri="{FF2B5EF4-FFF2-40B4-BE49-F238E27FC236}">
                  <a16:creationId xmlns:a16="http://schemas.microsoft.com/office/drawing/2014/main" id="{8B07CB66-EAD9-BBB0-8846-B1382DDBFFD6}"/>
                </a:ext>
              </a:extLst>
            </p:cNvPr>
            <p:cNvPicPr>
              <a:picLocks noChangeAspect="1"/>
            </p:cNvPicPr>
            <p:nvPr/>
          </p:nvPicPr>
          <p:blipFill>
            <a:blip r:embed="rId46"/>
            <a:stretch>
              <a:fillRect/>
            </a:stretch>
          </p:blipFill>
          <p:spPr>
            <a:xfrm>
              <a:off x="15056599" y="10978607"/>
              <a:ext cx="1003607" cy="295179"/>
            </a:xfrm>
            <a:prstGeom prst="rect">
              <a:avLst/>
            </a:prstGeom>
          </p:spPr>
        </p:pic>
        <p:pic>
          <p:nvPicPr>
            <p:cNvPr id="16" name="Picture 15">
              <a:extLst>
                <a:ext uri="{FF2B5EF4-FFF2-40B4-BE49-F238E27FC236}">
                  <a16:creationId xmlns:a16="http://schemas.microsoft.com/office/drawing/2014/main" id="{B991875A-8EBF-242D-1490-86DB769ABF3E}"/>
                </a:ext>
              </a:extLst>
            </p:cNvPr>
            <p:cNvPicPr>
              <a:picLocks noChangeAspect="1"/>
            </p:cNvPicPr>
            <p:nvPr/>
          </p:nvPicPr>
          <p:blipFill>
            <a:blip r:embed="rId46"/>
            <a:stretch>
              <a:fillRect/>
            </a:stretch>
          </p:blipFill>
          <p:spPr>
            <a:xfrm>
              <a:off x="18986916" y="10288796"/>
              <a:ext cx="1003607" cy="295179"/>
            </a:xfrm>
            <a:prstGeom prst="rect">
              <a:avLst/>
            </a:prstGeom>
          </p:spPr>
        </p:pic>
        <p:pic>
          <p:nvPicPr>
            <p:cNvPr id="17" name="Picture 16">
              <a:extLst>
                <a:ext uri="{FF2B5EF4-FFF2-40B4-BE49-F238E27FC236}">
                  <a16:creationId xmlns:a16="http://schemas.microsoft.com/office/drawing/2014/main" id="{EF6BC2E8-0D6C-23E2-F684-A8A6B3EDB123}"/>
                </a:ext>
              </a:extLst>
            </p:cNvPr>
            <p:cNvPicPr>
              <a:picLocks noChangeAspect="1"/>
            </p:cNvPicPr>
            <p:nvPr/>
          </p:nvPicPr>
          <p:blipFill>
            <a:blip r:embed="rId46"/>
            <a:stretch>
              <a:fillRect/>
            </a:stretch>
          </p:blipFill>
          <p:spPr>
            <a:xfrm>
              <a:off x="19018999" y="10978607"/>
              <a:ext cx="1003607" cy="295179"/>
            </a:xfrm>
            <a:prstGeom prst="rect">
              <a:avLst/>
            </a:prstGeom>
          </p:spPr>
        </p:pic>
      </p:grpSp>
    </p:spTree>
    <p:extLst>
      <p:ext uri="{BB962C8B-B14F-4D97-AF65-F5344CB8AC3E}">
        <p14:creationId xmlns:p14="http://schemas.microsoft.com/office/powerpoint/2010/main" val="42250805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6">
            <a:extLst>
              <a:ext uri="{FF2B5EF4-FFF2-40B4-BE49-F238E27FC236}">
                <a16:creationId xmlns:a16="http://schemas.microsoft.com/office/drawing/2014/main" id="{D1C20EA8-C4EE-5F8A-E89F-B6FCEA353CA5}"/>
              </a:ext>
            </a:extLst>
          </p:cNvPr>
          <p:cNvSpPr>
            <a:spLocks noGrp="1"/>
          </p:cNvSpPr>
          <p:nvPr>
            <p:ph type="body" sz="quarter" idx="14"/>
          </p:nvPr>
        </p:nvSpPr>
        <p:spPr>
          <a:xfrm>
            <a:off x="3078150" y="461642"/>
            <a:ext cx="18938307" cy="676557"/>
          </a:xfrm>
        </p:spPr>
        <p:txBody>
          <a:bodyPr/>
          <a:lstStyle/>
          <a:p>
            <a:r>
              <a:rPr kumimoji="0" lang="it-IT" sz="36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p>
          <a:p>
            <a:endParaRPr lang="it-IT"/>
          </a:p>
        </p:txBody>
      </p:sp>
      <p:pic>
        <p:nvPicPr>
          <p:cNvPr id="13" name="Picture 12">
            <a:extLst>
              <a:ext uri="{FF2B5EF4-FFF2-40B4-BE49-F238E27FC236}">
                <a16:creationId xmlns:a16="http://schemas.microsoft.com/office/drawing/2014/main" id="{6ABBF952-7C35-D24E-6933-CFCFA076571F}"/>
              </a:ext>
            </a:extLst>
          </p:cNvPr>
          <p:cNvPicPr>
            <a:picLocks noChangeAspect="1"/>
          </p:cNvPicPr>
          <p:nvPr/>
        </p:nvPicPr>
        <p:blipFill>
          <a:blip r:embed="rId3"/>
          <a:stretch>
            <a:fillRect/>
          </a:stretch>
        </p:blipFill>
        <p:spPr>
          <a:xfrm>
            <a:off x="2845174" y="4511349"/>
            <a:ext cx="17397414" cy="966764"/>
          </a:xfrm>
          <a:prstGeom prst="rect">
            <a:avLst/>
          </a:prstGeom>
        </p:spPr>
      </p:pic>
      <p:grpSp>
        <p:nvGrpSpPr>
          <p:cNvPr id="14" name="Gruppo 37">
            <a:extLst>
              <a:ext uri="{FF2B5EF4-FFF2-40B4-BE49-F238E27FC236}">
                <a16:creationId xmlns:a16="http://schemas.microsoft.com/office/drawing/2014/main" id="{A1748DC9-2D4F-7B26-46C8-81577C45AEED}"/>
              </a:ext>
            </a:extLst>
          </p:cNvPr>
          <p:cNvGrpSpPr/>
          <p:nvPr/>
        </p:nvGrpSpPr>
        <p:grpSpPr>
          <a:xfrm>
            <a:off x="1662101" y="1718625"/>
            <a:ext cx="21096304" cy="732779"/>
            <a:chOff x="1662101" y="1952540"/>
            <a:chExt cx="21096304" cy="732779"/>
          </a:xfrm>
        </p:grpSpPr>
        <p:grpSp>
          <p:nvGrpSpPr>
            <p:cNvPr id="15" name="Gruppo 39">
              <a:extLst>
                <a:ext uri="{FF2B5EF4-FFF2-40B4-BE49-F238E27FC236}">
                  <a16:creationId xmlns:a16="http://schemas.microsoft.com/office/drawing/2014/main" id="{35E11D62-6157-3D9E-BA30-0BA9CFFCDF96}"/>
                </a:ext>
              </a:extLst>
            </p:cNvPr>
            <p:cNvGrpSpPr/>
            <p:nvPr/>
          </p:nvGrpSpPr>
          <p:grpSpPr>
            <a:xfrm>
              <a:off x="1662101" y="1952540"/>
              <a:ext cx="21096304" cy="732779"/>
              <a:chOff x="1646867" y="1867823"/>
              <a:chExt cx="21096304" cy="732779"/>
            </a:xfrm>
          </p:grpSpPr>
          <p:pic>
            <p:nvPicPr>
              <p:cNvPr id="17" name="Immagine 41">
                <a:extLst>
                  <a:ext uri="{FF2B5EF4-FFF2-40B4-BE49-F238E27FC236}">
                    <a16:creationId xmlns:a16="http://schemas.microsoft.com/office/drawing/2014/main" id="{3E731BCB-E3DE-4D7B-3E7F-4D9597CD2832}"/>
                  </a:ext>
                </a:extLst>
              </p:cNvPr>
              <p:cNvPicPr>
                <a:picLocks noChangeAspect="1"/>
              </p:cNvPicPr>
              <p:nvPr/>
            </p:nvPicPr>
            <p:blipFill>
              <a:blip r:embed="rId4"/>
              <a:stretch>
                <a:fillRect/>
              </a:stretch>
            </p:blipFill>
            <p:spPr>
              <a:xfrm>
                <a:off x="1646867" y="1867823"/>
                <a:ext cx="21096304" cy="732779"/>
              </a:xfrm>
              <a:prstGeom prst="rect">
                <a:avLst/>
              </a:prstGeom>
            </p:spPr>
          </p:pic>
          <p:pic>
            <p:nvPicPr>
              <p:cNvPr id="18" name="Immagine 42">
                <a:extLst>
                  <a:ext uri="{FF2B5EF4-FFF2-40B4-BE49-F238E27FC236}">
                    <a16:creationId xmlns:a16="http://schemas.microsoft.com/office/drawing/2014/main" id="{352A1AE8-9565-ABBF-004D-007482BACDE8}"/>
                  </a:ext>
                </a:extLst>
              </p:cNvPr>
              <p:cNvPicPr>
                <a:picLocks noChangeAspect="1"/>
              </p:cNvPicPr>
              <p:nvPr/>
            </p:nvPicPr>
            <p:blipFill>
              <a:blip r:embed="rId5"/>
              <a:stretch>
                <a:fillRect/>
              </a:stretch>
            </p:blipFill>
            <p:spPr>
              <a:xfrm>
                <a:off x="1687621" y="1961786"/>
                <a:ext cx="3623684" cy="529778"/>
              </a:xfrm>
              <a:prstGeom prst="rect">
                <a:avLst/>
              </a:prstGeom>
            </p:spPr>
          </p:pic>
          <p:pic>
            <p:nvPicPr>
              <p:cNvPr id="19" name="Immagine 43">
                <a:extLst>
                  <a:ext uri="{FF2B5EF4-FFF2-40B4-BE49-F238E27FC236}">
                    <a16:creationId xmlns:a16="http://schemas.microsoft.com/office/drawing/2014/main" id="{2A8C969A-4172-EEED-B0DB-26EE35FAF2EA}"/>
                  </a:ext>
                </a:extLst>
              </p:cNvPr>
              <p:cNvPicPr>
                <a:picLocks noChangeAspect="1"/>
              </p:cNvPicPr>
              <p:nvPr/>
            </p:nvPicPr>
            <p:blipFill rotWithShape="1">
              <a:blip r:embed="rId6"/>
              <a:srcRect l="90758" t="5181"/>
              <a:stretch/>
            </p:blipFill>
            <p:spPr>
              <a:xfrm>
                <a:off x="6861308" y="2056662"/>
                <a:ext cx="368670" cy="478495"/>
              </a:xfrm>
              <a:prstGeom prst="rect">
                <a:avLst/>
              </a:prstGeom>
            </p:spPr>
          </p:pic>
        </p:grpSp>
        <p:pic>
          <p:nvPicPr>
            <p:cNvPr id="16" name="Immagine 40">
              <a:extLst>
                <a:ext uri="{FF2B5EF4-FFF2-40B4-BE49-F238E27FC236}">
                  <a16:creationId xmlns:a16="http://schemas.microsoft.com/office/drawing/2014/main" id="{3761FAF2-EEDD-98D3-8FB9-42146A1411D8}"/>
                </a:ext>
              </a:extLst>
            </p:cNvPr>
            <p:cNvPicPr>
              <a:picLocks noChangeAspect="1"/>
            </p:cNvPicPr>
            <p:nvPr/>
          </p:nvPicPr>
          <p:blipFill>
            <a:blip r:embed="rId7"/>
            <a:stretch>
              <a:fillRect/>
            </a:stretch>
          </p:blipFill>
          <p:spPr>
            <a:xfrm>
              <a:off x="3289133" y="2133952"/>
              <a:ext cx="3501450" cy="425078"/>
            </a:xfrm>
            <a:prstGeom prst="rect">
              <a:avLst/>
            </a:prstGeom>
          </p:spPr>
        </p:pic>
      </p:grpSp>
      <p:pic>
        <p:nvPicPr>
          <p:cNvPr id="20" name="Immagine 46">
            <a:extLst>
              <a:ext uri="{FF2B5EF4-FFF2-40B4-BE49-F238E27FC236}">
                <a16:creationId xmlns:a16="http://schemas.microsoft.com/office/drawing/2014/main" id="{5248C9B0-0FC6-10BF-8229-35D51B35E509}"/>
              </a:ext>
            </a:extLst>
          </p:cNvPr>
          <p:cNvPicPr>
            <a:picLocks noChangeAspect="1"/>
          </p:cNvPicPr>
          <p:nvPr/>
        </p:nvPicPr>
        <p:blipFill>
          <a:blip r:embed="rId8">
            <a:clrChange>
              <a:clrFrom>
                <a:srgbClr val="0854A0"/>
              </a:clrFrom>
              <a:clrTo>
                <a:srgbClr val="0854A0">
                  <a:alpha val="0"/>
                </a:srgbClr>
              </a:clrTo>
            </a:clrChange>
          </a:blip>
          <a:stretch>
            <a:fillRect/>
          </a:stretch>
        </p:blipFill>
        <p:spPr>
          <a:xfrm>
            <a:off x="3177540" y="1763952"/>
            <a:ext cx="3757900" cy="655224"/>
          </a:xfrm>
          <a:prstGeom prst="rect">
            <a:avLst/>
          </a:prstGeom>
        </p:spPr>
      </p:pic>
      <p:pic>
        <p:nvPicPr>
          <p:cNvPr id="22" name="Immagine 78">
            <a:extLst>
              <a:ext uri="{FF2B5EF4-FFF2-40B4-BE49-F238E27FC236}">
                <a16:creationId xmlns:a16="http://schemas.microsoft.com/office/drawing/2014/main" id="{6D7F0A95-F456-41FC-9647-48F42DB7CFE0}"/>
              </a:ext>
            </a:extLst>
          </p:cNvPr>
          <p:cNvPicPr>
            <a:picLocks noChangeAspect="1"/>
          </p:cNvPicPr>
          <p:nvPr/>
        </p:nvPicPr>
        <p:blipFill>
          <a:blip r:embed="rId9"/>
          <a:stretch>
            <a:fillRect/>
          </a:stretch>
        </p:blipFill>
        <p:spPr>
          <a:xfrm>
            <a:off x="1807768" y="3824943"/>
            <a:ext cx="2763472" cy="648997"/>
          </a:xfrm>
          <a:prstGeom prst="rect">
            <a:avLst/>
          </a:prstGeom>
        </p:spPr>
      </p:pic>
      <p:cxnSp>
        <p:nvCxnSpPr>
          <p:cNvPr id="23" name="Connettore diritto 79">
            <a:extLst>
              <a:ext uri="{FF2B5EF4-FFF2-40B4-BE49-F238E27FC236}">
                <a16:creationId xmlns:a16="http://schemas.microsoft.com/office/drawing/2014/main" id="{A55A083C-905D-4234-FD70-45792E2935C3}"/>
              </a:ext>
            </a:extLst>
          </p:cNvPr>
          <p:cNvCxnSpPr>
            <a:cxnSpLocks/>
          </p:cNvCxnSpPr>
          <p:nvPr/>
        </p:nvCxnSpPr>
        <p:spPr>
          <a:xfrm flipV="1">
            <a:off x="1870309" y="4450509"/>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24506FAC-8B2E-09BF-0013-0DD7B0B9D66D}"/>
              </a:ext>
            </a:extLst>
          </p:cNvPr>
          <p:cNvPicPr>
            <a:picLocks noChangeAspect="1"/>
          </p:cNvPicPr>
          <p:nvPr/>
        </p:nvPicPr>
        <p:blipFill rotWithShape="1">
          <a:blip r:embed="rId10"/>
          <a:srcRect t="20418" b="12927"/>
          <a:stretch/>
        </p:blipFill>
        <p:spPr>
          <a:xfrm>
            <a:off x="4651034" y="3966658"/>
            <a:ext cx="2815497" cy="413973"/>
          </a:xfrm>
          <a:prstGeom prst="rect">
            <a:avLst/>
          </a:prstGeom>
        </p:spPr>
      </p:pic>
      <p:pic>
        <p:nvPicPr>
          <p:cNvPr id="105" name="Immagine 81">
            <a:extLst>
              <a:ext uri="{FF2B5EF4-FFF2-40B4-BE49-F238E27FC236}">
                <a16:creationId xmlns:a16="http://schemas.microsoft.com/office/drawing/2014/main" id="{89DDCC65-C5EF-5BAB-EA57-B729FE58CD74}"/>
              </a:ext>
            </a:extLst>
          </p:cNvPr>
          <p:cNvPicPr>
            <a:picLocks/>
          </p:cNvPicPr>
          <p:nvPr/>
        </p:nvPicPr>
        <p:blipFill>
          <a:blip r:embed="rId11"/>
          <a:stretch>
            <a:fillRect/>
          </a:stretch>
        </p:blipFill>
        <p:spPr>
          <a:xfrm>
            <a:off x="3115388" y="13014237"/>
            <a:ext cx="1113179" cy="582366"/>
          </a:xfrm>
          <a:prstGeom prst="rect">
            <a:avLst/>
          </a:prstGeom>
        </p:spPr>
      </p:pic>
      <p:pic>
        <p:nvPicPr>
          <p:cNvPr id="27" name="Immagine 11">
            <a:extLst>
              <a:ext uri="{FF2B5EF4-FFF2-40B4-BE49-F238E27FC236}">
                <a16:creationId xmlns:a16="http://schemas.microsoft.com/office/drawing/2014/main" id="{8CFF37E3-5071-B68B-3378-0E9B72B7C607}"/>
              </a:ext>
            </a:extLst>
          </p:cNvPr>
          <p:cNvPicPr>
            <a:picLocks noChangeAspect="1"/>
          </p:cNvPicPr>
          <p:nvPr/>
        </p:nvPicPr>
        <p:blipFill rotWithShape="1">
          <a:blip r:embed="rId12">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3">
                    <a14:imgEffect>
                      <a14:saturation sat="200000"/>
                    </a14:imgEffect>
                  </a14:imgLayer>
                </a14:imgProps>
              </a:ext>
            </a:extLst>
          </a:blip>
          <a:srcRect l="38405" t="6719" r="32581" b="81488"/>
          <a:stretch/>
        </p:blipFill>
        <p:spPr>
          <a:xfrm>
            <a:off x="9625799" y="5636099"/>
            <a:ext cx="4671346" cy="316870"/>
          </a:xfrm>
          <a:prstGeom prst="rect">
            <a:avLst/>
          </a:prstGeom>
          <a:ln w="228600" cap="sq" cmpd="thickThin">
            <a:noFill/>
            <a:prstDash val="solid"/>
            <a:miter lim="800000"/>
          </a:ln>
          <a:effectLst/>
        </p:spPr>
      </p:pic>
      <p:pic>
        <p:nvPicPr>
          <p:cNvPr id="4" name="Picture 3">
            <a:extLst>
              <a:ext uri="{FF2B5EF4-FFF2-40B4-BE49-F238E27FC236}">
                <a16:creationId xmlns:a16="http://schemas.microsoft.com/office/drawing/2014/main" id="{8CCDF803-5ADE-280C-0A4B-A0B78EEAD2EC}"/>
              </a:ext>
            </a:extLst>
          </p:cNvPr>
          <p:cNvPicPr>
            <a:picLocks noChangeAspect="1"/>
          </p:cNvPicPr>
          <p:nvPr/>
        </p:nvPicPr>
        <p:blipFill rotWithShape="1">
          <a:blip r:embed="rId14">
            <a:extLst>
              <a:ext uri="{BEBA8EAE-BF5A-486C-A8C5-ECC9F3942E4B}">
                <a14:imgProps xmlns:a14="http://schemas.microsoft.com/office/drawing/2010/main">
                  <a14:imgLayer r:embed="rId15">
                    <a14:imgEffect>
                      <a14:colorTemperature colorTemp="5300"/>
                    </a14:imgEffect>
                  </a14:imgLayer>
                </a14:imgProps>
              </a:ext>
            </a:extLst>
          </a:blip>
          <a:srcRect t="22738" b="33317"/>
          <a:stretch/>
        </p:blipFill>
        <p:spPr>
          <a:xfrm>
            <a:off x="1683365" y="2418959"/>
            <a:ext cx="21058211" cy="1389933"/>
          </a:xfrm>
          <a:prstGeom prst="rect">
            <a:avLst/>
          </a:prstGeom>
        </p:spPr>
      </p:pic>
      <p:grpSp>
        <p:nvGrpSpPr>
          <p:cNvPr id="481" name="Group 480">
            <a:extLst>
              <a:ext uri="{FF2B5EF4-FFF2-40B4-BE49-F238E27FC236}">
                <a16:creationId xmlns:a16="http://schemas.microsoft.com/office/drawing/2014/main" id="{CA99308C-4F86-A7BD-AD18-EAB894DE33BC}"/>
              </a:ext>
            </a:extLst>
          </p:cNvPr>
          <p:cNvGrpSpPr/>
          <p:nvPr/>
        </p:nvGrpSpPr>
        <p:grpSpPr>
          <a:xfrm>
            <a:off x="3258367" y="6109508"/>
            <a:ext cx="16500302" cy="5671892"/>
            <a:chOff x="5809057" y="6109508"/>
            <a:chExt cx="16500302" cy="5671892"/>
          </a:xfrm>
        </p:grpSpPr>
        <p:grpSp>
          <p:nvGrpSpPr>
            <p:cNvPr id="470" name="Group 469">
              <a:extLst>
                <a:ext uri="{FF2B5EF4-FFF2-40B4-BE49-F238E27FC236}">
                  <a16:creationId xmlns:a16="http://schemas.microsoft.com/office/drawing/2014/main" id="{B4B9894B-88DC-067A-37D2-EC22602A24F2}"/>
                </a:ext>
              </a:extLst>
            </p:cNvPr>
            <p:cNvGrpSpPr/>
            <p:nvPr/>
          </p:nvGrpSpPr>
          <p:grpSpPr>
            <a:xfrm>
              <a:off x="5809057" y="6109508"/>
              <a:ext cx="16500302" cy="5671892"/>
              <a:chOff x="5809057" y="6109508"/>
              <a:chExt cx="16500302" cy="5671892"/>
            </a:xfrm>
          </p:grpSpPr>
          <p:cxnSp>
            <p:nvCxnSpPr>
              <p:cNvPr id="242" name="Connettore diritto 142">
                <a:extLst>
                  <a:ext uri="{FF2B5EF4-FFF2-40B4-BE49-F238E27FC236}">
                    <a16:creationId xmlns:a16="http://schemas.microsoft.com/office/drawing/2014/main" id="{F1F5C724-D00A-0AC5-5A1C-CFE957305AC5}"/>
                  </a:ext>
                </a:extLst>
              </p:cNvPr>
              <p:cNvCxnSpPr>
                <a:cxnSpLocks/>
              </p:cNvCxnSpPr>
              <p:nvPr/>
            </p:nvCxnSpPr>
            <p:spPr>
              <a:xfrm>
                <a:off x="9086848" y="6109508"/>
                <a:ext cx="118998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61" name="Immagine 110">
                <a:extLst>
                  <a:ext uri="{FF2B5EF4-FFF2-40B4-BE49-F238E27FC236}">
                    <a16:creationId xmlns:a16="http://schemas.microsoft.com/office/drawing/2014/main" id="{60178CCF-8880-1F4F-48D2-769508DE2480}"/>
                  </a:ext>
                </a:extLst>
              </p:cNvPr>
              <p:cNvPicPr>
                <a:picLocks noChangeAspect="1"/>
              </p:cNvPicPr>
              <p:nvPr/>
            </p:nvPicPr>
            <p:blipFill>
              <a:blip r:embed="rId16"/>
              <a:stretch>
                <a:fillRect/>
              </a:stretch>
            </p:blipFill>
            <p:spPr>
              <a:xfrm>
                <a:off x="5890685" y="8364524"/>
                <a:ext cx="16408788" cy="1707632"/>
              </a:xfrm>
              <a:prstGeom prst="rect">
                <a:avLst/>
              </a:prstGeom>
            </p:spPr>
          </p:pic>
          <p:pic>
            <p:nvPicPr>
              <p:cNvPr id="559" name="Immagine 25">
                <a:extLst>
                  <a:ext uri="{FF2B5EF4-FFF2-40B4-BE49-F238E27FC236}">
                    <a16:creationId xmlns:a16="http://schemas.microsoft.com/office/drawing/2014/main" id="{96E6C3B2-05AA-942D-3F26-61BA52505B68}"/>
                  </a:ext>
                </a:extLst>
              </p:cNvPr>
              <p:cNvPicPr>
                <a:picLocks noChangeAspect="1"/>
              </p:cNvPicPr>
              <p:nvPr/>
            </p:nvPicPr>
            <p:blipFill>
              <a:blip r:embed="rId17"/>
              <a:stretch>
                <a:fillRect/>
              </a:stretch>
            </p:blipFill>
            <p:spPr>
              <a:xfrm>
                <a:off x="12267350" y="9554363"/>
                <a:ext cx="2366110" cy="235405"/>
              </a:xfrm>
              <a:prstGeom prst="rect">
                <a:avLst/>
              </a:prstGeom>
            </p:spPr>
          </p:pic>
          <p:pic>
            <p:nvPicPr>
              <p:cNvPr id="7" name="Picture 6">
                <a:extLst>
                  <a:ext uri="{FF2B5EF4-FFF2-40B4-BE49-F238E27FC236}">
                    <a16:creationId xmlns:a16="http://schemas.microsoft.com/office/drawing/2014/main" id="{4612670A-436B-9314-8D6D-82CC757D7F26}"/>
                  </a:ext>
                </a:extLst>
              </p:cNvPr>
              <p:cNvPicPr>
                <a:picLocks noChangeAspect="1"/>
              </p:cNvPicPr>
              <p:nvPr/>
            </p:nvPicPr>
            <p:blipFill rotWithShape="1">
              <a:blip r:embed="rId18"/>
              <a:srcRect b="68382"/>
              <a:stretch/>
            </p:blipFill>
            <p:spPr>
              <a:xfrm>
                <a:off x="5819177" y="6473903"/>
                <a:ext cx="13822326" cy="1115848"/>
              </a:xfrm>
              <a:prstGeom prst="rect">
                <a:avLst/>
              </a:prstGeom>
            </p:spPr>
          </p:pic>
          <p:pic>
            <p:nvPicPr>
              <p:cNvPr id="12" name="Picture 11">
                <a:extLst>
                  <a:ext uri="{FF2B5EF4-FFF2-40B4-BE49-F238E27FC236}">
                    <a16:creationId xmlns:a16="http://schemas.microsoft.com/office/drawing/2014/main" id="{2AB264A3-A78E-FE7D-9C16-C71B66EDF54A}"/>
                  </a:ext>
                </a:extLst>
              </p:cNvPr>
              <p:cNvPicPr>
                <a:picLocks noChangeAspect="1"/>
              </p:cNvPicPr>
              <p:nvPr/>
            </p:nvPicPr>
            <p:blipFill>
              <a:blip r:embed="rId19"/>
              <a:stretch>
                <a:fillRect/>
              </a:stretch>
            </p:blipFill>
            <p:spPr>
              <a:xfrm>
                <a:off x="5809057" y="6397753"/>
                <a:ext cx="16500000" cy="2009833"/>
              </a:xfrm>
              <a:prstGeom prst="rect">
                <a:avLst/>
              </a:prstGeom>
            </p:spPr>
          </p:pic>
          <p:grpSp>
            <p:nvGrpSpPr>
              <p:cNvPr id="29" name="Group 28">
                <a:extLst>
                  <a:ext uri="{FF2B5EF4-FFF2-40B4-BE49-F238E27FC236}">
                    <a16:creationId xmlns:a16="http://schemas.microsoft.com/office/drawing/2014/main" id="{82DF1241-8C81-E126-2FE6-908A12F3F17E}"/>
                  </a:ext>
                </a:extLst>
              </p:cNvPr>
              <p:cNvGrpSpPr/>
              <p:nvPr/>
            </p:nvGrpSpPr>
            <p:grpSpPr>
              <a:xfrm>
                <a:off x="5839454" y="7789826"/>
                <a:ext cx="16469905" cy="3991574"/>
                <a:chOff x="9217654" y="7597576"/>
                <a:chExt cx="16469905" cy="3991574"/>
              </a:xfrm>
            </p:grpSpPr>
            <p:grpSp>
              <p:nvGrpSpPr>
                <p:cNvPr id="451" name="Gruppo 3">
                  <a:extLst>
                    <a:ext uri="{FF2B5EF4-FFF2-40B4-BE49-F238E27FC236}">
                      <a16:creationId xmlns:a16="http://schemas.microsoft.com/office/drawing/2014/main" id="{BDAB0F28-431E-AAAA-4915-B948E4621B8F}"/>
                    </a:ext>
                  </a:extLst>
                </p:cNvPr>
                <p:cNvGrpSpPr/>
                <p:nvPr/>
              </p:nvGrpSpPr>
              <p:grpSpPr>
                <a:xfrm>
                  <a:off x="9217654" y="8160547"/>
                  <a:ext cx="16469606" cy="1708658"/>
                  <a:chOff x="2836410" y="6345960"/>
                  <a:chExt cx="15946558" cy="1644517"/>
                </a:xfrm>
              </p:grpSpPr>
              <p:pic>
                <p:nvPicPr>
                  <p:cNvPr id="546" name="Immagine 123">
                    <a:extLst>
                      <a:ext uri="{FF2B5EF4-FFF2-40B4-BE49-F238E27FC236}">
                        <a16:creationId xmlns:a16="http://schemas.microsoft.com/office/drawing/2014/main" id="{CC8A9424-3EB7-9041-9115-9A52A8816BDA}"/>
                      </a:ext>
                    </a:extLst>
                  </p:cNvPr>
                  <p:cNvPicPr>
                    <a:picLocks noChangeAspect="1"/>
                  </p:cNvPicPr>
                  <p:nvPr/>
                </p:nvPicPr>
                <p:blipFill>
                  <a:blip r:embed="rId20"/>
                  <a:stretch>
                    <a:fillRect/>
                  </a:stretch>
                </p:blipFill>
                <p:spPr>
                  <a:xfrm>
                    <a:off x="2836410" y="6792748"/>
                    <a:ext cx="13369049" cy="1197729"/>
                  </a:xfrm>
                  <a:prstGeom prst="rect">
                    <a:avLst/>
                  </a:prstGeom>
                </p:spPr>
              </p:pic>
              <p:pic>
                <p:nvPicPr>
                  <p:cNvPr id="547" name="Immagine 5">
                    <a:extLst>
                      <a:ext uri="{FF2B5EF4-FFF2-40B4-BE49-F238E27FC236}">
                        <a16:creationId xmlns:a16="http://schemas.microsoft.com/office/drawing/2014/main" id="{0DBB39A3-7861-4022-0343-06686BF7A4AC}"/>
                      </a:ext>
                    </a:extLst>
                  </p:cNvPr>
                  <p:cNvPicPr>
                    <a:picLocks noChangeAspect="1"/>
                  </p:cNvPicPr>
                  <p:nvPr/>
                </p:nvPicPr>
                <p:blipFill rotWithShape="1">
                  <a:blip r:embed="rId21"/>
                  <a:srcRect l="21544" t="9227" r="19772" b="85146"/>
                  <a:stretch/>
                </p:blipFill>
                <p:spPr>
                  <a:xfrm>
                    <a:off x="7774621" y="6774412"/>
                    <a:ext cx="8450724" cy="396070"/>
                  </a:xfrm>
                  <a:prstGeom prst="rect">
                    <a:avLst/>
                  </a:prstGeom>
                </p:spPr>
              </p:pic>
              <p:cxnSp>
                <p:nvCxnSpPr>
                  <p:cNvPr id="548" name="Connettore diritto 87">
                    <a:extLst>
                      <a:ext uri="{FF2B5EF4-FFF2-40B4-BE49-F238E27FC236}">
                        <a16:creationId xmlns:a16="http://schemas.microsoft.com/office/drawing/2014/main" id="{08C1EDBD-DEB6-063A-A5DA-A4466798FDE2}"/>
                      </a:ext>
                    </a:extLst>
                  </p:cNvPr>
                  <p:cNvCxnSpPr>
                    <a:cxnSpLocks/>
                  </p:cNvCxnSpPr>
                  <p:nvPr/>
                </p:nvCxnSpPr>
                <p:spPr>
                  <a:xfrm flipV="1">
                    <a:off x="2836926" y="7194928"/>
                    <a:ext cx="15946042" cy="3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Connettore diritto 150">
                    <a:extLst>
                      <a:ext uri="{FF2B5EF4-FFF2-40B4-BE49-F238E27FC236}">
                        <a16:creationId xmlns:a16="http://schemas.microsoft.com/office/drawing/2014/main" id="{25B6D028-0ABC-F827-AEF0-FC024CD1012A}"/>
                      </a:ext>
                    </a:extLst>
                  </p:cNvPr>
                  <p:cNvCxnSpPr>
                    <a:cxnSpLocks/>
                  </p:cNvCxnSpPr>
                  <p:nvPr/>
                </p:nvCxnSpPr>
                <p:spPr>
                  <a:xfrm flipV="1">
                    <a:off x="2836926" y="6345960"/>
                    <a:ext cx="15936759" cy="2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Connettore diritto 151">
                    <a:extLst>
                      <a:ext uri="{FF2B5EF4-FFF2-40B4-BE49-F238E27FC236}">
                        <a16:creationId xmlns:a16="http://schemas.microsoft.com/office/drawing/2014/main" id="{2C5BD672-D0DE-BA9B-5D61-4FD0350DF009}"/>
                      </a:ext>
                    </a:extLst>
                  </p:cNvPr>
                  <p:cNvCxnSpPr>
                    <a:cxnSpLocks/>
                  </p:cNvCxnSpPr>
                  <p:nvPr/>
                </p:nvCxnSpPr>
                <p:spPr>
                  <a:xfrm>
                    <a:off x="2845442" y="6790154"/>
                    <a:ext cx="159375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52" name="Connettore diritto 138">
                  <a:extLst>
                    <a:ext uri="{FF2B5EF4-FFF2-40B4-BE49-F238E27FC236}">
                      <a16:creationId xmlns:a16="http://schemas.microsoft.com/office/drawing/2014/main" id="{8CAF2761-5BB3-5014-6F90-1109FBCE9D6F}"/>
                    </a:ext>
                  </a:extLst>
                </p:cNvPr>
                <p:cNvCxnSpPr>
                  <a:cxnSpLocks/>
                </p:cNvCxnSpPr>
                <p:nvPr/>
              </p:nvCxnSpPr>
              <p:spPr>
                <a:xfrm>
                  <a:off x="9218187" y="9888861"/>
                  <a:ext cx="138275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4" name="Picture 453">
                  <a:extLst>
                    <a:ext uri="{FF2B5EF4-FFF2-40B4-BE49-F238E27FC236}">
                      <a16:creationId xmlns:a16="http://schemas.microsoft.com/office/drawing/2014/main" id="{404BE76B-383D-96CE-9F6F-963E68DF222F}"/>
                    </a:ext>
                  </a:extLst>
                </p:cNvPr>
                <p:cNvPicPr>
                  <a:picLocks noChangeAspect="1"/>
                </p:cNvPicPr>
                <p:nvPr/>
              </p:nvPicPr>
              <p:blipFill>
                <a:blip r:embed="rId22"/>
                <a:stretch>
                  <a:fillRect/>
                </a:stretch>
              </p:blipFill>
              <p:spPr>
                <a:xfrm>
                  <a:off x="15460194" y="10661492"/>
                  <a:ext cx="649521" cy="428588"/>
                </a:xfrm>
                <a:prstGeom prst="rect">
                  <a:avLst/>
                </a:prstGeom>
              </p:spPr>
            </p:pic>
            <p:sp>
              <p:nvSpPr>
                <p:cNvPr id="455" name="TextBox 454">
                  <a:extLst>
                    <a:ext uri="{FF2B5EF4-FFF2-40B4-BE49-F238E27FC236}">
                      <a16:creationId xmlns:a16="http://schemas.microsoft.com/office/drawing/2014/main" id="{E6C57A33-BF7A-C579-E30C-09D561E399CF}"/>
                    </a:ext>
                  </a:extLst>
                </p:cNvPr>
                <p:cNvSpPr txBox="1"/>
                <p:nvPr/>
              </p:nvSpPr>
              <p:spPr>
                <a:xfrm>
                  <a:off x="9440222" y="8198060"/>
                  <a:ext cx="2365804" cy="315838"/>
                </a:xfrm>
                <a:prstGeom prst="rect">
                  <a:avLst/>
                </a:prstGeom>
                <a:noFill/>
              </p:spPr>
              <p:txBody>
                <a:bodyPr wrap="square" lIns="0" tIns="36000" rIns="216000" bIns="36000" rtlCol="0">
                  <a:spAutoFit/>
                </a:bodyPr>
                <a:lstStyle/>
                <a:p>
                  <a:pPr>
                    <a:lnSpc>
                      <a:spcPct val="130000"/>
                    </a:lnSpc>
                    <a:spcBef>
                      <a:spcPts val="1000"/>
                    </a:spcBef>
                  </a:pPr>
                  <a:r>
                    <a:rPr lang="it-IT" sz="1800">
                      <a:solidFill>
                        <a:srgbClr val="42464A"/>
                      </a:solidFill>
                      <a:latin typeface="+mj-lt"/>
                    </a:rPr>
                    <a:t>Esigibilità</a:t>
                  </a:r>
                </a:p>
              </p:txBody>
            </p:sp>
            <p:grpSp>
              <p:nvGrpSpPr>
                <p:cNvPr id="459" name="Gruppo 3">
                  <a:extLst>
                    <a:ext uri="{FF2B5EF4-FFF2-40B4-BE49-F238E27FC236}">
                      <a16:creationId xmlns:a16="http://schemas.microsoft.com/office/drawing/2014/main" id="{3FBD2AEA-51EE-AC7B-5305-8F45EE2AD8A6}"/>
                    </a:ext>
                  </a:extLst>
                </p:cNvPr>
                <p:cNvGrpSpPr/>
                <p:nvPr/>
              </p:nvGrpSpPr>
              <p:grpSpPr>
                <a:xfrm>
                  <a:off x="9218186" y="8187473"/>
                  <a:ext cx="16469071" cy="3386948"/>
                  <a:chOff x="2836926" y="6620408"/>
                  <a:chExt cx="15946042" cy="3386948"/>
                </a:xfrm>
              </p:grpSpPr>
              <p:pic>
                <p:nvPicPr>
                  <p:cNvPr id="531" name="Immagine 5">
                    <a:extLst>
                      <a:ext uri="{FF2B5EF4-FFF2-40B4-BE49-F238E27FC236}">
                        <a16:creationId xmlns:a16="http://schemas.microsoft.com/office/drawing/2014/main" id="{29295152-38C5-FFAF-0209-6CE398990D63}"/>
                      </a:ext>
                    </a:extLst>
                  </p:cNvPr>
                  <p:cNvPicPr>
                    <a:picLocks noChangeAspect="1"/>
                  </p:cNvPicPr>
                  <p:nvPr/>
                </p:nvPicPr>
                <p:blipFill rotWithShape="1">
                  <a:blip r:embed="rId21"/>
                  <a:srcRect l="21544" t="9227" r="55948" b="85873"/>
                  <a:stretch/>
                </p:blipFill>
                <p:spPr>
                  <a:xfrm>
                    <a:off x="7809756" y="7071510"/>
                    <a:ext cx="2926407" cy="323562"/>
                  </a:xfrm>
                  <a:prstGeom prst="rect">
                    <a:avLst/>
                  </a:prstGeom>
                </p:spPr>
              </p:pic>
              <p:cxnSp>
                <p:nvCxnSpPr>
                  <p:cNvPr id="533" name="Connettore diritto 91">
                    <a:extLst>
                      <a:ext uri="{FF2B5EF4-FFF2-40B4-BE49-F238E27FC236}">
                        <a16:creationId xmlns:a16="http://schemas.microsoft.com/office/drawing/2014/main" id="{58871569-9FB5-F984-B15B-8FA3367E776F}"/>
                      </a:ext>
                    </a:extLst>
                  </p:cNvPr>
                  <p:cNvCxnSpPr>
                    <a:cxnSpLocks/>
                  </p:cNvCxnSpPr>
                  <p:nvPr/>
                </p:nvCxnSpPr>
                <p:spPr>
                  <a:xfrm>
                    <a:off x="2845442" y="8937735"/>
                    <a:ext cx="15928244" cy="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534" name="Connettore diritto 129">
                    <a:extLst>
                      <a:ext uri="{FF2B5EF4-FFF2-40B4-BE49-F238E27FC236}">
                        <a16:creationId xmlns:a16="http://schemas.microsoft.com/office/drawing/2014/main" id="{14E6B1A6-31D1-2AA0-33FC-A6C64BBBCEEF}"/>
                      </a:ext>
                    </a:extLst>
                  </p:cNvPr>
                  <p:cNvCxnSpPr>
                    <a:cxnSpLocks/>
                  </p:cNvCxnSpPr>
                  <p:nvPr/>
                </p:nvCxnSpPr>
                <p:spPr>
                  <a:xfrm flipV="1">
                    <a:off x="2845442" y="9486435"/>
                    <a:ext cx="15937526" cy="7986"/>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535" name="Connettore diritto 136">
                    <a:extLst>
                      <a:ext uri="{FF2B5EF4-FFF2-40B4-BE49-F238E27FC236}">
                        <a16:creationId xmlns:a16="http://schemas.microsoft.com/office/drawing/2014/main" id="{78CD0125-A336-D770-2F1A-E39C11A14A84}"/>
                      </a:ext>
                    </a:extLst>
                  </p:cNvPr>
                  <p:cNvCxnSpPr>
                    <a:cxnSpLocks/>
                  </p:cNvCxnSpPr>
                  <p:nvPr/>
                </p:nvCxnSpPr>
                <p:spPr>
                  <a:xfrm>
                    <a:off x="2836926" y="7858685"/>
                    <a:ext cx="159460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Connettore diritto 137">
                    <a:extLst>
                      <a:ext uri="{FF2B5EF4-FFF2-40B4-BE49-F238E27FC236}">
                        <a16:creationId xmlns:a16="http://schemas.microsoft.com/office/drawing/2014/main" id="{EC8C878E-7974-190C-E7F4-B0F45FC2D80B}"/>
                      </a:ext>
                    </a:extLst>
                  </p:cNvPr>
                  <p:cNvCxnSpPr>
                    <a:cxnSpLocks/>
                  </p:cNvCxnSpPr>
                  <p:nvPr/>
                </p:nvCxnSpPr>
                <p:spPr>
                  <a:xfrm flipV="1">
                    <a:off x="2845442" y="9987220"/>
                    <a:ext cx="15937526" cy="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Connettore diritto 120">
                    <a:extLst>
                      <a:ext uri="{FF2B5EF4-FFF2-40B4-BE49-F238E27FC236}">
                        <a16:creationId xmlns:a16="http://schemas.microsoft.com/office/drawing/2014/main" id="{57B888CE-8621-22E6-EB6B-123A989459C2}"/>
                      </a:ext>
                    </a:extLst>
                  </p:cNvPr>
                  <p:cNvCxnSpPr>
                    <a:cxnSpLocks/>
                  </p:cNvCxnSpPr>
                  <p:nvPr/>
                </p:nvCxnSpPr>
                <p:spPr>
                  <a:xfrm>
                    <a:off x="13605905" y="6681278"/>
                    <a:ext cx="0" cy="33260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Connettore diritto 118">
                    <a:extLst>
                      <a:ext uri="{FF2B5EF4-FFF2-40B4-BE49-F238E27FC236}">
                        <a16:creationId xmlns:a16="http://schemas.microsoft.com/office/drawing/2014/main" id="{BF3A120A-786D-8AFA-9D10-DA0FA0DA21DE}"/>
                      </a:ext>
                    </a:extLst>
                  </p:cNvPr>
                  <p:cNvCxnSpPr>
                    <a:cxnSpLocks/>
                  </p:cNvCxnSpPr>
                  <p:nvPr/>
                </p:nvCxnSpPr>
                <p:spPr>
                  <a:xfrm>
                    <a:off x="10943344" y="6628304"/>
                    <a:ext cx="0" cy="33684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Connettore diritto 121">
                    <a:extLst>
                      <a:ext uri="{FF2B5EF4-FFF2-40B4-BE49-F238E27FC236}">
                        <a16:creationId xmlns:a16="http://schemas.microsoft.com/office/drawing/2014/main" id="{F68C5C4A-7AA3-1178-5871-6E2B1C164AFF}"/>
                      </a:ext>
                    </a:extLst>
                  </p:cNvPr>
                  <p:cNvCxnSpPr>
                    <a:cxnSpLocks/>
                  </p:cNvCxnSpPr>
                  <p:nvPr/>
                </p:nvCxnSpPr>
                <p:spPr>
                  <a:xfrm>
                    <a:off x="16186605" y="6620408"/>
                    <a:ext cx="0" cy="3376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60" name="Connettore diritto 138">
                  <a:extLst>
                    <a:ext uri="{FF2B5EF4-FFF2-40B4-BE49-F238E27FC236}">
                      <a16:creationId xmlns:a16="http://schemas.microsoft.com/office/drawing/2014/main" id="{67CA8069-620C-2E93-FCF6-936B4D99433E}"/>
                    </a:ext>
                  </a:extLst>
                </p:cNvPr>
                <p:cNvCxnSpPr>
                  <a:cxnSpLocks/>
                </p:cNvCxnSpPr>
                <p:nvPr/>
              </p:nvCxnSpPr>
              <p:spPr>
                <a:xfrm>
                  <a:off x="9218187" y="9888872"/>
                  <a:ext cx="16469073" cy="70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3" name="TextBox 81">
                  <a:extLst>
                    <a:ext uri="{FF2B5EF4-FFF2-40B4-BE49-F238E27FC236}">
                      <a16:creationId xmlns:a16="http://schemas.microsoft.com/office/drawing/2014/main" id="{28C364CD-010E-FBC4-4C50-05AFC1D50459}"/>
                    </a:ext>
                  </a:extLst>
                </p:cNvPr>
                <p:cNvSpPr txBox="1"/>
                <p:nvPr/>
              </p:nvSpPr>
              <p:spPr>
                <a:xfrm>
                  <a:off x="9440222" y="8198066"/>
                  <a:ext cx="2365804" cy="315838"/>
                </a:xfrm>
                <a:prstGeom prst="rect">
                  <a:avLst/>
                </a:prstGeom>
                <a:noFill/>
              </p:spPr>
              <p:txBody>
                <a:bodyPr wrap="square" lIns="0" tIns="36000" rIns="216000" bIns="36000" rtlCol="0">
                  <a:spAutoFit/>
                </a:bodyPr>
                <a:lstStyle/>
                <a:p>
                  <a:pPr>
                    <a:lnSpc>
                      <a:spcPct val="130000"/>
                    </a:lnSpc>
                    <a:spcBef>
                      <a:spcPts val="1000"/>
                    </a:spcBef>
                  </a:pPr>
                  <a:r>
                    <a:rPr lang="it-IT" sz="1800">
                      <a:solidFill>
                        <a:srgbClr val="42464A"/>
                      </a:solidFill>
                      <a:latin typeface="+mj-lt"/>
                    </a:rPr>
                    <a:t>Esigibilità</a:t>
                  </a:r>
                </a:p>
              </p:txBody>
            </p:sp>
            <p:grpSp>
              <p:nvGrpSpPr>
                <p:cNvPr id="475" name="Group 474">
                  <a:extLst>
                    <a:ext uri="{FF2B5EF4-FFF2-40B4-BE49-F238E27FC236}">
                      <a16:creationId xmlns:a16="http://schemas.microsoft.com/office/drawing/2014/main" id="{76FE518C-28A3-7A83-4BDB-E25602E0EF58}"/>
                    </a:ext>
                  </a:extLst>
                </p:cNvPr>
                <p:cNvGrpSpPr/>
                <p:nvPr/>
              </p:nvGrpSpPr>
              <p:grpSpPr>
                <a:xfrm>
                  <a:off x="9226979" y="8211598"/>
                  <a:ext cx="13681213" cy="3368601"/>
                  <a:chOff x="2252326" y="7340175"/>
                  <a:chExt cx="14527840" cy="3593043"/>
                </a:xfrm>
              </p:grpSpPr>
              <p:grpSp>
                <p:nvGrpSpPr>
                  <p:cNvPr id="393" name="Group 392">
                    <a:extLst>
                      <a:ext uri="{FF2B5EF4-FFF2-40B4-BE49-F238E27FC236}">
                        <a16:creationId xmlns:a16="http://schemas.microsoft.com/office/drawing/2014/main" id="{7128DFB9-C6C3-1934-9103-B97E4A93CCFF}"/>
                      </a:ext>
                    </a:extLst>
                  </p:cNvPr>
                  <p:cNvGrpSpPr/>
                  <p:nvPr/>
                </p:nvGrpSpPr>
                <p:grpSpPr>
                  <a:xfrm>
                    <a:off x="2252326" y="7340175"/>
                    <a:ext cx="14527840" cy="3593043"/>
                    <a:chOff x="2252326" y="7340175"/>
                    <a:chExt cx="14527840" cy="3593043"/>
                  </a:xfrm>
                </p:grpSpPr>
                <p:grpSp>
                  <p:nvGrpSpPr>
                    <p:cNvPr id="401" name="Group 400">
                      <a:extLst>
                        <a:ext uri="{FF2B5EF4-FFF2-40B4-BE49-F238E27FC236}">
                          <a16:creationId xmlns:a16="http://schemas.microsoft.com/office/drawing/2014/main" id="{EE0E765C-76DD-49F5-7770-B25FF5E97940}"/>
                        </a:ext>
                      </a:extLst>
                    </p:cNvPr>
                    <p:cNvGrpSpPr/>
                    <p:nvPr/>
                  </p:nvGrpSpPr>
                  <p:grpSpPr>
                    <a:xfrm>
                      <a:off x="2252326" y="7340175"/>
                      <a:ext cx="14527840" cy="3593043"/>
                      <a:chOff x="2252326" y="7340175"/>
                      <a:chExt cx="14527840" cy="3593043"/>
                    </a:xfrm>
                  </p:grpSpPr>
                  <p:pic>
                    <p:nvPicPr>
                      <p:cNvPr id="409" name="Picture 408">
                        <a:extLst>
                          <a:ext uri="{FF2B5EF4-FFF2-40B4-BE49-F238E27FC236}">
                            <a16:creationId xmlns:a16="http://schemas.microsoft.com/office/drawing/2014/main" id="{6287B21D-7AC0-813F-422D-B44A8C7635B1}"/>
                          </a:ext>
                        </a:extLst>
                      </p:cNvPr>
                      <p:cNvPicPr>
                        <a:picLocks noChangeAspect="1"/>
                      </p:cNvPicPr>
                      <p:nvPr/>
                    </p:nvPicPr>
                    <p:blipFill>
                      <a:blip r:embed="rId23"/>
                      <a:stretch>
                        <a:fillRect/>
                      </a:stretch>
                    </p:blipFill>
                    <p:spPr>
                      <a:xfrm>
                        <a:off x="2345721" y="8717467"/>
                        <a:ext cx="1845178" cy="376201"/>
                      </a:xfrm>
                      <a:prstGeom prst="rect">
                        <a:avLst/>
                      </a:prstGeom>
                    </p:spPr>
                  </p:pic>
                  <p:pic>
                    <p:nvPicPr>
                      <p:cNvPr id="410" name="Picture 409">
                        <a:extLst>
                          <a:ext uri="{FF2B5EF4-FFF2-40B4-BE49-F238E27FC236}">
                            <a16:creationId xmlns:a16="http://schemas.microsoft.com/office/drawing/2014/main" id="{03E57D18-254C-BEC1-229E-D1C91DD9983E}"/>
                          </a:ext>
                        </a:extLst>
                      </p:cNvPr>
                      <p:cNvPicPr>
                        <a:picLocks noChangeAspect="1"/>
                      </p:cNvPicPr>
                      <p:nvPr/>
                    </p:nvPicPr>
                    <p:blipFill rotWithShape="1">
                      <a:blip r:embed="rId24"/>
                      <a:srcRect t="12066"/>
                      <a:stretch/>
                    </p:blipFill>
                    <p:spPr>
                      <a:xfrm>
                        <a:off x="9948231" y="8725913"/>
                        <a:ext cx="1051377" cy="388715"/>
                      </a:xfrm>
                      <a:prstGeom prst="rect">
                        <a:avLst/>
                      </a:prstGeom>
                    </p:spPr>
                  </p:pic>
                  <p:pic>
                    <p:nvPicPr>
                      <p:cNvPr id="411" name="Picture 410">
                        <a:extLst>
                          <a:ext uri="{FF2B5EF4-FFF2-40B4-BE49-F238E27FC236}">
                            <a16:creationId xmlns:a16="http://schemas.microsoft.com/office/drawing/2014/main" id="{723474B1-667F-3DDC-0F90-BE38044FCB49}"/>
                          </a:ext>
                        </a:extLst>
                      </p:cNvPr>
                      <p:cNvPicPr>
                        <a:picLocks noChangeAspect="1"/>
                      </p:cNvPicPr>
                      <p:nvPr/>
                    </p:nvPicPr>
                    <p:blipFill rotWithShape="1">
                      <a:blip r:embed="rId24"/>
                      <a:srcRect t="12066"/>
                      <a:stretch/>
                    </p:blipFill>
                    <p:spPr>
                      <a:xfrm>
                        <a:off x="12872793" y="8718762"/>
                        <a:ext cx="1051377" cy="388715"/>
                      </a:xfrm>
                      <a:prstGeom prst="rect">
                        <a:avLst/>
                      </a:prstGeom>
                    </p:spPr>
                  </p:pic>
                  <p:pic>
                    <p:nvPicPr>
                      <p:cNvPr id="412" name="Picture 411">
                        <a:extLst>
                          <a:ext uri="{FF2B5EF4-FFF2-40B4-BE49-F238E27FC236}">
                            <a16:creationId xmlns:a16="http://schemas.microsoft.com/office/drawing/2014/main" id="{DCCD6830-8335-0322-3236-823BE36A1741}"/>
                          </a:ext>
                        </a:extLst>
                      </p:cNvPr>
                      <p:cNvPicPr>
                        <a:picLocks noChangeAspect="1"/>
                      </p:cNvPicPr>
                      <p:nvPr/>
                    </p:nvPicPr>
                    <p:blipFill rotWithShape="1">
                      <a:blip r:embed="rId24"/>
                      <a:srcRect t="12066"/>
                      <a:stretch/>
                    </p:blipFill>
                    <p:spPr>
                      <a:xfrm>
                        <a:off x="15728789" y="8708987"/>
                        <a:ext cx="1051377" cy="388715"/>
                      </a:xfrm>
                      <a:prstGeom prst="rect">
                        <a:avLst/>
                      </a:prstGeom>
                    </p:spPr>
                  </p:pic>
                  <p:pic>
                    <p:nvPicPr>
                      <p:cNvPr id="420" name="Picture 419">
                        <a:extLst>
                          <a:ext uri="{FF2B5EF4-FFF2-40B4-BE49-F238E27FC236}">
                            <a16:creationId xmlns:a16="http://schemas.microsoft.com/office/drawing/2014/main" id="{6BA00D65-E759-E2D8-1985-B76CA145B53A}"/>
                          </a:ext>
                        </a:extLst>
                      </p:cNvPr>
                      <p:cNvPicPr>
                        <a:picLocks noChangeAspect="1"/>
                      </p:cNvPicPr>
                      <p:nvPr/>
                    </p:nvPicPr>
                    <p:blipFill>
                      <a:blip r:embed="rId25"/>
                      <a:stretch>
                        <a:fillRect/>
                      </a:stretch>
                    </p:blipFill>
                    <p:spPr>
                      <a:xfrm>
                        <a:off x="2379890" y="8293844"/>
                        <a:ext cx="2400910" cy="292003"/>
                      </a:xfrm>
                      <a:prstGeom prst="rect">
                        <a:avLst/>
                      </a:prstGeom>
                    </p:spPr>
                  </p:pic>
                  <p:pic>
                    <p:nvPicPr>
                      <p:cNvPr id="421" name="Picture 420">
                        <a:extLst>
                          <a:ext uri="{FF2B5EF4-FFF2-40B4-BE49-F238E27FC236}">
                            <a16:creationId xmlns:a16="http://schemas.microsoft.com/office/drawing/2014/main" id="{B17B873A-B441-F53B-E1EC-C9BFDD52B711}"/>
                          </a:ext>
                        </a:extLst>
                      </p:cNvPr>
                      <p:cNvPicPr>
                        <a:picLocks noChangeAspect="1"/>
                      </p:cNvPicPr>
                      <p:nvPr/>
                    </p:nvPicPr>
                    <p:blipFill rotWithShape="1">
                      <a:blip r:embed="rId26"/>
                      <a:srcRect t="1" r="89787" b="3081"/>
                      <a:stretch/>
                    </p:blipFill>
                    <p:spPr>
                      <a:xfrm>
                        <a:off x="9275088" y="7368046"/>
                        <a:ext cx="982096" cy="357212"/>
                      </a:xfrm>
                      <a:prstGeom prst="rect">
                        <a:avLst/>
                      </a:prstGeom>
                    </p:spPr>
                  </p:pic>
                  <p:pic>
                    <p:nvPicPr>
                      <p:cNvPr id="422" name="Picture 421">
                        <a:extLst>
                          <a:ext uri="{FF2B5EF4-FFF2-40B4-BE49-F238E27FC236}">
                            <a16:creationId xmlns:a16="http://schemas.microsoft.com/office/drawing/2014/main" id="{4F7F9693-AB7B-F512-B959-F9E769F3A175}"/>
                          </a:ext>
                        </a:extLst>
                      </p:cNvPr>
                      <p:cNvPicPr>
                        <a:picLocks noChangeAspect="1"/>
                      </p:cNvPicPr>
                      <p:nvPr/>
                    </p:nvPicPr>
                    <p:blipFill rotWithShape="1">
                      <a:blip r:embed="rId26"/>
                      <a:srcRect l="31266" t="50" r="55518" b="5657"/>
                      <a:stretch/>
                    </p:blipFill>
                    <p:spPr>
                      <a:xfrm>
                        <a:off x="12302345" y="7362740"/>
                        <a:ext cx="1270815" cy="347535"/>
                      </a:xfrm>
                      <a:prstGeom prst="rect">
                        <a:avLst/>
                      </a:prstGeom>
                    </p:spPr>
                  </p:pic>
                  <p:pic>
                    <p:nvPicPr>
                      <p:cNvPr id="423" name="Picture 422">
                        <a:extLst>
                          <a:ext uri="{FF2B5EF4-FFF2-40B4-BE49-F238E27FC236}">
                            <a16:creationId xmlns:a16="http://schemas.microsoft.com/office/drawing/2014/main" id="{421B3A8D-D3C6-D756-FBD1-0290C8EBB677}"/>
                          </a:ext>
                        </a:extLst>
                      </p:cNvPr>
                      <p:cNvPicPr>
                        <a:picLocks noChangeAspect="1"/>
                      </p:cNvPicPr>
                      <p:nvPr/>
                    </p:nvPicPr>
                    <p:blipFill rotWithShape="1">
                      <a:blip r:embed="rId26"/>
                      <a:srcRect l="60944" t="8578" r="31217" b="-7281"/>
                      <a:stretch/>
                    </p:blipFill>
                    <p:spPr>
                      <a:xfrm>
                        <a:off x="15225609" y="7382195"/>
                        <a:ext cx="753755" cy="363793"/>
                      </a:xfrm>
                      <a:prstGeom prst="rect">
                        <a:avLst/>
                      </a:prstGeom>
                    </p:spPr>
                  </p:pic>
                  <p:cxnSp>
                    <p:nvCxnSpPr>
                      <p:cNvPr id="424" name="Connettore diritto 101">
                        <a:extLst>
                          <a:ext uri="{FF2B5EF4-FFF2-40B4-BE49-F238E27FC236}">
                            <a16:creationId xmlns:a16="http://schemas.microsoft.com/office/drawing/2014/main" id="{265B8794-97DC-34BF-98AB-147C33888127}"/>
                          </a:ext>
                        </a:extLst>
                      </p:cNvPr>
                      <p:cNvCxnSpPr>
                        <a:cxnSpLocks/>
                      </p:cNvCxnSpPr>
                      <p:nvPr/>
                    </p:nvCxnSpPr>
                    <p:spPr>
                      <a:xfrm>
                        <a:off x="2252326" y="7340175"/>
                        <a:ext cx="10498" cy="3593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5" name="Immagine 5">
                        <a:extLst>
                          <a:ext uri="{FF2B5EF4-FFF2-40B4-BE49-F238E27FC236}">
                            <a16:creationId xmlns:a16="http://schemas.microsoft.com/office/drawing/2014/main" id="{F1F7DD4F-D1D9-C0C4-9A69-0D754B109F11}"/>
                          </a:ext>
                        </a:extLst>
                      </p:cNvPr>
                      <p:cNvPicPr>
                        <a:picLocks noChangeAspect="1"/>
                      </p:cNvPicPr>
                      <p:nvPr/>
                    </p:nvPicPr>
                    <p:blipFill rotWithShape="1">
                      <a:blip r:embed="rId21"/>
                      <a:srcRect l="810" t="9871" r="91786" b="84216"/>
                      <a:stretch/>
                    </p:blipFill>
                    <p:spPr>
                      <a:xfrm>
                        <a:off x="2398551" y="7801592"/>
                        <a:ext cx="1032605" cy="407357"/>
                      </a:xfrm>
                      <a:prstGeom prst="rect">
                        <a:avLst/>
                      </a:prstGeom>
                    </p:spPr>
                  </p:pic>
                </p:grpSp>
                <p:pic>
                  <p:nvPicPr>
                    <p:cNvPr id="402" name="Picture 401">
                      <a:extLst>
                        <a:ext uri="{FF2B5EF4-FFF2-40B4-BE49-F238E27FC236}">
                          <a16:creationId xmlns:a16="http://schemas.microsoft.com/office/drawing/2014/main" id="{322C2AA6-065D-2154-EB04-7A4ED0E8D9C0}"/>
                        </a:ext>
                      </a:extLst>
                    </p:cNvPr>
                    <p:cNvPicPr>
                      <a:picLocks noChangeAspect="1"/>
                    </p:cNvPicPr>
                    <p:nvPr/>
                  </p:nvPicPr>
                  <p:blipFill>
                    <a:blip r:embed="rId27"/>
                    <a:stretch>
                      <a:fillRect/>
                    </a:stretch>
                  </p:blipFill>
                  <p:spPr>
                    <a:xfrm>
                      <a:off x="14207606" y="7917291"/>
                      <a:ext cx="2346059" cy="246194"/>
                    </a:xfrm>
                    <a:prstGeom prst="rect">
                      <a:avLst/>
                    </a:prstGeom>
                  </p:spPr>
                </p:pic>
                <p:pic>
                  <p:nvPicPr>
                    <p:cNvPr id="404" name="Picture 403">
                      <a:extLst>
                        <a:ext uri="{FF2B5EF4-FFF2-40B4-BE49-F238E27FC236}">
                          <a16:creationId xmlns:a16="http://schemas.microsoft.com/office/drawing/2014/main" id="{61D12E58-8A20-AB2A-C47B-97EF68338FAD}"/>
                        </a:ext>
                      </a:extLst>
                    </p:cNvPr>
                    <p:cNvPicPr>
                      <a:picLocks noChangeAspect="1"/>
                    </p:cNvPicPr>
                    <p:nvPr/>
                  </p:nvPicPr>
                  <p:blipFill rotWithShape="1">
                    <a:blip r:embed="rId28"/>
                    <a:srcRect t="18822"/>
                    <a:stretch/>
                  </p:blipFill>
                  <p:spPr>
                    <a:xfrm>
                      <a:off x="8914239" y="9382925"/>
                      <a:ext cx="555088" cy="186122"/>
                    </a:xfrm>
                    <a:prstGeom prst="rect">
                      <a:avLst/>
                    </a:prstGeom>
                  </p:spPr>
                </p:pic>
                <p:pic>
                  <p:nvPicPr>
                    <p:cNvPr id="405" name="Picture 404">
                      <a:extLst>
                        <a:ext uri="{FF2B5EF4-FFF2-40B4-BE49-F238E27FC236}">
                          <a16:creationId xmlns:a16="http://schemas.microsoft.com/office/drawing/2014/main" id="{D6FDC200-3D0B-CFEB-18CE-0A3570E87843}"/>
                        </a:ext>
                      </a:extLst>
                    </p:cNvPr>
                    <p:cNvPicPr>
                      <a:picLocks noChangeAspect="1"/>
                    </p:cNvPicPr>
                    <p:nvPr/>
                  </p:nvPicPr>
                  <p:blipFill rotWithShape="1">
                    <a:blip r:embed="rId28"/>
                    <a:srcRect t="18822"/>
                    <a:stretch/>
                  </p:blipFill>
                  <p:spPr>
                    <a:xfrm>
                      <a:off x="8916442" y="10638474"/>
                      <a:ext cx="555088" cy="186122"/>
                    </a:xfrm>
                    <a:prstGeom prst="rect">
                      <a:avLst/>
                    </a:prstGeom>
                  </p:spPr>
                </p:pic>
              </p:grpSp>
              <p:pic>
                <p:nvPicPr>
                  <p:cNvPr id="397" name="Picture 396">
                    <a:extLst>
                      <a:ext uri="{FF2B5EF4-FFF2-40B4-BE49-F238E27FC236}">
                        <a16:creationId xmlns:a16="http://schemas.microsoft.com/office/drawing/2014/main" id="{5A7E8BA3-AE83-112C-3728-126743296230}"/>
                      </a:ext>
                    </a:extLst>
                  </p:cNvPr>
                  <p:cNvPicPr>
                    <a:picLocks noChangeAspect="1"/>
                  </p:cNvPicPr>
                  <p:nvPr/>
                </p:nvPicPr>
                <p:blipFill>
                  <a:blip r:embed="rId29"/>
                  <a:stretch>
                    <a:fillRect/>
                  </a:stretch>
                </p:blipFill>
                <p:spPr>
                  <a:xfrm>
                    <a:off x="10026451" y="9368024"/>
                    <a:ext cx="863676" cy="265746"/>
                  </a:xfrm>
                  <a:prstGeom prst="rect">
                    <a:avLst/>
                  </a:prstGeom>
                </p:spPr>
              </p:pic>
            </p:grpSp>
            <p:grpSp>
              <p:nvGrpSpPr>
                <p:cNvPr id="476" name="Group 29">
                  <a:extLst>
                    <a:ext uri="{FF2B5EF4-FFF2-40B4-BE49-F238E27FC236}">
                      <a16:creationId xmlns:a16="http://schemas.microsoft.com/office/drawing/2014/main" id="{5E823037-937D-8695-AAD0-3C70F8805784}"/>
                    </a:ext>
                  </a:extLst>
                </p:cNvPr>
                <p:cNvGrpSpPr/>
                <p:nvPr/>
              </p:nvGrpSpPr>
              <p:grpSpPr>
                <a:xfrm>
                  <a:off x="9314931" y="8194951"/>
                  <a:ext cx="13593266" cy="3394199"/>
                  <a:chOff x="2345721" y="7322410"/>
                  <a:chExt cx="14434445" cy="3620337"/>
                </a:xfrm>
              </p:grpSpPr>
              <p:grpSp>
                <p:nvGrpSpPr>
                  <p:cNvPr id="509" name="Group 34">
                    <a:extLst>
                      <a:ext uri="{FF2B5EF4-FFF2-40B4-BE49-F238E27FC236}">
                        <a16:creationId xmlns:a16="http://schemas.microsoft.com/office/drawing/2014/main" id="{6254089F-645F-9E28-FAD6-C648B9B96489}"/>
                      </a:ext>
                    </a:extLst>
                  </p:cNvPr>
                  <p:cNvGrpSpPr/>
                  <p:nvPr/>
                </p:nvGrpSpPr>
                <p:grpSpPr>
                  <a:xfrm>
                    <a:off x="2345721" y="7322410"/>
                    <a:ext cx="14434445" cy="3620337"/>
                    <a:chOff x="2345721" y="7322410"/>
                    <a:chExt cx="14434445" cy="3620337"/>
                  </a:xfrm>
                </p:grpSpPr>
                <p:grpSp>
                  <p:nvGrpSpPr>
                    <p:cNvPr id="155" name="Group 42">
                      <a:extLst>
                        <a:ext uri="{FF2B5EF4-FFF2-40B4-BE49-F238E27FC236}">
                          <a16:creationId xmlns:a16="http://schemas.microsoft.com/office/drawing/2014/main" id="{F4FEDE99-9E6D-9135-3E46-48F7043EC70A}"/>
                        </a:ext>
                      </a:extLst>
                    </p:cNvPr>
                    <p:cNvGrpSpPr/>
                    <p:nvPr/>
                  </p:nvGrpSpPr>
                  <p:grpSpPr>
                    <a:xfrm>
                      <a:off x="2345721" y="7322410"/>
                      <a:ext cx="14434445" cy="3620337"/>
                      <a:chOff x="2345721" y="7322410"/>
                      <a:chExt cx="14434445" cy="3620337"/>
                    </a:xfrm>
                  </p:grpSpPr>
                  <p:pic>
                    <p:nvPicPr>
                      <p:cNvPr id="245" name="Picture 50">
                        <a:extLst>
                          <a:ext uri="{FF2B5EF4-FFF2-40B4-BE49-F238E27FC236}">
                            <a16:creationId xmlns:a16="http://schemas.microsoft.com/office/drawing/2014/main" id="{B8FC27C8-74ED-E588-D42E-B4C32AE3CD2A}"/>
                          </a:ext>
                        </a:extLst>
                      </p:cNvPr>
                      <p:cNvPicPr>
                        <a:picLocks noChangeAspect="1"/>
                      </p:cNvPicPr>
                      <p:nvPr/>
                    </p:nvPicPr>
                    <p:blipFill>
                      <a:blip r:embed="rId23"/>
                      <a:stretch>
                        <a:fillRect/>
                      </a:stretch>
                    </p:blipFill>
                    <p:spPr>
                      <a:xfrm>
                        <a:off x="2345721" y="8717467"/>
                        <a:ext cx="1845178" cy="376201"/>
                      </a:xfrm>
                      <a:prstGeom prst="rect">
                        <a:avLst/>
                      </a:prstGeom>
                    </p:spPr>
                  </p:pic>
                  <p:pic>
                    <p:nvPicPr>
                      <p:cNvPr id="246" name="Picture 51">
                        <a:extLst>
                          <a:ext uri="{FF2B5EF4-FFF2-40B4-BE49-F238E27FC236}">
                            <a16:creationId xmlns:a16="http://schemas.microsoft.com/office/drawing/2014/main" id="{6A564597-8ED8-500B-EB80-738D721268AB}"/>
                          </a:ext>
                        </a:extLst>
                      </p:cNvPr>
                      <p:cNvPicPr>
                        <a:picLocks noChangeAspect="1"/>
                      </p:cNvPicPr>
                      <p:nvPr/>
                    </p:nvPicPr>
                    <p:blipFill rotWithShape="1">
                      <a:blip r:embed="rId24"/>
                      <a:srcRect t="12066"/>
                      <a:stretch/>
                    </p:blipFill>
                    <p:spPr>
                      <a:xfrm>
                        <a:off x="9948231" y="8725913"/>
                        <a:ext cx="1051377" cy="388715"/>
                      </a:xfrm>
                      <a:prstGeom prst="rect">
                        <a:avLst/>
                      </a:prstGeom>
                    </p:spPr>
                  </p:pic>
                  <p:pic>
                    <p:nvPicPr>
                      <p:cNvPr id="247" name="Picture 52">
                        <a:extLst>
                          <a:ext uri="{FF2B5EF4-FFF2-40B4-BE49-F238E27FC236}">
                            <a16:creationId xmlns:a16="http://schemas.microsoft.com/office/drawing/2014/main" id="{75F6582E-4933-72C6-5AEB-BEAAA0622603}"/>
                          </a:ext>
                        </a:extLst>
                      </p:cNvPr>
                      <p:cNvPicPr>
                        <a:picLocks noChangeAspect="1"/>
                      </p:cNvPicPr>
                      <p:nvPr/>
                    </p:nvPicPr>
                    <p:blipFill rotWithShape="1">
                      <a:blip r:embed="rId24"/>
                      <a:srcRect t="12066"/>
                      <a:stretch/>
                    </p:blipFill>
                    <p:spPr>
                      <a:xfrm>
                        <a:off x="12872793" y="8718762"/>
                        <a:ext cx="1051377" cy="388715"/>
                      </a:xfrm>
                      <a:prstGeom prst="rect">
                        <a:avLst/>
                      </a:prstGeom>
                    </p:spPr>
                  </p:pic>
                  <p:pic>
                    <p:nvPicPr>
                      <p:cNvPr id="248" name="Picture 53">
                        <a:extLst>
                          <a:ext uri="{FF2B5EF4-FFF2-40B4-BE49-F238E27FC236}">
                            <a16:creationId xmlns:a16="http://schemas.microsoft.com/office/drawing/2014/main" id="{7765E7BB-596E-DF24-359A-1F645ABF0FAC}"/>
                          </a:ext>
                        </a:extLst>
                      </p:cNvPr>
                      <p:cNvPicPr>
                        <a:picLocks noChangeAspect="1"/>
                      </p:cNvPicPr>
                      <p:nvPr/>
                    </p:nvPicPr>
                    <p:blipFill rotWithShape="1">
                      <a:blip r:embed="rId24"/>
                      <a:srcRect t="12066"/>
                      <a:stretch/>
                    </p:blipFill>
                    <p:spPr>
                      <a:xfrm>
                        <a:off x="15728789" y="8708987"/>
                        <a:ext cx="1051377" cy="388715"/>
                      </a:xfrm>
                      <a:prstGeom prst="rect">
                        <a:avLst/>
                      </a:prstGeom>
                    </p:spPr>
                  </p:pic>
                  <p:pic>
                    <p:nvPicPr>
                      <p:cNvPr id="384" name="Picture 61">
                        <a:extLst>
                          <a:ext uri="{FF2B5EF4-FFF2-40B4-BE49-F238E27FC236}">
                            <a16:creationId xmlns:a16="http://schemas.microsoft.com/office/drawing/2014/main" id="{24EA28BF-8628-4A79-D373-AAC9113C5BC0}"/>
                          </a:ext>
                        </a:extLst>
                      </p:cNvPr>
                      <p:cNvPicPr>
                        <a:picLocks noChangeAspect="1"/>
                      </p:cNvPicPr>
                      <p:nvPr/>
                    </p:nvPicPr>
                    <p:blipFill>
                      <a:blip r:embed="rId25"/>
                      <a:stretch>
                        <a:fillRect/>
                      </a:stretch>
                    </p:blipFill>
                    <p:spPr>
                      <a:xfrm>
                        <a:off x="2379890" y="8293844"/>
                        <a:ext cx="2400910" cy="292003"/>
                      </a:xfrm>
                      <a:prstGeom prst="rect">
                        <a:avLst/>
                      </a:prstGeom>
                    </p:spPr>
                  </p:pic>
                  <p:pic>
                    <p:nvPicPr>
                      <p:cNvPr id="385" name="Picture 62">
                        <a:extLst>
                          <a:ext uri="{FF2B5EF4-FFF2-40B4-BE49-F238E27FC236}">
                            <a16:creationId xmlns:a16="http://schemas.microsoft.com/office/drawing/2014/main" id="{1DA0E97F-C1AD-2E5F-A4F0-B48ECB70F908}"/>
                          </a:ext>
                        </a:extLst>
                      </p:cNvPr>
                      <p:cNvPicPr>
                        <a:picLocks noChangeAspect="1"/>
                      </p:cNvPicPr>
                      <p:nvPr/>
                    </p:nvPicPr>
                    <p:blipFill rotWithShape="1">
                      <a:blip r:embed="rId26"/>
                      <a:srcRect t="1" r="89787" b="3081"/>
                      <a:stretch/>
                    </p:blipFill>
                    <p:spPr>
                      <a:xfrm>
                        <a:off x="9094434" y="7368046"/>
                        <a:ext cx="982097" cy="357212"/>
                      </a:xfrm>
                      <a:prstGeom prst="rect">
                        <a:avLst/>
                      </a:prstGeom>
                    </p:spPr>
                  </p:pic>
                  <p:pic>
                    <p:nvPicPr>
                      <p:cNvPr id="386" name="Picture 63">
                        <a:extLst>
                          <a:ext uri="{FF2B5EF4-FFF2-40B4-BE49-F238E27FC236}">
                            <a16:creationId xmlns:a16="http://schemas.microsoft.com/office/drawing/2014/main" id="{9D48ECF8-65F9-C3E7-08C8-810382F3D4FA}"/>
                          </a:ext>
                        </a:extLst>
                      </p:cNvPr>
                      <p:cNvPicPr>
                        <a:picLocks noChangeAspect="1"/>
                      </p:cNvPicPr>
                      <p:nvPr/>
                    </p:nvPicPr>
                    <p:blipFill rotWithShape="1">
                      <a:blip r:embed="rId26"/>
                      <a:srcRect l="31266" t="50" r="55518" b="5657"/>
                      <a:stretch/>
                    </p:blipFill>
                    <p:spPr>
                      <a:xfrm>
                        <a:off x="12302345" y="7362740"/>
                        <a:ext cx="1270815" cy="347535"/>
                      </a:xfrm>
                      <a:prstGeom prst="rect">
                        <a:avLst/>
                      </a:prstGeom>
                    </p:spPr>
                  </p:pic>
                  <p:pic>
                    <p:nvPicPr>
                      <p:cNvPr id="387" name="Picture 64">
                        <a:extLst>
                          <a:ext uri="{FF2B5EF4-FFF2-40B4-BE49-F238E27FC236}">
                            <a16:creationId xmlns:a16="http://schemas.microsoft.com/office/drawing/2014/main" id="{1AEF6C0B-0A72-8A27-3FA9-0C3881CDFD99}"/>
                          </a:ext>
                        </a:extLst>
                      </p:cNvPr>
                      <p:cNvPicPr>
                        <a:picLocks noChangeAspect="1"/>
                      </p:cNvPicPr>
                      <p:nvPr/>
                    </p:nvPicPr>
                    <p:blipFill rotWithShape="1">
                      <a:blip r:embed="rId26"/>
                      <a:srcRect l="60944" t="8578" r="31217" b="-7281"/>
                      <a:stretch/>
                    </p:blipFill>
                    <p:spPr>
                      <a:xfrm>
                        <a:off x="15225609" y="7382195"/>
                        <a:ext cx="753755" cy="363793"/>
                      </a:xfrm>
                      <a:prstGeom prst="rect">
                        <a:avLst/>
                      </a:prstGeom>
                    </p:spPr>
                  </p:pic>
                  <p:pic>
                    <p:nvPicPr>
                      <p:cNvPr id="389" name="Immagine 5">
                        <a:extLst>
                          <a:ext uri="{FF2B5EF4-FFF2-40B4-BE49-F238E27FC236}">
                            <a16:creationId xmlns:a16="http://schemas.microsoft.com/office/drawing/2014/main" id="{DBFAA235-4A85-D6C6-CBA2-7A1545683D60}"/>
                          </a:ext>
                        </a:extLst>
                      </p:cNvPr>
                      <p:cNvPicPr>
                        <a:picLocks noChangeAspect="1"/>
                      </p:cNvPicPr>
                      <p:nvPr/>
                    </p:nvPicPr>
                    <p:blipFill rotWithShape="1">
                      <a:blip r:embed="rId21"/>
                      <a:srcRect l="810" t="9871" r="91786" b="84216"/>
                      <a:stretch/>
                    </p:blipFill>
                    <p:spPr>
                      <a:xfrm>
                        <a:off x="2398551" y="7801592"/>
                        <a:ext cx="1032605" cy="407357"/>
                      </a:xfrm>
                      <a:prstGeom prst="rect">
                        <a:avLst/>
                      </a:prstGeom>
                    </p:spPr>
                  </p:pic>
                  <p:cxnSp>
                    <p:nvCxnSpPr>
                      <p:cNvPr id="390" name="Connettore diritto 101">
                        <a:extLst>
                          <a:ext uri="{FF2B5EF4-FFF2-40B4-BE49-F238E27FC236}">
                            <a16:creationId xmlns:a16="http://schemas.microsoft.com/office/drawing/2014/main" id="{7E96E2BC-9516-381C-77BF-7275689A9B25}"/>
                          </a:ext>
                        </a:extLst>
                      </p:cNvPr>
                      <p:cNvCxnSpPr>
                        <a:cxnSpLocks/>
                      </p:cNvCxnSpPr>
                      <p:nvPr/>
                    </p:nvCxnSpPr>
                    <p:spPr>
                      <a:xfrm>
                        <a:off x="7770722" y="7322410"/>
                        <a:ext cx="10498" cy="3620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56" name="Picture 43">
                      <a:extLst>
                        <a:ext uri="{FF2B5EF4-FFF2-40B4-BE49-F238E27FC236}">
                          <a16:creationId xmlns:a16="http://schemas.microsoft.com/office/drawing/2014/main" id="{2D07A01A-EAC0-CEA0-3112-0C00E234F76D}"/>
                        </a:ext>
                      </a:extLst>
                    </p:cNvPr>
                    <p:cNvPicPr>
                      <a:picLocks noChangeAspect="1"/>
                    </p:cNvPicPr>
                    <p:nvPr/>
                  </p:nvPicPr>
                  <p:blipFill>
                    <a:blip r:embed="rId27"/>
                    <a:stretch>
                      <a:fillRect/>
                    </a:stretch>
                  </p:blipFill>
                  <p:spPr>
                    <a:xfrm>
                      <a:off x="14207606" y="7917291"/>
                      <a:ext cx="2346059" cy="246194"/>
                    </a:xfrm>
                    <a:prstGeom prst="rect">
                      <a:avLst/>
                    </a:prstGeom>
                  </p:spPr>
                </p:pic>
              </p:grpSp>
              <p:pic>
                <p:nvPicPr>
                  <p:cNvPr id="96" name="Picture 38">
                    <a:extLst>
                      <a:ext uri="{FF2B5EF4-FFF2-40B4-BE49-F238E27FC236}">
                        <a16:creationId xmlns:a16="http://schemas.microsoft.com/office/drawing/2014/main" id="{A4DE928B-FDD1-5FAC-EF55-9034F28895A0}"/>
                      </a:ext>
                    </a:extLst>
                  </p:cNvPr>
                  <p:cNvPicPr>
                    <a:picLocks noChangeAspect="1"/>
                  </p:cNvPicPr>
                  <p:nvPr/>
                </p:nvPicPr>
                <p:blipFill>
                  <a:blip r:embed="rId29"/>
                  <a:stretch>
                    <a:fillRect/>
                  </a:stretch>
                </p:blipFill>
                <p:spPr>
                  <a:xfrm>
                    <a:off x="10026451" y="9368024"/>
                    <a:ext cx="863676" cy="265746"/>
                  </a:xfrm>
                  <a:prstGeom prst="rect">
                    <a:avLst/>
                  </a:prstGeom>
                </p:spPr>
              </p:pic>
            </p:grpSp>
            <p:pic>
              <p:nvPicPr>
                <p:cNvPr id="563" name="Picture 38">
                  <a:extLst>
                    <a:ext uri="{FF2B5EF4-FFF2-40B4-BE49-F238E27FC236}">
                      <a16:creationId xmlns:a16="http://schemas.microsoft.com/office/drawing/2014/main" id="{6C67EFDC-762D-2C33-0A48-0DC54EA9B6C9}"/>
                    </a:ext>
                  </a:extLst>
                </p:cNvPr>
                <p:cNvPicPr>
                  <a:picLocks noChangeAspect="1"/>
                </p:cNvPicPr>
                <p:nvPr/>
              </p:nvPicPr>
              <p:blipFill>
                <a:blip r:embed="rId29"/>
                <a:stretch>
                  <a:fillRect/>
                </a:stretch>
              </p:blipFill>
              <p:spPr>
                <a:xfrm>
                  <a:off x="16542849" y="10116607"/>
                  <a:ext cx="817155" cy="267707"/>
                </a:xfrm>
                <a:prstGeom prst="rect">
                  <a:avLst/>
                </a:prstGeom>
              </p:spPr>
            </p:pic>
            <p:pic>
              <p:nvPicPr>
                <p:cNvPr id="229" name="Picture 228">
                  <a:extLst>
                    <a:ext uri="{FF2B5EF4-FFF2-40B4-BE49-F238E27FC236}">
                      <a16:creationId xmlns:a16="http://schemas.microsoft.com/office/drawing/2014/main" id="{20484E4F-7D41-4D2A-B3D3-3BF24DB27EF5}"/>
                    </a:ext>
                  </a:extLst>
                </p:cNvPr>
                <p:cNvPicPr>
                  <a:picLocks noChangeAspect="1"/>
                </p:cNvPicPr>
                <p:nvPr/>
              </p:nvPicPr>
              <p:blipFill rotWithShape="1">
                <a:blip r:embed="rId30"/>
                <a:srcRect t="12629" b="11092"/>
                <a:stretch/>
              </p:blipFill>
              <p:spPr>
                <a:xfrm>
                  <a:off x="9236865" y="7597576"/>
                  <a:ext cx="2565819" cy="474760"/>
                </a:xfrm>
                <a:prstGeom prst="rect">
                  <a:avLst/>
                </a:prstGeom>
              </p:spPr>
            </p:pic>
            <p:pic>
              <p:nvPicPr>
                <p:cNvPr id="3" name="Picture 2">
                  <a:extLst>
                    <a:ext uri="{FF2B5EF4-FFF2-40B4-BE49-F238E27FC236}">
                      <a16:creationId xmlns:a16="http://schemas.microsoft.com/office/drawing/2014/main" id="{A27452E2-672C-229F-C182-7F95B1596D73}"/>
                    </a:ext>
                  </a:extLst>
                </p:cNvPr>
                <p:cNvPicPr>
                  <a:picLocks noChangeAspect="1"/>
                </p:cNvPicPr>
                <p:nvPr/>
              </p:nvPicPr>
              <p:blipFill>
                <a:blip r:embed="rId31"/>
                <a:stretch>
                  <a:fillRect/>
                </a:stretch>
              </p:blipFill>
              <p:spPr>
                <a:xfrm>
                  <a:off x="9344612" y="9968391"/>
                  <a:ext cx="1721015" cy="430253"/>
                </a:xfrm>
                <a:prstGeom prst="rect">
                  <a:avLst/>
                </a:prstGeom>
              </p:spPr>
            </p:pic>
            <p:pic>
              <p:nvPicPr>
                <p:cNvPr id="5" name="Picture 4">
                  <a:extLst>
                    <a:ext uri="{FF2B5EF4-FFF2-40B4-BE49-F238E27FC236}">
                      <a16:creationId xmlns:a16="http://schemas.microsoft.com/office/drawing/2014/main" id="{535F3D9B-6BBB-9BDD-E19B-209C968C4AB5}"/>
                    </a:ext>
                  </a:extLst>
                </p:cNvPr>
                <p:cNvPicPr>
                  <a:picLocks noChangeAspect="1"/>
                </p:cNvPicPr>
                <p:nvPr/>
              </p:nvPicPr>
              <p:blipFill>
                <a:blip r:embed="rId32"/>
                <a:stretch>
                  <a:fillRect/>
                </a:stretch>
              </p:blipFill>
              <p:spPr>
                <a:xfrm>
                  <a:off x="9338262" y="10622801"/>
                  <a:ext cx="1742334" cy="307471"/>
                </a:xfrm>
                <a:prstGeom prst="rect">
                  <a:avLst/>
                </a:prstGeom>
              </p:spPr>
            </p:pic>
            <p:pic>
              <p:nvPicPr>
                <p:cNvPr id="11" name="Picture 10">
                  <a:extLst>
                    <a:ext uri="{FF2B5EF4-FFF2-40B4-BE49-F238E27FC236}">
                      <a16:creationId xmlns:a16="http://schemas.microsoft.com/office/drawing/2014/main" id="{1BB2B30C-544F-8750-A5F1-A5E10565F576}"/>
                    </a:ext>
                  </a:extLst>
                </p:cNvPr>
                <p:cNvPicPr>
                  <a:picLocks noChangeAspect="1"/>
                </p:cNvPicPr>
                <p:nvPr/>
              </p:nvPicPr>
              <p:blipFill>
                <a:blip r:embed="rId33"/>
                <a:stretch>
                  <a:fillRect/>
                </a:stretch>
              </p:blipFill>
              <p:spPr>
                <a:xfrm>
                  <a:off x="16566562" y="10611998"/>
                  <a:ext cx="765977" cy="297011"/>
                </a:xfrm>
                <a:prstGeom prst="rect">
                  <a:avLst/>
                </a:prstGeom>
              </p:spPr>
            </p:pic>
            <p:pic>
              <p:nvPicPr>
                <p:cNvPr id="21" name="Picture 20">
                  <a:extLst>
                    <a:ext uri="{FF2B5EF4-FFF2-40B4-BE49-F238E27FC236}">
                      <a16:creationId xmlns:a16="http://schemas.microsoft.com/office/drawing/2014/main" id="{4968C38E-D058-E23C-5140-6DEB7B07D937}"/>
                    </a:ext>
                  </a:extLst>
                </p:cNvPr>
                <p:cNvPicPr>
                  <a:picLocks noChangeAspect="1"/>
                </p:cNvPicPr>
                <p:nvPr/>
              </p:nvPicPr>
              <p:blipFill>
                <a:blip r:embed="rId34"/>
                <a:stretch>
                  <a:fillRect/>
                </a:stretch>
              </p:blipFill>
              <p:spPr>
                <a:xfrm>
                  <a:off x="9313821" y="11164190"/>
                  <a:ext cx="1773109" cy="361508"/>
                </a:xfrm>
                <a:prstGeom prst="rect">
                  <a:avLst/>
                </a:prstGeom>
              </p:spPr>
            </p:pic>
            <p:pic>
              <p:nvPicPr>
                <p:cNvPr id="30" name="Picture 29">
                  <a:extLst>
                    <a:ext uri="{FF2B5EF4-FFF2-40B4-BE49-F238E27FC236}">
                      <a16:creationId xmlns:a16="http://schemas.microsoft.com/office/drawing/2014/main" id="{C009D66D-CE2B-1F41-46AB-4E0D0C347E87}"/>
                    </a:ext>
                  </a:extLst>
                </p:cNvPr>
                <p:cNvPicPr>
                  <a:picLocks noChangeAspect="1"/>
                </p:cNvPicPr>
                <p:nvPr/>
              </p:nvPicPr>
              <p:blipFill rotWithShape="1">
                <a:blip r:embed="rId35"/>
                <a:srcRect l="1685" t="14729" r="3025" b="12479"/>
                <a:stretch/>
              </p:blipFill>
              <p:spPr>
                <a:xfrm>
                  <a:off x="11442103" y="11127172"/>
                  <a:ext cx="2242815" cy="415337"/>
                </a:xfrm>
                <a:prstGeom prst="rect">
                  <a:avLst/>
                </a:prstGeom>
              </p:spPr>
            </p:pic>
            <p:pic>
              <p:nvPicPr>
                <p:cNvPr id="33" name="Picture 32">
                  <a:extLst>
                    <a:ext uri="{FF2B5EF4-FFF2-40B4-BE49-F238E27FC236}">
                      <a16:creationId xmlns:a16="http://schemas.microsoft.com/office/drawing/2014/main" id="{2B767D58-B099-04EC-53E3-CA7F0CB5CA75}"/>
                    </a:ext>
                  </a:extLst>
                </p:cNvPr>
                <p:cNvPicPr>
                  <a:picLocks noChangeAspect="1"/>
                </p:cNvPicPr>
                <p:nvPr/>
              </p:nvPicPr>
              <p:blipFill>
                <a:blip r:embed="rId36"/>
                <a:stretch>
                  <a:fillRect/>
                </a:stretch>
              </p:blipFill>
              <p:spPr>
                <a:xfrm>
                  <a:off x="11450400" y="10589096"/>
                  <a:ext cx="2485390" cy="428039"/>
                </a:xfrm>
                <a:prstGeom prst="rect">
                  <a:avLst/>
                </a:prstGeom>
              </p:spPr>
            </p:pic>
            <p:pic>
              <p:nvPicPr>
                <p:cNvPr id="36" name="Picture 35">
                  <a:extLst>
                    <a:ext uri="{FF2B5EF4-FFF2-40B4-BE49-F238E27FC236}">
                      <a16:creationId xmlns:a16="http://schemas.microsoft.com/office/drawing/2014/main" id="{66BEC014-820B-27E5-F96B-40B6326FDD79}"/>
                    </a:ext>
                  </a:extLst>
                </p:cNvPr>
                <p:cNvPicPr>
                  <a:picLocks noChangeAspect="1"/>
                </p:cNvPicPr>
                <p:nvPr/>
              </p:nvPicPr>
              <p:blipFill>
                <a:blip r:embed="rId37"/>
                <a:stretch>
                  <a:fillRect/>
                </a:stretch>
              </p:blipFill>
              <p:spPr>
                <a:xfrm>
                  <a:off x="11456122" y="9952078"/>
                  <a:ext cx="2373565" cy="489098"/>
                </a:xfrm>
                <a:prstGeom prst="rect">
                  <a:avLst/>
                </a:prstGeom>
              </p:spPr>
            </p:pic>
            <p:sp>
              <p:nvSpPr>
                <p:cNvPr id="129" name="Rectangle 128">
                  <a:extLst>
                    <a:ext uri="{FF2B5EF4-FFF2-40B4-BE49-F238E27FC236}">
                      <a16:creationId xmlns:a16="http://schemas.microsoft.com/office/drawing/2014/main" id="{48EFDE0E-5BFA-438E-B3E8-A6983B884269}"/>
                    </a:ext>
                  </a:extLst>
                </p:cNvPr>
                <p:cNvSpPr/>
                <p:nvPr/>
              </p:nvSpPr>
              <p:spPr>
                <a:xfrm>
                  <a:off x="15569482" y="9139229"/>
                  <a:ext cx="996097" cy="244506"/>
                </a:xfrm>
                <a:prstGeom prst="rect">
                  <a:avLst/>
                </a:prstGeom>
                <a:no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r>
                    <a:rPr lang="it-IT" sz="1600">
                      <a:solidFill>
                        <a:schemeClr val="bg1">
                          <a:lumMod val="10000"/>
                        </a:schemeClr>
                      </a:solidFill>
                      <a:latin typeface="72 Light" panose="020B0303030000000003" pitchFamily="34" charset="0"/>
                      <a:cs typeface="72 Light" panose="020B0303030000000003" pitchFamily="34" charset="0"/>
                    </a:rPr>
                    <a:t>100,00</a:t>
                  </a:r>
                  <a:endParaRPr lang="it-IT" sz="1400">
                    <a:solidFill>
                      <a:schemeClr val="bg1">
                        <a:lumMod val="10000"/>
                      </a:schemeClr>
                    </a:solidFill>
                    <a:latin typeface="72 Light" panose="020B0303030000000003" pitchFamily="34" charset="0"/>
                    <a:cs typeface="72 Light" panose="020B0303030000000003" pitchFamily="34" charset="0"/>
                  </a:endParaRPr>
                </a:p>
              </p:txBody>
            </p:sp>
            <p:cxnSp>
              <p:nvCxnSpPr>
                <p:cNvPr id="10" name="Connettore diritto 121">
                  <a:extLst>
                    <a:ext uri="{FF2B5EF4-FFF2-40B4-BE49-F238E27FC236}">
                      <a16:creationId xmlns:a16="http://schemas.microsoft.com/office/drawing/2014/main" id="{EAA419B9-F596-4E0A-976C-385C214BE47D}"/>
                    </a:ext>
                  </a:extLst>
                </p:cNvPr>
                <p:cNvCxnSpPr>
                  <a:cxnSpLocks/>
                </p:cNvCxnSpPr>
                <p:nvPr/>
              </p:nvCxnSpPr>
              <p:spPr>
                <a:xfrm>
                  <a:off x="25677673" y="8153119"/>
                  <a:ext cx="9886" cy="34106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3" name="Picture 42">
                <a:extLst>
                  <a:ext uri="{FF2B5EF4-FFF2-40B4-BE49-F238E27FC236}">
                    <a16:creationId xmlns:a16="http://schemas.microsoft.com/office/drawing/2014/main" id="{5E6C1B97-4B01-9D83-1DE4-568C1D217D33}"/>
                  </a:ext>
                </a:extLst>
              </p:cNvPr>
              <p:cNvPicPr>
                <a:picLocks noChangeAspect="1"/>
              </p:cNvPicPr>
              <p:nvPr/>
            </p:nvPicPr>
            <p:blipFill>
              <a:blip r:embed="rId38">
                <a:duotone>
                  <a:prstClr val="black"/>
                  <a:srgbClr val="F2F2F2">
                    <a:tint val="45000"/>
                    <a:satMod val="400000"/>
                  </a:srgbClr>
                </a:duotone>
              </a:blip>
              <a:stretch>
                <a:fillRect/>
              </a:stretch>
            </p:blipFill>
            <p:spPr>
              <a:xfrm>
                <a:off x="20636154" y="8421888"/>
                <a:ext cx="664586" cy="319512"/>
              </a:xfrm>
              <a:prstGeom prst="rect">
                <a:avLst/>
              </a:prstGeom>
            </p:spPr>
          </p:pic>
          <p:pic>
            <p:nvPicPr>
              <p:cNvPr id="50" name="Picture 53">
                <a:extLst>
                  <a:ext uri="{FF2B5EF4-FFF2-40B4-BE49-F238E27FC236}">
                    <a16:creationId xmlns:a16="http://schemas.microsoft.com/office/drawing/2014/main" id="{88088B27-F07C-C896-B8E0-AE57E734B764}"/>
                  </a:ext>
                </a:extLst>
              </p:cNvPr>
              <p:cNvPicPr>
                <a:picLocks noChangeAspect="1"/>
              </p:cNvPicPr>
              <p:nvPr/>
            </p:nvPicPr>
            <p:blipFill rotWithShape="1">
              <a:blip r:embed="rId24"/>
              <a:srcRect t="12066"/>
              <a:stretch/>
            </p:blipFill>
            <p:spPr>
              <a:xfrm>
                <a:off x="21230283" y="9674059"/>
                <a:ext cx="990107" cy="364434"/>
              </a:xfrm>
              <a:prstGeom prst="rect">
                <a:avLst/>
              </a:prstGeom>
            </p:spPr>
          </p:pic>
          <p:sp>
            <p:nvSpPr>
              <p:cNvPr id="56" name="CasellaDiTesto 102">
                <a:extLst>
                  <a:ext uri="{FF2B5EF4-FFF2-40B4-BE49-F238E27FC236}">
                    <a16:creationId xmlns:a16="http://schemas.microsoft.com/office/drawing/2014/main" id="{65FB9474-5D8B-743C-F737-8E45C5EA205E}"/>
                  </a:ext>
                </a:extLst>
              </p:cNvPr>
              <p:cNvSpPr txBox="1"/>
              <p:nvPr/>
            </p:nvSpPr>
            <p:spPr>
              <a:xfrm>
                <a:off x="19734920" y="10251279"/>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8" name="CasellaDiTesto 102">
                <a:extLst>
                  <a:ext uri="{FF2B5EF4-FFF2-40B4-BE49-F238E27FC236}">
                    <a16:creationId xmlns:a16="http://schemas.microsoft.com/office/drawing/2014/main" id="{EEE3AA95-63C4-3ED8-DAD6-1B71D8D6818E}"/>
                  </a:ext>
                </a:extLst>
              </p:cNvPr>
              <p:cNvSpPr txBox="1"/>
              <p:nvPr/>
            </p:nvSpPr>
            <p:spPr>
              <a:xfrm>
                <a:off x="19730675" y="10844225"/>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59" name="CasellaDiTesto 102">
                <a:extLst>
                  <a:ext uri="{FF2B5EF4-FFF2-40B4-BE49-F238E27FC236}">
                    <a16:creationId xmlns:a16="http://schemas.microsoft.com/office/drawing/2014/main" id="{74B7B24A-0EDA-0C0C-34B5-6B83D0904E97}"/>
                  </a:ext>
                </a:extLst>
              </p:cNvPr>
              <p:cNvSpPr txBox="1"/>
              <p:nvPr/>
            </p:nvSpPr>
            <p:spPr>
              <a:xfrm>
                <a:off x="19730675" y="11398305"/>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60" name="CasellaDiTesto 102">
                <a:extLst>
                  <a:ext uri="{FF2B5EF4-FFF2-40B4-BE49-F238E27FC236}">
                    <a16:creationId xmlns:a16="http://schemas.microsoft.com/office/drawing/2014/main" id="{BEB21FE9-6A80-A60C-B54A-52FD5577FDF3}"/>
                  </a:ext>
                </a:extLst>
              </p:cNvPr>
              <p:cNvSpPr txBox="1"/>
              <p:nvPr/>
            </p:nvSpPr>
            <p:spPr>
              <a:xfrm>
                <a:off x="17102258" y="10251279"/>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61" name="CasellaDiTesto 102">
                <a:extLst>
                  <a:ext uri="{FF2B5EF4-FFF2-40B4-BE49-F238E27FC236}">
                    <a16:creationId xmlns:a16="http://schemas.microsoft.com/office/drawing/2014/main" id="{E11B2B7E-DBE3-6B3D-AD99-62C036BF99FC}"/>
                  </a:ext>
                </a:extLst>
              </p:cNvPr>
              <p:cNvSpPr txBox="1"/>
              <p:nvPr/>
            </p:nvSpPr>
            <p:spPr>
              <a:xfrm>
                <a:off x="17098013" y="10844225"/>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62" name="CasellaDiTesto 102">
                <a:extLst>
                  <a:ext uri="{FF2B5EF4-FFF2-40B4-BE49-F238E27FC236}">
                    <a16:creationId xmlns:a16="http://schemas.microsoft.com/office/drawing/2014/main" id="{B99C5E1E-9B58-99CA-7B94-3646B41135BE}"/>
                  </a:ext>
                </a:extLst>
              </p:cNvPr>
              <p:cNvSpPr txBox="1"/>
              <p:nvPr/>
            </p:nvSpPr>
            <p:spPr>
              <a:xfrm>
                <a:off x="17098013" y="11398305"/>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63" name="CasellaDiTesto 102">
                <a:extLst>
                  <a:ext uri="{FF2B5EF4-FFF2-40B4-BE49-F238E27FC236}">
                    <a16:creationId xmlns:a16="http://schemas.microsoft.com/office/drawing/2014/main" id="{C60F743C-734F-C772-3F94-C7D2E50949E0}"/>
                  </a:ext>
                </a:extLst>
              </p:cNvPr>
              <p:cNvSpPr txBox="1"/>
              <p:nvPr/>
            </p:nvSpPr>
            <p:spPr>
              <a:xfrm>
                <a:off x="14311226" y="10251279"/>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48" name="CasellaDiTesto 102">
                <a:extLst>
                  <a:ext uri="{FF2B5EF4-FFF2-40B4-BE49-F238E27FC236}">
                    <a16:creationId xmlns:a16="http://schemas.microsoft.com/office/drawing/2014/main" id="{EC927D52-FCF0-F73E-B4BE-84FDC428823E}"/>
                  </a:ext>
                </a:extLst>
              </p:cNvPr>
              <p:cNvSpPr txBox="1"/>
              <p:nvPr/>
            </p:nvSpPr>
            <p:spPr>
              <a:xfrm>
                <a:off x="14306981" y="10844225"/>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49" name="CasellaDiTesto 102">
                <a:extLst>
                  <a:ext uri="{FF2B5EF4-FFF2-40B4-BE49-F238E27FC236}">
                    <a16:creationId xmlns:a16="http://schemas.microsoft.com/office/drawing/2014/main" id="{0D167E1D-B4DA-CCE8-F30A-7E589E1A1DA7}"/>
                  </a:ext>
                </a:extLst>
              </p:cNvPr>
              <p:cNvSpPr txBox="1"/>
              <p:nvPr/>
            </p:nvSpPr>
            <p:spPr>
              <a:xfrm>
                <a:off x="14306981" y="11398305"/>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4" name="CasellaDiTesto 102">
                <a:extLst>
                  <a:ext uri="{FF2B5EF4-FFF2-40B4-BE49-F238E27FC236}">
                    <a16:creationId xmlns:a16="http://schemas.microsoft.com/office/drawing/2014/main" id="{A0430D82-1916-0128-C2D1-7631A1448D60}"/>
                  </a:ext>
                </a:extLst>
              </p:cNvPr>
              <p:cNvSpPr txBox="1"/>
              <p:nvPr/>
            </p:nvSpPr>
            <p:spPr>
              <a:xfrm>
                <a:off x="11198432" y="10259225"/>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5" name="CasellaDiTesto 102">
                <a:extLst>
                  <a:ext uri="{FF2B5EF4-FFF2-40B4-BE49-F238E27FC236}">
                    <a16:creationId xmlns:a16="http://schemas.microsoft.com/office/drawing/2014/main" id="{E32D7372-1152-934E-686A-768F778FE94A}"/>
                  </a:ext>
                </a:extLst>
              </p:cNvPr>
              <p:cNvSpPr txBox="1"/>
              <p:nvPr/>
            </p:nvSpPr>
            <p:spPr>
              <a:xfrm>
                <a:off x="11194187" y="10852171"/>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466" name="CasellaDiTesto 102">
                <a:extLst>
                  <a:ext uri="{FF2B5EF4-FFF2-40B4-BE49-F238E27FC236}">
                    <a16:creationId xmlns:a16="http://schemas.microsoft.com/office/drawing/2014/main" id="{FC841F9E-4CBF-6CA9-3C65-9B265CE24335}"/>
                  </a:ext>
                </a:extLst>
              </p:cNvPr>
              <p:cNvSpPr txBox="1"/>
              <p:nvPr/>
            </p:nvSpPr>
            <p:spPr>
              <a:xfrm>
                <a:off x="11194187" y="11406251"/>
                <a:ext cx="1434658" cy="270677"/>
              </a:xfrm>
              <a:prstGeom prst="rect">
                <a:avLst/>
              </a:prstGeom>
              <a:solidFill>
                <a:srgbClr val="FFFFFF"/>
              </a:solidFill>
              <a:ln>
                <a:solidFill>
                  <a:schemeClr val="bg1">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467" name="Picture 80">
                <a:extLst>
                  <a:ext uri="{FF2B5EF4-FFF2-40B4-BE49-F238E27FC236}">
                    <a16:creationId xmlns:a16="http://schemas.microsoft.com/office/drawing/2014/main" id="{C4FB704C-2277-0F6C-7696-3E577D7EB6D2}"/>
                  </a:ext>
                </a:extLst>
              </p:cNvPr>
              <p:cNvPicPr>
                <a:picLocks noChangeAspect="1"/>
              </p:cNvPicPr>
              <p:nvPr/>
            </p:nvPicPr>
            <p:blipFill>
              <a:blip r:embed="rId22"/>
              <a:stretch>
                <a:fillRect/>
              </a:stretch>
            </p:blipFill>
            <p:spPr>
              <a:xfrm>
                <a:off x="12028204" y="10808929"/>
                <a:ext cx="649521" cy="428589"/>
              </a:xfrm>
              <a:prstGeom prst="rect">
                <a:avLst/>
              </a:prstGeom>
            </p:spPr>
          </p:pic>
          <p:pic>
            <p:nvPicPr>
              <p:cNvPr id="468" name="Picture 45">
                <a:extLst>
                  <a:ext uri="{FF2B5EF4-FFF2-40B4-BE49-F238E27FC236}">
                    <a16:creationId xmlns:a16="http://schemas.microsoft.com/office/drawing/2014/main" id="{14B1B331-2219-C835-0053-B845D64B48C1}"/>
                  </a:ext>
                </a:extLst>
              </p:cNvPr>
              <p:cNvPicPr>
                <a:picLocks noChangeAspect="1"/>
              </p:cNvPicPr>
              <p:nvPr/>
            </p:nvPicPr>
            <p:blipFill rotWithShape="1">
              <a:blip r:embed="rId28"/>
              <a:srcRect t="18822"/>
              <a:stretch/>
            </p:blipFill>
            <p:spPr>
              <a:xfrm>
                <a:off x="12068673" y="10319007"/>
                <a:ext cx="522740" cy="174496"/>
              </a:xfrm>
              <a:prstGeom prst="rect">
                <a:avLst/>
              </a:prstGeom>
            </p:spPr>
          </p:pic>
          <p:pic>
            <p:nvPicPr>
              <p:cNvPr id="469" name="Picture 46">
                <a:extLst>
                  <a:ext uri="{FF2B5EF4-FFF2-40B4-BE49-F238E27FC236}">
                    <a16:creationId xmlns:a16="http://schemas.microsoft.com/office/drawing/2014/main" id="{CCCE1AB5-A111-F4BF-39F6-53E993B111A9}"/>
                  </a:ext>
                </a:extLst>
              </p:cNvPr>
              <p:cNvPicPr>
                <a:picLocks noChangeAspect="1"/>
              </p:cNvPicPr>
              <p:nvPr/>
            </p:nvPicPr>
            <p:blipFill rotWithShape="1">
              <a:blip r:embed="rId28"/>
              <a:srcRect t="18822"/>
              <a:stretch/>
            </p:blipFill>
            <p:spPr>
              <a:xfrm>
                <a:off x="12070748" y="11469235"/>
                <a:ext cx="522740" cy="174496"/>
              </a:xfrm>
              <a:prstGeom prst="rect">
                <a:avLst/>
              </a:prstGeom>
            </p:spPr>
          </p:pic>
        </p:grpSp>
        <p:pic>
          <p:nvPicPr>
            <p:cNvPr id="480" name="Picture 479">
              <a:extLst>
                <a:ext uri="{FF2B5EF4-FFF2-40B4-BE49-F238E27FC236}">
                  <a16:creationId xmlns:a16="http://schemas.microsoft.com/office/drawing/2014/main" id="{11A16167-BBCF-3FEA-AC81-9B09674245F3}"/>
                </a:ext>
              </a:extLst>
            </p:cNvPr>
            <p:cNvPicPr>
              <a:picLocks noChangeAspect="1"/>
            </p:cNvPicPr>
            <p:nvPr/>
          </p:nvPicPr>
          <p:blipFill>
            <a:blip r:embed="rId39"/>
            <a:stretch>
              <a:fillRect/>
            </a:stretch>
          </p:blipFill>
          <p:spPr>
            <a:xfrm>
              <a:off x="5903916" y="7119469"/>
              <a:ext cx="8804080" cy="333864"/>
            </a:xfrm>
            <a:prstGeom prst="rect">
              <a:avLst/>
            </a:prstGeom>
          </p:spPr>
        </p:pic>
      </p:grpSp>
      <p:pic>
        <p:nvPicPr>
          <p:cNvPr id="87" name="Picture 86">
            <a:extLst>
              <a:ext uri="{FF2B5EF4-FFF2-40B4-BE49-F238E27FC236}">
                <a16:creationId xmlns:a16="http://schemas.microsoft.com/office/drawing/2014/main" id="{498A48F8-417F-53D1-D764-DA3390591AEA}"/>
              </a:ext>
            </a:extLst>
          </p:cNvPr>
          <p:cNvPicPr>
            <a:picLocks noChangeAspect="1"/>
          </p:cNvPicPr>
          <p:nvPr/>
        </p:nvPicPr>
        <p:blipFill rotWithShape="1">
          <a:blip r:embed="rId40">
            <a:duotone>
              <a:prstClr val="black"/>
              <a:srgbClr val="F1FAFF">
                <a:tint val="45000"/>
                <a:satMod val="400000"/>
              </a:srgbClr>
            </a:duotone>
            <a:extLst>
              <a:ext uri="{BEBA8EAE-BF5A-486C-A8C5-ECC9F3942E4B}">
                <a14:imgProps xmlns:a14="http://schemas.microsoft.com/office/drawing/2010/main">
                  <a14:imgLayer r:embed="rId41">
                    <a14:imgEffect>
                      <a14:colorTemperature colorTemp="4700"/>
                    </a14:imgEffect>
                  </a14:imgLayer>
                </a14:imgProps>
              </a:ext>
            </a:extLst>
          </a:blip>
          <a:srcRect t="13366"/>
          <a:stretch/>
        </p:blipFill>
        <p:spPr>
          <a:xfrm>
            <a:off x="8985186" y="3189767"/>
            <a:ext cx="942237" cy="298261"/>
          </a:xfrm>
          <a:prstGeom prst="rect">
            <a:avLst/>
          </a:prstGeom>
        </p:spPr>
      </p:pic>
      <p:pic>
        <p:nvPicPr>
          <p:cNvPr id="89" name="Picture 88">
            <a:extLst>
              <a:ext uri="{FF2B5EF4-FFF2-40B4-BE49-F238E27FC236}">
                <a16:creationId xmlns:a16="http://schemas.microsoft.com/office/drawing/2014/main" id="{6D9389CB-8B90-AFD0-39FE-D9D3CD5CC1AF}"/>
              </a:ext>
            </a:extLst>
          </p:cNvPr>
          <p:cNvPicPr>
            <a:picLocks noChangeAspect="1"/>
          </p:cNvPicPr>
          <p:nvPr/>
        </p:nvPicPr>
        <p:blipFill rotWithShape="1">
          <a:blip r:embed="rId42"/>
          <a:srcRect t="29705" b="19683"/>
          <a:stretch/>
        </p:blipFill>
        <p:spPr>
          <a:xfrm>
            <a:off x="12761812" y="9335385"/>
            <a:ext cx="650563" cy="212651"/>
          </a:xfrm>
          <a:prstGeom prst="rect">
            <a:avLst/>
          </a:prstGeom>
        </p:spPr>
      </p:pic>
    </p:spTree>
    <p:extLst>
      <p:ext uri="{BB962C8B-B14F-4D97-AF65-F5344CB8AC3E}">
        <p14:creationId xmlns:p14="http://schemas.microsoft.com/office/powerpoint/2010/main" val="3129950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uppo 37">
            <a:extLst>
              <a:ext uri="{FF2B5EF4-FFF2-40B4-BE49-F238E27FC236}">
                <a16:creationId xmlns:a16="http://schemas.microsoft.com/office/drawing/2014/main" id="{4CCE1D2D-8F4F-40F3-948B-42E5E7B74380}"/>
              </a:ext>
            </a:extLst>
          </p:cNvPr>
          <p:cNvGrpSpPr/>
          <p:nvPr/>
        </p:nvGrpSpPr>
        <p:grpSpPr>
          <a:xfrm>
            <a:off x="1662101" y="1952540"/>
            <a:ext cx="21096304" cy="732779"/>
            <a:chOff x="1662101" y="1952540"/>
            <a:chExt cx="21096304" cy="732779"/>
          </a:xfrm>
        </p:grpSpPr>
        <p:grpSp>
          <p:nvGrpSpPr>
            <p:cNvPr id="40" name="Gruppo 39">
              <a:extLst>
                <a:ext uri="{FF2B5EF4-FFF2-40B4-BE49-F238E27FC236}">
                  <a16:creationId xmlns:a16="http://schemas.microsoft.com/office/drawing/2014/main" id="{324D6A16-2A1E-40FF-A451-AC569E674E4C}"/>
                </a:ext>
              </a:extLst>
            </p:cNvPr>
            <p:cNvGrpSpPr/>
            <p:nvPr/>
          </p:nvGrpSpPr>
          <p:grpSpPr>
            <a:xfrm>
              <a:off x="1662101" y="1952540"/>
              <a:ext cx="21096304" cy="732779"/>
              <a:chOff x="1646867" y="1867823"/>
              <a:chExt cx="21096304" cy="732779"/>
            </a:xfrm>
          </p:grpSpPr>
          <p:pic>
            <p:nvPicPr>
              <p:cNvPr id="42" name="Immagine 41">
                <a:extLst>
                  <a:ext uri="{FF2B5EF4-FFF2-40B4-BE49-F238E27FC236}">
                    <a16:creationId xmlns:a16="http://schemas.microsoft.com/office/drawing/2014/main" id="{F0B8D49A-9067-4111-818A-77CF37E1E685}"/>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3" name="Immagine 42">
                <a:extLst>
                  <a:ext uri="{FF2B5EF4-FFF2-40B4-BE49-F238E27FC236}">
                    <a16:creationId xmlns:a16="http://schemas.microsoft.com/office/drawing/2014/main" id="{573F0180-FE65-44F4-B9AA-DE7CD75B25D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4" name="Immagine 43">
                <a:extLst>
                  <a:ext uri="{FF2B5EF4-FFF2-40B4-BE49-F238E27FC236}">
                    <a16:creationId xmlns:a16="http://schemas.microsoft.com/office/drawing/2014/main" id="{EF2D7C32-9C1E-4B6F-B4BE-9D0E942BD94A}"/>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1" name="Immagine 40">
              <a:extLst>
                <a:ext uri="{FF2B5EF4-FFF2-40B4-BE49-F238E27FC236}">
                  <a16:creationId xmlns:a16="http://schemas.microsoft.com/office/drawing/2014/main" id="{4515BFA3-2D22-46B7-A623-CF437FCFB4CE}"/>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47" name="Immagine 46">
            <a:extLst>
              <a:ext uri="{FF2B5EF4-FFF2-40B4-BE49-F238E27FC236}">
                <a16:creationId xmlns:a16="http://schemas.microsoft.com/office/drawing/2014/main" id="{16B72667-3D13-48C5-BA77-52371CE32594}"/>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81" name="Segnaposto testo 3">
            <a:extLst>
              <a:ext uri="{FF2B5EF4-FFF2-40B4-BE49-F238E27FC236}">
                <a16:creationId xmlns:a16="http://schemas.microsoft.com/office/drawing/2014/main" id="{75A3393A-EA2B-4B3A-B577-E3BAFDF30112}"/>
              </a:ext>
            </a:extLst>
          </p:cNvPr>
          <p:cNvSpPr>
            <a:spLocks noGrp="1"/>
          </p:cNvSpPr>
          <p:nvPr>
            <p:ph type="body" sz="quarter" idx="14"/>
          </p:nvPr>
        </p:nvSpPr>
        <p:spPr>
          <a:xfrm>
            <a:off x="2327117" y="99879"/>
            <a:ext cx="21096304" cy="1634014"/>
          </a:xfrm>
        </p:spPr>
        <p:txBody>
          <a:bodyPr/>
          <a:lstStyle/>
          <a:p>
            <a:pPr algn="l" defTabSz="1769301"/>
            <a:r>
              <a:rPr lang="it-IT" sz="4000"/>
              <a:t>RILASCIO 3 – Registrazione Decreto di impegno di spesa delegata (IPE di apertura) </a:t>
            </a:r>
            <a:endParaRPr lang="it-IT"/>
          </a:p>
        </p:txBody>
      </p:sp>
      <p:pic>
        <p:nvPicPr>
          <p:cNvPr id="79" name="Immagine 78">
            <a:extLst>
              <a:ext uri="{FF2B5EF4-FFF2-40B4-BE49-F238E27FC236}">
                <a16:creationId xmlns:a16="http://schemas.microsoft.com/office/drawing/2014/main" id="{CAD46512-655D-4477-B992-B2A023AA88D9}"/>
              </a:ext>
            </a:extLst>
          </p:cNvPr>
          <p:cNvPicPr>
            <a:picLocks noChangeAspect="1"/>
          </p:cNvPicPr>
          <p:nvPr/>
        </p:nvPicPr>
        <p:blipFill>
          <a:blip r:embed="rId8"/>
          <a:stretch>
            <a:fillRect/>
          </a:stretch>
        </p:blipFill>
        <p:spPr>
          <a:xfrm>
            <a:off x="1680177" y="2688937"/>
            <a:ext cx="2763472" cy="648997"/>
          </a:xfrm>
          <a:prstGeom prst="rect">
            <a:avLst/>
          </a:prstGeom>
        </p:spPr>
      </p:pic>
      <p:pic>
        <p:nvPicPr>
          <p:cNvPr id="15" name="Picture 14">
            <a:extLst>
              <a:ext uri="{FF2B5EF4-FFF2-40B4-BE49-F238E27FC236}">
                <a16:creationId xmlns:a16="http://schemas.microsoft.com/office/drawing/2014/main" id="{3710631F-EFCA-D91C-2EE2-36227DA9C277}"/>
              </a:ext>
            </a:extLst>
          </p:cNvPr>
          <p:cNvPicPr>
            <a:picLocks noChangeAspect="1"/>
          </p:cNvPicPr>
          <p:nvPr/>
        </p:nvPicPr>
        <p:blipFill>
          <a:blip r:embed="rId9"/>
          <a:stretch>
            <a:fillRect/>
          </a:stretch>
        </p:blipFill>
        <p:spPr>
          <a:xfrm>
            <a:off x="276447" y="12173081"/>
            <a:ext cx="1279091" cy="777170"/>
          </a:xfrm>
          <a:prstGeom prst="rect">
            <a:avLst/>
          </a:prstGeom>
        </p:spPr>
      </p:pic>
      <p:grpSp>
        <p:nvGrpSpPr>
          <p:cNvPr id="7" name="Group 6">
            <a:extLst>
              <a:ext uri="{FF2B5EF4-FFF2-40B4-BE49-F238E27FC236}">
                <a16:creationId xmlns:a16="http://schemas.microsoft.com/office/drawing/2014/main" id="{CC8CBEA6-02F0-6CCD-62D6-250503E6B4E5}"/>
              </a:ext>
            </a:extLst>
          </p:cNvPr>
          <p:cNvGrpSpPr/>
          <p:nvPr/>
        </p:nvGrpSpPr>
        <p:grpSpPr>
          <a:xfrm>
            <a:off x="1531093" y="3271972"/>
            <a:ext cx="20701362" cy="9919487"/>
            <a:chOff x="1531093" y="3271972"/>
            <a:chExt cx="20701362" cy="9919487"/>
          </a:xfrm>
        </p:grpSpPr>
        <p:cxnSp>
          <p:nvCxnSpPr>
            <p:cNvPr id="80" name="Connettore diritto 79">
              <a:extLst>
                <a:ext uri="{FF2B5EF4-FFF2-40B4-BE49-F238E27FC236}">
                  <a16:creationId xmlns:a16="http://schemas.microsoft.com/office/drawing/2014/main" id="{5F0EDB2B-FE07-4EB2-8EAE-075925091A7D}"/>
                </a:ext>
              </a:extLst>
            </p:cNvPr>
            <p:cNvCxnSpPr>
              <a:cxnSpLocks/>
            </p:cNvCxnSpPr>
            <p:nvPr/>
          </p:nvCxnSpPr>
          <p:spPr>
            <a:xfrm flipV="1">
              <a:off x="1657658" y="3271972"/>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6B7227-56C8-E590-E2B4-75D5E58DE7E6}"/>
                </a:ext>
              </a:extLst>
            </p:cNvPr>
            <p:cNvPicPr>
              <a:picLocks noChangeAspect="1"/>
            </p:cNvPicPr>
            <p:nvPr/>
          </p:nvPicPr>
          <p:blipFill>
            <a:blip r:embed="rId10"/>
            <a:stretch>
              <a:fillRect/>
            </a:stretch>
          </p:blipFill>
          <p:spPr>
            <a:xfrm>
              <a:off x="3109298" y="3295092"/>
              <a:ext cx="17174960" cy="938683"/>
            </a:xfrm>
            <a:prstGeom prst="rect">
              <a:avLst/>
            </a:prstGeom>
          </p:spPr>
        </p:pic>
        <p:grpSp>
          <p:nvGrpSpPr>
            <p:cNvPr id="154" name="Group 153">
              <a:extLst>
                <a:ext uri="{FF2B5EF4-FFF2-40B4-BE49-F238E27FC236}">
                  <a16:creationId xmlns:a16="http://schemas.microsoft.com/office/drawing/2014/main" id="{77F19AEC-AD5B-9854-3367-F6478CAD49D6}"/>
                </a:ext>
              </a:extLst>
            </p:cNvPr>
            <p:cNvGrpSpPr/>
            <p:nvPr/>
          </p:nvGrpSpPr>
          <p:grpSpPr>
            <a:xfrm>
              <a:off x="1531093" y="4210492"/>
              <a:ext cx="19159865" cy="8952615"/>
              <a:chOff x="1977661" y="4763385"/>
              <a:chExt cx="19159865" cy="8952615"/>
            </a:xfrm>
          </p:grpSpPr>
          <p:grpSp>
            <p:nvGrpSpPr>
              <p:cNvPr id="4" name="Group 3">
                <a:extLst>
                  <a:ext uri="{FF2B5EF4-FFF2-40B4-BE49-F238E27FC236}">
                    <a16:creationId xmlns:a16="http://schemas.microsoft.com/office/drawing/2014/main" id="{A9FA99CC-B8EF-A636-38BD-C3675D5D78A1}"/>
                  </a:ext>
                </a:extLst>
              </p:cNvPr>
              <p:cNvGrpSpPr/>
              <p:nvPr/>
            </p:nvGrpSpPr>
            <p:grpSpPr>
              <a:xfrm>
                <a:off x="1977661" y="4763385"/>
                <a:ext cx="19159865" cy="8952615"/>
                <a:chOff x="3232296" y="4763385"/>
                <a:chExt cx="19159865" cy="8952615"/>
              </a:xfrm>
            </p:grpSpPr>
            <p:grpSp>
              <p:nvGrpSpPr>
                <p:cNvPr id="11" name="Group 10">
                  <a:extLst>
                    <a:ext uri="{FF2B5EF4-FFF2-40B4-BE49-F238E27FC236}">
                      <a16:creationId xmlns:a16="http://schemas.microsoft.com/office/drawing/2014/main" id="{0B0FE34F-E429-A9D6-4655-97BE4F51C749}"/>
                    </a:ext>
                  </a:extLst>
                </p:cNvPr>
                <p:cNvGrpSpPr/>
                <p:nvPr/>
              </p:nvGrpSpPr>
              <p:grpSpPr>
                <a:xfrm>
                  <a:off x="4241892" y="4763385"/>
                  <a:ext cx="18150269" cy="8851710"/>
                  <a:chOff x="2987255" y="4763385"/>
                  <a:chExt cx="18150269" cy="8851710"/>
                </a:xfrm>
              </p:grpSpPr>
              <p:pic>
                <p:nvPicPr>
                  <p:cNvPr id="8" name="Picture 7">
                    <a:extLst>
                      <a:ext uri="{FF2B5EF4-FFF2-40B4-BE49-F238E27FC236}">
                        <a16:creationId xmlns:a16="http://schemas.microsoft.com/office/drawing/2014/main" id="{2A77D919-74A2-2599-2D26-AAB8C1003C5C}"/>
                      </a:ext>
                    </a:extLst>
                  </p:cNvPr>
                  <p:cNvPicPr>
                    <a:picLocks noChangeAspect="1"/>
                  </p:cNvPicPr>
                  <p:nvPr/>
                </p:nvPicPr>
                <p:blipFill rotWithShape="1">
                  <a:blip r:embed="rId11"/>
                  <a:srcRect l="17771" b="1203"/>
                  <a:stretch/>
                </p:blipFill>
                <p:spPr>
                  <a:xfrm>
                    <a:off x="5741500" y="6730410"/>
                    <a:ext cx="12265041" cy="6884685"/>
                  </a:xfrm>
                  <a:prstGeom prst="rect">
                    <a:avLst/>
                  </a:prstGeom>
                </p:spPr>
              </p:pic>
              <p:pic>
                <p:nvPicPr>
                  <p:cNvPr id="10" name="Picture 9">
                    <a:extLst>
                      <a:ext uri="{FF2B5EF4-FFF2-40B4-BE49-F238E27FC236}">
                        <a16:creationId xmlns:a16="http://schemas.microsoft.com/office/drawing/2014/main" id="{964CC227-2A7B-413D-6A27-3174B644B5C5}"/>
                      </a:ext>
                    </a:extLst>
                  </p:cNvPr>
                  <p:cNvPicPr>
                    <a:picLocks noChangeAspect="1"/>
                  </p:cNvPicPr>
                  <p:nvPr/>
                </p:nvPicPr>
                <p:blipFill rotWithShape="1">
                  <a:blip r:embed="rId12"/>
                  <a:srcRect l="3321" t="-355"/>
                  <a:stretch/>
                </p:blipFill>
                <p:spPr>
                  <a:xfrm>
                    <a:off x="3642325" y="5460534"/>
                    <a:ext cx="17452667" cy="1301773"/>
                  </a:xfrm>
                  <a:prstGeom prst="rect">
                    <a:avLst/>
                  </a:prstGeom>
                </p:spPr>
              </p:pic>
              <p:pic>
                <p:nvPicPr>
                  <p:cNvPr id="12" name="Picture 11">
                    <a:extLst>
                      <a:ext uri="{FF2B5EF4-FFF2-40B4-BE49-F238E27FC236}">
                        <a16:creationId xmlns:a16="http://schemas.microsoft.com/office/drawing/2014/main" id="{4E3A653A-EA10-5B12-5617-D26A1DD300DB}"/>
                      </a:ext>
                    </a:extLst>
                  </p:cNvPr>
                  <p:cNvPicPr>
                    <a:picLocks noChangeAspect="1"/>
                  </p:cNvPicPr>
                  <p:nvPr/>
                </p:nvPicPr>
                <p:blipFill>
                  <a:blip r:embed="rId13"/>
                  <a:stretch>
                    <a:fillRect/>
                  </a:stretch>
                </p:blipFill>
                <p:spPr>
                  <a:xfrm>
                    <a:off x="3640254" y="6019887"/>
                    <a:ext cx="1536996" cy="304630"/>
                  </a:xfrm>
                  <a:prstGeom prst="rect">
                    <a:avLst/>
                  </a:prstGeom>
                </p:spPr>
              </p:pic>
              <p:pic>
                <p:nvPicPr>
                  <p:cNvPr id="14" name="Picture 13">
                    <a:extLst>
                      <a:ext uri="{FF2B5EF4-FFF2-40B4-BE49-F238E27FC236}">
                        <a16:creationId xmlns:a16="http://schemas.microsoft.com/office/drawing/2014/main" id="{370E9FB0-1769-2284-9E99-05AA73908A0A}"/>
                      </a:ext>
                    </a:extLst>
                  </p:cNvPr>
                  <p:cNvPicPr>
                    <a:picLocks noChangeAspect="1"/>
                  </p:cNvPicPr>
                  <p:nvPr/>
                </p:nvPicPr>
                <p:blipFill>
                  <a:blip r:embed="rId14"/>
                  <a:stretch>
                    <a:fillRect/>
                  </a:stretch>
                </p:blipFill>
                <p:spPr>
                  <a:xfrm>
                    <a:off x="3666450" y="6351003"/>
                    <a:ext cx="1197936" cy="276447"/>
                  </a:xfrm>
                  <a:prstGeom prst="rect">
                    <a:avLst/>
                  </a:prstGeom>
                </p:spPr>
              </p:pic>
              <p:pic>
                <p:nvPicPr>
                  <p:cNvPr id="22" name="Picture 21">
                    <a:extLst>
                      <a:ext uri="{FF2B5EF4-FFF2-40B4-BE49-F238E27FC236}">
                        <a16:creationId xmlns:a16="http://schemas.microsoft.com/office/drawing/2014/main" id="{8948403F-3AEC-31FA-526E-DFFE24F68720}"/>
                      </a:ext>
                    </a:extLst>
                  </p:cNvPr>
                  <p:cNvPicPr>
                    <a:picLocks noChangeAspect="1"/>
                  </p:cNvPicPr>
                  <p:nvPr/>
                </p:nvPicPr>
                <p:blipFill>
                  <a:blip r:embed="rId15"/>
                  <a:stretch>
                    <a:fillRect/>
                  </a:stretch>
                </p:blipFill>
                <p:spPr>
                  <a:xfrm>
                    <a:off x="3692687" y="5637647"/>
                    <a:ext cx="910404" cy="373116"/>
                  </a:xfrm>
                  <a:prstGeom prst="rect">
                    <a:avLst/>
                  </a:prstGeom>
                </p:spPr>
              </p:pic>
              <p:sp>
                <p:nvSpPr>
                  <p:cNvPr id="26" name="CasellaDiTesto 105">
                    <a:extLst>
                      <a:ext uri="{FF2B5EF4-FFF2-40B4-BE49-F238E27FC236}">
                        <a16:creationId xmlns:a16="http://schemas.microsoft.com/office/drawing/2014/main" id="{BEA9FBC5-F332-60E5-A5E6-6FEED9AF66D8}"/>
                      </a:ext>
                    </a:extLst>
                  </p:cNvPr>
                  <p:cNvSpPr txBox="1"/>
                  <p:nvPr/>
                </p:nvSpPr>
                <p:spPr>
                  <a:xfrm>
                    <a:off x="5782328" y="7329185"/>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27" name="CasellaDiTesto 105">
                    <a:extLst>
                      <a:ext uri="{FF2B5EF4-FFF2-40B4-BE49-F238E27FC236}">
                        <a16:creationId xmlns:a16="http://schemas.microsoft.com/office/drawing/2014/main" id="{210A0C8C-A178-9E57-355E-31C62C516A56}"/>
                      </a:ext>
                    </a:extLst>
                  </p:cNvPr>
                  <p:cNvSpPr txBox="1"/>
                  <p:nvPr/>
                </p:nvSpPr>
                <p:spPr>
                  <a:xfrm>
                    <a:off x="5782328" y="7813352"/>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28" name="CasellaDiTesto 105">
                    <a:extLst>
                      <a:ext uri="{FF2B5EF4-FFF2-40B4-BE49-F238E27FC236}">
                        <a16:creationId xmlns:a16="http://schemas.microsoft.com/office/drawing/2014/main" id="{D58FCA2E-2BAF-049A-C884-FA78758F3416}"/>
                      </a:ext>
                    </a:extLst>
                  </p:cNvPr>
                  <p:cNvSpPr txBox="1"/>
                  <p:nvPr/>
                </p:nvSpPr>
                <p:spPr>
                  <a:xfrm>
                    <a:off x="5795696" y="8299985"/>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30,00</a:t>
                    </a:r>
                  </a:p>
                </p:txBody>
              </p:sp>
              <p:sp>
                <p:nvSpPr>
                  <p:cNvPr id="29" name="CasellaDiTesto 105">
                    <a:extLst>
                      <a:ext uri="{FF2B5EF4-FFF2-40B4-BE49-F238E27FC236}">
                        <a16:creationId xmlns:a16="http://schemas.microsoft.com/office/drawing/2014/main" id="{8DCF908F-EB13-A9C9-8805-805E0C32A10A}"/>
                      </a:ext>
                    </a:extLst>
                  </p:cNvPr>
                  <p:cNvSpPr txBox="1"/>
                  <p:nvPr/>
                </p:nvSpPr>
                <p:spPr>
                  <a:xfrm>
                    <a:off x="5805085" y="8776444"/>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30" name="CasellaDiTesto 105">
                    <a:extLst>
                      <a:ext uri="{FF2B5EF4-FFF2-40B4-BE49-F238E27FC236}">
                        <a16:creationId xmlns:a16="http://schemas.microsoft.com/office/drawing/2014/main" id="{24AE7865-D67E-D70B-1F12-6965C0E427B6}"/>
                      </a:ext>
                    </a:extLst>
                  </p:cNvPr>
                  <p:cNvSpPr txBox="1"/>
                  <p:nvPr/>
                </p:nvSpPr>
                <p:spPr>
                  <a:xfrm>
                    <a:off x="5792512" y="9297812"/>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a:t>
                    </a:r>
                  </a:p>
                </p:txBody>
              </p:sp>
              <p:sp>
                <p:nvSpPr>
                  <p:cNvPr id="31" name="CasellaDiTesto 105">
                    <a:extLst>
                      <a:ext uri="{FF2B5EF4-FFF2-40B4-BE49-F238E27FC236}">
                        <a16:creationId xmlns:a16="http://schemas.microsoft.com/office/drawing/2014/main" id="{1A0368A2-878F-D707-19F0-977BF94CEE76}"/>
                      </a:ext>
                    </a:extLst>
                  </p:cNvPr>
                  <p:cNvSpPr txBox="1"/>
                  <p:nvPr/>
                </p:nvSpPr>
                <p:spPr>
                  <a:xfrm>
                    <a:off x="5805085" y="9785430"/>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a:t>
                    </a:r>
                  </a:p>
                </p:txBody>
              </p:sp>
              <p:sp>
                <p:nvSpPr>
                  <p:cNvPr id="32" name="CasellaDiTesto 105">
                    <a:extLst>
                      <a:ext uri="{FF2B5EF4-FFF2-40B4-BE49-F238E27FC236}">
                        <a16:creationId xmlns:a16="http://schemas.microsoft.com/office/drawing/2014/main" id="{4716713B-4125-0B79-9165-D47AFFD88578}"/>
                      </a:ext>
                    </a:extLst>
                  </p:cNvPr>
                  <p:cNvSpPr txBox="1"/>
                  <p:nvPr/>
                </p:nvSpPr>
                <p:spPr>
                  <a:xfrm>
                    <a:off x="5795101" y="10267731"/>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33" name="CasellaDiTesto 105">
                    <a:extLst>
                      <a:ext uri="{FF2B5EF4-FFF2-40B4-BE49-F238E27FC236}">
                        <a16:creationId xmlns:a16="http://schemas.microsoft.com/office/drawing/2014/main" id="{AF86A64C-3F75-8F56-9B23-3105DCA286BD}"/>
                      </a:ext>
                    </a:extLst>
                  </p:cNvPr>
                  <p:cNvSpPr txBox="1"/>
                  <p:nvPr/>
                </p:nvSpPr>
                <p:spPr>
                  <a:xfrm>
                    <a:off x="5815180" y="10776414"/>
                    <a:ext cx="1375484" cy="32360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0,00</a:t>
                    </a:r>
                  </a:p>
                </p:txBody>
              </p:sp>
              <p:sp>
                <p:nvSpPr>
                  <p:cNvPr id="34" name="CasellaDiTesto 105">
                    <a:extLst>
                      <a:ext uri="{FF2B5EF4-FFF2-40B4-BE49-F238E27FC236}">
                        <a16:creationId xmlns:a16="http://schemas.microsoft.com/office/drawing/2014/main" id="{EAF59141-5415-CC2E-88B8-40F9D1857B34}"/>
                      </a:ext>
                    </a:extLst>
                  </p:cNvPr>
                  <p:cNvSpPr txBox="1"/>
                  <p:nvPr/>
                </p:nvSpPr>
                <p:spPr>
                  <a:xfrm>
                    <a:off x="5815180" y="11272693"/>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20,00</a:t>
                    </a:r>
                  </a:p>
                </p:txBody>
              </p:sp>
              <p:sp>
                <p:nvSpPr>
                  <p:cNvPr id="35" name="CasellaDiTesto 105">
                    <a:extLst>
                      <a:ext uri="{FF2B5EF4-FFF2-40B4-BE49-F238E27FC236}">
                        <a16:creationId xmlns:a16="http://schemas.microsoft.com/office/drawing/2014/main" id="{0D6AA1D2-E06D-1EDC-36C0-D89BC94E90AE}"/>
                      </a:ext>
                    </a:extLst>
                  </p:cNvPr>
                  <p:cNvSpPr txBox="1"/>
                  <p:nvPr/>
                </p:nvSpPr>
                <p:spPr>
                  <a:xfrm>
                    <a:off x="5815180" y="11763460"/>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10,00</a:t>
                    </a:r>
                  </a:p>
                </p:txBody>
              </p:sp>
              <p:sp>
                <p:nvSpPr>
                  <p:cNvPr id="36" name="CasellaDiTesto 105">
                    <a:extLst>
                      <a:ext uri="{FF2B5EF4-FFF2-40B4-BE49-F238E27FC236}">
                        <a16:creationId xmlns:a16="http://schemas.microsoft.com/office/drawing/2014/main" id="{080DC349-E803-6C03-D360-3904E3101F7B}"/>
                      </a:ext>
                    </a:extLst>
                  </p:cNvPr>
                  <p:cNvSpPr txBox="1"/>
                  <p:nvPr/>
                </p:nvSpPr>
                <p:spPr>
                  <a:xfrm>
                    <a:off x="5804864" y="12242626"/>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0,00</a:t>
                    </a:r>
                  </a:p>
                </p:txBody>
              </p:sp>
              <p:sp>
                <p:nvSpPr>
                  <p:cNvPr id="37" name="CasellaDiTesto 105">
                    <a:extLst>
                      <a:ext uri="{FF2B5EF4-FFF2-40B4-BE49-F238E27FC236}">
                        <a16:creationId xmlns:a16="http://schemas.microsoft.com/office/drawing/2014/main" id="{FC3C6FBD-B88E-E72B-CA5E-D56E475CE090}"/>
                      </a:ext>
                    </a:extLst>
                  </p:cNvPr>
                  <p:cNvSpPr txBox="1"/>
                  <p:nvPr/>
                </p:nvSpPr>
                <p:spPr>
                  <a:xfrm>
                    <a:off x="5815180" y="12732808"/>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0,00</a:t>
                    </a:r>
                  </a:p>
                </p:txBody>
              </p:sp>
              <p:sp>
                <p:nvSpPr>
                  <p:cNvPr id="39" name="CasellaDiTesto 105">
                    <a:extLst>
                      <a:ext uri="{FF2B5EF4-FFF2-40B4-BE49-F238E27FC236}">
                        <a16:creationId xmlns:a16="http://schemas.microsoft.com/office/drawing/2014/main" id="{E41843AB-A642-BF4C-A196-1A736F5A11F4}"/>
                      </a:ext>
                    </a:extLst>
                  </p:cNvPr>
                  <p:cNvSpPr txBox="1"/>
                  <p:nvPr/>
                </p:nvSpPr>
                <p:spPr>
                  <a:xfrm>
                    <a:off x="9775116" y="7329157"/>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30,00</a:t>
                    </a:r>
                  </a:p>
                </p:txBody>
              </p:sp>
              <p:sp>
                <p:nvSpPr>
                  <p:cNvPr id="45" name="CasellaDiTesto 105">
                    <a:extLst>
                      <a:ext uri="{FF2B5EF4-FFF2-40B4-BE49-F238E27FC236}">
                        <a16:creationId xmlns:a16="http://schemas.microsoft.com/office/drawing/2014/main" id="{FFCCB902-2930-45E7-A035-E49C07493B8E}"/>
                      </a:ext>
                    </a:extLst>
                  </p:cNvPr>
                  <p:cNvSpPr txBox="1"/>
                  <p:nvPr/>
                </p:nvSpPr>
                <p:spPr>
                  <a:xfrm>
                    <a:off x="9775116" y="7805198"/>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50,00</a:t>
                    </a:r>
                  </a:p>
                </p:txBody>
              </p:sp>
              <p:sp>
                <p:nvSpPr>
                  <p:cNvPr id="48" name="CasellaDiTesto 105">
                    <a:extLst>
                      <a:ext uri="{FF2B5EF4-FFF2-40B4-BE49-F238E27FC236}">
                        <a16:creationId xmlns:a16="http://schemas.microsoft.com/office/drawing/2014/main" id="{D0967884-79AA-AEE6-A56E-1342C2FB764E}"/>
                      </a:ext>
                    </a:extLst>
                  </p:cNvPr>
                  <p:cNvSpPr txBox="1"/>
                  <p:nvPr/>
                </p:nvSpPr>
                <p:spPr>
                  <a:xfrm>
                    <a:off x="9773930" y="8313454"/>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10,00</a:t>
                    </a:r>
                  </a:p>
                </p:txBody>
              </p:sp>
              <p:sp>
                <p:nvSpPr>
                  <p:cNvPr id="49" name="CasellaDiTesto 105">
                    <a:extLst>
                      <a:ext uri="{FF2B5EF4-FFF2-40B4-BE49-F238E27FC236}">
                        <a16:creationId xmlns:a16="http://schemas.microsoft.com/office/drawing/2014/main" id="{9FEB5651-649D-212F-25AB-5CA6C18DA000}"/>
                      </a:ext>
                    </a:extLst>
                  </p:cNvPr>
                  <p:cNvSpPr txBox="1"/>
                  <p:nvPr/>
                </p:nvSpPr>
                <p:spPr>
                  <a:xfrm>
                    <a:off x="9782160" y="8799180"/>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0,00</a:t>
                    </a:r>
                  </a:p>
                </p:txBody>
              </p:sp>
              <p:sp>
                <p:nvSpPr>
                  <p:cNvPr id="50" name="CasellaDiTesto 105">
                    <a:extLst>
                      <a:ext uri="{FF2B5EF4-FFF2-40B4-BE49-F238E27FC236}">
                        <a16:creationId xmlns:a16="http://schemas.microsoft.com/office/drawing/2014/main" id="{B460F6D3-7ADF-D831-1660-DF1D052E37C6}"/>
                      </a:ext>
                    </a:extLst>
                  </p:cNvPr>
                  <p:cNvSpPr txBox="1"/>
                  <p:nvPr/>
                </p:nvSpPr>
                <p:spPr>
                  <a:xfrm>
                    <a:off x="9782159" y="9280444"/>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0,00</a:t>
                    </a:r>
                  </a:p>
                </p:txBody>
              </p:sp>
              <p:sp>
                <p:nvSpPr>
                  <p:cNvPr id="51" name="CasellaDiTesto 105">
                    <a:extLst>
                      <a:ext uri="{FF2B5EF4-FFF2-40B4-BE49-F238E27FC236}">
                        <a16:creationId xmlns:a16="http://schemas.microsoft.com/office/drawing/2014/main" id="{02243A38-16CD-1422-1A2A-F6A87893B53C}"/>
                      </a:ext>
                    </a:extLst>
                  </p:cNvPr>
                  <p:cNvSpPr txBox="1"/>
                  <p:nvPr/>
                </p:nvSpPr>
                <p:spPr>
                  <a:xfrm>
                    <a:off x="9776302" y="9771054"/>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20,00</a:t>
                    </a:r>
                  </a:p>
                </p:txBody>
              </p:sp>
              <p:sp>
                <p:nvSpPr>
                  <p:cNvPr id="52" name="CasellaDiTesto 105">
                    <a:extLst>
                      <a:ext uri="{FF2B5EF4-FFF2-40B4-BE49-F238E27FC236}">
                        <a16:creationId xmlns:a16="http://schemas.microsoft.com/office/drawing/2014/main" id="{6AF18727-6B8B-3C6C-94BD-390CF458B7D0}"/>
                      </a:ext>
                    </a:extLst>
                  </p:cNvPr>
                  <p:cNvSpPr txBox="1"/>
                  <p:nvPr/>
                </p:nvSpPr>
                <p:spPr>
                  <a:xfrm>
                    <a:off x="9776301" y="10284402"/>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20,00</a:t>
                    </a:r>
                  </a:p>
                </p:txBody>
              </p:sp>
              <p:sp>
                <p:nvSpPr>
                  <p:cNvPr id="53" name="CasellaDiTesto 105">
                    <a:extLst>
                      <a:ext uri="{FF2B5EF4-FFF2-40B4-BE49-F238E27FC236}">
                        <a16:creationId xmlns:a16="http://schemas.microsoft.com/office/drawing/2014/main" id="{20E2EF6A-A9FA-F37B-3D87-2B6393482782}"/>
                      </a:ext>
                    </a:extLst>
                  </p:cNvPr>
                  <p:cNvSpPr txBox="1"/>
                  <p:nvPr/>
                </p:nvSpPr>
                <p:spPr>
                  <a:xfrm>
                    <a:off x="9765908" y="10775918"/>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10,00</a:t>
                    </a:r>
                  </a:p>
                </p:txBody>
              </p:sp>
              <p:sp>
                <p:nvSpPr>
                  <p:cNvPr id="54" name="CasellaDiTesto 105">
                    <a:extLst>
                      <a:ext uri="{FF2B5EF4-FFF2-40B4-BE49-F238E27FC236}">
                        <a16:creationId xmlns:a16="http://schemas.microsoft.com/office/drawing/2014/main" id="{0EED21F0-9DA1-49A0-F5FC-A59106322B84}"/>
                      </a:ext>
                    </a:extLst>
                  </p:cNvPr>
                  <p:cNvSpPr txBox="1"/>
                  <p:nvPr/>
                </p:nvSpPr>
                <p:spPr>
                  <a:xfrm>
                    <a:off x="9767095" y="11262272"/>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30,00</a:t>
                    </a:r>
                  </a:p>
                </p:txBody>
              </p:sp>
              <p:sp>
                <p:nvSpPr>
                  <p:cNvPr id="55" name="CasellaDiTesto 105">
                    <a:extLst>
                      <a:ext uri="{FF2B5EF4-FFF2-40B4-BE49-F238E27FC236}">
                        <a16:creationId xmlns:a16="http://schemas.microsoft.com/office/drawing/2014/main" id="{2AE45920-3055-B1CC-66EE-62ED35528CBA}"/>
                      </a:ext>
                    </a:extLst>
                  </p:cNvPr>
                  <p:cNvSpPr txBox="1"/>
                  <p:nvPr/>
                </p:nvSpPr>
                <p:spPr>
                  <a:xfrm>
                    <a:off x="9790180" y="11753726"/>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0,00</a:t>
                    </a:r>
                  </a:p>
                </p:txBody>
              </p:sp>
              <p:sp>
                <p:nvSpPr>
                  <p:cNvPr id="56" name="CasellaDiTesto 105">
                    <a:extLst>
                      <a:ext uri="{FF2B5EF4-FFF2-40B4-BE49-F238E27FC236}">
                        <a16:creationId xmlns:a16="http://schemas.microsoft.com/office/drawing/2014/main" id="{BA1DE179-B49B-245B-226A-70513155D799}"/>
                      </a:ext>
                    </a:extLst>
                  </p:cNvPr>
                  <p:cNvSpPr txBox="1"/>
                  <p:nvPr/>
                </p:nvSpPr>
                <p:spPr>
                  <a:xfrm>
                    <a:off x="9768281" y="12249560"/>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20,00</a:t>
                    </a:r>
                  </a:p>
                </p:txBody>
              </p:sp>
              <p:sp>
                <p:nvSpPr>
                  <p:cNvPr id="57" name="CasellaDiTesto 105">
                    <a:extLst>
                      <a:ext uri="{FF2B5EF4-FFF2-40B4-BE49-F238E27FC236}">
                        <a16:creationId xmlns:a16="http://schemas.microsoft.com/office/drawing/2014/main" id="{8B9F6408-EF29-43D1-9DB7-E8781AE5622A}"/>
                      </a:ext>
                    </a:extLst>
                  </p:cNvPr>
                  <p:cNvSpPr txBox="1"/>
                  <p:nvPr/>
                </p:nvSpPr>
                <p:spPr>
                  <a:xfrm>
                    <a:off x="9781951" y="12749096"/>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r>
                      <a:rPr lang="it-IT" sz="1400">
                        <a:latin typeface="72 Light" panose="020B0303030000000003"/>
                      </a:rPr>
                      <a:t>10,00</a:t>
                    </a:r>
                  </a:p>
                </p:txBody>
              </p:sp>
              <p:sp>
                <p:nvSpPr>
                  <p:cNvPr id="73" name="CasellaDiTesto 105">
                    <a:extLst>
                      <a:ext uri="{FF2B5EF4-FFF2-40B4-BE49-F238E27FC236}">
                        <a16:creationId xmlns:a16="http://schemas.microsoft.com/office/drawing/2014/main" id="{AF59540F-9BA7-3AAF-F61D-D1936FE48D04}"/>
                      </a:ext>
                    </a:extLst>
                  </p:cNvPr>
                  <p:cNvSpPr txBox="1"/>
                  <p:nvPr/>
                </p:nvSpPr>
                <p:spPr>
                  <a:xfrm>
                    <a:off x="5792512" y="13262584"/>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latin typeface="72 Light" panose="020B0303030000000003"/>
                    </a:endParaRPr>
                  </a:p>
                </p:txBody>
              </p:sp>
              <p:sp>
                <p:nvSpPr>
                  <p:cNvPr id="74" name="CasellaDiTesto 105">
                    <a:extLst>
                      <a:ext uri="{FF2B5EF4-FFF2-40B4-BE49-F238E27FC236}">
                        <a16:creationId xmlns:a16="http://schemas.microsoft.com/office/drawing/2014/main" id="{D8ECD413-069F-1B52-9969-38DFE29429F2}"/>
                      </a:ext>
                    </a:extLst>
                  </p:cNvPr>
                  <p:cNvSpPr txBox="1"/>
                  <p:nvPr/>
                </p:nvSpPr>
                <p:spPr>
                  <a:xfrm>
                    <a:off x="9778123" y="13270114"/>
                    <a:ext cx="1375484" cy="330146"/>
                  </a:xfrm>
                  <a:prstGeom prst="rect">
                    <a:avLst/>
                  </a:prstGeom>
                  <a:solidFill>
                    <a:srgbClr val="FFFFFF"/>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latin typeface="72 Light" panose="020B0303030000000003"/>
                    </a:endParaRPr>
                  </a:p>
                </p:txBody>
              </p:sp>
              <p:sp>
                <p:nvSpPr>
                  <p:cNvPr id="77" name="CasellaDiTesto 105">
                    <a:extLst>
                      <a:ext uri="{FF2B5EF4-FFF2-40B4-BE49-F238E27FC236}">
                        <a16:creationId xmlns:a16="http://schemas.microsoft.com/office/drawing/2014/main" id="{2D3CCE7A-2131-C308-0CD5-7DA20A9C38C3}"/>
                      </a:ext>
                    </a:extLst>
                  </p:cNvPr>
                  <p:cNvSpPr txBox="1"/>
                  <p:nvPr/>
                </p:nvSpPr>
                <p:spPr>
                  <a:xfrm>
                    <a:off x="5613887" y="6029582"/>
                    <a:ext cx="1909860" cy="323606"/>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100,00</a:t>
                    </a:r>
                  </a:p>
                </p:txBody>
              </p:sp>
              <p:sp>
                <p:nvSpPr>
                  <p:cNvPr id="78" name="CasellaDiTesto 105">
                    <a:extLst>
                      <a:ext uri="{FF2B5EF4-FFF2-40B4-BE49-F238E27FC236}">
                        <a16:creationId xmlns:a16="http://schemas.microsoft.com/office/drawing/2014/main" id="{45E6F2C9-DDEC-C99A-9CEB-3CA038139102}"/>
                      </a:ext>
                    </a:extLst>
                  </p:cNvPr>
                  <p:cNvSpPr txBox="1"/>
                  <p:nvPr/>
                </p:nvSpPr>
                <p:spPr>
                  <a:xfrm>
                    <a:off x="10033487" y="5991726"/>
                    <a:ext cx="1909860" cy="323606"/>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200,00</a:t>
                    </a:r>
                  </a:p>
                </p:txBody>
              </p:sp>
              <p:sp>
                <p:nvSpPr>
                  <p:cNvPr id="82" name="CasellaDiTesto 105">
                    <a:extLst>
                      <a:ext uri="{FF2B5EF4-FFF2-40B4-BE49-F238E27FC236}">
                        <a16:creationId xmlns:a16="http://schemas.microsoft.com/office/drawing/2014/main" id="{0536571D-F837-BF59-4CD5-F61F75C07929}"/>
                      </a:ext>
                    </a:extLst>
                  </p:cNvPr>
                  <p:cNvSpPr txBox="1"/>
                  <p:nvPr/>
                </p:nvSpPr>
                <p:spPr>
                  <a:xfrm>
                    <a:off x="14180370" y="5983705"/>
                    <a:ext cx="1909860" cy="323606"/>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p>
                </p:txBody>
              </p:sp>
              <p:sp>
                <p:nvSpPr>
                  <p:cNvPr id="83" name="CasellaDiTesto 105">
                    <a:extLst>
                      <a:ext uri="{FF2B5EF4-FFF2-40B4-BE49-F238E27FC236}">
                        <a16:creationId xmlns:a16="http://schemas.microsoft.com/office/drawing/2014/main" id="{81D00F1A-4351-2D1E-640C-8ABDF387F40A}"/>
                      </a:ext>
                    </a:extLst>
                  </p:cNvPr>
                  <p:cNvSpPr txBox="1"/>
                  <p:nvPr/>
                </p:nvSpPr>
                <p:spPr>
                  <a:xfrm>
                    <a:off x="5613887" y="5605457"/>
                    <a:ext cx="1909860" cy="323606"/>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001</a:t>
                    </a:r>
                    <a:endParaRPr lang="it-IT" sz="1200">
                      <a:latin typeface="72 Light" panose="020B0303030000000003" pitchFamily="34" charset="0"/>
                      <a:cs typeface="72 Light" panose="020B0303030000000003" pitchFamily="34" charset="0"/>
                    </a:endParaRPr>
                  </a:p>
                </p:txBody>
              </p:sp>
              <p:sp>
                <p:nvSpPr>
                  <p:cNvPr id="84" name="CasellaDiTesto 105">
                    <a:extLst>
                      <a:ext uri="{FF2B5EF4-FFF2-40B4-BE49-F238E27FC236}">
                        <a16:creationId xmlns:a16="http://schemas.microsoft.com/office/drawing/2014/main" id="{F129B707-C3FE-2693-5AA5-66D8BC20A6C1}"/>
                      </a:ext>
                    </a:extLst>
                  </p:cNvPr>
                  <p:cNvSpPr txBox="1"/>
                  <p:nvPr/>
                </p:nvSpPr>
                <p:spPr>
                  <a:xfrm>
                    <a:off x="10025466" y="5612890"/>
                    <a:ext cx="1909860" cy="323606"/>
                  </a:xfrm>
                  <a:prstGeom prst="rect">
                    <a:avLst/>
                  </a:prstGeom>
                  <a:solidFill>
                    <a:srgbClr val="F2F2F2"/>
                  </a:solidFill>
                  <a:ln>
                    <a:solidFill>
                      <a:schemeClr val="bg1">
                        <a:lumMod val="75000"/>
                      </a:schemeClr>
                    </a:solidFill>
                  </a:ln>
                </p:spPr>
                <p:txBody>
                  <a:bodyPr wrap="square" lIns="0" tIns="36000" rIns="216000" bIns="36000" rtlCol="0" anchor="ctr">
                    <a:spAutoFit/>
                  </a:bodyPr>
                  <a:lstStyle/>
                  <a:p>
                    <a:pPr algn="r">
                      <a:lnSpc>
                        <a:spcPct val="130000"/>
                      </a:lnSpc>
                      <a:spcBef>
                        <a:spcPts val="1000"/>
                      </a:spcBef>
                    </a:pPr>
                    <a:r>
                      <a:rPr lang="it-IT" sz="1400">
                        <a:latin typeface="72 Light" panose="020B0303030000000003" pitchFamily="34" charset="0"/>
                        <a:cs typeface="72 Light" panose="020B0303030000000003" pitchFamily="34" charset="0"/>
                      </a:rPr>
                      <a:t>002</a:t>
                    </a:r>
                  </a:p>
                </p:txBody>
              </p:sp>
              <p:pic>
                <p:nvPicPr>
                  <p:cNvPr id="85" name="Picture 84">
                    <a:extLst>
                      <a:ext uri="{FF2B5EF4-FFF2-40B4-BE49-F238E27FC236}">
                        <a16:creationId xmlns:a16="http://schemas.microsoft.com/office/drawing/2014/main" id="{99A23636-618C-187B-8616-D6B8E62A9066}"/>
                      </a:ext>
                    </a:extLst>
                  </p:cNvPr>
                  <p:cNvPicPr>
                    <a:picLocks noChangeAspect="1"/>
                  </p:cNvPicPr>
                  <p:nvPr/>
                </p:nvPicPr>
                <p:blipFill>
                  <a:blip r:embed="rId16"/>
                  <a:stretch>
                    <a:fillRect/>
                  </a:stretch>
                </p:blipFill>
                <p:spPr>
                  <a:xfrm>
                    <a:off x="12066892" y="6445513"/>
                    <a:ext cx="674313" cy="246383"/>
                  </a:xfrm>
                  <a:prstGeom prst="rect">
                    <a:avLst/>
                  </a:prstGeom>
                </p:spPr>
              </p:pic>
              <p:pic>
                <p:nvPicPr>
                  <p:cNvPr id="91" name="Picture 90">
                    <a:extLst>
                      <a:ext uri="{FF2B5EF4-FFF2-40B4-BE49-F238E27FC236}">
                        <a16:creationId xmlns:a16="http://schemas.microsoft.com/office/drawing/2014/main" id="{A6893A4C-C574-9724-AF1A-8CBFC3BAFAAC}"/>
                      </a:ext>
                    </a:extLst>
                  </p:cNvPr>
                  <p:cNvPicPr>
                    <a:picLocks noChangeAspect="1"/>
                  </p:cNvPicPr>
                  <p:nvPr/>
                </p:nvPicPr>
                <p:blipFill>
                  <a:blip r:embed="rId17"/>
                  <a:stretch>
                    <a:fillRect/>
                  </a:stretch>
                </p:blipFill>
                <p:spPr>
                  <a:xfrm>
                    <a:off x="7828673" y="6390644"/>
                    <a:ext cx="762000" cy="304800"/>
                  </a:xfrm>
                  <a:prstGeom prst="rect">
                    <a:avLst/>
                  </a:prstGeom>
                </p:spPr>
              </p:pic>
              <p:sp>
                <p:nvSpPr>
                  <p:cNvPr id="92" name="CasellaDiTesto 105">
                    <a:extLst>
                      <a:ext uri="{FF2B5EF4-FFF2-40B4-BE49-F238E27FC236}">
                        <a16:creationId xmlns:a16="http://schemas.microsoft.com/office/drawing/2014/main" id="{4E8B02F7-4BD0-2B3B-478A-EEAAC9B51F60}"/>
                      </a:ext>
                    </a:extLst>
                  </p:cNvPr>
                  <p:cNvSpPr txBox="1"/>
                  <p:nvPr/>
                </p:nvSpPr>
                <p:spPr>
                  <a:xfrm>
                    <a:off x="14188392" y="5606719"/>
                    <a:ext cx="1909860" cy="287827"/>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200"/>
                  </a:p>
                </p:txBody>
              </p:sp>
              <p:pic>
                <p:nvPicPr>
                  <p:cNvPr id="93" name="Picture 92">
                    <a:extLst>
                      <a:ext uri="{FF2B5EF4-FFF2-40B4-BE49-F238E27FC236}">
                        <a16:creationId xmlns:a16="http://schemas.microsoft.com/office/drawing/2014/main" id="{470B9A16-9EAE-D4A1-4DDF-7F363411817D}"/>
                      </a:ext>
                    </a:extLst>
                  </p:cNvPr>
                  <p:cNvPicPr>
                    <a:picLocks noChangeAspect="1"/>
                  </p:cNvPicPr>
                  <p:nvPr/>
                </p:nvPicPr>
                <p:blipFill>
                  <a:blip r:embed="rId18"/>
                  <a:stretch>
                    <a:fillRect/>
                  </a:stretch>
                </p:blipFill>
                <p:spPr>
                  <a:xfrm>
                    <a:off x="7908436" y="7411524"/>
                    <a:ext cx="602474" cy="259890"/>
                  </a:xfrm>
                  <a:prstGeom prst="rect">
                    <a:avLst/>
                  </a:prstGeom>
                </p:spPr>
              </p:pic>
              <p:pic>
                <p:nvPicPr>
                  <p:cNvPr id="94" name="Picture 93">
                    <a:extLst>
                      <a:ext uri="{FF2B5EF4-FFF2-40B4-BE49-F238E27FC236}">
                        <a16:creationId xmlns:a16="http://schemas.microsoft.com/office/drawing/2014/main" id="{656F4A7B-9016-920D-D5EC-10B571F69D82}"/>
                      </a:ext>
                    </a:extLst>
                  </p:cNvPr>
                  <p:cNvPicPr>
                    <a:picLocks noChangeAspect="1"/>
                  </p:cNvPicPr>
                  <p:nvPr/>
                </p:nvPicPr>
                <p:blipFill>
                  <a:blip r:embed="rId18"/>
                  <a:stretch>
                    <a:fillRect/>
                  </a:stretch>
                </p:blipFill>
                <p:spPr>
                  <a:xfrm>
                    <a:off x="7921419" y="7867122"/>
                    <a:ext cx="602474" cy="259890"/>
                  </a:xfrm>
                  <a:prstGeom prst="rect">
                    <a:avLst/>
                  </a:prstGeom>
                </p:spPr>
              </p:pic>
              <p:pic>
                <p:nvPicPr>
                  <p:cNvPr id="95" name="Picture 94">
                    <a:extLst>
                      <a:ext uri="{FF2B5EF4-FFF2-40B4-BE49-F238E27FC236}">
                        <a16:creationId xmlns:a16="http://schemas.microsoft.com/office/drawing/2014/main" id="{CAFE38A3-0E68-E612-2217-AC3A45E75FCE}"/>
                      </a:ext>
                    </a:extLst>
                  </p:cNvPr>
                  <p:cNvPicPr>
                    <a:picLocks noChangeAspect="1"/>
                  </p:cNvPicPr>
                  <p:nvPr/>
                </p:nvPicPr>
                <p:blipFill>
                  <a:blip r:embed="rId18"/>
                  <a:stretch>
                    <a:fillRect/>
                  </a:stretch>
                </p:blipFill>
                <p:spPr>
                  <a:xfrm>
                    <a:off x="7931487" y="8333197"/>
                    <a:ext cx="602474" cy="259890"/>
                  </a:xfrm>
                  <a:prstGeom prst="rect">
                    <a:avLst/>
                  </a:prstGeom>
                </p:spPr>
              </p:pic>
              <p:pic>
                <p:nvPicPr>
                  <p:cNvPr id="96" name="Picture 95">
                    <a:extLst>
                      <a:ext uri="{FF2B5EF4-FFF2-40B4-BE49-F238E27FC236}">
                        <a16:creationId xmlns:a16="http://schemas.microsoft.com/office/drawing/2014/main" id="{F81F9EBF-244E-B49B-202E-1EB4B4D2C39D}"/>
                      </a:ext>
                    </a:extLst>
                  </p:cNvPr>
                  <p:cNvPicPr>
                    <a:picLocks noChangeAspect="1"/>
                  </p:cNvPicPr>
                  <p:nvPr/>
                </p:nvPicPr>
                <p:blipFill>
                  <a:blip r:embed="rId18"/>
                  <a:stretch>
                    <a:fillRect/>
                  </a:stretch>
                </p:blipFill>
                <p:spPr>
                  <a:xfrm>
                    <a:off x="7931487" y="8841885"/>
                    <a:ext cx="602474" cy="259890"/>
                  </a:xfrm>
                  <a:prstGeom prst="rect">
                    <a:avLst/>
                  </a:prstGeom>
                </p:spPr>
              </p:pic>
              <p:pic>
                <p:nvPicPr>
                  <p:cNvPr id="97" name="Picture 96">
                    <a:extLst>
                      <a:ext uri="{FF2B5EF4-FFF2-40B4-BE49-F238E27FC236}">
                        <a16:creationId xmlns:a16="http://schemas.microsoft.com/office/drawing/2014/main" id="{BDE3CC64-843F-FEC7-259F-9F44C9744A3C}"/>
                      </a:ext>
                    </a:extLst>
                  </p:cNvPr>
                  <p:cNvPicPr>
                    <a:picLocks noChangeAspect="1"/>
                  </p:cNvPicPr>
                  <p:nvPr/>
                </p:nvPicPr>
                <p:blipFill>
                  <a:blip r:embed="rId18"/>
                  <a:stretch>
                    <a:fillRect/>
                  </a:stretch>
                </p:blipFill>
                <p:spPr>
                  <a:xfrm>
                    <a:off x="7932188" y="9318673"/>
                    <a:ext cx="602474" cy="259890"/>
                  </a:xfrm>
                  <a:prstGeom prst="rect">
                    <a:avLst/>
                  </a:prstGeom>
                </p:spPr>
              </p:pic>
              <p:pic>
                <p:nvPicPr>
                  <p:cNvPr id="98" name="Picture 97">
                    <a:extLst>
                      <a:ext uri="{FF2B5EF4-FFF2-40B4-BE49-F238E27FC236}">
                        <a16:creationId xmlns:a16="http://schemas.microsoft.com/office/drawing/2014/main" id="{58FDE47D-4626-113D-27A4-B3BDA300AE03}"/>
                      </a:ext>
                    </a:extLst>
                  </p:cNvPr>
                  <p:cNvPicPr>
                    <a:picLocks noChangeAspect="1"/>
                  </p:cNvPicPr>
                  <p:nvPr/>
                </p:nvPicPr>
                <p:blipFill>
                  <a:blip r:embed="rId18"/>
                  <a:stretch>
                    <a:fillRect/>
                  </a:stretch>
                </p:blipFill>
                <p:spPr>
                  <a:xfrm>
                    <a:off x="7934589" y="9803924"/>
                    <a:ext cx="602474" cy="259890"/>
                  </a:xfrm>
                  <a:prstGeom prst="rect">
                    <a:avLst/>
                  </a:prstGeom>
                </p:spPr>
              </p:pic>
              <p:pic>
                <p:nvPicPr>
                  <p:cNvPr id="99" name="Picture 98">
                    <a:extLst>
                      <a:ext uri="{FF2B5EF4-FFF2-40B4-BE49-F238E27FC236}">
                        <a16:creationId xmlns:a16="http://schemas.microsoft.com/office/drawing/2014/main" id="{A201C48E-3A6A-2A29-C8A3-EBCD4B6BE50C}"/>
                      </a:ext>
                    </a:extLst>
                  </p:cNvPr>
                  <p:cNvPicPr>
                    <a:picLocks noChangeAspect="1"/>
                  </p:cNvPicPr>
                  <p:nvPr/>
                </p:nvPicPr>
                <p:blipFill>
                  <a:blip r:embed="rId18"/>
                  <a:stretch>
                    <a:fillRect/>
                  </a:stretch>
                </p:blipFill>
                <p:spPr>
                  <a:xfrm>
                    <a:off x="7929701" y="10346109"/>
                    <a:ext cx="602474" cy="259890"/>
                  </a:xfrm>
                  <a:prstGeom prst="rect">
                    <a:avLst/>
                  </a:prstGeom>
                </p:spPr>
              </p:pic>
              <p:pic>
                <p:nvPicPr>
                  <p:cNvPr id="100" name="Picture 99">
                    <a:extLst>
                      <a:ext uri="{FF2B5EF4-FFF2-40B4-BE49-F238E27FC236}">
                        <a16:creationId xmlns:a16="http://schemas.microsoft.com/office/drawing/2014/main" id="{7F5BA9FE-9375-8F9B-812D-C73FE842A70D}"/>
                      </a:ext>
                    </a:extLst>
                  </p:cNvPr>
                  <p:cNvPicPr>
                    <a:picLocks noChangeAspect="1"/>
                  </p:cNvPicPr>
                  <p:nvPr/>
                </p:nvPicPr>
                <p:blipFill>
                  <a:blip r:embed="rId18"/>
                  <a:stretch>
                    <a:fillRect/>
                  </a:stretch>
                </p:blipFill>
                <p:spPr>
                  <a:xfrm>
                    <a:off x="7942684" y="10812340"/>
                    <a:ext cx="602474" cy="259890"/>
                  </a:xfrm>
                  <a:prstGeom prst="rect">
                    <a:avLst/>
                  </a:prstGeom>
                </p:spPr>
              </p:pic>
              <p:pic>
                <p:nvPicPr>
                  <p:cNvPr id="101" name="Picture 100">
                    <a:extLst>
                      <a:ext uri="{FF2B5EF4-FFF2-40B4-BE49-F238E27FC236}">
                        <a16:creationId xmlns:a16="http://schemas.microsoft.com/office/drawing/2014/main" id="{B3C7E69C-7B6A-7A78-2E15-0F7DF9A9146D}"/>
                      </a:ext>
                    </a:extLst>
                  </p:cNvPr>
                  <p:cNvPicPr>
                    <a:picLocks noChangeAspect="1"/>
                  </p:cNvPicPr>
                  <p:nvPr/>
                </p:nvPicPr>
                <p:blipFill>
                  <a:blip r:embed="rId18"/>
                  <a:stretch>
                    <a:fillRect/>
                  </a:stretch>
                </p:blipFill>
                <p:spPr>
                  <a:xfrm>
                    <a:off x="7942119" y="11278415"/>
                    <a:ext cx="602474" cy="259890"/>
                  </a:xfrm>
                  <a:prstGeom prst="rect">
                    <a:avLst/>
                  </a:prstGeom>
                </p:spPr>
              </p:pic>
              <p:pic>
                <p:nvPicPr>
                  <p:cNvPr id="102" name="Picture 101">
                    <a:extLst>
                      <a:ext uri="{FF2B5EF4-FFF2-40B4-BE49-F238E27FC236}">
                        <a16:creationId xmlns:a16="http://schemas.microsoft.com/office/drawing/2014/main" id="{D3685550-563C-C935-83A3-DEEECFB09B90}"/>
                      </a:ext>
                    </a:extLst>
                  </p:cNvPr>
                  <p:cNvPicPr>
                    <a:picLocks noChangeAspect="1"/>
                  </p:cNvPicPr>
                  <p:nvPr/>
                </p:nvPicPr>
                <p:blipFill>
                  <a:blip r:embed="rId18"/>
                  <a:stretch>
                    <a:fillRect/>
                  </a:stretch>
                </p:blipFill>
                <p:spPr>
                  <a:xfrm>
                    <a:off x="7942119" y="11776470"/>
                    <a:ext cx="602474" cy="259890"/>
                  </a:xfrm>
                  <a:prstGeom prst="rect">
                    <a:avLst/>
                  </a:prstGeom>
                </p:spPr>
              </p:pic>
              <p:pic>
                <p:nvPicPr>
                  <p:cNvPr id="103" name="Picture 102">
                    <a:extLst>
                      <a:ext uri="{FF2B5EF4-FFF2-40B4-BE49-F238E27FC236}">
                        <a16:creationId xmlns:a16="http://schemas.microsoft.com/office/drawing/2014/main" id="{AD07BC65-CF11-442C-9BD2-96A6343358FA}"/>
                      </a:ext>
                    </a:extLst>
                  </p:cNvPr>
                  <p:cNvPicPr>
                    <a:picLocks noChangeAspect="1"/>
                  </p:cNvPicPr>
                  <p:nvPr/>
                </p:nvPicPr>
                <p:blipFill>
                  <a:blip r:embed="rId18"/>
                  <a:stretch>
                    <a:fillRect/>
                  </a:stretch>
                </p:blipFill>
                <p:spPr>
                  <a:xfrm>
                    <a:off x="7942820" y="12263891"/>
                    <a:ext cx="602474" cy="259890"/>
                  </a:xfrm>
                  <a:prstGeom prst="rect">
                    <a:avLst/>
                  </a:prstGeom>
                </p:spPr>
              </p:pic>
              <p:pic>
                <p:nvPicPr>
                  <p:cNvPr id="104" name="Picture 103">
                    <a:extLst>
                      <a:ext uri="{FF2B5EF4-FFF2-40B4-BE49-F238E27FC236}">
                        <a16:creationId xmlns:a16="http://schemas.microsoft.com/office/drawing/2014/main" id="{59FBA3EA-B90C-A637-29AE-7AE44C26B153}"/>
                      </a:ext>
                    </a:extLst>
                  </p:cNvPr>
                  <p:cNvPicPr>
                    <a:picLocks noChangeAspect="1"/>
                  </p:cNvPicPr>
                  <p:nvPr/>
                </p:nvPicPr>
                <p:blipFill>
                  <a:blip r:embed="rId18"/>
                  <a:stretch>
                    <a:fillRect/>
                  </a:stretch>
                </p:blipFill>
                <p:spPr>
                  <a:xfrm>
                    <a:off x="7945221" y="12749142"/>
                    <a:ext cx="602474" cy="259890"/>
                  </a:xfrm>
                  <a:prstGeom prst="rect">
                    <a:avLst/>
                  </a:prstGeom>
                </p:spPr>
              </p:pic>
              <p:pic>
                <p:nvPicPr>
                  <p:cNvPr id="105" name="Picture 104">
                    <a:extLst>
                      <a:ext uri="{FF2B5EF4-FFF2-40B4-BE49-F238E27FC236}">
                        <a16:creationId xmlns:a16="http://schemas.microsoft.com/office/drawing/2014/main" id="{AFDF5007-2597-686E-6BAB-22EBA128F963}"/>
                      </a:ext>
                    </a:extLst>
                  </p:cNvPr>
                  <p:cNvPicPr>
                    <a:picLocks noChangeAspect="1"/>
                  </p:cNvPicPr>
                  <p:nvPr/>
                </p:nvPicPr>
                <p:blipFill>
                  <a:blip r:embed="rId18"/>
                  <a:stretch>
                    <a:fillRect/>
                  </a:stretch>
                </p:blipFill>
                <p:spPr>
                  <a:xfrm>
                    <a:off x="12085850" y="7390259"/>
                    <a:ext cx="602474" cy="259890"/>
                  </a:xfrm>
                  <a:prstGeom prst="rect">
                    <a:avLst/>
                  </a:prstGeom>
                </p:spPr>
              </p:pic>
              <p:pic>
                <p:nvPicPr>
                  <p:cNvPr id="106" name="Picture 105">
                    <a:extLst>
                      <a:ext uri="{FF2B5EF4-FFF2-40B4-BE49-F238E27FC236}">
                        <a16:creationId xmlns:a16="http://schemas.microsoft.com/office/drawing/2014/main" id="{9530DBBA-B607-DE12-3627-DADCDF44F527}"/>
                      </a:ext>
                    </a:extLst>
                  </p:cNvPr>
                  <p:cNvPicPr>
                    <a:picLocks noChangeAspect="1"/>
                  </p:cNvPicPr>
                  <p:nvPr/>
                </p:nvPicPr>
                <p:blipFill>
                  <a:blip r:embed="rId18"/>
                  <a:stretch>
                    <a:fillRect/>
                  </a:stretch>
                </p:blipFill>
                <p:spPr>
                  <a:xfrm>
                    <a:off x="12109466" y="7845857"/>
                    <a:ext cx="602474" cy="259890"/>
                  </a:xfrm>
                  <a:prstGeom prst="rect">
                    <a:avLst/>
                  </a:prstGeom>
                </p:spPr>
              </p:pic>
              <p:pic>
                <p:nvPicPr>
                  <p:cNvPr id="107" name="Picture 106">
                    <a:extLst>
                      <a:ext uri="{FF2B5EF4-FFF2-40B4-BE49-F238E27FC236}">
                        <a16:creationId xmlns:a16="http://schemas.microsoft.com/office/drawing/2014/main" id="{5FA3E2CB-01A5-C5B1-B92F-01174F2DF1B7}"/>
                      </a:ext>
                    </a:extLst>
                  </p:cNvPr>
                  <p:cNvPicPr>
                    <a:picLocks noChangeAspect="1"/>
                  </p:cNvPicPr>
                  <p:nvPr/>
                </p:nvPicPr>
                <p:blipFill>
                  <a:blip r:embed="rId18"/>
                  <a:stretch>
                    <a:fillRect/>
                  </a:stretch>
                </p:blipFill>
                <p:spPr>
                  <a:xfrm>
                    <a:off x="12096201" y="8311932"/>
                    <a:ext cx="602474" cy="259890"/>
                  </a:xfrm>
                  <a:prstGeom prst="rect">
                    <a:avLst/>
                  </a:prstGeom>
                </p:spPr>
              </p:pic>
              <p:pic>
                <p:nvPicPr>
                  <p:cNvPr id="108" name="Picture 107">
                    <a:extLst>
                      <a:ext uri="{FF2B5EF4-FFF2-40B4-BE49-F238E27FC236}">
                        <a16:creationId xmlns:a16="http://schemas.microsoft.com/office/drawing/2014/main" id="{86861FD2-A45D-A9E4-8660-044BDB29EA60}"/>
                      </a:ext>
                    </a:extLst>
                  </p:cNvPr>
                  <p:cNvPicPr>
                    <a:picLocks noChangeAspect="1"/>
                  </p:cNvPicPr>
                  <p:nvPr/>
                </p:nvPicPr>
                <p:blipFill>
                  <a:blip r:embed="rId18"/>
                  <a:stretch>
                    <a:fillRect/>
                  </a:stretch>
                </p:blipFill>
                <p:spPr>
                  <a:xfrm>
                    <a:off x="12096201" y="8809987"/>
                    <a:ext cx="602474" cy="259890"/>
                  </a:xfrm>
                  <a:prstGeom prst="rect">
                    <a:avLst/>
                  </a:prstGeom>
                </p:spPr>
              </p:pic>
              <p:pic>
                <p:nvPicPr>
                  <p:cNvPr id="109" name="Picture 108">
                    <a:extLst>
                      <a:ext uri="{FF2B5EF4-FFF2-40B4-BE49-F238E27FC236}">
                        <a16:creationId xmlns:a16="http://schemas.microsoft.com/office/drawing/2014/main" id="{6DF6FEB0-61FC-7D68-7963-8DA676E2FEB4}"/>
                      </a:ext>
                    </a:extLst>
                  </p:cNvPr>
                  <p:cNvPicPr>
                    <a:picLocks noChangeAspect="1"/>
                  </p:cNvPicPr>
                  <p:nvPr/>
                </p:nvPicPr>
                <p:blipFill>
                  <a:blip r:embed="rId18"/>
                  <a:stretch>
                    <a:fillRect/>
                  </a:stretch>
                </p:blipFill>
                <p:spPr>
                  <a:xfrm>
                    <a:off x="12109602" y="9308041"/>
                    <a:ext cx="602474" cy="259890"/>
                  </a:xfrm>
                  <a:prstGeom prst="rect">
                    <a:avLst/>
                  </a:prstGeom>
                </p:spPr>
              </p:pic>
              <p:pic>
                <p:nvPicPr>
                  <p:cNvPr id="110" name="Picture 109">
                    <a:extLst>
                      <a:ext uri="{FF2B5EF4-FFF2-40B4-BE49-F238E27FC236}">
                        <a16:creationId xmlns:a16="http://schemas.microsoft.com/office/drawing/2014/main" id="{2166C500-15B6-469D-9BC2-3ED62476FBC4}"/>
                      </a:ext>
                    </a:extLst>
                  </p:cNvPr>
                  <p:cNvPicPr>
                    <a:picLocks noChangeAspect="1"/>
                  </p:cNvPicPr>
                  <p:nvPr/>
                </p:nvPicPr>
                <p:blipFill>
                  <a:blip r:embed="rId18"/>
                  <a:stretch>
                    <a:fillRect/>
                  </a:stretch>
                </p:blipFill>
                <p:spPr>
                  <a:xfrm>
                    <a:off x="12112003" y="9793292"/>
                    <a:ext cx="602474" cy="259890"/>
                  </a:xfrm>
                  <a:prstGeom prst="rect">
                    <a:avLst/>
                  </a:prstGeom>
                </p:spPr>
              </p:pic>
              <p:pic>
                <p:nvPicPr>
                  <p:cNvPr id="111" name="Picture 110">
                    <a:extLst>
                      <a:ext uri="{FF2B5EF4-FFF2-40B4-BE49-F238E27FC236}">
                        <a16:creationId xmlns:a16="http://schemas.microsoft.com/office/drawing/2014/main" id="{F12B8722-0708-D085-893F-01F692EFAB0A}"/>
                      </a:ext>
                    </a:extLst>
                  </p:cNvPr>
                  <p:cNvPicPr>
                    <a:picLocks noChangeAspect="1"/>
                  </p:cNvPicPr>
                  <p:nvPr/>
                </p:nvPicPr>
                <p:blipFill>
                  <a:blip r:embed="rId18"/>
                  <a:stretch>
                    <a:fillRect/>
                  </a:stretch>
                </p:blipFill>
                <p:spPr>
                  <a:xfrm>
                    <a:off x="12115680" y="10303580"/>
                    <a:ext cx="602474" cy="259890"/>
                  </a:xfrm>
                  <a:prstGeom prst="rect">
                    <a:avLst/>
                  </a:prstGeom>
                </p:spPr>
              </p:pic>
              <p:pic>
                <p:nvPicPr>
                  <p:cNvPr id="112" name="Picture 111">
                    <a:extLst>
                      <a:ext uri="{FF2B5EF4-FFF2-40B4-BE49-F238E27FC236}">
                        <a16:creationId xmlns:a16="http://schemas.microsoft.com/office/drawing/2014/main" id="{74EF25CA-EE9C-F7FA-AFDB-95CA3F2F8A87}"/>
                      </a:ext>
                    </a:extLst>
                  </p:cNvPr>
                  <p:cNvPicPr>
                    <a:picLocks noChangeAspect="1"/>
                  </p:cNvPicPr>
                  <p:nvPr/>
                </p:nvPicPr>
                <p:blipFill>
                  <a:blip r:embed="rId18"/>
                  <a:stretch>
                    <a:fillRect/>
                  </a:stretch>
                </p:blipFill>
                <p:spPr>
                  <a:xfrm>
                    <a:off x="12139296" y="10759178"/>
                    <a:ext cx="602474" cy="259890"/>
                  </a:xfrm>
                  <a:prstGeom prst="rect">
                    <a:avLst/>
                  </a:prstGeom>
                </p:spPr>
              </p:pic>
              <p:pic>
                <p:nvPicPr>
                  <p:cNvPr id="114" name="Picture 113">
                    <a:extLst>
                      <a:ext uri="{FF2B5EF4-FFF2-40B4-BE49-F238E27FC236}">
                        <a16:creationId xmlns:a16="http://schemas.microsoft.com/office/drawing/2014/main" id="{FDD44323-8CA5-A2F0-E41A-7C032CFBF0FE}"/>
                      </a:ext>
                    </a:extLst>
                  </p:cNvPr>
                  <p:cNvPicPr>
                    <a:picLocks noChangeAspect="1"/>
                  </p:cNvPicPr>
                  <p:nvPr/>
                </p:nvPicPr>
                <p:blipFill>
                  <a:blip r:embed="rId18"/>
                  <a:stretch>
                    <a:fillRect/>
                  </a:stretch>
                </p:blipFill>
                <p:spPr>
                  <a:xfrm>
                    <a:off x="12151431" y="11278418"/>
                    <a:ext cx="602474" cy="259890"/>
                  </a:xfrm>
                  <a:prstGeom prst="rect">
                    <a:avLst/>
                  </a:prstGeom>
                </p:spPr>
              </p:pic>
              <p:pic>
                <p:nvPicPr>
                  <p:cNvPr id="115" name="Picture 114">
                    <a:extLst>
                      <a:ext uri="{FF2B5EF4-FFF2-40B4-BE49-F238E27FC236}">
                        <a16:creationId xmlns:a16="http://schemas.microsoft.com/office/drawing/2014/main" id="{E28C5F46-45F9-2013-2153-FC6EA307061B}"/>
                      </a:ext>
                    </a:extLst>
                  </p:cNvPr>
                  <p:cNvPicPr>
                    <a:picLocks noChangeAspect="1"/>
                  </p:cNvPicPr>
                  <p:nvPr/>
                </p:nvPicPr>
                <p:blipFill>
                  <a:blip r:embed="rId18"/>
                  <a:stretch>
                    <a:fillRect/>
                  </a:stretch>
                </p:blipFill>
                <p:spPr>
                  <a:xfrm>
                    <a:off x="12151431" y="11748708"/>
                    <a:ext cx="602474" cy="259890"/>
                  </a:xfrm>
                  <a:prstGeom prst="rect">
                    <a:avLst/>
                  </a:prstGeom>
                </p:spPr>
              </p:pic>
              <p:pic>
                <p:nvPicPr>
                  <p:cNvPr id="116" name="Picture 115">
                    <a:extLst>
                      <a:ext uri="{FF2B5EF4-FFF2-40B4-BE49-F238E27FC236}">
                        <a16:creationId xmlns:a16="http://schemas.microsoft.com/office/drawing/2014/main" id="{13699847-9D45-6036-D977-12EDFEBC0662}"/>
                      </a:ext>
                    </a:extLst>
                  </p:cNvPr>
                  <p:cNvPicPr>
                    <a:picLocks noChangeAspect="1"/>
                  </p:cNvPicPr>
                  <p:nvPr/>
                </p:nvPicPr>
                <p:blipFill>
                  <a:blip r:embed="rId18"/>
                  <a:stretch>
                    <a:fillRect/>
                  </a:stretch>
                </p:blipFill>
                <p:spPr>
                  <a:xfrm>
                    <a:off x="12139432" y="12263894"/>
                    <a:ext cx="602474" cy="259890"/>
                  </a:xfrm>
                  <a:prstGeom prst="rect">
                    <a:avLst/>
                  </a:prstGeom>
                </p:spPr>
              </p:pic>
              <p:pic>
                <p:nvPicPr>
                  <p:cNvPr id="117" name="Picture 116">
                    <a:extLst>
                      <a:ext uri="{FF2B5EF4-FFF2-40B4-BE49-F238E27FC236}">
                        <a16:creationId xmlns:a16="http://schemas.microsoft.com/office/drawing/2014/main" id="{E06A6541-ED4B-4942-C60F-392B19AB56FA}"/>
                      </a:ext>
                    </a:extLst>
                  </p:cNvPr>
                  <p:cNvPicPr>
                    <a:picLocks noChangeAspect="1"/>
                  </p:cNvPicPr>
                  <p:nvPr/>
                </p:nvPicPr>
                <p:blipFill>
                  <a:blip r:embed="rId18"/>
                  <a:stretch>
                    <a:fillRect/>
                  </a:stretch>
                </p:blipFill>
                <p:spPr>
                  <a:xfrm>
                    <a:off x="12141833" y="12749145"/>
                    <a:ext cx="602474" cy="259890"/>
                  </a:xfrm>
                  <a:prstGeom prst="rect">
                    <a:avLst/>
                  </a:prstGeom>
                </p:spPr>
              </p:pic>
              <p:pic>
                <p:nvPicPr>
                  <p:cNvPr id="130" name="Picture 129">
                    <a:extLst>
                      <a:ext uri="{FF2B5EF4-FFF2-40B4-BE49-F238E27FC236}">
                        <a16:creationId xmlns:a16="http://schemas.microsoft.com/office/drawing/2014/main" id="{A4BBB75E-3187-F137-9D3E-236500CF605A}"/>
                      </a:ext>
                    </a:extLst>
                  </p:cNvPr>
                  <p:cNvPicPr>
                    <a:picLocks noChangeAspect="1"/>
                  </p:cNvPicPr>
                  <p:nvPr/>
                </p:nvPicPr>
                <p:blipFill>
                  <a:blip r:embed="rId14"/>
                  <a:stretch>
                    <a:fillRect/>
                  </a:stretch>
                </p:blipFill>
                <p:spPr>
                  <a:xfrm>
                    <a:off x="7655772" y="6858370"/>
                    <a:ext cx="1197936" cy="276447"/>
                  </a:xfrm>
                  <a:prstGeom prst="rect">
                    <a:avLst/>
                  </a:prstGeom>
                </p:spPr>
              </p:pic>
              <p:pic>
                <p:nvPicPr>
                  <p:cNvPr id="131" name="Picture 130">
                    <a:extLst>
                      <a:ext uri="{FF2B5EF4-FFF2-40B4-BE49-F238E27FC236}">
                        <a16:creationId xmlns:a16="http://schemas.microsoft.com/office/drawing/2014/main" id="{51D5F835-6791-4BC8-2919-B2A27F0B2AEC}"/>
                      </a:ext>
                    </a:extLst>
                  </p:cNvPr>
                  <p:cNvPicPr>
                    <a:picLocks noChangeAspect="1"/>
                  </p:cNvPicPr>
                  <p:nvPr/>
                </p:nvPicPr>
                <p:blipFill>
                  <a:blip r:embed="rId14"/>
                  <a:stretch>
                    <a:fillRect/>
                  </a:stretch>
                </p:blipFill>
                <p:spPr>
                  <a:xfrm>
                    <a:off x="11787951" y="6842329"/>
                    <a:ext cx="1197936" cy="276447"/>
                  </a:xfrm>
                  <a:prstGeom prst="rect">
                    <a:avLst/>
                  </a:prstGeom>
                </p:spPr>
              </p:pic>
              <p:pic>
                <p:nvPicPr>
                  <p:cNvPr id="132" name="Picture 131">
                    <a:extLst>
                      <a:ext uri="{FF2B5EF4-FFF2-40B4-BE49-F238E27FC236}">
                        <a16:creationId xmlns:a16="http://schemas.microsoft.com/office/drawing/2014/main" id="{B00980CA-EBAF-F48C-A353-33D5557A770D}"/>
                      </a:ext>
                    </a:extLst>
                  </p:cNvPr>
                  <p:cNvPicPr>
                    <a:picLocks noChangeAspect="1"/>
                  </p:cNvPicPr>
                  <p:nvPr/>
                </p:nvPicPr>
                <p:blipFill>
                  <a:blip r:embed="rId14"/>
                  <a:stretch>
                    <a:fillRect/>
                  </a:stretch>
                </p:blipFill>
                <p:spPr>
                  <a:xfrm>
                    <a:off x="16013712" y="6858370"/>
                    <a:ext cx="1197936" cy="276447"/>
                  </a:xfrm>
                  <a:prstGeom prst="rect">
                    <a:avLst/>
                  </a:prstGeom>
                </p:spPr>
              </p:pic>
              <p:pic>
                <p:nvPicPr>
                  <p:cNvPr id="9" name="Picture 8">
                    <a:extLst>
                      <a:ext uri="{FF2B5EF4-FFF2-40B4-BE49-F238E27FC236}">
                        <a16:creationId xmlns:a16="http://schemas.microsoft.com/office/drawing/2014/main" id="{09FC8532-33D7-465D-842E-4D9B8E8E9518}"/>
                      </a:ext>
                    </a:extLst>
                  </p:cNvPr>
                  <p:cNvPicPr>
                    <a:picLocks noChangeAspect="1"/>
                  </p:cNvPicPr>
                  <p:nvPr/>
                </p:nvPicPr>
                <p:blipFill rotWithShape="1">
                  <a:blip r:embed="rId19"/>
                  <a:srcRect l="-3762" b="-4130"/>
                  <a:stretch/>
                </p:blipFill>
                <p:spPr>
                  <a:xfrm flipV="1">
                    <a:off x="2987255" y="4763385"/>
                    <a:ext cx="18150269" cy="839655"/>
                  </a:xfrm>
                  <a:prstGeom prst="rect">
                    <a:avLst/>
                  </a:prstGeom>
                </p:spPr>
              </p:pic>
              <p:pic>
                <p:nvPicPr>
                  <p:cNvPr id="2" name="Immagine 217">
                    <a:extLst>
                      <a:ext uri="{FF2B5EF4-FFF2-40B4-BE49-F238E27FC236}">
                        <a16:creationId xmlns:a16="http://schemas.microsoft.com/office/drawing/2014/main" id="{6CF89528-0817-8545-BA7A-A3F55B76A926}"/>
                      </a:ext>
                    </a:extLst>
                  </p:cNvPr>
                  <p:cNvPicPr>
                    <a:picLocks noChangeAspect="1"/>
                  </p:cNvPicPr>
                  <p:nvPr/>
                </p:nvPicPr>
                <p:blipFill rotWithShape="1">
                  <a:blip r:embed="rId20"/>
                  <a:srcRect l="1924" t="13211" r="205"/>
                  <a:stretch/>
                </p:blipFill>
                <p:spPr>
                  <a:xfrm>
                    <a:off x="19186033" y="4873417"/>
                    <a:ext cx="1901898" cy="502598"/>
                  </a:xfrm>
                  <a:prstGeom prst="rect">
                    <a:avLst/>
                  </a:prstGeom>
                </p:spPr>
              </p:pic>
              <p:pic>
                <p:nvPicPr>
                  <p:cNvPr id="6" name="Picture 5">
                    <a:extLst>
                      <a:ext uri="{FF2B5EF4-FFF2-40B4-BE49-F238E27FC236}">
                        <a16:creationId xmlns:a16="http://schemas.microsoft.com/office/drawing/2014/main" id="{A0CA0CA6-909A-3A42-7313-7DEECFE37304}"/>
                      </a:ext>
                    </a:extLst>
                  </p:cNvPr>
                  <p:cNvPicPr>
                    <a:picLocks noChangeAspect="1"/>
                  </p:cNvPicPr>
                  <p:nvPr/>
                </p:nvPicPr>
                <p:blipFill rotWithShape="1">
                  <a:blip r:embed="rId21"/>
                  <a:srcRect t="8942" r="2646"/>
                  <a:stretch/>
                </p:blipFill>
                <p:spPr>
                  <a:xfrm>
                    <a:off x="13352353" y="4817538"/>
                    <a:ext cx="5755587" cy="717947"/>
                  </a:xfrm>
                  <a:prstGeom prst="rect">
                    <a:avLst/>
                  </a:prstGeom>
                </p:spPr>
              </p:pic>
            </p:grpSp>
            <p:pic>
              <p:nvPicPr>
                <p:cNvPr id="207" name="Picture 206">
                  <a:extLst>
                    <a:ext uri="{FF2B5EF4-FFF2-40B4-BE49-F238E27FC236}">
                      <a16:creationId xmlns:a16="http://schemas.microsoft.com/office/drawing/2014/main" id="{5D91EA46-4D87-407B-9356-2D4CD9DF3F44}"/>
                    </a:ext>
                  </a:extLst>
                </p:cNvPr>
                <p:cNvPicPr>
                  <a:picLocks noChangeAspect="1"/>
                </p:cNvPicPr>
                <p:nvPr/>
              </p:nvPicPr>
              <p:blipFill rotWithShape="1">
                <a:blip r:embed="rId22"/>
                <a:srcRect r="82630"/>
                <a:stretch/>
              </p:blipFill>
              <p:spPr>
                <a:xfrm>
                  <a:off x="4833168" y="6747478"/>
                  <a:ext cx="2141790" cy="6968522"/>
                </a:xfrm>
                <a:prstGeom prst="rect">
                  <a:avLst/>
                </a:prstGeom>
              </p:spPr>
            </p:pic>
            <p:pic>
              <p:nvPicPr>
                <p:cNvPr id="13" name="Immagine 28">
                  <a:extLst>
                    <a:ext uri="{FF2B5EF4-FFF2-40B4-BE49-F238E27FC236}">
                      <a16:creationId xmlns:a16="http://schemas.microsoft.com/office/drawing/2014/main" id="{AB7FCAF7-FBB3-2104-83A1-631599742B77}"/>
                    </a:ext>
                  </a:extLst>
                </p:cNvPr>
                <p:cNvPicPr>
                  <a:picLocks noChangeAspect="1"/>
                </p:cNvPicPr>
                <p:nvPr/>
              </p:nvPicPr>
              <p:blipFill rotWithShape="1">
                <a:blip r:embed="rId23"/>
                <a:srcRect l="46730" t="-3477"/>
                <a:stretch/>
              </p:blipFill>
              <p:spPr>
                <a:xfrm>
                  <a:off x="3232296" y="12737805"/>
                  <a:ext cx="1405068" cy="711994"/>
                </a:xfrm>
                <a:prstGeom prst="rect">
                  <a:avLst/>
                </a:prstGeom>
              </p:spPr>
            </p:pic>
          </p:grpSp>
          <p:pic>
            <p:nvPicPr>
              <p:cNvPr id="17" name="Picture 16">
                <a:extLst>
                  <a:ext uri="{FF2B5EF4-FFF2-40B4-BE49-F238E27FC236}">
                    <a16:creationId xmlns:a16="http://schemas.microsoft.com/office/drawing/2014/main" id="{95E744BF-0539-8B87-CD04-804AFFDA0FDA}"/>
                  </a:ext>
                </a:extLst>
              </p:cNvPr>
              <p:cNvPicPr>
                <a:picLocks noChangeAspect="1"/>
              </p:cNvPicPr>
              <p:nvPr/>
            </p:nvPicPr>
            <p:blipFill rotWithShape="1">
              <a:blip r:embed="rId24"/>
              <a:srcRect b="3339"/>
              <a:stretch/>
            </p:blipFill>
            <p:spPr>
              <a:xfrm>
                <a:off x="17956806" y="6752165"/>
                <a:ext cx="3159455" cy="6680300"/>
              </a:xfrm>
              <a:prstGeom prst="rect">
                <a:avLst/>
              </a:prstGeom>
            </p:spPr>
          </p:pic>
          <p:sp>
            <p:nvSpPr>
              <p:cNvPr id="18" name="CasellaDiTesto 105">
                <a:extLst>
                  <a:ext uri="{FF2B5EF4-FFF2-40B4-BE49-F238E27FC236}">
                    <a16:creationId xmlns:a16="http://schemas.microsoft.com/office/drawing/2014/main" id="{F14C901B-F6C2-285B-154B-B6CE90F96C85}"/>
                  </a:ext>
                </a:extLst>
              </p:cNvPr>
              <p:cNvSpPr txBox="1"/>
              <p:nvPr/>
            </p:nvSpPr>
            <p:spPr>
              <a:xfrm>
                <a:off x="18458204" y="6029780"/>
                <a:ext cx="1909860" cy="323606"/>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400"/>
              </a:p>
            </p:txBody>
          </p:sp>
          <p:sp>
            <p:nvSpPr>
              <p:cNvPr id="19" name="CasellaDiTesto 105">
                <a:extLst>
                  <a:ext uri="{FF2B5EF4-FFF2-40B4-BE49-F238E27FC236}">
                    <a16:creationId xmlns:a16="http://schemas.microsoft.com/office/drawing/2014/main" id="{9BC96BB9-5F4E-21CE-67F1-A1F2A8FC32ED}"/>
                  </a:ext>
                </a:extLst>
              </p:cNvPr>
              <p:cNvSpPr txBox="1"/>
              <p:nvPr/>
            </p:nvSpPr>
            <p:spPr>
              <a:xfrm>
                <a:off x="18466226" y="5652794"/>
                <a:ext cx="1909860" cy="287827"/>
              </a:xfrm>
              <a:prstGeom prst="rect">
                <a:avLst/>
              </a:prstGeom>
              <a:solidFill>
                <a:srgbClr val="F2F2F2"/>
              </a:solidFill>
              <a:ln>
                <a:solidFill>
                  <a:schemeClr val="bg1">
                    <a:lumMod val="75000"/>
                  </a:schemeClr>
                </a:solidFill>
              </a:ln>
            </p:spPr>
            <p:txBody>
              <a:bodyPr wrap="square" lIns="0" tIns="36000" rIns="216000" bIns="36000" rtlCol="0">
                <a:spAutoFit/>
              </a:bodyPr>
              <a:lstStyle/>
              <a:p>
                <a:pPr algn="r">
                  <a:lnSpc>
                    <a:spcPct val="130000"/>
                  </a:lnSpc>
                  <a:spcBef>
                    <a:spcPts val="1000"/>
                  </a:spcBef>
                </a:pPr>
                <a:endParaRPr lang="it-IT" sz="1200"/>
              </a:p>
            </p:txBody>
          </p:sp>
          <p:pic>
            <p:nvPicPr>
              <p:cNvPr id="20" name="Picture 19">
                <a:extLst>
                  <a:ext uri="{FF2B5EF4-FFF2-40B4-BE49-F238E27FC236}">
                    <a16:creationId xmlns:a16="http://schemas.microsoft.com/office/drawing/2014/main" id="{32737DB8-0116-CC04-1E6B-3C40B4957447}"/>
                  </a:ext>
                </a:extLst>
              </p:cNvPr>
              <p:cNvPicPr>
                <a:picLocks noChangeAspect="1"/>
              </p:cNvPicPr>
              <p:nvPr/>
            </p:nvPicPr>
            <p:blipFill>
              <a:blip r:embed="rId14"/>
              <a:stretch>
                <a:fillRect/>
              </a:stretch>
            </p:blipFill>
            <p:spPr>
              <a:xfrm>
                <a:off x="19709923" y="6861914"/>
                <a:ext cx="1197936" cy="276447"/>
              </a:xfrm>
              <a:prstGeom prst="rect">
                <a:avLst/>
              </a:prstGeom>
            </p:spPr>
          </p:pic>
          <p:pic>
            <p:nvPicPr>
              <p:cNvPr id="23" name="Picture 22">
                <a:extLst>
                  <a:ext uri="{FF2B5EF4-FFF2-40B4-BE49-F238E27FC236}">
                    <a16:creationId xmlns:a16="http://schemas.microsoft.com/office/drawing/2014/main" id="{8AD2861C-B0EB-54E2-125B-D5D182A56835}"/>
                  </a:ext>
                </a:extLst>
              </p:cNvPr>
              <p:cNvPicPr>
                <a:picLocks noChangeAspect="1"/>
              </p:cNvPicPr>
              <p:nvPr/>
            </p:nvPicPr>
            <p:blipFill>
              <a:blip r:embed="rId25"/>
              <a:stretch>
                <a:fillRect/>
              </a:stretch>
            </p:blipFill>
            <p:spPr>
              <a:xfrm>
                <a:off x="18307763" y="6868633"/>
                <a:ext cx="522231" cy="338745"/>
              </a:xfrm>
              <a:prstGeom prst="rect">
                <a:avLst/>
              </a:prstGeom>
            </p:spPr>
          </p:pic>
          <p:cxnSp>
            <p:nvCxnSpPr>
              <p:cNvPr id="134" name="Straight Connector 133">
                <a:extLst>
                  <a:ext uri="{FF2B5EF4-FFF2-40B4-BE49-F238E27FC236}">
                    <a16:creationId xmlns:a16="http://schemas.microsoft.com/office/drawing/2014/main" id="{E196FCF1-33B7-D44B-90E5-E47C82215CAF}"/>
                  </a:ext>
                </a:extLst>
              </p:cNvPr>
              <p:cNvCxnSpPr/>
              <p:nvPr/>
            </p:nvCxnSpPr>
            <p:spPr>
              <a:xfrm>
                <a:off x="9229060" y="6804837"/>
                <a:ext cx="0" cy="69111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4800B8F-85FE-579D-FC53-7BDEC0950C17}"/>
                  </a:ext>
                </a:extLst>
              </p:cNvPr>
              <p:cNvCxnSpPr/>
              <p:nvPr/>
            </p:nvCxnSpPr>
            <p:spPr>
              <a:xfrm>
                <a:off x="13376644" y="6804837"/>
                <a:ext cx="0" cy="69111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4DB028D-AA73-570F-3915-5B6D442A437A}"/>
                  </a:ext>
                </a:extLst>
              </p:cNvPr>
              <p:cNvCxnSpPr/>
              <p:nvPr/>
            </p:nvCxnSpPr>
            <p:spPr>
              <a:xfrm>
                <a:off x="17495785" y="6804837"/>
                <a:ext cx="0" cy="69111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4E789B7-6DC7-7FC9-F615-0C9CC62E24BB}"/>
                  </a:ext>
                </a:extLst>
              </p:cNvPr>
              <p:cNvCxnSpPr>
                <a:cxnSpLocks/>
              </p:cNvCxnSpPr>
              <p:nvPr/>
            </p:nvCxnSpPr>
            <p:spPr>
              <a:xfrm>
                <a:off x="3615070" y="6783572"/>
                <a:ext cx="174586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195EA33-72C2-FA42-F701-15C97E75721C}"/>
                  </a:ext>
                </a:extLst>
              </p:cNvPr>
              <p:cNvCxnSpPr>
                <a:cxnSpLocks/>
              </p:cNvCxnSpPr>
              <p:nvPr/>
            </p:nvCxnSpPr>
            <p:spPr>
              <a:xfrm>
                <a:off x="3639880" y="7276212"/>
                <a:ext cx="174586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id="{3129F687-7608-D47D-4FB8-75DC3A76D1AA}"/>
                  </a:ext>
                </a:extLst>
              </p:cNvPr>
              <p:cNvPicPr>
                <a:picLocks noChangeAspect="1"/>
              </p:cNvPicPr>
              <p:nvPr/>
            </p:nvPicPr>
            <p:blipFill>
              <a:blip r:embed="rId26"/>
              <a:stretch>
                <a:fillRect/>
              </a:stretch>
            </p:blipFill>
            <p:spPr>
              <a:xfrm>
                <a:off x="6120093" y="6901519"/>
                <a:ext cx="1034686" cy="269301"/>
              </a:xfrm>
              <a:prstGeom prst="rect">
                <a:avLst/>
              </a:prstGeom>
            </p:spPr>
          </p:pic>
          <p:pic>
            <p:nvPicPr>
              <p:cNvPr id="151" name="Picture 150">
                <a:extLst>
                  <a:ext uri="{FF2B5EF4-FFF2-40B4-BE49-F238E27FC236}">
                    <a16:creationId xmlns:a16="http://schemas.microsoft.com/office/drawing/2014/main" id="{05312E21-9372-78FC-5D85-60BB3C05295C}"/>
                  </a:ext>
                </a:extLst>
              </p:cNvPr>
              <p:cNvPicPr>
                <a:picLocks noChangeAspect="1"/>
              </p:cNvPicPr>
              <p:nvPr/>
            </p:nvPicPr>
            <p:blipFill>
              <a:blip r:embed="rId27"/>
              <a:stretch>
                <a:fillRect/>
              </a:stretch>
            </p:blipFill>
            <p:spPr>
              <a:xfrm>
                <a:off x="10217513" y="6849979"/>
                <a:ext cx="1181278" cy="320841"/>
              </a:xfrm>
              <a:prstGeom prst="rect">
                <a:avLst/>
              </a:prstGeom>
            </p:spPr>
          </p:pic>
          <p:pic>
            <p:nvPicPr>
              <p:cNvPr id="153" name="Picture 152">
                <a:extLst>
                  <a:ext uri="{FF2B5EF4-FFF2-40B4-BE49-F238E27FC236}">
                    <a16:creationId xmlns:a16="http://schemas.microsoft.com/office/drawing/2014/main" id="{E86E285D-66B3-A30C-5D57-D8E4B38714A0}"/>
                  </a:ext>
                </a:extLst>
              </p:cNvPr>
              <p:cNvPicPr>
                <a:picLocks noChangeAspect="1"/>
              </p:cNvPicPr>
              <p:nvPr/>
            </p:nvPicPr>
            <p:blipFill rotWithShape="1">
              <a:blip r:embed="rId28"/>
              <a:srcRect l="2197" t="20486"/>
              <a:stretch/>
            </p:blipFill>
            <p:spPr>
              <a:xfrm>
                <a:off x="14277474" y="6866021"/>
                <a:ext cx="1446996" cy="352926"/>
              </a:xfrm>
              <a:prstGeom prst="rect">
                <a:avLst/>
              </a:prstGeom>
            </p:spPr>
          </p:pic>
        </p:grpSp>
        <p:cxnSp>
          <p:nvCxnSpPr>
            <p:cNvPr id="155" name="Straight Connector 154">
              <a:extLst>
                <a:ext uri="{FF2B5EF4-FFF2-40B4-BE49-F238E27FC236}">
                  <a16:creationId xmlns:a16="http://schemas.microsoft.com/office/drawing/2014/main" id="{AC4C53EB-5A5A-A454-64CB-E182E3D6B332}"/>
                </a:ext>
              </a:extLst>
            </p:cNvPr>
            <p:cNvCxnSpPr>
              <a:cxnSpLocks/>
            </p:cNvCxnSpPr>
            <p:nvPr/>
          </p:nvCxnSpPr>
          <p:spPr>
            <a:xfrm>
              <a:off x="3154326" y="13191459"/>
              <a:ext cx="174586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F5B7F86-D2AE-24A0-CD36-BE616AC34826}"/>
                </a:ext>
              </a:extLst>
            </p:cNvPr>
            <p:cNvCxnSpPr/>
            <p:nvPr/>
          </p:nvCxnSpPr>
          <p:spPr>
            <a:xfrm>
              <a:off x="5256027" y="6234223"/>
              <a:ext cx="0" cy="69111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3" name="Picture 272">
              <a:extLst>
                <a:ext uri="{FF2B5EF4-FFF2-40B4-BE49-F238E27FC236}">
                  <a16:creationId xmlns:a16="http://schemas.microsoft.com/office/drawing/2014/main" id="{4256294E-E0FA-311F-1582-F34AE4BA35CB}"/>
                </a:ext>
              </a:extLst>
            </p:cNvPr>
            <p:cNvPicPr>
              <a:picLocks noChangeAspect="1"/>
            </p:cNvPicPr>
            <p:nvPr/>
          </p:nvPicPr>
          <p:blipFill rotWithShape="1">
            <a:blip r:embed="rId24"/>
            <a:srcRect t="7973" b="3338"/>
            <a:stretch/>
          </p:blipFill>
          <p:spPr>
            <a:xfrm>
              <a:off x="13622057" y="6744585"/>
              <a:ext cx="3159455" cy="6129273"/>
            </a:xfrm>
            <a:prstGeom prst="rect">
              <a:avLst/>
            </a:prstGeom>
          </p:spPr>
        </p:pic>
        <p:pic>
          <p:nvPicPr>
            <p:cNvPr id="5" name="Picture 4">
              <a:extLst>
                <a:ext uri="{FF2B5EF4-FFF2-40B4-BE49-F238E27FC236}">
                  <a16:creationId xmlns:a16="http://schemas.microsoft.com/office/drawing/2014/main" id="{F32FAC0D-3FC3-5D9B-37B0-7E5F91D281B4}"/>
                </a:ext>
              </a:extLst>
            </p:cNvPr>
            <p:cNvPicPr>
              <a:picLocks noChangeAspect="1"/>
            </p:cNvPicPr>
            <p:nvPr/>
          </p:nvPicPr>
          <p:blipFill rotWithShape="1">
            <a:blip r:embed="rId29"/>
            <a:srcRect l="2676" t="15791" r="5072" b="23155"/>
            <a:stretch/>
          </p:blipFill>
          <p:spPr>
            <a:xfrm>
              <a:off x="3229448" y="4254604"/>
              <a:ext cx="2467122" cy="508679"/>
            </a:xfrm>
            <a:prstGeom prst="rect">
              <a:avLst/>
            </a:prstGeom>
          </p:spPr>
        </p:pic>
      </p:grpSp>
    </p:spTree>
    <p:extLst>
      <p:ext uri="{BB962C8B-B14F-4D97-AF65-F5344CB8AC3E}">
        <p14:creationId xmlns:p14="http://schemas.microsoft.com/office/powerpoint/2010/main" val="19479251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magine 81">
            <a:extLst>
              <a:ext uri="{FF2B5EF4-FFF2-40B4-BE49-F238E27FC236}">
                <a16:creationId xmlns:a16="http://schemas.microsoft.com/office/drawing/2014/main" id="{A62FBD08-FA3D-4E6E-BC2B-EC810EFFB149}"/>
              </a:ext>
            </a:extLst>
          </p:cNvPr>
          <p:cNvPicPr>
            <a:picLocks/>
          </p:cNvPicPr>
          <p:nvPr/>
        </p:nvPicPr>
        <p:blipFill>
          <a:blip r:embed="rId2"/>
          <a:stretch>
            <a:fillRect/>
          </a:stretch>
        </p:blipFill>
        <p:spPr>
          <a:xfrm>
            <a:off x="2264040" y="12023238"/>
            <a:ext cx="1202400" cy="651600"/>
          </a:xfrm>
          <a:prstGeom prst="rect">
            <a:avLst/>
          </a:prstGeom>
        </p:spPr>
      </p:pic>
      <p:grpSp>
        <p:nvGrpSpPr>
          <p:cNvPr id="92" name="Gruppo 91">
            <a:extLst>
              <a:ext uri="{FF2B5EF4-FFF2-40B4-BE49-F238E27FC236}">
                <a16:creationId xmlns:a16="http://schemas.microsoft.com/office/drawing/2014/main" id="{08AFFDF0-6271-47B3-880B-7F518A7768F2}"/>
              </a:ext>
            </a:extLst>
          </p:cNvPr>
          <p:cNvGrpSpPr/>
          <p:nvPr/>
        </p:nvGrpSpPr>
        <p:grpSpPr>
          <a:xfrm>
            <a:off x="1662101" y="1952540"/>
            <a:ext cx="21096304" cy="732779"/>
            <a:chOff x="1662101" y="1952540"/>
            <a:chExt cx="21096304" cy="732779"/>
          </a:xfrm>
        </p:grpSpPr>
        <p:grpSp>
          <p:nvGrpSpPr>
            <p:cNvPr id="94" name="Gruppo 93">
              <a:extLst>
                <a:ext uri="{FF2B5EF4-FFF2-40B4-BE49-F238E27FC236}">
                  <a16:creationId xmlns:a16="http://schemas.microsoft.com/office/drawing/2014/main" id="{787FF65F-4C52-4922-A19F-1D94BAADE09D}"/>
                </a:ext>
              </a:extLst>
            </p:cNvPr>
            <p:cNvGrpSpPr/>
            <p:nvPr/>
          </p:nvGrpSpPr>
          <p:grpSpPr>
            <a:xfrm>
              <a:off x="1662101" y="1952540"/>
              <a:ext cx="21096304" cy="732779"/>
              <a:chOff x="1646867" y="1867823"/>
              <a:chExt cx="21096304" cy="732779"/>
            </a:xfrm>
          </p:grpSpPr>
          <p:pic>
            <p:nvPicPr>
              <p:cNvPr id="96" name="Immagine 95">
                <a:extLst>
                  <a:ext uri="{FF2B5EF4-FFF2-40B4-BE49-F238E27FC236}">
                    <a16:creationId xmlns:a16="http://schemas.microsoft.com/office/drawing/2014/main" id="{645547D0-C704-49DA-82DE-97CEB814CF81}"/>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97" name="Immagine 96">
                <a:extLst>
                  <a:ext uri="{FF2B5EF4-FFF2-40B4-BE49-F238E27FC236}">
                    <a16:creationId xmlns:a16="http://schemas.microsoft.com/office/drawing/2014/main" id="{9D6C8D09-53D4-4E34-A3F8-7333020C4D22}"/>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98" name="Immagine 97">
                <a:extLst>
                  <a:ext uri="{FF2B5EF4-FFF2-40B4-BE49-F238E27FC236}">
                    <a16:creationId xmlns:a16="http://schemas.microsoft.com/office/drawing/2014/main" id="{BDE6D99C-C665-4237-8202-E5BAA6E2C898}"/>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95" name="Immagine 94">
              <a:extLst>
                <a:ext uri="{FF2B5EF4-FFF2-40B4-BE49-F238E27FC236}">
                  <a16:creationId xmlns:a16="http://schemas.microsoft.com/office/drawing/2014/main" id="{F7DB2481-400A-46E0-9798-2B5C7FAF0ACC}"/>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102" name="Immagine 101">
            <a:extLst>
              <a:ext uri="{FF2B5EF4-FFF2-40B4-BE49-F238E27FC236}">
                <a16:creationId xmlns:a16="http://schemas.microsoft.com/office/drawing/2014/main" id="{961E24CD-6558-44B8-8CDF-34A93986BD15}"/>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sp>
        <p:nvSpPr>
          <p:cNvPr id="93" name="Segnaposto testo 3">
            <a:extLst>
              <a:ext uri="{FF2B5EF4-FFF2-40B4-BE49-F238E27FC236}">
                <a16:creationId xmlns:a16="http://schemas.microsoft.com/office/drawing/2014/main" id="{A0838087-0734-43DA-B5A2-2460221D3BA6}"/>
              </a:ext>
            </a:extLst>
          </p:cNvPr>
          <p:cNvSpPr>
            <a:spLocks noGrp="1"/>
          </p:cNvSpPr>
          <p:nvPr>
            <p:ph type="body" sz="quarter" idx="14"/>
          </p:nvPr>
        </p:nvSpPr>
        <p:spPr>
          <a:xfrm>
            <a:off x="2327117" y="397589"/>
            <a:ext cx="21096304" cy="1634014"/>
          </a:xfrm>
        </p:spPr>
        <p:txBody>
          <a:bodyPr/>
          <a:lstStyle/>
          <a:p>
            <a:pPr algn="l" defTabSz="1769301"/>
            <a:r>
              <a:rPr kumimoji="0" lang="it-IT" sz="40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600"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a:p>
            <a:pPr algn="l" defTabSz="1769301"/>
            <a:endParaRPr lang="it-IT"/>
          </a:p>
        </p:txBody>
      </p:sp>
      <p:pic>
        <p:nvPicPr>
          <p:cNvPr id="8" name="Immagine 7">
            <a:extLst>
              <a:ext uri="{FF2B5EF4-FFF2-40B4-BE49-F238E27FC236}">
                <a16:creationId xmlns:a16="http://schemas.microsoft.com/office/drawing/2014/main" id="{59D98853-C398-4518-9CAD-A09AF5C0E71D}"/>
              </a:ext>
            </a:extLst>
          </p:cNvPr>
          <p:cNvPicPr>
            <a:picLocks noChangeAspect="1"/>
          </p:cNvPicPr>
          <p:nvPr/>
        </p:nvPicPr>
        <p:blipFill>
          <a:blip r:embed="rId8"/>
          <a:stretch>
            <a:fillRect/>
          </a:stretch>
        </p:blipFill>
        <p:spPr>
          <a:xfrm>
            <a:off x="19272347" y="12023239"/>
            <a:ext cx="3486058" cy="651599"/>
          </a:xfrm>
          <a:prstGeom prst="rect">
            <a:avLst/>
          </a:prstGeom>
        </p:spPr>
      </p:pic>
      <p:pic>
        <p:nvPicPr>
          <p:cNvPr id="44" name="Immagine 43">
            <a:extLst>
              <a:ext uri="{FF2B5EF4-FFF2-40B4-BE49-F238E27FC236}">
                <a16:creationId xmlns:a16="http://schemas.microsoft.com/office/drawing/2014/main" id="{1082FA0C-E908-430C-ABF7-34CD6315EE4D}"/>
              </a:ext>
            </a:extLst>
          </p:cNvPr>
          <p:cNvPicPr>
            <a:picLocks noChangeAspect="1"/>
          </p:cNvPicPr>
          <p:nvPr/>
        </p:nvPicPr>
        <p:blipFill>
          <a:blip r:embed="rId9"/>
          <a:stretch>
            <a:fillRect/>
          </a:stretch>
        </p:blipFill>
        <p:spPr>
          <a:xfrm>
            <a:off x="1964900" y="4292864"/>
            <a:ext cx="3889582" cy="644287"/>
          </a:xfrm>
          <a:prstGeom prst="rect">
            <a:avLst/>
          </a:prstGeom>
        </p:spPr>
      </p:pic>
      <p:cxnSp>
        <p:nvCxnSpPr>
          <p:cNvPr id="45" name="Connettore diritto 44">
            <a:extLst>
              <a:ext uri="{FF2B5EF4-FFF2-40B4-BE49-F238E27FC236}">
                <a16:creationId xmlns:a16="http://schemas.microsoft.com/office/drawing/2014/main" id="{9D429D89-7947-4BD6-9232-37CB520356E8}"/>
              </a:ext>
            </a:extLst>
          </p:cNvPr>
          <p:cNvCxnSpPr>
            <a:cxnSpLocks/>
          </p:cNvCxnSpPr>
          <p:nvPr/>
        </p:nvCxnSpPr>
        <p:spPr>
          <a:xfrm>
            <a:off x="1873723" y="4984267"/>
            <a:ext cx="17647654" cy="134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a:extLst>
              <a:ext uri="{FF2B5EF4-FFF2-40B4-BE49-F238E27FC236}">
                <a16:creationId xmlns:a16="http://schemas.microsoft.com/office/drawing/2014/main" id="{528C59BB-F135-4EB7-9CDD-C56AE230F4B5}"/>
              </a:ext>
            </a:extLst>
          </p:cNvPr>
          <p:cNvGrpSpPr/>
          <p:nvPr/>
        </p:nvGrpSpPr>
        <p:grpSpPr>
          <a:xfrm>
            <a:off x="4309025" y="6388727"/>
            <a:ext cx="15402016" cy="946164"/>
            <a:chOff x="4309025" y="6792762"/>
            <a:chExt cx="15402016" cy="946164"/>
          </a:xfrm>
        </p:grpSpPr>
        <p:pic>
          <p:nvPicPr>
            <p:cNvPr id="48" name="Immagine 47">
              <a:extLst>
                <a:ext uri="{FF2B5EF4-FFF2-40B4-BE49-F238E27FC236}">
                  <a16:creationId xmlns:a16="http://schemas.microsoft.com/office/drawing/2014/main" id="{1B64EE93-872D-46D5-AE96-41D9A56D3BD6}"/>
                </a:ext>
              </a:extLst>
            </p:cNvPr>
            <p:cNvPicPr>
              <a:picLocks noChangeAspect="1"/>
            </p:cNvPicPr>
            <p:nvPr/>
          </p:nvPicPr>
          <p:blipFill rotWithShape="1">
            <a:blip r:embed="rId10"/>
            <a:srcRect t="11645"/>
            <a:stretch/>
          </p:blipFill>
          <p:spPr>
            <a:xfrm>
              <a:off x="4309025" y="6792762"/>
              <a:ext cx="4122829" cy="946164"/>
            </a:xfrm>
            <a:prstGeom prst="rect">
              <a:avLst/>
            </a:prstGeom>
          </p:spPr>
        </p:pic>
        <p:pic>
          <p:nvPicPr>
            <p:cNvPr id="49" name="Immagine 48">
              <a:extLst>
                <a:ext uri="{FF2B5EF4-FFF2-40B4-BE49-F238E27FC236}">
                  <a16:creationId xmlns:a16="http://schemas.microsoft.com/office/drawing/2014/main" id="{8A891980-0ECF-4DB8-9F6C-A42DBB433D52}"/>
                </a:ext>
              </a:extLst>
            </p:cNvPr>
            <p:cNvPicPr>
              <a:picLocks noChangeAspect="1"/>
            </p:cNvPicPr>
            <p:nvPr/>
          </p:nvPicPr>
          <p:blipFill rotWithShape="1">
            <a:blip r:embed="rId11"/>
            <a:srcRect t="5164"/>
            <a:stretch/>
          </p:blipFill>
          <p:spPr>
            <a:xfrm>
              <a:off x="9469989" y="6814270"/>
              <a:ext cx="4419763" cy="903148"/>
            </a:xfrm>
            <a:prstGeom prst="rect">
              <a:avLst/>
            </a:prstGeom>
          </p:spPr>
        </p:pic>
        <p:pic>
          <p:nvPicPr>
            <p:cNvPr id="50" name="Immagine 49">
              <a:extLst>
                <a:ext uri="{FF2B5EF4-FFF2-40B4-BE49-F238E27FC236}">
                  <a16:creationId xmlns:a16="http://schemas.microsoft.com/office/drawing/2014/main" id="{4FE30521-13C5-42F4-B8D7-627AAB3B2FD5}"/>
                </a:ext>
              </a:extLst>
            </p:cNvPr>
            <p:cNvPicPr>
              <a:picLocks noChangeAspect="1"/>
            </p:cNvPicPr>
            <p:nvPr/>
          </p:nvPicPr>
          <p:blipFill>
            <a:blip r:embed="rId12"/>
            <a:stretch>
              <a:fillRect/>
            </a:stretch>
          </p:blipFill>
          <p:spPr>
            <a:xfrm>
              <a:off x="14929837" y="6811046"/>
              <a:ext cx="4781204" cy="909596"/>
            </a:xfrm>
            <a:prstGeom prst="rect">
              <a:avLst/>
            </a:prstGeom>
          </p:spPr>
        </p:pic>
      </p:grpSp>
      <p:grpSp>
        <p:nvGrpSpPr>
          <p:cNvPr id="51" name="Gruppo 50">
            <a:extLst>
              <a:ext uri="{FF2B5EF4-FFF2-40B4-BE49-F238E27FC236}">
                <a16:creationId xmlns:a16="http://schemas.microsoft.com/office/drawing/2014/main" id="{FDBF542C-09D3-4D97-9E92-8AC785A0F7A1}"/>
              </a:ext>
            </a:extLst>
          </p:cNvPr>
          <p:cNvGrpSpPr/>
          <p:nvPr/>
        </p:nvGrpSpPr>
        <p:grpSpPr>
          <a:xfrm>
            <a:off x="20771730" y="4335394"/>
            <a:ext cx="1326806" cy="1567929"/>
            <a:chOff x="20771730" y="4602269"/>
            <a:chExt cx="1326806" cy="1567929"/>
          </a:xfrm>
        </p:grpSpPr>
        <p:pic>
          <p:nvPicPr>
            <p:cNvPr id="53" name="Immagine 52">
              <a:extLst>
                <a:ext uri="{FF2B5EF4-FFF2-40B4-BE49-F238E27FC236}">
                  <a16:creationId xmlns:a16="http://schemas.microsoft.com/office/drawing/2014/main" id="{55381FC8-84D3-4B45-8F7D-118ACD59F78A}"/>
                </a:ext>
              </a:extLst>
            </p:cNvPr>
            <p:cNvPicPr>
              <a:picLocks noChangeAspect="1"/>
            </p:cNvPicPr>
            <p:nvPr/>
          </p:nvPicPr>
          <p:blipFill rotWithShape="1">
            <a:blip r:embed="rId13"/>
            <a:srcRect l="87590" t="4967"/>
            <a:stretch/>
          </p:blipFill>
          <p:spPr>
            <a:xfrm>
              <a:off x="20771730" y="4602269"/>
              <a:ext cx="1326806" cy="1263461"/>
            </a:xfrm>
            <a:prstGeom prst="rect">
              <a:avLst/>
            </a:prstGeom>
          </p:spPr>
        </p:pic>
        <p:pic>
          <p:nvPicPr>
            <p:cNvPr id="72" name="Immagine 71">
              <a:extLst>
                <a:ext uri="{FF2B5EF4-FFF2-40B4-BE49-F238E27FC236}">
                  <a16:creationId xmlns:a16="http://schemas.microsoft.com/office/drawing/2014/main" id="{CF7F1343-FDAB-495D-AAEC-2E448CB9CAA2}"/>
                </a:ext>
              </a:extLst>
            </p:cNvPr>
            <p:cNvPicPr>
              <a:picLocks noChangeAspect="1"/>
            </p:cNvPicPr>
            <p:nvPr/>
          </p:nvPicPr>
          <p:blipFill>
            <a:blip r:embed="rId14"/>
            <a:stretch>
              <a:fillRect/>
            </a:stretch>
          </p:blipFill>
          <p:spPr>
            <a:xfrm>
              <a:off x="20959256" y="5843026"/>
              <a:ext cx="1054220" cy="327172"/>
            </a:xfrm>
            <a:prstGeom prst="rect">
              <a:avLst/>
            </a:prstGeom>
          </p:spPr>
        </p:pic>
      </p:grpSp>
      <p:sp>
        <p:nvSpPr>
          <p:cNvPr id="73" name="Arrow: Down 14">
            <a:extLst>
              <a:ext uri="{FF2B5EF4-FFF2-40B4-BE49-F238E27FC236}">
                <a16:creationId xmlns:a16="http://schemas.microsoft.com/office/drawing/2014/main" id="{9FA021D9-0A94-40CF-971D-CF13744B543C}"/>
              </a:ext>
            </a:extLst>
          </p:cNvPr>
          <p:cNvSpPr/>
          <p:nvPr/>
        </p:nvSpPr>
        <p:spPr>
          <a:xfrm rot="18509230">
            <a:off x="20217455" y="4426154"/>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pic>
        <p:nvPicPr>
          <p:cNvPr id="36" name="Picture 35">
            <a:extLst>
              <a:ext uri="{FF2B5EF4-FFF2-40B4-BE49-F238E27FC236}">
                <a16:creationId xmlns:a16="http://schemas.microsoft.com/office/drawing/2014/main" id="{DCB9DAD8-3FA1-4C0C-1EB5-F7EFE2B5FE16}"/>
              </a:ext>
            </a:extLst>
          </p:cNvPr>
          <p:cNvPicPr>
            <a:picLocks noChangeAspect="1"/>
          </p:cNvPicPr>
          <p:nvPr/>
        </p:nvPicPr>
        <p:blipFill>
          <a:blip r:embed="rId15">
            <a:duotone>
              <a:prstClr val="black"/>
              <a:srgbClr val="F1FAFF">
                <a:tint val="45000"/>
                <a:satMod val="400000"/>
              </a:srgbClr>
            </a:duotone>
          </a:blip>
          <a:stretch>
            <a:fillRect/>
          </a:stretch>
        </p:blipFill>
        <p:spPr>
          <a:xfrm>
            <a:off x="19867516" y="3020564"/>
            <a:ext cx="1872325" cy="572529"/>
          </a:xfrm>
          <a:prstGeom prst="rect">
            <a:avLst/>
          </a:prstGeom>
        </p:spPr>
      </p:pic>
      <p:grpSp>
        <p:nvGrpSpPr>
          <p:cNvPr id="2" name="Group 1">
            <a:extLst>
              <a:ext uri="{FF2B5EF4-FFF2-40B4-BE49-F238E27FC236}">
                <a16:creationId xmlns:a16="http://schemas.microsoft.com/office/drawing/2014/main" id="{557DB8A8-08C9-994E-EE62-DBC36BE42168}"/>
              </a:ext>
            </a:extLst>
          </p:cNvPr>
          <p:cNvGrpSpPr/>
          <p:nvPr/>
        </p:nvGrpSpPr>
        <p:grpSpPr>
          <a:xfrm>
            <a:off x="1660325" y="2647560"/>
            <a:ext cx="21059988" cy="1572663"/>
            <a:chOff x="1660325" y="2668825"/>
            <a:chExt cx="21059988" cy="1572663"/>
          </a:xfrm>
        </p:grpSpPr>
        <p:grpSp>
          <p:nvGrpSpPr>
            <p:cNvPr id="3" name="Gruppo 5">
              <a:extLst>
                <a:ext uri="{FF2B5EF4-FFF2-40B4-BE49-F238E27FC236}">
                  <a16:creationId xmlns:a16="http://schemas.microsoft.com/office/drawing/2014/main" id="{391F581B-FC29-2FBE-C2D1-5D1D422FBDFF}"/>
                </a:ext>
              </a:extLst>
            </p:cNvPr>
            <p:cNvGrpSpPr/>
            <p:nvPr/>
          </p:nvGrpSpPr>
          <p:grpSpPr>
            <a:xfrm>
              <a:off x="1660325" y="2668825"/>
              <a:ext cx="21059988" cy="1572663"/>
              <a:chOff x="1660325" y="2668825"/>
              <a:chExt cx="21059988" cy="1572663"/>
            </a:xfrm>
          </p:grpSpPr>
          <p:grpSp>
            <p:nvGrpSpPr>
              <p:cNvPr id="7" name="Gruppo 73">
                <a:extLst>
                  <a:ext uri="{FF2B5EF4-FFF2-40B4-BE49-F238E27FC236}">
                    <a16:creationId xmlns:a16="http://schemas.microsoft.com/office/drawing/2014/main" id="{BEC2ADCC-6556-8736-DF02-6A48C6C5109B}"/>
                  </a:ext>
                </a:extLst>
              </p:cNvPr>
              <p:cNvGrpSpPr/>
              <p:nvPr/>
            </p:nvGrpSpPr>
            <p:grpSpPr>
              <a:xfrm>
                <a:off x="1660325" y="2668825"/>
                <a:ext cx="21059988" cy="1572663"/>
                <a:chOff x="1660325" y="2668825"/>
                <a:chExt cx="21059988" cy="1572663"/>
              </a:xfrm>
            </p:grpSpPr>
            <p:grpSp>
              <p:nvGrpSpPr>
                <p:cNvPr id="11" name="Gruppo 74">
                  <a:extLst>
                    <a:ext uri="{FF2B5EF4-FFF2-40B4-BE49-F238E27FC236}">
                      <a16:creationId xmlns:a16="http://schemas.microsoft.com/office/drawing/2014/main" id="{F9927908-AB9C-E623-C826-85CB04706938}"/>
                    </a:ext>
                  </a:extLst>
                </p:cNvPr>
                <p:cNvGrpSpPr/>
                <p:nvPr/>
              </p:nvGrpSpPr>
              <p:grpSpPr>
                <a:xfrm>
                  <a:off x="1660325" y="2668825"/>
                  <a:ext cx="21059988" cy="1572663"/>
                  <a:chOff x="1660325" y="2668825"/>
                  <a:chExt cx="21059988" cy="1572663"/>
                </a:xfrm>
              </p:grpSpPr>
              <p:grpSp>
                <p:nvGrpSpPr>
                  <p:cNvPr id="14" name="Gruppo 78">
                    <a:extLst>
                      <a:ext uri="{FF2B5EF4-FFF2-40B4-BE49-F238E27FC236}">
                        <a16:creationId xmlns:a16="http://schemas.microsoft.com/office/drawing/2014/main" id="{F1A642FF-1E1C-0099-7D2B-DD9AB7123A44}"/>
                      </a:ext>
                    </a:extLst>
                  </p:cNvPr>
                  <p:cNvGrpSpPr/>
                  <p:nvPr/>
                </p:nvGrpSpPr>
                <p:grpSpPr>
                  <a:xfrm>
                    <a:off x="1660325" y="2668825"/>
                    <a:ext cx="21059988" cy="1572663"/>
                    <a:chOff x="1660325" y="2668825"/>
                    <a:chExt cx="21059988" cy="1572663"/>
                  </a:xfrm>
                </p:grpSpPr>
                <p:cxnSp>
                  <p:nvCxnSpPr>
                    <p:cNvPr id="16" name="Connettore diritto 80">
                      <a:extLst>
                        <a:ext uri="{FF2B5EF4-FFF2-40B4-BE49-F238E27FC236}">
                          <a16:creationId xmlns:a16="http://schemas.microsoft.com/office/drawing/2014/main" id="{9BF5A3A2-ACF6-F8A3-7A92-AF3AD8F90163}"/>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17" name="Gruppo 82">
                      <a:extLst>
                        <a:ext uri="{FF2B5EF4-FFF2-40B4-BE49-F238E27FC236}">
                          <a16:creationId xmlns:a16="http://schemas.microsoft.com/office/drawing/2014/main" id="{DB6430D1-7151-C223-3366-6FDBC1DFF631}"/>
                        </a:ext>
                      </a:extLst>
                    </p:cNvPr>
                    <p:cNvGrpSpPr/>
                    <p:nvPr/>
                  </p:nvGrpSpPr>
                  <p:grpSpPr>
                    <a:xfrm>
                      <a:off x="1662707" y="2668825"/>
                      <a:ext cx="21057606" cy="1542828"/>
                      <a:chOff x="1662707" y="2668825"/>
                      <a:chExt cx="21057606" cy="1542828"/>
                    </a:xfrm>
                  </p:grpSpPr>
                  <p:pic>
                    <p:nvPicPr>
                      <p:cNvPr id="18" name="Immagine 83">
                        <a:extLst>
                          <a:ext uri="{FF2B5EF4-FFF2-40B4-BE49-F238E27FC236}">
                            <a16:creationId xmlns:a16="http://schemas.microsoft.com/office/drawing/2014/main" id="{72CDD13F-48AF-7FEB-1158-D9FD9EBD794B}"/>
                          </a:ext>
                        </a:extLst>
                      </p:cNvPr>
                      <p:cNvPicPr>
                        <a:picLocks noChangeAspect="1"/>
                      </p:cNvPicPr>
                      <p:nvPr/>
                    </p:nvPicPr>
                    <p:blipFill>
                      <a:blip r:embed="rId16"/>
                      <a:stretch>
                        <a:fillRect/>
                      </a:stretch>
                    </p:blipFill>
                    <p:spPr>
                      <a:xfrm>
                        <a:off x="1662707" y="2668825"/>
                        <a:ext cx="21057606" cy="1542828"/>
                      </a:xfrm>
                      <a:prstGeom prst="rect">
                        <a:avLst/>
                      </a:prstGeom>
                    </p:spPr>
                  </p:pic>
                  <p:pic>
                    <p:nvPicPr>
                      <p:cNvPr id="19" name="Immagine 84">
                        <a:extLst>
                          <a:ext uri="{FF2B5EF4-FFF2-40B4-BE49-F238E27FC236}">
                            <a16:creationId xmlns:a16="http://schemas.microsoft.com/office/drawing/2014/main" id="{A9A80700-9DEE-409D-CA19-826692670229}"/>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15" name="Immagine 79">
                    <a:extLst>
                      <a:ext uri="{FF2B5EF4-FFF2-40B4-BE49-F238E27FC236}">
                        <a16:creationId xmlns:a16="http://schemas.microsoft.com/office/drawing/2014/main" id="{627B4D12-C2FE-0DC7-B7D1-D714882FACBD}"/>
                      </a:ext>
                    </a:extLst>
                  </p:cNvPr>
                  <p:cNvPicPr>
                    <a:picLocks noChangeAspect="1"/>
                  </p:cNvPicPr>
                  <p:nvPr/>
                </p:nvPicPr>
                <p:blipFill>
                  <a:blip r:embed="rId18"/>
                  <a:stretch>
                    <a:fillRect/>
                  </a:stretch>
                </p:blipFill>
                <p:spPr>
                  <a:xfrm>
                    <a:off x="1844843" y="3090239"/>
                    <a:ext cx="2994308" cy="305153"/>
                  </a:xfrm>
                  <a:prstGeom prst="rect">
                    <a:avLst/>
                  </a:prstGeom>
                </p:spPr>
              </p:pic>
            </p:grpSp>
            <p:pic>
              <p:nvPicPr>
                <p:cNvPr id="12" name="Immagine 75">
                  <a:extLst>
                    <a:ext uri="{FF2B5EF4-FFF2-40B4-BE49-F238E27FC236}">
                      <a16:creationId xmlns:a16="http://schemas.microsoft.com/office/drawing/2014/main" id="{B516B00B-F9AA-FA3F-4DCC-EB8D5493AA0F}"/>
                    </a:ext>
                  </a:extLst>
                </p:cNvPr>
                <p:cNvPicPr>
                  <a:picLocks noChangeAspect="1"/>
                </p:cNvPicPr>
                <p:nvPr/>
              </p:nvPicPr>
              <p:blipFill rotWithShape="1">
                <a:blip r:embed="rId19">
                  <a:clrChange>
                    <a:clrFrom>
                      <a:srgbClr val="FFFFFF"/>
                    </a:clrFrom>
                    <a:clrTo>
                      <a:srgbClr val="FFFFFF">
                        <a:alpha val="0"/>
                      </a:srgbClr>
                    </a:clrTo>
                  </a:clrChange>
                </a:blip>
                <a:srcRect l="66525"/>
                <a:stretch/>
              </p:blipFill>
              <p:spPr>
                <a:xfrm>
                  <a:off x="7305599" y="3103327"/>
                  <a:ext cx="5754353" cy="305153"/>
                </a:xfrm>
                <a:prstGeom prst="rect">
                  <a:avLst/>
                </a:prstGeom>
              </p:spPr>
            </p:pic>
            <p:pic>
              <p:nvPicPr>
                <p:cNvPr id="13" name="Immagine 76">
                  <a:extLst>
                    <a:ext uri="{FF2B5EF4-FFF2-40B4-BE49-F238E27FC236}">
                      <a16:creationId xmlns:a16="http://schemas.microsoft.com/office/drawing/2014/main" id="{7040CD9C-74BC-108B-548B-2E2511560450}"/>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20165206" y="3120321"/>
                  <a:ext cx="1447750" cy="275071"/>
                </a:xfrm>
                <a:prstGeom prst="rect">
                  <a:avLst/>
                </a:prstGeom>
              </p:spPr>
            </p:pic>
          </p:grpSp>
          <p:pic>
            <p:nvPicPr>
              <p:cNvPr id="10" name="Immagine 4">
                <a:extLst>
                  <a:ext uri="{FF2B5EF4-FFF2-40B4-BE49-F238E27FC236}">
                    <a16:creationId xmlns:a16="http://schemas.microsoft.com/office/drawing/2014/main" id="{8574BB01-D312-0E86-F549-9BEC04D2D68B}"/>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16939781" y="3097015"/>
                <a:ext cx="2382217" cy="503669"/>
              </a:xfrm>
              <a:prstGeom prst="rect">
                <a:avLst/>
              </a:prstGeom>
            </p:spPr>
          </p:pic>
        </p:grpSp>
        <p:pic>
          <p:nvPicPr>
            <p:cNvPr id="4" name="Immagine 75">
              <a:extLst>
                <a:ext uri="{FF2B5EF4-FFF2-40B4-BE49-F238E27FC236}">
                  <a16:creationId xmlns:a16="http://schemas.microsoft.com/office/drawing/2014/main" id="{72AAE764-9A78-2E17-AB34-E148EAEBC57C}"/>
                </a:ext>
              </a:extLst>
            </p:cNvPr>
            <p:cNvPicPr>
              <a:picLocks noChangeAspect="1"/>
            </p:cNvPicPr>
            <p:nvPr/>
          </p:nvPicPr>
          <p:blipFill rotWithShape="1">
            <a:blip r:embed="rId19">
              <a:clrChange>
                <a:clrFrom>
                  <a:srgbClr val="FFFFFF"/>
                </a:clrFrom>
                <a:clrTo>
                  <a:srgbClr val="FFFFFF">
                    <a:alpha val="0"/>
                  </a:srgbClr>
                </a:clrTo>
              </a:clrChange>
            </a:blip>
            <a:srcRect t="-1" r="68228" b="-1082"/>
            <a:stretch/>
          </p:blipFill>
          <p:spPr>
            <a:xfrm>
              <a:off x="1904446" y="3084111"/>
              <a:ext cx="5461683" cy="308455"/>
            </a:xfrm>
            <a:prstGeom prst="rect">
              <a:avLst/>
            </a:prstGeom>
          </p:spPr>
        </p:pic>
      </p:grpSp>
      <p:pic>
        <p:nvPicPr>
          <p:cNvPr id="20" name="Picture 19">
            <a:extLst>
              <a:ext uri="{FF2B5EF4-FFF2-40B4-BE49-F238E27FC236}">
                <a16:creationId xmlns:a16="http://schemas.microsoft.com/office/drawing/2014/main" id="{C010BCC8-1263-DD1F-FD9C-108712CA7DA9}"/>
              </a:ext>
            </a:extLst>
          </p:cNvPr>
          <p:cNvPicPr>
            <a:picLocks noChangeAspect="1"/>
          </p:cNvPicPr>
          <p:nvPr/>
        </p:nvPicPr>
        <p:blipFill>
          <a:blip r:embed="rId22">
            <a:clrChange>
              <a:clrFrom>
                <a:srgbClr val="F7F7F7"/>
              </a:clrFrom>
              <a:clrTo>
                <a:srgbClr val="F7F7F7">
                  <a:alpha val="0"/>
                </a:srgbClr>
              </a:clrTo>
            </a:clrChange>
          </a:blip>
          <a:stretch>
            <a:fillRect/>
          </a:stretch>
        </p:blipFill>
        <p:spPr>
          <a:xfrm>
            <a:off x="13774414" y="3012394"/>
            <a:ext cx="2310846" cy="645236"/>
          </a:xfrm>
          <a:prstGeom prst="rect">
            <a:avLst/>
          </a:prstGeom>
        </p:spPr>
      </p:pic>
    </p:spTree>
    <p:extLst>
      <p:ext uri="{BB962C8B-B14F-4D97-AF65-F5344CB8AC3E}">
        <p14:creationId xmlns:p14="http://schemas.microsoft.com/office/powerpoint/2010/main" val="11292022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uppo 42">
            <a:extLst>
              <a:ext uri="{FF2B5EF4-FFF2-40B4-BE49-F238E27FC236}">
                <a16:creationId xmlns:a16="http://schemas.microsoft.com/office/drawing/2014/main" id="{101D18BC-4604-4843-8334-FCE890E9DDCC}"/>
              </a:ext>
            </a:extLst>
          </p:cNvPr>
          <p:cNvGrpSpPr/>
          <p:nvPr/>
        </p:nvGrpSpPr>
        <p:grpSpPr>
          <a:xfrm>
            <a:off x="1662101" y="1952540"/>
            <a:ext cx="21096304" cy="732779"/>
            <a:chOff x="1662101" y="1952540"/>
            <a:chExt cx="21096304" cy="732779"/>
          </a:xfrm>
        </p:grpSpPr>
        <p:grpSp>
          <p:nvGrpSpPr>
            <p:cNvPr id="45" name="Gruppo 44">
              <a:extLst>
                <a:ext uri="{FF2B5EF4-FFF2-40B4-BE49-F238E27FC236}">
                  <a16:creationId xmlns:a16="http://schemas.microsoft.com/office/drawing/2014/main" id="{BD237B75-2252-467C-B312-27C8523C2497}"/>
                </a:ext>
              </a:extLst>
            </p:cNvPr>
            <p:cNvGrpSpPr/>
            <p:nvPr/>
          </p:nvGrpSpPr>
          <p:grpSpPr>
            <a:xfrm>
              <a:off x="1662101" y="1952540"/>
              <a:ext cx="21096304" cy="732779"/>
              <a:chOff x="1646867" y="1867823"/>
              <a:chExt cx="21096304" cy="732779"/>
            </a:xfrm>
          </p:grpSpPr>
          <p:pic>
            <p:nvPicPr>
              <p:cNvPr id="47" name="Immagine 46">
                <a:extLst>
                  <a:ext uri="{FF2B5EF4-FFF2-40B4-BE49-F238E27FC236}">
                    <a16:creationId xmlns:a16="http://schemas.microsoft.com/office/drawing/2014/main" id="{875F2326-8331-4309-9242-8D76614E5CDE}"/>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48" name="Immagine 47">
                <a:extLst>
                  <a:ext uri="{FF2B5EF4-FFF2-40B4-BE49-F238E27FC236}">
                    <a16:creationId xmlns:a16="http://schemas.microsoft.com/office/drawing/2014/main" id="{070F2A8D-E460-40D9-A14E-9E367C9FF216}"/>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49" name="Immagine 48">
                <a:extLst>
                  <a:ext uri="{FF2B5EF4-FFF2-40B4-BE49-F238E27FC236}">
                    <a16:creationId xmlns:a16="http://schemas.microsoft.com/office/drawing/2014/main" id="{D4FFAD62-DD65-4345-9BBB-9ECDA48D0225}"/>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46" name="Immagine 45">
              <a:extLst>
                <a:ext uri="{FF2B5EF4-FFF2-40B4-BE49-F238E27FC236}">
                  <a16:creationId xmlns:a16="http://schemas.microsoft.com/office/drawing/2014/main" id="{A6E63D0A-214F-4B94-BD0A-0D937D923285}"/>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52" name="Immagine 51">
            <a:extLst>
              <a:ext uri="{FF2B5EF4-FFF2-40B4-BE49-F238E27FC236}">
                <a16:creationId xmlns:a16="http://schemas.microsoft.com/office/drawing/2014/main" id="{5E76A29C-D08D-46D6-A953-076E05C519B8}"/>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177540" y="1997867"/>
            <a:ext cx="3757900" cy="655224"/>
          </a:xfrm>
          <a:prstGeom prst="rect">
            <a:avLst/>
          </a:prstGeom>
        </p:spPr>
      </p:pic>
      <p:pic>
        <p:nvPicPr>
          <p:cNvPr id="65" name="Immagine 81">
            <a:extLst>
              <a:ext uri="{FF2B5EF4-FFF2-40B4-BE49-F238E27FC236}">
                <a16:creationId xmlns:a16="http://schemas.microsoft.com/office/drawing/2014/main" id="{67EAC982-3E75-4EED-BA30-BEBF610069BC}"/>
              </a:ext>
            </a:extLst>
          </p:cNvPr>
          <p:cNvPicPr>
            <a:picLocks/>
          </p:cNvPicPr>
          <p:nvPr/>
        </p:nvPicPr>
        <p:blipFill>
          <a:blip r:embed="rId8"/>
          <a:stretch>
            <a:fillRect/>
          </a:stretch>
        </p:blipFill>
        <p:spPr>
          <a:xfrm>
            <a:off x="2264040" y="12193036"/>
            <a:ext cx="1202400" cy="651600"/>
          </a:xfrm>
          <a:prstGeom prst="rect">
            <a:avLst/>
          </a:prstGeom>
        </p:spPr>
      </p:pic>
      <p:sp>
        <p:nvSpPr>
          <p:cNvPr id="68" name="Segnaposto testo 3">
            <a:extLst>
              <a:ext uri="{FF2B5EF4-FFF2-40B4-BE49-F238E27FC236}">
                <a16:creationId xmlns:a16="http://schemas.microsoft.com/office/drawing/2014/main" id="{C8494534-F8F6-42FC-85F2-AD960E70E456}"/>
              </a:ext>
            </a:extLst>
          </p:cNvPr>
          <p:cNvSpPr>
            <a:spLocks noGrp="1"/>
          </p:cNvSpPr>
          <p:nvPr>
            <p:ph type="body" sz="quarter" idx="14"/>
          </p:nvPr>
        </p:nvSpPr>
        <p:spPr>
          <a:xfrm>
            <a:off x="2327117" y="99879"/>
            <a:ext cx="21096304" cy="1634014"/>
          </a:xfrm>
        </p:spPr>
        <p:txBody>
          <a:bodyPr/>
          <a:lstStyle/>
          <a:p>
            <a:pPr algn="l" defTabSz="1769301"/>
            <a:r>
              <a:rPr kumimoji="0" lang="it-IT" sz="4000" b="1" i="0" u="none" strike="noStrike" kern="1200" cap="none" spc="0" normalizeH="0" baseline="0" noProof="0">
                <a:ln>
                  <a:noFill/>
                </a:ln>
                <a:solidFill>
                  <a:srgbClr val="42B1E7"/>
                </a:solidFill>
                <a:effectLst/>
                <a:uLnTx/>
                <a:uFillTx/>
                <a:latin typeface="Arial" panose="020B0604020202020204"/>
                <a:sym typeface="Titillium Web Bold"/>
              </a:rPr>
              <a:t>RILASCIO 3 – Registrazione Decreto di impegno di spesa delegata (IPE di apertura)</a:t>
            </a:r>
            <a:endParaRPr kumimoji="0" lang="it-IT" sz="3600" b="1" i="0" u="none" strike="noStrike" kern="1200" cap="none" spc="0" normalizeH="0" baseline="0" noProof="0">
              <a:ln>
                <a:noFill/>
              </a:ln>
              <a:solidFill>
                <a:srgbClr val="42B1E7"/>
              </a:solidFill>
              <a:effectLst/>
              <a:highlight>
                <a:srgbClr val="FFFF00"/>
              </a:highlight>
              <a:uLnTx/>
              <a:uFillTx/>
              <a:latin typeface="Arial" panose="020B0604020202020204"/>
              <a:sym typeface="Titillium Web Bold"/>
            </a:endParaRPr>
          </a:p>
          <a:p>
            <a:pPr algn="l" defTabSz="1769301"/>
            <a:r>
              <a:rPr lang="it-IT" sz="4000"/>
              <a:t>(Lista IPE) </a:t>
            </a:r>
          </a:p>
        </p:txBody>
      </p:sp>
      <p:cxnSp>
        <p:nvCxnSpPr>
          <p:cNvPr id="99" name="Connettore diritto 98">
            <a:extLst>
              <a:ext uri="{FF2B5EF4-FFF2-40B4-BE49-F238E27FC236}">
                <a16:creationId xmlns:a16="http://schemas.microsoft.com/office/drawing/2014/main" id="{48D7BA3C-CFEB-427B-9200-695FE84E939F}"/>
              </a:ext>
            </a:extLst>
          </p:cNvPr>
          <p:cNvCxnSpPr>
            <a:cxnSpLocks/>
          </p:cNvCxnSpPr>
          <p:nvPr/>
        </p:nvCxnSpPr>
        <p:spPr>
          <a:xfrm flipV="1">
            <a:off x="1903807" y="5099213"/>
            <a:ext cx="20574797" cy="55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A18F7895-6A44-42E2-88DC-D83C7BAAD9EE}"/>
              </a:ext>
            </a:extLst>
          </p:cNvPr>
          <p:cNvPicPr>
            <a:picLocks noChangeAspect="1"/>
          </p:cNvPicPr>
          <p:nvPr/>
        </p:nvPicPr>
        <p:blipFill>
          <a:blip r:embed="rId9">
            <a:clrChange>
              <a:clrFrom>
                <a:srgbClr val="F7F7F7"/>
              </a:clrFrom>
              <a:clrTo>
                <a:srgbClr val="F7F7F7">
                  <a:alpha val="0"/>
                </a:srgbClr>
              </a:clrTo>
            </a:clrChange>
          </a:blip>
          <a:stretch>
            <a:fillRect/>
          </a:stretch>
        </p:blipFill>
        <p:spPr>
          <a:xfrm>
            <a:off x="1801595" y="4557860"/>
            <a:ext cx="2111186" cy="561201"/>
          </a:xfrm>
          <a:prstGeom prst="rect">
            <a:avLst/>
          </a:prstGeom>
        </p:spPr>
      </p:pic>
      <p:grpSp>
        <p:nvGrpSpPr>
          <p:cNvPr id="2" name="Group 1">
            <a:extLst>
              <a:ext uri="{FF2B5EF4-FFF2-40B4-BE49-F238E27FC236}">
                <a16:creationId xmlns:a16="http://schemas.microsoft.com/office/drawing/2014/main" id="{E23C7ABB-3A4A-483C-BF64-B4AAE3D373D7}"/>
              </a:ext>
            </a:extLst>
          </p:cNvPr>
          <p:cNvGrpSpPr/>
          <p:nvPr/>
        </p:nvGrpSpPr>
        <p:grpSpPr>
          <a:xfrm>
            <a:off x="1867234" y="5930695"/>
            <a:ext cx="20847576" cy="3190130"/>
            <a:chOff x="1867234" y="5930695"/>
            <a:chExt cx="20847576" cy="3190130"/>
          </a:xfrm>
        </p:grpSpPr>
        <p:sp>
          <p:nvSpPr>
            <p:cNvPr id="42" name="CasellaDiTesto 41">
              <a:extLst>
                <a:ext uri="{FF2B5EF4-FFF2-40B4-BE49-F238E27FC236}">
                  <a16:creationId xmlns:a16="http://schemas.microsoft.com/office/drawing/2014/main" id="{ADB54830-90E2-407E-B70B-84194715F8CF}"/>
                </a:ext>
              </a:extLst>
            </p:cNvPr>
            <p:cNvSpPr txBox="1"/>
            <p:nvPr/>
          </p:nvSpPr>
          <p:spPr>
            <a:xfrm>
              <a:off x="1903808" y="5930695"/>
              <a:ext cx="20750508" cy="763271"/>
            </a:xfrm>
            <a:prstGeom prst="rect">
              <a:avLst/>
            </a:prstGeom>
            <a:solidFill>
              <a:srgbClr val="F2F2F2"/>
            </a:solidFill>
            <a:ln>
              <a:solidFill>
                <a:srgbClr val="F2F2F2"/>
              </a:solidFill>
            </a:ln>
          </p:spPr>
          <p:txBody>
            <a:bodyPr wrap="square" lIns="0" tIns="36000" rIns="216000" bIns="36000" rtlCol="0">
              <a:spAutoFit/>
            </a:bodyPr>
            <a:lstStyle/>
            <a:p>
              <a:pPr>
                <a:lnSpc>
                  <a:spcPct val="130000"/>
                </a:lnSpc>
                <a:spcBef>
                  <a:spcPts val="1000"/>
                </a:spcBef>
              </a:pPr>
              <a:endParaRPr lang="it-IT" sz="1400" b="1"/>
            </a:p>
          </p:txBody>
        </p:sp>
        <p:pic>
          <p:nvPicPr>
            <p:cNvPr id="39" name="Immagine 38">
              <a:extLst>
                <a:ext uri="{FF2B5EF4-FFF2-40B4-BE49-F238E27FC236}">
                  <a16:creationId xmlns:a16="http://schemas.microsoft.com/office/drawing/2014/main" id="{212991E7-643D-4083-81AA-4C6B54EBD429}"/>
                </a:ext>
              </a:extLst>
            </p:cNvPr>
            <p:cNvPicPr>
              <a:picLocks noChangeAspect="1"/>
            </p:cNvPicPr>
            <p:nvPr/>
          </p:nvPicPr>
          <p:blipFill>
            <a:blip r:embed="rId10"/>
            <a:stretch>
              <a:fillRect/>
            </a:stretch>
          </p:blipFill>
          <p:spPr>
            <a:xfrm>
              <a:off x="19214284" y="6022096"/>
              <a:ext cx="1465396" cy="622101"/>
            </a:xfrm>
            <a:prstGeom prst="rect">
              <a:avLst/>
            </a:prstGeom>
          </p:spPr>
        </p:pic>
        <p:pic>
          <p:nvPicPr>
            <p:cNvPr id="40" name="Immagine 39">
              <a:extLst>
                <a:ext uri="{FF2B5EF4-FFF2-40B4-BE49-F238E27FC236}">
                  <a16:creationId xmlns:a16="http://schemas.microsoft.com/office/drawing/2014/main" id="{28CD1206-6A7E-4897-9145-841BC9BFAC21}"/>
                </a:ext>
              </a:extLst>
            </p:cNvPr>
            <p:cNvPicPr>
              <a:picLocks noChangeAspect="1"/>
            </p:cNvPicPr>
            <p:nvPr/>
          </p:nvPicPr>
          <p:blipFill>
            <a:blip r:embed="rId11"/>
            <a:stretch>
              <a:fillRect/>
            </a:stretch>
          </p:blipFill>
          <p:spPr>
            <a:xfrm>
              <a:off x="20968783" y="6051082"/>
              <a:ext cx="1469355" cy="564128"/>
            </a:xfrm>
            <a:prstGeom prst="rect">
              <a:avLst/>
            </a:prstGeom>
          </p:spPr>
        </p:pic>
        <p:cxnSp>
          <p:nvCxnSpPr>
            <p:cNvPr id="72" name="Connettore diritto 71">
              <a:extLst>
                <a:ext uri="{FF2B5EF4-FFF2-40B4-BE49-F238E27FC236}">
                  <a16:creationId xmlns:a16="http://schemas.microsoft.com/office/drawing/2014/main" id="{D3AD5A8F-B9E8-4838-9147-63E9D6AC88F7}"/>
                </a:ext>
              </a:extLst>
            </p:cNvPr>
            <p:cNvCxnSpPr>
              <a:cxnSpLocks/>
            </p:cNvCxnSpPr>
            <p:nvPr/>
          </p:nvCxnSpPr>
          <p:spPr>
            <a:xfrm flipH="1">
              <a:off x="2602151" y="6723437"/>
              <a:ext cx="3544" cy="234622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32C3D9D0-FDDD-4AF9-835B-59C830561D84}"/>
                </a:ext>
              </a:extLst>
            </p:cNvPr>
            <p:cNvCxnSpPr>
              <a:cxnSpLocks/>
            </p:cNvCxnSpPr>
            <p:nvPr/>
          </p:nvCxnSpPr>
          <p:spPr>
            <a:xfrm>
              <a:off x="1867234" y="9069658"/>
              <a:ext cx="2084757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43C511C0-49D1-4A37-AE80-D28C0B886F56}"/>
                </a:ext>
              </a:extLst>
            </p:cNvPr>
            <p:cNvCxnSpPr>
              <a:cxnSpLocks/>
            </p:cNvCxnSpPr>
            <p:nvPr/>
          </p:nvCxnSpPr>
          <p:spPr>
            <a:xfrm flipH="1">
              <a:off x="3525904" y="6723199"/>
              <a:ext cx="21265" cy="234622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17C03293-A599-470A-AB50-D7AE0D34EB38}"/>
                </a:ext>
              </a:extLst>
            </p:cNvPr>
            <p:cNvCxnSpPr>
              <a:cxnSpLocks/>
            </p:cNvCxnSpPr>
            <p:nvPr/>
          </p:nvCxnSpPr>
          <p:spPr>
            <a:xfrm flipH="1">
              <a:off x="5783551" y="6749683"/>
              <a:ext cx="1" cy="234124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3029DA31-3D21-4A2D-944D-2606BDBAA13F}"/>
                </a:ext>
              </a:extLst>
            </p:cNvPr>
            <p:cNvCxnSpPr>
              <a:cxnSpLocks/>
            </p:cNvCxnSpPr>
            <p:nvPr/>
          </p:nvCxnSpPr>
          <p:spPr>
            <a:xfrm>
              <a:off x="7397611" y="6706217"/>
              <a:ext cx="0" cy="234124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7" name="Connettore diritto 56">
              <a:extLst>
                <a:ext uri="{FF2B5EF4-FFF2-40B4-BE49-F238E27FC236}">
                  <a16:creationId xmlns:a16="http://schemas.microsoft.com/office/drawing/2014/main" id="{E923CB08-A543-4166-83D4-6EDD63C65725}"/>
                </a:ext>
              </a:extLst>
            </p:cNvPr>
            <p:cNvCxnSpPr>
              <a:cxnSpLocks/>
            </p:cNvCxnSpPr>
            <p:nvPr/>
          </p:nvCxnSpPr>
          <p:spPr>
            <a:xfrm>
              <a:off x="9591461" y="6732055"/>
              <a:ext cx="0" cy="2358868"/>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3F1FE54F-FE18-4E97-BF6D-08648E45702E}"/>
                </a:ext>
              </a:extLst>
            </p:cNvPr>
            <p:cNvCxnSpPr>
              <a:cxnSpLocks/>
            </p:cNvCxnSpPr>
            <p:nvPr/>
          </p:nvCxnSpPr>
          <p:spPr>
            <a:xfrm>
              <a:off x="11184258" y="6723199"/>
              <a:ext cx="0" cy="2367724"/>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D8B2DF12-56F4-4088-A360-7DD2B3FF4AF6}"/>
                </a:ext>
              </a:extLst>
            </p:cNvPr>
            <p:cNvCxnSpPr>
              <a:cxnSpLocks/>
            </p:cNvCxnSpPr>
            <p:nvPr/>
          </p:nvCxnSpPr>
          <p:spPr>
            <a:xfrm>
              <a:off x="13519951" y="6706217"/>
              <a:ext cx="0" cy="234124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37964829-73C8-473B-BC1D-B81627F3398C}"/>
                </a:ext>
              </a:extLst>
            </p:cNvPr>
            <p:cNvCxnSpPr>
              <a:cxnSpLocks/>
            </p:cNvCxnSpPr>
            <p:nvPr/>
          </p:nvCxnSpPr>
          <p:spPr>
            <a:xfrm>
              <a:off x="15940704" y="6709751"/>
              <a:ext cx="0" cy="2337706"/>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A215245C-8265-4D5A-895A-AAB6109979DC}"/>
                </a:ext>
              </a:extLst>
            </p:cNvPr>
            <p:cNvCxnSpPr>
              <a:cxnSpLocks/>
            </p:cNvCxnSpPr>
            <p:nvPr/>
          </p:nvCxnSpPr>
          <p:spPr>
            <a:xfrm>
              <a:off x="19867516" y="6723682"/>
              <a:ext cx="26405" cy="2397143"/>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CDE7D9D5-5EC0-4F08-A6DC-19C8AC140A93}"/>
                </a:ext>
              </a:extLst>
            </p:cNvPr>
            <p:cNvCxnSpPr>
              <a:cxnSpLocks/>
            </p:cNvCxnSpPr>
            <p:nvPr/>
          </p:nvCxnSpPr>
          <p:spPr>
            <a:xfrm>
              <a:off x="1949526" y="6714109"/>
              <a:ext cx="20704789" cy="49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4009A7EF-CD81-4827-AE67-207EB47ADD4A}"/>
                </a:ext>
              </a:extLst>
            </p:cNvPr>
            <p:cNvCxnSpPr>
              <a:cxnSpLocks/>
            </p:cNvCxnSpPr>
            <p:nvPr/>
          </p:nvCxnSpPr>
          <p:spPr>
            <a:xfrm>
              <a:off x="17581660" y="6713296"/>
              <a:ext cx="0" cy="2337706"/>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428F1845-E5AB-D1EC-101C-987F33A6E92B}"/>
              </a:ext>
            </a:extLst>
          </p:cNvPr>
          <p:cNvPicPr>
            <a:picLocks noChangeAspect="1"/>
          </p:cNvPicPr>
          <p:nvPr/>
        </p:nvPicPr>
        <p:blipFill>
          <a:blip r:embed="rId12">
            <a:duotone>
              <a:prstClr val="black"/>
              <a:srgbClr val="F1FAFF">
                <a:tint val="45000"/>
                <a:satMod val="400000"/>
              </a:srgbClr>
            </a:duotone>
            <a:extLst>
              <a:ext uri="{BEBA8EAE-BF5A-486C-A8C5-ECC9F3942E4B}">
                <a14:imgProps xmlns:a14="http://schemas.microsoft.com/office/drawing/2010/main">
                  <a14:imgLayer r:embed="rId13">
                    <a14:imgEffect>
                      <a14:colorTemperature colorTemp="4700"/>
                    </a14:imgEffect>
                  </a14:imgLayer>
                </a14:imgProps>
              </a:ext>
            </a:extLst>
          </a:blip>
          <a:stretch>
            <a:fillRect/>
          </a:stretch>
        </p:blipFill>
        <p:spPr>
          <a:xfrm>
            <a:off x="19867516" y="3020564"/>
            <a:ext cx="1872325" cy="572529"/>
          </a:xfrm>
          <a:prstGeom prst="rect">
            <a:avLst/>
          </a:prstGeom>
        </p:spPr>
      </p:pic>
      <p:pic>
        <p:nvPicPr>
          <p:cNvPr id="101" name="Picture 100">
            <a:extLst>
              <a:ext uri="{FF2B5EF4-FFF2-40B4-BE49-F238E27FC236}">
                <a16:creationId xmlns:a16="http://schemas.microsoft.com/office/drawing/2014/main" id="{75195685-5C66-4F10-2CE5-35C83F9B2B75}"/>
              </a:ext>
            </a:extLst>
          </p:cNvPr>
          <p:cNvPicPr>
            <a:picLocks noChangeAspect="1"/>
          </p:cNvPicPr>
          <p:nvPr/>
        </p:nvPicPr>
        <p:blipFill>
          <a:blip r:embed="rId14"/>
          <a:stretch>
            <a:fillRect/>
          </a:stretch>
        </p:blipFill>
        <p:spPr>
          <a:xfrm>
            <a:off x="1801595" y="6696507"/>
            <a:ext cx="20956809" cy="2575084"/>
          </a:xfrm>
          <a:prstGeom prst="rect">
            <a:avLst/>
          </a:prstGeom>
        </p:spPr>
      </p:pic>
      <p:grpSp>
        <p:nvGrpSpPr>
          <p:cNvPr id="25" name="Group 24">
            <a:extLst>
              <a:ext uri="{FF2B5EF4-FFF2-40B4-BE49-F238E27FC236}">
                <a16:creationId xmlns:a16="http://schemas.microsoft.com/office/drawing/2014/main" id="{066740E0-B5C4-B18F-4B2E-1BEE5F2CFB8C}"/>
              </a:ext>
            </a:extLst>
          </p:cNvPr>
          <p:cNvGrpSpPr/>
          <p:nvPr/>
        </p:nvGrpSpPr>
        <p:grpSpPr>
          <a:xfrm>
            <a:off x="12131116" y="8337145"/>
            <a:ext cx="10415933" cy="707211"/>
            <a:chOff x="12131116" y="8337145"/>
            <a:chExt cx="10415933" cy="707211"/>
          </a:xfrm>
        </p:grpSpPr>
        <p:pic>
          <p:nvPicPr>
            <p:cNvPr id="13" name="Picture 12">
              <a:extLst>
                <a:ext uri="{FF2B5EF4-FFF2-40B4-BE49-F238E27FC236}">
                  <a16:creationId xmlns:a16="http://schemas.microsoft.com/office/drawing/2014/main" id="{F58F3C4D-BF32-A9D5-D8AF-7AF7B8C0ED68}"/>
                </a:ext>
              </a:extLst>
            </p:cNvPr>
            <p:cNvPicPr>
              <a:picLocks noChangeAspect="1"/>
            </p:cNvPicPr>
            <p:nvPr/>
          </p:nvPicPr>
          <p:blipFill>
            <a:blip r:embed="rId15"/>
            <a:stretch>
              <a:fillRect/>
            </a:stretch>
          </p:blipFill>
          <p:spPr>
            <a:xfrm flipV="1">
              <a:off x="17760521" y="8337145"/>
              <a:ext cx="2006748" cy="707211"/>
            </a:xfrm>
            <a:prstGeom prst="rect">
              <a:avLst/>
            </a:prstGeom>
          </p:spPr>
        </p:pic>
        <p:pic>
          <p:nvPicPr>
            <p:cNvPr id="97" name="Picture 96">
              <a:extLst>
                <a:ext uri="{FF2B5EF4-FFF2-40B4-BE49-F238E27FC236}">
                  <a16:creationId xmlns:a16="http://schemas.microsoft.com/office/drawing/2014/main" id="{E7D1D5D2-2C9B-30BA-D82F-79E45AA2D9AE}"/>
                </a:ext>
              </a:extLst>
            </p:cNvPr>
            <p:cNvPicPr>
              <a:picLocks noChangeAspect="1"/>
            </p:cNvPicPr>
            <p:nvPr/>
          </p:nvPicPr>
          <p:blipFill rotWithShape="1">
            <a:blip r:embed="rId16"/>
            <a:srcRect t="15969"/>
            <a:stretch/>
          </p:blipFill>
          <p:spPr>
            <a:xfrm>
              <a:off x="20193873" y="8622621"/>
              <a:ext cx="2353176" cy="211864"/>
            </a:xfrm>
            <a:prstGeom prst="rect">
              <a:avLst/>
            </a:prstGeom>
          </p:spPr>
        </p:pic>
        <p:pic>
          <p:nvPicPr>
            <p:cNvPr id="5" name="Picture 4">
              <a:extLst>
                <a:ext uri="{FF2B5EF4-FFF2-40B4-BE49-F238E27FC236}">
                  <a16:creationId xmlns:a16="http://schemas.microsoft.com/office/drawing/2014/main" id="{19291FDC-31BD-A638-91D7-1E8273009E6B}"/>
                </a:ext>
              </a:extLst>
            </p:cNvPr>
            <p:cNvPicPr>
              <a:picLocks noChangeAspect="1"/>
            </p:cNvPicPr>
            <p:nvPr/>
          </p:nvPicPr>
          <p:blipFill>
            <a:blip r:embed="rId17"/>
            <a:stretch>
              <a:fillRect/>
            </a:stretch>
          </p:blipFill>
          <p:spPr>
            <a:xfrm>
              <a:off x="12131116" y="8471133"/>
              <a:ext cx="760851" cy="466328"/>
            </a:xfrm>
            <a:prstGeom prst="rect">
              <a:avLst/>
            </a:prstGeom>
          </p:spPr>
        </p:pic>
        <p:pic>
          <p:nvPicPr>
            <p:cNvPr id="9" name="Picture 8">
              <a:extLst>
                <a:ext uri="{FF2B5EF4-FFF2-40B4-BE49-F238E27FC236}">
                  <a16:creationId xmlns:a16="http://schemas.microsoft.com/office/drawing/2014/main" id="{A3B91A70-132F-2356-2960-2B93348915B4}"/>
                </a:ext>
              </a:extLst>
            </p:cNvPr>
            <p:cNvPicPr>
              <a:picLocks noChangeAspect="1"/>
            </p:cNvPicPr>
            <p:nvPr/>
          </p:nvPicPr>
          <p:blipFill>
            <a:blip r:embed="rId18"/>
            <a:stretch>
              <a:fillRect/>
            </a:stretch>
          </p:blipFill>
          <p:spPr>
            <a:xfrm>
              <a:off x="17803671" y="8460076"/>
              <a:ext cx="1537823" cy="461347"/>
            </a:xfrm>
            <a:prstGeom prst="rect">
              <a:avLst/>
            </a:prstGeom>
          </p:spPr>
        </p:pic>
        <p:pic>
          <p:nvPicPr>
            <p:cNvPr id="7" name="Picture 6">
              <a:extLst>
                <a:ext uri="{FF2B5EF4-FFF2-40B4-BE49-F238E27FC236}">
                  <a16:creationId xmlns:a16="http://schemas.microsoft.com/office/drawing/2014/main" id="{C9E069E6-2093-8FEA-CAAD-5E56C1A96DB7}"/>
                </a:ext>
              </a:extLst>
            </p:cNvPr>
            <p:cNvPicPr>
              <a:picLocks noChangeAspect="1"/>
            </p:cNvPicPr>
            <p:nvPr/>
          </p:nvPicPr>
          <p:blipFill rotWithShape="1">
            <a:blip r:embed="rId19"/>
            <a:srcRect l="8111" t="30021" r="11336" b="15942"/>
            <a:stretch/>
          </p:blipFill>
          <p:spPr>
            <a:xfrm>
              <a:off x="18274719" y="8627916"/>
              <a:ext cx="753144" cy="212727"/>
            </a:xfrm>
            <a:prstGeom prst="rect">
              <a:avLst/>
            </a:prstGeom>
          </p:spPr>
        </p:pic>
      </p:grpSp>
      <p:grpSp>
        <p:nvGrpSpPr>
          <p:cNvPr id="3" name="Group 2">
            <a:extLst>
              <a:ext uri="{FF2B5EF4-FFF2-40B4-BE49-F238E27FC236}">
                <a16:creationId xmlns:a16="http://schemas.microsoft.com/office/drawing/2014/main" id="{80965B87-E6EA-52B6-87D5-88A74CABF99C}"/>
              </a:ext>
            </a:extLst>
          </p:cNvPr>
          <p:cNvGrpSpPr/>
          <p:nvPr/>
        </p:nvGrpSpPr>
        <p:grpSpPr>
          <a:xfrm>
            <a:off x="1660325" y="2647560"/>
            <a:ext cx="21059988" cy="1572663"/>
            <a:chOff x="1660325" y="2668825"/>
            <a:chExt cx="21059988" cy="1572663"/>
          </a:xfrm>
        </p:grpSpPr>
        <p:grpSp>
          <p:nvGrpSpPr>
            <p:cNvPr id="6" name="Gruppo 5">
              <a:extLst>
                <a:ext uri="{FF2B5EF4-FFF2-40B4-BE49-F238E27FC236}">
                  <a16:creationId xmlns:a16="http://schemas.microsoft.com/office/drawing/2014/main" id="{12326F7C-D41A-D097-F57D-65DD7BE1929F}"/>
                </a:ext>
              </a:extLst>
            </p:cNvPr>
            <p:cNvGrpSpPr/>
            <p:nvPr/>
          </p:nvGrpSpPr>
          <p:grpSpPr>
            <a:xfrm>
              <a:off x="1660325" y="2668825"/>
              <a:ext cx="21059988" cy="1572663"/>
              <a:chOff x="1660325" y="2668825"/>
              <a:chExt cx="21059988" cy="1572663"/>
            </a:xfrm>
          </p:grpSpPr>
          <p:grpSp>
            <p:nvGrpSpPr>
              <p:cNvPr id="10" name="Gruppo 73">
                <a:extLst>
                  <a:ext uri="{FF2B5EF4-FFF2-40B4-BE49-F238E27FC236}">
                    <a16:creationId xmlns:a16="http://schemas.microsoft.com/office/drawing/2014/main" id="{6E5DB37E-424D-2E30-6ACF-40A9EF5E8251}"/>
                  </a:ext>
                </a:extLst>
              </p:cNvPr>
              <p:cNvGrpSpPr/>
              <p:nvPr/>
            </p:nvGrpSpPr>
            <p:grpSpPr>
              <a:xfrm>
                <a:off x="1660325" y="2668825"/>
                <a:ext cx="21059988" cy="1572663"/>
                <a:chOff x="1660325" y="2668825"/>
                <a:chExt cx="21059988" cy="1572663"/>
              </a:xfrm>
            </p:grpSpPr>
            <p:grpSp>
              <p:nvGrpSpPr>
                <p:cNvPr id="14" name="Gruppo 74">
                  <a:extLst>
                    <a:ext uri="{FF2B5EF4-FFF2-40B4-BE49-F238E27FC236}">
                      <a16:creationId xmlns:a16="http://schemas.microsoft.com/office/drawing/2014/main" id="{35974ECE-1ABE-6A6F-C60E-D58C8B17FCA9}"/>
                    </a:ext>
                  </a:extLst>
                </p:cNvPr>
                <p:cNvGrpSpPr/>
                <p:nvPr/>
              </p:nvGrpSpPr>
              <p:grpSpPr>
                <a:xfrm>
                  <a:off x="1660325" y="2668825"/>
                  <a:ext cx="21059988" cy="1572663"/>
                  <a:chOff x="1660325" y="2668825"/>
                  <a:chExt cx="21059988" cy="1572663"/>
                </a:xfrm>
              </p:grpSpPr>
              <p:grpSp>
                <p:nvGrpSpPr>
                  <p:cNvPr id="18" name="Gruppo 78">
                    <a:extLst>
                      <a:ext uri="{FF2B5EF4-FFF2-40B4-BE49-F238E27FC236}">
                        <a16:creationId xmlns:a16="http://schemas.microsoft.com/office/drawing/2014/main" id="{F3F1567D-BD2C-E375-E51B-A6CBBEC019B1}"/>
                      </a:ext>
                    </a:extLst>
                  </p:cNvPr>
                  <p:cNvGrpSpPr/>
                  <p:nvPr/>
                </p:nvGrpSpPr>
                <p:grpSpPr>
                  <a:xfrm>
                    <a:off x="1660325" y="2668825"/>
                    <a:ext cx="21059988" cy="1572663"/>
                    <a:chOff x="1660325" y="2668825"/>
                    <a:chExt cx="21059988" cy="1572663"/>
                  </a:xfrm>
                </p:grpSpPr>
                <p:cxnSp>
                  <p:nvCxnSpPr>
                    <p:cNvPr id="20" name="Connettore diritto 80">
                      <a:extLst>
                        <a:ext uri="{FF2B5EF4-FFF2-40B4-BE49-F238E27FC236}">
                          <a16:creationId xmlns:a16="http://schemas.microsoft.com/office/drawing/2014/main" id="{8C03C901-BDD9-1F19-F2A7-8E4E41BEAAE9}"/>
                        </a:ext>
                      </a:extLst>
                    </p:cNvPr>
                    <p:cNvCxnSpPr>
                      <a:cxnSpLocks/>
                    </p:cNvCxnSpPr>
                    <p:nvPr/>
                  </p:nvCxnSpPr>
                  <p:spPr>
                    <a:xfrm>
                      <a:off x="1660325" y="4238637"/>
                      <a:ext cx="21016851" cy="2851"/>
                    </a:xfrm>
                    <a:prstGeom prst="line">
                      <a:avLst/>
                    </a:prstGeom>
                    <a:ln w="38100">
                      <a:solidFill>
                        <a:srgbClr val="ABC5DD"/>
                      </a:solidFill>
                    </a:ln>
                  </p:spPr>
                  <p:style>
                    <a:lnRef idx="1">
                      <a:schemeClr val="accent1"/>
                    </a:lnRef>
                    <a:fillRef idx="0">
                      <a:schemeClr val="accent1"/>
                    </a:fillRef>
                    <a:effectRef idx="0">
                      <a:schemeClr val="accent1"/>
                    </a:effectRef>
                    <a:fontRef idx="minor">
                      <a:schemeClr val="tx1"/>
                    </a:fontRef>
                  </p:style>
                </p:cxnSp>
                <p:grpSp>
                  <p:nvGrpSpPr>
                    <p:cNvPr id="21" name="Gruppo 82">
                      <a:extLst>
                        <a:ext uri="{FF2B5EF4-FFF2-40B4-BE49-F238E27FC236}">
                          <a16:creationId xmlns:a16="http://schemas.microsoft.com/office/drawing/2014/main" id="{743C1328-0031-7D6F-77D0-2743E11A1D5B}"/>
                        </a:ext>
                      </a:extLst>
                    </p:cNvPr>
                    <p:cNvGrpSpPr/>
                    <p:nvPr/>
                  </p:nvGrpSpPr>
                  <p:grpSpPr>
                    <a:xfrm>
                      <a:off x="1662707" y="2668825"/>
                      <a:ext cx="21057606" cy="1542828"/>
                      <a:chOff x="1662707" y="2668825"/>
                      <a:chExt cx="21057606" cy="1542828"/>
                    </a:xfrm>
                  </p:grpSpPr>
                  <p:pic>
                    <p:nvPicPr>
                      <p:cNvPr id="22" name="Immagine 83">
                        <a:extLst>
                          <a:ext uri="{FF2B5EF4-FFF2-40B4-BE49-F238E27FC236}">
                            <a16:creationId xmlns:a16="http://schemas.microsoft.com/office/drawing/2014/main" id="{A000DDA8-6D2E-5BDC-05B8-0FC07C11DE99}"/>
                          </a:ext>
                        </a:extLst>
                      </p:cNvPr>
                      <p:cNvPicPr>
                        <a:picLocks noChangeAspect="1"/>
                      </p:cNvPicPr>
                      <p:nvPr/>
                    </p:nvPicPr>
                    <p:blipFill>
                      <a:blip r:embed="rId20"/>
                      <a:stretch>
                        <a:fillRect/>
                      </a:stretch>
                    </p:blipFill>
                    <p:spPr>
                      <a:xfrm>
                        <a:off x="1662707" y="2668825"/>
                        <a:ext cx="21057606" cy="1542828"/>
                      </a:xfrm>
                      <a:prstGeom prst="rect">
                        <a:avLst/>
                      </a:prstGeom>
                    </p:spPr>
                  </p:pic>
                  <p:pic>
                    <p:nvPicPr>
                      <p:cNvPr id="23" name="Immagine 84">
                        <a:extLst>
                          <a:ext uri="{FF2B5EF4-FFF2-40B4-BE49-F238E27FC236}">
                            <a16:creationId xmlns:a16="http://schemas.microsoft.com/office/drawing/2014/main" id="{91F4B27D-A32C-FA04-2033-8DD777EB47D6}"/>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1856100" y="2683164"/>
                        <a:ext cx="1366843" cy="318487"/>
                      </a:xfrm>
                      <a:prstGeom prst="rect">
                        <a:avLst/>
                      </a:prstGeom>
                    </p:spPr>
                  </p:pic>
                </p:grpSp>
              </p:grpSp>
              <p:pic>
                <p:nvPicPr>
                  <p:cNvPr id="19" name="Immagine 79">
                    <a:extLst>
                      <a:ext uri="{FF2B5EF4-FFF2-40B4-BE49-F238E27FC236}">
                        <a16:creationId xmlns:a16="http://schemas.microsoft.com/office/drawing/2014/main" id="{138CAC96-AD82-F62A-9315-E082D7349359}"/>
                      </a:ext>
                    </a:extLst>
                  </p:cNvPr>
                  <p:cNvPicPr>
                    <a:picLocks noChangeAspect="1"/>
                  </p:cNvPicPr>
                  <p:nvPr/>
                </p:nvPicPr>
                <p:blipFill>
                  <a:blip r:embed="rId22"/>
                  <a:stretch>
                    <a:fillRect/>
                  </a:stretch>
                </p:blipFill>
                <p:spPr>
                  <a:xfrm>
                    <a:off x="1844843" y="3090239"/>
                    <a:ext cx="2994308" cy="305153"/>
                  </a:xfrm>
                  <a:prstGeom prst="rect">
                    <a:avLst/>
                  </a:prstGeom>
                </p:spPr>
              </p:pic>
            </p:grpSp>
            <p:pic>
              <p:nvPicPr>
                <p:cNvPr id="15" name="Immagine 75">
                  <a:extLst>
                    <a:ext uri="{FF2B5EF4-FFF2-40B4-BE49-F238E27FC236}">
                      <a16:creationId xmlns:a16="http://schemas.microsoft.com/office/drawing/2014/main" id="{C2344B5A-6778-BCEE-D8CC-FCA02F4154A0}"/>
                    </a:ext>
                  </a:extLst>
                </p:cNvPr>
                <p:cNvPicPr>
                  <a:picLocks noChangeAspect="1"/>
                </p:cNvPicPr>
                <p:nvPr/>
              </p:nvPicPr>
              <p:blipFill rotWithShape="1">
                <a:blip r:embed="rId23">
                  <a:clrChange>
                    <a:clrFrom>
                      <a:srgbClr val="FFFFFF"/>
                    </a:clrFrom>
                    <a:clrTo>
                      <a:srgbClr val="FFFFFF">
                        <a:alpha val="0"/>
                      </a:srgbClr>
                    </a:clrTo>
                  </a:clrChange>
                </a:blip>
                <a:srcRect l="66525"/>
                <a:stretch/>
              </p:blipFill>
              <p:spPr>
                <a:xfrm>
                  <a:off x="7305599" y="3103327"/>
                  <a:ext cx="5754353" cy="305153"/>
                </a:xfrm>
                <a:prstGeom prst="rect">
                  <a:avLst/>
                </a:prstGeom>
              </p:spPr>
            </p:pic>
            <p:pic>
              <p:nvPicPr>
                <p:cNvPr id="16" name="Immagine 76">
                  <a:extLst>
                    <a:ext uri="{FF2B5EF4-FFF2-40B4-BE49-F238E27FC236}">
                      <a16:creationId xmlns:a16="http://schemas.microsoft.com/office/drawing/2014/main" id="{319BBB24-2710-8128-168C-8B2C8E243442}"/>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20165206" y="3120321"/>
                  <a:ext cx="1447750" cy="275071"/>
                </a:xfrm>
                <a:prstGeom prst="rect">
                  <a:avLst/>
                </a:prstGeom>
              </p:spPr>
            </p:pic>
          </p:grpSp>
          <p:pic>
            <p:nvPicPr>
              <p:cNvPr id="12" name="Immagine 4">
                <a:extLst>
                  <a:ext uri="{FF2B5EF4-FFF2-40B4-BE49-F238E27FC236}">
                    <a16:creationId xmlns:a16="http://schemas.microsoft.com/office/drawing/2014/main" id="{BC871423-BFE5-48E1-2569-861C78041887}"/>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16939781" y="3097015"/>
                <a:ext cx="2382217" cy="503669"/>
              </a:xfrm>
              <a:prstGeom prst="rect">
                <a:avLst/>
              </a:prstGeom>
            </p:spPr>
          </p:pic>
        </p:grpSp>
        <p:pic>
          <p:nvPicPr>
            <p:cNvPr id="8" name="Immagine 75">
              <a:extLst>
                <a:ext uri="{FF2B5EF4-FFF2-40B4-BE49-F238E27FC236}">
                  <a16:creationId xmlns:a16="http://schemas.microsoft.com/office/drawing/2014/main" id="{2D59F674-48D4-5B79-404A-90FC9ED35C8F}"/>
                </a:ext>
              </a:extLst>
            </p:cNvPr>
            <p:cNvPicPr>
              <a:picLocks noChangeAspect="1"/>
            </p:cNvPicPr>
            <p:nvPr/>
          </p:nvPicPr>
          <p:blipFill rotWithShape="1">
            <a:blip r:embed="rId23">
              <a:clrChange>
                <a:clrFrom>
                  <a:srgbClr val="FFFFFF"/>
                </a:clrFrom>
                <a:clrTo>
                  <a:srgbClr val="FFFFFF">
                    <a:alpha val="0"/>
                  </a:srgbClr>
                </a:clrTo>
              </a:clrChange>
            </a:blip>
            <a:srcRect t="-1" r="68228" b="-1082"/>
            <a:stretch/>
          </p:blipFill>
          <p:spPr>
            <a:xfrm>
              <a:off x="1904446" y="3084111"/>
              <a:ext cx="5461683" cy="308455"/>
            </a:xfrm>
            <a:prstGeom prst="rect">
              <a:avLst/>
            </a:prstGeom>
          </p:spPr>
        </p:pic>
      </p:grpSp>
      <p:pic>
        <p:nvPicPr>
          <p:cNvPr id="24" name="Picture 23">
            <a:extLst>
              <a:ext uri="{FF2B5EF4-FFF2-40B4-BE49-F238E27FC236}">
                <a16:creationId xmlns:a16="http://schemas.microsoft.com/office/drawing/2014/main" id="{9235F4F7-A375-99B2-EF44-9F1F473B9B6C}"/>
              </a:ext>
            </a:extLst>
          </p:cNvPr>
          <p:cNvPicPr>
            <a:picLocks noChangeAspect="1"/>
          </p:cNvPicPr>
          <p:nvPr/>
        </p:nvPicPr>
        <p:blipFill>
          <a:blip r:embed="rId26">
            <a:clrChange>
              <a:clrFrom>
                <a:srgbClr val="F7F7F7"/>
              </a:clrFrom>
              <a:clrTo>
                <a:srgbClr val="F7F7F7">
                  <a:alpha val="0"/>
                </a:srgbClr>
              </a:clrTo>
            </a:clrChange>
          </a:blip>
          <a:stretch>
            <a:fillRect/>
          </a:stretch>
        </p:blipFill>
        <p:spPr>
          <a:xfrm>
            <a:off x="13774414" y="3012394"/>
            <a:ext cx="2310846" cy="645236"/>
          </a:xfrm>
          <a:prstGeom prst="rect">
            <a:avLst/>
          </a:prstGeom>
        </p:spPr>
      </p:pic>
      <p:pic>
        <p:nvPicPr>
          <p:cNvPr id="11" name="Picture 10">
            <a:extLst>
              <a:ext uri="{FF2B5EF4-FFF2-40B4-BE49-F238E27FC236}">
                <a16:creationId xmlns:a16="http://schemas.microsoft.com/office/drawing/2014/main" id="{B9E2B076-4A34-BDCA-C8DE-CB9813A04130}"/>
              </a:ext>
            </a:extLst>
          </p:cNvPr>
          <p:cNvPicPr>
            <a:picLocks noChangeAspect="1"/>
          </p:cNvPicPr>
          <p:nvPr/>
        </p:nvPicPr>
        <p:blipFill rotWithShape="1">
          <a:blip r:embed="rId27">
            <a:duotone>
              <a:prstClr val="black"/>
              <a:srgbClr val="FFFFFF">
                <a:tint val="45000"/>
                <a:satMod val="400000"/>
              </a:srgbClr>
            </a:duotone>
            <a:extLst>
              <a:ext uri="{BEBA8EAE-BF5A-486C-A8C5-ECC9F3942E4B}">
                <a14:imgProps xmlns:a14="http://schemas.microsoft.com/office/drawing/2010/main">
                  <a14:imgLayer r:embed="rId28">
                    <a14:imgEffect>
                      <a14:colorTemperature colorTemp="4700"/>
                    </a14:imgEffect>
                  </a14:imgLayer>
                </a14:imgProps>
              </a:ext>
            </a:extLst>
          </a:blip>
          <a:srcRect t="13366"/>
          <a:stretch/>
        </p:blipFill>
        <p:spPr>
          <a:xfrm>
            <a:off x="18107921" y="8548576"/>
            <a:ext cx="942237" cy="298261"/>
          </a:xfrm>
          <a:prstGeom prst="rect">
            <a:avLst/>
          </a:prstGeom>
        </p:spPr>
      </p:pic>
    </p:spTree>
    <p:extLst>
      <p:ext uri="{BB962C8B-B14F-4D97-AF65-F5344CB8AC3E}">
        <p14:creationId xmlns:p14="http://schemas.microsoft.com/office/powerpoint/2010/main" val="11305290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7DCB1B-C4ED-3A4C-B839-D3625DECCA40}"/>
              </a:ext>
            </a:extLst>
          </p:cNvPr>
          <p:cNvSpPr>
            <a:spLocks noGrp="1"/>
          </p:cNvSpPr>
          <p:nvPr>
            <p:ph type="title"/>
          </p:nvPr>
        </p:nvSpPr>
        <p:spPr>
          <a:xfrm>
            <a:off x="1700674" y="5161533"/>
            <a:ext cx="20313999" cy="3100503"/>
          </a:xfrm>
        </p:spPr>
        <p:txBody>
          <a:bodyPr/>
          <a:lstStyle/>
          <a:p>
            <a:pPr marL="884661" lvl="1">
              <a:lnSpc>
                <a:spcPct val="130000"/>
              </a:lnSpc>
              <a:spcBef>
                <a:spcPts val="968"/>
              </a:spcBef>
              <a:buClr>
                <a:schemeClr val="accent1"/>
              </a:buClr>
            </a:pPr>
            <a:r>
              <a:rPr lang="it-IT" sz="6967" b="1">
                <a:solidFill>
                  <a:schemeClr val="bg1"/>
                </a:solidFill>
              </a:rPr>
              <a:t>07. Invio alla Firma di un Decreto di impegno </a:t>
            </a:r>
          </a:p>
        </p:txBody>
      </p:sp>
      <p:sp>
        <p:nvSpPr>
          <p:cNvPr id="5" name="Segnaposto testo 4">
            <a:extLst>
              <a:ext uri="{FF2B5EF4-FFF2-40B4-BE49-F238E27FC236}">
                <a16:creationId xmlns:a16="http://schemas.microsoft.com/office/drawing/2014/main" id="{BA54B949-FC76-4E23-9DD4-5940F7916429}"/>
              </a:ext>
            </a:extLst>
          </p:cNvPr>
          <p:cNvSpPr>
            <a:spLocks noGrp="1"/>
          </p:cNvSpPr>
          <p:nvPr>
            <p:ph type="body" sz="quarter" idx="19"/>
          </p:nvPr>
        </p:nvSpPr>
        <p:spPr>
          <a:xfrm>
            <a:off x="2367739" y="7940517"/>
            <a:ext cx="19646935" cy="1058528"/>
          </a:xfrm>
        </p:spPr>
        <p:txBody>
          <a:bodyPr/>
          <a:lstStyle/>
          <a:p>
            <a:r>
              <a:rPr lang="it-IT"/>
              <a:t> </a:t>
            </a:r>
          </a:p>
        </p:txBody>
      </p:sp>
    </p:spTree>
    <p:extLst>
      <p:ext uri="{BB962C8B-B14F-4D97-AF65-F5344CB8AC3E}">
        <p14:creationId xmlns:p14="http://schemas.microsoft.com/office/powerpoint/2010/main" val="25644240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egnaposto testo 3">
            <a:extLst>
              <a:ext uri="{FF2B5EF4-FFF2-40B4-BE49-F238E27FC236}">
                <a16:creationId xmlns:a16="http://schemas.microsoft.com/office/drawing/2014/main" id="{93CBA148-3119-49C1-8837-A0CD5EA48036}"/>
              </a:ext>
            </a:extLst>
          </p:cNvPr>
          <p:cNvSpPr>
            <a:spLocks noGrp="1"/>
          </p:cNvSpPr>
          <p:nvPr>
            <p:ph type="body" sz="quarter" idx="14"/>
          </p:nvPr>
        </p:nvSpPr>
        <p:spPr>
          <a:xfrm>
            <a:off x="2327117" y="99879"/>
            <a:ext cx="21096304" cy="1634014"/>
          </a:xfrm>
        </p:spPr>
        <p:txBody>
          <a:bodyPr/>
          <a:lstStyle/>
          <a:p>
            <a:pPr algn="l" defTabSz="1769301"/>
            <a:r>
              <a:rPr lang="it-IT" sz="4000"/>
              <a:t>RILASCIO 3 – Front End Gestione impegno:</a:t>
            </a:r>
            <a:r>
              <a:rPr lang="it-IT" sz="4000">
                <a:solidFill>
                  <a:srgbClr val="42B1E7"/>
                </a:solidFill>
              </a:rPr>
              <a:t> </a:t>
            </a:r>
            <a:r>
              <a:rPr lang="it-IT" sz="4000" b="1">
                <a:solidFill>
                  <a:srgbClr val="42B1E7"/>
                </a:solidFill>
              </a:rPr>
              <a:t>Invio alla Firma di un Decreto di impegno </a:t>
            </a:r>
            <a:endParaRPr lang="it-IT" sz="4000"/>
          </a:p>
        </p:txBody>
      </p:sp>
      <p:grpSp>
        <p:nvGrpSpPr>
          <p:cNvPr id="203" name="Gruppo 61">
            <a:extLst>
              <a:ext uri="{FF2B5EF4-FFF2-40B4-BE49-F238E27FC236}">
                <a16:creationId xmlns:a16="http://schemas.microsoft.com/office/drawing/2014/main" id="{237AE232-9177-072F-0475-5939C6649DBE}"/>
              </a:ext>
            </a:extLst>
          </p:cNvPr>
          <p:cNvGrpSpPr/>
          <p:nvPr/>
        </p:nvGrpSpPr>
        <p:grpSpPr>
          <a:xfrm>
            <a:off x="1413975" y="1896725"/>
            <a:ext cx="21135257" cy="11273092"/>
            <a:chOff x="1657867" y="1939633"/>
            <a:chExt cx="21135257" cy="11273092"/>
          </a:xfrm>
        </p:grpSpPr>
        <p:grpSp>
          <p:nvGrpSpPr>
            <p:cNvPr id="250" name="Gruppo 48">
              <a:extLst>
                <a:ext uri="{FF2B5EF4-FFF2-40B4-BE49-F238E27FC236}">
                  <a16:creationId xmlns:a16="http://schemas.microsoft.com/office/drawing/2014/main" id="{CE7BBCA3-052F-148B-31E2-F8C3D2CE5ABF}"/>
                </a:ext>
              </a:extLst>
            </p:cNvPr>
            <p:cNvGrpSpPr/>
            <p:nvPr/>
          </p:nvGrpSpPr>
          <p:grpSpPr>
            <a:xfrm>
              <a:off x="1692751" y="1939633"/>
              <a:ext cx="21096304" cy="732779"/>
              <a:chOff x="1662101" y="1952540"/>
              <a:chExt cx="21096304" cy="732779"/>
            </a:xfrm>
          </p:grpSpPr>
          <p:grpSp>
            <p:nvGrpSpPr>
              <p:cNvPr id="343" name="Gruppo 40">
                <a:extLst>
                  <a:ext uri="{FF2B5EF4-FFF2-40B4-BE49-F238E27FC236}">
                    <a16:creationId xmlns:a16="http://schemas.microsoft.com/office/drawing/2014/main" id="{3E8BABEA-4A4C-2CA3-1028-58C23D7C50D1}"/>
                  </a:ext>
                </a:extLst>
              </p:cNvPr>
              <p:cNvGrpSpPr/>
              <p:nvPr/>
            </p:nvGrpSpPr>
            <p:grpSpPr>
              <a:xfrm>
                <a:off x="1662101" y="1952540"/>
                <a:ext cx="21096304" cy="732779"/>
                <a:chOff x="1646867" y="1867823"/>
                <a:chExt cx="21096304" cy="732779"/>
              </a:xfrm>
            </p:grpSpPr>
            <p:pic>
              <p:nvPicPr>
                <p:cNvPr id="345" name="Immagine 54">
                  <a:extLst>
                    <a:ext uri="{FF2B5EF4-FFF2-40B4-BE49-F238E27FC236}">
                      <a16:creationId xmlns:a16="http://schemas.microsoft.com/office/drawing/2014/main" id="{E24B6019-6029-1D94-6C4B-5B1E9A46344D}"/>
                    </a:ext>
                  </a:extLst>
                </p:cNvPr>
                <p:cNvPicPr>
                  <a:picLocks noChangeAspect="1"/>
                </p:cNvPicPr>
                <p:nvPr/>
              </p:nvPicPr>
              <p:blipFill>
                <a:blip r:embed="rId3"/>
                <a:stretch>
                  <a:fillRect/>
                </a:stretch>
              </p:blipFill>
              <p:spPr>
                <a:xfrm>
                  <a:off x="1646867" y="1867823"/>
                  <a:ext cx="21096304" cy="732779"/>
                </a:xfrm>
                <a:prstGeom prst="rect">
                  <a:avLst/>
                </a:prstGeom>
              </p:spPr>
            </p:pic>
            <p:pic>
              <p:nvPicPr>
                <p:cNvPr id="346" name="Immagine 35">
                  <a:extLst>
                    <a:ext uri="{FF2B5EF4-FFF2-40B4-BE49-F238E27FC236}">
                      <a16:creationId xmlns:a16="http://schemas.microsoft.com/office/drawing/2014/main" id="{E6AA8F93-A81F-B2BD-4A0B-921BE55DAC85}"/>
                    </a:ext>
                  </a:extLst>
                </p:cNvPr>
                <p:cNvPicPr>
                  <a:picLocks noChangeAspect="1"/>
                </p:cNvPicPr>
                <p:nvPr/>
              </p:nvPicPr>
              <p:blipFill>
                <a:blip r:embed="rId4"/>
                <a:stretch>
                  <a:fillRect/>
                </a:stretch>
              </p:blipFill>
              <p:spPr>
                <a:xfrm>
                  <a:off x="1687621" y="1961786"/>
                  <a:ext cx="3623684" cy="529778"/>
                </a:xfrm>
                <a:prstGeom prst="rect">
                  <a:avLst/>
                </a:prstGeom>
              </p:spPr>
            </p:pic>
            <p:pic>
              <p:nvPicPr>
                <p:cNvPr id="347" name="Immagine 31">
                  <a:extLst>
                    <a:ext uri="{FF2B5EF4-FFF2-40B4-BE49-F238E27FC236}">
                      <a16:creationId xmlns:a16="http://schemas.microsoft.com/office/drawing/2014/main" id="{1592C774-61D3-075F-B256-26935578B7B5}"/>
                    </a:ext>
                  </a:extLst>
                </p:cNvPr>
                <p:cNvPicPr>
                  <a:picLocks noChangeAspect="1"/>
                </p:cNvPicPr>
                <p:nvPr/>
              </p:nvPicPr>
              <p:blipFill rotWithShape="1">
                <a:blip r:embed="rId5"/>
                <a:srcRect l="90758" t="5181"/>
                <a:stretch/>
              </p:blipFill>
              <p:spPr>
                <a:xfrm>
                  <a:off x="6861308" y="2056662"/>
                  <a:ext cx="368670" cy="478495"/>
                </a:xfrm>
                <a:prstGeom prst="rect">
                  <a:avLst/>
                </a:prstGeom>
              </p:spPr>
            </p:pic>
          </p:grpSp>
          <p:pic>
            <p:nvPicPr>
              <p:cNvPr id="344" name="Immagine 45">
                <a:extLst>
                  <a:ext uri="{FF2B5EF4-FFF2-40B4-BE49-F238E27FC236}">
                    <a16:creationId xmlns:a16="http://schemas.microsoft.com/office/drawing/2014/main" id="{5A565500-D3AF-19EB-ACE2-47D3BC3F9D19}"/>
                  </a:ext>
                </a:extLst>
              </p:cNvPr>
              <p:cNvPicPr>
                <a:picLocks noChangeAspect="1"/>
              </p:cNvPicPr>
              <p:nvPr/>
            </p:nvPicPr>
            <p:blipFill>
              <a:blip r:embed="rId6"/>
              <a:stretch>
                <a:fillRect/>
              </a:stretch>
            </p:blipFill>
            <p:spPr>
              <a:xfrm>
                <a:off x="3289133" y="2133952"/>
                <a:ext cx="3501450" cy="425078"/>
              </a:xfrm>
              <a:prstGeom prst="rect">
                <a:avLst/>
              </a:prstGeom>
            </p:spPr>
          </p:pic>
        </p:grpSp>
        <p:pic>
          <p:nvPicPr>
            <p:cNvPr id="251" name="Immagine 221">
              <a:extLst>
                <a:ext uri="{FF2B5EF4-FFF2-40B4-BE49-F238E27FC236}">
                  <a16:creationId xmlns:a16="http://schemas.microsoft.com/office/drawing/2014/main" id="{FE138CCC-B339-61CC-1A88-226D68D3D91D}"/>
                </a:ext>
              </a:extLst>
            </p:cNvPr>
            <p:cNvPicPr>
              <a:picLocks noChangeAspect="1"/>
            </p:cNvPicPr>
            <p:nvPr/>
          </p:nvPicPr>
          <p:blipFill>
            <a:blip r:embed="rId7">
              <a:clrChange>
                <a:clrFrom>
                  <a:srgbClr val="0854A0"/>
                </a:clrFrom>
                <a:clrTo>
                  <a:srgbClr val="0854A0">
                    <a:alpha val="0"/>
                  </a:srgbClr>
                </a:clrTo>
              </a:clrChange>
            </a:blip>
            <a:stretch>
              <a:fillRect/>
            </a:stretch>
          </p:blipFill>
          <p:spPr>
            <a:xfrm>
              <a:off x="3208190" y="1984960"/>
              <a:ext cx="3757900" cy="655224"/>
            </a:xfrm>
            <a:prstGeom prst="rect">
              <a:avLst/>
            </a:prstGeom>
          </p:spPr>
        </p:pic>
        <p:grpSp>
          <p:nvGrpSpPr>
            <p:cNvPr id="252" name="Gruppo 60">
              <a:extLst>
                <a:ext uri="{FF2B5EF4-FFF2-40B4-BE49-F238E27FC236}">
                  <a16:creationId xmlns:a16="http://schemas.microsoft.com/office/drawing/2014/main" id="{E83F2431-F6D1-F965-5845-360B7C875111}"/>
                </a:ext>
              </a:extLst>
            </p:cNvPr>
            <p:cNvGrpSpPr/>
            <p:nvPr/>
          </p:nvGrpSpPr>
          <p:grpSpPr>
            <a:xfrm>
              <a:off x="1657867" y="8953368"/>
              <a:ext cx="21135257" cy="4259357"/>
              <a:chOff x="1657867" y="8953368"/>
              <a:chExt cx="21135257" cy="4259357"/>
            </a:xfrm>
          </p:grpSpPr>
          <p:cxnSp>
            <p:nvCxnSpPr>
              <p:cNvPr id="262" name="Connettore diritto 326">
                <a:extLst>
                  <a:ext uri="{FF2B5EF4-FFF2-40B4-BE49-F238E27FC236}">
                    <a16:creationId xmlns:a16="http://schemas.microsoft.com/office/drawing/2014/main" id="{B0EA88D6-2239-1BFB-F516-29AC8A50EBCD}"/>
                  </a:ext>
                </a:extLst>
              </p:cNvPr>
              <p:cNvCxnSpPr>
                <a:cxnSpLocks/>
              </p:cNvCxnSpPr>
              <p:nvPr/>
            </p:nvCxnSpPr>
            <p:spPr>
              <a:xfrm flipV="1">
                <a:off x="1657867" y="11146694"/>
                <a:ext cx="21066677" cy="15376"/>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63" name="Immagine 8">
                <a:extLst>
                  <a:ext uri="{FF2B5EF4-FFF2-40B4-BE49-F238E27FC236}">
                    <a16:creationId xmlns:a16="http://schemas.microsoft.com/office/drawing/2014/main" id="{7DEBCE08-A0CF-C716-17A9-2FF93E8E9668}"/>
                  </a:ext>
                </a:extLst>
              </p:cNvPr>
              <p:cNvPicPr>
                <a:picLocks noChangeAspect="1"/>
              </p:cNvPicPr>
              <p:nvPr/>
            </p:nvPicPr>
            <p:blipFill>
              <a:blip r:embed="rId8"/>
              <a:stretch>
                <a:fillRect/>
              </a:stretch>
            </p:blipFill>
            <p:spPr>
              <a:xfrm>
                <a:off x="18999427" y="12184671"/>
                <a:ext cx="3785656" cy="707598"/>
              </a:xfrm>
              <a:prstGeom prst="rect">
                <a:avLst/>
              </a:prstGeom>
            </p:spPr>
          </p:pic>
          <p:pic>
            <p:nvPicPr>
              <p:cNvPr id="265" name="Immagine 143">
                <a:extLst>
                  <a:ext uri="{FF2B5EF4-FFF2-40B4-BE49-F238E27FC236}">
                    <a16:creationId xmlns:a16="http://schemas.microsoft.com/office/drawing/2014/main" id="{A135EABB-73A9-F0C3-72B4-124048D774C6}"/>
                  </a:ext>
                </a:extLst>
              </p:cNvPr>
              <p:cNvPicPr>
                <a:picLocks noChangeAspect="1"/>
              </p:cNvPicPr>
              <p:nvPr/>
            </p:nvPicPr>
            <p:blipFill>
              <a:blip r:embed="rId9"/>
              <a:stretch>
                <a:fillRect/>
              </a:stretch>
            </p:blipFill>
            <p:spPr>
              <a:xfrm>
                <a:off x="1692751" y="9252203"/>
                <a:ext cx="21096304" cy="748397"/>
              </a:xfrm>
              <a:prstGeom prst="rect">
                <a:avLst/>
              </a:prstGeom>
            </p:spPr>
          </p:pic>
          <p:cxnSp>
            <p:nvCxnSpPr>
              <p:cNvPr id="266" name="Connettore diritto 248">
                <a:extLst>
                  <a:ext uri="{FF2B5EF4-FFF2-40B4-BE49-F238E27FC236}">
                    <a16:creationId xmlns:a16="http://schemas.microsoft.com/office/drawing/2014/main" id="{83F87ED7-5478-954D-F52A-D73B89DC38AC}"/>
                  </a:ext>
                </a:extLst>
              </p:cNvPr>
              <p:cNvCxnSpPr>
                <a:cxnSpLocks/>
              </p:cNvCxnSpPr>
              <p:nvPr/>
            </p:nvCxnSpPr>
            <p:spPr>
              <a:xfrm flipV="1">
                <a:off x="1719699" y="9199921"/>
                <a:ext cx="21066677" cy="15376"/>
              </a:xfrm>
              <a:prstGeom prst="line">
                <a:avLst/>
              </a:prstGeom>
              <a:ln w="76200">
                <a:solidFill>
                  <a:srgbClr val="ABC5DD"/>
                </a:solidFill>
              </a:ln>
            </p:spPr>
            <p:style>
              <a:lnRef idx="1">
                <a:schemeClr val="accent1"/>
              </a:lnRef>
              <a:fillRef idx="0">
                <a:schemeClr val="accent1"/>
              </a:fillRef>
              <a:effectRef idx="0">
                <a:schemeClr val="accent1"/>
              </a:effectRef>
              <a:fontRef idx="minor">
                <a:schemeClr val="tx1"/>
              </a:fontRef>
            </p:style>
          </p:cxnSp>
          <p:pic>
            <p:nvPicPr>
              <p:cNvPr id="267" name="Immagine 253">
                <a:extLst>
                  <a:ext uri="{FF2B5EF4-FFF2-40B4-BE49-F238E27FC236}">
                    <a16:creationId xmlns:a16="http://schemas.microsoft.com/office/drawing/2014/main" id="{10332B18-A722-DB6B-75BD-7CB78EB5296F}"/>
                  </a:ext>
                </a:extLst>
              </p:cNvPr>
              <p:cNvPicPr>
                <a:picLocks noChangeAspect="1"/>
              </p:cNvPicPr>
              <p:nvPr/>
            </p:nvPicPr>
            <p:blipFill rotWithShape="1">
              <a:blip r:embed="rId10"/>
              <a:srcRect l="9227" t="14432" r="5799"/>
              <a:stretch/>
            </p:blipFill>
            <p:spPr>
              <a:xfrm>
                <a:off x="12402296" y="8964430"/>
                <a:ext cx="657566" cy="463515"/>
              </a:xfrm>
              <a:prstGeom prst="rect">
                <a:avLst/>
              </a:prstGeom>
            </p:spPr>
          </p:pic>
          <p:pic>
            <p:nvPicPr>
              <p:cNvPr id="268" name="Immagine 254">
                <a:extLst>
                  <a:ext uri="{FF2B5EF4-FFF2-40B4-BE49-F238E27FC236}">
                    <a16:creationId xmlns:a16="http://schemas.microsoft.com/office/drawing/2014/main" id="{45F4DEA6-5828-DCDA-12D7-A07A7C421F47}"/>
                  </a:ext>
                </a:extLst>
              </p:cNvPr>
              <p:cNvPicPr>
                <a:picLocks noChangeAspect="1"/>
              </p:cNvPicPr>
              <p:nvPr/>
            </p:nvPicPr>
            <p:blipFill rotWithShape="1">
              <a:blip r:embed="rId11"/>
              <a:srcRect l="9994" t="15799" r="5612" b="22020"/>
              <a:stretch/>
            </p:blipFill>
            <p:spPr>
              <a:xfrm>
                <a:off x="11569580" y="8953368"/>
                <a:ext cx="733469" cy="445841"/>
              </a:xfrm>
              <a:prstGeom prst="rect">
                <a:avLst/>
              </a:prstGeom>
            </p:spPr>
          </p:pic>
          <p:pic>
            <p:nvPicPr>
              <p:cNvPr id="269" name="Immagine 28">
                <a:extLst>
                  <a:ext uri="{FF2B5EF4-FFF2-40B4-BE49-F238E27FC236}">
                    <a16:creationId xmlns:a16="http://schemas.microsoft.com/office/drawing/2014/main" id="{34293901-D0E4-6BB7-7C4C-AEDA5546B04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719699" y="9408842"/>
                <a:ext cx="2266251" cy="484241"/>
              </a:xfrm>
              <a:prstGeom prst="rect">
                <a:avLst/>
              </a:prstGeom>
            </p:spPr>
          </p:pic>
          <p:pic>
            <p:nvPicPr>
              <p:cNvPr id="270" name="Immagine 30">
                <a:extLst>
                  <a:ext uri="{FF2B5EF4-FFF2-40B4-BE49-F238E27FC236}">
                    <a16:creationId xmlns:a16="http://schemas.microsoft.com/office/drawing/2014/main" id="{A32EC7A0-3036-C2F9-B878-27AAC5204F17}"/>
                  </a:ext>
                </a:extLst>
              </p:cNvPr>
              <p:cNvPicPr>
                <a:picLocks noChangeAspect="1"/>
              </p:cNvPicPr>
              <p:nvPr/>
            </p:nvPicPr>
            <p:blipFill>
              <a:blip r:embed="rId13"/>
              <a:stretch>
                <a:fillRect/>
              </a:stretch>
            </p:blipFill>
            <p:spPr>
              <a:xfrm>
                <a:off x="1692751" y="10009904"/>
                <a:ext cx="21100373" cy="1131295"/>
              </a:xfrm>
              <a:prstGeom prst="rect">
                <a:avLst/>
              </a:prstGeom>
            </p:spPr>
          </p:pic>
          <p:cxnSp>
            <p:nvCxnSpPr>
              <p:cNvPr id="271" name="Connettore diritto 324">
                <a:extLst>
                  <a:ext uri="{FF2B5EF4-FFF2-40B4-BE49-F238E27FC236}">
                    <a16:creationId xmlns:a16="http://schemas.microsoft.com/office/drawing/2014/main" id="{32126398-3C86-991B-5F29-DF3DC19294CB}"/>
                  </a:ext>
                </a:extLst>
              </p:cNvPr>
              <p:cNvCxnSpPr>
                <a:cxnSpLocks/>
              </p:cNvCxnSpPr>
              <p:nvPr/>
            </p:nvCxnSpPr>
            <p:spPr>
              <a:xfrm flipV="1">
                <a:off x="1692944" y="9996067"/>
                <a:ext cx="21066677" cy="15376"/>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Connettore diritto 36">
                <a:extLst>
                  <a:ext uri="{FF2B5EF4-FFF2-40B4-BE49-F238E27FC236}">
                    <a16:creationId xmlns:a16="http://schemas.microsoft.com/office/drawing/2014/main" id="{1ECB6362-A84F-EF88-F349-D666D21CA57B}"/>
                  </a:ext>
                </a:extLst>
              </p:cNvPr>
              <p:cNvCxnSpPr/>
              <p:nvPr/>
            </p:nvCxnSpPr>
            <p:spPr>
              <a:xfrm>
                <a:off x="1700861" y="10011443"/>
                <a:ext cx="0" cy="11297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8" name="Connettore diritto 325">
                <a:extLst>
                  <a:ext uri="{FF2B5EF4-FFF2-40B4-BE49-F238E27FC236}">
                    <a16:creationId xmlns:a16="http://schemas.microsoft.com/office/drawing/2014/main" id="{C0D025E6-3E99-9291-DF97-EA1B9134F8C7}"/>
                  </a:ext>
                </a:extLst>
              </p:cNvPr>
              <p:cNvCxnSpPr/>
              <p:nvPr/>
            </p:nvCxnSpPr>
            <p:spPr>
              <a:xfrm>
                <a:off x="22771103" y="9996067"/>
                <a:ext cx="0" cy="11297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10" name="Immagine 41">
                <a:extLst>
                  <a:ext uri="{FF2B5EF4-FFF2-40B4-BE49-F238E27FC236}">
                    <a16:creationId xmlns:a16="http://schemas.microsoft.com/office/drawing/2014/main" id="{6F4EDD2B-87A3-0563-B77D-70BA2A884324}"/>
                  </a:ext>
                </a:extLst>
              </p:cNvPr>
              <p:cNvPicPr>
                <a:picLocks noChangeAspect="1"/>
              </p:cNvPicPr>
              <p:nvPr/>
            </p:nvPicPr>
            <p:blipFill>
              <a:blip r:embed="rId14"/>
              <a:stretch>
                <a:fillRect/>
              </a:stretch>
            </p:blipFill>
            <p:spPr>
              <a:xfrm>
                <a:off x="19969381" y="9447719"/>
                <a:ext cx="2658245" cy="465193"/>
              </a:xfrm>
              <a:prstGeom prst="rect">
                <a:avLst/>
              </a:prstGeom>
            </p:spPr>
          </p:pic>
          <p:cxnSp>
            <p:nvCxnSpPr>
              <p:cNvPr id="312" name="Connettore diritto 51">
                <a:extLst>
                  <a:ext uri="{FF2B5EF4-FFF2-40B4-BE49-F238E27FC236}">
                    <a16:creationId xmlns:a16="http://schemas.microsoft.com/office/drawing/2014/main" id="{B83B5C8A-4F6C-F12D-C2DB-04BE22016050}"/>
                  </a:ext>
                </a:extLst>
              </p:cNvPr>
              <p:cNvCxnSpPr/>
              <p:nvPr/>
            </p:nvCxnSpPr>
            <p:spPr>
              <a:xfrm>
                <a:off x="1700861" y="11149163"/>
                <a:ext cx="0" cy="20635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3" name="Connettore diritto 327">
                <a:extLst>
                  <a:ext uri="{FF2B5EF4-FFF2-40B4-BE49-F238E27FC236}">
                    <a16:creationId xmlns:a16="http://schemas.microsoft.com/office/drawing/2014/main" id="{F2567AA7-7040-162C-AC56-6C96D6C24ED1}"/>
                  </a:ext>
                </a:extLst>
              </p:cNvPr>
              <p:cNvCxnSpPr/>
              <p:nvPr/>
            </p:nvCxnSpPr>
            <p:spPr>
              <a:xfrm>
                <a:off x="22784209" y="11102963"/>
                <a:ext cx="0" cy="20635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342" name="Immagine 330">
                <a:extLst>
                  <a:ext uri="{FF2B5EF4-FFF2-40B4-BE49-F238E27FC236}">
                    <a16:creationId xmlns:a16="http://schemas.microsoft.com/office/drawing/2014/main" id="{B4634274-523B-9784-E754-271F92982596}"/>
                  </a:ext>
                </a:extLst>
              </p:cNvPr>
              <p:cNvPicPr>
                <a:picLocks noChangeAspect="1"/>
              </p:cNvPicPr>
              <p:nvPr/>
            </p:nvPicPr>
            <p:blipFill>
              <a:blip r:embed="rId15"/>
              <a:stretch>
                <a:fillRect/>
              </a:stretch>
            </p:blipFill>
            <p:spPr>
              <a:xfrm>
                <a:off x="18316187" y="9358145"/>
                <a:ext cx="2980297" cy="561859"/>
              </a:xfrm>
              <a:prstGeom prst="rect">
                <a:avLst/>
              </a:prstGeom>
            </p:spPr>
          </p:pic>
        </p:grpSp>
      </p:grpSp>
      <p:pic>
        <p:nvPicPr>
          <p:cNvPr id="339" name="Immagine 338">
            <a:extLst>
              <a:ext uri="{FF2B5EF4-FFF2-40B4-BE49-F238E27FC236}">
                <a16:creationId xmlns:a16="http://schemas.microsoft.com/office/drawing/2014/main" id="{102F223E-CBBC-49E4-86FF-A19B25E1C5B5}"/>
              </a:ext>
            </a:extLst>
          </p:cNvPr>
          <p:cNvPicPr>
            <a:picLocks noChangeAspect="1"/>
          </p:cNvPicPr>
          <p:nvPr/>
        </p:nvPicPr>
        <p:blipFill>
          <a:blip r:embed="rId16"/>
          <a:stretch>
            <a:fillRect/>
          </a:stretch>
        </p:blipFill>
        <p:spPr>
          <a:xfrm>
            <a:off x="21949739" y="8531675"/>
            <a:ext cx="698392" cy="492309"/>
          </a:xfrm>
          <a:prstGeom prst="rect">
            <a:avLst/>
          </a:prstGeom>
        </p:spPr>
      </p:pic>
      <p:pic>
        <p:nvPicPr>
          <p:cNvPr id="5" name="Immagine 4">
            <a:extLst>
              <a:ext uri="{FF2B5EF4-FFF2-40B4-BE49-F238E27FC236}">
                <a16:creationId xmlns:a16="http://schemas.microsoft.com/office/drawing/2014/main" id="{2AF6A28D-7812-41EB-B268-5AC1C1559FB9}"/>
              </a:ext>
            </a:extLst>
          </p:cNvPr>
          <p:cNvPicPr>
            <a:picLocks noChangeAspect="1"/>
          </p:cNvPicPr>
          <p:nvPr/>
        </p:nvPicPr>
        <p:blipFill rotWithShape="1">
          <a:blip r:embed="rId17">
            <a:duotone>
              <a:prstClr val="black"/>
              <a:srgbClr val="C6D8EA">
                <a:tint val="45000"/>
                <a:satMod val="400000"/>
              </a:srgbClr>
            </a:duotone>
          </a:blip>
          <a:srcRect t="1" r="1311" b="2307"/>
          <a:stretch/>
        </p:blipFill>
        <p:spPr>
          <a:xfrm>
            <a:off x="1475808" y="11139303"/>
            <a:ext cx="21039922" cy="810819"/>
          </a:xfrm>
          <a:prstGeom prst="rect">
            <a:avLst/>
          </a:prstGeom>
        </p:spPr>
      </p:pic>
      <p:pic>
        <p:nvPicPr>
          <p:cNvPr id="96" name="Picture 50">
            <a:extLst>
              <a:ext uri="{FF2B5EF4-FFF2-40B4-BE49-F238E27FC236}">
                <a16:creationId xmlns:a16="http://schemas.microsoft.com/office/drawing/2014/main" id="{DE2A1076-E6A5-44AD-B8D5-43722E415445}"/>
              </a:ext>
            </a:extLst>
          </p:cNvPr>
          <p:cNvPicPr>
            <a:picLocks noChangeAspect="1"/>
          </p:cNvPicPr>
          <p:nvPr/>
        </p:nvPicPr>
        <p:blipFill>
          <a:blip r:embed="rId18">
            <a:clrChange>
              <a:clrFrom>
                <a:srgbClr val="FEFEFE"/>
              </a:clrFrom>
              <a:clrTo>
                <a:srgbClr val="FEFEFE">
                  <a:alpha val="0"/>
                </a:srgbClr>
              </a:clrTo>
            </a:clrChange>
            <a:extLst>
              <a:ext uri="{BEBA8EAE-BF5A-486C-A8C5-ECC9F3942E4B}">
                <a14:imgProps xmlns:a14="http://schemas.microsoft.com/office/drawing/2010/main">
                  <a14:imgLayer r:embed="rId19">
                    <a14:imgEffect>
                      <a14:saturation sat="200000"/>
                    </a14:imgEffect>
                  </a14:imgLayer>
                </a14:imgProps>
              </a:ext>
            </a:extLst>
          </a:blip>
          <a:stretch>
            <a:fillRect/>
          </a:stretch>
        </p:blipFill>
        <p:spPr>
          <a:xfrm>
            <a:off x="1694638" y="11369552"/>
            <a:ext cx="597640" cy="428458"/>
          </a:xfrm>
          <a:prstGeom prst="rect">
            <a:avLst/>
          </a:prstGeom>
        </p:spPr>
      </p:pic>
      <p:sp>
        <p:nvSpPr>
          <p:cNvPr id="95" name="Arrow: Down 14">
            <a:extLst>
              <a:ext uri="{FF2B5EF4-FFF2-40B4-BE49-F238E27FC236}">
                <a16:creationId xmlns:a16="http://schemas.microsoft.com/office/drawing/2014/main" id="{2E41C4EC-C2F0-4CAB-8E05-ACA07CA69F0C}"/>
              </a:ext>
            </a:extLst>
          </p:cNvPr>
          <p:cNvSpPr/>
          <p:nvPr/>
        </p:nvSpPr>
        <p:spPr>
          <a:xfrm rot="18509230">
            <a:off x="17939886" y="8703828"/>
            <a:ext cx="419207" cy="547372"/>
          </a:xfrm>
          <a:prstGeom prst="downArrow">
            <a:avLst/>
          </a:prstGeom>
          <a:solidFill>
            <a:srgbClr val="FF0000"/>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it-IT" sz="1400" b="1">
              <a:solidFill>
                <a:schemeClr val="tx1"/>
              </a:solidFill>
            </a:endParaRPr>
          </a:p>
        </p:txBody>
      </p:sp>
      <p:grpSp>
        <p:nvGrpSpPr>
          <p:cNvPr id="204" name="Group 203">
            <a:extLst>
              <a:ext uri="{FF2B5EF4-FFF2-40B4-BE49-F238E27FC236}">
                <a16:creationId xmlns:a16="http://schemas.microsoft.com/office/drawing/2014/main" id="{AEF7C3F6-9ACC-255B-5A7A-8C385A744472}"/>
              </a:ext>
            </a:extLst>
          </p:cNvPr>
          <p:cNvGrpSpPr/>
          <p:nvPr/>
        </p:nvGrpSpPr>
        <p:grpSpPr>
          <a:xfrm>
            <a:off x="1413975" y="2045152"/>
            <a:ext cx="19418278" cy="6673667"/>
            <a:chOff x="438595" y="2064922"/>
            <a:chExt cx="19750218" cy="6950671"/>
          </a:xfrm>
        </p:grpSpPr>
        <p:pic>
          <p:nvPicPr>
            <p:cNvPr id="205" name="Immagine 58">
              <a:extLst>
                <a:ext uri="{FF2B5EF4-FFF2-40B4-BE49-F238E27FC236}">
                  <a16:creationId xmlns:a16="http://schemas.microsoft.com/office/drawing/2014/main" id="{03B77A4E-63C3-CCD5-5C47-7932E5830EC4}"/>
                </a:ext>
              </a:extLst>
            </p:cNvPr>
            <p:cNvPicPr>
              <a:picLocks noChangeAspect="1"/>
            </p:cNvPicPr>
            <p:nvPr/>
          </p:nvPicPr>
          <p:blipFill rotWithShape="1">
            <a:blip r:embed="rId20"/>
            <a:srcRect l="36506" t="-6691" r="54192" b="93823"/>
            <a:stretch/>
          </p:blipFill>
          <p:spPr>
            <a:xfrm>
              <a:off x="7197783" y="2361749"/>
              <a:ext cx="1871330" cy="741314"/>
            </a:xfrm>
            <a:prstGeom prst="rect">
              <a:avLst/>
            </a:prstGeom>
          </p:spPr>
        </p:pic>
        <p:pic>
          <p:nvPicPr>
            <p:cNvPr id="206" name="Immagine 58">
              <a:extLst>
                <a:ext uri="{FF2B5EF4-FFF2-40B4-BE49-F238E27FC236}">
                  <a16:creationId xmlns:a16="http://schemas.microsoft.com/office/drawing/2014/main" id="{31E98093-6059-30F3-4EFF-B3DBD2FE3985}"/>
                </a:ext>
              </a:extLst>
            </p:cNvPr>
            <p:cNvPicPr>
              <a:picLocks noChangeAspect="1"/>
            </p:cNvPicPr>
            <p:nvPr/>
          </p:nvPicPr>
          <p:blipFill rotWithShape="1">
            <a:blip r:embed="rId20"/>
            <a:srcRect l="54223" t="-9256" r="35107" b="92989"/>
            <a:stretch/>
          </p:blipFill>
          <p:spPr>
            <a:xfrm>
              <a:off x="10497966" y="2213113"/>
              <a:ext cx="2146731" cy="937154"/>
            </a:xfrm>
            <a:prstGeom prst="rect">
              <a:avLst/>
            </a:prstGeom>
          </p:spPr>
        </p:pic>
        <p:pic>
          <p:nvPicPr>
            <p:cNvPr id="207" name="Immagine 58">
              <a:extLst>
                <a:ext uri="{FF2B5EF4-FFF2-40B4-BE49-F238E27FC236}">
                  <a16:creationId xmlns:a16="http://schemas.microsoft.com/office/drawing/2014/main" id="{60F95632-685A-2875-1043-BA7DB30BABF0}"/>
                </a:ext>
              </a:extLst>
            </p:cNvPr>
            <p:cNvPicPr>
              <a:picLocks noChangeAspect="1"/>
            </p:cNvPicPr>
            <p:nvPr/>
          </p:nvPicPr>
          <p:blipFill rotWithShape="1">
            <a:blip r:embed="rId20"/>
            <a:srcRect l="72965" t="-7863" r="18118" b="93809"/>
            <a:stretch/>
          </p:blipFill>
          <p:spPr>
            <a:xfrm>
              <a:off x="14006096" y="2293412"/>
              <a:ext cx="1793886" cy="809651"/>
            </a:xfrm>
            <a:prstGeom prst="rect">
              <a:avLst/>
            </a:prstGeom>
          </p:spPr>
        </p:pic>
        <p:pic>
          <p:nvPicPr>
            <p:cNvPr id="208" name="Immagine 58">
              <a:extLst>
                <a:ext uri="{FF2B5EF4-FFF2-40B4-BE49-F238E27FC236}">
                  <a16:creationId xmlns:a16="http://schemas.microsoft.com/office/drawing/2014/main" id="{B9AB4F2D-A538-CE63-96C1-D2D37A704181}"/>
                </a:ext>
              </a:extLst>
            </p:cNvPr>
            <p:cNvPicPr>
              <a:picLocks noChangeAspect="1"/>
            </p:cNvPicPr>
            <p:nvPr/>
          </p:nvPicPr>
          <p:blipFill rotWithShape="1">
            <a:blip r:embed="rId20"/>
            <a:srcRect l="91083" t="-11828" r="1" b="92333"/>
            <a:stretch/>
          </p:blipFill>
          <p:spPr>
            <a:xfrm>
              <a:off x="17298233" y="2064922"/>
              <a:ext cx="1793886" cy="1123139"/>
            </a:xfrm>
            <a:prstGeom prst="rect">
              <a:avLst/>
            </a:prstGeom>
          </p:spPr>
        </p:pic>
        <p:grpSp>
          <p:nvGrpSpPr>
            <p:cNvPr id="209" name="Group 208">
              <a:extLst>
                <a:ext uri="{FF2B5EF4-FFF2-40B4-BE49-F238E27FC236}">
                  <a16:creationId xmlns:a16="http://schemas.microsoft.com/office/drawing/2014/main" id="{A438EB72-9163-B663-41E1-E54CD207755A}"/>
                </a:ext>
              </a:extLst>
            </p:cNvPr>
            <p:cNvGrpSpPr/>
            <p:nvPr/>
          </p:nvGrpSpPr>
          <p:grpSpPr>
            <a:xfrm>
              <a:off x="438595" y="2553363"/>
              <a:ext cx="19750218" cy="6462230"/>
              <a:chOff x="438595" y="2553363"/>
              <a:chExt cx="19750218" cy="6462230"/>
            </a:xfrm>
          </p:grpSpPr>
          <p:grpSp>
            <p:nvGrpSpPr>
              <p:cNvPr id="210" name="Group 209">
                <a:extLst>
                  <a:ext uri="{FF2B5EF4-FFF2-40B4-BE49-F238E27FC236}">
                    <a16:creationId xmlns:a16="http://schemas.microsoft.com/office/drawing/2014/main" id="{85B05FD6-9B32-872A-7AF0-5E7975931EBD}"/>
                  </a:ext>
                </a:extLst>
              </p:cNvPr>
              <p:cNvGrpSpPr/>
              <p:nvPr/>
            </p:nvGrpSpPr>
            <p:grpSpPr>
              <a:xfrm>
                <a:off x="438595" y="2553363"/>
                <a:ext cx="19750218" cy="6462230"/>
                <a:chOff x="438595" y="2553363"/>
                <a:chExt cx="19750218" cy="6462230"/>
              </a:xfrm>
            </p:grpSpPr>
            <p:pic>
              <p:nvPicPr>
                <p:cNvPr id="241" name="Immagine 58">
                  <a:extLst>
                    <a:ext uri="{FF2B5EF4-FFF2-40B4-BE49-F238E27FC236}">
                      <a16:creationId xmlns:a16="http://schemas.microsoft.com/office/drawing/2014/main" id="{D3E0B462-9B85-E394-B0C8-9FA188C00DC4}"/>
                    </a:ext>
                  </a:extLst>
                </p:cNvPr>
                <p:cNvPicPr>
                  <a:picLocks noChangeAspect="1"/>
                </p:cNvPicPr>
                <p:nvPr/>
              </p:nvPicPr>
              <p:blipFill rotWithShape="1">
                <a:blip r:embed="rId20"/>
                <a:srcRect r="89330" b="91070"/>
                <a:stretch/>
              </p:blipFill>
              <p:spPr>
                <a:xfrm>
                  <a:off x="438595" y="2701710"/>
                  <a:ext cx="2146731" cy="514435"/>
                </a:xfrm>
                <a:prstGeom prst="rect">
                  <a:avLst/>
                </a:prstGeom>
              </p:spPr>
            </p:pic>
            <p:pic>
              <p:nvPicPr>
                <p:cNvPr id="242" name="Immagine 58">
                  <a:extLst>
                    <a:ext uri="{FF2B5EF4-FFF2-40B4-BE49-F238E27FC236}">
                      <a16:creationId xmlns:a16="http://schemas.microsoft.com/office/drawing/2014/main" id="{42549513-38B6-7C4A-A2DC-F59D4EF85D23}"/>
                    </a:ext>
                  </a:extLst>
                </p:cNvPr>
                <p:cNvPicPr>
                  <a:picLocks noChangeAspect="1"/>
                </p:cNvPicPr>
                <p:nvPr/>
              </p:nvPicPr>
              <p:blipFill rotWithShape="1">
                <a:blip r:embed="rId20"/>
                <a:srcRect l="72808" t="59371" r="17171" b="34246"/>
                <a:stretch/>
              </p:blipFill>
              <p:spPr>
                <a:xfrm>
                  <a:off x="13980396" y="5492319"/>
                  <a:ext cx="2015921" cy="367699"/>
                </a:xfrm>
                <a:prstGeom prst="rect">
                  <a:avLst/>
                </a:prstGeom>
              </p:spPr>
            </p:pic>
            <p:pic>
              <p:nvPicPr>
                <p:cNvPr id="243" name="Immagine 58">
                  <a:extLst>
                    <a:ext uri="{FF2B5EF4-FFF2-40B4-BE49-F238E27FC236}">
                      <a16:creationId xmlns:a16="http://schemas.microsoft.com/office/drawing/2014/main" id="{81DC6512-C31C-5B22-9B2C-109360F97888}"/>
                    </a:ext>
                  </a:extLst>
                </p:cNvPr>
                <p:cNvPicPr>
                  <a:picLocks noChangeAspect="1"/>
                </p:cNvPicPr>
                <p:nvPr/>
              </p:nvPicPr>
              <p:blipFill rotWithShape="1">
                <a:blip r:embed="rId20"/>
                <a:srcRect l="91345" t="59149" r="377" b="34006"/>
                <a:stretch/>
              </p:blipFill>
              <p:spPr>
                <a:xfrm>
                  <a:off x="17373111" y="5421582"/>
                  <a:ext cx="1665243" cy="394311"/>
                </a:xfrm>
                <a:prstGeom prst="rect">
                  <a:avLst/>
                </a:prstGeom>
              </p:spPr>
            </p:pic>
            <p:pic>
              <p:nvPicPr>
                <p:cNvPr id="244" name="Immagine 58">
                  <a:extLst>
                    <a:ext uri="{FF2B5EF4-FFF2-40B4-BE49-F238E27FC236}">
                      <a16:creationId xmlns:a16="http://schemas.microsoft.com/office/drawing/2014/main" id="{FF7A1D30-574A-DDD0-16A5-727755ADD4A3}"/>
                    </a:ext>
                  </a:extLst>
                </p:cNvPr>
                <p:cNvPicPr>
                  <a:picLocks noChangeAspect="1"/>
                </p:cNvPicPr>
                <p:nvPr/>
              </p:nvPicPr>
              <p:blipFill rotWithShape="1">
                <a:blip r:embed="rId20"/>
                <a:srcRect l="36747" t="16688" r="35311" b="76725"/>
                <a:stretch/>
              </p:blipFill>
              <p:spPr>
                <a:xfrm>
                  <a:off x="545526" y="5512734"/>
                  <a:ext cx="5621555" cy="379462"/>
                </a:xfrm>
                <a:prstGeom prst="rect">
                  <a:avLst/>
                </a:prstGeom>
              </p:spPr>
            </p:pic>
            <p:pic>
              <p:nvPicPr>
                <p:cNvPr id="245" name="Picture 244">
                  <a:extLst>
                    <a:ext uri="{FF2B5EF4-FFF2-40B4-BE49-F238E27FC236}">
                      <a16:creationId xmlns:a16="http://schemas.microsoft.com/office/drawing/2014/main" id="{1845BC5C-BCEA-E92C-A946-8B3148ACEA06}"/>
                    </a:ext>
                  </a:extLst>
                </p:cNvPr>
                <p:cNvPicPr>
                  <a:picLocks noChangeAspect="1"/>
                </p:cNvPicPr>
                <p:nvPr/>
              </p:nvPicPr>
              <p:blipFill>
                <a:blip r:embed="rId21"/>
                <a:stretch>
                  <a:fillRect/>
                </a:stretch>
              </p:blipFill>
              <p:spPr>
                <a:xfrm>
                  <a:off x="3479759" y="5556967"/>
                  <a:ext cx="2760590" cy="279790"/>
                </a:xfrm>
                <a:prstGeom prst="rect">
                  <a:avLst/>
                </a:prstGeom>
              </p:spPr>
            </p:pic>
            <p:pic>
              <p:nvPicPr>
                <p:cNvPr id="246" name="Immagine 58">
                  <a:extLst>
                    <a:ext uri="{FF2B5EF4-FFF2-40B4-BE49-F238E27FC236}">
                      <a16:creationId xmlns:a16="http://schemas.microsoft.com/office/drawing/2014/main" id="{F1F9CF4F-2772-99D0-32B5-BC08C9D06542}"/>
                    </a:ext>
                  </a:extLst>
                </p:cNvPr>
                <p:cNvPicPr>
                  <a:picLocks noChangeAspect="1"/>
                </p:cNvPicPr>
                <p:nvPr/>
              </p:nvPicPr>
              <p:blipFill rotWithShape="1">
                <a:blip r:embed="rId20"/>
                <a:srcRect l="73412" t="17579" r="16568" b="77942"/>
                <a:stretch/>
              </p:blipFill>
              <p:spPr>
                <a:xfrm>
                  <a:off x="7289102" y="5569953"/>
                  <a:ext cx="2015921" cy="258051"/>
                </a:xfrm>
                <a:prstGeom prst="rect">
                  <a:avLst/>
                </a:prstGeom>
              </p:spPr>
            </p:pic>
            <p:pic>
              <p:nvPicPr>
                <p:cNvPr id="247" name="Picture 246">
                  <a:extLst>
                    <a:ext uri="{FF2B5EF4-FFF2-40B4-BE49-F238E27FC236}">
                      <a16:creationId xmlns:a16="http://schemas.microsoft.com/office/drawing/2014/main" id="{10EB85FB-BB22-1446-3425-E91811410458}"/>
                    </a:ext>
                  </a:extLst>
                </p:cNvPr>
                <p:cNvPicPr>
                  <a:picLocks noChangeAspect="1"/>
                </p:cNvPicPr>
                <p:nvPr/>
              </p:nvPicPr>
              <p:blipFill>
                <a:blip r:embed="rId22"/>
                <a:stretch>
                  <a:fillRect/>
                </a:stretch>
              </p:blipFill>
              <p:spPr>
                <a:xfrm>
                  <a:off x="573364" y="6892826"/>
                  <a:ext cx="2011962" cy="306910"/>
                </a:xfrm>
                <a:prstGeom prst="rect">
                  <a:avLst/>
                </a:prstGeom>
              </p:spPr>
            </p:pic>
            <p:pic>
              <p:nvPicPr>
                <p:cNvPr id="248" name="Picture 247">
                  <a:extLst>
                    <a:ext uri="{FF2B5EF4-FFF2-40B4-BE49-F238E27FC236}">
                      <a16:creationId xmlns:a16="http://schemas.microsoft.com/office/drawing/2014/main" id="{87BD622B-DA22-3A92-443F-C1450A1AB2B1}"/>
                    </a:ext>
                  </a:extLst>
                </p:cNvPr>
                <p:cNvPicPr>
                  <a:picLocks noChangeAspect="1"/>
                </p:cNvPicPr>
                <p:nvPr/>
              </p:nvPicPr>
              <p:blipFill>
                <a:blip r:embed="rId23"/>
                <a:stretch>
                  <a:fillRect/>
                </a:stretch>
              </p:blipFill>
              <p:spPr>
                <a:xfrm>
                  <a:off x="3949006" y="6823178"/>
                  <a:ext cx="2011962" cy="341314"/>
                </a:xfrm>
                <a:prstGeom prst="rect">
                  <a:avLst/>
                </a:prstGeom>
              </p:spPr>
            </p:pic>
            <p:pic>
              <p:nvPicPr>
                <p:cNvPr id="249" name="Picture 248">
                  <a:extLst>
                    <a:ext uri="{FF2B5EF4-FFF2-40B4-BE49-F238E27FC236}">
                      <a16:creationId xmlns:a16="http://schemas.microsoft.com/office/drawing/2014/main" id="{D6BADE69-49BA-0224-F8CD-85D6D4176349}"/>
                    </a:ext>
                  </a:extLst>
                </p:cNvPr>
                <p:cNvPicPr>
                  <a:picLocks noChangeAspect="1"/>
                </p:cNvPicPr>
                <p:nvPr/>
              </p:nvPicPr>
              <p:blipFill>
                <a:blip r:embed="rId24"/>
                <a:stretch>
                  <a:fillRect/>
                </a:stretch>
              </p:blipFill>
              <p:spPr>
                <a:xfrm>
                  <a:off x="10707588" y="6840792"/>
                  <a:ext cx="2408865" cy="277279"/>
                </a:xfrm>
                <a:prstGeom prst="rect">
                  <a:avLst/>
                </a:prstGeom>
              </p:spPr>
            </p:pic>
            <p:pic>
              <p:nvPicPr>
                <p:cNvPr id="253" name="Picture 252">
                  <a:extLst>
                    <a:ext uri="{FF2B5EF4-FFF2-40B4-BE49-F238E27FC236}">
                      <a16:creationId xmlns:a16="http://schemas.microsoft.com/office/drawing/2014/main" id="{1C1BF20B-122C-2050-750B-C7C24F368083}"/>
                    </a:ext>
                  </a:extLst>
                </p:cNvPr>
                <p:cNvPicPr>
                  <a:picLocks noChangeAspect="1"/>
                </p:cNvPicPr>
                <p:nvPr/>
              </p:nvPicPr>
              <p:blipFill>
                <a:blip r:embed="rId25"/>
                <a:stretch>
                  <a:fillRect/>
                </a:stretch>
              </p:blipFill>
              <p:spPr>
                <a:xfrm>
                  <a:off x="7282815" y="6894404"/>
                  <a:ext cx="2560830" cy="276846"/>
                </a:xfrm>
                <a:prstGeom prst="rect">
                  <a:avLst/>
                </a:prstGeom>
              </p:spPr>
            </p:pic>
            <p:pic>
              <p:nvPicPr>
                <p:cNvPr id="254" name="Picture 253">
                  <a:extLst>
                    <a:ext uri="{FF2B5EF4-FFF2-40B4-BE49-F238E27FC236}">
                      <a16:creationId xmlns:a16="http://schemas.microsoft.com/office/drawing/2014/main" id="{672B829C-596D-5EB1-061C-8D08D680E37D}"/>
                    </a:ext>
                  </a:extLst>
                </p:cNvPr>
                <p:cNvPicPr>
                  <a:picLocks noChangeAspect="1"/>
                </p:cNvPicPr>
                <p:nvPr/>
              </p:nvPicPr>
              <p:blipFill>
                <a:blip r:embed="rId26"/>
                <a:stretch>
                  <a:fillRect/>
                </a:stretch>
              </p:blipFill>
              <p:spPr>
                <a:xfrm>
                  <a:off x="13980396" y="6892955"/>
                  <a:ext cx="2626503" cy="319894"/>
                </a:xfrm>
                <a:prstGeom prst="rect">
                  <a:avLst/>
                </a:prstGeom>
              </p:spPr>
            </p:pic>
            <p:pic>
              <p:nvPicPr>
                <p:cNvPr id="255" name="Picture 254">
                  <a:extLst>
                    <a:ext uri="{FF2B5EF4-FFF2-40B4-BE49-F238E27FC236}">
                      <a16:creationId xmlns:a16="http://schemas.microsoft.com/office/drawing/2014/main" id="{F6916A07-3995-CE91-B0DF-891BB88C5C38}"/>
                    </a:ext>
                  </a:extLst>
                </p:cNvPr>
                <p:cNvPicPr>
                  <a:picLocks noChangeAspect="1"/>
                </p:cNvPicPr>
                <p:nvPr/>
              </p:nvPicPr>
              <p:blipFill>
                <a:blip r:embed="rId27"/>
                <a:stretch>
                  <a:fillRect/>
                </a:stretch>
              </p:blipFill>
              <p:spPr>
                <a:xfrm>
                  <a:off x="17373111" y="6820246"/>
                  <a:ext cx="2462202" cy="316093"/>
                </a:xfrm>
                <a:prstGeom prst="rect">
                  <a:avLst/>
                </a:prstGeom>
              </p:spPr>
            </p:pic>
            <p:sp>
              <p:nvSpPr>
                <p:cNvPr id="256" name="CasellaDiTesto 276">
                  <a:extLst>
                    <a:ext uri="{FF2B5EF4-FFF2-40B4-BE49-F238E27FC236}">
                      <a16:creationId xmlns:a16="http://schemas.microsoft.com/office/drawing/2014/main" id="{D80E6630-84BA-9BF6-C4F5-B804CECEEEB2}"/>
                    </a:ext>
                  </a:extLst>
                </p:cNvPr>
                <p:cNvSpPr txBox="1"/>
                <p:nvPr/>
              </p:nvSpPr>
              <p:spPr>
                <a:xfrm>
                  <a:off x="55595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7" name="CasellaDiTesto 276">
                  <a:extLst>
                    <a:ext uri="{FF2B5EF4-FFF2-40B4-BE49-F238E27FC236}">
                      <a16:creationId xmlns:a16="http://schemas.microsoft.com/office/drawing/2014/main" id="{A7F6803C-F101-E6F5-33FD-446D690AF68B}"/>
                    </a:ext>
                  </a:extLst>
                </p:cNvPr>
                <p:cNvSpPr txBox="1"/>
                <p:nvPr/>
              </p:nvSpPr>
              <p:spPr>
                <a:xfrm>
                  <a:off x="3919383"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8" name="CasellaDiTesto 276">
                  <a:extLst>
                    <a:ext uri="{FF2B5EF4-FFF2-40B4-BE49-F238E27FC236}">
                      <a16:creationId xmlns:a16="http://schemas.microsoft.com/office/drawing/2014/main" id="{6C410DDE-83EB-656F-98F4-CD969CA2E2A9}"/>
                    </a:ext>
                  </a:extLst>
                </p:cNvPr>
                <p:cNvSpPr txBox="1"/>
                <p:nvPr/>
              </p:nvSpPr>
              <p:spPr>
                <a:xfrm>
                  <a:off x="7282815"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59" name="CasellaDiTesto 276">
                  <a:extLst>
                    <a:ext uri="{FF2B5EF4-FFF2-40B4-BE49-F238E27FC236}">
                      <a16:creationId xmlns:a16="http://schemas.microsoft.com/office/drawing/2014/main" id="{19822045-4BE1-4039-3094-7D3F318937C1}"/>
                    </a:ext>
                  </a:extLst>
                </p:cNvPr>
                <p:cNvSpPr txBox="1"/>
                <p:nvPr/>
              </p:nvSpPr>
              <p:spPr>
                <a:xfrm>
                  <a:off x="10646247"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0" name="CasellaDiTesto 276">
                  <a:extLst>
                    <a:ext uri="{FF2B5EF4-FFF2-40B4-BE49-F238E27FC236}">
                      <a16:creationId xmlns:a16="http://schemas.microsoft.com/office/drawing/2014/main" id="{8E926BE5-2AF3-CC16-563B-7104298F4341}"/>
                    </a:ext>
                  </a:extLst>
                </p:cNvPr>
                <p:cNvSpPr txBox="1"/>
                <p:nvPr/>
              </p:nvSpPr>
              <p:spPr>
                <a:xfrm>
                  <a:off x="14009679"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1" name="CasellaDiTesto 276">
                  <a:extLst>
                    <a:ext uri="{FF2B5EF4-FFF2-40B4-BE49-F238E27FC236}">
                      <a16:creationId xmlns:a16="http://schemas.microsoft.com/office/drawing/2014/main" id="{A2A9F8B4-74DC-6BCF-FB2F-560737FAF425}"/>
                    </a:ext>
                  </a:extLst>
                </p:cNvPr>
                <p:cNvSpPr txBox="1"/>
                <p:nvPr/>
              </p:nvSpPr>
              <p:spPr>
                <a:xfrm>
                  <a:off x="17373111" y="3194497"/>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64" name="CasellaDiTesto 276">
                  <a:extLst>
                    <a:ext uri="{FF2B5EF4-FFF2-40B4-BE49-F238E27FC236}">
                      <a16:creationId xmlns:a16="http://schemas.microsoft.com/office/drawing/2014/main" id="{DB0F9BA0-5228-34D5-8D2D-A69616F3172E}"/>
                    </a:ext>
                  </a:extLst>
                </p:cNvPr>
                <p:cNvSpPr txBox="1"/>
                <p:nvPr/>
              </p:nvSpPr>
              <p:spPr>
                <a:xfrm>
                  <a:off x="555951"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2" name="CasellaDiTesto 276">
                  <a:extLst>
                    <a:ext uri="{FF2B5EF4-FFF2-40B4-BE49-F238E27FC236}">
                      <a16:creationId xmlns:a16="http://schemas.microsoft.com/office/drawing/2014/main" id="{DB5F4539-34EB-D328-9FD0-0C0B127ABFC3}"/>
                    </a:ext>
                  </a:extLst>
                </p:cNvPr>
                <p:cNvSpPr txBox="1"/>
                <p:nvPr/>
              </p:nvSpPr>
              <p:spPr>
                <a:xfrm>
                  <a:off x="3919383"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3" name="CasellaDiTesto 276">
                  <a:extLst>
                    <a:ext uri="{FF2B5EF4-FFF2-40B4-BE49-F238E27FC236}">
                      <a16:creationId xmlns:a16="http://schemas.microsoft.com/office/drawing/2014/main" id="{9DA2882E-4F67-5938-EC67-E2EBE4DDF2AC}"/>
                    </a:ext>
                  </a:extLst>
                </p:cNvPr>
                <p:cNvSpPr txBox="1"/>
                <p:nvPr/>
              </p:nvSpPr>
              <p:spPr>
                <a:xfrm>
                  <a:off x="7282815"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4" name="CasellaDiTesto 276">
                  <a:extLst>
                    <a:ext uri="{FF2B5EF4-FFF2-40B4-BE49-F238E27FC236}">
                      <a16:creationId xmlns:a16="http://schemas.microsoft.com/office/drawing/2014/main" id="{90893486-07A2-4861-575B-D6CC452FDFE0}"/>
                    </a:ext>
                  </a:extLst>
                </p:cNvPr>
                <p:cNvSpPr txBox="1"/>
                <p:nvPr/>
              </p:nvSpPr>
              <p:spPr>
                <a:xfrm>
                  <a:off x="10646247"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5" name="CasellaDiTesto 276">
                  <a:extLst>
                    <a:ext uri="{FF2B5EF4-FFF2-40B4-BE49-F238E27FC236}">
                      <a16:creationId xmlns:a16="http://schemas.microsoft.com/office/drawing/2014/main" id="{1E9B2CDD-9DD7-A035-3B05-7F99ED736E66}"/>
                    </a:ext>
                  </a:extLst>
                </p:cNvPr>
                <p:cNvSpPr txBox="1"/>
                <p:nvPr/>
              </p:nvSpPr>
              <p:spPr>
                <a:xfrm>
                  <a:off x="14009679" y="4537743"/>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6" name="CasellaDiTesto 276">
                  <a:extLst>
                    <a:ext uri="{FF2B5EF4-FFF2-40B4-BE49-F238E27FC236}">
                      <a16:creationId xmlns:a16="http://schemas.microsoft.com/office/drawing/2014/main" id="{9D5D33C9-31EC-CC76-2F96-FFB66798AF2E}"/>
                    </a:ext>
                  </a:extLst>
                </p:cNvPr>
                <p:cNvSpPr txBox="1"/>
                <p:nvPr/>
              </p:nvSpPr>
              <p:spPr>
                <a:xfrm>
                  <a:off x="55595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7" name="CasellaDiTesto 276">
                  <a:extLst>
                    <a:ext uri="{FF2B5EF4-FFF2-40B4-BE49-F238E27FC236}">
                      <a16:creationId xmlns:a16="http://schemas.microsoft.com/office/drawing/2014/main" id="{424F2198-C3E1-EDD2-7CCB-EAC5BBEC92FF}"/>
                    </a:ext>
                  </a:extLst>
                </p:cNvPr>
                <p:cNvSpPr txBox="1"/>
                <p:nvPr/>
              </p:nvSpPr>
              <p:spPr>
                <a:xfrm>
                  <a:off x="3919383"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78" name="CasellaDiTesto 276">
                  <a:extLst>
                    <a:ext uri="{FF2B5EF4-FFF2-40B4-BE49-F238E27FC236}">
                      <a16:creationId xmlns:a16="http://schemas.microsoft.com/office/drawing/2014/main" id="{03F8B91F-DEB7-0620-F394-47EADA705D2A}"/>
                    </a:ext>
                  </a:extLst>
                </p:cNvPr>
                <p:cNvSpPr txBox="1"/>
                <p:nvPr/>
              </p:nvSpPr>
              <p:spPr>
                <a:xfrm>
                  <a:off x="7282815"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0" name="CasellaDiTesto 276">
                  <a:extLst>
                    <a:ext uri="{FF2B5EF4-FFF2-40B4-BE49-F238E27FC236}">
                      <a16:creationId xmlns:a16="http://schemas.microsoft.com/office/drawing/2014/main" id="{EF0786C9-5440-D7AA-C0D2-B87F9F24A6AF}"/>
                    </a:ext>
                  </a:extLst>
                </p:cNvPr>
                <p:cNvSpPr txBox="1"/>
                <p:nvPr/>
              </p:nvSpPr>
              <p:spPr>
                <a:xfrm>
                  <a:off x="10646247"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1" name="CasellaDiTesto 276">
                  <a:extLst>
                    <a:ext uri="{FF2B5EF4-FFF2-40B4-BE49-F238E27FC236}">
                      <a16:creationId xmlns:a16="http://schemas.microsoft.com/office/drawing/2014/main" id="{F50EB6C0-8CC1-2ADE-ECAE-51CA30CC711A}"/>
                    </a:ext>
                  </a:extLst>
                </p:cNvPr>
                <p:cNvSpPr txBox="1"/>
                <p:nvPr/>
              </p:nvSpPr>
              <p:spPr>
                <a:xfrm>
                  <a:off x="14009679"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2" name="CasellaDiTesto 276">
                  <a:extLst>
                    <a:ext uri="{FF2B5EF4-FFF2-40B4-BE49-F238E27FC236}">
                      <a16:creationId xmlns:a16="http://schemas.microsoft.com/office/drawing/2014/main" id="{6C4A4DBE-345E-097B-D35D-1A56D64A1BBF}"/>
                    </a:ext>
                  </a:extLst>
                </p:cNvPr>
                <p:cNvSpPr txBox="1"/>
                <p:nvPr/>
              </p:nvSpPr>
              <p:spPr>
                <a:xfrm>
                  <a:off x="17373111" y="5880989"/>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3" name="CasellaDiTesto 276">
                  <a:extLst>
                    <a:ext uri="{FF2B5EF4-FFF2-40B4-BE49-F238E27FC236}">
                      <a16:creationId xmlns:a16="http://schemas.microsoft.com/office/drawing/2014/main" id="{71A77AF8-DF8C-1B88-0F57-B00F1687884E}"/>
                    </a:ext>
                  </a:extLst>
                </p:cNvPr>
                <p:cNvSpPr txBox="1"/>
                <p:nvPr/>
              </p:nvSpPr>
              <p:spPr>
                <a:xfrm>
                  <a:off x="55595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4" name="CasellaDiTesto 276">
                  <a:extLst>
                    <a:ext uri="{FF2B5EF4-FFF2-40B4-BE49-F238E27FC236}">
                      <a16:creationId xmlns:a16="http://schemas.microsoft.com/office/drawing/2014/main" id="{3756B4E8-7760-ECEE-1E2B-5E15E16952BF}"/>
                    </a:ext>
                  </a:extLst>
                </p:cNvPr>
                <p:cNvSpPr txBox="1"/>
                <p:nvPr/>
              </p:nvSpPr>
              <p:spPr>
                <a:xfrm>
                  <a:off x="3919383"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5" name="CasellaDiTesto 276">
                  <a:extLst>
                    <a:ext uri="{FF2B5EF4-FFF2-40B4-BE49-F238E27FC236}">
                      <a16:creationId xmlns:a16="http://schemas.microsoft.com/office/drawing/2014/main" id="{5A0DF79C-73F4-2CE9-C99A-7A0720E64A6F}"/>
                    </a:ext>
                  </a:extLst>
                </p:cNvPr>
                <p:cNvSpPr txBox="1"/>
                <p:nvPr/>
              </p:nvSpPr>
              <p:spPr>
                <a:xfrm>
                  <a:off x="7282815"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6" name="CasellaDiTesto 276">
                  <a:extLst>
                    <a:ext uri="{FF2B5EF4-FFF2-40B4-BE49-F238E27FC236}">
                      <a16:creationId xmlns:a16="http://schemas.microsoft.com/office/drawing/2014/main" id="{63916534-95AD-9953-731F-AE5ECD978BC2}"/>
                    </a:ext>
                  </a:extLst>
                </p:cNvPr>
                <p:cNvSpPr txBox="1"/>
                <p:nvPr/>
              </p:nvSpPr>
              <p:spPr>
                <a:xfrm>
                  <a:off x="10646247"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7" name="CasellaDiTesto 276">
                  <a:extLst>
                    <a:ext uri="{FF2B5EF4-FFF2-40B4-BE49-F238E27FC236}">
                      <a16:creationId xmlns:a16="http://schemas.microsoft.com/office/drawing/2014/main" id="{A9580B66-14EE-978B-0548-02AA73F46E71}"/>
                    </a:ext>
                  </a:extLst>
                </p:cNvPr>
                <p:cNvSpPr txBox="1"/>
                <p:nvPr/>
              </p:nvSpPr>
              <p:spPr>
                <a:xfrm>
                  <a:off x="14009679"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288" name="CasellaDiTesto 276">
                  <a:extLst>
                    <a:ext uri="{FF2B5EF4-FFF2-40B4-BE49-F238E27FC236}">
                      <a16:creationId xmlns:a16="http://schemas.microsoft.com/office/drawing/2014/main" id="{8E1BD035-1423-84FE-7161-CD2CBA78B589}"/>
                    </a:ext>
                  </a:extLst>
                </p:cNvPr>
                <p:cNvSpPr txBox="1"/>
                <p:nvPr/>
              </p:nvSpPr>
              <p:spPr>
                <a:xfrm>
                  <a:off x="17373111" y="7224235"/>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289" name="Picture 288">
                  <a:extLst>
                    <a:ext uri="{FF2B5EF4-FFF2-40B4-BE49-F238E27FC236}">
                      <a16:creationId xmlns:a16="http://schemas.microsoft.com/office/drawing/2014/main" id="{A706565B-5083-76D2-EA53-AD9F33784C42}"/>
                    </a:ext>
                  </a:extLst>
                </p:cNvPr>
                <p:cNvPicPr>
                  <a:picLocks noChangeAspect="1"/>
                </p:cNvPicPr>
                <p:nvPr/>
              </p:nvPicPr>
              <p:blipFill>
                <a:blip r:embed="rId28"/>
                <a:stretch>
                  <a:fillRect/>
                </a:stretch>
              </p:blipFill>
              <p:spPr>
                <a:xfrm>
                  <a:off x="551656" y="8188785"/>
                  <a:ext cx="2543109" cy="286547"/>
                </a:xfrm>
                <a:prstGeom prst="rect">
                  <a:avLst/>
                </a:prstGeom>
              </p:spPr>
            </p:pic>
            <p:pic>
              <p:nvPicPr>
                <p:cNvPr id="290" name="Picture 289">
                  <a:extLst>
                    <a:ext uri="{FF2B5EF4-FFF2-40B4-BE49-F238E27FC236}">
                      <a16:creationId xmlns:a16="http://schemas.microsoft.com/office/drawing/2014/main" id="{2DAB4147-7A22-F900-4602-1A0E0970AAB9}"/>
                    </a:ext>
                  </a:extLst>
                </p:cNvPr>
                <p:cNvPicPr>
                  <a:picLocks noChangeAspect="1"/>
                </p:cNvPicPr>
                <p:nvPr/>
              </p:nvPicPr>
              <p:blipFill>
                <a:blip r:embed="rId29"/>
                <a:stretch>
                  <a:fillRect/>
                </a:stretch>
              </p:blipFill>
              <p:spPr>
                <a:xfrm>
                  <a:off x="3947384" y="8192425"/>
                  <a:ext cx="2512561" cy="283372"/>
                </a:xfrm>
                <a:prstGeom prst="rect">
                  <a:avLst/>
                </a:prstGeom>
              </p:spPr>
            </p:pic>
            <p:pic>
              <p:nvPicPr>
                <p:cNvPr id="291" name="Picture 290">
                  <a:extLst>
                    <a:ext uri="{FF2B5EF4-FFF2-40B4-BE49-F238E27FC236}">
                      <a16:creationId xmlns:a16="http://schemas.microsoft.com/office/drawing/2014/main" id="{0C00AC74-20F3-4AB8-B0CC-4B2783998BBC}"/>
                    </a:ext>
                  </a:extLst>
                </p:cNvPr>
                <p:cNvPicPr>
                  <a:picLocks noChangeAspect="1"/>
                </p:cNvPicPr>
                <p:nvPr/>
              </p:nvPicPr>
              <p:blipFill>
                <a:blip r:embed="rId30"/>
                <a:stretch>
                  <a:fillRect/>
                </a:stretch>
              </p:blipFill>
              <p:spPr>
                <a:xfrm>
                  <a:off x="10707588" y="8137205"/>
                  <a:ext cx="2674527" cy="353982"/>
                </a:xfrm>
                <a:prstGeom prst="rect">
                  <a:avLst/>
                </a:prstGeom>
              </p:spPr>
            </p:pic>
            <p:pic>
              <p:nvPicPr>
                <p:cNvPr id="292" name="Picture 291">
                  <a:extLst>
                    <a:ext uri="{FF2B5EF4-FFF2-40B4-BE49-F238E27FC236}">
                      <a16:creationId xmlns:a16="http://schemas.microsoft.com/office/drawing/2014/main" id="{06D17FDF-429D-8095-E85E-7542E74A7EA0}"/>
                    </a:ext>
                  </a:extLst>
                </p:cNvPr>
                <p:cNvPicPr>
                  <a:picLocks noChangeAspect="1"/>
                </p:cNvPicPr>
                <p:nvPr/>
              </p:nvPicPr>
              <p:blipFill>
                <a:blip r:embed="rId31"/>
                <a:stretch>
                  <a:fillRect/>
                </a:stretch>
              </p:blipFill>
              <p:spPr>
                <a:xfrm>
                  <a:off x="7312564" y="8172355"/>
                  <a:ext cx="2864598" cy="316093"/>
                </a:xfrm>
                <a:prstGeom prst="rect">
                  <a:avLst/>
                </a:prstGeom>
              </p:spPr>
            </p:pic>
            <p:pic>
              <p:nvPicPr>
                <p:cNvPr id="293" name="Picture 292">
                  <a:extLst>
                    <a:ext uri="{FF2B5EF4-FFF2-40B4-BE49-F238E27FC236}">
                      <a16:creationId xmlns:a16="http://schemas.microsoft.com/office/drawing/2014/main" id="{B7282F6E-7550-AD24-4F9F-F9F62938215F}"/>
                    </a:ext>
                  </a:extLst>
                </p:cNvPr>
                <p:cNvPicPr>
                  <a:picLocks noChangeAspect="1"/>
                </p:cNvPicPr>
                <p:nvPr/>
              </p:nvPicPr>
              <p:blipFill>
                <a:blip r:embed="rId32"/>
                <a:stretch>
                  <a:fillRect/>
                </a:stretch>
              </p:blipFill>
              <p:spPr>
                <a:xfrm>
                  <a:off x="3919383" y="4136076"/>
                  <a:ext cx="1387302" cy="360165"/>
                </a:xfrm>
                <a:prstGeom prst="rect">
                  <a:avLst/>
                </a:prstGeom>
              </p:spPr>
            </p:pic>
            <p:pic>
              <p:nvPicPr>
                <p:cNvPr id="294" name="Immagine 58">
                  <a:extLst>
                    <a:ext uri="{FF2B5EF4-FFF2-40B4-BE49-F238E27FC236}">
                      <a16:creationId xmlns:a16="http://schemas.microsoft.com/office/drawing/2014/main" id="{86F44A08-C9F0-8B98-9CBB-D4AF3D41E13C}"/>
                    </a:ext>
                  </a:extLst>
                </p:cNvPr>
                <p:cNvPicPr>
                  <a:picLocks noChangeAspect="1"/>
                </p:cNvPicPr>
                <p:nvPr/>
              </p:nvPicPr>
              <p:blipFill rotWithShape="1">
                <a:blip r:embed="rId20"/>
                <a:srcRect l="91100" t="74252" b="17828"/>
                <a:stretch/>
              </p:blipFill>
              <p:spPr>
                <a:xfrm>
                  <a:off x="7197783" y="3977063"/>
                  <a:ext cx="1790680" cy="456245"/>
                </a:xfrm>
                <a:prstGeom prst="rect">
                  <a:avLst/>
                </a:prstGeom>
              </p:spPr>
            </p:pic>
            <p:pic>
              <p:nvPicPr>
                <p:cNvPr id="295" name="Immagine 58">
                  <a:extLst>
                    <a:ext uri="{FF2B5EF4-FFF2-40B4-BE49-F238E27FC236}">
                      <a16:creationId xmlns:a16="http://schemas.microsoft.com/office/drawing/2014/main" id="{E9B55428-2E65-3FFF-37D3-2847D447FE4F}"/>
                    </a:ext>
                  </a:extLst>
                </p:cNvPr>
                <p:cNvPicPr>
                  <a:picLocks noChangeAspect="1"/>
                </p:cNvPicPr>
                <p:nvPr/>
              </p:nvPicPr>
              <p:blipFill rotWithShape="1">
                <a:blip r:embed="rId20"/>
                <a:srcRect l="54906" t="75988" r="37456" b="17423"/>
                <a:stretch/>
              </p:blipFill>
              <p:spPr>
                <a:xfrm>
                  <a:off x="10707588" y="4032997"/>
                  <a:ext cx="1536731" cy="379585"/>
                </a:xfrm>
                <a:prstGeom prst="rect">
                  <a:avLst/>
                </a:prstGeom>
              </p:spPr>
            </p:pic>
            <p:pic>
              <p:nvPicPr>
                <p:cNvPr id="296" name="Immagine 58">
                  <a:extLst>
                    <a:ext uri="{FF2B5EF4-FFF2-40B4-BE49-F238E27FC236}">
                      <a16:creationId xmlns:a16="http://schemas.microsoft.com/office/drawing/2014/main" id="{A6C225CB-9F91-97A6-11FC-2A8E8FA41E8F}"/>
                    </a:ext>
                  </a:extLst>
                </p:cNvPr>
                <p:cNvPicPr>
                  <a:picLocks noChangeAspect="1"/>
                </p:cNvPicPr>
                <p:nvPr/>
              </p:nvPicPr>
              <p:blipFill rotWithShape="1">
                <a:blip r:embed="rId20"/>
                <a:srcRect l="91380" t="37519" r="1084" b="54702"/>
                <a:stretch/>
              </p:blipFill>
              <p:spPr>
                <a:xfrm>
                  <a:off x="14009679" y="3985196"/>
                  <a:ext cx="1515979" cy="448112"/>
                </a:xfrm>
                <a:prstGeom prst="rect">
                  <a:avLst/>
                </a:prstGeom>
              </p:spPr>
            </p:pic>
            <p:pic>
              <p:nvPicPr>
                <p:cNvPr id="297" name="Immagine 58">
                  <a:extLst>
                    <a:ext uri="{FF2B5EF4-FFF2-40B4-BE49-F238E27FC236}">
                      <a16:creationId xmlns:a16="http://schemas.microsoft.com/office/drawing/2014/main" id="{12BBA83A-12C6-352B-C75D-1018E7D74317}"/>
                    </a:ext>
                  </a:extLst>
                </p:cNvPr>
                <p:cNvPicPr>
                  <a:picLocks noChangeAspect="1"/>
                </p:cNvPicPr>
                <p:nvPr/>
              </p:nvPicPr>
              <p:blipFill rotWithShape="1">
                <a:blip r:embed="rId20"/>
                <a:srcRect l="91074" t="14909" r="-1095" b="77790"/>
                <a:stretch/>
              </p:blipFill>
              <p:spPr>
                <a:xfrm>
                  <a:off x="10579146" y="5416132"/>
                  <a:ext cx="2015920" cy="420626"/>
                </a:xfrm>
                <a:prstGeom prst="rect">
                  <a:avLst/>
                </a:prstGeom>
              </p:spPr>
            </p:pic>
            <p:pic>
              <p:nvPicPr>
                <p:cNvPr id="298" name="Immagine 58">
                  <a:extLst>
                    <a:ext uri="{FF2B5EF4-FFF2-40B4-BE49-F238E27FC236}">
                      <a16:creationId xmlns:a16="http://schemas.microsoft.com/office/drawing/2014/main" id="{8222026B-F0CC-C237-9DCF-88E964176662}"/>
                    </a:ext>
                  </a:extLst>
                </p:cNvPr>
                <p:cNvPicPr>
                  <a:picLocks noChangeAspect="1"/>
                </p:cNvPicPr>
                <p:nvPr/>
              </p:nvPicPr>
              <p:blipFill rotWithShape="1">
                <a:blip r:embed="rId20"/>
                <a:srcRect l="18490" t="-2992" r="70840" b="94062"/>
                <a:stretch/>
              </p:blipFill>
              <p:spPr>
                <a:xfrm>
                  <a:off x="3919383" y="2553363"/>
                  <a:ext cx="2146732" cy="514435"/>
                </a:xfrm>
                <a:prstGeom prst="rect">
                  <a:avLst/>
                </a:prstGeom>
              </p:spPr>
            </p:pic>
            <p:sp>
              <p:nvSpPr>
                <p:cNvPr id="299" name="CasellaDiTesto 276">
                  <a:extLst>
                    <a:ext uri="{FF2B5EF4-FFF2-40B4-BE49-F238E27FC236}">
                      <a16:creationId xmlns:a16="http://schemas.microsoft.com/office/drawing/2014/main" id="{8E031A76-3CE9-F1E6-3ADD-CDC52AA5AD18}"/>
                    </a:ext>
                  </a:extLst>
                </p:cNvPr>
                <p:cNvSpPr txBox="1"/>
                <p:nvPr/>
              </p:nvSpPr>
              <p:spPr>
                <a:xfrm>
                  <a:off x="555951"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300" name="CasellaDiTesto 276">
                  <a:extLst>
                    <a:ext uri="{FF2B5EF4-FFF2-40B4-BE49-F238E27FC236}">
                      <a16:creationId xmlns:a16="http://schemas.microsoft.com/office/drawing/2014/main" id="{3E365CC8-9FF1-5EC0-669A-6F2C7C30E957}"/>
                    </a:ext>
                  </a:extLst>
                </p:cNvPr>
                <p:cNvSpPr txBox="1"/>
                <p:nvPr/>
              </p:nvSpPr>
              <p:spPr>
                <a:xfrm>
                  <a:off x="3919383"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301" name="CasellaDiTesto 276">
                  <a:extLst>
                    <a:ext uri="{FF2B5EF4-FFF2-40B4-BE49-F238E27FC236}">
                      <a16:creationId xmlns:a16="http://schemas.microsoft.com/office/drawing/2014/main" id="{3D7452C0-8163-D5E4-BDAB-351CDDAB366F}"/>
                    </a:ext>
                  </a:extLst>
                </p:cNvPr>
                <p:cNvSpPr txBox="1"/>
                <p:nvPr/>
              </p:nvSpPr>
              <p:spPr>
                <a:xfrm>
                  <a:off x="7282815"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sp>
              <p:nvSpPr>
                <p:cNvPr id="302" name="CasellaDiTesto 276">
                  <a:extLst>
                    <a:ext uri="{FF2B5EF4-FFF2-40B4-BE49-F238E27FC236}">
                      <a16:creationId xmlns:a16="http://schemas.microsoft.com/office/drawing/2014/main" id="{D09739A4-21A0-BF32-54CC-64DBC93DFC52}"/>
                    </a:ext>
                  </a:extLst>
                </p:cNvPr>
                <p:cNvSpPr txBox="1"/>
                <p:nvPr/>
              </p:nvSpPr>
              <p:spPr>
                <a:xfrm>
                  <a:off x="10646247" y="8567481"/>
                  <a:ext cx="2815702" cy="448112"/>
                </a:xfrm>
                <a:prstGeom prst="rect">
                  <a:avLst/>
                </a:prstGeom>
                <a:solidFill>
                  <a:srgbClr val="FFFFFF"/>
                </a:solidFill>
                <a:ln>
                  <a:solidFill>
                    <a:schemeClr val="bg2">
                      <a:lumMod val="75000"/>
                    </a:schemeClr>
                  </a:solidFill>
                </a:ln>
              </p:spPr>
              <p:txBody>
                <a:bodyPr wrap="square" lIns="0" tIns="36000" rIns="216000" bIns="36000" rtlCol="0">
                  <a:spAutoFit/>
                </a:bodyPr>
                <a:lstStyle/>
                <a:p>
                  <a:pPr>
                    <a:lnSpc>
                      <a:spcPct val="130000"/>
                    </a:lnSpc>
                    <a:spcBef>
                      <a:spcPts val="1000"/>
                    </a:spcBef>
                  </a:pPr>
                  <a:endParaRPr lang="it-IT" sz="1400" b="1"/>
                </a:p>
              </p:txBody>
            </p:sp>
            <p:pic>
              <p:nvPicPr>
                <p:cNvPr id="303" name="Immagine 58">
                  <a:extLst>
                    <a:ext uri="{FF2B5EF4-FFF2-40B4-BE49-F238E27FC236}">
                      <a16:creationId xmlns:a16="http://schemas.microsoft.com/office/drawing/2014/main" id="{F7AD77CF-6A92-75A3-6ADB-FD0A26322357}"/>
                    </a:ext>
                  </a:extLst>
                </p:cNvPr>
                <p:cNvPicPr>
                  <a:picLocks noChangeAspect="1"/>
                </p:cNvPicPr>
                <p:nvPr/>
              </p:nvPicPr>
              <p:blipFill rotWithShape="1">
                <a:blip r:embed="rId20"/>
                <a:srcRect t="16757" r="88098" b="75715"/>
                <a:stretch/>
              </p:blipFill>
              <p:spPr>
                <a:xfrm>
                  <a:off x="456298" y="4052373"/>
                  <a:ext cx="2394593" cy="433730"/>
                </a:xfrm>
                <a:prstGeom prst="rect">
                  <a:avLst/>
                </a:prstGeom>
              </p:spPr>
            </p:pic>
          </p:grpSp>
          <p:pic>
            <p:nvPicPr>
              <p:cNvPr id="211" name="Immagine 277">
                <a:extLst>
                  <a:ext uri="{FF2B5EF4-FFF2-40B4-BE49-F238E27FC236}">
                    <a16:creationId xmlns:a16="http://schemas.microsoft.com/office/drawing/2014/main" id="{0A98E225-D128-BE6A-6C4B-C3B5467A7696}"/>
                  </a:ext>
                </a:extLst>
              </p:cNvPr>
              <p:cNvPicPr>
                <a:picLocks noChangeAspect="1"/>
              </p:cNvPicPr>
              <p:nvPr/>
            </p:nvPicPr>
            <p:blipFill>
              <a:blip r:embed="rId33">
                <a:clrChange>
                  <a:clrFrom>
                    <a:srgbClr val="FFFFFF"/>
                  </a:clrFrom>
                  <a:clrTo>
                    <a:srgbClr val="FFFFFF">
                      <a:alpha val="0"/>
                    </a:srgbClr>
                  </a:clrTo>
                </a:clrChange>
              </a:blip>
              <a:stretch>
                <a:fillRect/>
              </a:stretch>
            </p:blipFill>
            <p:spPr>
              <a:xfrm flipH="1">
                <a:off x="2997683" y="3316861"/>
                <a:ext cx="287935" cy="205667"/>
              </a:xfrm>
              <a:prstGeom prst="rect">
                <a:avLst/>
              </a:prstGeom>
            </p:spPr>
          </p:pic>
          <p:pic>
            <p:nvPicPr>
              <p:cNvPr id="212" name="Immagine 4">
                <a:extLst>
                  <a:ext uri="{FF2B5EF4-FFF2-40B4-BE49-F238E27FC236}">
                    <a16:creationId xmlns:a16="http://schemas.microsoft.com/office/drawing/2014/main" id="{B46B7D0B-AA7B-3AB3-8178-2FBD162A077A}"/>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4023956" y="3241623"/>
                <a:ext cx="564128" cy="357281"/>
              </a:xfrm>
              <a:prstGeom prst="rect">
                <a:avLst/>
              </a:prstGeom>
            </p:spPr>
          </p:pic>
          <p:pic>
            <p:nvPicPr>
              <p:cNvPr id="215" name="Immagine 25">
                <a:extLst>
                  <a:ext uri="{FF2B5EF4-FFF2-40B4-BE49-F238E27FC236}">
                    <a16:creationId xmlns:a16="http://schemas.microsoft.com/office/drawing/2014/main" id="{A49B1B1D-4093-7281-6F1D-AEED9E7DAE1A}"/>
                  </a:ext>
                </a:extLst>
              </p:cNvPr>
              <p:cNvPicPr>
                <a:picLocks noChangeAspect="1"/>
              </p:cNvPicPr>
              <p:nvPr/>
            </p:nvPicPr>
            <p:blipFill>
              <a:blip r:embed="rId35"/>
              <a:stretch>
                <a:fillRect/>
              </a:stretch>
            </p:blipFill>
            <p:spPr>
              <a:xfrm>
                <a:off x="676880" y="3305605"/>
                <a:ext cx="600109" cy="264753"/>
              </a:xfrm>
              <a:prstGeom prst="rect">
                <a:avLst/>
              </a:prstGeom>
            </p:spPr>
          </p:pic>
          <p:pic>
            <p:nvPicPr>
              <p:cNvPr id="216" name="Immagine 305">
                <a:extLst>
                  <a:ext uri="{FF2B5EF4-FFF2-40B4-BE49-F238E27FC236}">
                    <a16:creationId xmlns:a16="http://schemas.microsoft.com/office/drawing/2014/main" id="{DE9549E1-477A-9180-9BDE-E2DA435F02FF}"/>
                  </a:ext>
                </a:extLst>
              </p:cNvPr>
              <p:cNvPicPr>
                <a:picLocks noChangeAspect="1"/>
              </p:cNvPicPr>
              <p:nvPr/>
            </p:nvPicPr>
            <p:blipFill>
              <a:blip r:embed="rId33">
                <a:clrChange>
                  <a:clrFrom>
                    <a:srgbClr val="FFFFFF"/>
                  </a:clrFrom>
                  <a:clrTo>
                    <a:srgbClr val="FFFFFF">
                      <a:alpha val="0"/>
                    </a:srgbClr>
                  </a:clrTo>
                </a:clrChange>
              </a:blip>
              <a:stretch>
                <a:fillRect/>
              </a:stretch>
            </p:blipFill>
            <p:spPr>
              <a:xfrm flipH="1">
                <a:off x="6446793" y="3335147"/>
                <a:ext cx="287935" cy="205667"/>
              </a:xfrm>
              <a:prstGeom prst="rect">
                <a:avLst/>
              </a:prstGeom>
            </p:spPr>
          </p:pic>
          <p:pic>
            <p:nvPicPr>
              <p:cNvPr id="217" name="Immagine 304">
                <a:extLst>
                  <a:ext uri="{FF2B5EF4-FFF2-40B4-BE49-F238E27FC236}">
                    <a16:creationId xmlns:a16="http://schemas.microsoft.com/office/drawing/2014/main" id="{BD7D81E0-DC0D-5865-2343-5D216A5994EC}"/>
                  </a:ext>
                </a:extLst>
              </p:cNvPr>
              <p:cNvPicPr>
                <a:picLocks noChangeAspect="1"/>
              </p:cNvPicPr>
              <p:nvPr/>
            </p:nvPicPr>
            <p:blipFill>
              <a:blip r:embed="rId33">
                <a:clrChange>
                  <a:clrFrom>
                    <a:srgbClr val="FFFFFF"/>
                  </a:clrFrom>
                  <a:clrTo>
                    <a:srgbClr val="FFFFFF">
                      <a:alpha val="0"/>
                    </a:srgbClr>
                  </a:clrTo>
                </a:clrChange>
              </a:blip>
              <a:stretch>
                <a:fillRect/>
              </a:stretch>
            </p:blipFill>
            <p:spPr>
              <a:xfrm flipH="1">
                <a:off x="2993645" y="4716303"/>
                <a:ext cx="287935" cy="205667"/>
              </a:xfrm>
              <a:prstGeom prst="rect">
                <a:avLst/>
              </a:prstGeom>
            </p:spPr>
          </p:pic>
          <p:pic>
            <p:nvPicPr>
              <p:cNvPr id="218" name="Immagine 305">
                <a:extLst>
                  <a:ext uri="{FF2B5EF4-FFF2-40B4-BE49-F238E27FC236}">
                    <a16:creationId xmlns:a16="http://schemas.microsoft.com/office/drawing/2014/main" id="{EA654B15-729C-7F53-DA93-734C089A06BE}"/>
                  </a:ext>
                </a:extLst>
              </p:cNvPr>
              <p:cNvPicPr>
                <a:picLocks noChangeAspect="1"/>
              </p:cNvPicPr>
              <p:nvPr/>
            </p:nvPicPr>
            <p:blipFill>
              <a:blip r:embed="rId33">
                <a:clrChange>
                  <a:clrFrom>
                    <a:srgbClr val="FFFFFF"/>
                  </a:clrFrom>
                  <a:clrTo>
                    <a:srgbClr val="FFFFFF">
                      <a:alpha val="0"/>
                    </a:srgbClr>
                  </a:clrTo>
                </a:clrChange>
              </a:blip>
              <a:stretch>
                <a:fillRect/>
              </a:stretch>
            </p:blipFill>
            <p:spPr>
              <a:xfrm flipH="1">
                <a:off x="6427879" y="4658965"/>
                <a:ext cx="287935" cy="205667"/>
              </a:xfrm>
              <a:prstGeom prst="rect">
                <a:avLst/>
              </a:prstGeom>
            </p:spPr>
          </p:pic>
          <p:pic>
            <p:nvPicPr>
              <p:cNvPr id="219" name="Immagine 311">
                <a:extLst>
                  <a:ext uri="{FF2B5EF4-FFF2-40B4-BE49-F238E27FC236}">
                    <a16:creationId xmlns:a16="http://schemas.microsoft.com/office/drawing/2014/main" id="{982620DA-A5CF-2DF1-84A7-D84E98AB77BF}"/>
                  </a:ext>
                </a:extLst>
              </p:cNvPr>
              <p:cNvPicPr>
                <a:picLocks noChangeAspect="1"/>
              </p:cNvPicPr>
              <p:nvPr/>
            </p:nvPicPr>
            <p:blipFill rotWithShape="1">
              <a:blip r:embed="rId36"/>
              <a:srcRect l="2666" t="21143" r="11481" b="24025"/>
              <a:stretch/>
            </p:blipFill>
            <p:spPr>
              <a:xfrm>
                <a:off x="676880" y="4704044"/>
                <a:ext cx="584435" cy="213289"/>
              </a:xfrm>
              <a:prstGeom prst="rect">
                <a:avLst/>
              </a:prstGeom>
            </p:spPr>
          </p:pic>
          <p:pic>
            <p:nvPicPr>
              <p:cNvPr id="220" name="Immagine 336">
                <a:extLst>
                  <a:ext uri="{FF2B5EF4-FFF2-40B4-BE49-F238E27FC236}">
                    <a16:creationId xmlns:a16="http://schemas.microsoft.com/office/drawing/2014/main" id="{E2AB3E97-BC62-1623-0BDE-56AB542B6334}"/>
                  </a:ext>
                </a:extLst>
              </p:cNvPr>
              <p:cNvPicPr>
                <a:picLocks noChangeAspect="1"/>
              </p:cNvPicPr>
              <p:nvPr/>
            </p:nvPicPr>
            <p:blipFill>
              <a:blip r:embed="rId37"/>
              <a:stretch>
                <a:fillRect/>
              </a:stretch>
            </p:blipFill>
            <p:spPr>
              <a:xfrm>
                <a:off x="9739511" y="4587395"/>
                <a:ext cx="325662" cy="257816"/>
              </a:xfrm>
              <a:prstGeom prst="rect">
                <a:avLst/>
              </a:prstGeom>
            </p:spPr>
          </p:pic>
          <p:pic>
            <p:nvPicPr>
              <p:cNvPr id="221" name="Immagine 311">
                <a:extLst>
                  <a:ext uri="{FF2B5EF4-FFF2-40B4-BE49-F238E27FC236}">
                    <a16:creationId xmlns:a16="http://schemas.microsoft.com/office/drawing/2014/main" id="{42067E5C-C00A-D1A2-BAE7-ADC979FBC40D}"/>
                  </a:ext>
                </a:extLst>
              </p:cNvPr>
              <p:cNvPicPr>
                <a:picLocks noChangeAspect="1"/>
              </p:cNvPicPr>
              <p:nvPr/>
            </p:nvPicPr>
            <p:blipFill rotWithShape="1">
              <a:blip r:embed="rId36"/>
              <a:srcRect l="2666" t="21143" r="11481" b="24025"/>
              <a:stretch/>
            </p:blipFill>
            <p:spPr>
              <a:xfrm>
                <a:off x="4091333" y="4667757"/>
                <a:ext cx="584435" cy="213289"/>
              </a:xfrm>
              <a:prstGeom prst="rect">
                <a:avLst/>
              </a:prstGeom>
            </p:spPr>
          </p:pic>
          <p:pic>
            <p:nvPicPr>
              <p:cNvPr id="222" name="Immagine 315">
                <a:extLst>
                  <a:ext uri="{FF2B5EF4-FFF2-40B4-BE49-F238E27FC236}">
                    <a16:creationId xmlns:a16="http://schemas.microsoft.com/office/drawing/2014/main" id="{5C1721FE-C9A5-670D-357F-C56A9346E9F7}"/>
                  </a:ext>
                </a:extLst>
              </p:cNvPr>
              <p:cNvPicPr>
                <a:picLocks noChangeAspect="1"/>
              </p:cNvPicPr>
              <p:nvPr/>
            </p:nvPicPr>
            <p:blipFill>
              <a:blip r:embed="rId37"/>
              <a:stretch>
                <a:fillRect/>
              </a:stretch>
            </p:blipFill>
            <p:spPr>
              <a:xfrm>
                <a:off x="16444068" y="4616354"/>
                <a:ext cx="325662" cy="257816"/>
              </a:xfrm>
              <a:prstGeom prst="rect">
                <a:avLst/>
              </a:prstGeom>
            </p:spPr>
          </p:pic>
          <p:pic>
            <p:nvPicPr>
              <p:cNvPr id="223" name="Immagine 306">
                <a:extLst>
                  <a:ext uri="{FF2B5EF4-FFF2-40B4-BE49-F238E27FC236}">
                    <a16:creationId xmlns:a16="http://schemas.microsoft.com/office/drawing/2014/main" id="{571BF61B-CE47-AB7D-D219-FF386BB75085}"/>
                  </a:ext>
                </a:extLst>
              </p:cNvPr>
              <p:cNvPicPr>
                <a:picLocks noChangeAspect="1"/>
              </p:cNvPicPr>
              <p:nvPr/>
            </p:nvPicPr>
            <p:blipFill>
              <a:blip r:embed="rId38"/>
              <a:stretch>
                <a:fillRect/>
              </a:stretch>
            </p:blipFill>
            <p:spPr>
              <a:xfrm>
                <a:off x="2928515" y="5954178"/>
                <a:ext cx="320299" cy="305740"/>
              </a:xfrm>
              <a:prstGeom prst="rect">
                <a:avLst/>
              </a:prstGeom>
            </p:spPr>
          </p:pic>
          <p:pic>
            <p:nvPicPr>
              <p:cNvPr id="224" name="Immagine 307">
                <a:extLst>
                  <a:ext uri="{FF2B5EF4-FFF2-40B4-BE49-F238E27FC236}">
                    <a16:creationId xmlns:a16="http://schemas.microsoft.com/office/drawing/2014/main" id="{A920C0CE-2399-0D51-B252-A798C956037D}"/>
                  </a:ext>
                </a:extLst>
              </p:cNvPr>
              <p:cNvPicPr>
                <a:picLocks noChangeAspect="1"/>
              </p:cNvPicPr>
              <p:nvPr/>
            </p:nvPicPr>
            <p:blipFill>
              <a:blip r:embed="rId39"/>
              <a:stretch>
                <a:fillRect/>
              </a:stretch>
            </p:blipFill>
            <p:spPr>
              <a:xfrm>
                <a:off x="676880" y="5985246"/>
                <a:ext cx="1183646" cy="286156"/>
              </a:xfrm>
              <a:prstGeom prst="rect">
                <a:avLst/>
              </a:prstGeom>
            </p:spPr>
          </p:pic>
          <p:pic>
            <p:nvPicPr>
              <p:cNvPr id="225" name="Immagine 308">
                <a:extLst>
                  <a:ext uri="{FF2B5EF4-FFF2-40B4-BE49-F238E27FC236}">
                    <a16:creationId xmlns:a16="http://schemas.microsoft.com/office/drawing/2014/main" id="{2E8A863A-CDE7-22E4-62E2-589828288A25}"/>
                  </a:ext>
                </a:extLst>
              </p:cNvPr>
              <p:cNvPicPr>
                <a:picLocks noChangeAspect="1"/>
              </p:cNvPicPr>
              <p:nvPr/>
            </p:nvPicPr>
            <p:blipFill>
              <a:blip r:embed="rId38"/>
              <a:stretch>
                <a:fillRect/>
              </a:stretch>
            </p:blipFill>
            <p:spPr>
              <a:xfrm>
                <a:off x="6335130" y="5961689"/>
                <a:ext cx="320299" cy="305740"/>
              </a:xfrm>
              <a:prstGeom prst="rect">
                <a:avLst/>
              </a:prstGeom>
            </p:spPr>
          </p:pic>
          <p:pic>
            <p:nvPicPr>
              <p:cNvPr id="226" name="Immagine 309">
                <a:extLst>
                  <a:ext uri="{FF2B5EF4-FFF2-40B4-BE49-F238E27FC236}">
                    <a16:creationId xmlns:a16="http://schemas.microsoft.com/office/drawing/2014/main" id="{7D299DE6-0952-9948-BAE6-3818AAD53A7E}"/>
                  </a:ext>
                </a:extLst>
              </p:cNvPr>
              <p:cNvPicPr>
                <a:picLocks noChangeAspect="1"/>
              </p:cNvPicPr>
              <p:nvPr/>
            </p:nvPicPr>
            <p:blipFill>
              <a:blip r:embed="rId39"/>
              <a:stretch>
                <a:fillRect/>
              </a:stretch>
            </p:blipFill>
            <p:spPr>
              <a:xfrm>
                <a:off x="4068452" y="5978655"/>
                <a:ext cx="1183646" cy="286156"/>
              </a:xfrm>
              <a:prstGeom prst="rect">
                <a:avLst/>
              </a:prstGeom>
            </p:spPr>
          </p:pic>
          <p:pic>
            <p:nvPicPr>
              <p:cNvPr id="229" name="Immagine 306">
                <a:extLst>
                  <a:ext uri="{FF2B5EF4-FFF2-40B4-BE49-F238E27FC236}">
                    <a16:creationId xmlns:a16="http://schemas.microsoft.com/office/drawing/2014/main" id="{8121DB2E-91A3-6DA5-9336-A7BD058A5346}"/>
                  </a:ext>
                </a:extLst>
              </p:cNvPr>
              <p:cNvPicPr>
                <a:picLocks noChangeAspect="1"/>
              </p:cNvPicPr>
              <p:nvPr/>
            </p:nvPicPr>
            <p:blipFill>
              <a:blip r:embed="rId38"/>
              <a:stretch>
                <a:fillRect/>
              </a:stretch>
            </p:blipFill>
            <p:spPr>
              <a:xfrm>
                <a:off x="2961281" y="7322292"/>
                <a:ext cx="320299" cy="305740"/>
              </a:xfrm>
              <a:prstGeom prst="rect">
                <a:avLst/>
              </a:prstGeom>
            </p:spPr>
          </p:pic>
          <p:pic>
            <p:nvPicPr>
              <p:cNvPr id="230" name="Immagine 307">
                <a:extLst>
                  <a:ext uri="{FF2B5EF4-FFF2-40B4-BE49-F238E27FC236}">
                    <a16:creationId xmlns:a16="http://schemas.microsoft.com/office/drawing/2014/main" id="{200407CB-7EF2-24EE-77AB-57D51C2141DB}"/>
                  </a:ext>
                </a:extLst>
              </p:cNvPr>
              <p:cNvPicPr>
                <a:picLocks noChangeAspect="1"/>
              </p:cNvPicPr>
              <p:nvPr/>
            </p:nvPicPr>
            <p:blipFill>
              <a:blip r:embed="rId39"/>
              <a:stretch>
                <a:fillRect/>
              </a:stretch>
            </p:blipFill>
            <p:spPr>
              <a:xfrm>
                <a:off x="686363" y="7324653"/>
                <a:ext cx="1183646" cy="286156"/>
              </a:xfrm>
              <a:prstGeom prst="rect">
                <a:avLst/>
              </a:prstGeom>
            </p:spPr>
          </p:pic>
          <p:pic>
            <p:nvPicPr>
              <p:cNvPr id="231" name="Immagine 308">
                <a:extLst>
                  <a:ext uri="{FF2B5EF4-FFF2-40B4-BE49-F238E27FC236}">
                    <a16:creationId xmlns:a16="http://schemas.microsoft.com/office/drawing/2014/main" id="{CECD1C2B-B3D8-450F-57FF-CF6E3D5D0B7E}"/>
                  </a:ext>
                </a:extLst>
              </p:cNvPr>
              <p:cNvPicPr>
                <a:picLocks noChangeAspect="1"/>
              </p:cNvPicPr>
              <p:nvPr/>
            </p:nvPicPr>
            <p:blipFill>
              <a:blip r:embed="rId38"/>
              <a:stretch>
                <a:fillRect/>
              </a:stretch>
            </p:blipFill>
            <p:spPr>
              <a:xfrm>
                <a:off x="6335130" y="7333740"/>
                <a:ext cx="320299" cy="305740"/>
              </a:xfrm>
              <a:prstGeom prst="rect">
                <a:avLst/>
              </a:prstGeom>
            </p:spPr>
          </p:pic>
          <p:pic>
            <p:nvPicPr>
              <p:cNvPr id="232" name="Immagine 309">
                <a:extLst>
                  <a:ext uri="{FF2B5EF4-FFF2-40B4-BE49-F238E27FC236}">
                    <a16:creationId xmlns:a16="http://schemas.microsoft.com/office/drawing/2014/main" id="{8EA83F56-6714-17DF-3109-27F9C0955B07}"/>
                  </a:ext>
                </a:extLst>
              </p:cNvPr>
              <p:cNvPicPr>
                <a:picLocks noChangeAspect="1"/>
              </p:cNvPicPr>
              <p:nvPr/>
            </p:nvPicPr>
            <p:blipFill>
              <a:blip r:embed="rId39"/>
              <a:stretch>
                <a:fillRect/>
              </a:stretch>
            </p:blipFill>
            <p:spPr>
              <a:xfrm>
                <a:off x="4087060" y="7305213"/>
                <a:ext cx="1183646" cy="286156"/>
              </a:xfrm>
              <a:prstGeom prst="rect">
                <a:avLst/>
              </a:prstGeom>
            </p:spPr>
          </p:pic>
          <p:pic>
            <p:nvPicPr>
              <p:cNvPr id="233" name="Immagine 306">
                <a:extLst>
                  <a:ext uri="{FF2B5EF4-FFF2-40B4-BE49-F238E27FC236}">
                    <a16:creationId xmlns:a16="http://schemas.microsoft.com/office/drawing/2014/main" id="{B63D9ACF-3DE7-6E59-BB6A-BB38DB413EEE}"/>
                  </a:ext>
                </a:extLst>
              </p:cNvPr>
              <p:cNvPicPr>
                <a:picLocks noChangeAspect="1"/>
              </p:cNvPicPr>
              <p:nvPr/>
            </p:nvPicPr>
            <p:blipFill>
              <a:blip r:embed="rId38"/>
              <a:stretch>
                <a:fillRect/>
              </a:stretch>
            </p:blipFill>
            <p:spPr>
              <a:xfrm>
                <a:off x="9730693" y="7326015"/>
                <a:ext cx="320299" cy="305740"/>
              </a:xfrm>
              <a:prstGeom prst="rect">
                <a:avLst/>
              </a:prstGeom>
            </p:spPr>
          </p:pic>
          <p:pic>
            <p:nvPicPr>
              <p:cNvPr id="234" name="Immagine 307">
                <a:extLst>
                  <a:ext uri="{FF2B5EF4-FFF2-40B4-BE49-F238E27FC236}">
                    <a16:creationId xmlns:a16="http://schemas.microsoft.com/office/drawing/2014/main" id="{46335B42-C378-8A90-1780-52668238C701}"/>
                  </a:ext>
                </a:extLst>
              </p:cNvPr>
              <p:cNvPicPr>
                <a:picLocks noChangeAspect="1"/>
              </p:cNvPicPr>
              <p:nvPr/>
            </p:nvPicPr>
            <p:blipFill>
              <a:blip r:embed="rId39"/>
              <a:stretch>
                <a:fillRect/>
              </a:stretch>
            </p:blipFill>
            <p:spPr>
              <a:xfrm>
                <a:off x="7390133" y="7314542"/>
                <a:ext cx="1183646" cy="286156"/>
              </a:xfrm>
              <a:prstGeom prst="rect">
                <a:avLst/>
              </a:prstGeom>
            </p:spPr>
          </p:pic>
          <p:pic>
            <p:nvPicPr>
              <p:cNvPr id="235" name="Immagine 308">
                <a:extLst>
                  <a:ext uri="{FF2B5EF4-FFF2-40B4-BE49-F238E27FC236}">
                    <a16:creationId xmlns:a16="http://schemas.microsoft.com/office/drawing/2014/main" id="{C31779A8-E2BE-CCC6-E99C-166B526441D9}"/>
                  </a:ext>
                </a:extLst>
              </p:cNvPr>
              <p:cNvPicPr>
                <a:picLocks noChangeAspect="1"/>
              </p:cNvPicPr>
              <p:nvPr/>
            </p:nvPicPr>
            <p:blipFill>
              <a:blip r:embed="rId38"/>
              <a:stretch>
                <a:fillRect/>
              </a:stretch>
            </p:blipFill>
            <p:spPr>
              <a:xfrm>
                <a:off x="13045861" y="7320881"/>
                <a:ext cx="320299" cy="305740"/>
              </a:xfrm>
              <a:prstGeom prst="rect">
                <a:avLst/>
              </a:prstGeom>
            </p:spPr>
          </p:pic>
          <p:pic>
            <p:nvPicPr>
              <p:cNvPr id="236" name="Immagine 309">
                <a:extLst>
                  <a:ext uri="{FF2B5EF4-FFF2-40B4-BE49-F238E27FC236}">
                    <a16:creationId xmlns:a16="http://schemas.microsoft.com/office/drawing/2014/main" id="{120C3B70-CE4F-398C-26A1-2AEDEEE15D48}"/>
                  </a:ext>
                </a:extLst>
              </p:cNvPr>
              <p:cNvPicPr>
                <a:picLocks noChangeAspect="1"/>
              </p:cNvPicPr>
              <p:nvPr/>
            </p:nvPicPr>
            <p:blipFill>
              <a:blip r:embed="rId39"/>
              <a:stretch>
                <a:fillRect/>
              </a:stretch>
            </p:blipFill>
            <p:spPr>
              <a:xfrm>
                <a:off x="10748600" y="7287843"/>
                <a:ext cx="1183646" cy="286156"/>
              </a:xfrm>
              <a:prstGeom prst="rect">
                <a:avLst/>
              </a:prstGeom>
            </p:spPr>
          </p:pic>
          <p:pic>
            <p:nvPicPr>
              <p:cNvPr id="237" name="Immagine 306">
                <a:extLst>
                  <a:ext uri="{FF2B5EF4-FFF2-40B4-BE49-F238E27FC236}">
                    <a16:creationId xmlns:a16="http://schemas.microsoft.com/office/drawing/2014/main" id="{8CFDD76C-846E-8C41-009F-8B5358194DE9}"/>
                  </a:ext>
                </a:extLst>
              </p:cNvPr>
              <p:cNvPicPr>
                <a:picLocks noChangeAspect="1"/>
              </p:cNvPicPr>
              <p:nvPr/>
            </p:nvPicPr>
            <p:blipFill>
              <a:blip r:embed="rId38"/>
              <a:stretch>
                <a:fillRect/>
              </a:stretch>
            </p:blipFill>
            <p:spPr>
              <a:xfrm>
                <a:off x="2937998" y="8659408"/>
                <a:ext cx="320299" cy="305740"/>
              </a:xfrm>
              <a:prstGeom prst="rect">
                <a:avLst/>
              </a:prstGeom>
            </p:spPr>
          </p:pic>
          <p:pic>
            <p:nvPicPr>
              <p:cNvPr id="238" name="Immagine 307">
                <a:extLst>
                  <a:ext uri="{FF2B5EF4-FFF2-40B4-BE49-F238E27FC236}">
                    <a16:creationId xmlns:a16="http://schemas.microsoft.com/office/drawing/2014/main" id="{123829C8-1CE4-848E-F3BE-E6FD284857A3}"/>
                  </a:ext>
                </a:extLst>
              </p:cNvPr>
              <p:cNvPicPr>
                <a:picLocks noChangeAspect="1"/>
              </p:cNvPicPr>
              <p:nvPr/>
            </p:nvPicPr>
            <p:blipFill>
              <a:blip r:embed="rId39"/>
              <a:stretch>
                <a:fillRect/>
              </a:stretch>
            </p:blipFill>
            <p:spPr>
              <a:xfrm>
                <a:off x="686363" y="8672547"/>
                <a:ext cx="1183646" cy="286156"/>
              </a:xfrm>
              <a:prstGeom prst="rect">
                <a:avLst/>
              </a:prstGeom>
            </p:spPr>
          </p:pic>
          <p:pic>
            <p:nvPicPr>
              <p:cNvPr id="239" name="Immagine 308">
                <a:extLst>
                  <a:ext uri="{FF2B5EF4-FFF2-40B4-BE49-F238E27FC236}">
                    <a16:creationId xmlns:a16="http://schemas.microsoft.com/office/drawing/2014/main" id="{3EF4DC95-2D48-5504-181B-0B1EB1745DFC}"/>
                  </a:ext>
                </a:extLst>
              </p:cNvPr>
              <p:cNvPicPr>
                <a:picLocks noChangeAspect="1"/>
              </p:cNvPicPr>
              <p:nvPr/>
            </p:nvPicPr>
            <p:blipFill>
              <a:blip r:embed="rId38"/>
              <a:stretch>
                <a:fillRect/>
              </a:stretch>
            </p:blipFill>
            <p:spPr>
              <a:xfrm>
                <a:off x="6335129" y="8657754"/>
                <a:ext cx="320299" cy="305740"/>
              </a:xfrm>
              <a:prstGeom prst="rect">
                <a:avLst/>
              </a:prstGeom>
            </p:spPr>
          </p:pic>
          <p:pic>
            <p:nvPicPr>
              <p:cNvPr id="240" name="Immagine 309">
                <a:extLst>
                  <a:ext uri="{FF2B5EF4-FFF2-40B4-BE49-F238E27FC236}">
                    <a16:creationId xmlns:a16="http://schemas.microsoft.com/office/drawing/2014/main" id="{F21AB139-D2D5-050C-EF0A-74AB767A2A03}"/>
                  </a:ext>
                </a:extLst>
              </p:cNvPr>
              <p:cNvPicPr>
                <a:picLocks noChangeAspect="1"/>
              </p:cNvPicPr>
              <p:nvPr/>
            </p:nvPicPr>
            <p:blipFill>
              <a:blip r:embed="rId39"/>
              <a:stretch>
                <a:fillRect/>
              </a:stretch>
            </p:blipFill>
            <p:spPr>
              <a:xfrm>
                <a:off x="4068452" y="8648459"/>
                <a:ext cx="1183646" cy="286156"/>
              </a:xfrm>
              <a:prstGeom prst="rect">
                <a:avLst/>
              </a:prstGeom>
            </p:spPr>
          </p:pic>
        </p:grpSp>
      </p:grpSp>
      <p:pic>
        <p:nvPicPr>
          <p:cNvPr id="2" name="Picture 1">
            <a:extLst>
              <a:ext uri="{FF2B5EF4-FFF2-40B4-BE49-F238E27FC236}">
                <a16:creationId xmlns:a16="http://schemas.microsoft.com/office/drawing/2014/main" id="{433DBB05-C1D3-A182-EBEA-8E70C1E8E6CE}"/>
              </a:ext>
            </a:extLst>
          </p:cNvPr>
          <p:cNvPicPr>
            <a:picLocks noChangeAspect="1"/>
          </p:cNvPicPr>
          <p:nvPr/>
        </p:nvPicPr>
        <p:blipFill rotWithShape="1">
          <a:blip r:embed="rId40"/>
          <a:srcRect l="4347" t="8328" r="4816" b="5453"/>
          <a:stretch/>
        </p:blipFill>
        <p:spPr>
          <a:xfrm>
            <a:off x="21133211" y="9336162"/>
            <a:ext cx="1357812" cy="547290"/>
          </a:xfrm>
          <a:prstGeom prst="rect">
            <a:avLst/>
          </a:prstGeom>
        </p:spPr>
      </p:pic>
      <p:pic>
        <p:nvPicPr>
          <p:cNvPr id="6" name="Picture 5">
            <a:extLst>
              <a:ext uri="{FF2B5EF4-FFF2-40B4-BE49-F238E27FC236}">
                <a16:creationId xmlns:a16="http://schemas.microsoft.com/office/drawing/2014/main" id="{FD8BA6E3-F304-5BDA-59CA-B361B88BE8E5}"/>
              </a:ext>
            </a:extLst>
          </p:cNvPr>
          <p:cNvPicPr>
            <a:picLocks noChangeAspect="1"/>
          </p:cNvPicPr>
          <p:nvPr/>
        </p:nvPicPr>
        <p:blipFill>
          <a:blip r:embed="rId41"/>
          <a:stretch>
            <a:fillRect/>
          </a:stretch>
        </p:blipFill>
        <p:spPr>
          <a:xfrm>
            <a:off x="6542873" y="11270333"/>
            <a:ext cx="2360495" cy="520615"/>
          </a:xfrm>
          <a:prstGeom prst="rect">
            <a:avLst/>
          </a:prstGeom>
        </p:spPr>
      </p:pic>
      <p:pic>
        <p:nvPicPr>
          <p:cNvPr id="3" name="Picture 2">
            <a:extLst>
              <a:ext uri="{FF2B5EF4-FFF2-40B4-BE49-F238E27FC236}">
                <a16:creationId xmlns:a16="http://schemas.microsoft.com/office/drawing/2014/main" id="{7F0CE903-A8A8-AAE1-0157-A573E53FC53C}"/>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6492080" y="11361578"/>
            <a:ext cx="634760" cy="325093"/>
          </a:xfrm>
          <a:prstGeom prst="rect">
            <a:avLst/>
          </a:prstGeom>
        </p:spPr>
      </p:pic>
      <p:pic>
        <p:nvPicPr>
          <p:cNvPr id="9" name="Picture 8">
            <a:extLst>
              <a:ext uri="{FF2B5EF4-FFF2-40B4-BE49-F238E27FC236}">
                <a16:creationId xmlns:a16="http://schemas.microsoft.com/office/drawing/2014/main" id="{B69C5107-1963-02AB-BFE4-BEAFC5913AD7}"/>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8264732" y="11353557"/>
            <a:ext cx="634760" cy="325093"/>
          </a:xfrm>
          <a:prstGeom prst="rect">
            <a:avLst/>
          </a:prstGeom>
        </p:spPr>
      </p:pic>
    </p:spTree>
    <p:extLst>
      <p:ext uri="{BB962C8B-B14F-4D97-AF65-F5344CB8AC3E}">
        <p14:creationId xmlns:p14="http://schemas.microsoft.com/office/powerpoint/2010/main" val="1855258536"/>
      </p:ext>
    </p:extLst>
  </p:cSld>
  <p:clrMapOvr>
    <a:masterClrMapping/>
  </p:clrMapOvr>
</p:sld>
</file>

<file path=ppt/theme/theme1.xml><?xml version="1.0" encoding="utf-8"?>
<a:theme xmlns:a="http://schemas.openxmlformats.org/drawingml/2006/main" name="INIT Presentazione ">
  <a:themeElements>
    <a:clrScheme name="ByTemplateZuu">
      <a:dk1>
        <a:srgbClr val="222222"/>
      </a:dk1>
      <a:lt1>
        <a:srgbClr val="F0F0F0"/>
      </a:lt1>
      <a:dk2>
        <a:srgbClr val="222222"/>
      </a:dk2>
      <a:lt2>
        <a:srgbClr val="F0F0F0"/>
      </a:lt2>
      <a:accent1>
        <a:srgbClr val="42B1E7"/>
      </a:accent1>
      <a:accent2>
        <a:srgbClr val="1C2955"/>
      </a:accent2>
      <a:accent3>
        <a:srgbClr val="006291"/>
      </a:accent3>
      <a:accent4>
        <a:srgbClr val="000000"/>
      </a:accent4>
      <a:accent5>
        <a:srgbClr val="3A3A41"/>
      </a:accent5>
      <a:accent6>
        <a:srgbClr val="F2F3F3"/>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effectLst>
          <a:outerShdw blurRad="38100" dist="12700" dir="5400000" algn="ctr" rotWithShape="0">
            <a:prstClr val="black">
              <a:alpha val="15000"/>
            </a:prstClr>
          </a:outerShdw>
        </a:effectLst>
      </a:spPr>
      <a:bodyPr wrap="square" lIns="0" tIns="0" rIns="0" bIns="0" rtlCol="0" anchor="t">
        <a:noAutofit/>
      </a:bodyPr>
      <a:lstStyle>
        <a:defPPr algn="ctr">
          <a:spcBef>
            <a:spcPts val="1000"/>
          </a:spcBef>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INIT Presentazione Logo DX">
  <a:themeElements>
    <a:clrScheme name="ByTemplateZuu">
      <a:dk1>
        <a:srgbClr val="222222"/>
      </a:dk1>
      <a:lt1>
        <a:srgbClr val="F0F0F0"/>
      </a:lt1>
      <a:dk2>
        <a:srgbClr val="222222"/>
      </a:dk2>
      <a:lt2>
        <a:srgbClr val="F0F0F0"/>
      </a:lt2>
      <a:accent1>
        <a:srgbClr val="42B1E7"/>
      </a:accent1>
      <a:accent2>
        <a:srgbClr val="1C2955"/>
      </a:accent2>
      <a:accent3>
        <a:srgbClr val="006291"/>
      </a:accent3>
      <a:accent4>
        <a:srgbClr val="000000"/>
      </a:accent4>
      <a:accent5>
        <a:srgbClr val="3A3A41"/>
      </a:accent5>
      <a:accent6>
        <a:srgbClr val="F2F3F3"/>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144000" bIns="36000" rtlCol="0">
        <a:spAutoFit/>
      </a:bodyPr>
      <a:lstStyle>
        <a:defPPr>
          <a:lnSpc>
            <a:spcPct val="120000"/>
          </a:lnSpc>
          <a:spcBef>
            <a:spcPts val="1000"/>
          </a:spcBef>
          <a:defRPr sz="1400" b="1"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1_INIT Presentazione ">
  <a:themeElements>
    <a:clrScheme name="ByTemplateZuu">
      <a:dk1>
        <a:srgbClr val="222222"/>
      </a:dk1>
      <a:lt1>
        <a:srgbClr val="F0F0F0"/>
      </a:lt1>
      <a:dk2>
        <a:srgbClr val="222222"/>
      </a:dk2>
      <a:lt2>
        <a:srgbClr val="F0F0F0"/>
      </a:lt2>
      <a:accent1>
        <a:srgbClr val="42B1E7"/>
      </a:accent1>
      <a:accent2>
        <a:srgbClr val="1C2955"/>
      </a:accent2>
      <a:accent3>
        <a:srgbClr val="006291"/>
      </a:accent3>
      <a:accent4>
        <a:srgbClr val="000000"/>
      </a:accent4>
      <a:accent5>
        <a:srgbClr val="3A3A41"/>
      </a:accent5>
      <a:accent6>
        <a:srgbClr val="F2F3F3"/>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effectLst>
          <a:outerShdw blurRad="38100" dist="12700" dir="5400000" algn="ctr" rotWithShape="0">
            <a:prstClr val="black">
              <a:alpha val="15000"/>
            </a:prstClr>
          </a:outerShdw>
        </a:effectLst>
      </a:spPr>
      <a:bodyPr wrap="square" lIns="0" tIns="0" rIns="0" bIns="0" rtlCol="0" anchor="t">
        <a:noAutofit/>
      </a:bodyPr>
      <a:lstStyle>
        <a:defPPr algn="ctr">
          <a:spcBef>
            <a:spcPts val="1000"/>
          </a:spcBef>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4.xml><?xml version="1.0" encoding="utf-8"?>
<a:theme xmlns:a="http://schemas.openxmlformats.org/drawingml/2006/main" name="2_INIT Presentazione ">
  <a:themeElements>
    <a:clrScheme name="ByTemplateZuu">
      <a:dk1>
        <a:srgbClr val="222222"/>
      </a:dk1>
      <a:lt1>
        <a:srgbClr val="F0F0F0"/>
      </a:lt1>
      <a:dk2>
        <a:srgbClr val="222222"/>
      </a:dk2>
      <a:lt2>
        <a:srgbClr val="F0F0F0"/>
      </a:lt2>
      <a:accent1>
        <a:srgbClr val="42B1E7"/>
      </a:accent1>
      <a:accent2>
        <a:srgbClr val="1C2955"/>
      </a:accent2>
      <a:accent3>
        <a:srgbClr val="006291"/>
      </a:accent3>
      <a:accent4>
        <a:srgbClr val="000000"/>
      </a:accent4>
      <a:accent5>
        <a:srgbClr val="3A3A41"/>
      </a:accent5>
      <a:accent6>
        <a:srgbClr val="F2F3F3"/>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effectLst>
          <a:outerShdw blurRad="38100" dist="12700" dir="5400000" algn="ctr" rotWithShape="0">
            <a:prstClr val="black">
              <a:alpha val="15000"/>
            </a:prstClr>
          </a:outerShdw>
        </a:effectLst>
      </a:spPr>
      <a:bodyPr wrap="square" lIns="0" tIns="0" rIns="0" bIns="0" rtlCol="0" anchor="t">
        <a:noAutofit/>
      </a:bodyPr>
      <a:lstStyle>
        <a:defPPr algn="ctr">
          <a:spcBef>
            <a:spcPts val="1000"/>
          </a:spcBef>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5.xml><?xml version="1.0" encoding="utf-8"?>
<a:theme xmlns:a="http://schemas.openxmlformats.org/drawingml/2006/main" name="3_INIT Presentazione ">
  <a:themeElements>
    <a:clrScheme name="ByTemplateZuu">
      <a:dk1>
        <a:srgbClr val="222222"/>
      </a:dk1>
      <a:lt1>
        <a:srgbClr val="F0F0F0"/>
      </a:lt1>
      <a:dk2>
        <a:srgbClr val="222222"/>
      </a:dk2>
      <a:lt2>
        <a:srgbClr val="F0F0F0"/>
      </a:lt2>
      <a:accent1>
        <a:srgbClr val="42B1E7"/>
      </a:accent1>
      <a:accent2>
        <a:srgbClr val="1C2955"/>
      </a:accent2>
      <a:accent3>
        <a:srgbClr val="006291"/>
      </a:accent3>
      <a:accent4>
        <a:srgbClr val="000000"/>
      </a:accent4>
      <a:accent5>
        <a:srgbClr val="3A3A41"/>
      </a:accent5>
      <a:accent6>
        <a:srgbClr val="F2F3F3"/>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effectLst>
          <a:outerShdw blurRad="38100" dist="12700" dir="5400000" algn="ctr" rotWithShape="0">
            <a:prstClr val="black">
              <a:alpha val="15000"/>
            </a:prstClr>
          </a:outerShdw>
        </a:effectLst>
      </a:spPr>
      <a:bodyPr wrap="square" lIns="0" tIns="0" rIns="0" bIns="0" rtlCol="0" anchor="t">
        <a:noAutofit/>
      </a:bodyPr>
      <a:lstStyle>
        <a:defPPr algn="ctr">
          <a:spcBef>
            <a:spcPts val="1000"/>
          </a:spcBef>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6.xml><?xml version="1.0" encoding="utf-8"?>
<a:theme xmlns:a="http://schemas.openxmlformats.org/drawingml/2006/main" name="4_INIT Presentazione ">
  <a:themeElements>
    <a:clrScheme name="ByTemplateZuu">
      <a:dk1>
        <a:srgbClr val="222222"/>
      </a:dk1>
      <a:lt1>
        <a:srgbClr val="F0F0F0"/>
      </a:lt1>
      <a:dk2>
        <a:srgbClr val="222222"/>
      </a:dk2>
      <a:lt2>
        <a:srgbClr val="F0F0F0"/>
      </a:lt2>
      <a:accent1>
        <a:srgbClr val="42B1E7"/>
      </a:accent1>
      <a:accent2>
        <a:srgbClr val="1C2955"/>
      </a:accent2>
      <a:accent3>
        <a:srgbClr val="006291"/>
      </a:accent3>
      <a:accent4>
        <a:srgbClr val="000000"/>
      </a:accent4>
      <a:accent5>
        <a:srgbClr val="3A3A41"/>
      </a:accent5>
      <a:accent6>
        <a:srgbClr val="F2F3F3"/>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effectLst>
          <a:outerShdw blurRad="38100" dist="12700" dir="5400000" algn="ctr" rotWithShape="0">
            <a:prstClr val="black">
              <a:alpha val="15000"/>
            </a:prstClr>
          </a:outerShdw>
        </a:effectLst>
      </a:spPr>
      <a:bodyPr wrap="square" lIns="0" tIns="0" rIns="0" bIns="0" rtlCol="0" anchor="t">
        <a:noAutofit/>
      </a:bodyPr>
      <a:lstStyle>
        <a:defPPr algn="ctr">
          <a:spcBef>
            <a:spcPts val="1000"/>
          </a:spcBef>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7.xml><?xml version="1.0" encoding="utf-8"?>
<a:theme xmlns:a="http://schemas.openxmlformats.org/drawingml/2006/main" name="5_INIT Presentazione ">
  <a:themeElements>
    <a:clrScheme name="ByTemplateZuu">
      <a:dk1>
        <a:srgbClr val="222222"/>
      </a:dk1>
      <a:lt1>
        <a:srgbClr val="F0F0F0"/>
      </a:lt1>
      <a:dk2>
        <a:srgbClr val="222222"/>
      </a:dk2>
      <a:lt2>
        <a:srgbClr val="F0F0F0"/>
      </a:lt2>
      <a:accent1>
        <a:srgbClr val="42B1E7"/>
      </a:accent1>
      <a:accent2>
        <a:srgbClr val="1C2955"/>
      </a:accent2>
      <a:accent3>
        <a:srgbClr val="006291"/>
      </a:accent3>
      <a:accent4>
        <a:srgbClr val="000000"/>
      </a:accent4>
      <a:accent5>
        <a:srgbClr val="3A3A41"/>
      </a:accent5>
      <a:accent6>
        <a:srgbClr val="F2F3F3"/>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effectLst>
          <a:outerShdw blurRad="38100" dist="12700" dir="5400000" algn="ctr" rotWithShape="0">
            <a:prstClr val="black">
              <a:alpha val="15000"/>
            </a:prstClr>
          </a:outerShdw>
        </a:effectLst>
      </a:spPr>
      <a:bodyPr wrap="square" lIns="0" tIns="0" rIns="0" bIns="0" rtlCol="0" anchor="t">
        <a:noAutofit/>
      </a:bodyPr>
      <a:lstStyle>
        <a:defPPr algn="ctr">
          <a:spcBef>
            <a:spcPts val="1000"/>
          </a:spcBef>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spPr>
      <a:bodyPr wrap="square" lIns="0" tIns="18000" rIns="108000" bIns="18000" rtlCol="0">
        <a:spAutoFit/>
      </a:bodyPr>
      <a:lstStyle>
        <a:defPPr algn="l">
          <a:lnSpc>
            <a:spcPct val="130000"/>
          </a:lnSpc>
          <a:spcBef>
            <a:spcPts val="500"/>
          </a:spcBef>
          <a:defRPr sz="900" dirty="0">
            <a:solidFill>
              <a:schemeClr val="tx2">
                <a:lumMod val="75000"/>
                <a:lumOff val="25000"/>
              </a:schemeClr>
            </a:solidFill>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508EC7E74A5FF429783CB4819DFBC5D" ma:contentTypeVersion="6" ma:contentTypeDescription="Create a new document." ma:contentTypeScope="" ma:versionID="286349cdd476365c0d4729271c370d40">
  <xsd:schema xmlns:xsd="http://www.w3.org/2001/XMLSchema" xmlns:xs="http://www.w3.org/2001/XMLSchema" xmlns:p="http://schemas.microsoft.com/office/2006/metadata/properties" xmlns:ns2="3e1dc723-fc72-416e-a3e9-738336f83058" xmlns:ns3="34fbaa8b-d0c7-48b9-a5df-e68efc7f512b" targetNamespace="http://schemas.microsoft.com/office/2006/metadata/properties" ma:root="true" ma:fieldsID="c778bcc7c1537f2867b6955b8cc74f79" ns2:_="" ns3:_="">
    <xsd:import namespace="3e1dc723-fc72-416e-a3e9-738336f83058"/>
    <xsd:import namespace="34fbaa8b-d0c7-48b9-a5df-e68efc7f51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1dc723-fc72-416e-a3e9-738336f830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fbaa8b-d0c7-48b9-a5df-e68efc7f512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BC9B9AB-EF64-4D9D-85A6-9CBF2F83C9C7}">
  <ds:schemaRefs>
    <ds:schemaRef ds:uri="http://schemas.microsoft.com/sharepoint/v3/contenttype/forms"/>
  </ds:schemaRefs>
</ds:datastoreItem>
</file>

<file path=customXml/itemProps2.xml><?xml version="1.0" encoding="utf-8"?>
<ds:datastoreItem xmlns:ds="http://schemas.openxmlformats.org/officeDocument/2006/customXml" ds:itemID="{98537501-CA4B-4F99-B41E-0B0EB634F8A7}">
  <ds:schemaRefs>
    <ds:schemaRef ds:uri="34fbaa8b-d0c7-48b9-a5df-e68efc7f512b"/>
    <ds:schemaRef ds:uri="3e1dc723-fc72-416e-a3e9-738336f830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DF0A21D-2A44-4433-9405-11C2E5D8E481}">
  <ds:schemaRefs>
    <ds:schemaRef ds:uri="34fbaa8b-d0c7-48b9-a5df-e68efc7f512b"/>
    <ds:schemaRef ds:uri="3e1dc723-fc72-416e-a3e9-738336f8305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2842</Words>
  <Application>Microsoft Office PowerPoint</Application>
  <PresentationFormat>Custom</PresentationFormat>
  <Paragraphs>436</Paragraphs>
  <Slides>115</Slides>
  <Notes>79</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115</vt:i4>
      </vt:variant>
    </vt:vector>
  </HeadingPairs>
  <TitlesOfParts>
    <vt:vector size="132" baseType="lpstr">
      <vt:lpstr>72 Light</vt:lpstr>
      <vt:lpstr>72fallback</vt:lpstr>
      <vt:lpstr>Arial</vt:lpstr>
      <vt:lpstr>Arial Narrow</vt:lpstr>
      <vt:lpstr>Calibri</vt:lpstr>
      <vt:lpstr>fontello</vt:lpstr>
      <vt:lpstr>Open Sans SemiBold</vt:lpstr>
      <vt:lpstr>Sinkin Sans 300 Light</vt:lpstr>
      <vt:lpstr>U.S. 101</vt:lpstr>
      <vt:lpstr>INIT Presentazione </vt:lpstr>
      <vt:lpstr>INIT Presentazione Logo DX</vt:lpstr>
      <vt:lpstr>1_INIT Presentazione </vt:lpstr>
      <vt:lpstr>2_INIT Presentazione </vt:lpstr>
      <vt:lpstr>3_INIT Presentazione </vt:lpstr>
      <vt:lpstr>4_INIT Presentazione </vt:lpstr>
      <vt:lpstr>5_INIT Presentazione </vt:lpstr>
      <vt:lpstr>Worksheet</vt:lpstr>
      <vt:lpstr>ERP MEF RGS – RILASCIO 3   Front End – Gestione impegno </vt:lpstr>
      <vt:lpstr>PowerPoint Presentation</vt:lpstr>
      <vt:lpstr>01. Introduzione</vt:lpstr>
      <vt:lpstr>PowerPoint Presentation</vt:lpstr>
      <vt:lpstr>02. Launchpad FIORI </vt:lpstr>
      <vt:lpstr>PowerPoint Presentation</vt:lpstr>
      <vt:lpstr>PowerPoint Presentation</vt:lpstr>
      <vt:lpstr>03. Gestione Decreto di impegno di spesa primaria senza/con contratto (IPE di apertura)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 Gestione Decreto di impegno di spesa primaria senza contratto (IPE di variazione)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05. Gestione Decreto di impegno di spesa primaria senza contratto (Atto di annullamento)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06. Gestione Decreto di impegno di spesa delegata (IPE di apertura)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07. Invio alla Firma di un Decreto di impegno </vt:lpstr>
      <vt:lpstr>PowerPoint Presentation</vt:lpstr>
      <vt:lpstr>PowerPoint Presentation</vt:lpstr>
      <vt:lpstr>PowerPoint Presentation</vt:lpstr>
      <vt:lpstr>PowerPoint Presentation</vt:lpstr>
      <vt:lpstr>08. Firma di un Decreto di impegno </vt:lpstr>
      <vt:lpstr>PowerPoint Presentation</vt:lpstr>
      <vt:lpstr>PowerPoint Presentation</vt:lpstr>
      <vt:lpstr>09. Ricerca e visualizzazione Lista Decreti di impegno</vt:lpstr>
      <vt:lpstr>PowerPoint Presentation</vt:lpstr>
      <vt:lpstr>PowerPoint Presentation</vt:lpstr>
      <vt:lpstr>PowerPoint Presentation</vt:lpstr>
      <vt:lpstr>PowerPoint Presentation</vt:lpstr>
      <vt:lpstr>PowerPoint Presentation</vt:lpstr>
      <vt:lpstr>10. Ricerca e visualizzazione Lista IPE</vt:lpstr>
      <vt:lpstr>PowerPoint Presentation</vt:lpstr>
      <vt:lpstr>PowerPoint Presentation</vt:lpstr>
      <vt:lpstr>Grazie per l’attenzione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 Presentazione</dc:title>
  <dc:subject/>
  <dc:creator>Rosa Vitale</dc:creator>
  <cp:keywords/>
  <dc:description/>
  <cp:lastModifiedBy>Panzironi, Flavia</cp:lastModifiedBy>
  <cp:revision>1</cp:revision>
  <cp:lastPrinted>2021-09-24T10:08:27Z</cp:lastPrinted>
  <dcterms:created xsi:type="dcterms:W3CDTF">2017-07-25T02:03:18Z</dcterms:created>
  <dcterms:modified xsi:type="dcterms:W3CDTF">2022-11-14T14:03:50Z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0x0101009508EC7E74A5FF429783CB4819DFBC5D</vt:lpwstr>
  </property>
  <property fmtid="{D5CDD505-2E9C-101B-9397-08002B2CF9AE}" pid="3" name="MediaServiceImageTags">
    <vt:lpwstr/>
  </property>
</Properties>
</file>